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</p:sldIdLst>
  <p:sldSz cx="17881600" cy="10058400"/>
  <p:notesSz cx="7772400" cy="100584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 userDrawn="1">
          <p15:clr>
            <a:srgbClr val="A4A3A4"/>
          </p15:clr>
        </p15:guide>
        <p15:guide id="2" pos="4969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53" d="100"/>
          <a:sy n="53" d="100"/>
        </p:scale>
        <p:origin x="150" y="78"/>
      </p:cViewPr>
      <p:guideLst>
        <p:guide orient="horz" pos="2880"/>
        <p:guide pos="4969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tableStyles" Target="tableStyles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presProps" Target="pres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viewProps" Target="view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theme" Target="theme/theme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341120" y="3118104"/>
            <a:ext cx="151993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2682240" y="5632704"/>
            <a:ext cx="125171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30" smtClean="0"/>
              <a:pPr marL="38100">
                <a:spcBef>
                  <a:spcPts val="180"/>
                </a:spcBef>
              </a:pPr>
              <a:t>‹Nº›</a:t>
            </a:fld>
            <a:endParaRPr lang="es-ES" spc="30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30" smtClean="0"/>
              <a:pPr marL="38100">
                <a:spcBef>
                  <a:spcPts val="180"/>
                </a:spcBef>
              </a:pPr>
              <a:t>‹Nº›</a:t>
            </a:fld>
            <a:endParaRPr lang="es-ES" spc="30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894080" y="2313432"/>
            <a:ext cx="777849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9209024" y="2313432"/>
            <a:ext cx="777849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30" smtClean="0"/>
              <a:pPr marL="38100">
                <a:spcBef>
                  <a:spcPts val="180"/>
                </a:spcBef>
              </a:pPr>
              <a:t>‹Nº›</a:t>
            </a:fld>
            <a:endParaRPr lang="es-ES" spc="30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30" smtClean="0"/>
              <a:pPr marL="38100">
                <a:spcBef>
                  <a:spcPts val="180"/>
                </a:spcBef>
              </a:pPr>
              <a:t>‹Nº›</a:t>
            </a:fld>
            <a:endParaRPr lang="es-ES" spc="30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30" smtClean="0"/>
              <a:pPr marL="38100">
                <a:spcBef>
                  <a:spcPts val="180"/>
                </a:spcBef>
              </a:pPr>
              <a:t>‹Nº›</a:t>
            </a:fld>
            <a:endParaRPr lang="es-ES" spc="30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894080" y="402336"/>
            <a:ext cx="16093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894080" y="2313432"/>
            <a:ext cx="16093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079744" y="9354312"/>
            <a:ext cx="5722112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894080" y="9354312"/>
            <a:ext cx="4112768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941360" y="9525664"/>
            <a:ext cx="577061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30" smtClean="0"/>
              <a:pPr marL="38100">
                <a:spcBef>
                  <a:spcPts val="180"/>
                </a:spcBef>
              </a:pPr>
              <a:t>‹Nº›</a:t>
            </a:fld>
            <a:endParaRPr lang="es-ES" spc="30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onlinedoctranslator.com/es/?utm_source=onlinedoctranslator&amp;utm_medium=pdf&amp;utm_campaign=attribution" TargetMode="External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1.png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7.png"/><Relationship Id="rId21" Type="http://schemas.openxmlformats.org/officeDocument/2006/relationships/image" Target="../media/image41.png"/><Relationship Id="rId42" Type="http://schemas.openxmlformats.org/officeDocument/2006/relationships/image" Target="../media/image62.png"/><Relationship Id="rId63" Type="http://schemas.openxmlformats.org/officeDocument/2006/relationships/image" Target="../media/image83.png"/><Relationship Id="rId84" Type="http://schemas.openxmlformats.org/officeDocument/2006/relationships/image" Target="../media/image104.png"/><Relationship Id="rId138" Type="http://schemas.openxmlformats.org/officeDocument/2006/relationships/image" Target="../media/image158.png"/><Relationship Id="rId159" Type="http://schemas.openxmlformats.org/officeDocument/2006/relationships/image" Target="../media/image179.png"/><Relationship Id="rId170" Type="http://schemas.openxmlformats.org/officeDocument/2006/relationships/image" Target="../media/image190.png"/><Relationship Id="rId191" Type="http://schemas.openxmlformats.org/officeDocument/2006/relationships/image" Target="../media/image211.png"/><Relationship Id="rId205" Type="http://schemas.openxmlformats.org/officeDocument/2006/relationships/image" Target="../media/image225.png"/><Relationship Id="rId226" Type="http://schemas.openxmlformats.org/officeDocument/2006/relationships/image" Target="../media/image246.png"/><Relationship Id="rId107" Type="http://schemas.openxmlformats.org/officeDocument/2006/relationships/image" Target="../media/image127.png"/><Relationship Id="rId11" Type="http://schemas.openxmlformats.org/officeDocument/2006/relationships/image" Target="../media/image31.png"/><Relationship Id="rId32" Type="http://schemas.openxmlformats.org/officeDocument/2006/relationships/image" Target="../media/image52.png"/><Relationship Id="rId53" Type="http://schemas.openxmlformats.org/officeDocument/2006/relationships/image" Target="../media/image73.png"/><Relationship Id="rId74" Type="http://schemas.openxmlformats.org/officeDocument/2006/relationships/image" Target="../media/image94.png"/><Relationship Id="rId128" Type="http://schemas.openxmlformats.org/officeDocument/2006/relationships/image" Target="../media/image148.png"/><Relationship Id="rId149" Type="http://schemas.openxmlformats.org/officeDocument/2006/relationships/image" Target="../media/image169.png"/><Relationship Id="rId5" Type="http://schemas.openxmlformats.org/officeDocument/2006/relationships/image" Target="../media/image25.png"/><Relationship Id="rId95" Type="http://schemas.openxmlformats.org/officeDocument/2006/relationships/image" Target="../media/image115.png"/><Relationship Id="rId160" Type="http://schemas.openxmlformats.org/officeDocument/2006/relationships/image" Target="../media/image180.png"/><Relationship Id="rId181" Type="http://schemas.openxmlformats.org/officeDocument/2006/relationships/image" Target="../media/image201.png"/><Relationship Id="rId216" Type="http://schemas.openxmlformats.org/officeDocument/2006/relationships/image" Target="../media/image236.png"/><Relationship Id="rId22" Type="http://schemas.openxmlformats.org/officeDocument/2006/relationships/image" Target="../media/image42.png"/><Relationship Id="rId43" Type="http://schemas.openxmlformats.org/officeDocument/2006/relationships/image" Target="../media/image63.png"/><Relationship Id="rId64" Type="http://schemas.openxmlformats.org/officeDocument/2006/relationships/image" Target="../media/image84.png"/><Relationship Id="rId118" Type="http://schemas.openxmlformats.org/officeDocument/2006/relationships/image" Target="../media/image138.png"/><Relationship Id="rId139" Type="http://schemas.openxmlformats.org/officeDocument/2006/relationships/image" Target="../media/image159.png"/><Relationship Id="rId85" Type="http://schemas.openxmlformats.org/officeDocument/2006/relationships/image" Target="../media/image105.png"/><Relationship Id="rId150" Type="http://schemas.openxmlformats.org/officeDocument/2006/relationships/image" Target="../media/image170.png"/><Relationship Id="rId171" Type="http://schemas.openxmlformats.org/officeDocument/2006/relationships/image" Target="../media/image191.png"/><Relationship Id="rId192" Type="http://schemas.openxmlformats.org/officeDocument/2006/relationships/image" Target="../media/image212.png"/><Relationship Id="rId206" Type="http://schemas.openxmlformats.org/officeDocument/2006/relationships/image" Target="../media/image226.png"/><Relationship Id="rId227" Type="http://schemas.openxmlformats.org/officeDocument/2006/relationships/image" Target="../media/image247.png"/><Relationship Id="rId12" Type="http://schemas.openxmlformats.org/officeDocument/2006/relationships/image" Target="../media/image32.png"/><Relationship Id="rId33" Type="http://schemas.openxmlformats.org/officeDocument/2006/relationships/image" Target="../media/image53.png"/><Relationship Id="rId108" Type="http://schemas.openxmlformats.org/officeDocument/2006/relationships/image" Target="../media/image128.png"/><Relationship Id="rId129" Type="http://schemas.openxmlformats.org/officeDocument/2006/relationships/image" Target="../media/image149.png"/><Relationship Id="rId54" Type="http://schemas.openxmlformats.org/officeDocument/2006/relationships/image" Target="../media/image74.png"/><Relationship Id="rId75" Type="http://schemas.openxmlformats.org/officeDocument/2006/relationships/image" Target="../media/image95.png"/><Relationship Id="rId96" Type="http://schemas.openxmlformats.org/officeDocument/2006/relationships/image" Target="../media/image116.png"/><Relationship Id="rId140" Type="http://schemas.openxmlformats.org/officeDocument/2006/relationships/image" Target="../media/image160.png"/><Relationship Id="rId161" Type="http://schemas.openxmlformats.org/officeDocument/2006/relationships/image" Target="../media/image181.png"/><Relationship Id="rId182" Type="http://schemas.openxmlformats.org/officeDocument/2006/relationships/image" Target="../media/image202.png"/><Relationship Id="rId217" Type="http://schemas.openxmlformats.org/officeDocument/2006/relationships/image" Target="../media/image237.png"/><Relationship Id="rId6" Type="http://schemas.openxmlformats.org/officeDocument/2006/relationships/image" Target="../media/image26.png"/><Relationship Id="rId23" Type="http://schemas.openxmlformats.org/officeDocument/2006/relationships/image" Target="../media/image43.png"/><Relationship Id="rId119" Type="http://schemas.openxmlformats.org/officeDocument/2006/relationships/image" Target="../media/image139.png"/><Relationship Id="rId44" Type="http://schemas.openxmlformats.org/officeDocument/2006/relationships/image" Target="../media/image64.png"/><Relationship Id="rId65" Type="http://schemas.openxmlformats.org/officeDocument/2006/relationships/image" Target="../media/image85.png"/><Relationship Id="rId86" Type="http://schemas.openxmlformats.org/officeDocument/2006/relationships/image" Target="../media/image106.png"/><Relationship Id="rId130" Type="http://schemas.openxmlformats.org/officeDocument/2006/relationships/image" Target="../media/image150.png"/><Relationship Id="rId151" Type="http://schemas.openxmlformats.org/officeDocument/2006/relationships/image" Target="../media/image171.png"/><Relationship Id="rId172" Type="http://schemas.openxmlformats.org/officeDocument/2006/relationships/image" Target="../media/image192.png"/><Relationship Id="rId193" Type="http://schemas.openxmlformats.org/officeDocument/2006/relationships/image" Target="../media/image213.png"/><Relationship Id="rId207" Type="http://schemas.openxmlformats.org/officeDocument/2006/relationships/image" Target="../media/image227.png"/><Relationship Id="rId228" Type="http://schemas.openxmlformats.org/officeDocument/2006/relationships/image" Target="../media/image248.png"/><Relationship Id="rId13" Type="http://schemas.openxmlformats.org/officeDocument/2006/relationships/image" Target="../media/image33.png"/><Relationship Id="rId109" Type="http://schemas.openxmlformats.org/officeDocument/2006/relationships/image" Target="../media/image129.png"/><Relationship Id="rId34" Type="http://schemas.openxmlformats.org/officeDocument/2006/relationships/image" Target="../media/image54.png"/><Relationship Id="rId55" Type="http://schemas.openxmlformats.org/officeDocument/2006/relationships/image" Target="../media/image75.png"/><Relationship Id="rId76" Type="http://schemas.openxmlformats.org/officeDocument/2006/relationships/image" Target="../media/image96.png"/><Relationship Id="rId97" Type="http://schemas.openxmlformats.org/officeDocument/2006/relationships/image" Target="../media/image117.png"/><Relationship Id="rId120" Type="http://schemas.openxmlformats.org/officeDocument/2006/relationships/image" Target="../media/image140.png"/><Relationship Id="rId141" Type="http://schemas.openxmlformats.org/officeDocument/2006/relationships/image" Target="../media/image161.png"/><Relationship Id="rId7" Type="http://schemas.openxmlformats.org/officeDocument/2006/relationships/image" Target="../media/image27.png"/><Relationship Id="rId162" Type="http://schemas.openxmlformats.org/officeDocument/2006/relationships/image" Target="../media/image182.png"/><Relationship Id="rId183" Type="http://schemas.openxmlformats.org/officeDocument/2006/relationships/image" Target="../media/image203.png"/><Relationship Id="rId218" Type="http://schemas.openxmlformats.org/officeDocument/2006/relationships/image" Target="../media/image238.png"/><Relationship Id="rId24" Type="http://schemas.openxmlformats.org/officeDocument/2006/relationships/image" Target="../media/image44.png"/><Relationship Id="rId45" Type="http://schemas.openxmlformats.org/officeDocument/2006/relationships/image" Target="../media/image65.png"/><Relationship Id="rId66" Type="http://schemas.openxmlformats.org/officeDocument/2006/relationships/image" Target="../media/image86.png"/><Relationship Id="rId87" Type="http://schemas.openxmlformats.org/officeDocument/2006/relationships/image" Target="../media/image107.png"/><Relationship Id="rId110" Type="http://schemas.openxmlformats.org/officeDocument/2006/relationships/image" Target="../media/image130.png"/><Relationship Id="rId131" Type="http://schemas.openxmlformats.org/officeDocument/2006/relationships/image" Target="../media/image151.png"/><Relationship Id="rId152" Type="http://schemas.openxmlformats.org/officeDocument/2006/relationships/image" Target="../media/image172.png"/><Relationship Id="rId173" Type="http://schemas.openxmlformats.org/officeDocument/2006/relationships/image" Target="../media/image193.png"/><Relationship Id="rId194" Type="http://schemas.openxmlformats.org/officeDocument/2006/relationships/image" Target="../media/image214.png"/><Relationship Id="rId208" Type="http://schemas.openxmlformats.org/officeDocument/2006/relationships/image" Target="../media/image228.png"/><Relationship Id="rId229" Type="http://schemas.openxmlformats.org/officeDocument/2006/relationships/image" Target="../media/image249.png"/><Relationship Id="rId14" Type="http://schemas.openxmlformats.org/officeDocument/2006/relationships/image" Target="../media/image34.png"/><Relationship Id="rId35" Type="http://schemas.openxmlformats.org/officeDocument/2006/relationships/image" Target="../media/image55.png"/><Relationship Id="rId56" Type="http://schemas.openxmlformats.org/officeDocument/2006/relationships/image" Target="../media/image76.png"/><Relationship Id="rId77" Type="http://schemas.openxmlformats.org/officeDocument/2006/relationships/image" Target="../media/image97.png"/><Relationship Id="rId100" Type="http://schemas.openxmlformats.org/officeDocument/2006/relationships/image" Target="../media/image120.png"/><Relationship Id="rId8" Type="http://schemas.openxmlformats.org/officeDocument/2006/relationships/image" Target="../media/image28.png"/><Relationship Id="rId98" Type="http://schemas.openxmlformats.org/officeDocument/2006/relationships/image" Target="../media/image118.png"/><Relationship Id="rId121" Type="http://schemas.openxmlformats.org/officeDocument/2006/relationships/image" Target="../media/image141.png"/><Relationship Id="rId142" Type="http://schemas.openxmlformats.org/officeDocument/2006/relationships/image" Target="../media/image162.png"/><Relationship Id="rId163" Type="http://schemas.openxmlformats.org/officeDocument/2006/relationships/image" Target="../media/image183.png"/><Relationship Id="rId184" Type="http://schemas.openxmlformats.org/officeDocument/2006/relationships/image" Target="../media/image204.png"/><Relationship Id="rId219" Type="http://schemas.openxmlformats.org/officeDocument/2006/relationships/image" Target="../media/image239.png"/><Relationship Id="rId230" Type="http://schemas.openxmlformats.org/officeDocument/2006/relationships/image" Target="../media/image250.png"/><Relationship Id="rId25" Type="http://schemas.openxmlformats.org/officeDocument/2006/relationships/image" Target="../media/image45.png"/><Relationship Id="rId46" Type="http://schemas.openxmlformats.org/officeDocument/2006/relationships/image" Target="../media/image66.png"/><Relationship Id="rId67" Type="http://schemas.openxmlformats.org/officeDocument/2006/relationships/image" Target="../media/image87.png"/><Relationship Id="rId116" Type="http://schemas.openxmlformats.org/officeDocument/2006/relationships/image" Target="../media/image136.png"/><Relationship Id="rId137" Type="http://schemas.openxmlformats.org/officeDocument/2006/relationships/image" Target="../media/image157.png"/><Relationship Id="rId158" Type="http://schemas.openxmlformats.org/officeDocument/2006/relationships/image" Target="../media/image178.png"/><Relationship Id="rId20" Type="http://schemas.openxmlformats.org/officeDocument/2006/relationships/image" Target="../media/image40.png"/><Relationship Id="rId41" Type="http://schemas.openxmlformats.org/officeDocument/2006/relationships/image" Target="../media/image61.png"/><Relationship Id="rId62" Type="http://schemas.openxmlformats.org/officeDocument/2006/relationships/image" Target="../media/image82.png"/><Relationship Id="rId83" Type="http://schemas.openxmlformats.org/officeDocument/2006/relationships/image" Target="../media/image103.png"/><Relationship Id="rId88" Type="http://schemas.openxmlformats.org/officeDocument/2006/relationships/image" Target="../media/image108.png"/><Relationship Id="rId111" Type="http://schemas.openxmlformats.org/officeDocument/2006/relationships/image" Target="../media/image131.png"/><Relationship Id="rId132" Type="http://schemas.openxmlformats.org/officeDocument/2006/relationships/image" Target="../media/image152.png"/><Relationship Id="rId153" Type="http://schemas.openxmlformats.org/officeDocument/2006/relationships/image" Target="../media/image173.png"/><Relationship Id="rId174" Type="http://schemas.openxmlformats.org/officeDocument/2006/relationships/image" Target="../media/image194.png"/><Relationship Id="rId179" Type="http://schemas.openxmlformats.org/officeDocument/2006/relationships/image" Target="../media/image199.png"/><Relationship Id="rId195" Type="http://schemas.openxmlformats.org/officeDocument/2006/relationships/image" Target="../media/image215.png"/><Relationship Id="rId209" Type="http://schemas.openxmlformats.org/officeDocument/2006/relationships/image" Target="../media/image229.png"/><Relationship Id="rId190" Type="http://schemas.openxmlformats.org/officeDocument/2006/relationships/image" Target="../media/image210.png"/><Relationship Id="rId204" Type="http://schemas.openxmlformats.org/officeDocument/2006/relationships/image" Target="../media/image224.png"/><Relationship Id="rId220" Type="http://schemas.openxmlformats.org/officeDocument/2006/relationships/image" Target="../media/image240.png"/><Relationship Id="rId225" Type="http://schemas.openxmlformats.org/officeDocument/2006/relationships/image" Target="../media/image245.png"/><Relationship Id="rId15" Type="http://schemas.openxmlformats.org/officeDocument/2006/relationships/image" Target="../media/image35.png"/><Relationship Id="rId36" Type="http://schemas.openxmlformats.org/officeDocument/2006/relationships/image" Target="../media/image56.png"/><Relationship Id="rId57" Type="http://schemas.openxmlformats.org/officeDocument/2006/relationships/image" Target="../media/image77.png"/><Relationship Id="rId106" Type="http://schemas.openxmlformats.org/officeDocument/2006/relationships/image" Target="../media/image126.png"/><Relationship Id="rId127" Type="http://schemas.openxmlformats.org/officeDocument/2006/relationships/image" Target="../media/image147.png"/><Relationship Id="rId10" Type="http://schemas.openxmlformats.org/officeDocument/2006/relationships/image" Target="../media/image30.png"/><Relationship Id="rId31" Type="http://schemas.openxmlformats.org/officeDocument/2006/relationships/image" Target="../media/image51.png"/><Relationship Id="rId52" Type="http://schemas.openxmlformats.org/officeDocument/2006/relationships/image" Target="../media/image72.png"/><Relationship Id="rId73" Type="http://schemas.openxmlformats.org/officeDocument/2006/relationships/image" Target="../media/image93.png"/><Relationship Id="rId78" Type="http://schemas.openxmlformats.org/officeDocument/2006/relationships/image" Target="../media/image98.png"/><Relationship Id="rId94" Type="http://schemas.openxmlformats.org/officeDocument/2006/relationships/image" Target="../media/image114.png"/><Relationship Id="rId99" Type="http://schemas.openxmlformats.org/officeDocument/2006/relationships/image" Target="../media/image119.png"/><Relationship Id="rId101" Type="http://schemas.openxmlformats.org/officeDocument/2006/relationships/image" Target="../media/image121.png"/><Relationship Id="rId122" Type="http://schemas.openxmlformats.org/officeDocument/2006/relationships/image" Target="../media/image142.png"/><Relationship Id="rId143" Type="http://schemas.openxmlformats.org/officeDocument/2006/relationships/image" Target="../media/image163.png"/><Relationship Id="rId148" Type="http://schemas.openxmlformats.org/officeDocument/2006/relationships/image" Target="../media/image168.png"/><Relationship Id="rId164" Type="http://schemas.openxmlformats.org/officeDocument/2006/relationships/image" Target="../media/image184.png"/><Relationship Id="rId169" Type="http://schemas.openxmlformats.org/officeDocument/2006/relationships/image" Target="../media/image189.png"/><Relationship Id="rId185" Type="http://schemas.openxmlformats.org/officeDocument/2006/relationships/image" Target="../media/image205.png"/><Relationship Id="rId4" Type="http://schemas.openxmlformats.org/officeDocument/2006/relationships/image" Target="../media/image24.png"/><Relationship Id="rId9" Type="http://schemas.openxmlformats.org/officeDocument/2006/relationships/image" Target="../media/image29.png"/><Relationship Id="rId180" Type="http://schemas.openxmlformats.org/officeDocument/2006/relationships/image" Target="../media/image200.png"/><Relationship Id="rId210" Type="http://schemas.openxmlformats.org/officeDocument/2006/relationships/image" Target="../media/image230.png"/><Relationship Id="rId215" Type="http://schemas.openxmlformats.org/officeDocument/2006/relationships/image" Target="../media/image235.png"/><Relationship Id="rId26" Type="http://schemas.openxmlformats.org/officeDocument/2006/relationships/image" Target="../media/image46.png"/><Relationship Id="rId231" Type="http://schemas.openxmlformats.org/officeDocument/2006/relationships/image" Target="../media/image251.png"/><Relationship Id="rId47" Type="http://schemas.openxmlformats.org/officeDocument/2006/relationships/image" Target="../media/image67.png"/><Relationship Id="rId68" Type="http://schemas.openxmlformats.org/officeDocument/2006/relationships/image" Target="../media/image88.png"/><Relationship Id="rId89" Type="http://schemas.openxmlformats.org/officeDocument/2006/relationships/image" Target="../media/image109.png"/><Relationship Id="rId112" Type="http://schemas.openxmlformats.org/officeDocument/2006/relationships/image" Target="../media/image132.png"/><Relationship Id="rId133" Type="http://schemas.openxmlformats.org/officeDocument/2006/relationships/image" Target="../media/image153.png"/><Relationship Id="rId154" Type="http://schemas.openxmlformats.org/officeDocument/2006/relationships/image" Target="../media/image174.png"/><Relationship Id="rId175" Type="http://schemas.openxmlformats.org/officeDocument/2006/relationships/image" Target="../media/image195.png"/><Relationship Id="rId196" Type="http://schemas.openxmlformats.org/officeDocument/2006/relationships/image" Target="../media/image216.png"/><Relationship Id="rId200" Type="http://schemas.openxmlformats.org/officeDocument/2006/relationships/image" Target="../media/image220.png"/><Relationship Id="rId16" Type="http://schemas.openxmlformats.org/officeDocument/2006/relationships/image" Target="../media/image36.png"/><Relationship Id="rId221" Type="http://schemas.openxmlformats.org/officeDocument/2006/relationships/image" Target="../media/image241.png"/><Relationship Id="rId37" Type="http://schemas.openxmlformats.org/officeDocument/2006/relationships/image" Target="../media/image57.png"/><Relationship Id="rId58" Type="http://schemas.openxmlformats.org/officeDocument/2006/relationships/image" Target="../media/image78.png"/><Relationship Id="rId79" Type="http://schemas.openxmlformats.org/officeDocument/2006/relationships/image" Target="../media/image99.png"/><Relationship Id="rId102" Type="http://schemas.openxmlformats.org/officeDocument/2006/relationships/image" Target="../media/image122.png"/><Relationship Id="rId123" Type="http://schemas.openxmlformats.org/officeDocument/2006/relationships/image" Target="../media/image143.png"/><Relationship Id="rId144" Type="http://schemas.openxmlformats.org/officeDocument/2006/relationships/image" Target="../media/image164.png"/><Relationship Id="rId90" Type="http://schemas.openxmlformats.org/officeDocument/2006/relationships/image" Target="../media/image110.png"/><Relationship Id="rId165" Type="http://schemas.openxmlformats.org/officeDocument/2006/relationships/image" Target="../media/image185.png"/><Relationship Id="rId186" Type="http://schemas.openxmlformats.org/officeDocument/2006/relationships/image" Target="../media/image206.png"/><Relationship Id="rId211" Type="http://schemas.openxmlformats.org/officeDocument/2006/relationships/image" Target="../media/image231.png"/><Relationship Id="rId232" Type="http://schemas.openxmlformats.org/officeDocument/2006/relationships/image" Target="../media/image252.png"/><Relationship Id="rId27" Type="http://schemas.openxmlformats.org/officeDocument/2006/relationships/image" Target="../media/image47.png"/><Relationship Id="rId48" Type="http://schemas.openxmlformats.org/officeDocument/2006/relationships/image" Target="../media/image68.png"/><Relationship Id="rId69" Type="http://schemas.openxmlformats.org/officeDocument/2006/relationships/image" Target="../media/image89.png"/><Relationship Id="rId113" Type="http://schemas.openxmlformats.org/officeDocument/2006/relationships/image" Target="../media/image133.png"/><Relationship Id="rId134" Type="http://schemas.openxmlformats.org/officeDocument/2006/relationships/image" Target="../media/image154.png"/><Relationship Id="rId80" Type="http://schemas.openxmlformats.org/officeDocument/2006/relationships/image" Target="../media/image100.png"/><Relationship Id="rId155" Type="http://schemas.openxmlformats.org/officeDocument/2006/relationships/image" Target="../media/image175.png"/><Relationship Id="rId176" Type="http://schemas.openxmlformats.org/officeDocument/2006/relationships/image" Target="../media/image196.png"/><Relationship Id="rId197" Type="http://schemas.openxmlformats.org/officeDocument/2006/relationships/image" Target="../media/image217.png"/><Relationship Id="rId201" Type="http://schemas.openxmlformats.org/officeDocument/2006/relationships/image" Target="../media/image221.png"/><Relationship Id="rId222" Type="http://schemas.openxmlformats.org/officeDocument/2006/relationships/image" Target="../media/image242.png"/><Relationship Id="rId17" Type="http://schemas.openxmlformats.org/officeDocument/2006/relationships/image" Target="../media/image37.png"/><Relationship Id="rId38" Type="http://schemas.openxmlformats.org/officeDocument/2006/relationships/image" Target="../media/image58.png"/><Relationship Id="rId59" Type="http://schemas.openxmlformats.org/officeDocument/2006/relationships/image" Target="../media/image79.png"/><Relationship Id="rId103" Type="http://schemas.openxmlformats.org/officeDocument/2006/relationships/image" Target="../media/image123.png"/><Relationship Id="rId124" Type="http://schemas.openxmlformats.org/officeDocument/2006/relationships/image" Target="../media/image144.png"/><Relationship Id="rId70" Type="http://schemas.openxmlformats.org/officeDocument/2006/relationships/image" Target="../media/image90.png"/><Relationship Id="rId91" Type="http://schemas.openxmlformats.org/officeDocument/2006/relationships/image" Target="../media/image111.png"/><Relationship Id="rId145" Type="http://schemas.openxmlformats.org/officeDocument/2006/relationships/image" Target="../media/image165.png"/><Relationship Id="rId166" Type="http://schemas.openxmlformats.org/officeDocument/2006/relationships/image" Target="../media/image186.png"/><Relationship Id="rId187" Type="http://schemas.openxmlformats.org/officeDocument/2006/relationships/image" Target="../media/image207.png"/><Relationship Id="rId1" Type="http://schemas.openxmlformats.org/officeDocument/2006/relationships/slideLayout" Target="../slideLayouts/slideLayout5.xml"/><Relationship Id="rId212" Type="http://schemas.openxmlformats.org/officeDocument/2006/relationships/image" Target="../media/image232.png"/><Relationship Id="rId28" Type="http://schemas.openxmlformats.org/officeDocument/2006/relationships/image" Target="../media/image48.png"/><Relationship Id="rId49" Type="http://schemas.openxmlformats.org/officeDocument/2006/relationships/image" Target="../media/image69.png"/><Relationship Id="rId114" Type="http://schemas.openxmlformats.org/officeDocument/2006/relationships/image" Target="../media/image134.png"/><Relationship Id="rId60" Type="http://schemas.openxmlformats.org/officeDocument/2006/relationships/image" Target="../media/image80.png"/><Relationship Id="rId81" Type="http://schemas.openxmlformats.org/officeDocument/2006/relationships/image" Target="../media/image101.png"/><Relationship Id="rId135" Type="http://schemas.openxmlformats.org/officeDocument/2006/relationships/image" Target="../media/image155.png"/><Relationship Id="rId156" Type="http://schemas.openxmlformats.org/officeDocument/2006/relationships/image" Target="../media/image176.png"/><Relationship Id="rId177" Type="http://schemas.openxmlformats.org/officeDocument/2006/relationships/image" Target="../media/image197.png"/><Relationship Id="rId198" Type="http://schemas.openxmlformats.org/officeDocument/2006/relationships/image" Target="../media/image218.png"/><Relationship Id="rId202" Type="http://schemas.openxmlformats.org/officeDocument/2006/relationships/image" Target="../media/image222.png"/><Relationship Id="rId223" Type="http://schemas.openxmlformats.org/officeDocument/2006/relationships/image" Target="../media/image243.png"/><Relationship Id="rId18" Type="http://schemas.openxmlformats.org/officeDocument/2006/relationships/image" Target="../media/image38.png"/><Relationship Id="rId39" Type="http://schemas.openxmlformats.org/officeDocument/2006/relationships/image" Target="../media/image59.png"/><Relationship Id="rId50" Type="http://schemas.openxmlformats.org/officeDocument/2006/relationships/image" Target="../media/image70.png"/><Relationship Id="rId104" Type="http://schemas.openxmlformats.org/officeDocument/2006/relationships/image" Target="../media/image124.png"/><Relationship Id="rId125" Type="http://schemas.openxmlformats.org/officeDocument/2006/relationships/image" Target="../media/image145.png"/><Relationship Id="rId146" Type="http://schemas.openxmlformats.org/officeDocument/2006/relationships/image" Target="../media/image166.png"/><Relationship Id="rId167" Type="http://schemas.openxmlformats.org/officeDocument/2006/relationships/image" Target="../media/image187.png"/><Relationship Id="rId188" Type="http://schemas.openxmlformats.org/officeDocument/2006/relationships/image" Target="../media/image208.png"/><Relationship Id="rId71" Type="http://schemas.openxmlformats.org/officeDocument/2006/relationships/image" Target="../media/image91.png"/><Relationship Id="rId92" Type="http://schemas.openxmlformats.org/officeDocument/2006/relationships/image" Target="../media/image112.png"/><Relationship Id="rId213" Type="http://schemas.openxmlformats.org/officeDocument/2006/relationships/image" Target="../media/image233.png"/><Relationship Id="rId2" Type="http://schemas.openxmlformats.org/officeDocument/2006/relationships/image" Target="../media/image22.png"/><Relationship Id="rId29" Type="http://schemas.openxmlformats.org/officeDocument/2006/relationships/image" Target="../media/image49.png"/><Relationship Id="rId40" Type="http://schemas.openxmlformats.org/officeDocument/2006/relationships/image" Target="../media/image60.png"/><Relationship Id="rId115" Type="http://schemas.openxmlformats.org/officeDocument/2006/relationships/image" Target="../media/image135.png"/><Relationship Id="rId136" Type="http://schemas.openxmlformats.org/officeDocument/2006/relationships/image" Target="../media/image156.png"/><Relationship Id="rId157" Type="http://schemas.openxmlformats.org/officeDocument/2006/relationships/image" Target="../media/image177.png"/><Relationship Id="rId178" Type="http://schemas.openxmlformats.org/officeDocument/2006/relationships/image" Target="../media/image198.png"/><Relationship Id="rId61" Type="http://schemas.openxmlformats.org/officeDocument/2006/relationships/image" Target="../media/image81.png"/><Relationship Id="rId82" Type="http://schemas.openxmlformats.org/officeDocument/2006/relationships/image" Target="../media/image102.png"/><Relationship Id="rId199" Type="http://schemas.openxmlformats.org/officeDocument/2006/relationships/image" Target="../media/image219.png"/><Relationship Id="rId203" Type="http://schemas.openxmlformats.org/officeDocument/2006/relationships/image" Target="../media/image223.png"/><Relationship Id="rId19" Type="http://schemas.openxmlformats.org/officeDocument/2006/relationships/image" Target="../media/image39.png"/><Relationship Id="rId224" Type="http://schemas.openxmlformats.org/officeDocument/2006/relationships/image" Target="../media/image244.png"/><Relationship Id="rId30" Type="http://schemas.openxmlformats.org/officeDocument/2006/relationships/image" Target="../media/image50.png"/><Relationship Id="rId105" Type="http://schemas.openxmlformats.org/officeDocument/2006/relationships/image" Target="../media/image125.png"/><Relationship Id="rId126" Type="http://schemas.openxmlformats.org/officeDocument/2006/relationships/image" Target="../media/image146.png"/><Relationship Id="rId147" Type="http://schemas.openxmlformats.org/officeDocument/2006/relationships/image" Target="../media/image167.png"/><Relationship Id="rId168" Type="http://schemas.openxmlformats.org/officeDocument/2006/relationships/image" Target="../media/image188.png"/><Relationship Id="rId51" Type="http://schemas.openxmlformats.org/officeDocument/2006/relationships/image" Target="../media/image71.png"/><Relationship Id="rId72" Type="http://schemas.openxmlformats.org/officeDocument/2006/relationships/image" Target="../media/image92.png"/><Relationship Id="rId93" Type="http://schemas.openxmlformats.org/officeDocument/2006/relationships/image" Target="../media/image113.png"/><Relationship Id="rId189" Type="http://schemas.openxmlformats.org/officeDocument/2006/relationships/image" Target="../media/image209.png"/><Relationship Id="rId3" Type="http://schemas.openxmlformats.org/officeDocument/2006/relationships/image" Target="../media/image23.png"/><Relationship Id="rId214" Type="http://schemas.openxmlformats.org/officeDocument/2006/relationships/image" Target="../media/image23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png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5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7" Type="http://schemas.openxmlformats.org/officeDocument/2006/relationships/image" Target="../media/image261.png"/><Relationship Id="rId2" Type="http://schemas.openxmlformats.org/officeDocument/2006/relationships/image" Target="../media/image25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60.png"/><Relationship Id="rId5" Type="http://schemas.openxmlformats.org/officeDocument/2006/relationships/image" Target="../media/image259.png"/><Relationship Id="rId4" Type="http://schemas.openxmlformats.org/officeDocument/2006/relationships/image" Target="../media/image258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262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65.png"/><Relationship Id="rId4" Type="http://schemas.openxmlformats.org/officeDocument/2006/relationships/image" Target="../media/image264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7.png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68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0.png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71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png"/><Relationship Id="rId13" Type="http://schemas.openxmlformats.org/officeDocument/2006/relationships/image" Target="../media/image283.png"/><Relationship Id="rId3" Type="http://schemas.openxmlformats.org/officeDocument/2006/relationships/image" Target="../media/image273.png"/><Relationship Id="rId7" Type="http://schemas.openxmlformats.org/officeDocument/2006/relationships/image" Target="../media/image277.png"/><Relationship Id="rId12" Type="http://schemas.openxmlformats.org/officeDocument/2006/relationships/image" Target="../media/image282.png"/><Relationship Id="rId2" Type="http://schemas.openxmlformats.org/officeDocument/2006/relationships/image" Target="../media/image2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76.png"/><Relationship Id="rId11" Type="http://schemas.openxmlformats.org/officeDocument/2006/relationships/image" Target="../media/image281.png"/><Relationship Id="rId5" Type="http://schemas.openxmlformats.org/officeDocument/2006/relationships/image" Target="../media/image275.png"/><Relationship Id="rId10" Type="http://schemas.openxmlformats.org/officeDocument/2006/relationships/image" Target="../media/image280.png"/><Relationship Id="rId4" Type="http://schemas.openxmlformats.org/officeDocument/2006/relationships/image" Target="../media/image274.png"/><Relationship Id="rId9" Type="http://schemas.openxmlformats.org/officeDocument/2006/relationships/image" Target="../media/image279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png"/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87.png"/><Relationship Id="rId4" Type="http://schemas.openxmlformats.org/officeDocument/2006/relationships/image" Target="../media/image286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5.png"/><Relationship Id="rId13" Type="http://schemas.openxmlformats.org/officeDocument/2006/relationships/image" Target="../media/image300.png"/><Relationship Id="rId3" Type="http://schemas.openxmlformats.org/officeDocument/2006/relationships/image" Target="../media/image290.png"/><Relationship Id="rId7" Type="http://schemas.openxmlformats.org/officeDocument/2006/relationships/image" Target="../media/image294.png"/><Relationship Id="rId12" Type="http://schemas.openxmlformats.org/officeDocument/2006/relationships/image" Target="../media/image299.png"/><Relationship Id="rId2" Type="http://schemas.openxmlformats.org/officeDocument/2006/relationships/image" Target="../media/image28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3.png"/><Relationship Id="rId11" Type="http://schemas.openxmlformats.org/officeDocument/2006/relationships/image" Target="../media/image298.png"/><Relationship Id="rId5" Type="http://schemas.openxmlformats.org/officeDocument/2006/relationships/image" Target="../media/image292.png"/><Relationship Id="rId10" Type="http://schemas.openxmlformats.org/officeDocument/2006/relationships/image" Target="../media/image297.png"/><Relationship Id="rId4" Type="http://schemas.openxmlformats.org/officeDocument/2006/relationships/image" Target="../media/image291.png"/><Relationship Id="rId9" Type="http://schemas.openxmlformats.org/officeDocument/2006/relationships/image" Target="../media/image296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9.png"/><Relationship Id="rId3" Type="http://schemas.openxmlformats.org/officeDocument/2006/relationships/image" Target="../media/image304.png"/><Relationship Id="rId7" Type="http://schemas.openxmlformats.org/officeDocument/2006/relationships/image" Target="../media/image308.png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07.png"/><Relationship Id="rId11" Type="http://schemas.openxmlformats.org/officeDocument/2006/relationships/image" Target="../media/image312.png"/><Relationship Id="rId5" Type="http://schemas.openxmlformats.org/officeDocument/2006/relationships/image" Target="../media/image306.png"/><Relationship Id="rId10" Type="http://schemas.openxmlformats.org/officeDocument/2006/relationships/image" Target="../media/image311.png"/><Relationship Id="rId4" Type="http://schemas.openxmlformats.org/officeDocument/2006/relationships/image" Target="../media/image305.png"/><Relationship Id="rId9" Type="http://schemas.openxmlformats.org/officeDocument/2006/relationships/image" Target="../media/image310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9.png"/><Relationship Id="rId13" Type="http://schemas.openxmlformats.org/officeDocument/2006/relationships/image" Target="../media/image324.png"/><Relationship Id="rId18" Type="http://schemas.openxmlformats.org/officeDocument/2006/relationships/image" Target="../media/image329.png"/><Relationship Id="rId26" Type="http://schemas.openxmlformats.org/officeDocument/2006/relationships/image" Target="../media/image337.png"/><Relationship Id="rId3" Type="http://schemas.openxmlformats.org/officeDocument/2006/relationships/image" Target="../media/image314.png"/><Relationship Id="rId21" Type="http://schemas.openxmlformats.org/officeDocument/2006/relationships/image" Target="../media/image332.png"/><Relationship Id="rId7" Type="http://schemas.openxmlformats.org/officeDocument/2006/relationships/image" Target="../media/image318.png"/><Relationship Id="rId12" Type="http://schemas.openxmlformats.org/officeDocument/2006/relationships/image" Target="../media/image323.png"/><Relationship Id="rId17" Type="http://schemas.openxmlformats.org/officeDocument/2006/relationships/image" Target="../media/image328.png"/><Relationship Id="rId25" Type="http://schemas.openxmlformats.org/officeDocument/2006/relationships/image" Target="../media/image336.png"/><Relationship Id="rId2" Type="http://schemas.openxmlformats.org/officeDocument/2006/relationships/image" Target="../media/image313.png"/><Relationship Id="rId16" Type="http://schemas.openxmlformats.org/officeDocument/2006/relationships/image" Target="../media/image327.png"/><Relationship Id="rId20" Type="http://schemas.openxmlformats.org/officeDocument/2006/relationships/image" Target="../media/image331.png"/><Relationship Id="rId29" Type="http://schemas.openxmlformats.org/officeDocument/2006/relationships/image" Target="../media/image3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7.png"/><Relationship Id="rId11" Type="http://schemas.openxmlformats.org/officeDocument/2006/relationships/image" Target="../media/image322.png"/><Relationship Id="rId24" Type="http://schemas.openxmlformats.org/officeDocument/2006/relationships/image" Target="../media/image335.png"/><Relationship Id="rId5" Type="http://schemas.openxmlformats.org/officeDocument/2006/relationships/image" Target="../media/image316.png"/><Relationship Id="rId15" Type="http://schemas.openxmlformats.org/officeDocument/2006/relationships/image" Target="../media/image326.png"/><Relationship Id="rId23" Type="http://schemas.openxmlformats.org/officeDocument/2006/relationships/image" Target="../media/image334.png"/><Relationship Id="rId28" Type="http://schemas.openxmlformats.org/officeDocument/2006/relationships/image" Target="../media/image339.png"/><Relationship Id="rId10" Type="http://schemas.openxmlformats.org/officeDocument/2006/relationships/image" Target="../media/image321.png"/><Relationship Id="rId19" Type="http://schemas.openxmlformats.org/officeDocument/2006/relationships/image" Target="../media/image330.png"/><Relationship Id="rId4" Type="http://schemas.openxmlformats.org/officeDocument/2006/relationships/image" Target="../media/image315.png"/><Relationship Id="rId9" Type="http://schemas.openxmlformats.org/officeDocument/2006/relationships/image" Target="../media/image320.png"/><Relationship Id="rId14" Type="http://schemas.openxmlformats.org/officeDocument/2006/relationships/image" Target="../media/image325.png"/><Relationship Id="rId22" Type="http://schemas.openxmlformats.org/officeDocument/2006/relationships/image" Target="../media/image333.png"/><Relationship Id="rId27" Type="http://schemas.openxmlformats.org/officeDocument/2006/relationships/image" Target="../media/image338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7.png"/><Relationship Id="rId13" Type="http://schemas.openxmlformats.org/officeDocument/2006/relationships/image" Target="../media/image352.png"/><Relationship Id="rId18" Type="http://schemas.openxmlformats.org/officeDocument/2006/relationships/image" Target="../media/image357.png"/><Relationship Id="rId3" Type="http://schemas.openxmlformats.org/officeDocument/2006/relationships/image" Target="../media/image342.png"/><Relationship Id="rId21" Type="http://schemas.openxmlformats.org/officeDocument/2006/relationships/image" Target="../media/image360.png"/><Relationship Id="rId7" Type="http://schemas.openxmlformats.org/officeDocument/2006/relationships/image" Target="../media/image346.png"/><Relationship Id="rId12" Type="http://schemas.openxmlformats.org/officeDocument/2006/relationships/image" Target="../media/image351.png"/><Relationship Id="rId17" Type="http://schemas.openxmlformats.org/officeDocument/2006/relationships/image" Target="../media/image356.png"/><Relationship Id="rId25" Type="http://schemas.openxmlformats.org/officeDocument/2006/relationships/image" Target="../media/image364.png"/><Relationship Id="rId2" Type="http://schemas.openxmlformats.org/officeDocument/2006/relationships/image" Target="../media/image341.png"/><Relationship Id="rId16" Type="http://schemas.openxmlformats.org/officeDocument/2006/relationships/image" Target="../media/image355.png"/><Relationship Id="rId20" Type="http://schemas.openxmlformats.org/officeDocument/2006/relationships/image" Target="../media/image35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5.png"/><Relationship Id="rId11" Type="http://schemas.openxmlformats.org/officeDocument/2006/relationships/image" Target="../media/image350.png"/><Relationship Id="rId24" Type="http://schemas.openxmlformats.org/officeDocument/2006/relationships/image" Target="../media/image363.png"/><Relationship Id="rId5" Type="http://schemas.openxmlformats.org/officeDocument/2006/relationships/image" Target="../media/image344.png"/><Relationship Id="rId15" Type="http://schemas.openxmlformats.org/officeDocument/2006/relationships/image" Target="../media/image354.png"/><Relationship Id="rId23" Type="http://schemas.openxmlformats.org/officeDocument/2006/relationships/image" Target="../media/image362.png"/><Relationship Id="rId10" Type="http://schemas.openxmlformats.org/officeDocument/2006/relationships/image" Target="../media/image349.png"/><Relationship Id="rId19" Type="http://schemas.openxmlformats.org/officeDocument/2006/relationships/image" Target="../media/image358.png"/><Relationship Id="rId4" Type="http://schemas.openxmlformats.org/officeDocument/2006/relationships/image" Target="../media/image343.png"/><Relationship Id="rId9" Type="http://schemas.openxmlformats.org/officeDocument/2006/relationships/image" Target="../media/image348.png"/><Relationship Id="rId14" Type="http://schemas.openxmlformats.org/officeDocument/2006/relationships/image" Target="../media/image353.png"/><Relationship Id="rId22" Type="http://schemas.openxmlformats.org/officeDocument/2006/relationships/image" Target="../media/image361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67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4.png"/><Relationship Id="rId3" Type="http://schemas.openxmlformats.org/officeDocument/2006/relationships/image" Target="../media/image369.png"/><Relationship Id="rId7" Type="http://schemas.openxmlformats.org/officeDocument/2006/relationships/image" Target="../media/image373.png"/><Relationship Id="rId12" Type="http://schemas.openxmlformats.org/officeDocument/2006/relationships/image" Target="../media/image378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72.png"/><Relationship Id="rId11" Type="http://schemas.openxmlformats.org/officeDocument/2006/relationships/image" Target="../media/image377.png"/><Relationship Id="rId5" Type="http://schemas.openxmlformats.org/officeDocument/2006/relationships/image" Target="../media/image371.png"/><Relationship Id="rId10" Type="http://schemas.openxmlformats.org/officeDocument/2006/relationships/image" Target="../media/image376.png"/><Relationship Id="rId4" Type="http://schemas.openxmlformats.org/officeDocument/2006/relationships/image" Target="../media/image370.png"/><Relationship Id="rId9" Type="http://schemas.openxmlformats.org/officeDocument/2006/relationships/image" Target="../media/image375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5.png"/><Relationship Id="rId3" Type="http://schemas.openxmlformats.org/officeDocument/2006/relationships/image" Target="../media/image380.png"/><Relationship Id="rId7" Type="http://schemas.openxmlformats.org/officeDocument/2006/relationships/image" Target="../media/image384.png"/><Relationship Id="rId2" Type="http://schemas.openxmlformats.org/officeDocument/2006/relationships/image" Target="../media/image37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83.png"/><Relationship Id="rId5" Type="http://schemas.openxmlformats.org/officeDocument/2006/relationships/image" Target="../media/image382.png"/><Relationship Id="rId10" Type="http://schemas.openxmlformats.org/officeDocument/2006/relationships/image" Target="../media/image387.png"/><Relationship Id="rId4" Type="http://schemas.openxmlformats.org/officeDocument/2006/relationships/image" Target="../media/image381.png"/><Relationship Id="rId9" Type="http://schemas.openxmlformats.org/officeDocument/2006/relationships/image" Target="../media/image386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4.png"/><Relationship Id="rId13" Type="http://schemas.openxmlformats.org/officeDocument/2006/relationships/image" Target="../media/image399.png"/><Relationship Id="rId18" Type="http://schemas.openxmlformats.org/officeDocument/2006/relationships/image" Target="../media/image404.png"/><Relationship Id="rId3" Type="http://schemas.openxmlformats.org/officeDocument/2006/relationships/image" Target="../media/image389.png"/><Relationship Id="rId7" Type="http://schemas.openxmlformats.org/officeDocument/2006/relationships/image" Target="../media/image393.png"/><Relationship Id="rId12" Type="http://schemas.openxmlformats.org/officeDocument/2006/relationships/image" Target="../media/image398.png"/><Relationship Id="rId17" Type="http://schemas.openxmlformats.org/officeDocument/2006/relationships/image" Target="../media/image403.png"/><Relationship Id="rId2" Type="http://schemas.openxmlformats.org/officeDocument/2006/relationships/image" Target="../media/image388.png"/><Relationship Id="rId16" Type="http://schemas.openxmlformats.org/officeDocument/2006/relationships/image" Target="../media/image40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92.png"/><Relationship Id="rId11" Type="http://schemas.openxmlformats.org/officeDocument/2006/relationships/image" Target="../media/image397.png"/><Relationship Id="rId5" Type="http://schemas.openxmlformats.org/officeDocument/2006/relationships/image" Target="../media/image391.png"/><Relationship Id="rId15" Type="http://schemas.openxmlformats.org/officeDocument/2006/relationships/image" Target="../media/image401.png"/><Relationship Id="rId10" Type="http://schemas.openxmlformats.org/officeDocument/2006/relationships/image" Target="../media/image396.png"/><Relationship Id="rId4" Type="http://schemas.openxmlformats.org/officeDocument/2006/relationships/image" Target="../media/image390.png"/><Relationship Id="rId9" Type="http://schemas.openxmlformats.org/officeDocument/2006/relationships/image" Target="../media/image395.png"/><Relationship Id="rId14" Type="http://schemas.openxmlformats.org/officeDocument/2006/relationships/image" Target="../media/image400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1.png"/><Relationship Id="rId13" Type="http://schemas.openxmlformats.org/officeDocument/2006/relationships/image" Target="../media/image416.png"/><Relationship Id="rId18" Type="http://schemas.openxmlformats.org/officeDocument/2006/relationships/image" Target="../media/image421.png"/><Relationship Id="rId26" Type="http://schemas.openxmlformats.org/officeDocument/2006/relationships/image" Target="../media/image429.png"/><Relationship Id="rId3" Type="http://schemas.openxmlformats.org/officeDocument/2006/relationships/image" Target="../media/image406.png"/><Relationship Id="rId21" Type="http://schemas.openxmlformats.org/officeDocument/2006/relationships/image" Target="../media/image424.png"/><Relationship Id="rId7" Type="http://schemas.openxmlformats.org/officeDocument/2006/relationships/image" Target="../media/image410.png"/><Relationship Id="rId12" Type="http://schemas.openxmlformats.org/officeDocument/2006/relationships/image" Target="../media/image415.png"/><Relationship Id="rId17" Type="http://schemas.openxmlformats.org/officeDocument/2006/relationships/image" Target="../media/image420.png"/><Relationship Id="rId25" Type="http://schemas.openxmlformats.org/officeDocument/2006/relationships/image" Target="../media/image428.png"/><Relationship Id="rId2" Type="http://schemas.openxmlformats.org/officeDocument/2006/relationships/image" Target="../media/image405.png"/><Relationship Id="rId16" Type="http://schemas.openxmlformats.org/officeDocument/2006/relationships/image" Target="../media/image419.png"/><Relationship Id="rId20" Type="http://schemas.openxmlformats.org/officeDocument/2006/relationships/image" Target="../media/image423.png"/><Relationship Id="rId29" Type="http://schemas.openxmlformats.org/officeDocument/2006/relationships/image" Target="../media/image43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09.png"/><Relationship Id="rId11" Type="http://schemas.openxmlformats.org/officeDocument/2006/relationships/image" Target="../media/image414.png"/><Relationship Id="rId24" Type="http://schemas.openxmlformats.org/officeDocument/2006/relationships/image" Target="../media/image427.png"/><Relationship Id="rId32" Type="http://schemas.openxmlformats.org/officeDocument/2006/relationships/image" Target="../media/image435.png"/><Relationship Id="rId5" Type="http://schemas.openxmlformats.org/officeDocument/2006/relationships/image" Target="../media/image408.png"/><Relationship Id="rId15" Type="http://schemas.openxmlformats.org/officeDocument/2006/relationships/image" Target="../media/image418.png"/><Relationship Id="rId23" Type="http://schemas.openxmlformats.org/officeDocument/2006/relationships/image" Target="../media/image426.png"/><Relationship Id="rId28" Type="http://schemas.openxmlformats.org/officeDocument/2006/relationships/image" Target="../media/image431.png"/><Relationship Id="rId10" Type="http://schemas.openxmlformats.org/officeDocument/2006/relationships/image" Target="../media/image413.png"/><Relationship Id="rId19" Type="http://schemas.openxmlformats.org/officeDocument/2006/relationships/image" Target="../media/image422.png"/><Relationship Id="rId31" Type="http://schemas.openxmlformats.org/officeDocument/2006/relationships/image" Target="../media/image434.png"/><Relationship Id="rId4" Type="http://schemas.openxmlformats.org/officeDocument/2006/relationships/image" Target="../media/image407.png"/><Relationship Id="rId9" Type="http://schemas.openxmlformats.org/officeDocument/2006/relationships/image" Target="../media/image412.png"/><Relationship Id="rId14" Type="http://schemas.openxmlformats.org/officeDocument/2006/relationships/image" Target="../media/image417.png"/><Relationship Id="rId22" Type="http://schemas.openxmlformats.org/officeDocument/2006/relationships/image" Target="../media/image425.png"/><Relationship Id="rId27" Type="http://schemas.openxmlformats.org/officeDocument/2006/relationships/image" Target="../media/image430.png"/><Relationship Id="rId30" Type="http://schemas.openxmlformats.org/officeDocument/2006/relationships/image" Target="../media/image433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7.png"/><Relationship Id="rId2" Type="http://schemas.openxmlformats.org/officeDocument/2006/relationships/image" Target="../media/image436.png"/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4.png"/><Relationship Id="rId3" Type="http://schemas.openxmlformats.org/officeDocument/2006/relationships/image" Target="../media/image439.png"/><Relationship Id="rId7" Type="http://schemas.openxmlformats.org/officeDocument/2006/relationships/image" Target="../media/image443.png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42.png"/><Relationship Id="rId5" Type="http://schemas.openxmlformats.org/officeDocument/2006/relationships/image" Target="../media/image441.png"/><Relationship Id="rId4" Type="http://schemas.openxmlformats.org/officeDocument/2006/relationships/image" Target="../media/image440.pn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1.png"/><Relationship Id="rId3" Type="http://schemas.openxmlformats.org/officeDocument/2006/relationships/image" Target="../media/image446.png"/><Relationship Id="rId7" Type="http://schemas.openxmlformats.org/officeDocument/2006/relationships/image" Target="../media/image450.png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49.png"/><Relationship Id="rId5" Type="http://schemas.openxmlformats.org/officeDocument/2006/relationships/image" Target="../media/image448.png"/><Relationship Id="rId4" Type="http://schemas.openxmlformats.org/officeDocument/2006/relationships/image" Target="../media/image447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8.png"/><Relationship Id="rId13" Type="http://schemas.openxmlformats.org/officeDocument/2006/relationships/image" Target="../media/image463.png"/><Relationship Id="rId3" Type="http://schemas.openxmlformats.org/officeDocument/2006/relationships/image" Target="../media/image453.png"/><Relationship Id="rId7" Type="http://schemas.openxmlformats.org/officeDocument/2006/relationships/image" Target="../media/image457.png"/><Relationship Id="rId12" Type="http://schemas.openxmlformats.org/officeDocument/2006/relationships/image" Target="../media/image462.png"/><Relationship Id="rId2" Type="http://schemas.openxmlformats.org/officeDocument/2006/relationships/image" Target="../media/image4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6.png"/><Relationship Id="rId11" Type="http://schemas.openxmlformats.org/officeDocument/2006/relationships/image" Target="../media/image461.png"/><Relationship Id="rId5" Type="http://schemas.openxmlformats.org/officeDocument/2006/relationships/image" Target="../media/image455.png"/><Relationship Id="rId10" Type="http://schemas.openxmlformats.org/officeDocument/2006/relationships/image" Target="../media/image460.png"/><Relationship Id="rId4" Type="http://schemas.openxmlformats.org/officeDocument/2006/relationships/image" Target="../media/image454.png"/><Relationship Id="rId9" Type="http://schemas.openxmlformats.org/officeDocument/2006/relationships/image" Target="../media/image459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5.png"/><Relationship Id="rId7" Type="http://schemas.openxmlformats.org/officeDocument/2006/relationships/image" Target="../media/image469.png"/><Relationship Id="rId2" Type="http://schemas.openxmlformats.org/officeDocument/2006/relationships/image" Target="../media/image46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8.png"/><Relationship Id="rId5" Type="http://schemas.openxmlformats.org/officeDocument/2006/relationships/image" Target="../media/image467.png"/><Relationship Id="rId4" Type="http://schemas.openxmlformats.org/officeDocument/2006/relationships/image" Target="../media/image466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1.png"/><Relationship Id="rId2" Type="http://schemas.openxmlformats.org/officeDocument/2006/relationships/image" Target="../media/image470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73.png"/><Relationship Id="rId4" Type="http://schemas.openxmlformats.org/officeDocument/2006/relationships/image" Target="../media/image472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0.png"/><Relationship Id="rId13" Type="http://schemas.openxmlformats.org/officeDocument/2006/relationships/image" Target="../media/image485.png"/><Relationship Id="rId3" Type="http://schemas.openxmlformats.org/officeDocument/2006/relationships/image" Target="../media/image475.png"/><Relationship Id="rId7" Type="http://schemas.openxmlformats.org/officeDocument/2006/relationships/image" Target="../media/image479.png"/><Relationship Id="rId12" Type="http://schemas.openxmlformats.org/officeDocument/2006/relationships/image" Target="../media/image484.png"/><Relationship Id="rId2" Type="http://schemas.openxmlformats.org/officeDocument/2006/relationships/image" Target="../media/image47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8.png"/><Relationship Id="rId11" Type="http://schemas.openxmlformats.org/officeDocument/2006/relationships/image" Target="../media/image483.png"/><Relationship Id="rId5" Type="http://schemas.openxmlformats.org/officeDocument/2006/relationships/image" Target="../media/image477.png"/><Relationship Id="rId15" Type="http://schemas.openxmlformats.org/officeDocument/2006/relationships/image" Target="../media/image487.png"/><Relationship Id="rId10" Type="http://schemas.openxmlformats.org/officeDocument/2006/relationships/image" Target="../media/image482.png"/><Relationship Id="rId4" Type="http://schemas.openxmlformats.org/officeDocument/2006/relationships/image" Target="../media/image476.png"/><Relationship Id="rId9" Type="http://schemas.openxmlformats.org/officeDocument/2006/relationships/image" Target="../media/image481.png"/><Relationship Id="rId14" Type="http://schemas.openxmlformats.org/officeDocument/2006/relationships/image" Target="../media/image486.pn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8.png"/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0.png"/><Relationship Id="rId2" Type="http://schemas.openxmlformats.org/officeDocument/2006/relationships/image" Target="../media/image489.png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7.png"/><Relationship Id="rId3" Type="http://schemas.openxmlformats.org/officeDocument/2006/relationships/image" Target="../media/image492.png"/><Relationship Id="rId7" Type="http://schemas.openxmlformats.org/officeDocument/2006/relationships/image" Target="../media/image496.png"/><Relationship Id="rId2" Type="http://schemas.openxmlformats.org/officeDocument/2006/relationships/image" Target="../media/image49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5.png"/><Relationship Id="rId11" Type="http://schemas.openxmlformats.org/officeDocument/2006/relationships/image" Target="../media/image500.png"/><Relationship Id="rId5" Type="http://schemas.openxmlformats.org/officeDocument/2006/relationships/image" Target="../media/image494.png"/><Relationship Id="rId10" Type="http://schemas.openxmlformats.org/officeDocument/2006/relationships/image" Target="../media/image499.png"/><Relationship Id="rId4" Type="http://schemas.openxmlformats.org/officeDocument/2006/relationships/image" Target="../media/image493.png"/><Relationship Id="rId9" Type="http://schemas.openxmlformats.org/officeDocument/2006/relationships/image" Target="../media/image498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2.png"/><Relationship Id="rId2" Type="http://schemas.openxmlformats.org/officeDocument/2006/relationships/image" Target="../media/image50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05.png"/><Relationship Id="rId5" Type="http://schemas.openxmlformats.org/officeDocument/2006/relationships/image" Target="../media/image504.png"/><Relationship Id="rId4" Type="http://schemas.openxmlformats.org/officeDocument/2006/relationships/image" Target="../media/image503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7.png"/><Relationship Id="rId2" Type="http://schemas.openxmlformats.org/officeDocument/2006/relationships/image" Target="../media/image506.png"/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4.png"/><Relationship Id="rId13" Type="http://schemas.openxmlformats.org/officeDocument/2006/relationships/image" Target="../media/image519.png"/><Relationship Id="rId18" Type="http://schemas.openxmlformats.org/officeDocument/2006/relationships/image" Target="../media/image524.png"/><Relationship Id="rId3" Type="http://schemas.openxmlformats.org/officeDocument/2006/relationships/image" Target="../media/image509.png"/><Relationship Id="rId21" Type="http://schemas.openxmlformats.org/officeDocument/2006/relationships/image" Target="../media/image527.png"/><Relationship Id="rId7" Type="http://schemas.openxmlformats.org/officeDocument/2006/relationships/image" Target="../media/image513.png"/><Relationship Id="rId12" Type="http://schemas.openxmlformats.org/officeDocument/2006/relationships/image" Target="../media/image518.png"/><Relationship Id="rId17" Type="http://schemas.openxmlformats.org/officeDocument/2006/relationships/image" Target="../media/image523.png"/><Relationship Id="rId2" Type="http://schemas.openxmlformats.org/officeDocument/2006/relationships/image" Target="../media/image508.png"/><Relationship Id="rId16" Type="http://schemas.openxmlformats.org/officeDocument/2006/relationships/image" Target="../media/image522.png"/><Relationship Id="rId20" Type="http://schemas.openxmlformats.org/officeDocument/2006/relationships/image" Target="../media/image52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12.png"/><Relationship Id="rId11" Type="http://schemas.openxmlformats.org/officeDocument/2006/relationships/image" Target="../media/image517.png"/><Relationship Id="rId24" Type="http://schemas.openxmlformats.org/officeDocument/2006/relationships/image" Target="../media/image530.png"/><Relationship Id="rId5" Type="http://schemas.openxmlformats.org/officeDocument/2006/relationships/image" Target="../media/image511.png"/><Relationship Id="rId15" Type="http://schemas.openxmlformats.org/officeDocument/2006/relationships/image" Target="../media/image521.png"/><Relationship Id="rId23" Type="http://schemas.openxmlformats.org/officeDocument/2006/relationships/image" Target="../media/image529.png"/><Relationship Id="rId10" Type="http://schemas.openxmlformats.org/officeDocument/2006/relationships/image" Target="../media/image516.png"/><Relationship Id="rId19" Type="http://schemas.openxmlformats.org/officeDocument/2006/relationships/image" Target="../media/image525.png"/><Relationship Id="rId4" Type="http://schemas.openxmlformats.org/officeDocument/2006/relationships/image" Target="../media/image510.png"/><Relationship Id="rId9" Type="http://schemas.openxmlformats.org/officeDocument/2006/relationships/image" Target="../media/image515.png"/><Relationship Id="rId14" Type="http://schemas.openxmlformats.org/officeDocument/2006/relationships/image" Target="../media/image520.png"/><Relationship Id="rId22" Type="http://schemas.openxmlformats.org/officeDocument/2006/relationships/image" Target="../media/image528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1.png"/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8.png"/><Relationship Id="rId13" Type="http://schemas.openxmlformats.org/officeDocument/2006/relationships/image" Target="../media/image543.png"/><Relationship Id="rId3" Type="http://schemas.openxmlformats.org/officeDocument/2006/relationships/image" Target="../media/image533.png"/><Relationship Id="rId7" Type="http://schemas.openxmlformats.org/officeDocument/2006/relationships/image" Target="../media/image537.png"/><Relationship Id="rId12" Type="http://schemas.openxmlformats.org/officeDocument/2006/relationships/image" Target="../media/image542.png"/><Relationship Id="rId2" Type="http://schemas.openxmlformats.org/officeDocument/2006/relationships/image" Target="../media/image53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36.png"/><Relationship Id="rId11" Type="http://schemas.openxmlformats.org/officeDocument/2006/relationships/image" Target="../media/image541.png"/><Relationship Id="rId5" Type="http://schemas.openxmlformats.org/officeDocument/2006/relationships/image" Target="../media/image535.png"/><Relationship Id="rId15" Type="http://schemas.openxmlformats.org/officeDocument/2006/relationships/image" Target="../media/image545.png"/><Relationship Id="rId10" Type="http://schemas.openxmlformats.org/officeDocument/2006/relationships/image" Target="../media/image540.png"/><Relationship Id="rId4" Type="http://schemas.openxmlformats.org/officeDocument/2006/relationships/image" Target="../media/image534.png"/><Relationship Id="rId9" Type="http://schemas.openxmlformats.org/officeDocument/2006/relationships/image" Target="../media/image539.png"/><Relationship Id="rId14" Type="http://schemas.openxmlformats.org/officeDocument/2006/relationships/image" Target="../media/image544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2.png"/><Relationship Id="rId3" Type="http://schemas.openxmlformats.org/officeDocument/2006/relationships/image" Target="../media/image547.png"/><Relationship Id="rId7" Type="http://schemas.openxmlformats.org/officeDocument/2006/relationships/image" Target="../media/image551.png"/><Relationship Id="rId2" Type="http://schemas.openxmlformats.org/officeDocument/2006/relationships/image" Target="../media/image5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50.png"/><Relationship Id="rId5" Type="http://schemas.openxmlformats.org/officeDocument/2006/relationships/image" Target="../media/image549.png"/><Relationship Id="rId10" Type="http://schemas.openxmlformats.org/officeDocument/2006/relationships/image" Target="../media/image554.png"/><Relationship Id="rId4" Type="http://schemas.openxmlformats.org/officeDocument/2006/relationships/image" Target="../media/image548.png"/><Relationship Id="rId9" Type="http://schemas.openxmlformats.org/officeDocument/2006/relationships/image" Target="../media/image553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1.png"/><Relationship Id="rId13" Type="http://schemas.openxmlformats.org/officeDocument/2006/relationships/image" Target="../media/image566.png"/><Relationship Id="rId18" Type="http://schemas.openxmlformats.org/officeDocument/2006/relationships/image" Target="../media/image571.png"/><Relationship Id="rId3" Type="http://schemas.openxmlformats.org/officeDocument/2006/relationships/image" Target="../media/image556.png"/><Relationship Id="rId7" Type="http://schemas.openxmlformats.org/officeDocument/2006/relationships/image" Target="../media/image560.png"/><Relationship Id="rId12" Type="http://schemas.openxmlformats.org/officeDocument/2006/relationships/image" Target="../media/image565.png"/><Relationship Id="rId17" Type="http://schemas.openxmlformats.org/officeDocument/2006/relationships/image" Target="../media/image570.png"/><Relationship Id="rId2" Type="http://schemas.openxmlformats.org/officeDocument/2006/relationships/image" Target="../media/image555.png"/><Relationship Id="rId16" Type="http://schemas.openxmlformats.org/officeDocument/2006/relationships/image" Target="../media/image56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59.png"/><Relationship Id="rId11" Type="http://schemas.openxmlformats.org/officeDocument/2006/relationships/image" Target="../media/image564.png"/><Relationship Id="rId5" Type="http://schemas.openxmlformats.org/officeDocument/2006/relationships/image" Target="../media/image558.png"/><Relationship Id="rId15" Type="http://schemas.openxmlformats.org/officeDocument/2006/relationships/image" Target="../media/image568.png"/><Relationship Id="rId10" Type="http://schemas.openxmlformats.org/officeDocument/2006/relationships/image" Target="../media/image563.png"/><Relationship Id="rId19" Type="http://schemas.openxmlformats.org/officeDocument/2006/relationships/image" Target="../media/image426.png"/><Relationship Id="rId4" Type="http://schemas.openxmlformats.org/officeDocument/2006/relationships/image" Target="../media/image557.png"/><Relationship Id="rId9" Type="http://schemas.openxmlformats.org/officeDocument/2006/relationships/image" Target="../media/image562.png"/><Relationship Id="rId14" Type="http://schemas.openxmlformats.org/officeDocument/2006/relationships/image" Target="../media/image567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8.png"/><Relationship Id="rId3" Type="http://schemas.openxmlformats.org/officeDocument/2006/relationships/image" Target="../media/image573.png"/><Relationship Id="rId7" Type="http://schemas.openxmlformats.org/officeDocument/2006/relationships/image" Target="../media/image577.png"/><Relationship Id="rId12" Type="http://schemas.openxmlformats.org/officeDocument/2006/relationships/image" Target="../media/image582.png"/><Relationship Id="rId2" Type="http://schemas.openxmlformats.org/officeDocument/2006/relationships/image" Target="../media/image5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76.png"/><Relationship Id="rId11" Type="http://schemas.openxmlformats.org/officeDocument/2006/relationships/image" Target="../media/image581.png"/><Relationship Id="rId5" Type="http://schemas.openxmlformats.org/officeDocument/2006/relationships/image" Target="../media/image575.png"/><Relationship Id="rId10" Type="http://schemas.openxmlformats.org/officeDocument/2006/relationships/image" Target="../media/image580.png"/><Relationship Id="rId4" Type="http://schemas.openxmlformats.org/officeDocument/2006/relationships/image" Target="../media/image574.png"/><Relationship Id="rId9" Type="http://schemas.openxmlformats.org/officeDocument/2006/relationships/image" Target="../media/image579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4.png"/><Relationship Id="rId2" Type="http://schemas.openxmlformats.org/officeDocument/2006/relationships/image" Target="../media/image583.png"/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6.png"/><Relationship Id="rId2" Type="http://schemas.openxmlformats.org/officeDocument/2006/relationships/image" Target="../media/image585.png"/><Relationship Id="rId1" Type="http://schemas.openxmlformats.org/officeDocument/2006/relationships/slideLayout" Target="../slideLayouts/slideLayout5.xml"/><Relationship Id="rId6" Type="http://schemas.openxmlformats.org/officeDocument/2006/relationships/hyperlink" Target="https://www.onlinedoctranslator.com/es/?utm_source=onlinedoctranslator&amp;utm_medium=pdf&amp;utm_campaign=attribution" TargetMode="External"/><Relationship Id="rId5" Type="http://schemas.openxmlformats.org/officeDocument/2006/relationships/image" Target="../media/image1.png"/><Relationship Id="rId4" Type="http://schemas.openxmlformats.org/officeDocument/2006/relationships/image" Target="../media/image587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png"/><Relationship Id="rId2" Type="http://schemas.openxmlformats.org/officeDocument/2006/relationships/image" Target="../media/image588.png"/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png"/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png"/><Relationship Id="rId2" Type="http://schemas.openxmlformats.org/officeDocument/2006/relationships/image" Target="../media/image591.png"/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3.png"/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5.png"/><Relationship Id="rId18" Type="http://schemas.openxmlformats.org/officeDocument/2006/relationships/image" Target="../media/image610.png"/><Relationship Id="rId26" Type="http://schemas.openxmlformats.org/officeDocument/2006/relationships/image" Target="../media/image618.png"/><Relationship Id="rId39" Type="http://schemas.openxmlformats.org/officeDocument/2006/relationships/image" Target="../media/image631.png"/><Relationship Id="rId21" Type="http://schemas.openxmlformats.org/officeDocument/2006/relationships/image" Target="../media/image613.png"/><Relationship Id="rId34" Type="http://schemas.openxmlformats.org/officeDocument/2006/relationships/image" Target="../media/image626.png"/><Relationship Id="rId42" Type="http://schemas.openxmlformats.org/officeDocument/2006/relationships/image" Target="../media/image634.png"/><Relationship Id="rId47" Type="http://schemas.openxmlformats.org/officeDocument/2006/relationships/image" Target="../media/image639.png"/><Relationship Id="rId50" Type="http://schemas.openxmlformats.org/officeDocument/2006/relationships/image" Target="../media/image642.png"/><Relationship Id="rId55" Type="http://schemas.openxmlformats.org/officeDocument/2006/relationships/image" Target="../media/image647.png"/><Relationship Id="rId7" Type="http://schemas.openxmlformats.org/officeDocument/2006/relationships/image" Target="../media/image599.png"/><Relationship Id="rId2" Type="http://schemas.openxmlformats.org/officeDocument/2006/relationships/image" Target="../media/image594.png"/><Relationship Id="rId16" Type="http://schemas.openxmlformats.org/officeDocument/2006/relationships/image" Target="../media/image608.png"/><Relationship Id="rId29" Type="http://schemas.openxmlformats.org/officeDocument/2006/relationships/image" Target="../media/image621.png"/><Relationship Id="rId11" Type="http://schemas.openxmlformats.org/officeDocument/2006/relationships/image" Target="../media/image603.png"/><Relationship Id="rId24" Type="http://schemas.openxmlformats.org/officeDocument/2006/relationships/image" Target="../media/image616.png"/><Relationship Id="rId32" Type="http://schemas.openxmlformats.org/officeDocument/2006/relationships/image" Target="../media/image624.png"/><Relationship Id="rId37" Type="http://schemas.openxmlformats.org/officeDocument/2006/relationships/image" Target="../media/image629.png"/><Relationship Id="rId40" Type="http://schemas.openxmlformats.org/officeDocument/2006/relationships/image" Target="../media/image632.png"/><Relationship Id="rId45" Type="http://schemas.openxmlformats.org/officeDocument/2006/relationships/image" Target="../media/image637.png"/><Relationship Id="rId53" Type="http://schemas.openxmlformats.org/officeDocument/2006/relationships/image" Target="../media/image645.png"/><Relationship Id="rId58" Type="http://schemas.openxmlformats.org/officeDocument/2006/relationships/image" Target="../media/image650.png"/><Relationship Id="rId5" Type="http://schemas.openxmlformats.org/officeDocument/2006/relationships/image" Target="../media/image597.png"/><Relationship Id="rId19" Type="http://schemas.openxmlformats.org/officeDocument/2006/relationships/image" Target="../media/image611.png"/><Relationship Id="rId4" Type="http://schemas.openxmlformats.org/officeDocument/2006/relationships/image" Target="../media/image596.png"/><Relationship Id="rId9" Type="http://schemas.openxmlformats.org/officeDocument/2006/relationships/image" Target="../media/image601.png"/><Relationship Id="rId14" Type="http://schemas.openxmlformats.org/officeDocument/2006/relationships/image" Target="../media/image606.png"/><Relationship Id="rId22" Type="http://schemas.openxmlformats.org/officeDocument/2006/relationships/image" Target="../media/image614.png"/><Relationship Id="rId27" Type="http://schemas.openxmlformats.org/officeDocument/2006/relationships/image" Target="../media/image619.png"/><Relationship Id="rId30" Type="http://schemas.openxmlformats.org/officeDocument/2006/relationships/image" Target="../media/image622.png"/><Relationship Id="rId35" Type="http://schemas.openxmlformats.org/officeDocument/2006/relationships/image" Target="../media/image627.png"/><Relationship Id="rId43" Type="http://schemas.openxmlformats.org/officeDocument/2006/relationships/image" Target="../media/image635.png"/><Relationship Id="rId48" Type="http://schemas.openxmlformats.org/officeDocument/2006/relationships/image" Target="../media/image640.png"/><Relationship Id="rId56" Type="http://schemas.openxmlformats.org/officeDocument/2006/relationships/image" Target="../media/image648.png"/><Relationship Id="rId8" Type="http://schemas.openxmlformats.org/officeDocument/2006/relationships/image" Target="../media/image600.png"/><Relationship Id="rId51" Type="http://schemas.openxmlformats.org/officeDocument/2006/relationships/image" Target="../media/image643.png"/><Relationship Id="rId3" Type="http://schemas.openxmlformats.org/officeDocument/2006/relationships/image" Target="../media/image595.png"/><Relationship Id="rId12" Type="http://schemas.openxmlformats.org/officeDocument/2006/relationships/image" Target="../media/image604.png"/><Relationship Id="rId17" Type="http://schemas.openxmlformats.org/officeDocument/2006/relationships/image" Target="../media/image609.png"/><Relationship Id="rId25" Type="http://schemas.openxmlformats.org/officeDocument/2006/relationships/image" Target="../media/image617.png"/><Relationship Id="rId33" Type="http://schemas.openxmlformats.org/officeDocument/2006/relationships/image" Target="../media/image625.png"/><Relationship Id="rId38" Type="http://schemas.openxmlformats.org/officeDocument/2006/relationships/image" Target="../media/image630.png"/><Relationship Id="rId46" Type="http://schemas.openxmlformats.org/officeDocument/2006/relationships/image" Target="../media/image638.png"/><Relationship Id="rId59" Type="http://schemas.openxmlformats.org/officeDocument/2006/relationships/image" Target="../media/image651.png"/><Relationship Id="rId20" Type="http://schemas.openxmlformats.org/officeDocument/2006/relationships/image" Target="../media/image612.png"/><Relationship Id="rId41" Type="http://schemas.openxmlformats.org/officeDocument/2006/relationships/image" Target="../media/image633.png"/><Relationship Id="rId54" Type="http://schemas.openxmlformats.org/officeDocument/2006/relationships/image" Target="../media/image6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98.png"/><Relationship Id="rId15" Type="http://schemas.openxmlformats.org/officeDocument/2006/relationships/image" Target="../media/image607.png"/><Relationship Id="rId23" Type="http://schemas.openxmlformats.org/officeDocument/2006/relationships/image" Target="../media/image615.png"/><Relationship Id="rId28" Type="http://schemas.openxmlformats.org/officeDocument/2006/relationships/image" Target="../media/image620.png"/><Relationship Id="rId36" Type="http://schemas.openxmlformats.org/officeDocument/2006/relationships/image" Target="../media/image628.png"/><Relationship Id="rId49" Type="http://schemas.openxmlformats.org/officeDocument/2006/relationships/image" Target="../media/image641.png"/><Relationship Id="rId57" Type="http://schemas.openxmlformats.org/officeDocument/2006/relationships/image" Target="../media/image649.png"/><Relationship Id="rId10" Type="http://schemas.openxmlformats.org/officeDocument/2006/relationships/image" Target="../media/image602.png"/><Relationship Id="rId31" Type="http://schemas.openxmlformats.org/officeDocument/2006/relationships/image" Target="../media/image623.png"/><Relationship Id="rId44" Type="http://schemas.openxmlformats.org/officeDocument/2006/relationships/image" Target="../media/image636.png"/><Relationship Id="rId52" Type="http://schemas.openxmlformats.org/officeDocument/2006/relationships/image" Target="../media/image644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8.png"/><Relationship Id="rId13" Type="http://schemas.openxmlformats.org/officeDocument/2006/relationships/image" Target="../media/image663.png"/><Relationship Id="rId3" Type="http://schemas.openxmlformats.org/officeDocument/2006/relationships/image" Target="../media/image653.png"/><Relationship Id="rId7" Type="http://schemas.openxmlformats.org/officeDocument/2006/relationships/image" Target="../media/image657.png"/><Relationship Id="rId12" Type="http://schemas.openxmlformats.org/officeDocument/2006/relationships/image" Target="../media/image662.png"/><Relationship Id="rId2" Type="http://schemas.openxmlformats.org/officeDocument/2006/relationships/image" Target="../media/image6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6.png"/><Relationship Id="rId11" Type="http://schemas.openxmlformats.org/officeDocument/2006/relationships/image" Target="../media/image661.png"/><Relationship Id="rId5" Type="http://schemas.openxmlformats.org/officeDocument/2006/relationships/image" Target="../media/image655.png"/><Relationship Id="rId10" Type="http://schemas.openxmlformats.org/officeDocument/2006/relationships/image" Target="../media/image660.png"/><Relationship Id="rId4" Type="http://schemas.openxmlformats.org/officeDocument/2006/relationships/image" Target="../media/image654.png"/><Relationship Id="rId9" Type="http://schemas.openxmlformats.org/officeDocument/2006/relationships/image" Target="../media/image659.png"/><Relationship Id="rId14" Type="http://schemas.openxmlformats.org/officeDocument/2006/relationships/image" Target="../media/image664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6.png"/><Relationship Id="rId2" Type="http://schemas.openxmlformats.org/officeDocument/2006/relationships/image" Target="../media/image665.png"/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3.png"/><Relationship Id="rId3" Type="http://schemas.openxmlformats.org/officeDocument/2006/relationships/image" Target="../media/image668.png"/><Relationship Id="rId7" Type="http://schemas.openxmlformats.org/officeDocument/2006/relationships/image" Target="../media/image672.png"/><Relationship Id="rId12" Type="http://schemas.openxmlformats.org/officeDocument/2006/relationships/hyperlink" Target="http://www.usa.siemens.com/" TargetMode="External"/><Relationship Id="rId2" Type="http://schemas.openxmlformats.org/officeDocument/2006/relationships/image" Target="../media/image66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71.png"/><Relationship Id="rId11" Type="http://schemas.openxmlformats.org/officeDocument/2006/relationships/image" Target="../media/image676.png"/><Relationship Id="rId5" Type="http://schemas.openxmlformats.org/officeDocument/2006/relationships/image" Target="../media/image670.png"/><Relationship Id="rId10" Type="http://schemas.openxmlformats.org/officeDocument/2006/relationships/image" Target="../media/image675.png"/><Relationship Id="rId4" Type="http://schemas.openxmlformats.org/officeDocument/2006/relationships/image" Target="../media/image669.png"/><Relationship Id="rId9" Type="http://schemas.openxmlformats.org/officeDocument/2006/relationships/image" Target="../media/image674.png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8.png"/><Relationship Id="rId2" Type="http://schemas.openxmlformats.org/officeDocument/2006/relationships/image" Target="../media/image677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79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1.png"/><Relationship Id="rId2" Type="http://schemas.openxmlformats.org/officeDocument/2006/relationships/image" Target="../media/image680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683.png"/><Relationship Id="rId4" Type="http://schemas.openxmlformats.org/officeDocument/2006/relationships/image" Target="../media/image682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0.png"/><Relationship Id="rId3" Type="http://schemas.openxmlformats.org/officeDocument/2006/relationships/image" Target="../media/image685.png"/><Relationship Id="rId7" Type="http://schemas.openxmlformats.org/officeDocument/2006/relationships/image" Target="../media/image689.png"/><Relationship Id="rId2" Type="http://schemas.openxmlformats.org/officeDocument/2006/relationships/image" Target="../media/image68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88.png"/><Relationship Id="rId5" Type="http://schemas.openxmlformats.org/officeDocument/2006/relationships/image" Target="../media/image687.png"/><Relationship Id="rId10" Type="http://schemas.openxmlformats.org/officeDocument/2006/relationships/image" Target="../media/image692.png"/><Relationship Id="rId4" Type="http://schemas.openxmlformats.org/officeDocument/2006/relationships/image" Target="../media/image686.png"/><Relationship Id="rId9" Type="http://schemas.openxmlformats.org/officeDocument/2006/relationships/image" Target="../media/image691.png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3.png"/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5.png"/><Relationship Id="rId2" Type="http://schemas.openxmlformats.org/officeDocument/2006/relationships/image" Target="../media/image694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697.png"/><Relationship Id="rId4" Type="http://schemas.openxmlformats.org/officeDocument/2006/relationships/image" Target="../media/image696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4.png"/><Relationship Id="rId3" Type="http://schemas.openxmlformats.org/officeDocument/2006/relationships/image" Target="../media/image699.png"/><Relationship Id="rId7" Type="http://schemas.openxmlformats.org/officeDocument/2006/relationships/image" Target="../media/image703.png"/><Relationship Id="rId2" Type="http://schemas.openxmlformats.org/officeDocument/2006/relationships/image" Target="../media/image69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02.png"/><Relationship Id="rId5" Type="http://schemas.openxmlformats.org/officeDocument/2006/relationships/image" Target="../media/image701.png"/><Relationship Id="rId4" Type="http://schemas.openxmlformats.org/officeDocument/2006/relationships/image" Target="../media/image700.png"/><Relationship Id="rId9" Type="http://schemas.openxmlformats.org/officeDocument/2006/relationships/image" Target="../media/image705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7.png"/><Relationship Id="rId2" Type="http://schemas.openxmlformats.org/officeDocument/2006/relationships/image" Target="../media/image706.png"/><Relationship Id="rId1" Type="http://schemas.openxmlformats.org/officeDocument/2006/relationships/slideLayout" Target="../slideLayouts/slideLayout5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3.png"/><Relationship Id="rId3" Type="http://schemas.openxmlformats.org/officeDocument/2006/relationships/image" Target="../media/image709.png"/><Relationship Id="rId7" Type="http://schemas.openxmlformats.org/officeDocument/2006/relationships/image" Target="../media/image712.png"/><Relationship Id="rId2" Type="http://schemas.openxmlformats.org/officeDocument/2006/relationships/image" Target="../media/image70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48.png"/><Relationship Id="rId5" Type="http://schemas.openxmlformats.org/officeDocument/2006/relationships/image" Target="../media/image711.png"/><Relationship Id="rId10" Type="http://schemas.openxmlformats.org/officeDocument/2006/relationships/image" Target="../media/image714.png"/><Relationship Id="rId4" Type="http://schemas.openxmlformats.org/officeDocument/2006/relationships/image" Target="../media/image710.png"/><Relationship Id="rId9" Type="http://schemas.openxmlformats.org/officeDocument/2006/relationships/image" Target="../media/image651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1.png"/><Relationship Id="rId13" Type="http://schemas.openxmlformats.org/officeDocument/2006/relationships/image" Target="../media/image726.png"/><Relationship Id="rId3" Type="http://schemas.openxmlformats.org/officeDocument/2006/relationships/image" Target="../media/image716.png"/><Relationship Id="rId7" Type="http://schemas.openxmlformats.org/officeDocument/2006/relationships/image" Target="../media/image720.png"/><Relationship Id="rId12" Type="http://schemas.openxmlformats.org/officeDocument/2006/relationships/image" Target="../media/image725.png"/><Relationship Id="rId2" Type="http://schemas.openxmlformats.org/officeDocument/2006/relationships/image" Target="../media/image71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19.png"/><Relationship Id="rId11" Type="http://schemas.openxmlformats.org/officeDocument/2006/relationships/image" Target="../media/image724.png"/><Relationship Id="rId5" Type="http://schemas.openxmlformats.org/officeDocument/2006/relationships/image" Target="../media/image718.png"/><Relationship Id="rId15" Type="http://schemas.openxmlformats.org/officeDocument/2006/relationships/image" Target="../media/image728.png"/><Relationship Id="rId10" Type="http://schemas.openxmlformats.org/officeDocument/2006/relationships/image" Target="../media/image723.png"/><Relationship Id="rId4" Type="http://schemas.openxmlformats.org/officeDocument/2006/relationships/image" Target="../media/image717.png"/><Relationship Id="rId9" Type="http://schemas.openxmlformats.org/officeDocument/2006/relationships/image" Target="../media/image722.png"/><Relationship Id="rId14" Type="http://schemas.openxmlformats.org/officeDocument/2006/relationships/image" Target="../media/image727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0.png"/><Relationship Id="rId2" Type="http://schemas.openxmlformats.org/officeDocument/2006/relationships/image" Target="../media/image729.png"/><Relationship Id="rId1" Type="http://schemas.openxmlformats.org/officeDocument/2006/relationships/slideLayout" Target="../slideLayouts/slideLayout5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2.png"/><Relationship Id="rId2" Type="http://schemas.openxmlformats.org/officeDocument/2006/relationships/image" Target="../media/image731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734.png"/><Relationship Id="rId4" Type="http://schemas.openxmlformats.org/officeDocument/2006/relationships/image" Target="../media/image733.png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5.png"/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7.png"/><Relationship Id="rId2" Type="http://schemas.openxmlformats.org/officeDocument/2006/relationships/image" Target="../media/image736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739.png"/><Relationship Id="rId4" Type="http://schemas.openxmlformats.org/officeDocument/2006/relationships/image" Target="../media/image738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6.png"/><Relationship Id="rId3" Type="http://schemas.openxmlformats.org/officeDocument/2006/relationships/image" Target="../media/image741.png"/><Relationship Id="rId7" Type="http://schemas.openxmlformats.org/officeDocument/2006/relationships/image" Target="../media/image745.png"/><Relationship Id="rId2" Type="http://schemas.openxmlformats.org/officeDocument/2006/relationships/image" Target="../media/image7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44.png"/><Relationship Id="rId5" Type="http://schemas.openxmlformats.org/officeDocument/2006/relationships/image" Target="../media/image743.png"/><Relationship Id="rId4" Type="http://schemas.openxmlformats.org/officeDocument/2006/relationships/image" Target="../media/image742.png"/><Relationship Id="rId9" Type="http://schemas.openxmlformats.org/officeDocument/2006/relationships/image" Target="../media/image747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9.png"/><Relationship Id="rId2" Type="http://schemas.openxmlformats.org/officeDocument/2006/relationships/image" Target="../media/image748.png"/><Relationship Id="rId1" Type="http://schemas.openxmlformats.org/officeDocument/2006/relationships/slideLayout" Target="../slideLayouts/slideLayout5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6.png"/><Relationship Id="rId3" Type="http://schemas.openxmlformats.org/officeDocument/2006/relationships/image" Target="../media/image751.png"/><Relationship Id="rId7" Type="http://schemas.openxmlformats.org/officeDocument/2006/relationships/image" Target="../media/image755.png"/><Relationship Id="rId2" Type="http://schemas.openxmlformats.org/officeDocument/2006/relationships/image" Target="../media/image7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54.png"/><Relationship Id="rId5" Type="http://schemas.openxmlformats.org/officeDocument/2006/relationships/image" Target="../media/image753.png"/><Relationship Id="rId10" Type="http://schemas.openxmlformats.org/officeDocument/2006/relationships/image" Target="../media/image758.png"/><Relationship Id="rId4" Type="http://schemas.openxmlformats.org/officeDocument/2006/relationships/image" Target="../media/image752.png"/><Relationship Id="rId9" Type="http://schemas.openxmlformats.org/officeDocument/2006/relationships/image" Target="../media/image757.png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5.png"/><Relationship Id="rId3" Type="http://schemas.openxmlformats.org/officeDocument/2006/relationships/image" Target="../media/image760.png"/><Relationship Id="rId7" Type="http://schemas.openxmlformats.org/officeDocument/2006/relationships/image" Target="../media/image764.png"/><Relationship Id="rId2" Type="http://schemas.openxmlformats.org/officeDocument/2006/relationships/image" Target="../media/image75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3.png"/><Relationship Id="rId5" Type="http://schemas.openxmlformats.org/officeDocument/2006/relationships/image" Target="../media/image762.png"/><Relationship Id="rId10" Type="http://schemas.openxmlformats.org/officeDocument/2006/relationships/image" Target="../media/image767.png"/><Relationship Id="rId4" Type="http://schemas.openxmlformats.org/officeDocument/2006/relationships/image" Target="../media/image761.png"/><Relationship Id="rId9" Type="http://schemas.openxmlformats.org/officeDocument/2006/relationships/image" Target="../media/image766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4.png"/><Relationship Id="rId13" Type="http://schemas.openxmlformats.org/officeDocument/2006/relationships/image" Target="../media/image779.png"/><Relationship Id="rId3" Type="http://schemas.openxmlformats.org/officeDocument/2006/relationships/image" Target="../media/image769.png"/><Relationship Id="rId7" Type="http://schemas.openxmlformats.org/officeDocument/2006/relationships/image" Target="../media/image773.png"/><Relationship Id="rId12" Type="http://schemas.openxmlformats.org/officeDocument/2006/relationships/image" Target="../media/image778.png"/><Relationship Id="rId2" Type="http://schemas.openxmlformats.org/officeDocument/2006/relationships/image" Target="../media/image76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72.png"/><Relationship Id="rId11" Type="http://schemas.openxmlformats.org/officeDocument/2006/relationships/image" Target="../media/image777.png"/><Relationship Id="rId5" Type="http://schemas.openxmlformats.org/officeDocument/2006/relationships/image" Target="../media/image771.png"/><Relationship Id="rId10" Type="http://schemas.openxmlformats.org/officeDocument/2006/relationships/image" Target="../media/image776.png"/><Relationship Id="rId4" Type="http://schemas.openxmlformats.org/officeDocument/2006/relationships/image" Target="../media/image770.png"/><Relationship Id="rId9" Type="http://schemas.openxmlformats.org/officeDocument/2006/relationships/image" Target="../media/image775.png"/><Relationship Id="rId14" Type="http://schemas.openxmlformats.org/officeDocument/2006/relationships/image" Target="../media/image780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7.png"/><Relationship Id="rId3" Type="http://schemas.openxmlformats.org/officeDocument/2006/relationships/image" Target="../media/image782.png"/><Relationship Id="rId7" Type="http://schemas.openxmlformats.org/officeDocument/2006/relationships/image" Target="../media/image786.png"/><Relationship Id="rId2" Type="http://schemas.openxmlformats.org/officeDocument/2006/relationships/image" Target="../media/image78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85.png"/><Relationship Id="rId5" Type="http://schemas.openxmlformats.org/officeDocument/2006/relationships/image" Target="../media/image784.png"/><Relationship Id="rId10" Type="http://schemas.openxmlformats.org/officeDocument/2006/relationships/image" Target="../media/image789.png"/><Relationship Id="rId4" Type="http://schemas.openxmlformats.org/officeDocument/2006/relationships/image" Target="../media/image783.png"/><Relationship Id="rId9" Type="http://schemas.openxmlformats.org/officeDocument/2006/relationships/image" Target="../media/image788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6.png"/><Relationship Id="rId3" Type="http://schemas.openxmlformats.org/officeDocument/2006/relationships/image" Target="../media/image791.png"/><Relationship Id="rId7" Type="http://schemas.openxmlformats.org/officeDocument/2006/relationships/image" Target="../media/image795.png"/><Relationship Id="rId2" Type="http://schemas.openxmlformats.org/officeDocument/2006/relationships/image" Target="../media/image79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94.png"/><Relationship Id="rId5" Type="http://schemas.openxmlformats.org/officeDocument/2006/relationships/image" Target="../media/image793.png"/><Relationship Id="rId10" Type="http://schemas.openxmlformats.org/officeDocument/2006/relationships/image" Target="../media/image798.png"/><Relationship Id="rId4" Type="http://schemas.openxmlformats.org/officeDocument/2006/relationships/image" Target="../media/image792.png"/><Relationship Id="rId9" Type="http://schemas.openxmlformats.org/officeDocument/2006/relationships/image" Target="../media/image797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0.png"/><Relationship Id="rId2" Type="http://schemas.openxmlformats.org/officeDocument/2006/relationships/image" Target="../media/image799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02.png"/><Relationship Id="rId4" Type="http://schemas.openxmlformats.org/officeDocument/2006/relationships/image" Target="../media/image801.png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09.png"/><Relationship Id="rId3" Type="http://schemas.openxmlformats.org/officeDocument/2006/relationships/image" Target="../media/image804.png"/><Relationship Id="rId7" Type="http://schemas.openxmlformats.org/officeDocument/2006/relationships/image" Target="../media/image808.png"/><Relationship Id="rId2" Type="http://schemas.openxmlformats.org/officeDocument/2006/relationships/image" Target="../media/image80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07.png"/><Relationship Id="rId5" Type="http://schemas.openxmlformats.org/officeDocument/2006/relationships/image" Target="../media/image806.png"/><Relationship Id="rId4" Type="http://schemas.openxmlformats.org/officeDocument/2006/relationships/image" Target="../media/image805.png"/><Relationship Id="rId9" Type="http://schemas.openxmlformats.org/officeDocument/2006/relationships/image" Target="../media/image810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2.png"/><Relationship Id="rId2" Type="http://schemas.openxmlformats.org/officeDocument/2006/relationships/image" Target="../media/image648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12.png"/><Relationship Id="rId4" Type="http://schemas.openxmlformats.org/officeDocument/2006/relationships/image" Target="../media/image811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4.png"/><Relationship Id="rId2" Type="http://schemas.openxmlformats.org/officeDocument/2006/relationships/image" Target="../media/image813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16.png"/><Relationship Id="rId4" Type="http://schemas.openxmlformats.org/officeDocument/2006/relationships/image" Target="../media/image815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3.png"/><Relationship Id="rId3" Type="http://schemas.openxmlformats.org/officeDocument/2006/relationships/image" Target="../media/image818.png"/><Relationship Id="rId7" Type="http://schemas.openxmlformats.org/officeDocument/2006/relationships/image" Target="../media/image822.png"/><Relationship Id="rId12" Type="http://schemas.openxmlformats.org/officeDocument/2006/relationships/image" Target="../media/image827.png"/><Relationship Id="rId2" Type="http://schemas.openxmlformats.org/officeDocument/2006/relationships/image" Target="../media/image81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21.png"/><Relationship Id="rId11" Type="http://schemas.openxmlformats.org/officeDocument/2006/relationships/image" Target="../media/image826.png"/><Relationship Id="rId5" Type="http://schemas.openxmlformats.org/officeDocument/2006/relationships/image" Target="../media/image820.png"/><Relationship Id="rId10" Type="http://schemas.openxmlformats.org/officeDocument/2006/relationships/image" Target="../media/image825.png"/><Relationship Id="rId4" Type="http://schemas.openxmlformats.org/officeDocument/2006/relationships/image" Target="../media/image819.png"/><Relationship Id="rId9" Type="http://schemas.openxmlformats.org/officeDocument/2006/relationships/image" Target="../media/image824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9.png"/><Relationship Id="rId2" Type="http://schemas.openxmlformats.org/officeDocument/2006/relationships/image" Target="../media/image828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830.pn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7.png"/><Relationship Id="rId3" Type="http://schemas.openxmlformats.org/officeDocument/2006/relationships/image" Target="../media/image832.png"/><Relationship Id="rId7" Type="http://schemas.openxmlformats.org/officeDocument/2006/relationships/image" Target="../media/image836.png"/><Relationship Id="rId2" Type="http://schemas.openxmlformats.org/officeDocument/2006/relationships/image" Target="../media/image83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35.png"/><Relationship Id="rId5" Type="http://schemas.openxmlformats.org/officeDocument/2006/relationships/image" Target="../media/image834.png"/><Relationship Id="rId10" Type="http://schemas.openxmlformats.org/officeDocument/2006/relationships/image" Target="../media/image839.png"/><Relationship Id="rId4" Type="http://schemas.openxmlformats.org/officeDocument/2006/relationships/image" Target="../media/image833.png"/><Relationship Id="rId9" Type="http://schemas.openxmlformats.org/officeDocument/2006/relationships/image" Target="../media/image838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1.png"/><Relationship Id="rId2" Type="http://schemas.openxmlformats.org/officeDocument/2006/relationships/image" Target="../media/image840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842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4.png"/><Relationship Id="rId2" Type="http://schemas.openxmlformats.org/officeDocument/2006/relationships/image" Target="../media/image843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46.png"/><Relationship Id="rId4" Type="http://schemas.openxmlformats.org/officeDocument/2006/relationships/image" Target="../media/image845.pn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3.png"/><Relationship Id="rId13" Type="http://schemas.openxmlformats.org/officeDocument/2006/relationships/image" Target="../media/image858.png"/><Relationship Id="rId18" Type="http://schemas.openxmlformats.org/officeDocument/2006/relationships/image" Target="../media/image863.png"/><Relationship Id="rId3" Type="http://schemas.openxmlformats.org/officeDocument/2006/relationships/image" Target="../media/image848.png"/><Relationship Id="rId7" Type="http://schemas.openxmlformats.org/officeDocument/2006/relationships/image" Target="../media/image852.png"/><Relationship Id="rId12" Type="http://schemas.openxmlformats.org/officeDocument/2006/relationships/image" Target="../media/image857.png"/><Relationship Id="rId17" Type="http://schemas.openxmlformats.org/officeDocument/2006/relationships/image" Target="../media/image862.png"/><Relationship Id="rId2" Type="http://schemas.openxmlformats.org/officeDocument/2006/relationships/image" Target="../media/image847.png"/><Relationship Id="rId16" Type="http://schemas.openxmlformats.org/officeDocument/2006/relationships/image" Target="../media/image86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51.png"/><Relationship Id="rId11" Type="http://schemas.openxmlformats.org/officeDocument/2006/relationships/image" Target="../media/image856.png"/><Relationship Id="rId5" Type="http://schemas.openxmlformats.org/officeDocument/2006/relationships/image" Target="../media/image850.png"/><Relationship Id="rId15" Type="http://schemas.openxmlformats.org/officeDocument/2006/relationships/image" Target="../media/image860.png"/><Relationship Id="rId10" Type="http://schemas.openxmlformats.org/officeDocument/2006/relationships/image" Target="../media/image855.png"/><Relationship Id="rId19" Type="http://schemas.openxmlformats.org/officeDocument/2006/relationships/image" Target="../media/image864.png"/><Relationship Id="rId4" Type="http://schemas.openxmlformats.org/officeDocument/2006/relationships/image" Target="../media/image849.png"/><Relationship Id="rId9" Type="http://schemas.openxmlformats.org/officeDocument/2006/relationships/image" Target="../media/image854.png"/><Relationship Id="rId14" Type="http://schemas.openxmlformats.org/officeDocument/2006/relationships/image" Target="../media/image859.pn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6.png"/><Relationship Id="rId2" Type="http://schemas.openxmlformats.org/officeDocument/2006/relationships/image" Target="../media/image86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69.png"/><Relationship Id="rId5" Type="http://schemas.openxmlformats.org/officeDocument/2006/relationships/image" Target="../media/image868.png"/><Relationship Id="rId4" Type="http://schemas.openxmlformats.org/officeDocument/2006/relationships/image" Target="../media/image867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6.png"/><Relationship Id="rId3" Type="http://schemas.openxmlformats.org/officeDocument/2006/relationships/image" Target="../media/image871.png"/><Relationship Id="rId7" Type="http://schemas.openxmlformats.org/officeDocument/2006/relationships/image" Target="../media/image875.png"/><Relationship Id="rId2" Type="http://schemas.openxmlformats.org/officeDocument/2006/relationships/image" Target="../media/image87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74.png"/><Relationship Id="rId5" Type="http://schemas.openxmlformats.org/officeDocument/2006/relationships/image" Target="../media/image873.png"/><Relationship Id="rId10" Type="http://schemas.openxmlformats.org/officeDocument/2006/relationships/image" Target="../media/image878.png"/><Relationship Id="rId4" Type="http://schemas.openxmlformats.org/officeDocument/2006/relationships/image" Target="../media/image872.png"/><Relationship Id="rId9" Type="http://schemas.openxmlformats.org/officeDocument/2006/relationships/image" Target="../media/image877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0.png"/><Relationship Id="rId2" Type="http://schemas.openxmlformats.org/officeDocument/2006/relationships/image" Target="../media/image879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881.pn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3.png"/><Relationship Id="rId7" Type="http://schemas.openxmlformats.org/officeDocument/2006/relationships/image" Target="../media/image887.png"/><Relationship Id="rId2" Type="http://schemas.openxmlformats.org/officeDocument/2006/relationships/image" Target="../media/image88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86.png"/><Relationship Id="rId5" Type="http://schemas.openxmlformats.org/officeDocument/2006/relationships/image" Target="../media/image885.png"/><Relationship Id="rId4" Type="http://schemas.openxmlformats.org/officeDocument/2006/relationships/image" Target="../media/image884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9.png"/><Relationship Id="rId2" Type="http://schemas.openxmlformats.org/officeDocument/2006/relationships/image" Target="../media/image888.png"/><Relationship Id="rId1" Type="http://schemas.openxmlformats.org/officeDocument/2006/relationships/slideLayout" Target="../slideLayouts/slideLayout5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1.png"/><Relationship Id="rId2" Type="http://schemas.openxmlformats.org/officeDocument/2006/relationships/image" Target="../media/image890.png"/><Relationship Id="rId1" Type="http://schemas.openxmlformats.org/officeDocument/2006/relationships/slideLayout" Target="../slideLayouts/slideLayout5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3.png"/><Relationship Id="rId2" Type="http://schemas.openxmlformats.org/officeDocument/2006/relationships/image" Target="../media/image892.png"/><Relationship Id="rId1" Type="http://schemas.openxmlformats.org/officeDocument/2006/relationships/slideLayout" Target="../slideLayouts/slideLayout5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5.png"/><Relationship Id="rId2" Type="http://schemas.openxmlformats.org/officeDocument/2006/relationships/image" Target="../media/image894.png"/><Relationship Id="rId1" Type="http://schemas.openxmlformats.org/officeDocument/2006/relationships/slideLayout" Target="../slideLayouts/slideLayout5.xml"/><Relationship Id="rId4" Type="http://schemas.openxmlformats.org/officeDocument/2006/relationships/hyperlink" Target="http://www.usa.siemens.com/step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954628" y="510232"/>
            <a:ext cx="173545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40" dirty="0">
                <a:latin typeface="Tahoma"/>
                <a:cs typeface="Tahoma"/>
              </a:rPr>
              <a:t>Tabla</a:t>
            </a:r>
            <a:r>
              <a:rPr sz="1500" spc="-100" dirty="0">
                <a:latin typeface="Tahoma"/>
                <a:cs typeface="Tahoma"/>
              </a:rPr>
              <a:t> </a:t>
            </a:r>
            <a:r>
              <a:rPr sz="1500" spc="70" dirty="0">
                <a:latin typeface="Tahoma"/>
                <a:cs typeface="Tahoma"/>
              </a:rPr>
              <a:t>de</a:t>
            </a:r>
            <a:r>
              <a:rPr sz="1500" spc="-100" dirty="0">
                <a:latin typeface="Tahoma"/>
                <a:cs typeface="Tahoma"/>
              </a:rPr>
              <a:t> </a:t>
            </a:r>
            <a:r>
              <a:rPr sz="1500" spc="65" dirty="0">
                <a:latin typeface="Tahoma"/>
                <a:cs typeface="Tahoma"/>
              </a:rPr>
              <a:t>contenido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4627" y="1782024"/>
            <a:ext cx="4131310" cy="3341370"/>
          </a:xfrm>
          <a:prstGeom prst="rect">
            <a:avLst/>
          </a:prstGeom>
        </p:spPr>
        <p:txBody>
          <a:bodyPr vert="horz" wrap="square" lIns="0" tIns="102235" rIns="0" bIns="0" rtlCol="0">
            <a:spAutoFit/>
          </a:bodyPr>
          <a:lstStyle/>
          <a:p>
            <a:pPr marL="12700">
              <a:spcBef>
                <a:spcPts val="805"/>
              </a:spcBef>
            </a:pPr>
            <a:r>
              <a:rPr sz="1150" spc="-25" dirty="0">
                <a:latin typeface="Tahoma"/>
                <a:cs typeface="Tahoma"/>
              </a:rPr>
              <a:t>Introducción.................................................</a:t>
            </a:r>
            <a:r>
              <a:rPr sz="1150" spc="-55" dirty="0">
                <a:latin typeface="Tahoma"/>
                <a:cs typeface="Tahoma"/>
              </a:rPr>
              <a:t> </a:t>
            </a:r>
            <a:r>
              <a:rPr sz="1150" spc="-40" dirty="0">
                <a:latin typeface="Tahoma"/>
                <a:cs typeface="Tahoma"/>
              </a:rPr>
              <a:t>..........................</a:t>
            </a:r>
            <a:r>
              <a:rPr sz="1150" spc="-55" dirty="0">
                <a:latin typeface="Tahoma"/>
                <a:cs typeface="Tahoma"/>
              </a:rPr>
              <a:t> </a:t>
            </a:r>
            <a:r>
              <a:rPr sz="1150" spc="30" dirty="0">
                <a:latin typeface="Tahoma"/>
                <a:cs typeface="Tahoma"/>
              </a:rPr>
              <a:t>2</a:t>
            </a:r>
            <a:endParaRPr sz="1150">
              <a:latin typeface="Tahoma"/>
              <a:cs typeface="Tahoma"/>
            </a:endParaRPr>
          </a:p>
          <a:p>
            <a:pPr marL="12700">
              <a:spcBef>
                <a:spcPts val="675"/>
              </a:spcBef>
            </a:pPr>
            <a:r>
              <a:rPr sz="1100" spc="40" dirty="0">
                <a:latin typeface="Tahoma"/>
                <a:cs typeface="Tahoma"/>
              </a:rPr>
              <a:t>Siemens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spc="30" dirty="0">
                <a:latin typeface="Tahoma"/>
                <a:cs typeface="Tahoma"/>
              </a:rPr>
              <a:t>Industria,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dirty="0">
                <a:latin typeface="Tahoma"/>
                <a:cs typeface="Tahoma"/>
              </a:rPr>
              <a:t>Inc.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..............................................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...............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spc="25" dirty="0">
                <a:latin typeface="Tahoma"/>
                <a:cs typeface="Tahoma"/>
              </a:rPr>
              <a:t>4</a:t>
            </a:r>
            <a:endParaRPr sz="1100">
              <a:latin typeface="Tahoma"/>
              <a:cs typeface="Tahoma"/>
            </a:endParaRPr>
          </a:p>
          <a:p>
            <a:pPr marL="12700">
              <a:spcBef>
                <a:spcPts val="685"/>
              </a:spcBef>
            </a:pPr>
            <a:r>
              <a:rPr sz="1100" spc="40" dirty="0">
                <a:latin typeface="Tahoma"/>
                <a:cs typeface="Tahoma"/>
              </a:rPr>
              <a:t>Energia</a:t>
            </a:r>
            <a:r>
              <a:rPr sz="1100" spc="-50" dirty="0">
                <a:latin typeface="Tahoma"/>
                <a:cs typeface="Tahoma"/>
              </a:rPr>
              <a:t> </a:t>
            </a:r>
            <a:r>
              <a:rPr sz="1100" spc="35" dirty="0">
                <a:latin typeface="Tahoma"/>
                <a:cs typeface="Tahoma"/>
              </a:rPr>
              <a:t>electrica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................................................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........................</a:t>
            </a:r>
            <a:r>
              <a:rPr sz="1100" spc="-50" dirty="0">
                <a:latin typeface="Tahoma"/>
                <a:cs typeface="Tahoma"/>
              </a:rPr>
              <a:t> </a:t>
            </a:r>
            <a:r>
              <a:rPr sz="1100" spc="25" dirty="0">
                <a:latin typeface="Tahoma"/>
                <a:cs typeface="Tahoma"/>
              </a:rPr>
              <a:t>5</a:t>
            </a:r>
            <a:endParaRPr sz="1100">
              <a:latin typeface="Tahoma"/>
              <a:cs typeface="Tahoma"/>
            </a:endParaRPr>
          </a:p>
          <a:p>
            <a:pPr marL="12700">
              <a:spcBef>
                <a:spcPts val="685"/>
              </a:spcBef>
            </a:pPr>
            <a:r>
              <a:rPr sz="1100" spc="40" dirty="0">
                <a:latin typeface="Tahoma"/>
                <a:cs typeface="Tahoma"/>
              </a:rPr>
              <a:t>Aplicaciones</a:t>
            </a:r>
            <a:r>
              <a:rPr sz="1100" spc="-50" dirty="0">
                <a:latin typeface="Tahoma"/>
                <a:cs typeface="Tahoma"/>
              </a:rPr>
              <a:t> </a:t>
            </a:r>
            <a:r>
              <a:rPr sz="1100" spc="40" dirty="0">
                <a:latin typeface="Tahoma"/>
                <a:cs typeface="Tahoma"/>
              </a:rPr>
              <a:t>residenciales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..............................................</a:t>
            </a:r>
            <a:r>
              <a:rPr sz="1100" spc="-50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spc="25" dirty="0">
                <a:latin typeface="Tahoma"/>
                <a:cs typeface="Tahoma"/>
              </a:rPr>
              <a:t>10</a:t>
            </a:r>
            <a:endParaRPr sz="1100">
              <a:latin typeface="Tahoma"/>
              <a:cs typeface="Tahoma"/>
            </a:endParaRPr>
          </a:p>
          <a:p>
            <a:pPr marL="12700">
              <a:spcBef>
                <a:spcPts val="635"/>
              </a:spcBef>
            </a:pPr>
            <a:r>
              <a:rPr sz="1150" spc="40" dirty="0">
                <a:latin typeface="Tahoma"/>
                <a:cs typeface="Tahoma"/>
              </a:rPr>
              <a:t>Aplicaciones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-25" dirty="0">
                <a:latin typeface="Tahoma"/>
                <a:cs typeface="Tahoma"/>
              </a:rPr>
              <a:t>comerciales................................................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-40" dirty="0">
                <a:latin typeface="Tahoma"/>
                <a:cs typeface="Tahoma"/>
              </a:rPr>
              <a:t>......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30" dirty="0">
                <a:latin typeface="Tahoma"/>
                <a:cs typeface="Tahoma"/>
              </a:rPr>
              <a:t>20</a:t>
            </a:r>
            <a:endParaRPr sz="1150">
              <a:latin typeface="Tahoma"/>
              <a:cs typeface="Tahoma"/>
            </a:endParaRPr>
          </a:p>
          <a:p>
            <a:pPr marL="12700">
              <a:spcBef>
                <a:spcPts val="675"/>
              </a:spcBef>
            </a:pPr>
            <a:r>
              <a:rPr sz="1100" spc="40" dirty="0">
                <a:latin typeface="Tahoma"/>
                <a:cs typeface="Tahoma"/>
              </a:rPr>
              <a:t>Aplicaciones</a:t>
            </a:r>
            <a:r>
              <a:rPr sz="1100" spc="-25" dirty="0">
                <a:latin typeface="Tahoma"/>
                <a:cs typeface="Tahoma"/>
              </a:rPr>
              <a:t> industriales................................................ </a:t>
            </a:r>
            <a:r>
              <a:rPr sz="1100" spc="-40" dirty="0">
                <a:latin typeface="Tahoma"/>
                <a:cs typeface="Tahoma"/>
              </a:rPr>
              <a:t>..........</a:t>
            </a:r>
            <a:r>
              <a:rPr sz="1100" spc="-25" dirty="0">
                <a:latin typeface="Tahoma"/>
                <a:cs typeface="Tahoma"/>
              </a:rPr>
              <a:t> </a:t>
            </a:r>
            <a:r>
              <a:rPr sz="1100" spc="25" dirty="0">
                <a:latin typeface="Tahoma"/>
                <a:cs typeface="Tahoma"/>
              </a:rPr>
              <a:t>37</a:t>
            </a:r>
            <a:endParaRPr sz="1100">
              <a:latin typeface="Tahoma"/>
              <a:cs typeface="Tahoma"/>
            </a:endParaRPr>
          </a:p>
          <a:p>
            <a:pPr marL="12700">
              <a:spcBef>
                <a:spcPts val="635"/>
              </a:spcBef>
            </a:pPr>
            <a:r>
              <a:rPr sz="1150" spc="40" dirty="0">
                <a:latin typeface="Tahoma"/>
                <a:cs typeface="Tahoma"/>
              </a:rPr>
              <a:t>Aplicaciones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55" dirty="0">
                <a:latin typeface="Tahoma"/>
                <a:cs typeface="Tahoma"/>
              </a:rPr>
              <a:t>de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45" dirty="0">
                <a:latin typeface="Tahoma"/>
                <a:cs typeface="Tahoma"/>
              </a:rPr>
              <a:t>fabricación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-40" dirty="0">
                <a:latin typeface="Tahoma"/>
                <a:cs typeface="Tahoma"/>
              </a:rPr>
              <a:t>..................................................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5" dirty="0">
                <a:latin typeface="Tahoma"/>
                <a:cs typeface="Tahoma"/>
              </a:rPr>
              <a:t>.44</a:t>
            </a:r>
            <a:endParaRPr sz="1150">
              <a:latin typeface="Tahoma"/>
              <a:cs typeface="Tahoma"/>
            </a:endParaRPr>
          </a:p>
          <a:p>
            <a:pPr marL="12700">
              <a:spcBef>
                <a:spcPts val="675"/>
              </a:spcBef>
            </a:pPr>
            <a:r>
              <a:rPr sz="1100" spc="40" dirty="0">
                <a:latin typeface="Tahoma"/>
                <a:cs typeface="Tahoma"/>
              </a:rPr>
              <a:t>Fabricación</a:t>
            </a:r>
            <a:r>
              <a:rPr sz="1100" spc="-60" dirty="0">
                <a:latin typeface="Tahoma"/>
                <a:cs typeface="Tahoma"/>
              </a:rPr>
              <a:t> </a:t>
            </a:r>
            <a:r>
              <a:rPr sz="1100" spc="50" dirty="0">
                <a:latin typeface="Tahoma"/>
                <a:cs typeface="Tahoma"/>
              </a:rPr>
              <a:t>de</a:t>
            </a:r>
            <a:r>
              <a:rPr sz="1100" spc="-60" dirty="0">
                <a:latin typeface="Tahoma"/>
                <a:cs typeface="Tahoma"/>
              </a:rPr>
              <a:t> </a:t>
            </a:r>
            <a:r>
              <a:rPr sz="1100" spc="40" dirty="0">
                <a:latin typeface="Tahoma"/>
                <a:cs typeface="Tahoma"/>
              </a:rPr>
              <a:t>piezas</a:t>
            </a:r>
            <a:r>
              <a:rPr sz="1100" spc="-60" dirty="0">
                <a:latin typeface="Tahoma"/>
                <a:cs typeface="Tahoma"/>
              </a:rPr>
              <a:t> </a:t>
            </a:r>
            <a:r>
              <a:rPr sz="1100" spc="40" dirty="0">
                <a:latin typeface="Tahoma"/>
                <a:cs typeface="Tahoma"/>
              </a:rPr>
              <a:t>discretas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...............................................</a:t>
            </a:r>
            <a:r>
              <a:rPr sz="1100" spc="-60" dirty="0">
                <a:latin typeface="Tahoma"/>
                <a:cs typeface="Tahoma"/>
              </a:rPr>
              <a:t> </a:t>
            </a:r>
            <a:r>
              <a:rPr sz="1100" spc="5" dirty="0">
                <a:latin typeface="Tahoma"/>
                <a:cs typeface="Tahoma"/>
              </a:rPr>
              <a:t>.46</a:t>
            </a:r>
            <a:endParaRPr sz="1100">
              <a:latin typeface="Tahoma"/>
              <a:cs typeface="Tahoma"/>
            </a:endParaRPr>
          </a:p>
          <a:p>
            <a:pPr marL="12700">
              <a:spcBef>
                <a:spcPts val="635"/>
              </a:spcBef>
            </a:pPr>
            <a:r>
              <a:rPr sz="1150" spc="50" dirty="0">
                <a:latin typeface="Tahoma"/>
                <a:cs typeface="Tahoma"/>
              </a:rPr>
              <a:t>Procesos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55" dirty="0">
                <a:latin typeface="Tahoma"/>
                <a:cs typeface="Tahoma"/>
              </a:rPr>
              <a:t>de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-30" dirty="0">
                <a:latin typeface="Tahoma"/>
                <a:cs typeface="Tahoma"/>
              </a:rPr>
              <a:t>montaje.................................................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-40" dirty="0">
                <a:latin typeface="Tahoma"/>
                <a:cs typeface="Tahoma"/>
              </a:rPr>
              <a:t>.............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30" dirty="0">
                <a:latin typeface="Tahoma"/>
                <a:cs typeface="Tahoma"/>
              </a:rPr>
              <a:t>52</a:t>
            </a:r>
            <a:endParaRPr sz="1150">
              <a:latin typeface="Tahoma"/>
              <a:cs typeface="Tahoma"/>
            </a:endParaRPr>
          </a:p>
          <a:p>
            <a:pPr marL="12700">
              <a:spcBef>
                <a:spcPts val="625"/>
              </a:spcBef>
            </a:pPr>
            <a:r>
              <a:rPr sz="1150" spc="50" dirty="0">
                <a:latin typeface="Tahoma"/>
                <a:cs typeface="Tahoma"/>
              </a:rPr>
              <a:t>Procesos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65" dirty="0">
                <a:latin typeface="Tahoma"/>
                <a:cs typeface="Tahoma"/>
              </a:rPr>
              <a:t>por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40" dirty="0">
                <a:latin typeface="Tahoma"/>
                <a:cs typeface="Tahoma"/>
              </a:rPr>
              <a:t>lotes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10" dirty="0">
                <a:latin typeface="Tahoma"/>
                <a:cs typeface="Tahoma"/>
              </a:rPr>
              <a:t>y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50" dirty="0">
                <a:latin typeface="Tahoma"/>
                <a:cs typeface="Tahoma"/>
              </a:rPr>
              <a:t>continuos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-40" dirty="0">
                <a:latin typeface="Tahoma"/>
                <a:cs typeface="Tahoma"/>
              </a:rPr>
              <a:t>..........................................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30" dirty="0">
                <a:latin typeface="Tahoma"/>
                <a:cs typeface="Tahoma"/>
              </a:rPr>
              <a:t>65</a:t>
            </a:r>
            <a:endParaRPr sz="1150">
              <a:latin typeface="Tahoma"/>
              <a:cs typeface="Tahoma"/>
            </a:endParaRPr>
          </a:p>
          <a:p>
            <a:pPr marL="12700">
              <a:spcBef>
                <a:spcPts val="675"/>
              </a:spcBef>
            </a:pPr>
            <a:r>
              <a:rPr sz="1100" spc="50" dirty="0">
                <a:latin typeface="Tahoma"/>
                <a:cs typeface="Tahoma"/>
              </a:rPr>
              <a:t>Glosario</a:t>
            </a:r>
            <a:r>
              <a:rPr sz="1100" spc="-50" dirty="0">
                <a:latin typeface="Tahoma"/>
                <a:cs typeface="Tahoma"/>
              </a:rPr>
              <a:t> </a:t>
            </a:r>
            <a:r>
              <a:rPr sz="1100" spc="40" dirty="0">
                <a:latin typeface="Tahoma"/>
                <a:cs typeface="Tahoma"/>
              </a:rPr>
              <a:t>pictórico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.................................................</a:t>
            </a:r>
            <a:r>
              <a:rPr sz="1100" spc="-50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....................</a:t>
            </a:r>
            <a:r>
              <a:rPr sz="1100" spc="-45" dirty="0">
                <a:latin typeface="Tahoma"/>
                <a:cs typeface="Tahoma"/>
              </a:rPr>
              <a:t> </a:t>
            </a:r>
            <a:r>
              <a:rPr sz="1100" spc="25" dirty="0">
                <a:latin typeface="Tahoma"/>
                <a:cs typeface="Tahoma"/>
              </a:rPr>
              <a:t>71</a:t>
            </a:r>
            <a:endParaRPr sz="1100">
              <a:latin typeface="Tahoma"/>
              <a:cs typeface="Tahoma"/>
            </a:endParaRPr>
          </a:p>
          <a:p>
            <a:pPr marL="12700">
              <a:spcBef>
                <a:spcPts val="685"/>
              </a:spcBef>
            </a:pPr>
            <a:r>
              <a:rPr sz="1100" spc="30" dirty="0">
                <a:latin typeface="Tahoma"/>
                <a:cs typeface="Tahoma"/>
              </a:rPr>
              <a:t>Revisar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35" dirty="0">
                <a:latin typeface="Tahoma"/>
                <a:cs typeface="Tahoma"/>
              </a:rPr>
              <a:t>las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45" dirty="0">
                <a:latin typeface="Tahoma"/>
                <a:cs typeface="Tahoma"/>
              </a:rPr>
              <a:t>respuestas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..................................................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-40" dirty="0">
                <a:latin typeface="Tahoma"/>
                <a:cs typeface="Tahoma"/>
              </a:rPr>
              <a:t>..........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25" dirty="0">
                <a:latin typeface="Tahoma"/>
                <a:cs typeface="Tahoma"/>
              </a:rPr>
              <a:t>111</a:t>
            </a:r>
            <a:endParaRPr sz="1100">
              <a:latin typeface="Tahoma"/>
              <a:cs typeface="Tahoma"/>
            </a:endParaRPr>
          </a:p>
          <a:p>
            <a:pPr marL="12700">
              <a:spcBef>
                <a:spcPts val="835"/>
              </a:spcBef>
            </a:pPr>
            <a:r>
              <a:rPr sz="950" spc="30" dirty="0">
                <a:latin typeface="Tahoma"/>
                <a:cs typeface="Tahoma"/>
              </a:rPr>
              <a:t>Instrucciones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examen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final</a:t>
            </a:r>
            <a:r>
              <a:rPr sz="950" spc="-35" dirty="0">
                <a:latin typeface="Tahoma"/>
                <a:cs typeface="Tahoma"/>
              </a:rPr>
              <a:t> .............................................. ....... </a:t>
            </a:r>
            <a:r>
              <a:rPr sz="950" spc="20" dirty="0">
                <a:latin typeface="Tahoma"/>
                <a:cs typeface="Tahoma"/>
              </a:rPr>
              <a:t>112</a:t>
            </a:r>
            <a:endParaRPr sz="950">
              <a:latin typeface="Tahoma"/>
              <a:cs typeface="Tahoma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5054600" y="0"/>
            <a:ext cx="2466340" cy="127000"/>
            <a:chOff x="0" y="0"/>
            <a:chExt cx="2466340" cy="127000"/>
          </a:xfrm>
        </p:grpSpPr>
        <p:sp>
          <p:nvSpPr>
            <p:cNvPr id="5" name="object 5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5220462" y="1"/>
            <a:ext cx="22745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Traducido</a:t>
            </a:r>
            <a:r>
              <a:rPr sz="600" spc="-25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 </a:t>
            </a:r>
            <a:r>
              <a:rPr sz="600" spc="25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del</a:t>
            </a:r>
            <a:r>
              <a:rPr sz="600" spc="-25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 </a:t>
            </a:r>
            <a:r>
              <a:rPr sz="600" spc="25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inglés</a:t>
            </a:r>
            <a:r>
              <a:rPr sz="600" spc="-25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al</a:t>
            </a:r>
            <a:r>
              <a:rPr sz="600" spc="-25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 </a:t>
            </a:r>
            <a:r>
              <a:rPr sz="600" spc="25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español</a:t>
            </a:r>
            <a:r>
              <a:rPr sz="600" spc="-25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 - </a:t>
            </a:r>
            <a:r>
              <a:rPr sz="600" spc="20" dirty="0">
                <a:solidFill>
                  <a:srgbClr val="0E2B46"/>
                </a:solidFill>
                <a:latin typeface="Tahoma"/>
                <a:cs typeface="Tahoma"/>
                <a:hlinkClick r:id="rId3"/>
              </a:rPr>
              <a:t>www.onlinedoctranslator.com</a:t>
            </a:r>
            <a:endParaRPr sz="600">
              <a:latin typeface="Tahoma"/>
              <a:cs typeface="Tahoma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1</a:t>
            </a:fld>
            <a:endParaRPr spc="3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2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7957480" y="510232"/>
            <a:ext cx="117030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55" dirty="0">
                <a:latin typeface="Tahoma"/>
                <a:cs typeface="Tahoma"/>
              </a:rPr>
              <a:t>Introducción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479" y="1809815"/>
            <a:ext cx="4208780" cy="5560060"/>
          </a:xfrm>
          <a:prstGeom prst="rect">
            <a:avLst/>
          </a:prstGeom>
        </p:spPr>
        <p:txBody>
          <a:bodyPr vert="horz" wrap="square" lIns="0" tIns="74295" rIns="0" bIns="0" rtlCol="0">
            <a:spAutoFit/>
          </a:bodyPr>
          <a:lstStyle/>
          <a:p>
            <a:pPr marL="12700">
              <a:spcBef>
                <a:spcPts val="585"/>
              </a:spcBef>
            </a:pPr>
            <a:r>
              <a:rPr sz="1150" spc="50" dirty="0">
                <a:latin typeface="Tahoma"/>
                <a:cs typeface="Tahoma"/>
              </a:rPr>
              <a:t>Bienvenido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40" dirty="0">
                <a:latin typeface="Tahoma"/>
                <a:cs typeface="Tahoma"/>
              </a:rPr>
              <a:t>a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55" dirty="0">
                <a:latin typeface="Tahoma"/>
                <a:cs typeface="Tahoma"/>
              </a:rPr>
              <a:t>otro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50" dirty="0">
                <a:latin typeface="Tahoma"/>
                <a:cs typeface="Tahoma"/>
              </a:rPr>
              <a:t>curso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55" dirty="0">
                <a:latin typeface="Tahoma"/>
                <a:cs typeface="Tahoma"/>
              </a:rPr>
              <a:t>de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35" dirty="0">
                <a:latin typeface="Tahoma"/>
                <a:cs typeface="Tahoma"/>
              </a:rPr>
              <a:t>la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40" dirty="0">
                <a:latin typeface="Tahoma"/>
                <a:cs typeface="Tahoma"/>
              </a:rPr>
              <a:t>serie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-10" dirty="0">
                <a:latin typeface="Tahoma"/>
                <a:cs typeface="Tahoma"/>
              </a:rPr>
              <a:t>STEP,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b="1" spc="25" dirty="0">
                <a:latin typeface="Arial"/>
                <a:cs typeface="Arial"/>
              </a:rPr>
              <a:t>S</a:t>
            </a:r>
            <a:r>
              <a:rPr sz="1150" spc="25" dirty="0">
                <a:latin typeface="Tahoma"/>
                <a:cs typeface="Tahoma"/>
              </a:rPr>
              <a:t>iemens</a:t>
            </a:r>
            <a:endParaRPr sz="1150">
              <a:latin typeface="Tahoma"/>
              <a:cs typeface="Tahoma"/>
            </a:endParaRPr>
          </a:p>
          <a:p>
            <a:pPr marL="12700" marR="95885">
              <a:lnSpc>
                <a:spcPts val="1440"/>
              </a:lnSpc>
              <a:spcBef>
                <a:spcPts val="60"/>
              </a:spcBef>
            </a:pPr>
            <a:r>
              <a:rPr sz="850" b="1" spc="20" dirty="0">
                <a:latin typeface="Arial"/>
                <a:cs typeface="Arial"/>
              </a:rPr>
              <a:t>T</a:t>
            </a:r>
            <a:r>
              <a:rPr sz="850" spc="20" dirty="0">
                <a:latin typeface="Tahoma"/>
                <a:cs typeface="Tahoma"/>
              </a:rPr>
              <a:t>técnico </a:t>
            </a:r>
            <a:r>
              <a:rPr sz="850" b="1" spc="35" dirty="0">
                <a:latin typeface="Arial"/>
                <a:cs typeface="Arial"/>
              </a:rPr>
              <a:t>mi</a:t>
            </a:r>
            <a:r>
              <a:rPr sz="850" spc="35" dirty="0">
                <a:latin typeface="Tahoma"/>
                <a:cs typeface="Tahoma"/>
              </a:rPr>
              <a:t>educacion </a:t>
            </a:r>
            <a:r>
              <a:rPr sz="850" b="1" spc="10" dirty="0">
                <a:latin typeface="Arial"/>
                <a:cs typeface="Arial"/>
              </a:rPr>
              <a:t>PAGS</a:t>
            </a:r>
            <a:r>
              <a:rPr sz="850" spc="10" dirty="0">
                <a:latin typeface="Tahoma"/>
                <a:cs typeface="Tahoma"/>
              </a:rPr>
              <a:t>programa, </a:t>
            </a:r>
            <a:r>
              <a:rPr sz="850" spc="40" dirty="0">
                <a:latin typeface="Tahoma"/>
                <a:cs typeface="Tahoma"/>
              </a:rPr>
              <a:t>diseñado </a:t>
            </a:r>
            <a:r>
              <a:rPr sz="850" spc="35" dirty="0">
                <a:latin typeface="Tahoma"/>
                <a:cs typeface="Tahoma"/>
              </a:rPr>
              <a:t>para ayudar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35" dirty="0">
                <a:latin typeface="Tahoma"/>
                <a:cs typeface="Tahoma"/>
              </a:rPr>
              <a:t>nuestros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distribuidores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clientes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comprender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mejor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productos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Industry,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dirty="0">
                <a:latin typeface="Tahoma"/>
                <a:cs typeface="Tahoma"/>
              </a:rPr>
              <a:t>Inc.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Este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curso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cubre</a:t>
            </a:r>
            <a:r>
              <a:rPr sz="850" b="1" spc="15" dirty="0">
                <a:latin typeface="Arial"/>
                <a:cs typeface="Arial"/>
              </a:rPr>
              <a:t>Conceptos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básicos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productos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eléctricos</a:t>
            </a:r>
            <a:r>
              <a:rPr sz="850" spc="5" dirty="0">
                <a:latin typeface="Tahoma"/>
                <a:cs typeface="Tahoma"/>
              </a:rPr>
              <a:t>.</a:t>
            </a:r>
            <a:endParaRPr sz="850">
              <a:latin typeface="Tahoma"/>
              <a:cs typeface="Tahoma"/>
            </a:endParaRPr>
          </a:p>
          <a:p>
            <a:pPr>
              <a:spcBef>
                <a:spcPts val="10"/>
              </a:spcBef>
            </a:pPr>
            <a:endParaRPr sz="1100">
              <a:latin typeface="Tahoma"/>
              <a:cs typeface="Tahoma"/>
            </a:endParaRPr>
          </a:p>
          <a:p>
            <a:pPr marL="12700" marR="267970">
              <a:lnSpc>
                <a:spcPct val="126299"/>
              </a:lnSpc>
              <a:spcBef>
                <a:spcPts val="5"/>
              </a:spcBef>
            </a:pPr>
            <a:r>
              <a:rPr sz="950" spc="30" dirty="0">
                <a:latin typeface="Tahoma"/>
                <a:cs typeface="Tahoma"/>
              </a:rPr>
              <a:t>Al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finalizar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b="1" dirty="0">
                <a:latin typeface="Arial"/>
                <a:cs typeface="Arial"/>
              </a:rPr>
              <a:t>Conceptos</a:t>
            </a:r>
            <a:r>
              <a:rPr sz="950" b="1" spc="-10" dirty="0">
                <a:latin typeface="Arial"/>
                <a:cs typeface="Arial"/>
              </a:rPr>
              <a:t> básicos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15" dirty="0">
                <a:latin typeface="Arial"/>
                <a:cs typeface="Arial"/>
              </a:rPr>
              <a:t>productos</a:t>
            </a:r>
            <a:r>
              <a:rPr sz="950" b="1" spc="-10" dirty="0">
                <a:latin typeface="Arial"/>
                <a:cs typeface="Arial"/>
              </a:rPr>
              <a:t> </a:t>
            </a:r>
            <a:r>
              <a:rPr sz="950" b="1" spc="10" dirty="0">
                <a:latin typeface="Arial"/>
                <a:cs typeface="Arial"/>
              </a:rPr>
              <a:t>eléctricos</a:t>
            </a:r>
            <a:r>
              <a:rPr sz="950" spc="10" dirty="0">
                <a:latin typeface="Tahoma"/>
                <a:cs typeface="Tahoma"/>
              </a:rPr>
              <a:t>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deberias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ser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capaz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dirty="0">
                <a:latin typeface="Tahoma"/>
                <a:cs typeface="Tahoma"/>
              </a:rPr>
              <a:t>de: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89535" marR="337185" indent="-89535">
              <a:lnSpc>
                <a:spcPct val="126299"/>
              </a:lnSpc>
              <a:buChar char="•"/>
              <a:tabLst>
                <a:tab pos="89535" algn="l"/>
              </a:tabLst>
            </a:pPr>
            <a:r>
              <a:rPr sz="950" spc="30" dirty="0">
                <a:latin typeface="Tahoma"/>
                <a:cs typeface="Tahoma"/>
              </a:rPr>
              <a:t>Explicar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cómo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utilizan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productos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Siemens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aplicaciones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residenciales,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comerciales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industriales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básicas</a:t>
            </a:r>
            <a:endParaRPr sz="950">
              <a:latin typeface="Tahoma"/>
              <a:cs typeface="Tahoma"/>
            </a:endParaRPr>
          </a:p>
          <a:p>
            <a:pPr>
              <a:lnSpc>
                <a:spcPct val="100000"/>
              </a:lnSpc>
              <a:buChar char="•"/>
            </a:pPr>
            <a:endParaRPr sz="1200">
              <a:latin typeface="Tahoma"/>
              <a:cs typeface="Tahoma"/>
            </a:endParaRPr>
          </a:p>
          <a:p>
            <a:pPr marL="93980" marR="561975" indent="-93980">
              <a:lnSpc>
                <a:spcPct val="120000"/>
              </a:lnSpc>
              <a:buChar char="•"/>
              <a:tabLst>
                <a:tab pos="93980" algn="l"/>
              </a:tabLst>
            </a:pPr>
            <a:r>
              <a:rPr sz="1000" spc="30" dirty="0">
                <a:latin typeface="Tahoma"/>
                <a:cs typeface="Tahoma"/>
              </a:rPr>
              <a:t>Explicar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similitudes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diferencias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entre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centros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carga,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tableros, </a:t>
            </a:r>
            <a:r>
              <a:rPr sz="1000" spc="40" dirty="0">
                <a:latin typeface="Tahoma"/>
                <a:cs typeface="Tahoma"/>
              </a:rPr>
              <a:t>tableros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35" dirty="0">
                <a:latin typeface="Tahoma"/>
                <a:cs typeface="Tahoma"/>
              </a:rPr>
              <a:t>distribución, </a:t>
            </a:r>
            <a:r>
              <a:rPr sz="1000" spc="45" dirty="0">
                <a:latin typeface="Tahoma"/>
                <a:cs typeface="Tahoma"/>
              </a:rPr>
              <a:t>interruptores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1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subestaciones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unitarias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secundarias.</a:t>
            </a:r>
            <a:endParaRPr sz="1000">
              <a:latin typeface="Tahoma"/>
              <a:cs typeface="Tahoma"/>
            </a:endParaRPr>
          </a:p>
          <a:p>
            <a:pPr>
              <a:spcBef>
                <a:spcPts val="35"/>
              </a:spcBef>
              <a:buChar char="•"/>
            </a:pPr>
            <a:endParaRPr sz="1150">
              <a:latin typeface="Tahoma"/>
              <a:cs typeface="Tahoma"/>
            </a:endParaRPr>
          </a:p>
          <a:p>
            <a:pPr marL="85725" marR="369570" indent="-85725">
              <a:lnSpc>
                <a:spcPct val="133300"/>
              </a:lnSpc>
              <a:buChar char="•"/>
              <a:tabLst>
                <a:tab pos="85725" algn="l"/>
              </a:tabLst>
            </a:pPr>
            <a:r>
              <a:rPr sz="900" spc="25" dirty="0">
                <a:latin typeface="Tahoma"/>
                <a:cs typeface="Tahoma"/>
              </a:rPr>
              <a:t>Identificar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varios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productos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utilizados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fabricación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piezas </a:t>
            </a:r>
            <a:r>
              <a:rPr sz="900" spc="25" dirty="0">
                <a:latin typeface="Tahoma"/>
                <a:cs typeface="Tahoma"/>
              </a:rPr>
              <a:t>discretas, </a:t>
            </a:r>
            <a:r>
              <a:rPr sz="900" spc="30" dirty="0">
                <a:latin typeface="Tahoma"/>
                <a:cs typeface="Tahoma"/>
              </a:rPr>
              <a:t>ensamblaje, </a:t>
            </a:r>
            <a:r>
              <a:rPr sz="900" spc="40" dirty="0">
                <a:latin typeface="Tahoma"/>
                <a:cs typeface="Tahoma"/>
              </a:rPr>
              <a:t>procesamiento </a:t>
            </a:r>
            <a:r>
              <a:rPr sz="900" spc="50" dirty="0">
                <a:latin typeface="Tahoma"/>
                <a:cs typeface="Tahoma"/>
              </a:rPr>
              <a:t>por </a:t>
            </a:r>
            <a:r>
              <a:rPr sz="900" spc="30" dirty="0">
                <a:latin typeface="Tahoma"/>
                <a:cs typeface="Tahoma"/>
              </a:rPr>
              <a:t>lotes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procesamiento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continuo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50"/>
              </a:spcBef>
              <a:buChar char="•"/>
            </a:pPr>
            <a:endParaRPr sz="1450">
              <a:latin typeface="Tahoma"/>
              <a:cs typeface="Tahoma"/>
            </a:endParaRPr>
          </a:p>
          <a:p>
            <a:pPr marL="85090" indent="-73025">
              <a:buChar char="•"/>
              <a:tabLst>
                <a:tab pos="85725" algn="l"/>
              </a:tabLst>
            </a:pPr>
            <a:r>
              <a:rPr sz="900" spc="25" dirty="0">
                <a:latin typeface="Tahoma"/>
                <a:cs typeface="Tahoma"/>
              </a:rPr>
              <a:t>Identificar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varios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productos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nombre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comercial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5080">
              <a:lnSpc>
                <a:spcPct val="133300"/>
              </a:lnSpc>
            </a:pPr>
            <a:r>
              <a:rPr sz="900" spc="20" dirty="0">
                <a:latin typeface="Tahoma"/>
                <a:cs typeface="Tahoma"/>
              </a:rPr>
              <a:t>Este </a:t>
            </a:r>
            <a:r>
              <a:rPr sz="900" spc="40" dirty="0">
                <a:latin typeface="Tahoma"/>
                <a:cs typeface="Tahoma"/>
              </a:rPr>
              <a:t>conocimiento </a:t>
            </a:r>
            <a:r>
              <a:rPr sz="900" spc="30" dirty="0">
                <a:latin typeface="Tahoma"/>
                <a:cs typeface="Tahoma"/>
              </a:rPr>
              <a:t>le </a:t>
            </a:r>
            <a:r>
              <a:rPr sz="900" spc="35" dirty="0">
                <a:latin typeface="Tahoma"/>
                <a:cs typeface="Tahoma"/>
              </a:rPr>
              <a:t>ayudará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45" dirty="0">
                <a:latin typeface="Tahoma"/>
                <a:cs typeface="Tahoma"/>
              </a:rPr>
              <a:t>comprender </a:t>
            </a:r>
            <a:r>
              <a:rPr sz="900" spc="40" dirty="0">
                <a:latin typeface="Tahoma"/>
                <a:cs typeface="Tahoma"/>
              </a:rPr>
              <a:t>mejor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productos. </a:t>
            </a:r>
            <a:r>
              <a:rPr sz="900" spc="30" dirty="0">
                <a:latin typeface="Tahoma"/>
                <a:cs typeface="Tahoma"/>
              </a:rPr>
              <a:t>Además, estará </a:t>
            </a:r>
            <a:r>
              <a:rPr sz="900" spc="40" dirty="0">
                <a:latin typeface="Tahoma"/>
                <a:cs typeface="Tahoma"/>
              </a:rPr>
              <a:t>mejor </a:t>
            </a:r>
            <a:r>
              <a:rPr sz="900" spc="45" dirty="0">
                <a:latin typeface="Tahoma"/>
                <a:cs typeface="Tahoma"/>
              </a:rPr>
              <a:t>preparado </a:t>
            </a:r>
            <a:r>
              <a:rPr sz="900" spc="40" dirty="0">
                <a:latin typeface="Tahoma"/>
                <a:cs typeface="Tahoma"/>
              </a:rPr>
              <a:t>para hablar sobre productos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sistemas </a:t>
            </a:r>
            <a:r>
              <a:rPr sz="900" spc="30" dirty="0">
                <a:latin typeface="Tahoma"/>
                <a:cs typeface="Tahoma"/>
              </a:rPr>
              <a:t>eléctricos </a:t>
            </a:r>
            <a:r>
              <a:rPr sz="900" spc="40" dirty="0">
                <a:latin typeface="Tahoma"/>
                <a:cs typeface="Tahoma"/>
              </a:rPr>
              <a:t>con </a:t>
            </a:r>
            <a:r>
              <a:rPr sz="900" spc="35" dirty="0">
                <a:latin typeface="Tahoma"/>
                <a:cs typeface="Tahoma"/>
              </a:rPr>
              <a:t>otras </a:t>
            </a:r>
            <a:r>
              <a:rPr sz="900" spc="30" dirty="0">
                <a:latin typeface="Tahoma"/>
                <a:cs typeface="Tahoma"/>
              </a:rPr>
              <a:t>personas. </a:t>
            </a:r>
            <a:r>
              <a:rPr sz="900" spc="35" dirty="0">
                <a:latin typeface="Tahoma"/>
                <a:cs typeface="Tahoma"/>
              </a:rPr>
              <a:t>deberías </a:t>
            </a:r>
            <a:r>
              <a:rPr sz="900" spc="30" dirty="0">
                <a:latin typeface="Tahoma"/>
                <a:cs typeface="Tahoma"/>
              </a:rPr>
              <a:t>completar</a:t>
            </a:r>
            <a:r>
              <a:rPr sz="900" b="1" spc="30" dirty="0">
                <a:latin typeface="Arial"/>
                <a:cs typeface="Arial"/>
              </a:rPr>
              <a:t>Fundamentos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la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Electricidad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spc="30" dirty="0">
                <a:latin typeface="Tahoma"/>
                <a:cs typeface="Tahoma"/>
              </a:rPr>
              <a:t>antes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intentar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b="1" dirty="0">
                <a:latin typeface="Arial"/>
                <a:cs typeface="Arial"/>
              </a:rPr>
              <a:t>Conceptos</a:t>
            </a:r>
            <a:r>
              <a:rPr sz="900" b="1" spc="-10" dirty="0">
                <a:latin typeface="Arial"/>
                <a:cs typeface="Arial"/>
              </a:rPr>
              <a:t> básicos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5" dirty="0">
                <a:latin typeface="Arial"/>
                <a:cs typeface="Arial"/>
              </a:rPr>
              <a:t> </a:t>
            </a:r>
            <a:r>
              <a:rPr sz="900" b="1" spc="15" dirty="0">
                <a:latin typeface="Arial"/>
                <a:cs typeface="Arial"/>
              </a:rPr>
              <a:t>productos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eléctricos</a:t>
            </a:r>
            <a:endParaRPr sz="900">
              <a:latin typeface="Arial"/>
              <a:cs typeface="Arial"/>
            </a:endParaRPr>
          </a:p>
          <a:p>
            <a:pPr marL="12700" marR="57150">
              <a:lnSpc>
                <a:spcPct val="133300"/>
              </a:lnSpc>
            </a:pPr>
            <a:r>
              <a:rPr sz="900" spc="-35" dirty="0">
                <a:latin typeface="Tahoma"/>
                <a:cs typeface="Tahoma"/>
              </a:rPr>
              <a:t>.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vez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haya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completado</a:t>
            </a:r>
            <a:r>
              <a:rPr sz="900" b="1" spc="20" dirty="0">
                <a:latin typeface="Arial"/>
                <a:cs typeface="Arial"/>
              </a:rPr>
              <a:t>Conceptos</a:t>
            </a:r>
            <a:r>
              <a:rPr sz="900" b="1" spc="-10" dirty="0">
                <a:latin typeface="Arial"/>
                <a:cs typeface="Arial"/>
              </a:rPr>
              <a:t> básicos</a:t>
            </a:r>
            <a:r>
              <a:rPr sz="900" b="1" spc="-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15" dirty="0">
                <a:latin typeface="Arial"/>
                <a:cs typeface="Arial"/>
              </a:rPr>
              <a:t>productos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eléctricos</a:t>
            </a:r>
            <a:r>
              <a:rPr sz="900" spc="5" dirty="0">
                <a:latin typeface="Tahoma"/>
                <a:cs typeface="Tahoma"/>
              </a:rPr>
              <a:t>,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debe </a:t>
            </a:r>
            <a:r>
              <a:rPr sz="900" spc="40" dirty="0">
                <a:latin typeface="Tahoma"/>
                <a:cs typeface="Tahoma"/>
              </a:rPr>
              <a:t>completar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30" dirty="0">
                <a:latin typeface="Tahoma"/>
                <a:cs typeface="Tahoma"/>
              </a:rPr>
              <a:t>revisar </a:t>
            </a:r>
            <a:r>
              <a:rPr sz="900" spc="35" dirty="0">
                <a:latin typeface="Tahoma"/>
                <a:cs typeface="Tahoma"/>
              </a:rPr>
              <a:t>cualquiera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otros </a:t>
            </a:r>
            <a:r>
              <a:rPr sz="900" spc="35" dirty="0">
                <a:latin typeface="Tahoma"/>
                <a:cs typeface="Tahoma"/>
              </a:rPr>
              <a:t>cursos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dirty="0">
                <a:latin typeface="Tahoma"/>
                <a:cs typeface="Tahoma"/>
              </a:rPr>
              <a:t>STEP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35" dirty="0">
                <a:latin typeface="Tahoma"/>
                <a:cs typeface="Tahoma"/>
              </a:rPr>
              <a:t>sean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relevantes </a:t>
            </a:r>
            <a:r>
              <a:rPr sz="900" spc="40" dirty="0">
                <a:latin typeface="Tahoma"/>
                <a:cs typeface="Tahoma"/>
              </a:rPr>
              <a:t>para su </a:t>
            </a:r>
            <a:r>
              <a:rPr sz="900" spc="20" dirty="0">
                <a:latin typeface="Tahoma"/>
                <a:cs typeface="Tahoma"/>
              </a:rPr>
              <a:t>trabajo.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0" dirty="0">
                <a:latin typeface="Tahoma"/>
                <a:cs typeface="Tahoma"/>
              </a:rPr>
              <a:t>información general </a:t>
            </a:r>
            <a:r>
              <a:rPr sz="900" spc="45" dirty="0">
                <a:latin typeface="Tahoma"/>
                <a:cs typeface="Tahoma"/>
              </a:rPr>
              <a:t>proporcionada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b="1" dirty="0">
                <a:latin typeface="Arial"/>
                <a:cs typeface="Arial"/>
              </a:rPr>
              <a:t>Conceptos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-10" dirty="0">
                <a:latin typeface="Arial"/>
                <a:cs typeface="Arial"/>
              </a:rPr>
              <a:t>básicos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15" dirty="0">
                <a:latin typeface="Arial"/>
                <a:cs typeface="Arial"/>
              </a:rPr>
              <a:t>productos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eléctricos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spc="30" dirty="0">
                <a:latin typeface="Tahoma"/>
                <a:cs typeface="Tahoma"/>
              </a:rPr>
              <a:t>le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ayudará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comprender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mejor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detalles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específicos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producto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cursos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STEP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restantes.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7479" y="7712402"/>
            <a:ext cx="424053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45" dirty="0">
                <a:latin typeface="Tahoma"/>
                <a:cs typeface="Tahoma"/>
              </a:rPr>
              <a:t>Después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haber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completado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este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curso,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si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desea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determinar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qué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tan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bien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ha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retenido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información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cubierta,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puede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completar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examen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final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línea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como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se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describe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más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adelante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este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curso.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Si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aprueba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 </a:t>
            </a:r>
            <a:r>
              <a:rPr sz="1000" spc="35" dirty="0">
                <a:latin typeface="Tahoma"/>
                <a:cs typeface="Tahoma"/>
              </a:rPr>
              <a:t>examen, </a:t>
            </a:r>
            <a:r>
              <a:rPr sz="1000" spc="45" dirty="0">
                <a:latin typeface="Tahoma"/>
                <a:cs typeface="Tahoma"/>
              </a:rPr>
              <a:t>tendrá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50" dirty="0">
                <a:latin typeface="Tahoma"/>
                <a:cs typeface="Tahoma"/>
              </a:rPr>
              <a:t>oportunidad de </a:t>
            </a:r>
            <a:r>
              <a:rPr sz="1000" spc="55" dirty="0">
                <a:latin typeface="Tahoma"/>
                <a:cs typeface="Tahoma"/>
              </a:rPr>
              <a:t>imprimir </a:t>
            </a:r>
            <a:r>
              <a:rPr sz="1000" spc="60" dirty="0">
                <a:latin typeface="Tahoma"/>
                <a:cs typeface="Tahoma"/>
              </a:rPr>
              <a:t>un </a:t>
            </a:r>
            <a:r>
              <a:rPr sz="1000" spc="35" dirty="0">
                <a:latin typeface="Tahoma"/>
                <a:cs typeface="Tahoma"/>
              </a:rPr>
              <a:t>certificado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finalización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desde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su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computadora.</a:t>
            </a:r>
            <a:endParaRPr sz="10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7957860" y="480317"/>
            <a:ext cx="4163060" cy="7514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30" dirty="0">
                <a:latin typeface="Tahoma"/>
                <a:cs typeface="Tahoma"/>
              </a:rPr>
              <a:t>Siemens </a:t>
            </a:r>
            <a:r>
              <a:rPr sz="800" spc="25" dirty="0">
                <a:latin typeface="Tahoma"/>
                <a:cs typeface="Tahoma"/>
              </a:rPr>
              <a:t>es </a:t>
            </a:r>
            <a:r>
              <a:rPr sz="800" spc="40" dirty="0">
                <a:latin typeface="Tahoma"/>
                <a:cs typeface="Tahoma"/>
              </a:rPr>
              <a:t>una </a:t>
            </a:r>
            <a:r>
              <a:rPr sz="800" spc="35" dirty="0">
                <a:latin typeface="Tahoma"/>
                <a:cs typeface="Tahoma"/>
              </a:rPr>
              <a:t>marca </a:t>
            </a:r>
            <a:r>
              <a:rPr sz="800" spc="30" dirty="0">
                <a:latin typeface="Tahoma"/>
                <a:cs typeface="Tahoma"/>
              </a:rPr>
              <a:t>comercial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0" dirty="0">
                <a:latin typeface="Tahoma"/>
                <a:cs typeface="Tahoma"/>
              </a:rPr>
              <a:t>Siemens </a:t>
            </a:r>
            <a:r>
              <a:rPr sz="800" spc="15" dirty="0">
                <a:latin typeface="Tahoma"/>
                <a:cs typeface="Tahoma"/>
              </a:rPr>
              <a:t>AG. </a:t>
            </a:r>
            <a:r>
              <a:rPr sz="800" spc="30" dirty="0">
                <a:latin typeface="Tahoma"/>
                <a:cs typeface="Tahoma"/>
              </a:rPr>
              <a:t>Los </a:t>
            </a:r>
            <a:r>
              <a:rPr sz="800" spc="45" dirty="0">
                <a:latin typeface="Tahoma"/>
                <a:cs typeface="Tahoma"/>
              </a:rPr>
              <a:t>nombres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5" dirty="0">
                <a:latin typeface="Tahoma"/>
                <a:cs typeface="Tahoma"/>
              </a:rPr>
              <a:t>productos </a:t>
            </a:r>
            <a:r>
              <a:rPr sz="800" spc="40" dirty="0">
                <a:latin typeface="Tahoma"/>
                <a:cs typeface="Tahoma"/>
              </a:rPr>
              <a:t> mencionados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pueden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ser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marcas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comerciales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marcas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comerciales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registradas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sus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respectivas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empresas.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especificaciones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están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sujetas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cambios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sin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previo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15" dirty="0">
                <a:latin typeface="Tahoma"/>
                <a:cs typeface="Tahoma"/>
              </a:rPr>
              <a:t>aviso.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861" y="1411228"/>
            <a:ext cx="4201795" cy="239014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>
              <a:lnSpc>
                <a:spcPct val="104299"/>
              </a:lnSpc>
              <a:spcBef>
                <a:spcPts val="40"/>
              </a:spcBef>
            </a:pPr>
            <a:r>
              <a:rPr sz="1150" spc="50" dirty="0">
                <a:latin typeface="Tahoma"/>
                <a:cs typeface="Tahoma"/>
              </a:rPr>
              <a:t>National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30" dirty="0">
                <a:latin typeface="Tahoma"/>
                <a:cs typeface="Tahoma"/>
              </a:rPr>
              <a:t>Electrical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20" dirty="0">
                <a:latin typeface="Tahoma"/>
                <a:cs typeface="Tahoma"/>
              </a:rPr>
              <a:t>Code®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10" dirty="0">
                <a:latin typeface="Tahoma"/>
                <a:cs typeface="Tahoma"/>
              </a:rPr>
              <a:t>y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5" dirty="0">
                <a:latin typeface="Tahoma"/>
                <a:cs typeface="Tahoma"/>
              </a:rPr>
              <a:t>NEC®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55" dirty="0">
                <a:latin typeface="Tahoma"/>
                <a:cs typeface="Tahoma"/>
              </a:rPr>
              <a:t>son</a:t>
            </a:r>
            <a:r>
              <a:rPr sz="1150" spc="-65" dirty="0">
                <a:latin typeface="Tahoma"/>
                <a:cs typeface="Tahoma"/>
              </a:rPr>
              <a:t> </a:t>
            </a:r>
            <a:r>
              <a:rPr sz="1150" spc="50" dirty="0">
                <a:latin typeface="Tahoma"/>
                <a:cs typeface="Tahoma"/>
              </a:rPr>
              <a:t>marcas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45" dirty="0">
                <a:latin typeface="Tahoma"/>
                <a:cs typeface="Tahoma"/>
              </a:rPr>
              <a:t>registradas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55" dirty="0">
                <a:latin typeface="Tahoma"/>
                <a:cs typeface="Tahoma"/>
              </a:rPr>
              <a:t>de </a:t>
            </a:r>
            <a:r>
              <a:rPr sz="1150" spc="-345" dirty="0">
                <a:latin typeface="Tahoma"/>
                <a:cs typeface="Tahoma"/>
              </a:rPr>
              <a:t> </a:t>
            </a:r>
            <a:r>
              <a:rPr sz="1150" spc="50" dirty="0">
                <a:latin typeface="Tahoma"/>
                <a:cs typeface="Tahoma"/>
              </a:rPr>
              <a:t>National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30" dirty="0">
                <a:latin typeface="Tahoma"/>
                <a:cs typeface="Tahoma"/>
              </a:rPr>
              <a:t>Fire</a:t>
            </a:r>
            <a:r>
              <a:rPr sz="1150" spc="-55" dirty="0">
                <a:latin typeface="Tahoma"/>
                <a:cs typeface="Tahoma"/>
              </a:rPr>
              <a:t> </a:t>
            </a:r>
            <a:r>
              <a:rPr sz="1150" spc="45" dirty="0">
                <a:latin typeface="Tahoma"/>
                <a:cs typeface="Tahoma"/>
              </a:rPr>
              <a:t>Protection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35" dirty="0">
                <a:latin typeface="Tahoma"/>
                <a:cs typeface="Tahoma"/>
              </a:rPr>
              <a:t>Association,</a:t>
            </a:r>
            <a:r>
              <a:rPr sz="1150" spc="-55" dirty="0">
                <a:latin typeface="Tahoma"/>
                <a:cs typeface="Tahoma"/>
              </a:rPr>
              <a:t> </a:t>
            </a:r>
            <a:r>
              <a:rPr sz="1150" spc="35" dirty="0">
                <a:latin typeface="Tahoma"/>
                <a:cs typeface="Tahoma"/>
              </a:rPr>
              <a:t>Quincy,</a:t>
            </a:r>
            <a:r>
              <a:rPr sz="1150" spc="-60" dirty="0">
                <a:latin typeface="Tahoma"/>
                <a:cs typeface="Tahoma"/>
              </a:rPr>
              <a:t> </a:t>
            </a:r>
            <a:r>
              <a:rPr sz="1150" spc="100" dirty="0">
                <a:latin typeface="Tahoma"/>
                <a:cs typeface="Tahoma"/>
              </a:rPr>
              <a:t>MA</a:t>
            </a:r>
            <a:r>
              <a:rPr sz="1150" spc="-55" dirty="0">
                <a:latin typeface="Tahoma"/>
                <a:cs typeface="Tahoma"/>
              </a:rPr>
              <a:t> </a:t>
            </a:r>
            <a:r>
              <a:rPr sz="1150" spc="15" dirty="0">
                <a:latin typeface="Tahoma"/>
                <a:cs typeface="Tahoma"/>
              </a:rPr>
              <a:t>02169-7471.</a:t>
            </a:r>
            <a:endParaRPr sz="11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500">
              <a:latin typeface="Tahoma"/>
              <a:cs typeface="Tahoma"/>
            </a:endParaRPr>
          </a:p>
          <a:p>
            <a:pPr marL="12700" marR="314960">
              <a:lnSpc>
                <a:spcPct val="120000"/>
              </a:lnSpc>
              <a:spcBef>
                <a:spcPts val="1040"/>
              </a:spcBef>
            </a:pPr>
            <a:r>
              <a:rPr sz="1000" spc="30" dirty="0">
                <a:latin typeface="Tahoma"/>
                <a:cs typeface="Tahoma"/>
              </a:rPr>
              <a:t>NEMA® </a:t>
            </a:r>
            <a:r>
              <a:rPr sz="1000" spc="35" dirty="0">
                <a:latin typeface="Tahoma"/>
                <a:cs typeface="Tahoma"/>
              </a:rPr>
              <a:t>es </a:t>
            </a:r>
            <a:r>
              <a:rPr sz="1000" spc="50" dirty="0">
                <a:latin typeface="Tahoma"/>
                <a:cs typeface="Tahoma"/>
              </a:rPr>
              <a:t>una </a:t>
            </a:r>
            <a:r>
              <a:rPr sz="1000" spc="45" dirty="0">
                <a:latin typeface="Tahoma"/>
                <a:cs typeface="Tahoma"/>
              </a:rPr>
              <a:t>marca </a:t>
            </a:r>
            <a:r>
              <a:rPr sz="1000" spc="40" dirty="0">
                <a:latin typeface="Tahoma"/>
                <a:cs typeface="Tahoma"/>
              </a:rPr>
              <a:t>registrada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50" dirty="0">
                <a:latin typeface="Tahoma"/>
                <a:cs typeface="Tahoma"/>
              </a:rPr>
              <a:t>una </a:t>
            </a:r>
            <a:r>
              <a:rPr sz="1000" spc="45" dirty="0">
                <a:latin typeface="Tahoma"/>
                <a:cs typeface="Tahoma"/>
              </a:rPr>
              <a:t>marca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30" dirty="0">
                <a:latin typeface="Tahoma"/>
                <a:cs typeface="Tahoma"/>
              </a:rPr>
              <a:t>servicio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Asociación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Nacional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Fabricantes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20" dirty="0">
                <a:latin typeface="Tahoma"/>
                <a:cs typeface="Tahoma"/>
              </a:rPr>
              <a:t>Eléctricos,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20" dirty="0">
                <a:latin typeface="Tahoma"/>
                <a:cs typeface="Tahoma"/>
              </a:rPr>
              <a:t>Rosslyn,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20" dirty="0">
                <a:latin typeface="Tahoma"/>
                <a:cs typeface="Tahoma"/>
              </a:rPr>
              <a:t>VA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15" dirty="0">
                <a:latin typeface="Tahoma"/>
                <a:cs typeface="Tahoma"/>
              </a:rPr>
              <a:t>22209.</a:t>
            </a:r>
            <a:endParaRPr sz="100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30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100">
              <a:latin typeface="Tahoma"/>
              <a:cs typeface="Tahoma"/>
            </a:endParaRPr>
          </a:p>
          <a:p>
            <a:pPr marL="12700" marR="148590">
              <a:lnSpc>
                <a:spcPct val="109100"/>
              </a:lnSpc>
            </a:pPr>
            <a:r>
              <a:rPr sz="1100" spc="50" dirty="0">
                <a:latin typeface="Tahoma"/>
                <a:cs typeface="Tahoma"/>
              </a:rPr>
              <a:t>Underwriters </a:t>
            </a:r>
            <a:r>
              <a:rPr sz="1100" spc="45" dirty="0">
                <a:latin typeface="Tahoma"/>
                <a:cs typeface="Tahoma"/>
              </a:rPr>
              <a:t>Laboratories </a:t>
            </a:r>
            <a:r>
              <a:rPr sz="1100" spc="-20" dirty="0">
                <a:latin typeface="Tahoma"/>
                <a:cs typeface="Tahoma"/>
              </a:rPr>
              <a:t>Inc.® </a:t>
            </a:r>
            <a:r>
              <a:rPr sz="1100" spc="10" dirty="0">
                <a:latin typeface="Tahoma"/>
                <a:cs typeface="Tahoma"/>
              </a:rPr>
              <a:t>y </a:t>
            </a:r>
            <a:r>
              <a:rPr sz="1100" dirty="0">
                <a:latin typeface="Tahoma"/>
                <a:cs typeface="Tahoma"/>
              </a:rPr>
              <a:t>UL® </a:t>
            </a:r>
            <a:r>
              <a:rPr sz="1100" spc="55" dirty="0">
                <a:latin typeface="Tahoma"/>
                <a:cs typeface="Tahoma"/>
              </a:rPr>
              <a:t>son </a:t>
            </a:r>
            <a:r>
              <a:rPr sz="1100" spc="45" dirty="0">
                <a:latin typeface="Tahoma"/>
                <a:cs typeface="Tahoma"/>
              </a:rPr>
              <a:t>marcas </a:t>
            </a:r>
            <a:r>
              <a:rPr sz="1100" spc="50" dirty="0">
                <a:latin typeface="Tahoma"/>
                <a:cs typeface="Tahoma"/>
              </a:rPr>
              <a:t> </a:t>
            </a:r>
            <a:r>
              <a:rPr sz="1100" spc="45" dirty="0">
                <a:latin typeface="Tahoma"/>
                <a:cs typeface="Tahoma"/>
              </a:rPr>
              <a:t>registradas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50" dirty="0">
                <a:latin typeface="Tahoma"/>
                <a:cs typeface="Tahoma"/>
              </a:rPr>
              <a:t>de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50" dirty="0">
                <a:latin typeface="Tahoma"/>
                <a:cs typeface="Tahoma"/>
              </a:rPr>
              <a:t>Underwriters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45" dirty="0">
                <a:latin typeface="Tahoma"/>
                <a:cs typeface="Tahoma"/>
              </a:rPr>
              <a:t>Laboratories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-10" dirty="0">
                <a:latin typeface="Tahoma"/>
                <a:cs typeface="Tahoma"/>
              </a:rPr>
              <a:t>Inc.,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50" dirty="0">
                <a:latin typeface="Tahoma"/>
                <a:cs typeface="Tahoma"/>
              </a:rPr>
              <a:t>Northbrook,</a:t>
            </a:r>
            <a:r>
              <a:rPr sz="1100" spc="-55" dirty="0">
                <a:latin typeface="Tahoma"/>
                <a:cs typeface="Tahoma"/>
              </a:rPr>
              <a:t> </a:t>
            </a:r>
            <a:r>
              <a:rPr sz="1100" spc="-5" dirty="0">
                <a:latin typeface="Tahoma"/>
                <a:cs typeface="Tahoma"/>
              </a:rPr>
              <a:t>IL </a:t>
            </a:r>
            <a:r>
              <a:rPr sz="1100" spc="-330" dirty="0">
                <a:latin typeface="Tahoma"/>
                <a:cs typeface="Tahoma"/>
              </a:rPr>
              <a:t> </a:t>
            </a:r>
            <a:r>
              <a:rPr sz="1100" spc="15" dirty="0">
                <a:latin typeface="Tahoma"/>
                <a:cs typeface="Tahoma"/>
              </a:rPr>
              <a:t>60062-2096.</a:t>
            </a:r>
            <a:endParaRPr sz="1100">
              <a:latin typeface="Tahoma"/>
              <a:cs typeface="Tahoma"/>
            </a:endParaRPr>
          </a:p>
          <a:p>
            <a:pPr>
              <a:spcBef>
                <a:spcPts val="20"/>
              </a:spcBef>
            </a:pPr>
            <a:endParaRPr sz="1400">
              <a:latin typeface="Tahoma"/>
              <a:cs typeface="Tahoma"/>
            </a:endParaRPr>
          </a:p>
          <a:p>
            <a:pPr marL="12700"/>
            <a:r>
              <a:rPr sz="950" spc="40" dirty="0">
                <a:latin typeface="Tahoma"/>
                <a:cs typeface="Tahoma"/>
              </a:rPr>
              <a:t>Otras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marcas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registradas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son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propiedad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sus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respectivos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dueños.</a:t>
            </a:r>
            <a:endParaRPr sz="9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7957730" y="497781"/>
            <a:ext cx="215709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600" spc="70" dirty="0">
                <a:latin typeface="Tahoma"/>
                <a:cs typeface="Tahoma"/>
              </a:rPr>
              <a:t>siemens</a:t>
            </a:r>
            <a:r>
              <a:rPr sz="1600" spc="-100" dirty="0">
                <a:latin typeface="Tahoma"/>
                <a:cs typeface="Tahoma"/>
              </a:rPr>
              <a:t> </a:t>
            </a:r>
            <a:r>
              <a:rPr sz="1600" spc="55" dirty="0">
                <a:latin typeface="Tahoma"/>
                <a:cs typeface="Tahoma"/>
              </a:rPr>
              <a:t>industria,</a:t>
            </a:r>
            <a:r>
              <a:rPr sz="1600" spc="-100" dirty="0">
                <a:latin typeface="Tahoma"/>
                <a:cs typeface="Tahoma"/>
              </a:rPr>
              <a:t> </a:t>
            </a:r>
            <a:r>
              <a:rPr sz="1600" spc="25" dirty="0">
                <a:latin typeface="Tahoma"/>
                <a:cs typeface="Tahoma"/>
              </a:rPr>
              <a:t>inc.</a:t>
            </a:r>
            <a:endParaRPr sz="16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61900" y="1910022"/>
            <a:ext cx="131000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5" dirty="0">
                <a:latin typeface="Arial"/>
                <a:cs typeface="Arial"/>
              </a:rPr>
              <a:t>Resumen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la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25" dirty="0">
                <a:latin typeface="Arial"/>
                <a:cs typeface="Arial"/>
              </a:rPr>
              <a:t>empresa</a:t>
            </a:r>
            <a:endParaRPr sz="85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7679" y="1857951"/>
            <a:ext cx="425704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objetivo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curso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proporcionar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visión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general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alto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nivel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productos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b="1" spc="40" dirty="0">
                <a:latin typeface="Arial"/>
                <a:cs typeface="Arial"/>
              </a:rPr>
              <a:t>Industria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Siemens,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Inc.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(SII)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venden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nuestros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socios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canal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pertenecen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siguientes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categorías: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bajo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voltaje,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motores,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control,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variadores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automatización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industrial.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Está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allá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 </a:t>
            </a:r>
            <a:r>
              <a:rPr sz="900" spc="30" dirty="0">
                <a:latin typeface="Tahoma"/>
                <a:cs typeface="Tahoma"/>
              </a:rPr>
              <a:t>alcance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este </a:t>
            </a:r>
            <a:r>
              <a:rPr sz="900" spc="40" dirty="0">
                <a:latin typeface="Tahoma"/>
                <a:cs typeface="Tahoma"/>
              </a:rPr>
              <a:t>curso cubrir todos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productos </a:t>
            </a:r>
            <a:r>
              <a:rPr sz="900" spc="-25" dirty="0">
                <a:latin typeface="Tahoma"/>
                <a:cs typeface="Tahoma"/>
              </a:rPr>
              <a:t>SII. </a:t>
            </a:r>
            <a:r>
              <a:rPr sz="900" spc="40" dirty="0">
                <a:latin typeface="Tahoma"/>
                <a:cs typeface="Tahoma"/>
              </a:rPr>
              <a:t>Para obtener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información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sobre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productos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-25" dirty="0">
                <a:latin typeface="Tahoma"/>
                <a:cs typeface="Tahoma"/>
              </a:rPr>
              <a:t>SII,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consulte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sitio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web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Industry,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Inc.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680" y="3322263"/>
            <a:ext cx="4242435" cy="53276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13360">
              <a:lnSpc>
                <a:spcPct val="126299"/>
              </a:lnSpc>
              <a:spcBef>
                <a:spcPts val="100"/>
              </a:spcBef>
            </a:pPr>
            <a:r>
              <a:rPr sz="950" spc="35" dirty="0">
                <a:latin typeface="Tahoma"/>
                <a:cs typeface="Tahoma"/>
              </a:rPr>
              <a:t>Antes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hablar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sobre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productos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Siemens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Industry,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-5" dirty="0">
                <a:latin typeface="Tahoma"/>
                <a:cs typeface="Tahoma"/>
              </a:rPr>
              <a:t>Inc.,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útil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hablar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brevemente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sobre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nuestra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empresa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matriz,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b="1" spc="5" dirty="0">
                <a:latin typeface="Arial"/>
                <a:cs typeface="Arial"/>
              </a:rPr>
              <a:t>Siemens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-25" dirty="0">
                <a:latin typeface="Arial"/>
                <a:cs typeface="Arial"/>
              </a:rPr>
              <a:t>AG</a:t>
            </a:r>
            <a:r>
              <a:rPr sz="950" spc="-25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cómo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encaja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-25" dirty="0">
                <a:latin typeface="Tahoma"/>
                <a:cs typeface="Tahoma"/>
              </a:rPr>
              <a:t>SII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estructura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empresarial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mundial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Siemens.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132715">
              <a:lnSpc>
                <a:spcPct val="126299"/>
              </a:lnSpc>
            </a:pPr>
            <a:r>
              <a:rPr sz="950" spc="35" dirty="0">
                <a:latin typeface="Tahoma"/>
                <a:cs typeface="Tahoma"/>
              </a:rPr>
              <a:t>Siemens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AG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proveedor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líder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equipos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eléctricos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electrónicos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1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servicios </a:t>
            </a:r>
            <a:r>
              <a:rPr sz="950" spc="35" dirty="0">
                <a:latin typeface="Tahoma"/>
                <a:cs typeface="Tahoma"/>
              </a:rPr>
              <a:t>asociados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50" dirty="0">
                <a:latin typeface="Tahoma"/>
                <a:cs typeface="Tahoma"/>
              </a:rPr>
              <a:t>todo </a:t>
            </a:r>
            <a:r>
              <a:rPr sz="950" spc="30" dirty="0">
                <a:latin typeface="Tahoma"/>
                <a:cs typeface="Tahoma"/>
              </a:rPr>
              <a:t>el </a:t>
            </a:r>
            <a:r>
              <a:rPr sz="950" spc="45" dirty="0">
                <a:latin typeface="Tahoma"/>
                <a:cs typeface="Tahoma"/>
              </a:rPr>
              <a:t>mundo. </a:t>
            </a:r>
            <a:r>
              <a:rPr sz="950" spc="40" dirty="0">
                <a:latin typeface="Tahoma"/>
                <a:cs typeface="Tahoma"/>
              </a:rPr>
              <a:t>Desde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45" dirty="0">
                <a:latin typeface="Tahoma"/>
                <a:cs typeface="Tahoma"/>
              </a:rPr>
              <a:t>empresa </a:t>
            </a:r>
            <a:r>
              <a:rPr sz="950" spc="30" dirty="0">
                <a:latin typeface="Tahoma"/>
                <a:cs typeface="Tahoma"/>
              </a:rPr>
              <a:t>inicial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Siemens,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fundada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1847,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Siemens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ha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crecido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hasta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convertirse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las </a:t>
            </a:r>
            <a:r>
              <a:rPr sz="950" spc="45" dirty="0">
                <a:latin typeface="Tahoma"/>
                <a:cs typeface="Tahoma"/>
              </a:rPr>
              <a:t>empresas </a:t>
            </a:r>
            <a:r>
              <a:rPr sz="950" spc="50" dirty="0">
                <a:latin typeface="Tahoma"/>
                <a:cs typeface="Tahoma"/>
              </a:rPr>
              <a:t>más </a:t>
            </a:r>
            <a:r>
              <a:rPr sz="950" spc="45" dirty="0">
                <a:latin typeface="Tahoma"/>
                <a:cs typeface="Tahoma"/>
              </a:rPr>
              <a:t>grandes </a:t>
            </a:r>
            <a:r>
              <a:rPr sz="950" spc="40" dirty="0">
                <a:latin typeface="Tahoma"/>
                <a:cs typeface="Tahoma"/>
              </a:rPr>
              <a:t>con </a:t>
            </a:r>
            <a:r>
              <a:rPr sz="950" spc="45" dirty="0">
                <a:latin typeface="Tahoma"/>
                <a:cs typeface="Tahoma"/>
              </a:rPr>
              <a:t>empleados en </a:t>
            </a:r>
            <a:r>
              <a:rPr sz="950" spc="20" dirty="0">
                <a:latin typeface="Tahoma"/>
                <a:cs typeface="Tahoma"/>
              </a:rPr>
              <a:t>190 </a:t>
            </a:r>
            <a:r>
              <a:rPr sz="950" spc="25" dirty="0">
                <a:latin typeface="Tahoma"/>
                <a:cs typeface="Tahoma"/>
              </a:rPr>
              <a:t>países, </a:t>
            </a:r>
            <a:r>
              <a:rPr sz="950" spc="40" dirty="0">
                <a:latin typeface="Tahoma"/>
                <a:cs typeface="Tahoma"/>
              </a:rPr>
              <a:t>incluidos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más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50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000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empleados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-15" dirty="0">
                <a:latin typeface="Tahoma"/>
                <a:cs typeface="Tahoma"/>
              </a:rPr>
              <a:t>EE.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UU.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259079">
              <a:lnSpc>
                <a:spcPct val="126299"/>
              </a:lnSpc>
              <a:spcBef>
                <a:spcPts val="5"/>
              </a:spcBef>
            </a:pPr>
            <a:r>
              <a:rPr sz="950" spc="35" dirty="0">
                <a:latin typeface="Tahoma"/>
                <a:cs typeface="Tahoma"/>
              </a:rPr>
              <a:t>Siemens </a:t>
            </a:r>
            <a:r>
              <a:rPr sz="950" spc="45" dirty="0">
                <a:latin typeface="Tahoma"/>
                <a:cs typeface="Tahoma"/>
              </a:rPr>
              <a:t>AG </a:t>
            </a:r>
            <a:r>
              <a:rPr sz="950" spc="35" dirty="0">
                <a:latin typeface="Tahoma"/>
                <a:cs typeface="Tahoma"/>
              </a:rPr>
              <a:t>ofrece </a:t>
            </a:r>
            <a:r>
              <a:rPr sz="950" spc="45" dirty="0">
                <a:latin typeface="Tahoma"/>
                <a:cs typeface="Tahoma"/>
              </a:rPr>
              <a:t>una amplia </a:t>
            </a:r>
            <a:r>
              <a:rPr sz="950" spc="50" dirty="0">
                <a:latin typeface="Tahoma"/>
                <a:cs typeface="Tahoma"/>
              </a:rPr>
              <a:t>gama </a:t>
            </a:r>
            <a:r>
              <a:rPr sz="950" spc="45" dirty="0">
                <a:latin typeface="Tahoma"/>
                <a:cs typeface="Tahoma"/>
              </a:rPr>
              <a:t>de productos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30" dirty="0">
                <a:latin typeface="Tahoma"/>
                <a:cs typeface="Tahoma"/>
              </a:rPr>
              <a:t>servicios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categorías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comerciales</a:t>
            </a:r>
            <a:r>
              <a:rPr sz="950" spc="-3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como</a:t>
            </a:r>
            <a:r>
              <a:rPr sz="950" spc="-3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tecnologías</a:t>
            </a:r>
            <a:r>
              <a:rPr sz="950" spc="-3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3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construcción,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generación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distribución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energía,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atención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médica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industria.</a:t>
            </a:r>
            <a:endParaRPr sz="9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200">
              <a:latin typeface="Tahoma"/>
              <a:cs typeface="Tahoma"/>
            </a:endParaRPr>
          </a:p>
          <a:p>
            <a:pPr marL="12700" marR="43180">
              <a:lnSpc>
                <a:spcPct val="120000"/>
              </a:lnSpc>
            </a:pPr>
            <a:r>
              <a:rPr sz="1000" spc="40" dirty="0">
                <a:latin typeface="Tahoma"/>
                <a:cs typeface="Tahoma"/>
              </a:rPr>
              <a:t>Siemens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AG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tiene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su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sede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Berlín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Múnich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opera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mayoría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los </a:t>
            </a:r>
            <a:r>
              <a:rPr sz="1000" spc="35" dirty="0">
                <a:latin typeface="Tahoma"/>
                <a:cs typeface="Tahoma"/>
              </a:rPr>
              <a:t>países a </a:t>
            </a:r>
            <a:r>
              <a:rPr sz="1000" spc="30" dirty="0">
                <a:latin typeface="Tahoma"/>
                <a:cs typeface="Tahoma"/>
              </a:rPr>
              <a:t>través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0" dirty="0">
                <a:latin typeface="Tahoma"/>
                <a:cs typeface="Tahoma"/>
              </a:rPr>
              <a:t>organizaciones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35" dirty="0">
                <a:latin typeface="Tahoma"/>
                <a:cs typeface="Tahoma"/>
              </a:rPr>
              <a:t>clústeres regionales. </a:t>
            </a:r>
            <a:r>
              <a:rPr sz="1000" spc="25" dirty="0">
                <a:latin typeface="Tahoma"/>
                <a:cs typeface="Tahoma"/>
              </a:rPr>
              <a:t>En </a:t>
            </a:r>
            <a:r>
              <a:rPr sz="1000" spc="40" dirty="0">
                <a:latin typeface="Tahoma"/>
                <a:cs typeface="Tahoma"/>
              </a:rPr>
              <a:t>los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Estados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Unidos,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Siemens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tiene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varias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empresas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operativas,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como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-30" dirty="0">
                <a:latin typeface="Tahoma"/>
                <a:cs typeface="Tahoma"/>
              </a:rPr>
              <a:t>SII, </a:t>
            </a:r>
            <a:r>
              <a:rPr sz="1000" spc="-2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cada </a:t>
            </a:r>
            <a:r>
              <a:rPr sz="1000" spc="50" dirty="0">
                <a:latin typeface="Tahoma"/>
                <a:cs typeface="Tahoma"/>
              </a:rPr>
              <a:t>una de </a:t>
            </a:r>
            <a:r>
              <a:rPr sz="1000" spc="30" dirty="0">
                <a:latin typeface="Tahoma"/>
                <a:cs typeface="Tahoma"/>
              </a:rPr>
              <a:t>las </a:t>
            </a:r>
            <a:r>
              <a:rPr sz="1000" spc="35" dirty="0">
                <a:latin typeface="Tahoma"/>
                <a:cs typeface="Tahoma"/>
              </a:rPr>
              <a:t>cuales se centra </a:t>
            </a:r>
            <a:r>
              <a:rPr sz="1000" spc="45" dirty="0">
                <a:latin typeface="Tahoma"/>
                <a:cs typeface="Tahoma"/>
              </a:rPr>
              <a:t>en </a:t>
            </a:r>
            <a:r>
              <a:rPr sz="1000" spc="50" dirty="0">
                <a:latin typeface="Tahoma"/>
                <a:cs typeface="Tahoma"/>
              </a:rPr>
              <a:t>una </a:t>
            </a:r>
            <a:r>
              <a:rPr sz="1000" spc="40" dirty="0">
                <a:latin typeface="Tahoma"/>
                <a:cs typeface="Tahoma"/>
              </a:rPr>
              <a:t>parte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35" dirty="0">
                <a:latin typeface="Tahoma"/>
                <a:cs typeface="Tahoma"/>
              </a:rPr>
              <a:t>cartera total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productos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servicios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Siemens.</a:t>
            </a:r>
            <a:endParaRPr sz="100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1150">
              <a:latin typeface="Tahoma"/>
              <a:cs typeface="Tahoma"/>
            </a:endParaRPr>
          </a:p>
          <a:p>
            <a:pPr marL="12700" marR="5080">
              <a:lnSpc>
                <a:spcPct val="133300"/>
              </a:lnSpc>
            </a:pP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5" dirty="0">
                <a:latin typeface="Tahoma"/>
                <a:cs typeface="Tahoma"/>
              </a:rPr>
              <a:t>ayudarlo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45" dirty="0">
                <a:latin typeface="Tahoma"/>
                <a:cs typeface="Tahoma"/>
              </a:rPr>
              <a:t>comprender </a:t>
            </a:r>
            <a:r>
              <a:rPr sz="900" spc="40" dirty="0">
                <a:latin typeface="Tahoma"/>
                <a:cs typeface="Tahoma"/>
              </a:rPr>
              <a:t>mejor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productos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distribución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bajo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voltaje,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motores,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control,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variadores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automatización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industrial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-25" dirty="0">
                <a:latin typeface="Tahoma"/>
                <a:cs typeface="Tahoma"/>
              </a:rPr>
              <a:t>SII,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este </a:t>
            </a:r>
            <a:r>
              <a:rPr sz="900" spc="40" dirty="0">
                <a:latin typeface="Tahoma"/>
                <a:cs typeface="Tahoma"/>
              </a:rPr>
              <a:t>curso </a:t>
            </a:r>
            <a:r>
              <a:rPr sz="900" spc="30" dirty="0">
                <a:latin typeface="Tahoma"/>
                <a:cs typeface="Tahoma"/>
              </a:rPr>
              <a:t>analiza </a:t>
            </a:r>
            <a:r>
              <a:rPr sz="900" spc="50" dirty="0">
                <a:latin typeface="Tahoma"/>
                <a:cs typeface="Tahoma"/>
              </a:rPr>
              <a:t>dónde </a:t>
            </a:r>
            <a:r>
              <a:rPr sz="900" spc="25" dirty="0">
                <a:latin typeface="Tahoma"/>
                <a:cs typeface="Tahoma"/>
              </a:rPr>
              <a:t>encajan </a:t>
            </a:r>
            <a:r>
              <a:rPr sz="900" spc="45" dirty="0">
                <a:latin typeface="Tahoma"/>
                <a:cs typeface="Tahoma"/>
              </a:rPr>
              <a:t>muchos de </a:t>
            </a:r>
            <a:r>
              <a:rPr sz="900" spc="30" dirty="0">
                <a:latin typeface="Tahoma"/>
                <a:cs typeface="Tahoma"/>
              </a:rPr>
              <a:t>estos </a:t>
            </a:r>
            <a:r>
              <a:rPr sz="900" spc="40" dirty="0">
                <a:latin typeface="Tahoma"/>
                <a:cs typeface="Tahoma"/>
              </a:rPr>
              <a:t>productos en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25" dirty="0">
                <a:latin typeface="Tahoma"/>
                <a:cs typeface="Tahoma"/>
              </a:rPr>
              <a:t>flujo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 en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25" dirty="0">
                <a:latin typeface="Tahoma"/>
                <a:cs typeface="Tahoma"/>
              </a:rPr>
              <a:t>residenciales, </a:t>
            </a:r>
            <a:r>
              <a:rPr sz="900" spc="35" dirty="0">
                <a:latin typeface="Tahoma"/>
                <a:cs typeface="Tahoma"/>
              </a:rPr>
              <a:t>comerciales </a:t>
            </a:r>
            <a:r>
              <a:rPr sz="900" spc="30" dirty="0">
                <a:latin typeface="Tahoma"/>
                <a:cs typeface="Tahoma"/>
              </a:rPr>
              <a:t>e </a:t>
            </a:r>
            <a:r>
              <a:rPr sz="900" spc="35" dirty="0">
                <a:latin typeface="Tahoma"/>
                <a:cs typeface="Tahoma"/>
              </a:rPr>
              <a:t>industriales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muestra.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Tenga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cuenta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flujo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empresa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públicos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electricidad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analiza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solo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brevemente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curso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porque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productos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generación, </a:t>
            </a:r>
            <a:r>
              <a:rPr sz="900" spc="40" dirty="0">
                <a:latin typeface="Tahoma"/>
                <a:cs typeface="Tahoma"/>
              </a:rPr>
              <a:t>transmisión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distribución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5" dirty="0">
                <a:latin typeface="Tahoma"/>
                <a:cs typeface="Tahoma"/>
              </a:rPr>
              <a:t>empresa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servicios </a:t>
            </a:r>
            <a:r>
              <a:rPr sz="900" spc="40" dirty="0">
                <a:latin typeface="Tahoma"/>
                <a:cs typeface="Tahoma"/>
              </a:rPr>
              <a:t>públicos </a:t>
            </a:r>
            <a:r>
              <a:rPr sz="900" spc="45" dirty="0">
                <a:latin typeface="Tahoma"/>
                <a:cs typeface="Tahoma"/>
              </a:rPr>
              <a:t>son </a:t>
            </a:r>
            <a:r>
              <a:rPr sz="900" spc="40" dirty="0">
                <a:latin typeface="Tahoma"/>
                <a:cs typeface="Tahoma"/>
              </a:rPr>
              <a:t>responsabilidad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40" dirty="0">
                <a:latin typeface="Tahoma"/>
                <a:cs typeface="Tahoma"/>
              </a:rPr>
              <a:t>empresas </a:t>
            </a:r>
            <a:r>
              <a:rPr sz="900" spc="35" dirty="0">
                <a:latin typeface="Tahoma"/>
                <a:cs typeface="Tahoma"/>
              </a:rPr>
              <a:t>del </a:t>
            </a:r>
            <a:r>
              <a:rPr sz="900" spc="30" dirty="0">
                <a:latin typeface="Tahoma"/>
                <a:cs typeface="Tahoma"/>
              </a:rPr>
              <a:t>sector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Energy.</a:t>
            </a:r>
            <a:endParaRPr sz="9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516" y="2609546"/>
            <a:ext cx="3241040" cy="2215515"/>
            <a:chOff x="2915916" y="2609545"/>
            <a:chExt cx="3241040" cy="22155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8702" y="2611554"/>
              <a:ext cx="3237217" cy="221332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2920720" y="2611551"/>
              <a:ext cx="3233420" cy="2211705"/>
            </a:xfrm>
            <a:custGeom>
              <a:avLst/>
              <a:gdLst/>
              <a:ahLst/>
              <a:cxnLst/>
              <a:rect l="l" t="t" r="r" b="b"/>
              <a:pathLst>
                <a:path w="3233420" h="2211704">
                  <a:moveTo>
                    <a:pt x="3233191" y="0"/>
                  </a:moveTo>
                  <a:lnTo>
                    <a:pt x="0" y="0"/>
                  </a:lnTo>
                  <a:lnTo>
                    <a:pt x="0" y="2211311"/>
                  </a:lnTo>
                  <a:lnTo>
                    <a:pt x="3233191" y="2211311"/>
                  </a:lnTo>
                  <a:lnTo>
                    <a:pt x="3233191" y="0"/>
                  </a:lnTo>
                  <a:close/>
                </a:path>
              </a:pathLst>
            </a:custGeom>
            <a:ln w="40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15916" y="2823932"/>
              <a:ext cx="3240854" cy="1998729"/>
            </a:xfrm>
            <a:prstGeom prst="rect">
              <a:avLst/>
            </a:prstGeom>
          </p:spPr>
        </p:pic>
      </p:grpSp>
      <p:pic>
        <p:nvPicPr>
          <p:cNvPr id="6" name="object 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359911" y="6929620"/>
            <a:ext cx="3513264" cy="2285982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7957820" y="529283"/>
            <a:ext cx="1360170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50" spc="50" dirty="0">
                <a:latin typeface="Tahoma"/>
                <a:cs typeface="Tahoma"/>
              </a:rPr>
              <a:t>Energia</a:t>
            </a:r>
            <a:r>
              <a:rPr sz="1350" spc="-75" dirty="0">
                <a:latin typeface="Tahoma"/>
                <a:cs typeface="Tahoma"/>
              </a:rPr>
              <a:t> </a:t>
            </a:r>
            <a:r>
              <a:rPr sz="1350" spc="40" dirty="0">
                <a:latin typeface="Tahoma"/>
                <a:cs typeface="Tahoma"/>
              </a:rPr>
              <a:t>electrica</a:t>
            </a:r>
            <a:endParaRPr sz="1350">
              <a:latin typeface="Tahoma"/>
              <a:cs typeface="Tahoma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</a:t>
            </a:fld>
            <a:endParaRPr spc="30" dirty="0"/>
          </a:p>
        </p:txBody>
      </p:sp>
      <p:sp>
        <p:nvSpPr>
          <p:cNvPr id="8" name="object 8"/>
          <p:cNvSpPr txBox="1"/>
          <p:nvPr/>
        </p:nvSpPr>
        <p:spPr>
          <a:xfrm>
            <a:off x="7957821" y="1858972"/>
            <a:ext cx="410654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5" dirty="0">
                <a:latin typeface="Tahoma"/>
                <a:cs typeface="Tahoma"/>
              </a:rPr>
              <a:t>La </a:t>
            </a:r>
            <a:r>
              <a:rPr sz="950" spc="30" dirty="0">
                <a:latin typeface="Tahoma"/>
                <a:cs typeface="Tahoma"/>
              </a:rPr>
              <a:t>energía,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45" dirty="0">
                <a:latin typeface="Tahoma"/>
                <a:cs typeface="Tahoma"/>
              </a:rPr>
              <a:t>origina en una </a:t>
            </a:r>
            <a:r>
              <a:rPr sz="950" spc="35" dirty="0">
                <a:latin typeface="Tahoma"/>
                <a:cs typeface="Tahoma"/>
              </a:rPr>
              <a:t>planta </a:t>
            </a:r>
            <a:r>
              <a:rPr sz="950" spc="45" dirty="0">
                <a:latin typeface="Tahoma"/>
                <a:cs typeface="Tahoma"/>
              </a:rPr>
              <a:t>generadora de </a:t>
            </a:r>
            <a:r>
              <a:rPr sz="950" spc="30" dirty="0">
                <a:latin typeface="Tahoma"/>
                <a:cs typeface="Tahoma"/>
              </a:rPr>
              <a:t>energía, se </a:t>
            </a:r>
            <a:r>
              <a:rPr sz="950" spc="35" dirty="0">
                <a:latin typeface="Tahoma"/>
                <a:cs typeface="Tahoma"/>
              </a:rPr>
              <a:t> distribuye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clientes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residenciales,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comerciales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industriales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través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varias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líneas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transmisión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subestaciones.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61991" y="5148392"/>
            <a:ext cx="9963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latin typeface="Arial"/>
                <a:cs typeface="Arial"/>
              </a:rPr>
              <a:t>Fuentes</a:t>
            </a:r>
            <a:r>
              <a:rPr sz="800" b="1" spc="-4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45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energía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921" y="5089971"/>
            <a:ext cx="425069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0" dirty="0">
                <a:latin typeface="Tahoma"/>
                <a:cs typeface="Tahoma"/>
              </a:rPr>
              <a:t>Hay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varias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fuentes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utilizan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producir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eléctrica. </a:t>
            </a:r>
            <a:r>
              <a:rPr sz="900" spc="2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Por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ejemplo,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carbón,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petróleo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uranio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son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combustibles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utilizan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5" dirty="0">
                <a:latin typeface="Tahoma"/>
                <a:cs typeface="Tahoma"/>
              </a:rPr>
              <a:t>convertir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0" dirty="0">
                <a:latin typeface="Tahoma"/>
                <a:cs typeface="Tahoma"/>
              </a:rPr>
              <a:t>agua en vapor </a:t>
            </a:r>
            <a:r>
              <a:rPr sz="900" spc="25" dirty="0">
                <a:latin typeface="Tahoma"/>
                <a:cs typeface="Tahoma"/>
              </a:rPr>
              <a:t>que,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40" dirty="0">
                <a:latin typeface="Tahoma"/>
                <a:cs typeface="Tahoma"/>
              </a:rPr>
              <a:t>su </a:t>
            </a:r>
            <a:r>
              <a:rPr sz="900" spc="5" dirty="0">
                <a:latin typeface="Tahoma"/>
                <a:cs typeface="Tahoma"/>
              </a:rPr>
              <a:t>vez, </a:t>
            </a:r>
            <a:r>
              <a:rPr sz="900" spc="40" dirty="0">
                <a:latin typeface="Tahoma"/>
                <a:cs typeface="Tahoma"/>
              </a:rPr>
              <a:t>impulsa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30" dirty="0">
                <a:latin typeface="Tahoma"/>
                <a:cs typeface="Tahoma"/>
              </a:rPr>
              <a:t>turbina. </a:t>
            </a:r>
            <a:r>
              <a:rPr sz="900" spc="40" dirty="0">
                <a:latin typeface="Tahoma"/>
                <a:cs typeface="Tahoma"/>
              </a:rPr>
              <a:t>Algunas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empresas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servicios </a:t>
            </a:r>
            <a:r>
              <a:rPr sz="900" spc="40" dirty="0">
                <a:latin typeface="Tahoma"/>
                <a:cs typeface="Tahoma"/>
              </a:rPr>
              <a:t>públicos también </a:t>
            </a:r>
            <a:r>
              <a:rPr sz="900" spc="30" dirty="0">
                <a:latin typeface="Tahoma"/>
                <a:cs typeface="Tahoma"/>
              </a:rPr>
              <a:t>utilizan </a:t>
            </a:r>
            <a:r>
              <a:rPr sz="900" spc="40" dirty="0">
                <a:latin typeface="Tahoma"/>
                <a:cs typeface="Tahoma"/>
              </a:rPr>
              <a:t>turbinas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gas </a:t>
            </a:r>
            <a:r>
              <a:rPr sz="900" spc="10" dirty="0">
                <a:latin typeface="Tahoma"/>
                <a:cs typeface="Tahoma"/>
              </a:rPr>
              <a:t>o,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operación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ciclo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combinado,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turbinas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gas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vapor.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eje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salida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turbina </a:t>
            </a:r>
            <a:r>
              <a:rPr sz="900" spc="25" dirty="0">
                <a:latin typeface="Tahoma"/>
                <a:cs typeface="Tahoma"/>
              </a:rPr>
              <a:t>está </a:t>
            </a:r>
            <a:r>
              <a:rPr sz="900" spc="35" dirty="0">
                <a:latin typeface="Tahoma"/>
                <a:cs typeface="Tahoma"/>
              </a:rPr>
              <a:t>conectado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35" dirty="0">
                <a:latin typeface="Tahoma"/>
                <a:cs typeface="Tahoma"/>
              </a:rPr>
              <a:t>un</a:t>
            </a:r>
            <a:r>
              <a:rPr sz="900" b="1" spc="35" dirty="0">
                <a:latin typeface="Arial"/>
                <a:cs typeface="Arial"/>
              </a:rPr>
              <a:t>generador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30" dirty="0">
                <a:latin typeface="Arial"/>
                <a:cs typeface="Arial"/>
              </a:rPr>
              <a:t>corriente </a:t>
            </a:r>
            <a:r>
              <a:rPr sz="900" b="1" spc="45" dirty="0">
                <a:latin typeface="Arial"/>
                <a:cs typeface="Arial"/>
              </a:rPr>
              <a:t>alterna </a:t>
            </a:r>
            <a:r>
              <a:rPr sz="900" b="1" spc="-30" dirty="0">
                <a:latin typeface="Arial"/>
                <a:cs typeface="Arial"/>
              </a:rPr>
              <a:t>(CA)</a:t>
            </a:r>
            <a:r>
              <a:rPr sz="900" spc="-30" dirty="0">
                <a:latin typeface="Tahoma"/>
                <a:cs typeface="Tahoma"/>
              </a:rPr>
              <a:t>. </a:t>
            </a: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generador de </a:t>
            </a:r>
            <a:r>
              <a:rPr sz="900" spc="30" dirty="0">
                <a:latin typeface="Tahoma"/>
                <a:cs typeface="Tahoma"/>
              </a:rPr>
              <a:t>CA es </a:t>
            </a:r>
            <a:r>
              <a:rPr sz="900" spc="45" dirty="0">
                <a:latin typeface="Tahoma"/>
                <a:cs typeface="Tahoma"/>
              </a:rPr>
              <a:t>girado </a:t>
            </a:r>
            <a:r>
              <a:rPr sz="900" spc="50" dirty="0">
                <a:latin typeface="Tahoma"/>
                <a:cs typeface="Tahoma"/>
              </a:rPr>
              <a:t>por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0" dirty="0">
                <a:latin typeface="Tahoma"/>
                <a:cs typeface="Tahoma"/>
              </a:rPr>
              <a:t>turbina. </a:t>
            </a:r>
            <a:r>
              <a:rPr sz="900" spc="10" dirty="0">
                <a:latin typeface="Tahoma"/>
                <a:cs typeface="Tahoma"/>
              </a:rPr>
              <a:t>Es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5" dirty="0">
                <a:latin typeface="Tahoma"/>
                <a:cs typeface="Tahoma"/>
              </a:rPr>
              <a:t>generador de </a:t>
            </a:r>
            <a:r>
              <a:rPr sz="900" spc="30" dirty="0">
                <a:latin typeface="Tahoma"/>
                <a:cs typeface="Tahoma"/>
              </a:rPr>
              <a:t>CA el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convierte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mecánica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eléctrica.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499147" y="6773530"/>
            <a:ext cx="2222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latin typeface="Tahoma"/>
                <a:cs typeface="Tahoma"/>
              </a:rPr>
              <a:t>Carbón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104427" y="7532994"/>
            <a:ext cx="50927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Línea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vapor</a:t>
            </a:r>
            <a:endParaRPr sz="55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256828" y="7662534"/>
            <a:ext cx="1471295" cy="3206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spcBef>
                <a:spcPts val="100"/>
              </a:spcBef>
            </a:pPr>
            <a:r>
              <a:rPr sz="650" spc="30" dirty="0">
                <a:latin typeface="Tahoma"/>
                <a:cs typeface="Tahoma"/>
              </a:rPr>
              <a:t>Generador</a:t>
            </a:r>
            <a:endParaRPr sz="650">
              <a:latin typeface="Tahoma"/>
              <a:cs typeface="Tahoma"/>
            </a:endParaRPr>
          </a:p>
          <a:p>
            <a:pPr>
              <a:spcBef>
                <a:spcPts val="40"/>
              </a:spcBef>
            </a:pPr>
            <a:endParaRPr sz="750">
              <a:latin typeface="Tahoma"/>
              <a:cs typeface="Tahoma"/>
            </a:endParaRPr>
          </a:p>
          <a:p>
            <a:pPr marL="12700">
              <a:spcBef>
                <a:spcPts val="5"/>
              </a:spcBef>
            </a:pPr>
            <a:r>
              <a:rPr sz="600" spc="20" dirty="0">
                <a:latin typeface="Tahoma"/>
                <a:cs typeface="Tahoma"/>
              </a:rPr>
              <a:t>Turbina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vapor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67067" y="8427074"/>
            <a:ext cx="4368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Pulverizador</a:t>
            </a:r>
            <a:endParaRPr sz="55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281468" y="8894434"/>
            <a:ext cx="27749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Caldera</a:t>
            </a:r>
            <a:endParaRPr sz="5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206618" y="1052030"/>
            <a:ext cx="2329664" cy="180447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881268" y="8634864"/>
            <a:ext cx="636615" cy="74475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7977294" y="7049217"/>
            <a:ext cx="2832100" cy="1525270"/>
            <a:chOff x="2922694" y="7049217"/>
            <a:chExt cx="2832100" cy="1525270"/>
          </a:xfrm>
        </p:grpSpPr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22694" y="7049217"/>
              <a:ext cx="2354357" cy="152517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01500" y="7393985"/>
              <a:ext cx="177185" cy="74472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21158" y="7393985"/>
              <a:ext cx="233370" cy="74472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5761929" y="522380"/>
            <a:ext cx="135826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15" dirty="0">
                <a:latin typeface="Arial"/>
                <a:cs typeface="Arial"/>
              </a:rPr>
              <a:t>Energía</a:t>
            </a:r>
            <a:r>
              <a:rPr sz="950" b="1" spc="-4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hidroeléctrica</a:t>
            </a:r>
            <a:endParaRPr sz="950">
              <a:latin typeface="Arial"/>
              <a:cs typeface="Arial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6</a:t>
            </a:fld>
            <a:endParaRPr spc="30" dirty="0"/>
          </a:p>
        </p:txBody>
      </p:sp>
      <p:sp>
        <p:nvSpPr>
          <p:cNvPr id="9" name="object 9"/>
          <p:cNvSpPr txBox="1"/>
          <p:nvPr/>
        </p:nvSpPr>
        <p:spPr>
          <a:xfrm>
            <a:off x="7957709" y="481740"/>
            <a:ext cx="40481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centrales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hidroeléctricas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utilizan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energía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mecánica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agua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cae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hacer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funcionar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generador.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761899" y="3200152"/>
            <a:ext cx="1713864" cy="37211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900" b="1" spc="15" dirty="0">
                <a:latin typeface="Arial"/>
                <a:cs typeface="Arial"/>
              </a:rPr>
              <a:t>Energía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renovable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más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nueva</a:t>
            </a:r>
            <a:endParaRPr sz="900">
              <a:latin typeface="Arial"/>
              <a:cs typeface="Arial"/>
            </a:endParaRPr>
          </a:p>
          <a:p>
            <a:pPr marL="12700">
              <a:spcBef>
                <a:spcPts val="210"/>
              </a:spcBef>
            </a:pPr>
            <a:r>
              <a:rPr sz="1050" b="1" spc="20" dirty="0">
                <a:latin typeface="Arial"/>
                <a:cs typeface="Arial"/>
              </a:rPr>
              <a:t>Fuentes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7679" y="3177292"/>
            <a:ext cx="420878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40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enfoques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generación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35" dirty="0">
                <a:latin typeface="Tahoma"/>
                <a:cs typeface="Tahoma"/>
              </a:rPr>
              <a:t>discutidos </a:t>
            </a:r>
            <a:r>
              <a:rPr sz="900" spc="30" dirty="0">
                <a:latin typeface="Tahoma"/>
                <a:cs typeface="Tahoma"/>
              </a:rPr>
              <a:t>hasta ahora, </a:t>
            </a:r>
            <a:r>
              <a:rPr sz="900" spc="40" dirty="0">
                <a:latin typeface="Tahoma"/>
                <a:cs typeface="Tahoma"/>
              </a:rPr>
              <a:t>solo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35" dirty="0">
                <a:latin typeface="Tahoma"/>
                <a:cs typeface="Tahoma"/>
              </a:rPr>
              <a:t>hidroeléctrica </a:t>
            </a:r>
            <a:r>
              <a:rPr sz="900" spc="30" dirty="0">
                <a:latin typeface="Tahoma"/>
                <a:cs typeface="Tahoma"/>
              </a:rPr>
              <a:t>es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35" dirty="0">
                <a:latin typeface="Tahoma"/>
                <a:cs typeface="Tahoma"/>
              </a:rPr>
              <a:t>fuente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30" dirty="0">
                <a:latin typeface="Tahoma"/>
                <a:cs typeface="Tahoma"/>
              </a:rPr>
              <a:t>renovable.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hidroeléctrica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ha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existido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desde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primeros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días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generación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eléctrica. En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últimos </a:t>
            </a:r>
            <a:r>
              <a:rPr sz="900" spc="25" dirty="0">
                <a:latin typeface="Tahoma"/>
                <a:cs typeface="Tahoma"/>
              </a:rPr>
              <a:t>años,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0" dirty="0">
                <a:latin typeface="Tahoma"/>
                <a:cs typeface="Tahoma"/>
              </a:rPr>
              <a:t>porcentaje </a:t>
            </a:r>
            <a:r>
              <a:rPr sz="900" spc="35" dirty="0">
                <a:latin typeface="Tahoma"/>
                <a:cs typeface="Tahoma"/>
              </a:rPr>
              <a:t>pequeño, </a:t>
            </a:r>
            <a:r>
              <a:rPr sz="900" spc="45" dirty="0">
                <a:latin typeface="Tahoma"/>
                <a:cs typeface="Tahoma"/>
              </a:rPr>
              <a:t>pero </a:t>
            </a:r>
            <a:r>
              <a:rPr sz="900" spc="25" dirty="0">
                <a:latin typeface="Tahoma"/>
                <a:cs typeface="Tahoma"/>
              </a:rPr>
              <a:t>creciente,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eléctrica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genera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utilizando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eólica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solar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través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serie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otros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enfoques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renovables.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61900" y="4515873"/>
            <a:ext cx="9893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latin typeface="Arial"/>
                <a:cs typeface="Arial"/>
              </a:rPr>
              <a:t>Generadores</a:t>
            </a:r>
            <a:r>
              <a:rPr sz="800" b="1" spc="-4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40" dirty="0">
                <a:latin typeface="Arial"/>
                <a:cs typeface="Arial"/>
              </a:rPr>
              <a:t> </a:t>
            </a:r>
            <a:r>
              <a:rPr sz="800" b="1" spc="-50" dirty="0">
                <a:latin typeface="Arial"/>
                <a:cs typeface="Arial"/>
              </a:rPr>
              <a:t>CA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7679" y="4456182"/>
            <a:ext cx="392049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mayoría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35" dirty="0">
                <a:latin typeface="Tahoma"/>
                <a:cs typeface="Tahoma"/>
              </a:rPr>
              <a:t>tecnologías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30" dirty="0">
                <a:latin typeface="Tahoma"/>
                <a:cs typeface="Tahoma"/>
              </a:rPr>
              <a:t>utilizan </a:t>
            </a:r>
            <a:r>
              <a:rPr sz="850" spc="35" dirty="0">
                <a:latin typeface="Tahoma"/>
                <a:cs typeface="Tahoma"/>
              </a:rPr>
              <a:t>hoy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35" dirty="0">
                <a:latin typeface="Tahoma"/>
                <a:cs typeface="Tahoma"/>
              </a:rPr>
              <a:t>día para </a:t>
            </a:r>
            <a:r>
              <a:rPr sz="850" spc="40" dirty="0">
                <a:latin typeface="Tahoma"/>
                <a:cs typeface="Tahoma"/>
              </a:rPr>
              <a:t>generar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electricidad utilizan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40" dirty="0">
                <a:latin typeface="Tahoma"/>
                <a:cs typeface="Tahoma"/>
              </a:rPr>
              <a:t>generador de </a:t>
            </a:r>
            <a:r>
              <a:rPr sz="850" spc="10" dirty="0">
                <a:latin typeface="Tahoma"/>
                <a:cs typeface="Tahoma"/>
              </a:rPr>
              <a:t>CA. </a:t>
            </a: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40" dirty="0">
                <a:latin typeface="Tahoma"/>
                <a:cs typeface="Tahoma"/>
              </a:rPr>
              <a:t>generadores de </a:t>
            </a:r>
            <a:r>
              <a:rPr sz="850" spc="30" dirty="0">
                <a:latin typeface="Tahoma"/>
                <a:cs typeface="Tahoma"/>
              </a:rPr>
              <a:t>CA </a:t>
            </a:r>
            <a:r>
              <a:rPr sz="850" spc="35" dirty="0">
                <a:latin typeface="Tahoma"/>
                <a:cs typeface="Tahoma"/>
              </a:rPr>
              <a:t>funcionan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según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teoría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inducción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electromagnética.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Esto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simplemente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significa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que,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cuando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conductores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mueven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través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campo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magnético,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induce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voltaje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conductores.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957680" y="5556001"/>
            <a:ext cx="424116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50" dirty="0">
                <a:latin typeface="Tahoma"/>
                <a:cs typeface="Tahoma"/>
              </a:rPr>
              <a:t>Aunque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generadores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energía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comerciales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son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máquinas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complejas,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 </a:t>
            </a:r>
            <a:r>
              <a:rPr sz="950" spc="35" dirty="0">
                <a:latin typeface="Tahoma"/>
                <a:cs typeface="Tahoma"/>
              </a:rPr>
              <a:t>fines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explicación, </a:t>
            </a:r>
            <a:r>
              <a:rPr sz="950" spc="55" dirty="0">
                <a:latin typeface="Tahoma"/>
                <a:cs typeface="Tahoma"/>
              </a:rPr>
              <a:t>un </a:t>
            </a:r>
            <a:r>
              <a:rPr sz="950" spc="45" dirty="0">
                <a:latin typeface="Tahoma"/>
                <a:cs typeface="Tahoma"/>
              </a:rPr>
              <a:t>generador </a:t>
            </a:r>
            <a:r>
              <a:rPr sz="950" spc="35" dirty="0">
                <a:latin typeface="Tahoma"/>
                <a:cs typeface="Tahoma"/>
              </a:rPr>
              <a:t>básico </a:t>
            </a:r>
            <a:r>
              <a:rPr sz="950" spc="45" dirty="0">
                <a:latin typeface="Tahoma"/>
                <a:cs typeface="Tahoma"/>
              </a:rPr>
              <a:t>puede </a:t>
            </a:r>
            <a:r>
              <a:rPr sz="950" spc="40" dirty="0">
                <a:latin typeface="Tahoma"/>
                <a:cs typeface="Tahoma"/>
              </a:rPr>
              <a:t>construirse con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imanes,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armadura,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anillos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deslizantes,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escobillas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algún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tipo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carga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resistiva. </a:t>
            </a:r>
            <a:r>
              <a:rPr sz="950" spc="50" dirty="0">
                <a:latin typeface="Tahoma"/>
                <a:cs typeface="Tahoma"/>
              </a:rPr>
              <a:t>Una armadura </a:t>
            </a:r>
            <a:r>
              <a:rPr sz="950" spc="30" dirty="0">
                <a:latin typeface="Tahoma"/>
                <a:cs typeface="Tahoma"/>
              </a:rPr>
              <a:t>es </a:t>
            </a:r>
            <a:r>
              <a:rPr sz="950" spc="40" dirty="0">
                <a:latin typeface="Tahoma"/>
                <a:cs typeface="Tahoma"/>
              </a:rPr>
              <a:t>cualquier </a:t>
            </a:r>
            <a:r>
              <a:rPr sz="950" spc="55" dirty="0">
                <a:latin typeface="Tahoma"/>
                <a:cs typeface="Tahoma"/>
              </a:rPr>
              <a:t>número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40" dirty="0">
                <a:latin typeface="Tahoma"/>
                <a:cs typeface="Tahoma"/>
              </a:rPr>
              <a:t>conductores enrollados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bucles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giran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través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del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campo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magnético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creado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por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imanes.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simplificar,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continuación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muestra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bucle.</a:t>
            </a:r>
            <a:endParaRPr sz="9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3264" y="3069826"/>
            <a:ext cx="3180233" cy="1787030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7970522" y="6909028"/>
            <a:ext cx="2882900" cy="1985010"/>
            <a:chOff x="2915922" y="6909028"/>
            <a:chExt cx="2882900" cy="1985010"/>
          </a:xfrm>
        </p:grpSpPr>
        <p:sp>
          <p:nvSpPr>
            <p:cNvPr id="4" name="object 4"/>
            <p:cNvSpPr/>
            <p:nvPr/>
          </p:nvSpPr>
          <p:spPr>
            <a:xfrm>
              <a:off x="2919501" y="6909028"/>
              <a:ext cx="2859405" cy="1175385"/>
            </a:xfrm>
            <a:custGeom>
              <a:avLst/>
              <a:gdLst/>
              <a:ahLst/>
              <a:cxnLst/>
              <a:rect l="l" t="t" r="r" b="b"/>
              <a:pathLst>
                <a:path w="2859404" h="1175384">
                  <a:moveTo>
                    <a:pt x="2859265" y="0"/>
                  </a:moveTo>
                  <a:lnTo>
                    <a:pt x="0" y="0"/>
                  </a:lnTo>
                  <a:lnTo>
                    <a:pt x="0" y="1174889"/>
                  </a:lnTo>
                  <a:lnTo>
                    <a:pt x="2859265" y="1174889"/>
                  </a:lnTo>
                  <a:lnTo>
                    <a:pt x="2859265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15922" y="7650487"/>
              <a:ext cx="2882362" cy="1243315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7957861" y="485397"/>
            <a:ext cx="4313555" cy="24041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10" dirty="0">
                <a:latin typeface="Tahoma"/>
                <a:cs typeface="Tahoma"/>
              </a:rPr>
              <a:t>Si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realiza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seguimiento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rotación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del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generador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CA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través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una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revolución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completa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dirty="0">
                <a:latin typeface="Tahoma"/>
                <a:cs typeface="Tahoma"/>
              </a:rPr>
              <a:t>360°,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verá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que,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durante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primer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cuarto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revolución, </a:t>
            </a:r>
            <a:r>
              <a:rPr sz="1000" spc="30" dirty="0">
                <a:latin typeface="Tahoma"/>
                <a:cs typeface="Tahoma"/>
              </a:rPr>
              <a:t>el </a:t>
            </a:r>
            <a:r>
              <a:rPr sz="1000" spc="25" dirty="0">
                <a:latin typeface="Tahoma"/>
                <a:cs typeface="Tahoma"/>
              </a:rPr>
              <a:t>voltaje </a:t>
            </a:r>
            <a:r>
              <a:rPr sz="1000" spc="50" dirty="0">
                <a:latin typeface="Tahoma"/>
                <a:cs typeface="Tahoma"/>
              </a:rPr>
              <a:t>aumenta </a:t>
            </a:r>
            <a:r>
              <a:rPr sz="1000" spc="35" dirty="0">
                <a:latin typeface="Tahoma"/>
                <a:cs typeface="Tahoma"/>
              </a:rPr>
              <a:t>hasta </a:t>
            </a:r>
            <a:r>
              <a:rPr sz="1000" spc="50" dirty="0">
                <a:latin typeface="Tahoma"/>
                <a:cs typeface="Tahoma"/>
              </a:rPr>
              <a:t>que </a:t>
            </a:r>
            <a:r>
              <a:rPr sz="1000" spc="30" dirty="0">
                <a:latin typeface="Tahoma"/>
                <a:cs typeface="Tahoma"/>
              </a:rPr>
              <a:t>alcanza </a:t>
            </a:r>
            <a:r>
              <a:rPr sz="1000" spc="60" dirty="0">
                <a:latin typeface="Tahoma"/>
                <a:cs typeface="Tahoma"/>
              </a:rPr>
              <a:t>un </a:t>
            </a:r>
            <a:r>
              <a:rPr sz="1000" spc="35" dirty="0">
                <a:latin typeface="Tahoma"/>
                <a:cs typeface="Tahoma"/>
              </a:rPr>
              <a:t>valor positivo </a:t>
            </a:r>
            <a:r>
              <a:rPr sz="1000" spc="40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máximo </a:t>
            </a:r>
            <a:r>
              <a:rPr sz="1000" spc="35" dirty="0">
                <a:latin typeface="Tahoma"/>
                <a:cs typeface="Tahoma"/>
              </a:rPr>
              <a:t>a </a:t>
            </a:r>
            <a:r>
              <a:rPr sz="1000" spc="-10" dirty="0">
                <a:latin typeface="Tahoma"/>
                <a:cs typeface="Tahoma"/>
              </a:rPr>
              <a:t>90°. </a:t>
            </a:r>
            <a:r>
              <a:rPr sz="1000" spc="10" dirty="0">
                <a:latin typeface="Tahoma"/>
                <a:cs typeface="Tahoma"/>
              </a:rPr>
              <a:t>El </a:t>
            </a:r>
            <a:r>
              <a:rPr sz="1000" spc="25" dirty="0">
                <a:latin typeface="Tahoma"/>
                <a:cs typeface="Tahoma"/>
              </a:rPr>
              <a:t>voltaje </a:t>
            </a:r>
            <a:r>
              <a:rPr sz="1000" spc="45" dirty="0">
                <a:latin typeface="Tahoma"/>
                <a:cs typeface="Tahoma"/>
              </a:rPr>
              <a:t>disminuye durante </a:t>
            </a:r>
            <a:r>
              <a:rPr sz="1000" spc="30" dirty="0">
                <a:latin typeface="Tahoma"/>
                <a:cs typeface="Tahoma"/>
              </a:rPr>
              <a:t>el </a:t>
            </a:r>
            <a:r>
              <a:rPr sz="1000" spc="50" dirty="0">
                <a:latin typeface="Tahoma"/>
                <a:cs typeface="Tahoma"/>
              </a:rPr>
              <a:t>segundo </a:t>
            </a:r>
            <a:r>
              <a:rPr sz="1000" spc="40" dirty="0">
                <a:latin typeface="Tahoma"/>
                <a:cs typeface="Tahoma"/>
              </a:rPr>
              <a:t>cuarto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revolución </a:t>
            </a:r>
            <a:r>
              <a:rPr sz="1000" spc="35" dirty="0">
                <a:latin typeface="Tahoma"/>
                <a:cs typeface="Tahoma"/>
              </a:rPr>
              <a:t>hasta </a:t>
            </a:r>
            <a:r>
              <a:rPr sz="1000" spc="50" dirty="0">
                <a:latin typeface="Tahoma"/>
                <a:cs typeface="Tahoma"/>
              </a:rPr>
              <a:t>que </a:t>
            </a:r>
            <a:r>
              <a:rPr sz="1000" spc="35" dirty="0">
                <a:latin typeface="Tahoma"/>
                <a:cs typeface="Tahoma"/>
              </a:rPr>
              <a:t>llega a </a:t>
            </a:r>
            <a:r>
              <a:rPr sz="1000" spc="40" dirty="0">
                <a:latin typeface="Tahoma"/>
                <a:cs typeface="Tahoma"/>
              </a:rPr>
              <a:t>cero </a:t>
            </a:r>
            <a:r>
              <a:rPr sz="1000" spc="35" dirty="0">
                <a:latin typeface="Tahoma"/>
                <a:cs typeface="Tahoma"/>
              </a:rPr>
              <a:t>a </a:t>
            </a:r>
            <a:r>
              <a:rPr sz="1000" dirty="0">
                <a:latin typeface="Tahoma"/>
                <a:cs typeface="Tahoma"/>
              </a:rPr>
              <a:t>180°. </a:t>
            </a:r>
            <a:r>
              <a:rPr sz="1000" spc="45" dirty="0">
                <a:latin typeface="Tahoma"/>
                <a:cs typeface="Tahoma"/>
              </a:rPr>
              <a:t>Durante </a:t>
            </a:r>
            <a:r>
              <a:rPr sz="1000" spc="30" dirty="0">
                <a:latin typeface="Tahoma"/>
                <a:cs typeface="Tahoma"/>
              </a:rPr>
              <a:t>el </a:t>
            </a:r>
            <a:r>
              <a:rPr sz="1000" spc="35" dirty="0">
                <a:latin typeface="Tahoma"/>
                <a:cs typeface="Tahoma"/>
              </a:rPr>
              <a:t>tercer </a:t>
            </a:r>
            <a:r>
              <a:rPr sz="1000" spc="40" dirty="0">
                <a:latin typeface="Tahoma"/>
                <a:cs typeface="Tahoma"/>
              </a:rPr>
              <a:t>cuarto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revolución, </a:t>
            </a:r>
            <a:r>
              <a:rPr sz="1000" spc="30" dirty="0">
                <a:latin typeface="Tahoma"/>
                <a:cs typeface="Tahoma"/>
              </a:rPr>
              <a:t>el </a:t>
            </a:r>
            <a:r>
              <a:rPr sz="1000" spc="25" dirty="0">
                <a:latin typeface="Tahoma"/>
                <a:cs typeface="Tahoma"/>
              </a:rPr>
              <a:t>voltaje </a:t>
            </a:r>
            <a:r>
              <a:rPr sz="1000" spc="50" dirty="0">
                <a:latin typeface="Tahoma"/>
                <a:cs typeface="Tahoma"/>
              </a:rPr>
              <a:t>aumenta </a:t>
            </a:r>
            <a:r>
              <a:rPr sz="1000" spc="45" dirty="0">
                <a:latin typeface="Tahoma"/>
                <a:cs typeface="Tahoma"/>
              </a:rPr>
              <a:t>en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40" dirty="0">
                <a:latin typeface="Tahoma"/>
                <a:cs typeface="Tahoma"/>
              </a:rPr>
              <a:t>dirección </a:t>
            </a:r>
            <a:r>
              <a:rPr sz="1000" spc="45" dirty="0">
                <a:latin typeface="Tahoma"/>
                <a:cs typeface="Tahoma"/>
              </a:rPr>
              <a:t>opuesta </a:t>
            </a:r>
            <a:r>
              <a:rPr sz="1000" spc="35" dirty="0">
                <a:latin typeface="Tahoma"/>
                <a:cs typeface="Tahoma"/>
              </a:rPr>
              <a:t>hasta </a:t>
            </a:r>
            <a:r>
              <a:rPr sz="1000" spc="50" dirty="0">
                <a:latin typeface="Tahoma"/>
                <a:cs typeface="Tahoma"/>
              </a:rPr>
              <a:t>que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alcanza </a:t>
            </a:r>
            <a:r>
              <a:rPr sz="1000" spc="60" dirty="0">
                <a:latin typeface="Tahoma"/>
                <a:cs typeface="Tahoma"/>
              </a:rPr>
              <a:t>un </a:t>
            </a:r>
            <a:r>
              <a:rPr sz="1000" spc="35" dirty="0">
                <a:latin typeface="Tahoma"/>
                <a:cs typeface="Tahoma"/>
              </a:rPr>
              <a:t>valor </a:t>
            </a:r>
            <a:r>
              <a:rPr sz="1000" spc="55" dirty="0">
                <a:latin typeface="Tahoma"/>
                <a:cs typeface="Tahoma"/>
              </a:rPr>
              <a:t>máximo </a:t>
            </a:r>
            <a:r>
              <a:rPr sz="1000" spc="40" dirty="0">
                <a:latin typeface="Tahoma"/>
                <a:cs typeface="Tahoma"/>
              </a:rPr>
              <a:t>negativo </a:t>
            </a:r>
            <a:r>
              <a:rPr sz="1000" spc="35" dirty="0">
                <a:latin typeface="Tahoma"/>
                <a:cs typeface="Tahoma"/>
              </a:rPr>
              <a:t>a </a:t>
            </a:r>
            <a:r>
              <a:rPr sz="1000" dirty="0">
                <a:latin typeface="Tahoma"/>
                <a:cs typeface="Tahoma"/>
              </a:rPr>
              <a:t>270°. </a:t>
            </a:r>
            <a:r>
              <a:rPr sz="1000" spc="45" dirty="0">
                <a:latin typeface="Tahoma"/>
                <a:cs typeface="Tahoma"/>
              </a:rPr>
              <a:t>Durante </a:t>
            </a:r>
            <a:r>
              <a:rPr sz="1000" spc="30" dirty="0">
                <a:latin typeface="Tahoma"/>
                <a:cs typeface="Tahoma"/>
              </a:rPr>
              <a:t>el </a:t>
            </a:r>
            <a:r>
              <a:rPr sz="1000" spc="50" dirty="0">
                <a:latin typeface="Tahoma"/>
                <a:cs typeface="Tahoma"/>
              </a:rPr>
              <a:t>último </a:t>
            </a:r>
            <a:r>
              <a:rPr sz="1000" spc="40" dirty="0">
                <a:latin typeface="Tahoma"/>
                <a:cs typeface="Tahoma"/>
              </a:rPr>
              <a:t>cuarto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revolución,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voltaje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disminuye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hasta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llegar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cero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dirty="0">
                <a:latin typeface="Tahoma"/>
                <a:cs typeface="Tahoma"/>
              </a:rPr>
              <a:t>360°.</a:t>
            </a:r>
            <a:endParaRPr sz="100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30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050">
              <a:latin typeface="Tahoma"/>
              <a:cs typeface="Tahoma"/>
            </a:endParaRPr>
          </a:p>
          <a:p>
            <a:pPr marL="12700" marR="268605">
              <a:lnSpc>
                <a:spcPct val="114300"/>
              </a:lnSpc>
            </a:pPr>
            <a:r>
              <a:rPr sz="1050" spc="20" dirty="0">
                <a:latin typeface="Tahoma"/>
                <a:cs typeface="Tahoma"/>
              </a:rPr>
              <a:t>Este</a:t>
            </a:r>
            <a:r>
              <a:rPr sz="1050" spc="-6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es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60" dirty="0">
                <a:latin typeface="Tahoma"/>
                <a:cs typeface="Tahoma"/>
              </a:rPr>
              <a:t>un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ciclo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completo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de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operación.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10" dirty="0">
                <a:latin typeface="Tahoma"/>
                <a:cs typeface="Tahoma"/>
              </a:rPr>
              <a:t>Si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la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armadura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de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este </a:t>
            </a:r>
            <a:r>
              <a:rPr sz="1050" spc="40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generador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de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CA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simple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gira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25" dirty="0">
                <a:latin typeface="Tahoma"/>
                <a:cs typeface="Tahoma"/>
              </a:rPr>
              <a:t>3600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25" dirty="0">
                <a:latin typeface="Tahoma"/>
                <a:cs typeface="Tahoma"/>
              </a:rPr>
              <a:t>veces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60" dirty="0">
                <a:latin typeface="Tahoma"/>
                <a:cs typeface="Tahoma"/>
              </a:rPr>
              <a:t>por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minuto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dirty="0">
                <a:latin typeface="Tahoma"/>
                <a:cs typeface="Tahoma"/>
              </a:rPr>
              <a:t>(3600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15" dirty="0">
                <a:latin typeface="Tahoma"/>
                <a:cs typeface="Tahoma"/>
              </a:rPr>
              <a:t>RPM), </a:t>
            </a:r>
            <a:r>
              <a:rPr sz="1050" spc="-31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produce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25" dirty="0">
                <a:latin typeface="Tahoma"/>
                <a:cs typeface="Tahoma"/>
              </a:rPr>
              <a:t>60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ciclos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de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25" dirty="0">
                <a:latin typeface="Tahoma"/>
                <a:cs typeface="Tahoma"/>
              </a:rPr>
              <a:t>voltaje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60" dirty="0">
                <a:latin typeface="Tahoma"/>
                <a:cs typeface="Tahoma"/>
              </a:rPr>
              <a:t>por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segundo,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65" dirty="0">
                <a:latin typeface="Tahoma"/>
                <a:cs typeface="Tahoma"/>
              </a:rPr>
              <a:t>o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25" dirty="0">
                <a:latin typeface="Tahoma"/>
                <a:cs typeface="Tahoma"/>
              </a:rPr>
              <a:t>60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hercios.</a:t>
            </a:r>
            <a:endParaRPr sz="1050">
              <a:latin typeface="Tahoma"/>
              <a:cs typeface="Tahoma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7</a:t>
            </a:fld>
            <a:endParaRPr spc="30" dirty="0"/>
          </a:p>
        </p:txBody>
      </p:sp>
      <p:sp>
        <p:nvSpPr>
          <p:cNvPr id="7" name="object 7"/>
          <p:cNvSpPr txBox="1"/>
          <p:nvPr/>
        </p:nvSpPr>
        <p:spPr>
          <a:xfrm>
            <a:off x="5761990" y="5137369"/>
            <a:ext cx="105537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5" dirty="0">
                <a:latin typeface="Arial"/>
                <a:cs typeface="Arial"/>
              </a:rPr>
              <a:t>Transferencia</a:t>
            </a:r>
            <a:r>
              <a:rPr sz="650" b="1" spc="-40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40" dirty="0">
                <a:latin typeface="Arial"/>
                <a:cs typeface="Arial"/>
              </a:rPr>
              <a:t> </a:t>
            </a:r>
            <a:r>
              <a:rPr sz="650" b="1" spc="25" dirty="0">
                <a:latin typeface="Arial"/>
                <a:cs typeface="Arial"/>
              </a:rPr>
              <a:t>energía</a:t>
            </a:r>
            <a:endParaRPr sz="6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770" y="5061168"/>
            <a:ext cx="430847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10" dirty="0">
                <a:latin typeface="Tahoma"/>
                <a:cs typeface="Tahoma"/>
              </a:rPr>
              <a:t>El </a:t>
            </a:r>
            <a:r>
              <a:rPr sz="950" spc="40" dirty="0">
                <a:latin typeface="Tahoma"/>
                <a:cs typeface="Tahoma"/>
              </a:rPr>
              <a:t>papel del </a:t>
            </a:r>
            <a:r>
              <a:rPr sz="950" spc="45" dirty="0">
                <a:latin typeface="Tahoma"/>
                <a:cs typeface="Tahoma"/>
              </a:rPr>
              <a:t>generador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45" dirty="0">
                <a:latin typeface="Tahoma"/>
                <a:cs typeface="Tahoma"/>
              </a:rPr>
              <a:t>acabamos de </a:t>
            </a:r>
            <a:r>
              <a:rPr sz="950" spc="35" dirty="0">
                <a:latin typeface="Tahoma"/>
                <a:cs typeface="Tahoma"/>
              </a:rPr>
              <a:t>describir </a:t>
            </a:r>
            <a:r>
              <a:rPr sz="950" spc="30" dirty="0">
                <a:latin typeface="Tahoma"/>
                <a:cs typeface="Tahoma"/>
              </a:rPr>
              <a:t>es </a:t>
            </a:r>
            <a:r>
              <a:rPr sz="950" spc="35" dirty="0">
                <a:latin typeface="Tahoma"/>
                <a:cs typeface="Tahoma"/>
              </a:rPr>
              <a:t>convertir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40" dirty="0">
                <a:latin typeface="Tahoma"/>
                <a:cs typeface="Tahoma"/>
              </a:rPr>
              <a:t>energía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mecánica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energía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eléctrica.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Sin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embargo,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esta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energía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útil, </a:t>
            </a:r>
            <a:r>
              <a:rPr sz="950" spc="2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debe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transmitirse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clientes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empresa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servicios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públicos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través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líneas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transmisión.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La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forma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más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eficiente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hacer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esto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aumentar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 </a:t>
            </a:r>
            <a:r>
              <a:rPr sz="950" spc="20" dirty="0">
                <a:latin typeface="Tahoma"/>
                <a:cs typeface="Tahoma"/>
              </a:rPr>
              <a:t>voltaje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30" dirty="0">
                <a:latin typeface="Tahoma"/>
                <a:cs typeface="Tahoma"/>
              </a:rPr>
              <a:t>al </a:t>
            </a:r>
            <a:r>
              <a:rPr sz="950" spc="55" dirty="0">
                <a:latin typeface="Tahoma"/>
                <a:cs typeface="Tahoma"/>
              </a:rPr>
              <a:t>mismo </a:t>
            </a:r>
            <a:r>
              <a:rPr sz="950" spc="45" dirty="0">
                <a:latin typeface="Tahoma"/>
                <a:cs typeface="Tahoma"/>
              </a:rPr>
              <a:t>tiempo </a:t>
            </a:r>
            <a:r>
              <a:rPr sz="950" spc="40" dirty="0">
                <a:latin typeface="Tahoma"/>
                <a:cs typeface="Tahoma"/>
              </a:rPr>
              <a:t>reducir </a:t>
            </a:r>
            <a:r>
              <a:rPr sz="950" spc="30" dirty="0">
                <a:latin typeface="Tahoma"/>
                <a:cs typeface="Tahoma"/>
              </a:rPr>
              <a:t>la corriente. </a:t>
            </a:r>
            <a:r>
              <a:rPr sz="950" spc="25" dirty="0">
                <a:latin typeface="Tahoma"/>
                <a:cs typeface="Tahoma"/>
              </a:rPr>
              <a:t>Esto </a:t>
            </a:r>
            <a:r>
              <a:rPr sz="950" spc="30" dirty="0">
                <a:latin typeface="Tahoma"/>
                <a:cs typeface="Tahoma"/>
              </a:rPr>
              <a:t>es </a:t>
            </a:r>
            <a:r>
              <a:rPr sz="950" spc="35" dirty="0">
                <a:latin typeface="Tahoma"/>
                <a:cs typeface="Tahoma"/>
              </a:rPr>
              <a:t>necesario </a:t>
            </a:r>
            <a:r>
              <a:rPr sz="950" spc="40" dirty="0">
                <a:latin typeface="Tahoma"/>
                <a:cs typeface="Tahoma"/>
              </a:rPr>
              <a:t>para </a:t>
            </a:r>
            <a:r>
              <a:rPr sz="950" spc="45" dirty="0">
                <a:latin typeface="Tahoma"/>
                <a:cs typeface="Tahoma"/>
              </a:rPr>
              <a:t> minimizar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45" dirty="0">
                <a:latin typeface="Tahoma"/>
                <a:cs typeface="Tahoma"/>
              </a:rPr>
              <a:t>pérdida de </a:t>
            </a:r>
            <a:r>
              <a:rPr sz="950" spc="40" dirty="0">
                <a:latin typeface="Tahoma"/>
                <a:cs typeface="Tahoma"/>
              </a:rPr>
              <a:t>energía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50" dirty="0">
                <a:latin typeface="Tahoma"/>
                <a:cs typeface="Tahoma"/>
              </a:rPr>
              <a:t>forma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5" dirty="0">
                <a:latin typeface="Tahoma"/>
                <a:cs typeface="Tahoma"/>
              </a:rPr>
              <a:t>calor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30" dirty="0">
                <a:latin typeface="Tahoma"/>
                <a:cs typeface="Tahoma"/>
              </a:rPr>
              <a:t>las </a:t>
            </a:r>
            <a:r>
              <a:rPr sz="950" spc="35" dirty="0">
                <a:latin typeface="Tahoma"/>
                <a:cs typeface="Tahoma"/>
              </a:rPr>
              <a:t>líneas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transmisión. </a:t>
            </a:r>
            <a:r>
              <a:rPr sz="950" spc="20" dirty="0">
                <a:latin typeface="Tahoma"/>
                <a:cs typeface="Tahoma"/>
              </a:rPr>
              <a:t>Estas </a:t>
            </a:r>
            <a:r>
              <a:rPr sz="950" spc="40" dirty="0">
                <a:latin typeface="Tahoma"/>
                <a:cs typeface="Tahoma"/>
              </a:rPr>
              <a:t>pérdidas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40" dirty="0">
                <a:latin typeface="Tahoma"/>
                <a:cs typeface="Tahoma"/>
              </a:rPr>
              <a:t>conocen como</a:t>
            </a:r>
            <a:r>
              <a:rPr sz="950" b="1" spc="40" dirty="0">
                <a:latin typeface="Arial"/>
                <a:cs typeface="Arial"/>
              </a:rPr>
              <a:t>I</a:t>
            </a:r>
            <a:r>
              <a:rPr sz="650" b="1" spc="40" dirty="0">
                <a:latin typeface="Arial"/>
                <a:cs typeface="Arial"/>
              </a:rPr>
              <a:t>2</a:t>
            </a:r>
            <a:r>
              <a:rPr sz="950" b="1" spc="40" dirty="0">
                <a:latin typeface="Arial"/>
                <a:cs typeface="Arial"/>
              </a:rPr>
              <a:t>R </a:t>
            </a:r>
            <a:r>
              <a:rPr sz="950" b="1" spc="15" dirty="0">
                <a:latin typeface="Arial"/>
                <a:cs typeface="Arial"/>
              </a:rPr>
              <a:t>(I-cuadrado-R) </a:t>
            </a:r>
            <a:r>
              <a:rPr sz="950" spc="40" dirty="0">
                <a:latin typeface="Tahoma"/>
                <a:cs typeface="Tahoma"/>
              </a:rPr>
              <a:t>pérdidas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porque </a:t>
            </a:r>
            <a:r>
              <a:rPr sz="950" spc="45" dirty="0">
                <a:latin typeface="Tahoma"/>
                <a:cs typeface="Tahoma"/>
              </a:rPr>
              <a:t>son </a:t>
            </a:r>
            <a:r>
              <a:rPr sz="950" spc="35" dirty="0">
                <a:latin typeface="Tahoma"/>
                <a:cs typeface="Tahoma"/>
              </a:rPr>
              <a:t>iguales </a:t>
            </a:r>
            <a:r>
              <a:rPr sz="950" spc="30" dirty="0">
                <a:latin typeface="Tahoma"/>
                <a:cs typeface="Tahoma"/>
              </a:rPr>
              <a:t>al </a:t>
            </a:r>
            <a:r>
              <a:rPr sz="950" spc="45" dirty="0">
                <a:latin typeface="Tahoma"/>
                <a:cs typeface="Tahoma"/>
              </a:rPr>
              <a:t>cuadrado de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35" dirty="0">
                <a:latin typeface="Tahoma"/>
                <a:cs typeface="Tahoma"/>
              </a:rPr>
              <a:t>corriente </a:t>
            </a:r>
            <a:r>
              <a:rPr sz="950" spc="55" dirty="0">
                <a:latin typeface="Tahoma"/>
                <a:cs typeface="Tahoma"/>
              </a:rPr>
              <a:t>por </a:t>
            </a:r>
            <a:r>
              <a:rPr sz="950" spc="30" dirty="0">
                <a:latin typeface="Tahoma"/>
                <a:cs typeface="Tahoma"/>
              </a:rPr>
              <a:t>la resistencia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las </a:t>
            </a:r>
            <a:r>
              <a:rPr sz="950" spc="35" dirty="0">
                <a:latin typeface="Tahoma"/>
                <a:cs typeface="Tahoma"/>
              </a:rPr>
              <a:t> líneas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eléctricas.</a:t>
            </a:r>
            <a:endParaRPr sz="9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94114" y="4721834"/>
            <a:ext cx="771525" cy="570865"/>
            <a:chOff x="3139513" y="4721833"/>
            <a:chExt cx="771525" cy="57086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47195" y="4806859"/>
              <a:ext cx="163266" cy="394754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3142688" y="4725008"/>
              <a:ext cx="673100" cy="564515"/>
            </a:xfrm>
            <a:custGeom>
              <a:avLst/>
              <a:gdLst/>
              <a:ahLst/>
              <a:cxnLst/>
              <a:rect l="l" t="t" r="r" b="b"/>
              <a:pathLst>
                <a:path w="673100" h="564514">
                  <a:moveTo>
                    <a:pt x="663092" y="85572"/>
                  </a:moveTo>
                  <a:lnTo>
                    <a:pt x="663092" y="0"/>
                  </a:lnTo>
                  <a:lnTo>
                    <a:pt x="12700" y="0"/>
                  </a:lnTo>
                  <a:lnTo>
                    <a:pt x="12700" y="186245"/>
                  </a:lnTo>
                </a:path>
                <a:path w="673100" h="564514">
                  <a:moveTo>
                    <a:pt x="0" y="359079"/>
                  </a:moveTo>
                  <a:lnTo>
                    <a:pt x="0" y="564489"/>
                  </a:lnTo>
                  <a:lnTo>
                    <a:pt x="671842" y="564489"/>
                  </a:lnTo>
                  <a:lnTo>
                    <a:pt x="672985" y="47235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9086388" y="5134494"/>
            <a:ext cx="92075" cy="152400"/>
          </a:xfrm>
          <a:custGeom>
            <a:avLst/>
            <a:gdLst/>
            <a:ahLst/>
            <a:cxnLst/>
            <a:rect l="l" t="t" r="r" b="b"/>
            <a:pathLst>
              <a:path w="92075" h="152400">
                <a:moveTo>
                  <a:pt x="19688" y="0"/>
                </a:moveTo>
                <a:lnTo>
                  <a:pt x="5804" y="17790"/>
                </a:lnTo>
                <a:lnTo>
                  <a:pt x="0" y="38138"/>
                </a:lnTo>
                <a:lnTo>
                  <a:pt x="1696" y="58485"/>
                </a:lnTo>
                <a:lnTo>
                  <a:pt x="27974" y="90658"/>
                </a:lnTo>
                <a:lnTo>
                  <a:pt x="52606" y="96012"/>
                </a:lnTo>
                <a:lnTo>
                  <a:pt x="92078" y="96012"/>
                </a:lnTo>
                <a:lnTo>
                  <a:pt x="92078" y="151942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087491" y="4614963"/>
            <a:ext cx="91440" cy="160655"/>
          </a:xfrm>
          <a:custGeom>
            <a:avLst/>
            <a:gdLst/>
            <a:ahLst/>
            <a:cxnLst/>
            <a:rect l="l" t="t" r="r" b="b"/>
            <a:pathLst>
              <a:path w="91439" h="160654">
                <a:moveTo>
                  <a:pt x="19650" y="160172"/>
                </a:moveTo>
                <a:lnTo>
                  <a:pt x="5949" y="141974"/>
                </a:lnTo>
                <a:lnTo>
                  <a:pt x="0" y="121267"/>
                </a:lnTo>
                <a:lnTo>
                  <a:pt x="1551" y="100677"/>
                </a:lnTo>
                <a:lnTo>
                  <a:pt x="27946" y="68913"/>
                </a:lnTo>
                <a:lnTo>
                  <a:pt x="52568" y="63626"/>
                </a:lnTo>
                <a:lnTo>
                  <a:pt x="90973" y="63626"/>
                </a:lnTo>
                <a:lnTo>
                  <a:pt x="90973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086387" y="4845220"/>
            <a:ext cx="147320" cy="308610"/>
          </a:xfrm>
          <a:custGeom>
            <a:avLst/>
            <a:gdLst/>
            <a:ahLst/>
            <a:cxnLst/>
            <a:rect l="l" t="t" r="r" b="b"/>
            <a:pathLst>
              <a:path w="147320" h="308610">
                <a:moveTo>
                  <a:pt x="11458" y="274491"/>
                </a:moveTo>
                <a:lnTo>
                  <a:pt x="39573" y="300456"/>
                </a:lnTo>
                <a:lnTo>
                  <a:pt x="84977" y="308395"/>
                </a:lnTo>
                <a:lnTo>
                  <a:pt x="127492" y="303078"/>
                </a:lnTo>
                <a:lnTo>
                  <a:pt x="146942" y="289274"/>
                </a:lnTo>
                <a:lnTo>
                  <a:pt x="133616" y="275301"/>
                </a:lnTo>
                <a:lnTo>
                  <a:pt x="100803" y="268071"/>
                </a:lnTo>
                <a:lnTo>
                  <a:pt x="59245" y="271443"/>
                </a:lnTo>
                <a:lnTo>
                  <a:pt x="19688" y="289274"/>
                </a:lnTo>
              </a:path>
              <a:path w="147320" h="308610">
                <a:moveTo>
                  <a:pt x="9782" y="186099"/>
                </a:moveTo>
                <a:lnTo>
                  <a:pt x="37826" y="212183"/>
                </a:lnTo>
                <a:lnTo>
                  <a:pt x="83111" y="220271"/>
                </a:lnTo>
                <a:lnTo>
                  <a:pt x="125625" y="214992"/>
                </a:lnTo>
                <a:lnTo>
                  <a:pt x="145354" y="200971"/>
                </a:lnTo>
                <a:lnTo>
                  <a:pt x="132015" y="186989"/>
                </a:lnTo>
                <a:lnTo>
                  <a:pt x="99172" y="179754"/>
                </a:lnTo>
                <a:lnTo>
                  <a:pt x="57588" y="183127"/>
                </a:lnTo>
                <a:lnTo>
                  <a:pt x="18024" y="200971"/>
                </a:lnTo>
              </a:path>
              <a:path w="147320" h="308610">
                <a:moveTo>
                  <a:pt x="21288" y="197072"/>
                </a:moveTo>
                <a:lnTo>
                  <a:pt x="7588" y="215191"/>
                </a:lnTo>
                <a:lnTo>
                  <a:pt x="1639" y="235781"/>
                </a:lnTo>
                <a:lnTo>
                  <a:pt x="3195" y="256372"/>
                </a:lnTo>
                <a:lnTo>
                  <a:pt x="12004" y="274491"/>
                </a:lnTo>
              </a:path>
              <a:path w="147320" h="308610">
                <a:moveTo>
                  <a:pt x="19688" y="109289"/>
                </a:moveTo>
                <a:lnTo>
                  <a:pt x="5804" y="127393"/>
                </a:lnTo>
                <a:lnTo>
                  <a:pt x="0" y="147918"/>
                </a:lnTo>
                <a:lnTo>
                  <a:pt x="1696" y="168331"/>
                </a:lnTo>
                <a:lnTo>
                  <a:pt x="10315" y="186099"/>
                </a:lnTo>
              </a:path>
              <a:path w="147320" h="308610">
                <a:moveTo>
                  <a:pt x="11458" y="95040"/>
                </a:moveTo>
                <a:lnTo>
                  <a:pt x="39573" y="121044"/>
                </a:lnTo>
                <a:lnTo>
                  <a:pt x="84977" y="128939"/>
                </a:lnTo>
                <a:lnTo>
                  <a:pt x="127492" y="123447"/>
                </a:lnTo>
                <a:lnTo>
                  <a:pt x="146942" y="109289"/>
                </a:lnTo>
                <a:lnTo>
                  <a:pt x="133616" y="95584"/>
                </a:lnTo>
                <a:lnTo>
                  <a:pt x="100803" y="88344"/>
                </a:lnTo>
                <a:lnTo>
                  <a:pt x="59245" y="91576"/>
                </a:lnTo>
                <a:lnTo>
                  <a:pt x="19688" y="109289"/>
                </a:lnTo>
              </a:path>
              <a:path w="147320" h="308610">
                <a:moveTo>
                  <a:pt x="9782" y="6724"/>
                </a:moveTo>
                <a:lnTo>
                  <a:pt x="37826" y="32804"/>
                </a:lnTo>
                <a:lnTo>
                  <a:pt x="83111" y="40824"/>
                </a:lnTo>
                <a:lnTo>
                  <a:pt x="125625" y="35356"/>
                </a:lnTo>
                <a:lnTo>
                  <a:pt x="145354" y="20974"/>
                </a:lnTo>
                <a:lnTo>
                  <a:pt x="132015" y="7258"/>
                </a:lnTo>
                <a:lnTo>
                  <a:pt x="99172" y="0"/>
                </a:lnTo>
                <a:lnTo>
                  <a:pt x="57588" y="3228"/>
                </a:lnTo>
                <a:lnTo>
                  <a:pt x="18024" y="20974"/>
                </a:lnTo>
              </a:path>
              <a:path w="147320" h="308610">
                <a:moveTo>
                  <a:pt x="21288" y="17697"/>
                </a:moveTo>
                <a:lnTo>
                  <a:pt x="7588" y="35572"/>
                </a:lnTo>
                <a:lnTo>
                  <a:pt x="1639" y="56159"/>
                </a:lnTo>
                <a:lnTo>
                  <a:pt x="3195" y="76851"/>
                </a:lnTo>
                <a:lnTo>
                  <a:pt x="12004" y="9504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086387" y="4529923"/>
            <a:ext cx="901700" cy="350520"/>
          </a:xfrm>
          <a:custGeom>
            <a:avLst/>
            <a:gdLst/>
            <a:ahLst/>
            <a:cxnLst/>
            <a:rect l="l" t="t" r="r" b="b"/>
            <a:pathLst>
              <a:path w="901700" h="350520">
                <a:moveTo>
                  <a:pt x="22431" y="245745"/>
                </a:moveTo>
                <a:lnTo>
                  <a:pt x="56457" y="260865"/>
                </a:lnTo>
                <a:lnTo>
                  <a:pt x="97699" y="263790"/>
                </a:lnTo>
                <a:lnTo>
                  <a:pt x="132571" y="257558"/>
                </a:lnTo>
                <a:lnTo>
                  <a:pt x="147488" y="245211"/>
                </a:lnTo>
                <a:lnTo>
                  <a:pt x="134169" y="231233"/>
                </a:lnTo>
                <a:lnTo>
                  <a:pt x="101409" y="224004"/>
                </a:lnTo>
                <a:lnTo>
                  <a:pt x="60005" y="227379"/>
                </a:lnTo>
                <a:lnTo>
                  <a:pt x="20754" y="245211"/>
                </a:lnTo>
              </a:path>
              <a:path w="901700" h="350520">
                <a:moveTo>
                  <a:pt x="19688" y="245211"/>
                </a:moveTo>
                <a:lnTo>
                  <a:pt x="5804" y="263010"/>
                </a:lnTo>
                <a:lnTo>
                  <a:pt x="0" y="283416"/>
                </a:lnTo>
                <a:lnTo>
                  <a:pt x="1696" y="303922"/>
                </a:lnTo>
                <a:lnTo>
                  <a:pt x="10315" y="322021"/>
                </a:lnTo>
              </a:path>
              <a:path w="901700" h="350520">
                <a:moveTo>
                  <a:pt x="91557" y="85559"/>
                </a:moveTo>
                <a:lnTo>
                  <a:pt x="91557" y="0"/>
                </a:lnTo>
                <a:lnTo>
                  <a:pt x="901601" y="0"/>
                </a:lnTo>
                <a:lnTo>
                  <a:pt x="901601" y="350164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77944" y="5134088"/>
            <a:ext cx="810260" cy="243840"/>
          </a:xfrm>
          <a:custGeom>
            <a:avLst/>
            <a:gdLst/>
            <a:ahLst/>
            <a:cxnLst/>
            <a:rect l="l" t="t" r="r" b="b"/>
            <a:pathLst>
              <a:path w="810260" h="243839">
                <a:moveTo>
                  <a:pt x="810044" y="0"/>
                </a:moveTo>
                <a:lnTo>
                  <a:pt x="810044" y="243484"/>
                </a:lnTo>
                <a:lnTo>
                  <a:pt x="0" y="243484"/>
                </a:lnTo>
                <a:lnTo>
                  <a:pt x="0" y="148539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111666" y="4908078"/>
            <a:ext cx="179171" cy="179184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9002570" y="4725873"/>
            <a:ext cx="33020" cy="551815"/>
          </a:xfrm>
          <a:custGeom>
            <a:avLst/>
            <a:gdLst/>
            <a:ahLst/>
            <a:cxnLst/>
            <a:rect l="l" t="t" r="r" b="b"/>
            <a:pathLst>
              <a:path w="33020" h="551814">
                <a:moveTo>
                  <a:pt x="32918" y="1066"/>
                </a:moveTo>
                <a:lnTo>
                  <a:pt x="32918" y="551370"/>
                </a:lnTo>
              </a:path>
              <a:path w="33020" h="551814">
                <a:moveTo>
                  <a:pt x="0" y="0"/>
                </a:moveTo>
                <a:lnTo>
                  <a:pt x="0" y="55024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951314" y="4882222"/>
            <a:ext cx="76835" cy="255904"/>
          </a:xfrm>
          <a:custGeom>
            <a:avLst/>
            <a:gdLst/>
            <a:ahLst/>
            <a:cxnLst/>
            <a:rect l="l" t="t" r="r" b="b"/>
            <a:pathLst>
              <a:path w="76835" h="255904">
                <a:moveTo>
                  <a:pt x="0" y="0"/>
                </a:moveTo>
                <a:lnTo>
                  <a:pt x="76809" y="0"/>
                </a:lnTo>
                <a:lnTo>
                  <a:pt x="76809" y="255663"/>
                </a:lnTo>
                <a:lnTo>
                  <a:pt x="0" y="255663"/>
                </a:lnTo>
                <a:lnTo>
                  <a:pt x="0" y="0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10257967" y="4558501"/>
            <a:ext cx="765810" cy="854075"/>
            <a:chOff x="5203367" y="4558500"/>
            <a:chExt cx="765810" cy="854075"/>
          </a:xfrm>
        </p:grpSpPr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3367" y="4895380"/>
              <a:ext cx="179171" cy="17918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288838" y="4561675"/>
              <a:ext cx="677545" cy="847725"/>
            </a:xfrm>
            <a:custGeom>
              <a:avLst/>
              <a:gdLst/>
              <a:ahLst/>
              <a:cxnLst/>
              <a:rect l="l" t="t" r="r" b="b"/>
              <a:pathLst>
                <a:path w="677545" h="847725">
                  <a:moveTo>
                    <a:pt x="1676" y="338556"/>
                  </a:moveTo>
                  <a:lnTo>
                    <a:pt x="0" y="609"/>
                  </a:lnTo>
                  <a:lnTo>
                    <a:pt x="677049" y="0"/>
                  </a:lnTo>
                  <a:lnTo>
                    <a:pt x="677049" y="94957"/>
                  </a:lnTo>
                </a:path>
                <a:path w="677545" h="847725">
                  <a:moveTo>
                    <a:pt x="677049" y="762088"/>
                  </a:moveTo>
                  <a:lnTo>
                    <a:pt x="677049" y="847648"/>
                  </a:lnTo>
                  <a:lnTo>
                    <a:pt x="0" y="847648"/>
                  </a:lnTo>
                  <a:lnTo>
                    <a:pt x="0" y="509714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10964546" y="4652822"/>
            <a:ext cx="147955" cy="671830"/>
          </a:xfrm>
          <a:custGeom>
            <a:avLst/>
            <a:gdLst/>
            <a:ahLst/>
            <a:cxnLst/>
            <a:rect l="l" t="t" r="r" b="b"/>
            <a:pathLst>
              <a:path w="147954" h="671829">
                <a:moveTo>
                  <a:pt x="127787" y="511289"/>
                </a:moveTo>
                <a:lnTo>
                  <a:pt x="141671" y="493490"/>
                </a:lnTo>
                <a:lnTo>
                  <a:pt x="147475" y="473086"/>
                </a:lnTo>
                <a:lnTo>
                  <a:pt x="145778" y="452583"/>
                </a:lnTo>
                <a:lnTo>
                  <a:pt x="137159" y="434492"/>
                </a:lnTo>
              </a:path>
              <a:path w="147954" h="671829">
                <a:moveTo>
                  <a:pt x="125044" y="510755"/>
                </a:moveTo>
                <a:lnTo>
                  <a:pt x="91011" y="495635"/>
                </a:lnTo>
                <a:lnTo>
                  <a:pt x="49768" y="492710"/>
                </a:lnTo>
                <a:lnTo>
                  <a:pt x="14901" y="498941"/>
                </a:lnTo>
                <a:lnTo>
                  <a:pt x="0" y="511289"/>
                </a:lnTo>
                <a:lnTo>
                  <a:pt x="13317" y="525267"/>
                </a:lnTo>
                <a:lnTo>
                  <a:pt x="46072" y="532496"/>
                </a:lnTo>
                <a:lnTo>
                  <a:pt x="87471" y="529121"/>
                </a:lnTo>
                <a:lnTo>
                  <a:pt x="126720" y="511289"/>
                </a:lnTo>
              </a:path>
              <a:path w="147954" h="671829">
                <a:moveTo>
                  <a:pt x="126187" y="423506"/>
                </a:moveTo>
                <a:lnTo>
                  <a:pt x="139882" y="405632"/>
                </a:lnTo>
                <a:lnTo>
                  <a:pt x="145832" y="385046"/>
                </a:lnTo>
                <a:lnTo>
                  <a:pt x="144284" y="364358"/>
                </a:lnTo>
                <a:lnTo>
                  <a:pt x="135483" y="346176"/>
                </a:lnTo>
              </a:path>
              <a:path w="147954" h="671829">
                <a:moveTo>
                  <a:pt x="137693" y="434492"/>
                </a:moveTo>
                <a:lnTo>
                  <a:pt x="109654" y="408405"/>
                </a:lnTo>
                <a:lnTo>
                  <a:pt x="64369" y="400383"/>
                </a:lnTo>
                <a:lnTo>
                  <a:pt x="21857" y="405853"/>
                </a:lnTo>
                <a:lnTo>
                  <a:pt x="2133" y="420243"/>
                </a:lnTo>
                <a:lnTo>
                  <a:pt x="15470" y="433951"/>
                </a:lnTo>
                <a:lnTo>
                  <a:pt x="48310" y="441207"/>
                </a:lnTo>
                <a:lnTo>
                  <a:pt x="89894" y="437980"/>
                </a:lnTo>
                <a:lnTo>
                  <a:pt x="129463" y="420243"/>
                </a:lnTo>
              </a:path>
              <a:path w="147954" h="671829">
                <a:moveTo>
                  <a:pt x="136016" y="346176"/>
                </a:moveTo>
                <a:lnTo>
                  <a:pt x="107898" y="320164"/>
                </a:lnTo>
                <a:lnTo>
                  <a:pt x="62496" y="312266"/>
                </a:lnTo>
                <a:lnTo>
                  <a:pt x="19981" y="317756"/>
                </a:lnTo>
                <a:lnTo>
                  <a:pt x="520" y="331914"/>
                </a:lnTo>
                <a:lnTo>
                  <a:pt x="13848" y="345619"/>
                </a:lnTo>
                <a:lnTo>
                  <a:pt x="46666" y="352859"/>
                </a:lnTo>
                <a:lnTo>
                  <a:pt x="88228" y="349627"/>
                </a:lnTo>
                <a:lnTo>
                  <a:pt x="127787" y="331914"/>
                </a:lnTo>
              </a:path>
              <a:path w="147954" h="671829">
                <a:moveTo>
                  <a:pt x="127787" y="331914"/>
                </a:moveTo>
                <a:lnTo>
                  <a:pt x="141671" y="313810"/>
                </a:lnTo>
                <a:lnTo>
                  <a:pt x="147475" y="293287"/>
                </a:lnTo>
                <a:lnTo>
                  <a:pt x="145778" y="272878"/>
                </a:lnTo>
                <a:lnTo>
                  <a:pt x="137159" y="255117"/>
                </a:lnTo>
              </a:path>
              <a:path w="147954" h="671829">
                <a:moveTo>
                  <a:pt x="126187" y="244132"/>
                </a:moveTo>
                <a:lnTo>
                  <a:pt x="139882" y="226013"/>
                </a:lnTo>
                <a:lnTo>
                  <a:pt x="145832" y="205424"/>
                </a:lnTo>
                <a:lnTo>
                  <a:pt x="144284" y="184837"/>
                </a:lnTo>
                <a:lnTo>
                  <a:pt x="135483" y="166725"/>
                </a:lnTo>
              </a:path>
              <a:path w="147954" h="671829">
                <a:moveTo>
                  <a:pt x="137693" y="255117"/>
                </a:moveTo>
                <a:lnTo>
                  <a:pt x="109654" y="229026"/>
                </a:lnTo>
                <a:lnTo>
                  <a:pt x="64369" y="220935"/>
                </a:lnTo>
                <a:lnTo>
                  <a:pt x="21857" y="226217"/>
                </a:lnTo>
                <a:lnTo>
                  <a:pt x="2133" y="240245"/>
                </a:lnTo>
                <a:lnTo>
                  <a:pt x="15470" y="254220"/>
                </a:lnTo>
                <a:lnTo>
                  <a:pt x="48310" y="261453"/>
                </a:lnTo>
                <a:lnTo>
                  <a:pt x="89894" y="258082"/>
                </a:lnTo>
                <a:lnTo>
                  <a:pt x="129463" y="240245"/>
                </a:lnTo>
              </a:path>
              <a:path w="147954" h="671829">
                <a:moveTo>
                  <a:pt x="136016" y="166725"/>
                </a:moveTo>
                <a:lnTo>
                  <a:pt x="107898" y="140753"/>
                </a:lnTo>
                <a:lnTo>
                  <a:pt x="62496" y="132811"/>
                </a:lnTo>
                <a:lnTo>
                  <a:pt x="19981" y="138130"/>
                </a:lnTo>
                <a:lnTo>
                  <a:pt x="520" y="151942"/>
                </a:lnTo>
                <a:lnTo>
                  <a:pt x="13848" y="165908"/>
                </a:lnTo>
                <a:lnTo>
                  <a:pt x="46666" y="173135"/>
                </a:lnTo>
                <a:lnTo>
                  <a:pt x="88228" y="169766"/>
                </a:lnTo>
                <a:lnTo>
                  <a:pt x="127787" y="151942"/>
                </a:lnTo>
              </a:path>
              <a:path w="147954" h="671829">
                <a:moveTo>
                  <a:pt x="126720" y="511289"/>
                </a:moveTo>
                <a:lnTo>
                  <a:pt x="140421" y="529489"/>
                </a:lnTo>
                <a:lnTo>
                  <a:pt x="146370" y="550198"/>
                </a:lnTo>
                <a:lnTo>
                  <a:pt x="144819" y="570789"/>
                </a:lnTo>
                <a:lnTo>
                  <a:pt x="118424" y="602553"/>
                </a:lnTo>
                <a:lnTo>
                  <a:pt x="93802" y="607834"/>
                </a:lnTo>
                <a:lnTo>
                  <a:pt x="55397" y="607834"/>
                </a:lnTo>
                <a:lnTo>
                  <a:pt x="55397" y="671461"/>
                </a:lnTo>
              </a:path>
              <a:path w="147954" h="671829">
                <a:moveTo>
                  <a:pt x="127787" y="151942"/>
                </a:moveTo>
                <a:lnTo>
                  <a:pt x="141671" y="134145"/>
                </a:lnTo>
                <a:lnTo>
                  <a:pt x="147475" y="113795"/>
                </a:lnTo>
                <a:lnTo>
                  <a:pt x="145778" y="93449"/>
                </a:lnTo>
                <a:lnTo>
                  <a:pt x="119500" y="61272"/>
                </a:lnTo>
                <a:lnTo>
                  <a:pt x="94868" y="55918"/>
                </a:lnTo>
                <a:lnTo>
                  <a:pt x="55397" y="55918"/>
                </a:lnTo>
                <a:lnTo>
                  <a:pt x="55397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295431" y="4718647"/>
          <a:ext cx="873125" cy="5645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81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0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50075">
                <a:tc gridSpan="2">
                  <a:txBody>
                    <a:bodyPr/>
                    <a:lstStyle/>
                    <a:p>
                      <a:pPr marL="121920">
                        <a:lnSpc>
                          <a:spcPts val="595"/>
                        </a:lnSpc>
                        <a:spcBef>
                          <a:spcPts val="484"/>
                        </a:spcBef>
                      </a:pPr>
                      <a:r>
                        <a:rPr sz="500" dirty="0">
                          <a:latin typeface="Tahoma"/>
                          <a:cs typeface="Tahoma"/>
                        </a:rPr>
                        <a:t>Bobina</a:t>
                      </a:r>
                      <a:r>
                        <a:rPr sz="500" spc="-3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latin typeface="Tahoma"/>
                          <a:cs typeface="Tahoma"/>
                        </a:rPr>
                        <a:t>Secundaria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6159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663">
                <a:tc>
                  <a:txBody>
                    <a:bodyPr/>
                    <a:lstStyle/>
                    <a:p>
                      <a:pPr marL="26034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550" dirty="0">
                          <a:latin typeface="Tahoma"/>
                          <a:cs typeface="Tahoma"/>
                        </a:rPr>
                        <a:t>900</a:t>
                      </a:r>
                      <a:r>
                        <a:rPr sz="550" spc="-3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latin typeface="Tahoma"/>
                          <a:cs typeface="Tahoma"/>
                        </a:rPr>
                        <a:t>vueltas</a:t>
                      </a:r>
                      <a:endParaRPr sz="550">
                        <a:latin typeface="Tahoma"/>
                        <a:cs typeface="Tahoma"/>
                      </a:endParaRPr>
                    </a:p>
                    <a:p>
                      <a:pPr marL="8255" algn="ctr">
                        <a:lnSpc>
                          <a:spcPts val="865"/>
                        </a:lnSpc>
                        <a:spcBef>
                          <a:spcPts val="200"/>
                        </a:spcBef>
                        <a:tabLst>
                          <a:tab pos="215900" algn="l"/>
                        </a:tabLst>
                      </a:pPr>
                      <a:r>
                        <a:rPr sz="800" dirty="0">
                          <a:latin typeface="Tahoma"/>
                          <a:cs typeface="Tahoma"/>
                        </a:rPr>
                        <a:t>V	</a:t>
                      </a:r>
                      <a:r>
                        <a:rPr sz="750" dirty="0">
                          <a:latin typeface="Tahoma"/>
                          <a:cs typeface="Tahoma"/>
                        </a:rPr>
                        <a:t>=</a:t>
                      </a:r>
                      <a:r>
                        <a:rPr sz="75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latin typeface="Tahoma"/>
                          <a:cs typeface="Tahoma"/>
                        </a:rPr>
                        <a:t>120</a:t>
                      </a:r>
                      <a:r>
                        <a:rPr sz="75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latin typeface="Tahoma"/>
                          <a:cs typeface="Tahoma"/>
                        </a:rPr>
                        <a:t>VCA</a:t>
                      </a:r>
                      <a:endParaRPr sz="750">
                        <a:latin typeface="Tahoma"/>
                        <a:cs typeface="Tahoma"/>
                      </a:endParaRPr>
                    </a:p>
                    <a:p>
                      <a:pPr marL="144145">
                        <a:lnSpc>
                          <a:spcPts val="90"/>
                        </a:lnSpc>
                      </a:pPr>
                      <a:r>
                        <a:rPr sz="300" spc="10" dirty="0">
                          <a:latin typeface="Tahoma"/>
                          <a:cs typeface="Tahoma"/>
                        </a:rPr>
                        <a:t>carga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1206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695">
                <a:tc gridSpan="2">
                  <a:txBody>
                    <a:bodyPr/>
                    <a:lstStyle/>
                    <a:p>
                      <a:pPr marL="76200">
                        <a:lnSpc>
                          <a:spcPts val="645"/>
                        </a:lnSpc>
                        <a:spcBef>
                          <a:spcPts val="105"/>
                        </a:spcBef>
                      </a:pPr>
                      <a:r>
                        <a:rPr sz="600" dirty="0">
                          <a:latin typeface="Tahoma"/>
                          <a:cs typeface="Tahoma"/>
                        </a:rPr>
                        <a:t>yo</a:t>
                      </a:r>
                      <a:r>
                        <a:rPr sz="600" spc="-35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latin typeface="Tahoma"/>
                          <a:cs typeface="Tahoma"/>
                        </a:rPr>
                        <a:t>=</a:t>
                      </a:r>
                      <a:r>
                        <a:rPr sz="600" spc="-35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latin typeface="Tahoma"/>
                          <a:cs typeface="Tahoma"/>
                        </a:rPr>
                        <a:t>10</a:t>
                      </a:r>
                      <a:r>
                        <a:rPr sz="600" spc="-35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600" dirty="0">
                          <a:latin typeface="Tahoma"/>
                          <a:cs typeface="Tahoma"/>
                        </a:rPr>
                        <a:t>amperios</a:t>
                      </a:r>
                      <a:endParaRPr sz="600">
                        <a:latin typeface="Tahoma"/>
                        <a:cs typeface="Tahoma"/>
                      </a:endParaRPr>
                    </a:p>
                    <a:p>
                      <a:pPr marL="104139">
                        <a:lnSpc>
                          <a:spcPts val="285"/>
                        </a:lnSpc>
                      </a:pPr>
                      <a:r>
                        <a:rPr sz="300" spc="10" dirty="0">
                          <a:latin typeface="Tahoma"/>
                          <a:cs typeface="Tahoma"/>
                        </a:rPr>
                        <a:t>carga</a:t>
                      </a:r>
                      <a:endParaRPr sz="300">
                        <a:latin typeface="Tahoma"/>
                        <a:cs typeface="Tahoma"/>
                      </a:endParaRPr>
                    </a:p>
                  </a:txBody>
                  <a:tcPr marL="0" marR="0" marT="133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8" name="object 18"/>
          <p:cNvGrpSpPr/>
          <p:nvPr/>
        </p:nvGrpSpPr>
        <p:grpSpPr>
          <a:xfrm>
            <a:off x="11145698" y="4713174"/>
            <a:ext cx="221615" cy="551815"/>
            <a:chOff x="6091097" y="4713173"/>
            <a:chExt cx="221615" cy="551815"/>
          </a:xfrm>
        </p:grpSpPr>
        <p:pic>
          <p:nvPicPr>
            <p:cNvPr id="19" name="object 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49238" y="4806530"/>
              <a:ext cx="163245" cy="39475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094272" y="4713173"/>
              <a:ext cx="33020" cy="551815"/>
            </a:xfrm>
            <a:custGeom>
              <a:avLst/>
              <a:gdLst/>
              <a:ahLst/>
              <a:cxnLst/>
              <a:rect l="l" t="t" r="r" b="b"/>
              <a:pathLst>
                <a:path w="33020" h="551814">
                  <a:moveTo>
                    <a:pt x="32918" y="1066"/>
                  </a:moveTo>
                  <a:lnTo>
                    <a:pt x="32918" y="551370"/>
                  </a:lnTo>
                </a:path>
                <a:path w="33020" h="551814">
                  <a:moveTo>
                    <a:pt x="0" y="0"/>
                  </a:moveTo>
                  <a:lnTo>
                    <a:pt x="0" y="55024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8070413" y="7437516"/>
            <a:ext cx="2162810" cy="1518285"/>
            <a:chOff x="3015813" y="7437515"/>
            <a:chExt cx="2162810" cy="1518285"/>
          </a:xfrm>
        </p:grpSpPr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15813" y="7437515"/>
              <a:ext cx="2162191" cy="1210652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020710" y="8043213"/>
              <a:ext cx="2148205" cy="0"/>
            </a:xfrm>
            <a:custGeom>
              <a:avLst/>
              <a:gdLst/>
              <a:ahLst/>
              <a:cxnLst/>
              <a:rect l="l" t="t" r="r" b="b"/>
              <a:pathLst>
                <a:path w="2148204">
                  <a:moveTo>
                    <a:pt x="0" y="0"/>
                  </a:moveTo>
                  <a:lnTo>
                    <a:pt x="214788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72178" y="8037366"/>
              <a:ext cx="832485" cy="911860"/>
            </a:xfrm>
            <a:custGeom>
              <a:avLst/>
              <a:gdLst/>
              <a:ahLst/>
              <a:cxnLst/>
              <a:rect l="l" t="t" r="r" b="b"/>
              <a:pathLst>
                <a:path w="832485" h="911859">
                  <a:moveTo>
                    <a:pt x="832472" y="0"/>
                  </a:moveTo>
                  <a:lnTo>
                    <a:pt x="832472" y="911466"/>
                  </a:lnTo>
                </a:path>
                <a:path w="832485" h="911859">
                  <a:moveTo>
                    <a:pt x="416242" y="5118"/>
                  </a:moveTo>
                  <a:lnTo>
                    <a:pt x="416242" y="819302"/>
                  </a:lnTo>
                </a:path>
                <a:path w="832485" h="911859">
                  <a:moveTo>
                    <a:pt x="0" y="4381"/>
                  </a:moveTo>
                  <a:lnTo>
                    <a:pt x="0" y="715429"/>
                  </a:lnTo>
                </a:path>
              </a:pathLst>
            </a:custGeom>
            <a:ln w="6400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174517" y="8686444"/>
              <a:ext cx="986155" cy="267970"/>
            </a:xfrm>
            <a:custGeom>
              <a:avLst/>
              <a:gdLst/>
              <a:ahLst/>
              <a:cxnLst/>
              <a:rect l="l" t="t" r="r" b="b"/>
              <a:pathLst>
                <a:path w="986154" h="267970">
                  <a:moveTo>
                    <a:pt x="18059" y="419"/>
                  </a:moveTo>
                  <a:lnTo>
                    <a:pt x="13004" y="419"/>
                  </a:lnTo>
                  <a:lnTo>
                    <a:pt x="10528" y="2705"/>
                  </a:lnTo>
                  <a:lnTo>
                    <a:pt x="8674" y="4279"/>
                  </a:lnTo>
                  <a:lnTo>
                    <a:pt x="5372" y="6654"/>
                  </a:lnTo>
                  <a:lnTo>
                    <a:pt x="2882" y="8026"/>
                  </a:lnTo>
                  <a:lnTo>
                    <a:pt x="0" y="9283"/>
                  </a:lnTo>
                  <a:lnTo>
                    <a:pt x="0" y="14566"/>
                  </a:lnTo>
                  <a:lnTo>
                    <a:pt x="12687" y="6184"/>
                  </a:lnTo>
                  <a:lnTo>
                    <a:pt x="12687" y="57467"/>
                  </a:lnTo>
                  <a:lnTo>
                    <a:pt x="18059" y="57467"/>
                  </a:lnTo>
                  <a:lnTo>
                    <a:pt x="18059" y="419"/>
                  </a:lnTo>
                  <a:close/>
                </a:path>
                <a:path w="986154" h="267970">
                  <a:moveTo>
                    <a:pt x="71145" y="52527"/>
                  </a:moveTo>
                  <a:lnTo>
                    <a:pt x="42278" y="52527"/>
                  </a:lnTo>
                  <a:lnTo>
                    <a:pt x="48679" y="46431"/>
                  </a:lnTo>
                  <a:lnTo>
                    <a:pt x="53936" y="41275"/>
                  </a:lnTo>
                  <a:lnTo>
                    <a:pt x="70408" y="17183"/>
                  </a:lnTo>
                  <a:lnTo>
                    <a:pt x="70408" y="10198"/>
                  </a:lnTo>
                  <a:lnTo>
                    <a:pt x="68834" y="6578"/>
                  </a:lnTo>
                  <a:lnTo>
                    <a:pt x="62560" y="1320"/>
                  </a:lnTo>
                  <a:lnTo>
                    <a:pt x="58559" y="0"/>
                  </a:lnTo>
                  <a:lnTo>
                    <a:pt x="48818" y="0"/>
                  </a:lnTo>
                  <a:lnTo>
                    <a:pt x="44754" y="1371"/>
                  </a:lnTo>
                  <a:lnTo>
                    <a:pt x="38087" y="7137"/>
                  </a:lnTo>
                  <a:lnTo>
                    <a:pt x="36347" y="11214"/>
                  </a:lnTo>
                  <a:lnTo>
                    <a:pt x="36347" y="16344"/>
                  </a:lnTo>
                  <a:lnTo>
                    <a:pt x="42278" y="16344"/>
                  </a:lnTo>
                  <a:lnTo>
                    <a:pt x="42278" y="12890"/>
                  </a:lnTo>
                  <a:lnTo>
                    <a:pt x="43319" y="10083"/>
                  </a:lnTo>
                  <a:lnTo>
                    <a:pt x="47421" y="5854"/>
                  </a:lnTo>
                  <a:lnTo>
                    <a:pt x="50203" y="4800"/>
                  </a:lnTo>
                  <a:lnTo>
                    <a:pt x="57556" y="4800"/>
                  </a:lnTo>
                  <a:lnTo>
                    <a:pt x="60464" y="6083"/>
                  </a:lnTo>
                  <a:lnTo>
                    <a:pt x="63766" y="10502"/>
                  </a:lnTo>
                  <a:lnTo>
                    <a:pt x="64477" y="12738"/>
                  </a:lnTo>
                  <a:lnTo>
                    <a:pt x="64477" y="17018"/>
                  </a:lnTo>
                  <a:lnTo>
                    <a:pt x="40601" y="47663"/>
                  </a:lnTo>
                  <a:lnTo>
                    <a:pt x="35788" y="51955"/>
                  </a:lnTo>
                  <a:lnTo>
                    <a:pt x="35788" y="57467"/>
                  </a:lnTo>
                  <a:lnTo>
                    <a:pt x="71145" y="57467"/>
                  </a:lnTo>
                  <a:lnTo>
                    <a:pt x="71145" y="52527"/>
                  </a:lnTo>
                  <a:close/>
                </a:path>
                <a:path w="986154" h="267970">
                  <a:moveTo>
                    <a:pt x="118059" y="19659"/>
                  </a:moveTo>
                  <a:lnTo>
                    <a:pt x="116446" y="12395"/>
                  </a:lnTo>
                  <a:lnTo>
                    <a:pt x="112572" y="6400"/>
                  </a:lnTo>
                  <a:lnTo>
                    <a:pt x="112572" y="35255"/>
                  </a:lnTo>
                  <a:lnTo>
                    <a:pt x="111887" y="40195"/>
                  </a:lnTo>
                  <a:lnTo>
                    <a:pt x="108318" y="50584"/>
                  </a:lnTo>
                  <a:lnTo>
                    <a:pt x="104660" y="53733"/>
                  </a:lnTo>
                  <a:lnTo>
                    <a:pt x="94310" y="53733"/>
                  </a:lnTo>
                  <a:lnTo>
                    <a:pt x="90627" y="50558"/>
                  </a:lnTo>
                  <a:lnTo>
                    <a:pt x="87109" y="40271"/>
                  </a:lnTo>
                  <a:lnTo>
                    <a:pt x="86436" y="35255"/>
                  </a:lnTo>
                  <a:lnTo>
                    <a:pt x="86448" y="23063"/>
                  </a:lnTo>
                  <a:lnTo>
                    <a:pt x="87134" y="18186"/>
                  </a:lnTo>
                  <a:lnTo>
                    <a:pt x="90703" y="7721"/>
                  </a:lnTo>
                  <a:lnTo>
                    <a:pt x="94373" y="4546"/>
                  </a:lnTo>
                  <a:lnTo>
                    <a:pt x="104711" y="4546"/>
                  </a:lnTo>
                  <a:lnTo>
                    <a:pt x="108394" y="7721"/>
                  </a:lnTo>
                  <a:lnTo>
                    <a:pt x="111925" y="18021"/>
                  </a:lnTo>
                  <a:lnTo>
                    <a:pt x="112471" y="22136"/>
                  </a:lnTo>
                  <a:lnTo>
                    <a:pt x="112572" y="35255"/>
                  </a:lnTo>
                  <a:lnTo>
                    <a:pt x="112572" y="6400"/>
                  </a:lnTo>
                  <a:lnTo>
                    <a:pt x="111379" y="4546"/>
                  </a:lnTo>
                  <a:lnTo>
                    <a:pt x="110058" y="2489"/>
                  </a:lnTo>
                  <a:lnTo>
                    <a:pt x="105473" y="0"/>
                  </a:lnTo>
                  <a:lnTo>
                    <a:pt x="91821" y="0"/>
                  </a:lnTo>
                  <a:lnTo>
                    <a:pt x="86474" y="3962"/>
                  </a:lnTo>
                  <a:lnTo>
                    <a:pt x="83489" y="11887"/>
                  </a:lnTo>
                  <a:lnTo>
                    <a:pt x="81826" y="16370"/>
                  </a:lnTo>
                  <a:lnTo>
                    <a:pt x="80975" y="22136"/>
                  </a:lnTo>
                  <a:lnTo>
                    <a:pt x="80975" y="38722"/>
                  </a:lnTo>
                  <a:lnTo>
                    <a:pt x="82588" y="45948"/>
                  </a:lnTo>
                  <a:lnTo>
                    <a:pt x="88963" y="55816"/>
                  </a:lnTo>
                  <a:lnTo>
                    <a:pt x="93548" y="58293"/>
                  </a:lnTo>
                  <a:lnTo>
                    <a:pt x="99517" y="58293"/>
                  </a:lnTo>
                  <a:lnTo>
                    <a:pt x="107213" y="58280"/>
                  </a:lnTo>
                  <a:lnTo>
                    <a:pt x="112560" y="54305"/>
                  </a:lnTo>
                  <a:lnTo>
                    <a:pt x="112763" y="53733"/>
                  </a:lnTo>
                  <a:lnTo>
                    <a:pt x="117208" y="41986"/>
                  </a:lnTo>
                  <a:lnTo>
                    <a:pt x="118059" y="36233"/>
                  </a:lnTo>
                  <a:lnTo>
                    <a:pt x="118059" y="19659"/>
                  </a:lnTo>
                  <a:close/>
                </a:path>
                <a:path w="986154" h="267970">
                  <a:moveTo>
                    <a:pt x="150558" y="8737"/>
                  </a:moveTo>
                  <a:lnTo>
                    <a:pt x="149364" y="5816"/>
                  </a:lnTo>
                  <a:lnTo>
                    <a:pt x="147739" y="4229"/>
                  </a:lnTo>
                  <a:lnTo>
                    <a:pt x="146329" y="2857"/>
                  </a:lnTo>
                  <a:lnTo>
                    <a:pt x="146329" y="9931"/>
                  </a:lnTo>
                  <a:lnTo>
                    <a:pt x="146329" y="14376"/>
                  </a:lnTo>
                  <a:lnTo>
                    <a:pt x="145542" y="16217"/>
                  </a:lnTo>
                  <a:lnTo>
                    <a:pt x="142455" y="19316"/>
                  </a:lnTo>
                  <a:lnTo>
                    <a:pt x="140576" y="20078"/>
                  </a:lnTo>
                  <a:lnTo>
                    <a:pt x="136156" y="20078"/>
                  </a:lnTo>
                  <a:lnTo>
                    <a:pt x="134264" y="19316"/>
                  </a:lnTo>
                  <a:lnTo>
                    <a:pt x="131178" y="16217"/>
                  </a:lnTo>
                  <a:lnTo>
                    <a:pt x="130403" y="14376"/>
                  </a:lnTo>
                  <a:lnTo>
                    <a:pt x="130429" y="9931"/>
                  </a:lnTo>
                  <a:lnTo>
                    <a:pt x="131178" y="8089"/>
                  </a:lnTo>
                  <a:lnTo>
                    <a:pt x="134264" y="5003"/>
                  </a:lnTo>
                  <a:lnTo>
                    <a:pt x="136156" y="4229"/>
                  </a:lnTo>
                  <a:lnTo>
                    <a:pt x="140627" y="4229"/>
                  </a:lnTo>
                  <a:lnTo>
                    <a:pt x="142532" y="5003"/>
                  </a:lnTo>
                  <a:lnTo>
                    <a:pt x="145567" y="8026"/>
                  </a:lnTo>
                  <a:lnTo>
                    <a:pt x="146329" y="9931"/>
                  </a:lnTo>
                  <a:lnTo>
                    <a:pt x="146329" y="2857"/>
                  </a:lnTo>
                  <a:lnTo>
                    <a:pt x="144602" y="1168"/>
                  </a:lnTo>
                  <a:lnTo>
                    <a:pt x="141732" y="0"/>
                  </a:lnTo>
                  <a:lnTo>
                    <a:pt x="135001" y="0"/>
                  </a:lnTo>
                  <a:lnTo>
                    <a:pt x="132118" y="1206"/>
                  </a:lnTo>
                  <a:lnTo>
                    <a:pt x="127368" y="5956"/>
                  </a:lnTo>
                  <a:lnTo>
                    <a:pt x="126212" y="8737"/>
                  </a:lnTo>
                  <a:lnTo>
                    <a:pt x="126174" y="15570"/>
                  </a:lnTo>
                  <a:lnTo>
                    <a:pt x="127355" y="18440"/>
                  </a:lnTo>
                  <a:lnTo>
                    <a:pt x="132054" y="23126"/>
                  </a:lnTo>
                  <a:lnTo>
                    <a:pt x="134950" y="24307"/>
                  </a:lnTo>
                  <a:lnTo>
                    <a:pt x="141732" y="24307"/>
                  </a:lnTo>
                  <a:lnTo>
                    <a:pt x="144602" y="23101"/>
                  </a:lnTo>
                  <a:lnTo>
                    <a:pt x="147624" y="20078"/>
                  </a:lnTo>
                  <a:lnTo>
                    <a:pt x="149364" y="18338"/>
                  </a:lnTo>
                  <a:lnTo>
                    <a:pt x="150520" y="15570"/>
                  </a:lnTo>
                  <a:lnTo>
                    <a:pt x="150558" y="8737"/>
                  </a:lnTo>
                  <a:close/>
                </a:path>
                <a:path w="986154" h="267970">
                  <a:moveTo>
                    <a:pt x="436638" y="157124"/>
                  </a:moveTo>
                  <a:lnTo>
                    <a:pt x="407784" y="157124"/>
                  </a:lnTo>
                  <a:lnTo>
                    <a:pt x="414185" y="151041"/>
                  </a:lnTo>
                  <a:lnTo>
                    <a:pt x="419442" y="145884"/>
                  </a:lnTo>
                  <a:lnTo>
                    <a:pt x="435914" y="121780"/>
                  </a:lnTo>
                  <a:lnTo>
                    <a:pt x="435914" y="114808"/>
                  </a:lnTo>
                  <a:lnTo>
                    <a:pt x="434327" y="111175"/>
                  </a:lnTo>
                  <a:lnTo>
                    <a:pt x="428053" y="105918"/>
                  </a:lnTo>
                  <a:lnTo>
                    <a:pt x="424053" y="104609"/>
                  </a:lnTo>
                  <a:lnTo>
                    <a:pt x="414312" y="104609"/>
                  </a:lnTo>
                  <a:lnTo>
                    <a:pt x="410248" y="105994"/>
                  </a:lnTo>
                  <a:lnTo>
                    <a:pt x="403580" y="111747"/>
                  </a:lnTo>
                  <a:lnTo>
                    <a:pt x="401840" y="115824"/>
                  </a:lnTo>
                  <a:lnTo>
                    <a:pt x="401840" y="120967"/>
                  </a:lnTo>
                  <a:lnTo>
                    <a:pt x="407784" y="120967"/>
                  </a:lnTo>
                  <a:lnTo>
                    <a:pt x="407784" y="117487"/>
                  </a:lnTo>
                  <a:lnTo>
                    <a:pt x="408813" y="114681"/>
                  </a:lnTo>
                  <a:lnTo>
                    <a:pt x="412915" y="110464"/>
                  </a:lnTo>
                  <a:lnTo>
                    <a:pt x="415696" y="109397"/>
                  </a:lnTo>
                  <a:lnTo>
                    <a:pt x="423049" y="109397"/>
                  </a:lnTo>
                  <a:lnTo>
                    <a:pt x="425970" y="110680"/>
                  </a:lnTo>
                  <a:lnTo>
                    <a:pt x="429260" y="115125"/>
                  </a:lnTo>
                  <a:lnTo>
                    <a:pt x="429971" y="117348"/>
                  </a:lnTo>
                  <a:lnTo>
                    <a:pt x="429971" y="121627"/>
                  </a:lnTo>
                  <a:lnTo>
                    <a:pt x="406095" y="152273"/>
                  </a:lnTo>
                  <a:lnTo>
                    <a:pt x="401281" y="156552"/>
                  </a:lnTo>
                  <a:lnTo>
                    <a:pt x="401281" y="162077"/>
                  </a:lnTo>
                  <a:lnTo>
                    <a:pt x="436638" y="162077"/>
                  </a:lnTo>
                  <a:lnTo>
                    <a:pt x="436638" y="157124"/>
                  </a:lnTo>
                  <a:close/>
                </a:path>
                <a:path w="986154" h="267970">
                  <a:moveTo>
                    <a:pt x="484911" y="144449"/>
                  </a:moveTo>
                  <a:lnTo>
                    <a:pt x="475894" y="144449"/>
                  </a:lnTo>
                  <a:lnTo>
                    <a:pt x="475894" y="110388"/>
                  </a:lnTo>
                  <a:lnTo>
                    <a:pt x="475894" y="105029"/>
                  </a:lnTo>
                  <a:lnTo>
                    <a:pt x="470687" y="105029"/>
                  </a:lnTo>
                  <a:lnTo>
                    <a:pt x="470687" y="110388"/>
                  </a:lnTo>
                  <a:lnTo>
                    <a:pt x="470687" y="144449"/>
                  </a:lnTo>
                  <a:lnTo>
                    <a:pt x="448805" y="144449"/>
                  </a:lnTo>
                  <a:lnTo>
                    <a:pt x="470687" y="110388"/>
                  </a:lnTo>
                  <a:lnTo>
                    <a:pt x="470687" y="105029"/>
                  </a:lnTo>
                  <a:lnTo>
                    <a:pt x="469226" y="105029"/>
                  </a:lnTo>
                  <a:lnTo>
                    <a:pt x="444182" y="143306"/>
                  </a:lnTo>
                  <a:lnTo>
                    <a:pt x="444195" y="148755"/>
                  </a:lnTo>
                  <a:lnTo>
                    <a:pt x="470687" y="148755"/>
                  </a:lnTo>
                  <a:lnTo>
                    <a:pt x="470687" y="162077"/>
                  </a:lnTo>
                  <a:lnTo>
                    <a:pt x="475894" y="162077"/>
                  </a:lnTo>
                  <a:lnTo>
                    <a:pt x="475894" y="148755"/>
                  </a:lnTo>
                  <a:lnTo>
                    <a:pt x="484911" y="148755"/>
                  </a:lnTo>
                  <a:lnTo>
                    <a:pt x="484911" y="144449"/>
                  </a:lnTo>
                  <a:close/>
                </a:path>
                <a:path w="986154" h="267970">
                  <a:moveTo>
                    <a:pt x="528726" y="124256"/>
                  </a:moveTo>
                  <a:lnTo>
                    <a:pt x="527126" y="117005"/>
                  </a:lnTo>
                  <a:lnTo>
                    <a:pt x="523265" y="111010"/>
                  </a:lnTo>
                  <a:lnTo>
                    <a:pt x="523265" y="139865"/>
                  </a:lnTo>
                  <a:lnTo>
                    <a:pt x="522566" y="144792"/>
                  </a:lnTo>
                  <a:lnTo>
                    <a:pt x="521169" y="148920"/>
                  </a:lnTo>
                  <a:lnTo>
                    <a:pt x="518998" y="155194"/>
                  </a:lnTo>
                  <a:lnTo>
                    <a:pt x="515340" y="158343"/>
                  </a:lnTo>
                  <a:lnTo>
                    <a:pt x="504990" y="158343"/>
                  </a:lnTo>
                  <a:lnTo>
                    <a:pt x="501307" y="155168"/>
                  </a:lnTo>
                  <a:lnTo>
                    <a:pt x="497789" y="144881"/>
                  </a:lnTo>
                  <a:lnTo>
                    <a:pt x="497116" y="139865"/>
                  </a:lnTo>
                  <a:lnTo>
                    <a:pt x="497141" y="127673"/>
                  </a:lnTo>
                  <a:lnTo>
                    <a:pt x="497814" y="122783"/>
                  </a:lnTo>
                  <a:lnTo>
                    <a:pt x="501383" y="112344"/>
                  </a:lnTo>
                  <a:lnTo>
                    <a:pt x="505053" y="109169"/>
                  </a:lnTo>
                  <a:lnTo>
                    <a:pt x="515391" y="109169"/>
                  </a:lnTo>
                  <a:lnTo>
                    <a:pt x="519074" y="112344"/>
                  </a:lnTo>
                  <a:lnTo>
                    <a:pt x="522605" y="122618"/>
                  </a:lnTo>
                  <a:lnTo>
                    <a:pt x="523163" y="126758"/>
                  </a:lnTo>
                  <a:lnTo>
                    <a:pt x="523265" y="139865"/>
                  </a:lnTo>
                  <a:lnTo>
                    <a:pt x="523265" y="111010"/>
                  </a:lnTo>
                  <a:lnTo>
                    <a:pt x="522084" y="109169"/>
                  </a:lnTo>
                  <a:lnTo>
                    <a:pt x="520738" y="107099"/>
                  </a:lnTo>
                  <a:lnTo>
                    <a:pt x="516153" y="104609"/>
                  </a:lnTo>
                  <a:lnTo>
                    <a:pt x="502500" y="104609"/>
                  </a:lnTo>
                  <a:lnTo>
                    <a:pt x="497154" y="108572"/>
                  </a:lnTo>
                  <a:lnTo>
                    <a:pt x="494169" y="116484"/>
                  </a:lnTo>
                  <a:lnTo>
                    <a:pt x="492506" y="120980"/>
                  </a:lnTo>
                  <a:lnTo>
                    <a:pt x="491655" y="126758"/>
                  </a:lnTo>
                  <a:lnTo>
                    <a:pt x="491655" y="143319"/>
                  </a:lnTo>
                  <a:lnTo>
                    <a:pt x="493268" y="150558"/>
                  </a:lnTo>
                  <a:lnTo>
                    <a:pt x="499643" y="160426"/>
                  </a:lnTo>
                  <a:lnTo>
                    <a:pt x="504228" y="162902"/>
                  </a:lnTo>
                  <a:lnTo>
                    <a:pt x="510197" y="162902"/>
                  </a:lnTo>
                  <a:lnTo>
                    <a:pt x="517893" y="162877"/>
                  </a:lnTo>
                  <a:lnTo>
                    <a:pt x="523240" y="158927"/>
                  </a:lnTo>
                  <a:lnTo>
                    <a:pt x="523468" y="158343"/>
                  </a:lnTo>
                  <a:lnTo>
                    <a:pt x="527888" y="146583"/>
                  </a:lnTo>
                  <a:lnTo>
                    <a:pt x="528726" y="140843"/>
                  </a:lnTo>
                  <a:lnTo>
                    <a:pt x="528726" y="124256"/>
                  </a:lnTo>
                  <a:close/>
                </a:path>
                <a:path w="986154" h="267970">
                  <a:moveTo>
                    <a:pt x="561251" y="113347"/>
                  </a:moveTo>
                  <a:lnTo>
                    <a:pt x="560057" y="110413"/>
                  </a:lnTo>
                  <a:lnTo>
                    <a:pt x="558406" y="108826"/>
                  </a:lnTo>
                  <a:lnTo>
                    <a:pt x="557022" y="107467"/>
                  </a:lnTo>
                  <a:lnTo>
                    <a:pt x="557022" y="114541"/>
                  </a:lnTo>
                  <a:lnTo>
                    <a:pt x="557022" y="118973"/>
                  </a:lnTo>
                  <a:lnTo>
                    <a:pt x="556234" y="120840"/>
                  </a:lnTo>
                  <a:lnTo>
                    <a:pt x="553148" y="123913"/>
                  </a:lnTo>
                  <a:lnTo>
                    <a:pt x="551268" y="124688"/>
                  </a:lnTo>
                  <a:lnTo>
                    <a:pt x="546849" y="124688"/>
                  </a:lnTo>
                  <a:lnTo>
                    <a:pt x="544957" y="123913"/>
                  </a:lnTo>
                  <a:lnTo>
                    <a:pt x="541870" y="120840"/>
                  </a:lnTo>
                  <a:lnTo>
                    <a:pt x="541096" y="118973"/>
                  </a:lnTo>
                  <a:lnTo>
                    <a:pt x="541121" y="114541"/>
                  </a:lnTo>
                  <a:lnTo>
                    <a:pt x="541870" y="112699"/>
                  </a:lnTo>
                  <a:lnTo>
                    <a:pt x="544982" y="109601"/>
                  </a:lnTo>
                  <a:lnTo>
                    <a:pt x="546849" y="108826"/>
                  </a:lnTo>
                  <a:lnTo>
                    <a:pt x="551319" y="108826"/>
                  </a:lnTo>
                  <a:lnTo>
                    <a:pt x="553237" y="109613"/>
                  </a:lnTo>
                  <a:lnTo>
                    <a:pt x="556260" y="112636"/>
                  </a:lnTo>
                  <a:lnTo>
                    <a:pt x="557022" y="114541"/>
                  </a:lnTo>
                  <a:lnTo>
                    <a:pt x="557022" y="107467"/>
                  </a:lnTo>
                  <a:lnTo>
                    <a:pt x="555294" y="105765"/>
                  </a:lnTo>
                  <a:lnTo>
                    <a:pt x="552424" y="104609"/>
                  </a:lnTo>
                  <a:lnTo>
                    <a:pt x="545693" y="104609"/>
                  </a:lnTo>
                  <a:lnTo>
                    <a:pt x="542810" y="105803"/>
                  </a:lnTo>
                  <a:lnTo>
                    <a:pt x="538060" y="110566"/>
                  </a:lnTo>
                  <a:lnTo>
                    <a:pt x="536905" y="113347"/>
                  </a:lnTo>
                  <a:lnTo>
                    <a:pt x="536867" y="120180"/>
                  </a:lnTo>
                  <a:lnTo>
                    <a:pt x="538048" y="123050"/>
                  </a:lnTo>
                  <a:lnTo>
                    <a:pt x="542747" y="127736"/>
                  </a:lnTo>
                  <a:lnTo>
                    <a:pt x="545642" y="128917"/>
                  </a:lnTo>
                  <a:lnTo>
                    <a:pt x="552424" y="128917"/>
                  </a:lnTo>
                  <a:lnTo>
                    <a:pt x="555294" y="127723"/>
                  </a:lnTo>
                  <a:lnTo>
                    <a:pt x="558330" y="124688"/>
                  </a:lnTo>
                  <a:lnTo>
                    <a:pt x="560057" y="122974"/>
                  </a:lnTo>
                  <a:lnTo>
                    <a:pt x="561213" y="120180"/>
                  </a:lnTo>
                  <a:lnTo>
                    <a:pt x="561251" y="113347"/>
                  </a:lnTo>
                  <a:close/>
                </a:path>
                <a:path w="986154" h="267970">
                  <a:moveTo>
                    <a:pt x="861885" y="248094"/>
                  </a:moveTo>
                  <a:lnTo>
                    <a:pt x="860767" y="245059"/>
                  </a:lnTo>
                  <a:lnTo>
                    <a:pt x="856399" y="239915"/>
                  </a:lnTo>
                  <a:lnTo>
                    <a:pt x="853389" y="238213"/>
                  </a:lnTo>
                  <a:lnTo>
                    <a:pt x="849617" y="237401"/>
                  </a:lnTo>
                  <a:lnTo>
                    <a:pt x="853770" y="236372"/>
                  </a:lnTo>
                  <a:lnTo>
                    <a:pt x="856830" y="234518"/>
                  </a:lnTo>
                  <a:lnTo>
                    <a:pt x="860298" y="229870"/>
                  </a:lnTo>
                  <a:lnTo>
                    <a:pt x="861060" y="227444"/>
                  </a:lnTo>
                  <a:lnTo>
                    <a:pt x="861060" y="220789"/>
                  </a:lnTo>
                  <a:lnTo>
                    <a:pt x="859764" y="217449"/>
                  </a:lnTo>
                  <a:lnTo>
                    <a:pt x="853859" y="211061"/>
                  </a:lnTo>
                  <a:lnTo>
                    <a:pt x="849083" y="209270"/>
                  </a:lnTo>
                  <a:lnTo>
                    <a:pt x="836739" y="209270"/>
                  </a:lnTo>
                  <a:lnTo>
                    <a:pt x="832053" y="211112"/>
                  </a:lnTo>
                  <a:lnTo>
                    <a:pt x="826249" y="217678"/>
                  </a:lnTo>
                  <a:lnTo>
                    <a:pt x="824979" y="220941"/>
                  </a:lnTo>
                  <a:lnTo>
                    <a:pt x="824979" y="224561"/>
                  </a:lnTo>
                  <a:lnTo>
                    <a:pt x="830338" y="224561"/>
                  </a:lnTo>
                  <a:lnTo>
                    <a:pt x="830770" y="220700"/>
                  </a:lnTo>
                  <a:lnTo>
                    <a:pt x="832205" y="217855"/>
                  </a:lnTo>
                  <a:lnTo>
                    <a:pt x="836764" y="214452"/>
                  </a:lnTo>
                  <a:lnTo>
                    <a:pt x="839558" y="213652"/>
                  </a:lnTo>
                  <a:lnTo>
                    <a:pt x="847229" y="213652"/>
                  </a:lnTo>
                  <a:lnTo>
                    <a:pt x="850480" y="214833"/>
                  </a:lnTo>
                  <a:lnTo>
                    <a:pt x="854722" y="219163"/>
                  </a:lnTo>
                  <a:lnTo>
                    <a:pt x="855700" y="221627"/>
                  </a:lnTo>
                  <a:lnTo>
                    <a:pt x="855700" y="227355"/>
                  </a:lnTo>
                  <a:lnTo>
                    <a:pt x="854659" y="229781"/>
                  </a:lnTo>
                  <a:lnTo>
                    <a:pt x="850277" y="234061"/>
                  </a:lnTo>
                  <a:lnTo>
                    <a:pt x="847102" y="235204"/>
                  </a:lnTo>
                  <a:lnTo>
                    <a:pt x="843102" y="235204"/>
                  </a:lnTo>
                  <a:lnTo>
                    <a:pt x="839863" y="234962"/>
                  </a:lnTo>
                  <a:lnTo>
                    <a:pt x="839863" y="239839"/>
                  </a:lnTo>
                  <a:lnTo>
                    <a:pt x="841222" y="239585"/>
                  </a:lnTo>
                  <a:lnTo>
                    <a:pt x="846886" y="239585"/>
                  </a:lnTo>
                  <a:lnTo>
                    <a:pt x="850125" y="240652"/>
                  </a:lnTo>
                  <a:lnTo>
                    <a:pt x="855167" y="244944"/>
                  </a:lnTo>
                  <a:lnTo>
                    <a:pt x="856437" y="247751"/>
                  </a:lnTo>
                  <a:lnTo>
                    <a:pt x="856437" y="254685"/>
                  </a:lnTo>
                  <a:lnTo>
                    <a:pt x="855167" y="257517"/>
                  </a:lnTo>
                  <a:lnTo>
                    <a:pt x="850125" y="261899"/>
                  </a:lnTo>
                  <a:lnTo>
                    <a:pt x="846861" y="262991"/>
                  </a:lnTo>
                  <a:lnTo>
                    <a:pt x="839241" y="262991"/>
                  </a:lnTo>
                  <a:lnTo>
                    <a:pt x="836117" y="261950"/>
                  </a:lnTo>
                  <a:lnTo>
                    <a:pt x="830986" y="257784"/>
                  </a:lnTo>
                  <a:lnTo>
                    <a:pt x="829703" y="255079"/>
                  </a:lnTo>
                  <a:lnTo>
                    <a:pt x="829703" y="251790"/>
                  </a:lnTo>
                  <a:lnTo>
                    <a:pt x="824166" y="251790"/>
                  </a:lnTo>
                  <a:lnTo>
                    <a:pt x="824166" y="253403"/>
                  </a:lnTo>
                  <a:lnTo>
                    <a:pt x="824395" y="255028"/>
                  </a:lnTo>
                  <a:lnTo>
                    <a:pt x="839800" y="267538"/>
                  </a:lnTo>
                  <a:lnTo>
                    <a:pt x="848842" y="267538"/>
                  </a:lnTo>
                  <a:lnTo>
                    <a:pt x="853795" y="265798"/>
                  </a:lnTo>
                  <a:lnTo>
                    <a:pt x="860361" y="259384"/>
                  </a:lnTo>
                  <a:lnTo>
                    <a:pt x="861885" y="255803"/>
                  </a:lnTo>
                  <a:lnTo>
                    <a:pt x="861885" y="248094"/>
                  </a:lnTo>
                  <a:close/>
                </a:path>
                <a:path w="986154" h="267970">
                  <a:moveTo>
                    <a:pt x="908532" y="243420"/>
                  </a:moveTo>
                  <a:lnTo>
                    <a:pt x="907097" y="239014"/>
                  </a:lnTo>
                  <a:lnTo>
                    <a:pt x="903452" y="234721"/>
                  </a:lnTo>
                  <a:lnTo>
                    <a:pt x="903097" y="234315"/>
                  </a:lnTo>
                  <a:lnTo>
                    <a:pt x="903097" y="253111"/>
                  </a:lnTo>
                  <a:lnTo>
                    <a:pt x="901966" y="256565"/>
                  </a:lnTo>
                  <a:lnTo>
                    <a:pt x="897534" y="261708"/>
                  </a:lnTo>
                  <a:lnTo>
                    <a:pt x="894435" y="262991"/>
                  </a:lnTo>
                  <a:lnTo>
                    <a:pt x="886523" y="262991"/>
                  </a:lnTo>
                  <a:lnTo>
                    <a:pt x="883424" y="261708"/>
                  </a:lnTo>
                  <a:lnTo>
                    <a:pt x="878941" y="256565"/>
                  </a:lnTo>
                  <a:lnTo>
                    <a:pt x="877824" y="253111"/>
                  </a:lnTo>
                  <a:lnTo>
                    <a:pt x="877811" y="244513"/>
                  </a:lnTo>
                  <a:lnTo>
                    <a:pt x="878878" y="241084"/>
                  </a:lnTo>
                  <a:lnTo>
                    <a:pt x="880262" y="239445"/>
                  </a:lnTo>
                  <a:lnTo>
                    <a:pt x="883158" y="235991"/>
                  </a:lnTo>
                  <a:lnTo>
                    <a:pt x="886307" y="234721"/>
                  </a:lnTo>
                  <a:lnTo>
                    <a:pt x="894664" y="234721"/>
                  </a:lnTo>
                  <a:lnTo>
                    <a:pt x="897801" y="236004"/>
                  </a:lnTo>
                  <a:lnTo>
                    <a:pt x="902030" y="241147"/>
                  </a:lnTo>
                  <a:lnTo>
                    <a:pt x="903084" y="244513"/>
                  </a:lnTo>
                  <a:lnTo>
                    <a:pt x="903097" y="253111"/>
                  </a:lnTo>
                  <a:lnTo>
                    <a:pt x="903097" y="234315"/>
                  </a:lnTo>
                  <a:lnTo>
                    <a:pt x="901128" y="231990"/>
                  </a:lnTo>
                  <a:lnTo>
                    <a:pt x="896899" y="230162"/>
                  </a:lnTo>
                  <a:lnTo>
                    <a:pt x="884504" y="230162"/>
                  </a:lnTo>
                  <a:lnTo>
                    <a:pt x="879398" y="233260"/>
                  </a:lnTo>
                  <a:lnTo>
                    <a:pt x="876274" y="239445"/>
                  </a:lnTo>
                  <a:lnTo>
                    <a:pt x="876274" y="230124"/>
                  </a:lnTo>
                  <a:lnTo>
                    <a:pt x="877417" y="223507"/>
                  </a:lnTo>
                  <a:lnTo>
                    <a:pt x="881951" y="215760"/>
                  </a:lnTo>
                  <a:lnTo>
                    <a:pt x="885748" y="213817"/>
                  </a:lnTo>
                  <a:lnTo>
                    <a:pt x="894334" y="213817"/>
                  </a:lnTo>
                  <a:lnTo>
                    <a:pt x="897051" y="214693"/>
                  </a:lnTo>
                  <a:lnTo>
                    <a:pt x="901280" y="218173"/>
                  </a:lnTo>
                  <a:lnTo>
                    <a:pt x="902347" y="220573"/>
                  </a:lnTo>
                  <a:lnTo>
                    <a:pt x="902347" y="223672"/>
                  </a:lnTo>
                  <a:lnTo>
                    <a:pt x="907796" y="223672"/>
                  </a:lnTo>
                  <a:lnTo>
                    <a:pt x="907796" y="218694"/>
                  </a:lnTo>
                  <a:lnTo>
                    <a:pt x="905916" y="214909"/>
                  </a:lnTo>
                  <a:lnTo>
                    <a:pt x="904316" y="213817"/>
                  </a:lnTo>
                  <a:lnTo>
                    <a:pt x="899160" y="210312"/>
                  </a:lnTo>
                  <a:lnTo>
                    <a:pt x="895375" y="209270"/>
                  </a:lnTo>
                  <a:lnTo>
                    <a:pt x="883081" y="209270"/>
                  </a:lnTo>
                  <a:lnTo>
                    <a:pt x="877582" y="212521"/>
                  </a:lnTo>
                  <a:lnTo>
                    <a:pt x="872020" y="223837"/>
                  </a:lnTo>
                  <a:lnTo>
                    <a:pt x="870940" y="230124"/>
                  </a:lnTo>
                  <a:lnTo>
                    <a:pt x="870813" y="247738"/>
                  </a:lnTo>
                  <a:lnTo>
                    <a:pt x="872096" y="253923"/>
                  </a:lnTo>
                  <a:lnTo>
                    <a:pt x="877938" y="264541"/>
                  </a:lnTo>
                  <a:lnTo>
                    <a:pt x="883272" y="267538"/>
                  </a:lnTo>
                  <a:lnTo>
                    <a:pt x="895540" y="267538"/>
                  </a:lnTo>
                  <a:lnTo>
                    <a:pt x="899693" y="266026"/>
                  </a:lnTo>
                  <a:lnTo>
                    <a:pt x="902995" y="262991"/>
                  </a:lnTo>
                  <a:lnTo>
                    <a:pt x="906691" y="259600"/>
                  </a:lnTo>
                  <a:lnTo>
                    <a:pt x="908532" y="254838"/>
                  </a:lnTo>
                  <a:lnTo>
                    <a:pt x="908532" y="243420"/>
                  </a:lnTo>
                  <a:close/>
                </a:path>
                <a:path w="986154" h="267970">
                  <a:moveTo>
                    <a:pt x="953084" y="228917"/>
                  </a:moveTo>
                  <a:lnTo>
                    <a:pt x="951484" y="221665"/>
                  </a:lnTo>
                  <a:lnTo>
                    <a:pt x="947610" y="215671"/>
                  </a:lnTo>
                  <a:lnTo>
                    <a:pt x="947610" y="244513"/>
                  </a:lnTo>
                  <a:lnTo>
                    <a:pt x="946924" y="249466"/>
                  </a:lnTo>
                  <a:lnTo>
                    <a:pt x="945527" y="253568"/>
                  </a:lnTo>
                  <a:lnTo>
                    <a:pt x="943343" y="259842"/>
                  </a:lnTo>
                  <a:lnTo>
                    <a:pt x="939685" y="262991"/>
                  </a:lnTo>
                  <a:lnTo>
                    <a:pt x="929360" y="262991"/>
                  </a:lnTo>
                  <a:lnTo>
                    <a:pt x="925664" y="259829"/>
                  </a:lnTo>
                  <a:lnTo>
                    <a:pt x="922147" y="249542"/>
                  </a:lnTo>
                  <a:lnTo>
                    <a:pt x="921473" y="244513"/>
                  </a:lnTo>
                  <a:lnTo>
                    <a:pt x="921486" y="232333"/>
                  </a:lnTo>
                  <a:lnTo>
                    <a:pt x="922172" y="227444"/>
                  </a:lnTo>
                  <a:lnTo>
                    <a:pt x="925741" y="216992"/>
                  </a:lnTo>
                  <a:lnTo>
                    <a:pt x="929411" y="213817"/>
                  </a:lnTo>
                  <a:lnTo>
                    <a:pt x="939749" y="213817"/>
                  </a:lnTo>
                  <a:lnTo>
                    <a:pt x="943444" y="216992"/>
                  </a:lnTo>
                  <a:lnTo>
                    <a:pt x="946962" y="227291"/>
                  </a:lnTo>
                  <a:lnTo>
                    <a:pt x="947508" y="231419"/>
                  </a:lnTo>
                  <a:lnTo>
                    <a:pt x="947610" y="244513"/>
                  </a:lnTo>
                  <a:lnTo>
                    <a:pt x="947610" y="215671"/>
                  </a:lnTo>
                  <a:lnTo>
                    <a:pt x="946416" y="213817"/>
                  </a:lnTo>
                  <a:lnTo>
                    <a:pt x="945095" y="211759"/>
                  </a:lnTo>
                  <a:lnTo>
                    <a:pt x="940523" y="209270"/>
                  </a:lnTo>
                  <a:lnTo>
                    <a:pt x="926871" y="209270"/>
                  </a:lnTo>
                  <a:lnTo>
                    <a:pt x="921512" y="213233"/>
                  </a:lnTo>
                  <a:lnTo>
                    <a:pt x="916851" y="225640"/>
                  </a:lnTo>
                  <a:lnTo>
                    <a:pt x="916025" y="231419"/>
                  </a:lnTo>
                  <a:lnTo>
                    <a:pt x="916025" y="247980"/>
                  </a:lnTo>
                  <a:lnTo>
                    <a:pt x="917625" y="255231"/>
                  </a:lnTo>
                  <a:lnTo>
                    <a:pt x="920826" y="260134"/>
                  </a:lnTo>
                  <a:lnTo>
                    <a:pt x="924001" y="265074"/>
                  </a:lnTo>
                  <a:lnTo>
                    <a:pt x="928585" y="267550"/>
                  </a:lnTo>
                  <a:lnTo>
                    <a:pt x="934554" y="267550"/>
                  </a:lnTo>
                  <a:lnTo>
                    <a:pt x="942251" y="267538"/>
                  </a:lnTo>
                  <a:lnTo>
                    <a:pt x="947597" y="263575"/>
                  </a:lnTo>
                  <a:lnTo>
                    <a:pt x="947813" y="262991"/>
                  </a:lnTo>
                  <a:lnTo>
                    <a:pt x="952246" y="251244"/>
                  </a:lnTo>
                  <a:lnTo>
                    <a:pt x="953084" y="245503"/>
                  </a:lnTo>
                  <a:lnTo>
                    <a:pt x="953084" y="228917"/>
                  </a:lnTo>
                  <a:close/>
                </a:path>
                <a:path w="986154" h="267970">
                  <a:moveTo>
                    <a:pt x="985596" y="217995"/>
                  </a:moveTo>
                  <a:lnTo>
                    <a:pt x="984389" y="215099"/>
                  </a:lnTo>
                  <a:lnTo>
                    <a:pt x="982764" y="213499"/>
                  </a:lnTo>
                  <a:lnTo>
                    <a:pt x="981367" y="212128"/>
                  </a:lnTo>
                  <a:lnTo>
                    <a:pt x="981367" y="219202"/>
                  </a:lnTo>
                  <a:lnTo>
                    <a:pt x="981367" y="223621"/>
                  </a:lnTo>
                  <a:lnTo>
                    <a:pt x="980579" y="225488"/>
                  </a:lnTo>
                  <a:lnTo>
                    <a:pt x="977493" y="228574"/>
                  </a:lnTo>
                  <a:lnTo>
                    <a:pt x="975614" y="229349"/>
                  </a:lnTo>
                  <a:lnTo>
                    <a:pt x="971181" y="229349"/>
                  </a:lnTo>
                  <a:lnTo>
                    <a:pt x="969289" y="228574"/>
                  </a:lnTo>
                  <a:lnTo>
                    <a:pt x="966216" y="225488"/>
                  </a:lnTo>
                  <a:lnTo>
                    <a:pt x="965428" y="223621"/>
                  </a:lnTo>
                  <a:lnTo>
                    <a:pt x="965454" y="219202"/>
                  </a:lnTo>
                  <a:lnTo>
                    <a:pt x="966216" y="217347"/>
                  </a:lnTo>
                  <a:lnTo>
                    <a:pt x="969289" y="214261"/>
                  </a:lnTo>
                  <a:lnTo>
                    <a:pt x="971181" y="213499"/>
                  </a:lnTo>
                  <a:lnTo>
                    <a:pt x="975664" y="213499"/>
                  </a:lnTo>
                  <a:lnTo>
                    <a:pt x="977582" y="214261"/>
                  </a:lnTo>
                  <a:lnTo>
                    <a:pt x="980592" y="217297"/>
                  </a:lnTo>
                  <a:lnTo>
                    <a:pt x="981367" y="219202"/>
                  </a:lnTo>
                  <a:lnTo>
                    <a:pt x="981367" y="212128"/>
                  </a:lnTo>
                  <a:lnTo>
                    <a:pt x="979639" y="210426"/>
                  </a:lnTo>
                  <a:lnTo>
                    <a:pt x="976769" y="209270"/>
                  </a:lnTo>
                  <a:lnTo>
                    <a:pt x="970026" y="209270"/>
                  </a:lnTo>
                  <a:lnTo>
                    <a:pt x="967155" y="210464"/>
                  </a:lnTo>
                  <a:lnTo>
                    <a:pt x="962406" y="215226"/>
                  </a:lnTo>
                  <a:lnTo>
                    <a:pt x="961250" y="217995"/>
                  </a:lnTo>
                  <a:lnTo>
                    <a:pt x="961199" y="224828"/>
                  </a:lnTo>
                  <a:lnTo>
                    <a:pt x="962393" y="227698"/>
                  </a:lnTo>
                  <a:lnTo>
                    <a:pt x="967105" y="232410"/>
                  </a:lnTo>
                  <a:lnTo>
                    <a:pt x="969975" y="233578"/>
                  </a:lnTo>
                  <a:lnTo>
                    <a:pt x="976769" y="233578"/>
                  </a:lnTo>
                  <a:lnTo>
                    <a:pt x="979639" y="232371"/>
                  </a:lnTo>
                  <a:lnTo>
                    <a:pt x="982662" y="229349"/>
                  </a:lnTo>
                  <a:lnTo>
                    <a:pt x="984389" y="227622"/>
                  </a:lnTo>
                  <a:lnTo>
                    <a:pt x="985570" y="224828"/>
                  </a:lnTo>
                  <a:lnTo>
                    <a:pt x="985596" y="2179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344209" y="8718123"/>
              <a:ext cx="102870" cy="0"/>
            </a:xfrm>
            <a:custGeom>
              <a:avLst/>
              <a:gdLst/>
              <a:ahLst/>
              <a:cxnLst/>
              <a:rect l="l" t="t" r="r" b="b"/>
              <a:pathLst>
                <a:path w="102870">
                  <a:moveTo>
                    <a:pt x="102527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414268" y="8691909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4">
                  <a:moveTo>
                    <a:pt x="0" y="52412"/>
                  </a:moveTo>
                  <a:lnTo>
                    <a:pt x="40411" y="26212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045341" y="8718123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0" y="0"/>
                  </a:moveTo>
                  <a:lnTo>
                    <a:pt x="97612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037399" y="8691934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4">
                  <a:moveTo>
                    <a:pt x="40411" y="0"/>
                  </a:moveTo>
                  <a:lnTo>
                    <a:pt x="0" y="26187"/>
                  </a:lnTo>
                  <a:lnTo>
                    <a:pt x="40411" y="52412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764107" y="8822733"/>
              <a:ext cx="97155" cy="0"/>
            </a:xfrm>
            <a:custGeom>
              <a:avLst/>
              <a:gdLst/>
              <a:ahLst/>
              <a:cxnLst/>
              <a:rect l="l" t="t" r="r" b="b"/>
              <a:pathLst>
                <a:path w="97154">
                  <a:moveTo>
                    <a:pt x="96532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828177" y="8796507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4">
                  <a:moveTo>
                    <a:pt x="0" y="52425"/>
                  </a:moveTo>
                  <a:lnTo>
                    <a:pt x="40411" y="26225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179619" y="8922948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4">
                  <a:moveTo>
                    <a:pt x="100749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247907" y="8896734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4">
                  <a:moveTo>
                    <a:pt x="0" y="52412"/>
                  </a:moveTo>
                  <a:lnTo>
                    <a:pt x="40411" y="26212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045341" y="8822733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037399" y="8796531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4">
                  <a:moveTo>
                    <a:pt x="40411" y="0"/>
                  </a:moveTo>
                  <a:lnTo>
                    <a:pt x="0" y="26200"/>
                  </a:lnTo>
                  <a:lnTo>
                    <a:pt x="40411" y="52412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049235" y="8922948"/>
              <a:ext cx="908050" cy="0"/>
            </a:xfrm>
            <a:custGeom>
              <a:avLst/>
              <a:gdLst/>
              <a:ahLst/>
              <a:cxnLst/>
              <a:rect l="l" t="t" r="r" b="b"/>
              <a:pathLst>
                <a:path w="908050">
                  <a:moveTo>
                    <a:pt x="0" y="0"/>
                  </a:moveTo>
                  <a:lnTo>
                    <a:pt x="907986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041286" y="8896760"/>
              <a:ext cx="40640" cy="52705"/>
            </a:xfrm>
            <a:custGeom>
              <a:avLst/>
              <a:gdLst/>
              <a:ahLst/>
              <a:cxnLst/>
              <a:rect l="l" t="t" r="r" b="b"/>
              <a:pathLst>
                <a:path w="40639" h="52704">
                  <a:moveTo>
                    <a:pt x="40411" y="0"/>
                  </a:moveTo>
                  <a:lnTo>
                    <a:pt x="0" y="26187"/>
                  </a:lnTo>
                  <a:lnTo>
                    <a:pt x="40411" y="5240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021566" y="8652577"/>
              <a:ext cx="0" cy="285750"/>
            </a:xfrm>
            <a:custGeom>
              <a:avLst/>
              <a:gdLst/>
              <a:ahLst/>
              <a:cxnLst/>
              <a:rect l="l" t="t" r="r" b="b"/>
              <a:pathLst>
                <a:path h="285750">
                  <a:moveTo>
                    <a:pt x="0" y="0"/>
                  </a:moveTo>
                  <a:lnTo>
                    <a:pt x="0" y="285280"/>
                  </a:lnTo>
                </a:path>
              </a:pathLst>
            </a:custGeom>
            <a:ln w="6400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5761929" y="541431"/>
            <a:ext cx="9023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20" dirty="0">
                <a:latin typeface="Arial"/>
                <a:cs typeface="Arial"/>
              </a:rPr>
              <a:t>Transformadores</a:t>
            </a:r>
            <a:endParaRPr sz="800">
              <a:latin typeface="Arial"/>
              <a:cs typeface="Arial"/>
            </a:endParaRPr>
          </a:p>
        </p:txBody>
      </p:sp>
      <p:sp>
        <p:nvSpPr>
          <p:cNvPr id="61" name="object 61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8</a:t>
            </a:fld>
            <a:endParaRPr spc="30" dirty="0"/>
          </a:p>
        </p:txBody>
      </p:sp>
      <p:sp>
        <p:nvSpPr>
          <p:cNvPr id="40" name="object 40"/>
          <p:cNvSpPr txBox="1"/>
          <p:nvPr/>
        </p:nvSpPr>
        <p:spPr>
          <a:xfrm>
            <a:off x="7957708" y="480470"/>
            <a:ext cx="416560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45" dirty="0">
                <a:latin typeface="Tahoma"/>
                <a:cs typeface="Tahoma"/>
              </a:rPr>
              <a:t>Una </a:t>
            </a:r>
            <a:r>
              <a:rPr sz="800" spc="15" dirty="0">
                <a:latin typeface="Tahoma"/>
                <a:cs typeface="Tahoma"/>
              </a:rPr>
              <a:t>vez </a:t>
            </a:r>
            <a:r>
              <a:rPr sz="800" spc="40" dirty="0">
                <a:latin typeface="Tahoma"/>
                <a:cs typeface="Tahoma"/>
              </a:rPr>
              <a:t>que </a:t>
            </a:r>
            <a:r>
              <a:rPr sz="800" spc="25" dirty="0">
                <a:latin typeface="Tahoma"/>
                <a:cs typeface="Tahoma"/>
              </a:rPr>
              <a:t>la </a:t>
            </a:r>
            <a:r>
              <a:rPr sz="800" spc="35" dirty="0">
                <a:latin typeface="Tahoma"/>
                <a:cs typeface="Tahoma"/>
              </a:rPr>
              <a:t>energía </a:t>
            </a:r>
            <a:r>
              <a:rPr sz="800" spc="25" dirty="0">
                <a:latin typeface="Tahoma"/>
                <a:cs typeface="Tahoma"/>
              </a:rPr>
              <a:t>eléctrica se acerca al </a:t>
            </a:r>
            <a:r>
              <a:rPr sz="800" spc="35" dirty="0">
                <a:latin typeface="Tahoma"/>
                <a:cs typeface="Tahoma"/>
              </a:rPr>
              <a:t>usuario </a:t>
            </a:r>
            <a:r>
              <a:rPr sz="800" spc="15" dirty="0">
                <a:latin typeface="Tahoma"/>
                <a:cs typeface="Tahoma"/>
              </a:rPr>
              <a:t>final, </a:t>
            </a:r>
            <a:r>
              <a:rPr sz="800" spc="25" dirty="0">
                <a:latin typeface="Tahoma"/>
                <a:cs typeface="Tahoma"/>
              </a:rPr>
              <a:t>la </a:t>
            </a:r>
            <a:r>
              <a:rPr sz="800" spc="40" dirty="0">
                <a:latin typeface="Tahoma"/>
                <a:cs typeface="Tahoma"/>
              </a:rPr>
              <a:t>empresa de </a:t>
            </a:r>
            <a:r>
              <a:rPr sz="800" spc="25" dirty="0">
                <a:latin typeface="Tahoma"/>
                <a:cs typeface="Tahoma"/>
              </a:rPr>
              <a:t>servicios </a:t>
            </a:r>
            <a:r>
              <a:rPr sz="800" spc="3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públicos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reduce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voltaje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nivel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que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necesita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usuario.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dispositivo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que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utilizan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las </a:t>
            </a:r>
            <a:r>
              <a:rPr sz="800" spc="3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empresas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servicios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públicos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aumentar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voltaje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extremo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generador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y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reducir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voltaje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extremo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del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usuario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llama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b="1" spc="30" dirty="0">
                <a:latin typeface="Arial"/>
                <a:cs typeface="Arial"/>
              </a:rPr>
              <a:t>transformador</a:t>
            </a:r>
            <a:r>
              <a:rPr sz="800" spc="30" dirty="0">
                <a:latin typeface="Tahoma"/>
                <a:cs typeface="Tahoma"/>
              </a:rPr>
              <a:t>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957709" y="1582831"/>
            <a:ext cx="4293235" cy="27673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10" dirty="0">
                <a:latin typeface="Tahoma"/>
                <a:cs typeface="Tahoma"/>
              </a:rPr>
              <a:t>El </a:t>
            </a:r>
            <a:r>
              <a:rPr sz="1000" spc="50" dirty="0">
                <a:latin typeface="Tahoma"/>
                <a:cs typeface="Tahoma"/>
              </a:rPr>
              <a:t>transformador </a:t>
            </a:r>
            <a:r>
              <a:rPr sz="1000" spc="35" dirty="0">
                <a:latin typeface="Tahoma"/>
                <a:cs typeface="Tahoma"/>
              </a:rPr>
              <a:t>transfiere </a:t>
            </a:r>
            <a:r>
              <a:rPr sz="1000" spc="45" dirty="0">
                <a:latin typeface="Tahoma"/>
                <a:cs typeface="Tahoma"/>
              </a:rPr>
              <a:t>energía </a:t>
            </a:r>
            <a:r>
              <a:rPr sz="1000" spc="50" dirty="0">
                <a:latin typeface="Tahoma"/>
                <a:cs typeface="Tahoma"/>
              </a:rPr>
              <a:t>de una bobina </a:t>
            </a:r>
            <a:r>
              <a:rPr sz="1000" spc="45" dirty="0">
                <a:latin typeface="Tahoma"/>
                <a:cs typeface="Tahoma"/>
              </a:rPr>
              <a:t>primaria </a:t>
            </a:r>
            <a:r>
              <a:rPr sz="1000" spc="35" dirty="0">
                <a:latin typeface="Tahoma"/>
                <a:cs typeface="Tahoma"/>
              </a:rPr>
              <a:t>a </a:t>
            </a:r>
            <a:r>
              <a:rPr sz="1000" spc="50" dirty="0">
                <a:latin typeface="Tahoma"/>
                <a:cs typeface="Tahoma"/>
              </a:rPr>
              <a:t>una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bobina </a:t>
            </a:r>
            <a:r>
              <a:rPr sz="1000" spc="40" dirty="0">
                <a:latin typeface="Tahoma"/>
                <a:cs typeface="Tahoma"/>
              </a:rPr>
              <a:t>secundaria </a:t>
            </a:r>
            <a:r>
              <a:rPr sz="1000" spc="55" dirty="0">
                <a:latin typeface="Tahoma"/>
                <a:cs typeface="Tahoma"/>
              </a:rPr>
              <a:t>por </a:t>
            </a:r>
            <a:r>
              <a:rPr sz="1000" spc="40" dirty="0">
                <a:latin typeface="Tahoma"/>
                <a:cs typeface="Tahoma"/>
              </a:rPr>
              <a:t>inducción mutua. </a:t>
            </a:r>
            <a:r>
              <a:rPr sz="1000" spc="10" dirty="0">
                <a:latin typeface="Tahoma"/>
                <a:cs typeface="Tahoma"/>
              </a:rPr>
              <a:t>El </a:t>
            </a:r>
            <a:r>
              <a:rPr sz="1000" spc="50" dirty="0">
                <a:latin typeface="Tahoma"/>
                <a:cs typeface="Tahoma"/>
              </a:rPr>
              <a:t>generador de </a:t>
            </a:r>
            <a:r>
              <a:rPr sz="1000" spc="35" dirty="0">
                <a:latin typeface="Tahoma"/>
                <a:cs typeface="Tahoma"/>
              </a:rPr>
              <a:t>CA </a:t>
            </a:r>
            <a:r>
              <a:rPr sz="1000" spc="4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proporciona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energía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eléctrica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bobina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primaria.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El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campo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magnético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producido </a:t>
            </a:r>
            <a:r>
              <a:rPr sz="1000" spc="55" dirty="0">
                <a:latin typeface="Tahoma"/>
                <a:cs typeface="Tahoma"/>
              </a:rPr>
              <a:t>por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50" dirty="0">
                <a:latin typeface="Tahoma"/>
                <a:cs typeface="Tahoma"/>
              </a:rPr>
              <a:t>bobina </a:t>
            </a:r>
            <a:r>
              <a:rPr sz="1000" spc="45" dirty="0">
                <a:latin typeface="Tahoma"/>
                <a:cs typeface="Tahoma"/>
              </a:rPr>
              <a:t>primaria </a:t>
            </a:r>
            <a:r>
              <a:rPr sz="1000" spc="40" dirty="0">
                <a:latin typeface="Tahoma"/>
                <a:cs typeface="Tahoma"/>
              </a:rPr>
              <a:t>induce </a:t>
            </a:r>
            <a:r>
              <a:rPr sz="1000" spc="60" dirty="0">
                <a:latin typeface="Tahoma"/>
                <a:cs typeface="Tahoma"/>
              </a:rPr>
              <a:t>un </a:t>
            </a:r>
            <a:r>
              <a:rPr sz="1000" spc="25" dirty="0">
                <a:latin typeface="Tahoma"/>
                <a:cs typeface="Tahoma"/>
              </a:rPr>
              <a:t>voltaje </a:t>
            </a:r>
            <a:r>
              <a:rPr sz="1000" spc="45" dirty="0">
                <a:latin typeface="Tahoma"/>
                <a:cs typeface="Tahoma"/>
              </a:rPr>
              <a:t>en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50" dirty="0">
                <a:latin typeface="Tahoma"/>
                <a:cs typeface="Tahoma"/>
              </a:rPr>
              <a:t>bobina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secundaria, </a:t>
            </a:r>
            <a:r>
              <a:rPr sz="1000" spc="50" dirty="0">
                <a:latin typeface="Tahoma"/>
                <a:cs typeface="Tahoma"/>
              </a:rPr>
              <a:t>que </a:t>
            </a:r>
            <a:r>
              <a:rPr sz="1000" spc="45" dirty="0">
                <a:latin typeface="Tahoma"/>
                <a:cs typeface="Tahoma"/>
              </a:rPr>
              <a:t>suministra energía </a:t>
            </a:r>
            <a:r>
              <a:rPr sz="1000" spc="35" dirty="0">
                <a:latin typeface="Tahoma"/>
                <a:cs typeface="Tahoma"/>
              </a:rPr>
              <a:t>a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40" dirty="0">
                <a:latin typeface="Tahoma"/>
                <a:cs typeface="Tahoma"/>
              </a:rPr>
              <a:t>carga </a:t>
            </a:r>
            <a:r>
              <a:rPr sz="1000" spc="30" dirty="0">
                <a:latin typeface="Tahoma"/>
                <a:cs typeface="Tahoma"/>
              </a:rPr>
              <a:t>conectada. La </a:t>
            </a:r>
            <a:r>
              <a:rPr sz="1000" spc="40" dirty="0">
                <a:latin typeface="Tahoma"/>
                <a:cs typeface="Tahoma"/>
              </a:rPr>
              <a:t>carga </a:t>
            </a:r>
            <a:r>
              <a:rPr sz="1000" spc="45" dirty="0">
                <a:latin typeface="Tahoma"/>
                <a:cs typeface="Tahoma"/>
              </a:rPr>
              <a:t>en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este </a:t>
            </a:r>
            <a:r>
              <a:rPr sz="1000" spc="35" dirty="0">
                <a:latin typeface="Tahoma"/>
                <a:cs typeface="Tahoma"/>
              </a:rPr>
              <a:t>caso es </a:t>
            </a:r>
            <a:r>
              <a:rPr sz="1000" spc="45" dirty="0">
                <a:latin typeface="Tahoma"/>
                <a:cs typeface="Tahoma"/>
              </a:rPr>
              <a:t>toda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50" dirty="0">
                <a:latin typeface="Tahoma"/>
                <a:cs typeface="Tahoma"/>
              </a:rPr>
              <a:t>red de </a:t>
            </a:r>
            <a:r>
              <a:rPr sz="1000" spc="40" dirty="0">
                <a:latin typeface="Tahoma"/>
                <a:cs typeface="Tahoma"/>
              </a:rPr>
              <a:t>distribución </a:t>
            </a:r>
            <a:r>
              <a:rPr sz="1000" spc="25" dirty="0">
                <a:latin typeface="Tahoma"/>
                <a:cs typeface="Tahoma"/>
              </a:rPr>
              <a:t>eléctrica, </a:t>
            </a:r>
            <a:r>
              <a:rPr sz="1000" spc="40" dirty="0">
                <a:latin typeface="Tahoma"/>
                <a:cs typeface="Tahoma"/>
              </a:rPr>
              <a:t>incluidos </a:t>
            </a:r>
            <a:r>
              <a:rPr sz="1000" spc="45" dirty="0">
                <a:latin typeface="Tahoma"/>
                <a:cs typeface="Tahoma"/>
              </a:rPr>
              <a:t>todos </a:t>
            </a:r>
            <a:r>
              <a:rPr sz="1000" spc="40" dirty="0">
                <a:latin typeface="Tahoma"/>
                <a:cs typeface="Tahoma"/>
              </a:rPr>
              <a:t>los </a:t>
            </a:r>
            <a:r>
              <a:rPr sz="1000" spc="4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clientes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residenciales,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comerciales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industriales.</a:t>
            </a:r>
            <a:endParaRPr sz="1000">
              <a:latin typeface="Tahoma"/>
              <a:cs typeface="Tahoma"/>
            </a:endParaRPr>
          </a:p>
          <a:p>
            <a:pPr>
              <a:spcBef>
                <a:spcPts val="40"/>
              </a:spcBef>
            </a:pPr>
            <a:endParaRPr sz="1150">
              <a:latin typeface="Tahoma"/>
              <a:cs typeface="Tahoma"/>
            </a:endParaRPr>
          </a:p>
          <a:p>
            <a:pPr marL="12700" marR="45720">
              <a:lnSpc>
                <a:spcPct val="126299"/>
              </a:lnSpc>
            </a:pPr>
            <a:r>
              <a:rPr sz="950" spc="35" dirty="0">
                <a:latin typeface="Tahoma"/>
                <a:cs typeface="Tahoma"/>
              </a:rPr>
              <a:t>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b="1" spc="40" dirty="0">
                <a:latin typeface="Arial"/>
                <a:cs typeface="Arial"/>
              </a:rPr>
              <a:t>transformador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30" dirty="0">
                <a:latin typeface="Arial"/>
                <a:cs typeface="Arial"/>
              </a:rPr>
              <a:t>elevador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usa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cuando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deseable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aumentar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voltaje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nivel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otro.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El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siguiente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ejemplo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simplificado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muestra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podría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usar </a:t>
            </a:r>
            <a:r>
              <a:rPr sz="950" spc="55" dirty="0">
                <a:latin typeface="Tahoma"/>
                <a:cs typeface="Tahoma"/>
              </a:rPr>
              <a:t>un </a:t>
            </a:r>
            <a:r>
              <a:rPr sz="950" spc="45" dirty="0">
                <a:latin typeface="Tahoma"/>
                <a:cs typeface="Tahoma"/>
              </a:rPr>
              <a:t>transformador </a:t>
            </a:r>
            <a:r>
              <a:rPr sz="950" spc="35" dirty="0">
                <a:latin typeface="Tahoma"/>
                <a:cs typeface="Tahoma"/>
              </a:rPr>
              <a:t>elevador </a:t>
            </a:r>
            <a:r>
              <a:rPr sz="950" spc="-15" dirty="0">
                <a:latin typeface="Tahoma"/>
                <a:cs typeface="Tahoma"/>
              </a:rPr>
              <a:t>1:2 </a:t>
            </a:r>
            <a:r>
              <a:rPr sz="950" spc="40" dirty="0">
                <a:latin typeface="Tahoma"/>
                <a:cs typeface="Tahoma"/>
              </a:rPr>
              <a:t>para </a:t>
            </a:r>
            <a:r>
              <a:rPr sz="950" spc="45" dirty="0">
                <a:latin typeface="Tahoma"/>
                <a:cs typeface="Tahoma"/>
              </a:rPr>
              <a:t>aumentar </a:t>
            </a:r>
            <a:r>
              <a:rPr sz="950" spc="20" dirty="0">
                <a:latin typeface="Tahoma"/>
                <a:cs typeface="Tahoma"/>
              </a:rPr>
              <a:t>120 </a:t>
            </a:r>
            <a:r>
              <a:rPr sz="950" spc="30" dirty="0">
                <a:latin typeface="Tahoma"/>
                <a:cs typeface="Tahoma"/>
              </a:rPr>
              <a:t>voltios </a:t>
            </a:r>
            <a:r>
              <a:rPr sz="950" spc="35" dirty="0">
                <a:latin typeface="Tahoma"/>
                <a:cs typeface="Tahoma"/>
              </a:rPr>
              <a:t>hasta </a:t>
            </a:r>
            <a:r>
              <a:rPr sz="950" spc="20" dirty="0">
                <a:latin typeface="Tahoma"/>
                <a:cs typeface="Tahoma"/>
              </a:rPr>
              <a:t>240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voltios.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2:1</a:t>
            </a:r>
            <a:r>
              <a:rPr sz="950" b="1" spc="30" dirty="0">
                <a:latin typeface="Arial"/>
                <a:cs typeface="Arial"/>
              </a:rPr>
              <a:t>transformador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35" dirty="0">
                <a:latin typeface="Arial"/>
                <a:cs typeface="Arial"/>
              </a:rPr>
              <a:t>reductor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spc="45" dirty="0">
                <a:latin typeface="Tahoma"/>
                <a:cs typeface="Tahoma"/>
              </a:rPr>
              <a:t>podría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usarse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bajar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240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voltios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120 </a:t>
            </a:r>
            <a:r>
              <a:rPr sz="950" spc="25" dirty="0">
                <a:latin typeface="Tahoma"/>
                <a:cs typeface="Tahoma"/>
              </a:rPr>
              <a:t>voltios. </a:t>
            </a:r>
            <a:r>
              <a:rPr sz="950" spc="30" dirty="0">
                <a:latin typeface="Tahoma"/>
                <a:cs typeface="Tahoma"/>
              </a:rPr>
              <a:t>Tenga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35" dirty="0">
                <a:latin typeface="Tahoma"/>
                <a:cs typeface="Tahoma"/>
              </a:rPr>
              <a:t>cuenta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40" dirty="0">
                <a:latin typeface="Tahoma"/>
                <a:cs typeface="Tahoma"/>
              </a:rPr>
              <a:t>mayoría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45" dirty="0">
                <a:latin typeface="Tahoma"/>
                <a:cs typeface="Tahoma"/>
              </a:rPr>
              <a:t>transformadores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aumentan </a:t>
            </a:r>
            <a:r>
              <a:rPr sz="950" spc="55" dirty="0">
                <a:latin typeface="Tahoma"/>
                <a:cs typeface="Tahoma"/>
              </a:rPr>
              <a:t>o </a:t>
            </a:r>
            <a:r>
              <a:rPr sz="950" spc="40" dirty="0">
                <a:latin typeface="Tahoma"/>
                <a:cs typeface="Tahoma"/>
              </a:rPr>
              <a:t>reducen </a:t>
            </a:r>
            <a:r>
              <a:rPr sz="950" spc="30" dirty="0">
                <a:latin typeface="Tahoma"/>
                <a:cs typeface="Tahoma"/>
              </a:rPr>
              <a:t>el </a:t>
            </a:r>
            <a:r>
              <a:rPr sz="950" spc="20" dirty="0">
                <a:latin typeface="Tahoma"/>
                <a:cs typeface="Tahoma"/>
              </a:rPr>
              <a:t>voltaje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manera más </a:t>
            </a:r>
            <a:r>
              <a:rPr sz="950" spc="30" dirty="0">
                <a:latin typeface="Tahoma"/>
                <a:cs typeface="Tahoma"/>
              </a:rPr>
              <a:t>significativa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40" dirty="0">
                <a:latin typeface="Tahoma"/>
                <a:cs typeface="Tahoma"/>
              </a:rPr>
              <a:t>lo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muestra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este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ejemplo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simple.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29113" y="4546247"/>
            <a:ext cx="1689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Tahoma"/>
                <a:cs typeface="Tahoma"/>
              </a:rPr>
              <a:t>1:2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280160" y="4586644"/>
            <a:ext cx="584835" cy="221856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500" spc="25" dirty="0">
                <a:latin typeface="Tahoma"/>
                <a:cs typeface="Tahoma"/>
              </a:rPr>
              <a:t>Bobina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5" dirty="0">
                <a:latin typeface="Tahoma"/>
                <a:cs typeface="Tahoma"/>
              </a:rPr>
              <a:t>Secundaria</a:t>
            </a:r>
            <a:endParaRPr sz="500">
              <a:latin typeface="Tahoma"/>
              <a:cs typeface="Tahoma"/>
            </a:endParaRPr>
          </a:p>
          <a:p>
            <a:pPr marL="10795" algn="ctr">
              <a:spcBef>
                <a:spcPts val="190"/>
              </a:spcBef>
            </a:pPr>
            <a:r>
              <a:rPr sz="550" spc="10" dirty="0">
                <a:latin typeface="Tahoma"/>
                <a:cs typeface="Tahoma"/>
              </a:rPr>
              <a:t>1800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15" dirty="0">
                <a:latin typeface="Tahoma"/>
                <a:cs typeface="Tahoma"/>
              </a:rPr>
              <a:t>vueltas</a:t>
            </a:r>
            <a:endParaRPr sz="550">
              <a:latin typeface="Tahoma"/>
              <a:cs typeface="Tahom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0430419" y="4586632"/>
            <a:ext cx="507365" cy="221856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500" spc="25" dirty="0">
                <a:latin typeface="Tahoma"/>
                <a:cs typeface="Tahoma"/>
              </a:rPr>
              <a:t>Bobina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primaria</a:t>
            </a:r>
            <a:endParaRPr sz="500">
              <a:latin typeface="Tahoma"/>
              <a:cs typeface="Tahoma"/>
            </a:endParaRPr>
          </a:p>
          <a:p>
            <a:pPr marL="31750">
              <a:spcBef>
                <a:spcPts val="190"/>
              </a:spcBef>
            </a:pPr>
            <a:r>
              <a:rPr sz="550" spc="10" dirty="0">
                <a:latin typeface="Tahoma"/>
                <a:cs typeface="Tahoma"/>
              </a:rPr>
              <a:t>1800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15" dirty="0">
                <a:latin typeface="Tahoma"/>
                <a:cs typeface="Tahoma"/>
              </a:rPr>
              <a:t>vueltas</a:t>
            </a:r>
            <a:endParaRPr sz="550">
              <a:latin typeface="Tahoma"/>
              <a:cs typeface="Tahom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1094515" y="4533579"/>
            <a:ext cx="1689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Tahoma"/>
                <a:cs typeface="Tahoma"/>
              </a:rPr>
              <a:t>2:1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280389" y="4751733"/>
            <a:ext cx="547370" cy="522605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500" spc="25" dirty="0">
                <a:latin typeface="Tahoma"/>
                <a:cs typeface="Tahoma"/>
              </a:rPr>
              <a:t>Bobina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primaria</a:t>
            </a:r>
            <a:endParaRPr sz="500">
              <a:latin typeface="Tahoma"/>
              <a:cs typeface="Tahoma"/>
            </a:endParaRPr>
          </a:p>
          <a:p>
            <a:pPr marL="56515">
              <a:spcBef>
                <a:spcPts val="190"/>
              </a:spcBef>
            </a:pPr>
            <a:r>
              <a:rPr sz="550" spc="10" dirty="0">
                <a:latin typeface="Tahoma"/>
                <a:cs typeface="Tahoma"/>
              </a:rPr>
              <a:t>900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15" dirty="0">
                <a:latin typeface="Tahoma"/>
                <a:cs typeface="Tahoma"/>
              </a:rPr>
              <a:t>vueltas</a:t>
            </a:r>
            <a:endParaRPr sz="550">
              <a:latin typeface="Tahoma"/>
              <a:cs typeface="Tahoma"/>
            </a:endParaRPr>
          </a:p>
          <a:p>
            <a:pPr marL="23495">
              <a:spcBef>
                <a:spcPts val="480"/>
              </a:spcBef>
            </a:pPr>
            <a:r>
              <a:rPr sz="750" spc="15" dirty="0">
                <a:latin typeface="Tahoma"/>
                <a:cs typeface="Tahoma"/>
              </a:rPr>
              <a:t>120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VCA</a:t>
            </a:r>
            <a:endParaRPr sz="750">
              <a:latin typeface="Tahoma"/>
              <a:cs typeface="Tahoma"/>
            </a:endParaRPr>
          </a:p>
          <a:p>
            <a:pPr marL="23495">
              <a:spcBef>
                <a:spcPts val="310"/>
              </a:spcBef>
            </a:pPr>
            <a:r>
              <a:rPr sz="500" spc="15" dirty="0">
                <a:latin typeface="Tahoma"/>
                <a:cs typeface="Tahoma"/>
              </a:rPr>
              <a:t>yo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-80" dirty="0">
                <a:latin typeface="Tahoma"/>
                <a:cs typeface="Tahoma"/>
              </a:rPr>
              <a:t>=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0" dirty="0">
                <a:latin typeface="Tahoma"/>
                <a:cs typeface="Tahoma"/>
              </a:rPr>
              <a:t>10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amperios</a:t>
            </a:r>
            <a:endParaRPr sz="500">
              <a:latin typeface="Tahoma"/>
              <a:cs typeface="Tahom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756880" y="4847964"/>
            <a:ext cx="334645" cy="274955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55244" algn="ctr">
              <a:spcBef>
                <a:spcPts val="150"/>
              </a:spcBef>
            </a:pPr>
            <a:r>
              <a:rPr sz="800" dirty="0">
                <a:latin typeface="Tahoma"/>
                <a:cs typeface="Tahoma"/>
              </a:rPr>
              <a:t>C.A.</a:t>
            </a:r>
            <a:endParaRPr sz="800">
              <a:latin typeface="Tahoma"/>
              <a:cs typeface="Tahoma"/>
            </a:endParaRPr>
          </a:p>
          <a:p>
            <a:pPr algn="ctr">
              <a:spcBef>
                <a:spcPts val="50"/>
              </a:spcBef>
            </a:pPr>
            <a:r>
              <a:rPr sz="750" spc="25" dirty="0">
                <a:latin typeface="Tahoma"/>
                <a:cs typeface="Tahoma"/>
              </a:rPr>
              <a:t>Fuente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674350" y="4928600"/>
            <a:ext cx="2374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Carga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246310" y="5092892"/>
            <a:ext cx="6794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20345" algn="l"/>
              </a:tabLst>
            </a:pPr>
            <a:r>
              <a:rPr sz="800" dirty="0">
                <a:latin typeface="Tahoma"/>
                <a:cs typeface="Tahoma"/>
              </a:rPr>
              <a:t>V	</a:t>
            </a:r>
            <a:r>
              <a:rPr sz="750" spc="-120" dirty="0">
                <a:latin typeface="Tahoma"/>
                <a:cs typeface="Tahoma"/>
              </a:rPr>
              <a:t>=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240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VCA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246336" y="5214812"/>
            <a:ext cx="5695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latin typeface="Tahoma"/>
                <a:cs typeface="Tahoma"/>
              </a:rPr>
              <a:t>I   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500" spc="-80" dirty="0">
                <a:latin typeface="Tahoma"/>
                <a:cs typeface="Tahoma"/>
              </a:rPr>
              <a:t>=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0" dirty="0">
                <a:latin typeface="Tahoma"/>
                <a:cs typeface="Tahoma"/>
              </a:rPr>
              <a:t>5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amperios</a:t>
            </a:r>
            <a:endParaRPr sz="500">
              <a:latin typeface="Tahoma"/>
              <a:cs typeface="Tahom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0433836" y="5035921"/>
            <a:ext cx="499745" cy="314325"/>
          </a:xfrm>
          <a:prstGeom prst="rect">
            <a:avLst/>
          </a:prstGeom>
        </p:spPr>
        <p:txBody>
          <a:bodyPr vert="horz" wrap="square" lIns="0" tIns="71755" rIns="0" bIns="0" rtlCol="0">
            <a:spAutoFit/>
          </a:bodyPr>
          <a:lstStyle/>
          <a:p>
            <a:pPr marL="12700">
              <a:spcBef>
                <a:spcPts val="565"/>
              </a:spcBef>
            </a:pPr>
            <a:r>
              <a:rPr sz="750" spc="15" dirty="0">
                <a:latin typeface="Tahoma"/>
                <a:cs typeface="Tahoma"/>
              </a:rPr>
              <a:t>240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VCA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310"/>
              </a:spcBef>
            </a:pPr>
            <a:r>
              <a:rPr sz="500" spc="15" dirty="0">
                <a:latin typeface="Tahoma"/>
                <a:cs typeface="Tahoma"/>
              </a:rPr>
              <a:t>yo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-80" dirty="0">
                <a:latin typeface="Tahoma"/>
                <a:cs typeface="Tahoma"/>
              </a:rPr>
              <a:t>=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0" dirty="0">
                <a:latin typeface="Tahoma"/>
                <a:cs typeface="Tahoma"/>
              </a:rPr>
              <a:t>5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amperios</a:t>
            </a:r>
            <a:endParaRPr sz="500">
              <a:latin typeface="Tahoma"/>
              <a:cs typeface="Tahom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314077" y="5190226"/>
            <a:ext cx="12573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latin typeface="Tahoma"/>
                <a:cs typeface="Tahoma"/>
              </a:rPr>
              <a:t>carga</a:t>
            </a:r>
            <a:endParaRPr sz="300">
              <a:latin typeface="Tahoma"/>
              <a:cs typeface="Tahom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274542" y="5312141"/>
            <a:ext cx="12573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latin typeface="Tahoma"/>
                <a:cs typeface="Tahoma"/>
              </a:rPr>
              <a:t>carga</a:t>
            </a:r>
            <a:endParaRPr sz="300">
              <a:latin typeface="Tahoma"/>
              <a:cs typeface="Tahom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502115" y="5515137"/>
            <a:ext cx="89916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elevador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0673816" y="5502436"/>
            <a:ext cx="10433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Transformador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reductor</a:t>
            </a:r>
            <a:endParaRPr sz="700">
              <a:latin typeface="Tahoma"/>
              <a:cs typeface="Tahom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761900" y="5891262"/>
            <a:ext cx="117792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5" dirty="0">
                <a:latin typeface="Arial"/>
                <a:cs typeface="Arial"/>
              </a:rPr>
              <a:t>Voltaje</a:t>
            </a:r>
            <a:r>
              <a:rPr sz="1150" b="1" spc="-60" dirty="0">
                <a:latin typeface="Arial"/>
                <a:cs typeface="Arial"/>
              </a:rPr>
              <a:t> </a:t>
            </a:r>
            <a:r>
              <a:rPr sz="1150" b="1" spc="25" dirty="0">
                <a:latin typeface="Arial"/>
                <a:cs typeface="Arial"/>
              </a:rPr>
              <a:t>trifásico</a:t>
            </a:r>
            <a:endParaRPr sz="115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7957680" y="5878562"/>
            <a:ext cx="433260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simplificar,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generador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transformadores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mostrados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hasta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ahora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han </a:t>
            </a:r>
            <a:r>
              <a:rPr sz="950" spc="40" dirty="0">
                <a:latin typeface="Tahoma"/>
                <a:cs typeface="Tahoma"/>
              </a:rPr>
              <a:t>sido </a:t>
            </a:r>
            <a:r>
              <a:rPr sz="950" b="1" spc="15" dirty="0">
                <a:latin typeface="Arial"/>
                <a:cs typeface="Arial"/>
              </a:rPr>
              <a:t>fase </a:t>
            </a:r>
            <a:r>
              <a:rPr sz="950" b="1" spc="20" dirty="0">
                <a:latin typeface="Arial"/>
                <a:cs typeface="Arial"/>
              </a:rPr>
              <a:t>única </a:t>
            </a:r>
            <a:r>
              <a:rPr sz="950" spc="30" dirty="0">
                <a:latin typeface="Tahoma"/>
                <a:cs typeface="Tahoma"/>
              </a:rPr>
              <a:t>dispositivos. </a:t>
            </a:r>
            <a:r>
              <a:rPr sz="950" spc="10" dirty="0">
                <a:latin typeface="Tahoma"/>
                <a:cs typeface="Tahoma"/>
              </a:rPr>
              <a:t>Si </a:t>
            </a:r>
            <a:r>
              <a:rPr sz="950" spc="45" dirty="0">
                <a:latin typeface="Tahoma"/>
                <a:cs typeface="Tahoma"/>
              </a:rPr>
              <a:t>bien </a:t>
            </a:r>
            <a:r>
              <a:rPr sz="950" spc="30" dirty="0">
                <a:latin typeface="Tahoma"/>
                <a:cs typeface="Tahoma"/>
              </a:rPr>
              <a:t>se necesita </a:t>
            </a:r>
            <a:r>
              <a:rPr sz="950" spc="40" dirty="0">
                <a:latin typeface="Tahoma"/>
                <a:cs typeface="Tahoma"/>
              </a:rPr>
              <a:t>energía monofásica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 </a:t>
            </a:r>
            <a:r>
              <a:rPr sz="950" spc="45" dirty="0">
                <a:latin typeface="Tahoma"/>
                <a:cs typeface="Tahoma"/>
              </a:rPr>
              <a:t>muchas </a:t>
            </a:r>
            <a:r>
              <a:rPr sz="950" spc="30" dirty="0">
                <a:latin typeface="Tahoma"/>
                <a:cs typeface="Tahoma"/>
              </a:rPr>
              <a:t>aplicaciones, las </a:t>
            </a:r>
            <a:r>
              <a:rPr sz="950" spc="45" dirty="0">
                <a:latin typeface="Tahoma"/>
                <a:cs typeface="Tahoma"/>
              </a:rPr>
              <a:t>empresas de </a:t>
            </a:r>
            <a:r>
              <a:rPr sz="950" spc="30" dirty="0">
                <a:latin typeface="Tahoma"/>
                <a:cs typeface="Tahoma"/>
              </a:rPr>
              <a:t>servicios </a:t>
            </a:r>
            <a:r>
              <a:rPr sz="950" spc="40" dirty="0">
                <a:latin typeface="Tahoma"/>
                <a:cs typeface="Tahoma"/>
              </a:rPr>
              <a:t>públicos </a:t>
            </a:r>
            <a:r>
              <a:rPr sz="950" spc="45" dirty="0">
                <a:latin typeface="Tahoma"/>
                <a:cs typeface="Tahoma"/>
              </a:rPr>
              <a:t>generan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1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transmiten</a:t>
            </a:r>
            <a:r>
              <a:rPr sz="950" b="1" spc="40" dirty="0">
                <a:latin typeface="Arial"/>
                <a:cs typeface="Arial"/>
              </a:rPr>
              <a:t>tres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dirty="0">
                <a:latin typeface="Arial"/>
                <a:cs typeface="Arial"/>
              </a:rPr>
              <a:t>fases</a:t>
            </a:r>
            <a:r>
              <a:rPr sz="950" b="1" spc="-10" dirty="0">
                <a:latin typeface="Arial"/>
                <a:cs typeface="Arial"/>
              </a:rPr>
              <a:t> </a:t>
            </a:r>
            <a:r>
              <a:rPr sz="950" spc="30" dirty="0">
                <a:latin typeface="Tahoma"/>
                <a:cs typeface="Tahoma"/>
              </a:rPr>
              <a:t>energía.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En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sistema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trifásico,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generador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produce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tres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5" dirty="0">
                <a:latin typeface="Tahoma"/>
                <a:cs typeface="Tahoma"/>
              </a:rPr>
              <a:t>voltajes.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Cada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fase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voltaje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sube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baja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misma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frecuencia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-10" dirty="0">
                <a:latin typeface="Tahoma"/>
                <a:cs typeface="Tahoma"/>
              </a:rPr>
              <a:t>(60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Hz </a:t>
            </a:r>
            <a:r>
              <a:rPr sz="950" spc="45" dirty="0">
                <a:latin typeface="Tahoma"/>
                <a:cs typeface="Tahoma"/>
              </a:rPr>
              <a:t> en </a:t>
            </a:r>
            <a:r>
              <a:rPr sz="950" spc="-15" dirty="0">
                <a:latin typeface="Tahoma"/>
                <a:cs typeface="Tahoma"/>
              </a:rPr>
              <a:t>EE. </a:t>
            </a:r>
            <a:r>
              <a:rPr sz="950" spc="15" dirty="0">
                <a:latin typeface="Tahoma"/>
                <a:cs typeface="Tahoma"/>
              </a:rPr>
              <a:t>UU., </a:t>
            </a:r>
            <a:r>
              <a:rPr sz="950" spc="20" dirty="0">
                <a:latin typeface="Tahoma"/>
                <a:cs typeface="Tahoma"/>
              </a:rPr>
              <a:t>50 </a:t>
            </a:r>
            <a:r>
              <a:rPr sz="950" spc="40" dirty="0">
                <a:latin typeface="Tahoma"/>
                <a:cs typeface="Tahoma"/>
              </a:rPr>
              <a:t>Hz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50" dirty="0">
                <a:latin typeface="Tahoma"/>
                <a:cs typeface="Tahoma"/>
              </a:rPr>
              <a:t>muchos </a:t>
            </a:r>
            <a:r>
              <a:rPr sz="950" spc="40" dirty="0">
                <a:latin typeface="Tahoma"/>
                <a:cs typeface="Tahoma"/>
              </a:rPr>
              <a:t>otros </a:t>
            </a:r>
            <a:r>
              <a:rPr sz="950" spc="5" dirty="0">
                <a:latin typeface="Tahoma"/>
                <a:cs typeface="Tahoma"/>
              </a:rPr>
              <a:t>países); </a:t>
            </a:r>
            <a:r>
              <a:rPr sz="950" spc="35" dirty="0">
                <a:latin typeface="Tahoma"/>
                <a:cs typeface="Tahoma"/>
              </a:rPr>
              <a:t>sin </a:t>
            </a:r>
            <a:r>
              <a:rPr sz="950" spc="40" dirty="0">
                <a:latin typeface="Tahoma"/>
                <a:cs typeface="Tahoma"/>
              </a:rPr>
              <a:t>embargo, </a:t>
            </a:r>
            <a:r>
              <a:rPr sz="950" spc="30" dirty="0">
                <a:latin typeface="Tahoma"/>
                <a:cs typeface="Tahoma"/>
              </a:rPr>
              <a:t>las fases </a:t>
            </a:r>
            <a:r>
              <a:rPr sz="950" spc="35" dirty="0">
                <a:latin typeface="Tahoma"/>
                <a:cs typeface="Tahoma"/>
              </a:rPr>
              <a:t>están </a:t>
            </a:r>
            <a:r>
              <a:rPr sz="950" spc="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desplazadas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entre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sí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dirty="0">
                <a:latin typeface="Tahoma"/>
                <a:cs typeface="Tahoma"/>
              </a:rPr>
              <a:t>120°.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7957743" y="7339877"/>
            <a:ext cx="10185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20" dirty="0">
                <a:latin typeface="Tahoma"/>
                <a:cs typeface="Tahoma"/>
              </a:rPr>
              <a:t>+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Fase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Fase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B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Fase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C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7959166" y="7968528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latin typeface="Tahoma"/>
                <a:cs typeface="Tahoma"/>
              </a:rPr>
              <a:t>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7970480" y="8501929"/>
            <a:ext cx="5841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5" dirty="0">
                <a:latin typeface="Tahoma"/>
                <a:cs typeface="Tahoma"/>
              </a:rPr>
              <a:t>-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341521" y="3248727"/>
            <a:ext cx="341630" cy="585470"/>
          </a:xfrm>
          <a:custGeom>
            <a:avLst/>
            <a:gdLst/>
            <a:ahLst/>
            <a:cxnLst/>
            <a:rect l="l" t="t" r="r" b="b"/>
            <a:pathLst>
              <a:path w="341629" h="585470">
                <a:moveTo>
                  <a:pt x="47561" y="393052"/>
                </a:moveTo>
                <a:lnTo>
                  <a:pt x="45107" y="374286"/>
                </a:lnTo>
                <a:lnTo>
                  <a:pt x="49418" y="356955"/>
                </a:lnTo>
                <a:lnTo>
                  <a:pt x="59145" y="342735"/>
                </a:lnTo>
                <a:lnTo>
                  <a:pt x="72936" y="333298"/>
                </a:lnTo>
              </a:path>
              <a:path w="341629" h="585470">
                <a:moveTo>
                  <a:pt x="49606" y="393458"/>
                </a:moveTo>
                <a:lnTo>
                  <a:pt x="80636" y="396726"/>
                </a:lnTo>
                <a:lnTo>
                  <a:pt x="111750" y="411835"/>
                </a:lnTo>
                <a:lnTo>
                  <a:pt x="134420" y="430974"/>
                </a:lnTo>
                <a:lnTo>
                  <a:pt x="140119" y="446328"/>
                </a:lnTo>
                <a:lnTo>
                  <a:pt x="124717" y="450796"/>
                </a:lnTo>
                <a:lnTo>
                  <a:pt x="97994" y="442323"/>
                </a:lnTo>
                <a:lnTo>
                  <a:pt x="69312" y="422613"/>
                </a:lnTo>
                <a:lnTo>
                  <a:pt x="48031" y="393369"/>
                </a:lnTo>
              </a:path>
              <a:path w="341629" h="585470">
                <a:moveTo>
                  <a:pt x="85636" y="329755"/>
                </a:moveTo>
                <a:lnTo>
                  <a:pt x="83187" y="310981"/>
                </a:lnTo>
                <a:lnTo>
                  <a:pt x="87498" y="293647"/>
                </a:lnTo>
                <a:lnTo>
                  <a:pt x="97221" y="279425"/>
                </a:lnTo>
                <a:lnTo>
                  <a:pt x="111010" y="269989"/>
                </a:lnTo>
              </a:path>
              <a:path w="341629" h="585470">
                <a:moveTo>
                  <a:pt x="72097" y="332740"/>
                </a:moveTo>
                <a:lnTo>
                  <a:pt x="103375" y="325462"/>
                </a:lnTo>
                <a:lnTo>
                  <a:pt x="139615" y="338583"/>
                </a:lnTo>
                <a:lnTo>
                  <a:pt x="168158" y="360298"/>
                </a:lnTo>
                <a:lnTo>
                  <a:pt x="176339" y="378802"/>
                </a:lnTo>
                <a:lnTo>
                  <a:pt x="160939" y="383268"/>
                </a:lnTo>
                <a:lnTo>
                  <a:pt x="134218" y="374791"/>
                </a:lnTo>
                <a:lnTo>
                  <a:pt x="105532" y="355076"/>
                </a:lnTo>
                <a:lnTo>
                  <a:pt x="84239" y="325831"/>
                </a:lnTo>
              </a:path>
              <a:path w="341629" h="585470">
                <a:moveTo>
                  <a:pt x="110185" y="269430"/>
                </a:moveTo>
                <a:lnTo>
                  <a:pt x="141456" y="262156"/>
                </a:lnTo>
                <a:lnTo>
                  <a:pt x="177696" y="275274"/>
                </a:lnTo>
                <a:lnTo>
                  <a:pt x="206238" y="296985"/>
                </a:lnTo>
                <a:lnTo>
                  <a:pt x="214414" y="315493"/>
                </a:lnTo>
                <a:lnTo>
                  <a:pt x="199019" y="319959"/>
                </a:lnTo>
                <a:lnTo>
                  <a:pt x="172299" y="311483"/>
                </a:lnTo>
                <a:lnTo>
                  <a:pt x="143614" y="291772"/>
                </a:lnTo>
                <a:lnTo>
                  <a:pt x="122326" y="262534"/>
                </a:lnTo>
              </a:path>
              <a:path w="341629" h="585470">
                <a:moveTo>
                  <a:pt x="122326" y="262763"/>
                </a:moveTo>
                <a:lnTo>
                  <a:pt x="119885" y="243996"/>
                </a:lnTo>
                <a:lnTo>
                  <a:pt x="124198" y="226666"/>
                </a:lnTo>
                <a:lnTo>
                  <a:pt x="133918" y="212445"/>
                </a:lnTo>
                <a:lnTo>
                  <a:pt x="147701" y="203009"/>
                </a:lnTo>
              </a:path>
              <a:path w="341629" h="585470">
                <a:moveTo>
                  <a:pt x="160401" y="199453"/>
                </a:moveTo>
                <a:lnTo>
                  <a:pt x="157959" y="180687"/>
                </a:lnTo>
                <a:lnTo>
                  <a:pt x="162272" y="163356"/>
                </a:lnTo>
                <a:lnTo>
                  <a:pt x="171993" y="149136"/>
                </a:lnTo>
                <a:lnTo>
                  <a:pt x="185775" y="139700"/>
                </a:lnTo>
              </a:path>
              <a:path w="341629" h="585470">
                <a:moveTo>
                  <a:pt x="147345" y="202450"/>
                </a:moveTo>
                <a:lnTo>
                  <a:pt x="178616" y="195178"/>
                </a:lnTo>
                <a:lnTo>
                  <a:pt x="214857" y="208299"/>
                </a:lnTo>
                <a:lnTo>
                  <a:pt x="243398" y="230011"/>
                </a:lnTo>
                <a:lnTo>
                  <a:pt x="251574" y="248513"/>
                </a:lnTo>
                <a:lnTo>
                  <a:pt x="236180" y="252981"/>
                </a:lnTo>
                <a:lnTo>
                  <a:pt x="209459" y="244508"/>
                </a:lnTo>
                <a:lnTo>
                  <a:pt x="180774" y="224798"/>
                </a:lnTo>
                <a:lnTo>
                  <a:pt x="159486" y="195554"/>
                </a:lnTo>
              </a:path>
              <a:path w="341629" h="585470">
                <a:moveTo>
                  <a:pt x="184962" y="139598"/>
                </a:moveTo>
                <a:lnTo>
                  <a:pt x="216234" y="132325"/>
                </a:lnTo>
                <a:lnTo>
                  <a:pt x="252474" y="145445"/>
                </a:lnTo>
                <a:lnTo>
                  <a:pt x="281015" y="167153"/>
                </a:lnTo>
                <a:lnTo>
                  <a:pt x="289191" y="185648"/>
                </a:lnTo>
                <a:lnTo>
                  <a:pt x="273795" y="190123"/>
                </a:lnTo>
                <a:lnTo>
                  <a:pt x="247072" y="181654"/>
                </a:lnTo>
                <a:lnTo>
                  <a:pt x="218386" y="161945"/>
                </a:lnTo>
                <a:lnTo>
                  <a:pt x="197104" y="132702"/>
                </a:lnTo>
              </a:path>
              <a:path w="341629" h="585470">
                <a:moveTo>
                  <a:pt x="47523" y="393852"/>
                </a:moveTo>
                <a:lnTo>
                  <a:pt x="30069" y="401183"/>
                </a:lnTo>
                <a:lnTo>
                  <a:pt x="17254" y="413629"/>
                </a:lnTo>
                <a:lnTo>
                  <a:pt x="9852" y="429185"/>
                </a:lnTo>
                <a:lnTo>
                  <a:pt x="8636" y="445846"/>
                </a:lnTo>
                <a:lnTo>
                  <a:pt x="11029" y="454979"/>
                </a:lnTo>
                <a:lnTo>
                  <a:pt x="15538" y="463496"/>
                </a:lnTo>
                <a:lnTo>
                  <a:pt x="22237" y="471131"/>
                </a:lnTo>
                <a:lnTo>
                  <a:pt x="31203" y="477621"/>
                </a:lnTo>
                <a:lnTo>
                  <a:pt x="58839" y="493509"/>
                </a:lnTo>
                <a:lnTo>
                  <a:pt x="0" y="585038"/>
                </a:lnTo>
              </a:path>
              <a:path w="341629" h="585470">
                <a:moveTo>
                  <a:pt x="197408" y="132486"/>
                </a:moveTo>
                <a:lnTo>
                  <a:pt x="208999" y="82164"/>
                </a:lnTo>
                <a:lnTo>
                  <a:pt x="241514" y="69821"/>
                </a:lnTo>
                <a:lnTo>
                  <a:pt x="251485" y="71775"/>
                </a:lnTo>
                <a:lnTo>
                  <a:pt x="261607" y="76263"/>
                </a:lnTo>
                <a:lnTo>
                  <a:pt x="289852" y="92506"/>
                </a:lnTo>
                <a:lnTo>
                  <a:pt x="34119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341572" y="3790852"/>
            <a:ext cx="681355" cy="124460"/>
          </a:xfrm>
          <a:custGeom>
            <a:avLst/>
            <a:gdLst/>
            <a:ahLst/>
            <a:cxnLst/>
            <a:rect l="l" t="t" r="r" b="b"/>
            <a:pathLst>
              <a:path w="681354" h="124460">
                <a:moveTo>
                  <a:pt x="192608" y="106794"/>
                </a:moveTo>
                <a:lnTo>
                  <a:pt x="207620" y="118326"/>
                </a:lnTo>
                <a:lnTo>
                  <a:pt x="224780" y="123290"/>
                </a:lnTo>
                <a:lnTo>
                  <a:pt x="241964" y="122012"/>
                </a:lnTo>
                <a:lnTo>
                  <a:pt x="257047" y="114820"/>
                </a:lnTo>
              </a:path>
              <a:path w="681354" h="124460">
                <a:moveTo>
                  <a:pt x="193293" y="104825"/>
                </a:moveTo>
                <a:lnTo>
                  <a:pt x="206025" y="76338"/>
                </a:lnTo>
                <a:lnTo>
                  <a:pt x="208557" y="41840"/>
                </a:lnTo>
                <a:lnTo>
                  <a:pt x="203372" y="12628"/>
                </a:lnTo>
                <a:lnTo>
                  <a:pt x="192951" y="0"/>
                </a:lnTo>
                <a:lnTo>
                  <a:pt x="181354" y="11080"/>
                </a:lnTo>
                <a:lnTo>
                  <a:pt x="175282" y="38449"/>
                </a:lnTo>
                <a:lnTo>
                  <a:pt x="177949" y="73152"/>
                </a:lnTo>
                <a:lnTo>
                  <a:pt x="192570" y="106235"/>
                </a:lnTo>
              </a:path>
              <a:path w="681354" h="124460">
                <a:moveTo>
                  <a:pt x="266484" y="105613"/>
                </a:moveTo>
                <a:lnTo>
                  <a:pt x="281488" y="117138"/>
                </a:lnTo>
                <a:lnTo>
                  <a:pt x="298643" y="122097"/>
                </a:lnTo>
                <a:lnTo>
                  <a:pt x="315822" y="120818"/>
                </a:lnTo>
                <a:lnTo>
                  <a:pt x="330898" y="113626"/>
                </a:lnTo>
              </a:path>
              <a:path w="681354" h="124460">
                <a:moveTo>
                  <a:pt x="257098" y="115811"/>
                </a:moveTo>
                <a:lnTo>
                  <a:pt x="279085" y="92406"/>
                </a:lnTo>
                <a:lnTo>
                  <a:pt x="285915" y="54475"/>
                </a:lnTo>
                <a:lnTo>
                  <a:pt x="281448" y="18893"/>
                </a:lnTo>
                <a:lnTo>
                  <a:pt x="269544" y="2540"/>
                </a:lnTo>
                <a:lnTo>
                  <a:pt x="257946" y="13620"/>
                </a:lnTo>
                <a:lnTo>
                  <a:pt x="251872" y="40987"/>
                </a:lnTo>
                <a:lnTo>
                  <a:pt x="254542" y="75686"/>
                </a:lnTo>
                <a:lnTo>
                  <a:pt x="269176" y="108762"/>
                </a:lnTo>
              </a:path>
              <a:path w="681354" h="124460">
                <a:moveTo>
                  <a:pt x="330974" y="114617"/>
                </a:moveTo>
                <a:lnTo>
                  <a:pt x="352953" y="91211"/>
                </a:lnTo>
                <a:lnTo>
                  <a:pt x="359779" y="53276"/>
                </a:lnTo>
                <a:lnTo>
                  <a:pt x="355311" y="17694"/>
                </a:lnTo>
                <a:lnTo>
                  <a:pt x="343407" y="1346"/>
                </a:lnTo>
                <a:lnTo>
                  <a:pt x="331816" y="12424"/>
                </a:lnTo>
                <a:lnTo>
                  <a:pt x="325745" y="39789"/>
                </a:lnTo>
                <a:lnTo>
                  <a:pt x="328413" y="74487"/>
                </a:lnTo>
                <a:lnTo>
                  <a:pt x="343039" y="107568"/>
                </a:lnTo>
              </a:path>
              <a:path w="681354" h="124460">
                <a:moveTo>
                  <a:pt x="342823" y="107442"/>
                </a:moveTo>
                <a:lnTo>
                  <a:pt x="357835" y="118973"/>
                </a:lnTo>
                <a:lnTo>
                  <a:pt x="374996" y="123936"/>
                </a:lnTo>
                <a:lnTo>
                  <a:pt x="392179" y="122654"/>
                </a:lnTo>
                <a:lnTo>
                  <a:pt x="407263" y="115455"/>
                </a:lnTo>
              </a:path>
              <a:path w="681354" h="124460">
                <a:moveTo>
                  <a:pt x="416699" y="106248"/>
                </a:moveTo>
                <a:lnTo>
                  <a:pt x="431706" y="117780"/>
                </a:lnTo>
                <a:lnTo>
                  <a:pt x="448865" y="122742"/>
                </a:lnTo>
                <a:lnTo>
                  <a:pt x="466048" y="121460"/>
                </a:lnTo>
                <a:lnTo>
                  <a:pt x="481126" y="114261"/>
                </a:lnTo>
              </a:path>
              <a:path w="681354" h="124460">
                <a:moveTo>
                  <a:pt x="407555" y="116052"/>
                </a:moveTo>
                <a:lnTo>
                  <a:pt x="429534" y="92647"/>
                </a:lnTo>
                <a:lnTo>
                  <a:pt x="436360" y="54716"/>
                </a:lnTo>
                <a:lnTo>
                  <a:pt x="431892" y="19135"/>
                </a:lnTo>
                <a:lnTo>
                  <a:pt x="419988" y="2781"/>
                </a:lnTo>
                <a:lnTo>
                  <a:pt x="408397" y="13862"/>
                </a:lnTo>
                <a:lnTo>
                  <a:pt x="402326" y="41230"/>
                </a:lnTo>
                <a:lnTo>
                  <a:pt x="404994" y="75933"/>
                </a:lnTo>
                <a:lnTo>
                  <a:pt x="419620" y="109016"/>
                </a:lnTo>
              </a:path>
              <a:path w="681354" h="124460">
                <a:moveTo>
                  <a:pt x="480796" y="115023"/>
                </a:moveTo>
                <a:lnTo>
                  <a:pt x="502775" y="91619"/>
                </a:lnTo>
                <a:lnTo>
                  <a:pt x="509601" y="53687"/>
                </a:lnTo>
                <a:lnTo>
                  <a:pt x="505133" y="18106"/>
                </a:lnTo>
                <a:lnTo>
                  <a:pt x="493229" y="1752"/>
                </a:lnTo>
                <a:lnTo>
                  <a:pt x="481638" y="12833"/>
                </a:lnTo>
                <a:lnTo>
                  <a:pt x="475567" y="40201"/>
                </a:lnTo>
                <a:lnTo>
                  <a:pt x="478235" y="74904"/>
                </a:lnTo>
                <a:lnTo>
                  <a:pt x="492861" y="107988"/>
                </a:lnTo>
              </a:path>
              <a:path w="681354" h="124460">
                <a:moveTo>
                  <a:pt x="191909" y="106438"/>
                </a:moveTo>
                <a:lnTo>
                  <a:pt x="176810" y="117858"/>
                </a:lnTo>
                <a:lnTo>
                  <a:pt x="159616" y="122699"/>
                </a:lnTo>
                <a:lnTo>
                  <a:pt x="142446" y="121299"/>
                </a:lnTo>
                <a:lnTo>
                  <a:pt x="112367" y="89545"/>
                </a:lnTo>
                <a:lnTo>
                  <a:pt x="111251" y="78536"/>
                </a:lnTo>
                <a:lnTo>
                  <a:pt x="111366" y="46659"/>
                </a:lnTo>
                <a:lnTo>
                  <a:pt x="0" y="44310"/>
                </a:lnTo>
              </a:path>
              <a:path w="681354" h="124460">
                <a:moveTo>
                  <a:pt x="493191" y="107823"/>
                </a:moveTo>
                <a:lnTo>
                  <a:pt x="508203" y="119349"/>
                </a:lnTo>
                <a:lnTo>
                  <a:pt x="525362" y="124312"/>
                </a:lnTo>
                <a:lnTo>
                  <a:pt x="542542" y="123033"/>
                </a:lnTo>
                <a:lnTo>
                  <a:pt x="572840" y="91492"/>
                </a:lnTo>
                <a:lnTo>
                  <a:pt x="574141" y="47904"/>
                </a:lnTo>
                <a:lnTo>
                  <a:pt x="681291" y="4806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682871" y="3248728"/>
            <a:ext cx="339090" cy="589915"/>
          </a:xfrm>
          <a:custGeom>
            <a:avLst/>
            <a:gdLst/>
            <a:ahLst/>
            <a:cxnLst/>
            <a:rect l="l" t="t" r="r" b="b"/>
            <a:pathLst>
              <a:path w="339089" h="589914">
                <a:moveTo>
                  <a:pt x="295795" y="393052"/>
                </a:moveTo>
                <a:lnTo>
                  <a:pt x="298244" y="374286"/>
                </a:lnTo>
                <a:lnTo>
                  <a:pt x="293933" y="356955"/>
                </a:lnTo>
                <a:lnTo>
                  <a:pt x="284210" y="342735"/>
                </a:lnTo>
                <a:lnTo>
                  <a:pt x="270421" y="333298"/>
                </a:lnTo>
              </a:path>
              <a:path w="339089" h="589914">
                <a:moveTo>
                  <a:pt x="293751" y="393458"/>
                </a:moveTo>
                <a:lnTo>
                  <a:pt x="262718" y="396726"/>
                </a:lnTo>
                <a:lnTo>
                  <a:pt x="231601" y="411835"/>
                </a:lnTo>
                <a:lnTo>
                  <a:pt x="208931" y="430974"/>
                </a:lnTo>
                <a:lnTo>
                  <a:pt x="203238" y="446328"/>
                </a:lnTo>
                <a:lnTo>
                  <a:pt x="218639" y="450796"/>
                </a:lnTo>
                <a:lnTo>
                  <a:pt x="245362" y="442323"/>
                </a:lnTo>
                <a:lnTo>
                  <a:pt x="274045" y="422613"/>
                </a:lnTo>
                <a:lnTo>
                  <a:pt x="295325" y="393369"/>
                </a:lnTo>
              </a:path>
              <a:path w="339089" h="589914">
                <a:moveTo>
                  <a:pt x="257721" y="329755"/>
                </a:moveTo>
                <a:lnTo>
                  <a:pt x="260162" y="310981"/>
                </a:lnTo>
                <a:lnTo>
                  <a:pt x="255849" y="293647"/>
                </a:lnTo>
                <a:lnTo>
                  <a:pt x="246128" y="279425"/>
                </a:lnTo>
                <a:lnTo>
                  <a:pt x="232346" y="269989"/>
                </a:lnTo>
              </a:path>
              <a:path w="339089" h="589914">
                <a:moveTo>
                  <a:pt x="271259" y="332740"/>
                </a:moveTo>
                <a:lnTo>
                  <a:pt x="239980" y="325462"/>
                </a:lnTo>
                <a:lnTo>
                  <a:pt x="203736" y="338583"/>
                </a:lnTo>
                <a:lnTo>
                  <a:pt x="175193" y="360298"/>
                </a:lnTo>
                <a:lnTo>
                  <a:pt x="167017" y="378802"/>
                </a:lnTo>
                <a:lnTo>
                  <a:pt x="182417" y="383268"/>
                </a:lnTo>
                <a:lnTo>
                  <a:pt x="209138" y="374791"/>
                </a:lnTo>
                <a:lnTo>
                  <a:pt x="237824" y="355076"/>
                </a:lnTo>
                <a:lnTo>
                  <a:pt x="259118" y="325831"/>
                </a:lnTo>
              </a:path>
              <a:path w="339089" h="589914">
                <a:moveTo>
                  <a:pt x="233172" y="269430"/>
                </a:moveTo>
                <a:lnTo>
                  <a:pt x="201898" y="262156"/>
                </a:lnTo>
                <a:lnTo>
                  <a:pt x="165655" y="275274"/>
                </a:lnTo>
                <a:lnTo>
                  <a:pt x="137113" y="296985"/>
                </a:lnTo>
                <a:lnTo>
                  <a:pt x="128943" y="315493"/>
                </a:lnTo>
                <a:lnTo>
                  <a:pt x="144342" y="319959"/>
                </a:lnTo>
                <a:lnTo>
                  <a:pt x="171062" y="311483"/>
                </a:lnTo>
                <a:lnTo>
                  <a:pt x="199744" y="291772"/>
                </a:lnTo>
                <a:lnTo>
                  <a:pt x="221030" y="262534"/>
                </a:lnTo>
              </a:path>
              <a:path w="339089" h="589914">
                <a:moveTo>
                  <a:pt x="221030" y="262763"/>
                </a:moveTo>
                <a:lnTo>
                  <a:pt x="223472" y="243996"/>
                </a:lnTo>
                <a:lnTo>
                  <a:pt x="219159" y="226666"/>
                </a:lnTo>
                <a:lnTo>
                  <a:pt x="209438" y="212445"/>
                </a:lnTo>
                <a:lnTo>
                  <a:pt x="195656" y="203009"/>
                </a:lnTo>
              </a:path>
              <a:path w="339089" h="589914">
                <a:moveTo>
                  <a:pt x="182956" y="199453"/>
                </a:moveTo>
                <a:lnTo>
                  <a:pt x="185397" y="180687"/>
                </a:lnTo>
                <a:lnTo>
                  <a:pt x="181084" y="163356"/>
                </a:lnTo>
                <a:lnTo>
                  <a:pt x="171363" y="149136"/>
                </a:lnTo>
                <a:lnTo>
                  <a:pt x="157581" y="139700"/>
                </a:lnTo>
              </a:path>
              <a:path w="339089" h="589914">
                <a:moveTo>
                  <a:pt x="196011" y="202450"/>
                </a:moveTo>
                <a:lnTo>
                  <a:pt x="164740" y="195178"/>
                </a:lnTo>
                <a:lnTo>
                  <a:pt x="128500" y="208299"/>
                </a:lnTo>
                <a:lnTo>
                  <a:pt x="99958" y="230011"/>
                </a:lnTo>
                <a:lnTo>
                  <a:pt x="91782" y="248513"/>
                </a:lnTo>
                <a:lnTo>
                  <a:pt x="107177" y="252981"/>
                </a:lnTo>
                <a:lnTo>
                  <a:pt x="133897" y="244508"/>
                </a:lnTo>
                <a:lnTo>
                  <a:pt x="162582" y="224798"/>
                </a:lnTo>
                <a:lnTo>
                  <a:pt x="183870" y="195554"/>
                </a:lnTo>
              </a:path>
              <a:path w="339089" h="589914">
                <a:moveTo>
                  <a:pt x="158394" y="139598"/>
                </a:moveTo>
                <a:lnTo>
                  <a:pt x="127122" y="132325"/>
                </a:lnTo>
                <a:lnTo>
                  <a:pt x="90882" y="145445"/>
                </a:lnTo>
                <a:lnTo>
                  <a:pt x="62341" y="167153"/>
                </a:lnTo>
                <a:lnTo>
                  <a:pt x="54165" y="185648"/>
                </a:lnTo>
                <a:lnTo>
                  <a:pt x="69559" y="190123"/>
                </a:lnTo>
                <a:lnTo>
                  <a:pt x="96280" y="181654"/>
                </a:lnTo>
                <a:lnTo>
                  <a:pt x="124965" y="161945"/>
                </a:lnTo>
                <a:lnTo>
                  <a:pt x="146253" y="132702"/>
                </a:lnTo>
              </a:path>
              <a:path w="339089" h="589914">
                <a:moveTo>
                  <a:pt x="295833" y="393852"/>
                </a:moveTo>
                <a:lnTo>
                  <a:pt x="313286" y="401183"/>
                </a:lnTo>
                <a:lnTo>
                  <a:pt x="326097" y="413629"/>
                </a:lnTo>
                <a:lnTo>
                  <a:pt x="333499" y="429185"/>
                </a:lnTo>
                <a:lnTo>
                  <a:pt x="334721" y="445846"/>
                </a:lnTo>
                <a:lnTo>
                  <a:pt x="332327" y="454979"/>
                </a:lnTo>
                <a:lnTo>
                  <a:pt x="327817" y="463496"/>
                </a:lnTo>
                <a:lnTo>
                  <a:pt x="321114" y="471131"/>
                </a:lnTo>
                <a:lnTo>
                  <a:pt x="312140" y="477621"/>
                </a:lnTo>
                <a:lnTo>
                  <a:pt x="284518" y="493509"/>
                </a:lnTo>
                <a:lnTo>
                  <a:pt x="339051" y="589368"/>
                </a:lnTo>
              </a:path>
              <a:path w="339089" h="589914">
                <a:moveTo>
                  <a:pt x="145948" y="132486"/>
                </a:moveTo>
                <a:lnTo>
                  <a:pt x="134352" y="82164"/>
                </a:lnTo>
                <a:lnTo>
                  <a:pt x="101841" y="69821"/>
                </a:lnTo>
                <a:lnTo>
                  <a:pt x="91871" y="71775"/>
                </a:lnTo>
                <a:lnTo>
                  <a:pt x="81749" y="76263"/>
                </a:lnTo>
                <a:lnTo>
                  <a:pt x="53505" y="92506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118132" y="3103858"/>
            <a:ext cx="304800" cy="487680"/>
          </a:xfrm>
          <a:custGeom>
            <a:avLst/>
            <a:gdLst/>
            <a:ahLst/>
            <a:cxnLst/>
            <a:rect l="l" t="t" r="r" b="b"/>
            <a:pathLst>
              <a:path w="304800" h="487679">
                <a:moveTo>
                  <a:pt x="265582" y="341083"/>
                </a:moveTo>
                <a:lnTo>
                  <a:pt x="268030" y="322315"/>
                </a:lnTo>
                <a:lnTo>
                  <a:pt x="263720" y="304982"/>
                </a:lnTo>
                <a:lnTo>
                  <a:pt x="253997" y="290761"/>
                </a:lnTo>
                <a:lnTo>
                  <a:pt x="240207" y="281330"/>
                </a:lnTo>
              </a:path>
              <a:path w="304800" h="487679">
                <a:moveTo>
                  <a:pt x="263537" y="341490"/>
                </a:moveTo>
                <a:lnTo>
                  <a:pt x="232501" y="344752"/>
                </a:lnTo>
                <a:lnTo>
                  <a:pt x="201388" y="359860"/>
                </a:lnTo>
                <a:lnTo>
                  <a:pt x="178721" y="378998"/>
                </a:lnTo>
                <a:lnTo>
                  <a:pt x="173024" y="394347"/>
                </a:lnTo>
                <a:lnTo>
                  <a:pt x="188418" y="398822"/>
                </a:lnTo>
                <a:lnTo>
                  <a:pt x="215139" y="390353"/>
                </a:lnTo>
                <a:lnTo>
                  <a:pt x="243824" y="370644"/>
                </a:lnTo>
                <a:lnTo>
                  <a:pt x="265112" y="341401"/>
                </a:lnTo>
              </a:path>
              <a:path w="304800" h="487679">
                <a:moveTo>
                  <a:pt x="227507" y="277774"/>
                </a:moveTo>
                <a:lnTo>
                  <a:pt x="229954" y="259008"/>
                </a:lnTo>
                <a:lnTo>
                  <a:pt x="225640" y="241677"/>
                </a:lnTo>
                <a:lnTo>
                  <a:pt x="215917" y="227457"/>
                </a:lnTo>
                <a:lnTo>
                  <a:pt x="202133" y="218020"/>
                </a:lnTo>
              </a:path>
              <a:path w="304800" h="487679">
                <a:moveTo>
                  <a:pt x="241033" y="280771"/>
                </a:moveTo>
                <a:lnTo>
                  <a:pt x="209761" y="273491"/>
                </a:lnTo>
                <a:lnTo>
                  <a:pt x="173521" y="286608"/>
                </a:lnTo>
                <a:lnTo>
                  <a:pt x="144980" y="308319"/>
                </a:lnTo>
                <a:lnTo>
                  <a:pt x="136804" y="326821"/>
                </a:lnTo>
                <a:lnTo>
                  <a:pt x="152198" y="331289"/>
                </a:lnTo>
                <a:lnTo>
                  <a:pt x="178919" y="322816"/>
                </a:lnTo>
                <a:lnTo>
                  <a:pt x="207604" y="303106"/>
                </a:lnTo>
                <a:lnTo>
                  <a:pt x="228892" y="273862"/>
                </a:lnTo>
              </a:path>
              <a:path w="304800" h="487679">
                <a:moveTo>
                  <a:pt x="202958" y="217462"/>
                </a:moveTo>
                <a:lnTo>
                  <a:pt x="171681" y="210182"/>
                </a:lnTo>
                <a:lnTo>
                  <a:pt x="135440" y="223299"/>
                </a:lnTo>
                <a:lnTo>
                  <a:pt x="106898" y="245010"/>
                </a:lnTo>
                <a:lnTo>
                  <a:pt x="98717" y="263512"/>
                </a:lnTo>
                <a:lnTo>
                  <a:pt x="114118" y="267985"/>
                </a:lnTo>
                <a:lnTo>
                  <a:pt x="140843" y="259511"/>
                </a:lnTo>
                <a:lnTo>
                  <a:pt x="169529" y="239798"/>
                </a:lnTo>
                <a:lnTo>
                  <a:pt x="190817" y="210553"/>
                </a:lnTo>
              </a:path>
              <a:path w="304800" h="487679">
                <a:moveTo>
                  <a:pt x="190804" y="210794"/>
                </a:moveTo>
                <a:lnTo>
                  <a:pt x="193253" y="192028"/>
                </a:lnTo>
                <a:lnTo>
                  <a:pt x="188942" y="174698"/>
                </a:lnTo>
                <a:lnTo>
                  <a:pt x="179219" y="160477"/>
                </a:lnTo>
                <a:lnTo>
                  <a:pt x="165430" y="151041"/>
                </a:lnTo>
              </a:path>
              <a:path w="304800" h="487679">
                <a:moveTo>
                  <a:pt x="152730" y="147485"/>
                </a:moveTo>
                <a:lnTo>
                  <a:pt x="155178" y="128717"/>
                </a:lnTo>
                <a:lnTo>
                  <a:pt x="150868" y="111383"/>
                </a:lnTo>
                <a:lnTo>
                  <a:pt x="141144" y="97162"/>
                </a:lnTo>
                <a:lnTo>
                  <a:pt x="127355" y="87731"/>
                </a:lnTo>
              </a:path>
              <a:path w="304800" h="487679">
                <a:moveTo>
                  <a:pt x="165798" y="150482"/>
                </a:moveTo>
                <a:lnTo>
                  <a:pt x="134525" y="143202"/>
                </a:lnTo>
                <a:lnTo>
                  <a:pt x="98282" y="156319"/>
                </a:lnTo>
                <a:lnTo>
                  <a:pt x="69740" y="178030"/>
                </a:lnTo>
                <a:lnTo>
                  <a:pt x="61569" y="196532"/>
                </a:lnTo>
                <a:lnTo>
                  <a:pt x="76969" y="201007"/>
                </a:lnTo>
                <a:lnTo>
                  <a:pt x="103689" y="192536"/>
                </a:lnTo>
                <a:lnTo>
                  <a:pt x="132371" y="172824"/>
                </a:lnTo>
                <a:lnTo>
                  <a:pt x="153657" y="143573"/>
                </a:lnTo>
              </a:path>
              <a:path w="304800" h="487679">
                <a:moveTo>
                  <a:pt x="128181" y="87630"/>
                </a:moveTo>
                <a:lnTo>
                  <a:pt x="96909" y="80352"/>
                </a:lnTo>
                <a:lnTo>
                  <a:pt x="60667" y="93472"/>
                </a:lnTo>
                <a:lnTo>
                  <a:pt x="32122" y="115183"/>
                </a:lnTo>
                <a:lnTo>
                  <a:pt x="23939" y="133680"/>
                </a:lnTo>
                <a:lnTo>
                  <a:pt x="39346" y="138153"/>
                </a:lnTo>
                <a:lnTo>
                  <a:pt x="66070" y="129679"/>
                </a:lnTo>
                <a:lnTo>
                  <a:pt x="94753" y="109966"/>
                </a:lnTo>
                <a:lnTo>
                  <a:pt x="116039" y="80721"/>
                </a:lnTo>
              </a:path>
              <a:path w="304800" h="487679">
                <a:moveTo>
                  <a:pt x="265620" y="341884"/>
                </a:moveTo>
                <a:lnTo>
                  <a:pt x="283073" y="349209"/>
                </a:lnTo>
                <a:lnTo>
                  <a:pt x="295884" y="361656"/>
                </a:lnTo>
                <a:lnTo>
                  <a:pt x="303285" y="377215"/>
                </a:lnTo>
                <a:lnTo>
                  <a:pt x="304507" y="393877"/>
                </a:lnTo>
                <a:lnTo>
                  <a:pt x="302113" y="403010"/>
                </a:lnTo>
                <a:lnTo>
                  <a:pt x="297603" y="411526"/>
                </a:lnTo>
                <a:lnTo>
                  <a:pt x="290900" y="419157"/>
                </a:lnTo>
                <a:lnTo>
                  <a:pt x="281927" y="425640"/>
                </a:lnTo>
                <a:lnTo>
                  <a:pt x="254292" y="441528"/>
                </a:lnTo>
                <a:lnTo>
                  <a:pt x="280771" y="487578"/>
                </a:lnTo>
              </a:path>
              <a:path w="304800" h="487679">
                <a:moveTo>
                  <a:pt x="115722" y="80518"/>
                </a:moveTo>
                <a:lnTo>
                  <a:pt x="104137" y="30195"/>
                </a:lnTo>
                <a:lnTo>
                  <a:pt x="71627" y="17848"/>
                </a:lnTo>
                <a:lnTo>
                  <a:pt x="61658" y="19801"/>
                </a:lnTo>
                <a:lnTo>
                  <a:pt x="51536" y="24295"/>
                </a:lnTo>
                <a:lnTo>
                  <a:pt x="23304" y="40538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094764" y="3589239"/>
            <a:ext cx="304800" cy="487680"/>
          </a:xfrm>
          <a:custGeom>
            <a:avLst/>
            <a:gdLst/>
            <a:ahLst/>
            <a:cxnLst/>
            <a:rect l="l" t="t" r="r" b="b"/>
            <a:pathLst>
              <a:path w="304800" h="487679">
                <a:moveTo>
                  <a:pt x="38925" y="341071"/>
                </a:moveTo>
                <a:lnTo>
                  <a:pt x="36476" y="322303"/>
                </a:lnTo>
                <a:lnTo>
                  <a:pt x="40787" y="304969"/>
                </a:lnTo>
                <a:lnTo>
                  <a:pt x="50510" y="290748"/>
                </a:lnTo>
                <a:lnTo>
                  <a:pt x="64300" y="281317"/>
                </a:lnTo>
              </a:path>
              <a:path w="304800" h="487679">
                <a:moveTo>
                  <a:pt x="40970" y="341477"/>
                </a:moveTo>
                <a:lnTo>
                  <a:pt x="72002" y="344743"/>
                </a:lnTo>
                <a:lnTo>
                  <a:pt x="103119" y="359849"/>
                </a:lnTo>
                <a:lnTo>
                  <a:pt x="125789" y="378987"/>
                </a:lnTo>
                <a:lnTo>
                  <a:pt x="131483" y="394347"/>
                </a:lnTo>
                <a:lnTo>
                  <a:pt x="116083" y="398815"/>
                </a:lnTo>
                <a:lnTo>
                  <a:pt x="89363" y="390342"/>
                </a:lnTo>
                <a:lnTo>
                  <a:pt x="60681" y="370632"/>
                </a:lnTo>
                <a:lnTo>
                  <a:pt x="39395" y="341388"/>
                </a:lnTo>
              </a:path>
              <a:path w="304800" h="487679">
                <a:moveTo>
                  <a:pt x="77000" y="277761"/>
                </a:moveTo>
                <a:lnTo>
                  <a:pt x="74558" y="258995"/>
                </a:lnTo>
                <a:lnTo>
                  <a:pt x="78871" y="241665"/>
                </a:lnTo>
                <a:lnTo>
                  <a:pt x="88592" y="227444"/>
                </a:lnTo>
                <a:lnTo>
                  <a:pt x="102374" y="218008"/>
                </a:lnTo>
              </a:path>
              <a:path w="304800" h="487679">
                <a:moveTo>
                  <a:pt x="63474" y="280758"/>
                </a:moveTo>
                <a:lnTo>
                  <a:pt x="94747" y="273479"/>
                </a:lnTo>
                <a:lnTo>
                  <a:pt x="130990" y="286596"/>
                </a:lnTo>
                <a:lnTo>
                  <a:pt x="159533" y="308306"/>
                </a:lnTo>
                <a:lnTo>
                  <a:pt x="167703" y="326809"/>
                </a:lnTo>
                <a:lnTo>
                  <a:pt x="152303" y="331276"/>
                </a:lnTo>
                <a:lnTo>
                  <a:pt x="125583" y="322803"/>
                </a:lnTo>
                <a:lnTo>
                  <a:pt x="96901" y="303093"/>
                </a:lnTo>
                <a:lnTo>
                  <a:pt x="75615" y="273850"/>
                </a:lnTo>
              </a:path>
              <a:path w="304800" h="487679">
                <a:moveTo>
                  <a:pt x="101549" y="217449"/>
                </a:moveTo>
                <a:lnTo>
                  <a:pt x="132822" y="210169"/>
                </a:lnTo>
                <a:lnTo>
                  <a:pt x="169067" y="223286"/>
                </a:lnTo>
                <a:lnTo>
                  <a:pt x="197612" y="244997"/>
                </a:lnTo>
                <a:lnTo>
                  <a:pt x="205790" y="263499"/>
                </a:lnTo>
                <a:lnTo>
                  <a:pt x="190383" y="267967"/>
                </a:lnTo>
                <a:lnTo>
                  <a:pt x="163660" y="259494"/>
                </a:lnTo>
                <a:lnTo>
                  <a:pt x="134976" y="239784"/>
                </a:lnTo>
                <a:lnTo>
                  <a:pt x="113690" y="210540"/>
                </a:lnTo>
              </a:path>
              <a:path w="304800" h="487679">
                <a:moveTo>
                  <a:pt x="113703" y="210781"/>
                </a:moveTo>
                <a:lnTo>
                  <a:pt x="111254" y="192013"/>
                </a:lnTo>
                <a:lnTo>
                  <a:pt x="115565" y="174680"/>
                </a:lnTo>
                <a:lnTo>
                  <a:pt x="125288" y="160459"/>
                </a:lnTo>
                <a:lnTo>
                  <a:pt x="139077" y="151028"/>
                </a:lnTo>
              </a:path>
              <a:path w="304800" h="487679">
                <a:moveTo>
                  <a:pt x="151777" y="147472"/>
                </a:moveTo>
                <a:lnTo>
                  <a:pt x="149330" y="128704"/>
                </a:lnTo>
                <a:lnTo>
                  <a:pt x="153644" y="111371"/>
                </a:lnTo>
                <a:lnTo>
                  <a:pt x="163368" y="97150"/>
                </a:lnTo>
                <a:lnTo>
                  <a:pt x="177152" y="87718"/>
                </a:lnTo>
              </a:path>
              <a:path w="304800" h="487679">
                <a:moveTo>
                  <a:pt x="138709" y="150469"/>
                </a:moveTo>
                <a:lnTo>
                  <a:pt x="169986" y="143189"/>
                </a:lnTo>
                <a:lnTo>
                  <a:pt x="206227" y="156306"/>
                </a:lnTo>
                <a:lnTo>
                  <a:pt x="234769" y="178017"/>
                </a:lnTo>
                <a:lnTo>
                  <a:pt x="242950" y="196519"/>
                </a:lnTo>
                <a:lnTo>
                  <a:pt x="227549" y="200987"/>
                </a:lnTo>
                <a:lnTo>
                  <a:pt x="200825" y="192514"/>
                </a:lnTo>
                <a:lnTo>
                  <a:pt x="172138" y="172804"/>
                </a:lnTo>
                <a:lnTo>
                  <a:pt x="150850" y="143560"/>
                </a:lnTo>
              </a:path>
              <a:path w="304800" h="487679">
                <a:moveTo>
                  <a:pt x="176326" y="87617"/>
                </a:moveTo>
                <a:lnTo>
                  <a:pt x="207603" y="80337"/>
                </a:lnTo>
                <a:lnTo>
                  <a:pt x="243843" y="93454"/>
                </a:lnTo>
                <a:lnTo>
                  <a:pt x="272381" y="115165"/>
                </a:lnTo>
                <a:lnTo>
                  <a:pt x="280555" y="133667"/>
                </a:lnTo>
                <a:lnTo>
                  <a:pt x="265163" y="138140"/>
                </a:lnTo>
                <a:lnTo>
                  <a:pt x="238445" y="129667"/>
                </a:lnTo>
                <a:lnTo>
                  <a:pt x="209761" y="109953"/>
                </a:lnTo>
                <a:lnTo>
                  <a:pt x="188468" y="80708"/>
                </a:lnTo>
              </a:path>
              <a:path w="304800" h="487679">
                <a:moveTo>
                  <a:pt x="38887" y="341871"/>
                </a:moveTo>
                <a:lnTo>
                  <a:pt x="21434" y="349196"/>
                </a:lnTo>
                <a:lnTo>
                  <a:pt x="8623" y="361642"/>
                </a:lnTo>
                <a:lnTo>
                  <a:pt x="1221" y="377197"/>
                </a:lnTo>
                <a:lnTo>
                  <a:pt x="0" y="393852"/>
                </a:lnTo>
                <a:lnTo>
                  <a:pt x="2395" y="402992"/>
                </a:lnTo>
                <a:lnTo>
                  <a:pt x="6908" y="411511"/>
                </a:lnTo>
                <a:lnTo>
                  <a:pt x="13612" y="419144"/>
                </a:lnTo>
                <a:lnTo>
                  <a:pt x="22580" y="425627"/>
                </a:lnTo>
                <a:lnTo>
                  <a:pt x="50203" y="441515"/>
                </a:lnTo>
                <a:lnTo>
                  <a:pt x="23736" y="487565"/>
                </a:lnTo>
              </a:path>
              <a:path w="304800" h="487679">
                <a:moveTo>
                  <a:pt x="188785" y="80505"/>
                </a:moveTo>
                <a:lnTo>
                  <a:pt x="200370" y="30182"/>
                </a:lnTo>
                <a:lnTo>
                  <a:pt x="232884" y="17829"/>
                </a:lnTo>
                <a:lnTo>
                  <a:pt x="242854" y="19782"/>
                </a:lnTo>
                <a:lnTo>
                  <a:pt x="252971" y="24269"/>
                </a:lnTo>
                <a:lnTo>
                  <a:pt x="281216" y="40513"/>
                </a:lnTo>
                <a:lnTo>
                  <a:pt x="3045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397240" y="3543101"/>
            <a:ext cx="562610" cy="123825"/>
          </a:xfrm>
          <a:custGeom>
            <a:avLst/>
            <a:gdLst/>
            <a:ahLst/>
            <a:cxnLst/>
            <a:rect l="l" t="t" r="r" b="b"/>
            <a:pathLst>
              <a:path w="562610" h="123825">
                <a:moveTo>
                  <a:pt x="134518" y="107238"/>
                </a:moveTo>
                <a:lnTo>
                  <a:pt x="149568" y="118719"/>
                </a:lnTo>
                <a:lnTo>
                  <a:pt x="166746" y="123624"/>
                </a:lnTo>
                <a:lnTo>
                  <a:pt x="183926" y="122287"/>
                </a:lnTo>
                <a:lnTo>
                  <a:pt x="198983" y="115036"/>
                </a:lnTo>
              </a:path>
              <a:path w="562610" h="123825">
                <a:moveTo>
                  <a:pt x="134962" y="104825"/>
                </a:moveTo>
                <a:lnTo>
                  <a:pt x="147601" y="76298"/>
                </a:lnTo>
                <a:lnTo>
                  <a:pt x="150013" y="41792"/>
                </a:lnTo>
                <a:lnTo>
                  <a:pt x="144723" y="12596"/>
                </a:lnTo>
                <a:lnTo>
                  <a:pt x="134251" y="0"/>
                </a:lnTo>
                <a:lnTo>
                  <a:pt x="122700" y="11123"/>
                </a:lnTo>
                <a:lnTo>
                  <a:pt x="116725" y="38517"/>
                </a:lnTo>
                <a:lnTo>
                  <a:pt x="119514" y="73214"/>
                </a:lnTo>
                <a:lnTo>
                  <a:pt x="134251" y="106248"/>
                </a:lnTo>
              </a:path>
              <a:path w="562610" h="123825">
                <a:moveTo>
                  <a:pt x="207924" y="105867"/>
                </a:moveTo>
                <a:lnTo>
                  <a:pt x="222972" y="117345"/>
                </a:lnTo>
                <a:lnTo>
                  <a:pt x="240145" y="122248"/>
                </a:lnTo>
                <a:lnTo>
                  <a:pt x="257321" y="120910"/>
                </a:lnTo>
                <a:lnTo>
                  <a:pt x="272376" y="113665"/>
                </a:lnTo>
              </a:path>
              <a:path w="562610" h="123825">
                <a:moveTo>
                  <a:pt x="198640" y="115404"/>
                </a:moveTo>
                <a:lnTo>
                  <a:pt x="220544" y="91924"/>
                </a:lnTo>
                <a:lnTo>
                  <a:pt x="227241" y="53967"/>
                </a:lnTo>
                <a:lnTo>
                  <a:pt x="222650" y="18398"/>
                </a:lnTo>
                <a:lnTo>
                  <a:pt x="210692" y="2082"/>
                </a:lnTo>
                <a:lnTo>
                  <a:pt x="199134" y="13206"/>
                </a:lnTo>
                <a:lnTo>
                  <a:pt x="193157" y="40600"/>
                </a:lnTo>
                <a:lnTo>
                  <a:pt x="195948" y="75297"/>
                </a:lnTo>
                <a:lnTo>
                  <a:pt x="210692" y="108331"/>
                </a:lnTo>
              </a:path>
              <a:path w="562610" h="123825">
                <a:moveTo>
                  <a:pt x="272503" y="114046"/>
                </a:moveTo>
                <a:lnTo>
                  <a:pt x="294407" y="90558"/>
                </a:lnTo>
                <a:lnTo>
                  <a:pt x="301102" y="52597"/>
                </a:lnTo>
                <a:lnTo>
                  <a:pt x="296508" y="17026"/>
                </a:lnTo>
                <a:lnTo>
                  <a:pt x="284543" y="711"/>
                </a:lnTo>
                <a:lnTo>
                  <a:pt x="272992" y="11833"/>
                </a:lnTo>
                <a:lnTo>
                  <a:pt x="267017" y="39222"/>
                </a:lnTo>
                <a:lnTo>
                  <a:pt x="269805" y="73914"/>
                </a:lnTo>
                <a:lnTo>
                  <a:pt x="284543" y="106946"/>
                </a:lnTo>
              </a:path>
              <a:path w="562610" h="123825">
                <a:moveTo>
                  <a:pt x="284530" y="107238"/>
                </a:moveTo>
                <a:lnTo>
                  <a:pt x="299580" y="118719"/>
                </a:lnTo>
                <a:lnTo>
                  <a:pt x="316757" y="123624"/>
                </a:lnTo>
                <a:lnTo>
                  <a:pt x="333933" y="122287"/>
                </a:lnTo>
                <a:lnTo>
                  <a:pt x="348983" y="115036"/>
                </a:lnTo>
              </a:path>
              <a:path w="562610" h="123825">
                <a:moveTo>
                  <a:pt x="358393" y="105867"/>
                </a:moveTo>
                <a:lnTo>
                  <a:pt x="373443" y="117345"/>
                </a:lnTo>
                <a:lnTo>
                  <a:pt x="390620" y="122248"/>
                </a:lnTo>
                <a:lnTo>
                  <a:pt x="407796" y="120910"/>
                </a:lnTo>
                <a:lnTo>
                  <a:pt x="422846" y="113665"/>
                </a:lnTo>
              </a:path>
              <a:path w="562610" h="123825">
                <a:moveTo>
                  <a:pt x="349110" y="115404"/>
                </a:moveTo>
                <a:lnTo>
                  <a:pt x="371013" y="91924"/>
                </a:lnTo>
                <a:lnTo>
                  <a:pt x="377710" y="53967"/>
                </a:lnTo>
                <a:lnTo>
                  <a:pt x="373120" y="18398"/>
                </a:lnTo>
                <a:lnTo>
                  <a:pt x="361162" y="2082"/>
                </a:lnTo>
                <a:lnTo>
                  <a:pt x="349609" y="13206"/>
                </a:lnTo>
                <a:lnTo>
                  <a:pt x="343631" y="40600"/>
                </a:lnTo>
                <a:lnTo>
                  <a:pt x="346419" y="75297"/>
                </a:lnTo>
                <a:lnTo>
                  <a:pt x="361162" y="108331"/>
                </a:lnTo>
              </a:path>
              <a:path w="562610" h="123825">
                <a:moveTo>
                  <a:pt x="422516" y="114046"/>
                </a:moveTo>
                <a:lnTo>
                  <a:pt x="444414" y="90558"/>
                </a:lnTo>
                <a:lnTo>
                  <a:pt x="451110" y="52597"/>
                </a:lnTo>
                <a:lnTo>
                  <a:pt x="446519" y="17026"/>
                </a:lnTo>
                <a:lnTo>
                  <a:pt x="434555" y="711"/>
                </a:lnTo>
                <a:lnTo>
                  <a:pt x="423004" y="11833"/>
                </a:lnTo>
                <a:lnTo>
                  <a:pt x="417029" y="39222"/>
                </a:lnTo>
                <a:lnTo>
                  <a:pt x="419818" y="73914"/>
                </a:lnTo>
                <a:lnTo>
                  <a:pt x="434555" y="106946"/>
                </a:lnTo>
              </a:path>
              <a:path w="562610" h="123825">
                <a:moveTo>
                  <a:pt x="133857" y="106451"/>
                </a:moveTo>
                <a:lnTo>
                  <a:pt x="118809" y="117930"/>
                </a:lnTo>
                <a:lnTo>
                  <a:pt x="101636" y="122832"/>
                </a:lnTo>
                <a:lnTo>
                  <a:pt x="84460" y="121494"/>
                </a:lnTo>
                <a:lnTo>
                  <a:pt x="54262" y="89846"/>
                </a:lnTo>
                <a:lnTo>
                  <a:pt x="53111" y="78841"/>
                </a:lnTo>
                <a:lnTo>
                  <a:pt x="53111" y="46964"/>
                </a:lnTo>
                <a:lnTo>
                  <a:pt x="0" y="46964"/>
                </a:lnTo>
              </a:path>
              <a:path w="562610" h="123825">
                <a:moveTo>
                  <a:pt x="434555" y="106908"/>
                </a:moveTo>
                <a:lnTo>
                  <a:pt x="449605" y="118387"/>
                </a:lnTo>
                <a:lnTo>
                  <a:pt x="466782" y="123290"/>
                </a:lnTo>
                <a:lnTo>
                  <a:pt x="483958" y="121951"/>
                </a:lnTo>
                <a:lnTo>
                  <a:pt x="514151" y="90303"/>
                </a:lnTo>
                <a:lnTo>
                  <a:pt x="515302" y="79298"/>
                </a:lnTo>
                <a:lnTo>
                  <a:pt x="515302" y="46710"/>
                </a:lnTo>
                <a:lnTo>
                  <a:pt x="562038" y="4671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117294" y="3037095"/>
            <a:ext cx="1857375" cy="67945"/>
          </a:xfrm>
          <a:custGeom>
            <a:avLst/>
            <a:gdLst/>
            <a:ahLst/>
            <a:cxnLst/>
            <a:rect l="l" t="t" r="r" b="b"/>
            <a:pathLst>
              <a:path w="1857375" h="67944">
                <a:moveTo>
                  <a:pt x="0" y="67665"/>
                </a:moveTo>
                <a:lnTo>
                  <a:pt x="0" y="0"/>
                </a:lnTo>
                <a:lnTo>
                  <a:pt x="1857044" y="288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7970521" y="3565580"/>
            <a:ext cx="2009139" cy="995680"/>
            <a:chOff x="2915920" y="3565580"/>
            <a:chExt cx="2009139" cy="995680"/>
          </a:xfrm>
        </p:grpSpPr>
        <p:sp>
          <p:nvSpPr>
            <p:cNvPr id="10" name="object 10"/>
            <p:cNvSpPr/>
            <p:nvPr/>
          </p:nvSpPr>
          <p:spPr>
            <a:xfrm>
              <a:off x="2918206" y="3582076"/>
              <a:ext cx="2006600" cy="976630"/>
            </a:xfrm>
            <a:custGeom>
              <a:avLst/>
              <a:gdLst/>
              <a:ahLst/>
              <a:cxnLst/>
              <a:rect l="l" t="t" r="r" b="b"/>
              <a:pathLst>
                <a:path w="2006600" h="976629">
                  <a:moveTo>
                    <a:pt x="563270" y="320954"/>
                  </a:moveTo>
                  <a:lnTo>
                    <a:pt x="481888" y="320954"/>
                  </a:lnTo>
                </a:path>
                <a:path w="2006600" h="976629">
                  <a:moveTo>
                    <a:pt x="583387" y="285292"/>
                  </a:moveTo>
                  <a:lnTo>
                    <a:pt x="460857" y="285292"/>
                  </a:lnTo>
                </a:path>
                <a:path w="2006600" h="976629">
                  <a:moveTo>
                    <a:pt x="604431" y="250545"/>
                  </a:moveTo>
                  <a:lnTo>
                    <a:pt x="441655" y="250545"/>
                  </a:lnTo>
                </a:path>
                <a:path w="2006600" h="976629">
                  <a:moveTo>
                    <a:pt x="429768" y="10058"/>
                  </a:moveTo>
                  <a:lnTo>
                    <a:pt x="522135" y="186537"/>
                  </a:lnTo>
                  <a:lnTo>
                    <a:pt x="522135" y="250545"/>
                  </a:lnTo>
                </a:path>
                <a:path w="2006600" h="976629">
                  <a:moveTo>
                    <a:pt x="425196" y="1828"/>
                  </a:moveTo>
                  <a:lnTo>
                    <a:pt x="1143" y="1333"/>
                  </a:lnTo>
                  <a:lnTo>
                    <a:pt x="0" y="976579"/>
                  </a:lnTo>
                  <a:lnTo>
                    <a:pt x="1961565" y="976579"/>
                  </a:lnTo>
                </a:path>
                <a:path w="2006600" h="976629">
                  <a:moveTo>
                    <a:pt x="144487" y="501091"/>
                  </a:moveTo>
                  <a:lnTo>
                    <a:pt x="144487" y="555040"/>
                  </a:lnTo>
                  <a:lnTo>
                    <a:pt x="1983613" y="555244"/>
                  </a:lnTo>
                </a:path>
                <a:path w="2006600" h="976629">
                  <a:moveTo>
                    <a:pt x="986637" y="0"/>
                  </a:moveTo>
                  <a:lnTo>
                    <a:pt x="200652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327189" y="35706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672" y="0"/>
                  </a:moveTo>
                  <a:lnTo>
                    <a:pt x="15265" y="0"/>
                  </a:lnTo>
                  <a:lnTo>
                    <a:pt x="6845" y="0"/>
                  </a:lnTo>
                  <a:lnTo>
                    <a:pt x="0" y="6858"/>
                  </a:lnTo>
                  <a:lnTo>
                    <a:pt x="0" y="23672"/>
                  </a:lnTo>
                  <a:lnTo>
                    <a:pt x="6845" y="30518"/>
                  </a:lnTo>
                  <a:lnTo>
                    <a:pt x="23672" y="30518"/>
                  </a:lnTo>
                  <a:lnTo>
                    <a:pt x="30530" y="23672"/>
                  </a:lnTo>
                  <a:lnTo>
                    <a:pt x="30530" y="6858"/>
                  </a:lnTo>
                  <a:lnTo>
                    <a:pt x="23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327189" y="35706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5265" y="0"/>
                  </a:moveTo>
                  <a:lnTo>
                    <a:pt x="6845" y="0"/>
                  </a:lnTo>
                  <a:lnTo>
                    <a:pt x="0" y="6858"/>
                  </a:lnTo>
                  <a:lnTo>
                    <a:pt x="0" y="15265"/>
                  </a:lnTo>
                  <a:lnTo>
                    <a:pt x="0" y="23672"/>
                  </a:lnTo>
                  <a:lnTo>
                    <a:pt x="6845" y="30518"/>
                  </a:lnTo>
                  <a:lnTo>
                    <a:pt x="15265" y="30518"/>
                  </a:lnTo>
                  <a:lnTo>
                    <a:pt x="23672" y="30518"/>
                  </a:lnTo>
                  <a:lnTo>
                    <a:pt x="30530" y="23672"/>
                  </a:lnTo>
                  <a:lnTo>
                    <a:pt x="30530" y="15265"/>
                  </a:lnTo>
                  <a:lnTo>
                    <a:pt x="30530" y="6858"/>
                  </a:lnTo>
                  <a:lnTo>
                    <a:pt x="23672" y="0"/>
                  </a:lnTo>
                  <a:lnTo>
                    <a:pt x="1526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896860" y="3567866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672" y="0"/>
                  </a:moveTo>
                  <a:lnTo>
                    <a:pt x="15265" y="0"/>
                  </a:lnTo>
                  <a:lnTo>
                    <a:pt x="6857" y="0"/>
                  </a:lnTo>
                  <a:lnTo>
                    <a:pt x="0" y="6845"/>
                  </a:lnTo>
                  <a:lnTo>
                    <a:pt x="0" y="23672"/>
                  </a:lnTo>
                  <a:lnTo>
                    <a:pt x="6857" y="30530"/>
                  </a:lnTo>
                  <a:lnTo>
                    <a:pt x="23672" y="30530"/>
                  </a:lnTo>
                  <a:lnTo>
                    <a:pt x="30530" y="23672"/>
                  </a:lnTo>
                  <a:lnTo>
                    <a:pt x="30530" y="6845"/>
                  </a:lnTo>
                  <a:lnTo>
                    <a:pt x="23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896860" y="3567866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5265" y="0"/>
                  </a:moveTo>
                  <a:lnTo>
                    <a:pt x="6857" y="0"/>
                  </a:lnTo>
                  <a:lnTo>
                    <a:pt x="0" y="6845"/>
                  </a:lnTo>
                  <a:lnTo>
                    <a:pt x="0" y="15265"/>
                  </a:lnTo>
                  <a:lnTo>
                    <a:pt x="0" y="23672"/>
                  </a:lnTo>
                  <a:lnTo>
                    <a:pt x="6857" y="30530"/>
                  </a:lnTo>
                  <a:lnTo>
                    <a:pt x="15265" y="30530"/>
                  </a:lnTo>
                  <a:lnTo>
                    <a:pt x="23672" y="30530"/>
                  </a:lnTo>
                  <a:lnTo>
                    <a:pt x="30530" y="23672"/>
                  </a:lnTo>
                  <a:lnTo>
                    <a:pt x="30530" y="15265"/>
                  </a:lnTo>
                  <a:lnTo>
                    <a:pt x="30530" y="6845"/>
                  </a:lnTo>
                  <a:lnTo>
                    <a:pt x="23672" y="0"/>
                  </a:lnTo>
                  <a:lnTo>
                    <a:pt x="1526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8102434" y="3078206"/>
            <a:ext cx="35560" cy="35560"/>
            <a:chOff x="3047834" y="3078206"/>
            <a:chExt cx="35560" cy="35560"/>
          </a:xfrm>
        </p:grpSpPr>
        <p:sp>
          <p:nvSpPr>
            <p:cNvPr id="16" name="object 16"/>
            <p:cNvSpPr/>
            <p:nvPr/>
          </p:nvSpPr>
          <p:spPr>
            <a:xfrm>
              <a:off x="3050120" y="3080492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685" y="0"/>
                  </a:moveTo>
                  <a:lnTo>
                    <a:pt x="15265" y="0"/>
                  </a:lnTo>
                  <a:lnTo>
                    <a:pt x="6857" y="0"/>
                  </a:lnTo>
                  <a:lnTo>
                    <a:pt x="0" y="6858"/>
                  </a:lnTo>
                  <a:lnTo>
                    <a:pt x="0" y="23672"/>
                  </a:lnTo>
                  <a:lnTo>
                    <a:pt x="6857" y="30530"/>
                  </a:lnTo>
                  <a:lnTo>
                    <a:pt x="23685" y="30530"/>
                  </a:lnTo>
                  <a:lnTo>
                    <a:pt x="30530" y="23672"/>
                  </a:lnTo>
                  <a:lnTo>
                    <a:pt x="30530" y="6858"/>
                  </a:lnTo>
                  <a:lnTo>
                    <a:pt x="236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050120" y="3080492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5265" y="0"/>
                  </a:moveTo>
                  <a:lnTo>
                    <a:pt x="6857" y="0"/>
                  </a:lnTo>
                  <a:lnTo>
                    <a:pt x="0" y="6858"/>
                  </a:lnTo>
                  <a:lnTo>
                    <a:pt x="0" y="15265"/>
                  </a:lnTo>
                  <a:lnTo>
                    <a:pt x="0" y="23672"/>
                  </a:lnTo>
                  <a:lnTo>
                    <a:pt x="6857" y="30530"/>
                  </a:lnTo>
                  <a:lnTo>
                    <a:pt x="15265" y="30530"/>
                  </a:lnTo>
                  <a:lnTo>
                    <a:pt x="23685" y="30530"/>
                  </a:lnTo>
                  <a:lnTo>
                    <a:pt x="30530" y="23672"/>
                  </a:lnTo>
                  <a:lnTo>
                    <a:pt x="30530" y="15265"/>
                  </a:lnTo>
                  <a:lnTo>
                    <a:pt x="30530" y="6858"/>
                  </a:lnTo>
                  <a:lnTo>
                    <a:pt x="23685" y="0"/>
                  </a:lnTo>
                  <a:lnTo>
                    <a:pt x="1526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8101524" y="4054786"/>
            <a:ext cx="35560" cy="35560"/>
            <a:chOff x="3046924" y="4054786"/>
            <a:chExt cx="35560" cy="35560"/>
          </a:xfrm>
        </p:grpSpPr>
        <p:sp>
          <p:nvSpPr>
            <p:cNvPr id="19" name="object 19"/>
            <p:cNvSpPr/>
            <p:nvPr/>
          </p:nvSpPr>
          <p:spPr>
            <a:xfrm>
              <a:off x="3049210" y="4057072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672" y="0"/>
                  </a:moveTo>
                  <a:lnTo>
                    <a:pt x="15265" y="0"/>
                  </a:lnTo>
                  <a:lnTo>
                    <a:pt x="6857" y="0"/>
                  </a:lnTo>
                  <a:lnTo>
                    <a:pt x="0" y="6858"/>
                  </a:lnTo>
                  <a:lnTo>
                    <a:pt x="0" y="23672"/>
                  </a:lnTo>
                  <a:lnTo>
                    <a:pt x="6857" y="30530"/>
                  </a:lnTo>
                  <a:lnTo>
                    <a:pt x="23672" y="30530"/>
                  </a:lnTo>
                  <a:lnTo>
                    <a:pt x="30530" y="23672"/>
                  </a:lnTo>
                  <a:lnTo>
                    <a:pt x="30530" y="6858"/>
                  </a:lnTo>
                  <a:lnTo>
                    <a:pt x="236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049210" y="4057072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5265" y="0"/>
                  </a:moveTo>
                  <a:lnTo>
                    <a:pt x="6857" y="0"/>
                  </a:lnTo>
                  <a:lnTo>
                    <a:pt x="0" y="6858"/>
                  </a:lnTo>
                  <a:lnTo>
                    <a:pt x="0" y="15265"/>
                  </a:lnTo>
                  <a:lnTo>
                    <a:pt x="0" y="23672"/>
                  </a:lnTo>
                  <a:lnTo>
                    <a:pt x="6857" y="30530"/>
                  </a:lnTo>
                  <a:lnTo>
                    <a:pt x="15265" y="30530"/>
                  </a:lnTo>
                  <a:lnTo>
                    <a:pt x="23672" y="30530"/>
                  </a:lnTo>
                  <a:lnTo>
                    <a:pt x="30530" y="23672"/>
                  </a:lnTo>
                  <a:lnTo>
                    <a:pt x="30530" y="15265"/>
                  </a:lnTo>
                  <a:lnTo>
                    <a:pt x="30530" y="6858"/>
                  </a:lnTo>
                  <a:lnTo>
                    <a:pt x="23672" y="0"/>
                  </a:lnTo>
                  <a:lnTo>
                    <a:pt x="1526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11010206" y="4695895"/>
            <a:ext cx="163195" cy="70485"/>
          </a:xfrm>
          <a:custGeom>
            <a:avLst/>
            <a:gdLst/>
            <a:ahLst/>
            <a:cxnLst/>
            <a:rect l="l" t="t" r="r" b="b"/>
            <a:pathLst>
              <a:path w="163195" h="70485">
                <a:moveTo>
                  <a:pt x="41135" y="70396"/>
                </a:moveTo>
                <a:lnTo>
                  <a:pt x="122516" y="70396"/>
                </a:lnTo>
              </a:path>
              <a:path w="163195" h="70485">
                <a:moveTo>
                  <a:pt x="21018" y="34759"/>
                </a:moveTo>
                <a:lnTo>
                  <a:pt x="143548" y="34759"/>
                </a:lnTo>
              </a:path>
              <a:path w="163195" h="70485">
                <a:moveTo>
                  <a:pt x="0" y="0"/>
                </a:moveTo>
                <a:lnTo>
                  <a:pt x="16275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10890822" y="3493704"/>
            <a:ext cx="34925" cy="34925"/>
            <a:chOff x="5836221" y="3493703"/>
            <a:chExt cx="34925" cy="34925"/>
          </a:xfrm>
        </p:grpSpPr>
        <p:sp>
          <p:nvSpPr>
            <p:cNvPr id="23" name="object 23"/>
            <p:cNvSpPr/>
            <p:nvPr/>
          </p:nvSpPr>
          <p:spPr>
            <a:xfrm>
              <a:off x="5838507" y="349598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393" y="0"/>
                  </a:moveTo>
                  <a:lnTo>
                    <a:pt x="15087" y="0"/>
                  </a:lnTo>
                  <a:lnTo>
                    <a:pt x="6769" y="0"/>
                  </a:lnTo>
                  <a:lnTo>
                    <a:pt x="0" y="6769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23393" y="30162"/>
                  </a:lnTo>
                  <a:lnTo>
                    <a:pt x="30175" y="23393"/>
                  </a:lnTo>
                  <a:lnTo>
                    <a:pt x="30175" y="6769"/>
                  </a:lnTo>
                  <a:lnTo>
                    <a:pt x="233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838507" y="349598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087" y="0"/>
                  </a:moveTo>
                  <a:lnTo>
                    <a:pt x="6769" y="0"/>
                  </a:lnTo>
                  <a:lnTo>
                    <a:pt x="0" y="6769"/>
                  </a:lnTo>
                  <a:lnTo>
                    <a:pt x="0" y="15074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15087" y="30162"/>
                  </a:lnTo>
                  <a:lnTo>
                    <a:pt x="23393" y="30162"/>
                  </a:lnTo>
                  <a:lnTo>
                    <a:pt x="30175" y="23393"/>
                  </a:lnTo>
                  <a:lnTo>
                    <a:pt x="30175" y="15074"/>
                  </a:lnTo>
                  <a:lnTo>
                    <a:pt x="30175" y="6769"/>
                  </a:lnTo>
                  <a:lnTo>
                    <a:pt x="23393" y="0"/>
                  </a:lnTo>
                  <a:lnTo>
                    <a:pt x="150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10334702" y="3815111"/>
            <a:ext cx="34925" cy="34925"/>
            <a:chOff x="5280101" y="3815110"/>
            <a:chExt cx="34925" cy="34925"/>
          </a:xfrm>
        </p:grpSpPr>
        <p:sp>
          <p:nvSpPr>
            <p:cNvPr id="26" name="object 26"/>
            <p:cNvSpPr/>
            <p:nvPr/>
          </p:nvSpPr>
          <p:spPr>
            <a:xfrm>
              <a:off x="5282387" y="381739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406" y="0"/>
                  </a:moveTo>
                  <a:lnTo>
                    <a:pt x="15087" y="0"/>
                  </a:lnTo>
                  <a:lnTo>
                    <a:pt x="6769" y="0"/>
                  </a:lnTo>
                  <a:lnTo>
                    <a:pt x="0" y="6769"/>
                  </a:lnTo>
                  <a:lnTo>
                    <a:pt x="0" y="23393"/>
                  </a:lnTo>
                  <a:lnTo>
                    <a:pt x="6769" y="30175"/>
                  </a:lnTo>
                  <a:lnTo>
                    <a:pt x="23406" y="30175"/>
                  </a:lnTo>
                  <a:lnTo>
                    <a:pt x="30175" y="23393"/>
                  </a:lnTo>
                  <a:lnTo>
                    <a:pt x="30175" y="6769"/>
                  </a:lnTo>
                  <a:lnTo>
                    <a:pt x="234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282387" y="381739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087" y="0"/>
                  </a:moveTo>
                  <a:lnTo>
                    <a:pt x="6769" y="0"/>
                  </a:lnTo>
                  <a:lnTo>
                    <a:pt x="0" y="6769"/>
                  </a:lnTo>
                  <a:lnTo>
                    <a:pt x="0" y="15074"/>
                  </a:lnTo>
                  <a:lnTo>
                    <a:pt x="0" y="23393"/>
                  </a:lnTo>
                  <a:lnTo>
                    <a:pt x="6769" y="30175"/>
                  </a:lnTo>
                  <a:lnTo>
                    <a:pt x="15087" y="30175"/>
                  </a:lnTo>
                  <a:lnTo>
                    <a:pt x="23406" y="30175"/>
                  </a:lnTo>
                  <a:lnTo>
                    <a:pt x="30175" y="23393"/>
                  </a:lnTo>
                  <a:lnTo>
                    <a:pt x="30175" y="15074"/>
                  </a:lnTo>
                  <a:lnTo>
                    <a:pt x="30175" y="6769"/>
                  </a:lnTo>
                  <a:lnTo>
                    <a:pt x="23406" y="0"/>
                  </a:lnTo>
                  <a:lnTo>
                    <a:pt x="150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11005859" y="3822168"/>
            <a:ext cx="34925" cy="34925"/>
            <a:chOff x="5951258" y="3822167"/>
            <a:chExt cx="34925" cy="34925"/>
          </a:xfrm>
        </p:grpSpPr>
        <p:sp>
          <p:nvSpPr>
            <p:cNvPr id="29" name="object 29"/>
            <p:cNvSpPr/>
            <p:nvPr/>
          </p:nvSpPr>
          <p:spPr>
            <a:xfrm>
              <a:off x="5953544" y="382445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380" y="0"/>
                  </a:moveTo>
                  <a:lnTo>
                    <a:pt x="15074" y="0"/>
                  </a:lnTo>
                  <a:lnTo>
                    <a:pt x="6769" y="0"/>
                  </a:lnTo>
                  <a:lnTo>
                    <a:pt x="0" y="6781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23380" y="30162"/>
                  </a:lnTo>
                  <a:lnTo>
                    <a:pt x="30162" y="23393"/>
                  </a:lnTo>
                  <a:lnTo>
                    <a:pt x="30162" y="6781"/>
                  </a:lnTo>
                  <a:lnTo>
                    <a:pt x="233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953544" y="382445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074" y="0"/>
                  </a:moveTo>
                  <a:lnTo>
                    <a:pt x="6769" y="0"/>
                  </a:lnTo>
                  <a:lnTo>
                    <a:pt x="0" y="6781"/>
                  </a:lnTo>
                  <a:lnTo>
                    <a:pt x="0" y="15087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15074" y="30162"/>
                  </a:lnTo>
                  <a:lnTo>
                    <a:pt x="23380" y="30162"/>
                  </a:lnTo>
                  <a:lnTo>
                    <a:pt x="30162" y="23393"/>
                  </a:lnTo>
                  <a:lnTo>
                    <a:pt x="30162" y="15087"/>
                  </a:lnTo>
                  <a:lnTo>
                    <a:pt x="30162" y="6781"/>
                  </a:lnTo>
                  <a:lnTo>
                    <a:pt x="23380" y="0"/>
                  </a:lnTo>
                  <a:lnTo>
                    <a:pt x="1507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11072050" y="3497370"/>
            <a:ext cx="34925" cy="34925"/>
            <a:chOff x="6017449" y="3497369"/>
            <a:chExt cx="34925" cy="34925"/>
          </a:xfrm>
        </p:grpSpPr>
        <p:sp>
          <p:nvSpPr>
            <p:cNvPr id="32" name="object 32"/>
            <p:cNvSpPr/>
            <p:nvPr/>
          </p:nvSpPr>
          <p:spPr>
            <a:xfrm>
              <a:off x="6019735" y="349965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380" y="0"/>
                  </a:moveTo>
                  <a:lnTo>
                    <a:pt x="15074" y="0"/>
                  </a:lnTo>
                  <a:lnTo>
                    <a:pt x="6769" y="0"/>
                  </a:lnTo>
                  <a:lnTo>
                    <a:pt x="0" y="6781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23380" y="30162"/>
                  </a:lnTo>
                  <a:lnTo>
                    <a:pt x="30175" y="23393"/>
                  </a:lnTo>
                  <a:lnTo>
                    <a:pt x="30175" y="6781"/>
                  </a:lnTo>
                  <a:lnTo>
                    <a:pt x="233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019735" y="349965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074" y="0"/>
                  </a:moveTo>
                  <a:lnTo>
                    <a:pt x="6769" y="0"/>
                  </a:lnTo>
                  <a:lnTo>
                    <a:pt x="0" y="6781"/>
                  </a:lnTo>
                  <a:lnTo>
                    <a:pt x="0" y="15087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15074" y="30162"/>
                  </a:lnTo>
                  <a:lnTo>
                    <a:pt x="23380" y="30162"/>
                  </a:lnTo>
                  <a:lnTo>
                    <a:pt x="30175" y="23393"/>
                  </a:lnTo>
                  <a:lnTo>
                    <a:pt x="30175" y="15087"/>
                  </a:lnTo>
                  <a:lnTo>
                    <a:pt x="30175" y="6781"/>
                  </a:lnTo>
                  <a:lnTo>
                    <a:pt x="23380" y="0"/>
                  </a:lnTo>
                  <a:lnTo>
                    <a:pt x="1507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0670896" y="3238885"/>
            <a:ext cx="34925" cy="34925"/>
            <a:chOff x="5616295" y="3238884"/>
            <a:chExt cx="34925" cy="34925"/>
          </a:xfrm>
        </p:grpSpPr>
        <p:sp>
          <p:nvSpPr>
            <p:cNvPr id="35" name="object 35"/>
            <p:cNvSpPr/>
            <p:nvPr/>
          </p:nvSpPr>
          <p:spPr>
            <a:xfrm>
              <a:off x="5618581" y="324117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3380" y="0"/>
                  </a:moveTo>
                  <a:lnTo>
                    <a:pt x="15074" y="0"/>
                  </a:lnTo>
                  <a:lnTo>
                    <a:pt x="6769" y="0"/>
                  </a:lnTo>
                  <a:lnTo>
                    <a:pt x="0" y="6769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23380" y="30162"/>
                  </a:lnTo>
                  <a:lnTo>
                    <a:pt x="30162" y="23393"/>
                  </a:lnTo>
                  <a:lnTo>
                    <a:pt x="30162" y="6769"/>
                  </a:lnTo>
                  <a:lnTo>
                    <a:pt x="233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618581" y="324117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074" y="0"/>
                  </a:moveTo>
                  <a:lnTo>
                    <a:pt x="6769" y="0"/>
                  </a:lnTo>
                  <a:lnTo>
                    <a:pt x="0" y="6769"/>
                  </a:lnTo>
                  <a:lnTo>
                    <a:pt x="0" y="15087"/>
                  </a:lnTo>
                  <a:lnTo>
                    <a:pt x="0" y="23393"/>
                  </a:lnTo>
                  <a:lnTo>
                    <a:pt x="6769" y="30162"/>
                  </a:lnTo>
                  <a:lnTo>
                    <a:pt x="15074" y="30162"/>
                  </a:lnTo>
                  <a:lnTo>
                    <a:pt x="23380" y="30162"/>
                  </a:lnTo>
                  <a:lnTo>
                    <a:pt x="30162" y="23393"/>
                  </a:lnTo>
                  <a:lnTo>
                    <a:pt x="30162" y="15087"/>
                  </a:lnTo>
                  <a:lnTo>
                    <a:pt x="30162" y="6769"/>
                  </a:lnTo>
                  <a:lnTo>
                    <a:pt x="23380" y="0"/>
                  </a:lnTo>
                  <a:lnTo>
                    <a:pt x="1507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/>
          <p:nvPr/>
        </p:nvSpPr>
        <p:spPr>
          <a:xfrm>
            <a:off x="10350564" y="3834972"/>
            <a:ext cx="1748155" cy="721360"/>
          </a:xfrm>
          <a:custGeom>
            <a:avLst/>
            <a:gdLst/>
            <a:ahLst/>
            <a:cxnLst/>
            <a:rect l="l" t="t" r="r" b="b"/>
            <a:pathLst>
              <a:path w="1748154" h="721360">
                <a:moveTo>
                  <a:pt x="670864" y="1244"/>
                </a:moveTo>
                <a:lnTo>
                  <a:pt x="1748027" y="0"/>
                </a:lnTo>
              </a:path>
              <a:path w="1748154" h="721360">
                <a:moveTo>
                  <a:pt x="0" y="4102"/>
                </a:moveTo>
                <a:lnTo>
                  <a:pt x="533" y="716978"/>
                </a:lnTo>
                <a:lnTo>
                  <a:pt x="1748015" y="72118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0679964" y="3035367"/>
            <a:ext cx="1415415" cy="215900"/>
          </a:xfrm>
          <a:custGeom>
            <a:avLst/>
            <a:gdLst/>
            <a:ahLst/>
            <a:cxnLst/>
            <a:rect l="l" t="t" r="r" b="b"/>
            <a:pathLst>
              <a:path w="1415415" h="215900">
                <a:moveTo>
                  <a:pt x="812" y="215480"/>
                </a:moveTo>
                <a:lnTo>
                  <a:pt x="0" y="0"/>
                </a:lnTo>
                <a:lnTo>
                  <a:pt x="141497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0912806" y="3513612"/>
            <a:ext cx="561975" cy="1186815"/>
          </a:xfrm>
          <a:custGeom>
            <a:avLst/>
            <a:gdLst/>
            <a:ahLst/>
            <a:cxnLst/>
            <a:rect l="l" t="t" r="r" b="b"/>
            <a:pathLst>
              <a:path w="561975" h="1186814">
                <a:moveTo>
                  <a:pt x="0" y="444"/>
                </a:moveTo>
                <a:lnTo>
                  <a:pt x="182486" y="444"/>
                </a:lnTo>
                <a:lnTo>
                  <a:pt x="182486" y="1186205"/>
                </a:lnTo>
              </a:path>
              <a:path w="561975" h="1186814">
                <a:moveTo>
                  <a:pt x="172834" y="0"/>
                </a:moveTo>
                <a:lnTo>
                  <a:pt x="5614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11077282" y="3038475"/>
            <a:ext cx="78740" cy="179070"/>
            <a:chOff x="6022682" y="3038475"/>
            <a:chExt cx="78740" cy="179070"/>
          </a:xfrm>
        </p:grpSpPr>
        <p:sp>
          <p:nvSpPr>
            <p:cNvPr id="41" name="object 41"/>
            <p:cNvSpPr/>
            <p:nvPr/>
          </p:nvSpPr>
          <p:spPr>
            <a:xfrm>
              <a:off x="6061633" y="3054811"/>
              <a:ext cx="1270" cy="160020"/>
            </a:xfrm>
            <a:custGeom>
              <a:avLst/>
              <a:gdLst/>
              <a:ahLst/>
              <a:cxnLst/>
              <a:rect l="l" t="t" r="r" b="b"/>
              <a:pathLst>
                <a:path w="1270" h="160019">
                  <a:moveTo>
                    <a:pt x="723" y="15996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029083" y="3044875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60"/>
                  </a:moveTo>
                  <a:lnTo>
                    <a:pt x="32512" y="0"/>
                  </a:lnTo>
                  <a:lnTo>
                    <a:pt x="65506" y="50368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9060096" y="3047399"/>
            <a:ext cx="78740" cy="212090"/>
            <a:chOff x="4005496" y="3047399"/>
            <a:chExt cx="78740" cy="212090"/>
          </a:xfrm>
        </p:grpSpPr>
        <p:sp>
          <p:nvSpPr>
            <p:cNvPr id="44" name="object 44"/>
            <p:cNvSpPr/>
            <p:nvPr/>
          </p:nvSpPr>
          <p:spPr>
            <a:xfrm>
              <a:off x="4044491" y="3063726"/>
              <a:ext cx="1270" cy="193675"/>
            </a:xfrm>
            <a:custGeom>
              <a:avLst/>
              <a:gdLst/>
              <a:ahLst/>
              <a:cxnLst/>
              <a:rect l="l" t="t" r="r" b="b"/>
              <a:pathLst>
                <a:path w="1270" h="193675">
                  <a:moveTo>
                    <a:pt x="723" y="19309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011897" y="3053800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34"/>
                  </a:moveTo>
                  <a:lnTo>
                    <a:pt x="32550" y="0"/>
                  </a:lnTo>
                  <a:lnTo>
                    <a:pt x="65519" y="50393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9596805" y="3042363"/>
            <a:ext cx="78740" cy="212090"/>
            <a:chOff x="4542205" y="3042363"/>
            <a:chExt cx="78740" cy="212090"/>
          </a:xfrm>
        </p:grpSpPr>
        <p:sp>
          <p:nvSpPr>
            <p:cNvPr id="47" name="object 47"/>
            <p:cNvSpPr/>
            <p:nvPr/>
          </p:nvSpPr>
          <p:spPr>
            <a:xfrm>
              <a:off x="4581207" y="3058697"/>
              <a:ext cx="1270" cy="193675"/>
            </a:xfrm>
            <a:custGeom>
              <a:avLst/>
              <a:gdLst/>
              <a:ahLst/>
              <a:cxnLst/>
              <a:rect l="l" t="t" r="r" b="b"/>
              <a:pathLst>
                <a:path w="1270" h="193675">
                  <a:moveTo>
                    <a:pt x="723" y="193078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548606" y="3048764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34"/>
                  </a:moveTo>
                  <a:lnTo>
                    <a:pt x="32562" y="0"/>
                  </a:lnTo>
                  <a:lnTo>
                    <a:pt x="65519" y="50393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9002417" y="3592829"/>
            <a:ext cx="78740" cy="207010"/>
            <a:chOff x="3947817" y="3592829"/>
            <a:chExt cx="78740" cy="207010"/>
          </a:xfrm>
        </p:grpSpPr>
        <p:sp>
          <p:nvSpPr>
            <p:cNvPr id="50" name="object 50"/>
            <p:cNvSpPr/>
            <p:nvPr/>
          </p:nvSpPr>
          <p:spPr>
            <a:xfrm>
              <a:off x="3986814" y="3609157"/>
              <a:ext cx="1270" cy="188595"/>
            </a:xfrm>
            <a:custGeom>
              <a:avLst/>
              <a:gdLst/>
              <a:ahLst/>
              <a:cxnLst/>
              <a:rect l="l" t="t" r="r" b="b"/>
              <a:pathLst>
                <a:path w="1270" h="188595">
                  <a:moveTo>
                    <a:pt x="723" y="18804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954218" y="3599230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34"/>
                  </a:moveTo>
                  <a:lnTo>
                    <a:pt x="32550" y="0"/>
                  </a:lnTo>
                  <a:lnTo>
                    <a:pt x="65519" y="5038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9885260" y="3587790"/>
            <a:ext cx="78740" cy="207010"/>
            <a:chOff x="4830660" y="3587790"/>
            <a:chExt cx="78740" cy="207010"/>
          </a:xfrm>
        </p:grpSpPr>
        <p:sp>
          <p:nvSpPr>
            <p:cNvPr id="53" name="object 53"/>
            <p:cNvSpPr/>
            <p:nvPr/>
          </p:nvSpPr>
          <p:spPr>
            <a:xfrm>
              <a:off x="4865344" y="3604115"/>
              <a:ext cx="5715" cy="188595"/>
            </a:xfrm>
            <a:custGeom>
              <a:avLst/>
              <a:gdLst/>
              <a:ahLst/>
              <a:cxnLst/>
              <a:rect l="l" t="t" r="r" b="b"/>
              <a:pathLst>
                <a:path w="5714" h="188595">
                  <a:moveTo>
                    <a:pt x="0" y="188061"/>
                  </a:moveTo>
                  <a:lnTo>
                    <a:pt x="566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837061" y="3594191"/>
              <a:ext cx="66040" cy="52069"/>
            </a:xfrm>
            <a:custGeom>
              <a:avLst/>
              <a:gdLst/>
              <a:ahLst/>
              <a:cxnLst/>
              <a:rect l="l" t="t" r="r" b="b"/>
              <a:pathLst>
                <a:path w="66039" h="52070">
                  <a:moveTo>
                    <a:pt x="0" y="49504"/>
                  </a:moveTo>
                  <a:lnTo>
                    <a:pt x="34251" y="0"/>
                  </a:lnTo>
                  <a:lnTo>
                    <a:pt x="65481" y="51473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8675839" y="4141779"/>
            <a:ext cx="78740" cy="156845"/>
            <a:chOff x="3621239" y="4141778"/>
            <a:chExt cx="78740" cy="156845"/>
          </a:xfrm>
        </p:grpSpPr>
        <p:sp>
          <p:nvSpPr>
            <p:cNvPr id="56" name="object 56"/>
            <p:cNvSpPr/>
            <p:nvPr/>
          </p:nvSpPr>
          <p:spPr>
            <a:xfrm>
              <a:off x="3656475" y="4158098"/>
              <a:ext cx="5715" cy="137795"/>
            </a:xfrm>
            <a:custGeom>
              <a:avLst/>
              <a:gdLst/>
              <a:ahLst/>
              <a:cxnLst/>
              <a:rect l="l" t="t" r="r" b="b"/>
              <a:pathLst>
                <a:path w="5714" h="137795">
                  <a:moveTo>
                    <a:pt x="0" y="137706"/>
                  </a:moveTo>
                  <a:lnTo>
                    <a:pt x="549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627640" y="4148179"/>
              <a:ext cx="66040" cy="52069"/>
            </a:xfrm>
            <a:custGeom>
              <a:avLst/>
              <a:gdLst/>
              <a:ahLst/>
              <a:cxnLst/>
              <a:rect l="l" t="t" r="r" b="b"/>
              <a:pathLst>
                <a:path w="66039" h="52070">
                  <a:moveTo>
                    <a:pt x="0" y="49161"/>
                  </a:moveTo>
                  <a:lnTo>
                    <a:pt x="34734" y="0"/>
                  </a:lnTo>
                  <a:lnTo>
                    <a:pt x="65468" y="51777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9337331" y="3042363"/>
            <a:ext cx="78740" cy="617220"/>
            <a:chOff x="4282731" y="3042363"/>
            <a:chExt cx="78740" cy="617220"/>
          </a:xfrm>
        </p:grpSpPr>
        <p:sp>
          <p:nvSpPr>
            <p:cNvPr id="59" name="object 59"/>
            <p:cNvSpPr/>
            <p:nvPr/>
          </p:nvSpPr>
          <p:spPr>
            <a:xfrm>
              <a:off x="4321695" y="3058690"/>
              <a:ext cx="3175" cy="598170"/>
            </a:xfrm>
            <a:custGeom>
              <a:avLst/>
              <a:gdLst/>
              <a:ahLst/>
              <a:cxnLst/>
              <a:rect l="l" t="t" r="r" b="b"/>
              <a:pathLst>
                <a:path w="3175" h="598170">
                  <a:moveTo>
                    <a:pt x="2692" y="598157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289132" y="3048764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60"/>
                  </a:moveTo>
                  <a:lnTo>
                    <a:pt x="32524" y="0"/>
                  </a:lnTo>
                  <a:lnTo>
                    <a:pt x="65519" y="50368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11381738" y="3525829"/>
            <a:ext cx="78740" cy="102870"/>
            <a:chOff x="6327138" y="3525829"/>
            <a:chExt cx="78740" cy="102870"/>
          </a:xfrm>
        </p:grpSpPr>
        <p:sp>
          <p:nvSpPr>
            <p:cNvPr id="62" name="object 62"/>
            <p:cNvSpPr/>
            <p:nvPr/>
          </p:nvSpPr>
          <p:spPr>
            <a:xfrm>
              <a:off x="6365963" y="3542167"/>
              <a:ext cx="1270" cy="84455"/>
            </a:xfrm>
            <a:custGeom>
              <a:avLst/>
              <a:gdLst/>
              <a:ahLst/>
              <a:cxnLst/>
              <a:rect l="l" t="t" r="r" b="b"/>
              <a:pathLst>
                <a:path w="1270" h="84454">
                  <a:moveTo>
                    <a:pt x="660" y="8401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333539" y="3532230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774"/>
                  </a:moveTo>
                  <a:lnTo>
                    <a:pt x="32346" y="0"/>
                  </a:lnTo>
                  <a:lnTo>
                    <a:pt x="65519" y="50266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11077473" y="3311915"/>
            <a:ext cx="78740" cy="184785"/>
            <a:chOff x="6022873" y="3311914"/>
            <a:chExt cx="78740" cy="184785"/>
          </a:xfrm>
        </p:grpSpPr>
        <p:sp>
          <p:nvSpPr>
            <p:cNvPr id="65" name="object 65"/>
            <p:cNvSpPr/>
            <p:nvPr/>
          </p:nvSpPr>
          <p:spPr>
            <a:xfrm>
              <a:off x="6061697" y="3314200"/>
              <a:ext cx="1905" cy="166370"/>
            </a:xfrm>
            <a:custGeom>
              <a:avLst/>
              <a:gdLst/>
              <a:ahLst/>
              <a:cxnLst/>
              <a:rect l="l" t="t" r="r" b="b"/>
              <a:pathLst>
                <a:path w="1904" h="166370">
                  <a:moveTo>
                    <a:pt x="0" y="165938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029274" y="3439303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0"/>
                  </a:moveTo>
                  <a:lnTo>
                    <a:pt x="32346" y="50774"/>
                  </a:lnTo>
                  <a:lnTo>
                    <a:pt x="65519" y="508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9059946" y="3353945"/>
            <a:ext cx="78740" cy="217804"/>
            <a:chOff x="4005346" y="3353945"/>
            <a:chExt cx="78740" cy="217804"/>
          </a:xfrm>
        </p:grpSpPr>
        <p:sp>
          <p:nvSpPr>
            <p:cNvPr id="68" name="object 68"/>
            <p:cNvSpPr/>
            <p:nvPr/>
          </p:nvSpPr>
          <p:spPr>
            <a:xfrm>
              <a:off x="4044222" y="3356231"/>
              <a:ext cx="1905" cy="199390"/>
            </a:xfrm>
            <a:custGeom>
              <a:avLst/>
              <a:gdLst/>
              <a:ahLst/>
              <a:cxnLst/>
              <a:rect l="l" t="t" r="r" b="b"/>
              <a:pathLst>
                <a:path w="1904" h="199389">
                  <a:moveTo>
                    <a:pt x="0" y="199047"/>
                  </a:moveTo>
                  <a:lnTo>
                    <a:pt x="130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011747" y="3514481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0"/>
                  </a:moveTo>
                  <a:lnTo>
                    <a:pt x="32410" y="50736"/>
                  </a:lnTo>
                  <a:lnTo>
                    <a:pt x="65519" y="431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9596373" y="3348906"/>
            <a:ext cx="78740" cy="772160"/>
            <a:chOff x="4541773" y="3348906"/>
            <a:chExt cx="78740" cy="772160"/>
          </a:xfrm>
        </p:grpSpPr>
        <p:sp>
          <p:nvSpPr>
            <p:cNvPr id="71" name="object 71"/>
            <p:cNvSpPr/>
            <p:nvPr/>
          </p:nvSpPr>
          <p:spPr>
            <a:xfrm>
              <a:off x="4580851" y="3351192"/>
              <a:ext cx="1905" cy="753110"/>
            </a:xfrm>
            <a:custGeom>
              <a:avLst/>
              <a:gdLst/>
              <a:ahLst/>
              <a:cxnLst/>
              <a:rect l="l" t="t" r="r" b="b"/>
              <a:pathLst>
                <a:path w="1904" h="753110">
                  <a:moveTo>
                    <a:pt x="0" y="753046"/>
                  </a:moveTo>
                  <a:lnTo>
                    <a:pt x="139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548174" y="4063596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0"/>
                  </a:moveTo>
                  <a:lnTo>
                    <a:pt x="32664" y="50571"/>
                  </a:lnTo>
                  <a:lnTo>
                    <a:pt x="65532" y="114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9002007" y="3894332"/>
            <a:ext cx="78740" cy="655955"/>
            <a:chOff x="3947407" y="3894331"/>
            <a:chExt cx="78740" cy="655955"/>
          </a:xfrm>
        </p:grpSpPr>
        <p:sp>
          <p:nvSpPr>
            <p:cNvPr id="74" name="object 74"/>
            <p:cNvSpPr/>
            <p:nvPr/>
          </p:nvSpPr>
          <p:spPr>
            <a:xfrm>
              <a:off x="3986465" y="3896617"/>
              <a:ext cx="1905" cy="637540"/>
            </a:xfrm>
            <a:custGeom>
              <a:avLst/>
              <a:gdLst/>
              <a:ahLst/>
              <a:cxnLst/>
              <a:rect l="l" t="t" r="r" b="b"/>
              <a:pathLst>
                <a:path w="1904" h="637539">
                  <a:moveTo>
                    <a:pt x="0" y="637209"/>
                  </a:moveTo>
                  <a:lnTo>
                    <a:pt x="138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953808" y="4493174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0"/>
                  </a:moveTo>
                  <a:lnTo>
                    <a:pt x="32638" y="50596"/>
                  </a:lnTo>
                  <a:lnTo>
                    <a:pt x="65519" y="139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9885388" y="3889306"/>
            <a:ext cx="78740" cy="250190"/>
            <a:chOff x="4830788" y="3889306"/>
            <a:chExt cx="78740" cy="250190"/>
          </a:xfrm>
        </p:grpSpPr>
        <p:sp>
          <p:nvSpPr>
            <p:cNvPr id="77" name="object 77"/>
            <p:cNvSpPr/>
            <p:nvPr/>
          </p:nvSpPr>
          <p:spPr>
            <a:xfrm>
              <a:off x="4865649" y="3891592"/>
              <a:ext cx="5715" cy="231775"/>
            </a:xfrm>
            <a:custGeom>
              <a:avLst/>
              <a:gdLst/>
              <a:ahLst/>
              <a:cxnLst/>
              <a:rect l="l" t="t" r="r" b="b"/>
              <a:pathLst>
                <a:path w="5714" h="231775">
                  <a:moveTo>
                    <a:pt x="5181" y="231254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837188" y="4081545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39" h="51435">
                  <a:moveTo>
                    <a:pt x="0" y="1460"/>
                  </a:moveTo>
                  <a:lnTo>
                    <a:pt x="33858" y="51231"/>
                  </a:lnTo>
                  <a:lnTo>
                    <a:pt x="65493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8675621" y="4403004"/>
            <a:ext cx="78740" cy="147320"/>
            <a:chOff x="3621021" y="4403004"/>
            <a:chExt cx="78740" cy="147320"/>
          </a:xfrm>
        </p:grpSpPr>
        <p:sp>
          <p:nvSpPr>
            <p:cNvPr id="80" name="object 80"/>
            <p:cNvSpPr/>
            <p:nvPr/>
          </p:nvSpPr>
          <p:spPr>
            <a:xfrm>
              <a:off x="3656794" y="4405290"/>
              <a:ext cx="5080" cy="128905"/>
            </a:xfrm>
            <a:custGeom>
              <a:avLst/>
              <a:gdLst/>
              <a:ahLst/>
              <a:cxnLst/>
              <a:rect l="l" t="t" r="r" b="b"/>
              <a:pathLst>
                <a:path w="5079" h="128904">
                  <a:moveTo>
                    <a:pt x="4902" y="12856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627422" y="4492031"/>
              <a:ext cx="66040" cy="52069"/>
            </a:xfrm>
            <a:custGeom>
              <a:avLst/>
              <a:gdLst/>
              <a:ahLst/>
              <a:cxnLst/>
              <a:rect l="l" t="t" r="r" b="b"/>
              <a:pathLst>
                <a:path w="66039" h="52070">
                  <a:moveTo>
                    <a:pt x="0" y="2501"/>
                  </a:moveTo>
                  <a:lnTo>
                    <a:pt x="34645" y="51739"/>
                  </a:lnTo>
                  <a:lnTo>
                    <a:pt x="65468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9337306" y="3753985"/>
            <a:ext cx="78740" cy="800735"/>
            <a:chOff x="4282706" y="3753984"/>
            <a:chExt cx="78740" cy="800735"/>
          </a:xfrm>
        </p:grpSpPr>
        <p:sp>
          <p:nvSpPr>
            <p:cNvPr id="83" name="object 83"/>
            <p:cNvSpPr/>
            <p:nvPr/>
          </p:nvSpPr>
          <p:spPr>
            <a:xfrm>
              <a:off x="4321683" y="3756270"/>
              <a:ext cx="3810" cy="781685"/>
            </a:xfrm>
            <a:custGeom>
              <a:avLst/>
              <a:gdLst/>
              <a:ahLst/>
              <a:cxnLst/>
              <a:rect l="l" t="t" r="r" b="b"/>
              <a:pathLst>
                <a:path w="3810" h="781685">
                  <a:moveTo>
                    <a:pt x="0" y="781545"/>
                  </a:moveTo>
                  <a:lnTo>
                    <a:pt x="332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289107" y="4497086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0"/>
                  </a:moveTo>
                  <a:lnTo>
                    <a:pt x="32550" y="50647"/>
                  </a:lnTo>
                  <a:lnTo>
                    <a:pt x="65532" y="279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11382146" y="3728318"/>
            <a:ext cx="78740" cy="97790"/>
            <a:chOff x="6327546" y="3728318"/>
            <a:chExt cx="78740" cy="97790"/>
          </a:xfrm>
        </p:grpSpPr>
        <p:sp>
          <p:nvSpPr>
            <p:cNvPr id="86" name="object 86"/>
            <p:cNvSpPr/>
            <p:nvPr/>
          </p:nvSpPr>
          <p:spPr>
            <a:xfrm>
              <a:off x="6366090" y="3730604"/>
              <a:ext cx="1270" cy="78740"/>
            </a:xfrm>
            <a:custGeom>
              <a:avLst/>
              <a:gdLst/>
              <a:ahLst/>
              <a:cxnLst/>
              <a:rect l="l" t="t" r="r" b="b"/>
              <a:pathLst>
                <a:path w="1270" h="78739">
                  <a:moveTo>
                    <a:pt x="0" y="78625"/>
                  </a:moveTo>
                  <a:lnTo>
                    <a:pt x="115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333947" y="3768172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39" h="51435">
                  <a:moveTo>
                    <a:pt x="0" y="0"/>
                  </a:moveTo>
                  <a:lnTo>
                    <a:pt x="31991" y="50990"/>
                  </a:lnTo>
                  <a:lnTo>
                    <a:pt x="65506" y="965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11856643" y="3381050"/>
            <a:ext cx="78740" cy="447675"/>
            <a:chOff x="6802043" y="3381049"/>
            <a:chExt cx="78740" cy="447675"/>
          </a:xfrm>
        </p:grpSpPr>
        <p:sp>
          <p:nvSpPr>
            <p:cNvPr id="89" name="object 89"/>
            <p:cNvSpPr/>
            <p:nvPr/>
          </p:nvSpPr>
          <p:spPr>
            <a:xfrm>
              <a:off x="6839686" y="3383335"/>
              <a:ext cx="1905" cy="428625"/>
            </a:xfrm>
            <a:custGeom>
              <a:avLst/>
              <a:gdLst/>
              <a:ahLst/>
              <a:cxnLst/>
              <a:rect l="l" t="t" r="r" b="b"/>
              <a:pathLst>
                <a:path w="1904" h="428625">
                  <a:moveTo>
                    <a:pt x="1663" y="42845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808444" y="3771085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40" h="50800">
                  <a:moveTo>
                    <a:pt x="0" y="253"/>
                  </a:moveTo>
                  <a:lnTo>
                    <a:pt x="32943" y="50634"/>
                  </a:lnTo>
                  <a:lnTo>
                    <a:pt x="65519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11856339" y="4368029"/>
            <a:ext cx="78740" cy="186690"/>
            <a:chOff x="6801739" y="4368029"/>
            <a:chExt cx="78740" cy="186690"/>
          </a:xfrm>
        </p:grpSpPr>
        <p:sp>
          <p:nvSpPr>
            <p:cNvPr id="92" name="object 92"/>
            <p:cNvSpPr/>
            <p:nvPr/>
          </p:nvSpPr>
          <p:spPr>
            <a:xfrm>
              <a:off x="6839686" y="4370315"/>
              <a:ext cx="1905" cy="168275"/>
            </a:xfrm>
            <a:custGeom>
              <a:avLst/>
              <a:gdLst/>
              <a:ahLst/>
              <a:cxnLst/>
              <a:rect l="l" t="t" r="r" b="b"/>
              <a:pathLst>
                <a:path w="1904" h="168275">
                  <a:moveTo>
                    <a:pt x="1574" y="16791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808139" y="4497365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40" h="51435">
                  <a:moveTo>
                    <a:pt x="0" y="609"/>
                  </a:moveTo>
                  <a:lnTo>
                    <a:pt x="33210" y="50825"/>
                  </a:lnTo>
                  <a:lnTo>
                    <a:pt x="65506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" name="object 94"/>
          <p:cNvGrpSpPr/>
          <p:nvPr/>
        </p:nvGrpSpPr>
        <p:grpSpPr>
          <a:xfrm>
            <a:off x="11172875" y="4282851"/>
            <a:ext cx="78740" cy="262255"/>
            <a:chOff x="6118275" y="4282850"/>
            <a:chExt cx="78740" cy="262255"/>
          </a:xfrm>
        </p:grpSpPr>
        <p:sp>
          <p:nvSpPr>
            <p:cNvPr id="95" name="object 95"/>
            <p:cNvSpPr/>
            <p:nvPr/>
          </p:nvSpPr>
          <p:spPr>
            <a:xfrm>
              <a:off x="6156083" y="4285136"/>
              <a:ext cx="1905" cy="243204"/>
            </a:xfrm>
            <a:custGeom>
              <a:avLst/>
              <a:gdLst/>
              <a:ahLst/>
              <a:cxnLst/>
              <a:rect l="l" t="t" r="r" b="b"/>
              <a:pathLst>
                <a:path w="1904" h="243204">
                  <a:moveTo>
                    <a:pt x="1612" y="24307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124676" y="4487407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457"/>
                  </a:moveTo>
                  <a:lnTo>
                    <a:pt x="33096" y="50761"/>
                  </a:lnTo>
                  <a:lnTo>
                    <a:pt x="65519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11608066" y="4102498"/>
            <a:ext cx="78740" cy="447675"/>
            <a:chOff x="6553466" y="4102497"/>
            <a:chExt cx="78740" cy="447675"/>
          </a:xfrm>
        </p:grpSpPr>
        <p:sp>
          <p:nvSpPr>
            <p:cNvPr id="98" name="object 98"/>
            <p:cNvSpPr/>
            <p:nvPr/>
          </p:nvSpPr>
          <p:spPr>
            <a:xfrm>
              <a:off x="6592136" y="4104783"/>
              <a:ext cx="5080" cy="428625"/>
            </a:xfrm>
            <a:custGeom>
              <a:avLst/>
              <a:gdLst/>
              <a:ahLst/>
              <a:cxnLst/>
              <a:rect l="l" t="t" r="r" b="b"/>
              <a:pathLst>
                <a:path w="5079" h="428625">
                  <a:moveTo>
                    <a:pt x="0" y="428447"/>
                  </a:moveTo>
                  <a:lnTo>
                    <a:pt x="504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559867" y="4492273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40" h="51435">
                  <a:moveTo>
                    <a:pt x="0" y="0"/>
                  </a:moveTo>
                  <a:lnTo>
                    <a:pt x="32143" y="50901"/>
                  </a:lnTo>
                  <a:lnTo>
                    <a:pt x="65519" y="774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11856464" y="3039907"/>
            <a:ext cx="78740" cy="257175"/>
            <a:chOff x="6801864" y="3039906"/>
            <a:chExt cx="78740" cy="257175"/>
          </a:xfrm>
        </p:grpSpPr>
        <p:sp>
          <p:nvSpPr>
            <p:cNvPr id="101" name="object 101"/>
            <p:cNvSpPr/>
            <p:nvPr/>
          </p:nvSpPr>
          <p:spPr>
            <a:xfrm>
              <a:off x="6836815" y="3056238"/>
              <a:ext cx="5715" cy="238125"/>
            </a:xfrm>
            <a:custGeom>
              <a:avLst/>
              <a:gdLst/>
              <a:ahLst/>
              <a:cxnLst/>
              <a:rect l="l" t="t" r="r" b="b"/>
              <a:pathLst>
                <a:path w="5715" h="238125">
                  <a:moveTo>
                    <a:pt x="5092" y="0"/>
                  </a:moveTo>
                  <a:lnTo>
                    <a:pt x="0" y="2379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808265" y="3046307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40" h="51435">
                  <a:moveTo>
                    <a:pt x="65519" y="51206"/>
                  </a:moveTo>
                  <a:lnTo>
                    <a:pt x="33845" y="0"/>
                  </a:lnTo>
                  <a:lnTo>
                    <a:pt x="0" y="49809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11856935" y="3841509"/>
            <a:ext cx="78740" cy="410209"/>
            <a:chOff x="6802335" y="3841508"/>
            <a:chExt cx="78740" cy="410209"/>
          </a:xfrm>
        </p:grpSpPr>
        <p:sp>
          <p:nvSpPr>
            <p:cNvPr id="104" name="object 104"/>
            <p:cNvSpPr/>
            <p:nvPr/>
          </p:nvSpPr>
          <p:spPr>
            <a:xfrm>
              <a:off x="6836816" y="3857847"/>
              <a:ext cx="5715" cy="391795"/>
            </a:xfrm>
            <a:custGeom>
              <a:avLst/>
              <a:gdLst/>
              <a:ahLst/>
              <a:cxnLst/>
              <a:rect l="l" t="t" r="r" b="b"/>
              <a:pathLst>
                <a:path w="5715" h="391795">
                  <a:moveTo>
                    <a:pt x="5232" y="0"/>
                  </a:moveTo>
                  <a:lnTo>
                    <a:pt x="0" y="39124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808736" y="3847909"/>
              <a:ext cx="66040" cy="51435"/>
            </a:xfrm>
            <a:custGeom>
              <a:avLst/>
              <a:gdLst/>
              <a:ahLst/>
              <a:cxnLst/>
              <a:rect l="l" t="t" r="r" b="b"/>
              <a:pathLst>
                <a:path w="66040" h="51435">
                  <a:moveTo>
                    <a:pt x="65519" y="50952"/>
                  </a:moveTo>
                  <a:lnTo>
                    <a:pt x="33439" y="0"/>
                  </a:lnTo>
                  <a:lnTo>
                    <a:pt x="0" y="50076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11169243" y="3525881"/>
            <a:ext cx="78740" cy="650875"/>
            <a:chOff x="6114643" y="3525880"/>
            <a:chExt cx="78740" cy="650875"/>
          </a:xfrm>
        </p:grpSpPr>
        <p:sp>
          <p:nvSpPr>
            <p:cNvPr id="107" name="object 107"/>
            <p:cNvSpPr/>
            <p:nvPr/>
          </p:nvSpPr>
          <p:spPr>
            <a:xfrm>
              <a:off x="6153721" y="3542220"/>
              <a:ext cx="1905" cy="631825"/>
            </a:xfrm>
            <a:custGeom>
              <a:avLst/>
              <a:gdLst/>
              <a:ahLst/>
              <a:cxnLst/>
              <a:rect l="l" t="t" r="r" b="b"/>
              <a:pathLst>
                <a:path w="1904" h="631825">
                  <a:moveTo>
                    <a:pt x="0" y="0"/>
                  </a:moveTo>
                  <a:lnTo>
                    <a:pt x="1498" y="63171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121044" y="3532281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65519" y="50444"/>
                  </a:moveTo>
                  <a:lnTo>
                    <a:pt x="32651" y="0"/>
                  </a:lnTo>
                  <a:lnTo>
                    <a:pt x="0" y="50596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9" name="object 109"/>
          <p:cNvGrpSpPr/>
          <p:nvPr/>
        </p:nvGrpSpPr>
        <p:grpSpPr>
          <a:xfrm>
            <a:off x="11605399" y="3039918"/>
            <a:ext cx="78740" cy="971550"/>
            <a:chOff x="6550799" y="3039918"/>
            <a:chExt cx="78740" cy="971550"/>
          </a:xfrm>
        </p:grpSpPr>
        <p:sp>
          <p:nvSpPr>
            <p:cNvPr id="110" name="object 110"/>
            <p:cNvSpPr/>
            <p:nvPr/>
          </p:nvSpPr>
          <p:spPr>
            <a:xfrm>
              <a:off x="6584835" y="3056252"/>
              <a:ext cx="5715" cy="952500"/>
            </a:xfrm>
            <a:custGeom>
              <a:avLst/>
              <a:gdLst/>
              <a:ahLst/>
              <a:cxnLst/>
              <a:rect l="l" t="t" r="r" b="b"/>
              <a:pathLst>
                <a:path w="5715" h="952500">
                  <a:moveTo>
                    <a:pt x="5359" y="0"/>
                  </a:moveTo>
                  <a:lnTo>
                    <a:pt x="0" y="95234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557200" y="3046319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40" h="50800">
                  <a:moveTo>
                    <a:pt x="65506" y="50698"/>
                  </a:moveTo>
                  <a:lnTo>
                    <a:pt x="33045" y="0"/>
                  </a:lnTo>
                  <a:lnTo>
                    <a:pt x="0" y="5033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" name="object 112"/>
          <p:cNvSpPr txBox="1"/>
          <p:nvPr/>
        </p:nvSpPr>
        <p:spPr>
          <a:xfrm>
            <a:off x="5761929" y="515877"/>
            <a:ext cx="175958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5" dirty="0">
                <a:latin typeface="Arial"/>
                <a:cs typeface="Arial"/>
              </a:rPr>
              <a:t>Transformadores</a:t>
            </a:r>
            <a:r>
              <a:rPr sz="1000" b="1" spc="-45" dirty="0">
                <a:latin typeface="Arial"/>
                <a:cs typeface="Arial"/>
              </a:rPr>
              <a:t> </a:t>
            </a:r>
            <a:r>
              <a:rPr sz="1000" b="1" dirty="0">
                <a:latin typeface="Arial"/>
                <a:cs typeface="Arial"/>
              </a:rPr>
              <a:t>Trifásicos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9" name="object 139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9</a:t>
            </a:fld>
            <a:endParaRPr spc="30" dirty="0"/>
          </a:p>
        </p:txBody>
      </p:sp>
      <p:sp>
        <p:nvSpPr>
          <p:cNvPr id="113" name="object 113"/>
          <p:cNvSpPr txBox="1"/>
          <p:nvPr/>
        </p:nvSpPr>
        <p:spPr>
          <a:xfrm>
            <a:off x="7957709" y="485397"/>
            <a:ext cx="421830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40" dirty="0">
                <a:latin typeface="Tahoma"/>
                <a:cs typeface="Tahoma"/>
              </a:rPr>
              <a:t>Los </a:t>
            </a:r>
            <a:r>
              <a:rPr sz="1000" spc="45" dirty="0">
                <a:latin typeface="Tahoma"/>
                <a:cs typeface="Tahoma"/>
              </a:rPr>
              <a:t>transformadores </a:t>
            </a:r>
            <a:r>
              <a:rPr sz="1000" spc="35" dirty="0">
                <a:latin typeface="Tahoma"/>
                <a:cs typeface="Tahoma"/>
              </a:rPr>
              <a:t>utilizados </a:t>
            </a:r>
            <a:r>
              <a:rPr sz="1000" spc="45" dirty="0">
                <a:latin typeface="Tahoma"/>
                <a:cs typeface="Tahoma"/>
              </a:rPr>
              <a:t>con energía </a:t>
            </a:r>
            <a:r>
              <a:rPr sz="1000" spc="30" dirty="0">
                <a:latin typeface="Tahoma"/>
                <a:cs typeface="Tahoma"/>
              </a:rPr>
              <a:t>trifásica </a:t>
            </a:r>
            <a:r>
              <a:rPr sz="1000" spc="45" dirty="0">
                <a:latin typeface="Tahoma"/>
                <a:cs typeface="Tahoma"/>
              </a:rPr>
              <a:t>requieren </a:t>
            </a:r>
            <a:r>
              <a:rPr sz="1000" spc="35" dirty="0">
                <a:latin typeface="Tahoma"/>
                <a:cs typeface="Tahoma"/>
              </a:rPr>
              <a:t>tres </a:t>
            </a:r>
            <a:r>
              <a:rPr sz="1000" spc="4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bobinas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interconectadas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tanto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primario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como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secundario. </a:t>
            </a:r>
            <a:r>
              <a:rPr sz="1000" spc="4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Estos </a:t>
            </a:r>
            <a:r>
              <a:rPr sz="1000" spc="45" dirty="0">
                <a:latin typeface="Tahoma"/>
                <a:cs typeface="Tahoma"/>
              </a:rPr>
              <a:t>transformadores </a:t>
            </a:r>
            <a:r>
              <a:rPr sz="1000" spc="35" dirty="0">
                <a:latin typeface="Tahoma"/>
                <a:cs typeface="Tahoma"/>
              </a:rPr>
              <a:t>se </a:t>
            </a:r>
            <a:r>
              <a:rPr sz="1000" spc="50" dirty="0">
                <a:latin typeface="Tahoma"/>
                <a:cs typeface="Tahoma"/>
              </a:rPr>
              <a:t>pueden </a:t>
            </a:r>
            <a:r>
              <a:rPr sz="1000" spc="35" dirty="0">
                <a:latin typeface="Tahoma"/>
                <a:cs typeface="Tahoma"/>
              </a:rPr>
              <a:t>conectar </a:t>
            </a:r>
            <a:r>
              <a:rPr sz="1000" spc="45" dirty="0">
                <a:latin typeface="Tahoma"/>
                <a:cs typeface="Tahoma"/>
              </a:rPr>
              <a:t>en </a:t>
            </a:r>
            <a:r>
              <a:rPr sz="1000" spc="35" dirty="0">
                <a:latin typeface="Tahoma"/>
                <a:cs typeface="Tahoma"/>
              </a:rPr>
              <a:t>un</a:t>
            </a:r>
            <a:r>
              <a:rPr sz="1000" b="1" spc="35" dirty="0">
                <a:latin typeface="Arial"/>
                <a:cs typeface="Arial"/>
              </a:rPr>
              <a:t>estrella </a:t>
            </a:r>
            <a:r>
              <a:rPr sz="1000" spc="60" dirty="0">
                <a:latin typeface="Tahoma"/>
                <a:cs typeface="Tahoma"/>
              </a:rPr>
              <a:t>o un </a:t>
            </a:r>
            <a:r>
              <a:rPr sz="1000" b="1" spc="45" dirty="0">
                <a:latin typeface="Arial"/>
                <a:cs typeface="Arial"/>
              </a:rPr>
              <a:t>delta </a:t>
            </a:r>
            <a:r>
              <a:rPr sz="1000" b="1" spc="-265" dirty="0">
                <a:latin typeface="Arial"/>
                <a:cs typeface="Arial"/>
              </a:rPr>
              <a:t> </a:t>
            </a:r>
            <a:r>
              <a:rPr sz="1000" spc="35" dirty="0">
                <a:latin typeface="Tahoma"/>
                <a:cs typeface="Tahoma"/>
              </a:rPr>
              <a:t>configuración.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tipo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transformador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voltaje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real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dependen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los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requisitos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compañía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eléctrica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necesidades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del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cliente.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7957709" y="1765558"/>
            <a:ext cx="4170679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8100">
              <a:lnSpc>
                <a:spcPct val="120000"/>
              </a:lnSpc>
              <a:spcBef>
                <a:spcPts val="100"/>
              </a:spcBef>
            </a:pP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siguiente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ilustración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muestra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secundario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transformador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conectado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estrella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secundario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transformador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conectado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triángulo.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Estos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son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solo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ejemplos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posibles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configuraciones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distribución, </a:t>
            </a:r>
            <a:r>
              <a:rPr sz="1000" spc="40" dirty="0">
                <a:latin typeface="Tahoma"/>
                <a:cs typeface="Tahoma"/>
              </a:rPr>
              <a:t>los </a:t>
            </a:r>
            <a:r>
              <a:rPr sz="1000" spc="25" dirty="0">
                <a:latin typeface="Tahoma"/>
                <a:cs typeface="Tahoma"/>
              </a:rPr>
              <a:t>voltajes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40" dirty="0">
                <a:latin typeface="Tahoma"/>
                <a:cs typeface="Tahoma"/>
              </a:rPr>
              <a:t>configuraciones </a:t>
            </a:r>
            <a:r>
              <a:rPr sz="1000" spc="35" dirty="0">
                <a:latin typeface="Tahoma"/>
                <a:cs typeface="Tahoma"/>
              </a:rPr>
              <a:t>específicos varían </a:t>
            </a:r>
            <a:r>
              <a:rPr sz="1000" spc="4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ampliamente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según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requisitos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aplicación.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8906090" y="2851644"/>
            <a:ext cx="901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10" dirty="0">
                <a:latin typeface="Tahoma"/>
                <a:cs typeface="Tahoma"/>
              </a:rPr>
              <a:t>Y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11192090" y="2864344"/>
            <a:ext cx="2768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latin typeface="Tahoma"/>
                <a:cs typeface="Tahoma"/>
              </a:rPr>
              <a:t>Delta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7978927" y="3012527"/>
            <a:ext cx="99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A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0552849" y="3139515"/>
            <a:ext cx="99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A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8880685" y="3253815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480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9431154" y="3253715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480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0912685" y="3211448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120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1700085" y="3287648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240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8169465" y="3514089"/>
            <a:ext cx="13970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5" dirty="0">
                <a:latin typeface="Tahoma"/>
                <a:cs typeface="Tahoma"/>
              </a:rPr>
              <a:t>norte</a:t>
            </a:r>
            <a:endParaRPr sz="350">
              <a:latin typeface="Tahoma"/>
              <a:cs typeface="Tahoma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8910244" y="3401948"/>
            <a:ext cx="996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50" dirty="0">
                <a:latin typeface="Tahoma"/>
                <a:cs typeface="Tahoma"/>
              </a:rPr>
              <a:t>B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1479936" y="3497172"/>
            <a:ext cx="13970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5" dirty="0">
                <a:latin typeface="Tahoma"/>
                <a:cs typeface="Tahoma"/>
              </a:rPr>
              <a:t>norte</a:t>
            </a:r>
            <a:endParaRPr sz="350">
              <a:latin typeface="Tahoma"/>
              <a:cs typeface="Tahoma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9185485" y="3660215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277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8855386" y="3791382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277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1200721" y="3634817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120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9718986" y="3791382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480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0353853" y="3838002"/>
            <a:ext cx="996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50" dirty="0">
                <a:latin typeface="Tahoma"/>
                <a:cs typeface="Tahoma"/>
              </a:rPr>
              <a:t>B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0959185" y="3850689"/>
            <a:ext cx="9779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25" dirty="0">
                <a:latin typeface="Tahoma"/>
                <a:cs typeface="Tahoma"/>
              </a:rPr>
              <a:t>C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8186381" y="3973448"/>
            <a:ext cx="9779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25" dirty="0">
                <a:latin typeface="Tahoma"/>
                <a:cs typeface="Tahoma"/>
              </a:rPr>
              <a:t>C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1446288" y="4007384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240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1107452" y="4176648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208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1700288" y="4244417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240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8508321" y="4303649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277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8787618" y="4819267"/>
            <a:ext cx="702310" cy="76957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 algn="just">
              <a:lnSpc>
                <a:spcPct val="108300"/>
              </a:lnSpc>
              <a:spcBef>
                <a:spcPts val="150"/>
              </a:spcBef>
            </a:pPr>
            <a:r>
              <a:rPr sz="700" spc="25" dirty="0">
                <a:latin typeface="Tahoma"/>
                <a:cs typeface="Tahoma"/>
              </a:rPr>
              <a:t>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30" dirty="0">
                <a:latin typeface="Tahoma"/>
                <a:cs typeface="Tahoma"/>
              </a:rPr>
              <a:t>-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40" dirty="0">
                <a:latin typeface="Tahoma"/>
                <a:cs typeface="Tahoma"/>
              </a:rPr>
              <a:t>B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480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voltios  </a:t>
            </a:r>
            <a:r>
              <a:rPr sz="700" spc="40" dirty="0">
                <a:latin typeface="Tahoma"/>
                <a:cs typeface="Tahoma"/>
              </a:rPr>
              <a:t>B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30" dirty="0">
                <a:latin typeface="Tahoma"/>
                <a:cs typeface="Tahoma"/>
              </a:rPr>
              <a:t>-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C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480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voltios  </a:t>
            </a:r>
            <a:r>
              <a:rPr sz="800" spc="5" dirty="0">
                <a:latin typeface="Tahoma"/>
                <a:cs typeface="Tahoma"/>
              </a:rPr>
              <a:t>C-A  </a:t>
            </a:r>
            <a:r>
              <a:rPr sz="800" spc="190" dirty="0">
                <a:latin typeface="Tahoma"/>
                <a:cs typeface="Tahoma"/>
              </a:rPr>
              <a:t> </a:t>
            </a:r>
            <a:r>
              <a:rPr sz="600" spc="15" dirty="0">
                <a:latin typeface="Tahoma"/>
                <a:cs typeface="Tahoma"/>
              </a:rPr>
              <a:t>480</a:t>
            </a:r>
            <a:r>
              <a:rPr sz="600" spc="-4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  <a:p>
            <a:pPr marL="12700" marR="5080" algn="just">
              <a:lnSpc>
                <a:spcPts val="960"/>
              </a:lnSpc>
              <a:spcBef>
                <a:spcPts val="30"/>
              </a:spcBef>
            </a:pPr>
            <a:r>
              <a:rPr sz="800" spc="65" dirty="0">
                <a:latin typeface="Tahoma"/>
                <a:cs typeface="Tahoma"/>
              </a:rPr>
              <a:t>UN</a:t>
            </a:r>
            <a:r>
              <a:rPr sz="800" spc="385" dirty="0">
                <a:latin typeface="Tahoma"/>
                <a:cs typeface="Tahoma"/>
              </a:rPr>
              <a:t> </a:t>
            </a:r>
            <a:r>
              <a:rPr sz="600" spc="15" dirty="0">
                <a:latin typeface="Tahoma"/>
                <a:cs typeface="Tahoma"/>
              </a:rPr>
              <a:t>277 </a:t>
            </a:r>
            <a:r>
              <a:rPr sz="600" spc="20" dirty="0">
                <a:latin typeface="Tahoma"/>
                <a:cs typeface="Tahoma"/>
              </a:rPr>
              <a:t>voltios </a:t>
            </a:r>
            <a:r>
              <a:rPr sz="600" spc="-175" dirty="0">
                <a:latin typeface="Tahoma"/>
                <a:cs typeface="Tahoma"/>
              </a:rPr>
              <a:t> </a:t>
            </a:r>
            <a:r>
              <a:rPr sz="700" spc="40" dirty="0">
                <a:latin typeface="Tahoma"/>
                <a:cs typeface="Tahoma"/>
              </a:rPr>
              <a:t>B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30" dirty="0">
                <a:latin typeface="Tahoma"/>
                <a:cs typeface="Tahoma"/>
              </a:rPr>
              <a:t>-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60" dirty="0">
                <a:latin typeface="Tahoma"/>
                <a:cs typeface="Tahoma"/>
              </a:rPr>
              <a:t>N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277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voltios  C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30" dirty="0">
                <a:latin typeface="Tahoma"/>
                <a:cs typeface="Tahoma"/>
              </a:rPr>
              <a:t>-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60" dirty="0">
                <a:latin typeface="Tahoma"/>
                <a:cs typeface="Tahoma"/>
              </a:rPr>
              <a:t>N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277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voltios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10861985" y="4819268"/>
            <a:ext cx="702310" cy="76957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 algn="just">
              <a:lnSpc>
                <a:spcPct val="108300"/>
              </a:lnSpc>
              <a:spcBef>
                <a:spcPts val="150"/>
              </a:spcBef>
            </a:pPr>
            <a:r>
              <a:rPr sz="700" spc="25" dirty="0">
                <a:latin typeface="Tahoma"/>
                <a:cs typeface="Tahoma"/>
              </a:rPr>
              <a:t>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30" dirty="0">
                <a:latin typeface="Tahoma"/>
                <a:cs typeface="Tahoma"/>
              </a:rPr>
              <a:t>-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40" dirty="0">
                <a:latin typeface="Tahoma"/>
                <a:cs typeface="Tahoma"/>
              </a:rPr>
              <a:t>B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240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voltios  </a:t>
            </a:r>
            <a:r>
              <a:rPr sz="700" spc="40" dirty="0">
                <a:latin typeface="Tahoma"/>
                <a:cs typeface="Tahoma"/>
              </a:rPr>
              <a:t>B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30" dirty="0">
                <a:latin typeface="Tahoma"/>
                <a:cs typeface="Tahoma"/>
              </a:rPr>
              <a:t>-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C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240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voltios  </a:t>
            </a:r>
            <a:r>
              <a:rPr sz="800" spc="5" dirty="0">
                <a:latin typeface="Tahoma"/>
                <a:cs typeface="Tahoma"/>
              </a:rPr>
              <a:t>C-A  </a:t>
            </a:r>
            <a:r>
              <a:rPr sz="800" spc="190" dirty="0">
                <a:latin typeface="Tahoma"/>
                <a:cs typeface="Tahoma"/>
              </a:rPr>
              <a:t> </a:t>
            </a:r>
            <a:r>
              <a:rPr sz="600" spc="15" dirty="0">
                <a:latin typeface="Tahoma"/>
                <a:cs typeface="Tahoma"/>
              </a:rPr>
              <a:t>240</a:t>
            </a:r>
            <a:r>
              <a:rPr sz="600" spc="-4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  <a:p>
            <a:pPr marL="12700" marR="5080" algn="just">
              <a:lnSpc>
                <a:spcPts val="960"/>
              </a:lnSpc>
              <a:spcBef>
                <a:spcPts val="30"/>
              </a:spcBef>
            </a:pPr>
            <a:r>
              <a:rPr sz="800" spc="65" dirty="0">
                <a:latin typeface="Tahoma"/>
                <a:cs typeface="Tahoma"/>
              </a:rPr>
              <a:t>UN</a:t>
            </a:r>
            <a:r>
              <a:rPr sz="800" spc="385" dirty="0">
                <a:latin typeface="Tahoma"/>
                <a:cs typeface="Tahoma"/>
              </a:rPr>
              <a:t> </a:t>
            </a:r>
            <a:r>
              <a:rPr sz="600" spc="15" dirty="0">
                <a:latin typeface="Tahoma"/>
                <a:cs typeface="Tahoma"/>
              </a:rPr>
              <a:t>120 </a:t>
            </a:r>
            <a:r>
              <a:rPr sz="600" spc="20" dirty="0">
                <a:latin typeface="Tahoma"/>
                <a:cs typeface="Tahoma"/>
              </a:rPr>
              <a:t>voltios </a:t>
            </a:r>
            <a:r>
              <a:rPr sz="600" spc="-175" dirty="0">
                <a:latin typeface="Tahoma"/>
                <a:cs typeface="Tahoma"/>
              </a:rPr>
              <a:t> </a:t>
            </a:r>
            <a:r>
              <a:rPr sz="700" spc="40" dirty="0">
                <a:latin typeface="Tahoma"/>
                <a:cs typeface="Tahoma"/>
              </a:rPr>
              <a:t>B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30" dirty="0">
                <a:latin typeface="Tahoma"/>
                <a:cs typeface="Tahoma"/>
              </a:rPr>
              <a:t>-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60" dirty="0">
                <a:latin typeface="Tahoma"/>
                <a:cs typeface="Tahoma"/>
              </a:rPr>
              <a:t>N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208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voltios  C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30" dirty="0">
                <a:latin typeface="Tahoma"/>
                <a:cs typeface="Tahoma"/>
              </a:rPr>
              <a:t>-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60" dirty="0">
                <a:latin typeface="Tahoma"/>
                <a:cs typeface="Tahoma"/>
              </a:rPr>
              <a:t>N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120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voltios</a:t>
            </a:r>
            <a:endParaRPr sz="7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267701" y="4804765"/>
            <a:ext cx="752475" cy="1262380"/>
          </a:xfrm>
          <a:custGeom>
            <a:avLst/>
            <a:gdLst/>
            <a:ahLst/>
            <a:cxnLst/>
            <a:rect l="l" t="t" r="r" b="b"/>
            <a:pathLst>
              <a:path w="752475" h="1262379">
                <a:moveTo>
                  <a:pt x="0" y="0"/>
                </a:moveTo>
                <a:lnTo>
                  <a:pt x="752005" y="0"/>
                </a:lnTo>
                <a:lnTo>
                  <a:pt x="752005" y="1261872"/>
                </a:lnTo>
                <a:lnTo>
                  <a:pt x="0" y="1261872"/>
                </a:lnTo>
                <a:lnTo>
                  <a:pt x="0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152013" y="5428651"/>
            <a:ext cx="29209" cy="29209"/>
            <a:chOff x="4097412" y="5428650"/>
            <a:chExt cx="29209" cy="29209"/>
          </a:xfrm>
        </p:grpSpPr>
        <p:sp>
          <p:nvSpPr>
            <p:cNvPr id="4" name="object 4"/>
            <p:cNvSpPr/>
            <p:nvPr/>
          </p:nvSpPr>
          <p:spPr>
            <a:xfrm>
              <a:off x="4099698" y="543093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18719" y="0"/>
                  </a:moveTo>
                  <a:lnTo>
                    <a:pt x="12064" y="0"/>
                  </a:lnTo>
                  <a:lnTo>
                    <a:pt x="5422" y="0"/>
                  </a:lnTo>
                  <a:lnTo>
                    <a:pt x="0" y="5422"/>
                  </a:lnTo>
                  <a:lnTo>
                    <a:pt x="0" y="18719"/>
                  </a:lnTo>
                  <a:lnTo>
                    <a:pt x="5422" y="24130"/>
                  </a:lnTo>
                  <a:lnTo>
                    <a:pt x="18719" y="24130"/>
                  </a:lnTo>
                  <a:lnTo>
                    <a:pt x="24142" y="18719"/>
                  </a:lnTo>
                  <a:lnTo>
                    <a:pt x="24142" y="5422"/>
                  </a:lnTo>
                  <a:lnTo>
                    <a:pt x="18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099698" y="543093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12064" y="0"/>
                  </a:moveTo>
                  <a:lnTo>
                    <a:pt x="18719" y="0"/>
                  </a:lnTo>
                  <a:lnTo>
                    <a:pt x="24142" y="5422"/>
                  </a:lnTo>
                  <a:lnTo>
                    <a:pt x="24142" y="12065"/>
                  </a:lnTo>
                  <a:lnTo>
                    <a:pt x="24142" y="18719"/>
                  </a:lnTo>
                  <a:lnTo>
                    <a:pt x="18719" y="24130"/>
                  </a:lnTo>
                  <a:lnTo>
                    <a:pt x="12064" y="24130"/>
                  </a:lnTo>
                  <a:lnTo>
                    <a:pt x="5422" y="24130"/>
                  </a:lnTo>
                  <a:lnTo>
                    <a:pt x="0" y="18719"/>
                  </a:lnTo>
                  <a:lnTo>
                    <a:pt x="0" y="12065"/>
                  </a:lnTo>
                  <a:lnTo>
                    <a:pt x="0" y="5422"/>
                  </a:lnTo>
                  <a:lnTo>
                    <a:pt x="5422" y="0"/>
                  </a:lnTo>
                  <a:lnTo>
                    <a:pt x="1206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8934023" y="5429390"/>
            <a:ext cx="29209" cy="29209"/>
            <a:chOff x="3879422" y="5429389"/>
            <a:chExt cx="29209" cy="29209"/>
          </a:xfrm>
        </p:grpSpPr>
        <p:sp>
          <p:nvSpPr>
            <p:cNvPr id="7" name="object 7"/>
            <p:cNvSpPr/>
            <p:nvPr/>
          </p:nvSpPr>
          <p:spPr>
            <a:xfrm>
              <a:off x="3881708" y="5431675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719" y="0"/>
                  </a:moveTo>
                  <a:lnTo>
                    <a:pt x="12064" y="0"/>
                  </a:lnTo>
                  <a:lnTo>
                    <a:pt x="5422" y="0"/>
                  </a:lnTo>
                  <a:lnTo>
                    <a:pt x="0" y="5410"/>
                  </a:lnTo>
                  <a:lnTo>
                    <a:pt x="0" y="18707"/>
                  </a:lnTo>
                  <a:lnTo>
                    <a:pt x="5422" y="24130"/>
                  </a:lnTo>
                  <a:lnTo>
                    <a:pt x="18719" y="24130"/>
                  </a:lnTo>
                  <a:lnTo>
                    <a:pt x="24129" y="18707"/>
                  </a:lnTo>
                  <a:lnTo>
                    <a:pt x="24129" y="5410"/>
                  </a:lnTo>
                  <a:lnTo>
                    <a:pt x="18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81708" y="5431675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2064" y="0"/>
                  </a:moveTo>
                  <a:lnTo>
                    <a:pt x="18719" y="0"/>
                  </a:lnTo>
                  <a:lnTo>
                    <a:pt x="24129" y="5410"/>
                  </a:lnTo>
                  <a:lnTo>
                    <a:pt x="24129" y="12065"/>
                  </a:lnTo>
                  <a:lnTo>
                    <a:pt x="24129" y="18707"/>
                  </a:lnTo>
                  <a:lnTo>
                    <a:pt x="18719" y="24130"/>
                  </a:lnTo>
                  <a:lnTo>
                    <a:pt x="12064" y="24130"/>
                  </a:lnTo>
                  <a:lnTo>
                    <a:pt x="5422" y="24130"/>
                  </a:lnTo>
                  <a:lnTo>
                    <a:pt x="0" y="18707"/>
                  </a:lnTo>
                  <a:lnTo>
                    <a:pt x="0" y="12065"/>
                  </a:lnTo>
                  <a:lnTo>
                    <a:pt x="0" y="5410"/>
                  </a:lnTo>
                  <a:lnTo>
                    <a:pt x="5422" y="0"/>
                  </a:lnTo>
                  <a:lnTo>
                    <a:pt x="1206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0317010" y="5028687"/>
            <a:ext cx="65405" cy="356235"/>
            <a:chOff x="5262409" y="5028686"/>
            <a:chExt cx="65405" cy="356235"/>
          </a:xfrm>
        </p:grpSpPr>
        <p:sp>
          <p:nvSpPr>
            <p:cNvPr id="10" name="object 10"/>
            <p:cNvSpPr/>
            <p:nvPr/>
          </p:nvSpPr>
          <p:spPr>
            <a:xfrm>
              <a:off x="5295009" y="5043028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29">
                  <a:moveTo>
                    <a:pt x="0" y="341287"/>
                  </a:moveTo>
                  <a:lnTo>
                    <a:pt x="0" y="0"/>
                  </a:lnTo>
                </a:path>
              </a:pathLst>
            </a:custGeom>
            <a:ln w="6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268809" y="5035087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39">
                  <a:moveTo>
                    <a:pt x="0" y="40411"/>
                  </a:moveTo>
                  <a:lnTo>
                    <a:pt x="26200" y="0"/>
                  </a:lnTo>
                  <a:lnTo>
                    <a:pt x="52412" y="40411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9385820" y="5000571"/>
            <a:ext cx="65405" cy="151765"/>
            <a:chOff x="4331219" y="5000570"/>
            <a:chExt cx="65405" cy="151765"/>
          </a:xfrm>
        </p:grpSpPr>
        <p:sp>
          <p:nvSpPr>
            <p:cNvPr id="13" name="object 13"/>
            <p:cNvSpPr/>
            <p:nvPr/>
          </p:nvSpPr>
          <p:spPr>
            <a:xfrm>
              <a:off x="4363820" y="5014913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60">
                  <a:moveTo>
                    <a:pt x="0" y="137071"/>
                  </a:moveTo>
                  <a:lnTo>
                    <a:pt x="0" y="0"/>
                  </a:lnTo>
                </a:path>
              </a:pathLst>
            </a:custGeom>
            <a:ln w="6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37620" y="5006971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39">
                  <a:moveTo>
                    <a:pt x="0" y="40411"/>
                  </a:moveTo>
                  <a:lnTo>
                    <a:pt x="26200" y="0"/>
                  </a:lnTo>
                  <a:lnTo>
                    <a:pt x="52412" y="40411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8004301" y="4927507"/>
            <a:ext cx="52705" cy="40640"/>
          </a:xfrm>
          <a:custGeom>
            <a:avLst/>
            <a:gdLst/>
            <a:ahLst/>
            <a:cxnLst/>
            <a:rect l="l" t="t" r="r" b="b"/>
            <a:pathLst>
              <a:path w="52705" h="40639">
                <a:moveTo>
                  <a:pt x="0" y="40411"/>
                </a:moveTo>
                <a:lnTo>
                  <a:pt x="26200" y="0"/>
                </a:lnTo>
                <a:lnTo>
                  <a:pt x="52412" y="40411"/>
                </a:lnTo>
              </a:path>
            </a:pathLst>
          </a:custGeom>
          <a:ln w="128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9385795" y="5275903"/>
            <a:ext cx="65405" cy="332105"/>
            <a:chOff x="4331194" y="5275902"/>
            <a:chExt cx="65405" cy="332105"/>
          </a:xfrm>
        </p:grpSpPr>
        <p:sp>
          <p:nvSpPr>
            <p:cNvPr id="17" name="object 17"/>
            <p:cNvSpPr/>
            <p:nvPr/>
          </p:nvSpPr>
          <p:spPr>
            <a:xfrm>
              <a:off x="4363820" y="5470414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60">
                  <a:moveTo>
                    <a:pt x="0" y="137071"/>
                  </a:moveTo>
                  <a:lnTo>
                    <a:pt x="0" y="0"/>
                  </a:lnTo>
                </a:path>
              </a:pathLst>
            </a:custGeom>
            <a:ln w="6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37620" y="5462460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39">
                  <a:moveTo>
                    <a:pt x="0" y="40411"/>
                  </a:moveTo>
                  <a:lnTo>
                    <a:pt x="26200" y="0"/>
                  </a:lnTo>
                  <a:lnTo>
                    <a:pt x="52412" y="40411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63820" y="5275902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60">
                  <a:moveTo>
                    <a:pt x="0" y="0"/>
                  </a:moveTo>
                  <a:lnTo>
                    <a:pt x="0" y="137071"/>
                  </a:lnTo>
                </a:path>
              </a:pathLst>
            </a:custGeom>
            <a:ln w="6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337594" y="5380510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39">
                  <a:moveTo>
                    <a:pt x="52425" y="0"/>
                  </a:moveTo>
                  <a:lnTo>
                    <a:pt x="26225" y="40411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9385795" y="5731410"/>
            <a:ext cx="65405" cy="151765"/>
            <a:chOff x="4331194" y="5731409"/>
            <a:chExt cx="65405" cy="151765"/>
          </a:xfrm>
        </p:grpSpPr>
        <p:sp>
          <p:nvSpPr>
            <p:cNvPr id="22" name="object 22"/>
            <p:cNvSpPr/>
            <p:nvPr/>
          </p:nvSpPr>
          <p:spPr>
            <a:xfrm>
              <a:off x="4363820" y="5731409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60">
                  <a:moveTo>
                    <a:pt x="0" y="0"/>
                  </a:moveTo>
                  <a:lnTo>
                    <a:pt x="0" y="137058"/>
                  </a:lnTo>
                </a:path>
              </a:pathLst>
            </a:custGeom>
            <a:ln w="6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337594" y="5835998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39">
                  <a:moveTo>
                    <a:pt x="52425" y="0"/>
                  </a:moveTo>
                  <a:lnTo>
                    <a:pt x="26225" y="40424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/>
          <p:nvPr/>
        </p:nvSpPr>
        <p:spPr>
          <a:xfrm>
            <a:off x="8004301" y="5915461"/>
            <a:ext cx="52705" cy="40640"/>
          </a:xfrm>
          <a:custGeom>
            <a:avLst/>
            <a:gdLst/>
            <a:ahLst/>
            <a:cxnLst/>
            <a:rect l="l" t="t" r="r" b="b"/>
            <a:pathLst>
              <a:path w="52705" h="40639">
                <a:moveTo>
                  <a:pt x="52412" y="0"/>
                </a:moveTo>
                <a:lnTo>
                  <a:pt x="26212" y="40411"/>
                </a:lnTo>
                <a:lnTo>
                  <a:pt x="0" y="0"/>
                </a:lnTo>
              </a:path>
            </a:pathLst>
          </a:custGeom>
          <a:ln w="128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" name="object 25"/>
          <p:cNvGrpSpPr/>
          <p:nvPr/>
        </p:nvGrpSpPr>
        <p:grpSpPr>
          <a:xfrm>
            <a:off x="10316997" y="5496585"/>
            <a:ext cx="65405" cy="356235"/>
            <a:chOff x="5262396" y="5496584"/>
            <a:chExt cx="65405" cy="356235"/>
          </a:xfrm>
        </p:grpSpPr>
        <p:sp>
          <p:nvSpPr>
            <p:cNvPr id="26" name="object 26"/>
            <p:cNvSpPr/>
            <p:nvPr/>
          </p:nvSpPr>
          <p:spPr>
            <a:xfrm>
              <a:off x="5295009" y="5496584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29">
                  <a:moveTo>
                    <a:pt x="0" y="0"/>
                  </a:moveTo>
                  <a:lnTo>
                    <a:pt x="0" y="341287"/>
                  </a:lnTo>
                </a:path>
              </a:pathLst>
            </a:custGeom>
            <a:ln w="6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268797" y="5805402"/>
              <a:ext cx="52705" cy="40640"/>
            </a:xfrm>
            <a:custGeom>
              <a:avLst/>
              <a:gdLst/>
              <a:ahLst/>
              <a:cxnLst/>
              <a:rect l="l" t="t" r="r" b="b"/>
              <a:pathLst>
                <a:path w="52704" h="40639">
                  <a:moveTo>
                    <a:pt x="52400" y="0"/>
                  </a:moveTo>
                  <a:lnTo>
                    <a:pt x="26212" y="40411"/>
                  </a:lnTo>
                  <a:lnTo>
                    <a:pt x="0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8888092" y="4993489"/>
            <a:ext cx="1437005" cy="0"/>
          </a:xfrm>
          <a:custGeom>
            <a:avLst/>
            <a:gdLst/>
            <a:ahLst/>
            <a:cxnLst/>
            <a:rect l="l" t="t" r="r" b="b"/>
            <a:pathLst>
              <a:path w="1437004">
                <a:moveTo>
                  <a:pt x="0" y="0"/>
                </a:moveTo>
                <a:lnTo>
                  <a:pt x="14364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882897" y="5885206"/>
            <a:ext cx="1444625" cy="0"/>
          </a:xfrm>
          <a:custGeom>
            <a:avLst/>
            <a:gdLst/>
            <a:ahLst/>
            <a:cxnLst/>
            <a:rect l="l" t="t" r="r" b="b"/>
            <a:pathLst>
              <a:path w="1444625">
                <a:moveTo>
                  <a:pt x="0" y="0"/>
                </a:moveTo>
                <a:lnTo>
                  <a:pt x="144416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760399" y="4990543"/>
            <a:ext cx="197485" cy="896619"/>
          </a:xfrm>
          <a:custGeom>
            <a:avLst/>
            <a:gdLst/>
            <a:ahLst/>
            <a:cxnLst/>
            <a:rect l="l" t="t" r="r" b="b"/>
            <a:pathLst>
              <a:path w="197485" h="896620">
                <a:moveTo>
                  <a:pt x="26117" y="214515"/>
                </a:moveTo>
                <a:lnTo>
                  <a:pt x="7817" y="238513"/>
                </a:lnTo>
                <a:lnTo>
                  <a:pt x="0" y="265899"/>
                </a:lnTo>
                <a:lnTo>
                  <a:pt x="2135" y="293286"/>
                </a:lnTo>
                <a:lnTo>
                  <a:pt x="13696" y="317284"/>
                </a:lnTo>
              </a:path>
              <a:path w="197485" h="896620">
                <a:moveTo>
                  <a:pt x="29965" y="215214"/>
                </a:moveTo>
                <a:lnTo>
                  <a:pt x="75459" y="235370"/>
                </a:lnTo>
                <a:lnTo>
                  <a:pt x="130482" y="239218"/>
                </a:lnTo>
                <a:lnTo>
                  <a:pt x="177034" y="230782"/>
                </a:lnTo>
                <a:lnTo>
                  <a:pt x="197110" y="214083"/>
                </a:lnTo>
                <a:lnTo>
                  <a:pt x="179377" y="195661"/>
                </a:lnTo>
                <a:lnTo>
                  <a:pt x="135707" y="186132"/>
                </a:lnTo>
                <a:lnTo>
                  <a:pt x="80390" y="190579"/>
                </a:lnTo>
                <a:lnTo>
                  <a:pt x="27717" y="214083"/>
                </a:lnTo>
              </a:path>
              <a:path w="197485" h="896620">
                <a:moveTo>
                  <a:pt x="28314" y="331558"/>
                </a:moveTo>
                <a:lnTo>
                  <a:pt x="10014" y="355556"/>
                </a:lnTo>
                <a:lnTo>
                  <a:pt x="2195" y="382943"/>
                </a:lnTo>
                <a:lnTo>
                  <a:pt x="4327" y="410329"/>
                </a:lnTo>
                <a:lnTo>
                  <a:pt x="15881" y="434327"/>
                </a:lnTo>
              </a:path>
              <a:path w="197485" h="896620">
                <a:moveTo>
                  <a:pt x="13100" y="316763"/>
                </a:moveTo>
                <a:lnTo>
                  <a:pt x="40346" y="346841"/>
                </a:lnTo>
                <a:lnTo>
                  <a:pt x="85808" y="360599"/>
                </a:lnTo>
                <a:lnTo>
                  <a:pt x="135717" y="361239"/>
                </a:lnTo>
                <a:lnTo>
                  <a:pt x="176302" y="351961"/>
                </a:lnTo>
                <a:lnTo>
                  <a:pt x="193795" y="335965"/>
                </a:lnTo>
                <a:lnTo>
                  <a:pt x="176061" y="317538"/>
                </a:lnTo>
                <a:lnTo>
                  <a:pt x="132386" y="308009"/>
                </a:lnTo>
                <a:lnTo>
                  <a:pt x="77064" y="312459"/>
                </a:lnTo>
                <a:lnTo>
                  <a:pt x="24390" y="335965"/>
                </a:lnTo>
              </a:path>
              <a:path w="197485" h="896620">
                <a:moveTo>
                  <a:pt x="15297" y="434543"/>
                </a:moveTo>
                <a:lnTo>
                  <a:pt x="42543" y="464615"/>
                </a:lnTo>
                <a:lnTo>
                  <a:pt x="88005" y="478373"/>
                </a:lnTo>
                <a:lnTo>
                  <a:pt x="137914" y="479013"/>
                </a:lnTo>
                <a:lnTo>
                  <a:pt x="178500" y="469733"/>
                </a:lnTo>
                <a:lnTo>
                  <a:pt x="195992" y="453732"/>
                </a:lnTo>
                <a:lnTo>
                  <a:pt x="178256" y="435310"/>
                </a:lnTo>
                <a:lnTo>
                  <a:pt x="134577" y="425781"/>
                </a:lnTo>
                <a:lnTo>
                  <a:pt x="79251" y="430228"/>
                </a:lnTo>
                <a:lnTo>
                  <a:pt x="26574" y="453732"/>
                </a:lnTo>
              </a:path>
              <a:path w="197485" h="896620">
                <a:moveTo>
                  <a:pt x="26117" y="453720"/>
                </a:moveTo>
                <a:lnTo>
                  <a:pt x="7817" y="477718"/>
                </a:lnTo>
                <a:lnTo>
                  <a:pt x="0" y="505104"/>
                </a:lnTo>
                <a:lnTo>
                  <a:pt x="2135" y="532490"/>
                </a:lnTo>
                <a:lnTo>
                  <a:pt x="13696" y="556488"/>
                </a:lnTo>
              </a:path>
              <a:path w="197485" h="896620">
                <a:moveTo>
                  <a:pt x="28314" y="571500"/>
                </a:moveTo>
                <a:lnTo>
                  <a:pt x="10014" y="595497"/>
                </a:lnTo>
                <a:lnTo>
                  <a:pt x="2195" y="622884"/>
                </a:lnTo>
                <a:lnTo>
                  <a:pt x="4327" y="650270"/>
                </a:lnTo>
                <a:lnTo>
                  <a:pt x="15881" y="674268"/>
                </a:lnTo>
              </a:path>
              <a:path w="197485" h="896620">
                <a:moveTo>
                  <a:pt x="13100" y="556704"/>
                </a:moveTo>
                <a:lnTo>
                  <a:pt x="40346" y="586777"/>
                </a:lnTo>
                <a:lnTo>
                  <a:pt x="85808" y="600535"/>
                </a:lnTo>
                <a:lnTo>
                  <a:pt x="135717" y="601177"/>
                </a:lnTo>
                <a:lnTo>
                  <a:pt x="176302" y="591901"/>
                </a:lnTo>
                <a:lnTo>
                  <a:pt x="193795" y="575906"/>
                </a:lnTo>
                <a:lnTo>
                  <a:pt x="176061" y="557477"/>
                </a:lnTo>
                <a:lnTo>
                  <a:pt x="132386" y="547946"/>
                </a:lnTo>
                <a:lnTo>
                  <a:pt x="77064" y="552395"/>
                </a:lnTo>
                <a:lnTo>
                  <a:pt x="24390" y="575906"/>
                </a:lnTo>
              </a:path>
              <a:path w="197485" h="896620">
                <a:moveTo>
                  <a:pt x="15297" y="673747"/>
                </a:moveTo>
                <a:lnTo>
                  <a:pt x="42543" y="703821"/>
                </a:lnTo>
                <a:lnTo>
                  <a:pt x="88005" y="717582"/>
                </a:lnTo>
                <a:lnTo>
                  <a:pt x="137914" y="718225"/>
                </a:lnTo>
                <a:lnTo>
                  <a:pt x="178500" y="708949"/>
                </a:lnTo>
                <a:lnTo>
                  <a:pt x="195992" y="692950"/>
                </a:lnTo>
                <a:lnTo>
                  <a:pt x="178256" y="674526"/>
                </a:lnTo>
                <a:lnTo>
                  <a:pt x="134577" y="664994"/>
                </a:lnTo>
                <a:lnTo>
                  <a:pt x="79251" y="669440"/>
                </a:lnTo>
                <a:lnTo>
                  <a:pt x="26574" y="692950"/>
                </a:lnTo>
              </a:path>
              <a:path w="197485" h="896620">
                <a:moveTo>
                  <a:pt x="27374" y="213461"/>
                </a:moveTo>
                <a:lnTo>
                  <a:pt x="9074" y="189456"/>
                </a:lnTo>
                <a:lnTo>
                  <a:pt x="1257" y="162066"/>
                </a:lnTo>
                <a:lnTo>
                  <a:pt x="3393" y="134678"/>
                </a:lnTo>
                <a:lnTo>
                  <a:pt x="25523" y="99951"/>
                </a:lnTo>
                <a:lnTo>
                  <a:pt x="71418" y="84709"/>
                </a:lnTo>
                <a:lnTo>
                  <a:pt x="122243" y="84709"/>
                </a:lnTo>
                <a:lnTo>
                  <a:pt x="122243" y="0"/>
                </a:lnTo>
              </a:path>
              <a:path w="197485" h="896620">
                <a:moveTo>
                  <a:pt x="26650" y="692950"/>
                </a:moveTo>
                <a:lnTo>
                  <a:pt x="8350" y="716942"/>
                </a:lnTo>
                <a:lnTo>
                  <a:pt x="531" y="744327"/>
                </a:lnTo>
                <a:lnTo>
                  <a:pt x="2664" y="771713"/>
                </a:lnTo>
                <a:lnTo>
                  <a:pt x="24792" y="806436"/>
                </a:lnTo>
                <a:lnTo>
                  <a:pt x="70694" y="821690"/>
                </a:lnTo>
                <a:lnTo>
                  <a:pt x="122650" y="821690"/>
                </a:lnTo>
                <a:lnTo>
                  <a:pt x="122650" y="89622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6655" y="4873524"/>
            <a:ext cx="349250" cy="0"/>
          </a:xfrm>
          <a:custGeom>
            <a:avLst/>
            <a:gdLst/>
            <a:ahLst/>
            <a:cxnLst/>
            <a:rect l="l" t="t" r="r" b="b"/>
            <a:pathLst>
              <a:path w="349250">
                <a:moveTo>
                  <a:pt x="349148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3061" y="6005183"/>
            <a:ext cx="351790" cy="0"/>
          </a:xfrm>
          <a:custGeom>
            <a:avLst/>
            <a:gdLst/>
            <a:ahLst/>
            <a:cxnLst/>
            <a:rect l="l" t="t" r="r" b="b"/>
            <a:pathLst>
              <a:path w="351789">
                <a:moveTo>
                  <a:pt x="351739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336860" y="4870578"/>
            <a:ext cx="201930" cy="1136650"/>
          </a:xfrm>
          <a:custGeom>
            <a:avLst/>
            <a:gdLst/>
            <a:ahLst/>
            <a:cxnLst/>
            <a:rect l="l" t="t" r="r" b="b"/>
            <a:pathLst>
              <a:path w="201929" h="1136650">
                <a:moveTo>
                  <a:pt x="169875" y="213042"/>
                </a:moveTo>
                <a:lnTo>
                  <a:pt x="188175" y="237040"/>
                </a:lnTo>
                <a:lnTo>
                  <a:pt x="195992" y="264428"/>
                </a:lnTo>
                <a:lnTo>
                  <a:pt x="193856" y="291818"/>
                </a:lnTo>
                <a:lnTo>
                  <a:pt x="182295" y="315823"/>
                </a:lnTo>
              </a:path>
              <a:path w="201929" h="1136650">
                <a:moveTo>
                  <a:pt x="167678" y="330098"/>
                </a:moveTo>
                <a:lnTo>
                  <a:pt x="185978" y="354096"/>
                </a:lnTo>
                <a:lnTo>
                  <a:pt x="193795" y="381482"/>
                </a:lnTo>
                <a:lnTo>
                  <a:pt x="191659" y="408868"/>
                </a:lnTo>
                <a:lnTo>
                  <a:pt x="180098" y="432866"/>
                </a:lnTo>
              </a:path>
              <a:path w="201929" h="1136650">
                <a:moveTo>
                  <a:pt x="182892" y="315290"/>
                </a:moveTo>
                <a:lnTo>
                  <a:pt x="155646" y="345369"/>
                </a:lnTo>
                <a:lnTo>
                  <a:pt x="110184" y="359130"/>
                </a:lnTo>
                <a:lnTo>
                  <a:pt x="60275" y="359772"/>
                </a:lnTo>
                <a:lnTo>
                  <a:pt x="19689" y="350493"/>
                </a:lnTo>
                <a:lnTo>
                  <a:pt x="2197" y="334492"/>
                </a:lnTo>
                <a:lnTo>
                  <a:pt x="19931" y="316070"/>
                </a:lnTo>
                <a:lnTo>
                  <a:pt x="63606" y="306541"/>
                </a:lnTo>
                <a:lnTo>
                  <a:pt x="118927" y="310987"/>
                </a:lnTo>
                <a:lnTo>
                  <a:pt x="171602" y="334492"/>
                </a:lnTo>
              </a:path>
              <a:path w="201929" h="1136650">
                <a:moveTo>
                  <a:pt x="180708" y="433069"/>
                </a:moveTo>
                <a:lnTo>
                  <a:pt x="153455" y="463148"/>
                </a:lnTo>
                <a:lnTo>
                  <a:pt x="107989" y="476909"/>
                </a:lnTo>
                <a:lnTo>
                  <a:pt x="58079" y="477551"/>
                </a:lnTo>
                <a:lnTo>
                  <a:pt x="17492" y="468273"/>
                </a:lnTo>
                <a:lnTo>
                  <a:pt x="0" y="452272"/>
                </a:lnTo>
                <a:lnTo>
                  <a:pt x="17736" y="433845"/>
                </a:lnTo>
                <a:lnTo>
                  <a:pt x="61414" y="424316"/>
                </a:lnTo>
                <a:lnTo>
                  <a:pt x="116736" y="428765"/>
                </a:lnTo>
                <a:lnTo>
                  <a:pt x="169405" y="452272"/>
                </a:lnTo>
              </a:path>
              <a:path w="201929" h="1136650">
                <a:moveTo>
                  <a:pt x="174993" y="454444"/>
                </a:moveTo>
                <a:lnTo>
                  <a:pt x="193293" y="478449"/>
                </a:lnTo>
                <a:lnTo>
                  <a:pt x="201110" y="505839"/>
                </a:lnTo>
                <a:lnTo>
                  <a:pt x="198974" y="533227"/>
                </a:lnTo>
                <a:lnTo>
                  <a:pt x="187413" y="557225"/>
                </a:lnTo>
              </a:path>
              <a:path w="201929" h="1136650">
                <a:moveTo>
                  <a:pt x="172605" y="215214"/>
                </a:moveTo>
                <a:lnTo>
                  <a:pt x="127111" y="235363"/>
                </a:lnTo>
                <a:lnTo>
                  <a:pt x="72088" y="239209"/>
                </a:lnTo>
                <a:lnTo>
                  <a:pt x="25537" y="230775"/>
                </a:lnTo>
                <a:lnTo>
                  <a:pt x="5460" y="214083"/>
                </a:lnTo>
                <a:lnTo>
                  <a:pt x="23195" y="195661"/>
                </a:lnTo>
                <a:lnTo>
                  <a:pt x="66868" y="186132"/>
                </a:lnTo>
                <a:lnTo>
                  <a:pt x="122186" y="190579"/>
                </a:lnTo>
                <a:lnTo>
                  <a:pt x="174853" y="214083"/>
                </a:lnTo>
              </a:path>
              <a:path w="201929" h="1136650">
                <a:moveTo>
                  <a:pt x="172796" y="571500"/>
                </a:moveTo>
                <a:lnTo>
                  <a:pt x="191096" y="595490"/>
                </a:lnTo>
                <a:lnTo>
                  <a:pt x="198915" y="622874"/>
                </a:lnTo>
                <a:lnTo>
                  <a:pt x="196783" y="650263"/>
                </a:lnTo>
                <a:lnTo>
                  <a:pt x="185229" y="674268"/>
                </a:lnTo>
              </a:path>
              <a:path w="201929" h="1136650">
                <a:moveTo>
                  <a:pt x="188010" y="556691"/>
                </a:moveTo>
                <a:lnTo>
                  <a:pt x="160764" y="586770"/>
                </a:lnTo>
                <a:lnTo>
                  <a:pt x="115302" y="600531"/>
                </a:lnTo>
                <a:lnTo>
                  <a:pt x="65393" y="601173"/>
                </a:lnTo>
                <a:lnTo>
                  <a:pt x="24807" y="591894"/>
                </a:lnTo>
                <a:lnTo>
                  <a:pt x="7315" y="575894"/>
                </a:lnTo>
                <a:lnTo>
                  <a:pt x="25049" y="557472"/>
                </a:lnTo>
                <a:lnTo>
                  <a:pt x="68724" y="547943"/>
                </a:lnTo>
                <a:lnTo>
                  <a:pt x="124045" y="552389"/>
                </a:lnTo>
                <a:lnTo>
                  <a:pt x="176720" y="575894"/>
                </a:lnTo>
              </a:path>
              <a:path w="201929" h="1136650">
                <a:moveTo>
                  <a:pt x="185826" y="674471"/>
                </a:moveTo>
                <a:lnTo>
                  <a:pt x="158573" y="704549"/>
                </a:lnTo>
                <a:lnTo>
                  <a:pt x="113107" y="718307"/>
                </a:lnTo>
                <a:lnTo>
                  <a:pt x="63197" y="718948"/>
                </a:lnTo>
                <a:lnTo>
                  <a:pt x="22610" y="709669"/>
                </a:lnTo>
                <a:lnTo>
                  <a:pt x="5118" y="693674"/>
                </a:lnTo>
                <a:lnTo>
                  <a:pt x="22854" y="675244"/>
                </a:lnTo>
                <a:lnTo>
                  <a:pt x="66533" y="665713"/>
                </a:lnTo>
                <a:lnTo>
                  <a:pt x="121859" y="670162"/>
                </a:lnTo>
                <a:lnTo>
                  <a:pt x="174536" y="693674"/>
                </a:lnTo>
              </a:path>
              <a:path w="201929" h="1136650">
                <a:moveTo>
                  <a:pt x="174993" y="693661"/>
                </a:moveTo>
                <a:lnTo>
                  <a:pt x="193293" y="717659"/>
                </a:lnTo>
                <a:lnTo>
                  <a:pt x="201110" y="745047"/>
                </a:lnTo>
                <a:lnTo>
                  <a:pt x="198974" y="772437"/>
                </a:lnTo>
                <a:lnTo>
                  <a:pt x="187413" y="796442"/>
                </a:lnTo>
              </a:path>
              <a:path w="201929" h="1136650">
                <a:moveTo>
                  <a:pt x="172796" y="811428"/>
                </a:moveTo>
                <a:lnTo>
                  <a:pt x="191096" y="835426"/>
                </a:lnTo>
                <a:lnTo>
                  <a:pt x="198915" y="862814"/>
                </a:lnTo>
                <a:lnTo>
                  <a:pt x="196783" y="890204"/>
                </a:lnTo>
                <a:lnTo>
                  <a:pt x="185229" y="914209"/>
                </a:lnTo>
              </a:path>
              <a:path w="201929" h="1136650">
                <a:moveTo>
                  <a:pt x="188010" y="796632"/>
                </a:moveTo>
                <a:lnTo>
                  <a:pt x="160764" y="826706"/>
                </a:lnTo>
                <a:lnTo>
                  <a:pt x="115302" y="840467"/>
                </a:lnTo>
                <a:lnTo>
                  <a:pt x="65393" y="841111"/>
                </a:lnTo>
                <a:lnTo>
                  <a:pt x="24807" y="831834"/>
                </a:lnTo>
                <a:lnTo>
                  <a:pt x="7315" y="815835"/>
                </a:lnTo>
                <a:lnTo>
                  <a:pt x="25049" y="797411"/>
                </a:lnTo>
                <a:lnTo>
                  <a:pt x="68724" y="787879"/>
                </a:lnTo>
                <a:lnTo>
                  <a:pt x="124045" y="792325"/>
                </a:lnTo>
                <a:lnTo>
                  <a:pt x="176720" y="815835"/>
                </a:lnTo>
              </a:path>
              <a:path w="201929" h="1136650">
                <a:moveTo>
                  <a:pt x="185826" y="913676"/>
                </a:moveTo>
                <a:lnTo>
                  <a:pt x="158573" y="943754"/>
                </a:lnTo>
                <a:lnTo>
                  <a:pt x="113107" y="957516"/>
                </a:lnTo>
                <a:lnTo>
                  <a:pt x="63197" y="958158"/>
                </a:lnTo>
                <a:lnTo>
                  <a:pt x="22610" y="948879"/>
                </a:lnTo>
                <a:lnTo>
                  <a:pt x="5118" y="932878"/>
                </a:lnTo>
                <a:lnTo>
                  <a:pt x="22854" y="914451"/>
                </a:lnTo>
                <a:lnTo>
                  <a:pt x="66533" y="904922"/>
                </a:lnTo>
                <a:lnTo>
                  <a:pt x="121859" y="909371"/>
                </a:lnTo>
                <a:lnTo>
                  <a:pt x="174536" y="932878"/>
                </a:lnTo>
              </a:path>
              <a:path w="201929" h="1136650">
                <a:moveTo>
                  <a:pt x="175196" y="213448"/>
                </a:moveTo>
                <a:lnTo>
                  <a:pt x="193496" y="189451"/>
                </a:lnTo>
                <a:lnTo>
                  <a:pt x="201314" y="162064"/>
                </a:lnTo>
                <a:lnTo>
                  <a:pt x="199178" y="134678"/>
                </a:lnTo>
                <a:lnTo>
                  <a:pt x="177047" y="99951"/>
                </a:lnTo>
                <a:lnTo>
                  <a:pt x="131152" y="84708"/>
                </a:lnTo>
                <a:lnTo>
                  <a:pt x="80327" y="84708"/>
                </a:lnTo>
                <a:lnTo>
                  <a:pt x="80327" y="0"/>
                </a:lnTo>
              </a:path>
              <a:path w="201929" h="1136650">
                <a:moveTo>
                  <a:pt x="174459" y="932878"/>
                </a:moveTo>
                <a:lnTo>
                  <a:pt x="192760" y="956876"/>
                </a:lnTo>
                <a:lnTo>
                  <a:pt x="200579" y="984262"/>
                </a:lnTo>
                <a:lnTo>
                  <a:pt x="198446" y="1011649"/>
                </a:lnTo>
                <a:lnTo>
                  <a:pt x="176316" y="1046375"/>
                </a:lnTo>
                <a:lnTo>
                  <a:pt x="130416" y="1061618"/>
                </a:lnTo>
                <a:lnTo>
                  <a:pt x="78473" y="1061618"/>
                </a:lnTo>
                <a:lnTo>
                  <a:pt x="78473" y="113615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957523" y="5441177"/>
            <a:ext cx="998219" cy="898525"/>
          </a:xfrm>
          <a:custGeom>
            <a:avLst/>
            <a:gdLst/>
            <a:ahLst/>
            <a:cxnLst/>
            <a:rect l="l" t="t" r="r" b="b"/>
            <a:pathLst>
              <a:path w="998220" h="898525">
                <a:moveTo>
                  <a:pt x="163131" y="898296"/>
                </a:moveTo>
                <a:lnTo>
                  <a:pt x="250913" y="898296"/>
                </a:lnTo>
              </a:path>
              <a:path w="998220" h="898525">
                <a:moveTo>
                  <a:pt x="145567" y="868311"/>
                </a:moveTo>
                <a:lnTo>
                  <a:pt x="270662" y="868311"/>
                </a:lnTo>
              </a:path>
              <a:path w="998220" h="898525">
                <a:moveTo>
                  <a:pt x="127279" y="838327"/>
                </a:moveTo>
                <a:lnTo>
                  <a:pt x="289674" y="838327"/>
                </a:lnTo>
              </a:path>
              <a:path w="998220" h="898525">
                <a:moveTo>
                  <a:pt x="208483" y="0"/>
                </a:moveTo>
                <a:lnTo>
                  <a:pt x="208483" y="838327"/>
                </a:lnTo>
              </a:path>
              <a:path w="998220" h="898525">
                <a:moveTo>
                  <a:pt x="0" y="2197"/>
                </a:moveTo>
                <a:lnTo>
                  <a:pt x="997851" y="219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687584" y="4936427"/>
            <a:ext cx="1905" cy="1003300"/>
          </a:xfrm>
          <a:custGeom>
            <a:avLst/>
            <a:gdLst/>
            <a:ahLst/>
            <a:cxnLst/>
            <a:rect l="l" t="t" r="r" b="b"/>
            <a:pathLst>
              <a:path w="1904" h="1003300">
                <a:moveTo>
                  <a:pt x="0" y="0"/>
                </a:moveTo>
                <a:lnTo>
                  <a:pt x="1473" y="100291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604933" y="4936427"/>
            <a:ext cx="1905" cy="1003300"/>
          </a:xfrm>
          <a:custGeom>
            <a:avLst/>
            <a:gdLst/>
            <a:ahLst/>
            <a:cxnLst/>
            <a:rect l="l" t="t" r="r" b="b"/>
            <a:pathLst>
              <a:path w="1904" h="1003300">
                <a:moveTo>
                  <a:pt x="0" y="0"/>
                </a:moveTo>
                <a:lnTo>
                  <a:pt x="1460" y="100291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19493" y="5981937"/>
            <a:ext cx="43815" cy="43815"/>
          </a:xfrm>
          <a:custGeom>
            <a:avLst/>
            <a:gdLst/>
            <a:ahLst/>
            <a:cxnLst/>
            <a:rect l="l" t="t" r="r" b="b"/>
            <a:pathLst>
              <a:path w="43814" h="43814">
                <a:moveTo>
                  <a:pt x="21742" y="0"/>
                </a:moveTo>
                <a:lnTo>
                  <a:pt x="30192" y="1714"/>
                </a:lnTo>
                <a:lnTo>
                  <a:pt x="37104" y="6384"/>
                </a:lnTo>
                <a:lnTo>
                  <a:pt x="41771" y="13298"/>
                </a:lnTo>
                <a:lnTo>
                  <a:pt x="43484" y="21742"/>
                </a:lnTo>
                <a:lnTo>
                  <a:pt x="41771" y="30186"/>
                </a:lnTo>
                <a:lnTo>
                  <a:pt x="37104" y="37099"/>
                </a:lnTo>
                <a:lnTo>
                  <a:pt x="30192" y="41769"/>
                </a:lnTo>
                <a:lnTo>
                  <a:pt x="21742" y="43484"/>
                </a:lnTo>
                <a:lnTo>
                  <a:pt x="13298" y="41769"/>
                </a:lnTo>
                <a:lnTo>
                  <a:pt x="6384" y="37099"/>
                </a:lnTo>
                <a:lnTo>
                  <a:pt x="1714" y="30186"/>
                </a:lnTo>
                <a:lnTo>
                  <a:pt x="0" y="21742"/>
                </a:lnTo>
                <a:lnTo>
                  <a:pt x="1714" y="13298"/>
                </a:lnTo>
                <a:lnTo>
                  <a:pt x="6384" y="6384"/>
                </a:lnTo>
                <a:lnTo>
                  <a:pt x="13298" y="1714"/>
                </a:lnTo>
                <a:lnTo>
                  <a:pt x="21742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21831" y="4851804"/>
            <a:ext cx="43815" cy="43815"/>
          </a:xfrm>
          <a:custGeom>
            <a:avLst/>
            <a:gdLst/>
            <a:ahLst/>
            <a:cxnLst/>
            <a:rect l="l" t="t" r="r" b="b"/>
            <a:pathLst>
              <a:path w="43814" h="43814">
                <a:moveTo>
                  <a:pt x="21729" y="0"/>
                </a:moveTo>
                <a:lnTo>
                  <a:pt x="30179" y="1713"/>
                </a:lnTo>
                <a:lnTo>
                  <a:pt x="37091" y="6380"/>
                </a:lnTo>
                <a:lnTo>
                  <a:pt x="41758" y="13292"/>
                </a:lnTo>
                <a:lnTo>
                  <a:pt x="43472" y="21742"/>
                </a:lnTo>
                <a:lnTo>
                  <a:pt x="41758" y="30184"/>
                </a:lnTo>
                <a:lnTo>
                  <a:pt x="37091" y="37093"/>
                </a:lnTo>
                <a:lnTo>
                  <a:pt x="30179" y="41759"/>
                </a:lnTo>
                <a:lnTo>
                  <a:pt x="21729" y="43472"/>
                </a:lnTo>
                <a:lnTo>
                  <a:pt x="13287" y="41759"/>
                </a:lnTo>
                <a:lnTo>
                  <a:pt x="6378" y="37093"/>
                </a:lnTo>
                <a:lnTo>
                  <a:pt x="1712" y="30184"/>
                </a:lnTo>
                <a:lnTo>
                  <a:pt x="0" y="21742"/>
                </a:lnTo>
                <a:lnTo>
                  <a:pt x="1712" y="13292"/>
                </a:lnTo>
                <a:lnTo>
                  <a:pt x="6378" y="6380"/>
                </a:lnTo>
                <a:lnTo>
                  <a:pt x="13287" y="1713"/>
                </a:lnTo>
                <a:lnTo>
                  <a:pt x="21729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0327195" y="5863110"/>
            <a:ext cx="43815" cy="43815"/>
          </a:xfrm>
          <a:custGeom>
            <a:avLst/>
            <a:gdLst/>
            <a:ahLst/>
            <a:cxnLst/>
            <a:rect l="l" t="t" r="r" b="b"/>
            <a:pathLst>
              <a:path w="43814" h="43814">
                <a:moveTo>
                  <a:pt x="21742" y="0"/>
                </a:moveTo>
                <a:lnTo>
                  <a:pt x="30197" y="1713"/>
                </a:lnTo>
                <a:lnTo>
                  <a:pt x="37109" y="6380"/>
                </a:lnTo>
                <a:lnTo>
                  <a:pt x="41773" y="13292"/>
                </a:lnTo>
                <a:lnTo>
                  <a:pt x="43484" y="21742"/>
                </a:lnTo>
                <a:lnTo>
                  <a:pt x="41773" y="30182"/>
                </a:lnTo>
                <a:lnTo>
                  <a:pt x="37109" y="37087"/>
                </a:lnTo>
                <a:lnTo>
                  <a:pt x="30197" y="41748"/>
                </a:lnTo>
                <a:lnTo>
                  <a:pt x="21742" y="43459"/>
                </a:lnTo>
                <a:lnTo>
                  <a:pt x="13292" y="41748"/>
                </a:lnTo>
                <a:lnTo>
                  <a:pt x="6380" y="37087"/>
                </a:lnTo>
                <a:lnTo>
                  <a:pt x="1713" y="30182"/>
                </a:lnTo>
                <a:lnTo>
                  <a:pt x="0" y="21742"/>
                </a:lnTo>
                <a:lnTo>
                  <a:pt x="1713" y="13292"/>
                </a:lnTo>
                <a:lnTo>
                  <a:pt x="6380" y="6380"/>
                </a:lnTo>
                <a:lnTo>
                  <a:pt x="13292" y="1713"/>
                </a:lnTo>
                <a:lnTo>
                  <a:pt x="21742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325201" y="4971804"/>
            <a:ext cx="43815" cy="43815"/>
          </a:xfrm>
          <a:custGeom>
            <a:avLst/>
            <a:gdLst/>
            <a:ahLst/>
            <a:cxnLst/>
            <a:rect l="l" t="t" r="r" b="b"/>
            <a:pathLst>
              <a:path w="43814" h="43814">
                <a:moveTo>
                  <a:pt x="21729" y="0"/>
                </a:moveTo>
                <a:lnTo>
                  <a:pt x="30179" y="1714"/>
                </a:lnTo>
                <a:lnTo>
                  <a:pt x="37091" y="6384"/>
                </a:lnTo>
                <a:lnTo>
                  <a:pt x="41758" y="13298"/>
                </a:lnTo>
                <a:lnTo>
                  <a:pt x="43472" y="21742"/>
                </a:lnTo>
                <a:lnTo>
                  <a:pt x="41758" y="30192"/>
                </a:lnTo>
                <a:lnTo>
                  <a:pt x="37091" y="37104"/>
                </a:lnTo>
                <a:lnTo>
                  <a:pt x="30179" y="41771"/>
                </a:lnTo>
                <a:lnTo>
                  <a:pt x="21729" y="43484"/>
                </a:lnTo>
                <a:lnTo>
                  <a:pt x="13287" y="41771"/>
                </a:lnTo>
                <a:lnTo>
                  <a:pt x="6378" y="37104"/>
                </a:lnTo>
                <a:lnTo>
                  <a:pt x="1712" y="30192"/>
                </a:lnTo>
                <a:lnTo>
                  <a:pt x="0" y="21742"/>
                </a:lnTo>
                <a:lnTo>
                  <a:pt x="1712" y="13298"/>
                </a:lnTo>
                <a:lnTo>
                  <a:pt x="6378" y="6384"/>
                </a:lnTo>
                <a:lnTo>
                  <a:pt x="13287" y="1714"/>
                </a:lnTo>
                <a:lnTo>
                  <a:pt x="21729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9936110" y="5419794"/>
            <a:ext cx="48260" cy="48260"/>
            <a:chOff x="4881510" y="5419794"/>
            <a:chExt cx="48260" cy="48260"/>
          </a:xfrm>
        </p:grpSpPr>
        <p:sp>
          <p:nvSpPr>
            <p:cNvPr id="42" name="object 42"/>
            <p:cNvSpPr/>
            <p:nvPr/>
          </p:nvSpPr>
          <p:spPr>
            <a:xfrm>
              <a:off x="4883796" y="542208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729" y="0"/>
                  </a:moveTo>
                  <a:lnTo>
                    <a:pt x="13287" y="1713"/>
                  </a:lnTo>
                  <a:lnTo>
                    <a:pt x="6378" y="6380"/>
                  </a:lnTo>
                  <a:lnTo>
                    <a:pt x="1712" y="13292"/>
                  </a:lnTo>
                  <a:lnTo>
                    <a:pt x="0" y="21742"/>
                  </a:lnTo>
                  <a:lnTo>
                    <a:pt x="1712" y="30186"/>
                  </a:lnTo>
                  <a:lnTo>
                    <a:pt x="6378" y="37099"/>
                  </a:lnTo>
                  <a:lnTo>
                    <a:pt x="13287" y="41769"/>
                  </a:lnTo>
                  <a:lnTo>
                    <a:pt x="21729" y="43484"/>
                  </a:lnTo>
                  <a:lnTo>
                    <a:pt x="30179" y="41769"/>
                  </a:lnTo>
                  <a:lnTo>
                    <a:pt x="37091" y="37099"/>
                  </a:lnTo>
                  <a:lnTo>
                    <a:pt x="41758" y="30186"/>
                  </a:lnTo>
                  <a:lnTo>
                    <a:pt x="43472" y="21742"/>
                  </a:lnTo>
                  <a:lnTo>
                    <a:pt x="41758" y="13292"/>
                  </a:lnTo>
                  <a:lnTo>
                    <a:pt x="37091" y="6380"/>
                  </a:lnTo>
                  <a:lnTo>
                    <a:pt x="30179" y="1713"/>
                  </a:lnTo>
                  <a:lnTo>
                    <a:pt x="217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883796" y="542208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729" y="0"/>
                  </a:moveTo>
                  <a:lnTo>
                    <a:pt x="30179" y="1713"/>
                  </a:lnTo>
                  <a:lnTo>
                    <a:pt x="37091" y="6380"/>
                  </a:lnTo>
                  <a:lnTo>
                    <a:pt x="41758" y="13292"/>
                  </a:lnTo>
                  <a:lnTo>
                    <a:pt x="43472" y="21742"/>
                  </a:lnTo>
                  <a:lnTo>
                    <a:pt x="41758" y="30186"/>
                  </a:lnTo>
                  <a:lnTo>
                    <a:pt x="37091" y="37099"/>
                  </a:lnTo>
                  <a:lnTo>
                    <a:pt x="30179" y="41769"/>
                  </a:lnTo>
                  <a:lnTo>
                    <a:pt x="21729" y="43484"/>
                  </a:lnTo>
                  <a:lnTo>
                    <a:pt x="13287" y="41769"/>
                  </a:lnTo>
                  <a:lnTo>
                    <a:pt x="6378" y="37099"/>
                  </a:lnTo>
                  <a:lnTo>
                    <a:pt x="1712" y="30186"/>
                  </a:lnTo>
                  <a:lnTo>
                    <a:pt x="0" y="21742"/>
                  </a:lnTo>
                  <a:lnTo>
                    <a:pt x="1712" y="13292"/>
                  </a:lnTo>
                  <a:lnTo>
                    <a:pt x="6378" y="6380"/>
                  </a:lnTo>
                  <a:lnTo>
                    <a:pt x="13287" y="1713"/>
                  </a:lnTo>
                  <a:lnTo>
                    <a:pt x="2172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8164918" y="8314080"/>
            <a:ext cx="44450" cy="590550"/>
          </a:xfrm>
          <a:custGeom>
            <a:avLst/>
            <a:gdLst/>
            <a:ahLst/>
            <a:cxnLst/>
            <a:rect l="l" t="t" r="r" b="b"/>
            <a:pathLst>
              <a:path w="44450" h="590550">
                <a:moveTo>
                  <a:pt x="0" y="590156"/>
                </a:moveTo>
                <a:lnTo>
                  <a:pt x="44310" y="590156"/>
                </a:lnTo>
                <a:lnTo>
                  <a:pt x="44310" y="0"/>
                </a:lnTo>
                <a:lnTo>
                  <a:pt x="0" y="0"/>
                </a:lnTo>
                <a:lnTo>
                  <a:pt x="0" y="590156"/>
                </a:lnTo>
                <a:close/>
              </a:path>
            </a:pathLst>
          </a:custGeom>
          <a:solidFill>
            <a:srgbClr val="6C6D6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8162786" y="8026730"/>
            <a:ext cx="48895" cy="880110"/>
            <a:chOff x="3108185" y="8026730"/>
            <a:chExt cx="48895" cy="880110"/>
          </a:xfrm>
        </p:grpSpPr>
        <p:sp>
          <p:nvSpPr>
            <p:cNvPr id="46" name="object 46"/>
            <p:cNvSpPr/>
            <p:nvPr/>
          </p:nvSpPr>
          <p:spPr>
            <a:xfrm>
              <a:off x="3110318" y="8028863"/>
              <a:ext cx="44450" cy="230504"/>
            </a:xfrm>
            <a:custGeom>
              <a:avLst/>
              <a:gdLst/>
              <a:ahLst/>
              <a:cxnLst/>
              <a:rect l="l" t="t" r="r" b="b"/>
              <a:pathLst>
                <a:path w="44450" h="230504">
                  <a:moveTo>
                    <a:pt x="0" y="230009"/>
                  </a:moveTo>
                  <a:lnTo>
                    <a:pt x="44310" y="230009"/>
                  </a:lnTo>
                  <a:lnTo>
                    <a:pt x="44310" y="0"/>
                  </a:lnTo>
                  <a:lnTo>
                    <a:pt x="0" y="0"/>
                  </a:lnTo>
                  <a:lnTo>
                    <a:pt x="0" y="230009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10318" y="8028863"/>
              <a:ext cx="44450" cy="875665"/>
            </a:xfrm>
            <a:custGeom>
              <a:avLst/>
              <a:gdLst/>
              <a:ahLst/>
              <a:cxnLst/>
              <a:rect l="l" t="t" r="r" b="b"/>
              <a:pathLst>
                <a:path w="44450" h="875665">
                  <a:moveTo>
                    <a:pt x="0" y="0"/>
                  </a:moveTo>
                  <a:lnTo>
                    <a:pt x="44310" y="0"/>
                  </a:lnTo>
                  <a:lnTo>
                    <a:pt x="44310" y="875372"/>
                  </a:lnTo>
                  <a:lnTo>
                    <a:pt x="0" y="875372"/>
                  </a:lnTo>
                  <a:lnTo>
                    <a:pt x="0" y="0"/>
                  </a:lnTo>
                  <a:close/>
                </a:path>
              </a:pathLst>
            </a:custGeom>
            <a:ln w="42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9030082" y="8179860"/>
            <a:ext cx="99060" cy="50800"/>
            <a:chOff x="3975482" y="8179860"/>
            <a:chExt cx="99060" cy="50800"/>
          </a:xfrm>
        </p:grpSpPr>
        <p:sp>
          <p:nvSpPr>
            <p:cNvPr id="49" name="object 49"/>
            <p:cNvSpPr/>
            <p:nvPr/>
          </p:nvSpPr>
          <p:spPr>
            <a:xfrm>
              <a:off x="3977768" y="8182146"/>
              <a:ext cx="93980" cy="45720"/>
            </a:xfrm>
            <a:custGeom>
              <a:avLst/>
              <a:gdLst/>
              <a:ahLst/>
              <a:cxnLst/>
              <a:rect l="l" t="t" r="r" b="b"/>
              <a:pathLst>
                <a:path w="93979" h="45720">
                  <a:moveTo>
                    <a:pt x="28956" y="0"/>
                  </a:moveTo>
                  <a:lnTo>
                    <a:pt x="21767" y="8356"/>
                  </a:lnTo>
                  <a:lnTo>
                    <a:pt x="16700" y="11417"/>
                  </a:lnTo>
                  <a:lnTo>
                    <a:pt x="13957" y="16370"/>
                  </a:lnTo>
                  <a:lnTo>
                    <a:pt x="8001" y="21602"/>
                  </a:lnTo>
                  <a:lnTo>
                    <a:pt x="2260" y="34721"/>
                  </a:lnTo>
                  <a:lnTo>
                    <a:pt x="0" y="39268"/>
                  </a:lnTo>
                  <a:lnTo>
                    <a:pt x="1460" y="42049"/>
                  </a:lnTo>
                  <a:lnTo>
                    <a:pt x="2438" y="45618"/>
                  </a:lnTo>
                  <a:lnTo>
                    <a:pt x="7772" y="44640"/>
                  </a:lnTo>
                  <a:lnTo>
                    <a:pt x="90355" y="44475"/>
                  </a:lnTo>
                  <a:lnTo>
                    <a:pt x="93929" y="41719"/>
                  </a:lnTo>
                  <a:lnTo>
                    <a:pt x="92316" y="37337"/>
                  </a:lnTo>
                  <a:lnTo>
                    <a:pt x="91008" y="30810"/>
                  </a:lnTo>
                  <a:lnTo>
                    <a:pt x="78536" y="14363"/>
                  </a:lnTo>
                  <a:lnTo>
                    <a:pt x="70256" y="6845"/>
                  </a:lnTo>
                  <a:lnTo>
                    <a:pt x="69838" y="6391"/>
                  </a:lnTo>
                  <a:lnTo>
                    <a:pt x="45910" y="6391"/>
                  </a:lnTo>
                  <a:lnTo>
                    <a:pt x="35540" y="5043"/>
                  </a:lnTo>
                  <a:lnTo>
                    <a:pt x="29870" y="1879"/>
                  </a:lnTo>
                  <a:lnTo>
                    <a:pt x="28956" y="0"/>
                  </a:lnTo>
                  <a:close/>
                </a:path>
                <a:path w="93979" h="45720">
                  <a:moveTo>
                    <a:pt x="90355" y="44475"/>
                  </a:moveTo>
                  <a:lnTo>
                    <a:pt x="87452" y="44475"/>
                  </a:lnTo>
                  <a:lnTo>
                    <a:pt x="89712" y="44970"/>
                  </a:lnTo>
                  <a:lnTo>
                    <a:pt x="90355" y="44475"/>
                  </a:lnTo>
                  <a:close/>
                </a:path>
                <a:path w="93979" h="45720">
                  <a:moveTo>
                    <a:pt x="65989" y="2209"/>
                  </a:moveTo>
                  <a:lnTo>
                    <a:pt x="64693" y="3225"/>
                  </a:lnTo>
                  <a:lnTo>
                    <a:pt x="56966" y="5819"/>
                  </a:lnTo>
                  <a:lnTo>
                    <a:pt x="45910" y="6391"/>
                  </a:lnTo>
                  <a:lnTo>
                    <a:pt x="69838" y="6391"/>
                  </a:lnTo>
                  <a:lnTo>
                    <a:pt x="65989" y="220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977768" y="8182146"/>
              <a:ext cx="93980" cy="45720"/>
            </a:xfrm>
            <a:custGeom>
              <a:avLst/>
              <a:gdLst/>
              <a:ahLst/>
              <a:cxnLst/>
              <a:rect l="l" t="t" r="r" b="b"/>
              <a:pathLst>
                <a:path w="93979" h="45720">
                  <a:moveTo>
                    <a:pt x="87452" y="44475"/>
                  </a:moveTo>
                  <a:lnTo>
                    <a:pt x="7772" y="44640"/>
                  </a:lnTo>
                  <a:lnTo>
                    <a:pt x="2438" y="45618"/>
                  </a:lnTo>
                  <a:lnTo>
                    <a:pt x="1955" y="43840"/>
                  </a:lnTo>
                  <a:lnTo>
                    <a:pt x="1460" y="42049"/>
                  </a:lnTo>
                  <a:lnTo>
                    <a:pt x="0" y="39268"/>
                  </a:lnTo>
                  <a:lnTo>
                    <a:pt x="1130" y="37007"/>
                  </a:lnTo>
                  <a:lnTo>
                    <a:pt x="2260" y="34721"/>
                  </a:lnTo>
                  <a:lnTo>
                    <a:pt x="8001" y="21602"/>
                  </a:lnTo>
                  <a:lnTo>
                    <a:pt x="10845" y="19100"/>
                  </a:lnTo>
                  <a:lnTo>
                    <a:pt x="13957" y="16370"/>
                  </a:lnTo>
                  <a:lnTo>
                    <a:pt x="16700" y="11417"/>
                  </a:lnTo>
                  <a:lnTo>
                    <a:pt x="20015" y="9410"/>
                  </a:lnTo>
                  <a:lnTo>
                    <a:pt x="21767" y="8356"/>
                  </a:lnTo>
                  <a:lnTo>
                    <a:pt x="28956" y="0"/>
                  </a:lnTo>
                  <a:lnTo>
                    <a:pt x="29870" y="1879"/>
                  </a:lnTo>
                  <a:lnTo>
                    <a:pt x="35540" y="5043"/>
                  </a:lnTo>
                  <a:lnTo>
                    <a:pt x="45910" y="6391"/>
                  </a:lnTo>
                  <a:lnTo>
                    <a:pt x="56966" y="5819"/>
                  </a:lnTo>
                  <a:lnTo>
                    <a:pt x="64693" y="3225"/>
                  </a:lnTo>
                  <a:lnTo>
                    <a:pt x="65989" y="2209"/>
                  </a:lnTo>
                  <a:lnTo>
                    <a:pt x="70256" y="6845"/>
                  </a:lnTo>
                  <a:lnTo>
                    <a:pt x="71742" y="8191"/>
                  </a:lnTo>
                  <a:lnTo>
                    <a:pt x="78536" y="14363"/>
                  </a:lnTo>
                  <a:lnTo>
                    <a:pt x="91008" y="30810"/>
                  </a:lnTo>
                  <a:lnTo>
                    <a:pt x="91655" y="34061"/>
                  </a:lnTo>
                  <a:lnTo>
                    <a:pt x="92316" y="37337"/>
                  </a:lnTo>
                  <a:lnTo>
                    <a:pt x="93929" y="41719"/>
                  </a:lnTo>
                  <a:lnTo>
                    <a:pt x="91821" y="43345"/>
                  </a:lnTo>
                  <a:lnTo>
                    <a:pt x="89712" y="44970"/>
                  </a:lnTo>
                  <a:lnTo>
                    <a:pt x="87452" y="4447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10439178" y="9193116"/>
            <a:ext cx="66675" cy="36195"/>
            <a:chOff x="5384577" y="9193115"/>
            <a:chExt cx="66675" cy="36195"/>
          </a:xfrm>
        </p:grpSpPr>
        <p:sp>
          <p:nvSpPr>
            <p:cNvPr id="52" name="object 52"/>
            <p:cNvSpPr/>
            <p:nvPr/>
          </p:nvSpPr>
          <p:spPr>
            <a:xfrm>
              <a:off x="5386863" y="9195401"/>
              <a:ext cx="62230" cy="31750"/>
            </a:xfrm>
            <a:custGeom>
              <a:avLst/>
              <a:gdLst/>
              <a:ahLst/>
              <a:cxnLst/>
              <a:rect l="l" t="t" r="r" b="b"/>
              <a:pathLst>
                <a:path w="62229" h="31750">
                  <a:moveTo>
                    <a:pt x="23435" y="24345"/>
                  </a:moveTo>
                  <a:lnTo>
                    <a:pt x="15227" y="24345"/>
                  </a:lnTo>
                  <a:lnTo>
                    <a:pt x="16205" y="26327"/>
                  </a:lnTo>
                  <a:lnTo>
                    <a:pt x="18681" y="31483"/>
                  </a:lnTo>
                  <a:lnTo>
                    <a:pt x="23435" y="24345"/>
                  </a:lnTo>
                  <a:close/>
                </a:path>
                <a:path w="62229" h="31750">
                  <a:moveTo>
                    <a:pt x="42487" y="24104"/>
                  </a:moveTo>
                  <a:lnTo>
                    <a:pt x="23596" y="24104"/>
                  </a:lnTo>
                  <a:lnTo>
                    <a:pt x="27787" y="29032"/>
                  </a:lnTo>
                  <a:lnTo>
                    <a:pt x="29756" y="31483"/>
                  </a:lnTo>
                  <a:lnTo>
                    <a:pt x="35166" y="30251"/>
                  </a:lnTo>
                  <a:lnTo>
                    <a:pt x="37871" y="28295"/>
                  </a:lnTo>
                  <a:lnTo>
                    <a:pt x="41541" y="25831"/>
                  </a:lnTo>
                  <a:lnTo>
                    <a:pt x="42487" y="24104"/>
                  </a:lnTo>
                  <a:close/>
                </a:path>
                <a:path w="62229" h="31750">
                  <a:moveTo>
                    <a:pt x="15049" y="25577"/>
                  </a:moveTo>
                  <a:lnTo>
                    <a:pt x="11811" y="25577"/>
                  </a:lnTo>
                  <a:lnTo>
                    <a:pt x="13766" y="28295"/>
                  </a:lnTo>
                  <a:lnTo>
                    <a:pt x="14516" y="29273"/>
                  </a:lnTo>
                  <a:lnTo>
                    <a:pt x="15049" y="25577"/>
                  </a:lnTo>
                  <a:close/>
                </a:path>
                <a:path w="62229" h="31750">
                  <a:moveTo>
                    <a:pt x="1727" y="14033"/>
                  </a:moveTo>
                  <a:lnTo>
                    <a:pt x="0" y="14033"/>
                  </a:lnTo>
                  <a:lnTo>
                    <a:pt x="1727" y="21158"/>
                  </a:lnTo>
                  <a:lnTo>
                    <a:pt x="1816" y="21894"/>
                  </a:lnTo>
                  <a:lnTo>
                    <a:pt x="1955" y="22644"/>
                  </a:lnTo>
                  <a:lnTo>
                    <a:pt x="3683" y="25831"/>
                  </a:lnTo>
                  <a:lnTo>
                    <a:pt x="5156" y="26327"/>
                  </a:lnTo>
                  <a:lnTo>
                    <a:pt x="5651" y="28778"/>
                  </a:lnTo>
                  <a:lnTo>
                    <a:pt x="11811" y="25577"/>
                  </a:lnTo>
                  <a:lnTo>
                    <a:pt x="15049" y="25577"/>
                  </a:lnTo>
                  <a:lnTo>
                    <a:pt x="15227" y="24345"/>
                  </a:lnTo>
                  <a:lnTo>
                    <a:pt x="23435" y="24345"/>
                  </a:lnTo>
                  <a:lnTo>
                    <a:pt x="23596" y="24104"/>
                  </a:lnTo>
                  <a:lnTo>
                    <a:pt x="42487" y="24104"/>
                  </a:lnTo>
                  <a:lnTo>
                    <a:pt x="44637" y="20180"/>
                  </a:lnTo>
                  <a:lnTo>
                    <a:pt x="28016" y="20180"/>
                  </a:lnTo>
                  <a:lnTo>
                    <a:pt x="21882" y="17462"/>
                  </a:lnTo>
                  <a:lnTo>
                    <a:pt x="21612" y="16967"/>
                  </a:lnTo>
                  <a:lnTo>
                    <a:pt x="14516" y="16967"/>
                  </a:lnTo>
                  <a:lnTo>
                    <a:pt x="13917" y="16484"/>
                  </a:lnTo>
                  <a:lnTo>
                    <a:pt x="4406" y="16484"/>
                  </a:lnTo>
                  <a:lnTo>
                    <a:pt x="1727" y="14033"/>
                  </a:lnTo>
                  <a:close/>
                </a:path>
                <a:path w="62229" h="31750">
                  <a:moveTo>
                    <a:pt x="58737" y="17716"/>
                  </a:moveTo>
                  <a:lnTo>
                    <a:pt x="45986" y="17716"/>
                  </a:lnTo>
                  <a:lnTo>
                    <a:pt x="49415" y="26327"/>
                  </a:lnTo>
                  <a:lnTo>
                    <a:pt x="49911" y="27800"/>
                  </a:lnTo>
                  <a:lnTo>
                    <a:pt x="56311" y="24104"/>
                  </a:lnTo>
                  <a:lnTo>
                    <a:pt x="56929" y="22644"/>
                  </a:lnTo>
                  <a:lnTo>
                    <a:pt x="57289" y="21894"/>
                  </a:lnTo>
                  <a:lnTo>
                    <a:pt x="58737" y="17716"/>
                  </a:lnTo>
                  <a:close/>
                </a:path>
                <a:path w="62229" h="31750">
                  <a:moveTo>
                    <a:pt x="29006" y="14262"/>
                  </a:moveTo>
                  <a:lnTo>
                    <a:pt x="26301" y="14262"/>
                  </a:lnTo>
                  <a:lnTo>
                    <a:pt x="26301" y="14757"/>
                  </a:lnTo>
                  <a:lnTo>
                    <a:pt x="28016" y="20180"/>
                  </a:lnTo>
                  <a:lnTo>
                    <a:pt x="44637" y="20180"/>
                  </a:lnTo>
                  <a:lnTo>
                    <a:pt x="45311" y="18948"/>
                  </a:lnTo>
                  <a:lnTo>
                    <a:pt x="37871" y="18948"/>
                  </a:lnTo>
                  <a:lnTo>
                    <a:pt x="35166" y="16243"/>
                  </a:lnTo>
                  <a:lnTo>
                    <a:pt x="29006" y="14262"/>
                  </a:lnTo>
                  <a:close/>
                </a:path>
                <a:path w="62229" h="31750">
                  <a:moveTo>
                    <a:pt x="36385" y="10820"/>
                  </a:moveTo>
                  <a:lnTo>
                    <a:pt x="35915" y="11569"/>
                  </a:lnTo>
                  <a:lnTo>
                    <a:pt x="33426" y="14503"/>
                  </a:lnTo>
                  <a:lnTo>
                    <a:pt x="36893" y="17945"/>
                  </a:lnTo>
                  <a:lnTo>
                    <a:pt x="37871" y="18948"/>
                  </a:lnTo>
                  <a:lnTo>
                    <a:pt x="45311" y="18948"/>
                  </a:lnTo>
                  <a:lnTo>
                    <a:pt x="45986" y="17716"/>
                  </a:lnTo>
                  <a:lnTo>
                    <a:pt x="58737" y="17716"/>
                  </a:lnTo>
                  <a:lnTo>
                    <a:pt x="58909" y="17221"/>
                  </a:lnTo>
                  <a:lnTo>
                    <a:pt x="54584" y="17221"/>
                  </a:lnTo>
                  <a:lnTo>
                    <a:pt x="53835" y="16243"/>
                  </a:lnTo>
                  <a:lnTo>
                    <a:pt x="54389" y="15747"/>
                  </a:lnTo>
                  <a:lnTo>
                    <a:pt x="41071" y="15747"/>
                  </a:lnTo>
                  <a:lnTo>
                    <a:pt x="41430" y="13284"/>
                  </a:lnTo>
                  <a:lnTo>
                    <a:pt x="38354" y="13284"/>
                  </a:lnTo>
                  <a:lnTo>
                    <a:pt x="37871" y="13042"/>
                  </a:lnTo>
                  <a:lnTo>
                    <a:pt x="36385" y="10820"/>
                  </a:lnTo>
                  <a:close/>
                </a:path>
                <a:path w="62229" h="31750">
                  <a:moveTo>
                    <a:pt x="61722" y="9105"/>
                  </a:moveTo>
                  <a:lnTo>
                    <a:pt x="58508" y="12064"/>
                  </a:lnTo>
                  <a:lnTo>
                    <a:pt x="54584" y="15573"/>
                  </a:lnTo>
                  <a:lnTo>
                    <a:pt x="54584" y="17221"/>
                  </a:lnTo>
                  <a:lnTo>
                    <a:pt x="58909" y="17221"/>
                  </a:lnTo>
                  <a:lnTo>
                    <a:pt x="61722" y="9105"/>
                  </a:lnTo>
                  <a:close/>
                </a:path>
                <a:path w="62229" h="31750">
                  <a:moveTo>
                    <a:pt x="18440" y="3936"/>
                  </a:moveTo>
                  <a:lnTo>
                    <a:pt x="10833" y="7632"/>
                  </a:lnTo>
                  <a:lnTo>
                    <a:pt x="9093" y="8369"/>
                  </a:lnTo>
                  <a:lnTo>
                    <a:pt x="14516" y="16967"/>
                  </a:lnTo>
                  <a:lnTo>
                    <a:pt x="21612" y="16967"/>
                  </a:lnTo>
                  <a:lnTo>
                    <a:pt x="20408" y="14757"/>
                  </a:lnTo>
                  <a:lnTo>
                    <a:pt x="18923" y="12306"/>
                  </a:lnTo>
                  <a:lnTo>
                    <a:pt x="18440" y="3936"/>
                  </a:lnTo>
                  <a:close/>
                </a:path>
                <a:path w="62229" h="31750">
                  <a:moveTo>
                    <a:pt x="2222" y="7137"/>
                  </a:moveTo>
                  <a:lnTo>
                    <a:pt x="4406" y="9588"/>
                  </a:lnTo>
                  <a:lnTo>
                    <a:pt x="4406" y="16484"/>
                  </a:lnTo>
                  <a:lnTo>
                    <a:pt x="13917" y="16484"/>
                  </a:lnTo>
                  <a:lnTo>
                    <a:pt x="8115" y="11810"/>
                  </a:lnTo>
                  <a:lnTo>
                    <a:pt x="2222" y="7137"/>
                  </a:lnTo>
                  <a:close/>
                </a:path>
                <a:path w="62229" h="31750">
                  <a:moveTo>
                    <a:pt x="49669" y="3213"/>
                  </a:moveTo>
                  <a:lnTo>
                    <a:pt x="45986" y="6896"/>
                  </a:lnTo>
                  <a:lnTo>
                    <a:pt x="45224" y="8610"/>
                  </a:lnTo>
                  <a:lnTo>
                    <a:pt x="44754" y="9588"/>
                  </a:lnTo>
                  <a:lnTo>
                    <a:pt x="41071" y="15747"/>
                  </a:lnTo>
                  <a:lnTo>
                    <a:pt x="54389" y="15747"/>
                  </a:lnTo>
                  <a:lnTo>
                    <a:pt x="54584" y="15573"/>
                  </a:lnTo>
                  <a:lnTo>
                    <a:pt x="54584" y="12547"/>
                  </a:lnTo>
                  <a:lnTo>
                    <a:pt x="48425" y="12547"/>
                  </a:lnTo>
                  <a:lnTo>
                    <a:pt x="49669" y="3213"/>
                  </a:lnTo>
                  <a:close/>
                </a:path>
                <a:path w="62229" h="31750">
                  <a:moveTo>
                    <a:pt x="38595" y="0"/>
                  </a:moveTo>
                  <a:lnTo>
                    <a:pt x="38595" y="13284"/>
                  </a:lnTo>
                  <a:lnTo>
                    <a:pt x="41430" y="13284"/>
                  </a:lnTo>
                  <a:lnTo>
                    <a:pt x="42253" y="7632"/>
                  </a:lnTo>
                  <a:lnTo>
                    <a:pt x="42185" y="6896"/>
                  </a:lnTo>
                  <a:lnTo>
                    <a:pt x="41541" y="3936"/>
                  </a:lnTo>
                  <a:lnTo>
                    <a:pt x="41541" y="3441"/>
                  </a:lnTo>
                  <a:lnTo>
                    <a:pt x="38595" y="0"/>
                  </a:lnTo>
                  <a:close/>
                </a:path>
                <a:path w="62229" h="31750">
                  <a:moveTo>
                    <a:pt x="54584" y="5892"/>
                  </a:moveTo>
                  <a:lnTo>
                    <a:pt x="50660" y="12547"/>
                  </a:lnTo>
                  <a:lnTo>
                    <a:pt x="54584" y="12547"/>
                  </a:lnTo>
                  <a:lnTo>
                    <a:pt x="54584" y="58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386863" y="9195401"/>
              <a:ext cx="62230" cy="31750"/>
            </a:xfrm>
            <a:custGeom>
              <a:avLst/>
              <a:gdLst/>
              <a:ahLst/>
              <a:cxnLst/>
              <a:rect l="l" t="t" r="r" b="b"/>
              <a:pathLst>
                <a:path w="62229" h="31750">
                  <a:moveTo>
                    <a:pt x="5156" y="26327"/>
                  </a:moveTo>
                  <a:lnTo>
                    <a:pt x="3683" y="25831"/>
                  </a:lnTo>
                  <a:lnTo>
                    <a:pt x="1955" y="22644"/>
                  </a:lnTo>
                  <a:lnTo>
                    <a:pt x="1727" y="21412"/>
                  </a:lnTo>
                  <a:lnTo>
                    <a:pt x="1727" y="21158"/>
                  </a:lnTo>
                  <a:lnTo>
                    <a:pt x="0" y="14033"/>
                  </a:lnTo>
                  <a:lnTo>
                    <a:pt x="977" y="14033"/>
                  </a:lnTo>
                  <a:lnTo>
                    <a:pt x="1727" y="14033"/>
                  </a:lnTo>
                  <a:lnTo>
                    <a:pt x="4406" y="16484"/>
                  </a:lnTo>
                  <a:lnTo>
                    <a:pt x="4406" y="9588"/>
                  </a:lnTo>
                  <a:lnTo>
                    <a:pt x="2222" y="7137"/>
                  </a:lnTo>
                  <a:lnTo>
                    <a:pt x="8115" y="11810"/>
                  </a:lnTo>
                  <a:lnTo>
                    <a:pt x="14516" y="16967"/>
                  </a:lnTo>
                  <a:lnTo>
                    <a:pt x="9093" y="8369"/>
                  </a:lnTo>
                  <a:lnTo>
                    <a:pt x="10833" y="7632"/>
                  </a:lnTo>
                  <a:lnTo>
                    <a:pt x="18440" y="3936"/>
                  </a:lnTo>
                  <a:lnTo>
                    <a:pt x="18923" y="12306"/>
                  </a:lnTo>
                  <a:lnTo>
                    <a:pt x="20408" y="14757"/>
                  </a:lnTo>
                  <a:lnTo>
                    <a:pt x="21882" y="17462"/>
                  </a:lnTo>
                  <a:lnTo>
                    <a:pt x="28016" y="20180"/>
                  </a:lnTo>
                  <a:lnTo>
                    <a:pt x="26301" y="14757"/>
                  </a:lnTo>
                  <a:lnTo>
                    <a:pt x="26301" y="14503"/>
                  </a:lnTo>
                  <a:lnTo>
                    <a:pt x="26301" y="14262"/>
                  </a:lnTo>
                  <a:lnTo>
                    <a:pt x="26555" y="14262"/>
                  </a:lnTo>
                  <a:lnTo>
                    <a:pt x="29006" y="14262"/>
                  </a:lnTo>
                  <a:lnTo>
                    <a:pt x="35166" y="16243"/>
                  </a:lnTo>
                  <a:lnTo>
                    <a:pt x="36893" y="17945"/>
                  </a:lnTo>
                  <a:lnTo>
                    <a:pt x="37871" y="18948"/>
                  </a:lnTo>
                  <a:lnTo>
                    <a:pt x="33426" y="14503"/>
                  </a:lnTo>
                  <a:lnTo>
                    <a:pt x="35915" y="11569"/>
                  </a:lnTo>
                  <a:lnTo>
                    <a:pt x="36385" y="10820"/>
                  </a:lnTo>
                  <a:lnTo>
                    <a:pt x="37871" y="13042"/>
                  </a:lnTo>
                  <a:lnTo>
                    <a:pt x="38354" y="13284"/>
                  </a:lnTo>
                  <a:lnTo>
                    <a:pt x="38595" y="13284"/>
                  </a:lnTo>
                  <a:lnTo>
                    <a:pt x="38595" y="3936"/>
                  </a:lnTo>
                  <a:lnTo>
                    <a:pt x="38595" y="1244"/>
                  </a:lnTo>
                  <a:lnTo>
                    <a:pt x="38595" y="0"/>
                  </a:lnTo>
                  <a:lnTo>
                    <a:pt x="41541" y="3441"/>
                  </a:lnTo>
                  <a:lnTo>
                    <a:pt x="41541" y="3936"/>
                  </a:lnTo>
                  <a:lnTo>
                    <a:pt x="42291" y="7378"/>
                  </a:lnTo>
                  <a:lnTo>
                    <a:pt x="41071" y="15747"/>
                  </a:lnTo>
                  <a:lnTo>
                    <a:pt x="44754" y="9588"/>
                  </a:lnTo>
                  <a:lnTo>
                    <a:pt x="45224" y="8610"/>
                  </a:lnTo>
                  <a:lnTo>
                    <a:pt x="45986" y="6896"/>
                  </a:lnTo>
                  <a:lnTo>
                    <a:pt x="46723" y="6159"/>
                  </a:lnTo>
                  <a:lnTo>
                    <a:pt x="49669" y="3213"/>
                  </a:lnTo>
                  <a:lnTo>
                    <a:pt x="48425" y="12547"/>
                  </a:lnTo>
                  <a:lnTo>
                    <a:pt x="49415" y="12547"/>
                  </a:lnTo>
                  <a:lnTo>
                    <a:pt x="50660" y="12547"/>
                  </a:lnTo>
                  <a:lnTo>
                    <a:pt x="54584" y="5892"/>
                  </a:lnTo>
                  <a:lnTo>
                    <a:pt x="54584" y="9105"/>
                  </a:lnTo>
                  <a:lnTo>
                    <a:pt x="54584" y="17221"/>
                  </a:lnTo>
                  <a:lnTo>
                    <a:pt x="53835" y="16243"/>
                  </a:lnTo>
                  <a:lnTo>
                    <a:pt x="58508" y="12064"/>
                  </a:lnTo>
                  <a:lnTo>
                    <a:pt x="61722" y="9105"/>
                  </a:lnTo>
                  <a:lnTo>
                    <a:pt x="57289" y="21894"/>
                  </a:lnTo>
                  <a:lnTo>
                    <a:pt x="56819" y="22872"/>
                  </a:lnTo>
                  <a:lnTo>
                    <a:pt x="56311" y="24104"/>
                  </a:lnTo>
                  <a:lnTo>
                    <a:pt x="49911" y="27800"/>
                  </a:lnTo>
                  <a:lnTo>
                    <a:pt x="49415" y="26327"/>
                  </a:lnTo>
                  <a:lnTo>
                    <a:pt x="48209" y="23367"/>
                  </a:lnTo>
                  <a:lnTo>
                    <a:pt x="45986" y="17716"/>
                  </a:lnTo>
                  <a:lnTo>
                    <a:pt x="41541" y="25831"/>
                  </a:lnTo>
                  <a:lnTo>
                    <a:pt x="37871" y="28295"/>
                  </a:lnTo>
                  <a:lnTo>
                    <a:pt x="35166" y="30251"/>
                  </a:lnTo>
                  <a:lnTo>
                    <a:pt x="29756" y="31483"/>
                  </a:lnTo>
                  <a:lnTo>
                    <a:pt x="27787" y="29032"/>
                  </a:lnTo>
                  <a:lnTo>
                    <a:pt x="23596" y="24104"/>
                  </a:lnTo>
                  <a:lnTo>
                    <a:pt x="18681" y="31483"/>
                  </a:lnTo>
                  <a:lnTo>
                    <a:pt x="16205" y="26327"/>
                  </a:lnTo>
                  <a:lnTo>
                    <a:pt x="15227" y="24345"/>
                  </a:lnTo>
                  <a:lnTo>
                    <a:pt x="14516" y="29273"/>
                  </a:lnTo>
                  <a:lnTo>
                    <a:pt x="13766" y="28295"/>
                  </a:lnTo>
                  <a:lnTo>
                    <a:pt x="11811" y="25577"/>
                  </a:lnTo>
                  <a:lnTo>
                    <a:pt x="5651" y="28778"/>
                  </a:lnTo>
                  <a:lnTo>
                    <a:pt x="5156" y="263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9145423" y="8071130"/>
            <a:ext cx="83185" cy="1176655"/>
            <a:chOff x="4090822" y="8071129"/>
            <a:chExt cx="83185" cy="1176655"/>
          </a:xfrm>
        </p:grpSpPr>
        <p:sp>
          <p:nvSpPr>
            <p:cNvPr id="55" name="object 55"/>
            <p:cNvSpPr/>
            <p:nvPr/>
          </p:nvSpPr>
          <p:spPr>
            <a:xfrm>
              <a:off x="4093108" y="8073415"/>
              <a:ext cx="78740" cy="1171575"/>
            </a:xfrm>
            <a:custGeom>
              <a:avLst/>
              <a:gdLst/>
              <a:ahLst/>
              <a:cxnLst/>
              <a:rect l="l" t="t" r="r" b="b"/>
              <a:pathLst>
                <a:path w="78739" h="1171575">
                  <a:moveTo>
                    <a:pt x="78282" y="0"/>
                  </a:moveTo>
                  <a:lnTo>
                    <a:pt x="0" y="0"/>
                  </a:lnTo>
                  <a:lnTo>
                    <a:pt x="0" y="1171460"/>
                  </a:lnTo>
                  <a:lnTo>
                    <a:pt x="78282" y="1171460"/>
                  </a:lnTo>
                  <a:lnTo>
                    <a:pt x="78282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93108" y="8073415"/>
              <a:ext cx="78740" cy="1171575"/>
            </a:xfrm>
            <a:custGeom>
              <a:avLst/>
              <a:gdLst/>
              <a:ahLst/>
              <a:cxnLst/>
              <a:rect l="l" t="t" r="r" b="b"/>
              <a:pathLst>
                <a:path w="78739" h="1171575">
                  <a:moveTo>
                    <a:pt x="78282" y="1171460"/>
                  </a:moveTo>
                  <a:lnTo>
                    <a:pt x="0" y="1171460"/>
                  </a:lnTo>
                  <a:lnTo>
                    <a:pt x="0" y="0"/>
                  </a:lnTo>
                  <a:lnTo>
                    <a:pt x="78282" y="0"/>
                  </a:lnTo>
                  <a:lnTo>
                    <a:pt x="78282" y="11714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10832504" y="8066431"/>
            <a:ext cx="83185" cy="1176655"/>
            <a:chOff x="5777903" y="8066430"/>
            <a:chExt cx="83185" cy="1176655"/>
          </a:xfrm>
        </p:grpSpPr>
        <p:sp>
          <p:nvSpPr>
            <p:cNvPr id="58" name="object 58"/>
            <p:cNvSpPr/>
            <p:nvPr/>
          </p:nvSpPr>
          <p:spPr>
            <a:xfrm>
              <a:off x="5780189" y="8068716"/>
              <a:ext cx="78740" cy="1171575"/>
            </a:xfrm>
            <a:custGeom>
              <a:avLst/>
              <a:gdLst/>
              <a:ahLst/>
              <a:cxnLst/>
              <a:rect l="l" t="t" r="r" b="b"/>
              <a:pathLst>
                <a:path w="78739" h="1171575">
                  <a:moveTo>
                    <a:pt x="78257" y="0"/>
                  </a:moveTo>
                  <a:lnTo>
                    <a:pt x="0" y="0"/>
                  </a:lnTo>
                  <a:lnTo>
                    <a:pt x="0" y="1171473"/>
                  </a:lnTo>
                  <a:lnTo>
                    <a:pt x="78257" y="1171473"/>
                  </a:lnTo>
                  <a:lnTo>
                    <a:pt x="78257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780189" y="8068716"/>
              <a:ext cx="78740" cy="1171575"/>
            </a:xfrm>
            <a:custGeom>
              <a:avLst/>
              <a:gdLst/>
              <a:ahLst/>
              <a:cxnLst/>
              <a:rect l="l" t="t" r="r" b="b"/>
              <a:pathLst>
                <a:path w="78739" h="1171575">
                  <a:moveTo>
                    <a:pt x="78257" y="1171473"/>
                  </a:moveTo>
                  <a:lnTo>
                    <a:pt x="0" y="1171473"/>
                  </a:lnTo>
                  <a:lnTo>
                    <a:pt x="0" y="0"/>
                  </a:lnTo>
                  <a:lnTo>
                    <a:pt x="78257" y="0"/>
                  </a:lnTo>
                  <a:lnTo>
                    <a:pt x="78257" y="11714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9145018" y="8070726"/>
            <a:ext cx="83820" cy="1176020"/>
            <a:chOff x="4090418" y="8070726"/>
            <a:chExt cx="83820" cy="1176020"/>
          </a:xfrm>
        </p:grpSpPr>
        <p:sp>
          <p:nvSpPr>
            <p:cNvPr id="61" name="object 61"/>
            <p:cNvSpPr/>
            <p:nvPr/>
          </p:nvSpPr>
          <p:spPr>
            <a:xfrm>
              <a:off x="4092704" y="807301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092704" y="807301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092728" y="810038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092728" y="810038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092754" y="812775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092754" y="812775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092760" y="815511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092760" y="815511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092790" y="818248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092790" y="818248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092803" y="820985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092803" y="820985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092827" y="823721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092827" y="823721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092846" y="826458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092846" y="826458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092859" y="829195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092859" y="829195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092884" y="831931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092884" y="831931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092896" y="834668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092896" y="834668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092915" y="837405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092915" y="837405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092945" y="8401420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092945" y="8401420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92964" y="842879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092964" y="842879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092983" y="845615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092983" y="845615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093001" y="848352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093001" y="848352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093020" y="8510889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093020" y="8510889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093032" y="853825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093032" y="853825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093051" y="856562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093051" y="856562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093083" y="859299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093083" y="859299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093100" y="8620359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093100" y="8620359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093119" y="8647730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093119" y="8647730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093138" y="8675090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093138" y="8675090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93156" y="870246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093156" y="870246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93175" y="872982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093175" y="872982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093199" y="875719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093199" y="875719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093218" y="8784560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093218" y="8784560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093237" y="881193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093237" y="881193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093256" y="883929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093256" y="883929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093274" y="886666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093274" y="886666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093293" y="889403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093293" y="889403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093311" y="892140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93311" y="892140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093330" y="894876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093330" y="894876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093349" y="897613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093349" y="897613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093373" y="900350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093373" y="900350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093386" y="903087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093386" y="903087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093405" y="905824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093405" y="905824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093429" y="9085610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093429" y="9085610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093442" y="911297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093442" y="911297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093466" y="914033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093466" y="914033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093479" y="916770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093479" y="916770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093504" y="919507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093504" y="919507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5" name="object 145"/>
          <p:cNvGrpSpPr/>
          <p:nvPr/>
        </p:nvGrpSpPr>
        <p:grpSpPr>
          <a:xfrm>
            <a:off x="10832077" y="8066039"/>
            <a:ext cx="83820" cy="1176020"/>
            <a:chOff x="5777477" y="8066039"/>
            <a:chExt cx="83820" cy="1176020"/>
          </a:xfrm>
        </p:grpSpPr>
        <p:sp>
          <p:nvSpPr>
            <p:cNvPr id="146" name="object 146"/>
            <p:cNvSpPr/>
            <p:nvPr/>
          </p:nvSpPr>
          <p:spPr>
            <a:xfrm>
              <a:off x="5779763" y="806832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779763" y="806832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779776" y="809569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779776" y="809569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779788" y="812306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779788" y="812306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779827" y="815042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779827" y="815042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779839" y="817779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779839" y="817779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779865" y="820516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779865" y="820516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779877" y="823252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779877" y="823252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779890" y="825989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779890" y="825989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779928" y="828726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779928" y="828726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779941" y="8314629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779941" y="8314629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779966" y="834200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779966" y="834200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779979" y="836936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779979" y="836936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779992" y="839673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779992" y="839673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780017" y="842410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780017" y="842410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780042" y="845146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780042" y="845146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780068" y="847883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780068" y="847883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780081" y="850620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780081" y="850620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780107" y="853356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780107" y="853356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780119" y="856093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780119" y="856093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780144" y="858830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780144" y="858830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780157" y="861567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780157" y="861567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780182" y="864304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780182" y="864304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780208" y="867040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57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780208" y="867040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57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780220" y="869777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780220" y="869777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780246" y="872514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780246" y="8725141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780260" y="875250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780260" y="875250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780284" y="877987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780284" y="877987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780284" y="880724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780284" y="880724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95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780309" y="883460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780309" y="883460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780322" y="886197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780322" y="8861976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780347" y="888934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780347" y="888934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780373" y="891671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780373" y="891671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780385" y="8944079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780385" y="8944079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780411" y="897144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780411" y="897144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780437" y="899881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780437" y="899881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780449" y="902618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780449" y="902618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780462" y="905354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780462" y="9053543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780487" y="908092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780487" y="9080924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780512" y="910829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780512" y="9108292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780538" y="913564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780538" y="9135648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780550" y="916301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780550" y="9163017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70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780563" y="919038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780563" y="9190385"/>
              <a:ext cx="78740" cy="49530"/>
            </a:xfrm>
            <a:custGeom>
              <a:avLst/>
              <a:gdLst/>
              <a:ahLst/>
              <a:cxnLst/>
              <a:rect l="l" t="t" r="r" b="b"/>
              <a:pathLst>
                <a:path w="78739" h="49529">
                  <a:moveTo>
                    <a:pt x="78282" y="0"/>
                  </a:moveTo>
                  <a:lnTo>
                    <a:pt x="0" y="490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0" name="object 230"/>
          <p:cNvGrpSpPr/>
          <p:nvPr/>
        </p:nvGrpSpPr>
        <p:grpSpPr>
          <a:xfrm>
            <a:off x="9074251" y="8878456"/>
            <a:ext cx="62230" cy="144145"/>
            <a:chOff x="4019651" y="8878455"/>
            <a:chExt cx="62230" cy="144145"/>
          </a:xfrm>
        </p:grpSpPr>
        <p:sp>
          <p:nvSpPr>
            <p:cNvPr id="231" name="object 231"/>
            <p:cNvSpPr/>
            <p:nvPr/>
          </p:nvSpPr>
          <p:spPr>
            <a:xfrm>
              <a:off x="4021937" y="8880741"/>
              <a:ext cx="57785" cy="139700"/>
            </a:xfrm>
            <a:custGeom>
              <a:avLst/>
              <a:gdLst/>
              <a:ahLst/>
              <a:cxnLst/>
              <a:rect l="l" t="t" r="r" b="b"/>
              <a:pathLst>
                <a:path w="57785" h="139700">
                  <a:moveTo>
                    <a:pt x="57327" y="0"/>
                  </a:moveTo>
                  <a:lnTo>
                    <a:pt x="0" y="0"/>
                  </a:lnTo>
                  <a:lnTo>
                    <a:pt x="0" y="139573"/>
                  </a:lnTo>
                  <a:lnTo>
                    <a:pt x="57327" y="139573"/>
                  </a:lnTo>
                  <a:lnTo>
                    <a:pt x="5732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021937" y="8880741"/>
              <a:ext cx="57785" cy="139700"/>
            </a:xfrm>
            <a:custGeom>
              <a:avLst/>
              <a:gdLst/>
              <a:ahLst/>
              <a:cxnLst/>
              <a:rect l="l" t="t" r="r" b="b"/>
              <a:pathLst>
                <a:path w="57785" h="139700">
                  <a:moveTo>
                    <a:pt x="0" y="139573"/>
                  </a:moveTo>
                  <a:lnTo>
                    <a:pt x="57327" y="139573"/>
                  </a:lnTo>
                  <a:lnTo>
                    <a:pt x="57327" y="0"/>
                  </a:lnTo>
                  <a:lnTo>
                    <a:pt x="0" y="0"/>
                  </a:lnTo>
                  <a:lnTo>
                    <a:pt x="0" y="1395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" name="object 233"/>
          <p:cNvGrpSpPr/>
          <p:nvPr/>
        </p:nvGrpSpPr>
        <p:grpSpPr>
          <a:xfrm>
            <a:off x="10761319" y="8873770"/>
            <a:ext cx="62230" cy="144145"/>
            <a:chOff x="5706719" y="8873769"/>
            <a:chExt cx="62230" cy="144145"/>
          </a:xfrm>
        </p:grpSpPr>
        <p:sp>
          <p:nvSpPr>
            <p:cNvPr id="234" name="object 234"/>
            <p:cNvSpPr/>
            <p:nvPr/>
          </p:nvSpPr>
          <p:spPr>
            <a:xfrm>
              <a:off x="5709005" y="8876055"/>
              <a:ext cx="57785" cy="139700"/>
            </a:xfrm>
            <a:custGeom>
              <a:avLst/>
              <a:gdLst/>
              <a:ahLst/>
              <a:cxnLst/>
              <a:rect l="l" t="t" r="r" b="b"/>
              <a:pathLst>
                <a:path w="57785" h="139700">
                  <a:moveTo>
                    <a:pt x="57315" y="0"/>
                  </a:moveTo>
                  <a:lnTo>
                    <a:pt x="0" y="0"/>
                  </a:lnTo>
                  <a:lnTo>
                    <a:pt x="0" y="139572"/>
                  </a:lnTo>
                  <a:lnTo>
                    <a:pt x="57315" y="139572"/>
                  </a:lnTo>
                  <a:lnTo>
                    <a:pt x="5731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709005" y="8876055"/>
              <a:ext cx="57785" cy="139700"/>
            </a:xfrm>
            <a:custGeom>
              <a:avLst/>
              <a:gdLst/>
              <a:ahLst/>
              <a:cxnLst/>
              <a:rect l="l" t="t" r="r" b="b"/>
              <a:pathLst>
                <a:path w="57785" h="139700">
                  <a:moveTo>
                    <a:pt x="0" y="139572"/>
                  </a:moveTo>
                  <a:lnTo>
                    <a:pt x="57315" y="139572"/>
                  </a:lnTo>
                  <a:lnTo>
                    <a:pt x="57315" y="0"/>
                  </a:lnTo>
                  <a:lnTo>
                    <a:pt x="0" y="0"/>
                  </a:lnTo>
                  <a:lnTo>
                    <a:pt x="0" y="1395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6" name="object 236"/>
          <p:cNvSpPr/>
          <p:nvPr/>
        </p:nvSpPr>
        <p:spPr>
          <a:xfrm>
            <a:off x="9050450" y="8902886"/>
            <a:ext cx="25400" cy="93345"/>
          </a:xfrm>
          <a:custGeom>
            <a:avLst/>
            <a:gdLst/>
            <a:ahLst/>
            <a:cxnLst/>
            <a:rect l="l" t="t" r="r" b="b"/>
            <a:pathLst>
              <a:path w="25400" h="93345">
                <a:moveTo>
                  <a:pt x="25298" y="0"/>
                </a:moveTo>
                <a:lnTo>
                  <a:pt x="9486" y="0"/>
                </a:lnTo>
                <a:lnTo>
                  <a:pt x="5791" y="0"/>
                </a:lnTo>
                <a:lnTo>
                  <a:pt x="0" y="5130"/>
                </a:lnTo>
                <a:lnTo>
                  <a:pt x="0" y="8699"/>
                </a:lnTo>
                <a:lnTo>
                  <a:pt x="0" y="84620"/>
                </a:lnTo>
                <a:lnTo>
                  <a:pt x="0" y="88163"/>
                </a:lnTo>
                <a:lnTo>
                  <a:pt x="4203" y="93319"/>
                </a:lnTo>
                <a:lnTo>
                  <a:pt x="9486" y="93319"/>
                </a:lnTo>
                <a:lnTo>
                  <a:pt x="25298" y="93319"/>
                </a:lnTo>
                <a:lnTo>
                  <a:pt x="25298" y="0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0737518" y="8898200"/>
            <a:ext cx="25400" cy="93345"/>
          </a:xfrm>
          <a:custGeom>
            <a:avLst/>
            <a:gdLst/>
            <a:ahLst/>
            <a:cxnLst/>
            <a:rect l="l" t="t" r="r" b="b"/>
            <a:pathLst>
              <a:path w="25400" h="93345">
                <a:moveTo>
                  <a:pt x="25311" y="0"/>
                </a:moveTo>
                <a:lnTo>
                  <a:pt x="9486" y="0"/>
                </a:lnTo>
                <a:lnTo>
                  <a:pt x="5791" y="0"/>
                </a:lnTo>
                <a:lnTo>
                  <a:pt x="0" y="5143"/>
                </a:lnTo>
                <a:lnTo>
                  <a:pt x="0" y="8699"/>
                </a:lnTo>
                <a:lnTo>
                  <a:pt x="0" y="84620"/>
                </a:lnTo>
                <a:lnTo>
                  <a:pt x="0" y="88163"/>
                </a:lnTo>
                <a:lnTo>
                  <a:pt x="4216" y="93306"/>
                </a:lnTo>
                <a:lnTo>
                  <a:pt x="9486" y="93306"/>
                </a:lnTo>
                <a:lnTo>
                  <a:pt x="25311" y="93306"/>
                </a:lnTo>
                <a:lnTo>
                  <a:pt x="25311" y="0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8" name="object 238"/>
          <p:cNvGrpSpPr/>
          <p:nvPr/>
        </p:nvGrpSpPr>
        <p:grpSpPr>
          <a:xfrm>
            <a:off x="9030768" y="8175092"/>
            <a:ext cx="119380" cy="708025"/>
            <a:chOff x="3976168" y="8175091"/>
            <a:chExt cx="119380" cy="708025"/>
          </a:xfrm>
        </p:grpSpPr>
        <p:sp>
          <p:nvSpPr>
            <p:cNvPr id="239" name="object 239"/>
            <p:cNvSpPr/>
            <p:nvPr/>
          </p:nvSpPr>
          <p:spPr>
            <a:xfrm>
              <a:off x="4049611" y="8227199"/>
              <a:ext cx="19685" cy="654050"/>
            </a:xfrm>
            <a:custGeom>
              <a:avLst/>
              <a:gdLst/>
              <a:ahLst/>
              <a:cxnLst/>
              <a:rect l="l" t="t" r="r" b="b"/>
              <a:pathLst>
                <a:path w="19685" h="654050">
                  <a:moveTo>
                    <a:pt x="19380" y="0"/>
                  </a:moveTo>
                  <a:lnTo>
                    <a:pt x="0" y="0"/>
                  </a:lnTo>
                  <a:lnTo>
                    <a:pt x="0" y="653554"/>
                  </a:lnTo>
                  <a:lnTo>
                    <a:pt x="19380" y="653554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978454" y="8177377"/>
              <a:ext cx="92710" cy="703580"/>
            </a:xfrm>
            <a:custGeom>
              <a:avLst/>
              <a:gdLst/>
              <a:ahLst/>
              <a:cxnLst/>
              <a:rect l="l" t="t" r="r" b="b"/>
              <a:pathLst>
                <a:path w="92710" h="703579">
                  <a:moveTo>
                    <a:pt x="90537" y="49822"/>
                  </a:moveTo>
                  <a:lnTo>
                    <a:pt x="71156" y="49822"/>
                  </a:lnTo>
                  <a:lnTo>
                    <a:pt x="71156" y="703376"/>
                  </a:lnTo>
                  <a:lnTo>
                    <a:pt x="90537" y="703376"/>
                  </a:lnTo>
                  <a:lnTo>
                    <a:pt x="90537" y="49822"/>
                  </a:lnTo>
                  <a:close/>
                </a:path>
                <a:path w="92710" h="703579">
                  <a:moveTo>
                    <a:pt x="46252" y="0"/>
                  </a:moveTo>
                  <a:lnTo>
                    <a:pt x="64728" y="7723"/>
                  </a:lnTo>
                  <a:lnTo>
                    <a:pt x="82532" y="24714"/>
                  </a:lnTo>
                  <a:lnTo>
                    <a:pt x="92179" y="41705"/>
                  </a:lnTo>
                  <a:lnTo>
                    <a:pt x="86181" y="49428"/>
                  </a:lnTo>
                  <a:lnTo>
                    <a:pt x="5929" y="49428"/>
                  </a:lnTo>
                  <a:lnTo>
                    <a:pt x="0" y="41705"/>
                  </a:lnTo>
                  <a:lnTo>
                    <a:pt x="9784" y="24714"/>
                  </a:lnTo>
                  <a:lnTo>
                    <a:pt x="27721" y="7723"/>
                  </a:lnTo>
                  <a:lnTo>
                    <a:pt x="4625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075312" y="8328421"/>
              <a:ext cx="18415" cy="17780"/>
            </a:xfrm>
            <a:custGeom>
              <a:avLst/>
              <a:gdLst/>
              <a:ahLst/>
              <a:cxnLst/>
              <a:rect l="l" t="t" r="r" b="b"/>
              <a:pathLst>
                <a:path w="18414" h="17779">
                  <a:moveTo>
                    <a:pt x="13817" y="0"/>
                  </a:moveTo>
                  <a:lnTo>
                    <a:pt x="8902" y="0"/>
                  </a:lnTo>
                  <a:lnTo>
                    <a:pt x="3987" y="0"/>
                  </a:lnTo>
                  <a:lnTo>
                    <a:pt x="0" y="3975"/>
                  </a:lnTo>
                  <a:lnTo>
                    <a:pt x="0" y="13804"/>
                  </a:lnTo>
                  <a:lnTo>
                    <a:pt x="3987" y="17780"/>
                  </a:lnTo>
                  <a:lnTo>
                    <a:pt x="13817" y="17780"/>
                  </a:lnTo>
                  <a:lnTo>
                    <a:pt x="17792" y="13804"/>
                  </a:lnTo>
                  <a:lnTo>
                    <a:pt x="17792" y="3975"/>
                  </a:lnTo>
                  <a:lnTo>
                    <a:pt x="1381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075312" y="8328421"/>
              <a:ext cx="18415" cy="17780"/>
            </a:xfrm>
            <a:custGeom>
              <a:avLst/>
              <a:gdLst/>
              <a:ahLst/>
              <a:cxnLst/>
              <a:rect l="l" t="t" r="r" b="b"/>
              <a:pathLst>
                <a:path w="18414" h="17779">
                  <a:moveTo>
                    <a:pt x="8902" y="0"/>
                  </a:moveTo>
                  <a:lnTo>
                    <a:pt x="13817" y="0"/>
                  </a:lnTo>
                  <a:lnTo>
                    <a:pt x="17792" y="3975"/>
                  </a:lnTo>
                  <a:lnTo>
                    <a:pt x="17792" y="8890"/>
                  </a:lnTo>
                  <a:lnTo>
                    <a:pt x="17792" y="13804"/>
                  </a:lnTo>
                  <a:lnTo>
                    <a:pt x="13817" y="17780"/>
                  </a:lnTo>
                  <a:lnTo>
                    <a:pt x="8902" y="17780"/>
                  </a:lnTo>
                  <a:lnTo>
                    <a:pt x="3987" y="17780"/>
                  </a:lnTo>
                  <a:lnTo>
                    <a:pt x="0" y="13804"/>
                  </a:lnTo>
                  <a:lnTo>
                    <a:pt x="0" y="8890"/>
                  </a:lnTo>
                  <a:lnTo>
                    <a:pt x="0" y="3975"/>
                  </a:lnTo>
                  <a:lnTo>
                    <a:pt x="3987" y="0"/>
                  </a:lnTo>
                  <a:lnTo>
                    <a:pt x="890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3" name="object 243"/>
          <p:cNvGrpSpPr/>
          <p:nvPr/>
        </p:nvGrpSpPr>
        <p:grpSpPr>
          <a:xfrm>
            <a:off x="9131584" y="8858310"/>
            <a:ext cx="143510" cy="104139"/>
            <a:chOff x="4076984" y="8858309"/>
            <a:chExt cx="143510" cy="104139"/>
          </a:xfrm>
        </p:grpSpPr>
        <p:sp>
          <p:nvSpPr>
            <p:cNvPr id="244" name="object 244"/>
            <p:cNvSpPr/>
            <p:nvPr/>
          </p:nvSpPr>
          <p:spPr>
            <a:xfrm>
              <a:off x="4079265" y="8860370"/>
              <a:ext cx="139065" cy="99060"/>
            </a:xfrm>
            <a:custGeom>
              <a:avLst/>
              <a:gdLst/>
              <a:ahLst/>
              <a:cxnLst/>
              <a:rect l="l" t="t" r="r" b="b"/>
              <a:pathLst>
                <a:path w="139064" h="99059">
                  <a:moveTo>
                    <a:pt x="138772" y="0"/>
                  </a:moveTo>
                  <a:lnTo>
                    <a:pt x="115862" y="0"/>
                  </a:lnTo>
                  <a:lnTo>
                    <a:pt x="115862" y="78740"/>
                  </a:lnTo>
                  <a:lnTo>
                    <a:pt x="0" y="78740"/>
                  </a:lnTo>
                  <a:lnTo>
                    <a:pt x="0" y="99060"/>
                  </a:lnTo>
                  <a:lnTo>
                    <a:pt x="138772" y="99060"/>
                  </a:lnTo>
                  <a:lnTo>
                    <a:pt x="138772" y="78740"/>
                  </a:lnTo>
                  <a:lnTo>
                    <a:pt x="13877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079270" y="8860595"/>
              <a:ext cx="139065" cy="99695"/>
            </a:xfrm>
            <a:custGeom>
              <a:avLst/>
              <a:gdLst/>
              <a:ahLst/>
              <a:cxnLst/>
              <a:rect l="l" t="t" r="r" b="b"/>
              <a:pathLst>
                <a:path w="139064" h="99695">
                  <a:moveTo>
                    <a:pt x="131279" y="98831"/>
                  </a:moveTo>
                  <a:lnTo>
                    <a:pt x="138772" y="98831"/>
                  </a:lnTo>
                  <a:lnTo>
                    <a:pt x="138772" y="0"/>
                  </a:lnTo>
                  <a:lnTo>
                    <a:pt x="115862" y="0"/>
                  </a:lnTo>
                  <a:lnTo>
                    <a:pt x="115862" y="77876"/>
                  </a:lnTo>
                  <a:lnTo>
                    <a:pt x="0" y="77876"/>
                  </a:lnTo>
                  <a:lnTo>
                    <a:pt x="0" y="99225"/>
                  </a:lnTo>
                  <a:lnTo>
                    <a:pt x="131279" y="99225"/>
                  </a:lnTo>
                  <a:lnTo>
                    <a:pt x="131279" y="988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6" name="object 246"/>
          <p:cNvGrpSpPr/>
          <p:nvPr/>
        </p:nvGrpSpPr>
        <p:grpSpPr>
          <a:xfrm>
            <a:off x="10818628" y="8853623"/>
            <a:ext cx="143510" cy="104139"/>
            <a:chOff x="5764028" y="8853622"/>
            <a:chExt cx="143510" cy="104139"/>
          </a:xfrm>
        </p:grpSpPr>
        <p:sp>
          <p:nvSpPr>
            <p:cNvPr id="247" name="object 247"/>
            <p:cNvSpPr/>
            <p:nvPr/>
          </p:nvSpPr>
          <p:spPr>
            <a:xfrm>
              <a:off x="5766308" y="8855684"/>
              <a:ext cx="139065" cy="99060"/>
            </a:xfrm>
            <a:custGeom>
              <a:avLst/>
              <a:gdLst/>
              <a:ahLst/>
              <a:cxnLst/>
              <a:rect l="l" t="t" r="r" b="b"/>
              <a:pathLst>
                <a:path w="139064" h="99059">
                  <a:moveTo>
                    <a:pt x="138798" y="0"/>
                  </a:moveTo>
                  <a:lnTo>
                    <a:pt x="115874" y="0"/>
                  </a:lnTo>
                  <a:lnTo>
                    <a:pt x="115874" y="78740"/>
                  </a:lnTo>
                  <a:lnTo>
                    <a:pt x="0" y="78740"/>
                  </a:lnTo>
                  <a:lnTo>
                    <a:pt x="0" y="99060"/>
                  </a:lnTo>
                  <a:lnTo>
                    <a:pt x="138798" y="99060"/>
                  </a:lnTo>
                  <a:lnTo>
                    <a:pt x="138798" y="78740"/>
                  </a:lnTo>
                  <a:lnTo>
                    <a:pt x="13879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766314" y="8855908"/>
              <a:ext cx="139065" cy="99695"/>
            </a:xfrm>
            <a:custGeom>
              <a:avLst/>
              <a:gdLst/>
              <a:ahLst/>
              <a:cxnLst/>
              <a:rect l="l" t="t" r="r" b="b"/>
              <a:pathLst>
                <a:path w="139064" h="99695">
                  <a:moveTo>
                    <a:pt x="131317" y="98831"/>
                  </a:moveTo>
                  <a:lnTo>
                    <a:pt x="138798" y="98831"/>
                  </a:lnTo>
                  <a:lnTo>
                    <a:pt x="138798" y="0"/>
                  </a:lnTo>
                  <a:lnTo>
                    <a:pt x="115874" y="0"/>
                  </a:lnTo>
                  <a:lnTo>
                    <a:pt x="115874" y="77889"/>
                  </a:lnTo>
                  <a:lnTo>
                    <a:pt x="0" y="77889"/>
                  </a:lnTo>
                  <a:lnTo>
                    <a:pt x="0" y="99225"/>
                  </a:lnTo>
                  <a:lnTo>
                    <a:pt x="131317" y="99225"/>
                  </a:lnTo>
                  <a:lnTo>
                    <a:pt x="131317" y="988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9" name="object 249"/>
          <p:cNvGrpSpPr/>
          <p:nvPr/>
        </p:nvGrpSpPr>
        <p:grpSpPr>
          <a:xfrm>
            <a:off x="10428395" y="9014427"/>
            <a:ext cx="378460" cy="309880"/>
            <a:chOff x="5373795" y="9014427"/>
            <a:chExt cx="378460" cy="309880"/>
          </a:xfrm>
        </p:grpSpPr>
        <p:sp>
          <p:nvSpPr>
            <p:cNvPr id="250" name="object 250"/>
            <p:cNvSpPr/>
            <p:nvPr/>
          </p:nvSpPr>
          <p:spPr>
            <a:xfrm>
              <a:off x="5376081" y="9016713"/>
              <a:ext cx="374015" cy="305435"/>
            </a:xfrm>
            <a:custGeom>
              <a:avLst/>
              <a:gdLst/>
              <a:ahLst/>
              <a:cxnLst/>
              <a:rect l="l" t="t" r="r" b="b"/>
              <a:pathLst>
                <a:path w="374014" h="305434">
                  <a:moveTo>
                    <a:pt x="373646" y="0"/>
                  </a:moveTo>
                  <a:lnTo>
                    <a:pt x="350735" y="0"/>
                  </a:lnTo>
                  <a:lnTo>
                    <a:pt x="350735" y="288493"/>
                  </a:lnTo>
                  <a:lnTo>
                    <a:pt x="21069" y="284543"/>
                  </a:lnTo>
                  <a:lnTo>
                    <a:pt x="20713" y="227215"/>
                  </a:lnTo>
                  <a:lnTo>
                    <a:pt x="0" y="227444"/>
                  </a:lnTo>
                  <a:lnTo>
                    <a:pt x="241" y="304546"/>
                  </a:lnTo>
                  <a:lnTo>
                    <a:pt x="366166" y="304977"/>
                  </a:lnTo>
                  <a:lnTo>
                    <a:pt x="373646" y="304571"/>
                  </a:lnTo>
                  <a:lnTo>
                    <a:pt x="37364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376081" y="9016713"/>
              <a:ext cx="374015" cy="305435"/>
            </a:xfrm>
            <a:custGeom>
              <a:avLst/>
              <a:gdLst/>
              <a:ahLst/>
              <a:cxnLst/>
              <a:rect l="l" t="t" r="r" b="b"/>
              <a:pathLst>
                <a:path w="374014" h="305434">
                  <a:moveTo>
                    <a:pt x="373646" y="304571"/>
                  </a:moveTo>
                  <a:lnTo>
                    <a:pt x="373646" y="0"/>
                  </a:lnTo>
                  <a:lnTo>
                    <a:pt x="350735" y="0"/>
                  </a:lnTo>
                  <a:lnTo>
                    <a:pt x="350735" y="288493"/>
                  </a:lnTo>
                  <a:lnTo>
                    <a:pt x="21069" y="284543"/>
                  </a:lnTo>
                  <a:lnTo>
                    <a:pt x="20713" y="227215"/>
                  </a:lnTo>
                  <a:lnTo>
                    <a:pt x="0" y="227444"/>
                  </a:lnTo>
                  <a:lnTo>
                    <a:pt x="241" y="304546"/>
                  </a:lnTo>
                  <a:lnTo>
                    <a:pt x="366166" y="304977"/>
                  </a:lnTo>
                  <a:lnTo>
                    <a:pt x="373646" y="3045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52" name="object 25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68375" y="9243929"/>
            <a:ext cx="84886" cy="77419"/>
          </a:xfrm>
          <a:prstGeom prst="rect">
            <a:avLst/>
          </a:prstGeom>
        </p:spPr>
      </p:pic>
      <p:grpSp>
        <p:nvGrpSpPr>
          <p:cNvPr id="253" name="object 253"/>
          <p:cNvGrpSpPr/>
          <p:nvPr/>
        </p:nvGrpSpPr>
        <p:grpSpPr>
          <a:xfrm>
            <a:off x="9237154" y="8488235"/>
            <a:ext cx="76200" cy="374650"/>
            <a:chOff x="4182554" y="8488235"/>
            <a:chExt cx="76200" cy="374650"/>
          </a:xfrm>
        </p:grpSpPr>
        <p:sp>
          <p:nvSpPr>
            <p:cNvPr id="254" name="object 254"/>
            <p:cNvSpPr/>
            <p:nvPr/>
          </p:nvSpPr>
          <p:spPr>
            <a:xfrm>
              <a:off x="4184840" y="8490521"/>
              <a:ext cx="71755" cy="370205"/>
            </a:xfrm>
            <a:custGeom>
              <a:avLst/>
              <a:gdLst/>
              <a:ahLst/>
              <a:cxnLst/>
              <a:rect l="l" t="t" r="r" b="b"/>
              <a:pathLst>
                <a:path w="71754" h="370204">
                  <a:moveTo>
                    <a:pt x="71551" y="0"/>
                  </a:moveTo>
                  <a:lnTo>
                    <a:pt x="0" y="0"/>
                  </a:lnTo>
                  <a:lnTo>
                    <a:pt x="0" y="370052"/>
                  </a:lnTo>
                  <a:lnTo>
                    <a:pt x="71551" y="370052"/>
                  </a:lnTo>
                  <a:lnTo>
                    <a:pt x="7155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184840" y="8490521"/>
              <a:ext cx="71755" cy="370205"/>
            </a:xfrm>
            <a:custGeom>
              <a:avLst/>
              <a:gdLst/>
              <a:ahLst/>
              <a:cxnLst/>
              <a:rect l="l" t="t" r="r" b="b"/>
              <a:pathLst>
                <a:path w="71754" h="370204">
                  <a:moveTo>
                    <a:pt x="71551" y="370052"/>
                  </a:moveTo>
                  <a:lnTo>
                    <a:pt x="0" y="370052"/>
                  </a:lnTo>
                  <a:lnTo>
                    <a:pt x="0" y="0"/>
                  </a:lnTo>
                  <a:lnTo>
                    <a:pt x="71551" y="0"/>
                  </a:lnTo>
                  <a:lnTo>
                    <a:pt x="71551" y="37005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6" name="object 256"/>
          <p:cNvGrpSpPr/>
          <p:nvPr/>
        </p:nvGrpSpPr>
        <p:grpSpPr>
          <a:xfrm>
            <a:off x="10924222" y="8483548"/>
            <a:ext cx="76200" cy="374650"/>
            <a:chOff x="5869622" y="8483548"/>
            <a:chExt cx="76200" cy="374650"/>
          </a:xfrm>
        </p:grpSpPr>
        <p:sp>
          <p:nvSpPr>
            <p:cNvPr id="257" name="object 257"/>
            <p:cNvSpPr/>
            <p:nvPr/>
          </p:nvSpPr>
          <p:spPr>
            <a:xfrm>
              <a:off x="5871908" y="8485834"/>
              <a:ext cx="71755" cy="370205"/>
            </a:xfrm>
            <a:custGeom>
              <a:avLst/>
              <a:gdLst/>
              <a:ahLst/>
              <a:cxnLst/>
              <a:rect l="l" t="t" r="r" b="b"/>
              <a:pathLst>
                <a:path w="71754" h="370204">
                  <a:moveTo>
                    <a:pt x="71539" y="0"/>
                  </a:moveTo>
                  <a:lnTo>
                    <a:pt x="0" y="0"/>
                  </a:lnTo>
                  <a:lnTo>
                    <a:pt x="0" y="370065"/>
                  </a:lnTo>
                  <a:lnTo>
                    <a:pt x="71539" y="370065"/>
                  </a:lnTo>
                  <a:lnTo>
                    <a:pt x="7153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871908" y="8485834"/>
              <a:ext cx="71755" cy="370205"/>
            </a:xfrm>
            <a:custGeom>
              <a:avLst/>
              <a:gdLst/>
              <a:ahLst/>
              <a:cxnLst/>
              <a:rect l="l" t="t" r="r" b="b"/>
              <a:pathLst>
                <a:path w="71754" h="370204">
                  <a:moveTo>
                    <a:pt x="71539" y="370065"/>
                  </a:moveTo>
                  <a:lnTo>
                    <a:pt x="0" y="370065"/>
                  </a:lnTo>
                  <a:lnTo>
                    <a:pt x="0" y="0"/>
                  </a:lnTo>
                  <a:lnTo>
                    <a:pt x="71539" y="0"/>
                  </a:lnTo>
                  <a:lnTo>
                    <a:pt x="71539" y="3700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9" name="object 259"/>
          <p:cNvGrpSpPr/>
          <p:nvPr/>
        </p:nvGrpSpPr>
        <p:grpSpPr>
          <a:xfrm>
            <a:off x="9132773" y="8890330"/>
            <a:ext cx="16510" cy="22860"/>
            <a:chOff x="4078173" y="8890330"/>
            <a:chExt cx="16510" cy="22860"/>
          </a:xfrm>
        </p:grpSpPr>
        <p:sp>
          <p:nvSpPr>
            <p:cNvPr id="260" name="object 260"/>
            <p:cNvSpPr/>
            <p:nvPr/>
          </p:nvSpPr>
          <p:spPr>
            <a:xfrm>
              <a:off x="4080459" y="8892616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0"/>
                  </a:moveTo>
                  <a:lnTo>
                    <a:pt x="0" y="0"/>
                  </a:lnTo>
                  <a:lnTo>
                    <a:pt x="0" y="18186"/>
                  </a:lnTo>
                  <a:lnTo>
                    <a:pt x="11468" y="18186"/>
                  </a:lnTo>
                  <a:lnTo>
                    <a:pt x="1146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080459" y="8892616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18186"/>
                  </a:moveTo>
                  <a:lnTo>
                    <a:pt x="0" y="18186"/>
                  </a:lnTo>
                  <a:lnTo>
                    <a:pt x="0" y="0"/>
                  </a:lnTo>
                  <a:lnTo>
                    <a:pt x="11468" y="0"/>
                  </a:lnTo>
                  <a:lnTo>
                    <a:pt x="11468" y="181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2" name="object 262"/>
          <p:cNvGrpSpPr/>
          <p:nvPr/>
        </p:nvGrpSpPr>
        <p:grpSpPr>
          <a:xfrm>
            <a:off x="10819841" y="8885631"/>
            <a:ext cx="16510" cy="22860"/>
            <a:chOff x="5765241" y="8885631"/>
            <a:chExt cx="16510" cy="22860"/>
          </a:xfrm>
        </p:grpSpPr>
        <p:sp>
          <p:nvSpPr>
            <p:cNvPr id="263" name="object 263"/>
            <p:cNvSpPr/>
            <p:nvPr/>
          </p:nvSpPr>
          <p:spPr>
            <a:xfrm>
              <a:off x="5767527" y="8887917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0"/>
                  </a:moveTo>
                  <a:lnTo>
                    <a:pt x="0" y="0"/>
                  </a:lnTo>
                  <a:lnTo>
                    <a:pt x="0" y="18186"/>
                  </a:lnTo>
                  <a:lnTo>
                    <a:pt x="11468" y="18186"/>
                  </a:lnTo>
                  <a:lnTo>
                    <a:pt x="1146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767527" y="8887917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18186"/>
                  </a:moveTo>
                  <a:lnTo>
                    <a:pt x="0" y="18186"/>
                  </a:lnTo>
                  <a:lnTo>
                    <a:pt x="0" y="0"/>
                  </a:lnTo>
                  <a:lnTo>
                    <a:pt x="11468" y="0"/>
                  </a:lnTo>
                  <a:lnTo>
                    <a:pt x="11468" y="181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5" name="object 265"/>
          <p:cNvGrpSpPr/>
          <p:nvPr/>
        </p:nvGrpSpPr>
        <p:grpSpPr>
          <a:xfrm>
            <a:off x="9224098" y="8822321"/>
            <a:ext cx="16510" cy="22860"/>
            <a:chOff x="4169498" y="8822321"/>
            <a:chExt cx="16510" cy="22860"/>
          </a:xfrm>
        </p:grpSpPr>
        <p:sp>
          <p:nvSpPr>
            <p:cNvPr id="266" name="object 266"/>
            <p:cNvSpPr/>
            <p:nvPr/>
          </p:nvSpPr>
          <p:spPr>
            <a:xfrm>
              <a:off x="4171784" y="8824607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0"/>
                  </a:moveTo>
                  <a:lnTo>
                    <a:pt x="0" y="0"/>
                  </a:lnTo>
                  <a:lnTo>
                    <a:pt x="0" y="18186"/>
                  </a:lnTo>
                  <a:lnTo>
                    <a:pt x="11468" y="18186"/>
                  </a:lnTo>
                  <a:lnTo>
                    <a:pt x="1146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171784" y="8824607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18186"/>
                  </a:moveTo>
                  <a:lnTo>
                    <a:pt x="0" y="18186"/>
                  </a:lnTo>
                  <a:lnTo>
                    <a:pt x="0" y="0"/>
                  </a:lnTo>
                  <a:lnTo>
                    <a:pt x="11468" y="0"/>
                  </a:lnTo>
                  <a:lnTo>
                    <a:pt x="11468" y="181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8" name="object 268"/>
          <p:cNvGrpSpPr/>
          <p:nvPr/>
        </p:nvGrpSpPr>
        <p:grpSpPr>
          <a:xfrm>
            <a:off x="10911166" y="8817635"/>
            <a:ext cx="16510" cy="22860"/>
            <a:chOff x="5856566" y="8817635"/>
            <a:chExt cx="16510" cy="22860"/>
          </a:xfrm>
        </p:grpSpPr>
        <p:sp>
          <p:nvSpPr>
            <p:cNvPr id="269" name="object 269"/>
            <p:cNvSpPr/>
            <p:nvPr/>
          </p:nvSpPr>
          <p:spPr>
            <a:xfrm>
              <a:off x="5858852" y="8819921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55" y="0"/>
                  </a:moveTo>
                  <a:lnTo>
                    <a:pt x="0" y="0"/>
                  </a:lnTo>
                  <a:lnTo>
                    <a:pt x="0" y="18186"/>
                  </a:lnTo>
                  <a:lnTo>
                    <a:pt x="11455" y="18186"/>
                  </a:lnTo>
                  <a:lnTo>
                    <a:pt x="1145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858852" y="8819921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55" y="18186"/>
                  </a:moveTo>
                  <a:lnTo>
                    <a:pt x="0" y="18186"/>
                  </a:lnTo>
                  <a:lnTo>
                    <a:pt x="0" y="0"/>
                  </a:lnTo>
                  <a:lnTo>
                    <a:pt x="11455" y="0"/>
                  </a:lnTo>
                  <a:lnTo>
                    <a:pt x="11455" y="181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1" name="object 271"/>
          <p:cNvGrpSpPr/>
          <p:nvPr/>
        </p:nvGrpSpPr>
        <p:grpSpPr>
          <a:xfrm>
            <a:off x="9224492" y="8507996"/>
            <a:ext cx="16510" cy="22860"/>
            <a:chOff x="4169892" y="8507996"/>
            <a:chExt cx="16510" cy="22860"/>
          </a:xfrm>
        </p:grpSpPr>
        <p:sp>
          <p:nvSpPr>
            <p:cNvPr id="272" name="object 272"/>
            <p:cNvSpPr/>
            <p:nvPr/>
          </p:nvSpPr>
          <p:spPr>
            <a:xfrm>
              <a:off x="4172178" y="8510282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0"/>
                  </a:moveTo>
                  <a:lnTo>
                    <a:pt x="0" y="0"/>
                  </a:lnTo>
                  <a:lnTo>
                    <a:pt x="0" y="18199"/>
                  </a:lnTo>
                  <a:lnTo>
                    <a:pt x="11468" y="18199"/>
                  </a:lnTo>
                  <a:lnTo>
                    <a:pt x="1146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172178" y="8510282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18199"/>
                  </a:moveTo>
                  <a:lnTo>
                    <a:pt x="0" y="18199"/>
                  </a:lnTo>
                  <a:lnTo>
                    <a:pt x="0" y="0"/>
                  </a:lnTo>
                  <a:lnTo>
                    <a:pt x="11468" y="0"/>
                  </a:lnTo>
                  <a:lnTo>
                    <a:pt x="11468" y="181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4" name="object 274"/>
          <p:cNvGrpSpPr/>
          <p:nvPr/>
        </p:nvGrpSpPr>
        <p:grpSpPr>
          <a:xfrm>
            <a:off x="10911560" y="8503322"/>
            <a:ext cx="16510" cy="22860"/>
            <a:chOff x="5856960" y="8503322"/>
            <a:chExt cx="16510" cy="22860"/>
          </a:xfrm>
        </p:grpSpPr>
        <p:sp>
          <p:nvSpPr>
            <p:cNvPr id="275" name="object 275"/>
            <p:cNvSpPr/>
            <p:nvPr/>
          </p:nvSpPr>
          <p:spPr>
            <a:xfrm>
              <a:off x="5859246" y="8505608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0"/>
                  </a:moveTo>
                  <a:lnTo>
                    <a:pt x="0" y="0"/>
                  </a:lnTo>
                  <a:lnTo>
                    <a:pt x="0" y="18173"/>
                  </a:lnTo>
                  <a:lnTo>
                    <a:pt x="11468" y="18173"/>
                  </a:lnTo>
                  <a:lnTo>
                    <a:pt x="1146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859246" y="8505608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18173"/>
                  </a:moveTo>
                  <a:lnTo>
                    <a:pt x="0" y="18173"/>
                  </a:lnTo>
                  <a:lnTo>
                    <a:pt x="0" y="0"/>
                  </a:lnTo>
                  <a:lnTo>
                    <a:pt x="11468" y="0"/>
                  </a:lnTo>
                  <a:lnTo>
                    <a:pt x="11468" y="181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7" name="object 277"/>
          <p:cNvGrpSpPr/>
          <p:nvPr/>
        </p:nvGrpSpPr>
        <p:grpSpPr>
          <a:xfrm>
            <a:off x="9131973" y="8989161"/>
            <a:ext cx="16510" cy="22860"/>
            <a:chOff x="4077373" y="8989161"/>
            <a:chExt cx="16510" cy="22860"/>
          </a:xfrm>
        </p:grpSpPr>
        <p:sp>
          <p:nvSpPr>
            <p:cNvPr id="278" name="object 278"/>
            <p:cNvSpPr/>
            <p:nvPr/>
          </p:nvSpPr>
          <p:spPr>
            <a:xfrm>
              <a:off x="4079659" y="8991447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0"/>
                  </a:moveTo>
                  <a:lnTo>
                    <a:pt x="0" y="0"/>
                  </a:lnTo>
                  <a:lnTo>
                    <a:pt x="0" y="18186"/>
                  </a:lnTo>
                  <a:lnTo>
                    <a:pt x="11468" y="18186"/>
                  </a:lnTo>
                  <a:lnTo>
                    <a:pt x="1146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079659" y="8991447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68" y="18186"/>
                  </a:moveTo>
                  <a:lnTo>
                    <a:pt x="0" y="18186"/>
                  </a:lnTo>
                  <a:lnTo>
                    <a:pt x="0" y="0"/>
                  </a:lnTo>
                  <a:lnTo>
                    <a:pt x="11468" y="0"/>
                  </a:lnTo>
                  <a:lnTo>
                    <a:pt x="11468" y="181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0" name="object 280"/>
          <p:cNvGrpSpPr/>
          <p:nvPr/>
        </p:nvGrpSpPr>
        <p:grpSpPr>
          <a:xfrm>
            <a:off x="10819028" y="8984475"/>
            <a:ext cx="16510" cy="22860"/>
            <a:chOff x="5764428" y="8984475"/>
            <a:chExt cx="16510" cy="22860"/>
          </a:xfrm>
        </p:grpSpPr>
        <p:sp>
          <p:nvSpPr>
            <p:cNvPr id="281" name="object 281"/>
            <p:cNvSpPr/>
            <p:nvPr/>
          </p:nvSpPr>
          <p:spPr>
            <a:xfrm>
              <a:off x="5766714" y="8986761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80" y="0"/>
                  </a:moveTo>
                  <a:lnTo>
                    <a:pt x="0" y="0"/>
                  </a:lnTo>
                  <a:lnTo>
                    <a:pt x="0" y="18186"/>
                  </a:lnTo>
                  <a:lnTo>
                    <a:pt x="11480" y="18186"/>
                  </a:lnTo>
                  <a:lnTo>
                    <a:pt x="1148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766714" y="8986761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480" y="18186"/>
                  </a:moveTo>
                  <a:lnTo>
                    <a:pt x="0" y="18186"/>
                  </a:lnTo>
                  <a:lnTo>
                    <a:pt x="0" y="0"/>
                  </a:lnTo>
                  <a:lnTo>
                    <a:pt x="11480" y="0"/>
                  </a:lnTo>
                  <a:lnTo>
                    <a:pt x="11480" y="181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3" name="object 283"/>
          <p:cNvGrpSpPr/>
          <p:nvPr/>
        </p:nvGrpSpPr>
        <p:grpSpPr>
          <a:xfrm>
            <a:off x="9101531" y="8274748"/>
            <a:ext cx="46990" cy="16510"/>
            <a:chOff x="4046931" y="8274748"/>
            <a:chExt cx="46990" cy="16510"/>
          </a:xfrm>
        </p:grpSpPr>
        <p:sp>
          <p:nvSpPr>
            <p:cNvPr id="284" name="object 284"/>
            <p:cNvSpPr/>
            <p:nvPr/>
          </p:nvSpPr>
          <p:spPr>
            <a:xfrm>
              <a:off x="4049217" y="8277034"/>
              <a:ext cx="42545" cy="12065"/>
            </a:xfrm>
            <a:custGeom>
              <a:avLst/>
              <a:gdLst/>
              <a:ahLst/>
              <a:cxnLst/>
              <a:rect l="l" t="t" r="r" b="b"/>
              <a:pathLst>
                <a:path w="42545" h="12065">
                  <a:moveTo>
                    <a:pt x="42303" y="0"/>
                  </a:moveTo>
                  <a:lnTo>
                    <a:pt x="0" y="0"/>
                  </a:lnTo>
                  <a:lnTo>
                    <a:pt x="0" y="11455"/>
                  </a:lnTo>
                  <a:lnTo>
                    <a:pt x="42303" y="11455"/>
                  </a:lnTo>
                  <a:lnTo>
                    <a:pt x="42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049217" y="8277034"/>
              <a:ext cx="42545" cy="12065"/>
            </a:xfrm>
            <a:custGeom>
              <a:avLst/>
              <a:gdLst/>
              <a:ahLst/>
              <a:cxnLst/>
              <a:rect l="l" t="t" r="r" b="b"/>
              <a:pathLst>
                <a:path w="42545" h="12065">
                  <a:moveTo>
                    <a:pt x="42303" y="11455"/>
                  </a:moveTo>
                  <a:lnTo>
                    <a:pt x="0" y="11455"/>
                  </a:lnTo>
                  <a:lnTo>
                    <a:pt x="0" y="0"/>
                  </a:lnTo>
                  <a:lnTo>
                    <a:pt x="42303" y="0"/>
                  </a:lnTo>
                  <a:lnTo>
                    <a:pt x="42303" y="1145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6" name="object 286"/>
          <p:cNvGrpSpPr/>
          <p:nvPr/>
        </p:nvGrpSpPr>
        <p:grpSpPr>
          <a:xfrm>
            <a:off x="9043422" y="8027635"/>
            <a:ext cx="495934" cy="68580"/>
            <a:chOff x="3988822" y="8027635"/>
            <a:chExt cx="495934" cy="68580"/>
          </a:xfrm>
        </p:grpSpPr>
        <p:sp>
          <p:nvSpPr>
            <p:cNvPr id="287" name="object 287"/>
            <p:cNvSpPr/>
            <p:nvPr/>
          </p:nvSpPr>
          <p:spPr>
            <a:xfrm>
              <a:off x="3991108" y="8029921"/>
              <a:ext cx="490855" cy="64135"/>
            </a:xfrm>
            <a:custGeom>
              <a:avLst/>
              <a:gdLst/>
              <a:ahLst/>
              <a:cxnLst/>
              <a:rect l="l" t="t" r="r" b="b"/>
              <a:pathLst>
                <a:path w="490854" h="64134">
                  <a:moveTo>
                    <a:pt x="490778" y="0"/>
                  </a:moveTo>
                  <a:lnTo>
                    <a:pt x="116230" y="0"/>
                  </a:lnTo>
                  <a:lnTo>
                    <a:pt x="0" y="63652"/>
                  </a:lnTo>
                  <a:lnTo>
                    <a:pt x="490778" y="63652"/>
                  </a:lnTo>
                  <a:lnTo>
                    <a:pt x="490778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991108" y="8029921"/>
              <a:ext cx="490855" cy="64135"/>
            </a:xfrm>
            <a:custGeom>
              <a:avLst/>
              <a:gdLst/>
              <a:ahLst/>
              <a:cxnLst/>
              <a:rect l="l" t="t" r="r" b="b"/>
              <a:pathLst>
                <a:path w="490854" h="64134">
                  <a:moveTo>
                    <a:pt x="116230" y="0"/>
                  </a:moveTo>
                  <a:lnTo>
                    <a:pt x="490778" y="0"/>
                  </a:lnTo>
                  <a:lnTo>
                    <a:pt x="490778" y="63652"/>
                  </a:lnTo>
                  <a:lnTo>
                    <a:pt x="0" y="63652"/>
                  </a:lnTo>
                  <a:lnTo>
                    <a:pt x="11623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9" name="object 289"/>
          <p:cNvGrpSpPr/>
          <p:nvPr/>
        </p:nvGrpSpPr>
        <p:grpSpPr>
          <a:xfrm>
            <a:off x="10730477" y="8022946"/>
            <a:ext cx="495934" cy="68580"/>
            <a:chOff x="5675877" y="8022946"/>
            <a:chExt cx="495934" cy="68580"/>
          </a:xfrm>
        </p:grpSpPr>
        <p:sp>
          <p:nvSpPr>
            <p:cNvPr id="290" name="object 290"/>
            <p:cNvSpPr/>
            <p:nvPr/>
          </p:nvSpPr>
          <p:spPr>
            <a:xfrm>
              <a:off x="5678163" y="8025232"/>
              <a:ext cx="490855" cy="64135"/>
            </a:xfrm>
            <a:custGeom>
              <a:avLst/>
              <a:gdLst/>
              <a:ahLst/>
              <a:cxnLst/>
              <a:rect l="l" t="t" r="r" b="b"/>
              <a:pathLst>
                <a:path w="490854" h="64134">
                  <a:moveTo>
                    <a:pt x="490778" y="0"/>
                  </a:moveTo>
                  <a:lnTo>
                    <a:pt x="116230" y="0"/>
                  </a:lnTo>
                  <a:lnTo>
                    <a:pt x="0" y="63652"/>
                  </a:lnTo>
                  <a:lnTo>
                    <a:pt x="490778" y="63652"/>
                  </a:lnTo>
                  <a:lnTo>
                    <a:pt x="490778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678163" y="8025232"/>
              <a:ext cx="490855" cy="64135"/>
            </a:xfrm>
            <a:custGeom>
              <a:avLst/>
              <a:gdLst/>
              <a:ahLst/>
              <a:cxnLst/>
              <a:rect l="l" t="t" r="r" b="b"/>
              <a:pathLst>
                <a:path w="490854" h="64134">
                  <a:moveTo>
                    <a:pt x="116230" y="0"/>
                  </a:moveTo>
                  <a:lnTo>
                    <a:pt x="490778" y="0"/>
                  </a:lnTo>
                  <a:lnTo>
                    <a:pt x="490778" y="63652"/>
                  </a:lnTo>
                  <a:lnTo>
                    <a:pt x="0" y="63652"/>
                  </a:lnTo>
                  <a:lnTo>
                    <a:pt x="11623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2" name="object 292"/>
          <p:cNvGrpSpPr/>
          <p:nvPr/>
        </p:nvGrpSpPr>
        <p:grpSpPr>
          <a:xfrm>
            <a:off x="8115669" y="8256588"/>
            <a:ext cx="140335" cy="60325"/>
            <a:chOff x="3061068" y="8256587"/>
            <a:chExt cx="140335" cy="60325"/>
          </a:xfrm>
        </p:grpSpPr>
        <p:sp>
          <p:nvSpPr>
            <p:cNvPr id="293" name="object 293"/>
            <p:cNvSpPr/>
            <p:nvPr/>
          </p:nvSpPr>
          <p:spPr>
            <a:xfrm>
              <a:off x="3063354" y="8258873"/>
              <a:ext cx="135255" cy="55244"/>
            </a:xfrm>
            <a:custGeom>
              <a:avLst/>
              <a:gdLst/>
              <a:ahLst/>
              <a:cxnLst/>
              <a:rect l="l" t="t" r="r" b="b"/>
              <a:pathLst>
                <a:path w="135255" h="55245">
                  <a:moveTo>
                    <a:pt x="135255" y="0"/>
                  </a:moveTo>
                  <a:lnTo>
                    <a:pt x="0" y="0"/>
                  </a:lnTo>
                  <a:lnTo>
                    <a:pt x="0" y="55206"/>
                  </a:lnTo>
                  <a:lnTo>
                    <a:pt x="135255" y="55206"/>
                  </a:lnTo>
                  <a:lnTo>
                    <a:pt x="13525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063354" y="8258873"/>
              <a:ext cx="135255" cy="55244"/>
            </a:xfrm>
            <a:custGeom>
              <a:avLst/>
              <a:gdLst/>
              <a:ahLst/>
              <a:cxnLst/>
              <a:rect l="l" t="t" r="r" b="b"/>
              <a:pathLst>
                <a:path w="135255" h="55245">
                  <a:moveTo>
                    <a:pt x="135255" y="55206"/>
                  </a:moveTo>
                  <a:lnTo>
                    <a:pt x="0" y="55206"/>
                  </a:lnTo>
                  <a:lnTo>
                    <a:pt x="0" y="0"/>
                  </a:lnTo>
                  <a:lnTo>
                    <a:pt x="135255" y="0"/>
                  </a:lnTo>
                  <a:lnTo>
                    <a:pt x="135255" y="552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076600" y="8266633"/>
              <a:ext cx="110489" cy="39370"/>
            </a:xfrm>
            <a:custGeom>
              <a:avLst/>
              <a:gdLst/>
              <a:ahLst/>
              <a:cxnLst/>
              <a:rect l="l" t="t" r="r" b="b"/>
              <a:pathLst>
                <a:path w="110489" h="39370">
                  <a:moveTo>
                    <a:pt x="110261" y="0"/>
                  </a:moveTo>
                  <a:lnTo>
                    <a:pt x="0" y="0"/>
                  </a:lnTo>
                  <a:lnTo>
                    <a:pt x="0" y="38912"/>
                  </a:lnTo>
                  <a:lnTo>
                    <a:pt x="110261" y="38912"/>
                  </a:lnTo>
                  <a:lnTo>
                    <a:pt x="1102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076600" y="8266633"/>
              <a:ext cx="110489" cy="39370"/>
            </a:xfrm>
            <a:custGeom>
              <a:avLst/>
              <a:gdLst/>
              <a:ahLst/>
              <a:cxnLst/>
              <a:rect l="l" t="t" r="r" b="b"/>
              <a:pathLst>
                <a:path w="110489" h="39370">
                  <a:moveTo>
                    <a:pt x="110261" y="38912"/>
                  </a:moveTo>
                  <a:lnTo>
                    <a:pt x="0" y="38912"/>
                  </a:lnTo>
                  <a:lnTo>
                    <a:pt x="0" y="0"/>
                  </a:lnTo>
                  <a:lnTo>
                    <a:pt x="110261" y="0"/>
                  </a:lnTo>
                  <a:lnTo>
                    <a:pt x="110261" y="389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7" name="object 297"/>
          <p:cNvGrpSpPr/>
          <p:nvPr/>
        </p:nvGrpSpPr>
        <p:grpSpPr>
          <a:xfrm>
            <a:off x="8017866" y="8137360"/>
            <a:ext cx="339725" cy="40005"/>
            <a:chOff x="2963265" y="8137359"/>
            <a:chExt cx="339725" cy="40005"/>
          </a:xfrm>
        </p:grpSpPr>
        <p:sp>
          <p:nvSpPr>
            <p:cNvPr id="298" name="object 298"/>
            <p:cNvSpPr/>
            <p:nvPr/>
          </p:nvSpPr>
          <p:spPr>
            <a:xfrm>
              <a:off x="2965399" y="8139493"/>
              <a:ext cx="335915" cy="36195"/>
            </a:xfrm>
            <a:custGeom>
              <a:avLst/>
              <a:gdLst/>
              <a:ahLst/>
              <a:cxnLst/>
              <a:rect l="l" t="t" r="r" b="b"/>
              <a:pathLst>
                <a:path w="335914" h="36195">
                  <a:moveTo>
                    <a:pt x="335457" y="0"/>
                  </a:moveTo>
                  <a:lnTo>
                    <a:pt x="0" y="0"/>
                  </a:lnTo>
                  <a:lnTo>
                    <a:pt x="0" y="35648"/>
                  </a:lnTo>
                  <a:lnTo>
                    <a:pt x="335457" y="35648"/>
                  </a:lnTo>
                  <a:lnTo>
                    <a:pt x="335457" y="0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2965399" y="8139493"/>
              <a:ext cx="335915" cy="36195"/>
            </a:xfrm>
            <a:custGeom>
              <a:avLst/>
              <a:gdLst/>
              <a:ahLst/>
              <a:cxnLst/>
              <a:rect l="l" t="t" r="r" b="b"/>
              <a:pathLst>
                <a:path w="335914" h="36195">
                  <a:moveTo>
                    <a:pt x="335457" y="35648"/>
                  </a:moveTo>
                  <a:lnTo>
                    <a:pt x="0" y="35648"/>
                  </a:lnTo>
                  <a:lnTo>
                    <a:pt x="0" y="0"/>
                  </a:lnTo>
                  <a:lnTo>
                    <a:pt x="335457" y="0"/>
                  </a:lnTo>
                  <a:lnTo>
                    <a:pt x="335457" y="35648"/>
                  </a:lnTo>
                  <a:close/>
                </a:path>
              </a:pathLst>
            </a:custGeom>
            <a:ln w="42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00" name="object 30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135092" y="8234327"/>
            <a:ext cx="101276" cy="104965"/>
          </a:xfrm>
          <a:prstGeom prst="rect">
            <a:avLst/>
          </a:prstGeom>
        </p:spPr>
      </p:pic>
      <p:sp>
        <p:nvSpPr>
          <p:cNvPr id="301" name="object 301"/>
          <p:cNvSpPr/>
          <p:nvPr/>
        </p:nvSpPr>
        <p:spPr>
          <a:xfrm>
            <a:off x="8128679" y="8902945"/>
            <a:ext cx="119380" cy="9525"/>
          </a:xfrm>
          <a:custGeom>
            <a:avLst/>
            <a:gdLst/>
            <a:ahLst/>
            <a:cxnLst/>
            <a:rect l="l" t="t" r="r" b="b"/>
            <a:pathLst>
              <a:path w="119380" h="9525">
                <a:moveTo>
                  <a:pt x="0" y="9372"/>
                </a:moveTo>
                <a:lnTo>
                  <a:pt x="28341" y="3546"/>
                </a:lnTo>
                <a:lnTo>
                  <a:pt x="58837" y="809"/>
                </a:lnTo>
                <a:lnTo>
                  <a:pt x="89759" y="10"/>
                </a:lnTo>
                <a:lnTo>
                  <a:pt x="1193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2" name="object 302"/>
          <p:cNvGrpSpPr/>
          <p:nvPr/>
        </p:nvGrpSpPr>
        <p:grpSpPr>
          <a:xfrm>
            <a:off x="8861229" y="7750647"/>
            <a:ext cx="677545" cy="379730"/>
            <a:chOff x="3806628" y="7750647"/>
            <a:chExt cx="677545" cy="379730"/>
          </a:xfrm>
        </p:grpSpPr>
        <p:sp>
          <p:nvSpPr>
            <p:cNvPr id="303" name="object 303"/>
            <p:cNvSpPr/>
            <p:nvPr/>
          </p:nvSpPr>
          <p:spPr>
            <a:xfrm>
              <a:off x="3808914" y="7752933"/>
              <a:ext cx="673100" cy="374650"/>
            </a:xfrm>
            <a:custGeom>
              <a:avLst/>
              <a:gdLst/>
              <a:ahLst/>
              <a:cxnLst/>
              <a:rect l="l" t="t" r="r" b="b"/>
              <a:pathLst>
                <a:path w="673100" h="374650">
                  <a:moveTo>
                    <a:pt x="672973" y="0"/>
                  </a:moveTo>
                  <a:lnTo>
                    <a:pt x="0" y="373418"/>
                  </a:lnTo>
                  <a:lnTo>
                    <a:pt x="126123" y="374599"/>
                  </a:lnTo>
                  <a:lnTo>
                    <a:pt x="672973" y="75920"/>
                  </a:lnTo>
                  <a:lnTo>
                    <a:pt x="672973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808914" y="7752933"/>
              <a:ext cx="673100" cy="374650"/>
            </a:xfrm>
            <a:custGeom>
              <a:avLst/>
              <a:gdLst/>
              <a:ahLst/>
              <a:cxnLst/>
              <a:rect l="l" t="t" r="r" b="b"/>
              <a:pathLst>
                <a:path w="673100" h="374650">
                  <a:moveTo>
                    <a:pt x="672973" y="0"/>
                  </a:moveTo>
                  <a:lnTo>
                    <a:pt x="0" y="373418"/>
                  </a:lnTo>
                  <a:lnTo>
                    <a:pt x="126123" y="374599"/>
                  </a:lnTo>
                  <a:lnTo>
                    <a:pt x="672973" y="75920"/>
                  </a:lnTo>
                  <a:lnTo>
                    <a:pt x="67297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5" name="object 305"/>
          <p:cNvGrpSpPr/>
          <p:nvPr/>
        </p:nvGrpSpPr>
        <p:grpSpPr>
          <a:xfrm>
            <a:off x="10548297" y="7745959"/>
            <a:ext cx="677545" cy="379730"/>
            <a:chOff x="5493696" y="7745959"/>
            <a:chExt cx="677545" cy="379730"/>
          </a:xfrm>
        </p:grpSpPr>
        <p:sp>
          <p:nvSpPr>
            <p:cNvPr id="306" name="object 306"/>
            <p:cNvSpPr/>
            <p:nvPr/>
          </p:nvSpPr>
          <p:spPr>
            <a:xfrm>
              <a:off x="5495982" y="7748245"/>
              <a:ext cx="673100" cy="374650"/>
            </a:xfrm>
            <a:custGeom>
              <a:avLst/>
              <a:gdLst/>
              <a:ahLst/>
              <a:cxnLst/>
              <a:rect l="l" t="t" r="r" b="b"/>
              <a:pathLst>
                <a:path w="673100" h="374650">
                  <a:moveTo>
                    <a:pt x="672960" y="0"/>
                  </a:moveTo>
                  <a:lnTo>
                    <a:pt x="0" y="373418"/>
                  </a:lnTo>
                  <a:lnTo>
                    <a:pt x="126098" y="374599"/>
                  </a:lnTo>
                  <a:lnTo>
                    <a:pt x="672960" y="75920"/>
                  </a:lnTo>
                  <a:lnTo>
                    <a:pt x="672960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495982" y="7748245"/>
              <a:ext cx="673100" cy="374650"/>
            </a:xfrm>
            <a:custGeom>
              <a:avLst/>
              <a:gdLst/>
              <a:ahLst/>
              <a:cxnLst/>
              <a:rect l="l" t="t" r="r" b="b"/>
              <a:pathLst>
                <a:path w="673100" h="374650">
                  <a:moveTo>
                    <a:pt x="672960" y="0"/>
                  </a:moveTo>
                  <a:lnTo>
                    <a:pt x="0" y="373418"/>
                  </a:lnTo>
                  <a:lnTo>
                    <a:pt x="126098" y="374599"/>
                  </a:lnTo>
                  <a:lnTo>
                    <a:pt x="672960" y="75920"/>
                  </a:lnTo>
                  <a:lnTo>
                    <a:pt x="67296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8" name="object 308"/>
          <p:cNvSpPr/>
          <p:nvPr/>
        </p:nvSpPr>
        <p:spPr>
          <a:xfrm>
            <a:off x="8161262" y="8228601"/>
            <a:ext cx="966469" cy="189865"/>
          </a:xfrm>
          <a:custGeom>
            <a:avLst/>
            <a:gdLst/>
            <a:ahLst/>
            <a:cxnLst/>
            <a:rect l="l" t="t" r="r" b="b"/>
            <a:pathLst>
              <a:path w="966470" h="189865">
                <a:moveTo>
                  <a:pt x="0" y="110070"/>
                </a:moveTo>
                <a:lnTo>
                  <a:pt x="51240" y="134955"/>
                </a:lnTo>
                <a:lnTo>
                  <a:pt x="103060" y="154727"/>
                </a:lnTo>
                <a:lnTo>
                  <a:pt x="155267" y="169720"/>
                </a:lnTo>
                <a:lnTo>
                  <a:pt x="207667" y="180266"/>
                </a:lnTo>
                <a:lnTo>
                  <a:pt x="260066" y="186698"/>
                </a:lnTo>
                <a:lnTo>
                  <a:pt x="312270" y="189351"/>
                </a:lnTo>
                <a:lnTo>
                  <a:pt x="364085" y="188555"/>
                </a:lnTo>
                <a:lnTo>
                  <a:pt x="415318" y="184646"/>
                </a:lnTo>
                <a:lnTo>
                  <a:pt x="465774" y="177955"/>
                </a:lnTo>
                <a:lnTo>
                  <a:pt x="515260" y="168815"/>
                </a:lnTo>
                <a:lnTo>
                  <a:pt x="563581" y="157560"/>
                </a:lnTo>
                <a:lnTo>
                  <a:pt x="610545" y="144522"/>
                </a:lnTo>
                <a:lnTo>
                  <a:pt x="655957" y="130035"/>
                </a:lnTo>
                <a:lnTo>
                  <a:pt x="699624" y="114432"/>
                </a:lnTo>
                <a:lnTo>
                  <a:pt x="741351" y="98045"/>
                </a:lnTo>
                <a:lnTo>
                  <a:pt x="780944" y="81207"/>
                </a:lnTo>
                <a:lnTo>
                  <a:pt x="818211" y="64252"/>
                </a:lnTo>
                <a:lnTo>
                  <a:pt x="852957" y="47513"/>
                </a:lnTo>
                <a:lnTo>
                  <a:pt x="914110" y="16012"/>
                </a:lnTo>
                <a:lnTo>
                  <a:pt x="940130" y="1917"/>
                </a:lnTo>
              </a:path>
              <a:path w="966470" h="189865">
                <a:moveTo>
                  <a:pt x="28613" y="110718"/>
                </a:moveTo>
                <a:lnTo>
                  <a:pt x="85783" y="132084"/>
                </a:lnTo>
                <a:lnTo>
                  <a:pt x="143663" y="147918"/>
                </a:lnTo>
                <a:lnTo>
                  <a:pt x="201917" y="158663"/>
                </a:lnTo>
                <a:lnTo>
                  <a:pt x="260209" y="164762"/>
                </a:lnTo>
                <a:lnTo>
                  <a:pt x="318201" y="166658"/>
                </a:lnTo>
                <a:lnTo>
                  <a:pt x="375559" y="164795"/>
                </a:lnTo>
                <a:lnTo>
                  <a:pt x="431945" y="159614"/>
                </a:lnTo>
                <a:lnTo>
                  <a:pt x="487023" y="151560"/>
                </a:lnTo>
                <a:lnTo>
                  <a:pt x="540457" y="141075"/>
                </a:lnTo>
                <a:lnTo>
                  <a:pt x="591911" y="128602"/>
                </a:lnTo>
                <a:lnTo>
                  <a:pt x="641048" y="114585"/>
                </a:lnTo>
                <a:lnTo>
                  <a:pt x="687531" y="99465"/>
                </a:lnTo>
                <a:lnTo>
                  <a:pt x="731025" y="83688"/>
                </a:lnTo>
                <a:lnTo>
                  <a:pt x="771193" y="67694"/>
                </a:lnTo>
                <a:lnTo>
                  <a:pt x="807699" y="51928"/>
                </a:lnTo>
                <a:lnTo>
                  <a:pt x="868379" y="22851"/>
                </a:lnTo>
                <a:lnTo>
                  <a:pt x="891880" y="10425"/>
                </a:lnTo>
                <a:lnTo>
                  <a:pt x="910374" y="0"/>
                </a:lnTo>
              </a:path>
              <a:path w="966470" h="189865">
                <a:moveTo>
                  <a:pt x="59626" y="108991"/>
                </a:moveTo>
                <a:lnTo>
                  <a:pt x="106334" y="123706"/>
                </a:lnTo>
                <a:lnTo>
                  <a:pt x="154032" y="135013"/>
                </a:lnTo>
                <a:lnTo>
                  <a:pt x="202447" y="143029"/>
                </a:lnTo>
                <a:lnTo>
                  <a:pt x="251308" y="147873"/>
                </a:lnTo>
                <a:lnTo>
                  <a:pt x="300344" y="149662"/>
                </a:lnTo>
                <a:lnTo>
                  <a:pt x="349283" y="148515"/>
                </a:lnTo>
                <a:lnTo>
                  <a:pt x="397852" y="144551"/>
                </a:lnTo>
                <a:lnTo>
                  <a:pt x="461721" y="135556"/>
                </a:lnTo>
                <a:lnTo>
                  <a:pt x="523805" y="123307"/>
                </a:lnTo>
                <a:lnTo>
                  <a:pt x="583459" y="108573"/>
                </a:lnTo>
                <a:lnTo>
                  <a:pt x="640038" y="92118"/>
                </a:lnTo>
                <a:lnTo>
                  <a:pt x="692896" y="74710"/>
                </a:lnTo>
                <a:lnTo>
                  <a:pt x="741386" y="57116"/>
                </a:lnTo>
                <a:lnTo>
                  <a:pt x="784864" y="40101"/>
                </a:lnTo>
                <a:lnTo>
                  <a:pt x="822683" y="24433"/>
                </a:lnTo>
                <a:lnTo>
                  <a:pt x="854198" y="10878"/>
                </a:lnTo>
                <a:lnTo>
                  <a:pt x="878763" y="203"/>
                </a:lnTo>
              </a:path>
              <a:path w="966470" h="189865">
                <a:moveTo>
                  <a:pt x="966279" y="109842"/>
                </a:moveTo>
                <a:lnTo>
                  <a:pt x="720712" y="108331"/>
                </a:lnTo>
              </a:path>
            </a:pathLst>
          </a:custGeom>
          <a:ln w="12700">
            <a:solidFill>
              <a:srgbClr val="9D9FA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9" name="object 309"/>
          <p:cNvGrpSpPr/>
          <p:nvPr/>
        </p:nvGrpSpPr>
        <p:grpSpPr>
          <a:xfrm>
            <a:off x="10181437" y="9045575"/>
            <a:ext cx="320040" cy="200660"/>
            <a:chOff x="5126837" y="9045575"/>
            <a:chExt cx="320040" cy="200660"/>
          </a:xfrm>
        </p:grpSpPr>
        <p:sp>
          <p:nvSpPr>
            <p:cNvPr id="310" name="object 310"/>
            <p:cNvSpPr/>
            <p:nvPr/>
          </p:nvSpPr>
          <p:spPr>
            <a:xfrm>
              <a:off x="5128996" y="9047734"/>
              <a:ext cx="316230" cy="196215"/>
            </a:xfrm>
            <a:custGeom>
              <a:avLst/>
              <a:gdLst/>
              <a:ahLst/>
              <a:cxnLst/>
              <a:rect l="l" t="t" r="r" b="b"/>
              <a:pathLst>
                <a:path w="316229" h="196215">
                  <a:moveTo>
                    <a:pt x="315683" y="0"/>
                  </a:moveTo>
                  <a:lnTo>
                    <a:pt x="0" y="0"/>
                  </a:lnTo>
                  <a:lnTo>
                    <a:pt x="0" y="195757"/>
                  </a:lnTo>
                  <a:lnTo>
                    <a:pt x="315683" y="195757"/>
                  </a:lnTo>
                  <a:lnTo>
                    <a:pt x="31568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128996" y="9047734"/>
              <a:ext cx="316230" cy="196215"/>
            </a:xfrm>
            <a:custGeom>
              <a:avLst/>
              <a:gdLst/>
              <a:ahLst/>
              <a:cxnLst/>
              <a:rect l="l" t="t" r="r" b="b"/>
              <a:pathLst>
                <a:path w="316229" h="196215">
                  <a:moveTo>
                    <a:pt x="315683" y="195757"/>
                  </a:moveTo>
                  <a:lnTo>
                    <a:pt x="0" y="195757"/>
                  </a:lnTo>
                  <a:lnTo>
                    <a:pt x="0" y="0"/>
                  </a:lnTo>
                  <a:lnTo>
                    <a:pt x="315683" y="0"/>
                  </a:lnTo>
                  <a:lnTo>
                    <a:pt x="315683" y="195757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353278" y="9056916"/>
              <a:ext cx="70485" cy="46990"/>
            </a:xfrm>
            <a:custGeom>
              <a:avLst/>
              <a:gdLst/>
              <a:ahLst/>
              <a:cxnLst/>
              <a:rect l="l" t="t" r="r" b="b"/>
              <a:pathLst>
                <a:path w="70485" h="46990">
                  <a:moveTo>
                    <a:pt x="70408" y="0"/>
                  </a:moveTo>
                  <a:lnTo>
                    <a:pt x="0" y="0"/>
                  </a:lnTo>
                  <a:lnTo>
                    <a:pt x="0" y="46939"/>
                  </a:lnTo>
                  <a:lnTo>
                    <a:pt x="70408" y="46939"/>
                  </a:lnTo>
                  <a:lnTo>
                    <a:pt x="70408" y="0"/>
                  </a:lnTo>
                  <a:close/>
                </a:path>
              </a:pathLst>
            </a:custGeom>
            <a:solidFill>
              <a:srgbClr val="8C8E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353278" y="9056916"/>
              <a:ext cx="70485" cy="46990"/>
            </a:xfrm>
            <a:custGeom>
              <a:avLst/>
              <a:gdLst/>
              <a:ahLst/>
              <a:cxnLst/>
              <a:rect l="l" t="t" r="r" b="b"/>
              <a:pathLst>
                <a:path w="70485" h="46990">
                  <a:moveTo>
                    <a:pt x="70408" y="46939"/>
                  </a:moveTo>
                  <a:lnTo>
                    <a:pt x="0" y="46939"/>
                  </a:lnTo>
                  <a:lnTo>
                    <a:pt x="0" y="0"/>
                  </a:lnTo>
                  <a:lnTo>
                    <a:pt x="70408" y="0"/>
                  </a:lnTo>
                  <a:lnTo>
                    <a:pt x="70408" y="46939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262765" y="9201099"/>
              <a:ext cx="43815" cy="20320"/>
            </a:xfrm>
            <a:custGeom>
              <a:avLst/>
              <a:gdLst/>
              <a:ahLst/>
              <a:cxnLst/>
              <a:rect l="l" t="t" r="r" b="b"/>
              <a:pathLst>
                <a:path w="43814" h="20320">
                  <a:moveTo>
                    <a:pt x="43573" y="0"/>
                  </a:moveTo>
                  <a:lnTo>
                    <a:pt x="0" y="0"/>
                  </a:lnTo>
                  <a:lnTo>
                    <a:pt x="0" y="20116"/>
                  </a:lnTo>
                  <a:lnTo>
                    <a:pt x="43573" y="20116"/>
                  </a:lnTo>
                  <a:lnTo>
                    <a:pt x="43573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262765" y="9201099"/>
              <a:ext cx="43815" cy="20320"/>
            </a:xfrm>
            <a:custGeom>
              <a:avLst/>
              <a:gdLst/>
              <a:ahLst/>
              <a:cxnLst/>
              <a:rect l="l" t="t" r="r" b="b"/>
              <a:pathLst>
                <a:path w="43814" h="20320">
                  <a:moveTo>
                    <a:pt x="43573" y="20116"/>
                  </a:moveTo>
                  <a:lnTo>
                    <a:pt x="0" y="20116"/>
                  </a:lnTo>
                  <a:lnTo>
                    <a:pt x="0" y="0"/>
                  </a:lnTo>
                  <a:lnTo>
                    <a:pt x="43573" y="0"/>
                  </a:lnTo>
                  <a:lnTo>
                    <a:pt x="43573" y="20116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6" name="object 316"/>
          <p:cNvSpPr txBox="1"/>
          <p:nvPr/>
        </p:nvSpPr>
        <p:spPr>
          <a:xfrm>
            <a:off x="7957730" y="523181"/>
            <a:ext cx="222948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400" spc="50" dirty="0">
                <a:latin typeface="Tahoma"/>
                <a:cs typeface="Tahoma"/>
              </a:rPr>
              <a:t>Aplicaciones</a:t>
            </a:r>
            <a:r>
              <a:rPr sz="1400" spc="-95" dirty="0">
                <a:latin typeface="Tahoma"/>
                <a:cs typeface="Tahoma"/>
              </a:rPr>
              <a:t> </a:t>
            </a:r>
            <a:r>
              <a:rPr sz="1400" spc="45" dirty="0">
                <a:latin typeface="Tahoma"/>
                <a:cs typeface="Tahoma"/>
              </a:rPr>
              <a:t>Residenciales</a:t>
            </a:r>
            <a:endParaRPr sz="1400">
              <a:latin typeface="Tahoma"/>
              <a:cs typeface="Tahoma"/>
            </a:endParaRPr>
          </a:p>
        </p:txBody>
      </p:sp>
      <p:sp>
        <p:nvSpPr>
          <p:cNvPr id="338" name="object 338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10</a:t>
            </a:fld>
            <a:endParaRPr spc="30" dirty="0"/>
          </a:p>
        </p:txBody>
      </p:sp>
      <p:sp>
        <p:nvSpPr>
          <p:cNvPr id="317" name="object 317"/>
          <p:cNvSpPr txBox="1"/>
          <p:nvPr/>
        </p:nvSpPr>
        <p:spPr>
          <a:xfrm>
            <a:off x="7957730" y="1861761"/>
            <a:ext cx="427291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30" dirty="0">
                <a:latin typeface="Tahoma"/>
                <a:cs typeface="Tahoma"/>
              </a:rPr>
              <a:t>La </a:t>
            </a:r>
            <a:r>
              <a:rPr sz="1050" spc="35" dirty="0">
                <a:latin typeface="Tahoma"/>
                <a:cs typeface="Tahoma"/>
              </a:rPr>
              <a:t>energía, </a:t>
            </a:r>
            <a:r>
              <a:rPr sz="1050" spc="50" dirty="0">
                <a:latin typeface="Tahoma"/>
                <a:cs typeface="Tahoma"/>
              </a:rPr>
              <a:t>generada en una </a:t>
            </a:r>
            <a:r>
              <a:rPr sz="1050" spc="35" dirty="0">
                <a:latin typeface="Tahoma"/>
                <a:cs typeface="Tahoma"/>
              </a:rPr>
              <a:t>central </a:t>
            </a:r>
            <a:r>
              <a:rPr sz="1050" spc="30" dirty="0">
                <a:latin typeface="Tahoma"/>
                <a:cs typeface="Tahoma"/>
              </a:rPr>
              <a:t>eléctrica </a:t>
            </a:r>
            <a:r>
              <a:rPr sz="1050" spc="10" dirty="0">
                <a:latin typeface="Tahoma"/>
                <a:cs typeface="Tahoma"/>
              </a:rPr>
              <a:t>y </a:t>
            </a:r>
            <a:r>
              <a:rPr sz="1050" spc="50" dirty="0">
                <a:latin typeface="Tahoma"/>
                <a:cs typeface="Tahoma"/>
              </a:rPr>
              <a:t>aumentada </a:t>
            </a:r>
            <a:r>
              <a:rPr sz="1050" spc="35" dirty="0">
                <a:latin typeface="Tahoma"/>
                <a:cs typeface="Tahoma"/>
              </a:rPr>
              <a:t>a </a:t>
            </a:r>
            <a:r>
              <a:rPr sz="1050" spc="60" dirty="0">
                <a:latin typeface="Tahoma"/>
                <a:cs typeface="Tahoma"/>
              </a:rPr>
              <a:t>un </a:t>
            </a:r>
            <a:r>
              <a:rPr sz="1050" spc="6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alto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25" dirty="0">
                <a:latin typeface="Tahoma"/>
                <a:cs typeface="Tahoma"/>
              </a:rPr>
              <a:t>voltaje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de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transmisión,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lleva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una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subestación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20" dirty="0">
                <a:latin typeface="Tahoma"/>
                <a:cs typeface="Tahoma"/>
              </a:rPr>
              <a:t>local.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Aquí,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se </a:t>
            </a:r>
            <a:r>
              <a:rPr sz="1050" spc="-31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reduce </a:t>
            </a:r>
            <a:r>
              <a:rPr sz="1050" spc="35" dirty="0">
                <a:latin typeface="Tahoma"/>
                <a:cs typeface="Tahoma"/>
              </a:rPr>
              <a:t>a </a:t>
            </a:r>
            <a:r>
              <a:rPr sz="1050" spc="60" dirty="0">
                <a:latin typeface="Tahoma"/>
                <a:cs typeface="Tahoma"/>
              </a:rPr>
              <a:t>un </a:t>
            </a:r>
            <a:r>
              <a:rPr sz="1050" spc="25" dirty="0">
                <a:latin typeface="Tahoma"/>
                <a:cs typeface="Tahoma"/>
              </a:rPr>
              <a:t>voltaje </a:t>
            </a:r>
            <a:r>
              <a:rPr sz="1050" spc="50" dirty="0">
                <a:latin typeface="Tahoma"/>
                <a:cs typeface="Tahoma"/>
              </a:rPr>
              <a:t>de </a:t>
            </a:r>
            <a:r>
              <a:rPr sz="1050" spc="45" dirty="0">
                <a:latin typeface="Tahoma"/>
                <a:cs typeface="Tahoma"/>
              </a:rPr>
              <a:t>distribución </a:t>
            </a:r>
            <a:r>
              <a:rPr sz="1050" spc="55" dirty="0">
                <a:latin typeface="Tahoma"/>
                <a:cs typeface="Tahoma"/>
              </a:rPr>
              <a:t>más </a:t>
            </a:r>
            <a:r>
              <a:rPr sz="1050" spc="20" dirty="0">
                <a:latin typeface="Tahoma"/>
                <a:cs typeface="Tahoma"/>
              </a:rPr>
              <a:t>bajo. </a:t>
            </a:r>
            <a:r>
              <a:rPr sz="1050" spc="50" dirty="0">
                <a:latin typeface="Tahoma"/>
                <a:cs typeface="Tahoma"/>
              </a:rPr>
              <a:t>Cuando </a:t>
            </a:r>
            <a:r>
              <a:rPr sz="1050" spc="40" dirty="0">
                <a:latin typeface="Tahoma"/>
                <a:cs typeface="Tahoma"/>
              </a:rPr>
              <a:t>llega </a:t>
            </a:r>
            <a:r>
              <a:rPr sz="1050" spc="35" dirty="0">
                <a:latin typeface="Tahoma"/>
                <a:cs typeface="Tahoma"/>
              </a:rPr>
              <a:t>a </a:t>
            </a:r>
            <a:r>
              <a:rPr sz="1050" spc="45" dirty="0">
                <a:latin typeface="Tahoma"/>
                <a:cs typeface="Tahoma"/>
              </a:rPr>
              <a:t>su </a:t>
            </a:r>
            <a:r>
              <a:rPr sz="1050" spc="5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destino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final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en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60" dirty="0">
                <a:latin typeface="Tahoma"/>
                <a:cs typeface="Tahoma"/>
              </a:rPr>
              <a:t>un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cliente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residencial,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reduce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25" dirty="0">
                <a:latin typeface="Tahoma"/>
                <a:cs typeface="Tahoma"/>
              </a:rPr>
              <a:t>240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25" dirty="0">
                <a:latin typeface="Tahoma"/>
                <a:cs typeface="Tahoma"/>
              </a:rPr>
              <a:t>voltios.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Solo </a:t>
            </a:r>
            <a:r>
              <a:rPr sz="1050" spc="40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se</a:t>
            </a:r>
            <a:r>
              <a:rPr sz="1050" spc="-6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utiliza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energía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monofásica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en</a:t>
            </a:r>
            <a:r>
              <a:rPr sz="1050" spc="-6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una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aplicación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residencial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25" dirty="0">
                <a:latin typeface="Tahoma"/>
                <a:cs typeface="Tahoma"/>
              </a:rPr>
              <a:t>típica.</a:t>
            </a:r>
            <a:endParaRPr sz="1050">
              <a:latin typeface="Tahoma"/>
              <a:cs typeface="Tahoma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5761950" y="3221933"/>
            <a:ext cx="92456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20" dirty="0">
                <a:latin typeface="Arial"/>
                <a:cs typeface="Arial"/>
              </a:rPr>
              <a:t>Fuente</a:t>
            </a:r>
            <a:r>
              <a:rPr sz="600" b="1" spc="-40" dirty="0">
                <a:latin typeface="Arial"/>
                <a:cs typeface="Arial"/>
              </a:rPr>
              <a:t> </a:t>
            </a:r>
            <a:r>
              <a:rPr sz="600" b="1" spc="15" dirty="0">
                <a:latin typeface="Arial"/>
                <a:cs typeface="Arial"/>
              </a:rPr>
              <a:t>de</a:t>
            </a:r>
            <a:r>
              <a:rPr sz="600" b="1" spc="-35" dirty="0">
                <a:latin typeface="Arial"/>
                <a:cs typeface="Arial"/>
              </a:rPr>
              <a:t> </a:t>
            </a:r>
            <a:r>
              <a:rPr sz="600" b="1" spc="20" dirty="0">
                <a:latin typeface="Arial"/>
                <a:cs typeface="Arial"/>
              </a:rPr>
              <a:t>alimentación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7957729" y="3138113"/>
            <a:ext cx="434467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35" dirty="0">
                <a:latin typeface="Tahoma"/>
                <a:cs typeface="Tahoma"/>
              </a:rPr>
              <a:t>sistema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suministro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50" dirty="0">
                <a:latin typeface="Tahoma"/>
                <a:cs typeface="Tahoma"/>
              </a:rPr>
              <a:t>común </a:t>
            </a:r>
            <a:r>
              <a:rPr sz="900" spc="35" dirty="0">
                <a:latin typeface="Tahoma"/>
                <a:cs typeface="Tahoma"/>
              </a:rPr>
              <a:t>utilizado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aplicaciones residenciales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-15" dirty="0">
                <a:latin typeface="Tahoma"/>
                <a:cs typeface="Tahoma"/>
              </a:rPr>
              <a:t>EE. </a:t>
            </a:r>
            <a:r>
              <a:rPr sz="900" spc="30" dirty="0">
                <a:latin typeface="Tahoma"/>
                <a:cs typeface="Tahoma"/>
              </a:rPr>
              <a:t>UU.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5" dirty="0">
                <a:latin typeface="Tahoma"/>
                <a:cs typeface="Tahoma"/>
              </a:rPr>
              <a:t>actualidad </a:t>
            </a:r>
            <a:r>
              <a:rPr sz="900" spc="30" dirty="0">
                <a:latin typeface="Tahoma"/>
                <a:cs typeface="Tahoma"/>
              </a:rPr>
              <a:t>es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b="1" spc="20" dirty="0">
                <a:latin typeface="Arial"/>
                <a:cs typeface="Arial"/>
              </a:rPr>
              <a:t>sistema </a:t>
            </a:r>
            <a:r>
              <a:rPr sz="900" b="1" spc="25" dirty="0">
                <a:latin typeface="Arial"/>
                <a:cs typeface="Arial"/>
              </a:rPr>
              <a:t>de suministro </a:t>
            </a:r>
            <a:r>
              <a:rPr sz="900" b="1" spc="15" dirty="0">
                <a:latin typeface="Arial"/>
                <a:cs typeface="Arial"/>
              </a:rPr>
              <a:t>monofásico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30" dirty="0">
                <a:latin typeface="Arial"/>
                <a:cs typeface="Arial"/>
              </a:rPr>
              <a:t>tres </a:t>
            </a:r>
            <a:r>
              <a:rPr sz="900" b="1" spc="35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hilos</a:t>
            </a:r>
            <a:r>
              <a:rPr sz="900" dirty="0">
                <a:latin typeface="Tahoma"/>
                <a:cs typeface="Tahoma"/>
              </a:rPr>
              <a:t>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sistema,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voltaje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entre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cable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vivo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neutro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120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voltios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20" dirty="0">
                <a:latin typeface="Tahoma"/>
                <a:cs typeface="Tahoma"/>
              </a:rPr>
              <a:t>voltaje </a:t>
            </a:r>
            <a:r>
              <a:rPr sz="900" spc="35" dirty="0">
                <a:latin typeface="Tahoma"/>
                <a:cs typeface="Tahoma"/>
              </a:rPr>
              <a:t>entre los </a:t>
            </a:r>
            <a:r>
              <a:rPr sz="900" spc="45" dirty="0">
                <a:latin typeface="Tahoma"/>
                <a:cs typeface="Tahoma"/>
              </a:rPr>
              <a:t>dos </a:t>
            </a:r>
            <a:r>
              <a:rPr sz="900" spc="30" dirty="0">
                <a:latin typeface="Tahoma"/>
                <a:cs typeface="Tahoma"/>
              </a:rPr>
              <a:t>cables calientes 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0" dirty="0">
                <a:latin typeface="Tahoma"/>
                <a:cs typeface="Tahoma"/>
              </a:rPr>
              <a:t>240 voltios. </a:t>
            </a: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40" dirty="0">
                <a:latin typeface="Tahoma"/>
                <a:cs typeface="Tahoma"/>
              </a:rPr>
              <a:t>suministro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0" dirty="0">
                <a:latin typeface="Tahoma"/>
                <a:cs typeface="Tahoma"/>
              </a:rPr>
              <a:t>120 </a:t>
            </a:r>
            <a:r>
              <a:rPr sz="900" spc="2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voltios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usa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receptáculos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iluminación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uso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general.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suministro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240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voltios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usa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calentar,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enfriar,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cocinar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otras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cargas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alta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demanda.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8123749" y="4607043"/>
            <a:ext cx="10433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Transformador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reductor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9922076" y="4875016"/>
            <a:ext cx="37719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5" dirty="0">
                <a:latin typeface="Tahoma"/>
                <a:cs typeface="Tahoma"/>
              </a:rPr>
              <a:t>Alambre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0" dirty="0">
                <a:latin typeface="Tahoma"/>
                <a:cs typeface="Tahoma"/>
              </a:rPr>
              <a:t>caliente</a:t>
            </a:r>
            <a:endParaRPr sz="350">
              <a:latin typeface="Tahoma"/>
              <a:cs typeface="Tahoma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9221027" y="5148066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120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9546147" y="5318245"/>
            <a:ext cx="3397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Neutral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10155747" y="5381746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240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9221027" y="5605266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120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voltios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9922076" y="5941816"/>
            <a:ext cx="37719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5" dirty="0">
                <a:latin typeface="Tahoma"/>
                <a:cs typeface="Tahoma"/>
              </a:rPr>
              <a:t>Alambre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0" dirty="0">
                <a:latin typeface="Tahoma"/>
                <a:cs typeface="Tahoma"/>
              </a:rPr>
              <a:t>caliente</a:t>
            </a:r>
            <a:endParaRPr sz="350">
              <a:latin typeface="Tahoma"/>
              <a:cs typeface="Tahoma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5761899" y="6666132"/>
            <a:ext cx="117729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30" dirty="0">
                <a:latin typeface="Arial"/>
                <a:cs typeface="Arial"/>
              </a:rPr>
              <a:t>Entrada</a:t>
            </a:r>
            <a:r>
              <a:rPr sz="950" b="1" spc="-5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5" dirty="0">
                <a:latin typeface="Arial"/>
                <a:cs typeface="Arial"/>
              </a:rPr>
              <a:t>servicio</a:t>
            </a:r>
            <a:endParaRPr sz="950">
              <a:latin typeface="Arial"/>
              <a:cs typeface="Arial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7957679" y="6626762"/>
            <a:ext cx="414782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energía,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comprada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empresa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públicos,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ingresa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casa </a:t>
            </a:r>
            <a:r>
              <a:rPr sz="900" spc="30" dirty="0">
                <a:latin typeface="Tahoma"/>
                <a:cs typeface="Tahoma"/>
              </a:rPr>
              <a:t> 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través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dispositivo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medición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aplica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centro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carga.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Este </a:t>
            </a:r>
            <a:r>
              <a:rPr sz="900" spc="2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 </a:t>
            </a:r>
            <a:r>
              <a:rPr sz="900" spc="40" dirty="0">
                <a:latin typeface="Tahoma"/>
                <a:cs typeface="Tahoma"/>
              </a:rPr>
              <a:t>el</a:t>
            </a:r>
            <a:r>
              <a:rPr sz="900" b="1" spc="40" dirty="0">
                <a:latin typeface="Arial"/>
                <a:cs typeface="Arial"/>
              </a:rPr>
              <a:t>entrada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dirty="0">
                <a:latin typeface="Arial"/>
                <a:cs typeface="Arial"/>
              </a:rPr>
              <a:t>servicio</a:t>
            </a:r>
            <a:r>
              <a:rPr sz="900" dirty="0">
                <a:latin typeface="Tahoma"/>
                <a:cs typeface="Tahoma"/>
              </a:rPr>
              <a:t>. </a:t>
            </a: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30" dirty="0">
                <a:latin typeface="Tahoma"/>
                <a:cs typeface="Tahoma"/>
              </a:rPr>
              <a:t>servicio residencial </a:t>
            </a:r>
            <a:r>
              <a:rPr sz="900" spc="45" dirty="0">
                <a:latin typeface="Tahoma"/>
                <a:cs typeface="Tahoma"/>
              </a:rPr>
              <a:t>puede </a:t>
            </a:r>
            <a:r>
              <a:rPr sz="900" spc="40" dirty="0">
                <a:latin typeface="Tahoma"/>
                <a:cs typeface="Tahoma"/>
              </a:rPr>
              <a:t>provenir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transformador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público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aéreo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lateral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subterráneo.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8277880" y="8201959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9344069" y="8535156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Centro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carga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11023822" y="8530127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Centro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carga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8737112" y="8863171"/>
            <a:ext cx="278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latin typeface="Tahoma"/>
                <a:cs typeface="Tahoma"/>
              </a:rPr>
              <a:t>Metro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10435152" y="8858040"/>
            <a:ext cx="278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latin typeface="Tahoma"/>
                <a:cs typeface="Tahoma"/>
              </a:rPr>
              <a:t>Metro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9594616" y="9070588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8353329" y="9362585"/>
            <a:ext cx="78740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latin typeface="Tahoma"/>
                <a:cs typeface="Tahoma"/>
              </a:rPr>
              <a:t>Servicio</a:t>
            </a:r>
            <a:r>
              <a:rPr sz="450" spc="-30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de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gastos</a:t>
            </a:r>
            <a:r>
              <a:rPr sz="450" spc="-30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generales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10279970" y="9330835"/>
            <a:ext cx="6604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latin typeface="Tahoma"/>
                <a:cs typeface="Tahoma"/>
              </a:rPr>
              <a:t>Servicio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Lateral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7963442" y="5028055"/>
            <a:ext cx="92333" cy="861694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dirty="0">
                <a:latin typeface="Tahoma"/>
                <a:cs typeface="Tahoma"/>
              </a:rPr>
              <a:t>Tensión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dirty="0">
                <a:latin typeface="Tahoma"/>
                <a:cs typeface="Tahoma"/>
              </a:rPr>
              <a:t>distribución</a:t>
            </a:r>
            <a:endParaRPr sz="6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92969" y="3146060"/>
            <a:ext cx="2320290" cy="370840"/>
            <a:chOff x="2938369" y="3146060"/>
            <a:chExt cx="2320290" cy="370840"/>
          </a:xfrm>
        </p:grpSpPr>
        <p:sp>
          <p:nvSpPr>
            <p:cNvPr id="3" name="object 3"/>
            <p:cNvSpPr/>
            <p:nvPr/>
          </p:nvSpPr>
          <p:spPr>
            <a:xfrm>
              <a:off x="2940655" y="3148346"/>
              <a:ext cx="2315845" cy="365760"/>
            </a:xfrm>
            <a:custGeom>
              <a:avLst/>
              <a:gdLst/>
              <a:ahLst/>
              <a:cxnLst/>
              <a:rect l="l" t="t" r="r" b="b"/>
              <a:pathLst>
                <a:path w="2315845" h="365760">
                  <a:moveTo>
                    <a:pt x="2315260" y="0"/>
                  </a:moveTo>
                  <a:lnTo>
                    <a:pt x="54864" y="10960"/>
                  </a:lnTo>
                  <a:lnTo>
                    <a:pt x="0" y="43878"/>
                  </a:lnTo>
                  <a:lnTo>
                    <a:pt x="2088489" y="365760"/>
                  </a:lnTo>
                  <a:lnTo>
                    <a:pt x="2315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40655" y="3148346"/>
              <a:ext cx="2315845" cy="365760"/>
            </a:xfrm>
            <a:custGeom>
              <a:avLst/>
              <a:gdLst/>
              <a:ahLst/>
              <a:cxnLst/>
              <a:rect l="l" t="t" r="r" b="b"/>
              <a:pathLst>
                <a:path w="2315845" h="365760">
                  <a:moveTo>
                    <a:pt x="0" y="43878"/>
                  </a:moveTo>
                  <a:lnTo>
                    <a:pt x="2088489" y="365760"/>
                  </a:lnTo>
                  <a:lnTo>
                    <a:pt x="2315260" y="0"/>
                  </a:lnTo>
                  <a:lnTo>
                    <a:pt x="54864" y="10960"/>
                  </a:lnTo>
                  <a:lnTo>
                    <a:pt x="0" y="4387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7971036" y="1966180"/>
            <a:ext cx="2360295" cy="1663700"/>
            <a:chOff x="2916435" y="1966180"/>
            <a:chExt cx="2360295" cy="1663700"/>
          </a:xfrm>
        </p:grpSpPr>
        <p:sp>
          <p:nvSpPr>
            <p:cNvPr id="6" name="object 6"/>
            <p:cNvSpPr/>
            <p:nvPr/>
          </p:nvSpPr>
          <p:spPr>
            <a:xfrm>
              <a:off x="2947202" y="1968469"/>
              <a:ext cx="2296160" cy="173355"/>
            </a:xfrm>
            <a:custGeom>
              <a:avLst/>
              <a:gdLst/>
              <a:ahLst/>
              <a:cxnLst/>
              <a:rect l="l" t="t" r="r" b="b"/>
              <a:pathLst>
                <a:path w="2296160" h="173355">
                  <a:moveTo>
                    <a:pt x="490893" y="0"/>
                  </a:moveTo>
                  <a:lnTo>
                    <a:pt x="0" y="62572"/>
                  </a:lnTo>
                  <a:lnTo>
                    <a:pt x="2064626" y="173266"/>
                  </a:lnTo>
                  <a:lnTo>
                    <a:pt x="2295639" y="57746"/>
                  </a:lnTo>
                  <a:lnTo>
                    <a:pt x="49089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47202" y="1968466"/>
              <a:ext cx="2296160" cy="173355"/>
            </a:xfrm>
            <a:custGeom>
              <a:avLst/>
              <a:gdLst/>
              <a:ahLst/>
              <a:cxnLst/>
              <a:rect l="l" t="t" r="r" b="b"/>
              <a:pathLst>
                <a:path w="2296160" h="173355">
                  <a:moveTo>
                    <a:pt x="490893" y="0"/>
                  </a:moveTo>
                  <a:lnTo>
                    <a:pt x="0" y="62572"/>
                  </a:lnTo>
                  <a:lnTo>
                    <a:pt x="2064626" y="173266"/>
                  </a:lnTo>
                  <a:lnTo>
                    <a:pt x="2295639" y="57746"/>
                  </a:lnTo>
                  <a:lnTo>
                    <a:pt x="49089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47198" y="2026224"/>
              <a:ext cx="2296160" cy="173355"/>
            </a:xfrm>
            <a:custGeom>
              <a:avLst/>
              <a:gdLst/>
              <a:ahLst/>
              <a:cxnLst/>
              <a:rect l="l" t="t" r="r" b="b"/>
              <a:pathLst>
                <a:path w="2296160" h="173355">
                  <a:moveTo>
                    <a:pt x="2295639" y="0"/>
                  </a:moveTo>
                  <a:lnTo>
                    <a:pt x="2064626" y="115506"/>
                  </a:lnTo>
                  <a:lnTo>
                    <a:pt x="0" y="4813"/>
                  </a:lnTo>
                  <a:lnTo>
                    <a:pt x="0" y="52933"/>
                  </a:lnTo>
                  <a:lnTo>
                    <a:pt x="2064626" y="173253"/>
                  </a:lnTo>
                  <a:lnTo>
                    <a:pt x="2295639" y="52933"/>
                  </a:lnTo>
                  <a:lnTo>
                    <a:pt x="229563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47198" y="2026224"/>
              <a:ext cx="2296160" cy="173355"/>
            </a:xfrm>
            <a:custGeom>
              <a:avLst/>
              <a:gdLst/>
              <a:ahLst/>
              <a:cxnLst/>
              <a:rect l="l" t="t" r="r" b="b"/>
              <a:pathLst>
                <a:path w="2296160" h="173355">
                  <a:moveTo>
                    <a:pt x="0" y="4813"/>
                  </a:moveTo>
                  <a:lnTo>
                    <a:pt x="0" y="52933"/>
                  </a:lnTo>
                  <a:lnTo>
                    <a:pt x="2064626" y="173253"/>
                  </a:lnTo>
                  <a:lnTo>
                    <a:pt x="2295639" y="52933"/>
                  </a:lnTo>
                  <a:lnTo>
                    <a:pt x="2295639" y="0"/>
                  </a:lnTo>
                  <a:lnTo>
                    <a:pt x="2064626" y="115506"/>
                  </a:lnTo>
                  <a:lnTo>
                    <a:pt x="0" y="4813"/>
                  </a:lnTo>
                  <a:close/>
                </a:path>
                <a:path w="2296160" h="173355">
                  <a:moveTo>
                    <a:pt x="2064626" y="115506"/>
                  </a:moveTo>
                  <a:lnTo>
                    <a:pt x="2064626" y="1732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00143" y="2093408"/>
              <a:ext cx="2204720" cy="1285240"/>
            </a:xfrm>
            <a:custGeom>
              <a:avLst/>
              <a:gdLst/>
              <a:ahLst/>
              <a:cxnLst/>
              <a:rect l="l" t="t" r="r" b="b"/>
              <a:pathLst>
                <a:path w="2204720" h="1285239">
                  <a:moveTo>
                    <a:pt x="2204173" y="0"/>
                  </a:moveTo>
                  <a:lnTo>
                    <a:pt x="1963547" y="115506"/>
                  </a:lnTo>
                  <a:lnTo>
                    <a:pt x="0" y="0"/>
                  </a:lnTo>
                  <a:lnTo>
                    <a:pt x="9626" y="996213"/>
                  </a:lnTo>
                  <a:lnTo>
                    <a:pt x="1949107" y="1284973"/>
                  </a:lnTo>
                  <a:lnTo>
                    <a:pt x="2199373" y="952906"/>
                  </a:lnTo>
                  <a:lnTo>
                    <a:pt x="220417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000143" y="2093408"/>
              <a:ext cx="2204720" cy="1285240"/>
            </a:xfrm>
            <a:custGeom>
              <a:avLst/>
              <a:gdLst/>
              <a:ahLst/>
              <a:cxnLst/>
              <a:rect l="l" t="t" r="r" b="b"/>
              <a:pathLst>
                <a:path w="2204720" h="1285239">
                  <a:moveTo>
                    <a:pt x="0" y="0"/>
                  </a:moveTo>
                  <a:lnTo>
                    <a:pt x="9626" y="996213"/>
                  </a:lnTo>
                  <a:lnTo>
                    <a:pt x="1949107" y="1284973"/>
                  </a:lnTo>
                  <a:lnTo>
                    <a:pt x="2199373" y="952906"/>
                  </a:lnTo>
                  <a:lnTo>
                    <a:pt x="2204173" y="0"/>
                  </a:lnTo>
                  <a:lnTo>
                    <a:pt x="1963547" y="115506"/>
                  </a:lnTo>
                  <a:lnTo>
                    <a:pt x="0" y="0"/>
                  </a:lnTo>
                  <a:close/>
                </a:path>
                <a:path w="2204720" h="1285239">
                  <a:moveTo>
                    <a:pt x="1381226" y="1193533"/>
                  </a:moveTo>
                  <a:lnTo>
                    <a:pt x="1381226" y="81813"/>
                  </a:lnTo>
                </a:path>
                <a:path w="2204720" h="1285239">
                  <a:moveTo>
                    <a:pt x="1949107" y="1284973"/>
                  </a:moveTo>
                  <a:lnTo>
                    <a:pt x="1963547" y="1155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346653" y="2157125"/>
              <a:ext cx="83820" cy="55244"/>
            </a:xfrm>
            <a:custGeom>
              <a:avLst/>
              <a:gdLst/>
              <a:ahLst/>
              <a:cxnLst/>
              <a:rect l="l" t="t" r="r" b="b"/>
              <a:pathLst>
                <a:path w="83820" h="55244">
                  <a:moveTo>
                    <a:pt x="42062" y="0"/>
                  </a:moveTo>
                  <a:lnTo>
                    <a:pt x="33418" y="842"/>
                  </a:lnTo>
                  <a:lnTo>
                    <a:pt x="27774" y="3314"/>
                  </a:lnTo>
                  <a:lnTo>
                    <a:pt x="22645" y="9386"/>
                  </a:lnTo>
                  <a:lnTo>
                    <a:pt x="15544" y="21031"/>
                  </a:lnTo>
                  <a:lnTo>
                    <a:pt x="0" y="21031"/>
                  </a:lnTo>
                  <a:lnTo>
                    <a:pt x="0" y="40233"/>
                  </a:lnTo>
                  <a:lnTo>
                    <a:pt x="10972" y="41148"/>
                  </a:lnTo>
                  <a:lnTo>
                    <a:pt x="15544" y="51206"/>
                  </a:lnTo>
                  <a:lnTo>
                    <a:pt x="27432" y="52120"/>
                  </a:lnTo>
                  <a:lnTo>
                    <a:pt x="31089" y="54864"/>
                  </a:lnTo>
                  <a:lnTo>
                    <a:pt x="61264" y="54864"/>
                  </a:lnTo>
                  <a:lnTo>
                    <a:pt x="66751" y="43891"/>
                  </a:lnTo>
                  <a:lnTo>
                    <a:pt x="82296" y="42976"/>
                  </a:lnTo>
                  <a:lnTo>
                    <a:pt x="83210" y="23774"/>
                  </a:lnTo>
                  <a:lnTo>
                    <a:pt x="67665" y="21945"/>
                  </a:lnTo>
                  <a:lnTo>
                    <a:pt x="66751" y="18288"/>
                  </a:lnTo>
                  <a:lnTo>
                    <a:pt x="64565" y="13758"/>
                  </a:lnTo>
                  <a:lnTo>
                    <a:pt x="59550" y="7429"/>
                  </a:lnTo>
                  <a:lnTo>
                    <a:pt x="51963" y="1957"/>
                  </a:lnTo>
                  <a:lnTo>
                    <a:pt x="42062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346653" y="2157125"/>
              <a:ext cx="83820" cy="55244"/>
            </a:xfrm>
            <a:custGeom>
              <a:avLst/>
              <a:gdLst/>
              <a:ahLst/>
              <a:cxnLst/>
              <a:rect l="l" t="t" r="r" b="b"/>
              <a:pathLst>
                <a:path w="83820" h="55244">
                  <a:moveTo>
                    <a:pt x="0" y="40233"/>
                  </a:moveTo>
                  <a:lnTo>
                    <a:pt x="0" y="21031"/>
                  </a:lnTo>
                  <a:lnTo>
                    <a:pt x="15544" y="21031"/>
                  </a:lnTo>
                  <a:lnTo>
                    <a:pt x="22645" y="9386"/>
                  </a:lnTo>
                  <a:lnTo>
                    <a:pt x="27774" y="3314"/>
                  </a:lnTo>
                  <a:lnTo>
                    <a:pt x="33418" y="842"/>
                  </a:lnTo>
                  <a:lnTo>
                    <a:pt x="42062" y="0"/>
                  </a:lnTo>
                  <a:lnTo>
                    <a:pt x="51963" y="1957"/>
                  </a:lnTo>
                  <a:lnTo>
                    <a:pt x="59550" y="7429"/>
                  </a:lnTo>
                  <a:lnTo>
                    <a:pt x="64565" y="13758"/>
                  </a:lnTo>
                  <a:lnTo>
                    <a:pt x="66751" y="18288"/>
                  </a:lnTo>
                  <a:lnTo>
                    <a:pt x="67665" y="21945"/>
                  </a:lnTo>
                  <a:lnTo>
                    <a:pt x="83210" y="23774"/>
                  </a:lnTo>
                  <a:lnTo>
                    <a:pt x="82296" y="42976"/>
                  </a:lnTo>
                  <a:lnTo>
                    <a:pt x="66751" y="43891"/>
                  </a:lnTo>
                  <a:lnTo>
                    <a:pt x="61264" y="54864"/>
                  </a:lnTo>
                  <a:lnTo>
                    <a:pt x="53949" y="54864"/>
                  </a:lnTo>
                  <a:lnTo>
                    <a:pt x="31089" y="54864"/>
                  </a:lnTo>
                  <a:lnTo>
                    <a:pt x="27432" y="52120"/>
                  </a:lnTo>
                  <a:lnTo>
                    <a:pt x="15544" y="51206"/>
                  </a:lnTo>
                  <a:lnTo>
                    <a:pt x="10972" y="41148"/>
                  </a:lnTo>
                  <a:lnTo>
                    <a:pt x="0" y="40233"/>
                  </a:lnTo>
                  <a:close/>
                </a:path>
                <a:path w="83820" h="55244">
                  <a:moveTo>
                    <a:pt x="39319" y="34747"/>
                  </a:moveTo>
                  <a:lnTo>
                    <a:pt x="39319" y="42329"/>
                  </a:lnTo>
                  <a:lnTo>
                    <a:pt x="33185" y="48463"/>
                  </a:lnTo>
                  <a:lnTo>
                    <a:pt x="25603" y="48463"/>
                  </a:lnTo>
                  <a:lnTo>
                    <a:pt x="18021" y="48463"/>
                  </a:lnTo>
                  <a:lnTo>
                    <a:pt x="11887" y="42329"/>
                  </a:lnTo>
                  <a:lnTo>
                    <a:pt x="11887" y="34747"/>
                  </a:lnTo>
                  <a:lnTo>
                    <a:pt x="11887" y="27165"/>
                  </a:lnTo>
                  <a:lnTo>
                    <a:pt x="18021" y="21031"/>
                  </a:lnTo>
                  <a:lnTo>
                    <a:pt x="25603" y="21031"/>
                  </a:lnTo>
                  <a:lnTo>
                    <a:pt x="33185" y="21031"/>
                  </a:lnTo>
                  <a:lnTo>
                    <a:pt x="39319" y="27165"/>
                  </a:lnTo>
                  <a:lnTo>
                    <a:pt x="39319" y="34747"/>
                  </a:lnTo>
                  <a:close/>
                </a:path>
                <a:path w="83820" h="55244">
                  <a:moveTo>
                    <a:pt x="16459" y="34747"/>
                  </a:moveTo>
                  <a:lnTo>
                    <a:pt x="34747" y="34747"/>
                  </a:lnTo>
                </a:path>
                <a:path w="83820" h="55244">
                  <a:moveTo>
                    <a:pt x="24384" y="10363"/>
                  </a:moveTo>
                  <a:lnTo>
                    <a:pt x="38500" y="9525"/>
                  </a:lnTo>
                  <a:lnTo>
                    <a:pt x="45872" y="10515"/>
                  </a:lnTo>
                  <a:lnTo>
                    <a:pt x="48901" y="14478"/>
                  </a:lnTo>
                  <a:lnTo>
                    <a:pt x="49987" y="22555"/>
                  </a:lnTo>
                  <a:lnTo>
                    <a:pt x="81076" y="21945"/>
                  </a:lnTo>
                  <a:lnTo>
                    <a:pt x="80467" y="40233"/>
                  </a:lnTo>
                  <a:lnTo>
                    <a:pt x="47548" y="40843"/>
                  </a:lnTo>
                  <a:lnTo>
                    <a:pt x="45720" y="51816"/>
                  </a:lnTo>
                  <a:lnTo>
                    <a:pt x="30480" y="518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24477" y="2211999"/>
              <a:ext cx="83820" cy="55244"/>
            </a:xfrm>
            <a:custGeom>
              <a:avLst/>
              <a:gdLst/>
              <a:ahLst/>
              <a:cxnLst/>
              <a:rect l="l" t="t" r="r" b="b"/>
              <a:pathLst>
                <a:path w="83820" h="55244">
                  <a:moveTo>
                    <a:pt x="42075" y="0"/>
                  </a:moveTo>
                  <a:lnTo>
                    <a:pt x="33423" y="835"/>
                  </a:lnTo>
                  <a:lnTo>
                    <a:pt x="27776" y="3303"/>
                  </a:lnTo>
                  <a:lnTo>
                    <a:pt x="22645" y="9374"/>
                  </a:lnTo>
                  <a:lnTo>
                    <a:pt x="15544" y="21018"/>
                  </a:lnTo>
                  <a:lnTo>
                    <a:pt x="0" y="21018"/>
                  </a:lnTo>
                  <a:lnTo>
                    <a:pt x="0" y="40220"/>
                  </a:lnTo>
                  <a:lnTo>
                    <a:pt x="10960" y="41135"/>
                  </a:lnTo>
                  <a:lnTo>
                    <a:pt x="15544" y="51193"/>
                  </a:lnTo>
                  <a:lnTo>
                    <a:pt x="27432" y="52108"/>
                  </a:lnTo>
                  <a:lnTo>
                    <a:pt x="31089" y="54851"/>
                  </a:lnTo>
                  <a:lnTo>
                    <a:pt x="61264" y="54851"/>
                  </a:lnTo>
                  <a:lnTo>
                    <a:pt x="66751" y="43878"/>
                  </a:lnTo>
                  <a:lnTo>
                    <a:pt x="82308" y="42964"/>
                  </a:lnTo>
                  <a:lnTo>
                    <a:pt x="83210" y="23761"/>
                  </a:lnTo>
                  <a:lnTo>
                    <a:pt x="67665" y="21932"/>
                  </a:lnTo>
                  <a:lnTo>
                    <a:pt x="66751" y="18275"/>
                  </a:lnTo>
                  <a:lnTo>
                    <a:pt x="64565" y="13746"/>
                  </a:lnTo>
                  <a:lnTo>
                    <a:pt x="59551" y="7418"/>
                  </a:lnTo>
                  <a:lnTo>
                    <a:pt x="51968" y="1950"/>
                  </a:lnTo>
                  <a:lnTo>
                    <a:pt x="4207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24477" y="2211999"/>
              <a:ext cx="83820" cy="55244"/>
            </a:xfrm>
            <a:custGeom>
              <a:avLst/>
              <a:gdLst/>
              <a:ahLst/>
              <a:cxnLst/>
              <a:rect l="l" t="t" r="r" b="b"/>
              <a:pathLst>
                <a:path w="83820" h="55244">
                  <a:moveTo>
                    <a:pt x="0" y="40220"/>
                  </a:moveTo>
                  <a:lnTo>
                    <a:pt x="0" y="21018"/>
                  </a:lnTo>
                  <a:lnTo>
                    <a:pt x="15544" y="21018"/>
                  </a:lnTo>
                  <a:lnTo>
                    <a:pt x="22645" y="9374"/>
                  </a:lnTo>
                  <a:lnTo>
                    <a:pt x="27776" y="3303"/>
                  </a:lnTo>
                  <a:lnTo>
                    <a:pt x="33423" y="835"/>
                  </a:lnTo>
                  <a:lnTo>
                    <a:pt x="42075" y="0"/>
                  </a:lnTo>
                  <a:lnTo>
                    <a:pt x="51968" y="1950"/>
                  </a:lnTo>
                  <a:lnTo>
                    <a:pt x="59551" y="7418"/>
                  </a:lnTo>
                  <a:lnTo>
                    <a:pt x="64565" y="13746"/>
                  </a:lnTo>
                  <a:lnTo>
                    <a:pt x="66751" y="18275"/>
                  </a:lnTo>
                  <a:lnTo>
                    <a:pt x="67665" y="21932"/>
                  </a:lnTo>
                  <a:lnTo>
                    <a:pt x="83210" y="23761"/>
                  </a:lnTo>
                  <a:lnTo>
                    <a:pt x="82308" y="42964"/>
                  </a:lnTo>
                  <a:lnTo>
                    <a:pt x="66751" y="43878"/>
                  </a:lnTo>
                  <a:lnTo>
                    <a:pt x="61264" y="54851"/>
                  </a:lnTo>
                  <a:lnTo>
                    <a:pt x="53949" y="54851"/>
                  </a:lnTo>
                  <a:lnTo>
                    <a:pt x="31089" y="54851"/>
                  </a:lnTo>
                  <a:lnTo>
                    <a:pt x="27432" y="52108"/>
                  </a:lnTo>
                  <a:lnTo>
                    <a:pt x="15544" y="51193"/>
                  </a:lnTo>
                  <a:lnTo>
                    <a:pt x="10960" y="41135"/>
                  </a:lnTo>
                  <a:lnTo>
                    <a:pt x="0" y="40220"/>
                  </a:lnTo>
                  <a:close/>
                </a:path>
                <a:path w="83820" h="55244">
                  <a:moveTo>
                    <a:pt x="39331" y="34734"/>
                  </a:moveTo>
                  <a:lnTo>
                    <a:pt x="39331" y="42316"/>
                  </a:lnTo>
                  <a:lnTo>
                    <a:pt x="33172" y="48450"/>
                  </a:lnTo>
                  <a:lnTo>
                    <a:pt x="25603" y="48450"/>
                  </a:lnTo>
                  <a:lnTo>
                    <a:pt x="18034" y="48450"/>
                  </a:lnTo>
                  <a:lnTo>
                    <a:pt x="11899" y="42316"/>
                  </a:lnTo>
                  <a:lnTo>
                    <a:pt x="11899" y="34734"/>
                  </a:lnTo>
                  <a:lnTo>
                    <a:pt x="11899" y="27165"/>
                  </a:lnTo>
                  <a:lnTo>
                    <a:pt x="18034" y="21018"/>
                  </a:lnTo>
                  <a:lnTo>
                    <a:pt x="25603" y="21018"/>
                  </a:lnTo>
                  <a:lnTo>
                    <a:pt x="33172" y="21018"/>
                  </a:lnTo>
                  <a:lnTo>
                    <a:pt x="39331" y="27165"/>
                  </a:lnTo>
                  <a:lnTo>
                    <a:pt x="39331" y="34734"/>
                  </a:lnTo>
                  <a:close/>
                </a:path>
                <a:path w="83820" h="55244">
                  <a:moveTo>
                    <a:pt x="16471" y="34734"/>
                  </a:moveTo>
                  <a:lnTo>
                    <a:pt x="34747" y="34734"/>
                  </a:lnTo>
                </a:path>
                <a:path w="83820" h="55244">
                  <a:moveTo>
                    <a:pt x="24384" y="10350"/>
                  </a:moveTo>
                  <a:lnTo>
                    <a:pt x="38500" y="9519"/>
                  </a:lnTo>
                  <a:lnTo>
                    <a:pt x="45872" y="10512"/>
                  </a:lnTo>
                  <a:lnTo>
                    <a:pt x="48901" y="14472"/>
                  </a:lnTo>
                  <a:lnTo>
                    <a:pt x="49987" y="22542"/>
                  </a:lnTo>
                  <a:lnTo>
                    <a:pt x="81076" y="21932"/>
                  </a:lnTo>
                  <a:lnTo>
                    <a:pt x="80467" y="40220"/>
                  </a:lnTo>
                  <a:lnTo>
                    <a:pt x="47536" y="40830"/>
                  </a:lnTo>
                  <a:lnTo>
                    <a:pt x="45720" y="51816"/>
                  </a:lnTo>
                  <a:lnTo>
                    <a:pt x="30480" y="518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508757" y="2307088"/>
              <a:ext cx="619125" cy="192405"/>
            </a:xfrm>
            <a:custGeom>
              <a:avLst/>
              <a:gdLst/>
              <a:ahLst/>
              <a:cxnLst/>
              <a:rect l="l" t="t" r="r" b="b"/>
              <a:pathLst>
                <a:path w="619125" h="192405">
                  <a:moveTo>
                    <a:pt x="6146" y="0"/>
                  </a:moveTo>
                  <a:lnTo>
                    <a:pt x="0" y="155816"/>
                  </a:lnTo>
                  <a:lnTo>
                    <a:pt x="618921" y="191897"/>
                  </a:lnTo>
                  <a:lnTo>
                    <a:pt x="616965" y="21945"/>
                  </a:lnTo>
                  <a:lnTo>
                    <a:pt x="6146" y="0"/>
                  </a:lnTo>
                  <a:close/>
                </a:path>
              </a:pathLst>
            </a:custGeom>
            <a:solidFill>
              <a:srgbClr val="A7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531445" y="2339027"/>
              <a:ext cx="560705" cy="109855"/>
            </a:xfrm>
            <a:custGeom>
              <a:avLst/>
              <a:gdLst/>
              <a:ahLst/>
              <a:cxnLst/>
              <a:rect l="l" t="t" r="r" b="b"/>
              <a:pathLst>
                <a:path w="560704" h="109855">
                  <a:moveTo>
                    <a:pt x="496709" y="88620"/>
                  </a:moveTo>
                  <a:lnTo>
                    <a:pt x="496709" y="105460"/>
                  </a:lnTo>
                  <a:lnTo>
                    <a:pt x="503365" y="107111"/>
                  </a:lnTo>
                  <a:lnTo>
                    <a:pt x="509998" y="108370"/>
                  </a:lnTo>
                  <a:lnTo>
                    <a:pt x="516610" y="109241"/>
                  </a:lnTo>
                  <a:lnTo>
                    <a:pt x="523201" y="109727"/>
                  </a:lnTo>
                  <a:lnTo>
                    <a:pt x="530619" y="109677"/>
                  </a:lnTo>
                  <a:lnTo>
                    <a:pt x="559917" y="94703"/>
                  </a:lnTo>
                  <a:lnTo>
                    <a:pt x="532383" y="94703"/>
                  </a:lnTo>
                  <a:lnTo>
                    <a:pt x="522185" y="94259"/>
                  </a:lnTo>
                  <a:lnTo>
                    <a:pt x="516399" y="93721"/>
                  </a:lnTo>
                  <a:lnTo>
                    <a:pt x="510224" y="92602"/>
                  </a:lnTo>
                  <a:lnTo>
                    <a:pt x="503660" y="90901"/>
                  </a:lnTo>
                  <a:lnTo>
                    <a:pt x="496709" y="88620"/>
                  </a:lnTo>
                  <a:close/>
                </a:path>
                <a:path w="560704" h="109855">
                  <a:moveTo>
                    <a:pt x="529488" y="21564"/>
                  </a:moveTo>
                  <a:lnTo>
                    <a:pt x="494982" y="37439"/>
                  </a:lnTo>
                  <a:lnTo>
                    <a:pt x="494982" y="52438"/>
                  </a:lnTo>
                  <a:lnTo>
                    <a:pt x="529882" y="78028"/>
                  </a:lnTo>
                  <a:lnTo>
                    <a:pt x="533793" y="80200"/>
                  </a:lnTo>
                  <a:lnTo>
                    <a:pt x="536765" y="83134"/>
                  </a:lnTo>
                  <a:lnTo>
                    <a:pt x="537489" y="84861"/>
                  </a:lnTo>
                  <a:lnTo>
                    <a:pt x="537502" y="92240"/>
                  </a:lnTo>
                  <a:lnTo>
                    <a:pt x="532383" y="94703"/>
                  </a:lnTo>
                  <a:lnTo>
                    <a:pt x="559917" y="94703"/>
                  </a:lnTo>
                  <a:lnTo>
                    <a:pt x="560489" y="93721"/>
                  </a:lnTo>
                  <a:lnTo>
                    <a:pt x="560590" y="77901"/>
                  </a:lnTo>
                  <a:lnTo>
                    <a:pt x="558545" y="72567"/>
                  </a:lnTo>
                  <a:lnTo>
                    <a:pt x="554443" y="68338"/>
                  </a:lnTo>
                  <a:lnTo>
                    <a:pt x="550938" y="64769"/>
                  </a:lnTo>
                  <a:lnTo>
                    <a:pt x="544029" y="60451"/>
                  </a:lnTo>
                  <a:lnTo>
                    <a:pt x="526338" y="51777"/>
                  </a:lnTo>
                  <a:lnTo>
                    <a:pt x="521893" y="49453"/>
                  </a:lnTo>
                  <a:lnTo>
                    <a:pt x="518439" y="47104"/>
                  </a:lnTo>
                  <a:lnTo>
                    <a:pt x="517474" y="45453"/>
                  </a:lnTo>
                  <a:lnTo>
                    <a:pt x="517474" y="38226"/>
                  </a:lnTo>
                  <a:lnTo>
                    <a:pt x="522236" y="35813"/>
                  </a:lnTo>
                  <a:lnTo>
                    <a:pt x="553923" y="35813"/>
                  </a:lnTo>
                  <a:lnTo>
                    <a:pt x="553923" y="25742"/>
                  </a:lnTo>
                  <a:lnTo>
                    <a:pt x="551802" y="25285"/>
                  </a:lnTo>
                  <a:lnTo>
                    <a:pt x="542683" y="23063"/>
                  </a:lnTo>
                  <a:lnTo>
                    <a:pt x="535241" y="21818"/>
                  </a:lnTo>
                  <a:lnTo>
                    <a:pt x="529488" y="21564"/>
                  </a:lnTo>
                  <a:close/>
                </a:path>
                <a:path w="560704" h="109855">
                  <a:moveTo>
                    <a:pt x="553923" y="35813"/>
                  </a:moveTo>
                  <a:lnTo>
                    <a:pt x="522236" y="35813"/>
                  </a:lnTo>
                  <a:lnTo>
                    <a:pt x="538606" y="36525"/>
                  </a:lnTo>
                  <a:lnTo>
                    <a:pt x="545998" y="38417"/>
                  </a:lnTo>
                  <a:lnTo>
                    <a:pt x="553923" y="41922"/>
                  </a:lnTo>
                  <a:lnTo>
                    <a:pt x="553923" y="35813"/>
                  </a:lnTo>
                  <a:close/>
                </a:path>
                <a:path w="560704" h="109855">
                  <a:moveTo>
                    <a:pt x="447205" y="45808"/>
                  </a:moveTo>
                  <a:lnTo>
                    <a:pt x="422821" y="45808"/>
                  </a:lnTo>
                  <a:lnTo>
                    <a:pt x="452920" y="104927"/>
                  </a:lnTo>
                  <a:lnTo>
                    <a:pt x="479780" y="106095"/>
                  </a:lnTo>
                  <a:lnTo>
                    <a:pt x="479780" y="77190"/>
                  </a:lnTo>
                  <a:lnTo>
                    <a:pt x="462978" y="77190"/>
                  </a:lnTo>
                  <a:lnTo>
                    <a:pt x="447205" y="45808"/>
                  </a:lnTo>
                  <a:close/>
                </a:path>
                <a:path w="560704" h="109855">
                  <a:moveTo>
                    <a:pt x="406018" y="17665"/>
                  </a:moveTo>
                  <a:lnTo>
                    <a:pt x="406018" y="102882"/>
                  </a:lnTo>
                  <a:lnTo>
                    <a:pt x="422821" y="103619"/>
                  </a:lnTo>
                  <a:lnTo>
                    <a:pt x="422821" y="45808"/>
                  </a:lnTo>
                  <a:lnTo>
                    <a:pt x="447205" y="45808"/>
                  </a:lnTo>
                  <a:lnTo>
                    <a:pt x="433666" y="18872"/>
                  </a:lnTo>
                  <a:lnTo>
                    <a:pt x="406018" y="17665"/>
                  </a:lnTo>
                  <a:close/>
                </a:path>
                <a:path w="560704" h="109855">
                  <a:moveTo>
                    <a:pt x="462978" y="20154"/>
                  </a:moveTo>
                  <a:lnTo>
                    <a:pt x="462978" y="77190"/>
                  </a:lnTo>
                  <a:lnTo>
                    <a:pt x="479780" y="77190"/>
                  </a:lnTo>
                  <a:lnTo>
                    <a:pt x="479780" y="20878"/>
                  </a:lnTo>
                  <a:lnTo>
                    <a:pt x="462978" y="20154"/>
                  </a:lnTo>
                  <a:close/>
                </a:path>
                <a:path w="560704" h="109855">
                  <a:moveTo>
                    <a:pt x="328167" y="14274"/>
                  </a:moveTo>
                  <a:lnTo>
                    <a:pt x="328167" y="99491"/>
                  </a:lnTo>
                  <a:lnTo>
                    <a:pt x="390321" y="102209"/>
                  </a:lnTo>
                  <a:lnTo>
                    <a:pt x="390321" y="85915"/>
                  </a:lnTo>
                  <a:lnTo>
                    <a:pt x="351154" y="84213"/>
                  </a:lnTo>
                  <a:lnTo>
                    <a:pt x="351154" y="63982"/>
                  </a:lnTo>
                  <a:lnTo>
                    <a:pt x="384390" y="63982"/>
                  </a:lnTo>
                  <a:lnTo>
                    <a:pt x="384390" y="51384"/>
                  </a:lnTo>
                  <a:lnTo>
                    <a:pt x="351154" y="49936"/>
                  </a:lnTo>
                  <a:lnTo>
                    <a:pt x="351154" y="30695"/>
                  </a:lnTo>
                  <a:lnTo>
                    <a:pt x="389331" y="30695"/>
                  </a:lnTo>
                  <a:lnTo>
                    <a:pt x="389331" y="16941"/>
                  </a:lnTo>
                  <a:lnTo>
                    <a:pt x="328167" y="14274"/>
                  </a:lnTo>
                  <a:close/>
                </a:path>
                <a:path w="560704" h="109855">
                  <a:moveTo>
                    <a:pt x="384390" y="63982"/>
                  </a:moveTo>
                  <a:lnTo>
                    <a:pt x="351154" y="63982"/>
                  </a:lnTo>
                  <a:lnTo>
                    <a:pt x="384390" y="65430"/>
                  </a:lnTo>
                  <a:lnTo>
                    <a:pt x="384390" y="63982"/>
                  </a:lnTo>
                  <a:close/>
                </a:path>
                <a:path w="560704" h="109855">
                  <a:moveTo>
                    <a:pt x="389331" y="30695"/>
                  </a:moveTo>
                  <a:lnTo>
                    <a:pt x="351154" y="30695"/>
                  </a:lnTo>
                  <a:lnTo>
                    <a:pt x="389331" y="32359"/>
                  </a:lnTo>
                  <a:lnTo>
                    <a:pt x="389331" y="30695"/>
                  </a:lnTo>
                  <a:close/>
                </a:path>
                <a:path w="560704" h="109855">
                  <a:moveTo>
                    <a:pt x="306298" y="37236"/>
                  </a:moveTo>
                  <a:lnTo>
                    <a:pt x="283692" y="37236"/>
                  </a:lnTo>
                  <a:lnTo>
                    <a:pt x="283692" y="97561"/>
                  </a:lnTo>
                  <a:lnTo>
                    <a:pt x="306298" y="98539"/>
                  </a:lnTo>
                  <a:lnTo>
                    <a:pt x="306298" y="37236"/>
                  </a:lnTo>
                  <a:close/>
                </a:path>
                <a:path w="560704" h="109855">
                  <a:moveTo>
                    <a:pt x="242851" y="34416"/>
                  </a:moveTo>
                  <a:lnTo>
                    <a:pt x="219316" y="34416"/>
                  </a:lnTo>
                  <a:lnTo>
                    <a:pt x="243878" y="96685"/>
                  </a:lnTo>
                  <a:lnTo>
                    <a:pt x="258648" y="97320"/>
                  </a:lnTo>
                  <a:lnTo>
                    <a:pt x="271903" y="65519"/>
                  </a:lnTo>
                  <a:lnTo>
                    <a:pt x="254914" y="65519"/>
                  </a:lnTo>
                  <a:lnTo>
                    <a:pt x="242851" y="34416"/>
                  </a:lnTo>
                  <a:close/>
                </a:path>
                <a:path w="560704" h="109855">
                  <a:moveTo>
                    <a:pt x="202514" y="8801"/>
                  </a:moveTo>
                  <a:lnTo>
                    <a:pt x="202514" y="94018"/>
                  </a:lnTo>
                  <a:lnTo>
                    <a:pt x="219316" y="94754"/>
                  </a:lnTo>
                  <a:lnTo>
                    <a:pt x="219316" y="34416"/>
                  </a:lnTo>
                  <a:lnTo>
                    <a:pt x="242851" y="34416"/>
                  </a:lnTo>
                  <a:lnTo>
                    <a:pt x="233438" y="10147"/>
                  </a:lnTo>
                  <a:lnTo>
                    <a:pt x="202514" y="8801"/>
                  </a:lnTo>
                  <a:close/>
                </a:path>
                <a:path w="560704" h="109855">
                  <a:moveTo>
                    <a:pt x="276936" y="12039"/>
                  </a:moveTo>
                  <a:lnTo>
                    <a:pt x="254914" y="65519"/>
                  </a:lnTo>
                  <a:lnTo>
                    <a:pt x="271903" y="65519"/>
                  </a:lnTo>
                  <a:lnTo>
                    <a:pt x="283692" y="37236"/>
                  </a:lnTo>
                  <a:lnTo>
                    <a:pt x="306298" y="37236"/>
                  </a:lnTo>
                  <a:lnTo>
                    <a:pt x="306298" y="13322"/>
                  </a:lnTo>
                  <a:lnTo>
                    <a:pt x="276936" y="12039"/>
                  </a:lnTo>
                  <a:close/>
                </a:path>
                <a:path w="560704" h="109855">
                  <a:moveTo>
                    <a:pt x="124790" y="5410"/>
                  </a:moveTo>
                  <a:lnTo>
                    <a:pt x="124790" y="90639"/>
                  </a:lnTo>
                  <a:lnTo>
                    <a:pt x="186943" y="93332"/>
                  </a:lnTo>
                  <a:lnTo>
                    <a:pt x="186943" y="77063"/>
                  </a:lnTo>
                  <a:lnTo>
                    <a:pt x="147777" y="75349"/>
                  </a:lnTo>
                  <a:lnTo>
                    <a:pt x="147777" y="55130"/>
                  </a:lnTo>
                  <a:lnTo>
                    <a:pt x="181013" y="55130"/>
                  </a:lnTo>
                  <a:lnTo>
                    <a:pt x="181013" y="42506"/>
                  </a:lnTo>
                  <a:lnTo>
                    <a:pt x="147777" y="41071"/>
                  </a:lnTo>
                  <a:lnTo>
                    <a:pt x="147777" y="21831"/>
                  </a:lnTo>
                  <a:lnTo>
                    <a:pt x="185953" y="21831"/>
                  </a:lnTo>
                  <a:lnTo>
                    <a:pt x="185953" y="8089"/>
                  </a:lnTo>
                  <a:lnTo>
                    <a:pt x="124790" y="5410"/>
                  </a:lnTo>
                  <a:close/>
                </a:path>
                <a:path w="560704" h="109855">
                  <a:moveTo>
                    <a:pt x="181013" y="55130"/>
                  </a:moveTo>
                  <a:lnTo>
                    <a:pt x="147777" y="55130"/>
                  </a:lnTo>
                  <a:lnTo>
                    <a:pt x="181013" y="56578"/>
                  </a:lnTo>
                  <a:lnTo>
                    <a:pt x="181013" y="55130"/>
                  </a:lnTo>
                  <a:close/>
                </a:path>
                <a:path w="560704" h="109855">
                  <a:moveTo>
                    <a:pt x="185953" y="21831"/>
                  </a:moveTo>
                  <a:lnTo>
                    <a:pt x="147777" y="21831"/>
                  </a:lnTo>
                  <a:lnTo>
                    <a:pt x="185953" y="23494"/>
                  </a:lnTo>
                  <a:lnTo>
                    <a:pt x="185953" y="21831"/>
                  </a:lnTo>
                  <a:close/>
                </a:path>
                <a:path w="560704" h="109855">
                  <a:moveTo>
                    <a:pt x="79082" y="3416"/>
                  </a:moveTo>
                  <a:lnTo>
                    <a:pt x="79082" y="88633"/>
                  </a:lnTo>
                  <a:lnTo>
                    <a:pt x="102920" y="89674"/>
                  </a:lnTo>
                  <a:lnTo>
                    <a:pt x="102920" y="4457"/>
                  </a:lnTo>
                  <a:lnTo>
                    <a:pt x="79082" y="3416"/>
                  </a:lnTo>
                  <a:close/>
                </a:path>
                <a:path w="560704" h="109855">
                  <a:moveTo>
                    <a:pt x="1727" y="67055"/>
                  </a:moveTo>
                  <a:lnTo>
                    <a:pt x="1727" y="83883"/>
                  </a:lnTo>
                  <a:lnTo>
                    <a:pt x="8382" y="85536"/>
                  </a:lnTo>
                  <a:lnTo>
                    <a:pt x="15014" y="86798"/>
                  </a:lnTo>
                  <a:lnTo>
                    <a:pt x="21622" y="87669"/>
                  </a:lnTo>
                  <a:lnTo>
                    <a:pt x="28206" y="88150"/>
                  </a:lnTo>
                  <a:lnTo>
                    <a:pt x="35621" y="88102"/>
                  </a:lnTo>
                  <a:lnTo>
                    <a:pt x="64933" y="73139"/>
                  </a:lnTo>
                  <a:lnTo>
                    <a:pt x="37401" y="73139"/>
                  </a:lnTo>
                  <a:lnTo>
                    <a:pt x="27203" y="72682"/>
                  </a:lnTo>
                  <a:lnTo>
                    <a:pt x="21458" y="72153"/>
                  </a:lnTo>
                  <a:lnTo>
                    <a:pt x="15293" y="71040"/>
                  </a:lnTo>
                  <a:lnTo>
                    <a:pt x="8715" y="69342"/>
                  </a:lnTo>
                  <a:lnTo>
                    <a:pt x="1727" y="67055"/>
                  </a:lnTo>
                  <a:close/>
                </a:path>
                <a:path w="560704" h="109855">
                  <a:moveTo>
                    <a:pt x="34505" y="0"/>
                  </a:moveTo>
                  <a:lnTo>
                    <a:pt x="0" y="15887"/>
                  </a:lnTo>
                  <a:lnTo>
                    <a:pt x="0" y="30848"/>
                  </a:lnTo>
                  <a:lnTo>
                    <a:pt x="34861" y="56451"/>
                  </a:lnTo>
                  <a:lnTo>
                    <a:pt x="38747" y="58623"/>
                  </a:lnTo>
                  <a:lnTo>
                    <a:pt x="40271" y="60147"/>
                  </a:lnTo>
                  <a:lnTo>
                    <a:pt x="41757" y="61556"/>
                  </a:lnTo>
                  <a:lnTo>
                    <a:pt x="42494" y="63296"/>
                  </a:lnTo>
                  <a:lnTo>
                    <a:pt x="42494" y="70662"/>
                  </a:lnTo>
                  <a:lnTo>
                    <a:pt x="37401" y="73139"/>
                  </a:lnTo>
                  <a:lnTo>
                    <a:pt x="64933" y="73139"/>
                  </a:lnTo>
                  <a:lnTo>
                    <a:pt x="65509" y="72153"/>
                  </a:lnTo>
                  <a:lnTo>
                    <a:pt x="65608" y="56324"/>
                  </a:lnTo>
                  <a:lnTo>
                    <a:pt x="63550" y="50990"/>
                  </a:lnTo>
                  <a:lnTo>
                    <a:pt x="55994" y="43205"/>
                  </a:lnTo>
                  <a:lnTo>
                    <a:pt x="49060" y="38887"/>
                  </a:lnTo>
                  <a:lnTo>
                    <a:pt x="31407" y="30251"/>
                  </a:lnTo>
                  <a:lnTo>
                    <a:pt x="26987" y="27927"/>
                  </a:lnTo>
                  <a:lnTo>
                    <a:pt x="25374" y="26860"/>
                  </a:lnTo>
                  <a:lnTo>
                    <a:pt x="23444" y="25526"/>
                  </a:lnTo>
                  <a:lnTo>
                    <a:pt x="22478" y="23888"/>
                  </a:lnTo>
                  <a:lnTo>
                    <a:pt x="22478" y="16662"/>
                  </a:lnTo>
                  <a:lnTo>
                    <a:pt x="27279" y="14236"/>
                  </a:lnTo>
                  <a:lnTo>
                    <a:pt x="58932" y="14236"/>
                  </a:lnTo>
                  <a:lnTo>
                    <a:pt x="58940" y="4165"/>
                  </a:lnTo>
                  <a:lnTo>
                    <a:pt x="48272" y="1638"/>
                  </a:lnTo>
                  <a:lnTo>
                    <a:pt x="40131" y="241"/>
                  </a:lnTo>
                  <a:lnTo>
                    <a:pt x="34505" y="0"/>
                  </a:lnTo>
                  <a:close/>
                </a:path>
                <a:path w="560704" h="109855">
                  <a:moveTo>
                    <a:pt x="58932" y="14236"/>
                  </a:moveTo>
                  <a:lnTo>
                    <a:pt x="27279" y="14236"/>
                  </a:lnTo>
                  <a:lnTo>
                    <a:pt x="43649" y="14947"/>
                  </a:lnTo>
                  <a:lnTo>
                    <a:pt x="51003" y="16840"/>
                  </a:lnTo>
                  <a:lnTo>
                    <a:pt x="58927" y="20345"/>
                  </a:lnTo>
                  <a:lnTo>
                    <a:pt x="58932" y="142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009772" y="3056902"/>
              <a:ext cx="2246630" cy="442595"/>
            </a:xfrm>
            <a:custGeom>
              <a:avLst/>
              <a:gdLst/>
              <a:ahLst/>
              <a:cxnLst/>
              <a:rect l="l" t="t" r="r" b="b"/>
              <a:pathLst>
                <a:path w="2246629" h="442595">
                  <a:moveTo>
                    <a:pt x="2183968" y="0"/>
                  </a:moveTo>
                  <a:lnTo>
                    <a:pt x="1935251" y="336486"/>
                  </a:lnTo>
                  <a:lnTo>
                    <a:pt x="0" y="32715"/>
                  </a:lnTo>
                  <a:lnTo>
                    <a:pt x="0" y="131660"/>
                  </a:lnTo>
                  <a:lnTo>
                    <a:pt x="1953539" y="442556"/>
                  </a:lnTo>
                  <a:lnTo>
                    <a:pt x="2026704" y="409638"/>
                  </a:lnTo>
                  <a:lnTo>
                    <a:pt x="2246147" y="91440"/>
                  </a:lnTo>
                  <a:lnTo>
                    <a:pt x="2180297" y="84112"/>
                  </a:lnTo>
                  <a:lnTo>
                    <a:pt x="218396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009772" y="3056902"/>
              <a:ext cx="2246630" cy="442595"/>
            </a:xfrm>
            <a:custGeom>
              <a:avLst/>
              <a:gdLst/>
              <a:ahLst/>
              <a:cxnLst/>
              <a:rect l="l" t="t" r="r" b="b"/>
              <a:pathLst>
                <a:path w="2246629" h="442595">
                  <a:moveTo>
                    <a:pt x="2183968" y="0"/>
                  </a:moveTo>
                  <a:lnTo>
                    <a:pt x="1935251" y="336486"/>
                  </a:lnTo>
                  <a:lnTo>
                    <a:pt x="0" y="32715"/>
                  </a:lnTo>
                  <a:lnTo>
                    <a:pt x="0" y="131660"/>
                  </a:lnTo>
                  <a:lnTo>
                    <a:pt x="1953539" y="442556"/>
                  </a:lnTo>
                  <a:lnTo>
                    <a:pt x="2026704" y="409638"/>
                  </a:lnTo>
                  <a:lnTo>
                    <a:pt x="2246147" y="91440"/>
                  </a:lnTo>
                  <a:lnTo>
                    <a:pt x="2180297" y="841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876901" y="3376485"/>
              <a:ext cx="88696" cy="12526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918721" y="3148349"/>
              <a:ext cx="2355850" cy="479425"/>
            </a:xfrm>
            <a:custGeom>
              <a:avLst/>
              <a:gdLst/>
              <a:ahLst/>
              <a:cxnLst/>
              <a:rect l="l" t="t" r="r" b="b"/>
              <a:pathLst>
                <a:path w="2355850" h="479425">
                  <a:moveTo>
                    <a:pt x="2337193" y="0"/>
                  </a:moveTo>
                  <a:lnTo>
                    <a:pt x="2110422" y="365760"/>
                  </a:lnTo>
                  <a:lnTo>
                    <a:pt x="84124" y="51193"/>
                  </a:lnTo>
                  <a:lnTo>
                    <a:pt x="87769" y="14617"/>
                  </a:lnTo>
                  <a:lnTo>
                    <a:pt x="76796" y="10960"/>
                  </a:lnTo>
                  <a:lnTo>
                    <a:pt x="21932" y="43878"/>
                  </a:lnTo>
                  <a:lnTo>
                    <a:pt x="0" y="135318"/>
                  </a:lnTo>
                  <a:lnTo>
                    <a:pt x="2125052" y="479132"/>
                  </a:lnTo>
                  <a:lnTo>
                    <a:pt x="2355481" y="80467"/>
                  </a:lnTo>
                  <a:lnTo>
                    <a:pt x="2337193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918721" y="3148349"/>
              <a:ext cx="2355850" cy="479425"/>
            </a:xfrm>
            <a:custGeom>
              <a:avLst/>
              <a:gdLst/>
              <a:ahLst/>
              <a:cxnLst/>
              <a:rect l="l" t="t" r="r" b="b"/>
              <a:pathLst>
                <a:path w="2355850" h="479425">
                  <a:moveTo>
                    <a:pt x="76796" y="10960"/>
                  </a:moveTo>
                  <a:lnTo>
                    <a:pt x="21932" y="43878"/>
                  </a:lnTo>
                  <a:lnTo>
                    <a:pt x="0" y="135318"/>
                  </a:lnTo>
                  <a:lnTo>
                    <a:pt x="2125052" y="479132"/>
                  </a:lnTo>
                  <a:lnTo>
                    <a:pt x="2355481" y="80467"/>
                  </a:lnTo>
                  <a:lnTo>
                    <a:pt x="2337193" y="0"/>
                  </a:lnTo>
                  <a:lnTo>
                    <a:pt x="2110422" y="365760"/>
                  </a:lnTo>
                  <a:lnTo>
                    <a:pt x="84124" y="51193"/>
                  </a:lnTo>
                  <a:lnTo>
                    <a:pt x="87769" y="14617"/>
                  </a:lnTo>
                  <a:lnTo>
                    <a:pt x="76796" y="10960"/>
                  </a:lnTo>
                  <a:close/>
                </a:path>
                <a:path w="2355850" h="479425">
                  <a:moveTo>
                    <a:pt x="2110422" y="365760"/>
                  </a:moveTo>
                  <a:lnTo>
                    <a:pt x="2125052" y="4791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21129" y="2087628"/>
              <a:ext cx="1957070" cy="109855"/>
            </a:xfrm>
            <a:custGeom>
              <a:avLst/>
              <a:gdLst/>
              <a:ahLst/>
              <a:cxnLst/>
              <a:rect l="l" t="t" r="r" b="b"/>
              <a:pathLst>
                <a:path w="1957070" h="109855">
                  <a:moveTo>
                    <a:pt x="0" y="0"/>
                  </a:moveTo>
                  <a:lnTo>
                    <a:pt x="1956816" y="109728"/>
                  </a:lnTo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8036621" y="5958639"/>
            <a:ext cx="898525" cy="953135"/>
            <a:chOff x="2982020" y="5958638"/>
            <a:chExt cx="898525" cy="953135"/>
          </a:xfrm>
        </p:grpSpPr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82020" y="5958638"/>
              <a:ext cx="898027" cy="952637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199942" y="6618716"/>
              <a:ext cx="296545" cy="46990"/>
            </a:xfrm>
            <a:custGeom>
              <a:avLst/>
              <a:gdLst/>
              <a:ahLst/>
              <a:cxnLst/>
              <a:rect l="l" t="t" r="r" b="b"/>
              <a:pathLst>
                <a:path w="296545" h="46990">
                  <a:moveTo>
                    <a:pt x="262572" y="36283"/>
                  </a:moveTo>
                  <a:lnTo>
                    <a:pt x="262572" y="45199"/>
                  </a:lnTo>
                  <a:lnTo>
                    <a:pt x="267284" y="46291"/>
                  </a:lnTo>
                  <a:lnTo>
                    <a:pt x="271945" y="46850"/>
                  </a:lnTo>
                  <a:lnTo>
                    <a:pt x="282079" y="46850"/>
                  </a:lnTo>
                  <a:lnTo>
                    <a:pt x="286550" y="45796"/>
                  </a:lnTo>
                  <a:lnTo>
                    <a:pt x="294246" y="41148"/>
                  </a:lnTo>
                  <a:lnTo>
                    <a:pt x="295644" y="38671"/>
                  </a:lnTo>
                  <a:lnTo>
                    <a:pt x="272122" y="38671"/>
                  </a:lnTo>
                  <a:lnTo>
                    <a:pt x="267627" y="37884"/>
                  </a:lnTo>
                  <a:lnTo>
                    <a:pt x="262572" y="36283"/>
                  </a:lnTo>
                  <a:close/>
                </a:path>
                <a:path w="296545" h="46990">
                  <a:moveTo>
                    <a:pt x="282943" y="0"/>
                  </a:moveTo>
                  <a:lnTo>
                    <a:pt x="274523" y="0"/>
                  </a:lnTo>
                  <a:lnTo>
                    <a:pt x="270129" y="1168"/>
                  </a:lnTo>
                  <a:lnTo>
                    <a:pt x="263372" y="5816"/>
                  </a:lnTo>
                  <a:lnTo>
                    <a:pt x="261734" y="9105"/>
                  </a:lnTo>
                  <a:lnTo>
                    <a:pt x="261683" y="17157"/>
                  </a:lnTo>
                  <a:lnTo>
                    <a:pt x="262839" y="20040"/>
                  </a:lnTo>
                  <a:lnTo>
                    <a:pt x="267004" y="24028"/>
                  </a:lnTo>
                  <a:lnTo>
                    <a:pt x="270878" y="26123"/>
                  </a:lnTo>
                  <a:lnTo>
                    <a:pt x="280136" y="29895"/>
                  </a:lnTo>
                  <a:lnTo>
                    <a:pt x="282194" y="30962"/>
                  </a:lnTo>
                  <a:lnTo>
                    <a:pt x="283781" y="32461"/>
                  </a:lnTo>
                  <a:lnTo>
                    <a:pt x="284137" y="33350"/>
                  </a:lnTo>
                  <a:lnTo>
                    <a:pt x="284137" y="37261"/>
                  </a:lnTo>
                  <a:lnTo>
                    <a:pt x="281444" y="38671"/>
                  </a:lnTo>
                  <a:lnTo>
                    <a:pt x="295644" y="38671"/>
                  </a:lnTo>
                  <a:lnTo>
                    <a:pt x="296354" y="37414"/>
                  </a:lnTo>
                  <a:lnTo>
                    <a:pt x="296354" y="29121"/>
                  </a:lnTo>
                  <a:lnTo>
                    <a:pt x="295287" y="26352"/>
                  </a:lnTo>
                  <a:lnTo>
                    <a:pt x="291261" y="22390"/>
                  </a:lnTo>
                  <a:lnTo>
                    <a:pt x="287591" y="20269"/>
                  </a:lnTo>
                  <a:lnTo>
                    <a:pt x="278231" y="16078"/>
                  </a:lnTo>
                  <a:lnTo>
                    <a:pt x="275907" y="14947"/>
                  </a:lnTo>
                  <a:lnTo>
                    <a:pt x="274078" y="13792"/>
                  </a:lnTo>
                  <a:lnTo>
                    <a:pt x="273570" y="12941"/>
                  </a:lnTo>
                  <a:lnTo>
                    <a:pt x="273570" y="9105"/>
                  </a:lnTo>
                  <a:lnTo>
                    <a:pt x="276072" y="7708"/>
                  </a:lnTo>
                  <a:lnTo>
                    <a:pt x="292836" y="7708"/>
                  </a:lnTo>
                  <a:lnTo>
                    <a:pt x="292836" y="1651"/>
                  </a:lnTo>
                  <a:lnTo>
                    <a:pt x="291719" y="1460"/>
                  </a:lnTo>
                  <a:lnTo>
                    <a:pt x="286880" y="495"/>
                  </a:lnTo>
                  <a:lnTo>
                    <a:pt x="282943" y="0"/>
                  </a:lnTo>
                  <a:close/>
                </a:path>
                <a:path w="296545" h="46990">
                  <a:moveTo>
                    <a:pt x="292836" y="7708"/>
                  </a:moveTo>
                  <a:lnTo>
                    <a:pt x="284746" y="7708"/>
                  </a:lnTo>
                  <a:lnTo>
                    <a:pt x="288632" y="8547"/>
                  </a:lnTo>
                  <a:lnTo>
                    <a:pt x="292836" y="10223"/>
                  </a:lnTo>
                  <a:lnTo>
                    <a:pt x="292836" y="7708"/>
                  </a:lnTo>
                  <a:close/>
                </a:path>
                <a:path w="296545" h="46990">
                  <a:moveTo>
                    <a:pt x="229260" y="787"/>
                  </a:moveTo>
                  <a:lnTo>
                    <a:pt x="214642" y="787"/>
                  </a:lnTo>
                  <a:lnTo>
                    <a:pt x="214642" y="45923"/>
                  </a:lnTo>
                  <a:lnTo>
                    <a:pt x="223532" y="45923"/>
                  </a:lnTo>
                  <a:lnTo>
                    <a:pt x="223532" y="15303"/>
                  </a:lnTo>
                  <a:lnTo>
                    <a:pt x="236713" y="15303"/>
                  </a:lnTo>
                  <a:lnTo>
                    <a:pt x="229260" y="787"/>
                  </a:lnTo>
                  <a:close/>
                </a:path>
                <a:path w="296545" h="46990">
                  <a:moveTo>
                    <a:pt x="236713" y="15303"/>
                  </a:moveTo>
                  <a:lnTo>
                    <a:pt x="223532" y="15303"/>
                  </a:lnTo>
                  <a:lnTo>
                    <a:pt x="239458" y="45923"/>
                  </a:lnTo>
                  <a:lnTo>
                    <a:pt x="253644" y="45923"/>
                  </a:lnTo>
                  <a:lnTo>
                    <a:pt x="253644" y="31013"/>
                  </a:lnTo>
                  <a:lnTo>
                    <a:pt x="244779" y="31013"/>
                  </a:lnTo>
                  <a:lnTo>
                    <a:pt x="236713" y="15303"/>
                  </a:lnTo>
                  <a:close/>
                </a:path>
                <a:path w="296545" h="46990">
                  <a:moveTo>
                    <a:pt x="253644" y="787"/>
                  </a:moveTo>
                  <a:lnTo>
                    <a:pt x="244779" y="787"/>
                  </a:lnTo>
                  <a:lnTo>
                    <a:pt x="244779" y="31013"/>
                  </a:lnTo>
                  <a:lnTo>
                    <a:pt x="253644" y="31013"/>
                  </a:lnTo>
                  <a:lnTo>
                    <a:pt x="253644" y="787"/>
                  </a:lnTo>
                  <a:close/>
                </a:path>
                <a:path w="296545" h="46990">
                  <a:moveTo>
                    <a:pt x="205828" y="787"/>
                  </a:moveTo>
                  <a:lnTo>
                    <a:pt x="173494" y="787"/>
                  </a:lnTo>
                  <a:lnTo>
                    <a:pt x="173494" y="45923"/>
                  </a:lnTo>
                  <a:lnTo>
                    <a:pt x="206362" y="45923"/>
                  </a:lnTo>
                  <a:lnTo>
                    <a:pt x="206362" y="37299"/>
                  </a:lnTo>
                  <a:lnTo>
                    <a:pt x="185648" y="37299"/>
                  </a:lnTo>
                  <a:lnTo>
                    <a:pt x="185648" y="26581"/>
                  </a:lnTo>
                  <a:lnTo>
                    <a:pt x="203200" y="26581"/>
                  </a:lnTo>
                  <a:lnTo>
                    <a:pt x="203200" y="19151"/>
                  </a:lnTo>
                  <a:lnTo>
                    <a:pt x="185648" y="19151"/>
                  </a:lnTo>
                  <a:lnTo>
                    <a:pt x="185648" y="8953"/>
                  </a:lnTo>
                  <a:lnTo>
                    <a:pt x="205828" y="8953"/>
                  </a:lnTo>
                  <a:lnTo>
                    <a:pt x="205828" y="787"/>
                  </a:lnTo>
                  <a:close/>
                </a:path>
                <a:path w="296545" h="46990">
                  <a:moveTo>
                    <a:pt x="128595" y="13970"/>
                  </a:moveTo>
                  <a:lnTo>
                    <a:pt x="115938" y="13970"/>
                  </a:lnTo>
                  <a:lnTo>
                    <a:pt x="128930" y="46393"/>
                  </a:lnTo>
                  <a:lnTo>
                    <a:pt x="136728" y="46393"/>
                  </a:lnTo>
                  <a:lnTo>
                    <a:pt x="143576" y="29629"/>
                  </a:lnTo>
                  <a:lnTo>
                    <a:pt x="134759" y="29629"/>
                  </a:lnTo>
                  <a:lnTo>
                    <a:pt x="128595" y="13970"/>
                  </a:lnTo>
                  <a:close/>
                </a:path>
                <a:path w="296545" h="46990">
                  <a:moveTo>
                    <a:pt x="123405" y="787"/>
                  </a:moveTo>
                  <a:lnTo>
                    <a:pt x="107061" y="787"/>
                  </a:lnTo>
                  <a:lnTo>
                    <a:pt x="107061" y="45923"/>
                  </a:lnTo>
                  <a:lnTo>
                    <a:pt x="115938" y="45923"/>
                  </a:lnTo>
                  <a:lnTo>
                    <a:pt x="115938" y="13970"/>
                  </a:lnTo>
                  <a:lnTo>
                    <a:pt x="128595" y="13970"/>
                  </a:lnTo>
                  <a:lnTo>
                    <a:pt x="123405" y="787"/>
                  </a:lnTo>
                  <a:close/>
                </a:path>
                <a:path w="296545" h="46990">
                  <a:moveTo>
                    <a:pt x="161925" y="13970"/>
                  </a:moveTo>
                  <a:lnTo>
                    <a:pt x="149974" y="13970"/>
                  </a:lnTo>
                  <a:lnTo>
                    <a:pt x="149974" y="45923"/>
                  </a:lnTo>
                  <a:lnTo>
                    <a:pt x="161925" y="45923"/>
                  </a:lnTo>
                  <a:lnTo>
                    <a:pt x="161925" y="13970"/>
                  </a:lnTo>
                  <a:close/>
                </a:path>
                <a:path w="296545" h="46990">
                  <a:moveTo>
                    <a:pt x="161925" y="787"/>
                  </a:moveTo>
                  <a:lnTo>
                    <a:pt x="146405" y="787"/>
                  </a:lnTo>
                  <a:lnTo>
                    <a:pt x="134759" y="29629"/>
                  </a:lnTo>
                  <a:lnTo>
                    <a:pt x="143576" y="29629"/>
                  </a:lnTo>
                  <a:lnTo>
                    <a:pt x="149974" y="13970"/>
                  </a:lnTo>
                  <a:lnTo>
                    <a:pt x="161925" y="13970"/>
                  </a:lnTo>
                  <a:lnTo>
                    <a:pt x="161925" y="787"/>
                  </a:lnTo>
                  <a:close/>
                </a:path>
                <a:path w="296545" h="46990">
                  <a:moveTo>
                    <a:pt x="98298" y="787"/>
                  </a:moveTo>
                  <a:lnTo>
                    <a:pt x="65976" y="787"/>
                  </a:lnTo>
                  <a:lnTo>
                    <a:pt x="65976" y="45923"/>
                  </a:lnTo>
                  <a:lnTo>
                    <a:pt x="98831" y="45923"/>
                  </a:lnTo>
                  <a:lnTo>
                    <a:pt x="98831" y="37299"/>
                  </a:lnTo>
                  <a:lnTo>
                    <a:pt x="78117" y="37299"/>
                  </a:lnTo>
                  <a:lnTo>
                    <a:pt x="78117" y="26581"/>
                  </a:lnTo>
                  <a:lnTo>
                    <a:pt x="95694" y="26581"/>
                  </a:lnTo>
                  <a:lnTo>
                    <a:pt x="95694" y="19151"/>
                  </a:lnTo>
                  <a:lnTo>
                    <a:pt x="78117" y="19151"/>
                  </a:lnTo>
                  <a:lnTo>
                    <a:pt x="78117" y="8953"/>
                  </a:lnTo>
                  <a:lnTo>
                    <a:pt x="98298" y="8953"/>
                  </a:lnTo>
                  <a:lnTo>
                    <a:pt x="98298" y="787"/>
                  </a:lnTo>
                  <a:close/>
                </a:path>
                <a:path w="296545" h="46990">
                  <a:moveTo>
                    <a:pt x="54406" y="787"/>
                  </a:moveTo>
                  <a:lnTo>
                    <a:pt x="41808" y="787"/>
                  </a:lnTo>
                  <a:lnTo>
                    <a:pt x="41808" y="45923"/>
                  </a:lnTo>
                  <a:lnTo>
                    <a:pt x="54406" y="45923"/>
                  </a:lnTo>
                  <a:lnTo>
                    <a:pt x="54406" y="787"/>
                  </a:lnTo>
                  <a:close/>
                </a:path>
                <a:path w="296545" h="46990">
                  <a:moveTo>
                    <a:pt x="901" y="36283"/>
                  </a:moveTo>
                  <a:lnTo>
                    <a:pt x="901" y="45199"/>
                  </a:lnTo>
                  <a:lnTo>
                    <a:pt x="5613" y="46291"/>
                  </a:lnTo>
                  <a:lnTo>
                    <a:pt x="10274" y="46850"/>
                  </a:lnTo>
                  <a:lnTo>
                    <a:pt x="20396" y="46850"/>
                  </a:lnTo>
                  <a:lnTo>
                    <a:pt x="24853" y="45796"/>
                  </a:lnTo>
                  <a:lnTo>
                    <a:pt x="32562" y="41148"/>
                  </a:lnTo>
                  <a:lnTo>
                    <a:pt x="33969" y="38671"/>
                  </a:lnTo>
                  <a:lnTo>
                    <a:pt x="10464" y="38671"/>
                  </a:lnTo>
                  <a:lnTo>
                    <a:pt x="5981" y="37884"/>
                  </a:lnTo>
                  <a:lnTo>
                    <a:pt x="901" y="36283"/>
                  </a:lnTo>
                  <a:close/>
                </a:path>
                <a:path w="296545" h="46990">
                  <a:moveTo>
                    <a:pt x="21221" y="0"/>
                  </a:moveTo>
                  <a:lnTo>
                    <a:pt x="12839" y="0"/>
                  </a:lnTo>
                  <a:lnTo>
                    <a:pt x="8458" y="1168"/>
                  </a:lnTo>
                  <a:lnTo>
                    <a:pt x="1701" y="5816"/>
                  </a:lnTo>
                  <a:lnTo>
                    <a:pt x="57" y="9105"/>
                  </a:lnTo>
                  <a:lnTo>
                    <a:pt x="0" y="17145"/>
                  </a:lnTo>
                  <a:lnTo>
                    <a:pt x="1155" y="20027"/>
                  </a:lnTo>
                  <a:lnTo>
                    <a:pt x="5295" y="24015"/>
                  </a:lnTo>
                  <a:lnTo>
                    <a:pt x="9169" y="26098"/>
                  </a:lnTo>
                  <a:lnTo>
                    <a:pt x="18427" y="29895"/>
                  </a:lnTo>
                  <a:lnTo>
                    <a:pt x="20485" y="30962"/>
                  </a:lnTo>
                  <a:lnTo>
                    <a:pt x="22072" y="32461"/>
                  </a:lnTo>
                  <a:lnTo>
                    <a:pt x="22453" y="33350"/>
                  </a:lnTo>
                  <a:lnTo>
                    <a:pt x="22453" y="37261"/>
                  </a:lnTo>
                  <a:lnTo>
                    <a:pt x="19773" y="38671"/>
                  </a:lnTo>
                  <a:lnTo>
                    <a:pt x="33969" y="38671"/>
                  </a:lnTo>
                  <a:lnTo>
                    <a:pt x="34683" y="37414"/>
                  </a:lnTo>
                  <a:lnTo>
                    <a:pt x="34683" y="29121"/>
                  </a:lnTo>
                  <a:lnTo>
                    <a:pt x="33604" y="26352"/>
                  </a:lnTo>
                  <a:lnTo>
                    <a:pt x="29603" y="22390"/>
                  </a:lnTo>
                  <a:lnTo>
                    <a:pt x="25946" y="20269"/>
                  </a:lnTo>
                  <a:lnTo>
                    <a:pt x="16611" y="16103"/>
                  </a:lnTo>
                  <a:lnTo>
                    <a:pt x="14262" y="14973"/>
                  </a:lnTo>
                  <a:lnTo>
                    <a:pt x="12395" y="13792"/>
                  </a:lnTo>
                  <a:lnTo>
                    <a:pt x="11887" y="12941"/>
                  </a:lnTo>
                  <a:lnTo>
                    <a:pt x="11887" y="9105"/>
                  </a:lnTo>
                  <a:lnTo>
                    <a:pt x="14401" y="7708"/>
                  </a:lnTo>
                  <a:lnTo>
                    <a:pt x="31153" y="7708"/>
                  </a:lnTo>
                  <a:lnTo>
                    <a:pt x="31153" y="1651"/>
                  </a:lnTo>
                  <a:lnTo>
                    <a:pt x="25527" y="558"/>
                  </a:lnTo>
                  <a:lnTo>
                    <a:pt x="21221" y="0"/>
                  </a:lnTo>
                  <a:close/>
                </a:path>
                <a:path w="296545" h="46990">
                  <a:moveTo>
                    <a:pt x="31153" y="7708"/>
                  </a:moveTo>
                  <a:lnTo>
                    <a:pt x="23075" y="7708"/>
                  </a:lnTo>
                  <a:lnTo>
                    <a:pt x="26974" y="8547"/>
                  </a:lnTo>
                  <a:lnTo>
                    <a:pt x="31153" y="10223"/>
                  </a:lnTo>
                  <a:lnTo>
                    <a:pt x="31153" y="77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" name="object 2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300695" y="8109575"/>
            <a:ext cx="782084" cy="1269157"/>
          </a:xfrm>
          <a:prstGeom prst="rect">
            <a:avLst/>
          </a:prstGeom>
        </p:spPr>
      </p:pic>
      <p:sp>
        <p:nvSpPr>
          <p:cNvPr id="28" name="object 28"/>
          <p:cNvSpPr txBox="1"/>
          <p:nvPr/>
        </p:nvSpPr>
        <p:spPr>
          <a:xfrm>
            <a:off x="5761928" y="515877"/>
            <a:ext cx="140335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0" dirty="0">
                <a:latin typeface="Arial"/>
                <a:cs typeface="Arial"/>
              </a:rPr>
              <a:t>Generadores</a:t>
            </a:r>
            <a:r>
              <a:rPr sz="1000" b="1" spc="-55" dirty="0">
                <a:latin typeface="Arial"/>
                <a:cs typeface="Arial"/>
              </a:rPr>
              <a:t> </a:t>
            </a:r>
            <a:r>
              <a:rPr sz="1000" b="1" spc="5" dirty="0">
                <a:latin typeface="Arial"/>
                <a:cs typeface="Arial"/>
              </a:rPr>
              <a:t>Siemens</a:t>
            </a:r>
            <a:endParaRPr sz="1000">
              <a:latin typeface="Arial"/>
              <a:cs typeface="Arial"/>
            </a:endParaRPr>
          </a:p>
        </p:txBody>
      </p:sp>
      <p:sp>
        <p:nvSpPr>
          <p:cNvPr id="35" name="object 35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11</a:t>
            </a:fld>
            <a:endParaRPr spc="30" dirty="0"/>
          </a:p>
        </p:txBody>
      </p:sp>
      <p:sp>
        <p:nvSpPr>
          <p:cNvPr id="29" name="object 29"/>
          <p:cNvSpPr txBox="1"/>
          <p:nvPr/>
        </p:nvSpPr>
        <p:spPr>
          <a:xfrm>
            <a:off x="7957708" y="481587"/>
            <a:ext cx="407162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45" dirty="0">
                <a:latin typeface="Tahoma"/>
                <a:cs typeface="Tahoma"/>
              </a:rPr>
              <a:t>Aunque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energía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40" dirty="0">
                <a:latin typeface="Tahoma"/>
                <a:cs typeface="Tahoma"/>
              </a:rPr>
              <a:t>compañías </a:t>
            </a:r>
            <a:r>
              <a:rPr sz="850" spc="25" dirty="0">
                <a:latin typeface="Tahoma"/>
                <a:cs typeface="Tahoma"/>
              </a:rPr>
              <a:t>eléctricas </a:t>
            </a:r>
            <a:r>
              <a:rPr sz="850" spc="30" dirty="0">
                <a:latin typeface="Tahoma"/>
                <a:cs typeface="Tahoma"/>
              </a:rPr>
              <a:t>suele ser </a:t>
            </a:r>
            <a:r>
              <a:rPr sz="850" spc="35" dirty="0">
                <a:latin typeface="Tahoma"/>
                <a:cs typeface="Tahoma"/>
              </a:rPr>
              <a:t>lo </a:t>
            </a:r>
            <a:r>
              <a:rPr sz="850" spc="30" dirty="0">
                <a:latin typeface="Tahoma"/>
                <a:cs typeface="Tahoma"/>
              </a:rPr>
              <a:t>suficientemente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confiable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30" dirty="0">
                <a:latin typeface="Tahoma"/>
                <a:cs typeface="Tahoma"/>
              </a:rPr>
              <a:t>aplicaciones </a:t>
            </a:r>
            <a:r>
              <a:rPr sz="850" spc="25" dirty="0">
                <a:latin typeface="Tahoma"/>
                <a:cs typeface="Tahoma"/>
              </a:rPr>
              <a:t>residenciales, </a:t>
            </a:r>
            <a:r>
              <a:rPr sz="850" spc="45" dirty="0">
                <a:latin typeface="Tahoma"/>
                <a:cs typeface="Tahoma"/>
              </a:rPr>
              <a:t>muchos </a:t>
            </a:r>
            <a:r>
              <a:rPr sz="850" spc="35" dirty="0">
                <a:latin typeface="Tahoma"/>
                <a:cs typeface="Tahoma"/>
              </a:rPr>
              <a:t>propietarios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viviendas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1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empresas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desean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b="1" spc="25" dirty="0">
                <a:latin typeface="Arial"/>
                <a:cs typeface="Arial"/>
              </a:rPr>
              <a:t>apoyar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b="1" spc="20" dirty="0">
                <a:latin typeface="Arial"/>
                <a:cs typeface="Arial"/>
              </a:rPr>
              <a:t>generadores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25" dirty="0">
                <a:latin typeface="Arial"/>
                <a:cs typeface="Arial"/>
              </a:rPr>
              <a:t>portátiles</a:t>
            </a:r>
            <a:r>
              <a:rPr sz="850" spc="25" dirty="0">
                <a:latin typeface="Tahoma"/>
                <a:cs typeface="Tahoma"/>
              </a:rPr>
              <a:t>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generadores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están </a:t>
            </a:r>
            <a:r>
              <a:rPr sz="850" spc="35" dirty="0">
                <a:latin typeface="Tahoma"/>
                <a:cs typeface="Tahoma"/>
              </a:rPr>
              <a:t>diseñados para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40" dirty="0">
                <a:latin typeface="Tahoma"/>
                <a:cs typeface="Tahoma"/>
              </a:rPr>
              <a:t>funcionamiento </a:t>
            </a:r>
            <a:r>
              <a:rPr sz="850" spc="30" dirty="0">
                <a:latin typeface="Tahoma"/>
                <a:cs typeface="Tahoma"/>
              </a:rPr>
              <a:t>silencioso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20" dirty="0">
                <a:latin typeface="Tahoma"/>
                <a:cs typeface="Tahoma"/>
              </a:rPr>
              <a:t>fiable. </a:t>
            </a:r>
            <a:r>
              <a:rPr sz="850" spc="30" dirty="0">
                <a:latin typeface="Tahoma"/>
                <a:cs typeface="Tahoma"/>
              </a:rPr>
              <a:t>Siemens ofrece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generadores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gama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capacidades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junto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equipos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asociados,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como </a:t>
            </a:r>
            <a:r>
              <a:rPr sz="850" spc="5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transferencia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kits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enclavamiento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transferencia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manual.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761990" y="3906191"/>
            <a:ext cx="99949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20" dirty="0">
                <a:latin typeface="Arial"/>
                <a:cs typeface="Arial"/>
              </a:rPr>
              <a:t>Microinversores</a:t>
            </a:r>
            <a:endParaRPr sz="9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57770" y="3866820"/>
            <a:ext cx="435038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Los paneles solares </a:t>
            </a:r>
            <a:r>
              <a:rPr sz="900" spc="45" dirty="0">
                <a:latin typeface="Tahoma"/>
                <a:cs typeface="Tahoma"/>
              </a:rPr>
              <a:t>son </a:t>
            </a:r>
            <a:r>
              <a:rPr sz="900" spc="35" dirty="0">
                <a:latin typeface="Tahoma"/>
                <a:cs typeface="Tahoma"/>
              </a:rPr>
              <a:t>otra fuente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para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hogares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 instalaciones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comerciales.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Sin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embargo,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paneles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convierten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luz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solar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corriente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continua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-25" dirty="0">
                <a:latin typeface="Tahoma"/>
                <a:cs typeface="Tahoma"/>
              </a:rPr>
              <a:t>(CC),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equipo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eléctrico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usamos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generalmente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requiere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CA. </a:t>
            </a:r>
            <a:r>
              <a:rPr sz="900" spc="50" dirty="0">
                <a:latin typeface="Tahoma"/>
                <a:cs typeface="Tahoma"/>
              </a:rPr>
              <a:t>Por </a:t>
            </a:r>
            <a:r>
              <a:rPr sz="900" spc="40" dirty="0">
                <a:latin typeface="Tahoma"/>
                <a:cs typeface="Tahoma"/>
              </a:rPr>
              <a:t>lo </a:t>
            </a:r>
            <a:r>
              <a:rPr sz="900" spc="25" dirty="0">
                <a:latin typeface="Tahoma"/>
                <a:cs typeface="Tahoma"/>
              </a:rPr>
              <a:t>tanto, </a:t>
            </a:r>
            <a:r>
              <a:rPr sz="900" spc="30" dirty="0">
                <a:latin typeface="Tahoma"/>
                <a:cs typeface="Tahoma"/>
              </a:rPr>
              <a:t>se necesitan </a:t>
            </a:r>
            <a:r>
              <a:rPr sz="900" spc="35" dirty="0">
                <a:latin typeface="Tahoma"/>
                <a:cs typeface="Tahoma"/>
              </a:rPr>
              <a:t>inversores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0" dirty="0">
                <a:latin typeface="Tahoma"/>
                <a:cs typeface="Tahoma"/>
              </a:rPr>
              <a:t>realizar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0" dirty="0">
                <a:latin typeface="Tahoma"/>
                <a:cs typeface="Tahoma"/>
              </a:rPr>
              <a:t>conversión.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25" dirty="0">
                <a:latin typeface="Tahoma"/>
                <a:cs typeface="Tahoma"/>
              </a:rPr>
              <a:t>residenciales, la </a:t>
            </a:r>
            <a:r>
              <a:rPr sz="900" spc="35" dirty="0">
                <a:latin typeface="Tahoma"/>
                <a:cs typeface="Tahoma"/>
              </a:rPr>
              <a:t>cantidad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35" dirty="0">
                <a:latin typeface="Tahoma"/>
                <a:cs typeface="Tahoma"/>
              </a:rPr>
              <a:t>convertida </a:t>
            </a:r>
            <a:r>
              <a:rPr sz="900" spc="30" dirty="0">
                <a:latin typeface="Tahoma"/>
                <a:cs typeface="Tahoma"/>
              </a:rPr>
              <a:t>es </a:t>
            </a:r>
            <a:r>
              <a:rPr sz="900" spc="45" dirty="0">
                <a:latin typeface="Tahoma"/>
                <a:cs typeface="Tahoma"/>
              </a:rPr>
              <a:t>pequeña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b="1" spc="15" dirty="0">
                <a:latin typeface="Arial"/>
                <a:cs typeface="Arial"/>
              </a:rPr>
              <a:t>microinversores </a:t>
            </a:r>
            <a:r>
              <a:rPr sz="900" spc="45" dirty="0">
                <a:latin typeface="Tahoma"/>
                <a:cs typeface="Tahoma"/>
              </a:rPr>
              <a:t>son </a:t>
            </a:r>
            <a:r>
              <a:rPr sz="900" spc="30" dirty="0">
                <a:latin typeface="Tahoma"/>
                <a:cs typeface="Tahoma"/>
              </a:rPr>
              <a:t>usados. </a:t>
            </a:r>
            <a:r>
              <a:rPr sz="900" spc="35" dirty="0">
                <a:latin typeface="Tahoma"/>
                <a:cs typeface="Tahoma"/>
              </a:rPr>
              <a:t>Los microinversores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Siemens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equipos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relacionados </a:t>
            </a:r>
            <a:r>
              <a:rPr sz="900" spc="45" dirty="0">
                <a:latin typeface="Tahoma"/>
                <a:cs typeface="Tahoma"/>
              </a:rPr>
              <a:t>son </a:t>
            </a:r>
            <a:r>
              <a:rPr sz="900" spc="40" dirty="0">
                <a:latin typeface="Tahoma"/>
                <a:cs typeface="Tahoma"/>
              </a:rPr>
              <a:t>seguros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25" dirty="0">
                <a:latin typeface="Tahoma"/>
                <a:cs typeface="Tahoma"/>
              </a:rPr>
              <a:t>confiables. </a:t>
            </a: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35" dirty="0">
                <a:latin typeface="Tahoma"/>
                <a:cs typeface="Tahoma"/>
              </a:rPr>
              <a:t>sistema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cables </a:t>
            </a:r>
            <a:r>
              <a:rPr sz="900" spc="35" dirty="0">
                <a:latin typeface="Tahoma"/>
                <a:cs typeface="Tahoma"/>
              </a:rPr>
              <a:t>troncales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bajada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reduce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tiempo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instalación.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vez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funcionamiento,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sistema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monitoreo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basado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web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proporciona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análisis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módulo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por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módulo.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957821" y="6975202"/>
            <a:ext cx="9810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Microinversor</a:t>
            </a:r>
            <a:r>
              <a:rPr sz="700" spc="-5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Siemens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761991" y="7342700"/>
            <a:ext cx="9493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-5" dirty="0">
                <a:latin typeface="Arial"/>
                <a:cs typeface="Arial"/>
              </a:rPr>
              <a:t>Zócalos</a:t>
            </a:r>
            <a:r>
              <a:rPr sz="750" b="1" spc="-4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40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medidor</a:t>
            </a:r>
            <a:endParaRPr sz="7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957769" y="7424081"/>
            <a:ext cx="3145790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0" dirty="0">
                <a:latin typeface="Tahoma"/>
                <a:cs typeface="Tahoma"/>
              </a:rPr>
              <a:t>mayoría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nosotros estamos </a:t>
            </a:r>
            <a:r>
              <a:rPr sz="900" spc="35" dirty="0">
                <a:latin typeface="Tahoma"/>
                <a:cs typeface="Tahoma"/>
              </a:rPr>
              <a:t>familiarizados </a:t>
            </a:r>
            <a:r>
              <a:rPr sz="900" spc="40" dirty="0">
                <a:latin typeface="Tahoma"/>
                <a:cs typeface="Tahoma"/>
              </a:rPr>
              <a:t>con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b="1" spc="35" dirty="0">
                <a:latin typeface="Arial"/>
                <a:cs typeface="Arial"/>
              </a:rPr>
              <a:t>medidor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vatios-hora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spc="40" dirty="0">
                <a:latin typeface="Tahoma"/>
                <a:cs typeface="Tahoma"/>
              </a:rPr>
              <a:t>ubicado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fuera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nuestras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casas.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medidor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vatios-hora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generalmente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lo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proporciona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compañía </a:t>
            </a:r>
            <a:r>
              <a:rPr sz="900" spc="25" dirty="0">
                <a:latin typeface="Tahoma"/>
                <a:cs typeface="Tahoma"/>
              </a:rPr>
              <a:t>eléctrica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35" dirty="0">
                <a:latin typeface="Tahoma"/>
                <a:cs typeface="Tahoma"/>
              </a:rPr>
              <a:t>usa </a:t>
            </a:r>
            <a:r>
              <a:rPr sz="900" spc="40" dirty="0">
                <a:latin typeface="Tahoma"/>
                <a:cs typeface="Tahoma"/>
              </a:rPr>
              <a:t>para determinar </a:t>
            </a:r>
            <a:r>
              <a:rPr sz="900" spc="35" dirty="0">
                <a:latin typeface="Tahoma"/>
                <a:cs typeface="Tahoma"/>
              </a:rPr>
              <a:t>cuánta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electricidad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ha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consumido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fines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facturación.</a:t>
            </a:r>
            <a:endParaRPr sz="900">
              <a:latin typeface="Tahoma"/>
              <a:cs typeface="Tahoma"/>
            </a:endParaRPr>
          </a:p>
          <a:p>
            <a:pPr marL="12700" marR="223520">
              <a:lnSpc>
                <a:spcPct val="133300"/>
              </a:lnSpc>
            </a:pPr>
            <a:r>
              <a:rPr sz="900" spc="35" dirty="0">
                <a:latin typeface="Tahoma"/>
                <a:cs typeface="Tahoma"/>
              </a:rPr>
              <a:t>Cada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medidor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vatios-hora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requiere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enchufe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medidor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conectarlo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manera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segura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al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eléctrico.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fabrica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variedad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posiciones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únicas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posiciones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múltiples</a:t>
            </a:r>
            <a:r>
              <a:rPr sz="900" b="1" spc="25" dirty="0">
                <a:latin typeface="Arial"/>
                <a:cs typeface="Arial"/>
              </a:rPr>
              <a:t>enchufes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medidor</a:t>
            </a:r>
            <a:r>
              <a:rPr sz="900" spc="25" dirty="0">
                <a:latin typeface="Tahoma"/>
                <a:cs typeface="Tahoma"/>
              </a:rPr>
              <a:t>.</a:t>
            </a:r>
            <a:endParaRPr sz="9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707754" y="3482937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1" y="0"/>
                </a:moveTo>
                <a:lnTo>
                  <a:pt x="0" y="0"/>
                </a:lnTo>
                <a:lnTo>
                  <a:pt x="0" y="4597"/>
                </a:lnTo>
                <a:lnTo>
                  <a:pt x="31521" y="4597"/>
                </a:lnTo>
                <a:lnTo>
                  <a:pt x="31521" y="0"/>
                </a:lnTo>
                <a:close/>
              </a:path>
            </a:pathLst>
          </a:custGeom>
          <a:solidFill>
            <a:srgbClr val="65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7752842" y="2284106"/>
            <a:ext cx="1851660" cy="1580515"/>
            <a:chOff x="2698242" y="2284105"/>
            <a:chExt cx="1851660" cy="1580515"/>
          </a:xfrm>
        </p:grpSpPr>
        <p:sp>
          <p:nvSpPr>
            <p:cNvPr id="4" name="object 4"/>
            <p:cNvSpPr/>
            <p:nvPr/>
          </p:nvSpPr>
          <p:spPr>
            <a:xfrm>
              <a:off x="3367938" y="2472511"/>
              <a:ext cx="38735" cy="1346835"/>
            </a:xfrm>
            <a:custGeom>
              <a:avLst/>
              <a:gdLst/>
              <a:ahLst/>
              <a:cxnLst/>
              <a:rect l="l" t="t" r="r" b="b"/>
              <a:pathLst>
                <a:path w="38735" h="1346835">
                  <a:moveTo>
                    <a:pt x="1320" y="1270431"/>
                  </a:moveTo>
                  <a:lnTo>
                    <a:pt x="177" y="1270241"/>
                  </a:lnTo>
                  <a:lnTo>
                    <a:pt x="177" y="1346466"/>
                  </a:lnTo>
                  <a:lnTo>
                    <a:pt x="1104" y="1346466"/>
                  </a:lnTo>
                  <a:lnTo>
                    <a:pt x="1320" y="1270431"/>
                  </a:lnTo>
                  <a:close/>
                </a:path>
                <a:path w="38735" h="1346835">
                  <a:moveTo>
                    <a:pt x="6858" y="0"/>
                  </a:moveTo>
                  <a:lnTo>
                    <a:pt x="177" y="0"/>
                  </a:lnTo>
                  <a:lnTo>
                    <a:pt x="177" y="1104900"/>
                  </a:lnTo>
                  <a:lnTo>
                    <a:pt x="177" y="1212850"/>
                  </a:lnTo>
                  <a:lnTo>
                    <a:pt x="177" y="1262380"/>
                  </a:lnTo>
                  <a:lnTo>
                    <a:pt x="177" y="1267193"/>
                  </a:lnTo>
                  <a:lnTo>
                    <a:pt x="0" y="1270215"/>
                  </a:lnTo>
                  <a:lnTo>
                    <a:pt x="177" y="1270241"/>
                  </a:lnTo>
                  <a:lnTo>
                    <a:pt x="177" y="1267460"/>
                  </a:lnTo>
                  <a:lnTo>
                    <a:pt x="304" y="1267460"/>
                  </a:lnTo>
                  <a:lnTo>
                    <a:pt x="304" y="1262380"/>
                  </a:lnTo>
                  <a:lnTo>
                    <a:pt x="1320" y="1262380"/>
                  </a:lnTo>
                  <a:lnTo>
                    <a:pt x="1320" y="1212850"/>
                  </a:lnTo>
                  <a:lnTo>
                    <a:pt x="3987" y="1212850"/>
                  </a:lnTo>
                  <a:lnTo>
                    <a:pt x="3987" y="1104900"/>
                  </a:lnTo>
                  <a:lnTo>
                    <a:pt x="6858" y="1104900"/>
                  </a:lnTo>
                  <a:lnTo>
                    <a:pt x="6858" y="0"/>
                  </a:lnTo>
                  <a:close/>
                </a:path>
                <a:path w="38735" h="1346835">
                  <a:moveTo>
                    <a:pt x="38633" y="0"/>
                  </a:moveTo>
                  <a:lnTo>
                    <a:pt x="30924" y="0"/>
                  </a:lnTo>
                  <a:lnTo>
                    <a:pt x="30924" y="1104900"/>
                  </a:lnTo>
                  <a:lnTo>
                    <a:pt x="30924" y="1212850"/>
                  </a:lnTo>
                  <a:lnTo>
                    <a:pt x="30924" y="1262380"/>
                  </a:lnTo>
                  <a:lnTo>
                    <a:pt x="30924" y="1270000"/>
                  </a:lnTo>
                  <a:lnTo>
                    <a:pt x="30924" y="1346200"/>
                  </a:lnTo>
                  <a:lnTo>
                    <a:pt x="33007" y="1346200"/>
                  </a:lnTo>
                  <a:lnTo>
                    <a:pt x="33007" y="1270000"/>
                  </a:lnTo>
                  <a:lnTo>
                    <a:pt x="32029" y="1270000"/>
                  </a:lnTo>
                  <a:lnTo>
                    <a:pt x="32029" y="1262380"/>
                  </a:lnTo>
                  <a:lnTo>
                    <a:pt x="33121" y="1262380"/>
                  </a:lnTo>
                  <a:lnTo>
                    <a:pt x="33121" y="1212850"/>
                  </a:lnTo>
                  <a:lnTo>
                    <a:pt x="35775" y="1212850"/>
                  </a:lnTo>
                  <a:lnTo>
                    <a:pt x="35775" y="1104900"/>
                  </a:lnTo>
                  <a:lnTo>
                    <a:pt x="38633" y="1104900"/>
                  </a:lnTo>
                  <a:lnTo>
                    <a:pt x="3863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341865" y="2472803"/>
              <a:ext cx="51435" cy="1344930"/>
            </a:xfrm>
            <a:custGeom>
              <a:avLst/>
              <a:gdLst/>
              <a:ahLst/>
              <a:cxnLst/>
              <a:rect l="l" t="t" r="r" b="b"/>
              <a:pathLst>
                <a:path w="51435" h="1344929">
                  <a:moveTo>
                    <a:pt x="10477" y="0"/>
                  </a:moveTo>
                  <a:lnTo>
                    <a:pt x="0" y="0"/>
                  </a:lnTo>
                  <a:lnTo>
                    <a:pt x="0" y="1344650"/>
                  </a:lnTo>
                  <a:lnTo>
                    <a:pt x="10477" y="1344650"/>
                  </a:lnTo>
                  <a:lnTo>
                    <a:pt x="10477" y="0"/>
                  </a:lnTo>
                  <a:close/>
                </a:path>
                <a:path w="51435" h="1344929">
                  <a:moveTo>
                    <a:pt x="51168" y="0"/>
                  </a:moveTo>
                  <a:lnTo>
                    <a:pt x="43180" y="0"/>
                  </a:lnTo>
                  <a:lnTo>
                    <a:pt x="43180" y="1344650"/>
                  </a:lnTo>
                  <a:lnTo>
                    <a:pt x="51168" y="1344650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700528" y="2428811"/>
              <a:ext cx="1263650" cy="42545"/>
            </a:xfrm>
            <a:custGeom>
              <a:avLst/>
              <a:gdLst/>
              <a:ahLst/>
              <a:cxnLst/>
              <a:rect l="l" t="t" r="r" b="b"/>
              <a:pathLst>
                <a:path w="1263650" h="42544">
                  <a:moveTo>
                    <a:pt x="1263446" y="0"/>
                  </a:moveTo>
                  <a:lnTo>
                    <a:pt x="0" y="0"/>
                  </a:lnTo>
                  <a:lnTo>
                    <a:pt x="0" y="41948"/>
                  </a:lnTo>
                  <a:lnTo>
                    <a:pt x="1263446" y="41948"/>
                  </a:lnTo>
                  <a:lnTo>
                    <a:pt x="126344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700528" y="2428811"/>
              <a:ext cx="1263650" cy="42545"/>
            </a:xfrm>
            <a:custGeom>
              <a:avLst/>
              <a:gdLst/>
              <a:ahLst/>
              <a:cxnLst/>
              <a:rect l="l" t="t" r="r" b="b"/>
              <a:pathLst>
                <a:path w="1263650" h="42544">
                  <a:moveTo>
                    <a:pt x="1263446" y="41948"/>
                  </a:moveTo>
                  <a:lnTo>
                    <a:pt x="0" y="41948"/>
                  </a:lnTo>
                  <a:lnTo>
                    <a:pt x="0" y="0"/>
                  </a:lnTo>
                  <a:lnTo>
                    <a:pt x="1263446" y="0"/>
                  </a:lnTo>
                  <a:lnTo>
                    <a:pt x="1263446" y="419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329635" y="2470759"/>
              <a:ext cx="46355" cy="1349375"/>
            </a:xfrm>
            <a:custGeom>
              <a:avLst/>
              <a:gdLst/>
              <a:ahLst/>
              <a:cxnLst/>
              <a:rect l="l" t="t" r="r" b="b"/>
              <a:pathLst>
                <a:path w="46354" h="1349375">
                  <a:moveTo>
                    <a:pt x="46304" y="0"/>
                  </a:moveTo>
                  <a:lnTo>
                    <a:pt x="0" y="0"/>
                  </a:lnTo>
                  <a:lnTo>
                    <a:pt x="0" y="1349082"/>
                  </a:lnTo>
                  <a:lnTo>
                    <a:pt x="46304" y="1349082"/>
                  </a:lnTo>
                  <a:lnTo>
                    <a:pt x="4630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329635" y="2470759"/>
              <a:ext cx="46355" cy="1349375"/>
            </a:xfrm>
            <a:custGeom>
              <a:avLst/>
              <a:gdLst/>
              <a:ahLst/>
              <a:cxnLst/>
              <a:rect l="l" t="t" r="r" b="b"/>
              <a:pathLst>
                <a:path w="46354" h="1349375">
                  <a:moveTo>
                    <a:pt x="0" y="1349082"/>
                  </a:moveTo>
                  <a:lnTo>
                    <a:pt x="46304" y="1349082"/>
                  </a:lnTo>
                  <a:lnTo>
                    <a:pt x="46304" y="0"/>
                  </a:lnTo>
                  <a:lnTo>
                    <a:pt x="0" y="0"/>
                  </a:lnTo>
                  <a:lnTo>
                    <a:pt x="0" y="13490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765604" y="2470763"/>
              <a:ext cx="564515" cy="36195"/>
            </a:xfrm>
            <a:custGeom>
              <a:avLst/>
              <a:gdLst/>
              <a:ahLst/>
              <a:cxnLst/>
              <a:rect l="l" t="t" r="r" b="b"/>
              <a:pathLst>
                <a:path w="564514" h="36194">
                  <a:moveTo>
                    <a:pt x="564032" y="0"/>
                  </a:moveTo>
                  <a:lnTo>
                    <a:pt x="0" y="0"/>
                  </a:lnTo>
                  <a:lnTo>
                    <a:pt x="40652" y="35826"/>
                  </a:lnTo>
                  <a:lnTo>
                    <a:pt x="564032" y="35826"/>
                  </a:lnTo>
                  <a:lnTo>
                    <a:pt x="564032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765604" y="2470763"/>
              <a:ext cx="564515" cy="36195"/>
            </a:xfrm>
            <a:custGeom>
              <a:avLst/>
              <a:gdLst/>
              <a:ahLst/>
              <a:cxnLst/>
              <a:rect l="l" t="t" r="r" b="b"/>
              <a:pathLst>
                <a:path w="564514" h="36194">
                  <a:moveTo>
                    <a:pt x="564032" y="35826"/>
                  </a:moveTo>
                  <a:lnTo>
                    <a:pt x="564032" y="0"/>
                  </a:lnTo>
                  <a:lnTo>
                    <a:pt x="0" y="0"/>
                  </a:lnTo>
                  <a:lnTo>
                    <a:pt x="40652" y="35826"/>
                  </a:lnTo>
                  <a:lnTo>
                    <a:pt x="564032" y="358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375939" y="2470759"/>
              <a:ext cx="22225" cy="1349375"/>
            </a:xfrm>
            <a:custGeom>
              <a:avLst/>
              <a:gdLst/>
              <a:ahLst/>
              <a:cxnLst/>
              <a:rect l="l" t="t" r="r" b="b"/>
              <a:pathLst>
                <a:path w="22225" h="1349375">
                  <a:moveTo>
                    <a:pt x="21856" y="0"/>
                  </a:moveTo>
                  <a:lnTo>
                    <a:pt x="0" y="0"/>
                  </a:lnTo>
                  <a:lnTo>
                    <a:pt x="0" y="1349082"/>
                  </a:lnTo>
                  <a:lnTo>
                    <a:pt x="21856" y="1349082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375939" y="2470759"/>
              <a:ext cx="22225" cy="1349375"/>
            </a:xfrm>
            <a:custGeom>
              <a:avLst/>
              <a:gdLst/>
              <a:ahLst/>
              <a:cxnLst/>
              <a:rect l="l" t="t" r="r" b="b"/>
              <a:pathLst>
                <a:path w="22225" h="1349375">
                  <a:moveTo>
                    <a:pt x="0" y="1349082"/>
                  </a:moveTo>
                  <a:lnTo>
                    <a:pt x="21856" y="1349082"/>
                  </a:lnTo>
                  <a:lnTo>
                    <a:pt x="21856" y="0"/>
                  </a:lnTo>
                  <a:lnTo>
                    <a:pt x="0" y="0"/>
                  </a:lnTo>
                  <a:lnTo>
                    <a:pt x="0" y="13490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723248" y="2470759"/>
              <a:ext cx="83185" cy="1349375"/>
            </a:xfrm>
            <a:custGeom>
              <a:avLst/>
              <a:gdLst/>
              <a:ahLst/>
              <a:cxnLst/>
              <a:rect l="l" t="t" r="r" b="b"/>
              <a:pathLst>
                <a:path w="83185" h="1349375">
                  <a:moveTo>
                    <a:pt x="42354" y="0"/>
                  </a:moveTo>
                  <a:lnTo>
                    <a:pt x="0" y="0"/>
                  </a:lnTo>
                  <a:lnTo>
                    <a:pt x="0" y="1349082"/>
                  </a:lnTo>
                  <a:lnTo>
                    <a:pt x="83007" y="1293164"/>
                  </a:lnTo>
                  <a:lnTo>
                    <a:pt x="83007" y="35826"/>
                  </a:lnTo>
                  <a:lnTo>
                    <a:pt x="42354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723248" y="2470759"/>
              <a:ext cx="83185" cy="1349375"/>
            </a:xfrm>
            <a:custGeom>
              <a:avLst/>
              <a:gdLst/>
              <a:ahLst/>
              <a:cxnLst/>
              <a:rect l="l" t="t" r="r" b="b"/>
              <a:pathLst>
                <a:path w="83185" h="1349375">
                  <a:moveTo>
                    <a:pt x="42354" y="0"/>
                  </a:moveTo>
                  <a:lnTo>
                    <a:pt x="0" y="0"/>
                  </a:lnTo>
                  <a:lnTo>
                    <a:pt x="0" y="1349082"/>
                  </a:lnTo>
                  <a:lnTo>
                    <a:pt x="8737" y="1343190"/>
                  </a:lnTo>
                  <a:lnTo>
                    <a:pt x="83007" y="1293164"/>
                  </a:lnTo>
                  <a:lnTo>
                    <a:pt x="83007" y="1251280"/>
                  </a:lnTo>
                  <a:lnTo>
                    <a:pt x="83007" y="35826"/>
                  </a:lnTo>
                  <a:lnTo>
                    <a:pt x="4235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806255" y="2506586"/>
              <a:ext cx="523875" cy="1257935"/>
            </a:xfrm>
            <a:custGeom>
              <a:avLst/>
              <a:gdLst/>
              <a:ahLst/>
              <a:cxnLst/>
              <a:rect l="l" t="t" r="r" b="b"/>
              <a:pathLst>
                <a:path w="523875" h="1257935">
                  <a:moveTo>
                    <a:pt x="523379" y="0"/>
                  </a:moveTo>
                  <a:lnTo>
                    <a:pt x="0" y="0"/>
                  </a:lnTo>
                  <a:lnTo>
                    <a:pt x="0" y="1257325"/>
                  </a:lnTo>
                  <a:lnTo>
                    <a:pt x="523379" y="1257325"/>
                  </a:lnTo>
                  <a:lnTo>
                    <a:pt x="523379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806255" y="2506586"/>
              <a:ext cx="523875" cy="1257935"/>
            </a:xfrm>
            <a:custGeom>
              <a:avLst/>
              <a:gdLst/>
              <a:ahLst/>
              <a:cxnLst/>
              <a:rect l="l" t="t" r="r" b="b"/>
              <a:pathLst>
                <a:path w="523875" h="1257935">
                  <a:moveTo>
                    <a:pt x="523379" y="0"/>
                  </a:moveTo>
                  <a:lnTo>
                    <a:pt x="0" y="0"/>
                  </a:lnTo>
                  <a:lnTo>
                    <a:pt x="0" y="1257325"/>
                  </a:lnTo>
                  <a:lnTo>
                    <a:pt x="523379" y="1257325"/>
                  </a:lnTo>
                  <a:lnTo>
                    <a:pt x="52337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723250" y="3763918"/>
              <a:ext cx="606425" cy="56515"/>
            </a:xfrm>
            <a:custGeom>
              <a:avLst/>
              <a:gdLst/>
              <a:ahLst/>
              <a:cxnLst/>
              <a:rect l="l" t="t" r="r" b="b"/>
              <a:pathLst>
                <a:path w="606425" h="56514">
                  <a:moveTo>
                    <a:pt x="606386" y="0"/>
                  </a:moveTo>
                  <a:lnTo>
                    <a:pt x="83007" y="0"/>
                  </a:lnTo>
                  <a:lnTo>
                    <a:pt x="0" y="55918"/>
                  </a:lnTo>
                  <a:lnTo>
                    <a:pt x="606386" y="55918"/>
                  </a:lnTo>
                  <a:lnTo>
                    <a:pt x="60638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723250" y="3763918"/>
              <a:ext cx="606425" cy="56515"/>
            </a:xfrm>
            <a:custGeom>
              <a:avLst/>
              <a:gdLst/>
              <a:ahLst/>
              <a:cxnLst/>
              <a:rect l="l" t="t" r="r" b="b"/>
              <a:pathLst>
                <a:path w="606425" h="56514">
                  <a:moveTo>
                    <a:pt x="83007" y="0"/>
                  </a:moveTo>
                  <a:lnTo>
                    <a:pt x="0" y="55918"/>
                  </a:lnTo>
                  <a:lnTo>
                    <a:pt x="606386" y="55918"/>
                  </a:lnTo>
                  <a:lnTo>
                    <a:pt x="606386" y="0"/>
                  </a:lnTo>
                  <a:lnTo>
                    <a:pt x="83007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397791" y="2470753"/>
              <a:ext cx="527050" cy="1349375"/>
            </a:xfrm>
            <a:custGeom>
              <a:avLst/>
              <a:gdLst/>
              <a:ahLst/>
              <a:cxnLst/>
              <a:rect l="l" t="t" r="r" b="b"/>
              <a:pathLst>
                <a:path w="527050" h="1349375">
                  <a:moveTo>
                    <a:pt x="526427" y="0"/>
                  </a:moveTo>
                  <a:lnTo>
                    <a:pt x="0" y="0"/>
                  </a:lnTo>
                  <a:lnTo>
                    <a:pt x="0" y="1349082"/>
                  </a:lnTo>
                  <a:lnTo>
                    <a:pt x="4229" y="1349082"/>
                  </a:lnTo>
                  <a:lnTo>
                    <a:pt x="4140" y="1215605"/>
                  </a:lnTo>
                  <a:lnTo>
                    <a:pt x="9385" y="1106169"/>
                  </a:lnTo>
                  <a:lnTo>
                    <a:pt x="526427" y="1106169"/>
                  </a:lnTo>
                  <a:lnTo>
                    <a:pt x="52642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397791" y="2470753"/>
              <a:ext cx="527050" cy="1349375"/>
            </a:xfrm>
            <a:custGeom>
              <a:avLst/>
              <a:gdLst/>
              <a:ahLst/>
              <a:cxnLst/>
              <a:rect l="l" t="t" r="r" b="b"/>
              <a:pathLst>
                <a:path w="527050" h="1349375">
                  <a:moveTo>
                    <a:pt x="9385" y="1106169"/>
                  </a:moveTo>
                  <a:lnTo>
                    <a:pt x="526427" y="1106169"/>
                  </a:lnTo>
                  <a:lnTo>
                    <a:pt x="526427" y="0"/>
                  </a:lnTo>
                  <a:lnTo>
                    <a:pt x="0" y="0"/>
                  </a:lnTo>
                  <a:lnTo>
                    <a:pt x="0" y="1349082"/>
                  </a:lnTo>
                  <a:lnTo>
                    <a:pt x="4229" y="1349082"/>
                  </a:lnTo>
                  <a:lnTo>
                    <a:pt x="4140" y="1337500"/>
                  </a:lnTo>
                  <a:lnTo>
                    <a:pt x="4140" y="1215605"/>
                  </a:lnTo>
                  <a:lnTo>
                    <a:pt x="9385" y="11061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14382" y="3805884"/>
              <a:ext cx="530225" cy="13970"/>
            </a:xfrm>
            <a:custGeom>
              <a:avLst/>
              <a:gdLst/>
              <a:ahLst/>
              <a:cxnLst/>
              <a:rect l="l" t="t" r="r" b="b"/>
              <a:pathLst>
                <a:path w="530225" h="13970">
                  <a:moveTo>
                    <a:pt x="529640" y="7620"/>
                  </a:moveTo>
                  <a:lnTo>
                    <a:pt x="527646" y="7620"/>
                  </a:lnTo>
                  <a:lnTo>
                    <a:pt x="527646" y="6350"/>
                  </a:lnTo>
                  <a:lnTo>
                    <a:pt x="525653" y="6350"/>
                  </a:lnTo>
                  <a:lnTo>
                    <a:pt x="525653" y="0"/>
                  </a:lnTo>
                  <a:lnTo>
                    <a:pt x="524256" y="0"/>
                  </a:lnTo>
                  <a:lnTo>
                    <a:pt x="524256" y="6350"/>
                  </a:lnTo>
                  <a:lnTo>
                    <a:pt x="1968" y="6350"/>
                  </a:lnTo>
                  <a:lnTo>
                    <a:pt x="1968" y="7620"/>
                  </a:lnTo>
                  <a:lnTo>
                    <a:pt x="0" y="7620"/>
                  </a:lnTo>
                  <a:lnTo>
                    <a:pt x="0" y="13970"/>
                  </a:lnTo>
                  <a:lnTo>
                    <a:pt x="529640" y="13970"/>
                  </a:lnTo>
                  <a:lnTo>
                    <a:pt x="529640" y="762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14382" y="3806361"/>
              <a:ext cx="531495" cy="13970"/>
            </a:xfrm>
            <a:custGeom>
              <a:avLst/>
              <a:gdLst/>
              <a:ahLst/>
              <a:cxnLst/>
              <a:rect l="l" t="t" r="r" b="b"/>
              <a:pathLst>
                <a:path w="531495" h="13970">
                  <a:moveTo>
                    <a:pt x="0" y="7137"/>
                  </a:moveTo>
                  <a:lnTo>
                    <a:pt x="0" y="13474"/>
                  </a:lnTo>
                  <a:lnTo>
                    <a:pt x="531304" y="13474"/>
                  </a:lnTo>
                  <a:lnTo>
                    <a:pt x="524256" y="0"/>
                  </a:lnTo>
                  <a:lnTo>
                    <a:pt x="524256" y="6134"/>
                  </a:lnTo>
                  <a:lnTo>
                    <a:pt x="1968" y="6134"/>
                  </a:lnTo>
                  <a:lnTo>
                    <a:pt x="1968" y="7137"/>
                  </a:lnTo>
                  <a:lnTo>
                    <a:pt x="0" y="713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01926" y="3576923"/>
              <a:ext cx="540385" cy="235585"/>
            </a:xfrm>
            <a:custGeom>
              <a:avLst/>
              <a:gdLst/>
              <a:ahLst/>
              <a:cxnLst/>
              <a:rect l="l" t="t" r="r" b="b"/>
              <a:pathLst>
                <a:path w="540385" h="235585">
                  <a:moveTo>
                    <a:pt x="530148" y="0"/>
                  </a:moveTo>
                  <a:lnTo>
                    <a:pt x="5245" y="0"/>
                  </a:lnTo>
                  <a:lnTo>
                    <a:pt x="0" y="109435"/>
                  </a:lnTo>
                  <a:lnTo>
                    <a:pt x="0" y="231330"/>
                  </a:lnTo>
                  <a:lnTo>
                    <a:pt x="14427" y="231330"/>
                  </a:lnTo>
                  <a:lnTo>
                    <a:pt x="14427" y="235572"/>
                  </a:lnTo>
                  <a:lnTo>
                    <a:pt x="536714" y="235572"/>
                  </a:lnTo>
                  <a:lnTo>
                    <a:pt x="536714" y="189611"/>
                  </a:lnTo>
                  <a:lnTo>
                    <a:pt x="540207" y="189611"/>
                  </a:lnTo>
                  <a:lnTo>
                    <a:pt x="540207" y="106616"/>
                  </a:lnTo>
                  <a:lnTo>
                    <a:pt x="534085" y="6134"/>
                  </a:lnTo>
                  <a:lnTo>
                    <a:pt x="53014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401926" y="3576923"/>
              <a:ext cx="540385" cy="235585"/>
            </a:xfrm>
            <a:custGeom>
              <a:avLst/>
              <a:gdLst/>
              <a:ahLst/>
              <a:cxnLst/>
              <a:rect l="l" t="t" r="r" b="b"/>
              <a:pathLst>
                <a:path w="540385" h="235585">
                  <a:moveTo>
                    <a:pt x="534085" y="6134"/>
                  </a:moveTo>
                  <a:lnTo>
                    <a:pt x="530148" y="0"/>
                  </a:lnTo>
                  <a:lnTo>
                    <a:pt x="522287" y="0"/>
                  </a:lnTo>
                  <a:lnTo>
                    <a:pt x="5245" y="0"/>
                  </a:lnTo>
                  <a:lnTo>
                    <a:pt x="0" y="109435"/>
                  </a:lnTo>
                  <a:lnTo>
                    <a:pt x="0" y="231330"/>
                  </a:lnTo>
                  <a:lnTo>
                    <a:pt x="14427" y="231330"/>
                  </a:lnTo>
                  <a:lnTo>
                    <a:pt x="14427" y="235572"/>
                  </a:lnTo>
                  <a:lnTo>
                    <a:pt x="536714" y="235572"/>
                  </a:lnTo>
                  <a:lnTo>
                    <a:pt x="536714" y="229438"/>
                  </a:lnTo>
                  <a:lnTo>
                    <a:pt x="536714" y="189611"/>
                  </a:lnTo>
                  <a:lnTo>
                    <a:pt x="540207" y="189611"/>
                  </a:lnTo>
                  <a:lnTo>
                    <a:pt x="540207" y="106616"/>
                  </a:lnTo>
                  <a:lnTo>
                    <a:pt x="534085" y="61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924217" y="2470759"/>
              <a:ext cx="21590" cy="1349375"/>
            </a:xfrm>
            <a:custGeom>
              <a:avLst/>
              <a:gdLst/>
              <a:ahLst/>
              <a:cxnLst/>
              <a:rect l="l" t="t" r="r" b="b"/>
              <a:pathLst>
                <a:path w="21589" h="1349375">
                  <a:moveTo>
                    <a:pt x="21463" y="0"/>
                  </a:moveTo>
                  <a:lnTo>
                    <a:pt x="0" y="0"/>
                  </a:lnTo>
                  <a:lnTo>
                    <a:pt x="0" y="1106170"/>
                  </a:lnTo>
                  <a:lnTo>
                    <a:pt x="7861" y="1106170"/>
                  </a:lnTo>
                  <a:lnTo>
                    <a:pt x="11798" y="1112304"/>
                  </a:lnTo>
                  <a:lnTo>
                    <a:pt x="17919" y="1212786"/>
                  </a:lnTo>
                  <a:lnTo>
                    <a:pt x="17919" y="1295781"/>
                  </a:lnTo>
                  <a:lnTo>
                    <a:pt x="14427" y="1295781"/>
                  </a:lnTo>
                  <a:lnTo>
                    <a:pt x="14427" y="1335608"/>
                  </a:lnTo>
                  <a:lnTo>
                    <a:pt x="21463" y="1349082"/>
                  </a:lnTo>
                  <a:lnTo>
                    <a:pt x="2146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924217" y="2470759"/>
              <a:ext cx="21590" cy="1349375"/>
            </a:xfrm>
            <a:custGeom>
              <a:avLst/>
              <a:gdLst/>
              <a:ahLst/>
              <a:cxnLst/>
              <a:rect l="l" t="t" r="r" b="b"/>
              <a:pathLst>
                <a:path w="21589" h="1349375">
                  <a:moveTo>
                    <a:pt x="0" y="0"/>
                  </a:moveTo>
                  <a:lnTo>
                    <a:pt x="0" y="1106170"/>
                  </a:lnTo>
                  <a:lnTo>
                    <a:pt x="7861" y="1106170"/>
                  </a:lnTo>
                  <a:lnTo>
                    <a:pt x="11798" y="1112304"/>
                  </a:lnTo>
                  <a:lnTo>
                    <a:pt x="17919" y="1212786"/>
                  </a:lnTo>
                  <a:lnTo>
                    <a:pt x="17919" y="1295781"/>
                  </a:lnTo>
                  <a:lnTo>
                    <a:pt x="14427" y="1295781"/>
                  </a:lnTo>
                  <a:lnTo>
                    <a:pt x="14427" y="1335608"/>
                  </a:lnTo>
                  <a:lnTo>
                    <a:pt x="21463" y="1349082"/>
                  </a:lnTo>
                  <a:lnTo>
                    <a:pt x="21463" y="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932082" y="2883607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5">
                  <a:moveTo>
                    <a:pt x="8953" y="0"/>
                  </a:moveTo>
                  <a:lnTo>
                    <a:pt x="876" y="0"/>
                  </a:lnTo>
                  <a:lnTo>
                    <a:pt x="0" y="4406"/>
                  </a:lnTo>
                  <a:lnTo>
                    <a:pt x="0" y="15252"/>
                  </a:lnTo>
                  <a:lnTo>
                    <a:pt x="876" y="19659"/>
                  </a:lnTo>
                  <a:lnTo>
                    <a:pt x="7861" y="19659"/>
                  </a:lnTo>
                  <a:lnTo>
                    <a:pt x="8953" y="19659"/>
                  </a:lnTo>
                  <a:lnTo>
                    <a:pt x="9829" y="15252"/>
                  </a:lnTo>
                  <a:lnTo>
                    <a:pt x="9829" y="4406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932082" y="2883607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5">
                  <a:moveTo>
                    <a:pt x="7861" y="19659"/>
                  </a:moveTo>
                  <a:lnTo>
                    <a:pt x="8953" y="19659"/>
                  </a:lnTo>
                  <a:lnTo>
                    <a:pt x="9829" y="15252"/>
                  </a:lnTo>
                  <a:lnTo>
                    <a:pt x="9829" y="9829"/>
                  </a:lnTo>
                  <a:lnTo>
                    <a:pt x="9829" y="4406"/>
                  </a:lnTo>
                  <a:lnTo>
                    <a:pt x="8953" y="0"/>
                  </a:lnTo>
                  <a:lnTo>
                    <a:pt x="7861" y="0"/>
                  </a:lnTo>
                  <a:lnTo>
                    <a:pt x="1968" y="0"/>
                  </a:lnTo>
                  <a:lnTo>
                    <a:pt x="876" y="0"/>
                  </a:lnTo>
                  <a:lnTo>
                    <a:pt x="0" y="4406"/>
                  </a:lnTo>
                  <a:lnTo>
                    <a:pt x="0" y="9829"/>
                  </a:lnTo>
                  <a:lnTo>
                    <a:pt x="0" y="15252"/>
                  </a:lnTo>
                  <a:lnTo>
                    <a:pt x="876" y="19659"/>
                  </a:lnTo>
                  <a:lnTo>
                    <a:pt x="1968" y="19659"/>
                  </a:lnTo>
                  <a:lnTo>
                    <a:pt x="7861" y="1965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945685" y="2884576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5">
                  <a:moveTo>
                    <a:pt x="4686" y="0"/>
                  </a:moveTo>
                  <a:lnTo>
                    <a:pt x="0" y="0"/>
                  </a:lnTo>
                  <a:lnTo>
                    <a:pt x="0" y="20840"/>
                  </a:lnTo>
                  <a:lnTo>
                    <a:pt x="4686" y="20840"/>
                  </a:lnTo>
                  <a:lnTo>
                    <a:pt x="8318" y="15633"/>
                  </a:lnTo>
                  <a:lnTo>
                    <a:pt x="8318" y="5207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945685" y="2884576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5">
                  <a:moveTo>
                    <a:pt x="0" y="0"/>
                  </a:moveTo>
                  <a:lnTo>
                    <a:pt x="4686" y="0"/>
                  </a:lnTo>
                  <a:lnTo>
                    <a:pt x="8318" y="5207"/>
                  </a:lnTo>
                  <a:lnTo>
                    <a:pt x="8318" y="15633"/>
                  </a:lnTo>
                  <a:lnTo>
                    <a:pt x="4686" y="20840"/>
                  </a:lnTo>
                  <a:lnTo>
                    <a:pt x="0" y="2084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932082" y="2918804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5">
                  <a:moveTo>
                    <a:pt x="8953" y="0"/>
                  </a:moveTo>
                  <a:lnTo>
                    <a:pt x="876" y="0"/>
                  </a:lnTo>
                  <a:lnTo>
                    <a:pt x="0" y="4419"/>
                  </a:lnTo>
                  <a:lnTo>
                    <a:pt x="0" y="15265"/>
                  </a:lnTo>
                  <a:lnTo>
                    <a:pt x="876" y="19672"/>
                  </a:lnTo>
                  <a:lnTo>
                    <a:pt x="7861" y="19672"/>
                  </a:lnTo>
                  <a:lnTo>
                    <a:pt x="8953" y="19672"/>
                  </a:lnTo>
                  <a:lnTo>
                    <a:pt x="9829" y="15265"/>
                  </a:lnTo>
                  <a:lnTo>
                    <a:pt x="9829" y="4419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932082" y="2918804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5">
                  <a:moveTo>
                    <a:pt x="7861" y="19672"/>
                  </a:moveTo>
                  <a:lnTo>
                    <a:pt x="8953" y="19672"/>
                  </a:lnTo>
                  <a:lnTo>
                    <a:pt x="9829" y="15265"/>
                  </a:lnTo>
                  <a:lnTo>
                    <a:pt x="9829" y="9842"/>
                  </a:lnTo>
                  <a:lnTo>
                    <a:pt x="9829" y="4419"/>
                  </a:lnTo>
                  <a:lnTo>
                    <a:pt x="8953" y="0"/>
                  </a:lnTo>
                  <a:lnTo>
                    <a:pt x="7861" y="0"/>
                  </a:lnTo>
                  <a:lnTo>
                    <a:pt x="1968" y="0"/>
                  </a:lnTo>
                  <a:lnTo>
                    <a:pt x="876" y="0"/>
                  </a:lnTo>
                  <a:lnTo>
                    <a:pt x="0" y="4419"/>
                  </a:lnTo>
                  <a:lnTo>
                    <a:pt x="0" y="9842"/>
                  </a:lnTo>
                  <a:lnTo>
                    <a:pt x="0" y="15265"/>
                  </a:lnTo>
                  <a:lnTo>
                    <a:pt x="876" y="19672"/>
                  </a:lnTo>
                  <a:lnTo>
                    <a:pt x="1968" y="19672"/>
                  </a:lnTo>
                  <a:lnTo>
                    <a:pt x="7861" y="196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932082" y="3445224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8953" y="0"/>
                  </a:moveTo>
                  <a:lnTo>
                    <a:pt x="876" y="0"/>
                  </a:lnTo>
                  <a:lnTo>
                    <a:pt x="0" y="1752"/>
                  </a:lnTo>
                  <a:lnTo>
                    <a:pt x="0" y="6096"/>
                  </a:lnTo>
                  <a:lnTo>
                    <a:pt x="876" y="7848"/>
                  </a:lnTo>
                  <a:lnTo>
                    <a:pt x="7861" y="7848"/>
                  </a:lnTo>
                  <a:lnTo>
                    <a:pt x="8953" y="7848"/>
                  </a:lnTo>
                  <a:lnTo>
                    <a:pt x="9829" y="6096"/>
                  </a:lnTo>
                  <a:lnTo>
                    <a:pt x="9829" y="1752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932082" y="3445224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7861" y="7848"/>
                  </a:moveTo>
                  <a:lnTo>
                    <a:pt x="8953" y="7848"/>
                  </a:lnTo>
                  <a:lnTo>
                    <a:pt x="9829" y="6096"/>
                  </a:lnTo>
                  <a:lnTo>
                    <a:pt x="9829" y="3924"/>
                  </a:lnTo>
                  <a:lnTo>
                    <a:pt x="9829" y="1752"/>
                  </a:lnTo>
                  <a:lnTo>
                    <a:pt x="8953" y="0"/>
                  </a:lnTo>
                  <a:lnTo>
                    <a:pt x="7861" y="0"/>
                  </a:lnTo>
                  <a:lnTo>
                    <a:pt x="1968" y="0"/>
                  </a:lnTo>
                  <a:lnTo>
                    <a:pt x="876" y="0"/>
                  </a:lnTo>
                  <a:lnTo>
                    <a:pt x="0" y="1752"/>
                  </a:lnTo>
                  <a:lnTo>
                    <a:pt x="0" y="3924"/>
                  </a:lnTo>
                  <a:lnTo>
                    <a:pt x="0" y="6096"/>
                  </a:lnTo>
                  <a:lnTo>
                    <a:pt x="876" y="7848"/>
                  </a:lnTo>
                  <a:lnTo>
                    <a:pt x="1968" y="7848"/>
                  </a:lnTo>
                  <a:lnTo>
                    <a:pt x="7861" y="78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945685" y="2918459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5">
                  <a:moveTo>
                    <a:pt x="4686" y="0"/>
                  </a:moveTo>
                  <a:lnTo>
                    <a:pt x="0" y="0"/>
                  </a:lnTo>
                  <a:lnTo>
                    <a:pt x="0" y="20853"/>
                  </a:lnTo>
                  <a:lnTo>
                    <a:pt x="4686" y="20853"/>
                  </a:lnTo>
                  <a:lnTo>
                    <a:pt x="8318" y="15633"/>
                  </a:lnTo>
                  <a:lnTo>
                    <a:pt x="8318" y="5207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945685" y="2918459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5">
                  <a:moveTo>
                    <a:pt x="0" y="0"/>
                  </a:moveTo>
                  <a:lnTo>
                    <a:pt x="4686" y="0"/>
                  </a:lnTo>
                  <a:lnTo>
                    <a:pt x="8318" y="5207"/>
                  </a:lnTo>
                  <a:lnTo>
                    <a:pt x="8318" y="15633"/>
                  </a:lnTo>
                  <a:lnTo>
                    <a:pt x="4686" y="20853"/>
                  </a:lnTo>
                  <a:lnTo>
                    <a:pt x="0" y="2085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945685" y="3646671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4686" y="0"/>
                  </a:moveTo>
                  <a:lnTo>
                    <a:pt x="0" y="0"/>
                  </a:lnTo>
                  <a:lnTo>
                    <a:pt x="0" y="20840"/>
                  </a:lnTo>
                  <a:lnTo>
                    <a:pt x="4686" y="20840"/>
                  </a:lnTo>
                  <a:lnTo>
                    <a:pt x="8318" y="15633"/>
                  </a:lnTo>
                  <a:lnTo>
                    <a:pt x="8318" y="5207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945685" y="3646671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0" y="0"/>
                  </a:moveTo>
                  <a:lnTo>
                    <a:pt x="4686" y="0"/>
                  </a:lnTo>
                  <a:lnTo>
                    <a:pt x="8318" y="5207"/>
                  </a:lnTo>
                  <a:lnTo>
                    <a:pt x="8318" y="15633"/>
                  </a:lnTo>
                  <a:lnTo>
                    <a:pt x="4686" y="20840"/>
                  </a:lnTo>
                  <a:lnTo>
                    <a:pt x="0" y="2084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945685" y="3439407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4686" y="0"/>
                  </a:moveTo>
                  <a:lnTo>
                    <a:pt x="0" y="0"/>
                  </a:lnTo>
                  <a:lnTo>
                    <a:pt x="0" y="20840"/>
                  </a:lnTo>
                  <a:lnTo>
                    <a:pt x="4686" y="20840"/>
                  </a:lnTo>
                  <a:lnTo>
                    <a:pt x="8318" y="15621"/>
                  </a:lnTo>
                  <a:lnTo>
                    <a:pt x="8318" y="5207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945685" y="3439407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0" y="0"/>
                  </a:moveTo>
                  <a:lnTo>
                    <a:pt x="4686" y="0"/>
                  </a:lnTo>
                  <a:lnTo>
                    <a:pt x="8318" y="5207"/>
                  </a:lnTo>
                  <a:lnTo>
                    <a:pt x="8318" y="15621"/>
                  </a:lnTo>
                  <a:lnTo>
                    <a:pt x="4686" y="20840"/>
                  </a:lnTo>
                  <a:lnTo>
                    <a:pt x="0" y="2084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945685" y="3680555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4686" y="0"/>
                  </a:moveTo>
                  <a:lnTo>
                    <a:pt x="0" y="0"/>
                  </a:lnTo>
                  <a:lnTo>
                    <a:pt x="0" y="20853"/>
                  </a:lnTo>
                  <a:lnTo>
                    <a:pt x="4686" y="20853"/>
                  </a:lnTo>
                  <a:lnTo>
                    <a:pt x="8318" y="15646"/>
                  </a:lnTo>
                  <a:lnTo>
                    <a:pt x="8318" y="5207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945685" y="3680555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0" y="0"/>
                  </a:moveTo>
                  <a:lnTo>
                    <a:pt x="4686" y="0"/>
                  </a:lnTo>
                  <a:lnTo>
                    <a:pt x="8318" y="5207"/>
                  </a:lnTo>
                  <a:lnTo>
                    <a:pt x="8318" y="15646"/>
                  </a:lnTo>
                  <a:lnTo>
                    <a:pt x="4686" y="20853"/>
                  </a:lnTo>
                  <a:lnTo>
                    <a:pt x="0" y="2085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04660" y="3576923"/>
              <a:ext cx="534035" cy="106680"/>
            </a:xfrm>
            <a:custGeom>
              <a:avLst/>
              <a:gdLst/>
              <a:ahLst/>
              <a:cxnLst/>
              <a:rect l="l" t="t" r="r" b="b"/>
              <a:pathLst>
                <a:path w="534035" h="106679">
                  <a:moveTo>
                    <a:pt x="527418" y="0"/>
                  </a:moveTo>
                  <a:lnTo>
                    <a:pt x="5791" y="0"/>
                  </a:lnTo>
                  <a:lnTo>
                    <a:pt x="0" y="106172"/>
                  </a:lnTo>
                  <a:lnTo>
                    <a:pt x="533577" y="106172"/>
                  </a:lnTo>
                  <a:lnTo>
                    <a:pt x="52741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404660" y="3576923"/>
              <a:ext cx="534035" cy="106680"/>
            </a:xfrm>
            <a:custGeom>
              <a:avLst/>
              <a:gdLst/>
              <a:ahLst/>
              <a:cxnLst/>
              <a:rect l="l" t="t" r="r" b="b"/>
              <a:pathLst>
                <a:path w="534035" h="106679">
                  <a:moveTo>
                    <a:pt x="533577" y="106172"/>
                  </a:moveTo>
                  <a:lnTo>
                    <a:pt x="0" y="106172"/>
                  </a:lnTo>
                  <a:lnTo>
                    <a:pt x="5791" y="0"/>
                  </a:lnTo>
                  <a:lnTo>
                    <a:pt x="527418" y="0"/>
                  </a:lnTo>
                  <a:lnTo>
                    <a:pt x="533577" y="1061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404654" y="3683101"/>
              <a:ext cx="534035" cy="124460"/>
            </a:xfrm>
            <a:custGeom>
              <a:avLst/>
              <a:gdLst/>
              <a:ahLst/>
              <a:cxnLst/>
              <a:rect l="l" t="t" r="r" b="b"/>
              <a:pathLst>
                <a:path w="534035" h="124460">
                  <a:moveTo>
                    <a:pt x="533577" y="0"/>
                  </a:moveTo>
                  <a:lnTo>
                    <a:pt x="0" y="0"/>
                  </a:lnTo>
                  <a:lnTo>
                    <a:pt x="0" y="6527"/>
                  </a:lnTo>
                  <a:lnTo>
                    <a:pt x="0" y="38100"/>
                  </a:lnTo>
                  <a:lnTo>
                    <a:pt x="9715" y="38100"/>
                  </a:lnTo>
                  <a:lnTo>
                    <a:pt x="9715" y="74066"/>
                  </a:lnTo>
                  <a:lnTo>
                    <a:pt x="9715" y="82550"/>
                  </a:lnTo>
                  <a:lnTo>
                    <a:pt x="28943" y="82550"/>
                  </a:lnTo>
                  <a:lnTo>
                    <a:pt x="28943" y="124460"/>
                  </a:lnTo>
                  <a:lnTo>
                    <a:pt x="533577" y="124460"/>
                  </a:lnTo>
                  <a:lnTo>
                    <a:pt x="533577" y="82550"/>
                  </a:lnTo>
                  <a:lnTo>
                    <a:pt x="533577" y="74066"/>
                  </a:lnTo>
                  <a:lnTo>
                    <a:pt x="533577" y="38100"/>
                  </a:lnTo>
                  <a:lnTo>
                    <a:pt x="533577" y="6527"/>
                  </a:lnTo>
                  <a:lnTo>
                    <a:pt x="53357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404664" y="3683095"/>
              <a:ext cx="534035" cy="125095"/>
            </a:xfrm>
            <a:custGeom>
              <a:avLst/>
              <a:gdLst/>
              <a:ahLst/>
              <a:cxnLst/>
              <a:rect l="l" t="t" r="r" b="b"/>
              <a:pathLst>
                <a:path w="534035" h="125095">
                  <a:moveTo>
                    <a:pt x="0" y="0"/>
                  </a:moveTo>
                  <a:lnTo>
                    <a:pt x="0" y="38011"/>
                  </a:lnTo>
                  <a:lnTo>
                    <a:pt x="9715" y="38011"/>
                  </a:lnTo>
                  <a:lnTo>
                    <a:pt x="9715" y="82562"/>
                  </a:lnTo>
                  <a:lnTo>
                    <a:pt x="28943" y="82562"/>
                  </a:lnTo>
                  <a:lnTo>
                    <a:pt x="28943" y="124510"/>
                  </a:lnTo>
                  <a:lnTo>
                    <a:pt x="533577" y="124510"/>
                  </a:lnTo>
                  <a:lnTo>
                    <a:pt x="533577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28575" y="3453422"/>
              <a:ext cx="82915" cy="112299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3983202" y="2491739"/>
              <a:ext cx="549275" cy="1340485"/>
            </a:xfrm>
            <a:custGeom>
              <a:avLst/>
              <a:gdLst/>
              <a:ahLst/>
              <a:cxnLst/>
              <a:rect l="l" t="t" r="r" b="b"/>
              <a:pathLst>
                <a:path w="549275" h="1340485">
                  <a:moveTo>
                    <a:pt x="548716" y="0"/>
                  </a:moveTo>
                  <a:lnTo>
                    <a:pt x="0" y="0"/>
                  </a:lnTo>
                  <a:lnTo>
                    <a:pt x="0" y="1340332"/>
                  </a:lnTo>
                  <a:lnTo>
                    <a:pt x="548716" y="1340332"/>
                  </a:lnTo>
                  <a:lnTo>
                    <a:pt x="54871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983202" y="2491739"/>
              <a:ext cx="549275" cy="1340485"/>
            </a:xfrm>
            <a:custGeom>
              <a:avLst/>
              <a:gdLst/>
              <a:ahLst/>
              <a:cxnLst/>
              <a:rect l="l" t="t" r="r" b="b"/>
              <a:pathLst>
                <a:path w="549275" h="1340485">
                  <a:moveTo>
                    <a:pt x="548716" y="1340332"/>
                  </a:moveTo>
                  <a:lnTo>
                    <a:pt x="0" y="1340332"/>
                  </a:lnTo>
                  <a:lnTo>
                    <a:pt x="0" y="0"/>
                  </a:lnTo>
                  <a:lnTo>
                    <a:pt x="548716" y="0"/>
                  </a:lnTo>
                  <a:lnTo>
                    <a:pt x="548716" y="13403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975328" y="2481681"/>
              <a:ext cx="8255" cy="1365250"/>
            </a:xfrm>
            <a:custGeom>
              <a:avLst/>
              <a:gdLst/>
              <a:ahLst/>
              <a:cxnLst/>
              <a:rect l="l" t="t" r="r" b="b"/>
              <a:pathLst>
                <a:path w="8254" h="1365250">
                  <a:moveTo>
                    <a:pt x="7861" y="0"/>
                  </a:moveTo>
                  <a:lnTo>
                    <a:pt x="2120" y="0"/>
                  </a:lnTo>
                  <a:lnTo>
                    <a:pt x="2120" y="7620"/>
                  </a:lnTo>
                  <a:lnTo>
                    <a:pt x="0" y="7620"/>
                  </a:lnTo>
                  <a:lnTo>
                    <a:pt x="0" y="1350010"/>
                  </a:lnTo>
                  <a:lnTo>
                    <a:pt x="4051" y="1350010"/>
                  </a:lnTo>
                  <a:lnTo>
                    <a:pt x="4051" y="1365250"/>
                  </a:lnTo>
                  <a:lnTo>
                    <a:pt x="7861" y="1365250"/>
                  </a:lnTo>
                  <a:lnTo>
                    <a:pt x="7861" y="1350010"/>
                  </a:lnTo>
                  <a:lnTo>
                    <a:pt x="7861" y="7620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975338" y="2481256"/>
              <a:ext cx="8255" cy="1365885"/>
            </a:xfrm>
            <a:custGeom>
              <a:avLst/>
              <a:gdLst/>
              <a:ahLst/>
              <a:cxnLst/>
              <a:rect l="l" t="t" r="r" b="b"/>
              <a:pathLst>
                <a:path w="8254" h="1365885">
                  <a:moveTo>
                    <a:pt x="3930" y="-2285"/>
                  </a:moveTo>
                  <a:lnTo>
                    <a:pt x="3930" y="1367955"/>
                  </a:lnTo>
                </a:path>
              </a:pathLst>
            </a:custGeom>
            <a:ln w="124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983200" y="2481256"/>
              <a:ext cx="564515" cy="1365885"/>
            </a:xfrm>
            <a:custGeom>
              <a:avLst/>
              <a:gdLst/>
              <a:ahLst/>
              <a:cxnLst/>
              <a:rect l="l" t="t" r="r" b="b"/>
              <a:pathLst>
                <a:path w="564514" h="1365885">
                  <a:moveTo>
                    <a:pt x="564222" y="0"/>
                  </a:moveTo>
                  <a:lnTo>
                    <a:pt x="559638" y="0"/>
                  </a:lnTo>
                  <a:lnTo>
                    <a:pt x="548716" y="10477"/>
                  </a:lnTo>
                  <a:lnTo>
                    <a:pt x="548716" y="1350810"/>
                  </a:lnTo>
                  <a:lnTo>
                    <a:pt x="0" y="1350810"/>
                  </a:lnTo>
                  <a:lnTo>
                    <a:pt x="0" y="1365669"/>
                  </a:lnTo>
                  <a:lnTo>
                    <a:pt x="564222" y="1365669"/>
                  </a:lnTo>
                  <a:lnTo>
                    <a:pt x="564222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983200" y="2481256"/>
              <a:ext cx="564515" cy="1365885"/>
            </a:xfrm>
            <a:custGeom>
              <a:avLst/>
              <a:gdLst/>
              <a:ahLst/>
              <a:cxnLst/>
              <a:rect l="l" t="t" r="r" b="b"/>
              <a:pathLst>
                <a:path w="564514" h="1365885">
                  <a:moveTo>
                    <a:pt x="0" y="1365669"/>
                  </a:moveTo>
                  <a:lnTo>
                    <a:pt x="564222" y="1365669"/>
                  </a:lnTo>
                  <a:lnTo>
                    <a:pt x="564222" y="0"/>
                  </a:lnTo>
                  <a:lnTo>
                    <a:pt x="559638" y="0"/>
                  </a:lnTo>
                  <a:lnTo>
                    <a:pt x="548716" y="10477"/>
                  </a:lnTo>
                  <a:lnTo>
                    <a:pt x="548716" y="1350810"/>
                  </a:lnTo>
                  <a:lnTo>
                    <a:pt x="0" y="1350810"/>
                  </a:lnTo>
                  <a:lnTo>
                    <a:pt x="0" y="13656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945685" y="2470759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287" y="0"/>
                  </a:moveTo>
                  <a:lnTo>
                    <a:pt x="0" y="0"/>
                  </a:lnTo>
                  <a:lnTo>
                    <a:pt x="0" y="28841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945685" y="2470759"/>
              <a:ext cx="18415" cy="29209"/>
            </a:xfrm>
            <a:custGeom>
              <a:avLst/>
              <a:gdLst/>
              <a:ahLst/>
              <a:cxnLst/>
              <a:rect l="l" t="t" r="r" b="b"/>
              <a:pathLst>
                <a:path w="18414" h="29210">
                  <a:moveTo>
                    <a:pt x="18287" y="0"/>
                  </a:moveTo>
                  <a:lnTo>
                    <a:pt x="0" y="28841"/>
                  </a:lnTo>
                  <a:lnTo>
                    <a:pt x="0" y="0"/>
                  </a:lnTo>
                  <a:lnTo>
                    <a:pt x="182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700528" y="2470759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5">
                  <a:moveTo>
                    <a:pt x="22720" y="0"/>
                  </a:moveTo>
                  <a:lnTo>
                    <a:pt x="0" y="0"/>
                  </a:lnTo>
                  <a:lnTo>
                    <a:pt x="22720" y="20637"/>
                  </a:lnTo>
                  <a:lnTo>
                    <a:pt x="22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700528" y="2470759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5">
                  <a:moveTo>
                    <a:pt x="0" y="0"/>
                  </a:moveTo>
                  <a:lnTo>
                    <a:pt x="22720" y="20637"/>
                  </a:lnTo>
                  <a:lnTo>
                    <a:pt x="22720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950434" y="2738774"/>
              <a:ext cx="25400" cy="71120"/>
            </a:xfrm>
            <a:custGeom>
              <a:avLst/>
              <a:gdLst/>
              <a:ahLst/>
              <a:cxnLst/>
              <a:rect l="l" t="t" r="r" b="b"/>
              <a:pathLst>
                <a:path w="25400" h="71119">
                  <a:moveTo>
                    <a:pt x="19329" y="0"/>
                  </a:moveTo>
                  <a:lnTo>
                    <a:pt x="5575" y="0"/>
                  </a:lnTo>
                  <a:lnTo>
                    <a:pt x="0" y="889"/>
                  </a:lnTo>
                  <a:lnTo>
                    <a:pt x="0" y="69900"/>
                  </a:lnTo>
                  <a:lnTo>
                    <a:pt x="5575" y="70777"/>
                  </a:lnTo>
                  <a:lnTo>
                    <a:pt x="19329" y="70777"/>
                  </a:lnTo>
                  <a:lnTo>
                    <a:pt x="24904" y="69900"/>
                  </a:lnTo>
                  <a:lnTo>
                    <a:pt x="24904" y="68808"/>
                  </a:lnTo>
                  <a:lnTo>
                    <a:pt x="24904" y="889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950434" y="2738774"/>
              <a:ext cx="25400" cy="71120"/>
            </a:xfrm>
            <a:custGeom>
              <a:avLst/>
              <a:gdLst/>
              <a:ahLst/>
              <a:cxnLst/>
              <a:rect l="l" t="t" r="r" b="b"/>
              <a:pathLst>
                <a:path w="25400" h="71119">
                  <a:moveTo>
                    <a:pt x="24904" y="68808"/>
                  </a:moveTo>
                  <a:lnTo>
                    <a:pt x="24904" y="69900"/>
                  </a:lnTo>
                  <a:lnTo>
                    <a:pt x="19329" y="70777"/>
                  </a:lnTo>
                  <a:lnTo>
                    <a:pt x="12458" y="70777"/>
                  </a:lnTo>
                  <a:lnTo>
                    <a:pt x="5575" y="70777"/>
                  </a:lnTo>
                  <a:lnTo>
                    <a:pt x="0" y="69900"/>
                  </a:lnTo>
                  <a:lnTo>
                    <a:pt x="0" y="68808"/>
                  </a:lnTo>
                  <a:lnTo>
                    <a:pt x="0" y="1981"/>
                  </a:lnTo>
                  <a:lnTo>
                    <a:pt x="0" y="889"/>
                  </a:lnTo>
                  <a:lnTo>
                    <a:pt x="5575" y="0"/>
                  </a:lnTo>
                  <a:lnTo>
                    <a:pt x="12458" y="0"/>
                  </a:lnTo>
                  <a:lnTo>
                    <a:pt x="19329" y="0"/>
                  </a:lnTo>
                  <a:lnTo>
                    <a:pt x="24904" y="889"/>
                  </a:lnTo>
                  <a:lnTo>
                    <a:pt x="24904" y="1981"/>
                  </a:lnTo>
                  <a:lnTo>
                    <a:pt x="24904" y="688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954988" y="2713882"/>
              <a:ext cx="20320" cy="26670"/>
            </a:xfrm>
            <a:custGeom>
              <a:avLst/>
              <a:gdLst/>
              <a:ahLst/>
              <a:cxnLst/>
              <a:rect l="l" t="t" r="r" b="b"/>
              <a:pathLst>
                <a:path w="20320" h="26669">
                  <a:moveTo>
                    <a:pt x="15417" y="0"/>
                  </a:moveTo>
                  <a:lnTo>
                    <a:pt x="4445" y="0"/>
                  </a:lnTo>
                  <a:lnTo>
                    <a:pt x="0" y="2641"/>
                  </a:lnTo>
                  <a:lnTo>
                    <a:pt x="0" y="25336"/>
                  </a:lnTo>
                  <a:lnTo>
                    <a:pt x="2120" y="25095"/>
                  </a:lnTo>
                  <a:lnTo>
                    <a:pt x="5219" y="24892"/>
                  </a:lnTo>
                  <a:lnTo>
                    <a:pt x="8724" y="24892"/>
                  </a:lnTo>
                  <a:lnTo>
                    <a:pt x="14109" y="24892"/>
                  </a:lnTo>
                  <a:lnTo>
                    <a:pt x="18783" y="25717"/>
                  </a:lnTo>
                  <a:lnTo>
                    <a:pt x="19875" y="26289"/>
                  </a:lnTo>
                  <a:lnTo>
                    <a:pt x="19875" y="2641"/>
                  </a:lnTo>
                  <a:lnTo>
                    <a:pt x="1541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954988" y="2713882"/>
              <a:ext cx="20320" cy="26670"/>
            </a:xfrm>
            <a:custGeom>
              <a:avLst/>
              <a:gdLst/>
              <a:ahLst/>
              <a:cxnLst/>
              <a:rect l="l" t="t" r="r" b="b"/>
              <a:pathLst>
                <a:path w="20320" h="26669">
                  <a:moveTo>
                    <a:pt x="8724" y="24892"/>
                  </a:moveTo>
                  <a:lnTo>
                    <a:pt x="14109" y="24892"/>
                  </a:lnTo>
                  <a:lnTo>
                    <a:pt x="18783" y="25717"/>
                  </a:lnTo>
                  <a:lnTo>
                    <a:pt x="19875" y="26289"/>
                  </a:lnTo>
                  <a:lnTo>
                    <a:pt x="19875" y="5930"/>
                  </a:lnTo>
                  <a:lnTo>
                    <a:pt x="19875" y="2641"/>
                  </a:lnTo>
                  <a:lnTo>
                    <a:pt x="15417" y="0"/>
                  </a:lnTo>
                  <a:lnTo>
                    <a:pt x="9931" y="0"/>
                  </a:lnTo>
                  <a:lnTo>
                    <a:pt x="4445" y="0"/>
                  </a:lnTo>
                  <a:lnTo>
                    <a:pt x="0" y="2641"/>
                  </a:lnTo>
                  <a:lnTo>
                    <a:pt x="0" y="5765"/>
                  </a:lnTo>
                  <a:lnTo>
                    <a:pt x="0" y="25336"/>
                  </a:lnTo>
                  <a:lnTo>
                    <a:pt x="2120" y="25095"/>
                  </a:lnTo>
                  <a:lnTo>
                    <a:pt x="5219" y="24892"/>
                  </a:lnTo>
                  <a:lnTo>
                    <a:pt x="8724" y="2489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945692" y="2808678"/>
              <a:ext cx="29845" cy="76200"/>
            </a:xfrm>
            <a:custGeom>
              <a:avLst/>
              <a:gdLst/>
              <a:ahLst/>
              <a:cxnLst/>
              <a:rect l="l" t="t" r="r" b="b"/>
              <a:pathLst>
                <a:path w="29845" h="76200">
                  <a:moveTo>
                    <a:pt x="10477" y="571"/>
                  </a:moveTo>
                  <a:lnTo>
                    <a:pt x="10477" y="41300"/>
                  </a:lnTo>
                  <a:lnTo>
                    <a:pt x="9715" y="42659"/>
                  </a:lnTo>
                  <a:lnTo>
                    <a:pt x="8013" y="44792"/>
                  </a:lnTo>
                  <a:lnTo>
                    <a:pt x="0" y="51981"/>
                  </a:lnTo>
                  <a:lnTo>
                    <a:pt x="0" y="75590"/>
                  </a:lnTo>
                  <a:lnTo>
                    <a:pt x="27343" y="49047"/>
                  </a:lnTo>
                  <a:lnTo>
                    <a:pt x="29641" y="42163"/>
                  </a:lnTo>
                  <a:lnTo>
                    <a:pt x="29641" y="876"/>
                  </a:lnTo>
                  <a:lnTo>
                    <a:pt x="14719" y="876"/>
                  </a:lnTo>
                  <a:lnTo>
                    <a:pt x="12420" y="761"/>
                  </a:lnTo>
                  <a:lnTo>
                    <a:pt x="10477" y="571"/>
                  </a:lnTo>
                  <a:close/>
                </a:path>
                <a:path w="29845" h="76200">
                  <a:moveTo>
                    <a:pt x="29641" y="0"/>
                  </a:moveTo>
                  <a:lnTo>
                    <a:pt x="24066" y="876"/>
                  </a:lnTo>
                  <a:lnTo>
                    <a:pt x="29641" y="876"/>
                  </a:lnTo>
                  <a:lnTo>
                    <a:pt x="2964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945692" y="2807586"/>
              <a:ext cx="29845" cy="76835"/>
            </a:xfrm>
            <a:custGeom>
              <a:avLst/>
              <a:gdLst/>
              <a:ahLst/>
              <a:cxnLst/>
              <a:rect l="l" t="t" r="r" b="b"/>
              <a:pathLst>
                <a:path w="29845" h="76835">
                  <a:moveTo>
                    <a:pt x="17195" y="1968"/>
                  </a:moveTo>
                  <a:lnTo>
                    <a:pt x="14719" y="1968"/>
                  </a:lnTo>
                  <a:lnTo>
                    <a:pt x="12420" y="1854"/>
                  </a:lnTo>
                  <a:lnTo>
                    <a:pt x="10477" y="1663"/>
                  </a:lnTo>
                  <a:lnTo>
                    <a:pt x="10477" y="38353"/>
                  </a:lnTo>
                  <a:lnTo>
                    <a:pt x="10477" y="42392"/>
                  </a:lnTo>
                  <a:lnTo>
                    <a:pt x="9715" y="43751"/>
                  </a:lnTo>
                  <a:lnTo>
                    <a:pt x="8013" y="45885"/>
                  </a:lnTo>
                  <a:lnTo>
                    <a:pt x="0" y="53073"/>
                  </a:lnTo>
                  <a:lnTo>
                    <a:pt x="0" y="76682"/>
                  </a:lnTo>
                  <a:lnTo>
                    <a:pt x="27343" y="50139"/>
                  </a:lnTo>
                  <a:lnTo>
                    <a:pt x="29641" y="43256"/>
                  </a:lnTo>
                  <a:lnTo>
                    <a:pt x="29641" y="36702"/>
                  </a:lnTo>
                  <a:lnTo>
                    <a:pt x="29641" y="0"/>
                  </a:lnTo>
                  <a:lnTo>
                    <a:pt x="29641" y="1092"/>
                  </a:lnTo>
                  <a:lnTo>
                    <a:pt x="24066" y="1968"/>
                  </a:lnTo>
                  <a:lnTo>
                    <a:pt x="17195" y="196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950434" y="3497637"/>
              <a:ext cx="25400" cy="71120"/>
            </a:xfrm>
            <a:custGeom>
              <a:avLst/>
              <a:gdLst/>
              <a:ahLst/>
              <a:cxnLst/>
              <a:rect l="l" t="t" r="r" b="b"/>
              <a:pathLst>
                <a:path w="25400" h="71120">
                  <a:moveTo>
                    <a:pt x="19329" y="0"/>
                  </a:moveTo>
                  <a:lnTo>
                    <a:pt x="5575" y="0"/>
                  </a:lnTo>
                  <a:lnTo>
                    <a:pt x="0" y="876"/>
                  </a:lnTo>
                  <a:lnTo>
                    <a:pt x="0" y="69888"/>
                  </a:lnTo>
                  <a:lnTo>
                    <a:pt x="5575" y="70777"/>
                  </a:lnTo>
                  <a:lnTo>
                    <a:pt x="19329" y="70777"/>
                  </a:lnTo>
                  <a:lnTo>
                    <a:pt x="24904" y="69888"/>
                  </a:lnTo>
                  <a:lnTo>
                    <a:pt x="24904" y="68808"/>
                  </a:lnTo>
                  <a:lnTo>
                    <a:pt x="24904" y="876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950434" y="3497637"/>
              <a:ext cx="25400" cy="71120"/>
            </a:xfrm>
            <a:custGeom>
              <a:avLst/>
              <a:gdLst/>
              <a:ahLst/>
              <a:cxnLst/>
              <a:rect l="l" t="t" r="r" b="b"/>
              <a:pathLst>
                <a:path w="25400" h="71120">
                  <a:moveTo>
                    <a:pt x="24904" y="68808"/>
                  </a:moveTo>
                  <a:lnTo>
                    <a:pt x="24904" y="69888"/>
                  </a:lnTo>
                  <a:lnTo>
                    <a:pt x="19329" y="70777"/>
                  </a:lnTo>
                  <a:lnTo>
                    <a:pt x="12458" y="70777"/>
                  </a:lnTo>
                  <a:lnTo>
                    <a:pt x="5575" y="70777"/>
                  </a:lnTo>
                  <a:lnTo>
                    <a:pt x="0" y="69888"/>
                  </a:lnTo>
                  <a:lnTo>
                    <a:pt x="0" y="68808"/>
                  </a:lnTo>
                  <a:lnTo>
                    <a:pt x="0" y="1968"/>
                  </a:lnTo>
                  <a:lnTo>
                    <a:pt x="0" y="876"/>
                  </a:lnTo>
                  <a:lnTo>
                    <a:pt x="5575" y="0"/>
                  </a:lnTo>
                  <a:lnTo>
                    <a:pt x="12458" y="0"/>
                  </a:lnTo>
                  <a:lnTo>
                    <a:pt x="19329" y="0"/>
                  </a:lnTo>
                  <a:lnTo>
                    <a:pt x="24904" y="876"/>
                  </a:lnTo>
                  <a:lnTo>
                    <a:pt x="24904" y="1968"/>
                  </a:lnTo>
                  <a:lnTo>
                    <a:pt x="24904" y="688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954988" y="3472745"/>
              <a:ext cx="20320" cy="26670"/>
            </a:xfrm>
            <a:custGeom>
              <a:avLst/>
              <a:gdLst/>
              <a:ahLst/>
              <a:cxnLst/>
              <a:rect l="l" t="t" r="r" b="b"/>
              <a:pathLst>
                <a:path w="20320" h="26670">
                  <a:moveTo>
                    <a:pt x="15417" y="0"/>
                  </a:moveTo>
                  <a:lnTo>
                    <a:pt x="4445" y="0"/>
                  </a:lnTo>
                  <a:lnTo>
                    <a:pt x="0" y="2641"/>
                  </a:lnTo>
                  <a:lnTo>
                    <a:pt x="0" y="25323"/>
                  </a:lnTo>
                  <a:lnTo>
                    <a:pt x="2120" y="25082"/>
                  </a:lnTo>
                  <a:lnTo>
                    <a:pt x="5219" y="24892"/>
                  </a:lnTo>
                  <a:lnTo>
                    <a:pt x="8724" y="24892"/>
                  </a:lnTo>
                  <a:lnTo>
                    <a:pt x="14109" y="24892"/>
                  </a:lnTo>
                  <a:lnTo>
                    <a:pt x="18783" y="25704"/>
                  </a:lnTo>
                  <a:lnTo>
                    <a:pt x="19875" y="26289"/>
                  </a:lnTo>
                  <a:lnTo>
                    <a:pt x="19875" y="2641"/>
                  </a:lnTo>
                  <a:lnTo>
                    <a:pt x="1541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954988" y="3472745"/>
              <a:ext cx="20320" cy="26670"/>
            </a:xfrm>
            <a:custGeom>
              <a:avLst/>
              <a:gdLst/>
              <a:ahLst/>
              <a:cxnLst/>
              <a:rect l="l" t="t" r="r" b="b"/>
              <a:pathLst>
                <a:path w="20320" h="26670">
                  <a:moveTo>
                    <a:pt x="8724" y="24892"/>
                  </a:moveTo>
                  <a:lnTo>
                    <a:pt x="14109" y="24892"/>
                  </a:lnTo>
                  <a:lnTo>
                    <a:pt x="18783" y="25704"/>
                  </a:lnTo>
                  <a:lnTo>
                    <a:pt x="19875" y="26289"/>
                  </a:lnTo>
                  <a:lnTo>
                    <a:pt x="19875" y="5930"/>
                  </a:lnTo>
                  <a:lnTo>
                    <a:pt x="19875" y="2641"/>
                  </a:lnTo>
                  <a:lnTo>
                    <a:pt x="15417" y="0"/>
                  </a:lnTo>
                  <a:lnTo>
                    <a:pt x="9931" y="0"/>
                  </a:lnTo>
                  <a:lnTo>
                    <a:pt x="4445" y="0"/>
                  </a:lnTo>
                  <a:lnTo>
                    <a:pt x="0" y="2641"/>
                  </a:lnTo>
                  <a:lnTo>
                    <a:pt x="0" y="5753"/>
                  </a:lnTo>
                  <a:lnTo>
                    <a:pt x="0" y="25323"/>
                  </a:lnTo>
                  <a:lnTo>
                    <a:pt x="2120" y="25082"/>
                  </a:lnTo>
                  <a:lnTo>
                    <a:pt x="5219" y="24892"/>
                  </a:lnTo>
                  <a:lnTo>
                    <a:pt x="8724" y="2489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945692" y="3567525"/>
              <a:ext cx="29845" cy="76200"/>
            </a:xfrm>
            <a:custGeom>
              <a:avLst/>
              <a:gdLst/>
              <a:ahLst/>
              <a:cxnLst/>
              <a:rect l="l" t="t" r="r" b="b"/>
              <a:pathLst>
                <a:path w="29845" h="76200">
                  <a:moveTo>
                    <a:pt x="10477" y="571"/>
                  </a:moveTo>
                  <a:lnTo>
                    <a:pt x="10477" y="41300"/>
                  </a:lnTo>
                  <a:lnTo>
                    <a:pt x="9715" y="42671"/>
                  </a:lnTo>
                  <a:lnTo>
                    <a:pt x="8013" y="44792"/>
                  </a:lnTo>
                  <a:lnTo>
                    <a:pt x="0" y="52006"/>
                  </a:lnTo>
                  <a:lnTo>
                    <a:pt x="0" y="75590"/>
                  </a:lnTo>
                  <a:lnTo>
                    <a:pt x="27343" y="49047"/>
                  </a:lnTo>
                  <a:lnTo>
                    <a:pt x="29641" y="42163"/>
                  </a:lnTo>
                  <a:lnTo>
                    <a:pt x="29641" y="888"/>
                  </a:lnTo>
                  <a:lnTo>
                    <a:pt x="14719" y="888"/>
                  </a:lnTo>
                  <a:lnTo>
                    <a:pt x="12420" y="761"/>
                  </a:lnTo>
                  <a:lnTo>
                    <a:pt x="10477" y="571"/>
                  </a:lnTo>
                  <a:close/>
                </a:path>
                <a:path w="29845" h="76200">
                  <a:moveTo>
                    <a:pt x="29641" y="0"/>
                  </a:moveTo>
                  <a:lnTo>
                    <a:pt x="24066" y="888"/>
                  </a:lnTo>
                  <a:lnTo>
                    <a:pt x="29641" y="888"/>
                  </a:lnTo>
                  <a:lnTo>
                    <a:pt x="2964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945692" y="3566445"/>
              <a:ext cx="29845" cy="76835"/>
            </a:xfrm>
            <a:custGeom>
              <a:avLst/>
              <a:gdLst/>
              <a:ahLst/>
              <a:cxnLst/>
              <a:rect l="l" t="t" r="r" b="b"/>
              <a:pathLst>
                <a:path w="29845" h="76835">
                  <a:moveTo>
                    <a:pt x="17195" y="1968"/>
                  </a:moveTo>
                  <a:lnTo>
                    <a:pt x="14719" y="1968"/>
                  </a:lnTo>
                  <a:lnTo>
                    <a:pt x="12420" y="1841"/>
                  </a:lnTo>
                  <a:lnTo>
                    <a:pt x="10477" y="1650"/>
                  </a:lnTo>
                  <a:lnTo>
                    <a:pt x="10477" y="38353"/>
                  </a:lnTo>
                  <a:lnTo>
                    <a:pt x="10477" y="42379"/>
                  </a:lnTo>
                  <a:lnTo>
                    <a:pt x="9715" y="43751"/>
                  </a:lnTo>
                  <a:lnTo>
                    <a:pt x="8013" y="45872"/>
                  </a:lnTo>
                  <a:lnTo>
                    <a:pt x="0" y="53085"/>
                  </a:lnTo>
                  <a:lnTo>
                    <a:pt x="0" y="76669"/>
                  </a:lnTo>
                  <a:lnTo>
                    <a:pt x="27343" y="50126"/>
                  </a:lnTo>
                  <a:lnTo>
                    <a:pt x="29641" y="43243"/>
                  </a:lnTo>
                  <a:lnTo>
                    <a:pt x="29641" y="36702"/>
                  </a:lnTo>
                  <a:lnTo>
                    <a:pt x="29641" y="0"/>
                  </a:lnTo>
                  <a:lnTo>
                    <a:pt x="29641" y="1079"/>
                  </a:lnTo>
                  <a:lnTo>
                    <a:pt x="24066" y="1968"/>
                  </a:lnTo>
                  <a:lnTo>
                    <a:pt x="17195" y="196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400628" y="3735717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60" h="6350">
                  <a:moveTo>
                    <a:pt x="9817" y="0"/>
                  </a:moveTo>
                  <a:lnTo>
                    <a:pt x="0" y="0"/>
                  </a:lnTo>
                  <a:lnTo>
                    <a:pt x="0" y="5905"/>
                  </a:lnTo>
                  <a:lnTo>
                    <a:pt x="9817" y="5905"/>
                  </a:lnTo>
                  <a:lnTo>
                    <a:pt x="981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400628" y="3735717"/>
              <a:ext cx="10160" cy="6350"/>
            </a:xfrm>
            <a:custGeom>
              <a:avLst/>
              <a:gdLst/>
              <a:ahLst/>
              <a:cxnLst/>
              <a:rect l="l" t="t" r="r" b="b"/>
              <a:pathLst>
                <a:path w="10160" h="6350">
                  <a:moveTo>
                    <a:pt x="9817" y="5905"/>
                  </a:moveTo>
                  <a:lnTo>
                    <a:pt x="0" y="5905"/>
                  </a:lnTo>
                  <a:lnTo>
                    <a:pt x="0" y="0"/>
                  </a:lnTo>
                  <a:lnTo>
                    <a:pt x="9817" y="0"/>
                  </a:lnTo>
                  <a:lnTo>
                    <a:pt x="9817" y="59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402584" y="3741413"/>
              <a:ext cx="12065" cy="36195"/>
            </a:xfrm>
            <a:custGeom>
              <a:avLst/>
              <a:gdLst/>
              <a:ahLst/>
              <a:cxnLst/>
              <a:rect l="l" t="t" r="r" b="b"/>
              <a:pathLst>
                <a:path w="12064" h="36195">
                  <a:moveTo>
                    <a:pt x="11798" y="0"/>
                  </a:moveTo>
                  <a:lnTo>
                    <a:pt x="0" y="0"/>
                  </a:lnTo>
                  <a:lnTo>
                    <a:pt x="0" y="36042"/>
                  </a:lnTo>
                  <a:lnTo>
                    <a:pt x="11150" y="36042"/>
                  </a:lnTo>
                  <a:lnTo>
                    <a:pt x="11150" y="26873"/>
                  </a:lnTo>
                  <a:lnTo>
                    <a:pt x="6553" y="26873"/>
                  </a:lnTo>
                  <a:lnTo>
                    <a:pt x="6553" y="20320"/>
                  </a:lnTo>
                  <a:lnTo>
                    <a:pt x="11798" y="20320"/>
                  </a:lnTo>
                  <a:lnTo>
                    <a:pt x="11798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402584" y="3741413"/>
              <a:ext cx="12065" cy="36195"/>
            </a:xfrm>
            <a:custGeom>
              <a:avLst/>
              <a:gdLst/>
              <a:ahLst/>
              <a:cxnLst/>
              <a:rect l="l" t="t" r="r" b="b"/>
              <a:pathLst>
                <a:path w="12064" h="36195">
                  <a:moveTo>
                    <a:pt x="11798" y="20320"/>
                  </a:moveTo>
                  <a:lnTo>
                    <a:pt x="11798" y="0"/>
                  </a:lnTo>
                  <a:lnTo>
                    <a:pt x="0" y="0"/>
                  </a:lnTo>
                  <a:lnTo>
                    <a:pt x="0" y="36042"/>
                  </a:lnTo>
                  <a:lnTo>
                    <a:pt x="11150" y="36042"/>
                  </a:lnTo>
                  <a:lnTo>
                    <a:pt x="11150" y="26873"/>
                  </a:lnTo>
                  <a:lnTo>
                    <a:pt x="6553" y="26873"/>
                  </a:lnTo>
                  <a:lnTo>
                    <a:pt x="6553" y="20320"/>
                  </a:lnTo>
                  <a:lnTo>
                    <a:pt x="11798" y="2032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413734" y="3777462"/>
              <a:ext cx="20320" cy="5715"/>
            </a:xfrm>
            <a:custGeom>
              <a:avLst/>
              <a:gdLst/>
              <a:ahLst/>
              <a:cxnLst/>
              <a:rect l="l" t="t" r="r" b="b"/>
              <a:pathLst>
                <a:path w="20320" h="5714">
                  <a:moveTo>
                    <a:pt x="19875" y="0"/>
                  </a:moveTo>
                  <a:lnTo>
                    <a:pt x="0" y="0"/>
                  </a:lnTo>
                  <a:lnTo>
                    <a:pt x="0" y="5245"/>
                  </a:lnTo>
                  <a:lnTo>
                    <a:pt x="19875" y="5245"/>
                  </a:lnTo>
                  <a:lnTo>
                    <a:pt x="1987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413734" y="3777462"/>
              <a:ext cx="20320" cy="5715"/>
            </a:xfrm>
            <a:custGeom>
              <a:avLst/>
              <a:gdLst/>
              <a:ahLst/>
              <a:cxnLst/>
              <a:rect l="l" t="t" r="r" b="b"/>
              <a:pathLst>
                <a:path w="20320" h="5714">
                  <a:moveTo>
                    <a:pt x="19875" y="5245"/>
                  </a:moveTo>
                  <a:lnTo>
                    <a:pt x="0" y="5245"/>
                  </a:lnTo>
                  <a:lnTo>
                    <a:pt x="0" y="0"/>
                  </a:lnTo>
                  <a:lnTo>
                    <a:pt x="19875" y="0"/>
                  </a:lnTo>
                  <a:lnTo>
                    <a:pt x="19875" y="52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404565" y="3778110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29">
                  <a:moveTo>
                    <a:pt x="8509" y="0"/>
                  </a:moveTo>
                  <a:lnTo>
                    <a:pt x="0" y="0"/>
                  </a:lnTo>
                  <a:lnTo>
                    <a:pt x="0" y="11137"/>
                  </a:lnTo>
                  <a:lnTo>
                    <a:pt x="8509" y="11137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404565" y="3778110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29">
                  <a:moveTo>
                    <a:pt x="8509" y="11137"/>
                  </a:moveTo>
                  <a:lnTo>
                    <a:pt x="0" y="11137"/>
                  </a:lnTo>
                  <a:lnTo>
                    <a:pt x="0" y="0"/>
                  </a:lnTo>
                  <a:lnTo>
                    <a:pt x="8509" y="0"/>
                  </a:lnTo>
                  <a:lnTo>
                    <a:pt x="8509" y="111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401936" y="3789260"/>
              <a:ext cx="14604" cy="19050"/>
            </a:xfrm>
            <a:custGeom>
              <a:avLst/>
              <a:gdLst/>
              <a:ahLst/>
              <a:cxnLst/>
              <a:rect l="l" t="t" r="r" b="b"/>
              <a:pathLst>
                <a:path w="14604" h="19050">
                  <a:moveTo>
                    <a:pt x="14427" y="0"/>
                  </a:moveTo>
                  <a:lnTo>
                    <a:pt x="0" y="0"/>
                  </a:lnTo>
                  <a:lnTo>
                    <a:pt x="0" y="18999"/>
                  </a:lnTo>
                  <a:lnTo>
                    <a:pt x="14427" y="18999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401936" y="3789260"/>
              <a:ext cx="14604" cy="19050"/>
            </a:xfrm>
            <a:custGeom>
              <a:avLst/>
              <a:gdLst/>
              <a:ahLst/>
              <a:cxnLst/>
              <a:rect l="l" t="t" r="r" b="b"/>
              <a:pathLst>
                <a:path w="14604" h="19050">
                  <a:moveTo>
                    <a:pt x="0" y="18999"/>
                  </a:moveTo>
                  <a:lnTo>
                    <a:pt x="14427" y="18999"/>
                  </a:lnTo>
                  <a:lnTo>
                    <a:pt x="14427" y="0"/>
                  </a:lnTo>
                  <a:lnTo>
                    <a:pt x="0" y="0"/>
                  </a:lnTo>
                  <a:lnTo>
                    <a:pt x="0" y="189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401928" y="3808253"/>
              <a:ext cx="7620" cy="53975"/>
            </a:xfrm>
            <a:custGeom>
              <a:avLst/>
              <a:gdLst/>
              <a:ahLst/>
              <a:cxnLst/>
              <a:rect l="l" t="t" r="r" b="b"/>
              <a:pathLst>
                <a:path w="7620" h="53975">
                  <a:moveTo>
                    <a:pt x="7213" y="0"/>
                  </a:moveTo>
                  <a:lnTo>
                    <a:pt x="0" y="0"/>
                  </a:lnTo>
                  <a:lnTo>
                    <a:pt x="0" y="53733"/>
                  </a:lnTo>
                  <a:lnTo>
                    <a:pt x="7213" y="53733"/>
                  </a:lnTo>
                  <a:lnTo>
                    <a:pt x="7213" y="48488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401928" y="3808253"/>
              <a:ext cx="7620" cy="53975"/>
            </a:xfrm>
            <a:custGeom>
              <a:avLst/>
              <a:gdLst/>
              <a:ahLst/>
              <a:cxnLst/>
              <a:rect l="l" t="t" r="r" b="b"/>
              <a:pathLst>
                <a:path w="7620" h="53975">
                  <a:moveTo>
                    <a:pt x="7213" y="48488"/>
                  </a:moveTo>
                  <a:lnTo>
                    <a:pt x="7213" y="0"/>
                  </a:lnTo>
                  <a:lnTo>
                    <a:pt x="0" y="0"/>
                  </a:lnTo>
                  <a:lnTo>
                    <a:pt x="0" y="48488"/>
                  </a:lnTo>
                  <a:lnTo>
                    <a:pt x="0" y="53733"/>
                  </a:lnTo>
                  <a:lnTo>
                    <a:pt x="7213" y="53733"/>
                  </a:lnTo>
                  <a:lnTo>
                    <a:pt x="7213" y="484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413730" y="3782701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18122" y="0"/>
                  </a:moveTo>
                  <a:lnTo>
                    <a:pt x="0" y="0"/>
                  </a:lnTo>
                  <a:lnTo>
                    <a:pt x="0" y="6553"/>
                  </a:lnTo>
                  <a:lnTo>
                    <a:pt x="2616" y="6553"/>
                  </a:lnTo>
                  <a:lnTo>
                    <a:pt x="2616" y="3505"/>
                  </a:lnTo>
                  <a:lnTo>
                    <a:pt x="12014" y="3505"/>
                  </a:lnTo>
                  <a:lnTo>
                    <a:pt x="12014" y="6553"/>
                  </a:lnTo>
                  <a:lnTo>
                    <a:pt x="18122" y="6553"/>
                  </a:lnTo>
                  <a:lnTo>
                    <a:pt x="18122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413730" y="3782701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0" y="0"/>
                  </a:moveTo>
                  <a:lnTo>
                    <a:pt x="0" y="6553"/>
                  </a:lnTo>
                  <a:lnTo>
                    <a:pt x="2616" y="6553"/>
                  </a:lnTo>
                  <a:lnTo>
                    <a:pt x="2616" y="3505"/>
                  </a:lnTo>
                  <a:lnTo>
                    <a:pt x="12014" y="3505"/>
                  </a:lnTo>
                  <a:lnTo>
                    <a:pt x="12014" y="6553"/>
                  </a:lnTo>
                  <a:lnTo>
                    <a:pt x="18122" y="6553"/>
                  </a:lnTo>
                  <a:lnTo>
                    <a:pt x="18122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416350" y="3798862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9385" y="0"/>
                  </a:moveTo>
                  <a:lnTo>
                    <a:pt x="0" y="0"/>
                  </a:lnTo>
                  <a:lnTo>
                    <a:pt x="0" y="6108"/>
                  </a:lnTo>
                  <a:lnTo>
                    <a:pt x="9385" y="6108"/>
                  </a:lnTo>
                  <a:lnTo>
                    <a:pt x="938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416350" y="3798862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0" y="6108"/>
                  </a:moveTo>
                  <a:lnTo>
                    <a:pt x="9385" y="6108"/>
                  </a:lnTo>
                  <a:lnTo>
                    <a:pt x="9385" y="0"/>
                  </a:lnTo>
                  <a:lnTo>
                    <a:pt x="0" y="0"/>
                  </a:lnTo>
                  <a:lnTo>
                    <a:pt x="0" y="61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416350" y="3804983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9385" y="0"/>
                  </a:moveTo>
                  <a:lnTo>
                    <a:pt x="0" y="0"/>
                  </a:lnTo>
                  <a:lnTo>
                    <a:pt x="0" y="7861"/>
                  </a:lnTo>
                  <a:lnTo>
                    <a:pt x="9385" y="7861"/>
                  </a:lnTo>
                  <a:lnTo>
                    <a:pt x="9385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416350" y="3804983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4">
                  <a:moveTo>
                    <a:pt x="0" y="7861"/>
                  </a:moveTo>
                  <a:lnTo>
                    <a:pt x="9385" y="7861"/>
                  </a:lnTo>
                  <a:lnTo>
                    <a:pt x="9385" y="0"/>
                  </a:lnTo>
                  <a:lnTo>
                    <a:pt x="0" y="0"/>
                  </a:lnTo>
                  <a:lnTo>
                    <a:pt x="0" y="786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416363" y="3786200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9385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9385" y="6096"/>
                  </a:lnTo>
                  <a:lnTo>
                    <a:pt x="938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416363" y="3786200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9385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9385" y="6096"/>
                  </a:lnTo>
                  <a:lnTo>
                    <a:pt x="9385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416363" y="379230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9385" y="0"/>
                  </a:moveTo>
                  <a:lnTo>
                    <a:pt x="0" y="0"/>
                  </a:lnTo>
                  <a:lnTo>
                    <a:pt x="0" y="6565"/>
                  </a:lnTo>
                  <a:lnTo>
                    <a:pt x="9385" y="6565"/>
                  </a:lnTo>
                  <a:lnTo>
                    <a:pt x="9385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416363" y="379230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9385" y="0"/>
                  </a:moveTo>
                  <a:lnTo>
                    <a:pt x="0" y="0"/>
                  </a:lnTo>
                  <a:lnTo>
                    <a:pt x="0" y="6565"/>
                  </a:lnTo>
                  <a:lnTo>
                    <a:pt x="9385" y="6565"/>
                  </a:lnTo>
                  <a:lnTo>
                    <a:pt x="938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419627" y="3765664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4" h="5714">
                  <a:moveTo>
                    <a:pt x="13982" y="0"/>
                  </a:moveTo>
                  <a:lnTo>
                    <a:pt x="0" y="0"/>
                  </a:lnTo>
                  <a:lnTo>
                    <a:pt x="0" y="5689"/>
                  </a:lnTo>
                  <a:lnTo>
                    <a:pt x="13982" y="5689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419627" y="3765664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4" h="5714">
                  <a:moveTo>
                    <a:pt x="13982" y="5689"/>
                  </a:moveTo>
                  <a:lnTo>
                    <a:pt x="0" y="5689"/>
                  </a:lnTo>
                  <a:lnTo>
                    <a:pt x="0" y="0"/>
                  </a:lnTo>
                  <a:lnTo>
                    <a:pt x="13982" y="0"/>
                  </a:lnTo>
                  <a:lnTo>
                    <a:pt x="13982" y="56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427056" y="3771353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53" y="0"/>
                  </a:moveTo>
                  <a:lnTo>
                    <a:pt x="0" y="0"/>
                  </a:lnTo>
                  <a:lnTo>
                    <a:pt x="0" y="6108"/>
                  </a:lnTo>
                  <a:lnTo>
                    <a:pt x="6553" y="6108"/>
                  </a:lnTo>
                  <a:lnTo>
                    <a:pt x="655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427056" y="3771353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53" y="6108"/>
                  </a:moveTo>
                  <a:lnTo>
                    <a:pt x="0" y="6108"/>
                  </a:lnTo>
                  <a:lnTo>
                    <a:pt x="0" y="0"/>
                  </a:lnTo>
                  <a:lnTo>
                    <a:pt x="6553" y="0"/>
                  </a:lnTo>
                  <a:lnTo>
                    <a:pt x="6553" y="61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74881" y="3694893"/>
              <a:ext cx="85826" cy="118922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2855085" y="3802691"/>
              <a:ext cx="48895" cy="9525"/>
            </a:xfrm>
            <a:custGeom>
              <a:avLst/>
              <a:gdLst/>
              <a:ahLst/>
              <a:cxnLst/>
              <a:rect l="l" t="t" r="r" b="b"/>
              <a:pathLst>
                <a:path w="48894" h="9525">
                  <a:moveTo>
                    <a:pt x="48488" y="0"/>
                  </a:moveTo>
                  <a:lnTo>
                    <a:pt x="7861" y="0"/>
                  </a:lnTo>
                  <a:lnTo>
                    <a:pt x="0" y="6540"/>
                  </a:lnTo>
                  <a:lnTo>
                    <a:pt x="6553" y="9156"/>
                  </a:lnTo>
                  <a:lnTo>
                    <a:pt x="34074" y="9156"/>
                  </a:lnTo>
                  <a:lnTo>
                    <a:pt x="41275" y="6540"/>
                  </a:lnTo>
                  <a:lnTo>
                    <a:pt x="484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855085" y="3802691"/>
              <a:ext cx="48895" cy="9525"/>
            </a:xfrm>
            <a:custGeom>
              <a:avLst/>
              <a:gdLst/>
              <a:ahLst/>
              <a:cxnLst/>
              <a:rect l="l" t="t" r="r" b="b"/>
              <a:pathLst>
                <a:path w="48894" h="9525">
                  <a:moveTo>
                    <a:pt x="0" y="6540"/>
                  </a:moveTo>
                  <a:lnTo>
                    <a:pt x="7861" y="0"/>
                  </a:lnTo>
                  <a:lnTo>
                    <a:pt x="48488" y="0"/>
                  </a:lnTo>
                  <a:lnTo>
                    <a:pt x="41275" y="6540"/>
                  </a:lnTo>
                  <a:lnTo>
                    <a:pt x="34074" y="9156"/>
                  </a:lnTo>
                  <a:lnTo>
                    <a:pt x="6553" y="9156"/>
                  </a:lnTo>
                  <a:lnTo>
                    <a:pt x="0" y="65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855084" y="3797433"/>
              <a:ext cx="57785" cy="20955"/>
            </a:xfrm>
            <a:custGeom>
              <a:avLst/>
              <a:gdLst/>
              <a:ahLst/>
              <a:cxnLst/>
              <a:rect l="l" t="t" r="r" b="b"/>
              <a:pathLst>
                <a:path w="57785" h="20954">
                  <a:moveTo>
                    <a:pt x="57670" y="0"/>
                  </a:moveTo>
                  <a:lnTo>
                    <a:pt x="53225" y="6311"/>
                  </a:lnTo>
                  <a:lnTo>
                    <a:pt x="48501" y="5257"/>
                  </a:lnTo>
                  <a:lnTo>
                    <a:pt x="41287" y="11798"/>
                  </a:lnTo>
                  <a:lnTo>
                    <a:pt x="34074" y="14414"/>
                  </a:lnTo>
                  <a:lnTo>
                    <a:pt x="6553" y="14414"/>
                  </a:lnTo>
                  <a:lnTo>
                    <a:pt x="0" y="11798"/>
                  </a:lnTo>
                  <a:lnTo>
                    <a:pt x="0" y="18135"/>
                  </a:lnTo>
                  <a:lnTo>
                    <a:pt x="6553" y="20751"/>
                  </a:lnTo>
                  <a:lnTo>
                    <a:pt x="34074" y="20751"/>
                  </a:lnTo>
                  <a:lnTo>
                    <a:pt x="41287" y="18135"/>
                  </a:lnTo>
                  <a:lnTo>
                    <a:pt x="48501" y="11595"/>
                  </a:lnTo>
                  <a:lnTo>
                    <a:pt x="53225" y="12636"/>
                  </a:lnTo>
                  <a:lnTo>
                    <a:pt x="57670" y="6324"/>
                  </a:lnTo>
                  <a:lnTo>
                    <a:pt x="57670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855084" y="3797433"/>
              <a:ext cx="57785" cy="20955"/>
            </a:xfrm>
            <a:custGeom>
              <a:avLst/>
              <a:gdLst/>
              <a:ahLst/>
              <a:cxnLst/>
              <a:rect l="l" t="t" r="r" b="b"/>
              <a:pathLst>
                <a:path w="57785" h="20954">
                  <a:moveTo>
                    <a:pt x="53225" y="6311"/>
                  </a:moveTo>
                  <a:lnTo>
                    <a:pt x="48501" y="5257"/>
                  </a:lnTo>
                  <a:lnTo>
                    <a:pt x="41287" y="11798"/>
                  </a:lnTo>
                  <a:lnTo>
                    <a:pt x="34074" y="14414"/>
                  </a:lnTo>
                  <a:lnTo>
                    <a:pt x="6553" y="14414"/>
                  </a:lnTo>
                  <a:lnTo>
                    <a:pt x="0" y="11798"/>
                  </a:lnTo>
                  <a:lnTo>
                    <a:pt x="0" y="18135"/>
                  </a:lnTo>
                  <a:lnTo>
                    <a:pt x="6553" y="20751"/>
                  </a:lnTo>
                  <a:lnTo>
                    <a:pt x="34074" y="20751"/>
                  </a:lnTo>
                  <a:lnTo>
                    <a:pt x="41287" y="18135"/>
                  </a:lnTo>
                  <a:lnTo>
                    <a:pt x="48501" y="11595"/>
                  </a:lnTo>
                  <a:lnTo>
                    <a:pt x="53225" y="12636"/>
                  </a:lnTo>
                  <a:lnTo>
                    <a:pt x="57670" y="6324"/>
                  </a:lnTo>
                  <a:lnTo>
                    <a:pt x="57670" y="0"/>
                  </a:lnTo>
                  <a:lnTo>
                    <a:pt x="53225" y="63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880969" y="3791350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39" h="10160">
                  <a:moveTo>
                    <a:pt x="11696" y="0"/>
                  </a:moveTo>
                  <a:lnTo>
                    <a:pt x="3378" y="0"/>
                  </a:lnTo>
                  <a:lnTo>
                    <a:pt x="0" y="1943"/>
                  </a:lnTo>
                  <a:lnTo>
                    <a:pt x="0" y="2489"/>
                  </a:lnTo>
                  <a:lnTo>
                    <a:pt x="0" y="9232"/>
                  </a:lnTo>
                  <a:lnTo>
                    <a:pt x="3378" y="9690"/>
                  </a:lnTo>
                  <a:lnTo>
                    <a:pt x="11696" y="9690"/>
                  </a:lnTo>
                  <a:lnTo>
                    <a:pt x="15062" y="9232"/>
                  </a:lnTo>
                  <a:lnTo>
                    <a:pt x="15062" y="1943"/>
                  </a:lnTo>
                  <a:lnTo>
                    <a:pt x="1169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880969" y="3791350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39" h="10160">
                  <a:moveTo>
                    <a:pt x="0" y="2489"/>
                  </a:moveTo>
                  <a:lnTo>
                    <a:pt x="0" y="1943"/>
                  </a:lnTo>
                  <a:lnTo>
                    <a:pt x="3378" y="0"/>
                  </a:lnTo>
                  <a:lnTo>
                    <a:pt x="7531" y="0"/>
                  </a:lnTo>
                  <a:lnTo>
                    <a:pt x="11696" y="0"/>
                  </a:lnTo>
                  <a:lnTo>
                    <a:pt x="15062" y="1943"/>
                  </a:lnTo>
                  <a:lnTo>
                    <a:pt x="15062" y="2489"/>
                  </a:lnTo>
                  <a:lnTo>
                    <a:pt x="15062" y="8686"/>
                  </a:lnTo>
                  <a:lnTo>
                    <a:pt x="15062" y="9232"/>
                  </a:lnTo>
                  <a:lnTo>
                    <a:pt x="11696" y="9690"/>
                  </a:lnTo>
                  <a:lnTo>
                    <a:pt x="7531" y="9690"/>
                  </a:lnTo>
                  <a:lnTo>
                    <a:pt x="3378" y="9690"/>
                  </a:lnTo>
                  <a:lnTo>
                    <a:pt x="0" y="9232"/>
                  </a:lnTo>
                  <a:lnTo>
                    <a:pt x="0" y="8686"/>
                  </a:lnTo>
                  <a:lnTo>
                    <a:pt x="0" y="24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870816" y="3797433"/>
              <a:ext cx="42545" cy="6350"/>
            </a:xfrm>
            <a:custGeom>
              <a:avLst/>
              <a:gdLst/>
              <a:ahLst/>
              <a:cxnLst/>
              <a:rect l="l" t="t" r="r" b="b"/>
              <a:pathLst>
                <a:path w="42544" h="6350">
                  <a:moveTo>
                    <a:pt x="41935" y="0"/>
                  </a:moveTo>
                  <a:lnTo>
                    <a:pt x="25222" y="0"/>
                  </a:lnTo>
                  <a:lnTo>
                    <a:pt x="25222" y="3149"/>
                  </a:lnTo>
                  <a:lnTo>
                    <a:pt x="21843" y="3606"/>
                  </a:lnTo>
                  <a:lnTo>
                    <a:pt x="13525" y="3606"/>
                  </a:lnTo>
                  <a:lnTo>
                    <a:pt x="10159" y="3149"/>
                  </a:lnTo>
                  <a:lnTo>
                    <a:pt x="10159" y="0"/>
                  </a:lnTo>
                  <a:lnTo>
                    <a:pt x="5892" y="0"/>
                  </a:lnTo>
                  <a:lnTo>
                    <a:pt x="0" y="5257"/>
                  </a:lnTo>
                  <a:lnTo>
                    <a:pt x="32765" y="5257"/>
                  </a:lnTo>
                  <a:lnTo>
                    <a:pt x="37490" y="6311"/>
                  </a:lnTo>
                  <a:lnTo>
                    <a:pt x="419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870816" y="3797433"/>
              <a:ext cx="42545" cy="6350"/>
            </a:xfrm>
            <a:custGeom>
              <a:avLst/>
              <a:gdLst/>
              <a:ahLst/>
              <a:cxnLst/>
              <a:rect l="l" t="t" r="r" b="b"/>
              <a:pathLst>
                <a:path w="42544" h="6350">
                  <a:moveTo>
                    <a:pt x="25222" y="0"/>
                  </a:moveTo>
                  <a:lnTo>
                    <a:pt x="25222" y="2603"/>
                  </a:lnTo>
                  <a:lnTo>
                    <a:pt x="25222" y="3149"/>
                  </a:lnTo>
                  <a:lnTo>
                    <a:pt x="21843" y="3606"/>
                  </a:lnTo>
                  <a:lnTo>
                    <a:pt x="17691" y="3606"/>
                  </a:lnTo>
                  <a:lnTo>
                    <a:pt x="13525" y="3606"/>
                  </a:lnTo>
                  <a:lnTo>
                    <a:pt x="10159" y="3149"/>
                  </a:lnTo>
                  <a:lnTo>
                    <a:pt x="10159" y="2603"/>
                  </a:lnTo>
                  <a:lnTo>
                    <a:pt x="10159" y="0"/>
                  </a:lnTo>
                  <a:lnTo>
                    <a:pt x="5892" y="0"/>
                  </a:lnTo>
                  <a:lnTo>
                    <a:pt x="0" y="5257"/>
                  </a:lnTo>
                  <a:lnTo>
                    <a:pt x="32765" y="5257"/>
                  </a:lnTo>
                  <a:lnTo>
                    <a:pt x="37490" y="6311"/>
                  </a:lnTo>
                  <a:lnTo>
                    <a:pt x="41935" y="0"/>
                  </a:lnTo>
                  <a:lnTo>
                    <a:pt x="2522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734609" y="3724598"/>
              <a:ext cx="66040" cy="36830"/>
            </a:xfrm>
            <a:custGeom>
              <a:avLst/>
              <a:gdLst/>
              <a:ahLst/>
              <a:cxnLst/>
              <a:rect l="l" t="t" r="r" b="b"/>
              <a:pathLst>
                <a:path w="66039" h="36829">
                  <a:moveTo>
                    <a:pt x="0" y="36702"/>
                  </a:moveTo>
                  <a:lnTo>
                    <a:pt x="22707" y="24460"/>
                  </a:lnTo>
                  <a:lnTo>
                    <a:pt x="22707" y="13982"/>
                  </a:lnTo>
                  <a:lnTo>
                    <a:pt x="33197" y="8737"/>
                  </a:lnTo>
                </a:path>
                <a:path w="66039" h="36829">
                  <a:moveTo>
                    <a:pt x="40195" y="14846"/>
                  </a:moveTo>
                  <a:lnTo>
                    <a:pt x="6553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828098" y="3720217"/>
              <a:ext cx="358775" cy="0"/>
            </a:xfrm>
            <a:custGeom>
              <a:avLst/>
              <a:gdLst/>
              <a:ahLst/>
              <a:cxnLst/>
              <a:rect l="l" t="t" r="r" b="b"/>
              <a:pathLst>
                <a:path w="358775">
                  <a:moveTo>
                    <a:pt x="358241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828098" y="3720217"/>
              <a:ext cx="358775" cy="0"/>
            </a:xfrm>
            <a:custGeom>
              <a:avLst/>
              <a:gdLst/>
              <a:ahLst/>
              <a:cxnLst/>
              <a:rect l="l" t="t" r="r" b="b"/>
              <a:pathLst>
                <a:path w="358775">
                  <a:moveTo>
                    <a:pt x="0" y="0"/>
                  </a:moveTo>
                  <a:lnTo>
                    <a:pt x="35824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258422" y="3720217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>
                  <a:moveTo>
                    <a:pt x="6946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258422" y="3720217"/>
              <a:ext cx="69850" cy="0"/>
            </a:xfrm>
            <a:custGeom>
              <a:avLst/>
              <a:gdLst/>
              <a:ahLst/>
              <a:cxnLst/>
              <a:rect l="l" t="t" r="r" b="b"/>
              <a:pathLst>
                <a:path w="69850">
                  <a:moveTo>
                    <a:pt x="0" y="0"/>
                  </a:moveTo>
                  <a:lnTo>
                    <a:pt x="6946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46485" y="3612762"/>
              <a:ext cx="83832" cy="83858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46485" y="2596140"/>
              <a:ext cx="83832" cy="83858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3026435" y="2470759"/>
              <a:ext cx="125095" cy="52069"/>
            </a:xfrm>
            <a:custGeom>
              <a:avLst/>
              <a:gdLst/>
              <a:ahLst/>
              <a:cxnLst/>
              <a:rect l="l" t="t" r="r" b="b"/>
              <a:pathLst>
                <a:path w="125094" h="52069">
                  <a:moveTo>
                    <a:pt x="77990" y="0"/>
                  </a:moveTo>
                  <a:lnTo>
                    <a:pt x="0" y="0"/>
                  </a:lnTo>
                  <a:lnTo>
                    <a:pt x="13766" y="4584"/>
                  </a:lnTo>
                  <a:lnTo>
                    <a:pt x="8521" y="11137"/>
                  </a:lnTo>
                  <a:lnTo>
                    <a:pt x="1968" y="19659"/>
                  </a:lnTo>
                  <a:lnTo>
                    <a:pt x="5245" y="32105"/>
                  </a:lnTo>
                  <a:lnTo>
                    <a:pt x="13766" y="51765"/>
                  </a:lnTo>
                  <a:lnTo>
                    <a:pt x="29489" y="51117"/>
                  </a:lnTo>
                  <a:lnTo>
                    <a:pt x="29489" y="22275"/>
                  </a:lnTo>
                  <a:lnTo>
                    <a:pt x="17043" y="35826"/>
                  </a:lnTo>
                  <a:lnTo>
                    <a:pt x="12458" y="21628"/>
                  </a:lnTo>
                  <a:lnTo>
                    <a:pt x="22288" y="11798"/>
                  </a:lnTo>
                  <a:lnTo>
                    <a:pt x="24904" y="5232"/>
                  </a:lnTo>
                  <a:lnTo>
                    <a:pt x="90436" y="16382"/>
                  </a:lnTo>
                  <a:lnTo>
                    <a:pt x="98958" y="20319"/>
                  </a:lnTo>
                  <a:lnTo>
                    <a:pt x="124510" y="23583"/>
                  </a:lnTo>
                  <a:lnTo>
                    <a:pt x="107480" y="3924"/>
                  </a:lnTo>
                  <a:lnTo>
                    <a:pt x="7799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026435" y="2470759"/>
              <a:ext cx="125095" cy="52069"/>
            </a:xfrm>
            <a:custGeom>
              <a:avLst/>
              <a:gdLst/>
              <a:ahLst/>
              <a:cxnLst/>
              <a:rect l="l" t="t" r="r" b="b"/>
              <a:pathLst>
                <a:path w="125094" h="52069">
                  <a:moveTo>
                    <a:pt x="8521" y="11137"/>
                  </a:moveTo>
                  <a:lnTo>
                    <a:pt x="1968" y="19659"/>
                  </a:lnTo>
                  <a:lnTo>
                    <a:pt x="5245" y="32105"/>
                  </a:lnTo>
                  <a:lnTo>
                    <a:pt x="13766" y="51765"/>
                  </a:lnTo>
                  <a:lnTo>
                    <a:pt x="29489" y="51117"/>
                  </a:lnTo>
                  <a:lnTo>
                    <a:pt x="29489" y="22275"/>
                  </a:lnTo>
                  <a:lnTo>
                    <a:pt x="17043" y="35826"/>
                  </a:lnTo>
                  <a:lnTo>
                    <a:pt x="12458" y="21628"/>
                  </a:lnTo>
                  <a:lnTo>
                    <a:pt x="22288" y="11798"/>
                  </a:lnTo>
                  <a:lnTo>
                    <a:pt x="24904" y="5232"/>
                  </a:lnTo>
                  <a:lnTo>
                    <a:pt x="90436" y="16382"/>
                  </a:lnTo>
                  <a:lnTo>
                    <a:pt x="98958" y="20319"/>
                  </a:lnTo>
                  <a:lnTo>
                    <a:pt x="124510" y="23583"/>
                  </a:lnTo>
                  <a:lnTo>
                    <a:pt x="107480" y="3924"/>
                  </a:lnTo>
                  <a:lnTo>
                    <a:pt x="77990" y="0"/>
                  </a:lnTo>
                  <a:lnTo>
                    <a:pt x="0" y="0"/>
                  </a:lnTo>
                  <a:lnTo>
                    <a:pt x="13766" y="4584"/>
                  </a:lnTo>
                  <a:lnTo>
                    <a:pt x="8521" y="111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048723" y="2482554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4">
                  <a:moveTo>
                    <a:pt x="0" y="0"/>
                  </a:moveTo>
                  <a:lnTo>
                    <a:pt x="7200" y="17907"/>
                  </a:lnTo>
                  <a:lnTo>
                    <a:pt x="14414" y="126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048723" y="2482554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4">
                  <a:moveTo>
                    <a:pt x="0" y="0"/>
                  </a:moveTo>
                  <a:lnTo>
                    <a:pt x="14414" y="12661"/>
                  </a:lnTo>
                  <a:lnTo>
                    <a:pt x="7200" y="179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024682" y="2479484"/>
              <a:ext cx="10795" cy="19050"/>
            </a:xfrm>
            <a:custGeom>
              <a:avLst/>
              <a:gdLst/>
              <a:ahLst/>
              <a:cxnLst/>
              <a:rect l="l" t="t" r="r" b="b"/>
              <a:pathLst>
                <a:path w="10794" h="19050">
                  <a:moveTo>
                    <a:pt x="888" y="0"/>
                  </a:moveTo>
                  <a:lnTo>
                    <a:pt x="0" y="17487"/>
                  </a:lnTo>
                  <a:lnTo>
                    <a:pt x="5714" y="18478"/>
                  </a:lnTo>
                  <a:lnTo>
                    <a:pt x="10274" y="2413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024682" y="2479484"/>
              <a:ext cx="10795" cy="19050"/>
            </a:xfrm>
            <a:custGeom>
              <a:avLst/>
              <a:gdLst/>
              <a:ahLst/>
              <a:cxnLst/>
              <a:rect l="l" t="t" r="r" b="b"/>
              <a:pathLst>
                <a:path w="10794" h="19050">
                  <a:moveTo>
                    <a:pt x="10274" y="2413"/>
                  </a:moveTo>
                  <a:lnTo>
                    <a:pt x="888" y="0"/>
                  </a:lnTo>
                  <a:lnTo>
                    <a:pt x="0" y="17487"/>
                  </a:lnTo>
                  <a:lnTo>
                    <a:pt x="5714" y="184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86490" y="3087528"/>
              <a:ext cx="65832" cy="233485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3227411" y="3096809"/>
              <a:ext cx="34290" cy="83820"/>
            </a:xfrm>
            <a:custGeom>
              <a:avLst/>
              <a:gdLst/>
              <a:ahLst/>
              <a:cxnLst/>
              <a:rect l="l" t="t" r="r" b="b"/>
              <a:pathLst>
                <a:path w="34289" h="83819">
                  <a:moveTo>
                    <a:pt x="10909" y="0"/>
                  </a:moveTo>
                  <a:lnTo>
                    <a:pt x="0" y="4432"/>
                  </a:lnTo>
                  <a:lnTo>
                    <a:pt x="17475" y="60540"/>
                  </a:lnTo>
                  <a:lnTo>
                    <a:pt x="20091" y="70142"/>
                  </a:lnTo>
                  <a:lnTo>
                    <a:pt x="22466" y="78206"/>
                  </a:lnTo>
                  <a:lnTo>
                    <a:pt x="22466" y="83439"/>
                  </a:lnTo>
                  <a:lnTo>
                    <a:pt x="34061" y="83439"/>
                  </a:lnTo>
                  <a:lnTo>
                    <a:pt x="33611" y="78487"/>
                  </a:lnTo>
                  <a:lnTo>
                    <a:pt x="32424" y="71974"/>
                  </a:lnTo>
                  <a:lnTo>
                    <a:pt x="30744" y="64636"/>
                  </a:lnTo>
                  <a:lnTo>
                    <a:pt x="28816" y="57213"/>
                  </a:lnTo>
                  <a:lnTo>
                    <a:pt x="10909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227411" y="3096809"/>
              <a:ext cx="34290" cy="83820"/>
            </a:xfrm>
            <a:custGeom>
              <a:avLst/>
              <a:gdLst/>
              <a:ahLst/>
              <a:cxnLst/>
              <a:rect l="l" t="t" r="r" b="b"/>
              <a:pathLst>
                <a:path w="34289" h="83819">
                  <a:moveTo>
                    <a:pt x="34061" y="83439"/>
                  </a:moveTo>
                  <a:lnTo>
                    <a:pt x="12217" y="3924"/>
                  </a:lnTo>
                  <a:lnTo>
                    <a:pt x="10909" y="0"/>
                  </a:lnTo>
                  <a:lnTo>
                    <a:pt x="0" y="4432"/>
                  </a:lnTo>
                  <a:lnTo>
                    <a:pt x="876" y="7239"/>
                  </a:lnTo>
                  <a:lnTo>
                    <a:pt x="17475" y="60540"/>
                  </a:lnTo>
                  <a:lnTo>
                    <a:pt x="20091" y="70142"/>
                  </a:lnTo>
                  <a:lnTo>
                    <a:pt x="22466" y="78206"/>
                  </a:lnTo>
                  <a:lnTo>
                    <a:pt x="22466" y="83439"/>
                  </a:lnTo>
                  <a:lnTo>
                    <a:pt x="34061" y="834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244930" y="3154913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6057" y="0"/>
                  </a:moveTo>
                  <a:lnTo>
                    <a:pt x="0" y="2501"/>
                  </a:lnTo>
                  <a:lnTo>
                    <a:pt x="736" y="5372"/>
                  </a:lnTo>
                  <a:lnTo>
                    <a:pt x="8686" y="3060"/>
                  </a:lnTo>
                  <a:lnTo>
                    <a:pt x="60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244930" y="3154913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86" y="3060"/>
                  </a:moveTo>
                  <a:lnTo>
                    <a:pt x="6057" y="0"/>
                  </a:lnTo>
                  <a:lnTo>
                    <a:pt x="0" y="2501"/>
                  </a:lnTo>
                  <a:lnTo>
                    <a:pt x="736" y="537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227411" y="3242284"/>
              <a:ext cx="34290" cy="83820"/>
            </a:xfrm>
            <a:custGeom>
              <a:avLst/>
              <a:gdLst/>
              <a:ahLst/>
              <a:cxnLst/>
              <a:rect l="l" t="t" r="r" b="b"/>
              <a:pathLst>
                <a:path w="34289" h="83820">
                  <a:moveTo>
                    <a:pt x="34061" y="0"/>
                  </a:moveTo>
                  <a:lnTo>
                    <a:pt x="22466" y="0"/>
                  </a:lnTo>
                  <a:lnTo>
                    <a:pt x="22466" y="5245"/>
                  </a:lnTo>
                  <a:lnTo>
                    <a:pt x="20091" y="13296"/>
                  </a:lnTo>
                  <a:lnTo>
                    <a:pt x="17475" y="22923"/>
                  </a:lnTo>
                  <a:lnTo>
                    <a:pt x="0" y="79019"/>
                  </a:lnTo>
                  <a:lnTo>
                    <a:pt x="10909" y="83439"/>
                  </a:lnTo>
                  <a:lnTo>
                    <a:pt x="28816" y="26225"/>
                  </a:lnTo>
                  <a:lnTo>
                    <a:pt x="30744" y="18809"/>
                  </a:lnTo>
                  <a:lnTo>
                    <a:pt x="32424" y="11474"/>
                  </a:lnTo>
                  <a:lnTo>
                    <a:pt x="33611" y="4958"/>
                  </a:lnTo>
                  <a:lnTo>
                    <a:pt x="34061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227411" y="3242284"/>
              <a:ext cx="34290" cy="83820"/>
            </a:xfrm>
            <a:custGeom>
              <a:avLst/>
              <a:gdLst/>
              <a:ahLst/>
              <a:cxnLst/>
              <a:rect l="l" t="t" r="r" b="b"/>
              <a:pathLst>
                <a:path w="34289" h="83820">
                  <a:moveTo>
                    <a:pt x="34061" y="0"/>
                  </a:moveTo>
                  <a:lnTo>
                    <a:pt x="12217" y="79514"/>
                  </a:lnTo>
                  <a:lnTo>
                    <a:pt x="10909" y="83439"/>
                  </a:lnTo>
                  <a:lnTo>
                    <a:pt x="0" y="79019"/>
                  </a:lnTo>
                  <a:lnTo>
                    <a:pt x="876" y="76200"/>
                  </a:lnTo>
                  <a:lnTo>
                    <a:pt x="17475" y="22923"/>
                  </a:lnTo>
                  <a:lnTo>
                    <a:pt x="20091" y="13296"/>
                  </a:lnTo>
                  <a:lnTo>
                    <a:pt x="22466" y="5245"/>
                  </a:lnTo>
                  <a:lnTo>
                    <a:pt x="22466" y="0"/>
                  </a:lnTo>
                  <a:lnTo>
                    <a:pt x="3406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244930" y="3262247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736" y="0"/>
                  </a:moveTo>
                  <a:lnTo>
                    <a:pt x="0" y="2857"/>
                  </a:lnTo>
                  <a:lnTo>
                    <a:pt x="6057" y="5384"/>
                  </a:lnTo>
                  <a:lnTo>
                    <a:pt x="8686" y="2311"/>
                  </a:lnTo>
                  <a:lnTo>
                    <a:pt x="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244930" y="3262247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86" y="2311"/>
                  </a:moveTo>
                  <a:lnTo>
                    <a:pt x="6057" y="5384"/>
                  </a:lnTo>
                  <a:lnTo>
                    <a:pt x="0" y="2857"/>
                  </a:lnTo>
                  <a:lnTo>
                    <a:pt x="73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921585" y="2838466"/>
              <a:ext cx="408305" cy="252095"/>
            </a:xfrm>
            <a:custGeom>
              <a:avLst/>
              <a:gdLst/>
              <a:ahLst/>
              <a:cxnLst/>
              <a:rect l="l" t="t" r="r" b="b"/>
              <a:pathLst>
                <a:path w="408304" h="252094">
                  <a:moveTo>
                    <a:pt x="304964" y="0"/>
                  </a:moveTo>
                  <a:lnTo>
                    <a:pt x="129309" y="3215"/>
                  </a:lnTo>
                  <a:lnTo>
                    <a:pt x="86512" y="4508"/>
                  </a:lnTo>
                  <a:lnTo>
                    <a:pt x="33315" y="22533"/>
                  </a:lnTo>
                  <a:lnTo>
                    <a:pt x="6997" y="75285"/>
                  </a:lnTo>
                  <a:lnTo>
                    <a:pt x="2755" y="134582"/>
                  </a:lnTo>
                  <a:lnTo>
                    <a:pt x="1061" y="172966"/>
                  </a:lnTo>
                  <a:lnTo>
                    <a:pt x="0" y="211595"/>
                  </a:lnTo>
                  <a:lnTo>
                    <a:pt x="41071" y="251777"/>
                  </a:lnTo>
                  <a:lnTo>
                    <a:pt x="42409" y="190295"/>
                  </a:lnTo>
                  <a:lnTo>
                    <a:pt x="44564" y="133391"/>
                  </a:lnTo>
                  <a:lnTo>
                    <a:pt x="46718" y="89589"/>
                  </a:lnTo>
                  <a:lnTo>
                    <a:pt x="59592" y="49384"/>
                  </a:lnTo>
                  <a:lnTo>
                    <a:pt x="134411" y="44153"/>
                  </a:lnTo>
                  <a:lnTo>
                    <a:pt x="199766" y="42299"/>
                  </a:lnTo>
                  <a:lnTo>
                    <a:pt x="255455" y="41428"/>
                  </a:lnTo>
                  <a:lnTo>
                    <a:pt x="290093" y="41211"/>
                  </a:lnTo>
                  <a:lnTo>
                    <a:pt x="314299" y="41293"/>
                  </a:lnTo>
                  <a:lnTo>
                    <a:pt x="344157" y="41867"/>
                  </a:lnTo>
                  <a:lnTo>
                    <a:pt x="376472" y="43424"/>
                  </a:lnTo>
                  <a:lnTo>
                    <a:pt x="408051" y="46456"/>
                  </a:lnTo>
                  <a:lnTo>
                    <a:pt x="408051" y="6261"/>
                  </a:lnTo>
                  <a:lnTo>
                    <a:pt x="372598" y="2971"/>
                  </a:lnTo>
                  <a:lnTo>
                    <a:pt x="337389" y="911"/>
                  </a:lnTo>
                  <a:lnTo>
                    <a:pt x="3049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921585" y="2838466"/>
              <a:ext cx="408305" cy="252095"/>
            </a:xfrm>
            <a:custGeom>
              <a:avLst/>
              <a:gdLst/>
              <a:ahLst/>
              <a:cxnLst/>
              <a:rect l="l" t="t" r="r" b="b"/>
              <a:pathLst>
                <a:path w="408304" h="252094">
                  <a:moveTo>
                    <a:pt x="41071" y="251777"/>
                  </a:moveTo>
                  <a:lnTo>
                    <a:pt x="42409" y="190295"/>
                  </a:lnTo>
                  <a:lnTo>
                    <a:pt x="44564" y="133391"/>
                  </a:lnTo>
                  <a:lnTo>
                    <a:pt x="46718" y="89589"/>
                  </a:lnTo>
                  <a:lnTo>
                    <a:pt x="59592" y="49384"/>
                  </a:lnTo>
                  <a:lnTo>
                    <a:pt x="134411" y="44153"/>
                  </a:lnTo>
                  <a:lnTo>
                    <a:pt x="199766" y="42299"/>
                  </a:lnTo>
                  <a:lnTo>
                    <a:pt x="255455" y="41428"/>
                  </a:lnTo>
                  <a:lnTo>
                    <a:pt x="290093" y="41211"/>
                  </a:lnTo>
                  <a:lnTo>
                    <a:pt x="314299" y="41293"/>
                  </a:lnTo>
                  <a:lnTo>
                    <a:pt x="344157" y="41867"/>
                  </a:lnTo>
                  <a:lnTo>
                    <a:pt x="376472" y="43424"/>
                  </a:lnTo>
                  <a:lnTo>
                    <a:pt x="408051" y="46456"/>
                  </a:lnTo>
                  <a:lnTo>
                    <a:pt x="408051" y="6261"/>
                  </a:lnTo>
                  <a:lnTo>
                    <a:pt x="372598" y="2971"/>
                  </a:lnTo>
                  <a:lnTo>
                    <a:pt x="337389" y="911"/>
                  </a:lnTo>
                  <a:lnTo>
                    <a:pt x="304964" y="0"/>
                  </a:lnTo>
                  <a:lnTo>
                    <a:pt x="277863" y="152"/>
                  </a:lnTo>
                  <a:lnTo>
                    <a:pt x="240467" y="953"/>
                  </a:lnTo>
                  <a:lnTo>
                    <a:pt x="185788" y="2002"/>
                  </a:lnTo>
                  <a:lnTo>
                    <a:pt x="129309" y="3215"/>
                  </a:lnTo>
                  <a:lnTo>
                    <a:pt x="86512" y="4508"/>
                  </a:lnTo>
                  <a:lnTo>
                    <a:pt x="33315" y="22533"/>
                  </a:lnTo>
                  <a:lnTo>
                    <a:pt x="6997" y="75285"/>
                  </a:lnTo>
                  <a:lnTo>
                    <a:pt x="2755" y="134582"/>
                  </a:lnTo>
                  <a:lnTo>
                    <a:pt x="1061" y="172966"/>
                  </a:lnTo>
                  <a:lnTo>
                    <a:pt x="0" y="211595"/>
                  </a:lnTo>
                  <a:lnTo>
                    <a:pt x="41071" y="2517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1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30270" y="3018942"/>
              <a:ext cx="71843" cy="72720"/>
            </a:xfrm>
            <a:prstGeom prst="rect">
              <a:avLst/>
            </a:prstGeom>
          </p:spPr>
        </p:pic>
        <p:sp>
          <p:nvSpPr>
            <p:cNvPr id="131" name="object 131"/>
            <p:cNvSpPr/>
            <p:nvPr/>
          </p:nvSpPr>
          <p:spPr>
            <a:xfrm>
              <a:off x="3224784" y="3033458"/>
              <a:ext cx="105410" cy="40640"/>
            </a:xfrm>
            <a:custGeom>
              <a:avLst/>
              <a:gdLst/>
              <a:ahLst/>
              <a:cxnLst/>
              <a:rect l="l" t="t" r="r" b="b"/>
              <a:pathLst>
                <a:path w="105410" h="40639">
                  <a:moveTo>
                    <a:pt x="104851" y="0"/>
                  </a:moveTo>
                  <a:lnTo>
                    <a:pt x="0" y="0"/>
                  </a:lnTo>
                  <a:lnTo>
                    <a:pt x="0" y="40195"/>
                  </a:lnTo>
                  <a:lnTo>
                    <a:pt x="104851" y="40195"/>
                  </a:lnTo>
                  <a:lnTo>
                    <a:pt x="1048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05323" y="3381550"/>
              <a:ext cx="69227" cy="155727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59188" y="3145637"/>
              <a:ext cx="72739" cy="77076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2988429" y="3179801"/>
              <a:ext cx="14604" cy="52069"/>
            </a:xfrm>
            <a:custGeom>
              <a:avLst/>
              <a:gdLst/>
              <a:ahLst/>
              <a:cxnLst/>
              <a:rect l="l" t="t" r="r" b="b"/>
              <a:pathLst>
                <a:path w="14605" h="52069">
                  <a:moveTo>
                    <a:pt x="0" y="0"/>
                  </a:moveTo>
                  <a:lnTo>
                    <a:pt x="0" y="9702"/>
                  </a:lnTo>
                  <a:lnTo>
                    <a:pt x="7874" y="9702"/>
                  </a:lnTo>
                  <a:lnTo>
                    <a:pt x="7874" y="42456"/>
                  </a:lnTo>
                  <a:lnTo>
                    <a:pt x="0" y="42456"/>
                  </a:lnTo>
                  <a:lnTo>
                    <a:pt x="0" y="51993"/>
                  </a:lnTo>
                  <a:lnTo>
                    <a:pt x="14414" y="51993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899740" y="3143122"/>
              <a:ext cx="70485" cy="5715"/>
            </a:xfrm>
            <a:custGeom>
              <a:avLst/>
              <a:gdLst/>
              <a:ahLst/>
              <a:cxnLst/>
              <a:rect l="l" t="t" r="r" b="b"/>
              <a:pathLst>
                <a:path w="70485" h="5714">
                  <a:moveTo>
                    <a:pt x="6990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0" y="5676"/>
                  </a:lnTo>
                  <a:lnTo>
                    <a:pt x="69900" y="5676"/>
                  </a:lnTo>
                  <a:lnTo>
                    <a:pt x="69900" y="5143"/>
                  </a:lnTo>
                  <a:lnTo>
                    <a:pt x="69900" y="6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897454" y="3149670"/>
              <a:ext cx="74930" cy="0"/>
            </a:xfrm>
            <a:custGeom>
              <a:avLst/>
              <a:gdLst/>
              <a:ahLst/>
              <a:cxnLst/>
              <a:rect l="l" t="t" r="r" b="b"/>
              <a:pathLst>
                <a:path w="74930">
                  <a:moveTo>
                    <a:pt x="0" y="0"/>
                  </a:moveTo>
                  <a:lnTo>
                    <a:pt x="744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897454" y="3143152"/>
              <a:ext cx="74930" cy="1905"/>
            </a:xfrm>
            <a:custGeom>
              <a:avLst/>
              <a:gdLst/>
              <a:ahLst/>
              <a:cxnLst/>
              <a:rect l="l" t="t" r="r" b="b"/>
              <a:pathLst>
                <a:path w="74930" h="1905">
                  <a:moveTo>
                    <a:pt x="0" y="0"/>
                  </a:moveTo>
                  <a:lnTo>
                    <a:pt x="74472" y="0"/>
                  </a:lnTo>
                </a:path>
                <a:path w="74930" h="1905">
                  <a:moveTo>
                    <a:pt x="0" y="1415"/>
                  </a:moveTo>
                  <a:lnTo>
                    <a:pt x="74472" y="14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097225" y="3143122"/>
              <a:ext cx="70485" cy="5715"/>
            </a:xfrm>
            <a:custGeom>
              <a:avLst/>
              <a:gdLst/>
              <a:ahLst/>
              <a:cxnLst/>
              <a:rect l="l" t="t" r="r" b="b"/>
              <a:pathLst>
                <a:path w="70485" h="5714">
                  <a:moveTo>
                    <a:pt x="69888" y="0"/>
                  </a:moveTo>
                  <a:lnTo>
                    <a:pt x="0" y="0"/>
                  </a:lnTo>
                  <a:lnTo>
                    <a:pt x="0" y="5676"/>
                  </a:lnTo>
                  <a:lnTo>
                    <a:pt x="69888" y="5676"/>
                  </a:lnTo>
                  <a:lnTo>
                    <a:pt x="698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094939" y="3141976"/>
              <a:ext cx="74930" cy="5715"/>
            </a:xfrm>
            <a:custGeom>
              <a:avLst/>
              <a:gdLst/>
              <a:ahLst/>
              <a:cxnLst/>
              <a:rect l="l" t="t" r="r" b="b"/>
              <a:pathLst>
                <a:path w="74930" h="5714">
                  <a:moveTo>
                    <a:pt x="0" y="0"/>
                  </a:moveTo>
                  <a:lnTo>
                    <a:pt x="74460" y="0"/>
                  </a:lnTo>
                </a:path>
                <a:path w="74930" h="5714">
                  <a:moveTo>
                    <a:pt x="0" y="5124"/>
                  </a:moveTo>
                  <a:lnTo>
                    <a:pt x="74460" y="51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2903232" y="3077146"/>
              <a:ext cx="99695" cy="257810"/>
            </a:xfrm>
            <a:custGeom>
              <a:avLst/>
              <a:gdLst/>
              <a:ahLst/>
              <a:cxnLst/>
              <a:rect l="l" t="t" r="r" b="b"/>
              <a:pathLst>
                <a:path w="99694" h="257810">
                  <a:moveTo>
                    <a:pt x="99606" y="0"/>
                  </a:moveTo>
                  <a:lnTo>
                    <a:pt x="0" y="0"/>
                  </a:lnTo>
                  <a:lnTo>
                    <a:pt x="0" y="66040"/>
                  </a:lnTo>
                  <a:lnTo>
                    <a:pt x="66408" y="66040"/>
                  </a:lnTo>
                  <a:lnTo>
                    <a:pt x="66408" y="71120"/>
                  </a:lnTo>
                  <a:lnTo>
                    <a:pt x="0" y="71120"/>
                  </a:lnTo>
                  <a:lnTo>
                    <a:pt x="0" y="257810"/>
                  </a:lnTo>
                  <a:lnTo>
                    <a:pt x="99606" y="257810"/>
                  </a:lnTo>
                  <a:lnTo>
                    <a:pt x="99606" y="71120"/>
                  </a:lnTo>
                  <a:lnTo>
                    <a:pt x="99606" y="66040"/>
                  </a:lnTo>
                  <a:lnTo>
                    <a:pt x="9960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903244" y="3077135"/>
              <a:ext cx="99695" cy="257810"/>
            </a:xfrm>
            <a:custGeom>
              <a:avLst/>
              <a:gdLst/>
              <a:ahLst/>
              <a:cxnLst/>
              <a:rect l="l" t="t" r="r" b="b"/>
              <a:pathLst>
                <a:path w="99694" h="257810">
                  <a:moveTo>
                    <a:pt x="0" y="0"/>
                  </a:moveTo>
                  <a:lnTo>
                    <a:pt x="0" y="65976"/>
                  </a:lnTo>
                  <a:lnTo>
                    <a:pt x="66408" y="65976"/>
                  </a:lnTo>
                  <a:lnTo>
                    <a:pt x="66408" y="71666"/>
                  </a:lnTo>
                  <a:lnTo>
                    <a:pt x="0" y="71666"/>
                  </a:lnTo>
                  <a:lnTo>
                    <a:pt x="0" y="257771"/>
                  </a:lnTo>
                  <a:lnTo>
                    <a:pt x="99606" y="257771"/>
                  </a:lnTo>
                  <a:lnTo>
                    <a:pt x="99606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122554" y="3405863"/>
              <a:ext cx="42545" cy="122555"/>
            </a:xfrm>
            <a:custGeom>
              <a:avLst/>
              <a:gdLst/>
              <a:ahLst/>
              <a:cxnLst/>
              <a:rect l="l" t="t" r="r" b="b"/>
              <a:pathLst>
                <a:path w="42544" h="122554">
                  <a:moveTo>
                    <a:pt x="17907" y="0"/>
                  </a:moveTo>
                  <a:lnTo>
                    <a:pt x="7967" y="3"/>
                  </a:lnTo>
                  <a:lnTo>
                    <a:pt x="0" y="430"/>
                  </a:lnTo>
                  <a:lnTo>
                    <a:pt x="41935" y="122147"/>
                  </a:lnTo>
                  <a:lnTo>
                    <a:pt x="37008" y="105725"/>
                  </a:lnTo>
                  <a:lnTo>
                    <a:pt x="35860" y="70969"/>
                  </a:lnTo>
                  <a:lnTo>
                    <a:pt x="36875" y="32092"/>
                  </a:lnTo>
                  <a:lnTo>
                    <a:pt x="38442" y="3313"/>
                  </a:lnTo>
                  <a:lnTo>
                    <a:pt x="28503" y="932"/>
                  </a:lnTo>
                  <a:lnTo>
                    <a:pt x="179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122554" y="3405863"/>
              <a:ext cx="42545" cy="122555"/>
            </a:xfrm>
            <a:custGeom>
              <a:avLst/>
              <a:gdLst/>
              <a:ahLst/>
              <a:cxnLst/>
              <a:rect l="l" t="t" r="r" b="b"/>
              <a:pathLst>
                <a:path w="42544" h="122554">
                  <a:moveTo>
                    <a:pt x="0" y="430"/>
                  </a:moveTo>
                  <a:lnTo>
                    <a:pt x="7967" y="3"/>
                  </a:lnTo>
                  <a:lnTo>
                    <a:pt x="17907" y="0"/>
                  </a:lnTo>
                  <a:lnTo>
                    <a:pt x="28503" y="932"/>
                  </a:lnTo>
                  <a:lnTo>
                    <a:pt x="38442" y="3313"/>
                  </a:lnTo>
                  <a:lnTo>
                    <a:pt x="36875" y="32092"/>
                  </a:lnTo>
                  <a:lnTo>
                    <a:pt x="35860" y="70969"/>
                  </a:lnTo>
                  <a:lnTo>
                    <a:pt x="37008" y="105725"/>
                  </a:lnTo>
                  <a:lnTo>
                    <a:pt x="41935" y="1221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112067" y="3180248"/>
              <a:ext cx="74930" cy="377825"/>
            </a:xfrm>
            <a:custGeom>
              <a:avLst/>
              <a:gdLst/>
              <a:ahLst/>
              <a:cxnLst/>
              <a:rect l="l" t="t" r="r" b="b"/>
              <a:pathLst>
                <a:path w="74930" h="377825">
                  <a:moveTo>
                    <a:pt x="74371" y="0"/>
                  </a:moveTo>
                  <a:lnTo>
                    <a:pt x="50672" y="0"/>
                  </a:lnTo>
                  <a:lnTo>
                    <a:pt x="50672" y="156387"/>
                  </a:lnTo>
                  <a:lnTo>
                    <a:pt x="19761" y="156387"/>
                  </a:lnTo>
                  <a:lnTo>
                    <a:pt x="10490" y="207073"/>
                  </a:lnTo>
                  <a:lnTo>
                    <a:pt x="10579" y="226314"/>
                  </a:lnTo>
                  <a:lnTo>
                    <a:pt x="5943" y="227469"/>
                  </a:lnTo>
                  <a:lnTo>
                    <a:pt x="2298" y="228993"/>
                  </a:lnTo>
                  <a:lnTo>
                    <a:pt x="876" y="230670"/>
                  </a:lnTo>
                  <a:lnTo>
                    <a:pt x="0" y="323278"/>
                  </a:lnTo>
                  <a:lnTo>
                    <a:pt x="1242" y="339242"/>
                  </a:lnTo>
                  <a:lnTo>
                    <a:pt x="6008" y="357247"/>
                  </a:lnTo>
                  <a:lnTo>
                    <a:pt x="15853" y="371809"/>
                  </a:lnTo>
                  <a:lnTo>
                    <a:pt x="32334" y="377444"/>
                  </a:lnTo>
                  <a:lnTo>
                    <a:pt x="48562" y="373409"/>
                  </a:lnTo>
                  <a:lnTo>
                    <a:pt x="57996" y="363474"/>
                  </a:lnTo>
                  <a:lnTo>
                    <a:pt x="62679" y="348947"/>
                  </a:lnTo>
                  <a:lnTo>
                    <a:pt x="64655" y="331139"/>
                  </a:lnTo>
                  <a:lnTo>
                    <a:pt x="66655" y="275826"/>
                  </a:lnTo>
                  <a:lnTo>
                    <a:pt x="743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112067" y="3180248"/>
              <a:ext cx="74930" cy="377825"/>
            </a:xfrm>
            <a:custGeom>
              <a:avLst/>
              <a:gdLst/>
              <a:ahLst/>
              <a:cxnLst/>
              <a:rect l="l" t="t" r="r" b="b"/>
              <a:pathLst>
                <a:path w="74930" h="377825">
                  <a:moveTo>
                    <a:pt x="74371" y="0"/>
                  </a:moveTo>
                  <a:lnTo>
                    <a:pt x="50672" y="0"/>
                  </a:lnTo>
                  <a:lnTo>
                    <a:pt x="50672" y="156387"/>
                  </a:lnTo>
                  <a:lnTo>
                    <a:pt x="19761" y="156387"/>
                  </a:lnTo>
                  <a:lnTo>
                    <a:pt x="10490" y="207073"/>
                  </a:lnTo>
                  <a:lnTo>
                    <a:pt x="10490" y="226047"/>
                  </a:lnTo>
                  <a:lnTo>
                    <a:pt x="10579" y="226314"/>
                  </a:lnTo>
                  <a:lnTo>
                    <a:pt x="5943" y="227469"/>
                  </a:lnTo>
                  <a:lnTo>
                    <a:pt x="2298" y="228993"/>
                  </a:lnTo>
                  <a:lnTo>
                    <a:pt x="876" y="230670"/>
                  </a:lnTo>
                  <a:lnTo>
                    <a:pt x="739" y="254482"/>
                  </a:lnTo>
                  <a:lnTo>
                    <a:pt x="438" y="280912"/>
                  </a:lnTo>
                  <a:lnTo>
                    <a:pt x="136" y="305374"/>
                  </a:lnTo>
                  <a:lnTo>
                    <a:pt x="0" y="323278"/>
                  </a:lnTo>
                  <a:lnTo>
                    <a:pt x="1242" y="339242"/>
                  </a:lnTo>
                  <a:lnTo>
                    <a:pt x="6008" y="357247"/>
                  </a:lnTo>
                  <a:lnTo>
                    <a:pt x="15853" y="371809"/>
                  </a:lnTo>
                  <a:lnTo>
                    <a:pt x="32334" y="377444"/>
                  </a:lnTo>
                  <a:lnTo>
                    <a:pt x="48562" y="373409"/>
                  </a:lnTo>
                  <a:lnTo>
                    <a:pt x="64655" y="331139"/>
                  </a:lnTo>
                  <a:lnTo>
                    <a:pt x="66655" y="275826"/>
                  </a:lnTo>
                  <a:lnTo>
                    <a:pt x="68135" y="226303"/>
                  </a:lnTo>
                  <a:lnTo>
                    <a:pt x="69771" y="168919"/>
                  </a:lnTo>
                  <a:lnTo>
                    <a:pt x="71438" y="108715"/>
                  </a:lnTo>
                  <a:lnTo>
                    <a:pt x="73013" y="50728"/>
                  </a:lnTo>
                  <a:lnTo>
                    <a:pt x="7437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58776" y="3075805"/>
              <a:ext cx="131598" cy="260350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3058776" y="3075398"/>
              <a:ext cx="104139" cy="261620"/>
            </a:xfrm>
            <a:custGeom>
              <a:avLst/>
              <a:gdLst/>
              <a:ahLst/>
              <a:cxnLst/>
              <a:rect l="l" t="t" r="r" b="b"/>
              <a:pathLst>
                <a:path w="104139" h="261620">
                  <a:moveTo>
                    <a:pt x="103962" y="67716"/>
                  </a:moveTo>
                  <a:lnTo>
                    <a:pt x="103962" y="0"/>
                  </a:lnTo>
                  <a:lnTo>
                    <a:pt x="0" y="0"/>
                  </a:lnTo>
                  <a:lnTo>
                    <a:pt x="0" y="104406"/>
                  </a:lnTo>
                  <a:lnTo>
                    <a:pt x="14414" y="104406"/>
                  </a:lnTo>
                  <a:lnTo>
                    <a:pt x="14414" y="114096"/>
                  </a:lnTo>
                  <a:lnTo>
                    <a:pt x="6540" y="114096"/>
                  </a:lnTo>
                  <a:lnTo>
                    <a:pt x="6540" y="146862"/>
                  </a:lnTo>
                  <a:lnTo>
                    <a:pt x="14414" y="146862"/>
                  </a:lnTo>
                  <a:lnTo>
                    <a:pt x="14414" y="156400"/>
                  </a:lnTo>
                  <a:lnTo>
                    <a:pt x="0" y="156400"/>
                  </a:lnTo>
                  <a:lnTo>
                    <a:pt x="0" y="261238"/>
                  </a:lnTo>
                  <a:lnTo>
                    <a:pt x="103962" y="261238"/>
                  </a:lnTo>
                  <a:lnTo>
                    <a:pt x="103962" y="73393"/>
                  </a:lnTo>
                  <a:lnTo>
                    <a:pt x="38442" y="73393"/>
                  </a:lnTo>
                  <a:lnTo>
                    <a:pt x="38442" y="67716"/>
                  </a:lnTo>
                  <a:lnTo>
                    <a:pt x="103962" y="677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012029" y="3080649"/>
              <a:ext cx="61594" cy="256540"/>
            </a:xfrm>
            <a:custGeom>
              <a:avLst/>
              <a:gdLst/>
              <a:ahLst/>
              <a:cxnLst/>
              <a:rect l="l" t="t" r="r" b="b"/>
              <a:pathLst>
                <a:path w="61594" h="256539">
                  <a:moveTo>
                    <a:pt x="46736" y="0"/>
                  </a:moveTo>
                  <a:lnTo>
                    <a:pt x="6540" y="0"/>
                  </a:lnTo>
                  <a:lnTo>
                    <a:pt x="6540" y="27063"/>
                  </a:lnTo>
                  <a:lnTo>
                    <a:pt x="0" y="27063"/>
                  </a:lnTo>
                  <a:lnTo>
                    <a:pt x="0" y="34290"/>
                  </a:lnTo>
                  <a:lnTo>
                    <a:pt x="6540" y="34290"/>
                  </a:lnTo>
                  <a:lnTo>
                    <a:pt x="6540" y="62471"/>
                  </a:lnTo>
                  <a:lnTo>
                    <a:pt x="0" y="62471"/>
                  </a:lnTo>
                  <a:lnTo>
                    <a:pt x="0" y="69672"/>
                  </a:lnTo>
                  <a:lnTo>
                    <a:pt x="6540" y="69672"/>
                  </a:lnTo>
                  <a:lnTo>
                    <a:pt x="6540" y="91960"/>
                  </a:lnTo>
                  <a:lnTo>
                    <a:pt x="0" y="91960"/>
                  </a:lnTo>
                  <a:lnTo>
                    <a:pt x="0" y="99148"/>
                  </a:lnTo>
                  <a:lnTo>
                    <a:pt x="6540" y="99148"/>
                  </a:lnTo>
                  <a:lnTo>
                    <a:pt x="6540" y="124053"/>
                  </a:lnTo>
                  <a:lnTo>
                    <a:pt x="0" y="124053"/>
                  </a:lnTo>
                  <a:lnTo>
                    <a:pt x="0" y="131279"/>
                  </a:lnTo>
                  <a:lnTo>
                    <a:pt x="6540" y="131279"/>
                  </a:lnTo>
                  <a:lnTo>
                    <a:pt x="6540" y="154203"/>
                  </a:lnTo>
                  <a:lnTo>
                    <a:pt x="0" y="154203"/>
                  </a:lnTo>
                  <a:lnTo>
                    <a:pt x="0" y="161417"/>
                  </a:lnTo>
                  <a:lnTo>
                    <a:pt x="6540" y="161417"/>
                  </a:lnTo>
                  <a:lnTo>
                    <a:pt x="6540" y="185000"/>
                  </a:lnTo>
                  <a:lnTo>
                    <a:pt x="0" y="185000"/>
                  </a:lnTo>
                  <a:lnTo>
                    <a:pt x="0" y="192214"/>
                  </a:lnTo>
                  <a:lnTo>
                    <a:pt x="6540" y="192214"/>
                  </a:lnTo>
                  <a:lnTo>
                    <a:pt x="6540" y="219087"/>
                  </a:lnTo>
                  <a:lnTo>
                    <a:pt x="0" y="219087"/>
                  </a:lnTo>
                  <a:lnTo>
                    <a:pt x="0" y="226301"/>
                  </a:lnTo>
                  <a:lnTo>
                    <a:pt x="6540" y="226301"/>
                  </a:lnTo>
                  <a:lnTo>
                    <a:pt x="6540" y="255993"/>
                  </a:lnTo>
                  <a:lnTo>
                    <a:pt x="46736" y="255993"/>
                  </a:lnTo>
                  <a:lnTo>
                    <a:pt x="46736" y="151142"/>
                  </a:lnTo>
                  <a:lnTo>
                    <a:pt x="61163" y="151142"/>
                  </a:lnTo>
                  <a:lnTo>
                    <a:pt x="61163" y="141605"/>
                  </a:lnTo>
                  <a:lnTo>
                    <a:pt x="53289" y="141605"/>
                  </a:lnTo>
                  <a:lnTo>
                    <a:pt x="53289" y="108851"/>
                  </a:lnTo>
                  <a:lnTo>
                    <a:pt x="61163" y="108851"/>
                  </a:lnTo>
                  <a:lnTo>
                    <a:pt x="61163" y="99148"/>
                  </a:lnTo>
                  <a:lnTo>
                    <a:pt x="46736" y="99148"/>
                  </a:lnTo>
                  <a:lnTo>
                    <a:pt x="4673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012029" y="3080649"/>
              <a:ext cx="61594" cy="256540"/>
            </a:xfrm>
            <a:custGeom>
              <a:avLst/>
              <a:gdLst/>
              <a:ahLst/>
              <a:cxnLst/>
              <a:rect l="l" t="t" r="r" b="b"/>
              <a:pathLst>
                <a:path w="61594" h="256539">
                  <a:moveTo>
                    <a:pt x="61163" y="108851"/>
                  </a:moveTo>
                  <a:lnTo>
                    <a:pt x="61163" y="99148"/>
                  </a:lnTo>
                  <a:lnTo>
                    <a:pt x="46736" y="99148"/>
                  </a:lnTo>
                  <a:lnTo>
                    <a:pt x="46736" y="0"/>
                  </a:lnTo>
                  <a:lnTo>
                    <a:pt x="6540" y="0"/>
                  </a:lnTo>
                  <a:lnTo>
                    <a:pt x="6540" y="27063"/>
                  </a:lnTo>
                  <a:lnTo>
                    <a:pt x="0" y="27063"/>
                  </a:lnTo>
                  <a:lnTo>
                    <a:pt x="0" y="34290"/>
                  </a:lnTo>
                  <a:lnTo>
                    <a:pt x="6540" y="34290"/>
                  </a:lnTo>
                  <a:lnTo>
                    <a:pt x="6540" y="62471"/>
                  </a:lnTo>
                  <a:lnTo>
                    <a:pt x="0" y="62471"/>
                  </a:lnTo>
                  <a:lnTo>
                    <a:pt x="0" y="69672"/>
                  </a:lnTo>
                  <a:lnTo>
                    <a:pt x="6540" y="69672"/>
                  </a:lnTo>
                  <a:lnTo>
                    <a:pt x="6540" y="91960"/>
                  </a:lnTo>
                  <a:lnTo>
                    <a:pt x="0" y="91960"/>
                  </a:lnTo>
                  <a:lnTo>
                    <a:pt x="0" y="99148"/>
                  </a:lnTo>
                  <a:lnTo>
                    <a:pt x="6540" y="99148"/>
                  </a:lnTo>
                  <a:lnTo>
                    <a:pt x="6540" y="124053"/>
                  </a:lnTo>
                  <a:lnTo>
                    <a:pt x="0" y="124053"/>
                  </a:lnTo>
                  <a:lnTo>
                    <a:pt x="0" y="131279"/>
                  </a:lnTo>
                  <a:lnTo>
                    <a:pt x="6540" y="131279"/>
                  </a:lnTo>
                  <a:lnTo>
                    <a:pt x="6540" y="154203"/>
                  </a:lnTo>
                  <a:lnTo>
                    <a:pt x="0" y="154203"/>
                  </a:lnTo>
                  <a:lnTo>
                    <a:pt x="0" y="161417"/>
                  </a:lnTo>
                  <a:lnTo>
                    <a:pt x="6540" y="161417"/>
                  </a:lnTo>
                  <a:lnTo>
                    <a:pt x="6540" y="185000"/>
                  </a:lnTo>
                  <a:lnTo>
                    <a:pt x="0" y="185000"/>
                  </a:lnTo>
                  <a:lnTo>
                    <a:pt x="0" y="192214"/>
                  </a:lnTo>
                  <a:lnTo>
                    <a:pt x="6540" y="192214"/>
                  </a:lnTo>
                  <a:lnTo>
                    <a:pt x="6540" y="219087"/>
                  </a:lnTo>
                  <a:lnTo>
                    <a:pt x="0" y="219087"/>
                  </a:lnTo>
                  <a:lnTo>
                    <a:pt x="0" y="226301"/>
                  </a:lnTo>
                  <a:lnTo>
                    <a:pt x="6540" y="226301"/>
                  </a:lnTo>
                  <a:lnTo>
                    <a:pt x="6540" y="255993"/>
                  </a:lnTo>
                  <a:lnTo>
                    <a:pt x="46736" y="255993"/>
                  </a:lnTo>
                  <a:lnTo>
                    <a:pt x="46736" y="151142"/>
                  </a:lnTo>
                  <a:lnTo>
                    <a:pt x="61163" y="151142"/>
                  </a:lnTo>
                  <a:lnTo>
                    <a:pt x="61163" y="141605"/>
                  </a:lnTo>
                  <a:lnTo>
                    <a:pt x="53289" y="141605"/>
                  </a:lnTo>
                  <a:lnTo>
                    <a:pt x="53289" y="108851"/>
                  </a:lnTo>
                  <a:lnTo>
                    <a:pt x="61163" y="1088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002842" y="3077131"/>
              <a:ext cx="15875" cy="259715"/>
            </a:xfrm>
            <a:custGeom>
              <a:avLst/>
              <a:gdLst/>
              <a:ahLst/>
              <a:cxnLst/>
              <a:rect l="l" t="t" r="r" b="b"/>
              <a:pathLst>
                <a:path w="15875" h="259714">
                  <a:moveTo>
                    <a:pt x="0" y="0"/>
                  </a:moveTo>
                  <a:lnTo>
                    <a:pt x="0" y="257771"/>
                  </a:lnTo>
                  <a:lnTo>
                    <a:pt x="15735" y="259511"/>
                  </a:lnTo>
                  <a:lnTo>
                    <a:pt x="15735" y="229819"/>
                  </a:lnTo>
                  <a:lnTo>
                    <a:pt x="9182" y="229819"/>
                  </a:lnTo>
                  <a:lnTo>
                    <a:pt x="9182" y="222605"/>
                  </a:lnTo>
                  <a:lnTo>
                    <a:pt x="15735" y="222605"/>
                  </a:lnTo>
                  <a:lnTo>
                    <a:pt x="15735" y="195732"/>
                  </a:lnTo>
                  <a:lnTo>
                    <a:pt x="9182" y="195732"/>
                  </a:lnTo>
                  <a:lnTo>
                    <a:pt x="9182" y="188518"/>
                  </a:lnTo>
                  <a:lnTo>
                    <a:pt x="15735" y="188518"/>
                  </a:lnTo>
                  <a:lnTo>
                    <a:pt x="15735" y="164934"/>
                  </a:lnTo>
                  <a:lnTo>
                    <a:pt x="9182" y="164934"/>
                  </a:lnTo>
                  <a:lnTo>
                    <a:pt x="9182" y="157721"/>
                  </a:lnTo>
                  <a:lnTo>
                    <a:pt x="15735" y="157721"/>
                  </a:lnTo>
                  <a:lnTo>
                    <a:pt x="15735" y="134797"/>
                  </a:lnTo>
                  <a:lnTo>
                    <a:pt x="9182" y="134797"/>
                  </a:lnTo>
                  <a:lnTo>
                    <a:pt x="9182" y="127571"/>
                  </a:lnTo>
                  <a:lnTo>
                    <a:pt x="15735" y="127571"/>
                  </a:lnTo>
                  <a:lnTo>
                    <a:pt x="15735" y="102666"/>
                  </a:lnTo>
                  <a:lnTo>
                    <a:pt x="9182" y="102666"/>
                  </a:lnTo>
                  <a:lnTo>
                    <a:pt x="9182" y="95478"/>
                  </a:lnTo>
                  <a:lnTo>
                    <a:pt x="15735" y="95478"/>
                  </a:lnTo>
                  <a:lnTo>
                    <a:pt x="15735" y="73190"/>
                  </a:lnTo>
                  <a:lnTo>
                    <a:pt x="9182" y="73190"/>
                  </a:lnTo>
                  <a:lnTo>
                    <a:pt x="9182" y="65989"/>
                  </a:lnTo>
                  <a:lnTo>
                    <a:pt x="15735" y="65989"/>
                  </a:lnTo>
                  <a:lnTo>
                    <a:pt x="15735" y="37807"/>
                  </a:lnTo>
                  <a:lnTo>
                    <a:pt x="9182" y="37807"/>
                  </a:lnTo>
                  <a:lnTo>
                    <a:pt x="9182" y="30581"/>
                  </a:lnTo>
                  <a:lnTo>
                    <a:pt x="15735" y="30581"/>
                  </a:lnTo>
                  <a:lnTo>
                    <a:pt x="15735" y="35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002842" y="3077131"/>
              <a:ext cx="15875" cy="259715"/>
            </a:xfrm>
            <a:custGeom>
              <a:avLst/>
              <a:gdLst/>
              <a:ahLst/>
              <a:cxnLst/>
              <a:rect l="l" t="t" r="r" b="b"/>
              <a:pathLst>
                <a:path w="15875" h="259714">
                  <a:moveTo>
                    <a:pt x="9182" y="229819"/>
                  </a:moveTo>
                  <a:lnTo>
                    <a:pt x="9182" y="222605"/>
                  </a:lnTo>
                  <a:lnTo>
                    <a:pt x="15735" y="222605"/>
                  </a:lnTo>
                  <a:lnTo>
                    <a:pt x="15735" y="195732"/>
                  </a:lnTo>
                  <a:lnTo>
                    <a:pt x="9182" y="195732"/>
                  </a:lnTo>
                  <a:lnTo>
                    <a:pt x="9182" y="188518"/>
                  </a:lnTo>
                  <a:lnTo>
                    <a:pt x="15735" y="188518"/>
                  </a:lnTo>
                  <a:lnTo>
                    <a:pt x="15735" y="164934"/>
                  </a:lnTo>
                  <a:lnTo>
                    <a:pt x="9182" y="164934"/>
                  </a:lnTo>
                  <a:lnTo>
                    <a:pt x="9182" y="157721"/>
                  </a:lnTo>
                  <a:lnTo>
                    <a:pt x="15735" y="157721"/>
                  </a:lnTo>
                  <a:lnTo>
                    <a:pt x="15735" y="134797"/>
                  </a:lnTo>
                  <a:lnTo>
                    <a:pt x="9182" y="134797"/>
                  </a:lnTo>
                  <a:lnTo>
                    <a:pt x="9182" y="127571"/>
                  </a:lnTo>
                  <a:lnTo>
                    <a:pt x="15735" y="127571"/>
                  </a:lnTo>
                  <a:lnTo>
                    <a:pt x="15735" y="102666"/>
                  </a:lnTo>
                  <a:lnTo>
                    <a:pt x="9182" y="102666"/>
                  </a:lnTo>
                  <a:lnTo>
                    <a:pt x="9182" y="95478"/>
                  </a:lnTo>
                  <a:lnTo>
                    <a:pt x="15735" y="95478"/>
                  </a:lnTo>
                  <a:lnTo>
                    <a:pt x="15735" y="73190"/>
                  </a:lnTo>
                  <a:lnTo>
                    <a:pt x="9182" y="73190"/>
                  </a:lnTo>
                  <a:lnTo>
                    <a:pt x="9182" y="65989"/>
                  </a:lnTo>
                  <a:lnTo>
                    <a:pt x="15735" y="65989"/>
                  </a:lnTo>
                  <a:lnTo>
                    <a:pt x="15735" y="37807"/>
                  </a:lnTo>
                  <a:lnTo>
                    <a:pt x="9182" y="37807"/>
                  </a:lnTo>
                  <a:lnTo>
                    <a:pt x="9182" y="30581"/>
                  </a:lnTo>
                  <a:lnTo>
                    <a:pt x="15735" y="30581"/>
                  </a:lnTo>
                  <a:lnTo>
                    <a:pt x="15735" y="3517"/>
                  </a:lnTo>
                  <a:lnTo>
                    <a:pt x="0" y="0"/>
                  </a:lnTo>
                  <a:lnTo>
                    <a:pt x="0" y="257771"/>
                  </a:lnTo>
                  <a:lnTo>
                    <a:pt x="15735" y="259511"/>
                  </a:lnTo>
                  <a:lnTo>
                    <a:pt x="15735" y="229819"/>
                  </a:lnTo>
                  <a:lnTo>
                    <a:pt x="9182" y="2298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788780" y="3173323"/>
              <a:ext cx="114935" cy="62230"/>
            </a:xfrm>
            <a:custGeom>
              <a:avLst/>
              <a:gdLst/>
              <a:ahLst/>
              <a:cxnLst/>
              <a:rect l="l" t="t" r="r" b="b"/>
              <a:pathLst>
                <a:path w="114935" h="62230">
                  <a:moveTo>
                    <a:pt x="114465" y="0"/>
                  </a:moveTo>
                  <a:lnTo>
                    <a:pt x="73190" y="0"/>
                  </a:lnTo>
                  <a:lnTo>
                    <a:pt x="73190" y="25400"/>
                  </a:lnTo>
                  <a:lnTo>
                    <a:pt x="73190" y="39370"/>
                  </a:lnTo>
                  <a:lnTo>
                    <a:pt x="70142" y="39370"/>
                  </a:lnTo>
                  <a:lnTo>
                    <a:pt x="70142" y="44450"/>
                  </a:lnTo>
                  <a:lnTo>
                    <a:pt x="52349" y="44450"/>
                  </a:lnTo>
                  <a:lnTo>
                    <a:pt x="52349" y="39370"/>
                  </a:lnTo>
                  <a:lnTo>
                    <a:pt x="49301" y="39370"/>
                  </a:lnTo>
                  <a:lnTo>
                    <a:pt x="49301" y="25400"/>
                  </a:lnTo>
                  <a:lnTo>
                    <a:pt x="52095" y="25400"/>
                  </a:lnTo>
                  <a:lnTo>
                    <a:pt x="52095" y="20320"/>
                  </a:lnTo>
                  <a:lnTo>
                    <a:pt x="70396" y="20320"/>
                  </a:lnTo>
                  <a:lnTo>
                    <a:pt x="70396" y="25400"/>
                  </a:lnTo>
                  <a:lnTo>
                    <a:pt x="73190" y="25400"/>
                  </a:lnTo>
                  <a:lnTo>
                    <a:pt x="73190" y="0"/>
                  </a:lnTo>
                  <a:lnTo>
                    <a:pt x="0" y="0"/>
                  </a:lnTo>
                  <a:lnTo>
                    <a:pt x="0" y="20320"/>
                  </a:lnTo>
                  <a:lnTo>
                    <a:pt x="0" y="25400"/>
                  </a:lnTo>
                  <a:lnTo>
                    <a:pt x="0" y="39370"/>
                  </a:lnTo>
                  <a:lnTo>
                    <a:pt x="0" y="44450"/>
                  </a:lnTo>
                  <a:lnTo>
                    <a:pt x="0" y="62230"/>
                  </a:lnTo>
                  <a:lnTo>
                    <a:pt x="114465" y="62230"/>
                  </a:lnTo>
                  <a:lnTo>
                    <a:pt x="114465" y="44450"/>
                  </a:lnTo>
                  <a:lnTo>
                    <a:pt x="114465" y="39370"/>
                  </a:lnTo>
                  <a:lnTo>
                    <a:pt x="114465" y="25400"/>
                  </a:lnTo>
                  <a:lnTo>
                    <a:pt x="114465" y="20320"/>
                  </a:lnTo>
                  <a:lnTo>
                    <a:pt x="11446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912414" y="3185058"/>
              <a:ext cx="250825" cy="42545"/>
            </a:xfrm>
            <a:custGeom>
              <a:avLst/>
              <a:gdLst/>
              <a:ahLst/>
              <a:cxnLst/>
              <a:rect l="l" t="t" r="r" b="b"/>
              <a:pathLst>
                <a:path w="250825" h="42544">
                  <a:moveTo>
                    <a:pt x="48488" y="41935"/>
                  </a:moveTo>
                  <a:lnTo>
                    <a:pt x="0" y="41935"/>
                  </a:lnTo>
                  <a:lnTo>
                    <a:pt x="0" y="0"/>
                  </a:lnTo>
                  <a:lnTo>
                    <a:pt x="48488" y="0"/>
                  </a:lnTo>
                  <a:lnTo>
                    <a:pt x="48488" y="41935"/>
                  </a:lnTo>
                  <a:close/>
                </a:path>
                <a:path w="250825" h="42544">
                  <a:moveTo>
                    <a:pt x="83883" y="37198"/>
                  </a:moveTo>
                  <a:lnTo>
                    <a:pt x="48488" y="37198"/>
                  </a:lnTo>
                  <a:lnTo>
                    <a:pt x="48488" y="4445"/>
                  </a:lnTo>
                  <a:lnTo>
                    <a:pt x="83883" y="4445"/>
                  </a:lnTo>
                  <a:lnTo>
                    <a:pt x="83883" y="37198"/>
                  </a:lnTo>
                  <a:close/>
                </a:path>
                <a:path w="250825" h="42544">
                  <a:moveTo>
                    <a:pt x="188302" y="41935"/>
                  </a:moveTo>
                  <a:lnTo>
                    <a:pt x="250329" y="41935"/>
                  </a:lnTo>
                  <a:lnTo>
                    <a:pt x="250329" y="0"/>
                  </a:lnTo>
                  <a:lnTo>
                    <a:pt x="188302" y="0"/>
                  </a:lnTo>
                  <a:lnTo>
                    <a:pt x="188302" y="41935"/>
                  </a:lnTo>
                  <a:close/>
                </a:path>
                <a:path w="250825" h="42544">
                  <a:moveTo>
                    <a:pt x="138925" y="37198"/>
                  </a:moveTo>
                  <a:lnTo>
                    <a:pt x="188302" y="37198"/>
                  </a:lnTo>
                  <a:lnTo>
                    <a:pt x="188302" y="4445"/>
                  </a:lnTo>
                  <a:lnTo>
                    <a:pt x="138925" y="4445"/>
                  </a:lnTo>
                  <a:lnTo>
                    <a:pt x="138925" y="371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825254" y="2717596"/>
              <a:ext cx="1143635" cy="914400"/>
            </a:xfrm>
            <a:custGeom>
              <a:avLst/>
              <a:gdLst/>
              <a:ahLst/>
              <a:cxnLst/>
              <a:rect l="l" t="t" r="r" b="b"/>
              <a:pathLst>
                <a:path w="1143635" h="914400">
                  <a:moveTo>
                    <a:pt x="160489" y="393306"/>
                  </a:moveTo>
                  <a:lnTo>
                    <a:pt x="47231" y="281686"/>
                  </a:lnTo>
                  <a:lnTo>
                    <a:pt x="0" y="329590"/>
                  </a:lnTo>
                  <a:lnTo>
                    <a:pt x="113258" y="441223"/>
                  </a:lnTo>
                  <a:lnTo>
                    <a:pt x="160489" y="393306"/>
                  </a:lnTo>
                  <a:close/>
                </a:path>
                <a:path w="1143635" h="914400">
                  <a:moveTo>
                    <a:pt x="1142047" y="758418"/>
                  </a:moveTo>
                  <a:lnTo>
                    <a:pt x="1135824" y="758418"/>
                  </a:lnTo>
                  <a:lnTo>
                    <a:pt x="1135824" y="775462"/>
                  </a:lnTo>
                  <a:lnTo>
                    <a:pt x="1142047" y="775462"/>
                  </a:lnTo>
                  <a:lnTo>
                    <a:pt x="1142047" y="758418"/>
                  </a:lnTo>
                  <a:close/>
                </a:path>
                <a:path w="1143635" h="914400">
                  <a:moveTo>
                    <a:pt x="1142047" y="0"/>
                  </a:moveTo>
                  <a:lnTo>
                    <a:pt x="1135824" y="0"/>
                  </a:lnTo>
                  <a:lnTo>
                    <a:pt x="1135824" y="17030"/>
                  </a:lnTo>
                  <a:lnTo>
                    <a:pt x="1142047" y="17030"/>
                  </a:lnTo>
                  <a:lnTo>
                    <a:pt x="1142047" y="0"/>
                  </a:lnTo>
                  <a:close/>
                </a:path>
                <a:path w="1143635" h="914400">
                  <a:moveTo>
                    <a:pt x="1142771" y="893419"/>
                  </a:moveTo>
                  <a:lnTo>
                    <a:pt x="1142047" y="890803"/>
                  </a:lnTo>
                  <a:lnTo>
                    <a:pt x="1142047" y="852563"/>
                  </a:lnTo>
                  <a:lnTo>
                    <a:pt x="1135824" y="852563"/>
                  </a:lnTo>
                  <a:lnTo>
                    <a:pt x="1135824" y="890803"/>
                  </a:lnTo>
                  <a:lnTo>
                    <a:pt x="1136091" y="894283"/>
                  </a:lnTo>
                  <a:lnTo>
                    <a:pt x="1135227" y="896048"/>
                  </a:lnTo>
                  <a:lnTo>
                    <a:pt x="1129982" y="901280"/>
                  </a:lnTo>
                  <a:lnTo>
                    <a:pt x="1123861" y="906526"/>
                  </a:lnTo>
                  <a:lnTo>
                    <a:pt x="1123861" y="914387"/>
                  </a:lnTo>
                  <a:lnTo>
                    <a:pt x="1137843" y="902144"/>
                  </a:lnTo>
                  <a:lnTo>
                    <a:pt x="1141336" y="898664"/>
                  </a:lnTo>
                  <a:lnTo>
                    <a:pt x="1142771" y="893419"/>
                  </a:lnTo>
                  <a:close/>
                </a:path>
                <a:path w="1143635" h="914400">
                  <a:moveTo>
                    <a:pt x="1142771" y="135001"/>
                  </a:moveTo>
                  <a:lnTo>
                    <a:pt x="1142047" y="132384"/>
                  </a:lnTo>
                  <a:lnTo>
                    <a:pt x="1142047" y="94145"/>
                  </a:lnTo>
                  <a:lnTo>
                    <a:pt x="1135824" y="94145"/>
                  </a:lnTo>
                  <a:lnTo>
                    <a:pt x="1135824" y="132384"/>
                  </a:lnTo>
                  <a:lnTo>
                    <a:pt x="1136091" y="135877"/>
                  </a:lnTo>
                  <a:lnTo>
                    <a:pt x="1135227" y="137617"/>
                  </a:lnTo>
                  <a:lnTo>
                    <a:pt x="1129982" y="142875"/>
                  </a:lnTo>
                  <a:lnTo>
                    <a:pt x="1123861" y="148107"/>
                  </a:lnTo>
                  <a:lnTo>
                    <a:pt x="1123861" y="155968"/>
                  </a:lnTo>
                  <a:lnTo>
                    <a:pt x="1137843" y="143738"/>
                  </a:lnTo>
                  <a:lnTo>
                    <a:pt x="1141336" y="140246"/>
                  </a:lnTo>
                  <a:lnTo>
                    <a:pt x="1142771" y="135001"/>
                  </a:lnTo>
                  <a:close/>
                </a:path>
                <a:path w="1143635" h="914400">
                  <a:moveTo>
                    <a:pt x="1143520" y="782891"/>
                  </a:moveTo>
                  <a:lnTo>
                    <a:pt x="1134351" y="782891"/>
                  </a:lnTo>
                  <a:lnTo>
                    <a:pt x="1134351" y="845794"/>
                  </a:lnTo>
                  <a:lnTo>
                    <a:pt x="1143520" y="845794"/>
                  </a:lnTo>
                  <a:lnTo>
                    <a:pt x="1143520" y="782891"/>
                  </a:lnTo>
                  <a:close/>
                </a:path>
                <a:path w="1143635" h="914400">
                  <a:moveTo>
                    <a:pt x="1143520" y="24472"/>
                  </a:moveTo>
                  <a:lnTo>
                    <a:pt x="1134351" y="24472"/>
                  </a:lnTo>
                  <a:lnTo>
                    <a:pt x="1134351" y="87376"/>
                  </a:lnTo>
                  <a:lnTo>
                    <a:pt x="1143520" y="87376"/>
                  </a:lnTo>
                  <a:lnTo>
                    <a:pt x="1143520" y="24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825254" y="2999273"/>
              <a:ext cx="160655" cy="160020"/>
            </a:xfrm>
            <a:custGeom>
              <a:avLst/>
              <a:gdLst/>
              <a:ahLst/>
              <a:cxnLst/>
              <a:rect l="l" t="t" r="r" b="b"/>
              <a:pathLst>
                <a:path w="160655" h="160019">
                  <a:moveTo>
                    <a:pt x="160489" y="111620"/>
                  </a:moveTo>
                  <a:lnTo>
                    <a:pt x="113258" y="159537"/>
                  </a:lnTo>
                  <a:lnTo>
                    <a:pt x="0" y="47904"/>
                  </a:lnTo>
                  <a:lnTo>
                    <a:pt x="47231" y="0"/>
                  </a:lnTo>
                  <a:lnTo>
                    <a:pt x="160489" y="1116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872481" y="2999273"/>
              <a:ext cx="81915" cy="80645"/>
            </a:xfrm>
            <a:custGeom>
              <a:avLst/>
              <a:gdLst/>
              <a:ahLst/>
              <a:cxnLst/>
              <a:rect l="l" t="t" r="r" b="b"/>
              <a:pathLst>
                <a:path w="81914" h="80644">
                  <a:moveTo>
                    <a:pt x="0" y="0"/>
                  </a:moveTo>
                  <a:lnTo>
                    <a:pt x="81711" y="80530"/>
                  </a:lnTo>
                  <a:lnTo>
                    <a:pt x="81711" y="67716"/>
                  </a:lnTo>
                  <a:lnTo>
                    <a:pt x="32575" y="19265"/>
                  </a:lnTo>
                  <a:lnTo>
                    <a:pt x="27266" y="13220"/>
                  </a:lnTo>
                  <a:lnTo>
                    <a:pt x="22021" y="9728"/>
                  </a:lnTo>
                  <a:lnTo>
                    <a:pt x="15036" y="44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872481" y="2999273"/>
              <a:ext cx="81915" cy="80645"/>
            </a:xfrm>
            <a:custGeom>
              <a:avLst/>
              <a:gdLst/>
              <a:ahLst/>
              <a:cxnLst/>
              <a:rect l="l" t="t" r="r" b="b"/>
              <a:pathLst>
                <a:path w="81914" h="80644">
                  <a:moveTo>
                    <a:pt x="81711" y="67716"/>
                  </a:moveTo>
                  <a:lnTo>
                    <a:pt x="32575" y="19265"/>
                  </a:lnTo>
                  <a:lnTo>
                    <a:pt x="27266" y="13220"/>
                  </a:lnTo>
                  <a:lnTo>
                    <a:pt x="22021" y="9728"/>
                  </a:lnTo>
                  <a:lnTo>
                    <a:pt x="18529" y="7099"/>
                  </a:lnTo>
                  <a:lnTo>
                    <a:pt x="15036" y="4470"/>
                  </a:lnTo>
                  <a:lnTo>
                    <a:pt x="0" y="0"/>
                  </a:lnTo>
                  <a:lnTo>
                    <a:pt x="81711" y="80530"/>
                  </a:lnTo>
                  <a:lnTo>
                    <a:pt x="81711" y="677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076233" y="2999386"/>
              <a:ext cx="179705" cy="161925"/>
            </a:xfrm>
            <a:custGeom>
              <a:avLst/>
              <a:gdLst/>
              <a:ahLst/>
              <a:cxnLst/>
              <a:rect l="l" t="t" r="r" b="b"/>
              <a:pathLst>
                <a:path w="179704" h="161925">
                  <a:moveTo>
                    <a:pt x="120586" y="0"/>
                  </a:moveTo>
                  <a:lnTo>
                    <a:pt x="116776" y="4152"/>
                  </a:lnTo>
                  <a:lnTo>
                    <a:pt x="0" y="112077"/>
                  </a:lnTo>
                  <a:lnTo>
                    <a:pt x="45669" y="161493"/>
                  </a:lnTo>
                  <a:lnTo>
                    <a:pt x="167246" y="49136"/>
                  </a:lnTo>
                  <a:lnTo>
                    <a:pt x="177901" y="51904"/>
                  </a:lnTo>
                  <a:lnTo>
                    <a:pt x="178257" y="57657"/>
                  </a:lnTo>
                  <a:lnTo>
                    <a:pt x="179578" y="55473"/>
                  </a:lnTo>
                  <a:lnTo>
                    <a:pt x="179120" y="52844"/>
                  </a:lnTo>
                  <a:lnTo>
                    <a:pt x="138061" y="9613"/>
                  </a:lnTo>
                  <a:lnTo>
                    <a:pt x="130200" y="1752"/>
                  </a:lnTo>
                  <a:lnTo>
                    <a:pt x="1205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076233" y="2999386"/>
              <a:ext cx="179705" cy="161925"/>
            </a:xfrm>
            <a:custGeom>
              <a:avLst/>
              <a:gdLst/>
              <a:ahLst/>
              <a:cxnLst/>
              <a:rect l="l" t="t" r="r" b="b"/>
              <a:pathLst>
                <a:path w="179704" h="161925">
                  <a:moveTo>
                    <a:pt x="178257" y="57657"/>
                  </a:moveTo>
                  <a:lnTo>
                    <a:pt x="177901" y="51904"/>
                  </a:lnTo>
                  <a:lnTo>
                    <a:pt x="167246" y="49136"/>
                  </a:lnTo>
                  <a:lnTo>
                    <a:pt x="162445" y="53568"/>
                  </a:lnTo>
                  <a:lnTo>
                    <a:pt x="45669" y="161493"/>
                  </a:lnTo>
                  <a:lnTo>
                    <a:pt x="0" y="112077"/>
                  </a:lnTo>
                  <a:lnTo>
                    <a:pt x="116776" y="4152"/>
                  </a:lnTo>
                  <a:lnTo>
                    <a:pt x="120586" y="0"/>
                  </a:lnTo>
                  <a:lnTo>
                    <a:pt x="130200" y="1752"/>
                  </a:lnTo>
                  <a:lnTo>
                    <a:pt x="138061" y="9613"/>
                  </a:lnTo>
                  <a:lnTo>
                    <a:pt x="177380" y="50863"/>
                  </a:lnTo>
                  <a:lnTo>
                    <a:pt x="179120" y="52844"/>
                  </a:lnTo>
                  <a:lnTo>
                    <a:pt x="179578" y="55473"/>
                  </a:lnTo>
                  <a:lnTo>
                    <a:pt x="178257" y="576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175749" y="3048518"/>
              <a:ext cx="78740" cy="67310"/>
            </a:xfrm>
            <a:custGeom>
              <a:avLst/>
              <a:gdLst/>
              <a:ahLst/>
              <a:cxnLst/>
              <a:rect l="l" t="t" r="r" b="b"/>
              <a:pathLst>
                <a:path w="78739" h="67310">
                  <a:moveTo>
                    <a:pt x="67729" y="0"/>
                  </a:moveTo>
                  <a:lnTo>
                    <a:pt x="62928" y="4432"/>
                  </a:lnTo>
                  <a:lnTo>
                    <a:pt x="0" y="62598"/>
                  </a:lnTo>
                  <a:lnTo>
                    <a:pt x="7171" y="65666"/>
                  </a:lnTo>
                  <a:lnTo>
                    <a:pt x="14097" y="67087"/>
                  </a:lnTo>
                  <a:lnTo>
                    <a:pt x="20221" y="66727"/>
                  </a:lnTo>
                  <a:lnTo>
                    <a:pt x="25006" y="64452"/>
                  </a:lnTo>
                  <a:lnTo>
                    <a:pt x="33212" y="56890"/>
                  </a:lnTo>
                  <a:lnTo>
                    <a:pt x="66509" y="25133"/>
                  </a:lnTo>
                  <a:lnTo>
                    <a:pt x="70002" y="22072"/>
                  </a:lnTo>
                  <a:lnTo>
                    <a:pt x="76987" y="12471"/>
                  </a:lnTo>
                  <a:lnTo>
                    <a:pt x="78740" y="8521"/>
                  </a:lnTo>
                  <a:lnTo>
                    <a:pt x="78384" y="2768"/>
                  </a:lnTo>
                  <a:lnTo>
                    <a:pt x="67729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175736" y="3048518"/>
              <a:ext cx="79375" cy="67310"/>
            </a:xfrm>
            <a:custGeom>
              <a:avLst/>
              <a:gdLst/>
              <a:ahLst/>
              <a:cxnLst/>
              <a:rect l="l" t="t" r="r" b="b"/>
              <a:pathLst>
                <a:path w="79375" h="67310">
                  <a:moveTo>
                    <a:pt x="62941" y="4432"/>
                  </a:moveTo>
                  <a:lnTo>
                    <a:pt x="12" y="62598"/>
                  </a:lnTo>
                  <a:lnTo>
                    <a:pt x="7184" y="65666"/>
                  </a:lnTo>
                  <a:lnTo>
                    <a:pt x="14109" y="67087"/>
                  </a:lnTo>
                  <a:lnTo>
                    <a:pt x="20234" y="66727"/>
                  </a:lnTo>
                  <a:lnTo>
                    <a:pt x="25018" y="64452"/>
                  </a:lnTo>
                  <a:lnTo>
                    <a:pt x="33225" y="56890"/>
                  </a:lnTo>
                  <a:lnTo>
                    <a:pt x="46428" y="44297"/>
                  </a:lnTo>
                  <a:lnTo>
                    <a:pt x="59301" y="31952"/>
                  </a:lnTo>
                  <a:lnTo>
                    <a:pt x="66522" y="25133"/>
                  </a:lnTo>
                  <a:lnTo>
                    <a:pt x="70015" y="22072"/>
                  </a:lnTo>
                  <a:lnTo>
                    <a:pt x="77000" y="12471"/>
                  </a:lnTo>
                  <a:lnTo>
                    <a:pt x="78752" y="8521"/>
                  </a:lnTo>
                  <a:lnTo>
                    <a:pt x="78397" y="2768"/>
                  </a:lnTo>
                  <a:lnTo>
                    <a:pt x="67741" y="0"/>
                  </a:lnTo>
                  <a:lnTo>
                    <a:pt x="62941" y="44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197700" y="30046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43243" y="4368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197700" y="30046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0" y="0"/>
                  </a:moveTo>
                  <a:lnTo>
                    <a:pt x="43243" y="436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029712" y="3347567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10">
                  <a:moveTo>
                    <a:pt x="66192" y="0"/>
                  </a:moveTo>
                  <a:lnTo>
                    <a:pt x="0" y="0"/>
                  </a:lnTo>
                  <a:lnTo>
                    <a:pt x="0" y="54394"/>
                  </a:lnTo>
                  <a:lnTo>
                    <a:pt x="66192" y="54394"/>
                  </a:lnTo>
                  <a:lnTo>
                    <a:pt x="66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029712" y="3347567"/>
              <a:ext cx="66675" cy="54610"/>
            </a:xfrm>
            <a:custGeom>
              <a:avLst/>
              <a:gdLst/>
              <a:ahLst/>
              <a:cxnLst/>
              <a:rect l="l" t="t" r="r" b="b"/>
              <a:pathLst>
                <a:path w="66675" h="54610">
                  <a:moveTo>
                    <a:pt x="0" y="54394"/>
                  </a:moveTo>
                  <a:lnTo>
                    <a:pt x="66192" y="54394"/>
                  </a:lnTo>
                  <a:lnTo>
                    <a:pt x="66192" y="0"/>
                  </a:lnTo>
                  <a:lnTo>
                    <a:pt x="0" y="0"/>
                  </a:lnTo>
                  <a:lnTo>
                    <a:pt x="0" y="543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032328" y="3335781"/>
              <a:ext cx="133985" cy="62230"/>
            </a:xfrm>
            <a:custGeom>
              <a:avLst/>
              <a:gdLst/>
              <a:ahLst/>
              <a:cxnLst/>
              <a:rect l="l" t="t" r="r" b="b"/>
              <a:pathLst>
                <a:path w="133985" h="62229">
                  <a:moveTo>
                    <a:pt x="133680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63563" y="11430"/>
                  </a:lnTo>
                  <a:lnTo>
                    <a:pt x="63563" y="62230"/>
                  </a:lnTo>
                  <a:lnTo>
                    <a:pt x="133680" y="62230"/>
                  </a:lnTo>
                  <a:lnTo>
                    <a:pt x="133680" y="11430"/>
                  </a:lnTo>
                  <a:lnTo>
                    <a:pt x="13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032339" y="3335774"/>
              <a:ext cx="133985" cy="62865"/>
            </a:xfrm>
            <a:custGeom>
              <a:avLst/>
              <a:gdLst/>
              <a:ahLst/>
              <a:cxnLst/>
              <a:rect l="l" t="t" r="r" b="b"/>
              <a:pathLst>
                <a:path w="133985" h="62864">
                  <a:moveTo>
                    <a:pt x="0" y="0"/>
                  </a:moveTo>
                  <a:lnTo>
                    <a:pt x="0" y="11798"/>
                  </a:lnTo>
                  <a:lnTo>
                    <a:pt x="63563" y="11798"/>
                  </a:lnTo>
                  <a:lnTo>
                    <a:pt x="63563" y="62255"/>
                  </a:lnTo>
                  <a:lnTo>
                    <a:pt x="133680" y="62255"/>
                  </a:lnTo>
                  <a:lnTo>
                    <a:pt x="133680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051742" y="335780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18707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18707"/>
                  </a:lnTo>
                  <a:lnTo>
                    <a:pt x="5397" y="24091"/>
                  </a:lnTo>
                  <a:lnTo>
                    <a:pt x="18707" y="24091"/>
                  </a:lnTo>
                  <a:lnTo>
                    <a:pt x="24091" y="18707"/>
                  </a:lnTo>
                  <a:lnTo>
                    <a:pt x="24091" y="12052"/>
                  </a:lnTo>
                  <a:lnTo>
                    <a:pt x="24091" y="5397"/>
                  </a:lnTo>
                  <a:lnTo>
                    <a:pt x="18707" y="0"/>
                  </a:lnTo>
                  <a:close/>
                </a:path>
              </a:pathLst>
            </a:custGeom>
            <a:solidFill>
              <a:srgbClr val="6869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051742" y="335780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29">
                  <a:moveTo>
                    <a:pt x="24091" y="12052"/>
                  </a:moveTo>
                  <a:lnTo>
                    <a:pt x="24091" y="18707"/>
                  </a:lnTo>
                  <a:lnTo>
                    <a:pt x="18707" y="24091"/>
                  </a:lnTo>
                  <a:lnTo>
                    <a:pt x="12052" y="24091"/>
                  </a:lnTo>
                  <a:lnTo>
                    <a:pt x="5397" y="24091"/>
                  </a:lnTo>
                  <a:lnTo>
                    <a:pt x="0" y="18707"/>
                  </a:lnTo>
                  <a:lnTo>
                    <a:pt x="0" y="12052"/>
                  </a:lnTo>
                  <a:lnTo>
                    <a:pt x="0" y="5397"/>
                  </a:lnTo>
                  <a:lnTo>
                    <a:pt x="5397" y="0"/>
                  </a:lnTo>
                  <a:lnTo>
                    <a:pt x="12052" y="0"/>
                  </a:lnTo>
                  <a:lnTo>
                    <a:pt x="18707" y="0"/>
                  </a:lnTo>
                  <a:lnTo>
                    <a:pt x="24091" y="5397"/>
                  </a:lnTo>
                  <a:lnTo>
                    <a:pt x="24091" y="1205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2897340" y="3333152"/>
              <a:ext cx="78740" cy="64769"/>
            </a:xfrm>
            <a:custGeom>
              <a:avLst/>
              <a:gdLst/>
              <a:ahLst/>
              <a:cxnLst/>
              <a:rect l="l" t="t" r="r" b="b"/>
              <a:pathLst>
                <a:path w="78739" h="64770">
                  <a:moveTo>
                    <a:pt x="78638" y="0"/>
                  </a:moveTo>
                  <a:lnTo>
                    <a:pt x="45542" y="0"/>
                  </a:lnTo>
                  <a:lnTo>
                    <a:pt x="45542" y="2286"/>
                  </a:lnTo>
                  <a:lnTo>
                    <a:pt x="24574" y="2286"/>
                  </a:lnTo>
                  <a:lnTo>
                    <a:pt x="24574" y="0"/>
                  </a:lnTo>
                  <a:lnTo>
                    <a:pt x="18669" y="0"/>
                  </a:lnTo>
                  <a:lnTo>
                    <a:pt x="18669" y="2286"/>
                  </a:lnTo>
                  <a:lnTo>
                    <a:pt x="0" y="2286"/>
                  </a:lnTo>
                  <a:lnTo>
                    <a:pt x="0" y="64223"/>
                  </a:lnTo>
                  <a:lnTo>
                    <a:pt x="78638" y="64223"/>
                  </a:lnTo>
                  <a:lnTo>
                    <a:pt x="78638" y="2286"/>
                  </a:lnTo>
                  <a:lnTo>
                    <a:pt x="786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2897339" y="3333153"/>
              <a:ext cx="78740" cy="64769"/>
            </a:xfrm>
            <a:custGeom>
              <a:avLst/>
              <a:gdLst/>
              <a:ahLst/>
              <a:cxnLst/>
              <a:rect l="l" t="t" r="r" b="b"/>
              <a:pathLst>
                <a:path w="78739" h="64770">
                  <a:moveTo>
                    <a:pt x="78638" y="64223"/>
                  </a:moveTo>
                  <a:lnTo>
                    <a:pt x="0" y="64223"/>
                  </a:lnTo>
                  <a:lnTo>
                    <a:pt x="0" y="0"/>
                  </a:lnTo>
                  <a:lnTo>
                    <a:pt x="78638" y="0"/>
                  </a:lnTo>
                  <a:lnTo>
                    <a:pt x="78638" y="642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2901937" y="3269589"/>
              <a:ext cx="67945" cy="64135"/>
            </a:xfrm>
            <a:custGeom>
              <a:avLst/>
              <a:gdLst/>
              <a:ahLst/>
              <a:cxnLst/>
              <a:rect l="l" t="t" r="r" b="b"/>
              <a:pathLst>
                <a:path w="67944" h="64135">
                  <a:moveTo>
                    <a:pt x="67487" y="0"/>
                  </a:moveTo>
                  <a:lnTo>
                    <a:pt x="0" y="0"/>
                  </a:lnTo>
                  <a:lnTo>
                    <a:pt x="0" y="6883"/>
                  </a:lnTo>
                  <a:lnTo>
                    <a:pt x="14071" y="6883"/>
                  </a:lnTo>
                  <a:lnTo>
                    <a:pt x="14071" y="63563"/>
                  </a:lnTo>
                  <a:lnTo>
                    <a:pt x="19977" y="63563"/>
                  </a:lnTo>
                  <a:lnTo>
                    <a:pt x="19977" y="6883"/>
                  </a:lnTo>
                  <a:lnTo>
                    <a:pt x="40944" y="6883"/>
                  </a:lnTo>
                  <a:lnTo>
                    <a:pt x="40944" y="63563"/>
                  </a:lnTo>
                  <a:lnTo>
                    <a:pt x="67487" y="63563"/>
                  </a:lnTo>
                  <a:lnTo>
                    <a:pt x="67487" y="6883"/>
                  </a:lnTo>
                  <a:lnTo>
                    <a:pt x="674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2901937" y="3269589"/>
              <a:ext cx="67945" cy="64135"/>
            </a:xfrm>
            <a:custGeom>
              <a:avLst/>
              <a:gdLst/>
              <a:ahLst/>
              <a:cxnLst/>
              <a:rect l="l" t="t" r="r" b="b"/>
              <a:pathLst>
                <a:path w="67944" h="64135">
                  <a:moveTo>
                    <a:pt x="67487" y="63563"/>
                  </a:moveTo>
                  <a:lnTo>
                    <a:pt x="0" y="63563"/>
                  </a:lnTo>
                  <a:lnTo>
                    <a:pt x="0" y="0"/>
                  </a:lnTo>
                  <a:lnTo>
                    <a:pt x="67487" y="0"/>
                  </a:lnTo>
                  <a:lnTo>
                    <a:pt x="67487" y="635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095891" y="3269589"/>
              <a:ext cx="70485" cy="66675"/>
            </a:xfrm>
            <a:custGeom>
              <a:avLst/>
              <a:gdLst/>
              <a:ahLst/>
              <a:cxnLst/>
              <a:rect l="l" t="t" r="r" b="b"/>
              <a:pathLst>
                <a:path w="70485" h="66675">
                  <a:moveTo>
                    <a:pt x="70129" y="0"/>
                  </a:moveTo>
                  <a:lnTo>
                    <a:pt x="0" y="0"/>
                  </a:lnTo>
                  <a:lnTo>
                    <a:pt x="0" y="66179"/>
                  </a:lnTo>
                  <a:lnTo>
                    <a:pt x="70129" y="66179"/>
                  </a:lnTo>
                  <a:lnTo>
                    <a:pt x="701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095891" y="3269589"/>
              <a:ext cx="70485" cy="66675"/>
            </a:xfrm>
            <a:custGeom>
              <a:avLst/>
              <a:gdLst/>
              <a:ahLst/>
              <a:cxnLst/>
              <a:rect l="l" t="t" r="r" b="b"/>
              <a:pathLst>
                <a:path w="70485" h="66675">
                  <a:moveTo>
                    <a:pt x="70129" y="66179"/>
                  </a:moveTo>
                  <a:lnTo>
                    <a:pt x="0" y="66179"/>
                  </a:lnTo>
                  <a:lnTo>
                    <a:pt x="0" y="0"/>
                  </a:lnTo>
                  <a:lnTo>
                    <a:pt x="70129" y="0"/>
                  </a:lnTo>
                  <a:lnTo>
                    <a:pt x="70129" y="6617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2975095" y="31983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0540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40"/>
                  </a:lnTo>
                  <a:lnTo>
                    <a:pt x="3035" y="13588"/>
                  </a:lnTo>
                  <a:lnTo>
                    <a:pt x="10540" y="13588"/>
                  </a:lnTo>
                  <a:lnTo>
                    <a:pt x="13576" y="10540"/>
                  </a:lnTo>
                  <a:lnTo>
                    <a:pt x="13576" y="6794"/>
                  </a:lnTo>
                  <a:lnTo>
                    <a:pt x="13576" y="3035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2975095" y="31983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3576" y="6794"/>
                  </a:moveTo>
                  <a:lnTo>
                    <a:pt x="13576" y="10540"/>
                  </a:lnTo>
                  <a:lnTo>
                    <a:pt x="10540" y="13588"/>
                  </a:lnTo>
                  <a:lnTo>
                    <a:pt x="6781" y="13588"/>
                  </a:lnTo>
                  <a:lnTo>
                    <a:pt x="3035" y="13588"/>
                  </a:lnTo>
                  <a:lnTo>
                    <a:pt x="0" y="10540"/>
                  </a:lnTo>
                  <a:lnTo>
                    <a:pt x="0" y="6794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81" y="0"/>
                  </a:lnTo>
                  <a:lnTo>
                    <a:pt x="10540" y="0"/>
                  </a:lnTo>
                  <a:lnTo>
                    <a:pt x="13576" y="3035"/>
                  </a:lnTo>
                  <a:lnTo>
                    <a:pt x="13576" y="679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2922789" y="3193176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5" h="24130">
                  <a:moveTo>
                    <a:pt x="20777" y="0"/>
                  </a:moveTo>
                  <a:lnTo>
                    <a:pt x="5994" y="0"/>
                  </a:lnTo>
                  <a:lnTo>
                    <a:pt x="0" y="5346"/>
                  </a:lnTo>
                  <a:lnTo>
                    <a:pt x="0" y="18592"/>
                  </a:lnTo>
                  <a:lnTo>
                    <a:pt x="5994" y="23964"/>
                  </a:lnTo>
                  <a:lnTo>
                    <a:pt x="20777" y="23964"/>
                  </a:lnTo>
                  <a:lnTo>
                    <a:pt x="26758" y="18592"/>
                  </a:lnTo>
                  <a:lnTo>
                    <a:pt x="26758" y="11976"/>
                  </a:lnTo>
                  <a:lnTo>
                    <a:pt x="26758" y="5346"/>
                  </a:lnTo>
                  <a:lnTo>
                    <a:pt x="207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922789" y="3193176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5" h="24130">
                  <a:moveTo>
                    <a:pt x="26758" y="11976"/>
                  </a:moveTo>
                  <a:lnTo>
                    <a:pt x="26758" y="18592"/>
                  </a:lnTo>
                  <a:lnTo>
                    <a:pt x="20777" y="23964"/>
                  </a:lnTo>
                  <a:lnTo>
                    <a:pt x="13373" y="23964"/>
                  </a:lnTo>
                  <a:lnTo>
                    <a:pt x="5994" y="23964"/>
                  </a:lnTo>
                  <a:lnTo>
                    <a:pt x="0" y="18592"/>
                  </a:lnTo>
                  <a:lnTo>
                    <a:pt x="0" y="11976"/>
                  </a:lnTo>
                  <a:lnTo>
                    <a:pt x="0" y="5346"/>
                  </a:lnTo>
                  <a:lnTo>
                    <a:pt x="5994" y="0"/>
                  </a:lnTo>
                  <a:lnTo>
                    <a:pt x="13373" y="0"/>
                  </a:lnTo>
                  <a:lnTo>
                    <a:pt x="20777" y="0"/>
                  </a:lnTo>
                  <a:lnTo>
                    <a:pt x="26758" y="5346"/>
                  </a:lnTo>
                  <a:lnTo>
                    <a:pt x="26758" y="119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932952" y="31983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0553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10540"/>
                  </a:lnTo>
                  <a:lnTo>
                    <a:pt x="3035" y="13588"/>
                  </a:lnTo>
                  <a:lnTo>
                    <a:pt x="10553" y="13588"/>
                  </a:lnTo>
                  <a:lnTo>
                    <a:pt x="13588" y="10540"/>
                  </a:lnTo>
                  <a:lnTo>
                    <a:pt x="13588" y="6794"/>
                  </a:lnTo>
                  <a:lnTo>
                    <a:pt x="13588" y="3035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932952" y="31983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3588" y="6794"/>
                  </a:moveTo>
                  <a:lnTo>
                    <a:pt x="13588" y="10540"/>
                  </a:lnTo>
                  <a:lnTo>
                    <a:pt x="10553" y="13588"/>
                  </a:lnTo>
                  <a:lnTo>
                    <a:pt x="6794" y="13588"/>
                  </a:lnTo>
                  <a:lnTo>
                    <a:pt x="3035" y="13588"/>
                  </a:lnTo>
                  <a:lnTo>
                    <a:pt x="0" y="10540"/>
                  </a:lnTo>
                  <a:lnTo>
                    <a:pt x="0" y="6794"/>
                  </a:lnTo>
                  <a:lnTo>
                    <a:pt x="0" y="3035"/>
                  </a:lnTo>
                  <a:lnTo>
                    <a:pt x="3035" y="0"/>
                  </a:lnTo>
                  <a:lnTo>
                    <a:pt x="6794" y="0"/>
                  </a:lnTo>
                  <a:lnTo>
                    <a:pt x="10553" y="0"/>
                  </a:lnTo>
                  <a:lnTo>
                    <a:pt x="13588" y="3035"/>
                  </a:lnTo>
                  <a:lnTo>
                    <a:pt x="13588" y="67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079934" y="31983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0553" y="0"/>
                  </a:moveTo>
                  <a:lnTo>
                    <a:pt x="3048" y="0"/>
                  </a:lnTo>
                  <a:lnTo>
                    <a:pt x="0" y="3035"/>
                  </a:lnTo>
                  <a:lnTo>
                    <a:pt x="0" y="6794"/>
                  </a:lnTo>
                  <a:lnTo>
                    <a:pt x="0" y="10540"/>
                  </a:lnTo>
                  <a:lnTo>
                    <a:pt x="3048" y="13588"/>
                  </a:lnTo>
                  <a:lnTo>
                    <a:pt x="10553" y="13588"/>
                  </a:lnTo>
                  <a:lnTo>
                    <a:pt x="13589" y="10540"/>
                  </a:lnTo>
                  <a:lnTo>
                    <a:pt x="13589" y="3035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079934" y="31983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0" y="6794"/>
                  </a:moveTo>
                  <a:lnTo>
                    <a:pt x="0" y="10540"/>
                  </a:lnTo>
                  <a:lnTo>
                    <a:pt x="3048" y="13588"/>
                  </a:lnTo>
                  <a:lnTo>
                    <a:pt x="6794" y="13588"/>
                  </a:lnTo>
                  <a:lnTo>
                    <a:pt x="10553" y="13588"/>
                  </a:lnTo>
                  <a:lnTo>
                    <a:pt x="13589" y="10540"/>
                  </a:lnTo>
                  <a:lnTo>
                    <a:pt x="13589" y="6794"/>
                  </a:lnTo>
                  <a:lnTo>
                    <a:pt x="13589" y="3035"/>
                  </a:lnTo>
                  <a:lnTo>
                    <a:pt x="10553" y="0"/>
                  </a:lnTo>
                  <a:lnTo>
                    <a:pt x="6794" y="0"/>
                  </a:lnTo>
                  <a:lnTo>
                    <a:pt x="3048" y="0"/>
                  </a:lnTo>
                  <a:lnTo>
                    <a:pt x="0" y="3035"/>
                  </a:lnTo>
                  <a:lnTo>
                    <a:pt x="0" y="67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118058" y="3193176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5" h="24130">
                  <a:moveTo>
                    <a:pt x="20764" y="0"/>
                  </a:moveTo>
                  <a:lnTo>
                    <a:pt x="5981" y="0"/>
                  </a:lnTo>
                  <a:lnTo>
                    <a:pt x="0" y="5346"/>
                  </a:lnTo>
                  <a:lnTo>
                    <a:pt x="0" y="11976"/>
                  </a:lnTo>
                  <a:lnTo>
                    <a:pt x="0" y="18592"/>
                  </a:lnTo>
                  <a:lnTo>
                    <a:pt x="5981" y="23964"/>
                  </a:lnTo>
                  <a:lnTo>
                    <a:pt x="20764" y="23964"/>
                  </a:lnTo>
                  <a:lnTo>
                    <a:pt x="26758" y="18592"/>
                  </a:lnTo>
                  <a:lnTo>
                    <a:pt x="26758" y="5346"/>
                  </a:lnTo>
                  <a:lnTo>
                    <a:pt x="207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118058" y="3193176"/>
              <a:ext cx="27305" cy="24130"/>
            </a:xfrm>
            <a:custGeom>
              <a:avLst/>
              <a:gdLst/>
              <a:ahLst/>
              <a:cxnLst/>
              <a:rect l="l" t="t" r="r" b="b"/>
              <a:pathLst>
                <a:path w="27305" h="24130">
                  <a:moveTo>
                    <a:pt x="0" y="11976"/>
                  </a:moveTo>
                  <a:lnTo>
                    <a:pt x="0" y="18592"/>
                  </a:lnTo>
                  <a:lnTo>
                    <a:pt x="5981" y="23964"/>
                  </a:lnTo>
                  <a:lnTo>
                    <a:pt x="13385" y="23964"/>
                  </a:lnTo>
                  <a:lnTo>
                    <a:pt x="20764" y="23964"/>
                  </a:lnTo>
                  <a:lnTo>
                    <a:pt x="26758" y="18592"/>
                  </a:lnTo>
                  <a:lnTo>
                    <a:pt x="26758" y="11976"/>
                  </a:lnTo>
                  <a:lnTo>
                    <a:pt x="26758" y="5346"/>
                  </a:lnTo>
                  <a:lnTo>
                    <a:pt x="20764" y="0"/>
                  </a:lnTo>
                  <a:lnTo>
                    <a:pt x="13385" y="0"/>
                  </a:lnTo>
                  <a:lnTo>
                    <a:pt x="5981" y="0"/>
                  </a:lnTo>
                  <a:lnTo>
                    <a:pt x="0" y="5346"/>
                  </a:lnTo>
                  <a:lnTo>
                    <a:pt x="0" y="119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121067" y="31983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0553" y="0"/>
                  </a:moveTo>
                  <a:lnTo>
                    <a:pt x="3035" y="0"/>
                  </a:lnTo>
                  <a:lnTo>
                    <a:pt x="0" y="3035"/>
                  </a:lnTo>
                  <a:lnTo>
                    <a:pt x="0" y="6794"/>
                  </a:lnTo>
                  <a:lnTo>
                    <a:pt x="0" y="10540"/>
                  </a:lnTo>
                  <a:lnTo>
                    <a:pt x="3035" y="13588"/>
                  </a:lnTo>
                  <a:lnTo>
                    <a:pt x="10553" y="13588"/>
                  </a:lnTo>
                  <a:lnTo>
                    <a:pt x="13589" y="10540"/>
                  </a:lnTo>
                  <a:lnTo>
                    <a:pt x="13589" y="3035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121067" y="319835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0" y="6794"/>
                  </a:moveTo>
                  <a:lnTo>
                    <a:pt x="0" y="10540"/>
                  </a:lnTo>
                  <a:lnTo>
                    <a:pt x="3035" y="13588"/>
                  </a:lnTo>
                  <a:lnTo>
                    <a:pt x="6794" y="13588"/>
                  </a:lnTo>
                  <a:lnTo>
                    <a:pt x="10553" y="13588"/>
                  </a:lnTo>
                  <a:lnTo>
                    <a:pt x="13589" y="10540"/>
                  </a:lnTo>
                  <a:lnTo>
                    <a:pt x="13589" y="6794"/>
                  </a:lnTo>
                  <a:lnTo>
                    <a:pt x="13589" y="3035"/>
                  </a:lnTo>
                  <a:lnTo>
                    <a:pt x="10553" y="0"/>
                  </a:lnTo>
                  <a:lnTo>
                    <a:pt x="6794" y="0"/>
                  </a:lnTo>
                  <a:lnTo>
                    <a:pt x="3035" y="0"/>
                  </a:lnTo>
                  <a:lnTo>
                    <a:pt x="0" y="3035"/>
                  </a:lnTo>
                  <a:lnTo>
                    <a:pt x="0" y="67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095895" y="3335774"/>
              <a:ext cx="79375" cy="70485"/>
            </a:xfrm>
            <a:custGeom>
              <a:avLst/>
              <a:gdLst/>
              <a:ahLst/>
              <a:cxnLst/>
              <a:rect l="l" t="t" r="r" b="b"/>
              <a:pathLst>
                <a:path w="79375" h="70485">
                  <a:moveTo>
                    <a:pt x="79082" y="0"/>
                  </a:moveTo>
                  <a:lnTo>
                    <a:pt x="70129" y="0"/>
                  </a:lnTo>
                  <a:lnTo>
                    <a:pt x="70129" y="62255"/>
                  </a:lnTo>
                  <a:lnTo>
                    <a:pt x="0" y="62255"/>
                  </a:lnTo>
                  <a:lnTo>
                    <a:pt x="0" y="66192"/>
                  </a:lnTo>
                  <a:lnTo>
                    <a:pt x="26657" y="69900"/>
                  </a:lnTo>
                  <a:lnTo>
                    <a:pt x="79082" y="69900"/>
                  </a:lnTo>
                  <a:lnTo>
                    <a:pt x="79082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095895" y="3335774"/>
              <a:ext cx="79375" cy="70485"/>
            </a:xfrm>
            <a:custGeom>
              <a:avLst/>
              <a:gdLst/>
              <a:ahLst/>
              <a:cxnLst/>
              <a:rect l="l" t="t" r="r" b="b"/>
              <a:pathLst>
                <a:path w="79375" h="70485">
                  <a:moveTo>
                    <a:pt x="70129" y="0"/>
                  </a:moveTo>
                  <a:lnTo>
                    <a:pt x="79082" y="0"/>
                  </a:lnTo>
                  <a:lnTo>
                    <a:pt x="79082" y="69900"/>
                  </a:lnTo>
                  <a:lnTo>
                    <a:pt x="26657" y="69900"/>
                  </a:lnTo>
                  <a:lnTo>
                    <a:pt x="0" y="66192"/>
                  </a:lnTo>
                  <a:lnTo>
                    <a:pt x="0" y="62255"/>
                  </a:lnTo>
                  <a:lnTo>
                    <a:pt x="70129" y="62255"/>
                  </a:lnTo>
                  <a:lnTo>
                    <a:pt x="70129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162732" y="324228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4" h="31114">
                  <a:moveTo>
                    <a:pt x="16611" y="0"/>
                  </a:moveTo>
                  <a:lnTo>
                    <a:pt x="0" y="0"/>
                  </a:lnTo>
                  <a:lnTo>
                    <a:pt x="0" y="28308"/>
                  </a:lnTo>
                  <a:lnTo>
                    <a:pt x="0" y="30581"/>
                  </a:lnTo>
                  <a:lnTo>
                    <a:pt x="16611" y="30581"/>
                  </a:lnTo>
                  <a:lnTo>
                    <a:pt x="16611" y="28308"/>
                  </a:lnTo>
                  <a:lnTo>
                    <a:pt x="1661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162733" y="3242284"/>
              <a:ext cx="17145" cy="31115"/>
            </a:xfrm>
            <a:custGeom>
              <a:avLst/>
              <a:gdLst/>
              <a:ahLst/>
              <a:cxnLst/>
              <a:rect l="l" t="t" r="r" b="b"/>
              <a:pathLst>
                <a:path w="17144" h="31114">
                  <a:moveTo>
                    <a:pt x="16611" y="0"/>
                  </a:moveTo>
                  <a:lnTo>
                    <a:pt x="16611" y="30581"/>
                  </a:lnTo>
                  <a:lnTo>
                    <a:pt x="3289" y="30581"/>
                  </a:lnTo>
                  <a:lnTo>
                    <a:pt x="3289" y="27305"/>
                  </a:lnTo>
                  <a:lnTo>
                    <a:pt x="0" y="27305"/>
                  </a:lnTo>
                  <a:lnTo>
                    <a:pt x="0" y="0"/>
                  </a:lnTo>
                  <a:lnTo>
                    <a:pt x="1661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166021" y="3272866"/>
              <a:ext cx="13335" cy="47625"/>
            </a:xfrm>
            <a:custGeom>
              <a:avLst/>
              <a:gdLst/>
              <a:ahLst/>
              <a:cxnLst/>
              <a:rect l="l" t="t" r="r" b="b"/>
              <a:pathLst>
                <a:path w="13335" h="47625">
                  <a:moveTo>
                    <a:pt x="13322" y="47180"/>
                  </a:moveTo>
                  <a:lnTo>
                    <a:pt x="0" y="47180"/>
                  </a:lnTo>
                  <a:lnTo>
                    <a:pt x="0" y="0"/>
                  </a:lnTo>
                  <a:lnTo>
                    <a:pt x="13322" y="0"/>
                  </a:lnTo>
                  <a:lnTo>
                    <a:pt x="13322" y="471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162744" y="3180245"/>
              <a:ext cx="99060" cy="62230"/>
            </a:xfrm>
            <a:custGeom>
              <a:avLst/>
              <a:gdLst/>
              <a:ahLst/>
              <a:cxnLst/>
              <a:rect l="l" t="t" r="r" b="b"/>
              <a:pathLst>
                <a:path w="99060" h="62230">
                  <a:moveTo>
                    <a:pt x="98729" y="0"/>
                  </a:moveTo>
                  <a:lnTo>
                    <a:pt x="0" y="0"/>
                  </a:lnTo>
                  <a:lnTo>
                    <a:pt x="0" y="62039"/>
                  </a:lnTo>
                  <a:lnTo>
                    <a:pt x="98729" y="62039"/>
                  </a:lnTo>
                  <a:lnTo>
                    <a:pt x="9872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162744" y="3180245"/>
              <a:ext cx="99060" cy="62230"/>
            </a:xfrm>
            <a:custGeom>
              <a:avLst/>
              <a:gdLst/>
              <a:ahLst/>
              <a:cxnLst/>
              <a:rect l="l" t="t" r="r" b="b"/>
              <a:pathLst>
                <a:path w="99060" h="62230">
                  <a:moveTo>
                    <a:pt x="0" y="62039"/>
                  </a:moveTo>
                  <a:lnTo>
                    <a:pt x="98729" y="62039"/>
                  </a:lnTo>
                  <a:lnTo>
                    <a:pt x="98729" y="0"/>
                  </a:lnTo>
                  <a:lnTo>
                    <a:pt x="0" y="0"/>
                  </a:lnTo>
                  <a:lnTo>
                    <a:pt x="0" y="620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012021" y="3107727"/>
              <a:ext cx="46990" cy="199390"/>
            </a:xfrm>
            <a:custGeom>
              <a:avLst/>
              <a:gdLst/>
              <a:ahLst/>
              <a:cxnLst/>
              <a:rect l="l" t="t" r="r" b="b"/>
              <a:pathLst>
                <a:path w="46989" h="199389">
                  <a:moveTo>
                    <a:pt x="46736" y="35394"/>
                  </a:moveTo>
                  <a:lnTo>
                    <a:pt x="43040" y="35394"/>
                  </a:lnTo>
                  <a:lnTo>
                    <a:pt x="42354" y="32308"/>
                  </a:lnTo>
                  <a:lnTo>
                    <a:pt x="40233" y="29806"/>
                  </a:lnTo>
                  <a:lnTo>
                    <a:pt x="37350" y="28714"/>
                  </a:lnTo>
                  <a:lnTo>
                    <a:pt x="37350" y="13119"/>
                  </a:lnTo>
                  <a:lnTo>
                    <a:pt x="30137" y="13119"/>
                  </a:lnTo>
                  <a:lnTo>
                    <a:pt x="30137" y="28994"/>
                  </a:lnTo>
                  <a:lnTo>
                    <a:pt x="27584" y="30200"/>
                  </a:lnTo>
                  <a:lnTo>
                    <a:pt x="25717" y="32562"/>
                  </a:lnTo>
                  <a:lnTo>
                    <a:pt x="25095" y="35394"/>
                  </a:lnTo>
                  <a:lnTo>
                    <a:pt x="0" y="35394"/>
                  </a:lnTo>
                  <a:lnTo>
                    <a:pt x="0" y="42595"/>
                  </a:lnTo>
                  <a:lnTo>
                    <a:pt x="26492" y="42595"/>
                  </a:lnTo>
                  <a:lnTo>
                    <a:pt x="27419" y="43916"/>
                  </a:lnTo>
                  <a:lnTo>
                    <a:pt x="28663" y="45008"/>
                  </a:lnTo>
                  <a:lnTo>
                    <a:pt x="30137" y="45720"/>
                  </a:lnTo>
                  <a:lnTo>
                    <a:pt x="30137" y="64884"/>
                  </a:lnTo>
                  <a:lnTo>
                    <a:pt x="0" y="64884"/>
                  </a:lnTo>
                  <a:lnTo>
                    <a:pt x="0" y="72072"/>
                  </a:lnTo>
                  <a:lnTo>
                    <a:pt x="30137" y="72072"/>
                  </a:lnTo>
                  <a:lnTo>
                    <a:pt x="30137" y="96977"/>
                  </a:lnTo>
                  <a:lnTo>
                    <a:pt x="0" y="96977"/>
                  </a:lnTo>
                  <a:lnTo>
                    <a:pt x="0" y="104203"/>
                  </a:lnTo>
                  <a:lnTo>
                    <a:pt x="30137" y="104203"/>
                  </a:lnTo>
                  <a:lnTo>
                    <a:pt x="30137" y="127127"/>
                  </a:lnTo>
                  <a:lnTo>
                    <a:pt x="0" y="127127"/>
                  </a:lnTo>
                  <a:lnTo>
                    <a:pt x="0" y="134340"/>
                  </a:lnTo>
                  <a:lnTo>
                    <a:pt x="30137" y="134340"/>
                  </a:lnTo>
                  <a:lnTo>
                    <a:pt x="30137" y="153657"/>
                  </a:lnTo>
                  <a:lnTo>
                    <a:pt x="28257" y="154546"/>
                  </a:lnTo>
                  <a:lnTo>
                    <a:pt x="26797" y="156083"/>
                  </a:lnTo>
                  <a:lnTo>
                    <a:pt x="25857" y="157924"/>
                  </a:lnTo>
                  <a:lnTo>
                    <a:pt x="0" y="157924"/>
                  </a:lnTo>
                  <a:lnTo>
                    <a:pt x="0" y="165138"/>
                  </a:lnTo>
                  <a:lnTo>
                    <a:pt x="25412" y="165138"/>
                  </a:lnTo>
                  <a:lnTo>
                    <a:pt x="26250" y="167449"/>
                  </a:lnTo>
                  <a:lnTo>
                    <a:pt x="27940" y="169341"/>
                  </a:lnTo>
                  <a:lnTo>
                    <a:pt x="30137" y="170383"/>
                  </a:lnTo>
                  <a:lnTo>
                    <a:pt x="30137" y="192011"/>
                  </a:lnTo>
                  <a:lnTo>
                    <a:pt x="0" y="192011"/>
                  </a:lnTo>
                  <a:lnTo>
                    <a:pt x="0" y="199224"/>
                  </a:lnTo>
                  <a:lnTo>
                    <a:pt x="46736" y="199224"/>
                  </a:lnTo>
                  <a:lnTo>
                    <a:pt x="46736" y="192011"/>
                  </a:lnTo>
                  <a:lnTo>
                    <a:pt x="37350" y="192011"/>
                  </a:lnTo>
                  <a:lnTo>
                    <a:pt x="37350" y="170649"/>
                  </a:lnTo>
                  <a:lnTo>
                    <a:pt x="39878" y="169710"/>
                  </a:lnTo>
                  <a:lnTo>
                    <a:pt x="41833" y="167678"/>
                  </a:lnTo>
                  <a:lnTo>
                    <a:pt x="42748" y="165138"/>
                  </a:lnTo>
                  <a:lnTo>
                    <a:pt x="46736" y="165138"/>
                  </a:lnTo>
                  <a:lnTo>
                    <a:pt x="46736" y="157924"/>
                  </a:lnTo>
                  <a:lnTo>
                    <a:pt x="42265" y="157924"/>
                  </a:lnTo>
                  <a:lnTo>
                    <a:pt x="41224" y="155867"/>
                  </a:lnTo>
                  <a:lnTo>
                    <a:pt x="39522" y="154203"/>
                  </a:lnTo>
                  <a:lnTo>
                    <a:pt x="37350" y="153377"/>
                  </a:lnTo>
                  <a:lnTo>
                    <a:pt x="37350" y="134340"/>
                  </a:lnTo>
                  <a:lnTo>
                    <a:pt x="46736" y="134340"/>
                  </a:lnTo>
                  <a:lnTo>
                    <a:pt x="46736" y="127127"/>
                  </a:lnTo>
                  <a:lnTo>
                    <a:pt x="37350" y="127127"/>
                  </a:lnTo>
                  <a:lnTo>
                    <a:pt x="37350" y="104203"/>
                  </a:lnTo>
                  <a:lnTo>
                    <a:pt x="46736" y="104203"/>
                  </a:lnTo>
                  <a:lnTo>
                    <a:pt x="46736" y="96977"/>
                  </a:lnTo>
                  <a:lnTo>
                    <a:pt x="37350" y="96977"/>
                  </a:lnTo>
                  <a:lnTo>
                    <a:pt x="37350" y="72072"/>
                  </a:lnTo>
                  <a:lnTo>
                    <a:pt x="46736" y="72072"/>
                  </a:lnTo>
                  <a:lnTo>
                    <a:pt x="46736" y="64884"/>
                  </a:lnTo>
                  <a:lnTo>
                    <a:pt x="37350" y="64884"/>
                  </a:lnTo>
                  <a:lnTo>
                    <a:pt x="37350" y="45999"/>
                  </a:lnTo>
                  <a:lnTo>
                    <a:pt x="39116" y="45326"/>
                  </a:lnTo>
                  <a:lnTo>
                    <a:pt x="40627" y="44119"/>
                  </a:lnTo>
                  <a:lnTo>
                    <a:pt x="41681" y="42595"/>
                  </a:lnTo>
                  <a:lnTo>
                    <a:pt x="46736" y="42595"/>
                  </a:lnTo>
                  <a:lnTo>
                    <a:pt x="46736" y="35394"/>
                  </a:lnTo>
                  <a:close/>
                </a:path>
                <a:path w="46989" h="199389">
                  <a:moveTo>
                    <a:pt x="46748" y="0"/>
                  </a:moveTo>
                  <a:lnTo>
                    <a:pt x="0" y="0"/>
                  </a:lnTo>
                  <a:lnTo>
                    <a:pt x="0" y="7213"/>
                  </a:lnTo>
                  <a:lnTo>
                    <a:pt x="46748" y="7213"/>
                  </a:lnTo>
                  <a:lnTo>
                    <a:pt x="467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012027" y="3120844"/>
              <a:ext cx="46990" cy="186690"/>
            </a:xfrm>
            <a:custGeom>
              <a:avLst/>
              <a:gdLst/>
              <a:ahLst/>
              <a:cxnLst/>
              <a:rect l="l" t="t" r="r" b="b"/>
              <a:pathLst>
                <a:path w="46989" h="186689">
                  <a:moveTo>
                    <a:pt x="41681" y="29476"/>
                  </a:moveTo>
                  <a:lnTo>
                    <a:pt x="46736" y="29476"/>
                  </a:lnTo>
                  <a:lnTo>
                    <a:pt x="46736" y="22275"/>
                  </a:lnTo>
                  <a:lnTo>
                    <a:pt x="43040" y="22275"/>
                  </a:lnTo>
                  <a:lnTo>
                    <a:pt x="42354" y="19189"/>
                  </a:lnTo>
                  <a:lnTo>
                    <a:pt x="40233" y="16687"/>
                  </a:lnTo>
                  <a:lnTo>
                    <a:pt x="37350" y="15595"/>
                  </a:lnTo>
                  <a:lnTo>
                    <a:pt x="37350" y="0"/>
                  </a:lnTo>
                  <a:lnTo>
                    <a:pt x="30137" y="0"/>
                  </a:lnTo>
                  <a:lnTo>
                    <a:pt x="30137" y="15875"/>
                  </a:lnTo>
                  <a:lnTo>
                    <a:pt x="27584" y="17081"/>
                  </a:lnTo>
                  <a:lnTo>
                    <a:pt x="25717" y="19443"/>
                  </a:lnTo>
                  <a:lnTo>
                    <a:pt x="25095" y="22275"/>
                  </a:lnTo>
                  <a:lnTo>
                    <a:pt x="0" y="22275"/>
                  </a:lnTo>
                  <a:lnTo>
                    <a:pt x="0" y="29476"/>
                  </a:lnTo>
                  <a:lnTo>
                    <a:pt x="26492" y="29476"/>
                  </a:lnTo>
                  <a:lnTo>
                    <a:pt x="27419" y="30797"/>
                  </a:lnTo>
                  <a:lnTo>
                    <a:pt x="28663" y="31889"/>
                  </a:lnTo>
                  <a:lnTo>
                    <a:pt x="30137" y="32600"/>
                  </a:lnTo>
                  <a:lnTo>
                    <a:pt x="30137" y="51765"/>
                  </a:lnTo>
                  <a:lnTo>
                    <a:pt x="0" y="51765"/>
                  </a:lnTo>
                  <a:lnTo>
                    <a:pt x="0" y="58953"/>
                  </a:lnTo>
                  <a:lnTo>
                    <a:pt x="30137" y="58953"/>
                  </a:lnTo>
                  <a:lnTo>
                    <a:pt x="30137" y="83858"/>
                  </a:lnTo>
                  <a:lnTo>
                    <a:pt x="0" y="83858"/>
                  </a:lnTo>
                  <a:lnTo>
                    <a:pt x="0" y="91084"/>
                  </a:lnTo>
                  <a:lnTo>
                    <a:pt x="30137" y="91084"/>
                  </a:lnTo>
                  <a:lnTo>
                    <a:pt x="30137" y="114007"/>
                  </a:lnTo>
                  <a:lnTo>
                    <a:pt x="0" y="114007"/>
                  </a:lnTo>
                  <a:lnTo>
                    <a:pt x="0" y="121221"/>
                  </a:lnTo>
                  <a:lnTo>
                    <a:pt x="30137" y="121221"/>
                  </a:lnTo>
                  <a:lnTo>
                    <a:pt x="30137" y="140538"/>
                  </a:lnTo>
                  <a:lnTo>
                    <a:pt x="28257" y="141427"/>
                  </a:lnTo>
                  <a:lnTo>
                    <a:pt x="26797" y="142963"/>
                  </a:lnTo>
                  <a:lnTo>
                    <a:pt x="25857" y="144805"/>
                  </a:lnTo>
                  <a:lnTo>
                    <a:pt x="0" y="144805"/>
                  </a:lnTo>
                  <a:lnTo>
                    <a:pt x="0" y="152019"/>
                  </a:lnTo>
                  <a:lnTo>
                    <a:pt x="25412" y="152019"/>
                  </a:lnTo>
                  <a:lnTo>
                    <a:pt x="26250" y="154330"/>
                  </a:lnTo>
                  <a:lnTo>
                    <a:pt x="27940" y="156222"/>
                  </a:lnTo>
                  <a:lnTo>
                    <a:pt x="30137" y="157264"/>
                  </a:lnTo>
                  <a:lnTo>
                    <a:pt x="30137" y="178892"/>
                  </a:lnTo>
                  <a:lnTo>
                    <a:pt x="0" y="178892"/>
                  </a:lnTo>
                  <a:lnTo>
                    <a:pt x="0" y="186105"/>
                  </a:lnTo>
                  <a:lnTo>
                    <a:pt x="46736" y="186105"/>
                  </a:lnTo>
                  <a:lnTo>
                    <a:pt x="46736" y="178892"/>
                  </a:lnTo>
                  <a:lnTo>
                    <a:pt x="37350" y="178892"/>
                  </a:lnTo>
                  <a:lnTo>
                    <a:pt x="37350" y="157530"/>
                  </a:lnTo>
                  <a:lnTo>
                    <a:pt x="39878" y="156591"/>
                  </a:lnTo>
                  <a:lnTo>
                    <a:pt x="41833" y="154559"/>
                  </a:lnTo>
                  <a:lnTo>
                    <a:pt x="42748" y="152019"/>
                  </a:lnTo>
                  <a:lnTo>
                    <a:pt x="46736" y="152019"/>
                  </a:lnTo>
                  <a:lnTo>
                    <a:pt x="46736" y="144805"/>
                  </a:lnTo>
                  <a:lnTo>
                    <a:pt x="42265" y="144805"/>
                  </a:lnTo>
                  <a:lnTo>
                    <a:pt x="41224" y="142748"/>
                  </a:lnTo>
                  <a:lnTo>
                    <a:pt x="39522" y="141084"/>
                  </a:lnTo>
                  <a:lnTo>
                    <a:pt x="37350" y="140258"/>
                  </a:lnTo>
                  <a:lnTo>
                    <a:pt x="37350" y="121221"/>
                  </a:lnTo>
                  <a:lnTo>
                    <a:pt x="46736" y="121221"/>
                  </a:lnTo>
                  <a:lnTo>
                    <a:pt x="46736" y="114007"/>
                  </a:lnTo>
                  <a:lnTo>
                    <a:pt x="37350" y="114007"/>
                  </a:lnTo>
                  <a:lnTo>
                    <a:pt x="37350" y="91084"/>
                  </a:lnTo>
                  <a:lnTo>
                    <a:pt x="46736" y="91084"/>
                  </a:lnTo>
                  <a:lnTo>
                    <a:pt x="46736" y="83858"/>
                  </a:lnTo>
                  <a:lnTo>
                    <a:pt x="37350" y="83858"/>
                  </a:lnTo>
                  <a:lnTo>
                    <a:pt x="37350" y="58953"/>
                  </a:lnTo>
                  <a:lnTo>
                    <a:pt x="46736" y="58953"/>
                  </a:lnTo>
                  <a:lnTo>
                    <a:pt x="46736" y="51765"/>
                  </a:lnTo>
                  <a:lnTo>
                    <a:pt x="37350" y="51765"/>
                  </a:lnTo>
                  <a:lnTo>
                    <a:pt x="37350" y="32880"/>
                  </a:lnTo>
                  <a:lnTo>
                    <a:pt x="39116" y="32207"/>
                  </a:lnTo>
                  <a:lnTo>
                    <a:pt x="40627" y="31000"/>
                  </a:lnTo>
                  <a:lnTo>
                    <a:pt x="41681" y="294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173434" y="303125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5">
                  <a:moveTo>
                    <a:pt x="20662" y="0"/>
                  </a:moveTo>
                  <a:lnTo>
                    <a:pt x="12903" y="1194"/>
                  </a:lnTo>
                  <a:lnTo>
                    <a:pt x="6430" y="5133"/>
                  </a:lnTo>
                  <a:lnTo>
                    <a:pt x="1908" y="11212"/>
                  </a:lnTo>
                  <a:lnTo>
                    <a:pt x="0" y="18821"/>
                  </a:lnTo>
                  <a:lnTo>
                    <a:pt x="1192" y="26582"/>
                  </a:lnTo>
                  <a:lnTo>
                    <a:pt x="5129" y="33058"/>
                  </a:lnTo>
                  <a:lnTo>
                    <a:pt x="11206" y="37580"/>
                  </a:lnTo>
                  <a:lnTo>
                    <a:pt x="18821" y="39484"/>
                  </a:lnTo>
                  <a:lnTo>
                    <a:pt x="26575" y="38297"/>
                  </a:lnTo>
                  <a:lnTo>
                    <a:pt x="33050" y="34359"/>
                  </a:lnTo>
                  <a:lnTo>
                    <a:pt x="37579" y="28279"/>
                  </a:lnTo>
                  <a:lnTo>
                    <a:pt x="39496" y="20662"/>
                  </a:lnTo>
                  <a:lnTo>
                    <a:pt x="38297" y="12908"/>
                  </a:lnTo>
                  <a:lnTo>
                    <a:pt x="34356" y="6435"/>
                  </a:lnTo>
                  <a:lnTo>
                    <a:pt x="28277" y="1910"/>
                  </a:lnTo>
                  <a:lnTo>
                    <a:pt x="20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173434" y="303125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5">
                  <a:moveTo>
                    <a:pt x="18821" y="39484"/>
                  </a:moveTo>
                  <a:lnTo>
                    <a:pt x="11206" y="37580"/>
                  </a:lnTo>
                  <a:lnTo>
                    <a:pt x="5129" y="33058"/>
                  </a:lnTo>
                  <a:lnTo>
                    <a:pt x="1192" y="26582"/>
                  </a:lnTo>
                  <a:lnTo>
                    <a:pt x="0" y="18821"/>
                  </a:lnTo>
                  <a:lnTo>
                    <a:pt x="1908" y="11212"/>
                  </a:lnTo>
                  <a:lnTo>
                    <a:pt x="6430" y="5133"/>
                  </a:lnTo>
                  <a:lnTo>
                    <a:pt x="12903" y="1194"/>
                  </a:lnTo>
                  <a:lnTo>
                    <a:pt x="20662" y="0"/>
                  </a:lnTo>
                  <a:lnTo>
                    <a:pt x="28277" y="1910"/>
                  </a:lnTo>
                  <a:lnTo>
                    <a:pt x="34356" y="6435"/>
                  </a:lnTo>
                  <a:lnTo>
                    <a:pt x="38297" y="12908"/>
                  </a:lnTo>
                  <a:lnTo>
                    <a:pt x="39496" y="20662"/>
                  </a:lnTo>
                  <a:lnTo>
                    <a:pt x="37579" y="28279"/>
                  </a:lnTo>
                  <a:lnTo>
                    <a:pt x="33050" y="34359"/>
                  </a:lnTo>
                  <a:lnTo>
                    <a:pt x="26575" y="38297"/>
                  </a:lnTo>
                  <a:lnTo>
                    <a:pt x="18821" y="394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179948" y="303776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6705" y="0"/>
                  </a:moveTo>
                  <a:lnTo>
                    <a:pt x="673" y="5511"/>
                  </a:lnTo>
                  <a:lnTo>
                    <a:pt x="0" y="19748"/>
                  </a:lnTo>
                  <a:lnTo>
                    <a:pt x="5511" y="25793"/>
                  </a:lnTo>
                  <a:lnTo>
                    <a:pt x="12623" y="26123"/>
                  </a:lnTo>
                  <a:lnTo>
                    <a:pt x="19748" y="26441"/>
                  </a:lnTo>
                  <a:lnTo>
                    <a:pt x="25780" y="20955"/>
                  </a:lnTo>
                  <a:lnTo>
                    <a:pt x="26441" y="6718"/>
                  </a:lnTo>
                  <a:lnTo>
                    <a:pt x="20942" y="673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179948" y="303776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12623" y="26123"/>
                  </a:moveTo>
                  <a:lnTo>
                    <a:pt x="5511" y="25793"/>
                  </a:lnTo>
                  <a:lnTo>
                    <a:pt x="0" y="19748"/>
                  </a:lnTo>
                  <a:lnTo>
                    <a:pt x="342" y="12636"/>
                  </a:lnTo>
                  <a:lnTo>
                    <a:pt x="673" y="5511"/>
                  </a:lnTo>
                  <a:lnTo>
                    <a:pt x="6705" y="0"/>
                  </a:lnTo>
                  <a:lnTo>
                    <a:pt x="13817" y="355"/>
                  </a:lnTo>
                  <a:lnTo>
                    <a:pt x="20942" y="673"/>
                  </a:lnTo>
                  <a:lnTo>
                    <a:pt x="26441" y="6718"/>
                  </a:lnTo>
                  <a:lnTo>
                    <a:pt x="26111" y="13830"/>
                  </a:lnTo>
                  <a:lnTo>
                    <a:pt x="25780" y="20955"/>
                  </a:lnTo>
                  <a:lnTo>
                    <a:pt x="19748" y="26441"/>
                  </a:lnTo>
                  <a:lnTo>
                    <a:pt x="12623" y="261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2852903" y="302507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5">
                  <a:moveTo>
                    <a:pt x="20675" y="0"/>
                  </a:moveTo>
                  <a:lnTo>
                    <a:pt x="12921" y="1187"/>
                  </a:lnTo>
                  <a:lnTo>
                    <a:pt x="6446" y="5124"/>
                  </a:lnTo>
                  <a:lnTo>
                    <a:pt x="1917" y="11204"/>
                  </a:lnTo>
                  <a:lnTo>
                    <a:pt x="0" y="18821"/>
                  </a:lnTo>
                  <a:lnTo>
                    <a:pt x="1194" y="26582"/>
                  </a:lnTo>
                  <a:lnTo>
                    <a:pt x="5133" y="33058"/>
                  </a:lnTo>
                  <a:lnTo>
                    <a:pt x="11212" y="37580"/>
                  </a:lnTo>
                  <a:lnTo>
                    <a:pt x="18821" y="39484"/>
                  </a:lnTo>
                  <a:lnTo>
                    <a:pt x="26588" y="38291"/>
                  </a:lnTo>
                  <a:lnTo>
                    <a:pt x="33064" y="34355"/>
                  </a:lnTo>
                  <a:lnTo>
                    <a:pt x="37588" y="28277"/>
                  </a:lnTo>
                  <a:lnTo>
                    <a:pt x="39496" y="20662"/>
                  </a:lnTo>
                  <a:lnTo>
                    <a:pt x="38304" y="12908"/>
                  </a:lnTo>
                  <a:lnTo>
                    <a:pt x="34367" y="6435"/>
                  </a:lnTo>
                  <a:lnTo>
                    <a:pt x="28290" y="1910"/>
                  </a:lnTo>
                  <a:lnTo>
                    <a:pt x="206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2852903" y="302507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5">
                  <a:moveTo>
                    <a:pt x="20675" y="0"/>
                  </a:moveTo>
                  <a:lnTo>
                    <a:pt x="12921" y="1187"/>
                  </a:lnTo>
                  <a:lnTo>
                    <a:pt x="6446" y="5124"/>
                  </a:lnTo>
                  <a:lnTo>
                    <a:pt x="1917" y="11204"/>
                  </a:lnTo>
                  <a:lnTo>
                    <a:pt x="0" y="18821"/>
                  </a:lnTo>
                  <a:lnTo>
                    <a:pt x="1194" y="26582"/>
                  </a:lnTo>
                  <a:lnTo>
                    <a:pt x="5133" y="33058"/>
                  </a:lnTo>
                  <a:lnTo>
                    <a:pt x="11212" y="37580"/>
                  </a:lnTo>
                  <a:lnTo>
                    <a:pt x="18821" y="39484"/>
                  </a:lnTo>
                  <a:lnTo>
                    <a:pt x="26588" y="38291"/>
                  </a:lnTo>
                  <a:lnTo>
                    <a:pt x="33064" y="34355"/>
                  </a:lnTo>
                  <a:lnTo>
                    <a:pt x="37588" y="28277"/>
                  </a:lnTo>
                  <a:lnTo>
                    <a:pt x="39496" y="20662"/>
                  </a:lnTo>
                  <a:lnTo>
                    <a:pt x="38304" y="12908"/>
                  </a:lnTo>
                  <a:lnTo>
                    <a:pt x="34367" y="6435"/>
                  </a:lnTo>
                  <a:lnTo>
                    <a:pt x="28290" y="1910"/>
                  </a:lnTo>
                  <a:lnTo>
                    <a:pt x="2067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2859440" y="303158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6692" y="0"/>
                  </a:moveTo>
                  <a:lnTo>
                    <a:pt x="673" y="5511"/>
                  </a:lnTo>
                  <a:lnTo>
                    <a:pt x="0" y="19735"/>
                  </a:lnTo>
                  <a:lnTo>
                    <a:pt x="5486" y="25781"/>
                  </a:lnTo>
                  <a:lnTo>
                    <a:pt x="12611" y="26123"/>
                  </a:lnTo>
                  <a:lnTo>
                    <a:pt x="19735" y="26441"/>
                  </a:lnTo>
                  <a:lnTo>
                    <a:pt x="25768" y="20942"/>
                  </a:lnTo>
                  <a:lnTo>
                    <a:pt x="26441" y="6718"/>
                  </a:lnTo>
                  <a:lnTo>
                    <a:pt x="20929" y="673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2859440" y="303158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69">
                  <a:moveTo>
                    <a:pt x="12611" y="26123"/>
                  </a:moveTo>
                  <a:lnTo>
                    <a:pt x="5486" y="25781"/>
                  </a:lnTo>
                  <a:lnTo>
                    <a:pt x="0" y="19735"/>
                  </a:lnTo>
                  <a:lnTo>
                    <a:pt x="330" y="12636"/>
                  </a:lnTo>
                  <a:lnTo>
                    <a:pt x="673" y="5511"/>
                  </a:lnTo>
                  <a:lnTo>
                    <a:pt x="6692" y="0"/>
                  </a:lnTo>
                  <a:lnTo>
                    <a:pt x="13817" y="330"/>
                  </a:lnTo>
                  <a:lnTo>
                    <a:pt x="20929" y="673"/>
                  </a:lnTo>
                  <a:lnTo>
                    <a:pt x="26441" y="6718"/>
                  </a:lnTo>
                  <a:lnTo>
                    <a:pt x="26098" y="13830"/>
                  </a:lnTo>
                  <a:lnTo>
                    <a:pt x="25768" y="20942"/>
                  </a:lnTo>
                  <a:lnTo>
                    <a:pt x="19735" y="26441"/>
                  </a:lnTo>
                  <a:lnTo>
                    <a:pt x="12611" y="261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109946" y="33517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20662" y="0"/>
                  </a:moveTo>
                  <a:lnTo>
                    <a:pt x="12903" y="1187"/>
                  </a:lnTo>
                  <a:lnTo>
                    <a:pt x="6430" y="5124"/>
                  </a:lnTo>
                  <a:lnTo>
                    <a:pt x="1908" y="11204"/>
                  </a:lnTo>
                  <a:lnTo>
                    <a:pt x="0" y="18821"/>
                  </a:lnTo>
                  <a:lnTo>
                    <a:pt x="1188" y="26586"/>
                  </a:lnTo>
                  <a:lnTo>
                    <a:pt x="5129" y="33058"/>
                  </a:lnTo>
                  <a:lnTo>
                    <a:pt x="11210" y="37577"/>
                  </a:lnTo>
                  <a:lnTo>
                    <a:pt x="18821" y="39484"/>
                  </a:lnTo>
                  <a:lnTo>
                    <a:pt x="26581" y="38297"/>
                  </a:lnTo>
                  <a:lnTo>
                    <a:pt x="33054" y="34359"/>
                  </a:lnTo>
                  <a:lnTo>
                    <a:pt x="37580" y="28279"/>
                  </a:lnTo>
                  <a:lnTo>
                    <a:pt x="39497" y="20662"/>
                  </a:lnTo>
                  <a:lnTo>
                    <a:pt x="38302" y="12906"/>
                  </a:lnTo>
                  <a:lnTo>
                    <a:pt x="34361" y="6430"/>
                  </a:lnTo>
                  <a:lnTo>
                    <a:pt x="28279" y="1905"/>
                  </a:lnTo>
                  <a:lnTo>
                    <a:pt x="20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109946" y="33517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20662" y="0"/>
                  </a:moveTo>
                  <a:lnTo>
                    <a:pt x="12903" y="1187"/>
                  </a:lnTo>
                  <a:lnTo>
                    <a:pt x="6430" y="5124"/>
                  </a:lnTo>
                  <a:lnTo>
                    <a:pt x="1908" y="11204"/>
                  </a:lnTo>
                  <a:lnTo>
                    <a:pt x="0" y="18821"/>
                  </a:lnTo>
                  <a:lnTo>
                    <a:pt x="1188" y="26586"/>
                  </a:lnTo>
                  <a:lnTo>
                    <a:pt x="5129" y="33058"/>
                  </a:lnTo>
                  <a:lnTo>
                    <a:pt x="11210" y="37577"/>
                  </a:lnTo>
                  <a:lnTo>
                    <a:pt x="18821" y="39484"/>
                  </a:lnTo>
                  <a:lnTo>
                    <a:pt x="26581" y="38297"/>
                  </a:lnTo>
                  <a:lnTo>
                    <a:pt x="33054" y="34359"/>
                  </a:lnTo>
                  <a:lnTo>
                    <a:pt x="37580" y="28279"/>
                  </a:lnTo>
                  <a:lnTo>
                    <a:pt x="39497" y="20662"/>
                  </a:lnTo>
                  <a:lnTo>
                    <a:pt x="38302" y="12906"/>
                  </a:lnTo>
                  <a:lnTo>
                    <a:pt x="34361" y="6430"/>
                  </a:lnTo>
                  <a:lnTo>
                    <a:pt x="28279" y="1905"/>
                  </a:lnTo>
                  <a:lnTo>
                    <a:pt x="2066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116479" y="335829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6692" y="0"/>
                  </a:moveTo>
                  <a:lnTo>
                    <a:pt x="660" y="5511"/>
                  </a:lnTo>
                  <a:lnTo>
                    <a:pt x="0" y="19748"/>
                  </a:lnTo>
                  <a:lnTo>
                    <a:pt x="5486" y="25781"/>
                  </a:lnTo>
                  <a:lnTo>
                    <a:pt x="12611" y="26123"/>
                  </a:lnTo>
                  <a:lnTo>
                    <a:pt x="19723" y="26441"/>
                  </a:lnTo>
                  <a:lnTo>
                    <a:pt x="25768" y="20942"/>
                  </a:lnTo>
                  <a:lnTo>
                    <a:pt x="26428" y="6718"/>
                  </a:lnTo>
                  <a:lnTo>
                    <a:pt x="20929" y="673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116479" y="335829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12611" y="26123"/>
                  </a:moveTo>
                  <a:lnTo>
                    <a:pt x="5486" y="25781"/>
                  </a:lnTo>
                  <a:lnTo>
                    <a:pt x="0" y="19748"/>
                  </a:lnTo>
                  <a:lnTo>
                    <a:pt x="330" y="12636"/>
                  </a:lnTo>
                  <a:lnTo>
                    <a:pt x="660" y="5511"/>
                  </a:lnTo>
                  <a:lnTo>
                    <a:pt x="6692" y="0"/>
                  </a:lnTo>
                  <a:lnTo>
                    <a:pt x="13804" y="342"/>
                  </a:lnTo>
                  <a:lnTo>
                    <a:pt x="20929" y="673"/>
                  </a:lnTo>
                  <a:lnTo>
                    <a:pt x="26428" y="6718"/>
                  </a:lnTo>
                  <a:lnTo>
                    <a:pt x="26098" y="13817"/>
                  </a:lnTo>
                  <a:lnTo>
                    <a:pt x="25768" y="20942"/>
                  </a:lnTo>
                  <a:lnTo>
                    <a:pt x="19723" y="26441"/>
                  </a:lnTo>
                  <a:lnTo>
                    <a:pt x="12611" y="261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2913705" y="33517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20675" y="0"/>
                  </a:moveTo>
                  <a:lnTo>
                    <a:pt x="12915" y="1187"/>
                  </a:lnTo>
                  <a:lnTo>
                    <a:pt x="6442" y="5124"/>
                  </a:lnTo>
                  <a:lnTo>
                    <a:pt x="1916" y="11204"/>
                  </a:lnTo>
                  <a:lnTo>
                    <a:pt x="0" y="18821"/>
                  </a:lnTo>
                  <a:lnTo>
                    <a:pt x="1199" y="26586"/>
                  </a:lnTo>
                  <a:lnTo>
                    <a:pt x="5140" y="33058"/>
                  </a:lnTo>
                  <a:lnTo>
                    <a:pt x="11219" y="37577"/>
                  </a:lnTo>
                  <a:lnTo>
                    <a:pt x="18834" y="39484"/>
                  </a:lnTo>
                  <a:lnTo>
                    <a:pt x="26593" y="38297"/>
                  </a:lnTo>
                  <a:lnTo>
                    <a:pt x="33067" y="34359"/>
                  </a:lnTo>
                  <a:lnTo>
                    <a:pt x="37593" y="28279"/>
                  </a:lnTo>
                  <a:lnTo>
                    <a:pt x="39509" y="20662"/>
                  </a:lnTo>
                  <a:lnTo>
                    <a:pt x="38309" y="12906"/>
                  </a:lnTo>
                  <a:lnTo>
                    <a:pt x="34369" y="6430"/>
                  </a:lnTo>
                  <a:lnTo>
                    <a:pt x="28290" y="1905"/>
                  </a:lnTo>
                  <a:lnTo>
                    <a:pt x="206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2913705" y="33517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20675" y="0"/>
                  </a:moveTo>
                  <a:lnTo>
                    <a:pt x="12915" y="1187"/>
                  </a:lnTo>
                  <a:lnTo>
                    <a:pt x="6442" y="5124"/>
                  </a:lnTo>
                  <a:lnTo>
                    <a:pt x="1916" y="11204"/>
                  </a:lnTo>
                  <a:lnTo>
                    <a:pt x="0" y="18821"/>
                  </a:lnTo>
                  <a:lnTo>
                    <a:pt x="1199" y="26586"/>
                  </a:lnTo>
                  <a:lnTo>
                    <a:pt x="5140" y="33058"/>
                  </a:lnTo>
                  <a:lnTo>
                    <a:pt x="11219" y="37577"/>
                  </a:lnTo>
                  <a:lnTo>
                    <a:pt x="18834" y="39484"/>
                  </a:lnTo>
                  <a:lnTo>
                    <a:pt x="26593" y="38297"/>
                  </a:lnTo>
                  <a:lnTo>
                    <a:pt x="33067" y="34359"/>
                  </a:lnTo>
                  <a:lnTo>
                    <a:pt x="37593" y="28279"/>
                  </a:lnTo>
                  <a:lnTo>
                    <a:pt x="39509" y="20662"/>
                  </a:lnTo>
                  <a:lnTo>
                    <a:pt x="38309" y="12906"/>
                  </a:lnTo>
                  <a:lnTo>
                    <a:pt x="34369" y="6430"/>
                  </a:lnTo>
                  <a:lnTo>
                    <a:pt x="28290" y="1905"/>
                  </a:lnTo>
                  <a:lnTo>
                    <a:pt x="2067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2920236" y="335829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6705" y="0"/>
                  </a:moveTo>
                  <a:lnTo>
                    <a:pt x="673" y="5511"/>
                  </a:lnTo>
                  <a:lnTo>
                    <a:pt x="0" y="19748"/>
                  </a:lnTo>
                  <a:lnTo>
                    <a:pt x="5511" y="25781"/>
                  </a:lnTo>
                  <a:lnTo>
                    <a:pt x="12623" y="26123"/>
                  </a:lnTo>
                  <a:lnTo>
                    <a:pt x="19748" y="26441"/>
                  </a:lnTo>
                  <a:lnTo>
                    <a:pt x="25780" y="20942"/>
                  </a:lnTo>
                  <a:lnTo>
                    <a:pt x="26441" y="6718"/>
                  </a:lnTo>
                  <a:lnTo>
                    <a:pt x="20942" y="673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2920236" y="335829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69" h="26670">
                  <a:moveTo>
                    <a:pt x="12623" y="26123"/>
                  </a:moveTo>
                  <a:lnTo>
                    <a:pt x="5511" y="25781"/>
                  </a:lnTo>
                  <a:lnTo>
                    <a:pt x="0" y="19748"/>
                  </a:lnTo>
                  <a:lnTo>
                    <a:pt x="342" y="12636"/>
                  </a:lnTo>
                  <a:lnTo>
                    <a:pt x="673" y="5511"/>
                  </a:lnTo>
                  <a:lnTo>
                    <a:pt x="6705" y="0"/>
                  </a:lnTo>
                  <a:lnTo>
                    <a:pt x="13817" y="342"/>
                  </a:lnTo>
                  <a:lnTo>
                    <a:pt x="20942" y="673"/>
                  </a:lnTo>
                  <a:lnTo>
                    <a:pt x="26441" y="6718"/>
                  </a:lnTo>
                  <a:lnTo>
                    <a:pt x="26111" y="13817"/>
                  </a:lnTo>
                  <a:lnTo>
                    <a:pt x="25780" y="20942"/>
                  </a:lnTo>
                  <a:lnTo>
                    <a:pt x="19748" y="26441"/>
                  </a:lnTo>
                  <a:lnTo>
                    <a:pt x="12623" y="261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2914383" y="3075622"/>
              <a:ext cx="16510" cy="54610"/>
            </a:xfrm>
            <a:custGeom>
              <a:avLst/>
              <a:gdLst/>
              <a:ahLst/>
              <a:cxnLst/>
              <a:rect l="l" t="t" r="r" b="b"/>
              <a:pathLst>
                <a:path w="16510" h="54610">
                  <a:moveTo>
                    <a:pt x="0" y="54381"/>
                  </a:moveTo>
                  <a:lnTo>
                    <a:pt x="9182" y="5438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54381"/>
                  </a:lnTo>
                  <a:close/>
                </a:path>
                <a:path w="16510" h="54610">
                  <a:moveTo>
                    <a:pt x="16382" y="0"/>
                  </a:moveTo>
                  <a:lnTo>
                    <a:pt x="9182" y="0"/>
                  </a:lnTo>
                  <a:lnTo>
                    <a:pt x="9182" y="54381"/>
                  </a:lnTo>
                  <a:lnTo>
                    <a:pt x="16382" y="54381"/>
                  </a:lnTo>
                  <a:lnTo>
                    <a:pt x="1638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2905426" y="307453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2905426" y="307453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708"/>
                  </a:moveTo>
                  <a:lnTo>
                    <a:pt x="7416" y="5753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53"/>
                  </a:lnTo>
                  <a:lnTo>
                    <a:pt x="0" y="3708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7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930987" y="307453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08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2930987" y="307453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708"/>
                  </a:moveTo>
                  <a:lnTo>
                    <a:pt x="7416" y="5753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53"/>
                  </a:lnTo>
                  <a:lnTo>
                    <a:pt x="0" y="3708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7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2905426" y="312056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2905426" y="312056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695"/>
                  </a:moveTo>
                  <a:lnTo>
                    <a:pt x="7416" y="5753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53"/>
                  </a:lnTo>
                  <a:lnTo>
                    <a:pt x="0" y="3695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6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2930987" y="312056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695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2930987" y="312056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695"/>
                  </a:moveTo>
                  <a:lnTo>
                    <a:pt x="7416" y="5753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53"/>
                  </a:lnTo>
                  <a:lnTo>
                    <a:pt x="0" y="3695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6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2896030" y="3067753"/>
              <a:ext cx="57785" cy="62865"/>
            </a:xfrm>
            <a:custGeom>
              <a:avLst/>
              <a:gdLst/>
              <a:ahLst/>
              <a:cxnLst/>
              <a:rect l="l" t="t" r="r" b="b"/>
              <a:pathLst>
                <a:path w="57785" h="62864">
                  <a:moveTo>
                    <a:pt x="42595" y="0"/>
                  </a:moveTo>
                  <a:lnTo>
                    <a:pt x="13766" y="0"/>
                  </a:lnTo>
                  <a:lnTo>
                    <a:pt x="13766" y="5232"/>
                  </a:lnTo>
                  <a:lnTo>
                    <a:pt x="0" y="5232"/>
                  </a:lnTo>
                  <a:lnTo>
                    <a:pt x="0" y="62255"/>
                  </a:lnTo>
                  <a:lnTo>
                    <a:pt x="18351" y="62255"/>
                  </a:lnTo>
                  <a:lnTo>
                    <a:pt x="18351" y="7873"/>
                  </a:lnTo>
                  <a:lnTo>
                    <a:pt x="34734" y="7873"/>
                  </a:lnTo>
                  <a:lnTo>
                    <a:pt x="34734" y="62255"/>
                  </a:lnTo>
                  <a:lnTo>
                    <a:pt x="57670" y="62255"/>
                  </a:lnTo>
                  <a:lnTo>
                    <a:pt x="57670" y="52069"/>
                  </a:lnTo>
                  <a:lnTo>
                    <a:pt x="53784" y="51295"/>
                  </a:lnTo>
                  <a:lnTo>
                    <a:pt x="51117" y="49212"/>
                  </a:lnTo>
                  <a:lnTo>
                    <a:pt x="51117" y="45211"/>
                  </a:lnTo>
                  <a:lnTo>
                    <a:pt x="51117" y="25260"/>
                  </a:lnTo>
                  <a:lnTo>
                    <a:pt x="54737" y="23418"/>
                  </a:lnTo>
                  <a:lnTo>
                    <a:pt x="57670" y="21589"/>
                  </a:lnTo>
                  <a:lnTo>
                    <a:pt x="57670" y="5232"/>
                  </a:lnTo>
                  <a:lnTo>
                    <a:pt x="42595" y="5232"/>
                  </a:lnTo>
                  <a:lnTo>
                    <a:pt x="425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2896030" y="3067753"/>
              <a:ext cx="57785" cy="62865"/>
            </a:xfrm>
            <a:custGeom>
              <a:avLst/>
              <a:gdLst/>
              <a:ahLst/>
              <a:cxnLst/>
              <a:rect l="l" t="t" r="r" b="b"/>
              <a:pathLst>
                <a:path w="57785" h="62864">
                  <a:moveTo>
                    <a:pt x="51117" y="45211"/>
                  </a:moveTo>
                  <a:lnTo>
                    <a:pt x="51117" y="28181"/>
                  </a:lnTo>
                  <a:lnTo>
                    <a:pt x="51117" y="25260"/>
                  </a:lnTo>
                  <a:lnTo>
                    <a:pt x="54737" y="23418"/>
                  </a:lnTo>
                  <a:lnTo>
                    <a:pt x="57670" y="21589"/>
                  </a:lnTo>
                  <a:lnTo>
                    <a:pt x="57670" y="5232"/>
                  </a:lnTo>
                  <a:lnTo>
                    <a:pt x="42595" y="5232"/>
                  </a:lnTo>
                  <a:lnTo>
                    <a:pt x="42595" y="0"/>
                  </a:lnTo>
                  <a:lnTo>
                    <a:pt x="13766" y="0"/>
                  </a:lnTo>
                  <a:lnTo>
                    <a:pt x="13766" y="5232"/>
                  </a:lnTo>
                  <a:lnTo>
                    <a:pt x="0" y="5232"/>
                  </a:lnTo>
                  <a:lnTo>
                    <a:pt x="0" y="62255"/>
                  </a:lnTo>
                  <a:lnTo>
                    <a:pt x="18351" y="62255"/>
                  </a:lnTo>
                  <a:lnTo>
                    <a:pt x="18351" y="7873"/>
                  </a:lnTo>
                  <a:lnTo>
                    <a:pt x="34734" y="7873"/>
                  </a:lnTo>
                  <a:lnTo>
                    <a:pt x="34734" y="62255"/>
                  </a:lnTo>
                  <a:lnTo>
                    <a:pt x="57670" y="62255"/>
                  </a:lnTo>
                  <a:lnTo>
                    <a:pt x="57670" y="52069"/>
                  </a:lnTo>
                  <a:lnTo>
                    <a:pt x="53784" y="51295"/>
                  </a:lnTo>
                  <a:lnTo>
                    <a:pt x="51117" y="49212"/>
                  </a:lnTo>
                  <a:lnTo>
                    <a:pt x="51117" y="452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112287" y="3080042"/>
              <a:ext cx="16510" cy="54610"/>
            </a:xfrm>
            <a:custGeom>
              <a:avLst/>
              <a:gdLst/>
              <a:ahLst/>
              <a:cxnLst/>
              <a:rect l="l" t="t" r="r" b="b"/>
              <a:pathLst>
                <a:path w="16510" h="54610">
                  <a:moveTo>
                    <a:pt x="0" y="54394"/>
                  </a:moveTo>
                  <a:lnTo>
                    <a:pt x="9182" y="5439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54394"/>
                  </a:lnTo>
                  <a:close/>
                </a:path>
                <a:path w="16510" h="54610">
                  <a:moveTo>
                    <a:pt x="16382" y="0"/>
                  </a:moveTo>
                  <a:lnTo>
                    <a:pt x="9182" y="0"/>
                  </a:lnTo>
                  <a:lnTo>
                    <a:pt x="9182" y="54394"/>
                  </a:lnTo>
                  <a:lnTo>
                    <a:pt x="16382" y="54394"/>
                  </a:lnTo>
                  <a:lnTo>
                    <a:pt x="1638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103344" y="307894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40" y="0"/>
                  </a:moveTo>
                  <a:lnTo>
                    <a:pt x="1650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50" y="7416"/>
                  </a:lnTo>
                  <a:lnTo>
                    <a:pt x="5740" y="7416"/>
                  </a:lnTo>
                  <a:lnTo>
                    <a:pt x="7404" y="5753"/>
                  </a:lnTo>
                  <a:lnTo>
                    <a:pt x="7404" y="3721"/>
                  </a:lnTo>
                  <a:lnTo>
                    <a:pt x="7404" y="1663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103344" y="307894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04" y="3721"/>
                  </a:moveTo>
                  <a:lnTo>
                    <a:pt x="7404" y="5753"/>
                  </a:lnTo>
                  <a:lnTo>
                    <a:pt x="5740" y="7416"/>
                  </a:lnTo>
                  <a:lnTo>
                    <a:pt x="3695" y="7416"/>
                  </a:lnTo>
                  <a:lnTo>
                    <a:pt x="1650" y="7416"/>
                  </a:lnTo>
                  <a:lnTo>
                    <a:pt x="0" y="5753"/>
                  </a:lnTo>
                  <a:lnTo>
                    <a:pt x="0" y="3721"/>
                  </a:lnTo>
                  <a:lnTo>
                    <a:pt x="0" y="1663"/>
                  </a:lnTo>
                  <a:lnTo>
                    <a:pt x="1650" y="0"/>
                  </a:lnTo>
                  <a:lnTo>
                    <a:pt x="3695" y="0"/>
                  </a:lnTo>
                  <a:lnTo>
                    <a:pt x="5740" y="0"/>
                  </a:lnTo>
                  <a:lnTo>
                    <a:pt x="7404" y="1663"/>
                  </a:lnTo>
                  <a:lnTo>
                    <a:pt x="7404" y="372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128892" y="307894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21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128892" y="307894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721"/>
                  </a:moveTo>
                  <a:lnTo>
                    <a:pt x="7416" y="5753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53"/>
                  </a:lnTo>
                  <a:lnTo>
                    <a:pt x="0" y="3721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72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103344" y="312498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40" y="0"/>
                  </a:moveTo>
                  <a:lnTo>
                    <a:pt x="1650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50" y="7416"/>
                  </a:lnTo>
                  <a:lnTo>
                    <a:pt x="5740" y="7416"/>
                  </a:lnTo>
                  <a:lnTo>
                    <a:pt x="7404" y="5753"/>
                  </a:lnTo>
                  <a:lnTo>
                    <a:pt x="7404" y="3721"/>
                  </a:lnTo>
                  <a:lnTo>
                    <a:pt x="7404" y="1663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103344" y="312498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04" y="3721"/>
                  </a:moveTo>
                  <a:lnTo>
                    <a:pt x="7404" y="5753"/>
                  </a:lnTo>
                  <a:lnTo>
                    <a:pt x="5740" y="7416"/>
                  </a:lnTo>
                  <a:lnTo>
                    <a:pt x="3695" y="7416"/>
                  </a:lnTo>
                  <a:lnTo>
                    <a:pt x="1650" y="7416"/>
                  </a:lnTo>
                  <a:lnTo>
                    <a:pt x="0" y="5753"/>
                  </a:lnTo>
                  <a:lnTo>
                    <a:pt x="0" y="3721"/>
                  </a:lnTo>
                  <a:lnTo>
                    <a:pt x="0" y="1663"/>
                  </a:lnTo>
                  <a:lnTo>
                    <a:pt x="1650" y="0"/>
                  </a:lnTo>
                  <a:lnTo>
                    <a:pt x="3695" y="0"/>
                  </a:lnTo>
                  <a:lnTo>
                    <a:pt x="5740" y="0"/>
                  </a:lnTo>
                  <a:lnTo>
                    <a:pt x="7404" y="1663"/>
                  </a:lnTo>
                  <a:lnTo>
                    <a:pt x="7404" y="372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128892" y="312498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5753" y="0"/>
                  </a:moveTo>
                  <a:lnTo>
                    <a:pt x="1663" y="0"/>
                  </a:lnTo>
                  <a:lnTo>
                    <a:pt x="0" y="1663"/>
                  </a:lnTo>
                  <a:lnTo>
                    <a:pt x="0" y="5753"/>
                  </a:lnTo>
                  <a:lnTo>
                    <a:pt x="1663" y="7416"/>
                  </a:lnTo>
                  <a:lnTo>
                    <a:pt x="5753" y="7416"/>
                  </a:lnTo>
                  <a:lnTo>
                    <a:pt x="7416" y="5753"/>
                  </a:lnTo>
                  <a:lnTo>
                    <a:pt x="7416" y="3721"/>
                  </a:lnTo>
                  <a:lnTo>
                    <a:pt x="7416" y="1663"/>
                  </a:lnTo>
                  <a:lnTo>
                    <a:pt x="5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128892" y="312498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19">
                  <a:moveTo>
                    <a:pt x="7416" y="3721"/>
                  </a:moveTo>
                  <a:lnTo>
                    <a:pt x="7416" y="5753"/>
                  </a:lnTo>
                  <a:lnTo>
                    <a:pt x="5753" y="7416"/>
                  </a:lnTo>
                  <a:lnTo>
                    <a:pt x="3708" y="7416"/>
                  </a:lnTo>
                  <a:lnTo>
                    <a:pt x="1663" y="7416"/>
                  </a:lnTo>
                  <a:lnTo>
                    <a:pt x="0" y="5753"/>
                  </a:lnTo>
                  <a:lnTo>
                    <a:pt x="0" y="3721"/>
                  </a:lnTo>
                  <a:lnTo>
                    <a:pt x="0" y="1663"/>
                  </a:lnTo>
                  <a:lnTo>
                    <a:pt x="1663" y="0"/>
                  </a:lnTo>
                  <a:lnTo>
                    <a:pt x="3708" y="0"/>
                  </a:lnTo>
                  <a:lnTo>
                    <a:pt x="5753" y="0"/>
                  </a:lnTo>
                  <a:lnTo>
                    <a:pt x="7416" y="1663"/>
                  </a:lnTo>
                  <a:lnTo>
                    <a:pt x="7416" y="372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093948" y="3072175"/>
              <a:ext cx="57785" cy="62865"/>
            </a:xfrm>
            <a:custGeom>
              <a:avLst/>
              <a:gdLst/>
              <a:ahLst/>
              <a:cxnLst/>
              <a:rect l="l" t="t" r="r" b="b"/>
              <a:pathLst>
                <a:path w="57785" h="62864">
                  <a:moveTo>
                    <a:pt x="42583" y="0"/>
                  </a:moveTo>
                  <a:lnTo>
                    <a:pt x="13741" y="0"/>
                  </a:lnTo>
                  <a:lnTo>
                    <a:pt x="13741" y="5245"/>
                  </a:lnTo>
                  <a:lnTo>
                    <a:pt x="0" y="5245"/>
                  </a:lnTo>
                  <a:lnTo>
                    <a:pt x="0" y="62255"/>
                  </a:lnTo>
                  <a:lnTo>
                    <a:pt x="18338" y="62255"/>
                  </a:lnTo>
                  <a:lnTo>
                    <a:pt x="18338" y="7861"/>
                  </a:lnTo>
                  <a:lnTo>
                    <a:pt x="34721" y="7861"/>
                  </a:lnTo>
                  <a:lnTo>
                    <a:pt x="34721" y="62255"/>
                  </a:lnTo>
                  <a:lnTo>
                    <a:pt x="57658" y="62255"/>
                  </a:lnTo>
                  <a:lnTo>
                    <a:pt x="57658" y="52070"/>
                  </a:lnTo>
                  <a:lnTo>
                    <a:pt x="53771" y="51295"/>
                  </a:lnTo>
                  <a:lnTo>
                    <a:pt x="51104" y="49212"/>
                  </a:lnTo>
                  <a:lnTo>
                    <a:pt x="51104" y="5245"/>
                  </a:lnTo>
                  <a:lnTo>
                    <a:pt x="42583" y="5245"/>
                  </a:lnTo>
                  <a:lnTo>
                    <a:pt x="425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093948" y="3072175"/>
              <a:ext cx="57785" cy="62865"/>
            </a:xfrm>
            <a:custGeom>
              <a:avLst/>
              <a:gdLst/>
              <a:ahLst/>
              <a:cxnLst/>
              <a:rect l="l" t="t" r="r" b="b"/>
              <a:pathLst>
                <a:path w="57785" h="62864">
                  <a:moveTo>
                    <a:pt x="42583" y="5245"/>
                  </a:moveTo>
                  <a:lnTo>
                    <a:pt x="42583" y="0"/>
                  </a:lnTo>
                  <a:lnTo>
                    <a:pt x="13741" y="0"/>
                  </a:lnTo>
                  <a:lnTo>
                    <a:pt x="13741" y="5245"/>
                  </a:lnTo>
                  <a:lnTo>
                    <a:pt x="0" y="5245"/>
                  </a:lnTo>
                  <a:lnTo>
                    <a:pt x="0" y="62255"/>
                  </a:lnTo>
                  <a:lnTo>
                    <a:pt x="18338" y="62255"/>
                  </a:lnTo>
                  <a:lnTo>
                    <a:pt x="18338" y="7861"/>
                  </a:lnTo>
                  <a:lnTo>
                    <a:pt x="34721" y="7861"/>
                  </a:lnTo>
                  <a:lnTo>
                    <a:pt x="34721" y="62255"/>
                  </a:lnTo>
                  <a:lnTo>
                    <a:pt x="57658" y="62255"/>
                  </a:lnTo>
                  <a:lnTo>
                    <a:pt x="57658" y="52070"/>
                  </a:lnTo>
                </a:path>
                <a:path w="57785" h="62864">
                  <a:moveTo>
                    <a:pt x="57658" y="52070"/>
                  </a:moveTo>
                  <a:lnTo>
                    <a:pt x="53771" y="51295"/>
                  </a:lnTo>
                  <a:lnTo>
                    <a:pt x="51104" y="49212"/>
                  </a:lnTo>
                  <a:lnTo>
                    <a:pt x="51104" y="45212"/>
                  </a:lnTo>
                </a:path>
                <a:path w="57785" h="62864">
                  <a:moveTo>
                    <a:pt x="51104" y="45212"/>
                  </a:moveTo>
                  <a:lnTo>
                    <a:pt x="51104" y="5245"/>
                  </a:lnTo>
                  <a:lnTo>
                    <a:pt x="42583" y="52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2918966" y="3130001"/>
              <a:ext cx="29845" cy="27305"/>
            </a:xfrm>
            <a:custGeom>
              <a:avLst/>
              <a:gdLst/>
              <a:ahLst/>
              <a:cxnLst/>
              <a:rect l="l" t="t" r="r" b="b"/>
              <a:pathLst>
                <a:path w="29844" h="27305">
                  <a:moveTo>
                    <a:pt x="29273" y="0"/>
                  </a:moveTo>
                  <a:lnTo>
                    <a:pt x="0" y="0"/>
                  </a:lnTo>
                  <a:lnTo>
                    <a:pt x="0" y="13982"/>
                  </a:lnTo>
                  <a:lnTo>
                    <a:pt x="15290" y="26708"/>
                  </a:lnTo>
                  <a:lnTo>
                    <a:pt x="29273" y="13982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2918966" y="3130001"/>
              <a:ext cx="29845" cy="27305"/>
            </a:xfrm>
            <a:custGeom>
              <a:avLst/>
              <a:gdLst/>
              <a:ahLst/>
              <a:cxnLst/>
              <a:rect l="l" t="t" r="r" b="b"/>
              <a:pathLst>
                <a:path w="29844" h="27305">
                  <a:moveTo>
                    <a:pt x="29273" y="13982"/>
                  </a:moveTo>
                  <a:lnTo>
                    <a:pt x="15290" y="26708"/>
                  </a:lnTo>
                  <a:lnTo>
                    <a:pt x="0" y="13982"/>
                  </a:lnTo>
                  <a:lnTo>
                    <a:pt x="0" y="0"/>
                  </a:lnTo>
                  <a:lnTo>
                    <a:pt x="29273" y="0"/>
                  </a:lnTo>
                  <a:lnTo>
                    <a:pt x="29273" y="139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117380" y="3134434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69" h="24764">
                  <a:moveTo>
                    <a:pt x="26581" y="0"/>
                  </a:moveTo>
                  <a:lnTo>
                    <a:pt x="0" y="0"/>
                  </a:lnTo>
                  <a:lnTo>
                    <a:pt x="0" y="12674"/>
                  </a:lnTo>
                  <a:lnTo>
                    <a:pt x="13881" y="24231"/>
                  </a:lnTo>
                  <a:lnTo>
                    <a:pt x="26581" y="12674"/>
                  </a:lnTo>
                  <a:lnTo>
                    <a:pt x="2658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117380" y="3134434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69" h="24764">
                  <a:moveTo>
                    <a:pt x="26581" y="12674"/>
                  </a:moveTo>
                  <a:lnTo>
                    <a:pt x="13881" y="24231"/>
                  </a:lnTo>
                  <a:lnTo>
                    <a:pt x="0" y="12674"/>
                  </a:lnTo>
                  <a:lnTo>
                    <a:pt x="0" y="0"/>
                  </a:lnTo>
                  <a:lnTo>
                    <a:pt x="26581" y="0"/>
                  </a:lnTo>
                  <a:lnTo>
                    <a:pt x="26581" y="126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2899308" y="3278758"/>
              <a:ext cx="41910" cy="54610"/>
            </a:xfrm>
            <a:custGeom>
              <a:avLst/>
              <a:gdLst/>
              <a:ahLst/>
              <a:cxnLst/>
              <a:rect l="l" t="t" r="r" b="b"/>
              <a:pathLst>
                <a:path w="41910" h="54610">
                  <a:moveTo>
                    <a:pt x="14414" y="54394"/>
                  </a:moveTo>
                  <a:lnTo>
                    <a:pt x="24904" y="54394"/>
                  </a:lnTo>
                  <a:lnTo>
                    <a:pt x="24904" y="0"/>
                  </a:lnTo>
                  <a:lnTo>
                    <a:pt x="14414" y="0"/>
                  </a:lnTo>
                  <a:lnTo>
                    <a:pt x="14414" y="54394"/>
                  </a:lnTo>
                  <a:close/>
                </a:path>
                <a:path w="41910" h="54610">
                  <a:moveTo>
                    <a:pt x="5892" y="54394"/>
                  </a:moveTo>
                  <a:lnTo>
                    <a:pt x="14414" y="54394"/>
                  </a:lnTo>
                  <a:lnTo>
                    <a:pt x="14414" y="0"/>
                  </a:lnTo>
                  <a:lnTo>
                    <a:pt x="5892" y="0"/>
                  </a:lnTo>
                  <a:lnTo>
                    <a:pt x="5892" y="54394"/>
                  </a:lnTo>
                  <a:close/>
                </a:path>
                <a:path w="41910" h="54610">
                  <a:moveTo>
                    <a:pt x="0" y="54394"/>
                  </a:moveTo>
                  <a:lnTo>
                    <a:pt x="5892" y="54394"/>
                  </a:lnTo>
                  <a:lnTo>
                    <a:pt x="5892" y="0"/>
                  </a:lnTo>
                  <a:lnTo>
                    <a:pt x="0" y="0"/>
                  </a:lnTo>
                  <a:lnTo>
                    <a:pt x="0" y="54394"/>
                  </a:lnTo>
                  <a:close/>
                </a:path>
                <a:path w="41910" h="54610">
                  <a:moveTo>
                    <a:pt x="24904" y="54394"/>
                  </a:moveTo>
                  <a:lnTo>
                    <a:pt x="32105" y="54394"/>
                  </a:lnTo>
                  <a:lnTo>
                    <a:pt x="32105" y="0"/>
                  </a:lnTo>
                  <a:lnTo>
                    <a:pt x="24904" y="0"/>
                  </a:lnTo>
                  <a:lnTo>
                    <a:pt x="24904" y="54394"/>
                  </a:lnTo>
                  <a:close/>
                </a:path>
                <a:path w="41910" h="54610">
                  <a:moveTo>
                    <a:pt x="41287" y="0"/>
                  </a:moveTo>
                  <a:lnTo>
                    <a:pt x="32118" y="0"/>
                  </a:lnTo>
                  <a:lnTo>
                    <a:pt x="32118" y="54394"/>
                  </a:lnTo>
                  <a:lnTo>
                    <a:pt x="41287" y="54394"/>
                  </a:lnTo>
                  <a:lnTo>
                    <a:pt x="412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2918317" y="3255176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13106" y="0"/>
                  </a:moveTo>
                  <a:lnTo>
                    <a:pt x="0" y="14414"/>
                  </a:lnTo>
                  <a:lnTo>
                    <a:pt x="0" y="23583"/>
                  </a:lnTo>
                  <a:lnTo>
                    <a:pt x="22275" y="23583"/>
                  </a:lnTo>
                  <a:lnTo>
                    <a:pt x="28168" y="23583"/>
                  </a:lnTo>
                  <a:lnTo>
                    <a:pt x="28168" y="14414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2918317" y="3255176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22275" y="23583"/>
                  </a:moveTo>
                  <a:lnTo>
                    <a:pt x="28168" y="23583"/>
                  </a:lnTo>
                  <a:lnTo>
                    <a:pt x="28168" y="14414"/>
                  </a:lnTo>
                  <a:lnTo>
                    <a:pt x="13106" y="0"/>
                  </a:lnTo>
                  <a:lnTo>
                    <a:pt x="0" y="14414"/>
                  </a:lnTo>
                  <a:lnTo>
                    <a:pt x="0" y="23583"/>
                  </a:lnTo>
                  <a:lnTo>
                    <a:pt x="22275" y="235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094088" y="3278758"/>
              <a:ext cx="41910" cy="54610"/>
            </a:xfrm>
            <a:custGeom>
              <a:avLst/>
              <a:gdLst/>
              <a:ahLst/>
              <a:cxnLst/>
              <a:rect l="l" t="t" r="r" b="b"/>
              <a:pathLst>
                <a:path w="41910" h="54610">
                  <a:moveTo>
                    <a:pt x="14427" y="54394"/>
                  </a:moveTo>
                  <a:lnTo>
                    <a:pt x="24904" y="54394"/>
                  </a:lnTo>
                  <a:lnTo>
                    <a:pt x="24904" y="0"/>
                  </a:lnTo>
                  <a:lnTo>
                    <a:pt x="14427" y="0"/>
                  </a:lnTo>
                  <a:lnTo>
                    <a:pt x="14427" y="54394"/>
                  </a:lnTo>
                  <a:close/>
                </a:path>
                <a:path w="41910" h="54610">
                  <a:moveTo>
                    <a:pt x="5905" y="54394"/>
                  </a:moveTo>
                  <a:lnTo>
                    <a:pt x="14427" y="54394"/>
                  </a:lnTo>
                  <a:lnTo>
                    <a:pt x="14427" y="0"/>
                  </a:lnTo>
                  <a:lnTo>
                    <a:pt x="5905" y="0"/>
                  </a:lnTo>
                  <a:lnTo>
                    <a:pt x="5905" y="54394"/>
                  </a:lnTo>
                  <a:close/>
                </a:path>
                <a:path w="41910" h="54610">
                  <a:moveTo>
                    <a:pt x="0" y="54394"/>
                  </a:moveTo>
                  <a:lnTo>
                    <a:pt x="5905" y="54394"/>
                  </a:lnTo>
                  <a:lnTo>
                    <a:pt x="5905" y="0"/>
                  </a:lnTo>
                  <a:lnTo>
                    <a:pt x="0" y="0"/>
                  </a:lnTo>
                  <a:lnTo>
                    <a:pt x="0" y="54394"/>
                  </a:lnTo>
                  <a:close/>
                </a:path>
                <a:path w="41910" h="54610">
                  <a:moveTo>
                    <a:pt x="24904" y="54394"/>
                  </a:moveTo>
                  <a:lnTo>
                    <a:pt x="32105" y="54394"/>
                  </a:lnTo>
                  <a:lnTo>
                    <a:pt x="32105" y="0"/>
                  </a:lnTo>
                  <a:lnTo>
                    <a:pt x="24904" y="0"/>
                  </a:lnTo>
                  <a:lnTo>
                    <a:pt x="24904" y="54394"/>
                  </a:lnTo>
                  <a:close/>
                </a:path>
                <a:path w="41910" h="54610">
                  <a:moveTo>
                    <a:pt x="41287" y="0"/>
                  </a:moveTo>
                  <a:lnTo>
                    <a:pt x="32105" y="0"/>
                  </a:lnTo>
                  <a:lnTo>
                    <a:pt x="32105" y="54394"/>
                  </a:lnTo>
                  <a:lnTo>
                    <a:pt x="41287" y="54394"/>
                  </a:lnTo>
                  <a:lnTo>
                    <a:pt x="412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113102" y="3255176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13093" y="0"/>
                  </a:moveTo>
                  <a:lnTo>
                    <a:pt x="0" y="14414"/>
                  </a:lnTo>
                  <a:lnTo>
                    <a:pt x="0" y="23583"/>
                  </a:lnTo>
                  <a:lnTo>
                    <a:pt x="22275" y="23583"/>
                  </a:lnTo>
                  <a:lnTo>
                    <a:pt x="28181" y="23583"/>
                  </a:lnTo>
                  <a:lnTo>
                    <a:pt x="28181" y="14414"/>
                  </a:lnTo>
                  <a:lnTo>
                    <a:pt x="1309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113102" y="3255176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22275" y="23583"/>
                  </a:moveTo>
                  <a:lnTo>
                    <a:pt x="28181" y="23583"/>
                  </a:lnTo>
                  <a:lnTo>
                    <a:pt x="28181" y="14414"/>
                  </a:lnTo>
                  <a:lnTo>
                    <a:pt x="13093" y="0"/>
                  </a:lnTo>
                  <a:lnTo>
                    <a:pt x="0" y="14414"/>
                  </a:lnTo>
                  <a:lnTo>
                    <a:pt x="0" y="23583"/>
                  </a:lnTo>
                  <a:lnTo>
                    <a:pt x="22275" y="235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029597" y="328782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7200"/>
                  </a:moveTo>
                  <a:lnTo>
                    <a:pt x="24930" y="0"/>
                  </a:lnTo>
                  <a:lnTo>
                    <a:pt x="7188" y="0"/>
                  </a:lnTo>
                  <a:lnTo>
                    <a:pt x="0" y="7200"/>
                  </a:lnTo>
                  <a:lnTo>
                    <a:pt x="0" y="24930"/>
                  </a:lnTo>
                  <a:lnTo>
                    <a:pt x="7188" y="32131"/>
                  </a:lnTo>
                  <a:lnTo>
                    <a:pt x="24930" y="32131"/>
                  </a:lnTo>
                  <a:lnTo>
                    <a:pt x="32118" y="24930"/>
                  </a:lnTo>
                  <a:lnTo>
                    <a:pt x="32118" y="16065"/>
                  </a:lnTo>
                  <a:lnTo>
                    <a:pt x="32118" y="720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029602" y="328782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30" y="0"/>
                  </a:moveTo>
                  <a:lnTo>
                    <a:pt x="7188" y="0"/>
                  </a:lnTo>
                  <a:lnTo>
                    <a:pt x="0" y="7200"/>
                  </a:lnTo>
                  <a:lnTo>
                    <a:pt x="0" y="24930"/>
                  </a:lnTo>
                  <a:lnTo>
                    <a:pt x="7188" y="32130"/>
                  </a:lnTo>
                  <a:lnTo>
                    <a:pt x="24930" y="32130"/>
                  </a:lnTo>
                  <a:lnTo>
                    <a:pt x="32118" y="24930"/>
                  </a:lnTo>
                  <a:lnTo>
                    <a:pt x="32118" y="16065"/>
                  </a:lnTo>
                  <a:lnTo>
                    <a:pt x="32118" y="7200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029602" y="328782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16065"/>
                  </a:moveTo>
                  <a:lnTo>
                    <a:pt x="32118" y="24930"/>
                  </a:lnTo>
                  <a:lnTo>
                    <a:pt x="24930" y="32130"/>
                  </a:lnTo>
                  <a:lnTo>
                    <a:pt x="16052" y="32130"/>
                  </a:lnTo>
                  <a:lnTo>
                    <a:pt x="7188" y="32130"/>
                  </a:lnTo>
                  <a:lnTo>
                    <a:pt x="0" y="24930"/>
                  </a:lnTo>
                  <a:lnTo>
                    <a:pt x="0" y="16065"/>
                  </a:lnTo>
                  <a:lnTo>
                    <a:pt x="0" y="7200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200"/>
                  </a:lnTo>
                  <a:lnTo>
                    <a:pt x="32118" y="160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033915" y="3292144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4" h="23495">
                  <a:moveTo>
                    <a:pt x="23469" y="10947"/>
                  </a:moveTo>
                  <a:lnTo>
                    <a:pt x="14046" y="254"/>
                  </a:lnTo>
                  <a:lnTo>
                    <a:pt x="13296" y="101"/>
                  </a:lnTo>
                  <a:lnTo>
                    <a:pt x="12522" y="0"/>
                  </a:lnTo>
                  <a:lnTo>
                    <a:pt x="10960" y="0"/>
                  </a:lnTo>
                  <a:lnTo>
                    <a:pt x="10210" y="101"/>
                  </a:lnTo>
                  <a:lnTo>
                    <a:pt x="9486" y="254"/>
                  </a:lnTo>
                  <a:lnTo>
                    <a:pt x="4838" y="1143"/>
                  </a:lnTo>
                  <a:lnTo>
                    <a:pt x="1168" y="4787"/>
                  </a:lnTo>
                  <a:lnTo>
                    <a:pt x="241" y="9423"/>
                  </a:lnTo>
                  <a:lnTo>
                    <a:pt x="76" y="10185"/>
                  </a:lnTo>
                  <a:lnTo>
                    <a:pt x="0" y="10947"/>
                  </a:lnTo>
                  <a:lnTo>
                    <a:pt x="0" y="12522"/>
                  </a:lnTo>
                  <a:lnTo>
                    <a:pt x="76" y="13271"/>
                  </a:lnTo>
                  <a:lnTo>
                    <a:pt x="228" y="14020"/>
                  </a:lnTo>
                  <a:lnTo>
                    <a:pt x="1143" y="18681"/>
                  </a:lnTo>
                  <a:lnTo>
                    <a:pt x="4813" y="22339"/>
                  </a:lnTo>
                  <a:lnTo>
                    <a:pt x="9474" y="23253"/>
                  </a:lnTo>
                  <a:lnTo>
                    <a:pt x="10210" y="23393"/>
                  </a:lnTo>
                  <a:lnTo>
                    <a:pt x="10960" y="23482"/>
                  </a:lnTo>
                  <a:lnTo>
                    <a:pt x="12522" y="23482"/>
                  </a:lnTo>
                  <a:lnTo>
                    <a:pt x="13296" y="23393"/>
                  </a:lnTo>
                  <a:lnTo>
                    <a:pt x="14046" y="23241"/>
                  </a:lnTo>
                  <a:lnTo>
                    <a:pt x="14046" y="18757"/>
                  </a:lnTo>
                  <a:lnTo>
                    <a:pt x="13322" y="18999"/>
                  </a:lnTo>
                  <a:lnTo>
                    <a:pt x="12547" y="19164"/>
                  </a:lnTo>
                  <a:lnTo>
                    <a:pt x="11734" y="19164"/>
                  </a:lnTo>
                  <a:lnTo>
                    <a:pt x="10947" y="19164"/>
                  </a:lnTo>
                  <a:lnTo>
                    <a:pt x="10185" y="18999"/>
                  </a:lnTo>
                  <a:lnTo>
                    <a:pt x="4318" y="12534"/>
                  </a:lnTo>
                  <a:lnTo>
                    <a:pt x="4318" y="11760"/>
                  </a:lnTo>
                  <a:lnTo>
                    <a:pt x="4318" y="10934"/>
                  </a:lnTo>
                  <a:lnTo>
                    <a:pt x="4495" y="10172"/>
                  </a:lnTo>
                  <a:lnTo>
                    <a:pt x="4724" y="9423"/>
                  </a:lnTo>
                  <a:lnTo>
                    <a:pt x="5473" y="7188"/>
                  </a:lnTo>
                  <a:lnTo>
                    <a:pt x="7239" y="5448"/>
                  </a:lnTo>
                  <a:lnTo>
                    <a:pt x="9486" y="4724"/>
                  </a:lnTo>
                  <a:lnTo>
                    <a:pt x="10185" y="4495"/>
                  </a:lnTo>
                  <a:lnTo>
                    <a:pt x="10947" y="4343"/>
                  </a:lnTo>
                  <a:lnTo>
                    <a:pt x="11734" y="4343"/>
                  </a:lnTo>
                  <a:lnTo>
                    <a:pt x="12547" y="4343"/>
                  </a:lnTo>
                  <a:lnTo>
                    <a:pt x="13322" y="4495"/>
                  </a:lnTo>
                  <a:lnTo>
                    <a:pt x="14046" y="4737"/>
                  </a:lnTo>
                  <a:lnTo>
                    <a:pt x="16281" y="5461"/>
                  </a:lnTo>
                  <a:lnTo>
                    <a:pt x="18008" y="7213"/>
                  </a:lnTo>
                  <a:lnTo>
                    <a:pt x="18745" y="9423"/>
                  </a:lnTo>
                  <a:lnTo>
                    <a:pt x="18986" y="10172"/>
                  </a:lnTo>
                  <a:lnTo>
                    <a:pt x="19151" y="10934"/>
                  </a:lnTo>
                  <a:lnTo>
                    <a:pt x="19151" y="11760"/>
                  </a:lnTo>
                  <a:lnTo>
                    <a:pt x="19151" y="12534"/>
                  </a:lnTo>
                  <a:lnTo>
                    <a:pt x="18986" y="13296"/>
                  </a:lnTo>
                  <a:lnTo>
                    <a:pt x="18757" y="14020"/>
                  </a:lnTo>
                  <a:lnTo>
                    <a:pt x="18046" y="16256"/>
                  </a:lnTo>
                  <a:lnTo>
                    <a:pt x="16294" y="18008"/>
                  </a:lnTo>
                  <a:lnTo>
                    <a:pt x="14058" y="18757"/>
                  </a:lnTo>
                  <a:lnTo>
                    <a:pt x="14058" y="23253"/>
                  </a:lnTo>
                  <a:lnTo>
                    <a:pt x="18707" y="22326"/>
                  </a:lnTo>
                  <a:lnTo>
                    <a:pt x="22352" y="18656"/>
                  </a:lnTo>
                  <a:lnTo>
                    <a:pt x="23253" y="14020"/>
                  </a:lnTo>
                  <a:lnTo>
                    <a:pt x="23380" y="13271"/>
                  </a:lnTo>
                  <a:lnTo>
                    <a:pt x="23469" y="12522"/>
                  </a:lnTo>
                  <a:lnTo>
                    <a:pt x="23469" y="10947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043400" y="329213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3047" y="0"/>
                  </a:moveTo>
                  <a:lnTo>
                    <a:pt x="1485" y="0"/>
                  </a:lnTo>
                  <a:lnTo>
                    <a:pt x="736" y="101"/>
                  </a:lnTo>
                  <a:lnTo>
                    <a:pt x="0" y="253"/>
                  </a:lnTo>
                  <a:lnTo>
                    <a:pt x="0" y="4724"/>
                  </a:lnTo>
                  <a:lnTo>
                    <a:pt x="711" y="4495"/>
                  </a:lnTo>
                  <a:lnTo>
                    <a:pt x="1473" y="4343"/>
                  </a:lnTo>
                  <a:lnTo>
                    <a:pt x="2260" y="4343"/>
                  </a:lnTo>
                  <a:lnTo>
                    <a:pt x="3073" y="4343"/>
                  </a:lnTo>
                  <a:lnTo>
                    <a:pt x="3848" y="4495"/>
                  </a:lnTo>
                  <a:lnTo>
                    <a:pt x="4571" y="4737"/>
                  </a:lnTo>
                  <a:lnTo>
                    <a:pt x="4571" y="253"/>
                  </a:lnTo>
                  <a:lnTo>
                    <a:pt x="3822" y="101"/>
                  </a:lnTo>
                  <a:lnTo>
                    <a:pt x="304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043400" y="329213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2260" y="4343"/>
                  </a:moveTo>
                  <a:lnTo>
                    <a:pt x="3073" y="4343"/>
                  </a:lnTo>
                  <a:lnTo>
                    <a:pt x="3848" y="4495"/>
                  </a:lnTo>
                  <a:lnTo>
                    <a:pt x="4571" y="4737"/>
                  </a:lnTo>
                  <a:lnTo>
                    <a:pt x="4571" y="253"/>
                  </a:lnTo>
                  <a:lnTo>
                    <a:pt x="3822" y="101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101"/>
                  </a:lnTo>
                  <a:lnTo>
                    <a:pt x="0" y="253"/>
                  </a:lnTo>
                  <a:lnTo>
                    <a:pt x="0" y="4724"/>
                  </a:lnTo>
                  <a:lnTo>
                    <a:pt x="711" y="4495"/>
                  </a:lnTo>
                  <a:lnTo>
                    <a:pt x="1473" y="4343"/>
                  </a:lnTo>
                  <a:lnTo>
                    <a:pt x="2260" y="43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047968" y="32923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495"/>
                  </a:lnTo>
                  <a:lnTo>
                    <a:pt x="2235" y="5219"/>
                  </a:lnTo>
                  <a:lnTo>
                    <a:pt x="3962" y="6972"/>
                  </a:lnTo>
                  <a:lnTo>
                    <a:pt x="4699" y="9182"/>
                  </a:lnTo>
                  <a:lnTo>
                    <a:pt x="9194" y="9182"/>
                  </a:lnTo>
                  <a:lnTo>
                    <a:pt x="8267" y="4571"/>
                  </a:lnTo>
                  <a:lnTo>
                    <a:pt x="4635" y="9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047968" y="329238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699" y="9182"/>
                  </a:moveTo>
                  <a:lnTo>
                    <a:pt x="9194" y="9182"/>
                  </a:lnTo>
                  <a:lnTo>
                    <a:pt x="8267" y="4571"/>
                  </a:lnTo>
                  <a:lnTo>
                    <a:pt x="4635" y="927"/>
                  </a:lnTo>
                  <a:lnTo>
                    <a:pt x="0" y="0"/>
                  </a:lnTo>
                  <a:lnTo>
                    <a:pt x="0" y="4495"/>
                  </a:lnTo>
                  <a:lnTo>
                    <a:pt x="2235" y="5219"/>
                  </a:lnTo>
                  <a:lnTo>
                    <a:pt x="3962" y="6972"/>
                  </a:lnTo>
                  <a:lnTo>
                    <a:pt x="4699" y="91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052669" y="330156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495" y="0"/>
                  </a:moveTo>
                  <a:lnTo>
                    <a:pt x="0" y="0"/>
                  </a:lnTo>
                  <a:lnTo>
                    <a:pt x="241" y="749"/>
                  </a:lnTo>
                  <a:lnTo>
                    <a:pt x="406" y="1511"/>
                  </a:lnTo>
                  <a:lnTo>
                    <a:pt x="406" y="2336"/>
                  </a:lnTo>
                  <a:lnTo>
                    <a:pt x="406" y="3111"/>
                  </a:lnTo>
                  <a:lnTo>
                    <a:pt x="241" y="3873"/>
                  </a:lnTo>
                  <a:lnTo>
                    <a:pt x="12" y="4597"/>
                  </a:lnTo>
                  <a:lnTo>
                    <a:pt x="4495" y="4597"/>
                  </a:lnTo>
                  <a:lnTo>
                    <a:pt x="4635" y="3848"/>
                  </a:lnTo>
                  <a:lnTo>
                    <a:pt x="4724" y="3098"/>
                  </a:lnTo>
                  <a:lnTo>
                    <a:pt x="4724" y="1523"/>
                  </a:lnTo>
                  <a:lnTo>
                    <a:pt x="4635" y="761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052669" y="330156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06" y="2336"/>
                  </a:moveTo>
                  <a:lnTo>
                    <a:pt x="406" y="3111"/>
                  </a:lnTo>
                  <a:lnTo>
                    <a:pt x="241" y="3873"/>
                  </a:lnTo>
                  <a:lnTo>
                    <a:pt x="12" y="4597"/>
                  </a:lnTo>
                  <a:lnTo>
                    <a:pt x="4495" y="4597"/>
                  </a:lnTo>
                  <a:lnTo>
                    <a:pt x="4635" y="3848"/>
                  </a:lnTo>
                  <a:lnTo>
                    <a:pt x="4724" y="3098"/>
                  </a:lnTo>
                  <a:lnTo>
                    <a:pt x="4724" y="2324"/>
                  </a:lnTo>
                  <a:lnTo>
                    <a:pt x="4724" y="1523"/>
                  </a:lnTo>
                  <a:lnTo>
                    <a:pt x="4635" y="761"/>
                  </a:lnTo>
                  <a:lnTo>
                    <a:pt x="4495" y="0"/>
                  </a:lnTo>
                  <a:lnTo>
                    <a:pt x="0" y="0"/>
                  </a:lnTo>
                  <a:lnTo>
                    <a:pt x="241" y="749"/>
                  </a:lnTo>
                  <a:lnTo>
                    <a:pt x="406" y="1511"/>
                  </a:lnTo>
                  <a:lnTo>
                    <a:pt x="406" y="23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034150" y="3306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60"/>
                  </a:lnTo>
                  <a:lnTo>
                    <a:pt x="4584" y="8318"/>
                  </a:lnTo>
                  <a:lnTo>
                    <a:pt x="9245" y="9232"/>
                  </a:lnTo>
                  <a:lnTo>
                    <a:pt x="9245" y="4762"/>
                  </a:lnTo>
                  <a:lnTo>
                    <a:pt x="6985" y="4025"/>
                  </a:lnTo>
                  <a:lnTo>
                    <a:pt x="5207" y="2260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034150" y="3306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60"/>
                  </a:lnTo>
                  <a:lnTo>
                    <a:pt x="4584" y="8318"/>
                  </a:lnTo>
                  <a:lnTo>
                    <a:pt x="9245" y="9232"/>
                  </a:lnTo>
                  <a:lnTo>
                    <a:pt x="9245" y="4762"/>
                  </a:lnTo>
                  <a:lnTo>
                    <a:pt x="6985" y="4025"/>
                  </a:lnTo>
                  <a:lnTo>
                    <a:pt x="5207" y="2260"/>
                  </a:lnTo>
                  <a:lnTo>
                    <a:pt x="448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034157" y="32923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0"/>
                  </a:moveTo>
                  <a:lnTo>
                    <a:pt x="4597" y="901"/>
                  </a:lnTo>
                  <a:lnTo>
                    <a:pt x="927" y="4546"/>
                  </a:lnTo>
                  <a:lnTo>
                    <a:pt x="0" y="9182"/>
                  </a:lnTo>
                  <a:lnTo>
                    <a:pt x="4495" y="9182"/>
                  </a:lnTo>
                  <a:lnTo>
                    <a:pt x="5232" y="6946"/>
                  </a:lnTo>
                  <a:lnTo>
                    <a:pt x="6997" y="5206"/>
                  </a:lnTo>
                  <a:lnTo>
                    <a:pt x="9245" y="4483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034157" y="329238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4483"/>
                  </a:moveTo>
                  <a:lnTo>
                    <a:pt x="9245" y="0"/>
                  </a:lnTo>
                  <a:lnTo>
                    <a:pt x="4597" y="901"/>
                  </a:lnTo>
                  <a:lnTo>
                    <a:pt x="927" y="4546"/>
                  </a:lnTo>
                  <a:lnTo>
                    <a:pt x="0" y="9182"/>
                  </a:lnTo>
                  <a:lnTo>
                    <a:pt x="4495" y="9182"/>
                  </a:lnTo>
                  <a:lnTo>
                    <a:pt x="5232" y="6946"/>
                  </a:lnTo>
                  <a:lnTo>
                    <a:pt x="6997" y="5206"/>
                  </a:lnTo>
                  <a:lnTo>
                    <a:pt x="9245" y="44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043400" y="331089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571" y="0"/>
                  </a:moveTo>
                  <a:lnTo>
                    <a:pt x="3848" y="241"/>
                  </a:lnTo>
                  <a:lnTo>
                    <a:pt x="3073" y="406"/>
                  </a:lnTo>
                  <a:lnTo>
                    <a:pt x="2260" y="406"/>
                  </a:lnTo>
                  <a:lnTo>
                    <a:pt x="1473" y="406"/>
                  </a:lnTo>
                  <a:lnTo>
                    <a:pt x="711" y="241"/>
                  </a:lnTo>
                  <a:lnTo>
                    <a:pt x="0" y="25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3047" y="4724"/>
                  </a:lnTo>
                  <a:lnTo>
                    <a:pt x="3822" y="4635"/>
                  </a:lnTo>
                  <a:lnTo>
                    <a:pt x="4571" y="448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043400" y="331089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2260" y="406"/>
                  </a:moveTo>
                  <a:lnTo>
                    <a:pt x="1473" y="406"/>
                  </a:lnTo>
                  <a:lnTo>
                    <a:pt x="711" y="241"/>
                  </a:lnTo>
                  <a:lnTo>
                    <a:pt x="0" y="25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2260" y="4724"/>
                  </a:lnTo>
                  <a:lnTo>
                    <a:pt x="3047" y="4724"/>
                  </a:lnTo>
                  <a:lnTo>
                    <a:pt x="3822" y="4635"/>
                  </a:lnTo>
                  <a:lnTo>
                    <a:pt x="4571" y="4483"/>
                  </a:lnTo>
                  <a:lnTo>
                    <a:pt x="4571" y="0"/>
                  </a:lnTo>
                  <a:lnTo>
                    <a:pt x="3848" y="241"/>
                  </a:lnTo>
                  <a:lnTo>
                    <a:pt x="3073" y="406"/>
                  </a:lnTo>
                  <a:lnTo>
                    <a:pt x="2260" y="4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047974" y="3306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11" y="0"/>
                  </a:lnTo>
                  <a:lnTo>
                    <a:pt x="3987" y="2235"/>
                  </a:lnTo>
                  <a:lnTo>
                    <a:pt x="2235" y="3987"/>
                  </a:lnTo>
                  <a:lnTo>
                    <a:pt x="0" y="4737"/>
                  </a:lnTo>
                  <a:lnTo>
                    <a:pt x="0" y="9232"/>
                  </a:lnTo>
                  <a:lnTo>
                    <a:pt x="4648" y="8305"/>
                  </a:lnTo>
                  <a:lnTo>
                    <a:pt x="8293" y="463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047974" y="330615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11" y="0"/>
                  </a:lnTo>
                  <a:lnTo>
                    <a:pt x="3987" y="2235"/>
                  </a:lnTo>
                  <a:lnTo>
                    <a:pt x="2235" y="3987"/>
                  </a:lnTo>
                  <a:lnTo>
                    <a:pt x="0" y="4737"/>
                  </a:lnTo>
                  <a:lnTo>
                    <a:pt x="0" y="9232"/>
                  </a:lnTo>
                  <a:lnTo>
                    <a:pt x="4648" y="8305"/>
                  </a:lnTo>
                  <a:lnTo>
                    <a:pt x="8293" y="4635"/>
                  </a:lnTo>
                  <a:lnTo>
                    <a:pt x="9194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033925" y="330156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724" y="0"/>
                  </a:moveTo>
                  <a:lnTo>
                    <a:pt x="228" y="0"/>
                  </a:lnTo>
                  <a:lnTo>
                    <a:pt x="76" y="761"/>
                  </a:lnTo>
                  <a:lnTo>
                    <a:pt x="0" y="1523"/>
                  </a:lnTo>
                  <a:lnTo>
                    <a:pt x="0" y="3098"/>
                  </a:lnTo>
                  <a:lnTo>
                    <a:pt x="76" y="3848"/>
                  </a:lnTo>
                  <a:lnTo>
                    <a:pt x="228" y="4597"/>
                  </a:lnTo>
                  <a:lnTo>
                    <a:pt x="4711" y="4597"/>
                  </a:lnTo>
                  <a:lnTo>
                    <a:pt x="4483" y="3873"/>
                  </a:lnTo>
                  <a:lnTo>
                    <a:pt x="4318" y="3111"/>
                  </a:lnTo>
                  <a:lnTo>
                    <a:pt x="4318" y="2336"/>
                  </a:lnTo>
                  <a:lnTo>
                    <a:pt x="4318" y="1511"/>
                  </a:lnTo>
                  <a:lnTo>
                    <a:pt x="4495" y="74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033925" y="330156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318" y="2336"/>
                  </a:moveTo>
                  <a:lnTo>
                    <a:pt x="4318" y="1511"/>
                  </a:lnTo>
                  <a:lnTo>
                    <a:pt x="4495" y="749"/>
                  </a:lnTo>
                  <a:lnTo>
                    <a:pt x="4724" y="0"/>
                  </a:lnTo>
                  <a:lnTo>
                    <a:pt x="228" y="0"/>
                  </a:lnTo>
                  <a:lnTo>
                    <a:pt x="76" y="761"/>
                  </a:lnTo>
                  <a:lnTo>
                    <a:pt x="0" y="1523"/>
                  </a:lnTo>
                  <a:lnTo>
                    <a:pt x="0" y="2324"/>
                  </a:lnTo>
                  <a:lnTo>
                    <a:pt x="0" y="3098"/>
                  </a:lnTo>
                  <a:lnTo>
                    <a:pt x="76" y="3848"/>
                  </a:lnTo>
                  <a:lnTo>
                    <a:pt x="228" y="4597"/>
                  </a:lnTo>
                  <a:lnTo>
                    <a:pt x="4711" y="4597"/>
                  </a:lnTo>
                  <a:lnTo>
                    <a:pt x="4483" y="3873"/>
                  </a:lnTo>
                  <a:lnTo>
                    <a:pt x="4318" y="3111"/>
                  </a:lnTo>
                  <a:lnTo>
                    <a:pt x="4318" y="23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045660" y="3296483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0" y="0"/>
                  </a:moveTo>
                  <a:lnTo>
                    <a:pt x="812" y="0"/>
                  </a:lnTo>
                  <a:lnTo>
                    <a:pt x="1587" y="152"/>
                  </a:lnTo>
                  <a:lnTo>
                    <a:pt x="2311" y="3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047972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043400" y="329213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253"/>
                  </a:moveTo>
                  <a:lnTo>
                    <a:pt x="3822" y="101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101"/>
                  </a:lnTo>
                  <a:lnTo>
                    <a:pt x="0" y="253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043400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043400" y="3292393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69" h="9525">
                  <a:moveTo>
                    <a:pt x="0" y="4470"/>
                  </a:moveTo>
                  <a:lnTo>
                    <a:pt x="711" y="4241"/>
                  </a:lnTo>
                  <a:lnTo>
                    <a:pt x="1473" y="4089"/>
                  </a:lnTo>
                  <a:lnTo>
                    <a:pt x="2260" y="4089"/>
                  </a:lnTo>
                </a:path>
                <a:path w="13969" h="9525">
                  <a:moveTo>
                    <a:pt x="9270" y="9169"/>
                  </a:moveTo>
                  <a:lnTo>
                    <a:pt x="13766" y="9169"/>
                  </a:lnTo>
                </a:path>
                <a:path w="13969" h="9525">
                  <a:moveTo>
                    <a:pt x="13766" y="9169"/>
                  </a:moveTo>
                  <a:lnTo>
                    <a:pt x="12839" y="4559"/>
                  </a:lnTo>
                  <a:lnTo>
                    <a:pt x="9194" y="914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047972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034154" y="3296876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3817" y="0"/>
                  </a:moveTo>
                  <a:lnTo>
                    <a:pt x="16040" y="736"/>
                  </a:lnTo>
                  <a:lnTo>
                    <a:pt x="17780" y="2489"/>
                  </a:lnTo>
                  <a:lnTo>
                    <a:pt x="18516" y="4686"/>
                  </a:lnTo>
                </a:path>
                <a:path w="23494" h="19050">
                  <a:moveTo>
                    <a:pt x="18923" y="7023"/>
                  </a:moveTo>
                  <a:lnTo>
                    <a:pt x="18923" y="7797"/>
                  </a:lnTo>
                  <a:lnTo>
                    <a:pt x="18757" y="8559"/>
                  </a:lnTo>
                  <a:lnTo>
                    <a:pt x="18529" y="9283"/>
                  </a:lnTo>
                </a:path>
                <a:path w="23494" h="19050">
                  <a:moveTo>
                    <a:pt x="18529" y="9283"/>
                  </a:moveTo>
                  <a:lnTo>
                    <a:pt x="23012" y="9283"/>
                  </a:lnTo>
                </a:path>
                <a:path w="23494" h="19050">
                  <a:moveTo>
                    <a:pt x="23012" y="9283"/>
                  </a:moveTo>
                  <a:lnTo>
                    <a:pt x="23152" y="8534"/>
                  </a:lnTo>
                  <a:lnTo>
                    <a:pt x="23241" y="7785"/>
                  </a:lnTo>
                  <a:lnTo>
                    <a:pt x="23241" y="7010"/>
                  </a:lnTo>
                  <a:lnTo>
                    <a:pt x="23241" y="6210"/>
                  </a:lnTo>
                  <a:lnTo>
                    <a:pt x="23152" y="5448"/>
                  </a:lnTo>
                  <a:lnTo>
                    <a:pt x="23012" y="4686"/>
                  </a:lnTo>
                </a:path>
                <a:path w="23494" h="19050">
                  <a:moveTo>
                    <a:pt x="23012" y="4686"/>
                  </a:moveTo>
                  <a:lnTo>
                    <a:pt x="18516" y="4686"/>
                  </a:lnTo>
                </a:path>
                <a:path w="23494" h="19050">
                  <a:moveTo>
                    <a:pt x="18516" y="4686"/>
                  </a:moveTo>
                  <a:lnTo>
                    <a:pt x="18757" y="5435"/>
                  </a:lnTo>
                  <a:lnTo>
                    <a:pt x="18923" y="6197"/>
                  </a:lnTo>
                  <a:lnTo>
                    <a:pt x="18923" y="7023"/>
                  </a:lnTo>
                </a:path>
                <a:path w="23494" h="19050">
                  <a:moveTo>
                    <a:pt x="4483" y="9283"/>
                  </a:moveTo>
                  <a:lnTo>
                    <a:pt x="0" y="9283"/>
                  </a:lnTo>
                </a:path>
                <a:path w="23494" h="19050">
                  <a:moveTo>
                    <a:pt x="0" y="9283"/>
                  </a:moveTo>
                  <a:lnTo>
                    <a:pt x="914" y="13944"/>
                  </a:lnTo>
                  <a:lnTo>
                    <a:pt x="4584" y="17602"/>
                  </a:lnTo>
                  <a:lnTo>
                    <a:pt x="9245" y="185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043400" y="33109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038637" y="330616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762" y="4762"/>
                  </a:moveTo>
                  <a:lnTo>
                    <a:pt x="2489" y="4025"/>
                  </a:lnTo>
                  <a:lnTo>
                    <a:pt x="723" y="226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043400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034154" y="3292393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45" y="0"/>
                  </a:moveTo>
                  <a:lnTo>
                    <a:pt x="4597" y="889"/>
                  </a:lnTo>
                  <a:lnTo>
                    <a:pt x="927" y="4533"/>
                  </a:lnTo>
                  <a:lnTo>
                    <a:pt x="0" y="9169"/>
                  </a:lnTo>
                </a:path>
                <a:path w="12064" h="19050">
                  <a:moveTo>
                    <a:pt x="0" y="9169"/>
                  </a:moveTo>
                  <a:lnTo>
                    <a:pt x="4495" y="9169"/>
                  </a:lnTo>
                </a:path>
                <a:path w="12064" h="19050">
                  <a:moveTo>
                    <a:pt x="4495" y="9169"/>
                  </a:moveTo>
                  <a:lnTo>
                    <a:pt x="5232" y="6946"/>
                  </a:lnTo>
                  <a:lnTo>
                    <a:pt x="6997" y="5194"/>
                  </a:lnTo>
                  <a:lnTo>
                    <a:pt x="9245" y="4470"/>
                  </a:lnTo>
                </a:path>
                <a:path w="12064" h="19050">
                  <a:moveTo>
                    <a:pt x="11506" y="18910"/>
                  </a:moveTo>
                  <a:lnTo>
                    <a:pt x="10718" y="18910"/>
                  </a:lnTo>
                  <a:lnTo>
                    <a:pt x="9956" y="18745"/>
                  </a:lnTo>
                  <a:lnTo>
                    <a:pt x="9245" y="185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043400" y="33109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043400" y="3315380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0"/>
                  </a:moveTo>
                  <a:lnTo>
                    <a:pt x="736" y="152"/>
                  </a:lnTo>
                  <a:lnTo>
                    <a:pt x="1485" y="241"/>
                  </a:lnTo>
                  <a:lnTo>
                    <a:pt x="2260" y="241"/>
                  </a:lnTo>
                  <a:lnTo>
                    <a:pt x="3047" y="241"/>
                  </a:lnTo>
                  <a:lnTo>
                    <a:pt x="3822" y="152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047972" y="33108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045660" y="3306160"/>
              <a:ext cx="12065" cy="5715"/>
            </a:xfrm>
            <a:custGeom>
              <a:avLst/>
              <a:gdLst/>
              <a:ahLst/>
              <a:cxnLst/>
              <a:rect l="l" t="t" r="r" b="b"/>
              <a:pathLst>
                <a:path w="12064" h="5714">
                  <a:moveTo>
                    <a:pt x="2311" y="4737"/>
                  </a:moveTo>
                  <a:lnTo>
                    <a:pt x="1587" y="4978"/>
                  </a:lnTo>
                  <a:lnTo>
                    <a:pt x="812" y="5143"/>
                  </a:lnTo>
                  <a:lnTo>
                    <a:pt x="0" y="5143"/>
                  </a:lnTo>
                </a:path>
                <a:path w="12064" h="5714">
                  <a:moveTo>
                    <a:pt x="11506" y="0"/>
                  </a:moveTo>
                  <a:lnTo>
                    <a:pt x="7023" y="0"/>
                  </a:lnTo>
                </a:path>
                <a:path w="12064" h="5714">
                  <a:moveTo>
                    <a:pt x="7023" y="0"/>
                  </a:moveTo>
                  <a:lnTo>
                    <a:pt x="6299" y="2222"/>
                  </a:lnTo>
                  <a:lnTo>
                    <a:pt x="4546" y="3987"/>
                  </a:lnTo>
                  <a:lnTo>
                    <a:pt x="2311" y="47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047972" y="33108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029595" y="328782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18376" y="27559"/>
                  </a:moveTo>
                  <a:lnTo>
                    <a:pt x="23025" y="26644"/>
                  </a:lnTo>
                  <a:lnTo>
                    <a:pt x="26669" y="22974"/>
                  </a:lnTo>
                  <a:lnTo>
                    <a:pt x="27571" y="18338"/>
                  </a:lnTo>
                </a:path>
                <a:path w="32385" h="32385">
                  <a:moveTo>
                    <a:pt x="8648" y="16078"/>
                  </a:moveTo>
                  <a:lnTo>
                    <a:pt x="8648" y="15252"/>
                  </a:lnTo>
                  <a:lnTo>
                    <a:pt x="8826" y="14490"/>
                  </a:lnTo>
                  <a:lnTo>
                    <a:pt x="9055" y="13741"/>
                  </a:lnTo>
                </a:path>
                <a:path w="32385" h="32385">
                  <a:moveTo>
                    <a:pt x="9055" y="13741"/>
                  </a:moveTo>
                  <a:lnTo>
                    <a:pt x="4559" y="13741"/>
                  </a:lnTo>
                </a:path>
                <a:path w="32385" h="32385">
                  <a:moveTo>
                    <a:pt x="4559" y="13741"/>
                  </a:moveTo>
                  <a:lnTo>
                    <a:pt x="4406" y="14503"/>
                  </a:lnTo>
                  <a:lnTo>
                    <a:pt x="4330" y="15265"/>
                  </a:lnTo>
                  <a:lnTo>
                    <a:pt x="4330" y="16065"/>
                  </a:lnTo>
                  <a:lnTo>
                    <a:pt x="4330" y="16840"/>
                  </a:lnTo>
                  <a:lnTo>
                    <a:pt x="4406" y="17589"/>
                  </a:lnTo>
                  <a:lnTo>
                    <a:pt x="4559" y="18338"/>
                  </a:lnTo>
                </a:path>
                <a:path w="32385" h="32385">
                  <a:moveTo>
                    <a:pt x="4559" y="18338"/>
                  </a:moveTo>
                  <a:lnTo>
                    <a:pt x="9042" y="18338"/>
                  </a:lnTo>
                </a:path>
                <a:path w="32385" h="32385">
                  <a:moveTo>
                    <a:pt x="9042" y="18338"/>
                  </a:moveTo>
                  <a:lnTo>
                    <a:pt x="8813" y="17614"/>
                  </a:lnTo>
                  <a:lnTo>
                    <a:pt x="8648" y="16852"/>
                  </a:lnTo>
                  <a:lnTo>
                    <a:pt x="8648" y="16078"/>
                  </a:lnTo>
                </a:path>
                <a:path w="32385" h="32385">
                  <a:moveTo>
                    <a:pt x="32130" y="16065"/>
                  </a:moveTo>
                  <a:lnTo>
                    <a:pt x="32130" y="24930"/>
                  </a:lnTo>
                  <a:lnTo>
                    <a:pt x="24942" y="32131"/>
                  </a:lnTo>
                  <a:lnTo>
                    <a:pt x="16065" y="32131"/>
                  </a:lnTo>
                  <a:lnTo>
                    <a:pt x="7200" y="32131"/>
                  </a:lnTo>
                  <a:lnTo>
                    <a:pt x="0" y="24930"/>
                  </a:lnTo>
                  <a:lnTo>
                    <a:pt x="0" y="16065"/>
                  </a:lnTo>
                  <a:lnTo>
                    <a:pt x="0" y="7200"/>
                  </a:lnTo>
                  <a:lnTo>
                    <a:pt x="7200" y="0"/>
                  </a:lnTo>
                  <a:lnTo>
                    <a:pt x="16065" y="0"/>
                  </a:lnTo>
                  <a:lnTo>
                    <a:pt x="24942" y="0"/>
                  </a:lnTo>
                  <a:lnTo>
                    <a:pt x="32130" y="7200"/>
                  </a:lnTo>
                  <a:lnTo>
                    <a:pt x="32130" y="16065"/>
                  </a:lnTo>
                  <a:close/>
                </a:path>
                <a:path w="32385" h="32385">
                  <a:moveTo>
                    <a:pt x="16065" y="8661"/>
                  </a:moveTo>
                  <a:lnTo>
                    <a:pt x="16878" y="8661"/>
                  </a:lnTo>
                  <a:lnTo>
                    <a:pt x="17652" y="8813"/>
                  </a:lnTo>
                  <a:lnTo>
                    <a:pt x="18376" y="90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047972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043400" y="329213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253"/>
                  </a:moveTo>
                  <a:lnTo>
                    <a:pt x="3822" y="101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101"/>
                  </a:lnTo>
                  <a:lnTo>
                    <a:pt x="0" y="253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043400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043400" y="3292393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69" h="9525">
                  <a:moveTo>
                    <a:pt x="0" y="4470"/>
                  </a:moveTo>
                  <a:lnTo>
                    <a:pt x="711" y="4241"/>
                  </a:lnTo>
                  <a:lnTo>
                    <a:pt x="1473" y="4089"/>
                  </a:lnTo>
                  <a:lnTo>
                    <a:pt x="2260" y="4089"/>
                  </a:lnTo>
                </a:path>
                <a:path w="13969" h="9525">
                  <a:moveTo>
                    <a:pt x="9270" y="9169"/>
                  </a:moveTo>
                  <a:lnTo>
                    <a:pt x="13766" y="9169"/>
                  </a:lnTo>
                </a:path>
                <a:path w="13969" h="9525">
                  <a:moveTo>
                    <a:pt x="13766" y="9169"/>
                  </a:moveTo>
                  <a:lnTo>
                    <a:pt x="12839" y="4559"/>
                  </a:lnTo>
                  <a:lnTo>
                    <a:pt x="9194" y="914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047972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034154" y="3296876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3817" y="0"/>
                  </a:moveTo>
                  <a:lnTo>
                    <a:pt x="16040" y="736"/>
                  </a:lnTo>
                  <a:lnTo>
                    <a:pt x="17780" y="2489"/>
                  </a:lnTo>
                  <a:lnTo>
                    <a:pt x="18516" y="4686"/>
                  </a:lnTo>
                </a:path>
                <a:path w="23494" h="19050">
                  <a:moveTo>
                    <a:pt x="18923" y="7023"/>
                  </a:moveTo>
                  <a:lnTo>
                    <a:pt x="18923" y="7797"/>
                  </a:lnTo>
                  <a:lnTo>
                    <a:pt x="18757" y="8559"/>
                  </a:lnTo>
                  <a:lnTo>
                    <a:pt x="18529" y="9283"/>
                  </a:lnTo>
                </a:path>
                <a:path w="23494" h="19050">
                  <a:moveTo>
                    <a:pt x="18529" y="9283"/>
                  </a:moveTo>
                  <a:lnTo>
                    <a:pt x="23012" y="9283"/>
                  </a:lnTo>
                </a:path>
                <a:path w="23494" h="19050">
                  <a:moveTo>
                    <a:pt x="23012" y="9283"/>
                  </a:moveTo>
                  <a:lnTo>
                    <a:pt x="23152" y="8534"/>
                  </a:lnTo>
                  <a:lnTo>
                    <a:pt x="23241" y="7785"/>
                  </a:lnTo>
                  <a:lnTo>
                    <a:pt x="23241" y="7010"/>
                  </a:lnTo>
                  <a:lnTo>
                    <a:pt x="23241" y="6210"/>
                  </a:lnTo>
                  <a:lnTo>
                    <a:pt x="23152" y="5448"/>
                  </a:lnTo>
                  <a:lnTo>
                    <a:pt x="23012" y="4686"/>
                  </a:lnTo>
                </a:path>
                <a:path w="23494" h="19050">
                  <a:moveTo>
                    <a:pt x="23012" y="4686"/>
                  </a:moveTo>
                  <a:lnTo>
                    <a:pt x="18516" y="4686"/>
                  </a:lnTo>
                </a:path>
                <a:path w="23494" h="19050">
                  <a:moveTo>
                    <a:pt x="18516" y="4686"/>
                  </a:moveTo>
                  <a:lnTo>
                    <a:pt x="18757" y="5435"/>
                  </a:lnTo>
                  <a:lnTo>
                    <a:pt x="18923" y="6197"/>
                  </a:lnTo>
                  <a:lnTo>
                    <a:pt x="18923" y="7023"/>
                  </a:lnTo>
                </a:path>
                <a:path w="23494" h="19050">
                  <a:moveTo>
                    <a:pt x="4483" y="9283"/>
                  </a:moveTo>
                  <a:lnTo>
                    <a:pt x="0" y="9283"/>
                  </a:lnTo>
                </a:path>
                <a:path w="23494" h="19050">
                  <a:moveTo>
                    <a:pt x="0" y="9283"/>
                  </a:moveTo>
                  <a:lnTo>
                    <a:pt x="914" y="13944"/>
                  </a:lnTo>
                  <a:lnTo>
                    <a:pt x="4584" y="17602"/>
                  </a:lnTo>
                  <a:lnTo>
                    <a:pt x="9245" y="185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043400" y="33109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038637" y="330616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762" y="4762"/>
                  </a:moveTo>
                  <a:lnTo>
                    <a:pt x="2489" y="4025"/>
                  </a:lnTo>
                  <a:lnTo>
                    <a:pt x="723" y="226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043400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034154" y="3292393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45" y="0"/>
                  </a:moveTo>
                  <a:lnTo>
                    <a:pt x="4597" y="889"/>
                  </a:lnTo>
                  <a:lnTo>
                    <a:pt x="927" y="4533"/>
                  </a:lnTo>
                  <a:lnTo>
                    <a:pt x="0" y="9169"/>
                  </a:lnTo>
                </a:path>
                <a:path w="12064" h="19050">
                  <a:moveTo>
                    <a:pt x="0" y="9169"/>
                  </a:moveTo>
                  <a:lnTo>
                    <a:pt x="4495" y="9169"/>
                  </a:lnTo>
                </a:path>
                <a:path w="12064" h="19050">
                  <a:moveTo>
                    <a:pt x="4495" y="9169"/>
                  </a:moveTo>
                  <a:lnTo>
                    <a:pt x="5232" y="6946"/>
                  </a:lnTo>
                  <a:lnTo>
                    <a:pt x="6997" y="5194"/>
                  </a:lnTo>
                  <a:lnTo>
                    <a:pt x="9245" y="4470"/>
                  </a:lnTo>
                </a:path>
                <a:path w="12064" h="19050">
                  <a:moveTo>
                    <a:pt x="11506" y="18910"/>
                  </a:moveTo>
                  <a:lnTo>
                    <a:pt x="10718" y="18910"/>
                  </a:lnTo>
                  <a:lnTo>
                    <a:pt x="9956" y="18745"/>
                  </a:lnTo>
                  <a:lnTo>
                    <a:pt x="9245" y="185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043400" y="33109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043400" y="3315380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0"/>
                  </a:moveTo>
                  <a:lnTo>
                    <a:pt x="736" y="152"/>
                  </a:lnTo>
                  <a:lnTo>
                    <a:pt x="1485" y="241"/>
                  </a:lnTo>
                  <a:lnTo>
                    <a:pt x="2260" y="241"/>
                  </a:lnTo>
                  <a:lnTo>
                    <a:pt x="3047" y="241"/>
                  </a:lnTo>
                  <a:lnTo>
                    <a:pt x="3822" y="152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047972" y="33108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045660" y="3306160"/>
              <a:ext cx="12065" cy="5715"/>
            </a:xfrm>
            <a:custGeom>
              <a:avLst/>
              <a:gdLst/>
              <a:ahLst/>
              <a:cxnLst/>
              <a:rect l="l" t="t" r="r" b="b"/>
              <a:pathLst>
                <a:path w="12064" h="5714">
                  <a:moveTo>
                    <a:pt x="2311" y="4737"/>
                  </a:moveTo>
                  <a:lnTo>
                    <a:pt x="1587" y="4978"/>
                  </a:lnTo>
                  <a:lnTo>
                    <a:pt x="812" y="5143"/>
                  </a:lnTo>
                  <a:lnTo>
                    <a:pt x="0" y="5143"/>
                  </a:lnTo>
                </a:path>
                <a:path w="12064" h="5714">
                  <a:moveTo>
                    <a:pt x="11506" y="0"/>
                  </a:moveTo>
                  <a:lnTo>
                    <a:pt x="7023" y="0"/>
                  </a:lnTo>
                </a:path>
                <a:path w="12064" h="5714">
                  <a:moveTo>
                    <a:pt x="7023" y="0"/>
                  </a:moveTo>
                  <a:lnTo>
                    <a:pt x="6299" y="2222"/>
                  </a:lnTo>
                  <a:lnTo>
                    <a:pt x="4546" y="3987"/>
                  </a:lnTo>
                  <a:lnTo>
                    <a:pt x="2311" y="47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047972" y="33108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033925" y="3296483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4046" y="18897"/>
                  </a:moveTo>
                  <a:lnTo>
                    <a:pt x="18694" y="17983"/>
                  </a:lnTo>
                  <a:lnTo>
                    <a:pt x="22339" y="14312"/>
                  </a:lnTo>
                  <a:lnTo>
                    <a:pt x="23241" y="9677"/>
                  </a:lnTo>
                </a:path>
                <a:path w="23494" h="19050">
                  <a:moveTo>
                    <a:pt x="4318" y="7416"/>
                  </a:moveTo>
                  <a:lnTo>
                    <a:pt x="4318" y="6591"/>
                  </a:lnTo>
                  <a:lnTo>
                    <a:pt x="4495" y="5829"/>
                  </a:lnTo>
                  <a:lnTo>
                    <a:pt x="4724" y="5080"/>
                  </a:lnTo>
                </a:path>
                <a:path w="23494" h="19050">
                  <a:moveTo>
                    <a:pt x="4724" y="5080"/>
                  </a:moveTo>
                  <a:lnTo>
                    <a:pt x="228" y="5080"/>
                  </a:lnTo>
                </a:path>
                <a:path w="23494" h="19050">
                  <a:moveTo>
                    <a:pt x="228" y="5080"/>
                  </a:moveTo>
                  <a:lnTo>
                    <a:pt x="76" y="5842"/>
                  </a:lnTo>
                  <a:lnTo>
                    <a:pt x="0" y="6604"/>
                  </a:lnTo>
                  <a:lnTo>
                    <a:pt x="0" y="7404"/>
                  </a:lnTo>
                  <a:lnTo>
                    <a:pt x="0" y="8178"/>
                  </a:lnTo>
                  <a:lnTo>
                    <a:pt x="76" y="8928"/>
                  </a:lnTo>
                  <a:lnTo>
                    <a:pt x="228" y="9677"/>
                  </a:lnTo>
                </a:path>
                <a:path w="23494" h="19050">
                  <a:moveTo>
                    <a:pt x="228" y="9677"/>
                  </a:moveTo>
                  <a:lnTo>
                    <a:pt x="4711" y="9677"/>
                  </a:lnTo>
                </a:path>
                <a:path w="23494" h="19050">
                  <a:moveTo>
                    <a:pt x="4711" y="9677"/>
                  </a:moveTo>
                  <a:lnTo>
                    <a:pt x="4483" y="8953"/>
                  </a:lnTo>
                  <a:lnTo>
                    <a:pt x="4318" y="8191"/>
                  </a:lnTo>
                  <a:lnTo>
                    <a:pt x="4318" y="7416"/>
                  </a:lnTo>
                </a:path>
                <a:path w="23494" h="19050">
                  <a:moveTo>
                    <a:pt x="11734" y="0"/>
                  </a:moveTo>
                  <a:lnTo>
                    <a:pt x="12547" y="0"/>
                  </a:lnTo>
                  <a:lnTo>
                    <a:pt x="13322" y="152"/>
                  </a:lnTo>
                  <a:lnTo>
                    <a:pt x="14046" y="3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047972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043400" y="329213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253"/>
                  </a:moveTo>
                  <a:lnTo>
                    <a:pt x="3822" y="101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101"/>
                  </a:lnTo>
                  <a:lnTo>
                    <a:pt x="0" y="253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043400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043400" y="3292393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69" h="9525">
                  <a:moveTo>
                    <a:pt x="0" y="4470"/>
                  </a:moveTo>
                  <a:lnTo>
                    <a:pt x="711" y="4241"/>
                  </a:lnTo>
                  <a:lnTo>
                    <a:pt x="1473" y="4089"/>
                  </a:lnTo>
                  <a:lnTo>
                    <a:pt x="2260" y="4089"/>
                  </a:lnTo>
                </a:path>
                <a:path w="13969" h="9525">
                  <a:moveTo>
                    <a:pt x="9270" y="9169"/>
                  </a:moveTo>
                  <a:lnTo>
                    <a:pt x="13766" y="9169"/>
                  </a:lnTo>
                </a:path>
                <a:path w="13969" h="9525">
                  <a:moveTo>
                    <a:pt x="13766" y="9169"/>
                  </a:moveTo>
                  <a:lnTo>
                    <a:pt x="12839" y="4559"/>
                  </a:lnTo>
                  <a:lnTo>
                    <a:pt x="9194" y="914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047972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034154" y="3296876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3817" y="0"/>
                  </a:moveTo>
                  <a:lnTo>
                    <a:pt x="16040" y="736"/>
                  </a:lnTo>
                  <a:lnTo>
                    <a:pt x="17780" y="2489"/>
                  </a:lnTo>
                  <a:lnTo>
                    <a:pt x="18516" y="4686"/>
                  </a:lnTo>
                </a:path>
                <a:path w="23494" h="19050">
                  <a:moveTo>
                    <a:pt x="18923" y="7023"/>
                  </a:moveTo>
                  <a:lnTo>
                    <a:pt x="18923" y="7797"/>
                  </a:lnTo>
                  <a:lnTo>
                    <a:pt x="18757" y="8559"/>
                  </a:lnTo>
                  <a:lnTo>
                    <a:pt x="18529" y="9283"/>
                  </a:lnTo>
                </a:path>
                <a:path w="23494" h="19050">
                  <a:moveTo>
                    <a:pt x="18529" y="9283"/>
                  </a:moveTo>
                  <a:lnTo>
                    <a:pt x="23012" y="9283"/>
                  </a:lnTo>
                </a:path>
                <a:path w="23494" h="19050">
                  <a:moveTo>
                    <a:pt x="23012" y="9283"/>
                  </a:moveTo>
                  <a:lnTo>
                    <a:pt x="23152" y="8534"/>
                  </a:lnTo>
                  <a:lnTo>
                    <a:pt x="23241" y="7785"/>
                  </a:lnTo>
                  <a:lnTo>
                    <a:pt x="23241" y="7010"/>
                  </a:lnTo>
                  <a:lnTo>
                    <a:pt x="23241" y="6210"/>
                  </a:lnTo>
                  <a:lnTo>
                    <a:pt x="23152" y="5448"/>
                  </a:lnTo>
                  <a:lnTo>
                    <a:pt x="23012" y="4686"/>
                  </a:lnTo>
                </a:path>
                <a:path w="23494" h="19050">
                  <a:moveTo>
                    <a:pt x="23012" y="4686"/>
                  </a:moveTo>
                  <a:lnTo>
                    <a:pt x="18516" y="4686"/>
                  </a:lnTo>
                </a:path>
                <a:path w="23494" h="19050">
                  <a:moveTo>
                    <a:pt x="18516" y="4686"/>
                  </a:moveTo>
                  <a:lnTo>
                    <a:pt x="18757" y="5435"/>
                  </a:lnTo>
                  <a:lnTo>
                    <a:pt x="18923" y="6197"/>
                  </a:lnTo>
                  <a:lnTo>
                    <a:pt x="18923" y="7023"/>
                  </a:lnTo>
                </a:path>
                <a:path w="23494" h="19050">
                  <a:moveTo>
                    <a:pt x="4483" y="9283"/>
                  </a:moveTo>
                  <a:lnTo>
                    <a:pt x="0" y="9283"/>
                  </a:lnTo>
                </a:path>
                <a:path w="23494" h="19050">
                  <a:moveTo>
                    <a:pt x="0" y="9283"/>
                  </a:moveTo>
                  <a:lnTo>
                    <a:pt x="914" y="13944"/>
                  </a:lnTo>
                  <a:lnTo>
                    <a:pt x="4584" y="17602"/>
                  </a:lnTo>
                  <a:lnTo>
                    <a:pt x="9245" y="185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043400" y="33109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038637" y="330616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762" y="4762"/>
                  </a:moveTo>
                  <a:lnTo>
                    <a:pt x="2489" y="4025"/>
                  </a:lnTo>
                  <a:lnTo>
                    <a:pt x="723" y="226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043400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034154" y="3292393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45" y="0"/>
                  </a:moveTo>
                  <a:lnTo>
                    <a:pt x="4597" y="889"/>
                  </a:lnTo>
                  <a:lnTo>
                    <a:pt x="927" y="4533"/>
                  </a:lnTo>
                  <a:lnTo>
                    <a:pt x="0" y="9169"/>
                  </a:lnTo>
                </a:path>
                <a:path w="12064" h="19050">
                  <a:moveTo>
                    <a:pt x="0" y="9169"/>
                  </a:moveTo>
                  <a:lnTo>
                    <a:pt x="4495" y="9169"/>
                  </a:lnTo>
                </a:path>
                <a:path w="12064" h="19050">
                  <a:moveTo>
                    <a:pt x="4495" y="9169"/>
                  </a:moveTo>
                  <a:lnTo>
                    <a:pt x="5232" y="6946"/>
                  </a:lnTo>
                  <a:lnTo>
                    <a:pt x="6997" y="5194"/>
                  </a:lnTo>
                  <a:lnTo>
                    <a:pt x="9245" y="4470"/>
                  </a:lnTo>
                </a:path>
                <a:path w="12064" h="19050">
                  <a:moveTo>
                    <a:pt x="11506" y="18910"/>
                  </a:moveTo>
                  <a:lnTo>
                    <a:pt x="10718" y="18910"/>
                  </a:lnTo>
                  <a:lnTo>
                    <a:pt x="9956" y="18745"/>
                  </a:lnTo>
                  <a:lnTo>
                    <a:pt x="9245" y="185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043400" y="33109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043400" y="3315380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0"/>
                  </a:moveTo>
                  <a:lnTo>
                    <a:pt x="736" y="152"/>
                  </a:lnTo>
                  <a:lnTo>
                    <a:pt x="1485" y="241"/>
                  </a:lnTo>
                  <a:lnTo>
                    <a:pt x="2260" y="241"/>
                  </a:lnTo>
                  <a:lnTo>
                    <a:pt x="3047" y="241"/>
                  </a:lnTo>
                  <a:lnTo>
                    <a:pt x="3822" y="152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047972" y="33108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045660" y="3306160"/>
              <a:ext cx="12065" cy="5715"/>
            </a:xfrm>
            <a:custGeom>
              <a:avLst/>
              <a:gdLst/>
              <a:ahLst/>
              <a:cxnLst/>
              <a:rect l="l" t="t" r="r" b="b"/>
              <a:pathLst>
                <a:path w="12064" h="5714">
                  <a:moveTo>
                    <a:pt x="2311" y="4737"/>
                  </a:moveTo>
                  <a:lnTo>
                    <a:pt x="1587" y="4978"/>
                  </a:lnTo>
                  <a:lnTo>
                    <a:pt x="812" y="5143"/>
                  </a:lnTo>
                  <a:lnTo>
                    <a:pt x="0" y="5143"/>
                  </a:lnTo>
                </a:path>
                <a:path w="12064" h="5714">
                  <a:moveTo>
                    <a:pt x="11506" y="0"/>
                  </a:moveTo>
                  <a:lnTo>
                    <a:pt x="7023" y="0"/>
                  </a:lnTo>
                </a:path>
                <a:path w="12064" h="5714">
                  <a:moveTo>
                    <a:pt x="7023" y="0"/>
                  </a:moveTo>
                  <a:lnTo>
                    <a:pt x="6299" y="2222"/>
                  </a:lnTo>
                  <a:lnTo>
                    <a:pt x="4546" y="3987"/>
                  </a:lnTo>
                  <a:lnTo>
                    <a:pt x="2311" y="47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047972" y="33108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033925" y="3296483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4046" y="18897"/>
                  </a:moveTo>
                  <a:lnTo>
                    <a:pt x="18694" y="17983"/>
                  </a:lnTo>
                  <a:lnTo>
                    <a:pt x="22339" y="14312"/>
                  </a:lnTo>
                  <a:lnTo>
                    <a:pt x="23241" y="9677"/>
                  </a:lnTo>
                </a:path>
                <a:path w="23494" h="19050">
                  <a:moveTo>
                    <a:pt x="4318" y="7416"/>
                  </a:moveTo>
                  <a:lnTo>
                    <a:pt x="4318" y="6591"/>
                  </a:lnTo>
                  <a:lnTo>
                    <a:pt x="4495" y="5829"/>
                  </a:lnTo>
                  <a:lnTo>
                    <a:pt x="4724" y="5080"/>
                  </a:lnTo>
                </a:path>
                <a:path w="23494" h="19050">
                  <a:moveTo>
                    <a:pt x="4724" y="5080"/>
                  </a:moveTo>
                  <a:lnTo>
                    <a:pt x="228" y="5080"/>
                  </a:lnTo>
                </a:path>
                <a:path w="23494" h="19050">
                  <a:moveTo>
                    <a:pt x="228" y="5080"/>
                  </a:moveTo>
                  <a:lnTo>
                    <a:pt x="76" y="5842"/>
                  </a:lnTo>
                  <a:lnTo>
                    <a:pt x="0" y="6604"/>
                  </a:lnTo>
                  <a:lnTo>
                    <a:pt x="0" y="7404"/>
                  </a:lnTo>
                  <a:lnTo>
                    <a:pt x="0" y="8178"/>
                  </a:lnTo>
                  <a:lnTo>
                    <a:pt x="76" y="8928"/>
                  </a:lnTo>
                  <a:lnTo>
                    <a:pt x="228" y="9677"/>
                  </a:lnTo>
                </a:path>
                <a:path w="23494" h="19050">
                  <a:moveTo>
                    <a:pt x="228" y="9677"/>
                  </a:moveTo>
                  <a:lnTo>
                    <a:pt x="4711" y="9677"/>
                  </a:lnTo>
                </a:path>
                <a:path w="23494" h="19050">
                  <a:moveTo>
                    <a:pt x="4711" y="9677"/>
                  </a:moveTo>
                  <a:lnTo>
                    <a:pt x="4483" y="8953"/>
                  </a:lnTo>
                  <a:lnTo>
                    <a:pt x="4318" y="8191"/>
                  </a:lnTo>
                  <a:lnTo>
                    <a:pt x="4318" y="7416"/>
                  </a:lnTo>
                </a:path>
                <a:path w="23494" h="19050">
                  <a:moveTo>
                    <a:pt x="11734" y="0"/>
                  </a:moveTo>
                  <a:lnTo>
                    <a:pt x="12547" y="0"/>
                  </a:lnTo>
                  <a:lnTo>
                    <a:pt x="13322" y="152"/>
                  </a:lnTo>
                  <a:lnTo>
                    <a:pt x="14046" y="3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047972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043400" y="329213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253"/>
                  </a:moveTo>
                  <a:lnTo>
                    <a:pt x="3822" y="101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101"/>
                  </a:lnTo>
                  <a:lnTo>
                    <a:pt x="0" y="253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043400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043400" y="3292393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69" h="9525">
                  <a:moveTo>
                    <a:pt x="0" y="4470"/>
                  </a:moveTo>
                  <a:lnTo>
                    <a:pt x="711" y="4241"/>
                  </a:lnTo>
                  <a:lnTo>
                    <a:pt x="1473" y="4089"/>
                  </a:lnTo>
                  <a:lnTo>
                    <a:pt x="2260" y="4089"/>
                  </a:lnTo>
                </a:path>
                <a:path w="13969" h="9525">
                  <a:moveTo>
                    <a:pt x="9270" y="9169"/>
                  </a:moveTo>
                  <a:lnTo>
                    <a:pt x="13766" y="9169"/>
                  </a:lnTo>
                </a:path>
                <a:path w="13969" h="9525">
                  <a:moveTo>
                    <a:pt x="13766" y="9169"/>
                  </a:moveTo>
                  <a:lnTo>
                    <a:pt x="12839" y="4559"/>
                  </a:lnTo>
                  <a:lnTo>
                    <a:pt x="9194" y="914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047972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034154" y="3296876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3817" y="0"/>
                  </a:moveTo>
                  <a:lnTo>
                    <a:pt x="16040" y="736"/>
                  </a:lnTo>
                  <a:lnTo>
                    <a:pt x="17780" y="2489"/>
                  </a:lnTo>
                  <a:lnTo>
                    <a:pt x="18516" y="4686"/>
                  </a:lnTo>
                </a:path>
                <a:path w="23494" h="19050">
                  <a:moveTo>
                    <a:pt x="18923" y="7023"/>
                  </a:moveTo>
                  <a:lnTo>
                    <a:pt x="18923" y="7797"/>
                  </a:lnTo>
                  <a:lnTo>
                    <a:pt x="18757" y="8559"/>
                  </a:lnTo>
                  <a:lnTo>
                    <a:pt x="18529" y="9283"/>
                  </a:lnTo>
                </a:path>
                <a:path w="23494" h="19050">
                  <a:moveTo>
                    <a:pt x="18529" y="9283"/>
                  </a:moveTo>
                  <a:lnTo>
                    <a:pt x="23012" y="9283"/>
                  </a:lnTo>
                </a:path>
                <a:path w="23494" h="19050">
                  <a:moveTo>
                    <a:pt x="23012" y="9283"/>
                  </a:moveTo>
                  <a:lnTo>
                    <a:pt x="23152" y="8534"/>
                  </a:lnTo>
                  <a:lnTo>
                    <a:pt x="23241" y="7785"/>
                  </a:lnTo>
                  <a:lnTo>
                    <a:pt x="23241" y="7010"/>
                  </a:lnTo>
                  <a:lnTo>
                    <a:pt x="23241" y="6210"/>
                  </a:lnTo>
                  <a:lnTo>
                    <a:pt x="23152" y="5448"/>
                  </a:lnTo>
                  <a:lnTo>
                    <a:pt x="23012" y="4686"/>
                  </a:lnTo>
                </a:path>
                <a:path w="23494" h="19050">
                  <a:moveTo>
                    <a:pt x="23012" y="4686"/>
                  </a:moveTo>
                  <a:lnTo>
                    <a:pt x="18516" y="4686"/>
                  </a:lnTo>
                </a:path>
                <a:path w="23494" h="19050">
                  <a:moveTo>
                    <a:pt x="18516" y="4686"/>
                  </a:moveTo>
                  <a:lnTo>
                    <a:pt x="18757" y="5435"/>
                  </a:lnTo>
                  <a:lnTo>
                    <a:pt x="18923" y="6197"/>
                  </a:lnTo>
                  <a:lnTo>
                    <a:pt x="18923" y="7023"/>
                  </a:lnTo>
                </a:path>
                <a:path w="23494" h="19050">
                  <a:moveTo>
                    <a:pt x="4483" y="9283"/>
                  </a:moveTo>
                  <a:lnTo>
                    <a:pt x="0" y="9283"/>
                  </a:lnTo>
                </a:path>
                <a:path w="23494" h="19050">
                  <a:moveTo>
                    <a:pt x="0" y="9283"/>
                  </a:moveTo>
                  <a:lnTo>
                    <a:pt x="914" y="13944"/>
                  </a:lnTo>
                  <a:lnTo>
                    <a:pt x="4584" y="17602"/>
                  </a:lnTo>
                  <a:lnTo>
                    <a:pt x="9245" y="185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043400" y="33109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038637" y="330616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762" y="4762"/>
                  </a:moveTo>
                  <a:lnTo>
                    <a:pt x="2489" y="4025"/>
                  </a:lnTo>
                  <a:lnTo>
                    <a:pt x="723" y="226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043400" y="32923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034154" y="3292393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45" y="0"/>
                  </a:moveTo>
                  <a:lnTo>
                    <a:pt x="4597" y="889"/>
                  </a:lnTo>
                  <a:lnTo>
                    <a:pt x="927" y="4533"/>
                  </a:lnTo>
                  <a:lnTo>
                    <a:pt x="0" y="9169"/>
                  </a:lnTo>
                </a:path>
                <a:path w="12064" h="19050">
                  <a:moveTo>
                    <a:pt x="0" y="9169"/>
                  </a:moveTo>
                  <a:lnTo>
                    <a:pt x="4495" y="9169"/>
                  </a:lnTo>
                </a:path>
                <a:path w="12064" h="19050">
                  <a:moveTo>
                    <a:pt x="4495" y="9169"/>
                  </a:moveTo>
                  <a:lnTo>
                    <a:pt x="5232" y="6946"/>
                  </a:lnTo>
                  <a:lnTo>
                    <a:pt x="6997" y="5194"/>
                  </a:lnTo>
                  <a:lnTo>
                    <a:pt x="9245" y="4470"/>
                  </a:lnTo>
                </a:path>
                <a:path w="12064" h="19050">
                  <a:moveTo>
                    <a:pt x="11506" y="18910"/>
                  </a:moveTo>
                  <a:lnTo>
                    <a:pt x="10718" y="18910"/>
                  </a:lnTo>
                  <a:lnTo>
                    <a:pt x="9956" y="18745"/>
                  </a:lnTo>
                  <a:lnTo>
                    <a:pt x="9245" y="185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043400" y="33109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043400" y="3315380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0"/>
                  </a:moveTo>
                  <a:lnTo>
                    <a:pt x="736" y="152"/>
                  </a:lnTo>
                  <a:lnTo>
                    <a:pt x="1485" y="241"/>
                  </a:lnTo>
                  <a:lnTo>
                    <a:pt x="2260" y="241"/>
                  </a:lnTo>
                  <a:lnTo>
                    <a:pt x="3047" y="241"/>
                  </a:lnTo>
                  <a:lnTo>
                    <a:pt x="3822" y="152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047972" y="33108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045660" y="3306160"/>
              <a:ext cx="12065" cy="5715"/>
            </a:xfrm>
            <a:custGeom>
              <a:avLst/>
              <a:gdLst/>
              <a:ahLst/>
              <a:cxnLst/>
              <a:rect l="l" t="t" r="r" b="b"/>
              <a:pathLst>
                <a:path w="12064" h="5714">
                  <a:moveTo>
                    <a:pt x="2311" y="4737"/>
                  </a:moveTo>
                  <a:lnTo>
                    <a:pt x="1587" y="4978"/>
                  </a:lnTo>
                  <a:lnTo>
                    <a:pt x="812" y="5143"/>
                  </a:lnTo>
                  <a:lnTo>
                    <a:pt x="0" y="5143"/>
                  </a:lnTo>
                </a:path>
                <a:path w="12064" h="5714">
                  <a:moveTo>
                    <a:pt x="11506" y="0"/>
                  </a:moveTo>
                  <a:lnTo>
                    <a:pt x="7023" y="0"/>
                  </a:lnTo>
                </a:path>
                <a:path w="12064" h="5714">
                  <a:moveTo>
                    <a:pt x="7023" y="0"/>
                  </a:moveTo>
                  <a:lnTo>
                    <a:pt x="6299" y="2222"/>
                  </a:lnTo>
                  <a:lnTo>
                    <a:pt x="4546" y="3987"/>
                  </a:lnTo>
                  <a:lnTo>
                    <a:pt x="2311" y="47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047972" y="33108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033925" y="3301563"/>
              <a:ext cx="23495" cy="13970"/>
            </a:xfrm>
            <a:custGeom>
              <a:avLst/>
              <a:gdLst/>
              <a:ahLst/>
              <a:cxnLst/>
              <a:rect l="l" t="t" r="r" b="b"/>
              <a:pathLst>
                <a:path w="23494" h="13970">
                  <a:moveTo>
                    <a:pt x="14046" y="13817"/>
                  </a:moveTo>
                  <a:lnTo>
                    <a:pt x="18694" y="12903"/>
                  </a:lnTo>
                  <a:lnTo>
                    <a:pt x="22339" y="9232"/>
                  </a:lnTo>
                  <a:lnTo>
                    <a:pt x="23241" y="4597"/>
                  </a:lnTo>
                </a:path>
                <a:path w="23494" h="13970">
                  <a:moveTo>
                    <a:pt x="4318" y="2336"/>
                  </a:moveTo>
                  <a:lnTo>
                    <a:pt x="4318" y="1511"/>
                  </a:lnTo>
                  <a:lnTo>
                    <a:pt x="4495" y="749"/>
                  </a:lnTo>
                  <a:lnTo>
                    <a:pt x="4724" y="0"/>
                  </a:lnTo>
                </a:path>
                <a:path w="23494" h="13970">
                  <a:moveTo>
                    <a:pt x="4724" y="0"/>
                  </a:moveTo>
                  <a:lnTo>
                    <a:pt x="228" y="0"/>
                  </a:lnTo>
                </a:path>
                <a:path w="23494" h="13970">
                  <a:moveTo>
                    <a:pt x="228" y="0"/>
                  </a:moveTo>
                  <a:lnTo>
                    <a:pt x="76" y="762"/>
                  </a:lnTo>
                  <a:lnTo>
                    <a:pt x="0" y="1524"/>
                  </a:lnTo>
                  <a:lnTo>
                    <a:pt x="0" y="2324"/>
                  </a:lnTo>
                  <a:lnTo>
                    <a:pt x="0" y="3098"/>
                  </a:lnTo>
                  <a:lnTo>
                    <a:pt x="76" y="3848"/>
                  </a:lnTo>
                  <a:lnTo>
                    <a:pt x="228" y="4597"/>
                  </a:lnTo>
                </a:path>
                <a:path w="23494" h="13970">
                  <a:moveTo>
                    <a:pt x="228" y="4597"/>
                  </a:moveTo>
                  <a:lnTo>
                    <a:pt x="4711" y="4597"/>
                  </a:lnTo>
                </a:path>
                <a:path w="23494" h="13970">
                  <a:moveTo>
                    <a:pt x="4711" y="4597"/>
                  </a:moveTo>
                  <a:lnTo>
                    <a:pt x="4483" y="3873"/>
                  </a:lnTo>
                  <a:lnTo>
                    <a:pt x="4318" y="3111"/>
                  </a:lnTo>
                  <a:lnTo>
                    <a:pt x="4318" y="23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749744" y="376146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30" y="0"/>
                  </a:moveTo>
                  <a:lnTo>
                    <a:pt x="7188" y="0"/>
                  </a:lnTo>
                  <a:lnTo>
                    <a:pt x="0" y="7188"/>
                  </a:lnTo>
                  <a:lnTo>
                    <a:pt x="0" y="24917"/>
                  </a:lnTo>
                  <a:lnTo>
                    <a:pt x="7188" y="32118"/>
                  </a:lnTo>
                  <a:lnTo>
                    <a:pt x="24930" y="32118"/>
                  </a:lnTo>
                  <a:lnTo>
                    <a:pt x="32118" y="24917"/>
                  </a:lnTo>
                  <a:lnTo>
                    <a:pt x="32118" y="16052"/>
                  </a:lnTo>
                  <a:lnTo>
                    <a:pt x="32118" y="7188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749744" y="376146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16052"/>
                  </a:moveTo>
                  <a:lnTo>
                    <a:pt x="32118" y="24917"/>
                  </a:lnTo>
                  <a:lnTo>
                    <a:pt x="24930" y="32118"/>
                  </a:lnTo>
                  <a:lnTo>
                    <a:pt x="16052" y="32118"/>
                  </a:lnTo>
                  <a:lnTo>
                    <a:pt x="7188" y="32118"/>
                  </a:lnTo>
                  <a:lnTo>
                    <a:pt x="0" y="24917"/>
                  </a:lnTo>
                  <a:lnTo>
                    <a:pt x="0" y="16052"/>
                  </a:lnTo>
                  <a:lnTo>
                    <a:pt x="0" y="7188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188"/>
                  </a:lnTo>
                  <a:lnTo>
                    <a:pt x="32118" y="1605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763542" y="376578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060" y="0"/>
                  </a:moveTo>
                  <a:lnTo>
                    <a:pt x="1485" y="0"/>
                  </a:lnTo>
                  <a:lnTo>
                    <a:pt x="736" y="88"/>
                  </a:lnTo>
                  <a:lnTo>
                    <a:pt x="0" y="228"/>
                  </a:lnTo>
                  <a:lnTo>
                    <a:pt x="0" y="4711"/>
                  </a:lnTo>
                  <a:lnTo>
                    <a:pt x="723" y="4495"/>
                  </a:lnTo>
                  <a:lnTo>
                    <a:pt x="1473" y="4317"/>
                  </a:lnTo>
                  <a:lnTo>
                    <a:pt x="2260" y="4317"/>
                  </a:lnTo>
                  <a:lnTo>
                    <a:pt x="3073" y="4317"/>
                  </a:lnTo>
                  <a:lnTo>
                    <a:pt x="3848" y="4495"/>
                  </a:lnTo>
                  <a:lnTo>
                    <a:pt x="4584" y="4724"/>
                  </a:lnTo>
                  <a:lnTo>
                    <a:pt x="4584" y="241"/>
                  </a:lnTo>
                  <a:lnTo>
                    <a:pt x="3822" y="76"/>
                  </a:lnTo>
                  <a:lnTo>
                    <a:pt x="30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763542" y="376578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2260" y="4317"/>
                  </a:moveTo>
                  <a:lnTo>
                    <a:pt x="3073" y="4317"/>
                  </a:lnTo>
                  <a:lnTo>
                    <a:pt x="3848" y="4495"/>
                  </a:lnTo>
                  <a:lnTo>
                    <a:pt x="4584" y="4724"/>
                  </a:lnTo>
                  <a:lnTo>
                    <a:pt x="4584" y="241"/>
                  </a:lnTo>
                  <a:lnTo>
                    <a:pt x="3822" y="76"/>
                  </a:lnTo>
                  <a:lnTo>
                    <a:pt x="3060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88"/>
                  </a:lnTo>
                  <a:lnTo>
                    <a:pt x="0" y="228"/>
                  </a:lnTo>
                  <a:lnTo>
                    <a:pt x="0" y="4711"/>
                  </a:lnTo>
                  <a:lnTo>
                    <a:pt x="723" y="4495"/>
                  </a:lnTo>
                  <a:lnTo>
                    <a:pt x="1473" y="4317"/>
                  </a:lnTo>
                  <a:lnTo>
                    <a:pt x="2260" y="43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768124" y="37660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483"/>
                  </a:lnTo>
                  <a:lnTo>
                    <a:pt x="2222" y="5219"/>
                  </a:lnTo>
                  <a:lnTo>
                    <a:pt x="3949" y="6959"/>
                  </a:lnTo>
                  <a:lnTo>
                    <a:pt x="4686" y="9182"/>
                  </a:lnTo>
                  <a:lnTo>
                    <a:pt x="9182" y="9182"/>
                  </a:lnTo>
                  <a:lnTo>
                    <a:pt x="8255" y="4546"/>
                  </a:lnTo>
                  <a:lnTo>
                    <a:pt x="4622" y="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768124" y="37660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686" y="9182"/>
                  </a:moveTo>
                  <a:lnTo>
                    <a:pt x="9182" y="9182"/>
                  </a:lnTo>
                  <a:lnTo>
                    <a:pt x="8255" y="4546"/>
                  </a:lnTo>
                  <a:lnTo>
                    <a:pt x="4622" y="914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2222" y="5219"/>
                  </a:lnTo>
                  <a:lnTo>
                    <a:pt x="3949" y="6959"/>
                  </a:lnTo>
                  <a:lnTo>
                    <a:pt x="4686" y="91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772811" y="37752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495" y="0"/>
                  </a:moveTo>
                  <a:lnTo>
                    <a:pt x="0" y="0"/>
                  </a:lnTo>
                  <a:lnTo>
                    <a:pt x="241" y="736"/>
                  </a:lnTo>
                  <a:lnTo>
                    <a:pt x="406" y="1498"/>
                  </a:lnTo>
                  <a:lnTo>
                    <a:pt x="406" y="2311"/>
                  </a:lnTo>
                  <a:lnTo>
                    <a:pt x="406" y="3111"/>
                  </a:lnTo>
                  <a:lnTo>
                    <a:pt x="241" y="3848"/>
                  </a:lnTo>
                  <a:lnTo>
                    <a:pt x="25" y="4572"/>
                  </a:lnTo>
                  <a:lnTo>
                    <a:pt x="4495" y="4572"/>
                  </a:lnTo>
                  <a:lnTo>
                    <a:pt x="4635" y="3848"/>
                  </a:lnTo>
                  <a:lnTo>
                    <a:pt x="4724" y="3086"/>
                  </a:lnTo>
                  <a:lnTo>
                    <a:pt x="4724" y="1524"/>
                  </a:lnTo>
                  <a:lnTo>
                    <a:pt x="4635" y="749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772811" y="37752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06" y="2311"/>
                  </a:moveTo>
                  <a:lnTo>
                    <a:pt x="406" y="3111"/>
                  </a:lnTo>
                  <a:lnTo>
                    <a:pt x="241" y="3848"/>
                  </a:lnTo>
                  <a:lnTo>
                    <a:pt x="25" y="4572"/>
                  </a:lnTo>
                  <a:lnTo>
                    <a:pt x="4495" y="4572"/>
                  </a:lnTo>
                  <a:lnTo>
                    <a:pt x="4635" y="3848"/>
                  </a:lnTo>
                  <a:lnTo>
                    <a:pt x="4724" y="3086"/>
                  </a:lnTo>
                  <a:lnTo>
                    <a:pt x="4724" y="2311"/>
                  </a:lnTo>
                  <a:lnTo>
                    <a:pt x="4724" y="1524"/>
                  </a:lnTo>
                  <a:lnTo>
                    <a:pt x="4635" y="749"/>
                  </a:lnTo>
                  <a:lnTo>
                    <a:pt x="4495" y="0"/>
                  </a:lnTo>
                  <a:lnTo>
                    <a:pt x="0" y="0"/>
                  </a:lnTo>
                  <a:lnTo>
                    <a:pt x="241" y="736"/>
                  </a:lnTo>
                  <a:lnTo>
                    <a:pt x="406" y="1498"/>
                  </a:lnTo>
                  <a:lnTo>
                    <a:pt x="406" y="23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754286" y="37797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27" y="4660"/>
                  </a:lnTo>
                  <a:lnTo>
                    <a:pt x="4584" y="8331"/>
                  </a:lnTo>
                  <a:lnTo>
                    <a:pt x="9258" y="9245"/>
                  </a:lnTo>
                  <a:lnTo>
                    <a:pt x="9258" y="4762"/>
                  </a:lnTo>
                  <a:lnTo>
                    <a:pt x="6985" y="4038"/>
                  </a:lnTo>
                  <a:lnTo>
                    <a:pt x="5219" y="2273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754286" y="37797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27" y="4660"/>
                  </a:lnTo>
                  <a:lnTo>
                    <a:pt x="4584" y="8331"/>
                  </a:lnTo>
                  <a:lnTo>
                    <a:pt x="9258" y="9245"/>
                  </a:lnTo>
                  <a:lnTo>
                    <a:pt x="9258" y="4762"/>
                  </a:lnTo>
                  <a:lnTo>
                    <a:pt x="6985" y="4038"/>
                  </a:lnTo>
                  <a:lnTo>
                    <a:pt x="5219" y="2273"/>
                  </a:lnTo>
                  <a:lnTo>
                    <a:pt x="448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754299" y="37660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0"/>
                  </a:moveTo>
                  <a:lnTo>
                    <a:pt x="4597" y="914"/>
                  </a:lnTo>
                  <a:lnTo>
                    <a:pt x="927" y="4559"/>
                  </a:lnTo>
                  <a:lnTo>
                    <a:pt x="0" y="9194"/>
                  </a:lnTo>
                  <a:lnTo>
                    <a:pt x="4495" y="9194"/>
                  </a:lnTo>
                  <a:lnTo>
                    <a:pt x="5232" y="6959"/>
                  </a:lnTo>
                  <a:lnTo>
                    <a:pt x="6997" y="5207"/>
                  </a:lnTo>
                  <a:lnTo>
                    <a:pt x="9245" y="4483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754299" y="37660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4483"/>
                  </a:moveTo>
                  <a:lnTo>
                    <a:pt x="9245" y="0"/>
                  </a:lnTo>
                  <a:lnTo>
                    <a:pt x="4597" y="914"/>
                  </a:lnTo>
                  <a:lnTo>
                    <a:pt x="927" y="4559"/>
                  </a:lnTo>
                  <a:lnTo>
                    <a:pt x="0" y="9194"/>
                  </a:lnTo>
                  <a:lnTo>
                    <a:pt x="4495" y="9194"/>
                  </a:lnTo>
                  <a:lnTo>
                    <a:pt x="5232" y="6959"/>
                  </a:lnTo>
                  <a:lnTo>
                    <a:pt x="6997" y="5207"/>
                  </a:lnTo>
                  <a:lnTo>
                    <a:pt x="9245" y="44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763542" y="378454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584" y="0"/>
                  </a:moveTo>
                  <a:lnTo>
                    <a:pt x="3848" y="228"/>
                  </a:lnTo>
                  <a:lnTo>
                    <a:pt x="3073" y="393"/>
                  </a:lnTo>
                  <a:lnTo>
                    <a:pt x="2260" y="393"/>
                  </a:lnTo>
                  <a:lnTo>
                    <a:pt x="1473" y="393"/>
                  </a:lnTo>
                  <a:lnTo>
                    <a:pt x="723" y="241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736" y="4622"/>
                  </a:lnTo>
                  <a:lnTo>
                    <a:pt x="1485" y="4711"/>
                  </a:lnTo>
                  <a:lnTo>
                    <a:pt x="3060" y="4711"/>
                  </a:lnTo>
                  <a:lnTo>
                    <a:pt x="3822" y="4635"/>
                  </a:lnTo>
                  <a:lnTo>
                    <a:pt x="4584" y="4470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763542" y="378454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2260" y="393"/>
                  </a:moveTo>
                  <a:lnTo>
                    <a:pt x="1473" y="393"/>
                  </a:lnTo>
                  <a:lnTo>
                    <a:pt x="723" y="241"/>
                  </a:lnTo>
                  <a:lnTo>
                    <a:pt x="0" y="0"/>
                  </a:lnTo>
                  <a:lnTo>
                    <a:pt x="0" y="4483"/>
                  </a:lnTo>
                  <a:lnTo>
                    <a:pt x="736" y="4622"/>
                  </a:lnTo>
                  <a:lnTo>
                    <a:pt x="1485" y="4711"/>
                  </a:lnTo>
                  <a:lnTo>
                    <a:pt x="2260" y="4711"/>
                  </a:lnTo>
                  <a:lnTo>
                    <a:pt x="3060" y="4711"/>
                  </a:lnTo>
                  <a:lnTo>
                    <a:pt x="3822" y="4635"/>
                  </a:lnTo>
                  <a:lnTo>
                    <a:pt x="4584" y="4470"/>
                  </a:lnTo>
                  <a:lnTo>
                    <a:pt x="4584" y="0"/>
                  </a:lnTo>
                  <a:lnTo>
                    <a:pt x="3848" y="228"/>
                  </a:lnTo>
                  <a:lnTo>
                    <a:pt x="3073" y="393"/>
                  </a:lnTo>
                  <a:lnTo>
                    <a:pt x="2260" y="3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768116" y="37797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11" y="0"/>
                  </a:lnTo>
                  <a:lnTo>
                    <a:pt x="3987" y="2260"/>
                  </a:lnTo>
                  <a:lnTo>
                    <a:pt x="2235" y="4013"/>
                  </a:lnTo>
                  <a:lnTo>
                    <a:pt x="0" y="4762"/>
                  </a:lnTo>
                  <a:lnTo>
                    <a:pt x="0" y="9232"/>
                  </a:lnTo>
                  <a:lnTo>
                    <a:pt x="4648" y="8305"/>
                  </a:lnTo>
                  <a:lnTo>
                    <a:pt x="8293" y="4648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768116" y="37797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11" y="0"/>
                  </a:lnTo>
                  <a:lnTo>
                    <a:pt x="3987" y="2260"/>
                  </a:lnTo>
                  <a:lnTo>
                    <a:pt x="2235" y="4013"/>
                  </a:lnTo>
                  <a:lnTo>
                    <a:pt x="0" y="4762"/>
                  </a:lnTo>
                  <a:lnTo>
                    <a:pt x="0" y="9232"/>
                  </a:lnTo>
                  <a:lnTo>
                    <a:pt x="4648" y="8305"/>
                  </a:lnTo>
                  <a:lnTo>
                    <a:pt x="8293" y="4648"/>
                  </a:lnTo>
                  <a:lnTo>
                    <a:pt x="9194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754068" y="37752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724" y="0"/>
                  </a:moveTo>
                  <a:lnTo>
                    <a:pt x="228" y="0"/>
                  </a:lnTo>
                  <a:lnTo>
                    <a:pt x="76" y="749"/>
                  </a:lnTo>
                  <a:lnTo>
                    <a:pt x="0" y="1524"/>
                  </a:lnTo>
                  <a:lnTo>
                    <a:pt x="0" y="3086"/>
                  </a:lnTo>
                  <a:lnTo>
                    <a:pt x="76" y="3848"/>
                  </a:lnTo>
                  <a:lnTo>
                    <a:pt x="228" y="4572"/>
                  </a:lnTo>
                  <a:lnTo>
                    <a:pt x="4698" y="4572"/>
                  </a:lnTo>
                  <a:lnTo>
                    <a:pt x="4483" y="3848"/>
                  </a:lnTo>
                  <a:lnTo>
                    <a:pt x="4317" y="3111"/>
                  </a:lnTo>
                  <a:lnTo>
                    <a:pt x="4317" y="2311"/>
                  </a:lnTo>
                  <a:lnTo>
                    <a:pt x="4317" y="1498"/>
                  </a:lnTo>
                  <a:lnTo>
                    <a:pt x="4483" y="736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754068" y="37752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317" y="2311"/>
                  </a:moveTo>
                  <a:lnTo>
                    <a:pt x="4317" y="1498"/>
                  </a:lnTo>
                  <a:lnTo>
                    <a:pt x="4483" y="736"/>
                  </a:lnTo>
                  <a:lnTo>
                    <a:pt x="4724" y="0"/>
                  </a:lnTo>
                  <a:lnTo>
                    <a:pt x="228" y="0"/>
                  </a:lnTo>
                  <a:lnTo>
                    <a:pt x="76" y="749"/>
                  </a:lnTo>
                  <a:lnTo>
                    <a:pt x="0" y="1524"/>
                  </a:lnTo>
                  <a:lnTo>
                    <a:pt x="0" y="2311"/>
                  </a:lnTo>
                  <a:lnTo>
                    <a:pt x="0" y="3086"/>
                  </a:lnTo>
                  <a:lnTo>
                    <a:pt x="76" y="3848"/>
                  </a:lnTo>
                  <a:lnTo>
                    <a:pt x="228" y="4572"/>
                  </a:lnTo>
                  <a:lnTo>
                    <a:pt x="4698" y="4572"/>
                  </a:lnTo>
                  <a:lnTo>
                    <a:pt x="4483" y="3848"/>
                  </a:lnTo>
                  <a:lnTo>
                    <a:pt x="4317" y="3111"/>
                  </a:lnTo>
                  <a:lnTo>
                    <a:pt x="4317" y="23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029597" y="319302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7200"/>
                  </a:moveTo>
                  <a:lnTo>
                    <a:pt x="24930" y="0"/>
                  </a:lnTo>
                  <a:lnTo>
                    <a:pt x="7188" y="0"/>
                  </a:lnTo>
                  <a:lnTo>
                    <a:pt x="0" y="7200"/>
                  </a:lnTo>
                  <a:lnTo>
                    <a:pt x="0" y="24930"/>
                  </a:lnTo>
                  <a:lnTo>
                    <a:pt x="7188" y="32131"/>
                  </a:lnTo>
                  <a:lnTo>
                    <a:pt x="24930" y="32131"/>
                  </a:lnTo>
                  <a:lnTo>
                    <a:pt x="32118" y="24930"/>
                  </a:lnTo>
                  <a:lnTo>
                    <a:pt x="32118" y="16065"/>
                  </a:lnTo>
                  <a:lnTo>
                    <a:pt x="32118" y="720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029602" y="3193018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30" y="0"/>
                  </a:moveTo>
                  <a:lnTo>
                    <a:pt x="7188" y="0"/>
                  </a:lnTo>
                  <a:lnTo>
                    <a:pt x="0" y="7200"/>
                  </a:lnTo>
                  <a:lnTo>
                    <a:pt x="0" y="24930"/>
                  </a:lnTo>
                  <a:lnTo>
                    <a:pt x="7188" y="32130"/>
                  </a:lnTo>
                  <a:lnTo>
                    <a:pt x="24930" y="32130"/>
                  </a:lnTo>
                  <a:lnTo>
                    <a:pt x="32118" y="24930"/>
                  </a:lnTo>
                  <a:lnTo>
                    <a:pt x="32118" y="16065"/>
                  </a:lnTo>
                  <a:lnTo>
                    <a:pt x="32118" y="7200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029602" y="3193018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16065"/>
                  </a:moveTo>
                  <a:lnTo>
                    <a:pt x="32118" y="24930"/>
                  </a:lnTo>
                  <a:lnTo>
                    <a:pt x="24930" y="32130"/>
                  </a:lnTo>
                  <a:lnTo>
                    <a:pt x="16052" y="32130"/>
                  </a:lnTo>
                  <a:lnTo>
                    <a:pt x="7188" y="32130"/>
                  </a:lnTo>
                  <a:lnTo>
                    <a:pt x="0" y="24930"/>
                  </a:lnTo>
                  <a:lnTo>
                    <a:pt x="0" y="16065"/>
                  </a:lnTo>
                  <a:lnTo>
                    <a:pt x="0" y="7200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200"/>
                  </a:lnTo>
                  <a:lnTo>
                    <a:pt x="32118" y="160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033915" y="3197351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4" h="23494">
                  <a:moveTo>
                    <a:pt x="23469" y="10922"/>
                  </a:moveTo>
                  <a:lnTo>
                    <a:pt x="23380" y="10172"/>
                  </a:lnTo>
                  <a:lnTo>
                    <a:pt x="23241" y="9423"/>
                  </a:lnTo>
                  <a:lnTo>
                    <a:pt x="22313" y="4813"/>
                  </a:lnTo>
                  <a:lnTo>
                    <a:pt x="18681" y="1168"/>
                  </a:lnTo>
                  <a:lnTo>
                    <a:pt x="14046" y="241"/>
                  </a:lnTo>
                  <a:lnTo>
                    <a:pt x="13296" y="88"/>
                  </a:lnTo>
                  <a:lnTo>
                    <a:pt x="12522" y="0"/>
                  </a:lnTo>
                  <a:lnTo>
                    <a:pt x="10960" y="0"/>
                  </a:lnTo>
                  <a:lnTo>
                    <a:pt x="10210" y="88"/>
                  </a:lnTo>
                  <a:lnTo>
                    <a:pt x="9486" y="228"/>
                  </a:lnTo>
                  <a:lnTo>
                    <a:pt x="4838" y="1143"/>
                  </a:lnTo>
                  <a:lnTo>
                    <a:pt x="1168" y="4787"/>
                  </a:lnTo>
                  <a:lnTo>
                    <a:pt x="241" y="9410"/>
                  </a:lnTo>
                  <a:lnTo>
                    <a:pt x="76" y="10172"/>
                  </a:lnTo>
                  <a:lnTo>
                    <a:pt x="0" y="10922"/>
                  </a:lnTo>
                  <a:lnTo>
                    <a:pt x="0" y="12496"/>
                  </a:lnTo>
                  <a:lnTo>
                    <a:pt x="76" y="13258"/>
                  </a:lnTo>
                  <a:lnTo>
                    <a:pt x="228" y="14008"/>
                  </a:lnTo>
                  <a:lnTo>
                    <a:pt x="1143" y="18656"/>
                  </a:lnTo>
                  <a:lnTo>
                    <a:pt x="4813" y="22313"/>
                  </a:lnTo>
                  <a:lnTo>
                    <a:pt x="9474" y="23241"/>
                  </a:lnTo>
                  <a:lnTo>
                    <a:pt x="10210" y="23380"/>
                  </a:lnTo>
                  <a:lnTo>
                    <a:pt x="10960" y="23469"/>
                  </a:lnTo>
                  <a:lnTo>
                    <a:pt x="12522" y="23469"/>
                  </a:lnTo>
                  <a:lnTo>
                    <a:pt x="13296" y="23380"/>
                  </a:lnTo>
                  <a:lnTo>
                    <a:pt x="14046" y="23228"/>
                  </a:lnTo>
                  <a:lnTo>
                    <a:pt x="14046" y="18745"/>
                  </a:lnTo>
                  <a:lnTo>
                    <a:pt x="13322" y="18986"/>
                  </a:lnTo>
                  <a:lnTo>
                    <a:pt x="12547" y="19151"/>
                  </a:lnTo>
                  <a:lnTo>
                    <a:pt x="11734" y="19151"/>
                  </a:lnTo>
                  <a:lnTo>
                    <a:pt x="10947" y="19151"/>
                  </a:lnTo>
                  <a:lnTo>
                    <a:pt x="10185" y="18986"/>
                  </a:lnTo>
                  <a:lnTo>
                    <a:pt x="4318" y="12534"/>
                  </a:lnTo>
                  <a:lnTo>
                    <a:pt x="4318" y="11734"/>
                  </a:lnTo>
                  <a:lnTo>
                    <a:pt x="4318" y="10922"/>
                  </a:lnTo>
                  <a:lnTo>
                    <a:pt x="4495" y="10160"/>
                  </a:lnTo>
                  <a:lnTo>
                    <a:pt x="4711" y="9423"/>
                  </a:lnTo>
                  <a:lnTo>
                    <a:pt x="5473" y="7188"/>
                  </a:lnTo>
                  <a:lnTo>
                    <a:pt x="7239" y="5448"/>
                  </a:lnTo>
                  <a:lnTo>
                    <a:pt x="9486" y="4711"/>
                  </a:lnTo>
                  <a:lnTo>
                    <a:pt x="10185" y="4483"/>
                  </a:lnTo>
                  <a:lnTo>
                    <a:pt x="10947" y="4330"/>
                  </a:lnTo>
                  <a:lnTo>
                    <a:pt x="11734" y="4330"/>
                  </a:lnTo>
                  <a:lnTo>
                    <a:pt x="12547" y="4330"/>
                  </a:lnTo>
                  <a:lnTo>
                    <a:pt x="13322" y="4483"/>
                  </a:lnTo>
                  <a:lnTo>
                    <a:pt x="14046" y="4724"/>
                  </a:lnTo>
                  <a:lnTo>
                    <a:pt x="16281" y="5461"/>
                  </a:lnTo>
                  <a:lnTo>
                    <a:pt x="18008" y="7213"/>
                  </a:lnTo>
                  <a:lnTo>
                    <a:pt x="18745" y="9423"/>
                  </a:lnTo>
                  <a:lnTo>
                    <a:pt x="18986" y="10160"/>
                  </a:lnTo>
                  <a:lnTo>
                    <a:pt x="19151" y="10922"/>
                  </a:lnTo>
                  <a:lnTo>
                    <a:pt x="19151" y="11734"/>
                  </a:lnTo>
                  <a:lnTo>
                    <a:pt x="19151" y="12534"/>
                  </a:lnTo>
                  <a:lnTo>
                    <a:pt x="18986" y="13284"/>
                  </a:lnTo>
                  <a:lnTo>
                    <a:pt x="18757" y="14008"/>
                  </a:lnTo>
                  <a:lnTo>
                    <a:pt x="18046" y="16243"/>
                  </a:lnTo>
                  <a:lnTo>
                    <a:pt x="16294" y="17995"/>
                  </a:lnTo>
                  <a:lnTo>
                    <a:pt x="14058" y="18745"/>
                  </a:lnTo>
                  <a:lnTo>
                    <a:pt x="14058" y="23241"/>
                  </a:lnTo>
                  <a:lnTo>
                    <a:pt x="18707" y="22301"/>
                  </a:lnTo>
                  <a:lnTo>
                    <a:pt x="22352" y="18643"/>
                  </a:lnTo>
                  <a:lnTo>
                    <a:pt x="23253" y="14008"/>
                  </a:lnTo>
                  <a:lnTo>
                    <a:pt x="23380" y="13258"/>
                  </a:lnTo>
                  <a:lnTo>
                    <a:pt x="23469" y="12496"/>
                  </a:lnTo>
                  <a:lnTo>
                    <a:pt x="23469" y="10922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043400" y="319734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047" y="0"/>
                  </a:moveTo>
                  <a:lnTo>
                    <a:pt x="1485" y="0"/>
                  </a:lnTo>
                  <a:lnTo>
                    <a:pt x="736" y="88"/>
                  </a:lnTo>
                  <a:lnTo>
                    <a:pt x="0" y="228"/>
                  </a:lnTo>
                  <a:lnTo>
                    <a:pt x="0" y="4699"/>
                  </a:lnTo>
                  <a:lnTo>
                    <a:pt x="711" y="4483"/>
                  </a:lnTo>
                  <a:lnTo>
                    <a:pt x="1473" y="4330"/>
                  </a:lnTo>
                  <a:lnTo>
                    <a:pt x="2260" y="4330"/>
                  </a:lnTo>
                  <a:lnTo>
                    <a:pt x="3073" y="4330"/>
                  </a:lnTo>
                  <a:lnTo>
                    <a:pt x="3848" y="4483"/>
                  </a:lnTo>
                  <a:lnTo>
                    <a:pt x="4571" y="4724"/>
                  </a:lnTo>
                  <a:lnTo>
                    <a:pt x="4571" y="241"/>
                  </a:lnTo>
                  <a:lnTo>
                    <a:pt x="3822" y="88"/>
                  </a:lnTo>
                  <a:lnTo>
                    <a:pt x="304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043400" y="319734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2260" y="4330"/>
                  </a:moveTo>
                  <a:lnTo>
                    <a:pt x="3073" y="4330"/>
                  </a:lnTo>
                  <a:lnTo>
                    <a:pt x="3848" y="4483"/>
                  </a:lnTo>
                  <a:lnTo>
                    <a:pt x="4571" y="4724"/>
                  </a:lnTo>
                  <a:lnTo>
                    <a:pt x="4571" y="241"/>
                  </a:lnTo>
                  <a:lnTo>
                    <a:pt x="3822" y="88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88"/>
                  </a:lnTo>
                  <a:lnTo>
                    <a:pt x="0" y="228"/>
                  </a:lnTo>
                  <a:lnTo>
                    <a:pt x="0" y="4699"/>
                  </a:lnTo>
                  <a:lnTo>
                    <a:pt x="711" y="4483"/>
                  </a:lnTo>
                  <a:lnTo>
                    <a:pt x="1473" y="4330"/>
                  </a:lnTo>
                  <a:lnTo>
                    <a:pt x="2260" y="43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047968" y="31975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495"/>
                  </a:lnTo>
                  <a:lnTo>
                    <a:pt x="2235" y="5219"/>
                  </a:lnTo>
                  <a:lnTo>
                    <a:pt x="3962" y="6972"/>
                  </a:lnTo>
                  <a:lnTo>
                    <a:pt x="4699" y="9182"/>
                  </a:lnTo>
                  <a:lnTo>
                    <a:pt x="9194" y="9182"/>
                  </a:lnTo>
                  <a:lnTo>
                    <a:pt x="8267" y="4571"/>
                  </a:lnTo>
                  <a:lnTo>
                    <a:pt x="4635" y="9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047968" y="31975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699" y="9182"/>
                  </a:moveTo>
                  <a:lnTo>
                    <a:pt x="9194" y="9182"/>
                  </a:lnTo>
                  <a:lnTo>
                    <a:pt x="8267" y="4571"/>
                  </a:lnTo>
                  <a:lnTo>
                    <a:pt x="4635" y="927"/>
                  </a:lnTo>
                  <a:lnTo>
                    <a:pt x="0" y="0"/>
                  </a:lnTo>
                  <a:lnTo>
                    <a:pt x="0" y="4495"/>
                  </a:lnTo>
                  <a:lnTo>
                    <a:pt x="2235" y="5219"/>
                  </a:lnTo>
                  <a:lnTo>
                    <a:pt x="3962" y="6972"/>
                  </a:lnTo>
                  <a:lnTo>
                    <a:pt x="4699" y="91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052669" y="320676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495" y="0"/>
                  </a:moveTo>
                  <a:lnTo>
                    <a:pt x="0" y="0"/>
                  </a:lnTo>
                  <a:lnTo>
                    <a:pt x="241" y="749"/>
                  </a:lnTo>
                  <a:lnTo>
                    <a:pt x="406" y="1511"/>
                  </a:lnTo>
                  <a:lnTo>
                    <a:pt x="406" y="2324"/>
                  </a:lnTo>
                  <a:lnTo>
                    <a:pt x="406" y="3124"/>
                  </a:lnTo>
                  <a:lnTo>
                    <a:pt x="241" y="3873"/>
                  </a:lnTo>
                  <a:lnTo>
                    <a:pt x="12" y="4597"/>
                  </a:lnTo>
                  <a:lnTo>
                    <a:pt x="4495" y="4597"/>
                  </a:lnTo>
                  <a:lnTo>
                    <a:pt x="4635" y="3848"/>
                  </a:lnTo>
                  <a:lnTo>
                    <a:pt x="4724" y="3086"/>
                  </a:lnTo>
                  <a:lnTo>
                    <a:pt x="4724" y="1511"/>
                  </a:lnTo>
                  <a:lnTo>
                    <a:pt x="4635" y="761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052669" y="320676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06" y="2324"/>
                  </a:moveTo>
                  <a:lnTo>
                    <a:pt x="406" y="3124"/>
                  </a:lnTo>
                  <a:lnTo>
                    <a:pt x="241" y="3873"/>
                  </a:lnTo>
                  <a:lnTo>
                    <a:pt x="12" y="4597"/>
                  </a:lnTo>
                  <a:lnTo>
                    <a:pt x="4495" y="4597"/>
                  </a:lnTo>
                  <a:lnTo>
                    <a:pt x="4635" y="3848"/>
                  </a:lnTo>
                  <a:lnTo>
                    <a:pt x="4724" y="3086"/>
                  </a:lnTo>
                  <a:lnTo>
                    <a:pt x="4724" y="2324"/>
                  </a:lnTo>
                  <a:lnTo>
                    <a:pt x="4724" y="1511"/>
                  </a:lnTo>
                  <a:lnTo>
                    <a:pt x="4635" y="761"/>
                  </a:lnTo>
                  <a:lnTo>
                    <a:pt x="4495" y="0"/>
                  </a:lnTo>
                  <a:lnTo>
                    <a:pt x="0" y="0"/>
                  </a:lnTo>
                  <a:lnTo>
                    <a:pt x="241" y="749"/>
                  </a:lnTo>
                  <a:lnTo>
                    <a:pt x="406" y="1511"/>
                  </a:lnTo>
                  <a:lnTo>
                    <a:pt x="406" y="23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034150" y="32113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48"/>
                  </a:lnTo>
                  <a:lnTo>
                    <a:pt x="4584" y="8305"/>
                  </a:lnTo>
                  <a:lnTo>
                    <a:pt x="9245" y="9232"/>
                  </a:lnTo>
                  <a:lnTo>
                    <a:pt x="9245" y="4762"/>
                  </a:lnTo>
                  <a:lnTo>
                    <a:pt x="6985" y="4025"/>
                  </a:lnTo>
                  <a:lnTo>
                    <a:pt x="5207" y="2260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034150" y="32113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48"/>
                  </a:lnTo>
                  <a:lnTo>
                    <a:pt x="4584" y="8305"/>
                  </a:lnTo>
                  <a:lnTo>
                    <a:pt x="9245" y="9232"/>
                  </a:lnTo>
                  <a:lnTo>
                    <a:pt x="9245" y="4762"/>
                  </a:lnTo>
                  <a:lnTo>
                    <a:pt x="6985" y="4025"/>
                  </a:lnTo>
                  <a:lnTo>
                    <a:pt x="5207" y="2260"/>
                  </a:lnTo>
                  <a:lnTo>
                    <a:pt x="448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034157" y="31975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0"/>
                  </a:moveTo>
                  <a:lnTo>
                    <a:pt x="4597" y="914"/>
                  </a:lnTo>
                  <a:lnTo>
                    <a:pt x="927" y="4559"/>
                  </a:lnTo>
                  <a:lnTo>
                    <a:pt x="0" y="9194"/>
                  </a:lnTo>
                  <a:lnTo>
                    <a:pt x="4495" y="9194"/>
                  </a:lnTo>
                  <a:lnTo>
                    <a:pt x="5232" y="6959"/>
                  </a:lnTo>
                  <a:lnTo>
                    <a:pt x="6997" y="5219"/>
                  </a:lnTo>
                  <a:lnTo>
                    <a:pt x="9245" y="4483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034157" y="319756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4483"/>
                  </a:moveTo>
                  <a:lnTo>
                    <a:pt x="9245" y="0"/>
                  </a:lnTo>
                  <a:lnTo>
                    <a:pt x="4597" y="914"/>
                  </a:lnTo>
                  <a:lnTo>
                    <a:pt x="927" y="4559"/>
                  </a:lnTo>
                  <a:lnTo>
                    <a:pt x="0" y="9194"/>
                  </a:lnTo>
                  <a:lnTo>
                    <a:pt x="4495" y="9194"/>
                  </a:lnTo>
                  <a:lnTo>
                    <a:pt x="5232" y="6959"/>
                  </a:lnTo>
                  <a:lnTo>
                    <a:pt x="6997" y="5219"/>
                  </a:lnTo>
                  <a:lnTo>
                    <a:pt x="9245" y="44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043400" y="321609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1" y="0"/>
                  </a:moveTo>
                  <a:lnTo>
                    <a:pt x="3848" y="241"/>
                  </a:lnTo>
                  <a:lnTo>
                    <a:pt x="3073" y="406"/>
                  </a:lnTo>
                  <a:lnTo>
                    <a:pt x="2260" y="406"/>
                  </a:lnTo>
                  <a:lnTo>
                    <a:pt x="1473" y="406"/>
                  </a:lnTo>
                  <a:lnTo>
                    <a:pt x="711" y="241"/>
                  </a:lnTo>
                  <a:lnTo>
                    <a:pt x="0" y="25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3047" y="4724"/>
                  </a:lnTo>
                  <a:lnTo>
                    <a:pt x="3822" y="4635"/>
                  </a:lnTo>
                  <a:lnTo>
                    <a:pt x="4571" y="4483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043400" y="321609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2260" y="406"/>
                  </a:moveTo>
                  <a:lnTo>
                    <a:pt x="1473" y="406"/>
                  </a:lnTo>
                  <a:lnTo>
                    <a:pt x="711" y="241"/>
                  </a:lnTo>
                  <a:lnTo>
                    <a:pt x="0" y="25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2260" y="4724"/>
                  </a:lnTo>
                  <a:lnTo>
                    <a:pt x="3047" y="4724"/>
                  </a:lnTo>
                  <a:lnTo>
                    <a:pt x="3822" y="4635"/>
                  </a:lnTo>
                  <a:lnTo>
                    <a:pt x="4571" y="4483"/>
                  </a:lnTo>
                  <a:lnTo>
                    <a:pt x="4571" y="0"/>
                  </a:lnTo>
                  <a:lnTo>
                    <a:pt x="3848" y="241"/>
                  </a:lnTo>
                  <a:lnTo>
                    <a:pt x="3073" y="406"/>
                  </a:lnTo>
                  <a:lnTo>
                    <a:pt x="2260" y="4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047974" y="32113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11" y="0"/>
                  </a:lnTo>
                  <a:lnTo>
                    <a:pt x="3987" y="2235"/>
                  </a:lnTo>
                  <a:lnTo>
                    <a:pt x="2235" y="3987"/>
                  </a:lnTo>
                  <a:lnTo>
                    <a:pt x="0" y="4737"/>
                  </a:lnTo>
                  <a:lnTo>
                    <a:pt x="0" y="9232"/>
                  </a:lnTo>
                  <a:lnTo>
                    <a:pt x="4648" y="8293"/>
                  </a:lnTo>
                  <a:lnTo>
                    <a:pt x="8293" y="463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047974" y="32113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11" y="0"/>
                  </a:lnTo>
                  <a:lnTo>
                    <a:pt x="3987" y="2235"/>
                  </a:lnTo>
                  <a:lnTo>
                    <a:pt x="2235" y="3987"/>
                  </a:lnTo>
                  <a:lnTo>
                    <a:pt x="0" y="4737"/>
                  </a:lnTo>
                  <a:lnTo>
                    <a:pt x="0" y="9232"/>
                  </a:lnTo>
                  <a:lnTo>
                    <a:pt x="4648" y="8293"/>
                  </a:lnTo>
                  <a:lnTo>
                    <a:pt x="8293" y="4635"/>
                  </a:lnTo>
                  <a:lnTo>
                    <a:pt x="9194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033925" y="320676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724" y="0"/>
                  </a:moveTo>
                  <a:lnTo>
                    <a:pt x="228" y="0"/>
                  </a:lnTo>
                  <a:lnTo>
                    <a:pt x="76" y="761"/>
                  </a:lnTo>
                  <a:lnTo>
                    <a:pt x="0" y="1511"/>
                  </a:lnTo>
                  <a:lnTo>
                    <a:pt x="0" y="3086"/>
                  </a:lnTo>
                  <a:lnTo>
                    <a:pt x="76" y="3848"/>
                  </a:lnTo>
                  <a:lnTo>
                    <a:pt x="228" y="4597"/>
                  </a:lnTo>
                  <a:lnTo>
                    <a:pt x="4711" y="4597"/>
                  </a:lnTo>
                  <a:lnTo>
                    <a:pt x="4483" y="3873"/>
                  </a:lnTo>
                  <a:lnTo>
                    <a:pt x="4318" y="3124"/>
                  </a:lnTo>
                  <a:lnTo>
                    <a:pt x="4318" y="2324"/>
                  </a:lnTo>
                  <a:lnTo>
                    <a:pt x="4318" y="1511"/>
                  </a:lnTo>
                  <a:lnTo>
                    <a:pt x="4495" y="74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033925" y="320676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318" y="2324"/>
                  </a:moveTo>
                  <a:lnTo>
                    <a:pt x="4318" y="1511"/>
                  </a:lnTo>
                  <a:lnTo>
                    <a:pt x="4495" y="749"/>
                  </a:lnTo>
                  <a:lnTo>
                    <a:pt x="4724" y="0"/>
                  </a:lnTo>
                  <a:lnTo>
                    <a:pt x="228" y="0"/>
                  </a:lnTo>
                  <a:lnTo>
                    <a:pt x="76" y="761"/>
                  </a:lnTo>
                  <a:lnTo>
                    <a:pt x="0" y="1511"/>
                  </a:lnTo>
                  <a:lnTo>
                    <a:pt x="0" y="2324"/>
                  </a:lnTo>
                  <a:lnTo>
                    <a:pt x="0" y="3086"/>
                  </a:lnTo>
                  <a:lnTo>
                    <a:pt x="76" y="3848"/>
                  </a:lnTo>
                  <a:lnTo>
                    <a:pt x="228" y="4597"/>
                  </a:lnTo>
                  <a:lnTo>
                    <a:pt x="4711" y="4597"/>
                  </a:lnTo>
                  <a:lnTo>
                    <a:pt x="4483" y="3873"/>
                  </a:lnTo>
                  <a:lnTo>
                    <a:pt x="4318" y="3124"/>
                  </a:lnTo>
                  <a:lnTo>
                    <a:pt x="4318" y="23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045660" y="3201680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0" y="0"/>
                  </a:moveTo>
                  <a:lnTo>
                    <a:pt x="812" y="0"/>
                  </a:lnTo>
                  <a:lnTo>
                    <a:pt x="1587" y="152"/>
                  </a:lnTo>
                  <a:lnTo>
                    <a:pt x="2311" y="3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047972" y="31975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043400" y="319734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241"/>
                  </a:moveTo>
                  <a:lnTo>
                    <a:pt x="3822" y="88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88"/>
                  </a:lnTo>
                  <a:lnTo>
                    <a:pt x="0" y="2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043400" y="319757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043400" y="3197590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69" h="9525">
                  <a:moveTo>
                    <a:pt x="0" y="4457"/>
                  </a:moveTo>
                  <a:lnTo>
                    <a:pt x="711" y="4241"/>
                  </a:lnTo>
                  <a:lnTo>
                    <a:pt x="1473" y="4089"/>
                  </a:lnTo>
                  <a:lnTo>
                    <a:pt x="2260" y="4089"/>
                  </a:lnTo>
                </a:path>
                <a:path w="13969" h="9525">
                  <a:moveTo>
                    <a:pt x="9270" y="9169"/>
                  </a:moveTo>
                  <a:lnTo>
                    <a:pt x="13766" y="9169"/>
                  </a:lnTo>
                </a:path>
                <a:path w="13969" h="9525">
                  <a:moveTo>
                    <a:pt x="13766" y="9169"/>
                  </a:moveTo>
                  <a:lnTo>
                    <a:pt x="12839" y="4559"/>
                  </a:lnTo>
                  <a:lnTo>
                    <a:pt x="9194" y="914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047972" y="31975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034154" y="3202073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3817" y="0"/>
                  </a:moveTo>
                  <a:lnTo>
                    <a:pt x="16040" y="736"/>
                  </a:lnTo>
                  <a:lnTo>
                    <a:pt x="17780" y="2476"/>
                  </a:lnTo>
                  <a:lnTo>
                    <a:pt x="18516" y="4686"/>
                  </a:lnTo>
                </a:path>
                <a:path w="23494" h="19050">
                  <a:moveTo>
                    <a:pt x="18923" y="7010"/>
                  </a:moveTo>
                  <a:lnTo>
                    <a:pt x="18923" y="7810"/>
                  </a:lnTo>
                  <a:lnTo>
                    <a:pt x="18757" y="8559"/>
                  </a:lnTo>
                  <a:lnTo>
                    <a:pt x="18529" y="9283"/>
                  </a:lnTo>
                </a:path>
                <a:path w="23494" h="19050">
                  <a:moveTo>
                    <a:pt x="18529" y="9283"/>
                  </a:moveTo>
                  <a:lnTo>
                    <a:pt x="23012" y="9283"/>
                  </a:lnTo>
                </a:path>
                <a:path w="23494" h="19050">
                  <a:moveTo>
                    <a:pt x="23012" y="9283"/>
                  </a:moveTo>
                  <a:lnTo>
                    <a:pt x="23152" y="8534"/>
                  </a:lnTo>
                  <a:lnTo>
                    <a:pt x="23241" y="7772"/>
                  </a:lnTo>
                  <a:lnTo>
                    <a:pt x="23241" y="7010"/>
                  </a:lnTo>
                  <a:lnTo>
                    <a:pt x="23241" y="6197"/>
                  </a:lnTo>
                  <a:lnTo>
                    <a:pt x="23152" y="5448"/>
                  </a:lnTo>
                  <a:lnTo>
                    <a:pt x="23012" y="4686"/>
                  </a:lnTo>
                </a:path>
                <a:path w="23494" h="19050">
                  <a:moveTo>
                    <a:pt x="23012" y="4686"/>
                  </a:moveTo>
                  <a:lnTo>
                    <a:pt x="18516" y="4686"/>
                  </a:lnTo>
                </a:path>
                <a:path w="23494" h="19050">
                  <a:moveTo>
                    <a:pt x="18516" y="4686"/>
                  </a:moveTo>
                  <a:lnTo>
                    <a:pt x="18757" y="5435"/>
                  </a:lnTo>
                  <a:lnTo>
                    <a:pt x="18923" y="6197"/>
                  </a:lnTo>
                  <a:lnTo>
                    <a:pt x="18923" y="7010"/>
                  </a:lnTo>
                </a:path>
                <a:path w="23494" h="19050">
                  <a:moveTo>
                    <a:pt x="4483" y="9283"/>
                  </a:moveTo>
                  <a:lnTo>
                    <a:pt x="0" y="9283"/>
                  </a:lnTo>
                </a:path>
                <a:path w="23494" h="19050">
                  <a:moveTo>
                    <a:pt x="0" y="9283"/>
                  </a:moveTo>
                  <a:lnTo>
                    <a:pt x="914" y="13931"/>
                  </a:lnTo>
                  <a:lnTo>
                    <a:pt x="4584" y="17589"/>
                  </a:lnTo>
                  <a:lnTo>
                    <a:pt x="9245" y="185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043400" y="321612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038637" y="321135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762" y="4762"/>
                  </a:moveTo>
                  <a:lnTo>
                    <a:pt x="2489" y="4025"/>
                  </a:lnTo>
                  <a:lnTo>
                    <a:pt x="723" y="2247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043400" y="319757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034154" y="3197578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45" y="0"/>
                  </a:moveTo>
                  <a:lnTo>
                    <a:pt x="4597" y="901"/>
                  </a:lnTo>
                  <a:lnTo>
                    <a:pt x="927" y="4546"/>
                  </a:lnTo>
                  <a:lnTo>
                    <a:pt x="0" y="9182"/>
                  </a:lnTo>
                </a:path>
                <a:path w="12064" h="19050">
                  <a:moveTo>
                    <a:pt x="0" y="9182"/>
                  </a:moveTo>
                  <a:lnTo>
                    <a:pt x="4495" y="9182"/>
                  </a:lnTo>
                </a:path>
                <a:path w="12064" h="19050">
                  <a:moveTo>
                    <a:pt x="4495" y="9182"/>
                  </a:moveTo>
                  <a:lnTo>
                    <a:pt x="5232" y="6959"/>
                  </a:lnTo>
                  <a:lnTo>
                    <a:pt x="6997" y="5219"/>
                  </a:lnTo>
                  <a:lnTo>
                    <a:pt x="9245" y="4470"/>
                  </a:lnTo>
                </a:path>
                <a:path w="12064" h="19050">
                  <a:moveTo>
                    <a:pt x="11506" y="18922"/>
                  </a:moveTo>
                  <a:lnTo>
                    <a:pt x="10718" y="18922"/>
                  </a:lnTo>
                  <a:lnTo>
                    <a:pt x="9956" y="18757"/>
                  </a:lnTo>
                  <a:lnTo>
                    <a:pt x="9245" y="185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043400" y="321612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043400" y="3220577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0"/>
                  </a:moveTo>
                  <a:lnTo>
                    <a:pt x="736" y="152"/>
                  </a:lnTo>
                  <a:lnTo>
                    <a:pt x="1485" y="241"/>
                  </a:lnTo>
                  <a:lnTo>
                    <a:pt x="2260" y="241"/>
                  </a:lnTo>
                  <a:lnTo>
                    <a:pt x="3047" y="241"/>
                  </a:lnTo>
                  <a:lnTo>
                    <a:pt x="3822" y="152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047972" y="32160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045660" y="3211357"/>
              <a:ext cx="12065" cy="5715"/>
            </a:xfrm>
            <a:custGeom>
              <a:avLst/>
              <a:gdLst/>
              <a:ahLst/>
              <a:cxnLst/>
              <a:rect l="l" t="t" r="r" b="b"/>
              <a:pathLst>
                <a:path w="12064" h="5714">
                  <a:moveTo>
                    <a:pt x="2311" y="4737"/>
                  </a:moveTo>
                  <a:lnTo>
                    <a:pt x="1587" y="4978"/>
                  </a:lnTo>
                  <a:lnTo>
                    <a:pt x="812" y="5143"/>
                  </a:lnTo>
                  <a:lnTo>
                    <a:pt x="0" y="5143"/>
                  </a:lnTo>
                </a:path>
                <a:path w="12064" h="5714">
                  <a:moveTo>
                    <a:pt x="11506" y="0"/>
                  </a:moveTo>
                  <a:lnTo>
                    <a:pt x="7023" y="0"/>
                  </a:lnTo>
                </a:path>
                <a:path w="12064" h="5714">
                  <a:moveTo>
                    <a:pt x="7023" y="0"/>
                  </a:moveTo>
                  <a:lnTo>
                    <a:pt x="6299" y="2222"/>
                  </a:lnTo>
                  <a:lnTo>
                    <a:pt x="4546" y="3987"/>
                  </a:lnTo>
                  <a:lnTo>
                    <a:pt x="2311" y="47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047972" y="32160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029595" y="3193018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18376" y="27559"/>
                  </a:moveTo>
                  <a:lnTo>
                    <a:pt x="23025" y="26631"/>
                  </a:lnTo>
                  <a:lnTo>
                    <a:pt x="26669" y="22974"/>
                  </a:lnTo>
                  <a:lnTo>
                    <a:pt x="27571" y="18338"/>
                  </a:lnTo>
                </a:path>
                <a:path w="32385" h="32385">
                  <a:moveTo>
                    <a:pt x="8648" y="16065"/>
                  </a:moveTo>
                  <a:lnTo>
                    <a:pt x="8648" y="15252"/>
                  </a:lnTo>
                  <a:lnTo>
                    <a:pt x="8826" y="14490"/>
                  </a:lnTo>
                  <a:lnTo>
                    <a:pt x="9055" y="13741"/>
                  </a:lnTo>
                </a:path>
                <a:path w="32385" h="32385">
                  <a:moveTo>
                    <a:pt x="9055" y="13741"/>
                  </a:moveTo>
                  <a:lnTo>
                    <a:pt x="4559" y="13741"/>
                  </a:lnTo>
                </a:path>
                <a:path w="32385" h="32385">
                  <a:moveTo>
                    <a:pt x="4559" y="13741"/>
                  </a:moveTo>
                  <a:lnTo>
                    <a:pt x="4406" y="14503"/>
                  </a:lnTo>
                  <a:lnTo>
                    <a:pt x="4330" y="15252"/>
                  </a:lnTo>
                  <a:lnTo>
                    <a:pt x="4330" y="16065"/>
                  </a:lnTo>
                  <a:lnTo>
                    <a:pt x="4330" y="16827"/>
                  </a:lnTo>
                  <a:lnTo>
                    <a:pt x="4406" y="17589"/>
                  </a:lnTo>
                  <a:lnTo>
                    <a:pt x="4559" y="18338"/>
                  </a:lnTo>
                </a:path>
                <a:path w="32385" h="32385">
                  <a:moveTo>
                    <a:pt x="4559" y="18338"/>
                  </a:moveTo>
                  <a:lnTo>
                    <a:pt x="9042" y="18338"/>
                  </a:lnTo>
                </a:path>
                <a:path w="32385" h="32385">
                  <a:moveTo>
                    <a:pt x="9042" y="18338"/>
                  </a:moveTo>
                  <a:lnTo>
                    <a:pt x="8813" y="17614"/>
                  </a:lnTo>
                  <a:lnTo>
                    <a:pt x="8648" y="16865"/>
                  </a:lnTo>
                  <a:lnTo>
                    <a:pt x="8648" y="16065"/>
                  </a:lnTo>
                </a:path>
                <a:path w="32385" h="32385">
                  <a:moveTo>
                    <a:pt x="32130" y="16065"/>
                  </a:moveTo>
                  <a:lnTo>
                    <a:pt x="32130" y="24930"/>
                  </a:lnTo>
                  <a:lnTo>
                    <a:pt x="24942" y="32131"/>
                  </a:lnTo>
                  <a:lnTo>
                    <a:pt x="16065" y="32131"/>
                  </a:lnTo>
                  <a:lnTo>
                    <a:pt x="7200" y="32131"/>
                  </a:lnTo>
                  <a:lnTo>
                    <a:pt x="0" y="24930"/>
                  </a:lnTo>
                  <a:lnTo>
                    <a:pt x="0" y="16065"/>
                  </a:lnTo>
                  <a:lnTo>
                    <a:pt x="0" y="7200"/>
                  </a:lnTo>
                  <a:lnTo>
                    <a:pt x="7200" y="0"/>
                  </a:lnTo>
                  <a:lnTo>
                    <a:pt x="16065" y="0"/>
                  </a:lnTo>
                  <a:lnTo>
                    <a:pt x="24942" y="0"/>
                  </a:lnTo>
                  <a:lnTo>
                    <a:pt x="32130" y="7200"/>
                  </a:lnTo>
                  <a:lnTo>
                    <a:pt x="32130" y="16065"/>
                  </a:lnTo>
                  <a:close/>
                </a:path>
                <a:path w="32385" h="32385">
                  <a:moveTo>
                    <a:pt x="16065" y="8661"/>
                  </a:moveTo>
                  <a:lnTo>
                    <a:pt x="16878" y="8661"/>
                  </a:lnTo>
                  <a:lnTo>
                    <a:pt x="17652" y="8813"/>
                  </a:lnTo>
                  <a:lnTo>
                    <a:pt x="18376" y="90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047972" y="31975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043400" y="319734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241"/>
                  </a:moveTo>
                  <a:lnTo>
                    <a:pt x="3822" y="88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88"/>
                  </a:lnTo>
                  <a:lnTo>
                    <a:pt x="0" y="2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043400" y="319757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043400" y="3197590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69" h="9525">
                  <a:moveTo>
                    <a:pt x="0" y="4457"/>
                  </a:moveTo>
                  <a:lnTo>
                    <a:pt x="711" y="4241"/>
                  </a:lnTo>
                  <a:lnTo>
                    <a:pt x="1473" y="4089"/>
                  </a:lnTo>
                  <a:lnTo>
                    <a:pt x="2260" y="4089"/>
                  </a:lnTo>
                </a:path>
                <a:path w="13969" h="9525">
                  <a:moveTo>
                    <a:pt x="9270" y="9169"/>
                  </a:moveTo>
                  <a:lnTo>
                    <a:pt x="13766" y="9169"/>
                  </a:lnTo>
                </a:path>
                <a:path w="13969" h="9525">
                  <a:moveTo>
                    <a:pt x="13766" y="9169"/>
                  </a:moveTo>
                  <a:lnTo>
                    <a:pt x="12839" y="4559"/>
                  </a:lnTo>
                  <a:lnTo>
                    <a:pt x="9194" y="914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047972" y="31975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034154" y="3202073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3817" y="0"/>
                  </a:moveTo>
                  <a:lnTo>
                    <a:pt x="16040" y="736"/>
                  </a:lnTo>
                  <a:lnTo>
                    <a:pt x="17780" y="2476"/>
                  </a:lnTo>
                  <a:lnTo>
                    <a:pt x="18516" y="4686"/>
                  </a:lnTo>
                </a:path>
                <a:path w="23494" h="19050">
                  <a:moveTo>
                    <a:pt x="18923" y="7010"/>
                  </a:moveTo>
                  <a:lnTo>
                    <a:pt x="18923" y="7810"/>
                  </a:lnTo>
                  <a:lnTo>
                    <a:pt x="18757" y="8559"/>
                  </a:lnTo>
                  <a:lnTo>
                    <a:pt x="18529" y="9283"/>
                  </a:lnTo>
                </a:path>
                <a:path w="23494" h="19050">
                  <a:moveTo>
                    <a:pt x="18529" y="9283"/>
                  </a:moveTo>
                  <a:lnTo>
                    <a:pt x="23012" y="9283"/>
                  </a:lnTo>
                </a:path>
                <a:path w="23494" h="19050">
                  <a:moveTo>
                    <a:pt x="23012" y="9283"/>
                  </a:moveTo>
                  <a:lnTo>
                    <a:pt x="23152" y="8534"/>
                  </a:lnTo>
                  <a:lnTo>
                    <a:pt x="23241" y="7772"/>
                  </a:lnTo>
                  <a:lnTo>
                    <a:pt x="23241" y="7010"/>
                  </a:lnTo>
                  <a:lnTo>
                    <a:pt x="23241" y="6197"/>
                  </a:lnTo>
                  <a:lnTo>
                    <a:pt x="23152" y="5448"/>
                  </a:lnTo>
                  <a:lnTo>
                    <a:pt x="23012" y="4686"/>
                  </a:lnTo>
                </a:path>
                <a:path w="23494" h="19050">
                  <a:moveTo>
                    <a:pt x="23012" y="4686"/>
                  </a:moveTo>
                  <a:lnTo>
                    <a:pt x="18516" y="4686"/>
                  </a:lnTo>
                </a:path>
                <a:path w="23494" h="19050">
                  <a:moveTo>
                    <a:pt x="18516" y="4686"/>
                  </a:moveTo>
                  <a:lnTo>
                    <a:pt x="18757" y="5435"/>
                  </a:lnTo>
                  <a:lnTo>
                    <a:pt x="18923" y="6197"/>
                  </a:lnTo>
                  <a:lnTo>
                    <a:pt x="18923" y="7010"/>
                  </a:lnTo>
                </a:path>
                <a:path w="23494" h="19050">
                  <a:moveTo>
                    <a:pt x="4483" y="9283"/>
                  </a:moveTo>
                  <a:lnTo>
                    <a:pt x="0" y="9283"/>
                  </a:lnTo>
                </a:path>
                <a:path w="23494" h="19050">
                  <a:moveTo>
                    <a:pt x="0" y="9283"/>
                  </a:moveTo>
                  <a:lnTo>
                    <a:pt x="914" y="13931"/>
                  </a:lnTo>
                  <a:lnTo>
                    <a:pt x="4584" y="17589"/>
                  </a:lnTo>
                  <a:lnTo>
                    <a:pt x="9245" y="185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043400" y="321612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3038637" y="321135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762" y="4762"/>
                  </a:moveTo>
                  <a:lnTo>
                    <a:pt x="2489" y="4025"/>
                  </a:lnTo>
                  <a:lnTo>
                    <a:pt x="723" y="2247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3043400" y="319757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3034154" y="3197578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45" y="0"/>
                  </a:moveTo>
                  <a:lnTo>
                    <a:pt x="4597" y="901"/>
                  </a:lnTo>
                  <a:lnTo>
                    <a:pt x="927" y="4546"/>
                  </a:lnTo>
                  <a:lnTo>
                    <a:pt x="0" y="9182"/>
                  </a:lnTo>
                </a:path>
                <a:path w="12064" h="19050">
                  <a:moveTo>
                    <a:pt x="0" y="9182"/>
                  </a:moveTo>
                  <a:lnTo>
                    <a:pt x="4495" y="9182"/>
                  </a:lnTo>
                </a:path>
                <a:path w="12064" h="19050">
                  <a:moveTo>
                    <a:pt x="4495" y="9182"/>
                  </a:moveTo>
                  <a:lnTo>
                    <a:pt x="5232" y="6959"/>
                  </a:lnTo>
                  <a:lnTo>
                    <a:pt x="6997" y="5219"/>
                  </a:lnTo>
                  <a:lnTo>
                    <a:pt x="9245" y="4470"/>
                  </a:lnTo>
                </a:path>
                <a:path w="12064" h="19050">
                  <a:moveTo>
                    <a:pt x="11506" y="18922"/>
                  </a:moveTo>
                  <a:lnTo>
                    <a:pt x="10718" y="18922"/>
                  </a:lnTo>
                  <a:lnTo>
                    <a:pt x="9956" y="18757"/>
                  </a:lnTo>
                  <a:lnTo>
                    <a:pt x="9245" y="185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3043400" y="321612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043400" y="3220577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0"/>
                  </a:moveTo>
                  <a:lnTo>
                    <a:pt x="736" y="152"/>
                  </a:lnTo>
                  <a:lnTo>
                    <a:pt x="1485" y="241"/>
                  </a:lnTo>
                  <a:lnTo>
                    <a:pt x="2260" y="241"/>
                  </a:lnTo>
                  <a:lnTo>
                    <a:pt x="3047" y="241"/>
                  </a:lnTo>
                  <a:lnTo>
                    <a:pt x="3822" y="152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047972" y="32160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045660" y="3211357"/>
              <a:ext cx="12065" cy="5715"/>
            </a:xfrm>
            <a:custGeom>
              <a:avLst/>
              <a:gdLst/>
              <a:ahLst/>
              <a:cxnLst/>
              <a:rect l="l" t="t" r="r" b="b"/>
              <a:pathLst>
                <a:path w="12064" h="5714">
                  <a:moveTo>
                    <a:pt x="2311" y="4737"/>
                  </a:moveTo>
                  <a:lnTo>
                    <a:pt x="1587" y="4978"/>
                  </a:lnTo>
                  <a:lnTo>
                    <a:pt x="812" y="5143"/>
                  </a:lnTo>
                  <a:lnTo>
                    <a:pt x="0" y="5143"/>
                  </a:lnTo>
                </a:path>
                <a:path w="12064" h="5714">
                  <a:moveTo>
                    <a:pt x="11506" y="0"/>
                  </a:moveTo>
                  <a:lnTo>
                    <a:pt x="7023" y="0"/>
                  </a:lnTo>
                </a:path>
                <a:path w="12064" h="5714">
                  <a:moveTo>
                    <a:pt x="7023" y="0"/>
                  </a:moveTo>
                  <a:lnTo>
                    <a:pt x="6299" y="2222"/>
                  </a:lnTo>
                  <a:lnTo>
                    <a:pt x="4546" y="3987"/>
                  </a:lnTo>
                  <a:lnTo>
                    <a:pt x="2311" y="47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047972" y="32160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033925" y="3201680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4046" y="18897"/>
                  </a:moveTo>
                  <a:lnTo>
                    <a:pt x="18694" y="17970"/>
                  </a:lnTo>
                  <a:lnTo>
                    <a:pt x="22339" y="14312"/>
                  </a:lnTo>
                  <a:lnTo>
                    <a:pt x="23241" y="9677"/>
                  </a:lnTo>
                </a:path>
                <a:path w="23494" h="19050">
                  <a:moveTo>
                    <a:pt x="4318" y="7404"/>
                  </a:moveTo>
                  <a:lnTo>
                    <a:pt x="4318" y="6591"/>
                  </a:lnTo>
                  <a:lnTo>
                    <a:pt x="4495" y="5829"/>
                  </a:lnTo>
                  <a:lnTo>
                    <a:pt x="4724" y="5080"/>
                  </a:lnTo>
                </a:path>
                <a:path w="23494" h="19050">
                  <a:moveTo>
                    <a:pt x="4724" y="5080"/>
                  </a:moveTo>
                  <a:lnTo>
                    <a:pt x="228" y="5080"/>
                  </a:lnTo>
                </a:path>
                <a:path w="23494" h="19050">
                  <a:moveTo>
                    <a:pt x="228" y="5080"/>
                  </a:moveTo>
                  <a:lnTo>
                    <a:pt x="76" y="5842"/>
                  </a:lnTo>
                  <a:lnTo>
                    <a:pt x="0" y="6591"/>
                  </a:lnTo>
                  <a:lnTo>
                    <a:pt x="0" y="7404"/>
                  </a:lnTo>
                  <a:lnTo>
                    <a:pt x="0" y="8166"/>
                  </a:lnTo>
                  <a:lnTo>
                    <a:pt x="76" y="8928"/>
                  </a:lnTo>
                  <a:lnTo>
                    <a:pt x="228" y="9677"/>
                  </a:lnTo>
                </a:path>
                <a:path w="23494" h="19050">
                  <a:moveTo>
                    <a:pt x="228" y="9677"/>
                  </a:moveTo>
                  <a:lnTo>
                    <a:pt x="4711" y="9677"/>
                  </a:lnTo>
                </a:path>
                <a:path w="23494" h="19050">
                  <a:moveTo>
                    <a:pt x="4711" y="9677"/>
                  </a:moveTo>
                  <a:lnTo>
                    <a:pt x="4483" y="8953"/>
                  </a:lnTo>
                  <a:lnTo>
                    <a:pt x="4318" y="8204"/>
                  </a:lnTo>
                  <a:lnTo>
                    <a:pt x="4318" y="7404"/>
                  </a:lnTo>
                </a:path>
                <a:path w="23494" h="19050">
                  <a:moveTo>
                    <a:pt x="11734" y="0"/>
                  </a:moveTo>
                  <a:lnTo>
                    <a:pt x="12547" y="0"/>
                  </a:lnTo>
                  <a:lnTo>
                    <a:pt x="13322" y="152"/>
                  </a:lnTo>
                  <a:lnTo>
                    <a:pt x="14046" y="3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047972" y="31975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043400" y="319734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241"/>
                  </a:moveTo>
                  <a:lnTo>
                    <a:pt x="3822" y="88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88"/>
                  </a:lnTo>
                  <a:lnTo>
                    <a:pt x="0" y="2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043400" y="319757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043400" y="3197590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69" h="9525">
                  <a:moveTo>
                    <a:pt x="0" y="4457"/>
                  </a:moveTo>
                  <a:lnTo>
                    <a:pt x="711" y="4241"/>
                  </a:lnTo>
                  <a:lnTo>
                    <a:pt x="1473" y="4089"/>
                  </a:lnTo>
                  <a:lnTo>
                    <a:pt x="2260" y="4089"/>
                  </a:lnTo>
                </a:path>
                <a:path w="13969" h="9525">
                  <a:moveTo>
                    <a:pt x="9270" y="9169"/>
                  </a:moveTo>
                  <a:lnTo>
                    <a:pt x="13766" y="9169"/>
                  </a:lnTo>
                </a:path>
                <a:path w="13969" h="9525">
                  <a:moveTo>
                    <a:pt x="13766" y="9169"/>
                  </a:moveTo>
                  <a:lnTo>
                    <a:pt x="12839" y="4559"/>
                  </a:lnTo>
                  <a:lnTo>
                    <a:pt x="9194" y="914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047972" y="31975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034154" y="3202073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3817" y="0"/>
                  </a:moveTo>
                  <a:lnTo>
                    <a:pt x="16040" y="736"/>
                  </a:lnTo>
                  <a:lnTo>
                    <a:pt x="17780" y="2476"/>
                  </a:lnTo>
                  <a:lnTo>
                    <a:pt x="18516" y="4686"/>
                  </a:lnTo>
                </a:path>
                <a:path w="23494" h="19050">
                  <a:moveTo>
                    <a:pt x="18923" y="7010"/>
                  </a:moveTo>
                  <a:lnTo>
                    <a:pt x="18923" y="7810"/>
                  </a:lnTo>
                  <a:lnTo>
                    <a:pt x="18757" y="8559"/>
                  </a:lnTo>
                  <a:lnTo>
                    <a:pt x="18529" y="9283"/>
                  </a:lnTo>
                </a:path>
                <a:path w="23494" h="19050">
                  <a:moveTo>
                    <a:pt x="18529" y="9283"/>
                  </a:moveTo>
                  <a:lnTo>
                    <a:pt x="23012" y="9283"/>
                  </a:lnTo>
                </a:path>
                <a:path w="23494" h="19050">
                  <a:moveTo>
                    <a:pt x="23012" y="9283"/>
                  </a:moveTo>
                  <a:lnTo>
                    <a:pt x="23152" y="8534"/>
                  </a:lnTo>
                  <a:lnTo>
                    <a:pt x="23241" y="7772"/>
                  </a:lnTo>
                  <a:lnTo>
                    <a:pt x="23241" y="7010"/>
                  </a:lnTo>
                  <a:lnTo>
                    <a:pt x="23241" y="6197"/>
                  </a:lnTo>
                  <a:lnTo>
                    <a:pt x="23152" y="5448"/>
                  </a:lnTo>
                  <a:lnTo>
                    <a:pt x="23012" y="4686"/>
                  </a:lnTo>
                </a:path>
                <a:path w="23494" h="19050">
                  <a:moveTo>
                    <a:pt x="23012" y="4686"/>
                  </a:moveTo>
                  <a:lnTo>
                    <a:pt x="18516" y="4686"/>
                  </a:lnTo>
                </a:path>
                <a:path w="23494" h="19050">
                  <a:moveTo>
                    <a:pt x="18516" y="4686"/>
                  </a:moveTo>
                  <a:lnTo>
                    <a:pt x="18757" y="5435"/>
                  </a:lnTo>
                  <a:lnTo>
                    <a:pt x="18923" y="6197"/>
                  </a:lnTo>
                  <a:lnTo>
                    <a:pt x="18923" y="7010"/>
                  </a:lnTo>
                </a:path>
                <a:path w="23494" h="19050">
                  <a:moveTo>
                    <a:pt x="4483" y="9283"/>
                  </a:moveTo>
                  <a:lnTo>
                    <a:pt x="0" y="9283"/>
                  </a:lnTo>
                </a:path>
                <a:path w="23494" h="19050">
                  <a:moveTo>
                    <a:pt x="0" y="9283"/>
                  </a:moveTo>
                  <a:lnTo>
                    <a:pt x="914" y="13931"/>
                  </a:lnTo>
                  <a:lnTo>
                    <a:pt x="4584" y="17589"/>
                  </a:lnTo>
                  <a:lnTo>
                    <a:pt x="9245" y="185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043400" y="321612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038637" y="321135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762" y="4762"/>
                  </a:moveTo>
                  <a:lnTo>
                    <a:pt x="2489" y="4025"/>
                  </a:lnTo>
                  <a:lnTo>
                    <a:pt x="723" y="2247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043400" y="319757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034154" y="3197578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45" y="0"/>
                  </a:moveTo>
                  <a:lnTo>
                    <a:pt x="4597" y="901"/>
                  </a:lnTo>
                  <a:lnTo>
                    <a:pt x="927" y="4546"/>
                  </a:lnTo>
                  <a:lnTo>
                    <a:pt x="0" y="9182"/>
                  </a:lnTo>
                </a:path>
                <a:path w="12064" h="19050">
                  <a:moveTo>
                    <a:pt x="0" y="9182"/>
                  </a:moveTo>
                  <a:lnTo>
                    <a:pt x="4495" y="9182"/>
                  </a:lnTo>
                </a:path>
                <a:path w="12064" h="19050">
                  <a:moveTo>
                    <a:pt x="4495" y="9182"/>
                  </a:moveTo>
                  <a:lnTo>
                    <a:pt x="5232" y="6959"/>
                  </a:lnTo>
                  <a:lnTo>
                    <a:pt x="6997" y="5219"/>
                  </a:lnTo>
                  <a:lnTo>
                    <a:pt x="9245" y="4470"/>
                  </a:lnTo>
                </a:path>
                <a:path w="12064" h="19050">
                  <a:moveTo>
                    <a:pt x="11506" y="18922"/>
                  </a:moveTo>
                  <a:lnTo>
                    <a:pt x="10718" y="18922"/>
                  </a:lnTo>
                  <a:lnTo>
                    <a:pt x="9956" y="18757"/>
                  </a:lnTo>
                  <a:lnTo>
                    <a:pt x="9245" y="185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043400" y="321612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043400" y="3220577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0"/>
                  </a:moveTo>
                  <a:lnTo>
                    <a:pt x="736" y="152"/>
                  </a:lnTo>
                  <a:lnTo>
                    <a:pt x="1485" y="241"/>
                  </a:lnTo>
                  <a:lnTo>
                    <a:pt x="2260" y="241"/>
                  </a:lnTo>
                  <a:lnTo>
                    <a:pt x="3047" y="241"/>
                  </a:lnTo>
                  <a:lnTo>
                    <a:pt x="3822" y="152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047972" y="32160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045660" y="3211357"/>
              <a:ext cx="12065" cy="5715"/>
            </a:xfrm>
            <a:custGeom>
              <a:avLst/>
              <a:gdLst/>
              <a:ahLst/>
              <a:cxnLst/>
              <a:rect l="l" t="t" r="r" b="b"/>
              <a:pathLst>
                <a:path w="12064" h="5714">
                  <a:moveTo>
                    <a:pt x="2311" y="4737"/>
                  </a:moveTo>
                  <a:lnTo>
                    <a:pt x="1587" y="4978"/>
                  </a:lnTo>
                  <a:lnTo>
                    <a:pt x="812" y="5143"/>
                  </a:lnTo>
                  <a:lnTo>
                    <a:pt x="0" y="5143"/>
                  </a:lnTo>
                </a:path>
                <a:path w="12064" h="5714">
                  <a:moveTo>
                    <a:pt x="11506" y="0"/>
                  </a:moveTo>
                  <a:lnTo>
                    <a:pt x="7023" y="0"/>
                  </a:lnTo>
                </a:path>
                <a:path w="12064" h="5714">
                  <a:moveTo>
                    <a:pt x="7023" y="0"/>
                  </a:moveTo>
                  <a:lnTo>
                    <a:pt x="6299" y="2222"/>
                  </a:lnTo>
                  <a:lnTo>
                    <a:pt x="4546" y="3987"/>
                  </a:lnTo>
                  <a:lnTo>
                    <a:pt x="2311" y="47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047972" y="32160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033925" y="3201680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4046" y="18897"/>
                  </a:moveTo>
                  <a:lnTo>
                    <a:pt x="18694" y="17970"/>
                  </a:lnTo>
                  <a:lnTo>
                    <a:pt x="22339" y="14312"/>
                  </a:lnTo>
                  <a:lnTo>
                    <a:pt x="23241" y="9677"/>
                  </a:lnTo>
                </a:path>
                <a:path w="23494" h="19050">
                  <a:moveTo>
                    <a:pt x="4318" y="7404"/>
                  </a:moveTo>
                  <a:lnTo>
                    <a:pt x="4318" y="6591"/>
                  </a:lnTo>
                  <a:lnTo>
                    <a:pt x="4495" y="5829"/>
                  </a:lnTo>
                  <a:lnTo>
                    <a:pt x="4724" y="5080"/>
                  </a:lnTo>
                </a:path>
                <a:path w="23494" h="19050">
                  <a:moveTo>
                    <a:pt x="4724" y="5080"/>
                  </a:moveTo>
                  <a:lnTo>
                    <a:pt x="228" y="5080"/>
                  </a:lnTo>
                </a:path>
                <a:path w="23494" h="19050">
                  <a:moveTo>
                    <a:pt x="228" y="5080"/>
                  </a:moveTo>
                  <a:lnTo>
                    <a:pt x="76" y="5842"/>
                  </a:lnTo>
                  <a:lnTo>
                    <a:pt x="0" y="6591"/>
                  </a:lnTo>
                  <a:lnTo>
                    <a:pt x="0" y="7404"/>
                  </a:lnTo>
                  <a:lnTo>
                    <a:pt x="0" y="8166"/>
                  </a:lnTo>
                  <a:lnTo>
                    <a:pt x="76" y="8928"/>
                  </a:lnTo>
                  <a:lnTo>
                    <a:pt x="228" y="9677"/>
                  </a:lnTo>
                </a:path>
                <a:path w="23494" h="19050">
                  <a:moveTo>
                    <a:pt x="228" y="9677"/>
                  </a:moveTo>
                  <a:lnTo>
                    <a:pt x="4711" y="9677"/>
                  </a:lnTo>
                </a:path>
                <a:path w="23494" h="19050">
                  <a:moveTo>
                    <a:pt x="4711" y="9677"/>
                  </a:moveTo>
                  <a:lnTo>
                    <a:pt x="4483" y="8953"/>
                  </a:lnTo>
                  <a:lnTo>
                    <a:pt x="4318" y="8204"/>
                  </a:lnTo>
                  <a:lnTo>
                    <a:pt x="4318" y="7404"/>
                  </a:lnTo>
                </a:path>
                <a:path w="23494" h="19050">
                  <a:moveTo>
                    <a:pt x="11734" y="0"/>
                  </a:moveTo>
                  <a:lnTo>
                    <a:pt x="12547" y="0"/>
                  </a:lnTo>
                  <a:lnTo>
                    <a:pt x="13322" y="152"/>
                  </a:lnTo>
                  <a:lnTo>
                    <a:pt x="14046" y="3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047972" y="31975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043400" y="319734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1" y="241"/>
                  </a:moveTo>
                  <a:lnTo>
                    <a:pt x="3822" y="88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88"/>
                  </a:lnTo>
                  <a:lnTo>
                    <a:pt x="0" y="2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043400" y="319757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043400" y="3197590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69" h="9525">
                  <a:moveTo>
                    <a:pt x="0" y="4457"/>
                  </a:moveTo>
                  <a:lnTo>
                    <a:pt x="711" y="4241"/>
                  </a:lnTo>
                  <a:lnTo>
                    <a:pt x="1473" y="4089"/>
                  </a:lnTo>
                  <a:lnTo>
                    <a:pt x="2260" y="4089"/>
                  </a:lnTo>
                </a:path>
                <a:path w="13969" h="9525">
                  <a:moveTo>
                    <a:pt x="9270" y="9169"/>
                  </a:moveTo>
                  <a:lnTo>
                    <a:pt x="13766" y="9169"/>
                  </a:lnTo>
                </a:path>
                <a:path w="13969" h="9525">
                  <a:moveTo>
                    <a:pt x="13766" y="9169"/>
                  </a:moveTo>
                  <a:lnTo>
                    <a:pt x="12839" y="4559"/>
                  </a:lnTo>
                  <a:lnTo>
                    <a:pt x="9194" y="914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047972" y="31975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034154" y="3202073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3817" y="0"/>
                  </a:moveTo>
                  <a:lnTo>
                    <a:pt x="16040" y="736"/>
                  </a:lnTo>
                  <a:lnTo>
                    <a:pt x="17780" y="2476"/>
                  </a:lnTo>
                  <a:lnTo>
                    <a:pt x="18516" y="4686"/>
                  </a:lnTo>
                </a:path>
                <a:path w="23494" h="19050">
                  <a:moveTo>
                    <a:pt x="18923" y="7010"/>
                  </a:moveTo>
                  <a:lnTo>
                    <a:pt x="18923" y="7810"/>
                  </a:lnTo>
                  <a:lnTo>
                    <a:pt x="18757" y="8559"/>
                  </a:lnTo>
                  <a:lnTo>
                    <a:pt x="18529" y="9283"/>
                  </a:lnTo>
                </a:path>
                <a:path w="23494" h="19050">
                  <a:moveTo>
                    <a:pt x="18529" y="9283"/>
                  </a:moveTo>
                  <a:lnTo>
                    <a:pt x="23012" y="9283"/>
                  </a:lnTo>
                </a:path>
                <a:path w="23494" h="19050">
                  <a:moveTo>
                    <a:pt x="23012" y="9283"/>
                  </a:moveTo>
                  <a:lnTo>
                    <a:pt x="23152" y="8534"/>
                  </a:lnTo>
                  <a:lnTo>
                    <a:pt x="23241" y="7772"/>
                  </a:lnTo>
                  <a:lnTo>
                    <a:pt x="23241" y="7010"/>
                  </a:lnTo>
                  <a:lnTo>
                    <a:pt x="23241" y="6197"/>
                  </a:lnTo>
                  <a:lnTo>
                    <a:pt x="23152" y="5448"/>
                  </a:lnTo>
                  <a:lnTo>
                    <a:pt x="23012" y="4686"/>
                  </a:lnTo>
                </a:path>
                <a:path w="23494" h="19050">
                  <a:moveTo>
                    <a:pt x="23012" y="4686"/>
                  </a:moveTo>
                  <a:lnTo>
                    <a:pt x="18516" y="4686"/>
                  </a:lnTo>
                </a:path>
                <a:path w="23494" h="19050">
                  <a:moveTo>
                    <a:pt x="18516" y="4686"/>
                  </a:moveTo>
                  <a:lnTo>
                    <a:pt x="18757" y="5435"/>
                  </a:lnTo>
                  <a:lnTo>
                    <a:pt x="18923" y="6197"/>
                  </a:lnTo>
                  <a:lnTo>
                    <a:pt x="18923" y="7010"/>
                  </a:lnTo>
                </a:path>
                <a:path w="23494" h="19050">
                  <a:moveTo>
                    <a:pt x="4483" y="9283"/>
                  </a:moveTo>
                  <a:lnTo>
                    <a:pt x="0" y="9283"/>
                  </a:lnTo>
                </a:path>
                <a:path w="23494" h="19050">
                  <a:moveTo>
                    <a:pt x="0" y="9283"/>
                  </a:moveTo>
                  <a:lnTo>
                    <a:pt x="914" y="13931"/>
                  </a:lnTo>
                  <a:lnTo>
                    <a:pt x="4584" y="17589"/>
                  </a:lnTo>
                  <a:lnTo>
                    <a:pt x="9245" y="185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043400" y="321612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3038637" y="321135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762" y="4762"/>
                  </a:moveTo>
                  <a:lnTo>
                    <a:pt x="2489" y="4025"/>
                  </a:lnTo>
                  <a:lnTo>
                    <a:pt x="723" y="2247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3043400" y="319757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3034154" y="3197578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45" y="0"/>
                  </a:moveTo>
                  <a:lnTo>
                    <a:pt x="4597" y="901"/>
                  </a:lnTo>
                  <a:lnTo>
                    <a:pt x="927" y="4546"/>
                  </a:lnTo>
                  <a:lnTo>
                    <a:pt x="0" y="9182"/>
                  </a:lnTo>
                </a:path>
                <a:path w="12064" h="19050">
                  <a:moveTo>
                    <a:pt x="0" y="9182"/>
                  </a:moveTo>
                  <a:lnTo>
                    <a:pt x="4495" y="9182"/>
                  </a:lnTo>
                </a:path>
                <a:path w="12064" h="19050">
                  <a:moveTo>
                    <a:pt x="4495" y="9182"/>
                  </a:moveTo>
                  <a:lnTo>
                    <a:pt x="5232" y="6959"/>
                  </a:lnTo>
                  <a:lnTo>
                    <a:pt x="6997" y="5219"/>
                  </a:lnTo>
                  <a:lnTo>
                    <a:pt x="9245" y="4470"/>
                  </a:lnTo>
                </a:path>
                <a:path w="12064" h="19050">
                  <a:moveTo>
                    <a:pt x="11506" y="18922"/>
                  </a:moveTo>
                  <a:lnTo>
                    <a:pt x="10718" y="18922"/>
                  </a:lnTo>
                  <a:lnTo>
                    <a:pt x="9956" y="18757"/>
                  </a:lnTo>
                  <a:lnTo>
                    <a:pt x="9245" y="185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043400" y="321612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28"/>
                  </a:moveTo>
                  <a:lnTo>
                    <a:pt x="2286" y="2228"/>
                  </a:lnTo>
                </a:path>
              </a:pathLst>
            </a:custGeom>
            <a:ln w="4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3043400" y="3220577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0"/>
                  </a:moveTo>
                  <a:lnTo>
                    <a:pt x="736" y="152"/>
                  </a:lnTo>
                  <a:lnTo>
                    <a:pt x="1485" y="241"/>
                  </a:lnTo>
                  <a:lnTo>
                    <a:pt x="2260" y="241"/>
                  </a:lnTo>
                  <a:lnTo>
                    <a:pt x="3047" y="241"/>
                  </a:lnTo>
                  <a:lnTo>
                    <a:pt x="3822" y="152"/>
                  </a:lnTo>
                  <a:lnTo>
                    <a:pt x="4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047972" y="32160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3045660" y="3211357"/>
              <a:ext cx="12065" cy="5715"/>
            </a:xfrm>
            <a:custGeom>
              <a:avLst/>
              <a:gdLst/>
              <a:ahLst/>
              <a:cxnLst/>
              <a:rect l="l" t="t" r="r" b="b"/>
              <a:pathLst>
                <a:path w="12064" h="5714">
                  <a:moveTo>
                    <a:pt x="2311" y="4737"/>
                  </a:moveTo>
                  <a:lnTo>
                    <a:pt x="1587" y="4978"/>
                  </a:lnTo>
                  <a:lnTo>
                    <a:pt x="812" y="5143"/>
                  </a:lnTo>
                  <a:lnTo>
                    <a:pt x="0" y="5143"/>
                  </a:lnTo>
                </a:path>
                <a:path w="12064" h="5714">
                  <a:moveTo>
                    <a:pt x="11506" y="0"/>
                  </a:moveTo>
                  <a:lnTo>
                    <a:pt x="7023" y="0"/>
                  </a:lnTo>
                </a:path>
                <a:path w="12064" h="5714">
                  <a:moveTo>
                    <a:pt x="7023" y="0"/>
                  </a:moveTo>
                  <a:lnTo>
                    <a:pt x="6299" y="2222"/>
                  </a:lnTo>
                  <a:lnTo>
                    <a:pt x="4546" y="3987"/>
                  </a:lnTo>
                  <a:lnTo>
                    <a:pt x="2311" y="47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3047972" y="32160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3033925" y="3206760"/>
              <a:ext cx="23495" cy="13970"/>
            </a:xfrm>
            <a:custGeom>
              <a:avLst/>
              <a:gdLst/>
              <a:ahLst/>
              <a:cxnLst/>
              <a:rect l="l" t="t" r="r" b="b"/>
              <a:pathLst>
                <a:path w="23494" h="13969">
                  <a:moveTo>
                    <a:pt x="14046" y="13817"/>
                  </a:moveTo>
                  <a:lnTo>
                    <a:pt x="18694" y="12890"/>
                  </a:lnTo>
                  <a:lnTo>
                    <a:pt x="22339" y="9232"/>
                  </a:lnTo>
                  <a:lnTo>
                    <a:pt x="23241" y="4597"/>
                  </a:lnTo>
                </a:path>
                <a:path w="23494" h="13969">
                  <a:moveTo>
                    <a:pt x="4318" y="2324"/>
                  </a:moveTo>
                  <a:lnTo>
                    <a:pt x="4318" y="1511"/>
                  </a:lnTo>
                  <a:lnTo>
                    <a:pt x="4495" y="749"/>
                  </a:lnTo>
                  <a:lnTo>
                    <a:pt x="4724" y="0"/>
                  </a:lnTo>
                </a:path>
                <a:path w="23494" h="13969">
                  <a:moveTo>
                    <a:pt x="4724" y="0"/>
                  </a:moveTo>
                  <a:lnTo>
                    <a:pt x="228" y="0"/>
                  </a:lnTo>
                </a:path>
                <a:path w="23494" h="13969">
                  <a:moveTo>
                    <a:pt x="228" y="0"/>
                  </a:moveTo>
                  <a:lnTo>
                    <a:pt x="76" y="762"/>
                  </a:lnTo>
                  <a:lnTo>
                    <a:pt x="0" y="1511"/>
                  </a:lnTo>
                  <a:lnTo>
                    <a:pt x="0" y="2324"/>
                  </a:lnTo>
                  <a:lnTo>
                    <a:pt x="0" y="3086"/>
                  </a:lnTo>
                  <a:lnTo>
                    <a:pt x="76" y="3848"/>
                  </a:lnTo>
                  <a:lnTo>
                    <a:pt x="228" y="4597"/>
                  </a:lnTo>
                </a:path>
                <a:path w="23494" h="13969">
                  <a:moveTo>
                    <a:pt x="228" y="4597"/>
                  </a:moveTo>
                  <a:lnTo>
                    <a:pt x="4711" y="4597"/>
                  </a:lnTo>
                </a:path>
                <a:path w="23494" h="13969">
                  <a:moveTo>
                    <a:pt x="4711" y="4597"/>
                  </a:moveTo>
                  <a:lnTo>
                    <a:pt x="4483" y="3873"/>
                  </a:lnTo>
                  <a:lnTo>
                    <a:pt x="4318" y="3124"/>
                  </a:lnTo>
                  <a:lnTo>
                    <a:pt x="4318" y="232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3029597" y="309690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7200"/>
                  </a:moveTo>
                  <a:lnTo>
                    <a:pt x="24930" y="0"/>
                  </a:lnTo>
                  <a:lnTo>
                    <a:pt x="7188" y="0"/>
                  </a:lnTo>
                  <a:lnTo>
                    <a:pt x="0" y="7200"/>
                  </a:lnTo>
                  <a:lnTo>
                    <a:pt x="0" y="24930"/>
                  </a:lnTo>
                  <a:lnTo>
                    <a:pt x="7188" y="32131"/>
                  </a:lnTo>
                  <a:lnTo>
                    <a:pt x="24930" y="32131"/>
                  </a:lnTo>
                  <a:lnTo>
                    <a:pt x="32118" y="24930"/>
                  </a:lnTo>
                  <a:lnTo>
                    <a:pt x="32118" y="16065"/>
                  </a:lnTo>
                  <a:lnTo>
                    <a:pt x="32118" y="720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3029602" y="309690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30" y="0"/>
                  </a:moveTo>
                  <a:lnTo>
                    <a:pt x="7188" y="0"/>
                  </a:lnTo>
                  <a:lnTo>
                    <a:pt x="0" y="7200"/>
                  </a:lnTo>
                  <a:lnTo>
                    <a:pt x="0" y="24930"/>
                  </a:lnTo>
                  <a:lnTo>
                    <a:pt x="7188" y="32130"/>
                  </a:lnTo>
                  <a:lnTo>
                    <a:pt x="24930" y="32130"/>
                  </a:lnTo>
                  <a:lnTo>
                    <a:pt x="32118" y="24930"/>
                  </a:lnTo>
                  <a:lnTo>
                    <a:pt x="32118" y="16065"/>
                  </a:lnTo>
                  <a:lnTo>
                    <a:pt x="32118" y="7200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029602" y="309690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16065"/>
                  </a:moveTo>
                  <a:lnTo>
                    <a:pt x="32118" y="24930"/>
                  </a:lnTo>
                  <a:lnTo>
                    <a:pt x="24930" y="32130"/>
                  </a:lnTo>
                  <a:lnTo>
                    <a:pt x="16052" y="32130"/>
                  </a:lnTo>
                  <a:lnTo>
                    <a:pt x="7188" y="32130"/>
                  </a:lnTo>
                  <a:lnTo>
                    <a:pt x="0" y="24930"/>
                  </a:lnTo>
                  <a:lnTo>
                    <a:pt x="0" y="16065"/>
                  </a:lnTo>
                  <a:lnTo>
                    <a:pt x="0" y="7200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200"/>
                  </a:lnTo>
                  <a:lnTo>
                    <a:pt x="32118" y="160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043400" y="310123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3047" y="0"/>
                  </a:moveTo>
                  <a:lnTo>
                    <a:pt x="1485" y="0"/>
                  </a:lnTo>
                  <a:lnTo>
                    <a:pt x="736" y="88"/>
                  </a:lnTo>
                  <a:lnTo>
                    <a:pt x="0" y="241"/>
                  </a:lnTo>
                  <a:lnTo>
                    <a:pt x="0" y="4724"/>
                  </a:lnTo>
                  <a:lnTo>
                    <a:pt x="711" y="4483"/>
                  </a:lnTo>
                  <a:lnTo>
                    <a:pt x="1473" y="4330"/>
                  </a:lnTo>
                  <a:lnTo>
                    <a:pt x="2260" y="4330"/>
                  </a:lnTo>
                  <a:lnTo>
                    <a:pt x="3073" y="4330"/>
                  </a:lnTo>
                  <a:lnTo>
                    <a:pt x="3848" y="4508"/>
                  </a:lnTo>
                  <a:lnTo>
                    <a:pt x="4571" y="4724"/>
                  </a:lnTo>
                  <a:lnTo>
                    <a:pt x="4571" y="241"/>
                  </a:lnTo>
                  <a:lnTo>
                    <a:pt x="3822" y="88"/>
                  </a:lnTo>
                  <a:lnTo>
                    <a:pt x="304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043400" y="310123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2260" y="4330"/>
                  </a:moveTo>
                  <a:lnTo>
                    <a:pt x="3073" y="4330"/>
                  </a:lnTo>
                  <a:lnTo>
                    <a:pt x="3848" y="4508"/>
                  </a:lnTo>
                  <a:lnTo>
                    <a:pt x="4571" y="4724"/>
                  </a:lnTo>
                  <a:lnTo>
                    <a:pt x="4571" y="241"/>
                  </a:lnTo>
                  <a:lnTo>
                    <a:pt x="3822" y="88"/>
                  </a:lnTo>
                  <a:lnTo>
                    <a:pt x="3047" y="0"/>
                  </a:lnTo>
                  <a:lnTo>
                    <a:pt x="2260" y="0"/>
                  </a:lnTo>
                  <a:lnTo>
                    <a:pt x="1485" y="0"/>
                  </a:lnTo>
                  <a:lnTo>
                    <a:pt x="736" y="88"/>
                  </a:lnTo>
                  <a:lnTo>
                    <a:pt x="0" y="241"/>
                  </a:lnTo>
                  <a:lnTo>
                    <a:pt x="0" y="4724"/>
                  </a:lnTo>
                  <a:lnTo>
                    <a:pt x="711" y="4483"/>
                  </a:lnTo>
                  <a:lnTo>
                    <a:pt x="1473" y="4330"/>
                  </a:lnTo>
                  <a:lnTo>
                    <a:pt x="2260" y="43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047968" y="31014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4495"/>
                  </a:lnTo>
                  <a:lnTo>
                    <a:pt x="2235" y="5245"/>
                  </a:lnTo>
                  <a:lnTo>
                    <a:pt x="3962" y="6972"/>
                  </a:lnTo>
                  <a:lnTo>
                    <a:pt x="4699" y="9207"/>
                  </a:lnTo>
                  <a:lnTo>
                    <a:pt x="9194" y="9207"/>
                  </a:lnTo>
                  <a:lnTo>
                    <a:pt x="8267" y="4572"/>
                  </a:lnTo>
                  <a:lnTo>
                    <a:pt x="4635" y="9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047968" y="310146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699" y="9207"/>
                  </a:moveTo>
                  <a:lnTo>
                    <a:pt x="9194" y="9207"/>
                  </a:lnTo>
                  <a:lnTo>
                    <a:pt x="8267" y="4572"/>
                  </a:lnTo>
                  <a:lnTo>
                    <a:pt x="4635" y="927"/>
                  </a:lnTo>
                  <a:lnTo>
                    <a:pt x="0" y="0"/>
                  </a:lnTo>
                  <a:lnTo>
                    <a:pt x="0" y="4495"/>
                  </a:lnTo>
                  <a:lnTo>
                    <a:pt x="2235" y="5245"/>
                  </a:lnTo>
                  <a:lnTo>
                    <a:pt x="3962" y="6972"/>
                  </a:lnTo>
                  <a:lnTo>
                    <a:pt x="4699" y="920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052669" y="31106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495" y="0"/>
                  </a:moveTo>
                  <a:lnTo>
                    <a:pt x="0" y="0"/>
                  </a:lnTo>
                  <a:lnTo>
                    <a:pt x="241" y="723"/>
                  </a:lnTo>
                  <a:lnTo>
                    <a:pt x="406" y="1485"/>
                  </a:lnTo>
                  <a:lnTo>
                    <a:pt x="406" y="2311"/>
                  </a:lnTo>
                  <a:lnTo>
                    <a:pt x="406" y="3098"/>
                  </a:lnTo>
                  <a:lnTo>
                    <a:pt x="241" y="3848"/>
                  </a:lnTo>
                  <a:lnTo>
                    <a:pt x="12" y="4572"/>
                  </a:lnTo>
                  <a:lnTo>
                    <a:pt x="4495" y="4572"/>
                  </a:lnTo>
                  <a:lnTo>
                    <a:pt x="4635" y="3835"/>
                  </a:lnTo>
                  <a:lnTo>
                    <a:pt x="4724" y="3073"/>
                  </a:lnTo>
                  <a:lnTo>
                    <a:pt x="4724" y="1524"/>
                  </a:lnTo>
                  <a:lnTo>
                    <a:pt x="4635" y="749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052669" y="31106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06" y="2311"/>
                  </a:moveTo>
                  <a:lnTo>
                    <a:pt x="406" y="3098"/>
                  </a:lnTo>
                  <a:lnTo>
                    <a:pt x="241" y="3848"/>
                  </a:lnTo>
                  <a:lnTo>
                    <a:pt x="12" y="4572"/>
                  </a:lnTo>
                  <a:lnTo>
                    <a:pt x="4495" y="4572"/>
                  </a:lnTo>
                  <a:lnTo>
                    <a:pt x="4635" y="3835"/>
                  </a:lnTo>
                  <a:lnTo>
                    <a:pt x="4724" y="3073"/>
                  </a:lnTo>
                  <a:lnTo>
                    <a:pt x="4724" y="2298"/>
                  </a:lnTo>
                  <a:lnTo>
                    <a:pt x="4724" y="1524"/>
                  </a:lnTo>
                  <a:lnTo>
                    <a:pt x="4635" y="749"/>
                  </a:lnTo>
                  <a:lnTo>
                    <a:pt x="4495" y="0"/>
                  </a:lnTo>
                  <a:lnTo>
                    <a:pt x="0" y="0"/>
                  </a:lnTo>
                  <a:lnTo>
                    <a:pt x="241" y="723"/>
                  </a:lnTo>
                  <a:lnTo>
                    <a:pt x="406" y="1485"/>
                  </a:lnTo>
                  <a:lnTo>
                    <a:pt x="406" y="23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034150" y="31152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60"/>
                  </a:lnTo>
                  <a:lnTo>
                    <a:pt x="4584" y="8331"/>
                  </a:lnTo>
                  <a:lnTo>
                    <a:pt x="9245" y="9245"/>
                  </a:lnTo>
                  <a:lnTo>
                    <a:pt x="9245" y="4762"/>
                  </a:lnTo>
                  <a:lnTo>
                    <a:pt x="6985" y="4038"/>
                  </a:lnTo>
                  <a:lnTo>
                    <a:pt x="5207" y="2273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034150" y="31152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483" y="0"/>
                  </a:moveTo>
                  <a:lnTo>
                    <a:pt x="0" y="0"/>
                  </a:lnTo>
                  <a:lnTo>
                    <a:pt x="914" y="4660"/>
                  </a:lnTo>
                  <a:lnTo>
                    <a:pt x="4584" y="8331"/>
                  </a:lnTo>
                  <a:lnTo>
                    <a:pt x="9245" y="9245"/>
                  </a:lnTo>
                  <a:lnTo>
                    <a:pt x="9245" y="4762"/>
                  </a:lnTo>
                  <a:lnTo>
                    <a:pt x="6985" y="4038"/>
                  </a:lnTo>
                  <a:lnTo>
                    <a:pt x="5207" y="2273"/>
                  </a:lnTo>
                  <a:lnTo>
                    <a:pt x="448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034157" y="3101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0"/>
                  </a:moveTo>
                  <a:lnTo>
                    <a:pt x="4597" y="901"/>
                  </a:lnTo>
                  <a:lnTo>
                    <a:pt x="927" y="4546"/>
                  </a:lnTo>
                  <a:lnTo>
                    <a:pt x="0" y="9207"/>
                  </a:lnTo>
                  <a:lnTo>
                    <a:pt x="4495" y="9207"/>
                  </a:lnTo>
                  <a:lnTo>
                    <a:pt x="5232" y="6946"/>
                  </a:lnTo>
                  <a:lnTo>
                    <a:pt x="6997" y="5219"/>
                  </a:lnTo>
                  <a:lnTo>
                    <a:pt x="9245" y="4495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034157" y="310146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45" y="4495"/>
                  </a:moveTo>
                  <a:lnTo>
                    <a:pt x="9245" y="0"/>
                  </a:lnTo>
                  <a:lnTo>
                    <a:pt x="4597" y="901"/>
                  </a:lnTo>
                  <a:lnTo>
                    <a:pt x="927" y="4546"/>
                  </a:lnTo>
                  <a:lnTo>
                    <a:pt x="0" y="9207"/>
                  </a:lnTo>
                  <a:lnTo>
                    <a:pt x="4495" y="9207"/>
                  </a:lnTo>
                  <a:lnTo>
                    <a:pt x="5232" y="6946"/>
                  </a:lnTo>
                  <a:lnTo>
                    <a:pt x="6997" y="5219"/>
                  </a:lnTo>
                  <a:lnTo>
                    <a:pt x="9245" y="44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043400" y="311998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571" y="0"/>
                  </a:moveTo>
                  <a:lnTo>
                    <a:pt x="3848" y="228"/>
                  </a:lnTo>
                  <a:lnTo>
                    <a:pt x="3073" y="406"/>
                  </a:lnTo>
                  <a:lnTo>
                    <a:pt x="2260" y="406"/>
                  </a:lnTo>
                  <a:lnTo>
                    <a:pt x="1473" y="406"/>
                  </a:lnTo>
                  <a:lnTo>
                    <a:pt x="711" y="228"/>
                  </a:lnTo>
                  <a:lnTo>
                    <a:pt x="0" y="12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3047" y="4724"/>
                  </a:lnTo>
                  <a:lnTo>
                    <a:pt x="3822" y="4635"/>
                  </a:lnTo>
                  <a:lnTo>
                    <a:pt x="4571" y="4470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043400" y="311998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2260" y="406"/>
                  </a:moveTo>
                  <a:lnTo>
                    <a:pt x="1473" y="406"/>
                  </a:lnTo>
                  <a:lnTo>
                    <a:pt x="711" y="228"/>
                  </a:lnTo>
                  <a:lnTo>
                    <a:pt x="0" y="12"/>
                  </a:lnTo>
                  <a:lnTo>
                    <a:pt x="0" y="4483"/>
                  </a:lnTo>
                  <a:lnTo>
                    <a:pt x="736" y="4635"/>
                  </a:lnTo>
                  <a:lnTo>
                    <a:pt x="1485" y="4724"/>
                  </a:lnTo>
                  <a:lnTo>
                    <a:pt x="2260" y="4724"/>
                  </a:lnTo>
                  <a:lnTo>
                    <a:pt x="3047" y="4724"/>
                  </a:lnTo>
                  <a:lnTo>
                    <a:pt x="3822" y="4635"/>
                  </a:lnTo>
                  <a:lnTo>
                    <a:pt x="4571" y="4470"/>
                  </a:lnTo>
                  <a:lnTo>
                    <a:pt x="4571" y="0"/>
                  </a:lnTo>
                  <a:lnTo>
                    <a:pt x="3848" y="228"/>
                  </a:lnTo>
                  <a:lnTo>
                    <a:pt x="3073" y="406"/>
                  </a:lnTo>
                  <a:lnTo>
                    <a:pt x="2260" y="4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047974" y="31152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11" y="0"/>
                  </a:lnTo>
                  <a:lnTo>
                    <a:pt x="3987" y="2260"/>
                  </a:lnTo>
                  <a:lnTo>
                    <a:pt x="2235" y="4013"/>
                  </a:lnTo>
                  <a:lnTo>
                    <a:pt x="0" y="4749"/>
                  </a:lnTo>
                  <a:lnTo>
                    <a:pt x="0" y="9232"/>
                  </a:lnTo>
                  <a:lnTo>
                    <a:pt x="4648" y="8305"/>
                  </a:lnTo>
                  <a:lnTo>
                    <a:pt x="8293" y="463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047974" y="31152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94" y="0"/>
                  </a:moveTo>
                  <a:lnTo>
                    <a:pt x="4711" y="0"/>
                  </a:lnTo>
                  <a:lnTo>
                    <a:pt x="3987" y="2260"/>
                  </a:lnTo>
                  <a:lnTo>
                    <a:pt x="2235" y="4013"/>
                  </a:lnTo>
                  <a:lnTo>
                    <a:pt x="0" y="4749"/>
                  </a:lnTo>
                  <a:lnTo>
                    <a:pt x="0" y="9232"/>
                  </a:lnTo>
                  <a:lnTo>
                    <a:pt x="4648" y="8305"/>
                  </a:lnTo>
                  <a:lnTo>
                    <a:pt x="8293" y="4635"/>
                  </a:lnTo>
                  <a:lnTo>
                    <a:pt x="9194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033925" y="31106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724" y="0"/>
                  </a:moveTo>
                  <a:lnTo>
                    <a:pt x="228" y="0"/>
                  </a:lnTo>
                  <a:lnTo>
                    <a:pt x="76" y="749"/>
                  </a:lnTo>
                  <a:lnTo>
                    <a:pt x="0" y="1524"/>
                  </a:lnTo>
                  <a:lnTo>
                    <a:pt x="0" y="3073"/>
                  </a:lnTo>
                  <a:lnTo>
                    <a:pt x="76" y="3835"/>
                  </a:lnTo>
                  <a:lnTo>
                    <a:pt x="228" y="4572"/>
                  </a:lnTo>
                  <a:lnTo>
                    <a:pt x="4711" y="4572"/>
                  </a:lnTo>
                  <a:lnTo>
                    <a:pt x="4483" y="3848"/>
                  </a:lnTo>
                  <a:lnTo>
                    <a:pt x="4318" y="3098"/>
                  </a:lnTo>
                  <a:lnTo>
                    <a:pt x="4318" y="2311"/>
                  </a:lnTo>
                  <a:lnTo>
                    <a:pt x="4318" y="1485"/>
                  </a:lnTo>
                  <a:lnTo>
                    <a:pt x="4495" y="723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033925" y="31106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318" y="2311"/>
                  </a:moveTo>
                  <a:lnTo>
                    <a:pt x="4318" y="1485"/>
                  </a:lnTo>
                  <a:lnTo>
                    <a:pt x="4495" y="723"/>
                  </a:lnTo>
                  <a:lnTo>
                    <a:pt x="4724" y="0"/>
                  </a:lnTo>
                  <a:lnTo>
                    <a:pt x="228" y="0"/>
                  </a:lnTo>
                  <a:lnTo>
                    <a:pt x="76" y="749"/>
                  </a:lnTo>
                  <a:lnTo>
                    <a:pt x="0" y="1524"/>
                  </a:lnTo>
                  <a:lnTo>
                    <a:pt x="0" y="2298"/>
                  </a:lnTo>
                  <a:lnTo>
                    <a:pt x="0" y="3073"/>
                  </a:lnTo>
                  <a:lnTo>
                    <a:pt x="76" y="3835"/>
                  </a:lnTo>
                  <a:lnTo>
                    <a:pt x="228" y="4572"/>
                  </a:lnTo>
                  <a:lnTo>
                    <a:pt x="4711" y="4572"/>
                  </a:lnTo>
                  <a:lnTo>
                    <a:pt x="4483" y="3848"/>
                  </a:lnTo>
                  <a:lnTo>
                    <a:pt x="4318" y="3098"/>
                  </a:lnTo>
                  <a:lnTo>
                    <a:pt x="4318" y="23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029602" y="309690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118" y="16065"/>
                  </a:moveTo>
                  <a:lnTo>
                    <a:pt x="32118" y="24930"/>
                  </a:lnTo>
                  <a:lnTo>
                    <a:pt x="24930" y="32130"/>
                  </a:lnTo>
                  <a:lnTo>
                    <a:pt x="16052" y="32130"/>
                  </a:lnTo>
                  <a:lnTo>
                    <a:pt x="7188" y="32130"/>
                  </a:lnTo>
                  <a:lnTo>
                    <a:pt x="0" y="24930"/>
                  </a:lnTo>
                  <a:lnTo>
                    <a:pt x="0" y="16065"/>
                  </a:lnTo>
                  <a:lnTo>
                    <a:pt x="0" y="7200"/>
                  </a:lnTo>
                  <a:lnTo>
                    <a:pt x="7188" y="0"/>
                  </a:lnTo>
                  <a:lnTo>
                    <a:pt x="16052" y="0"/>
                  </a:lnTo>
                  <a:lnTo>
                    <a:pt x="24930" y="0"/>
                  </a:lnTo>
                  <a:lnTo>
                    <a:pt x="32118" y="7200"/>
                  </a:lnTo>
                  <a:lnTo>
                    <a:pt x="32118" y="16065"/>
                  </a:lnTo>
                  <a:close/>
                </a:path>
                <a:path w="32385" h="32385">
                  <a:moveTo>
                    <a:pt x="16052" y="8661"/>
                  </a:moveTo>
                  <a:lnTo>
                    <a:pt x="16878" y="8661"/>
                  </a:lnTo>
                  <a:lnTo>
                    <a:pt x="17640" y="8839"/>
                  </a:lnTo>
                  <a:lnTo>
                    <a:pt x="18376" y="90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047979" y="310147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043407" y="3101230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4572" y="241"/>
                  </a:moveTo>
                  <a:lnTo>
                    <a:pt x="3810" y="88"/>
                  </a:lnTo>
                  <a:lnTo>
                    <a:pt x="3048" y="0"/>
                  </a:lnTo>
                  <a:lnTo>
                    <a:pt x="2247" y="0"/>
                  </a:lnTo>
                  <a:lnTo>
                    <a:pt x="1473" y="0"/>
                  </a:lnTo>
                  <a:lnTo>
                    <a:pt x="723" y="88"/>
                  </a:lnTo>
                  <a:lnTo>
                    <a:pt x="0" y="2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043407" y="310147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043407" y="3101472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69" h="9525">
                  <a:moveTo>
                    <a:pt x="0" y="4483"/>
                  </a:moveTo>
                  <a:lnTo>
                    <a:pt x="711" y="4241"/>
                  </a:lnTo>
                  <a:lnTo>
                    <a:pt x="1460" y="4089"/>
                  </a:lnTo>
                  <a:lnTo>
                    <a:pt x="2247" y="4089"/>
                  </a:lnTo>
                </a:path>
                <a:path w="13969" h="9525">
                  <a:moveTo>
                    <a:pt x="9258" y="9194"/>
                  </a:moveTo>
                  <a:lnTo>
                    <a:pt x="13754" y="9194"/>
                  </a:lnTo>
                </a:path>
                <a:path w="13969" h="9525">
                  <a:moveTo>
                    <a:pt x="13754" y="9194"/>
                  </a:moveTo>
                  <a:lnTo>
                    <a:pt x="12827" y="4559"/>
                  </a:lnTo>
                  <a:lnTo>
                    <a:pt x="9194" y="914"/>
                  </a:lnTo>
                  <a:lnTo>
                    <a:pt x="457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047979" y="310147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034149" y="3105955"/>
              <a:ext cx="23495" cy="19050"/>
            </a:xfrm>
            <a:custGeom>
              <a:avLst/>
              <a:gdLst/>
              <a:ahLst/>
              <a:cxnLst/>
              <a:rect l="l" t="t" r="r" b="b"/>
              <a:pathLst>
                <a:path w="23494" h="19050">
                  <a:moveTo>
                    <a:pt x="13830" y="0"/>
                  </a:moveTo>
                  <a:lnTo>
                    <a:pt x="16052" y="749"/>
                  </a:lnTo>
                  <a:lnTo>
                    <a:pt x="17792" y="2489"/>
                  </a:lnTo>
                  <a:lnTo>
                    <a:pt x="18516" y="4711"/>
                  </a:lnTo>
                </a:path>
                <a:path w="23494" h="19050">
                  <a:moveTo>
                    <a:pt x="18922" y="7023"/>
                  </a:moveTo>
                  <a:lnTo>
                    <a:pt x="18922" y="7810"/>
                  </a:lnTo>
                  <a:lnTo>
                    <a:pt x="18770" y="8559"/>
                  </a:lnTo>
                  <a:lnTo>
                    <a:pt x="18541" y="9283"/>
                  </a:lnTo>
                </a:path>
                <a:path w="23494" h="19050">
                  <a:moveTo>
                    <a:pt x="18541" y="9283"/>
                  </a:moveTo>
                  <a:lnTo>
                    <a:pt x="23025" y="9283"/>
                  </a:lnTo>
                </a:path>
                <a:path w="23494" h="19050">
                  <a:moveTo>
                    <a:pt x="23025" y="9283"/>
                  </a:moveTo>
                  <a:lnTo>
                    <a:pt x="23164" y="8547"/>
                  </a:lnTo>
                  <a:lnTo>
                    <a:pt x="23240" y="7785"/>
                  </a:lnTo>
                  <a:lnTo>
                    <a:pt x="23240" y="7010"/>
                  </a:lnTo>
                  <a:lnTo>
                    <a:pt x="23240" y="6235"/>
                  </a:lnTo>
                  <a:lnTo>
                    <a:pt x="23164" y="5461"/>
                  </a:lnTo>
                  <a:lnTo>
                    <a:pt x="23012" y="4711"/>
                  </a:lnTo>
                </a:path>
                <a:path w="23494" h="19050">
                  <a:moveTo>
                    <a:pt x="23012" y="4711"/>
                  </a:moveTo>
                  <a:lnTo>
                    <a:pt x="18516" y="4711"/>
                  </a:lnTo>
                </a:path>
                <a:path w="23494" h="19050">
                  <a:moveTo>
                    <a:pt x="18516" y="4711"/>
                  </a:moveTo>
                  <a:lnTo>
                    <a:pt x="18757" y="5435"/>
                  </a:lnTo>
                  <a:lnTo>
                    <a:pt x="18922" y="6197"/>
                  </a:lnTo>
                  <a:lnTo>
                    <a:pt x="18922" y="7023"/>
                  </a:lnTo>
                </a:path>
                <a:path w="23494" h="19050">
                  <a:moveTo>
                    <a:pt x="4483" y="9283"/>
                  </a:moveTo>
                  <a:lnTo>
                    <a:pt x="0" y="9283"/>
                  </a:lnTo>
                </a:path>
                <a:path w="23494" h="19050">
                  <a:moveTo>
                    <a:pt x="0" y="9283"/>
                  </a:moveTo>
                  <a:lnTo>
                    <a:pt x="914" y="13944"/>
                  </a:lnTo>
                  <a:lnTo>
                    <a:pt x="4584" y="17614"/>
                  </a:lnTo>
                  <a:lnTo>
                    <a:pt x="9258" y="185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043407" y="312000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038632" y="311523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80">
                  <a:moveTo>
                    <a:pt x="4775" y="4762"/>
                  </a:moveTo>
                  <a:lnTo>
                    <a:pt x="2501" y="4038"/>
                  </a:lnTo>
                  <a:lnTo>
                    <a:pt x="723" y="2260"/>
                  </a:ln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043407" y="310147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034162" y="3101472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45" y="0"/>
                  </a:moveTo>
                  <a:lnTo>
                    <a:pt x="4584" y="888"/>
                  </a:lnTo>
                  <a:lnTo>
                    <a:pt x="914" y="4533"/>
                  </a:lnTo>
                  <a:lnTo>
                    <a:pt x="0" y="9194"/>
                  </a:lnTo>
                </a:path>
                <a:path w="12064" h="19050">
                  <a:moveTo>
                    <a:pt x="0" y="9194"/>
                  </a:moveTo>
                  <a:lnTo>
                    <a:pt x="4495" y="9194"/>
                  </a:lnTo>
                </a:path>
                <a:path w="12064" h="19050">
                  <a:moveTo>
                    <a:pt x="4495" y="9194"/>
                  </a:moveTo>
                  <a:lnTo>
                    <a:pt x="5232" y="6946"/>
                  </a:lnTo>
                  <a:lnTo>
                    <a:pt x="6984" y="5206"/>
                  </a:lnTo>
                  <a:lnTo>
                    <a:pt x="9245" y="4483"/>
                  </a:lnTo>
                </a:path>
                <a:path w="12064" h="19050">
                  <a:moveTo>
                    <a:pt x="11493" y="18922"/>
                  </a:moveTo>
                  <a:lnTo>
                    <a:pt x="10706" y="18922"/>
                  </a:lnTo>
                  <a:lnTo>
                    <a:pt x="9956" y="18745"/>
                  </a:lnTo>
                  <a:lnTo>
                    <a:pt x="9245" y="185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043407" y="312000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043407" y="3124459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12"/>
                  </a:moveTo>
                  <a:lnTo>
                    <a:pt x="723" y="165"/>
                  </a:lnTo>
                  <a:lnTo>
                    <a:pt x="1473" y="254"/>
                  </a:lnTo>
                  <a:lnTo>
                    <a:pt x="2247" y="254"/>
                  </a:lnTo>
                  <a:lnTo>
                    <a:pt x="3048" y="254"/>
                  </a:lnTo>
                  <a:lnTo>
                    <a:pt x="3810" y="165"/>
                  </a:lnTo>
                  <a:lnTo>
                    <a:pt x="4572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047979" y="311998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045655" y="3115238"/>
              <a:ext cx="12065" cy="5715"/>
            </a:xfrm>
            <a:custGeom>
              <a:avLst/>
              <a:gdLst/>
              <a:ahLst/>
              <a:cxnLst/>
              <a:rect l="l" t="t" r="r" b="b"/>
              <a:pathLst>
                <a:path w="12064" h="5714">
                  <a:moveTo>
                    <a:pt x="2324" y="4749"/>
                  </a:moveTo>
                  <a:lnTo>
                    <a:pt x="1587" y="4978"/>
                  </a:lnTo>
                  <a:lnTo>
                    <a:pt x="825" y="5156"/>
                  </a:lnTo>
                  <a:lnTo>
                    <a:pt x="0" y="5156"/>
                  </a:lnTo>
                </a:path>
                <a:path w="12064" h="5714">
                  <a:moveTo>
                    <a:pt x="11518" y="0"/>
                  </a:moveTo>
                  <a:lnTo>
                    <a:pt x="7035" y="0"/>
                  </a:lnTo>
                </a:path>
                <a:path w="12064" h="5714">
                  <a:moveTo>
                    <a:pt x="7035" y="0"/>
                  </a:moveTo>
                  <a:lnTo>
                    <a:pt x="6311" y="2260"/>
                  </a:lnTo>
                  <a:lnTo>
                    <a:pt x="4559" y="4013"/>
                  </a:lnTo>
                  <a:lnTo>
                    <a:pt x="2324" y="47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047979" y="311998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-2286" y="2235"/>
                  </a:moveTo>
                  <a:lnTo>
                    <a:pt x="2286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033933" y="3110666"/>
              <a:ext cx="23495" cy="13970"/>
            </a:xfrm>
            <a:custGeom>
              <a:avLst/>
              <a:gdLst/>
              <a:ahLst/>
              <a:cxnLst/>
              <a:rect l="l" t="t" r="r" b="b"/>
              <a:pathLst>
                <a:path w="23494" h="13969">
                  <a:moveTo>
                    <a:pt x="14046" y="13792"/>
                  </a:moveTo>
                  <a:lnTo>
                    <a:pt x="18681" y="12877"/>
                  </a:lnTo>
                  <a:lnTo>
                    <a:pt x="22326" y="9207"/>
                  </a:lnTo>
                  <a:lnTo>
                    <a:pt x="23240" y="4572"/>
                  </a:lnTo>
                </a:path>
                <a:path w="23494" h="13969">
                  <a:moveTo>
                    <a:pt x="4305" y="2311"/>
                  </a:moveTo>
                  <a:lnTo>
                    <a:pt x="4305" y="1485"/>
                  </a:lnTo>
                  <a:lnTo>
                    <a:pt x="4483" y="723"/>
                  </a:lnTo>
                  <a:lnTo>
                    <a:pt x="4724" y="0"/>
                  </a:lnTo>
                </a:path>
                <a:path w="23494" h="13969">
                  <a:moveTo>
                    <a:pt x="4724" y="0"/>
                  </a:moveTo>
                  <a:lnTo>
                    <a:pt x="228" y="0"/>
                  </a:lnTo>
                </a:path>
                <a:path w="23494" h="13969">
                  <a:moveTo>
                    <a:pt x="228" y="0"/>
                  </a:moveTo>
                  <a:lnTo>
                    <a:pt x="76" y="749"/>
                  </a:lnTo>
                  <a:lnTo>
                    <a:pt x="0" y="1524"/>
                  </a:lnTo>
                  <a:lnTo>
                    <a:pt x="0" y="2298"/>
                  </a:lnTo>
                  <a:lnTo>
                    <a:pt x="0" y="3073"/>
                  </a:lnTo>
                  <a:lnTo>
                    <a:pt x="76" y="3835"/>
                  </a:lnTo>
                  <a:lnTo>
                    <a:pt x="215" y="4572"/>
                  </a:lnTo>
                </a:path>
                <a:path w="23494" h="13969">
                  <a:moveTo>
                    <a:pt x="215" y="4572"/>
                  </a:moveTo>
                  <a:lnTo>
                    <a:pt x="4698" y="4572"/>
                  </a:lnTo>
                </a:path>
                <a:path w="23494" h="13969">
                  <a:moveTo>
                    <a:pt x="4698" y="4572"/>
                  </a:moveTo>
                  <a:lnTo>
                    <a:pt x="4470" y="3848"/>
                  </a:lnTo>
                  <a:lnTo>
                    <a:pt x="4305" y="3098"/>
                  </a:lnTo>
                  <a:lnTo>
                    <a:pt x="4305" y="231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545128" y="3689629"/>
              <a:ext cx="276860" cy="67945"/>
            </a:xfrm>
            <a:custGeom>
              <a:avLst/>
              <a:gdLst/>
              <a:ahLst/>
              <a:cxnLst/>
              <a:rect l="l" t="t" r="r" b="b"/>
              <a:pathLst>
                <a:path w="276860" h="67945">
                  <a:moveTo>
                    <a:pt x="276745" y="0"/>
                  </a:moveTo>
                  <a:lnTo>
                    <a:pt x="0" y="0"/>
                  </a:lnTo>
                  <a:lnTo>
                    <a:pt x="0" y="67538"/>
                  </a:lnTo>
                  <a:lnTo>
                    <a:pt x="276745" y="67538"/>
                  </a:lnTo>
                  <a:lnTo>
                    <a:pt x="276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545128" y="3689629"/>
              <a:ext cx="276860" cy="67945"/>
            </a:xfrm>
            <a:custGeom>
              <a:avLst/>
              <a:gdLst/>
              <a:ahLst/>
              <a:cxnLst/>
              <a:rect l="l" t="t" r="r" b="b"/>
              <a:pathLst>
                <a:path w="276860" h="67945">
                  <a:moveTo>
                    <a:pt x="276745" y="67538"/>
                  </a:moveTo>
                  <a:lnTo>
                    <a:pt x="0" y="67538"/>
                  </a:lnTo>
                  <a:lnTo>
                    <a:pt x="0" y="0"/>
                  </a:lnTo>
                  <a:lnTo>
                    <a:pt x="276745" y="0"/>
                  </a:lnTo>
                  <a:lnTo>
                    <a:pt x="276745" y="675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1" name="object 47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542842" y="3687343"/>
              <a:ext cx="281317" cy="69830"/>
            </a:xfrm>
            <a:prstGeom prst="rect">
              <a:avLst/>
            </a:prstGeom>
          </p:spPr>
        </p:pic>
        <p:sp>
          <p:nvSpPr>
            <p:cNvPr id="472" name="object 472"/>
            <p:cNvSpPr/>
            <p:nvPr/>
          </p:nvSpPr>
          <p:spPr>
            <a:xfrm>
              <a:off x="2722863" y="2470754"/>
              <a:ext cx="653415" cy="1363345"/>
            </a:xfrm>
            <a:custGeom>
              <a:avLst/>
              <a:gdLst/>
              <a:ahLst/>
              <a:cxnLst/>
              <a:rect l="l" t="t" r="r" b="b"/>
              <a:pathLst>
                <a:path w="653414" h="1363345">
                  <a:moveTo>
                    <a:pt x="653072" y="0"/>
                  </a:moveTo>
                  <a:lnTo>
                    <a:pt x="0" y="0"/>
                  </a:lnTo>
                  <a:lnTo>
                    <a:pt x="0" y="1363065"/>
                  </a:lnTo>
                  <a:lnTo>
                    <a:pt x="653072" y="1363065"/>
                  </a:lnTo>
                  <a:lnTo>
                    <a:pt x="653072" y="957605"/>
                  </a:lnTo>
                  <a:lnTo>
                    <a:pt x="326542" y="957605"/>
                  </a:lnTo>
                  <a:lnTo>
                    <a:pt x="278859" y="952798"/>
                  </a:lnTo>
                  <a:lnTo>
                    <a:pt x="234448" y="939012"/>
                  </a:lnTo>
                  <a:lnTo>
                    <a:pt x="194260" y="917198"/>
                  </a:lnTo>
                  <a:lnTo>
                    <a:pt x="159246" y="888307"/>
                  </a:lnTo>
                  <a:lnTo>
                    <a:pt x="130358" y="853293"/>
                  </a:lnTo>
                  <a:lnTo>
                    <a:pt x="108545" y="813105"/>
                  </a:lnTo>
                  <a:lnTo>
                    <a:pt x="94760" y="768696"/>
                  </a:lnTo>
                  <a:lnTo>
                    <a:pt x="89954" y="721017"/>
                  </a:lnTo>
                  <a:lnTo>
                    <a:pt x="94760" y="673338"/>
                  </a:lnTo>
                  <a:lnTo>
                    <a:pt x="108545" y="628929"/>
                  </a:lnTo>
                  <a:lnTo>
                    <a:pt x="130358" y="588741"/>
                  </a:lnTo>
                  <a:lnTo>
                    <a:pt x="159246" y="553726"/>
                  </a:lnTo>
                  <a:lnTo>
                    <a:pt x="194260" y="524836"/>
                  </a:lnTo>
                  <a:lnTo>
                    <a:pt x="234448" y="503021"/>
                  </a:lnTo>
                  <a:lnTo>
                    <a:pt x="278859" y="489235"/>
                  </a:lnTo>
                  <a:lnTo>
                    <a:pt x="326542" y="484428"/>
                  </a:lnTo>
                  <a:lnTo>
                    <a:pt x="653072" y="484428"/>
                  </a:lnTo>
                  <a:lnTo>
                    <a:pt x="653072" y="0"/>
                  </a:lnTo>
                  <a:close/>
                </a:path>
                <a:path w="653414" h="1363345">
                  <a:moveTo>
                    <a:pt x="653072" y="484428"/>
                  </a:moveTo>
                  <a:lnTo>
                    <a:pt x="326542" y="484428"/>
                  </a:lnTo>
                  <a:lnTo>
                    <a:pt x="374221" y="489235"/>
                  </a:lnTo>
                  <a:lnTo>
                    <a:pt x="418630" y="503021"/>
                  </a:lnTo>
                  <a:lnTo>
                    <a:pt x="458818" y="524836"/>
                  </a:lnTo>
                  <a:lnTo>
                    <a:pt x="493833" y="553726"/>
                  </a:lnTo>
                  <a:lnTo>
                    <a:pt x="522723" y="588741"/>
                  </a:lnTo>
                  <a:lnTo>
                    <a:pt x="544537" y="628929"/>
                  </a:lnTo>
                  <a:lnTo>
                    <a:pt x="558323" y="673338"/>
                  </a:lnTo>
                  <a:lnTo>
                    <a:pt x="563130" y="721017"/>
                  </a:lnTo>
                  <a:lnTo>
                    <a:pt x="558323" y="768696"/>
                  </a:lnTo>
                  <a:lnTo>
                    <a:pt x="544537" y="813105"/>
                  </a:lnTo>
                  <a:lnTo>
                    <a:pt x="522723" y="853293"/>
                  </a:lnTo>
                  <a:lnTo>
                    <a:pt x="493833" y="888307"/>
                  </a:lnTo>
                  <a:lnTo>
                    <a:pt x="458818" y="917198"/>
                  </a:lnTo>
                  <a:lnTo>
                    <a:pt x="418630" y="939012"/>
                  </a:lnTo>
                  <a:lnTo>
                    <a:pt x="374221" y="952798"/>
                  </a:lnTo>
                  <a:lnTo>
                    <a:pt x="326542" y="957605"/>
                  </a:lnTo>
                  <a:lnTo>
                    <a:pt x="653072" y="957605"/>
                  </a:lnTo>
                  <a:lnTo>
                    <a:pt x="653072" y="484428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2787845" y="2930202"/>
              <a:ext cx="523240" cy="523240"/>
            </a:xfrm>
            <a:custGeom>
              <a:avLst/>
              <a:gdLst/>
              <a:ahLst/>
              <a:cxnLst/>
              <a:rect l="l" t="t" r="r" b="b"/>
              <a:pathLst>
                <a:path w="523239" h="523239">
                  <a:moveTo>
                    <a:pt x="523125" y="261569"/>
                  </a:moveTo>
                  <a:lnTo>
                    <a:pt x="518911" y="308583"/>
                  </a:lnTo>
                  <a:lnTo>
                    <a:pt x="506761" y="352834"/>
                  </a:lnTo>
                  <a:lnTo>
                    <a:pt x="487414" y="393583"/>
                  </a:lnTo>
                  <a:lnTo>
                    <a:pt x="461608" y="430090"/>
                  </a:lnTo>
                  <a:lnTo>
                    <a:pt x="430082" y="461617"/>
                  </a:lnTo>
                  <a:lnTo>
                    <a:pt x="393576" y="487424"/>
                  </a:lnTo>
                  <a:lnTo>
                    <a:pt x="352827" y="506772"/>
                  </a:lnTo>
                  <a:lnTo>
                    <a:pt x="308574" y="518923"/>
                  </a:lnTo>
                  <a:lnTo>
                    <a:pt x="261556" y="523138"/>
                  </a:lnTo>
                  <a:lnTo>
                    <a:pt x="214539" y="518923"/>
                  </a:lnTo>
                  <a:lnTo>
                    <a:pt x="170287" y="506772"/>
                  </a:lnTo>
                  <a:lnTo>
                    <a:pt x="129540" y="487424"/>
                  </a:lnTo>
                  <a:lnTo>
                    <a:pt x="93035" y="461617"/>
                  </a:lnTo>
                  <a:lnTo>
                    <a:pt x="61511" y="430090"/>
                  </a:lnTo>
                  <a:lnTo>
                    <a:pt x="35708" y="393583"/>
                  </a:lnTo>
                  <a:lnTo>
                    <a:pt x="16362" y="352834"/>
                  </a:lnTo>
                  <a:lnTo>
                    <a:pt x="4213" y="308583"/>
                  </a:lnTo>
                  <a:lnTo>
                    <a:pt x="0" y="261569"/>
                  </a:lnTo>
                  <a:lnTo>
                    <a:pt x="4213" y="214554"/>
                  </a:lnTo>
                  <a:lnTo>
                    <a:pt x="16362" y="170303"/>
                  </a:lnTo>
                  <a:lnTo>
                    <a:pt x="35708" y="129555"/>
                  </a:lnTo>
                  <a:lnTo>
                    <a:pt x="61511" y="93047"/>
                  </a:lnTo>
                  <a:lnTo>
                    <a:pt x="93035" y="61521"/>
                  </a:lnTo>
                  <a:lnTo>
                    <a:pt x="129539" y="35714"/>
                  </a:lnTo>
                  <a:lnTo>
                    <a:pt x="170287" y="16365"/>
                  </a:lnTo>
                  <a:lnTo>
                    <a:pt x="214539" y="4214"/>
                  </a:lnTo>
                  <a:lnTo>
                    <a:pt x="261556" y="0"/>
                  </a:lnTo>
                  <a:lnTo>
                    <a:pt x="308574" y="4214"/>
                  </a:lnTo>
                  <a:lnTo>
                    <a:pt x="352827" y="16365"/>
                  </a:lnTo>
                  <a:lnTo>
                    <a:pt x="393576" y="35714"/>
                  </a:lnTo>
                  <a:lnTo>
                    <a:pt x="430082" y="61521"/>
                  </a:lnTo>
                  <a:lnTo>
                    <a:pt x="461608" y="93047"/>
                  </a:lnTo>
                  <a:lnTo>
                    <a:pt x="487414" y="129555"/>
                  </a:lnTo>
                  <a:lnTo>
                    <a:pt x="506761" y="170303"/>
                  </a:lnTo>
                  <a:lnTo>
                    <a:pt x="518911" y="214554"/>
                  </a:lnTo>
                  <a:lnTo>
                    <a:pt x="523125" y="2615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2854701" y="3802691"/>
              <a:ext cx="48895" cy="9525"/>
            </a:xfrm>
            <a:custGeom>
              <a:avLst/>
              <a:gdLst/>
              <a:ahLst/>
              <a:cxnLst/>
              <a:rect l="l" t="t" r="r" b="b"/>
              <a:pathLst>
                <a:path w="48894" h="9525">
                  <a:moveTo>
                    <a:pt x="48488" y="0"/>
                  </a:moveTo>
                  <a:lnTo>
                    <a:pt x="7861" y="0"/>
                  </a:lnTo>
                  <a:lnTo>
                    <a:pt x="0" y="6540"/>
                  </a:lnTo>
                  <a:lnTo>
                    <a:pt x="6553" y="9156"/>
                  </a:lnTo>
                  <a:lnTo>
                    <a:pt x="34074" y="9156"/>
                  </a:lnTo>
                  <a:lnTo>
                    <a:pt x="41275" y="6540"/>
                  </a:lnTo>
                  <a:lnTo>
                    <a:pt x="4848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2854701" y="3802691"/>
              <a:ext cx="48895" cy="9525"/>
            </a:xfrm>
            <a:custGeom>
              <a:avLst/>
              <a:gdLst/>
              <a:ahLst/>
              <a:cxnLst/>
              <a:rect l="l" t="t" r="r" b="b"/>
              <a:pathLst>
                <a:path w="48894" h="9525">
                  <a:moveTo>
                    <a:pt x="0" y="6540"/>
                  </a:moveTo>
                  <a:lnTo>
                    <a:pt x="7861" y="0"/>
                  </a:lnTo>
                  <a:lnTo>
                    <a:pt x="48488" y="0"/>
                  </a:lnTo>
                  <a:lnTo>
                    <a:pt x="41275" y="6540"/>
                  </a:lnTo>
                  <a:lnTo>
                    <a:pt x="34074" y="9156"/>
                  </a:lnTo>
                  <a:lnTo>
                    <a:pt x="6553" y="9156"/>
                  </a:lnTo>
                  <a:lnTo>
                    <a:pt x="0" y="65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2854707" y="3802691"/>
              <a:ext cx="48895" cy="15875"/>
            </a:xfrm>
            <a:custGeom>
              <a:avLst/>
              <a:gdLst/>
              <a:ahLst/>
              <a:cxnLst/>
              <a:rect l="l" t="t" r="r" b="b"/>
              <a:pathLst>
                <a:path w="48894" h="15875">
                  <a:moveTo>
                    <a:pt x="48488" y="0"/>
                  </a:moveTo>
                  <a:lnTo>
                    <a:pt x="41275" y="6540"/>
                  </a:lnTo>
                  <a:lnTo>
                    <a:pt x="34061" y="9156"/>
                  </a:lnTo>
                  <a:lnTo>
                    <a:pt x="6540" y="9156"/>
                  </a:lnTo>
                  <a:lnTo>
                    <a:pt x="0" y="6540"/>
                  </a:lnTo>
                  <a:lnTo>
                    <a:pt x="0" y="12877"/>
                  </a:lnTo>
                  <a:lnTo>
                    <a:pt x="6540" y="15494"/>
                  </a:lnTo>
                  <a:lnTo>
                    <a:pt x="34061" y="15494"/>
                  </a:lnTo>
                  <a:lnTo>
                    <a:pt x="41275" y="12877"/>
                  </a:lnTo>
                  <a:lnTo>
                    <a:pt x="48488" y="6337"/>
                  </a:lnTo>
                  <a:lnTo>
                    <a:pt x="484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2854707" y="3802691"/>
              <a:ext cx="48895" cy="15875"/>
            </a:xfrm>
            <a:custGeom>
              <a:avLst/>
              <a:gdLst/>
              <a:ahLst/>
              <a:cxnLst/>
              <a:rect l="l" t="t" r="r" b="b"/>
              <a:pathLst>
                <a:path w="48894" h="15875">
                  <a:moveTo>
                    <a:pt x="48488" y="0"/>
                  </a:moveTo>
                  <a:lnTo>
                    <a:pt x="41275" y="6540"/>
                  </a:lnTo>
                  <a:lnTo>
                    <a:pt x="34061" y="9156"/>
                  </a:lnTo>
                  <a:lnTo>
                    <a:pt x="6540" y="9156"/>
                  </a:lnTo>
                  <a:lnTo>
                    <a:pt x="0" y="6540"/>
                  </a:lnTo>
                  <a:lnTo>
                    <a:pt x="0" y="12877"/>
                  </a:lnTo>
                  <a:lnTo>
                    <a:pt x="6540" y="15494"/>
                  </a:lnTo>
                  <a:lnTo>
                    <a:pt x="34061" y="15494"/>
                  </a:lnTo>
                  <a:lnTo>
                    <a:pt x="41275" y="12877"/>
                  </a:lnTo>
                  <a:lnTo>
                    <a:pt x="48488" y="6337"/>
                  </a:lnTo>
                  <a:lnTo>
                    <a:pt x="4848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2847806" y="3802691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39" h="13335">
                  <a:moveTo>
                    <a:pt x="14757" y="0"/>
                  </a:moveTo>
                  <a:lnTo>
                    <a:pt x="0" y="0"/>
                  </a:lnTo>
                  <a:lnTo>
                    <a:pt x="0" y="12776"/>
                  </a:lnTo>
                  <a:lnTo>
                    <a:pt x="6896" y="12776"/>
                  </a:lnTo>
                  <a:lnTo>
                    <a:pt x="7378" y="6375"/>
                  </a:lnTo>
                  <a:lnTo>
                    <a:pt x="147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2847806" y="3802691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39" h="13335">
                  <a:moveTo>
                    <a:pt x="0" y="12776"/>
                  </a:moveTo>
                  <a:lnTo>
                    <a:pt x="6896" y="12776"/>
                  </a:lnTo>
                  <a:lnTo>
                    <a:pt x="7378" y="6375"/>
                  </a:lnTo>
                  <a:lnTo>
                    <a:pt x="14757" y="0"/>
                  </a:lnTo>
                  <a:lnTo>
                    <a:pt x="0" y="0"/>
                  </a:lnTo>
                  <a:lnTo>
                    <a:pt x="0" y="127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041735" y="3794537"/>
              <a:ext cx="35560" cy="5080"/>
            </a:xfrm>
            <a:custGeom>
              <a:avLst/>
              <a:gdLst/>
              <a:ahLst/>
              <a:cxnLst/>
              <a:rect l="l" t="t" r="r" b="b"/>
              <a:pathLst>
                <a:path w="35560" h="5079">
                  <a:moveTo>
                    <a:pt x="27355" y="0"/>
                  </a:moveTo>
                  <a:lnTo>
                    <a:pt x="7886" y="0"/>
                  </a:lnTo>
                  <a:lnTo>
                    <a:pt x="0" y="1092"/>
                  </a:lnTo>
                  <a:lnTo>
                    <a:pt x="0" y="3746"/>
                  </a:lnTo>
                  <a:lnTo>
                    <a:pt x="7886" y="4813"/>
                  </a:lnTo>
                  <a:lnTo>
                    <a:pt x="27355" y="4813"/>
                  </a:lnTo>
                  <a:lnTo>
                    <a:pt x="35255" y="3746"/>
                  </a:lnTo>
                  <a:lnTo>
                    <a:pt x="35255" y="2400"/>
                  </a:lnTo>
                  <a:lnTo>
                    <a:pt x="35255" y="1092"/>
                  </a:lnTo>
                  <a:lnTo>
                    <a:pt x="273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041735" y="3794537"/>
              <a:ext cx="35560" cy="5080"/>
            </a:xfrm>
            <a:custGeom>
              <a:avLst/>
              <a:gdLst/>
              <a:ahLst/>
              <a:cxnLst/>
              <a:rect l="l" t="t" r="r" b="b"/>
              <a:pathLst>
                <a:path w="35560" h="5079">
                  <a:moveTo>
                    <a:pt x="35255" y="2400"/>
                  </a:moveTo>
                  <a:lnTo>
                    <a:pt x="35255" y="3746"/>
                  </a:lnTo>
                  <a:lnTo>
                    <a:pt x="27355" y="4813"/>
                  </a:lnTo>
                  <a:lnTo>
                    <a:pt x="17627" y="4813"/>
                  </a:lnTo>
                  <a:lnTo>
                    <a:pt x="7886" y="4813"/>
                  </a:lnTo>
                  <a:lnTo>
                    <a:pt x="0" y="3746"/>
                  </a:lnTo>
                  <a:lnTo>
                    <a:pt x="0" y="2400"/>
                  </a:lnTo>
                  <a:lnTo>
                    <a:pt x="0" y="1092"/>
                  </a:lnTo>
                  <a:lnTo>
                    <a:pt x="7886" y="0"/>
                  </a:lnTo>
                  <a:lnTo>
                    <a:pt x="17627" y="0"/>
                  </a:lnTo>
                  <a:lnTo>
                    <a:pt x="27355" y="0"/>
                  </a:lnTo>
                  <a:lnTo>
                    <a:pt x="35255" y="1092"/>
                  </a:lnTo>
                  <a:lnTo>
                    <a:pt x="35255" y="2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030212" y="3793737"/>
              <a:ext cx="64769" cy="12065"/>
            </a:xfrm>
            <a:custGeom>
              <a:avLst/>
              <a:gdLst/>
              <a:ahLst/>
              <a:cxnLst/>
              <a:rect l="l" t="t" r="r" b="b"/>
              <a:pathLst>
                <a:path w="64769" h="12064">
                  <a:moveTo>
                    <a:pt x="64414" y="0"/>
                  </a:moveTo>
                  <a:lnTo>
                    <a:pt x="9105" y="0"/>
                  </a:lnTo>
                  <a:lnTo>
                    <a:pt x="0" y="7785"/>
                  </a:lnTo>
                  <a:lnTo>
                    <a:pt x="2193" y="9264"/>
                  </a:lnTo>
                  <a:lnTo>
                    <a:pt x="8177" y="10475"/>
                  </a:lnTo>
                  <a:lnTo>
                    <a:pt x="17053" y="11294"/>
                  </a:lnTo>
                  <a:lnTo>
                    <a:pt x="27927" y="11595"/>
                  </a:lnTo>
                  <a:lnTo>
                    <a:pt x="38808" y="11294"/>
                  </a:lnTo>
                  <a:lnTo>
                    <a:pt x="47688" y="10475"/>
                  </a:lnTo>
                  <a:lnTo>
                    <a:pt x="53673" y="9264"/>
                  </a:lnTo>
                  <a:lnTo>
                    <a:pt x="55867" y="7785"/>
                  </a:lnTo>
                  <a:lnTo>
                    <a:pt x="6441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030212" y="3793737"/>
              <a:ext cx="64769" cy="12065"/>
            </a:xfrm>
            <a:custGeom>
              <a:avLst/>
              <a:gdLst/>
              <a:ahLst/>
              <a:cxnLst/>
              <a:rect l="l" t="t" r="r" b="b"/>
              <a:pathLst>
                <a:path w="64769" h="12064">
                  <a:moveTo>
                    <a:pt x="55867" y="7785"/>
                  </a:moveTo>
                  <a:lnTo>
                    <a:pt x="53673" y="9264"/>
                  </a:lnTo>
                  <a:lnTo>
                    <a:pt x="47688" y="10475"/>
                  </a:lnTo>
                  <a:lnTo>
                    <a:pt x="38808" y="11294"/>
                  </a:lnTo>
                  <a:lnTo>
                    <a:pt x="27927" y="11595"/>
                  </a:lnTo>
                  <a:lnTo>
                    <a:pt x="17053" y="11294"/>
                  </a:lnTo>
                  <a:lnTo>
                    <a:pt x="8177" y="10475"/>
                  </a:lnTo>
                  <a:lnTo>
                    <a:pt x="2193" y="9264"/>
                  </a:lnTo>
                  <a:lnTo>
                    <a:pt x="0" y="7785"/>
                  </a:lnTo>
                  <a:lnTo>
                    <a:pt x="9105" y="0"/>
                  </a:lnTo>
                  <a:lnTo>
                    <a:pt x="64414" y="0"/>
                  </a:lnTo>
                  <a:lnTo>
                    <a:pt x="55867" y="778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358099" y="381198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506" y="0"/>
                  </a:moveTo>
                  <a:lnTo>
                    <a:pt x="3314" y="0"/>
                  </a:lnTo>
                  <a:lnTo>
                    <a:pt x="0" y="3314"/>
                  </a:lnTo>
                  <a:lnTo>
                    <a:pt x="0" y="11506"/>
                  </a:lnTo>
                  <a:lnTo>
                    <a:pt x="3314" y="14820"/>
                  </a:lnTo>
                  <a:lnTo>
                    <a:pt x="11506" y="14820"/>
                  </a:lnTo>
                  <a:lnTo>
                    <a:pt x="14820" y="11506"/>
                  </a:lnTo>
                  <a:lnTo>
                    <a:pt x="14820" y="7404"/>
                  </a:lnTo>
                  <a:lnTo>
                    <a:pt x="14820" y="3314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358099" y="381198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20" y="7404"/>
                  </a:moveTo>
                  <a:lnTo>
                    <a:pt x="14820" y="11506"/>
                  </a:lnTo>
                  <a:lnTo>
                    <a:pt x="11506" y="14820"/>
                  </a:lnTo>
                  <a:lnTo>
                    <a:pt x="7404" y="14820"/>
                  </a:lnTo>
                  <a:lnTo>
                    <a:pt x="3314" y="14820"/>
                  </a:lnTo>
                  <a:lnTo>
                    <a:pt x="0" y="11506"/>
                  </a:lnTo>
                  <a:lnTo>
                    <a:pt x="0" y="7404"/>
                  </a:lnTo>
                  <a:lnTo>
                    <a:pt x="0" y="3314"/>
                  </a:lnTo>
                  <a:lnTo>
                    <a:pt x="3314" y="0"/>
                  </a:lnTo>
                  <a:lnTo>
                    <a:pt x="7404" y="0"/>
                  </a:lnTo>
                  <a:lnTo>
                    <a:pt x="11506" y="0"/>
                  </a:lnTo>
                  <a:lnTo>
                    <a:pt x="14820" y="3314"/>
                  </a:lnTo>
                  <a:lnTo>
                    <a:pt x="14820" y="74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087701" y="3807110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80" h="6985">
                  <a:moveTo>
                    <a:pt x="13055" y="0"/>
                  </a:moveTo>
                  <a:lnTo>
                    <a:pt x="4521" y="0"/>
                  </a:lnTo>
                  <a:lnTo>
                    <a:pt x="965" y="2959"/>
                  </a:lnTo>
                  <a:lnTo>
                    <a:pt x="0" y="6934"/>
                  </a:lnTo>
                  <a:lnTo>
                    <a:pt x="17576" y="6934"/>
                  </a:lnTo>
                  <a:lnTo>
                    <a:pt x="16611" y="2959"/>
                  </a:lnTo>
                  <a:lnTo>
                    <a:pt x="130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087701" y="3807110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80" h="6985">
                  <a:moveTo>
                    <a:pt x="17576" y="6934"/>
                  </a:moveTo>
                  <a:lnTo>
                    <a:pt x="16611" y="2959"/>
                  </a:lnTo>
                  <a:lnTo>
                    <a:pt x="13055" y="0"/>
                  </a:lnTo>
                  <a:lnTo>
                    <a:pt x="8801" y="0"/>
                  </a:lnTo>
                  <a:lnTo>
                    <a:pt x="4521" y="0"/>
                  </a:lnTo>
                  <a:lnTo>
                    <a:pt x="965" y="2959"/>
                  </a:lnTo>
                  <a:lnTo>
                    <a:pt x="0" y="6934"/>
                  </a:lnTo>
                  <a:lnTo>
                    <a:pt x="17576" y="693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088212" y="3815784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5" h="8889">
                  <a:moveTo>
                    <a:pt x="18834" y="0"/>
                  </a:moveTo>
                  <a:lnTo>
                    <a:pt x="0" y="2400"/>
                  </a:lnTo>
                  <a:lnTo>
                    <a:pt x="0" y="5613"/>
                  </a:lnTo>
                  <a:lnTo>
                    <a:pt x="8420" y="8013"/>
                  </a:lnTo>
                  <a:lnTo>
                    <a:pt x="10820" y="4000"/>
                  </a:lnTo>
                  <a:lnTo>
                    <a:pt x="13627" y="8420"/>
                  </a:lnTo>
                  <a:lnTo>
                    <a:pt x="20840" y="3606"/>
                  </a:lnTo>
                  <a:lnTo>
                    <a:pt x="18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088212" y="3815784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5" h="8889">
                  <a:moveTo>
                    <a:pt x="0" y="2400"/>
                  </a:moveTo>
                  <a:lnTo>
                    <a:pt x="0" y="5613"/>
                  </a:lnTo>
                  <a:lnTo>
                    <a:pt x="8420" y="8013"/>
                  </a:lnTo>
                  <a:lnTo>
                    <a:pt x="10820" y="4000"/>
                  </a:lnTo>
                  <a:lnTo>
                    <a:pt x="13627" y="8420"/>
                  </a:lnTo>
                  <a:lnTo>
                    <a:pt x="20840" y="3606"/>
                  </a:lnTo>
                  <a:lnTo>
                    <a:pt x="1883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090216" y="3823379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10">
                  <a:moveTo>
                    <a:pt x="7620" y="0"/>
                  </a:moveTo>
                  <a:lnTo>
                    <a:pt x="0" y="1219"/>
                  </a:lnTo>
                  <a:lnTo>
                    <a:pt x="2806" y="3632"/>
                  </a:lnTo>
                  <a:lnTo>
                    <a:pt x="6819" y="2413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090216" y="3823379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10">
                  <a:moveTo>
                    <a:pt x="0" y="1219"/>
                  </a:moveTo>
                  <a:lnTo>
                    <a:pt x="2806" y="3632"/>
                  </a:lnTo>
                  <a:lnTo>
                    <a:pt x="6819" y="2413"/>
                  </a:lnTo>
                  <a:lnTo>
                    <a:pt x="762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2926156" y="3544506"/>
              <a:ext cx="276860" cy="67945"/>
            </a:xfrm>
            <a:custGeom>
              <a:avLst/>
              <a:gdLst/>
              <a:ahLst/>
              <a:cxnLst/>
              <a:rect l="l" t="t" r="r" b="b"/>
              <a:pathLst>
                <a:path w="276860" h="67945">
                  <a:moveTo>
                    <a:pt x="276745" y="0"/>
                  </a:moveTo>
                  <a:lnTo>
                    <a:pt x="0" y="0"/>
                  </a:lnTo>
                  <a:lnTo>
                    <a:pt x="0" y="67538"/>
                  </a:lnTo>
                  <a:lnTo>
                    <a:pt x="276745" y="67538"/>
                  </a:lnTo>
                  <a:lnTo>
                    <a:pt x="276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2926156" y="3544506"/>
              <a:ext cx="276860" cy="67945"/>
            </a:xfrm>
            <a:custGeom>
              <a:avLst/>
              <a:gdLst/>
              <a:ahLst/>
              <a:cxnLst/>
              <a:rect l="l" t="t" r="r" b="b"/>
              <a:pathLst>
                <a:path w="276860" h="67945">
                  <a:moveTo>
                    <a:pt x="276745" y="67538"/>
                  </a:moveTo>
                  <a:lnTo>
                    <a:pt x="0" y="67538"/>
                  </a:lnTo>
                  <a:lnTo>
                    <a:pt x="0" y="0"/>
                  </a:lnTo>
                  <a:lnTo>
                    <a:pt x="276745" y="0"/>
                  </a:lnTo>
                  <a:lnTo>
                    <a:pt x="276745" y="675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4" name="object 49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923870" y="3542220"/>
              <a:ext cx="281317" cy="69818"/>
            </a:xfrm>
            <a:prstGeom prst="rect">
              <a:avLst/>
            </a:prstGeom>
          </p:spPr>
        </p:pic>
        <p:sp>
          <p:nvSpPr>
            <p:cNvPr id="495" name="object 495"/>
            <p:cNvSpPr/>
            <p:nvPr/>
          </p:nvSpPr>
          <p:spPr>
            <a:xfrm>
              <a:off x="2801540" y="2943904"/>
              <a:ext cx="495934" cy="495934"/>
            </a:xfrm>
            <a:custGeom>
              <a:avLst/>
              <a:gdLst/>
              <a:ahLst/>
              <a:cxnLst/>
              <a:rect l="l" t="t" r="r" b="b"/>
              <a:pathLst>
                <a:path w="495935" h="495935">
                  <a:moveTo>
                    <a:pt x="247865" y="0"/>
                  </a:moveTo>
                  <a:lnTo>
                    <a:pt x="197912" y="5036"/>
                  </a:lnTo>
                  <a:lnTo>
                    <a:pt x="151384" y="19480"/>
                  </a:lnTo>
                  <a:lnTo>
                    <a:pt x="109281" y="42334"/>
                  </a:lnTo>
                  <a:lnTo>
                    <a:pt x="72597" y="72602"/>
                  </a:lnTo>
                  <a:lnTo>
                    <a:pt x="42331" y="109286"/>
                  </a:lnTo>
                  <a:lnTo>
                    <a:pt x="19478" y="151390"/>
                  </a:lnTo>
                  <a:lnTo>
                    <a:pt x="5035" y="197915"/>
                  </a:lnTo>
                  <a:lnTo>
                    <a:pt x="0" y="247865"/>
                  </a:lnTo>
                  <a:lnTo>
                    <a:pt x="5035" y="297816"/>
                  </a:lnTo>
                  <a:lnTo>
                    <a:pt x="19478" y="344341"/>
                  </a:lnTo>
                  <a:lnTo>
                    <a:pt x="42331" y="386444"/>
                  </a:lnTo>
                  <a:lnTo>
                    <a:pt x="72597" y="423129"/>
                  </a:lnTo>
                  <a:lnTo>
                    <a:pt x="109281" y="453397"/>
                  </a:lnTo>
                  <a:lnTo>
                    <a:pt x="151384" y="476251"/>
                  </a:lnTo>
                  <a:lnTo>
                    <a:pt x="197912" y="490695"/>
                  </a:lnTo>
                  <a:lnTo>
                    <a:pt x="247865" y="495731"/>
                  </a:lnTo>
                  <a:lnTo>
                    <a:pt x="297816" y="490695"/>
                  </a:lnTo>
                  <a:lnTo>
                    <a:pt x="317920" y="484454"/>
                  </a:lnTo>
                  <a:lnTo>
                    <a:pt x="247865" y="484454"/>
                  </a:lnTo>
                  <a:lnTo>
                    <a:pt x="200183" y="479647"/>
                  </a:lnTo>
                  <a:lnTo>
                    <a:pt x="155772" y="465861"/>
                  </a:lnTo>
                  <a:lnTo>
                    <a:pt x="115584" y="444046"/>
                  </a:lnTo>
                  <a:lnTo>
                    <a:pt x="80570" y="415156"/>
                  </a:lnTo>
                  <a:lnTo>
                    <a:pt x="51681" y="380141"/>
                  </a:lnTo>
                  <a:lnTo>
                    <a:pt x="29869" y="339953"/>
                  </a:lnTo>
                  <a:lnTo>
                    <a:pt x="16083" y="295544"/>
                  </a:lnTo>
                  <a:lnTo>
                    <a:pt x="11277" y="247865"/>
                  </a:lnTo>
                  <a:lnTo>
                    <a:pt x="16083" y="200186"/>
                  </a:lnTo>
                  <a:lnTo>
                    <a:pt x="29869" y="155777"/>
                  </a:lnTo>
                  <a:lnTo>
                    <a:pt x="51681" y="115589"/>
                  </a:lnTo>
                  <a:lnTo>
                    <a:pt x="80570" y="80575"/>
                  </a:lnTo>
                  <a:lnTo>
                    <a:pt x="115584" y="51684"/>
                  </a:lnTo>
                  <a:lnTo>
                    <a:pt x="155772" y="29870"/>
                  </a:lnTo>
                  <a:lnTo>
                    <a:pt x="200183" y="16084"/>
                  </a:lnTo>
                  <a:lnTo>
                    <a:pt x="247865" y="11277"/>
                  </a:lnTo>
                  <a:lnTo>
                    <a:pt x="317920" y="11277"/>
                  </a:lnTo>
                  <a:lnTo>
                    <a:pt x="297816" y="5036"/>
                  </a:lnTo>
                  <a:lnTo>
                    <a:pt x="247865" y="0"/>
                  </a:lnTo>
                  <a:close/>
                </a:path>
                <a:path w="495935" h="495935">
                  <a:moveTo>
                    <a:pt x="317920" y="11277"/>
                  </a:moveTo>
                  <a:lnTo>
                    <a:pt x="247865" y="11277"/>
                  </a:lnTo>
                  <a:lnTo>
                    <a:pt x="295544" y="16084"/>
                  </a:lnTo>
                  <a:lnTo>
                    <a:pt x="339953" y="29870"/>
                  </a:lnTo>
                  <a:lnTo>
                    <a:pt x="380141" y="51684"/>
                  </a:lnTo>
                  <a:lnTo>
                    <a:pt x="415156" y="80575"/>
                  </a:lnTo>
                  <a:lnTo>
                    <a:pt x="444046" y="115589"/>
                  </a:lnTo>
                  <a:lnTo>
                    <a:pt x="465861" y="155777"/>
                  </a:lnTo>
                  <a:lnTo>
                    <a:pt x="479647" y="200186"/>
                  </a:lnTo>
                  <a:lnTo>
                    <a:pt x="484454" y="247865"/>
                  </a:lnTo>
                  <a:lnTo>
                    <a:pt x="479647" y="295544"/>
                  </a:lnTo>
                  <a:lnTo>
                    <a:pt x="465861" y="339953"/>
                  </a:lnTo>
                  <a:lnTo>
                    <a:pt x="444046" y="380141"/>
                  </a:lnTo>
                  <a:lnTo>
                    <a:pt x="415156" y="415156"/>
                  </a:lnTo>
                  <a:lnTo>
                    <a:pt x="380141" y="444046"/>
                  </a:lnTo>
                  <a:lnTo>
                    <a:pt x="339953" y="465861"/>
                  </a:lnTo>
                  <a:lnTo>
                    <a:pt x="295544" y="479647"/>
                  </a:lnTo>
                  <a:lnTo>
                    <a:pt x="247865" y="484454"/>
                  </a:lnTo>
                  <a:lnTo>
                    <a:pt x="317920" y="484454"/>
                  </a:lnTo>
                  <a:lnTo>
                    <a:pt x="386444" y="453397"/>
                  </a:lnTo>
                  <a:lnTo>
                    <a:pt x="423129" y="423129"/>
                  </a:lnTo>
                  <a:lnTo>
                    <a:pt x="453397" y="386444"/>
                  </a:lnTo>
                  <a:lnTo>
                    <a:pt x="476251" y="344341"/>
                  </a:lnTo>
                  <a:lnTo>
                    <a:pt x="490695" y="297816"/>
                  </a:lnTo>
                  <a:lnTo>
                    <a:pt x="495731" y="247865"/>
                  </a:lnTo>
                  <a:lnTo>
                    <a:pt x="490695" y="197915"/>
                  </a:lnTo>
                  <a:lnTo>
                    <a:pt x="476251" y="151390"/>
                  </a:lnTo>
                  <a:lnTo>
                    <a:pt x="453397" y="109286"/>
                  </a:lnTo>
                  <a:lnTo>
                    <a:pt x="423129" y="72602"/>
                  </a:lnTo>
                  <a:lnTo>
                    <a:pt x="386444" y="42334"/>
                  </a:lnTo>
                  <a:lnTo>
                    <a:pt x="344341" y="19480"/>
                  </a:lnTo>
                  <a:lnTo>
                    <a:pt x="317920" y="112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2801540" y="2943909"/>
              <a:ext cx="495934" cy="495934"/>
            </a:xfrm>
            <a:custGeom>
              <a:avLst/>
              <a:gdLst/>
              <a:ahLst/>
              <a:cxnLst/>
              <a:rect l="l" t="t" r="r" b="b"/>
              <a:pathLst>
                <a:path w="495935" h="495935">
                  <a:moveTo>
                    <a:pt x="247865" y="0"/>
                  </a:moveTo>
                  <a:lnTo>
                    <a:pt x="197912" y="5035"/>
                  </a:lnTo>
                  <a:lnTo>
                    <a:pt x="151384" y="19478"/>
                  </a:lnTo>
                  <a:lnTo>
                    <a:pt x="109281" y="42331"/>
                  </a:lnTo>
                  <a:lnTo>
                    <a:pt x="72597" y="72597"/>
                  </a:lnTo>
                  <a:lnTo>
                    <a:pt x="42331" y="109281"/>
                  </a:lnTo>
                  <a:lnTo>
                    <a:pt x="19478" y="151384"/>
                  </a:lnTo>
                  <a:lnTo>
                    <a:pt x="5035" y="197912"/>
                  </a:lnTo>
                  <a:lnTo>
                    <a:pt x="0" y="247865"/>
                  </a:lnTo>
                  <a:lnTo>
                    <a:pt x="5035" y="297816"/>
                  </a:lnTo>
                  <a:lnTo>
                    <a:pt x="19478" y="344341"/>
                  </a:lnTo>
                  <a:lnTo>
                    <a:pt x="42331" y="386444"/>
                  </a:lnTo>
                  <a:lnTo>
                    <a:pt x="72597" y="423129"/>
                  </a:lnTo>
                  <a:lnTo>
                    <a:pt x="109281" y="453397"/>
                  </a:lnTo>
                  <a:lnTo>
                    <a:pt x="151384" y="476251"/>
                  </a:lnTo>
                  <a:lnTo>
                    <a:pt x="197912" y="490695"/>
                  </a:lnTo>
                  <a:lnTo>
                    <a:pt x="247865" y="495731"/>
                  </a:lnTo>
                  <a:lnTo>
                    <a:pt x="297816" y="490695"/>
                  </a:lnTo>
                  <a:lnTo>
                    <a:pt x="344341" y="476251"/>
                  </a:lnTo>
                  <a:lnTo>
                    <a:pt x="386444" y="453397"/>
                  </a:lnTo>
                  <a:lnTo>
                    <a:pt x="423129" y="423129"/>
                  </a:lnTo>
                  <a:lnTo>
                    <a:pt x="453397" y="386444"/>
                  </a:lnTo>
                  <a:lnTo>
                    <a:pt x="476251" y="344341"/>
                  </a:lnTo>
                  <a:lnTo>
                    <a:pt x="490695" y="297816"/>
                  </a:lnTo>
                  <a:lnTo>
                    <a:pt x="495731" y="247865"/>
                  </a:lnTo>
                  <a:lnTo>
                    <a:pt x="490695" y="197912"/>
                  </a:lnTo>
                  <a:lnTo>
                    <a:pt x="476251" y="151384"/>
                  </a:lnTo>
                  <a:lnTo>
                    <a:pt x="453397" y="109281"/>
                  </a:lnTo>
                  <a:lnTo>
                    <a:pt x="423129" y="72597"/>
                  </a:lnTo>
                  <a:lnTo>
                    <a:pt x="386444" y="42331"/>
                  </a:lnTo>
                  <a:lnTo>
                    <a:pt x="344341" y="19478"/>
                  </a:lnTo>
                  <a:lnTo>
                    <a:pt x="297816" y="5035"/>
                  </a:lnTo>
                  <a:lnTo>
                    <a:pt x="247865" y="0"/>
                  </a:lnTo>
                  <a:close/>
                </a:path>
                <a:path w="495935" h="495935">
                  <a:moveTo>
                    <a:pt x="247865" y="484454"/>
                  </a:moveTo>
                  <a:lnTo>
                    <a:pt x="200183" y="479647"/>
                  </a:lnTo>
                  <a:lnTo>
                    <a:pt x="155772" y="465861"/>
                  </a:lnTo>
                  <a:lnTo>
                    <a:pt x="115584" y="444046"/>
                  </a:lnTo>
                  <a:lnTo>
                    <a:pt x="80570" y="415156"/>
                  </a:lnTo>
                  <a:lnTo>
                    <a:pt x="51681" y="380141"/>
                  </a:lnTo>
                  <a:lnTo>
                    <a:pt x="29869" y="339953"/>
                  </a:lnTo>
                  <a:lnTo>
                    <a:pt x="16083" y="295544"/>
                  </a:lnTo>
                  <a:lnTo>
                    <a:pt x="11277" y="247865"/>
                  </a:lnTo>
                  <a:lnTo>
                    <a:pt x="16083" y="200186"/>
                  </a:lnTo>
                  <a:lnTo>
                    <a:pt x="29869" y="155777"/>
                  </a:lnTo>
                  <a:lnTo>
                    <a:pt x="51681" y="115589"/>
                  </a:lnTo>
                  <a:lnTo>
                    <a:pt x="80570" y="80575"/>
                  </a:lnTo>
                  <a:lnTo>
                    <a:pt x="115584" y="51684"/>
                  </a:lnTo>
                  <a:lnTo>
                    <a:pt x="155772" y="29870"/>
                  </a:lnTo>
                  <a:lnTo>
                    <a:pt x="200183" y="16084"/>
                  </a:lnTo>
                  <a:lnTo>
                    <a:pt x="247865" y="11277"/>
                  </a:lnTo>
                  <a:lnTo>
                    <a:pt x="295544" y="16084"/>
                  </a:lnTo>
                  <a:lnTo>
                    <a:pt x="339953" y="29870"/>
                  </a:lnTo>
                  <a:lnTo>
                    <a:pt x="380141" y="51684"/>
                  </a:lnTo>
                  <a:lnTo>
                    <a:pt x="415156" y="80575"/>
                  </a:lnTo>
                  <a:lnTo>
                    <a:pt x="444046" y="115589"/>
                  </a:lnTo>
                  <a:lnTo>
                    <a:pt x="465861" y="155777"/>
                  </a:lnTo>
                  <a:lnTo>
                    <a:pt x="479647" y="200186"/>
                  </a:lnTo>
                  <a:lnTo>
                    <a:pt x="484454" y="247865"/>
                  </a:lnTo>
                  <a:lnTo>
                    <a:pt x="479647" y="295544"/>
                  </a:lnTo>
                  <a:lnTo>
                    <a:pt x="465861" y="339953"/>
                  </a:lnTo>
                  <a:lnTo>
                    <a:pt x="444046" y="380141"/>
                  </a:lnTo>
                  <a:lnTo>
                    <a:pt x="415156" y="415156"/>
                  </a:lnTo>
                  <a:lnTo>
                    <a:pt x="380141" y="444046"/>
                  </a:lnTo>
                  <a:lnTo>
                    <a:pt x="339953" y="465861"/>
                  </a:lnTo>
                  <a:lnTo>
                    <a:pt x="295544" y="479647"/>
                  </a:lnTo>
                  <a:lnTo>
                    <a:pt x="247865" y="4844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7" name="object 49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09759" y="3714121"/>
              <a:ext cx="66305" cy="68033"/>
            </a:xfrm>
            <a:prstGeom prst="rect">
              <a:avLst/>
            </a:prstGeom>
          </p:spPr>
        </p:pic>
        <p:pic>
          <p:nvPicPr>
            <p:cNvPr id="498" name="object 49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79934" y="2567674"/>
              <a:ext cx="179311" cy="238709"/>
            </a:xfrm>
            <a:prstGeom prst="rect">
              <a:avLst/>
            </a:prstGeom>
          </p:spPr>
        </p:pic>
        <p:sp>
          <p:nvSpPr>
            <p:cNvPr id="499" name="object 499"/>
            <p:cNvSpPr/>
            <p:nvPr/>
          </p:nvSpPr>
          <p:spPr>
            <a:xfrm>
              <a:off x="2715476" y="2434716"/>
              <a:ext cx="1253490" cy="1371600"/>
            </a:xfrm>
            <a:custGeom>
              <a:avLst/>
              <a:gdLst/>
              <a:ahLst/>
              <a:cxnLst/>
              <a:rect l="l" t="t" r="r" b="b"/>
              <a:pathLst>
                <a:path w="1253489" h="1371600">
                  <a:moveTo>
                    <a:pt x="657809" y="41313"/>
                  </a:moveTo>
                  <a:lnTo>
                    <a:pt x="647446" y="41313"/>
                  </a:lnTo>
                  <a:lnTo>
                    <a:pt x="647446" y="1371460"/>
                  </a:lnTo>
                  <a:lnTo>
                    <a:pt x="657809" y="1371460"/>
                  </a:lnTo>
                  <a:lnTo>
                    <a:pt x="657809" y="41313"/>
                  </a:lnTo>
                  <a:close/>
                </a:path>
                <a:path w="1253489" h="1371600">
                  <a:moveTo>
                    <a:pt x="683704" y="41313"/>
                  </a:moveTo>
                  <a:lnTo>
                    <a:pt x="675792" y="41313"/>
                  </a:lnTo>
                  <a:lnTo>
                    <a:pt x="675792" y="1371460"/>
                  </a:lnTo>
                  <a:lnTo>
                    <a:pt x="683704" y="1371460"/>
                  </a:lnTo>
                  <a:lnTo>
                    <a:pt x="683704" y="41313"/>
                  </a:lnTo>
                  <a:close/>
                </a:path>
                <a:path w="1253489" h="1371600">
                  <a:moveTo>
                    <a:pt x="1247152" y="0"/>
                  </a:moveTo>
                  <a:lnTo>
                    <a:pt x="0" y="0"/>
                  </a:lnTo>
                  <a:lnTo>
                    <a:pt x="0" y="11963"/>
                  </a:lnTo>
                  <a:lnTo>
                    <a:pt x="1247152" y="11963"/>
                  </a:lnTo>
                  <a:lnTo>
                    <a:pt x="1247152" y="0"/>
                  </a:lnTo>
                  <a:close/>
                </a:path>
                <a:path w="1253489" h="1371600">
                  <a:moveTo>
                    <a:pt x="1251762" y="1033716"/>
                  </a:moveTo>
                  <a:lnTo>
                    <a:pt x="1245616" y="1033716"/>
                  </a:lnTo>
                  <a:lnTo>
                    <a:pt x="1245616" y="1050569"/>
                  </a:lnTo>
                  <a:lnTo>
                    <a:pt x="1251762" y="1050569"/>
                  </a:lnTo>
                  <a:lnTo>
                    <a:pt x="1251762" y="1033716"/>
                  </a:lnTo>
                  <a:close/>
                </a:path>
                <a:path w="1253489" h="1371600">
                  <a:moveTo>
                    <a:pt x="1251762" y="283464"/>
                  </a:moveTo>
                  <a:lnTo>
                    <a:pt x="1245616" y="283464"/>
                  </a:lnTo>
                  <a:lnTo>
                    <a:pt x="1245616" y="300316"/>
                  </a:lnTo>
                  <a:lnTo>
                    <a:pt x="1251762" y="300316"/>
                  </a:lnTo>
                  <a:lnTo>
                    <a:pt x="1251762" y="283464"/>
                  </a:lnTo>
                  <a:close/>
                </a:path>
                <a:path w="1253489" h="1371600">
                  <a:moveTo>
                    <a:pt x="1252486" y="1167244"/>
                  </a:moveTo>
                  <a:lnTo>
                    <a:pt x="1251762" y="1164666"/>
                  </a:lnTo>
                  <a:lnTo>
                    <a:pt x="1251762" y="1126832"/>
                  </a:lnTo>
                  <a:lnTo>
                    <a:pt x="1245616" y="1126832"/>
                  </a:lnTo>
                  <a:lnTo>
                    <a:pt x="1245616" y="1164666"/>
                  </a:lnTo>
                  <a:lnTo>
                    <a:pt x="1245882" y="1168107"/>
                  </a:lnTo>
                  <a:lnTo>
                    <a:pt x="1245019" y="1169847"/>
                  </a:lnTo>
                  <a:lnTo>
                    <a:pt x="1239837" y="1175029"/>
                  </a:lnTo>
                  <a:lnTo>
                    <a:pt x="1233779" y="1180211"/>
                  </a:lnTo>
                  <a:lnTo>
                    <a:pt x="1233779" y="1187983"/>
                  </a:lnTo>
                  <a:lnTo>
                    <a:pt x="1247609" y="1175880"/>
                  </a:lnTo>
                  <a:lnTo>
                    <a:pt x="1251064" y="1172425"/>
                  </a:lnTo>
                  <a:lnTo>
                    <a:pt x="1252486" y="1167244"/>
                  </a:lnTo>
                  <a:close/>
                </a:path>
                <a:path w="1253489" h="1371600">
                  <a:moveTo>
                    <a:pt x="1252486" y="416991"/>
                  </a:moveTo>
                  <a:lnTo>
                    <a:pt x="1251762" y="414413"/>
                  </a:lnTo>
                  <a:lnTo>
                    <a:pt x="1251762" y="376580"/>
                  </a:lnTo>
                  <a:lnTo>
                    <a:pt x="1245616" y="376580"/>
                  </a:lnTo>
                  <a:lnTo>
                    <a:pt x="1245616" y="414413"/>
                  </a:lnTo>
                  <a:lnTo>
                    <a:pt x="1245882" y="417855"/>
                  </a:lnTo>
                  <a:lnTo>
                    <a:pt x="1245019" y="419595"/>
                  </a:lnTo>
                  <a:lnTo>
                    <a:pt x="1239837" y="424776"/>
                  </a:lnTo>
                  <a:lnTo>
                    <a:pt x="1233779" y="429971"/>
                  </a:lnTo>
                  <a:lnTo>
                    <a:pt x="1233779" y="437743"/>
                  </a:lnTo>
                  <a:lnTo>
                    <a:pt x="1247609" y="425640"/>
                  </a:lnTo>
                  <a:lnTo>
                    <a:pt x="1251064" y="422186"/>
                  </a:lnTo>
                  <a:lnTo>
                    <a:pt x="1252486" y="416991"/>
                  </a:lnTo>
                  <a:close/>
                </a:path>
                <a:path w="1253489" h="1371600">
                  <a:moveTo>
                    <a:pt x="1253236" y="1057897"/>
                  </a:moveTo>
                  <a:lnTo>
                    <a:pt x="1244155" y="1057897"/>
                  </a:lnTo>
                  <a:lnTo>
                    <a:pt x="1244155" y="1120127"/>
                  </a:lnTo>
                  <a:lnTo>
                    <a:pt x="1253236" y="1120127"/>
                  </a:lnTo>
                  <a:lnTo>
                    <a:pt x="1253236" y="1057897"/>
                  </a:lnTo>
                  <a:close/>
                </a:path>
                <a:path w="1253489" h="1371600">
                  <a:moveTo>
                    <a:pt x="1253236" y="307670"/>
                  </a:moveTo>
                  <a:lnTo>
                    <a:pt x="1244155" y="307670"/>
                  </a:lnTo>
                  <a:lnTo>
                    <a:pt x="1244155" y="369887"/>
                  </a:lnTo>
                  <a:lnTo>
                    <a:pt x="1253236" y="369887"/>
                  </a:lnTo>
                  <a:lnTo>
                    <a:pt x="1253236" y="3076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509693" y="2287280"/>
              <a:ext cx="114300" cy="381000"/>
            </a:xfrm>
            <a:custGeom>
              <a:avLst/>
              <a:gdLst/>
              <a:ahLst/>
              <a:cxnLst/>
              <a:rect l="l" t="t" r="r" b="b"/>
              <a:pathLst>
                <a:path w="114300" h="381000">
                  <a:moveTo>
                    <a:pt x="114300" y="381000"/>
                  </a:moveTo>
                  <a:lnTo>
                    <a:pt x="0" y="381000"/>
                  </a:ln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1" name="object 501"/>
          <p:cNvGrpSpPr/>
          <p:nvPr/>
        </p:nvGrpSpPr>
        <p:grpSpPr>
          <a:xfrm>
            <a:off x="10296310" y="2178367"/>
            <a:ext cx="892175" cy="1851660"/>
            <a:chOff x="5241709" y="2178367"/>
            <a:chExt cx="892175" cy="1851660"/>
          </a:xfrm>
        </p:grpSpPr>
        <p:sp>
          <p:nvSpPr>
            <p:cNvPr id="502" name="object 502"/>
            <p:cNvSpPr/>
            <p:nvPr/>
          </p:nvSpPr>
          <p:spPr>
            <a:xfrm>
              <a:off x="5243995" y="2180653"/>
              <a:ext cx="779780" cy="47625"/>
            </a:xfrm>
            <a:custGeom>
              <a:avLst/>
              <a:gdLst/>
              <a:ahLst/>
              <a:cxnLst/>
              <a:rect l="l" t="t" r="r" b="b"/>
              <a:pathLst>
                <a:path w="779779" h="47625">
                  <a:moveTo>
                    <a:pt x="779360" y="0"/>
                  </a:moveTo>
                  <a:lnTo>
                    <a:pt x="0" y="0"/>
                  </a:lnTo>
                  <a:lnTo>
                    <a:pt x="0" y="47409"/>
                  </a:lnTo>
                  <a:lnTo>
                    <a:pt x="779360" y="47409"/>
                  </a:lnTo>
                  <a:lnTo>
                    <a:pt x="7793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243995" y="2180653"/>
              <a:ext cx="779780" cy="47625"/>
            </a:xfrm>
            <a:custGeom>
              <a:avLst/>
              <a:gdLst/>
              <a:ahLst/>
              <a:cxnLst/>
              <a:rect l="l" t="t" r="r" b="b"/>
              <a:pathLst>
                <a:path w="779779" h="47625">
                  <a:moveTo>
                    <a:pt x="779360" y="47409"/>
                  </a:moveTo>
                  <a:lnTo>
                    <a:pt x="0" y="47409"/>
                  </a:lnTo>
                  <a:lnTo>
                    <a:pt x="0" y="0"/>
                  </a:lnTo>
                  <a:lnTo>
                    <a:pt x="779360" y="0"/>
                  </a:lnTo>
                  <a:lnTo>
                    <a:pt x="779360" y="4740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261775" y="2225090"/>
              <a:ext cx="744220" cy="1766570"/>
            </a:xfrm>
            <a:custGeom>
              <a:avLst/>
              <a:gdLst/>
              <a:ahLst/>
              <a:cxnLst/>
              <a:rect l="l" t="t" r="r" b="b"/>
              <a:pathLst>
                <a:path w="744220" h="1766570">
                  <a:moveTo>
                    <a:pt x="743788" y="0"/>
                  </a:moveTo>
                  <a:lnTo>
                    <a:pt x="0" y="0"/>
                  </a:lnTo>
                  <a:lnTo>
                    <a:pt x="0" y="1766138"/>
                  </a:lnTo>
                  <a:lnTo>
                    <a:pt x="743788" y="1766138"/>
                  </a:lnTo>
                  <a:lnTo>
                    <a:pt x="74378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261775" y="2225090"/>
              <a:ext cx="744220" cy="1766570"/>
            </a:xfrm>
            <a:custGeom>
              <a:avLst/>
              <a:gdLst/>
              <a:ahLst/>
              <a:cxnLst/>
              <a:rect l="l" t="t" r="r" b="b"/>
              <a:pathLst>
                <a:path w="744220" h="1766570">
                  <a:moveTo>
                    <a:pt x="743788" y="1766138"/>
                  </a:moveTo>
                  <a:lnTo>
                    <a:pt x="0" y="1766138"/>
                  </a:lnTo>
                  <a:lnTo>
                    <a:pt x="0" y="0"/>
                  </a:lnTo>
                  <a:lnTo>
                    <a:pt x="743788" y="0"/>
                  </a:lnTo>
                  <a:lnTo>
                    <a:pt x="743788" y="17661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514518" y="2478353"/>
              <a:ext cx="240029" cy="242570"/>
            </a:xfrm>
            <a:custGeom>
              <a:avLst/>
              <a:gdLst/>
              <a:ahLst/>
              <a:cxnLst/>
              <a:rect l="l" t="t" r="r" b="b"/>
              <a:pathLst>
                <a:path w="240029" h="242569">
                  <a:moveTo>
                    <a:pt x="240004" y="64744"/>
                  </a:moveTo>
                  <a:lnTo>
                    <a:pt x="181889" y="64744"/>
                  </a:lnTo>
                  <a:lnTo>
                    <a:pt x="181559" y="0"/>
                  </a:lnTo>
                  <a:lnTo>
                    <a:pt x="62471" y="0"/>
                  </a:lnTo>
                  <a:lnTo>
                    <a:pt x="62801" y="64744"/>
                  </a:lnTo>
                  <a:lnTo>
                    <a:pt x="0" y="64744"/>
                  </a:lnTo>
                  <a:lnTo>
                    <a:pt x="0" y="176072"/>
                  </a:lnTo>
                  <a:lnTo>
                    <a:pt x="63373" y="176072"/>
                  </a:lnTo>
                  <a:lnTo>
                    <a:pt x="63715" y="242506"/>
                  </a:lnTo>
                  <a:lnTo>
                    <a:pt x="182803" y="242506"/>
                  </a:lnTo>
                  <a:lnTo>
                    <a:pt x="182460" y="176072"/>
                  </a:lnTo>
                  <a:lnTo>
                    <a:pt x="240004" y="176072"/>
                  </a:lnTo>
                  <a:lnTo>
                    <a:pt x="240004" y="647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6009256" y="3115199"/>
              <a:ext cx="29209" cy="217804"/>
            </a:xfrm>
            <a:custGeom>
              <a:avLst/>
              <a:gdLst/>
              <a:ahLst/>
              <a:cxnLst/>
              <a:rect l="l" t="t" r="r" b="b"/>
              <a:pathLst>
                <a:path w="29210" h="217804">
                  <a:moveTo>
                    <a:pt x="12230" y="0"/>
                  </a:moveTo>
                  <a:lnTo>
                    <a:pt x="12230" y="118910"/>
                  </a:lnTo>
                  <a:lnTo>
                    <a:pt x="11112" y="124472"/>
                  </a:lnTo>
                  <a:lnTo>
                    <a:pt x="0" y="133350"/>
                  </a:lnTo>
                  <a:lnTo>
                    <a:pt x="0" y="217804"/>
                  </a:lnTo>
                  <a:lnTo>
                    <a:pt x="3340" y="217804"/>
                  </a:lnTo>
                  <a:lnTo>
                    <a:pt x="3340" y="206692"/>
                  </a:lnTo>
                  <a:lnTo>
                    <a:pt x="12230" y="206692"/>
                  </a:lnTo>
                  <a:lnTo>
                    <a:pt x="12230" y="186690"/>
                  </a:lnTo>
                  <a:lnTo>
                    <a:pt x="4457" y="186690"/>
                  </a:lnTo>
                  <a:lnTo>
                    <a:pt x="4457" y="174472"/>
                  </a:lnTo>
                  <a:lnTo>
                    <a:pt x="13347" y="174472"/>
                  </a:lnTo>
                  <a:lnTo>
                    <a:pt x="13347" y="154470"/>
                  </a:lnTo>
                  <a:lnTo>
                    <a:pt x="4457" y="154470"/>
                  </a:lnTo>
                  <a:lnTo>
                    <a:pt x="4457" y="143357"/>
                  </a:lnTo>
                  <a:lnTo>
                    <a:pt x="12230" y="143357"/>
                  </a:lnTo>
                  <a:lnTo>
                    <a:pt x="21132" y="134467"/>
                  </a:lnTo>
                  <a:lnTo>
                    <a:pt x="28905" y="118910"/>
                  </a:lnTo>
                  <a:lnTo>
                    <a:pt x="28905" y="1117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6009256" y="3115199"/>
              <a:ext cx="29209" cy="217804"/>
            </a:xfrm>
            <a:custGeom>
              <a:avLst/>
              <a:gdLst/>
              <a:ahLst/>
              <a:cxnLst/>
              <a:rect l="l" t="t" r="r" b="b"/>
              <a:pathLst>
                <a:path w="29210" h="217804">
                  <a:moveTo>
                    <a:pt x="12230" y="0"/>
                  </a:moveTo>
                  <a:lnTo>
                    <a:pt x="12230" y="118910"/>
                  </a:lnTo>
                  <a:lnTo>
                    <a:pt x="11112" y="124472"/>
                  </a:lnTo>
                  <a:lnTo>
                    <a:pt x="0" y="133350"/>
                  </a:lnTo>
                  <a:lnTo>
                    <a:pt x="0" y="217804"/>
                  </a:lnTo>
                  <a:lnTo>
                    <a:pt x="3340" y="217804"/>
                  </a:lnTo>
                  <a:lnTo>
                    <a:pt x="3340" y="206692"/>
                  </a:lnTo>
                  <a:lnTo>
                    <a:pt x="12230" y="206692"/>
                  </a:lnTo>
                  <a:lnTo>
                    <a:pt x="12230" y="186690"/>
                  </a:lnTo>
                  <a:lnTo>
                    <a:pt x="4457" y="186690"/>
                  </a:lnTo>
                  <a:lnTo>
                    <a:pt x="4457" y="174472"/>
                  </a:lnTo>
                  <a:lnTo>
                    <a:pt x="13347" y="174472"/>
                  </a:lnTo>
                  <a:lnTo>
                    <a:pt x="13347" y="154470"/>
                  </a:lnTo>
                  <a:lnTo>
                    <a:pt x="4457" y="154470"/>
                  </a:lnTo>
                  <a:lnTo>
                    <a:pt x="4457" y="143357"/>
                  </a:lnTo>
                  <a:lnTo>
                    <a:pt x="12230" y="143357"/>
                  </a:lnTo>
                  <a:lnTo>
                    <a:pt x="21132" y="134467"/>
                  </a:lnTo>
                  <a:lnTo>
                    <a:pt x="28905" y="118910"/>
                  </a:lnTo>
                  <a:lnTo>
                    <a:pt x="28905" y="1117"/>
                  </a:lnTo>
                  <a:lnTo>
                    <a:pt x="1223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6009256" y="3695274"/>
              <a:ext cx="29209" cy="217804"/>
            </a:xfrm>
            <a:custGeom>
              <a:avLst/>
              <a:gdLst/>
              <a:ahLst/>
              <a:cxnLst/>
              <a:rect l="l" t="t" r="r" b="b"/>
              <a:pathLst>
                <a:path w="29210" h="217804">
                  <a:moveTo>
                    <a:pt x="12230" y="0"/>
                  </a:moveTo>
                  <a:lnTo>
                    <a:pt x="12230" y="118910"/>
                  </a:lnTo>
                  <a:lnTo>
                    <a:pt x="11112" y="124460"/>
                  </a:lnTo>
                  <a:lnTo>
                    <a:pt x="0" y="133350"/>
                  </a:lnTo>
                  <a:lnTo>
                    <a:pt x="0" y="217804"/>
                  </a:lnTo>
                  <a:lnTo>
                    <a:pt x="3340" y="217804"/>
                  </a:lnTo>
                  <a:lnTo>
                    <a:pt x="3340" y="206692"/>
                  </a:lnTo>
                  <a:lnTo>
                    <a:pt x="12230" y="206692"/>
                  </a:lnTo>
                  <a:lnTo>
                    <a:pt x="12230" y="186690"/>
                  </a:lnTo>
                  <a:lnTo>
                    <a:pt x="4457" y="186690"/>
                  </a:lnTo>
                  <a:lnTo>
                    <a:pt x="4457" y="174472"/>
                  </a:lnTo>
                  <a:lnTo>
                    <a:pt x="13347" y="174472"/>
                  </a:lnTo>
                  <a:lnTo>
                    <a:pt x="13347" y="154470"/>
                  </a:lnTo>
                  <a:lnTo>
                    <a:pt x="4457" y="154470"/>
                  </a:lnTo>
                  <a:lnTo>
                    <a:pt x="4457" y="143357"/>
                  </a:lnTo>
                  <a:lnTo>
                    <a:pt x="12230" y="143357"/>
                  </a:lnTo>
                  <a:lnTo>
                    <a:pt x="21132" y="134454"/>
                  </a:lnTo>
                  <a:lnTo>
                    <a:pt x="28905" y="118910"/>
                  </a:lnTo>
                  <a:lnTo>
                    <a:pt x="28905" y="1104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6009256" y="3695274"/>
              <a:ext cx="29209" cy="217804"/>
            </a:xfrm>
            <a:custGeom>
              <a:avLst/>
              <a:gdLst/>
              <a:ahLst/>
              <a:cxnLst/>
              <a:rect l="l" t="t" r="r" b="b"/>
              <a:pathLst>
                <a:path w="29210" h="217804">
                  <a:moveTo>
                    <a:pt x="12230" y="0"/>
                  </a:moveTo>
                  <a:lnTo>
                    <a:pt x="12230" y="118910"/>
                  </a:lnTo>
                  <a:lnTo>
                    <a:pt x="11112" y="124460"/>
                  </a:lnTo>
                  <a:lnTo>
                    <a:pt x="0" y="133350"/>
                  </a:lnTo>
                  <a:lnTo>
                    <a:pt x="0" y="217804"/>
                  </a:lnTo>
                  <a:lnTo>
                    <a:pt x="3340" y="217804"/>
                  </a:lnTo>
                  <a:lnTo>
                    <a:pt x="3340" y="206692"/>
                  </a:lnTo>
                  <a:lnTo>
                    <a:pt x="12230" y="206692"/>
                  </a:lnTo>
                  <a:lnTo>
                    <a:pt x="12230" y="186690"/>
                  </a:lnTo>
                  <a:lnTo>
                    <a:pt x="4457" y="186690"/>
                  </a:lnTo>
                  <a:lnTo>
                    <a:pt x="4457" y="174472"/>
                  </a:lnTo>
                  <a:lnTo>
                    <a:pt x="13347" y="174472"/>
                  </a:lnTo>
                  <a:lnTo>
                    <a:pt x="13347" y="154470"/>
                  </a:lnTo>
                  <a:lnTo>
                    <a:pt x="4457" y="154470"/>
                  </a:lnTo>
                  <a:lnTo>
                    <a:pt x="4457" y="143357"/>
                  </a:lnTo>
                  <a:lnTo>
                    <a:pt x="12230" y="143357"/>
                  </a:lnTo>
                  <a:lnTo>
                    <a:pt x="21132" y="134454"/>
                  </a:lnTo>
                  <a:lnTo>
                    <a:pt x="28905" y="118910"/>
                  </a:lnTo>
                  <a:lnTo>
                    <a:pt x="28905" y="1104"/>
                  </a:lnTo>
                  <a:lnTo>
                    <a:pt x="1223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1" name="object 51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523230" y="2910293"/>
              <a:ext cx="311249" cy="70918"/>
            </a:xfrm>
            <a:prstGeom prst="rect">
              <a:avLst/>
            </a:prstGeom>
          </p:spPr>
        </p:pic>
        <p:sp>
          <p:nvSpPr>
            <p:cNvPr id="512" name="object 512"/>
            <p:cNvSpPr/>
            <p:nvPr/>
          </p:nvSpPr>
          <p:spPr>
            <a:xfrm>
              <a:off x="5651446" y="3102232"/>
              <a:ext cx="155575" cy="296545"/>
            </a:xfrm>
            <a:custGeom>
              <a:avLst/>
              <a:gdLst/>
              <a:ahLst/>
              <a:cxnLst/>
              <a:rect l="l" t="t" r="r" b="b"/>
              <a:pathLst>
                <a:path w="155575" h="296545">
                  <a:moveTo>
                    <a:pt x="155575" y="0"/>
                  </a:moveTo>
                  <a:lnTo>
                    <a:pt x="73342" y="0"/>
                  </a:lnTo>
                  <a:lnTo>
                    <a:pt x="73342" y="25196"/>
                  </a:lnTo>
                  <a:lnTo>
                    <a:pt x="65570" y="46304"/>
                  </a:lnTo>
                  <a:lnTo>
                    <a:pt x="41109" y="58534"/>
                  </a:lnTo>
                  <a:lnTo>
                    <a:pt x="0" y="58534"/>
                  </a:lnTo>
                  <a:lnTo>
                    <a:pt x="0" y="87426"/>
                  </a:lnTo>
                  <a:lnTo>
                    <a:pt x="74447" y="87426"/>
                  </a:lnTo>
                  <a:lnTo>
                    <a:pt x="74447" y="149656"/>
                  </a:lnTo>
                  <a:lnTo>
                    <a:pt x="65570" y="172999"/>
                  </a:lnTo>
                  <a:lnTo>
                    <a:pt x="42227" y="182994"/>
                  </a:lnTo>
                  <a:lnTo>
                    <a:pt x="0" y="182994"/>
                  </a:lnTo>
                  <a:lnTo>
                    <a:pt x="0" y="210769"/>
                  </a:lnTo>
                  <a:lnTo>
                    <a:pt x="74447" y="210769"/>
                  </a:lnTo>
                  <a:lnTo>
                    <a:pt x="74447" y="296329"/>
                  </a:lnTo>
                  <a:lnTo>
                    <a:pt x="155575" y="296329"/>
                  </a:lnTo>
                  <a:lnTo>
                    <a:pt x="155575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651446" y="3102232"/>
              <a:ext cx="155575" cy="296545"/>
            </a:xfrm>
            <a:custGeom>
              <a:avLst/>
              <a:gdLst/>
              <a:ahLst/>
              <a:cxnLst/>
              <a:rect l="l" t="t" r="r" b="b"/>
              <a:pathLst>
                <a:path w="155575" h="296545">
                  <a:moveTo>
                    <a:pt x="65570" y="46304"/>
                  </a:moveTo>
                  <a:lnTo>
                    <a:pt x="41109" y="58534"/>
                  </a:lnTo>
                  <a:lnTo>
                    <a:pt x="0" y="58534"/>
                  </a:lnTo>
                  <a:lnTo>
                    <a:pt x="0" y="87426"/>
                  </a:lnTo>
                  <a:lnTo>
                    <a:pt x="74447" y="87426"/>
                  </a:lnTo>
                  <a:lnTo>
                    <a:pt x="74447" y="149656"/>
                  </a:lnTo>
                  <a:lnTo>
                    <a:pt x="65570" y="172999"/>
                  </a:lnTo>
                  <a:lnTo>
                    <a:pt x="42227" y="182994"/>
                  </a:lnTo>
                  <a:lnTo>
                    <a:pt x="0" y="182994"/>
                  </a:lnTo>
                  <a:lnTo>
                    <a:pt x="0" y="210769"/>
                  </a:lnTo>
                  <a:lnTo>
                    <a:pt x="74447" y="210769"/>
                  </a:lnTo>
                  <a:lnTo>
                    <a:pt x="74447" y="296329"/>
                  </a:lnTo>
                  <a:lnTo>
                    <a:pt x="155575" y="296329"/>
                  </a:lnTo>
                  <a:lnTo>
                    <a:pt x="155575" y="0"/>
                  </a:lnTo>
                  <a:lnTo>
                    <a:pt x="73342" y="0"/>
                  </a:lnTo>
                  <a:lnTo>
                    <a:pt x="73342" y="25196"/>
                  </a:lnTo>
                  <a:lnTo>
                    <a:pt x="65570" y="463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525513" y="3102237"/>
              <a:ext cx="306705" cy="381000"/>
            </a:xfrm>
            <a:custGeom>
              <a:avLst/>
              <a:gdLst/>
              <a:ahLst/>
              <a:cxnLst/>
              <a:rect l="l" t="t" r="r" b="b"/>
              <a:pathLst>
                <a:path w="306704" h="381000">
                  <a:moveTo>
                    <a:pt x="305206" y="0"/>
                  </a:moveTo>
                  <a:lnTo>
                    <a:pt x="281508" y="0"/>
                  </a:lnTo>
                  <a:lnTo>
                    <a:pt x="281508" y="296329"/>
                  </a:lnTo>
                  <a:lnTo>
                    <a:pt x="200380" y="296329"/>
                  </a:lnTo>
                  <a:lnTo>
                    <a:pt x="200380" y="210769"/>
                  </a:lnTo>
                  <a:lnTo>
                    <a:pt x="125933" y="210769"/>
                  </a:lnTo>
                  <a:lnTo>
                    <a:pt x="125933" y="182981"/>
                  </a:lnTo>
                  <a:lnTo>
                    <a:pt x="168160" y="182981"/>
                  </a:lnTo>
                  <a:lnTo>
                    <a:pt x="191503" y="172986"/>
                  </a:lnTo>
                  <a:lnTo>
                    <a:pt x="200380" y="149644"/>
                  </a:lnTo>
                  <a:lnTo>
                    <a:pt x="200380" y="87426"/>
                  </a:lnTo>
                  <a:lnTo>
                    <a:pt x="125933" y="87426"/>
                  </a:lnTo>
                  <a:lnTo>
                    <a:pt x="125933" y="58521"/>
                  </a:lnTo>
                  <a:lnTo>
                    <a:pt x="167043" y="58521"/>
                  </a:lnTo>
                  <a:lnTo>
                    <a:pt x="191503" y="46304"/>
                  </a:lnTo>
                  <a:lnTo>
                    <a:pt x="199275" y="25184"/>
                  </a:lnTo>
                  <a:lnTo>
                    <a:pt x="199275" y="0"/>
                  </a:lnTo>
                  <a:lnTo>
                    <a:pt x="176301" y="0"/>
                  </a:lnTo>
                  <a:lnTo>
                    <a:pt x="176301" y="25184"/>
                  </a:lnTo>
                  <a:lnTo>
                    <a:pt x="102222" y="25184"/>
                  </a:lnTo>
                  <a:lnTo>
                    <a:pt x="102222" y="88900"/>
                  </a:lnTo>
                  <a:lnTo>
                    <a:pt x="111124" y="111125"/>
                  </a:lnTo>
                  <a:lnTo>
                    <a:pt x="133349" y="121488"/>
                  </a:lnTo>
                  <a:lnTo>
                    <a:pt x="174828" y="121488"/>
                  </a:lnTo>
                  <a:lnTo>
                    <a:pt x="174828" y="151117"/>
                  </a:lnTo>
                  <a:lnTo>
                    <a:pt x="102222" y="151117"/>
                  </a:lnTo>
                  <a:lnTo>
                    <a:pt x="102222" y="213360"/>
                  </a:lnTo>
                  <a:lnTo>
                    <a:pt x="112598" y="235585"/>
                  </a:lnTo>
                  <a:lnTo>
                    <a:pt x="131851" y="244475"/>
                  </a:lnTo>
                  <a:lnTo>
                    <a:pt x="174828" y="244475"/>
                  </a:lnTo>
                  <a:lnTo>
                    <a:pt x="174828" y="278561"/>
                  </a:lnTo>
                  <a:lnTo>
                    <a:pt x="103708" y="278561"/>
                  </a:lnTo>
                  <a:lnTo>
                    <a:pt x="103708" y="296329"/>
                  </a:lnTo>
                  <a:lnTo>
                    <a:pt x="22224" y="296329"/>
                  </a:lnTo>
                  <a:lnTo>
                    <a:pt x="22224" y="0"/>
                  </a:lnTo>
                  <a:lnTo>
                    <a:pt x="0" y="0"/>
                  </a:lnTo>
                  <a:lnTo>
                    <a:pt x="0" y="380796"/>
                  </a:lnTo>
                  <a:lnTo>
                    <a:pt x="306679" y="380796"/>
                  </a:lnTo>
                  <a:lnTo>
                    <a:pt x="306679" y="584"/>
                  </a:lnTo>
                  <a:lnTo>
                    <a:pt x="305206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525513" y="3102237"/>
              <a:ext cx="306705" cy="381000"/>
            </a:xfrm>
            <a:custGeom>
              <a:avLst/>
              <a:gdLst/>
              <a:ahLst/>
              <a:cxnLst/>
              <a:rect l="l" t="t" r="r" b="b"/>
              <a:pathLst>
                <a:path w="306704" h="381000">
                  <a:moveTo>
                    <a:pt x="305206" y="0"/>
                  </a:moveTo>
                  <a:lnTo>
                    <a:pt x="281508" y="0"/>
                  </a:lnTo>
                  <a:lnTo>
                    <a:pt x="281508" y="296329"/>
                  </a:lnTo>
                  <a:lnTo>
                    <a:pt x="200380" y="296329"/>
                  </a:lnTo>
                  <a:lnTo>
                    <a:pt x="200380" y="210769"/>
                  </a:lnTo>
                  <a:lnTo>
                    <a:pt x="125933" y="210769"/>
                  </a:lnTo>
                  <a:lnTo>
                    <a:pt x="125933" y="182981"/>
                  </a:lnTo>
                  <a:lnTo>
                    <a:pt x="168160" y="182981"/>
                  </a:lnTo>
                  <a:lnTo>
                    <a:pt x="191503" y="172986"/>
                  </a:lnTo>
                  <a:lnTo>
                    <a:pt x="200380" y="149644"/>
                  </a:lnTo>
                  <a:lnTo>
                    <a:pt x="200380" y="87426"/>
                  </a:lnTo>
                  <a:lnTo>
                    <a:pt x="125933" y="87426"/>
                  </a:lnTo>
                  <a:lnTo>
                    <a:pt x="125933" y="58521"/>
                  </a:lnTo>
                  <a:lnTo>
                    <a:pt x="167043" y="58521"/>
                  </a:lnTo>
                  <a:lnTo>
                    <a:pt x="191503" y="46304"/>
                  </a:lnTo>
                  <a:lnTo>
                    <a:pt x="199275" y="25184"/>
                  </a:lnTo>
                  <a:lnTo>
                    <a:pt x="199275" y="0"/>
                  </a:lnTo>
                  <a:lnTo>
                    <a:pt x="176301" y="0"/>
                  </a:lnTo>
                  <a:lnTo>
                    <a:pt x="176301" y="25184"/>
                  </a:lnTo>
                  <a:lnTo>
                    <a:pt x="102222" y="25184"/>
                  </a:lnTo>
                  <a:lnTo>
                    <a:pt x="102222" y="88900"/>
                  </a:lnTo>
                  <a:lnTo>
                    <a:pt x="111124" y="111125"/>
                  </a:lnTo>
                  <a:lnTo>
                    <a:pt x="133349" y="121488"/>
                  </a:lnTo>
                  <a:lnTo>
                    <a:pt x="174828" y="121488"/>
                  </a:lnTo>
                  <a:lnTo>
                    <a:pt x="174828" y="151117"/>
                  </a:lnTo>
                  <a:lnTo>
                    <a:pt x="102222" y="151117"/>
                  </a:lnTo>
                  <a:lnTo>
                    <a:pt x="102222" y="213360"/>
                  </a:lnTo>
                  <a:lnTo>
                    <a:pt x="112598" y="235585"/>
                  </a:lnTo>
                  <a:lnTo>
                    <a:pt x="131851" y="244475"/>
                  </a:lnTo>
                  <a:lnTo>
                    <a:pt x="174828" y="244475"/>
                  </a:lnTo>
                  <a:lnTo>
                    <a:pt x="174828" y="278561"/>
                  </a:lnTo>
                  <a:lnTo>
                    <a:pt x="103708" y="278561"/>
                  </a:lnTo>
                  <a:lnTo>
                    <a:pt x="103708" y="296329"/>
                  </a:lnTo>
                  <a:lnTo>
                    <a:pt x="22224" y="296329"/>
                  </a:lnTo>
                  <a:lnTo>
                    <a:pt x="22224" y="0"/>
                  </a:lnTo>
                  <a:lnTo>
                    <a:pt x="0" y="0"/>
                  </a:lnTo>
                  <a:lnTo>
                    <a:pt x="0" y="380796"/>
                  </a:lnTo>
                  <a:lnTo>
                    <a:pt x="306679" y="380796"/>
                  </a:lnTo>
                  <a:lnTo>
                    <a:pt x="306679" y="584"/>
                  </a:lnTo>
                  <a:lnTo>
                    <a:pt x="30520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547738" y="3102239"/>
              <a:ext cx="154305" cy="296545"/>
            </a:xfrm>
            <a:custGeom>
              <a:avLst/>
              <a:gdLst/>
              <a:ahLst/>
              <a:cxnLst/>
              <a:rect l="l" t="t" r="r" b="b"/>
              <a:pathLst>
                <a:path w="154304" h="296545">
                  <a:moveTo>
                    <a:pt x="154076" y="0"/>
                  </a:moveTo>
                  <a:lnTo>
                    <a:pt x="0" y="0"/>
                  </a:lnTo>
                  <a:lnTo>
                    <a:pt x="0" y="296329"/>
                  </a:lnTo>
                  <a:lnTo>
                    <a:pt x="81483" y="296329"/>
                  </a:lnTo>
                  <a:lnTo>
                    <a:pt x="81483" y="278561"/>
                  </a:lnTo>
                  <a:lnTo>
                    <a:pt x="152603" y="278561"/>
                  </a:lnTo>
                  <a:lnTo>
                    <a:pt x="152603" y="244474"/>
                  </a:lnTo>
                  <a:lnTo>
                    <a:pt x="109626" y="244474"/>
                  </a:lnTo>
                  <a:lnTo>
                    <a:pt x="90373" y="235584"/>
                  </a:lnTo>
                  <a:lnTo>
                    <a:pt x="79997" y="213359"/>
                  </a:lnTo>
                  <a:lnTo>
                    <a:pt x="79997" y="151117"/>
                  </a:lnTo>
                  <a:lnTo>
                    <a:pt x="152603" y="151117"/>
                  </a:lnTo>
                  <a:lnTo>
                    <a:pt x="152603" y="121488"/>
                  </a:lnTo>
                  <a:lnTo>
                    <a:pt x="111124" y="121488"/>
                  </a:lnTo>
                  <a:lnTo>
                    <a:pt x="88899" y="111124"/>
                  </a:lnTo>
                  <a:lnTo>
                    <a:pt x="79997" y="88899"/>
                  </a:lnTo>
                  <a:lnTo>
                    <a:pt x="79997" y="25184"/>
                  </a:lnTo>
                  <a:lnTo>
                    <a:pt x="154076" y="25184"/>
                  </a:lnTo>
                  <a:lnTo>
                    <a:pt x="154076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547738" y="3102239"/>
              <a:ext cx="154305" cy="296545"/>
            </a:xfrm>
            <a:custGeom>
              <a:avLst/>
              <a:gdLst/>
              <a:ahLst/>
              <a:cxnLst/>
              <a:rect l="l" t="t" r="r" b="b"/>
              <a:pathLst>
                <a:path w="154304" h="296545">
                  <a:moveTo>
                    <a:pt x="81483" y="296329"/>
                  </a:moveTo>
                  <a:lnTo>
                    <a:pt x="81483" y="278561"/>
                  </a:lnTo>
                  <a:lnTo>
                    <a:pt x="152603" y="278561"/>
                  </a:lnTo>
                  <a:lnTo>
                    <a:pt x="152603" y="244474"/>
                  </a:lnTo>
                  <a:lnTo>
                    <a:pt x="109626" y="244474"/>
                  </a:lnTo>
                  <a:lnTo>
                    <a:pt x="90373" y="235584"/>
                  </a:lnTo>
                  <a:lnTo>
                    <a:pt x="79997" y="213359"/>
                  </a:lnTo>
                  <a:lnTo>
                    <a:pt x="79997" y="151117"/>
                  </a:lnTo>
                  <a:lnTo>
                    <a:pt x="152603" y="151117"/>
                  </a:lnTo>
                  <a:lnTo>
                    <a:pt x="152603" y="121488"/>
                  </a:lnTo>
                  <a:lnTo>
                    <a:pt x="111124" y="121488"/>
                  </a:lnTo>
                  <a:lnTo>
                    <a:pt x="88899" y="111124"/>
                  </a:lnTo>
                  <a:lnTo>
                    <a:pt x="79997" y="88899"/>
                  </a:lnTo>
                  <a:lnTo>
                    <a:pt x="79997" y="25184"/>
                  </a:lnTo>
                  <a:lnTo>
                    <a:pt x="154076" y="25184"/>
                  </a:lnTo>
                  <a:lnTo>
                    <a:pt x="154076" y="0"/>
                  </a:lnTo>
                  <a:lnTo>
                    <a:pt x="0" y="0"/>
                  </a:lnTo>
                  <a:lnTo>
                    <a:pt x="0" y="296329"/>
                  </a:lnTo>
                  <a:lnTo>
                    <a:pt x="81483" y="2963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452551" y="2415699"/>
              <a:ext cx="137795" cy="137160"/>
            </a:xfrm>
            <a:custGeom>
              <a:avLst/>
              <a:gdLst/>
              <a:ahLst/>
              <a:cxnLst/>
              <a:rect l="l" t="t" r="r" b="b"/>
              <a:pathLst>
                <a:path w="137795" h="137160">
                  <a:moveTo>
                    <a:pt x="45059" y="0"/>
                  </a:moveTo>
                  <a:lnTo>
                    <a:pt x="0" y="43662"/>
                  </a:lnTo>
                  <a:lnTo>
                    <a:pt x="92481" y="136753"/>
                  </a:lnTo>
                  <a:lnTo>
                    <a:pt x="137553" y="93078"/>
                  </a:lnTo>
                  <a:lnTo>
                    <a:pt x="4505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452551" y="2415699"/>
              <a:ext cx="137795" cy="137160"/>
            </a:xfrm>
            <a:custGeom>
              <a:avLst/>
              <a:gdLst/>
              <a:ahLst/>
              <a:cxnLst/>
              <a:rect l="l" t="t" r="r" b="b"/>
              <a:pathLst>
                <a:path w="137795" h="137160">
                  <a:moveTo>
                    <a:pt x="92481" y="136753"/>
                  </a:moveTo>
                  <a:lnTo>
                    <a:pt x="0" y="43662"/>
                  </a:lnTo>
                  <a:lnTo>
                    <a:pt x="45059" y="0"/>
                  </a:lnTo>
                  <a:lnTo>
                    <a:pt x="137553" y="93078"/>
                  </a:lnTo>
                  <a:lnTo>
                    <a:pt x="92481" y="1367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681469" y="2416803"/>
              <a:ext cx="137795" cy="137160"/>
            </a:xfrm>
            <a:custGeom>
              <a:avLst/>
              <a:gdLst/>
              <a:ahLst/>
              <a:cxnLst/>
              <a:rect l="l" t="t" r="r" b="b"/>
              <a:pathLst>
                <a:path w="137795" h="137160">
                  <a:moveTo>
                    <a:pt x="92494" y="0"/>
                  </a:moveTo>
                  <a:lnTo>
                    <a:pt x="0" y="93091"/>
                  </a:lnTo>
                  <a:lnTo>
                    <a:pt x="45059" y="136766"/>
                  </a:lnTo>
                  <a:lnTo>
                    <a:pt x="137553" y="43662"/>
                  </a:lnTo>
                  <a:lnTo>
                    <a:pt x="9249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681469" y="2416803"/>
              <a:ext cx="137795" cy="137160"/>
            </a:xfrm>
            <a:custGeom>
              <a:avLst/>
              <a:gdLst/>
              <a:ahLst/>
              <a:cxnLst/>
              <a:rect l="l" t="t" r="r" b="b"/>
              <a:pathLst>
                <a:path w="137795" h="137160">
                  <a:moveTo>
                    <a:pt x="45059" y="136766"/>
                  </a:moveTo>
                  <a:lnTo>
                    <a:pt x="137553" y="43662"/>
                  </a:lnTo>
                  <a:lnTo>
                    <a:pt x="92494" y="0"/>
                  </a:lnTo>
                  <a:lnTo>
                    <a:pt x="0" y="93091"/>
                  </a:lnTo>
                  <a:lnTo>
                    <a:pt x="45059" y="1367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603659" y="2416225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63347" y="0"/>
                  </a:moveTo>
                  <a:lnTo>
                    <a:pt x="0" y="0"/>
                  </a:lnTo>
                  <a:lnTo>
                    <a:pt x="0" y="57784"/>
                  </a:lnTo>
                  <a:lnTo>
                    <a:pt x="63347" y="57784"/>
                  </a:lnTo>
                  <a:lnTo>
                    <a:pt x="6334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603659" y="2416225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63347" y="57784"/>
                  </a:moveTo>
                  <a:lnTo>
                    <a:pt x="0" y="57784"/>
                  </a:lnTo>
                  <a:lnTo>
                    <a:pt x="0" y="0"/>
                  </a:lnTo>
                  <a:lnTo>
                    <a:pt x="63347" y="0"/>
                  </a:lnTo>
                  <a:lnTo>
                    <a:pt x="63347" y="577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603659" y="2719603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63347" y="0"/>
                  </a:moveTo>
                  <a:lnTo>
                    <a:pt x="0" y="0"/>
                  </a:lnTo>
                  <a:lnTo>
                    <a:pt x="0" y="57784"/>
                  </a:lnTo>
                  <a:lnTo>
                    <a:pt x="63347" y="57784"/>
                  </a:lnTo>
                  <a:lnTo>
                    <a:pt x="6334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603659" y="2719603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63347" y="57784"/>
                  </a:moveTo>
                  <a:lnTo>
                    <a:pt x="0" y="57784"/>
                  </a:lnTo>
                  <a:lnTo>
                    <a:pt x="0" y="0"/>
                  </a:lnTo>
                  <a:lnTo>
                    <a:pt x="63347" y="0"/>
                  </a:lnTo>
                  <a:lnTo>
                    <a:pt x="63347" y="577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668111" y="2582925"/>
              <a:ext cx="31115" cy="29209"/>
            </a:xfrm>
            <a:custGeom>
              <a:avLst/>
              <a:gdLst/>
              <a:ahLst/>
              <a:cxnLst/>
              <a:rect l="l" t="t" r="r" b="b"/>
              <a:pathLst>
                <a:path w="31114" h="29210">
                  <a:moveTo>
                    <a:pt x="31114" y="0"/>
                  </a:moveTo>
                  <a:lnTo>
                    <a:pt x="0" y="0"/>
                  </a:lnTo>
                  <a:lnTo>
                    <a:pt x="0" y="28892"/>
                  </a:lnTo>
                  <a:lnTo>
                    <a:pt x="31114" y="28892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668111" y="2582925"/>
              <a:ext cx="31115" cy="29209"/>
            </a:xfrm>
            <a:custGeom>
              <a:avLst/>
              <a:gdLst/>
              <a:ahLst/>
              <a:cxnLst/>
              <a:rect l="l" t="t" r="r" b="b"/>
              <a:pathLst>
                <a:path w="31114" h="29210">
                  <a:moveTo>
                    <a:pt x="31114" y="28892"/>
                  </a:moveTo>
                  <a:lnTo>
                    <a:pt x="0" y="28892"/>
                  </a:lnTo>
                  <a:lnTo>
                    <a:pt x="0" y="0"/>
                  </a:lnTo>
                  <a:lnTo>
                    <a:pt x="31114" y="0"/>
                  </a:lnTo>
                  <a:lnTo>
                    <a:pt x="31114" y="288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570321" y="2582925"/>
              <a:ext cx="31115" cy="29209"/>
            </a:xfrm>
            <a:custGeom>
              <a:avLst/>
              <a:gdLst/>
              <a:ahLst/>
              <a:cxnLst/>
              <a:rect l="l" t="t" r="r" b="b"/>
              <a:pathLst>
                <a:path w="31114" h="29210">
                  <a:moveTo>
                    <a:pt x="31114" y="0"/>
                  </a:moveTo>
                  <a:lnTo>
                    <a:pt x="0" y="0"/>
                  </a:lnTo>
                  <a:lnTo>
                    <a:pt x="0" y="28892"/>
                  </a:lnTo>
                  <a:lnTo>
                    <a:pt x="31114" y="28892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570321" y="2582925"/>
              <a:ext cx="31115" cy="29209"/>
            </a:xfrm>
            <a:custGeom>
              <a:avLst/>
              <a:gdLst/>
              <a:ahLst/>
              <a:cxnLst/>
              <a:rect l="l" t="t" r="r" b="b"/>
              <a:pathLst>
                <a:path w="31114" h="29210">
                  <a:moveTo>
                    <a:pt x="31114" y="28892"/>
                  </a:moveTo>
                  <a:lnTo>
                    <a:pt x="0" y="28892"/>
                  </a:lnTo>
                  <a:lnTo>
                    <a:pt x="0" y="0"/>
                  </a:lnTo>
                  <a:lnTo>
                    <a:pt x="31114" y="0"/>
                  </a:lnTo>
                  <a:lnTo>
                    <a:pt x="31114" y="288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699226" y="2578468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55562" y="0"/>
                  </a:moveTo>
                  <a:lnTo>
                    <a:pt x="0" y="0"/>
                  </a:lnTo>
                  <a:lnTo>
                    <a:pt x="0" y="36664"/>
                  </a:lnTo>
                  <a:lnTo>
                    <a:pt x="55562" y="36664"/>
                  </a:lnTo>
                  <a:lnTo>
                    <a:pt x="5556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699226" y="2578468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55562" y="36664"/>
                  </a:moveTo>
                  <a:lnTo>
                    <a:pt x="0" y="36664"/>
                  </a:lnTo>
                  <a:lnTo>
                    <a:pt x="0" y="0"/>
                  </a:lnTo>
                  <a:lnTo>
                    <a:pt x="55562" y="0"/>
                  </a:lnTo>
                  <a:lnTo>
                    <a:pt x="55562" y="36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514759" y="2578468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55562" y="0"/>
                  </a:moveTo>
                  <a:lnTo>
                    <a:pt x="0" y="0"/>
                  </a:lnTo>
                  <a:lnTo>
                    <a:pt x="0" y="36664"/>
                  </a:lnTo>
                  <a:lnTo>
                    <a:pt x="55562" y="36664"/>
                  </a:lnTo>
                  <a:lnTo>
                    <a:pt x="5556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514759" y="2578468"/>
              <a:ext cx="55880" cy="36830"/>
            </a:xfrm>
            <a:custGeom>
              <a:avLst/>
              <a:gdLst/>
              <a:ahLst/>
              <a:cxnLst/>
              <a:rect l="l" t="t" r="r" b="b"/>
              <a:pathLst>
                <a:path w="55879" h="36830">
                  <a:moveTo>
                    <a:pt x="55562" y="36664"/>
                  </a:moveTo>
                  <a:lnTo>
                    <a:pt x="0" y="36664"/>
                  </a:lnTo>
                  <a:lnTo>
                    <a:pt x="0" y="0"/>
                  </a:lnTo>
                  <a:lnTo>
                    <a:pt x="55562" y="0"/>
                  </a:lnTo>
                  <a:lnTo>
                    <a:pt x="55562" y="36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455869" y="2656255"/>
              <a:ext cx="119380" cy="61594"/>
            </a:xfrm>
            <a:custGeom>
              <a:avLst/>
              <a:gdLst/>
              <a:ahLst/>
              <a:cxnLst/>
              <a:rect l="l" t="t" r="r" b="b"/>
              <a:pathLst>
                <a:path w="119379" h="61594">
                  <a:moveTo>
                    <a:pt x="118910" y="0"/>
                  </a:moveTo>
                  <a:lnTo>
                    <a:pt x="0" y="0"/>
                  </a:lnTo>
                  <a:lnTo>
                    <a:pt x="0" y="61125"/>
                  </a:lnTo>
                  <a:lnTo>
                    <a:pt x="118910" y="61125"/>
                  </a:lnTo>
                  <a:lnTo>
                    <a:pt x="11891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455869" y="2656255"/>
              <a:ext cx="119380" cy="61594"/>
            </a:xfrm>
            <a:custGeom>
              <a:avLst/>
              <a:gdLst/>
              <a:ahLst/>
              <a:cxnLst/>
              <a:rect l="l" t="t" r="r" b="b"/>
              <a:pathLst>
                <a:path w="119379" h="61594">
                  <a:moveTo>
                    <a:pt x="118910" y="61125"/>
                  </a:moveTo>
                  <a:lnTo>
                    <a:pt x="0" y="61125"/>
                  </a:lnTo>
                  <a:lnTo>
                    <a:pt x="0" y="0"/>
                  </a:lnTo>
                  <a:lnTo>
                    <a:pt x="118910" y="0"/>
                  </a:lnTo>
                  <a:lnTo>
                    <a:pt x="118910" y="611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693676" y="2658490"/>
              <a:ext cx="120014" cy="61594"/>
            </a:xfrm>
            <a:custGeom>
              <a:avLst/>
              <a:gdLst/>
              <a:ahLst/>
              <a:cxnLst/>
              <a:rect l="l" t="t" r="r" b="b"/>
              <a:pathLst>
                <a:path w="120014" h="61594">
                  <a:moveTo>
                    <a:pt x="120014" y="0"/>
                  </a:moveTo>
                  <a:lnTo>
                    <a:pt x="0" y="0"/>
                  </a:lnTo>
                  <a:lnTo>
                    <a:pt x="0" y="61112"/>
                  </a:lnTo>
                  <a:lnTo>
                    <a:pt x="120014" y="61112"/>
                  </a:lnTo>
                  <a:lnTo>
                    <a:pt x="12001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693676" y="2658490"/>
              <a:ext cx="120014" cy="61594"/>
            </a:xfrm>
            <a:custGeom>
              <a:avLst/>
              <a:gdLst/>
              <a:ahLst/>
              <a:cxnLst/>
              <a:rect l="l" t="t" r="r" b="b"/>
              <a:pathLst>
                <a:path w="120014" h="61594">
                  <a:moveTo>
                    <a:pt x="120014" y="61112"/>
                  </a:moveTo>
                  <a:lnTo>
                    <a:pt x="0" y="61112"/>
                  </a:lnTo>
                  <a:lnTo>
                    <a:pt x="0" y="0"/>
                  </a:lnTo>
                  <a:lnTo>
                    <a:pt x="120014" y="0"/>
                  </a:lnTo>
                  <a:lnTo>
                    <a:pt x="120014" y="611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442521" y="2570683"/>
              <a:ext cx="71755" cy="54610"/>
            </a:xfrm>
            <a:custGeom>
              <a:avLst/>
              <a:gdLst/>
              <a:ahLst/>
              <a:cxnLst/>
              <a:rect l="l" t="t" r="r" b="b"/>
              <a:pathLst>
                <a:path w="71754" h="54610">
                  <a:moveTo>
                    <a:pt x="71132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71132" y="54457"/>
                  </a:lnTo>
                  <a:lnTo>
                    <a:pt x="7113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442521" y="2570683"/>
              <a:ext cx="71755" cy="54610"/>
            </a:xfrm>
            <a:custGeom>
              <a:avLst/>
              <a:gdLst/>
              <a:ahLst/>
              <a:cxnLst/>
              <a:rect l="l" t="t" r="r" b="b"/>
              <a:pathLst>
                <a:path w="71754" h="54610">
                  <a:moveTo>
                    <a:pt x="71132" y="54457"/>
                  </a:moveTo>
                  <a:lnTo>
                    <a:pt x="0" y="54457"/>
                  </a:lnTo>
                  <a:lnTo>
                    <a:pt x="0" y="0"/>
                  </a:lnTo>
                  <a:lnTo>
                    <a:pt x="71132" y="0"/>
                  </a:lnTo>
                  <a:lnTo>
                    <a:pt x="71132" y="544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757011" y="2570683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68897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68897" y="54457"/>
                  </a:lnTo>
                  <a:lnTo>
                    <a:pt x="688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757011" y="2570683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68897" y="54457"/>
                  </a:moveTo>
                  <a:lnTo>
                    <a:pt x="0" y="54457"/>
                  </a:lnTo>
                  <a:lnTo>
                    <a:pt x="0" y="0"/>
                  </a:lnTo>
                  <a:lnTo>
                    <a:pt x="68897" y="0"/>
                  </a:lnTo>
                  <a:lnTo>
                    <a:pt x="68897" y="5445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528106" y="2662923"/>
              <a:ext cx="33655" cy="46990"/>
            </a:xfrm>
            <a:custGeom>
              <a:avLst/>
              <a:gdLst/>
              <a:ahLst/>
              <a:cxnLst/>
              <a:rect l="l" t="t" r="r" b="b"/>
              <a:pathLst>
                <a:path w="33654" h="46989">
                  <a:moveTo>
                    <a:pt x="33337" y="0"/>
                  </a:moveTo>
                  <a:lnTo>
                    <a:pt x="0" y="0"/>
                  </a:lnTo>
                  <a:lnTo>
                    <a:pt x="0" y="46672"/>
                  </a:lnTo>
                  <a:lnTo>
                    <a:pt x="33337" y="46672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528106" y="2662923"/>
              <a:ext cx="33655" cy="46990"/>
            </a:xfrm>
            <a:custGeom>
              <a:avLst/>
              <a:gdLst/>
              <a:ahLst/>
              <a:cxnLst/>
              <a:rect l="l" t="t" r="r" b="b"/>
              <a:pathLst>
                <a:path w="33654" h="46989">
                  <a:moveTo>
                    <a:pt x="33337" y="46672"/>
                  </a:moveTo>
                  <a:lnTo>
                    <a:pt x="0" y="46672"/>
                  </a:lnTo>
                  <a:lnTo>
                    <a:pt x="0" y="0"/>
                  </a:lnTo>
                  <a:lnTo>
                    <a:pt x="33337" y="0"/>
                  </a:lnTo>
                  <a:lnTo>
                    <a:pt x="33337" y="466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709221" y="2664040"/>
              <a:ext cx="32384" cy="46990"/>
            </a:xfrm>
            <a:custGeom>
              <a:avLst/>
              <a:gdLst/>
              <a:ahLst/>
              <a:cxnLst/>
              <a:rect l="l" t="t" r="r" b="b"/>
              <a:pathLst>
                <a:path w="32385" h="46989">
                  <a:moveTo>
                    <a:pt x="32245" y="0"/>
                  </a:moveTo>
                  <a:lnTo>
                    <a:pt x="0" y="0"/>
                  </a:lnTo>
                  <a:lnTo>
                    <a:pt x="0" y="46672"/>
                  </a:lnTo>
                  <a:lnTo>
                    <a:pt x="32245" y="46672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709221" y="2664040"/>
              <a:ext cx="32384" cy="46990"/>
            </a:xfrm>
            <a:custGeom>
              <a:avLst/>
              <a:gdLst/>
              <a:ahLst/>
              <a:cxnLst/>
              <a:rect l="l" t="t" r="r" b="b"/>
              <a:pathLst>
                <a:path w="32385" h="46989">
                  <a:moveTo>
                    <a:pt x="32245" y="46672"/>
                  </a:moveTo>
                  <a:lnTo>
                    <a:pt x="0" y="46672"/>
                  </a:lnTo>
                  <a:lnTo>
                    <a:pt x="0" y="0"/>
                  </a:lnTo>
                  <a:lnTo>
                    <a:pt x="32245" y="0"/>
                  </a:lnTo>
                  <a:lnTo>
                    <a:pt x="32245" y="466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523661" y="2479573"/>
              <a:ext cx="42545" cy="54610"/>
            </a:xfrm>
            <a:custGeom>
              <a:avLst/>
              <a:gdLst/>
              <a:ahLst/>
              <a:cxnLst/>
              <a:rect l="l" t="t" r="r" b="b"/>
              <a:pathLst>
                <a:path w="42545" h="54610">
                  <a:moveTo>
                    <a:pt x="42214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42214" y="54457"/>
                  </a:lnTo>
                  <a:lnTo>
                    <a:pt x="42214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523661" y="2479573"/>
              <a:ext cx="42545" cy="54610"/>
            </a:xfrm>
            <a:custGeom>
              <a:avLst/>
              <a:gdLst/>
              <a:ahLst/>
              <a:cxnLst/>
              <a:rect l="l" t="t" r="r" b="b"/>
              <a:pathLst>
                <a:path w="42545" h="54610">
                  <a:moveTo>
                    <a:pt x="42214" y="54457"/>
                  </a:moveTo>
                  <a:lnTo>
                    <a:pt x="0" y="54457"/>
                  </a:lnTo>
                  <a:lnTo>
                    <a:pt x="0" y="0"/>
                  </a:lnTo>
                  <a:lnTo>
                    <a:pt x="42214" y="0"/>
                  </a:lnTo>
                  <a:lnTo>
                    <a:pt x="42214" y="544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702566" y="2479573"/>
              <a:ext cx="42545" cy="54610"/>
            </a:xfrm>
            <a:custGeom>
              <a:avLst/>
              <a:gdLst/>
              <a:ahLst/>
              <a:cxnLst/>
              <a:rect l="l" t="t" r="r" b="b"/>
              <a:pathLst>
                <a:path w="42545" h="54610">
                  <a:moveTo>
                    <a:pt x="42227" y="0"/>
                  </a:moveTo>
                  <a:lnTo>
                    <a:pt x="0" y="0"/>
                  </a:lnTo>
                  <a:lnTo>
                    <a:pt x="0" y="54457"/>
                  </a:lnTo>
                  <a:lnTo>
                    <a:pt x="42227" y="54457"/>
                  </a:lnTo>
                  <a:lnTo>
                    <a:pt x="4222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702566" y="2479573"/>
              <a:ext cx="42545" cy="54610"/>
            </a:xfrm>
            <a:custGeom>
              <a:avLst/>
              <a:gdLst/>
              <a:ahLst/>
              <a:cxnLst/>
              <a:rect l="l" t="t" r="r" b="b"/>
              <a:pathLst>
                <a:path w="42545" h="54610">
                  <a:moveTo>
                    <a:pt x="42227" y="54457"/>
                  </a:moveTo>
                  <a:lnTo>
                    <a:pt x="0" y="54457"/>
                  </a:lnTo>
                  <a:lnTo>
                    <a:pt x="0" y="0"/>
                  </a:lnTo>
                  <a:lnTo>
                    <a:pt x="42227" y="0"/>
                  </a:lnTo>
                  <a:lnTo>
                    <a:pt x="42227" y="544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466969" y="2726270"/>
              <a:ext cx="322580" cy="111125"/>
            </a:xfrm>
            <a:custGeom>
              <a:avLst/>
              <a:gdLst/>
              <a:ahLst/>
              <a:cxnLst/>
              <a:rect l="l" t="t" r="r" b="b"/>
              <a:pathLst>
                <a:path w="322579" h="111125">
                  <a:moveTo>
                    <a:pt x="322262" y="111125"/>
                  </a:moveTo>
                  <a:lnTo>
                    <a:pt x="307187" y="102362"/>
                  </a:lnTo>
                  <a:lnTo>
                    <a:pt x="297802" y="73342"/>
                  </a:lnTo>
                  <a:lnTo>
                    <a:pt x="52235" y="73342"/>
                  </a:lnTo>
                  <a:lnTo>
                    <a:pt x="40017" y="61112"/>
                  </a:lnTo>
                  <a:lnTo>
                    <a:pt x="40030" y="0"/>
                  </a:lnTo>
                  <a:lnTo>
                    <a:pt x="12" y="0"/>
                  </a:lnTo>
                  <a:lnTo>
                    <a:pt x="12" y="61112"/>
                  </a:lnTo>
                  <a:lnTo>
                    <a:pt x="14439" y="96685"/>
                  </a:lnTo>
                  <a:lnTo>
                    <a:pt x="52235" y="111125"/>
                  </a:lnTo>
                  <a:lnTo>
                    <a:pt x="322262" y="1111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1" name="object 55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762571" y="2726181"/>
              <a:ext cx="218973" cy="143507"/>
            </a:xfrm>
            <a:prstGeom prst="rect">
              <a:avLst/>
            </a:prstGeom>
          </p:spPr>
        </p:pic>
        <p:sp>
          <p:nvSpPr>
            <p:cNvPr id="552" name="object 552"/>
            <p:cNvSpPr/>
            <p:nvPr/>
          </p:nvSpPr>
          <p:spPr>
            <a:xfrm>
              <a:off x="5356603" y="2822949"/>
              <a:ext cx="523240" cy="43815"/>
            </a:xfrm>
            <a:custGeom>
              <a:avLst/>
              <a:gdLst/>
              <a:ahLst/>
              <a:cxnLst/>
              <a:rect l="l" t="t" r="r" b="b"/>
              <a:pathLst>
                <a:path w="523239" h="43814">
                  <a:moveTo>
                    <a:pt x="124815" y="0"/>
                  </a:moveTo>
                  <a:lnTo>
                    <a:pt x="0" y="0"/>
                  </a:lnTo>
                  <a:lnTo>
                    <a:pt x="0" y="43700"/>
                  </a:lnTo>
                  <a:lnTo>
                    <a:pt x="523011" y="43700"/>
                  </a:lnTo>
                  <a:lnTo>
                    <a:pt x="523011" y="25933"/>
                  </a:lnTo>
                  <a:lnTo>
                    <a:pt x="454863" y="25933"/>
                  </a:lnTo>
                  <a:lnTo>
                    <a:pt x="432638" y="14439"/>
                  </a:lnTo>
                  <a:lnTo>
                    <a:pt x="162610" y="14439"/>
                  </a:lnTo>
                  <a:lnTo>
                    <a:pt x="12481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356603" y="2822949"/>
              <a:ext cx="523240" cy="43815"/>
            </a:xfrm>
            <a:custGeom>
              <a:avLst/>
              <a:gdLst/>
              <a:ahLst/>
              <a:cxnLst/>
              <a:rect l="l" t="t" r="r" b="b"/>
              <a:pathLst>
                <a:path w="523239" h="43814">
                  <a:moveTo>
                    <a:pt x="124815" y="0"/>
                  </a:moveTo>
                  <a:lnTo>
                    <a:pt x="0" y="0"/>
                  </a:lnTo>
                  <a:lnTo>
                    <a:pt x="0" y="43700"/>
                  </a:lnTo>
                  <a:lnTo>
                    <a:pt x="523011" y="43700"/>
                  </a:lnTo>
                  <a:lnTo>
                    <a:pt x="523011" y="25933"/>
                  </a:lnTo>
                  <a:lnTo>
                    <a:pt x="454863" y="25933"/>
                  </a:lnTo>
                  <a:lnTo>
                    <a:pt x="432638" y="14439"/>
                  </a:lnTo>
                  <a:lnTo>
                    <a:pt x="162610" y="14439"/>
                  </a:lnTo>
                  <a:lnTo>
                    <a:pt x="12481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275110" y="2791091"/>
              <a:ext cx="75565" cy="62230"/>
            </a:xfrm>
            <a:custGeom>
              <a:avLst/>
              <a:gdLst/>
              <a:ahLst/>
              <a:cxnLst/>
              <a:rect l="l" t="t" r="r" b="b"/>
              <a:pathLst>
                <a:path w="75564" h="62230">
                  <a:moveTo>
                    <a:pt x="75564" y="0"/>
                  </a:moveTo>
                  <a:lnTo>
                    <a:pt x="0" y="0"/>
                  </a:lnTo>
                  <a:lnTo>
                    <a:pt x="0" y="62229"/>
                  </a:lnTo>
                  <a:lnTo>
                    <a:pt x="75564" y="62229"/>
                  </a:lnTo>
                  <a:lnTo>
                    <a:pt x="7556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275110" y="2791091"/>
              <a:ext cx="75565" cy="62230"/>
            </a:xfrm>
            <a:custGeom>
              <a:avLst/>
              <a:gdLst/>
              <a:ahLst/>
              <a:cxnLst/>
              <a:rect l="l" t="t" r="r" b="b"/>
              <a:pathLst>
                <a:path w="75564" h="62230">
                  <a:moveTo>
                    <a:pt x="0" y="62229"/>
                  </a:moveTo>
                  <a:lnTo>
                    <a:pt x="75564" y="62229"/>
                  </a:lnTo>
                  <a:lnTo>
                    <a:pt x="75564" y="0"/>
                  </a:lnTo>
                  <a:lnTo>
                    <a:pt x="0" y="0"/>
                  </a:lnTo>
                  <a:lnTo>
                    <a:pt x="0" y="622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435104" y="2977781"/>
              <a:ext cx="401955" cy="124460"/>
            </a:xfrm>
            <a:custGeom>
              <a:avLst/>
              <a:gdLst/>
              <a:ahLst/>
              <a:cxnLst/>
              <a:rect l="l" t="t" r="r" b="b"/>
              <a:pathLst>
                <a:path w="401954" h="124460">
                  <a:moveTo>
                    <a:pt x="401548" y="0"/>
                  </a:moveTo>
                  <a:lnTo>
                    <a:pt x="0" y="0"/>
                  </a:lnTo>
                  <a:lnTo>
                    <a:pt x="0" y="124459"/>
                  </a:lnTo>
                  <a:lnTo>
                    <a:pt x="401548" y="124459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1716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435104" y="2977781"/>
              <a:ext cx="401955" cy="124460"/>
            </a:xfrm>
            <a:custGeom>
              <a:avLst/>
              <a:gdLst/>
              <a:ahLst/>
              <a:cxnLst/>
              <a:rect l="l" t="t" r="r" b="b"/>
              <a:pathLst>
                <a:path w="401954" h="124460">
                  <a:moveTo>
                    <a:pt x="401548" y="124459"/>
                  </a:moveTo>
                  <a:lnTo>
                    <a:pt x="0" y="124459"/>
                  </a:lnTo>
                  <a:lnTo>
                    <a:pt x="0" y="0"/>
                  </a:lnTo>
                  <a:lnTo>
                    <a:pt x="401548" y="0"/>
                  </a:lnTo>
                  <a:lnTo>
                    <a:pt x="401548" y="12445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484012" y="3102241"/>
              <a:ext cx="38735" cy="253365"/>
            </a:xfrm>
            <a:custGeom>
              <a:avLst/>
              <a:gdLst/>
              <a:ahLst/>
              <a:cxnLst/>
              <a:rect l="l" t="t" r="r" b="b"/>
              <a:pathLst>
                <a:path w="38735" h="253364">
                  <a:moveTo>
                    <a:pt x="38531" y="0"/>
                  </a:moveTo>
                  <a:lnTo>
                    <a:pt x="0" y="0"/>
                  </a:lnTo>
                  <a:lnTo>
                    <a:pt x="0" y="253365"/>
                  </a:lnTo>
                  <a:lnTo>
                    <a:pt x="38531" y="253365"/>
                  </a:lnTo>
                  <a:lnTo>
                    <a:pt x="38531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484012" y="3102241"/>
              <a:ext cx="38735" cy="253365"/>
            </a:xfrm>
            <a:custGeom>
              <a:avLst/>
              <a:gdLst/>
              <a:ahLst/>
              <a:cxnLst/>
              <a:rect l="l" t="t" r="r" b="b"/>
              <a:pathLst>
                <a:path w="38735" h="253364">
                  <a:moveTo>
                    <a:pt x="38531" y="253365"/>
                  </a:moveTo>
                  <a:lnTo>
                    <a:pt x="0" y="253365"/>
                  </a:lnTo>
                  <a:lnTo>
                    <a:pt x="0" y="0"/>
                  </a:lnTo>
                  <a:lnTo>
                    <a:pt x="38531" y="0"/>
                  </a:lnTo>
                  <a:lnTo>
                    <a:pt x="38531" y="2533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452897" y="3287445"/>
              <a:ext cx="31115" cy="68580"/>
            </a:xfrm>
            <a:custGeom>
              <a:avLst/>
              <a:gdLst/>
              <a:ahLst/>
              <a:cxnLst/>
              <a:rect l="l" t="t" r="r" b="b"/>
              <a:pathLst>
                <a:path w="31114" h="68579">
                  <a:moveTo>
                    <a:pt x="31114" y="0"/>
                  </a:moveTo>
                  <a:lnTo>
                    <a:pt x="0" y="0"/>
                  </a:lnTo>
                  <a:lnTo>
                    <a:pt x="0" y="68160"/>
                  </a:lnTo>
                  <a:lnTo>
                    <a:pt x="31114" y="68160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452897" y="3287445"/>
              <a:ext cx="31115" cy="68580"/>
            </a:xfrm>
            <a:custGeom>
              <a:avLst/>
              <a:gdLst/>
              <a:ahLst/>
              <a:cxnLst/>
              <a:rect l="l" t="t" r="r" b="b"/>
              <a:pathLst>
                <a:path w="31114" h="68579">
                  <a:moveTo>
                    <a:pt x="31114" y="68160"/>
                  </a:moveTo>
                  <a:lnTo>
                    <a:pt x="0" y="68160"/>
                  </a:lnTo>
                  <a:lnTo>
                    <a:pt x="0" y="0"/>
                  </a:lnTo>
                  <a:lnTo>
                    <a:pt x="31114" y="0"/>
                  </a:lnTo>
                  <a:lnTo>
                    <a:pt x="31114" y="6816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827750" y="3091865"/>
              <a:ext cx="40005" cy="266700"/>
            </a:xfrm>
            <a:custGeom>
              <a:avLst/>
              <a:gdLst/>
              <a:ahLst/>
              <a:cxnLst/>
              <a:rect l="l" t="t" r="r" b="b"/>
              <a:pathLst>
                <a:path w="40004" h="266700">
                  <a:moveTo>
                    <a:pt x="40004" y="0"/>
                  </a:moveTo>
                  <a:lnTo>
                    <a:pt x="0" y="0"/>
                  </a:lnTo>
                  <a:lnTo>
                    <a:pt x="0" y="266700"/>
                  </a:lnTo>
                  <a:lnTo>
                    <a:pt x="40004" y="266700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827750" y="3091865"/>
              <a:ext cx="40005" cy="266700"/>
            </a:xfrm>
            <a:custGeom>
              <a:avLst/>
              <a:gdLst/>
              <a:ahLst/>
              <a:cxnLst/>
              <a:rect l="l" t="t" r="r" b="b"/>
              <a:pathLst>
                <a:path w="40004" h="266700">
                  <a:moveTo>
                    <a:pt x="0" y="266700"/>
                  </a:moveTo>
                  <a:lnTo>
                    <a:pt x="40004" y="266700"/>
                  </a:lnTo>
                  <a:lnTo>
                    <a:pt x="40004" y="0"/>
                  </a:lnTo>
                  <a:lnTo>
                    <a:pt x="0" y="0"/>
                  </a:lnTo>
                  <a:lnTo>
                    <a:pt x="0" y="2667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867755" y="3285972"/>
              <a:ext cx="29845" cy="68580"/>
            </a:xfrm>
            <a:custGeom>
              <a:avLst/>
              <a:gdLst/>
              <a:ahLst/>
              <a:cxnLst/>
              <a:rect l="l" t="t" r="r" b="b"/>
              <a:pathLst>
                <a:path w="29845" h="68579">
                  <a:moveTo>
                    <a:pt x="29641" y="0"/>
                  </a:moveTo>
                  <a:lnTo>
                    <a:pt x="0" y="0"/>
                  </a:lnTo>
                  <a:lnTo>
                    <a:pt x="0" y="68148"/>
                  </a:lnTo>
                  <a:lnTo>
                    <a:pt x="29641" y="68148"/>
                  </a:lnTo>
                  <a:lnTo>
                    <a:pt x="29641" y="0"/>
                  </a:lnTo>
                  <a:close/>
                </a:path>
              </a:pathLst>
            </a:custGeom>
            <a:solidFill>
              <a:srgbClr val="99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867755" y="3285972"/>
              <a:ext cx="29845" cy="68580"/>
            </a:xfrm>
            <a:custGeom>
              <a:avLst/>
              <a:gdLst/>
              <a:ahLst/>
              <a:cxnLst/>
              <a:rect l="l" t="t" r="r" b="b"/>
              <a:pathLst>
                <a:path w="29845" h="68579">
                  <a:moveTo>
                    <a:pt x="29641" y="68148"/>
                  </a:moveTo>
                  <a:lnTo>
                    <a:pt x="0" y="68148"/>
                  </a:lnTo>
                  <a:lnTo>
                    <a:pt x="0" y="0"/>
                  </a:lnTo>
                  <a:lnTo>
                    <a:pt x="29641" y="0"/>
                  </a:lnTo>
                  <a:lnTo>
                    <a:pt x="29641" y="681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566994" y="3354120"/>
              <a:ext cx="53340" cy="109855"/>
            </a:xfrm>
            <a:custGeom>
              <a:avLst/>
              <a:gdLst/>
              <a:ahLst/>
              <a:cxnLst/>
              <a:rect l="l" t="t" r="r" b="b"/>
              <a:pathLst>
                <a:path w="53339" h="109854">
                  <a:moveTo>
                    <a:pt x="53327" y="0"/>
                  </a:moveTo>
                  <a:lnTo>
                    <a:pt x="0" y="0"/>
                  </a:lnTo>
                  <a:lnTo>
                    <a:pt x="0" y="109651"/>
                  </a:lnTo>
                  <a:lnTo>
                    <a:pt x="53327" y="109651"/>
                  </a:lnTo>
                  <a:lnTo>
                    <a:pt x="5332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566994" y="3354120"/>
              <a:ext cx="53340" cy="109855"/>
            </a:xfrm>
            <a:custGeom>
              <a:avLst/>
              <a:gdLst/>
              <a:ahLst/>
              <a:cxnLst/>
              <a:rect l="l" t="t" r="r" b="b"/>
              <a:pathLst>
                <a:path w="53339" h="109854">
                  <a:moveTo>
                    <a:pt x="53327" y="109651"/>
                  </a:moveTo>
                  <a:lnTo>
                    <a:pt x="0" y="109651"/>
                  </a:lnTo>
                  <a:lnTo>
                    <a:pt x="0" y="0"/>
                  </a:lnTo>
                  <a:lnTo>
                    <a:pt x="53327" y="0"/>
                  </a:lnTo>
                  <a:lnTo>
                    <a:pt x="53327" y="1096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734405" y="3354120"/>
              <a:ext cx="53340" cy="109855"/>
            </a:xfrm>
            <a:custGeom>
              <a:avLst/>
              <a:gdLst/>
              <a:ahLst/>
              <a:cxnLst/>
              <a:rect l="l" t="t" r="r" b="b"/>
              <a:pathLst>
                <a:path w="53339" h="109854">
                  <a:moveTo>
                    <a:pt x="53339" y="0"/>
                  </a:moveTo>
                  <a:lnTo>
                    <a:pt x="0" y="0"/>
                  </a:lnTo>
                  <a:lnTo>
                    <a:pt x="0" y="109651"/>
                  </a:lnTo>
                  <a:lnTo>
                    <a:pt x="53339" y="109651"/>
                  </a:lnTo>
                  <a:lnTo>
                    <a:pt x="5333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734405" y="3354120"/>
              <a:ext cx="53340" cy="109855"/>
            </a:xfrm>
            <a:custGeom>
              <a:avLst/>
              <a:gdLst/>
              <a:ahLst/>
              <a:cxnLst/>
              <a:rect l="l" t="t" r="r" b="b"/>
              <a:pathLst>
                <a:path w="53339" h="109854">
                  <a:moveTo>
                    <a:pt x="53339" y="109651"/>
                  </a:moveTo>
                  <a:lnTo>
                    <a:pt x="0" y="109651"/>
                  </a:lnTo>
                  <a:lnTo>
                    <a:pt x="0" y="0"/>
                  </a:lnTo>
                  <a:lnTo>
                    <a:pt x="53339" y="0"/>
                  </a:lnTo>
                  <a:lnTo>
                    <a:pt x="53339" y="1096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836653" y="2911093"/>
              <a:ext cx="142240" cy="179705"/>
            </a:xfrm>
            <a:custGeom>
              <a:avLst/>
              <a:gdLst/>
              <a:ahLst/>
              <a:cxnLst/>
              <a:rect l="l" t="t" r="r" b="b"/>
              <a:pathLst>
                <a:path w="142239" h="179705">
                  <a:moveTo>
                    <a:pt x="100736" y="68173"/>
                  </a:moveTo>
                  <a:lnTo>
                    <a:pt x="63703" y="68173"/>
                  </a:lnTo>
                  <a:lnTo>
                    <a:pt x="50368" y="78549"/>
                  </a:lnTo>
                  <a:lnTo>
                    <a:pt x="0" y="78549"/>
                  </a:lnTo>
                  <a:lnTo>
                    <a:pt x="0" y="117068"/>
                  </a:lnTo>
                  <a:lnTo>
                    <a:pt x="50355" y="117068"/>
                  </a:lnTo>
                  <a:lnTo>
                    <a:pt x="87401" y="105219"/>
                  </a:lnTo>
                  <a:lnTo>
                    <a:pt x="99263" y="81495"/>
                  </a:lnTo>
                  <a:lnTo>
                    <a:pt x="100736" y="68173"/>
                  </a:lnTo>
                  <a:close/>
                </a:path>
                <a:path w="142239" h="179705">
                  <a:moveTo>
                    <a:pt x="100749" y="0"/>
                  </a:moveTo>
                  <a:lnTo>
                    <a:pt x="63715" y="0"/>
                  </a:lnTo>
                  <a:lnTo>
                    <a:pt x="63715" y="68160"/>
                  </a:lnTo>
                  <a:lnTo>
                    <a:pt x="100749" y="68160"/>
                  </a:lnTo>
                  <a:lnTo>
                    <a:pt x="100749" y="0"/>
                  </a:lnTo>
                  <a:close/>
                </a:path>
                <a:path w="142239" h="179705">
                  <a:moveTo>
                    <a:pt x="142214" y="128917"/>
                  </a:moveTo>
                  <a:lnTo>
                    <a:pt x="102209" y="128917"/>
                  </a:lnTo>
                  <a:lnTo>
                    <a:pt x="102209" y="136334"/>
                  </a:lnTo>
                  <a:lnTo>
                    <a:pt x="97790" y="142252"/>
                  </a:lnTo>
                  <a:lnTo>
                    <a:pt x="91859" y="142252"/>
                  </a:lnTo>
                  <a:lnTo>
                    <a:pt x="0" y="142240"/>
                  </a:lnTo>
                  <a:lnTo>
                    <a:pt x="0" y="179285"/>
                  </a:lnTo>
                  <a:lnTo>
                    <a:pt x="91846" y="179285"/>
                  </a:lnTo>
                  <a:lnTo>
                    <a:pt x="128879" y="164477"/>
                  </a:lnTo>
                  <a:lnTo>
                    <a:pt x="142214" y="128917"/>
                  </a:lnTo>
                  <a:close/>
                </a:path>
                <a:path w="142239" h="179705">
                  <a:moveTo>
                    <a:pt x="142227" y="1485"/>
                  </a:moveTo>
                  <a:lnTo>
                    <a:pt x="102222" y="1485"/>
                  </a:lnTo>
                  <a:lnTo>
                    <a:pt x="102222" y="128905"/>
                  </a:lnTo>
                  <a:lnTo>
                    <a:pt x="142227" y="128905"/>
                  </a:lnTo>
                  <a:lnTo>
                    <a:pt x="142227" y="14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272138" y="3400056"/>
              <a:ext cx="204470" cy="64135"/>
            </a:xfrm>
            <a:custGeom>
              <a:avLst/>
              <a:gdLst/>
              <a:ahLst/>
              <a:cxnLst/>
              <a:rect l="l" t="t" r="r" b="b"/>
              <a:pathLst>
                <a:path w="204470" h="64135">
                  <a:moveTo>
                    <a:pt x="204470" y="0"/>
                  </a:moveTo>
                  <a:lnTo>
                    <a:pt x="0" y="0"/>
                  </a:lnTo>
                  <a:lnTo>
                    <a:pt x="0" y="63715"/>
                  </a:lnTo>
                  <a:lnTo>
                    <a:pt x="204470" y="63715"/>
                  </a:lnTo>
                  <a:lnTo>
                    <a:pt x="20447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272138" y="3400056"/>
              <a:ext cx="204470" cy="64135"/>
            </a:xfrm>
            <a:custGeom>
              <a:avLst/>
              <a:gdLst/>
              <a:ahLst/>
              <a:cxnLst/>
              <a:rect l="l" t="t" r="r" b="b"/>
              <a:pathLst>
                <a:path w="204470" h="64135">
                  <a:moveTo>
                    <a:pt x="204470" y="63715"/>
                  </a:moveTo>
                  <a:lnTo>
                    <a:pt x="0" y="63715"/>
                  </a:lnTo>
                  <a:lnTo>
                    <a:pt x="0" y="0"/>
                  </a:lnTo>
                  <a:lnTo>
                    <a:pt x="204470" y="0"/>
                  </a:lnTo>
                  <a:lnTo>
                    <a:pt x="204470" y="637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837021" y="2974073"/>
              <a:ext cx="30480" cy="14604"/>
            </a:xfrm>
            <a:custGeom>
              <a:avLst/>
              <a:gdLst/>
              <a:ahLst/>
              <a:cxnLst/>
              <a:rect l="l" t="t" r="r" b="b"/>
              <a:pathLst>
                <a:path w="30479" h="14605">
                  <a:moveTo>
                    <a:pt x="30010" y="0"/>
                  </a:moveTo>
                  <a:lnTo>
                    <a:pt x="0" y="0"/>
                  </a:lnTo>
                  <a:lnTo>
                    <a:pt x="0" y="14452"/>
                  </a:lnTo>
                  <a:lnTo>
                    <a:pt x="30010" y="14452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837021" y="2974073"/>
              <a:ext cx="30480" cy="14604"/>
            </a:xfrm>
            <a:custGeom>
              <a:avLst/>
              <a:gdLst/>
              <a:ahLst/>
              <a:cxnLst/>
              <a:rect l="l" t="t" r="r" b="b"/>
              <a:pathLst>
                <a:path w="30479" h="14605">
                  <a:moveTo>
                    <a:pt x="30010" y="14452"/>
                  </a:moveTo>
                  <a:lnTo>
                    <a:pt x="0" y="14452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1445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836653" y="3028162"/>
              <a:ext cx="30480" cy="24130"/>
            </a:xfrm>
            <a:custGeom>
              <a:avLst/>
              <a:gdLst/>
              <a:ahLst/>
              <a:cxnLst/>
              <a:rect l="l" t="t" r="r" b="b"/>
              <a:pathLst>
                <a:path w="30479" h="24130">
                  <a:moveTo>
                    <a:pt x="30378" y="0"/>
                  </a:moveTo>
                  <a:lnTo>
                    <a:pt x="0" y="0"/>
                  </a:lnTo>
                  <a:lnTo>
                    <a:pt x="0" y="23698"/>
                  </a:lnTo>
                  <a:lnTo>
                    <a:pt x="30378" y="23698"/>
                  </a:lnTo>
                  <a:lnTo>
                    <a:pt x="3037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836653" y="3028162"/>
              <a:ext cx="30480" cy="24130"/>
            </a:xfrm>
            <a:custGeom>
              <a:avLst/>
              <a:gdLst/>
              <a:ahLst/>
              <a:cxnLst/>
              <a:rect l="l" t="t" r="r" b="b"/>
              <a:pathLst>
                <a:path w="30479" h="24130">
                  <a:moveTo>
                    <a:pt x="30378" y="23698"/>
                  </a:moveTo>
                  <a:lnTo>
                    <a:pt x="0" y="23698"/>
                  </a:lnTo>
                  <a:lnTo>
                    <a:pt x="0" y="0"/>
                  </a:lnTo>
                  <a:lnTo>
                    <a:pt x="30378" y="0"/>
                  </a:lnTo>
                  <a:lnTo>
                    <a:pt x="30378" y="236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6004824" y="3649719"/>
              <a:ext cx="15875" cy="44450"/>
            </a:xfrm>
            <a:custGeom>
              <a:avLst/>
              <a:gdLst/>
              <a:ahLst/>
              <a:cxnLst/>
              <a:rect l="l" t="t" r="r" b="b"/>
              <a:pathLst>
                <a:path w="15875" h="44450">
                  <a:moveTo>
                    <a:pt x="0" y="0"/>
                  </a:moveTo>
                  <a:lnTo>
                    <a:pt x="2222" y="44450"/>
                  </a:lnTo>
                  <a:lnTo>
                    <a:pt x="13335" y="31115"/>
                  </a:lnTo>
                  <a:lnTo>
                    <a:pt x="15544" y="133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6004824" y="3649719"/>
              <a:ext cx="15875" cy="44450"/>
            </a:xfrm>
            <a:custGeom>
              <a:avLst/>
              <a:gdLst/>
              <a:ahLst/>
              <a:cxnLst/>
              <a:rect l="l" t="t" r="r" b="b"/>
              <a:pathLst>
                <a:path w="15875" h="44450">
                  <a:moveTo>
                    <a:pt x="0" y="0"/>
                  </a:moveTo>
                  <a:lnTo>
                    <a:pt x="15544" y="13322"/>
                  </a:lnTo>
                  <a:lnTo>
                    <a:pt x="13335" y="31115"/>
                  </a:lnTo>
                  <a:lnTo>
                    <a:pt x="2222" y="4445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480276" y="244283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2179" y="0"/>
                  </a:moveTo>
                  <a:lnTo>
                    <a:pt x="152" y="11658"/>
                  </a:lnTo>
                  <a:lnTo>
                    <a:pt x="0" y="21247"/>
                  </a:lnTo>
                  <a:lnTo>
                    <a:pt x="11658" y="33273"/>
                  </a:lnTo>
                  <a:lnTo>
                    <a:pt x="21247" y="33426"/>
                  </a:lnTo>
                  <a:lnTo>
                    <a:pt x="27266" y="27609"/>
                  </a:lnTo>
                  <a:lnTo>
                    <a:pt x="33261" y="21780"/>
                  </a:lnTo>
                  <a:lnTo>
                    <a:pt x="33413" y="12179"/>
                  </a:lnTo>
                  <a:lnTo>
                    <a:pt x="21767" y="16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480276" y="244283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27266" y="27609"/>
                  </a:moveTo>
                  <a:lnTo>
                    <a:pt x="21247" y="33426"/>
                  </a:lnTo>
                  <a:lnTo>
                    <a:pt x="11658" y="33273"/>
                  </a:lnTo>
                  <a:lnTo>
                    <a:pt x="5829" y="27266"/>
                  </a:lnTo>
                  <a:lnTo>
                    <a:pt x="0" y="21247"/>
                  </a:lnTo>
                  <a:lnTo>
                    <a:pt x="152" y="11658"/>
                  </a:lnTo>
                  <a:lnTo>
                    <a:pt x="6146" y="5841"/>
                  </a:lnTo>
                  <a:lnTo>
                    <a:pt x="12179" y="0"/>
                  </a:lnTo>
                  <a:lnTo>
                    <a:pt x="21767" y="165"/>
                  </a:lnTo>
                  <a:lnTo>
                    <a:pt x="27584" y="6172"/>
                  </a:lnTo>
                  <a:lnTo>
                    <a:pt x="33413" y="12179"/>
                  </a:lnTo>
                  <a:lnTo>
                    <a:pt x="33261" y="21780"/>
                  </a:lnTo>
                  <a:lnTo>
                    <a:pt x="27266" y="2760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468544" y="2667818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48" y="0"/>
                  </a:moveTo>
                  <a:lnTo>
                    <a:pt x="12466" y="1320"/>
                  </a:lnTo>
                  <a:lnTo>
                    <a:pt x="5927" y="5521"/>
                  </a:lnTo>
                  <a:lnTo>
                    <a:pt x="1542" y="11912"/>
                  </a:lnTo>
                  <a:lnTo>
                    <a:pt x="0" y="19238"/>
                  </a:lnTo>
                  <a:lnTo>
                    <a:pt x="1320" y="26615"/>
                  </a:lnTo>
                  <a:lnTo>
                    <a:pt x="5521" y="33156"/>
                  </a:lnTo>
                  <a:lnTo>
                    <a:pt x="11920" y="37542"/>
                  </a:lnTo>
                  <a:lnTo>
                    <a:pt x="19250" y="39087"/>
                  </a:lnTo>
                  <a:lnTo>
                    <a:pt x="26627" y="37774"/>
                  </a:lnTo>
                  <a:lnTo>
                    <a:pt x="33169" y="33588"/>
                  </a:lnTo>
                  <a:lnTo>
                    <a:pt x="37554" y="27182"/>
                  </a:lnTo>
                  <a:lnTo>
                    <a:pt x="39098" y="19848"/>
                  </a:lnTo>
                  <a:lnTo>
                    <a:pt x="37782" y="12469"/>
                  </a:lnTo>
                  <a:lnTo>
                    <a:pt x="33588" y="5927"/>
                  </a:lnTo>
                  <a:lnTo>
                    <a:pt x="27185" y="1542"/>
                  </a:lnTo>
                  <a:lnTo>
                    <a:pt x="1984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468544" y="2667818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33169" y="33588"/>
                  </a:moveTo>
                  <a:lnTo>
                    <a:pt x="26627" y="37774"/>
                  </a:lnTo>
                  <a:lnTo>
                    <a:pt x="19250" y="39087"/>
                  </a:lnTo>
                  <a:lnTo>
                    <a:pt x="11920" y="37542"/>
                  </a:lnTo>
                  <a:lnTo>
                    <a:pt x="5521" y="33156"/>
                  </a:lnTo>
                  <a:lnTo>
                    <a:pt x="1320" y="26615"/>
                  </a:lnTo>
                  <a:lnTo>
                    <a:pt x="0" y="19238"/>
                  </a:lnTo>
                  <a:lnTo>
                    <a:pt x="1542" y="11912"/>
                  </a:lnTo>
                  <a:lnTo>
                    <a:pt x="5927" y="5521"/>
                  </a:lnTo>
                  <a:lnTo>
                    <a:pt x="12466" y="1320"/>
                  </a:lnTo>
                  <a:lnTo>
                    <a:pt x="19848" y="0"/>
                  </a:lnTo>
                  <a:lnTo>
                    <a:pt x="27185" y="1542"/>
                  </a:lnTo>
                  <a:lnTo>
                    <a:pt x="33588" y="5927"/>
                  </a:lnTo>
                  <a:lnTo>
                    <a:pt x="37782" y="12469"/>
                  </a:lnTo>
                  <a:lnTo>
                    <a:pt x="39098" y="19848"/>
                  </a:lnTo>
                  <a:lnTo>
                    <a:pt x="37554" y="27182"/>
                  </a:lnTo>
                  <a:lnTo>
                    <a:pt x="33169" y="335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575222" y="3358269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54" y="0"/>
                  </a:moveTo>
                  <a:lnTo>
                    <a:pt x="12472" y="1320"/>
                  </a:lnTo>
                  <a:lnTo>
                    <a:pt x="5929" y="5521"/>
                  </a:lnTo>
                  <a:lnTo>
                    <a:pt x="1543" y="11914"/>
                  </a:lnTo>
                  <a:lnTo>
                    <a:pt x="0" y="19243"/>
                  </a:lnTo>
                  <a:lnTo>
                    <a:pt x="1316" y="26620"/>
                  </a:lnTo>
                  <a:lnTo>
                    <a:pt x="5510" y="33156"/>
                  </a:lnTo>
                  <a:lnTo>
                    <a:pt x="11916" y="37542"/>
                  </a:lnTo>
                  <a:lnTo>
                    <a:pt x="19248" y="39087"/>
                  </a:lnTo>
                  <a:lnTo>
                    <a:pt x="26623" y="37774"/>
                  </a:lnTo>
                  <a:lnTo>
                    <a:pt x="33158" y="33588"/>
                  </a:lnTo>
                  <a:lnTo>
                    <a:pt x="37549" y="27182"/>
                  </a:lnTo>
                  <a:lnTo>
                    <a:pt x="39093" y="19848"/>
                  </a:lnTo>
                  <a:lnTo>
                    <a:pt x="37778" y="12469"/>
                  </a:lnTo>
                  <a:lnTo>
                    <a:pt x="33589" y="5927"/>
                  </a:lnTo>
                  <a:lnTo>
                    <a:pt x="27189" y="1542"/>
                  </a:lnTo>
                  <a:lnTo>
                    <a:pt x="19854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575222" y="3358269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58" y="33588"/>
                  </a:moveTo>
                  <a:lnTo>
                    <a:pt x="26623" y="37774"/>
                  </a:lnTo>
                  <a:lnTo>
                    <a:pt x="19248" y="39087"/>
                  </a:lnTo>
                  <a:lnTo>
                    <a:pt x="11916" y="37542"/>
                  </a:lnTo>
                  <a:lnTo>
                    <a:pt x="5510" y="33156"/>
                  </a:lnTo>
                  <a:lnTo>
                    <a:pt x="1316" y="26620"/>
                  </a:lnTo>
                  <a:lnTo>
                    <a:pt x="0" y="19243"/>
                  </a:lnTo>
                  <a:lnTo>
                    <a:pt x="1543" y="11914"/>
                  </a:lnTo>
                  <a:lnTo>
                    <a:pt x="5929" y="5521"/>
                  </a:lnTo>
                  <a:lnTo>
                    <a:pt x="12472" y="1320"/>
                  </a:lnTo>
                  <a:lnTo>
                    <a:pt x="19854" y="0"/>
                  </a:lnTo>
                  <a:lnTo>
                    <a:pt x="27189" y="1542"/>
                  </a:lnTo>
                  <a:lnTo>
                    <a:pt x="33589" y="5927"/>
                  </a:lnTo>
                  <a:lnTo>
                    <a:pt x="37778" y="12469"/>
                  </a:lnTo>
                  <a:lnTo>
                    <a:pt x="39093" y="19848"/>
                  </a:lnTo>
                  <a:lnTo>
                    <a:pt x="37549" y="27182"/>
                  </a:lnTo>
                  <a:lnTo>
                    <a:pt x="33158" y="335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307049" y="341160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48" y="0"/>
                  </a:moveTo>
                  <a:lnTo>
                    <a:pt x="12471" y="1319"/>
                  </a:lnTo>
                  <a:lnTo>
                    <a:pt x="5929" y="5526"/>
                  </a:lnTo>
                  <a:lnTo>
                    <a:pt x="1540" y="11919"/>
                  </a:lnTo>
                  <a:lnTo>
                    <a:pt x="0" y="19246"/>
                  </a:lnTo>
                  <a:lnTo>
                    <a:pt x="1319" y="26619"/>
                  </a:lnTo>
                  <a:lnTo>
                    <a:pt x="5510" y="33148"/>
                  </a:lnTo>
                  <a:lnTo>
                    <a:pt x="11909" y="37541"/>
                  </a:lnTo>
                  <a:lnTo>
                    <a:pt x="19238" y="39089"/>
                  </a:lnTo>
                  <a:lnTo>
                    <a:pt x="26616" y="37774"/>
                  </a:lnTo>
                  <a:lnTo>
                    <a:pt x="33158" y="33580"/>
                  </a:lnTo>
                  <a:lnTo>
                    <a:pt x="37543" y="27181"/>
                  </a:lnTo>
                  <a:lnTo>
                    <a:pt x="39087" y="19851"/>
                  </a:lnTo>
                  <a:lnTo>
                    <a:pt x="37771" y="12474"/>
                  </a:lnTo>
                  <a:lnTo>
                    <a:pt x="33577" y="5932"/>
                  </a:lnTo>
                  <a:lnTo>
                    <a:pt x="27178" y="1545"/>
                  </a:lnTo>
                  <a:lnTo>
                    <a:pt x="1984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307049" y="341160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58" y="33580"/>
                  </a:moveTo>
                  <a:lnTo>
                    <a:pt x="26616" y="37774"/>
                  </a:lnTo>
                  <a:lnTo>
                    <a:pt x="19238" y="39089"/>
                  </a:lnTo>
                  <a:lnTo>
                    <a:pt x="11909" y="37541"/>
                  </a:lnTo>
                  <a:lnTo>
                    <a:pt x="5510" y="33148"/>
                  </a:lnTo>
                  <a:lnTo>
                    <a:pt x="1319" y="26619"/>
                  </a:lnTo>
                  <a:lnTo>
                    <a:pt x="0" y="19246"/>
                  </a:lnTo>
                  <a:lnTo>
                    <a:pt x="1540" y="11919"/>
                  </a:lnTo>
                  <a:lnTo>
                    <a:pt x="5929" y="5526"/>
                  </a:lnTo>
                  <a:lnTo>
                    <a:pt x="12471" y="1319"/>
                  </a:lnTo>
                  <a:lnTo>
                    <a:pt x="19848" y="0"/>
                  </a:lnTo>
                  <a:lnTo>
                    <a:pt x="27178" y="1545"/>
                  </a:lnTo>
                  <a:lnTo>
                    <a:pt x="33577" y="5932"/>
                  </a:lnTo>
                  <a:lnTo>
                    <a:pt x="37771" y="12474"/>
                  </a:lnTo>
                  <a:lnTo>
                    <a:pt x="39087" y="19851"/>
                  </a:lnTo>
                  <a:lnTo>
                    <a:pt x="37543" y="27181"/>
                  </a:lnTo>
                  <a:lnTo>
                    <a:pt x="33158" y="335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269760" y="341728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0096" y="0"/>
                  </a:moveTo>
                  <a:lnTo>
                    <a:pt x="127" y="9677"/>
                  </a:lnTo>
                  <a:lnTo>
                    <a:pt x="0" y="17627"/>
                  </a:lnTo>
                  <a:lnTo>
                    <a:pt x="9677" y="27622"/>
                  </a:lnTo>
                  <a:lnTo>
                    <a:pt x="17640" y="27749"/>
                  </a:lnTo>
                  <a:lnTo>
                    <a:pt x="22618" y="22910"/>
                  </a:lnTo>
                  <a:lnTo>
                    <a:pt x="27609" y="18072"/>
                  </a:lnTo>
                  <a:lnTo>
                    <a:pt x="27736" y="10109"/>
                  </a:lnTo>
                  <a:lnTo>
                    <a:pt x="18059" y="12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269760" y="341728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2618" y="22910"/>
                  </a:moveTo>
                  <a:lnTo>
                    <a:pt x="17640" y="27749"/>
                  </a:lnTo>
                  <a:lnTo>
                    <a:pt x="9677" y="27622"/>
                  </a:lnTo>
                  <a:lnTo>
                    <a:pt x="4838" y="22631"/>
                  </a:lnTo>
                  <a:lnTo>
                    <a:pt x="0" y="17627"/>
                  </a:lnTo>
                  <a:lnTo>
                    <a:pt x="127" y="9677"/>
                  </a:lnTo>
                  <a:lnTo>
                    <a:pt x="5105" y="4851"/>
                  </a:lnTo>
                  <a:lnTo>
                    <a:pt x="10096" y="0"/>
                  </a:lnTo>
                  <a:lnTo>
                    <a:pt x="18059" y="126"/>
                  </a:lnTo>
                  <a:lnTo>
                    <a:pt x="22910" y="5105"/>
                  </a:lnTo>
                  <a:lnTo>
                    <a:pt x="27736" y="10109"/>
                  </a:lnTo>
                  <a:lnTo>
                    <a:pt x="27609" y="18072"/>
                  </a:lnTo>
                  <a:lnTo>
                    <a:pt x="22618" y="229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404596" y="3418389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096" y="0"/>
                  </a:moveTo>
                  <a:lnTo>
                    <a:pt x="127" y="8902"/>
                  </a:lnTo>
                  <a:lnTo>
                    <a:pt x="0" y="16230"/>
                  </a:lnTo>
                  <a:lnTo>
                    <a:pt x="9677" y="25412"/>
                  </a:lnTo>
                  <a:lnTo>
                    <a:pt x="17627" y="25539"/>
                  </a:lnTo>
                  <a:lnTo>
                    <a:pt x="22618" y="21094"/>
                  </a:lnTo>
                  <a:lnTo>
                    <a:pt x="27609" y="16624"/>
                  </a:lnTo>
                  <a:lnTo>
                    <a:pt x="27736" y="9296"/>
                  </a:lnTo>
                  <a:lnTo>
                    <a:pt x="18059" y="12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404596" y="3418389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22618" y="21094"/>
                  </a:moveTo>
                  <a:lnTo>
                    <a:pt x="17627" y="25539"/>
                  </a:lnTo>
                  <a:lnTo>
                    <a:pt x="9677" y="25412"/>
                  </a:lnTo>
                  <a:lnTo>
                    <a:pt x="4813" y="20827"/>
                  </a:lnTo>
                  <a:lnTo>
                    <a:pt x="0" y="16230"/>
                  </a:lnTo>
                  <a:lnTo>
                    <a:pt x="127" y="8902"/>
                  </a:lnTo>
                  <a:lnTo>
                    <a:pt x="5092" y="4457"/>
                  </a:lnTo>
                  <a:lnTo>
                    <a:pt x="10096" y="0"/>
                  </a:lnTo>
                  <a:lnTo>
                    <a:pt x="18059" y="126"/>
                  </a:lnTo>
                  <a:lnTo>
                    <a:pt x="22898" y="4698"/>
                  </a:lnTo>
                  <a:lnTo>
                    <a:pt x="27736" y="9296"/>
                  </a:lnTo>
                  <a:lnTo>
                    <a:pt x="27609" y="16624"/>
                  </a:lnTo>
                  <a:lnTo>
                    <a:pt x="22618" y="210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441629" y="3418389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096" y="0"/>
                  </a:moveTo>
                  <a:lnTo>
                    <a:pt x="127" y="8902"/>
                  </a:lnTo>
                  <a:lnTo>
                    <a:pt x="0" y="16230"/>
                  </a:lnTo>
                  <a:lnTo>
                    <a:pt x="9677" y="25412"/>
                  </a:lnTo>
                  <a:lnTo>
                    <a:pt x="17640" y="25539"/>
                  </a:lnTo>
                  <a:lnTo>
                    <a:pt x="22618" y="21094"/>
                  </a:lnTo>
                  <a:lnTo>
                    <a:pt x="27622" y="16624"/>
                  </a:lnTo>
                  <a:lnTo>
                    <a:pt x="27749" y="9296"/>
                  </a:lnTo>
                  <a:lnTo>
                    <a:pt x="18059" y="126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441629" y="3418389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22618" y="21094"/>
                  </a:moveTo>
                  <a:lnTo>
                    <a:pt x="17640" y="25539"/>
                  </a:lnTo>
                  <a:lnTo>
                    <a:pt x="9677" y="25412"/>
                  </a:lnTo>
                  <a:lnTo>
                    <a:pt x="4826" y="20827"/>
                  </a:lnTo>
                  <a:lnTo>
                    <a:pt x="0" y="16230"/>
                  </a:lnTo>
                  <a:lnTo>
                    <a:pt x="127" y="8902"/>
                  </a:lnTo>
                  <a:lnTo>
                    <a:pt x="5105" y="4457"/>
                  </a:lnTo>
                  <a:lnTo>
                    <a:pt x="10096" y="0"/>
                  </a:lnTo>
                  <a:lnTo>
                    <a:pt x="18059" y="126"/>
                  </a:lnTo>
                  <a:lnTo>
                    <a:pt x="22898" y="4698"/>
                  </a:lnTo>
                  <a:lnTo>
                    <a:pt x="27749" y="9296"/>
                  </a:lnTo>
                  <a:lnTo>
                    <a:pt x="27622" y="16624"/>
                  </a:lnTo>
                  <a:lnTo>
                    <a:pt x="22618" y="2109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456438" y="3310227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096" y="0"/>
                  </a:moveTo>
                  <a:lnTo>
                    <a:pt x="126" y="8902"/>
                  </a:lnTo>
                  <a:lnTo>
                    <a:pt x="0" y="16230"/>
                  </a:lnTo>
                  <a:lnTo>
                    <a:pt x="9677" y="25412"/>
                  </a:lnTo>
                  <a:lnTo>
                    <a:pt x="17640" y="25552"/>
                  </a:lnTo>
                  <a:lnTo>
                    <a:pt x="22631" y="21094"/>
                  </a:lnTo>
                  <a:lnTo>
                    <a:pt x="27635" y="16624"/>
                  </a:lnTo>
                  <a:lnTo>
                    <a:pt x="27749" y="9296"/>
                  </a:lnTo>
                  <a:lnTo>
                    <a:pt x="18084" y="114"/>
                  </a:lnTo>
                  <a:lnTo>
                    <a:pt x="1009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456438" y="3310227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22631" y="21094"/>
                  </a:moveTo>
                  <a:lnTo>
                    <a:pt x="17640" y="25552"/>
                  </a:lnTo>
                  <a:lnTo>
                    <a:pt x="9677" y="25412"/>
                  </a:lnTo>
                  <a:lnTo>
                    <a:pt x="4838" y="20827"/>
                  </a:lnTo>
                  <a:lnTo>
                    <a:pt x="0" y="16230"/>
                  </a:lnTo>
                  <a:lnTo>
                    <a:pt x="126" y="8902"/>
                  </a:lnTo>
                  <a:lnTo>
                    <a:pt x="5105" y="4444"/>
                  </a:lnTo>
                  <a:lnTo>
                    <a:pt x="10096" y="0"/>
                  </a:lnTo>
                  <a:lnTo>
                    <a:pt x="18084" y="114"/>
                  </a:lnTo>
                  <a:lnTo>
                    <a:pt x="22910" y="4698"/>
                  </a:lnTo>
                  <a:lnTo>
                    <a:pt x="27749" y="9296"/>
                  </a:lnTo>
                  <a:lnTo>
                    <a:pt x="27635" y="16624"/>
                  </a:lnTo>
                  <a:lnTo>
                    <a:pt x="22631" y="210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869823" y="3308738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10109" y="0"/>
                  </a:moveTo>
                  <a:lnTo>
                    <a:pt x="127" y="8902"/>
                  </a:lnTo>
                  <a:lnTo>
                    <a:pt x="0" y="16230"/>
                  </a:lnTo>
                  <a:lnTo>
                    <a:pt x="9677" y="25412"/>
                  </a:lnTo>
                  <a:lnTo>
                    <a:pt x="17640" y="25552"/>
                  </a:lnTo>
                  <a:lnTo>
                    <a:pt x="22618" y="21094"/>
                  </a:lnTo>
                  <a:lnTo>
                    <a:pt x="27622" y="16624"/>
                  </a:lnTo>
                  <a:lnTo>
                    <a:pt x="27749" y="9296"/>
                  </a:lnTo>
                  <a:lnTo>
                    <a:pt x="18059" y="126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869823" y="3308738"/>
              <a:ext cx="27940" cy="26034"/>
            </a:xfrm>
            <a:custGeom>
              <a:avLst/>
              <a:gdLst/>
              <a:ahLst/>
              <a:cxnLst/>
              <a:rect l="l" t="t" r="r" b="b"/>
              <a:pathLst>
                <a:path w="27939" h="26035">
                  <a:moveTo>
                    <a:pt x="22618" y="21094"/>
                  </a:moveTo>
                  <a:lnTo>
                    <a:pt x="17640" y="25552"/>
                  </a:lnTo>
                  <a:lnTo>
                    <a:pt x="9677" y="25412"/>
                  </a:lnTo>
                  <a:lnTo>
                    <a:pt x="4826" y="20827"/>
                  </a:lnTo>
                  <a:lnTo>
                    <a:pt x="0" y="16230"/>
                  </a:lnTo>
                  <a:lnTo>
                    <a:pt x="127" y="8902"/>
                  </a:lnTo>
                  <a:lnTo>
                    <a:pt x="5105" y="4457"/>
                  </a:lnTo>
                  <a:lnTo>
                    <a:pt x="10109" y="0"/>
                  </a:lnTo>
                  <a:lnTo>
                    <a:pt x="18059" y="126"/>
                  </a:lnTo>
                  <a:lnTo>
                    <a:pt x="22910" y="4698"/>
                  </a:lnTo>
                  <a:lnTo>
                    <a:pt x="27749" y="9296"/>
                  </a:lnTo>
                  <a:lnTo>
                    <a:pt x="27622" y="16624"/>
                  </a:lnTo>
                  <a:lnTo>
                    <a:pt x="22618" y="210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354465" y="341309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50" y="0"/>
                  </a:moveTo>
                  <a:lnTo>
                    <a:pt x="12471" y="1322"/>
                  </a:lnTo>
                  <a:lnTo>
                    <a:pt x="5935" y="5526"/>
                  </a:lnTo>
                  <a:lnTo>
                    <a:pt x="1544" y="11917"/>
                  </a:lnTo>
                  <a:lnTo>
                    <a:pt x="0" y="19242"/>
                  </a:lnTo>
                  <a:lnTo>
                    <a:pt x="1315" y="26614"/>
                  </a:lnTo>
                  <a:lnTo>
                    <a:pt x="5503" y="33148"/>
                  </a:lnTo>
                  <a:lnTo>
                    <a:pt x="11906" y="37541"/>
                  </a:lnTo>
                  <a:lnTo>
                    <a:pt x="19240" y="39089"/>
                  </a:lnTo>
                  <a:lnTo>
                    <a:pt x="26615" y="37774"/>
                  </a:lnTo>
                  <a:lnTo>
                    <a:pt x="33139" y="33580"/>
                  </a:lnTo>
                  <a:lnTo>
                    <a:pt x="37544" y="27179"/>
                  </a:lnTo>
                  <a:lnTo>
                    <a:pt x="39095" y="19846"/>
                  </a:lnTo>
                  <a:lnTo>
                    <a:pt x="37778" y="12468"/>
                  </a:lnTo>
                  <a:lnTo>
                    <a:pt x="33583" y="5932"/>
                  </a:lnTo>
                  <a:lnTo>
                    <a:pt x="27182" y="1541"/>
                  </a:lnTo>
                  <a:lnTo>
                    <a:pt x="1985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354465" y="341309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39" y="33580"/>
                  </a:moveTo>
                  <a:lnTo>
                    <a:pt x="26615" y="37774"/>
                  </a:lnTo>
                  <a:lnTo>
                    <a:pt x="19240" y="39089"/>
                  </a:lnTo>
                  <a:lnTo>
                    <a:pt x="11906" y="37541"/>
                  </a:lnTo>
                  <a:lnTo>
                    <a:pt x="5503" y="33148"/>
                  </a:lnTo>
                  <a:lnTo>
                    <a:pt x="1315" y="26614"/>
                  </a:lnTo>
                  <a:lnTo>
                    <a:pt x="0" y="19242"/>
                  </a:lnTo>
                  <a:lnTo>
                    <a:pt x="1544" y="11917"/>
                  </a:lnTo>
                  <a:lnTo>
                    <a:pt x="5935" y="5526"/>
                  </a:lnTo>
                  <a:lnTo>
                    <a:pt x="12471" y="1322"/>
                  </a:lnTo>
                  <a:lnTo>
                    <a:pt x="19850" y="0"/>
                  </a:lnTo>
                  <a:lnTo>
                    <a:pt x="27182" y="1541"/>
                  </a:lnTo>
                  <a:lnTo>
                    <a:pt x="33583" y="5932"/>
                  </a:lnTo>
                  <a:lnTo>
                    <a:pt x="37778" y="12468"/>
                  </a:lnTo>
                  <a:lnTo>
                    <a:pt x="39095" y="19846"/>
                  </a:lnTo>
                  <a:lnTo>
                    <a:pt x="37544" y="27179"/>
                  </a:lnTo>
                  <a:lnTo>
                    <a:pt x="33139" y="335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575222" y="341309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54" y="0"/>
                  </a:moveTo>
                  <a:lnTo>
                    <a:pt x="12472" y="1322"/>
                  </a:lnTo>
                  <a:lnTo>
                    <a:pt x="5929" y="5526"/>
                  </a:lnTo>
                  <a:lnTo>
                    <a:pt x="1543" y="11917"/>
                  </a:lnTo>
                  <a:lnTo>
                    <a:pt x="0" y="19242"/>
                  </a:lnTo>
                  <a:lnTo>
                    <a:pt x="1316" y="26614"/>
                  </a:lnTo>
                  <a:lnTo>
                    <a:pt x="5510" y="33148"/>
                  </a:lnTo>
                  <a:lnTo>
                    <a:pt x="11916" y="37541"/>
                  </a:lnTo>
                  <a:lnTo>
                    <a:pt x="19248" y="39089"/>
                  </a:lnTo>
                  <a:lnTo>
                    <a:pt x="26623" y="37774"/>
                  </a:lnTo>
                  <a:lnTo>
                    <a:pt x="33158" y="33580"/>
                  </a:lnTo>
                  <a:lnTo>
                    <a:pt x="37549" y="27179"/>
                  </a:lnTo>
                  <a:lnTo>
                    <a:pt x="39093" y="19846"/>
                  </a:lnTo>
                  <a:lnTo>
                    <a:pt x="37778" y="12468"/>
                  </a:lnTo>
                  <a:lnTo>
                    <a:pt x="33589" y="5932"/>
                  </a:lnTo>
                  <a:lnTo>
                    <a:pt x="27189" y="1541"/>
                  </a:lnTo>
                  <a:lnTo>
                    <a:pt x="19854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575222" y="341309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58" y="33580"/>
                  </a:moveTo>
                  <a:lnTo>
                    <a:pt x="26623" y="37774"/>
                  </a:lnTo>
                  <a:lnTo>
                    <a:pt x="19248" y="39089"/>
                  </a:lnTo>
                  <a:lnTo>
                    <a:pt x="11916" y="37541"/>
                  </a:lnTo>
                  <a:lnTo>
                    <a:pt x="5510" y="33148"/>
                  </a:lnTo>
                  <a:lnTo>
                    <a:pt x="1316" y="26614"/>
                  </a:lnTo>
                  <a:lnTo>
                    <a:pt x="0" y="19242"/>
                  </a:lnTo>
                  <a:lnTo>
                    <a:pt x="1543" y="11917"/>
                  </a:lnTo>
                  <a:lnTo>
                    <a:pt x="5929" y="5526"/>
                  </a:lnTo>
                  <a:lnTo>
                    <a:pt x="12472" y="1322"/>
                  </a:lnTo>
                  <a:lnTo>
                    <a:pt x="19854" y="0"/>
                  </a:lnTo>
                  <a:lnTo>
                    <a:pt x="27189" y="1541"/>
                  </a:lnTo>
                  <a:lnTo>
                    <a:pt x="33589" y="5932"/>
                  </a:lnTo>
                  <a:lnTo>
                    <a:pt x="37778" y="12468"/>
                  </a:lnTo>
                  <a:lnTo>
                    <a:pt x="39093" y="19846"/>
                  </a:lnTo>
                  <a:lnTo>
                    <a:pt x="37549" y="27179"/>
                  </a:lnTo>
                  <a:lnTo>
                    <a:pt x="33158" y="335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741530" y="3358269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53" y="0"/>
                  </a:moveTo>
                  <a:lnTo>
                    <a:pt x="12471" y="1320"/>
                  </a:lnTo>
                  <a:lnTo>
                    <a:pt x="5927" y="5521"/>
                  </a:lnTo>
                  <a:lnTo>
                    <a:pt x="1542" y="11914"/>
                  </a:lnTo>
                  <a:lnTo>
                    <a:pt x="0" y="19243"/>
                  </a:lnTo>
                  <a:lnTo>
                    <a:pt x="1320" y="26620"/>
                  </a:lnTo>
                  <a:lnTo>
                    <a:pt x="5521" y="33156"/>
                  </a:lnTo>
                  <a:lnTo>
                    <a:pt x="11919" y="37542"/>
                  </a:lnTo>
                  <a:lnTo>
                    <a:pt x="19248" y="39087"/>
                  </a:lnTo>
                  <a:lnTo>
                    <a:pt x="26622" y="37774"/>
                  </a:lnTo>
                  <a:lnTo>
                    <a:pt x="33156" y="33588"/>
                  </a:lnTo>
                  <a:lnTo>
                    <a:pt x="37547" y="27182"/>
                  </a:lnTo>
                  <a:lnTo>
                    <a:pt x="39092" y="19848"/>
                  </a:lnTo>
                  <a:lnTo>
                    <a:pt x="37776" y="12469"/>
                  </a:lnTo>
                  <a:lnTo>
                    <a:pt x="33588" y="5927"/>
                  </a:lnTo>
                  <a:lnTo>
                    <a:pt x="27187" y="1542"/>
                  </a:lnTo>
                  <a:lnTo>
                    <a:pt x="1985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741530" y="3358269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56" y="33588"/>
                  </a:moveTo>
                  <a:lnTo>
                    <a:pt x="26622" y="37774"/>
                  </a:lnTo>
                  <a:lnTo>
                    <a:pt x="19248" y="39087"/>
                  </a:lnTo>
                  <a:lnTo>
                    <a:pt x="11919" y="37542"/>
                  </a:lnTo>
                  <a:lnTo>
                    <a:pt x="5521" y="33156"/>
                  </a:lnTo>
                  <a:lnTo>
                    <a:pt x="1320" y="26620"/>
                  </a:lnTo>
                  <a:lnTo>
                    <a:pt x="0" y="19243"/>
                  </a:lnTo>
                  <a:lnTo>
                    <a:pt x="1542" y="11914"/>
                  </a:lnTo>
                  <a:lnTo>
                    <a:pt x="5927" y="5521"/>
                  </a:lnTo>
                  <a:lnTo>
                    <a:pt x="12471" y="1320"/>
                  </a:lnTo>
                  <a:lnTo>
                    <a:pt x="19853" y="0"/>
                  </a:lnTo>
                  <a:lnTo>
                    <a:pt x="27187" y="1542"/>
                  </a:lnTo>
                  <a:lnTo>
                    <a:pt x="33588" y="5927"/>
                  </a:lnTo>
                  <a:lnTo>
                    <a:pt x="37776" y="12469"/>
                  </a:lnTo>
                  <a:lnTo>
                    <a:pt x="39092" y="19848"/>
                  </a:lnTo>
                  <a:lnTo>
                    <a:pt x="37547" y="27182"/>
                  </a:lnTo>
                  <a:lnTo>
                    <a:pt x="33156" y="335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741530" y="341309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853" y="0"/>
                  </a:moveTo>
                  <a:lnTo>
                    <a:pt x="12471" y="1322"/>
                  </a:lnTo>
                  <a:lnTo>
                    <a:pt x="5927" y="5526"/>
                  </a:lnTo>
                  <a:lnTo>
                    <a:pt x="1542" y="11917"/>
                  </a:lnTo>
                  <a:lnTo>
                    <a:pt x="0" y="19242"/>
                  </a:lnTo>
                  <a:lnTo>
                    <a:pt x="1320" y="26614"/>
                  </a:lnTo>
                  <a:lnTo>
                    <a:pt x="5521" y="33148"/>
                  </a:lnTo>
                  <a:lnTo>
                    <a:pt x="11919" y="37541"/>
                  </a:lnTo>
                  <a:lnTo>
                    <a:pt x="19248" y="39089"/>
                  </a:lnTo>
                  <a:lnTo>
                    <a:pt x="26622" y="37774"/>
                  </a:lnTo>
                  <a:lnTo>
                    <a:pt x="33156" y="33580"/>
                  </a:lnTo>
                  <a:lnTo>
                    <a:pt x="37547" y="27179"/>
                  </a:lnTo>
                  <a:lnTo>
                    <a:pt x="39092" y="19846"/>
                  </a:lnTo>
                  <a:lnTo>
                    <a:pt x="37776" y="12468"/>
                  </a:lnTo>
                  <a:lnTo>
                    <a:pt x="33588" y="5932"/>
                  </a:lnTo>
                  <a:lnTo>
                    <a:pt x="27187" y="1541"/>
                  </a:lnTo>
                  <a:lnTo>
                    <a:pt x="1985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741530" y="341309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3156" y="33580"/>
                  </a:moveTo>
                  <a:lnTo>
                    <a:pt x="26622" y="37774"/>
                  </a:lnTo>
                  <a:lnTo>
                    <a:pt x="19248" y="39089"/>
                  </a:lnTo>
                  <a:lnTo>
                    <a:pt x="11919" y="37541"/>
                  </a:lnTo>
                  <a:lnTo>
                    <a:pt x="5521" y="33148"/>
                  </a:lnTo>
                  <a:lnTo>
                    <a:pt x="1320" y="26614"/>
                  </a:lnTo>
                  <a:lnTo>
                    <a:pt x="0" y="19242"/>
                  </a:lnTo>
                  <a:lnTo>
                    <a:pt x="1542" y="11917"/>
                  </a:lnTo>
                  <a:lnTo>
                    <a:pt x="5927" y="5526"/>
                  </a:lnTo>
                  <a:lnTo>
                    <a:pt x="12471" y="1322"/>
                  </a:lnTo>
                  <a:lnTo>
                    <a:pt x="19853" y="0"/>
                  </a:lnTo>
                  <a:lnTo>
                    <a:pt x="27187" y="1541"/>
                  </a:lnTo>
                  <a:lnTo>
                    <a:pt x="33588" y="5932"/>
                  </a:lnTo>
                  <a:lnTo>
                    <a:pt x="37776" y="12468"/>
                  </a:lnTo>
                  <a:lnTo>
                    <a:pt x="39092" y="19846"/>
                  </a:lnTo>
                  <a:lnTo>
                    <a:pt x="37547" y="27179"/>
                  </a:lnTo>
                  <a:lnTo>
                    <a:pt x="33156" y="3358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304085" y="280561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54" y="0"/>
                  </a:moveTo>
                  <a:lnTo>
                    <a:pt x="12472" y="1322"/>
                  </a:lnTo>
                  <a:lnTo>
                    <a:pt x="5934" y="5530"/>
                  </a:lnTo>
                  <a:lnTo>
                    <a:pt x="1543" y="11914"/>
                  </a:lnTo>
                  <a:lnTo>
                    <a:pt x="0" y="19237"/>
                  </a:lnTo>
                  <a:lnTo>
                    <a:pt x="1319" y="26612"/>
                  </a:lnTo>
                  <a:lnTo>
                    <a:pt x="5514" y="33153"/>
                  </a:lnTo>
                  <a:lnTo>
                    <a:pt x="11908" y="37541"/>
                  </a:lnTo>
                  <a:lnTo>
                    <a:pt x="19237" y="39089"/>
                  </a:lnTo>
                  <a:lnTo>
                    <a:pt x="26614" y="37777"/>
                  </a:lnTo>
                  <a:lnTo>
                    <a:pt x="33150" y="33585"/>
                  </a:lnTo>
                  <a:lnTo>
                    <a:pt x="37545" y="27184"/>
                  </a:lnTo>
                  <a:lnTo>
                    <a:pt x="39087" y="19851"/>
                  </a:lnTo>
                  <a:lnTo>
                    <a:pt x="37772" y="12473"/>
                  </a:lnTo>
                  <a:lnTo>
                    <a:pt x="33594" y="5937"/>
                  </a:lnTo>
                  <a:lnTo>
                    <a:pt x="27192" y="1544"/>
                  </a:lnTo>
                  <a:lnTo>
                    <a:pt x="19854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5304085" y="280561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33150" y="33585"/>
                  </a:moveTo>
                  <a:lnTo>
                    <a:pt x="26614" y="37777"/>
                  </a:lnTo>
                  <a:lnTo>
                    <a:pt x="19237" y="39089"/>
                  </a:lnTo>
                  <a:lnTo>
                    <a:pt x="11908" y="37541"/>
                  </a:lnTo>
                  <a:lnTo>
                    <a:pt x="5514" y="33153"/>
                  </a:lnTo>
                  <a:lnTo>
                    <a:pt x="1319" y="26612"/>
                  </a:lnTo>
                  <a:lnTo>
                    <a:pt x="0" y="19237"/>
                  </a:lnTo>
                  <a:lnTo>
                    <a:pt x="1543" y="11914"/>
                  </a:lnTo>
                  <a:lnTo>
                    <a:pt x="5934" y="5530"/>
                  </a:lnTo>
                  <a:lnTo>
                    <a:pt x="12472" y="1322"/>
                  </a:lnTo>
                  <a:lnTo>
                    <a:pt x="19854" y="0"/>
                  </a:lnTo>
                  <a:lnTo>
                    <a:pt x="27192" y="1544"/>
                  </a:lnTo>
                  <a:lnTo>
                    <a:pt x="33594" y="5937"/>
                  </a:lnTo>
                  <a:lnTo>
                    <a:pt x="37772" y="12473"/>
                  </a:lnTo>
                  <a:lnTo>
                    <a:pt x="39087" y="19851"/>
                  </a:lnTo>
                  <a:lnTo>
                    <a:pt x="37545" y="27184"/>
                  </a:lnTo>
                  <a:lnTo>
                    <a:pt x="33150" y="3358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407327" y="282699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0528" y="0"/>
                  </a:moveTo>
                  <a:lnTo>
                    <a:pt x="127" y="10083"/>
                  </a:lnTo>
                  <a:lnTo>
                    <a:pt x="0" y="18376"/>
                  </a:lnTo>
                  <a:lnTo>
                    <a:pt x="10096" y="28803"/>
                  </a:lnTo>
                  <a:lnTo>
                    <a:pt x="18402" y="28930"/>
                  </a:lnTo>
                  <a:lnTo>
                    <a:pt x="23583" y="23888"/>
                  </a:lnTo>
                  <a:lnTo>
                    <a:pt x="28803" y="18834"/>
                  </a:lnTo>
                  <a:lnTo>
                    <a:pt x="28930" y="10540"/>
                  </a:lnTo>
                  <a:lnTo>
                    <a:pt x="18846" y="126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407327" y="282699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3583" y="23888"/>
                  </a:moveTo>
                  <a:lnTo>
                    <a:pt x="18402" y="28930"/>
                  </a:lnTo>
                  <a:lnTo>
                    <a:pt x="10096" y="28803"/>
                  </a:lnTo>
                  <a:lnTo>
                    <a:pt x="5029" y="23596"/>
                  </a:lnTo>
                  <a:lnTo>
                    <a:pt x="0" y="18376"/>
                  </a:lnTo>
                  <a:lnTo>
                    <a:pt x="127" y="10083"/>
                  </a:lnTo>
                  <a:lnTo>
                    <a:pt x="5321" y="5054"/>
                  </a:lnTo>
                  <a:lnTo>
                    <a:pt x="10528" y="0"/>
                  </a:lnTo>
                  <a:lnTo>
                    <a:pt x="18846" y="126"/>
                  </a:lnTo>
                  <a:lnTo>
                    <a:pt x="23888" y="5333"/>
                  </a:lnTo>
                  <a:lnTo>
                    <a:pt x="28930" y="10540"/>
                  </a:lnTo>
                  <a:lnTo>
                    <a:pt x="28803" y="18834"/>
                  </a:lnTo>
                  <a:lnTo>
                    <a:pt x="23583" y="238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268046" y="280920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0541" y="0"/>
                  </a:moveTo>
                  <a:lnTo>
                    <a:pt x="127" y="10096"/>
                  </a:lnTo>
                  <a:lnTo>
                    <a:pt x="0" y="18389"/>
                  </a:lnTo>
                  <a:lnTo>
                    <a:pt x="10096" y="28816"/>
                  </a:lnTo>
                  <a:lnTo>
                    <a:pt x="18376" y="28943"/>
                  </a:lnTo>
                  <a:lnTo>
                    <a:pt x="23596" y="23901"/>
                  </a:lnTo>
                  <a:lnTo>
                    <a:pt x="28803" y="18846"/>
                  </a:lnTo>
                  <a:lnTo>
                    <a:pt x="28930" y="10540"/>
                  </a:lnTo>
                  <a:lnTo>
                    <a:pt x="18846" y="139"/>
                  </a:lnTo>
                  <a:lnTo>
                    <a:pt x="10541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268046" y="280920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3596" y="23901"/>
                  </a:moveTo>
                  <a:lnTo>
                    <a:pt x="18376" y="28943"/>
                  </a:lnTo>
                  <a:lnTo>
                    <a:pt x="10096" y="28816"/>
                  </a:lnTo>
                  <a:lnTo>
                    <a:pt x="5041" y="23609"/>
                  </a:lnTo>
                  <a:lnTo>
                    <a:pt x="0" y="18389"/>
                  </a:lnTo>
                  <a:lnTo>
                    <a:pt x="127" y="10096"/>
                  </a:lnTo>
                  <a:lnTo>
                    <a:pt x="5334" y="5067"/>
                  </a:lnTo>
                  <a:lnTo>
                    <a:pt x="10541" y="0"/>
                  </a:lnTo>
                  <a:lnTo>
                    <a:pt x="18846" y="139"/>
                  </a:lnTo>
                  <a:lnTo>
                    <a:pt x="23888" y="5333"/>
                  </a:lnTo>
                  <a:lnTo>
                    <a:pt x="28930" y="10540"/>
                  </a:lnTo>
                  <a:lnTo>
                    <a:pt x="28803" y="18846"/>
                  </a:lnTo>
                  <a:lnTo>
                    <a:pt x="23596" y="239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763755" y="2667818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19853" y="0"/>
                  </a:moveTo>
                  <a:lnTo>
                    <a:pt x="12471" y="1320"/>
                  </a:lnTo>
                  <a:lnTo>
                    <a:pt x="5927" y="5521"/>
                  </a:lnTo>
                  <a:lnTo>
                    <a:pt x="1542" y="11912"/>
                  </a:lnTo>
                  <a:lnTo>
                    <a:pt x="0" y="19238"/>
                  </a:lnTo>
                  <a:lnTo>
                    <a:pt x="1320" y="26615"/>
                  </a:lnTo>
                  <a:lnTo>
                    <a:pt x="5521" y="33156"/>
                  </a:lnTo>
                  <a:lnTo>
                    <a:pt x="11919" y="37542"/>
                  </a:lnTo>
                  <a:lnTo>
                    <a:pt x="19248" y="39087"/>
                  </a:lnTo>
                  <a:lnTo>
                    <a:pt x="26622" y="37774"/>
                  </a:lnTo>
                  <a:lnTo>
                    <a:pt x="33156" y="33588"/>
                  </a:lnTo>
                  <a:lnTo>
                    <a:pt x="37547" y="27182"/>
                  </a:lnTo>
                  <a:lnTo>
                    <a:pt x="39092" y="19848"/>
                  </a:lnTo>
                  <a:lnTo>
                    <a:pt x="37776" y="12469"/>
                  </a:lnTo>
                  <a:lnTo>
                    <a:pt x="33588" y="5927"/>
                  </a:lnTo>
                  <a:lnTo>
                    <a:pt x="27187" y="1542"/>
                  </a:lnTo>
                  <a:lnTo>
                    <a:pt x="1985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763755" y="2667818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69">
                  <a:moveTo>
                    <a:pt x="33156" y="33588"/>
                  </a:moveTo>
                  <a:lnTo>
                    <a:pt x="26622" y="37774"/>
                  </a:lnTo>
                  <a:lnTo>
                    <a:pt x="19248" y="39087"/>
                  </a:lnTo>
                  <a:lnTo>
                    <a:pt x="11919" y="37542"/>
                  </a:lnTo>
                  <a:lnTo>
                    <a:pt x="5521" y="33156"/>
                  </a:lnTo>
                  <a:lnTo>
                    <a:pt x="1320" y="26615"/>
                  </a:lnTo>
                  <a:lnTo>
                    <a:pt x="0" y="19238"/>
                  </a:lnTo>
                  <a:lnTo>
                    <a:pt x="1542" y="11912"/>
                  </a:lnTo>
                  <a:lnTo>
                    <a:pt x="5927" y="5521"/>
                  </a:lnTo>
                  <a:lnTo>
                    <a:pt x="12471" y="1320"/>
                  </a:lnTo>
                  <a:lnTo>
                    <a:pt x="19853" y="0"/>
                  </a:lnTo>
                  <a:lnTo>
                    <a:pt x="27187" y="1542"/>
                  </a:lnTo>
                  <a:lnTo>
                    <a:pt x="33588" y="5927"/>
                  </a:lnTo>
                  <a:lnTo>
                    <a:pt x="37776" y="12469"/>
                  </a:lnTo>
                  <a:lnTo>
                    <a:pt x="39092" y="19848"/>
                  </a:lnTo>
                  <a:lnTo>
                    <a:pt x="37547" y="27182"/>
                  </a:lnTo>
                  <a:lnTo>
                    <a:pt x="33156" y="335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756970" y="244283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12179" y="0"/>
                  </a:moveTo>
                  <a:lnTo>
                    <a:pt x="152" y="11658"/>
                  </a:lnTo>
                  <a:lnTo>
                    <a:pt x="0" y="21247"/>
                  </a:lnTo>
                  <a:lnTo>
                    <a:pt x="11658" y="33273"/>
                  </a:lnTo>
                  <a:lnTo>
                    <a:pt x="21247" y="33426"/>
                  </a:lnTo>
                  <a:lnTo>
                    <a:pt x="27254" y="27609"/>
                  </a:lnTo>
                  <a:lnTo>
                    <a:pt x="33274" y="21780"/>
                  </a:lnTo>
                  <a:lnTo>
                    <a:pt x="33413" y="12179"/>
                  </a:lnTo>
                  <a:lnTo>
                    <a:pt x="21767" y="165"/>
                  </a:lnTo>
                  <a:lnTo>
                    <a:pt x="1217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756970" y="2442839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5">
                  <a:moveTo>
                    <a:pt x="27254" y="27609"/>
                  </a:moveTo>
                  <a:lnTo>
                    <a:pt x="21247" y="33426"/>
                  </a:lnTo>
                  <a:lnTo>
                    <a:pt x="11658" y="33273"/>
                  </a:lnTo>
                  <a:lnTo>
                    <a:pt x="5816" y="27266"/>
                  </a:lnTo>
                  <a:lnTo>
                    <a:pt x="0" y="21247"/>
                  </a:lnTo>
                  <a:lnTo>
                    <a:pt x="152" y="11658"/>
                  </a:lnTo>
                  <a:lnTo>
                    <a:pt x="6159" y="5841"/>
                  </a:lnTo>
                  <a:lnTo>
                    <a:pt x="12179" y="0"/>
                  </a:lnTo>
                  <a:lnTo>
                    <a:pt x="21767" y="165"/>
                  </a:lnTo>
                  <a:lnTo>
                    <a:pt x="27597" y="6172"/>
                  </a:lnTo>
                  <a:lnTo>
                    <a:pt x="33413" y="12179"/>
                  </a:lnTo>
                  <a:lnTo>
                    <a:pt x="33274" y="21780"/>
                  </a:lnTo>
                  <a:lnTo>
                    <a:pt x="27254" y="2760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621830" y="243437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9423" y="0"/>
                  </a:moveTo>
                  <a:lnTo>
                    <a:pt x="88" y="9029"/>
                  </a:lnTo>
                  <a:lnTo>
                    <a:pt x="0" y="16471"/>
                  </a:lnTo>
                  <a:lnTo>
                    <a:pt x="9029" y="25793"/>
                  </a:lnTo>
                  <a:lnTo>
                    <a:pt x="16459" y="25907"/>
                  </a:lnTo>
                  <a:lnTo>
                    <a:pt x="21132" y="21399"/>
                  </a:lnTo>
                  <a:lnTo>
                    <a:pt x="25793" y="16890"/>
                  </a:lnTo>
                  <a:lnTo>
                    <a:pt x="25920" y="9448"/>
                  </a:lnTo>
                  <a:lnTo>
                    <a:pt x="16878" y="114"/>
                  </a:lnTo>
                  <a:lnTo>
                    <a:pt x="942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621830" y="2434377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1132" y="21399"/>
                  </a:moveTo>
                  <a:lnTo>
                    <a:pt x="16459" y="25907"/>
                  </a:lnTo>
                  <a:lnTo>
                    <a:pt x="9029" y="25793"/>
                  </a:lnTo>
                  <a:lnTo>
                    <a:pt x="4508" y="21132"/>
                  </a:lnTo>
                  <a:lnTo>
                    <a:pt x="0" y="16471"/>
                  </a:lnTo>
                  <a:lnTo>
                    <a:pt x="88" y="9029"/>
                  </a:lnTo>
                  <a:lnTo>
                    <a:pt x="4775" y="4521"/>
                  </a:lnTo>
                  <a:lnTo>
                    <a:pt x="9423" y="0"/>
                  </a:lnTo>
                  <a:lnTo>
                    <a:pt x="16878" y="114"/>
                  </a:lnTo>
                  <a:lnTo>
                    <a:pt x="21386" y="4762"/>
                  </a:lnTo>
                  <a:lnTo>
                    <a:pt x="25920" y="9448"/>
                  </a:lnTo>
                  <a:lnTo>
                    <a:pt x="25793" y="16890"/>
                  </a:lnTo>
                  <a:lnTo>
                    <a:pt x="21132" y="213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621830" y="273662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9423" y="0"/>
                  </a:moveTo>
                  <a:lnTo>
                    <a:pt x="4775" y="4546"/>
                  </a:lnTo>
                  <a:lnTo>
                    <a:pt x="88" y="9055"/>
                  </a:lnTo>
                  <a:lnTo>
                    <a:pt x="0" y="16484"/>
                  </a:lnTo>
                  <a:lnTo>
                    <a:pt x="9029" y="25819"/>
                  </a:lnTo>
                  <a:lnTo>
                    <a:pt x="16459" y="25933"/>
                  </a:lnTo>
                  <a:lnTo>
                    <a:pt x="21132" y="21412"/>
                  </a:lnTo>
                  <a:lnTo>
                    <a:pt x="25793" y="16903"/>
                  </a:lnTo>
                  <a:lnTo>
                    <a:pt x="25920" y="9461"/>
                  </a:lnTo>
                  <a:lnTo>
                    <a:pt x="16878" y="127"/>
                  </a:lnTo>
                  <a:lnTo>
                    <a:pt x="942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621830" y="273662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1132" y="21412"/>
                  </a:moveTo>
                  <a:lnTo>
                    <a:pt x="16459" y="25933"/>
                  </a:lnTo>
                  <a:lnTo>
                    <a:pt x="9029" y="25819"/>
                  </a:lnTo>
                  <a:lnTo>
                    <a:pt x="4508" y="21145"/>
                  </a:lnTo>
                  <a:lnTo>
                    <a:pt x="0" y="16484"/>
                  </a:lnTo>
                  <a:lnTo>
                    <a:pt x="88" y="9055"/>
                  </a:lnTo>
                  <a:lnTo>
                    <a:pt x="4775" y="4546"/>
                  </a:lnTo>
                  <a:lnTo>
                    <a:pt x="9423" y="0"/>
                  </a:lnTo>
                  <a:lnTo>
                    <a:pt x="16878" y="127"/>
                  </a:lnTo>
                  <a:lnTo>
                    <a:pt x="21386" y="4787"/>
                  </a:lnTo>
                  <a:lnTo>
                    <a:pt x="25920" y="9461"/>
                  </a:lnTo>
                  <a:lnTo>
                    <a:pt x="25793" y="16903"/>
                  </a:lnTo>
                  <a:lnTo>
                    <a:pt x="21132" y="214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582066" y="292914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7632" y="0"/>
                  </a:moveTo>
                  <a:lnTo>
                    <a:pt x="101" y="7302"/>
                  </a:lnTo>
                  <a:lnTo>
                    <a:pt x="0" y="13335"/>
                  </a:lnTo>
                  <a:lnTo>
                    <a:pt x="7302" y="20866"/>
                  </a:lnTo>
                  <a:lnTo>
                    <a:pt x="13335" y="20967"/>
                  </a:lnTo>
                  <a:lnTo>
                    <a:pt x="17094" y="17310"/>
                  </a:lnTo>
                  <a:lnTo>
                    <a:pt x="20866" y="13665"/>
                  </a:lnTo>
                  <a:lnTo>
                    <a:pt x="20967" y="7632"/>
                  </a:lnTo>
                  <a:lnTo>
                    <a:pt x="13665" y="101"/>
                  </a:lnTo>
                  <a:lnTo>
                    <a:pt x="763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582066" y="292914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7094" y="17310"/>
                  </a:moveTo>
                  <a:lnTo>
                    <a:pt x="13335" y="20967"/>
                  </a:lnTo>
                  <a:lnTo>
                    <a:pt x="7302" y="20866"/>
                  </a:lnTo>
                  <a:lnTo>
                    <a:pt x="3657" y="17094"/>
                  </a:lnTo>
                  <a:lnTo>
                    <a:pt x="0" y="13335"/>
                  </a:lnTo>
                  <a:lnTo>
                    <a:pt x="101" y="7302"/>
                  </a:lnTo>
                  <a:lnTo>
                    <a:pt x="3860" y="3657"/>
                  </a:lnTo>
                  <a:lnTo>
                    <a:pt x="7632" y="0"/>
                  </a:lnTo>
                  <a:lnTo>
                    <a:pt x="13665" y="101"/>
                  </a:lnTo>
                  <a:lnTo>
                    <a:pt x="17310" y="3848"/>
                  </a:lnTo>
                  <a:lnTo>
                    <a:pt x="20967" y="7632"/>
                  </a:lnTo>
                  <a:lnTo>
                    <a:pt x="20866" y="13665"/>
                  </a:lnTo>
                  <a:lnTo>
                    <a:pt x="17094" y="173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749858" y="292914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7632" y="0"/>
                  </a:moveTo>
                  <a:lnTo>
                    <a:pt x="101" y="7302"/>
                  </a:lnTo>
                  <a:lnTo>
                    <a:pt x="0" y="13335"/>
                  </a:lnTo>
                  <a:lnTo>
                    <a:pt x="7315" y="20866"/>
                  </a:lnTo>
                  <a:lnTo>
                    <a:pt x="13335" y="20967"/>
                  </a:lnTo>
                  <a:lnTo>
                    <a:pt x="17094" y="17310"/>
                  </a:lnTo>
                  <a:lnTo>
                    <a:pt x="20866" y="13665"/>
                  </a:lnTo>
                  <a:lnTo>
                    <a:pt x="20980" y="7632"/>
                  </a:lnTo>
                  <a:lnTo>
                    <a:pt x="13665" y="101"/>
                  </a:lnTo>
                  <a:lnTo>
                    <a:pt x="763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749858" y="292914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7094" y="17310"/>
                  </a:moveTo>
                  <a:lnTo>
                    <a:pt x="13335" y="20967"/>
                  </a:lnTo>
                  <a:lnTo>
                    <a:pt x="7315" y="20866"/>
                  </a:lnTo>
                  <a:lnTo>
                    <a:pt x="3670" y="17094"/>
                  </a:lnTo>
                  <a:lnTo>
                    <a:pt x="0" y="13335"/>
                  </a:lnTo>
                  <a:lnTo>
                    <a:pt x="101" y="7302"/>
                  </a:lnTo>
                  <a:lnTo>
                    <a:pt x="3873" y="3657"/>
                  </a:lnTo>
                  <a:lnTo>
                    <a:pt x="7632" y="0"/>
                  </a:lnTo>
                  <a:lnTo>
                    <a:pt x="13665" y="101"/>
                  </a:lnTo>
                  <a:lnTo>
                    <a:pt x="17310" y="3848"/>
                  </a:lnTo>
                  <a:lnTo>
                    <a:pt x="20980" y="7632"/>
                  </a:lnTo>
                  <a:lnTo>
                    <a:pt x="20866" y="13665"/>
                  </a:lnTo>
                  <a:lnTo>
                    <a:pt x="17094" y="173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477522" y="2727388"/>
              <a:ext cx="40640" cy="101600"/>
            </a:xfrm>
            <a:custGeom>
              <a:avLst/>
              <a:gdLst/>
              <a:ahLst/>
              <a:cxnLst/>
              <a:rect l="l" t="t" r="r" b="b"/>
              <a:pathLst>
                <a:path w="40639" h="101600">
                  <a:moveTo>
                    <a:pt x="40576" y="79984"/>
                  </a:moveTo>
                  <a:lnTo>
                    <a:pt x="19634" y="56210"/>
                  </a:lnTo>
                  <a:lnTo>
                    <a:pt x="19634" y="0"/>
                  </a:lnTo>
                  <a:lnTo>
                    <a:pt x="0" y="0"/>
                  </a:lnTo>
                  <a:lnTo>
                    <a:pt x="0" y="54813"/>
                  </a:lnTo>
                  <a:lnTo>
                    <a:pt x="0" y="56146"/>
                  </a:lnTo>
                  <a:lnTo>
                    <a:pt x="254" y="57404"/>
                  </a:lnTo>
                  <a:lnTo>
                    <a:pt x="25031" y="96913"/>
                  </a:lnTo>
                  <a:lnTo>
                    <a:pt x="40576" y="101104"/>
                  </a:lnTo>
                  <a:lnTo>
                    <a:pt x="40576" y="92583"/>
                  </a:lnTo>
                  <a:lnTo>
                    <a:pt x="40576" y="88112"/>
                  </a:lnTo>
                  <a:lnTo>
                    <a:pt x="40576" y="799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477532" y="2727383"/>
              <a:ext cx="20320" cy="59055"/>
            </a:xfrm>
            <a:custGeom>
              <a:avLst/>
              <a:gdLst/>
              <a:ahLst/>
              <a:cxnLst/>
              <a:rect l="l" t="t" r="r" b="b"/>
              <a:pathLst>
                <a:path w="20320" h="59055">
                  <a:moveTo>
                    <a:pt x="0" y="54813"/>
                  </a:moveTo>
                  <a:lnTo>
                    <a:pt x="0" y="0"/>
                  </a:lnTo>
                  <a:lnTo>
                    <a:pt x="19634" y="0"/>
                  </a:lnTo>
                  <a:lnTo>
                    <a:pt x="19634" y="54813"/>
                  </a:lnTo>
                  <a:lnTo>
                    <a:pt x="19634" y="56210"/>
                  </a:lnTo>
                  <a:lnTo>
                    <a:pt x="19888" y="57442"/>
                  </a:lnTo>
                  <a:lnTo>
                    <a:pt x="20053" y="58724"/>
                  </a:lnTo>
                  <a:lnTo>
                    <a:pt x="355" y="58724"/>
                  </a:lnTo>
                  <a:lnTo>
                    <a:pt x="254" y="57404"/>
                  </a:lnTo>
                  <a:lnTo>
                    <a:pt x="0" y="56146"/>
                  </a:lnTo>
                  <a:lnTo>
                    <a:pt x="0" y="5481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485381" y="2727486"/>
              <a:ext cx="4445" cy="59055"/>
            </a:xfrm>
            <a:custGeom>
              <a:avLst/>
              <a:gdLst/>
              <a:ahLst/>
              <a:cxnLst/>
              <a:rect l="l" t="t" r="r" b="b"/>
              <a:pathLst>
                <a:path w="4445" h="59055">
                  <a:moveTo>
                    <a:pt x="3924" y="0"/>
                  </a:moveTo>
                  <a:lnTo>
                    <a:pt x="0" y="0"/>
                  </a:lnTo>
                  <a:lnTo>
                    <a:pt x="12" y="55714"/>
                  </a:lnTo>
                  <a:lnTo>
                    <a:pt x="25" y="56718"/>
                  </a:lnTo>
                  <a:lnTo>
                    <a:pt x="279" y="58610"/>
                  </a:lnTo>
                  <a:lnTo>
                    <a:pt x="4241" y="58610"/>
                  </a:lnTo>
                  <a:lnTo>
                    <a:pt x="4152" y="57543"/>
                  </a:lnTo>
                  <a:lnTo>
                    <a:pt x="3949" y="56540"/>
                  </a:lnTo>
                  <a:lnTo>
                    <a:pt x="39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485381" y="2727486"/>
              <a:ext cx="4445" cy="59055"/>
            </a:xfrm>
            <a:custGeom>
              <a:avLst/>
              <a:gdLst/>
              <a:ahLst/>
              <a:cxnLst/>
              <a:rect l="l" t="t" r="r" b="b"/>
              <a:pathLst>
                <a:path w="4445" h="59055">
                  <a:moveTo>
                    <a:pt x="12" y="55714"/>
                  </a:moveTo>
                  <a:lnTo>
                    <a:pt x="12" y="55410"/>
                  </a:lnTo>
                  <a:lnTo>
                    <a:pt x="0" y="54597"/>
                  </a:lnTo>
                  <a:lnTo>
                    <a:pt x="0" y="54317"/>
                  </a:lnTo>
                  <a:lnTo>
                    <a:pt x="0" y="0"/>
                  </a:lnTo>
                  <a:lnTo>
                    <a:pt x="3924" y="0"/>
                  </a:lnTo>
                  <a:lnTo>
                    <a:pt x="3924" y="54051"/>
                  </a:lnTo>
                  <a:lnTo>
                    <a:pt x="3924" y="54254"/>
                  </a:lnTo>
                  <a:lnTo>
                    <a:pt x="3949" y="55219"/>
                  </a:lnTo>
                  <a:lnTo>
                    <a:pt x="3949" y="55410"/>
                  </a:lnTo>
                  <a:lnTo>
                    <a:pt x="3949" y="56540"/>
                  </a:lnTo>
                  <a:lnTo>
                    <a:pt x="4152" y="57543"/>
                  </a:lnTo>
                  <a:lnTo>
                    <a:pt x="4241" y="58610"/>
                  </a:lnTo>
                  <a:lnTo>
                    <a:pt x="279" y="58610"/>
                  </a:lnTo>
                  <a:lnTo>
                    <a:pt x="190" y="57645"/>
                  </a:lnTo>
                  <a:lnTo>
                    <a:pt x="25" y="56718"/>
                  </a:lnTo>
                  <a:lnTo>
                    <a:pt x="12" y="557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518109" y="2807364"/>
              <a:ext cx="261620" cy="21590"/>
            </a:xfrm>
            <a:custGeom>
              <a:avLst/>
              <a:gdLst/>
              <a:ahLst/>
              <a:cxnLst/>
              <a:rect l="l" t="t" r="r" b="b"/>
              <a:pathLst>
                <a:path w="261620" h="21589">
                  <a:moveTo>
                    <a:pt x="0" y="0"/>
                  </a:moveTo>
                  <a:lnTo>
                    <a:pt x="0" y="21120"/>
                  </a:lnTo>
                  <a:lnTo>
                    <a:pt x="2565" y="21501"/>
                  </a:lnTo>
                  <a:lnTo>
                    <a:pt x="3924" y="21501"/>
                  </a:lnTo>
                  <a:lnTo>
                    <a:pt x="261239" y="21120"/>
                  </a:lnTo>
                  <a:lnTo>
                    <a:pt x="249110" y="368"/>
                  </a:lnTo>
                  <a:lnTo>
                    <a:pt x="3924" y="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518109" y="2807364"/>
              <a:ext cx="261620" cy="21590"/>
            </a:xfrm>
            <a:custGeom>
              <a:avLst/>
              <a:gdLst/>
              <a:ahLst/>
              <a:cxnLst/>
              <a:rect l="l" t="t" r="r" b="b"/>
              <a:pathLst>
                <a:path w="261620" h="21589">
                  <a:moveTo>
                    <a:pt x="3924" y="21501"/>
                  </a:moveTo>
                  <a:lnTo>
                    <a:pt x="2565" y="21501"/>
                  </a:lnTo>
                  <a:lnTo>
                    <a:pt x="1308" y="21234"/>
                  </a:lnTo>
                  <a:lnTo>
                    <a:pt x="0" y="21120"/>
                  </a:lnTo>
                  <a:lnTo>
                    <a:pt x="0" y="0"/>
                  </a:lnTo>
                  <a:lnTo>
                    <a:pt x="1346" y="253"/>
                  </a:lnTo>
                  <a:lnTo>
                    <a:pt x="2679" y="393"/>
                  </a:lnTo>
                  <a:lnTo>
                    <a:pt x="3924" y="393"/>
                  </a:lnTo>
                  <a:lnTo>
                    <a:pt x="249110" y="368"/>
                  </a:lnTo>
                  <a:lnTo>
                    <a:pt x="261239" y="21120"/>
                  </a:lnTo>
                  <a:lnTo>
                    <a:pt x="3924" y="215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518099" y="2815449"/>
              <a:ext cx="255904" cy="5080"/>
            </a:xfrm>
            <a:custGeom>
              <a:avLst/>
              <a:gdLst/>
              <a:ahLst/>
              <a:cxnLst/>
              <a:rect l="l" t="t" r="r" b="b"/>
              <a:pathLst>
                <a:path w="255904" h="5080">
                  <a:moveTo>
                    <a:pt x="255473" y="1270"/>
                  </a:moveTo>
                  <a:lnTo>
                    <a:pt x="253987" y="1270"/>
                  </a:lnTo>
                  <a:lnTo>
                    <a:pt x="253987" y="0"/>
                  </a:lnTo>
                  <a:lnTo>
                    <a:pt x="149428" y="0"/>
                  </a:lnTo>
                  <a:lnTo>
                    <a:pt x="149428" y="1270"/>
                  </a:lnTo>
                  <a:lnTo>
                    <a:pt x="3441" y="1270"/>
                  </a:lnTo>
                  <a:lnTo>
                    <a:pt x="3441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255473" y="5080"/>
                  </a:lnTo>
                  <a:lnTo>
                    <a:pt x="255473" y="12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518109" y="2815501"/>
              <a:ext cx="256540" cy="5080"/>
            </a:xfrm>
            <a:custGeom>
              <a:avLst/>
              <a:gdLst/>
              <a:ahLst/>
              <a:cxnLst/>
              <a:rect l="l" t="t" r="r" b="b"/>
              <a:pathLst>
                <a:path w="256539" h="5080">
                  <a:moveTo>
                    <a:pt x="5778" y="5029"/>
                  </a:moveTo>
                  <a:lnTo>
                    <a:pt x="3911" y="5029"/>
                  </a:lnTo>
                  <a:lnTo>
                    <a:pt x="1955" y="4813"/>
                  </a:lnTo>
                  <a:lnTo>
                    <a:pt x="0" y="4470"/>
                  </a:lnTo>
                  <a:lnTo>
                    <a:pt x="0" y="0"/>
                  </a:lnTo>
                  <a:lnTo>
                    <a:pt x="2324" y="520"/>
                  </a:lnTo>
                  <a:lnTo>
                    <a:pt x="4775" y="812"/>
                  </a:lnTo>
                  <a:lnTo>
                    <a:pt x="6692" y="812"/>
                  </a:lnTo>
                  <a:lnTo>
                    <a:pt x="253885" y="419"/>
                  </a:lnTo>
                  <a:lnTo>
                    <a:pt x="256311" y="4559"/>
                  </a:lnTo>
                  <a:lnTo>
                    <a:pt x="5778" y="50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1" name="object 63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773125" y="2726267"/>
              <a:ext cx="199529" cy="142327"/>
            </a:xfrm>
            <a:prstGeom prst="rect">
              <a:avLst/>
            </a:prstGeom>
          </p:spPr>
        </p:pic>
        <p:pic>
          <p:nvPicPr>
            <p:cNvPr id="632" name="object 63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837020" y="2912120"/>
              <a:ext cx="132726" cy="170794"/>
            </a:xfrm>
            <a:prstGeom prst="rect">
              <a:avLst/>
            </a:prstGeom>
          </p:spPr>
        </p:pic>
        <p:sp>
          <p:nvSpPr>
            <p:cNvPr id="633" name="object 633"/>
            <p:cNvSpPr/>
            <p:nvPr/>
          </p:nvSpPr>
          <p:spPr>
            <a:xfrm>
              <a:off x="5759396" y="2989418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20955" y="0"/>
                  </a:moveTo>
                  <a:lnTo>
                    <a:pt x="12794" y="1647"/>
                  </a:lnTo>
                  <a:lnTo>
                    <a:pt x="6134" y="6138"/>
                  </a:lnTo>
                  <a:lnTo>
                    <a:pt x="1645" y="12799"/>
                  </a:lnTo>
                  <a:lnTo>
                    <a:pt x="0" y="20954"/>
                  </a:lnTo>
                  <a:lnTo>
                    <a:pt x="1645" y="29110"/>
                  </a:lnTo>
                  <a:lnTo>
                    <a:pt x="6134" y="35771"/>
                  </a:lnTo>
                  <a:lnTo>
                    <a:pt x="12794" y="40262"/>
                  </a:lnTo>
                  <a:lnTo>
                    <a:pt x="20955" y="41909"/>
                  </a:lnTo>
                  <a:lnTo>
                    <a:pt x="29104" y="40262"/>
                  </a:lnTo>
                  <a:lnTo>
                    <a:pt x="35766" y="35771"/>
                  </a:lnTo>
                  <a:lnTo>
                    <a:pt x="40260" y="29110"/>
                  </a:lnTo>
                  <a:lnTo>
                    <a:pt x="41910" y="20954"/>
                  </a:lnTo>
                  <a:lnTo>
                    <a:pt x="40260" y="12799"/>
                  </a:lnTo>
                  <a:lnTo>
                    <a:pt x="35766" y="6138"/>
                  </a:lnTo>
                  <a:lnTo>
                    <a:pt x="29104" y="1647"/>
                  </a:lnTo>
                  <a:lnTo>
                    <a:pt x="2095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759396" y="2989418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41910" y="20954"/>
                  </a:moveTo>
                  <a:lnTo>
                    <a:pt x="40260" y="29110"/>
                  </a:lnTo>
                  <a:lnTo>
                    <a:pt x="35766" y="35771"/>
                  </a:lnTo>
                  <a:lnTo>
                    <a:pt x="29104" y="40262"/>
                  </a:lnTo>
                  <a:lnTo>
                    <a:pt x="20955" y="41909"/>
                  </a:lnTo>
                  <a:lnTo>
                    <a:pt x="12794" y="40262"/>
                  </a:lnTo>
                  <a:lnTo>
                    <a:pt x="6134" y="35771"/>
                  </a:lnTo>
                  <a:lnTo>
                    <a:pt x="1645" y="29110"/>
                  </a:lnTo>
                  <a:lnTo>
                    <a:pt x="0" y="20954"/>
                  </a:lnTo>
                  <a:lnTo>
                    <a:pt x="1645" y="12799"/>
                  </a:lnTo>
                  <a:lnTo>
                    <a:pt x="6134" y="6138"/>
                  </a:lnTo>
                  <a:lnTo>
                    <a:pt x="12794" y="1647"/>
                  </a:lnTo>
                  <a:lnTo>
                    <a:pt x="20955" y="0"/>
                  </a:lnTo>
                  <a:lnTo>
                    <a:pt x="29104" y="1647"/>
                  </a:lnTo>
                  <a:lnTo>
                    <a:pt x="35766" y="6138"/>
                  </a:lnTo>
                  <a:lnTo>
                    <a:pt x="40260" y="12799"/>
                  </a:lnTo>
                  <a:lnTo>
                    <a:pt x="41910" y="209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759396" y="305165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20955" y="0"/>
                  </a:moveTo>
                  <a:lnTo>
                    <a:pt x="12794" y="1645"/>
                  </a:lnTo>
                  <a:lnTo>
                    <a:pt x="6134" y="6134"/>
                  </a:lnTo>
                  <a:lnTo>
                    <a:pt x="1645" y="12794"/>
                  </a:lnTo>
                  <a:lnTo>
                    <a:pt x="0" y="20954"/>
                  </a:lnTo>
                  <a:lnTo>
                    <a:pt x="1645" y="29108"/>
                  </a:lnTo>
                  <a:lnTo>
                    <a:pt x="6134" y="35764"/>
                  </a:lnTo>
                  <a:lnTo>
                    <a:pt x="12794" y="40252"/>
                  </a:lnTo>
                  <a:lnTo>
                    <a:pt x="20955" y="41897"/>
                  </a:lnTo>
                  <a:lnTo>
                    <a:pt x="29104" y="40252"/>
                  </a:lnTo>
                  <a:lnTo>
                    <a:pt x="35766" y="35764"/>
                  </a:lnTo>
                  <a:lnTo>
                    <a:pt x="40260" y="29108"/>
                  </a:lnTo>
                  <a:lnTo>
                    <a:pt x="41910" y="20954"/>
                  </a:lnTo>
                  <a:lnTo>
                    <a:pt x="40260" y="12794"/>
                  </a:lnTo>
                  <a:lnTo>
                    <a:pt x="35766" y="6134"/>
                  </a:lnTo>
                  <a:lnTo>
                    <a:pt x="29104" y="1645"/>
                  </a:lnTo>
                  <a:lnTo>
                    <a:pt x="2095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759396" y="305165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41910" y="20954"/>
                  </a:moveTo>
                  <a:lnTo>
                    <a:pt x="40260" y="29108"/>
                  </a:lnTo>
                  <a:lnTo>
                    <a:pt x="35766" y="35764"/>
                  </a:lnTo>
                  <a:lnTo>
                    <a:pt x="29104" y="40252"/>
                  </a:lnTo>
                  <a:lnTo>
                    <a:pt x="20955" y="41897"/>
                  </a:lnTo>
                  <a:lnTo>
                    <a:pt x="12794" y="40252"/>
                  </a:lnTo>
                  <a:lnTo>
                    <a:pt x="6134" y="35764"/>
                  </a:lnTo>
                  <a:lnTo>
                    <a:pt x="1645" y="29108"/>
                  </a:lnTo>
                  <a:lnTo>
                    <a:pt x="0" y="20954"/>
                  </a:lnTo>
                  <a:lnTo>
                    <a:pt x="1645" y="12794"/>
                  </a:lnTo>
                  <a:lnTo>
                    <a:pt x="6134" y="6134"/>
                  </a:lnTo>
                  <a:lnTo>
                    <a:pt x="12794" y="1645"/>
                  </a:lnTo>
                  <a:lnTo>
                    <a:pt x="20955" y="0"/>
                  </a:lnTo>
                  <a:lnTo>
                    <a:pt x="29104" y="1645"/>
                  </a:lnTo>
                  <a:lnTo>
                    <a:pt x="35766" y="6134"/>
                  </a:lnTo>
                  <a:lnTo>
                    <a:pt x="40260" y="12794"/>
                  </a:lnTo>
                  <a:lnTo>
                    <a:pt x="41910" y="209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582551" y="3112973"/>
              <a:ext cx="15875" cy="43815"/>
            </a:xfrm>
            <a:custGeom>
              <a:avLst/>
              <a:gdLst/>
              <a:ahLst/>
              <a:cxnLst/>
              <a:rect l="l" t="t" r="r" b="b"/>
              <a:pathLst>
                <a:path w="15875" h="43814">
                  <a:moveTo>
                    <a:pt x="15544" y="0"/>
                  </a:moveTo>
                  <a:lnTo>
                    <a:pt x="0" y="0"/>
                  </a:lnTo>
                  <a:lnTo>
                    <a:pt x="0" y="43345"/>
                  </a:lnTo>
                  <a:lnTo>
                    <a:pt x="15544" y="43345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582551" y="3112973"/>
              <a:ext cx="15875" cy="43815"/>
            </a:xfrm>
            <a:custGeom>
              <a:avLst/>
              <a:gdLst/>
              <a:ahLst/>
              <a:cxnLst/>
              <a:rect l="l" t="t" r="r" b="b"/>
              <a:pathLst>
                <a:path w="15875" h="43814">
                  <a:moveTo>
                    <a:pt x="15544" y="43345"/>
                  </a:moveTo>
                  <a:lnTo>
                    <a:pt x="0" y="43345"/>
                  </a:lnTo>
                  <a:lnTo>
                    <a:pt x="0" y="0"/>
                  </a:lnTo>
                  <a:lnTo>
                    <a:pt x="15544" y="0"/>
                  </a:lnTo>
                  <a:lnTo>
                    <a:pt x="15544" y="433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753671" y="3175215"/>
              <a:ext cx="18415" cy="43815"/>
            </a:xfrm>
            <a:custGeom>
              <a:avLst/>
              <a:gdLst/>
              <a:ahLst/>
              <a:cxnLst/>
              <a:rect l="l" t="t" r="r" b="b"/>
              <a:pathLst>
                <a:path w="18414" h="43814">
                  <a:moveTo>
                    <a:pt x="17792" y="0"/>
                  </a:moveTo>
                  <a:lnTo>
                    <a:pt x="0" y="0"/>
                  </a:lnTo>
                  <a:lnTo>
                    <a:pt x="0" y="43332"/>
                  </a:lnTo>
                  <a:lnTo>
                    <a:pt x="17792" y="43332"/>
                  </a:lnTo>
                  <a:lnTo>
                    <a:pt x="1779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753671" y="3175215"/>
              <a:ext cx="18415" cy="43815"/>
            </a:xfrm>
            <a:custGeom>
              <a:avLst/>
              <a:gdLst/>
              <a:ahLst/>
              <a:cxnLst/>
              <a:rect l="l" t="t" r="r" b="b"/>
              <a:pathLst>
                <a:path w="18414" h="43814">
                  <a:moveTo>
                    <a:pt x="17792" y="43332"/>
                  </a:moveTo>
                  <a:lnTo>
                    <a:pt x="0" y="43332"/>
                  </a:lnTo>
                  <a:lnTo>
                    <a:pt x="0" y="0"/>
                  </a:lnTo>
                  <a:lnTo>
                    <a:pt x="17792" y="0"/>
                  </a:lnTo>
                  <a:lnTo>
                    <a:pt x="17792" y="433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6026619" y="3116313"/>
              <a:ext cx="5715" cy="118110"/>
            </a:xfrm>
            <a:custGeom>
              <a:avLst/>
              <a:gdLst/>
              <a:ahLst/>
              <a:cxnLst/>
              <a:rect l="l" t="t" r="r" b="b"/>
              <a:pathLst>
                <a:path w="5714" h="118110">
                  <a:moveTo>
                    <a:pt x="5587" y="0"/>
                  </a:moveTo>
                  <a:lnTo>
                    <a:pt x="0" y="0"/>
                  </a:lnTo>
                  <a:lnTo>
                    <a:pt x="0" y="117500"/>
                  </a:lnTo>
                  <a:lnTo>
                    <a:pt x="5587" y="117500"/>
                  </a:lnTo>
                  <a:lnTo>
                    <a:pt x="5587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6026619" y="3116313"/>
              <a:ext cx="5715" cy="118110"/>
            </a:xfrm>
            <a:custGeom>
              <a:avLst/>
              <a:gdLst/>
              <a:ahLst/>
              <a:cxnLst/>
              <a:rect l="l" t="t" r="r" b="b"/>
              <a:pathLst>
                <a:path w="5714" h="118110">
                  <a:moveTo>
                    <a:pt x="5587" y="117500"/>
                  </a:moveTo>
                  <a:lnTo>
                    <a:pt x="0" y="117500"/>
                  </a:lnTo>
                  <a:lnTo>
                    <a:pt x="0" y="0"/>
                  </a:lnTo>
                  <a:lnTo>
                    <a:pt x="5587" y="0"/>
                  </a:lnTo>
                  <a:lnTo>
                    <a:pt x="5587" y="11750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6024699" y="3231395"/>
              <a:ext cx="8255" cy="13335"/>
            </a:xfrm>
            <a:custGeom>
              <a:avLst/>
              <a:gdLst/>
              <a:ahLst/>
              <a:cxnLst/>
              <a:rect l="l" t="t" r="r" b="b"/>
              <a:pathLst>
                <a:path w="8254" h="13335">
                  <a:moveTo>
                    <a:pt x="2908" y="0"/>
                  </a:moveTo>
                  <a:lnTo>
                    <a:pt x="0" y="8470"/>
                  </a:lnTo>
                  <a:lnTo>
                    <a:pt x="4000" y="13284"/>
                  </a:lnTo>
                  <a:lnTo>
                    <a:pt x="7899" y="2717"/>
                  </a:lnTo>
                  <a:lnTo>
                    <a:pt x="290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6024699" y="3231395"/>
              <a:ext cx="8255" cy="13335"/>
            </a:xfrm>
            <a:custGeom>
              <a:avLst/>
              <a:gdLst/>
              <a:ahLst/>
              <a:cxnLst/>
              <a:rect l="l" t="t" r="r" b="b"/>
              <a:pathLst>
                <a:path w="8254" h="13335">
                  <a:moveTo>
                    <a:pt x="2908" y="0"/>
                  </a:moveTo>
                  <a:lnTo>
                    <a:pt x="0" y="8470"/>
                  </a:lnTo>
                  <a:lnTo>
                    <a:pt x="4000" y="13284"/>
                  </a:lnTo>
                  <a:lnTo>
                    <a:pt x="7899" y="2717"/>
                  </a:lnTo>
                  <a:lnTo>
                    <a:pt x="290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6009383" y="3240474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5316" y="0"/>
                  </a:moveTo>
                  <a:lnTo>
                    <a:pt x="0" y="16802"/>
                  </a:lnTo>
                  <a:lnTo>
                    <a:pt x="7835" y="16802"/>
                  </a:lnTo>
                  <a:lnTo>
                    <a:pt x="19316" y="4203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6009383" y="3240474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9316" y="4203"/>
                  </a:moveTo>
                  <a:lnTo>
                    <a:pt x="15316" y="0"/>
                  </a:lnTo>
                  <a:lnTo>
                    <a:pt x="0" y="16802"/>
                  </a:lnTo>
                  <a:lnTo>
                    <a:pt x="7835" y="16802"/>
                  </a:lnTo>
                  <a:lnTo>
                    <a:pt x="19316" y="420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6026619" y="3694912"/>
              <a:ext cx="5715" cy="118110"/>
            </a:xfrm>
            <a:custGeom>
              <a:avLst/>
              <a:gdLst/>
              <a:ahLst/>
              <a:cxnLst/>
              <a:rect l="l" t="t" r="r" b="b"/>
              <a:pathLst>
                <a:path w="5714" h="118110">
                  <a:moveTo>
                    <a:pt x="5587" y="0"/>
                  </a:moveTo>
                  <a:lnTo>
                    <a:pt x="0" y="0"/>
                  </a:lnTo>
                  <a:lnTo>
                    <a:pt x="0" y="117487"/>
                  </a:lnTo>
                  <a:lnTo>
                    <a:pt x="5587" y="117487"/>
                  </a:lnTo>
                  <a:lnTo>
                    <a:pt x="5587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6026619" y="3694912"/>
              <a:ext cx="5715" cy="118110"/>
            </a:xfrm>
            <a:custGeom>
              <a:avLst/>
              <a:gdLst/>
              <a:ahLst/>
              <a:cxnLst/>
              <a:rect l="l" t="t" r="r" b="b"/>
              <a:pathLst>
                <a:path w="5714" h="118110">
                  <a:moveTo>
                    <a:pt x="5587" y="117487"/>
                  </a:moveTo>
                  <a:lnTo>
                    <a:pt x="0" y="117487"/>
                  </a:lnTo>
                  <a:lnTo>
                    <a:pt x="0" y="0"/>
                  </a:lnTo>
                  <a:lnTo>
                    <a:pt x="5587" y="0"/>
                  </a:lnTo>
                  <a:lnTo>
                    <a:pt x="5587" y="1174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6024699" y="3809993"/>
              <a:ext cx="8255" cy="13335"/>
            </a:xfrm>
            <a:custGeom>
              <a:avLst/>
              <a:gdLst/>
              <a:ahLst/>
              <a:cxnLst/>
              <a:rect l="l" t="t" r="r" b="b"/>
              <a:pathLst>
                <a:path w="8254" h="13335">
                  <a:moveTo>
                    <a:pt x="2908" y="0"/>
                  </a:moveTo>
                  <a:lnTo>
                    <a:pt x="0" y="8458"/>
                  </a:lnTo>
                  <a:lnTo>
                    <a:pt x="4000" y="13284"/>
                  </a:lnTo>
                  <a:lnTo>
                    <a:pt x="7899" y="2705"/>
                  </a:lnTo>
                  <a:lnTo>
                    <a:pt x="290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6024699" y="3809993"/>
              <a:ext cx="8255" cy="13335"/>
            </a:xfrm>
            <a:custGeom>
              <a:avLst/>
              <a:gdLst/>
              <a:ahLst/>
              <a:cxnLst/>
              <a:rect l="l" t="t" r="r" b="b"/>
              <a:pathLst>
                <a:path w="8254" h="13335">
                  <a:moveTo>
                    <a:pt x="2908" y="0"/>
                  </a:moveTo>
                  <a:lnTo>
                    <a:pt x="0" y="8458"/>
                  </a:lnTo>
                  <a:lnTo>
                    <a:pt x="4000" y="13284"/>
                  </a:lnTo>
                  <a:lnTo>
                    <a:pt x="7899" y="2705"/>
                  </a:lnTo>
                  <a:lnTo>
                    <a:pt x="290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6009383" y="3819061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5316" y="0"/>
                  </a:moveTo>
                  <a:lnTo>
                    <a:pt x="0" y="16802"/>
                  </a:lnTo>
                  <a:lnTo>
                    <a:pt x="7835" y="16802"/>
                  </a:lnTo>
                  <a:lnTo>
                    <a:pt x="19316" y="4216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6009383" y="3819061"/>
              <a:ext cx="19685" cy="17145"/>
            </a:xfrm>
            <a:custGeom>
              <a:avLst/>
              <a:gdLst/>
              <a:ahLst/>
              <a:cxnLst/>
              <a:rect l="l" t="t" r="r" b="b"/>
              <a:pathLst>
                <a:path w="19685" h="17145">
                  <a:moveTo>
                    <a:pt x="19316" y="4216"/>
                  </a:moveTo>
                  <a:lnTo>
                    <a:pt x="15316" y="0"/>
                  </a:lnTo>
                  <a:lnTo>
                    <a:pt x="0" y="16802"/>
                  </a:lnTo>
                  <a:lnTo>
                    <a:pt x="7835" y="16802"/>
                  </a:lnTo>
                  <a:lnTo>
                    <a:pt x="19316" y="42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264721" y="2878518"/>
              <a:ext cx="733425" cy="31115"/>
            </a:xfrm>
            <a:custGeom>
              <a:avLst/>
              <a:gdLst/>
              <a:ahLst/>
              <a:cxnLst/>
              <a:rect l="l" t="t" r="r" b="b"/>
              <a:pathLst>
                <a:path w="733425" h="31114">
                  <a:moveTo>
                    <a:pt x="733425" y="0"/>
                  </a:moveTo>
                  <a:lnTo>
                    <a:pt x="0" y="0"/>
                  </a:lnTo>
                  <a:lnTo>
                    <a:pt x="0" y="31102"/>
                  </a:lnTo>
                  <a:lnTo>
                    <a:pt x="733425" y="31102"/>
                  </a:lnTo>
                  <a:lnTo>
                    <a:pt x="73342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264721" y="2878518"/>
              <a:ext cx="733425" cy="31115"/>
            </a:xfrm>
            <a:custGeom>
              <a:avLst/>
              <a:gdLst/>
              <a:ahLst/>
              <a:cxnLst/>
              <a:rect l="l" t="t" r="r" b="b"/>
              <a:pathLst>
                <a:path w="733425" h="31114">
                  <a:moveTo>
                    <a:pt x="733425" y="31102"/>
                  </a:moveTo>
                  <a:lnTo>
                    <a:pt x="0" y="31102"/>
                  </a:lnTo>
                  <a:lnTo>
                    <a:pt x="0" y="0"/>
                  </a:lnTo>
                  <a:lnTo>
                    <a:pt x="733425" y="0"/>
                  </a:lnTo>
                  <a:lnTo>
                    <a:pt x="733425" y="311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358216" y="2277586"/>
              <a:ext cx="564515" cy="1621790"/>
            </a:xfrm>
            <a:custGeom>
              <a:avLst/>
              <a:gdLst/>
              <a:ahLst/>
              <a:cxnLst/>
              <a:rect l="l" t="t" r="r" b="b"/>
              <a:pathLst>
                <a:path w="564514" h="1621789">
                  <a:moveTo>
                    <a:pt x="82753" y="1525549"/>
                  </a:moveTo>
                  <a:lnTo>
                    <a:pt x="120891" y="1508658"/>
                  </a:lnTo>
                  <a:lnTo>
                    <a:pt x="136918" y="1470063"/>
                  </a:lnTo>
                  <a:lnTo>
                    <a:pt x="120891" y="1431074"/>
                  </a:lnTo>
                  <a:lnTo>
                    <a:pt x="82753" y="1414195"/>
                  </a:lnTo>
                </a:path>
                <a:path w="564514" h="1621789">
                  <a:moveTo>
                    <a:pt x="79286" y="1414195"/>
                  </a:moveTo>
                  <a:lnTo>
                    <a:pt x="41160" y="1431074"/>
                  </a:lnTo>
                  <a:lnTo>
                    <a:pt x="25565" y="1470063"/>
                  </a:lnTo>
                  <a:lnTo>
                    <a:pt x="41160" y="1508658"/>
                  </a:lnTo>
                  <a:lnTo>
                    <a:pt x="79286" y="1525549"/>
                  </a:lnTo>
                </a:path>
                <a:path w="564514" h="1621789">
                  <a:moveTo>
                    <a:pt x="540727" y="1593557"/>
                  </a:moveTo>
                  <a:lnTo>
                    <a:pt x="536816" y="1583601"/>
                  </a:lnTo>
                  <a:lnTo>
                    <a:pt x="526846" y="1579689"/>
                  </a:lnTo>
                  <a:lnTo>
                    <a:pt x="516890" y="1583601"/>
                  </a:lnTo>
                  <a:lnTo>
                    <a:pt x="512991" y="1593557"/>
                  </a:lnTo>
                  <a:lnTo>
                    <a:pt x="516890" y="1603527"/>
                  </a:lnTo>
                  <a:lnTo>
                    <a:pt x="526846" y="1607439"/>
                  </a:lnTo>
                  <a:lnTo>
                    <a:pt x="536816" y="1603527"/>
                  </a:lnTo>
                  <a:lnTo>
                    <a:pt x="540727" y="1593557"/>
                  </a:lnTo>
                  <a:close/>
                </a:path>
                <a:path w="564514" h="1621789">
                  <a:moveTo>
                    <a:pt x="555015" y="1593557"/>
                  </a:moveTo>
                  <a:lnTo>
                    <a:pt x="546773" y="1573631"/>
                  </a:lnTo>
                  <a:lnTo>
                    <a:pt x="526846" y="1565389"/>
                  </a:lnTo>
                  <a:lnTo>
                    <a:pt x="506920" y="1573631"/>
                  </a:lnTo>
                  <a:lnTo>
                    <a:pt x="498703" y="1593557"/>
                  </a:lnTo>
                  <a:lnTo>
                    <a:pt x="506920" y="1613484"/>
                  </a:lnTo>
                  <a:lnTo>
                    <a:pt x="526846" y="1621726"/>
                  </a:lnTo>
                  <a:lnTo>
                    <a:pt x="546773" y="1613484"/>
                  </a:lnTo>
                  <a:lnTo>
                    <a:pt x="555015" y="1593557"/>
                  </a:lnTo>
                  <a:close/>
                </a:path>
                <a:path w="564514" h="1621789">
                  <a:moveTo>
                    <a:pt x="533793" y="1593557"/>
                  </a:moveTo>
                  <a:lnTo>
                    <a:pt x="532053" y="1588376"/>
                  </a:lnTo>
                  <a:lnTo>
                    <a:pt x="526846" y="1586636"/>
                  </a:lnTo>
                  <a:lnTo>
                    <a:pt x="522097" y="1588376"/>
                  </a:lnTo>
                  <a:lnTo>
                    <a:pt x="519925" y="1593557"/>
                  </a:lnTo>
                  <a:lnTo>
                    <a:pt x="522097" y="1598333"/>
                  </a:lnTo>
                  <a:lnTo>
                    <a:pt x="526846" y="1600492"/>
                  </a:lnTo>
                  <a:lnTo>
                    <a:pt x="532053" y="1598333"/>
                  </a:lnTo>
                  <a:lnTo>
                    <a:pt x="533793" y="1593557"/>
                  </a:lnTo>
                  <a:close/>
                </a:path>
                <a:path w="564514" h="1621789">
                  <a:moveTo>
                    <a:pt x="42024" y="1593557"/>
                  </a:moveTo>
                  <a:lnTo>
                    <a:pt x="38125" y="1583601"/>
                  </a:lnTo>
                  <a:lnTo>
                    <a:pt x="28181" y="1579689"/>
                  </a:lnTo>
                  <a:lnTo>
                    <a:pt x="18199" y="1583601"/>
                  </a:lnTo>
                  <a:lnTo>
                    <a:pt x="13868" y="1593557"/>
                  </a:lnTo>
                  <a:lnTo>
                    <a:pt x="18199" y="1603527"/>
                  </a:lnTo>
                  <a:lnTo>
                    <a:pt x="28181" y="1607439"/>
                  </a:lnTo>
                  <a:lnTo>
                    <a:pt x="38125" y="1603527"/>
                  </a:lnTo>
                  <a:lnTo>
                    <a:pt x="42024" y="1593557"/>
                  </a:lnTo>
                  <a:close/>
                </a:path>
                <a:path w="564514" h="1621789">
                  <a:moveTo>
                    <a:pt x="55905" y="1593557"/>
                  </a:moveTo>
                  <a:lnTo>
                    <a:pt x="47663" y="1573631"/>
                  </a:lnTo>
                  <a:lnTo>
                    <a:pt x="28181" y="1565389"/>
                  </a:lnTo>
                  <a:lnTo>
                    <a:pt x="8229" y="1573631"/>
                  </a:lnTo>
                  <a:lnTo>
                    <a:pt x="0" y="1593557"/>
                  </a:lnTo>
                  <a:lnTo>
                    <a:pt x="8229" y="1613484"/>
                  </a:lnTo>
                  <a:lnTo>
                    <a:pt x="28181" y="1621726"/>
                  </a:lnTo>
                  <a:lnTo>
                    <a:pt x="47663" y="1613484"/>
                  </a:lnTo>
                  <a:lnTo>
                    <a:pt x="55905" y="1593557"/>
                  </a:lnTo>
                  <a:close/>
                </a:path>
                <a:path w="564514" h="1621789">
                  <a:moveTo>
                    <a:pt x="35090" y="1593557"/>
                  </a:moveTo>
                  <a:lnTo>
                    <a:pt x="32943" y="1588376"/>
                  </a:lnTo>
                  <a:lnTo>
                    <a:pt x="28181" y="1586636"/>
                  </a:lnTo>
                  <a:lnTo>
                    <a:pt x="22961" y="1588376"/>
                  </a:lnTo>
                  <a:lnTo>
                    <a:pt x="21234" y="1593557"/>
                  </a:lnTo>
                  <a:lnTo>
                    <a:pt x="22961" y="1598333"/>
                  </a:lnTo>
                  <a:lnTo>
                    <a:pt x="28181" y="1600492"/>
                  </a:lnTo>
                  <a:lnTo>
                    <a:pt x="32943" y="1598333"/>
                  </a:lnTo>
                  <a:lnTo>
                    <a:pt x="35090" y="1593557"/>
                  </a:lnTo>
                  <a:close/>
                </a:path>
                <a:path w="564514" h="1621789">
                  <a:moveTo>
                    <a:pt x="305460" y="1593557"/>
                  </a:moveTo>
                  <a:lnTo>
                    <a:pt x="297218" y="1573631"/>
                  </a:lnTo>
                  <a:lnTo>
                    <a:pt x="277291" y="1565389"/>
                  </a:lnTo>
                  <a:lnTo>
                    <a:pt x="257797" y="1573631"/>
                  </a:lnTo>
                  <a:lnTo>
                    <a:pt x="249555" y="1593557"/>
                  </a:lnTo>
                  <a:lnTo>
                    <a:pt x="257797" y="1613484"/>
                  </a:lnTo>
                  <a:lnTo>
                    <a:pt x="277291" y="1621726"/>
                  </a:lnTo>
                  <a:lnTo>
                    <a:pt x="297218" y="1613484"/>
                  </a:lnTo>
                  <a:lnTo>
                    <a:pt x="305460" y="1593557"/>
                  </a:lnTo>
                  <a:close/>
                </a:path>
                <a:path w="564514" h="1621789">
                  <a:moveTo>
                    <a:pt x="291604" y="1593557"/>
                  </a:moveTo>
                  <a:lnTo>
                    <a:pt x="287261" y="1583601"/>
                  </a:lnTo>
                  <a:lnTo>
                    <a:pt x="277291" y="1579689"/>
                  </a:lnTo>
                  <a:lnTo>
                    <a:pt x="267754" y="1583601"/>
                  </a:lnTo>
                  <a:lnTo>
                    <a:pt x="263436" y="1593557"/>
                  </a:lnTo>
                  <a:lnTo>
                    <a:pt x="267754" y="1603527"/>
                  </a:lnTo>
                  <a:lnTo>
                    <a:pt x="277291" y="1607439"/>
                  </a:lnTo>
                  <a:lnTo>
                    <a:pt x="287261" y="1603527"/>
                  </a:lnTo>
                  <a:lnTo>
                    <a:pt x="291604" y="1593557"/>
                  </a:lnTo>
                  <a:close/>
                </a:path>
                <a:path w="564514" h="1621789">
                  <a:moveTo>
                    <a:pt x="284657" y="1593557"/>
                  </a:moveTo>
                  <a:lnTo>
                    <a:pt x="282486" y="1588376"/>
                  </a:lnTo>
                  <a:lnTo>
                    <a:pt x="277291" y="1586636"/>
                  </a:lnTo>
                  <a:lnTo>
                    <a:pt x="272529" y="1588376"/>
                  </a:lnTo>
                  <a:lnTo>
                    <a:pt x="270357" y="1593557"/>
                  </a:lnTo>
                  <a:lnTo>
                    <a:pt x="272529" y="1598333"/>
                  </a:lnTo>
                  <a:lnTo>
                    <a:pt x="277291" y="1600492"/>
                  </a:lnTo>
                  <a:lnTo>
                    <a:pt x="282486" y="1598333"/>
                  </a:lnTo>
                  <a:lnTo>
                    <a:pt x="284657" y="1593557"/>
                  </a:lnTo>
                  <a:close/>
                </a:path>
                <a:path w="564514" h="1621789">
                  <a:moveTo>
                    <a:pt x="549617" y="28155"/>
                  </a:moveTo>
                  <a:lnTo>
                    <a:pt x="545719" y="17754"/>
                  </a:lnTo>
                  <a:lnTo>
                    <a:pt x="535736" y="13855"/>
                  </a:lnTo>
                  <a:lnTo>
                    <a:pt x="525767" y="17754"/>
                  </a:lnTo>
                  <a:lnTo>
                    <a:pt x="521893" y="28155"/>
                  </a:lnTo>
                  <a:lnTo>
                    <a:pt x="525767" y="37680"/>
                  </a:lnTo>
                  <a:lnTo>
                    <a:pt x="535736" y="42024"/>
                  </a:lnTo>
                  <a:lnTo>
                    <a:pt x="545719" y="37680"/>
                  </a:lnTo>
                  <a:lnTo>
                    <a:pt x="549617" y="28155"/>
                  </a:lnTo>
                  <a:close/>
                </a:path>
                <a:path w="564514" h="1621789">
                  <a:moveTo>
                    <a:pt x="563905" y="28155"/>
                  </a:moveTo>
                  <a:lnTo>
                    <a:pt x="555675" y="8229"/>
                  </a:lnTo>
                  <a:lnTo>
                    <a:pt x="535736" y="0"/>
                  </a:lnTo>
                  <a:lnTo>
                    <a:pt x="515810" y="8229"/>
                  </a:lnTo>
                  <a:lnTo>
                    <a:pt x="507606" y="28155"/>
                  </a:lnTo>
                  <a:lnTo>
                    <a:pt x="515810" y="47650"/>
                  </a:lnTo>
                  <a:lnTo>
                    <a:pt x="535736" y="55892"/>
                  </a:lnTo>
                  <a:lnTo>
                    <a:pt x="555675" y="47650"/>
                  </a:lnTo>
                  <a:lnTo>
                    <a:pt x="563905" y="28155"/>
                  </a:lnTo>
                  <a:close/>
                </a:path>
                <a:path w="564514" h="1621789">
                  <a:moveTo>
                    <a:pt x="542683" y="28155"/>
                  </a:moveTo>
                  <a:lnTo>
                    <a:pt x="540956" y="22961"/>
                  </a:lnTo>
                  <a:lnTo>
                    <a:pt x="535736" y="20789"/>
                  </a:lnTo>
                  <a:lnTo>
                    <a:pt x="530974" y="22961"/>
                  </a:lnTo>
                  <a:lnTo>
                    <a:pt x="528802" y="28155"/>
                  </a:lnTo>
                  <a:lnTo>
                    <a:pt x="530974" y="32918"/>
                  </a:lnTo>
                  <a:lnTo>
                    <a:pt x="535736" y="35077"/>
                  </a:lnTo>
                  <a:lnTo>
                    <a:pt x="540956" y="32918"/>
                  </a:lnTo>
                  <a:lnTo>
                    <a:pt x="542683" y="28155"/>
                  </a:lnTo>
                  <a:close/>
                </a:path>
                <a:path w="564514" h="1621789">
                  <a:moveTo>
                    <a:pt x="50927" y="28155"/>
                  </a:moveTo>
                  <a:lnTo>
                    <a:pt x="47028" y="17754"/>
                  </a:lnTo>
                  <a:lnTo>
                    <a:pt x="37058" y="13855"/>
                  </a:lnTo>
                  <a:lnTo>
                    <a:pt x="27089" y="17754"/>
                  </a:lnTo>
                  <a:lnTo>
                    <a:pt x="22758" y="28155"/>
                  </a:lnTo>
                  <a:lnTo>
                    <a:pt x="27089" y="37680"/>
                  </a:lnTo>
                  <a:lnTo>
                    <a:pt x="37058" y="42024"/>
                  </a:lnTo>
                  <a:lnTo>
                    <a:pt x="47028" y="37680"/>
                  </a:lnTo>
                  <a:lnTo>
                    <a:pt x="50927" y="28155"/>
                  </a:lnTo>
                  <a:close/>
                </a:path>
                <a:path w="564514" h="1621789">
                  <a:moveTo>
                    <a:pt x="64782" y="28155"/>
                  </a:moveTo>
                  <a:lnTo>
                    <a:pt x="56553" y="8229"/>
                  </a:lnTo>
                  <a:lnTo>
                    <a:pt x="37058" y="0"/>
                  </a:lnTo>
                  <a:lnTo>
                    <a:pt x="17119" y="8229"/>
                  </a:lnTo>
                  <a:lnTo>
                    <a:pt x="8890" y="28155"/>
                  </a:lnTo>
                  <a:lnTo>
                    <a:pt x="17119" y="47650"/>
                  </a:lnTo>
                  <a:lnTo>
                    <a:pt x="37058" y="55892"/>
                  </a:lnTo>
                  <a:lnTo>
                    <a:pt x="56553" y="47650"/>
                  </a:lnTo>
                  <a:lnTo>
                    <a:pt x="64782" y="28155"/>
                  </a:lnTo>
                  <a:close/>
                </a:path>
                <a:path w="564514" h="1621789">
                  <a:moveTo>
                    <a:pt x="43992" y="28155"/>
                  </a:moveTo>
                  <a:lnTo>
                    <a:pt x="41821" y="22961"/>
                  </a:lnTo>
                  <a:lnTo>
                    <a:pt x="37058" y="20789"/>
                  </a:lnTo>
                  <a:lnTo>
                    <a:pt x="31851" y="22961"/>
                  </a:lnTo>
                  <a:lnTo>
                    <a:pt x="30124" y="28155"/>
                  </a:lnTo>
                  <a:lnTo>
                    <a:pt x="31851" y="32918"/>
                  </a:lnTo>
                  <a:lnTo>
                    <a:pt x="37058" y="35077"/>
                  </a:lnTo>
                  <a:lnTo>
                    <a:pt x="41821" y="32918"/>
                  </a:lnTo>
                  <a:lnTo>
                    <a:pt x="43992" y="281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6" name="object 65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605663" y="2266587"/>
              <a:ext cx="77457" cy="74841"/>
            </a:xfrm>
            <a:prstGeom prst="rect">
              <a:avLst/>
            </a:prstGeom>
          </p:spPr>
        </p:pic>
        <p:sp>
          <p:nvSpPr>
            <p:cNvPr id="657" name="object 657"/>
            <p:cNvSpPr/>
            <p:nvPr/>
          </p:nvSpPr>
          <p:spPr>
            <a:xfrm>
              <a:off x="5634200" y="3766292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303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633171" y="3768032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2057" y="0"/>
                  </a:lnTo>
                </a:path>
                <a:path w="5714">
                  <a:moveTo>
                    <a:pt x="3035" y="0"/>
                  </a:moveTo>
                  <a:lnTo>
                    <a:pt x="5092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580047" y="3658406"/>
              <a:ext cx="254000" cy="124460"/>
            </a:xfrm>
            <a:custGeom>
              <a:avLst/>
              <a:gdLst/>
              <a:ahLst/>
              <a:cxnLst/>
              <a:rect l="l" t="t" r="r" b="b"/>
              <a:pathLst>
                <a:path w="254000" h="124460">
                  <a:moveTo>
                    <a:pt x="57188" y="111366"/>
                  </a:moveTo>
                  <a:lnTo>
                    <a:pt x="95313" y="94462"/>
                  </a:lnTo>
                  <a:lnTo>
                    <a:pt x="111353" y="55460"/>
                  </a:lnTo>
                  <a:lnTo>
                    <a:pt x="95313" y="16903"/>
                  </a:lnTo>
                  <a:lnTo>
                    <a:pt x="57188" y="0"/>
                  </a:lnTo>
                </a:path>
                <a:path w="254000" h="124460">
                  <a:moveTo>
                    <a:pt x="54152" y="0"/>
                  </a:moveTo>
                  <a:lnTo>
                    <a:pt x="15595" y="16903"/>
                  </a:lnTo>
                  <a:lnTo>
                    <a:pt x="0" y="55460"/>
                  </a:lnTo>
                  <a:lnTo>
                    <a:pt x="15595" y="94462"/>
                  </a:lnTo>
                  <a:lnTo>
                    <a:pt x="54152" y="111366"/>
                  </a:lnTo>
                </a:path>
                <a:path w="254000" h="124460">
                  <a:moveTo>
                    <a:pt x="253911" y="124358"/>
                  </a:moveTo>
                  <a:lnTo>
                    <a:pt x="250431" y="1243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830478" y="378276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9"/>
                  </a:moveTo>
                  <a:lnTo>
                    <a:pt x="1028" y="173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830478" y="37091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830478" y="371257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47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833958" y="37091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833958" y="378276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9"/>
                  </a:moveTo>
                  <a:lnTo>
                    <a:pt x="1028" y="173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437502" y="3709104"/>
              <a:ext cx="433705" cy="77470"/>
            </a:xfrm>
            <a:custGeom>
              <a:avLst/>
              <a:gdLst/>
              <a:ahLst/>
              <a:cxnLst/>
              <a:rect l="l" t="t" r="r" b="b"/>
              <a:pathLst>
                <a:path w="433704" h="77470">
                  <a:moveTo>
                    <a:pt x="396455" y="77139"/>
                  </a:moveTo>
                  <a:lnTo>
                    <a:pt x="422440" y="65430"/>
                  </a:lnTo>
                  <a:lnTo>
                    <a:pt x="433273" y="38544"/>
                  </a:lnTo>
                  <a:lnTo>
                    <a:pt x="422440" y="11696"/>
                  </a:lnTo>
                  <a:lnTo>
                    <a:pt x="396455" y="0"/>
                  </a:lnTo>
                </a:path>
                <a:path w="433704" h="77470">
                  <a:moveTo>
                    <a:pt x="392976" y="0"/>
                  </a:moveTo>
                  <a:lnTo>
                    <a:pt x="366547" y="11696"/>
                  </a:lnTo>
                  <a:lnTo>
                    <a:pt x="356146" y="38544"/>
                  </a:lnTo>
                  <a:lnTo>
                    <a:pt x="366547" y="65430"/>
                  </a:lnTo>
                  <a:lnTo>
                    <a:pt x="392976" y="77139"/>
                  </a:lnTo>
                </a:path>
                <a:path w="433704" h="77470">
                  <a:moveTo>
                    <a:pt x="3467" y="73659"/>
                  </a:moveTo>
                  <a:lnTo>
                    <a:pt x="0" y="736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437502" y="378276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9"/>
                  </a:moveTo>
                  <a:lnTo>
                    <a:pt x="1028" y="173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437502" y="37091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437502" y="371257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46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440969" y="370910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440969" y="378276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9"/>
                  </a:moveTo>
                  <a:lnTo>
                    <a:pt x="1028" y="173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390702" y="3630694"/>
              <a:ext cx="490220" cy="169545"/>
            </a:xfrm>
            <a:custGeom>
              <a:avLst/>
              <a:gdLst/>
              <a:ahLst/>
              <a:cxnLst/>
              <a:rect l="l" t="t" r="r" b="b"/>
              <a:pathLst>
                <a:path w="490220" h="169545">
                  <a:moveTo>
                    <a:pt x="50266" y="155549"/>
                  </a:moveTo>
                  <a:lnTo>
                    <a:pt x="76250" y="143840"/>
                  </a:lnTo>
                  <a:lnTo>
                    <a:pt x="87096" y="116954"/>
                  </a:lnTo>
                  <a:lnTo>
                    <a:pt x="76250" y="90106"/>
                  </a:lnTo>
                  <a:lnTo>
                    <a:pt x="50266" y="78409"/>
                  </a:lnTo>
                </a:path>
                <a:path w="490220" h="169545">
                  <a:moveTo>
                    <a:pt x="46799" y="78409"/>
                  </a:moveTo>
                  <a:lnTo>
                    <a:pt x="20815" y="90106"/>
                  </a:lnTo>
                  <a:lnTo>
                    <a:pt x="9982" y="116954"/>
                  </a:lnTo>
                  <a:lnTo>
                    <a:pt x="20815" y="143840"/>
                  </a:lnTo>
                  <a:lnTo>
                    <a:pt x="46799" y="155549"/>
                  </a:lnTo>
                </a:path>
                <a:path w="490220" h="169545">
                  <a:moveTo>
                    <a:pt x="314134" y="83172"/>
                  </a:moveTo>
                  <a:lnTo>
                    <a:pt x="293763" y="34213"/>
                  </a:lnTo>
                  <a:lnTo>
                    <a:pt x="244805" y="13855"/>
                  </a:lnTo>
                  <a:lnTo>
                    <a:pt x="195834" y="34213"/>
                  </a:lnTo>
                  <a:lnTo>
                    <a:pt x="175488" y="83172"/>
                  </a:lnTo>
                  <a:lnTo>
                    <a:pt x="195834" y="132143"/>
                  </a:lnTo>
                  <a:lnTo>
                    <a:pt x="244805" y="152501"/>
                  </a:lnTo>
                  <a:lnTo>
                    <a:pt x="293763" y="132143"/>
                  </a:lnTo>
                  <a:lnTo>
                    <a:pt x="314134" y="83172"/>
                  </a:lnTo>
                  <a:close/>
                </a:path>
                <a:path w="490220" h="169545">
                  <a:moveTo>
                    <a:pt x="490042" y="116954"/>
                  </a:moveTo>
                  <a:lnTo>
                    <a:pt x="475729" y="82308"/>
                  </a:lnTo>
                  <a:lnTo>
                    <a:pt x="441515" y="68427"/>
                  </a:lnTo>
                  <a:lnTo>
                    <a:pt x="406844" y="82308"/>
                  </a:lnTo>
                  <a:lnTo>
                    <a:pt x="392557" y="116954"/>
                  </a:lnTo>
                  <a:lnTo>
                    <a:pt x="406844" y="151206"/>
                  </a:lnTo>
                  <a:lnTo>
                    <a:pt x="441515" y="165493"/>
                  </a:lnTo>
                  <a:lnTo>
                    <a:pt x="475729" y="151206"/>
                  </a:lnTo>
                  <a:lnTo>
                    <a:pt x="490042" y="116954"/>
                  </a:lnTo>
                  <a:close/>
                </a:path>
                <a:path w="490220" h="169545">
                  <a:moveTo>
                    <a:pt x="97066" y="116954"/>
                  </a:moveTo>
                  <a:lnTo>
                    <a:pt x="83197" y="82308"/>
                  </a:lnTo>
                  <a:lnTo>
                    <a:pt x="48539" y="68427"/>
                  </a:lnTo>
                  <a:lnTo>
                    <a:pt x="14300" y="82308"/>
                  </a:lnTo>
                  <a:lnTo>
                    <a:pt x="0" y="116954"/>
                  </a:lnTo>
                  <a:lnTo>
                    <a:pt x="14300" y="151206"/>
                  </a:lnTo>
                  <a:lnTo>
                    <a:pt x="48539" y="165493"/>
                  </a:lnTo>
                  <a:lnTo>
                    <a:pt x="83197" y="151206"/>
                  </a:lnTo>
                  <a:lnTo>
                    <a:pt x="97066" y="116954"/>
                  </a:lnTo>
                  <a:close/>
                </a:path>
                <a:path w="490220" h="169545">
                  <a:moveTo>
                    <a:pt x="248272" y="159423"/>
                  </a:moveTo>
                  <a:lnTo>
                    <a:pt x="241338" y="159423"/>
                  </a:lnTo>
                </a:path>
                <a:path w="490220" h="169545">
                  <a:moveTo>
                    <a:pt x="241338" y="159423"/>
                  </a:moveTo>
                  <a:lnTo>
                    <a:pt x="241338" y="166357"/>
                  </a:lnTo>
                </a:path>
                <a:path w="490220" h="169545">
                  <a:moveTo>
                    <a:pt x="248272" y="166357"/>
                  </a:moveTo>
                  <a:lnTo>
                    <a:pt x="248272" y="159423"/>
                  </a:lnTo>
                </a:path>
                <a:path w="490220" h="169545">
                  <a:moveTo>
                    <a:pt x="248272" y="166357"/>
                  </a:moveTo>
                  <a:lnTo>
                    <a:pt x="305041" y="140804"/>
                  </a:lnTo>
                  <a:lnTo>
                    <a:pt x="328422" y="83172"/>
                  </a:lnTo>
                  <a:lnTo>
                    <a:pt x="305041" y="25539"/>
                  </a:lnTo>
                  <a:lnTo>
                    <a:pt x="248272" y="0"/>
                  </a:lnTo>
                </a:path>
                <a:path w="490220" h="169545">
                  <a:moveTo>
                    <a:pt x="241338" y="0"/>
                  </a:moveTo>
                  <a:lnTo>
                    <a:pt x="185026" y="25539"/>
                  </a:lnTo>
                  <a:lnTo>
                    <a:pt x="161620" y="83172"/>
                  </a:lnTo>
                  <a:lnTo>
                    <a:pt x="185026" y="140804"/>
                  </a:lnTo>
                  <a:lnTo>
                    <a:pt x="241338" y="166357"/>
                  </a:lnTo>
                </a:path>
                <a:path w="490220" h="169545">
                  <a:moveTo>
                    <a:pt x="443255" y="169392"/>
                  </a:moveTo>
                  <a:lnTo>
                    <a:pt x="439775" y="1693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830478" y="380008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524"/>
                  </a:moveTo>
                  <a:lnTo>
                    <a:pt x="1028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830478" y="369178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830478" y="369524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47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833958" y="369178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833958" y="380008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524"/>
                  </a:moveTo>
                  <a:lnTo>
                    <a:pt x="1028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437502" y="3691781"/>
              <a:ext cx="450215" cy="111760"/>
            </a:xfrm>
            <a:custGeom>
              <a:avLst/>
              <a:gdLst/>
              <a:ahLst/>
              <a:cxnLst/>
              <a:rect l="l" t="t" r="r" b="b"/>
              <a:pathLst>
                <a:path w="450214" h="111760">
                  <a:moveTo>
                    <a:pt x="396455" y="111353"/>
                  </a:moveTo>
                  <a:lnTo>
                    <a:pt x="434581" y="94462"/>
                  </a:lnTo>
                  <a:lnTo>
                    <a:pt x="450164" y="55867"/>
                  </a:lnTo>
                  <a:lnTo>
                    <a:pt x="434581" y="16878"/>
                  </a:lnTo>
                  <a:lnTo>
                    <a:pt x="396455" y="0"/>
                  </a:lnTo>
                </a:path>
                <a:path w="450214" h="111760">
                  <a:moveTo>
                    <a:pt x="392976" y="0"/>
                  </a:moveTo>
                  <a:lnTo>
                    <a:pt x="354406" y="16878"/>
                  </a:lnTo>
                  <a:lnTo>
                    <a:pt x="338823" y="55867"/>
                  </a:lnTo>
                  <a:lnTo>
                    <a:pt x="354406" y="94462"/>
                  </a:lnTo>
                  <a:lnTo>
                    <a:pt x="392976" y="111353"/>
                  </a:lnTo>
                </a:path>
                <a:path w="450214" h="111760">
                  <a:moveTo>
                    <a:pt x="3467" y="108305"/>
                  </a:moveTo>
                  <a:lnTo>
                    <a:pt x="0" y="1083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437502" y="380008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524"/>
                  </a:moveTo>
                  <a:lnTo>
                    <a:pt x="1028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437502" y="369178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437502" y="369524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46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440969" y="369178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440969" y="380008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524"/>
                  </a:moveTo>
                  <a:lnTo>
                    <a:pt x="1028" y="15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483501" y="29754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365"/>
                  </a:moveTo>
                  <a:lnTo>
                    <a:pt x="1028" y="136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5575843" y="296587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30">
                  <a:moveTo>
                    <a:pt x="11391" y="5905"/>
                  </a:moveTo>
                  <a:lnTo>
                    <a:pt x="9563" y="1816"/>
                  </a:lnTo>
                  <a:lnTo>
                    <a:pt x="5473" y="0"/>
                  </a:lnTo>
                  <a:lnTo>
                    <a:pt x="1828" y="1816"/>
                  </a:lnTo>
                  <a:lnTo>
                    <a:pt x="0" y="5905"/>
                  </a:lnTo>
                  <a:lnTo>
                    <a:pt x="1828" y="10007"/>
                  </a:lnTo>
                  <a:lnTo>
                    <a:pt x="5473" y="11366"/>
                  </a:lnTo>
                  <a:lnTo>
                    <a:pt x="9563" y="10007"/>
                  </a:lnTo>
                  <a:lnTo>
                    <a:pt x="11391" y="59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5480326" y="29754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365"/>
                  </a:moveTo>
                  <a:lnTo>
                    <a:pt x="1028" y="136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5510336" y="2968593"/>
              <a:ext cx="74295" cy="76200"/>
            </a:xfrm>
            <a:custGeom>
              <a:avLst/>
              <a:gdLst/>
              <a:ahLst/>
              <a:cxnLst/>
              <a:rect l="l" t="t" r="r" b="b"/>
              <a:pathLst>
                <a:path w="74295" h="76200">
                  <a:moveTo>
                    <a:pt x="74155" y="3187"/>
                  </a:moveTo>
                  <a:lnTo>
                    <a:pt x="73253" y="901"/>
                  </a:lnTo>
                  <a:lnTo>
                    <a:pt x="70980" y="0"/>
                  </a:lnTo>
                  <a:lnTo>
                    <a:pt x="69164" y="901"/>
                  </a:lnTo>
                  <a:lnTo>
                    <a:pt x="68224" y="3187"/>
                  </a:lnTo>
                  <a:lnTo>
                    <a:pt x="69164" y="5461"/>
                  </a:lnTo>
                  <a:lnTo>
                    <a:pt x="70980" y="5918"/>
                  </a:lnTo>
                  <a:lnTo>
                    <a:pt x="73253" y="5461"/>
                  </a:lnTo>
                  <a:lnTo>
                    <a:pt x="74155" y="3187"/>
                  </a:lnTo>
                  <a:close/>
                </a:path>
                <a:path w="74295" h="76200">
                  <a:moveTo>
                    <a:pt x="0" y="61874"/>
                  </a:moveTo>
                  <a:lnTo>
                    <a:pt x="0" y="67792"/>
                  </a:lnTo>
                </a:path>
                <a:path w="74295" h="76200">
                  <a:moveTo>
                    <a:pt x="0" y="69608"/>
                  </a:moveTo>
                  <a:lnTo>
                    <a:pt x="0" y="759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510336" y="30363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508089" y="3030467"/>
              <a:ext cx="2540" cy="14604"/>
            </a:xfrm>
            <a:custGeom>
              <a:avLst/>
              <a:gdLst/>
              <a:ahLst/>
              <a:cxnLst/>
              <a:rect l="l" t="t" r="r" b="b"/>
              <a:pathLst>
                <a:path w="2539" h="14605">
                  <a:moveTo>
                    <a:pt x="2247" y="0"/>
                  </a:moveTo>
                  <a:lnTo>
                    <a:pt x="0" y="0"/>
                  </a:lnTo>
                </a:path>
                <a:path w="2539" h="14605">
                  <a:moveTo>
                    <a:pt x="0" y="14109"/>
                  </a:moveTo>
                  <a:lnTo>
                    <a:pt x="2247" y="1410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508089" y="30363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508311" y="303535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057"/>
                  </a:lnTo>
                </a:path>
                <a:path h="2539">
                  <a:moveTo>
                    <a:pt x="0" y="0"/>
                  </a:moveTo>
                  <a:lnTo>
                    <a:pt x="0" y="20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5508089" y="303638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247" y="0"/>
                  </a:moveTo>
                  <a:lnTo>
                    <a:pt x="0" y="0"/>
                  </a:lnTo>
                </a:path>
                <a:path w="2539">
                  <a:moveTo>
                    <a:pt x="2247" y="0"/>
                  </a:moveTo>
                  <a:lnTo>
                    <a:pt x="2247" y="0"/>
                  </a:lnTo>
                </a:path>
                <a:path w="2539">
                  <a:moveTo>
                    <a:pt x="2247" y="0"/>
                  </a:moveTo>
                  <a:lnTo>
                    <a:pt x="224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510336" y="30363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508089" y="303820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247" y="0"/>
                  </a:moveTo>
                  <a:lnTo>
                    <a:pt x="2247" y="0"/>
                  </a:lnTo>
                </a:path>
                <a:path w="2539">
                  <a:moveTo>
                    <a:pt x="2247" y="0"/>
                  </a:moveTo>
                  <a:lnTo>
                    <a:pt x="2247" y="0"/>
                  </a:lnTo>
                </a:path>
                <a:path w="2539">
                  <a:moveTo>
                    <a:pt x="0" y="0"/>
                  </a:moveTo>
                  <a:lnTo>
                    <a:pt x="224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508311" y="3037173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057"/>
                  </a:lnTo>
                </a:path>
                <a:path h="2539">
                  <a:moveTo>
                    <a:pt x="0" y="0"/>
                  </a:moveTo>
                  <a:lnTo>
                    <a:pt x="0" y="20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508089" y="3030467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591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508089" y="30363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508089" y="3036385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5">
                  <a:moveTo>
                    <a:pt x="0" y="8191"/>
                  </a:moveTo>
                  <a:lnTo>
                    <a:pt x="0" y="1816"/>
                  </a:lnTo>
                </a:path>
                <a:path w="2539" h="8255">
                  <a:moveTo>
                    <a:pt x="224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509308" y="3037293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3187" y="0"/>
                  </a:moveTo>
                  <a:lnTo>
                    <a:pt x="5245" y="0"/>
                  </a:lnTo>
                </a:path>
                <a:path w="5714">
                  <a:moveTo>
                    <a:pt x="0" y="0"/>
                  </a:moveTo>
                  <a:lnTo>
                    <a:pt x="205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505345" y="3036385"/>
              <a:ext cx="8255" cy="1905"/>
            </a:xfrm>
            <a:custGeom>
              <a:avLst/>
              <a:gdLst/>
              <a:ahLst/>
              <a:cxnLst/>
              <a:rect l="l" t="t" r="r" b="b"/>
              <a:pathLst>
                <a:path w="8254" h="1905">
                  <a:moveTo>
                    <a:pt x="4991" y="0"/>
                  </a:moveTo>
                  <a:lnTo>
                    <a:pt x="8178" y="0"/>
                  </a:lnTo>
                </a:path>
                <a:path w="8254" h="1905">
                  <a:moveTo>
                    <a:pt x="8178" y="1816"/>
                  </a:moveTo>
                  <a:lnTo>
                    <a:pt x="4991" y="1816"/>
                  </a:lnTo>
                </a:path>
                <a:path w="8254" h="1905">
                  <a:moveTo>
                    <a:pt x="0" y="0"/>
                  </a:moveTo>
                  <a:lnTo>
                    <a:pt x="2743" y="0"/>
                  </a:lnTo>
                </a:path>
                <a:path w="8254" h="1905">
                  <a:moveTo>
                    <a:pt x="2743" y="1816"/>
                  </a:moveTo>
                  <a:lnTo>
                    <a:pt x="0" y="18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505345" y="30363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509447" y="30363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01"/>
                  </a:moveTo>
                  <a:lnTo>
                    <a:pt x="88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509447" y="30372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44" y="-1028"/>
                  </a:moveTo>
                  <a:lnTo>
                    <a:pt x="444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508089" y="303638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1358" y="901"/>
                  </a:lnTo>
                </a:path>
                <a:path w="1904" h="1269">
                  <a:moveTo>
                    <a:pt x="0" y="901"/>
                  </a:moveTo>
                  <a:lnTo>
                    <a:pt x="1358" y="9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508089" y="30363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1028" y="908"/>
                  </a:moveTo>
                  <a:lnTo>
                    <a:pt x="1028" y="9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508089" y="303728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2247" y="914"/>
                  </a:moveTo>
                  <a:lnTo>
                    <a:pt x="1358" y="0"/>
                  </a:lnTo>
                </a:path>
                <a:path w="2539" h="1269">
                  <a:moveTo>
                    <a:pt x="1358" y="0"/>
                  </a:moveTo>
                  <a:lnTo>
                    <a:pt x="0" y="914"/>
                  </a:lnTo>
                </a:path>
                <a:path w="2539" h="1269">
                  <a:moveTo>
                    <a:pt x="0" y="914"/>
                  </a:moveTo>
                  <a:lnTo>
                    <a:pt x="2247" y="9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509447" y="30363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028" y="450"/>
                  </a:moveTo>
                  <a:lnTo>
                    <a:pt x="1028" y="4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509447" y="30372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1028" y="457"/>
                  </a:moveTo>
                  <a:lnTo>
                    <a:pt x="1028" y="4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499427" y="2943574"/>
              <a:ext cx="144780" cy="151130"/>
            </a:xfrm>
            <a:custGeom>
              <a:avLst/>
              <a:gdLst/>
              <a:ahLst/>
              <a:cxnLst/>
              <a:rect l="l" t="t" r="r" b="b"/>
              <a:pathLst>
                <a:path w="144779" h="151130">
                  <a:moveTo>
                    <a:pt x="17741" y="93713"/>
                  </a:moveTo>
                  <a:lnTo>
                    <a:pt x="15468" y="88252"/>
                  </a:lnTo>
                  <a:lnTo>
                    <a:pt x="10020" y="85991"/>
                  </a:lnTo>
                  <a:lnTo>
                    <a:pt x="4533" y="88252"/>
                  </a:lnTo>
                  <a:lnTo>
                    <a:pt x="2285" y="93713"/>
                  </a:lnTo>
                  <a:lnTo>
                    <a:pt x="4533" y="99186"/>
                  </a:lnTo>
                  <a:lnTo>
                    <a:pt x="10020" y="101447"/>
                  </a:lnTo>
                  <a:lnTo>
                    <a:pt x="15468" y="99186"/>
                  </a:lnTo>
                  <a:lnTo>
                    <a:pt x="17741" y="93713"/>
                  </a:lnTo>
                  <a:close/>
                </a:path>
                <a:path w="144779" h="151130">
                  <a:moveTo>
                    <a:pt x="131927" y="34112"/>
                  </a:moveTo>
                  <a:lnTo>
                    <a:pt x="131470" y="34582"/>
                  </a:lnTo>
                </a:path>
                <a:path w="144779" h="151130">
                  <a:moveTo>
                    <a:pt x="132854" y="34582"/>
                  </a:moveTo>
                  <a:lnTo>
                    <a:pt x="131927" y="34112"/>
                  </a:lnTo>
                </a:path>
                <a:path w="144779" h="151130">
                  <a:moveTo>
                    <a:pt x="114185" y="34582"/>
                  </a:moveTo>
                  <a:lnTo>
                    <a:pt x="119189" y="26835"/>
                  </a:lnTo>
                </a:path>
                <a:path w="144779" h="151130">
                  <a:moveTo>
                    <a:pt x="119189" y="26835"/>
                  </a:moveTo>
                  <a:lnTo>
                    <a:pt x="113283" y="25920"/>
                  </a:lnTo>
                  <a:lnTo>
                    <a:pt x="109181" y="29121"/>
                  </a:lnTo>
                  <a:lnTo>
                    <a:pt x="108254" y="34582"/>
                  </a:lnTo>
                </a:path>
                <a:path w="144779" h="151130">
                  <a:moveTo>
                    <a:pt x="119189" y="26835"/>
                  </a:moveTo>
                  <a:lnTo>
                    <a:pt x="131927" y="34112"/>
                  </a:lnTo>
                </a:path>
                <a:path w="144779" h="151130">
                  <a:moveTo>
                    <a:pt x="114630" y="0"/>
                  </a:moveTo>
                  <a:lnTo>
                    <a:pt x="123278" y="20942"/>
                  </a:lnTo>
                  <a:lnTo>
                    <a:pt x="144195" y="29565"/>
                  </a:lnTo>
                </a:path>
                <a:path w="144779" h="151130">
                  <a:moveTo>
                    <a:pt x="87807" y="28206"/>
                  </a:moveTo>
                  <a:lnTo>
                    <a:pt x="86436" y="24117"/>
                  </a:lnTo>
                  <a:lnTo>
                    <a:pt x="81889" y="22301"/>
                  </a:lnTo>
                  <a:lnTo>
                    <a:pt x="77787" y="24117"/>
                  </a:lnTo>
                  <a:lnTo>
                    <a:pt x="76415" y="28206"/>
                  </a:lnTo>
                  <a:lnTo>
                    <a:pt x="77787" y="32308"/>
                  </a:lnTo>
                  <a:lnTo>
                    <a:pt x="81889" y="34112"/>
                  </a:lnTo>
                  <a:lnTo>
                    <a:pt x="86436" y="32308"/>
                  </a:lnTo>
                  <a:lnTo>
                    <a:pt x="87807" y="28206"/>
                  </a:lnTo>
                  <a:close/>
                </a:path>
                <a:path w="144779" h="151130">
                  <a:moveTo>
                    <a:pt x="47777" y="111455"/>
                  </a:moveTo>
                  <a:lnTo>
                    <a:pt x="45491" y="111455"/>
                  </a:lnTo>
                </a:path>
                <a:path w="144779" h="151130">
                  <a:moveTo>
                    <a:pt x="45491" y="135115"/>
                  </a:moveTo>
                  <a:lnTo>
                    <a:pt x="45491" y="111455"/>
                  </a:lnTo>
                </a:path>
                <a:path w="144779" h="151130">
                  <a:moveTo>
                    <a:pt x="45491" y="135115"/>
                  </a:moveTo>
                  <a:lnTo>
                    <a:pt x="47777" y="135115"/>
                  </a:lnTo>
                </a:path>
                <a:path w="144779" h="151130">
                  <a:moveTo>
                    <a:pt x="47777" y="111455"/>
                  </a:moveTo>
                  <a:lnTo>
                    <a:pt x="47777" y="135115"/>
                  </a:lnTo>
                </a:path>
                <a:path w="144779" h="151130">
                  <a:moveTo>
                    <a:pt x="64592" y="111455"/>
                  </a:moveTo>
                  <a:lnTo>
                    <a:pt x="62318" y="111455"/>
                  </a:lnTo>
                </a:path>
                <a:path w="144779" h="151130">
                  <a:moveTo>
                    <a:pt x="62318" y="135115"/>
                  </a:moveTo>
                  <a:lnTo>
                    <a:pt x="62318" y="111455"/>
                  </a:lnTo>
                </a:path>
                <a:path w="144779" h="151130">
                  <a:moveTo>
                    <a:pt x="62318" y="135115"/>
                  </a:moveTo>
                  <a:lnTo>
                    <a:pt x="64592" y="135115"/>
                  </a:lnTo>
                </a:path>
                <a:path w="144779" h="151130">
                  <a:moveTo>
                    <a:pt x="64592" y="111455"/>
                  </a:moveTo>
                  <a:lnTo>
                    <a:pt x="64592" y="135115"/>
                  </a:lnTo>
                </a:path>
                <a:path w="144779" h="151130">
                  <a:moveTo>
                    <a:pt x="62318" y="111455"/>
                  </a:moveTo>
                  <a:lnTo>
                    <a:pt x="47777" y="111455"/>
                  </a:lnTo>
                </a:path>
                <a:path w="144779" h="151130">
                  <a:moveTo>
                    <a:pt x="47777" y="135115"/>
                  </a:moveTo>
                  <a:lnTo>
                    <a:pt x="62318" y="135115"/>
                  </a:lnTo>
                </a:path>
                <a:path w="144779" h="151130">
                  <a:moveTo>
                    <a:pt x="12293" y="83705"/>
                  </a:moveTo>
                  <a:lnTo>
                    <a:pt x="5003" y="84162"/>
                  </a:lnTo>
                  <a:lnTo>
                    <a:pt x="0" y="90081"/>
                  </a:lnTo>
                  <a:lnTo>
                    <a:pt x="0" y="97358"/>
                  </a:lnTo>
                  <a:lnTo>
                    <a:pt x="5003" y="103276"/>
                  </a:lnTo>
                  <a:lnTo>
                    <a:pt x="12293" y="104178"/>
                  </a:lnTo>
                </a:path>
                <a:path w="144779" h="151130">
                  <a:moveTo>
                    <a:pt x="12293" y="104178"/>
                  </a:moveTo>
                  <a:lnTo>
                    <a:pt x="19545" y="98259"/>
                  </a:lnTo>
                  <a:lnTo>
                    <a:pt x="19545" y="89179"/>
                  </a:lnTo>
                  <a:lnTo>
                    <a:pt x="12293" y="83705"/>
                  </a:lnTo>
                </a:path>
                <a:path w="144779" h="151130">
                  <a:moveTo>
                    <a:pt x="12293" y="151041"/>
                  </a:moveTo>
                  <a:lnTo>
                    <a:pt x="12293" y="104178"/>
                  </a:lnTo>
                </a:path>
                <a:path w="144779" h="151130">
                  <a:moveTo>
                    <a:pt x="143294" y="151041"/>
                  </a:moveTo>
                  <a:lnTo>
                    <a:pt x="12293" y="151041"/>
                  </a:lnTo>
                </a:path>
                <a:path w="144779" h="151130">
                  <a:moveTo>
                    <a:pt x="12293" y="36398"/>
                  </a:moveTo>
                  <a:lnTo>
                    <a:pt x="143294" y="36398"/>
                  </a:lnTo>
                </a:path>
                <a:path w="144779" h="151130">
                  <a:moveTo>
                    <a:pt x="12293" y="83705"/>
                  </a:moveTo>
                  <a:lnTo>
                    <a:pt x="12293" y="363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271551" y="3353869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547" y="0"/>
                  </a:moveTo>
                  <a:lnTo>
                    <a:pt x="3886" y="3467"/>
                  </a:lnTo>
                  <a:lnTo>
                    <a:pt x="0" y="12141"/>
                  </a:lnTo>
                  <a:lnTo>
                    <a:pt x="3886" y="20802"/>
                  </a:lnTo>
                  <a:lnTo>
                    <a:pt x="12547" y="24701"/>
                  </a:lnTo>
                  <a:lnTo>
                    <a:pt x="21208" y="20802"/>
                  </a:lnTo>
                  <a:lnTo>
                    <a:pt x="24676" y="12141"/>
                  </a:lnTo>
                  <a:lnTo>
                    <a:pt x="21208" y="3467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271551" y="3353869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76" y="12141"/>
                  </a:moveTo>
                  <a:lnTo>
                    <a:pt x="21208" y="3467"/>
                  </a:lnTo>
                  <a:lnTo>
                    <a:pt x="12547" y="0"/>
                  </a:lnTo>
                  <a:lnTo>
                    <a:pt x="3886" y="3467"/>
                  </a:lnTo>
                  <a:lnTo>
                    <a:pt x="0" y="12141"/>
                  </a:lnTo>
                  <a:lnTo>
                    <a:pt x="3886" y="20802"/>
                  </a:lnTo>
                  <a:lnTo>
                    <a:pt x="12547" y="24701"/>
                  </a:lnTo>
                  <a:lnTo>
                    <a:pt x="21208" y="20802"/>
                  </a:lnTo>
                  <a:lnTo>
                    <a:pt x="24676" y="121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274993" y="3367735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5274993" y="3367735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274993" y="3364274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274993" y="3364274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76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292760" y="336427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292760" y="336427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3"/>
                  </a:moveTo>
                  <a:lnTo>
                    <a:pt x="2286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274993" y="33642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274993" y="33642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3"/>
                  </a:moveTo>
                  <a:lnTo>
                    <a:pt x="2286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292760" y="336036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1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292760" y="336036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86" y="1955"/>
                  </a:moveTo>
                  <a:lnTo>
                    <a:pt x="2286" y="1955"/>
                  </a:lnTo>
                </a:path>
              </a:pathLst>
            </a:custGeom>
            <a:ln w="39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284099" y="335515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61" y="520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284099" y="335515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61" y="52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5274993" y="3355160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9105" y="0"/>
                  </a:moveTo>
                  <a:lnTo>
                    <a:pt x="0" y="520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5274993" y="3355160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5206"/>
                  </a:moveTo>
                  <a:lnTo>
                    <a:pt x="9105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5274993" y="336036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1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5274993" y="336036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86" y="1955"/>
                  </a:moveTo>
                  <a:lnTo>
                    <a:pt x="2286" y="1955"/>
                  </a:lnTo>
                </a:path>
              </a:pathLst>
            </a:custGeom>
            <a:ln w="39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5274993" y="336773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5274993" y="336773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5274993" y="3370341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0"/>
                  </a:moveTo>
                  <a:lnTo>
                    <a:pt x="9105" y="519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5274993" y="3370341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9105" y="519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5284099" y="337033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61" y="0"/>
                  </a:moveTo>
                  <a:lnTo>
                    <a:pt x="0" y="519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5284099" y="337033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61" y="0"/>
                  </a:moveTo>
                  <a:lnTo>
                    <a:pt x="0" y="519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5292760" y="336773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5292760" y="336773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5273253" y="3337832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24714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5273253" y="3337832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0" y="0"/>
                  </a:moveTo>
                  <a:lnTo>
                    <a:pt x="2471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5297967" y="3337832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5297967" y="3337832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5273253" y="333783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6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5273253" y="333783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5273253" y="337250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5273253" y="337250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273253" y="339416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24714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273253" y="3394163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0" y="0"/>
                  </a:moveTo>
                  <a:lnTo>
                    <a:pt x="2471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283667" y="33027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283667" y="330274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280632" y="329972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280632" y="329972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280632" y="33031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280632" y="33031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22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283667" y="33031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283667" y="33031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284099" y="33031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284099" y="33031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2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284099" y="33027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284099" y="330274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284099" y="329972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284099" y="329972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283667" y="330274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283667" y="330274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287121" y="330448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287121" y="330448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291465" y="33044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291465" y="33044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275437" y="33044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275437" y="33044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276314" y="330448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276314" y="330448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287121" y="33014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287121" y="33014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292316" y="33014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292316" y="33014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291465" y="33014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291465" y="33014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5287121" y="330144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5287121" y="330144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5276314" y="330144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5276314" y="330144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5275437" y="33014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5275437" y="33014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5280632" y="33014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5280632" y="33014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5275437" y="33014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5275437" y="330144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5287121" y="329972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5287121" y="329972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5287121" y="33044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5287121" y="33044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5275437" y="329407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5275437" y="3294077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5275437" y="3304484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21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5275437" y="3304484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0"/>
                  </a:moveTo>
                  <a:lnTo>
                    <a:pt x="3022" y="5194"/>
                  </a:lnTo>
                  <a:lnTo>
                    <a:pt x="8661" y="6921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5280632" y="32997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5280632" y="32997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5280632" y="329972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5280632" y="329972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5276314" y="329538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27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27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5276314" y="329538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27"/>
                  </a:lnTo>
                  <a:lnTo>
                    <a:pt x="7785" y="0"/>
                  </a:lnTo>
                  <a:lnTo>
                    <a:pt x="2590" y="1727"/>
                  </a:lnTo>
                  <a:lnTo>
                    <a:pt x="0" y="605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5276314" y="330448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45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5276314" y="330448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45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5280632" y="330620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5280632" y="330620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5280632" y="330447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5280632" y="330447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5283667" y="3281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5283667" y="3281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5280632" y="327848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5280632" y="327848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5280632" y="328238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5280632" y="328238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5283667" y="328238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5283667" y="328238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5284099" y="328238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5284099" y="328238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5284099" y="32815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5284099" y="32815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5284099" y="327848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5284099" y="327848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5283667" y="328151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5283667" y="328151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5287121" y="328324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5287121" y="328324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5291465" y="32832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5291465" y="32832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5275437" y="32832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5275437" y="32832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5276314" y="328324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5276314" y="328324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5287121" y="328065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5287121" y="328065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5292316" y="328065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5292316" y="328065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5291465" y="3280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5291465" y="3280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5287121" y="328065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5287121" y="328065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5276314" y="328065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5276314" y="328065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5275437" y="3280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5275437" y="3280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5280632" y="328065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5280632" y="328065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5275437" y="328065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5275437" y="328065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5287121" y="327848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7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5287121" y="327848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85"/>
                  </a:moveTo>
                  <a:lnTo>
                    <a:pt x="2286" y="10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5287121" y="32832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5287121" y="328324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5275437" y="327327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8661" y="0"/>
                  </a:moveTo>
                  <a:lnTo>
                    <a:pt x="3022" y="1739"/>
                  </a:lnTo>
                  <a:lnTo>
                    <a:pt x="0" y="7378"/>
                  </a:lnTo>
                  <a:lnTo>
                    <a:pt x="16878" y="7378"/>
                  </a:lnTo>
                  <a:lnTo>
                    <a:pt x="14287" y="173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5275437" y="327327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16878" y="7378"/>
                  </a:moveTo>
                  <a:lnTo>
                    <a:pt x="14287" y="1739"/>
                  </a:lnTo>
                  <a:lnTo>
                    <a:pt x="8661" y="0"/>
                  </a:lnTo>
                  <a:lnTo>
                    <a:pt x="3022" y="1739"/>
                  </a:lnTo>
                  <a:lnTo>
                    <a:pt x="0" y="73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5275437" y="328324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16878" y="0"/>
                  </a:moveTo>
                  <a:lnTo>
                    <a:pt x="0" y="0"/>
                  </a:lnTo>
                  <a:lnTo>
                    <a:pt x="3022" y="5207"/>
                  </a:lnTo>
                  <a:lnTo>
                    <a:pt x="8661" y="7365"/>
                  </a:lnTo>
                  <a:lnTo>
                    <a:pt x="14287" y="5207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5275437" y="328324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0" y="0"/>
                  </a:moveTo>
                  <a:lnTo>
                    <a:pt x="3022" y="5207"/>
                  </a:lnTo>
                  <a:lnTo>
                    <a:pt x="8661" y="7365"/>
                  </a:lnTo>
                  <a:lnTo>
                    <a:pt x="14287" y="5207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5280632" y="327848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7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5280632" y="327848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85"/>
                  </a:moveTo>
                  <a:lnTo>
                    <a:pt x="2286" y="10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5280632" y="327848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5280632" y="327848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5276314" y="327414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1739"/>
                  </a:lnTo>
                  <a:lnTo>
                    <a:pt x="0" y="6515"/>
                  </a:lnTo>
                  <a:lnTo>
                    <a:pt x="15151" y="6515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5276314" y="327414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15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5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5276314" y="3283249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83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5276314" y="3283249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83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5280632" y="328498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5280632" y="328498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5280632" y="328324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5280632" y="328324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5283667" y="33235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5283667" y="33235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5280632" y="33209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5280632" y="33209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5280632" y="332441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5280632" y="332441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590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5283667" y="33244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5283667" y="332441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5284099" y="332441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5284099" y="332441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59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5284099" y="33235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5284099" y="33235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5284099" y="33209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5284099" y="33209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5283667" y="33235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5283667" y="33235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5287121" y="332526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5287121" y="332526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5291465" y="33252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5291465" y="33252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5275437" y="33252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5275437" y="33252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5276314" y="332526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5276314" y="332526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5287121" y="33226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5287121" y="33226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5292316" y="33226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5292316" y="33226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5291465" y="33226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5291465" y="33226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5287121" y="33226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5287121" y="33226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5276314" y="33226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5276314" y="33226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5275437" y="33226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5275437" y="33226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5280632" y="33226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5280632" y="33226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5275437" y="33226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5275437" y="33226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5287121" y="33209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5287121" y="33209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5287121" y="332526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5287121" y="332526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5275437" y="331531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5275437" y="331531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5275437" y="332526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16878" y="0"/>
                  </a:moveTo>
                  <a:lnTo>
                    <a:pt x="0" y="0"/>
                  </a:lnTo>
                  <a:lnTo>
                    <a:pt x="3022" y="5207"/>
                  </a:lnTo>
                  <a:lnTo>
                    <a:pt x="8661" y="7378"/>
                  </a:lnTo>
                  <a:lnTo>
                    <a:pt x="14287" y="5207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5275437" y="332526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0" y="0"/>
                  </a:moveTo>
                  <a:lnTo>
                    <a:pt x="3022" y="5207"/>
                  </a:lnTo>
                  <a:lnTo>
                    <a:pt x="8661" y="7378"/>
                  </a:lnTo>
                  <a:lnTo>
                    <a:pt x="14287" y="5207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5280632" y="33209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5280632" y="33209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5280632" y="332094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5280632" y="332094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5276314" y="331661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295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295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5276314" y="331661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295"/>
                  </a:lnTo>
                  <a:lnTo>
                    <a:pt x="7785" y="0"/>
                  </a:lnTo>
                  <a:lnTo>
                    <a:pt x="2590" y="1295"/>
                  </a:lnTo>
                  <a:lnTo>
                    <a:pt x="0" y="605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5276314" y="332526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83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5276314" y="332526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83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5280632" y="332700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5280632" y="332700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5280632" y="332526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5280632" y="332526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5291465" y="29253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5291465" y="29253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5292316" y="292276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5292316" y="292276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5283667" y="29448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5283667" y="29448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5280632" y="29418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5280632" y="29418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5280632" y="294529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5280632" y="294529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5283667" y="29452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5283667" y="29452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5284099" y="294529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5284099" y="294529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5284099" y="29448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5284099" y="294486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5284099" y="29418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5284099" y="29418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5283667" y="294486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5283667" y="294486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5287121" y="294660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5287121" y="294660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5291465" y="2946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5291465" y="2946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5275437" y="2946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5275437" y="2946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5276314" y="294660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5276314" y="294660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5287121" y="294356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5287121" y="294356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5292316" y="294356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5292316" y="294356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5291465" y="29435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5291465" y="29435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5287121" y="29435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5287121" y="29435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5276314" y="29435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5276314" y="29435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5275437" y="29435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5275437" y="29435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5280632" y="294356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5280632" y="294356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5275437" y="294356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5275437" y="294356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5287121" y="294182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5287121" y="294182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5287121" y="29466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5287121" y="29466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647"/>
                  </a:moveTo>
                  <a:lnTo>
                    <a:pt x="2286" y="6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5275437" y="293619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5275437" y="293619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5275437" y="2946600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5275437" y="2946600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0"/>
                  </a:move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5280632" y="294182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5280632" y="294182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5280632" y="294182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5280632" y="294182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5276314" y="293750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27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27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5276314" y="293750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27"/>
                  </a:lnTo>
                  <a:lnTo>
                    <a:pt x="7785" y="0"/>
                  </a:lnTo>
                  <a:lnTo>
                    <a:pt x="2590" y="1727"/>
                  </a:lnTo>
                  <a:lnTo>
                    <a:pt x="0" y="605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5276314" y="294660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5276314" y="294660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5280632" y="294790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5280632" y="294790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5280632" y="29466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5280632" y="294660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647"/>
                  </a:moveTo>
                  <a:lnTo>
                    <a:pt x="2286" y="6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5283667" y="29656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5283667" y="29656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5280632" y="296307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5280632" y="296307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5280632" y="29665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5280632" y="29665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5283667" y="29665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5283667" y="296651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5284099" y="29665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5284099" y="29665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5284099" y="29656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5284099" y="29656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5284099" y="296307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5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5284099" y="296307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5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5283667" y="29656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5283667" y="296565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5287121" y="296738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5287121" y="296738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5291465" y="29673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5291465" y="29673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5275437" y="29673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5275437" y="29673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5276314" y="296738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5276314" y="296738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5287121" y="296480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5287121" y="296480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89"/>
                  </a:moveTo>
                  <a:lnTo>
                    <a:pt x="2286" y="12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5292316" y="296480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5292316" y="296480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89"/>
                  </a:moveTo>
                  <a:lnTo>
                    <a:pt x="2286" y="12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5291465" y="29648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5291465" y="29648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5287121" y="29648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5287121" y="29648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5276314" y="29648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5276314" y="29648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5275437" y="29648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5275437" y="29648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5280632" y="296480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5280632" y="296480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89"/>
                  </a:moveTo>
                  <a:lnTo>
                    <a:pt x="2286" y="12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5275437" y="296480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5275437" y="296480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89"/>
                  </a:moveTo>
                  <a:lnTo>
                    <a:pt x="2286" y="12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5287121" y="296307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5287121" y="296307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5287121" y="29673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5287121" y="29673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5275437" y="295742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78"/>
                  </a:lnTo>
                  <a:lnTo>
                    <a:pt x="16878" y="7378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5275437" y="295742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78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5275437" y="296738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7"/>
                  </a:lnTo>
                  <a:lnTo>
                    <a:pt x="8661" y="7378"/>
                  </a:lnTo>
                  <a:lnTo>
                    <a:pt x="14287" y="5207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5275437" y="296738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7"/>
                  </a:lnTo>
                  <a:lnTo>
                    <a:pt x="8661" y="7378"/>
                  </a:lnTo>
                  <a:lnTo>
                    <a:pt x="14287" y="5207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5280632" y="296306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5280632" y="296306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5280632" y="296307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5280632" y="296307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5276314" y="295829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1739"/>
                  </a:lnTo>
                  <a:lnTo>
                    <a:pt x="0" y="6515"/>
                  </a:lnTo>
                  <a:lnTo>
                    <a:pt x="15151" y="6515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5276314" y="2958292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15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5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5276314" y="296738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70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5276314" y="296738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70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5280632" y="296912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5280632" y="296912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5280632" y="29673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5280632" y="29673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5283667" y="29868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5283667" y="29868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09"/>
                  </a:moveTo>
                  <a:lnTo>
                    <a:pt x="2286" y="2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5280632" y="298386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5280632" y="298386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5280632" y="298732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5280632" y="298732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35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5283667" y="298731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5283667" y="298731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5284099" y="298732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5284099" y="298732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3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5284099" y="29868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5284099" y="29868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09"/>
                  </a:moveTo>
                  <a:lnTo>
                    <a:pt x="2286" y="2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5284099" y="298386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5284099" y="298386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5283667" y="298689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5283667" y="298689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5287121" y="298861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5287121" y="298861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5291465" y="29886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5291465" y="29886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5275437" y="29886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5275437" y="29886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5276314" y="298861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5276314" y="298861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5287121" y="298558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5287121" y="298558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5292316" y="298558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5292316" y="298558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5291465" y="29855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5291465" y="29855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5287121" y="298558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5287121" y="298558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5276314" y="298558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5276314" y="298558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5275437" y="29855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5275437" y="29855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5280632" y="298558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5280632" y="298558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5275437" y="298558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5275437" y="298558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5287121" y="298386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5287121" y="298386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57"/>
                  </a:moveTo>
                  <a:lnTo>
                    <a:pt x="2286" y="8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5287121" y="298861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5287121" y="298861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5275437" y="297824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58"/>
                  </a:lnTo>
                  <a:lnTo>
                    <a:pt x="0" y="7340"/>
                  </a:lnTo>
                  <a:lnTo>
                    <a:pt x="16878" y="7340"/>
                  </a:lnTo>
                  <a:lnTo>
                    <a:pt x="14287" y="2158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5275437" y="297824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40"/>
                  </a:moveTo>
                  <a:lnTo>
                    <a:pt x="14287" y="2158"/>
                  </a:lnTo>
                  <a:lnTo>
                    <a:pt x="8661" y="0"/>
                  </a:lnTo>
                  <a:lnTo>
                    <a:pt x="3022" y="2158"/>
                  </a:lnTo>
                  <a:lnTo>
                    <a:pt x="0" y="734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5275437" y="298861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7"/>
                  </a:lnTo>
                  <a:lnTo>
                    <a:pt x="8661" y="7365"/>
                  </a:lnTo>
                  <a:lnTo>
                    <a:pt x="14287" y="5207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5275437" y="298861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7"/>
                  </a:lnTo>
                  <a:lnTo>
                    <a:pt x="8661" y="7365"/>
                  </a:lnTo>
                  <a:lnTo>
                    <a:pt x="14287" y="5207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5280632" y="298386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1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5280632" y="298386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57"/>
                  </a:moveTo>
                  <a:lnTo>
                    <a:pt x="2286" y="8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5280632" y="298386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5280632" y="298386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5276314" y="297952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5276314" y="297952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5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5276314" y="2988619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83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5276314" y="2988619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83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5280632" y="299035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5280632" y="299035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5280632" y="298861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5280632" y="298861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5283667" y="30076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5283667" y="30076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5280632" y="300509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5280632" y="300509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5280632" y="30085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5280632" y="30085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5283667" y="30085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5283667" y="30085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5284099" y="30085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5284099" y="30085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5284099" y="30076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5284099" y="30076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5284099" y="300509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5284099" y="300509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5283667" y="300769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5283667" y="300769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5287121" y="300943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5287121" y="300943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5291465" y="30094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5291465" y="30094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5275437" y="30094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5275437" y="30094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5276314" y="300943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5276314" y="300943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5287121" y="30068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5287121" y="30068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5292316" y="30068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5292316" y="30068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5291465" y="30068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5291465" y="30068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5287121" y="300682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5287121" y="300682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5276314" y="300682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5276314" y="300682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5275437" y="30068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5275437" y="30068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5280632" y="300682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5280632" y="300682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5275437" y="300682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5275437" y="300682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5287121" y="30050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5287121" y="30050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5287121" y="300943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5287121" y="300943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5275437" y="299946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5275437" y="299946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5275437" y="300943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181"/>
                  </a:lnTo>
                  <a:lnTo>
                    <a:pt x="8661" y="7353"/>
                  </a:lnTo>
                  <a:lnTo>
                    <a:pt x="14287" y="5181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5275437" y="300943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181"/>
                  </a:lnTo>
                  <a:lnTo>
                    <a:pt x="8661" y="7353"/>
                  </a:lnTo>
                  <a:lnTo>
                    <a:pt x="14287" y="5181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5280632" y="30050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5280632" y="300508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5280632" y="300509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5280632" y="300509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5276314" y="3000311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2184"/>
                  </a:lnTo>
                  <a:lnTo>
                    <a:pt x="0" y="6515"/>
                  </a:lnTo>
                  <a:lnTo>
                    <a:pt x="15151" y="6515"/>
                  </a:lnTo>
                  <a:lnTo>
                    <a:pt x="12547" y="2184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5276314" y="3000311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15"/>
                  </a:moveTo>
                  <a:lnTo>
                    <a:pt x="12547" y="2184"/>
                  </a:lnTo>
                  <a:lnTo>
                    <a:pt x="7785" y="0"/>
                  </a:lnTo>
                  <a:lnTo>
                    <a:pt x="2590" y="2184"/>
                  </a:lnTo>
                  <a:lnTo>
                    <a:pt x="0" y="65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5276314" y="300943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5276314" y="300943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5280632" y="301116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5280632" y="301116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5280632" y="300942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5280632" y="300942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5283667" y="30289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5283667" y="30289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5280632" y="30258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5280632" y="30258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5280632" y="30293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0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5280632" y="30293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09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5283667" y="30293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5283667" y="30293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5284099" y="30293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0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5284099" y="30293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09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5284099" y="30289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5284099" y="30289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5284099" y="30258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5284099" y="30258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5283667" y="302891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5283667" y="302891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5287121" y="30306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5287121" y="30306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5291465" y="3030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5291465" y="3030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5275437" y="3030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5275437" y="3030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5276314" y="30306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5276314" y="303065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5287121" y="302762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5287121" y="302762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5292316" y="302762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5292316" y="302762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5291465" y="3027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5291465" y="3027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5287121" y="302762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5287121" y="302762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5276314" y="302762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5276314" y="302762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5275437" y="3027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5275437" y="3027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5280632" y="30276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5280632" y="30276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5275437" y="30276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5275437" y="30276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5287121" y="302588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5287121" y="302588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5287121" y="30306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5287121" y="303065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5275437" y="3020691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8661" y="0"/>
                  </a:moveTo>
                  <a:lnTo>
                    <a:pt x="3022" y="1727"/>
                  </a:lnTo>
                  <a:lnTo>
                    <a:pt x="0" y="6934"/>
                  </a:lnTo>
                  <a:lnTo>
                    <a:pt x="16878" y="6934"/>
                  </a:lnTo>
                  <a:lnTo>
                    <a:pt x="14287" y="1727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5275437" y="3020691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6934"/>
                  </a:moveTo>
                  <a:lnTo>
                    <a:pt x="14287" y="1727"/>
                  </a:lnTo>
                  <a:lnTo>
                    <a:pt x="8661" y="0"/>
                  </a:lnTo>
                  <a:lnTo>
                    <a:pt x="3022" y="1727"/>
                  </a:lnTo>
                  <a:lnTo>
                    <a:pt x="0" y="6934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5275437" y="303065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5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5275437" y="3030651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194"/>
                  </a:lnTo>
                  <a:lnTo>
                    <a:pt x="8661" y="7365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5280632" y="30258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5280632" y="30258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5280632" y="302588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5280632" y="302588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5276314" y="302155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5276314" y="302155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5276314" y="303065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5276314" y="303065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5280632" y="303237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5280632" y="303237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5280632" y="303064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5280632" y="303064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5283667" y="3049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5283667" y="30497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5280632" y="304712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5280632" y="304712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5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5280632" y="305058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5280632" y="305058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35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5283667" y="305058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5283667" y="305058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5284099" y="305058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5284099" y="305058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3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5284099" y="30497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5284099" y="304971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5284099" y="304712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5284099" y="304712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5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5283667" y="304971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5283667" y="304971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5287121" y="305188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5287121" y="305188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5291465" y="30518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5291465" y="30518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5275437" y="30518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5275437" y="30518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5276314" y="305188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5276314" y="305188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5287121" y="30488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5287121" y="30488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5292316" y="30488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5292316" y="30488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5291465" y="30488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5291465" y="30488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5287121" y="30488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5287121" y="30488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5276314" y="30488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5276314" y="30488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5275437" y="30488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5275437" y="30488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5280632" y="304884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5280632" y="304884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5275437" y="304884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5275437" y="304884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5287121" y="304712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5287121" y="304712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5287121" y="305188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5287121" y="305188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5275437" y="304147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5275437" y="304147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5275437" y="3051883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0"/>
                  </a:moveTo>
                  <a:lnTo>
                    <a:pt x="0" y="0"/>
                  </a:lnTo>
                  <a:lnTo>
                    <a:pt x="3022" y="4762"/>
                  </a:lnTo>
                  <a:lnTo>
                    <a:pt x="8661" y="6921"/>
                  </a:lnTo>
                  <a:lnTo>
                    <a:pt x="14287" y="4762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5275437" y="3051883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0"/>
                  </a:moveTo>
                  <a:lnTo>
                    <a:pt x="3022" y="4762"/>
                  </a:lnTo>
                  <a:lnTo>
                    <a:pt x="8661" y="6921"/>
                  </a:lnTo>
                  <a:lnTo>
                    <a:pt x="14287" y="4762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5280632" y="304711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5280632" y="304711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5280632" y="304712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5280632" y="304712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5276314" y="304277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5276314" y="304277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5276314" y="305188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83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5276314" y="3051883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83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5280632" y="305362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5280632" y="305362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5280632" y="305188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5280632" y="305188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5283667" y="30709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5283667" y="30709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5280632" y="30679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5280632" y="30679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5280632" y="30718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5280632" y="30718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5283667" y="307181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5283667" y="307181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5284099" y="30718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5284099" y="30718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5284099" y="3070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5284099" y="3070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5284099" y="30679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5284099" y="30679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5283667" y="307094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5283667" y="3070946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5287121" y="307268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5287121" y="307268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5291465" y="30726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5291465" y="30726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5275437" y="30726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5275437" y="30726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5276314" y="307268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5276314" y="307268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5287121" y="30700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5287121" y="30700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5292316" y="30700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5292316" y="30700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5291465" y="30700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5291465" y="30700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5287121" y="307007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5287121" y="307007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5276314" y="307007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5276314" y="307007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5275437" y="30700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5275437" y="30700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5280632" y="30700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5280632" y="30700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5275437" y="30700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5275437" y="30700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5287121" y="306791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5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5287121" y="306791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79"/>
                  </a:moveTo>
                  <a:lnTo>
                    <a:pt x="2286" y="10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5287121" y="30726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5287121" y="307268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5275437" y="306271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5275437" y="306271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5275437" y="307268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7"/>
                  </a:lnTo>
                  <a:lnTo>
                    <a:pt x="8661" y="7353"/>
                  </a:lnTo>
                  <a:lnTo>
                    <a:pt x="14287" y="5207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5275437" y="3072682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7"/>
                  </a:lnTo>
                  <a:lnTo>
                    <a:pt x="8661" y="7353"/>
                  </a:lnTo>
                  <a:lnTo>
                    <a:pt x="14287" y="5207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5280632" y="306791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5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5280632" y="306791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79"/>
                  </a:moveTo>
                  <a:lnTo>
                    <a:pt x="2286" y="10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5280632" y="306791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5280632" y="306791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5276314" y="3063576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1739"/>
                  </a:lnTo>
                  <a:lnTo>
                    <a:pt x="0" y="6502"/>
                  </a:lnTo>
                  <a:lnTo>
                    <a:pt x="15151" y="6502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5276314" y="3063576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02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5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5276314" y="307268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57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5276314" y="3072682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57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5280632" y="307441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5280632" y="307441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5280632" y="307267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5280632" y="307267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5283667" y="30921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5283667" y="30921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5280632" y="30891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5280632" y="30891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5280632" y="30926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5280632" y="30926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22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5283667" y="309261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5283667" y="309261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5284099" y="30926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5284099" y="309261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2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5284099" y="30921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5284099" y="30921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5284099" y="30891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5284099" y="308914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5283667" y="30921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5283667" y="309217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5287121" y="309391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5287121" y="309391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5291465" y="30939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5291465" y="30939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5275437" y="30939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5275437" y="30939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5276314" y="309391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5276314" y="309391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5287121" y="309088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5287121" y="309088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5292316" y="309088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5292316" y="309088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5291465" y="30908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5291465" y="30908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5287121" y="30908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5287121" y="30908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5276314" y="30908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5276314" y="30908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5275437" y="30908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5275437" y="30908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5280632" y="30908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5280632" y="30908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5275437" y="30908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5275437" y="30908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5287121" y="30891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5287121" y="308914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5287121" y="309391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5287121" y="309391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5275437" y="308351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5275437" y="308351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5275437" y="3093915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5275437" y="3093915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0"/>
                  </a:move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5280632" y="30891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5280632" y="30891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5280632" y="308914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5280632" y="308914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5276314" y="308481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14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14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5276314" y="308481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14"/>
                  </a:lnTo>
                  <a:lnTo>
                    <a:pt x="7785" y="0"/>
                  </a:lnTo>
                  <a:lnTo>
                    <a:pt x="2590" y="1714"/>
                  </a:lnTo>
                  <a:lnTo>
                    <a:pt x="0" y="605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5276314" y="309391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5276314" y="309391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5280632" y="309563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5280632" y="309563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5280632" y="309391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5280632" y="309391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5283667" y="31129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5283667" y="31129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5280632" y="311037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5280632" y="311037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5280632" y="311384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5280632" y="311384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590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5283667" y="31138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5283667" y="311384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5284099" y="311384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5284099" y="311384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59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5284099" y="311298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5284099" y="311298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5284099" y="311037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5284099" y="311037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5283667" y="311297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5283667" y="311297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5287121" y="311471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5287121" y="311471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5291465" y="31147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5291465" y="31147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5275437" y="31147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5275437" y="31147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5276314" y="311471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5276314" y="311471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5287121" y="31121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5287121" y="31121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5292316" y="31121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5292316" y="31121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5291465" y="31121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5291465" y="31121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5287121" y="311210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5287121" y="311210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5276314" y="311210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5276314" y="311210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5275437" y="31121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5275437" y="31121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5280632" y="311210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5280632" y="311210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5275437" y="311210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5275437" y="311210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5287121" y="311037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5287121" y="311037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5287121" y="311471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5287121" y="311471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5275437" y="310475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46"/>
                  </a:lnTo>
                  <a:lnTo>
                    <a:pt x="0" y="7353"/>
                  </a:lnTo>
                  <a:lnTo>
                    <a:pt x="16878" y="7353"/>
                  </a:lnTo>
                  <a:lnTo>
                    <a:pt x="14287" y="2146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5275437" y="310475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53"/>
                  </a:moveTo>
                  <a:lnTo>
                    <a:pt x="14287" y="2146"/>
                  </a:lnTo>
                  <a:lnTo>
                    <a:pt x="8661" y="0"/>
                  </a:lnTo>
                  <a:lnTo>
                    <a:pt x="3022" y="2146"/>
                  </a:lnTo>
                  <a:lnTo>
                    <a:pt x="0" y="73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5275437" y="311471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5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5275437" y="311471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194"/>
                  </a:lnTo>
                  <a:lnTo>
                    <a:pt x="8661" y="7365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5280632" y="311036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5280632" y="311036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5280632" y="311037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5280632" y="311037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5276314" y="310605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27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27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5276314" y="310605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27"/>
                  </a:lnTo>
                  <a:lnTo>
                    <a:pt x="7785" y="0"/>
                  </a:lnTo>
                  <a:lnTo>
                    <a:pt x="2590" y="1727"/>
                  </a:lnTo>
                  <a:lnTo>
                    <a:pt x="0" y="605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5276314" y="3114714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0"/>
                  </a:moveTo>
                  <a:lnTo>
                    <a:pt x="0" y="0"/>
                  </a:lnTo>
                  <a:lnTo>
                    <a:pt x="2590" y="4762"/>
                  </a:lnTo>
                  <a:lnTo>
                    <a:pt x="7785" y="6489"/>
                  </a:lnTo>
                  <a:lnTo>
                    <a:pt x="12547" y="4762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5276314" y="3114714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0" y="0"/>
                  </a:moveTo>
                  <a:lnTo>
                    <a:pt x="2590" y="4762"/>
                  </a:lnTo>
                  <a:lnTo>
                    <a:pt x="7785" y="6489"/>
                  </a:lnTo>
                  <a:lnTo>
                    <a:pt x="12547" y="4762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5280632" y="311643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5280632" y="311643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5280632" y="31147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5280632" y="31147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5283667" y="31341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5283667" y="31341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5280632" y="313117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5280632" y="313117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5280632" y="313464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5280632" y="313464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22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5283667" y="31346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5283667" y="31346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5284099" y="313464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5284099" y="313464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2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5284099" y="31341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5284099" y="31341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22"/>
                  </a:moveTo>
                  <a:lnTo>
                    <a:pt x="2286" y="2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5284099" y="313117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5284099" y="313117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5283667" y="31341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5283667" y="313419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5287121" y="313593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5287121" y="313593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5291465" y="31359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5291465" y="31359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5275437" y="31359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5275437" y="31359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5276314" y="313593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5276314" y="313593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5287121" y="31329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5287121" y="31329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5292316" y="31329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5292316" y="31329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5291465" y="31329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5291465" y="31329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5287121" y="313290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5287121" y="313290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5276314" y="313290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5276314" y="313290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5275437" y="31329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5275437" y="31329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5280632" y="313290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5280632" y="313290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5275437" y="313290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5275437" y="313290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1"/>
                  </a:moveTo>
                  <a:lnTo>
                    <a:pt x="2286" y="15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5287121" y="313117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5287121" y="313117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5287121" y="31359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5287121" y="313593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5275437" y="312552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78"/>
                  </a:lnTo>
                  <a:lnTo>
                    <a:pt x="16878" y="7378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5275437" y="3125529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78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5275437" y="313593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7"/>
                  </a:lnTo>
                  <a:lnTo>
                    <a:pt x="8661" y="7365"/>
                  </a:lnTo>
                  <a:lnTo>
                    <a:pt x="14287" y="5207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5275437" y="313593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7"/>
                  </a:lnTo>
                  <a:lnTo>
                    <a:pt x="8661" y="7365"/>
                  </a:lnTo>
                  <a:lnTo>
                    <a:pt x="14287" y="5207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5280632" y="313116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5280632" y="313116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5280632" y="313117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5280632" y="313117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5276314" y="312685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14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14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5276314" y="312685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14"/>
                  </a:lnTo>
                  <a:lnTo>
                    <a:pt x="7785" y="0"/>
                  </a:lnTo>
                  <a:lnTo>
                    <a:pt x="2590" y="1714"/>
                  </a:lnTo>
                  <a:lnTo>
                    <a:pt x="0" y="605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5276314" y="313593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5276314" y="3135934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5280632" y="313767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5280632" y="313767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5280632" y="313593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5280632" y="313593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5283667" y="31549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5283667" y="31549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5280632" y="315239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5280632" y="315239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5280632" y="315586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5280632" y="315586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5283667" y="31558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5283667" y="315586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5284099" y="315586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5284099" y="315586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5284099" y="315500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5284099" y="315500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31"/>
                  </a:moveTo>
                  <a:lnTo>
                    <a:pt x="2286" y="4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5284099" y="315239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5284099" y="315239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5283667" y="31549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5283667" y="315499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5287121" y="315673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5287121" y="315673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5291465" y="31567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5291465" y="31567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5275437" y="31567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5275437" y="31567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5276314" y="315673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5276314" y="315673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5287121" y="315413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5287121" y="315413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5292316" y="315413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5292316" y="315413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5291465" y="31541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5291465" y="31541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5287121" y="315412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5287121" y="315412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5276314" y="315412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5276314" y="315412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5275437" y="31541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5275437" y="31541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5280632" y="315412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5280632" y="315412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5275437" y="315412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5275437" y="315412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5287121" y="31523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5287121" y="315239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5287121" y="315673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5287121" y="315673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5275437" y="314677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53"/>
                  </a:lnTo>
                  <a:lnTo>
                    <a:pt x="16878" y="7353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5275437" y="314677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53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5275437" y="315673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626"/>
                  </a:lnTo>
                  <a:lnTo>
                    <a:pt x="8661" y="7365"/>
                  </a:lnTo>
                  <a:lnTo>
                    <a:pt x="14287" y="5626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5275437" y="3156733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626"/>
                  </a:lnTo>
                  <a:lnTo>
                    <a:pt x="8661" y="7365"/>
                  </a:lnTo>
                  <a:lnTo>
                    <a:pt x="14287" y="5626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5280632" y="31523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5280632" y="31523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5280632" y="315239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5280632" y="315239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5276314" y="314805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5276314" y="314805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5276314" y="3156733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0"/>
                  </a:moveTo>
                  <a:lnTo>
                    <a:pt x="0" y="0"/>
                  </a:lnTo>
                  <a:lnTo>
                    <a:pt x="2590" y="4775"/>
                  </a:lnTo>
                  <a:lnTo>
                    <a:pt x="7785" y="6502"/>
                  </a:lnTo>
                  <a:lnTo>
                    <a:pt x="12547" y="4775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5276314" y="3156733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0" y="0"/>
                  </a:moveTo>
                  <a:lnTo>
                    <a:pt x="2590" y="4775"/>
                  </a:lnTo>
                  <a:lnTo>
                    <a:pt x="7785" y="6502"/>
                  </a:lnTo>
                  <a:lnTo>
                    <a:pt x="12547" y="4775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5280632" y="315846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5280632" y="315846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5280632" y="315672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5280632" y="315672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5283667" y="31762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5283667" y="317623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5280632" y="31736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5280632" y="31736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5280632" y="317666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5280632" y="317666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35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5283667" y="317666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5283667" y="317666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5284099" y="317666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5284099" y="317666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3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5284099" y="31762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5284099" y="31762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5284099" y="31736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5284099" y="31736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5283667" y="317623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5283667" y="3176230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5287121" y="317796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5287121" y="317796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5291465" y="31779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5291465" y="31779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5275437" y="31779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5275437" y="31779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5276314" y="317796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5276314" y="317796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5287121" y="317536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5287121" y="317536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5292316" y="317536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5292316" y="317536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5291465" y="31753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5291465" y="31753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5287121" y="31753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5287121" y="31753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5276314" y="31753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5276314" y="31753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5275437" y="31753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5275437" y="31753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5280632" y="317536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5280632" y="317536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5275437" y="317536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5275437" y="317536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5287121" y="317362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5287121" y="317362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5287121" y="317796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5287121" y="317796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5275437" y="316799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1739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173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5275437" y="316799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1739"/>
                  </a:lnTo>
                  <a:lnTo>
                    <a:pt x="8661" y="0"/>
                  </a:lnTo>
                  <a:lnTo>
                    <a:pt x="3022" y="1739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5275437" y="317796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5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5275437" y="317796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194"/>
                  </a:lnTo>
                  <a:lnTo>
                    <a:pt x="8661" y="7365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5280632" y="317362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5280632" y="317362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5280632" y="317362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5280632" y="317362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5276314" y="3168859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1739"/>
                  </a:lnTo>
                  <a:lnTo>
                    <a:pt x="0" y="6502"/>
                  </a:lnTo>
                  <a:lnTo>
                    <a:pt x="15151" y="6502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5276314" y="3168859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02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5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5276314" y="317796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5276314" y="3177966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5280632" y="317970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5280632" y="317970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5280632" y="31779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5280632" y="317796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5283667" y="31974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5283667" y="31974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09"/>
                  </a:moveTo>
                  <a:lnTo>
                    <a:pt x="2286" y="2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5280632" y="319443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5280632" y="319443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5280632" y="31978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5280632" y="31978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35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5283667" y="319788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5283667" y="319788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5284099" y="31978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5284099" y="31978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3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5284099" y="31974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5284099" y="31974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09"/>
                  </a:moveTo>
                  <a:lnTo>
                    <a:pt x="2286" y="2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5284099" y="319443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5284099" y="319443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5283667" y="31974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5283667" y="3197462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5287121" y="31987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5287121" y="31987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5291465" y="31987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5291465" y="31987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5275437" y="31987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5275437" y="31987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5276314" y="31987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5276314" y="31987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5287121" y="31961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5287121" y="31961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5292316" y="31961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5292316" y="31961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5291465" y="31961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5291465" y="31961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5287121" y="319617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5287121" y="319617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5276314" y="319617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5276314" y="319617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5275437" y="31961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5275437" y="31961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5280632" y="31961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5280632" y="31961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5275437" y="31961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5275437" y="31961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01"/>
                  </a:moveTo>
                  <a:lnTo>
                    <a:pt x="2286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5287121" y="31944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5287121" y="319443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5287121" y="319877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4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5287121" y="319877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73"/>
                  </a:moveTo>
                  <a:lnTo>
                    <a:pt x="2286" y="10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5275437" y="318879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78"/>
                  </a:lnTo>
                  <a:lnTo>
                    <a:pt x="16878" y="7378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5275437" y="3188794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78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5275437" y="3198776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5" h="8255">
                  <a:moveTo>
                    <a:pt x="16878" y="0"/>
                  </a:moveTo>
                  <a:lnTo>
                    <a:pt x="0" y="0"/>
                  </a:lnTo>
                  <a:lnTo>
                    <a:pt x="3022" y="5613"/>
                  </a:lnTo>
                  <a:lnTo>
                    <a:pt x="8661" y="7785"/>
                  </a:lnTo>
                  <a:lnTo>
                    <a:pt x="14287" y="5613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5275437" y="3198776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5" h="8255">
                  <a:moveTo>
                    <a:pt x="0" y="0"/>
                  </a:moveTo>
                  <a:lnTo>
                    <a:pt x="3022" y="5613"/>
                  </a:lnTo>
                  <a:lnTo>
                    <a:pt x="8661" y="7785"/>
                  </a:lnTo>
                  <a:lnTo>
                    <a:pt x="14287" y="5613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5280632" y="319443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5280632" y="319443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5280632" y="319443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5280632" y="319443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5276314" y="319009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83"/>
                  </a:lnTo>
                  <a:lnTo>
                    <a:pt x="15151" y="6083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5276314" y="319009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83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5276314" y="3198776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0"/>
                  </a:moveTo>
                  <a:lnTo>
                    <a:pt x="0" y="0"/>
                  </a:lnTo>
                  <a:lnTo>
                    <a:pt x="2590" y="4749"/>
                  </a:lnTo>
                  <a:lnTo>
                    <a:pt x="7785" y="6489"/>
                  </a:lnTo>
                  <a:lnTo>
                    <a:pt x="12547" y="4749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5276314" y="3198776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0" y="0"/>
                  </a:moveTo>
                  <a:lnTo>
                    <a:pt x="2590" y="4749"/>
                  </a:lnTo>
                  <a:lnTo>
                    <a:pt x="7785" y="6489"/>
                  </a:lnTo>
                  <a:lnTo>
                    <a:pt x="12547" y="4749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5280632" y="320092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5280632" y="320092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5280632" y="3198778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14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5280632" y="3198778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2286" y="1073"/>
                  </a:moveTo>
                  <a:lnTo>
                    <a:pt x="2286" y="10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5283667" y="32182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5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5283667" y="32182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25"/>
                  </a:moveTo>
                  <a:lnTo>
                    <a:pt x="2286" y="4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5280632" y="321565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5280632" y="321565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5280632" y="32191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5280632" y="32191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5283667" y="321911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5283667" y="3219117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5284099" y="32191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5284099" y="321911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5284099" y="32182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85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5284099" y="32182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-2286" y="425"/>
                  </a:moveTo>
                  <a:lnTo>
                    <a:pt x="2286" y="4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5284099" y="321565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5284099" y="321565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5283667" y="32182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5283667" y="321826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5287121" y="321998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5287121" y="321998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5291465" y="32199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5291465" y="32199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5275437" y="32199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5275437" y="32199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5276314" y="321998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5276314" y="321998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5287121" y="321739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5287121" y="321739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5292316" y="321739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5292316" y="321739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5291465" y="32173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5291465" y="32173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5287121" y="32173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5287121" y="32173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5276314" y="32173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5276314" y="32173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5275437" y="32173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5275437" y="32173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5280632" y="32173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5280632" y="32173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5275437" y="32173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5275437" y="321739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5287121" y="32156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5287121" y="321565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5287121" y="32199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5287121" y="321998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5275437" y="321004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58"/>
                  </a:lnTo>
                  <a:lnTo>
                    <a:pt x="0" y="7353"/>
                  </a:lnTo>
                  <a:lnTo>
                    <a:pt x="16878" y="7353"/>
                  </a:lnTo>
                  <a:lnTo>
                    <a:pt x="14287" y="2158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5275437" y="321004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53"/>
                  </a:moveTo>
                  <a:lnTo>
                    <a:pt x="14287" y="2158"/>
                  </a:lnTo>
                  <a:lnTo>
                    <a:pt x="8661" y="0"/>
                  </a:lnTo>
                  <a:lnTo>
                    <a:pt x="3022" y="2158"/>
                  </a:lnTo>
                  <a:lnTo>
                    <a:pt x="0" y="73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5275437" y="321998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207"/>
                  </a:lnTo>
                  <a:lnTo>
                    <a:pt x="8661" y="7378"/>
                  </a:lnTo>
                  <a:lnTo>
                    <a:pt x="14287" y="5207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5275437" y="3219985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207"/>
                  </a:lnTo>
                  <a:lnTo>
                    <a:pt x="8661" y="7378"/>
                  </a:lnTo>
                  <a:lnTo>
                    <a:pt x="14287" y="5207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5280632" y="321565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5280632" y="321565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5280632" y="321565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5280632" y="321565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5276314" y="3210891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7785" y="0"/>
                  </a:moveTo>
                  <a:lnTo>
                    <a:pt x="2590" y="2171"/>
                  </a:lnTo>
                  <a:lnTo>
                    <a:pt x="0" y="6502"/>
                  </a:lnTo>
                  <a:lnTo>
                    <a:pt x="15151" y="6502"/>
                  </a:lnTo>
                  <a:lnTo>
                    <a:pt x="12547" y="2171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5276314" y="3210891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6502"/>
                  </a:moveTo>
                  <a:lnTo>
                    <a:pt x="12547" y="2171"/>
                  </a:lnTo>
                  <a:lnTo>
                    <a:pt x="7785" y="0"/>
                  </a:lnTo>
                  <a:lnTo>
                    <a:pt x="2590" y="2171"/>
                  </a:lnTo>
                  <a:lnTo>
                    <a:pt x="0" y="65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5276314" y="321998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43"/>
                  </a:lnTo>
                  <a:lnTo>
                    <a:pt x="7785" y="6070"/>
                  </a:lnTo>
                  <a:lnTo>
                    <a:pt x="12547" y="4343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5276314" y="321998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43"/>
                  </a:lnTo>
                  <a:lnTo>
                    <a:pt x="7785" y="6070"/>
                  </a:lnTo>
                  <a:lnTo>
                    <a:pt x="12547" y="4343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5280632" y="322172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5280632" y="322172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5280632" y="321998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5280632" y="321998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5283667" y="32394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5283667" y="32394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5280632" y="323645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5280632" y="323645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5280632" y="323993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5280632" y="323993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3035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5283667" y="323992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5283667" y="3239928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5284099" y="323993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5284099" y="323993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303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5284099" y="32394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5284099" y="323949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5284099" y="323645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5284099" y="323645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5283667" y="323949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5283667" y="323949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5287121" y="324123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5287121" y="324123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5291465" y="32412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5291465" y="32412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5275437" y="32412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5275437" y="32412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5276314" y="324123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5276314" y="324123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5287121" y="323819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5287121" y="323819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5292316" y="323819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5292316" y="323819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5291465" y="32381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5291465" y="32381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5287121" y="323819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5287121" y="323819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5276314" y="323819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5276314" y="323819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5275437" y="32381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5275437" y="32381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5280632" y="323819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5280632" y="323819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5275437" y="323819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5275437" y="323819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5287121" y="323645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5287121" y="323645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5287121" y="324123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5287121" y="324123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5275437" y="3231258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8661" y="0"/>
                  </a:moveTo>
                  <a:lnTo>
                    <a:pt x="3022" y="1739"/>
                  </a:lnTo>
                  <a:lnTo>
                    <a:pt x="0" y="6934"/>
                  </a:lnTo>
                  <a:lnTo>
                    <a:pt x="16878" y="6934"/>
                  </a:lnTo>
                  <a:lnTo>
                    <a:pt x="14287" y="173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5275437" y="3231258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6934"/>
                  </a:moveTo>
                  <a:lnTo>
                    <a:pt x="14287" y="1739"/>
                  </a:lnTo>
                  <a:lnTo>
                    <a:pt x="8661" y="0"/>
                  </a:lnTo>
                  <a:lnTo>
                    <a:pt x="3022" y="1739"/>
                  </a:lnTo>
                  <a:lnTo>
                    <a:pt x="0" y="6934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5275437" y="324123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0"/>
                  </a:moveTo>
                  <a:lnTo>
                    <a:pt x="0" y="0"/>
                  </a:lnTo>
                  <a:lnTo>
                    <a:pt x="3022" y="5181"/>
                  </a:lnTo>
                  <a:lnTo>
                    <a:pt x="8661" y="7353"/>
                  </a:lnTo>
                  <a:lnTo>
                    <a:pt x="14287" y="5181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5275437" y="324123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0" y="0"/>
                  </a:moveTo>
                  <a:lnTo>
                    <a:pt x="3022" y="5181"/>
                  </a:lnTo>
                  <a:lnTo>
                    <a:pt x="8661" y="7353"/>
                  </a:lnTo>
                  <a:lnTo>
                    <a:pt x="14287" y="5181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5280632" y="32364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5280632" y="3236452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5280632" y="323645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5280632" y="323645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5276314" y="323212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27"/>
                  </a:lnTo>
                  <a:lnTo>
                    <a:pt x="0" y="6070"/>
                  </a:lnTo>
                  <a:lnTo>
                    <a:pt x="15151" y="6070"/>
                  </a:lnTo>
                  <a:lnTo>
                    <a:pt x="12547" y="1727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5276314" y="323212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70"/>
                  </a:moveTo>
                  <a:lnTo>
                    <a:pt x="12547" y="1727"/>
                  </a:lnTo>
                  <a:lnTo>
                    <a:pt x="7785" y="0"/>
                  </a:lnTo>
                  <a:lnTo>
                    <a:pt x="2590" y="1727"/>
                  </a:lnTo>
                  <a:lnTo>
                    <a:pt x="0" y="60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5276314" y="324123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18"/>
                  </a:lnTo>
                  <a:lnTo>
                    <a:pt x="7785" y="6057"/>
                  </a:lnTo>
                  <a:lnTo>
                    <a:pt x="12547" y="4318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5276314" y="3241230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18"/>
                  </a:lnTo>
                  <a:lnTo>
                    <a:pt x="7785" y="6057"/>
                  </a:lnTo>
                  <a:lnTo>
                    <a:pt x="12547" y="4318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5280632" y="324296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5280632" y="324296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5280632" y="324122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5280632" y="324122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5283667" y="32602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85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5283667" y="32602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25"/>
                  </a:moveTo>
                  <a:lnTo>
                    <a:pt x="2286" y="4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5280632" y="32576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5280632" y="32576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5280632" y="32611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5280632" y="32611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590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5283667" y="326114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5283667" y="326114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5284099" y="32611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5284099" y="32611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59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5284099" y="32602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85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5284099" y="32602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25"/>
                  </a:moveTo>
                  <a:lnTo>
                    <a:pt x="2286" y="4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5284099" y="32576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5284099" y="325768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26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5283667" y="326029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5283667" y="326029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5287121" y="326201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5287121" y="326201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5291465" y="3262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5291465" y="3262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5275437" y="3262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5275437" y="3262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5276314" y="326201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5276314" y="326201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5287121" y="32594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5287121" y="32594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5292316" y="32594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5292316" y="325942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5291465" y="32594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5291465" y="32594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5287121" y="325942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5287121" y="325942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5276314" y="325942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5276314" y="325942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5275437" y="32594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5275437" y="32594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5280632" y="325942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5280632" y="325942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5275437" y="325942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59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5275437" y="325942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295"/>
                  </a:moveTo>
                  <a:lnTo>
                    <a:pt x="2286" y="12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5287121" y="32576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5287121" y="32576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5287121" y="32620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5287121" y="32620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5275437" y="325205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8661" y="0"/>
                  </a:moveTo>
                  <a:lnTo>
                    <a:pt x="3022" y="2159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59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5275437" y="3252058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16878" y="7366"/>
                  </a:moveTo>
                  <a:lnTo>
                    <a:pt x="14287" y="2159"/>
                  </a:lnTo>
                  <a:lnTo>
                    <a:pt x="8661" y="0"/>
                  </a:lnTo>
                  <a:lnTo>
                    <a:pt x="3022" y="2159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5275437" y="326201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7365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5275437" y="3262016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20">
                  <a:moveTo>
                    <a:pt x="0" y="0"/>
                  </a:moveTo>
                  <a:lnTo>
                    <a:pt x="3022" y="5194"/>
                  </a:lnTo>
                  <a:lnTo>
                    <a:pt x="8661" y="7365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5280632" y="32576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5280632" y="325768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5280632" y="325768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5280632" y="325768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5276314" y="325334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39"/>
                  </a:lnTo>
                  <a:lnTo>
                    <a:pt x="0" y="6083"/>
                  </a:lnTo>
                  <a:lnTo>
                    <a:pt x="15151" y="6083"/>
                  </a:lnTo>
                  <a:lnTo>
                    <a:pt x="12547" y="1739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5276314" y="3253341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83"/>
                  </a:moveTo>
                  <a:lnTo>
                    <a:pt x="12547" y="1739"/>
                  </a:lnTo>
                  <a:lnTo>
                    <a:pt x="7785" y="0"/>
                  </a:lnTo>
                  <a:lnTo>
                    <a:pt x="2590" y="1739"/>
                  </a:lnTo>
                  <a:lnTo>
                    <a:pt x="0" y="60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5276314" y="3262016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15151" y="0"/>
                  </a:moveTo>
                  <a:lnTo>
                    <a:pt x="0" y="0"/>
                  </a:lnTo>
                  <a:lnTo>
                    <a:pt x="2590" y="4762"/>
                  </a:lnTo>
                  <a:lnTo>
                    <a:pt x="7785" y="6502"/>
                  </a:lnTo>
                  <a:lnTo>
                    <a:pt x="12547" y="4762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5276314" y="3262016"/>
              <a:ext cx="15240" cy="6985"/>
            </a:xfrm>
            <a:custGeom>
              <a:avLst/>
              <a:gdLst/>
              <a:ahLst/>
              <a:cxnLst/>
              <a:rect l="l" t="t" r="r" b="b"/>
              <a:pathLst>
                <a:path w="15239" h="6985">
                  <a:moveTo>
                    <a:pt x="0" y="0"/>
                  </a:moveTo>
                  <a:lnTo>
                    <a:pt x="2590" y="4762"/>
                  </a:lnTo>
                  <a:lnTo>
                    <a:pt x="7785" y="6502"/>
                  </a:lnTo>
                  <a:lnTo>
                    <a:pt x="12547" y="4762"/>
                  </a:lnTo>
                  <a:lnTo>
                    <a:pt x="151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5280632" y="326374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5280632" y="326374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5280632" y="326201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5280632" y="326201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863"/>
                  </a:moveTo>
                  <a:lnTo>
                    <a:pt x="2286" y="8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5269811" y="2939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5269811" y="2939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739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5269811" y="294139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5269811" y="294139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5269811" y="29487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5269811" y="29487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5271094" y="295006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5271094" y="295006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5271094" y="29396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5271094" y="29396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5297967" y="294139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5297967" y="294139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5296672" y="29396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5296672" y="29396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5294500" y="29396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5294500" y="293965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5294500" y="295006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5294500" y="295006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5296672" y="29487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5296672" y="29487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5269811" y="2982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5269811" y="2982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5269811" y="298343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5269811" y="298343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5269811" y="2990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5269811" y="2990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5271094" y="299209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5271094" y="299209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5271094" y="298213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5271094" y="298213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5297967" y="298343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5297967" y="298343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5296672" y="29821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5296672" y="29821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5294500" y="298213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5294500" y="298213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5294500" y="299209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5294500" y="299209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5296672" y="29907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5296672" y="29907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5269811" y="3024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5269811" y="3024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5269811" y="302545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5269811" y="302545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5269811" y="30328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8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5269811" y="30328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8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5271094" y="303411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5271094" y="303411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5271094" y="30241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5271094" y="30241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5297967" y="302545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5297967" y="302545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5296672" y="30241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5296672" y="30241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5294500" y="30241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5294500" y="30241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5294500" y="303411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5294500" y="303411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5296672" y="30328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5296672" y="30328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5269811" y="3066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5269811" y="3066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5269811" y="306748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5269811" y="306748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898"/>
                  </a:moveTo>
                  <a:lnTo>
                    <a:pt x="2286" y="3898"/>
                  </a:lnTo>
                </a:path>
              </a:pathLst>
            </a:custGeom>
            <a:ln w="77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5269811" y="307529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1282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5269811" y="307529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282" y="86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5271094" y="307615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5271094" y="307615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5271094" y="306618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5271094" y="306618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5297967" y="306748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5297967" y="306748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898"/>
                  </a:moveTo>
                  <a:lnTo>
                    <a:pt x="2286" y="3898"/>
                  </a:lnTo>
                </a:path>
              </a:pathLst>
            </a:custGeom>
            <a:ln w="77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5296672" y="30661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5296672" y="30661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5294500" y="306618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5294500" y="306618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5294500" y="307615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5294500" y="307615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5296672" y="307528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295" y="0"/>
                  </a:moveTo>
                  <a:lnTo>
                    <a:pt x="0" y="86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5296672" y="307528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1295" y="0"/>
                  </a:moveTo>
                  <a:lnTo>
                    <a:pt x="0" y="863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5269811" y="31081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5269811" y="31081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739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5269811" y="310994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5269811" y="310994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5269811" y="3117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8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5269811" y="3117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8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5271094" y="31186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5271094" y="31186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5271094" y="31082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5271094" y="31082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5297967" y="310993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5297967" y="310993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5296672" y="3108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5296672" y="3108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5294500" y="31082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5294500" y="31082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5294500" y="31186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5294500" y="31186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5296672" y="31173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5296672" y="31173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5269811" y="31502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5269811" y="31502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727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5269811" y="315197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5269811" y="315197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5269811" y="3159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5269811" y="3159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5271094" y="31606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5271094" y="31606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5271094" y="315024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5271094" y="315024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5297967" y="315197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5297967" y="315197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5296672" y="31502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5296672" y="31502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5294500" y="315024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5294500" y="315024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5294500" y="31606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5294500" y="316064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5296672" y="3159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5296672" y="3159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5269811" y="319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5269811" y="319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5269811" y="319400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5269811" y="319400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5269811" y="32013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5269811" y="32013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5271094" y="320265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5271094" y="320265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5271094" y="319269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5271094" y="319269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5297967" y="319400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5297967" y="319400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5296672" y="31926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5296672" y="31926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5294500" y="319269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5294500" y="319269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5294500" y="320265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5294500" y="320265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5296672" y="32013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5296672" y="32013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5269811" y="32347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5269811" y="32347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5269811" y="323602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5269811" y="323602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5269811" y="32433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2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5269811" y="32433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2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5271094" y="32447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5271094" y="32447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5271094" y="323471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5271094" y="323471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5297967" y="323602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5297967" y="323602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5296672" y="32347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5296672" y="32347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5294500" y="323471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5294500" y="323471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5294500" y="32447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5294500" y="32447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5296672" y="32433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2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5296672" y="32433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5269811" y="32767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5269811" y="32767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5269811" y="32780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5269811" y="327805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5269811" y="3285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5269811" y="3285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5271094" y="328672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5271094" y="328672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5271094" y="32767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5271094" y="32767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5297967" y="327805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5297967" y="327805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5296672" y="32767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5296672" y="32767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5294500" y="32767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5294500" y="327675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5294500" y="328672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5294500" y="328672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5296672" y="3285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5296672" y="3285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5269811" y="33187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5269811" y="33187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5269811" y="332007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5269811" y="332007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98"/>
                  </a:moveTo>
                  <a:lnTo>
                    <a:pt x="2286" y="3898"/>
                  </a:lnTo>
                </a:path>
              </a:pathLst>
            </a:custGeom>
            <a:ln w="77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5269811" y="33278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5269811" y="33278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5271094" y="332917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5271094" y="332917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5271094" y="33187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5271094" y="33187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5297967" y="332007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5297967" y="332007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98"/>
                  </a:moveTo>
                  <a:lnTo>
                    <a:pt x="2286" y="3898"/>
                  </a:lnTo>
                </a:path>
              </a:pathLst>
            </a:custGeom>
            <a:ln w="77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5296672" y="33187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5296672" y="33187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5294500" y="33187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5294500" y="331877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5294500" y="332917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5294500" y="332917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5296672" y="3327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5296672" y="3327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5269811" y="33608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5269811" y="33608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5269811" y="336210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5269811" y="336210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98"/>
                  </a:moveTo>
                  <a:lnTo>
                    <a:pt x="2286" y="3898"/>
                  </a:lnTo>
                </a:path>
              </a:pathLst>
            </a:custGeom>
            <a:ln w="77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5269811" y="33699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5269811" y="33699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5271094" y="33712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5271094" y="33712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869" y="-2285"/>
                  </a:moveTo>
                  <a:lnTo>
                    <a:pt x="86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5271094" y="336080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5271094" y="336080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869" y="-2285"/>
                  </a:moveTo>
                  <a:lnTo>
                    <a:pt x="86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5269811" y="33400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5269811" y="33400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5269811" y="334130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5269811" y="3341306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5269811" y="33486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5269811" y="33486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5271094" y="33499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5271094" y="33499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5271094" y="33400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5271094" y="334000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5269811" y="3297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5269811" y="3297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5269811" y="329928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5269811" y="329928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5269811" y="33066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5269811" y="33066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5271094" y="330794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5271094" y="330794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5271094" y="329798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5271094" y="329798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5297967" y="329928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5297967" y="329928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5296672" y="32979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5296672" y="32979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5294500" y="329798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5294500" y="329798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5294500" y="330794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5294500" y="330794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5296672" y="3306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5296672" y="3306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5269811" y="32555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5269811" y="32555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727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5269811" y="325725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5269811" y="325725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5269811" y="3264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5269811" y="3264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5271094" y="326591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5271094" y="326591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5271094" y="32555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5271094" y="32555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5297967" y="325725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5297967" y="325725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5296672" y="32555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5296672" y="32555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95" y="17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5294500" y="32555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5294500" y="325553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5294500" y="326591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5294500" y="326591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5296672" y="32646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5296672" y="32646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5269811" y="3213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5269811" y="3213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5269811" y="321480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5269811" y="321480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5269811" y="3222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5269811" y="3222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73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5271094" y="322389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5271094" y="322389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5271094" y="32134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5271094" y="32134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5297967" y="321480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5297967" y="321480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5296672" y="32134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5296672" y="32134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5294500" y="32134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5294500" y="321349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5294500" y="322389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5294500" y="322389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5296672" y="32221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5296672" y="32221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5269811" y="3171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5269811" y="3171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5269811" y="317275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5269811" y="317275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5269811" y="3180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5269811" y="3180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72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5271094" y="318186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5271094" y="318186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5271094" y="317145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5271094" y="317145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5297967" y="317275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5297967" y="317275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5296672" y="31714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5296672" y="31714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5294500" y="317145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5294500" y="317145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5294500" y="318186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5294500" y="318186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5296672" y="3180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5296672" y="3180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5269811" y="3129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5269811" y="3129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5269811" y="313073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5269811" y="313073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5269811" y="31381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5269811" y="31381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5271094" y="313940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5271094" y="313940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5271094" y="31294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5271094" y="31294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5297967" y="313073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5297967" y="313073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5296672" y="3129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5296672" y="3129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5294500" y="31294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5294500" y="31294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5294500" y="313940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5294500" y="313940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5296672" y="3138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5296672" y="3138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5269811" y="3087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5269811" y="3087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5269811" y="308871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5269811" y="308871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5269811" y="309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5269811" y="309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5271094" y="30973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5271094" y="30973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5271094" y="30874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5271094" y="30874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5297967" y="308871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5297967" y="308871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5296672" y="3087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5296672" y="3087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5294500" y="30874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5294500" y="308741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5294500" y="30973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5294500" y="30973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5296672" y="30960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5296672" y="30960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5269811" y="30453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5269811" y="30453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282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5269811" y="304668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5269811" y="304668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5269811" y="3054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5269811" y="3054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308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5271094" y="305535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5271094" y="305535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5271094" y="304538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5271094" y="304538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5297967" y="304668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5297967" y="304668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2"/>
                  </a:moveTo>
                  <a:lnTo>
                    <a:pt x="2286" y="3682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5296672" y="3045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5296672" y="3045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5294500" y="304538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5294500" y="304538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5294500" y="305535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5294500" y="305535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5296672" y="3054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5296672" y="3054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5269811" y="30029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5269811" y="30029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5269811" y="300422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81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5269811" y="300422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905"/>
                  </a:moveTo>
                  <a:lnTo>
                    <a:pt x="2286" y="3905"/>
                  </a:lnTo>
                </a:path>
              </a:pathLst>
            </a:custGeom>
            <a:ln w="7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5269811" y="3012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8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5269811" y="3012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8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5271094" y="301331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5271094" y="301331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5271094" y="300293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5271094" y="300293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5297967" y="30042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81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5297967" y="30042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-2286" y="3905"/>
                  </a:moveTo>
                  <a:lnTo>
                    <a:pt x="2286" y="3905"/>
                  </a:lnTo>
                </a:path>
              </a:pathLst>
            </a:custGeom>
            <a:ln w="7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5296672" y="30029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5296672" y="30029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5294500" y="300293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5294500" y="300293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5294500" y="301331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5294500" y="301331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5296672" y="301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5296672" y="301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2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5269811" y="29609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5269811" y="29609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5269811" y="296220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5269811" y="296220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5269811" y="29695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5269811" y="29695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73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5271094" y="297129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5271094" y="297129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5271094" y="296090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5271094" y="296090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5297967" y="296220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5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5297967" y="296220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76"/>
                  </a:moveTo>
                  <a:lnTo>
                    <a:pt x="2286" y="3676"/>
                  </a:lnTo>
                </a:path>
              </a:pathLst>
            </a:custGeom>
            <a:ln w="73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5296672" y="2960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5296672" y="2960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95" y="1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5294500" y="296090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5294500" y="296090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5294500" y="297129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5294500" y="297129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5296672" y="29695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5296672" y="29695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5269811" y="2909618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0"/>
                  </a:moveTo>
                  <a:lnTo>
                    <a:pt x="0" y="179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5269811" y="2909618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-2286" y="8959"/>
                  </a:moveTo>
                  <a:lnTo>
                    <a:pt x="2286" y="8959"/>
                  </a:lnTo>
                </a:path>
              </a:pathLst>
            </a:custGeom>
            <a:ln w="179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5269811" y="29275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5269811" y="29275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73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5271094" y="292927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5271094" y="292927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5297967" y="2909618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0"/>
                  </a:moveTo>
                  <a:lnTo>
                    <a:pt x="0" y="179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5297967" y="2909618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-2286" y="8959"/>
                  </a:moveTo>
                  <a:lnTo>
                    <a:pt x="2286" y="8959"/>
                  </a:lnTo>
                </a:path>
              </a:pathLst>
            </a:custGeom>
            <a:ln w="179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5294500" y="292927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5294500" y="2929273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5296672" y="2927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5296672" y="2927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95" y="0"/>
                  </a:moveTo>
                  <a:lnTo>
                    <a:pt x="0" y="17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5296672" y="2929273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0"/>
                  </a:moveTo>
                  <a:lnTo>
                    <a:pt x="0" y="1037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5296672" y="2929273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0"/>
                  </a:moveTo>
                  <a:lnTo>
                    <a:pt x="0" y="103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5296672" y="297129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5296672" y="297129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5296672" y="301331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5296672" y="301331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5296672" y="305535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5296672" y="305535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5296672" y="309737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5296672" y="309737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5296672" y="313940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5296672" y="313940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5296672" y="318186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5296672" y="318186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5296672" y="322389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5296672" y="322389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5296672" y="326591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5296672" y="326591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5296672" y="330794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5296672" y="330794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5296672" y="332917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6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5296672" y="332917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2286" y="4330"/>
                  </a:moveTo>
                  <a:lnTo>
                    <a:pt x="2286" y="4330"/>
                  </a:lnTo>
                </a:path>
              </a:pathLst>
            </a:custGeom>
            <a:ln w="86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5296672" y="328672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5296672" y="328672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5296672" y="324470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5296672" y="324470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5296672" y="320265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5296672" y="320265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5296672" y="316064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5296672" y="316064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5296672" y="311860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5296672" y="311860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5296672" y="307615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5296672" y="307615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5296672" y="303411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5296672" y="303411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5296672" y="299209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5296672" y="299209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5296672" y="295006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5296672" y="295006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5297967" y="292753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5297967" y="292753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5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5297967" y="296955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5297967" y="296955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8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5297967" y="301203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5297967" y="301203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2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5297967" y="305405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5297967" y="305405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3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5297967" y="309607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5297967" y="309607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5297967" y="313810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5297967" y="313810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5297967" y="318013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5297967" y="318013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5297967" y="322215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5297967" y="322215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5297967" y="326460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5297967" y="326460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1344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5297967" y="330664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5297967" y="330664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1342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5297967" y="332787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95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5297967" y="332787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95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5297967" y="330764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5297967" y="330764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5297967" y="324338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5297967" y="324338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5297967" y="320135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5297967" y="320135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4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5297967" y="315933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5297967" y="315933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2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5297967" y="311731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5297967" y="311731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2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5297967" y="307528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5297967" y="307528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3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5297967" y="303281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5297967" y="303281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86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5297967" y="299078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5297967" y="299078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3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5297967" y="294876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5297967" y="294876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3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5271094" y="337121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5271094" y="337121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5271094" y="33820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5271094" y="338204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5271094" y="29500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5271094" y="29500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5271094" y="299208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5271094" y="299208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5271094" y="303410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5271094" y="3034107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127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5271094" y="307615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5271094" y="307615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126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5271094" y="311860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5271094" y="311860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5271094" y="316063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5271094" y="316063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2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5271094" y="320265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5271094" y="320265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5271094" y="324471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5271094" y="324471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082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5271094" y="328671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5271094" y="328671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126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5271094" y="332917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5271094" y="3329170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5271094" y="334996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5271094" y="334996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5271094" y="330793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5271094" y="330793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5271094" y="326590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5271094" y="3265905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5271094" y="322388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5271094" y="322388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5271094" y="31818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5271094" y="318185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5271094" y="313940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5271094" y="313940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5271094" y="309738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5271094" y="309738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2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5271094" y="305536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2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5271094" y="305536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2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5271094" y="301330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5271094" y="301330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5271094" y="297128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5271094" y="297128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5271094" y="292927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0"/>
                  </a:moveTo>
                  <a:lnTo>
                    <a:pt x="0" y="1037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5271094" y="292927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1037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5269811" y="336990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5269811" y="336990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5269811" y="338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5269811" y="338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295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5269811" y="334867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5269811" y="334867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5269811" y="332787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5269811" y="332787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5269811" y="330665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5269811" y="330665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5269811" y="328542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5269811" y="328542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5269811" y="326460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5269811" y="326460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5269811" y="324338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5269811" y="324338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5269811" y="322215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5269811" y="322215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5269811" y="320135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5269811" y="320135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5269811" y="318013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5269811" y="318013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5269811" y="315933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5269811" y="3159338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5269811" y="313810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5269811" y="313810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5269811" y="311732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5269811" y="311732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5269811" y="309607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5269811" y="309607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5269811" y="307528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5269811" y="307528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5269811" y="305405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5269811" y="3054053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5269811" y="303282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5269811" y="303282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5269811" y="301203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5269811" y="3012034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2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5269811" y="299079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5269811" y="2990790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5269811" y="296955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5269811" y="296955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5269811" y="294877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5269811" y="294877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5269811" y="292753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5269811" y="292753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5269811" y="338333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5269811" y="338333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83"/>
                  </a:moveTo>
                  <a:lnTo>
                    <a:pt x="2286" y="3683"/>
                  </a:lnTo>
                </a:path>
              </a:pathLst>
            </a:custGeom>
            <a:ln w="7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5269811" y="3390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1282" y="172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5269811" y="3390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282" y="172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5271094" y="339242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5271094" y="339242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5294500" y="33976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5294500" y="33976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5296672" y="339416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5296672" y="339416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3"/>
                  </a:moveTo>
                  <a:lnTo>
                    <a:pt x="2286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5297967" y="33941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5297967" y="33941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3"/>
                  </a:moveTo>
                  <a:lnTo>
                    <a:pt x="2286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5296672" y="33976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5296672" y="33976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647" y="-2285"/>
                  </a:moveTo>
                  <a:lnTo>
                    <a:pt x="647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5271094" y="339242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206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5271094" y="339242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603"/>
                  </a:moveTo>
                  <a:lnTo>
                    <a:pt x="2286" y="2603"/>
                  </a:lnTo>
                </a:path>
              </a:pathLst>
            </a:custGeom>
            <a:ln w="52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5271094" y="33976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5271094" y="33976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5269811" y="3390703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34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5269811" y="3390703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86" y="3467"/>
                  </a:moveTo>
                  <a:lnTo>
                    <a:pt x="2286" y="3467"/>
                  </a:lnTo>
                </a:path>
              </a:pathLst>
            </a:custGeom>
            <a:ln w="69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5269811" y="33976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82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5269811" y="33976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641" y="-2285"/>
                  </a:moveTo>
                  <a:lnTo>
                    <a:pt x="641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5293205" y="33976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5293205" y="33976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647" y="-2285"/>
                  </a:moveTo>
                  <a:lnTo>
                    <a:pt x="647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5274574" y="3397636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1863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5274574" y="3397636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0" y="0"/>
                  </a:moveTo>
                  <a:lnTo>
                    <a:pt x="1863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5273253" y="33976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2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5273253" y="33976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660" y="-2285"/>
                  </a:moveTo>
                  <a:lnTo>
                    <a:pt x="660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5273253" y="339416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5273253" y="339416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3"/>
                  </a:moveTo>
                  <a:lnTo>
                    <a:pt x="2286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5294500" y="33941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5294500" y="33941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3"/>
                  </a:moveTo>
                  <a:lnTo>
                    <a:pt x="2286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5293205" y="339416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5293205" y="339416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3"/>
                  </a:moveTo>
                  <a:lnTo>
                    <a:pt x="2286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5274574" y="33941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5274574" y="33941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733"/>
                  </a:moveTo>
                  <a:lnTo>
                    <a:pt x="2286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5255828" y="3918591"/>
              <a:ext cx="9525" cy="29845"/>
            </a:xfrm>
            <a:custGeom>
              <a:avLst/>
              <a:gdLst/>
              <a:ahLst/>
              <a:cxnLst/>
              <a:rect l="l" t="t" r="r" b="b"/>
              <a:pathLst>
                <a:path w="9525" h="29845">
                  <a:moveTo>
                    <a:pt x="4381" y="0"/>
                  </a:moveTo>
                  <a:lnTo>
                    <a:pt x="4381" y="21450"/>
                  </a:lnTo>
                </a:path>
                <a:path w="9525" h="29845">
                  <a:moveTo>
                    <a:pt x="9271" y="29718"/>
                  </a:moveTo>
                  <a:lnTo>
                    <a:pt x="8293" y="25831"/>
                  </a:lnTo>
                </a:path>
                <a:path w="9525" h="29845">
                  <a:moveTo>
                    <a:pt x="8293" y="25831"/>
                  </a:moveTo>
                  <a:lnTo>
                    <a:pt x="4876" y="21932"/>
                  </a:lnTo>
                </a:path>
                <a:path w="9525" h="29845">
                  <a:moveTo>
                    <a:pt x="4381" y="21450"/>
                  </a:moveTo>
                  <a:lnTo>
                    <a:pt x="4876" y="21932"/>
                  </a:lnTo>
                </a:path>
                <a:path w="9525" h="29845">
                  <a:moveTo>
                    <a:pt x="0" y="21450"/>
                  </a:moveTo>
                  <a:lnTo>
                    <a:pt x="1460" y="24866"/>
                  </a:lnTo>
                </a:path>
                <a:path w="9525" h="29845">
                  <a:moveTo>
                    <a:pt x="1460" y="24866"/>
                  </a:moveTo>
                  <a:lnTo>
                    <a:pt x="4876" y="287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5260705" y="39473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028" y="488"/>
                  </a:moveTo>
                  <a:lnTo>
                    <a:pt x="1028" y="4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5260705" y="3936612"/>
              <a:ext cx="240665" cy="92710"/>
            </a:xfrm>
            <a:custGeom>
              <a:avLst/>
              <a:gdLst/>
              <a:ahLst/>
              <a:cxnLst/>
              <a:rect l="l" t="t" r="r" b="b"/>
              <a:pathLst>
                <a:path w="240664" h="92710">
                  <a:moveTo>
                    <a:pt x="14605" y="11696"/>
                  </a:moveTo>
                  <a:lnTo>
                    <a:pt x="14605" y="7327"/>
                  </a:lnTo>
                </a:path>
                <a:path w="240664" h="92710">
                  <a:moveTo>
                    <a:pt x="14605" y="22923"/>
                  </a:moveTo>
                  <a:lnTo>
                    <a:pt x="14605" y="18516"/>
                  </a:lnTo>
                </a:path>
                <a:path w="240664" h="92710">
                  <a:moveTo>
                    <a:pt x="14605" y="7327"/>
                  </a:moveTo>
                  <a:lnTo>
                    <a:pt x="16573" y="7327"/>
                  </a:lnTo>
                </a:path>
                <a:path w="240664" h="92710">
                  <a:moveTo>
                    <a:pt x="17538" y="7327"/>
                  </a:moveTo>
                  <a:lnTo>
                    <a:pt x="20472" y="7327"/>
                  </a:lnTo>
                </a:path>
                <a:path w="240664" h="92710">
                  <a:moveTo>
                    <a:pt x="20472" y="7327"/>
                  </a:moveTo>
                  <a:lnTo>
                    <a:pt x="20472" y="22923"/>
                  </a:lnTo>
                </a:path>
                <a:path w="240664" h="92710">
                  <a:moveTo>
                    <a:pt x="20472" y="22923"/>
                  </a:moveTo>
                  <a:lnTo>
                    <a:pt x="14605" y="22923"/>
                  </a:lnTo>
                </a:path>
                <a:path w="240664" h="92710">
                  <a:moveTo>
                    <a:pt x="14605" y="18516"/>
                  </a:moveTo>
                  <a:lnTo>
                    <a:pt x="5854" y="18516"/>
                  </a:lnTo>
                </a:path>
                <a:path w="240664" h="92710">
                  <a:moveTo>
                    <a:pt x="14605" y="11696"/>
                  </a:moveTo>
                  <a:lnTo>
                    <a:pt x="5854" y="11696"/>
                  </a:lnTo>
                </a:path>
                <a:path w="240664" h="92710">
                  <a:moveTo>
                    <a:pt x="5854" y="11696"/>
                  </a:moveTo>
                  <a:lnTo>
                    <a:pt x="5854" y="18516"/>
                  </a:lnTo>
                </a:path>
                <a:path w="240664" h="92710">
                  <a:moveTo>
                    <a:pt x="0" y="18516"/>
                  </a:moveTo>
                  <a:lnTo>
                    <a:pt x="5854" y="18516"/>
                  </a:lnTo>
                </a:path>
                <a:path w="240664" h="92710">
                  <a:moveTo>
                    <a:pt x="0" y="11696"/>
                  </a:moveTo>
                  <a:lnTo>
                    <a:pt x="5854" y="11696"/>
                  </a:lnTo>
                </a:path>
                <a:path w="240664" h="92710">
                  <a:moveTo>
                    <a:pt x="0" y="11696"/>
                  </a:moveTo>
                  <a:lnTo>
                    <a:pt x="0" y="18516"/>
                  </a:lnTo>
                </a:path>
                <a:path w="240664" h="92710">
                  <a:moveTo>
                    <a:pt x="0" y="81381"/>
                  </a:moveTo>
                  <a:lnTo>
                    <a:pt x="0" y="92100"/>
                  </a:lnTo>
                </a:path>
                <a:path w="240664" h="92710">
                  <a:moveTo>
                    <a:pt x="4394" y="92100"/>
                  </a:moveTo>
                  <a:lnTo>
                    <a:pt x="4394" y="81381"/>
                  </a:lnTo>
                </a:path>
                <a:path w="240664" h="92710">
                  <a:moveTo>
                    <a:pt x="4394" y="81381"/>
                  </a:moveTo>
                  <a:lnTo>
                    <a:pt x="0" y="81381"/>
                  </a:lnTo>
                </a:path>
                <a:path w="240664" h="92710">
                  <a:moveTo>
                    <a:pt x="0" y="81381"/>
                  </a:moveTo>
                  <a:lnTo>
                    <a:pt x="0" y="48729"/>
                  </a:lnTo>
                </a:path>
                <a:path w="240664" h="92710">
                  <a:moveTo>
                    <a:pt x="4394" y="48729"/>
                  </a:moveTo>
                  <a:lnTo>
                    <a:pt x="4394" y="81381"/>
                  </a:lnTo>
                </a:path>
                <a:path w="240664" h="92710">
                  <a:moveTo>
                    <a:pt x="4394" y="48729"/>
                  </a:moveTo>
                  <a:lnTo>
                    <a:pt x="0" y="48729"/>
                  </a:lnTo>
                </a:path>
                <a:path w="240664" h="92710">
                  <a:moveTo>
                    <a:pt x="0" y="48729"/>
                  </a:moveTo>
                  <a:lnTo>
                    <a:pt x="0" y="33159"/>
                  </a:lnTo>
                </a:path>
                <a:path w="240664" h="92710">
                  <a:moveTo>
                    <a:pt x="4394" y="33159"/>
                  </a:moveTo>
                  <a:lnTo>
                    <a:pt x="4394" y="48729"/>
                  </a:lnTo>
                </a:path>
                <a:path w="240664" h="92710">
                  <a:moveTo>
                    <a:pt x="4394" y="33159"/>
                  </a:moveTo>
                  <a:lnTo>
                    <a:pt x="0" y="33159"/>
                  </a:lnTo>
                </a:path>
                <a:path w="240664" h="92710">
                  <a:moveTo>
                    <a:pt x="0" y="33159"/>
                  </a:moveTo>
                  <a:lnTo>
                    <a:pt x="0" y="18516"/>
                  </a:lnTo>
                </a:path>
                <a:path w="240664" h="92710">
                  <a:moveTo>
                    <a:pt x="4394" y="18516"/>
                  </a:moveTo>
                  <a:lnTo>
                    <a:pt x="4394" y="33159"/>
                  </a:lnTo>
                </a:path>
                <a:path w="240664" h="92710">
                  <a:moveTo>
                    <a:pt x="0" y="92100"/>
                  </a:moveTo>
                  <a:lnTo>
                    <a:pt x="4394" y="92100"/>
                  </a:lnTo>
                </a:path>
                <a:path w="240664" h="92710">
                  <a:moveTo>
                    <a:pt x="222199" y="20472"/>
                  </a:moveTo>
                  <a:lnTo>
                    <a:pt x="220738" y="16573"/>
                  </a:lnTo>
                  <a:lnTo>
                    <a:pt x="216839" y="15125"/>
                  </a:lnTo>
                  <a:lnTo>
                    <a:pt x="212928" y="16573"/>
                  </a:lnTo>
                  <a:lnTo>
                    <a:pt x="210997" y="20472"/>
                  </a:lnTo>
                  <a:lnTo>
                    <a:pt x="212928" y="24384"/>
                  </a:lnTo>
                  <a:lnTo>
                    <a:pt x="216839" y="25844"/>
                  </a:lnTo>
                  <a:lnTo>
                    <a:pt x="220738" y="24384"/>
                  </a:lnTo>
                  <a:lnTo>
                    <a:pt x="222199" y="20472"/>
                  </a:lnTo>
                  <a:close/>
                </a:path>
                <a:path w="240664" h="92710">
                  <a:moveTo>
                    <a:pt x="223164" y="20472"/>
                  </a:moveTo>
                  <a:lnTo>
                    <a:pt x="221221" y="15621"/>
                  </a:lnTo>
                  <a:lnTo>
                    <a:pt x="216839" y="13652"/>
                  </a:lnTo>
                  <a:lnTo>
                    <a:pt x="211963" y="15621"/>
                  </a:lnTo>
                  <a:lnTo>
                    <a:pt x="210032" y="20472"/>
                  </a:lnTo>
                  <a:lnTo>
                    <a:pt x="211963" y="24866"/>
                  </a:lnTo>
                  <a:lnTo>
                    <a:pt x="216839" y="26822"/>
                  </a:lnTo>
                  <a:lnTo>
                    <a:pt x="221221" y="24866"/>
                  </a:lnTo>
                  <a:lnTo>
                    <a:pt x="223164" y="20472"/>
                  </a:lnTo>
                  <a:close/>
                </a:path>
                <a:path w="240664" h="92710">
                  <a:moveTo>
                    <a:pt x="196850" y="0"/>
                  </a:moveTo>
                  <a:lnTo>
                    <a:pt x="193954" y="977"/>
                  </a:lnTo>
                  <a:lnTo>
                    <a:pt x="192951" y="3429"/>
                  </a:lnTo>
                </a:path>
                <a:path w="240664" h="92710">
                  <a:moveTo>
                    <a:pt x="192951" y="47282"/>
                  </a:moveTo>
                  <a:lnTo>
                    <a:pt x="192951" y="39966"/>
                  </a:lnTo>
                </a:path>
                <a:path w="240664" h="92710">
                  <a:moveTo>
                    <a:pt x="192951" y="39966"/>
                  </a:moveTo>
                  <a:lnTo>
                    <a:pt x="192951" y="3429"/>
                  </a:lnTo>
                </a:path>
                <a:path w="240664" h="92710">
                  <a:moveTo>
                    <a:pt x="240233" y="3429"/>
                  </a:moveTo>
                  <a:lnTo>
                    <a:pt x="239268" y="977"/>
                  </a:lnTo>
                  <a:lnTo>
                    <a:pt x="236321" y="0"/>
                  </a:lnTo>
                </a:path>
                <a:path w="240664" h="92710">
                  <a:moveTo>
                    <a:pt x="240233" y="39966"/>
                  </a:moveTo>
                  <a:lnTo>
                    <a:pt x="240233" y="3429"/>
                  </a:lnTo>
                </a:path>
                <a:path w="240664" h="92710">
                  <a:moveTo>
                    <a:pt x="240233" y="39966"/>
                  </a:moveTo>
                  <a:lnTo>
                    <a:pt x="240233" y="47282"/>
                  </a:lnTo>
                </a:path>
                <a:path w="240664" h="92710">
                  <a:moveTo>
                    <a:pt x="240233" y="39966"/>
                  </a:moveTo>
                  <a:lnTo>
                    <a:pt x="192951" y="39966"/>
                  </a:lnTo>
                </a:path>
                <a:path w="240664" h="92710">
                  <a:moveTo>
                    <a:pt x="196850" y="0"/>
                  </a:moveTo>
                  <a:lnTo>
                    <a:pt x="236321" y="0"/>
                  </a:lnTo>
                </a:path>
                <a:path w="240664" h="92710">
                  <a:moveTo>
                    <a:pt x="11214" y="39966"/>
                  </a:moveTo>
                  <a:lnTo>
                    <a:pt x="11214" y="39497"/>
                  </a:lnTo>
                  <a:lnTo>
                    <a:pt x="10731" y="39497"/>
                  </a:lnTo>
                  <a:lnTo>
                    <a:pt x="10223" y="39497"/>
                  </a:lnTo>
                  <a:lnTo>
                    <a:pt x="9753" y="39497"/>
                  </a:lnTo>
                  <a:lnTo>
                    <a:pt x="9258" y="39966"/>
                  </a:lnTo>
                  <a:lnTo>
                    <a:pt x="9258" y="40474"/>
                  </a:lnTo>
                  <a:lnTo>
                    <a:pt x="9753" y="40474"/>
                  </a:lnTo>
                  <a:lnTo>
                    <a:pt x="9753" y="40932"/>
                  </a:lnTo>
                  <a:lnTo>
                    <a:pt x="10223" y="40932"/>
                  </a:lnTo>
                  <a:lnTo>
                    <a:pt x="10731" y="40932"/>
                  </a:lnTo>
                  <a:lnTo>
                    <a:pt x="11214" y="40474"/>
                  </a:lnTo>
                  <a:lnTo>
                    <a:pt x="11214" y="3996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5276288" y="39809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028" y="488"/>
                  </a:moveTo>
                  <a:lnTo>
                    <a:pt x="1028" y="4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5276288" y="39799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028" y="495"/>
                  </a:moveTo>
                  <a:lnTo>
                    <a:pt x="1028" y="4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5280200" y="3972198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4">
                  <a:moveTo>
                    <a:pt x="0" y="6807"/>
                  </a:moveTo>
                  <a:lnTo>
                    <a:pt x="0" y="7302"/>
                  </a:lnTo>
                  <a:lnTo>
                    <a:pt x="482" y="7302"/>
                  </a:lnTo>
                  <a:lnTo>
                    <a:pt x="482" y="7772"/>
                  </a:lnTo>
                  <a:lnTo>
                    <a:pt x="977" y="7772"/>
                  </a:lnTo>
                  <a:lnTo>
                    <a:pt x="1447" y="7772"/>
                  </a:lnTo>
                  <a:lnTo>
                    <a:pt x="1447" y="7302"/>
                  </a:lnTo>
                  <a:lnTo>
                    <a:pt x="1955" y="7302"/>
                  </a:lnTo>
                  <a:lnTo>
                    <a:pt x="1955" y="6807"/>
                  </a:lnTo>
                </a:path>
                <a:path w="2539" h="8254">
                  <a:moveTo>
                    <a:pt x="482" y="965"/>
                  </a:moveTo>
                  <a:lnTo>
                    <a:pt x="977" y="965"/>
                  </a:lnTo>
                  <a:lnTo>
                    <a:pt x="1447" y="965"/>
                  </a:lnTo>
                  <a:lnTo>
                    <a:pt x="1447" y="482"/>
                  </a:lnTo>
                  <a:lnTo>
                    <a:pt x="1955" y="482"/>
                  </a:lnTo>
                  <a:lnTo>
                    <a:pt x="195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5282156" y="39697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028" y="241"/>
                  </a:moveTo>
                  <a:lnTo>
                    <a:pt x="1028" y="2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5277279" y="3946861"/>
              <a:ext cx="1905" cy="15240"/>
            </a:xfrm>
            <a:custGeom>
              <a:avLst/>
              <a:gdLst/>
              <a:ahLst/>
              <a:cxnLst/>
              <a:rect l="l" t="t" r="r" b="b"/>
              <a:pathLst>
                <a:path w="1904" h="15239">
                  <a:moveTo>
                    <a:pt x="1460" y="0"/>
                  </a:moveTo>
                  <a:lnTo>
                    <a:pt x="965" y="0"/>
                  </a:lnTo>
                  <a:lnTo>
                    <a:pt x="495" y="0"/>
                  </a:lnTo>
                  <a:lnTo>
                    <a:pt x="0" y="0"/>
                  </a:lnTo>
                </a:path>
                <a:path w="1904" h="15239">
                  <a:moveTo>
                    <a:pt x="1460" y="469"/>
                  </a:moveTo>
                  <a:lnTo>
                    <a:pt x="965" y="469"/>
                  </a:lnTo>
                  <a:lnTo>
                    <a:pt x="495" y="0"/>
                  </a:lnTo>
                  <a:lnTo>
                    <a:pt x="495" y="469"/>
                  </a:lnTo>
                  <a:lnTo>
                    <a:pt x="0" y="469"/>
                  </a:lnTo>
                </a:path>
                <a:path w="1904" h="15239">
                  <a:moveTo>
                    <a:pt x="0" y="6819"/>
                  </a:moveTo>
                  <a:lnTo>
                    <a:pt x="0" y="7302"/>
                  </a:lnTo>
                  <a:lnTo>
                    <a:pt x="0" y="7797"/>
                  </a:lnTo>
                  <a:lnTo>
                    <a:pt x="495" y="7797"/>
                  </a:lnTo>
                  <a:lnTo>
                    <a:pt x="965" y="7797"/>
                  </a:lnTo>
                  <a:lnTo>
                    <a:pt x="1460" y="7797"/>
                  </a:lnTo>
                  <a:lnTo>
                    <a:pt x="1460" y="7302"/>
                  </a:lnTo>
                  <a:lnTo>
                    <a:pt x="1460" y="6819"/>
                  </a:lnTo>
                </a:path>
                <a:path w="1904" h="15239">
                  <a:moveTo>
                    <a:pt x="0" y="13639"/>
                  </a:moveTo>
                  <a:lnTo>
                    <a:pt x="0" y="14135"/>
                  </a:lnTo>
                  <a:lnTo>
                    <a:pt x="0" y="14617"/>
                  </a:lnTo>
                  <a:lnTo>
                    <a:pt x="495" y="14617"/>
                  </a:lnTo>
                  <a:lnTo>
                    <a:pt x="965" y="14617"/>
                  </a:lnTo>
                  <a:lnTo>
                    <a:pt x="965" y="14135"/>
                  </a:lnTo>
                  <a:lnTo>
                    <a:pt x="1460" y="14135"/>
                  </a:lnTo>
                  <a:lnTo>
                    <a:pt x="1460" y="1363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5276288" y="396050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1028" y="730"/>
                  </a:moveTo>
                  <a:lnTo>
                    <a:pt x="1028" y="7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5276288" y="3961961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5269964" y="396927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7"/>
                  </a:moveTo>
                  <a:lnTo>
                    <a:pt x="13220" y="2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5269964" y="396878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5269964" y="396779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60"/>
                  </a:moveTo>
                  <a:lnTo>
                    <a:pt x="13220" y="2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5269964" y="396732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5269964" y="396636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28"/>
                  </a:moveTo>
                  <a:lnTo>
                    <a:pt x="13220" y="2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5269964" y="396539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34"/>
                  </a:moveTo>
                  <a:lnTo>
                    <a:pt x="13220" y="2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5269964" y="396488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4"/>
                  </a:moveTo>
                  <a:lnTo>
                    <a:pt x="13220" y="25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5269964" y="396391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7"/>
                  </a:moveTo>
                  <a:lnTo>
                    <a:pt x="13220" y="2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5268935" y="39626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977"/>
                  </a:moveTo>
                  <a:lnTo>
                    <a:pt x="14249" y="977"/>
                  </a:lnTo>
                </a:path>
                <a:path w="14604" h="1270">
                  <a:moveTo>
                    <a:pt x="0" y="0"/>
                  </a:moveTo>
                  <a:lnTo>
                    <a:pt x="1424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5269964" y="396196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7"/>
                  </a:moveTo>
                  <a:lnTo>
                    <a:pt x="13220" y="2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5269964" y="396099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1"/>
                  </a:moveTo>
                  <a:lnTo>
                    <a:pt x="13220" y="2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5269964" y="39605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5269964" y="395953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34"/>
                  </a:moveTo>
                  <a:lnTo>
                    <a:pt x="13220" y="2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5269964" y="395902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1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5269964" y="395805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3"/>
                  </a:moveTo>
                  <a:lnTo>
                    <a:pt x="13220" y="2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5269964" y="3957085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507"/>
                  </a:moveTo>
                  <a:lnTo>
                    <a:pt x="12192" y="507"/>
                  </a:lnTo>
                </a:path>
                <a:path w="12700" h="5079">
                  <a:moveTo>
                    <a:pt x="0" y="0"/>
                  </a:moveTo>
                  <a:lnTo>
                    <a:pt x="6324" y="48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5268935" y="397755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2057" y="0"/>
                  </a:lnTo>
                </a:path>
                <a:path w="4445">
                  <a:moveTo>
                    <a:pt x="1955" y="0"/>
                  </a:moveTo>
                  <a:lnTo>
                    <a:pt x="401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5276288" y="3972198"/>
              <a:ext cx="6350" cy="10160"/>
            </a:xfrm>
            <a:custGeom>
              <a:avLst/>
              <a:gdLst/>
              <a:ahLst/>
              <a:cxnLst/>
              <a:rect l="l" t="t" r="r" b="b"/>
              <a:pathLst>
                <a:path w="6350" h="10160">
                  <a:moveTo>
                    <a:pt x="0" y="9740"/>
                  </a:moveTo>
                  <a:lnTo>
                    <a:pt x="0" y="9740"/>
                  </a:lnTo>
                </a:path>
                <a:path w="6350" h="10160">
                  <a:moveTo>
                    <a:pt x="0" y="7772"/>
                  </a:moveTo>
                  <a:lnTo>
                    <a:pt x="0" y="7772"/>
                  </a:lnTo>
                </a:path>
                <a:path w="6350" h="10160">
                  <a:moveTo>
                    <a:pt x="3911" y="6807"/>
                  </a:moveTo>
                  <a:lnTo>
                    <a:pt x="0" y="7772"/>
                  </a:lnTo>
                </a:path>
                <a:path w="6350" h="10160">
                  <a:moveTo>
                    <a:pt x="5867" y="6807"/>
                  </a:moveTo>
                  <a:lnTo>
                    <a:pt x="0" y="9740"/>
                  </a:lnTo>
                </a:path>
                <a:path w="6350" h="10160">
                  <a:moveTo>
                    <a:pt x="5867" y="0"/>
                  </a:moveTo>
                  <a:lnTo>
                    <a:pt x="5867" y="6807"/>
                  </a:lnTo>
                </a:path>
                <a:path w="6350" h="10160">
                  <a:moveTo>
                    <a:pt x="3911" y="965"/>
                  </a:moveTo>
                  <a:lnTo>
                    <a:pt x="3911" y="68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5282156" y="3970254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028" y="971"/>
                  </a:moveTo>
                  <a:lnTo>
                    <a:pt x="1028" y="97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5277279" y="3943457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460" y="482"/>
                  </a:moveTo>
                  <a:lnTo>
                    <a:pt x="495" y="0"/>
                  </a:lnTo>
                  <a:lnTo>
                    <a:pt x="0" y="4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5276250" y="394564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2057" y="0"/>
                  </a:lnTo>
                </a:path>
                <a:path w="3810">
                  <a:moveTo>
                    <a:pt x="1460" y="0"/>
                  </a:moveTo>
                  <a:lnTo>
                    <a:pt x="351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5276250" y="394709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2057" y="0"/>
                  </a:lnTo>
                </a:path>
                <a:path w="3810">
                  <a:moveTo>
                    <a:pt x="1460" y="0"/>
                  </a:moveTo>
                  <a:lnTo>
                    <a:pt x="351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5277279" y="3947331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0" y="0"/>
                  </a:moveTo>
                  <a:lnTo>
                    <a:pt x="0" y="6350"/>
                  </a:lnTo>
                </a:path>
                <a:path w="1904" h="6350">
                  <a:moveTo>
                    <a:pt x="1460" y="6350"/>
                  </a:moveTo>
                  <a:lnTo>
                    <a:pt x="146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5277279" y="39595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028" y="482"/>
                  </a:moveTo>
                  <a:lnTo>
                    <a:pt x="1028" y="4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5277279" y="39536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028" y="241"/>
                  </a:moveTo>
                  <a:lnTo>
                    <a:pt x="1028" y="2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5278739" y="39595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1028" y="482"/>
                  </a:moveTo>
                  <a:lnTo>
                    <a:pt x="1028" y="4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5278739" y="39536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028" y="241"/>
                  </a:moveTo>
                  <a:lnTo>
                    <a:pt x="1028" y="2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5276288" y="3960501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4">
                  <a:moveTo>
                    <a:pt x="0" y="1460"/>
                  </a:moveTo>
                  <a:lnTo>
                    <a:pt x="245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5276288" y="39605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95" y="-1028"/>
                  </a:moveTo>
                  <a:lnTo>
                    <a:pt x="495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5269964" y="3954659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6324" y="7302"/>
                  </a:moveTo>
                  <a:lnTo>
                    <a:pt x="495" y="469"/>
                  </a:lnTo>
                </a:path>
                <a:path w="11429" h="7620">
                  <a:moveTo>
                    <a:pt x="11214" y="0"/>
                  </a:moveTo>
                  <a:lnTo>
                    <a:pt x="0" y="29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5269964" y="395759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28"/>
                  </a:moveTo>
                  <a:lnTo>
                    <a:pt x="13220" y="2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5269964" y="395855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34"/>
                  </a:moveTo>
                  <a:lnTo>
                    <a:pt x="13220" y="2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5269964" y="395902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3"/>
                  </a:moveTo>
                  <a:lnTo>
                    <a:pt x="13220" y="2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5268935" y="3960253"/>
              <a:ext cx="14604" cy="635"/>
            </a:xfrm>
            <a:custGeom>
              <a:avLst/>
              <a:gdLst/>
              <a:ahLst/>
              <a:cxnLst/>
              <a:rect l="l" t="t" r="r" b="b"/>
              <a:pathLst>
                <a:path w="14604" h="635">
                  <a:moveTo>
                    <a:pt x="0" y="0"/>
                  </a:moveTo>
                  <a:lnTo>
                    <a:pt x="14249" y="0"/>
                  </a:lnTo>
                </a:path>
                <a:path w="14604" h="635">
                  <a:moveTo>
                    <a:pt x="0" y="495"/>
                  </a:moveTo>
                  <a:lnTo>
                    <a:pt x="14249" y="4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5269964" y="396147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1"/>
                  </a:moveTo>
                  <a:lnTo>
                    <a:pt x="13220" y="2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5269964" y="396245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5269964" y="396293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7"/>
                  </a:moveTo>
                  <a:lnTo>
                    <a:pt x="13220" y="2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5269964" y="396391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5269964" y="396441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34"/>
                  </a:moveTo>
                  <a:lnTo>
                    <a:pt x="13220" y="2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5269964" y="3965390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5269964" y="396586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54"/>
                  </a:moveTo>
                  <a:lnTo>
                    <a:pt x="13220" y="25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5269964" y="396682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7"/>
                  </a:moveTo>
                  <a:lnTo>
                    <a:pt x="13220" y="2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5269964" y="396732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34"/>
                  </a:moveTo>
                  <a:lnTo>
                    <a:pt x="13220" y="2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5269964" y="396831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34"/>
                  </a:moveTo>
                  <a:lnTo>
                    <a:pt x="13220" y="2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5269964" y="396878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1028" y="247"/>
                  </a:moveTo>
                  <a:lnTo>
                    <a:pt x="13220" y="2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5282156" y="396977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028" y="241"/>
                  </a:moveTo>
                  <a:lnTo>
                    <a:pt x="1028" y="2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5274840" y="396050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5276288" y="39595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95" y="-1028"/>
                  </a:moveTo>
                  <a:lnTo>
                    <a:pt x="495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5271919" y="395512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3898" y="4406"/>
                  </a:moveTo>
                  <a:lnTo>
                    <a:pt x="1930" y="4876"/>
                  </a:lnTo>
                </a:path>
                <a:path w="7620" h="5714">
                  <a:moveTo>
                    <a:pt x="7289" y="4876"/>
                  </a:moveTo>
                  <a:lnTo>
                    <a:pt x="6819" y="4406"/>
                  </a:lnTo>
                </a:path>
                <a:path w="7620" h="5714">
                  <a:moveTo>
                    <a:pt x="3390" y="3898"/>
                  </a:moveTo>
                  <a:lnTo>
                    <a:pt x="1460" y="4406"/>
                  </a:lnTo>
                </a:path>
                <a:path w="7620" h="5714">
                  <a:moveTo>
                    <a:pt x="7289" y="4406"/>
                  </a:moveTo>
                  <a:lnTo>
                    <a:pt x="7289" y="4406"/>
                  </a:lnTo>
                </a:path>
                <a:path w="7620" h="5714">
                  <a:moveTo>
                    <a:pt x="3390" y="2920"/>
                  </a:moveTo>
                  <a:lnTo>
                    <a:pt x="965" y="3898"/>
                  </a:lnTo>
                </a:path>
                <a:path w="7620" h="5714">
                  <a:moveTo>
                    <a:pt x="3390" y="1955"/>
                  </a:moveTo>
                  <a:lnTo>
                    <a:pt x="495" y="3898"/>
                  </a:lnTo>
                </a:path>
                <a:path w="7620" h="5714">
                  <a:moveTo>
                    <a:pt x="3390" y="1473"/>
                  </a:moveTo>
                  <a:lnTo>
                    <a:pt x="495" y="3428"/>
                  </a:lnTo>
                </a:path>
                <a:path w="7620" h="5714">
                  <a:moveTo>
                    <a:pt x="3390" y="507"/>
                  </a:moveTo>
                  <a:lnTo>
                    <a:pt x="495" y="2920"/>
                  </a:lnTo>
                </a:path>
                <a:path w="7620" h="5714">
                  <a:moveTo>
                    <a:pt x="2920" y="0"/>
                  </a:moveTo>
                  <a:lnTo>
                    <a:pt x="0" y="2463"/>
                  </a:lnTo>
                </a:path>
                <a:path w="7620" h="5714">
                  <a:moveTo>
                    <a:pt x="1460" y="0"/>
                  </a:moveTo>
                  <a:lnTo>
                    <a:pt x="0" y="2463"/>
                  </a:lnTo>
                </a:path>
                <a:path w="7620" h="5714">
                  <a:moveTo>
                    <a:pt x="6819" y="5372"/>
                  </a:moveTo>
                  <a:lnTo>
                    <a:pt x="7289" y="4406"/>
                  </a:lnTo>
                </a:path>
                <a:path w="7620" h="5714">
                  <a:moveTo>
                    <a:pt x="495" y="0"/>
                  </a:moveTo>
                  <a:lnTo>
                    <a:pt x="4368" y="53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6001357" y="39400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247" y="-1028"/>
                  </a:moveTo>
                  <a:lnTo>
                    <a:pt x="247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6005268" y="39400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88" y="-1028"/>
                  </a:moveTo>
                  <a:lnTo>
                    <a:pt x="488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5392773" y="3931748"/>
              <a:ext cx="608965" cy="8890"/>
            </a:xfrm>
            <a:custGeom>
              <a:avLst/>
              <a:gdLst/>
              <a:ahLst/>
              <a:cxnLst/>
              <a:rect l="l" t="t" r="r" b="b"/>
              <a:pathLst>
                <a:path w="608964" h="8889">
                  <a:moveTo>
                    <a:pt x="608584" y="8293"/>
                  </a:moveTo>
                  <a:lnTo>
                    <a:pt x="607136" y="8293"/>
                  </a:lnTo>
                </a:path>
                <a:path w="608964" h="8889">
                  <a:moveTo>
                    <a:pt x="608584" y="8293"/>
                  </a:moveTo>
                  <a:lnTo>
                    <a:pt x="608584" y="0"/>
                  </a:lnTo>
                </a:path>
                <a:path w="608964" h="8889">
                  <a:moveTo>
                    <a:pt x="607136" y="8293"/>
                  </a:moveTo>
                  <a:lnTo>
                    <a:pt x="607136" y="0"/>
                  </a:lnTo>
                </a:path>
                <a:path w="608964" h="8889">
                  <a:moveTo>
                    <a:pt x="472147" y="8293"/>
                  </a:moveTo>
                  <a:lnTo>
                    <a:pt x="473608" y="8293"/>
                  </a:lnTo>
                </a:path>
                <a:path w="608964" h="8889">
                  <a:moveTo>
                    <a:pt x="472147" y="8293"/>
                  </a:moveTo>
                  <a:lnTo>
                    <a:pt x="468249" y="8293"/>
                  </a:lnTo>
                </a:path>
                <a:path w="608964" h="8889">
                  <a:moveTo>
                    <a:pt x="450227" y="8293"/>
                  </a:moveTo>
                  <a:lnTo>
                    <a:pt x="468249" y="8293"/>
                  </a:lnTo>
                </a:path>
                <a:path w="608964" h="8889">
                  <a:moveTo>
                    <a:pt x="450227" y="8293"/>
                  </a:moveTo>
                  <a:lnTo>
                    <a:pt x="446824" y="8293"/>
                  </a:lnTo>
                </a:path>
                <a:path w="608964" h="8889">
                  <a:moveTo>
                    <a:pt x="445363" y="8293"/>
                  </a:moveTo>
                  <a:lnTo>
                    <a:pt x="446824" y="8293"/>
                  </a:lnTo>
                </a:path>
                <a:path w="608964" h="8889">
                  <a:moveTo>
                    <a:pt x="441934" y="8293"/>
                  </a:moveTo>
                  <a:lnTo>
                    <a:pt x="441934" y="0"/>
                  </a:lnTo>
                </a:path>
                <a:path w="608964" h="8889">
                  <a:moveTo>
                    <a:pt x="446824" y="8293"/>
                  </a:moveTo>
                  <a:lnTo>
                    <a:pt x="446824" y="0"/>
                  </a:lnTo>
                </a:path>
                <a:path w="608964" h="8889">
                  <a:moveTo>
                    <a:pt x="472147" y="8293"/>
                  </a:moveTo>
                  <a:lnTo>
                    <a:pt x="472147" y="0"/>
                  </a:lnTo>
                </a:path>
                <a:path w="608964" h="8889">
                  <a:moveTo>
                    <a:pt x="477012" y="0"/>
                  </a:moveTo>
                  <a:lnTo>
                    <a:pt x="477012" y="8293"/>
                  </a:lnTo>
                </a:path>
                <a:path w="608964" h="8889">
                  <a:moveTo>
                    <a:pt x="468249" y="8293"/>
                  </a:moveTo>
                  <a:lnTo>
                    <a:pt x="468249" y="0"/>
                  </a:lnTo>
                </a:path>
                <a:path w="608964" h="8889">
                  <a:moveTo>
                    <a:pt x="450227" y="8293"/>
                  </a:moveTo>
                  <a:lnTo>
                    <a:pt x="450227" y="0"/>
                  </a:lnTo>
                </a:path>
                <a:path w="608964" h="8889">
                  <a:moveTo>
                    <a:pt x="0" y="8293"/>
                  </a:moveTo>
                  <a:lnTo>
                    <a:pt x="0" y="0"/>
                  </a:lnTo>
                </a:path>
                <a:path w="608964" h="8889">
                  <a:moveTo>
                    <a:pt x="35064" y="0"/>
                  </a:moveTo>
                  <a:lnTo>
                    <a:pt x="35064" y="82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5258686" y="3987069"/>
              <a:ext cx="745490" cy="0"/>
            </a:xfrm>
            <a:custGeom>
              <a:avLst/>
              <a:gdLst/>
              <a:ahLst/>
              <a:cxnLst/>
              <a:rect l="l" t="t" r="r" b="b"/>
              <a:pathLst>
                <a:path w="745489">
                  <a:moveTo>
                    <a:pt x="743127" y="0"/>
                  </a:moveTo>
                  <a:lnTo>
                    <a:pt x="745185" y="0"/>
                  </a:lnTo>
                </a:path>
                <a:path w="745489">
                  <a:moveTo>
                    <a:pt x="0" y="0"/>
                  </a:moveTo>
                  <a:lnTo>
                    <a:pt x="205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5259715" y="39873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95" y="-1028"/>
                  </a:moveTo>
                  <a:lnTo>
                    <a:pt x="495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5260705" y="3931748"/>
              <a:ext cx="742315" cy="55880"/>
            </a:xfrm>
            <a:custGeom>
              <a:avLst/>
              <a:gdLst/>
              <a:ahLst/>
              <a:cxnLst/>
              <a:rect l="l" t="t" r="r" b="b"/>
              <a:pathLst>
                <a:path w="742314" h="55879">
                  <a:moveTo>
                    <a:pt x="739203" y="55562"/>
                  </a:moveTo>
                  <a:lnTo>
                    <a:pt x="742137" y="55562"/>
                  </a:lnTo>
                </a:path>
                <a:path w="742314" h="55879">
                  <a:moveTo>
                    <a:pt x="162267" y="8293"/>
                  </a:moveTo>
                  <a:lnTo>
                    <a:pt x="163728" y="8293"/>
                  </a:lnTo>
                </a:path>
                <a:path w="742314" h="55879">
                  <a:moveTo>
                    <a:pt x="162267" y="8293"/>
                  </a:moveTo>
                  <a:lnTo>
                    <a:pt x="158877" y="8293"/>
                  </a:lnTo>
                </a:path>
                <a:path w="742314" h="55879">
                  <a:moveTo>
                    <a:pt x="140335" y="8293"/>
                  </a:moveTo>
                  <a:lnTo>
                    <a:pt x="158877" y="8293"/>
                  </a:lnTo>
                </a:path>
                <a:path w="742314" h="55879">
                  <a:moveTo>
                    <a:pt x="140335" y="8293"/>
                  </a:moveTo>
                  <a:lnTo>
                    <a:pt x="136931" y="8293"/>
                  </a:lnTo>
                </a:path>
                <a:path w="742314" h="55879">
                  <a:moveTo>
                    <a:pt x="135470" y="8293"/>
                  </a:moveTo>
                  <a:lnTo>
                    <a:pt x="136931" y="8293"/>
                  </a:lnTo>
                </a:path>
                <a:path w="742314" h="55879">
                  <a:moveTo>
                    <a:pt x="136931" y="8293"/>
                  </a:moveTo>
                  <a:lnTo>
                    <a:pt x="136931" y="0"/>
                  </a:lnTo>
                </a:path>
                <a:path w="742314" h="55879">
                  <a:moveTo>
                    <a:pt x="162267" y="8293"/>
                  </a:moveTo>
                  <a:lnTo>
                    <a:pt x="162267" y="0"/>
                  </a:lnTo>
                </a:path>
                <a:path w="742314" h="55879">
                  <a:moveTo>
                    <a:pt x="158877" y="8293"/>
                  </a:moveTo>
                  <a:lnTo>
                    <a:pt x="158877" y="0"/>
                  </a:lnTo>
                </a:path>
                <a:path w="742314" h="55879">
                  <a:moveTo>
                    <a:pt x="140335" y="8293"/>
                  </a:moveTo>
                  <a:lnTo>
                    <a:pt x="140335" y="0"/>
                  </a:lnTo>
                </a:path>
                <a:path w="742314" h="55879">
                  <a:moveTo>
                    <a:pt x="1460" y="8293"/>
                  </a:moveTo>
                  <a:lnTo>
                    <a:pt x="0" y="82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5260210" y="3940041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247" y="-1028"/>
                  </a:moveTo>
                  <a:lnTo>
                    <a:pt x="247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5252425" y="3931748"/>
              <a:ext cx="758190" cy="55880"/>
            </a:xfrm>
            <a:custGeom>
              <a:avLst/>
              <a:gdLst/>
              <a:ahLst/>
              <a:cxnLst/>
              <a:rect l="l" t="t" r="r" b="b"/>
              <a:pathLst>
                <a:path w="758189" h="55879">
                  <a:moveTo>
                    <a:pt x="8280" y="8293"/>
                  </a:moveTo>
                  <a:lnTo>
                    <a:pt x="8280" y="0"/>
                  </a:lnTo>
                </a:path>
                <a:path w="758189" h="55879">
                  <a:moveTo>
                    <a:pt x="9740" y="8293"/>
                  </a:moveTo>
                  <a:lnTo>
                    <a:pt x="9740" y="0"/>
                  </a:lnTo>
                </a:path>
                <a:path w="758189" h="55879">
                  <a:moveTo>
                    <a:pt x="750417" y="55562"/>
                  </a:moveTo>
                  <a:lnTo>
                    <a:pt x="753821" y="55562"/>
                  </a:lnTo>
                </a:path>
                <a:path w="758189" h="55879">
                  <a:moveTo>
                    <a:pt x="753821" y="55562"/>
                  </a:moveTo>
                  <a:lnTo>
                    <a:pt x="757707" y="55562"/>
                  </a:lnTo>
                </a:path>
                <a:path w="758189" h="55879">
                  <a:moveTo>
                    <a:pt x="3403" y="55562"/>
                  </a:moveTo>
                  <a:lnTo>
                    <a:pt x="7289" y="55562"/>
                  </a:lnTo>
                </a:path>
                <a:path w="758189" h="55879">
                  <a:moveTo>
                    <a:pt x="0" y="55562"/>
                  </a:moveTo>
                  <a:lnTo>
                    <a:pt x="3403" y="55562"/>
                  </a:lnTo>
                </a:path>
                <a:path w="758189" h="55879">
                  <a:moveTo>
                    <a:pt x="7289" y="14604"/>
                  </a:moveTo>
                  <a:lnTo>
                    <a:pt x="4356" y="146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5256781" y="394296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695"/>
                  </a:moveTo>
                  <a:lnTo>
                    <a:pt x="1028" y="1695"/>
                  </a:lnTo>
                </a:path>
              </a:pathLst>
            </a:custGeom>
            <a:ln w="33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5256781" y="3946353"/>
              <a:ext cx="743585" cy="52069"/>
            </a:xfrm>
            <a:custGeom>
              <a:avLst/>
              <a:gdLst/>
              <a:ahLst/>
              <a:cxnLst/>
              <a:rect l="l" t="t" r="r" b="b"/>
              <a:pathLst>
                <a:path w="743585" h="52070">
                  <a:moveTo>
                    <a:pt x="0" y="35585"/>
                  </a:moveTo>
                  <a:lnTo>
                    <a:pt x="0" y="9283"/>
                  </a:lnTo>
                </a:path>
                <a:path w="743585" h="52070">
                  <a:moveTo>
                    <a:pt x="0" y="9283"/>
                  </a:moveTo>
                  <a:lnTo>
                    <a:pt x="0" y="0"/>
                  </a:lnTo>
                </a:path>
                <a:path w="743585" h="52070">
                  <a:moveTo>
                    <a:pt x="3428" y="508"/>
                  </a:moveTo>
                  <a:lnTo>
                    <a:pt x="3428" y="9283"/>
                  </a:lnTo>
                </a:path>
                <a:path w="743585" h="52070">
                  <a:moveTo>
                    <a:pt x="3428" y="9283"/>
                  </a:moveTo>
                  <a:lnTo>
                    <a:pt x="3428" y="35585"/>
                  </a:lnTo>
                </a:path>
                <a:path w="743585" h="52070">
                  <a:moveTo>
                    <a:pt x="267055" y="34607"/>
                  </a:moveTo>
                  <a:lnTo>
                    <a:pt x="284606" y="34607"/>
                  </a:lnTo>
                </a:path>
                <a:path w="743585" h="52070">
                  <a:moveTo>
                    <a:pt x="463905" y="34607"/>
                  </a:moveTo>
                  <a:lnTo>
                    <a:pt x="481952" y="34607"/>
                  </a:lnTo>
                </a:path>
                <a:path w="743585" h="52070">
                  <a:moveTo>
                    <a:pt x="594512" y="34607"/>
                  </a:moveTo>
                  <a:lnTo>
                    <a:pt x="597928" y="34607"/>
                  </a:lnTo>
                </a:path>
                <a:path w="743585" h="52070">
                  <a:moveTo>
                    <a:pt x="144767" y="34607"/>
                  </a:moveTo>
                  <a:lnTo>
                    <a:pt x="196875" y="34607"/>
                  </a:lnTo>
                </a:path>
                <a:path w="743585" h="52070">
                  <a:moveTo>
                    <a:pt x="24396" y="34607"/>
                  </a:moveTo>
                  <a:lnTo>
                    <a:pt x="88709" y="34607"/>
                  </a:lnTo>
                </a:path>
                <a:path w="743585" h="52070">
                  <a:moveTo>
                    <a:pt x="88709" y="34607"/>
                  </a:moveTo>
                  <a:lnTo>
                    <a:pt x="144767" y="34607"/>
                  </a:lnTo>
                </a:path>
                <a:path w="743585" h="52070">
                  <a:moveTo>
                    <a:pt x="502424" y="34607"/>
                  </a:moveTo>
                  <a:lnTo>
                    <a:pt x="524827" y="34607"/>
                  </a:lnTo>
                </a:path>
                <a:path w="743585" h="52070">
                  <a:moveTo>
                    <a:pt x="524827" y="34607"/>
                  </a:moveTo>
                  <a:lnTo>
                    <a:pt x="594512" y="34607"/>
                  </a:lnTo>
                </a:path>
                <a:path w="743585" h="52070">
                  <a:moveTo>
                    <a:pt x="597928" y="34607"/>
                  </a:moveTo>
                  <a:lnTo>
                    <a:pt x="660311" y="34607"/>
                  </a:lnTo>
                </a:path>
                <a:path w="743585" h="52070">
                  <a:moveTo>
                    <a:pt x="660311" y="34607"/>
                  </a:moveTo>
                  <a:lnTo>
                    <a:pt x="730453" y="34607"/>
                  </a:lnTo>
                </a:path>
                <a:path w="743585" h="52070">
                  <a:moveTo>
                    <a:pt x="481952" y="34607"/>
                  </a:moveTo>
                  <a:lnTo>
                    <a:pt x="487781" y="34607"/>
                  </a:lnTo>
                </a:path>
                <a:path w="743585" h="52070">
                  <a:moveTo>
                    <a:pt x="284606" y="34607"/>
                  </a:moveTo>
                  <a:lnTo>
                    <a:pt x="463905" y="34607"/>
                  </a:lnTo>
                </a:path>
                <a:path w="743585" h="52070">
                  <a:moveTo>
                    <a:pt x="261213" y="34607"/>
                  </a:moveTo>
                  <a:lnTo>
                    <a:pt x="267055" y="34607"/>
                  </a:lnTo>
                </a:path>
                <a:path w="743585" h="52070">
                  <a:moveTo>
                    <a:pt x="8318" y="37541"/>
                  </a:moveTo>
                  <a:lnTo>
                    <a:pt x="13182" y="37541"/>
                  </a:lnTo>
                </a:path>
                <a:path w="743585" h="52070">
                  <a:moveTo>
                    <a:pt x="13182" y="37541"/>
                  </a:moveTo>
                  <a:lnTo>
                    <a:pt x="743127" y="37541"/>
                  </a:lnTo>
                </a:path>
                <a:path w="743585" h="52070">
                  <a:moveTo>
                    <a:pt x="60921" y="50203"/>
                  </a:moveTo>
                  <a:lnTo>
                    <a:pt x="51676" y="40957"/>
                  </a:lnTo>
                </a:path>
                <a:path w="743585" h="52070">
                  <a:moveTo>
                    <a:pt x="57035" y="40957"/>
                  </a:moveTo>
                  <a:lnTo>
                    <a:pt x="63855" y="47777"/>
                  </a:lnTo>
                </a:path>
                <a:path w="743585" h="52070">
                  <a:moveTo>
                    <a:pt x="63855" y="47777"/>
                  </a:moveTo>
                  <a:lnTo>
                    <a:pt x="64833" y="48272"/>
                  </a:lnTo>
                </a:path>
                <a:path w="743585" h="52070">
                  <a:moveTo>
                    <a:pt x="64833" y="48272"/>
                  </a:moveTo>
                  <a:lnTo>
                    <a:pt x="83845" y="48272"/>
                  </a:lnTo>
                </a:path>
                <a:path w="743585" h="52070">
                  <a:moveTo>
                    <a:pt x="83845" y="48272"/>
                  </a:moveTo>
                  <a:lnTo>
                    <a:pt x="85293" y="47777"/>
                  </a:lnTo>
                </a:path>
                <a:path w="743585" h="52070">
                  <a:moveTo>
                    <a:pt x="85293" y="47777"/>
                  </a:moveTo>
                  <a:lnTo>
                    <a:pt x="92125" y="40957"/>
                  </a:lnTo>
                </a:path>
                <a:path w="743585" h="52070">
                  <a:moveTo>
                    <a:pt x="97485" y="40957"/>
                  </a:moveTo>
                  <a:lnTo>
                    <a:pt x="88239" y="50203"/>
                  </a:lnTo>
                </a:path>
                <a:path w="743585" h="52070">
                  <a:moveTo>
                    <a:pt x="84327" y="51676"/>
                  </a:moveTo>
                  <a:lnTo>
                    <a:pt x="88239" y="50203"/>
                  </a:lnTo>
                </a:path>
                <a:path w="743585" h="52070">
                  <a:moveTo>
                    <a:pt x="84327" y="51676"/>
                  </a:moveTo>
                  <a:lnTo>
                    <a:pt x="64833" y="51676"/>
                  </a:lnTo>
                </a:path>
                <a:path w="743585" h="52070">
                  <a:moveTo>
                    <a:pt x="60921" y="50203"/>
                  </a:moveTo>
                  <a:lnTo>
                    <a:pt x="64833" y="51676"/>
                  </a:lnTo>
                </a:path>
                <a:path w="743585" h="52070">
                  <a:moveTo>
                    <a:pt x="743127" y="40957"/>
                  </a:moveTo>
                  <a:lnTo>
                    <a:pt x="13182" y="40957"/>
                  </a:lnTo>
                </a:path>
                <a:path w="743585" h="52070">
                  <a:moveTo>
                    <a:pt x="13182" y="40957"/>
                  </a:moveTo>
                  <a:lnTo>
                    <a:pt x="8318" y="409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5276288" y="397610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1028" y="717"/>
                  </a:moveTo>
                  <a:lnTo>
                    <a:pt x="1028" y="7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5276288" y="3977544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0" y="635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5269964" y="397754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0"/>
                  </a:moveTo>
                  <a:lnTo>
                    <a:pt x="0" y="6350"/>
                  </a:lnTo>
                </a:path>
                <a:path w="6350" h="6350">
                  <a:moveTo>
                    <a:pt x="6324" y="0"/>
                  </a:moveTo>
                  <a:lnTo>
                    <a:pt x="195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5269964" y="397754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247" y="-1028"/>
                  </a:moveTo>
                  <a:lnTo>
                    <a:pt x="247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5271919" y="397610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5269964" y="397610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247" y="-1028"/>
                  </a:moveTo>
                  <a:lnTo>
                    <a:pt x="247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5269964" y="397610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1028" y="717"/>
                  </a:moveTo>
                  <a:lnTo>
                    <a:pt x="1028" y="7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5256781" y="3955637"/>
              <a:ext cx="4445" cy="31750"/>
            </a:xfrm>
            <a:custGeom>
              <a:avLst/>
              <a:gdLst/>
              <a:ahLst/>
              <a:cxnLst/>
              <a:rect l="l" t="t" r="r" b="b"/>
              <a:pathLst>
                <a:path w="4445" h="31750">
                  <a:moveTo>
                    <a:pt x="3429" y="0"/>
                  </a:moveTo>
                  <a:lnTo>
                    <a:pt x="0" y="0"/>
                  </a:lnTo>
                </a:path>
                <a:path w="4445" h="31750">
                  <a:moveTo>
                    <a:pt x="0" y="26301"/>
                  </a:moveTo>
                  <a:lnTo>
                    <a:pt x="1498" y="29705"/>
                  </a:lnTo>
                  <a:lnTo>
                    <a:pt x="3924" y="31673"/>
                  </a:lnTo>
                </a:path>
                <a:path w="4445" h="31750">
                  <a:moveTo>
                    <a:pt x="3429" y="26301"/>
                  </a:moveTo>
                  <a:lnTo>
                    <a:pt x="3924" y="272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5269964" y="398389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08"/>
                  </a:moveTo>
                  <a:lnTo>
                    <a:pt x="1028" y="1708"/>
                  </a:lnTo>
                </a:path>
              </a:pathLst>
            </a:custGeom>
            <a:ln w="34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5996492" y="3940041"/>
              <a:ext cx="5715" cy="41910"/>
            </a:xfrm>
            <a:custGeom>
              <a:avLst/>
              <a:gdLst/>
              <a:ahLst/>
              <a:cxnLst/>
              <a:rect l="l" t="t" r="r" b="b"/>
              <a:pathLst>
                <a:path w="5714" h="41910">
                  <a:moveTo>
                    <a:pt x="5359" y="41897"/>
                  </a:moveTo>
                  <a:lnTo>
                    <a:pt x="5359" y="0"/>
                  </a:lnTo>
                </a:path>
                <a:path w="5714" h="41910">
                  <a:moveTo>
                    <a:pt x="0" y="41897"/>
                  </a:moveTo>
                  <a:lnTo>
                    <a:pt x="5359" y="418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5260705" y="394004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028" y="241"/>
                  </a:moveTo>
                  <a:lnTo>
                    <a:pt x="1028" y="2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5260705" y="3947331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h="34925">
                  <a:moveTo>
                    <a:pt x="0" y="0"/>
                  </a:moveTo>
                  <a:lnTo>
                    <a:pt x="0" y="346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5265099" y="39819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88" y="-1028"/>
                  </a:moveTo>
                  <a:lnTo>
                    <a:pt x="488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5260705" y="398193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5265049" y="3982916"/>
              <a:ext cx="732790" cy="0"/>
            </a:xfrm>
            <a:custGeom>
              <a:avLst/>
              <a:gdLst/>
              <a:ahLst/>
              <a:cxnLst/>
              <a:rect l="l" t="t" r="r" b="b"/>
              <a:pathLst>
                <a:path w="732789">
                  <a:moveTo>
                    <a:pt x="0" y="0"/>
                  </a:moveTo>
                  <a:lnTo>
                    <a:pt x="2057" y="0"/>
                  </a:lnTo>
                </a:path>
                <a:path w="732789">
                  <a:moveTo>
                    <a:pt x="730415" y="0"/>
                  </a:moveTo>
                  <a:lnTo>
                    <a:pt x="7324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5262166" y="3940041"/>
              <a:ext cx="743585" cy="47625"/>
            </a:xfrm>
            <a:custGeom>
              <a:avLst/>
              <a:gdLst/>
              <a:ahLst/>
              <a:cxnLst/>
              <a:rect l="l" t="t" r="r" b="b"/>
              <a:pathLst>
                <a:path w="743585" h="47625">
                  <a:moveTo>
                    <a:pt x="734326" y="41897"/>
                  </a:moveTo>
                  <a:lnTo>
                    <a:pt x="725068" y="41897"/>
                  </a:lnTo>
                </a:path>
                <a:path w="743585" h="47625">
                  <a:moveTo>
                    <a:pt x="497039" y="41897"/>
                  </a:moveTo>
                  <a:lnTo>
                    <a:pt x="482396" y="41897"/>
                  </a:lnTo>
                </a:path>
                <a:path w="743585" h="47625">
                  <a:moveTo>
                    <a:pt x="255828" y="41897"/>
                  </a:moveTo>
                  <a:lnTo>
                    <a:pt x="238772" y="41897"/>
                  </a:lnTo>
                </a:path>
                <a:path w="743585" h="47625">
                  <a:moveTo>
                    <a:pt x="7797" y="41897"/>
                  </a:moveTo>
                  <a:lnTo>
                    <a:pt x="3911" y="41897"/>
                  </a:lnTo>
                </a:path>
                <a:path w="743585" h="47625">
                  <a:moveTo>
                    <a:pt x="0" y="0"/>
                  </a:moveTo>
                  <a:lnTo>
                    <a:pt x="134010" y="0"/>
                  </a:lnTo>
                </a:path>
                <a:path w="743585" h="47625">
                  <a:moveTo>
                    <a:pt x="162267" y="0"/>
                  </a:moveTo>
                  <a:lnTo>
                    <a:pt x="191490" y="0"/>
                  </a:lnTo>
                </a:path>
                <a:path w="743585" h="47625">
                  <a:moveTo>
                    <a:pt x="238772" y="0"/>
                  </a:moveTo>
                  <a:lnTo>
                    <a:pt x="575970" y="0"/>
                  </a:lnTo>
                </a:path>
                <a:path w="743585" h="47625">
                  <a:moveTo>
                    <a:pt x="604215" y="0"/>
                  </a:moveTo>
                  <a:lnTo>
                    <a:pt x="737742" y="0"/>
                  </a:lnTo>
                </a:path>
                <a:path w="743585" h="47625">
                  <a:moveTo>
                    <a:pt x="737742" y="47269"/>
                  </a:moveTo>
                  <a:lnTo>
                    <a:pt x="741654" y="45808"/>
                  </a:lnTo>
                  <a:lnTo>
                    <a:pt x="743102" y="41897"/>
                  </a:lnTo>
                </a:path>
                <a:path w="743585" h="47625">
                  <a:moveTo>
                    <a:pt x="743102" y="0"/>
                  </a:moveTo>
                  <a:lnTo>
                    <a:pt x="743102" y="41897"/>
                  </a:lnTo>
                </a:path>
                <a:path w="743585" h="47625">
                  <a:moveTo>
                    <a:pt x="737742" y="43853"/>
                  </a:moveTo>
                  <a:lnTo>
                    <a:pt x="739190" y="43357"/>
                  </a:lnTo>
                  <a:lnTo>
                    <a:pt x="739686" y="41897"/>
                  </a:lnTo>
                </a:path>
                <a:path w="743585" h="47625">
                  <a:moveTo>
                    <a:pt x="739686" y="41897"/>
                  </a:moveTo>
                  <a:lnTo>
                    <a:pt x="739686" y="0"/>
                  </a:lnTo>
                </a:path>
                <a:path w="743585" h="47625">
                  <a:moveTo>
                    <a:pt x="739686" y="0"/>
                  </a:moveTo>
                  <a:lnTo>
                    <a:pt x="74310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5344462" y="3982427"/>
              <a:ext cx="643890" cy="0"/>
            </a:xfrm>
            <a:custGeom>
              <a:avLst/>
              <a:gdLst/>
              <a:ahLst/>
              <a:cxnLst/>
              <a:rect l="l" t="t" r="r" b="b"/>
              <a:pathLst>
                <a:path w="643889">
                  <a:moveTo>
                    <a:pt x="195897" y="0"/>
                  </a:moveTo>
                  <a:lnTo>
                    <a:pt x="197954" y="0"/>
                  </a:lnTo>
                </a:path>
                <a:path w="643889">
                  <a:moveTo>
                    <a:pt x="178346" y="0"/>
                  </a:moveTo>
                  <a:lnTo>
                    <a:pt x="180403" y="0"/>
                  </a:lnTo>
                </a:path>
                <a:path w="643889">
                  <a:moveTo>
                    <a:pt x="393242" y="0"/>
                  </a:moveTo>
                  <a:lnTo>
                    <a:pt x="395300" y="0"/>
                  </a:lnTo>
                </a:path>
                <a:path w="643889">
                  <a:moveTo>
                    <a:pt x="375196" y="0"/>
                  </a:moveTo>
                  <a:lnTo>
                    <a:pt x="377253" y="0"/>
                  </a:lnTo>
                </a:path>
                <a:path w="643889">
                  <a:moveTo>
                    <a:pt x="56057" y="0"/>
                  </a:moveTo>
                  <a:lnTo>
                    <a:pt x="58115" y="0"/>
                  </a:lnTo>
                </a:path>
                <a:path w="643889">
                  <a:moveTo>
                    <a:pt x="0" y="0"/>
                  </a:moveTo>
                  <a:lnTo>
                    <a:pt x="2057" y="0"/>
                  </a:lnTo>
                </a:path>
                <a:path w="643889">
                  <a:moveTo>
                    <a:pt x="413715" y="0"/>
                  </a:moveTo>
                  <a:lnTo>
                    <a:pt x="415772" y="0"/>
                  </a:lnTo>
                </a:path>
                <a:path w="643889">
                  <a:moveTo>
                    <a:pt x="505802" y="0"/>
                  </a:moveTo>
                  <a:lnTo>
                    <a:pt x="507860" y="0"/>
                  </a:lnTo>
                </a:path>
                <a:path w="643889">
                  <a:moveTo>
                    <a:pt x="436117" y="0"/>
                  </a:moveTo>
                  <a:lnTo>
                    <a:pt x="438175" y="0"/>
                  </a:lnTo>
                </a:path>
                <a:path w="643889">
                  <a:moveTo>
                    <a:pt x="509219" y="0"/>
                  </a:moveTo>
                  <a:lnTo>
                    <a:pt x="511276" y="0"/>
                  </a:lnTo>
                </a:path>
                <a:path w="643889">
                  <a:moveTo>
                    <a:pt x="641743" y="0"/>
                  </a:moveTo>
                  <a:lnTo>
                    <a:pt x="643801" y="0"/>
                  </a:lnTo>
                </a:path>
                <a:path w="643889">
                  <a:moveTo>
                    <a:pt x="571601" y="0"/>
                  </a:moveTo>
                  <a:lnTo>
                    <a:pt x="573659" y="0"/>
                  </a:lnTo>
                </a:path>
                <a:path w="643889">
                  <a:moveTo>
                    <a:pt x="399072" y="0"/>
                  </a:moveTo>
                  <a:lnTo>
                    <a:pt x="401129" y="0"/>
                  </a:lnTo>
                </a:path>
                <a:path w="643889">
                  <a:moveTo>
                    <a:pt x="172504" y="0"/>
                  </a:moveTo>
                  <a:lnTo>
                    <a:pt x="1745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5465366" y="3988288"/>
              <a:ext cx="24130" cy="3810"/>
            </a:xfrm>
            <a:custGeom>
              <a:avLst/>
              <a:gdLst/>
              <a:ahLst/>
              <a:cxnLst/>
              <a:rect l="l" t="t" r="r" b="b"/>
              <a:pathLst>
                <a:path w="24129" h="3810">
                  <a:moveTo>
                    <a:pt x="23875" y="0"/>
                  </a:moveTo>
                  <a:lnTo>
                    <a:pt x="0" y="0"/>
                  </a:lnTo>
                </a:path>
                <a:path w="24129" h="3810">
                  <a:moveTo>
                    <a:pt x="15582" y="3390"/>
                  </a:moveTo>
                  <a:lnTo>
                    <a:pt x="8267" y="3390"/>
                  </a:lnTo>
                </a:path>
                <a:path w="24129" h="3810">
                  <a:moveTo>
                    <a:pt x="15582" y="3390"/>
                  </a:moveTo>
                  <a:lnTo>
                    <a:pt x="23875" y="0"/>
                  </a:lnTo>
                </a:path>
                <a:path w="24129" h="3810">
                  <a:moveTo>
                    <a:pt x="0" y="0"/>
                  </a:moveTo>
                  <a:lnTo>
                    <a:pt x="8267" y="33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5464337" y="3987800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057" y="0"/>
                  </a:lnTo>
                </a:path>
                <a:path w="26035">
                  <a:moveTo>
                    <a:pt x="23875" y="0"/>
                  </a:moveTo>
                  <a:lnTo>
                    <a:pt x="259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5272516" y="27950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5272516" y="27950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5273824" y="2795056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22098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5273824" y="2795056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0" y="0"/>
                  </a:moveTo>
                  <a:lnTo>
                    <a:pt x="2209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5295922" y="27950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5295922" y="27950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5297218" y="27950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5297218" y="27950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5298526" y="2795062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5298526" y="2795062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563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5297218" y="285138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5297218" y="285138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5297218" y="2795056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5297218" y="2795056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5295922" y="2795056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5295922" y="2795056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3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5295922" y="285138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5295922" y="285138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29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5273824" y="283101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5273824" y="283101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1343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5273824" y="2795050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5">
                  <a:moveTo>
                    <a:pt x="0" y="0"/>
                  </a:moveTo>
                  <a:lnTo>
                    <a:pt x="0" y="2037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5273824" y="2795050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5">
                  <a:moveTo>
                    <a:pt x="0" y="2037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5281622" y="2851387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300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5281622" y="2851387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3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5272516" y="279505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66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5272516" y="279505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5272516" y="282928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5272516" y="282928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8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5270789" y="281110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560" y="0"/>
                  </a:moveTo>
                  <a:lnTo>
                    <a:pt x="3911" y="3467"/>
                  </a:lnTo>
                  <a:lnTo>
                    <a:pt x="0" y="12115"/>
                  </a:lnTo>
                  <a:lnTo>
                    <a:pt x="3911" y="20789"/>
                  </a:lnTo>
                  <a:lnTo>
                    <a:pt x="12560" y="24256"/>
                  </a:lnTo>
                  <a:lnTo>
                    <a:pt x="21221" y="20789"/>
                  </a:lnTo>
                  <a:lnTo>
                    <a:pt x="24688" y="12115"/>
                  </a:lnTo>
                  <a:lnTo>
                    <a:pt x="21221" y="3467"/>
                  </a:lnTo>
                  <a:lnTo>
                    <a:pt x="1256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5270789" y="281110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115"/>
                  </a:moveTo>
                  <a:lnTo>
                    <a:pt x="21221" y="3467"/>
                  </a:lnTo>
                  <a:lnTo>
                    <a:pt x="12560" y="0"/>
                  </a:lnTo>
                  <a:lnTo>
                    <a:pt x="3911" y="3467"/>
                  </a:lnTo>
                  <a:lnTo>
                    <a:pt x="0" y="12115"/>
                  </a:lnTo>
                  <a:lnTo>
                    <a:pt x="3911" y="20789"/>
                  </a:lnTo>
                  <a:lnTo>
                    <a:pt x="12560" y="24256"/>
                  </a:lnTo>
                  <a:lnTo>
                    <a:pt x="21221" y="20789"/>
                  </a:lnTo>
                  <a:lnTo>
                    <a:pt x="24688" y="1211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5274243" y="2824958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5274243" y="2824958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5274243" y="2821485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17767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5274243" y="2821485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76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5292011" y="28214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5292011" y="28214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5274243" y="282149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67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5274243" y="282149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33"/>
                  </a:moveTo>
                  <a:lnTo>
                    <a:pt x="1028" y="1733"/>
                  </a:lnTo>
                </a:path>
              </a:pathLst>
            </a:custGeom>
            <a:ln w="34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5292011" y="281759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0" y="0"/>
                  </a:moveTo>
                  <a:lnTo>
                    <a:pt x="0" y="3898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5292011" y="281759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1028" y="1949"/>
                  </a:moveTo>
                  <a:lnTo>
                    <a:pt x="1028" y="1949"/>
                  </a:lnTo>
                </a:path>
              </a:pathLst>
            </a:custGeom>
            <a:ln w="38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5283349" y="2812381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61" y="5207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5283349" y="2812381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0" y="0"/>
                  </a:moveTo>
                  <a:lnTo>
                    <a:pt x="8661" y="52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5274243" y="2812383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9105" y="0"/>
                  </a:moveTo>
                  <a:lnTo>
                    <a:pt x="0" y="5206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5274243" y="2812383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5206"/>
                  </a:moveTo>
                  <a:lnTo>
                    <a:pt x="910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5274243" y="281758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0" y="0"/>
                  </a:moveTo>
                  <a:lnTo>
                    <a:pt x="0" y="3898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5274243" y="281758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4">
                  <a:moveTo>
                    <a:pt x="-1028" y="1949"/>
                  </a:moveTo>
                  <a:lnTo>
                    <a:pt x="1028" y="1949"/>
                  </a:lnTo>
                </a:path>
              </a:pathLst>
            </a:custGeom>
            <a:ln w="38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5274243" y="282495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5274243" y="282495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301"/>
                  </a:moveTo>
                  <a:lnTo>
                    <a:pt x="1028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5274243" y="2827564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0" y="0"/>
                  </a:moveTo>
                  <a:lnTo>
                    <a:pt x="9105" y="5194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5274243" y="2827564"/>
              <a:ext cx="9525" cy="5715"/>
            </a:xfrm>
            <a:custGeom>
              <a:avLst/>
              <a:gdLst/>
              <a:ahLst/>
              <a:cxnLst/>
              <a:rect l="l" t="t" r="r" b="b"/>
              <a:pathLst>
                <a:path w="9525" h="5714">
                  <a:moveTo>
                    <a:pt x="9105" y="519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5283349" y="2827563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61" y="0"/>
                  </a:moveTo>
                  <a:lnTo>
                    <a:pt x="0" y="5194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5283349" y="2827563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661" y="0"/>
                  </a:moveTo>
                  <a:lnTo>
                    <a:pt x="0" y="519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5292011" y="282495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03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5292011" y="282495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028" y="1301"/>
                  </a:moveTo>
                  <a:lnTo>
                    <a:pt x="1028" y="13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5269481" y="2838811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06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5269481" y="2838811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5266446" y="2838811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3035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5266446" y="2838811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3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5266446" y="2838809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06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5266446" y="2838809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2340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5271221" y="284315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5271221" y="284315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5272961" y="284315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5272961" y="284315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5271221" y="284315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5271221" y="284315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5269481" y="2841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444" y="1282"/>
                  </a:lnTo>
                  <a:lnTo>
                    <a:pt x="1739" y="17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5269481" y="2841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444" y="1282"/>
                  </a:lnTo>
                  <a:lnTo>
                    <a:pt x="1739" y="17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5269049" y="28180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08" y="0"/>
                  </a:moveTo>
                  <a:lnTo>
                    <a:pt x="0" y="1295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5269049" y="28180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295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5269049" y="281932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6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5269049" y="281932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73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5269049" y="28267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308" y="1295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5269049" y="28267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08" y="12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5270357" y="28279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5270357" y="282799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5270357" y="281802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739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5270357" y="281802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73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5269481" y="28392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5269481" y="28392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1028"/>
                  </a:moveTo>
                  <a:lnTo>
                    <a:pt x="438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5270357" y="28392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5270357" y="283927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21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5269049" y="27967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08" y="0"/>
                  </a:moveTo>
                  <a:lnTo>
                    <a:pt x="0" y="1308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5269049" y="27967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308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5269049" y="279809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7797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5269049" y="279809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779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5269049" y="2805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308" y="1295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5269049" y="2805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08" y="12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5270357" y="280719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5270357" y="280719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5270357" y="279679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5270357" y="279679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21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5295922" y="27916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5295922" y="27916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0"/>
                  </a:moveTo>
                  <a:lnTo>
                    <a:pt x="1028" y="1720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5293751" y="27916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5293751" y="27916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5295922" y="2851387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61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5295922" y="2851387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5297218" y="279161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5297218" y="279161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0"/>
                  </a:moveTo>
                  <a:lnTo>
                    <a:pt x="1028" y="1720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5295922" y="2791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5295922" y="2791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29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5297218" y="285138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956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5297218" y="285138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9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5270357" y="27916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5270357" y="279160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21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5270357" y="279160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181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5270357" y="279160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518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5270357" y="282799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1277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5270357" y="282799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12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5269049" y="2791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5269049" y="2791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5269049" y="2791608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489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5269049" y="2791608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4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5269049" y="2826694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115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5269049" y="2826694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1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5272516" y="2791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308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5272516" y="2791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30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5273824" y="2791608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18630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5273824" y="2791608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186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5292455" y="2791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295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5292455" y="279160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29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5270357" y="280719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33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5270357" y="280719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3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5269049" y="280589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5269049" y="2805896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69">
                  <a:moveTo>
                    <a:pt x="0" y="0"/>
                  </a:moveTo>
                  <a:lnTo>
                    <a:pt x="0" y="134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5272516" y="27916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5272516" y="27916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0"/>
                  </a:moveTo>
                  <a:lnTo>
                    <a:pt x="1028" y="1720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5293751" y="2851388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128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5293751" y="2851388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1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5293751" y="279161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5293751" y="279161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0"/>
                  </a:moveTo>
                  <a:lnTo>
                    <a:pt x="1028" y="1720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5292455" y="27916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5292455" y="279160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0"/>
                  </a:moveTo>
                  <a:lnTo>
                    <a:pt x="1028" y="1720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5292455" y="2851387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5">
                  <a:moveTo>
                    <a:pt x="0" y="0"/>
                  </a:moveTo>
                  <a:lnTo>
                    <a:pt x="0" y="256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5292455" y="2851387"/>
              <a:ext cx="0" cy="26034"/>
            </a:xfrm>
            <a:custGeom>
              <a:avLst/>
              <a:gdLst/>
              <a:ahLst/>
              <a:cxnLst/>
              <a:rect l="l" t="t" r="r" b="b"/>
              <a:pathLst>
                <a:path h="26035">
                  <a:moveTo>
                    <a:pt x="-1028" y="12826"/>
                  </a:moveTo>
                  <a:lnTo>
                    <a:pt x="1028" y="12826"/>
                  </a:lnTo>
                </a:path>
              </a:pathLst>
            </a:custGeom>
            <a:ln w="25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5273824" y="2855293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09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5272796" y="2855293"/>
              <a:ext cx="2540" cy="21590"/>
            </a:xfrm>
            <a:custGeom>
              <a:avLst/>
              <a:gdLst/>
              <a:ahLst/>
              <a:cxnLst/>
              <a:rect l="l" t="t" r="r" b="b"/>
              <a:pathLst>
                <a:path w="2539" h="21589">
                  <a:moveTo>
                    <a:pt x="0" y="20980"/>
                  </a:moveTo>
                  <a:lnTo>
                    <a:pt x="2057" y="20980"/>
                  </a:lnTo>
                  <a:lnTo>
                    <a:pt x="2057" y="0"/>
                  </a:lnTo>
                  <a:lnTo>
                    <a:pt x="0" y="0"/>
                  </a:lnTo>
                  <a:lnTo>
                    <a:pt x="0" y="209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5273824" y="279161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41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5273824" y="279161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028" y="1720"/>
                  </a:moveTo>
                  <a:lnTo>
                    <a:pt x="1028" y="1720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5261683" y="2839270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4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5261683" y="2839270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16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5256057" y="285008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26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5256057" y="285008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2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5256057" y="285008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61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5256057" y="285008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6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5256057" y="2840982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26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5256057" y="2840982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2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5256057" y="284098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5256057" y="284098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5281622" y="284619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5281622" y="284619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6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5279463" y="284444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0"/>
                  </a:moveTo>
                  <a:lnTo>
                    <a:pt x="0" y="10845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5279463" y="284444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30">
                  <a:moveTo>
                    <a:pt x="0" y="1084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5261683" y="28392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5261683" y="28392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1028"/>
                  </a:moveTo>
                  <a:lnTo>
                    <a:pt x="438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5279463" y="2853557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2159" y="0"/>
                  </a:moveTo>
                  <a:lnTo>
                    <a:pt x="0" y="1739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5279463" y="2853557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2159" y="0"/>
                  </a:moveTo>
                  <a:lnTo>
                    <a:pt x="0" y="173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5279463" y="2844450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0" y="0"/>
                  </a:moveTo>
                  <a:lnTo>
                    <a:pt x="2159" y="1739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5279463" y="2844450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5">
                  <a:moveTo>
                    <a:pt x="2159" y="17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5265595" y="28444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5265595" y="28444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028"/>
                  </a:moveTo>
                  <a:lnTo>
                    <a:pt x="425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5272961" y="284445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5272961" y="284445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5265595" y="28552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5265595" y="28552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1028"/>
                  </a:moveTo>
                  <a:lnTo>
                    <a:pt x="425" y="10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5272961" y="285529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5272961" y="285529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5269176" y="2858512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80">
                  <a:moveTo>
                    <a:pt x="0" y="0"/>
                  </a:moveTo>
                  <a:lnTo>
                    <a:pt x="0" y="17767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5269176" y="2858512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80">
                  <a:moveTo>
                    <a:pt x="0" y="1776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5296583" y="2853325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71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5296583" y="2853325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2371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5283667" y="29226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5283667" y="29226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5280632" y="29196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5280632" y="29196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35" y="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5280632" y="292307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35" y="0"/>
                  </a:moveTo>
                  <a:lnTo>
                    <a:pt x="0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5280632" y="292307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603"/>
                  </a:moveTo>
                  <a:lnTo>
                    <a:pt x="303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5283667" y="29230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5283667" y="292307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0" y="0"/>
                  </a:moveTo>
                  <a:lnTo>
                    <a:pt x="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5284099" y="292307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3022" y="2603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5284099" y="292307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26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5284099" y="29226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5284099" y="29226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15"/>
                  </a:moveTo>
                  <a:lnTo>
                    <a:pt x="2286" y="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5284099" y="29196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5284099" y="29196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3022" y="0"/>
                  </a:moveTo>
                  <a:lnTo>
                    <a:pt x="0" y="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5283667" y="292263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5283667" y="292263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43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5287121" y="292437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5287121" y="292437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5291465" y="29243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5291465" y="29243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5275437" y="29243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5275437" y="29243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5276314" y="292437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5276314" y="292437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7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5287121" y="29213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5287121" y="29213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5292316" y="29213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5292316" y="29213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5291465" y="29213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50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5291465" y="29213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25" y="-2285"/>
                  </a:moveTo>
                  <a:lnTo>
                    <a:pt x="42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5287121" y="292133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43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5287121" y="292133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4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5276314" y="292133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318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5276314" y="292133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3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5275437" y="29213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876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5275437" y="29213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438" y="-2285"/>
                  </a:moveTo>
                  <a:lnTo>
                    <a:pt x="438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5280632" y="292133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5280632" y="292133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5275437" y="292133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303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5275437" y="292133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517"/>
                  </a:moveTo>
                  <a:lnTo>
                    <a:pt x="2286" y="1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5287121" y="29196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5287121" y="291960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5287121" y="292437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5287121" y="292437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647"/>
                  </a:moveTo>
                  <a:lnTo>
                    <a:pt x="2286" y="6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5275437" y="291397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8661" y="0"/>
                  </a:moveTo>
                  <a:lnTo>
                    <a:pt x="3022" y="2171"/>
                  </a:lnTo>
                  <a:lnTo>
                    <a:pt x="0" y="7366"/>
                  </a:lnTo>
                  <a:lnTo>
                    <a:pt x="16878" y="7366"/>
                  </a:lnTo>
                  <a:lnTo>
                    <a:pt x="14287" y="2171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5275437" y="2913970"/>
              <a:ext cx="17145" cy="7620"/>
            </a:xfrm>
            <a:custGeom>
              <a:avLst/>
              <a:gdLst/>
              <a:ahLst/>
              <a:cxnLst/>
              <a:rect l="l" t="t" r="r" b="b"/>
              <a:pathLst>
                <a:path w="17145" h="7619">
                  <a:moveTo>
                    <a:pt x="16878" y="7366"/>
                  </a:moveTo>
                  <a:lnTo>
                    <a:pt x="14287" y="2171"/>
                  </a:lnTo>
                  <a:lnTo>
                    <a:pt x="8661" y="0"/>
                  </a:lnTo>
                  <a:lnTo>
                    <a:pt x="3022" y="2171"/>
                  </a:lnTo>
                  <a:lnTo>
                    <a:pt x="0" y="73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5275437" y="2924375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6878" y="0"/>
                  </a:moveTo>
                  <a:lnTo>
                    <a:pt x="0" y="0"/>
                  </a:ln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5275437" y="2924375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0" y="0"/>
                  </a:moveTo>
                  <a:lnTo>
                    <a:pt x="3022" y="5194"/>
                  </a:lnTo>
                  <a:lnTo>
                    <a:pt x="8661" y="6934"/>
                  </a:lnTo>
                  <a:lnTo>
                    <a:pt x="14287" y="5194"/>
                  </a:lnTo>
                  <a:lnTo>
                    <a:pt x="16878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5280632" y="29195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5280632" y="29195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69"/>
                  </a:moveTo>
                  <a:lnTo>
                    <a:pt x="2286" y="8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5280632" y="291960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5280632" y="291960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4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5276314" y="291527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7785" y="0"/>
                  </a:moveTo>
                  <a:lnTo>
                    <a:pt x="2590" y="1727"/>
                  </a:lnTo>
                  <a:lnTo>
                    <a:pt x="0" y="6057"/>
                  </a:lnTo>
                  <a:lnTo>
                    <a:pt x="15151" y="6057"/>
                  </a:lnTo>
                  <a:lnTo>
                    <a:pt x="12547" y="1727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5276314" y="2915278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6057"/>
                  </a:moveTo>
                  <a:lnTo>
                    <a:pt x="12547" y="1727"/>
                  </a:lnTo>
                  <a:lnTo>
                    <a:pt x="7785" y="0"/>
                  </a:lnTo>
                  <a:lnTo>
                    <a:pt x="2590" y="1727"/>
                  </a:lnTo>
                  <a:lnTo>
                    <a:pt x="0" y="605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5276314" y="292437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15151" y="0"/>
                  </a:moveTo>
                  <a:lnTo>
                    <a:pt x="0" y="0"/>
                  </a:ln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5276314" y="2924375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2590" y="4330"/>
                  </a:lnTo>
                  <a:lnTo>
                    <a:pt x="7785" y="6057"/>
                  </a:lnTo>
                  <a:lnTo>
                    <a:pt x="12547" y="4330"/>
                  </a:lnTo>
                  <a:lnTo>
                    <a:pt x="15151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5280632" y="292567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5280632" y="292567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48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5280632" y="292438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5280632" y="2924381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647"/>
                  </a:moveTo>
                  <a:lnTo>
                    <a:pt x="2286" y="6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5269811" y="29174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0"/>
                  </a:moveTo>
                  <a:lnTo>
                    <a:pt x="0" y="1739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5269811" y="29174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1739"/>
                  </a:moveTo>
                  <a:lnTo>
                    <a:pt x="128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5269811" y="291916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7378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5269811" y="291916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689"/>
                  </a:moveTo>
                  <a:lnTo>
                    <a:pt x="2286" y="3689"/>
                  </a:lnTo>
                </a:path>
              </a:pathLst>
            </a:custGeom>
            <a:ln w="73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5269811" y="2926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0"/>
                  </a:moveTo>
                  <a:lnTo>
                    <a:pt x="1282" y="1295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5269811" y="2926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82" y="129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5271094" y="29278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59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5271094" y="29278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79" y="-2285"/>
                  </a:moveTo>
                  <a:lnTo>
                    <a:pt x="1079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5294500" y="29278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2171" y="0"/>
                  </a:moveTo>
                  <a:lnTo>
                    <a:pt x="0" y="0"/>
                  </a:lnTo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5294500" y="29278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085" y="-2285"/>
                  </a:moveTo>
                  <a:lnTo>
                    <a:pt x="1085" y="22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5834669" y="2489015"/>
              <a:ext cx="296545" cy="711200"/>
            </a:xfrm>
            <a:custGeom>
              <a:avLst/>
              <a:gdLst/>
              <a:ahLst/>
              <a:cxnLst/>
              <a:rect l="l" t="t" r="r" b="b"/>
              <a:pathLst>
                <a:path w="296545" h="711200">
                  <a:moveTo>
                    <a:pt x="0" y="711200"/>
                  </a:moveTo>
                  <a:lnTo>
                    <a:pt x="285711" y="640067"/>
                  </a:lnTo>
                </a:path>
                <a:path w="296545" h="711200">
                  <a:moveTo>
                    <a:pt x="10210" y="524510"/>
                  </a:moveTo>
                  <a:lnTo>
                    <a:pt x="295922" y="453390"/>
                  </a:lnTo>
                </a:path>
                <a:path w="296545" h="711200">
                  <a:moveTo>
                    <a:pt x="0" y="71120"/>
                  </a:moveTo>
                  <a:lnTo>
                    <a:pt x="285711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40" name="object 2840"/>
          <p:cNvGrpSpPr/>
          <p:nvPr/>
        </p:nvGrpSpPr>
        <p:grpSpPr>
          <a:xfrm>
            <a:off x="10688572" y="6846810"/>
            <a:ext cx="598805" cy="2110105"/>
            <a:chOff x="5633971" y="6846809"/>
            <a:chExt cx="598805" cy="2110105"/>
          </a:xfrm>
        </p:grpSpPr>
        <p:sp>
          <p:nvSpPr>
            <p:cNvPr id="2841" name="object 2841"/>
            <p:cNvSpPr/>
            <p:nvPr/>
          </p:nvSpPr>
          <p:spPr>
            <a:xfrm>
              <a:off x="5633971" y="6846809"/>
              <a:ext cx="525780" cy="2077085"/>
            </a:xfrm>
            <a:custGeom>
              <a:avLst/>
              <a:gdLst/>
              <a:ahLst/>
              <a:cxnLst/>
              <a:rect l="l" t="t" r="r" b="b"/>
              <a:pathLst>
                <a:path w="525779" h="2077084">
                  <a:moveTo>
                    <a:pt x="525576" y="0"/>
                  </a:moveTo>
                  <a:lnTo>
                    <a:pt x="523163" y="0"/>
                  </a:lnTo>
                  <a:lnTo>
                    <a:pt x="2057" y="685"/>
                  </a:lnTo>
                  <a:lnTo>
                    <a:pt x="1028" y="4127"/>
                  </a:lnTo>
                  <a:lnTo>
                    <a:pt x="0" y="4813"/>
                  </a:lnTo>
                  <a:lnTo>
                    <a:pt x="0" y="34048"/>
                  </a:lnTo>
                  <a:lnTo>
                    <a:pt x="1727" y="36106"/>
                  </a:lnTo>
                  <a:lnTo>
                    <a:pt x="2057" y="37833"/>
                  </a:lnTo>
                  <a:lnTo>
                    <a:pt x="6197" y="37833"/>
                  </a:lnTo>
                  <a:lnTo>
                    <a:pt x="9296" y="772871"/>
                  </a:lnTo>
                  <a:lnTo>
                    <a:pt x="7569" y="776655"/>
                  </a:lnTo>
                  <a:lnTo>
                    <a:pt x="7226" y="790765"/>
                  </a:lnTo>
                  <a:lnTo>
                    <a:pt x="5511" y="791108"/>
                  </a:lnTo>
                  <a:lnTo>
                    <a:pt x="5842" y="800049"/>
                  </a:lnTo>
                  <a:lnTo>
                    <a:pt x="7226" y="800722"/>
                  </a:lnTo>
                  <a:lnTo>
                    <a:pt x="7569" y="814146"/>
                  </a:lnTo>
                  <a:lnTo>
                    <a:pt x="9982" y="817930"/>
                  </a:lnTo>
                  <a:lnTo>
                    <a:pt x="9639" y="952754"/>
                  </a:lnTo>
                  <a:lnTo>
                    <a:pt x="7569" y="954481"/>
                  </a:lnTo>
                  <a:lnTo>
                    <a:pt x="7912" y="1075550"/>
                  </a:lnTo>
                  <a:lnTo>
                    <a:pt x="9982" y="1077963"/>
                  </a:lnTo>
                  <a:lnTo>
                    <a:pt x="9296" y="1144676"/>
                  </a:lnTo>
                  <a:lnTo>
                    <a:pt x="8255" y="1145705"/>
                  </a:lnTo>
                  <a:lnTo>
                    <a:pt x="8255" y="1266444"/>
                  </a:lnTo>
                  <a:lnTo>
                    <a:pt x="9639" y="1267828"/>
                  </a:lnTo>
                  <a:lnTo>
                    <a:pt x="8597" y="2069922"/>
                  </a:lnTo>
                  <a:lnTo>
                    <a:pt x="206730" y="2072360"/>
                  </a:lnTo>
                  <a:lnTo>
                    <a:pt x="209473" y="2075446"/>
                  </a:lnTo>
                  <a:lnTo>
                    <a:pt x="515264" y="2076818"/>
                  </a:lnTo>
                  <a:lnTo>
                    <a:pt x="514908" y="1453908"/>
                  </a:lnTo>
                  <a:lnTo>
                    <a:pt x="519036" y="1447380"/>
                  </a:lnTo>
                  <a:lnTo>
                    <a:pt x="519379" y="1433614"/>
                  </a:lnTo>
                  <a:lnTo>
                    <a:pt x="521779" y="1433271"/>
                  </a:lnTo>
                  <a:lnTo>
                    <a:pt x="521779" y="1423301"/>
                  </a:lnTo>
                  <a:lnTo>
                    <a:pt x="520077" y="1421587"/>
                  </a:lnTo>
                  <a:lnTo>
                    <a:pt x="520077" y="1407833"/>
                  </a:lnTo>
                  <a:lnTo>
                    <a:pt x="515937" y="1402994"/>
                  </a:lnTo>
                  <a:lnTo>
                    <a:pt x="516966" y="821372"/>
                  </a:lnTo>
                  <a:lnTo>
                    <a:pt x="521106" y="816559"/>
                  </a:lnTo>
                  <a:lnTo>
                    <a:pt x="521106" y="802106"/>
                  </a:lnTo>
                  <a:lnTo>
                    <a:pt x="523163" y="801077"/>
                  </a:lnTo>
                  <a:lnTo>
                    <a:pt x="523163" y="793508"/>
                  </a:lnTo>
                  <a:lnTo>
                    <a:pt x="521449" y="791794"/>
                  </a:lnTo>
                  <a:lnTo>
                    <a:pt x="521449" y="777341"/>
                  </a:lnTo>
                  <a:lnTo>
                    <a:pt x="517321" y="770115"/>
                  </a:lnTo>
                  <a:lnTo>
                    <a:pt x="521779" y="47129"/>
                  </a:lnTo>
                  <a:lnTo>
                    <a:pt x="524192" y="40932"/>
                  </a:lnTo>
                  <a:lnTo>
                    <a:pt x="525576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5637070" y="6848866"/>
              <a:ext cx="521334" cy="33020"/>
            </a:xfrm>
            <a:custGeom>
              <a:avLst/>
              <a:gdLst/>
              <a:ahLst/>
              <a:cxnLst/>
              <a:rect l="l" t="t" r="r" b="b"/>
              <a:pathLst>
                <a:path w="521335" h="33020">
                  <a:moveTo>
                    <a:pt x="520750" y="0"/>
                  </a:moveTo>
                  <a:lnTo>
                    <a:pt x="0" y="1041"/>
                  </a:lnTo>
                  <a:lnTo>
                    <a:pt x="685" y="33019"/>
                  </a:lnTo>
                  <a:lnTo>
                    <a:pt x="520750" y="31991"/>
                  </a:lnTo>
                  <a:lnTo>
                    <a:pt x="520750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5637756" y="6883614"/>
              <a:ext cx="8255" cy="1231265"/>
            </a:xfrm>
            <a:custGeom>
              <a:avLst/>
              <a:gdLst/>
              <a:ahLst/>
              <a:cxnLst/>
              <a:rect l="l" t="t" r="r" b="b"/>
              <a:pathLst>
                <a:path w="8254" h="1231265">
                  <a:moveTo>
                    <a:pt x="5511" y="0"/>
                  </a:moveTo>
                  <a:lnTo>
                    <a:pt x="0" y="0"/>
                  </a:lnTo>
                  <a:lnTo>
                    <a:pt x="2755" y="2413"/>
                  </a:lnTo>
                  <a:lnTo>
                    <a:pt x="5511" y="735037"/>
                  </a:lnTo>
                  <a:lnTo>
                    <a:pt x="3784" y="739851"/>
                  </a:lnTo>
                  <a:lnTo>
                    <a:pt x="3441" y="753960"/>
                  </a:lnTo>
                  <a:lnTo>
                    <a:pt x="1727" y="754303"/>
                  </a:lnTo>
                  <a:lnTo>
                    <a:pt x="2057" y="763244"/>
                  </a:lnTo>
                  <a:lnTo>
                    <a:pt x="3441" y="763917"/>
                  </a:lnTo>
                  <a:lnTo>
                    <a:pt x="3784" y="777341"/>
                  </a:lnTo>
                  <a:lnTo>
                    <a:pt x="6197" y="781126"/>
                  </a:lnTo>
                  <a:lnTo>
                    <a:pt x="5854" y="915949"/>
                  </a:lnTo>
                  <a:lnTo>
                    <a:pt x="3784" y="917676"/>
                  </a:lnTo>
                  <a:lnTo>
                    <a:pt x="4127" y="1038745"/>
                  </a:lnTo>
                  <a:lnTo>
                    <a:pt x="6197" y="1041158"/>
                  </a:lnTo>
                  <a:lnTo>
                    <a:pt x="5511" y="1107871"/>
                  </a:lnTo>
                  <a:lnTo>
                    <a:pt x="4470" y="1108900"/>
                  </a:lnTo>
                  <a:lnTo>
                    <a:pt x="4470" y="1229639"/>
                  </a:lnTo>
                  <a:lnTo>
                    <a:pt x="5854" y="1231023"/>
                  </a:lnTo>
                  <a:lnTo>
                    <a:pt x="7569" y="1042530"/>
                  </a:lnTo>
                  <a:lnTo>
                    <a:pt x="7912" y="73606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5644294" y="6884989"/>
              <a:ext cx="3810" cy="915669"/>
            </a:xfrm>
            <a:custGeom>
              <a:avLst/>
              <a:gdLst/>
              <a:ahLst/>
              <a:cxnLst/>
              <a:rect l="l" t="t" r="r" b="b"/>
              <a:pathLst>
                <a:path w="3810" h="915670">
                  <a:moveTo>
                    <a:pt x="0" y="0"/>
                  </a:moveTo>
                  <a:lnTo>
                    <a:pt x="2057" y="915276"/>
                  </a:lnTo>
                  <a:lnTo>
                    <a:pt x="3428" y="915619"/>
                  </a:lnTo>
                  <a:lnTo>
                    <a:pt x="1727" y="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5637746" y="6881888"/>
              <a:ext cx="520065" cy="6350"/>
            </a:xfrm>
            <a:custGeom>
              <a:avLst/>
              <a:gdLst/>
              <a:ahLst/>
              <a:cxnLst/>
              <a:rect l="l" t="t" r="r" b="b"/>
              <a:pathLst>
                <a:path w="520064" h="6350">
                  <a:moveTo>
                    <a:pt x="519950" y="3810"/>
                  </a:moveTo>
                  <a:lnTo>
                    <a:pt x="519328" y="3810"/>
                  </a:lnTo>
                  <a:lnTo>
                    <a:pt x="519328" y="1270"/>
                  </a:lnTo>
                  <a:lnTo>
                    <a:pt x="518452" y="1270"/>
                  </a:lnTo>
                  <a:lnTo>
                    <a:pt x="518452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515924" y="1270"/>
                  </a:lnTo>
                  <a:lnTo>
                    <a:pt x="515924" y="3810"/>
                  </a:lnTo>
                  <a:lnTo>
                    <a:pt x="518134" y="3810"/>
                  </a:lnTo>
                  <a:lnTo>
                    <a:pt x="518134" y="6350"/>
                  </a:lnTo>
                  <a:lnTo>
                    <a:pt x="519950" y="6350"/>
                  </a:lnTo>
                  <a:lnTo>
                    <a:pt x="519950" y="381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5834157" y="6884643"/>
              <a:ext cx="2540" cy="847090"/>
            </a:xfrm>
            <a:custGeom>
              <a:avLst/>
              <a:gdLst/>
              <a:ahLst/>
              <a:cxnLst/>
              <a:rect l="l" t="t" r="r" b="b"/>
              <a:pathLst>
                <a:path w="2539" h="847090">
                  <a:moveTo>
                    <a:pt x="2400" y="0"/>
                  </a:moveTo>
                  <a:lnTo>
                    <a:pt x="0" y="0"/>
                  </a:lnTo>
                  <a:lnTo>
                    <a:pt x="342" y="846480"/>
                  </a:lnTo>
                  <a:lnTo>
                    <a:pt x="2400" y="846480"/>
                  </a:lnTo>
                  <a:lnTo>
                    <a:pt x="2400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5837952" y="6883957"/>
              <a:ext cx="2540" cy="321310"/>
            </a:xfrm>
            <a:custGeom>
              <a:avLst/>
              <a:gdLst/>
              <a:ahLst/>
              <a:cxnLst/>
              <a:rect l="l" t="t" r="r" b="b"/>
              <a:pathLst>
                <a:path w="2539" h="321309">
                  <a:moveTo>
                    <a:pt x="1727" y="0"/>
                  </a:moveTo>
                  <a:lnTo>
                    <a:pt x="0" y="0"/>
                  </a:lnTo>
                  <a:lnTo>
                    <a:pt x="0" y="320903"/>
                  </a:lnTo>
                  <a:lnTo>
                    <a:pt x="2057" y="321246"/>
                  </a:lnTo>
                  <a:lnTo>
                    <a:pt x="1727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5840010" y="6884300"/>
              <a:ext cx="3810" cy="321310"/>
            </a:xfrm>
            <a:custGeom>
              <a:avLst/>
              <a:gdLst/>
              <a:ahLst/>
              <a:cxnLst/>
              <a:rect l="l" t="t" r="r" b="b"/>
              <a:pathLst>
                <a:path w="3810" h="321309">
                  <a:moveTo>
                    <a:pt x="3784" y="0"/>
                  </a:moveTo>
                  <a:lnTo>
                    <a:pt x="1371" y="0"/>
                  </a:lnTo>
                  <a:lnTo>
                    <a:pt x="0" y="320903"/>
                  </a:lnTo>
                  <a:lnTo>
                    <a:pt x="3784" y="320903"/>
                  </a:lnTo>
                  <a:lnTo>
                    <a:pt x="3784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5834157" y="7206576"/>
              <a:ext cx="10160" cy="1712595"/>
            </a:xfrm>
            <a:custGeom>
              <a:avLst/>
              <a:gdLst/>
              <a:ahLst/>
              <a:cxnLst/>
              <a:rect l="l" t="t" r="r" b="b"/>
              <a:pathLst>
                <a:path w="10160" h="1712595">
                  <a:moveTo>
                    <a:pt x="4114" y="0"/>
                  </a:moveTo>
                  <a:lnTo>
                    <a:pt x="0" y="1712595"/>
                  </a:lnTo>
                  <a:lnTo>
                    <a:pt x="6553" y="1712595"/>
                  </a:lnTo>
                  <a:lnTo>
                    <a:pt x="6197" y="1428127"/>
                  </a:lnTo>
                  <a:lnTo>
                    <a:pt x="8610" y="1423314"/>
                  </a:lnTo>
                  <a:lnTo>
                    <a:pt x="6197" y="1421942"/>
                  </a:lnTo>
                  <a:lnTo>
                    <a:pt x="5854" y="1072121"/>
                  </a:lnTo>
                  <a:lnTo>
                    <a:pt x="7226" y="1071435"/>
                  </a:lnTo>
                  <a:lnTo>
                    <a:pt x="7581" y="1069720"/>
                  </a:lnTo>
                  <a:lnTo>
                    <a:pt x="6553" y="1068006"/>
                  </a:lnTo>
                  <a:lnTo>
                    <a:pt x="7581" y="718540"/>
                  </a:lnTo>
                  <a:lnTo>
                    <a:pt x="6197" y="715441"/>
                  </a:lnTo>
                  <a:lnTo>
                    <a:pt x="5854" y="363918"/>
                  </a:lnTo>
                  <a:lnTo>
                    <a:pt x="7581" y="362889"/>
                  </a:lnTo>
                  <a:lnTo>
                    <a:pt x="6197" y="359791"/>
                  </a:lnTo>
                  <a:lnTo>
                    <a:pt x="6553" y="4825"/>
                  </a:lnTo>
                  <a:lnTo>
                    <a:pt x="9639" y="355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5842076" y="7213815"/>
              <a:ext cx="3175" cy="528955"/>
            </a:xfrm>
            <a:custGeom>
              <a:avLst/>
              <a:gdLst/>
              <a:ahLst/>
              <a:cxnLst/>
              <a:rect l="l" t="t" r="r" b="b"/>
              <a:pathLst>
                <a:path w="3175" h="528954">
                  <a:moveTo>
                    <a:pt x="3086" y="359435"/>
                  </a:moveTo>
                  <a:lnTo>
                    <a:pt x="685" y="359435"/>
                  </a:lnTo>
                  <a:lnTo>
                    <a:pt x="1028" y="528662"/>
                  </a:lnTo>
                  <a:lnTo>
                    <a:pt x="3086" y="359435"/>
                  </a:lnTo>
                  <a:close/>
                </a:path>
                <a:path w="3175" h="528954">
                  <a:moveTo>
                    <a:pt x="3086" y="0"/>
                  </a:moveTo>
                  <a:lnTo>
                    <a:pt x="330" y="342"/>
                  </a:lnTo>
                  <a:lnTo>
                    <a:pt x="0" y="351866"/>
                  </a:lnTo>
                  <a:lnTo>
                    <a:pt x="2413" y="351866"/>
                  </a:lnTo>
                  <a:lnTo>
                    <a:pt x="3086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5841735" y="7205206"/>
              <a:ext cx="309880" cy="6350"/>
            </a:xfrm>
            <a:custGeom>
              <a:avLst/>
              <a:gdLst/>
              <a:ahLst/>
              <a:cxnLst/>
              <a:rect l="l" t="t" r="r" b="b"/>
              <a:pathLst>
                <a:path w="309879" h="6350">
                  <a:moveTo>
                    <a:pt x="3429" y="0"/>
                  </a:moveTo>
                  <a:lnTo>
                    <a:pt x="0" y="6197"/>
                  </a:lnTo>
                  <a:lnTo>
                    <a:pt x="308864" y="3098"/>
                  </a:lnTo>
                  <a:lnTo>
                    <a:pt x="309562" y="342"/>
                  </a:lnTo>
                  <a:lnTo>
                    <a:pt x="3429" y="0"/>
                  </a:lnTo>
                  <a:close/>
                </a:path>
              </a:pathLst>
            </a:custGeom>
            <a:solidFill>
              <a:srgbClr val="A1A3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5841378" y="7566710"/>
              <a:ext cx="309245" cy="712470"/>
            </a:xfrm>
            <a:custGeom>
              <a:avLst/>
              <a:gdLst/>
              <a:ahLst/>
              <a:cxnLst/>
              <a:rect l="l" t="t" r="r" b="b"/>
              <a:pathLst>
                <a:path w="309245" h="712470">
                  <a:moveTo>
                    <a:pt x="306819" y="709930"/>
                  </a:moveTo>
                  <a:lnTo>
                    <a:pt x="355" y="708901"/>
                  </a:lnTo>
                  <a:lnTo>
                    <a:pt x="0" y="711314"/>
                  </a:lnTo>
                  <a:lnTo>
                    <a:pt x="306819" y="712000"/>
                  </a:lnTo>
                  <a:lnTo>
                    <a:pt x="306819" y="709930"/>
                  </a:lnTo>
                  <a:close/>
                </a:path>
                <a:path w="309245" h="712470">
                  <a:moveTo>
                    <a:pt x="308533" y="355993"/>
                  </a:moveTo>
                  <a:lnTo>
                    <a:pt x="1028" y="355993"/>
                  </a:lnTo>
                  <a:lnTo>
                    <a:pt x="1727" y="357720"/>
                  </a:lnTo>
                  <a:lnTo>
                    <a:pt x="308533" y="358419"/>
                  </a:lnTo>
                  <a:lnTo>
                    <a:pt x="308533" y="355993"/>
                  </a:lnTo>
                  <a:close/>
                </a:path>
                <a:path w="309245" h="712470">
                  <a:moveTo>
                    <a:pt x="309219" y="2755"/>
                  </a:moveTo>
                  <a:lnTo>
                    <a:pt x="308533" y="342"/>
                  </a:lnTo>
                  <a:lnTo>
                    <a:pt x="0" y="0"/>
                  </a:lnTo>
                  <a:lnTo>
                    <a:pt x="1727" y="2413"/>
                  </a:lnTo>
                  <a:lnTo>
                    <a:pt x="355" y="2755"/>
                  </a:lnTo>
                  <a:lnTo>
                    <a:pt x="309219" y="2755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5841416" y="8628367"/>
              <a:ext cx="306705" cy="7620"/>
            </a:xfrm>
            <a:custGeom>
              <a:avLst/>
              <a:gdLst/>
              <a:ahLst/>
              <a:cxnLst/>
              <a:rect l="l" t="t" r="r" b="b"/>
              <a:pathLst>
                <a:path w="306704" h="7620">
                  <a:moveTo>
                    <a:pt x="306273" y="2540"/>
                  </a:moveTo>
                  <a:lnTo>
                    <a:pt x="306095" y="2540"/>
                  </a:lnTo>
                  <a:lnTo>
                    <a:pt x="306095" y="1270"/>
                  </a:lnTo>
                  <a:lnTo>
                    <a:pt x="87122" y="1270"/>
                  </a:lnTo>
                  <a:lnTo>
                    <a:pt x="87122" y="0"/>
                  </a:lnTo>
                  <a:lnTo>
                    <a:pt x="1485" y="0"/>
                  </a:lnTo>
                  <a:lnTo>
                    <a:pt x="1485" y="1270"/>
                  </a:lnTo>
                  <a:lnTo>
                    <a:pt x="1841" y="1270"/>
                  </a:lnTo>
                  <a:lnTo>
                    <a:pt x="1841" y="2540"/>
                  </a:lnTo>
                  <a:lnTo>
                    <a:pt x="1358" y="2540"/>
                  </a:lnTo>
                  <a:lnTo>
                    <a:pt x="1358" y="5080"/>
                  </a:lnTo>
                  <a:lnTo>
                    <a:pt x="0" y="5080"/>
                  </a:lnTo>
                  <a:lnTo>
                    <a:pt x="0" y="7620"/>
                  </a:lnTo>
                  <a:lnTo>
                    <a:pt x="173164" y="7620"/>
                  </a:lnTo>
                  <a:lnTo>
                    <a:pt x="173164" y="5080"/>
                  </a:lnTo>
                  <a:lnTo>
                    <a:pt x="306273" y="5080"/>
                  </a:lnTo>
                  <a:lnTo>
                    <a:pt x="306273" y="254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5842764" y="8628519"/>
              <a:ext cx="304800" cy="3810"/>
            </a:xfrm>
            <a:custGeom>
              <a:avLst/>
              <a:gdLst/>
              <a:ahLst/>
              <a:cxnLst/>
              <a:rect l="l" t="t" r="r" b="b"/>
              <a:pathLst>
                <a:path w="304800" h="3809">
                  <a:moveTo>
                    <a:pt x="0" y="0"/>
                  </a:moveTo>
                  <a:lnTo>
                    <a:pt x="685" y="2387"/>
                  </a:lnTo>
                  <a:lnTo>
                    <a:pt x="303720" y="3441"/>
                  </a:lnTo>
                  <a:lnTo>
                    <a:pt x="304749" y="17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8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6151969" y="6885331"/>
              <a:ext cx="5715" cy="549910"/>
            </a:xfrm>
            <a:custGeom>
              <a:avLst/>
              <a:gdLst/>
              <a:ahLst/>
              <a:cxnLst/>
              <a:rect l="l" t="t" r="r" b="b"/>
              <a:pathLst>
                <a:path w="5714" h="549909">
                  <a:moveTo>
                    <a:pt x="1384" y="0"/>
                  </a:moveTo>
                  <a:lnTo>
                    <a:pt x="0" y="549300"/>
                  </a:lnTo>
                  <a:lnTo>
                    <a:pt x="3784" y="7569"/>
                  </a:lnTo>
                  <a:lnTo>
                    <a:pt x="5511" y="3454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6148197" y="6883949"/>
              <a:ext cx="3810" cy="321310"/>
            </a:xfrm>
            <a:custGeom>
              <a:avLst/>
              <a:gdLst/>
              <a:ahLst/>
              <a:cxnLst/>
              <a:rect l="l" t="t" r="r" b="b"/>
              <a:pathLst>
                <a:path w="3810" h="321309">
                  <a:moveTo>
                    <a:pt x="2400" y="0"/>
                  </a:moveTo>
                  <a:lnTo>
                    <a:pt x="0" y="321259"/>
                  </a:lnTo>
                  <a:lnTo>
                    <a:pt x="2070" y="321259"/>
                  </a:lnTo>
                  <a:lnTo>
                    <a:pt x="3771" y="355"/>
                  </a:lnTo>
                  <a:lnTo>
                    <a:pt x="2400" y="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6102452" y="7212787"/>
              <a:ext cx="49530" cy="550545"/>
            </a:xfrm>
            <a:custGeom>
              <a:avLst/>
              <a:gdLst/>
              <a:ahLst/>
              <a:cxnLst/>
              <a:rect l="l" t="t" r="r" b="b"/>
              <a:pathLst>
                <a:path w="49529" h="550545">
                  <a:moveTo>
                    <a:pt x="4114" y="46075"/>
                  </a:moveTo>
                  <a:lnTo>
                    <a:pt x="3784" y="14097"/>
                  </a:lnTo>
                  <a:lnTo>
                    <a:pt x="0" y="14097"/>
                  </a:lnTo>
                  <a:lnTo>
                    <a:pt x="0" y="46075"/>
                  </a:lnTo>
                  <a:lnTo>
                    <a:pt x="4114" y="46075"/>
                  </a:lnTo>
                  <a:close/>
                </a:path>
                <a:path w="49529" h="550545">
                  <a:moveTo>
                    <a:pt x="40932" y="14097"/>
                  </a:moveTo>
                  <a:lnTo>
                    <a:pt x="38874" y="14097"/>
                  </a:lnTo>
                  <a:lnTo>
                    <a:pt x="39204" y="45745"/>
                  </a:lnTo>
                  <a:lnTo>
                    <a:pt x="40576" y="46075"/>
                  </a:lnTo>
                  <a:lnTo>
                    <a:pt x="40932" y="14097"/>
                  </a:lnTo>
                  <a:close/>
                </a:path>
                <a:path w="49529" h="550545">
                  <a:moveTo>
                    <a:pt x="46786" y="359435"/>
                  </a:moveTo>
                  <a:lnTo>
                    <a:pt x="44716" y="359435"/>
                  </a:lnTo>
                  <a:lnTo>
                    <a:pt x="45745" y="549986"/>
                  </a:lnTo>
                  <a:lnTo>
                    <a:pt x="46786" y="359435"/>
                  </a:lnTo>
                  <a:close/>
                </a:path>
                <a:path w="49529" h="550545">
                  <a:moveTo>
                    <a:pt x="49187" y="0"/>
                  </a:moveTo>
                  <a:lnTo>
                    <a:pt x="45745" y="685"/>
                  </a:lnTo>
                  <a:lnTo>
                    <a:pt x="45059" y="353237"/>
                  </a:lnTo>
                  <a:lnTo>
                    <a:pt x="47459" y="354266"/>
                  </a:lnTo>
                  <a:lnTo>
                    <a:pt x="49187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6103822" y="7223090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60" h="36829">
                  <a:moveTo>
                    <a:pt x="33705" y="0"/>
                  </a:moveTo>
                  <a:lnTo>
                    <a:pt x="1028" y="0"/>
                  </a:lnTo>
                  <a:lnTo>
                    <a:pt x="0" y="3098"/>
                  </a:lnTo>
                  <a:lnTo>
                    <a:pt x="342" y="36461"/>
                  </a:lnTo>
                  <a:lnTo>
                    <a:pt x="1714" y="36118"/>
                  </a:lnTo>
                  <a:lnTo>
                    <a:pt x="1714" y="5156"/>
                  </a:lnTo>
                  <a:lnTo>
                    <a:pt x="3098" y="2412"/>
                  </a:lnTo>
                  <a:lnTo>
                    <a:pt x="35090" y="2057"/>
                  </a:lnTo>
                  <a:lnTo>
                    <a:pt x="3370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6101397" y="7587360"/>
              <a:ext cx="41275" cy="32384"/>
            </a:xfrm>
            <a:custGeom>
              <a:avLst/>
              <a:gdLst/>
              <a:ahLst/>
              <a:cxnLst/>
              <a:rect l="l" t="t" r="r" b="b"/>
              <a:pathLst>
                <a:path w="41275" h="32384">
                  <a:moveTo>
                    <a:pt x="4127" y="31991"/>
                  </a:moveTo>
                  <a:lnTo>
                    <a:pt x="3797" y="0"/>
                  </a:lnTo>
                  <a:lnTo>
                    <a:pt x="0" y="0"/>
                  </a:lnTo>
                  <a:lnTo>
                    <a:pt x="0" y="31991"/>
                  </a:lnTo>
                  <a:lnTo>
                    <a:pt x="4127" y="31991"/>
                  </a:lnTo>
                  <a:close/>
                </a:path>
                <a:path w="41275" h="32384">
                  <a:moveTo>
                    <a:pt x="40944" y="0"/>
                  </a:moveTo>
                  <a:lnTo>
                    <a:pt x="38874" y="0"/>
                  </a:lnTo>
                  <a:lnTo>
                    <a:pt x="39217" y="31648"/>
                  </a:lnTo>
                  <a:lnTo>
                    <a:pt x="40589" y="31991"/>
                  </a:lnTo>
                  <a:lnTo>
                    <a:pt x="40944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6100039" y="7583576"/>
              <a:ext cx="40640" cy="746125"/>
            </a:xfrm>
            <a:custGeom>
              <a:avLst/>
              <a:gdLst/>
              <a:ahLst/>
              <a:cxnLst/>
              <a:rect l="l" t="t" r="r" b="b"/>
              <a:pathLst>
                <a:path w="40639" h="746125">
                  <a:moveTo>
                    <a:pt x="37477" y="744651"/>
                  </a:moveTo>
                  <a:lnTo>
                    <a:pt x="37134" y="712330"/>
                  </a:lnTo>
                  <a:lnTo>
                    <a:pt x="37134" y="710946"/>
                  </a:lnTo>
                  <a:lnTo>
                    <a:pt x="33007" y="709917"/>
                  </a:lnTo>
                  <a:lnTo>
                    <a:pt x="3759" y="709587"/>
                  </a:lnTo>
                  <a:lnTo>
                    <a:pt x="1358" y="710260"/>
                  </a:lnTo>
                  <a:lnTo>
                    <a:pt x="0" y="714044"/>
                  </a:lnTo>
                  <a:lnTo>
                    <a:pt x="330" y="745693"/>
                  </a:lnTo>
                  <a:lnTo>
                    <a:pt x="2057" y="745693"/>
                  </a:lnTo>
                  <a:lnTo>
                    <a:pt x="2057" y="713016"/>
                  </a:lnTo>
                  <a:lnTo>
                    <a:pt x="4800" y="712330"/>
                  </a:lnTo>
                  <a:lnTo>
                    <a:pt x="32321" y="712673"/>
                  </a:lnTo>
                  <a:lnTo>
                    <a:pt x="33693" y="712673"/>
                  </a:lnTo>
                  <a:lnTo>
                    <a:pt x="35420" y="714387"/>
                  </a:lnTo>
                  <a:lnTo>
                    <a:pt x="35064" y="745007"/>
                  </a:lnTo>
                  <a:lnTo>
                    <a:pt x="37477" y="744651"/>
                  </a:lnTo>
                  <a:close/>
                </a:path>
                <a:path w="40639" h="746125">
                  <a:moveTo>
                    <a:pt x="37820" y="2057"/>
                  </a:moveTo>
                  <a:lnTo>
                    <a:pt x="36449" y="0"/>
                  </a:lnTo>
                  <a:lnTo>
                    <a:pt x="3771" y="0"/>
                  </a:lnTo>
                  <a:lnTo>
                    <a:pt x="2743" y="3086"/>
                  </a:lnTo>
                  <a:lnTo>
                    <a:pt x="3086" y="36461"/>
                  </a:lnTo>
                  <a:lnTo>
                    <a:pt x="4457" y="36118"/>
                  </a:lnTo>
                  <a:lnTo>
                    <a:pt x="4457" y="5156"/>
                  </a:lnTo>
                  <a:lnTo>
                    <a:pt x="5842" y="2413"/>
                  </a:lnTo>
                  <a:lnTo>
                    <a:pt x="37820" y="2057"/>
                  </a:lnTo>
                  <a:close/>
                </a:path>
                <a:path w="40639" h="746125">
                  <a:moveTo>
                    <a:pt x="40233" y="390042"/>
                  </a:moveTo>
                  <a:lnTo>
                    <a:pt x="39890" y="357708"/>
                  </a:lnTo>
                  <a:lnTo>
                    <a:pt x="39890" y="356336"/>
                  </a:lnTo>
                  <a:lnTo>
                    <a:pt x="35763" y="355307"/>
                  </a:lnTo>
                  <a:lnTo>
                    <a:pt x="6515" y="354952"/>
                  </a:lnTo>
                  <a:lnTo>
                    <a:pt x="4114" y="355650"/>
                  </a:lnTo>
                  <a:lnTo>
                    <a:pt x="2743" y="359435"/>
                  </a:lnTo>
                  <a:lnTo>
                    <a:pt x="3086" y="391071"/>
                  </a:lnTo>
                  <a:lnTo>
                    <a:pt x="4800" y="391071"/>
                  </a:lnTo>
                  <a:lnTo>
                    <a:pt x="4800" y="358394"/>
                  </a:lnTo>
                  <a:lnTo>
                    <a:pt x="7556" y="357708"/>
                  </a:lnTo>
                  <a:lnTo>
                    <a:pt x="35064" y="358051"/>
                  </a:lnTo>
                  <a:lnTo>
                    <a:pt x="36449" y="358051"/>
                  </a:lnTo>
                  <a:lnTo>
                    <a:pt x="38163" y="359765"/>
                  </a:lnTo>
                  <a:lnTo>
                    <a:pt x="37820" y="390385"/>
                  </a:lnTo>
                  <a:lnTo>
                    <a:pt x="40233" y="390042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6149910" y="7616582"/>
              <a:ext cx="7620" cy="52069"/>
            </a:xfrm>
            <a:custGeom>
              <a:avLst/>
              <a:gdLst/>
              <a:ahLst/>
              <a:cxnLst/>
              <a:rect l="l" t="t" r="r" b="b"/>
              <a:pathLst>
                <a:path w="7620" h="52070">
                  <a:moveTo>
                    <a:pt x="0" y="0"/>
                  </a:moveTo>
                  <a:lnTo>
                    <a:pt x="1028" y="51600"/>
                  </a:lnTo>
                  <a:lnTo>
                    <a:pt x="5168" y="46786"/>
                  </a:lnTo>
                  <a:lnTo>
                    <a:pt x="5168" y="31635"/>
                  </a:lnTo>
                  <a:lnTo>
                    <a:pt x="7226" y="31305"/>
                  </a:lnTo>
                  <a:lnTo>
                    <a:pt x="7226" y="23736"/>
                  </a:lnTo>
                  <a:lnTo>
                    <a:pt x="5511" y="22009"/>
                  </a:lnTo>
                  <a:lnTo>
                    <a:pt x="5511" y="75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6150939" y="7795101"/>
              <a:ext cx="8255" cy="138430"/>
            </a:xfrm>
            <a:custGeom>
              <a:avLst/>
              <a:gdLst/>
              <a:ahLst/>
              <a:cxnLst/>
              <a:rect l="l" t="t" r="r" b="b"/>
              <a:pathLst>
                <a:path w="8254" h="138429">
                  <a:moveTo>
                    <a:pt x="0" y="0"/>
                  </a:moveTo>
                  <a:lnTo>
                    <a:pt x="762" y="137909"/>
                  </a:lnTo>
                  <a:lnTo>
                    <a:pt x="5270" y="131394"/>
                  </a:lnTo>
                  <a:lnTo>
                    <a:pt x="5270" y="27165"/>
                  </a:lnTo>
                  <a:lnTo>
                    <a:pt x="7912" y="26822"/>
                  </a:lnTo>
                  <a:lnTo>
                    <a:pt x="7162" y="10998"/>
                  </a:lnTo>
                  <a:lnTo>
                    <a:pt x="4152" y="9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6157428" y="7789566"/>
              <a:ext cx="74930" cy="33020"/>
            </a:xfrm>
            <a:custGeom>
              <a:avLst/>
              <a:gdLst/>
              <a:ahLst/>
              <a:cxnLst/>
              <a:rect l="l" t="t" r="r" b="b"/>
              <a:pathLst>
                <a:path w="74929" h="33020">
                  <a:moveTo>
                    <a:pt x="393" y="15506"/>
                  </a:moveTo>
                  <a:lnTo>
                    <a:pt x="88" y="15582"/>
                  </a:lnTo>
                  <a:lnTo>
                    <a:pt x="338" y="16522"/>
                  </a:lnTo>
                  <a:lnTo>
                    <a:pt x="381" y="17119"/>
                  </a:lnTo>
                  <a:lnTo>
                    <a:pt x="1130" y="32689"/>
                  </a:lnTo>
                  <a:lnTo>
                    <a:pt x="9639" y="32321"/>
                  </a:lnTo>
                  <a:lnTo>
                    <a:pt x="9656" y="32029"/>
                  </a:lnTo>
                  <a:lnTo>
                    <a:pt x="1727" y="32029"/>
                  </a:lnTo>
                  <a:lnTo>
                    <a:pt x="990" y="16522"/>
                  </a:lnTo>
                  <a:lnTo>
                    <a:pt x="808" y="15811"/>
                  </a:lnTo>
                  <a:lnTo>
                    <a:pt x="469" y="15811"/>
                  </a:lnTo>
                  <a:lnTo>
                    <a:pt x="393" y="15506"/>
                  </a:lnTo>
                  <a:close/>
                </a:path>
                <a:path w="74929" h="33020">
                  <a:moveTo>
                    <a:pt x="9385" y="25844"/>
                  </a:moveTo>
                  <a:lnTo>
                    <a:pt x="9042" y="31711"/>
                  </a:lnTo>
                  <a:lnTo>
                    <a:pt x="1727" y="32029"/>
                  </a:lnTo>
                  <a:lnTo>
                    <a:pt x="9656" y="32029"/>
                  </a:lnTo>
                  <a:lnTo>
                    <a:pt x="9982" y="26504"/>
                  </a:lnTo>
                  <a:lnTo>
                    <a:pt x="15887" y="26504"/>
                  </a:lnTo>
                  <a:lnTo>
                    <a:pt x="15735" y="26200"/>
                  </a:lnTo>
                  <a:lnTo>
                    <a:pt x="9385" y="25844"/>
                  </a:lnTo>
                  <a:close/>
                </a:path>
                <a:path w="74929" h="33020">
                  <a:moveTo>
                    <a:pt x="15887" y="26504"/>
                  </a:moveTo>
                  <a:lnTo>
                    <a:pt x="9982" y="26504"/>
                  </a:lnTo>
                  <a:lnTo>
                    <a:pt x="15328" y="26809"/>
                  </a:lnTo>
                  <a:lnTo>
                    <a:pt x="17767" y="31699"/>
                  </a:lnTo>
                  <a:lnTo>
                    <a:pt x="20645" y="30962"/>
                  </a:lnTo>
                  <a:lnTo>
                    <a:pt x="18110" y="30962"/>
                  </a:lnTo>
                  <a:lnTo>
                    <a:pt x="15887" y="26504"/>
                  </a:lnTo>
                  <a:close/>
                </a:path>
                <a:path w="74929" h="33020">
                  <a:moveTo>
                    <a:pt x="70974" y="749"/>
                  </a:moveTo>
                  <a:lnTo>
                    <a:pt x="70319" y="749"/>
                  </a:lnTo>
                  <a:lnTo>
                    <a:pt x="73977" y="16649"/>
                  </a:lnTo>
                  <a:lnTo>
                    <a:pt x="18110" y="30962"/>
                  </a:lnTo>
                  <a:lnTo>
                    <a:pt x="20645" y="30962"/>
                  </a:lnTo>
                  <a:lnTo>
                    <a:pt x="74726" y="17119"/>
                  </a:lnTo>
                  <a:lnTo>
                    <a:pt x="70974" y="749"/>
                  </a:lnTo>
                  <a:close/>
                </a:path>
                <a:path w="74929" h="33020">
                  <a:moveTo>
                    <a:pt x="711" y="15430"/>
                  </a:moveTo>
                  <a:lnTo>
                    <a:pt x="393" y="15506"/>
                  </a:lnTo>
                  <a:lnTo>
                    <a:pt x="469" y="15811"/>
                  </a:lnTo>
                  <a:lnTo>
                    <a:pt x="790" y="15742"/>
                  </a:lnTo>
                  <a:lnTo>
                    <a:pt x="711" y="15430"/>
                  </a:lnTo>
                  <a:close/>
                </a:path>
                <a:path w="74929" h="33020">
                  <a:moveTo>
                    <a:pt x="790" y="15742"/>
                  </a:moveTo>
                  <a:lnTo>
                    <a:pt x="469" y="15811"/>
                  </a:lnTo>
                  <a:lnTo>
                    <a:pt x="808" y="15811"/>
                  </a:lnTo>
                  <a:close/>
                </a:path>
                <a:path w="74929" h="33020">
                  <a:moveTo>
                    <a:pt x="2236" y="15430"/>
                  </a:moveTo>
                  <a:lnTo>
                    <a:pt x="711" y="15430"/>
                  </a:lnTo>
                  <a:lnTo>
                    <a:pt x="790" y="15742"/>
                  </a:lnTo>
                  <a:lnTo>
                    <a:pt x="2236" y="15430"/>
                  </a:lnTo>
                  <a:close/>
                </a:path>
                <a:path w="74929" h="33020">
                  <a:moveTo>
                    <a:pt x="70802" y="0"/>
                  </a:moveTo>
                  <a:lnTo>
                    <a:pt x="0" y="15265"/>
                  </a:lnTo>
                  <a:lnTo>
                    <a:pt x="88" y="15582"/>
                  </a:lnTo>
                  <a:lnTo>
                    <a:pt x="711" y="15430"/>
                  </a:lnTo>
                  <a:lnTo>
                    <a:pt x="2236" y="15430"/>
                  </a:lnTo>
                  <a:lnTo>
                    <a:pt x="70319" y="749"/>
                  </a:lnTo>
                  <a:lnTo>
                    <a:pt x="70974" y="749"/>
                  </a:lnTo>
                  <a:lnTo>
                    <a:pt x="70802" y="0"/>
                  </a:lnTo>
                  <a:close/>
                </a:path>
              </a:pathLst>
            </a:custGeom>
            <a:solidFill>
              <a:srgbClr val="DA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6226618" y="7792683"/>
              <a:ext cx="5715" cy="14604"/>
            </a:xfrm>
            <a:custGeom>
              <a:avLst/>
              <a:gdLst/>
              <a:ahLst/>
              <a:cxnLst/>
              <a:rect l="l" t="t" r="r" b="b"/>
              <a:pathLst>
                <a:path w="5714" h="14604">
                  <a:moveTo>
                    <a:pt x="1714" y="0"/>
                  </a:moveTo>
                  <a:lnTo>
                    <a:pt x="1371" y="13068"/>
                  </a:lnTo>
                  <a:lnTo>
                    <a:pt x="0" y="14452"/>
                  </a:lnTo>
                  <a:lnTo>
                    <a:pt x="5168" y="13766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6158851" y="7793029"/>
              <a:ext cx="65405" cy="28575"/>
            </a:xfrm>
            <a:custGeom>
              <a:avLst/>
              <a:gdLst/>
              <a:ahLst/>
              <a:cxnLst/>
              <a:rect l="l" t="t" r="r" b="b"/>
              <a:pathLst>
                <a:path w="65404" h="28575">
                  <a:moveTo>
                    <a:pt x="65354" y="0"/>
                  </a:moveTo>
                  <a:lnTo>
                    <a:pt x="40246" y="5842"/>
                  </a:lnTo>
                  <a:lnTo>
                    <a:pt x="30962" y="5511"/>
                  </a:lnTo>
                  <a:lnTo>
                    <a:pt x="0" y="12725"/>
                  </a:lnTo>
                  <a:lnTo>
                    <a:pt x="355" y="27178"/>
                  </a:lnTo>
                  <a:lnTo>
                    <a:pt x="3111" y="28549"/>
                  </a:lnTo>
                  <a:lnTo>
                    <a:pt x="7912" y="28549"/>
                  </a:lnTo>
                  <a:lnTo>
                    <a:pt x="8267" y="22707"/>
                  </a:lnTo>
                  <a:lnTo>
                    <a:pt x="16865" y="22364"/>
                  </a:lnTo>
                  <a:lnTo>
                    <a:pt x="17208" y="19608"/>
                  </a:lnTo>
                  <a:lnTo>
                    <a:pt x="28206" y="18237"/>
                  </a:lnTo>
                  <a:lnTo>
                    <a:pt x="28549" y="12725"/>
                  </a:lnTo>
                  <a:lnTo>
                    <a:pt x="39903" y="7912"/>
                  </a:lnTo>
                  <a:lnTo>
                    <a:pt x="65354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6193930" y="7799234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5">
                  <a:moveTo>
                    <a:pt x="17538" y="8255"/>
                  </a:moveTo>
                  <a:lnTo>
                    <a:pt x="0" y="13068"/>
                  </a:lnTo>
                  <a:lnTo>
                    <a:pt x="0" y="17881"/>
                  </a:lnTo>
                  <a:lnTo>
                    <a:pt x="17538" y="12382"/>
                  </a:lnTo>
                  <a:lnTo>
                    <a:pt x="17538" y="8255"/>
                  </a:lnTo>
                  <a:close/>
                </a:path>
                <a:path w="24129" h="18415">
                  <a:moveTo>
                    <a:pt x="23723" y="0"/>
                  </a:moveTo>
                  <a:lnTo>
                    <a:pt x="7569" y="3771"/>
                  </a:lnTo>
                  <a:lnTo>
                    <a:pt x="7569" y="7899"/>
                  </a:lnTo>
                  <a:lnTo>
                    <a:pt x="23723" y="4813"/>
                  </a:lnTo>
                  <a:lnTo>
                    <a:pt x="23723" y="0"/>
                  </a:lnTo>
                  <a:close/>
                </a:path>
              </a:pathLst>
            </a:custGeom>
            <a:solidFill>
              <a:srgbClr val="7A7C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6175019" y="7804734"/>
              <a:ext cx="22860" cy="15875"/>
            </a:xfrm>
            <a:custGeom>
              <a:avLst/>
              <a:gdLst/>
              <a:ahLst/>
              <a:cxnLst/>
              <a:rect l="l" t="t" r="r" b="b"/>
              <a:pathLst>
                <a:path w="22860" h="15875">
                  <a:moveTo>
                    <a:pt x="15125" y="8255"/>
                  </a:moveTo>
                  <a:lnTo>
                    <a:pt x="0" y="12382"/>
                  </a:lnTo>
                  <a:lnTo>
                    <a:pt x="1358" y="15824"/>
                  </a:lnTo>
                  <a:lnTo>
                    <a:pt x="15125" y="12039"/>
                  </a:lnTo>
                  <a:lnTo>
                    <a:pt x="15125" y="8255"/>
                  </a:lnTo>
                  <a:close/>
                </a:path>
                <a:path w="22860" h="15875">
                  <a:moveTo>
                    <a:pt x="22694" y="3429"/>
                  </a:moveTo>
                  <a:lnTo>
                    <a:pt x="21666" y="0"/>
                  </a:lnTo>
                  <a:lnTo>
                    <a:pt x="15125" y="2400"/>
                  </a:lnTo>
                  <a:lnTo>
                    <a:pt x="14439" y="5499"/>
                  </a:lnTo>
                  <a:lnTo>
                    <a:pt x="22694" y="3429"/>
                  </a:lnTo>
                  <a:close/>
                </a:path>
              </a:pathLst>
            </a:custGeom>
            <a:solidFill>
              <a:srgbClr val="C2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6151637" y="7982550"/>
              <a:ext cx="5080" cy="132080"/>
            </a:xfrm>
            <a:custGeom>
              <a:avLst/>
              <a:gdLst/>
              <a:ahLst/>
              <a:cxnLst/>
              <a:rect l="l" t="t" r="r" b="b"/>
              <a:pathLst>
                <a:path w="5079" h="132079">
                  <a:moveTo>
                    <a:pt x="0" y="0"/>
                  </a:moveTo>
                  <a:lnTo>
                    <a:pt x="0" y="131737"/>
                  </a:lnTo>
                  <a:lnTo>
                    <a:pt x="3784" y="131737"/>
                  </a:lnTo>
                  <a:lnTo>
                    <a:pt x="4813" y="72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6150596" y="8216450"/>
              <a:ext cx="74930" cy="31115"/>
            </a:xfrm>
            <a:custGeom>
              <a:avLst/>
              <a:gdLst/>
              <a:ahLst/>
              <a:cxnLst/>
              <a:rect l="l" t="t" r="r" b="b"/>
              <a:pathLst>
                <a:path w="74929" h="31115">
                  <a:moveTo>
                    <a:pt x="71551" y="0"/>
                  </a:moveTo>
                  <a:lnTo>
                    <a:pt x="0" y="10667"/>
                  </a:lnTo>
                  <a:lnTo>
                    <a:pt x="0" y="30949"/>
                  </a:lnTo>
                  <a:lnTo>
                    <a:pt x="74637" y="18224"/>
                  </a:lnTo>
                  <a:lnTo>
                    <a:pt x="715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6150278" y="8216082"/>
              <a:ext cx="75565" cy="31750"/>
            </a:xfrm>
            <a:custGeom>
              <a:avLst/>
              <a:gdLst/>
              <a:ahLst/>
              <a:cxnLst/>
              <a:rect l="l" t="t" r="r" b="b"/>
              <a:pathLst>
                <a:path w="75564" h="31750">
                  <a:moveTo>
                    <a:pt x="72123" y="0"/>
                  </a:moveTo>
                  <a:lnTo>
                    <a:pt x="0" y="10756"/>
                  </a:lnTo>
                  <a:lnTo>
                    <a:pt x="0" y="31699"/>
                  </a:lnTo>
                  <a:lnTo>
                    <a:pt x="4395" y="30949"/>
                  </a:lnTo>
                  <a:lnTo>
                    <a:pt x="634" y="30949"/>
                  </a:lnTo>
                  <a:lnTo>
                    <a:pt x="634" y="11341"/>
                  </a:lnTo>
                  <a:lnTo>
                    <a:pt x="368" y="11341"/>
                  </a:lnTo>
                  <a:lnTo>
                    <a:pt x="317" y="11036"/>
                  </a:lnTo>
                  <a:lnTo>
                    <a:pt x="2413" y="11036"/>
                  </a:lnTo>
                  <a:lnTo>
                    <a:pt x="71602" y="723"/>
                  </a:lnTo>
                  <a:lnTo>
                    <a:pt x="72246" y="723"/>
                  </a:lnTo>
                  <a:lnTo>
                    <a:pt x="72123" y="0"/>
                  </a:lnTo>
                  <a:close/>
                </a:path>
                <a:path w="75564" h="31750">
                  <a:moveTo>
                    <a:pt x="72246" y="723"/>
                  </a:moveTo>
                  <a:lnTo>
                    <a:pt x="71602" y="723"/>
                  </a:lnTo>
                  <a:lnTo>
                    <a:pt x="74587" y="18338"/>
                  </a:lnTo>
                  <a:lnTo>
                    <a:pt x="634" y="30949"/>
                  </a:lnTo>
                  <a:lnTo>
                    <a:pt x="4395" y="30949"/>
                  </a:lnTo>
                  <a:lnTo>
                    <a:pt x="75323" y="18859"/>
                  </a:lnTo>
                  <a:lnTo>
                    <a:pt x="72246" y="723"/>
                  </a:lnTo>
                  <a:close/>
                </a:path>
                <a:path w="75564" h="31750">
                  <a:moveTo>
                    <a:pt x="634" y="11036"/>
                  </a:moveTo>
                  <a:lnTo>
                    <a:pt x="317" y="11036"/>
                  </a:lnTo>
                  <a:lnTo>
                    <a:pt x="368" y="11341"/>
                  </a:lnTo>
                  <a:lnTo>
                    <a:pt x="634" y="11301"/>
                  </a:lnTo>
                  <a:lnTo>
                    <a:pt x="634" y="11036"/>
                  </a:lnTo>
                  <a:close/>
                </a:path>
                <a:path w="75564" h="31750">
                  <a:moveTo>
                    <a:pt x="634" y="11301"/>
                  </a:moveTo>
                  <a:lnTo>
                    <a:pt x="368" y="11341"/>
                  </a:lnTo>
                  <a:lnTo>
                    <a:pt x="634" y="11341"/>
                  </a:lnTo>
                  <a:close/>
                </a:path>
                <a:path w="75564" h="31750">
                  <a:moveTo>
                    <a:pt x="2413" y="11036"/>
                  </a:moveTo>
                  <a:lnTo>
                    <a:pt x="634" y="11036"/>
                  </a:lnTo>
                  <a:lnTo>
                    <a:pt x="634" y="11301"/>
                  </a:lnTo>
                  <a:lnTo>
                    <a:pt x="2413" y="11036"/>
                  </a:lnTo>
                  <a:close/>
                </a:path>
              </a:pathLst>
            </a:custGeom>
            <a:solidFill>
              <a:srgbClr val="DA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6151956" y="8229180"/>
              <a:ext cx="11430" cy="14604"/>
            </a:xfrm>
            <a:custGeom>
              <a:avLst/>
              <a:gdLst/>
              <a:ahLst/>
              <a:cxnLst/>
              <a:rect l="l" t="t" r="r" b="b"/>
              <a:pathLst>
                <a:path w="11429" h="14604">
                  <a:moveTo>
                    <a:pt x="9296" y="14097"/>
                  </a:moveTo>
                  <a:lnTo>
                    <a:pt x="8267" y="3429"/>
                  </a:lnTo>
                  <a:lnTo>
                    <a:pt x="1041" y="3784"/>
                  </a:lnTo>
                  <a:lnTo>
                    <a:pt x="698" y="13754"/>
                  </a:lnTo>
                  <a:lnTo>
                    <a:pt x="9296" y="14097"/>
                  </a:lnTo>
                  <a:close/>
                </a:path>
                <a:path w="11429" h="14604">
                  <a:moveTo>
                    <a:pt x="11353" y="0"/>
                  </a:moveTo>
                  <a:lnTo>
                    <a:pt x="2755" y="0"/>
                  </a:lnTo>
                  <a:lnTo>
                    <a:pt x="0" y="1371"/>
                  </a:lnTo>
                  <a:lnTo>
                    <a:pt x="0" y="2070"/>
                  </a:lnTo>
                  <a:lnTo>
                    <a:pt x="8953" y="1714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6162281" y="8224011"/>
              <a:ext cx="53340" cy="19050"/>
            </a:xfrm>
            <a:custGeom>
              <a:avLst/>
              <a:gdLst/>
              <a:ahLst/>
              <a:cxnLst/>
              <a:rect l="l" t="t" r="r" b="b"/>
              <a:pathLst>
                <a:path w="53339" h="19050">
                  <a:moveTo>
                    <a:pt x="7226" y="8953"/>
                  </a:moveTo>
                  <a:lnTo>
                    <a:pt x="0" y="8953"/>
                  </a:lnTo>
                  <a:lnTo>
                    <a:pt x="698" y="13754"/>
                  </a:lnTo>
                  <a:lnTo>
                    <a:pt x="6184" y="12725"/>
                  </a:lnTo>
                  <a:lnTo>
                    <a:pt x="7226" y="8953"/>
                  </a:lnTo>
                  <a:close/>
                </a:path>
                <a:path w="53339" h="19050">
                  <a:moveTo>
                    <a:pt x="17551" y="14452"/>
                  </a:moveTo>
                  <a:lnTo>
                    <a:pt x="8610" y="15138"/>
                  </a:lnTo>
                  <a:lnTo>
                    <a:pt x="7581" y="18580"/>
                  </a:lnTo>
                  <a:lnTo>
                    <a:pt x="9982" y="18580"/>
                  </a:lnTo>
                  <a:lnTo>
                    <a:pt x="10312" y="16167"/>
                  </a:lnTo>
                  <a:lnTo>
                    <a:pt x="16510" y="16167"/>
                  </a:lnTo>
                  <a:lnTo>
                    <a:pt x="17551" y="14452"/>
                  </a:lnTo>
                  <a:close/>
                </a:path>
                <a:path w="53339" h="19050">
                  <a:moveTo>
                    <a:pt x="20307" y="7239"/>
                  </a:moveTo>
                  <a:lnTo>
                    <a:pt x="10312" y="6883"/>
                  </a:lnTo>
                  <a:lnTo>
                    <a:pt x="10312" y="11010"/>
                  </a:lnTo>
                  <a:lnTo>
                    <a:pt x="20307" y="10325"/>
                  </a:lnTo>
                  <a:lnTo>
                    <a:pt x="20307" y="7239"/>
                  </a:lnTo>
                  <a:close/>
                </a:path>
                <a:path w="53339" h="19050">
                  <a:moveTo>
                    <a:pt x="24079" y="16510"/>
                  </a:moveTo>
                  <a:lnTo>
                    <a:pt x="23393" y="11696"/>
                  </a:lnTo>
                  <a:lnTo>
                    <a:pt x="22009" y="12052"/>
                  </a:lnTo>
                  <a:lnTo>
                    <a:pt x="22364" y="16510"/>
                  </a:lnTo>
                  <a:lnTo>
                    <a:pt x="24079" y="16510"/>
                  </a:lnTo>
                  <a:close/>
                </a:path>
                <a:path w="53339" h="19050">
                  <a:moveTo>
                    <a:pt x="28219" y="7239"/>
                  </a:moveTo>
                  <a:lnTo>
                    <a:pt x="27178" y="5511"/>
                  </a:lnTo>
                  <a:lnTo>
                    <a:pt x="23736" y="5511"/>
                  </a:lnTo>
                  <a:lnTo>
                    <a:pt x="22707" y="5842"/>
                  </a:lnTo>
                  <a:lnTo>
                    <a:pt x="22707" y="7912"/>
                  </a:lnTo>
                  <a:lnTo>
                    <a:pt x="28219" y="7239"/>
                  </a:lnTo>
                  <a:close/>
                </a:path>
                <a:path w="53339" h="19050">
                  <a:moveTo>
                    <a:pt x="48501" y="11353"/>
                  </a:moveTo>
                  <a:lnTo>
                    <a:pt x="47459" y="8597"/>
                  </a:lnTo>
                  <a:lnTo>
                    <a:pt x="27520" y="11696"/>
                  </a:lnTo>
                  <a:lnTo>
                    <a:pt x="28219" y="14782"/>
                  </a:lnTo>
                  <a:lnTo>
                    <a:pt x="48501" y="11353"/>
                  </a:lnTo>
                  <a:close/>
                </a:path>
                <a:path w="53339" h="19050">
                  <a:moveTo>
                    <a:pt x="52971" y="3784"/>
                  </a:moveTo>
                  <a:lnTo>
                    <a:pt x="52628" y="0"/>
                  </a:lnTo>
                  <a:lnTo>
                    <a:pt x="35090" y="3784"/>
                  </a:lnTo>
                  <a:lnTo>
                    <a:pt x="35090" y="7569"/>
                  </a:lnTo>
                  <a:lnTo>
                    <a:pt x="52971" y="378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5709995" y="8913642"/>
              <a:ext cx="53975" cy="5080"/>
            </a:xfrm>
            <a:custGeom>
              <a:avLst/>
              <a:gdLst/>
              <a:ahLst/>
              <a:cxnLst/>
              <a:rect l="l" t="t" r="r" b="b"/>
              <a:pathLst>
                <a:path w="53975" h="5079">
                  <a:moveTo>
                    <a:pt x="0" y="0"/>
                  </a:moveTo>
                  <a:lnTo>
                    <a:pt x="342" y="698"/>
                  </a:lnTo>
                  <a:lnTo>
                    <a:pt x="342" y="3454"/>
                  </a:lnTo>
                  <a:lnTo>
                    <a:pt x="52971" y="4826"/>
                  </a:lnTo>
                  <a:lnTo>
                    <a:pt x="53644" y="6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5727962" y="8888877"/>
              <a:ext cx="74295" cy="62865"/>
            </a:xfrm>
            <a:custGeom>
              <a:avLst/>
              <a:gdLst/>
              <a:ahLst/>
              <a:cxnLst/>
              <a:rect l="l" t="t" r="r" b="b"/>
              <a:pathLst>
                <a:path w="74295" h="62865">
                  <a:moveTo>
                    <a:pt x="57013" y="0"/>
                  </a:moveTo>
                  <a:lnTo>
                    <a:pt x="52886" y="1041"/>
                  </a:lnTo>
                  <a:lnTo>
                    <a:pt x="20894" y="8610"/>
                  </a:lnTo>
                  <a:lnTo>
                    <a:pt x="9151" y="19012"/>
                  </a:lnTo>
                  <a:lnTo>
                    <a:pt x="3051" y="24772"/>
                  </a:lnTo>
                  <a:lnTo>
                    <a:pt x="628" y="27954"/>
                  </a:lnTo>
                  <a:lnTo>
                    <a:pt x="101" y="29921"/>
                  </a:lnTo>
                  <a:lnTo>
                    <a:pt x="0" y="31648"/>
                  </a:lnTo>
                  <a:lnTo>
                    <a:pt x="257" y="34747"/>
                  </a:lnTo>
                  <a:lnTo>
                    <a:pt x="15738" y="58826"/>
                  </a:lnTo>
                  <a:lnTo>
                    <a:pt x="24336" y="62268"/>
                  </a:lnTo>
                  <a:lnTo>
                    <a:pt x="28807" y="58470"/>
                  </a:lnTo>
                  <a:lnTo>
                    <a:pt x="35347" y="53314"/>
                  </a:lnTo>
                  <a:lnTo>
                    <a:pt x="33277" y="45072"/>
                  </a:lnTo>
                  <a:lnTo>
                    <a:pt x="25365" y="31648"/>
                  </a:lnTo>
                  <a:lnTo>
                    <a:pt x="25022" y="27863"/>
                  </a:lnTo>
                  <a:lnTo>
                    <a:pt x="40846" y="24764"/>
                  </a:lnTo>
                  <a:lnTo>
                    <a:pt x="72139" y="24764"/>
                  </a:lnTo>
                  <a:lnTo>
                    <a:pt x="72181" y="19012"/>
                  </a:lnTo>
                  <a:lnTo>
                    <a:pt x="74209" y="6197"/>
                  </a:lnTo>
                  <a:lnTo>
                    <a:pt x="64582" y="2070"/>
                  </a:lnTo>
                  <a:lnTo>
                    <a:pt x="57013" y="0"/>
                  </a:lnTo>
                  <a:close/>
                </a:path>
                <a:path w="74295" h="62865">
                  <a:moveTo>
                    <a:pt x="72139" y="24764"/>
                  </a:moveTo>
                  <a:lnTo>
                    <a:pt x="40846" y="24764"/>
                  </a:lnTo>
                  <a:lnTo>
                    <a:pt x="42916" y="30276"/>
                  </a:lnTo>
                  <a:lnTo>
                    <a:pt x="61496" y="31648"/>
                  </a:lnTo>
                  <a:lnTo>
                    <a:pt x="63198" y="29921"/>
                  </a:lnTo>
                  <a:lnTo>
                    <a:pt x="72139" y="26835"/>
                  </a:lnTo>
                  <a:lnTo>
                    <a:pt x="72139" y="2476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5733210" y="8889576"/>
              <a:ext cx="70485" cy="30480"/>
            </a:xfrm>
            <a:custGeom>
              <a:avLst/>
              <a:gdLst/>
              <a:ahLst/>
              <a:cxnLst/>
              <a:rect l="l" t="t" r="r" b="b"/>
              <a:pathLst>
                <a:path w="70485" h="30479">
                  <a:moveTo>
                    <a:pt x="52406" y="28350"/>
                  </a:moveTo>
                  <a:lnTo>
                    <a:pt x="53797" y="29857"/>
                  </a:lnTo>
                  <a:lnTo>
                    <a:pt x="55644" y="28448"/>
                  </a:lnTo>
                  <a:lnTo>
                    <a:pt x="52406" y="28350"/>
                  </a:lnTo>
                  <a:close/>
                </a:path>
                <a:path w="70485" h="30479">
                  <a:moveTo>
                    <a:pt x="68419" y="18051"/>
                  </a:moveTo>
                  <a:lnTo>
                    <a:pt x="61391" y="24066"/>
                  </a:lnTo>
                  <a:lnTo>
                    <a:pt x="55644" y="28448"/>
                  </a:lnTo>
                  <a:lnTo>
                    <a:pt x="58978" y="28549"/>
                  </a:lnTo>
                  <a:lnTo>
                    <a:pt x="70345" y="24765"/>
                  </a:lnTo>
                  <a:lnTo>
                    <a:pt x="68419" y="18051"/>
                  </a:lnTo>
                  <a:close/>
                </a:path>
                <a:path w="70485" h="30479">
                  <a:moveTo>
                    <a:pt x="45910" y="21310"/>
                  </a:moveTo>
                  <a:lnTo>
                    <a:pt x="44551" y="21666"/>
                  </a:lnTo>
                  <a:lnTo>
                    <a:pt x="47637" y="28206"/>
                  </a:lnTo>
                  <a:lnTo>
                    <a:pt x="52406" y="28350"/>
                  </a:lnTo>
                  <a:lnTo>
                    <a:pt x="45910" y="21310"/>
                  </a:lnTo>
                  <a:close/>
                </a:path>
                <a:path w="70485" h="30479">
                  <a:moveTo>
                    <a:pt x="54864" y="0"/>
                  </a:moveTo>
                  <a:lnTo>
                    <a:pt x="48666" y="673"/>
                  </a:lnTo>
                  <a:lnTo>
                    <a:pt x="14274" y="9283"/>
                  </a:lnTo>
                  <a:lnTo>
                    <a:pt x="14617" y="12039"/>
                  </a:lnTo>
                  <a:lnTo>
                    <a:pt x="0" y="27343"/>
                  </a:lnTo>
                  <a:lnTo>
                    <a:pt x="1206" y="27343"/>
                  </a:lnTo>
                  <a:lnTo>
                    <a:pt x="16510" y="11518"/>
                  </a:lnTo>
                  <a:lnTo>
                    <a:pt x="16852" y="9461"/>
                  </a:lnTo>
                  <a:lnTo>
                    <a:pt x="47637" y="2070"/>
                  </a:lnTo>
                  <a:lnTo>
                    <a:pt x="51079" y="1028"/>
                  </a:lnTo>
                  <a:lnTo>
                    <a:pt x="58216" y="1028"/>
                  </a:lnTo>
                  <a:lnTo>
                    <a:pt x="54864" y="0"/>
                  </a:lnTo>
                  <a:close/>
                </a:path>
                <a:path w="70485" h="30479">
                  <a:moveTo>
                    <a:pt x="58216" y="1028"/>
                  </a:moveTo>
                  <a:lnTo>
                    <a:pt x="51079" y="1028"/>
                  </a:lnTo>
                  <a:lnTo>
                    <a:pt x="58978" y="3429"/>
                  </a:lnTo>
                  <a:lnTo>
                    <a:pt x="62776" y="4813"/>
                  </a:lnTo>
                  <a:lnTo>
                    <a:pt x="65189" y="14097"/>
                  </a:lnTo>
                  <a:lnTo>
                    <a:pt x="65189" y="18910"/>
                  </a:lnTo>
                  <a:lnTo>
                    <a:pt x="68389" y="17950"/>
                  </a:lnTo>
                  <a:lnTo>
                    <a:pt x="66890" y="12725"/>
                  </a:lnTo>
                  <a:lnTo>
                    <a:pt x="66890" y="6527"/>
                  </a:lnTo>
                  <a:lnTo>
                    <a:pt x="59334" y="1371"/>
                  </a:lnTo>
                  <a:lnTo>
                    <a:pt x="58216" y="1028"/>
                  </a:lnTo>
                  <a:close/>
                </a:path>
                <a:path w="70485" h="30479">
                  <a:moveTo>
                    <a:pt x="68618" y="17881"/>
                  </a:moveTo>
                  <a:lnTo>
                    <a:pt x="68389" y="17950"/>
                  </a:lnTo>
                  <a:lnTo>
                    <a:pt x="68618" y="17881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5730632" y="8900918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09">
                  <a:moveTo>
                    <a:pt x="16852" y="0"/>
                  </a:moveTo>
                  <a:lnTo>
                    <a:pt x="15646" y="177"/>
                  </a:lnTo>
                  <a:lnTo>
                    <a:pt x="0" y="15481"/>
                  </a:lnTo>
                  <a:lnTo>
                    <a:pt x="1714" y="16002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5779311" y="8896624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80" y="0"/>
                  </a:moveTo>
                  <a:lnTo>
                    <a:pt x="3530" y="0"/>
                  </a:lnTo>
                  <a:lnTo>
                    <a:pt x="0" y="3543"/>
                  </a:lnTo>
                  <a:lnTo>
                    <a:pt x="0" y="12280"/>
                  </a:lnTo>
                  <a:lnTo>
                    <a:pt x="3530" y="15811"/>
                  </a:lnTo>
                  <a:lnTo>
                    <a:pt x="12280" y="15811"/>
                  </a:lnTo>
                  <a:lnTo>
                    <a:pt x="15811" y="12280"/>
                  </a:lnTo>
                  <a:lnTo>
                    <a:pt x="15811" y="7912"/>
                  </a:lnTo>
                  <a:lnTo>
                    <a:pt x="15811" y="3543"/>
                  </a:lnTo>
                  <a:lnTo>
                    <a:pt x="12280" y="0"/>
                  </a:lnTo>
                  <a:close/>
                </a:path>
              </a:pathLst>
            </a:custGeom>
            <a:solidFill>
              <a:srgbClr val="D1D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5785318" y="890298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714" y="0"/>
                  </a:moveTo>
                  <a:lnTo>
                    <a:pt x="0" y="1714"/>
                  </a:lnTo>
                  <a:lnTo>
                    <a:pt x="1714" y="3441"/>
                  </a:lnTo>
                  <a:lnTo>
                    <a:pt x="3441" y="1714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C0C0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5778779" y="8909710"/>
              <a:ext cx="17145" cy="5080"/>
            </a:xfrm>
            <a:custGeom>
              <a:avLst/>
              <a:gdLst/>
              <a:ahLst/>
              <a:cxnLst/>
              <a:rect l="l" t="t" r="r" b="b"/>
              <a:pathLst>
                <a:path w="17145" h="5079">
                  <a:moveTo>
                    <a:pt x="4978" y="2730"/>
                  </a:moveTo>
                  <a:lnTo>
                    <a:pt x="1549" y="152"/>
                  </a:lnTo>
                  <a:lnTo>
                    <a:pt x="0" y="152"/>
                  </a:lnTo>
                  <a:lnTo>
                    <a:pt x="3606" y="3759"/>
                  </a:lnTo>
                  <a:lnTo>
                    <a:pt x="4978" y="2730"/>
                  </a:lnTo>
                  <a:close/>
                </a:path>
                <a:path w="17145" h="5079">
                  <a:moveTo>
                    <a:pt x="17030" y="152"/>
                  </a:moveTo>
                  <a:lnTo>
                    <a:pt x="15303" y="0"/>
                  </a:lnTo>
                  <a:lnTo>
                    <a:pt x="15303" y="1193"/>
                  </a:lnTo>
                  <a:lnTo>
                    <a:pt x="9626" y="3759"/>
                  </a:lnTo>
                  <a:lnTo>
                    <a:pt x="11176" y="4965"/>
                  </a:lnTo>
                  <a:lnTo>
                    <a:pt x="13398" y="4292"/>
                  </a:lnTo>
                  <a:lnTo>
                    <a:pt x="15468" y="3251"/>
                  </a:lnTo>
                  <a:lnTo>
                    <a:pt x="17030" y="15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5752984" y="8915547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9982" y="0"/>
                  </a:moveTo>
                  <a:lnTo>
                    <a:pt x="0" y="1193"/>
                  </a:lnTo>
                  <a:lnTo>
                    <a:pt x="177" y="2920"/>
                  </a:lnTo>
                  <a:lnTo>
                    <a:pt x="9982" y="2920"/>
                  </a:lnTo>
                  <a:lnTo>
                    <a:pt x="99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5966585" y="8919154"/>
              <a:ext cx="53975" cy="5080"/>
            </a:xfrm>
            <a:custGeom>
              <a:avLst/>
              <a:gdLst/>
              <a:ahLst/>
              <a:cxnLst/>
              <a:rect l="l" t="t" r="r" b="b"/>
              <a:pathLst>
                <a:path w="53975" h="5079">
                  <a:moveTo>
                    <a:pt x="0" y="0"/>
                  </a:moveTo>
                  <a:lnTo>
                    <a:pt x="342" y="685"/>
                  </a:lnTo>
                  <a:lnTo>
                    <a:pt x="342" y="3441"/>
                  </a:lnTo>
                  <a:lnTo>
                    <a:pt x="52971" y="4825"/>
                  </a:lnTo>
                  <a:lnTo>
                    <a:pt x="53657" y="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5984552" y="8894389"/>
              <a:ext cx="74295" cy="62865"/>
            </a:xfrm>
            <a:custGeom>
              <a:avLst/>
              <a:gdLst/>
              <a:ahLst/>
              <a:cxnLst/>
              <a:rect l="l" t="t" r="r" b="b"/>
              <a:pathLst>
                <a:path w="74295" h="62865">
                  <a:moveTo>
                    <a:pt x="57013" y="0"/>
                  </a:moveTo>
                  <a:lnTo>
                    <a:pt x="52886" y="1028"/>
                  </a:lnTo>
                  <a:lnTo>
                    <a:pt x="20894" y="8597"/>
                  </a:lnTo>
                  <a:lnTo>
                    <a:pt x="9151" y="19007"/>
                  </a:lnTo>
                  <a:lnTo>
                    <a:pt x="3051" y="24771"/>
                  </a:lnTo>
                  <a:lnTo>
                    <a:pt x="628" y="27953"/>
                  </a:lnTo>
                  <a:lnTo>
                    <a:pt x="101" y="29921"/>
                  </a:lnTo>
                  <a:lnTo>
                    <a:pt x="0" y="31648"/>
                  </a:lnTo>
                  <a:lnTo>
                    <a:pt x="257" y="34747"/>
                  </a:lnTo>
                  <a:lnTo>
                    <a:pt x="15738" y="58813"/>
                  </a:lnTo>
                  <a:lnTo>
                    <a:pt x="24336" y="62268"/>
                  </a:lnTo>
                  <a:lnTo>
                    <a:pt x="28807" y="58470"/>
                  </a:lnTo>
                  <a:lnTo>
                    <a:pt x="35347" y="53314"/>
                  </a:lnTo>
                  <a:lnTo>
                    <a:pt x="33290" y="45059"/>
                  </a:lnTo>
                  <a:lnTo>
                    <a:pt x="25378" y="31648"/>
                  </a:lnTo>
                  <a:lnTo>
                    <a:pt x="25035" y="27863"/>
                  </a:lnTo>
                  <a:lnTo>
                    <a:pt x="40859" y="24765"/>
                  </a:lnTo>
                  <a:lnTo>
                    <a:pt x="72152" y="24765"/>
                  </a:lnTo>
                  <a:lnTo>
                    <a:pt x="72193" y="19007"/>
                  </a:lnTo>
                  <a:lnTo>
                    <a:pt x="74222" y="6184"/>
                  </a:lnTo>
                  <a:lnTo>
                    <a:pt x="64582" y="2070"/>
                  </a:lnTo>
                  <a:lnTo>
                    <a:pt x="57013" y="0"/>
                  </a:lnTo>
                  <a:close/>
                </a:path>
                <a:path w="74295" h="62865">
                  <a:moveTo>
                    <a:pt x="72152" y="24765"/>
                  </a:moveTo>
                  <a:lnTo>
                    <a:pt x="40859" y="24765"/>
                  </a:lnTo>
                  <a:lnTo>
                    <a:pt x="42916" y="30264"/>
                  </a:lnTo>
                  <a:lnTo>
                    <a:pt x="61496" y="31648"/>
                  </a:lnTo>
                  <a:lnTo>
                    <a:pt x="63198" y="29921"/>
                  </a:lnTo>
                  <a:lnTo>
                    <a:pt x="72152" y="26835"/>
                  </a:lnTo>
                  <a:lnTo>
                    <a:pt x="72152" y="2476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5989801" y="8895076"/>
              <a:ext cx="70485" cy="30480"/>
            </a:xfrm>
            <a:custGeom>
              <a:avLst/>
              <a:gdLst/>
              <a:ahLst/>
              <a:cxnLst/>
              <a:rect l="l" t="t" r="r" b="b"/>
              <a:pathLst>
                <a:path w="70485" h="30479">
                  <a:moveTo>
                    <a:pt x="52403" y="28358"/>
                  </a:moveTo>
                  <a:lnTo>
                    <a:pt x="53797" y="29870"/>
                  </a:lnTo>
                  <a:lnTo>
                    <a:pt x="55659" y="28452"/>
                  </a:lnTo>
                  <a:lnTo>
                    <a:pt x="52403" y="28358"/>
                  </a:lnTo>
                  <a:close/>
                </a:path>
                <a:path w="70485" h="30479">
                  <a:moveTo>
                    <a:pt x="68425" y="18047"/>
                  </a:moveTo>
                  <a:lnTo>
                    <a:pt x="61404" y="24079"/>
                  </a:lnTo>
                  <a:lnTo>
                    <a:pt x="55659" y="28452"/>
                  </a:lnTo>
                  <a:lnTo>
                    <a:pt x="58991" y="28549"/>
                  </a:lnTo>
                  <a:lnTo>
                    <a:pt x="70345" y="24764"/>
                  </a:lnTo>
                  <a:lnTo>
                    <a:pt x="68425" y="18047"/>
                  </a:lnTo>
                  <a:close/>
                </a:path>
                <a:path w="70485" h="30479">
                  <a:moveTo>
                    <a:pt x="45923" y="21323"/>
                  </a:moveTo>
                  <a:lnTo>
                    <a:pt x="44551" y="21666"/>
                  </a:lnTo>
                  <a:lnTo>
                    <a:pt x="47637" y="28219"/>
                  </a:lnTo>
                  <a:lnTo>
                    <a:pt x="52403" y="28358"/>
                  </a:lnTo>
                  <a:lnTo>
                    <a:pt x="45923" y="21323"/>
                  </a:lnTo>
                  <a:close/>
                </a:path>
                <a:path w="70485" h="30479">
                  <a:moveTo>
                    <a:pt x="54864" y="0"/>
                  </a:moveTo>
                  <a:lnTo>
                    <a:pt x="48679" y="685"/>
                  </a:lnTo>
                  <a:lnTo>
                    <a:pt x="14274" y="9296"/>
                  </a:lnTo>
                  <a:lnTo>
                    <a:pt x="14617" y="12039"/>
                  </a:lnTo>
                  <a:lnTo>
                    <a:pt x="0" y="27355"/>
                  </a:lnTo>
                  <a:lnTo>
                    <a:pt x="1206" y="27355"/>
                  </a:lnTo>
                  <a:lnTo>
                    <a:pt x="16510" y="11518"/>
                  </a:lnTo>
                  <a:lnTo>
                    <a:pt x="16852" y="9461"/>
                  </a:lnTo>
                  <a:lnTo>
                    <a:pt x="47637" y="2070"/>
                  </a:lnTo>
                  <a:lnTo>
                    <a:pt x="51079" y="1028"/>
                  </a:lnTo>
                  <a:lnTo>
                    <a:pt x="58186" y="1028"/>
                  </a:lnTo>
                  <a:lnTo>
                    <a:pt x="54864" y="0"/>
                  </a:lnTo>
                  <a:close/>
                </a:path>
                <a:path w="70485" h="30479">
                  <a:moveTo>
                    <a:pt x="58186" y="1028"/>
                  </a:moveTo>
                  <a:lnTo>
                    <a:pt x="51079" y="1028"/>
                  </a:lnTo>
                  <a:lnTo>
                    <a:pt x="58991" y="3441"/>
                  </a:lnTo>
                  <a:lnTo>
                    <a:pt x="62776" y="4813"/>
                  </a:lnTo>
                  <a:lnTo>
                    <a:pt x="65189" y="14109"/>
                  </a:lnTo>
                  <a:lnTo>
                    <a:pt x="65189" y="18922"/>
                  </a:lnTo>
                  <a:lnTo>
                    <a:pt x="68396" y="17948"/>
                  </a:lnTo>
                  <a:lnTo>
                    <a:pt x="66903" y="12725"/>
                  </a:lnTo>
                  <a:lnTo>
                    <a:pt x="66903" y="6540"/>
                  </a:lnTo>
                  <a:lnTo>
                    <a:pt x="59334" y="1384"/>
                  </a:lnTo>
                  <a:lnTo>
                    <a:pt x="58186" y="1028"/>
                  </a:lnTo>
                  <a:close/>
                </a:path>
                <a:path w="70485" h="30479">
                  <a:moveTo>
                    <a:pt x="68618" y="17881"/>
                  </a:moveTo>
                  <a:lnTo>
                    <a:pt x="68396" y="17948"/>
                  </a:lnTo>
                  <a:lnTo>
                    <a:pt x="68618" y="17881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5987223" y="8906428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09">
                  <a:moveTo>
                    <a:pt x="16852" y="0"/>
                  </a:moveTo>
                  <a:lnTo>
                    <a:pt x="15646" y="165"/>
                  </a:lnTo>
                  <a:lnTo>
                    <a:pt x="0" y="15481"/>
                  </a:lnTo>
                  <a:lnTo>
                    <a:pt x="1727" y="16002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6035902" y="8902136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80" y="0"/>
                  </a:moveTo>
                  <a:lnTo>
                    <a:pt x="3530" y="0"/>
                  </a:lnTo>
                  <a:lnTo>
                    <a:pt x="0" y="3530"/>
                  </a:lnTo>
                  <a:lnTo>
                    <a:pt x="0" y="12280"/>
                  </a:lnTo>
                  <a:lnTo>
                    <a:pt x="3530" y="15811"/>
                  </a:lnTo>
                  <a:lnTo>
                    <a:pt x="12280" y="15811"/>
                  </a:lnTo>
                  <a:lnTo>
                    <a:pt x="15811" y="12280"/>
                  </a:lnTo>
                  <a:lnTo>
                    <a:pt x="15811" y="7912"/>
                  </a:lnTo>
                  <a:lnTo>
                    <a:pt x="15811" y="3530"/>
                  </a:lnTo>
                  <a:lnTo>
                    <a:pt x="12280" y="0"/>
                  </a:lnTo>
                  <a:close/>
                </a:path>
              </a:pathLst>
            </a:custGeom>
            <a:solidFill>
              <a:srgbClr val="D1D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6041909" y="890850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727" y="0"/>
                  </a:moveTo>
                  <a:lnTo>
                    <a:pt x="0" y="1714"/>
                  </a:lnTo>
                  <a:lnTo>
                    <a:pt x="1727" y="3429"/>
                  </a:lnTo>
                  <a:lnTo>
                    <a:pt x="3441" y="1714"/>
                  </a:lnTo>
                  <a:lnTo>
                    <a:pt x="1727" y="0"/>
                  </a:lnTo>
                  <a:close/>
                </a:path>
              </a:pathLst>
            </a:custGeom>
            <a:solidFill>
              <a:srgbClr val="0C0C0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6035370" y="8915209"/>
              <a:ext cx="17145" cy="5080"/>
            </a:xfrm>
            <a:custGeom>
              <a:avLst/>
              <a:gdLst/>
              <a:ahLst/>
              <a:cxnLst/>
              <a:rect l="l" t="t" r="r" b="b"/>
              <a:pathLst>
                <a:path w="17145" h="5079">
                  <a:moveTo>
                    <a:pt x="4978" y="2743"/>
                  </a:moveTo>
                  <a:lnTo>
                    <a:pt x="1549" y="165"/>
                  </a:lnTo>
                  <a:lnTo>
                    <a:pt x="0" y="165"/>
                  </a:lnTo>
                  <a:lnTo>
                    <a:pt x="3606" y="3771"/>
                  </a:lnTo>
                  <a:lnTo>
                    <a:pt x="4978" y="2743"/>
                  </a:lnTo>
                  <a:close/>
                </a:path>
                <a:path w="17145" h="5079">
                  <a:moveTo>
                    <a:pt x="17030" y="165"/>
                  </a:moveTo>
                  <a:lnTo>
                    <a:pt x="15303" y="0"/>
                  </a:lnTo>
                  <a:lnTo>
                    <a:pt x="15303" y="1206"/>
                  </a:lnTo>
                  <a:lnTo>
                    <a:pt x="9626" y="3771"/>
                  </a:lnTo>
                  <a:lnTo>
                    <a:pt x="11176" y="4978"/>
                  </a:lnTo>
                  <a:lnTo>
                    <a:pt x="13411" y="4292"/>
                  </a:lnTo>
                  <a:lnTo>
                    <a:pt x="15481" y="3263"/>
                  </a:lnTo>
                  <a:lnTo>
                    <a:pt x="17030" y="1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6009588" y="8921046"/>
              <a:ext cx="10160" cy="3175"/>
            </a:xfrm>
            <a:custGeom>
              <a:avLst/>
              <a:gdLst/>
              <a:ahLst/>
              <a:cxnLst/>
              <a:rect l="l" t="t" r="r" b="b"/>
              <a:pathLst>
                <a:path w="10160" h="3175">
                  <a:moveTo>
                    <a:pt x="9969" y="0"/>
                  </a:moveTo>
                  <a:lnTo>
                    <a:pt x="0" y="1206"/>
                  </a:lnTo>
                  <a:lnTo>
                    <a:pt x="165" y="2933"/>
                  </a:lnTo>
                  <a:lnTo>
                    <a:pt x="9969" y="2933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5857556" y="7243043"/>
              <a:ext cx="276225" cy="270510"/>
            </a:xfrm>
            <a:custGeom>
              <a:avLst/>
              <a:gdLst/>
              <a:ahLst/>
              <a:cxnLst/>
              <a:rect l="l" t="t" r="r" b="b"/>
              <a:pathLst>
                <a:path w="276225" h="270509">
                  <a:moveTo>
                    <a:pt x="137922" y="0"/>
                  </a:moveTo>
                  <a:lnTo>
                    <a:pt x="94327" y="6892"/>
                  </a:lnTo>
                  <a:lnTo>
                    <a:pt x="56466" y="26083"/>
                  </a:lnTo>
                  <a:lnTo>
                    <a:pt x="26610" y="55346"/>
                  </a:lnTo>
                  <a:lnTo>
                    <a:pt x="7031" y="92454"/>
                  </a:lnTo>
                  <a:lnTo>
                    <a:pt x="0" y="135178"/>
                  </a:lnTo>
                  <a:lnTo>
                    <a:pt x="7031" y="177908"/>
                  </a:lnTo>
                  <a:lnTo>
                    <a:pt x="26610" y="215016"/>
                  </a:lnTo>
                  <a:lnTo>
                    <a:pt x="56466" y="244277"/>
                  </a:lnTo>
                  <a:lnTo>
                    <a:pt x="94327" y="263466"/>
                  </a:lnTo>
                  <a:lnTo>
                    <a:pt x="137922" y="270357"/>
                  </a:lnTo>
                  <a:lnTo>
                    <a:pt x="181518" y="263466"/>
                  </a:lnTo>
                  <a:lnTo>
                    <a:pt x="219382" y="244277"/>
                  </a:lnTo>
                  <a:lnTo>
                    <a:pt x="249241" y="215016"/>
                  </a:lnTo>
                  <a:lnTo>
                    <a:pt x="268824" y="177908"/>
                  </a:lnTo>
                  <a:lnTo>
                    <a:pt x="275856" y="135178"/>
                  </a:lnTo>
                  <a:lnTo>
                    <a:pt x="268824" y="92454"/>
                  </a:lnTo>
                  <a:lnTo>
                    <a:pt x="249241" y="55346"/>
                  </a:lnTo>
                  <a:lnTo>
                    <a:pt x="219382" y="26083"/>
                  </a:lnTo>
                  <a:lnTo>
                    <a:pt x="181518" y="6892"/>
                  </a:lnTo>
                  <a:lnTo>
                    <a:pt x="137922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5860985" y="7244431"/>
              <a:ext cx="266700" cy="268605"/>
            </a:xfrm>
            <a:custGeom>
              <a:avLst/>
              <a:gdLst/>
              <a:ahLst/>
              <a:cxnLst/>
              <a:rect l="l" t="t" r="r" b="b"/>
              <a:pathLst>
                <a:path w="266700" h="268604">
                  <a:moveTo>
                    <a:pt x="133121" y="0"/>
                  </a:moveTo>
                  <a:lnTo>
                    <a:pt x="91044" y="6837"/>
                  </a:lnTo>
                  <a:lnTo>
                    <a:pt x="54501" y="25877"/>
                  </a:lnTo>
                  <a:lnTo>
                    <a:pt x="25684" y="54913"/>
                  </a:lnTo>
                  <a:lnTo>
                    <a:pt x="6786" y="91735"/>
                  </a:lnTo>
                  <a:lnTo>
                    <a:pt x="0" y="134137"/>
                  </a:lnTo>
                  <a:lnTo>
                    <a:pt x="6786" y="176535"/>
                  </a:lnTo>
                  <a:lnTo>
                    <a:pt x="25684" y="213360"/>
                  </a:lnTo>
                  <a:lnTo>
                    <a:pt x="54501" y="242401"/>
                  </a:lnTo>
                  <a:lnTo>
                    <a:pt x="91044" y="261447"/>
                  </a:lnTo>
                  <a:lnTo>
                    <a:pt x="133121" y="268287"/>
                  </a:lnTo>
                  <a:lnTo>
                    <a:pt x="175196" y="261447"/>
                  </a:lnTo>
                  <a:lnTo>
                    <a:pt x="211736" y="242401"/>
                  </a:lnTo>
                  <a:lnTo>
                    <a:pt x="240549" y="213360"/>
                  </a:lnTo>
                  <a:lnTo>
                    <a:pt x="259444" y="176535"/>
                  </a:lnTo>
                  <a:lnTo>
                    <a:pt x="266230" y="134137"/>
                  </a:lnTo>
                  <a:lnTo>
                    <a:pt x="259444" y="91735"/>
                  </a:lnTo>
                  <a:lnTo>
                    <a:pt x="240549" y="54913"/>
                  </a:lnTo>
                  <a:lnTo>
                    <a:pt x="211736" y="25877"/>
                  </a:lnTo>
                  <a:lnTo>
                    <a:pt x="175196" y="6837"/>
                  </a:lnTo>
                  <a:lnTo>
                    <a:pt x="133121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1" name="object 289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860990" y="7257093"/>
              <a:ext cx="266144" cy="245811"/>
            </a:xfrm>
            <a:prstGeom prst="rect">
              <a:avLst/>
            </a:prstGeom>
          </p:spPr>
        </p:pic>
        <p:sp>
          <p:nvSpPr>
            <p:cNvPr id="2892" name="object 2892"/>
            <p:cNvSpPr/>
            <p:nvPr/>
          </p:nvSpPr>
          <p:spPr>
            <a:xfrm>
              <a:off x="5858927" y="7604893"/>
              <a:ext cx="276225" cy="270510"/>
            </a:xfrm>
            <a:custGeom>
              <a:avLst/>
              <a:gdLst/>
              <a:ahLst/>
              <a:cxnLst/>
              <a:rect l="l" t="t" r="r" b="b"/>
              <a:pathLst>
                <a:path w="276225" h="270509">
                  <a:moveTo>
                    <a:pt x="137934" y="0"/>
                  </a:moveTo>
                  <a:lnTo>
                    <a:pt x="94338" y="6890"/>
                  </a:lnTo>
                  <a:lnTo>
                    <a:pt x="56474" y="26079"/>
                  </a:lnTo>
                  <a:lnTo>
                    <a:pt x="26614" y="55341"/>
                  </a:lnTo>
                  <a:lnTo>
                    <a:pt x="7032" y="92449"/>
                  </a:lnTo>
                  <a:lnTo>
                    <a:pt x="0" y="135178"/>
                  </a:lnTo>
                  <a:lnTo>
                    <a:pt x="7032" y="177903"/>
                  </a:lnTo>
                  <a:lnTo>
                    <a:pt x="26614" y="215010"/>
                  </a:lnTo>
                  <a:lnTo>
                    <a:pt x="56474" y="244274"/>
                  </a:lnTo>
                  <a:lnTo>
                    <a:pt x="94338" y="263465"/>
                  </a:lnTo>
                  <a:lnTo>
                    <a:pt x="137934" y="270357"/>
                  </a:lnTo>
                  <a:lnTo>
                    <a:pt x="181529" y="263465"/>
                  </a:lnTo>
                  <a:lnTo>
                    <a:pt x="219390" y="244274"/>
                  </a:lnTo>
                  <a:lnTo>
                    <a:pt x="249246" y="215010"/>
                  </a:lnTo>
                  <a:lnTo>
                    <a:pt x="268825" y="177903"/>
                  </a:lnTo>
                  <a:lnTo>
                    <a:pt x="275856" y="135178"/>
                  </a:lnTo>
                  <a:lnTo>
                    <a:pt x="268825" y="92449"/>
                  </a:lnTo>
                  <a:lnTo>
                    <a:pt x="249246" y="55341"/>
                  </a:lnTo>
                  <a:lnTo>
                    <a:pt x="219390" y="26079"/>
                  </a:lnTo>
                  <a:lnTo>
                    <a:pt x="181529" y="6890"/>
                  </a:lnTo>
                  <a:lnTo>
                    <a:pt x="137934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5862369" y="7606264"/>
              <a:ext cx="266700" cy="268605"/>
            </a:xfrm>
            <a:custGeom>
              <a:avLst/>
              <a:gdLst/>
              <a:ahLst/>
              <a:cxnLst/>
              <a:rect l="l" t="t" r="r" b="b"/>
              <a:pathLst>
                <a:path w="266700" h="268604">
                  <a:moveTo>
                    <a:pt x="133096" y="0"/>
                  </a:moveTo>
                  <a:lnTo>
                    <a:pt x="91027" y="6838"/>
                  </a:lnTo>
                  <a:lnTo>
                    <a:pt x="54490" y="25882"/>
                  </a:lnTo>
                  <a:lnTo>
                    <a:pt x="25679" y="54921"/>
                  </a:lnTo>
                  <a:lnTo>
                    <a:pt x="6785" y="91747"/>
                  </a:lnTo>
                  <a:lnTo>
                    <a:pt x="0" y="134150"/>
                  </a:lnTo>
                  <a:lnTo>
                    <a:pt x="6785" y="176546"/>
                  </a:lnTo>
                  <a:lnTo>
                    <a:pt x="25679" y="213368"/>
                  </a:lnTo>
                  <a:lnTo>
                    <a:pt x="54490" y="242405"/>
                  </a:lnTo>
                  <a:lnTo>
                    <a:pt x="91027" y="261448"/>
                  </a:lnTo>
                  <a:lnTo>
                    <a:pt x="133096" y="268287"/>
                  </a:lnTo>
                  <a:lnTo>
                    <a:pt x="175178" y="261448"/>
                  </a:lnTo>
                  <a:lnTo>
                    <a:pt x="211725" y="242405"/>
                  </a:lnTo>
                  <a:lnTo>
                    <a:pt x="240544" y="213368"/>
                  </a:lnTo>
                  <a:lnTo>
                    <a:pt x="259443" y="176546"/>
                  </a:lnTo>
                  <a:lnTo>
                    <a:pt x="266230" y="134150"/>
                  </a:lnTo>
                  <a:lnTo>
                    <a:pt x="259443" y="91747"/>
                  </a:lnTo>
                  <a:lnTo>
                    <a:pt x="240544" y="54921"/>
                  </a:lnTo>
                  <a:lnTo>
                    <a:pt x="211725" y="25882"/>
                  </a:lnTo>
                  <a:lnTo>
                    <a:pt x="175178" y="6838"/>
                  </a:lnTo>
                  <a:lnTo>
                    <a:pt x="133096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4" name="object 289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862361" y="7618942"/>
              <a:ext cx="266145" cy="245814"/>
            </a:xfrm>
            <a:prstGeom prst="rect">
              <a:avLst/>
            </a:prstGeom>
          </p:spPr>
        </p:pic>
        <p:sp>
          <p:nvSpPr>
            <p:cNvPr id="2895" name="object 2895"/>
            <p:cNvSpPr/>
            <p:nvPr/>
          </p:nvSpPr>
          <p:spPr>
            <a:xfrm>
              <a:off x="5856172" y="7959849"/>
              <a:ext cx="276225" cy="270510"/>
            </a:xfrm>
            <a:custGeom>
              <a:avLst/>
              <a:gdLst/>
              <a:ahLst/>
              <a:cxnLst/>
              <a:rect l="l" t="t" r="r" b="b"/>
              <a:pathLst>
                <a:path w="276225" h="270509">
                  <a:moveTo>
                    <a:pt x="137934" y="0"/>
                  </a:moveTo>
                  <a:lnTo>
                    <a:pt x="94338" y="6890"/>
                  </a:lnTo>
                  <a:lnTo>
                    <a:pt x="56474" y="26079"/>
                  </a:lnTo>
                  <a:lnTo>
                    <a:pt x="26614" y="55341"/>
                  </a:lnTo>
                  <a:lnTo>
                    <a:pt x="7032" y="92449"/>
                  </a:lnTo>
                  <a:lnTo>
                    <a:pt x="0" y="135178"/>
                  </a:lnTo>
                  <a:lnTo>
                    <a:pt x="7032" y="177908"/>
                  </a:lnTo>
                  <a:lnTo>
                    <a:pt x="26614" y="215016"/>
                  </a:lnTo>
                  <a:lnTo>
                    <a:pt x="56474" y="244277"/>
                  </a:lnTo>
                  <a:lnTo>
                    <a:pt x="94338" y="263466"/>
                  </a:lnTo>
                  <a:lnTo>
                    <a:pt x="137934" y="270357"/>
                  </a:lnTo>
                  <a:lnTo>
                    <a:pt x="181529" y="263466"/>
                  </a:lnTo>
                  <a:lnTo>
                    <a:pt x="219390" y="244277"/>
                  </a:lnTo>
                  <a:lnTo>
                    <a:pt x="249246" y="215016"/>
                  </a:lnTo>
                  <a:lnTo>
                    <a:pt x="268825" y="177908"/>
                  </a:lnTo>
                  <a:lnTo>
                    <a:pt x="275856" y="135178"/>
                  </a:lnTo>
                  <a:lnTo>
                    <a:pt x="268825" y="92449"/>
                  </a:lnTo>
                  <a:lnTo>
                    <a:pt x="249246" y="55341"/>
                  </a:lnTo>
                  <a:lnTo>
                    <a:pt x="219390" y="26079"/>
                  </a:lnTo>
                  <a:lnTo>
                    <a:pt x="181529" y="6890"/>
                  </a:lnTo>
                  <a:lnTo>
                    <a:pt x="137934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5859613" y="7961237"/>
              <a:ext cx="266700" cy="268605"/>
            </a:xfrm>
            <a:custGeom>
              <a:avLst/>
              <a:gdLst/>
              <a:ahLst/>
              <a:cxnLst/>
              <a:rect l="l" t="t" r="r" b="b"/>
              <a:pathLst>
                <a:path w="266700" h="268604">
                  <a:moveTo>
                    <a:pt x="133108" y="0"/>
                  </a:moveTo>
                  <a:lnTo>
                    <a:pt x="91033" y="6837"/>
                  </a:lnTo>
                  <a:lnTo>
                    <a:pt x="54493" y="25877"/>
                  </a:lnTo>
                  <a:lnTo>
                    <a:pt x="25680" y="54910"/>
                  </a:lnTo>
                  <a:lnTo>
                    <a:pt x="6785" y="91729"/>
                  </a:lnTo>
                  <a:lnTo>
                    <a:pt x="0" y="134124"/>
                  </a:lnTo>
                  <a:lnTo>
                    <a:pt x="6785" y="176533"/>
                  </a:lnTo>
                  <a:lnTo>
                    <a:pt x="25680" y="213363"/>
                  </a:lnTo>
                  <a:lnTo>
                    <a:pt x="54493" y="242404"/>
                  </a:lnTo>
                  <a:lnTo>
                    <a:pt x="91033" y="261448"/>
                  </a:lnTo>
                  <a:lnTo>
                    <a:pt x="133108" y="268287"/>
                  </a:lnTo>
                  <a:lnTo>
                    <a:pt x="175185" y="261448"/>
                  </a:lnTo>
                  <a:lnTo>
                    <a:pt x="211728" y="242404"/>
                  </a:lnTo>
                  <a:lnTo>
                    <a:pt x="240545" y="213363"/>
                  </a:lnTo>
                  <a:lnTo>
                    <a:pt x="259443" y="176533"/>
                  </a:lnTo>
                  <a:lnTo>
                    <a:pt x="266230" y="134124"/>
                  </a:lnTo>
                  <a:lnTo>
                    <a:pt x="259443" y="91729"/>
                  </a:lnTo>
                  <a:lnTo>
                    <a:pt x="240545" y="54910"/>
                  </a:lnTo>
                  <a:lnTo>
                    <a:pt x="211728" y="25877"/>
                  </a:lnTo>
                  <a:lnTo>
                    <a:pt x="175185" y="6837"/>
                  </a:lnTo>
                  <a:lnTo>
                    <a:pt x="13310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7" name="object 289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859618" y="7973899"/>
              <a:ext cx="266145" cy="245813"/>
            </a:xfrm>
            <a:prstGeom prst="rect">
              <a:avLst/>
            </a:prstGeom>
          </p:spPr>
        </p:pic>
        <p:sp>
          <p:nvSpPr>
            <p:cNvPr id="2898" name="object 2898"/>
            <p:cNvSpPr/>
            <p:nvPr/>
          </p:nvSpPr>
          <p:spPr>
            <a:xfrm>
              <a:off x="5854800" y="8314824"/>
              <a:ext cx="276225" cy="270510"/>
            </a:xfrm>
            <a:custGeom>
              <a:avLst/>
              <a:gdLst/>
              <a:ahLst/>
              <a:cxnLst/>
              <a:rect l="l" t="t" r="r" b="b"/>
              <a:pathLst>
                <a:path w="276225" h="270509">
                  <a:moveTo>
                    <a:pt x="137922" y="0"/>
                  </a:moveTo>
                  <a:lnTo>
                    <a:pt x="94327" y="6889"/>
                  </a:lnTo>
                  <a:lnTo>
                    <a:pt x="56466" y="26075"/>
                  </a:lnTo>
                  <a:lnTo>
                    <a:pt x="26610" y="55333"/>
                  </a:lnTo>
                  <a:lnTo>
                    <a:pt x="7031" y="92438"/>
                  </a:lnTo>
                  <a:lnTo>
                    <a:pt x="0" y="135166"/>
                  </a:lnTo>
                  <a:lnTo>
                    <a:pt x="7031" y="177895"/>
                  </a:lnTo>
                  <a:lnTo>
                    <a:pt x="26610" y="215003"/>
                  </a:lnTo>
                  <a:lnTo>
                    <a:pt x="56466" y="244264"/>
                  </a:lnTo>
                  <a:lnTo>
                    <a:pt x="94327" y="263453"/>
                  </a:lnTo>
                  <a:lnTo>
                    <a:pt x="137922" y="270344"/>
                  </a:lnTo>
                  <a:lnTo>
                    <a:pt x="181518" y="263453"/>
                  </a:lnTo>
                  <a:lnTo>
                    <a:pt x="219382" y="244264"/>
                  </a:lnTo>
                  <a:lnTo>
                    <a:pt x="249241" y="215003"/>
                  </a:lnTo>
                  <a:lnTo>
                    <a:pt x="268824" y="177895"/>
                  </a:lnTo>
                  <a:lnTo>
                    <a:pt x="275856" y="135166"/>
                  </a:lnTo>
                  <a:lnTo>
                    <a:pt x="268824" y="92438"/>
                  </a:lnTo>
                  <a:lnTo>
                    <a:pt x="249241" y="55333"/>
                  </a:lnTo>
                  <a:lnTo>
                    <a:pt x="219382" y="26075"/>
                  </a:lnTo>
                  <a:lnTo>
                    <a:pt x="181518" y="6889"/>
                  </a:lnTo>
                  <a:lnTo>
                    <a:pt x="137922" y="0"/>
                  </a:lnTo>
                  <a:close/>
                </a:path>
              </a:pathLst>
            </a:custGeom>
            <a:solidFill>
              <a:srgbClr val="8385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5858242" y="8316184"/>
              <a:ext cx="266700" cy="268605"/>
            </a:xfrm>
            <a:custGeom>
              <a:avLst/>
              <a:gdLst/>
              <a:ahLst/>
              <a:cxnLst/>
              <a:rect l="l" t="t" r="r" b="b"/>
              <a:pathLst>
                <a:path w="266700" h="268604">
                  <a:moveTo>
                    <a:pt x="133108" y="0"/>
                  </a:moveTo>
                  <a:lnTo>
                    <a:pt x="91033" y="6840"/>
                  </a:lnTo>
                  <a:lnTo>
                    <a:pt x="54493" y="25886"/>
                  </a:lnTo>
                  <a:lnTo>
                    <a:pt x="25680" y="54927"/>
                  </a:lnTo>
                  <a:lnTo>
                    <a:pt x="6785" y="91752"/>
                  </a:lnTo>
                  <a:lnTo>
                    <a:pt x="0" y="134150"/>
                  </a:lnTo>
                  <a:lnTo>
                    <a:pt x="6785" y="176551"/>
                  </a:lnTo>
                  <a:lnTo>
                    <a:pt x="25680" y="213374"/>
                  </a:lnTo>
                  <a:lnTo>
                    <a:pt x="54493" y="242409"/>
                  </a:lnTo>
                  <a:lnTo>
                    <a:pt x="91033" y="261450"/>
                  </a:lnTo>
                  <a:lnTo>
                    <a:pt x="133108" y="268287"/>
                  </a:lnTo>
                  <a:lnTo>
                    <a:pt x="175183" y="261450"/>
                  </a:lnTo>
                  <a:lnTo>
                    <a:pt x="211723" y="242409"/>
                  </a:lnTo>
                  <a:lnTo>
                    <a:pt x="240536" y="213374"/>
                  </a:lnTo>
                  <a:lnTo>
                    <a:pt x="259432" y="176551"/>
                  </a:lnTo>
                  <a:lnTo>
                    <a:pt x="266217" y="134150"/>
                  </a:lnTo>
                  <a:lnTo>
                    <a:pt x="259432" y="91752"/>
                  </a:lnTo>
                  <a:lnTo>
                    <a:pt x="240536" y="54927"/>
                  </a:lnTo>
                  <a:lnTo>
                    <a:pt x="211723" y="25886"/>
                  </a:lnTo>
                  <a:lnTo>
                    <a:pt x="175183" y="6840"/>
                  </a:lnTo>
                  <a:lnTo>
                    <a:pt x="133108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0" name="object 290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858234" y="8328864"/>
              <a:ext cx="266145" cy="245813"/>
            </a:xfrm>
            <a:prstGeom prst="rect">
              <a:avLst/>
            </a:prstGeom>
          </p:spPr>
        </p:pic>
        <p:pic>
          <p:nvPicPr>
            <p:cNvPr id="2901" name="object 290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724777" y="7358617"/>
              <a:ext cx="103530" cy="196405"/>
            </a:xfrm>
            <a:prstGeom prst="rect">
              <a:avLst/>
            </a:prstGeom>
          </p:spPr>
        </p:pic>
        <p:pic>
          <p:nvPicPr>
            <p:cNvPr id="2902" name="object 290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724777" y="7716338"/>
              <a:ext cx="103530" cy="196392"/>
            </a:xfrm>
            <a:prstGeom prst="rect">
              <a:avLst/>
            </a:prstGeom>
          </p:spPr>
        </p:pic>
        <p:pic>
          <p:nvPicPr>
            <p:cNvPr id="2903" name="object 290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724777" y="8071293"/>
              <a:ext cx="103530" cy="196405"/>
            </a:xfrm>
            <a:prstGeom prst="rect">
              <a:avLst/>
            </a:prstGeom>
          </p:spPr>
        </p:pic>
        <p:pic>
          <p:nvPicPr>
            <p:cNvPr id="2904" name="object 290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724777" y="8420767"/>
              <a:ext cx="103530" cy="196380"/>
            </a:xfrm>
            <a:prstGeom prst="rect">
              <a:avLst/>
            </a:prstGeom>
          </p:spPr>
        </p:pic>
        <p:sp>
          <p:nvSpPr>
            <p:cNvPr id="2905" name="object 2905"/>
            <p:cNvSpPr/>
            <p:nvPr/>
          </p:nvSpPr>
          <p:spPr>
            <a:xfrm>
              <a:off x="5652198" y="7023252"/>
              <a:ext cx="490855" cy="1132205"/>
            </a:xfrm>
            <a:custGeom>
              <a:avLst/>
              <a:gdLst/>
              <a:ahLst/>
              <a:cxnLst/>
              <a:rect l="l" t="t" r="r" b="b"/>
              <a:pathLst>
                <a:path w="490854" h="1132204">
                  <a:moveTo>
                    <a:pt x="23037" y="170192"/>
                  </a:moveTo>
                  <a:lnTo>
                    <a:pt x="17881" y="165100"/>
                  </a:lnTo>
                  <a:lnTo>
                    <a:pt x="5156" y="165100"/>
                  </a:lnTo>
                  <a:lnTo>
                    <a:pt x="0" y="170192"/>
                  </a:lnTo>
                  <a:lnTo>
                    <a:pt x="0" y="182727"/>
                  </a:lnTo>
                  <a:lnTo>
                    <a:pt x="5156" y="187807"/>
                  </a:lnTo>
                  <a:lnTo>
                    <a:pt x="17881" y="187807"/>
                  </a:lnTo>
                  <a:lnTo>
                    <a:pt x="23037" y="182727"/>
                  </a:lnTo>
                  <a:lnTo>
                    <a:pt x="23037" y="176453"/>
                  </a:lnTo>
                  <a:lnTo>
                    <a:pt x="23037" y="170192"/>
                  </a:lnTo>
                  <a:close/>
                </a:path>
                <a:path w="490854" h="1132204">
                  <a:moveTo>
                    <a:pt x="25107" y="1114361"/>
                  </a:moveTo>
                  <a:lnTo>
                    <a:pt x="19951" y="1109268"/>
                  </a:lnTo>
                  <a:lnTo>
                    <a:pt x="7213" y="1109268"/>
                  </a:lnTo>
                  <a:lnTo>
                    <a:pt x="2057" y="1114361"/>
                  </a:lnTo>
                  <a:lnTo>
                    <a:pt x="2057" y="1126896"/>
                  </a:lnTo>
                  <a:lnTo>
                    <a:pt x="7213" y="1131976"/>
                  </a:lnTo>
                  <a:lnTo>
                    <a:pt x="19951" y="1131976"/>
                  </a:lnTo>
                  <a:lnTo>
                    <a:pt x="25107" y="1126896"/>
                  </a:lnTo>
                  <a:lnTo>
                    <a:pt x="25107" y="1120622"/>
                  </a:lnTo>
                  <a:lnTo>
                    <a:pt x="25107" y="1114361"/>
                  </a:lnTo>
                  <a:close/>
                </a:path>
                <a:path w="490854" h="1132204">
                  <a:moveTo>
                    <a:pt x="161315" y="172250"/>
                  </a:moveTo>
                  <a:lnTo>
                    <a:pt x="156159" y="167170"/>
                  </a:lnTo>
                  <a:lnTo>
                    <a:pt x="143433" y="167170"/>
                  </a:lnTo>
                  <a:lnTo>
                    <a:pt x="138277" y="172250"/>
                  </a:lnTo>
                  <a:lnTo>
                    <a:pt x="138277" y="184785"/>
                  </a:lnTo>
                  <a:lnTo>
                    <a:pt x="143433" y="189877"/>
                  </a:lnTo>
                  <a:lnTo>
                    <a:pt x="156159" y="189877"/>
                  </a:lnTo>
                  <a:lnTo>
                    <a:pt x="161315" y="184785"/>
                  </a:lnTo>
                  <a:lnTo>
                    <a:pt x="161315" y="178523"/>
                  </a:lnTo>
                  <a:lnTo>
                    <a:pt x="161315" y="172250"/>
                  </a:lnTo>
                  <a:close/>
                </a:path>
                <a:path w="490854" h="1132204">
                  <a:moveTo>
                    <a:pt x="490486" y="5092"/>
                  </a:moveTo>
                  <a:lnTo>
                    <a:pt x="485330" y="0"/>
                  </a:lnTo>
                  <a:lnTo>
                    <a:pt x="472605" y="0"/>
                  </a:lnTo>
                  <a:lnTo>
                    <a:pt x="467448" y="5092"/>
                  </a:lnTo>
                  <a:lnTo>
                    <a:pt x="467448" y="17627"/>
                  </a:lnTo>
                  <a:lnTo>
                    <a:pt x="472605" y="22707"/>
                  </a:lnTo>
                  <a:lnTo>
                    <a:pt x="485330" y="22707"/>
                  </a:lnTo>
                  <a:lnTo>
                    <a:pt x="490486" y="17627"/>
                  </a:lnTo>
                  <a:lnTo>
                    <a:pt x="490486" y="11353"/>
                  </a:lnTo>
                  <a:lnTo>
                    <a:pt x="490486" y="50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6" name="object 290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686512" y="8662207"/>
              <a:ext cx="102679" cy="216700"/>
            </a:xfrm>
            <a:prstGeom prst="rect">
              <a:avLst/>
            </a:prstGeom>
          </p:spPr>
        </p:pic>
      </p:grpSp>
      <p:grpSp>
        <p:nvGrpSpPr>
          <p:cNvPr id="2907" name="object 2907"/>
          <p:cNvGrpSpPr/>
          <p:nvPr/>
        </p:nvGrpSpPr>
        <p:grpSpPr>
          <a:xfrm>
            <a:off x="7970431" y="7181596"/>
            <a:ext cx="2679700" cy="2124075"/>
            <a:chOff x="2915831" y="7181595"/>
            <a:chExt cx="2679700" cy="2124075"/>
          </a:xfrm>
        </p:grpSpPr>
        <p:sp>
          <p:nvSpPr>
            <p:cNvPr id="2908" name="object 2908"/>
            <p:cNvSpPr/>
            <p:nvPr/>
          </p:nvSpPr>
          <p:spPr>
            <a:xfrm>
              <a:off x="3142932" y="7403451"/>
              <a:ext cx="2113280" cy="1527175"/>
            </a:xfrm>
            <a:custGeom>
              <a:avLst/>
              <a:gdLst/>
              <a:ahLst/>
              <a:cxnLst/>
              <a:rect l="l" t="t" r="r" b="b"/>
              <a:pathLst>
                <a:path w="2113279" h="1527175">
                  <a:moveTo>
                    <a:pt x="2112835" y="0"/>
                  </a:moveTo>
                  <a:lnTo>
                    <a:pt x="0" y="5715"/>
                  </a:lnTo>
                  <a:lnTo>
                    <a:pt x="0" y="33947"/>
                  </a:lnTo>
                  <a:lnTo>
                    <a:pt x="5715" y="38519"/>
                  </a:lnTo>
                  <a:lnTo>
                    <a:pt x="12573" y="1523504"/>
                  </a:lnTo>
                  <a:lnTo>
                    <a:pt x="368617" y="1523504"/>
                  </a:lnTo>
                  <a:lnTo>
                    <a:pt x="370903" y="1520075"/>
                  </a:lnTo>
                  <a:lnTo>
                    <a:pt x="373303" y="1520075"/>
                  </a:lnTo>
                  <a:lnTo>
                    <a:pt x="376161" y="1522818"/>
                  </a:lnTo>
                  <a:lnTo>
                    <a:pt x="376732" y="1523504"/>
                  </a:lnTo>
                  <a:lnTo>
                    <a:pt x="697001" y="1523504"/>
                  </a:lnTo>
                  <a:lnTo>
                    <a:pt x="701294" y="1520075"/>
                  </a:lnTo>
                  <a:lnTo>
                    <a:pt x="702437" y="1519161"/>
                  </a:lnTo>
                  <a:lnTo>
                    <a:pt x="702716" y="1518932"/>
                  </a:lnTo>
                  <a:lnTo>
                    <a:pt x="709231" y="1518932"/>
                  </a:lnTo>
                  <a:lnTo>
                    <a:pt x="720661" y="1526933"/>
                  </a:lnTo>
                  <a:lnTo>
                    <a:pt x="722033" y="1522590"/>
                  </a:lnTo>
                  <a:lnTo>
                    <a:pt x="716813" y="1518932"/>
                  </a:lnTo>
                  <a:lnTo>
                    <a:pt x="710603" y="1514589"/>
                  </a:lnTo>
                  <a:lnTo>
                    <a:pt x="701230" y="1514589"/>
                  </a:lnTo>
                  <a:lnTo>
                    <a:pt x="695515" y="1519161"/>
                  </a:lnTo>
                  <a:lnTo>
                    <a:pt x="378561" y="1519161"/>
                  </a:lnTo>
                  <a:lnTo>
                    <a:pt x="375132" y="1515732"/>
                  </a:lnTo>
                  <a:lnTo>
                    <a:pt x="368503" y="1515732"/>
                  </a:lnTo>
                  <a:lnTo>
                    <a:pt x="366217" y="1519161"/>
                  </a:lnTo>
                  <a:lnTo>
                    <a:pt x="16802" y="1519161"/>
                  </a:lnTo>
                  <a:lnTo>
                    <a:pt x="9944" y="36461"/>
                  </a:lnTo>
                  <a:lnTo>
                    <a:pt x="4343" y="31889"/>
                  </a:lnTo>
                  <a:lnTo>
                    <a:pt x="4343" y="10058"/>
                  </a:lnTo>
                  <a:lnTo>
                    <a:pt x="802627" y="7886"/>
                  </a:lnTo>
                  <a:lnTo>
                    <a:pt x="2108606" y="4356"/>
                  </a:lnTo>
                  <a:lnTo>
                    <a:pt x="2108606" y="25374"/>
                  </a:lnTo>
                  <a:lnTo>
                    <a:pt x="2103234" y="32804"/>
                  </a:lnTo>
                  <a:lnTo>
                    <a:pt x="2102891" y="33375"/>
                  </a:lnTo>
                  <a:lnTo>
                    <a:pt x="2105177" y="1516875"/>
                  </a:lnTo>
                  <a:lnTo>
                    <a:pt x="1763991" y="1519161"/>
                  </a:lnTo>
                  <a:lnTo>
                    <a:pt x="1762302" y="1518602"/>
                  </a:lnTo>
                  <a:lnTo>
                    <a:pt x="1810283" y="1518818"/>
                  </a:lnTo>
                  <a:lnTo>
                    <a:pt x="1765935" y="23545"/>
                  </a:lnTo>
                  <a:lnTo>
                    <a:pt x="1746796" y="23545"/>
                  </a:lnTo>
                  <a:lnTo>
                    <a:pt x="1746796" y="1518539"/>
                  </a:lnTo>
                  <a:lnTo>
                    <a:pt x="1745475" y="1520304"/>
                  </a:lnTo>
                  <a:lnTo>
                    <a:pt x="1433207" y="1518018"/>
                  </a:lnTo>
                  <a:lnTo>
                    <a:pt x="1431975" y="1517091"/>
                  </a:lnTo>
                  <a:lnTo>
                    <a:pt x="1746796" y="1518539"/>
                  </a:lnTo>
                  <a:lnTo>
                    <a:pt x="1746796" y="23545"/>
                  </a:lnTo>
                  <a:lnTo>
                    <a:pt x="315125" y="23545"/>
                  </a:lnTo>
                  <a:lnTo>
                    <a:pt x="308267" y="1511960"/>
                  </a:lnTo>
                  <a:lnTo>
                    <a:pt x="1418323" y="1517040"/>
                  </a:lnTo>
                  <a:lnTo>
                    <a:pt x="1417662" y="1518018"/>
                  </a:lnTo>
                  <a:lnTo>
                    <a:pt x="722033" y="1522590"/>
                  </a:lnTo>
                  <a:lnTo>
                    <a:pt x="1385100" y="1522590"/>
                  </a:lnTo>
                  <a:lnTo>
                    <a:pt x="1420063" y="1522361"/>
                  </a:lnTo>
                  <a:lnTo>
                    <a:pt x="1423530" y="1517053"/>
                  </a:lnTo>
                  <a:lnTo>
                    <a:pt x="1424800" y="1517065"/>
                  </a:lnTo>
                  <a:lnTo>
                    <a:pt x="1431264" y="1521904"/>
                  </a:lnTo>
                  <a:lnTo>
                    <a:pt x="1431836" y="1522361"/>
                  </a:lnTo>
                  <a:lnTo>
                    <a:pt x="1747647" y="1524647"/>
                  </a:lnTo>
                  <a:lnTo>
                    <a:pt x="1750910" y="1520304"/>
                  </a:lnTo>
                  <a:lnTo>
                    <a:pt x="1751076" y="1520075"/>
                  </a:lnTo>
                  <a:lnTo>
                    <a:pt x="1753019" y="1520075"/>
                  </a:lnTo>
                  <a:lnTo>
                    <a:pt x="1763306" y="1523504"/>
                  </a:lnTo>
                  <a:lnTo>
                    <a:pt x="2109520" y="1521218"/>
                  </a:lnTo>
                  <a:lnTo>
                    <a:pt x="2109520" y="1520075"/>
                  </a:lnTo>
                  <a:lnTo>
                    <a:pt x="2109520" y="1519161"/>
                  </a:lnTo>
                  <a:lnTo>
                    <a:pt x="2107234" y="34747"/>
                  </a:lnTo>
                  <a:lnTo>
                    <a:pt x="2112492" y="27317"/>
                  </a:lnTo>
                  <a:lnTo>
                    <a:pt x="2112835" y="26746"/>
                  </a:lnTo>
                  <a:lnTo>
                    <a:pt x="2112835" y="4343"/>
                  </a:lnTo>
                  <a:lnTo>
                    <a:pt x="2112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3145115" y="7405618"/>
              <a:ext cx="2108835" cy="34290"/>
            </a:xfrm>
            <a:custGeom>
              <a:avLst/>
              <a:gdLst/>
              <a:ahLst/>
              <a:cxnLst/>
              <a:rect l="l" t="t" r="r" b="b"/>
              <a:pathLst>
                <a:path w="2108835" h="34290">
                  <a:moveTo>
                    <a:pt x="2108492" y="0"/>
                  </a:moveTo>
                  <a:lnTo>
                    <a:pt x="0" y="5715"/>
                  </a:lnTo>
                  <a:lnTo>
                    <a:pt x="1143" y="34175"/>
                  </a:lnTo>
                  <a:lnTo>
                    <a:pt x="2108492" y="23888"/>
                  </a:lnTo>
                  <a:lnTo>
                    <a:pt x="2108492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3142829" y="7403446"/>
              <a:ext cx="2113280" cy="38735"/>
            </a:xfrm>
            <a:custGeom>
              <a:avLst/>
              <a:gdLst/>
              <a:ahLst/>
              <a:cxnLst/>
              <a:rect l="l" t="t" r="r" b="b"/>
              <a:pathLst>
                <a:path w="2113279" h="38734">
                  <a:moveTo>
                    <a:pt x="2286" y="7886"/>
                  </a:moveTo>
                  <a:lnTo>
                    <a:pt x="114" y="8001"/>
                  </a:lnTo>
                  <a:lnTo>
                    <a:pt x="1371" y="38519"/>
                  </a:lnTo>
                  <a:lnTo>
                    <a:pt x="5486" y="34175"/>
                  </a:lnTo>
                  <a:lnTo>
                    <a:pt x="4546" y="10058"/>
                  </a:lnTo>
                  <a:lnTo>
                    <a:pt x="2286" y="10058"/>
                  </a:lnTo>
                  <a:lnTo>
                    <a:pt x="2286" y="7886"/>
                  </a:lnTo>
                  <a:close/>
                </a:path>
                <a:path w="2113279" h="38734">
                  <a:moveTo>
                    <a:pt x="2112949" y="4343"/>
                  </a:moveTo>
                  <a:lnTo>
                    <a:pt x="2108720" y="4343"/>
                  </a:lnTo>
                  <a:lnTo>
                    <a:pt x="2108720" y="24003"/>
                  </a:lnTo>
                  <a:lnTo>
                    <a:pt x="5486" y="34175"/>
                  </a:lnTo>
                  <a:lnTo>
                    <a:pt x="892926" y="34175"/>
                  </a:lnTo>
                  <a:lnTo>
                    <a:pt x="2112949" y="28232"/>
                  </a:lnTo>
                  <a:lnTo>
                    <a:pt x="2112949" y="4343"/>
                  </a:lnTo>
                  <a:close/>
                </a:path>
                <a:path w="2113279" h="38734">
                  <a:moveTo>
                    <a:pt x="4457" y="7772"/>
                  </a:moveTo>
                  <a:lnTo>
                    <a:pt x="2286" y="7886"/>
                  </a:lnTo>
                  <a:lnTo>
                    <a:pt x="2286" y="10058"/>
                  </a:lnTo>
                  <a:lnTo>
                    <a:pt x="4546" y="10052"/>
                  </a:lnTo>
                  <a:lnTo>
                    <a:pt x="4457" y="7772"/>
                  </a:lnTo>
                  <a:close/>
                </a:path>
                <a:path w="2113279" h="38734">
                  <a:moveTo>
                    <a:pt x="4546" y="10052"/>
                  </a:moveTo>
                  <a:lnTo>
                    <a:pt x="2286" y="10058"/>
                  </a:lnTo>
                  <a:lnTo>
                    <a:pt x="4546" y="10058"/>
                  </a:lnTo>
                  <a:close/>
                </a:path>
                <a:path w="2113279" h="38734">
                  <a:moveTo>
                    <a:pt x="844859" y="7772"/>
                  </a:moveTo>
                  <a:lnTo>
                    <a:pt x="4457" y="7772"/>
                  </a:lnTo>
                  <a:lnTo>
                    <a:pt x="4546" y="10052"/>
                  </a:lnTo>
                  <a:lnTo>
                    <a:pt x="844859" y="7772"/>
                  </a:lnTo>
                  <a:close/>
                </a:path>
                <a:path w="2113279" h="38734">
                  <a:moveTo>
                    <a:pt x="2112949" y="0"/>
                  </a:moveTo>
                  <a:lnTo>
                    <a:pt x="0" y="5715"/>
                  </a:lnTo>
                  <a:lnTo>
                    <a:pt x="114" y="8001"/>
                  </a:lnTo>
                  <a:lnTo>
                    <a:pt x="4457" y="7772"/>
                  </a:lnTo>
                  <a:lnTo>
                    <a:pt x="844859" y="7772"/>
                  </a:lnTo>
                  <a:lnTo>
                    <a:pt x="2112949" y="4343"/>
                  </a:lnTo>
                  <a:lnTo>
                    <a:pt x="21129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11" name="object 291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145915" y="7438079"/>
              <a:ext cx="364502" cy="1518705"/>
            </a:xfrm>
            <a:prstGeom prst="rect">
              <a:avLst/>
            </a:prstGeom>
          </p:spPr>
        </p:pic>
        <p:pic>
          <p:nvPicPr>
            <p:cNvPr id="2912" name="object 291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915831" y="8451583"/>
              <a:ext cx="355587" cy="853528"/>
            </a:xfrm>
            <a:prstGeom prst="rect">
              <a:avLst/>
            </a:prstGeom>
          </p:spPr>
        </p:pic>
        <p:sp>
          <p:nvSpPr>
            <p:cNvPr id="2913" name="object 2913"/>
            <p:cNvSpPr/>
            <p:nvPr/>
          </p:nvSpPr>
          <p:spPr>
            <a:xfrm>
              <a:off x="3507560" y="7435565"/>
              <a:ext cx="334010" cy="123189"/>
            </a:xfrm>
            <a:custGeom>
              <a:avLst/>
              <a:gdLst/>
              <a:ahLst/>
              <a:cxnLst/>
              <a:rect l="l" t="t" r="r" b="b"/>
              <a:pathLst>
                <a:path w="334010" h="123190">
                  <a:moveTo>
                    <a:pt x="332841" y="0"/>
                  </a:moveTo>
                  <a:lnTo>
                    <a:pt x="0" y="2514"/>
                  </a:lnTo>
                  <a:lnTo>
                    <a:pt x="0" y="122872"/>
                  </a:lnTo>
                  <a:lnTo>
                    <a:pt x="333641" y="120243"/>
                  </a:lnTo>
                  <a:lnTo>
                    <a:pt x="332841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3505389" y="7433393"/>
              <a:ext cx="338455" cy="127635"/>
            </a:xfrm>
            <a:custGeom>
              <a:avLst/>
              <a:gdLst/>
              <a:ahLst/>
              <a:cxnLst/>
              <a:rect l="l" t="t" r="r" b="b"/>
              <a:pathLst>
                <a:path w="338454" h="127634">
                  <a:moveTo>
                    <a:pt x="337070" y="0"/>
                  </a:moveTo>
                  <a:lnTo>
                    <a:pt x="0" y="2514"/>
                  </a:lnTo>
                  <a:lnTo>
                    <a:pt x="0" y="127215"/>
                  </a:lnTo>
                  <a:lnTo>
                    <a:pt x="337985" y="124587"/>
                  </a:lnTo>
                  <a:lnTo>
                    <a:pt x="337972" y="122872"/>
                  </a:lnTo>
                  <a:lnTo>
                    <a:pt x="4343" y="122872"/>
                  </a:lnTo>
                  <a:lnTo>
                    <a:pt x="4343" y="6857"/>
                  </a:lnTo>
                  <a:lnTo>
                    <a:pt x="2171" y="6857"/>
                  </a:lnTo>
                  <a:lnTo>
                    <a:pt x="2171" y="4686"/>
                  </a:lnTo>
                  <a:lnTo>
                    <a:pt x="287750" y="4686"/>
                  </a:lnTo>
                  <a:lnTo>
                    <a:pt x="337102" y="4343"/>
                  </a:lnTo>
                  <a:lnTo>
                    <a:pt x="337070" y="0"/>
                  </a:lnTo>
                  <a:close/>
                </a:path>
                <a:path w="338454" h="127634">
                  <a:moveTo>
                    <a:pt x="337102" y="4343"/>
                  </a:moveTo>
                  <a:lnTo>
                    <a:pt x="332841" y="4343"/>
                  </a:lnTo>
                  <a:lnTo>
                    <a:pt x="333641" y="120357"/>
                  </a:lnTo>
                  <a:lnTo>
                    <a:pt x="4343" y="122872"/>
                  </a:lnTo>
                  <a:lnTo>
                    <a:pt x="337972" y="122872"/>
                  </a:lnTo>
                  <a:lnTo>
                    <a:pt x="337102" y="4343"/>
                  </a:lnTo>
                  <a:close/>
                </a:path>
                <a:path w="338454" h="127634">
                  <a:moveTo>
                    <a:pt x="4343" y="4686"/>
                  </a:moveTo>
                  <a:lnTo>
                    <a:pt x="2171" y="4686"/>
                  </a:lnTo>
                  <a:lnTo>
                    <a:pt x="2171" y="6857"/>
                  </a:lnTo>
                  <a:lnTo>
                    <a:pt x="4343" y="6841"/>
                  </a:lnTo>
                  <a:lnTo>
                    <a:pt x="4343" y="4686"/>
                  </a:lnTo>
                  <a:close/>
                </a:path>
                <a:path w="338454" h="127634">
                  <a:moveTo>
                    <a:pt x="4343" y="6841"/>
                  </a:moveTo>
                  <a:lnTo>
                    <a:pt x="2171" y="6857"/>
                  </a:lnTo>
                  <a:lnTo>
                    <a:pt x="4343" y="6857"/>
                  </a:lnTo>
                  <a:close/>
                </a:path>
                <a:path w="338454" h="127634">
                  <a:moveTo>
                    <a:pt x="287750" y="4686"/>
                  </a:moveTo>
                  <a:lnTo>
                    <a:pt x="4343" y="4686"/>
                  </a:lnTo>
                  <a:lnTo>
                    <a:pt x="4343" y="6841"/>
                  </a:lnTo>
                  <a:lnTo>
                    <a:pt x="287750" y="46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3510075" y="7555810"/>
              <a:ext cx="334645" cy="365125"/>
            </a:xfrm>
            <a:custGeom>
              <a:avLst/>
              <a:gdLst/>
              <a:ahLst/>
              <a:cxnLst/>
              <a:rect l="l" t="t" r="r" b="b"/>
              <a:pathLst>
                <a:path w="334645" h="365125">
                  <a:moveTo>
                    <a:pt x="324269" y="0"/>
                  </a:moveTo>
                  <a:lnTo>
                    <a:pt x="1714" y="2628"/>
                  </a:lnTo>
                  <a:lnTo>
                    <a:pt x="3429" y="340614"/>
                  </a:lnTo>
                  <a:lnTo>
                    <a:pt x="0" y="344043"/>
                  </a:lnTo>
                  <a:lnTo>
                    <a:pt x="0" y="364502"/>
                  </a:lnTo>
                  <a:lnTo>
                    <a:pt x="334556" y="361073"/>
                  </a:lnTo>
                  <a:lnTo>
                    <a:pt x="333756" y="344043"/>
                  </a:lnTo>
                  <a:lnTo>
                    <a:pt x="329412" y="339699"/>
                  </a:lnTo>
                  <a:lnTo>
                    <a:pt x="324269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3534481" y="7510589"/>
              <a:ext cx="24130" cy="22860"/>
            </a:xfrm>
            <a:custGeom>
              <a:avLst/>
              <a:gdLst/>
              <a:ahLst/>
              <a:cxnLst/>
              <a:rect l="l" t="t" r="r" b="b"/>
              <a:pathLst>
                <a:path w="24129" h="22859">
                  <a:moveTo>
                    <a:pt x="18554" y="0"/>
                  </a:moveTo>
                  <a:lnTo>
                    <a:pt x="5359" y="0"/>
                  </a:lnTo>
                  <a:lnTo>
                    <a:pt x="0" y="5029"/>
                  </a:lnTo>
                  <a:lnTo>
                    <a:pt x="0" y="17386"/>
                  </a:lnTo>
                  <a:lnTo>
                    <a:pt x="5359" y="22415"/>
                  </a:lnTo>
                  <a:lnTo>
                    <a:pt x="18554" y="22415"/>
                  </a:lnTo>
                  <a:lnTo>
                    <a:pt x="23901" y="17386"/>
                  </a:lnTo>
                  <a:lnTo>
                    <a:pt x="23901" y="11214"/>
                  </a:lnTo>
                  <a:lnTo>
                    <a:pt x="23901" y="5029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3527323" y="7502778"/>
              <a:ext cx="38735" cy="38100"/>
            </a:xfrm>
            <a:custGeom>
              <a:avLst/>
              <a:gdLst/>
              <a:ahLst/>
              <a:cxnLst/>
              <a:rect l="l" t="t" r="r" b="b"/>
              <a:pathLst>
                <a:path w="38735" h="38100">
                  <a:moveTo>
                    <a:pt x="38176" y="26860"/>
                  </a:moveTo>
                  <a:lnTo>
                    <a:pt x="33185" y="21894"/>
                  </a:lnTo>
                  <a:lnTo>
                    <a:pt x="33185" y="11531"/>
                  </a:lnTo>
                  <a:lnTo>
                    <a:pt x="31483" y="9969"/>
                  </a:lnTo>
                  <a:lnTo>
                    <a:pt x="28879" y="7581"/>
                  </a:lnTo>
                  <a:lnTo>
                    <a:pt x="28879" y="14135"/>
                  </a:lnTo>
                  <a:lnTo>
                    <a:pt x="28879" y="17614"/>
                  </a:lnTo>
                  <a:lnTo>
                    <a:pt x="21209" y="9982"/>
                  </a:lnTo>
                  <a:lnTo>
                    <a:pt x="22009" y="9982"/>
                  </a:lnTo>
                  <a:lnTo>
                    <a:pt x="24612" y="9982"/>
                  </a:lnTo>
                  <a:lnTo>
                    <a:pt x="28879" y="14135"/>
                  </a:lnTo>
                  <a:lnTo>
                    <a:pt x="28879" y="7581"/>
                  </a:lnTo>
                  <a:lnTo>
                    <a:pt x="26797" y="5664"/>
                  </a:lnTo>
                  <a:lnTo>
                    <a:pt x="16916" y="5664"/>
                  </a:lnTo>
                  <a:lnTo>
                    <a:pt x="16916" y="28067"/>
                  </a:lnTo>
                  <a:lnTo>
                    <a:pt x="13589" y="28054"/>
                  </a:lnTo>
                  <a:lnTo>
                    <a:pt x="9321" y="23901"/>
                  </a:lnTo>
                  <a:lnTo>
                    <a:pt x="9321" y="20485"/>
                  </a:lnTo>
                  <a:lnTo>
                    <a:pt x="16916" y="28067"/>
                  </a:lnTo>
                  <a:lnTo>
                    <a:pt x="16916" y="5664"/>
                  </a:lnTo>
                  <a:lnTo>
                    <a:pt x="11201" y="0"/>
                  </a:lnTo>
                  <a:lnTo>
                    <a:pt x="0" y="11201"/>
                  </a:lnTo>
                  <a:lnTo>
                    <a:pt x="5016" y="16205"/>
                  </a:lnTo>
                  <a:lnTo>
                    <a:pt x="5016" y="26504"/>
                  </a:lnTo>
                  <a:lnTo>
                    <a:pt x="11417" y="32372"/>
                  </a:lnTo>
                  <a:lnTo>
                    <a:pt x="19113" y="32385"/>
                  </a:lnTo>
                  <a:lnTo>
                    <a:pt x="21259" y="32385"/>
                  </a:lnTo>
                  <a:lnTo>
                    <a:pt x="26974" y="38061"/>
                  </a:lnTo>
                  <a:lnTo>
                    <a:pt x="38176" y="26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3790522" y="7505480"/>
              <a:ext cx="24130" cy="22860"/>
            </a:xfrm>
            <a:custGeom>
              <a:avLst/>
              <a:gdLst/>
              <a:ahLst/>
              <a:cxnLst/>
              <a:rect l="l" t="t" r="r" b="b"/>
              <a:pathLst>
                <a:path w="24129" h="22859">
                  <a:moveTo>
                    <a:pt x="18541" y="0"/>
                  </a:moveTo>
                  <a:lnTo>
                    <a:pt x="5346" y="0"/>
                  </a:lnTo>
                  <a:lnTo>
                    <a:pt x="0" y="5016"/>
                  </a:lnTo>
                  <a:lnTo>
                    <a:pt x="0" y="17373"/>
                  </a:lnTo>
                  <a:lnTo>
                    <a:pt x="5346" y="22402"/>
                  </a:lnTo>
                  <a:lnTo>
                    <a:pt x="18541" y="22402"/>
                  </a:lnTo>
                  <a:lnTo>
                    <a:pt x="23888" y="17373"/>
                  </a:lnTo>
                  <a:lnTo>
                    <a:pt x="23888" y="11201"/>
                  </a:lnTo>
                  <a:lnTo>
                    <a:pt x="23888" y="5016"/>
                  </a:lnTo>
                  <a:lnTo>
                    <a:pt x="18541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3783393" y="7497609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138" y="26949"/>
                  </a:moveTo>
                  <a:lnTo>
                    <a:pt x="33147" y="21958"/>
                  </a:lnTo>
                  <a:lnTo>
                    <a:pt x="33147" y="11582"/>
                  </a:lnTo>
                  <a:lnTo>
                    <a:pt x="31445" y="10033"/>
                  </a:lnTo>
                  <a:lnTo>
                    <a:pt x="28841" y="7658"/>
                  </a:lnTo>
                  <a:lnTo>
                    <a:pt x="28841" y="14185"/>
                  </a:lnTo>
                  <a:lnTo>
                    <a:pt x="28841" y="17653"/>
                  </a:lnTo>
                  <a:lnTo>
                    <a:pt x="21234" y="10045"/>
                  </a:lnTo>
                  <a:lnTo>
                    <a:pt x="21971" y="10045"/>
                  </a:lnTo>
                  <a:lnTo>
                    <a:pt x="24574" y="10045"/>
                  </a:lnTo>
                  <a:lnTo>
                    <a:pt x="28841" y="14185"/>
                  </a:lnTo>
                  <a:lnTo>
                    <a:pt x="28841" y="7658"/>
                  </a:lnTo>
                  <a:lnTo>
                    <a:pt x="26746" y="5727"/>
                  </a:lnTo>
                  <a:lnTo>
                    <a:pt x="19062" y="5715"/>
                  </a:lnTo>
                  <a:lnTo>
                    <a:pt x="16916" y="5727"/>
                  </a:lnTo>
                  <a:lnTo>
                    <a:pt x="16878" y="28117"/>
                  </a:lnTo>
                  <a:lnTo>
                    <a:pt x="13550" y="28105"/>
                  </a:lnTo>
                  <a:lnTo>
                    <a:pt x="9283" y="23952"/>
                  </a:lnTo>
                  <a:lnTo>
                    <a:pt x="9283" y="20497"/>
                  </a:lnTo>
                  <a:lnTo>
                    <a:pt x="16878" y="28117"/>
                  </a:lnTo>
                  <a:lnTo>
                    <a:pt x="16878" y="5689"/>
                  </a:lnTo>
                  <a:lnTo>
                    <a:pt x="11201" y="0"/>
                  </a:lnTo>
                  <a:lnTo>
                    <a:pt x="0" y="11201"/>
                  </a:lnTo>
                  <a:lnTo>
                    <a:pt x="4978" y="16192"/>
                  </a:lnTo>
                  <a:lnTo>
                    <a:pt x="4978" y="26555"/>
                  </a:lnTo>
                  <a:lnTo>
                    <a:pt x="11379" y="32423"/>
                  </a:lnTo>
                  <a:lnTo>
                    <a:pt x="19062" y="32435"/>
                  </a:lnTo>
                  <a:lnTo>
                    <a:pt x="21209" y="32435"/>
                  </a:lnTo>
                  <a:lnTo>
                    <a:pt x="26924" y="38150"/>
                  </a:lnTo>
                  <a:lnTo>
                    <a:pt x="38138" y="2694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3796282" y="7875734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40">
                  <a:moveTo>
                    <a:pt x="12230" y="0"/>
                  </a:moveTo>
                  <a:lnTo>
                    <a:pt x="3543" y="0"/>
                  </a:lnTo>
                  <a:lnTo>
                    <a:pt x="0" y="3428"/>
                  </a:lnTo>
                  <a:lnTo>
                    <a:pt x="0" y="11772"/>
                  </a:lnTo>
                  <a:lnTo>
                    <a:pt x="3543" y="15087"/>
                  </a:lnTo>
                  <a:lnTo>
                    <a:pt x="12230" y="15087"/>
                  </a:lnTo>
                  <a:lnTo>
                    <a:pt x="15773" y="11772"/>
                  </a:lnTo>
                  <a:lnTo>
                    <a:pt x="15773" y="7543"/>
                  </a:lnTo>
                  <a:lnTo>
                    <a:pt x="15773" y="3428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3798340" y="7877563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5829" y="0"/>
                  </a:moveTo>
                  <a:lnTo>
                    <a:pt x="2628" y="114"/>
                  </a:lnTo>
                  <a:lnTo>
                    <a:pt x="0" y="2514"/>
                  </a:lnTo>
                  <a:lnTo>
                    <a:pt x="0" y="8915"/>
                  </a:lnTo>
                  <a:lnTo>
                    <a:pt x="2628" y="11429"/>
                  </a:lnTo>
                  <a:lnTo>
                    <a:pt x="8915" y="11429"/>
                  </a:lnTo>
                  <a:lnTo>
                    <a:pt x="11658" y="8915"/>
                  </a:lnTo>
                  <a:lnTo>
                    <a:pt x="11658" y="7086"/>
                  </a:lnTo>
                  <a:lnTo>
                    <a:pt x="5829" y="7086"/>
                  </a:lnTo>
                  <a:lnTo>
                    <a:pt x="4343" y="5714"/>
                  </a:lnTo>
                  <a:lnTo>
                    <a:pt x="5829" y="4343"/>
                  </a:lnTo>
                  <a:lnTo>
                    <a:pt x="11658" y="4343"/>
                  </a:lnTo>
                  <a:lnTo>
                    <a:pt x="11658" y="2514"/>
                  </a:lnTo>
                  <a:lnTo>
                    <a:pt x="8915" y="114"/>
                  </a:lnTo>
                  <a:lnTo>
                    <a:pt x="5829" y="0"/>
                  </a:lnTo>
                  <a:close/>
                </a:path>
                <a:path w="12064" h="11429">
                  <a:moveTo>
                    <a:pt x="11658" y="4343"/>
                  </a:moveTo>
                  <a:lnTo>
                    <a:pt x="5829" y="4343"/>
                  </a:lnTo>
                  <a:lnTo>
                    <a:pt x="7315" y="5714"/>
                  </a:lnTo>
                  <a:lnTo>
                    <a:pt x="5829" y="7086"/>
                  </a:lnTo>
                  <a:lnTo>
                    <a:pt x="11658" y="7086"/>
                  </a:lnTo>
                  <a:lnTo>
                    <a:pt x="11658" y="43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3799129" y="787836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9944" y="4914"/>
                  </a:moveTo>
                  <a:lnTo>
                    <a:pt x="8458" y="3429"/>
                  </a:lnTo>
                  <a:lnTo>
                    <a:pt x="5029" y="0"/>
                  </a:lnTo>
                  <a:lnTo>
                    <a:pt x="1600" y="3429"/>
                  </a:lnTo>
                  <a:lnTo>
                    <a:pt x="0" y="4914"/>
                  </a:lnTo>
                  <a:lnTo>
                    <a:pt x="3543" y="8343"/>
                  </a:lnTo>
                  <a:lnTo>
                    <a:pt x="5029" y="9944"/>
                  </a:lnTo>
                  <a:lnTo>
                    <a:pt x="8356" y="6515"/>
                  </a:lnTo>
                  <a:lnTo>
                    <a:pt x="5486" y="6400"/>
                  </a:lnTo>
                  <a:lnTo>
                    <a:pt x="5829" y="6057"/>
                  </a:lnTo>
                  <a:lnTo>
                    <a:pt x="8801" y="6057"/>
                  </a:lnTo>
                  <a:lnTo>
                    <a:pt x="9944" y="49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3514304" y="8265040"/>
              <a:ext cx="334645" cy="358775"/>
            </a:xfrm>
            <a:custGeom>
              <a:avLst/>
              <a:gdLst/>
              <a:ahLst/>
              <a:cxnLst/>
              <a:rect l="l" t="t" r="r" b="b"/>
              <a:pathLst>
                <a:path w="334645" h="358775">
                  <a:moveTo>
                    <a:pt x="8115" y="0"/>
                  </a:moveTo>
                  <a:lnTo>
                    <a:pt x="4114" y="331127"/>
                  </a:lnTo>
                  <a:lnTo>
                    <a:pt x="571" y="336156"/>
                  </a:lnTo>
                  <a:lnTo>
                    <a:pt x="0" y="354101"/>
                  </a:lnTo>
                  <a:lnTo>
                    <a:pt x="334556" y="358216"/>
                  </a:lnTo>
                  <a:lnTo>
                    <a:pt x="333527" y="336842"/>
                  </a:lnTo>
                  <a:lnTo>
                    <a:pt x="328498" y="331584"/>
                  </a:lnTo>
                  <a:lnTo>
                    <a:pt x="328955" y="6286"/>
                  </a:lnTo>
                  <a:lnTo>
                    <a:pt x="8115" y="0"/>
                  </a:lnTo>
                  <a:close/>
                </a:path>
              </a:pathLst>
            </a:custGeom>
            <a:solidFill>
              <a:srgbClr val="A7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3512121" y="8262873"/>
              <a:ext cx="339090" cy="362585"/>
            </a:xfrm>
            <a:custGeom>
              <a:avLst/>
              <a:gdLst/>
              <a:ahLst/>
              <a:cxnLst/>
              <a:rect l="l" t="t" r="r" b="b"/>
              <a:pathLst>
                <a:path w="339089" h="362584">
                  <a:moveTo>
                    <a:pt x="297637" y="169278"/>
                  </a:moveTo>
                  <a:lnTo>
                    <a:pt x="288785" y="118071"/>
                  </a:lnTo>
                  <a:lnTo>
                    <a:pt x="261886" y="75692"/>
                  </a:lnTo>
                  <a:lnTo>
                    <a:pt x="221018" y="46482"/>
                  </a:lnTo>
                  <a:lnTo>
                    <a:pt x="170307" y="34747"/>
                  </a:lnTo>
                  <a:lnTo>
                    <a:pt x="119087" y="43599"/>
                  </a:lnTo>
                  <a:lnTo>
                    <a:pt x="76682" y="70510"/>
                  </a:lnTo>
                  <a:lnTo>
                    <a:pt x="47459" y="111366"/>
                  </a:lnTo>
                  <a:lnTo>
                    <a:pt x="35775" y="162077"/>
                  </a:lnTo>
                  <a:lnTo>
                    <a:pt x="44627" y="213347"/>
                  </a:lnTo>
                  <a:lnTo>
                    <a:pt x="71539" y="255752"/>
                  </a:lnTo>
                  <a:lnTo>
                    <a:pt x="112407" y="284949"/>
                  </a:lnTo>
                  <a:lnTo>
                    <a:pt x="163106" y="296608"/>
                  </a:lnTo>
                  <a:lnTo>
                    <a:pt x="214376" y="287756"/>
                  </a:lnTo>
                  <a:lnTo>
                    <a:pt x="256781" y="260845"/>
                  </a:lnTo>
                  <a:lnTo>
                    <a:pt x="285978" y="219989"/>
                  </a:lnTo>
                  <a:lnTo>
                    <a:pt x="297637" y="169278"/>
                  </a:lnTo>
                  <a:close/>
                </a:path>
                <a:path w="339089" h="362584">
                  <a:moveTo>
                    <a:pt x="339013" y="362559"/>
                  </a:moveTo>
                  <a:lnTo>
                    <a:pt x="338797" y="358216"/>
                  </a:lnTo>
                  <a:lnTo>
                    <a:pt x="337756" y="338099"/>
                  </a:lnTo>
                  <a:lnTo>
                    <a:pt x="334441" y="334556"/>
                  </a:lnTo>
                  <a:lnTo>
                    <a:pt x="334441" y="358216"/>
                  </a:lnTo>
                  <a:lnTo>
                    <a:pt x="4457" y="354101"/>
                  </a:lnTo>
                  <a:lnTo>
                    <a:pt x="4800" y="339013"/>
                  </a:lnTo>
                  <a:lnTo>
                    <a:pt x="8001" y="334556"/>
                  </a:lnTo>
                  <a:lnTo>
                    <a:pt x="8458" y="333984"/>
                  </a:lnTo>
                  <a:lnTo>
                    <a:pt x="12433" y="4381"/>
                  </a:lnTo>
                  <a:lnTo>
                    <a:pt x="163004" y="7366"/>
                  </a:lnTo>
                  <a:lnTo>
                    <a:pt x="123532" y="13741"/>
                  </a:lnTo>
                  <a:lnTo>
                    <a:pt x="82613" y="34861"/>
                  </a:lnTo>
                  <a:lnTo>
                    <a:pt x="49961" y="67183"/>
                  </a:lnTo>
                  <a:lnTo>
                    <a:pt x="28016" y="108356"/>
                  </a:lnTo>
                  <a:lnTo>
                    <a:pt x="19202" y="156019"/>
                  </a:lnTo>
                  <a:lnTo>
                    <a:pt x="19202" y="160477"/>
                  </a:lnTo>
                  <a:lnTo>
                    <a:pt x="26606" y="208153"/>
                  </a:lnTo>
                  <a:lnTo>
                    <a:pt x="47269" y="249834"/>
                  </a:lnTo>
                  <a:lnTo>
                    <a:pt x="78905" y="283044"/>
                  </a:lnTo>
                  <a:lnTo>
                    <a:pt x="119240" y="305320"/>
                  </a:lnTo>
                  <a:lnTo>
                    <a:pt x="165963" y="314210"/>
                  </a:lnTo>
                  <a:lnTo>
                    <a:pt x="167449" y="314325"/>
                  </a:lnTo>
                  <a:lnTo>
                    <a:pt x="170192" y="314325"/>
                  </a:lnTo>
                  <a:lnTo>
                    <a:pt x="197091" y="309981"/>
                  </a:lnTo>
                  <a:lnTo>
                    <a:pt x="217030" y="306768"/>
                  </a:lnTo>
                  <a:lnTo>
                    <a:pt x="257987" y="285648"/>
                  </a:lnTo>
                  <a:lnTo>
                    <a:pt x="290626" y="253326"/>
                  </a:lnTo>
                  <a:lnTo>
                    <a:pt x="312547" y="212153"/>
                  </a:lnTo>
                  <a:lnTo>
                    <a:pt x="321297" y="164477"/>
                  </a:lnTo>
                  <a:lnTo>
                    <a:pt x="321411" y="160020"/>
                  </a:lnTo>
                  <a:lnTo>
                    <a:pt x="317068" y="132054"/>
                  </a:lnTo>
                  <a:lnTo>
                    <a:pt x="317068" y="160020"/>
                  </a:lnTo>
                  <a:lnTo>
                    <a:pt x="317068" y="162991"/>
                  </a:lnTo>
                  <a:lnTo>
                    <a:pt x="308470" y="210718"/>
                  </a:lnTo>
                  <a:lnTo>
                    <a:pt x="287172" y="250736"/>
                  </a:lnTo>
                  <a:lnTo>
                    <a:pt x="255447" y="282130"/>
                  </a:lnTo>
                  <a:lnTo>
                    <a:pt x="215671" y="302641"/>
                  </a:lnTo>
                  <a:lnTo>
                    <a:pt x="170192" y="309981"/>
                  </a:lnTo>
                  <a:lnTo>
                    <a:pt x="166077" y="309981"/>
                  </a:lnTo>
                  <a:lnTo>
                    <a:pt x="120713" y="301320"/>
                  </a:lnTo>
                  <a:lnTo>
                    <a:pt x="81546" y="279641"/>
                  </a:lnTo>
                  <a:lnTo>
                    <a:pt x="50812" y="247357"/>
                  </a:lnTo>
                  <a:lnTo>
                    <a:pt x="30734" y="206844"/>
                  </a:lnTo>
                  <a:lnTo>
                    <a:pt x="23545" y="160477"/>
                  </a:lnTo>
                  <a:lnTo>
                    <a:pt x="23571" y="156019"/>
                  </a:lnTo>
                  <a:lnTo>
                    <a:pt x="32092" y="109791"/>
                  </a:lnTo>
                  <a:lnTo>
                    <a:pt x="53416" y="69773"/>
                  </a:lnTo>
                  <a:lnTo>
                    <a:pt x="85140" y="38366"/>
                  </a:lnTo>
                  <a:lnTo>
                    <a:pt x="124891" y="17856"/>
                  </a:lnTo>
                  <a:lnTo>
                    <a:pt x="170307" y="10515"/>
                  </a:lnTo>
                  <a:lnTo>
                    <a:pt x="174421" y="10515"/>
                  </a:lnTo>
                  <a:lnTo>
                    <a:pt x="219811" y="19189"/>
                  </a:lnTo>
                  <a:lnTo>
                    <a:pt x="259003" y="40855"/>
                  </a:lnTo>
                  <a:lnTo>
                    <a:pt x="289775" y="73139"/>
                  </a:lnTo>
                  <a:lnTo>
                    <a:pt x="309880" y="113665"/>
                  </a:lnTo>
                  <a:lnTo>
                    <a:pt x="317068" y="160020"/>
                  </a:lnTo>
                  <a:lnTo>
                    <a:pt x="317068" y="132054"/>
                  </a:lnTo>
                  <a:lnTo>
                    <a:pt x="293319" y="70675"/>
                  </a:lnTo>
                  <a:lnTo>
                    <a:pt x="261645" y="37465"/>
                  </a:lnTo>
                  <a:lnTo>
                    <a:pt x="221284" y="15176"/>
                  </a:lnTo>
                  <a:lnTo>
                    <a:pt x="182130" y="7734"/>
                  </a:lnTo>
                  <a:lnTo>
                    <a:pt x="328955" y="10629"/>
                  </a:lnTo>
                  <a:lnTo>
                    <a:pt x="328498" y="334556"/>
                  </a:lnTo>
                  <a:lnTo>
                    <a:pt x="333527" y="339928"/>
                  </a:lnTo>
                  <a:lnTo>
                    <a:pt x="334441" y="358216"/>
                  </a:lnTo>
                  <a:lnTo>
                    <a:pt x="334441" y="334556"/>
                  </a:lnTo>
                  <a:lnTo>
                    <a:pt x="332841" y="332841"/>
                  </a:lnTo>
                  <a:lnTo>
                    <a:pt x="333298" y="6400"/>
                  </a:lnTo>
                  <a:lnTo>
                    <a:pt x="118529" y="2171"/>
                  </a:lnTo>
                  <a:lnTo>
                    <a:pt x="8229" y="0"/>
                  </a:lnTo>
                  <a:lnTo>
                    <a:pt x="8115" y="2171"/>
                  </a:lnTo>
                  <a:lnTo>
                    <a:pt x="4114" y="332613"/>
                  </a:lnTo>
                  <a:lnTo>
                    <a:pt x="914" y="337070"/>
                  </a:lnTo>
                  <a:lnTo>
                    <a:pt x="571" y="337642"/>
                  </a:lnTo>
                  <a:lnTo>
                    <a:pt x="0" y="358330"/>
                  </a:lnTo>
                  <a:lnTo>
                    <a:pt x="339013" y="3625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3784281" y="8366767"/>
              <a:ext cx="22860" cy="121285"/>
            </a:xfrm>
            <a:custGeom>
              <a:avLst/>
              <a:gdLst/>
              <a:ahLst/>
              <a:cxnLst/>
              <a:rect l="l" t="t" r="r" b="b"/>
              <a:pathLst>
                <a:path w="22860" h="121284">
                  <a:moveTo>
                    <a:pt x="5943" y="0"/>
                  </a:moveTo>
                  <a:lnTo>
                    <a:pt x="3886" y="0"/>
                  </a:lnTo>
                  <a:lnTo>
                    <a:pt x="3771" y="1257"/>
                  </a:lnTo>
                  <a:lnTo>
                    <a:pt x="12573" y="25831"/>
                  </a:lnTo>
                  <a:lnTo>
                    <a:pt x="1143" y="36575"/>
                  </a:lnTo>
                  <a:lnTo>
                    <a:pt x="0" y="76695"/>
                  </a:lnTo>
                  <a:lnTo>
                    <a:pt x="10401" y="87210"/>
                  </a:lnTo>
                  <a:lnTo>
                    <a:pt x="15887" y="87325"/>
                  </a:lnTo>
                  <a:lnTo>
                    <a:pt x="2628" y="120700"/>
                  </a:lnTo>
                  <a:lnTo>
                    <a:pt x="21602" y="81610"/>
                  </a:lnTo>
                  <a:lnTo>
                    <a:pt x="22288" y="42748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3782109" y="8364595"/>
              <a:ext cx="26670" cy="123825"/>
            </a:xfrm>
            <a:custGeom>
              <a:avLst/>
              <a:gdLst/>
              <a:ahLst/>
              <a:cxnLst/>
              <a:rect l="l" t="t" r="r" b="b"/>
              <a:pathLst>
                <a:path w="26670" h="123825">
                  <a:moveTo>
                    <a:pt x="2895" y="121976"/>
                  </a:moveTo>
                  <a:lnTo>
                    <a:pt x="6743" y="123786"/>
                  </a:lnTo>
                  <a:lnTo>
                    <a:pt x="6808" y="123653"/>
                  </a:lnTo>
                  <a:lnTo>
                    <a:pt x="4800" y="122872"/>
                  </a:lnTo>
                  <a:lnTo>
                    <a:pt x="2895" y="121976"/>
                  </a:lnTo>
                  <a:close/>
                </a:path>
                <a:path w="26670" h="123825">
                  <a:moveTo>
                    <a:pt x="7123" y="123004"/>
                  </a:moveTo>
                  <a:lnTo>
                    <a:pt x="6808" y="123653"/>
                  </a:lnTo>
                  <a:lnTo>
                    <a:pt x="7123" y="123004"/>
                  </a:lnTo>
                  <a:close/>
                </a:path>
                <a:path w="26670" h="123825">
                  <a:moveTo>
                    <a:pt x="19681" y="87393"/>
                  </a:moveTo>
                  <a:lnTo>
                    <a:pt x="3103" y="121452"/>
                  </a:lnTo>
                  <a:lnTo>
                    <a:pt x="2895" y="121976"/>
                  </a:lnTo>
                  <a:lnTo>
                    <a:pt x="4800" y="122872"/>
                  </a:lnTo>
                  <a:lnTo>
                    <a:pt x="6808" y="123653"/>
                  </a:lnTo>
                  <a:lnTo>
                    <a:pt x="7176" y="122872"/>
                  </a:lnTo>
                  <a:lnTo>
                    <a:pt x="21259" y="87439"/>
                  </a:lnTo>
                  <a:lnTo>
                    <a:pt x="19681" y="87393"/>
                  </a:lnTo>
                  <a:close/>
                </a:path>
                <a:path w="26670" h="123825">
                  <a:moveTo>
                    <a:pt x="9715" y="0"/>
                  </a:moveTo>
                  <a:lnTo>
                    <a:pt x="8229" y="0"/>
                  </a:lnTo>
                  <a:lnTo>
                    <a:pt x="8234" y="3292"/>
                  </a:lnTo>
                  <a:lnTo>
                    <a:pt x="17145" y="28575"/>
                  </a:lnTo>
                  <a:lnTo>
                    <a:pt x="16252" y="29423"/>
                  </a:lnTo>
                  <a:lnTo>
                    <a:pt x="22288" y="45262"/>
                  </a:lnTo>
                  <a:lnTo>
                    <a:pt x="21717" y="83210"/>
                  </a:lnTo>
                  <a:lnTo>
                    <a:pt x="19681" y="87393"/>
                  </a:lnTo>
                  <a:lnTo>
                    <a:pt x="21259" y="87439"/>
                  </a:lnTo>
                  <a:lnTo>
                    <a:pt x="7123" y="123004"/>
                  </a:lnTo>
                  <a:lnTo>
                    <a:pt x="25946" y="84239"/>
                  </a:lnTo>
                  <a:lnTo>
                    <a:pt x="26631" y="44462"/>
                  </a:lnTo>
                  <a:lnTo>
                    <a:pt x="9715" y="0"/>
                  </a:lnTo>
                  <a:close/>
                </a:path>
                <a:path w="26670" h="123825">
                  <a:moveTo>
                    <a:pt x="3103" y="121452"/>
                  </a:moveTo>
                  <a:lnTo>
                    <a:pt x="2857" y="121958"/>
                  </a:lnTo>
                  <a:lnTo>
                    <a:pt x="3103" y="121452"/>
                  </a:lnTo>
                  <a:close/>
                </a:path>
                <a:path w="26670" h="123825">
                  <a:moveTo>
                    <a:pt x="8229" y="0"/>
                  </a:moveTo>
                  <a:lnTo>
                    <a:pt x="6286" y="228"/>
                  </a:lnTo>
                  <a:lnTo>
                    <a:pt x="4800" y="1143"/>
                  </a:lnTo>
                  <a:lnTo>
                    <a:pt x="3895" y="3292"/>
                  </a:lnTo>
                  <a:lnTo>
                    <a:pt x="3812" y="3886"/>
                  </a:lnTo>
                  <a:lnTo>
                    <a:pt x="12230" y="27317"/>
                  </a:lnTo>
                  <a:lnTo>
                    <a:pt x="1143" y="37833"/>
                  </a:lnTo>
                  <a:lnTo>
                    <a:pt x="0" y="79667"/>
                  </a:lnTo>
                  <a:lnTo>
                    <a:pt x="11658" y="91554"/>
                  </a:lnTo>
                  <a:lnTo>
                    <a:pt x="14973" y="91554"/>
                  </a:lnTo>
                  <a:lnTo>
                    <a:pt x="3103" y="121452"/>
                  </a:lnTo>
                  <a:lnTo>
                    <a:pt x="19681" y="87393"/>
                  </a:lnTo>
                  <a:lnTo>
                    <a:pt x="13487" y="87210"/>
                  </a:lnTo>
                  <a:lnTo>
                    <a:pt x="4343" y="77952"/>
                  </a:lnTo>
                  <a:lnTo>
                    <a:pt x="5486" y="39662"/>
                  </a:lnTo>
                  <a:lnTo>
                    <a:pt x="16252" y="29423"/>
                  </a:lnTo>
                  <a:lnTo>
                    <a:pt x="6346" y="3429"/>
                  </a:lnTo>
                  <a:lnTo>
                    <a:pt x="5943" y="3429"/>
                  </a:lnTo>
                  <a:lnTo>
                    <a:pt x="6237" y="3314"/>
                  </a:lnTo>
                  <a:lnTo>
                    <a:pt x="6217" y="2953"/>
                  </a:lnTo>
                  <a:lnTo>
                    <a:pt x="8115" y="2171"/>
                  </a:lnTo>
                  <a:lnTo>
                    <a:pt x="8229" y="0"/>
                  </a:lnTo>
                  <a:close/>
                </a:path>
                <a:path w="26670" h="123825">
                  <a:moveTo>
                    <a:pt x="8001" y="2628"/>
                  </a:moveTo>
                  <a:lnTo>
                    <a:pt x="6294" y="3292"/>
                  </a:lnTo>
                  <a:lnTo>
                    <a:pt x="16252" y="29423"/>
                  </a:lnTo>
                  <a:lnTo>
                    <a:pt x="17145" y="28575"/>
                  </a:lnTo>
                  <a:lnTo>
                    <a:pt x="8645" y="4457"/>
                  </a:lnTo>
                  <a:lnTo>
                    <a:pt x="7658" y="4457"/>
                  </a:lnTo>
                  <a:lnTo>
                    <a:pt x="7429" y="3886"/>
                  </a:lnTo>
                  <a:lnTo>
                    <a:pt x="6972" y="3429"/>
                  </a:lnTo>
                  <a:lnTo>
                    <a:pt x="8115" y="3429"/>
                  </a:lnTo>
                  <a:lnTo>
                    <a:pt x="8001" y="2628"/>
                  </a:lnTo>
                  <a:close/>
                </a:path>
                <a:path w="26670" h="123825">
                  <a:moveTo>
                    <a:pt x="7429" y="3886"/>
                  </a:moveTo>
                  <a:lnTo>
                    <a:pt x="7658" y="4457"/>
                  </a:lnTo>
                  <a:lnTo>
                    <a:pt x="7772" y="4229"/>
                  </a:lnTo>
                  <a:lnTo>
                    <a:pt x="7429" y="3886"/>
                  </a:lnTo>
                  <a:close/>
                </a:path>
                <a:path w="26670" h="123825">
                  <a:moveTo>
                    <a:pt x="8115" y="3429"/>
                  </a:moveTo>
                  <a:lnTo>
                    <a:pt x="7658" y="4457"/>
                  </a:lnTo>
                  <a:lnTo>
                    <a:pt x="8115" y="4343"/>
                  </a:lnTo>
                  <a:lnTo>
                    <a:pt x="8115" y="3429"/>
                  </a:lnTo>
                  <a:close/>
                </a:path>
                <a:path w="26670" h="123825">
                  <a:moveTo>
                    <a:pt x="8115" y="2953"/>
                  </a:moveTo>
                  <a:lnTo>
                    <a:pt x="8115" y="4343"/>
                  </a:lnTo>
                  <a:lnTo>
                    <a:pt x="7658" y="4457"/>
                  </a:lnTo>
                  <a:lnTo>
                    <a:pt x="8645" y="4457"/>
                  </a:lnTo>
                  <a:lnTo>
                    <a:pt x="8115" y="2953"/>
                  </a:lnTo>
                  <a:close/>
                </a:path>
                <a:path w="26670" h="123825">
                  <a:moveTo>
                    <a:pt x="8115" y="3429"/>
                  </a:moveTo>
                  <a:lnTo>
                    <a:pt x="6972" y="3429"/>
                  </a:lnTo>
                  <a:lnTo>
                    <a:pt x="7772" y="4229"/>
                  </a:lnTo>
                  <a:lnTo>
                    <a:pt x="8115" y="3429"/>
                  </a:lnTo>
                  <a:close/>
                </a:path>
                <a:path w="26670" h="123825">
                  <a:moveTo>
                    <a:pt x="6294" y="3292"/>
                  </a:moveTo>
                  <a:lnTo>
                    <a:pt x="5943" y="3429"/>
                  </a:lnTo>
                  <a:lnTo>
                    <a:pt x="6346" y="3429"/>
                  </a:lnTo>
                  <a:lnTo>
                    <a:pt x="6294" y="3292"/>
                  </a:lnTo>
                  <a:close/>
                </a:path>
                <a:path w="26670" h="123825">
                  <a:moveTo>
                    <a:pt x="8115" y="2171"/>
                  </a:moveTo>
                  <a:lnTo>
                    <a:pt x="6217" y="2953"/>
                  </a:lnTo>
                  <a:lnTo>
                    <a:pt x="6294" y="3292"/>
                  </a:lnTo>
                  <a:lnTo>
                    <a:pt x="8001" y="2628"/>
                  </a:lnTo>
                  <a:lnTo>
                    <a:pt x="8115" y="2171"/>
                  </a:lnTo>
                  <a:close/>
                </a:path>
                <a:path w="26670" h="123825">
                  <a:moveTo>
                    <a:pt x="8115" y="2628"/>
                  </a:moveTo>
                  <a:lnTo>
                    <a:pt x="8115" y="2953"/>
                  </a:lnTo>
                  <a:lnTo>
                    <a:pt x="8115" y="26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27" name="object 292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195180" y="8926956"/>
              <a:ext cx="76238" cy="83439"/>
            </a:xfrm>
            <a:prstGeom prst="rect">
              <a:avLst/>
            </a:prstGeom>
          </p:spPr>
        </p:pic>
        <p:pic>
          <p:nvPicPr>
            <p:cNvPr id="2928" name="object 292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195180" y="8807170"/>
              <a:ext cx="76238" cy="119786"/>
            </a:xfrm>
            <a:prstGeom prst="rect">
              <a:avLst/>
            </a:prstGeom>
          </p:spPr>
        </p:pic>
        <p:sp>
          <p:nvSpPr>
            <p:cNvPr id="2929" name="object 2929"/>
            <p:cNvSpPr/>
            <p:nvPr/>
          </p:nvSpPr>
          <p:spPr>
            <a:xfrm>
              <a:off x="3269589" y="8901467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1828" y="0"/>
                  </a:moveTo>
                  <a:lnTo>
                    <a:pt x="0" y="1828"/>
                  </a:lnTo>
                  <a:lnTo>
                    <a:pt x="1828" y="3657"/>
                  </a:lnTo>
                  <a:lnTo>
                    <a:pt x="18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30" name="object 293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157118" y="8464270"/>
              <a:ext cx="38061" cy="342900"/>
            </a:xfrm>
            <a:prstGeom prst="rect">
              <a:avLst/>
            </a:prstGeom>
          </p:spPr>
        </p:pic>
        <p:sp>
          <p:nvSpPr>
            <p:cNvPr id="2931" name="object 2931"/>
            <p:cNvSpPr/>
            <p:nvPr/>
          </p:nvSpPr>
          <p:spPr>
            <a:xfrm>
              <a:off x="3546994" y="8271616"/>
              <a:ext cx="285115" cy="294005"/>
            </a:xfrm>
            <a:custGeom>
              <a:avLst/>
              <a:gdLst/>
              <a:ahLst/>
              <a:cxnLst/>
              <a:rect l="l" t="t" r="r" b="b"/>
              <a:pathLst>
                <a:path w="285114" h="294004">
                  <a:moveTo>
                    <a:pt x="86378" y="0"/>
                  </a:moveTo>
                  <a:lnTo>
                    <a:pt x="51863" y="8654"/>
                  </a:lnTo>
                  <a:lnTo>
                    <a:pt x="27592" y="37240"/>
                  </a:lnTo>
                  <a:lnTo>
                    <a:pt x="0" y="94351"/>
                  </a:lnTo>
                  <a:lnTo>
                    <a:pt x="26274" y="46418"/>
                  </a:lnTo>
                  <a:lnTo>
                    <a:pt x="49463" y="21641"/>
                  </a:lnTo>
                  <a:lnTo>
                    <a:pt x="82553" y="12103"/>
                  </a:lnTo>
                  <a:lnTo>
                    <a:pt x="138531" y="9883"/>
                  </a:lnTo>
                  <a:lnTo>
                    <a:pt x="193072" y="12322"/>
                  </a:lnTo>
                  <a:lnTo>
                    <a:pt x="224670" y="22970"/>
                  </a:lnTo>
                  <a:lnTo>
                    <a:pt x="245403" y="50677"/>
                  </a:lnTo>
                  <a:lnTo>
                    <a:pt x="267347" y="104295"/>
                  </a:lnTo>
                  <a:lnTo>
                    <a:pt x="278452" y="125376"/>
                  </a:lnTo>
                  <a:lnTo>
                    <a:pt x="282892" y="140928"/>
                  </a:lnTo>
                  <a:lnTo>
                    <a:pt x="281331" y="158623"/>
                  </a:lnTo>
                  <a:lnTo>
                    <a:pt x="274434" y="186133"/>
                  </a:lnTo>
                  <a:lnTo>
                    <a:pt x="266438" y="227742"/>
                  </a:lnTo>
                  <a:lnTo>
                    <a:pt x="254617" y="252828"/>
                  </a:lnTo>
                  <a:lnTo>
                    <a:pt x="230730" y="271483"/>
                  </a:lnTo>
                  <a:lnTo>
                    <a:pt x="186537" y="293804"/>
                  </a:lnTo>
                  <a:lnTo>
                    <a:pt x="237045" y="275159"/>
                  </a:lnTo>
                  <a:lnTo>
                    <a:pt x="263990" y="255656"/>
                  </a:lnTo>
                  <a:lnTo>
                    <a:pt x="276468" y="223338"/>
                  </a:lnTo>
                  <a:lnTo>
                    <a:pt x="283578" y="166245"/>
                  </a:lnTo>
                  <a:lnTo>
                    <a:pt x="284651" y="150538"/>
                  </a:lnTo>
                  <a:lnTo>
                    <a:pt x="284449" y="139599"/>
                  </a:lnTo>
                  <a:lnTo>
                    <a:pt x="262573" y="54890"/>
                  </a:lnTo>
                  <a:lnTo>
                    <a:pt x="208849" y="10731"/>
                  </a:lnTo>
                  <a:lnTo>
                    <a:pt x="145961" y="2796"/>
                  </a:lnTo>
                  <a:lnTo>
                    <a:pt x="86378" y="0"/>
                  </a:lnTo>
                  <a:close/>
                </a:path>
              </a:pathLst>
            </a:custGeom>
            <a:solidFill>
              <a:srgbClr val="75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3803140" y="8358310"/>
              <a:ext cx="22860" cy="60960"/>
            </a:xfrm>
            <a:custGeom>
              <a:avLst/>
              <a:gdLst/>
              <a:ahLst/>
              <a:cxnLst/>
              <a:rect l="l" t="t" r="r" b="b"/>
              <a:pathLst>
                <a:path w="22860" h="60959">
                  <a:moveTo>
                    <a:pt x="3657" y="0"/>
                  </a:moveTo>
                  <a:lnTo>
                    <a:pt x="0" y="2400"/>
                  </a:lnTo>
                  <a:lnTo>
                    <a:pt x="1143" y="4114"/>
                  </a:lnTo>
                  <a:lnTo>
                    <a:pt x="2857" y="7200"/>
                  </a:lnTo>
                  <a:lnTo>
                    <a:pt x="7438" y="16171"/>
                  </a:lnTo>
                  <a:lnTo>
                    <a:pt x="12501" y="28303"/>
                  </a:lnTo>
                  <a:lnTo>
                    <a:pt x="16600" y="42257"/>
                  </a:lnTo>
                  <a:lnTo>
                    <a:pt x="18288" y="56692"/>
                  </a:lnTo>
                  <a:lnTo>
                    <a:pt x="18288" y="57950"/>
                  </a:lnTo>
                  <a:lnTo>
                    <a:pt x="18059" y="60464"/>
                  </a:lnTo>
                  <a:lnTo>
                    <a:pt x="22402" y="60807"/>
                  </a:lnTo>
                  <a:lnTo>
                    <a:pt x="22517" y="56692"/>
                  </a:lnTo>
                  <a:lnTo>
                    <a:pt x="19570" y="36342"/>
                  </a:lnTo>
                  <a:lnTo>
                    <a:pt x="13087" y="18187"/>
                  </a:lnTo>
                  <a:lnTo>
                    <a:pt x="6604" y="5113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3513504" y="7918597"/>
              <a:ext cx="336550" cy="356870"/>
            </a:xfrm>
            <a:custGeom>
              <a:avLst/>
              <a:gdLst/>
              <a:ahLst/>
              <a:cxnLst/>
              <a:rect l="l" t="t" r="r" b="b"/>
              <a:pathLst>
                <a:path w="336550" h="356870">
                  <a:moveTo>
                    <a:pt x="320840" y="0"/>
                  </a:moveTo>
                  <a:lnTo>
                    <a:pt x="0" y="2514"/>
                  </a:lnTo>
                  <a:lnTo>
                    <a:pt x="5143" y="333641"/>
                  </a:lnTo>
                  <a:lnTo>
                    <a:pt x="1714" y="338785"/>
                  </a:lnTo>
                  <a:lnTo>
                    <a:pt x="1714" y="356730"/>
                  </a:lnTo>
                  <a:lnTo>
                    <a:pt x="336270" y="351586"/>
                  </a:lnTo>
                  <a:lnTo>
                    <a:pt x="334556" y="330212"/>
                  </a:lnTo>
                  <a:lnTo>
                    <a:pt x="329412" y="325183"/>
                  </a:lnTo>
                  <a:lnTo>
                    <a:pt x="320840" y="0"/>
                  </a:lnTo>
                  <a:close/>
                </a:path>
              </a:pathLst>
            </a:custGeom>
            <a:solidFill>
              <a:srgbClr val="A7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3511321" y="7916430"/>
              <a:ext cx="340995" cy="361315"/>
            </a:xfrm>
            <a:custGeom>
              <a:avLst/>
              <a:gdLst/>
              <a:ahLst/>
              <a:cxnLst/>
              <a:rect l="l" t="t" r="r" b="b"/>
              <a:pathLst>
                <a:path w="340995" h="361315">
                  <a:moveTo>
                    <a:pt x="340728" y="355930"/>
                  </a:moveTo>
                  <a:lnTo>
                    <a:pt x="338785" y="331470"/>
                  </a:lnTo>
                  <a:lnTo>
                    <a:pt x="336042" y="328726"/>
                  </a:lnTo>
                  <a:lnTo>
                    <a:pt x="336042" y="351701"/>
                  </a:lnTo>
                  <a:lnTo>
                    <a:pt x="6057" y="356730"/>
                  </a:lnTo>
                  <a:lnTo>
                    <a:pt x="6057" y="341642"/>
                  </a:lnTo>
                  <a:lnTo>
                    <a:pt x="9029" y="337070"/>
                  </a:lnTo>
                  <a:lnTo>
                    <a:pt x="9486" y="336499"/>
                  </a:lnTo>
                  <a:lnTo>
                    <a:pt x="4381" y="6858"/>
                  </a:lnTo>
                  <a:lnTo>
                    <a:pt x="152374" y="5676"/>
                  </a:lnTo>
                  <a:lnTo>
                    <a:pt x="135966" y="7366"/>
                  </a:lnTo>
                  <a:lnTo>
                    <a:pt x="107594" y="16344"/>
                  </a:lnTo>
                  <a:lnTo>
                    <a:pt x="59550" y="49377"/>
                  </a:lnTo>
                  <a:lnTo>
                    <a:pt x="27190" y="98361"/>
                  </a:lnTo>
                  <a:lnTo>
                    <a:pt x="15316" y="158305"/>
                  </a:lnTo>
                  <a:lnTo>
                    <a:pt x="18389" y="189344"/>
                  </a:lnTo>
                  <a:lnTo>
                    <a:pt x="41122" y="244424"/>
                  </a:lnTo>
                  <a:lnTo>
                    <a:pt x="81915" y="286054"/>
                  </a:lnTo>
                  <a:lnTo>
                    <a:pt x="135966" y="309245"/>
                  </a:lnTo>
                  <a:lnTo>
                    <a:pt x="166420" y="312381"/>
                  </a:lnTo>
                  <a:lnTo>
                    <a:pt x="196888" y="309245"/>
                  </a:lnTo>
                  <a:lnTo>
                    <a:pt x="250939" y="286054"/>
                  </a:lnTo>
                  <a:lnTo>
                    <a:pt x="291731" y="244424"/>
                  </a:lnTo>
                  <a:lnTo>
                    <a:pt x="314464" y="189344"/>
                  </a:lnTo>
                  <a:lnTo>
                    <a:pt x="317525" y="158305"/>
                  </a:lnTo>
                  <a:lnTo>
                    <a:pt x="314464" y="127266"/>
                  </a:lnTo>
                  <a:lnTo>
                    <a:pt x="313182" y="123063"/>
                  </a:lnTo>
                  <a:lnTo>
                    <a:pt x="313182" y="158305"/>
                  </a:lnTo>
                  <a:lnTo>
                    <a:pt x="310197" y="188506"/>
                  </a:lnTo>
                  <a:lnTo>
                    <a:pt x="288112" y="242100"/>
                  </a:lnTo>
                  <a:lnTo>
                    <a:pt x="248513" y="282536"/>
                  </a:lnTo>
                  <a:lnTo>
                    <a:pt x="196037" y="305003"/>
                  </a:lnTo>
                  <a:lnTo>
                    <a:pt x="166420" y="308038"/>
                  </a:lnTo>
                  <a:lnTo>
                    <a:pt x="136880" y="305003"/>
                  </a:lnTo>
                  <a:lnTo>
                    <a:pt x="84404" y="282536"/>
                  </a:lnTo>
                  <a:lnTo>
                    <a:pt x="44742" y="242100"/>
                  </a:lnTo>
                  <a:lnTo>
                    <a:pt x="22656" y="188506"/>
                  </a:lnTo>
                  <a:lnTo>
                    <a:pt x="19659" y="158305"/>
                  </a:lnTo>
                  <a:lnTo>
                    <a:pt x="22656" y="128117"/>
                  </a:lnTo>
                  <a:lnTo>
                    <a:pt x="44742" y="74612"/>
                  </a:lnTo>
                  <a:lnTo>
                    <a:pt x="84404" y="34175"/>
                  </a:lnTo>
                  <a:lnTo>
                    <a:pt x="136880" y="11620"/>
                  </a:lnTo>
                  <a:lnTo>
                    <a:pt x="166420" y="8572"/>
                  </a:lnTo>
                  <a:lnTo>
                    <a:pt x="196037" y="11620"/>
                  </a:lnTo>
                  <a:lnTo>
                    <a:pt x="248513" y="34175"/>
                  </a:lnTo>
                  <a:lnTo>
                    <a:pt x="288112" y="74612"/>
                  </a:lnTo>
                  <a:lnTo>
                    <a:pt x="310197" y="128117"/>
                  </a:lnTo>
                  <a:lnTo>
                    <a:pt x="313182" y="158305"/>
                  </a:lnTo>
                  <a:lnTo>
                    <a:pt x="313182" y="123063"/>
                  </a:lnTo>
                  <a:lnTo>
                    <a:pt x="291731" y="72186"/>
                  </a:lnTo>
                  <a:lnTo>
                    <a:pt x="250939" y="30556"/>
                  </a:lnTo>
                  <a:lnTo>
                    <a:pt x="200710" y="8572"/>
                  </a:lnTo>
                  <a:lnTo>
                    <a:pt x="178460" y="5473"/>
                  </a:lnTo>
                  <a:lnTo>
                    <a:pt x="277495" y="4686"/>
                  </a:lnTo>
                  <a:lnTo>
                    <a:pt x="320954" y="4381"/>
                  </a:lnTo>
                  <a:lnTo>
                    <a:pt x="329412" y="328269"/>
                  </a:lnTo>
                  <a:lnTo>
                    <a:pt x="334670" y="333413"/>
                  </a:lnTo>
                  <a:lnTo>
                    <a:pt x="336042" y="351701"/>
                  </a:lnTo>
                  <a:lnTo>
                    <a:pt x="336042" y="328726"/>
                  </a:lnTo>
                  <a:lnTo>
                    <a:pt x="333756" y="326440"/>
                  </a:lnTo>
                  <a:lnTo>
                    <a:pt x="325297" y="4343"/>
                  </a:lnTo>
                  <a:lnTo>
                    <a:pt x="325183" y="0"/>
                  </a:lnTo>
                  <a:lnTo>
                    <a:pt x="0" y="2514"/>
                  </a:lnTo>
                  <a:lnTo>
                    <a:pt x="38" y="6858"/>
                  </a:lnTo>
                  <a:lnTo>
                    <a:pt x="5143" y="335241"/>
                  </a:lnTo>
                  <a:lnTo>
                    <a:pt x="2057" y="339813"/>
                  </a:lnTo>
                  <a:lnTo>
                    <a:pt x="1714" y="340271"/>
                  </a:lnTo>
                  <a:lnTo>
                    <a:pt x="1714" y="361073"/>
                  </a:lnTo>
                  <a:lnTo>
                    <a:pt x="287997" y="356730"/>
                  </a:lnTo>
                  <a:lnTo>
                    <a:pt x="340728" y="355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35" name="object 2935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157118" y="7537183"/>
              <a:ext cx="114299" cy="1269987"/>
            </a:xfrm>
            <a:prstGeom prst="rect">
              <a:avLst/>
            </a:prstGeom>
          </p:spPr>
        </p:pic>
        <p:pic>
          <p:nvPicPr>
            <p:cNvPr id="2936" name="object 2936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178035" y="8402205"/>
              <a:ext cx="17144" cy="38404"/>
            </a:xfrm>
            <a:prstGeom prst="rect">
              <a:avLst/>
            </a:prstGeom>
          </p:spPr>
        </p:pic>
        <p:sp>
          <p:nvSpPr>
            <p:cNvPr id="2937" name="object 2937"/>
            <p:cNvSpPr/>
            <p:nvPr/>
          </p:nvSpPr>
          <p:spPr>
            <a:xfrm>
              <a:off x="3191979" y="8422550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3200" y="0"/>
                  </a:moveTo>
                  <a:lnTo>
                    <a:pt x="0" y="0"/>
                  </a:lnTo>
                  <a:lnTo>
                    <a:pt x="0" y="6400"/>
                  </a:lnTo>
                  <a:lnTo>
                    <a:pt x="3200" y="6400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3192018" y="8422677"/>
              <a:ext cx="3175" cy="6350"/>
            </a:xfrm>
            <a:custGeom>
              <a:avLst/>
              <a:gdLst/>
              <a:ahLst/>
              <a:cxnLst/>
              <a:rect l="l" t="t" r="r" b="b"/>
              <a:pathLst>
                <a:path w="3175" h="6350">
                  <a:moveTo>
                    <a:pt x="2552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2882" y="6083"/>
                  </a:lnTo>
                  <a:lnTo>
                    <a:pt x="3162" y="6007"/>
                  </a:lnTo>
                  <a:lnTo>
                    <a:pt x="3162" y="5397"/>
                  </a:lnTo>
                  <a:lnTo>
                    <a:pt x="800" y="5397"/>
                  </a:lnTo>
                  <a:lnTo>
                    <a:pt x="800" y="723"/>
                  </a:lnTo>
                  <a:lnTo>
                    <a:pt x="3162" y="723"/>
                  </a:lnTo>
                  <a:lnTo>
                    <a:pt x="3162" y="76"/>
                  </a:lnTo>
                  <a:lnTo>
                    <a:pt x="2908" y="25"/>
                  </a:lnTo>
                  <a:lnTo>
                    <a:pt x="2552" y="0"/>
                  </a:lnTo>
                  <a:close/>
                </a:path>
                <a:path w="3175" h="6350">
                  <a:moveTo>
                    <a:pt x="3162" y="5245"/>
                  </a:moveTo>
                  <a:lnTo>
                    <a:pt x="2832" y="5346"/>
                  </a:lnTo>
                  <a:lnTo>
                    <a:pt x="2501" y="5397"/>
                  </a:lnTo>
                  <a:lnTo>
                    <a:pt x="3162" y="5397"/>
                  </a:lnTo>
                  <a:lnTo>
                    <a:pt x="3162" y="5245"/>
                  </a:lnTo>
                  <a:close/>
                </a:path>
                <a:path w="3175" h="6350">
                  <a:moveTo>
                    <a:pt x="3162" y="838"/>
                  </a:moveTo>
                  <a:close/>
                </a:path>
                <a:path w="3175" h="6350">
                  <a:moveTo>
                    <a:pt x="3162" y="723"/>
                  </a:moveTo>
                  <a:lnTo>
                    <a:pt x="2578" y="723"/>
                  </a:lnTo>
                  <a:lnTo>
                    <a:pt x="2920" y="762"/>
                  </a:lnTo>
                  <a:lnTo>
                    <a:pt x="3136" y="838"/>
                  </a:lnTo>
                  <a:close/>
                </a:path>
              </a:pathLst>
            </a:custGeom>
            <a:solidFill>
              <a:srgbClr val="221E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39" name="object 2939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189122" y="7727721"/>
              <a:ext cx="69608" cy="366445"/>
            </a:xfrm>
            <a:prstGeom prst="rect">
              <a:avLst/>
            </a:prstGeom>
          </p:spPr>
        </p:pic>
        <p:sp>
          <p:nvSpPr>
            <p:cNvPr id="2940" name="object 2940"/>
            <p:cNvSpPr/>
            <p:nvPr/>
          </p:nvSpPr>
          <p:spPr>
            <a:xfrm>
              <a:off x="3195180" y="8059991"/>
              <a:ext cx="64135" cy="10795"/>
            </a:xfrm>
            <a:custGeom>
              <a:avLst/>
              <a:gdLst/>
              <a:ahLst/>
              <a:cxnLst/>
              <a:rect l="l" t="t" r="r" b="b"/>
              <a:pathLst>
                <a:path w="64135" h="10795">
                  <a:moveTo>
                    <a:pt x="63550" y="0"/>
                  </a:moveTo>
                  <a:lnTo>
                    <a:pt x="0" y="0"/>
                  </a:lnTo>
                  <a:lnTo>
                    <a:pt x="0" y="10629"/>
                  </a:lnTo>
                  <a:lnTo>
                    <a:pt x="17144" y="10629"/>
                  </a:lnTo>
                  <a:lnTo>
                    <a:pt x="17144" y="5829"/>
                  </a:lnTo>
                  <a:lnTo>
                    <a:pt x="63550" y="5829"/>
                  </a:lnTo>
                  <a:lnTo>
                    <a:pt x="63550" y="0"/>
                  </a:lnTo>
                  <a:close/>
                </a:path>
                <a:path w="64135" h="10795">
                  <a:moveTo>
                    <a:pt x="63550" y="5829"/>
                  </a:moveTo>
                  <a:lnTo>
                    <a:pt x="53606" y="5829"/>
                  </a:lnTo>
                  <a:lnTo>
                    <a:pt x="53606" y="10629"/>
                  </a:lnTo>
                  <a:lnTo>
                    <a:pt x="63550" y="10629"/>
                  </a:lnTo>
                  <a:lnTo>
                    <a:pt x="63550" y="5829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3195180" y="8055647"/>
              <a:ext cx="64135" cy="4445"/>
            </a:xfrm>
            <a:custGeom>
              <a:avLst/>
              <a:gdLst/>
              <a:ahLst/>
              <a:cxnLst/>
              <a:rect l="l" t="t" r="r" b="b"/>
              <a:pathLst>
                <a:path w="64135" h="4445">
                  <a:moveTo>
                    <a:pt x="63550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63550" y="4343"/>
                  </a:lnTo>
                  <a:lnTo>
                    <a:pt x="635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3212325" y="8065820"/>
              <a:ext cx="36830" cy="5080"/>
            </a:xfrm>
            <a:custGeom>
              <a:avLst/>
              <a:gdLst/>
              <a:ahLst/>
              <a:cxnLst/>
              <a:rect l="l" t="t" r="r" b="b"/>
              <a:pathLst>
                <a:path w="36830" h="5079">
                  <a:moveTo>
                    <a:pt x="36461" y="0"/>
                  </a:moveTo>
                  <a:lnTo>
                    <a:pt x="0" y="0"/>
                  </a:lnTo>
                  <a:lnTo>
                    <a:pt x="0" y="4800"/>
                  </a:lnTo>
                  <a:lnTo>
                    <a:pt x="36461" y="4800"/>
                  </a:lnTo>
                  <a:lnTo>
                    <a:pt x="36461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3212325" y="8065833"/>
              <a:ext cx="36830" cy="5080"/>
            </a:xfrm>
            <a:custGeom>
              <a:avLst/>
              <a:gdLst/>
              <a:ahLst/>
              <a:cxnLst/>
              <a:rect l="l" t="t" r="r" b="b"/>
              <a:pathLst>
                <a:path w="36830" h="5079">
                  <a:moveTo>
                    <a:pt x="28981" y="0"/>
                  </a:moveTo>
                  <a:lnTo>
                    <a:pt x="27838" y="0"/>
                  </a:lnTo>
                  <a:lnTo>
                    <a:pt x="27330" y="114"/>
                  </a:lnTo>
                  <a:lnTo>
                    <a:pt x="26441" y="609"/>
                  </a:lnTo>
                  <a:lnTo>
                    <a:pt x="26085" y="965"/>
                  </a:lnTo>
                  <a:lnTo>
                    <a:pt x="25684" y="1777"/>
                  </a:lnTo>
                  <a:lnTo>
                    <a:pt x="25646" y="4343"/>
                  </a:lnTo>
                  <a:lnTo>
                    <a:pt x="25831" y="4787"/>
                  </a:lnTo>
                  <a:lnTo>
                    <a:pt x="26708" y="4787"/>
                  </a:lnTo>
                  <a:lnTo>
                    <a:pt x="26497" y="4343"/>
                  </a:lnTo>
                  <a:lnTo>
                    <a:pt x="26573" y="1777"/>
                  </a:lnTo>
                  <a:lnTo>
                    <a:pt x="26664" y="1523"/>
                  </a:lnTo>
                  <a:lnTo>
                    <a:pt x="26873" y="1257"/>
                  </a:lnTo>
                  <a:lnTo>
                    <a:pt x="27495" y="812"/>
                  </a:lnTo>
                  <a:lnTo>
                    <a:pt x="27889" y="698"/>
                  </a:lnTo>
                  <a:lnTo>
                    <a:pt x="30226" y="698"/>
                  </a:lnTo>
                  <a:lnTo>
                    <a:pt x="29502" y="152"/>
                  </a:lnTo>
                  <a:lnTo>
                    <a:pt x="28981" y="0"/>
                  </a:lnTo>
                  <a:close/>
                </a:path>
                <a:path w="36830" h="5079">
                  <a:moveTo>
                    <a:pt x="30086" y="4063"/>
                  </a:moveTo>
                  <a:lnTo>
                    <a:pt x="30053" y="4241"/>
                  </a:lnTo>
                  <a:lnTo>
                    <a:pt x="29946" y="4584"/>
                  </a:lnTo>
                  <a:lnTo>
                    <a:pt x="29819" y="4787"/>
                  </a:lnTo>
                  <a:lnTo>
                    <a:pt x="30721" y="4787"/>
                  </a:lnTo>
                  <a:lnTo>
                    <a:pt x="30786" y="4241"/>
                  </a:lnTo>
                  <a:lnTo>
                    <a:pt x="30086" y="4063"/>
                  </a:lnTo>
                  <a:close/>
                </a:path>
                <a:path w="36830" h="5079">
                  <a:moveTo>
                    <a:pt x="30226" y="698"/>
                  </a:moveTo>
                  <a:lnTo>
                    <a:pt x="28765" y="698"/>
                  </a:lnTo>
                  <a:lnTo>
                    <a:pt x="29125" y="812"/>
                  </a:lnTo>
                  <a:lnTo>
                    <a:pt x="29641" y="1193"/>
                  </a:lnTo>
                  <a:lnTo>
                    <a:pt x="29857" y="1523"/>
                  </a:lnTo>
                  <a:lnTo>
                    <a:pt x="29997" y="1968"/>
                  </a:lnTo>
                  <a:lnTo>
                    <a:pt x="30784" y="1777"/>
                  </a:lnTo>
                  <a:lnTo>
                    <a:pt x="30611" y="1193"/>
                  </a:lnTo>
                  <a:lnTo>
                    <a:pt x="30344" y="800"/>
                  </a:lnTo>
                  <a:close/>
                </a:path>
                <a:path w="36830" h="5079">
                  <a:moveTo>
                    <a:pt x="762" y="4178"/>
                  </a:moveTo>
                  <a:lnTo>
                    <a:pt x="0" y="4254"/>
                  </a:lnTo>
                  <a:lnTo>
                    <a:pt x="76" y="4787"/>
                  </a:lnTo>
                  <a:lnTo>
                    <a:pt x="927" y="4787"/>
                  </a:lnTo>
                  <a:lnTo>
                    <a:pt x="834" y="4597"/>
                  </a:lnTo>
                  <a:lnTo>
                    <a:pt x="762" y="4178"/>
                  </a:lnTo>
                  <a:close/>
                </a:path>
                <a:path w="36830" h="5079">
                  <a:moveTo>
                    <a:pt x="2832" y="0"/>
                  </a:moveTo>
                  <a:lnTo>
                    <a:pt x="1968" y="0"/>
                  </a:lnTo>
                  <a:lnTo>
                    <a:pt x="1587" y="63"/>
                  </a:lnTo>
                  <a:lnTo>
                    <a:pt x="909" y="368"/>
                  </a:lnTo>
                  <a:lnTo>
                    <a:pt x="660" y="546"/>
                  </a:lnTo>
                  <a:lnTo>
                    <a:pt x="554" y="711"/>
                  </a:lnTo>
                  <a:lnTo>
                    <a:pt x="446" y="2451"/>
                  </a:lnTo>
                  <a:lnTo>
                    <a:pt x="584" y="2666"/>
                  </a:lnTo>
                  <a:lnTo>
                    <a:pt x="800" y="2857"/>
                  </a:lnTo>
                  <a:lnTo>
                    <a:pt x="1428" y="3162"/>
                  </a:lnTo>
                  <a:lnTo>
                    <a:pt x="1714" y="3263"/>
                  </a:lnTo>
                  <a:lnTo>
                    <a:pt x="3200" y="3632"/>
                  </a:lnTo>
                  <a:lnTo>
                    <a:pt x="3606" y="3797"/>
                  </a:lnTo>
                  <a:lnTo>
                    <a:pt x="3797" y="3911"/>
                  </a:lnTo>
                  <a:lnTo>
                    <a:pt x="3975" y="4152"/>
                  </a:lnTo>
                  <a:lnTo>
                    <a:pt x="4038" y="4787"/>
                  </a:lnTo>
                  <a:lnTo>
                    <a:pt x="4825" y="4787"/>
                  </a:lnTo>
                  <a:lnTo>
                    <a:pt x="4718" y="3797"/>
                  </a:lnTo>
                  <a:lnTo>
                    <a:pt x="4584" y="3619"/>
                  </a:lnTo>
                  <a:lnTo>
                    <a:pt x="4432" y="3365"/>
                  </a:lnTo>
                  <a:lnTo>
                    <a:pt x="4165" y="3162"/>
                  </a:lnTo>
                  <a:lnTo>
                    <a:pt x="3434" y="2857"/>
                  </a:lnTo>
                  <a:lnTo>
                    <a:pt x="3111" y="2755"/>
                  </a:lnTo>
                  <a:lnTo>
                    <a:pt x="1803" y="2451"/>
                  </a:lnTo>
                  <a:lnTo>
                    <a:pt x="1397" y="2324"/>
                  </a:lnTo>
                  <a:lnTo>
                    <a:pt x="1079" y="2031"/>
                  </a:lnTo>
                  <a:lnTo>
                    <a:pt x="1148" y="1142"/>
                  </a:lnTo>
                  <a:lnTo>
                    <a:pt x="1562" y="800"/>
                  </a:lnTo>
                  <a:lnTo>
                    <a:pt x="1930" y="711"/>
                  </a:lnTo>
                  <a:lnTo>
                    <a:pt x="4264" y="711"/>
                  </a:lnTo>
                  <a:lnTo>
                    <a:pt x="4131" y="546"/>
                  </a:lnTo>
                  <a:lnTo>
                    <a:pt x="3883" y="355"/>
                  </a:lnTo>
                  <a:lnTo>
                    <a:pt x="3225" y="63"/>
                  </a:lnTo>
                  <a:lnTo>
                    <a:pt x="2832" y="0"/>
                  </a:lnTo>
                  <a:close/>
                </a:path>
                <a:path w="36830" h="5079">
                  <a:moveTo>
                    <a:pt x="4264" y="711"/>
                  </a:moveTo>
                  <a:lnTo>
                    <a:pt x="2870" y="711"/>
                  </a:lnTo>
                  <a:lnTo>
                    <a:pt x="3225" y="812"/>
                  </a:lnTo>
                  <a:lnTo>
                    <a:pt x="3708" y="1206"/>
                  </a:lnTo>
                  <a:lnTo>
                    <a:pt x="3793" y="1384"/>
                  </a:lnTo>
                  <a:lnTo>
                    <a:pt x="3898" y="1879"/>
                  </a:lnTo>
                  <a:lnTo>
                    <a:pt x="4673" y="1828"/>
                  </a:lnTo>
                  <a:lnTo>
                    <a:pt x="4559" y="1142"/>
                  </a:lnTo>
                  <a:lnTo>
                    <a:pt x="4264" y="711"/>
                  </a:lnTo>
                  <a:close/>
                </a:path>
                <a:path w="36830" h="5079">
                  <a:moveTo>
                    <a:pt x="36322" y="101"/>
                  </a:moveTo>
                  <a:lnTo>
                    <a:pt x="31902" y="101"/>
                  </a:lnTo>
                  <a:lnTo>
                    <a:pt x="31902" y="4787"/>
                  </a:lnTo>
                  <a:lnTo>
                    <a:pt x="32702" y="4787"/>
                  </a:lnTo>
                  <a:lnTo>
                    <a:pt x="32702" y="3416"/>
                  </a:lnTo>
                  <a:lnTo>
                    <a:pt x="36093" y="3416"/>
                  </a:lnTo>
                  <a:lnTo>
                    <a:pt x="36093" y="2692"/>
                  </a:lnTo>
                  <a:lnTo>
                    <a:pt x="32702" y="2692"/>
                  </a:lnTo>
                  <a:lnTo>
                    <a:pt x="32702" y="825"/>
                  </a:lnTo>
                  <a:lnTo>
                    <a:pt x="36322" y="825"/>
                  </a:lnTo>
                  <a:lnTo>
                    <a:pt x="36322" y="101"/>
                  </a:lnTo>
                  <a:close/>
                </a:path>
                <a:path w="36830" h="5079">
                  <a:moveTo>
                    <a:pt x="24295" y="101"/>
                  </a:moveTo>
                  <a:lnTo>
                    <a:pt x="23494" y="101"/>
                  </a:lnTo>
                  <a:lnTo>
                    <a:pt x="23494" y="4787"/>
                  </a:lnTo>
                  <a:lnTo>
                    <a:pt x="24295" y="4787"/>
                  </a:lnTo>
                  <a:lnTo>
                    <a:pt x="24295" y="101"/>
                  </a:lnTo>
                  <a:close/>
                </a:path>
                <a:path w="36830" h="5079">
                  <a:moveTo>
                    <a:pt x="22631" y="101"/>
                  </a:moveTo>
                  <a:lnTo>
                    <a:pt x="21805" y="101"/>
                  </a:lnTo>
                  <a:lnTo>
                    <a:pt x="20053" y="4787"/>
                  </a:lnTo>
                  <a:lnTo>
                    <a:pt x="20802" y="4787"/>
                  </a:lnTo>
                  <a:lnTo>
                    <a:pt x="22631" y="101"/>
                  </a:lnTo>
                  <a:close/>
                </a:path>
                <a:path w="36830" h="5079">
                  <a:moveTo>
                    <a:pt x="17919" y="101"/>
                  </a:moveTo>
                  <a:lnTo>
                    <a:pt x="17043" y="101"/>
                  </a:lnTo>
                  <a:lnTo>
                    <a:pt x="18846" y="4787"/>
                  </a:lnTo>
                  <a:lnTo>
                    <a:pt x="19583" y="4787"/>
                  </a:lnTo>
                  <a:lnTo>
                    <a:pt x="17919" y="101"/>
                  </a:lnTo>
                  <a:close/>
                </a:path>
                <a:path w="36830" h="5079">
                  <a:moveTo>
                    <a:pt x="14909" y="101"/>
                  </a:moveTo>
                  <a:lnTo>
                    <a:pt x="11671" y="101"/>
                  </a:lnTo>
                  <a:lnTo>
                    <a:pt x="11671" y="4787"/>
                  </a:lnTo>
                  <a:lnTo>
                    <a:pt x="12471" y="4787"/>
                  </a:lnTo>
                  <a:lnTo>
                    <a:pt x="12471" y="3505"/>
                  </a:lnTo>
                  <a:lnTo>
                    <a:pt x="14978" y="3505"/>
                  </a:lnTo>
                  <a:lnTo>
                    <a:pt x="14833" y="3441"/>
                  </a:lnTo>
                  <a:lnTo>
                    <a:pt x="15417" y="3352"/>
                  </a:lnTo>
                  <a:lnTo>
                    <a:pt x="15849" y="3162"/>
                  </a:lnTo>
                  <a:lnTo>
                    <a:pt x="16208" y="2793"/>
                  </a:lnTo>
                  <a:lnTo>
                    <a:pt x="12471" y="2793"/>
                  </a:lnTo>
                  <a:lnTo>
                    <a:pt x="12471" y="787"/>
                  </a:lnTo>
                  <a:lnTo>
                    <a:pt x="16261" y="787"/>
                  </a:lnTo>
                  <a:lnTo>
                    <a:pt x="16129" y="571"/>
                  </a:lnTo>
                  <a:lnTo>
                    <a:pt x="15900" y="380"/>
                  </a:lnTo>
                  <a:lnTo>
                    <a:pt x="15328" y="152"/>
                  </a:lnTo>
                  <a:lnTo>
                    <a:pt x="14909" y="101"/>
                  </a:lnTo>
                  <a:close/>
                </a:path>
                <a:path w="36830" h="5079">
                  <a:moveTo>
                    <a:pt x="14978" y="3505"/>
                  </a:moveTo>
                  <a:lnTo>
                    <a:pt x="13766" y="3505"/>
                  </a:lnTo>
                  <a:lnTo>
                    <a:pt x="14146" y="3632"/>
                  </a:lnTo>
                  <a:lnTo>
                    <a:pt x="14350" y="3771"/>
                  </a:lnTo>
                  <a:lnTo>
                    <a:pt x="14770" y="4267"/>
                  </a:lnTo>
                  <a:lnTo>
                    <a:pt x="15112" y="4787"/>
                  </a:lnTo>
                  <a:lnTo>
                    <a:pt x="16141" y="4787"/>
                  </a:lnTo>
                  <a:lnTo>
                    <a:pt x="15773" y="4229"/>
                  </a:lnTo>
                  <a:lnTo>
                    <a:pt x="15557" y="3949"/>
                  </a:lnTo>
                  <a:lnTo>
                    <a:pt x="15160" y="3606"/>
                  </a:lnTo>
                  <a:lnTo>
                    <a:pt x="14978" y="3505"/>
                  </a:lnTo>
                  <a:close/>
                </a:path>
                <a:path w="36830" h="5079">
                  <a:moveTo>
                    <a:pt x="16261" y="787"/>
                  </a:moveTo>
                  <a:lnTo>
                    <a:pt x="14859" y="787"/>
                  </a:lnTo>
                  <a:lnTo>
                    <a:pt x="15201" y="876"/>
                  </a:lnTo>
                  <a:lnTo>
                    <a:pt x="15621" y="1244"/>
                  </a:lnTo>
                  <a:lnTo>
                    <a:pt x="15638" y="2209"/>
                  </a:lnTo>
                  <a:lnTo>
                    <a:pt x="15455" y="2489"/>
                  </a:lnTo>
                  <a:lnTo>
                    <a:pt x="15290" y="2616"/>
                  </a:lnTo>
                  <a:lnTo>
                    <a:pt x="15074" y="2679"/>
                  </a:lnTo>
                  <a:lnTo>
                    <a:pt x="14871" y="2768"/>
                  </a:lnTo>
                  <a:lnTo>
                    <a:pt x="14579" y="2793"/>
                  </a:lnTo>
                  <a:lnTo>
                    <a:pt x="16208" y="2793"/>
                  </a:lnTo>
                  <a:lnTo>
                    <a:pt x="16408" y="2565"/>
                  </a:lnTo>
                  <a:lnTo>
                    <a:pt x="16471" y="1130"/>
                  </a:lnTo>
                  <a:lnTo>
                    <a:pt x="16261" y="787"/>
                  </a:lnTo>
                  <a:close/>
                </a:path>
                <a:path w="36830" h="5079">
                  <a:moveTo>
                    <a:pt x="10401" y="101"/>
                  </a:moveTo>
                  <a:lnTo>
                    <a:pt x="5968" y="101"/>
                  </a:lnTo>
                  <a:lnTo>
                    <a:pt x="5968" y="4787"/>
                  </a:lnTo>
                  <a:lnTo>
                    <a:pt x="6781" y="4787"/>
                  </a:lnTo>
                  <a:lnTo>
                    <a:pt x="6781" y="3416"/>
                  </a:lnTo>
                  <a:lnTo>
                    <a:pt x="10172" y="3416"/>
                  </a:lnTo>
                  <a:lnTo>
                    <a:pt x="10172" y="2692"/>
                  </a:lnTo>
                  <a:lnTo>
                    <a:pt x="6781" y="2692"/>
                  </a:lnTo>
                  <a:lnTo>
                    <a:pt x="6781" y="825"/>
                  </a:lnTo>
                  <a:lnTo>
                    <a:pt x="10401" y="825"/>
                  </a:lnTo>
                  <a:lnTo>
                    <a:pt x="10401" y="101"/>
                  </a:lnTo>
                  <a:close/>
                </a:path>
              </a:pathLst>
            </a:custGeom>
            <a:solidFill>
              <a:srgbClr val="221E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44" name="object 2944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157118" y="8070621"/>
              <a:ext cx="101612" cy="393649"/>
            </a:xfrm>
            <a:prstGeom prst="rect">
              <a:avLst/>
            </a:prstGeom>
          </p:spPr>
        </p:pic>
        <p:sp>
          <p:nvSpPr>
            <p:cNvPr id="2945" name="object 2945"/>
            <p:cNvSpPr/>
            <p:nvPr/>
          </p:nvSpPr>
          <p:spPr>
            <a:xfrm>
              <a:off x="3195180" y="8089823"/>
              <a:ext cx="64135" cy="4445"/>
            </a:xfrm>
            <a:custGeom>
              <a:avLst/>
              <a:gdLst/>
              <a:ahLst/>
              <a:cxnLst/>
              <a:rect l="l" t="t" r="r" b="b"/>
              <a:pathLst>
                <a:path w="64135" h="4445">
                  <a:moveTo>
                    <a:pt x="63550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63550" y="4343"/>
                  </a:lnTo>
                  <a:lnTo>
                    <a:pt x="635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3203067" y="8070621"/>
              <a:ext cx="55880" cy="12065"/>
            </a:xfrm>
            <a:custGeom>
              <a:avLst/>
              <a:gdLst/>
              <a:ahLst/>
              <a:cxnLst/>
              <a:rect l="l" t="t" r="r" b="b"/>
              <a:pathLst>
                <a:path w="55879" h="12065">
                  <a:moveTo>
                    <a:pt x="45720" y="0"/>
                  </a:moveTo>
                  <a:lnTo>
                    <a:pt x="9258" y="0"/>
                  </a:lnTo>
                  <a:lnTo>
                    <a:pt x="9258" y="1485"/>
                  </a:lnTo>
                  <a:lnTo>
                    <a:pt x="45720" y="1485"/>
                  </a:lnTo>
                  <a:lnTo>
                    <a:pt x="45720" y="0"/>
                  </a:lnTo>
                  <a:close/>
                </a:path>
                <a:path w="55879" h="12065">
                  <a:moveTo>
                    <a:pt x="55664" y="5486"/>
                  </a:moveTo>
                  <a:lnTo>
                    <a:pt x="0" y="5486"/>
                  </a:lnTo>
                  <a:lnTo>
                    <a:pt x="0" y="11772"/>
                  </a:lnTo>
                  <a:lnTo>
                    <a:pt x="55664" y="11772"/>
                  </a:lnTo>
                  <a:lnTo>
                    <a:pt x="55664" y="5486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3203105" y="8076069"/>
              <a:ext cx="55880" cy="6350"/>
            </a:xfrm>
            <a:custGeom>
              <a:avLst/>
              <a:gdLst/>
              <a:ahLst/>
              <a:cxnLst/>
              <a:rect l="l" t="t" r="r" b="b"/>
              <a:pathLst>
                <a:path w="55879" h="6350">
                  <a:moveTo>
                    <a:pt x="48323" y="0"/>
                  </a:moveTo>
                  <a:lnTo>
                    <a:pt x="47167" y="0"/>
                  </a:lnTo>
                  <a:lnTo>
                    <a:pt x="46672" y="126"/>
                  </a:lnTo>
                  <a:lnTo>
                    <a:pt x="45770" y="622"/>
                  </a:lnTo>
                  <a:lnTo>
                    <a:pt x="45427" y="990"/>
                  </a:lnTo>
                  <a:lnTo>
                    <a:pt x="45000" y="1790"/>
                  </a:lnTo>
                  <a:lnTo>
                    <a:pt x="44931" y="4279"/>
                  </a:lnTo>
                  <a:lnTo>
                    <a:pt x="45364" y="5257"/>
                  </a:lnTo>
                  <a:lnTo>
                    <a:pt x="45669" y="5651"/>
                  </a:lnTo>
                  <a:lnTo>
                    <a:pt x="46494" y="6184"/>
                  </a:lnTo>
                  <a:lnTo>
                    <a:pt x="47028" y="6324"/>
                  </a:lnTo>
                  <a:lnTo>
                    <a:pt x="48323" y="6324"/>
                  </a:lnTo>
                  <a:lnTo>
                    <a:pt x="48869" y="6146"/>
                  </a:lnTo>
                  <a:lnTo>
                    <a:pt x="49506" y="5638"/>
                  </a:lnTo>
                  <a:lnTo>
                    <a:pt x="47256" y="5638"/>
                  </a:lnTo>
                  <a:lnTo>
                    <a:pt x="46901" y="5537"/>
                  </a:lnTo>
                  <a:lnTo>
                    <a:pt x="46266" y="5143"/>
                  </a:lnTo>
                  <a:lnTo>
                    <a:pt x="46037" y="4864"/>
                  </a:lnTo>
                  <a:lnTo>
                    <a:pt x="45800" y="4279"/>
                  </a:lnTo>
                  <a:lnTo>
                    <a:pt x="45888" y="1790"/>
                  </a:lnTo>
                  <a:lnTo>
                    <a:pt x="45997" y="1523"/>
                  </a:lnTo>
                  <a:lnTo>
                    <a:pt x="46189" y="1257"/>
                  </a:lnTo>
                  <a:lnTo>
                    <a:pt x="46824" y="812"/>
                  </a:lnTo>
                  <a:lnTo>
                    <a:pt x="47218" y="698"/>
                  </a:lnTo>
                  <a:lnTo>
                    <a:pt x="49553" y="698"/>
                  </a:lnTo>
                  <a:lnTo>
                    <a:pt x="48831" y="165"/>
                  </a:lnTo>
                  <a:lnTo>
                    <a:pt x="48323" y="0"/>
                  </a:lnTo>
                  <a:close/>
                </a:path>
                <a:path w="55879" h="6350">
                  <a:moveTo>
                    <a:pt x="49415" y="4076"/>
                  </a:moveTo>
                  <a:lnTo>
                    <a:pt x="49301" y="4584"/>
                  </a:lnTo>
                  <a:lnTo>
                    <a:pt x="49085" y="4978"/>
                  </a:lnTo>
                  <a:lnTo>
                    <a:pt x="48463" y="5499"/>
                  </a:lnTo>
                  <a:lnTo>
                    <a:pt x="48082" y="5638"/>
                  </a:lnTo>
                  <a:lnTo>
                    <a:pt x="49506" y="5638"/>
                  </a:lnTo>
                  <a:lnTo>
                    <a:pt x="49745" y="5448"/>
                  </a:lnTo>
                  <a:lnTo>
                    <a:pt x="50050" y="4940"/>
                  </a:lnTo>
                  <a:lnTo>
                    <a:pt x="50126" y="4254"/>
                  </a:lnTo>
                  <a:lnTo>
                    <a:pt x="49415" y="4076"/>
                  </a:lnTo>
                  <a:close/>
                </a:path>
                <a:path w="55879" h="6350">
                  <a:moveTo>
                    <a:pt x="49553" y="698"/>
                  </a:moveTo>
                  <a:lnTo>
                    <a:pt x="48094" y="698"/>
                  </a:lnTo>
                  <a:lnTo>
                    <a:pt x="48454" y="812"/>
                  </a:lnTo>
                  <a:lnTo>
                    <a:pt x="48971" y="1206"/>
                  </a:lnTo>
                  <a:lnTo>
                    <a:pt x="49187" y="1523"/>
                  </a:lnTo>
                  <a:lnTo>
                    <a:pt x="49326" y="1968"/>
                  </a:lnTo>
                  <a:lnTo>
                    <a:pt x="50114" y="1790"/>
                  </a:lnTo>
                  <a:lnTo>
                    <a:pt x="49932" y="1206"/>
                  </a:lnTo>
                  <a:lnTo>
                    <a:pt x="49673" y="800"/>
                  </a:lnTo>
                  <a:close/>
                </a:path>
                <a:path w="55879" h="6350">
                  <a:moveTo>
                    <a:pt x="23634" y="0"/>
                  </a:moveTo>
                  <a:lnTo>
                    <a:pt x="22212" y="0"/>
                  </a:lnTo>
                  <a:lnTo>
                    <a:pt x="21513" y="292"/>
                  </a:lnTo>
                  <a:lnTo>
                    <a:pt x="20421" y="1447"/>
                  </a:lnTo>
                  <a:lnTo>
                    <a:pt x="20280" y="4292"/>
                  </a:lnTo>
                  <a:lnTo>
                    <a:pt x="20726" y="5245"/>
                  </a:lnTo>
                  <a:lnTo>
                    <a:pt x="21081" y="5638"/>
                  </a:lnTo>
                  <a:lnTo>
                    <a:pt x="22029" y="6197"/>
                  </a:lnTo>
                  <a:lnTo>
                    <a:pt x="22491" y="6324"/>
                  </a:lnTo>
                  <a:lnTo>
                    <a:pt x="23596" y="6324"/>
                  </a:lnTo>
                  <a:lnTo>
                    <a:pt x="24114" y="6184"/>
                  </a:lnTo>
                  <a:lnTo>
                    <a:pt x="25006" y="5689"/>
                  </a:lnTo>
                  <a:lnTo>
                    <a:pt x="22466" y="5638"/>
                  </a:lnTo>
                  <a:lnTo>
                    <a:pt x="21971" y="5422"/>
                  </a:lnTo>
                  <a:lnTo>
                    <a:pt x="21170" y="4571"/>
                  </a:lnTo>
                  <a:lnTo>
                    <a:pt x="21196" y="1689"/>
                  </a:lnTo>
                  <a:lnTo>
                    <a:pt x="22021" y="888"/>
                  </a:lnTo>
                  <a:lnTo>
                    <a:pt x="22504" y="698"/>
                  </a:lnTo>
                  <a:lnTo>
                    <a:pt x="25067" y="698"/>
                  </a:lnTo>
                  <a:lnTo>
                    <a:pt x="24142" y="139"/>
                  </a:lnTo>
                  <a:lnTo>
                    <a:pt x="23634" y="0"/>
                  </a:lnTo>
                  <a:close/>
                </a:path>
                <a:path w="55879" h="6350">
                  <a:moveTo>
                    <a:pt x="25067" y="698"/>
                  </a:moveTo>
                  <a:lnTo>
                    <a:pt x="23482" y="698"/>
                  </a:lnTo>
                  <a:lnTo>
                    <a:pt x="23850" y="800"/>
                  </a:lnTo>
                  <a:lnTo>
                    <a:pt x="24485" y="1219"/>
                  </a:lnTo>
                  <a:lnTo>
                    <a:pt x="24739" y="1498"/>
                  </a:lnTo>
                  <a:lnTo>
                    <a:pt x="24823" y="1689"/>
                  </a:lnTo>
                  <a:lnTo>
                    <a:pt x="24943" y="4571"/>
                  </a:lnTo>
                  <a:lnTo>
                    <a:pt x="24168" y="5422"/>
                  </a:lnTo>
                  <a:lnTo>
                    <a:pt x="23672" y="5638"/>
                  </a:lnTo>
                  <a:lnTo>
                    <a:pt x="25057" y="5638"/>
                  </a:lnTo>
                  <a:lnTo>
                    <a:pt x="25361" y="5333"/>
                  </a:lnTo>
                  <a:lnTo>
                    <a:pt x="25844" y="4343"/>
                  </a:lnTo>
                  <a:lnTo>
                    <a:pt x="25869" y="2019"/>
                  </a:lnTo>
                  <a:lnTo>
                    <a:pt x="25387" y="1054"/>
                  </a:lnTo>
                  <a:lnTo>
                    <a:pt x="25067" y="698"/>
                  </a:lnTo>
                  <a:close/>
                </a:path>
                <a:path w="55879" h="6350">
                  <a:moveTo>
                    <a:pt x="17487" y="0"/>
                  </a:moveTo>
                  <a:lnTo>
                    <a:pt x="16344" y="0"/>
                  </a:lnTo>
                  <a:lnTo>
                    <a:pt x="15849" y="126"/>
                  </a:lnTo>
                  <a:lnTo>
                    <a:pt x="14960" y="622"/>
                  </a:lnTo>
                  <a:lnTo>
                    <a:pt x="14605" y="990"/>
                  </a:lnTo>
                  <a:lnTo>
                    <a:pt x="14188" y="1790"/>
                  </a:lnTo>
                  <a:lnTo>
                    <a:pt x="14120" y="4279"/>
                  </a:lnTo>
                  <a:lnTo>
                    <a:pt x="14528" y="5257"/>
                  </a:lnTo>
                  <a:lnTo>
                    <a:pt x="14846" y="5651"/>
                  </a:lnTo>
                  <a:lnTo>
                    <a:pt x="15671" y="6184"/>
                  </a:lnTo>
                  <a:lnTo>
                    <a:pt x="16217" y="6324"/>
                  </a:lnTo>
                  <a:lnTo>
                    <a:pt x="17500" y="6324"/>
                  </a:lnTo>
                  <a:lnTo>
                    <a:pt x="18034" y="6146"/>
                  </a:lnTo>
                  <a:lnTo>
                    <a:pt x="18689" y="5638"/>
                  </a:lnTo>
                  <a:lnTo>
                    <a:pt x="16433" y="5638"/>
                  </a:lnTo>
                  <a:lnTo>
                    <a:pt x="16090" y="5537"/>
                  </a:lnTo>
                  <a:lnTo>
                    <a:pt x="15443" y="5143"/>
                  </a:lnTo>
                  <a:lnTo>
                    <a:pt x="15214" y="4864"/>
                  </a:lnTo>
                  <a:lnTo>
                    <a:pt x="14986" y="4279"/>
                  </a:lnTo>
                  <a:lnTo>
                    <a:pt x="15085" y="1790"/>
                  </a:lnTo>
                  <a:lnTo>
                    <a:pt x="15187" y="1523"/>
                  </a:lnTo>
                  <a:lnTo>
                    <a:pt x="15379" y="1257"/>
                  </a:lnTo>
                  <a:lnTo>
                    <a:pt x="16002" y="812"/>
                  </a:lnTo>
                  <a:lnTo>
                    <a:pt x="16395" y="698"/>
                  </a:lnTo>
                  <a:lnTo>
                    <a:pt x="18742" y="698"/>
                  </a:lnTo>
                  <a:lnTo>
                    <a:pt x="18008" y="165"/>
                  </a:lnTo>
                  <a:lnTo>
                    <a:pt x="17487" y="0"/>
                  </a:lnTo>
                  <a:close/>
                </a:path>
                <a:path w="55879" h="6350">
                  <a:moveTo>
                    <a:pt x="18605" y="4076"/>
                  </a:moveTo>
                  <a:lnTo>
                    <a:pt x="18491" y="4584"/>
                  </a:lnTo>
                  <a:lnTo>
                    <a:pt x="18275" y="4978"/>
                  </a:lnTo>
                  <a:lnTo>
                    <a:pt x="17640" y="5499"/>
                  </a:lnTo>
                  <a:lnTo>
                    <a:pt x="17259" y="5638"/>
                  </a:lnTo>
                  <a:lnTo>
                    <a:pt x="18689" y="5638"/>
                  </a:lnTo>
                  <a:lnTo>
                    <a:pt x="18935" y="5448"/>
                  </a:lnTo>
                  <a:lnTo>
                    <a:pt x="19227" y="4940"/>
                  </a:lnTo>
                  <a:lnTo>
                    <a:pt x="19305" y="4254"/>
                  </a:lnTo>
                  <a:lnTo>
                    <a:pt x="18605" y="4076"/>
                  </a:lnTo>
                  <a:close/>
                </a:path>
                <a:path w="55879" h="6350">
                  <a:moveTo>
                    <a:pt x="18742" y="698"/>
                  </a:moveTo>
                  <a:lnTo>
                    <a:pt x="17272" y="698"/>
                  </a:lnTo>
                  <a:lnTo>
                    <a:pt x="17619" y="812"/>
                  </a:lnTo>
                  <a:lnTo>
                    <a:pt x="18161" y="1206"/>
                  </a:lnTo>
                  <a:lnTo>
                    <a:pt x="18380" y="1574"/>
                  </a:lnTo>
                  <a:lnTo>
                    <a:pt x="18503" y="1968"/>
                  </a:lnTo>
                  <a:lnTo>
                    <a:pt x="19291" y="1790"/>
                  </a:lnTo>
                  <a:lnTo>
                    <a:pt x="19110" y="1206"/>
                  </a:lnTo>
                  <a:lnTo>
                    <a:pt x="18862" y="800"/>
                  </a:lnTo>
                  <a:close/>
                </a:path>
                <a:path w="55879" h="6350">
                  <a:moveTo>
                    <a:pt x="9029" y="4203"/>
                  </a:moveTo>
                  <a:lnTo>
                    <a:pt x="8267" y="4267"/>
                  </a:lnTo>
                  <a:lnTo>
                    <a:pt x="8320" y="4749"/>
                  </a:lnTo>
                  <a:lnTo>
                    <a:pt x="8410" y="5029"/>
                  </a:lnTo>
                  <a:lnTo>
                    <a:pt x="8830" y="5702"/>
                  </a:lnTo>
                  <a:lnTo>
                    <a:pt x="9118" y="5918"/>
                  </a:lnTo>
                  <a:lnTo>
                    <a:pt x="9855" y="6248"/>
                  </a:lnTo>
                  <a:lnTo>
                    <a:pt x="10312" y="6324"/>
                  </a:lnTo>
                  <a:lnTo>
                    <a:pt x="11303" y="6324"/>
                  </a:lnTo>
                  <a:lnTo>
                    <a:pt x="11696" y="6248"/>
                  </a:lnTo>
                  <a:lnTo>
                    <a:pt x="12395" y="5918"/>
                  </a:lnTo>
                  <a:lnTo>
                    <a:pt x="12661" y="5702"/>
                  </a:lnTo>
                  <a:lnTo>
                    <a:pt x="10490" y="5600"/>
                  </a:lnTo>
                  <a:lnTo>
                    <a:pt x="10172" y="5549"/>
                  </a:lnTo>
                  <a:lnTo>
                    <a:pt x="9613" y="5308"/>
                  </a:lnTo>
                  <a:lnTo>
                    <a:pt x="9410" y="5143"/>
                  </a:lnTo>
                  <a:lnTo>
                    <a:pt x="9143" y="4749"/>
                  </a:lnTo>
                  <a:lnTo>
                    <a:pt x="9029" y="4203"/>
                  </a:lnTo>
                  <a:close/>
                </a:path>
                <a:path w="55879" h="6350">
                  <a:moveTo>
                    <a:pt x="11099" y="0"/>
                  </a:moveTo>
                  <a:lnTo>
                    <a:pt x="10236" y="0"/>
                  </a:lnTo>
                  <a:lnTo>
                    <a:pt x="9855" y="76"/>
                  </a:lnTo>
                  <a:lnTo>
                    <a:pt x="9177" y="368"/>
                  </a:lnTo>
                  <a:lnTo>
                    <a:pt x="8928" y="546"/>
                  </a:lnTo>
                  <a:lnTo>
                    <a:pt x="8816" y="723"/>
                  </a:lnTo>
                  <a:lnTo>
                    <a:pt x="8710" y="2463"/>
                  </a:lnTo>
                  <a:lnTo>
                    <a:pt x="8851" y="2679"/>
                  </a:lnTo>
                  <a:lnTo>
                    <a:pt x="9115" y="2895"/>
                  </a:lnTo>
                  <a:lnTo>
                    <a:pt x="9588" y="3149"/>
                  </a:lnTo>
                  <a:lnTo>
                    <a:pt x="9982" y="3276"/>
                  </a:lnTo>
                  <a:lnTo>
                    <a:pt x="11099" y="3530"/>
                  </a:lnTo>
                  <a:lnTo>
                    <a:pt x="11468" y="3632"/>
                  </a:lnTo>
                  <a:lnTo>
                    <a:pt x="11874" y="3797"/>
                  </a:lnTo>
                  <a:lnTo>
                    <a:pt x="12065" y="3924"/>
                  </a:lnTo>
                  <a:lnTo>
                    <a:pt x="12179" y="5092"/>
                  </a:lnTo>
                  <a:lnTo>
                    <a:pt x="12052" y="5245"/>
                  </a:lnTo>
                  <a:lnTo>
                    <a:pt x="11874" y="5372"/>
                  </a:lnTo>
                  <a:lnTo>
                    <a:pt x="11404" y="5562"/>
                  </a:lnTo>
                  <a:lnTo>
                    <a:pt x="11137" y="5600"/>
                  </a:lnTo>
                  <a:lnTo>
                    <a:pt x="12725" y="5600"/>
                  </a:lnTo>
                  <a:lnTo>
                    <a:pt x="12950" y="5245"/>
                  </a:lnTo>
                  <a:lnTo>
                    <a:pt x="12875" y="3632"/>
                  </a:lnTo>
                  <a:lnTo>
                    <a:pt x="12700" y="3378"/>
                  </a:lnTo>
                  <a:lnTo>
                    <a:pt x="12395" y="3149"/>
                  </a:lnTo>
                  <a:lnTo>
                    <a:pt x="11755" y="2870"/>
                  </a:lnTo>
                  <a:lnTo>
                    <a:pt x="11391" y="2755"/>
                  </a:lnTo>
                  <a:lnTo>
                    <a:pt x="10071" y="2463"/>
                  </a:lnTo>
                  <a:lnTo>
                    <a:pt x="9677" y="2324"/>
                  </a:lnTo>
                  <a:lnTo>
                    <a:pt x="9347" y="2031"/>
                  </a:lnTo>
                  <a:lnTo>
                    <a:pt x="9417" y="1142"/>
                  </a:lnTo>
                  <a:lnTo>
                    <a:pt x="9829" y="812"/>
                  </a:lnTo>
                  <a:lnTo>
                    <a:pt x="10198" y="723"/>
                  </a:lnTo>
                  <a:lnTo>
                    <a:pt x="12541" y="723"/>
                  </a:lnTo>
                  <a:lnTo>
                    <a:pt x="12401" y="546"/>
                  </a:lnTo>
                  <a:lnTo>
                    <a:pt x="12162" y="355"/>
                  </a:lnTo>
                  <a:lnTo>
                    <a:pt x="11506" y="76"/>
                  </a:lnTo>
                  <a:lnTo>
                    <a:pt x="11099" y="0"/>
                  </a:lnTo>
                  <a:close/>
                </a:path>
                <a:path w="55879" h="6350">
                  <a:moveTo>
                    <a:pt x="12541" y="723"/>
                  </a:moveTo>
                  <a:lnTo>
                    <a:pt x="11150" y="723"/>
                  </a:lnTo>
                  <a:lnTo>
                    <a:pt x="11506" y="812"/>
                  </a:lnTo>
                  <a:lnTo>
                    <a:pt x="11976" y="1219"/>
                  </a:lnTo>
                  <a:lnTo>
                    <a:pt x="12058" y="1384"/>
                  </a:lnTo>
                  <a:lnTo>
                    <a:pt x="12166" y="1892"/>
                  </a:lnTo>
                  <a:lnTo>
                    <a:pt x="12941" y="1828"/>
                  </a:lnTo>
                  <a:lnTo>
                    <a:pt x="12827" y="1142"/>
                  </a:lnTo>
                  <a:lnTo>
                    <a:pt x="12541" y="723"/>
                  </a:lnTo>
                  <a:close/>
                </a:path>
                <a:path w="55879" h="6350">
                  <a:moveTo>
                    <a:pt x="53581" y="838"/>
                  </a:moveTo>
                  <a:lnTo>
                    <a:pt x="52781" y="838"/>
                  </a:lnTo>
                  <a:lnTo>
                    <a:pt x="52781" y="6222"/>
                  </a:lnTo>
                  <a:lnTo>
                    <a:pt x="53581" y="6222"/>
                  </a:lnTo>
                  <a:lnTo>
                    <a:pt x="53581" y="838"/>
                  </a:lnTo>
                  <a:close/>
                </a:path>
                <a:path w="55879" h="6350">
                  <a:moveTo>
                    <a:pt x="55600" y="114"/>
                  </a:moveTo>
                  <a:lnTo>
                    <a:pt x="50749" y="114"/>
                  </a:lnTo>
                  <a:lnTo>
                    <a:pt x="50749" y="838"/>
                  </a:lnTo>
                  <a:lnTo>
                    <a:pt x="55600" y="838"/>
                  </a:lnTo>
                  <a:lnTo>
                    <a:pt x="55600" y="114"/>
                  </a:lnTo>
                  <a:close/>
                </a:path>
                <a:path w="55879" h="6350">
                  <a:moveTo>
                    <a:pt x="43789" y="114"/>
                  </a:moveTo>
                  <a:lnTo>
                    <a:pt x="39382" y="114"/>
                  </a:lnTo>
                  <a:lnTo>
                    <a:pt x="39382" y="6222"/>
                  </a:lnTo>
                  <a:lnTo>
                    <a:pt x="43942" y="6222"/>
                  </a:lnTo>
                  <a:lnTo>
                    <a:pt x="43942" y="5499"/>
                  </a:lnTo>
                  <a:lnTo>
                    <a:pt x="40182" y="5499"/>
                  </a:lnTo>
                  <a:lnTo>
                    <a:pt x="40182" y="3416"/>
                  </a:lnTo>
                  <a:lnTo>
                    <a:pt x="43561" y="3416"/>
                  </a:lnTo>
                  <a:lnTo>
                    <a:pt x="43561" y="2705"/>
                  </a:lnTo>
                  <a:lnTo>
                    <a:pt x="40182" y="2705"/>
                  </a:lnTo>
                  <a:lnTo>
                    <a:pt x="40182" y="838"/>
                  </a:lnTo>
                  <a:lnTo>
                    <a:pt x="43789" y="838"/>
                  </a:lnTo>
                  <a:lnTo>
                    <a:pt x="43789" y="114"/>
                  </a:lnTo>
                  <a:close/>
                </a:path>
                <a:path w="55879" h="6350">
                  <a:moveTo>
                    <a:pt x="34010" y="114"/>
                  </a:moveTo>
                  <a:lnTo>
                    <a:pt x="33185" y="114"/>
                  </a:lnTo>
                  <a:lnTo>
                    <a:pt x="33185" y="6222"/>
                  </a:lnTo>
                  <a:lnTo>
                    <a:pt x="33959" y="6222"/>
                  </a:lnTo>
                  <a:lnTo>
                    <a:pt x="33959" y="1422"/>
                  </a:lnTo>
                  <a:lnTo>
                    <a:pt x="34891" y="1422"/>
                  </a:lnTo>
                  <a:lnTo>
                    <a:pt x="34010" y="114"/>
                  </a:lnTo>
                  <a:close/>
                </a:path>
                <a:path w="55879" h="6350">
                  <a:moveTo>
                    <a:pt x="34891" y="1422"/>
                  </a:moveTo>
                  <a:lnTo>
                    <a:pt x="33959" y="1422"/>
                  </a:lnTo>
                  <a:lnTo>
                    <a:pt x="37172" y="6222"/>
                  </a:lnTo>
                  <a:lnTo>
                    <a:pt x="37998" y="6222"/>
                  </a:lnTo>
                  <a:lnTo>
                    <a:pt x="37998" y="4902"/>
                  </a:lnTo>
                  <a:lnTo>
                    <a:pt x="37236" y="4902"/>
                  </a:lnTo>
                  <a:lnTo>
                    <a:pt x="34891" y="1422"/>
                  </a:lnTo>
                  <a:close/>
                </a:path>
                <a:path w="55879" h="6350">
                  <a:moveTo>
                    <a:pt x="37998" y="114"/>
                  </a:moveTo>
                  <a:lnTo>
                    <a:pt x="37236" y="114"/>
                  </a:lnTo>
                  <a:lnTo>
                    <a:pt x="37236" y="4902"/>
                  </a:lnTo>
                  <a:lnTo>
                    <a:pt x="37998" y="4902"/>
                  </a:lnTo>
                  <a:lnTo>
                    <a:pt x="37998" y="114"/>
                  </a:lnTo>
                  <a:close/>
                </a:path>
                <a:path w="55879" h="6350">
                  <a:moveTo>
                    <a:pt x="27863" y="114"/>
                  </a:moveTo>
                  <a:lnTo>
                    <a:pt x="27038" y="114"/>
                  </a:lnTo>
                  <a:lnTo>
                    <a:pt x="27038" y="6222"/>
                  </a:lnTo>
                  <a:lnTo>
                    <a:pt x="27800" y="6222"/>
                  </a:lnTo>
                  <a:lnTo>
                    <a:pt x="27800" y="1422"/>
                  </a:lnTo>
                  <a:lnTo>
                    <a:pt x="28741" y="1422"/>
                  </a:lnTo>
                  <a:lnTo>
                    <a:pt x="27863" y="114"/>
                  </a:lnTo>
                  <a:close/>
                </a:path>
                <a:path w="55879" h="6350">
                  <a:moveTo>
                    <a:pt x="28741" y="1422"/>
                  </a:moveTo>
                  <a:lnTo>
                    <a:pt x="27800" y="1422"/>
                  </a:lnTo>
                  <a:lnTo>
                    <a:pt x="31013" y="6222"/>
                  </a:lnTo>
                  <a:lnTo>
                    <a:pt x="31851" y="6222"/>
                  </a:lnTo>
                  <a:lnTo>
                    <a:pt x="31851" y="4902"/>
                  </a:lnTo>
                  <a:lnTo>
                    <a:pt x="31076" y="4902"/>
                  </a:lnTo>
                  <a:lnTo>
                    <a:pt x="28741" y="1422"/>
                  </a:lnTo>
                  <a:close/>
                </a:path>
                <a:path w="55879" h="6350">
                  <a:moveTo>
                    <a:pt x="31851" y="114"/>
                  </a:moveTo>
                  <a:lnTo>
                    <a:pt x="31076" y="114"/>
                  </a:lnTo>
                  <a:lnTo>
                    <a:pt x="31076" y="4902"/>
                  </a:lnTo>
                  <a:lnTo>
                    <a:pt x="31851" y="4902"/>
                  </a:lnTo>
                  <a:lnTo>
                    <a:pt x="31851" y="114"/>
                  </a:lnTo>
                  <a:close/>
                </a:path>
                <a:path w="55879" h="6350">
                  <a:moveTo>
                    <a:pt x="7112" y="114"/>
                  </a:moveTo>
                  <a:lnTo>
                    <a:pt x="6299" y="114"/>
                  </a:lnTo>
                  <a:lnTo>
                    <a:pt x="6299" y="6222"/>
                  </a:lnTo>
                  <a:lnTo>
                    <a:pt x="7112" y="6222"/>
                  </a:lnTo>
                  <a:lnTo>
                    <a:pt x="7112" y="114"/>
                  </a:lnTo>
                  <a:close/>
                </a:path>
                <a:path w="55879" h="6350">
                  <a:moveTo>
                    <a:pt x="2590" y="114"/>
                  </a:moveTo>
                  <a:lnTo>
                    <a:pt x="0" y="114"/>
                  </a:lnTo>
                  <a:lnTo>
                    <a:pt x="0" y="6222"/>
                  </a:lnTo>
                  <a:lnTo>
                    <a:pt x="2578" y="6222"/>
                  </a:lnTo>
                  <a:lnTo>
                    <a:pt x="2908" y="6184"/>
                  </a:lnTo>
                  <a:lnTo>
                    <a:pt x="3479" y="6045"/>
                  </a:lnTo>
                  <a:lnTo>
                    <a:pt x="3721" y="5943"/>
                  </a:lnTo>
                  <a:lnTo>
                    <a:pt x="4114" y="5676"/>
                  </a:lnTo>
                  <a:lnTo>
                    <a:pt x="4304" y="5499"/>
                  </a:lnTo>
                  <a:lnTo>
                    <a:pt x="812" y="5499"/>
                  </a:lnTo>
                  <a:lnTo>
                    <a:pt x="812" y="838"/>
                  </a:lnTo>
                  <a:lnTo>
                    <a:pt x="4342" y="838"/>
                  </a:lnTo>
                  <a:lnTo>
                    <a:pt x="3848" y="431"/>
                  </a:lnTo>
                  <a:lnTo>
                    <a:pt x="3543" y="279"/>
                  </a:lnTo>
                  <a:lnTo>
                    <a:pt x="2946" y="139"/>
                  </a:lnTo>
                  <a:lnTo>
                    <a:pt x="2590" y="114"/>
                  </a:lnTo>
                  <a:close/>
                </a:path>
                <a:path w="55879" h="6350">
                  <a:moveTo>
                    <a:pt x="4342" y="838"/>
                  </a:moveTo>
                  <a:lnTo>
                    <a:pt x="2578" y="838"/>
                  </a:lnTo>
                  <a:lnTo>
                    <a:pt x="2933" y="876"/>
                  </a:lnTo>
                  <a:lnTo>
                    <a:pt x="3441" y="1079"/>
                  </a:lnTo>
                  <a:lnTo>
                    <a:pt x="3708" y="1308"/>
                  </a:lnTo>
                  <a:lnTo>
                    <a:pt x="4114" y="1981"/>
                  </a:lnTo>
                  <a:lnTo>
                    <a:pt x="4169" y="4000"/>
                  </a:lnTo>
                  <a:lnTo>
                    <a:pt x="3962" y="4622"/>
                  </a:lnTo>
                  <a:lnTo>
                    <a:pt x="2514" y="5499"/>
                  </a:lnTo>
                  <a:lnTo>
                    <a:pt x="4304" y="5499"/>
                  </a:lnTo>
                  <a:lnTo>
                    <a:pt x="4648" y="5016"/>
                  </a:lnTo>
                  <a:lnTo>
                    <a:pt x="4818" y="4622"/>
                  </a:lnTo>
                  <a:lnTo>
                    <a:pt x="4931" y="1981"/>
                  </a:lnTo>
                  <a:lnTo>
                    <a:pt x="4660" y="1257"/>
                  </a:lnTo>
                  <a:lnTo>
                    <a:pt x="4419" y="901"/>
                  </a:lnTo>
                  <a:close/>
                </a:path>
              </a:pathLst>
            </a:custGeom>
            <a:solidFill>
              <a:srgbClr val="221E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48" name="object 294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195180" y="8402205"/>
              <a:ext cx="63550" cy="38404"/>
            </a:xfrm>
            <a:prstGeom prst="rect">
              <a:avLst/>
            </a:prstGeom>
          </p:spPr>
        </p:pic>
        <p:sp>
          <p:nvSpPr>
            <p:cNvPr id="2949" name="object 2949"/>
            <p:cNvSpPr/>
            <p:nvPr/>
          </p:nvSpPr>
          <p:spPr>
            <a:xfrm>
              <a:off x="3201238" y="8412378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30" h="6350">
                  <a:moveTo>
                    <a:pt x="36461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36461" y="6286"/>
                  </a:lnTo>
                  <a:lnTo>
                    <a:pt x="36461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3201238" y="8412327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30" h="6350">
                  <a:moveTo>
                    <a:pt x="28981" y="0"/>
                  </a:moveTo>
                  <a:lnTo>
                    <a:pt x="27825" y="0"/>
                  </a:lnTo>
                  <a:lnTo>
                    <a:pt x="27343" y="114"/>
                  </a:lnTo>
                  <a:lnTo>
                    <a:pt x="26428" y="622"/>
                  </a:lnTo>
                  <a:lnTo>
                    <a:pt x="26085" y="977"/>
                  </a:lnTo>
                  <a:lnTo>
                    <a:pt x="25812" y="1523"/>
                  </a:lnTo>
                  <a:lnTo>
                    <a:pt x="25730" y="4571"/>
                  </a:lnTo>
                  <a:lnTo>
                    <a:pt x="26022" y="5257"/>
                  </a:lnTo>
                  <a:lnTo>
                    <a:pt x="26339" y="5651"/>
                  </a:lnTo>
                  <a:lnTo>
                    <a:pt x="27165" y="6172"/>
                  </a:lnTo>
                  <a:lnTo>
                    <a:pt x="27686" y="6324"/>
                  </a:lnTo>
                  <a:lnTo>
                    <a:pt x="28994" y="6324"/>
                  </a:lnTo>
                  <a:lnTo>
                    <a:pt x="29527" y="6146"/>
                  </a:lnTo>
                  <a:lnTo>
                    <a:pt x="30206" y="5613"/>
                  </a:lnTo>
                  <a:lnTo>
                    <a:pt x="27914" y="5613"/>
                  </a:lnTo>
                  <a:lnTo>
                    <a:pt x="27558" y="5537"/>
                  </a:lnTo>
                  <a:lnTo>
                    <a:pt x="26936" y="5130"/>
                  </a:lnTo>
                  <a:lnTo>
                    <a:pt x="26695" y="4864"/>
                  </a:lnTo>
                  <a:lnTo>
                    <a:pt x="26467" y="4279"/>
                  </a:lnTo>
                  <a:lnTo>
                    <a:pt x="26569" y="1790"/>
                  </a:lnTo>
                  <a:lnTo>
                    <a:pt x="26670" y="1523"/>
                  </a:lnTo>
                  <a:lnTo>
                    <a:pt x="26860" y="1244"/>
                  </a:lnTo>
                  <a:lnTo>
                    <a:pt x="27482" y="800"/>
                  </a:lnTo>
                  <a:lnTo>
                    <a:pt x="27889" y="685"/>
                  </a:lnTo>
                  <a:lnTo>
                    <a:pt x="30189" y="685"/>
                  </a:lnTo>
                  <a:lnTo>
                    <a:pt x="29502" y="165"/>
                  </a:lnTo>
                  <a:lnTo>
                    <a:pt x="28981" y="0"/>
                  </a:lnTo>
                  <a:close/>
                </a:path>
                <a:path w="36830" h="6350">
                  <a:moveTo>
                    <a:pt x="30073" y="4076"/>
                  </a:moveTo>
                  <a:lnTo>
                    <a:pt x="29959" y="4571"/>
                  </a:lnTo>
                  <a:lnTo>
                    <a:pt x="29743" y="4978"/>
                  </a:lnTo>
                  <a:lnTo>
                    <a:pt x="29133" y="5486"/>
                  </a:lnTo>
                  <a:lnTo>
                    <a:pt x="28740" y="5613"/>
                  </a:lnTo>
                  <a:lnTo>
                    <a:pt x="30206" y="5613"/>
                  </a:lnTo>
                  <a:lnTo>
                    <a:pt x="30416" y="5448"/>
                  </a:lnTo>
                  <a:lnTo>
                    <a:pt x="30721" y="4927"/>
                  </a:lnTo>
                  <a:lnTo>
                    <a:pt x="30886" y="4279"/>
                  </a:lnTo>
                  <a:lnTo>
                    <a:pt x="30073" y="4076"/>
                  </a:lnTo>
                  <a:close/>
                </a:path>
                <a:path w="36830" h="6350">
                  <a:moveTo>
                    <a:pt x="30189" y="685"/>
                  </a:moveTo>
                  <a:lnTo>
                    <a:pt x="28765" y="685"/>
                  </a:lnTo>
                  <a:lnTo>
                    <a:pt x="29111" y="800"/>
                  </a:lnTo>
                  <a:lnTo>
                    <a:pt x="29656" y="1244"/>
                  </a:lnTo>
                  <a:lnTo>
                    <a:pt x="29857" y="1523"/>
                  </a:lnTo>
                  <a:lnTo>
                    <a:pt x="29984" y="1968"/>
                  </a:lnTo>
                  <a:lnTo>
                    <a:pt x="30784" y="1790"/>
                  </a:lnTo>
                  <a:lnTo>
                    <a:pt x="30610" y="1206"/>
                  </a:lnTo>
                  <a:lnTo>
                    <a:pt x="30314" y="787"/>
                  </a:lnTo>
                  <a:close/>
                </a:path>
                <a:path w="36830" h="6350">
                  <a:moveTo>
                    <a:pt x="762" y="4190"/>
                  </a:moveTo>
                  <a:lnTo>
                    <a:pt x="0" y="4241"/>
                  </a:lnTo>
                  <a:lnTo>
                    <a:pt x="61" y="4749"/>
                  </a:lnTo>
                  <a:lnTo>
                    <a:pt x="142" y="5016"/>
                  </a:lnTo>
                  <a:lnTo>
                    <a:pt x="463" y="5549"/>
                  </a:lnTo>
                  <a:lnTo>
                    <a:pt x="575" y="5702"/>
                  </a:lnTo>
                  <a:lnTo>
                    <a:pt x="825" y="5918"/>
                  </a:lnTo>
                  <a:lnTo>
                    <a:pt x="1206" y="6070"/>
                  </a:lnTo>
                  <a:lnTo>
                    <a:pt x="1574" y="6248"/>
                  </a:lnTo>
                  <a:lnTo>
                    <a:pt x="2044" y="6324"/>
                  </a:lnTo>
                  <a:lnTo>
                    <a:pt x="3022" y="6324"/>
                  </a:lnTo>
                  <a:lnTo>
                    <a:pt x="3416" y="6248"/>
                  </a:lnTo>
                  <a:lnTo>
                    <a:pt x="4127" y="5918"/>
                  </a:lnTo>
                  <a:lnTo>
                    <a:pt x="4381" y="5702"/>
                  </a:lnTo>
                  <a:lnTo>
                    <a:pt x="2209" y="5587"/>
                  </a:lnTo>
                  <a:lnTo>
                    <a:pt x="1892" y="5549"/>
                  </a:lnTo>
                  <a:lnTo>
                    <a:pt x="1346" y="5308"/>
                  </a:lnTo>
                  <a:lnTo>
                    <a:pt x="1143" y="5130"/>
                  </a:lnTo>
                  <a:lnTo>
                    <a:pt x="876" y="4749"/>
                  </a:lnTo>
                  <a:lnTo>
                    <a:pt x="762" y="4190"/>
                  </a:lnTo>
                  <a:close/>
                </a:path>
                <a:path w="36830" h="6350">
                  <a:moveTo>
                    <a:pt x="2819" y="0"/>
                  </a:moveTo>
                  <a:lnTo>
                    <a:pt x="1968" y="0"/>
                  </a:lnTo>
                  <a:lnTo>
                    <a:pt x="1587" y="76"/>
                  </a:lnTo>
                  <a:lnTo>
                    <a:pt x="899" y="355"/>
                  </a:lnTo>
                  <a:lnTo>
                    <a:pt x="660" y="558"/>
                  </a:lnTo>
                  <a:lnTo>
                    <a:pt x="317" y="1092"/>
                  </a:lnTo>
                  <a:lnTo>
                    <a:pt x="357" y="2324"/>
                  </a:lnTo>
                  <a:lnTo>
                    <a:pt x="3187" y="3632"/>
                  </a:lnTo>
                  <a:lnTo>
                    <a:pt x="3340" y="3708"/>
                  </a:lnTo>
                  <a:lnTo>
                    <a:pt x="3606" y="3784"/>
                  </a:lnTo>
                  <a:lnTo>
                    <a:pt x="3797" y="3924"/>
                  </a:lnTo>
                  <a:lnTo>
                    <a:pt x="3863" y="5130"/>
                  </a:lnTo>
                  <a:lnTo>
                    <a:pt x="3606" y="5359"/>
                  </a:lnTo>
                  <a:lnTo>
                    <a:pt x="3124" y="5562"/>
                  </a:lnTo>
                  <a:lnTo>
                    <a:pt x="2857" y="5587"/>
                  </a:lnTo>
                  <a:lnTo>
                    <a:pt x="4456" y="5587"/>
                  </a:lnTo>
                  <a:lnTo>
                    <a:pt x="4679" y="5245"/>
                  </a:lnTo>
                  <a:lnTo>
                    <a:pt x="4595" y="3632"/>
                  </a:lnTo>
                  <a:lnTo>
                    <a:pt x="4419" y="3378"/>
                  </a:lnTo>
                  <a:lnTo>
                    <a:pt x="4081" y="3136"/>
                  </a:lnTo>
                  <a:lnTo>
                    <a:pt x="3797" y="2984"/>
                  </a:lnTo>
                  <a:lnTo>
                    <a:pt x="3111" y="2743"/>
                  </a:lnTo>
                  <a:lnTo>
                    <a:pt x="2451" y="2616"/>
                  </a:lnTo>
                  <a:lnTo>
                    <a:pt x="1803" y="2463"/>
                  </a:lnTo>
                  <a:lnTo>
                    <a:pt x="1384" y="2324"/>
                  </a:lnTo>
                  <a:lnTo>
                    <a:pt x="1244" y="2158"/>
                  </a:lnTo>
                  <a:lnTo>
                    <a:pt x="1079" y="2031"/>
                  </a:lnTo>
                  <a:lnTo>
                    <a:pt x="1186" y="1092"/>
                  </a:lnTo>
                  <a:lnTo>
                    <a:pt x="1562" y="800"/>
                  </a:lnTo>
                  <a:lnTo>
                    <a:pt x="1917" y="723"/>
                  </a:lnTo>
                  <a:lnTo>
                    <a:pt x="4278" y="723"/>
                  </a:lnTo>
                  <a:lnTo>
                    <a:pt x="4162" y="558"/>
                  </a:lnTo>
                  <a:lnTo>
                    <a:pt x="3880" y="342"/>
                  </a:lnTo>
                  <a:lnTo>
                    <a:pt x="3225" y="76"/>
                  </a:lnTo>
                  <a:lnTo>
                    <a:pt x="2819" y="0"/>
                  </a:lnTo>
                  <a:close/>
                </a:path>
                <a:path w="36830" h="6350">
                  <a:moveTo>
                    <a:pt x="4278" y="723"/>
                  </a:moveTo>
                  <a:lnTo>
                    <a:pt x="2870" y="723"/>
                  </a:lnTo>
                  <a:lnTo>
                    <a:pt x="3225" y="800"/>
                  </a:lnTo>
                  <a:lnTo>
                    <a:pt x="3695" y="1206"/>
                  </a:lnTo>
                  <a:lnTo>
                    <a:pt x="3785" y="1371"/>
                  </a:lnTo>
                  <a:lnTo>
                    <a:pt x="3898" y="1879"/>
                  </a:lnTo>
                  <a:lnTo>
                    <a:pt x="4660" y="1816"/>
                  </a:lnTo>
                  <a:lnTo>
                    <a:pt x="4546" y="1130"/>
                  </a:lnTo>
                  <a:lnTo>
                    <a:pt x="4278" y="723"/>
                  </a:lnTo>
                  <a:close/>
                </a:path>
                <a:path w="36830" h="6350">
                  <a:moveTo>
                    <a:pt x="36309" y="101"/>
                  </a:moveTo>
                  <a:lnTo>
                    <a:pt x="31902" y="101"/>
                  </a:lnTo>
                  <a:lnTo>
                    <a:pt x="31902" y="6222"/>
                  </a:lnTo>
                  <a:lnTo>
                    <a:pt x="36461" y="6222"/>
                  </a:lnTo>
                  <a:lnTo>
                    <a:pt x="36461" y="5486"/>
                  </a:lnTo>
                  <a:lnTo>
                    <a:pt x="32702" y="5486"/>
                  </a:lnTo>
                  <a:lnTo>
                    <a:pt x="32702" y="3416"/>
                  </a:lnTo>
                  <a:lnTo>
                    <a:pt x="36080" y="3416"/>
                  </a:lnTo>
                  <a:lnTo>
                    <a:pt x="36080" y="2692"/>
                  </a:lnTo>
                  <a:lnTo>
                    <a:pt x="32702" y="2692"/>
                  </a:lnTo>
                  <a:lnTo>
                    <a:pt x="32702" y="825"/>
                  </a:lnTo>
                  <a:lnTo>
                    <a:pt x="36309" y="825"/>
                  </a:lnTo>
                  <a:lnTo>
                    <a:pt x="36309" y="101"/>
                  </a:lnTo>
                  <a:close/>
                </a:path>
                <a:path w="36830" h="6350">
                  <a:moveTo>
                    <a:pt x="24282" y="114"/>
                  </a:moveTo>
                  <a:lnTo>
                    <a:pt x="23482" y="114"/>
                  </a:lnTo>
                  <a:lnTo>
                    <a:pt x="23482" y="6222"/>
                  </a:lnTo>
                  <a:lnTo>
                    <a:pt x="24282" y="6222"/>
                  </a:lnTo>
                  <a:lnTo>
                    <a:pt x="24282" y="114"/>
                  </a:lnTo>
                  <a:close/>
                </a:path>
                <a:path w="36830" h="6350">
                  <a:moveTo>
                    <a:pt x="14909" y="101"/>
                  </a:moveTo>
                  <a:lnTo>
                    <a:pt x="11658" y="101"/>
                  </a:lnTo>
                  <a:lnTo>
                    <a:pt x="11658" y="6222"/>
                  </a:lnTo>
                  <a:lnTo>
                    <a:pt x="12471" y="6222"/>
                  </a:lnTo>
                  <a:lnTo>
                    <a:pt x="12471" y="3505"/>
                  </a:lnTo>
                  <a:lnTo>
                    <a:pt x="14963" y="3505"/>
                  </a:lnTo>
                  <a:lnTo>
                    <a:pt x="14820" y="3428"/>
                  </a:lnTo>
                  <a:lnTo>
                    <a:pt x="15405" y="3365"/>
                  </a:lnTo>
                  <a:lnTo>
                    <a:pt x="15836" y="3174"/>
                  </a:lnTo>
                  <a:lnTo>
                    <a:pt x="16181" y="2806"/>
                  </a:lnTo>
                  <a:lnTo>
                    <a:pt x="12471" y="2806"/>
                  </a:lnTo>
                  <a:lnTo>
                    <a:pt x="12471" y="787"/>
                  </a:lnTo>
                  <a:lnTo>
                    <a:pt x="16253" y="787"/>
                  </a:lnTo>
                  <a:lnTo>
                    <a:pt x="16116" y="558"/>
                  </a:lnTo>
                  <a:lnTo>
                    <a:pt x="15900" y="380"/>
                  </a:lnTo>
                  <a:lnTo>
                    <a:pt x="15328" y="165"/>
                  </a:lnTo>
                  <a:lnTo>
                    <a:pt x="14909" y="101"/>
                  </a:lnTo>
                  <a:close/>
                </a:path>
                <a:path w="36830" h="6350">
                  <a:moveTo>
                    <a:pt x="14963" y="3505"/>
                  </a:moveTo>
                  <a:lnTo>
                    <a:pt x="12471" y="3505"/>
                  </a:lnTo>
                  <a:lnTo>
                    <a:pt x="13843" y="3530"/>
                  </a:lnTo>
                  <a:lnTo>
                    <a:pt x="14338" y="3759"/>
                  </a:lnTo>
                  <a:lnTo>
                    <a:pt x="14525" y="3962"/>
                  </a:lnTo>
                  <a:lnTo>
                    <a:pt x="14986" y="4571"/>
                  </a:lnTo>
                  <a:lnTo>
                    <a:pt x="16014" y="6222"/>
                  </a:lnTo>
                  <a:lnTo>
                    <a:pt x="17043" y="6222"/>
                  </a:lnTo>
                  <a:lnTo>
                    <a:pt x="15773" y="4216"/>
                  </a:lnTo>
                  <a:lnTo>
                    <a:pt x="15201" y="3632"/>
                  </a:lnTo>
                  <a:lnTo>
                    <a:pt x="14963" y="3505"/>
                  </a:lnTo>
                  <a:close/>
                </a:path>
                <a:path w="36830" h="6350">
                  <a:moveTo>
                    <a:pt x="17906" y="101"/>
                  </a:moveTo>
                  <a:lnTo>
                    <a:pt x="17030" y="101"/>
                  </a:lnTo>
                  <a:lnTo>
                    <a:pt x="19392" y="6222"/>
                  </a:lnTo>
                  <a:lnTo>
                    <a:pt x="20231" y="6222"/>
                  </a:lnTo>
                  <a:lnTo>
                    <a:pt x="20495" y="5549"/>
                  </a:lnTo>
                  <a:lnTo>
                    <a:pt x="19812" y="5549"/>
                  </a:lnTo>
                  <a:lnTo>
                    <a:pt x="19621" y="4889"/>
                  </a:lnTo>
                  <a:lnTo>
                    <a:pt x="17906" y="101"/>
                  </a:lnTo>
                  <a:close/>
                </a:path>
                <a:path w="36830" h="6350">
                  <a:moveTo>
                    <a:pt x="22631" y="101"/>
                  </a:moveTo>
                  <a:lnTo>
                    <a:pt x="21793" y="101"/>
                  </a:lnTo>
                  <a:lnTo>
                    <a:pt x="19900" y="5206"/>
                  </a:lnTo>
                  <a:lnTo>
                    <a:pt x="19812" y="5549"/>
                  </a:lnTo>
                  <a:lnTo>
                    <a:pt x="20495" y="5549"/>
                  </a:lnTo>
                  <a:lnTo>
                    <a:pt x="22631" y="101"/>
                  </a:lnTo>
                  <a:close/>
                </a:path>
                <a:path w="36830" h="6350">
                  <a:moveTo>
                    <a:pt x="16253" y="787"/>
                  </a:moveTo>
                  <a:lnTo>
                    <a:pt x="14858" y="787"/>
                  </a:lnTo>
                  <a:lnTo>
                    <a:pt x="15189" y="876"/>
                  </a:lnTo>
                  <a:lnTo>
                    <a:pt x="15608" y="1244"/>
                  </a:lnTo>
                  <a:lnTo>
                    <a:pt x="14566" y="2806"/>
                  </a:lnTo>
                  <a:lnTo>
                    <a:pt x="16181" y="2806"/>
                  </a:lnTo>
                  <a:lnTo>
                    <a:pt x="16360" y="2616"/>
                  </a:lnTo>
                  <a:lnTo>
                    <a:pt x="16459" y="1130"/>
                  </a:lnTo>
                  <a:lnTo>
                    <a:pt x="16253" y="787"/>
                  </a:lnTo>
                  <a:close/>
                </a:path>
                <a:path w="36830" h="6350">
                  <a:moveTo>
                    <a:pt x="10388" y="101"/>
                  </a:moveTo>
                  <a:lnTo>
                    <a:pt x="5968" y="101"/>
                  </a:lnTo>
                  <a:lnTo>
                    <a:pt x="5968" y="6222"/>
                  </a:lnTo>
                  <a:lnTo>
                    <a:pt x="10528" y="6222"/>
                  </a:lnTo>
                  <a:lnTo>
                    <a:pt x="10528" y="5486"/>
                  </a:lnTo>
                  <a:lnTo>
                    <a:pt x="6769" y="5486"/>
                  </a:lnTo>
                  <a:lnTo>
                    <a:pt x="6769" y="3416"/>
                  </a:lnTo>
                  <a:lnTo>
                    <a:pt x="10160" y="3416"/>
                  </a:lnTo>
                  <a:lnTo>
                    <a:pt x="10160" y="2692"/>
                  </a:lnTo>
                  <a:lnTo>
                    <a:pt x="6769" y="2692"/>
                  </a:lnTo>
                  <a:lnTo>
                    <a:pt x="6769" y="825"/>
                  </a:lnTo>
                  <a:lnTo>
                    <a:pt x="10388" y="825"/>
                  </a:lnTo>
                  <a:lnTo>
                    <a:pt x="10388" y="101"/>
                  </a:lnTo>
                  <a:close/>
                </a:path>
              </a:pathLst>
            </a:custGeom>
            <a:solidFill>
              <a:srgbClr val="221E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3195180" y="8422550"/>
              <a:ext cx="52705" cy="6985"/>
            </a:xfrm>
            <a:custGeom>
              <a:avLst/>
              <a:gdLst/>
              <a:ahLst/>
              <a:cxnLst/>
              <a:rect l="l" t="t" r="r" b="b"/>
              <a:pathLst>
                <a:path w="52705" h="6984">
                  <a:moveTo>
                    <a:pt x="52463" y="0"/>
                  </a:moveTo>
                  <a:lnTo>
                    <a:pt x="0" y="0"/>
                  </a:lnTo>
                  <a:lnTo>
                    <a:pt x="0" y="6400"/>
                  </a:lnTo>
                  <a:lnTo>
                    <a:pt x="52463" y="6400"/>
                  </a:lnTo>
                  <a:lnTo>
                    <a:pt x="5246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3195180" y="8422576"/>
              <a:ext cx="52705" cy="6350"/>
            </a:xfrm>
            <a:custGeom>
              <a:avLst/>
              <a:gdLst/>
              <a:ahLst/>
              <a:cxnLst/>
              <a:rect l="l" t="t" r="r" b="b"/>
              <a:pathLst>
                <a:path w="52705" h="6350">
                  <a:moveTo>
                    <a:pt x="45148" y="0"/>
                  </a:moveTo>
                  <a:lnTo>
                    <a:pt x="44005" y="0"/>
                  </a:lnTo>
                  <a:lnTo>
                    <a:pt x="43497" y="114"/>
                  </a:lnTo>
                  <a:lnTo>
                    <a:pt x="42608" y="609"/>
                  </a:lnTo>
                  <a:lnTo>
                    <a:pt x="42252" y="965"/>
                  </a:lnTo>
                  <a:lnTo>
                    <a:pt x="41847" y="1765"/>
                  </a:lnTo>
                  <a:lnTo>
                    <a:pt x="41768" y="4267"/>
                  </a:lnTo>
                  <a:lnTo>
                    <a:pt x="42189" y="5257"/>
                  </a:lnTo>
                  <a:lnTo>
                    <a:pt x="42506" y="5638"/>
                  </a:lnTo>
                  <a:lnTo>
                    <a:pt x="43332" y="6184"/>
                  </a:lnTo>
                  <a:lnTo>
                    <a:pt x="43865" y="6311"/>
                  </a:lnTo>
                  <a:lnTo>
                    <a:pt x="45161" y="6311"/>
                  </a:lnTo>
                  <a:lnTo>
                    <a:pt x="45694" y="6146"/>
                  </a:lnTo>
                  <a:lnTo>
                    <a:pt x="46363" y="5613"/>
                  </a:lnTo>
                  <a:lnTo>
                    <a:pt x="44081" y="5613"/>
                  </a:lnTo>
                  <a:lnTo>
                    <a:pt x="43738" y="5511"/>
                  </a:lnTo>
                  <a:lnTo>
                    <a:pt x="43103" y="5143"/>
                  </a:lnTo>
                  <a:lnTo>
                    <a:pt x="42862" y="4838"/>
                  </a:lnTo>
                  <a:lnTo>
                    <a:pt x="42638" y="4267"/>
                  </a:lnTo>
                  <a:lnTo>
                    <a:pt x="42730" y="1765"/>
                  </a:lnTo>
                  <a:lnTo>
                    <a:pt x="42834" y="1511"/>
                  </a:lnTo>
                  <a:lnTo>
                    <a:pt x="43014" y="1257"/>
                  </a:lnTo>
                  <a:lnTo>
                    <a:pt x="43662" y="812"/>
                  </a:lnTo>
                  <a:lnTo>
                    <a:pt x="44043" y="698"/>
                  </a:lnTo>
                  <a:lnTo>
                    <a:pt x="46394" y="698"/>
                  </a:lnTo>
                  <a:lnTo>
                    <a:pt x="45656" y="139"/>
                  </a:lnTo>
                  <a:lnTo>
                    <a:pt x="45148" y="0"/>
                  </a:lnTo>
                  <a:close/>
                </a:path>
                <a:path w="52705" h="6350">
                  <a:moveTo>
                    <a:pt x="46253" y="4051"/>
                  </a:moveTo>
                  <a:lnTo>
                    <a:pt x="44907" y="5613"/>
                  </a:lnTo>
                  <a:lnTo>
                    <a:pt x="46363" y="5613"/>
                  </a:lnTo>
                  <a:lnTo>
                    <a:pt x="46570" y="5448"/>
                  </a:lnTo>
                  <a:lnTo>
                    <a:pt x="46888" y="4940"/>
                  </a:lnTo>
                  <a:lnTo>
                    <a:pt x="46959" y="4241"/>
                  </a:lnTo>
                  <a:lnTo>
                    <a:pt x="46253" y="4051"/>
                  </a:lnTo>
                  <a:close/>
                </a:path>
                <a:path w="52705" h="6350">
                  <a:moveTo>
                    <a:pt x="46394" y="698"/>
                  </a:moveTo>
                  <a:lnTo>
                    <a:pt x="44932" y="698"/>
                  </a:lnTo>
                  <a:lnTo>
                    <a:pt x="45280" y="812"/>
                  </a:lnTo>
                  <a:lnTo>
                    <a:pt x="45796" y="1181"/>
                  </a:lnTo>
                  <a:lnTo>
                    <a:pt x="46012" y="1511"/>
                  </a:lnTo>
                  <a:lnTo>
                    <a:pt x="46151" y="1968"/>
                  </a:lnTo>
                  <a:lnTo>
                    <a:pt x="46951" y="1765"/>
                  </a:lnTo>
                  <a:lnTo>
                    <a:pt x="46750" y="1181"/>
                  </a:lnTo>
                  <a:lnTo>
                    <a:pt x="46494" y="774"/>
                  </a:lnTo>
                  <a:close/>
                </a:path>
                <a:path w="52705" h="6350">
                  <a:moveTo>
                    <a:pt x="20472" y="0"/>
                  </a:moveTo>
                  <a:lnTo>
                    <a:pt x="19037" y="0"/>
                  </a:lnTo>
                  <a:lnTo>
                    <a:pt x="18338" y="292"/>
                  </a:lnTo>
                  <a:lnTo>
                    <a:pt x="17259" y="1435"/>
                  </a:lnTo>
                  <a:lnTo>
                    <a:pt x="17130" y="4343"/>
                  </a:lnTo>
                  <a:lnTo>
                    <a:pt x="17564" y="5245"/>
                  </a:lnTo>
                  <a:lnTo>
                    <a:pt x="17906" y="5613"/>
                  </a:lnTo>
                  <a:lnTo>
                    <a:pt x="18808" y="6184"/>
                  </a:lnTo>
                  <a:lnTo>
                    <a:pt x="19329" y="6311"/>
                  </a:lnTo>
                  <a:lnTo>
                    <a:pt x="20421" y="6311"/>
                  </a:lnTo>
                  <a:lnTo>
                    <a:pt x="20929" y="6184"/>
                  </a:lnTo>
                  <a:lnTo>
                    <a:pt x="21843" y="5689"/>
                  </a:lnTo>
                  <a:lnTo>
                    <a:pt x="19304" y="5613"/>
                  </a:lnTo>
                  <a:lnTo>
                    <a:pt x="18795" y="5397"/>
                  </a:lnTo>
                  <a:lnTo>
                    <a:pt x="18008" y="4572"/>
                  </a:lnTo>
                  <a:lnTo>
                    <a:pt x="18021" y="1676"/>
                  </a:lnTo>
                  <a:lnTo>
                    <a:pt x="18846" y="889"/>
                  </a:lnTo>
                  <a:lnTo>
                    <a:pt x="19329" y="698"/>
                  </a:lnTo>
                  <a:lnTo>
                    <a:pt x="21893" y="698"/>
                  </a:lnTo>
                  <a:lnTo>
                    <a:pt x="20967" y="127"/>
                  </a:lnTo>
                  <a:lnTo>
                    <a:pt x="20472" y="0"/>
                  </a:lnTo>
                  <a:close/>
                </a:path>
                <a:path w="52705" h="6350">
                  <a:moveTo>
                    <a:pt x="21893" y="698"/>
                  </a:moveTo>
                  <a:lnTo>
                    <a:pt x="20307" y="698"/>
                  </a:lnTo>
                  <a:lnTo>
                    <a:pt x="20675" y="800"/>
                  </a:lnTo>
                  <a:lnTo>
                    <a:pt x="21323" y="1193"/>
                  </a:lnTo>
                  <a:lnTo>
                    <a:pt x="21564" y="1485"/>
                  </a:lnTo>
                  <a:lnTo>
                    <a:pt x="21797" y="1993"/>
                  </a:lnTo>
                  <a:lnTo>
                    <a:pt x="21780" y="4572"/>
                  </a:lnTo>
                  <a:lnTo>
                    <a:pt x="21005" y="5397"/>
                  </a:lnTo>
                  <a:lnTo>
                    <a:pt x="20497" y="5613"/>
                  </a:lnTo>
                  <a:lnTo>
                    <a:pt x="21915" y="5613"/>
                  </a:lnTo>
                  <a:lnTo>
                    <a:pt x="22231" y="5245"/>
                  </a:lnTo>
                  <a:lnTo>
                    <a:pt x="22682" y="4343"/>
                  </a:lnTo>
                  <a:lnTo>
                    <a:pt x="22694" y="1993"/>
                  </a:lnTo>
                  <a:lnTo>
                    <a:pt x="22225" y="1054"/>
                  </a:lnTo>
                  <a:lnTo>
                    <a:pt x="21893" y="698"/>
                  </a:lnTo>
                  <a:close/>
                </a:path>
                <a:path w="52705" h="6350">
                  <a:moveTo>
                    <a:pt x="14325" y="0"/>
                  </a:moveTo>
                  <a:lnTo>
                    <a:pt x="13169" y="0"/>
                  </a:lnTo>
                  <a:lnTo>
                    <a:pt x="12687" y="114"/>
                  </a:lnTo>
                  <a:lnTo>
                    <a:pt x="11785" y="609"/>
                  </a:lnTo>
                  <a:lnTo>
                    <a:pt x="11442" y="965"/>
                  </a:lnTo>
                  <a:lnTo>
                    <a:pt x="11026" y="1765"/>
                  </a:lnTo>
                  <a:lnTo>
                    <a:pt x="10945" y="4267"/>
                  </a:lnTo>
                  <a:lnTo>
                    <a:pt x="11366" y="5257"/>
                  </a:lnTo>
                  <a:lnTo>
                    <a:pt x="11671" y="5638"/>
                  </a:lnTo>
                  <a:lnTo>
                    <a:pt x="12509" y="6184"/>
                  </a:lnTo>
                  <a:lnTo>
                    <a:pt x="13042" y="6311"/>
                  </a:lnTo>
                  <a:lnTo>
                    <a:pt x="14338" y="6311"/>
                  </a:lnTo>
                  <a:lnTo>
                    <a:pt x="14871" y="6146"/>
                  </a:lnTo>
                  <a:lnTo>
                    <a:pt x="15550" y="5613"/>
                  </a:lnTo>
                  <a:lnTo>
                    <a:pt x="13271" y="5613"/>
                  </a:lnTo>
                  <a:lnTo>
                    <a:pt x="12915" y="5511"/>
                  </a:lnTo>
                  <a:lnTo>
                    <a:pt x="12280" y="5143"/>
                  </a:lnTo>
                  <a:lnTo>
                    <a:pt x="12039" y="4838"/>
                  </a:lnTo>
                  <a:lnTo>
                    <a:pt x="11815" y="4267"/>
                  </a:lnTo>
                  <a:lnTo>
                    <a:pt x="11924" y="1765"/>
                  </a:lnTo>
                  <a:lnTo>
                    <a:pt x="12024" y="1511"/>
                  </a:lnTo>
                  <a:lnTo>
                    <a:pt x="12204" y="1257"/>
                  </a:lnTo>
                  <a:lnTo>
                    <a:pt x="12826" y="812"/>
                  </a:lnTo>
                  <a:lnTo>
                    <a:pt x="13233" y="698"/>
                  </a:lnTo>
                  <a:lnTo>
                    <a:pt x="15567" y="698"/>
                  </a:lnTo>
                  <a:lnTo>
                    <a:pt x="14846" y="139"/>
                  </a:lnTo>
                  <a:lnTo>
                    <a:pt x="14325" y="0"/>
                  </a:lnTo>
                  <a:close/>
                </a:path>
                <a:path w="52705" h="6350">
                  <a:moveTo>
                    <a:pt x="15430" y="4051"/>
                  </a:moveTo>
                  <a:lnTo>
                    <a:pt x="14084" y="5613"/>
                  </a:lnTo>
                  <a:lnTo>
                    <a:pt x="15550" y="5613"/>
                  </a:lnTo>
                  <a:lnTo>
                    <a:pt x="15760" y="5448"/>
                  </a:lnTo>
                  <a:lnTo>
                    <a:pt x="16052" y="4940"/>
                  </a:lnTo>
                  <a:lnTo>
                    <a:pt x="16147" y="4241"/>
                  </a:lnTo>
                  <a:lnTo>
                    <a:pt x="15430" y="4051"/>
                  </a:lnTo>
                  <a:close/>
                </a:path>
                <a:path w="52705" h="6350">
                  <a:moveTo>
                    <a:pt x="15567" y="698"/>
                  </a:moveTo>
                  <a:lnTo>
                    <a:pt x="14109" y="698"/>
                  </a:lnTo>
                  <a:lnTo>
                    <a:pt x="14458" y="812"/>
                  </a:lnTo>
                  <a:lnTo>
                    <a:pt x="14986" y="1181"/>
                  </a:lnTo>
                  <a:lnTo>
                    <a:pt x="15201" y="1511"/>
                  </a:lnTo>
                  <a:lnTo>
                    <a:pt x="15328" y="1968"/>
                  </a:lnTo>
                  <a:lnTo>
                    <a:pt x="16129" y="1765"/>
                  </a:lnTo>
                  <a:lnTo>
                    <a:pt x="15938" y="1181"/>
                  </a:lnTo>
                  <a:lnTo>
                    <a:pt x="15671" y="774"/>
                  </a:lnTo>
                  <a:close/>
                </a:path>
                <a:path w="52705" h="6350">
                  <a:moveTo>
                    <a:pt x="5867" y="4191"/>
                  </a:moveTo>
                  <a:lnTo>
                    <a:pt x="5105" y="4254"/>
                  </a:lnTo>
                  <a:lnTo>
                    <a:pt x="5147" y="4749"/>
                  </a:lnTo>
                  <a:lnTo>
                    <a:pt x="5242" y="5029"/>
                  </a:lnTo>
                  <a:lnTo>
                    <a:pt x="5666" y="5689"/>
                  </a:lnTo>
                  <a:lnTo>
                    <a:pt x="5943" y="5918"/>
                  </a:lnTo>
                  <a:lnTo>
                    <a:pt x="6680" y="6235"/>
                  </a:lnTo>
                  <a:lnTo>
                    <a:pt x="7150" y="6311"/>
                  </a:lnTo>
                  <a:lnTo>
                    <a:pt x="8128" y="6311"/>
                  </a:lnTo>
                  <a:lnTo>
                    <a:pt x="8521" y="6235"/>
                  </a:lnTo>
                  <a:lnTo>
                    <a:pt x="9232" y="5918"/>
                  </a:lnTo>
                  <a:lnTo>
                    <a:pt x="9499" y="5689"/>
                  </a:lnTo>
                  <a:lnTo>
                    <a:pt x="7327" y="5600"/>
                  </a:lnTo>
                  <a:lnTo>
                    <a:pt x="6997" y="5524"/>
                  </a:lnTo>
                  <a:lnTo>
                    <a:pt x="6451" y="5283"/>
                  </a:lnTo>
                  <a:lnTo>
                    <a:pt x="6248" y="5130"/>
                  </a:lnTo>
                  <a:lnTo>
                    <a:pt x="5981" y="4749"/>
                  </a:lnTo>
                  <a:lnTo>
                    <a:pt x="5867" y="4191"/>
                  </a:lnTo>
                  <a:close/>
                </a:path>
                <a:path w="52705" h="6350">
                  <a:moveTo>
                    <a:pt x="7924" y="0"/>
                  </a:moveTo>
                  <a:lnTo>
                    <a:pt x="7073" y="0"/>
                  </a:lnTo>
                  <a:lnTo>
                    <a:pt x="6692" y="76"/>
                  </a:lnTo>
                  <a:lnTo>
                    <a:pt x="6350" y="203"/>
                  </a:lnTo>
                  <a:lnTo>
                    <a:pt x="6019" y="355"/>
                  </a:lnTo>
                  <a:lnTo>
                    <a:pt x="5765" y="546"/>
                  </a:lnTo>
                  <a:lnTo>
                    <a:pt x="5422" y="1092"/>
                  </a:lnTo>
                  <a:lnTo>
                    <a:pt x="5462" y="2311"/>
                  </a:lnTo>
                  <a:lnTo>
                    <a:pt x="8458" y="3683"/>
                  </a:lnTo>
                  <a:lnTo>
                    <a:pt x="8712" y="3784"/>
                  </a:lnTo>
                  <a:lnTo>
                    <a:pt x="8902" y="3911"/>
                  </a:lnTo>
                  <a:lnTo>
                    <a:pt x="9081" y="4152"/>
                  </a:lnTo>
                  <a:lnTo>
                    <a:pt x="9149" y="4813"/>
                  </a:lnTo>
                  <a:lnTo>
                    <a:pt x="8958" y="5130"/>
                  </a:lnTo>
                  <a:lnTo>
                    <a:pt x="8836" y="5283"/>
                  </a:lnTo>
                  <a:lnTo>
                    <a:pt x="8242" y="5537"/>
                  </a:lnTo>
                  <a:lnTo>
                    <a:pt x="7962" y="5600"/>
                  </a:lnTo>
                  <a:lnTo>
                    <a:pt x="9554" y="5600"/>
                  </a:lnTo>
                  <a:lnTo>
                    <a:pt x="9762" y="5245"/>
                  </a:lnTo>
                  <a:lnTo>
                    <a:pt x="9742" y="3683"/>
                  </a:lnTo>
                  <a:lnTo>
                    <a:pt x="9525" y="3352"/>
                  </a:lnTo>
                  <a:lnTo>
                    <a:pt x="9270" y="3162"/>
                  </a:lnTo>
                  <a:lnTo>
                    <a:pt x="8674" y="2882"/>
                  </a:lnTo>
                  <a:lnTo>
                    <a:pt x="6908" y="2451"/>
                  </a:lnTo>
                  <a:lnTo>
                    <a:pt x="6502" y="2311"/>
                  </a:lnTo>
                  <a:lnTo>
                    <a:pt x="6184" y="2032"/>
                  </a:lnTo>
                  <a:lnTo>
                    <a:pt x="6291" y="1092"/>
                  </a:lnTo>
                  <a:lnTo>
                    <a:pt x="6667" y="800"/>
                  </a:lnTo>
                  <a:lnTo>
                    <a:pt x="7023" y="711"/>
                  </a:lnTo>
                  <a:lnTo>
                    <a:pt x="9367" y="711"/>
                  </a:lnTo>
                  <a:lnTo>
                    <a:pt x="9239" y="546"/>
                  </a:lnTo>
                  <a:lnTo>
                    <a:pt x="9017" y="355"/>
                  </a:lnTo>
                  <a:lnTo>
                    <a:pt x="8331" y="76"/>
                  </a:lnTo>
                  <a:lnTo>
                    <a:pt x="7924" y="0"/>
                  </a:lnTo>
                  <a:close/>
                </a:path>
                <a:path w="52705" h="6350">
                  <a:moveTo>
                    <a:pt x="9367" y="711"/>
                  </a:moveTo>
                  <a:lnTo>
                    <a:pt x="7988" y="711"/>
                  </a:lnTo>
                  <a:lnTo>
                    <a:pt x="8331" y="812"/>
                  </a:lnTo>
                  <a:lnTo>
                    <a:pt x="8813" y="1193"/>
                  </a:lnTo>
                  <a:lnTo>
                    <a:pt x="8901" y="1384"/>
                  </a:lnTo>
                  <a:lnTo>
                    <a:pt x="9004" y="1866"/>
                  </a:lnTo>
                  <a:lnTo>
                    <a:pt x="9766" y="1828"/>
                  </a:lnTo>
                  <a:lnTo>
                    <a:pt x="9651" y="1143"/>
                  </a:lnTo>
                  <a:lnTo>
                    <a:pt x="9367" y="711"/>
                  </a:lnTo>
                  <a:close/>
                </a:path>
                <a:path w="52705" h="6350">
                  <a:moveTo>
                    <a:pt x="50418" y="825"/>
                  </a:moveTo>
                  <a:lnTo>
                    <a:pt x="49606" y="825"/>
                  </a:lnTo>
                  <a:lnTo>
                    <a:pt x="49606" y="6197"/>
                  </a:lnTo>
                  <a:lnTo>
                    <a:pt x="50418" y="6197"/>
                  </a:lnTo>
                  <a:lnTo>
                    <a:pt x="50418" y="825"/>
                  </a:lnTo>
                  <a:close/>
                </a:path>
                <a:path w="52705" h="6350">
                  <a:moveTo>
                    <a:pt x="52425" y="101"/>
                  </a:moveTo>
                  <a:lnTo>
                    <a:pt x="47586" y="101"/>
                  </a:lnTo>
                  <a:lnTo>
                    <a:pt x="47586" y="825"/>
                  </a:lnTo>
                  <a:lnTo>
                    <a:pt x="52425" y="825"/>
                  </a:lnTo>
                  <a:lnTo>
                    <a:pt x="52425" y="101"/>
                  </a:lnTo>
                  <a:close/>
                </a:path>
                <a:path w="52705" h="6350">
                  <a:moveTo>
                    <a:pt x="40614" y="101"/>
                  </a:moveTo>
                  <a:lnTo>
                    <a:pt x="36207" y="101"/>
                  </a:lnTo>
                  <a:lnTo>
                    <a:pt x="36207" y="6197"/>
                  </a:lnTo>
                  <a:lnTo>
                    <a:pt x="40767" y="6197"/>
                  </a:lnTo>
                  <a:lnTo>
                    <a:pt x="40767" y="5499"/>
                  </a:lnTo>
                  <a:lnTo>
                    <a:pt x="37020" y="5499"/>
                  </a:lnTo>
                  <a:lnTo>
                    <a:pt x="37020" y="3416"/>
                  </a:lnTo>
                  <a:lnTo>
                    <a:pt x="40386" y="3416"/>
                  </a:lnTo>
                  <a:lnTo>
                    <a:pt x="40386" y="2679"/>
                  </a:lnTo>
                  <a:lnTo>
                    <a:pt x="37020" y="2679"/>
                  </a:lnTo>
                  <a:lnTo>
                    <a:pt x="37020" y="825"/>
                  </a:lnTo>
                  <a:lnTo>
                    <a:pt x="40614" y="825"/>
                  </a:lnTo>
                  <a:lnTo>
                    <a:pt x="40614" y="101"/>
                  </a:lnTo>
                  <a:close/>
                </a:path>
                <a:path w="52705" h="6350">
                  <a:moveTo>
                    <a:pt x="30848" y="101"/>
                  </a:moveTo>
                  <a:lnTo>
                    <a:pt x="30022" y="101"/>
                  </a:lnTo>
                  <a:lnTo>
                    <a:pt x="30022" y="6197"/>
                  </a:lnTo>
                  <a:lnTo>
                    <a:pt x="30797" y="6197"/>
                  </a:lnTo>
                  <a:lnTo>
                    <a:pt x="30797" y="1409"/>
                  </a:lnTo>
                  <a:lnTo>
                    <a:pt x="31723" y="1409"/>
                  </a:lnTo>
                  <a:lnTo>
                    <a:pt x="30848" y="101"/>
                  </a:lnTo>
                  <a:close/>
                </a:path>
                <a:path w="52705" h="6350">
                  <a:moveTo>
                    <a:pt x="31723" y="1409"/>
                  </a:moveTo>
                  <a:lnTo>
                    <a:pt x="30797" y="1409"/>
                  </a:lnTo>
                  <a:lnTo>
                    <a:pt x="33997" y="6197"/>
                  </a:lnTo>
                  <a:lnTo>
                    <a:pt x="34836" y="6197"/>
                  </a:lnTo>
                  <a:lnTo>
                    <a:pt x="34836" y="4902"/>
                  </a:lnTo>
                  <a:lnTo>
                    <a:pt x="34061" y="4902"/>
                  </a:lnTo>
                  <a:lnTo>
                    <a:pt x="31723" y="1409"/>
                  </a:lnTo>
                  <a:close/>
                </a:path>
                <a:path w="52705" h="6350">
                  <a:moveTo>
                    <a:pt x="34836" y="101"/>
                  </a:moveTo>
                  <a:lnTo>
                    <a:pt x="34061" y="101"/>
                  </a:lnTo>
                  <a:lnTo>
                    <a:pt x="34061" y="4902"/>
                  </a:lnTo>
                  <a:lnTo>
                    <a:pt x="34836" y="4902"/>
                  </a:lnTo>
                  <a:lnTo>
                    <a:pt x="34836" y="101"/>
                  </a:lnTo>
                  <a:close/>
                </a:path>
                <a:path w="52705" h="6350">
                  <a:moveTo>
                    <a:pt x="24688" y="101"/>
                  </a:moveTo>
                  <a:lnTo>
                    <a:pt x="23850" y="101"/>
                  </a:lnTo>
                  <a:lnTo>
                    <a:pt x="23850" y="6197"/>
                  </a:lnTo>
                  <a:lnTo>
                    <a:pt x="24625" y="6197"/>
                  </a:lnTo>
                  <a:lnTo>
                    <a:pt x="24625" y="1409"/>
                  </a:lnTo>
                  <a:lnTo>
                    <a:pt x="25564" y="1409"/>
                  </a:lnTo>
                  <a:lnTo>
                    <a:pt x="24688" y="101"/>
                  </a:lnTo>
                  <a:close/>
                </a:path>
                <a:path w="52705" h="6350">
                  <a:moveTo>
                    <a:pt x="25564" y="1409"/>
                  </a:moveTo>
                  <a:lnTo>
                    <a:pt x="24625" y="1409"/>
                  </a:lnTo>
                  <a:lnTo>
                    <a:pt x="27838" y="6197"/>
                  </a:lnTo>
                  <a:lnTo>
                    <a:pt x="28663" y="6197"/>
                  </a:lnTo>
                  <a:lnTo>
                    <a:pt x="28663" y="4902"/>
                  </a:lnTo>
                  <a:lnTo>
                    <a:pt x="27901" y="4902"/>
                  </a:lnTo>
                  <a:lnTo>
                    <a:pt x="25564" y="1409"/>
                  </a:lnTo>
                  <a:close/>
                </a:path>
                <a:path w="52705" h="6350">
                  <a:moveTo>
                    <a:pt x="28663" y="101"/>
                  </a:moveTo>
                  <a:lnTo>
                    <a:pt x="27901" y="101"/>
                  </a:lnTo>
                  <a:lnTo>
                    <a:pt x="27901" y="4902"/>
                  </a:lnTo>
                  <a:lnTo>
                    <a:pt x="28663" y="4902"/>
                  </a:lnTo>
                  <a:lnTo>
                    <a:pt x="28663" y="101"/>
                  </a:lnTo>
                  <a:close/>
                </a:path>
                <a:path w="52705" h="6350">
                  <a:moveTo>
                    <a:pt x="3937" y="88"/>
                  </a:moveTo>
                  <a:lnTo>
                    <a:pt x="3136" y="88"/>
                  </a:lnTo>
                  <a:lnTo>
                    <a:pt x="3136" y="6197"/>
                  </a:lnTo>
                  <a:lnTo>
                    <a:pt x="3937" y="6197"/>
                  </a:lnTo>
                  <a:lnTo>
                    <a:pt x="3937" y="88"/>
                  </a:lnTo>
                  <a:close/>
                </a:path>
                <a:path w="52705" h="6350">
                  <a:moveTo>
                    <a:pt x="0" y="177"/>
                  </a:moveTo>
                  <a:lnTo>
                    <a:pt x="0" y="952"/>
                  </a:lnTo>
                  <a:lnTo>
                    <a:pt x="292" y="1066"/>
                  </a:lnTo>
                  <a:lnTo>
                    <a:pt x="533" y="1295"/>
                  </a:lnTo>
                  <a:lnTo>
                    <a:pt x="952" y="1968"/>
                  </a:lnTo>
                  <a:lnTo>
                    <a:pt x="990" y="4000"/>
                  </a:lnTo>
                  <a:lnTo>
                    <a:pt x="787" y="4597"/>
                  </a:lnTo>
                  <a:lnTo>
                    <a:pt x="635" y="4864"/>
                  </a:lnTo>
                  <a:lnTo>
                    <a:pt x="330" y="5168"/>
                  </a:lnTo>
                  <a:lnTo>
                    <a:pt x="177" y="5270"/>
                  </a:lnTo>
                  <a:lnTo>
                    <a:pt x="0" y="5346"/>
                  </a:lnTo>
                  <a:lnTo>
                    <a:pt x="0" y="6108"/>
                  </a:lnTo>
                  <a:lnTo>
                    <a:pt x="1772" y="1968"/>
                  </a:lnTo>
                  <a:lnTo>
                    <a:pt x="1498" y="1244"/>
                  </a:lnTo>
                  <a:lnTo>
                    <a:pt x="1244" y="901"/>
                  </a:lnTo>
                  <a:lnTo>
                    <a:pt x="927" y="609"/>
                  </a:lnTo>
                  <a:lnTo>
                    <a:pt x="673" y="419"/>
                  </a:lnTo>
                  <a:lnTo>
                    <a:pt x="368" y="266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221E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3" name="object 2953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258731" y="7537183"/>
              <a:ext cx="591312" cy="190538"/>
            </a:xfrm>
            <a:prstGeom prst="rect">
              <a:avLst/>
            </a:prstGeom>
          </p:spPr>
        </p:pic>
        <p:pic>
          <p:nvPicPr>
            <p:cNvPr id="2954" name="object 295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504895" y="7555813"/>
              <a:ext cx="345274" cy="197281"/>
            </a:xfrm>
            <a:prstGeom prst="rect">
              <a:avLst/>
            </a:prstGeom>
          </p:spPr>
        </p:pic>
        <p:sp>
          <p:nvSpPr>
            <p:cNvPr id="2955" name="object 2955"/>
            <p:cNvSpPr/>
            <p:nvPr/>
          </p:nvSpPr>
          <p:spPr>
            <a:xfrm>
              <a:off x="3550640" y="7537183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09">
                  <a:moveTo>
                    <a:pt x="7327" y="0"/>
                  </a:moveTo>
                  <a:lnTo>
                    <a:pt x="0" y="0"/>
                  </a:lnTo>
                  <a:lnTo>
                    <a:pt x="3670" y="3657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6" name="object 2956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195180" y="7727721"/>
              <a:ext cx="642150" cy="736549"/>
            </a:xfrm>
            <a:prstGeom prst="rect">
              <a:avLst/>
            </a:prstGeom>
          </p:spPr>
        </p:pic>
        <p:sp>
          <p:nvSpPr>
            <p:cNvPr id="2957" name="object 2957"/>
            <p:cNvSpPr/>
            <p:nvPr/>
          </p:nvSpPr>
          <p:spPr>
            <a:xfrm>
              <a:off x="3258731" y="8402916"/>
              <a:ext cx="2540" cy="37465"/>
            </a:xfrm>
            <a:custGeom>
              <a:avLst/>
              <a:gdLst/>
              <a:ahLst/>
              <a:cxnLst/>
              <a:rect l="l" t="t" r="r" b="b"/>
              <a:pathLst>
                <a:path w="2539" h="37465">
                  <a:moveTo>
                    <a:pt x="0" y="0"/>
                  </a:moveTo>
                  <a:lnTo>
                    <a:pt x="0" y="36969"/>
                  </a:lnTo>
                  <a:lnTo>
                    <a:pt x="1308" y="36144"/>
                  </a:lnTo>
                  <a:lnTo>
                    <a:pt x="2171" y="34683"/>
                  </a:lnTo>
                  <a:lnTo>
                    <a:pt x="2171" y="2273"/>
                  </a:lnTo>
                  <a:lnTo>
                    <a:pt x="1308" y="8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8" name="object 295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258731" y="7880083"/>
              <a:ext cx="50749" cy="214083"/>
            </a:xfrm>
            <a:prstGeom prst="rect">
              <a:avLst/>
            </a:prstGeom>
          </p:spPr>
        </p:pic>
        <p:sp>
          <p:nvSpPr>
            <p:cNvPr id="2959" name="object 2959"/>
            <p:cNvSpPr/>
            <p:nvPr/>
          </p:nvSpPr>
          <p:spPr>
            <a:xfrm>
              <a:off x="3304451" y="7990103"/>
              <a:ext cx="5080" cy="80645"/>
            </a:xfrm>
            <a:custGeom>
              <a:avLst/>
              <a:gdLst/>
              <a:ahLst/>
              <a:cxnLst/>
              <a:rect l="l" t="t" r="r" b="b"/>
              <a:pathLst>
                <a:path w="5079" h="80645">
                  <a:moveTo>
                    <a:pt x="5029" y="0"/>
                  </a:moveTo>
                  <a:lnTo>
                    <a:pt x="3314" y="165"/>
                  </a:lnTo>
                  <a:lnTo>
                    <a:pt x="3314" y="4051"/>
                  </a:lnTo>
                  <a:lnTo>
                    <a:pt x="0" y="4051"/>
                  </a:lnTo>
                  <a:lnTo>
                    <a:pt x="177" y="80517"/>
                  </a:lnTo>
                  <a:lnTo>
                    <a:pt x="5029" y="80517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60" name="object 2960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258731" y="8058098"/>
              <a:ext cx="50749" cy="406171"/>
            </a:xfrm>
            <a:prstGeom prst="rect">
              <a:avLst/>
            </a:prstGeom>
          </p:spPr>
        </p:pic>
        <p:sp>
          <p:nvSpPr>
            <p:cNvPr id="2961" name="object 2961"/>
            <p:cNvSpPr/>
            <p:nvPr/>
          </p:nvSpPr>
          <p:spPr>
            <a:xfrm>
              <a:off x="3304629" y="8070621"/>
              <a:ext cx="5080" cy="381635"/>
            </a:xfrm>
            <a:custGeom>
              <a:avLst/>
              <a:gdLst/>
              <a:ahLst/>
              <a:cxnLst/>
              <a:rect l="l" t="t" r="r" b="b"/>
              <a:pathLst>
                <a:path w="5079" h="381634">
                  <a:moveTo>
                    <a:pt x="4851" y="272008"/>
                  </a:moveTo>
                  <a:lnTo>
                    <a:pt x="4508" y="272008"/>
                  </a:lnTo>
                  <a:lnTo>
                    <a:pt x="4508" y="275818"/>
                  </a:lnTo>
                  <a:lnTo>
                    <a:pt x="1231" y="275818"/>
                  </a:lnTo>
                  <a:lnTo>
                    <a:pt x="1231" y="381228"/>
                  </a:lnTo>
                  <a:lnTo>
                    <a:pt x="4851" y="381228"/>
                  </a:lnTo>
                  <a:lnTo>
                    <a:pt x="4851" y="275818"/>
                  </a:lnTo>
                  <a:lnTo>
                    <a:pt x="4851" y="272008"/>
                  </a:lnTo>
                  <a:close/>
                </a:path>
                <a:path w="5079" h="381634">
                  <a:moveTo>
                    <a:pt x="4851" y="0"/>
                  </a:moveTo>
                  <a:lnTo>
                    <a:pt x="0" y="0"/>
                  </a:lnTo>
                  <a:lnTo>
                    <a:pt x="165" y="72009"/>
                  </a:lnTo>
                  <a:lnTo>
                    <a:pt x="4851" y="79705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62" name="object 2962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517733" y="8201832"/>
              <a:ext cx="329069" cy="55549"/>
            </a:xfrm>
            <a:prstGeom prst="rect">
              <a:avLst/>
            </a:prstGeom>
          </p:spPr>
        </p:pic>
        <p:sp>
          <p:nvSpPr>
            <p:cNvPr id="2963" name="object 2963"/>
            <p:cNvSpPr/>
            <p:nvPr/>
          </p:nvSpPr>
          <p:spPr>
            <a:xfrm>
              <a:off x="3830344" y="8209833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09">
                  <a:moveTo>
                    <a:pt x="4114" y="0"/>
                  </a:moveTo>
                  <a:lnTo>
                    <a:pt x="0" y="1142"/>
                  </a:lnTo>
                  <a:lnTo>
                    <a:pt x="4229" y="16230"/>
                  </a:lnTo>
                  <a:lnTo>
                    <a:pt x="8343" y="15087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64" name="object 296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309480" y="7753095"/>
              <a:ext cx="541350" cy="698487"/>
            </a:xfrm>
            <a:prstGeom prst="rect">
              <a:avLst/>
            </a:prstGeom>
          </p:spPr>
        </p:pic>
        <p:pic>
          <p:nvPicPr>
            <p:cNvPr id="2965" name="object 296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3334969" y="7778470"/>
              <a:ext cx="170637" cy="101612"/>
            </a:xfrm>
            <a:prstGeom prst="rect">
              <a:avLst/>
            </a:prstGeom>
          </p:spPr>
        </p:pic>
        <p:pic>
          <p:nvPicPr>
            <p:cNvPr id="2966" name="object 296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512908" y="7778470"/>
              <a:ext cx="326351" cy="101612"/>
            </a:xfrm>
            <a:prstGeom prst="rect">
              <a:avLst/>
            </a:prstGeom>
          </p:spPr>
        </p:pic>
        <p:sp>
          <p:nvSpPr>
            <p:cNvPr id="2967" name="object 2967"/>
            <p:cNvSpPr/>
            <p:nvPr/>
          </p:nvSpPr>
          <p:spPr>
            <a:xfrm>
              <a:off x="3797046" y="7875739"/>
              <a:ext cx="14604" cy="4445"/>
            </a:xfrm>
            <a:custGeom>
              <a:avLst/>
              <a:gdLst/>
              <a:ahLst/>
              <a:cxnLst/>
              <a:rect l="l" t="t" r="r" b="b"/>
              <a:pathLst>
                <a:path w="14604" h="4445">
                  <a:moveTo>
                    <a:pt x="10261" y="0"/>
                  </a:moveTo>
                  <a:lnTo>
                    <a:pt x="3987" y="0"/>
                  </a:lnTo>
                  <a:lnTo>
                    <a:pt x="1269" y="1790"/>
                  </a:lnTo>
                  <a:lnTo>
                    <a:pt x="0" y="4343"/>
                  </a:lnTo>
                  <a:lnTo>
                    <a:pt x="2311" y="4343"/>
                  </a:lnTo>
                  <a:lnTo>
                    <a:pt x="3365" y="2857"/>
                  </a:lnTo>
                  <a:lnTo>
                    <a:pt x="5130" y="1892"/>
                  </a:lnTo>
                  <a:lnTo>
                    <a:pt x="7124" y="1828"/>
                  </a:lnTo>
                  <a:lnTo>
                    <a:pt x="12985" y="1828"/>
                  </a:lnTo>
                  <a:lnTo>
                    <a:pt x="10261" y="0"/>
                  </a:lnTo>
                  <a:close/>
                </a:path>
                <a:path w="14604" h="4445">
                  <a:moveTo>
                    <a:pt x="12985" y="1828"/>
                  </a:moveTo>
                  <a:lnTo>
                    <a:pt x="7124" y="1828"/>
                  </a:lnTo>
                  <a:lnTo>
                    <a:pt x="9042" y="1892"/>
                  </a:lnTo>
                  <a:lnTo>
                    <a:pt x="10833" y="2857"/>
                  </a:lnTo>
                  <a:lnTo>
                    <a:pt x="11912" y="4343"/>
                  </a:lnTo>
                  <a:lnTo>
                    <a:pt x="14236" y="4343"/>
                  </a:lnTo>
                  <a:lnTo>
                    <a:pt x="12985" y="1828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3799357" y="7877568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60" h="2540">
                  <a:moveTo>
                    <a:pt x="4813" y="0"/>
                  </a:moveTo>
                  <a:lnTo>
                    <a:pt x="2819" y="63"/>
                  </a:lnTo>
                  <a:lnTo>
                    <a:pt x="1054" y="1028"/>
                  </a:lnTo>
                  <a:lnTo>
                    <a:pt x="0" y="2514"/>
                  </a:lnTo>
                  <a:lnTo>
                    <a:pt x="3098" y="2514"/>
                  </a:lnTo>
                  <a:lnTo>
                    <a:pt x="4813" y="800"/>
                  </a:lnTo>
                  <a:lnTo>
                    <a:pt x="8097" y="800"/>
                  </a:lnTo>
                  <a:lnTo>
                    <a:pt x="6731" y="63"/>
                  </a:lnTo>
                  <a:lnTo>
                    <a:pt x="4813" y="0"/>
                  </a:lnTo>
                  <a:close/>
                </a:path>
                <a:path w="10160" h="2540">
                  <a:moveTo>
                    <a:pt x="8097" y="800"/>
                  </a:moveTo>
                  <a:lnTo>
                    <a:pt x="4813" y="800"/>
                  </a:lnTo>
                  <a:lnTo>
                    <a:pt x="6527" y="2514"/>
                  </a:lnTo>
                  <a:lnTo>
                    <a:pt x="9601" y="2514"/>
                  </a:lnTo>
                  <a:lnTo>
                    <a:pt x="8521" y="1028"/>
                  </a:lnTo>
                  <a:lnTo>
                    <a:pt x="8097" y="80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3802456" y="7878368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4">
                  <a:moveTo>
                    <a:pt x="1714" y="0"/>
                  </a:moveTo>
                  <a:lnTo>
                    <a:pt x="0" y="1714"/>
                  </a:lnTo>
                  <a:lnTo>
                    <a:pt x="3428" y="1714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70" name="object 2970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334969" y="7880083"/>
              <a:ext cx="178688" cy="190538"/>
            </a:xfrm>
            <a:prstGeom prst="rect">
              <a:avLst/>
            </a:prstGeom>
          </p:spPr>
        </p:pic>
        <p:pic>
          <p:nvPicPr>
            <p:cNvPr id="2971" name="object 2971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510076" y="7880083"/>
              <a:ext cx="341769" cy="190538"/>
            </a:xfrm>
            <a:prstGeom prst="rect">
              <a:avLst/>
            </a:prstGeom>
          </p:spPr>
        </p:pic>
        <p:pic>
          <p:nvPicPr>
            <p:cNvPr id="2972" name="object 2972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334969" y="7982953"/>
              <a:ext cx="179285" cy="125730"/>
            </a:xfrm>
            <a:prstGeom prst="rect">
              <a:avLst/>
            </a:prstGeom>
          </p:spPr>
        </p:pic>
        <p:sp>
          <p:nvSpPr>
            <p:cNvPr id="2973" name="object 2973"/>
            <p:cNvSpPr/>
            <p:nvPr/>
          </p:nvSpPr>
          <p:spPr>
            <a:xfrm>
              <a:off x="3798341" y="7880083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4114" y="0"/>
                  </a:moveTo>
                  <a:lnTo>
                    <a:pt x="1015" y="0"/>
                  </a:lnTo>
                  <a:lnTo>
                    <a:pt x="368" y="888"/>
                  </a:lnTo>
                  <a:lnTo>
                    <a:pt x="89" y="1714"/>
                  </a:lnTo>
                  <a:lnTo>
                    <a:pt x="0" y="6400"/>
                  </a:lnTo>
                  <a:lnTo>
                    <a:pt x="2628" y="8915"/>
                  </a:lnTo>
                  <a:lnTo>
                    <a:pt x="8915" y="8915"/>
                  </a:lnTo>
                  <a:lnTo>
                    <a:pt x="9663" y="8229"/>
                  </a:lnTo>
                  <a:lnTo>
                    <a:pt x="5829" y="8229"/>
                  </a:lnTo>
                  <a:lnTo>
                    <a:pt x="4343" y="6629"/>
                  </a:lnTo>
                  <a:lnTo>
                    <a:pt x="800" y="3200"/>
                  </a:lnTo>
                  <a:lnTo>
                    <a:pt x="2400" y="1714"/>
                  </a:lnTo>
                  <a:lnTo>
                    <a:pt x="4114" y="0"/>
                  </a:lnTo>
                  <a:close/>
                </a:path>
                <a:path w="12064" h="9525">
                  <a:moveTo>
                    <a:pt x="11658" y="3200"/>
                  </a:moveTo>
                  <a:lnTo>
                    <a:pt x="10744" y="3200"/>
                  </a:lnTo>
                  <a:lnTo>
                    <a:pt x="9258" y="4686"/>
                  </a:lnTo>
                  <a:lnTo>
                    <a:pt x="5829" y="8229"/>
                  </a:lnTo>
                  <a:lnTo>
                    <a:pt x="9663" y="8229"/>
                  </a:lnTo>
                  <a:lnTo>
                    <a:pt x="11658" y="6400"/>
                  </a:lnTo>
                  <a:lnTo>
                    <a:pt x="11658" y="3200"/>
                  </a:lnTo>
                  <a:close/>
                </a:path>
                <a:path w="12064" h="9525">
                  <a:moveTo>
                    <a:pt x="9258" y="1714"/>
                  </a:moveTo>
                  <a:lnTo>
                    <a:pt x="7772" y="3200"/>
                  </a:lnTo>
                  <a:lnTo>
                    <a:pt x="10744" y="3200"/>
                  </a:lnTo>
                  <a:lnTo>
                    <a:pt x="9258" y="1714"/>
                  </a:lnTo>
                  <a:close/>
                </a:path>
                <a:path w="12064" h="9525">
                  <a:moveTo>
                    <a:pt x="10617" y="0"/>
                  </a:moveTo>
                  <a:lnTo>
                    <a:pt x="7543" y="0"/>
                  </a:lnTo>
                  <a:lnTo>
                    <a:pt x="9258" y="1714"/>
                  </a:lnTo>
                  <a:lnTo>
                    <a:pt x="11562" y="1714"/>
                  </a:lnTo>
                  <a:lnTo>
                    <a:pt x="11264" y="888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3799141" y="7880083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6743" y="0"/>
                  </a:moveTo>
                  <a:lnTo>
                    <a:pt x="3314" y="0"/>
                  </a:lnTo>
                  <a:lnTo>
                    <a:pt x="1600" y="1714"/>
                  </a:lnTo>
                  <a:lnTo>
                    <a:pt x="0" y="3200"/>
                  </a:lnTo>
                  <a:lnTo>
                    <a:pt x="3543" y="6629"/>
                  </a:lnTo>
                  <a:lnTo>
                    <a:pt x="5029" y="8229"/>
                  </a:lnTo>
                  <a:lnTo>
                    <a:pt x="8458" y="4686"/>
                  </a:lnTo>
                  <a:lnTo>
                    <a:pt x="9944" y="3200"/>
                  </a:lnTo>
                  <a:lnTo>
                    <a:pt x="67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75" name="object 2975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840556" y="8070621"/>
              <a:ext cx="11480" cy="38061"/>
            </a:xfrm>
            <a:prstGeom prst="rect">
              <a:avLst/>
            </a:prstGeom>
          </p:spPr>
        </p:pic>
        <p:pic>
          <p:nvPicPr>
            <p:cNvPr id="2976" name="object 2976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841572" y="8108683"/>
              <a:ext cx="12268" cy="342899"/>
            </a:xfrm>
            <a:prstGeom prst="rect">
              <a:avLst/>
            </a:prstGeom>
          </p:spPr>
        </p:pic>
        <p:pic>
          <p:nvPicPr>
            <p:cNvPr id="2977" name="object 2977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695407" y="8272462"/>
              <a:ext cx="150025" cy="179120"/>
            </a:xfrm>
            <a:prstGeom prst="rect">
              <a:avLst/>
            </a:prstGeom>
          </p:spPr>
        </p:pic>
        <p:sp>
          <p:nvSpPr>
            <p:cNvPr id="2978" name="object 2978"/>
            <p:cNvSpPr/>
            <p:nvPr/>
          </p:nvSpPr>
          <p:spPr>
            <a:xfrm>
              <a:off x="3506660" y="8108683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7594" y="0"/>
                  </a:moveTo>
                  <a:lnTo>
                    <a:pt x="0" y="0"/>
                  </a:lnTo>
                  <a:lnTo>
                    <a:pt x="50" y="12687"/>
                  </a:lnTo>
                  <a:lnTo>
                    <a:pt x="7785" y="12687"/>
                  </a:lnTo>
                  <a:lnTo>
                    <a:pt x="75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79" name="object 2979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334969" y="8108683"/>
              <a:ext cx="185126" cy="342899"/>
            </a:xfrm>
            <a:prstGeom prst="rect">
              <a:avLst/>
            </a:prstGeom>
          </p:spPr>
        </p:pic>
        <p:pic>
          <p:nvPicPr>
            <p:cNvPr id="2980" name="object 2980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3522332" y="8275243"/>
              <a:ext cx="302920" cy="176339"/>
            </a:xfrm>
            <a:prstGeom prst="rect">
              <a:avLst/>
            </a:prstGeom>
          </p:spPr>
        </p:pic>
        <p:pic>
          <p:nvPicPr>
            <p:cNvPr id="2981" name="object 2981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3517988" y="8275268"/>
              <a:ext cx="141147" cy="176314"/>
            </a:xfrm>
            <a:prstGeom prst="rect">
              <a:avLst/>
            </a:prstGeom>
          </p:spPr>
        </p:pic>
        <p:pic>
          <p:nvPicPr>
            <p:cNvPr id="2982" name="object 2982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3547892" y="8297557"/>
              <a:ext cx="262076" cy="154025"/>
            </a:xfrm>
            <a:prstGeom prst="rect">
              <a:avLst/>
            </a:prstGeom>
          </p:spPr>
        </p:pic>
        <p:pic>
          <p:nvPicPr>
            <p:cNvPr id="2983" name="object 2983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546995" y="8274722"/>
              <a:ext cx="283605" cy="176860"/>
            </a:xfrm>
            <a:prstGeom prst="rect">
              <a:avLst/>
            </a:prstGeom>
          </p:spPr>
        </p:pic>
        <p:pic>
          <p:nvPicPr>
            <p:cNvPr id="2984" name="object 2984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511334" y="7916430"/>
              <a:ext cx="340728" cy="361073"/>
            </a:xfrm>
            <a:prstGeom prst="rect">
              <a:avLst/>
            </a:prstGeom>
          </p:spPr>
        </p:pic>
        <p:pic>
          <p:nvPicPr>
            <p:cNvPr id="2985" name="object 2985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517734" y="7920659"/>
              <a:ext cx="329069" cy="336727"/>
            </a:xfrm>
            <a:prstGeom prst="rect">
              <a:avLst/>
            </a:prstGeom>
          </p:spPr>
        </p:pic>
        <p:sp>
          <p:nvSpPr>
            <p:cNvPr id="2986" name="object 2986"/>
            <p:cNvSpPr/>
            <p:nvPr/>
          </p:nvSpPr>
          <p:spPr>
            <a:xfrm>
              <a:off x="3830345" y="8209838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09">
                  <a:moveTo>
                    <a:pt x="4114" y="0"/>
                  </a:moveTo>
                  <a:lnTo>
                    <a:pt x="0" y="1143"/>
                  </a:lnTo>
                  <a:lnTo>
                    <a:pt x="4229" y="16230"/>
                  </a:lnTo>
                  <a:lnTo>
                    <a:pt x="8343" y="15087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87" name="object 2987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530541" y="7948151"/>
              <a:ext cx="88747" cy="119037"/>
            </a:xfrm>
            <a:prstGeom prst="rect">
              <a:avLst/>
            </a:prstGeom>
          </p:spPr>
        </p:pic>
        <p:sp>
          <p:nvSpPr>
            <p:cNvPr id="2988" name="object 2988"/>
            <p:cNvSpPr/>
            <p:nvPr/>
          </p:nvSpPr>
          <p:spPr>
            <a:xfrm>
              <a:off x="3540796" y="7924645"/>
              <a:ext cx="286385" cy="291465"/>
            </a:xfrm>
            <a:custGeom>
              <a:avLst/>
              <a:gdLst/>
              <a:ahLst/>
              <a:cxnLst/>
              <a:rect l="l" t="t" r="r" b="b"/>
              <a:pathLst>
                <a:path w="286385" h="291465">
                  <a:moveTo>
                    <a:pt x="83739" y="0"/>
                  </a:moveTo>
                  <a:lnTo>
                    <a:pt x="49488" y="9595"/>
                  </a:lnTo>
                  <a:lnTo>
                    <a:pt x="26015" y="38860"/>
                  </a:lnTo>
                  <a:lnTo>
                    <a:pt x="0" y="96762"/>
                  </a:lnTo>
                  <a:lnTo>
                    <a:pt x="24929" y="48090"/>
                  </a:lnTo>
                  <a:lnTo>
                    <a:pt x="47420" y="22665"/>
                  </a:lnTo>
                  <a:lnTo>
                    <a:pt x="80233" y="12206"/>
                  </a:lnTo>
                  <a:lnTo>
                    <a:pt x="136131" y="8433"/>
                  </a:lnTo>
                  <a:lnTo>
                    <a:pt x="190748" y="9375"/>
                  </a:lnTo>
                  <a:lnTo>
                    <a:pt x="222643" y="19157"/>
                  </a:lnTo>
                  <a:lnTo>
                    <a:pt x="244137" y="46300"/>
                  </a:lnTo>
                  <a:lnTo>
                    <a:pt x="267550" y="99327"/>
                  </a:lnTo>
                  <a:lnTo>
                    <a:pt x="279227" y="120039"/>
                  </a:lnTo>
                  <a:lnTo>
                    <a:pt x="284099" y="135433"/>
                  </a:lnTo>
                  <a:lnTo>
                    <a:pt x="283045" y="153152"/>
                  </a:lnTo>
                  <a:lnTo>
                    <a:pt x="276948" y="180836"/>
                  </a:lnTo>
                  <a:lnTo>
                    <a:pt x="270099" y="222639"/>
                  </a:lnTo>
                  <a:lnTo>
                    <a:pt x="258970" y="248041"/>
                  </a:lnTo>
                  <a:lnTo>
                    <a:pt x="235599" y="267361"/>
                  </a:lnTo>
                  <a:lnTo>
                    <a:pt x="192024" y="290919"/>
                  </a:lnTo>
                  <a:lnTo>
                    <a:pt x="241968" y="270890"/>
                  </a:lnTo>
                  <a:lnTo>
                    <a:pt x="268351" y="250655"/>
                  </a:lnTo>
                  <a:lnTo>
                    <a:pt x="279931" y="218012"/>
                  </a:lnTo>
                  <a:lnTo>
                    <a:pt x="285470" y="160757"/>
                  </a:lnTo>
                  <a:lnTo>
                    <a:pt x="286085" y="145023"/>
                  </a:lnTo>
                  <a:lnTo>
                    <a:pt x="285580" y="134090"/>
                  </a:lnTo>
                  <a:lnTo>
                    <a:pt x="261413" y="50021"/>
                  </a:lnTo>
                  <a:lnTo>
                    <a:pt x="206461" y="7379"/>
                  </a:lnTo>
                  <a:lnTo>
                    <a:pt x="143383" y="1181"/>
                  </a:lnTo>
                  <a:lnTo>
                    <a:pt x="83739" y="0"/>
                  </a:lnTo>
                  <a:close/>
                </a:path>
              </a:pathLst>
            </a:custGeom>
            <a:solidFill>
              <a:srgbClr val="75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3796752" y="8006548"/>
              <a:ext cx="24130" cy="60325"/>
            </a:xfrm>
            <a:custGeom>
              <a:avLst/>
              <a:gdLst/>
              <a:ahLst/>
              <a:cxnLst/>
              <a:rect l="l" t="t" r="r" b="b"/>
              <a:pathLst>
                <a:path w="24129" h="60325">
                  <a:moveTo>
                    <a:pt x="3581" y="0"/>
                  </a:moveTo>
                  <a:lnTo>
                    <a:pt x="0" y="2412"/>
                  </a:lnTo>
                  <a:lnTo>
                    <a:pt x="1219" y="4203"/>
                  </a:lnTo>
                  <a:lnTo>
                    <a:pt x="3073" y="7365"/>
                  </a:lnTo>
                  <a:lnTo>
                    <a:pt x="8041" y="16512"/>
                  </a:lnTo>
                  <a:lnTo>
                    <a:pt x="13519" y="28852"/>
                  </a:lnTo>
                  <a:lnTo>
                    <a:pt x="17939" y="43029"/>
                  </a:lnTo>
                  <a:lnTo>
                    <a:pt x="19735" y="57683"/>
                  </a:lnTo>
                  <a:lnTo>
                    <a:pt x="19685" y="59994"/>
                  </a:lnTo>
                  <a:lnTo>
                    <a:pt x="24003" y="60185"/>
                  </a:lnTo>
                  <a:lnTo>
                    <a:pt x="24053" y="57683"/>
                  </a:lnTo>
                  <a:lnTo>
                    <a:pt x="20829" y="36992"/>
                  </a:lnTo>
                  <a:lnTo>
                    <a:pt x="13808" y="18502"/>
                  </a:lnTo>
                  <a:lnTo>
                    <a:pt x="6790" y="5182"/>
                  </a:lnTo>
                  <a:lnTo>
                    <a:pt x="35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90" name="object 2990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3271418" y="8335454"/>
              <a:ext cx="219976" cy="319354"/>
            </a:xfrm>
            <a:prstGeom prst="rect">
              <a:avLst/>
            </a:prstGeom>
          </p:spPr>
        </p:pic>
        <p:pic>
          <p:nvPicPr>
            <p:cNvPr id="2991" name="object 2991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3666095" y="8898492"/>
              <a:ext cx="80424" cy="59093"/>
            </a:xfrm>
            <a:prstGeom prst="rect">
              <a:avLst/>
            </a:prstGeom>
          </p:spPr>
        </p:pic>
        <p:pic>
          <p:nvPicPr>
            <p:cNvPr id="2992" name="object 2992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3280309" y="9010395"/>
              <a:ext cx="524547" cy="160754"/>
            </a:xfrm>
            <a:prstGeom prst="rect">
              <a:avLst/>
            </a:prstGeom>
          </p:spPr>
        </p:pic>
        <p:pic>
          <p:nvPicPr>
            <p:cNvPr id="2993" name="object 2993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3271418" y="8926956"/>
              <a:ext cx="38061" cy="83439"/>
            </a:xfrm>
            <a:prstGeom prst="rect">
              <a:avLst/>
            </a:prstGeom>
          </p:spPr>
        </p:pic>
        <p:pic>
          <p:nvPicPr>
            <p:cNvPr id="2994" name="object 2994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3271418" y="8807170"/>
              <a:ext cx="38061" cy="123101"/>
            </a:xfrm>
            <a:prstGeom prst="rect">
              <a:avLst/>
            </a:prstGeom>
          </p:spPr>
        </p:pic>
        <p:pic>
          <p:nvPicPr>
            <p:cNvPr id="2995" name="object 2995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3271418" y="8654808"/>
              <a:ext cx="533438" cy="502462"/>
            </a:xfrm>
            <a:prstGeom prst="rect">
              <a:avLst/>
            </a:prstGeom>
          </p:spPr>
        </p:pic>
        <p:pic>
          <p:nvPicPr>
            <p:cNvPr id="2996" name="object 2996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3304794" y="8705557"/>
              <a:ext cx="30175" cy="342900"/>
            </a:xfrm>
            <a:prstGeom prst="rect">
              <a:avLst/>
            </a:prstGeom>
          </p:spPr>
        </p:pic>
        <p:pic>
          <p:nvPicPr>
            <p:cNvPr id="2997" name="object 2997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3322523" y="8917114"/>
              <a:ext cx="12446" cy="34874"/>
            </a:xfrm>
            <a:prstGeom prst="rect">
              <a:avLst/>
            </a:prstGeom>
          </p:spPr>
        </p:pic>
        <p:sp>
          <p:nvSpPr>
            <p:cNvPr id="2998" name="object 2998"/>
            <p:cNvSpPr/>
            <p:nvPr/>
          </p:nvSpPr>
          <p:spPr>
            <a:xfrm>
              <a:off x="3323406" y="8918092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11563" y="2463"/>
                  </a:moveTo>
                  <a:lnTo>
                    <a:pt x="9162" y="2463"/>
                  </a:lnTo>
                  <a:lnTo>
                    <a:pt x="9772" y="7264"/>
                  </a:lnTo>
                  <a:lnTo>
                    <a:pt x="11563" y="7264"/>
                  </a:lnTo>
                  <a:lnTo>
                    <a:pt x="11563" y="2463"/>
                  </a:lnTo>
                  <a:close/>
                </a:path>
                <a:path w="12064" h="9525">
                  <a:moveTo>
                    <a:pt x="8058" y="0"/>
                  </a:moveTo>
                  <a:lnTo>
                    <a:pt x="5111" y="2057"/>
                  </a:lnTo>
                  <a:lnTo>
                    <a:pt x="4768" y="2844"/>
                  </a:lnTo>
                  <a:lnTo>
                    <a:pt x="6153" y="2781"/>
                  </a:lnTo>
                  <a:lnTo>
                    <a:pt x="7613" y="2654"/>
                  </a:lnTo>
                  <a:lnTo>
                    <a:pt x="9162" y="2463"/>
                  </a:lnTo>
                  <a:lnTo>
                    <a:pt x="11563" y="2463"/>
                  </a:lnTo>
                  <a:lnTo>
                    <a:pt x="11563" y="1498"/>
                  </a:lnTo>
                  <a:lnTo>
                    <a:pt x="8058" y="0"/>
                  </a:lnTo>
                  <a:close/>
                </a:path>
                <a:path w="12064" h="9525">
                  <a:moveTo>
                    <a:pt x="0" y="9300"/>
                  </a:moveTo>
                  <a:lnTo>
                    <a:pt x="577" y="9334"/>
                  </a:lnTo>
                  <a:lnTo>
                    <a:pt x="4692" y="9436"/>
                  </a:lnTo>
                  <a:lnTo>
                    <a:pt x="6191" y="9436"/>
                  </a:lnTo>
                  <a:lnTo>
                    <a:pt x="882" y="9321"/>
                  </a:lnTo>
                  <a:lnTo>
                    <a:pt x="0" y="9300"/>
                  </a:lnTo>
                  <a:close/>
                </a:path>
                <a:path w="12064" h="9525">
                  <a:moveTo>
                    <a:pt x="6191" y="9131"/>
                  </a:moveTo>
                  <a:lnTo>
                    <a:pt x="4730" y="9245"/>
                  </a:lnTo>
                  <a:lnTo>
                    <a:pt x="3333" y="9321"/>
                  </a:lnTo>
                  <a:lnTo>
                    <a:pt x="6191" y="9321"/>
                  </a:lnTo>
                  <a:lnTo>
                    <a:pt x="6191" y="91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3322281" y="8920555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4">
                  <a:moveTo>
                    <a:pt x="10287" y="0"/>
                  </a:moveTo>
                  <a:lnTo>
                    <a:pt x="8737" y="190"/>
                  </a:lnTo>
                  <a:lnTo>
                    <a:pt x="7277" y="317"/>
                  </a:lnTo>
                  <a:lnTo>
                    <a:pt x="5892" y="381"/>
                  </a:lnTo>
                  <a:lnTo>
                    <a:pt x="5715" y="800"/>
                  </a:lnTo>
                  <a:lnTo>
                    <a:pt x="5143" y="1143"/>
                  </a:lnTo>
                  <a:lnTo>
                    <a:pt x="4800" y="1257"/>
                  </a:lnTo>
                  <a:lnTo>
                    <a:pt x="4572" y="1371"/>
                  </a:lnTo>
                  <a:lnTo>
                    <a:pt x="4229" y="1371"/>
                  </a:lnTo>
                  <a:lnTo>
                    <a:pt x="3657" y="1485"/>
                  </a:lnTo>
                  <a:lnTo>
                    <a:pt x="2971" y="1485"/>
                  </a:lnTo>
                  <a:lnTo>
                    <a:pt x="0" y="1651"/>
                  </a:lnTo>
                  <a:lnTo>
                    <a:pt x="0" y="6769"/>
                  </a:lnTo>
                  <a:lnTo>
                    <a:pt x="977" y="6832"/>
                  </a:lnTo>
                  <a:lnTo>
                    <a:pt x="2006" y="6858"/>
                  </a:lnTo>
                  <a:lnTo>
                    <a:pt x="4457" y="6858"/>
                  </a:lnTo>
                  <a:lnTo>
                    <a:pt x="5854" y="6781"/>
                  </a:lnTo>
                  <a:lnTo>
                    <a:pt x="7315" y="6667"/>
                  </a:lnTo>
                  <a:lnTo>
                    <a:pt x="7315" y="4800"/>
                  </a:lnTo>
                  <a:lnTo>
                    <a:pt x="10896" y="4800"/>
                  </a:lnTo>
                  <a:lnTo>
                    <a:pt x="10287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3329597" y="8925356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5372" y="0"/>
                  </a:moveTo>
                  <a:lnTo>
                    <a:pt x="0" y="0"/>
                  </a:lnTo>
                  <a:lnTo>
                    <a:pt x="0" y="7543"/>
                  </a:lnTo>
                  <a:lnTo>
                    <a:pt x="5372" y="7543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3324301" y="8915107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3924" y="0"/>
                  </a:moveTo>
                  <a:lnTo>
                    <a:pt x="101" y="2374"/>
                  </a:lnTo>
                  <a:lnTo>
                    <a:pt x="0" y="2590"/>
                  </a:lnTo>
                  <a:lnTo>
                    <a:pt x="190" y="2590"/>
                  </a:lnTo>
                  <a:lnTo>
                    <a:pt x="3924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3322281" y="8909875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6172" y="0"/>
                  </a:moveTo>
                  <a:lnTo>
                    <a:pt x="0" y="3886"/>
                  </a:lnTo>
                  <a:lnTo>
                    <a:pt x="0" y="12331"/>
                  </a:lnTo>
                  <a:lnTo>
                    <a:pt x="2971" y="12166"/>
                  </a:lnTo>
                  <a:lnTo>
                    <a:pt x="3657" y="12166"/>
                  </a:lnTo>
                  <a:lnTo>
                    <a:pt x="4229" y="12052"/>
                  </a:lnTo>
                  <a:lnTo>
                    <a:pt x="4572" y="12052"/>
                  </a:lnTo>
                  <a:lnTo>
                    <a:pt x="4800" y="11937"/>
                  </a:lnTo>
                  <a:lnTo>
                    <a:pt x="5143" y="11823"/>
                  </a:lnTo>
                  <a:lnTo>
                    <a:pt x="5715" y="11480"/>
                  </a:lnTo>
                  <a:lnTo>
                    <a:pt x="6235" y="10274"/>
                  </a:lnTo>
                  <a:lnTo>
                    <a:pt x="9743" y="7823"/>
                  </a:lnTo>
                  <a:lnTo>
                    <a:pt x="2019" y="7823"/>
                  </a:lnTo>
                  <a:lnTo>
                    <a:pt x="2120" y="7607"/>
                  </a:lnTo>
                  <a:lnTo>
                    <a:pt x="5943" y="5232"/>
                  </a:lnTo>
                  <a:lnTo>
                    <a:pt x="9357" y="5232"/>
                  </a:lnTo>
                  <a:lnTo>
                    <a:pt x="6172" y="0"/>
                  </a:lnTo>
                  <a:close/>
                </a:path>
                <a:path w="10795" h="12700">
                  <a:moveTo>
                    <a:pt x="9357" y="5232"/>
                  </a:moveTo>
                  <a:lnTo>
                    <a:pt x="5943" y="5232"/>
                  </a:lnTo>
                  <a:lnTo>
                    <a:pt x="2209" y="7823"/>
                  </a:lnTo>
                  <a:lnTo>
                    <a:pt x="9743" y="7823"/>
                  </a:lnTo>
                  <a:lnTo>
                    <a:pt x="10579" y="7238"/>
                  </a:lnTo>
                  <a:lnTo>
                    <a:pt x="9357" y="52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3327082" y="8902763"/>
              <a:ext cx="8255" cy="15875"/>
            </a:xfrm>
            <a:custGeom>
              <a:avLst/>
              <a:gdLst/>
              <a:ahLst/>
              <a:cxnLst/>
              <a:rect l="l" t="t" r="r" b="b"/>
              <a:pathLst>
                <a:path w="8254" h="15875">
                  <a:moveTo>
                    <a:pt x="7886" y="0"/>
                  </a:moveTo>
                  <a:lnTo>
                    <a:pt x="0" y="4876"/>
                  </a:lnTo>
                  <a:lnTo>
                    <a:pt x="6629" y="15735"/>
                  </a:lnTo>
                  <a:lnTo>
                    <a:pt x="7886" y="14960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04" name="object 3004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3322281" y="8705557"/>
              <a:ext cx="12687" cy="101612"/>
            </a:xfrm>
            <a:prstGeom prst="rect">
              <a:avLst/>
            </a:prstGeom>
          </p:spPr>
        </p:pic>
        <p:pic>
          <p:nvPicPr>
            <p:cNvPr id="3005" name="object 3005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3510381" y="8915679"/>
              <a:ext cx="8552" cy="5054"/>
            </a:xfrm>
            <a:prstGeom prst="rect">
              <a:avLst/>
            </a:prstGeom>
          </p:spPr>
        </p:pic>
        <p:pic>
          <p:nvPicPr>
            <p:cNvPr id="3006" name="object 3006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3334969" y="8919184"/>
              <a:ext cx="469887" cy="129273"/>
            </a:xfrm>
            <a:prstGeom prst="rect">
              <a:avLst/>
            </a:prstGeom>
          </p:spPr>
        </p:pic>
        <p:pic>
          <p:nvPicPr>
            <p:cNvPr id="3007" name="object 3007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3334969" y="8807170"/>
              <a:ext cx="183934" cy="147904"/>
            </a:xfrm>
            <a:prstGeom prst="rect">
              <a:avLst/>
            </a:prstGeom>
          </p:spPr>
        </p:pic>
        <p:pic>
          <p:nvPicPr>
            <p:cNvPr id="3008" name="object 3008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3309480" y="8692870"/>
              <a:ext cx="208534" cy="114300"/>
            </a:xfrm>
            <a:prstGeom prst="rect">
              <a:avLst/>
            </a:prstGeom>
          </p:spPr>
        </p:pic>
        <p:pic>
          <p:nvPicPr>
            <p:cNvPr id="3009" name="object 3009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3271418" y="8451583"/>
              <a:ext cx="38061" cy="48983"/>
            </a:xfrm>
            <a:prstGeom prst="rect">
              <a:avLst/>
            </a:prstGeom>
          </p:spPr>
        </p:pic>
        <p:sp>
          <p:nvSpPr>
            <p:cNvPr id="3010" name="object 3010"/>
            <p:cNvSpPr/>
            <p:nvPr/>
          </p:nvSpPr>
          <p:spPr>
            <a:xfrm>
              <a:off x="3306026" y="8451582"/>
              <a:ext cx="211454" cy="254000"/>
            </a:xfrm>
            <a:custGeom>
              <a:avLst/>
              <a:gdLst/>
              <a:ahLst/>
              <a:cxnLst/>
              <a:rect l="l" t="t" r="r" b="b"/>
              <a:pathLst>
                <a:path w="211454" h="254000">
                  <a:moveTo>
                    <a:pt x="3454" y="0"/>
                  </a:moveTo>
                  <a:lnTo>
                    <a:pt x="0" y="0"/>
                  </a:lnTo>
                  <a:lnTo>
                    <a:pt x="38" y="12687"/>
                  </a:lnTo>
                  <a:lnTo>
                    <a:pt x="3454" y="12687"/>
                  </a:lnTo>
                  <a:lnTo>
                    <a:pt x="3454" y="0"/>
                  </a:lnTo>
                  <a:close/>
                </a:path>
                <a:path w="211454" h="254000">
                  <a:moveTo>
                    <a:pt x="211150" y="253974"/>
                  </a:moveTo>
                  <a:lnTo>
                    <a:pt x="211048" y="241287"/>
                  </a:lnTo>
                  <a:lnTo>
                    <a:pt x="203327" y="241287"/>
                  </a:lnTo>
                  <a:lnTo>
                    <a:pt x="203377" y="253974"/>
                  </a:lnTo>
                  <a:lnTo>
                    <a:pt x="211150" y="2539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11" name="object 3011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3309480" y="8451583"/>
              <a:ext cx="199923" cy="253974"/>
            </a:xfrm>
            <a:prstGeom prst="rect">
              <a:avLst/>
            </a:prstGeom>
          </p:spPr>
        </p:pic>
        <p:pic>
          <p:nvPicPr>
            <p:cNvPr id="3012" name="object 3012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3334969" y="8654808"/>
              <a:ext cx="182105" cy="38061"/>
            </a:xfrm>
            <a:prstGeom prst="rect">
              <a:avLst/>
            </a:prstGeom>
          </p:spPr>
        </p:pic>
        <p:sp>
          <p:nvSpPr>
            <p:cNvPr id="3013" name="object 3013"/>
            <p:cNvSpPr/>
            <p:nvPr/>
          </p:nvSpPr>
          <p:spPr>
            <a:xfrm>
              <a:off x="3508908" y="8595359"/>
              <a:ext cx="8255" cy="59690"/>
            </a:xfrm>
            <a:custGeom>
              <a:avLst/>
              <a:gdLst/>
              <a:ahLst/>
              <a:cxnLst/>
              <a:rect l="l" t="t" r="r" b="b"/>
              <a:pathLst>
                <a:path w="8254" h="59690">
                  <a:moveTo>
                    <a:pt x="7708" y="25400"/>
                  </a:moveTo>
                  <a:lnTo>
                    <a:pt x="3517" y="25400"/>
                  </a:lnTo>
                  <a:lnTo>
                    <a:pt x="3517" y="5080"/>
                  </a:lnTo>
                  <a:lnTo>
                    <a:pt x="5638" y="5080"/>
                  </a:lnTo>
                  <a:lnTo>
                    <a:pt x="5638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50" y="25400"/>
                  </a:lnTo>
                  <a:lnTo>
                    <a:pt x="177" y="25400"/>
                  </a:lnTo>
                  <a:lnTo>
                    <a:pt x="177" y="59690"/>
                  </a:lnTo>
                  <a:lnTo>
                    <a:pt x="7708" y="59690"/>
                  </a:lnTo>
                  <a:lnTo>
                    <a:pt x="7708" y="25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14" name="object 3014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3334969" y="8464270"/>
              <a:ext cx="182072" cy="190538"/>
            </a:xfrm>
            <a:prstGeom prst="rect">
              <a:avLst/>
            </a:prstGeom>
          </p:spPr>
        </p:pic>
        <p:pic>
          <p:nvPicPr>
            <p:cNvPr id="3015" name="object 3015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3788283" y="8593264"/>
              <a:ext cx="16573" cy="4381"/>
            </a:xfrm>
            <a:prstGeom prst="rect">
              <a:avLst/>
            </a:prstGeom>
          </p:spPr>
        </p:pic>
        <p:pic>
          <p:nvPicPr>
            <p:cNvPr id="3016" name="object 3016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3334969" y="8451583"/>
              <a:ext cx="217779" cy="94640"/>
            </a:xfrm>
            <a:prstGeom prst="rect">
              <a:avLst/>
            </a:prstGeom>
          </p:spPr>
        </p:pic>
        <p:pic>
          <p:nvPicPr>
            <p:cNvPr id="3017" name="object 3017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3512134" y="8464270"/>
              <a:ext cx="292722" cy="157429"/>
            </a:xfrm>
            <a:prstGeom prst="rect">
              <a:avLst/>
            </a:prstGeom>
          </p:spPr>
        </p:pic>
        <p:pic>
          <p:nvPicPr>
            <p:cNvPr id="3018" name="object 3018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3536734" y="8464270"/>
              <a:ext cx="268122" cy="112928"/>
            </a:xfrm>
            <a:prstGeom prst="rect">
              <a:avLst/>
            </a:prstGeom>
          </p:spPr>
        </p:pic>
        <p:pic>
          <p:nvPicPr>
            <p:cNvPr id="3019" name="object 3019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3733533" y="8455418"/>
              <a:ext cx="71323" cy="110007"/>
            </a:xfrm>
            <a:prstGeom prst="rect">
              <a:avLst/>
            </a:prstGeom>
          </p:spPr>
        </p:pic>
        <p:pic>
          <p:nvPicPr>
            <p:cNvPr id="3020" name="object 3020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3508248" y="8451583"/>
              <a:ext cx="65811" cy="12687"/>
            </a:xfrm>
            <a:prstGeom prst="rect">
              <a:avLst/>
            </a:prstGeom>
          </p:spPr>
        </p:pic>
        <p:pic>
          <p:nvPicPr>
            <p:cNvPr id="3021" name="object 3021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3334969" y="8121370"/>
              <a:ext cx="159677" cy="133845"/>
            </a:xfrm>
            <a:prstGeom prst="rect">
              <a:avLst/>
            </a:prstGeom>
          </p:spPr>
        </p:pic>
        <p:sp>
          <p:nvSpPr>
            <p:cNvPr id="3022" name="object 3022"/>
            <p:cNvSpPr/>
            <p:nvPr/>
          </p:nvSpPr>
          <p:spPr>
            <a:xfrm>
              <a:off x="3798277" y="8451583"/>
              <a:ext cx="6985" cy="12700"/>
            </a:xfrm>
            <a:custGeom>
              <a:avLst/>
              <a:gdLst/>
              <a:ahLst/>
              <a:cxnLst/>
              <a:rect l="l" t="t" r="r" b="b"/>
              <a:pathLst>
                <a:path w="6985" h="12700">
                  <a:moveTo>
                    <a:pt x="6578" y="0"/>
                  </a:moveTo>
                  <a:lnTo>
                    <a:pt x="5384" y="0"/>
                  </a:lnTo>
                  <a:lnTo>
                    <a:pt x="5321" y="2628"/>
                  </a:lnTo>
                  <a:lnTo>
                    <a:pt x="3213" y="6680"/>
                  </a:lnTo>
                  <a:lnTo>
                    <a:pt x="0" y="12687"/>
                  </a:lnTo>
                  <a:lnTo>
                    <a:pt x="2286" y="12687"/>
                  </a:lnTo>
                  <a:lnTo>
                    <a:pt x="6578" y="3835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3" name="object 3023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3669004" y="8926613"/>
              <a:ext cx="70230" cy="29375"/>
            </a:xfrm>
            <a:prstGeom prst="rect">
              <a:avLst/>
            </a:prstGeom>
          </p:spPr>
        </p:pic>
        <p:sp>
          <p:nvSpPr>
            <p:cNvPr id="3024" name="object 3024"/>
            <p:cNvSpPr/>
            <p:nvPr/>
          </p:nvSpPr>
          <p:spPr>
            <a:xfrm>
              <a:off x="3511495" y="7894100"/>
              <a:ext cx="330835" cy="6350"/>
            </a:xfrm>
            <a:custGeom>
              <a:avLst/>
              <a:gdLst/>
              <a:ahLst/>
              <a:cxnLst/>
              <a:rect l="l" t="t" r="r" b="b"/>
              <a:pathLst>
                <a:path w="330835" h="6350">
                  <a:moveTo>
                    <a:pt x="326872" y="0"/>
                  </a:moveTo>
                  <a:lnTo>
                    <a:pt x="3987" y="2565"/>
                  </a:lnTo>
                  <a:lnTo>
                    <a:pt x="0" y="5981"/>
                  </a:lnTo>
                  <a:lnTo>
                    <a:pt x="330288" y="3416"/>
                  </a:lnTo>
                  <a:lnTo>
                    <a:pt x="326872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4893562" y="7432936"/>
              <a:ext cx="358775" cy="1490345"/>
            </a:xfrm>
            <a:custGeom>
              <a:avLst/>
              <a:gdLst/>
              <a:ahLst/>
              <a:cxnLst/>
              <a:rect l="l" t="t" r="r" b="b"/>
              <a:pathLst>
                <a:path w="358775" h="1490345">
                  <a:moveTo>
                    <a:pt x="351586" y="0"/>
                  </a:moveTo>
                  <a:lnTo>
                    <a:pt x="0" y="2285"/>
                  </a:lnTo>
                  <a:lnTo>
                    <a:pt x="5715" y="1490129"/>
                  </a:lnTo>
                  <a:lnTo>
                    <a:pt x="358444" y="1490129"/>
                  </a:lnTo>
                  <a:lnTo>
                    <a:pt x="351586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4891390" y="7430764"/>
              <a:ext cx="363220" cy="1494790"/>
            </a:xfrm>
            <a:custGeom>
              <a:avLst/>
              <a:gdLst/>
              <a:ahLst/>
              <a:cxnLst/>
              <a:rect l="l" t="t" r="r" b="b"/>
              <a:pathLst>
                <a:path w="363220" h="1494790">
                  <a:moveTo>
                    <a:pt x="355930" y="0"/>
                  </a:moveTo>
                  <a:lnTo>
                    <a:pt x="0" y="2285"/>
                  </a:lnTo>
                  <a:lnTo>
                    <a:pt x="5714" y="1494472"/>
                  </a:lnTo>
                  <a:lnTo>
                    <a:pt x="362788" y="1494472"/>
                  </a:lnTo>
                  <a:lnTo>
                    <a:pt x="362768" y="1490129"/>
                  </a:lnTo>
                  <a:lnTo>
                    <a:pt x="10058" y="1490129"/>
                  </a:lnTo>
                  <a:lnTo>
                    <a:pt x="4351" y="6629"/>
                  </a:lnTo>
                  <a:lnTo>
                    <a:pt x="2171" y="6629"/>
                  </a:lnTo>
                  <a:lnTo>
                    <a:pt x="2171" y="4457"/>
                  </a:lnTo>
                  <a:lnTo>
                    <a:pt x="334224" y="4457"/>
                  </a:lnTo>
                  <a:lnTo>
                    <a:pt x="355950" y="4343"/>
                  </a:lnTo>
                  <a:lnTo>
                    <a:pt x="355930" y="0"/>
                  </a:lnTo>
                  <a:close/>
                </a:path>
                <a:path w="363220" h="1494790">
                  <a:moveTo>
                    <a:pt x="355950" y="4343"/>
                  </a:moveTo>
                  <a:lnTo>
                    <a:pt x="351701" y="4343"/>
                  </a:lnTo>
                  <a:lnTo>
                    <a:pt x="358444" y="1490129"/>
                  </a:lnTo>
                  <a:lnTo>
                    <a:pt x="362768" y="1490129"/>
                  </a:lnTo>
                  <a:lnTo>
                    <a:pt x="355950" y="4343"/>
                  </a:lnTo>
                  <a:close/>
                </a:path>
                <a:path w="363220" h="1494790">
                  <a:moveTo>
                    <a:pt x="4343" y="4457"/>
                  </a:moveTo>
                  <a:lnTo>
                    <a:pt x="2171" y="4457"/>
                  </a:lnTo>
                  <a:lnTo>
                    <a:pt x="2171" y="6629"/>
                  </a:lnTo>
                  <a:lnTo>
                    <a:pt x="4351" y="6615"/>
                  </a:lnTo>
                  <a:lnTo>
                    <a:pt x="4343" y="4457"/>
                  </a:lnTo>
                  <a:close/>
                </a:path>
                <a:path w="363220" h="1494790">
                  <a:moveTo>
                    <a:pt x="4351" y="6615"/>
                  </a:moveTo>
                  <a:lnTo>
                    <a:pt x="2171" y="6629"/>
                  </a:lnTo>
                  <a:lnTo>
                    <a:pt x="4351" y="6629"/>
                  </a:lnTo>
                  <a:close/>
                </a:path>
                <a:path w="363220" h="1494790">
                  <a:moveTo>
                    <a:pt x="334224" y="4457"/>
                  </a:moveTo>
                  <a:lnTo>
                    <a:pt x="4343" y="4457"/>
                  </a:lnTo>
                  <a:lnTo>
                    <a:pt x="4351" y="6615"/>
                  </a:lnTo>
                  <a:lnTo>
                    <a:pt x="334224" y="44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5225718" y="8223206"/>
              <a:ext cx="24130" cy="22860"/>
            </a:xfrm>
            <a:custGeom>
              <a:avLst/>
              <a:gdLst/>
              <a:ahLst/>
              <a:cxnLst/>
              <a:rect l="l" t="t" r="r" b="b"/>
              <a:pathLst>
                <a:path w="24129" h="22859">
                  <a:moveTo>
                    <a:pt x="18630" y="0"/>
                  </a:moveTo>
                  <a:lnTo>
                    <a:pt x="5372" y="0"/>
                  </a:lnTo>
                  <a:lnTo>
                    <a:pt x="0" y="5029"/>
                  </a:lnTo>
                  <a:lnTo>
                    <a:pt x="0" y="17373"/>
                  </a:lnTo>
                  <a:lnTo>
                    <a:pt x="5372" y="22402"/>
                  </a:lnTo>
                  <a:lnTo>
                    <a:pt x="18630" y="22402"/>
                  </a:lnTo>
                  <a:lnTo>
                    <a:pt x="24002" y="17373"/>
                  </a:lnTo>
                  <a:lnTo>
                    <a:pt x="24002" y="11201"/>
                  </a:lnTo>
                  <a:lnTo>
                    <a:pt x="24002" y="5029"/>
                  </a:lnTo>
                  <a:lnTo>
                    <a:pt x="18630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5218620" y="821532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176" y="26974"/>
                  </a:moveTo>
                  <a:lnTo>
                    <a:pt x="33147" y="21945"/>
                  </a:lnTo>
                  <a:lnTo>
                    <a:pt x="33147" y="11544"/>
                  </a:lnTo>
                  <a:lnTo>
                    <a:pt x="31521" y="10058"/>
                  </a:lnTo>
                  <a:lnTo>
                    <a:pt x="28917" y="7696"/>
                  </a:lnTo>
                  <a:lnTo>
                    <a:pt x="28917" y="14173"/>
                  </a:lnTo>
                  <a:lnTo>
                    <a:pt x="28917" y="17716"/>
                  </a:lnTo>
                  <a:lnTo>
                    <a:pt x="21259" y="10058"/>
                  </a:lnTo>
                  <a:lnTo>
                    <a:pt x="24574" y="10058"/>
                  </a:lnTo>
                  <a:lnTo>
                    <a:pt x="28917" y="14173"/>
                  </a:lnTo>
                  <a:lnTo>
                    <a:pt x="28917" y="7696"/>
                  </a:lnTo>
                  <a:lnTo>
                    <a:pt x="26746" y="5715"/>
                  </a:lnTo>
                  <a:lnTo>
                    <a:pt x="16916" y="5715"/>
                  </a:lnTo>
                  <a:lnTo>
                    <a:pt x="16916" y="28117"/>
                  </a:lnTo>
                  <a:lnTo>
                    <a:pt x="13601" y="28117"/>
                  </a:lnTo>
                  <a:lnTo>
                    <a:pt x="9258" y="23888"/>
                  </a:lnTo>
                  <a:lnTo>
                    <a:pt x="9258" y="20459"/>
                  </a:lnTo>
                  <a:lnTo>
                    <a:pt x="16916" y="28117"/>
                  </a:lnTo>
                  <a:lnTo>
                    <a:pt x="16916" y="5715"/>
                  </a:lnTo>
                  <a:lnTo>
                    <a:pt x="11201" y="0"/>
                  </a:lnTo>
                  <a:lnTo>
                    <a:pt x="0" y="11201"/>
                  </a:lnTo>
                  <a:lnTo>
                    <a:pt x="5029" y="16230"/>
                  </a:lnTo>
                  <a:lnTo>
                    <a:pt x="5029" y="26517"/>
                  </a:lnTo>
                  <a:lnTo>
                    <a:pt x="11430" y="32461"/>
                  </a:lnTo>
                  <a:lnTo>
                    <a:pt x="21259" y="32461"/>
                  </a:lnTo>
                  <a:lnTo>
                    <a:pt x="26974" y="38176"/>
                  </a:lnTo>
                  <a:lnTo>
                    <a:pt x="38176" y="269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5120676" y="8037240"/>
              <a:ext cx="78740" cy="34290"/>
            </a:xfrm>
            <a:custGeom>
              <a:avLst/>
              <a:gdLst/>
              <a:ahLst/>
              <a:cxnLst/>
              <a:rect l="l" t="t" r="r" b="b"/>
              <a:pathLst>
                <a:path w="78739" h="34290">
                  <a:moveTo>
                    <a:pt x="77381" y="0"/>
                  </a:moveTo>
                  <a:lnTo>
                    <a:pt x="1142" y="0"/>
                  </a:lnTo>
                  <a:lnTo>
                    <a:pt x="0" y="1257"/>
                  </a:lnTo>
                  <a:lnTo>
                    <a:pt x="0" y="33032"/>
                  </a:lnTo>
                  <a:lnTo>
                    <a:pt x="1142" y="34175"/>
                  </a:lnTo>
                  <a:lnTo>
                    <a:pt x="77381" y="34175"/>
                  </a:lnTo>
                  <a:lnTo>
                    <a:pt x="78524" y="33032"/>
                  </a:lnTo>
                  <a:lnTo>
                    <a:pt x="78524" y="31661"/>
                  </a:lnTo>
                  <a:lnTo>
                    <a:pt x="78524" y="1257"/>
                  </a:lnTo>
                  <a:lnTo>
                    <a:pt x="7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5118619" y="8035183"/>
              <a:ext cx="83185" cy="38735"/>
            </a:xfrm>
            <a:custGeom>
              <a:avLst/>
              <a:gdLst/>
              <a:ahLst/>
              <a:cxnLst/>
              <a:rect l="l" t="t" r="r" b="b"/>
              <a:pathLst>
                <a:path w="83185" h="38734">
                  <a:moveTo>
                    <a:pt x="80695" y="0"/>
                  </a:moveTo>
                  <a:lnTo>
                    <a:pt x="2057" y="0"/>
                  </a:lnTo>
                  <a:lnTo>
                    <a:pt x="0" y="2057"/>
                  </a:lnTo>
                  <a:lnTo>
                    <a:pt x="0" y="36347"/>
                  </a:lnTo>
                  <a:lnTo>
                    <a:pt x="2057" y="38404"/>
                  </a:lnTo>
                  <a:lnTo>
                    <a:pt x="80695" y="38404"/>
                  </a:lnTo>
                  <a:lnTo>
                    <a:pt x="82753" y="36347"/>
                  </a:lnTo>
                  <a:lnTo>
                    <a:pt x="82753" y="34061"/>
                  </a:lnTo>
                  <a:lnTo>
                    <a:pt x="4686" y="34061"/>
                  </a:lnTo>
                  <a:lnTo>
                    <a:pt x="4229" y="33718"/>
                  </a:lnTo>
                  <a:lnTo>
                    <a:pt x="4229" y="4686"/>
                  </a:lnTo>
                  <a:lnTo>
                    <a:pt x="4686" y="4229"/>
                  </a:lnTo>
                  <a:lnTo>
                    <a:pt x="82753" y="4229"/>
                  </a:lnTo>
                  <a:lnTo>
                    <a:pt x="82753" y="2057"/>
                  </a:lnTo>
                  <a:lnTo>
                    <a:pt x="80695" y="0"/>
                  </a:lnTo>
                  <a:close/>
                </a:path>
                <a:path w="83185" h="38734">
                  <a:moveTo>
                    <a:pt x="82753" y="4229"/>
                  </a:moveTo>
                  <a:lnTo>
                    <a:pt x="78066" y="4229"/>
                  </a:lnTo>
                  <a:lnTo>
                    <a:pt x="78409" y="4686"/>
                  </a:lnTo>
                  <a:lnTo>
                    <a:pt x="78409" y="33718"/>
                  </a:lnTo>
                  <a:lnTo>
                    <a:pt x="78066" y="34061"/>
                  </a:lnTo>
                  <a:lnTo>
                    <a:pt x="82753" y="34061"/>
                  </a:lnTo>
                  <a:lnTo>
                    <a:pt x="82753" y="42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5128449" y="8382083"/>
              <a:ext cx="78740" cy="34290"/>
            </a:xfrm>
            <a:custGeom>
              <a:avLst/>
              <a:gdLst/>
              <a:ahLst/>
              <a:cxnLst/>
              <a:rect l="l" t="t" r="r" b="b"/>
              <a:pathLst>
                <a:path w="78739" h="34290">
                  <a:moveTo>
                    <a:pt x="77381" y="0"/>
                  </a:moveTo>
                  <a:lnTo>
                    <a:pt x="1142" y="0"/>
                  </a:lnTo>
                  <a:lnTo>
                    <a:pt x="0" y="1143"/>
                  </a:lnTo>
                  <a:lnTo>
                    <a:pt x="0" y="33032"/>
                  </a:lnTo>
                  <a:lnTo>
                    <a:pt x="1142" y="34175"/>
                  </a:lnTo>
                  <a:lnTo>
                    <a:pt x="77381" y="34175"/>
                  </a:lnTo>
                  <a:lnTo>
                    <a:pt x="78409" y="33032"/>
                  </a:lnTo>
                  <a:lnTo>
                    <a:pt x="78409" y="31546"/>
                  </a:lnTo>
                  <a:lnTo>
                    <a:pt x="78409" y="1143"/>
                  </a:lnTo>
                  <a:lnTo>
                    <a:pt x="7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5126277" y="8379911"/>
              <a:ext cx="83185" cy="38735"/>
            </a:xfrm>
            <a:custGeom>
              <a:avLst/>
              <a:gdLst/>
              <a:ahLst/>
              <a:cxnLst/>
              <a:rect l="l" t="t" r="r" b="b"/>
              <a:pathLst>
                <a:path w="83185" h="38734">
                  <a:moveTo>
                    <a:pt x="80695" y="0"/>
                  </a:moveTo>
                  <a:lnTo>
                    <a:pt x="2057" y="0"/>
                  </a:lnTo>
                  <a:lnTo>
                    <a:pt x="0" y="2171"/>
                  </a:lnTo>
                  <a:lnTo>
                    <a:pt x="0" y="36347"/>
                  </a:lnTo>
                  <a:lnTo>
                    <a:pt x="2057" y="38519"/>
                  </a:lnTo>
                  <a:lnTo>
                    <a:pt x="80695" y="38519"/>
                  </a:lnTo>
                  <a:lnTo>
                    <a:pt x="82753" y="36347"/>
                  </a:lnTo>
                  <a:lnTo>
                    <a:pt x="82753" y="34175"/>
                  </a:lnTo>
                  <a:lnTo>
                    <a:pt x="4686" y="34175"/>
                  </a:lnTo>
                  <a:lnTo>
                    <a:pt x="4343" y="33718"/>
                  </a:lnTo>
                  <a:lnTo>
                    <a:pt x="4343" y="4800"/>
                  </a:lnTo>
                  <a:lnTo>
                    <a:pt x="4686" y="4343"/>
                  </a:lnTo>
                  <a:lnTo>
                    <a:pt x="82753" y="4343"/>
                  </a:lnTo>
                  <a:lnTo>
                    <a:pt x="82753" y="2171"/>
                  </a:lnTo>
                  <a:lnTo>
                    <a:pt x="80695" y="0"/>
                  </a:lnTo>
                  <a:close/>
                </a:path>
                <a:path w="83185" h="38734">
                  <a:moveTo>
                    <a:pt x="82753" y="4343"/>
                  </a:moveTo>
                  <a:lnTo>
                    <a:pt x="78066" y="4343"/>
                  </a:lnTo>
                  <a:lnTo>
                    <a:pt x="78524" y="4800"/>
                  </a:lnTo>
                  <a:lnTo>
                    <a:pt x="78524" y="33718"/>
                  </a:lnTo>
                  <a:lnTo>
                    <a:pt x="78066" y="34175"/>
                  </a:lnTo>
                  <a:lnTo>
                    <a:pt x="82753" y="34175"/>
                  </a:lnTo>
                  <a:lnTo>
                    <a:pt x="82753" y="43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5063755" y="8898033"/>
              <a:ext cx="78105" cy="57150"/>
            </a:xfrm>
            <a:custGeom>
              <a:avLst/>
              <a:gdLst/>
              <a:ahLst/>
              <a:cxnLst/>
              <a:rect l="l" t="t" r="r" b="b"/>
              <a:pathLst>
                <a:path w="78104" h="57150">
                  <a:moveTo>
                    <a:pt x="64236" y="0"/>
                  </a:moveTo>
                  <a:lnTo>
                    <a:pt x="28346" y="914"/>
                  </a:lnTo>
                  <a:lnTo>
                    <a:pt x="0" y="18630"/>
                  </a:lnTo>
                  <a:lnTo>
                    <a:pt x="941" y="21967"/>
                  </a:lnTo>
                  <a:lnTo>
                    <a:pt x="3500" y="29975"/>
                  </a:lnTo>
                  <a:lnTo>
                    <a:pt x="7281" y="39654"/>
                  </a:lnTo>
                  <a:lnTo>
                    <a:pt x="11887" y="48005"/>
                  </a:lnTo>
                  <a:lnTo>
                    <a:pt x="18516" y="57035"/>
                  </a:lnTo>
                  <a:lnTo>
                    <a:pt x="28003" y="51434"/>
                  </a:lnTo>
                  <a:lnTo>
                    <a:pt x="36918" y="46748"/>
                  </a:lnTo>
                  <a:lnTo>
                    <a:pt x="32003" y="36347"/>
                  </a:lnTo>
                  <a:lnTo>
                    <a:pt x="26060" y="25260"/>
                  </a:lnTo>
                  <a:lnTo>
                    <a:pt x="34404" y="25260"/>
                  </a:lnTo>
                  <a:lnTo>
                    <a:pt x="38633" y="21831"/>
                  </a:lnTo>
                  <a:lnTo>
                    <a:pt x="40347" y="20345"/>
                  </a:lnTo>
                  <a:lnTo>
                    <a:pt x="72088" y="20345"/>
                  </a:lnTo>
                  <a:lnTo>
                    <a:pt x="76629" y="12971"/>
                  </a:lnTo>
                  <a:lnTo>
                    <a:pt x="77909" y="7443"/>
                  </a:lnTo>
                  <a:lnTo>
                    <a:pt x="73982" y="3823"/>
                  </a:lnTo>
                  <a:lnTo>
                    <a:pt x="64236" y="0"/>
                  </a:lnTo>
                  <a:close/>
                </a:path>
                <a:path w="78104" h="57150">
                  <a:moveTo>
                    <a:pt x="72088" y="20345"/>
                  </a:moveTo>
                  <a:lnTo>
                    <a:pt x="40347" y="20345"/>
                  </a:lnTo>
                  <a:lnTo>
                    <a:pt x="42290" y="21374"/>
                  </a:lnTo>
                  <a:lnTo>
                    <a:pt x="45719" y="25603"/>
                  </a:lnTo>
                  <a:lnTo>
                    <a:pt x="49263" y="27774"/>
                  </a:lnTo>
                  <a:lnTo>
                    <a:pt x="61836" y="27546"/>
                  </a:lnTo>
                  <a:lnTo>
                    <a:pt x="65951" y="27203"/>
                  </a:lnTo>
                  <a:lnTo>
                    <a:pt x="68008" y="27089"/>
                  </a:lnTo>
                  <a:lnTo>
                    <a:pt x="71173" y="21831"/>
                  </a:lnTo>
                  <a:lnTo>
                    <a:pt x="72088" y="20345"/>
                  </a:lnTo>
                  <a:close/>
                </a:path>
              </a:pathLst>
            </a:custGeom>
            <a:solidFill>
              <a:srgbClr val="BEC0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5061240" y="8895862"/>
              <a:ext cx="79375" cy="57785"/>
            </a:xfrm>
            <a:custGeom>
              <a:avLst/>
              <a:gdLst/>
              <a:ahLst/>
              <a:cxnLst/>
              <a:rect l="l" t="t" r="r" b="b"/>
              <a:pathLst>
                <a:path w="79375" h="57784">
                  <a:moveTo>
                    <a:pt x="67094" y="0"/>
                  </a:moveTo>
                  <a:lnTo>
                    <a:pt x="30289" y="914"/>
                  </a:lnTo>
                  <a:lnTo>
                    <a:pt x="0" y="19773"/>
                  </a:lnTo>
                  <a:lnTo>
                    <a:pt x="457" y="21259"/>
                  </a:lnTo>
                  <a:lnTo>
                    <a:pt x="1449" y="24917"/>
                  </a:lnTo>
                  <a:lnTo>
                    <a:pt x="20345" y="57492"/>
                  </a:lnTo>
                  <a:lnTo>
                    <a:pt x="28232" y="57492"/>
                  </a:lnTo>
                  <a:lnTo>
                    <a:pt x="31432" y="55549"/>
                  </a:lnTo>
                  <a:lnTo>
                    <a:pt x="30518" y="53606"/>
                  </a:lnTo>
                  <a:lnTo>
                    <a:pt x="35234" y="53606"/>
                  </a:lnTo>
                  <a:lnTo>
                    <a:pt x="36128" y="53149"/>
                  </a:lnTo>
                  <a:lnTo>
                    <a:pt x="21488" y="53149"/>
                  </a:lnTo>
                  <a:lnTo>
                    <a:pt x="18745" y="52349"/>
                  </a:lnTo>
                  <a:lnTo>
                    <a:pt x="16230" y="48920"/>
                  </a:lnTo>
                  <a:lnTo>
                    <a:pt x="13144" y="44805"/>
                  </a:lnTo>
                  <a:lnTo>
                    <a:pt x="10132" y="37490"/>
                  </a:lnTo>
                  <a:lnTo>
                    <a:pt x="7239" y="29146"/>
                  </a:lnTo>
                  <a:lnTo>
                    <a:pt x="5943" y="25260"/>
                  </a:lnTo>
                  <a:lnTo>
                    <a:pt x="5226" y="22631"/>
                  </a:lnTo>
                  <a:lnTo>
                    <a:pt x="3657" y="22631"/>
                  </a:lnTo>
                  <a:lnTo>
                    <a:pt x="2514" y="20802"/>
                  </a:lnTo>
                  <a:lnTo>
                    <a:pt x="4572" y="20231"/>
                  </a:lnTo>
                  <a:lnTo>
                    <a:pt x="7510" y="20231"/>
                  </a:lnTo>
                  <a:lnTo>
                    <a:pt x="31546" y="5257"/>
                  </a:lnTo>
                  <a:lnTo>
                    <a:pt x="66320" y="4354"/>
                  </a:lnTo>
                  <a:lnTo>
                    <a:pt x="65951" y="4229"/>
                  </a:lnTo>
                  <a:lnTo>
                    <a:pt x="66751" y="2171"/>
                  </a:lnTo>
                  <a:lnTo>
                    <a:pt x="71528" y="2171"/>
                  </a:lnTo>
                  <a:lnTo>
                    <a:pt x="70294" y="1143"/>
                  </a:lnTo>
                  <a:lnTo>
                    <a:pt x="67551" y="228"/>
                  </a:lnTo>
                  <a:lnTo>
                    <a:pt x="67094" y="0"/>
                  </a:lnTo>
                  <a:close/>
                </a:path>
                <a:path w="79375" h="57784">
                  <a:moveTo>
                    <a:pt x="30518" y="53606"/>
                  </a:moveTo>
                  <a:lnTo>
                    <a:pt x="31432" y="55549"/>
                  </a:lnTo>
                  <a:lnTo>
                    <a:pt x="30518" y="53606"/>
                  </a:lnTo>
                  <a:close/>
                </a:path>
                <a:path w="79375" h="57784">
                  <a:moveTo>
                    <a:pt x="35234" y="53606"/>
                  </a:moveTo>
                  <a:lnTo>
                    <a:pt x="30518" y="53606"/>
                  </a:lnTo>
                  <a:lnTo>
                    <a:pt x="31546" y="55435"/>
                  </a:lnTo>
                  <a:lnTo>
                    <a:pt x="35234" y="53606"/>
                  </a:lnTo>
                  <a:close/>
                </a:path>
                <a:path w="79375" h="57784">
                  <a:moveTo>
                    <a:pt x="36931" y="38519"/>
                  </a:moveTo>
                  <a:lnTo>
                    <a:pt x="34518" y="38519"/>
                  </a:lnTo>
                  <a:lnTo>
                    <a:pt x="32791" y="39433"/>
                  </a:lnTo>
                  <a:lnTo>
                    <a:pt x="32689" y="39776"/>
                  </a:lnTo>
                  <a:lnTo>
                    <a:pt x="33032" y="40576"/>
                  </a:lnTo>
                  <a:lnTo>
                    <a:pt x="33718" y="42633"/>
                  </a:lnTo>
                  <a:lnTo>
                    <a:pt x="33604" y="47320"/>
                  </a:lnTo>
                  <a:lnTo>
                    <a:pt x="32918" y="49834"/>
                  </a:lnTo>
                  <a:lnTo>
                    <a:pt x="29489" y="51663"/>
                  </a:lnTo>
                  <a:lnTo>
                    <a:pt x="29032" y="51892"/>
                  </a:lnTo>
                  <a:lnTo>
                    <a:pt x="28232" y="52349"/>
                  </a:lnTo>
                  <a:lnTo>
                    <a:pt x="26174" y="53149"/>
                  </a:lnTo>
                  <a:lnTo>
                    <a:pt x="36128" y="53149"/>
                  </a:lnTo>
                  <a:lnTo>
                    <a:pt x="36576" y="52920"/>
                  </a:lnTo>
                  <a:lnTo>
                    <a:pt x="38061" y="48348"/>
                  </a:lnTo>
                  <a:lnTo>
                    <a:pt x="37947" y="40805"/>
                  </a:lnTo>
                  <a:lnTo>
                    <a:pt x="36931" y="38519"/>
                  </a:lnTo>
                  <a:close/>
                </a:path>
                <a:path w="79375" h="57784">
                  <a:moveTo>
                    <a:pt x="39709" y="22342"/>
                  </a:moveTo>
                  <a:lnTo>
                    <a:pt x="36118" y="25260"/>
                  </a:lnTo>
                  <a:lnTo>
                    <a:pt x="24917" y="25260"/>
                  </a:lnTo>
                  <a:lnTo>
                    <a:pt x="32575" y="39547"/>
                  </a:lnTo>
                  <a:lnTo>
                    <a:pt x="34518" y="38519"/>
                  </a:lnTo>
                  <a:lnTo>
                    <a:pt x="36931" y="38519"/>
                  </a:lnTo>
                  <a:lnTo>
                    <a:pt x="36461" y="37490"/>
                  </a:lnTo>
                  <a:lnTo>
                    <a:pt x="32118" y="29489"/>
                  </a:lnTo>
                  <a:lnTo>
                    <a:pt x="37604" y="29489"/>
                  </a:lnTo>
                  <a:lnTo>
                    <a:pt x="42519" y="25603"/>
                  </a:lnTo>
                  <a:lnTo>
                    <a:pt x="43205" y="25374"/>
                  </a:lnTo>
                  <a:lnTo>
                    <a:pt x="43461" y="25374"/>
                  </a:lnTo>
                  <a:lnTo>
                    <a:pt x="43091" y="24917"/>
                  </a:lnTo>
                  <a:lnTo>
                    <a:pt x="44234" y="24003"/>
                  </a:lnTo>
                  <a:lnTo>
                    <a:pt x="41148" y="24003"/>
                  </a:lnTo>
                  <a:lnTo>
                    <a:pt x="39709" y="22342"/>
                  </a:lnTo>
                  <a:close/>
                </a:path>
                <a:path w="79375" h="57784">
                  <a:moveTo>
                    <a:pt x="34518" y="38519"/>
                  </a:moveTo>
                  <a:lnTo>
                    <a:pt x="32575" y="39433"/>
                  </a:lnTo>
                  <a:lnTo>
                    <a:pt x="34518" y="38519"/>
                  </a:lnTo>
                  <a:close/>
                </a:path>
                <a:path w="79375" h="57784">
                  <a:moveTo>
                    <a:pt x="48630" y="24917"/>
                  </a:moveTo>
                  <a:lnTo>
                    <a:pt x="44005" y="24917"/>
                  </a:lnTo>
                  <a:lnTo>
                    <a:pt x="43776" y="25488"/>
                  </a:lnTo>
                  <a:lnTo>
                    <a:pt x="43554" y="25488"/>
                  </a:lnTo>
                  <a:lnTo>
                    <a:pt x="46520" y="29146"/>
                  </a:lnTo>
                  <a:lnTo>
                    <a:pt x="46748" y="29489"/>
                  </a:lnTo>
                  <a:lnTo>
                    <a:pt x="47091" y="29603"/>
                  </a:lnTo>
                  <a:lnTo>
                    <a:pt x="48806" y="30632"/>
                  </a:lnTo>
                  <a:lnTo>
                    <a:pt x="51092" y="31089"/>
                  </a:lnTo>
                  <a:lnTo>
                    <a:pt x="53721" y="31318"/>
                  </a:lnTo>
                  <a:lnTo>
                    <a:pt x="56349" y="31661"/>
                  </a:lnTo>
                  <a:lnTo>
                    <a:pt x="59207" y="31775"/>
                  </a:lnTo>
                  <a:lnTo>
                    <a:pt x="64693" y="31775"/>
                  </a:lnTo>
                  <a:lnTo>
                    <a:pt x="67094" y="31661"/>
                  </a:lnTo>
                  <a:lnTo>
                    <a:pt x="68580" y="31546"/>
                  </a:lnTo>
                  <a:lnTo>
                    <a:pt x="68381" y="27774"/>
                  </a:lnTo>
                  <a:lnTo>
                    <a:pt x="48234" y="27774"/>
                  </a:lnTo>
                  <a:lnTo>
                    <a:pt x="49263" y="25946"/>
                  </a:lnTo>
                  <a:lnTo>
                    <a:pt x="49464" y="25946"/>
                  </a:lnTo>
                  <a:lnTo>
                    <a:pt x="48630" y="24917"/>
                  </a:lnTo>
                  <a:close/>
                </a:path>
                <a:path w="79375" h="57784">
                  <a:moveTo>
                    <a:pt x="74237" y="27203"/>
                  </a:moveTo>
                  <a:lnTo>
                    <a:pt x="68351" y="27203"/>
                  </a:lnTo>
                  <a:lnTo>
                    <a:pt x="68580" y="31546"/>
                  </a:lnTo>
                  <a:lnTo>
                    <a:pt x="69837" y="31432"/>
                  </a:lnTo>
                  <a:lnTo>
                    <a:pt x="70751" y="30861"/>
                  </a:lnTo>
                  <a:lnTo>
                    <a:pt x="71437" y="30289"/>
                  </a:lnTo>
                  <a:lnTo>
                    <a:pt x="73494" y="28460"/>
                  </a:lnTo>
                  <a:lnTo>
                    <a:pt x="74237" y="27203"/>
                  </a:lnTo>
                  <a:close/>
                </a:path>
                <a:path w="79375" h="57784">
                  <a:moveTo>
                    <a:pt x="49263" y="25946"/>
                  </a:moveTo>
                  <a:lnTo>
                    <a:pt x="48234" y="27774"/>
                  </a:lnTo>
                  <a:lnTo>
                    <a:pt x="49834" y="26403"/>
                  </a:lnTo>
                  <a:lnTo>
                    <a:pt x="49654" y="26180"/>
                  </a:lnTo>
                  <a:lnTo>
                    <a:pt x="49263" y="25946"/>
                  </a:lnTo>
                  <a:close/>
                </a:path>
                <a:path w="79375" h="57784">
                  <a:moveTo>
                    <a:pt x="49654" y="26180"/>
                  </a:moveTo>
                  <a:lnTo>
                    <a:pt x="49834" y="26403"/>
                  </a:lnTo>
                  <a:lnTo>
                    <a:pt x="48234" y="27774"/>
                  </a:lnTo>
                  <a:lnTo>
                    <a:pt x="68381" y="27774"/>
                  </a:lnTo>
                  <a:lnTo>
                    <a:pt x="68363" y="27432"/>
                  </a:lnTo>
                  <a:lnTo>
                    <a:pt x="59321" y="27432"/>
                  </a:lnTo>
                  <a:lnTo>
                    <a:pt x="56578" y="27317"/>
                  </a:lnTo>
                  <a:lnTo>
                    <a:pt x="51892" y="26860"/>
                  </a:lnTo>
                  <a:lnTo>
                    <a:pt x="49834" y="26289"/>
                  </a:lnTo>
                  <a:lnTo>
                    <a:pt x="49654" y="26180"/>
                  </a:lnTo>
                  <a:close/>
                </a:path>
                <a:path w="79375" h="57784">
                  <a:moveTo>
                    <a:pt x="68241" y="27212"/>
                  </a:moveTo>
                  <a:lnTo>
                    <a:pt x="66979" y="27317"/>
                  </a:lnTo>
                  <a:lnTo>
                    <a:pt x="64579" y="27432"/>
                  </a:lnTo>
                  <a:lnTo>
                    <a:pt x="68351" y="27432"/>
                  </a:lnTo>
                  <a:lnTo>
                    <a:pt x="68241" y="27212"/>
                  </a:lnTo>
                  <a:close/>
                </a:path>
                <a:path w="79375" h="57784">
                  <a:moveTo>
                    <a:pt x="71528" y="2171"/>
                  </a:moveTo>
                  <a:lnTo>
                    <a:pt x="66751" y="2171"/>
                  </a:lnTo>
                  <a:lnTo>
                    <a:pt x="66751" y="4343"/>
                  </a:lnTo>
                  <a:lnTo>
                    <a:pt x="66320" y="4354"/>
                  </a:lnTo>
                  <a:lnTo>
                    <a:pt x="67094" y="4686"/>
                  </a:lnTo>
                  <a:lnTo>
                    <a:pt x="69265" y="5715"/>
                  </a:lnTo>
                  <a:lnTo>
                    <a:pt x="73037" y="9258"/>
                  </a:lnTo>
                  <a:lnTo>
                    <a:pt x="74523" y="11544"/>
                  </a:lnTo>
                  <a:lnTo>
                    <a:pt x="74523" y="17030"/>
                  </a:lnTo>
                  <a:lnTo>
                    <a:pt x="68241" y="27212"/>
                  </a:lnTo>
                  <a:lnTo>
                    <a:pt x="74237" y="27203"/>
                  </a:lnTo>
                  <a:lnTo>
                    <a:pt x="74980" y="25946"/>
                  </a:lnTo>
                  <a:lnTo>
                    <a:pt x="73266" y="24688"/>
                  </a:lnTo>
                  <a:lnTo>
                    <a:pt x="75825" y="24688"/>
                  </a:lnTo>
                  <a:lnTo>
                    <a:pt x="77650" y="21831"/>
                  </a:lnTo>
                  <a:lnTo>
                    <a:pt x="77759" y="21602"/>
                  </a:lnTo>
                  <a:lnTo>
                    <a:pt x="78867" y="18059"/>
                  </a:lnTo>
                  <a:lnTo>
                    <a:pt x="78776" y="9258"/>
                  </a:lnTo>
                  <a:lnTo>
                    <a:pt x="75895" y="5600"/>
                  </a:lnTo>
                  <a:lnTo>
                    <a:pt x="73037" y="3429"/>
                  </a:lnTo>
                  <a:lnTo>
                    <a:pt x="71528" y="2171"/>
                  </a:lnTo>
                  <a:close/>
                </a:path>
                <a:path w="79375" h="57784">
                  <a:moveTo>
                    <a:pt x="49464" y="25946"/>
                  </a:moveTo>
                  <a:lnTo>
                    <a:pt x="49263" y="25946"/>
                  </a:lnTo>
                  <a:lnTo>
                    <a:pt x="49654" y="26180"/>
                  </a:lnTo>
                  <a:lnTo>
                    <a:pt x="49464" y="25946"/>
                  </a:lnTo>
                  <a:close/>
                </a:path>
                <a:path w="79375" h="57784">
                  <a:moveTo>
                    <a:pt x="75825" y="24688"/>
                  </a:moveTo>
                  <a:lnTo>
                    <a:pt x="73266" y="24688"/>
                  </a:lnTo>
                  <a:lnTo>
                    <a:pt x="75095" y="25831"/>
                  </a:lnTo>
                  <a:lnTo>
                    <a:pt x="75825" y="24688"/>
                  </a:lnTo>
                  <a:close/>
                </a:path>
                <a:path w="79375" h="57784">
                  <a:moveTo>
                    <a:pt x="44805" y="23545"/>
                  </a:moveTo>
                  <a:lnTo>
                    <a:pt x="43091" y="24917"/>
                  </a:lnTo>
                  <a:lnTo>
                    <a:pt x="43554" y="25488"/>
                  </a:lnTo>
                  <a:lnTo>
                    <a:pt x="44805" y="23545"/>
                  </a:lnTo>
                  <a:close/>
                </a:path>
                <a:path w="79375" h="57784">
                  <a:moveTo>
                    <a:pt x="43705" y="25417"/>
                  </a:moveTo>
                  <a:close/>
                </a:path>
                <a:path w="79375" h="57784">
                  <a:moveTo>
                    <a:pt x="44005" y="24917"/>
                  </a:moveTo>
                  <a:lnTo>
                    <a:pt x="43799" y="25260"/>
                  </a:lnTo>
                  <a:lnTo>
                    <a:pt x="43776" y="25488"/>
                  </a:lnTo>
                  <a:lnTo>
                    <a:pt x="44005" y="24917"/>
                  </a:lnTo>
                  <a:close/>
                </a:path>
                <a:path w="79375" h="57784">
                  <a:moveTo>
                    <a:pt x="47517" y="23545"/>
                  </a:moveTo>
                  <a:lnTo>
                    <a:pt x="44805" y="23545"/>
                  </a:lnTo>
                  <a:lnTo>
                    <a:pt x="43705" y="25417"/>
                  </a:lnTo>
                  <a:lnTo>
                    <a:pt x="44005" y="24917"/>
                  </a:lnTo>
                  <a:lnTo>
                    <a:pt x="48630" y="24917"/>
                  </a:lnTo>
                  <a:lnTo>
                    <a:pt x="47517" y="23545"/>
                  </a:lnTo>
                  <a:close/>
                </a:path>
                <a:path w="79375" h="57784">
                  <a:moveTo>
                    <a:pt x="43729" y="25374"/>
                  </a:moveTo>
                  <a:close/>
                </a:path>
                <a:path w="79375" h="57784">
                  <a:moveTo>
                    <a:pt x="39776" y="22288"/>
                  </a:moveTo>
                  <a:lnTo>
                    <a:pt x="41148" y="24003"/>
                  </a:lnTo>
                  <a:lnTo>
                    <a:pt x="39776" y="22288"/>
                  </a:lnTo>
                  <a:close/>
                </a:path>
                <a:path w="79375" h="57784">
                  <a:moveTo>
                    <a:pt x="46498" y="22288"/>
                  </a:moveTo>
                  <a:lnTo>
                    <a:pt x="39776" y="22288"/>
                  </a:lnTo>
                  <a:lnTo>
                    <a:pt x="41148" y="24003"/>
                  </a:lnTo>
                  <a:lnTo>
                    <a:pt x="44234" y="24003"/>
                  </a:lnTo>
                  <a:lnTo>
                    <a:pt x="44805" y="23545"/>
                  </a:lnTo>
                  <a:lnTo>
                    <a:pt x="47517" y="23545"/>
                  </a:lnTo>
                  <a:lnTo>
                    <a:pt x="46498" y="22288"/>
                  </a:lnTo>
                  <a:close/>
                </a:path>
                <a:path w="79375" h="57784">
                  <a:moveTo>
                    <a:pt x="4572" y="20231"/>
                  </a:moveTo>
                  <a:lnTo>
                    <a:pt x="2514" y="20802"/>
                  </a:lnTo>
                  <a:lnTo>
                    <a:pt x="3657" y="22631"/>
                  </a:lnTo>
                  <a:lnTo>
                    <a:pt x="4941" y="21831"/>
                  </a:lnTo>
                  <a:lnTo>
                    <a:pt x="4852" y="21259"/>
                  </a:lnTo>
                  <a:lnTo>
                    <a:pt x="4572" y="20231"/>
                  </a:lnTo>
                  <a:close/>
                </a:path>
                <a:path w="79375" h="57784">
                  <a:moveTo>
                    <a:pt x="4998" y="21795"/>
                  </a:moveTo>
                  <a:lnTo>
                    <a:pt x="3657" y="22631"/>
                  </a:lnTo>
                  <a:lnTo>
                    <a:pt x="5226" y="22631"/>
                  </a:lnTo>
                  <a:lnTo>
                    <a:pt x="4998" y="21795"/>
                  </a:lnTo>
                  <a:close/>
                </a:path>
                <a:path w="79375" h="57784">
                  <a:moveTo>
                    <a:pt x="44691" y="21031"/>
                  </a:moveTo>
                  <a:lnTo>
                    <a:pt x="43205" y="21031"/>
                  </a:lnTo>
                  <a:lnTo>
                    <a:pt x="39662" y="22288"/>
                  </a:lnTo>
                  <a:lnTo>
                    <a:pt x="46498" y="22288"/>
                  </a:lnTo>
                  <a:lnTo>
                    <a:pt x="46177" y="21831"/>
                  </a:lnTo>
                  <a:lnTo>
                    <a:pt x="45834" y="21717"/>
                  </a:lnTo>
                  <a:lnTo>
                    <a:pt x="45605" y="21602"/>
                  </a:lnTo>
                  <a:lnTo>
                    <a:pt x="44691" y="21031"/>
                  </a:lnTo>
                  <a:close/>
                </a:path>
                <a:path w="79375" h="57784">
                  <a:moveTo>
                    <a:pt x="7510" y="20231"/>
                  </a:moveTo>
                  <a:lnTo>
                    <a:pt x="4572" y="20231"/>
                  </a:lnTo>
                  <a:lnTo>
                    <a:pt x="4998" y="21795"/>
                  </a:lnTo>
                  <a:lnTo>
                    <a:pt x="7510" y="20231"/>
                  </a:lnTo>
                  <a:close/>
                </a:path>
                <a:path w="79375" h="57784">
                  <a:moveTo>
                    <a:pt x="66751" y="2171"/>
                  </a:moveTo>
                  <a:lnTo>
                    <a:pt x="65951" y="4229"/>
                  </a:lnTo>
                  <a:lnTo>
                    <a:pt x="66320" y="4354"/>
                  </a:lnTo>
                  <a:lnTo>
                    <a:pt x="66751" y="4343"/>
                  </a:lnTo>
                  <a:lnTo>
                    <a:pt x="66751" y="21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5076556" y="8931523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12573" y="0"/>
                  </a:moveTo>
                  <a:lnTo>
                    <a:pt x="3657" y="0"/>
                  </a:lnTo>
                  <a:lnTo>
                    <a:pt x="0" y="3657"/>
                  </a:lnTo>
                  <a:lnTo>
                    <a:pt x="0" y="12687"/>
                  </a:lnTo>
                  <a:lnTo>
                    <a:pt x="3657" y="16230"/>
                  </a:lnTo>
                  <a:lnTo>
                    <a:pt x="12573" y="16230"/>
                  </a:lnTo>
                  <a:lnTo>
                    <a:pt x="16230" y="12687"/>
                  </a:lnTo>
                  <a:lnTo>
                    <a:pt x="16230" y="8115"/>
                  </a:lnTo>
                  <a:lnTo>
                    <a:pt x="16230" y="3657"/>
                  </a:lnTo>
                  <a:lnTo>
                    <a:pt x="125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36" name="object 3036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5252580" y="8438895"/>
              <a:ext cx="342900" cy="866216"/>
            </a:xfrm>
            <a:prstGeom prst="rect">
              <a:avLst/>
            </a:prstGeom>
          </p:spPr>
        </p:pic>
        <p:pic>
          <p:nvPicPr>
            <p:cNvPr id="3037" name="object 3037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5398655" y="9082061"/>
              <a:ext cx="196824" cy="75209"/>
            </a:xfrm>
            <a:prstGeom prst="rect">
              <a:avLst/>
            </a:prstGeom>
          </p:spPr>
        </p:pic>
        <p:sp>
          <p:nvSpPr>
            <p:cNvPr id="3038" name="object 3038"/>
            <p:cNvSpPr/>
            <p:nvPr/>
          </p:nvSpPr>
          <p:spPr>
            <a:xfrm>
              <a:off x="5124105" y="7677195"/>
              <a:ext cx="78740" cy="34290"/>
            </a:xfrm>
            <a:custGeom>
              <a:avLst/>
              <a:gdLst/>
              <a:ahLst/>
              <a:cxnLst/>
              <a:rect l="l" t="t" r="r" b="b"/>
              <a:pathLst>
                <a:path w="78739" h="34290">
                  <a:moveTo>
                    <a:pt x="77381" y="0"/>
                  </a:moveTo>
                  <a:lnTo>
                    <a:pt x="1142" y="0"/>
                  </a:lnTo>
                  <a:lnTo>
                    <a:pt x="0" y="1142"/>
                  </a:lnTo>
                  <a:lnTo>
                    <a:pt x="0" y="32918"/>
                  </a:lnTo>
                  <a:lnTo>
                    <a:pt x="1142" y="34061"/>
                  </a:lnTo>
                  <a:lnTo>
                    <a:pt x="77381" y="34061"/>
                  </a:lnTo>
                  <a:lnTo>
                    <a:pt x="78524" y="32918"/>
                  </a:lnTo>
                  <a:lnTo>
                    <a:pt x="78524" y="31546"/>
                  </a:lnTo>
                  <a:lnTo>
                    <a:pt x="78524" y="1142"/>
                  </a:lnTo>
                  <a:lnTo>
                    <a:pt x="77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5121934" y="7675023"/>
              <a:ext cx="83185" cy="38735"/>
            </a:xfrm>
            <a:custGeom>
              <a:avLst/>
              <a:gdLst/>
              <a:ahLst/>
              <a:cxnLst/>
              <a:rect l="l" t="t" r="r" b="b"/>
              <a:pathLst>
                <a:path w="83185" h="38734">
                  <a:moveTo>
                    <a:pt x="80810" y="0"/>
                  </a:moveTo>
                  <a:lnTo>
                    <a:pt x="2171" y="0"/>
                  </a:lnTo>
                  <a:lnTo>
                    <a:pt x="0" y="2057"/>
                  </a:lnTo>
                  <a:lnTo>
                    <a:pt x="0" y="36347"/>
                  </a:lnTo>
                  <a:lnTo>
                    <a:pt x="2171" y="38404"/>
                  </a:lnTo>
                  <a:lnTo>
                    <a:pt x="80810" y="38404"/>
                  </a:lnTo>
                  <a:lnTo>
                    <a:pt x="82867" y="36347"/>
                  </a:lnTo>
                  <a:lnTo>
                    <a:pt x="82867" y="34061"/>
                  </a:lnTo>
                  <a:lnTo>
                    <a:pt x="4800" y="34061"/>
                  </a:lnTo>
                  <a:lnTo>
                    <a:pt x="4343" y="33718"/>
                  </a:lnTo>
                  <a:lnTo>
                    <a:pt x="4343" y="4686"/>
                  </a:lnTo>
                  <a:lnTo>
                    <a:pt x="4800" y="4229"/>
                  </a:lnTo>
                  <a:lnTo>
                    <a:pt x="82867" y="4229"/>
                  </a:lnTo>
                  <a:lnTo>
                    <a:pt x="82867" y="2057"/>
                  </a:lnTo>
                  <a:lnTo>
                    <a:pt x="80810" y="0"/>
                  </a:lnTo>
                  <a:close/>
                </a:path>
                <a:path w="83185" h="38734">
                  <a:moveTo>
                    <a:pt x="82867" y="4229"/>
                  </a:moveTo>
                  <a:lnTo>
                    <a:pt x="78181" y="4229"/>
                  </a:lnTo>
                  <a:lnTo>
                    <a:pt x="78524" y="4686"/>
                  </a:lnTo>
                  <a:lnTo>
                    <a:pt x="78524" y="33718"/>
                  </a:lnTo>
                  <a:lnTo>
                    <a:pt x="78181" y="34061"/>
                  </a:lnTo>
                  <a:lnTo>
                    <a:pt x="82867" y="34061"/>
                  </a:lnTo>
                  <a:lnTo>
                    <a:pt x="82867" y="42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40" name="object 3040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5098616" y="8537761"/>
              <a:ext cx="108470" cy="220141"/>
            </a:xfrm>
            <a:prstGeom prst="rect">
              <a:avLst/>
            </a:prstGeom>
          </p:spPr>
        </p:pic>
        <p:sp>
          <p:nvSpPr>
            <p:cNvPr id="3041" name="object 3041"/>
            <p:cNvSpPr/>
            <p:nvPr/>
          </p:nvSpPr>
          <p:spPr>
            <a:xfrm>
              <a:off x="4565750" y="7435565"/>
              <a:ext cx="334010" cy="123189"/>
            </a:xfrm>
            <a:custGeom>
              <a:avLst/>
              <a:gdLst/>
              <a:ahLst/>
              <a:cxnLst/>
              <a:rect l="l" t="t" r="r" b="b"/>
              <a:pathLst>
                <a:path w="334010" h="123190">
                  <a:moveTo>
                    <a:pt x="332841" y="0"/>
                  </a:moveTo>
                  <a:lnTo>
                    <a:pt x="0" y="2514"/>
                  </a:lnTo>
                  <a:lnTo>
                    <a:pt x="0" y="122872"/>
                  </a:lnTo>
                  <a:lnTo>
                    <a:pt x="333756" y="120243"/>
                  </a:lnTo>
                  <a:lnTo>
                    <a:pt x="332841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4563578" y="7433393"/>
              <a:ext cx="338455" cy="127635"/>
            </a:xfrm>
            <a:custGeom>
              <a:avLst/>
              <a:gdLst/>
              <a:ahLst/>
              <a:cxnLst/>
              <a:rect l="l" t="t" r="r" b="b"/>
              <a:pathLst>
                <a:path w="338454" h="127634">
                  <a:moveTo>
                    <a:pt x="337184" y="0"/>
                  </a:moveTo>
                  <a:lnTo>
                    <a:pt x="0" y="2514"/>
                  </a:lnTo>
                  <a:lnTo>
                    <a:pt x="0" y="127215"/>
                  </a:lnTo>
                  <a:lnTo>
                    <a:pt x="338099" y="124587"/>
                  </a:lnTo>
                  <a:lnTo>
                    <a:pt x="338086" y="122872"/>
                  </a:lnTo>
                  <a:lnTo>
                    <a:pt x="4343" y="122872"/>
                  </a:lnTo>
                  <a:lnTo>
                    <a:pt x="4343" y="6857"/>
                  </a:lnTo>
                  <a:lnTo>
                    <a:pt x="2171" y="6857"/>
                  </a:lnTo>
                  <a:lnTo>
                    <a:pt x="2171" y="4686"/>
                  </a:lnTo>
                  <a:lnTo>
                    <a:pt x="287848" y="4686"/>
                  </a:lnTo>
                  <a:lnTo>
                    <a:pt x="337216" y="4343"/>
                  </a:lnTo>
                  <a:lnTo>
                    <a:pt x="337184" y="0"/>
                  </a:lnTo>
                  <a:close/>
                </a:path>
                <a:path w="338454" h="127634">
                  <a:moveTo>
                    <a:pt x="337216" y="4343"/>
                  </a:moveTo>
                  <a:lnTo>
                    <a:pt x="332955" y="4343"/>
                  </a:lnTo>
                  <a:lnTo>
                    <a:pt x="333755" y="120357"/>
                  </a:lnTo>
                  <a:lnTo>
                    <a:pt x="4343" y="122872"/>
                  </a:lnTo>
                  <a:lnTo>
                    <a:pt x="338086" y="122872"/>
                  </a:lnTo>
                  <a:lnTo>
                    <a:pt x="337216" y="4343"/>
                  </a:lnTo>
                  <a:close/>
                </a:path>
                <a:path w="338454" h="127634">
                  <a:moveTo>
                    <a:pt x="4343" y="4686"/>
                  </a:moveTo>
                  <a:lnTo>
                    <a:pt x="2171" y="4686"/>
                  </a:lnTo>
                  <a:lnTo>
                    <a:pt x="2171" y="6857"/>
                  </a:lnTo>
                  <a:lnTo>
                    <a:pt x="4343" y="6841"/>
                  </a:lnTo>
                  <a:lnTo>
                    <a:pt x="4343" y="4686"/>
                  </a:lnTo>
                  <a:close/>
                </a:path>
                <a:path w="338454" h="127634">
                  <a:moveTo>
                    <a:pt x="4343" y="6841"/>
                  </a:moveTo>
                  <a:lnTo>
                    <a:pt x="2171" y="6857"/>
                  </a:lnTo>
                  <a:lnTo>
                    <a:pt x="4343" y="6857"/>
                  </a:lnTo>
                  <a:close/>
                </a:path>
                <a:path w="338454" h="127634">
                  <a:moveTo>
                    <a:pt x="287848" y="4686"/>
                  </a:moveTo>
                  <a:lnTo>
                    <a:pt x="4343" y="4686"/>
                  </a:lnTo>
                  <a:lnTo>
                    <a:pt x="4343" y="6841"/>
                  </a:lnTo>
                  <a:lnTo>
                    <a:pt x="287848" y="46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4592725" y="7510546"/>
              <a:ext cx="24130" cy="22860"/>
            </a:xfrm>
            <a:custGeom>
              <a:avLst/>
              <a:gdLst/>
              <a:ahLst/>
              <a:cxnLst/>
              <a:rect l="l" t="t" r="r" b="b"/>
              <a:pathLst>
                <a:path w="24129" h="22859">
                  <a:moveTo>
                    <a:pt x="18516" y="0"/>
                  </a:moveTo>
                  <a:lnTo>
                    <a:pt x="5372" y="0"/>
                  </a:lnTo>
                  <a:lnTo>
                    <a:pt x="0" y="5029"/>
                  </a:lnTo>
                  <a:lnTo>
                    <a:pt x="0" y="17487"/>
                  </a:lnTo>
                  <a:lnTo>
                    <a:pt x="5372" y="22402"/>
                  </a:lnTo>
                  <a:lnTo>
                    <a:pt x="18516" y="22402"/>
                  </a:lnTo>
                  <a:lnTo>
                    <a:pt x="23888" y="17487"/>
                  </a:lnTo>
                  <a:lnTo>
                    <a:pt x="23888" y="11201"/>
                  </a:lnTo>
                  <a:lnTo>
                    <a:pt x="23888" y="5029"/>
                  </a:lnTo>
                  <a:lnTo>
                    <a:pt x="18516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4585627" y="7502778"/>
              <a:ext cx="38735" cy="38100"/>
            </a:xfrm>
            <a:custGeom>
              <a:avLst/>
              <a:gdLst/>
              <a:ahLst/>
              <a:cxnLst/>
              <a:rect l="l" t="t" r="r" b="b"/>
              <a:pathLst>
                <a:path w="38735" h="38100">
                  <a:moveTo>
                    <a:pt x="38176" y="26860"/>
                  </a:moveTo>
                  <a:lnTo>
                    <a:pt x="33147" y="21856"/>
                  </a:lnTo>
                  <a:lnTo>
                    <a:pt x="33147" y="11544"/>
                  </a:lnTo>
                  <a:lnTo>
                    <a:pt x="31394" y="9944"/>
                  </a:lnTo>
                  <a:lnTo>
                    <a:pt x="28803" y="7594"/>
                  </a:lnTo>
                  <a:lnTo>
                    <a:pt x="28803" y="14173"/>
                  </a:lnTo>
                  <a:lnTo>
                    <a:pt x="28803" y="17538"/>
                  </a:lnTo>
                  <a:lnTo>
                    <a:pt x="21183" y="9944"/>
                  </a:lnTo>
                  <a:lnTo>
                    <a:pt x="24574" y="9944"/>
                  </a:lnTo>
                  <a:lnTo>
                    <a:pt x="28803" y="14173"/>
                  </a:lnTo>
                  <a:lnTo>
                    <a:pt x="28803" y="7594"/>
                  </a:lnTo>
                  <a:lnTo>
                    <a:pt x="26746" y="5715"/>
                  </a:lnTo>
                  <a:lnTo>
                    <a:pt x="16979" y="5715"/>
                  </a:lnTo>
                  <a:lnTo>
                    <a:pt x="16979" y="28117"/>
                  </a:lnTo>
                  <a:lnTo>
                    <a:pt x="13601" y="28117"/>
                  </a:lnTo>
                  <a:lnTo>
                    <a:pt x="9258" y="23888"/>
                  </a:lnTo>
                  <a:lnTo>
                    <a:pt x="9258" y="20421"/>
                  </a:lnTo>
                  <a:lnTo>
                    <a:pt x="16979" y="28117"/>
                  </a:lnTo>
                  <a:lnTo>
                    <a:pt x="16979" y="5715"/>
                  </a:lnTo>
                  <a:lnTo>
                    <a:pt x="11201" y="0"/>
                  </a:lnTo>
                  <a:lnTo>
                    <a:pt x="0" y="11201"/>
                  </a:lnTo>
                  <a:lnTo>
                    <a:pt x="5029" y="16217"/>
                  </a:lnTo>
                  <a:lnTo>
                    <a:pt x="5029" y="26517"/>
                  </a:lnTo>
                  <a:lnTo>
                    <a:pt x="11315" y="32346"/>
                  </a:lnTo>
                  <a:lnTo>
                    <a:pt x="21234" y="32346"/>
                  </a:lnTo>
                  <a:lnTo>
                    <a:pt x="26974" y="38061"/>
                  </a:lnTo>
                  <a:lnTo>
                    <a:pt x="38176" y="26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4848757" y="7505516"/>
              <a:ext cx="24130" cy="22860"/>
            </a:xfrm>
            <a:custGeom>
              <a:avLst/>
              <a:gdLst/>
              <a:ahLst/>
              <a:cxnLst/>
              <a:rect l="l" t="t" r="r" b="b"/>
              <a:pathLst>
                <a:path w="24129" h="22859">
                  <a:moveTo>
                    <a:pt x="18630" y="0"/>
                  </a:moveTo>
                  <a:lnTo>
                    <a:pt x="5372" y="0"/>
                  </a:lnTo>
                  <a:lnTo>
                    <a:pt x="0" y="5029"/>
                  </a:lnTo>
                  <a:lnTo>
                    <a:pt x="0" y="17373"/>
                  </a:lnTo>
                  <a:lnTo>
                    <a:pt x="5372" y="22402"/>
                  </a:lnTo>
                  <a:lnTo>
                    <a:pt x="18630" y="22402"/>
                  </a:lnTo>
                  <a:lnTo>
                    <a:pt x="23888" y="17373"/>
                  </a:lnTo>
                  <a:lnTo>
                    <a:pt x="23888" y="11201"/>
                  </a:lnTo>
                  <a:lnTo>
                    <a:pt x="23888" y="5029"/>
                  </a:lnTo>
                  <a:lnTo>
                    <a:pt x="18630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4841659" y="7497635"/>
              <a:ext cx="38735" cy="38100"/>
            </a:xfrm>
            <a:custGeom>
              <a:avLst/>
              <a:gdLst/>
              <a:ahLst/>
              <a:cxnLst/>
              <a:rect l="l" t="t" r="r" b="b"/>
              <a:pathLst>
                <a:path w="38735" h="38100">
                  <a:moveTo>
                    <a:pt x="38176" y="26860"/>
                  </a:moveTo>
                  <a:lnTo>
                    <a:pt x="33147" y="21856"/>
                  </a:lnTo>
                  <a:lnTo>
                    <a:pt x="33147" y="11544"/>
                  </a:lnTo>
                  <a:lnTo>
                    <a:pt x="31521" y="10058"/>
                  </a:lnTo>
                  <a:lnTo>
                    <a:pt x="28803" y="7594"/>
                  </a:lnTo>
                  <a:lnTo>
                    <a:pt x="28803" y="14173"/>
                  </a:lnTo>
                  <a:lnTo>
                    <a:pt x="28803" y="17538"/>
                  </a:lnTo>
                  <a:lnTo>
                    <a:pt x="21297" y="10058"/>
                  </a:lnTo>
                  <a:lnTo>
                    <a:pt x="24574" y="10058"/>
                  </a:lnTo>
                  <a:lnTo>
                    <a:pt x="28803" y="14173"/>
                  </a:lnTo>
                  <a:lnTo>
                    <a:pt x="28803" y="7594"/>
                  </a:lnTo>
                  <a:lnTo>
                    <a:pt x="26746" y="5715"/>
                  </a:lnTo>
                  <a:lnTo>
                    <a:pt x="16979" y="5715"/>
                  </a:lnTo>
                  <a:lnTo>
                    <a:pt x="16979" y="28117"/>
                  </a:lnTo>
                  <a:lnTo>
                    <a:pt x="13601" y="28117"/>
                  </a:lnTo>
                  <a:lnTo>
                    <a:pt x="9258" y="23888"/>
                  </a:lnTo>
                  <a:lnTo>
                    <a:pt x="9258" y="20421"/>
                  </a:lnTo>
                  <a:lnTo>
                    <a:pt x="16979" y="28117"/>
                  </a:lnTo>
                  <a:lnTo>
                    <a:pt x="16979" y="5715"/>
                  </a:lnTo>
                  <a:lnTo>
                    <a:pt x="11201" y="0"/>
                  </a:lnTo>
                  <a:lnTo>
                    <a:pt x="0" y="11201"/>
                  </a:lnTo>
                  <a:lnTo>
                    <a:pt x="5029" y="16217"/>
                  </a:lnTo>
                  <a:lnTo>
                    <a:pt x="5029" y="26517"/>
                  </a:lnTo>
                  <a:lnTo>
                    <a:pt x="11315" y="32346"/>
                  </a:lnTo>
                  <a:lnTo>
                    <a:pt x="19088" y="32461"/>
                  </a:lnTo>
                  <a:lnTo>
                    <a:pt x="21310" y="32435"/>
                  </a:lnTo>
                  <a:lnTo>
                    <a:pt x="26974" y="38061"/>
                  </a:lnTo>
                  <a:lnTo>
                    <a:pt x="38176" y="26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4568607" y="8265040"/>
              <a:ext cx="334645" cy="358775"/>
            </a:xfrm>
            <a:custGeom>
              <a:avLst/>
              <a:gdLst/>
              <a:ahLst/>
              <a:cxnLst/>
              <a:rect l="l" t="t" r="r" b="b"/>
              <a:pathLst>
                <a:path w="334645" h="358775">
                  <a:moveTo>
                    <a:pt x="8115" y="0"/>
                  </a:moveTo>
                  <a:lnTo>
                    <a:pt x="4114" y="331127"/>
                  </a:lnTo>
                  <a:lnTo>
                    <a:pt x="457" y="336156"/>
                  </a:lnTo>
                  <a:lnTo>
                    <a:pt x="0" y="354101"/>
                  </a:lnTo>
                  <a:lnTo>
                    <a:pt x="334556" y="358216"/>
                  </a:lnTo>
                  <a:lnTo>
                    <a:pt x="333413" y="336842"/>
                  </a:lnTo>
                  <a:lnTo>
                    <a:pt x="328498" y="331584"/>
                  </a:lnTo>
                  <a:lnTo>
                    <a:pt x="328955" y="6286"/>
                  </a:lnTo>
                  <a:lnTo>
                    <a:pt x="8115" y="0"/>
                  </a:lnTo>
                  <a:close/>
                </a:path>
              </a:pathLst>
            </a:custGeom>
            <a:solidFill>
              <a:srgbClr val="A7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4566424" y="8262873"/>
              <a:ext cx="339090" cy="362585"/>
            </a:xfrm>
            <a:custGeom>
              <a:avLst/>
              <a:gdLst/>
              <a:ahLst/>
              <a:cxnLst/>
              <a:rect l="l" t="t" r="r" b="b"/>
              <a:pathLst>
                <a:path w="339089" h="362584">
                  <a:moveTo>
                    <a:pt x="297637" y="169278"/>
                  </a:moveTo>
                  <a:lnTo>
                    <a:pt x="288785" y="118071"/>
                  </a:lnTo>
                  <a:lnTo>
                    <a:pt x="261886" y="75692"/>
                  </a:lnTo>
                  <a:lnTo>
                    <a:pt x="221018" y="46482"/>
                  </a:lnTo>
                  <a:lnTo>
                    <a:pt x="170307" y="34747"/>
                  </a:lnTo>
                  <a:lnTo>
                    <a:pt x="119037" y="43599"/>
                  </a:lnTo>
                  <a:lnTo>
                    <a:pt x="76644" y="70510"/>
                  </a:lnTo>
                  <a:lnTo>
                    <a:pt x="47447" y="111366"/>
                  </a:lnTo>
                  <a:lnTo>
                    <a:pt x="35775" y="162077"/>
                  </a:lnTo>
                  <a:lnTo>
                    <a:pt x="44627" y="213347"/>
                  </a:lnTo>
                  <a:lnTo>
                    <a:pt x="71539" y="255752"/>
                  </a:lnTo>
                  <a:lnTo>
                    <a:pt x="112407" y="284949"/>
                  </a:lnTo>
                  <a:lnTo>
                    <a:pt x="163106" y="296608"/>
                  </a:lnTo>
                  <a:lnTo>
                    <a:pt x="214312" y="287756"/>
                  </a:lnTo>
                  <a:lnTo>
                    <a:pt x="256692" y="260845"/>
                  </a:lnTo>
                  <a:lnTo>
                    <a:pt x="285915" y="219989"/>
                  </a:lnTo>
                  <a:lnTo>
                    <a:pt x="297637" y="169278"/>
                  </a:lnTo>
                  <a:close/>
                </a:path>
                <a:path w="339089" h="362584">
                  <a:moveTo>
                    <a:pt x="339013" y="362559"/>
                  </a:moveTo>
                  <a:lnTo>
                    <a:pt x="338797" y="358216"/>
                  </a:lnTo>
                  <a:lnTo>
                    <a:pt x="337756" y="338099"/>
                  </a:lnTo>
                  <a:lnTo>
                    <a:pt x="334441" y="334556"/>
                  </a:lnTo>
                  <a:lnTo>
                    <a:pt x="334441" y="358216"/>
                  </a:lnTo>
                  <a:lnTo>
                    <a:pt x="4343" y="354101"/>
                  </a:lnTo>
                  <a:lnTo>
                    <a:pt x="4800" y="339013"/>
                  </a:lnTo>
                  <a:lnTo>
                    <a:pt x="8001" y="334556"/>
                  </a:lnTo>
                  <a:lnTo>
                    <a:pt x="8343" y="333984"/>
                  </a:lnTo>
                  <a:lnTo>
                    <a:pt x="12433" y="4381"/>
                  </a:lnTo>
                  <a:lnTo>
                    <a:pt x="162991" y="7366"/>
                  </a:lnTo>
                  <a:lnTo>
                    <a:pt x="123520" y="13741"/>
                  </a:lnTo>
                  <a:lnTo>
                    <a:pt x="82575" y="34861"/>
                  </a:lnTo>
                  <a:lnTo>
                    <a:pt x="49911" y="67183"/>
                  </a:lnTo>
                  <a:lnTo>
                    <a:pt x="27978" y="108356"/>
                  </a:lnTo>
                  <a:lnTo>
                    <a:pt x="19202" y="156019"/>
                  </a:lnTo>
                  <a:lnTo>
                    <a:pt x="19202" y="160477"/>
                  </a:lnTo>
                  <a:lnTo>
                    <a:pt x="26606" y="208153"/>
                  </a:lnTo>
                  <a:lnTo>
                    <a:pt x="47269" y="249834"/>
                  </a:lnTo>
                  <a:lnTo>
                    <a:pt x="78905" y="283044"/>
                  </a:lnTo>
                  <a:lnTo>
                    <a:pt x="119240" y="305320"/>
                  </a:lnTo>
                  <a:lnTo>
                    <a:pt x="165963" y="314210"/>
                  </a:lnTo>
                  <a:lnTo>
                    <a:pt x="167335" y="314325"/>
                  </a:lnTo>
                  <a:lnTo>
                    <a:pt x="170192" y="314325"/>
                  </a:lnTo>
                  <a:lnTo>
                    <a:pt x="197065" y="309981"/>
                  </a:lnTo>
                  <a:lnTo>
                    <a:pt x="216992" y="306768"/>
                  </a:lnTo>
                  <a:lnTo>
                    <a:pt x="257937" y="285648"/>
                  </a:lnTo>
                  <a:lnTo>
                    <a:pt x="290601" y="253326"/>
                  </a:lnTo>
                  <a:lnTo>
                    <a:pt x="312534" y="212153"/>
                  </a:lnTo>
                  <a:lnTo>
                    <a:pt x="321297" y="164477"/>
                  </a:lnTo>
                  <a:lnTo>
                    <a:pt x="321297" y="160020"/>
                  </a:lnTo>
                  <a:lnTo>
                    <a:pt x="316953" y="132016"/>
                  </a:lnTo>
                  <a:lnTo>
                    <a:pt x="316953" y="162877"/>
                  </a:lnTo>
                  <a:lnTo>
                    <a:pt x="316941" y="164477"/>
                  </a:lnTo>
                  <a:lnTo>
                    <a:pt x="308406" y="210718"/>
                  </a:lnTo>
                  <a:lnTo>
                    <a:pt x="287096" y="250736"/>
                  </a:lnTo>
                  <a:lnTo>
                    <a:pt x="255371" y="282130"/>
                  </a:lnTo>
                  <a:lnTo>
                    <a:pt x="215607" y="302641"/>
                  </a:lnTo>
                  <a:lnTo>
                    <a:pt x="170192" y="309981"/>
                  </a:lnTo>
                  <a:lnTo>
                    <a:pt x="166077" y="309981"/>
                  </a:lnTo>
                  <a:lnTo>
                    <a:pt x="120700" y="301320"/>
                  </a:lnTo>
                  <a:lnTo>
                    <a:pt x="81508" y="279641"/>
                  </a:lnTo>
                  <a:lnTo>
                    <a:pt x="50736" y="247357"/>
                  </a:lnTo>
                  <a:lnTo>
                    <a:pt x="30632" y="206844"/>
                  </a:lnTo>
                  <a:lnTo>
                    <a:pt x="23431" y="160477"/>
                  </a:lnTo>
                  <a:lnTo>
                    <a:pt x="23545" y="156133"/>
                  </a:lnTo>
                  <a:lnTo>
                    <a:pt x="32092" y="109791"/>
                  </a:lnTo>
                  <a:lnTo>
                    <a:pt x="53416" y="69773"/>
                  </a:lnTo>
                  <a:lnTo>
                    <a:pt x="85140" y="38366"/>
                  </a:lnTo>
                  <a:lnTo>
                    <a:pt x="124891" y="17856"/>
                  </a:lnTo>
                  <a:lnTo>
                    <a:pt x="170307" y="10515"/>
                  </a:lnTo>
                  <a:lnTo>
                    <a:pt x="174421" y="10515"/>
                  </a:lnTo>
                  <a:lnTo>
                    <a:pt x="219811" y="19189"/>
                  </a:lnTo>
                  <a:lnTo>
                    <a:pt x="259003" y="40855"/>
                  </a:lnTo>
                  <a:lnTo>
                    <a:pt x="289775" y="73139"/>
                  </a:lnTo>
                  <a:lnTo>
                    <a:pt x="309880" y="113665"/>
                  </a:lnTo>
                  <a:lnTo>
                    <a:pt x="316928" y="159105"/>
                  </a:lnTo>
                  <a:lnTo>
                    <a:pt x="316953" y="162877"/>
                  </a:lnTo>
                  <a:lnTo>
                    <a:pt x="316953" y="132016"/>
                  </a:lnTo>
                  <a:lnTo>
                    <a:pt x="293243" y="70675"/>
                  </a:lnTo>
                  <a:lnTo>
                    <a:pt x="261607" y="37465"/>
                  </a:lnTo>
                  <a:lnTo>
                    <a:pt x="221272" y="15176"/>
                  </a:lnTo>
                  <a:lnTo>
                    <a:pt x="182130" y="7734"/>
                  </a:lnTo>
                  <a:lnTo>
                    <a:pt x="328955" y="10629"/>
                  </a:lnTo>
                  <a:lnTo>
                    <a:pt x="328498" y="334556"/>
                  </a:lnTo>
                  <a:lnTo>
                    <a:pt x="333527" y="339928"/>
                  </a:lnTo>
                  <a:lnTo>
                    <a:pt x="334441" y="358216"/>
                  </a:lnTo>
                  <a:lnTo>
                    <a:pt x="334441" y="334556"/>
                  </a:lnTo>
                  <a:lnTo>
                    <a:pt x="332841" y="332841"/>
                  </a:lnTo>
                  <a:lnTo>
                    <a:pt x="333298" y="6400"/>
                  </a:lnTo>
                  <a:lnTo>
                    <a:pt x="118452" y="2171"/>
                  </a:lnTo>
                  <a:lnTo>
                    <a:pt x="8115" y="0"/>
                  </a:lnTo>
                  <a:lnTo>
                    <a:pt x="8013" y="10629"/>
                  </a:lnTo>
                  <a:lnTo>
                    <a:pt x="4114" y="332613"/>
                  </a:lnTo>
                  <a:lnTo>
                    <a:pt x="914" y="337070"/>
                  </a:lnTo>
                  <a:lnTo>
                    <a:pt x="571" y="337642"/>
                  </a:lnTo>
                  <a:lnTo>
                    <a:pt x="0" y="358330"/>
                  </a:lnTo>
                  <a:lnTo>
                    <a:pt x="339013" y="3625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49" name="object 3049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4615351" y="8329162"/>
              <a:ext cx="243692" cy="217628"/>
            </a:xfrm>
            <a:prstGeom prst="rect">
              <a:avLst/>
            </a:prstGeom>
          </p:spPr>
        </p:pic>
        <p:sp>
          <p:nvSpPr>
            <p:cNvPr id="3050" name="object 3050"/>
            <p:cNvSpPr/>
            <p:nvPr/>
          </p:nvSpPr>
          <p:spPr>
            <a:xfrm>
              <a:off x="4571694" y="8595825"/>
              <a:ext cx="329565" cy="6985"/>
            </a:xfrm>
            <a:custGeom>
              <a:avLst/>
              <a:gdLst/>
              <a:ahLst/>
              <a:cxnLst/>
              <a:rect l="l" t="t" r="r" b="b"/>
              <a:pathLst>
                <a:path w="329564" h="6984">
                  <a:moveTo>
                    <a:pt x="3543" y="0"/>
                  </a:moveTo>
                  <a:lnTo>
                    <a:pt x="0" y="5486"/>
                  </a:lnTo>
                  <a:lnTo>
                    <a:pt x="329069" y="6400"/>
                  </a:lnTo>
                  <a:lnTo>
                    <a:pt x="326212" y="2057"/>
                  </a:lnTo>
                  <a:lnTo>
                    <a:pt x="3543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51" name="object 3051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5252580" y="8108683"/>
              <a:ext cx="76238" cy="952461"/>
            </a:xfrm>
            <a:prstGeom prst="rect">
              <a:avLst/>
            </a:prstGeom>
          </p:spPr>
        </p:pic>
        <p:sp>
          <p:nvSpPr>
            <p:cNvPr id="3052" name="object 3052"/>
            <p:cNvSpPr/>
            <p:nvPr/>
          </p:nvSpPr>
          <p:spPr>
            <a:xfrm>
              <a:off x="5252580" y="8705557"/>
              <a:ext cx="1905" cy="219710"/>
            </a:xfrm>
            <a:custGeom>
              <a:avLst/>
              <a:gdLst/>
              <a:ahLst/>
              <a:cxnLst/>
              <a:rect l="l" t="t" r="r" b="b"/>
              <a:pathLst>
                <a:path w="1904" h="219709">
                  <a:moveTo>
                    <a:pt x="584" y="0"/>
                  </a:moveTo>
                  <a:lnTo>
                    <a:pt x="0" y="0"/>
                  </a:lnTo>
                  <a:lnTo>
                    <a:pt x="0" y="219684"/>
                  </a:lnTo>
                  <a:lnTo>
                    <a:pt x="1600" y="219684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53" name="object 3053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5189143" y="8337283"/>
              <a:ext cx="126987" cy="368274"/>
            </a:xfrm>
            <a:prstGeom prst="rect">
              <a:avLst/>
            </a:prstGeom>
          </p:spPr>
        </p:pic>
        <p:pic>
          <p:nvPicPr>
            <p:cNvPr id="3054" name="object 3054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5189143" y="8349970"/>
              <a:ext cx="62801" cy="88925"/>
            </a:xfrm>
            <a:prstGeom prst="rect">
              <a:avLst/>
            </a:prstGeom>
          </p:spPr>
        </p:pic>
        <p:pic>
          <p:nvPicPr>
            <p:cNvPr id="3055" name="object 3055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5189143" y="8400376"/>
              <a:ext cx="63436" cy="51206"/>
            </a:xfrm>
            <a:prstGeom prst="rect">
              <a:avLst/>
            </a:prstGeom>
          </p:spPr>
        </p:pic>
        <p:pic>
          <p:nvPicPr>
            <p:cNvPr id="3056" name="object 3056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5138280" y="8349970"/>
              <a:ext cx="113728" cy="101612"/>
            </a:xfrm>
            <a:prstGeom prst="rect">
              <a:avLst/>
            </a:prstGeom>
          </p:spPr>
        </p:pic>
        <p:pic>
          <p:nvPicPr>
            <p:cNvPr id="3057" name="object 3057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5099773" y="8349970"/>
              <a:ext cx="89369" cy="101612"/>
            </a:xfrm>
            <a:prstGeom prst="rect">
              <a:avLst/>
            </a:prstGeom>
          </p:spPr>
        </p:pic>
        <p:pic>
          <p:nvPicPr>
            <p:cNvPr id="3058" name="object 3058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3334969" y="8898838"/>
              <a:ext cx="54863" cy="50749"/>
            </a:xfrm>
            <a:prstGeom prst="rect">
              <a:avLst/>
            </a:prstGeom>
          </p:spPr>
        </p:pic>
        <p:sp>
          <p:nvSpPr>
            <p:cNvPr id="3059" name="object 3059"/>
            <p:cNvSpPr/>
            <p:nvPr/>
          </p:nvSpPr>
          <p:spPr>
            <a:xfrm>
              <a:off x="5130622" y="8384260"/>
              <a:ext cx="8255" cy="29845"/>
            </a:xfrm>
            <a:custGeom>
              <a:avLst/>
              <a:gdLst/>
              <a:ahLst/>
              <a:cxnLst/>
              <a:rect l="l" t="t" r="r" b="b"/>
              <a:pathLst>
                <a:path w="8254" h="29845">
                  <a:moveTo>
                    <a:pt x="7658" y="0"/>
                  </a:moveTo>
                  <a:lnTo>
                    <a:pt x="342" y="0"/>
                  </a:lnTo>
                  <a:lnTo>
                    <a:pt x="0" y="457"/>
                  </a:lnTo>
                  <a:lnTo>
                    <a:pt x="0" y="29375"/>
                  </a:lnTo>
                  <a:lnTo>
                    <a:pt x="342" y="29832"/>
                  </a:lnTo>
                  <a:lnTo>
                    <a:pt x="7658" y="29832"/>
                  </a:lnTo>
                  <a:lnTo>
                    <a:pt x="7658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60" name="object 3060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4871618" y="8349970"/>
              <a:ext cx="44615" cy="101612"/>
            </a:xfrm>
            <a:prstGeom prst="rect">
              <a:avLst/>
            </a:prstGeom>
          </p:spPr>
        </p:pic>
        <p:pic>
          <p:nvPicPr>
            <p:cNvPr id="3061" name="object 3061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4871618" y="8349970"/>
              <a:ext cx="28003" cy="101612"/>
            </a:xfrm>
            <a:prstGeom prst="rect">
              <a:avLst/>
            </a:prstGeom>
          </p:spPr>
        </p:pic>
        <p:sp>
          <p:nvSpPr>
            <p:cNvPr id="3062" name="object 3062"/>
            <p:cNvSpPr/>
            <p:nvPr/>
          </p:nvSpPr>
          <p:spPr>
            <a:xfrm>
              <a:off x="4576837" y="8620056"/>
              <a:ext cx="326390" cy="306070"/>
            </a:xfrm>
            <a:custGeom>
              <a:avLst/>
              <a:gdLst/>
              <a:ahLst/>
              <a:cxnLst/>
              <a:rect l="l" t="t" r="r" b="b"/>
              <a:pathLst>
                <a:path w="326389" h="306070">
                  <a:moveTo>
                    <a:pt x="0" y="0"/>
                  </a:moveTo>
                  <a:lnTo>
                    <a:pt x="2628" y="303009"/>
                  </a:lnTo>
                  <a:lnTo>
                    <a:pt x="320611" y="305638"/>
                  </a:lnTo>
                  <a:lnTo>
                    <a:pt x="326326" y="300951"/>
                  </a:lnTo>
                  <a:lnTo>
                    <a:pt x="323469" y="4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4574665" y="8617884"/>
              <a:ext cx="330835" cy="309880"/>
            </a:xfrm>
            <a:custGeom>
              <a:avLst/>
              <a:gdLst/>
              <a:ahLst/>
              <a:cxnLst/>
              <a:rect l="l" t="t" r="r" b="b"/>
              <a:pathLst>
                <a:path w="330835" h="309879">
                  <a:moveTo>
                    <a:pt x="0" y="0"/>
                  </a:moveTo>
                  <a:lnTo>
                    <a:pt x="56" y="8686"/>
                  </a:lnTo>
                  <a:lnTo>
                    <a:pt x="2628" y="307352"/>
                  </a:lnTo>
                  <a:lnTo>
                    <a:pt x="323583" y="309867"/>
                  </a:lnTo>
                  <a:lnTo>
                    <a:pt x="328869" y="305638"/>
                  </a:lnTo>
                  <a:lnTo>
                    <a:pt x="322097" y="305638"/>
                  </a:lnTo>
                  <a:lnTo>
                    <a:pt x="6972" y="303009"/>
                  </a:lnTo>
                  <a:lnTo>
                    <a:pt x="4362" y="4373"/>
                  </a:lnTo>
                  <a:lnTo>
                    <a:pt x="2171" y="4343"/>
                  </a:lnTo>
                  <a:lnTo>
                    <a:pt x="2171" y="2171"/>
                  </a:lnTo>
                  <a:lnTo>
                    <a:pt x="163906" y="2171"/>
                  </a:lnTo>
                  <a:lnTo>
                    <a:pt x="0" y="0"/>
                  </a:lnTo>
                  <a:close/>
                </a:path>
                <a:path w="330835" h="309879">
                  <a:moveTo>
                    <a:pt x="163906" y="2171"/>
                  </a:moveTo>
                  <a:lnTo>
                    <a:pt x="4343" y="2171"/>
                  </a:lnTo>
                  <a:lnTo>
                    <a:pt x="4362" y="4373"/>
                  </a:lnTo>
                  <a:lnTo>
                    <a:pt x="323468" y="8686"/>
                  </a:lnTo>
                  <a:lnTo>
                    <a:pt x="326326" y="302094"/>
                  </a:lnTo>
                  <a:lnTo>
                    <a:pt x="322097" y="305638"/>
                  </a:lnTo>
                  <a:lnTo>
                    <a:pt x="328869" y="305638"/>
                  </a:lnTo>
                  <a:lnTo>
                    <a:pt x="329869" y="304838"/>
                  </a:lnTo>
                  <a:lnTo>
                    <a:pt x="330669" y="304152"/>
                  </a:lnTo>
                  <a:lnTo>
                    <a:pt x="327812" y="4343"/>
                  </a:lnTo>
                  <a:lnTo>
                    <a:pt x="163906" y="2171"/>
                  </a:lnTo>
                  <a:close/>
                </a:path>
                <a:path w="330835" h="309879">
                  <a:moveTo>
                    <a:pt x="4343" y="2171"/>
                  </a:moveTo>
                  <a:lnTo>
                    <a:pt x="2171" y="2171"/>
                  </a:lnTo>
                  <a:lnTo>
                    <a:pt x="2171" y="4343"/>
                  </a:lnTo>
                  <a:lnTo>
                    <a:pt x="4362" y="4373"/>
                  </a:lnTo>
                  <a:lnTo>
                    <a:pt x="4343" y="21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64" name="object 3064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4674335" y="8893004"/>
              <a:ext cx="130387" cy="64580"/>
            </a:xfrm>
            <a:prstGeom prst="rect">
              <a:avLst/>
            </a:prstGeom>
          </p:spPr>
        </p:pic>
        <p:pic>
          <p:nvPicPr>
            <p:cNvPr id="3065" name="object 3065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4731943" y="8807170"/>
              <a:ext cx="520636" cy="497941"/>
            </a:xfrm>
            <a:prstGeom prst="rect">
              <a:avLst/>
            </a:prstGeom>
          </p:spPr>
        </p:pic>
        <p:pic>
          <p:nvPicPr>
            <p:cNvPr id="3066" name="object 3066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4731943" y="8925242"/>
              <a:ext cx="457200" cy="85153"/>
            </a:xfrm>
            <a:prstGeom prst="rect">
              <a:avLst/>
            </a:prstGeom>
          </p:spPr>
        </p:pic>
        <p:pic>
          <p:nvPicPr>
            <p:cNvPr id="3067" name="object 3067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4901387" y="8705557"/>
              <a:ext cx="347929" cy="247802"/>
            </a:xfrm>
            <a:prstGeom prst="rect">
              <a:avLst/>
            </a:prstGeom>
          </p:spPr>
        </p:pic>
        <p:pic>
          <p:nvPicPr>
            <p:cNvPr id="3068" name="object 3068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5189143" y="8705557"/>
              <a:ext cx="63436" cy="101612"/>
            </a:xfrm>
            <a:prstGeom prst="rect">
              <a:avLst/>
            </a:prstGeom>
          </p:spPr>
        </p:pic>
        <p:pic>
          <p:nvPicPr>
            <p:cNvPr id="3069" name="object 3069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5138280" y="8705557"/>
              <a:ext cx="62979" cy="101612"/>
            </a:xfrm>
            <a:prstGeom prst="rect">
              <a:avLst/>
            </a:prstGeom>
          </p:spPr>
        </p:pic>
        <p:pic>
          <p:nvPicPr>
            <p:cNvPr id="3070" name="object 3070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5138280" y="8705557"/>
              <a:ext cx="50863" cy="52349"/>
            </a:xfrm>
            <a:prstGeom prst="rect">
              <a:avLst/>
            </a:prstGeom>
          </p:spPr>
        </p:pic>
        <p:sp>
          <p:nvSpPr>
            <p:cNvPr id="3071" name="object 3071"/>
            <p:cNvSpPr/>
            <p:nvPr/>
          </p:nvSpPr>
          <p:spPr>
            <a:xfrm>
              <a:off x="5138280" y="8705557"/>
              <a:ext cx="51435" cy="29845"/>
            </a:xfrm>
            <a:custGeom>
              <a:avLst/>
              <a:gdLst/>
              <a:ahLst/>
              <a:cxnLst/>
              <a:rect l="l" t="t" r="r" b="b"/>
              <a:pathLst>
                <a:path w="51435" h="29845">
                  <a:moveTo>
                    <a:pt x="50863" y="25031"/>
                  </a:moveTo>
                  <a:lnTo>
                    <a:pt x="14973" y="25031"/>
                  </a:lnTo>
                  <a:lnTo>
                    <a:pt x="14973" y="0"/>
                  </a:lnTo>
                  <a:lnTo>
                    <a:pt x="10629" y="0"/>
                  </a:lnTo>
                  <a:lnTo>
                    <a:pt x="10629" y="25031"/>
                  </a:lnTo>
                  <a:lnTo>
                    <a:pt x="0" y="25031"/>
                  </a:lnTo>
                  <a:lnTo>
                    <a:pt x="0" y="29375"/>
                  </a:lnTo>
                  <a:lnTo>
                    <a:pt x="50863" y="29375"/>
                  </a:lnTo>
                  <a:lnTo>
                    <a:pt x="50863" y="26974"/>
                  </a:lnTo>
                  <a:lnTo>
                    <a:pt x="50863" y="250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72" name="object 3072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4903279" y="8692870"/>
              <a:ext cx="285864" cy="114299"/>
            </a:xfrm>
            <a:prstGeom prst="rect">
              <a:avLst/>
            </a:prstGeom>
          </p:spPr>
        </p:pic>
        <p:pic>
          <p:nvPicPr>
            <p:cNvPr id="3073" name="object 3073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5207088" y="8692870"/>
              <a:ext cx="41770" cy="12687"/>
            </a:xfrm>
            <a:prstGeom prst="rect">
              <a:avLst/>
            </a:prstGeom>
          </p:spPr>
        </p:pic>
        <p:sp>
          <p:nvSpPr>
            <p:cNvPr id="3074" name="object 3074"/>
            <p:cNvSpPr/>
            <p:nvPr/>
          </p:nvSpPr>
          <p:spPr>
            <a:xfrm>
              <a:off x="5201259" y="8692870"/>
              <a:ext cx="51435" cy="12700"/>
            </a:xfrm>
            <a:custGeom>
              <a:avLst/>
              <a:gdLst/>
              <a:ahLst/>
              <a:cxnLst/>
              <a:rect l="l" t="t" r="r" b="b"/>
              <a:pathLst>
                <a:path w="51435" h="12700">
                  <a:moveTo>
                    <a:pt x="5829" y="12"/>
                  </a:moveTo>
                  <a:lnTo>
                    <a:pt x="1485" y="12"/>
                  </a:lnTo>
                  <a:lnTo>
                    <a:pt x="0" y="12"/>
                  </a:lnTo>
                  <a:lnTo>
                    <a:pt x="0" y="12687"/>
                  </a:lnTo>
                  <a:lnTo>
                    <a:pt x="1485" y="12687"/>
                  </a:lnTo>
                  <a:lnTo>
                    <a:pt x="5829" y="12687"/>
                  </a:lnTo>
                  <a:lnTo>
                    <a:pt x="5829" y="12"/>
                  </a:lnTo>
                  <a:close/>
                </a:path>
                <a:path w="51435" h="12700">
                  <a:moveTo>
                    <a:pt x="51320" y="0"/>
                  </a:moveTo>
                  <a:lnTo>
                    <a:pt x="47536" y="0"/>
                  </a:lnTo>
                  <a:lnTo>
                    <a:pt x="47599" y="12687"/>
                  </a:lnTo>
                  <a:lnTo>
                    <a:pt x="51320" y="12687"/>
                  </a:lnTo>
                  <a:lnTo>
                    <a:pt x="513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5189143" y="8692870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7886" y="0"/>
                  </a:moveTo>
                  <a:lnTo>
                    <a:pt x="0" y="0"/>
                  </a:lnTo>
                  <a:lnTo>
                    <a:pt x="0" y="12687"/>
                  </a:lnTo>
                  <a:lnTo>
                    <a:pt x="7886" y="1268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5197030" y="8692870"/>
              <a:ext cx="4445" cy="12700"/>
            </a:xfrm>
            <a:custGeom>
              <a:avLst/>
              <a:gdLst/>
              <a:ahLst/>
              <a:cxnLst/>
              <a:rect l="l" t="t" r="r" b="b"/>
              <a:pathLst>
                <a:path w="4445" h="12700">
                  <a:moveTo>
                    <a:pt x="4229" y="0"/>
                  </a:moveTo>
                  <a:lnTo>
                    <a:pt x="0" y="0"/>
                  </a:lnTo>
                  <a:lnTo>
                    <a:pt x="0" y="12687"/>
                  </a:lnTo>
                  <a:lnTo>
                    <a:pt x="4229" y="12687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77" name="object 3077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4903152" y="8692870"/>
              <a:ext cx="195465" cy="12687"/>
            </a:xfrm>
            <a:prstGeom prst="rect">
              <a:avLst/>
            </a:prstGeom>
          </p:spPr>
        </p:pic>
        <p:pic>
          <p:nvPicPr>
            <p:cNvPr id="3078" name="object 3078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5098618" y="8692870"/>
              <a:ext cx="39662" cy="12687"/>
            </a:xfrm>
            <a:prstGeom prst="rect">
              <a:avLst/>
            </a:prstGeom>
          </p:spPr>
        </p:pic>
        <p:sp>
          <p:nvSpPr>
            <p:cNvPr id="3079" name="object 3079"/>
            <p:cNvSpPr/>
            <p:nvPr/>
          </p:nvSpPr>
          <p:spPr>
            <a:xfrm>
              <a:off x="5104447" y="8692870"/>
              <a:ext cx="4445" cy="12700"/>
            </a:xfrm>
            <a:custGeom>
              <a:avLst/>
              <a:gdLst/>
              <a:ahLst/>
              <a:cxnLst/>
              <a:rect l="l" t="t" r="r" b="b"/>
              <a:pathLst>
                <a:path w="4445" h="12700">
                  <a:moveTo>
                    <a:pt x="4229" y="0"/>
                  </a:moveTo>
                  <a:lnTo>
                    <a:pt x="0" y="0"/>
                  </a:lnTo>
                  <a:lnTo>
                    <a:pt x="0" y="12687"/>
                  </a:lnTo>
                  <a:lnTo>
                    <a:pt x="4229" y="12687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80" name="object 3080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5148910" y="8464270"/>
              <a:ext cx="99885" cy="241287"/>
            </a:xfrm>
            <a:prstGeom prst="rect">
              <a:avLst/>
            </a:prstGeom>
          </p:spPr>
        </p:pic>
        <p:sp>
          <p:nvSpPr>
            <p:cNvPr id="3081" name="object 3081"/>
            <p:cNvSpPr/>
            <p:nvPr/>
          </p:nvSpPr>
          <p:spPr>
            <a:xfrm>
              <a:off x="5248008" y="8464549"/>
              <a:ext cx="5080" cy="228600"/>
            </a:xfrm>
            <a:custGeom>
              <a:avLst/>
              <a:gdLst/>
              <a:ahLst/>
              <a:cxnLst/>
              <a:rect l="l" t="t" r="r" b="b"/>
              <a:pathLst>
                <a:path w="5079" h="228600">
                  <a:moveTo>
                    <a:pt x="4572" y="111760"/>
                  </a:moveTo>
                  <a:lnTo>
                    <a:pt x="4305" y="111760"/>
                  </a:lnTo>
                  <a:lnTo>
                    <a:pt x="4305" y="0"/>
                  </a:lnTo>
                  <a:lnTo>
                    <a:pt x="0" y="0"/>
                  </a:lnTo>
                  <a:lnTo>
                    <a:pt x="0" y="111760"/>
                  </a:lnTo>
                  <a:lnTo>
                    <a:pt x="520" y="111760"/>
                  </a:lnTo>
                  <a:lnTo>
                    <a:pt x="520" y="228600"/>
                  </a:lnTo>
                  <a:lnTo>
                    <a:pt x="4572" y="228600"/>
                  </a:lnTo>
                  <a:lnTo>
                    <a:pt x="4572" y="1117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82" name="object 3082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5189143" y="8537765"/>
              <a:ext cx="17945" cy="155105"/>
            </a:xfrm>
            <a:prstGeom prst="rect">
              <a:avLst/>
            </a:prstGeom>
          </p:spPr>
        </p:pic>
        <p:pic>
          <p:nvPicPr>
            <p:cNvPr id="3083" name="object 3083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5189143" y="8670010"/>
              <a:ext cx="12115" cy="22859"/>
            </a:xfrm>
            <a:prstGeom prst="rect">
              <a:avLst/>
            </a:prstGeom>
          </p:spPr>
        </p:pic>
        <p:pic>
          <p:nvPicPr>
            <p:cNvPr id="3084" name="object 3084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5189143" y="8554795"/>
              <a:ext cx="11087" cy="130302"/>
            </a:xfrm>
            <a:prstGeom prst="rect">
              <a:avLst/>
            </a:prstGeom>
          </p:spPr>
        </p:pic>
        <p:pic>
          <p:nvPicPr>
            <p:cNvPr id="3085" name="object 3085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5138280" y="8614003"/>
              <a:ext cx="60693" cy="78866"/>
            </a:xfrm>
            <a:prstGeom prst="rect">
              <a:avLst/>
            </a:prstGeom>
          </p:spPr>
        </p:pic>
        <p:pic>
          <p:nvPicPr>
            <p:cNvPr id="3086" name="object 3086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5101501" y="8379916"/>
              <a:ext cx="87642" cy="174878"/>
            </a:xfrm>
            <a:prstGeom prst="rect">
              <a:avLst/>
            </a:prstGeom>
          </p:spPr>
        </p:pic>
        <p:pic>
          <p:nvPicPr>
            <p:cNvPr id="3087" name="object 3087"/>
            <p:cNvPicPr/>
            <p:nvPr/>
          </p:nvPicPr>
          <p:blipFill>
            <a:blip r:embed="rId117" cstate="print"/>
            <a:stretch>
              <a:fillRect/>
            </a:stretch>
          </p:blipFill>
          <p:spPr>
            <a:xfrm>
              <a:off x="4902784" y="8654808"/>
              <a:ext cx="286359" cy="38061"/>
            </a:xfrm>
            <a:prstGeom prst="rect">
              <a:avLst/>
            </a:prstGeom>
          </p:spPr>
        </p:pic>
        <p:pic>
          <p:nvPicPr>
            <p:cNvPr id="3088" name="object 3088"/>
            <p:cNvPicPr/>
            <p:nvPr/>
          </p:nvPicPr>
          <p:blipFill>
            <a:blip r:embed="rId118" cstate="print"/>
            <a:stretch>
              <a:fillRect/>
            </a:stretch>
          </p:blipFill>
          <p:spPr>
            <a:xfrm>
              <a:off x="5098618" y="8654808"/>
              <a:ext cx="39662" cy="38061"/>
            </a:xfrm>
            <a:prstGeom prst="rect">
              <a:avLst/>
            </a:prstGeom>
          </p:spPr>
        </p:pic>
        <p:pic>
          <p:nvPicPr>
            <p:cNvPr id="3089" name="object 3089"/>
            <p:cNvPicPr/>
            <p:nvPr/>
          </p:nvPicPr>
          <p:blipFill>
            <a:blip r:embed="rId119" cstate="print"/>
            <a:stretch>
              <a:fillRect/>
            </a:stretch>
          </p:blipFill>
          <p:spPr>
            <a:xfrm>
              <a:off x="5104676" y="8654808"/>
              <a:ext cx="33604" cy="29857"/>
            </a:xfrm>
            <a:prstGeom prst="rect">
              <a:avLst/>
            </a:prstGeom>
          </p:spPr>
        </p:pic>
        <p:pic>
          <p:nvPicPr>
            <p:cNvPr id="3090" name="object 3090"/>
            <p:cNvPicPr/>
            <p:nvPr/>
          </p:nvPicPr>
          <p:blipFill>
            <a:blip r:embed="rId120" cstate="print"/>
            <a:stretch>
              <a:fillRect/>
            </a:stretch>
          </p:blipFill>
          <p:spPr>
            <a:xfrm>
              <a:off x="5108219" y="8537765"/>
              <a:ext cx="80924" cy="119214"/>
            </a:xfrm>
            <a:prstGeom prst="rect">
              <a:avLst/>
            </a:prstGeom>
          </p:spPr>
        </p:pic>
        <p:sp>
          <p:nvSpPr>
            <p:cNvPr id="3091" name="object 3091"/>
            <p:cNvSpPr/>
            <p:nvPr/>
          </p:nvSpPr>
          <p:spPr>
            <a:xfrm>
              <a:off x="5138280" y="8554795"/>
              <a:ext cx="51435" cy="100330"/>
            </a:xfrm>
            <a:custGeom>
              <a:avLst/>
              <a:gdLst/>
              <a:ahLst/>
              <a:cxnLst/>
              <a:rect l="l" t="t" r="r" b="b"/>
              <a:pathLst>
                <a:path w="51435" h="100329">
                  <a:moveTo>
                    <a:pt x="50863" y="97840"/>
                  </a:moveTo>
                  <a:lnTo>
                    <a:pt x="0" y="97840"/>
                  </a:lnTo>
                  <a:lnTo>
                    <a:pt x="0" y="100012"/>
                  </a:lnTo>
                  <a:lnTo>
                    <a:pt x="50863" y="100012"/>
                  </a:lnTo>
                  <a:lnTo>
                    <a:pt x="50863" y="97840"/>
                  </a:lnTo>
                  <a:close/>
                </a:path>
                <a:path w="51435" h="100329">
                  <a:moveTo>
                    <a:pt x="50863" y="78752"/>
                  </a:moveTo>
                  <a:lnTo>
                    <a:pt x="0" y="78752"/>
                  </a:lnTo>
                  <a:lnTo>
                    <a:pt x="0" y="83096"/>
                  </a:lnTo>
                  <a:lnTo>
                    <a:pt x="50863" y="83096"/>
                  </a:lnTo>
                  <a:lnTo>
                    <a:pt x="50863" y="78752"/>
                  </a:lnTo>
                  <a:close/>
                </a:path>
                <a:path w="51435" h="100329">
                  <a:moveTo>
                    <a:pt x="50863" y="59207"/>
                  </a:moveTo>
                  <a:lnTo>
                    <a:pt x="0" y="59207"/>
                  </a:lnTo>
                  <a:lnTo>
                    <a:pt x="0" y="63436"/>
                  </a:lnTo>
                  <a:lnTo>
                    <a:pt x="50863" y="63436"/>
                  </a:lnTo>
                  <a:lnTo>
                    <a:pt x="50863" y="59207"/>
                  </a:lnTo>
                  <a:close/>
                </a:path>
                <a:path w="51435" h="100329">
                  <a:moveTo>
                    <a:pt x="50863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50863" y="4343"/>
                  </a:lnTo>
                  <a:lnTo>
                    <a:pt x="508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92" name="object 3092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4899279" y="8464270"/>
              <a:ext cx="239001" cy="190538"/>
            </a:xfrm>
            <a:prstGeom prst="rect">
              <a:avLst/>
            </a:prstGeom>
          </p:spPr>
        </p:pic>
        <p:sp>
          <p:nvSpPr>
            <p:cNvPr id="3093" name="object 3093"/>
            <p:cNvSpPr/>
            <p:nvPr/>
          </p:nvSpPr>
          <p:spPr>
            <a:xfrm>
              <a:off x="5108219" y="8614003"/>
              <a:ext cx="30480" cy="41275"/>
            </a:xfrm>
            <a:custGeom>
              <a:avLst/>
              <a:gdLst/>
              <a:ahLst/>
              <a:cxnLst/>
              <a:rect l="l" t="t" r="r" b="b"/>
              <a:pathLst>
                <a:path w="30479" h="41275">
                  <a:moveTo>
                    <a:pt x="30060" y="38633"/>
                  </a:moveTo>
                  <a:lnTo>
                    <a:pt x="0" y="38633"/>
                  </a:lnTo>
                  <a:lnTo>
                    <a:pt x="0" y="40805"/>
                  </a:lnTo>
                  <a:lnTo>
                    <a:pt x="30060" y="40805"/>
                  </a:lnTo>
                  <a:lnTo>
                    <a:pt x="30060" y="38633"/>
                  </a:lnTo>
                  <a:close/>
                </a:path>
                <a:path w="30479" h="41275">
                  <a:moveTo>
                    <a:pt x="30060" y="19545"/>
                  </a:moveTo>
                  <a:lnTo>
                    <a:pt x="0" y="19545"/>
                  </a:lnTo>
                  <a:lnTo>
                    <a:pt x="0" y="23888"/>
                  </a:lnTo>
                  <a:lnTo>
                    <a:pt x="30060" y="23888"/>
                  </a:lnTo>
                  <a:lnTo>
                    <a:pt x="30060" y="19545"/>
                  </a:lnTo>
                  <a:close/>
                </a:path>
                <a:path w="30479" h="41275">
                  <a:moveTo>
                    <a:pt x="30060" y="0"/>
                  </a:moveTo>
                  <a:lnTo>
                    <a:pt x="0" y="0"/>
                  </a:lnTo>
                  <a:lnTo>
                    <a:pt x="0" y="4229"/>
                  </a:lnTo>
                  <a:lnTo>
                    <a:pt x="30060" y="4229"/>
                  </a:lnTo>
                  <a:lnTo>
                    <a:pt x="300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94" name="object 3094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4842598" y="8582685"/>
              <a:ext cx="52743" cy="15189"/>
            </a:xfrm>
            <a:prstGeom prst="rect">
              <a:avLst/>
            </a:prstGeom>
          </p:spPr>
        </p:pic>
        <p:pic>
          <p:nvPicPr>
            <p:cNvPr id="3095" name="object 3095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4731943" y="8451583"/>
              <a:ext cx="184353" cy="173850"/>
            </a:xfrm>
            <a:prstGeom prst="rect">
              <a:avLst/>
            </a:prstGeom>
          </p:spPr>
        </p:pic>
        <p:pic>
          <p:nvPicPr>
            <p:cNvPr id="3096" name="object 3096"/>
            <p:cNvPicPr/>
            <p:nvPr/>
          </p:nvPicPr>
          <p:blipFill>
            <a:blip r:embed="rId124" cstate="print"/>
            <a:stretch>
              <a:fillRect/>
            </a:stretch>
          </p:blipFill>
          <p:spPr>
            <a:xfrm>
              <a:off x="5189143" y="8451583"/>
              <a:ext cx="63436" cy="12687"/>
            </a:xfrm>
            <a:prstGeom prst="rect">
              <a:avLst/>
            </a:prstGeom>
          </p:spPr>
        </p:pic>
        <p:pic>
          <p:nvPicPr>
            <p:cNvPr id="3097" name="object 3097"/>
            <p:cNvPicPr/>
            <p:nvPr/>
          </p:nvPicPr>
          <p:blipFill>
            <a:blip r:embed="rId125" cstate="print"/>
            <a:stretch>
              <a:fillRect/>
            </a:stretch>
          </p:blipFill>
          <p:spPr>
            <a:xfrm>
              <a:off x="5101742" y="8451583"/>
              <a:ext cx="150317" cy="12687"/>
            </a:xfrm>
            <a:prstGeom prst="rect">
              <a:avLst/>
            </a:prstGeom>
          </p:spPr>
        </p:pic>
        <p:sp>
          <p:nvSpPr>
            <p:cNvPr id="3098" name="object 3098"/>
            <p:cNvSpPr/>
            <p:nvPr/>
          </p:nvSpPr>
          <p:spPr>
            <a:xfrm>
              <a:off x="4879060" y="8451582"/>
              <a:ext cx="20955" cy="12700"/>
            </a:xfrm>
            <a:custGeom>
              <a:avLst/>
              <a:gdLst/>
              <a:ahLst/>
              <a:cxnLst/>
              <a:rect l="l" t="t" r="r" b="b"/>
              <a:pathLst>
                <a:path w="20954" h="12700">
                  <a:moveTo>
                    <a:pt x="6121" y="0"/>
                  </a:moveTo>
                  <a:lnTo>
                    <a:pt x="3365" y="0"/>
                  </a:lnTo>
                  <a:lnTo>
                    <a:pt x="2514" y="3683"/>
                  </a:lnTo>
                  <a:lnTo>
                    <a:pt x="1435" y="7950"/>
                  </a:lnTo>
                  <a:lnTo>
                    <a:pt x="0" y="12687"/>
                  </a:lnTo>
                  <a:lnTo>
                    <a:pt x="3238" y="12687"/>
                  </a:lnTo>
                  <a:lnTo>
                    <a:pt x="4368" y="8509"/>
                  </a:lnTo>
                  <a:lnTo>
                    <a:pt x="5334" y="4279"/>
                  </a:lnTo>
                  <a:lnTo>
                    <a:pt x="6121" y="0"/>
                  </a:lnTo>
                  <a:close/>
                </a:path>
                <a:path w="20954" h="12700">
                  <a:moveTo>
                    <a:pt x="20421" y="0"/>
                  </a:moveTo>
                  <a:lnTo>
                    <a:pt x="16078" y="0"/>
                  </a:lnTo>
                  <a:lnTo>
                    <a:pt x="16065" y="12687"/>
                  </a:lnTo>
                  <a:lnTo>
                    <a:pt x="20396" y="12687"/>
                  </a:lnTo>
                  <a:lnTo>
                    <a:pt x="204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99" name="object 3099"/>
            <p:cNvPicPr/>
            <p:nvPr/>
          </p:nvPicPr>
          <p:blipFill>
            <a:blip r:embed="rId126" cstate="print"/>
            <a:stretch>
              <a:fillRect/>
            </a:stretch>
          </p:blipFill>
          <p:spPr>
            <a:xfrm>
              <a:off x="4731943" y="8619972"/>
              <a:ext cx="173393" cy="336016"/>
            </a:xfrm>
            <a:prstGeom prst="rect">
              <a:avLst/>
            </a:prstGeom>
          </p:spPr>
        </p:pic>
        <p:sp>
          <p:nvSpPr>
            <p:cNvPr id="3100" name="object 3100"/>
            <p:cNvSpPr/>
            <p:nvPr/>
          </p:nvSpPr>
          <p:spPr>
            <a:xfrm>
              <a:off x="4567807" y="7560152"/>
              <a:ext cx="336550" cy="356870"/>
            </a:xfrm>
            <a:custGeom>
              <a:avLst/>
              <a:gdLst/>
              <a:ahLst/>
              <a:cxnLst/>
              <a:rect l="l" t="t" r="r" b="b"/>
              <a:pathLst>
                <a:path w="336550" h="356870">
                  <a:moveTo>
                    <a:pt x="320840" y="0"/>
                  </a:moveTo>
                  <a:lnTo>
                    <a:pt x="0" y="2514"/>
                  </a:lnTo>
                  <a:lnTo>
                    <a:pt x="5143" y="333641"/>
                  </a:lnTo>
                  <a:lnTo>
                    <a:pt x="1714" y="338785"/>
                  </a:lnTo>
                  <a:lnTo>
                    <a:pt x="1714" y="356730"/>
                  </a:lnTo>
                  <a:lnTo>
                    <a:pt x="336270" y="351586"/>
                  </a:lnTo>
                  <a:lnTo>
                    <a:pt x="334556" y="330212"/>
                  </a:lnTo>
                  <a:lnTo>
                    <a:pt x="329412" y="325183"/>
                  </a:lnTo>
                  <a:lnTo>
                    <a:pt x="320840" y="0"/>
                  </a:lnTo>
                  <a:close/>
                </a:path>
              </a:pathLst>
            </a:custGeom>
            <a:solidFill>
              <a:srgbClr val="A7A9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4565510" y="7557985"/>
              <a:ext cx="340995" cy="361315"/>
            </a:xfrm>
            <a:custGeom>
              <a:avLst/>
              <a:gdLst/>
              <a:ahLst/>
              <a:cxnLst/>
              <a:rect l="l" t="t" r="r" b="b"/>
              <a:pathLst>
                <a:path w="340995" h="361315">
                  <a:moveTo>
                    <a:pt x="294093" y="163906"/>
                  </a:moveTo>
                  <a:lnTo>
                    <a:pt x="283806" y="112915"/>
                  </a:lnTo>
                  <a:lnTo>
                    <a:pt x="255739" y="71285"/>
                  </a:lnTo>
                  <a:lnTo>
                    <a:pt x="214096" y="43218"/>
                  </a:lnTo>
                  <a:lnTo>
                    <a:pt x="163106" y="32918"/>
                  </a:lnTo>
                  <a:lnTo>
                    <a:pt x="112115" y="43218"/>
                  </a:lnTo>
                  <a:lnTo>
                    <a:pt x="70485" y="71285"/>
                  </a:lnTo>
                  <a:lnTo>
                    <a:pt x="42418" y="112915"/>
                  </a:lnTo>
                  <a:lnTo>
                    <a:pt x="32118" y="163906"/>
                  </a:lnTo>
                  <a:lnTo>
                    <a:pt x="42418" y="214896"/>
                  </a:lnTo>
                  <a:lnTo>
                    <a:pt x="70485" y="256527"/>
                  </a:lnTo>
                  <a:lnTo>
                    <a:pt x="112115" y="284607"/>
                  </a:lnTo>
                  <a:lnTo>
                    <a:pt x="163106" y="294894"/>
                  </a:lnTo>
                  <a:lnTo>
                    <a:pt x="214096" y="284607"/>
                  </a:lnTo>
                  <a:lnTo>
                    <a:pt x="255739" y="256527"/>
                  </a:lnTo>
                  <a:lnTo>
                    <a:pt x="283806" y="214896"/>
                  </a:lnTo>
                  <a:lnTo>
                    <a:pt x="294093" y="163906"/>
                  </a:lnTo>
                  <a:close/>
                </a:path>
                <a:path w="340995" h="361315">
                  <a:moveTo>
                    <a:pt x="340842" y="355930"/>
                  </a:moveTo>
                  <a:lnTo>
                    <a:pt x="338899" y="331470"/>
                  </a:lnTo>
                  <a:lnTo>
                    <a:pt x="336156" y="328676"/>
                  </a:lnTo>
                  <a:lnTo>
                    <a:pt x="336156" y="351586"/>
                  </a:lnTo>
                  <a:lnTo>
                    <a:pt x="6057" y="356730"/>
                  </a:lnTo>
                  <a:lnTo>
                    <a:pt x="6057" y="341642"/>
                  </a:lnTo>
                  <a:lnTo>
                    <a:pt x="9144" y="337070"/>
                  </a:lnTo>
                  <a:lnTo>
                    <a:pt x="9486" y="336499"/>
                  </a:lnTo>
                  <a:lnTo>
                    <a:pt x="4381" y="6858"/>
                  </a:lnTo>
                  <a:lnTo>
                    <a:pt x="152488" y="5676"/>
                  </a:lnTo>
                  <a:lnTo>
                    <a:pt x="136080" y="7366"/>
                  </a:lnTo>
                  <a:lnTo>
                    <a:pt x="107708" y="16344"/>
                  </a:lnTo>
                  <a:lnTo>
                    <a:pt x="59664" y="49377"/>
                  </a:lnTo>
                  <a:lnTo>
                    <a:pt x="27305" y="98361"/>
                  </a:lnTo>
                  <a:lnTo>
                    <a:pt x="15430" y="158305"/>
                  </a:lnTo>
                  <a:lnTo>
                    <a:pt x="18503" y="189344"/>
                  </a:lnTo>
                  <a:lnTo>
                    <a:pt x="41236" y="244424"/>
                  </a:lnTo>
                  <a:lnTo>
                    <a:pt x="82029" y="286054"/>
                  </a:lnTo>
                  <a:lnTo>
                    <a:pt x="136080" y="309245"/>
                  </a:lnTo>
                  <a:lnTo>
                    <a:pt x="166535" y="312381"/>
                  </a:lnTo>
                  <a:lnTo>
                    <a:pt x="197002" y="309245"/>
                  </a:lnTo>
                  <a:lnTo>
                    <a:pt x="251053" y="286054"/>
                  </a:lnTo>
                  <a:lnTo>
                    <a:pt x="291846" y="244424"/>
                  </a:lnTo>
                  <a:lnTo>
                    <a:pt x="314579" y="189344"/>
                  </a:lnTo>
                  <a:lnTo>
                    <a:pt x="317639" y="158305"/>
                  </a:lnTo>
                  <a:lnTo>
                    <a:pt x="314579" y="127266"/>
                  </a:lnTo>
                  <a:lnTo>
                    <a:pt x="313296" y="123063"/>
                  </a:lnTo>
                  <a:lnTo>
                    <a:pt x="313296" y="158305"/>
                  </a:lnTo>
                  <a:lnTo>
                    <a:pt x="310311" y="188506"/>
                  </a:lnTo>
                  <a:lnTo>
                    <a:pt x="288226" y="242100"/>
                  </a:lnTo>
                  <a:lnTo>
                    <a:pt x="248577" y="282536"/>
                  </a:lnTo>
                  <a:lnTo>
                    <a:pt x="196126" y="305003"/>
                  </a:lnTo>
                  <a:lnTo>
                    <a:pt x="166535" y="308038"/>
                  </a:lnTo>
                  <a:lnTo>
                    <a:pt x="136956" y="305003"/>
                  </a:lnTo>
                  <a:lnTo>
                    <a:pt x="84505" y="282536"/>
                  </a:lnTo>
                  <a:lnTo>
                    <a:pt x="44856" y="242100"/>
                  </a:lnTo>
                  <a:lnTo>
                    <a:pt x="22771" y="188506"/>
                  </a:lnTo>
                  <a:lnTo>
                    <a:pt x="19773" y="158305"/>
                  </a:lnTo>
                  <a:lnTo>
                    <a:pt x="22771" y="128117"/>
                  </a:lnTo>
                  <a:lnTo>
                    <a:pt x="44856" y="74612"/>
                  </a:lnTo>
                  <a:lnTo>
                    <a:pt x="84505" y="34175"/>
                  </a:lnTo>
                  <a:lnTo>
                    <a:pt x="136956" y="11620"/>
                  </a:lnTo>
                  <a:lnTo>
                    <a:pt x="166535" y="8572"/>
                  </a:lnTo>
                  <a:lnTo>
                    <a:pt x="196126" y="11620"/>
                  </a:lnTo>
                  <a:lnTo>
                    <a:pt x="248577" y="34175"/>
                  </a:lnTo>
                  <a:lnTo>
                    <a:pt x="288226" y="74612"/>
                  </a:lnTo>
                  <a:lnTo>
                    <a:pt x="310311" y="128117"/>
                  </a:lnTo>
                  <a:lnTo>
                    <a:pt x="313296" y="158305"/>
                  </a:lnTo>
                  <a:lnTo>
                    <a:pt x="313296" y="123063"/>
                  </a:lnTo>
                  <a:lnTo>
                    <a:pt x="291846" y="72186"/>
                  </a:lnTo>
                  <a:lnTo>
                    <a:pt x="251053" y="30556"/>
                  </a:lnTo>
                  <a:lnTo>
                    <a:pt x="200825" y="8572"/>
                  </a:lnTo>
                  <a:lnTo>
                    <a:pt x="178574" y="5473"/>
                  </a:lnTo>
                  <a:lnTo>
                    <a:pt x="277609" y="4686"/>
                  </a:lnTo>
                  <a:lnTo>
                    <a:pt x="321068" y="4381"/>
                  </a:lnTo>
                  <a:lnTo>
                    <a:pt x="329526" y="328269"/>
                  </a:lnTo>
                  <a:lnTo>
                    <a:pt x="334670" y="333413"/>
                  </a:lnTo>
                  <a:lnTo>
                    <a:pt x="336156" y="351586"/>
                  </a:lnTo>
                  <a:lnTo>
                    <a:pt x="336156" y="328676"/>
                  </a:lnTo>
                  <a:lnTo>
                    <a:pt x="333870" y="326326"/>
                  </a:lnTo>
                  <a:lnTo>
                    <a:pt x="325310" y="4343"/>
                  </a:lnTo>
                  <a:lnTo>
                    <a:pt x="325183" y="0"/>
                  </a:lnTo>
                  <a:lnTo>
                    <a:pt x="0" y="2514"/>
                  </a:lnTo>
                  <a:lnTo>
                    <a:pt x="101" y="4343"/>
                  </a:lnTo>
                  <a:lnTo>
                    <a:pt x="5257" y="335241"/>
                  </a:lnTo>
                  <a:lnTo>
                    <a:pt x="2171" y="339813"/>
                  </a:lnTo>
                  <a:lnTo>
                    <a:pt x="1828" y="340271"/>
                  </a:lnTo>
                  <a:lnTo>
                    <a:pt x="1828" y="361073"/>
                  </a:lnTo>
                  <a:lnTo>
                    <a:pt x="288112" y="356730"/>
                  </a:lnTo>
                  <a:lnTo>
                    <a:pt x="340842" y="355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2" name="object 3102"/>
            <p:cNvPicPr/>
            <p:nvPr/>
          </p:nvPicPr>
          <p:blipFill>
            <a:blip r:embed="rId127" cstate="print"/>
            <a:stretch>
              <a:fillRect/>
            </a:stretch>
          </p:blipFill>
          <p:spPr>
            <a:xfrm>
              <a:off x="5138280" y="7181595"/>
              <a:ext cx="114300" cy="215912"/>
            </a:xfrm>
            <a:prstGeom prst="rect">
              <a:avLst/>
            </a:prstGeom>
          </p:spPr>
        </p:pic>
        <p:pic>
          <p:nvPicPr>
            <p:cNvPr id="3103" name="object 3103"/>
            <p:cNvPicPr/>
            <p:nvPr/>
          </p:nvPicPr>
          <p:blipFill>
            <a:blip r:embed="rId128" cstate="print"/>
            <a:stretch>
              <a:fillRect/>
            </a:stretch>
          </p:blipFill>
          <p:spPr>
            <a:xfrm>
              <a:off x="4211193" y="7181595"/>
              <a:ext cx="101612" cy="254000"/>
            </a:xfrm>
            <a:prstGeom prst="rect">
              <a:avLst/>
            </a:prstGeom>
          </p:spPr>
        </p:pic>
        <p:pic>
          <p:nvPicPr>
            <p:cNvPr id="3104" name="object 3104"/>
            <p:cNvPicPr/>
            <p:nvPr/>
          </p:nvPicPr>
          <p:blipFill>
            <a:blip r:embed="rId129" cstate="print"/>
            <a:stretch>
              <a:fillRect/>
            </a:stretch>
          </p:blipFill>
          <p:spPr>
            <a:xfrm>
              <a:off x="4312805" y="7181595"/>
              <a:ext cx="825474" cy="253618"/>
            </a:xfrm>
            <a:prstGeom prst="rect">
              <a:avLst/>
            </a:prstGeom>
          </p:spPr>
        </p:pic>
        <p:sp>
          <p:nvSpPr>
            <p:cNvPr id="3105" name="object 3105"/>
            <p:cNvSpPr/>
            <p:nvPr/>
          </p:nvSpPr>
          <p:spPr>
            <a:xfrm>
              <a:off x="4376356" y="7397508"/>
              <a:ext cx="12700" cy="8890"/>
            </a:xfrm>
            <a:custGeom>
              <a:avLst/>
              <a:gdLst/>
              <a:ahLst/>
              <a:cxnLst/>
              <a:rect l="l" t="t" r="r" b="b"/>
              <a:pathLst>
                <a:path w="12700" h="8890">
                  <a:moveTo>
                    <a:pt x="12687" y="0"/>
                  </a:moveTo>
                  <a:lnTo>
                    <a:pt x="0" y="0"/>
                  </a:lnTo>
                  <a:lnTo>
                    <a:pt x="0" y="8318"/>
                  </a:lnTo>
                  <a:lnTo>
                    <a:pt x="12687" y="8280"/>
                  </a:lnTo>
                  <a:lnTo>
                    <a:pt x="12687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4376356" y="7405788"/>
              <a:ext cx="12700" cy="4445"/>
            </a:xfrm>
            <a:custGeom>
              <a:avLst/>
              <a:gdLst/>
              <a:ahLst/>
              <a:cxnLst/>
              <a:rect l="l" t="t" r="r" b="b"/>
              <a:pathLst>
                <a:path w="12700" h="4445">
                  <a:moveTo>
                    <a:pt x="12687" y="0"/>
                  </a:moveTo>
                  <a:lnTo>
                    <a:pt x="0" y="38"/>
                  </a:lnTo>
                  <a:lnTo>
                    <a:pt x="0" y="4381"/>
                  </a:lnTo>
                  <a:lnTo>
                    <a:pt x="12687" y="4343"/>
                  </a:lnTo>
                  <a:lnTo>
                    <a:pt x="126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7" name="object 3107"/>
            <p:cNvPicPr/>
            <p:nvPr/>
          </p:nvPicPr>
          <p:blipFill>
            <a:blip r:embed="rId130" cstate="print"/>
            <a:stretch>
              <a:fillRect/>
            </a:stretch>
          </p:blipFill>
          <p:spPr>
            <a:xfrm>
              <a:off x="5252580" y="7397508"/>
              <a:ext cx="63550" cy="355587"/>
            </a:xfrm>
            <a:prstGeom prst="rect">
              <a:avLst/>
            </a:prstGeom>
          </p:spPr>
        </p:pic>
        <p:sp>
          <p:nvSpPr>
            <p:cNvPr id="3108" name="object 3108"/>
            <p:cNvSpPr/>
            <p:nvPr/>
          </p:nvSpPr>
          <p:spPr>
            <a:xfrm>
              <a:off x="5252580" y="740345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3200" y="0"/>
                  </a:moveTo>
                  <a:lnTo>
                    <a:pt x="0" y="0"/>
                  </a:lnTo>
                  <a:lnTo>
                    <a:pt x="0" y="6743"/>
                  </a:lnTo>
                  <a:lnTo>
                    <a:pt x="3200" y="6743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9" name="object 3109"/>
            <p:cNvPicPr/>
            <p:nvPr/>
          </p:nvPicPr>
          <p:blipFill>
            <a:blip r:embed="rId131" cstate="print"/>
            <a:stretch>
              <a:fillRect/>
            </a:stretch>
          </p:blipFill>
          <p:spPr>
            <a:xfrm>
              <a:off x="5252580" y="7753095"/>
              <a:ext cx="63550" cy="596874"/>
            </a:xfrm>
            <a:prstGeom prst="rect">
              <a:avLst/>
            </a:prstGeom>
          </p:spPr>
        </p:pic>
        <p:sp>
          <p:nvSpPr>
            <p:cNvPr id="3110" name="object 3110"/>
            <p:cNvSpPr/>
            <p:nvPr/>
          </p:nvSpPr>
          <p:spPr>
            <a:xfrm>
              <a:off x="5189143" y="7407795"/>
              <a:ext cx="62865" cy="2540"/>
            </a:xfrm>
            <a:custGeom>
              <a:avLst/>
              <a:gdLst/>
              <a:ahLst/>
              <a:cxnLst/>
              <a:rect l="l" t="t" r="r" b="b"/>
              <a:pathLst>
                <a:path w="62864" h="2540">
                  <a:moveTo>
                    <a:pt x="62407" y="0"/>
                  </a:moveTo>
                  <a:lnTo>
                    <a:pt x="0" y="152"/>
                  </a:lnTo>
                  <a:lnTo>
                    <a:pt x="0" y="2400"/>
                  </a:lnTo>
                  <a:lnTo>
                    <a:pt x="62407" y="2400"/>
                  </a:lnTo>
                  <a:lnTo>
                    <a:pt x="62407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5189143" y="7403452"/>
              <a:ext cx="63500" cy="6985"/>
            </a:xfrm>
            <a:custGeom>
              <a:avLst/>
              <a:gdLst/>
              <a:ahLst/>
              <a:cxnLst/>
              <a:rect l="l" t="t" r="r" b="b"/>
              <a:pathLst>
                <a:path w="63500" h="6984">
                  <a:moveTo>
                    <a:pt x="63436" y="4343"/>
                  </a:moveTo>
                  <a:lnTo>
                    <a:pt x="62407" y="4345"/>
                  </a:lnTo>
                  <a:lnTo>
                    <a:pt x="62407" y="6743"/>
                  </a:lnTo>
                  <a:lnTo>
                    <a:pt x="63436" y="6743"/>
                  </a:lnTo>
                  <a:lnTo>
                    <a:pt x="63436" y="4343"/>
                  </a:lnTo>
                  <a:close/>
                </a:path>
                <a:path w="63500" h="6984">
                  <a:moveTo>
                    <a:pt x="63436" y="0"/>
                  </a:moveTo>
                  <a:lnTo>
                    <a:pt x="0" y="165"/>
                  </a:lnTo>
                  <a:lnTo>
                    <a:pt x="0" y="4495"/>
                  </a:lnTo>
                  <a:lnTo>
                    <a:pt x="62407" y="4345"/>
                  </a:lnTo>
                  <a:lnTo>
                    <a:pt x="63436" y="4343"/>
                  </a:lnTo>
                  <a:lnTo>
                    <a:pt x="6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5138280" y="7407947"/>
              <a:ext cx="51435" cy="2540"/>
            </a:xfrm>
            <a:custGeom>
              <a:avLst/>
              <a:gdLst/>
              <a:ahLst/>
              <a:cxnLst/>
              <a:rect l="l" t="t" r="r" b="b"/>
              <a:pathLst>
                <a:path w="51435" h="2540">
                  <a:moveTo>
                    <a:pt x="50863" y="0"/>
                  </a:moveTo>
                  <a:lnTo>
                    <a:pt x="0" y="152"/>
                  </a:lnTo>
                  <a:lnTo>
                    <a:pt x="0" y="2247"/>
                  </a:lnTo>
                  <a:lnTo>
                    <a:pt x="50863" y="2247"/>
                  </a:lnTo>
                  <a:lnTo>
                    <a:pt x="5086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5138280" y="7403617"/>
              <a:ext cx="51435" cy="5080"/>
            </a:xfrm>
            <a:custGeom>
              <a:avLst/>
              <a:gdLst/>
              <a:ahLst/>
              <a:cxnLst/>
              <a:rect l="l" t="t" r="r" b="b"/>
              <a:pathLst>
                <a:path w="51435" h="5079">
                  <a:moveTo>
                    <a:pt x="50863" y="0"/>
                  </a:moveTo>
                  <a:lnTo>
                    <a:pt x="0" y="139"/>
                  </a:lnTo>
                  <a:lnTo>
                    <a:pt x="0" y="4483"/>
                  </a:lnTo>
                  <a:lnTo>
                    <a:pt x="50863" y="4330"/>
                  </a:lnTo>
                  <a:lnTo>
                    <a:pt x="508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4389043" y="7397508"/>
              <a:ext cx="749300" cy="8890"/>
            </a:xfrm>
            <a:custGeom>
              <a:avLst/>
              <a:gdLst/>
              <a:ahLst/>
              <a:cxnLst/>
              <a:rect l="l" t="t" r="r" b="b"/>
              <a:pathLst>
                <a:path w="749300" h="8890">
                  <a:moveTo>
                    <a:pt x="749236" y="0"/>
                  </a:moveTo>
                  <a:lnTo>
                    <a:pt x="0" y="0"/>
                  </a:lnTo>
                  <a:lnTo>
                    <a:pt x="0" y="8280"/>
                  </a:lnTo>
                  <a:lnTo>
                    <a:pt x="749236" y="6248"/>
                  </a:lnTo>
                  <a:lnTo>
                    <a:pt x="749236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4389043" y="7408100"/>
              <a:ext cx="749300" cy="2540"/>
            </a:xfrm>
            <a:custGeom>
              <a:avLst/>
              <a:gdLst/>
              <a:ahLst/>
              <a:cxnLst/>
              <a:rect l="l" t="t" r="r" b="b"/>
              <a:pathLst>
                <a:path w="749300" h="2540">
                  <a:moveTo>
                    <a:pt x="749236" y="0"/>
                  </a:moveTo>
                  <a:lnTo>
                    <a:pt x="0" y="2031"/>
                  </a:lnTo>
                  <a:lnTo>
                    <a:pt x="749236" y="2095"/>
                  </a:lnTo>
                  <a:lnTo>
                    <a:pt x="749236" y="0"/>
                  </a:lnTo>
                  <a:close/>
                </a:path>
              </a:pathLst>
            </a:custGeom>
            <a:solidFill>
              <a:srgbClr val="A5A4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4389043" y="7403756"/>
              <a:ext cx="749300" cy="6985"/>
            </a:xfrm>
            <a:custGeom>
              <a:avLst/>
              <a:gdLst/>
              <a:ahLst/>
              <a:cxnLst/>
              <a:rect l="l" t="t" r="r" b="b"/>
              <a:pathLst>
                <a:path w="749300" h="6984">
                  <a:moveTo>
                    <a:pt x="749236" y="0"/>
                  </a:moveTo>
                  <a:lnTo>
                    <a:pt x="0" y="2032"/>
                  </a:lnTo>
                  <a:lnTo>
                    <a:pt x="0" y="6375"/>
                  </a:lnTo>
                  <a:lnTo>
                    <a:pt x="749236" y="4343"/>
                  </a:lnTo>
                  <a:lnTo>
                    <a:pt x="7492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17" name="object 3117"/>
            <p:cNvPicPr/>
            <p:nvPr/>
          </p:nvPicPr>
          <p:blipFill>
            <a:blip r:embed="rId132" cstate="print"/>
            <a:stretch>
              <a:fillRect/>
            </a:stretch>
          </p:blipFill>
          <p:spPr>
            <a:xfrm>
              <a:off x="5189143" y="8337283"/>
              <a:ext cx="63436" cy="12687"/>
            </a:xfrm>
            <a:prstGeom prst="rect">
              <a:avLst/>
            </a:prstGeom>
          </p:spPr>
        </p:pic>
        <p:pic>
          <p:nvPicPr>
            <p:cNvPr id="3118" name="object 3118"/>
            <p:cNvPicPr/>
            <p:nvPr/>
          </p:nvPicPr>
          <p:blipFill>
            <a:blip r:embed="rId133" cstate="print"/>
            <a:stretch>
              <a:fillRect/>
            </a:stretch>
          </p:blipFill>
          <p:spPr>
            <a:xfrm>
              <a:off x="4871618" y="8337283"/>
              <a:ext cx="317525" cy="12687"/>
            </a:xfrm>
            <a:prstGeom prst="rect">
              <a:avLst/>
            </a:prstGeom>
          </p:spPr>
        </p:pic>
        <p:sp>
          <p:nvSpPr>
            <p:cNvPr id="3119" name="object 3119"/>
            <p:cNvSpPr/>
            <p:nvPr/>
          </p:nvSpPr>
          <p:spPr>
            <a:xfrm>
              <a:off x="4895278" y="8337283"/>
              <a:ext cx="4445" cy="12700"/>
            </a:xfrm>
            <a:custGeom>
              <a:avLst/>
              <a:gdLst/>
              <a:ahLst/>
              <a:cxnLst/>
              <a:rect l="l" t="t" r="r" b="b"/>
              <a:pathLst>
                <a:path w="4445" h="12700">
                  <a:moveTo>
                    <a:pt x="4356" y="0"/>
                  </a:moveTo>
                  <a:lnTo>
                    <a:pt x="12" y="0"/>
                  </a:lnTo>
                  <a:lnTo>
                    <a:pt x="0" y="12687"/>
                  </a:lnTo>
                  <a:lnTo>
                    <a:pt x="4343" y="12687"/>
                  </a:lnTo>
                  <a:lnTo>
                    <a:pt x="43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20" name="object 3120"/>
            <p:cNvPicPr/>
            <p:nvPr/>
          </p:nvPicPr>
          <p:blipFill>
            <a:blip r:embed="rId134" cstate="print"/>
            <a:stretch>
              <a:fillRect/>
            </a:stretch>
          </p:blipFill>
          <p:spPr>
            <a:xfrm>
              <a:off x="5247182" y="7410195"/>
              <a:ext cx="56261" cy="939774"/>
            </a:xfrm>
            <a:prstGeom prst="rect">
              <a:avLst/>
            </a:prstGeom>
          </p:spPr>
        </p:pic>
        <p:pic>
          <p:nvPicPr>
            <p:cNvPr id="3121" name="object 3121"/>
            <p:cNvPicPr/>
            <p:nvPr/>
          </p:nvPicPr>
          <p:blipFill>
            <a:blip r:embed="rId135" cstate="print"/>
            <a:stretch>
              <a:fillRect/>
            </a:stretch>
          </p:blipFill>
          <p:spPr>
            <a:xfrm>
              <a:off x="4363669" y="7410195"/>
              <a:ext cx="25374" cy="24841"/>
            </a:xfrm>
            <a:prstGeom prst="rect">
              <a:avLst/>
            </a:prstGeom>
          </p:spPr>
        </p:pic>
        <p:sp>
          <p:nvSpPr>
            <p:cNvPr id="3122" name="object 3122"/>
            <p:cNvSpPr/>
            <p:nvPr/>
          </p:nvSpPr>
          <p:spPr>
            <a:xfrm>
              <a:off x="4376356" y="7431620"/>
              <a:ext cx="878840" cy="3810"/>
            </a:xfrm>
            <a:custGeom>
              <a:avLst/>
              <a:gdLst/>
              <a:ahLst/>
              <a:cxnLst/>
              <a:rect l="l" t="t" r="r" b="b"/>
              <a:pathLst>
                <a:path w="878839" h="3809">
                  <a:moveTo>
                    <a:pt x="12687" y="0"/>
                  </a:moveTo>
                  <a:lnTo>
                    <a:pt x="0" y="63"/>
                  </a:lnTo>
                  <a:lnTo>
                    <a:pt x="0" y="3352"/>
                  </a:lnTo>
                  <a:lnTo>
                    <a:pt x="12687" y="3314"/>
                  </a:lnTo>
                  <a:lnTo>
                    <a:pt x="12687" y="0"/>
                  </a:lnTo>
                  <a:close/>
                </a:path>
                <a:path w="878839" h="3809">
                  <a:moveTo>
                    <a:pt x="878433" y="63"/>
                  </a:moveTo>
                  <a:lnTo>
                    <a:pt x="876223" y="76"/>
                  </a:lnTo>
                  <a:lnTo>
                    <a:pt x="876223" y="3187"/>
                  </a:lnTo>
                  <a:lnTo>
                    <a:pt x="878433" y="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23" name="object 3123"/>
            <p:cNvPicPr/>
            <p:nvPr/>
          </p:nvPicPr>
          <p:blipFill>
            <a:blip r:embed="rId136" cstate="print"/>
            <a:stretch>
              <a:fillRect/>
            </a:stretch>
          </p:blipFill>
          <p:spPr>
            <a:xfrm>
              <a:off x="5252580" y="7753095"/>
              <a:ext cx="38176" cy="584187"/>
            </a:xfrm>
            <a:prstGeom prst="rect">
              <a:avLst/>
            </a:prstGeom>
          </p:spPr>
        </p:pic>
        <p:sp>
          <p:nvSpPr>
            <p:cNvPr id="3124" name="object 3124"/>
            <p:cNvSpPr/>
            <p:nvPr/>
          </p:nvSpPr>
          <p:spPr>
            <a:xfrm>
              <a:off x="5252580" y="8238070"/>
              <a:ext cx="4445" cy="8890"/>
            </a:xfrm>
            <a:custGeom>
              <a:avLst/>
              <a:gdLst/>
              <a:ahLst/>
              <a:cxnLst/>
              <a:rect l="l" t="t" r="r" b="b"/>
              <a:pathLst>
                <a:path w="4445" h="8890">
                  <a:moveTo>
                    <a:pt x="0" y="0"/>
                  </a:moveTo>
                  <a:lnTo>
                    <a:pt x="0" y="8458"/>
                  </a:lnTo>
                  <a:lnTo>
                    <a:pt x="4229" y="4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25" name="object 3125"/>
            <p:cNvPicPr/>
            <p:nvPr/>
          </p:nvPicPr>
          <p:blipFill>
            <a:blip r:embed="rId137" cstate="print"/>
            <a:stretch>
              <a:fillRect/>
            </a:stretch>
          </p:blipFill>
          <p:spPr>
            <a:xfrm>
              <a:off x="5189143" y="8108683"/>
              <a:ext cx="63436" cy="12687"/>
            </a:xfrm>
            <a:prstGeom prst="rect">
              <a:avLst/>
            </a:prstGeom>
          </p:spPr>
        </p:pic>
        <p:pic>
          <p:nvPicPr>
            <p:cNvPr id="3126" name="object 3126"/>
            <p:cNvPicPr/>
            <p:nvPr/>
          </p:nvPicPr>
          <p:blipFill>
            <a:blip r:embed="rId138" cstate="print"/>
            <a:stretch>
              <a:fillRect/>
            </a:stretch>
          </p:blipFill>
          <p:spPr>
            <a:xfrm>
              <a:off x="5189143" y="8108683"/>
              <a:ext cx="62420" cy="228600"/>
            </a:xfrm>
            <a:prstGeom prst="rect">
              <a:avLst/>
            </a:prstGeom>
          </p:spPr>
        </p:pic>
        <p:sp>
          <p:nvSpPr>
            <p:cNvPr id="3127" name="object 3127"/>
            <p:cNvSpPr/>
            <p:nvPr/>
          </p:nvSpPr>
          <p:spPr>
            <a:xfrm>
              <a:off x="5246192" y="8121370"/>
              <a:ext cx="5715" cy="216535"/>
            </a:xfrm>
            <a:custGeom>
              <a:avLst/>
              <a:gdLst/>
              <a:ahLst/>
              <a:cxnLst/>
              <a:rect l="l" t="t" r="r" b="b"/>
              <a:pathLst>
                <a:path w="5714" h="216534">
                  <a:moveTo>
                    <a:pt x="4305" y="0"/>
                  </a:moveTo>
                  <a:lnTo>
                    <a:pt x="0" y="0"/>
                  </a:lnTo>
                  <a:lnTo>
                    <a:pt x="482" y="102692"/>
                  </a:lnTo>
                  <a:lnTo>
                    <a:pt x="2400" y="104190"/>
                  </a:lnTo>
                  <a:lnTo>
                    <a:pt x="3886" y="106159"/>
                  </a:lnTo>
                  <a:lnTo>
                    <a:pt x="4800" y="108419"/>
                  </a:lnTo>
                  <a:lnTo>
                    <a:pt x="4305" y="0"/>
                  </a:lnTo>
                  <a:close/>
                </a:path>
                <a:path w="5714" h="216534">
                  <a:moveTo>
                    <a:pt x="4876" y="126669"/>
                  </a:moveTo>
                  <a:lnTo>
                    <a:pt x="609" y="130924"/>
                  </a:lnTo>
                  <a:lnTo>
                    <a:pt x="990" y="215912"/>
                  </a:lnTo>
                  <a:lnTo>
                    <a:pt x="5295" y="215912"/>
                  </a:lnTo>
                  <a:lnTo>
                    <a:pt x="4876" y="1266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28" name="object 3128"/>
            <p:cNvPicPr/>
            <p:nvPr/>
          </p:nvPicPr>
          <p:blipFill>
            <a:blip r:embed="rId139" cstate="print"/>
            <a:stretch>
              <a:fillRect/>
            </a:stretch>
          </p:blipFill>
          <p:spPr>
            <a:xfrm>
              <a:off x="4871618" y="8299221"/>
              <a:ext cx="317525" cy="38061"/>
            </a:xfrm>
            <a:prstGeom prst="rect">
              <a:avLst/>
            </a:prstGeom>
          </p:spPr>
        </p:pic>
        <p:sp>
          <p:nvSpPr>
            <p:cNvPr id="3129" name="object 3129"/>
            <p:cNvSpPr/>
            <p:nvPr/>
          </p:nvSpPr>
          <p:spPr>
            <a:xfrm>
              <a:off x="4895291" y="8299221"/>
              <a:ext cx="4445" cy="38100"/>
            </a:xfrm>
            <a:custGeom>
              <a:avLst/>
              <a:gdLst/>
              <a:ahLst/>
              <a:cxnLst/>
              <a:rect l="l" t="t" r="r" b="b"/>
              <a:pathLst>
                <a:path w="4445" h="38100">
                  <a:moveTo>
                    <a:pt x="4406" y="0"/>
                  </a:moveTo>
                  <a:lnTo>
                    <a:pt x="63" y="0"/>
                  </a:lnTo>
                  <a:lnTo>
                    <a:pt x="0" y="38061"/>
                  </a:lnTo>
                  <a:lnTo>
                    <a:pt x="4343" y="38061"/>
                  </a:lnTo>
                  <a:lnTo>
                    <a:pt x="44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30" name="object 3130"/>
            <p:cNvPicPr/>
            <p:nvPr/>
          </p:nvPicPr>
          <p:blipFill>
            <a:blip r:embed="rId140" cstate="print"/>
            <a:stretch>
              <a:fillRect/>
            </a:stretch>
          </p:blipFill>
          <p:spPr>
            <a:xfrm>
              <a:off x="5100561" y="8108683"/>
              <a:ext cx="152018" cy="190538"/>
            </a:xfrm>
            <a:prstGeom prst="rect">
              <a:avLst/>
            </a:prstGeom>
          </p:spPr>
        </p:pic>
        <p:pic>
          <p:nvPicPr>
            <p:cNvPr id="3131" name="object 3131"/>
            <p:cNvPicPr/>
            <p:nvPr/>
          </p:nvPicPr>
          <p:blipFill>
            <a:blip r:embed="rId141" cstate="print"/>
            <a:stretch>
              <a:fillRect/>
            </a:stretch>
          </p:blipFill>
          <p:spPr>
            <a:xfrm>
              <a:off x="4898326" y="8108683"/>
              <a:ext cx="16662" cy="12687"/>
            </a:xfrm>
            <a:prstGeom prst="rect">
              <a:avLst/>
            </a:prstGeom>
          </p:spPr>
        </p:pic>
        <p:sp>
          <p:nvSpPr>
            <p:cNvPr id="3132" name="object 3132"/>
            <p:cNvSpPr/>
            <p:nvPr/>
          </p:nvSpPr>
          <p:spPr>
            <a:xfrm>
              <a:off x="4895812" y="8108683"/>
              <a:ext cx="3175" cy="12700"/>
            </a:xfrm>
            <a:custGeom>
              <a:avLst/>
              <a:gdLst/>
              <a:ahLst/>
              <a:cxnLst/>
              <a:rect l="l" t="t" r="r" b="b"/>
              <a:pathLst>
                <a:path w="3175" h="12700">
                  <a:moveTo>
                    <a:pt x="2514" y="0"/>
                  </a:moveTo>
                  <a:lnTo>
                    <a:pt x="0" y="0"/>
                  </a:lnTo>
                  <a:lnTo>
                    <a:pt x="342" y="12687"/>
                  </a:lnTo>
                  <a:lnTo>
                    <a:pt x="2565" y="12687"/>
                  </a:lnTo>
                  <a:lnTo>
                    <a:pt x="25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33" name="object 3133"/>
            <p:cNvPicPr/>
            <p:nvPr/>
          </p:nvPicPr>
          <p:blipFill>
            <a:blip r:embed="rId142" cstate="print"/>
            <a:stretch>
              <a:fillRect/>
            </a:stretch>
          </p:blipFill>
          <p:spPr>
            <a:xfrm>
              <a:off x="4871618" y="8073592"/>
              <a:ext cx="317525" cy="225628"/>
            </a:xfrm>
            <a:prstGeom prst="rect">
              <a:avLst/>
            </a:prstGeom>
          </p:spPr>
        </p:pic>
        <p:pic>
          <p:nvPicPr>
            <p:cNvPr id="3134" name="object 3134"/>
            <p:cNvPicPr/>
            <p:nvPr/>
          </p:nvPicPr>
          <p:blipFill>
            <a:blip r:embed="rId143" cstate="print"/>
            <a:stretch>
              <a:fillRect/>
            </a:stretch>
          </p:blipFill>
          <p:spPr>
            <a:xfrm>
              <a:off x="5189143" y="7410195"/>
              <a:ext cx="66636" cy="126987"/>
            </a:xfrm>
            <a:prstGeom prst="rect">
              <a:avLst/>
            </a:prstGeom>
          </p:spPr>
        </p:pic>
        <p:pic>
          <p:nvPicPr>
            <p:cNvPr id="3135" name="object 3135"/>
            <p:cNvPicPr/>
            <p:nvPr/>
          </p:nvPicPr>
          <p:blipFill>
            <a:blip r:embed="rId144" cstate="print"/>
            <a:stretch>
              <a:fillRect/>
            </a:stretch>
          </p:blipFill>
          <p:spPr>
            <a:xfrm>
              <a:off x="5189143" y="7537183"/>
              <a:ext cx="63436" cy="215912"/>
            </a:xfrm>
            <a:prstGeom prst="rect">
              <a:avLst/>
            </a:prstGeom>
          </p:spPr>
        </p:pic>
        <p:sp>
          <p:nvSpPr>
            <p:cNvPr id="3136" name="object 3136"/>
            <p:cNvSpPr/>
            <p:nvPr/>
          </p:nvSpPr>
          <p:spPr>
            <a:xfrm>
              <a:off x="5243550" y="7537183"/>
              <a:ext cx="5715" cy="216535"/>
            </a:xfrm>
            <a:custGeom>
              <a:avLst/>
              <a:gdLst/>
              <a:ahLst/>
              <a:cxnLst/>
              <a:rect l="l" t="t" r="r" b="b"/>
              <a:pathLst>
                <a:path w="5714" h="216534">
                  <a:moveTo>
                    <a:pt x="4241" y="0"/>
                  </a:moveTo>
                  <a:lnTo>
                    <a:pt x="0" y="0"/>
                  </a:lnTo>
                  <a:lnTo>
                    <a:pt x="990" y="215912"/>
                  </a:lnTo>
                  <a:lnTo>
                    <a:pt x="5245" y="215912"/>
                  </a:lnTo>
                  <a:lnTo>
                    <a:pt x="42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37" name="object 3137"/>
            <p:cNvPicPr/>
            <p:nvPr/>
          </p:nvPicPr>
          <p:blipFill>
            <a:blip r:embed="rId145" cstate="print"/>
            <a:stretch>
              <a:fillRect/>
            </a:stretch>
          </p:blipFill>
          <p:spPr>
            <a:xfrm>
              <a:off x="5189143" y="7675028"/>
              <a:ext cx="15659" cy="38404"/>
            </a:xfrm>
            <a:prstGeom prst="rect">
              <a:avLst/>
            </a:prstGeom>
          </p:spPr>
        </p:pic>
        <p:pic>
          <p:nvPicPr>
            <p:cNvPr id="3138" name="object 3138"/>
            <p:cNvPicPr/>
            <p:nvPr/>
          </p:nvPicPr>
          <p:blipFill>
            <a:blip r:embed="rId146" cstate="print"/>
            <a:stretch>
              <a:fillRect/>
            </a:stretch>
          </p:blipFill>
          <p:spPr>
            <a:xfrm>
              <a:off x="5189143" y="7695374"/>
              <a:ext cx="63436" cy="70408"/>
            </a:xfrm>
            <a:prstGeom prst="rect">
              <a:avLst/>
            </a:prstGeom>
          </p:spPr>
        </p:pic>
        <p:pic>
          <p:nvPicPr>
            <p:cNvPr id="3139" name="object 3139"/>
            <p:cNvPicPr/>
            <p:nvPr/>
          </p:nvPicPr>
          <p:blipFill>
            <a:blip r:embed="rId147" cstate="print"/>
            <a:stretch>
              <a:fillRect/>
            </a:stretch>
          </p:blipFill>
          <p:spPr>
            <a:xfrm>
              <a:off x="5189143" y="7753095"/>
              <a:ext cx="63436" cy="25374"/>
            </a:xfrm>
            <a:prstGeom prst="rect">
              <a:avLst/>
            </a:prstGeom>
          </p:spPr>
        </p:pic>
        <p:pic>
          <p:nvPicPr>
            <p:cNvPr id="3140" name="object 3140"/>
            <p:cNvPicPr/>
            <p:nvPr/>
          </p:nvPicPr>
          <p:blipFill>
            <a:blip r:embed="rId148" cstate="print"/>
            <a:stretch>
              <a:fillRect/>
            </a:stretch>
          </p:blipFill>
          <p:spPr>
            <a:xfrm>
              <a:off x="5189143" y="7765783"/>
              <a:ext cx="63436" cy="114300"/>
            </a:xfrm>
            <a:prstGeom prst="rect">
              <a:avLst/>
            </a:prstGeom>
          </p:spPr>
        </p:pic>
        <p:sp>
          <p:nvSpPr>
            <p:cNvPr id="3141" name="object 3141"/>
            <p:cNvSpPr/>
            <p:nvPr/>
          </p:nvSpPr>
          <p:spPr>
            <a:xfrm>
              <a:off x="5244655" y="7778470"/>
              <a:ext cx="5080" cy="102235"/>
            </a:xfrm>
            <a:custGeom>
              <a:avLst/>
              <a:gdLst/>
              <a:ahLst/>
              <a:cxnLst/>
              <a:rect l="l" t="t" r="r" b="b"/>
              <a:pathLst>
                <a:path w="5079" h="102234">
                  <a:moveTo>
                    <a:pt x="4267" y="0"/>
                  </a:moveTo>
                  <a:lnTo>
                    <a:pt x="0" y="0"/>
                  </a:lnTo>
                  <a:lnTo>
                    <a:pt x="457" y="101612"/>
                  </a:lnTo>
                  <a:lnTo>
                    <a:pt x="4724" y="101612"/>
                  </a:lnTo>
                  <a:lnTo>
                    <a:pt x="42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2" name="object 3142"/>
            <p:cNvPicPr/>
            <p:nvPr/>
          </p:nvPicPr>
          <p:blipFill>
            <a:blip r:embed="rId149" cstate="print"/>
            <a:stretch>
              <a:fillRect/>
            </a:stretch>
          </p:blipFill>
          <p:spPr>
            <a:xfrm>
              <a:off x="5189143" y="7880083"/>
              <a:ext cx="63436" cy="228600"/>
            </a:xfrm>
            <a:prstGeom prst="rect">
              <a:avLst/>
            </a:prstGeom>
          </p:spPr>
        </p:pic>
        <p:sp>
          <p:nvSpPr>
            <p:cNvPr id="3143" name="object 3143"/>
            <p:cNvSpPr/>
            <p:nvPr/>
          </p:nvSpPr>
          <p:spPr>
            <a:xfrm>
              <a:off x="5245112" y="7880083"/>
              <a:ext cx="5715" cy="228600"/>
            </a:xfrm>
            <a:custGeom>
              <a:avLst/>
              <a:gdLst/>
              <a:ahLst/>
              <a:cxnLst/>
              <a:rect l="l" t="t" r="r" b="b"/>
              <a:pathLst>
                <a:path w="5714" h="228600">
                  <a:moveTo>
                    <a:pt x="4267" y="0"/>
                  </a:moveTo>
                  <a:lnTo>
                    <a:pt x="0" y="0"/>
                  </a:lnTo>
                  <a:lnTo>
                    <a:pt x="1041" y="228599"/>
                  </a:lnTo>
                  <a:lnTo>
                    <a:pt x="5308" y="228599"/>
                  </a:lnTo>
                  <a:lnTo>
                    <a:pt x="42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5189143" y="8039417"/>
              <a:ext cx="8255" cy="29845"/>
            </a:xfrm>
            <a:custGeom>
              <a:avLst/>
              <a:gdLst/>
              <a:ahLst/>
              <a:cxnLst/>
              <a:rect l="l" t="t" r="r" b="b"/>
              <a:pathLst>
                <a:path w="8254" h="29845">
                  <a:moveTo>
                    <a:pt x="7543" y="0"/>
                  </a:moveTo>
                  <a:lnTo>
                    <a:pt x="0" y="0"/>
                  </a:lnTo>
                  <a:lnTo>
                    <a:pt x="0" y="29832"/>
                  </a:lnTo>
                  <a:lnTo>
                    <a:pt x="7543" y="29832"/>
                  </a:lnTo>
                  <a:lnTo>
                    <a:pt x="7886" y="29489"/>
                  </a:lnTo>
                  <a:lnTo>
                    <a:pt x="7886" y="457"/>
                  </a:lnTo>
                  <a:lnTo>
                    <a:pt x="7543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5" name="object 3145"/>
            <p:cNvPicPr/>
            <p:nvPr/>
          </p:nvPicPr>
          <p:blipFill>
            <a:blip r:embed="rId150" cstate="print"/>
            <a:stretch>
              <a:fillRect/>
            </a:stretch>
          </p:blipFill>
          <p:spPr>
            <a:xfrm>
              <a:off x="5138280" y="7410195"/>
              <a:ext cx="50863" cy="17805"/>
            </a:xfrm>
            <a:prstGeom prst="rect">
              <a:avLst/>
            </a:prstGeom>
          </p:spPr>
        </p:pic>
        <p:pic>
          <p:nvPicPr>
            <p:cNvPr id="3146" name="object 3146"/>
            <p:cNvPicPr/>
            <p:nvPr/>
          </p:nvPicPr>
          <p:blipFill>
            <a:blip r:embed="rId151" cstate="print"/>
            <a:stretch>
              <a:fillRect/>
            </a:stretch>
          </p:blipFill>
          <p:spPr>
            <a:xfrm>
              <a:off x="5138280" y="7427747"/>
              <a:ext cx="50863" cy="109435"/>
            </a:xfrm>
            <a:prstGeom prst="rect">
              <a:avLst/>
            </a:prstGeom>
          </p:spPr>
        </p:pic>
        <p:sp>
          <p:nvSpPr>
            <p:cNvPr id="3147" name="object 3147"/>
            <p:cNvSpPr/>
            <p:nvPr/>
          </p:nvSpPr>
          <p:spPr>
            <a:xfrm>
              <a:off x="5138280" y="7431138"/>
              <a:ext cx="51435" cy="5080"/>
            </a:xfrm>
            <a:custGeom>
              <a:avLst/>
              <a:gdLst/>
              <a:ahLst/>
              <a:cxnLst/>
              <a:rect l="l" t="t" r="r" b="b"/>
              <a:pathLst>
                <a:path w="51435" h="5079">
                  <a:moveTo>
                    <a:pt x="50863" y="0"/>
                  </a:moveTo>
                  <a:lnTo>
                    <a:pt x="0" y="330"/>
                  </a:lnTo>
                  <a:lnTo>
                    <a:pt x="0" y="4660"/>
                  </a:lnTo>
                  <a:lnTo>
                    <a:pt x="50863" y="4330"/>
                  </a:lnTo>
                  <a:lnTo>
                    <a:pt x="508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8" name="object 3148"/>
            <p:cNvPicPr/>
            <p:nvPr/>
          </p:nvPicPr>
          <p:blipFill>
            <a:blip r:embed="rId152" cstate="print"/>
            <a:stretch>
              <a:fillRect/>
            </a:stretch>
          </p:blipFill>
          <p:spPr>
            <a:xfrm>
              <a:off x="5138280" y="7537183"/>
              <a:ext cx="50863" cy="190538"/>
            </a:xfrm>
            <a:prstGeom prst="rect">
              <a:avLst/>
            </a:prstGeom>
          </p:spPr>
        </p:pic>
        <p:pic>
          <p:nvPicPr>
            <p:cNvPr id="3149" name="object 3149"/>
            <p:cNvPicPr/>
            <p:nvPr/>
          </p:nvPicPr>
          <p:blipFill>
            <a:blip r:embed="rId153" cstate="print"/>
            <a:stretch>
              <a:fillRect/>
            </a:stretch>
          </p:blipFill>
          <p:spPr>
            <a:xfrm>
              <a:off x="5138280" y="7685163"/>
              <a:ext cx="63093" cy="388429"/>
            </a:xfrm>
            <a:prstGeom prst="rect">
              <a:avLst/>
            </a:prstGeom>
          </p:spPr>
        </p:pic>
        <p:sp>
          <p:nvSpPr>
            <p:cNvPr id="3150" name="object 3150"/>
            <p:cNvSpPr/>
            <p:nvPr/>
          </p:nvSpPr>
          <p:spPr>
            <a:xfrm>
              <a:off x="5141709" y="8045360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61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36461" y="6286"/>
                  </a:lnTo>
                  <a:lnTo>
                    <a:pt x="36461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5141734" y="8045310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28994" y="0"/>
                  </a:moveTo>
                  <a:lnTo>
                    <a:pt x="27838" y="0"/>
                  </a:lnTo>
                  <a:lnTo>
                    <a:pt x="27343" y="126"/>
                  </a:lnTo>
                  <a:lnTo>
                    <a:pt x="26454" y="622"/>
                  </a:lnTo>
                  <a:lnTo>
                    <a:pt x="26098" y="990"/>
                  </a:lnTo>
                  <a:lnTo>
                    <a:pt x="25687" y="1790"/>
                  </a:lnTo>
                  <a:lnTo>
                    <a:pt x="25601" y="4279"/>
                  </a:lnTo>
                  <a:lnTo>
                    <a:pt x="26022" y="5270"/>
                  </a:lnTo>
                  <a:lnTo>
                    <a:pt x="26352" y="5651"/>
                  </a:lnTo>
                  <a:lnTo>
                    <a:pt x="27165" y="6184"/>
                  </a:lnTo>
                  <a:lnTo>
                    <a:pt x="27698" y="6324"/>
                  </a:lnTo>
                  <a:lnTo>
                    <a:pt x="29006" y="6324"/>
                  </a:lnTo>
                  <a:lnTo>
                    <a:pt x="29540" y="6159"/>
                  </a:lnTo>
                  <a:lnTo>
                    <a:pt x="30193" y="5638"/>
                  </a:lnTo>
                  <a:lnTo>
                    <a:pt x="27927" y="5638"/>
                  </a:lnTo>
                  <a:lnTo>
                    <a:pt x="27571" y="5537"/>
                  </a:lnTo>
                  <a:lnTo>
                    <a:pt x="26949" y="5143"/>
                  </a:lnTo>
                  <a:lnTo>
                    <a:pt x="26708" y="4864"/>
                  </a:lnTo>
                  <a:lnTo>
                    <a:pt x="26469" y="4279"/>
                  </a:lnTo>
                  <a:lnTo>
                    <a:pt x="26568" y="1790"/>
                  </a:lnTo>
                  <a:lnTo>
                    <a:pt x="26681" y="1523"/>
                  </a:lnTo>
                  <a:lnTo>
                    <a:pt x="26873" y="1257"/>
                  </a:lnTo>
                  <a:lnTo>
                    <a:pt x="27549" y="800"/>
                  </a:lnTo>
                  <a:lnTo>
                    <a:pt x="27876" y="698"/>
                  </a:lnTo>
                  <a:lnTo>
                    <a:pt x="30209" y="698"/>
                  </a:lnTo>
                  <a:lnTo>
                    <a:pt x="29502" y="165"/>
                  </a:lnTo>
                  <a:lnTo>
                    <a:pt x="28994" y="0"/>
                  </a:lnTo>
                  <a:close/>
                </a:path>
                <a:path w="36829" h="6350">
                  <a:moveTo>
                    <a:pt x="30099" y="4076"/>
                  </a:moveTo>
                  <a:lnTo>
                    <a:pt x="29984" y="4584"/>
                  </a:lnTo>
                  <a:lnTo>
                    <a:pt x="29756" y="4978"/>
                  </a:lnTo>
                  <a:lnTo>
                    <a:pt x="29133" y="5499"/>
                  </a:lnTo>
                  <a:lnTo>
                    <a:pt x="28752" y="5638"/>
                  </a:lnTo>
                  <a:lnTo>
                    <a:pt x="30193" y="5638"/>
                  </a:lnTo>
                  <a:lnTo>
                    <a:pt x="30416" y="5460"/>
                  </a:lnTo>
                  <a:lnTo>
                    <a:pt x="30734" y="4940"/>
                  </a:lnTo>
                  <a:lnTo>
                    <a:pt x="30799" y="4254"/>
                  </a:lnTo>
                  <a:lnTo>
                    <a:pt x="30099" y="4076"/>
                  </a:lnTo>
                  <a:close/>
                </a:path>
                <a:path w="36829" h="6350">
                  <a:moveTo>
                    <a:pt x="30209" y="698"/>
                  </a:moveTo>
                  <a:lnTo>
                    <a:pt x="28765" y="698"/>
                  </a:lnTo>
                  <a:lnTo>
                    <a:pt x="29125" y="812"/>
                  </a:lnTo>
                  <a:lnTo>
                    <a:pt x="29654" y="1206"/>
                  </a:lnTo>
                  <a:lnTo>
                    <a:pt x="29873" y="1574"/>
                  </a:lnTo>
                  <a:lnTo>
                    <a:pt x="29997" y="1981"/>
                  </a:lnTo>
                  <a:lnTo>
                    <a:pt x="30784" y="1790"/>
                  </a:lnTo>
                  <a:lnTo>
                    <a:pt x="30603" y="1206"/>
                  </a:lnTo>
                  <a:lnTo>
                    <a:pt x="30335" y="800"/>
                  </a:lnTo>
                  <a:close/>
                </a:path>
                <a:path w="36829" h="6350">
                  <a:moveTo>
                    <a:pt x="762" y="4203"/>
                  </a:moveTo>
                  <a:lnTo>
                    <a:pt x="0" y="4267"/>
                  </a:lnTo>
                  <a:lnTo>
                    <a:pt x="52" y="4673"/>
                  </a:lnTo>
                  <a:lnTo>
                    <a:pt x="147" y="5029"/>
                  </a:lnTo>
                  <a:lnTo>
                    <a:pt x="561" y="5702"/>
                  </a:lnTo>
                  <a:lnTo>
                    <a:pt x="838" y="5930"/>
                  </a:lnTo>
                  <a:lnTo>
                    <a:pt x="1587" y="6248"/>
                  </a:lnTo>
                  <a:lnTo>
                    <a:pt x="2044" y="6324"/>
                  </a:lnTo>
                  <a:lnTo>
                    <a:pt x="3035" y="6324"/>
                  </a:lnTo>
                  <a:lnTo>
                    <a:pt x="3416" y="6248"/>
                  </a:lnTo>
                  <a:lnTo>
                    <a:pt x="4127" y="5930"/>
                  </a:lnTo>
                  <a:lnTo>
                    <a:pt x="4381" y="5702"/>
                  </a:lnTo>
                  <a:lnTo>
                    <a:pt x="2209" y="5600"/>
                  </a:lnTo>
                  <a:lnTo>
                    <a:pt x="1905" y="5549"/>
                  </a:lnTo>
                  <a:lnTo>
                    <a:pt x="1346" y="5308"/>
                  </a:lnTo>
                  <a:lnTo>
                    <a:pt x="1130" y="5143"/>
                  </a:lnTo>
                  <a:lnTo>
                    <a:pt x="849" y="4673"/>
                  </a:lnTo>
                  <a:lnTo>
                    <a:pt x="762" y="4203"/>
                  </a:lnTo>
                  <a:close/>
                </a:path>
                <a:path w="36829" h="6350">
                  <a:moveTo>
                    <a:pt x="2819" y="0"/>
                  </a:moveTo>
                  <a:lnTo>
                    <a:pt x="1968" y="0"/>
                  </a:lnTo>
                  <a:lnTo>
                    <a:pt x="1587" y="88"/>
                  </a:lnTo>
                  <a:lnTo>
                    <a:pt x="886" y="368"/>
                  </a:lnTo>
                  <a:lnTo>
                    <a:pt x="660" y="558"/>
                  </a:lnTo>
                  <a:lnTo>
                    <a:pt x="554" y="723"/>
                  </a:lnTo>
                  <a:lnTo>
                    <a:pt x="444" y="2451"/>
                  </a:lnTo>
                  <a:lnTo>
                    <a:pt x="558" y="2679"/>
                  </a:lnTo>
                  <a:lnTo>
                    <a:pt x="838" y="2895"/>
                  </a:lnTo>
                  <a:lnTo>
                    <a:pt x="1424" y="3174"/>
                  </a:lnTo>
                  <a:lnTo>
                    <a:pt x="1701" y="3276"/>
                  </a:lnTo>
                  <a:lnTo>
                    <a:pt x="2819" y="3530"/>
                  </a:lnTo>
                  <a:lnTo>
                    <a:pt x="3187" y="3632"/>
                  </a:lnTo>
                  <a:lnTo>
                    <a:pt x="3606" y="3797"/>
                  </a:lnTo>
                  <a:lnTo>
                    <a:pt x="3784" y="3924"/>
                  </a:lnTo>
                  <a:lnTo>
                    <a:pt x="3973" y="4165"/>
                  </a:lnTo>
                  <a:lnTo>
                    <a:pt x="3979" y="4927"/>
                  </a:lnTo>
                  <a:lnTo>
                    <a:pt x="3771" y="5245"/>
                  </a:lnTo>
                  <a:lnTo>
                    <a:pt x="3606" y="5372"/>
                  </a:lnTo>
                  <a:lnTo>
                    <a:pt x="3136" y="5562"/>
                  </a:lnTo>
                  <a:lnTo>
                    <a:pt x="2844" y="5600"/>
                  </a:lnTo>
                  <a:lnTo>
                    <a:pt x="4449" y="5600"/>
                  </a:lnTo>
                  <a:lnTo>
                    <a:pt x="4686" y="5245"/>
                  </a:lnTo>
                  <a:lnTo>
                    <a:pt x="4601" y="3632"/>
                  </a:lnTo>
                  <a:lnTo>
                    <a:pt x="4419" y="3378"/>
                  </a:lnTo>
                  <a:lnTo>
                    <a:pt x="4165" y="3174"/>
                  </a:lnTo>
                  <a:lnTo>
                    <a:pt x="3485" y="2870"/>
                  </a:lnTo>
                  <a:lnTo>
                    <a:pt x="3111" y="2755"/>
                  </a:lnTo>
                  <a:lnTo>
                    <a:pt x="1766" y="2451"/>
                  </a:lnTo>
                  <a:lnTo>
                    <a:pt x="1397" y="2324"/>
                  </a:lnTo>
                  <a:lnTo>
                    <a:pt x="1092" y="2044"/>
                  </a:lnTo>
                  <a:lnTo>
                    <a:pt x="1202" y="1092"/>
                  </a:lnTo>
                  <a:lnTo>
                    <a:pt x="1562" y="812"/>
                  </a:lnTo>
                  <a:lnTo>
                    <a:pt x="1917" y="723"/>
                  </a:lnTo>
                  <a:lnTo>
                    <a:pt x="4270" y="723"/>
                  </a:lnTo>
                  <a:lnTo>
                    <a:pt x="4146" y="558"/>
                  </a:lnTo>
                  <a:lnTo>
                    <a:pt x="3879" y="355"/>
                  </a:lnTo>
                  <a:lnTo>
                    <a:pt x="3213" y="88"/>
                  </a:lnTo>
                  <a:lnTo>
                    <a:pt x="2819" y="0"/>
                  </a:lnTo>
                  <a:close/>
                </a:path>
                <a:path w="36829" h="6350">
                  <a:moveTo>
                    <a:pt x="4270" y="723"/>
                  </a:moveTo>
                  <a:lnTo>
                    <a:pt x="2870" y="723"/>
                  </a:lnTo>
                  <a:lnTo>
                    <a:pt x="3225" y="812"/>
                  </a:lnTo>
                  <a:lnTo>
                    <a:pt x="3708" y="1219"/>
                  </a:lnTo>
                  <a:lnTo>
                    <a:pt x="3790" y="1384"/>
                  </a:lnTo>
                  <a:lnTo>
                    <a:pt x="3886" y="1892"/>
                  </a:lnTo>
                  <a:lnTo>
                    <a:pt x="4673" y="1828"/>
                  </a:lnTo>
                  <a:lnTo>
                    <a:pt x="4546" y="1142"/>
                  </a:lnTo>
                  <a:lnTo>
                    <a:pt x="4270" y="723"/>
                  </a:lnTo>
                  <a:close/>
                </a:path>
                <a:path w="36829" h="6350">
                  <a:moveTo>
                    <a:pt x="36322" y="114"/>
                  </a:moveTo>
                  <a:lnTo>
                    <a:pt x="31902" y="114"/>
                  </a:lnTo>
                  <a:lnTo>
                    <a:pt x="31902" y="6222"/>
                  </a:lnTo>
                  <a:lnTo>
                    <a:pt x="36474" y="6222"/>
                  </a:lnTo>
                  <a:lnTo>
                    <a:pt x="36474" y="5499"/>
                  </a:lnTo>
                  <a:lnTo>
                    <a:pt x="32715" y="5499"/>
                  </a:lnTo>
                  <a:lnTo>
                    <a:pt x="32715" y="3416"/>
                  </a:lnTo>
                  <a:lnTo>
                    <a:pt x="36093" y="3416"/>
                  </a:lnTo>
                  <a:lnTo>
                    <a:pt x="36093" y="2705"/>
                  </a:lnTo>
                  <a:lnTo>
                    <a:pt x="32715" y="2705"/>
                  </a:lnTo>
                  <a:lnTo>
                    <a:pt x="32715" y="838"/>
                  </a:lnTo>
                  <a:lnTo>
                    <a:pt x="36322" y="838"/>
                  </a:lnTo>
                  <a:lnTo>
                    <a:pt x="36322" y="114"/>
                  </a:lnTo>
                  <a:close/>
                </a:path>
                <a:path w="36829" h="6350">
                  <a:moveTo>
                    <a:pt x="24295" y="114"/>
                  </a:moveTo>
                  <a:lnTo>
                    <a:pt x="23482" y="114"/>
                  </a:lnTo>
                  <a:lnTo>
                    <a:pt x="23482" y="6222"/>
                  </a:lnTo>
                  <a:lnTo>
                    <a:pt x="24295" y="6222"/>
                  </a:lnTo>
                  <a:lnTo>
                    <a:pt x="24295" y="114"/>
                  </a:lnTo>
                  <a:close/>
                </a:path>
                <a:path w="36829" h="6350">
                  <a:moveTo>
                    <a:pt x="14909" y="114"/>
                  </a:moveTo>
                  <a:lnTo>
                    <a:pt x="11671" y="114"/>
                  </a:lnTo>
                  <a:lnTo>
                    <a:pt x="11671" y="6222"/>
                  </a:lnTo>
                  <a:lnTo>
                    <a:pt x="12471" y="6222"/>
                  </a:lnTo>
                  <a:lnTo>
                    <a:pt x="12471" y="3517"/>
                  </a:lnTo>
                  <a:lnTo>
                    <a:pt x="14975" y="3517"/>
                  </a:lnTo>
                  <a:lnTo>
                    <a:pt x="14833" y="3441"/>
                  </a:lnTo>
                  <a:lnTo>
                    <a:pt x="15405" y="3365"/>
                  </a:lnTo>
                  <a:lnTo>
                    <a:pt x="15849" y="3174"/>
                  </a:lnTo>
                  <a:lnTo>
                    <a:pt x="16182" y="2819"/>
                  </a:lnTo>
                  <a:lnTo>
                    <a:pt x="12471" y="2819"/>
                  </a:lnTo>
                  <a:lnTo>
                    <a:pt x="12471" y="787"/>
                  </a:lnTo>
                  <a:lnTo>
                    <a:pt x="16236" y="787"/>
                  </a:lnTo>
                  <a:lnTo>
                    <a:pt x="16103" y="571"/>
                  </a:lnTo>
                  <a:lnTo>
                    <a:pt x="15900" y="393"/>
                  </a:lnTo>
                  <a:lnTo>
                    <a:pt x="15328" y="165"/>
                  </a:lnTo>
                  <a:lnTo>
                    <a:pt x="14909" y="114"/>
                  </a:lnTo>
                  <a:close/>
                </a:path>
                <a:path w="36829" h="6350">
                  <a:moveTo>
                    <a:pt x="14975" y="3517"/>
                  </a:moveTo>
                  <a:lnTo>
                    <a:pt x="12471" y="3517"/>
                  </a:lnTo>
                  <a:lnTo>
                    <a:pt x="13766" y="3530"/>
                  </a:lnTo>
                  <a:lnTo>
                    <a:pt x="14224" y="3695"/>
                  </a:lnTo>
                  <a:lnTo>
                    <a:pt x="14795" y="4305"/>
                  </a:lnTo>
                  <a:lnTo>
                    <a:pt x="14960" y="4584"/>
                  </a:lnTo>
                  <a:lnTo>
                    <a:pt x="15227" y="4952"/>
                  </a:lnTo>
                  <a:lnTo>
                    <a:pt x="16027" y="6222"/>
                  </a:lnTo>
                  <a:lnTo>
                    <a:pt x="17030" y="6222"/>
                  </a:lnTo>
                  <a:lnTo>
                    <a:pt x="15773" y="4229"/>
                  </a:lnTo>
                  <a:lnTo>
                    <a:pt x="15189" y="3632"/>
                  </a:lnTo>
                  <a:lnTo>
                    <a:pt x="14975" y="3517"/>
                  </a:lnTo>
                  <a:close/>
                </a:path>
                <a:path w="36829" h="6350">
                  <a:moveTo>
                    <a:pt x="17907" y="114"/>
                  </a:moveTo>
                  <a:lnTo>
                    <a:pt x="17018" y="114"/>
                  </a:lnTo>
                  <a:lnTo>
                    <a:pt x="19392" y="6222"/>
                  </a:lnTo>
                  <a:lnTo>
                    <a:pt x="20218" y="6222"/>
                  </a:lnTo>
                  <a:lnTo>
                    <a:pt x="20482" y="5549"/>
                  </a:lnTo>
                  <a:lnTo>
                    <a:pt x="19812" y="5549"/>
                  </a:lnTo>
                  <a:lnTo>
                    <a:pt x="19621" y="4889"/>
                  </a:lnTo>
                  <a:lnTo>
                    <a:pt x="17907" y="114"/>
                  </a:lnTo>
                  <a:close/>
                </a:path>
                <a:path w="36829" h="6350">
                  <a:moveTo>
                    <a:pt x="22618" y="114"/>
                  </a:moveTo>
                  <a:lnTo>
                    <a:pt x="21793" y="114"/>
                  </a:lnTo>
                  <a:lnTo>
                    <a:pt x="19900" y="5219"/>
                  </a:lnTo>
                  <a:lnTo>
                    <a:pt x="19812" y="5549"/>
                  </a:lnTo>
                  <a:lnTo>
                    <a:pt x="20482" y="5549"/>
                  </a:lnTo>
                  <a:lnTo>
                    <a:pt x="22618" y="114"/>
                  </a:lnTo>
                  <a:close/>
                </a:path>
                <a:path w="36829" h="6350">
                  <a:moveTo>
                    <a:pt x="16236" y="787"/>
                  </a:moveTo>
                  <a:lnTo>
                    <a:pt x="14846" y="787"/>
                  </a:lnTo>
                  <a:lnTo>
                    <a:pt x="15189" y="888"/>
                  </a:lnTo>
                  <a:lnTo>
                    <a:pt x="15608" y="1244"/>
                  </a:lnTo>
                  <a:lnTo>
                    <a:pt x="14579" y="2819"/>
                  </a:lnTo>
                  <a:lnTo>
                    <a:pt x="16182" y="2819"/>
                  </a:lnTo>
                  <a:lnTo>
                    <a:pt x="16372" y="2616"/>
                  </a:lnTo>
                  <a:lnTo>
                    <a:pt x="16446" y="1130"/>
                  </a:lnTo>
                  <a:lnTo>
                    <a:pt x="16236" y="787"/>
                  </a:lnTo>
                  <a:close/>
                </a:path>
                <a:path w="36829" h="6350">
                  <a:moveTo>
                    <a:pt x="10388" y="114"/>
                  </a:moveTo>
                  <a:lnTo>
                    <a:pt x="5969" y="114"/>
                  </a:lnTo>
                  <a:lnTo>
                    <a:pt x="5969" y="6222"/>
                  </a:lnTo>
                  <a:lnTo>
                    <a:pt x="10540" y="6222"/>
                  </a:lnTo>
                  <a:lnTo>
                    <a:pt x="10540" y="5499"/>
                  </a:lnTo>
                  <a:lnTo>
                    <a:pt x="6781" y="5499"/>
                  </a:lnTo>
                  <a:lnTo>
                    <a:pt x="6781" y="3416"/>
                  </a:lnTo>
                  <a:lnTo>
                    <a:pt x="10160" y="3416"/>
                  </a:lnTo>
                  <a:lnTo>
                    <a:pt x="10160" y="2705"/>
                  </a:lnTo>
                  <a:lnTo>
                    <a:pt x="6781" y="2705"/>
                  </a:lnTo>
                  <a:lnTo>
                    <a:pt x="6781" y="838"/>
                  </a:lnTo>
                  <a:lnTo>
                    <a:pt x="10388" y="838"/>
                  </a:lnTo>
                  <a:lnTo>
                    <a:pt x="10388" y="114"/>
                  </a:lnTo>
                  <a:close/>
                </a:path>
              </a:pathLst>
            </a:custGeom>
            <a:solidFill>
              <a:srgbClr val="221E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5138280" y="8055533"/>
              <a:ext cx="50165" cy="6985"/>
            </a:xfrm>
            <a:custGeom>
              <a:avLst/>
              <a:gdLst/>
              <a:ahLst/>
              <a:cxnLst/>
              <a:rect l="l" t="t" r="r" b="b"/>
              <a:pathLst>
                <a:path w="50164" h="6984">
                  <a:moveTo>
                    <a:pt x="49834" y="0"/>
                  </a:moveTo>
                  <a:lnTo>
                    <a:pt x="0" y="0"/>
                  </a:lnTo>
                  <a:lnTo>
                    <a:pt x="0" y="6400"/>
                  </a:lnTo>
                  <a:lnTo>
                    <a:pt x="49834" y="6400"/>
                  </a:lnTo>
                  <a:lnTo>
                    <a:pt x="49834" y="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5138826" y="8055571"/>
              <a:ext cx="49530" cy="6350"/>
            </a:xfrm>
            <a:custGeom>
              <a:avLst/>
              <a:gdLst/>
              <a:ahLst/>
              <a:cxnLst/>
              <a:rect l="l" t="t" r="r" b="b"/>
              <a:pathLst>
                <a:path w="49529" h="6350">
                  <a:moveTo>
                    <a:pt x="42011" y="0"/>
                  </a:moveTo>
                  <a:lnTo>
                    <a:pt x="40843" y="0"/>
                  </a:lnTo>
                  <a:lnTo>
                    <a:pt x="40313" y="139"/>
                  </a:lnTo>
                  <a:lnTo>
                    <a:pt x="39458" y="596"/>
                  </a:lnTo>
                  <a:lnTo>
                    <a:pt x="39115" y="965"/>
                  </a:lnTo>
                  <a:lnTo>
                    <a:pt x="38705" y="1765"/>
                  </a:lnTo>
                  <a:lnTo>
                    <a:pt x="38631" y="4267"/>
                  </a:lnTo>
                  <a:lnTo>
                    <a:pt x="39039" y="5257"/>
                  </a:lnTo>
                  <a:lnTo>
                    <a:pt x="39370" y="5626"/>
                  </a:lnTo>
                  <a:lnTo>
                    <a:pt x="40182" y="6184"/>
                  </a:lnTo>
                  <a:lnTo>
                    <a:pt x="40716" y="6311"/>
                  </a:lnTo>
                  <a:lnTo>
                    <a:pt x="42024" y="6311"/>
                  </a:lnTo>
                  <a:lnTo>
                    <a:pt x="42557" y="6134"/>
                  </a:lnTo>
                  <a:lnTo>
                    <a:pt x="43210" y="5613"/>
                  </a:lnTo>
                  <a:lnTo>
                    <a:pt x="40944" y="5613"/>
                  </a:lnTo>
                  <a:lnTo>
                    <a:pt x="40589" y="5511"/>
                  </a:lnTo>
                  <a:lnTo>
                    <a:pt x="39966" y="5130"/>
                  </a:lnTo>
                  <a:lnTo>
                    <a:pt x="39725" y="4851"/>
                  </a:lnTo>
                  <a:lnTo>
                    <a:pt x="39497" y="4267"/>
                  </a:lnTo>
                  <a:lnTo>
                    <a:pt x="39588" y="1765"/>
                  </a:lnTo>
                  <a:lnTo>
                    <a:pt x="39690" y="1511"/>
                  </a:lnTo>
                  <a:lnTo>
                    <a:pt x="39890" y="1244"/>
                  </a:lnTo>
                  <a:lnTo>
                    <a:pt x="40512" y="800"/>
                  </a:lnTo>
                  <a:lnTo>
                    <a:pt x="40906" y="685"/>
                  </a:lnTo>
                  <a:lnTo>
                    <a:pt x="43229" y="685"/>
                  </a:lnTo>
                  <a:lnTo>
                    <a:pt x="42519" y="139"/>
                  </a:lnTo>
                  <a:lnTo>
                    <a:pt x="42011" y="0"/>
                  </a:lnTo>
                  <a:close/>
                </a:path>
                <a:path w="49529" h="6350">
                  <a:moveTo>
                    <a:pt x="43116" y="4063"/>
                  </a:moveTo>
                  <a:lnTo>
                    <a:pt x="43002" y="4584"/>
                  </a:lnTo>
                  <a:lnTo>
                    <a:pt x="42773" y="4952"/>
                  </a:lnTo>
                  <a:lnTo>
                    <a:pt x="42151" y="5486"/>
                  </a:lnTo>
                  <a:lnTo>
                    <a:pt x="41770" y="5613"/>
                  </a:lnTo>
                  <a:lnTo>
                    <a:pt x="43210" y="5613"/>
                  </a:lnTo>
                  <a:lnTo>
                    <a:pt x="43434" y="5435"/>
                  </a:lnTo>
                  <a:lnTo>
                    <a:pt x="43738" y="4927"/>
                  </a:lnTo>
                  <a:lnTo>
                    <a:pt x="43816" y="4241"/>
                  </a:lnTo>
                  <a:lnTo>
                    <a:pt x="43116" y="4063"/>
                  </a:lnTo>
                  <a:close/>
                </a:path>
                <a:path w="49529" h="6350">
                  <a:moveTo>
                    <a:pt x="43229" y="685"/>
                  </a:moveTo>
                  <a:lnTo>
                    <a:pt x="41783" y="685"/>
                  </a:lnTo>
                  <a:lnTo>
                    <a:pt x="42130" y="800"/>
                  </a:lnTo>
                  <a:lnTo>
                    <a:pt x="42659" y="1181"/>
                  </a:lnTo>
                  <a:lnTo>
                    <a:pt x="42875" y="1511"/>
                  </a:lnTo>
                  <a:lnTo>
                    <a:pt x="43014" y="1955"/>
                  </a:lnTo>
                  <a:lnTo>
                    <a:pt x="43802" y="1765"/>
                  </a:lnTo>
                  <a:lnTo>
                    <a:pt x="43631" y="1181"/>
                  </a:lnTo>
                  <a:lnTo>
                    <a:pt x="43354" y="787"/>
                  </a:lnTo>
                  <a:close/>
                </a:path>
                <a:path w="49529" h="6350">
                  <a:moveTo>
                    <a:pt x="17322" y="0"/>
                  </a:moveTo>
                  <a:lnTo>
                    <a:pt x="15900" y="0"/>
                  </a:lnTo>
                  <a:lnTo>
                    <a:pt x="15201" y="279"/>
                  </a:lnTo>
                  <a:lnTo>
                    <a:pt x="14097" y="1422"/>
                  </a:lnTo>
                  <a:lnTo>
                    <a:pt x="13988" y="4330"/>
                  </a:lnTo>
                  <a:lnTo>
                    <a:pt x="14427" y="5232"/>
                  </a:lnTo>
                  <a:lnTo>
                    <a:pt x="14770" y="5613"/>
                  </a:lnTo>
                  <a:lnTo>
                    <a:pt x="15671" y="6172"/>
                  </a:lnTo>
                  <a:lnTo>
                    <a:pt x="16179" y="6311"/>
                  </a:lnTo>
                  <a:lnTo>
                    <a:pt x="17284" y="6311"/>
                  </a:lnTo>
                  <a:lnTo>
                    <a:pt x="17803" y="6172"/>
                  </a:lnTo>
                  <a:lnTo>
                    <a:pt x="18707" y="5676"/>
                  </a:lnTo>
                  <a:lnTo>
                    <a:pt x="16154" y="5613"/>
                  </a:lnTo>
                  <a:lnTo>
                    <a:pt x="15659" y="5397"/>
                  </a:lnTo>
                  <a:lnTo>
                    <a:pt x="14871" y="4559"/>
                  </a:lnTo>
                  <a:lnTo>
                    <a:pt x="14884" y="1663"/>
                  </a:lnTo>
                  <a:lnTo>
                    <a:pt x="15697" y="876"/>
                  </a:lnTo>
                  <a:lnTo>
                    <a:pt x="16192" y="685"/>
                  </a:lnTo>
                  <a:lnTo>
                    <a:pt x="18768" y="685"/>
                  </a:lnTo>
                  <a:lnTo>
                    <a:pt x="17830" y="126"/>
                  </a:lnTo>
                  <a:lnTo>
                    <a:pt x="17322" y="0"/>
                  </a:lnTo>
                  <a:close/>
                </a:path>
                <a:path w="49529" h="6350">
                  <a:moveTo>
                    <a:pt x="18768" y="685"/>
                  </a:moveTo>
                  <a:lnTo>
                    <a:pt x="17170" y="685"/>
                  </a:lnTo>
                  <a:lnTo>
                    <a:pt x="17525" y="787"/>
                  </a:lnTo>
                  <a:lnTo>
                    <a:pt x="18186" y="1193"/>
                  </a:lnTo>
                  <a:lnTo>
                    <a:pt x="18427" y="1485"/>
                  </a:lnTo>
                  <a:lnTo>
                    <a:pt x="18664" y="1993"/>
                  </a:lnTo>
                  <a:lnTo>
                    <a:pt x="18644" y="4559"/>
                  </a:lnTo>
                  <a:lnTo>
                    <a:pt x="17856" y="5397"/>
                  </a:lnTo>
                  <a:lnTo>
                    <a:pt x="17360" y="5613"/>
                  </a:lnTo>
                  <a:lnTo>
                    <a:pt x="18766" y="5613"/>
                  </a:lnTo>
                  <a:lnTo>
                    <a:pt x="18967" y="5397"/>
                  </a:lnTo>
                  <a:lnTo>
                    <a:pt x="19088" y="5232"/>
                  </a:lnTo>
                  <a:lnTo>
                    <a:pt x="19545" y="4330"/>
                  </a:lnTo>
                  <a:lnTo>
                    <a:pt x="19558" y="1993"/>
                  </a:lnTo>
                  <a:lnTo>
                    <a:pt x="19088" y="1041"/>
                  </a:lnTo>
                  <a:lnTo>
                    <a:pt x="18768" y="685"/>
                  </a:lnTo>
                  <a:close/>
                </a:path>
                <a:path w="49529" h="6350">
                  <a:moveTo>
                    <a:pt x="11188" y="0"/>
                  </a:moveTo>
                  <a:lnTo>
                    <a:pt x="10033" y="0"/>
                  </a:lnTo>
                  <a:lnTo>
                    <a:pt x="9537" y="114"/>
                  </a:lnTo>
                  <a:lnTo>
                    <a:pt x="8648" y="596"/>
                  </a:lnTo>
                  <a:lnTo>
                    <a:pt x="8293" y="965"/>
                  </a:lnTo>
                  <a:lnTo>
                    <a:pt x="7882" y="1765"/>
                  </a:lnTo>
                  <a:lnTo>
                    <a:pt x="7808" y="4267"/>
                  </a:lnTo>
                  <a:lnTo>
                    <a:pt x="8229" y="5257"/>
                  </a:lnTo>
                  <a:lnTo>
                    <a:pt x="8547" y="5626"/>
                  </a:lnTo>
                  <a:lnTo>
                    <a:pt x="9359" y="6184"/>
                  </a:lnTo>
                  <a:lnTo>
                    <a:pt x="9893" y="6311"/>
                  </a:lnTo>
                  <a:lnTo>
                    <a:pt x="11201" y="6311"/>
                  </a:lnTo>
                  <a:lnTo>
                    <a:pt x="11734" y="6134"/>
                  </a:lnTo>
                  <a:lnTo>
                    <a:pt x="12388" y="5613"/>
                  </a:lnTo>
                  <a:lnTo>
                    <a:pt x="10121" y="5613"/>
                  </a:lnTo>
                  <a:lnTo>
                    <a:pt x="9778" y="5511"/>
                  </a:lnTo>
                  <a:lnTo>
                    <a:pt x="9143" y="5130"/>
                  </a:lnTo>
                  <a:lnTo>
                    <a:pt x="8902" y="4851"/>
                  </a:lnTo>
                  <a:lnTo>
                    <a:pt x="8674" y="4267"/>
                  </a:lnTo>
                  <a:lnTo>
                    <a:pt x="8766" y="1765"/>
                  </a:lnTo>
                  <a:lnTo>
                    <a:pt x="8867" y="1511"/>
                  </a:lnTo>
                  <a:lnTo>
                    <a:pt x="9067" y="1244"/>
                  </a:lnTo>
                  <a:lnTo>
                    <a:pt x="9702" y="800"/>
                  </a:lnTo>
                  <a:lnTo>
                    <a:pt x="10083" y="685"/>
                  </a:lnTo>
                  <a:lnTo>
                    <a:pt x="12406" y="685"/>
                  </a:lnTo>
                  <a:lnTo>
                    <a:pt x="11696" y="139"/>
                  </a:lnTo>
                  <a:lnTo>
                    <a:pt x="11188" y="0"/>
                  </a:lnTo>
                  <a:close/>
                </a:path>
                <a:path w="49529" h="6350">
                  <a:moveTo>
                    <a:pt x="12293" y="4063"/>
                  </a:moveTo>
                  <a:lnTo>
                    <a:pt x="12179" y="4584"/>
                  </a:lnTo>
                  <a:lnTo>
                    <a:pt x="11950" y="4952"/>
                  </a:lnTo>
                  <a:lnTo>
                    <a:pt x="11341" y="5486"/>
                  </a:lnTo>
                  <a:lnTo>
                    <a:pt x="10947" y="5613"/>
                  </a:lnTo>
                  <a:lnTo>
                    <a:pt x="12388" y="5613"/>
                  </a:lnTo>
                  <a:lnTo>
                    <a:pt x="12611" y="5435"/>
                  </a:lnTo>
                  <a:lnTo>
                    <a:pt x="12928" y="4927"/>
                  </a:lnTo>
                  <a:lnTo>
                    <a:pt x="12993" y="4241"/>
                  </a:lnTo>
                  <a:lnTo>
                    <a:pt x="12293" y="4063"/>
                  </a:lnTo>
                  <a:close/>
                </a:path>
                <a:path w="49529" h="6350">
                  <a:moveTo>
                    <a:pt x="12406" y="685"/>
                  </a:moveTo>
                  <a:lnTo>
                    <a:pt x="10960" y="685"/>
                  </a:lnTo>
                  <a:lnTo>
                    <a:pt x="11320" y="800"/>
                  </a:lnTo>
                  <a:lnTo>
                    <a:pt x="11849" y="1181"/>
                  </a:lnTo>
                  <a:lnTo>
                    <a:pt x="12052" y="1511"/>
                  </a:lnTo>
                  <a:lnTo>
                    <a:pt x="12191" y="1955"/>
                  </a:lnTo>
                  <a:lnTo>
                    <a:pt x="12992" y="1765"/>
                  </a:lnTo>
                  <a:lnTo>
                    <a:pt x="12809" y="1181"/>
                  </a:lnTo>
                  <a:lnTo>
                    <a:pt x="12531" y="787"/>
                  </a:lnTo>
                  <a:close/>
                </a:path>
                <a:path w="49529" h="6350">
                  <a:moveTo>
                    <a:pt x="2730" y="4178"/>
                  </a:moveTo>
                  <a:lnTo>
                    <a:pt x="1955" y="4241"/>
                  </a:lnTo>
                  <a:lnTo>
                    <a:pt x="2011" y="4737"/>
                  </a:lnTo>
                  <a:lnTo>
                    <a:pt x="2103" y="5016"/>
                  </a:lnTo>
                  <a:lnTo>
                    <a:pt x="2533" y="5689"/>
                  </a:lnTo>
                  <a:lnTo>
                    <a:pt x="2806" y="5905"/>
                  </a:lnTo>
                  <a:lnTo>
                    <a:pt x="3543" y="6222"/>
                  </a:lnTo>
                  <a:lnTo>
                    <a:pt x="4000" y="6311"/>
                  </a:lnTo>
                  <a:lnTo>
                    <a:pt x="5003" y="6311"/>
                  </a:lnTo>
                  <a:lnTo>
                    <a:pt x="5384" y="6222"/>
                  </a:lnTo>
                  <a:lnTo>
                    <a:pt x="6096" y="5905"/>
                  </a:lnTo>
                  <a:lnTo>
                    <a:pt x="6350" y="5689"/>
                  </a:lnTo>
                  <a:lnTo>
                    <a:pt x="4178" y="5600"/>
                  </a:lnTo>
                  <a:lnTo>
                    <a:pt x="3873" y="5524"/>
                  </a:lnTo>
                  <a:lnTo>
                    <a:pt x="3314" y="5283"/>
                  </a:lnTo>
                  <a:lnTo>
                    <a:pt x="3098" y="5130"/>
                  </a:lnTo>
                  <a:lnTo>
                    <a:pt x="2844" y="4737"/>
                  </a:lnTo>
                  <a:lnTo>
                    <a:pt x="2730" y="4178"/>
                  </a:lnTo>
                  <a:close/>
                </a:path>
                <a:path w="49529" h="6350">
                  <a:moveTo>
                    <a:pt x="4787" y="0"/>
                  </a:moveTo>
                  <a:lnTo>
                    <a:pt x="3924" y="0"/>
                  </a:lnTo>
                  <a:lnTo>
                    <a:pt x="3543" y="63"/>
                  </a:lnTo>
                  <a:lnTo>
                    <a:pt x="2865" y="355"/>
                  </a:lnTo>
                  <a:lnTo>
                    <a:pt x="2628" y="533"/>
                  </a:lnTo>
                  <a:lnTo>
                    <a:pt x="2516" y="698"/>
                  </a:lnTo>
                  <a:lnTo>
                    <a:pt x="2412" y="2425"/>
                  </a:lnTo>
                  <a:lnTo>
                    <a:pt x="2539" y="2666"/>
                  </a:lnTo>
                  <a:lnTo>
                    <a:pt x="2793" y="2870"/>
                  </a:lnTo>
                  <a:lnTo>
                    <a:pt x="3289" y="3124"/>
                  </a:lnTo>
                  <a:lnTo>
                    <a:pt x="3670" y="3251"/>
                  </a:lnTo>
                  <a:lnTo>
                    <a:pt x="5156" y="3619"/>
                  </a:lnTo>
                  <a:lnTo>
                    <a:pt x="5575" y="3771"/>
                  </a:lnTo>
                  <a:lnTo>
                    <a:pt x="5753" y="3898"/>
                  </a:lnTo>
                  <a:lnTo>
                    <a:pt x="5951" y="4152"/>
                  </a:lnTo>
                  <a:lnTo>
                    <a:pt x="6017" y="4813"/>
                  </a:lnTo>
                  <a:lnTo>
                    <a:pt x="5740" y="5232"/>
                  </a:lnTo>
                  <a:lnTo>
                    <a:pt x="5575" y="5359"/>
                  </a:lnTo>
                  <a:lnTo>
                    <a:pt x="5092" y="5537"/>
                  </a:lnTo>
                  <a:lnTo>
                    <a:pt x="4825" y="5600"/>
                  </a:lnTo>
                  <a:lnTo>
                    <a:pt x="6406" y="5600"/>
                  </a:lnTo>
                  <a:lnTo>
                    <a:pt x="6638" y="5232"/>
                  </a:lnTo>
                  <a:lnTo>
                    <a:pt x="6568" y="3619"/>
                  </a:lnTo>
                  <a:lnTo>
                    <a:pt x="6388" y="3352"/>
                  </a:lnTo>
                  <a:lnTo>
                    <a:pt x="6045" y="3124"/>
                  </a:lnTo>
                  <a:lnTo>
                    <a:pt x="5483" y="2857"/>
                  </a:lnTo>
                  <a:lnTo>
                    <a:pt x="3702" y="2425"/>
                  </a:lnTo>
                  <a:lnTo>
                    <a:pt x="3352" y="2298"/>
                  </a:lnTo>
                  <a:lnTo>
                    <a:pt x="3048" y="2019"/>
                  </a:lnTo>
                  <a:lnTo>
                    <a:pt x="3155" y="1079"/>
                  </a:lnTo>
                  <a:lnTo>
                    <a:pt x="3517" y="800"/>
                  </a:lnTo>
                  <a:lnTo>
                    <a:pt x="3886" y="698"/>
                  </a:lnTo>
                  <a:lnTo>
                    <a:pt x="6218" y="698"/>
                  </a:lnTo>
                  <a:lnTo>
                    <a:pt x="5837" y="342"/>
                  </a:lnTo>
                  <a:lnTo>
                    <a:pt x="5181" y="63"/>
                  </a:lnTo>
                  <a:lnTo>
                    <a:pt x="4787" y="0"/>
                  </a:lnTo>
                  <a:close/>
                </a:path>
                <a:path w="49529" h="6350">
                  <a:moveTo>
                    <a:pt x="6218" y="698"/>
                  </a:moveTo>
                  <a:lnTo>
                    <a:pt x="4838" y="698"/>
                  </a:lnTo>
                  <a:lnTo>
                    <a:pt x="5197" y="812"/>
                  </a:lnTo>
                  <a:lnTo>
                    <a:pt x="5664" y="1193"/>
                  </a:lnTo>
                  <a:lnTo>
                    <a:pt x="5756" y="1371"/>
                  </a:lnTo>
                  <a:lnTo>
                    <a:pt x="5854" y="1866"/>
                  </a:lnTo>
                  <a:lnTo>
                    <a:pt x="6642" y="1816"/>
                  </a:lnTo>
                  <a:lnTo>
                    <a:pt x="6515" y="1142"/>
                  </a:lnTo>
                  <a:lnTo>
                    <a:pt x="6218" y="698"/>
                  </a:lnTo>
                  <a:close/>
                </a:path>
                <a:path w="49529" h="6350">
                  <a:moveTo>
                    <a:pt x="47269" y="812"/>
                  </a:moveTo>
                  <a:lnTo>
                    <a:pt x="46443" y="812"/>
                  </a:lnTo>
                  <a:lnTo>
                    <a:pt x="46443" y="6197"/>
                  </a:lnTo>
                  <a:lnTo>
                    <a:pt x="47269" y="6197"/>
                  </a:lnTo>
                  <a:lnTo>
                    <a:pt x="47269" y="812"/>
                  </a:lnTo>
                  <a:close/>
                </a:path>
                <a:path w="49529" h="6350">
                  <a:moveTo>
                    <a:pt x="49288" y="101"/>
                  </a:moveTo>
                  <a:lnTo>
                    <a:pt x="44450" y="101"/>
                  </a:lnTo>
                  <a:lnTo>
                    <a:pt x="44450" y="812"/>
                  </a:lnTo>
                  <a:lnTo>
                    <a:pt x="49288" y="812"/>
                  </a:lnTo>
                  <a:lnTo>
                    <a:pt x="49288" y="101"/>
                  </a:lnTo>
                  <a:close/>
                </a:path>
                <a:path w="49529" h="6350">
                  <a:moveTo>
                    <a:pt x="37477" y="101"/>
                  </a:moveTo>
                  <a:lnTo>
                    <a:pt x="33070" y="101"/>
                  </a:lnTo>
                  <a:lnTo>
                    <a:pt x="33070" y="6197"/>
                  </a:lnTo>
                  <a:lnTo>
                    <a:pt x="37630" y="6197"/>
                  </a:lnTo>
                  <a:lnTo>
                    <a:pt x="37630" y="5486"/>
                  </a:lnTo>
                  <a:lnTo>
                    <a:pt x="33870" y="5486"/>
                  </a:lnTo>
                  <a:lnTo>
                    <a:pt x="33870" y="3403"/>
                  </a:lnTo>
                  <a:lnTo>
                    <a:pt x="37261" y="3403"/>
                  </a:lnTo>
                  <a:lnTo>
                    <a:pt x="37261" y="2679"/>
                  </a:lnTo>
                  <a:lnTo>
                    <a:pt x="33870" y="2679"/>
                  </a:lnTo>
                  <a:lnTo>
                    <a:pt x="33870" y="812"/>
                  </a:lnTo>
                  <a:lnTo>
                    <a:pt x="37477" y="812"/>
                  </a:lnTo>
                  <a:lnTo>
                    <a:pt x="37477" y="101"/>
                  </a:lnTo>
                  <a:close/>
                </a:path>
                <a:path w="49529" h="6350">
                  <a:moveTo>
                    <a:pt x="27711" y="101"/>
                  </a:moveTo>
                  <a:lnTo>
                    <a:pt x="26873" y="101"/>
                  </a:lnTo>
                  <a:lnTo>
                    <a:pt x="26873" y="6197"/>
                  </a:lnTo>
                  <a:lnTo>
                    <a:pt x="27660" y="6197"/>
                  </a:lnTo>
                  <a:lnTo>
                    <a:pt x="27660" y="1409"/>
                  </a:lnTo>
                  <a:lnTo>
                    <a:pt x="28589" y="1409"/>
                  </a:lnTo>
                  <a:lnTo>
                    <a:pt x="27711" y="101"/>
                  </a:lnTo>
                  <a:close/>
                </a:path>
                <a:path w="49529" h="6350">
                  <a:moveTo>
                    <a:pt x="28589" y="1409"/>
                  </a:moveTo>
                  <a:lnTo>
                    <a:pt x="27660" y="1409"/>
                  </a:lnTo>
                  <a:lnTo>
                    <a:pt x="30861" y="6197"/>
                  </a:lnTo>
                  <a:lnTo>
                    <a:pt x="31686" y="6197"/>
                  </a:lnTo>
                  <a:lnTo>
                    <a:pt x="31686" y="4889"/>
                  </a:lnTo>
                  <a:lnTo>
                    <a:pt x="30924" y="4889"/>
                  </a:lnTo>
                  <a:lnTo>
                    <a:pt x="28589" y="1409"/>
                  </a:lnTo>
                  <a:close/>
                </a:path>
                <a:path w="49529" h="6350">
                  <a:moveTo>
                    <a:pt x="31686" y="101"/>
                  </a:moveTo>
                  <a:lnTo>
                    <a:pt x="30924" y="101"/>
                  </a:lnTo>
                  <a:lnTo>
                    <a:pt x="30924" y="4889"/>
                  </a:lnTo>
                  <a:lnTo>
                    <a:pt x="31686" y="4889"/>
                  </a:lnTo>
                  <a:lnTo>
                    <a:pt x="31686" y="101"/>
                  </a:lnTo>
                  <a:close/>
                </a:path>
                <a:path w="49529" h="6350">
                  <a:moveTo>
                    <a:pt x="21526" y="101"/>
                  </a:moveTo>
                  <a:lnTo>
                    <a:pt x="20713" y="101"/>
                  </a:lnTo>
                  <a:lnTo>
                    <a:pt x="20713" y="6197"/>
                  </a:lnTo>
                  <a:lnTo>
                    <a:pt x="21488" y="6197"/>
                  </a:lnTo>
                  <a:lnTo>
                    <a:pt x="21488" y="1409"/>
                  </a:lnTo>
                  <a:lnTo>
                    <a:pt x="22407" y="1409"/>
                  </a:lnTo>
                  <a:lnTo>
                    <a:pt x="21526" y="101"/>
                  </a:lnTo>
                  <a:close/>
                </a:path>
                <a:path w="49529" h="6350">
                  <a:moveTo>
                    <a:pt x="22407" y="1409"/>
                  </a:moveTo>
                  <a:lnTo>
                    <a:pt x="21488" y="1409"/>
                  </a:lnTo>
                  <a:lnTo>
                    <a:pt x="24688" y="6197"/>
                  </a:lnTo>
                  <a:lnTo>
                    <a:pt x="25526" y="6197"/>
                  </a:lnTo>
                  <a:lnTo>
                    <a:pt x="25526" y="4889"/>
                  </a:lnTo>
                  <a:lnTo>
                    <a:pt x="24752" y="4889"/>
                  </a:lnTo>
                  <a:lnTo>
                    <a:pt x="22407" y="1409"/>
                  </a:lnTo>
                  <a:close/>
                </a:path>
                <a:path w="49529" h="6350">
                  <a:moveTo>
                    <a:pt x="25526" y="101"/>
                  </a:moveTo>
                  <a:lnTo>
                    <a:pt x="24752" y="101"/>
                  </a:lnTo>
                  <a:lnTo>
                    <a:pt x="24752" y="4889"/>
                  </a:lnTo>
                  <a:lnTo>
                    <a:pt x="25526" y="4889"/>
                  </a:lnTo>
                  <a:lnTo>
                    <a:pt x="25526" y="101"/>
                  </a:lnTo>
                  <a:close/>
                </a:path>
                <a:path w="49529" h="6350">
                  <a:moveTo>
                    <a:pt x="812" y="88"/>
                  </a:moveTo>
                  <a:lnTo>
                    <a:pt x="0" y="88"/>
                  </a:lnTo>
                  <a:lnTo>
                    <a:pt x="0" y="6197"/>
                  </a:lnTo>
                  <a:lnTo>
                    <a:pt x="812" y="6197"/>
                  </a:lnTo>
                  <a:lnTo>
                    <a:pt x="812" y="88"/>
                  </a:lnTo>
                  <a:close/>
                </a:path>
              </a:pathLst>
            </a:custGeom>
            <a:solidFill>
              <a:srgbClr val="221E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5138280" y="8070621"/>
              <a:ext cx="51435" cy="3175"/>
            </a:xfrm>
            <a:custGeom>
              <a:avLst/>
              <a:gdLst/>
              <a:ahLst/>
              <a:cxnLst/>
              <a:rect l="l" t="t" r="r" b="b"/>
              <a:pathLst>
                <a:path w="51435" h="3175">
                  <a:moveTo>
                    <a:pt x="50863" y="0"/>
                  </a:moveTo>
                  <a:lnTo>
                    <a:pt x="0" y="0"/>
                  </a:lnTo>
                  <a:lnTo>
                    <a:pt x="0" y="2971"/>
                  </a:lnTo>
                  <a:lnTo>
                    <a:pt x="50863" y="2971"/>
                  </a:lnTo>
                  <a:lnTo>
                    <a:pt x="508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55" name="object 3155"/>
            <p:cNvPicPr/>
            <p:nvPr/>
          </p:nvPicPr>
          <p:blipFill>
            <a:blip r:embed="rId154" cstate="print"/>
            <a:stretch>
              <a:fillRect/>
            </a:stretch>
          </p:blipFill>
          <p:spPr>
            <a:xfrm>
              <a:off x="4389043" y="7410195"/>
              <a:ext cx="749236" cy="126987"/>
            </a:xfrm>
            <a:prstGeom prst="rect">
              <a:avLst/>
            </a:prstGeom>
          </p:spPr>
        </p:pic>
        <p:sp>
          <p:nvSpPr>
            <p:cNvPr id="3156" name="object 3156"/>
            <p:cNvSpPr/>
            <p:nvPr/>
          </p:nvSpPr>
          <p:spPr>
            <a:xfrm>
              <a:off x="4389043" y="7428001"/>
              <a:ext cx="749300" cy="7620"/>
            </a:xfrm>
            <a:custGeom>
              <a:avLst/>
              <a:gdLst/>
              <a:ahLst/>
              <a:cxnLst/>
              <a:rect l="l" t="t" r="r" b="b"/>
              <a:pathLst>
                <a:path w="749300" h="7620">
                  <a:moveTo>
                    <a:pt x="325101" y="6311"/>
                  </a:moveTo>
                  <a:lnTo>
                    <a:pt x="168706" y="6611"/>
                  </a:lnTo>
                  <a:lnTo>
                    <a:pt x="168706" y="7073"/>
                  </a:lnTo>
                  <a:lnTo>
                    <a:pt x="325101" y="6311"/>
                  </a:lnTo>
                  <a:close/>
                </a:path>
                <a:path w="749300" h="7620">
                  <a:moveTo>
                    <a:pt x="749236" y="0"/>
                  </a:moveTo>
                  <a:lnTo>
                    <a:pt x="0" y="3619"/>
                  </a:lnTo>
                  <a:lnTo>
                    <a:pt x="0" y="6934"/>
                  </a:lnTo>
                  <a:lnTo>
                    <a:pt x="168706" y="6611"/>
                  </a:lnTo>
                  <a:lnTo>
                    <a:pt x="168706" y="6311"/>
                  </a:lnTo>
                  <a:lnTo>
                    <a:pt x="325101" y="6311"/>
                  </a:lnTo>
                  <a:lnTo>
                    <a:pt x="502348" y="5448"/>
                  </a:lnTo>
                  <a:lnTo>
                    <a:pt x="502348" y="5054"/>
                  </a:lnTo>
                  <a:lnTo>
                    <a:pt x="749236" y="3467"/>
                  </a:lnTo>
                  <a:lnTo>
                    <a:pt x="749236" y="0"/>
                  </a:lnTo>
                  <a:close/>
                </a:path>
                <a:path w="749300" h="7620">
                  <a:moveTo>
                    <a:pt x="325101" y="6311"/>
                  </a:moveTo>
                  <a:lnTo>
                    <a:pt x="168706" y="6311"/>
                  </a:lnTo>
                  <a:lnTo>
                    <a:pt x="168706" y="6611"/>
                  </a:lnTo>
                  <a:lnTo>
                    <a:pt x="325101" y="63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57" name="object 3157"/>
            <p:cNvPicPr/>
            <p:nvPr/>
          </p:nvPicPr>
          <p:blipFill>
            <a:blip r:embed="rId155" cstate="print"/>
            <a:stretch>
              <a:fillRect/>
            </a:stretch>
          </p:blipFill>
          <p:spPr>
            <a:xfrm>
              <a:off x="4900777" y="7435798"/>
              <a:ext cx="237502" cy="101384"/>
            </a:xfrm>
            <a:prstGeom prst="rect">
              <a:avLst/>
            </a:prstGeom>
          </p:spPr>
        </p:pic>
        <p:sp>
          <p:nvSpPr>
            <p:cNvPr id="3158" name="object 3158"/>
            <p:cNvSpPr/>
            <p:nvPr/>
          </p:nvSpPr>
          <p:spPr>
            <a:xfrm>
              <a:off x="4891392" y="7431468"/>
              <a:ext cx="247015" cy="6350"/>
            </a:xfrm>
            <a:custGeom>
              <a:avLst/>
              <a:gdLst/>
              <a:ahLst/>
              <a:cxnLst/>
              <a:rect l="l" t="t" r="r" b="b"/>
              <a:pathLst>
                <a:path w="247014" h="6350">
                  <a:moveTo>
                    <a:pt x="246887" y="1930"/>
                  </a:moveTo>
                  <a:lnTo>
                    <a:pt x="9372" y="1991"/>
                  </a:lnTo>
                  <a:lnTo>
                    <a:pt x="9385" y="5880"/>
                  </a:lnTo>
                  <a:lnTo>
                    <a:pt x="246887" y="4330"/>
                  </a:lnTo>
                  <a:lnTo>
                    <a:pt x="246887" y="1930"/>
                  </a:lnTo>
                  <a:close/>
                </a:path>
                <a:path w="247014" h="6350">
                  <a:moveTo>
                    <a:pt x="246887" y="0"/>
                  </a:moveTo>
                  <a:lnTo>
                    <a:pt x="0" y="1587"/>
                  </a:lnTo>
                  <a:lnTo>
                    <a:pt x="0" y="1993"/>
                  </a:lnTo>
                  <a:lnTo>
                    <a:pt x="9372" y="1991"/>
                  </a:lnTo>
                  <a:lnTo>
                    <a:pt x="246887" y="1930"/>
                  </a:lnTo>
                  <a:lnTo>
                    <a:pt x="246887" y="0"/>
                  </a:lnTo>
                  <a:close/>
                </a:path>
                <a:path w="247014" h="6350">
                  <a:moveTo>
                    <a:pt x="246887" y="1930"/>
                  </a:moveTo>
                  <a:lnTo>
                    <a:pt x="9372" y="1930"/>
                  </a:lnTo>
                  <a:lnTo>
                    <a:pt x="246887" y="1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59" name="object 3159"/>
            <p:cNvPicPr/>
            <p:nvPr/>
          </p:nvPicPr>
          <p:blipFill>
            <a:blip r:embed="rId156" cstate="print"/>
            <a:stretch>
              <a:fillRect/>
            </a:stretch>
          </p:blipFill>
          <p:spPr>
            <a:xfrm>
              <a:off x="4563579" y="7433398"/>
              <a:ext cx="337947" cy="103784"/>
            </a:xfrm>
            <a:prstGeom prst="rect">
              <a:avLst/>
            </a:prstGeom>
          </p:spPr>
        </p:pic>
        <p:sp>
          <p:nvSpPr>
            <p:cNvPr id="3160" name="object 3160"/>
            <p:cNvSpPr/>
            <p:nvPr/>
          </p:nvSpPr>
          <p:spPr>
            <a:xfrm>
              <a:off x="4890706" y="7558049"/>
              <a:ext cx="1905" cy="50800"/>
            </a:xfrm>
            <a:custGeom>
              <a:avLst/>
              <a:gdLst/>
              <a:ahLst/>
              <a:cxnLst/>
              <a:rect l="l" t="t" r="r" b="b"/>
              <a:pathLst>
                <a:path w="1904" h="50800">
                  <a:moveTo>
                    <a:pt x="1155" y="0"/>
                  </a:moveTo>
                  <a:lnTo>
                    <a:pt x="0" y="12"/>
                  </a:lnTo>
                  <a:lnTo>
                    <a:pt x="1346" y="50698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61" name="object 3161"/>
            <p:cNvPicPr/>
            <p:nvPr/>
          </p:nvPicPr>
          <p:blipFill>
            <a:blip r:embed="rId157" cstate="print"/>
            <a:stretch>
              <a:fillRect/>
            </a:stretch>
          </p:blipFill>
          <p:spPr>
            <a:xfrm>
              <a:off x="4896205" y="7537183"/>
              <a:ext cx="242074" cy="190538"/>
            </a:xfrm>
            <a:prstGeom prst="rect">
              <a:avLst/>
            </a:prstGeom>
          </p:spPr>
        </p:pic>
        <p:sp>
          <p:nvSpPr>
            <p:cNvPr id="3162" name="object 3162"/>
            <p:cNvSpPr/>
            <p:nvPr/>
          </p:nvSpPr>
          <p:spPr>
            <a:xfrm>
              <a:off x="4893640" y="7608569"/>
              <a:ext cx="3175" cy="119380"/>
            </a:xfrm>
            <a:custGeom>
              <a:avLst/>
              <a:gdLst/>
              <a:ahLst/>
              <a:cxnLst/>
              <a:rect l="l" t="t" r="r" b="b"/>
              <a:pathLst>
                <a:path w="3175" h="119379">
                  <a:moveTo>
                    <a:pt x="0" y="119379"/>
                  </a:moveTo>
                  <a:lnTo>
                    <a:pt x="2993" y="119379"/>
                  </a:lnTo>
                  <a:lnTo>
                    <a:pt x="2993" y="0"/>
                  </a:lnTo>
                  <a:lnTo>
                    <a:pt x="0" y="0"/>
                  </a:lnTo>
                  <a:lnTo>
                    <a:pt x="0" y="1193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63" name="object 3163"/>
            <p:cNvPicPr/>
            <p:nvPr/>
          </p:nvPicPr>
          <p:blipFill>
            <a:blip r:embed="rId158" cstate="print"/>
            <a:stretch>
              <a:fillRect/>
            </a:stretch>
          </p:blipFill>
          <p:spPr>
            <a:xfrm>
              <a:off x="5121935" y="7675028"/>
              <a:ext cx="16344" cy="38404"/>
            </a:xfrm>
            <a:prstGeom prst="rect">
              <a:avLst/>
            </a:prstGeom>
          </p:spPr>
        </p:pic>
        <p:pic>
          <p:nvPicPr>
            <p:cNvPr id="3164" name="object 3164"/>
            <p:cNvPicPr/>
            <p:nvPr/>
          </p:nvPicPr>
          <p:blipFill>
            <a:blip r:embed="rId159" cstate="print"/>
            <a:stretch>
              <a:fillRect/>
            </a:stretch>
          </p:blipFill>
          <p:spPr>
            <a:xfrm>
              <a:off x="4558334" y="7537183"/>
              <a:ext cx="343344" cy="71386"/>
            </a:xfrm>
            <a:prstGeom prst="rect">
              <a:avLst/>
            </a:prstGeom>
          </p:spPr>
        </p:pic>
        <p:sp>
          <p:nvSpPr>
            <p:cNvPr id="3165" name="object 3165"/>
            <p:cNvSpPr/>
            <p:nvPr/>
          </p:nvSpPr>
          <p:spPr>
            <a:xfrm>
              <a:off x="4608944" y="7537183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09">
                  <a:moveTo>
                    <a:pt x="7327" y="0"/>
                  </a:moveTo>
                  <a:lnTo>
                    <a:pt x="0" y="0"/>
                  </a:lnTo>
                  <a:lnTo>
                    <a:pt x="3670" y="3657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66" name="object 3166"/>
            <p:cNvPicPr/>
            <p:nvPr/>
          </p:nvPicPr>
          <p:blipFill>
            <a:blip r:embed="rId160" cstate="print"/>
            <a:stretch>
              <a:fillRect/>
            </a:stretch>
          </p:blipFill>
          <p:spPr>
            <a:xfrm>
              <a:off x="5103622" y="7695374"/>
              <a:ext cx="34658" cy="83096"/>
            </a:xfrm>
            <a:prstGeom prst="rect">
              <a:avLst/>
            </a:prstGeom>
          </p:spPr>
        </p:pic>
        <p:pic>
          <p:nvPicPr>
            <p:cNvPr id="3167" name="object 3167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4896866" y="7727721"/>
              <a:ext cx="21602" cy="50749"/>
            </a:xfrm>
            <a:prstGeom prst="rect">
              <a:avLst/>
            </a:prstGeom>
          </p:spPr>
        </p:pic>
        <p:pic>
          <p:nvPicPr>
            <p:cNvPr id="3168" name="object 3168"/>
            <p:cNvPicPr/>
            <p:nvPr/>
          </p:nvPicPr>
          <p:blipFill>
            <a:blip r:embed="rId162" cstate="print"/>
            <a:stretch>
              <a:fillRect/>
            </a:stretch>
          </p:blipFill>
          <p:spPr>
            <a:xfrm>
              <a:off x="4871618" y="7778470"/>
              <a:ext cx="266661" cy="249300"/>
            </a:xfrm>
            <a:prstGeom prst="rect">
              <a:avLst/>
            </a:prstGeom>
          </p:spPr>
        </p:pic>
        <p:pic>
          <p:nvPicPr>
            <p:cNvPr id="3169" name="object 3169"/>
            <p:cNvPicPr/>
            <p:nvPr/>
          </p:nvPicPr>
          <p:blipFill>
            <a:blip r:embed="rId163" cstate="print"/>
            <a:stretch>
              <a:fillRect/>
            </a:stretch>
          </p:blipFill>
          <p:spPr>
            <a:xfrm>
              <a:off x="4897577" y="7880083"/>
              <a:ext cx="240703" cy="190538"/>
            </a:xfrm>
            <a:prstGeom prst="rect">
              <a:avLst/>
            </a:prstGeom>
          </p:spPr>
        </p:pic>
        <p:sp>
          <p:nvSpPr>
            <p:cNvPr id="3170" name="object 3170"/>
            <p:cNvSpPr/>
            <p:nvPr/>
          </p:nvSpPr>
          <p:spPr>
            <a:xfrm>
              <a:off x="4893449" y="7914639"/>
              <a:ext cx="5080" cy="156210"/>
            </a:xfrm>
            <a:custGeom>
              <a:avLst/>
              <a:gdLst/>
              <a:ahLst/>
              <a:cxnLst/>
              <a:rect l="l" t="t" r="r" b="b"/>
              <a:pathLst>
                <a:path w="5079" h="156209">
                  <a:moveTo>
                    <a:pt x="4635" y="113030"/>
                  </a:moveTo>
                  <a:lnTo>
                    <a:pt x="4343" y="113030"/>
                  </a:lnTo>
                  <a:lnTo>
                    <a:pt x="4343" y="0"/>
                  </a:lnTo>
                  <a:lnTo>
                    <a:pt x="0" y="0"/>
                  </a:lnTo>
                  <a:lnTo>
                    <a:pt x="0" y="113030"/>
                  </a:lnTo>
                  <a:lnTo>
                    <a:pt x="787" y="113030"/>
                  </a:lnTo>
                  <a:lnTo>
                    <a:pt x="787" y="156210"/>
                  </a:lnTo>
                  <a:lnTo>
                    <a:pt x="4635" y="156210"/>
                  </a:lnTo>
                  <a:lnTo>
                    <a:pt x="4635" y="1130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71" name="object 3171"/>
            <p:cNvPicPr/>
            <p:nvPr/>
          </p:nvPicPr>
          <p:blipFill>
            <a:blip r:embed="rId164" cstate="print"/>
            <a:stretch>
              <a:fillRect/>
            </a:stretch>
          </p:blipFill>
          <p:spPr>
            <a:xfrm>
              <a:off x="5118531" y="8035188"/>
              <a:ext cx="19748" cy="35432"/>
            </a:xfrm>
            <a:prstGeom prst="rect">
              <a:avLst/>
            </a:prstGeom>
          </p:spPr>
        </p:pic>
        <p:pic>
          <p:nvPicPr>
            <p:cNvPr id="3172" name="object 3172"/>
            <p:cNvPicPr/>
            <p:nvPr/>
          </p:nvPicPr>
          <p:blipFill>
            <a:blip r:embed="rId165" cstate="print"/>
            <a:stretch>
              <a:fillRect/>
            </a:stretch>
          </p:blipFill>
          <p:spPr>
            <a:xfrm>
              <a:off x="5099888" y="8055533"/>
              <a:ext cx="38392" cy="53149"/>
            </a:xfrm>
            <a:prstGeom prst="rect">
              <a:avLst/>
            </a:prstGeom>
          </p:spPr>
        </p:pic>
        <p:pic>
          <p:nvPicPr>
            <p:cNvPr id="3173" name="object 3173"/>
            <p:cNvPicPr/>
            <p:nvPr/>
          </p:nvPicPr>
          <p:blipFill>
            <a:blip r:embed="rId166" cstate="print"/>
            <a:stretch>
              <a:fillRect/>
            </a:stretch>
          </p:blipFill>
          <p:spPr>
            <a:xfrm>
              <a:off x="4898174" y="8070621"/>
              <a:ext cx="16776" cy="38061"/>
            </a:xfrm>
            <a:prstGeom prst="rect">
              <a:avLst/>
            </a:prstGeom>
          </p:spPr>
        </p:pic>
        <p:sp>
          <p:nvSpPr>
            <p:cNvPr id="3174" name="object 3174"/>
            <p:cNvSpPr/>
            <p:nvPr/>
          </p:nvSpPr>
          <p:spPr>
            <a:xfrm>
              <a:off x="4894808" y="8070621"/>
              <a:ext cx="243840" cy="38100"/>
            </a:xfrm>
            <a:custGeom>
              <a:avLst/>
              <a:gdLst/>
              <a:ahLst/>
              <a:cxnLst/>
              <a:rect l="l" t="t" r="r" b="b"/>
              <a:pathLst>
                <a:path w="243839" h="38100">
                  <a:moveTo>
                    <a:pt x="3517" y="38061"/>
                  </a:moveTo>
                  <a:lnTo>
                    <a:pt x="3365" y="0"/>
                  </a:lnTo>
                  <a:lnTo>
                    <a:pt x="0" y="0"/>
                  </a:lnTo>
                  <a:lnTo>
                    <a:pt x="1003" y="38061"/>
                  </a:lnTo>
                  <a:lnTo>
                    <a:pt x="3517" y="38061"/>
                  </a:lnTo>
                  <a:close/>
                </a:path>
                <a:path w="243839" h="38100">
                  <a:moveTo>
                    <a:pt x="243471" y="0"/>
                  </a:moveTo>
                  <a:lnTo>
                    <a:pt x="224078" y="0"/>
                  </a:lnTo>
                  <a:lnTo>
                    <a:pt x="224802" y="1752"/>
                  </a:lnTo>
                  <a:lnTo>
                    <a:pt x="226479" y="2971"/>
                  </a:lnTo>
                  <a:lnTo>
                    <a:pt x="243471" y="2971"/>
                  </a:lnTo>
                  <a:lnTo>
                    <a:pt x="2434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75" name="object 3175"/>
            <p:cNvPicPr/>
            <p:nvPr/>
          </p:nvPicPr>
          <p:blipFill>
            <a:blip r:embed="rId167" cstate="print"/>
            <a:stretch>
              <a:fillRect/>
            </a:stretch>
          </p:blipFill>
          <p:spPr>
            <a:xfrm>
              <a:off x="4857610" y="7562329"/>
              <a:ext cx="44069" cy="347713"/>
            </a:xfrm>
            <a:prstGeom prst="rect">
              <a:avLst/>
            </a:prstGeom>
          </p:spPr>
        </p:pic>
        <p:pic>
          <p:nvPicPr>
            <p:cNvPr id="3176" name="object 3176"/>
            <p:cNvPicPr/>
            <p:nvPr/>
          </p:nvPicPr>
          <p:blipFill>
            <a:blip r:embed="rId168" cstate="print"/>
            <a:stretch>
              <a:fillRect/>
            </a:stretch>
          </p:blipFill>
          <p:spPr>
            <a:xfrm>
              <a:off x="4565523" y="7557985"/>
              <a:ext cx="340842" cy="356450"/>
            </a:xfrm>
            <a:prstGeom prst="rect">
              <a:avLst/>
            </a:prstGeom>
          </p:spPr>
        </p:pic>
        <p:pic>
          <p:nvPicPr>
            <p:cNvPr id="3177" name="object 3177"/>
            <p:cNvPicPr/>
            <p:nvPr/>
          </p:nvPicPr>
          <p:blipFill>
            <a:blip r:embed="rId169" cstate="print"/>
            <a:stretch>
              <a:fillRect/>
            </a:stretch>
          </p:blipFill>
          <p:spPr>
            <a:xfrm>
              <a:off x="4584838" y="7589755"/>
              <a:ext cx="88696" cy="118986"/>
            </a:xfrm>
            <a:prstGeom prst="rect">
              <a:avLst/>
            </a:prstGeom>
          </p:spPr>
        </p:pic>
        <p:sp>
          <p:nvSpPr>
            <p:cNvPr id="3178" name="object 3178"/>
            <p:cNvSpPr/>
            <p:nvPr/>
          </p:nvSpPr>
          <p:spPr>
            <a:xfrm>
              <a:off x="4595125" y="7566211"/>
              <a:ext cx="286385" cy="291465"/>
            </a:xfrm>
            <a:custGeom>
              <a:avLst/>
              <a:gdLst/>
              <a:ahLst/>
              <a:cxnLst/>
              <a:rect l="l" t="t" r="r" b="b"/>
              <a:pathLst>
                <a:path w="286385" h="291465">
                  <a:moveTo>
                    <a:pt x="83726" y="0"/>
                  </a:moveTo>
                  <a:lnTo>
                    <a:pt x="49477" y="9585"/>
                  </a:lnTo>
                  <a:lnTo>
                    <a:pt x="26008" y="38865"/>
                  </a:lnTo>
                  <a:lnTo>
                    <a:pt x="0" y="96810"/>
                  </a:lnTo>
                  <a:lnTo>
                    <a:pt x="24887" y="48109"/>
                  </a:lnTo>
                  <a:lnTo>
                    <a:pt x="47363" y="22672"/>
                  </a:lnTo>
                  <a:lnTo>
                    <a:pt x="80190" y="12215"/>
                  </a:lnTo>
                  <a:lnTo>
                    <a:pt x="136131" y="8456"/>
                  </a:lnTo>
                  <a:lnTo>
                    <a:pt x="190711" y="9361"/>
                  </a:lnTo>
                  <a:lnTo>
                    <a:pt x="222584" y="19129"/>
                  </a:lnTo>
                  <a:lnTo>
                    <a:pt x="244064" y="46277"/>
                  </a:lnTo>
                  <a:lnTo>
                    <a:pt x="267462" y="99324"/>
                  </a:lnTo>
                  <a:lnTo>
                    <a:pt x="279183" y="120014"/>
                  </a:lnTo>
                  <a:lnTo>
                    <a:pt x="284078" y="135400"/>
                  </a:lnTo>
                  <a:lnTo>
                    <a:pt x="283037" y="153122"/>
                  </a:lnTo>
                  <a:lnTo>
                    <a:pt x="276948" y="180820"/>
                  </a:lnTo>
                  <a:lnTo>
                    <a:pt x="270092" y="222595"/>
                  </a:lnTo>
                  <a:lnTo>
                    <a:pt x="258960" y="247986"/>
                  </a:lnTo>
                  <a:lnTo>
                    <a:pt x="235591" y="267311"/>
                  </a:lnTo>
                  <a:lnTo>
                    <a:pt x="192024" y="290891"/>
                  </a:lnTo>
                  <a:lnTo>
                    <a:pt x="241960" y="270857"/>
                  </a:lnTo>
                  <a:lnTo>
                    <a:pt x="268333" y="250629"/>
                  </a:lnTo>
                  <a:lnTo>
                    <a:pt x="279897" y="218014"/>
                  </a:lnTo>
                  <a:lnTo>
                    <a:pt x="285407" y="160818"/>
                  </a:lnTo>
                  <a:lnTo>
                    <a:pt x="286007" y="145048"/>
                  </a:lnTo>
                  <a:lnTo>
                    <a:pt x="285492" y="134100"/>
                  </a:lnTo>
                  <a:lnTo>
                    <a:pt x="261327" y="50020"/>
                  </a:lnTo>
                  <a:lnTo>
                    <a:pt x="206395" y="7347"/>
                  </a:lnTo>
                  <a:lnTo>
                    <a:pt x="143332" y="1141"/>
                  </a:lnTo>
                  <a:lnTo>
                    <a:pt x="83726" y="0"/>
                  </a:lnTo>
                  <a:close/>
                </a:path>
              </a:pathLst>
            </a:custGeom>
            <a:solidFill>
              <a:srgbClr val="7576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79" name="object 3179"/>
            <p:cNvPicPr/>
            <p:nvPr/>
          </p:nvPicPr>
          <p:blipFill>
            <a:blip r:embed="rId170" cstate="print"/>
            <a:stretch>
              <a:fillRect/>
            </a:stretch>
          </p:blipFill>
          <p:spPr>
            <a:xfrm>
              <a:off x="3855605" y="8899406"/>
              <a:ext cx="469887" cy="405705"/>
            </a:xfrm>
            <a:prstGeom prst="rect">
              <a:avLst/>
            </a:prstGeom>
          </p:spPr>
        </p:pic>
        <p:pic>
          <p:nvPicPr>
            <p:cNvPr id="3180" name="object 3180"/>
            <p:cNvPicPr/>
            <p:nvPr/>
          </p:nvPicPr>
          <p:blipFill>
            <a:blip r:embed="rId171" cstate="print"/>
            <a:stretch>
              <a:fillRect/>
            </a:stretch>
          </p:blipFill>
          <p:spPr>
            <a:xfrm>
              <a:off x="3855605" y="9082061"/>
              <a:ext cx="342900" cy="223050"/>
            </a:xfrm>
            <a:prstGeom prst="rect">
              <a:avLst/>
            </a:prstGeom>
          </p:spPr>
        </p:pic>
        <p:pic>
          <p:nvPicPr>
            <p:cNvPr id="3181" name="object 3181"/>
            <p:cNvPicPr/>
            <p:nvPr/>
          </p:nvPicPr>
          <p:blipFill>
            <a:blip r:embed="rId172" cstate="print"/>
            <a:stretch>
              <a:fillRect/>
            </a:stretch>
          </p:blipFill>
          <p:spPr>
            <a:xfrm>
              <a:off x="3804856" y="9035770"/>
              <a:ext cx="393649" cy="269341"/>
            </a:xfrm>
            <a:prstGeom prst="rect">
              <a:avLst/>
            </a:prstGeom>
          </p:spPr>
        </p:pic>
        <p:pic>
          <p:nvPicPr>
            <p:cNvPr id="3182" name="object 3182"/>
            <p:cNvPicPr/>
            <p:nvPr/>
          </p:nvPicPr>
          <p:blipFill>
            <a:blip r:embed="rId173" cstate="print"/>
            <a:stretch>
              <a:fillRect/>
            </a:stretch>
          </p:blipFill>
          <p:spPr>
            <a:xfrm>
              <a:off x="3855605" y="8928264"/>
              <a:ext cx="342900" cy="107505"/>
            </a:xfrm>
            <a:prstGeom prst="rect">
              <a:avLst/>
            </a:prstGeom>
          </p:spPr>
        </p:pic>
        <p:sp>
          <p:nvSpPr>
            <p:cNvPr id="3183" name="object 3183"/>
            <p:cNvSpPr/>
            <p:nvPr/>
          </p:nvSpPr>
          <p:spPr>
            <a:xfrm>
              <a:off x="4135069" y="8925420"/>
              <a:ext cx="51435" cy="3810"/>
            </a:xfrm>
            <a:custGeom>
              <a:avLst/>
              <a:gdLst/>
              <a:ahLst/>
              <a:cxnLst/>
              <a:rect l="l" t="t" r="r" b="b"/>
              <a:pathLst>
                <a:path w="51435" h="3809">
                  <a:moveTo>
                    <a:pt x="48831" y="0"/>
                  </a:moveTo>
                  <a:lnTo>
                    <a:pt x="47116" y="0"/>
                  </a:lnTo>
                  <a:lnTo>
                    <a:pt x="44246" y="2895"/>
                  </a:lnTo>
                  <a:lnTo>
                    <a:pt x="50977" y="2844"/>
                  </a:lnTo>
                  <a:lnTo>
                    <a:pt x="48691" y="2679"/>
                  </a:lnTo>
                  <a:lnTo>
                    <a:pt x="48831" y="0"/>
                  </a:lnTo>
                  <a:close/>
                </a:path>
                <a:path w="51435" h="3809">
                  <a:moveTo>
                    <a:pt x="28054" y="101"/>
                  </a:moveTo>
                  <a:lnTo>
                    <a:pt x="0" y="228"/>
                  </a:lnTo>
                  <a:lnTo>
                    <a:pt x="0" y="3187"/>
                  </a:lnTo>
                  <a:lnTo>
                    <a:pt x="36956" y="2946"/>
                  </a:lnTo>
                  <a:lnTo>
                    <a:pt x="34861" y="850"/>
                  </a:lnTo>
                  <a:lnTo>
                    <a:pt x="31076" y="850"/>
                  </a:lnTo>
                  <a:lnTo>
                    <a:pt x="29514" y="571"/>
                  </a:lnTo>
                  <a:lnTo>
                    <a:pt x="28054" y="101"/>
                  </a:lnTo>
                  <a:close/>
                </a:path>
                <a:path w="51435" h="3809">
                  <a:moveTo>
                    <a:pt x="34747" y="736"/>
                  </a:moveTo>
                  <a:lnTo>
                    <a:pt x="34061" y="850"/>
                  </a:lnTo>
                  <a:lnTo>
                    <a:pt x="34861" y="8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84" name="object 3184"/>
            <p:cNvPicPr/>
            <p:nvPr/>
          </p:nvPicPr>
          <p:blipFill>
            <a:blip r:embed="rId174" cstate="print"/>
            <a:stretch>
              <a:fillRect/>
            </a:stretch>
          </p:blipFill>
          <p:spPr>
            <a:xfrm>
              <a:off x="3804856" y="9010395"/>
              <a:ext cx="50749" cy="25374"/>
            </a:xfrm>
            <a:prstGeom prst="rect">
              <a:avLst/>
            </a:prstGeom>
          </p:spPr>
        </p:pic>
        <p:pic>
          <p:nvPicPr>
            <p:cNvPr id="3185" name="object 3185"/>
            <p:cNvPicPr/>
            <p:nvPr/>
          </p:nvPicPr>
          <p:blipFill>
            <a:blip r:embed="rId175" cstate="print"/>
            <a:stretch>
              <a:fillRect/>
            </a:stretch>
          </p:blipFill>
          <p:spPr>
            <a:xfrm>
              <a:off x="3855605" y="8917253"/>
              <a:ext cx="1498" cy="3263"/>
            </a:xfrm>
            <a:prstGeom prst="rect">
              <a:avLst/>
            </a:prstGeom>
          </p:spPr>
        </p:pic>
        <p:pic>
          <p:nvPicPr>
            <p:cNvPr id="3186" name="object 3186"/>
            <p:cNvPicPr/>
            <p:nvPr/>
          </p:nvPicPr>
          <p:blipFill>
            <a:blip r:embed="rId176" cstate="print"/>
            <a:stretch>
              <a:fillRect/>
            </a:stretch>
          </p:blipFill>
          <p:spPr>
            <a:xfrm>
              <a:off x="3804856" y="8917215"/>
              <a:ext cx="330212" cy="93179"/>
            </a:xfrm>
            <a:prstGeom prst="rect">
              <a:avLst/>
            </a:prstGeom>
          </p:spPr>
        </p:pic>
        <p:sp>
          <p:nvSpPr>
            <p:cNvPr id="3187" name="object 3187"/>
            <p:cNvSpPr/>
            <p:nvPr/>
          </p:nvSpPr>
          <p:spPr>
            <a:xfrm>
              <a:off x="3844975" y="8705557"/>
              <a:ext cx="3810" cy="219710"/>
            </a:xfrm>
            <a:custGeom>
              <a:avLst/>
              <a:gdLst/>
              <a:ahLst/>
              <a:cxnLst/>
              <a:rect l="l" t="t" r="r" b="b"/>
              <a:pathLst>
                <a:path w="3810" h="219709">
                  <a:moveTo>
                    <a:pt x="3530" y="212483"/>
                  </a:moveTo>
                  <a:lnTo>
                    <a:pt x="1651" y="212483"/>
                  </a:lnTo>
                  <a:lnTo>
                    <a:pt x="1651" y="219227"/>
                  </a:lnTo>
                  <a:lnTo>
                    <a:pt x="3530" y="219227"/>
                  </a:lnTo>
                  <a:lnTo>
                    <a:pt x="3530" y="212483"/>
                  </a:lnTo>
                  <a:close/>
                </a:path>
                <a:path w="3810" h="219709">
                  <a:moveTo>
                    <a:pt x="3530" y="0"/>
                  </a:moveTo>
                  <a:lnTo>
                    <a:pt x="0" y="0"/>
                  </a:lnTo>
                  <a:lnTo>
                    <a:pt x="0" y="101612"/>
                  </a:lnTo>
                  <a:lnTo>
                    <a:pt x="952" y="101612"/>
                  </a:lnTo>
                  <a:lnTo>
                    <a:pt x="952" y="211696"/>
                  </a:lnTo>
                  <a:lnTo>
                    <a:pt x="3530" y="211696"/>
                  </a:lnTo>
                  <a:lnTo>
                    <a:pt x="3530" y="101612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88" name="object 3188"/>
            <p:cNvPicPr/>
            <p:nvPr/>
          </p:nvPicPr>
          <p:blipFill>
            <a:blip r:embed="rId177" cstate="print"/>
            <a:stretch>
              <a:fillRect/>
            </a:stretch>
          </p:blipFill>
          <p:spPr>
            <a:xfrm>
              <a:off x="3804856" y="8464270"/>
              <a:ext cx="50304" cy="241287"/>
            </a:xfrm>
            <a:prstGeom prst="rect">
              <a:avLst/>
            </a:prstGeom>
          </p:spPr>
        </p:pic>
        <p:pic>
          <p:nvPicPr>
            <p:cNvPr id="3189" name="object 3189"/>
            <p:cNvPicPr/>
            <p:nvPr/>
          </p:nvPicPr>
          <p:blipFill>
            <a:blip r:embed="rId178" cstate="print"/>
            <a:stretch>
              <a:fillRect/>
            </a:stretch>
          </p:blipFill>
          <p:spPr>
            <a:xfrm>
              <a:off x="3828008" y="8451583"/>
              <a:ext cx="20509" cy="12687"/>
            </a:xfrm>
            <a:prstGeom prst="rect">
              <a:avLst/>
            </a:prstGeom>
          </p:spPr>
        </p:pic>
        <p:pic>
          <p:nvPicPr>
            <p:cNvPr id="3190" name="object 3190"/>
            <p:cNvPicPr/>
            <p:nvPr/>
          </p:nvPicPr>
          <p:blipFill>
            <a:blip r:embed="rId179" cstate="print"/>
            <a:stretch>
              <a:fillRect/>
            </a:stretch>
          </p:blipFill>
          <p:spPr>
            <a:xfrm>
              <a:off x="3804907" y="8451583"/>
              <a:ext cx="40271" cy="12687"/>
            </a:xfrm>
            <a:prstGeom prst="rect">
              <a:avLst/>
            </a:prstGeom>
          </p:spPr>
        </p:pic>
        <p:sp>
          <p:nvSpPr>
            <p:cNvPr id="3191" name="object 3191"/>
            <p:cNvSpPr/>
            <p:nvPr/>
          </p:nvSpPr>
          <p:spPr>
            <a:xfrm>
              <a:off x="3804856" y="8451582"/>
              <a:ext cx="3175" cy="12700"/>
            </a:xfrm>
            <a:custGeom>
              <a:avLst/>
              <a:gdLst/>
              <a:ahLst/>
              <a:cxnLst/>
              <a:rect l="l" t="t" r="r" b="b"/>
              <a:pathLst>
                <a:path w="3175" h="12700">
                  <a:moveTo>
                    <a:pt x="2946" y="0"/>
                  </a:moveTo>
                  <a:lnTo>
                    <a:pt x="1866" y="0"/>
                  </a:lnTo>
                  <a:lnTo>
                    <a:pt x="0" y="0"/>
                  </a:lnTo>
                  <a:lnTo>
                    <a:pt x="0" y="3835"/>
                  </a:lnTo>
                  <a:lnTo>
                    <a:pt x="0" y="12687"/>
                  </a:lnTo>
                  <a:lnTo>
                    <a:pt x="1219" y="8521"/>
                  </a:lnTo>
                  <a:lnTo>
                    <a:pt x="2184" y="4292"/>
                  </a:lnTo>
                  <a:lnTo>
                    <a:pt x="29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3820147" y="8451583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7988" y="0"/>
                  </a:moveTo>
                  <a:lnTo>
                    <a:pt x="2616" y="0"/>
                  </a:lnTo>
                  <a:lnTo>
                    <a:pt x="1879" y="3911"/>
                  </a:lnTo>
                  <a:lnTo>
                    <a:pt x="1282" y="6172"/>
                  </a:lnTo>
                  <a:lnTo>
                    <a:pt x="914" y="8381"/>
                  </a:lnTo>
                  <a:lnTo>
                    <a:pt x="495" y="10553"/>
                  </a:lnTo>
                  <a:lnTo>
                    <a:pt x="0" y="12687"/>
                  </a:lnTo>
                  <a:lnTo>
                    <a:pt x="4648" y="12687"/>
                  </a:lnTo>
                  <a:lnTo>
                    <a:pt x="6070" y="7950"/>
                  </a:lnTo>
                  <a:lnTo>
                    <a:pt x="7150" y="3682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3" name="object 3193"/>
            <p:cNvPicPr/>
            <p:nvPr/>
          </p:nvPicPr>
          <p:blipFill>
            <a:blip r:embed="rId180" cstate="print"/>
            <a:stretch>
              <a:fillRect/>
            </a:stretch>
          </p:blipFill>
          <p:spPr>
            <a:xfrm>
              <a:off x="4249369" y="8924746"/>
              <a:ext cx="76123" cy="85648"/>
            </a:xfrm>
            <a:prstGeom prst="rect">
              <a:avLst/>
            </a:prstGeom>
          </p:spPr>
        </p:pic>
        <p:pic>
          <p:nvPicPr>
            <p:cNvPr id="3194" name="object 3194"/>
            <p:cNvPicPr/>
            <p:nvPr/>
          </p:nvPicPr>
          <p:blipFill>
            <a:blip r:embed="rId181" cstate="print"/>
            <a:stretch>
              <a:fillRect/>
            </a:stretch>
          </p:blipFill>
          <p:spPr>
            <a:xfrm>
              <a:off x="4325493" y="9010395"/>
              <a:ext cx="342900" cy="294716"/>
            </a:xfrm>
            <a:prstGeom prst="rect">
              <a:avLst/>
            </a:prstGeom>
          </p:spPr>
        </p:pic>
        <p:pic>
          <p:nvPicPr>
            <p:cNvPr id="3195" name="object 3195"/>
            <p:cNvPicPr/>
            <p:nvPr/>
          </p:nvPicPr>
          <p:blipFill>
            <a:blip r:embed="rId182" cstate="print"/>
            <a:stretch>
              <a:fillRect/>
            </a:stretch>
          </p:blipFill>
          <p:spPr>
            <a:xfrm>
              <a:off x="4329544" y="9082061"/>
              <a:ext cx="338836" cy="75145"/>
            </a:xfrm>
            <a:prstGeom prst="rect">
              <a:avLst/>
            </a:prstGeom>
          </p:spPr>
        </p:pic>
        <p:pic>
          <p:nvPicPr>
            <p:cNvPr id="3196" name="object 3196"/>
            <p:cNvPicPr/>
            <p:nvPr/>
          </p:nvPicPr>
          <p:blipFill>
            <a:blip r:embed="rId183" cstate="print"/>
            <a:stretch>
              <a:fillRect/>
            </a:stretch>
          </p:blipFill>
          <p:spPr>
            <a:xfrm>
              <a:off x="4363669" y="8927020"/>
              <a:ext cx="368274" cy="378091"/>
            </a:xfrm>
            <a:prstGeom prst="rect">
              <a:avLst/>
            </a:prstGeom>
          </p:spPr>
        </p:pic>
        <p:pic>
          <p:nvPicPr>
            <p:cNvPr id="3197" name="object 3197"/>
            <p:cNvPicPr/>
            <p:nvPr/>
          </p:nvPicPr>
          <p:blipFill>
            <a:blip r:embed="rId184" cstate="print"/>
            <a:stretch>
              <a:fillRect/>
            </a:stretch>
          </p:blipFill>
          <p:spPr>
            <a:xfrm>
              <a:off x="4325493" y="8927121"/>
              <a:ext cx="38176" cy="83273"/>
            </a:xfrm>
            <a:prstGeom prst="rect">
              <a:avLst/>
            </a:prstGeom>
          </p:spPr>
        </p:pic>
        <p:pic>
          <p:nvPicPr>
            <p:cNvPr id="3198" name="object 3198"/>
            <p:cNvPicPr/>
            <p:nvPr/>
          </p:nvPicPr>
          <p:blipFill>
            <a:blip r:embed="rId185" cstate="print"/>
            <a:stretch>
              <a:fillRect/>
            </a:stretch>
          </p:blipFill>
          <p:spPr>
            <a:xfrm>
              <a:off x="4325493" y="8926951"/>
              <a:ext cx="63550" cy="121505"/>
            </a:xfrm>
            <a:prstGeom prst="rect">
              <a:avLst/>
            </a:prstGeom>
          </p:spPr>
        </p:pic>
        <p:sp>
          <p:nvSpPr>
            <p:cNvPr id="3199" name="object 3199"/>
            <p:cNvSpPr/>
            <p:nvPr/>
          </p:nvSpPr>
          <p:spPr>
            <a:xfrm>
              <a:off x="4376356" y="892695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4">
                  <a:moveTo>
                    <a:pt x="0" y="68"/>
                  </a:moveTo>
                  <a:lnTo>
                    <a:pt x="12687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00" name="object 3200"/>
            <p:cNvPicPr/>
            <p:nvPr/>
          </p:nvPicPr>
          <p:blipFill>
            <a:blip r:embed="rId186" cstate="print"/>
            <a:stretch>
              <a:fillRect/>
            </a:stretch>
          </p:blipFill>
          <p:spPr>
            <a:xfrm>
              <a:off x="4389043" y="9010395"/>
              <a:ext cx="342900" cy="38061"/>
            </a:xfrm>
            <a:prstGeom prst="rect">
              <a:avLst/>
            </a:prstGeom>
          </p:spPr>
        </p:pic>
        <p:pic>
          <p:nvPicPr>
            <p:cNvPr id="3201" name="object 3201"/>
            <p:cNvPicPr/>
            <p:nvPr/>
          </p:nvPicPr>
          <p:blipFill>
            <a:blip r:embed="rId187" cstate="print"/>
            <a:stretch>
              <a:fillRect/>
            </a:stretch>
          </p:blipFill>
          <p:spPr>
            <a:xfrm>
              <a:off x="4389043" y="8920492"/>
              <a:ext cx="279349" cy="89903"/>
            </a:xfrm>
            <a:prstGeom prst="rect">
              <a:avLst/>
            </a:prstGeom>
          </p:spPr>
        </p:pic>
        <p:sp>
          <p:nvSpPr>
            <p:cNvPr id="3202" name="object 3202"/>
            <p:cNvSpPr/>
            <p:nvPr/>
          </p:nvSpPr>
          <p:spPr>
            <a:xfrm>
              <a:off x="4566310" y="8807449"/>
              <a:ext cx="11430" cy="113030"/>
            </a:xfrm>
            <a:custGeom>
              <a:avLst/>
              <a:gdLst/>
              <a:ahLst/>
              <a:cxnLst/>
              <a:rect l="l" t="t" r="r" b="b"/>
              <a:pathLst>
                <a:path w="11429" h="113029">
                  <a:moveTo>
                    <a:pt x="10909" y="106680"/>
                  </a:moveTo>
                  <a:lnTo>
                    <a:pt x="10426" y="106680"/>
                  </a:lnTo>
                  <a:lnTo>
                    <a:pt x="10426" y="0"/>
                  </a:lnTo>
                  <a:lnTo>
                    <a:pt x="0" y="0"/>
                  </a:lnTo>
                  <a:lnTo>
                    <a:pt x="0" y="106680"/>
                  </a:lnTo>
                  <a:lnTo>
                    <a:pt x="4330" y="106680"/>
                  </a:lnTo>
                  <a:lnTo>
                    <a:pt x="4330" y="113030"/>
                  </a:lnTo>
                  <a:lnTo>
                    <a:pt x="10909" y="113030"/>
                  </a:lnTo>
                  <a:lnTo>
                    <a:pt x="10909" y="1066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03" name="object 3203"/>
            <p:cNvPicPr/>
            <p:nvPr/>
          </p:nvPicPr>
          <p:blipFill>
            <a:blip r:embed="rId188" cstate="print"/>
            <a:stretch>
              <a:fillRect/>
            </a:stretch>
          </p:blipFill>
          <p:spPr>
            <a:xfrm>
              <a:off x="4389043" y="8914028"/>
              <a:ext cx="279349" cy="12928"/>
            </a:xfrm>
            <a:prstGeom prst="rect">
              <a:avLst/>
            </a:prstGeom>
          </p:spPr>
        </p:pic>
        <p:pic>
          <p:nvPicPr>
            <p:cNvPr id="3204" name="object 3204"/>
            <p:cNvPicPr/>
            <p:nvPr/>
          </p:nvPicPr>
          <p:blipFill>
            <a:blip r:embed="rId189" cstate="print"/>
            <a:stretch>
              <a:fillRect/>
            </a:stretch>
          </p:blipFill>
          <p:spPr>
            <a:xfrm>
              <a:off x="4668392" y="8926486"/>
              <a:ext cx="63550" cy="83908"/>
            </a:xfrm>
            <a:prstGeom prst="rect">
              <a:avLst/>
            </a:prstGeom>
          </p:spPr>
        </p:pic>
        <p:pic>
          <p:nvPicPr>
            <p:cNvPr id="3205" name="object 3205"/>
            <p:cNvPicPr/>
            <p:nvPr/>
          </p:nvPicPr>
          <p:blipFill>
            <a:blip r:embed="rId190" cstate="print"/>
            <a:stretch>
              <a:fillRect/>
            </a:stretch>
          </p:blipFill>
          <p:spPr>
            <a:xfrm>
              <a:off x="4564151" y="8540508"/>
              <a:ext cx="167792" cy="266661"/>
            </a:xfrm>
            <a:prstGeom prst="rect">
              <a:avLst/>
            </a:prstGeom>
          </p:spPr>
        </p:pic>
        <p:pic>
          <p:nvPicPr>
            <p:cNvPr id="3206" name="object 3206"/>
            <p:cNvPicPr/>
            <p:nvPr/>
          </p:nvPicPr>
          <p:blipFill>
            <a:blip r:embed="rId191" cstate="print"/>
            <a:stretch>
              <a:fillRect/>
            </a:stretch>
          </p:blipFill>
          <p:spPr>
            <a:xfrm>
              <a:off x="4566437" y="8540508"/>
              <a:ext cx="165506" cy="80797"/>
            </a:xfrm>
            <a:prstGeom prst="rect">
              <a:avLst/>
            </a:prstGeom>
          </p:spPr>
        </p:pic>
        <p:sp>
          <p:nvSpPr>
            <p:cNvPr id="3207" name="object 3207"/>
            <p:cNvSpPr/>
            <p:nvPr/>
          </p:nvSpPr>
          <p:spPr>
            <a:xfrm>
              <a:off x="4689551" y="8540508"/>
              <a:ext cx="19685" cy="6350"/>
            </a:xfrm>
            <a:custGeom>
              <a:avLst/>
              <a:gdLst/>
              <a:ahLst/>
              <a:cxnLst/>
              <a:rect l="l" t="t" r="r" b="b"/>
              <a:pathLst>
                <a:path w="19685" h="6350">
                  <a:moveTo>
                    <a:pt x="12306" y="0"/>
                  </a:moveTo>
                  <a:lnTo>
                    <a:pt x="0" y="0"/>
                  </a:lnTo>
                  <a:lnTo>
                    <a:pt x="16637" y="6184"/>
                  </a:lnTo>
                  <a:lnTo>
                    <a:pt x="14960" y="3429"/>
                  </a:lnTo>
                  <a:lnTo>
                    <a:pt x="17437" y="1371"/>
                  </a:lnTo>
                  <a:lnTo>
                    <a:pt x="15989" y="1371"/>
                  </a:lnTo>
                  <a:lnTo>
                    <a:pt x="12306" y="0"/>
                  </a:lnTo>
                  <a:close/>
                </a:path>
                <a:path w="19685" h="6350">
                  <a:moveTo>
                    <a:pt x="19088" y="0"/>
                  </a:moveTo>
                  <a:lnTo>
                    <a:pt x="17602" y="0"/>
                  </a:lnTo>
                  <a:lnTo>
                    <a:pt x="15989" y="1371"/>
                  </a:lnTo>
                  <a:lnTo>
                    <a:pt x="17437" y="1371"/>
                  </a:lnTo>
                  <a:lnTo>
                    <a:pt x="190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08" name="object 320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4571695" y="8595829"/>
              <a:ext cx="160248" cy="335241"/>
            </a:xfrm>
            <a:prstGeom prst="rect">
              <a:avLst/>
            </a:prstGeom>
          </p:spPr>
        </p:pic>
        <p:pic>
          <p:nvPicPr>
            <p:cNvPr id="3209" name="object 3209"/>
            <p:cNvPicPr/>
            <p:nvPr/>
          </p:nvPicPr>
          <p:blipFill>
            <a:blip r:embed="rId193" cstate="print"/>
            <a:stretch>
              <a:fillRect/>
            </a:stretch>
          </p:blipFill>
          <p:spPr>
            <a:xfrm>
              <a:off x="4201604" y="8925000"/>
              <a:ext cx="72262" cy="31788"/>
            </a:xfrm>
            <a:prstGeom prst="rect">
              <a:avLst/>
            </a:prstGeom>
          </p:spPr>
        </p:pic>
        <p:sp>
          <p:nvSpPr>
            <p:cNvPr id="3210" name="object 3210"/>
            <p:cNvSpPr/>
            <p:nvPr/>
          </p:nvSpPr>
          <p:spPr>
            <a:xfrm>
              <a:off x="3848517" y="7434307"/>
              <a:ext cx="718185" cy="1492885"/>
            </a:xfrm>
            <a:custGeom>
              <a:avLst/>
              <a:gdLst/>
              <a:ahLst/>
              <a:cxnLst/>
              <a:rect l="l" t="t" r="r" b="b"/>
              <a:pathLst>
                <a:path w="718185" h="1492884">
                  <a:moveTo>
                    <a:pt x="709231" y="0"/>
                  </a:moveTo>
                  <a:lnTo>
                    <a:pt x="0" y="2628"/>
                  </a:lnTo>
                  <a:lnTo>
                    <a:pt x="7772" y="1484985"/>
                  </a:lnTo>
                  <a:lnTo>
                    <a:pt x="12801" y="1492643"/>
                  </a:lnTo>
                  <a:lnTo>
                    <a:pt x="713232" y="1489329"/>
                  </a:lnTo>
                  <a:lnTo>
                    <a:pt x="717804" y="1482470"/>
                  </a:lnTo>
                  <a:lnTo>
                    <a:pt x="709231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1" name="object 3211"/>
            <p:cNvSpPr/>
            <p:nvPr/>
          </p:nvSpPr>
          <p:spPr>
            <a:xfrm>
              <a:off x="3934585" y="7819956"/>
              <a:ext cx="527050" cy="680720"/>
            </a:xfrm>
            <a:custGeom>
              <a:avLst/>
              <a:gdLst/>
              <a:ahLst/>
              <a:cxnLst/>
              <a:rect l="l" t="t" r="r" b="b"/>
              <a:pathLst>
                <a:path w="527050" h="680720">
                  <a:moveTo>
                    <a:pt x="0" y="0"/>
                  </a:moveTo>
                  <a:lnTo>
                    <a:pt x="122" y="6972"/>
                  </a:lnTo>
                  <a:lnTo>
                    <a:pt x="2743" y="680313"/>
                  </a:lnTo>
                  <a:lnTo>
                    <a:pt x="526694" y="680313"/>
                  </a:lnTo>
                  <a:lnTo>
                    <a:pt x="526694" y="675970"/>
                  </a:lnTo>
                  <a:lnTo>
                    <a:pt x="6972" y="675970"/>
                  </a:lnTo>
                  <a:lnTo>
                    <a:pt x="4343" y="4343"/>
                  </a:lnTo>
                  <a:lnTo>
                    <a:pt x="524522" y="4343"/>
                  </a:lnTo>
                  <a:lnTo>
                    <a:pt x="524522" y="2628"/>
                  </a:lnTo>
                  <a:lnTo>
                    <a:pt x="0" y="0"/>
                  </a:lnTo>
                  <a:close/>
                </a:path>
                <a:path w="527050" h="680720">
                  <a:moveTo>
                    <a:pt x="522350" y="6961"/>
                  </a:moveTo>
                  <a:lnTo>
                    <a:pt x="522350" y="675970"/>
                  </a:lnTo>
                  <a:lnTo>
                    <a:pt x="526694" y="675970"/>
                  </a:lnTo>
                  <a:lnTo>
                    <a:pt x="526694" y="6972"/>
                  </a:lnTo>
                  <a:lnTo>
                    <a:pt x="522350" y="6961"/>
                  </a:lnTo>
                  <a:close/>
                </a:path>
                <a:path w="527050" h="680720">
                  <a:moveTo>
                    <a:pt x="524522" y="4800"/>
                  </a:moveTo>
                  <a:lnTo>
                    <a:pt x="522350" y="4800"/>
                  </a:lnTo>
                  <a:lnTo>
                    <a:pt x="522350" y="6961"/>
                  </a:lnTo>
                  <a:lnTo>
                    <a:pt x="524522" y="6972"/>
                  </a:lnTo>
                  <a:lnTo>
                    <a:pt x="524522" y="4800"/>
                  </a:lnTo>
                  <a:close/>
                </a:path>
                <a:path w="527050" h="680720">
                  <a:moveTo>
                    <a:pt x="524522" y="2628"/>
                  </a:moveTo>
                  <a:lnTo>
                    <a:pt x="524522" y="6972"/>
                  </a:lnTo>
                  <a:lnTo>
                    <a:pt x="526694" y="6972"/>
                  </a:lnTo>
                  <a:lnTo>
                    <a:pt x="526694" y="2743"/>
                  </a:lnTo>
                  <a:lnTo>
                    <a:pt x="524522" y="2628"/>
                  </a:lnTo>
                  <a:close/>
                </a:path>
                <a:path w="527050" h="680720">
                  <a:moveTo>
                    <a:pt x="524522" y="4343"/>
                  </a:moveTo>
                  <a:lnTo>
                    <a:pt x="4343" y="4343"/>
                  </a:lnTo>
                  <a:lnTo>
                    <a:pt x="522350" y="6961"/>
                  </a:lnTo>
                  <a:lnTo>
                    <a:pt x="522350" y="4800"/>
                  </a:lnTo>
                  <a:lnTo>
                    <a:pt x="524522" y="4800"/>
                  </a:lnTo>
                  <a:lnTo>
                    <a:pt x="524522" y="43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12" name="object 3212"/>
            <p:cNvPicPr/>
            <p:nvPr/>
          </p:nvPicPr>
          <p:blipFill>
            <a:blip r:embed="rId194" cstate="print"/>
            <a:stretch>
              <a:fillRect/>
            </a:stretch>
          </p:blipFill>
          <p:spPr>
            <a:xfrm>
              <a:off x="4558487" y="7562557"/>
              <a:ext cx="313131" cy="25374"/>
            </a:xfrm>
            <a:prstGeom prst="rect">
              <a:avLst/>
            </a:prstGeom>
          </p:spPr>
        </p:pic>
        <p:pic>
          <p:nvPicPr>
            <p:cNvPr id="3213" name="object 3213"/>
            <p:cNvPicPr/>
            <p:nvPr/>
          </p:nvPicPr>
          <p:blipFill>
            <a:blip r:embed="rId195" cstate="print"/>
            <a:stretch>
              <a:fillRect/>
            </a:stretch>
          </p:blipFill>
          <p:spPr>
            <a:xfrm>
              <a:off x="4564075" y="8527821"/>
              <a:ext cx="100965" cy="12687"/>
            </a:xfrm>
            <a:prstGeom prst="rect">
              <a:avLst/>
            </a:prstGeom>
          </p:spPr>
        </p:pic>
        <p:sp>
          <p:nvSpPr>
            <p:cNvPr id="3214" name="object 3214"/>
            <p:cNvSpPr/>
            <p:nvPr/>
          </p:nvSpPr>
          <p:spPr>
            <a:xfrm>
              <a:off x="4571212" y="8527821"/>
              <a:ext cx="4445" cy="12700"/>
            </a:xfrm>
            <a:custGeom>
              <a:avLst/>
              <a:gdLst/>
              <a:ahLst/>
              <a:cxnLst/>
              <a:rect l="l" t="t" r="r" b="b"/>
              <a:pathLst>
                <a:path w="4445" h="12700">
                  <a:moveTo>
                    <a:pt x="4419" y="0"/>
                  </a:moveTo>
                  <a:lnTo>
                    <a:pt x="152" y="0"/>
                  </a:lnTo>
                  <a:lnTo>
                    <a:pt x="0" y="12687"/>
                  </a:lnTo>
                  <a:lnTo>
                    <a:pt x="4267" y="12687"/>
                  </a:lnTo>
                  <a:lnTo>
                    <a:pt x="44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15" name="object 3215"/>
            <p:cNvPicPr/>
            <p:nvPr/>
          </p:nvPicPr>
          <p:blipFill>
            <a:blip r:embed="rId196" cstate="print"/>
            <a:stretch>
              <a:fillRect/>
            </a:stretch>
          </p:blipFill>
          <p:spPr>
            <a:xfrm>
              <a:off x="3919156" y="7562557"/>
              <a:ext cx="644994" cy="977950"/>
            </a:xfrm>
            <a:prstGeom prst="rect">
              <a:avLst/>
            </a:prstGeom>
          </p:spPr>
        </p:pic>
        <p:pic>
          <p:nvPicPr>
            <p:cNvPr id="3216" name="object 3216"/>
            <p:cNvPicPr/>
            <p:nvPr/>
          </p:nvPicPr>
          <p:blipFill>
            <a:blip r:embed="rId197" cstate="print"/>
            <a:stretch>
              <a:fillRect/>
            </a:stretch>
          </p:blipFill>
          <p:spPr>
            <a:xfrm>
              <a:off x="4563046" y="8349970"/>
              <a:ext cx="65239" cy="101612"/>
            </a:xfrm>
            <a:prstGeom prst="rect">
              <a:avLst/>
            </a:prstGeom>
          </p:spPr>
        </p:pic>
        <p:sp>
          <p:nvSpPr>
            <p:cNvPr id="3217" name="object 3217"/>
            <p:cNvSpPr/>
            <p:nvPr/>
          </p:nvSpPr>
          <p:spPr>
            <a:xfrm>
              <a:off x="4572279" y="8349970"/>
              <a:ext cx="5715" cy="102235"/>
            </a:xfrm>
            <a:custGeom>
              <a:avLst/>
              <a:gdLst/>
              <a:ahLst/>
              <a:cxnLst/>
              <a:rect l="l" t="t" r="r" b="b"/>
              <a:pathLst>
                <a:path w="5714" h="102234">
                  <a:moveTo>
                    <a:pt x="5562" y="0"/>
                  </a:moveTo>
                  <a:lnTo>
                    <a:pt x="1244" y="0"/>
                  </a:lnTo>
                  <a:lnTo>
                    <a:pt x="0" y="101612"/>
                  </a:lnTo>
                  <a:lnTo>
                    <a:pt x="4305" y="101612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18" name="object 3218"/>
            <p:cNvPicPr/>
            <p:nvPr/>
          </p:nvPicPr>
          <p:blipFill>
            <a:blip r:embed="rId198" cstate="print"/>
            <a:stretch>
              <a:fillRect/>
            </a:stretch>
          </p:blipFill>
          <p:spPr>
            <a:xfrm>
              <a:off x="4585639" y="8349970"/>
              <a:ext cx="285978" cy="190538"/>
            </a:xfrm>
            <a:prstGeom prst="rect">
              <a:avLst/>
            </a:prstGeom>
          </p:spPr>
        </p:pic>
        <p:pic>
          <p:nvPicPr>
            <p:cNvPr id="3219" name="object 3219"/>
            <p:cNvPicPr/>
            <p:nvPr/>
          </p:nvPicPr>
          <p:blipFill>
            <a:blip r:embed="rId199" cstate="print"/>
            <a:stretch>
              <a:fillRect/>
            </a:stretch>
          </p:blipFill>
          <p:spPr>
            <a:xfrm>
              <a:off x="4731943" y="8451583"/>
              <a:ext cx="139674" cy="76238"/>
            </a:xfrm>
            <a:prstGeom prst="rect">
              <a:avLst/>
            </a:prstGeom>
          </p:spPr>
        </p:pic>
        <p:sp>
          <p:nvSpPr>
            <p:cNvPr id="3220" name="object 3220"/>
            <p:cNvSpPr/>
            <p:nvPr/>
          </p:nvSpPr>
          <p:spPr>
            <a:xfrm>
              <a:off x="4854867" y="8451583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7213" y="0"/>
                  </a:moveTo>
                  <a:lnTo>
                    <a:pt x="6159" y="0"/>
                  </a:lnTo>
                  <a:lnTo>
                    <a:pt x="0" y="12687"/>
                  </a:lnTo>
                  <a:lnTo>
                    <a:pt x="4305" y="12687"/>
                  </a:lnTo>
                  <a:lnTo>
                    <a:pt x="5473" y="8521"/>
                  </a:lnTo>
                  <a:lnTo>
                    <a:pt x="6451" y="4292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21" name="object 3221"/>
            <p:cNvPicPr/>
            <p:nvPr/>
          </p:nvPicPr>
          <p:blipFill>
            <a:blip r:embed="rId200" cstate="print"/>
            <a:stretch>
              <a:fillRect/>
            </a:stretch>
          </p:blipFill>
          <p:spPr>
            <a:xfrm>
              <a:off x="4562970" y="8337283"/>
              <a:ext cx="76161" cy="12687"/>
            </a:xfrm>
            <a:prstGeom prst="rect">
              <a:avLst/>
            </a:prstGeom>
          </p:spPr>
        </p:pic>
        <p:pic>
          <p:nvPicPr>
            <p:cNvPr id="3222" name="object 3222"/>
            <p:cNvPicPr/>
            <p:nvPr/>
          </p:nvPicPr>
          <p:blipFill>
            <a:blip r:embed="rId201" cstate="print"/>
            <a:stretch>
              <a:fillRect/>
            </a:stretch>
          </p:blipFill>
          <p:spPr>
            <a:xfrm>
              <a:off x="4573523" y="8299221"/>
              <a:ext cx="298094" cy="50749"/>
            </a:xfrm>
            <a:prstGeom prst="rect">
              <a:avLst/>
            </a:prstGeom>
          </p:spPr>
        </p:pic>
        <p:sp>
          <p:nvSpPr>
            <p:cNvPr id="3223" name="object 3223"/>
            <p:cNvSpPr/>
            <p:nvPr/>
          </p:nvSpPr>
          <p:spPr>
            <a:xfrm>
              <a:off x="4562754" y="8299221"/>
              <a:ext cx="15875" cy="38100"/>
            </a:xfrm>
            <a:custGeom>
              <a:avLst/>
              <a:gdLst/>
              <a:ahLst/>
              <a:cxnLst/>
              <a:rect l="l" t="t" r="r" b="b"/>
              <a:pathLst>
                <a:path w="15875" h="38100">
                  <a:moveTo>
                    <a:pt x="15722" y="0"/>
                  </a:moveTo>
                  <a:lnTo>
                    <a:pt x="11379" y="0"/>
                  </a:lnTo>
                  <a:lnTo>
                    <a:pt x="0" y="0"/>
                  </a:lnTo>
                  <a:lnTo>
                    <a:pt x="215" y="38061"/>
                  </a:lnTo>
                  <a:lnTo>
                    <a:pt x="10922" y="38061"/>
                  </a:lnTo>
                  <a:lnTo>
                    <a:pt x="15240" y="38061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24" name="object 3224"/>
            <p:cNvPicPr/>
            <p:nvPr/>
          </p:nvPicPr>
          <p:blipFill>
            <a:blip r:embed="rId202" cstate="print"/>
            <a:stretch>
              <a:fillRect/>
            </a:stretch>
          </p:blipFill>
          <p:spPr>
            <a:xfrm>
              <a:off x="4561725" y="8121370"/>
              <a:ext cx="309892" cy="215912"/>
            </a:xfrm>
            <a:prstGeom prst="rect">
              <a:avLst/>
            </a:prstGeom>
          </p:spPr>
        </p:pic>
        <p:sp>
          <p:nvSpPr>
            <p:cNvPr id="3225" name="object 3225"/>
            <p:cNvSpPr/>
            <p:nvPr/>
          </p:nvSpPr>
          <p:spPr>
            <a:xfrm>
              <a:off x="4558639" y="7587932"/>
              <a:ext cx="12065" cy="534035"/>
            </a:xfrm>
            <a:custGeom>
              <a:avLst/>
              <a:gdLst/>
              <a:ahLst/>
              <a:cxnLst/>
              <a:rect l="l" t="t" r="r" b="b"/>
              <a:pathLst>
                <a:path w="12064" h="534034">
                  <a:moveTo>
                    <a:pt x="10096" y="533438"/>
                  </a:moveTo>
                  <a:lnTo>
                    <a:pt x="9918" y="520750"/>
                  </a:lnTo>
                  <a:lnTo>
                    <a:pt x="3009" y="520750"/>
                  </a:lnTo>
                  <a:lnTo>
                    <a:pt x="3086" y="533438"/>
                  </a:lnTo>
                  <a:lnTo>
                    <a:pt x="10096" y="533438"/>
                  </a:lnTo>
                  <a:close/>
                </a:path>
                <a:path w="12064" h="534034">
                  <a:moveTo>
                    <a:pt x="11925" y="292150"/>
                  </a:moveTo>
                  <a:lnTo>
                    <a:pt x="10350" y="190538"/>
                  </a:lnTo>
                  <a:lnTo>
                    <a:pt x="10160" y="177850"/>
                  </a:lnTo>
                  <a:lnTo>
                    <a:pt x="9956" y="165163"/>
                  </a:lnTo>
                  <a:lnTo>
                    <a:pt x="9563" y="139788"/>
                  </a:lnTo>
                  <a:lnTo>
                    <a:pt x="7391" y="0"/>
                  </a:lnTo>
                  <a:lnTo>
                    <a:pt x="0" y="0"/>
                  </a:lnTo>
                  <a:lnTo>
                    <a:pt x="812" y="139788"/>
                  </a:lnTo>
                  <a:lnTo>
                    <a:pt x="952" y="165163"/>
                  </a:lnTo>
                  <a:lnTo>
                    <a:pt x="1028" y="177850"/>
                  </a:lnTo>
                  <a:lnTo>
                    <a:pt x="1104" y="190538"/>
                  </a:lnTo>
                  <a:lnTo>
                    <a:pt x="1689" y="292150"/>
                  </a:lnTo>
                  <a:lnTo>
                    <a:pt x="11925" y="2921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26" name="object 3226"/>
            <p:cNvPicPr/>
            <p:nvPr/>
          </p:nvPicPr>
          <p:blipFill>
            <a:blip r:embed="rId203" cstate="print"/>
            <a:stretch>
              <a:fillRect/>
            </a:stretch>
          </p:blipFill>
          <p:spPr>
            <a:xfrm>
              <a:off x="4560328" y="7880083"/>
              <a:ext cx="311289" cy="190538"/>
            </a:xfrm>
            <a:prstGeom prst="rect">
              <a:avLst/>
            </a:prstGeom>
          </p:spPr>
        </p:pic>
        <p:sp>
          <p:nvSpPr>
            <p:cNvPr id="3227" name="object 3227"/>
            <p:cNvSpPr/>
            <p:nvPr/>
          </p:nvSpPr>
          <p:spPr>
            <a:xfrm>
              <a:off x="4561420" y="8070621"/>
              <a:ext cx="7620" cy="38100"/>
            </a:xfrm>
            <a:custGeom>
              <a:avLst/>
              <a:gdLst/>
              <a:ahLst/>
              <a:cxnLst/>
              <a:rect l="l" t="t" r="r" b="b"/>
              <a:pathLst>
                <a:path w="7620" h="38100">
                  <a:moveTo>
                    <a:pt x="6540" y="0"/>
                  </a:moveTo>
                  <a:lnTo>
                    <a:pt x="0" y="0"/>
                  </a:lnTo>
                  <a:lnTo>
                    <a:pt x="228" y="38061"/>
                  </a:lnTo>
                  <a:lnTo>
                    <a:pt x="7137" y="38061"/>
                  </a:lnTo>
                  <a:lnTo>
                    <a:pt x="65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28" name="object 3228"/>
            <p:cNvPicPr/>
            <p:nvPr/>
          </p:nvPicPr>
          <p:blipFill>
            <a:blip r:embed="rId204" cstate="print"/>
            <a:stretch>
              <a:fillRect/>
            </a:stretch>
          </p:blipFill>
          <p:spPr>
            <a:xfrm>
              <a:off x="4566030" y="7587932"/>
              <a:ext cx="305587" cy="330987"/>
            </a:xfrm>
            <a:prstGeom prst="rect">
              <a:avLst/>
            </a:prstGeom>
          </p:spPr>
        </p:pic>
        <p:pic>
          <p:nvPicPr>
            <p:cNvPr id="3229" name="object 3229"/>
            <p:cNvPicPr/>
            <p:nvPr/>
          </p:nvPicPr>
          <p:blipFill>
            <a:blip r:embed="rId205" cstate="print"/>
            <a:stretch>
              <a:fillRect/>
            </a:stretch>
          </p:blipFill>
          <p:spPr>
            <a:xfrm>
              <a:off x="4580953" y="7587932"/>
              <a:ext cx="290664" cy="282435"/>
            </a:xfrm>
            <a:prstGeom prst="rect">
              <a:avLst/>
            </a:prstGeom>
          </p:spPr>
        </p:pic>
        <p:pic>
          <p:nvPicPr>
            <p:cNvPr id="3230" name="object 3230"/>
            <p:cNvPicPr/>
            <p:nvPr/>
          </p:nvPicPr>
          <p:blipFill>
            <a:blip r:embed="rId206" cstate="print"/>
            <a:stretch>
              <a:fillRect/>
            </a:stretch>
          </p:blipFill>
          <p:spPr>
            <a:xfrm>
              <a:off x="4807585" y="7587932"/>
              <a:ext cx="64033" cy="77685"/>
            </a:xfrm>
            <a:prstGeom prst="rect">
              <a:avLst/>
            </a:prstGeom>
          </p:spPr>
        </p:pic>
        <p:pic>
          <p:nvPicPr>
            <p:cNvPr id="3231" name="object 3231"/>
            <p:cNvPicPr/>
            <p:nvPr/>
          </p:nvPicPr>
          <p:blipFill>
            <a:blip r:embed="rId207" cstate="print"/>
            <a:stretch>
              <a:fillRect/>
            </a:stretch>
          </p:blipFill>
          <p:spPr>
            <a:xfrm>
              <a:off x="4597641" y="7590904"/>
              <a:ext cx="261975" cy="261975"/>
            </a:xfrm>
            <a:prstGeom prst="rect">
              <a:avLst/>
            </a:prstGeom>
          </p:spPr>
        </p:pic>
        <p:pic>
          <p:nvPicPr>
            <p:cNvPr id="3232" name="object 3232"/>
            <p:cNvPicPr/>
            <p:nvPr/>
          </p:nvPicPr>
          <p:blipFill>
            <a:blip r:embed="rId208" cstate="print"/>
            <a:stretch>
              <a:fillRect/>
            </a:stretch>
          </p:blipFill>
          <p:spPr>
            <a:xfrm>
              <a:off x="4584839" y="7589964"/>
              <a:ext cx="88696" cy="118783"/>
            </a:xfrm>
            <a:prstGeom prst="rect">
              <a:avLst/>
            </a:prstGeom>
          </p:spPr>
        </p:pic>
        <p:pic>
          <p:nvPicPr>
            <p:cNvPr id="3233" name="object 3233"/>
            <p:cNvPicPr/>
            <p:nvPr/>
          </p:nvPicPr>
          <p:blipFill>
            <a:blip r:embed="rId209" cstate="print"/>
            <a:stretch>
              <a:fillRect/>
            </a:stretch>
          </p:blipFill>
          <p:spPr>
            <a:xfrm>
              <a:off x="4790058" y="7587932"/>
              <a:ext cx="81559" cy="96291"/>
            </a:xfrm>
            <a:prstGeom prst="rect">
              <a:avLst/>
            </a:prstGeom>
          </p:spPr>
        </p:pic>
        <p:pic>
          <p:nvPicPr>
            <p:cNvPr id="3234" name="object 3234"/>
            <p:cNvPicPr/>
            <p:nvPr/>
          </p:nvPicPr>
          <p:blipFill>
            <a:blip r:embed="rId210" cstate="print"/>
            <a:stretch>
              <a:fillRect/>
            </a:stretch>
          </p:blipFill>
          <p:spPr>
            <a:xfrm>
              <a:off x="4595126" y="7587932"/>
              <a:ext cx="81686" cy="75095"/>
            </a:xfrm>
            <a:prstGeom prst="rect">
              <a:avLst/>
            </a:prstGeom>
          </p:spPr>
        </p:pic>
        <p:pic>
          <p:nvPicPr>
            <p:cNvPr id="3235" name="object 3235"/>
            <p:cNvPicPr/>
            <p:nvPr/>
          </p:nvPicPr>
          <p:blipFill>
            <a:blip r:embed="rId211" cstate="print"/>
            <a:stretch>
              <a:fillRect/>
            </a:stretch>
          </p:blipFill>
          <p:spPr>
            <a:xfrm>
              <a:off x="4563706" y="8464270"/>
              <a:ext cx="83921" cy="63550"/>
            </a:xfrm>
            <a:prstGeom prst="rect">
              <a:avLst/>
            </a:prstGeom>
          </p:spPr>
        </p:pic>
        <p:pic>
          <p:nvPicPr>
            <p:cNvPr id="3236" name="object 3236"/>
            <p:cNvPicPr/>
            <p:nvPr/>
          </p:nvPicPr>
          <p:blipFill>
            <a:blip r:embed="rId212" cstate="print"/>
            <a:stretch>
              <a:fillRect/>
            </a:stretch>
          </p:blipFill>
          <p:spPr>
            <a:xfrm>
              <a:off x="4571364" y="8451583"/>
              <a:ext cx="280022" cy="76238"/>
            </a:xfrm>
            <a:prstGeom prst="rect">
              <a:avLst/>
            </a:prstGeom>
          </p:spPr>
        </p:pic>
        <p:pic>
          <p:nvPicPr>
            <p:cNvPr id="3237" name="object 3237"/>
            <p:cNvPicPr/>
            <p:nvPr/>
          </p:nvPicPr>
          <p:blipFill>
            <a:blip r:embed="rId213" cstate="print"/>
            <a:stretch>
              <a:fillRect/>
            </a:stretch>
          </p:blipFill>
          <p:spPr>
            <a:xfrm>
              <a:off x="4563630" y="8451583"/>
              <a:ext cx="168313" cy="12687"/>
            </a:xfrm>
            <a:prstGeom prst="rect">
              <a:avLst/>
            </a:prstGeom>
          </p:spPr>
        </p:pic>
        <p:pic>
          <p:nvPicPr>
            <p:cNvPr id="3238" name="object 3238"/>
            <p:cNvPicPr/>
            <p:nvPr/>
          </p:nvPicPr>
          <p:blipFill>
            <a:blip r:embed="rId214" cstate="print"/>
            <a:stretch>
              <a:fillRect/>
            </a:stretch>
          </p:blipFill>
          <p:spPr>
            <a:xfrm>
              <a:off x="3931843" y="7587932"/>
              <a:ext cx="632231" cy="939888"/>
            </a:xfrm>
            <a:prstGeom prst="rect">
              <a:avLst/>
            </a:prstGeom>
          </p:spPr>
        </p:pic>
        <p:pic>
          <p:nvPicPr>
            <p:cNvPr id="3239" name="object 3239"/>
            <p:cNvPicPr/>
            <p:nvPr/>
          </p:nvPicPr>
          <p:blipFill>
            <a:blip r:embed="rId215" cstate="print"/>
            <a:stretch>
              <a:fillRect/>
            </a:stretch>
          </p:blipFill>
          <p:spPr>
            <a:xfrm>
              <a:off x="3934587" y="7819961"/>
              <a:ext cx="526694" cy="680313"/>
            </a:xfrm>
            <a:prstGeom prst="rect">
              <a:avLst/>
            </a:prstGeom>
          </p:spPr>
        </p:pic>
        <p:pic>
          <p:nvPicPr>
            <p:cNvPr id="3240" name="object 3240"/>
            <p:cNvPicPr/>
            <p:nvPr/>
          </p:nvPicPr>
          <p:blipFill>
            <a:blip r:embed="rId216" cstate="print"/>
            <a:stretch>
              <a:fillRect/>
            </a:stretch>
          </p:blipFill>
          <p:spPr>
            <a:xfrm>
              <a:off x="4370745" y="8071701"/>
              <a:ext cx="90509" cy="247542"/>
            </a:xfrm>
            <a:prstGeom prst="rect">
              <a:avLst/>
            </a:prstGeom>
          </p:spPr>
        </p:pic>
        <p:pic>
          <p:nvPicPr>
            <p:cNvPr id="3241" name="object 3241"/>
            <p:cNvPicPr/>
            <p:nvPr/>
          </p:nvPicPr>
          <p:blipFill>
            <a:blip r:embed="rId217" cstate="print"/>
            <a:stretch>
              <a:fillRect/>
            </a:stretch>
          </p:blipFill>
          <p:spPr>
            <a:xfrm>
              <a:off x="3976058" y="8031041"/>
              <a:ext cx="92426" cy="287365"/>
            </a:xfrm>
            <a:prstGeom prst="rect">
              <a:avLst/>
            </a:prstGeom>
          </p:spPr>
        </p:pic>
        <p:sp>
          <p:nvSpPr>
            <p:cNvPr id="3242" name="object 3242"/>
            <p:cNvSpPr/>
            <p:nvPr/>
          </p:nvSpPr>
          <p:spPr>
            <a:xfrm>
              <a:off x="3152184" y="7428008"/>
              <a:ext cx="2092325" cy="18415"/>
            </a:xfrm>
            <a:custGeom>
              <a:avLst/>
              <a:gdLst/>
              <a:ahLst/>
              <a:cxnLst/>
              <a:rect l="l" t="t" r="r" b="b"/>
              <a:pathLst>
                <a:path w="2092325" h="18415">
                  <a:moveTo>
                    <a:pt x="2091664" y="0"/>
                  </a:moveTo>
                  <a:lnTo>
                    <a:pt x="0" y="5118"/>
                  </a:lnTo>
                  <a:lnTo>
                    <a:pt x="25" y="17818"/>
                  </a:lnTo>
                  <a:lnTo>
                    <a:pt x="2091702" y="12699"/>
                  </a:lnTo>
                  <a:lnTo>
                    <a:pt x="20916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3" name="object 3243"/>
            <p:cNvSpPr/>
            <p:nvPr/>
          </p:nvSpPr>
          <p:spPr>
            <a:xfrm>
              <a:off x="3214776" y="8772804"/>
              <a:ext cx="25400" cy="8255"/>
            </a:xfrm>
            <a:custGeom>
              <a:avLst/>
              <a:gdLst/>
              <a:ahLst/>
              <a:cxnLst/>
              <a:rect l="l" t="t" r="r" b="b"/>
              <a:pathLst>
                <a:path w="25400" h="8254">
                  <a:moveTo>
                    <a:pt x="6819" y="1257"/>
                  </a:moveTo>
                  <a:lnTo>
                    <a:pt x="6184" y="0"/>
                  </a:lnTo>
                  <a:lnTo>
                    <a:pt x="4546" y="215"/>
                  </a:lnTo>
                  <a:lnTo>
                    <a:pt x="1130" y="1968"/>
                  </a:lnTo>
                  <a:lnTo>
                    <a:pt x="0" y="3162"/>
                  </a:lnTo>
                  <a:lnTo>
                    <a:pt x="317" y="3784"/>
                  </a:lnTo>
                  <a:lnTo>
                    <a:pt x="622" y="4406"/>
                  </a:lnTo>
                  <a:lnTo>
                    <a:pt x="2260" y="4191"/>
                  </a:lnTo>
                  <a:lnTo>
                    <a:pt x="5689" y="2451"/>
                  </a:lnTo>
                  <a:lnTo>
                    <a:pt x="6819" y="1257"/>
                  </a:lnTo>
                  <a:close/>
                </a:path>
                <a:path w="25400" h="8254">
                  <a:moveTo>
                    <a:pt x="24942" y="6388"/>
                  </a:moveTo>
                  <a:lnTo>
                    <a:pt x="23215" y="6438"/>
                  </a:lnTo>
                  <a:lnTo>
                    <a:pt x="22644" y="8077"/>
                  </a:lnTo>
                  <a:lnTo>
                    <a:pt x="24371" y="8013"/>
                  </a:lnTo>
                  <a:lnTo>
                    <a:pt x="24942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4" name="object 3244"/>
            <p:cNvSpPr/>
            <p:nvPr/>
          </p:nvSpPr>
          <p:spPr>
            <a:xfrm>
              <a:off x="3217038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62" y="0"/>
                  </a:moveTo>
                  <a:lnTo>
                    <a:pt x="4800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00" y="1104"/>
                  </a:lnTo>
                  <a:lnTo>
                    <a:pt x="16662" y="1104"/>
                  </a:lnTo>
                  <a:lnTo>
                    <a:pt x="21475" y="876"/>
                  </a:lnTo>
                  <a:lnTo>
                    <a:pt x="21475" y="558"/>
                  </a:lnTo>
                  <a:lnTo>
                    <a:pt x="21475" y="253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3214776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19" y="20764"/>
                  </a:moveTo>
                  <a:lnTo>
                    <a:pt x="6184" y="19519"/>
                  </a:lnTo>
                  <a:lnTo>
                    <a:pt x="4546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22" y="23914"/>
                  </a:lnTo>
                  <a:lnTo>
                    <a:pt x="2260" y="23710"/>
                  </a:lnTo>
                  <a:lnTo>
                    <a:pt x="5689" y="21958"/>
                  </a:lnTo>
                  <a:lnTo>
                    <a:pt x="6819" y="20764"/>
                  </a:lnTo>
                  <a:close/>
                </a:path>
                <a:path w="25400" h="27940">
                  <a:moveTo>
                    <a:pt x="18364" y="3340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63"/>
                  </a:lnTo>
                  <a:lnTo>
                    <a:pt x="3352" y="3149"/>
                  </a:lnTo>
                  <a:lnTo>
                    <a:pt x="18364" y="3340"/>
                  </a:lnTo>
                  <a:close/>
                </a:path>
                <a:path w="25400" h="27940">
                  <a:moveTo>
                    <a:pt x="24942" y="25908"/>
                  </a:moveTo>
                  <a:lnTo>
                    <a:pt x="23215" y="25958"/>
                  </a:lnTo>
                  <a:lnTo>
                    <a:pt x="22644" y="27597"/>
                  </a:lnTo>
                  <a:lnTo>
                    <a:pt x="24371" y="27533"/>
                  </a:lnTo>
                  <a:lnTo>
                    <a:pt x="24942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3217038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62" y="0"/>
                  </a:moveTo>
                  <a:lnTo>
                    <a:pt x="4800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00" y="1104"/>
                  </a:lnTo>
                  <a:lnTo>
                    <a:pt x="16662" y="1104"/>
                  </a:lnTo>
                  <a:lnTo>
                    <a:pt x="21475" y="850"/>
                  </a:lnTo>
                  <a:lnTo>
                    <a:pt x="21475" y="558"/>
                  </a:lnTo>
                  <a:lnTo>
                    <a:pt x="21475" y="254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3214776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19" y="18542"/>
                  </a:moveTo>
                  <a:lnTo>
                    <a:pt x="6184" y="17297"/>
                  </a:lnTo>
                  <a:lnTo>
                    <a:pt x="4546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22" y="21691"/>
                  </a:lnTo>
                  <a:lnTo>
                    <a:pt x="2260" y="21475"/>
                  </a:lnTo>
                  <a:lnTo>
                    <a:pt x="5689" y="19735"/>
                  </a:lnTo>
                  <a:lnTo>
                    <a:pt x="6819" y="18542"/>
                  </a:lnTo>
                  <a:close/>
                </a:path>
                <a:path w="25400" h="25400">
                  <a:moveTo>
                    <a:pt x="18364" y="3327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51"/>
                  </a:lnTo>
                  <a:lnTo>
                    <a:pt x="3352" y="3149"/>
                  </a:lnTo>
                  <a:lnTo>
                    <a:pt x="18364" y="3327"/>
                  </a:lnTo>
                  <a:close/>
                </a:path>
                <a:path w="25400" h="25400">
                  <a:moveTo>
                    <a:pt x="24942" y="23672"/>
                  </a:moveTo>
                  <a:lnTo>
                    <a:pt x="23215" y="23736"/>
                  </a:lnTo>
                  <a:lnTo>
                    <a:pt x="22644" y="25361"/>
                  </a:lnTo>
                  <a:lnTo>
                    <a:pt x="24371" y="25298"/>
                  </a:lnTo>
                  <a:lnTo>
                    <a:pt x="24942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3217038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62" y="0"/>
                  </a:moveTo>
                  <a:lnTo>
                    <a:pt x="4800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00" y="1104"/>
                  </a:lnTo>
                  <a:lnTo>
                    <a:pt x="16662" y="1104"/>
                  </a:lnTo>
                  <a:lnTo>
                    <a:pt x="21475" y="850"/>
                  </a:lnTo>
                  <a:lnTo>
                    <a:pt x="21475" y="546"/>
                  </a:lnTo>
                  <a:lnTo>
                    <a:pt x="21475" y="241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9" name="object 3249"/>
            <p:cNvSpPr/>
            <p:nvPr/>
          </p:nvSpPr>
          <p:spPr>
            <a:xfrm>
              <a:off x="3218129" y="8772804"/>
              <a:ext cx="73025" cy="58419"/>
            </a:xfrm>
            <a:custGeom>
              <a:avLst/>
              <a:gdLst/>
              <a:ahLst/>
              <a:cxnLst/>
              <a:rect l="l" t="t" r="r" b="b"/>
              <a:pathLst>
                <a:path w="73025" h="58420">
                  <a:moveTo>
                    <a:pt x="15011" y="58267"/>
                  </a:moveTo>
                  <a:lnTo>
                    <a:pt x="2971" y="57543"/>
                  </a:lnTo>
                  <a:lnTo>
                    <a:pt x="1866" y="54940"/>
                  </a:lnTo>
                  <a:lnTo>
                    <a:pt x="381" y="56603"/>
                  </a:lnTo>
                  <a:lnTo>
                    <a:pt x="0" y="58089"/>
                  </a:lnTo>
                  <a:lnTo>
                    <a:pt x="15011" y="58267"/>
                  </a:lnTo>
                  <a:close/>
                </a:path>
                <a:path w="73025" h="58420">
                  <a:moveTo>
                    <a:pt x="54571" y="1257"/>
                  </a:moveTo>
                  <a:lnTo>
                    <a:pt x="53949" y="0"/>
                  </a:lnTo>
                  <a:lnTo>
                    <a:pt x="52311" y="215"/>
                  </a:lnTo>
                  <a:lnTo>
                    <a:pt x="48882" y="1968"/>
                  </a:lnTo>
                  <a:lnTo>
                    <a:pt x="47764" y="3162"/>
                  </a:lnTo>
                  <a:lnTo>
                    <a:pt x="48069" y="3784"/>
                  </a:lnTo>
                  <a:lnTo>
                    <a:pt x="48387" y="4406"/>
                  </a:lnTo>
                  <a:lnTo>
                    <a:pt x="50025" y="4191"/>
                  </a:lnTo>
                  <a:lnTo>
                    <a:pt x="53441" y="2451"/>
                  </a:lnTo>
                  <a:lnTo>
                    <a:pt x="54571" y="1257"/>
                  </a:lnTo>
                  <a:close/>
                </a:path>
                <a:path w="73025" h="58420">
                  <a:moveTo>
                    <a:pt x="72694" y="6388"/>
                  </a:moveTo>
                  <a:lnTo>
                    <a:pt x="70980" y="6438"/>
                  </a:lnTo>
                  <a:lnTo>
                    <a:pt x="70396" y="8077"/>
                  </a:lnTo>
                  <a:lnTo>
                    <a:pt x="72123" y="8013"/>
                  </a:lnTo>
                  <a:lnTo>
                    <a:pt x="72694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0" name="object 3250"/>
            <p:cNvSpPr/>
            <p:nvPr/>
          </p:nvSpPr>
          <p:spPr>
            <a:xfrm>
              <a:off x="3268141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1" name="object 3251"/>
            <p:cNvSpPr/>
            <p:nvPr/>
          </p:nvSpPr>
          <p:spPr>
            <a:xfrm>
              <a:off x="3265894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07" y="20764"/>
                  </a:moveTo>
                  <a:lnTo>
                    <a:pt x="6184" y="19519"/>
                  </a:lnTo>
                  <a:lnTo>
                    <a:pt x="4546" y="19735"/>
                  </a:lnTo>
                  <a:lnTo>
                    <a:pt x="1117" y="21475"/>
                  </a:lnTo>
                  <a:lnTo>
                    <a:pt x="0" y="22669"/>
                  </a:lnTo>
                  <a:lnTo>
                    <a:pt x="304" y="23304"/>
                  </a:lnTo>
                  <a:lnTo>
                    <a:pt x="622" y="23914"/>
                  </a:lnTo>
                  <a:lnTo>
                    <a:pt x="2260" y="23710"/>
                  </a:lnTo>
                  <a:lnTo>
                    <a:pt x="5676" y="21958"/>
                  </a:lnTo>
                  <a:lnTo>
                    <a:pt x="6807" y="20764"/>
                  </a:lnTo>
                  <a:close/>
                </a:path>
                <a:path w="25400" h="27940">
                  <a:moveTo>
                    <a:pt x="18364" y="3340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63"/>
                  </a:lnTo>
                  <a:lnTo>
                    <a:pt x="3365" y="3149"/>
                  </a:lnTo>
                  <a:lnTo>
                    <a:pt x="18364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31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2" name="object 3252"/>
            <p:cNvSpPr/>
            <p:nvPr/>
          </p:nvSpPr>
          <p:spPr>
            <a:xfrm>
              <a:off x="3268141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3" name="object 3253"/>
            <p:cNvSpPr/>
            <p:nvPr/>
          </p:nvSpPr>
          <p:spPr>
            <a:xfrm>
              <a:off x="3265894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07" y="18542"/>
                  </a:moveTo>
                  <a:lnTo>
                    <a:pt x="6184" y="17297"/>
                  </a:lnTo>
                  <a:lnTo>
                    <a:pt x="4546" y="17513"/>
                  </a:lnTo>
                  <a:lnTo>
                    <a:pt x="1117" y="19240"/>
                  </a:lnTo>
                  <a:lnTo>
                    <a:pt x="0" y="20447"/>
                  </a:lnTo>
                  <a:lnTo>
                    <a:pt x="304" y="21069"/>
                  </a:lnTo>
                  <a:lnTo>
                    <a:pt x="622" y="21691"/>
                  </a:lnTo>
                  <a:lnTo>
                    <a:pt x="2260" y="21475"/>
                  </a:lnTo>
                  <a:lnTo>
                    <a:pt x="3975" y="20612"/>
                  </a:lnTo>
                  <a:lnTo>
                    <a:pt x="5676" y="19735"/>
                  </a:lnTo>
                  <a:lnTo>
                    <a:pt x="6807" y="18542"/>
                  </a:lnTo>
                  <a:close/>
                </a:path>
                <a:path w="25400" h="25400">
                  <a:moveTo>
                    <a:pt x="18364" y="3327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51"/>
                  </a:lnTo>
                  <a:lnTo>
                    <a:pt x="3365" y="3149"/>
                  </a:lnTo>
                  <a:lnTo>
                    <a:pt x="18364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31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3268141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3269259" y="8772804"/>
              <a:ext cx="71755" cy="58419"/>
            </a:xfrm>
            <a:custGeom>
              <a:avLst/>
              <a:gdLst/>
              <a:ahLst/>
              <a:cxnLst/>
              <a:rect l="l" t="t" r="r" b="b"/>
              <a:pathLst>
                <a:path w="71754" h="58420">
                  <a:moveTo>
                    <a:pt x="14998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68" y="56603"/>
                  </a:lnTo>
                  <a:lnTo>
                    <a:pt x="0" y="58089"/>
                  </a:lnTo>
                  <a:lnTo>
                    <a:pt x="14998" y="58267"/>
                  </a:lnTo>
                  <a:close/>
                </a:path>
                <a:path w="71754" h="58420">
                  <a:moveTo>
                    <a:pt x="53454" y="1257"/>
                  </a:moveTo>
                  <a:lnTo>
                    <a:pt x="52832" y="0"/>
                  </a:lnTo>
                  <a:lnTo>
                    <a:pt x="51193" y="215"/>
                  </a:lnTo>
                  <a:lnTo>
                    <a:pt x="47764" y="1968"/>
                  </a:lnTo>
                  <a:lnTo>
                    <a:pt x="46647" y="3162"/>
                  </a:lnTo>
                  <a:lnTo>
                    <a:pt x="46951" y="3784"/>
                  </a:lnTo>
                  <a:lnTo>
                    <a:pt x="47269" y="4406"/>
                  </a:lnTo>
                  <a:lnTo>
                    <a:pt x="48907" y="4191"/>
                  </a:lnTo>
                  <a:lnTo>
                    <a:pt x="52324" y="2451"/>
                  </a:lnTo>
                  <a:lnTo>
                    <a:pt x="53454" y="1257"/>
                  </a:lnTo>
                  <a:close/>
                </a:path>
                <a:path w="71754" h="58420">
                  <a:moveTo>
                    <a:pt x="71577" y="6388"/>
                  </a:moveTo>
                  <a:lnTo>
                    <a:pt x="69862" y="6438"/>
                  </a:lnTo>
                  <a:lnTo>
                    <a:pt x="69278" y="8077"/>
                  </a:lnTo>
                  <a:lnTo>
                    <a:pt x="71005" y="8013"/>
                  </a:lnTo>
                  <a:lnTo>
                    <a:pt x="71577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3318148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3315906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07" y="20764"/>
                  </a:moveTo>
                  <a:lnTo>
                    <a:pt x="6184" y="19519"/>
                  </a:lnTo>
                  <a:lnTo>
                    <a:pt x="4546" y="19735"/>
                  </a:lnTo>
                  <a:lnTo>
                    <a:pt x="1117" y="21475"/>
                  </a:lnTo>
                  <a:lnTo>
                    <a:pt x="0" y="22669"/>
                  </a:lnTo>
                  <a:lnTo>
                    <a:pt x="304" y="23304"/>
                  </a:lnTo>
                  <a:lnTo>
                    <a:pt x="622" y="23914"/>
                  </a:lnTo>
                  <a:lnTo>
                    <a:pt x="2260" y="23710"/>
                  </a:lnTo>
                  <a:lnTo>
                    <a:pt x="5676" y="21958"/>
                  </a:lnTo>
                  <a:lnTo>
                    <a:pt x="6807" y="20764"/>
                  </a:lnTo>
                  <a:close/>
                </a:path>
                <a:path w="25400" h="27940">
                  <a:moveTo>
                    <a:pt x="18351" y="3340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21" y="1663"/>
                  </a:lnTo>
                  <a:lnTo>
                    <a:pt x="3352" y="3149"/>
                  </a:lnTo>
                  <a:lnTo>
                    <a:pt x="18351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31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8" name="object 3258"/>
            <p:cNvSpPr/>
            <p:nvPr/>
          </p:nvSpPr>
          <p:spPr>
            <a:xfrm>
              <a:off x="3318148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9" name="object 3259"/>
            <p:cNvSpPr/>
            <p:nvPr/>
          </p:nvSpPr>
          <p:spPr>
            <a:xfrm>
              <a:off x="3315906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07" y="18542"/>
                  </a:moveTo>
                  <a:lnTo>
                    <a:pt x="6184" y="17297"/>
                  </a:lnTo>
                  <a:lnTo>
                    <a:pt x="4546" y="17513"/>
                  </a:lnTo>
                  <a:lnTo>
                    <a:pt x="1117" y="19240"/>
                  </a:lnTo>
                  <a:lnTo>
                    <a:pt x="0" y="20447"/>
                  </a:lnTo>
                  <a:lnTo>
                    <a:pt x="304" y="21069"/>
                  </a:lnTo>
                  <a:lnTo>
                    <a:pt x="622" y="21691"/>
                  </a:lnTo>
                  <a:lnTo>
                    <a:pt x="2260" y="21475"/>
                  </a:lnTo>
                  <a:lnTo>
                    <a:pt x="3975" y="20612"/>
                  </a:lnTo>
                  <a:lnTo>
                    <a:pt x="5676" y="19735"/>
                  </a:lnTo>
                  <a:lnTo>
                    <a:pt x="6807" y="18542"/>
                  </a:lnTo>
                  <a:close/>
                </a:path>
                <a:path w="25400" h="25400">
                  <a:moveTo>
                    <a:pt x="18351" y="3327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21" y="1651"/>
                  </a:lnTo>
                  <a:lnTo>
                    <a:pt x="3352" y="3149"/>
                  </a:lnTo>
                  <a:lnTo>
                    <a:pt x="18351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31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3318148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1" name="object 3261"/>
            <p:cNvSpPr/>
            <p:nvPr/>
          </p:nvSpPr>
          <p:spPr>
            <a:xfrm>
              <a:off x="3319259" y="8772804"/>
              <a:ext cx="74295" cy="58419"/>
            </a:xfrm>
            <a:custGeom>
              <a:avLst/>
              <a:gdLst/>
              <a:ahLst/>
              <a:cxnLst/>
              <a:rect l="l" t="t" r="r" b="b"/>
              <a:pathLst>
                <a:path w="74295" h="58420">
                  <a:moveTo>
                    <a:pt x="14998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68" y="56603"/>
                  </a:lnTo>
                  <a:lnTo>
                    <a:pt x="0" y="58089"/>
                  </a:lnTo>
                  <a:lnTo>
                    <a:pt x="14998" y="58267"/>
                  </a:lnTo>
                  <a:close/>
                </a:path>
                <a:path w="74295" h="58420">
                  <a:moveTo>
                    <a:pt x="55689" y="1257"/>
                  </a:moveTo>
                  <a:lnTo>
                    <a:pt x="55054" y="0"/>
                  </a:lnTo>
                  <a:lnTo>
                    <a:pt x="53416" y="215"/>
                  </a:lnTo>
                  <a:lnTo>
                    <a:pt x="49999" y="1968"/>
                  </a:lnTo>
                  <a:lnTo>
                    <a:pt x="48869" y="3162"/>
                  </a:lnTo>
                  <a:lnTo>
                    <a:pt x="49187" y="3784"/>
                  </a:lnTo>
                  <a:lnTo>
                    <a:pt x="49504" y="4406"/>
                  </a:lnTo>
                  <a:lnTo>
                    <a:pt x="51142" y="4191"/>
                  </a:lnTo>
                  <a:lnTo>
                    <a:pt x="52844" y="3314"/>
                  </a:lnTo>
                  <a:lnTo>
                    <a:pt x="54559" y="2451"/>
                  </a:lnTo>
                  <a:lnTo>
                    <a:pt x="55689" y="1257"/>
                  </a:lnTo>
                  <a:close/>
                </a:path>
                <a:path w="74295" h="58420">
                  <a:moveTo>
                    <a:pt x="73799" y="6388"/>
                  </a:moveTo>
                  <a:lnTo>
                    <a:pt x="72072" y="6438"/>
                  </a:lnTo>
                  <a:lnTo>
                    <a:pt x="71501" y="8077"/>
                  </a:lnTo>
                  <a:lnTo>
                    <a:pt x="73228" y="8013"/>
                  </a:lnTo>
                  <a:lnTo>
                    <a:pt x="73799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2" name="object 3262"/>
            <p:cNvSpPr/>
            <p:nvPr/>
          </p:nvSpPr>
          <p:spPr>
            <a:xfrm>
              <a:off x="3370380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3" name="object 3263"/>
            <p:cNvSpPr/>
            <p:nvPr/>
          </p:nvSpPr>
          <p:spPr>
            <a:xfrm>
              <a:off x="3368129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19" y="20764"/>
                  </a:moveTo>
                  <a:lnTo>
                    <a:pt x="6184" y="19519"/>
                  </a:lnTo>
                  <a:lnTo>
                    <a:pt x="4546" y="19735"/>
                  </a:lnTo>
                  <a:lnTo>
                    <a:pt x="2844" y="20612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35" y="23914"/>
                  </a:lnTo>
                  <a:lnTo>
                    <a:pt x="2273" y="23710"/>
                  </a:lnTo>
                  <a:lnTo>
                    <a:pt x="5689" y="21958"/>
                  </a:lnTo>
                  <a:lnTo>
                    <a:pt x="6819" y="20764"/>
                  </a:lnTo>
                  <a:close/>
                </a:path>
                <a:path w="25400" h="27940">
                  <a:moveTo>
                    <a:pt x="18364" y="3340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63"/>
                  </a:lnTo>
                  <a:lnTo>
                    <a:pt x="3365" y="3149"/>
                  </a:lnTo>
                  <a:lnTo>
                    <a:pt x="18364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02" y="25958"/>
                  </a:lnTo>
                  <a:lnTo>
                    <a:pt x="22631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4" name="object 3264"/>
            <p:cNvSpPr/>
            <p:nvPr/>
          </p:nvSpPr>
          <p:spPr>
            <a:xfrm>
              <a:off x="3370380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5" name="object 3265"/>
            <p:cNvSpPr/>
            <p:nvPr/>
          </p:nvSpPr>
          <p:spPr>
            <a:xfrm>
              <a:off x="3368129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19" y="18542"/>
                  </a:moveTo>
                  <a:lnTo>
                    <a:pt x="6184" y="17297"/>
                  </a:lnTo>
                  <a:lnTo>
                    <a:pt x="4546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35" y="21691"/>
                  </a:lnTo>
                  <a:lnTo>
                    <a:pt x="2273" y="21475"/>
                  </a:lnTo>
                  <a:lnTo>
                    <a:pt x="5689" y="19735"/>
                  </a:lnTo>
                  <a:lnTo>
                    <a:pt x="6819" y="18542"/>
                  </a:lnTo>
                  <a:close/>
                </a:path>
                <a:path w="25400" h="25400">
                  <a:moveTo>
                    <a:pt x="18364" y="3327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51"/>
                  </a:lnTo>
                  <a:lnTo>
                    <a:pt x="3365" y="3149"/>
                  </a:lnTo>
                  <a:lnTo>
                    <a:pt x="18364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02" y="23736"/>
                  </a:lnTo>
                  <a:lnTo>
                    <a:pt x="22631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6" name="object 3266"/>
            <p:cNvSpPr/>
            <p:nvPr/>
          </p:nvSpPr>
          <p:spPr>
            <a:xfrm>
              <a:off x="3370380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7" name="object 3267"/>
            <p:cNvSpPr/>
            <p:nvPr/>
          </p:nvSpPr>
          <p:spPr>
            <a:xfrm>
              <a:off x="3371494" y="8772804"/>
              <a:ext cx="73025" cy="58419"/>
            </a:xfrm>
            <a:custGeom>
              <a:avLst/>
              <a:gdLst/>
              <a:ahLst/>
              <a:cxnLst/>
              <a:rect l="l" t="t" r="r" b="b"/>
              <a:pathLst>
                <a:path w="73025" h="58420">
                  <a:moveTo>
                    <a:pt x="14998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68" y="56603"/>
                  </a:lnTo>
                  <a:lnTo>
                    <a:pt x="0" y="58089"/>
                  </a:lnTo>
                  <a:lnTo>
                    <a:pt x="14998" y="58267"/>
                  </a:lnTo>
                  <a:close/>
                </a:path>
                <a:path w="73025" h="58420">
                  <a:moveTo>
                    <a:pt x="54571" y="1257"/>
                  </a:moveTo>
                  <a:lnTo>
                    <a:pt x="53936" y="0"/>
                  </a:lnTo>
                  <a:lnTo>
                    <a:pt x="52311" y="215"/>
                  </a:lnTo>
                  <a:lnTo>
                    <a:pt x="48882" y="1968"/>
                  </a:lnTo>
                  <a:lnTo>
                    <a:pt x="47752" y="3162"/>
                  </a:lnTo>
                  <a:lnTo>
                    <a:pt x="48069" y="3784"/>
                  </a:lnTo>
                  <a:lnTo>
                    <a:pt x="48387" y="4406"/>
                  </a:lnTo>
                  <a:lnTo>
                    <a:pt x="50025" y="4191"/>
                  </a:lnTo>
                  <a:lnTo>
                    <a:pt x="51727" y="3314"/>
                  </a:lnTo>
                  <a:lnTo>
                    <a:pt x="53441" y="2451"/>
                  </a:lnTo>
                  <a:lnTo>
                    <a:pt x="54571" y="1257"/>
                  </a:lnTo>
                  <a:close/>
                </a:path>
                <a:path w="73025" h="58420">
                  <a:moveTo>
                    <a:pt x="72682" y="6388"/>
                  </a:moveTo>
                  <a:lnTo>
                    <a:pt x="70967" y="6438"/>
                  </a:lnTo>
                  <a:lnTo>
                    <a:pt x="70383" y="8077"/>
                  </a:lnTo>
                  <a:lnTo>
                    <a:pt x="72110" y="8013"/>
                  </a:lnTo>
                  <a:lnTo>
                    <a:pt x="72682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3421503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75" y="876"/>
                  </a:lnTo>
                  <a:lnTo>
                    <a:pt x="21475" y="558"/>
                  </a:lnTo>
                  <a:lnTo>
                    <a:pt x="21475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3419246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19" y="20764"/>
                  </a:moveTo>
                  <a:lnTo>
                    <a:pt x="6184" y="19519"/>
                  </a:lnTo>
                  <a:lnTo>
                    <a:pt x="4559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35" y="23914"/>
                  </a:lnTo>
                  <a:lnTo>
                    <a:pt x="2273" y="23710"/>
                  </a:lnTo>
                  <a:lnTo>
                    <a:pt x="5689" y="21958"/>
                  </a:lnTo>
                  <a:lnTo>
                    <a:pt x="6819" y="20764"/>
                  </a:lnTo>
                  <a:close/>
                </a:path>
                <a:path w="25400" h="27940">
                  <a:moveTo>
                    <a:pt x="18351" y="3340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63"/>
                  </a:lnTo>
                  <a:lnTo>
                    <a:pt x="3365" y="3149"/>
                  </a:lnTo>
                  <a:lnTo>
                    <a:pt x="18351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31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0" name="object 3270"/>
            <p:cNvSpPr/>
            <p:nvPr/>
          </p:nvSpPr>
          <p:spPr>
            <a:xfrm>
              <a:off x="3421503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75" y="850"/>
                  </a:lnTo>
                  <a:lnTo>
                    <a:pt x="21475" y="558"/>
                  </a:lnTo>
                  <a:lnTo>
                    <a:pt x="21475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1" name="object 3271"/>
            <p:cNvSpPr/>
            <p:nvPr/>
          </p:nvSpPr>
          <p:spPr>
            <a:xfrm>
              <a:off x="3419246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19" y="18542"/>
                  </a:moveTo>
                  <a:lnTo>
                    <a:pt x="6184" y="17297"/>
                  </a:lnTo>
                  <a:lnTo>
                    <a:pt x="4559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35" y="21691"/>
                  </a:lnTo>
                  <a:lnTo>
                    <a:pt x="2273" y="21475"/>
                  </a:lnTo>
                  <a:lnTo>
                    <a:pt x="5689" y="19735"/>
                  </a:lnTo>
                  <a:lnTo>
                    <a:pt x="6819" y="18542"/>
                  </a:lnTo>
                  <a:close/>
                </a:path>
                <a:path w="25400" h="25400">
                  <a:moveTo>
                    <a:pt x="18351" y="3327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51"/>
                  </a:lnTo>
                  <a:lnTo>
                    <a:pt x="3365" y="3149"/>
                  </a:lnTo>
                  <a:lnTo>
                    <a:pt x="18351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31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3421503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75" y="850"/>
                  </a:lnTo>
                  <a:lnTo>
                    <a:pt x="21475" y="546"/>
                  </a:lnTo>
                  <a:lnTo>
                    <a:pt x="21475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3" name="object 3273"/>
            <p:cNvSpPr/>
            <p:nvPr/>
          </p:nvSpPr>
          <p:spPr>
            <a:xfrm>
              <a:off x="3422612" y="8772804"/>
              <a:ext cx="176530" cy="58419"/>
            </a:xfrm>
            <a:custGeom>
              <a:avLst/>
              <a:gdLst/>
              <a:ahLst/>
              <a:cxnLst/>
              <a:rect l="l" t="t" r="r" b="b"/>
              <a:pathLst>
                <a:path w="176529" h="58420">
                  <a:moveTo>
                    <a:pt x="14986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68" y="56603"/>
                  </a:lnTo>
                  <a:lnTo>
                    <a:pt x="0" y="58089"/>
                  </a:lnTo>
                  <a:lnTo>
                    <a:pt x="14986" y="58267"/>
                  </a:lnTo>
                  <a:close/>
                </a:path>
                <a:path w="176529" h="58420">
                  <a:moveTo>
                    <a:pt x="157911" y="1257"/>
                  </a:moveTo>
                  <a:lnTo>
                    <a:pt x="157276" y="0"/>
                  </a:lnTo>
                  <a:lnTo>
                    <a:pt x="155638" y="215"/>
                  </a:lnTo>
                  <a:lnTo>
                    <a:pt x="152222" y="1968"/>
                  </a:lnTo>
                  <a:lnTo>
                    <a:pt x="151091" y="3162"/>
                  </a:lnTo>
                  <a:lnTo>
                    <a:pt x="151409" y="3784"/>
                  </a:lnTo>
                  <a:lnTo>
                    <a:pt x="151726" y="4406"/>
                  </a:lnTo>
                  <a:lnTo>
                    <a:pt x="153365" y="4191"/>
                  </a:lnTo>
                  <a:lnTo>
                    <a:pt x="155067" y="3314"/>
                  </a:lnTo>
                  <a:lnTo>
                    <a:pt x="156781" y="2451"/>
                  </a:lnTo>
                  <a:lnTo>
                    <a:pt x="157911" y="1257"/>
                  </a:lnTo>
                  <a:close/>
                </a:path>
                <a:path w="176529" h="58420">
                  <a:moveTo>
                    <a:pt x="176034" y="6388"/>
                  </a:moveTo>
                  <a:lnTo>
                    <a:pt x="174307" y="6438"/>
                  </a:lnTo>
                  <a:lnTo>
                    <a:pt x="173736" y="8077"/>
                  </a:lnTo>
                  <a:lnTo>
                    <a:pt x="175463" y="8013"/>
                  </a:lnTo>
                  <a:lnTo>
                    <a:pt x="176034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4" name="object 3274"/>
            <p:cNvSpPr/>
            <p:nvPr/>
          </p:nvSpPr>
          <p:spPr>
            <a:xfrm>
              <a:off x="3575961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00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00" y="1104"/>
                  </a:lnTo>
                  <a:lnTo>
                    <a:pt x="16675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5" name="object 3275"/>
            <p:cNvSpPr/>
            <p:nvPr/>
          </p:nvSpPr>
          <p:spPr>
            <a:xfrm>
              <a:off x="3573704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19" y="20764"/>
                  </a:moveTo>
                  <a:lnTo>
                    <a:pt x="6184" y="19519"/>
                  </a:lnTo>
                  <a:lnTo>
                    <a:pt x="4546" y="19735"/>
                  </a:lnTo>
                  <a:lnTo>
                    <a:pt x="2844" y="20612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35" y="23914"/>
                  </a:lnTo>
                  <a:lnTo>
                    <a:pt x="2273" y="23710"/>
                  </a:lnTo>
                  <a:lnTo>
                    <a:pt x="5689" y="21958"/>
                  </a:lnTo>
                  <a:lnTo>
                    <a:pt x="6819" y="20764"/>
                  </a:lnTo>
                  <a:close/>
                </a:path>
                <a:path w="25400" h="27940">
                  <a:moveTo>
                    <a:pt x="18364" y="3340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63"/>
                  </a:lnTo>
                  <a:lnTo>
                    <a:pt x="3365" y="3149"/>
                  </a:lnTo>
                  <a:lnTo>
                    <a:pt x="18364" y="3340"/>
                  </a:lnTo>
                  <a:close/>
                </a:path>
                <a:path w="25400" h="27940">
                  <a:moveTo>
                    <a:pt x="24942" y="25908"/>
                  </a:moveTo>
                  <a:lnTo>
                    <a:pt x="23215" y="25958"/>
                  </a:lnTo>
                  <a:lnTo>
                    <a:pt x="22644" y="27597"/>
                  </a:lnTo>
                  <a:lnTo>
                    <a:pt x="24371" y="27533"/>
                  </a:lnTo>
                  <a:lnTo>
                    <a:pt x="24942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6" name="object 3276"/>
            <p:cNvSpPr/>
            <p:nvPr/>
          </p:nvSpPr>
          <p:spPr>
            <a:xfrm>
              <a:off x="3575961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00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00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7" name="object 3277"/>
            <p:cNvSpPr/>
            <p:nvPr/>
          </p:nvSpPr>
          <p:spPr>
            <a:xfrm>
              <a:off x="3573704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19" y="18542"/>
                  </a:moveTo>
                  <a:lnTo>
                    <a:pt x="6184" y="17297"/>
                  </a:lnTo>
                  <a:lnTo>
                    <a:pt x="4546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35" y="21691"/>
                  </a:lnTo>
                  <a:lnTo>
                    <a:pt x="2273" y="21475"/>
                  </a:lnTo>
                  <a:lnTo>
                    <a:pt x="5689" y="19735"/>
                  </a:lnTo>
                  <a:lnTo>
                    <a:pt x="6819" y="18542"/>
                  </a:lnTo>
                  <a:close/>
                </a:path>
                <a:path w="25400" h="25400">
                  <a:moveTo>
                    <a:pt x="18364" y="3327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51"/>
                  </a:lnTo>
                  <a:lnTo>
                    <a:pt x="3365" y="3149"/>
                  </a:lnTo>
                  <a:lnTo>
                    <a:pt x="18364" y="3327"/>
                  </a:lnTo>
                  <a:close/>
                </a:path>
                <a:path w="25400" h="25400">
                  <a:moveTo>
                    <a:pt x="24942" y="23672"/>
                  </a:moveTo>
                  <a:lnTo>
                    <a:pt x="23215" y="23736"/>
                  </a:lnTo>
                  <a:lnTo>
                    <a:pt x="22644" y="25361"/>
                  </a:lnTo>
                  <a:lnTo>
                    <a:pt x="24371" y="25298"/>
                  </a:lnTo>
                  <a:lnTo>
                    <a:pt x="24942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8" name="object 3278"/>
            <p:cNvSpPr/>
            <p:nvPr/>
          </p:nvSpPr>
          <p:spPr>
            <a:xfrm>
              <a:off x="3575961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00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00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9" name="object 3279"/>
            <p:cNvSpPr/>
            <p:nvPr/>
          </p:nvSpPr>
          <p:spPr>
            <a:xfrm>
              <a:off x="3577069" y="8772804"/>
              <a:ext cx="73025" cy="58419"/>
            </a:xfrm>
            <a:custGeom>
              <a:avLst/>
              <a:gdLst/>
              <a:ahLst/>
              <a:cxnLst/>
              <a:rect l="l" t="t" r="r" b="b"/>
              <a:pathLst>
                <a:path w="73025" h="58420">
                  <a:moveTo>
                    <a:pt x="14998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68" y="56603"/>
                  </a:lnTo>
                  <a:lnTo>
                    <a:pt x="0" y="58089"/>
                  </a:lnTo>
                  <a:lnTo>
                    <a:pt x="14998" y="58267"/>
                  </a:lnTo>
                  <a:close/>
                </a:path>
                <a:path w="73025" h="58420">
                  <a:moveTo>
                    <a:pt x="54571" y="1257"/>
                  </a:moveTo>
                  <a:lnTo>
                    <a:pt x="53936" y="0"/>
                  </a:lnTo>
                  <a:lnTo>
                    <a:pt x="52311" y="215"/>
                  </a:lnTo>
                  <a:lnTo>
                    <a:pt x="48882" y="1968"/>
                  </a:lnTo>
                  <a:lnTo>
                    <a:pt x="47752" y="3162"/>
                  </a:lnTo>
                  <a:lnTo>
                    <a:pt x="48069" y="3784"/>
                  </a:lnTo>
                  <a:lnTo>
                    <a:pt x="48387" y="4406"/>
                  </a:lnTo>
                  <a:lnTo>
                    <a:pt x="50025" y="4191"/>
                  </a:lnTo>
                  <a:lnTo>
                    <a:pt x="53441" y="2451"/>
                  </a:lnTo>
                  <a:lnTo>
                    <a:pt x="54571" y="1257"/>
                  </a:lnTo>
                  <a:close/>
                </a:path>
                <a:path w="73025" h="58420">
                  <a:moveTo>
                    <a:pt x="72694" y="6388"/>
                  </a:moveTo>
                  <a:lnTo>
                    <a:pt x="70980" y="6438"/>
                  </a:lnTo>
                  <a:lnTo>
                    <a:pt x="70396" y="8077"/>
                  </a:lnTo>
                  <a:lnTo>
                    <a:pt x="72123" y="8013"/>
                  </a:lnTo>
                  <a:lnTo>
                    <a:pt x="72694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0" name="object 3280"/>
            <p:cNvSpPr/>
            <p:nvPr/>
          </p:nvSpPr>
          <p:spPr>
            <a:xfrm>
              <a:off x="3627084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75" y="876"/>
                  </a:lnTo>
                  <a:lnTo>
                    <a:pt x="21475" y="558"/>
                  </a:lnTo>
                  <a:lnTo>
                    <a:pt x="21475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1" name="object 3281"/>
            <p:cNvSpPr/>
            <p:nvPr/>
          </p:nvSpPr>
          <p:spPr>
            <a:xfrm>
              <a:off x="3624821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19" y="20764"/>
                  </a:moveTo>
                  <a:lnTo>
                    <a:pt x="6184" y="19519"/>
                  </a:lnTo>
                  <a:lnTo>
                    <a:pt x="4559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35" y="23914"/>
                  </a:lnTo>
                  <a:lnTo>
                    <a:pt x="2273" y="23710"/>
                  </a:lnTo>
                  <a:lnTo>
                    <a:pt x="5689" y="21958"/>
                  </a:lnTo>
                  <a:lnTo>
                    <a:pt x="6819" y="20764"/>
                  </a:lnTo>
                  <a:close/>
                </a:path>
                <a:path w="25400" h="27940">
                  <a:moveTo>
                    <a:pt x="18364" y="3340"/>
                  </a:moveTo>
                  <a:lnTo>
                    <a:pt x="6337" y="2590"/>
                  </a:lnTo>
                  <a:lnTo>
                    <a:pt x="5232" y="0"/>
                  </a:lnTo>
                  <a:lnTo>
                    <a:pt x="3746" y="1663"/>
                  </a:lnTo>
                  <a:lnTo>
                    <a:pt x="3378" y="3149"/>
                  </a:lnTo>
                  <a:lnTo>
                    <a:pt x="18364" y="3340"/>
                  </a:lnTo>
                  <a:close/>
                </a:path>
                <a:path w="25400" h="27940">
                  <a:moveTo>
                    <a:pt x="24942" y="25908"/>
                  </a:moveTo>
                  <a:lnTo>
                    <a:pt x="23228" y="25958"/>
                  </a:lnTo>
                  <a:lnTo>
                    <a:pt x="22644" y="27597"/>
                  </a:lnTo>
                  <a:lnTo>
                    <a:pt x="24371" y="27533"/>
                  </a:lnTo>
                  <a:lnTo>
                    <a:pt x="24942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2" name="object 3282"/>
            <p:cNvSpPr/>
            <p:nvPr/>
          </p:nvSpPr>
          <p:spPr>
            <a:xfrm>
              <a:off x="3627084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75" y="850"/>
                  </a:lnTo>
                  <a:lnTo>
                    <a:pt x="21475" y="558"/>
                  </a:lnTo>
                  <a:lnTo>
                    <a:pt x="21475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3" name="object 3283"/>
            <p:cNvSpPr/>
            <p:nvPr/>
          </p:nvSpPr>
          <p:spPr>
            <a:xfrm>
              <a:off x="3624821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19" y="18542"/>
                  </a:moveTo>
                  <a:lnTo>
                    <a:pt x="6184" y="17297"/>
                  </a:lnTo>
                  <a:lnTo>
                    <a:pt x="4559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35" y="21691"/>
                  </a:lnTo>
                  <a:lnTo>
                    <a:pt x="2273" y="21475"/>
                  </a:lnTo>
                  <a:lnTo>
                    <a:pt x="3987" y="20612"/>
                  </a:lnTo>
                  <a:lnTo>
                    <a:pt x="5689" y="19735"/>
                  </a:lnTo>
                  <a:lnTo>
                    <a:pt x="6819" y="18542"/>
                  </a:lnTo>
                  <a:close/>
                </a:path>
                <a:path w="25400" h="25400">
                  <a:moveTo>
                    <a:pt x="18364" y="3327"/>
                  </a:moveTo>
                  <a:lnTo>
                    <a:pt x="6337" y="2590"/>
                  </a:lnTo>
                  <a:lnTo>
                    <a:pt x="5232" y="0"/>
                  </a:lnTo>
                  <a:lnTo>
                    <a:pt x="3746" y="1651"/>
                  </a:lnTo>
                  <a:lnTo>
                    <a:pt x="3378" y="3149"/>
                  </a:lnTo>
                  <a:lnTo>
                    <a:pt x="18364" y="3327"/>
                  </a:lnTo>
                  <a:close/>
                </a:path>
                <a:path w="25400" h="25400">
                  <a:moveTo>
                    <a:pt x="24942" y="23672"/>
                  </a:moveTo>
                  <a:lnTo>
                    <a:pt x="23228" y="23736"/>
                  </a:lnTo>
                  <a:lnTo>
                    <a:pt x="22644" y="25361"/>
                  </a:lnTo>
                  <a:lnTo>
                    <a:pt x="24371" y="25298"/>
                  </a:lnTo>
                  <a:lnTo>
                    <a:pt x="24942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4" name="object 3284"/>
            <p:cNvSpPr/>
            <p:nvPr/>
          </p:nvSpPr>
          <p:spPr>
            <a:xfrm>
              <a:off x="3627084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75" y="850"/>
                  </a:lnTo>
                  <a:lnTo>
                    <a:pt x="21475" y="546"/>
                  </a:lnTo>
                  <a:lnTo>
                    <a:pt x="21475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5" name="object 3285"/>
            <p:cNvSpPr/>
            <p:nvPr/>
          </p:nvSpPr>
          <p:spPr>
            <a:xfrm>
              <a:off x="3628199" y="8772804"/>
              <a:ext cx="71755" cy="58419"/>
            </a:xfrm>
            <a:custGeom>
              <a:avLst/>
              <a:gdLst/>
              <a:ahLst/>
              <a:cxnLst/>
              <a:rect l="l" t="t" r="r" b="b"/>
              <a:pathLst>
                <a:path w="71754" h="58420">
                  <a:moveTo>
                    <a:pt x="14986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68" y="56603"/>
                  </a:lnTo>
                  <a:lnTo>
                    <a:pt x="0" y="58089"/>
                  </a:lnTo>
                  <a:lnTo>
                    <a:pt x="14986" y="58267"/>
                  </a:lnTo>
                  <a:close/>
                </a:path>
                <a:path w="71754" h="58420">
                  <a:moveTo>
                    <a:pt x="53454" y="1257"/>
                  </a:moveTo>
                  <a:lnTo>
                    <a:pt x="52819" y="0"/>
                  </a:lnTo>
                  <a:lnTo>
                    <a:pt x="51193" y="215"/>
                  </a:lnTo>
                  <a:lnTo>
                    <a:pt x="47764" y="1968"/>
                  </a:lnTo>
                  <a:lnTo>
                    <a:pt x="46634" y="3162"/>
                  </a:lnTo>
                  <a:lnTo>
                    <a:pt x="46951" y="3784"/>
                  </a:lnTo>
                  <a:lnTo>
                    <a:pt x="47269" y="4406"/>
                  </a:lnTo>
                  <a:lnTo>
                    <a:pt x="48907" y="4191"/>
                  </a:lnTo>
                  <a:lnTo>
                    <a:pt x="52324" y="2451"/>
                  </a:lnTo>
                  <a:lnTo>
                    <a:pt x="53454" y="1257"/>
                  </a:lnTo>
                  <a:close/>
                </a:path>
                <a:path w="71754" h="58420">
                  <a:moveTo>
                    <a:pt x="71564" y="6388"/>
                  </a:moveTo>
                  <a:lnTo>
                    <a:pt x="69850" y="6438"/>
                  </a:lnTo>
                  <a:lnTo>
                    <a:pt x="69265" y="8077"/>
                  </a:lnTo>
                  <a:lnTo>
                    <a:pt x="70993" y="8013"/>
                  </a:lnTo>
                  <a:lnTo>
                    <a:pt x="71564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6" name="object 3286"/>
            <p:cNvSpPr/>
            <p:nvPr/>
          </p:nvSpPr>
          <p:spPr>
            <a:xfrm>
              <a:off x="3677090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75" y="876"/>
                  </a:lnTo>
                  <a:lnTo>
                    <a:pt x="21475" y="558"/>
                  </a:lnTo>
                  <a:lnTo>
                    <a:pt x="21475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7" name="object 3287"/>
            <p:cNvSpPr/>
            <p:nvPr/>
          </p:nvSpPr>
          <p:spPr>
            <a:xfrm>
              <a:off x="3674834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19" y="20764"/>
                  </a:moveTo>
                  <a:lnTo>
                    <a:pt x="6184" y="19519"/>
                  </a:lnTo>
                  <a:lnTo>
                    <a:pt x="4559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35" y="23914"/>
                  </a:lnTo>
                  <a:lnTo>
                    <a:pt x="2273" y="23710"/>
                  </a:lnTo>
                  <a:lnTo>
                    <a:pt x="5689" y="21958"/>
                  </a:lnTo>
                  <a:lnTo>
                    <a:pt x="6819" y="20764"/>
                  </a:lnTo>
                  <a:close/>
                </a:path>
                <a:path w="25400" h="27940">
                  <a:moveTo>
                    <a:pt x="18351" y="3340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63"/>
                  </a:lnTo>
                  <a:lnTo>
                    <a:pt x="3365" y="3149"/>
                  </a:lnTo>
                  <a:lnTo>
                    <a:pt x="18351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31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8" name="object 3288"/>
            <p:cNvSpPr/>
            <p:nvPr/>
          </p:nvSpPr>
          <p:spPr>
            <a:xfrm>
              <a:off x="3677090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75" y="850"/>
                  </a:lnTo>
                  <a:lnTo>
                    <a:pt x="21475" y="558"/>
                  </a:lnTo>
                  <a:lnTo>
                    <a:pt x="21475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9" name="object 3289"/>
            <p:cNvSpPr/>
            <p:nvPr/>
          </p:nvSpPr>
          <p:spPr>
            <a:xfrm>
              <a:off x="3674834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19" y="18542"/>
                  </a:moveTo>
                  <a:lnTo>
                    <a:pt x="6184" y="17297"/>
                  </a:lnTo>
                  <a:lnTo>
                    <a:pt x="4559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35" y="21691"/>
                  </a:lnTo>
                  <a:lnTo>
                    <a:pt x="2273" y="21475"/>
                  </a:lnTo>
                  <a:lnTo>
                    <a:pt x="3987" y="20612"/>
                  </a:lnTo>
                  <a:lnTo>
                    <a:pt x="5689" y="19735"/>
                  </a:lnTo>
                  <a:lnTo>
                    <a:pt x="6819" y="18542"/>
                  </a:lnTo>
                  <a:close/>
                </a:path>
                <a:path w="25400" h="25400">
                  <a:moveTo>
                    <a:pt x="18351" y="3327"/>
                  </a:moveTo>
                  <a:lnTo>
                    <a:pt x="6324" y="2590"/>
                  </a:lnTo>
                  <a:lnTo>
                    <a:pt x="5219" y="0"/>
                  </a:lnTo>
                  <a:lnTo>
                    <a:pt x="3733" y="1651"/>
                  </a:lnTo>
                  <a:lnTo>
                    <a:pt x="3365" y="3149"/>
                  </a:lnTo>
                  <a:lnTo>
                    <a:pt x="18351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31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0" name="object 3290"/>
            <p:cNvSpPr/>
            <p:nvPr/>
          </p:nvSpPr>
          <p:spPr>
            <a:xfrm>
              <a:off x="3677090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75" y="850"/>
                  </a:lnTo>
                  <a:lnTo>
                    <a:pt x="21475" y="546"/>
                  </a:lnTo>
                  <a:lnTo>
                    <a:pt x="21475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1" name="object 3291"/>
            <p:cNvSpPr/>
            <p:nvPr/>
          </p:nvSpPr>
          <p:spPr>
            <a:xfrm>
              <a:off x="3678199" y="8772804"/>
              <a:ext cx="74295" cy="58419"/>
            </a:xfrm>
            <a:custGeom>
              <a:avLst/>
              <a:gdLst/>
              <a:ahLst/>
              <a:cxnLst/>
              <a:rect l="l" t="t" r="r" b="b"/>
              <a:pathLst>
                <a:path w="74295" h="58420">
                  <a:moveTo>
                    <a:pt x="14986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68" y="56603"/>
                  </a:lnTo>
                  <a:lnTo>
                    <a:pt x="0" y="58089"/>
                  </a:lnTo>
                  <a:lnTo>
                    <a:pt x="14986" y="58267"/>
                  </a:lnTo>
                  <a:close/>
                </a:path>
                <a:path w="74295" h="58420">
                  <a:moveTo>
                    <a:pt x="55676" y="1257"/>
                  </a:moveTo>
                  <a:lnTo>
                    <a:pt x="55054" y="0"/>
                  </a:lnTo>
                  <a:lnTo>
                    <a:pt x="53416" y="215"/>
                  </a:lnTo>
                  <a:lnTo>
                    <a:pt x="49987" y="1968"/>
                  </a:lnTo>
                  <a:lnTo>
                    <a:pt x="48869" y="3162"/>
                  </a:lnTo>
                  <a:lnTo>
                    <a:pt x="49174" y="3784"/>
                  </a:lnTo>
                  <a:lnTo>
                    <a:pt x="49491" y="4406"/>
                  </a:lnTo>
                  <a:lnTo>
                    <a:pt x="51130" y="4191"/>
                  </a:lnTo>
                  <a:lnTo>
                    <a:pt x="54546" y="2451"/>
                  </a:lnTo>
                  <a:lnTo>
                    <a:pt x="55676" y="1257"/>
                  </a:lnTo>
                  <a:close/>
                </a:path>
                <a:path w="74295" h="58420">
                  <a:moveTo>
                    <a:pt x="73799" y="6388"/>
                  </a:moveTo>
                  <a:lnTo>
                    <a:pt x="72085" y="6438"/>
                  </a:lnTo>
                  <a:lnTo>
                    <a:pt x="71501" y="8077"/>
                  </a:lnTo>
                  <a:lnTo>
                    <a:pt x="73228" y="8013"/>
                  </a:lnTo>
                  <a:lnTo>
                    <a:pt x="73799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2" name="object 3292"/>
            <p:cNvSpPr/>
            <p:nvPr/>
          </p:nvSpPr>
          <p:spPr>
            <a:xfrm>
              <a:off x="3729310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3" name="object 3293"/>
            <p:cNvSpPr/>
            <p:nvPr/>
          </p:nvSpPr>
          <p:spPr>
            <a:xfrm>
              <a:off x="3727069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07" y="20764"/>
                  </a:moveTo>
                  <a:lnTo>
                    <a:pt x="6184" y="19519"/>
                  </a:lnTo>
                  <a:lnTo>
                    <a:pt x="4546" y="19735"/>
                  </a:lnTo>
                  <a:lnTo>
                    <a:pt x="1117" y="21475"/>
                  </a:lnTo>
                  <a:lnTo>
                    <a:pt x="0" y="22669"/>
                  </a:lnTo>
                  <a:lnTo>
                    <a:pt x="304" y="23304"/>
                  </a:lnTo>
                  <a:lnTo>
                    <a:pt x="622" y="23914"/>
                  </a:lnTo>
                  <a:lnTo>
                    <a:pt x="2260" y="23710"/>
                  </a:lnTo>
                  <a:lnTo>
                    <a:pt x="5676" y="21958"/>
                  </a:lnTo>
                  <a:lnTo>
                    <a:pt x="6807" y="20764"/>
                  </a:lnTo>
                  <a:close/>
                </a:path>
                <a:path w="25400" h="27940">
                  <a:moveTo>
                    <a:pt x="18351" y="3340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21" y="1663"/>
                  </a:lnTo>
                  <a:lnTo>
                    <a:pt x="3352" y="3149"/>
                  </a:lnTo>
                  <a:lnTo>
                    <a:pt x="18351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31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4" name="object 3294"/>
            <p:cNvSpPr/>
            <p:nvPr/>
          </p:nvSpPr>
          <p:spPr>
            <a:xfrm>
              <a:off x="3729310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5" name="object 3295"/>
            <p:cNvSpPr/>
            <p:nvPr/>
          </p:nvSpPr>
          <p:spPr>
            <a:xfrm>
              <a:off x="3727069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07" y="18542"/>
                  </a:moveTo>
                  <a:lnTo>
                    <a:pt x="6184" y="17297"/>
                  </a:lnTo>
                  <a:lnTo>
                    <a:pt x="4546" y="17513"/>
                  </a:lnTo>
                  <a:lnTo>
                    <a:pt x="1117" y="19240"/>
                  </a:lnTo>
                  <a:lnTo>
                    <a:pt x="0" y="20447"/>
                  </a:lnTo>
                  <a:lnTo>
                    <a:pt x="304" y="21069"/>
                  </a:lnTo>
                  <a:lnTo>
                    <a:pt x="622" y="21691"/>
                  </a:lnTo>
                  <a:lnTo>
                    <a:pt x="2260" y="21475"/>
                  </a:lnTo>
                  <a:lnTo>
                    <a:pt x="3975" y="20612"/>
                  </a:lnTo>
                  <a:lnTo>
                    <a:pt x="5676" y="19735"/>
                  </a:lnTo>
                  <a:lnTo>
                    <a:pt x="6807" y="18542"/>
                  </a:lnTo>
                  <a:close/>
                </a:path>
                <a:path w="25400" h="25400">
                  <a:moveTo>
                    <a:pt x="18351" y="3327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21" y="1651"/>
                  </a:lnTo>
                  <a:lnTo>
                    <a:pt x="3352" y="3149"/>
                  </a:lnTo>
                  <a:lnTo>
                    <a:pt x="18351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31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6" name="object 3296"/>
            <p:cNvSpPr/>
            <p:nvPr/>
          </p:nvSpPr>
          <p:spPr>
            <a:xfrm>
              <a:off x="3729310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7" name="object 3297"/>
            <p:cNvSpPr/>
            <p:nvPr/>
          </p:nvSpPr>
          <p:spPr>
            <a:xfrm>
              <a:off x="3730422" y="8772804"/>
              <a:ext cx="73025" cy="58419"/>
            </a:xfrm>
            <a:custGeom>
              <a:avLst/>
              <a:gdLst/>
              <a:ahLst/>
              <a:cxnLst/>
              <a:rect l="l" t="t" r="r" b="b"/>
              <a:pathLst>
                <a:path w="73025" h="58420">
                  <a:moveTo>
                    <a:pt x="14998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68" y="56603"/>
                  </a:lnTo>
                  <a:lnTo>
                    <a:pt x="0" y="58089"/>
                  </a:lnTo>
                  <a:lnTo>
                    <a:pt x="14998" y="58267"/>
                  </a:lnTo>
                  <a:close/>
                </a:path>
                <a:path w="73025" h="58420">
                  <a:moveTo>
                    <a:pt x="54571" y="1257"/>
                  </a:moveTo>
                  <a:lnTo>
                    <a:pt x="53936" y="0"/>
                  </a:lnTo>
                  <a:lnTo>
                    <a:pt x="52311" y="215"/>
                  </a:lnTo>
                  <a:lnTo>
                    <a:pt x="48882" y="1968"/>
                  </a:lnTo>
                  <a:lnTo>
                    <a:pt x="47764" y="3162"/>
                  </a:lnTo>
                  <a:lnTo>
                    <a:pt x="48069" y="3784"/>
                  </a:lnTo>
                  <a:lnTo>
                    <a:pt x="48387" y="4406"/>
                  </a:lnTo>
                  <a:lnTo>
                    <a:pt x="50012" y="4191"/>
                  </a:lnTo>
                  <a:lnTo>
                    <a:pt x="53441" y="2451"/>
                  </a:lnTo>
                  <a:lnTo>
                    <a:pt x="54571" y="1257"/>
                  </a:lnTo>
                  <a:close/>
                </a:path>
                <a:path w="73025" h="58420">
                  <a:moveTo>
                    <a:pt x="72694" y="6388"/>
                  </a:moveTo>
                  <a:lnTo>
                    <a:pt x="70980" y="6438"/>
                  </a:lnTo>
                  <a:lnTo>
                    <a:pt x="70396" y="8077"/>
                  </a:lnTo>
                  <a:lnTo>
                    <a:pt x="72123" y="8013"/>
                  </a:lnTo>
                  <a:lnTo>
                    <a:pt x="72694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8" name="object 3298"/>
            <p:cNvSpPr/>
            <p:nvPr/>
          </p:nvSpPr>
          <p:spPr>
            <a:xfrm>
              <a:off x="3780426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9" name="object 3299"/>
            <p:cNvSpPr/>
            <p:nvPr/>
          </p:nvSpPr>
          <p:spPr>
            <a:xfrm>
              <a:off x="3778186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07" y="20764"/>
                  </a:moveTo>
                  <a:lnTo>
                    <a:pt x="6172" y="19519"/>
                  </a:lnTo>
                  <a:lnTo>
                    <a:pt x="4546" y="19735"/>
                  </a:lnTo>
                  <a:lnTo>
                    <a:pt x="1117" y="21475"/>
                  </a:lnTo>
                  <a:lnTo>
                    <a:pt x="0" y="22669"/>
                  </a:lnTo>
                  <a:lnTo>
                    <a:pt x="304" y="23304"/>
                  </a:lnTo>
                  <a:lnTo>
                    <a:pt x="622" y="23914"/>
                  </a:lnTo>
                  <a:lnTo>
                    <a:pt x="2247" y="23710"/>
                  </a:lnTo>
                  <a:lnTo>
                    <a:pt x="5676" y="21958"/>
                  </a:lnTo>
                  <a:lnTo>
                    <a:pt x="6807" y="20764"/>
                  </a:lnTo>
                  <a:close/>
                </a:path>
                <a:path w="25400" h="27940">
                  <a:moveTo>
                    <a:pt x="18351" y="3340"/>
                  </a:moveTo>
                  <a:lnTo>
                    <a:pt x="6324" y="2590"/>
                  </a:lnTo>
                  <a:lnTo>
                    <a:pt x="5207" y="0"/>
                  </a:lnTo>
                  <a:lnTo>
                    <a:pt x="3733" y="1663"/>
                  </a:lnTo>
                  <a:lnTo>
                    <a:pt x="3352" y="3149"/>
                  </a:lnTo>
                  <a:lnTo>
                    <a:pt x="18351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31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0" name="object 3300"/>
            <p:cNvSpPr/>
            <p:nvPr/>
          </p:nvSpPr>
          <p:spPr>
            <a:xfrm>
              <a:off x="3780426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1" name="object 3301"/>
            <p:cNvSpPr/>
            <p:nvPr/>
          </p:nvSpPr>
          <p:spPr>
            <a:xfrm>
              <a:off x="3778186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07" y="18542"/>
                  </a:moveTo>
                  <a:lnTo>
                    <a:pt x="6172" y="17297"/>
                  </a:lnTo>
                  <a:lnTo>
                    <a:pt x="4546" y="17513"/>
                  </a:lnTo>
                  <a:lnTo>
                    <a:pt x="1117" y="19240"/>
                  </a:lnTo>
                  <a:lnTo>
                    <a:pt x="0" y="20447"/>
                  </a:lnTo>
                  <a:lnTo>
                    <a:pt x="304" y="21069"/>
                  </a:lnTo>
                  <a:lnTo>
                    <a:pt x="622" y="21691"/>
                  </a:lnTo>
                  <a:lnTo>
                    <a:pt x="2247" y="21475"/>
                  </a:lnTo>
                  <a:lnTo>
                    <a:pt x="3975" y="20612"/>
                  </a:lnTo>
                  <a:lnTo>
                    <a:pt x="5676" y="19735"/>
                  </a:lnTo>
                  <a:lnTo>
                    <a:pt x="6807" y="18542"/>
                  </a:lnTo>
                  <a:close/>
                </a:path>
                <a:path w="25400" h="25400">
                  <a:moveTo>
                    <a:pt x="18351" y="3327"/>
                  </a:moveTo>
                  <a:lnTo>
                    <a:pt x="6324" y="2590"/>
                  </a:lnTo>
                  <a:lnTo>
                    <a:pt x="5207" y="0"/>
                  </a:lnTo>
                  <a:lnTo>
                    <a:pt x="3733" y="1651"/>
                  </a:lnTo>
                  <a:lnTo>
                    <a:pt x="3352" y="3149"/>
                  </a:lnTo>
                  <a:lnTo>
                    <a:pt x="18351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31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2" name="object 3302"/>
            <p:cNvSpPr/>
            <p:nvPr/>
          </p:nvSpPr>
          <p:spPr>
            <a:xfrm>
              <a:off x="3780426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3" name="object 3303"/>
            <p:cNvSpPr/>
            <p:nvPr/>
          </p:nvSpPr>
          <p:spPr>
            <a:xfrm>
              <a:off x="3781539" y="8772804"/>
              <a:ext cx="876300" cy="58419"/>
            </a:xfrm>
            <a:custGeom>
              <a:avLst/>
              <a:gdLst/>
              <a:ahLst/>
              <a:cxnLst/>
              <a:rect l="l" t="t" r="r" b="b"/>
              <a:pathLst>
                <a:path w="876300" h="58420">
                  <a:moveTo>
                    <a:pt x="14998" y="58267"/>
                  </a:moveTo>
                  <a:lnTo>
                    <a:pt x="2971" y="57543"/>
                  </a:lnTo>
                  <a:lnTo>
                    <a:pt x="1854" y="54940"/>
                  </a:lnTo>
                  <a:lnTo>
                    <a:pt x="381" y="56603"/>
                  </a:lnTo>
                  <a:lnTo>
                    <a:pt x="0" y="58089"/>
                  </a:lnTo>
                  <a:lnTo>
                    <a:pt x="14998" y="58267"/>
                  </a:lnTo>
                  <a:close/>
                </a:path>
                <a:path w="876300" h="58420">
                  <a:moveTo>
                    <a:pt x="857999" y="1257"/>
                  </a:moveTo>
                  <a:lnTo>
                    <a:pt x="857377" y="0"/>
                  </a:lnTo>
                  <a:lnTo>
                    <a:pt x="855738" y="215"/>
                  </a:lnTo>
                  <a:lnTo>
                    <a:pt x="852309" y="1968"/>
                  </a:lnTo>
                  <a:lnTo>
                    <a:pt x="851179" y="3162"/>
                  </a:lnTo>
                  <a:lnTo>
                    <a:pt x="851496" y="3784"/>
                  </a:lnTo>
                  <a:lnTo>
                    <a:pt x="851814" y="4406"/>
                  </a:lnTo>
                  <a:lnTo>
                    <a:pt x="853440" y="4191"/>
                  </a:lnTo>
                  <a:lnTo>
                    <a:pt x="856869" y="2451"/>
                  </a:lnTo>
                  <a:lnTo>
                    <a:pt x="857999" y="1257"/>
                  </a:lnTo>
                  <a:close/>
                </a:path>
                <a:path w="876300" h="58420">
                  <a:moveTo>
                    <a:pt x="876122" y="6388"/>
                  </a:moveTo>
                  <a:lnTo>
                    <a:pt x="874407" y="6438"/>
                  </a:lnTo>
                  <a:lnTo>
                    <a:pt x="873823" y="8077"/>
                  </a:lnTo>
                  <a:lnTo>
                    <a:pt x="875538" y="8013"/>
                  </a:lnTo>
                  <a:lnTo>
                    <a:pt x="876122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4" name="object 3304"/>
            <p:cNvSpPr/>
            <p:nvPr/>
          </p:nvSpPr>
          <p:spPr>
            <a:xfrm>
              <a:off x="4634978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5" name="object 3305"/>
            <p:cNvSpPr/>
            <p:nvPr/>
          </p:nvSpPr>
          <p:spPr>
            <a:xfrm>
              <a:off x="4632718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19" y="20764"/>
                  </a:moveTo>
                  <a:lnTo>
                    <a:pt x="6197" y="19519"/>
                  </a:lnTo>
                  <a:lnTo>
                    <a:pt x="4559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35" y="23914"/>
                  </a:lnTo>
                  <a:lnTo>
                    <a:pt x="2260" y="23710"/>
                  </a:lnTo>
                  <a:lnTo>
                    <a:pt x="5689" y="21958"/>
                  </a:lnTo>
                  <a:lnTo>
                    <a:pt x="6819" y="20764"/>
                  </a:lnTo>
                  <a:close/>
                </a:path>
                <a:path w="25400" h="27940">
                  <a:moveTo>
                    <a:pt x="18364" y="3340"/>
                  </a:moveTo>
                  <a:lnTo>
                    <a:pt x="6337" y="2590"/>
                  </a:lnTo>
                  <a:lnTo>
                    <a:pt x="5219" y="0"/>
                  </a:lnTo>
                  <a:lnTo>
                    <a:pt x="3733" y="1663"/>
                  </a:lnTo>
                  <a:lnTo>
                    <a:pt x="3352" y="3149"/>
                  </a:lnTo>
                  <a:lnTo>
                    <a:pt x="18364" y="3340"/>
                  </a:lnTo>
                  <a:close/>
                </a:path>
                <a:path w="25400" h="27940">
                  <a:moveTo>
                    <a:pt x="24942" y="25908"/>
                  </a:moveTo>
                  <a:lnTo>
                    <a:pt x="23228" y="25958"/>
                  </a:lnTo>
                  <a:lnTo>
                    <a:pt x="22644" y="27597"/>
                  </a:lnTo>
                  <a:lnTo>
                    <a:pt x="24358" y="27533"/>
                  </a:lnTo>
                  <a:lnTo>
                    <a:pt x="24942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6" name="object 3306"/>
            <p:cNvSpPr/>
            <p:nvPr/>
          </p:nvSpPr>
          <p:spPr>
            <a:xfrm>
              <a:off x="4634978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7" name="object 3307"/>
            <p:cNvSpPr/>
            <p:nvPr/>
          </p:nvSpPr>
          <p:spPr>
            <a:xfrm>
              <a:off x="4632718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19" y="18542"/>
                  </a:moveTo>
                  <a:lnTo>
                    <a:pt x="6197" y="17297"/>
                  </a:lnTo>
                  <a:lnTo>
                    <a:pt x="4559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35" y="21691"/>
                  </a:lnTo>
                  <a:lnTo>
                    <a:pt x="2260" y="21475"/>
                  </a:lnTo>
                  <a:lnTo>
                    <a:pt x="3987" y="20612"/>
                  </a:lnTo>
                  <a:lnTo>
                    <a:pt x="5689" y="19735"/>
                  </a:lnTo>
                  <a:lnTo>
                    <a:pt x="6819" y="18542"/>
                  </a:lnTo>
                  <a:close/>
                </a:path>
                <a:path w="25400" h="25400">
                  <a:moveTo>
                    <a:pt x="18364" y="3327"/>
                  </a:moveTo>
                  <a:lnTo>
                    <a:pt x="6337" y="2590"/>
                  </a:lnTo>
                  <a:lnTo>
                    <a:pt x="5219" y="0"/>
                  </a:lnTo>
                  <a:lnTo>
                    <a:pt x="3733" y="1651"/>
                  </a:lnTo>
                  <a:lnTo>
                    <a:pt x="3352" y="3149"/>
                  </a:lnTo>
                  <a:lnTo>
                    <a:pt x="18364" y="3327"/>
                  </a:lnTo>
                  <a:close/>
                </a:path>
                <a:path w="25400" h="25400">
                  <a:moveTo>
                    <a:pt x="24942" y="23672"/>
                  </a:moveTo>
                  <a:lnTo>
                    <a:pt x="23228" y="23736"/>
                  </a:lnTo>
                  <a:lnTo>
                    <a:pt x="22644" y="25361"/>
                  </a:lnTo>
                  <a:lnTo>
                    <a:pt x="24358" y="25298"/>
                  </a:lnTo>
                  <a:lnTo>
                    <a:pt x="24942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8" name="object 3308"/>
            <p:cNvSpPr/>
            <p:nvPr/>
          </p:nvSpPr>
          <p:spPr>
            <a:xfrm>
              <a:off x="4634978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9" name="object 3309"/>
            <p:cNvSpPr/>
            <p:nvPr/>
          </p:nvSpPr>
          <p:spPr>
            <a:xfrm>
              <a:off x="4636071" y="8772804"/>
              <a:ext cx="73025" cy="58419"/>
            </a:xfrm>
            <a:custGeom>
              <a:avLst/>
              <a:gdLst/>
              <a:ahLst/>
              <a:cxnLst/>
              <a:rect l="l" t="t" r="r" b="b"/>
              <a:pathLst>
                <a:path w="73025" h="58420">
                  <a:moveTo>
                    <a:pt x="15011" y="58267"/>
                  </a:moveTo>
                  <a:lnTo>
                    <a:pt x="2984" y="57543"/>
                  </a:lnTo>
                  <a:lnTo>
                    <a:pt x="1866" y="54940"/>
                  </a:lnTo>
                  <a:lnTo>
                    <a:pt x="381" y="56603"/>
                  </a:lnTo>
                  <a:lnTo>
                    <a:pt x="0" y="58089"/>
                  </a:lnTo>
                  <a:lnTo>
                    <a:pt x="15011" y="58267"/>
                  </a:lnTo>
                  <a:close/>
                </a:path>
                <a:path w="73025" h="58420">
                  <a:moveTo>
                    <a:pt x="54584" y="1257"/>
                  </a:moveTo>
                  <a:lnTo>
                    <a:pt x="53949" y="0"/>
                  </a:lnTo>
                  <a:lnTo>
                    <a:pt x="52324" y="215"/>
                  </a:lnTo>
                  <a:lnTo>
                    <a:pt x="48907" y="1968"/>
                  </a:lnTo>
                  <a:lnTo>
                    <a:pt x="47777" y="3162"/>
                  </a:lnTo>
                  <a:lnTo>
                    <a:pt x="48082" y="3784"/>
                  </a:lnTo>
                  <a:lnTo>
                    <a:pt x="48399" y="4406"/>
                  </a:lnTo>
                  <a:lnTo>
                    <a:pt x="50038" y="4191"/>
                  </a:lnTo>
                  <a:lnTo>
                    <a:pt x="51739" y="3314"/>
                  </a:lnTo>
                  <a:lnTo>
                    <a:pt x="53454" y="2451"/>
                  </a:lnTo>
                  <a:lnTo>
                    <a:pt x="54584" y="1257"/>
                  </a:lnTo>
                  <a:close/>
                </a:path>
                <a:path w="73025" h="58420">
                  <a:moveTo>
                    <a:pt x="72707" y="6388"/>
                  </a:moveTo>
                  <a:lnTo>
                    <a:pt x="70993" y="6438"/>
                  </a:lnTo>
                  <a:lnTo>
                    <a:pt x="70408" y="8077"/>
                  </a:lnTo>
                  <a:lnTo>
                    <a:pt x="72136" y="8013"/>
                  </a:lnTo>
                  <a:lnTo>
                    <a:pt x="72707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0" name="object 3310"/>
            <p:cNvSpPr/>
            <p:nvPr/>
          </p:nvSpPr>
          <p:spPr>
            <a:xfrm>
              <a:off x="4686095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1" name="object 3311"/>
            <p:cNvSpPr/>
            <p:nvPr/>
          </p:nvSpPr>
          <p:spPr>
            <a:xfrm>
              <a:off x="4683849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07" y="20764"/>
                  </a:moveTo>
                  <a:lnTo>
                    <a:pt x="6172" y="19519"/>
                  </a:lnTo>
                  <a:lnTo>
                    <a:pt x="4546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04" y="23304"/>
                  </a:lnTo>
                  <a:lnTo>
                    <a:pt x="622" y="23914"/>
                  </a:lnTo>
                  <a:lnTo>
                    <a:pt x="2260" y="23710"/>
                  </a:lnTo>
                  <a:lnTo>
                    <a:pt x="5676" y="21958"/>
                  </a:lnTo>
                  <a:lnTo>
                    <a:pt x="6807" y="20764"/>
                  </a:lnTo>
                  <a:close/>
                </a:path>
                <a:path w="25400" h="27940">
                  <a:moveTo>
                    <a:pt x="18351" y="3340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33" y="1663"/>
                  </a:lnTo>
                  <a:lnTo>
                    <a:pt x="3352" y="3149"/>
                  </a:lnTo>
                  <a:lnTo>
                    <a:pt x="18351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31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2" name="object 3312"/>
            <p:cNvSpPr/>
            <p:nvPr/>
          </p:nvSpPr>
          <p:spPr>
            <a:xfrm>
              <a:off x="4686095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3" name="object 3313"/>
            <p:cNvSpPr/>
            <p:nvPr/>
          </p:nvSpPr>
          <p:spPr>
            <a:xfrm>
              <a:off x="4683849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07" y="18542"/>
                  </a:moveTo>
                  <a:lnTo>
                    <a:pt x="6172" y="17297"/>
                  </a:lnTo>
                  <a:lnTo>
                    <a:pt x="4546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04" y="21069"/>
                  </a:lnTo>
                  <a:lnTo>
                    <a:pt x="622" y="21691"/>
                  </a:lnTo>
                  <a:lnTo>
                    <a:pt x="2260" y="21475"/>
                  </a:lnTo>
                  <a:lnTo>
                    <a:pt x="5676" y="19735"/>
                  </a:lnTo>
                  <a:lnTo>
                    <a:pt x="6807" y="18542"/>
                  </a:lnTo>
                  <a:close/>
                </a:path>
                <a:path w="25400" h="25400">
                  <a:moveTo>
                    <a:pt x="18351" y="3327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33" y="1651"/>
                  </a:lnTo>
                  <a:lnTo>
                    <a:pt x="3352" y="3149"/>
                  </a:lnTo>
                  <a:lnTo>
                    <a:pt x="18351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31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4" name="object 3314"/>
            <p:cNvSpPr/>
            <p:nvPr/>
          </p:nvSpPr>
          <p:spPr>
            <a:xfrm>
              <a:off x="4686095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5" name="object 3315"/>
            <p:cNvSpPr/>
            <p:nvPr/>
          </p:nvSpPr>
          <p:spPr>
            <a:xfrm>
              <a:off x="4687201" y="8772804"/>
              <a:ext cx="71755" cy="58419"/>
            </a:xfrm>
            <a:custGeom>
              <a:avLst/>
              <a:gdLst/>
              <a:ahLst/>
              <a:cxnLst/>
              <a:rect l="l" t="t" r="r" b="b"/>
              <a:pathLst>
                <a:path w="71754" h="58420">
                  <a:moveTo>
                    <a:pt x="14998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81" y="56603"/>
                  </a:lnTo>
                  <a:lnTo>
                    <a:pt x="0" y="58089"/>
                  </a:lnTo>
                  <a:lnTo>
                    <a:pt x="14998" y="58267"/>
                  </a:lnTo>
                  <a:close/>
                </a:path>
                <a:path w="71754" h="58420">
                  <a:moveTo>
                    <a:pt x="53454" y="1257"/>
                  </a:moveTo>
                  <a:lnTo>
                    <a:pt x="52832" y="0"/>
                  </a:lnTo>
                  <a:lnTo>
                    <a:pt x="51206" y="215"/>
                  </a:lnTo>
                  <a:lnTo>
                    <a:pt x="47777" y="1968"/>
                  </a:lnTo>
                  <a:lnTo>
                    <a:pt x="46647" y="3162"/>
                  </a:lnTo>
                  <a:lnTo>
                    <a:pt x="46964" y="3784"/>
                  </a:lnTo>
                  <a:lnTo>
                    <a:pt x="47269" y="4406"/>
                  </a:lnTo>
                  <a:lnTo>
                    <a:pt x="48907" y="4191"/>
                  </a:lnTo>
                  <a:lnTo>
                    <a:pt x="52336" y="2451"/>
                  </a:lnTo>
                  <a:lnTo>
                    <a:pt x="53454" y="1257"/>
                  </a:lnTo>
                  <a:close/>
                </a:path>
                <a:path w="71754" h="58420">
                  <a:moveTo>
                    <a:pt x="71577" y="6388"/>
                  </a:moveTo>
                  <a:lnTo>
                    <a:pt x="69862" y="6438"/>
                  </a:lnTo>
                  <a:lnTo>
                    <a:pt x="69291" y="8077"/>
                  </a:lnTo>
                  <a:lnTo>
                    <a:pt x="71005" y="8013"/>
                  </a:lnTo>
                  <a:lnTo>
                    <a:pt x="71577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6" name="object 3316"/>
            <p:cNvSpPr/>
            <p:nvPr/>
          </p:nvSpPr>
          <p:spPr>
            <a:xfrm>
              <a:off x="4736095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501" y="876"/>
                  </a:lnTo>
                  <a:lnTo>
                    <a:pt x="21501" y="558"/>
                  </a:lnTo>
                  <a:lnTo>
                    <a:pt x="21501" y="253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7" name="object 3317"/>
            <p:cNvSpPr/>
            <p:nvPr/>
          </p:nvSpPr>
          <p:spPr>
            <a:xfrm>
              <a:off x="4733849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07" y="20764"/>
                  </a:moveTo>
                  <a:lnTo>
                    <a:pt x="6184" y="19519"/>
                  </a:lnTo>
                  <a:lnTo>
                    <a:pt x="4559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22" y="23914"/>
                  </a:lnTo>
                  <a:lnTo>
                    <a:pt x="2260" y="23710"/>
                  </a:lnTo>
                  <a:lnTo>
                    <a:pt x="5689" y="21958"/>
                  </a:lnTo>
                  <a:lnTo>
                    <a:pt x="6807" y="20764"/>
                  </a:lnTo>
                  <a:close/>
                </a:path>
                <a:path w="25400" h="27940">
                  <a:moveTo>
                    <a:pt x="18364" y="3340"/>
                  </a:moveTo>
                  <a:lnTo>
                    <a:pt x="6311" y="2590"/>
                  </a:lnTo>
                  <a:lnTo>
                    <a:pt x="5219" y="0"/>
                  </a:lnTo>
                  <a:lnTo>
                    <a:pt x="3733" y="1663"/>
                  </a:lnTo>
                  <a:lnTo>
                    <a:pt x="3352" y="3149"/>
                  </a:lnTo>
                  <a:lnTo>
                    <a:pt x="18364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44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8" name="object 3318"/>
            <p:cNvSpPr/>
            <p:nvPr/>
          </p:nvSpPr>
          <p:spPr>
            <a:xfrm>
              <a:off x="4736095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501" y="850"/>
                  </a:lnTo>
                  <a:lnTo>
                    <a:pt x="21501" y="558"/>
                  </a:lnTo>
                  <a:lnTo>
                    <a:pt x="21501" y="254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9" name="object 3319"/>
            <p:cNvSpPr/>
            <p:nvPr/>
          </p:nvSpPr>
          <p:spPr>
            <a:xfrm>
              <a:off x="4733849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07" y="18542"/>
                  </a:moveTo>
                  <a:lnTo>
                    <a:pt x="6184" y="17297"/>
                  </a:lnTo>
                  <a:lnTo>
                    <a:pt x="4559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22" y="21691"/>
                  </a:lnTo>
                  <a:lnTo>
                    <a:pt x="2260" y="21475"/>
                  </a:lnTo>
                  <a:lnTo>
                    <a:pt x="5689" y="19735"/>
                  </a:lnTo>
                  <a:lnTo>
                    <a:pt x="6807" y="18542"/>
                  </a:lnTo>
                  <a:close/>
                </a:path>
                <a:path w="25400" h="25400">
                  <a:moveTo>
                    <a:pt x="18364" y="3327"/>
                  </a:moveTo>
                  <a:lnTo>
                    <a:pt x="6311" y="2590"/>
                  </a:lnTo>
                  <a:lnTo>
                    <a:pt x="5219" y="0"/>
                  </a:lnTo>
                  <a:lnTo>
                    <a:pt x="3733" y="1651"/>
                  </a:lnTo>
                  <a:lnTo>
                    <a:pt x="3352" y="3149"/>
                  </a:lnTo>
                  <a:lnTo>
                    <a:pt x="18364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44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0" name="object 3320"/>
            <p:cNvSpPr/>
            <p:nvPr/>
          </p:nvSpPr>
          <p:spPr>
            <a:xfrm>
              <a:off x="4736095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501" y="850"/>
                  </a:lnTo>
                  <a:lnTo>
                    <a:pt x="21501" y="546"/>
                  </a:lnTo>
                  <a:lnTo>
                    <a:pt x="21501" y="241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1" name="object 3321"/>
            <p:cNvSpPr/>
            <p:nvPr/>
          </p:nvSpPr>
          <p:spPr>
            <a:xfrm>
              <a:off x="4737201" y="8772804"/>
              <a:ext cx="74295" cy="58419"/>
            </a:xfrm>
            <a:custGeom>
              <a:avLst/>
              <a:gdLst/>
              <a:ahLst/>
              <a:cxnLst/>
              <a:rect l="l" t="t" r="r" b="b"/>
              <a:pathLst>
                <a:path w="74295" h="58420">
                  <a:moveTo>
                    <a:pt x="15011" y="58267"/>
                  </a:moveTo>
                  <a:lnTo>
                    <a:pt x="2959" y="57543"/>
                  </a:lnTo>
                  <a:lnTo>
                    <a:pt x="1866" y="54940"/>
                  </a:lnTo>
                  <a:lnTo>
                    <a:pt x="381" y="56603"/>
                  </a:lnTo>
                  <a:lnTo>
                    <a:pt x="0" y="58089"/>
                  </a:lnTo>
                  <a:lnTo>
                    <a:pt x="15011" y="58267"/>
                  </a:lnTo>
                  <a:close/>
                </a:path>
                <a:path w="74295" h="58420">
                  <a:moveTo>
                    <a:pt x="55689" y="1257"/>
                  </a:moveTo>
                  <a:lnTo>
                    <a:pt x="55054" y="0"/>
                  </a:lnTo>
                  <a:lnTo>
                    <a:pt x="53428" y="215"/>
                  </a:lnTo>
                  <a:lnTo>
                    <a:pt x="51701" y="1092"/>
                  </a:lnTo>
                  <a:lnTo>
                    <a:pt x="50012" y="1968"/>
                  </a:lnTo>
                  <a:lnTo>
                    <a:pt x="48882" y="3162"/>
                  </a:lnTo>
                  <a:lnTo>
                    <a:pt x="49187" y="3784"/>
                  </a:lnTo>
                  <a:lnTo>
                    <a:pt x="49491" y="4406"/>
                  </a:lnTo>
                  <a:lnTo>
                    <a:pt x="51130" y="4191"/>
                  </a:lnTo>
                  <a:lnTo>
                    <a:pt x="54559" y="2451"/>
                  </a:lnTo>
                  <a:lnTo>
                    <a:pt x="55689" y="1257"/>
                  </a:lnTo>
                  <a:close/>
                </a:path>
                <a:path w="74295" h="58420">
                  <a:moveTo>
                    <a:pt x="73812" y="6388"/>
                  </a:moveTo>
                  <a:lnTo>
                    <a:pt x="72097" y="6438"/>
                  </a:lnTo>
                  <a:lnTo>
                    <a:pt x="71513" y="8077"/>
                  </a:lnTo>
                  <a:lnTo>
                    <a:pt x="73240" y="8013"/>
                  </a:lnTo>
                  <a:lnTo>
                    <a:pt x="73812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2" name="object 3322"/>
            <p:cNvSpPr/>
            <p:nvPr/>
          </p:nvSpPr>
          <p:spPr>
            <a:xfrm>
              <a:off x="4788330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00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00" y="1104"/>
                  </a:lnTo>
                  <a:lnTo>
                    <a:pt x="16675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3" name="object 3323"/>
            <p:cNvSpPr/>
            <p:nvPr/>
          </p:nvSpPr>
          <p:spPr>
            <a:xfrm>
              <a:off x="4786084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07" y="20764"/>
                  </a:moveTo>
                  <a:lnTo>
                    <a:pt x="6172" y="19519"/>
                  </a:lnTo>
                  <a:lnTo>
                    <a:pt x="4546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04" y="23304"/>
                  </a:lnTo>
                  <a:lnTo>
                    <a:pt x="609" y="23914"/>
                  </a:lnTo>
                  <a:lnTo>
                    <a:pt x="2247" y="23710"/>
                  </a:lnTo>
                  <a:lnTo>
                    <a:pt x="5676" y="21958"/>
                  </a:lnTo>
                  <a:lnTo>
                    <a:pt x="6807" y="20764"/>
                  </a:lnTo>
                  <a:close/>
                </a:path>
                <a:path w="25400" h="27940">
                  <a:moveTo>
                    <a:pt x="18351" y="3340"/>
                  </a:moveTo>
                  <a:lnTo>
                    <a:pt x="6324" y="2590"/>
                  </a:lnTo>
                  <a:lnTo>
                    <a:pt x="5207" y="0"/>
                  </a:lnTo>
                  <a:lnTo>
                    <a:pt x="3733" y="1663"/>
                  </a:lnTo>
                  <a:lnTo>
                    <a:pt x="3340" y="3149"/>
                  </a:lnTo>
                  <a:lnTo>
                    <a:pt x="18351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31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4" name="object 3324"/>
            <p:cNvSpPr/>
            <p:nvPr/>
          </p:nvSpPr>
          <p:spPr>
            <a:xfrm>
              <a:off x="4788330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00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00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5" name="object 3325"/>
            <p:cNvSpPr/>
            <p:nvPr/>
          </p:nvSpPr>
          <p:spPr>
            <a:xfrm>
              <a:off x="4786084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07" y="18542"/>
                  </a:moveTo>
                  <a:lnTo>
                    <a:pt x="6172" y="17297"/>
                  </a:lnTo>
                  <a:lnTo>
                    <a:pt x="4546" y="17513"/>
                  </a:lnTo>
                  <a:lnTo>
                    <a:pt x="2819" y="18376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04" y="21069"/>
                  </a:lnTo>
                  <a:lnTo>
                    <a:pt x="609" y="21691"/>
                  </a:lnTo>
                  <a:lnTo>
                    <a:pt x="2247" y="21475"/>
                  </a:lnTo>
                  <a:lnTo>
                    <a:pt x="3975" y="20612"/>
                  </a:lnTo>
                  <a:lnTo>
                    <a:pt x="5676" y="19735"/>
                  </a:lnTo>
                  <a:lnTo>
                    <a:pt x="6807" y="18542"/>
                  </a:lnTo>
                  <a:close/>
                </a:path>
                <a:path w="25400" h="25400">
                  <a:moveTo>
                    <a:pt x="18351" y="3327"/>
                  </a:moveTo>
                  <a:lnTo>
                    <a:pt x="6324" y="2590"/>
                  </a:lnTo>
                  <a:lnTo>
                    <a:pt x="5207" y="0"/>
                  </a:lnTo>
                  <a:lnTo>
                    <a:pt x="3733" y="1651"/>
                  </a:lnTo>
                  <a:lnTo>
                    <a:pt x="3340" y="3149"/>
                  </a:lnTo>
                  <a:lnTo>
                    <a:pt x="18351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31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6" name="object 3326"/>
            <p:cNvSpPr/>
            <p:nvPr/>
          </p:nvSpPr>
          <p:spPr>
            <a:xfrm>
              <a:off x="4788330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00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00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7" name="object 3327"/>
            <p:cNvSpPr/>
            <p:nvPr/>
          </p:nvSpPr>
          <p:spPr>
            <a:xfrm>
              <a:off x="4789424" y="8772804"/>
              <a:ext cx="73025" cy="58419"/>
            </a:xfrm>
            <a:custGeom>
              <a:avLst/>
              <a:gdLst/>
              <a:ahLst/>
              <a:cxnLst/>
              <a:rect l="l" t="t" r="r" b="b"/>
              <a:pathLst>
                <a:path w="73025" h="58420">
                  <a:moveTo>
                    <a:pt x="15011" y="58267"/>
                  </a:moveTo>
                  <a:lnTo>
                    <a:pt x="2984" y="57543"/>
                  </a:lnTo>
                  <a:lnTo>
                    <a:pt x="1866" y="54940"/>
                  </a:lnTo>
                  <a:lnTo>
                    <a:pt x="393" y="56603"/>
                  </a:lnTo>
                  <a:lnTo>
                    <a:pt x="0" y="58089"/>
                  </a:lnTo>
                  <a:lnTo>
                    <a:pt x="15011" y="58267"/>
                  </a:lnTo>
                  <a:close/>
                </a:path>
                <a:path w="73025" h="58420">
                  <a:moveTo>
                    <a:pt x="54571" y="1257"/>
                  </a:moveTo>
                  <a:lnTo>
                    <a:pt x="54267" y="622"/>
                  </a:lnTo>
                  <a:lnTo>
                    <a:pt x="53949" y="0"/>
                  </a:lnTo>
                  <a:lnTo>
                    <a:pt x="52311" y="215"/>
                  </a:lnTo>
                  <a:lnTo>
                    <a:pt x="48907" y="1968"/>
                  </a:lnTo>
                  <a:lnTo>
                    <a:pt x="47777" y="3162"/>
                  </a:lnTo>
                  <a:lnTo>
                    <a:pt x="48082" y="3784"/>
                  </a:lnTo>
                  <a:lnTo>
                    <a:pt x="48399" y="4406"/>
                  </a:lnTo>
                  <a:lnTo>
                    <a:pt x="50038" y="4191"/>
                  </a:lnTo>
                  <a:lnTo>
                    <a:pt x="53441" y="2451"/>
                  </a:lnTo>
                  <a:lnTo>
                    <a:pt x="54571" y="1257"/>
                  </a:lnTo>
                  <a:close/>
                </a:path>
                <a:path w="73025" h="58420">
                  <a:moveTo>
                    <a:pt x="72707" y="6388"/>
                  </a:moveTo>
                  <a:lnTo>
                    <a:pt x="70980" y="6438"/>
                  </a:lnTo>
                  <a:lnTo>
                    <a:pt x="70396" y="8077"/>
                  </a:lnTo>
                  <a:lnTo>
                    <a:pt x="72136" y="8013"/>
                  </a:lnTo>
                  <a:lnTo>
                    <a:pt x="72707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8" name="object 3328"/>
            <p:cNvSpPr/>
            <p:nvPr/>
          </p:nvSpPr>
          <p:spPr>
            <a:xfrm>
              <a:off x="4839448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9" name="object 3329"/>
            <p:cNvSpPr/>
            <p:nvPr/>
          </p:nvSpPr>
          <p:spPr>
            <a:xfrm>
              <a:off x="4837201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794" y="20764"/>
                  </a:moveTo>
                  <a:lnTo>
                    <a:pt x="6172" y="19519"/>
                  </a:lnTo>
                  <a:lnTo>
                    <a:pt x="4533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04" y="23304"/>
                  </a:lnTo>
                  <a:lnTo>
                    <a:pt x="622" y="23914"/>
                  </a:lnTo>
                  <a:lnTo>
                    <a:pt x="2260" y="23710"/>
                  </a:lnTo>
                  <a:lnTo>
                    <a:pt x="5664" y="21958"/>
                  </a:lnTo>
                  <a:lnTo>
                    <a:pt x="6794" y="20764"/>
                  </a:lnTo>
                  <a:close/>
                </a:path>
                <a:path w="25400" h="27940">
                  <a:moveTo>
                    <a:pt x="18338" y="3340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33" y="1663"/>
                  </a:lnTo>
                  <a:lnTo>
                    <a:pt x="3352" y="3149"/>
                  </a:lnTo>
                  <a:lnTo>
                    <a:pt x="18338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02" y="25958"/>
                  </a:lnTo>
                  <a:lnTo>
                    <a:pt x="22618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0" name="object 3330"/>
            <p:cNvSpPr/>
            <p:nvPr/>
          </p:nvSpPr>
          <p:spPr>
            <a:xfrm>
              <a:off x="4839448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1" name="object 3331"/>
            <p:cNvSpPr/>
            <p:nvPr/>
          </p:nvSpPr>
          <p:spPr>
            <a:xfrm>
              <a:off x="4837201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794" y="18542"/>
                  </a:moveTo>
                  <a:lnTo>
                    <a:pt x="6172" y="17297"/>
                  </a:lnTo>
                  <a:lnTo>
                    <a:pt x="4533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04" y="21069"/>
                  </a:lnTo>
                  <a:lnTo>
                    <a:pt x="622" y="21691"/>
                  </a:lnTo>
                  <a:lnTo>
                    <a:pt x="2260" y="21475"/>
                  </a:lnTo>
                  <a:lnTo>
                    <a:pt x="3975" y="20612"/>
                  </a:lnTo>
                  <a:lnTo>
                    <a:pt x="5664" y="19735"/>
                  </a:lnTo>
                  <a:lnTo>
                    <a:pt x="6794" y="18542"/>
                  </a:lnTo>
                  <a:close/>
                </a:path>
                <a:path w="25400" h="25400">
                  <a:moveTo>
                    <a:pt x="18338" y="3327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33" y="1651"/>
                  </a:lnTo>
                  <a:lnTo>
                    <a:pt x="3352" y="3149"/>
                  </a:lnTo>
                  <a:lnTo>
                    <a:pt x="18338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02" y="23736"/>
                  </a:lnTo>
                  <a:lnTo>
                    <a:pt x="22618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2" name="object 3332"/>
            <p:cNvSpPr/>
            <p:nvPr/>
          </p:nvSpPr>
          <p:spPr>
            <a:xfrm>
              <a:off x="4839448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3" name="object 3333"/>
            <p:cNvSpPr/>
            <p:nvPr/>
          </p:nvSpPr>
          <p:spPr>
            <a:xfrm>
              <a:off x="4840554" y="8772804"/>
              <a:ext cx="142875" cy="58419"/>
            </a:xfrm>
            <a:custGeom>
              <a:avLst/>
              <a:gdLst/>
              <a:ahLst/>
              <a:cxnLst/>
              <a:rect l="l" t="t" r="r" b="b"/>
              <a:pathLst>
                <a:path w="142875" h="58420">
                  <a:moveTo>
                    <a:pt x="14986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81" y="56603"/>
                  </a:lnTo>
                  <a:lnTo>
                    <a:pt x="0" y="58089"/>
                  </a:lnTo>
                  <a:lnTo>
                    <a:pt x="14986" y="58267"/>
                  </a:lnTo>
                  <a:close/>
                </a:path>
                <a:path w="142875" h="58420">
                  <a:moveTo>
                    <a:pt x="124574" y="1257"/>
                  </a:moveTo>
                  <a:lnTo>
                    <a:pt x="124269" y="622"/>
                  </a:lnTo>
                  <a:lnTo>
                    <a:pt x="123939" y="0"/>
                  </a:lnTo>
                  <a:lnTo>
                    <a:pt x="122326" y="215"/>
                  </a:lnTo>
                  <a:lnTo>
                    <a:pt x="118897" y="1968"/>
                  </a:lnTo>
                  <a:lnTo>
                    <a:pt x="117767" y="3162"/>
                  </a:lnTo>
                  <a:lnTo>
                    <a:pt x="118084" y="3784"/>
                  </a:lnTo>
                  <a:lnTo>
                    <a:pt x="118389" y="4406"/>
                  </a:lnTo>
                  <a:lnTo>
                    <a:pt x="120027" y="4191"/>
                  </a:lnTo>
                  <a:lnTo>
                    <a:pt x="123444" y="2451"/>
                  </a:lnTo>
                  <a:lnTo>
                    <a:pt x="124574" y="1257"/>
                  </a:lnTo>
                  <a:close/>
                </a:path>
                <a:path w="142875" h="58420">
                  <a:moveTo>
                    <a:pt x="142697" y="6388"/>
                  </a:moveTo>
                  <a:lnTo>
                    <a:pt x="140982" y="6438"/>
                  </a:lnTo>
                  <a:lnTo>
                    <a:pt x="140398" y="8077"/>
                  </a:lnTo>
                  <a:lnTo>
                    <a:pt x="142125" y="8013"/>
                  </a:lnTo>
                  <a:lnTo>
                    <a:pt x="142697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4" name="object 3334"/>
            <p:cNvSpPr/>
            <p:nvPr/>
          </p:nvSpPr>
          <p:spPr>
            <a:xfrm>
              <a:off x="4960580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62" y="0"/>
                  </a:moveTo>
                  <a:lnTo>
                    <a:pt x="4800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00" y="1104"/>
                  </a:lnTo>
                  <a:lnTo>
                    <a:pt x="16662" y="1104"/>
                  </a:lnTo>
                  <a:lnTo>
                    <a:pt x="21475" y="876"/>
                  </a:lnTo>
                  <a:lnTo>
                    <a:pt x="21475" y="558"/>
                  </a:lnTo>
                  <a:lnTo>
                    <a:pt x="21475" y="253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5" name="object 3335"/>
            <p:cNvSpPr/>
            <p:nvPr/>
          </p:nvSpPr>
          <p:spPr>
            <a:xfrm>
              <a:off x="4958321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07" y="20764"/>
                  </a:moveTo>
                  <a:lnTo>
                    <a:pt x="6502" y="20142"/>
                  </a:lnTo>
                  <a:lnTo>
                    <a:pt x="6172" y="19519"/>
                  </a:lnTo>
                  <a:lnTo>
                    <a:pt x="4559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22" y="23914"/>
                  </a:lnTo>
                  <a:lnTo>
                    <a:pt x="2260" y="23710"/>
                  </a:lnTo>
                  <a:lnTo>
                    <a:pt x="3987" y="22834"/>
                  </a:lnTo>
                  <a:lnTo>
                    <a:pt x="5676" y="21958"/>
                  </a:lnTo>
                  <a:lnTo>
                    <a:pt x="6807" y="20764"/>
                  </a:lnTo>
                  <a:close/>
                </a:path>
                <a:path w="25400" h="27940">
                  <a:moveTo>
                    <a:pt x="18351" y="3340"/>
                  </a:moveTo>
                  <a:lnTo>
                    <a:pt x="6324" y="2590"/>
                  </a:lnTo>
                  <a:lnTo>
                    <a:pt x="5207" y="0"/>
                  </a:lnTo>
                  <a:lnTo>
                    <a:pt x="3733" y="1663"/>
                  </a:lnTo>
                  <a:lnTo>
                    <a:pt x="3352" y="3149"/>
                  </a:lnTo>
                  <a:lnTo>
                    <a:pt x="18351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31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6" name="object 3336"/>
            <p:cNvSpPr/>
            <p:nvPr/>
          </p:nvSpPr>
          <p:spPr>
            <a:xfrm>
              <a:off x="4960580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62" y="0"/>
                  </a:moveTo>
                  <a:lnTo>
                    <a:pt x="4800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00" y="1104"/>
                  </a:lnTo>
                  <a:lnTo>
                    <a:pt x="16662" y="1104"/>
                  </a:lnTo>
                  <a:lnTo>
                    <a:pt x="21475" y="850"/>
                  </a:lnTo>
                  <a:lnTo>
                    <a:pt x="21475" y="558"/>
                  </a:lnTo>
                  <a:lnTo>
                    <a:pt x="21475" y="254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7" name="object 3337"/>
            <p:cNvSpPr/>
            <p:nvPr/>
          </p:nvSpPr>
          <p:spPr>
            <a:xfrm>
              <a:off x="4958321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07" y="18542"/>
                  </a:moveTo>
                  <a:lnTo>
                    <a:pt x="6502" y="17919"/>
                  </a:lnTo>
                  <a:lnTo>
                    <a:pt x="6172" y="17297"/>
                  </a:lnTo>
                  <a:lnTo>
                    <a:pt x="4559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22" y="21691"/>
                  </a:lnTo>
                  <a:lnTo>
                    <a:pt x="2260" y="21475"/>
                  </a:lnTo>
                  <a:lnTo>
                    <a:pt x="3987" y="20612"/>
                  </a:lnTo>
                  <a:lnTo>
                    <a:pt x="5676" y="19735"/>
                  </a:lnTo>
                  <a:lnTo>
                    <a:pt x="6807" y="18542"/>
                  </a:lnTo>
                  <a:close/>
                </a:path>
                <a:path w="25400" h="25400">
                  <a:moveTo>
                    <a:pt x="18351" y="3327"/>
                  </a:moveTo>
                  <a:lnTo>
                    <a:pt x="6324" y="2590"/>
                  </a:lnTo>
                  <a:lnTo>
                    <a:pt x="5207" y="0"/>
                  </a:lnTo>
                  <a:lnTo>
                    <a:pt x="3733" y="1651"/>
                  </a:lnTo>
                  <a:lnTo>
                    <a:pt x="3352" y="3149"/>
                  </a:lnTo>
                  <a:lnTo>
                    <a:pt x="18351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31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8" name="object 3338"/>
            <p:cNvSpPr/>
            <p:nvPr/>
          </p:nvSpPr>
          <p:spPr>
            <a:xfrm>
              <a:off x="4960580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62" y="0"/>
                  </a:moveTo>
                  <a:lnTo>
                    <a:pt x="4800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00" y="1104"/>
                  </a:lnTo>
                  <a:lnTo>
                    <a:pt x="16662" y="1104"/>
                  </a:lnTo>
                  <a:lnTo>
                    <a:pt x="21475" y="850"/>
                  </a:lnTo>
                  <a:lnTo>
                    <a:pt x="21475" y="546"/>
                  </a:lnTo>
                  <a:lnTo>
                    <a:pt x="21475" y="241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9" name="object 3339"/>
            <p:cNvSpPr/>
            <p:nvPr/>
          </p:nvSpPr>
          <p:spPr>
            <a:xfrm>
              <a:off x="4961674" y="8772804"/>
              <a:ext cx="73025" cy="58419"/>
            </a:xfrm>
            <a:custGeom>
              <a:avLst/>
              <a:gdLst/>
              <a:ahLst/>
              <a:cxnLst/>
              <a:rect l="l" t="t" r="r" b="b"/>
              <a:pathLst>
                <a:path w="73025" h="58420">
                  <a:moveTo>
                    <a:pt x="14998" y="58267"/>
                  </a:moveTo>
                  <a:lnTo>
                    <a:pt x="2971" y="57543"/>
                  </a:lnTo>
                  <a:lnTo>
                    <a:pt x="1854" y="54940"/>
                  </a:lnTo>
                  <a:lnTo>
                    <a:pt x="381" y="56603"/>
                  </a:lnTo>
                  <a:lnTo>
                    <a:pt x="0" y="58089"/>
                  </a:lnTo>
                  <a:lnTo>
                    <a:pt x="14998" y="58267"/>
                  </a:lnTo>
                  <a:close/>
                </a:path>
                <a:path w="73025" h="58420">
                  <a:moveTo>
                    <a:pt x="54571" y="1257"/>
                  </a:moveTo>
                  <a:lnTo>
                    <a:pt x="53949" y="0"/>
                  </a:lnTo>
                  <a:lnTo>
                    <a:pt x="52311" y="215"/>
                  </a:lnTo>
                  <a:lnTo>
                    <a:pt x="48895" y="1968"/>
                  </a:lnTo>
                  <a:lnTo>
                    <a:pt x="47777" y="3162"/>
                  </a:lnTo>
                  <a:lnTo>
                    <a:pt x="48082" y="3784"/>
                  </a:lnTo>
                  <a:lnTo>
                    <a:pt x="48387" y="4406"/>
                  </a:lnTo>
                  <a:lnTo>
                    <a:pt x="50025" y="4191"/>
                  </a:lnTo>
                  <a:lnTo>
                    <a:pt x="53441" y="2451"/>
                  </a:lnTo>
                  <a:lnTo>
                    <a:pt x="54571" y="1257"/>
                  </a:lnTo>
                  <a:close/>
                </a:path>
                <a:path w="73025" h="58420">
                  <a:moveTo>
                    <a:pt x="72694" y="6388"/>
                  </a:moveTo>
                  <a:lnTo>
                    <a:pt x="70980" y="6438"/>
                  </a:lnTo>
                  <a:lnTo>
                    <a:pt x="70396" y="8077"/>
                  </a:lnTo>
                  <a:lnTo>
                    <a:pt x="72136" y="8013"/>
                  </a:lnTo>
                  <a:lnTo>
                    <a:pt x="72694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0" name="object 3340"/>
            <p:cNvSpPr/>
            <p:nvPr/>
          </p:nvSpPr>
          <p:spPr>
            <a:xfrm>
              <a:off x="5011685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501" y="876"/>
                  </a:lnTo>
                  <a:lnTo>
                    <a:pt x="21501" y="558"/>
                  </a:lnTo>
                  <a:lnTo>
                    <a:pt x="21501" y="253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1" name="object 3341"/>
            <p:cNvSpPr/>
            <p:nvPr/>
          </p:nvSpPr>
          <p:spPr>
            <a:xfrm>
              <a:off x="5009451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794" y="20764"/>
                  </a:moveTo>
                  <a:lnTo>
                    <a:pt x="6172" y="19519"/>
                  </a:lnTo>
                  <a:lnTo>
                    <a:pt x="4533" y="19735"/>
                  </a:lnTo>
                  <a:lnTo>
                    <a:pt x="1117" y="21475"/>
                  </a:lnTo>
                  <a:lnTo>
                    <a:pt x="0" y="22669"/>
                  </a:lnTo>
                  <a:lnTo>
                    <a:pt x="304" y="23304"/>
                  </a:lnTo>
                  <a:lnTo>
                    <a:pt x="609" y="23914"/>
                  </a:lnTo>
                  <a:lnTo>
                    <a:pt x="2247" y="23710"/>
                  </a:lnTo>
                  <a:lnTo>
                    <a:pt x="5664" y="21958"/>
                  </a:lnTo>
                  <a:lnTo>
                    <a:pt x="6794" y="20764"/>
                  </a:lnTo>
                  <a:close/>
                </a:path>
                <a:path w="25400" h="27940">
                  <a:moveTo>
                    <a:pt x="18338" y="3340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21" y="1663"/>
                  </a:lnTo>
                  <a:lnTo>
                    <a:pt x="3340" y="3149"/>
                  </a:lnTo>
                  <a:lnTo>
                    <a:pt x="18338" y="3340"/>
                  </a:lnTo>
                  <a:close/>
                </a:path>
                <a:path w="25400" h="27940">
                  <a:moveTo>
                    <a:pt x="24917" y="25908"/>
                  </a:moveTo>
                  <a:lnTo>
                    <a:pt x="23202" y="25958"/>
                  </a:lnTo>
                  <a:lnTo>
                    <a:pt x="22618" y="27597"/>
                  </a:lnTo>
                  <a:lnTo>
                    <a:pt x="24358" y="27533"/>
                  </a:lnTo>
                  <a:lnTo>
                    <a:pt x="24917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2" name="object 3342"/>
            <p:cNvSpPr/>
            <p:nvPr/>
          </p:nvSpPr>
          <p:spPr>
            <a:xfrm>
              <a:off x="5011685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501" y="850"/>
                  </a:lnTo>
                  <a:lnTo>
                    <a:pt x="21501" y="558"/>
                  </a:lnTo>
                  <a:lnTo>
                    <a:pt x="21501" y="254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3" name="object 3343"/>
            <p:cNvSpPr/>
            <p:nvPr/>
          </p:nvSpPr>
          <p:spPr>
            <a:xfrm>
              <a:off x="5009451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794" y="18542"/>
                  </a:moveTo>
                  <a:lnTo>
                    <a:pt x="6172" y="17297"/>
                  </a:lnTo>
                  <a:lnTo>
                    <a:pt x="4533" y="17513"/>
                  </a:lnTo>
                  <a:lnTo>
                    <a:pt x="1117" y="19240"/>
                  </a:lnTo>
                  <a:lnTo>
                    <a:pt x="0" y="20447"/>
                  </a:lnTo>
                  <a:lnTo>
                    <a:pt x="304" y="21069"/>
                  </a:lnTo>
                  <a:lnTo>
                    <a:pt x="609" y="21691"/>
                  </a:lnTo>
                  <a:lnTo>
                    <a:pt x="2247" y="21475"/>
                  </a:lnTo>
                  <a:lnTo>
                    <a:pt x="3962" y="20612"/>
                  </a:lnTo>
                  <a:lnTo>
                    <a:pt x="5664" y="19735"/>
                  </a:lnTo>
                  <a:lnTo>
                    <a:pt x="6794" y="18542"/>
                  </a:lnTo>
                  <a:close/>
                </a:path>
                <a:path w="25400" h="25400">
                  <a:moveTo>
                    <a:pt x="18338" y="3327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21" y="1651"/>
                  </a:lnTo>
                  <a:lnTo>
                    <a:pt x="3340" y="3149"/>
                  </a:lnTo>
                  <a:lnTo>
                    <a:pt x="18338" y="3327"/>
                  </a:lnTo>
                  <a:close/>
                </a:path>
                <a:path w="25400" h="25400">
                  <a:moveTo>
                    <a:pt x="24917" y="23672"/>
                  </a:moveTo>
                  <a:lnTo>
                    <a:pt x="23202" y="23736"/>
                  </a:lnTo>
                  <a:lnTo>
                    <a:pt x="22618" y="25361"/>
                  </a:lnTo>
                  <a:lnTo>
                    <a:pt x="24358" y="25298"/>
                  </a:lnTo>
                  <a:lnTo>
                    <a:pt x="24917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4" name="object 3344"/>
            <p:cNvSpPr/>
            <p:nvPr/>
          </p:nvSpPr>
          <p:spPr>
            <a:xfrm>
              <a:off x="5011685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501" y="850"/>
                  </a:lnTo>
                  <a:lnTo>
                    <a:pt x="21501" y="546"/>
                  </a:lnTo>
                  <a:lnTo>
                    <a:pt x="21501" y="241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5" name="object 3345"/>
            <p:cNvSpPr/>
            <p:nvPr/>
          </p:nvSpPr>
          <p:spPr>
            <a:xfrm>
              <a:off x="5012791" y="8772804"/>
              <a:ext cx="71755" cy="58419"/>
            </a:xfrm>
            <a:custGeom>
              <a:avLst/>
              <a:gdLst/>
              <a:ahLst/>
              <a:cxnLst/>
              <a:rect l="l" t="t" r="r" b="b"/>
              <a:pathLst>
                <a:path w="71754" h="58420">
                  <a:moveTo>
                    <a:pt x="14998" y="58267"/>
                  </a:moveTo>
                  <a:lnTo>
                    <a:pt x="2971" y="57543"/>
                  </a:lnTo>
                  <a:lnTo>
                    <a:pt x="1866" y="54940"/>
                  </a:lnTo>
                  <a:lnTo>
                    <a:pt x="381" y="56603"/>
                  </a:lnTo>
                  <a:lnTo>
                    <a:pt x="0" y="58089"/>
                  </a:lnTo>
                  <a:lnTo>
                    <a:pt x="14998" y="58267"/>
                  </a:lnTo>
                  <a:close/>
                </a:path>
                <a:path w="71754" h="58420">
                  <a:moveTo>
                    <a:pt x="53454" y="1257"/>
                  </a:moveTo>
                  <a:lnTo>
                    <a:pt x="53149" y="622"/>
                  </a:lnTo>
                  <a:lnTo>
                    <a:pt x="52832" y="0"/>
                  </a:lnTo>
                  <a:lnTo>
                    <a:pt x="51193" y="215"/>
                  </a:lnTo>
                  <a:lnTo>
                    <a:pt x="47790" y="1968"/>
                  </a:lnTo>
                  <a:lnTo>
                    <a:pt x="46659" y="3162"/>
                  </a:lnTo>
                  <a:lnTo>
                    <a:pt x="46964" y="3784"/>
                  </a:lnTo>
                  <a:lnTo>
                    <a:pt x="47282" y="4406"/>
                  </a:lnTo>
                  <a:lnTo>
                    <a:pt x="48920" y="4191"/>
                  </a:lnTo>
                  <a:lnTo>
                    <a:pt x="52324" y="2451"/>
                  </a:lnTo>
                  <a:lnTo>
                    <a:pt x="53454" y="1257"/>
                  </a:lnTo>
                  <a:close/>
                </a:path>
                <a:path w="71754" h="58420">
                  <a:moveTo>
                    <a:pt x="71589" y="6388"/>
                  </a:moveTo>
                  <a:lnTo>
                    <a:pt x="69862" y="6438"/>
                  </a:lnTo>
                  <a:lnTo>
                    <a:pt x="69278" y="8077"/>
                  </a:lnTo>
                  <a:lnTo>
                    <a:pt x="71018" y="8013"/>
                  </a:lnTo>
                  <a:lnTo>
                    <a:pt x="71589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6" name="object 3346"/>
            <p:cNvSpPr/>
            <p:nvPr/>
          </p:nvSpPr>
          <p:spPr>
            <a:xfrm>
              <a:off x="5061698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76"/>
                  </a:lnTo>
                  <a:lnTo>
                    <a:pt x="21488" y="558"/>
                  </a:lnTo>
                  <a:lnTo>
                    <a:pt x="21488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7" name="object 3347"/>
            <p:cNvSpPr/>
            <p:nvPr/>
          </p:nvSpPr>
          <p:spPr>
            <a:xfrm>
              <a:off x="5059451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794" y="20764"/>
                  </a:moveTo>
                  <a:lnTo>
                    <a:pt x="6172" y="19519"/>
                  </a:lnTo>
                  <a:lnTo>
                    <a:pt x="4533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04" y="23304"/>
                  </a:lnTo>
                  <a:lnTo>
                    <a:pt x="622" y="23914"/>
                  </a:lnTo>
                  <a:lnTo>
                    <a:pt x="2260" y="23710"/>
                  </a:lnTo>
                  <a:lnTo>
                    <a:pt x="5664" y="21958"/>
                  </a:lnTo>
                  <a:lnTo>
                    <a:pt x="6794" y="20764"/>
                  </a:lnTo>
                  <a:close/>
                </a:path>
                <a:path w="25400" h="27940">
                  <a:moveTo>
                    <a:pt x="18338" y="3340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33" y="1663"/>
                  </a:lnTo>
                  <a:lnTo>
                    <a:pt x="3352" y="3149"/>
                  </a:lnTo>
                  <a:lnTo>
                    <a:pt x="18338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02" y="25958"/>
                  </a:lnTo>
                  <a:lnTo>
                    <a:pt x="22618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8" name="object 3348"/>
            <p:cNvSpPr/>
            <p:nvPr/>
          </p:nvSpPr>
          <p:spPr>
            <a:xfrm>
              <a:off x="5061698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58"/>
                  </a:lnTo>
                  <a:lnTo>
                    <a:pt x="21488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9" name="object 3349"/>
            <p:cNvSpPr/>
            <p:nvPr/>
          </p:nvSpPr>
          <p:spPr>
            <a:xfrm>
              <a:off x="5059451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794" y="18542"/>
                  </a:moveTo>
                  <a:lnTo>
                    <a:pt x="6172" y="17297"/>
                  </a:lnTo>
                  <a:lnTo>
                    <a:pt x="4533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04" y="21069"/>
                  </a:lnTo>
                  <a:lnTo>
                    <a:pt x="622" y="21691"/>
                  </a:lnTo>
                  <a:lnTo>
                    <a:pt x="2260" y="21475"/>
                  </a:lnTo>
                  <a:lnTo>
                    <a:pt x="3975" y="20612"/>
                  </a:lnTo>
                  <a:lnTo>
                    <a:pt x="5664" y="19735"/>
                  </a:lnTo>
                  <a:lnTo>
                    <a:pt x="6794" y="18542"/>
                  </a:lnTo>
                  <a:close/>
                </a:path>
                <a:path w="25400" h="25400">
                  <a:moveTo>
                    <a:pt x="18338" y="3327"/>
                  </a:moveTo>
                  <a:lnTo>
                    <a:pt x="6311" y="2590"/>
                  </a:lnTo>
                  <a:lnTo>
                    <a:pt x="5207" y="0"/>
                  </a:lnTo>
                  <a:lnTo>
                    <a:pt x="3733" y="1651"/>
                  </a:lnTo>
                  <a:lnTo>
                    <a:pt x="3352" y="3149"/>
                  </a:lnTo>
                  <a:lnTo>
                    <a:pt x="18338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02" y="23736"/>
                  </a:lnTo>
                  <a:lnTo>
                    <a:pt x="22618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0" name="object 3350"/>
            <p:cNvSpPr/>
            <p:nvPr/>
          </p:nvSpPr>
          <p:spPr>
            <a:xfrm>
              <a:off x="5061698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75" y="1104"/>
                  </a:lnTo>
                  <a:lnTo>
                    <a:pt x="21488" y="850"/>
                  </a:lnTo>
                  <a:lnTo>
                    <a:pt x="21488" y="546"/>
                  </a:lnTo>
                  <a:lnTo>
                    <a:pt x="21488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1" name="object 3351"/>
            <p:cNvSpPr/>
            <p:nvPr/>
          </p:nvSpPr>
          <p:spPr>
            <a:xfrm>
              <a:off x="5062804" y="8772804"/>
              <a:ext cx="74295" cy="58419"/>
            </a:xfrm>
            <a:custGeom>
              <a:avLst/>
              <a:gdLst/>
              <a:ahLst/>
              <a:cxnLst/>
              <a:rect l="l" t="t" r="r" b="b"/>
              <a:pathLst>
                <a:path w="74295" h="58420">
                  <a:moveTo>
                    <a:pt x="14986" y="58267"/>
                  </a:moveTo>
                  <a:lnTo>
                    <a:pt x="2959" y="57543"/>
                  </a:lnTo>
                  <a:lnTo>
                    <a:pt x="1854" y="54940"/>
                  </a:lnTo>
                  <a:lnTo>
                    <a:pt x="381" y="56603"/>
                  </a:lnTo>
                  <a:lnTo>
                    <a:pt x="0" y="58089"/>
                  </a:lnTo>
                  <a:lnTo>
                    <a:pt x="14986" y="58267"/>
                  </a:lnTo>
                  <a:close/>
                </a:path>
                <a:path w="74295" h="58420">
                  <a:moveTo>
                    <a:pt x="55676" y="1257"/>
                  </a:moveTo>
                  <a:lnTo>
                    <a:pt x="55054" y="0"/>
                  </a:lnTo>
                  <a:lnTo>
                    <a:pt x="53428" y="215"/>
                  </a:lnTo>
                  <a:lnTo>
                    <a:pt x="49999" y="1968"/>
                  </a:lnTo>
                  <a:lnTo>
                    <a:pt x="48869" y="3162"/>
                  </a:lnTo>
                  <a:lnTo>
                    <a:pt x="49187" y="3784"/>
                  </a:lnTo>
                  <a:lnTo>
                    <a:pt x="49491" y="4406"/>
                  </a:lnTo>
                  <a:lnTo>
                    <a:pt x="51130" y="4191"/>
                  </a:lnTo>
                  <a:lnTo>
                    <a:pt x="54559" y="2451"/>
                  </a:lnTo>
                  <a:lnTo>
                    <a:pt x="55676" y="1257"/>
                  </a:lnTo>
                  <a:close/>
                </a:path>
                <a:path w="74295" h="58420">
                  <a:moveTo>
                    <a:pt x="73799" y="6388"/>
                  </a:moveTo>
                  <a:lnTo>
                    <a:pt x="72085" y="6438"/>
                  </a:lnTo>
                  <a:lnTo>
                    <a:pt x="71513" y="8077"/>
                  </a:lnTo>
                  <a:lnTo>
                    <a:pt x="73228" y="8013"/>
                  </a:lnTo>
                  <a:lnTo>
                    <a:pt x="73799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2" name="object 3352"/>
            <p:cNvSpPr/>
            <p:nvPr/>
          </p:nvSpPr>
          <p:spPr>
            <a:xfrm>
              <a:off x="5113920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501" y="876"/>
                  </a:lnTo>
                  <a:lnTo>
                    <a:pt x="21501" y="558"/>
                  </a:lnTo>
                  <a:lnTo>
                    <a:pt x="21501" y="253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3" name="object 3353"/>
            <p:cNvSpPr/>
            <p:nvPr/>
          </p:nvSpPr>
          <p:spPr>
            <a:xfrm>
              <a:off x="5111674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07" y="20764"/>
                  </a:moveTo>
                  <a:lnTo>
                    <a:pt x="6184" y="19519"/>
                  </a:lnTo>
                  <a:lnTo>
                    <a:pt x="4559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22" y="23914"/>
                  </a:lnTo>
                  <a:lnTo>
                    <a:pt x="2260" y="23710"/>
                  </a:lnTo>
                  <a:lnTo>
                    <a:pt x="5689" y="21958"/>
                  </a:lnTo>
                  <a:lnTo>
                    <a:pt x="6807" y="20764"/>
                  </a:lnTo>
                  <a:close/>
                </a:path>
                <a:path w="25400" h="27940">
                  <a:moveTo>
                    <a:pt x="18364" y="3340"/>
                  </a:moveTo>
                  <a:lnTo>
                    <a:pt x="6311" y="2590"/>
                  </a:lnTo>
                  <a:lnTo>
                    <a:pt x="5219" y="0"/>
                  </a:lnTo>
                  <a:lnTo>
                    <a:pt x="3733" y="1663"/>
                  </a:lnTo>
                  <a:lnTo>
                    <a:pt x="3352" y="3149"/>
                  </a:lnTo>
                  <a:lnTo>
                    <a:pt x="18364" y="3340"/>
                  </a:lnTo>
                  <a:close/>
                </a:path>
                <a:path w="25400" h="27940">
                  <a:moveTo>
                    <a:pt x="24930" y="25908"/>
                  </a:moveTo>
                  <a:lnTo>
                    <a:pt x="23215" y="25958"/>
                  </a:lnTo>
                  <a:lnTo>
                    <a:pt x="22644" y="27597"/>
                  </a:lnTo>
                  <a:lnTo>
                    <a:pt x="24358" y="27533"/>
                  </a:lnTo>
                  <a:lnTo>
                    <a:pt x="24930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4" name="object 3354"/>
            <p:cNvSpPr/>
            <p:nvPr/>
          </p:nvSpPr>
          <p:spPr>
            <a:xfrm>
              <a:off x="5113920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501" y="850"/>
                  </a:lnTo>
                  <a:lnTo>
                    <a:pt x="21501" y="558"/>
                  </a:lnTo>
                  <a:lnTo>
                    <a:pt x="21501" y="254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5" name="object 3355"/>
            <p:cNvSpPr/>
            <p:nvPr/>
          </p:nvSpPr>
          <p:spPr>
            <a:xfrm>
              <a:off x="5111674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07" y="18542"/>
                  </a:moveTo>
                  <a:lnTo>
                    <a:pt x="6184" y="17297"/>
                  </a:lnTo>
                  <a:lnTo>
                    <a:pt x="4559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22" y="21691"/>
                  </a:lnTo>
                  <a:lnTo>
                    <a:pt x="2260" y="21475"/>
                  </a:lnTo>
                  <a:lnTo>
                    <a:pt x="5689" y="19735"/>
                  </a:lnTo>
                  <a:lnTo>
                    <a:pt x="6807" y="18542"/>
                  </a:lnTo>
                  <a:close/>
                </a:path>
                <a:path w="25400" h="25400">
                  <a:moveTo>
                    <a:pt x="18364" y="3327"/>
                  </a:moveTo>
                  <a:lnTo>
                    <a:pt x="6311" y="2590"/>
                  </a:lnTo>
                  <a:lnTo>
                    <a:pt x="5219" y="0"/>
                  </a:lnTo>
                  <a:lnTo>
                    <a:pt x="3733" y="1651"/>
                  </a:lnTo>
                  <a:lnTo>
                    <a:pt x="3352" y="3149"/>
                  </a:lnTo>
                  <a:lnTo>
                    <a:pt x="18364" y="3327"/>
                  </a:lnTo>
                  <a:close/>
                </a:path>
                <a:path w="25400" h="25400">
                  <a:moveTo>
                    <a:pt x="24930" y="23672"/>
                  </a:moveTo>
                  <a:lnTo>
                    <a:pt x="23215" y="23736"/>
                  </a:lnTo>
                  <a:lnTo>
                    <a:pt x="22644" y="25361"/>
                  </a:lnTo>
                  <a:lnTo>
                    <a:pt x="24358" y="25298"/>
                  </a:lnTo>
                  <a:lnTo>
                    <a:pt x="24930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6" name="object 3356"/>
            <p:cNvSpPr/>
            <p:nvPr/>
          </p:nvSpPr>
          <p:spPr>
            <a:xfrm>
              <a:off x="5113920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87" y="0"/>
                  </a:moveTo>
                  <a:lnTo>
                    <a:pt x="4813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13" y="1104"/>
                  </a:lnTo>
                  <a:lnTo>
                    <a:pt x="16687" y="1104"/>
                  </a:lnTo>
                  <a:lnTo>
                    <a:pt x="21501" y="850"/>
                  </a:lnTo>
                  <a:lnTo>
                    <a:pt x="21501" y="546"/>
                  </a:lnTo>
                  <a:lnTo>
                    <a:pt x="21501" y="241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7" name="object 3357"/>
            <p:cNvSpPr/>
            <p:nvPr/>
          </p:nvSpPr>
          <p:spPr>
            <a:xfrm>
              <a:off x="5115026" y="8772804"/>
              <a:ext cx="73025" cy="58419"/>
            </a:xfrm>
            <a:custGeom>
              <a:avLst/>
              <a:gdLst/>
              <a:ahLst/>
              <a:cxnLst/>
              <a:rect l="l" t="t" r="r" b="b"/>
              <a:pathLst>
                <a:path w="73025" h="58420">
                  <a:moveTo>
                    <a:pt x="15011" y="58267"/>
                  </a:moveTo>
                  <a:lnTo>
                    <a:pt x="2959" y="57543"/>
                  </a:lnTo>
                  <a:lnTo>
                    <a:pt x="1866" y="54940"/>
                  </a:lnTo>
                  <a:lnTo>
                    <a:pt x="381" y="56603"/>
                  </a:lnTo>
                  <a:lnTo>
                    <a:pt x="0" y="58089"/>
                  </a:lnTo>
                  <a:lnTo>
                    <a:pt x="15011" y="58267"/>
                  </a:lnTo>
                  <a:close/>
                </a:path>
                <a:path w="73025" h="58420">
                  <a:moveTo>
                    <a:pt x="54571" y="1257"/>
                  </a:moveTo>
                  <a:lnTo>
                    <a:pt x="53949" y="0"/>
                  </a:lnTo>
                  <a:lnTo>
                    <a:pt x="52311" y="215"/>
                  </a:lnTo>
                  <a:lnTo>
                    <a:pt x="48895" y="1968"/>
                  </a:lnTo>
                  <a:lnTo>
                    <a:pt x="47764" y="3162"/>
                  </a:lnTo>
                  <a:lnTo>
                    <a:pt x="48082" y="3784"/>
                  </a:lnTo>
                  <a:lnTo>
                    <a:pt x="48399" y="4406"/>
                  </a:lnTo>
                  <a:lnTo>
                    <a:pt x="50012" y="4191"/>
                  </a:lnTo>
                  <a:lnTo>
                    <a:pt x="53441" y="2451"/>
                  </a:lnTo>
                  <a:lnTo>
                    <a:pt x="54571" y="1257"/>
                  </a:lnTo>
                  <a:close/>
                </a:path>
                <a:path w="73025" h="58420">
                  <a:moveTo>
                    <a:pt x="72707" y="6388"/>
                  </a:moveTo>
                  <a:lnTo>
                    <a:pt x="70980" y="6438"/>
                  </a:lnTo>
                  <a:lnTo>
                    <a:pt x="70396" y="8077"/>
                  </a:lnTo>
                  <a:lnTo>
                    <a:pt x="72136" y="8013"/>
                  </a:lnTo>
                  <a:lnTo>
                    <a:pt x="72707" y="6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8" name="object 3358"/>
            <p:cNvSpPr/>
            <p:nvPr/>
          </p:nvSpPr>
          <p:spPr>
            <a:xfrm>
              <a:off x="5165050" y="878281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00" y="0"/>
                  </a:lnTo>
                  <a:lnTo>
                    <a:pt x="0" y="253"/>
                  </a:lnTo>
                  <a:lnTo>
                    <a:pt x="0" y="876"/>
                  </a:lnTo>
                  <a:lnTo>
                    <a:pt x="4800" y="1104"/>
                  </a:lnTo>
                  <a:lnTo>
                    <a:pt x="16675" y="1104"/>
                  </a:lnTo>
                  <a:lnTo>
                    <a:pt x="21475" y="876"/>
                  </a:lnTo>
                  <a:lnTo>
                    <a:pt x="21475" y="558"/>
                  </a:lnTo>
                  <a:lnTo>
                    <a:pt x="21475" y="253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9" name="object 3359"/>
            <p:cNvSpPr/>
            <p:nvPr/>
          </p:nvSpPr>
          <p:spPr>
            <a:xfrm>
              <a:off x="5162791" y="8778849"/>
              <a:ext cx="25400" cy="27940"/>
            </a:xfrm>
            <a:custGeom>
              <a:avLst/>
              <a:gdLst/>
              <a:ahLst/>
              <a:cxnLst/>
              <a:rect l="l" t="t" r="r" b="b"/>
              <a:pathLst>
                <a:path w="25400" h="27940">
                  <a:moveTo>
                    <a:pt x="6807" y="20764"/>
                  </a:moveTo>
                  <a:lnTo>
                    <a:pt x="6184" y="19519"/>
                  </a:lnTo>
                  <a:lnTo>
                    <a:pt x="4546" y="19735"/>
                  </a:lnTo>
                  <a:lnTo>
                    <a:pt x="1130" y="21475"/>
                  </a:lnTo>
                  <a:lnTo>
                    <a:pt x="0" y="22669"/>
                  </a:lnTo>
                  <a:lnTo>
                    <a:pt x="317" y="23304"/>
                  </a:lnTo>
                  <a:lnTo>
                    <a:pt x="635" y="23914"/>
                  </a:lnTo>
                  <a:lnTo>
                    <a:pt x="2247" y="23710"/>
                  </a:lnTo>
                  <a:lnTo>
                    <a:pt x="5676" y="21958"/>
                  </a:lnTo>
                  <a:lnTo>
                    <a:pt x="6807" y="20764"/>
                  </a:lnTo>
                  <a:close/>
                </a:path>
                <a:path w="25400" h="27940">
                  <a:moveTo>
                    <a:pt x="18351" y="3340"/>
                  </a:moveTo>
                  <a:lnTo>
                    <a:pt x="6324" y="2590"/>
                  </a:lnTo>
                  <a:lnTo>
                    <a:pt x="5207" y="0"/>
                  </a:lnTo>
                  <a:lnTo>
                    <a:pt x="3733" y="1663"/>
                  </a:lnTo>
                  <a:lnTo>
                    <a:pt x="3352" y="3149"/>
                  </a:lnTo>
                  <a:lnTo>
                    <a:pt x="18351" y="3340"/>
                  </a:lnTo>
                  <a:close/>
                </a:path>
                <a:path w="25400" h="27940">
                  <a:moveTo>
                    <a:pt x="24942" y="25908"/>
                  </a:moveTo>
                  <a:lnTo>
                    <a:pt x="23215" y="25958"/>
                  </a:lnTo>
                  <a:lnTo>
                    <a:pt x="22631" y="27597"/>
                  </a:lnTo>
                  <a:lnTo>
                    <a:pt x="24371" y="27533"/>
                  </a:lnTo>
                  <a:lnTo>
                    <a:pt x="24942" y="259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0" name="object 3360"/>
            <p:cNvSpPr/>
            <p:nvPr/>
          </p:nvSpPr>
          <p:spPr>
            <a:xfrm>
              <a:off x="5165050" y="8808384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00" y="0"/>
                  </a:lnTo>
                  <a:lnTo>
                    <a:pt x="0" y="254"/>
                  </a:lnTo>
                  <a:lnTo>
                    <a:pt x="0" y="850"/>
                  </a:lnTo>
                  <a:lnTo>
                    <a:pt x="4800" y="1104"/>
                  </a:lnTo>
                  <a:lnTo>
                    <a:pt x="16675" y="1104"/>
                  </a:lnTo>
                  <a:lnTo>
                    <a:pt x="21475" y="850"/>
                  </a:lnTo>
                  <a:lnTo>
                    <a:pt x="21475" y="558"/>
                  </a:lnTo>
                  <a:lnTo>
                    <a:pt x="21475" y="254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1" name="object 3361"/>
            <p:cNvSpPr/>
            <p:nvPr/>
          </p:nvSpPr>
          <p:spPr>
            <a:xfrm>
              <a:off x="5162791" y="88044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6807" y="18542"/>
                  </a:moveTo>
                  <a:lnTo>
                    <a:pt x="6184" y="17297"/>
                  </a:lnTo>
                  <a:lnTo>
                    <a:pt x="4546" y="17513"/>
                  </a:lnTo>
                  <a:lnTo>
                    <a:pt x="1130" y="19240"/>
                  </a:lnTo>
                  <a:lnTo>
                    <a:pt x="0" y="20447"/>
                  </a:lnTo>
                  <a:lnTo>
                    <a:pt x="317" y="21069"/>
                  </a:lnTo>
                  <a:lnTo>
                    <a:pt x="635" y="21691"/>
                  </a:lnTo>
                  <a:lnTo>
                    <a:pt x="2247" y="21475"/>
                  </a:lnTo>
                  <a:lnTo>
                    <a:pt x="3975" y="20612"/>
                  </a:lnTo>
                  <a:lnTo>
                    <a:pt x="5676" y="19735"/>
                  </a:lnTo>
                  <a:lnTo>
                    <a:pt x="6807" y="18542"/>
                  </a:lnTo>
                  <a:close/>
                </a:path>
                <a:path w="25400" h="25400">
                  <a:moveTo>
                    <a:pt x="18351" y="3327"/>
                  </a:moveTo>
                  <a:lnTo>
                    <a:pt x="6324" y="2590"/>
                  </a:lnTo>
                  <a:lnTo>
                    <a:pt x="5207" y="0"/>
                  </a:lnTo>
                  <a:lnTo>
                    <a:pt x="3733" y="1651"/>
                  </a:lnTo>
                  <a:lnTo>
                    <a:pt x="3352" y="3149"/>
                  </a:lnTo>
                  <a:lnTo>
                    <a:pt x="18351" y="3327"/>
                  </a:lnTo>
                  <a:close/>
                </a:path>
                <a:path w="25400" h="25400">
                  <a:moveTo>
                    <a:pt x="24942" y="23672"/>
                  </a:moveTo>
                  <a:lnTo>
                    <a:pt x="23215" y="23736"/>
                  </a:lnTo>
                  <a:lnTo>
                    <a:pt x="22631" y="25361"/>
                  </a:lnTo>
                  <a:lnTo>
                    <a:pt x="24371" y="25298"/>
                  </a:lnTo>
                  <a:lnTo>
                    <a:pt x="24942" y="236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2" name="object 3362"/>
            <p:cNvSpPr/>
            <p:nvPr/>
          </p:nvSpPr>
          <p:spPr>
            <a:xfrm>
              <a:off x="5165050" y="883172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16675" y="0"/>
                  </a:moveTo>
                  <a:lnTo>
                    <a:pt x="4800" y="0"/>
                  </a:lnTo>
                  <a:lnTo>
                    <a:pt x="0" y="241"/>
                  </a:lnTo>
                  <a:lnTo>
                    <a:pt x="0" y="850"/>
                  </a:lnTo>
                  <a:lnTo>
                    <a:pt x="4800" y="1104"/>
                  </a:lnTo>
                  <a:lnTo>
                    <a:pt x="16675" y="1104"/>
                  </a:lnTo>
                  <a:lnTo>
                    <a:pt x="21475" y="850"/>
                  </a:lnTo>
                  <a:lnTo>
                    <a:pt x="21475" y="546"/>
                  </a:lnTo>
                  <a:lnTo>
                    <a:pt x="21475" y="241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3" name="object 3363"/>
            <p:cNvSpPr/>
            <p:nvPr/>
          </p:nvSpPr>
          <p:spPr>
            <a:xfrm>
              <a:off x="3999433" y="8039620"/>
              <a:ext cx="14604" cy="46990"/>
            </a:xfrm>
            <a:custGeom>
              <a:avLst/>
              <a:gdLst/>
              <a:ahLst/>
              <a:cxnLst/>
              <a:rect l="l" t="t" r="r" b="b"/>
              <a:pathLst>
                <a:path w="14604" h="46990">
                  <a:moveTo>
                    <a:pt x="4406" y="2413"/>
                  </a:moveTo>
                  <a:lnTo>
                    <a:pt x="3797" y="254"/>
                  </a:lnTo>
                  <a:lnTo>
                    <a:pt x="2743" y="139"/>
                  </a:lnTo>
                  <a:lnTo>
                    <a:pt x="1689" y="0"/>
                  </a:lnTo>
                  <a:lnTo>
                    <a:pt x="609" y="1968"/>
                  </a:lnTo>
                  <a:lnTo>
                    <a:pt x="0" y="7048"/>
                  </a:lnTo>
                  <a:lnTo>
                    <a:pt x="609" y="9207"/>
                  </a:lnTo>
                  <a:lnTo>
                    <a:pt x="2717" y="9461"/>
                  </a:lnTo>
                  <a:lnTo>
                    <a:pt x="3810" y="7493"/>
                  </a:lnTo>
                  <a:lnTo>
                    <a:pt x="4102" y="4965"/>
                  </a:lnTo>
                  <a:lnTo>
                    <a:pt x="4406" y="2413"/>
                  </a:lnTo>
                  <a:close/>
                </a:path>
                <a:path w="14604" h="46990">
                  <a:moveTo>
                    <a:pt x="9182" y="15379"/>
                  </a:moveTo>
                  <a:lnTo>
                    <a:pt x="8255" y="13881"/>
                  </a:lnTo>
                  <a:lnTo>
                    <a:pt x="6019" y="13881"/>
                  </a:lnTo>
                  <a:lnTo>
                    <a:pt x="5105" y="15379"/>
                  </a:lnTo>
                  <a:lnTo>
                    <a:pt x="5105" y="19062"/>
                  </a:lnTo>
                  <a:lnTo>
                    <a:pt x="6019" y="20548"/>
                  </a:lnTo>
                  <a:lnTo>
                    <a:pt x="8255" y="20548"/>
                  </a:lnTo>
                  <a:lnTo>
                    <a:pt x="9182" y="19062"/>
                  </a:lnTo>
                  <a:lnTo>
                    <a:pt x="9182" y="17221"/>
                  </a:lnTo>
                  <a:lnTo>
                    <a:pt x="9182" y="15379"/>
                  </a:lnTo>
                  <a:close/>
                </a:path>
                <a:path w="14604" h="46990">
                  <a:moveTo>
                    <a:pt x="12788" y="46761"/>
                  </a:moveTo>
                  <a:lnTo>
                    <a:pt x="12230" y="42595"/>
                  </a:lnTo>
                  <a:lnTo>
                    <a:pt x="12230" y="40932"/>
                  </a:lnTo>
                  <a:lnTo>
                    <a:pt x="7226" y="32588"/>
                  </a:lnTo>
                  <a:lnTo>
                    <a:pt x="6400" y="37871"/>
                  </a:lnTo>
                  <a:lnTo>
                    <a:pt x="6680" y="40652"/>
                  </a:lnTo>
                  <a:lnTo>
                    <a:pt x="9182" y="44259"/>
                  </a:lnTo>
                  <a:lnTo>
                    <a:pt x="12788" y="46761"/>
                  </a:lnTo>
                  <a:close/>
                </a:path>
                <a:path w="14604" h="46990">
                  <a:moveTo>
                    <a:pt x="13982" y="15671"/>
                  </a:moveTo>
                  <a:lnTo>
                    <a:pt x="13563" y="14262"/>
                  </a:lnTo>
                  <a:lnTo>
                    <a:pt x="12547" y="14262"/>
                  </a:lnTo>
                  <a:lnTo>
                    <a:pt x="12128" y="15671"/>
                  </a:lnTo>
                  <a:lnTo>
                    <a:pt x="12128" y="19164"/>
                  </a:lnTo>
                  <a:lnTo>
                    <a:pt x="12547" y="20561"/>
                  </a:lnTo>
                  <a:lnTo>
                    <a:pt x="13563" y="20561"/>
                  </a:lnTo>
                  <a:lnTo>
                    <a:pt x="13982" y="19164"/>
                  </a:lnTo>
                  <a:lnTo>
                    <a:pt x="13982" y="17411"/>
                  </a:lnTo>
                  <a:lnTo>
                    <a:pt x="13982" y="156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4" name="object 3364"/>
            <p:cNvSpPr/>
            <p:nvPr/>
          </p:nvSpPr>
          <p:spPr>
            <a:xfrm>
              <a:off x="4011949" y="8079716"/>
              <a:ext cx="45720" cy="52069"/>
            </a:xfrm>
            <a:custGeom>
              <a:avLst/>
              <a:gdLst/>
              <a:ahLst/>
              <a:cxnLst/>
              <a:rect l="l" t="t" r="r" b="b"/>
              <a:pathLst>
                <a:path w="45720" h="52070">
                  <a:moveTo>
                    <a:pt x="4445" y="0"/>
                  </a:moveTo>
                  <a:lnTo>
                    <a:pt x="0" y="279"/>
                  </a:lnTo>
                  <a:lnTo>
                    <a:pt x="452" y="5347"/>
                  </a:lnTo>
                  <a:lnTo>
                    <a:pt x="2571" y="9583"/>
                  </a:lnTo>
                  <a:lnTo>
                    <a:pt x="8129" y="15279"/>
                  </a:lnTo>
                  <a:lnTo>
                    <a:pt x="18897" y="24726"/>
                  </a:lnTo>
                  <a:lnTo>
                    <a:pt x="23756" y="27490"/>
                  </a:lnTo>
                  <a:lnTo>
                    <a:pt x="27574" y="31218"/>
                  </a:lnTo>
                  <a:lnTo>
                    <a:pt x="32331" y="38433"/>
                  </a:lnTo>
                  <a:lnTo>
                    <a:pt x="40005" y="51663"/>
                  </a:lnTo>
                  <a:lnTo>
                    <a:pt x="40284" y="49999"/>
                  </a:lnTo>
                  <a:lnTo>
                    <a:pt x="45288" y="49720"/>
                  </a:lnTo>
                  <a:lnTo>
                    <a:pt x="45008" y="47497"/>
                  </a:lnTo>
                  <a:lnTo>
                    <a:pt x="36118" y="36944"/>
                  </a:lnTo>
                  <a:lnTo>
                    <a:pt x="32652" y="35116"/>
                  </a:lnTo>
                  <a:lnTo>
                    <a:pt x="28197" y="30659"/>
                  </a:lnTo>
                  <a:lnTo>
                    <a:pt x="19784" y="20108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5" name="object 3365"/>
            <p:cNvSpPr/>
            <p:nvPr/>
          </p:nvSpPr>
          <p:spPr>
            <a:xfrm>
              <a:off x="4046668" y="8132392"/>
              <a:ext cx="17780" cy="92710"/>
            </a:xfrm>
            <a:custGeom>
              <a:avLst/>
              <a:gdLst/>
              <a:ahLst/>
              <a:cxnLst/>
              <a:rect l="l" t="t" r="r" b="b"/>
              <a:pathLst>
                <a:path w="17779" h="92709">
                  <a:moveTo>
                    <a:pt x="17448" y="76222"/>
                  </a:moveTo>
                  <a:lnTo>
                    <a:pt x="10013" y="76222"/>
                  </a:lnTo>
                  <a:lnTo>
                    <a:pt x="10572" y="79562"/>
                  </a:lnTo>
                  <a:lnTo>
                    <a:pt x="15017" y="92630"/>
                  </a:lnTo>
                  <a:lnTo>
                    <a:pt x="17519" y="81518"/>
                  </a:lnTo>
                  <a:lnTo>
                    <a:pt x="17448" y="76222"/>
                  </a:lnTo>
                  <a:close/>
                </a:path>
                <a:path w="17779" h="92709">
                  <a:moveTo>
                    <a:pt x="10459" y="0"/>
                  </a:moveTo>
                  <a:lnTo>
                    <a:pt x="6635" y="3452"/>
                  </a:lnTo>
                  <a:lnTo>
                    <a:pt x="285" y="15109"/>
                  </a:lnTo>
                  <a:lnTo>
                    <a:pt x="0" y="19071"/>
                  </a:lnTo>
                  <a:lnTo>
                    <a:pt x="49" y="26989"/>
                  </a:lnTo>
                  <a:lnTo>
                    <a:pt x="562" y="44801"/>
                  </a:lnTo>
                  <a:lnTo>
                    <a:pt x="1669" y="78444"/>
                  </a:lnTo>
                  <a:lnTo>
                    <a:pt x="3905" y="85950"/>
                  </a:lnTo>
                  <a:lnTo>
                    <a:pt x="8896" y="79841"/>
                  </a:lnTo>
                  <a:lnTo>
                    <a:pt x="10013" y="76222"/>
                  </a:lnTo>
                  <a:lnTo>
                    <a:pt x="17448" y="76222"/>
                  </a:lnTo>
                  <a:lnTo>
                    <a:pt x="16681" y="19275"/>
                  </a:lnTo>
                  <a:lnTo>
                    <a:pt x="13296" y="5144"/>
                  </a:lnTo>
                  <a:lnTo>
                    <a:pt x="10459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6" name="object 3366"/>
            <p:cNvSpPr/>
            <p:nvPr/>
          </p:nvSpPr>
          <p:spPr>
            <a:xfrm>
              <a:off x="4041952" y="8116391"/>
              <a:ext cx="19050" cy="97790"/>
            </a:xfrm>
            <a:custGeom>
              <a:avLst/>
              <a:gdLst/>
              <a:ahLst/>
              <a:cxnLst/>
              <a:rect l="l" t="t" r="r" b="b"/>
              <a:pathLst>
                <a:path w="19050" h="97790">
                  <a:moveTo>
                    <a:pt x="11658" y="18059"/>
                  </a:moveTo>
                  <a:lnTo>
                    <a:pt x="8610" y="14719"/>
                  </a:lnTo>
                  <a:lnTo>
                    <a:pt x="6946" y="8890"/>
                  </a:lnTo>
                  <a:lnTo>
                    <a:pt x="3048" y="5003"/>
                  </a:lnTo>
                  <a:lnTo>
                    <a:pt x="0" y="0"/>
                  </a:lnTo>
                  <a:lnTo>
                    <a:pt x="825" y="5283"/>
                  </a:lnTo>
                  <a:lnTo>
                    <a:pt x="3136" y="7404"/>
                  </a:lnTo>
                  <a:lnTo>
                    <a:pt x="4749" y="10769"/>
                  </a:lnTo>
                  <a:lnTo>
                    <a:pt x="6464" y="18059"/>
                  </a:lnTo>
                  <a:lnTo>
                    <a:pt x="8877" y="30835"/>
                  </a:lnTo>
                  <a:lnTo>
                    <a:pt x="9512" y="33375"/>
                  </a:lnTo>
                  <a:lnTo>
                    <a:pt x="9791" y="40665"/>
                  </a:lnTo>
                  <a:lnTo>
                    <a:pt x="9740" y="58534"/>
                  </a:lnTo>
                  <a:lnTo>
                    <a:pt x="9436" y="92786"/>
                  </a:lnTo>
                  <a:lnTo>
                    <a:pt x="10274" y="97523"/>
                  </a:lnTo>
                  <a:lnTo>
                    <a:pt x="11658" y="94449"/>
                  </a:lnTo>
                  <a:lnTo>
                    <a:pt x="11658" y="18059"/>
                  </a:lnTo>
                  <a:close/>
                </a:path>
                <a:path w="19050" h="97790">
                  <a:moveTo>
                    <a:pt x="18897" y="33337"/>
                  </a:moveTo>
                  <a:lnTo>
                    <a:pt x="18338" y="23888"/>
                  </a:lnTo>
                  <a:lnTo>
                    <a:pt x="18059" y="23888"/>
                  </a:lnTo>
                  <a:lnTo>
                    <a:pt x="15557" y="17780"/>
                  </a:lnTo>
                  <a:lnTo>
                    <a:pt x="13893" y="25285"/>
                  </a:lnTo>
                  <a:lnTo>
                    <a:pt x="13614" y="29730"/>
                  </a:lnTo>
                  <a:lnTo>
                    <a:pt x="15836" y="35001"/>
                  </a:lnTo>
                  <a:lnTo>
                    <a:pt x="18059" y="41402"/>
                  </a:lnTo>
                  <a:lnTo>
                    <a:pt x="18897" y="33337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7" name="object 3367"/>
            <p:cNvSpPr/>
            <p:nvPr/>
          </p:nvSpPr>
          <p:spPr>
            <a:xfrm>
              <a:off x="4007515" y="8210291"/>
              <a:ext cx="47625" cy="69215"/>
            </a:xfrm>
            <a:custGeom>
              <a:avLst/>
              <a:gdLst/>
              <a:ahLst/>
              <a:cxnLst/>
              <a:rect l="l" t="t" r="r" b="b"/>
              <a:pathLst>
                <a:path w="47625" h="69215">
                  <a:moveTo>
                    <a:pt x="41109" y="0"/>
                  </a:moveTo>
                  <a:lnTo>
                    <a:pt x="38608" y="2501"/>
                  </a:lnTo>
                  <a:lnTo>
                    <a:pt x="39500" y="13825"/>
                  </a:lnTo>
                  <a:lnTo>
                    <a:pt x="39508" y="20175"/>
                  </a:lnTo>
                  <a:lnTo>
                    <a:pt x="38370" y="23870"/>
                  </a:lnTo>
                  <a:lnTo>
                    <a:pt x="35826" y="27228"/>
                  </a:lnTo>
                  <a:lnTo>
                    <a:pt x="31492" y="34110"/>
                  </a:lnTo>
                  <a:lnTo>
                    <a:pt x="28254" y="38517"/>
                  </a:lnTo>
                  <a:lnTo>
                    <a:pt x="24496" y="42350"/>
                  </a:lnTo>
                  <a:lnTo>
                    <a:pt x="18605" y="47510"/>
                  </a:lnTo>
                  <a:lnTo>
                    <a:pt x="7849" y="57221"/>
                  </a:lnTo>
                  <a:lnTo>
                    <a:pt x="2325" y="62715"/>
                  </a:lnTo>
                  <a:lnTo>
                    <a:pt x="290" y="66023"/>
                  </a:lnTo>
                  <a:lnTo>
                    <a:pt x="0" y="69176"/>
                  </a:lnTo>
                  <a:lnTo>
                    <a:pt x="2768" y="69176"/>
                  </a:lnTo>
                  <a:lnTo>
                    <a:pt x="1384" y="64731"/>
                  </a:lnTo>
                  <a:lnTo>
                    <a:pt x="14439" y="55003"/>
                  </a:lnTo>
                  <a:lnTo>
                    <a:pt x="35209" y="35775"/>
                  </a:lnTo>
                  <a:lnTo>
                    <a:pt x="45200" y="24099"/>
                  </a:lnTo>
                  <a:lnTo>
                    <a:pt x="47174" y="15236"/>
                  </a:lnTo>
                  <a:lnTo>
                    <a:pt x="43891" y="4445"/>
                  </a:lnTo>
                  <a:lnTo>
                    <a:pt x="41109" y="0"/>
                  </a:lnTo>
                  <a:close/>
                </a:path>
              </a:pathLst>
            </a:custGeom>
            <a:solidFill>
              <a:srgbClr val="403F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8" name="object 3368"/>
            <p:cNvSpPr/>
            <p:nvPr/>
          </p:nvSpPr>
          <p:spPr>
            <a:xfrm>
              <a:off x="4009390" y="8039620"/>
              <a:ext cx="400050" cy="240029"/>
            </a:xfrm>
            <a:custGeom>
              <a:avLst/>
              <a:gdLst/>
              <a:ahLst/>
              <a:cxnLst/>
              <a:rect l="l" t="t" r="r" b="b"/>
              <a:pathLst>
                <a:path w="400050" h="240029">
                  <a:moveTo>
                    <a:pt x="1778" y="239763"/>
                  </a:moveTo>
                  <a:close/>
                </a:path>
                <a:path w="400050" h="240029">
                  <a:moveTo>
                    <a:pt x="47853" y="173164"/>
                  </a:moveTo>
                  <a:lnTo>
                    <a:pt x="46151" y="172643"/>
                  </a:lnTo>
                  <a:lnTo>
                    <a:pt x="39941" y="192671"/>
                  </a:lnTo>
                  <a:lnTo>
                    <a:pt x="38112" y="198399"/>
                  </a:lnTo>
                  <a:lnTo>
                    <a:pt x="14668" y="222885"/>
                  </a:lnTo>
                  <a:lnTo>
                    <a:pt x="7442" y="229933"/>
                  </a:lnTo>
                  <a:lnTo>
                    <a:pt x="5041" y="232397"/>
                  </a:lnTo>
                  <a:lnTo>
                    <a:pt x="3213" y="234518"/>
                  </a:lnTo>
                  <a:lnTo>
                    <a:pt x="101" y="238239"/>
                  </a:lnTo>
                  <a:lnTo>
                    <a:pt x="0" y="239928"/>
                  </a:lnTo>
                  <a:lnTo>
                    <a:pt x="1714" y="239776"/>
                  </a:lnTo>
                  <a:lnTo>
                    <a:pt x="1663" y="239560"/>
                  </a:lnTo>
                  <a:lnTo>
                    <a:pt x="2768" y="237655"/>
                  </a:lnTo>
                  <a:lnTo>
                    <a:pt x="4559" y="235673"/>
                  </a:lnTo>
                  <a:lnTo>
                    <a:pt x="9867" y="229501"/>
                  </a:lnTo>
                  <a:lnTo>
                    <a:pt x="20637" y="219976"/>
                  </a:lnTo>
                  <a:lnTo>
                    <a:pt x="21374" y="219290"/>
                  </a:lnTo>
                  <a:lnTo>
                    <a:pt x="30086" y="211315"/>
                  </a:lnTo>
                  <a:lnTo>
                    <a:pt x="35928" y="204774"/>
                  </a:lnTo>
                  <a:lnTo>
                    <a:pt x="38900" y="200621"/>
                  </a:lnTo>
                  <a:lnTo>
                    <a:pt x="39776" y="199059"/>
                  </a:lnTo>
                  <a:lnTo>
                    <a:pt x="39878" y="198729"/>
                  </a:lnTo>
                  <a:lnTo>
                    <a:pt x="40005" y="198361"/>
                  </a:lnTo>
                  <a:lnTo>
                    <a:pt x="41643" y="193205"/>
                  </a:lnTo>
                  <a:lnTo>
                    <a:pt x="47853" y="173164"/>
                  </a:lnTo>
                  <a:close/>
                </a:path>
                <a:path w="400050" h="240029">
                  <a:moveTo>
                    <a:pt x="390042" y="2413"/>
                  </a:moveTo>
                  <a:lnTo>
                    <a:pt x="389432" y="254"/>
                  </a:lnTo>
                  <a:lnTo>
                    <a:pt x="388391" y="139"/>
                  </a:lnTo>
                  <a:lnTo>
                    <a:pt x="387337" y="0"/>
                  </a:lnTo>
                  <a:lnTo>
                    <a:pt x="386245" y="1968"/>
                  </a:lnTo>
                  <a:lnTo>
                    <a:pt x="385940" y="4495"/>
                  </a:lnTo>
                  <a:lnTo>
                    <a:pt x="385660" y="7048"/>
                  </a:lnTo>
                  <a:lnTo>
                    <a:pt x="386257" y="9207"/>
                  </a:lnTo>
                  <a:lnTo>
                    <a:pt x="388366" y="9461"/>
                  </a:lnTo>
                  <a:lnTo>
                    <a:pt x="389445" y="7493"/>
                  </a:lnTo>
                  <a:lnTo>
                    <a:pt x="389750" y="4965"/>
                  </a:lnTo>
                  <a:lnTo>
                    <a:pt x="390042" y="2413"/>
                  </a:lnTo>
                  <a:close/>
                </a:path>
                <a:path w="400050" h="240029">
                  <a:moveTo>
                    <a:pt x="394817" y="15379"/>
                  </a:moveTo>
                  <a:lnTo>
                    <a:pt x="393903" y="13881"/>
                  </a:lnTo>
                  <a:lnTo>
                    <a:pt x="391642" y="13881"/>
                  </a:lnTo>
                  <a:lnTo>
                    <a:pt x="390740" y="15379"/>
                  </a:lnTo>
                  <a:lnTo>
                    <a:pt x="390740" y="19062"/>
                  </a:lnTo>
                  <a:lnTo>
                    <a:pt x="391642" y="20548"/>
                  </a:lnTo>
                  <a:lnTo>
                    <a:pt x="393903" y="20548"/>
                  </a:lnTo>
                  <a:lnTo>
                    <a:pt x="394817" y="19062"/>
                  </a:lnTo>
                  <a:lnTo>
                    <a:pt x="394817" y="17221"/>
                  </a:lnTo>
                  <a:lnTo>
                    <a:pt x="394817" y="15379"/>
                  </a:lnTo>
                  <a:close/>
                </a:path>
                <a:path w="400050" h="240029">
                  <a:moveTo>
                    <a:pt x="398424" y="46761"/>
                  </a:moveTo>
                  <a:lnTo>
                    <a:pt x="397878" y="42595"/>
                  </a:lnTo>
                  <a:lnTo>
                    <a:pt x="397878" y="40932"/>
                  </a:lnTo>
                  <a:lnTo>
                    <a:pt x="392874" y="32588"/>
                  </a:lnTo>
                  <a:lnTo>
                    <a:pt x="392049" y="37871"/>
                  </a:lnTo>
                  <a:lnTo>
                    <a:pt x="392315" y="40652"/>
                  </a:lnTo>
                  <a:lnTo>
                    <a:pt x="394817" y="44259"/>
                  </a:lnTo>
                  <a:lnTo>
                    <a:pt x="398424" y="46761"/>
                  </a:lnTo>
                  <a:close/>
                </a:path>
                <a:path w="400050" h="240029">
                  <a:moveTo>
                    <a:pt x="399630" y="15671"/>
                  </a:moveTo>
                  <a:lnTo>
                    <a:pt x="399211" y="14262"/>
                  </a:lnTo>
                  <a:lnTo>
                    <a:pt x="398195" y="14262"/>
                  </a:lnTo>
                  <a:lnTo>
                    <a:pt x="397776" y="15671"/>
                  </a:lnTo>
                  <a:lnTo>
                    <a:pt x="397776" y="19164"/>
                  </a:lnTo>
                  <a:lnTo>
                    <a:pt x="398195" y="20561"/>
                  </a:lnTo>
                  <a:lnTo>
                    <a:pt x="399211" y="20561"/>
                  </a:lnTo>
                  <a:lnTo>
                    <a:pt x="399630" y="19164"/>
                  </a:lnTo>
                  <a:lnTo>
                    <a:pt x="399630" y="17411"/>
                  </a:lnTo>
                  <a:lnTo>
                    <a:pt x="399630" y="156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9" name="object 3369"/>
            <p:cNvSpPr/>
            <p:nvPr/>
          </p:nvSpPr>
          <p:spPr>
            <a:xfrm>
              <a:off x="4407559" y="8079716"/>
              <a:ext cx="45720" cy="52069"/>
            </a:xfrm>
            <a:custGeom>
              <a:avLst/>
              <a:gdLst/>
              <a:ahLst/>
              <a:cxnLst/>
              <a:rect l="l" t="t" r="r" b="b"/>
              <a:pathLst>
                <a:path w="45720" h="52070">
                  <a:moveTo>
                    <a:pt x="4445" y="0"/>
                  </a:moveTo>
                  <a:lnTo>
                    <a:pt x="0" y="279"/>
                  </a:lnTo>
                  <a:lnTo>
                    <a:pt x="445" y="5347"/>
                  </a:lnTo>
                  <a:lnTo>
                    <a:pt x="2560" y="9583"/>
                  </a:lnTo>
                  <a:lnTo>
                    <a:pt x="8117" y="15279"/>
                  </a:lnTo>
                  <a:lnTo>
                    <a:pt x="18884" y="24726"/>
                  </a:lnTo>
                  <a:lnTo>
                    <a:pt x="23743" y="27490"/>
                  </a:lnTo>
                  <a:lnTo>
                    <a:pt x="27562" y="31218"/>
                  </a:lnTo>
                  <a:lnTo>
                    <a:pt x="32318" y="38433"/>
                  </a:lnTo>
                  <a:lnTo>
                    <a:pt x="39992" y="51663"/>
                  </a:lnTo>
                  <a:lnTo>
                    <a:pt x="40284" y="49999"/>
                  </a:lnTo>
                  <a:lnTo>
                    <a:pt x="45275" y="49720"/>
                  </a:lnTo>
                  <a:lnTo>
                    <a:pt x="44996" y="47497"/>
                  </a:lnTo>
                  <a:lnTo>
                    <a:pt x="36118" y="36944"/>
                  </a:lnTo>
                  <a:lnTo>
                    <a:pt x="32652" y="35116"/>
                  </a:lnTo>
                  <a:lnTo>
                    <a:pt x="28197" y="30659"/>
                  </a:lnTo>
                  <a:lnTo>
                    <a:pt x="19784" y="20108"/>
                  </a:lnTo>
                  <a:lnTo>
                    <a:pt x="44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0" name="object 3370"/>
            <p:cNvSpPr/>
            <p:nvPr/>
          </p:nvSpPr>
          <p:spPr>
            <a:xfrm>
              <a:off x="4442267" y="8132392"/>
              <a:ext cx="17780" cy="92710"/>
            </a:xfrm>
            <a:custGeom>
              <a:avLst/>
              <a:gdLst/>
              <a:ahLst/>
              <a:cxnLst/>
              <a:rect l="l" t="t" r="r" b="b"/>
              <a:pathLst>
                <a:path w="17779" h="92709">
                  <a:moveTo>
                    <a:pt x="17443" y="76222"/>
                  </a:moveTo>
                  <a:lnTo>
                    <a:pt x="10008" y="76222"/>
                  </a:lnTo>
                  <a:lnTo>
                    <a:pt x="10566" y="79562"/>
                  </a:lnTo>
                  <a:lnTo>
                    <a:pt x="15011" y="92630"/>
                  </a:lnTo>
                  <a:lnTo>
                    <a:pt x="17513" y="81518"/>
                  </a:lnTo>
                  <a:lnTo>
                    <a:pt x="17443" y="76222"/>
                  </a:lnTo>
                  <a:close/>
                </a:path>
                <a:path w="17779" h="92709">
                  <a:moveTo>
                    <a:pt x="10466" y="0"/>
                  </a:moveTo>
                  <a:lnTo>
                    <a:pt x="6642" y="3452"/>
                  </a:lnTo>
                  <a:lnTo>
                    <a:pt x="292" y="15109"/>
                  </a:lnTo>
                  <a:lnTo>
                    <a:pt x="0" y="19071"/>
                  </a:lnTo>
                  <a:lnTo>
                    <a:pt x="46" y="26989"/>
                  </a:lnTo>
                  <a:lnTo>
                    <a:pt x="562" y="44801"/>
                  </a:lnTo>
                  <a:lnTo>
                    <a:pt x="1676" y="78444"/>
                  </a:lnTo>
                  <a:lnTo>
                    <a:pt x="3899" y="85950"/>
                  </a:lnTo>
                  <a:lnTo>
                    <a:pt x="8903" y="79841"/>
                  </a:lnTo>
                  <a:lnTo>
                    <a:pt x="10008" y="76222"/>
                  </a:lnTo>
                  <a:lnTo>
                    <a:pt x="17443" y="76222"/>
                  </a:lnTo>
                  <a:lnTo>
                    <a:pt x="16688" y="19275"/>
                  </a:lnTo>
                  <a:lnTo>
                    <a:pt x="13303" y="5144"/>
                  </a:lnTo>
                  <a:lnTo>
                    <a:pt x="10466" y="0"/>
                  </a:lnTo>
                  <a:close/>
                </a:path>
              </a:pathLst>
            </a:custGeom>
            <a:solidFill>
              <a:srgbClr val="71727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1" name="object 3371"/>
            <p:cNvSpPr/>
            <p:nvPr/>
          </p:nvSpPr>
          <p:spPr>
            <a:xfrm>
              <a:off x="4437545" y="8116391"/>
              <a:ext cx="19050" cy="97790"/>
            </a:xfrm>
            <a:custGeom>
              <a:avLst/>
              <a:gdLst/>
              <a:ahLst/>
              <a:cxnLst/>
              <a:rect l="l" t="t" r="r" b="b"/>
              <a:pathLst>
                <a:path w="19050" h="97790">
                  <a:moveTo>
                    <a:pt x="11671" y="18059"/>
                  </a:moveTo>
                  <a:lnTo>
                    <a:pt x="8610" y="14719"/>
                  </a:lnTo>
                  <a:lnTo>
                    <a:pt x="6946" y="8890"/>
                  </a:lnTo>
                  <a:lnTo>
                    <a:pt x="3060" y="5003"/>
                  </a:lnTo>
                  <a:lnTo>
                    <a:pt x="0" y="0"/>
                  </a:lnTo>
                  <a:lnTo>
                    <a:pt x="838" y="5283"/>
                  </a:lnTo>
                  <a:lnTo>
                    <a:pt x="3149" y="7404"/>
                  </a:lnTo>
                  <a:lnTo>
                    <a:pt x="4762" y="10769"/>
                  </a:lnTo>
                  <a:lnTo>
                    <a:pt x="6477" y="18059"/>
                  </a:lnTo>
                  <a:lnTo>
                    <a:pt x="8890" y="30835"/>
                  </a:lnTo>
                  <a:lnTo>
                    <a:pt x="9525" y="33375"/>
                  </a:lnTo>
                  <a:lnTo>
                    <a:pt x="9791" y="40665"/>
                  </a:lnTo>
                  <a:lnTo>
                    <a:pt x="9740" y="58534"/>
                  </a:lnTo>
                  <a:lnTo>
                    <a:pt x="9436" y="92786"/>
                  </a:lnTo>
                  <a:lnTo>
                    <a:pt x="10287" y="97523"/>
                  </a:lnTo>
                  <a:lnTo>
                    <a:pt x="11671" y="94449"/>
                  </a:lnTo>
                  <a:lnTo>
                    <a:pt x="11671" y="18059"/>
                  </a:lnTo>
                  <a:close/>
                </a:path>
                <a:path w="19050" h="97790">
                  <a:moveTo>
                    <a:pt x="18897" y="33337"/>
                  </a:moveTo>
                  <a:lnTo>
                    <a:pt x="18338" y="23888"/>
                  </a:lnTo>
                  <a:lnTo>
                    <a:pt x="18059" y="23888"/>
                  </a:lnTo>
                  <a:lnTo>
                    <a:pt x="15557" y="17780"/>
                  </a:lnTo>
                  <a:lnTo>
                    <a:pt x="13893" y="25285"/>
                  </a:lnTo>
                  <a:lnTo>
                    <a:pt x="13614" y="29730"/>
                  </a:lnTo>
                  <a:lnTo>
                    <a:pt x="15836" y="35001"/>
                  </a:lnTo>
                  <a:lnTo>
                    <a:pt x="18059" y="41402"/>
                  </a:lnTo>
                  <a:lnTo>
                    <a:pt x="18897" y="33337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2" name="object 3372"/>
            <p:cNvSpPr/>
            <p:nvPr/>
          </p:nvSpPr>
          <p:spPr>
            <a:xfrm>
              <a:off x="4403101" y="8210291"/>
              <a:ext cx="47625" cy="69215"/>
            </a:xfrm>
            <a:custGeom>
              <a:avLst/>
              <a:gdLst/>
              <a:ahLst/>
              <a:cxnLst/>
              <a:rect l="l" t="t" r="r" b="b"/>
              <a:pathLst>
                <a:path w="47625" h="69215">
                  <a:moveTo>
                    <a:pt x="41122" y="0"/>
                  </a:moveTo>
                  <a:lnTo>
                    <a:pt x="38620" y="2501"/>
                  </a:lnTo>
                  <a:lnTo>
                    <a:pt x="39513" y="13825"/>
                  </a:lnTo>
                  <a:lnTo>
                    <a:pt x="39522" y="20175"/>
                  </a:lnTo>
                  <a:lnTo>
                    <a:pt x="38388" y="23870"/>
                  </a:lnTo>
                  <a:lnTo>
                    <a:pt x="35852" y="27228"/>
                  </a:lnTo>
                  <a:lnTo>
                    <a:pt x="31510" y="34110"/>
                  </a:lnTo>
                  <a:lnTo>
                    <a:pt x="28268" y="38517"/>
                  </a:lnTo>
                  <a:lnTo>
                    <a:pt x="24509" y="42350"/>
                  </a:lnTo>
                  <a:lnTo>
                    <a:pt x="18618" y="47510"/>
                  </a:lnTo>
                  <a:lnTo>
                    <a:pt x="7854" y="57221"/>
                  </a:lnTo>
                  <a:lnTo>
                    <a:pt x="2327" y="62715"/>
                  </a:lnTo>
                  <a:lnTo>
                    <a:pt x="290" y="66023"/>
                  </a:lnTo>
                  <a:lnTo>
                    <a:pt x="0" y="69176"/>
                  </a:lnTo>
                  <a:lnTo>
                    <a:pt x="2781" y="69176"/>
                  </a:lnTo>
                  <a:lnTo>
                    <a:pt x="1396" y="64731"/>
                  </a:lnTo>
                  <a:lnTo>
                    <a:pt x="14452" y="55003"/>
                  </a:lnTo>
                  <a:lnTo>
                    <a:pt x="35229" y="35775"/>
                  </a:lnTo>
                  <a:lnTo>
                    <a:pt x="45221" y="24099"/>
                  </a:lnTo>
                  <a:lnTo>
                    <a:pt x="47188" y="15236"/>
                  </a:lnTo>
                  <a:lnTo>
                    <a:pt x="43891" y="4445"/>
                  </a:lnTo>
                  <a:lnTo>
                    <a:pt x="41122" y="0"/>
                  </a:lnTo>
                  <a:close/>
                </a:path>
              </a:pathLst>
            </a:custGeom>
            <a:solidFill>
              <a:srgbClr val="403F4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3" name="object 3373"/>
            <p:cNvSpPr/>
            <p:nvPr/>
          </p:nvSpPr>
          <p:spPr>
            <a:xfrm>
              <a:off x="4404993" y="8212259"/>
              <a:ext cx="48260" cy="67310"/>
            </a:xfrm>
            <a:custGeom>
              <a:avLst/>
              <a:gdLst/>
              <a:ahLst/>
              <a:cxnLst/>
              <a:rect l="l" t="t" r="r" b="b"/>
              <a:pathLst>
                <a:path w="48260" h="67309">
                  <a:moveTo>
                    <a:pt x="38128" y="25756"/>
                  </a:moveTo>
                  <a:lnTo>
                    <a:pt x="14668" y="50241"/>
                  </a:lnTo>
                  <a:lnTo>
                    <a:pt x="7442" y="57289"/>
                  </a:lnTo>
                  <a:lnTo>
                    <a:pt x="5041" y="59753"/>
                  </a:lnTo>
                  <a:lnTo>
                    <a:pt x="3213" y="61874"/>
                  </a:lnTo>
                  <a:lnTo>
                    <a:pt x="101" y="65595"/>
                  </a:lnTo>
                  <a:lnTo>
                    <a:pt x="0" y="67284"/>
                  </a:lnTo>
                  <a:lnTo>
                    <a:pt x="1770" y="67120"/>
                  </a:lnTo>
                  <a:lnTo>
                    <a:pt x="1676" y="66916"/>
                  </a:lnTo>
                  <a:lnTo>
                    <a:pt x="2768" y="65011"/>
                  </a:lnTo>
                  <a:lnTo>
                    <a:pt x="4559" y="63030"/>
                  </a:lnTo>
                  <a:lnTo>
                    <a:pt x="9880" y="56870"/>
                  </a:lnTo>
                  <a:lnTo>
                    <a:pt x="20635" y="47332"/>
                  </a:lnTo>
                  <a:lnTo>
                    <a:pt x="20065" y="46647"/>
                  </a:lnTo>
                  <a:lnTo>
                    <a:pt x="21386" y="46647"/>
                  </a:lnTo>
                  <a:lnTo>
                    <a:pt x="30094" y="38668"/>
                  </a:lnTo>
                  <a:lnTo>
                    <a:pt x="35934" y="32127"/>
                  </a:lnTo>
                  <a:lnTo>
                    <a:pt x="38907" y="27973"/>
                  </a:lnTo>
                  <a:lnTo>
                    <a:pt x="39763" y="26466"/>
                  </a:lnTo>
                  <a:lnTo>
                    <a:pt x="39885" y="26085"/>
                  </a:lnTo>
                  <a:lnTo>
                    <a:pt x="38950" y="26085"/>
                  </a:lnTo>
                  <a:lnTo>
                    <a:pt x="38112" y="25806"/>
                  </a:lnTo>
                  <a:close/>
                </a:path>
                <a:path w="48260" h="67309">
                  <a:moveTo>
                    <a:pt x="1772" y="67120"/>
                  </a:moveTo>
                  <a:close/>
                </a:path>
                <a:path w="48260" h="67309">
                  <a:moveTo>
                    <a:pt x="21386" y="46647"/>
                  </a:moveTo>
                  <a:lnTo>
                    <a:pt x="20065" y="46647"/>
                  </a:lnTo>
                  <a:lnTo>
                    <a:pt x="20650" y="47320"/>
                  </a:lnTo>
                  <a:lnTo>
                    <a:pt x="21386" y="46647"/>
                  </a:lnTo>
                  <a:close/>
                </a:path>
                <a:path w="48260" h="67309">
                  <a:moveTo>
                    <a:pt x="20065" y="46647"/>
                  </a:moveTo>
                  <a:lnTo>
                    <a:pt x="20636" y="47332"/>
                  </a:lnTo>
                  <a:lnTo>
                    <a:pt x="20065" y="46647"/>
                  </a:lnTo>
                  <a:close/>
                </a:path>
                <a:path w="48260" h="67309">
                  <a:moveTo>
                    <a:pt x="38150" y="25717"/>
                  </a:moveTo>
                  <a:lnTo>
                    <a:pt x="38950" y="26085"/>
                  </a:lnTo>
                  <a:lnTo>
                    <a:pt x="38150" y="25717"/>
                  </a:lnTo>
                  <a:close/>
                </a:path>
                <a:path w="48260" h="67309">
                  <a:moveTo>
                    <a:pt x="40003" y="25717"/>
                  </a:moveTo>
                  <a:lnTo>
                    <a:pt x="38150" y="25717"/>
                  </a:lnTo>
                  <a:lnTo>
                    <a:pt x="38950" y="26085"/>
                  </a:lnTo>
                  <a:lnTo>
                    <a:pt x="39885" y="26085"/>
                  </a:lnTo>
                  <a:lnTo>
                    <a:pt x="40003" y="25717"/>
                  </a:lnTo>
                  <a:close/>
                </a:path>
                <a:path w="48260" h="67309">
                  <a:moveTo>
                    <a:pt x="46164" y="0"/>
                  </a:moveTo>
                  <a:lnTo>
                    <a:pt x="39947" y="20031"/>
                  </a:lnTo>
                  <a:lnTo>
                    <a:pt x="38128" y="25756"/>
                  </a:lnTo>
                  <a:lnTo>
                    <a:pt x="40003" y="25717"/>
                  </a:lnTo>
                  <a:lnTo>
                    <a:pt x="41651" y="20558"/>
                  </a:lnTo>
                  <a:lnTo>
                    <a:pt x="47866" y="520"/>
                  </a:lnTo>
                  <a:lnTo>
                    <a:pt x="461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4" name="object 3374"/>
            <p:cNvSpPr/>
            <p:nvPr/>
          </p:nvSpPr>
          <p:spPr>
            <a:xfrm>
              <a:off x="3985289" y="828208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86"/>
                  </a:lnTo>
                  <a:lnTo>
                    <a:pt x="2717" y="12230"/>
                  </a:lnTo>
                  <a:lnTo>
                    <a:pt x="9474" y="12230"/>
                  </a:lnTo>
                  <a:lnTo>
                    <a:pt x="12217" y="9486"/>
                  </a:lnTo>
                  <a:lnTo>
                    <a:pt x="12217" y="6108"/>
                  </a:lnTo>
                  <a:lnTo>
                    <a:pt x="12217" y="2730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5" name="object 3375"/>
            <p:cNvSpPr/>
            <p:nvPr/>
          </p:nvSpPr>
          <p:spPr>
            <a:xfrm>
              <a:off x="3984971" y="828176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56" y="0"/>
                  </a:moveTo>
                  <a:lnTo>
                    <a:pt x="2857" y="0"/>
                  </a:lnTo>
                  <a:lnTo>
                    <a:pt x="0" y="2870"/>
                  </a:lnTo>
                  <a:lnTo>
                    <a:pt x="12" y="9982"/>
                  </a:lnTo>
                  <a:lnTo>
                    <a:pt x="2857" y="12865"/>
                  </a:lnTo>
                  <a:lnTo>
                    <a:pt x="9956" y="12865"/>
                  </a:lnTo>
                  <a:lnTo>
                    <a:pt x="10594" y="12230"/>
                  </a:lnTo>
                  <a:lnTo>
                    <a:pt x="3200" y="12217"/>
                  </a:lnTo>
                  <a:lnTo>
                    <a:pt x="635" y="9626"/>
                  </a:lnTo>
                  <a:lnTo>
                    <a:pt x="635" y="3213"/>
                  </a:lnTo>
                  <a:lnTo>
                    <a:pt x="3213" y="634"/>
                  </a:lnTo>
                  <a:lnTo>
                    <a:pt x="10597" y="634"/>
                  </a:lnTo>
                  <a:lnTo>
                    <a:pt x="9956" y="0"/>
                  </a:lnTo>
                  <a:close/>
                </a:path>
                <a:path w="13335" h="13334">
                  <a:moveTo>
                    <a:pt x="10597" y="634"/>
                  </a:moveTo>
                  <a:lnTo>
                    <a:pt x="9613" y="634"/>
                  </a:lnTo>
                  <a:lnTo>
                    <a:pt x="12204" y="3213"/>
                  </a:lnTo>
                  <a:lnTo>
                    <a:pt x="12204" y="9626"/>
                  </a:lnTo>
                  <a:lnTo>
                    <a:pt x="9613" y="12217"/>
                  </a:lnTo>
                  <a:lnTo>
                    <a:pt x="6413" y="12230"/>
                  </a:lnTo>
                  <a:lnTo>
                    <a:pt x="10607" y="12217"/>
                  </a:lnTo>
                  <a:lnTo>
                    <a:pt x="12852" y="9982"/>
                  </a:lnTo>
                  <a:lnTo>
                    <a:pt x="12852" y="2870"/>
                  </a:lnTo>
                  <a:lnTo>
                    <a:pt x="10597" y="6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76" name="object 3376"/>
            <p:cNvPicPr/>
            <p:nvPr/>
          </p:nvPicPr>
          <p:blipFill>
            <a:blip r:embed="rId218" cstate="print"/>
            <a:stretch>
              <a:fillRect/>
            </a:stretch>
          </p:blipFill>
          <p:spPr>
            <a:xfrm>
              <a:off x="4572038" y="7621079"/>
              <a:ext cx="532523" cy="277863"/>
            </a:xfrm>
            <a:prstGeom prst="rect">
              <a:avLst/>
            </a:prstGeom>
          </p:spPr>
        </p:pic>
        <p:sp>
          <p:nvSpPr>
            <p:cNvPr id="3377" name="object 3377"/>
            <p:cNvSpPr/>
            <p:nvPr/>
          </p:nvSpPr>
          <p:spPr>
            <a:xfrm>
              <a:off x="3986669" y="8284298"/>
              <a:ext cx="10160" cy="5715"/>
            </a:xfrm>
            <a:custGeom>
              <a:avLst/>
              <a:gdLst/>
              <a:ahLst/>
              <a:cxnLst/>
              <a:rect l="l" t="t" r="r" b="b"/>
              <a:pathLst>
                <a:path w="10160" h="5715">
                  <a:moveTo>
                    <a:pt x="3670" y="635"/>
                  </a:moveTo>
                  <a:lnTo>
                    <a:pt x="2514" y="0"/>
                  </a:lnTo>
                  <a:lnTo>
                    <a:pt x="1473" y="762"/>
                  </a:lnTo>
                  <a:lnTo>
                    <a:pt x="787" y="2019"/>
                  </a:lnTo>
                  <a:lnTo>
                    <a:pt x="88" y="3263"/>
                  </a:lnTo>
                  <a:lnTo>
                    <a:pt x="0" y="4546"/>
                  </a:lnTo>
                  <a:lnTo>
                    <a:pt x="596" y="4864"/>
                  </a:lnTo>
                  <a:lnTo>
                    <a:pt x="1181" y="5194"/>
                  </a:lnTo>
                  <a:lnTo>
                    <a:pt x="2209" y="4419"/>
                  </a:lnTo>
                  <a:lnTo>
                    <a:pt x="2908" y="3175"/>
                  </a:lnTo>
                  <a:lnTo>
                    <a:pt x="3581" y="1917"/>
                  </a:lnTo>
                  <a:lnTo>
                    <a:pt x="3670" y="635"/>
                  </a:lnTo>
                  <a:close/>
                </a:path>
                <a:path w="10160" h="5715">
                  <a:moveTo>
                    <a:pt x="9715" y="2692"/>
                  </a:moveTo>
                  <a:lnTo>
                    <a:pt x="8788" y="1676"/>
                  </a:lnTo>
                  <a:lnTo>
                    <a:pt x="7848" y="2692"/>
                  </a:lnTo>
                  <a:lnTo>
                    <a:pt x="8788" y="3708"/>
                  </a:lnTo>
                  <a:lnTo>
                    <a:pt x="9715" y="2692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8" name="object 3378"/>
            <p:cNvSpPr/>
            <p:nvPr/>
          </p:nvSpPr>
          <p:spPr>
            <a:xfrm>
              <a:off x="3989727" y="828670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663" y="0"/>
                  </a:moveTo>
                  <a:lnTo>
                    <a:pt x="0" y="1841"/>
                  </a:lnTo>
                  <a:lnTo>
                    <a:pt x="2031" y="3517"/>
                  </a:lnTo>
                  <a:lnTo>
                    <a:pt x="3695" y="1663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9" name="object 3379"/>
            <p:cNvSpPr/>
            <p:nvPr/>
          </p:nvSpPr>
          <p:spPr>
            <a:xfrm>
              <a:off x="4022879" y="828208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86" y="0"/>
                  </a:moveTo>
                  <a:lnTo>
                    <a:pt x="2730" y="0"/>
                  </a:lnTo>
                  <a:lnTo>
                    <a:pt x="0" y="2730"/>
                  </a:lnTo>
                  <a:lnTo>
                    <a:pt x="0" y="9486"/>
                  </a:lnTo>
                  <a:lnTo>
                    <a:pt x="2730" y="12230"/>
                  </a:lnTo>
                  <a:lnTo>
                    <a:pt x="9486" y="12230"/>
                  </a:lnTo>
                  <a:lnTo>
                    <a:pt x="12217" y="9486"/>
                  </a:lnTo>
                  <a:lnTo>
                    <a:pt x="12217" y="6108"/>
                  </a:lnTo>
                  <a:lnTo>
                    <a:pt x="12217" y="2730"/>
                  </a:lnTo>
                  <a:lnTo>
                    <a:pt x="9486" y="0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0" name="object 3380"/>
            <p:cNvSpPr/>
            <p:nvPr/>
          </p:nvSpPr>
          <p:spPr>
            <a:xfrm>
              <a:off x="4022562" y="828176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69" y="0"/>
                  </a:moveTo>
                  <a:lnTo>
                    <a:pt x="2870" y="0"/>
                  </a:lnTo>
                  <a:lnTo>
                    <a:pt x="0" y="2870"/>
                  </a:lnTo>
                  <a:lnTo>
                    <a:pt x="0" y="9982"/>
                  </a:lnTo>
                  <a:lnTo>
                    <a:pt x="2870" y="12865"/>
                  </a:lnTo>
                  <a:lnTo>
                    <a:pt x="9969" y="12865"/>
                  </a:lnTo>
                  <a:lnTo>
                    <a:pt x="10604" y="12230"/>
                  </a:lnTo>
                  <a:lnTo>
                    <a:pt x="3225" y="12217"/>
                  </a:lnTo>
                  <a:lnTo>
                    <a:pt x="635" y="9626"/>
                  </a:lnTo>
                  <a:lnTo>
                    <a:pt x="635" y="3213"/>
                  </a:lnTo>
                  <a:lnTo>
                    <a:pt x="3225" y="634"/>
                  </a:lnTo>
                  <a:lnTo>
                    <a:pt x="10607" y="634"/>
                  </a:lnTo>
                  <a:lnTo>
                    <a:pt x="9969" y="0"/>
                  </a:lnTo>
                  <a:close/>
                </a:path>
                <a:path w="13335" h="13334">
                  <a:moveTo>
                    <a:pt x="10607" y="634"/>
                  </a:moveTo>
                  <a:lnTo>
                    <a:pt x="9626" y="634"/>
                  </a:lnTo>
                  <a:lnTo>
                    <a:pt x="12217" y="3213"/>
                  </a:lnTo>
                  <a:lnTo>
                    <a:pt x="12217" y="9626"/>
                  </a:lnTo>
                  <a:lnTo>
                    <a:pt x="9626" y="12217"/>
                  </a:lnTo>
                  <a:lnTo>
                    <a:pt x="6426" y="12230"/>
                  </a:lnTo>
                  <a:lnTo>
                    <a:pt x="10617" y="12217"/>
                  </a:lnTo>
                  <a:lnTo>
                    <a:pt x="12852" y="9982"/>
                  </a:lnTo>
                  <a:lnTo>
                    <a:pt x="12852" y="2870"/>
                  </a:lnTo>
                  <a:lnTo>
                    <a:pt x="10607" y="6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1" name="object 3381"/>
            <p:cNvSpPr/>
            <p:nvPr/>
          </p:nvSpPr>
          <p:spPr>
            <a:xfrm>
              <a:off x="4024274" y="8284298"/>
              <a:ext cx="10160" cy="5715"/>
            </a:xfrm>
            <a:custGeom>
              <a:avLst/>
              <a:gdLst/>
              <a:ahLst/>
              <a:cxnLst/>
              <a:rect l="l" t="t" r="r" b="b"/>
              <a:pathLst>
                <a:path w="10160" h="5715">
                  <a:moveTo>
                    <a:pt x="3657" y="635"/>
                  </a:moveTo>
                  <a:lnTo>
                    <a:pt x="0" y="4546"/>
                  </a:lnTo>
                  <a:lnTo>
                    <a:pt x="1181" y="5194"/>
                  </a:lnTo>
                  <a:lnTo>
                    <a:pt x="2197" y="4419"/>
                  </a:lnTo>
                  <a:lnTo>
                    <a:pt x="2895" y="3175"/>
                  </a:lnTo>
                  <a:lnTo>
                    <a:pt x="3568" y="1917"/>
                  </a:lnTo>
                  <a:lnTo>
                    <a:pt x="3657" y="635"/>
                  </a:lnTo>
                  <a:close/>
                </a:path>
                <a:path w="10160" h="5715">
                  <a:moveTo>
                    <a:pt x="9702" y="2692"/>
                  </a:moveTo>
                  <a:lnTo>
                    <a:pt x="8775" y="1676"/>
                  </a:lnTo>
                  <a:lnTo>
                    <a:pt x="7848" y="2692"/>
                  </a:lnTo>
                  <a:lnTo>
                    <a:pt x="8775" y="3708"/>
                  </a:lnTo>
                  <a:lnTo>
                    <a:pt x="9702" y="2692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2" name="object 3382"/>
            <p:cNvSpPr/>
            <p:nvPr/>
          </p:nvSpPr>
          <p:spPr>
            <a:xfrm>
              <a:off x="4027319" y="828670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663" y="0"/>
                  </a:moveTo>
                  <a:lnTo>
                    <a:pt x="0" y="1841"/>
                  </a:lnTo>
                  <a:lnTo>
                    <a:pt x="2031" y="3517"/>
                  </a:lnTo>
                  <a:lnTo>
                    <a:pt x="3695" y="1663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3" name="object 3383"/>
            <p:cNvSpPr/>
            <p:nvPr/>
          </p:nvSpPr>
          <p:spPr>
            <a:xfrm>
              <a:off x="3987874" y="805703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86" y="0"/>
                  </a:moveTo>
                  <a:lnTo>
                    <a:pt x="2730" y="0"/>
                  </a:lnTo>
                  <a:lnTo>
                    <a:pt x="0" y="2743"/>
                  </a:lnTo>
                  <a:lnTo>
                    <a:pt x="0" y="9499"/>
                  </a:lnTo>
                  <a:lnTo>
                    <a:pt x="2730" y="12230"/>
                  </a:lnTo>
                  <a:lnTo>
                    <a:pt x="9486" y="12230"/>
                  </a:lnTo>
                  <a:lnTo>
                    <a:pt x="12217" y="9499"/>
                  </a:lnTo>
                  <a:lnTo>
                    <a:pt x="12217" y="6121"/>
                  </a:lnTo>
                  <a:lnTo>
                    <a:pt x="12217" y="2743"/>
                  </a:lnTo>
                  <a:lnTo>
                    <a:pt x="9486" y="0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4" name="object 3384"/>
            <p:cNvSpPr/>
            <p:nvPr/>
          </p:nvSpPr>
          <p:spPr>
            <a:xfrm>
              <a:off x="3987557" y="805671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70" y="12"/>
                  </a:lnTo>
                  <a:lnTo>
                    <a:pt x="0" y="2882"/>
                  </a:lnTo>
                  <a:lnTo>
                    <a:pt x="0" y="9982"/>
                  </a:lnTo>
                  <a:lnTo>
                    <a:pt x="2870" y="12865"/>
                  </a:lnTo>
                  <a:lnTo>
                    <a:pt x="9982" y="12865"/>
                  </a:lnTo>
                  <a:lnTo>
                    <a:pt x="10614" y="12230"/>
                  </a:lnTo>
                  <a:lnTo>
                    <a:pt x="3225" y="12230"/>
                  </a:lnTo>
                  <a:lnTo>
                    <a:pt x="635" y="9639"/>
                  </a:lnTo>
                  <a:lnTo>
                    <a:pt x="635" y="3238"/>
                  </a:lnTo>
                  <a:lnTo>
                    <a:pt x="3225" y="647"/>
                  </a:lnTo>
                  <a:lnTo>
                    <a:pt x="10627" y="647"/>
                  </a:lnTo>
                  <a:lnTo>
                    <a:pt x="9982" y="0"/>
                  </a:lnTo>
                  <a:close/>
                </a:path>
                <a:path w="13335" h="13334">
                  <a:moveTo>
                    <a:pt x="10627" y="647"/>
                  </a:moveTo>
                  <a:lnTo>
                    <a:pt x="9626" y="647"/>
                  </a:lnTo>
                  <a:lnTo>
                    <a:pt x="12217" y="3238"/>
                  </a:lnTo>
                  <a:lnTo>
                    <a:pt x="12217" y="9639"/>
                  </a:lnTo>
                  <a:lnTo>
                    <a:pt x="9626" y="12230"/>
                  </a:lnTo>
                  <a:lnTo>
                    <a:pt x="10614" y="12230"/>
                  </a:lnTo>
                  <a:lnTo>
                    <a:pt x="12852" y="9982"/>
                  </a:lnTo>
                  <a:lnTo>
                    <a:pt x="12852" y="2882"/>
                  </a:lnTo>
                  <a:lnTo>
                    <a:pt x="10627" y="6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5" name="object 3385"/>
            <p:cNvSpPr/>
            <p:nvPr/>
          </p:nvSpPr>
          <p:spPr>
            <a:xfrm>
              <a:off x="3989273" y="8059254"/>
              <a:ext cx="10160" cy="5715"/>
            </a:xfrm>
            <a:custGeom>
              <a:avLst/>
              <a:gdLst/>
              <a:ahLst/>
              <a:cxnLst/>
              <a:rect l="l" t="t" r="r" b="b"/>
              <a:pathLst>
                <a:path w="10160" h="5715">
                  <a:moveTo>
                    <a:pt x="3657" y="647"/>
                  </a:moveTo>
                  <a:lnTo>
                    <a:pt x="3073" y="330"/>
                  </a:lnTo>
                  <a:lnTo>
                    <a:pt x="2489" y="0"/>
                  </a:lnTo>
                  <a:lnTo>
                    <a:pt x="1473" y="762"/>
                  </a:lnTo>
                  <a:lnTo>
                    <a:pt x="774" y="2019"/>
                  </a:lnTo>
                  <a:lnTo>
                    <a:pt x="88" y="3276"/>
                  </a:lnTo>
                  <a:lnTo>
                    <a:pt x="0" y="4559"/>
                  </a:lnTo>
                  <a:lnTo>
                    <a:pt x="1168" y="5194"/>
                  </a:lnTo>
                  <a:lnTo>
                    <a:pt x="2197" y="4432"/>
                  </a:lnTo>
                  <a:lnTo>
                    <a:pt x="2895" y="3175"/>
                  </a:lnTo>
                  <a:lnTo>
                    <a:pt x="3568" y="1917"/>
                  </a:lnTo>
                  <a:lnTo>
                    <a:pt x="3657" y="647"/>
                  </a:lnTo>
                  <a:close/>
                </a:path>
                <a:path w="10160" h="5715">
                  <a:moveTo>
                    <a:pt x="9702" y="2705"/>
                  </a:moveTo>
                  <a:lnTo>
                    <a:pt x="8775" y="1676"/>
                  </a:lnTo>
                  <a:lnTo>
                    <a:pt x="7861" y="2705"/>
                  </a:lnTo>
                  <a:lnTo>
                    <a:pt x="8775" y="3721"/>
                  </a:lnTo>
                  <a:lnTo>
                    <a:pt x="9702" y="2705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6" name="object 3386"/>
            <p:cNvSpPr/>
            <p:nvPr/>
          </p:nvSpPr>
          <p:spPr>
            <a:xfrm>
              <a:off x="3992314" y="806166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663" y="0"/>
                  </a:moveTo>
                  <a:lnTo>
                    <a:pt x="0" y="1841"/>
                  </a:lnTo>
                  <a:lnTo>
                    <a:pt x="2031" y="3517"/>
                  </a:lnTo>
                  <a:lnTo>
                    <a:pt x="3695" y="1663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7" name="object 3387"/>
            <p:cNvSpPr/>
            <p:nvPr/>
          </p:nvSpPr>
          <p:spPr>
            <a:xfrm>
              <a:off x="4020846" y="805703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17" y="0"/>
                  </a:lnTo>
                  <a:lnTo>
                    <a:pt x="0" y="2743"/>
                  </a:lnTo>
                  <a:lnTo>
                    <a:pt x="0" y="9499"/>
                  </a:lnTo>
                  <a:lnTo>
                    <a:pt x="2717" y="12230"/>
                  </a:lnTo>
                  <a:lnTo>
                    <a:pt x="9474" y="12230"/>
                  </a:lnTo>
                  <a:lnTo>
                    <a:pt x="12217" y="9499"/>
                  </a:lnTo>
                  <a:lnTo>
                    <a:pt x="12217" y="6121"/>
                  </a:lnTo>
                  <a:lnTo>
                    <a:pt x="12217" y="2743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8" name="object 3388"/>
            <p:cNvSpPr/>
            <p:nvPr/>
          </p:nvSpPr>
          <p:spPr>
            <a:xfrm>
              <a:off x="4020529" y="805671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6426" y="0"/>
                  </a:moveTo>
                  <a:lnTo>
                    <a:pt x="2870" y="12"/>
                  </a:lnTo>
                  <a:lnTo>
                    <a:pt x="0" y="2882"/>
                  </a:lnTo>
                  <a:lnTo>
                    <a:pt x="12" y="9994"/>
                  </a:lnTo>
                  <a:lnTo>
                    <a:pt x="2870" y="12852"/>
                  </a:lnTo>
                  <a:lnTo>
                    <a:pt x="6426" y="12865"/>
                  </a:lnTo>
                  <a:lnTo>
                    <a:pt x="9982" y="12852"/>
                  </a:lnTo>
                  <a:lnTo>
                    <a:pt x="10607" y="12230"/>
                  </a:lnTo>
                  <a:lnTo>
                    <a:pt x="3213" y="12230"/>
                  </a:lnTo>
                  <a:lnTo>
                    <a:pt x="635" y="9639"/>
                  </a:lnTo>
                  <a:lnTo>
                    <a:pt x="635" y="3238"/>
                  </a:lnTo>
                  <a:lnTo>
                    <a:pt x="3213" y="647"/>
                  </a:lnTo>
                  <a:lnTo>
                    <a:pt x="10607" y="647"/>
                  </a:lnTo>
                  <a:lnTo>
                    <a:pt x="9969" y="12"/>
                  </a:lnTo>
                  <a:lnTo>
                    <a:pt x="6426" y="0"/>
                  </a:lnTo>
                  <a:close/>
                </a:path>
                <a:path w="13335" h="13334">
                  <a:moveTo>
                    <a:pt x="10607" y="647"/>
                  </a:moveTo>
                  <a:lnTo>
                    <a:pt x="9613" y="647"/>
                  </a:lnTo>
                  <a:lnTo>
                    <a:pt x="12217" y="3238"/>
                  </a:lnTo>
                  <a:lnTo>
                    <a:pt x="12217" y="9639"/>
                  </a:lnTo>
                  <a:lnTo>
                    <a:pt x="9613" y="12230"/>
                  </a:lnTo>
                  <a:lnTo>
                    <a:pt x="10607" y="12230"/>
                  </a:lnTo>
                  <a:lnTo>
                    <a:pt x="12852" y="9994"/>
                  </a:lnTo>
                  <a:lnTo>
                    <a:pt x="12852" y="2882"/>
                  </a:lnTo>
                  <a:lnTo>
                    <a:pt x="10607" y="6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9" name="object 3389"/>
            <p:cNvSpPr/>
            <p:nvPr/>
          </p:nvSpPr>
          <p:spPr>
            <a:xfrm>
              <a:off x="4022242" y="8059254"/>
              <a:ext cx="10160" cy="5715"/>
            </a:xfrm>
            <a:custGeom>
              <a:avLst/>
              <a:gdLst/>
              <a:ahLst/>
              <a:cxnLst/>
              <a:rect l="l" t="t" r="r" b="b"/>
              <a:pathLst>
                <a:path w="10160" h="5715">
                  <a:moveTo>
                    <a:pt x="3670" y="647"/>
                  </a:moveTo>
                  <a:lnTo>
                    <a:pt x="3073" y="330"/>
                  </a:lnTo>
                  <a:lnTo>
                    <a:pt x="2501" y="0"/>
                  </a:lnTo>
                  <a:lnTo>
                    <a:pt x="1473" y="762"/>
                  </a:lnTo>
                  <a:lnTo>
                    <a:pt x="787" y="2019"/>
                  </a:lnTo>
                  <a:lnTo>
                    <a:pt x="88" y="3276"/>
                  </a:lnTo>
                  <a:lnTo>
                    <a:pt x="0" y="4559"/>
                  </a:lnTo>
                  <a:lnTo>
                    <a:pt x="1181" y="5194"/>
                  </a:lnTo>
                  <a:lnTo>
                    <a:pt x="2209" y="4432"/>
                  </a:lnTo>
                  <a:lnTo>
                    <a:pt x="3581" y="1917"/>
                  </a:lnTo>
                  <a:lnTo>
                    <a:pt x="3670" y="647"/>
                  </a:lnTo>
                  <a:close/>
                </a:path>
                <a:path w="10160" h="5715">
                  <a:moveTo>
                    <a:pt x="9702" y="2705"/>
                  </a:moveTo>
                  <a:lnTo>
                    <a:pt x="8775" y="1676"/>
                  </a:lnTo>
                  <a:lnTo>
                    <a:pt x="7835" y="2705"/>
                  </a:lnTo>
                  <a:lnTo>
                    <a:pt x="8775" y="3721"/>
                  </a:lnTo>
                  <a:lnTo>
                    <a:pt x="9702" y="2705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0" name="object 3390"/>
            <p:cNvSpPr/>
            <p:nvPr/>
          </p:nvSpPr>
          <p:spPr>
            <a:xfrm>
              <a:off x="4025291" y="806166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663" y="0"/>
                  </a:moveTo>
                  <a:lnTo>
                    <a:pt x="0" y="1841"/>
                  </a:lnTo>
                  <a:lnTo>
                    <a:pt x="2019" y="3517"/>
                  </a:lnTo>
                  <a:lnTo>
                    <a:pt x="3695" y="1663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1" name="object 3391"/>
            <p:cNvSpPr/>
            <p:nvPr/>
          </p:nvSpPr>
          <p:spPr>
            <a:xfrm>
              <a:off x="4416258" y="82826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86"/>
                  </a:lnTo>
                  <a:lnTo>
                    <a:pt x="2717" y="12230"/>
                  </a:lnTo>
                  <a:lnTo>
                    <a:pt x="9474" y="12230"/>
                  </a:lnTo>
                  <a:lnTo>
                    <a:pt x="12217" y="9486"/>
                  </a:lnTo>
                  <a:lnTo>
                    <a:pt x="12217" y="6108"/>
                  </a:lnTo>
                  <a:lnTo>
                    <a:pt x="12217" y="2730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2" name="object 3392"/>
            <p:cNvSpPr/>
            <p:nvPr/>
          </p:nvSpPr>
          <p:spPr>
            <a:xfrm>
              <a:off x="4415941" y="828231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69" y="0"/>
                  </a:moveTo>
                  <a:lnTo>
                    <a:pt x="2870" y="0"/>
                  </a:lnTo>
                  <a:lnTo>
                    <a:pt x="0" y="2882"/>
                  </a:lnTo>
                  <a:lnTo>
                    <a:pt x="12" y="9982"/>
                  </a:lnTo>
                  <a:lnTo>
                    <a:pt x="2870" y="12865"/>
                  </a:lnTo>
                  <a:lnTo>
                    <a:pt x="9969" y="12852"/>
                  </a:lnTo>
                  <a:lnTo>
                    <a:pt x="10594" y="12230"/>
                  </a:lnTo>
                  <a:lnTo>
                    <a:pt x="3213" y="12217"/>
                  </a:lnTo>
                  <a:lnTo>
                    <a:pt x="635" y="9626"/>
                  </a:lnTo>
                  <a:lnTo>
                    <a:pt x="635" y="3225"/>
                  </a:lnTo>
                  <a:lnTo>
                    <a:pt x="3213" y="635"/>
                  </a:lnTo>
                  <a:lnTo>
                    <a:pt x="10604" y="635"/>
                  </a:lnTo>
                  <a:lnTo>
                    <a:pt x="9969" y="0"/>
                  </a:lnTo>
                  <a:close/>
                </a:path>
                <a:path w="13335" h="13334">
                  <a:moveTo>
                    <a:pt x="10604" y="635"/>
                  </a:moveTo>
                  <a:lnTo>
                    <a:pt x="9613" y="635"/>
                  </a:lnTo>
                  <a:lnTo>
                    <a:pt x="12217" y="3225"/>
                  </a:lnTo>
                  <a:lnTo>
                    <a:pt x="12217" y="9626"/>
                  </a:lnTo>
                  <a:lnTo>
                    <a:pt x="9613" y="12217"/>
                  </a:lnTo>
                  <a:lnTo>
                    <a:pt x="6426" y="12230"/>
                  </a:lnTo>
                  <a:lnTo>
                    <a:pt x="10607" y="12217"/>
                  </a:lnTo>
                  <a:lnTo>
                    <a:pt x="12852" y="9982"/>
                  </a:lnTo>
                  <a:lnTo>
                    <a:pt x="12852" y="2882"/>
                  </a:lnTo>
                  <a:lnTo>
                    <a:pt x="10604" y="6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3" name="object 3393"/>
            <p:cNvSpPr/>
            <p:nvPr/>
          </p:nvSpPr>
          <p:spPr>
            <a:xfrm>
              <a:off x="4417644" y="8284844"/>
              <a:ext cx="10160" cy="5715"/>
            </a:xfrm>
            <a:custGeom>
              <a:avLst/>
              <a:gdLst/>
              <a:ahLst/>
              <a:cxnLst/>
              <a:rect l="l" t="t" r="r" b="b"/>
              <a:pathLst>
                <a:path w="10160" h="5715">
                  <a:moveTo>
                    <a:pt x="3670" y="635"/>
                  </a:moveTo>
                  <a:lnTo>
                    <a:pt x="3073" y="317"/>
                  </a:lnTo>
                  <a:lnTo>
                    <a:pt x="2501" y="0"/>
                  </a:lnTo>
                  <a:lnTo>
                    <a:pt x="1473" y="762"/>
                  </a:lnTo>
                  <a:lnTo>
                    <a:pt x="774" y="2019"/>
                  </a:lnTo>
                  <a:lnTo>
                    <a:pt x="88" y="3263"/>
                  </a:lnTo>
                  <a:lnTo>
                    <a:pt x="0" y="4546"/>
                  </a:lnTo>
                  <a:lnTo>
                    <a:pt x="596" y="4864"/>
                  </a:lnTo>
                  <a:lnTo>
                    <a:pt x="1181" y="5194"/>
                  </a:lnTo>
                  <a:lnTo>
                    <a:pt x="2209" y="4432"/>
                  </a:lnTo>
                  <a:lnTo>
                    <a:pt x="2882" y="3175"/>
                  </a:lnTo>
                  <a:lnTo>
                    <a:pt x="3581" y="1917"/>
                  </a:lnTo>
                  <a:lnTo>
                    <a:pt x="3670" y="635"/>
                  </a:lnTo>
                  <a:close/>
                </a:path>
                <a:path w="10160" h="5715">
                  <a:moveTo>
                    <a:pt x="9715" y="2692"/>
                  </a:moveTo>
                  <a:lnTo>
                    <a:pt x="8775" y="1676"/>
                  </a:lnTo>
                  <a:lnTo>
                    <a:pt x="7848" y="2692"/>
                  </a:lnTo>
                  <a:lnTo>
                    <a:pt x="8775" y="3708"/>
                  </a:lnTo>
                  <a:lnTo>
                    <a:pt x="9715" y="2692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4" name="object 3394"/>
            <p:cNvSpPr/>
            <p:nvPr/>
          </p:nvSpPr>
          <p:spPr>
            <a:xfrm>
              <a:off x="4420690" y="828725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676" y="0"/>
                  </a:moveTo>
                  <a:lnTo>
                    <a:pt x="0" y="1841"/>
                  </a:lnTo>
                  <a:lnTo>
                    <a:pt x="2032" y="3517"/>
                  </a:lnTo>
                  <a:lnTo>
                    <a:pt x="3708" y="1676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5" name="object 3395"/>
            <p:cNvSpPr/>
            <p:nvPr/>
          </p:nvSpPr>
          <p:spPr>
            <a:xfrm>
              <a:off x="4378476" y="82826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86" y="0"/>
                  </a:moveTo>
                  <a:lnTo>
                    <a:pt x="2730" y="0"/>
                  </a:lnTo>
                  <a:lnTo>
                    <a:pt x="0" y="2730"/>
                  </a:lnTo>
                  <a:lnTo>
                    <a:pt x="0" y="9486"/>
                  </a:lnTo>
                  <a:lnTo>
                    <a:pt x="2730" y="12230"/>
                  </a:lnTo>
                  <a:lnTo>
                    <a:pt x="9486" y="12230"/>
                  </a:lnTo>
                  <a:lnTo>
                    <a:pt x="12230" y="9486"/>
                  </a:lnTo>
                  <a:lnTo>
                    <a:pt x="12230" y="6108"/>
                  </a:lnTo>
                  <a:lnTo>
                    <a:pt x="12230" y="2730"/>
                  </a:lnTo>
                  <a:lnTo>
                    <a:pt x="9486" y="0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6" name="object 3396"/>
            <p:cNvSpPr/>
            <p:nvPr/>
          </p:nvSpPr>
          <p:spPr>
            <a:xfrm>
              <a:off x="4378158" y="828231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9982" y="0"/>
                  </a:moveTo>
                  <a:lnTo>
                    <a:pt x="2870" y="0"/>
                  </a:lnTo>
                  <a:lnTo>
                    <a:pt x="0" y="2882"/>
                  </a:lnTo>
                  <a:lnTo>
                    <a:pt x="12" y="9982"/>
                  </a:lnTo>
                  <a:lnTo>
                    <a:pt x="2870" y="12865"/>
                  </a:lnTo>
                  <a:lnTo>
                    <a:pt x="9982" y="12852"/>
                  </a:lnTo>
                  <a:lnTo>
                    <a:pt x="10607" y="12230"/>
                  </a:lnTo>
                  <a:lnTo>
                    <a:pt x="3225" y="12217"/>
                  </a:lnTo>
                  <a:lnTo>
                    <a:pt x="634" y="9626"/>
                  </a:lnTo>
                  <a:lnTo>
                    <a:pt x="634" y="3225"/>
                  </a:lnTo>
                  <a:lnTo>
                    <a:pt x="3225" y="635"/>
                  </a:lnTo>
                  <a:lnTo>
                    <a:pt x="10617" y="635"/>
                  </a:lnTo>
                  <a:lnTo>
                    <a:pt x="9982" y="0"/>
                  </a:lnTo>
                  <a:close/>
                </a:path>
                <a:path w="13335" h="13334">
                  <a:moveTo>
                    <a:pt x="10617" y="635"/>
                  </a:moveTo>
                  <a:lnTo>
                    <a:pt x="9626" y="635"/>
                  </a:lnTo>
                  <a:lnTo>
                    <a:pt x="12217" y="3225"/>
                  </a:lnTo>
                  <a:lnTo>
                    <a:pt x="12217" y="9626"/>
                  </a:lnTo>
                  <a:lnTo>
                    <a:pt x="9626" y="12217"/>
                  </a:lnTo>
                  <a:lnTo>
                    <a:pt x="6426" y="12230"/>
                  </a:lnTo>
                  <a:lnTo>
                    <a:pt x="10620" y="12217"/>
                  </a:lnTo>
                  <a:lnTo>
                    <a:pt x="12865" y="9982"/>
                  </a:lnTo>
                  <a:lnTo>
                    <a:pt x="12865" y="2882"/>
                  </a:lnTo>
                  <a:lnTo>
                    <a:pt x="10617" y="6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7" name="object 3397"/>
            <p:cNvSpPr/>
            <p:nvPr/>
          </p:nvSpPr>
          <p:spPr>
            <a:xfrm>
              <a:off x="4379874" y="8284844"/>
              <a:ext cx="10160" cy="5715"/>
            </a:xfrm>
            <a:custGeom>
              <a:avLst/>
              <a:gdLst/>
              <a:ahLst/>
              <a:cxnLst/>
              <a:rect l="l" t="t" r="r" b="b"/>
              <a:pathLst>
                <a:path w="10160" h="5715">
                  <a:moveTo>
                    <a:pt x="3657" y="635"/>
                  </a:moveTo>
                  <a:lnTo>
                    <a:pt x="3060" y="317"/>
                  </a:lnTo>
                  <a:lnTo>
                    <a:pt x="2501" y="0"/>
                  </a:lnTo>
                  <a:lnTo>
                    <a:pt x="1473" y="762"/>
                  </a:lnTo>
                  <a:lnTo>
                    <a:pt x="787" y="2019"/>
                  </a:lnTo>
                  <a:lnTo>
                    <a:pt x="88" y="3263"/>
                  </a:lnTo>
                  <a:lnTo>
                    <a:pt x="0" y="4546"/>
                  </a:lnTo>
                  <a:lnTo>
                    <a:pt x="584" y="4864"/>
                  </a:lnTo>
                  <a:lnTo>
                    <a:pt x="1168" y="5194"/>
                  </a:lnTo>
                  <a:lnTo>
                    <a:pt x="2197" y="4432"/>
                  </a:lnTo>
                  <a:lnTo>
                    <a:pt x="2895" y="3175"/>
                  </a:lnTo>
                  <a:lnTo>
                    <a:pt x="3581" y="1917"/>
                  </a:lnTo>
                  <a:lnTo>
                    <a:pt x="3657" y="635"/>
                  </a:lnTo>
                  <a:close/>
                </a:path>
                <a:path w="10160" h="5715">
                  <a:moveTo>
                    <a:pt x="9702" y="2692"/>
                  </a:moveTo>
                  <a:lnTo>
                    <a:pt x="8775" y="1676"/>
                  </a:lnTo>
                  <a:lnTo>
                    <a:pt x="7835" y="2692"/>
                  </a:lnTo>
                  <a:lnTo>
                    <a:pt x="8775" y="3708"/>
                  </a:lnTo>
                  <a:lnTo>
                    <a:pt x="9702" y="2692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8" name="object 3398"/>
            <p:cNvSpPr/>
            <p:nvPr/>
          </p:nvSpPr>
          <p:spPr>
            <a:xfrm>
              <a:off x="4382933" y="828725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1650" y="0"/>
                  </a:moveTo>
                  <a:lnTo>
                    <a:pt x="0" y="1841"/>
                  </a:lnTo>
                  <a:lnTo>
                    <a:pt x="2019" y="3517"/>
                  </a:lnTo>
                  <a:lnTo>
                    <a:pt x="3695" y="1676"/>
                  </a:lnTo>
                  <a:lnTo>
                    <a:pt x="16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99" name="object 3399"/>
            <p:cNvPicPr/>
            <p:nvPr/>
          </p:nvPicPr>
          <p:blipFill>
            <a:blip r:embed="rId219" cstate="print"/>
            <a:stretch>
              <a:fillRect/>
            </a:stretch>
          </p:blipFill>
          <p:spPr>
            <a:xfrm>
              <a:off x="3540252" y="7877454"/>
              <a:ext cx="15773" cy="15087"/>
            </a:xfrm>
            <a:prstGeom prst="rect">
              <a:avLst/>
            </a:prstGeom>
          </p:spPr>
        </p:pic>
        <p:pic>
          <p:nvPicPr>
            <p:cNvPr id="3400" name="object 3400"/>
            <p:cNvPicPr/>
            <p:nvPr/>
          </p:nvPicPr>
          <p:blipFill>
            <a:blip r:embed="rId220" cstate="print"/>
            <a:stretch>
              <a:fillRect/>
            </a:stretch>
          </p:blipFill>
          <p:spPr>
            <a:xfrm>
              <a:off x="3543338" y="7949348"/>
              <a:ext cx="261975" cy="300037"/>
            </a:xfrm>
            <a:prstGeom prst="rect">
              <a:avLst/>
            </a:prstGeom>
          </p:spPr>
        </p:pic>
        <p:pic>
          <p:nvPicPr>
            <p:cNvPr id="3401" name="object 3401"/>
            <p:cNvPicPr/>
            <p:nvPr/>
          </p:nvPicPr>
          <p:blipFill>
            <a:blip r:embed="rId221" cstate="print"/>
            <a:stretch>
              <a:fillRect/>
            </a:stretch>
          </p:blipFill>
          <p:spPr>
            <a:xfrm>
              <a:off x="3517392" y="8294877"/>
              <a:ext cx="288150" cy="309638"/>
            </a:xfrm>
            <a:prstGeom prst="rect">
              <a:avLst/>
            </a:prstGeom>
          </p:spPr>
        </p:pic>
        <p:pic>
          <p:nvPicPr>
            <p:cNvPr id="3402" name="object 3402"/>
            <p:cNvPicPr/>
            <p:nvPr/>
          </p:nvPicPr>
          <p:blipFill>
            <a:blip r:embed="rId222" cstate="print"/>
            <a:stretch>
              <a:fillRect/>
            </a:stretch>
          </p:blipFill>
          <p:spPr>
            <a:xfrm>
              <a:off x="3516477" y="8554338"/>
              <a:ext cx="330555" cy="379476"/>
            </a:xfrm>
            <a:prstGeom prst="rect">
              <a:avLst/>
            </a:prstGeom>
          </p:spPr>
        </p:pic>
        <p:pic>
          <p:nvPicPr>
            <p:cNvPr id="3403" name="object 3403"/>
            <p:cNvPicPr/>
            <p:nvPr/>
          </p:nvPicPr>
          <p:blipFill>
            <a:blip r:embed="rId223" cstate="print"/>
            <a:stretch>
              <a:fillRect/>
            </a:stretch>
          </p:blipFill>
          <p:spPr>
            <a:xfrm>
              <a:off x="4607471" y="7624838"/>
              <a:ext cx="267576" cy="226441"/>
            </a:xfrm>
            <a:prstGeom prst="rect">
              <a:avLst/>
            </a:prstGeom>
          </p:spPr>
        </p:pic>
        <p:pic>
          <p:nvPicPr>
            <p:cNvPr id="3404" name="object 3404"/>
            <p:cNvPicPr/>
            <p:nvPr/>
          </p:nvPicPr>
          <p:blipFill>
            <a:blip r:embed="rId224" cstate="print"/>
            <a:stretch>
              <a:fillRect/>
            </a:stretch>
          </p:blipFill>
          <p:spPr>
            <a:xfrm>
              <a:off x="4565523" y="7916887"/>
              <a:ext cx="340842" cy="582929"/>
            </a:xfrm>
            <a:prstGeom prst="rect">
              <a:avLst/>
            </a:prstGeom>
          </p:spPr>
        </p:pic>
        <p:pic>
          <p:nvPicPr>
            <p:cNvPr id="3405" name="object 3405"/>
            <p:cNvPicPr/>
            <p:nvPr/>
          </p:nvPicPr>
          <p:blipFill>
            <a:blip r:embed="rId225" cstate="print"/>
            <a:stretch>
              <a:fillRect/>
            </a:stretch>
          </p:blipFill>
          <p:spPr>
            <a:xfrm>
              <a:off x="4370641" y="8031873"/>
              <a:ext cx="64579" cy="45834"/>
            </a:xfrm>
            <a:prstGeom prst="rect">
              <a:avLst/>
            </a:prstGeom>
          </p:spPr>
        </p:pic>
        <p:pic>
          <p:nvPicPr>
            <p:cNvPr id="3406" name="object 3406"/>
            <p:cNvPicPr/>
            <p:nvPr/>
          </p:nvPicPr>
          <p:blipFill>
            <a:blip r:embed="rId226" cstate="print"/>
            <a:stretch>
              <a:fillRect/>
            </a:stretch>
          </p:blipFill>
          <p:spPr>
            <a:xfrm>
              <a:off x="4911394" y="7981238"/>
              <a:ext cx="189737" cy="270548"/>
            </a:xfrm>
            <a:prstGeom prst="rect">
              <a:avLst/>
            </a:prstGeom>
          </p:spPr>
        </p:pic>
        <p:pic>
          <p:nvPicPr>
            <p:cNvPr id="3407" name="object 3407"/>
            <p:cNvPicPr/>
            <p:nvPr/>
          </p:nvPicPr>
          <p:blipFill>
            <a:blip r:embed="rId227" cstate="print"/>
            <a:stretch>
              <a:fillRect/>
            </a:stretch>
          </p:blipFill>
          <p:spPr>
            <a:xfrm>
              <a:off x="4915738" y="8331910"/>
              <a:ext cx="186766" cy="210997"/>
            </a:xfrm>
            <a:prstGeom prst="rect">
              <a:avLst/>
            </a:prstGeom>
          </p:spPr>
        </p:pic>
        <p:pic>
          <p:nvPicPr>
            <p:cNvPr id="3408" name="object 3408"/>
            <p:cNvPicPr/>
            <p:nvPr/>
          </p:nvPicPr>
          <p:blipFill>
            <a:blip r:embed="rId228" cstate="print"/>
            <a:stretch>
              <a:fillRect/>
            </a:stretch>
          </p:blipFill>
          <p:spPr>
            <a:xfrm>
              <a:off x="4709541" y="8899753"/>
              <a:ext cx="85039" cy="40893"/>
            </a:xfrm>
            <a:prstGeom prst="rect">
              <a:avLst/>
            </a:prstGeom>
          </p:spPr>
        </p:pic>
        <p:pic>
          <p:nvPicPr>
            <p:cNvPr id="3409" name="object 3409"/>
            <p:cNvPicPr/>
            <p:nvPr/>
          </p:nvPicPr>
          <p:blipFill>
            <a:blip r:embed="rId229" cstate="print"/>
            <a:stretch>
              <a:fillRect/>
            </a:stretch>
          </p:blipFill>
          <p:spPr>
            <a:xfrm>
              <a:off x="4148670" y="8893809"/>
              <a:ext cx="85953" cy="40805"/>
            </a:xfrm>
            <a:prstGeom prst="rect">
              <a:avLst/>
            </a:prstGeom>
          </p:spPr>
        </p:pic>
        <p:pic>
          <p:nvPicPr>
            <p:cNvPr id="3410" name="object 3410"/>
            <p:cNvPicPr/>
            <p:nvPr/>
          </p:nvPicPr>
          <p:blipFill>
            <a:blip r:embed="rId230" cstate="print"/>
            <a:stretch>
              <a:fillRect/>
            </a:stretch>
          </p:blipFill>
          <p:spPr>
            <a:xfrm>
              <a:off x="4704511" y="8499817"/>
              <a:ext cx="195338" cy="104698"/>
            </a:xfrm>
            <a:prstGeom prst="rect">
              <a:avLst/>
            </a:prstGeom>
          </p:spPr>
        </p:pic>
        <p:pic>
          <p:nvPicPr>
            <p:cNvPr id="3411" name="object 3411"/>
            <p:cNvPicPr/>
            <p:nvPr/>
          </p:nvPicPr>
          <p:blipFill>
            <a:blip r:embed="rId231" cstate="print"/>
            <a:stretch>
              <a:fillRect/>
            </a:stretch>
          </p:blipFill>
          <p:spPr>
            <a:xfrm>
              <a:off x="5108676" y="8690470"/>
              <a:ext cx="22517" cy="24460"/>
            </a:xfrm>
            <a:prstGeom prst="rect">
              <a:avLst/>
            </a:prstGeom>
          </p:spPr>
        </p:pic>
        <p:pic>
          <p:nvPicPr>
            <p:cNvPr id="3412" name="object 3412"/>
            <p:cNvPicPr/>
            <p:nvPr/>
          </p:nvPicPr>
          <p:blipFill>
            <a:blip r:embed="rId232" cstate="print"/>
            <a:stretch>
              <a:fillRect/>
            </a:stretch>
          </p:blipFill>
          <p:spPr>
            <a:xfrm>
              <a:off x="5011292" y="8827740"/>
              <a:ext cx="169861" cy="103445"/>
            </a:xfrm>
            <a:prstGeom prst="rect">
              <a:avLst/>
            </a:prstGeom>
          </p:spPr>
        </p:pic>
      </p:grpSp>
      <p:sp>
        <p:nvSpPr>
          <p:cNvPr id="3413" name="object 3413"/>
          <p:cNvSpPr txBox="1"/>
          <p:nvPr/>
        </p:nvSpPr>
        <p:spPr>
          <a:xfrm>
            <a:off x="5761928" y="560480"/>
            <a:ext cx="1715770" cy="3073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5" dirty="0">
                <a:latin typeface="Arial"/>
                <a:cs typeface="Arial"/>
              </a:rPr>
              <a:t>Combinaciones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del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centro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10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carga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del</a:t>
            </a:r>
            <a:endParaRPr sz="650">
              <a:latin typeface="Arial"/>
              <a:cs typeface="Arial"/>
            </a:endParaRPr>
          </a:p>
          <a:p>
            <a:pPr marL="12700">
              <a:spcBef>
                <a:spcPts val="660"/>
              </a:spcBef>
            </a:pPr>
            <a:r>
              <a:rPr sz="650" b="1" spc="25" dirty="0">
                <a:latin typeface="Arial"/>
                <a:cs typeface="Arial"/>
              </a:rPr>
              <a:t>medidor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5" dirty="0">
                <a:latin typeface="Arial"/>
                <a:cs typeface="Arial"/>
              </a:rPr>
              <a:t>y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la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25" dirty="0">
                <a:latin typeface="Arial"/>
                <a:cs typeface="Arial"/>
              </a:rPr>
              <a:t>red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eléctrica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del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25" dirty="0">
                <a:latin typeface="Arial"/>
                <a:cs typeface="Arial"/>
              </a:rPr>
              <a:t>medidor</a:t>
            </a:r>
            <a:endParaRPr sz="650">
              <a:latin typeface="Arial"/>
              <a:cs typeface="Arial"/>
            </a:endParaRPr>
          </a:p>
        </p:txBody>
      </p:sp>
      <p:sp>
        <p:nvSpPr>
          <p:cNvPr id="3432" name="object 3432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12</a:t>
            </a:fld>
            <a:endParaRPr spc="30" dirty="0"/>
          </a:p>
        </p:txBody>
      </p:sp>
      <p:sp>
        <p:nvSpPr>
          <p:cNvPr id="3414" name="object 3414"/>
          <p:cNvSpPr txBox="1"/>
          <p:nvPr/>
        </p:nvSpPr>
        <p:spPr>
          <a:xfrm>
            <a:off x="7957707" y="480470"/>
            <a:ext cx="408940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spc="30" dirty="0">
                <a:latin typeface="Arial"/>
                <a:cs typeface="Arial"/>
              </a:rPr>
              <a:t>Medidor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red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spc="5" dirty="0">
                <a:latin typeface="Tahoma"/>
                <a:cs typeface="Tahoma"/>
              </a:rPr>
              <a:t>y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b="1" spc="10" dirty="0">
                <a:latin typeface="Arial"/>
                <a:cs typeface="Arial"/>
              </a:rPr>
              <a:t>combinaciones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5" dirty="0">
                <a:latin typeface="Arial"/>
                <a:cs typeface="Arial"/>
              </a:rPr>
              <a:t>centro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carga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del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medidor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spc="40" dirty="0">
                <a:latin typeface="Tahoma"/>
                <a:cs typeface="Tahoma"/>
              </a:rPr>
              <a:t>son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similares.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red </a:t>
            </a:r>
            <a:r>
              <a:rPr sz="800" spc="25" dirty="0">
                <a:latin typeface="Tahoma"/>
                <a:cs typeface="Tahoma"/>
              </a:rPr>
              <a:t>eléctrica </a:t>
            </a:r>
            <a:r>
              <a:rPr sz="800" spc="30" dirty="0">
                <a:latin typeface="Tahoma"/>
                <a:cs typeface="Tahoma"/>
              </a:rPr>
              <a:t>del </a:t>
            </a:r>
            <a:r>
              <a:rPr sz="800" spc="45" dirty="0">
                <a:latin typeface="Tahoma"/>
                <a:cs typeface="Tahoma"/>
              </a:rPr>
              <a:t>medidor </a:t>
            </a:r>
            <a:r>
              <a:rPr sz="800" spc="35" dirty="0">
                <a:latin typeface="Tahoma"/>
                <a:cs typeface="Tahoma"/>
              </a:rPr>
              <a:t>incorpora </a:t>
            </a:r>
            <a:r>
              <a:rPr sz="800" spc="30" dirty="0">
                <a:latin typeface="Tahoma"/>
                <a:cs typeface="Tahoma"/>
              </a:rPr>
              <a:t>espacio </a:t>
            </a:r>
            <a:r>
              <a:rPr sz="800" spc="35" dirty="0">
                <a:latin typeface="Tahoma"/>
                <a:cs typeface="Tahoma"/>
              </a:rPr>
              <a:t>para </a:t>
            </a:r>
            <a:r>
              <a:rPr sz="800" spc="45" dirty="0">
                <a:latin typeface="Tahoma"/>
                <a:cs typeface="Tahoma"/>
              </a:rPr>
              <a:t>un medidor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25" dirty="0">
                <a:latin typeface="Tahoma"/>
                <a:cs typeface="Tahoma"/>
              </a:rPr>
              <a:t>vatios-hora </a:t>
            </a:r>
            <a:r>
              <a:rPr sz="800" spc="5" dirty="0">
                <a:latin typeface="Tahoma"/>
                <a:cs typeface="Tahoma"/>
              </a:rPr>
              <a:t>y </a:t>
            </a:r>
            <a:r>
              <a:rPr sz="800" spc="40" dirty="0">
                <a:latin typeface="Tahoma"/>
                <a:cs typeface="Tahoma"/>
              </a:rPr>
              <a:t>una </a:t>
            </a:r>
            <a:r>
              <a:rPr sz="800" spc="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desconexión </a:t>
            </a:r>
            <a:r>
              <a:rPr sz="800" spc="30" dirty="0">
                <a:latin typeface="Tahoma"/>
                <a:cs typeface="Tahoma"/>
              </a:rPr>
              <a:t>del </a:t>
            </a:r>
            <a:r>
              <a:rPr sz="800" spc="25" dirty="0">
                <a:latin typeface="Tahoma"/>
                <a:cs typeface="Tahoma"/>
              </a:rPr>
              <a:t>servicio </a:t>
            </a:r>
            <a:r>
              <a:rPr sz="800" spc="30" dirty="0">
                <a:latin typeface="Tahoma"/>
                <a:cs typeface="Tahoma"/>
              </a:rPr>
              <a:t>principal </a:t>
            </a:r>
            <a:r>
              <a:rPr sz="800" spc="40" dirty="0">
                <a:latin typeface="Tahoma"/>
                <a:cs typeface="Tahoma"/>
              </a:rPr>
              <a:t>dentro </a:t>
            </a:r>
            <a:r>
              <a:rPr sz="800" spc="30" dirty="0">
                <a:latin typeface="Tahoma"/>
                <a:cs typeface="Tahoma"/>
              </a:rPr>
              <a:t>del </a:t>
            </a:r>
            <a:r>
              <a:rPr sz="800" spc="50" dirty="0">
                <a:latin typeface="Tahoma"/>
                <a:cs typeface="Tahoma"/>
              </a:rPr>
              <a:t>mismo </a:t>
            </a:r>
            <a:r>
              <a:rPr sz="800" spc="25" dirty="0">
                <a:latin typeface="Tahoma"/>
                <a:cs typeface="Tahoma"/>
              </a:rPr>
              <a:t>recinto. Las </a:t>
            </a:r>
            <a:r>
              <a:rPr sz="800" spc="35" dirty="0">
                <a:latin typeface="Tahoma"/>
                <a:cs typeface="Tahoma"/>
              </a:rPr>
              <a:t>combinaciones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centros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carga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medidores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incorporan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espacio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un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medidor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vatios-hora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e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interruptores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automáticos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50" dirty="0">
                <a:latin typeface="Tahoma"/>
                <a:cs typeface="Tahoma"/>
              </a:rPr>
              <a:t>mismo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gabinete.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Debido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que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requisitos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las </a:t>
            </a:r>
            <a:r>
              <a:rPr sz="800" spc="30" dirty="0">
                <a:latin typeface="Tahoma"/>
                <a:cs typeface="Tahoma"/>
              </a:rPr>
              <a:t> aplicaciones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varían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significativamente,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Siemens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ofrece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varios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tipos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combinaciones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centros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carga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y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redes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medición.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415" name="object 3415"/>
          <p:cNvSpPr txBox="1"/>
          <p:nvPr/>
        </p:nvSpPr>
        <p:spPr>
          <a:xfrm>
            <a:off x="8005493" y="2153931"/>
            <a:ext cx="113665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Desconexión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del</a:t>
            </a:r>
            <a:r>
              <a:rPr sz="550" spc="-25" dirty="0">
                <a:latin typeface="Tahoma"/>
                <a:cs typeface="Tahoma"/>
              </a:rPr>
              <a:t> </a:t>
            </a:r>
            <a:r>
              <a:rPr sz="550" spc="15" dirty="0">
                <a:latin typeface="Tahoma"/>
                <a:cs typeface="Tahoma"/>
              </a:rPr>
              <a:t>servicio</a:t>
            </a:r>
            <a:r>
              <a:rPr sz="550" spc="-25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principal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416" name="object 3416"/>
          <p:cNvSpPr txBox="1"/>
          <p:nvPr/>
        </p:nvSpPr>
        <p:spPr>
          <a:xfrm>
            <a:off x="11219686" y="2435574"/>
            <a:ext cx="6000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latin typeface="Tahoma"/>
                <a:cs typeface="Tahoma"/>
              </a:rPr>
              <a:t>Zócalo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medidor</a:t>
            </a:r>
            <a:endParaRPr sz="500">
              <a:latin typeface="Tahoma"/>
              <a:cs typeface="Tahoma"/>
            </a:endParaRPr>
          </a:p>
        </p:txBody>
      </p:sp>
      <p:sp>
        <p:nvSpPr>
          <p:cNvPr id="3417" name="object 3417"/>
          <p:cNvSpPr txBox="1"/>
          <p:nvPr/>
        </p:nvSpPr>
        <p:spPr>
          <a:xfrm>
            <a:off x="11219685" y="2886425"/>
            <a:ext cx="956944" cy="2821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latin typeface="Tahoma"/>
                <a:cs typeface="Tahoma"/>
              </a:rPr>
              <a:t>Interruptor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del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circuito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principal</a:t>
            </a:r>
            <a:endParaRPr sz="450">
              <a:latin typeface="Tahoma"/>
              <a:cs typeface="Tahoma"/>
            </a:endParaRPr>
          </a:p>
          <a:p>
            <a:pPr>
              <a:spcBef>
                <a:spcPts val="40"/>
              </a:spcBef>
            </a:pPr>
            <a:endParaRPr sz="800">
              <a:latin typeface="Tahoma"/>
              <a:cs typeface="Tahoma"/>
            </a:endParaRPr>
          </a:p>
          <a:p>
            <a:pPr marL="12700">
              <a:spcBef>
                <a:spcPts val="5"/>
              </a:spcBef>
            </a:pPr>
            <a:r>
              <a:rPr sz="500" spc="15" dirty="0">
                <a:latin typeface="Tahoma"/>
                <a:cs typeface="Tahoma"/>
              </a:rPr>
              <a:t>Espacio</a:t>
            </a:r>
            <a:r>
              <a:rPr sz="500" spc="-4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de</a:t>
            </a:r>
            <a:r>
              <a:rPr sz="500" spc="-35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interruptor</a:t>
            </a:r>
            <a:r>
              <a:rPr sz="500" spc="-4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de</a:t>
            </a:r>
            <a:r>
              <a:rPr sz="500" spc="-35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rama</a:t>
            </a:r>
            <a:endParaRPr sz="500">
              <a:latin typeface="Tahoma"/>
              <a:cs typeface="Tahoma"/>
            </a:endParaRPr>
          </a:p>
        </p:txBody>
      </p:sp>
      <p:sp>
        <p:nvSpPr>
          <p:cNvPr id="3418" name="object 3418"/>
          <p:cNvSpPr txBox="1"/>
          <p:nvPr/>
        </p:nvSpPr>
        <p:spPr>
          <a:xfrm>
            <a:off x="8348282" y="4131024"/>
            <a:ext cx="50038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latin typeface="Tahoma"/>
                <a:cs typeface="Tahoma"/>
              </a:rPr>
              <a:t>Medidor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Principal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419" name="object 3419"/>
          <p:cNvSpPr txBox="1"/>
          <p:nvPr/>
        </p:nvSpPr>
        <p:spPr>
          <a:xfrm>
            <a:off x="9947873" y="4124674"/>
            <a:ext cx="138938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latin typeface="Tahoma"/>
                <a:cs typeface="Tahoma"/>
              </a:rPr>
              <a:t>Combinación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centro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de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carga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medidor</a:t>
            </a:r>
            <a:endParaRPr sz="500">
              <a:latin typeface="Tahoma"/>
              <a:cs typeface="Tahoma"/>
            </a:endParaRPr>
          </a:p>
        </p:txBody>
      </p:sp>
      <p:sp>
        <p:nvSpPr>
          <p:cNvPr id="3420" name="object 3420"/>
          <p:cNvSpPr txBox="1"/>
          <p:nvPr/>
        </p:nvSpPr>
        <p:spPr>
          <a:xfrm>
            <a:off x="5761899" y="4494763"/>
            <a:ext cx="10896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25" dirty="0">
                <a:latin typeface="Arial"/>
                <a:cs typeface="Arial"/>
              </a:rPr>
              <a:t>Medición</a:t>
            </a:r>
            <a:r>
              <a:rPr sz="900" b="1" spc="-5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4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grupo</a:t>
            </a:r>
            <a:endParaRPr sz="900">
              <a:latin typeface="Arial"/>
              <a:cs typeface="Arial"/>
            </a:endParaRPr>
          </a:p>
        </p:txBody>
      </p:sp>
      <p:sp>
        <p:nvSpPr>
          <p:cNvPr id="3421" name="object 3421"/>
          <p:cNvSpPr txBox="1"/>
          <p:nvPr/>
        </p:nvSpPr>
        <p:spPr>
          <a:xfrm>
            <a:off x="7957680" y="4449042"/>
            <a:ext cx="419671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10" dirty="0">
                <a:latin typeface="Arial"/>
                <a:cs typeface="Arial"/>
              </a:rPr>
              <a:t>Centros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20" dirty="0">
                <a:latin typeface="Arial"/>
                <a:cs typeface="Arial"/>
              </a:rPr>
              <a:t>medición </a:t>
            </a:r>
            <a:r>
              <a:rPr sz="900" b="1" spc="25" dirty="0">
                <a:latin typeface="Arial"/>
                <a:cs typeface="Arial"/>
              </a:rPr>
              <a:t>Uni-Pak</a:t>
            </a:r>
            <a:r>
              <a:rPr sz="900" spc="25" dirty="0">
                <a:latin typeface="Tahoma"/>
                <a:cs typeface="Tahoma"/>
              </a:rPr>
              <a:t>son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40" dirty="0">
                <a:latin typeface="Tahoma"/>
                <a:cs typeface="Tahoma"/>
              </a:rPr>
              <a:t>opción para </a:t>
            </a:r>
            <a:r>
              <a:rPr sz="900" spc="30" dirty="0">
                <a:latin typeface="Tahoma"/>
                <a:cs typeface="Tahoma"/>
              </a:rPr>
              <a:t>viviendas plurifamiliares.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Estos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son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sistemas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autónomos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compartimentos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seis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metros.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disyuntores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ramales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individuales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cada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inquilino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están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ubicados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compartimiento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separado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adyacente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cada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enchufe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medidor.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422" name="object 3422"/>
          <p:cNvSpPr txBox="1"/>
          <p:nvPr/>
        </p:nvSpPr>
        <p:spPr>
          <a:xfrm>
            <a:off x="7957680" y="5546321"/>
            <a:ext cx="414083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25" dirty="0">
                <a:latin typeface="Arial"/>
                <a:cs typeface="Arial"/>
              </a:rPr>
              <a:t>Power </a:t>
            </a:r>
            <a:r>
              <a:rPr sz="900" b="1" spc="40" dirty="0">
                <a:latin typeface="Arial"/>
                <a:cs typeface="Arial"/>
              </a:rPr>
              <a:t>Mod </a:t>
            </a:r>
            <a:r>
              <a:rPr sz="900" b="1" dirty="0">
                <a:latin typeface="Arial"/>
                <a:cs typeface="Arial"/>
              </a:rPr>
              <a:t>con </a:t>
            </a:r>
            <a:r>
              <a:rPr sz="900" b="1" spc="20" dirty="0">
                <a:latin typeface="Arial"/>
                <a:cs typeface="Arial"/>
              </a:rPr>
              <a:t>medición </a:t>
            </a:r>
            <a:r>
              <a:rPr sz="900" b="1" spc="35" dirty="0">
                <a:latin typeface="Arial"/>
                <a:cs typeface="Arial"/>
              </a:rPr>
              <a:t>modular </a:t>
            </a:r>
            <a:r>
              <a:rPr sz="900" b="1" spc="20" dirty="0">
                <a:latin typeface="Arial"/>
                <a:cs typeface="Arial"/>
              </a:rPr>
              <a:t>QuickSystem</a:t>
            </a:r>
            <a:r>
              <a:rPr sz="900" spc="20" dirty="0">
                <a:latin typeface="Tahoma"/>
                <a:cs typeface="Tahoma"/>
              </a:rPr>
              <a:t>incluye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35" dirty="0">
                <a:latin typeface="Tahoma"/>
                <a:cs typeface="Tahoma"/>
              </a:rPr>
              <a:t>variedad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tipos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módulos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pueden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configurar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fácilmente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cumplir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amplia </a:t>
            </a:r>
            <a:r>
              <a:rPr sz="900" spc="50" dirty="0">
                <a:latin typeface="Tahoma"/>
                <a:cs typeface="Tahoma"/>
              </a:rPr>
              <a:t>gama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medición </a:t>
            </a:r>
            <a:r>
              <a:rPr sz="900" spc="45" dirty="0">
                <a:latin typeface="Tahoma"/>
                <a:cs typeface="Tahoma"/>
              </a:rPr>
              <a:t>de grupos </a:t>
            </a:r>
            <a:r>
              <a:rPr sz="900" spc="30" dirty="0">
                <a:latin typeface="Tahoma"/>
                <a:cs typeface="Tahoma"/>
              </a:rPr>
              <a:t>residenciales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comerciales. </a:t>
            </a:r>
            <a:r>
              <a:rPr sz="900" spc="50" dirty="0">
                <a:latin typeface="Tahoma"/>
                <a:cs typeface="Tahoma"/>
              </a:rPr>
              <a:t>Por </a:t>
            </a:r>
            <a:r>
              <a:rPr sz="900" spc="25" dirty="0">
                <a:latin typeface="Tahoma"/>
                <a:cs typeface="Tahoma"/>
              </a:rPr>
              <a:t>ejemplo,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30" dirty="0">
                <a:latin typeface="Tahoma"/>
                <a:cs typeface="Tahoma"/>
              </a:rPr>
              <a:t>aplicación típica </a:t>
            </a:r>
            <a:r>
              <a:rPr sz="900" spc="40" dirty="0">
                <a:latin typeface="Tahoma"/>
                <a:cs typeface="Tahoma"/>
              </a:rPr>
              <a:t>requiere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55" dirty="0">
                <a:latin typeface="Tahoma"/>
                <a:cs typeface="Tahoma"/>
              </a:rPr>
              <a:t>módulo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dispositivo principal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30" dirty="0">
                <a:latin typeface="Tahoma"/>
                <a:cs typeface="Tahoma"/>
              </a:rPr>
              <a:t>pilas </a:t>
            </a:r>
            <a:r>
              <a:rPr sz="900" spc="45" dirty="0">
                <a:latin typeface="Tahoma"/>
                <a:cs typeface="Tahoma"/>
              </a:rPr>
              <a:t>de medidores </a:t>
            </a:r>
            <a:r>
              <a:rPr sz="900" spc="30" dirty="0">
                <a:latin typeface="Tahoma"/>
                <a:cs typeface="Tahoma"/>
              </a:rPr>
              <a:t>residenciales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6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comerciales.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423" name="object 3423"/>
          <p:cNvSpPr txBox="1"/>
          <p:nvPr/>
        </p:nvSpPr>
        <p:spPr>
          <a:xfrm>
            <a:off x="10177171" y="7669711"/>
            <a:ext cx="70485" cy="9797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 marR="5080" indent="8890">
              <a:lnSpc>
                <a:spcPct val="134400"/>
              </a:lnSpc>
            </a:pP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SERVICIO  DESCONECTAR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424" name="object 3424"/>
          <p:cNvSpPr txBox="1"/>
          <p:nvPr/>
        </p:nvSpPr>
        <p:spPr>
          <a:xfrm>
            <a:off x="10173767" y="8029861"/>
            <a:ext cx="70485" cy="9797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 marR="5080" indent="8890">
              <a:lnSpc>
                <a:spcPct val="134400"/>
              </a:lnSpc>
            </a:pP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SERVICIO  DESCONECTAR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425" name="object 3425"/>
          <p:cNvSpPr txBox="1"/>
          <p:nvPr/>
        </p:nvSpPr>
        <p:spPr>
          <a:xfrm>
            <a:off x="8244354" y="8050376"/>
            <a:ext cx="70485" cy="9797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 marR="5080" indent="8890">
              <a:lnSpc>
                <a:spcPct val="134400"/>
              </a:lnSpc>
            </a:pP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SERVICIO  DESCONECTAR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426" name="object 3426"/>
          <p:cNvSpPr txBox="1"/>
          <p:nvPr/>
        </p:nvSpPr>
        <p:spPr>
          <a:xfrm>
            <a:off x="10190924" y="8377270"/>
            <a:ext cx="5397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SERVICIO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427" name="object 3427"/>
          <p:cNvSpPr txBox="1"/>
          <p:nvPr/>
        </p:nvSpPr>
        <p:spPr>
          <a:xfrm>
            <a:off x="10181451" y="8387503"/>
            <a:ext cx="7048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DESCONECTAR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428" name="object 3428"/>
          <p:cNvSpPr txBox="1"/>
          <p:nvPr/>
        </p:nvSpPr>
        <p:spPr>
          <a:xfrm>
            <a:off x="8233261" y="8396881"/>
            <a:ext cx="70485" cy="9797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 marR="5080" indent="8890">
              <a:lnSpc>
                <a:spcPct val="134300"/>
              </a:lnSpc>
            </a:pP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SERVICIO  DESCONECTAR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429" name="object 3429"/>
          <p:cNvSpPr txBox="1"/>
          <p:nvPr/>
        </p:nvSpPr>
        <p:spPr>
          <a:xfrm>
            <a:off x="10200106" y="8662080"/>
            <a:ext cx="52069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430" name="object 3430"/>
          <p:cNvSpPr txBox="1"/>
          <p:nvPr/>
        </p:nvSpPr>
        <p:spPr>
          <a:xfrm>
            <a:off x="8749309" y="9073460"/>
            <a:ext cx="9417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Centro</a:t>
            </a:r>
            <a:r>
              <a:rPr sz="550" spc="-35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5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medición</a:t>
            </a:r>
            <a:r>
              <a:rPr sz="550" spc="-35" dirty="0">
                <a:latin typeface="Tahoma"/>
                <a:cs typeface="Tahoma"/>
              </a:rPr>
              <a:t> </a:t>
            </a:r>
            <a:r>
              <a:rPr sz="550" spc="15" dirty="0">
                <a:latin typeface="Tahoma"/>
                <a:cs typeface="Tahoma"/>
              </a:rPr>
              <a:t>Uni-Pak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431" name="object 3431"/>
          <p:cNvSpPr txBox="1"/>
          <p:nvPr/>
        </p:nvSpPr>
        <p:spPr>
          <a:xfrm>
            <a:off x="10432718" y="9092510"/>
            <a:ext cx="111506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latin typeface="Tahoma"/>
                <a:cs typeface="Tahoma"/>
              </a:rPr>
              <a:t>Pila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medidores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modulación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potencia</a:t>
            </a:r>
            <a:endParaRPr sz="4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60853" y="2766812"/>
            <a:ext cx="2847975" cy="2539365"/>
            <a:chOff x="3106252" y="2766811"/>
            <a:chExt cx="2847975" cy="2539365"/>
          </a:xfrm>
        </p:grpSpPr>
        <p:sp>
          <p:nvSpPr>
            <p:cNvPr id="3" name="object 3"/>
            <p:cNvSpPr/>
            <p:nvPr/>
          </p:nvSpPr>
          <p:spPr>
            <a:xfrm>
              <a:off x="3588131" y="4434700"/>
              <a:ext cx="276860" cy="196215"/>
            </a:xfrm>
            <a:custGeom>
              <a:avLst/>
              <a:gdLst/>
              <a:ahLst/>
              <a:cxnLst/>
              <a:rect l="l" t="t" r="r" b="b"/>
              <a:pathLst>
                <a:path w="276860" h="196214">
                  <a:moveTo>
                    <a:pt x="61912" y="53644"/>
                  </a:moveTo>
                  <a:lnTo>
                    <a:pt x="10325" y="0"/>
                  </a:lnTo>
                  <a:lnTo>
                    <a:pt x="0" y="0"/>
                  </a:lnTo>
                  <a:lnTo>
                    <a:pt x="0" y="78409"/>
                  </a:lnTo>
                  <a:lnTo>
                    <a:pt x="2070" y="72224"/>
                  </a:lnTo>
                  <a:lnTo>
                    <a:pt x="8267" y="70167"/>
                  </a:lnTo>
                  <a:lnTo>
                    <a:pt x="18580" y="68097"/>
                  </a:lnTo>
                  <a:lnTo>
                    <a:pt x="61912" y="53644"/>
                  </a:lnTo>
                  <a:close/>
                </a:path>
                <a:path w="276860" h="196214">
                  <a:moveTo>
                    <a:pt x="276555" y="185737"/>
                  </a:moveTo>
                  <a:lnTo>
                    <a:pt x="143687" y="144449"/>
                  </a:lnTo>
                  <a:lnTo>
                    <a:pt x="49301" y="114338"/>
                  </a:lnTo>
                  <a:lnTo>
                    <a:pt x="0" y="96989"/>
                  </a:lnTo>
                  <a:lnTo>
                    <a:pt x="0" y="117627"/>
                  </a:lnTo>
                  <a:lnTo>
                    <a:pt x="249720" y="196049"/>
                  </a:lnTo>
                  <a:lnTo>
                    <a:pt x="276555" y="185737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588130" y="4552317"/>
              <a:ext cx="23495" cy="36195"/>
            </a:xfrm>
            <a:custGeom>
              <a:avLst/>
              <a:gdLst/>
              <a:ahLst/>
              <a:cxnLst/>
              <a:rect l="l" t="t" r="r" b="b"/>
              <a:pathLst>
                <a:path w="23495" h="36195">
                  <a:moveTo>
                    <a:pt x="0" y="0"/>
                  </a:moveTo>
                  <a:lnTo>
                    <a:pt x="1384" y="31648"/>
                  </a:lnTo>
                  <a:lnTo>
                    <a:pt x="9626" y="35775"/>
                  </a:lnTo>
                  <a:lnTo>
                    <a:pt x="23393" y="68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106252" y="3812123"/>
              <a:ext cx="2228215" cy="1471295"/>
            </a:xfrm>
            <a:custGeom>
              <a:avLst/>
              <a:gdLst/>
              <a:ahLst/>
              <a:cxnLst/>
              <a:rect l="l" t="t" r="r" b="b"/>
              <a:pathLst>
                <a:path w="2228215" h="1471295">
                  <a:moveTo>
                    <a:pt x="452986" y="0"/>
                  </a:moveTo>
                  <a:lnTo>
                    <a:pt x="192839" y="0"/>
                  </a:lnTo>
                  <a:lnTo>
                    <a:pt x="200826" y="47919"/>
                  </a:lnTo>
                  <a:lnTo>
                    <a:pt x="208816" y="97784"/>
                  </a:lnTo>
                  <a:lnTo>
                    <a:pt x="216179" y="148774"/>
                  </a:lnTo>
                  <a:lnTo>
                    <a:pt x="222286" y="200067"/>
                  </a:lnTo>
                  <a:lnTo>
                    <a:pt x="226505" y="250844"/>
                  </a:lnTo>
                  <a:lnTo>
                    <a:pt x="228208" y="300281"/>
                  </a:lnTo>
                  <a:lnTo>
                    <a:pt x="226765" y="347560"/>
                  </a:lnTo>
                  <a:lnTo>
                    <a:pt x="221546" y="391858"/>
                  </a:lnTo>
                  <a:lnTo>
                    <a:pt x="211920" y="432354"/>
                  </a:lnTo>
                  <a:lnTo>
                    <a:pt x="197258" y="468227"/>
                  </a:lnTo>
                  <a:lnTo>
                    <a:pt x="150307" y="522820"/>
                  </a:lnTo>
                  <a:lnTo>
                    <a:pt x="120272" y="545580"/>
                  </a:lnTo>
                  <a:lnTo>
                    <a:pt x="91983" y="571131"/>
                  </a:lnTo>
                  <a:lnTo>
                    <a:pt x="43576" y="628971"/>
                  </a:lnTo>
                  <a:lnTo>
                    <a:pt x="10958" y="693069"/>
                  </a:lnTo>
                  <a:lnTo>
                    <a:pt x="0" y="760150"/>
                  </a:lnTo>
                  <a:lnTo>
                    <a:pt x="4478" y="793787"/>
                  </a:lnTo>
                  <a:lnTo>
                    <a:pt x="37020" y="859208"/>
                  </a:lnTo>
                  <a:lnTo>
                    <a:pt x="66552" y="890173"/>
                  </a:lnTo>
                  <a:lnTo>
                    <a:pt x="105902" y="919430"/>
                  </a:lnTo>
                  <a:lnTo>
                    <a:pt x="155806" y="946569"/>
                  </a:lnTo>
                  <a:lnTo>
                    <a:pt x="196170" y="967263"/>
                  </a:lnTo>
                  <a:lnTo>
                    <a:pt x="234633" y="990936"/>
                  </a:lnTo>
                  <a:lnTo>
                    <a:pt x="269784" y="1017313"/>
                  </a:lnTo>
                  <a:lnTo>
                    <a:pt x="300209" y="1046122"/>
                  </a:lnTo>
                  <a:lnTo>
                    <a:pt x="324495" y="1077090"/>
                  </a:lnTo>
                  <a:lnTo>
                    <a:pt x="349002" y="1144410"/>
                  </a:lnTo>
                  <a:lnTo>
                    <a:pt x="346398" y="1180217"/>
                  </a:lnTo>
                  <a:lnTo>
                    <a:pt x="332004" y="1217091"/>
                  </a:lnTo>
                  <a:lnTo>
                    <a:pt x="304408" y="1254760"/>
                  </a:lnTo>
                  <a:lnTo>
                    <a:pt x="291244" y="1274550"/>
                  </a:lnTo>
                  <a:lnTo>
                    <a:pt x="293117" y="1312686"/>
                  </a:lnTo>
                  <a:lnTo>
                    <a:pt x="327456" y="1348317"/>
                  </a:lnTo>
                  <a:lnTo>
                    <a:pt x="388101" y="1380750"/>
                  </a:lnTo>
                  <a:lnTo>
                    <a:pt x="426362" y="1395551"/>
                  </a:lnTo>
                  <a:lnTo>
                    <a:pt x="468889" y="1409292"/>
                  </a:lnTo>
                  <a:lnTo>
                    <a:pt x="514911" y="1421887"/>
                  </a:lnTo>
                  <a:lnTo>
                    <a:pt x="563658" y="1433250"/>
                  </a:lnTo>
                  <a:lnTo>
                    <a:pt x="614359" y="1443294"/>
                  </a:lnTo>
                  <a:lnTo>
                    <a:pt x="666245" y="1451932"/>
                  </a:lnTo>
                  <a:lnTo>
                    <a:pt x="718545" y="1459078"/>
                  </a:lnTo>
                  <a:lnTo>
                    <a:pt x="770488" y="1464645"/>
                  </a:lnTo>
                  <a:lnTo>
                    <a:pt x="821306" y="1468546"/>
                  </a:lnTo>
                  <a:lnTo>
                    <a:pt x="870226" y="1470695"/>
                  </a:lnTo>
                  <a:lnTo>
                    <a:pt x="916480" y="1471005"/>
                  </a:lnTo>
                  <a:lnTo>
                    <a:pt x="959297" y="1469390"/>
                  </a:lnTo>
                  <a:lnTo>
                    <a:pt x="1054070" y="1463909"/>
                  </a:lnTo>
                  <a:lnTo>
                    <a:pt x="1162656" y="1458566"/>
                  </a:lnTo>
                  <a:lnTo>
                    <a:pt x="1280120" y="1453494"/>
                  </a:lnTo>
                  <a:lnTo>
                    <a:pt x="1401524" y="1448831"/>
                  </a:lnTo>
                  <a:lnTo>
                    <a:pt x="1580219" y="1442898"/>
                  </a:lnTo>
                  <a:lnTo>
                    <a:pt x="1689874" y="1439848"/>
                  </a:lnTo>
                  <a:lnTo>
                    <a:pt x="1786190" y="1437681"/>
                  </a:lnTo>
                  <a:lnTo>
                    <a:pt x="1864231" y="1436532"/>
                  </a:lnTo>
                  <a:lnTo>
                    <a:pt x="1894855" y="1436382"/>
                  </a:lnTo>
                  <a:lnTo>
                    <a:pt x="1933956" y="1436951"/>
                  </a:lnTo>
                  <a:lnTo>
                    <a:pt x="1977501" y="1438562"/>
                  </a:lnTo>
                  <a:lnTo>
                    <a:pt x="2024517" y="1441072"/>
                  </a:lnTo>
                  <a:lnTo>
                    <a:pt x="2074029" y="1444338"/>
                  </a:lnTo>
                  <a:lnTo>
                    <a:pt x="2125065" y="1448219"/>
                  </a:lnTo>
                  <a:lnTo>
                    <a:pt x="2176650" y="1452569"/>
                  </a:lnTo>
                  <a:lnTo>
                    <a:pt x="2227811" y="1457248"/>
                  </a:lnTo>
                  <a:lnTo>
                    <a:pt x="882258" y="1004354"/>
                  </a:lnTo>
                  <a:lnTo>
                    <a:pt x="840466" y="995131"/>
                  </a:lnTo>
                  <a:lnTo>
                    <a:pt x="804861" y="995583"/>
                  </a:lnTo>
                  <a:lnTo>
                    <a:pt x="770805" y="1001451"/>
                  </a:lnTo>
                  <a:lnTo>
                    <a:pt x="733656" y="1008481"/>
                  </a:lnTo>
                  <a:lnTo>
                    <a:pt x="690059" y="1011061"/>
                  </a:lnTo>
                  <a:lnTo>
                    <a:pt x="641819" y="1007449"/>
                  </a:lnTo>
                  <a:lnTo>
                    <a:pt x="592031" y="999194"/>
                  </a:lnTo>
                  <a:lnTo>
                    <a:pt x="543791" y="987844"/>
                  </a:lnTo>
                  <a:lnTo>
                    <a:pt x="492197" y="972752"/>
                  </a:lnTo>
                  <a:lnTo>
                    <a:pt x="437508" y="953792"/>
                  </a:lnTo>
                  <a:lnTo>
                    <a:pt x="390557" y="933283"/>
                  </a:lnTo>
                  <a:lnTo>
                    <a:pt x="354701" y="895813"/>
                  </a:lnTo>
                  <a:lnTo>
                    <a:pt x="361154" y="880013"/>
                  </a:lnTo>
                  <a:lnTo>
                    <a:pt x="378438" y="866534"/>
                  </a:lnTo>
                  <a:lnTo>
                    <a:pt x="403456" y="855764"/>
                  </a:lnTo>
                  <a:lnTo>
                    <a:pt x="421256" y="846541"/>
                  </a:lnTo>
                  <a:lnTo>
                    <a:pt x="422029" y="837706"/>
                  </a:lnTo>
                  <a:lnTo>
                    <a:pt x="410421" y="829644"/>
                  </a:lnTo>
                  <a:lnTo>
                    <a:pt x="391073" y="822744"/>
                  </a:lnTo>
                  <a:lnTo>
                    <a:pt x="351346" y="809329"/>
                  </a:lnTo>
                  <a:lnTo>
                    <a:pt x="296141" y="789724"/>
                  </a:lnTo>
                  <a:lnTo>
                    <a:pt x="266281" y="774245"/>
                  </a:lnTo>
                  <a:lnTo>
                    <a:pt x="261573" y="758767"/>
                  </a:lnTo>
                  <a:lnTo>
                    <a:pt x="279308" y="743289"/>
                  </a:lnTo>
                  <a:lnTo>
                    <a:pt x="316778" y="727811"/>
                  </a:lnTo>
                  <a:lnTo>
                    <a:pt x="452986" y="665543"/>
                  </a:lnTo>
                  <a:lnTo>
                    <a:pt x="452986" y="0"/>
                  </a:lnTo>
                  <a:close/>
                </a:path>
              </a:pathLst>
            </a:custGeom>
            <a:solidFill>
              <a:srgbClr val="BDBF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67825" y="4477666"/>
              <a:ext cx="2395855" cy="828040"/>
            </a:xfrm>
            <a:custGeom>
              <a:avLst/>
              <a:gdLst/>
              <a:ahLst/>
              <a:cxnLst/>
              <a:rect l="l" t="t" r="r" b="b"/>
              <a:pathLst>
                <a:path w="2395854" h="828039">
                  <a:moveTo>
                    <a:pt x="191412" y="0"/>
                  </a:moveTo>
                  <a:lnTo>
                    <a:pt x="55205" y="62268"/>
                  </a:lnTo>
                  <a:lnTo>
                    <a:pt x="17735" y="77746"/>
                  </a:lnTo>
                  <a:lnTo>
                    <a:pt x="0" y="93224"/>
                  </a:lnTo>
                  <a:lnTo>
                    <a:pt x="4707" y="108702"/>
                  </a:lnTo>
                  <a:lnTo>
                    <a:pt x="34567" y="124180"/>
                  </a:lnTo>
                  <a:lnTo>
                    <a:pt x="103703" y="148429"/>
                  </a:lnTo>
                  <a:lnTo>
                    <a:pt x="129500" y="157200"/>
                  </a:lnTo>
                  <a:lnTo>
                    <a:pt x="148847" y="164101"/>
                  </a:lnTo>
                  <a:lnTo>
                    <a:pt x="160456" y="172162"/>
                  </a:lnTo>
                  <a:lnTo>
                    <a:pt x="159682" y="180998"/>
                  </a:lnTo>
                  <a:lnTo>
                    <a:pt x="141882" y="190220"/>
                  </a:lnTo>
                  <a:lnTo>
                    <a:pt x="116865" y="200990"/>
                  </a:lnTo>
                  <a:lnTo>
                    <a:pt x="99580" y="214469"/>
                  </a:lnTo>
                  <a:lnTo>
                    <a:pt x="128984" y="267740"/>
                  </a:lnTo>
                  <a:lnTo>
                    <a:pt x="175934" y="288248"/>
                  </a:lnTo>
                  <a:lnTo>
                    <a:pt x="230624" y="307209"/>
                  </a:lnTo>
                  <a:lnTo>
                    <a:pt x="282217" y="322300"/>
                  </a:lnTo>
                  <a:lnTo>
                    <a:pt x="330457" y="333651"/>
                  </a:lnTo>
                  <a:lnTo>
                    <a:pt x="380245" y="341906"/>
                  </a:lnTo>
                  <a:lnTo>
                    <a:pt x="428486" y="345517"/>
                  </a:lnTo>
                  <a:lnTo>
                    <a:pt x="472082" y="342938"/>
                  </a:lnTo>
                  <a:lnTo>
                    <a:pt x="509232" y="335908"/>
                  </a:lnTo>
                  <a:lnTo>
                    <a:pt x="543288" y="330039"/>
                  </a:lnTo>
                  <a:lnTo>
                    <a:pt x="578892" y="329588"/>
                  </a:lnTo>
                  <a:lnTo>
                    <a:pt x="620685" y="338810"/>
                  </a:lnTo>
                  <a:lnTo>
                    <a:pt x="1966237" y="791705"/>
                  </a:lnTo>
                  <a:lnTo>
                    <a:pt x="2030989" y="798089"/>
                  </a:lnTo>
                  <a:lnTo>
                    <a:pt x="2091150" y="804467"/>
                  </a:lnTo>
                  <a:lnTo>
                    <a:pt x="2144526" y="810519"/>
                  </a:lnTo>
                  <a:lnTo>
                    <a:pt x="2188925" y="815923"/>
                  </a:lnTo>
                  <a:lnTo>
                    <a:pt x="2222155" y="820356"/>
                  </a:lnTo>
                  <a:lnTo>
                    <a:pt x="2270903" y="825683"/>
                  </a:lnTo>
                  <a:lnTo>
                    <a:pt x="2323266" y="827920"/>
                  </a:lnTo>
                  <a:lnTo>
                    <a:pt x="2368409" y="824998"/>
                  </a:lnTo>
                  <a:lnTo>
                    <a:pt x="2395497" y="814844"/>
                  </a:lnTo>
                  <a:lnTo>
                    <a:pt x="809166" y="298907"/>
                  </a:lnTo>
                  <a:lnTo>
                    <a:pt x="809166" y="314045"/>
                  </a:lnTo>
                  <a:lnTo>
                    <a:pt x="805512" y="317526"/>
                  </a:lnTo>
                  <a:lnTo>
                    <a:pt x="797475" y="319203"/>
                  </a:lnTo>
                  <a:lnTo>
                    <a:pt x="789438" y="318301"/>
                  </a:lnTo>
                  <a:lnTo>
                    <a:pt x="785785" y="314045"/>
                  </a:lnTo>
                  <a:lnTo>
                    <a:pt x="784401" y="290664"/>
                  </a:lnTo>
                  <a:lnTo>
                    <a:pt x="546377" y="212928"/>
                  </a:lnTo>
                  <a:lnTo>
                    <a:pt x="519296" y="237942"/>
                  </a:lnTo>
                  <a:lnTo>
                    <a:pt x="510494" y="237071"/>
                  </a:lnTo>
                  <a:lnTo>
                    <a:pt x="503045" y="235623"/>
                  </a:lnTo>
                  <a:lnTo>
                    <a:pt x="503045" y="245948"/>
                  </a:lnTo>
                  <a:lnTo>
                    <a:pt x="352398" y="299593"/>
                  </a:lnTo>
                  <a:lnTo>
                    <a:pt x="203795" y="250075"/>
                  </a:lnTo>
                  <a:lnTo>
                    <a:pt x="203795" y="184035"/>
                  </a:lnTo>
                  <a:lnTo>
                    <a:pt x="197610" y="179895"/>
                  </a:lnTo>
                  <a:lnTo>
                    <a:pt x="197610" y="169583"/>
                  </a:lnTo>
                  <a:lnTo>
                    <a:pt x="229931" y="110426"/>
                  </a:lnTo>
                  <a:lnTo>
                    <a:pt x="191412" y="96672"/>
                  </a:lnTo>
                  <a:lnTo>
                    <a:pt x="191412" y="0"/>
                  </a:lnTo>
                  <a:close/>
                </a:path>
              </a:pathLst>
            </a:custGeom>
            <a:solidFill>
              <a:srgbClr val="69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270288" y="3520304"/>
              <a:ext cx="289560" cy="292100"/>
            </a:xfrm>
            <a:custGeom>
              <a:avLst/>
              <a:gdLst/>
              <a:ahLst/>
              <a:cxnLst/>
              <a:rect l="l" t="t" r="r" b="b"/>
              <a:pathLst>
                <a:path w="289560" h="292100">
                  <a:moveTo>
                    <a:pt x="274423" y="0"/>
                  </a:moveTo>
                  <a:lnTo>
                    <a:pt x="268427" y="1725"/>
                  </a:lnTo>
                  <a:lnTo>
                    <a:pt x="261407" y="11201"/>
                  </a:lnTo>
                  <a:lnTo>
                    <a:pt x="263940" y="21944"/>
                  </a:lnTo>
                  <a:lnTo>
                    <a:pt x="265526" y="31858"/>
                  </a:lnTo>
                  <a:lnTo>
                    <a:pt x="255663" y="38847"/>
                  </a:lnTo>
                  <a:lnTo>
                    <a:pt x="255282" y="48639"/>
                  </a:lnTo>
                  <a:lnTo>
                    <a:pt x="253923" y="53656"/>
                  </a:lnTo>
                  <a:lnTo>
                    <a:pt x="260337" y="60920"/>
                  </a:lnTo>
                  <a:lnTo>
                    <a:pt x="254734" y="67544"/>
                  </a:lnTo>
                  <a:lnTo>
                    <a:pt x="247886" y="67913"/>
                  </a:lnTo>
                  <a:lnTo>
                    <a:pt x="241765" y="63379"/>
                  </a:lnTo>
                  <a:lnTo>
                    <a:pt x="238340" y="55294"/>
                  </a:lnTo>
                  <a:lnTo>
                    <a:pt x="228174" y="58642"/>
                  </a:lnTo>
                  <a:lnTo>
                    <a:pt x="223524" y="65514"/>
                  </a:lnTo>
                  <a:lnTo>
                    <a:pt x="224987" y="74011"/>
                  </a:lnTo>
                  <a:lnTo>
                    <a:pt x="233159" y="82231"/>
                  </a:lnTo>
                  <a:lnTo>
                    <a:pt x="223259" y="94016"/>
                  </a:lnTo>
                  <a:lnTo>
                    <a:pt x="219314" y="107800"/>
                  </a:lnTo>
                  <a:lnTo>
                    <a:pt x="222463" y="121259"/>
                  </a:lnTo>
                  <a:lnTo>
                    <a:pt x="233845" y="132065"/>
                  </a:lnTo>
                  <a:lnTo>
                    <a:pt x="212940" y="144635"/>
                  </a:lnTo>
                  <a:lnTo>
                    <a:pt x="199455" y="127146"/>
                  </a:lnTo>
                  <a:lnTo>
                    <a:pt x="186676" y="107039"/>
                  </a:lnTo>
                  <a:lnTo>
                    <a:pt x="167894" y="111758"/>
                  </a:lnTo>
                  <a:lnTo>
                    <a:pt x="167081" y="106081"/>
                  </a:lnTo>
                  <a:lnTo>
                    <a:pt x="161683" y="100747"/>
                  </a:lnTo>
                  <a:lnTo>
                    <a:pt x="161620" y="93877"/>
                  </a:lnTo>
                  <a:lnTo>
                    <a:pt x="150273" y="90533"/>
                  </a:lnTo>
                  <a:lnTo>
                    <a:pt x="139284" y="88439"/>
                  </a:lnTo>
                  <a:lnTo>
                    <a:pt x="129623" y="90439"/>
                  </a:lnTo>
                  <a:lnTo>
                    <a:pt x="122262" y="99376"/>
                  </a:lnTo>
                  <a:lnTo>
                    <a:pt x="120601" y="111024"/>
                  </a:lnTo>
                  <a:lnTo>
                    <a:pt x="125587" y="119659"/>
                  </a:lnTo>
                  <a:lnTo>
                    <a:pt x="142722" y="134732"/>
                  </a:lnTo>
                  <a:lnTo>
                    <a:pt x="134505" y="140411"/>
                  </a:lnTo>
                  <a:lnTo>
                    <a:pt x="124826" y="143089"/>
                  </a:lnTo>
                  <a:lnTo>
                    <a:pt x="115117" y="142148"/>
                  </a:lnTo>
                  <a:lnTo>
                    <a:pt x="106807" y="136968"/>
                  </a:lnTo>
                  <a:lnTo>
                    <a:pt x="102909" y="141979"/>
                  </a:lnTo>
                  <a:lnTo>
                    <a:pt x="99680" y="146561"/>
                  </a:lnTo>
                  <a:lnTo>
                    <a:pt x="97896" y="151978"/>
                  </a:lnTo>
                  <a:lnTo>
                    <a:pt x="98336" y="159497"/>
                  </a:lnTo>
                  <a:lnTo>
                    <a:pt x="86867" y="152278"/>
                  </a:lnTo>
                  <a:lnTo>
                    <a:pt x="73329" y="140749"/>
                  </a:lnTo>
                  <a:lnTo>
                    <a:pt x="60620" y="133558"/>
                  </a:lnTo>
                  <a:lnTo>
                    <a:pt x="51638" y="139355"/>
                  </a:lnTo>
                  <a:lnTo>
                    <a:pt x="52066" y="130059"/>
                  </a:lnTo>
                  <a:lnTo>
                    <a:pt x="48745" y="123733"/>
                  </a:lnTo>
                  <a:lnTo>
                    <a:pt x="42172" y="120662"/>
                  </a:lnTo>
                  <a:lnTo>
                    <a:pt x="32842" y="121131"/>
                  </a:lnTo>
                  <a:lnTo>
                    <a:pt x="32600" y="127100"/>
                  </a:lnTo>
                  <a:lnTo>
                    <a:pt x="28956" y="133361"/>
                  </a:lnTo>
                  <a:lnTo>
                    <a:pt x="29667" y="139228"/>
                  </a:lnTo>
                  <a:lnTo>
                    <a:pt x="23335" y="128179"/>
                  </a:lnTo>
                  <a:lnTo>
                    <a:pt x="16233" y="117699"/>
                  </a:lnTo>
                  <a:lnTo>
                    <a:pt x="8432" y="109928"/>
                  </a:lnTo>
                  <a:lnTo>
                    <a:pt x="0" y="107008"/>
                  </a:lnTo>
                  <a:lnTo>
                    <a:pt x="7981" y="152631"/>
                  </a:lnTo>
                  <a:lnTo>
                    <a:pt x="11201" y="173451"/>
                  </a:lnTo>
                  <a:lnTo>
                    <a:pt x="16798" y="215570"/>
                  </a:lnTo>
                  <a:lnTo>
                    <a:pt x="20383" y="239793"/>
                  </a:lnTo>
                  <a:lnTo>
                    <a:pt x="28803" y="291819"/>
                  </a:lnTo>
                  <a:lnTo>
                    <a:pt x="288950" y="291819"/>
                  </a:lnTo>
                  <a:lnTo>
                    <a:pt x="288950" y="9002"/>
                  </a:lnTo>
                  <a:lnTo>
                    <a:pt x="284782" y="4235"/>
                  </a:lnTo>
                  <a:lnTo>
                    <a:pt x="279908" y="1035"/>
                  </a:lnTo>
                  <a:lnTo>
                    <a:pt x="274423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206007" y="2766811"/>
              <a:ext cx="767715" cy="913130"/>
            </a:xfrm>
            <a:custGeom>
              <a:avLst/>
              <a:gdLst/>
              <a:ahLst/>
              <a:cxnLst/>
              <a:rect l="l" t="t" r="r" b="b"/>
              <a:pathLst>
                <a:path w="767714" h="913129">
                  <a:moveTo>
                    <a:pt x="586539" y="0"/>
                  </a:moveTo>
                  <a:lnTo>
                    <a:pt x="545304" y="2054"/>
                  </a:lnTo>
                  <a:lnTo>
                    <a:pt x="501900" y="6495"/>
                  </a:lnTo>
                  <a:lnTo>
                    <a:pt x="456920" y="13308"/>
                  </a:lnTo>
                  <a:lnTo>
                    <a:pt x="410955" y="22480"/>
                  </a:lnTo>
                  <a:lnTo>
                    <a:pt x="364596" y="33996"/>
                  </a:lnTo>
                  <a:lnTo>
                    <a:pt x="318435" y="47842"/>
                  </a:lnTo>
                  <a:lnTo>
                    <a:pt x="273063" y="64003"/>
                  </a:lnTo>
                  <a:lnTo>
                    <a:pt x="229074" y="82466"/>
                  </a:lnTo>
                  <a:lnTo>
                    <a:pt x="187057" y="103216"/>
                  </a:lnTo>
                  <a:lnTo>
                    <a:pt x="147605" y="126238"/>
                  </a:lnTo>
                  <a:lnTo>
                    <a:pt x="111309" y="151519"/>
                  </a:lnTo>
                  <a:lnTo>
                    <a:pt x="78760" y="179045"/>
                  </a:lnTo>
                  <a:lnTo>
                    <a:pt x="50552" y="208801"/>
                  </a:lnTo>
                  <a:lnTo>
                    <a:pt x="17107" y="272730"/>
                  </a:lnTo>
                  <a:lnTo>
                    <a:pt x="7482" y="312261"/>
                  </a:lnTo>
                  <a:lnTo>
                    <a:pt x="1942" y="355887"/>
                  </a:lnTo>
                  <a:lnTo>
                    <a:pt x="0" y="402893"/>
                  </a:lnTo>
                  <a:lnTo>
                    <a:pt x="1170" y="452569"/>
                  </a:lnTo>
                  <a:lnTo>
                    <a:pt x="4967" y="504199"/>
                  </a:lnTo>
                  <a:lnTo>
                    <a:pt x="10904" y="557073"/>
                  </a:lnTo>
                  <a:lnTo>
                    <a:pt x="18497" y="610477"/>
                  </a:lnTo>
                  <a:lnTo>
                    <a:pt x="27259" y="663699"/>
                  </a:lnTo>
                  <a:lnTo>
                    <a:pt x="36704" y="716024"/>
                  </a:lnTo>
                  <a:lnTo>
                    <a:pt x="64280" y="860501"/>
                  </a:lnTo>
                  <a:lnTo>
                    <a:pt x="72713" y="863421"/>
                  </a:lnTo>
                  <a:lnTo>
                    <a:pt x="80514" y="871191"/>
                  </a:lnTo>
                  <a:lnTo>
                    <a:pt x="87615" y="881672"/>
                  </a:lnTo>
                  <a:lnTo>
                    <a:pt x="93948" y="892721"/>
                  </a:lnTo>
                  <a:lnTo>
                    <a:pt x="93236" y="886854"/>
                  </a:lnTo>
                  <a:lnTo>
                    <a:pt x="96881" y="880593"/>
                  </a:lnTo>
                  <a:lnTo>
                    <a:pt x="97123" y="874624"/>
                  </a:lnTo>
                  <a:lnTo>
                    <a:pt x="106453" y="874155"/>
                  </a:lnTo>
                  <a:lnTo>
                    <a:pt x="113026" y="877225"/>
                  </a:lnTo>
                  <a:lnTo>
                    <a:pt x="116346" y="883551"/>
                  </a:lnTo>
                  <a:lnTo>
                    <a:pt x="115919" y="892848"/>
                  </a:lnTo>
                  <a:lnTo>
                    <a:pt x="124901" y="887051"/>
                  </a:lnTo>
                  <a:lnTo>
                    <a:pt x="137610" y="894242"/>
                  </a:lnTo>
                  <a:lnTo>
                    <a:pt x="151148" y="905771"/>
                  </a:lnTo>
                  <a:lnTo>
                    <a:pt x="162616" y="912990"/>
                  </a:lnTo>
                  <a:lnTo>
                    <a:pt x="162177" y="905471"/>
                  </a:lnTo>
                  <a:lnTo>
                    <a:pt x="163961" y="900054"/>
                  </a:lnTo>
                  <a:lnTo>
                    <a:pt x="167190" y="895472"/>
                  </a:lnTo>
                  <a:lnTo>
                    <a:pt x="171087" y="890460"/>
                  </a:lnTo>
                  <a:lnTo>
                    <a:pt x="179398" y="895640"/>
                  </a:lnTo>
                  <a:lnTo>
                    <a:pt x="189107" y="896582"/>
                  </a:lnTo>
                  <a:lnTo>
                    <a:pt x="198785" y="893904"/>
                  </a:lnTo>
                  <a:lnTo>
                    <a:pt x="207003" y="888225"/>
                  </a:lnTo>
                  <a:lnTo>
                    <a:pt x="189868" y="873152"/>
                  </a:lnTo>
                  <a:lnTo>
                    <a:pt x="184882" y="864517"/>
                  </a:lnTo>
                  <a:lnTo>
                    <a:pt x="186543" y="852868"/>
                  </a:lnTo>
                  <a:lnTo>
                    <a:pt x="193904" y="843931"/>
                  </a:lnTo>
                  <a:lnTo>
                    <a:pt x="203564" y="841932"/>
                  </a:lnTo>
                  <a:lnTo>
                    <a:pt x="214554" y="844026"/>
                  </a:lnTo>
                  <a:lnTo>
                    <a:pt x="225901" y="847369"/>
                  </a:lnTo>
                  <a:lnTo>
                    <a:pt x="225964" y="854240"/>
                  </a:lnTo>
                  <a:lnTo>
                    <a:pt x="231362" y="859574"/>
                  </a:lnTo>
                  <a:lnTo>
                    <a:pt x="232174" y="865251"/>
                  </a:lnTo>
                  <a:lnTo>
                    <a:pt x="250957" y="860532"/>
                  </a:lnTo>
                  <a:lnTo>
                    <a:pt x="263735" y="880639"/>
                  </a:lnTo>
                  <a:lnTo>
                    <a:pt x="277221" y="898128"/>
                  </a:lnTo>
                  <a:lnTo>
                    <a:pt x="298125" y="885558"/>
                  </a:lnTo>
                  <a:lnTo>
                    <a:pt x="286744" y="874752"/>
                  </a:lnTo>
                  <a:lnTo>
                    <a:pt x="283595" y="861293"/>
                  </a:lnTo>
                  <a:lnTo>
                    <a:pt x="287540" y="847509"/>
                  </a:lnTo>
                  <a:lnTo>
                    <a:pt x="297440" y="835723"/>
                  </a:lnTo>
                  <a:lnTo>
                    <a:pt x="289268" y="827503"/>
                  </a:lnTo>
                  <a:lnTo>
                    <a:pt x="287805" y="819007"/>
                  </a:lnTo>
                  <a:lnTo>
                    <a:pt x="292455" y="812135"/>
                  </a:lnTo>
                  <a:lnTo>
                    <a:pt x="302621" y="808787"/>
                  </a:lnTo>
                  <a:lnTo>
                    <a:pt x="306046" y="816872"/>
                  </a:lnTo>
                  <a:lnTo>
                    <a:pt x="312167" y="821406"/>
                  </a:lnTo>
                  <a:lnTo>
                    <a:pt x="319014" y="821037"/>
                  </a:lnTo>
                  <a:lnTo>
                    <a:pt x="324618" y="814413"/>
                  </a:lnTo>
                  <a:lnTo>
                    <a:pt x="318204" y="807148"/>
                  </a:lnTo>
                  <a:lnTo>
                    <a:pt x="319563" y="802132"/>
                  </a:lnTo>
                  <a:lnTo>
                    <a:pt x="319944" y="792340"/>
                  </a:lnTo>
                  <a:lnTo>
                    <a:pt x="329807" y="785350"/>
                  </a:lnTo>
                  <a:lnTo>
                    <a:pt x="328221" y="775437"/>
                  </a:lnTo>
                  <a:lnTo>
                    <a:pt x="325688" y="764694"/>
                  </a:lnTo>
                  <a:lnTo>
                    <a:pt x="332708" y="755218"/>
                  </a:lnTo>
                  <a:lnTo>
                    <a:pt x="338704" y="753492"/>
                  </a:lnTo>
                  <a:lnTo>
                    <a:pt x="344188" y="754528"/>
                  </a:lnTo>
                  <a:lnTo>
                    <a:pt x="349063" y="757727"/>
                  </a:lnTo>
                  <a:lnTo>
                    <a:pt x="353231" y="762495"/>
                  </a:lnTo>
                  <a:lnTo>
                    <a:pt x="353231" y="412420"/>
                  </a:lnTo>
                  <a:lnTo>
                    <a:pt x="303701" y="398666"/>
                  </a:lnTo>
                  <a:lnTo>
                    <a:pt x="289947" y="373901"/>
                  </a:lnTo>
                  <a:lnTo>
                    <a:pt x="320211" y="373901"/>
                  </a:lnTo>
                  <a:lnTo>
                    <a:pt x="749471" y="113868"/>
                  </a:lnTo>
                  <a:lnTo>
                    <a:pt x="762459" y="91270"/>
                  </a:lnTo>
                  <a:lnTo>
                    <a:pt x="767363" y="71202"/>
                  </a:lnTo>
                  <a:lnTo>
                    <a:pt x="764773" y="53649"/>
                  </a:lnTo>
                  <a:lnTo>
                    <a:pt x="717963" y="15936"/>
                  </a:lnTo>
                  <a:lnTo>
                    <a:pt x="660138" y="3109"/>
                  </a:lnTo>
                  <a:lnTo>
                    <a:pt x="625014" y="346"/>
                  </a:lnTo>
                  <a:lnTo>
                    <a:pt x="586539" y="0"/>
                  </a:lnTo>
                  <a:close/>
                </a:path>
              </a:pathLst>
            </a:custGeom>
            <a:solidFill>
              <a:srgbClr val="D8D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495954" y="2846275"/>
              <a:ext cx="1410970" cy="381635"/>
            </a:xfrm>
            <a:custGeom>
              <a:avLst/>
              <a:gdLst/>
              <a:ahLst/>
              <a:cxnLst/>
              <a:rect l="l" t="t" r="r" b="b"/>
              <a:pathLst>
                <a:path w="1410970" h="381635">
                  <a:moveTo>
                    <a:pt x="1287780" y="0"/>
                  </a:moveTo>
                  <a:lnTo>
                    <a:pt x="1247234" y="2651"/>
                  </a:lnTo>
                  <a:lnTo>
                    <a:pt x="1199525" y="8323"/>
                  </a:lnTo>
                  <a:lnTo>
                    <a:pt x="1146566" y="16076"/>
                  </a:lnTo>
                  <a:lnTo>
                    <a:pt x="1032560" y="34058"/>
                  </a:lnTo>
                  <a:lnTo>
                    <a:pt x="975343" y="42405"/>
                  </a:lnTo>
                  <a:lnTo>
                    <a:pt x="920535" y="49068"/>
                  </a:lnTo>
                  <a:lnTo>
                    <a:pt x="870053" y="53106"/>
                  </a:lnTo>
                  <a:lnTo>
                    <a:pt x="825811" y="53578"/>
                  </a:lnTo>
                  <a:lnTo>
                    <a:pt x="789724" y="49542"/>
                  </a:lnTo>
                  <a:lnTo>
                    <a:pt x="718178" y="42082"/>
                  </a:lnTo>
                  <a:lnTo>
                    <a:pt x="659698" y="47998"/>
                  </a:lnTo>
                  <a:lnTo>
                    <a:pt x="613262" y="60188"/>
                  </a:lnTo>
                  <a:lnTo>
                    <a:pt x="577850" y="71551"/>
                  </a:lnTo>
                  <a:lnTo>
                    <a:pt x="512152" y="81999"/>
                  </a:lnTo>
                  <a:lnTo>
                    <a:pt x="469157" y="74647"/>
                  </a:lnTo>
                  <a:lnTo>
                    <a:pt x="450926" y="56460"/>
                  </a:lnTo>
                  <a:lnTo>
                    <a:pt x="459524" y="34404"/>
                  </a:lnTo>
                  <a:lnTo>
                    <a:pt x="30264" y="294436"/>
                  </a:lnTo>
                  <a:lnTo>
                    <a:pt x="0" y="294436"/>
                  </a:lnTo>
                  <a:lnTo>
                    <a:pt x="13754" y="319201"/>
                  </a:lnTo>
                  <a:lnTo>
                    <a:pt x="63284" y="332955"/>
                  </a:lnTo>
                  <a:lnTo>
                    <a:pt x="315061" y="381114"/>
                  </a:lnTo>
                  <a:lnTo>
                    <a:pt x="319576" y="365700"/>
                  </a:lnTo>
                  <a:lnTo>
                    <a:pt x="310934" y="353769"/>
                  </a:lnTo>
                  <a:lnTo>
                    <a:pt x="293005" y="341064"/>
                  </a:lnTo>
                  <a:lnTo>
                    <a:pt x="269659" y="323329"/>
                  </a:lnTo>
                  <a:lnTo>
                    <a:pt x="249731" y="303078"/>
                  </a:lnTo>
                  <a:lnTo>
                    <a:pt x="240250" y="285149"/>
                  </a:lnTo>
                  <a:lnTo>
                    <a:pt x="242378" y="268768"/>
                  </a:lnTo>
                  <a:lnTo>
                    <a:pt x="289463" y="239940"/>
                  </a:lnTo>
                  <a:lnTo>
                    <a:pt x="332092" y="230976"/>
                  </a:lnTo>
                  <a:lnTo>
                    <a:pt x="385229" y="224269"/>
                  </a:lnTo>
                  <a:lnTo>
                    <a:pt x="1408849" y="38531"/>
                  </a:lnTo>
                  <a:lnTo>
                    <a:pt x="1410512" y="37972"/>
                  </a:lnTo>
                  <a:lnTo>
                    <a:pt x="1400235" y="22908"/>
                  </a:lnTo>
                  <a:lnTo>
                    <a:pt x="1378583" y="10380"/>
                  </a:lnTo>
                  <a:lnTo>
                    <a:pt x="1342213" y="2156"/>
                  </a:lnTo>
                  <a:lnTo>
                    <a:pt x="128778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587102" y="3530091"/>
              <a:ext cx="2348230" cy="1369060"/>
            </a:xfrm>
            <a:custGeom>
              <a:avLst/>
              <a:gdLst/>
              <a:ahLst/>
              <a:cxnLst/>
              <a:rect l="l" t="t" r="r" b="b"/>
              <a:pathLst>
                <a:path w="2348229" h="1369060">
                  <a:moveTo>
                    <a:pt x="2267026" y="1322158"/>
                  </a:moveTo>
                  <a:lnTo>
                    <a:pt x="2251265" y="1275562"/>
                  </a:lnTo>
                  <a:lnTo>
                    <a:pt x="2233053" y="1238275"/>
                  </a:lnTo>
                  <a:lnTo>
                    <a:pt x="2218880" y="1203096"/>
                  </a:lnTo>
                  <a:lnTo>
                    <a:pt x="2215210" y="1162837"/>
                  </a:lnTo>
                  <a:lnTo>
                    <a:pt x="2228507" y="1110297"/>
                  </a:lnTo>
                  <a:lnTo>
                    <a:pt x="2233892" y="1094244"/>
                  </a:lnTo>
                  <a:lnTo>
                    <a:pt x="2238641" y="1075296"/>
                  </a:lnTo>
                  <a:lnTo>
                    <a:pt x="2242439" y="1054481"/>
                  </a:lnTo>
                  <a:lnTo>
                    <a:pt x="2244928" y="1032789"/>
                  </a:lnTo>
                  <a:lnTo>
                    <a:pt x="1720138" y="892225"/>
                  </a:lnTo>
                  <a:lnTo>
                    <a:pt x="1542643" y="964450"/>
                  </a:lnTo>
                  <a:lnTo>
                    <a:pt x="1540586" y="1065568"/>
                  </a:lnTo>
                  <a:lnTo>
                    <a:pt x="1526146" y="1071765"/>
                  </a:lnTo>
                  <a:lnTo>
                    <a:pt x="1509636" y="1069708"/>
                  </a:lnTo>
                  <a:lnTo>
                    <a:pt x="1509636" y="976833"/>
                  </a:lnTo>
                  <a:lnTo>
                    <a:pt x="1453908" y="997470"/>
                  </a:lnTo>
                  <a:lnTo>
                    <a:pt x="1453908" y="1038745"/>
                  </a:lnTo>
                  <a:lnTo>
                    <a:pt x="1437398" y="1047000"/>
                  </a:lnTo>
                  <a:lnTo>
                    <a:pt x="1425028" y="1042873"/>
                  </a:lnTo>
                  <a:lnTo>
                    <a:pt x="1425028" y="1009853"/>
                  </a:lnTo>
                  <a:lnTo>
                    <a:pt x="1253718" y="1075893"/>
                  </a:lnTo>
                  <a:lnTo>
                    <a:pt x="1253718" y="1181150"/>
                  </a:lnTo>
                  <a:lnTo>
                    <a:pt x="1237221" y="1189393"/>
                  </a:lnTo>
                  <a:lnTo>
                    <a:pt x="1220711" y="1183208"/>
                  </a:lnTo>
                  <a:lnTo>
                    <a:pt x="1216583" y="1088275"/>
                  </a:lnTo>
                  <a:lnTo>
                    <a:pt x="1150531" y="1115110"/>
                  </a:lnTo>
                  <a:lnTo>
                    <a:pt x="1150531" y="1148118"/>
                  </a:lnTo>
                  <a:lnTo>
                    <a:pt x="1131963" y="1156385"/>
                  </a:lnTo>
                  <a:lnTo>
                    <a:pt x="1115466" y="1152258"/>
                  </a:lnTo>
                  <a:lnTo>
                    <a:pt x="1115466" y="1129550"/>
                  </a:lnTo>
                  <a:lnTo>
                    <a:pt x="964793" y="1185265"/>
                  </a:lnTo>
                  <a:lnTo>
                    <a:pt x="940041" y="1177023"/>
                  </a:lnTo>
                  <a:lnTo>
                    <a:pt x="940041" y="727125"/>
                  </a:lnTo>
                  <a:lnTo>
                    <a:pt x="902881" y="718870"/>
                  </a:lnTo>
                  <a:lnTo>
                    <a:pt x="779068" y="758075"/>
                  </a:lnTo>
                  <a:lnTo>
                    <a:pt x="779068" y="842695"/>
                  </a:lnTo>
                  <a:lnTo>
                    <a:pt x="644918" y="888098"/>
                  </a:lnTo>
                  <a:lnTo>
                    <a:pt x="519036" y="853008"/>
                  </a:lnTo>
                  <a:lnTo>
                    <a:pt x="518541" y="846734"/>
                  </a:lnTo>
                  <a:lnTo>
                    <a:pt x="233197" y="942771"/>
                  </a:lnTo>
                  <a:lnTo>
                    <a:pt x="515937" y="1030490"/>
                  </a:lnTo>
                  <a:lnTo>
                    <a:pt x="516420" y="1019086"/>
                  </a:lnTo>
                  <a:lnTo>
                    <a:pt x="519023" y="1009713"/>
                  </a:lnTo>
                  <a:lnTo>
                    <a:pt x="523189" y="1002474"/>
                  </a:lnTo>
                  <a:lnTo>
                    <a:pt x="528320" y="997470"/>
                  </a:lnTo>
                  <a:lnTo>
                    <a:pt x="527291" y="958253"/>
                  </a:lnTo>
                  <a:lnTo>
                    <a:pt x="557212" y="946912"/>
                  </a:lnTo>
                  <a:lnTo>
                    <a:pt x="623252" y="967549"/>
                  </a:lnTo>
                  <a:lnTo>
                    <a:pt x="625309" y="1105814"/>
                  </a:lnTo>
                  <a:lnTo>
                    <a:pt x="677938" y="1123353"/>
                  </a:lnTo>
                  <a:lnTo>
                    <a:pt x="727468" y="1135748"/>
                  </a:lnTo>
                  <a:lnTo>
                    <a:pt x="754303" y="1150188"/>
                  </a:lnTo>
                  <a:lnTo>
                    <a:pt x="785266" y="1148118"/>
                  </a:lnTo>
                  <a:lnTo>
                    <a:pt x="810031" y="1170825"/>
                  </a:lnTo>
                  <a:lnTo>
                    <a:pt x="886383" y="1158443"/>
                  </a:lnTo>
                  <a:lnTo>
                    <a:pt x="933843" y="1179080"/>
                  </a:lnTo>
                  <a:lnTo>
                    <a:pt x="933843" y="1199718"/>
                  </a:lnTo>
                  <a:lnTo>
                    <a:pt x="962736" y="1214170"/>
                  </a:lnTo>
                  <a:lnTo>
                    <a:pt x="991641" y="1216228"/>
                  </a:lnTo>
                  <a:lnTo>
                    <a:pt x="1018463" y="1228610"/>
                  </a:lnTo>
                  <a:lnTo>
                    <a:pt x="1051483" y="1230668"/>
                  </a:lnTo>
                  <a:lnTo>
                    <a:pt x="1074191" y="1247178"/>
                  </a:lnTo>
                  <a:lnTo>
                    <a:pt x="1092758" y="1245120"/>
                  </a:lnTo>
                  <a:lnTo>
                    <a:pt x="1115466" y="1253375"/>
                  </a:lnTo>
                  <a:lnTo>
                    <a:pt x="1125778" y="1267815"/>
                  </a:lnTo>
                  <a:lnTo>
                    <a:pt x="1162926" y="1294650"/>
                  </a:lnTo>
                  <a:lnTo>
                    <a:pt x="1198016" y="1294650"/>
                  </a:lnTo>
                  <a:lnTo>
                    <a:pt x="1237221" y="1300848"/>
                  </a:lnTo>
                  <a:lnTo>
                    <a:pt x="1266113" y="1319415"/>
                  </a:lnTo>
                  <a:lnTo>
                    <a:pt x="1375486" y="1317358"/>
                  </a:lnTo>
                  <a:lnTo>
                    <a:pt x="1412633" y="1337995"/>
                  </a:lnTo>
                  <a:lnTo>
                    <a:pt x="1482801" y="1329728"/>
                  </a:lnTo>
                  <a:lnTo>
                    <a:pt x="1488998" y="1346250"/>
                  </a:lnTo>
                  <a:lnTo>
                    <a:pt x="1509636" y="1352435"/>
                  </a:lnTo>
                  <a:lnTo>
                    <a:pt x="1517891" y="1366888"/>
                  </a:lnTo>
                  <a:lnTo>
                    <a:pt x="1654098" y="1368945"/>
                  </a:lnTo>
                  <a:lnTo>
                    <a:pt x="1695373" y="1354493"/>
                  </a:lnTo>
                  <a:lnTo>
                    <a:pt x="1761413" y="1366888"/>
                  </a:lnTo>
                  <a:lnTo>
                    <a:pt x="1804746" y="1354493"/>
                  </a:lnTo>
                  <a:lnTo>
                    <a:pt x="1843963" y="1366888"/>
                  </a:lnTo>
                  <a:lnTo>
                    <a:pt x="1870786" y="1342123"/>
                  </a:lnTo>
                  <a:lnTo>
                    <a:pt x="1895551" y="1340053"/>
                  </a:lnTo>
                  <a:lnTo>
                    <a:pt x="1899691" y="1325613"/>
                  </a:lnTo>
                  <a:lnTo>
                    <a:pt x="1934756" y="1325613"/>
                  </a:lnTo>
                  <a:lnTo>
                    <a:pt x="1943023" y="1309090"/>
                  </a:lnTo>
                  <a:lnTo>
                    <a:pt x="2027631" y="1302905"/>
                  </a:lnTo>
                  <a:lnTo>
                    <a:pt x="2046211" y="1284338"/>
                  </a:lnTo>
                  <a:lnTo>
                    <a:pt x="2062721" y="1282268"/>
                  </a:lnTo>
                  <a:lnTo>
                    <a:pt x="2071662" y="1267129"/>
                  </a:lnTo>
                  <a:lnTo>
                    <a:pt x="2267026" y="1322158"/>
                  </a:lnTo>
                  <a:close/>
                </a:path>
                <a:path w="2348229" h="1369060">
                  <a:moveTo>
                    <a:pt x="2347861" y="279984"/>
                  </a:moveTo>
                  <a:lnTo>
                    <a:pt x="2192731" y="242138"/>
                  </a:lnTo>
                  <a:lnTo>
                    <a:pt x="1961603" y="320560"/>
                  </a:lnTo>
                  <a:lnTo>
                    <a:pt x="1932698" y="313677"/>
                  </a:lnTo>
                  <a:lnTo>
                    <a:pt x="1932698" y="310934"/>
                  </a:lnTo>
                  <a:lnTo>
                    <a:pt x="1932698" y="280670"/>
                  </a:lnTo>
                  <a:lnTo>
                    <a:pt x="1727708" y="240766"/>
                  </a:lnTo>
                  <a:lnTo>
                    <a:pt x="1711198" y="246265"/>
                  </a:lnTo>
                  <a:lnTo>
                    <a:pt x="1709813" y="255892"/>
                  </a:lnTo>
                  <a:lnTo>
                    <a:pt x="1540586" y="310934"/>
                  </a:lnTo>
                  <a:lnTo>
                    <a:pt x="1426400" y="286169"/>
                  </a:lnTo>
                  <a:lnTo>
                    <a:pt x="1255788" y="339826"/>
                  </a:lnTo>
                  <a:lnTo>
                    <a:pt x="1229664" y="332943"/>
                  </a:lnTo>
                  <a:lnTo>
                    <a:pt x="1228750" y="154432"/>
                  </a:lnTo>
                  <a:lnTo>
                    <a:pt x="1228572" y="116941"/>
                  </a:lnTo>
                  <a:lnTo>
                    <a:pt x="1228267" y="56400"/>
                  </a:lnTo>
                  <a:lnTo>
                    <a:pt x="932472" y="0"/>
                  </a:lnTo>
                  <a:lnTo>
                    <a:pt x="727468" y="50901"/>
                  </a:lnTo>
                  <a:lnTo>
                    <a:pt x="727468" y="111429"/>
                  </a:lnTo>
                  <a:lnTo>
                    <a:pt x="719213" y="116941"/>
                  </a:lnTo>
                  <a:lnTo>
                    <a:pt x="660400" y="103873"/>
                  </a:lnTo>
                  <a:lnTo>
                    <a:pt x="644918" y="100431"/>
                  </a:lnTo>
                  <a:lnTo>
                    <a:pt x="640791" y="103873"/>
                  </a:lnTo>
                  <a:lnTo>
                    <a:pt x="570623" y="90449"/>
                  </a:lnTo>
                  <a:lnTo>
                    <a:pt x="560311" y="93548"/>
                  </a:lnTo>
                  <a:lnTo>
                    <a:pt x="560311" y="149275"/>
                  </a:lnTo>
                  <a:lnTo>
                    <a:pt x="552056" y="154432"/>
                  </a:lnTo>
                  <a:lnTo>
                    <a:pt x="468477" y="136880"/>
                  </a:lnTo>
                  <a:lnTo>
                    <a:pt x="461251" y="134823"/>
                  </a:lnTo>
                  <a:lnTo>
                    <a:pt x="462280" y="127596"/>
                  </a:lnTo>
                  <a:lnTo>
                    <a:pt x="463321" y="118313"/>
                  </a:lnTo>
                  <a:lnTo>
                    <a:pt x="0" y="232854"/>
                  </a:lnTo>
                  <a:lnTo>
                    <a:pt x="2254339" y="765505"/>
                  </a:lnTo>
                  <a:lnTo>
                    <a:pt x="2258644" y="750062"/>
                  </a:lnTo>
                  <a:lnTo>
                    <a:pt x="2261578" y="733907"/>
                  </a:lnTo>
                  <a:lnTo>
                    <a:pt x="2262682" y="717245"/>
                  </a:lnTo>
                  <a:lnTo>
                    <a:pt x="2261527" y="700290"/>
                  </a:lnTo>
                  <a:lnTo>
                    <a:pt x="2253907" y="661517"/>
                  </a:lnTo>
                  <a:lnTo>
                    <a:pt x="2244648" y="616661"/>
                  </a:lnTo>
                  <a:lnTo>
                    <a:pt x="2239187" y="568896"/>
                  </a:lnTo>
                  <a:lnTo>
                    <a:pt x="2242985" y="521423"/>
                  </a:lnTo>
                  <a:lnTo>
                    <a:pt x="2261527" y="477405"/>
                  </a:lnTo>
                  <a:lnTo>
                    <a:pt x="2295296" y="422300"/>
                  </a:lnTo>
                  <a:lnTo>
                    <a:pt x="2320277" y="371271"/>
                  </a:lnTo>
                  <a:lnTo>
                    <a:pt x="2331707" y="339826"/>
                  </a:lnTo>
                  <a:lnTo>
                    <a:pt x="2337473" y="323951"/>
                  </a:lnTo>
                  <a:lnTo>
                    <a:pt x="2338273" y="320560"/>
                  </a:lnTo>
                  <a:lnTo>
                    <a:pt x="2347861" y="279984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615935" y="4484220"/>
              <a:ext cx="537845" cy="250190"/>
            </a:xfrm>
            <a:custGeom>
              <a:avLst/>
              <a:gdLst/>
              <a:ahLst/>
              <a:cxnLst/>
              <a:rect l="l" t="t" r="r" b="b"/>
              <a:pathLst>
                <a:path w="537845" h="250189">
                  <a:moveTo>
                    <a:pt x="108403" y="0"/>
                  </a:moveTo>
                  <a:lnTo>
                    <a:pt x="23795" y="24752"/>
                  </a:lnTo>
                  <a:lnTo>
                    <a:pt x="11476" y="28621"/>
                  </a:lnTo>
                  <a:lnTo>
                    <a:pt x="1094" y="33523"/>
                  </a:lnTo>
                  <a:lnTo>
                    <a:pt x="0" y="38684"/>
                  </a:lnTo>
                  <a:lnTo>
                    <a:pt x="15540" y="43332"/>
                  </a:lnTo>
                  <a:lnTo>
                    <a:pt x="38235" y="52285"/>
                  </a:lnTo>
                  <a:lnTo>
                    <a:pt x="246680" y="115570"/>
                  </a:lnTo>
                  <a:lnTo>
                    <a:pt x="271509" y="163614"/>
                  </a:lnTo>
                  <a:lnTo>
                    <a:pt x="537675" y="250063"/>
                  </a:lnTo>
                  <a:lnTo>
                    <a:pt x="537675" y="164731"/>
                  </a:lnTo>
                  <a:lnTo>
                    <a:pt x="500515" y="152704"/>
                  </a:lnTo>
                  <a:lnTo>
                    <a:pt x="498458" y="142392"/>
                  </a:lnTo>
                  <a:lnTo>
                    <a:pt x="469565" y="121754"/>
                  </a:lnTo>
                  <a:lnTo>
                    <a:pt x="448928" y="121754"/>
                  </a:lnTo>
                  <a:lnTo>
                    <a:pt x="426220" y="111429"/>
                  </a:lnTo>
                  <a:lnTo>
                    <a:pt x="407653" y="117627"/>
                  </a:lnTo>
                  <a:lnTo>
                    <a:pt x="384945" y="119697"/>
                  </a:lnTo>
                  <a:lnTo>
                    <a:pt x="374633" y="132067"/>
                  </a:lnTo>
                  <a:lnTo>
                    <a:pt x="331300" y="136207"/>
                  </a:lnTo>
                  <a:lnTo>
                    <a:pt x="269388" y="107302"/>
                  </a:lnTo>
                  <a:lnTo>
                    <a:pt x="269388" y="90792"/>
                  </a:lnTo>
                  <a:lnTo>
                    <a:pt x="242553" y="66027"/>
                  </a:lnTo>
                  <a:lnTo>
                    <a:pt x="230170" y="41275"/>
                  </a:lnTo>
                  <a:lnTo>
                    <a:pt x="131110" y="22694"/>
                  </a:lnTo>
                  <a:lnTo>
                    <a:pt x="120785" y="8242"/>
                  </a:lnTo>
                  <a:lnTo>
                    <a:pt x="10840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53611" y="4648951"/>
              <a:ext cx="23495" cy="149225"/>
            </a:xfrm>
            <a:custGeom>
              <a:avLst/>
              <a:gdLst/>
              <a:ahLst/>
              <a:cxnLst/>
              <a:rect l="l" t="t" r="r" b="b"/>
              <a:pathLst>
                <a:path w="23495" h="149225">
                  <a:moveTo>
                    <a:pt x="0" y="0"/>
                  </a:moveTo>
                  <a:lnTo>
                    <a:pt x="0" y="142760"/>
                  </a:lnTo>
                  <a:lnTo>
                    <a:pt x="4114" y="148945"/>
                  </a:lnTo>
                  <a:lnTo>
                    <a:pt x="14439" y="148945"/>
                  </a:lnTo>
                  <a:lnTo>
                    <a:pt x="23037" y="147916"/>
                  </a:lnTo>
                  <a:lnTo>
                    <a:pt x="23380" y="142760"/>
                  </a:lnTo>
                  <a:lnTo>
                    <a:pt x="23380" y="75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76991" y="4634867"/>
              <a:ext cx="1687195" cy="630555"/>
            </a:xfrm>
            <a:custGeom>
              <a:avLst/>
              <a:gdLst/>
              <a:ahLst/>
              <a:cxnLst/>
              <a:rect l="l" t="t" r="r" b="b"/>
              <a:pathLst>
                <a:path w="1687195" h="630554">
                  <a:moveTo>
                    <a:pt x="32334" y="0"/>
                  </a:moveTo>
                  <a:lnTo>
                    <a:pt x="32334" y="16509"/>
                  </a:lnTo>
                  <a:lnTo>
                    <a:pt x="9626" y="24764"/>
                  </a:lnTo>
                  <a:lnTo>
                    <a:pt x="0" y="21653"/>
                  </a:lnTo>
                  <a:lnTo>
                    <a:pt x="0" y="107022"/>
                  </a:lnTo>
                  <a:lnTo>
                    <a:pt x="1610220" y="630085"/>
                  </a:lnTo>
                  <a:lnTo>
                    <a:pt x="1628829" y="597372"/>
                  </a:lnTo>
                  <a:lnTo>
                    <a:pt x="1643124" y="559638"/>
                  </a:lnTo>
                  <a:lnTo>
                    <a:pt x="1650816" y="519989"/>
                  </a:lnTo>
                  <a:lnTo>
                    <a:pt x="1649615" y="481533"/>
                  </a:lnTo>
                  <a:lnTo>
                    <a:pt x="1643601" y="436225"/>
                  </a:lnTo>
                  <a:lnTo>
                    <a:pt x="1642745" y="395555"/>
                  </a:lnTo>
                  <a:lnTo>
                    <a:pt x="1648079" y="360041"/>
                  </a:lnTo>
                  <a:lnTo>
                    <a:pt x="1660639" y="330199"/>
                  </a:lnTo>
                  <a:lnTo>
                    <a:pt x="1675598" y="301739"/>
                  </a:lnTo>
                  <a:lnTo>
                    <a:pt x="1685399" y="271724"/>
                  </a:lnTo>
                  <a:lnTo>
                    <a:pt x="1686944" y="242740"/>
                  </a:lnTo>
                  <a:lnTo>
                    <a:pt x="1677136" y="217373"/>
                  </a:lnTo>
                  <a:lnTo>
                    <a:pt x="1481772" y="162344"/>
                  </a:lnTo>
                  <a:lnTo>
                    <a:pt x="1472831" y="177482"/>
                  </a:lnTo>
                  <a:lnTo>
                    <a:pt x="1456321" y="179552"/>
                  </a:lnTo>
                  <a:lnTo>
                    <a:pt x="1437741" y="198119"/>
                  </a:lnTo>
                  <a:lnTo>
                    <a:pt x="1353134" y="204304"/>
                  </a:lnTo>
                  <a:lnTo>
                    <a:pt x="1344866" y="220827"/>
                  </a:lnTo>
                  <a:lnTo>
                    <a:pt x="1309801" y="220827"/>
                  </a:lnTo>
                  <a:lnTo>
                    <a:pt x="1305661" y="235267"/>
                  </a:lnTo>
                  <a:lnTo>
                    <a:pt x="1280896" y="237337"/>
                  </a:lnTo>
                  <a:lnTo>
                    <a:pt x="1254074" y="262102"/>
                  </a:lnTo>
                  <a:lnTo>
                    <a:pt x="1214856" y="249707"/>
                  </a:lnTo>
                  <a:lnTo>
                    <a:pt x="1171524" y="262102"/>
                  </a:lnTo>
                  <a:lnTo>
                    <a:pt x="1105484" y="249707"/>
                  </a:lnTo>
                  <a:lnTo>
                    <a:pt x="1064209" y="264159"/>
                  </a:lnTo>
                  <a:lnTo>
                    <a:pt x="928001" y="262102"/>
                  </a:lnTo>
                  <a:lnTo>
                    <a:pt x="919746" y="247649"/>
                  </a:lnTo>
                  <a:lnTo>
                    <a:pt x="899109" y="241465"/>
                  </a:lnTo>
                  <a:lnTo>
                    <a:pt x="892911" y="224942"/>
                  </a:lnTo>
                  <a:lnTo>
                    <a:pt x="822744" y="233210"/>
                  </a:lnTo>
                  <a:lnTo>
                    <a:pt x="785596" y="212572"/>
                  </a:lnTo>
                  <a:lnTo>
                    <a:pt x="676224" y="214629"/>
                  </a:lnTo>
                  <a:lnTo>
                    <a:pt x="647331" y="196062"/>
                  </a:lnTo>
                  <a:lnTo>
                    <a:pt x="608126" y="189864"/>
                  </a:lnTo>
                  <a:lnTo>
                    <a:pt x="573036" y="189864"/>
                  </a:lnTo>
                  <a:lnTo>
                    <a:pt x="535889" y="163029"/>
                  </a:lnTo>
                  <a:lnTo>
                    <a:pt x="525576" y="148589"/>
                  </a:lnTo>
                  <a:lnTo>
                    <a:pt x="502869" y="140334"/>
                  </a:lnTo>
                  <a:lnTo>
                    <a:pt x="484301" y="142392"/>
                  </a:lnTo>
                  <a:lnTo>
                    <a:pt x="461594" y="125882"/>
                  </a:lnTo>
                  <a:lnTo>
                    <a:pt x="428574" y="123824"/>
                  </a:lnTo>
                  <a:lnTo>
                    <a:pt x="401751" y="111442"/>
                  </a:lnTo>
                  <a:lnTo>
                    <a:pt x="372846" y="109385"/>
                  </a:lnTo>
                  <a:lnTo>
                    <a:pt x="343954" y="94932"/>
                  </a:lnTo>
                  <a:lnTo>
                    <a:pt x="343954" y="74294"/>
                  </a:lnTo>
                  <a:lnTo>
                    <a:pt x="296494" y="53657"/>
                  </a:lnTo>
                  <a:lnTo>
                    <a:pt x="220141" y="66039"/>
                  </a:lnTo>
                  <a:lnTo>
                    <a:pt x="195376" y="43332"/>
                  </a:lnTo>
                  <a:lnTo>
                    <a:pt x="164414" y="45402"/>
                  </a:lnTo>
                  <a:lnTo>
                    <a:pt x="137579" y="30962"/>
                  </a:lnTo>
                  <a:lnTo>
                    <a:pt x="88049" y="18567"/>
                  </a:lnTo>
                  <a:lnTo>
                    <a:pt x="3233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874998" y="4647844"/>
              <a:ext cx="1912620" cy="645160"/>
            </a:xfrm>
            <a:custGeom>
              <a:avLst/>
              <a:gdLst/>
              <a:ahLst/>
              <a:cxnLst/>
              <a:rect l="l" t="t" r="r" b="b"/>
              <a:pathLst>
                <a:path w="1912620" h="645160">
                  <a:moveTo>
                    <a:pt x="278409" y="120942"/>
                  </a:moveTo>
                  <a:lnTo>
                    <a:pt x="277863" y="86220"/>
                  </a:lnTo>
                  <a:lnTo>
                    <a:pt x="12446" y="0"/>
                  </a:lnTo>
                  <a:lnTo>
                    <a:pt x="14439" y="20053"/>
                  </a:lnTo>
                  <a:lnTo>
                    <a:pt x="0" y="30365"/>
                  </a:lnTo>
                  <a:lnTo>
                    <a:pt x="278409" y="120942"/>
                  </a:lnTo>
                  <a:close/>
                </a:path>
                <a:path w="1912620" h="645160">
                  <a:moveTo>
                    <a:pt x="1912213" y="617118"/>
                  </a:moveTo>
                  <a:lnTo>
                    <a:pt x="301993" y="94056"/>
                  </a:lnTo>
                  <a:lnTo>
                    <a:pt x="301993" y="128625"/>
                  </a:lnTo>
                  <a:lnTo>
                    <a:pt x="1888324" y="644677"/>
                  </a:lnTo>
                  <a:lnTo>
                    <a:pt x="1894357" y="639076"/>
                  </a:lnTo>
                  <a:lnTo>
                    <a:pt x="1900389" y="632561"/>
                  </a:lnTo>
                  <a:lnTo>
                    <a:pt x="1906358" y="625208"/>
                  </a:lnTo>
                  <a:lnTo>
                    <a:pt x="1912213" y="617118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559238" y="3179231"/>
              <a:ext cx="2282825" cy="1536700"/>
            </a:xfrm>
            <a:custGeom>
              <a:avLst/>
              <a:gdLst/>
              <a:ahLst/>
              <a:cxnLst/>
              <a:rect l="l" t="t" r="r" b="b"/>
              <a:pathLst>
                <a:path w="2282825" h="1536700">
                  <a:moveTo>
                    <a:pt x="0" y="0"/>
                  </a:moveTo>
                  <a:lnTo>
                    <a:pt x="0" y="1395107"/>
                  </a:lnTo>
                  <a:lnTo>
                    <a:pt x="30276" y="1404734"/>
                  </a:lnTo>
                  <a:lnTo>
                    <a:pt x="29019" y="1375816"/>
                  </a:lnTo>
                  <a:lnTo>
                    <a:pt x="26835" y="1373085"/>
                  </a:lnTo>
                  <a:lnTo>
                    <a:pt x="26835" y="603313"/>
                  </a:lnTo>
                  <a:lnTo>
                    <a:pt x="967905" y="828255"/>
                  </a:lnTo>
                  <a:lnTo>
                    <a:pt x="967905" y="1527873"/>
                  </a:lnTo>
                  <a:lnTo>
                    <a:pt x="992657" y="1536115"/>
                  </a:lnTo>
                  <a:lnTo>
                    <a:pt x="992657" y="834440"/>
                  </a:lnTo>
                  <a:lnTo>
                    <a:pt x="2274074" y="1137780"/>
                  </a:lnTo>
                  <a:lnTo>
                    <a:pt x="2276983" y="1131062"/>
                  </a:lnTo>
                  <a:lnTo>
                    <a:pt x="2279777" y="1123886"/>
                  </a:lnTo>
                  <a:lnTo>
                    <a:pt x="2282202" y="1116355"/>
                  </a:lnTo>
                  <a:lnTo>
                    <a:pt x="27863" y="583704"/>
                  </a:lnTo>
                  <a:lnTo>
                    <a:pt x="26835" y="5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92068" y="2884248"/>
              <a:ext cx="2461666" cy="1893011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587673" y="3184464"/>
              <a:ext cx="2044064" cy="1061720"/>
            </a:xfrm>
            <a:custGeom>
              <a:avLst/>
              <a:gdLst/>
              <a:ahLst/>
              <a:cxnLst/>
              <a:rect l="l" t="t" r="r" b="b"/>
              <a:pathLst>
                <a:path w="2044064" h="1061720">
                  <a:moveTo>
                    <a:pt x="2044001" y="1061529"/>
                  </a:moveTo>
                  <a:lnTo>
                    <a:pt x="0" y="57771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559733" y="3178520"/>
              <a:ext cx="27940" cy="1406525"/>
            </a:xfrm>
            <a:custGeom>
              <a:avLst/>
              <a:gdLst/>
              <a:ahLst/>
              <a:cxnLst/>
              <a:rect l="l" t="t" r="r" b="b"/>
              <a:pathLst>
                <a:path w="27939" h="1406525">
                  <a:moveTo>
                    <a:pt x="0" y="0"/>
                  </a:moveTo>
                  <a:lnTo>
                    <a:pt x="0" y="1397355"/>
                  </a:lnTo>
                  <a:lnTo>
                    <a:pt x="27940" y="1406258"/>
                  </a:lnTo>
                  <a:lnTo>
                    <a:pt x="27940" y="136108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587673" y="3784767"/>
              <a:ext cx="2043430" cy="932180"/>
            </a:xfrm>
            <a:custGeom>
              <a:avLst/>
              <a:gdLst/>
              <a:ahLst/>
              <a:cxnLst/>
              <a:rect l="l" t="t" r="r" b="b"/>
              <a:pathLst>
                <a:path w="2043429" h="932179">
                  <a:moveTo>
                    <a:pt x="0" y="716191"/>
                  </a:moveTo>
                  <a:lnTo>
                    <a:pt x="0" y="0"/>
                  </a:lnTo>
                  <a:lnTo>
                    <a:pt x="941463" y="223469"/>
                  </a:lnTo>
                  <a:lnTo>
                    <a:pt x="941463" y="924229"/>
                  </a:lnTo>
                  <a:lnTo>
                    <a:pt x="965822" y="931964"/>
                  </a:lnTo>
                  <a:lnTo>
                    <a:pt x="965822" y="228828"/>
                  </a:lnTo>
                  <a:lnTo>
                    <a:pt x="2043417" y="4832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83419" y="3134784"/>
              <a:ext cx="2472245" cy="2122675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095913" y="7197506"/>
            <a:ext cx="2083283" cy="2120607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5761928" y="492897"/>
            <a:ext cx="1234440" cy="3854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1000" b="1" spc="15" dirty="0">
                <a:latin typeface="Arial"/>
                <a:cs typeface="Arial"/>
              </a:rPr>
              <a:t>Energía</a:t>
            </a:r>
            <a:r>
              <a:rPr sz="1000" b="1" spc="-65" dirty="0">
                <a:latin typeface="Arial"/>
                <a:cs typeface="Arial"/>
              </a:rPr>
              <a:t> </a:t>
            </a:r>
            <a:r>
              <a:rPr sz="1000" b="1" spc="20" dirty="0">
                <a:latin typeface="Arial"/>
                <a:cs typeface="Arial"/>
              </a:rPr>
              <a:t>residencial</a:t>
            </a:r>
            <a:endParaRPr sz="1000">
              <a:latin typeface="Arial"/>
              <a:cs typeface="Arial"/>
            </a:endParaRPr>
          </a:p>
          <a:p>
            <a:pPr marL="12700">
              <a:spcBef>
                <a:spcPts val="190"/>
              </a:spcBef>
            </a:pPr>
            <a:r>
              <a:rPr sz="1050" b="1" spc="25" dirty="0">
                <a:latin typeface="Arial"/>
                <a:cs typeface="Arial"/>
              </a:rPr>
              <a:t>Distribución</a:t>
            </a:r>
            <a:endParaRPr sz="1050">
              <a:latin typeface="Arial"/>
              <a:cs typeface="Arial"/>
            </a:endParaRPr>
          </a:p>
        </p:txBody>
      </p:sp>
      <p:sp>
        <p:nvSpPr>
          <p:cNvPr id="35" name="object 35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13</a:t>
            </a:fld>
            <a:endParaRPr spc="30" dirty="0"/>
          </a:p>
        </p:txBody>
      </p:sp>
      <p:sp>
        <p:nvSpPr>
          <p:cNvPr id="23" name="object 23"/>
          <p:cNvSpPr txBox="1"/>
          <p:nvPr/>
        </p:nvSpPr>
        <p:spPr>
          <a:xfrm>
            <a:off x="7957709" y="481587"/>
            <a:ext cx="4319905" cy="20358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5" dirty="0">
                <a:latin typeface="Tahoma"/>
                <a:cs typeface="Tahoma"/>
              </a:rPr>
              <a:t>Después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pasar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través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medidor,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energía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entrante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por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general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va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b="1" spc="30" dirty="0">
                <a:latin typeface="Arial"/>
                <a:cs typeface="Arial"/>
              </a:rPr>
              <a:t>centro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15" dirty="0">
                <a:latin typeface="Arial"/>
                <a:cs typeface="Arial"/>
              </a:rPr>
              <a:t>carga</a:t>
            </a:r>
            <a:r>
              <a:rPr sz="850" spc="15" dirty="0">
                <a:latin typeface="Tahoma"/>
                <a:cs typeface="Tahoma"/>
              </a:rPr>
              <a:t>. </a:t>
            </a:r>
            <a:r>
              <a:rPr sz="850" spc="35" dirty="0">
                <a:latin typeface="Tahoma"/>
                <a:cs typeface="Tahoma"/>
              </a:rPr>
              <a:t>Centro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carga </a:t>
            </a:r>
            <a:r>
              <a:rPr sz="850" spc="25" dirty="0">
                <a:latin typeface="Tahoma"/>
                <a:cs typeface="Tahoma"/>
              </a:rPr>
              <a:t>es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40" dirty="0">
                <a:latin typeface="Tahoma"/>
                <a:cs typeface="Tahoma"/>
              </a:rPr>
              <a:t>término de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industria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25" dirty="0">
                <a:latin typeface="Tahoma"/>
                <a:cs typeface="Tahoma"/>
              </a:rPr>
              <a:t>se utiliza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identificar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35" dirty="0">
                <a:latin typeface="Tahoma"/>
                <a:cs typeface="Tahoma"/>
              </a:rPr>
              <a:t>tipo </a:t>
            </a:r>
            <a:r>
              <a:rPr sz="850" spc="30" dirty="0">
                <a:latin typeface="Tahoma"/>
                <a:cs typeface="Tahoma"/>
              </a:rPr>
              <a:t>de</a:t>
            </a:r>
            <a:r>
              <a:rPr sz="850" b="1" spc="30" dirty="0">
                <a:latin typeface="Arial"/>
                <a:cs typeface="Arial"/>
              </a:rPr>
              <a:t>panel </a:t>
            </a:r>
            <a:r>
              <a:rPr sz="850" b="1" spc="20" dirty="0">
                <a:latin typeface="Arial"/>
                <a:cs typeface="Arial"/>
              </a:rPr>
              <a:t>del teclado </a:t>
            </a:r>
            <a:r>
              <a:rPr sz="850" spc="30" dirty="0">
                <a:latin typeface="Tahoma"/>
                <a:cs typeface="Tahoma"/>
              </a:rPr>
              <a:t>utilizado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30" dirty="0">
                <a:latin typeface="Tahoma"/>
                <a:cs typeface="Tahoma"/>
              </a:rPr>
              <a:t>aplicaciones residenciales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5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comerciales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ligeras.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Como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ha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indicado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anteriormente,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carga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puede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combinarse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mismo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recinto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toma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contador.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Sin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embargo,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menudo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proporciona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carga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separado.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algunos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casos,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típicamente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donde </a:t>
            </a:r>
            <a:r>
              <a:rPr sz="850" spc="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ha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habido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construcción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posterior,</a:t>
            </a:r>
            <a:endParaRPr sz="850">
              <a:latin typeface="Tahoma"/>
              <a:cs typeface="Tahoma"/>
            </a:endParaRPr>
          </a:p>
          <a:p>
            <a:pPr marL="12700" marR="147955">
              <a:lnSpc>
                <a:spcPts val="1440"/>
              </a:lnSpc>
              <a:spcBef>
                <a:spcPts val="90"/>
              </a:spcBef>
            </a:pPr>
            <a:r>
              <a:rPr sz="800" spc="25" dirty="0">
                <a:latin typeface="Tahoma"/>
                <a:cs typeface="Tahoma"/>
              </a:rPr>
              <a:t>se utiliza </a:t>
            </a:r>
            <a:r>
              <a:rPr sz="800" spc="45" dirty="0">
                <a:latin typeface="Tahoma"/>
                <a:cs typeface="Tahoma"/>
              </a:rPr>
              <a:t>un </a:t>
            </a:r>
            <a:r>
              <a:rPr sz="800" spc="40" dirty="0">
                <a:latin typeface="Tahoma"/>
                <a:cs typeface="Tahoma"/>
              </a:rPr>
              <a:t>segundo </a:t>
            </a:r>
            <a:r>
              <a:rPr sz="800" spc="30" dirty="0">
                <a:latin typeface="Tahoma"/>
                <a:cs typeface="Tahoma"/>
              </a:rPr>
              <a:t>centro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0" dirty="0">
                <a:latin typeface="Tahoma"/>
                <a:cs typeface="Tahoma"/>
              </a:rPr>
              <a:t>carga </a:t>
            </a:r>
            <a:r>
              <a:rPr sz="800" spc="35" dirty="0">
                <a:latin typeface="Tahoma"/>
                <a:cs typeface="Tahoma"/>
              </a:rPr>
              <a:t>para </a:t>
            </a:r>
            <a:r>
              <a:rPr sz="800" spc="25" dirty="0">
                <a:latin typeface="Tahoma"/>
                <a:cs typeface="Tahoma"/>
              </a:rPr>
              <a:t>circuitos adicionales. </a:t>
            </a:r>
            <a:r>
              <a:rPr sz="800" spc="40" dirty="0">
                <a:latin typeface="Tahoma"/>
                <a:cs typeface="Tahoma"/>
              </a:rPr>
              <a:t>Cuando </a:t>
            </a:r>
            <a:r>
              <a:rPr sz="800" spc="25" dirty="0">
                <a:latin typeface="Tahoma"/>
                <a:cs typeface="Tahoma"/>
              </a:rPr>
              <a:t>se </a:t>
            </a:r>
            <a:r>
              <a:rPr sz="800" spc="30" dirty="0">
                <a:latin typeface="Tahoma"/>
                <a:cs typeface="Tahoma"/>
              </a:rPr>
              <a:t>usa </a:t>
            </a:r>
            <a:r>
              <a:rPr sz="800" spc="40" dirty="0">
                <a:latin typeface="Tahoma"/>
                <a:cs typeface="Tahoma"/>
              </a:rPr>
              <a:t>una </a:t>
            </a:r>
            <a:r>
              <a:rPr sz="800" spc="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unidad de </a:t>
            </a:r>
            <a:r>
              <a:rPr sz="800" spc="30" dirty="0">
                <a:latin typeface="Tahoma"/>
                <a:cs typeface="Tahoma"/>
              </a:rPr>
              <a:t>aire </a:t>
            </a:r>
            <a:r>
              <a:rPr sz="800" spc="35" dirty="0">
                <a:latin typeface="Tahoma"/>
                <a:cs typeface="Tahoma"/>
              </a:rPr>
              <a:t>acondicionado </a:t>
            </a:r>
            <a:r>
              <a:rPr sz="800" spc="20" dirty="0">
                <a:latin typeface="Tahoma"/>
                <a:cs typeface="Tahoma"/>
              </a:rPr>
              <a:t>central, </a:t>
            </a:r>
            <a:r>
              <a:rPr sz="800" spc="25" dirty="0">
                <a:latin typeface="Tahoma"/>
                <a:cs typeface="Tahoma"/>
              </a:rPr>
              <a:t>a </a:t>
            </a:r>
            <a:r>
              <a:rPr sz="800" spc="50" dirty="0">
                <a:latin typeface="Tahoma"/>
                <a:cs typeface="Tahoma"/>
              </a:rPr>
              <a:t>menudo </a:t>
            </a:r>
            <a:r>
              <a:rPr sz="800" spc="25" dirty="0">
                <a:latin typeface="Tahoma"/>
                <a:cs typeface="Tahoma"/>
              </a:rPr>
              <a:t>se </a:t>
            </a:r>
            <a:r>
              <a:rPr sz="800" spc="40" dirty="0">
                <a:latin typeface="Tahoma"/>
                <a:cs typeface="Tahoma"/>
              </a:rPr>
              <a:t>proporciona </a:t>
            </a:r>
            <a:r>
              <a:rPr sz="800" spc="45" dirty="0">
                <a:latin typeface="Tahoma"/>
                <a:cs typeface="Tahoma"/>
              </a:rPr>
              <a:t>un </a:t>
            </a:r>
            <a:r>
              <a:rPr sz="800" spc="30" dirty="0">
                <a:latin typeface="Tahoma"/>
                <a:cs typeface="Tahoma"/>
              </a:rPr>
              <a:t>dispositivo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desconexión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servicio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eléctrico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desconectar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energía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unidad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mientras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realiza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mantenimiento.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027670" y="4131770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Centro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carga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288061" y="4448693"/>
            <a:ext cx="551180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68580">
              <a:spcBef>
                <a:spcPts val="455"/>
              </a:spcBef>
            </a:pPr>
            <a:r>
              <a:rPr sz="750" spc="30" dirty="0">
                <a:latin typeface="Tahoma"/>
                <a:cs typeface="Tahoma"/>
              </a:rPr>
              <a:t>Adicional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259"/>
              </a:spcBef>
            </a:pPr>
            <a:r>
              <a:rPr sz="550" spc="20" dirty="0">
                <a:latin typeface="Tahoma"/>
                <a:cs typeface="Tahoma"/>
              </a:rPr>
              <a:t>Centro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carga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642777" y="4944570"/>
            <a:ext cx="67119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latin typeface="Tahoma"/>
                <a:cs typeface="Tahoma"/>
              </a:rPr>
              <a:t>Desconexión</a:t>
            </a:r>
            <a:r>
              <a:rPr sz="300" spc="-20" dirty="0">
                <a:latin typeface="Tahoma"/>
                <a:cs typeface="Tahoma"/>
              </a:rPr>
              <a:t> </a:t>
            </a:r>
            <a:r>
              <a:rPr sz="300" spc="10" dirty="0">
                <a:latin typeface="Tahoma"/>
                <a:cs typeface="Tahoma"/>
              </a:rPr>
              <a:t>del</a:t>
            </a:r>
            <a:r>
              <a:rPr sz="300" spc="-20" dirty="0">
                <a:latin typeface="Tahoma"/>
                <a:cs typeface="Tahoma"/>
              </a:rPr>
              <a:t> </a:t>
            </a:r>
            <a:r>
              <a:rPr sz="300" spc="10" dirty="0">
                <a:latin typeface="Tahoma"/>
                <a:cs typeface="Tahoma"/>
              </a:rPr>
              <a:t>aire</a:t>
            </a:r>
            <a:r>
              <a:rPr sz="300" spc="-20" dirty="0">
                <a:latin typeface="Tahoma"/>
                <a:cs typeface="Tahoma"/>
              </a:rPr>
              <a:t> </a:t>
            </a:r>
            <a:r>
              <a:rPr sz="300" spc="10" dirty="0">
                <a:latin typeface="Tahoma"/>
                <a:cs typeface="Tahoma"/>
              </a:rPr>
              <a:t>acondicionado</a:t>
            </a:r>
            <a:endParaRPr sz="300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761991" y="5590759"/>
            <a:ext cx="8832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0" dirty="0">
                <a:latin typeface="Arial"/>
                <a:cs typeface="Arial"/>
              </a:rPr>
              <a:t>Centros</a:t>
            </a:r>
            <a:r>
              <a:rPr sz="800" b="1" spc="-4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4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carga</a:t>
            </a:r>
            <a:endParaRPr sz="8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957770" y="5531068"/>
            <a:ext cx="435038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55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carga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típico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consta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recinto,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interior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moldura.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5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 </a:t>
            </a:r>
            <a:r>
              <a:rPr sz="850" spc="40" dirty="0">
                <a:latin typeface="Tahoma"/>
                <a:cs typeface="Tahoma"/>
              </a:rPr>
              <a:t> de </a:t>
            </a:r>
            <a:r>
              <a:rPr sz="850" spc="35" dirty="0">
                <a:latin typeface="Tahoma"/>
                <a:cs typeface="Tahoma"/>
              </a:rPr>
              <a:t>carga </a:t>
            </a:r>
            <a:r>
              <a:rPr sz="850" spc="40" dirty="0">
                <a:latin typeface="Tahoma"/>
                <a:cs typeface="Tahoma"/>
              </a:rPr>
              <a:t>puede </a:t>
            </a:r>
            <a:r>
              <a:rPr sz="850" spc="35" dirty="0">
                <a:latin typeface="Tahoma"/>
                <a:cs typeface="Tahoma"/>
              </a:rPr>
              <a:t>tener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35" dirty="0">
                <a:latin typeface="Tahoma"/>
                <a:cs typeface="Tahoma"/>
              </a:rPr>
              <a:t>disyuntor </a:t>
            </a:r>
            <a:r>
              <a:rPr sz="850" spc="25" dirty="0">
                <a:latin typeface="Tahoma"/>
                <a:cs typeface="Tahoma"/>
              </a:rPr>
              <a:t>principal, </a:t>
            </a:r>
            <a:r>
              <a:rPr sz="850" spc="30" dirty="0">
                <a:latin typeface="Tahoma"/>
                <a:cs typeface="Tahoma"/>
              </a:rPr>
              <a:t>pero, </a:t>
            </a:r>
            <a:r>
              <a:rPr sz="850" spc="25" dirty="0">
                <a:latin typeface="Tahoma"/>
                <a:cs typeface="Tahoma"/>
              </a:rPr>
              <a:t>si se </a:t>
            </a:r>
            <a:r>
              <a:rPr sz="850" spc="40" dirty="0">
                <a:latin typeface="Tahoma"/>
                <a:cs typeface="Tahoma"/>
              </a:rPr>
              <a:t>proporciona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35" dirty="0">
                <a:latin typeface="Tahoma"/>
                <a:cs typeface="Tahoma"/>
              </a:rPr>
              <a:t>disyuntor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principal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por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separado,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puede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usar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carga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tipo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orejeta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principal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solamente. Los </a:t>
            </a:r>
            <a:r>
              <a:rPr sz="850" spc="35" dirty="0">
                <a:latin typeface="Tahoma"/>
                <a:cs typeface="Tahoma"/>
              </a:rPr>
              <a:t>disyuntores derivados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35" dirty="0">
                <a:latin typeface="Tahoma"/>
                <a:cs typeface="Tahoma"/>
              </a:rPr>
              <a:t>enchufan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35" dirty="0">
                <a:latin typeface="Tahoma"/>
                <a:cs typeface="Tahoma"/>
              </a:rPr>
              <a:t>interior para </a:t>
            </a:r>
            <a:r>
              <a:rPr sz="850" spc="40" dirty="0">
                <a:latin typeface="Tahoma"/>
                <a:cs typeface="Tahoma"/>
              </a:rPr>
              <a:t>proporcionar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protección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circuitos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derivados.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carga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varían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tamaño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1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capacidades. </a:t>
            </a:r>
            <a:r>
              <a:rPr sz="850" spc="50" dirty="0">
                <a:latin typeface="Tahoma"/>
                <a:cs typeface="Tahoma"/>
              </a:rPr>
              <a:t>por </a:t>
            </a:r>
            <a:r>
              <a:rPr sz="850" spc="35" dirty="0">
                <a:latin typeface="Tahoma"/>
                <a:cs typeface="Tahoma"/>
              </a:rPr>
              <a:t>ejemplo </a:t>
            </a:r>
            <a:r>
              <a:rPr sz="850" spc="5" dirty="0">
                <a:latin typeface="Tahoma"/>
                <a:cs typeface="Tahoma"/>
              </a:rPr>
              <a:t>siemens</a:t>
            </a:r>
            <a:r>
              <a:rPr sz="850" b="1" spc="5" dirty="0">
                <a:latin typeface="Arial"/>
                <a:cs typeface="Arial"/>
              </a:rPr>
              <a:t>ES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b="1" spc="15" dirty="0">
                <a:latin typeface="Arial"/>
                <a:cs typeface="Arial"/>
              </a:rPr>
              <a:t>centros </a:t>
            </a:r>
            <a:r>
              <a:rPr sz="850" b="1" spc="20" dirty="0">
                <a:latin typeface="Arial"/>
                <a:cs typeface="Arial"/>
              </a:rPr>
              <a:t>de carga </a:t>
            </a:r>
            <a:r>
              <a:rPr sz="850" b="1" spc="-95" dirty="0">
                <a:latin typeface="Arial"/>
                <a:cs typeface="Arial"/>
              </a:rPr>
              <a:t>ES </a:t>
            </a:r>
            <a:r>
              <a:rPr sz="850" spc="30" dirty="0">
                <a:latin typeface="Tahoma"/>
                <a:cs typeface="Tahoma"/>
              </a:rPr>
              <a:t>están </a:t>
            </a:r>
            <a:r>
              <a:rPr sz="850" spc="35" dirty="0">
                <a:latin typeface="Tahoma"/>
                <a:cs typeface="Tahoma"/>
              </a:rPr>
              <a:t>disponibles con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clasificaciones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corriente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continua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100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225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amperios.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337536" y="7419880"/>
            <a:ext cx="220979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5" dirty="0">
                <a:latin typeface="Tahoma"/>
                <a:cs typeface="Tahoma"/>
              </a:rPr>
              <a:t>Podar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957820" y="7499130"/>
            <a:ext cx="24384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Puerta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779191" y="7489052"/>
            <a:ext cx="494665" cy="378460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21590" algn="ctr">
              <a:spcBef>
                <a:spcPts val="165"/>
              </a:spcBef>
            </a:pPr>
            <a:r>
              <a:rPr sz="700" spc="15" dirty="0">
                <a:latin typeface="Tahoma"/>
                <a:cs typeface="Tahoma"/>
              </a:rPr>
              <a:t>Integral,</a:t>
            </a:r>
            <a:endParaRPr sz="700">
              <a:latin typeface="Tahoma"/>
              <a:cs typeface="Tahoma"/>
            </a:endParaRPr>
          </a:p>
          <a:p>
            <a:pPr marR="20320" algn="ctr">
              <a:spcBef>
                <a:spcPts val="70"/>
              </a:spcBef>
            </a:pPr>
            <a:r>
              <a:rPr sz="750" spc="20" dirty="0">
                <a:latin typeface="Tahoma"/>
                <a:cs typeface="Tahoma"/>
              </a:rPr>
              <a:t>Ajustable,</a:t>
            </a:r>
            <a:endParaRPr sz="750">
              <a:latin typeface="Tahoma"/>
              <a:cs typeface="Tahoma"/>
            </a:endParaRPr>
          </a:p>
          <a:p>
            <a:pPr marL="8255" algn="ctr">
              <a:spcBef>
                <a:spcPts val="360"/>
              </a:spcBef>
            </a:pPr>
            <a:r>
              <a:rPr sz="450" spc="15" dirty="0">
                <a:latin typeface="Tahoma"/>
                <a:cs typeface="Tahoma"/>
              </a:rPr>
              <a:t>Bandeja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superior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272234" y="8097046"/>
            <a:ext cx="5778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latin typeface="Tahoma"/>
                <a:cs typeface="Tahoma"/>
              </a:rPr>
              <a:t>Interruptor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principal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735273" y="8295167"/>
            <a:ext cx="1033780" cy="30264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latin typeface="Tahoma"/>
                <a:cs typeface="Tahoma"/>
              </a:rPr>
              <a:t>Disyuntores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30" dirty="0">
                <a:latin typeface="Tahoma"/>
                <a:cs typeface="Tahoma"/>
              </a:rPr>
              <a:t>de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25" dirty="0">
                <a:latin typeface="Tahoma"/>
                <a:cs typeface="Tahoma"/>
              </a:rPr>
              <a:t>derivación</a:t>
            </a:r>
            <a:endParaRPr sz="650">
              <a:latin typeface="Tahoma"/>
              <a:cs typeface="Tahoma"/>
            </a:endParaRPr>
          </a:p>
          <a:p>
            <a:pPr marL="123825">
              <a:spcBef>
                <a:spcPts val="740"/>
              </a:spcBef>
            </a:pPr>
            <a:r>
              <a:rPr sz="650" spc="20" dirty="0">
                <a:latin typeface="Tahoma"/>
                <a:cs typeface="Tahoma"/>
              </a:rPr>
              <a:t>Interior</a:t>
            </a:r>
            <a:endParaRPr sz="65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847034" y="9132096"/>
            <a:ext cx="41655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latin typeface="Tahoma"/>
                <a:cs typeface="Tahoma"/>
              </a:rPr>
              <a:t>Knockear</a:t>
            </a:r>
            <a:endParaRPr sz="7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511322" y="2701811"/>
            <a:ext cx="753745" cy="167005"/>
          </a:xfrm>
          <a:custGeom>
            <a:avLst/>
            <a:gdLst/>
            <a:ahLst/>
            <a:cxnLst/>
            <a:rect l="l" t="t" r="r" b="b"/>
            <a:pathLst>
              <a:path w="753745" h="167005">
                <a:moveTo>
                  <a:pt x="252095" y="125526"/>
                </a:moveTo>
                <a:lnTo>
                  <a:pt x="259539" y="85844"/>
                </a:lnTo>
                <a:lnTo>
                  <a:pt x="280223" y="51385"/>
                </a:lnTo>
                <a:lnTo>
                  <a:pt x="311669" y="24214"/>
                </a:lnTo>
                <a:lnTo>
                  <a:pt x="351399" y="6397"/>
                </a:lnTo>
                <a:lnTo>
                  <a:pt x="396938" y="0"/>
                </a:lnTo>
                <a:lnTo>
                  <a:pt x="442407" y="5854"/>
                </a:lnTo>
                <a:lnTo>
                  <a:pt x="481970" y="22356"/>
                </a:lnTo>
                <a:lnTo>
                  <a:pt x="513217" y="47909"/>
                </a:lnTo>
                <a:lnTo>
                  <a:pt x="533733" y="80922"/>
                </a:lnTo>
                <a:lnTo>
                  <a:pt x="541108" y="119799"/>
                </a:lnTo>
              </a:path>
              <a:path w="753745" h="167005">
                <a:moveTo>
                  <a:pt x="251942" y="124523"/>
                </a:moveTo>
                <a:lnTo>
                  <a:pt x="260126" y="126183"/>
                </a:lnTo>
                <a:lnTo>
                  <a:pt x="266825" y="130705"/>
                </a:lnTo>
                <a:lnTo>
                  <a:pt x="271350" y="137403"/>
                </a:lnTo>
                <a:lnTo>
                  <a:pt x="273011" y="145592"/>
                </a:lnTo>
                <a:lnTo>
                  <a:pt x="271350" y="153774"/>
                </a:lnTo>
                <a:lnTo>
                  <a:pt x="266825" y="160469"/>
                </a:lnTo>
                <a:lnTo>
                  <a:pt x="260126" y="164989"/>
                </a:lnTo>
                <a:lnTo>
                  <a:pt x="251942" y="166649"/>
                </a:lnTo>
                <a:lnTo>
                  <a:pt x="243753" y="164989"/>
                </a:lnTo>
                <a:lnTo>
                  <a:pt x="237055" y="160469"/>
                </a:lnTo>
                <a:lnTo>
                  <a:pt x="232533" y="153774"/>
                </a:lnTo>
                <a:lnTo>
                  <a:pt x="230873" y="145592"/>
                </a:lnTo>
                <a:lnTo>
                  <a:pt x="232533" y="137403"/>
                </a:lnTo>
                <a:lnTo>
                  <a:pt x="237055" y="130705"/>
                </a:lnTo>
                <a:lnTo>
                  <a:pt x="243753" y="126183"/>
                </a:lnTo>
                <a:lnTo>
                  <a:pt x="251942" y="124523"/>
                </a:lnTo>
                <a:close/>
              </a:path>
              <a:path w="753745" h="167005">
                <a:moveTo>
                  <a:pt x="546011" y="124523"/>
                </a:moveTo>
                <a:lnTo>
                  <a:pt x="554200" y="126183"/>
                </a:lnTo>
                <a:lnTo>
                  <a:pt x="560898" y="130705"/>
                </a:lnTo>
                <a:lnTo>
                  <a:pt x="565420" y="137403"/>
                </a:lnTo>
                <a:lnTo>
                  <a:pt x="567080" y="145592"/>
                </a:lnTo>
                <a:lnTo>
                  <a:pt x="565420" y="153774"/>
                </a:lnTo>
                <a:lnTo>
                  <a:pt x="560898" y="160469"/>
                </a:lnTo>
                <a:lnTo>
                  <a:pt x="554200" y="164989"/>
                </a:lnTo>
                <a:lnTo>
                  <a:pt x="546011" y="166649"/>
                </a:lnTo>
                <a:lnTo>
                  <a:pt x="537827" y="164989"/>
                </a:lnTo>
                <a:lnTo>
                  <a:pt x="531128" y="160469"/>
                </a:lnTo>
                <a:lnTo>
                  <a:pt x="526603" y="153774"/>
                </a:lnTo>
                <a:lnTo>
                  <a:pt x="524941" y="145592"/>
                </a:lnTo>
                <a:lnTo>
                  <a:pt x="526603" y="137403"/>
                </a:lnTo>
                <a:lnTo>
                  <a:pt x="531128" y="130705"/>
                </a:lnTo>
                <a:lnTo>
                  <a:pt x="537827" y="126183"/>
                </a:lnTo>
                <a:lnTo>
                  <a:pt x="546011" y="124523"/>
                </a:lnTo>
                <a:close/>
              </a:path>
              <a:path w="753745" h="167005">
                <a:moveTo>
                  <a:pt x="227368" y="147345"/>
                </a:moveTo>
                <a:lnTo>
                  <a:pt x="0" y="144640"/>
                </a:lnTo>
              </a:path>
              <a:path w="753745" h="167005">
                <a:moveTo>
                  <a:pt x="753173" y="147345"/>
                </a:moveTo>
                <a:lnTo>
                  <a:pt x="571474" y="147345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88811" y="1828005"/>
            <a:ext cx="514703" cy="74954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408952" y="1783542"/>
            <a:ext cx="1013625" cy="1261154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8060227" y="4289844"/>
            <a:ext cx="2986405" cy="2418715"/>
            <a:chOff x="3005626" y="4289843"/>
            <a:chExt cx="2986405" cy="2418715"/>
          </a:xfrm>
        </p:grpSpPr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1793" y="4289843"/>
              <a:ext cx="2369760" cy="241861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05626" y="4432974"/>
              <a:ext cx="621489" cy="75204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80950" y="5417729"/>
              <a:ext cx="429685" cy="625386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13083" y="5194733"/>
            <a:ext cx="358901" cy="917661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5761928" y="554130"/>
            <a:ext cx="10769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0" dirty="0">
                <a:latin typeface="Arial"/>
                <a:cs typeface="Arial"/>
              </a:rPr>
              <a:t>Rompedores</a:t>
            </a:r>
            <a:r>
              <a:rPr sz="700" b="1" spc="-4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40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circuito</a:t>
            </a:r>
            <a:endParaRPr sz="700">
              <a:latin typeface="Arial"/>
              <a:cs typeface="Arial"/>
            </a:endParaRPr>
          </a:p>
        </p:txBody>
      </p:sp>
      <p:sp>
        <p:nvSpPr>
          <p:cNvPr id="35" name="object 35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14</a:t>
            </a:fld>
            <a:endParaRPr spc="30" dirty="0"/>
          </a:p>
        </p:txBody>
      </p:sp>
      <p:sp>
        <p:nvSpPr>
          <p:cNvPr id="11" name="object 11"/>
          <p:cNvSpPr txBox="1"/>
          <p:nvPr/>
        </p:nvSpPr>
        <p:spPr>
          <a:xfrm>
            <a:off x="7957709" y="481740"/>
            <a:ext cx="418274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10" dirty="0">
                <a:latin typeface="Arial"/>
                <a:cs typeface="Arial"/>
              </a:rPr>
              <a:t>Rompedores </a:t>
            </a:r>
            <a:r>
              <a:rPr sz="850" b="1" spc="20" dirty="0">
                <a:latin typeface="Arial"/>
                <a:cs typeface="Arial"/>
              </a:rPr>
              <a:t>de circuito </a:t>
            </a:r>
            <a:r>
              <a:rPr sz="850" spc="40" dirty="0">
                <a:latin typeface="Tahoma"/>
                <a:cs typeface="Tahoma"/>
              </a:rPr>
              <a:t>proporcionar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45" dirty="0">
                <a:latin typeface="Tahoma"/>
                <a:cs typeface="Tahoma"/>
              </a:rPr>
              <a:t>medio manual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energizar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1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desenergizar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30" dirty="0">
                <a:latin typeface="Tahoma"/>
                <a:cs typeface="Tahoma"/>
              </a:rPr>
              <a:t>circuito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protección contra sobrecorriente para los </a:t>
            </a:r>
            <a:r>
              <a:rPr sz="850" spc="30" dirty="0">
                <a:latin typeface="Tahoma"/>
                <a:cs typeface="Tahoma"/>
              </a:rPr>
              <a:t>circuitos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conectados.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</a:t>
            </a:r>
            <a:r>
              <a:rPr sz="850" spc="-2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automáticos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residenciales</a:t>
            </a:r>
            <a:r>
              <a:rPr sz="850" spc="-2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suelen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ser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 </a:t>
            </a:r>
            <a:r>
              <a:rPr sz="850" spc="40" dirty="0">
                <a:latin typeface="Tahoma"/>
                <a:cs typeface="Tahoma"/>
              </a:rPr>
              <a:t> 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1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polo,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2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polos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4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polos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valores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nominales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corriente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225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amperios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menos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valores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nominales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voltaje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120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voltios,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120/240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voltios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240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voltios.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802056" y="2286983"/>
            <a:ext cx="451484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5" dirty="0">
                <a:latin typeface="Tahoma"/>
                <a:cs typeface="Tahoma"/>
              </a:rPr>
              <a:t>Mecánico</a:t>
            </a:r>
            <a:endParaRPr sz="750">
              <a:latin typeface="Tahoma"/>
              <a:cs typeface="Tahoma"/>
            </a:endParaRPr>
          </a:p>
          <a:p>
            <a:pPr marL="175895">
              <a:spcBef>
                <a:spcPts val="359"/>
              </a:spcBef>
            </a:pPr>
            <a:r>
              <a:rPr sz="450" spc="10" dirty="0">
                <a:latin typeface="Tahoma"/>
                <a:cs typeface="Tahoma"/>
              </a:rPr>
              <a:t>Enlace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062221" y="2651466"/>
            <a:ext cx="1122045" cy="606425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 marR="791845">
              <a:lnSpc>
                <a:spcPts val="960"/>
              </a:lnSpc>
              <a:spcBef>
                <a:spcPts val="170"/>
              </a:spcBef>
            </a:pPr>
            <a:r>
              <a:rPr sz="600" spc="25" dirty="0">
                <a:latin typeface="Tahoma"/>
                <a:cs typeface="Tahoma"/>
              </a:rPr>
              <a:t>Desde </a:t>
            </a:r>
            <a:r>
              <a:rPr sz="600" spc="30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Energía </a:t>
            </a:r>
            <a:r>
              <a:rPr sz="600" spc="2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Fuente</a:t>
            </a:r>
            <a:endParaRPr sz="750">
              <a:latin typeface="Tahoma"/>
              <a:cs typeface="Tahoma"/>
            </a:endParaRPr>
          </a:p>
          <a:p>
            <a:pPr marL="231775">
              <a:spcBef>
                <a:spcPts val="720"/>
              </a:spcBef>
            </a:pPr>
            <a:r>
              <a:rPr sz="750" spc="30" dirty="0">
                <a:latin typeface="Tahoma"/>
                <a:cs typeface="Tahoma"/>
              </a:rPr>
              <a:t>Disyuntor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1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polo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383020" y="2784815"/>
            <a:ext cx="3302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Tahoma"/>
                <a:cs typeface="Tahoma"/>
              </a:rPr>
              <a:t>Cargar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162800" y="2722591"/>
            <a:ext cx="1197610" cy="547586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 marR="868044">
              <a:lnSpc>
                <a:spcPts val="960"/>
              </a:lnSpc>
              <a:spcBef>
                <a:spcPts val="170"/>
              </a:spcBef>
            </a:pPr>
            <a:r>
              <a:rPr sz="600" spc="25" dirty="0">
                <a:latin typeface="Tahoma"/>
                <a:cs typeface="Tahoma"/>
              </a:rPr>
              <a:t>Desde </a:t>
            </a:r>
            <a:r>
              <a:rPr sz="600" spc="30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Energía </a:t>
            </a:r>
            <a:r>
              <a:rPr sz="600" spc="2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Fuente</a:t>
            </a:r>
            <a:endParaRPr sz="750">
              <a:latin typeface="Tahoma"/>
              <a:cs typeface="Tahoma"/>
            </a:endParaRPr>
          </a:p>
          <a:p>
            <a:pPr marL="262255">
              <a:spcBef>
                <a:spcPts val="160"/>
              </a:spcBef>
            </a:pPr>
            <a:r>
              <a:rPr sz="750" spc="30" dirty="0">
                <a:latin typeface="Tahoma"/>
                <a:cs typeface="Tahoma"/>
              </a:rPr>
              <a:t>Disyuntor</a:t>
            </a:r>
            <a:r>
              <a:rPr sz="750" spc="-6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55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2</a:t>
            </a:r>
            <a:r>
              <a:rPr sz="750" spc="-5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polos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544560" y="2866101"/>
            <a:ext cx="3302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Tahoma"/>
                <a:cs typeface="Tahoma"/>
              </a:rPr>
              <a:t>Cargar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957729" y="3595682"/>
            <a:ext cx="376174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45" dirty="0">
                <a:latin typeface="Tahoma"/>
                <a:cs typeface="Tahoma"/>
              </a:rPr>
              <a:t>Además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del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ancho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estándar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b="1" spc="20" dirty="0">
                <a:latin typeface="Arial"/>
                <a:cs typeface="Arial"/>
              </a:rPr>
              <a:t>disyuntores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spc="-20" dirty="0">
                <a:latin typeface="Arial"/>
                <a:cs typeface="Arial"/>
              </a:rPr>
              <a:t>QP</a:t>
            </a:r>
            <a:r>
              <a:rPr sz="950" spc="-20" dirty="0">
                <a:latin typeface="Tahoma"/>
                <a:cs typeface="Tahoma"/>
              </a:rPr>
              <a:t>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Siemens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fabrica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variedad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otros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tipos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interruptores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automáticos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derivados.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263454" y="4180182"/>
            <a:ext cx="64706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5580" marR="5080" indent="-183515">
              <a:lnSpc>
                <a:spcPct val="106700"/>
              </a:lnSpc>
              <a:spcBef>
                <a:spcPts val="100"/>
              </a:spcBef>
            </a:pPr>
            <a:r>
              <a:rPr sz="750" spc="25" dirty="0">
                <a:latin typeface="Tahoma"/>
                <a:cs typeface="Tahoma"/>
              </a:rPr>
              <a:t>Cortacircuitos  </a:t>
            </a:r>
            <a:r>
              <a:rPr sz="750" spc="5" dirty="0">
                <a:latin typeface="Tahoma"/>
                <a:cs typeface="Tahoma"/>
              </a:rPr>
              <a:t>y</a:t>
            </a:r>
            <a:r>
              <a:rPr sz="750" spc="-5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SPD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503725" y="4155297"/>
            <a:ext cx="60007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latin typeface="Tahoma"/>
                <a:cs typeface="Tahoma"/>
              </a:rPr>
              <a:t>disyuntor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5" dirty="0">
                <a:latin typeface="Tahoma"/>
                <a:cs typeface="Tahoma"/>
              </a:rPr>
              <a:t>GFCI</a:t>
            </a:r>
            <a:endParaRPr sz="650">
              <a:latin typeface="Tahoma"/>
              <a:cs typeface="Tahom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1111585" y="5035659"/>
            <a:ext cx="5924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latin typeface="Tahoma"/>
                <a:cs typeface="Tahoma"/>
              </a:rPr>
              <a:t>disyuntor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5" dirty="0">
                <a:latin typeface="Tahoma"/>
                <a:cs typeface="Tahoma"/>
              </a:rPr>
              <a:t>AFCI</a:t>
            </a:r>
            <a:endParaRPr sz="650">
              <a:latin typeface="Tahoma"/>
              <a:cs typeface="Tahom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1156492" y="5247617"/>
            <a:ext cx="227329" cy="351763"/>
          </a:xfrm>
          <a:prstGeom prst="rect">
            <a:avLst/>
          </a:prstGeom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50">
              <a:latin typeface="Times New Roman"/>
              <a:cs typeface="Times New Roman"/>
            </a:endParaRPr>
          </a:p>
          <a:p>
            <a:pPr marL="63500">
              <a:spcBef>
                <a:spcPts val="5"/>
              </a:spcBef>
            </a:pPr>
            <a:r>
              <a:rPr sz="225" spc="-157" baseline="-37037" dirty="0">
                <a:latin typeface="Tahoma"/>
                <a:cs typeface="Tahoma"/>
              </a:rPr>
              <a:t>Q</a:t>
            </a:r>
            <a:r>
              <a:rPr sz="100" dirty="0">
                <a:latin typeface="Tahoma"/>
                <a:cs typeface="Tahoma"/>
              </a:rPr>
              <a:t>ESC</a:t>
            </a:r>
            <a:r>
              <a:rPr sz="100" spc="-10" dirty="0">
                <a:latin typeface="Tahoma"/>
                <a:cs typeface="Tahoma"/>
              </a:rPr>
              <a:t>R</a:t>
            </a:r>
            <a:r>
              <a:rPr sz="225" spc="-127" baseline="-37037" dirty="0">
                <a:latin typeface="Tahoma"/>
                <a:cs typeface="Tahoma"/>
              </a:rPr>
              <a:t>A</a:t>
            </a:r>
            <a:r>
              <a:rPr sz="100" dirty="0">
                <a:latin typeface="Tahoma"/>
                <a:cs typeface="Tahoma"/>
              </a:rPr>
              <a:t>IBE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225" baseline="-37037" dirty="0">
                <a:latin typeface="Tahoma"/>
                <a:cs typeface="Tahoma"/>
              </a:rPr>
              <a:t>FH </a:t>
            </a:r>
            <a:r>
              <a:rPr sz="100" dirty="0">
                <a:latin typeface="Tahoma"/>
                <a:cs typeface="Tahoma"/>
              </a:rPr>
              <a:t>40C</a:t>
            </a:r>
            <a:endParaRPr sz="100">
              <a:latin typeface="Tahoma"/>
              <a:cs typeface="Tahoma"/>
            </a:endParaRPr>
          </a:p>
          <a:p>
            <a:pPr marL="63500">
              <a:spcBef>
                <a:spcPts val="95"/>
              </a:spcBef>
            </a:pPr>
            <a:r>
              <a:rPr sz="150" spc="5" dirty="0">
                <a:latin typeface="Tahoma"/>
                <a:cs typeface="Tahoma"/>
              </a:rPr>
              <a:t>ARCO</a:t>
            </a:r>
            <a:endParaRPr sz="150">
              <a:latin typeface="Tahoma"/>
              <a:cs typeface="Tahoma"/>
            </a:endParaRPr>
          </a:p>
          <a:p>
            <a:pPr marL="64135"/>
            <a:r>
              <a:rPr sz="100" dirty="0">
                <a:latin typeface="Tahoma"/>
                <a:cs typeface="Tahoma"/>
              </a:rPr>
              <a:t>CULPA</a:t>
            </a:r>
            <a:endParaRPr sz="100">
              <a:latin typeface="Tahoma"/>
              <a:cs typeface="Tahoma"/>
            </a:endParaRPr>
          </a:p>
          <a:p>
            <a:pPr>
              <a:spcBef>
                <a:spcPts val="10"/>
              </a:spcBef>
            </a:pPr>
            <a:endParaRPr sz="100">
              <a:latin typeface="Tahoma"/>
              <a:cs typeface="Tahoma"/>
            </a:endParaRPr>
          </a:p>
          <a:p>
            <a:pPr marL="64769">
              <a:spcBef>
                <a:spcPts val="5"/>
              </a:spcBef>
            </a:pPr>
            <a:r>
              <a:rPr sz="100" spc="-5" dirty="0">
                <a:latin typeface="Tahoma"/>
                <a:cs typeface="Tahoma"/>
              </a:rPr>
              <a:t>TIERRA</a:t>
            </a:r>
            <a:endParaRPr sz="100">
              <a:latin typeface="Tahoma"/>
              <a:cs typeface="Tahoma"/>
            </a:endParaRPr>
          </a:p>
          <a:p>
            <a:pPr>
              <a:spcBef>
                <a:spcPts val="10"/>
              </a:spcBef>
            </a:pPr>
            <a:endParaRPr sz="100">
              <a:latin typeface="Tahoma"/>
              <a:cs typeface="Tahoma"/>
            </a:endParaRPr>
          </a:p>
          <a:p>
            <a:pPr marL="116205" marR="74295" indent="-7620">
              <a:lnSpc>
                <a:spcPct val="73300"/>
              </a:lnSpc>
            </a:pPr>
            <a:r>
              <a:rPr sz="100" dirty="0">
                <a:latin typeface="Tahoma"/>
                <a:cs typeface="Tahoma"/>
              </a:rPr>
              <a:t>HACR  SWD</a:t>
            </a:r>
            <a:endParaRPr sz="100">
              <a:latin typeface="Tahoma"/>
              <a:cs typeface="Tahoma"/>
            </a:endParaRPr>
          </a:p>
          <a:p>
            <a:pPr marL="62865" marR="107950" indent="635">
              <a:lnSpc>
                <a:spcPct val="160000"/>
              </a:lnSpc>
              <a:spcBef>
                <a:spcPts val="85"/>
              </a:spcBef>
            </a:pPr>
            <a:r>
              <a:rPr sz="100" dirty="0">
                <a:latin typeface="Tahoma"/>
                <a:cs typeface="Tahoma"/>
              </a:rPr>
              <a:t>Cortacircuitos  Combinación</a:t>
            </a:r>
            <a:r>
              <a:rPr sz="100" spc="-5" dirty="0">
                <a:latin typeface="Tahoma"/>
                <a:cs typeface="Tahoma"/>
              </a:rPr>
              <a:t> Ty</a:t>
            </a:r>
            <a:endParaRPr sz="100">
              <a:latin typeface="Tahoma"/>
              <a:cs typeface="Tahoma"/>
            </a:endParaRPr>
          </a:p>
          <a:p>
            <a:pPr marL="64769">
              <a:lnSpc>
                <a:spcPts val="105"/>
              </a:lnSpc>
            </a:pPr>
            <a:r>
              <a:rPr sz="100" dirty="0">
                <a:latin typeface="Tahoma"/>
                <a:cs typeface="Tahoma"/>
              </a:rPr>
              <a:t>AFC</a:t>
            </a:r>
            <a:endParaRPr sz="100">
              <a:latin typeface="Tahoma"/>
              <a:cs typeface="Tahoma"/>
            </a:endParaRPr>
          </a:p>
          <a:p>
            <a:pPr marL="74930">
              <a:spcBef>
                <a:spcPts val="50"/>
              </a:spcBef>
            </a:pPr>
            <a:r>
              <a:rPr sz="225" baseline="18518" dirty="0">
                <a:latin typeface="Tahoma"/>
                <a:cs typeface="Tahoma"/>
              </a:rPr>
              <a:t>AFCI  </a:t>
            </a:r>
            <a:r>
              <a:rPr sz="225" spc="-7" baseline="18518" dirty="0">
                <a:latin typeface="Tahoma"/>
                <a:cs typeface="Tahoma"/>
              </a:rPr>
              <a:t> </a:t>
            </a:r>
            <a:r>
              <a:rPr sz="300" spc="20" dirty="0">
                <a:latin typeface="Tahoma"/>
                <a:cs typeface="Tahoma"/>
              </a:rPr>
              <a:t>O</a:t>
            </a:r>
            <a:endParaRPr sz="300">
              <a:latin typeface="Tahoma"/>
              <a:cs typeface="Tahom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211013" y="5498552"/>
            <a:ext cx="110489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latin typeface="Tahoma"/>
                <a:cs typeface="Tahoma"/>
              </a:rPr>
              <a:t>Clasificación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de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interrupción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210667" y="5510919"/>
            <a:ext cx="5651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latin typeface="Tahoma"/>
                <a:cs typeface="Tahoma"/>
              </a:rPr>
              <a:t>22kA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120V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211002" y="5512005"/>
            <a:ext cx="112395" cy="480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>
              <a:spcBef>
                <a:spcPts val="1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latin typeface="Tahoma"/>
                <a:cs typeface="Tahoma"/>
              </a:rPr>
              <a:t>máx.</a:t>
            </a:r>
            <a:r>
              <a:rPr sz="100" spc="-10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RMS</a:t>
            </a:r>
            <a:r>
              <a:rPr sz="100" spc="-10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sim.</a:t>
            </a:r>
            <a:endParaRPr sz="100">
              <a:latin typeface="Tahoma"/>
              <a:cs typeface="Tahoma"/>
            </a:endParaRPr>
          </a:p>
          <a:p>
            <a:pPr marL="12700">
              <a:spcBef>
                <a:spcPts val="15"/>
              </a:spcBef>
            </a:pPr>
            <a:r>
              <a:rPr sz="100" dirty="0">
                <a:latin typeface="Tahoma"/>
                <a:cs typeface="Tahoma"/>
              </a:rPr>
              <a:t>50/60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Hz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1249278" y="5578981"/>
            <a:ext cx="128905" cy="64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180">
              <a:spcBef>
                <a:spcPts val="100"/>
              </a:spcBef>
            </a:pPr>
            <a:r>
              <a:rPr sz="150" spc="5" dirty="0">
                <a:latin typeface="Tahoma"/>
                <a:cs typeface="Tahoma"/>
              </a:rPr>
              <a:t>PRUEBA</a:t>
            </a:r>
            <a:endParaRPr sz="150">
              <a:latin typeface="Tahoma"/>
              <a:cs typeface="Tahoma"/>
            </a:endParaRPr>
          </a:p>
          <a:p>
            <a:pPr marL="12700">
              <a:spcBef>
                <a:spcPts val="140"/>
              </a:spcBef>
            </a:pPr>
            <a:r>
              <a:rPr sz="100" dirty="0">
                <a:latin typeface="Tahoma"/>
                <a:cs typeface="Tahoma"/>
              </a:rPr>
              <a:t>10707150001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101097" y="6031638"/>
            <a:ext cx="4603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Tahoma"/>
                <a:cs typeface="Tahoma"/>
              </a:rPr>
              <a:t>1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polo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QP</a:t>
            </a:r>
            <a:endParaRPr sz="750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762513" y="6611775"/>
            <a:ext cx="47815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35" dirty="0">
                <a:latin typeface="Tahoma"/>
                <a:cs typeface="Tahoma"/>
              </a:rPr>
              <a:t>QP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10" dirty="0">
                <a:latin typeface="Tahoma"/>
                <a:cs typeface="Tahoma"/>
              </a:rPr>
              <a:t>2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polos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548946" y="6579262"/>
            <a:ext cx="4819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latin typeface="Tahoma"/>
                <a:cs typeface="Tahoma"/>
              </a:rPr>
              <a:t>Tríplex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QT</a:t>
            </a:r>
            <a:endParaRPr sz="75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608739" y="6707278"/>
            <a:ext cx="4826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Tahoma"/>
                <a:cs typeface="Tahoma"/>
              </a:rPr>
              <a:t>QT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dúplex</a:t>
            </a:r>
            <a:endParaRPr sz="75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761899" y="7094356"/>
            <a:ext cx="109855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0" dirty="0">
                <a:latin typeface="Arial"/>
                <a:cs typeface="Arial"/>
              </a:rPr>
              <a:t>Disyuntor</a:t>
            </a:r>
            <a:r>
              <a:rPr sz="1150" b="1" spc="-75" dirty="0">
                <a:latin typeface="Arial"/>
                <a:cs typeface="Arial"/>
              </a:rPr>
              <a:t> </a:t>
            </a:r>
            <a:r>
              <a:rPr sz="1150" b="1" spc="-20" dirty="0">
                <a:latin typeface="Arial"/>
                <a:cs typeface="Arial"/>
              </a:rPr>
              <a:t>ICFT</a:t>
            </a:r>
            <a:endParaRPr sz="11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57680" y="7080385"/>
            <a:ext cx="433641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A </a:t>
            </a:r>
            <a:r>
              <a:rPr sz="900" b="1" spc="45" dirty="0">
                <a:latin typeface="Arial"/>
                <a:cs typeface="Arial"/>
              </a:rPr>
              <a:t>interruptor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20" dirty="0">
                <a:latin typeface="Arial"/>
                <a:cs typeface="Arial"/>
              </a:rPr>
              <a:t>circuito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35" dirty="0">
                <a:latin typeface="Arial"/>
                <a:cs typeface="Arial"/>
              </a:rPr>
              <a:t>falla </a:t>
            </a:r>
            <a:r>
              <a:rPr sz="900" b="1" spc="40" dirty="0">
                <a:latin typeface="Arial"/>
                <a:cs typeface="Arial"/>
              </a:rPr>
              <a:t>a </a:t>
            </a:r>
            <a:r>
              <a:rPr sz="900" b="1" spc="50" dirty="0">
                <a:latin typeface="Arial"/>
                <a:cs typeface="Arial"/>
              </a:rPr>
              <a:t>tierra </a:t>
            </a:r>
            <a:r>
              <a:rPr sz="900" b="1" spc="-15" dirty="0">
                <a:latin typeface="Arial"/>
                <a:cs typeface="Arial"/>
              </a:rPr>
              <a:t>(GFCI)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40" dirty="0">
                <a:latin typeface="Tahoma"/>
                <a:cs typeface="Tahoma"/>
              </a:rPr>
              <a:t>requiere en </a:t>
            </a:r>
            <a:r>
              <a:rPr sz="900" spc="30" dirty="0">
                <a:latin typeface="Tahoma"/>
                <a:cs typeface="Tahoma"/>
              </a:rPr>
              <a:t>ciertos </a:t>
            </a:r>
            <a:r>
              <a:rPr sz="900" spc="35" dirty="0">
                <a:latin typeface="Tahoma"/>
                <a:cs typeface="Tahoma"/>
              </a:rPr>
              <a:t> receptáculos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residenciales,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como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receptáculos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baño,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receptáculos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ubicados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menos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seis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pies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fregadero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cocina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receptáculos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aire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libre.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</a:t>
            </a:r>
            <a:r>
              <a:rPr sz="900" b="1" spc="35" dirty="0">
                <a:latin typeface="Arial"/>
                <a:cs typeface="Arial"/>
              </a:rPr>
              <a:t>falla </a:t>
            </a:r>
            <a:r>
              <a:rPr sz="900" b="1" spc="40" dirty="0">
                <a:latin typeface="Arial"/>
                <a:cs typeface="Arial"/>
              </a:rPr>
              <a:t> 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50" dirty="0">
                <a:latin typeface="Arial"/>
                <a:cs typeface="Arial"/>
              </a:rPr>
              <a:t>tierra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condición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corriente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toma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camino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no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deseado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tierra. </a:t>
            </a:r>
            <a:r>
              <a:rPr sz="900" spc="35" dirty="0">
                <a:latin typeface="Tahoma"/>
                <a:cs typeface="Tahoma"/>
              </a:rPr>
              <a:t>Los dispositivos </a:t>
            </a:r>
            <a:r>
              <a:rPr sz="900" spc="10" dirty="0">
                <a:latin typeface="Tahoma"/>
                <a:cs typeface="Tahoma"/>
              </a:rPr>
              <a:t>GFCI </a:t>
            </a:r>
            <a:r>
              <a:rPr sz="900" spc="30" dirty="0">
                <a:latin typeface="Tahoma"/>
                <a:cs typeface="Tahoma"/>
              </a:rPr>
              <a:t>están </a:t>
            </a:r>
            <a:r>
              <a:rPr sz="900" spc="40" dirty="0">
                <a:latin typeface="Tahoma"/>
                <a:cs typeface="Tahoma"/>
              </a:rPr>
              <a:t>diseñados para </a:t>
            </a:r>
            <a:r>
              <a:rPr sz="900" spc="45" dirty="0">
                <a:latin typeface="Tahoma"/>
                <a:cs typeface="Tahoma"/>
              </a:rPr>
              <a:t>interrumpir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0" dirty="0">
                <a:latin typeface="Tahoma"/>
                <a:cs typeface="Tahoma"/>
              </a:rPr>
              <a:t>circuito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cuando </a:t>
            </a:r>
            <a:r>
              <a:rPr sz="900" spc="40" dirty="0">
                <a:latin typeface="Tahoma"/>
                <a:cs typeface="Tahoma"/>
              </a:rPr>
              <a:t>ocurre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25" dirty="0">
                <a:latin typeface="Tahoma"/>
                <a:cs typeface="Tahoma"/>
              </a:rPr>
              <a:t>falla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25" dirty="0">
                <a:latin typeface="Tahoma"/>
                <a:cs typeface="Tahoma"/>
              </a:rPr>
              <a:t>tierra. Esto </a:t>
            </a:r>
            <a:r>
              <a:rPr sz="900" spc="30" dirty="0">
                <a:latin typeface="Tahoma"/>
                <a:cs typeface="Tahoma"/>
              </a:rPr>
              <a:t>es </a:t>
            </a:r>
            <a:r>
              <a:rPr sz="900" spc="35" dirty="0">
                <a:latin typeface="Tahoma"/>
                <a:cs typeface="Tahoma"/>
              </a:rPr>
              <a:t>necesario </a:t>
            </a:r>
            <a:r>
              <a:rPr sz="900" spc="40" dirty="0">
                <a:latin typeface="Tahoma"/>
                <a:cs typeface="Tahoma"/>
              </a:rPr>
              <a:t>para reducir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0" dirty="0">
                <a:latin typeface="Tahoma"/>
                <a:cs typeface="Tahoma"/>
              </a:rPr>
              <a:t>riesgo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descarga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eléctrica.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menudo,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monta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GFCI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receptáculo.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Cuando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esto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no </a:t>
            </a:r>
            <a:r>
              <a:rPr sz="900" spc="30" dirty="0">
                <a:latin typeface="Tahoma"/>
                <a:cs typeface="Tahoma"/>
              </a:rPr>
              <a:t>es </a:t>
            </a:r>
            <a:r>
              <a:rPr sz="900" spc="25" dirty="0">
                <a:latin typeface="Tahoma"/>
                <a:cs typeface="Tahoma"/>
              </a:rPr>
              <a:t>práctico,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0" dirty="0">
                <a:latin typeface="Tahoma"/>
                <a:cs typeface="Tahoma"/>
              </a:rPr>
              <a:t>Siemens</a:t>
            </a:r>
            <a:r>
              <a:rPr sz="900" b="1" spc="30" dirty="0">
                <a:latin typeface="Arial"/>
                <a:cs typeface="Arial"/>
              </a:rPr>
              <a:t>disyuntor </a:t>
            </a:r>
            <a:r>
              <a:rPr sz="900" b="1" spc="-25" dirty="0">
                <a:latin typeface="Arial"/>
                <a:cs typeface="Arial"/>
              </a:rPr>
              <a:t>GFCI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45" dirty="0">
                <a:latin typeface="Tahoma"/>
                <a:cs typeface="Tahoma"/>
              </a:rPr>
              <a:t>puede </a:t>
            </a:r>
            <a:r>
              <a:rPr sz="900" spc="30" dirty="0">
                <a:latin typeface="Tahoma"/>
                <a:cs typeface="Tahoma"/>
              </a:rPr>
              <a:t>instalar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35" dirty="0">
                <a:latin typeface="Tahoma"/>
                <a:cs typeface="Tahoma"/>
              </a:rPr>
              <a:t>centro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carga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proporcionar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esta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protección.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 rot="21420000">
            <a:off x="11298622" y="5440016"/>
            <a:ext cx="38708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5" dirty="0">
                <a:solidFill>
                  <a:srgbClr val="FFFFFF"/>
                </a:solidFill>
                <a:latin typeface="Tahoma"/>
                <a:cs typeface="Tahoma"/>
              </a:rPr>
              <a:t>15</a:t>
            </a:r>
            <a:endParaRPr sz="20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 rot="120000">
            <a:off x="10625580" y="4468339"/>
            <a:ext cx="5792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QPF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 rot="120000">
            <a:off x="10629222" y="4699467"/>
            <a:ext cx="77929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b="1" spc="-10" dirty="0">
                <a:solidFill>
                  <a:srgbClr val="FFFFFF"/>
                </a:solidFill>
                <a:latin typeface="Arial"/>
                <a:cs typeface="Arial"/>
              </a:rPr>
              <a:t>PRUEBA</a:t>
            </a:r>
            <a:endParaRPr sz="1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428989" y="4153606"/>
            <a:ext cx="1206500" cy="139700"/>
          </a:xfrm>
          <a:custGeom>
            <a:avLst/>
            <a:gdLst/>
            <a:ahLst/>
            <a:cxnLst/>
            <a:rect l="l" t="t" r="r" b="b"/>
            <a:pathLst>
              <a:path w="1206500" h="139700">
                <a:moveTo>
                  <a:pt x="0" y="0"/>
                </a:moveTo>
                <a:lnTo>
                  <a:pt x="1206500" y="0"/>
                </a:lnTo>
                <a:lnTo>
                  <a:pt x="1206500" y="13970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7428989" y="4585406"/>
            <a:ext cx="1206500" cy="139700"/>
          </a:xfrm>
          <a:custGeom>
            <a:avLst/>
            <a:gdLst/>
            <a:ahLst/>
            <a:cxnLst/>
            <a:rect l="l" t="t" r="r" b="b"/>
            <a:pathLst>
              <a:path w="1206500" h="139700">
                <a:moveTo>
                  <a:pt x="0" y="139700"/>
                </a:moveTo>
                <a:lnTo>
                  <a:pt x="1206500" y="139700"/>
                </a:lnTo>
                <a:lnTo>
                  <a:pt x="120650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007639" y="4161243"/>
            <a:ext cx="133350" cy="370205"/>
            <a:chOff x="2953039" y="4161242"/>
            <a:chExt cx="133350" cy="370205"/>
          </a:xfrm>
        </p:grpSpPr>
        <p:sp>
          <p:nvSpPr>
            <p:cNvPr id="5" name="object 5"/>
            <p:cNvSpPr/>
            <p:nvPr/>
          </p:nvSpPr>
          <p:spPr>
            <a:xfrm>
              <a:off x="2953039" y="4375856"/>
              <a:ext cx="133350" cy="152400"/>
            </a:xfrm>
            <a:custGeom>
              <a:avLst/>
              <a:gdLst/>
              <a:ahLst/>
              <a:cxnLst/>
              <a:rect l="l" t="t" r="r" b="b"/>
              <a:pathLst>
                <a:path w="133350" h="152400">
                  <a:moveTo>
                    <a:pt x="0" y="88900"/>
                  </a:moveTo>
                  <a:lnTo>
                    <a:pt x="133337" y="88900"/>
                  </a:lnTo>
                </a:path>
                <a:path w="133350" h="152400">
                  <a:moveTo>
                    <a:pt x="23596" y="120650"/>
                  </a:moveTo>
                  <a:lnTo>
                    <a:pt x="109740" y="120650"/>
                  </a:lnTo>
                </a:path>
                <a:path w="133350" h="152400">
                  <a:moveTo>
                    <a:pt x="40525" y="152400"/>
                  </a:moveTo>
                  <a:lnTo>
                    <a:pt x="92811" y="152400"/>
                  </a:lnTo>
                </a:path>
                <a:path w="133350" h="152400">
                  <a:moveTo>
                    <a:pt x="66662" y="0"/>
                  </a:moveTo>
                  <a:lnTo>
                    <a:pt x="66662" y="8890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971727" y="4161242"/>
              <a:ext cx="94615" cy="212725"/>
            </a:xfrm>
            <a:custGeom>
              <a:avLst/>
              <a:gdLst/>
              <a:ahLst/>
              <a:cxnLst/>
              <a:rect l="l" t="t" r="r" b="b"/>
              <a:pathLst>
                <a:path w="94614" h="212725">
                  <a:moveTo>
                    <a:pt x="70065" y="0"/>
                  </a:moveTo>
                  <a:lnTo>
                    <a:pt x="25768" y="38"/>
                  </a:lnTo>
                  <a:lnTo>
                    <a:pt x="32185" y="13317"/>
                  </a:lnTo>
                  <a:lnTo>
                    <a:pt x="35931" y="30762"/>
                  </a:lnTo>
                  <a:lnTo>
                    <a:pt x="34976" y="49812"/>
                  </a:lnTo>
                  <a:lnTo>
                    <a:pt x="16696" y="92785"/>
                  </a:lnTo>
                  <a:lnTo>
                    <a:pt x="16211" y="115503"/>
                  </a:lnTo>
                  <a:lnTo>
                    <a:pt x="20527" y="132940"/>
                  </a:lnTo>
                  <a:lnTo>
                    <a:pt x="24333" y="141973"/>
                  </a:lnTo>
                  <a:lnTo>
                    <a:pt x="0" y="142405"/>
                  </a:lnTo>
                  <a:lnTo>
                    <a:pt x="49123" y="212229"/>
                  </a:lnTo>
                  <a:lnTo>
                    <a:pt x="94373" y="141973"/>
                  </a:lnTo>
                  <a:lnTo>
                    <a:pt x="71551" y="141973"/>
                  </a:lnTo>
                  <a:lnTo>
                    <a:pt x="66482" y="134015"/>
                  </a:lnTo>
                  <a:lnTo>
                    <a:pt x="60304" y="117938"/>
                  </a:lnTo>
                  <a:lnTo>
                    <a:pt x="59591" y="95888"/>
                  </a:lnTo>
                  <a:lnTo>
                    <a:pt x="70916" y="70015"/>
                  </a:lnTo>
                  <a:lnTo>
                    <a:pt x="77498" y="53376"/>
                  </a:lnTo>
                  <a:lnTo>
                    <a:pt x="78397" y="33659"/>
                  </a:lnTo>
                  <a:lnTo>
                    <a:pt x="75342" y="14617"/>
                  </a:lnTo>
                  <a:lnTo>
                    <a:pt x="700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9099039" y="4147367"/>
            <a:ext cx="1206500" cy="139700"/>
          </a:xfrm>
          <a:custGeom>
            <a:avLst/>
            <a:gdLst/>
            <a:ahLst/>
            <a:cxnLst/>
            <a:rect l="l" t="t" r="r" b="b"/>
            <a:pathLst>
              <a:path w="1206500" h="139700">
                <a:moveTo>
                  <a:pt x="0" y="0"/>
                </a:moveTo>
                <a:lnTo>
                  <a:pt x="1206500" y="0"/>
                </a:lnTo>
                <a:lnTo>
                  <a:pt x="1206500" y="13970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9108564" y="4155006"/>
            <a:ext cx="1212850" cy="576580"/>
            <a:chOff x="4053964" y="4155006"/>
            <a:chExt cx="1212850" cy="576580"/>
          </a:xfrm>
        </p:grpSpPr>
        <p:sp>
          <p:nvSpPr>
            <p:cNvPr id="9" name="object 9"/>
            <p:cNvSpPr/>
            <p:nvPr/>
          </p:nvSpPr>
          <p:spPr>
            <a:xfrm>
              <a:off x="4057139" y="4585517"/>
              <a:ext cx="1206500" cy="139700"/>
            </a:xfrm>
            <a:custGeom>
              <a:avLst/>
              <a:gdLst/>
              <a:ahLst/>
              <a:cxnLst/>
              <a:rect l="l" t="t" r="r" b="b"/>
              <a:pathLst>
                <a:path w="1206500" h="139700">
                  <a:moveTo>
                    <a:pt x="0" y="139700"/>
                  </a:moveTo>
                  <a:lnTo>
                    <a:pt x="1206500" y="139700"/>
                  </a:lnTo>
                  <a:lnTo>
                    <a:pt x="120650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542292" y="4155006"/>
              <a:ext cx="94615" cy="576580"/>
            </a:xfrm>
            <a:custGeom>
              <a:avLst/>
              <a:gdLst/>
              <a:ahLst/>
              <a:cxnLst/>
              <a:rect l="l" t="t" r="r" b="b"/>
              <a:pathLst>
                <a:path w="94614" h="576579">
                  <a:moveTo>
                    <a:pt x="70053" y="0"/>
                  </a:moveTo>
                  <a:lnTo>
                    <a:pt x="25755" y="114"/>
                  </a:lnTo>
                  <a:lnTo>
                    <a:pt x="32173" y="36176"/>
                  </a:lnTo>
                  <a:lnTo>
                    <a:pt x="35920" y="83550"/>
                  </a:lnTo>
                  <a:lnTo>
                    <a:pt x="34969" y="135281"/>
                  </a:lnTo>
                  <a:lnTo>
                    <a:pt x="16696" y="251976"/>
                  </a:lnTo>
                  <a:lnTo>
                    <a:pt x="16211" y="313669"/>
                  </a:lnTo>
                  <a:lnTo>
                    <a:pt x="20527" y="361015"/>
                  </a:lnTo>
                  <a:lnTo>
                    <a:pt x="24333" y="385533"/>
                  </a:lnTo>
                  <a:lnTo>
                    <a:pt x="0" y="386727"/>
                  </a:lnTo>
                  <a:lnTo>
                    <a:pt x="49123" y="576351"/>
                  </a:lnTo>
                  <a:lnTo>
                    <a:pt x="94361" y="385533"/>
                  </a:lnTo>
                  <a:lnTo>
                    <a:pt x="71539" y="385533"/>
                  </a:lnTo>
                  <a:lnTo>
                    <a:pt x="66469" y="363937"/>
                  </a:lnTo>
                  <a:lnTo>
                    <a:pt x="60293" y="320282"/>
                  </a:lnTo>
                  <a:lnTo>
                    <a:pt x="59584" y="260409"/>
                  </a:lnTo>
                  <a:lnTo>
                    <a:pt x="70916" y="190157"/>
                  </a:lnTo>
                  <a:lnTo>
                    <a:pt x="77498" y="144962"/>
                  </a:lnTo>
                  <a:lnTo>
                    <a:pt x="78395" y="91416"/>
                  </a:lnTo>
                  <a:lnTo>
                    <a:pt x="75336" y="39700"/>
                  </a:lnTo>
                  <a:lnTo>
                    <a:pt x="700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11473926" y="4164383"/>
            <a:ext cx="504190" cy="139700"/>
          </a:xfrm>
          <a:custGeom>
            <a:avLst/>
            <a:gdLst/>
            <a:ahLst/>
            <a:cxnLst/>
            <a:rect l="l" t="t" r="r" b="b"/>
            <a:pathLst>
              <a:path w="504190" h="139700">
                <a:moveTo>
                  <a:pt x="0" y="0"/>
                </a:moveTo>
                <a:lnTo>
                  <a:pt x="503770" y="0"/>
                </a:lnTo>
                <a:lnTo>
                  <a:pt x="503770" y="13970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0783897" y="4602533"/>
            <a:ext cx="1206500" cy="139700"/>
          </a:xfrm>
          <a:custGeom>
            <a:avLst/>
            <a:gdLst/>
            <a:ahLst/>
            <a:cxnLst/>
            <a:rect l="l" t="t" r="r" b="b"/>
            <a:pathLst>
              <a:path w="1206500" h="139700">
                <a:moveTo>
                  <a:pt x="0" y="139700"/>
                </a:moveTo>
                <a:lnTo>
                  <a:pt x="1206499" y="139700"/>
                </a:lnTo>
                <a:lnTo>
                  <a:pt x="1206499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10790259" y="4136463"/>
            <a:ext cx="670560" cy="63500"/>
            <a:chOff x="5735659" y="4136463"/>
            <a:chExt cx="670560" cy="63500"/>
          </a:xfrm>
        </p:grpSpPr>
        <p:sp>
          <p:nvSpPr>
            <p:cNvPr id="14" name="object 14"/>
            <p:cNvSpPr/>
            <p:nvPr/>
          </p:nvSpPr>
          <p:spPr>
            <a:xfrm>
              <a:off x="6295233" y="4136463"/>
              <a:ext cx="111125" cy="63500"/>
            </a:xfrm>
            <a:custGeom>
              <a:avLst/>
              <a:gdLst/>
              <a:ahLst/>
              <a:cxnLst/>
              <a:rect l="l" t="t" r="r" b="b"/>
              <a:pathLst>
                <a:path w="111125" h="63500">
                  <a:moveTo>
                    <a:pt x="74015" y="0"/>
                  </a:moveTo>
                  <a:lnTo>
                    <a:pt x="74015" y="15290"/>
                  </a:lnTo>
                  <a:lnTo>
                    <a:pt x="69868" y="18683"/>
                  </a:lnTo>
                  <a:lnTo>
                    <a:pt x="61487" y="22820"/>
                  </a:lnTo>
                  <a:lnTo>
                    <a:pt x="49991" y="23297"/>
                  </a:lnTo>
                  <a:lnTo>
                    <a:pt x="36499" y="15709"/>
                  </a:lnTo>
                  <a:lnTo>
                    <a:pt x="27826" y="11296"/>
                  </a:lnTo>
                  <a:lnTo>
                    <a:pt x="17549" y="10694"/>
                  </a:lnTo>
                  <a:lnTo>
                    <a:pt x="7622" y="12743"/>
                  </a:lnTo>
                  <a:lnTo>
                    <a:pt x="0" y="16281"/>
                  </a:lnTo>
                  <a:lnTo>
                    <a:pt x="25" y="45961"/>
                  </a:lnTo>
                  <a:lnTo>
                    <a:pt x="6946" y="41660"/>
                  </a:lnTo>
                  <a:lnTo>
                    <a:pt x="16040" y="39150"/>
                  </a:lnTo>
                  <a:lnTo>
                    <a:pt x="25971" y="39789"/>
                  </a:lnTo>
                  <a:lnTo>
                    <a:pt x="48371" y="52036"/>
                  </a:lnTo>
                  <a:lnTo>
                    <a:pt x="60212" y="52363"/>
                  </a:lnTo>
                  <a:lnTo>
                    <a:pt x="69302" y="49474"/>
                  </a:lnTo>
                  <a:lnTo>
                    <a:pt x="74015" y="46926"/>
                  </a:lnTo>
                  <a:lnTo>
                    <a:pt x="74244" y="63220"/>
                  </a:lnTo>
                  <a:lnTo>
                    <a:pt x="110642" y="30302"/>
                  </a:lnTo>
                  <a:lnTo>
                    <a:pt x="740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735659" y="4168625"/>
              <a:ext cx="542290" cy="0"/>
            </a:xfrm>
            <a:custGeom>
              <a:avLst/>
              <a:gdLst/>
              <a:ahLst/>
              <a:cxnLst/>
              <a:rect l="l" t="t" r="r" b="b"/>
              <a:pathLst>
                <a:path w="542289">
                  <a:moveTo>
                    <a:pt x="0" y="0"/>
                  </a:moveTo>
                  <a:lnTo>
                    <a:pt x="54187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10333050" y="7319078"/>
            <a:ext cx="41910" cy="130810"/>
          </a:xfrm>
          <a:custGeom>
            <a:avLst/>
            <a:gdLst/>
            <a:ahLst/>
            <a:cxnLst/>
            <a:rect l="l" t="t" r="r" b="b"/>
            <a:pathLst>
              <a:path w="41910" h="130809">
                <a:moveTo>
                  <a:pt x="0" y="130530"/>
                </a:moveTo>
                <a:lnTo>
                  <a:pt x="16000" y="116917"/>
                </a:lnTo>
                <a:lnTo>
                  <a:pt x="29589" y="101149"/>
                </a:lnTo>
                <a:lnTo>
                  <a:pt x="38813" y="82771"/>
                </a:lnTo>
                <a:lnTo>
                  <a:pt x="41719" y="61328"/>
                </a:lnTo>
                <a:lnTo>
                  <a:pt x="41097" y="57404"/>
                </a:lnTo>
                <a:lnTo>
                  <a:pt x="41097" y="53479"/>
                </a:lnTo>
                <a:lnTo>
                  <a:pt x="39001" y="49555"/>
                </a:lnTo>
                <a:lnTo>
                  <a:pt x="32861" y="34754"/>
                </a:lnTo>
                <a:lnTo>
                  <a:pt x="23691" y="21596"/>
                </a:lnTo>
                <a:lnTo>
                  <a:pt x="12426" y="10029"/>
                </a:ln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0624718" y="7321060"/>
            <a:ext cx="41910" cy="130810"/>
          </a:xfrm>
          <a:custGeom>
            <a:avLst/>
            <a:gdLst/>
            <a:ahLst/>
            <a:cxnLst/>
            <a:rect l="l" t="t" r="r" b="b"/>
            <a:pathLst>
              <a:path w="41910" h="130809">
                <a:moveTo>
                  <a:pt x="0" y="130543"/>
                </a:moveTo>
                <a:lnTo>
                  <a:pt x="15992" y="116924"/>
                </a:lnTo>
                <a:lnTo>
                  <a:pt x="29578" y="101157"/>
                </a:lnTo>
                <a:lnTo>
                  <a:pt x="38801" y="82781"/>
                </a:lnTo>
                <a:lnTo>
                  <a:pt x="41706" y="61340"/>
                </a:lnTo>
                <a:lnTo>
                  <a:pt x="41097" y="57416"/>
                </a:lnTo>
                <a:lnTo>
                  <a:pt x="41097" y="53492"/>
                </a:lnTo>
                <a:lnTo>
                  <a:pt x="39001" y="49555"/>
                </a:lnTo>
                <a:lnTo>
                  <a:pt x="32854" y="34763"/>
                </a:lnTo>
                <a:lnTo>
                  <a:pt x="23682" y="21610"/>
                </a:lnTo>
                <a:lnTo>
                  <a:pt x="12419" y="10041"/>
                </a:lnTo>
                <a:lnTo>
                  <a:pt x="0" y="0"/>
                </a:lnTo>
              </a:path>
            </a:pathLst>
          </a:custGeom>
          <a:ln w="1269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0321086" y="7446992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2483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321506" y="7155134"/>
            <a:ext cx="0" cy="167640"/>
          </a:xfrm>
          <a:custGeom>
            <a:avLst/>
            <a:gdLst/>
            <a:ahLst/>
            <a:cxnLst/>
            <a:rect l="l" t="t" r="r" b="b"/>
            <a:pathLst>
              <a:path h="167640">
                <a:moveTo>
                  <a:pt x="0" y="0"/>
                </a:moveTo>
                <a:lnTo>
                  <a:pt x="0" y="167411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0612754" y="7448987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5">
                <a:moveTo>
                  <a:pt x="0" y="0"/>
                </a:moveTo>
                <a:lnTo>
                  <a:pt x="0" y="10701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0612196" y="7155478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4">
                <a:moveTo>
                  <a:pt x="0" y="0"/>
                </a:moveTo>
                <a:lnTo>
                  <a:pt x="0" y="172935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0320096" y="7019790"/>
            <a:ext cx="292100" cy="137160"/>
          </a:xfrm>
          <a:custGeom>
            <a:avLst/>
            <a:gdLst/>
            <a:ahLst/>
            <a:cxnLst/>
            <a:rect l="l" t="t" r="r" b="b"/>
            <a:pathLst>
              <a:path w="292100" h="137159">
                <a:moveTo>
                  <a:pt x="135762" y="0"/>
                </a:moveTo>
                <a:lnTo>
                  <a:pt x="152628" y="47574"/>
                </a:lnTo>
                <a:lnTo>
                  <a:pt x="168173" y="0"/>
                </a:lnTo>
              </a:path>
              <a:path w="292100" h="137159">
                <a:moveTo>
                  <a:pt x="116776" y="92773"/>
                </a:moveTo>
                <a:lnTo>
                  <a:pt x="187502" y="92773"/>
                </a:lnTo>
              </a:path>
              <a:path w="292100" h="137159">
                <a:moveTo>
                  <a:pt x="152133" y="135813"/>
                </a:moveTo>
                <a:lnTo>
                  <a:pt x="152133" y="43573"/>
                </a:lnTo>
              </a:path>
              <a:path w="292100" h="137159">
                <a:moveTo>
                  <a:pt x="0" y="136029"/>
                </a:moveTo>
                <a:lnTo>
                  <a:pt x="291668" y="136537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0605922" y="7557055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40">
                <a:moveTo>
                  <a:pt x="0" y="7848"/>
                </a:moveTo>
                <a:lnTo>
                  <a:pt x="0" y="3314"/>
                </a:lnTo>
                <a:lnTo>
                  <a:pt x="3314" y="0"/>
                </a:lnTo>
                <a:lnTo>
                  <a:pt x="6946" y="0"/>
                </a:lnTo>
                <a:lnTo>
                  <a:pt x="10871" y="0"/>
                </a:lnTo>
                <a:lnTo>
                  <a:pt x="14808" y="3314"/>
                </a:lnTo>
                <a:lnTo>
                  <a:pt x="14808" y="7848"/>
                </a:lnTo>
                <a:lnTo>
                  <a:pt x="14808" y="11772"/>
                </a:lnTo>
                <a:lnTo>
                  <a:pt x="10871" y="14808"/>
                </a:lnTo>
                <a:lnTo>
                  <a:pt x="6946" y="14808"/>
                </a:lnTo>
                <a:lnTo>
                  <a:pt x="3314" y="14808"/>
                </a:lnTo>
                <a:lnTo>
                  <a:pt x="0" y="11772"/>
                </a:lnTo>
                <a:lnTo>
                  <a:pt x="0" y="7848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0284802" y="7766838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4">
                <a:moveTo>
                  <a:pt x="0" y="0"/>
                </a:moveTo>
                <a:lnTo>
                  <a:pt x="0" y="172935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0285361" y="8060334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5">
                <a:moveTo>
                  <a:pt x="0" y="0"/>
                </a:moveTo>
                <a:lnTo>
                  <a:pt x="0" y="106997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994125" y="7766456"/>
            <a:ext cx="0" cy="167640"/>
          </a:xfrm>
          <a:custGeom>
            <a:avLst/>
            <a:gdLst/>
            <a:ahLst/>
            <a:cxnLst/>
            <a:rect l="l" t="t" r="r" b="b"/>
            <a:pathLst>
              <a:path h="167640">
                <a:moveTo>
                  <a:pt x="0" y="0"/>
                </a:moveTo>
                <a:lnTo>
                  <a:pt x="0" y="167436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993706" y="8058340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2496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297337" y="7932407"/>
            <a:ext cx="41910" cy="130810"/>
          </a:xfrm>
          <a:custGeom>
            <a:avLst/>
            <a:gdLst/>
            <a:ahLst/>
            <a:cxnLst/>
            <a:rect l="l" t="t" r="r" b="b"/>
            <a:pathLst>
              <a:path w="41910" h="130809">
                <a:moveTo>
                  <a:pt x="0" y="130543"/>
                </a:moveTo>
                <a:lnTo>
                  <a:pt x="15994" y="116926"/>
                </a:lnTo>
                <a:lnTo>
                  <a:pt x="29583" y="101152"/>
                </a:lnTo>
                <a:lnTo>
                  <a:pt x="38806" y="82773"/>
                </a:lnTo>
                <a:lnTo>
                  <a:pt x="41706" y="61340"/>
                </a:lnTo>
                <a:lnTo>
                  <a:pt x="41084" y="57416"/>
                </a:lnTo>
                <a:lnTo>
                  <a:pt x="41084" y="53479"/>
                </a:lnTo>
                <a:lnTo>
                  <a:pt x="38988" y="49542"/>
                </a:lnTo>
                <a:lnTo>
                  <a:pt x="32850" y="34750"/>
                </a:lnTo>
                <a:lnTo>
                  <a:pt x="23685" y="21599"/>
                </a:lnTo>
                <a:lnTo>
                  <a:pt x="12424" y="10034"/>
                </a:ln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0005669" y="7930400"/>
            <a:ext cx="41910" cy="130810"/>
          </a:xfrm>
          <a:custGeom>
            <a:avLst/>
            <a:gdLst/>
            <a:ahLst/>
            <a:cxnLst/>
            <a:rect l="l" t="t" r="r" b="b"/>
            <a:pathLst>
              <a:path w="41910" h="130809">
                <a:moveTo>
                  <a:pt x="0" y="130555"/>
                </a:moveTo>
                <a:lnTo>
                  <a:pt x="15990" y="116935"/>
                </a:lnTo>
                <a:lnTo>
                  <a:pt x="29571" y="101166"/>
                </a:lnTo>
                <a:lnTo>
                  <a:pt x="38790" y="82794"/>
                </a:lnTo>
                <a:lnTo>
                  <a:pt x="41694" y="61366"/>
                </a:lnTo>
                <a:lnTo>
                  <a:pt x="41097" y="57429"/>
                </a:lnTo>
                <a:lnTo>
                  <a:pt x="41097" y="53505"/>
                </a:lnTo>
                <a:lnTo>
                  <a:pt x="38963" y="49568"/>
                </a:lnTo>
                <a:lnTo>
                  <a:pt x="32839" y="34773"/>
                </a:lnTo>
                <a:lnTo>
                  <a:pt x="23682" y="21616"/>
                </a:lnTo>
                <a:lnTo>
                  <a:pt x="12424" y="10043"/>
                </a:ln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992715" y="7631139"/>
            <a:ext cx="292100" cy="136525"/>
          </a:xfrm>
          <a:custGeom>
            <a:avLst/>
            <a:gdLst/>
            <a:ahLst/>
            <a:cxnLst/>
            <a:rect l="l" t="t" r="r" b="b"/>
            <a:pathLst>
              <a:path w="292100" h="136525">
                <a:moveTo>
                  <a:pt x="0" y="136029"/>
                </a:moveTo>
                <a:lnTo>
                  <a:pt x="291655" y="136525"/>
                </a:lnTo>
              </a:path>
              <a:path w="292100" h="136525">
                <a:moveTo>
                  <a:pt x="152133" y="135813"/>
                </a:moveTo>
                <a:lnTo>
                  <a:pt x="152133" y="43561"/>
                </a:lnTo>
              </a:path>
              <a:path w="292100" h="136525">
                <a:moveTo>
                  <a:pt x="116776" y="92773"/>
                </a:moveTo>
                <a:lnTo>
                  <a:pt x="187502" y="92773"/>
                </a:lnTo>
              </a:path>
              <a:path w="292100" h="136525">
                <a:moveTo>
                  <a:pt x="135763" y="0"/>
                </a:moveTo>
                <a:lnTo>
                  <a:pt x="152628" y="47574"/>
                </a:lnTo>
                <a:lnTo>
                  <a:pt x="168173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278541" y="8168385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40">
                <a:moveTo>
                  <a:pt x="0" y="7861"/>
                </a:moveTo>
                <a:lnTo>
                  <a:pt x="0" y="3340"/>
                </a:lnTo>
                <a:lnTo>
                  <a:pt x="3314" y="0"/>
                </a:lnTo>
                <a:lnTo>
                  <a:pt x="6946" y="0"/>
                </a:lnTo>
                <a:lnTo>
                  <a:pt x="10871" y="0"/>
                </a:lnTo>
                <a:lnTo>
                  <a:pt x="14795" y="3340"/>
                </a:lnTo>
                <a:lnTo>
                  <a:pt x="14795" y="7861"/>
                </a:lnTo>
                <a:lnTo>
                  <a:pt x="14795" y="11798"/>
                </a:lnTo>
                <a:lnTo>
                  <a:pt x="10871" y="14808"/>
                </a:lnTo>
                <a:lnTo>
                  <a:pt x="6946" y="14808"/>
                </a:lnTo>
                <a:lnTo>
                  <a:pt x="3314" y="14808"/>
                </a:lnTo>
                <a:lnTo>
                  <a:pt x="0" y="11798"/>
                </a:lnTo>
                <a:lnTo>
                  <a:pt x="0" y="7861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812576" y="7766838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4">
                <a:moveTo>
                  <a:pt x="0" y="0"/>
                </a:moveTo>
                <a:lnTo>
                  <a:pt x="0" y="172935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813148" y="8060321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5">
                <a:moveTo>
                  <a:pt x="0" y="0"/>
                </a:moveTo>
                <a:lnTo>
                  <a:pt x="0" y="10701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0521886" y="7766456"/>
            <a:ext cx="0" cy="167640"/>
          </a:xfrm>
          <a:custGeom>
            <a:avLst/>
            <a:gdLst/>
            <a:ahLst/>
            <a:cxnLst/>
            <a:rect l="l" t="t" r="r" b="b"/>
            <a:pathLst>
              <a:path h="167640">
                <a:moveTo>
                  <a:pt x="0" y="0"/>
                </a:moveTo>
                <a:lnTo>
                  <a:pt x="0" y="167436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0521467" y="8058340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2496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0825111" y="7932407"/>
            <a:ext cx="41910" cy="130810"/>
          </a:xfrm>
          <a:custGeom>
            <a:avLst/>
            <a:gdLst/>
            <a:ahLst/>
            <a:cxnLst/>
            <a:rect l="l" t="t" r="r" b="b"/>
            <a:pathLst>
              <a:path w="41910" h="130809">
                <a:moveTo>
                  <a:pt x="0" y="130543"/>
                </a:moveTo>
                <a:lnTo>
                  <a:pt x="15991" y="116926"/>
                </a:lnTo>
                <a:lnTo>
                  <a:pt x="29573" y="101152"/>
                </a:lnTo>
                <a:lnTo>
                  <a:pt x="38795" y="82773"/>
                </a:lnTo>
                <a:lnTo>
                  <a:pt x="41706" y="61340"/>
                </a:lnTo>
                <a:lnTo>
                  <a:pt x="41109" y="57416"/>
                </a:lnTo>
                <a:lnTo>
                  <a:pt x="41109" y="53479"/>
                </a:lnTo>
                <a:lnTo>
                  <a:pt x="38976" y="49542"/>
                </a:lnTo>
                <a:lnTo>
                  <a:pt x="32848" y="34750"/>
                </a:lnTo>
                <a:lnTo>
                  <a:pt x="23683" y="21599"/>
                </a:lnTo>
                <a:lnTo>
                  <a:pt x="12421" y="10034"/>
                </a:ln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0533443" y="7930400"/>
            <a:ext cx="41910" cy="130810"/>
          </a:xfrm>
          <a:custGeom>
            <a:avLst/>
            <a:gdLst/>
            <a:ahLst/>
            <a:cxnLst/>
            <a:rect l="l" t="t" r="r" b="b"/>
            <a:pathLst>
              <a:path w="41910" h="130809">
                <a:moveTo>
                  <a:pt x="0" y="130555"/>
                </a:moveTo>
                <a:lnTo>
                  <a:pt x="15992" y="116935"/>
                </a:lnTo>
                <a:lnTo>
                  <a:pt x="29578" y="101166"/>
                </a:lnTo>
                <a:lnTo>
                  <a:pt x="38801" y="82794"/>
                </a:lnTo>
                <a:lnTo>
                  <a:pt x="41706" y="61366"/>
                </a:lnTo>
                <a:lnTo>
                  <a:pt x="41084" y="57429"/>
                </a:lnTo>
                <a:lnTo>
                  <a:pt x="41084" y="53505"/>
                </a:lnTo>
                <a:lnTo>
                  <a:pt x="38989" y="49568"/>
                </a:lnTo>
                <a:lnTo>
                  <a:pt x="32854" y="34773"/>
                </a:lnTo>
                <a:lnTo>
                  <a:pt x="23685" y="21616"/>
                </a:lnTo>
                <a:lnTo>
                  <a:pt x="12421" y="10043"/>
                </a:lnTo>
                <a:lnTo>
                  <a:pt x="0" y="0"/>
                </a:lnTo>
              </a:path>
            </a:pathLst>
          </a:custGeom>
          <a:ln w="1269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0514139" y="8172577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40">
                <a:moveTo>
                  <a:pt x="0" y="7848"/>
                </a:moveTo>
                <a:lnTo>
                  <a:pt x="0" y="3314"/>
                </a:lnTo>
                <a:lnTo>
                  <a:pt x="3327" y="0"/>
                </a:lnTo>
                <a:lnTo>
                  <a:pt x="6946" y="0"/>
                </a:lnTo>
                <a:lnTo>
                  <a:pt x="10883" y="0"/>
                </a:lnTo>
                <a:lnTo>
                  <a:pt x="14808" y="3314"/>
                </a:lnTo>
                <a:lnTo>
                  <a:pt x="14808" y="7848"/>
                </a:lnTo>
                <a:lnTo>
                  <a:pt x="14808" y="11785"/>
                </a:lnTo>
                <a:lnTo>
                  <a:pt x="10883" y="14795"/>
                </a:lnTo>
                <a:lnTo>
                  <a:pt x="6946" y="14795"/>
                </a:lnTo>
                <a:lnTo>
                  <a:pt x="3327" y="14795"/>
                </a:lnTo>
                <a:lnTo>
                  <a:pt x="0" y="11785"/>
                </a:lnTo>
                <a:lnTo>
                  <a:pt x="0" y="7848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0520476" y="7631139"/>
            <a:ext cx="292100" cy="136525"/>
          </a:xfrm>
          <a:custGeom>
            <a:avLst/>
            <a:gdLst/>
            <a:ahLst/>
            <a:cxnLst/>
            <a:rect l="l" t="t" r="r" b="b"/>
            <a:pathLst>
              <a:path w="292100" h="136525">
                <a:moveTo>
                  <a:pt x="0" y="136029"/>
                </a:moveTo>
                <a:lnTo>
                  <a:pt x="291668" y="136525"/>
                </a:lnTo>
              </a:path>
              <a:path w="292100" h="136525">
                <a:moveTo>
                  <a:pt x="152145" y="135813"/>
                </a:moveTo>
                <a:lnTo>
                  <a:pt x="152145" y="43561"/>
                </a:lnTo>
              </a:path>
              <a:path w="292100" h="136525">
                <a:moveTo>
                  <a:pt x="116789" y="92773"/>
                </a:moveTo>
                <a:lnTo>
                  <a:pt x="187502" y="92773"/>
                </a:lnTo>
              </a:path>
              <a:path w="292100" h="136525">
                <a:moveTo>
                  <a:pt x="135775" y="0"/>
                </a:moveTo>
                <a:lnTo>
                  <a:pt x="152641" y="47574"/>
                </a:lnTo>
                <a:lnTo>
                  <a:pt x="168186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806303" y="8168385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40">
                <a:moveTo>
                  <a:pt x="0" y="7861"/>
                </a:moveTo>
                <a:lnTo>
                  <a:pt x="0" y="3340"/>
                </a:lnTo>
                <a:lnTo>
                  <a:pt x="3340" y="0"/>
                </a:lnTo>
                <a:lnTo>
                  <a:pt x="6946" y="0"/>
                </a:lnTo>
                <a:lnTo>
                  <a:pt x="10871" y="0"/>
                </a:lnTo>
                <a:lnTo>
                  <a:pt x="14808" y="3340"/>
                </a:lnTo>
                <a:lnTo>
                  <a:pt x="14808" y="7861"/>
                </a:lnTo>
                <a:lnTo>
                  <a:pt x="14808" y="11798"/>
                </a:lnTo>
                <a:lnTo>
                  <a:pt x="10871" y="14808"/>
                </a:lnTo>
                <a:lnTo>
                  <a:pt x="6946" y="14808"/>
                </a:lnTo>
                <a:lnTo>
                  <a:pt x="3340" y="14808"/>
                </a:lnTo>
                <a:lnTo>
                  <a:pt x="0" y="11798"/>
                </a:lnTo>
                <a:lnTo>
                  <a:pt x="0" y="7861"/>
                </a:lnTo>
                <a:close/>
              </a:path>
            </a:pathLst>
          </a:custGeom>
          <a:ln w="1269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0343070" y="7991666"/>
            <a:ext cx="229870" cy="0"/>
          </a:xfrm>
          <a:custGeom>
            <a:avLst/>
            <a:gdLst/>
            <a:ahLst/>
            <a:cxnLst/>
            <a:rect l="l" t="t" r="r" b="b"/>
            <a:pathLst>
              <a:path w="229870">
                <a:moveTo>
                  <a:pt x="0" y="0"/>
                </a:moveTo>
                <a:lnTo>
                  <a:pt x="229412" y="0"/>
                </a:lnTo>
              </a:path>
            </a:pathLst>
          </a:custGeom>
          <a:ln w="12700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0313377" y="8416337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4">
                <a:moveTo>
                  <a:pt x="0" y="0"/>
                </a:moveTo>
                <a:lnTo>
                  <a:pt x="0" y="172961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0313923" y="8709846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5">
                <a:moveTo>
                  <a:pt x="0" y="0"/>
                </a:moveTo>
                <a:lnTo>
                  <a:pt x="0" y="107035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0022675" y="8415994"/>
            <a:ext cx="0" cy="167640"/>
          </a:xfrm>
          <a:custGeom>
            <a:avLst/>
            <a:gdLst/>
            <a:ahLst/>
            <a:cxnLst/>
            <a:rect l="l" t="t" r="r" b="b"/>
            <a:pathLst>
              <a:path h="167640">
                <a:moveTo>
                  <a:pt x="0" y="0"/>
                </a:moveTo>
                <a:lnTo>
                  <a:pt x="0" y="167424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0022268" y="8707865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2483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0325887" y="8581931"/>
            <a:ext cx="41910" cy="130810"/>
          </a:xfrm>
          <a:custGeom>
            <a:avLst/>
            <a:gdLst/>
            <a:ahLst/>
            <a:cxnLst/>
            <a:rect l="l" t="t" r="r" b="b"/>
            <a:pathLst>
              <a:path w="41910" h="130809">
                <a:moveTo>
                  <a:pt x="0" y="130543"/>
                </a:moveTo>
                <a:lnTo>
                  <a:pt x="15994" y="116919"/>
                </a:lnTo>
                <a:lnTo>
                  <a:pt x="29583" y="101152"/>
                </a:lnTo>
                <a:lnTo>
                  <a:pt x="38806" y="82780"/>
                </a:lnTo>
                <a:lnTo>
                  <a:pt x="41706" y="61340"/>
                </a:lnTo>
                <a:lnTo>
                  <a:pt x="41109" y="57416"/>
                </a:lnTo>
                <a:lnTo>
                  <a:pt x="41109" y="53479"/>
                </a:lnTo>
                <a:lnTo>
                  <a:pt x="38988" y="49555"/>
                </a:lnTo>
                <a:lnTo>
                  <a:pt x="32861" y="34757"/>
                </a:lnTo>
                <a:lnTo>
                  <a:pt x="23695" y="21605"/>
                </a:lnTo>
                <a:lnTo>
                  <a:pt x="12428" y="10039"/>
                </a:ln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0034219" y="8579950"/>
            <a:ext cx="41910" cy="130810"/>
          </a:xfrm>
          <a:custGeom>
            <a:avLst/>
            <a:gdLst/>
            <a:ahLst/>
            <a:cxnLst/>
            <a:rect l="l" t="t" r="r" b="b"/>
            <a:pathLst>
              <a:path w="41910" h="130809">
                <a:moveTo>
                  <a:pt x="0" y="130543"/>
                </a:moveTo>
                <a:lnTo>
                  <a:pt x="16000" y="116917"/>
                </a:lnTo>
                <a:lnTo>
                  <a:pt x="29589" y="101147"/>
                </a:lnTo>
                <a:lnTo>
                  <a:pt x="38813" y="82774"/>
                </a:lnTo>
                <a:lnTo>
                  <a:pt x="41719" y="61341"/>
                </a:lnTo>
                <a:lnTo>
                  <a:pt x="41122" y="57416"/>
                </a:lnTo>
                <a:lnTo>
                  <a:pt x="41122" y="53479"/>
                </a:lnTo>
                <a:lnTo>
                  <a:pt x="38988" y="49555"/>
                </a:lnTo>
                <a:lnTo>
                  <a:pt x="32850" y="34748"/>
                </a:lnTo>
                <a:lnTo>
                  <a:pt x="23685" y="21591"/>
                </a:lnTo>
                <a:lnTo>
                  <a:pt x="12424" y="10027"/>
                </a:ln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0014940" y="8822089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40">
                <a:moveTo>
                  <a:pt x="0" y="7861"/>
                </a:moveTo>
                <a:lnTo>
                  <a:pt x="0" y="3327"/>
                </a:lnTo>
                <a:lnTo>
                  <a:pt x="3302" y="0"/>
                </a:lnTo>
                <a:lnTo>
                  <a:pt x="6934" y="0"/>
                </a:lnTo>
                <a:lnTo>
                  <a:pt x="10871" y="0"/>
                </a:lnTo>
                <a:lnTo>
                  <a:pt x="14808" y="3327"/>
                </a:lnTo>
                <a:lnTo>
                  <a:pt x="14808" y="7861"/>
                </a:lnTo>
                <a:lnTo>
                  <a:pt x="14808" y="11785"/>
                </a:lnTo>
                <a:lnTo>
                  <a:pt x="10871" y="14833"/>
                </a:lnTo>
                <a:lnTo>
                  <a:pt x="6934" y="14833"/>
                </a:lnTo>
                <a:lnTo>
                  <a:pt x="3302" y="14833"/>
                </a:lnTo>
                <a:lnTo>
                  <a:pt x="0" y="11785"/>
                </a:lnTo>
                <a:lnTo>
                  <a:pt x="0" y="7861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021277" y="8280650"/>
            <a:ext cx="292100" cy="137160"/>
          </a:xfrm>
          <a:custGeom>
            <a:avLst/>
            <a:gdLst/>
            <a:ahLst/>
            <a:cxnLst/>
            <a:rect l="l" t="t" r="r" b="b"/>
            <a:pathLst>
              <a:path w="292100" h="137159">
                <a:moveTo>
                  <a:pt x="0" y="136055"/>
                </a:moveTo>
                <a:lnTo>
                  <a:pt x="291642" y="136550"/>
                </a:lnTo>
              </a:path>
              <a:path w="292100" h="137159">
                <a:moveTo>
                  <a:pt x="152133" y="135813"/>
                </a:moveTo>
                <a:lnTo>
                  <a:pt x="152133" y="43586"/>
                </a:lnTo>
              </a:path>
              <a:path w="292100" h="137159">
                <a:moveTo>
                  <a:pt x="116789" y="92773"/>
                </a:moveTo>
                <a:lnTo>
                  <a:pt x="187490" y="92773"/>
                </a:lnTo>
              </a:path>
              <a:path w="292100" h="137159">
                <a:moveTo>
                  <a:pt x="135763" y="0"/>
                </a:moveTo>
                <a:lnTo>
                  <a:pt x="152628" y="47574"/>
                </a:lnTo>
                <a:lnTo>
                  <a:pt x="168173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0307091" y="8817923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40">
                <a:moveTo>
                  <a:pt x="0" y="7861"/>
                </a:moveTo>
                <a:lnTo>
                  <a:pt x="0" y="3327"/>
                </a:lnTo>
                <a:lnTo>
                  <a:pt x="3340" y="0"/>
                </a:lnTo>
                <a:lnTo>
                  <a:pt x="6946" y="0"/>
                </a:lnTo>
                <a:lnTo>
                  <a:pt x="10883" y="0"/>
                </a:lnTo>
                <a:lnTo>
                  <a:pt x="14808" y="3327"/>
                </a:lnTo>
                <a:lnTo>
                  <a:pt x="14808" y="7861"/>
                </a:lnTo>
                <a:lnTo>
                  <a:pt x="14808" y="11785"/>
                </a:lnTo>
                <a:lnTo>
                  <a:pt x="10883" y="14808"/>
                </a:lnTo>
                <a:lnTo>
                  <a:pt x="6946" y="14808"/>
                </a:lnTo>
                <a:lnTo>
                  <a:pt x="3340" y="14808"/>
                </a:lnTo>
                <a:lnTo>
                  <a:pt x="0" y="11785"/>
                </a:lnTo>
                <a:lnTo>
                  <a:pt x="0" y="7861"/>
                </a:lnTo>
                <a:close/>
              </a:path>
            </a:pathLst>
          </a:custGeom>
          <a:ln w="1269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0841126" y="8412692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4">
                <a:moveTo>
                  <a:pt x="0" y="0"/>
                </a:moveTo>
                <a:lnTo>
                  <a:pt x="0" y="172935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0841710" y="8706176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5">
                <a:moveTo>
                  <a:pt x="0" y="0"/>
                </a:moveTo>
                <a:lnTo>
                  <a:pt x="0" y="107035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0550461" y="8412311"/>
            <a:ext cx="0" cy="167640"/>
          </a:xfrm>
          <a:custGeom>
            <a:avLst/>
            <a:gdLst/>
            <a:ahLst/>
            <a:cxnLst/>
            <a:rect l="l" t="t" r="r" b="b"/>
            <a:pathLst>
              <a:path h="167640">
                <a:moveTo>
                  <a:pt x="0" y="0"/>
                </a:moveTo>
                <a:lnTo>
                  <a:pt x="0" y="167436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0550042" y="8704195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2483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0853673" y="8578261"/>
            <a:ext cx="41910" cy="130810"/>
          </a:xfrm>
          <a:custGeom>
            <a:avLst/>
            <a:gdLst/>
            <a:ahLst/>
            <a:cxnLst/>
            <a:rect l="l" t="t" r="r" b="b"/>
            <a:pathLst>
              <a:path w="41910" h="130809">
                <a:moveTo>
                  <a:pt x="0" y="130543"/>
                </a:moveTo>
                <a:lnTo>
                  <a:pt x="15996" y="116930"/>
                </a:lnTo>
                <a:lnTo>
                  <a:pt x="29579" y="101161"/>
                </a:lnTo>
                <a:lnTo>
                  <a:pt x="38803" y="82783"/>
                </a:lnTo>
                <a:lnTo>
                  <a:pt x="41719" y="61340"/>
                </a:lnTo>
                <a:lnTo>
                  <a:pt x="41097" y="57416"/>
                </a:lnTo>
                <a:lnTo>
                  <a:pt x="41097" y="53479"/>
                </a:lnTo>
                <a:lnTo>
                  <a:pt x="38976" y="49555"/>
                </a:lnTo>
                <a:lnTo>
                  <a:pt x="32845" y="34757"/>
                </a:lnTo>
                <a:lnTo>
                  <a:pt x="23683" y="21605"/>
                </a:lnTo>
                <a:lnTo>
                  <a:pt x="12424" y="10039"/>
                </a:ln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0562018" y="8576281"/>
            <a:ext cx="41910" cy="130810"/>
          </a:xfrm>
          <a:custGeom>
            <a:avLst/>
            <a:gdLst/>
            <a:ahLst/>
            <a:cxnLst/>
            <a:rect l="l" t="t" r="r" b="b"/>
            <a:pathLst>
              <a:path w="41910" h="130809">
                <a:moveTo>
                  <a:pt x="0" y="130543"/>
                </a:moveTo>
                <a:lnTo>
                  <a:pt x="15990" y="116917"/>
                </a:lnTo>
                <a:lnTo>
                  <a:pt x="29570" y="101147"/>
                </a:lnTo>
                <a:lnTo>
                  <a:pt x="38785" y="82774"/>
                </a:lnTo>
                <a:lnTo>
                  <a:pt x="41681" y="61341"/>
                </a:lnTo>
                <a:lnTo>
                  <a:pt x="41084" y="57416"/>
                </a:lnTo>
                <a:lnTo>
                  <a:pt x="41084" y="53479"/>
                </a:lnTo>
                <a:lnTo>
                  <a:pt x="38963" y="49555"/>
                </a:lnTo>
                <a:lnTo>
                  <a:pt x="32838" y="34752"/>
                </a:lnTo>
                <a:lnTo>
                  <a:pt x="23677" y="21601"/>
                </a:lnTo>
                <a:lnTo>
                  <a:pt x="12419" y="10037"/>
                </a:ln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0542701" y="8818444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40">
                <a:moveTo>
                  <a:pt x="0" y="7835"/>
                </a:moveTo>
                <a:lnTo>
                  <a:pt x="0" y="3301"/>
                </a:lnTo>
                <a:lnTo>
                  <a:pt x="3340" y="0"/>
                </a:lnTo>
                <a:lnTo>
                  <a:pt x="6946" y="0"/>
                </a:lnTo>
                <a:lnTo>
                  <a:pt x="10883" y="0"/>
                </a:lnTo>
                <a:lnTo>
                  <a:pt x="14795" y="3301"/>
                </a:lnTo>
                <a:lnTo>
                  <a:pt x="14795" y="7835"/>
                </a:lnTo>
                <a:lnTo>
                  <a:pt x="14795" y="11760"/>
                </a:lnTo>
                <a:lnTo>
                  <a:pt x="10883" y="14808"/>
                </a:lnTo>
                <a:lnTo>
                  <a:pt x="6946" y="14808"/>
                </a:lnTo>
                <a:lnTo>
                  <a:pt x="3340" y="14808"/>
                </a:lnTo>
                <a:lnTo>
                  <a:pt x="0" y="11760"/>
                </a:lnTo>
                <a:lnTo>
                  <a:pt x="0" y="7835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549051" y="8277006"/>
            <a:ext cx="292100" cy="136525"/>
          </a:xfrm>
          <a:custGeom>
            <a:avLst/>
            <a:gdLst/>
            <a:ahLst/>
            <a:cxnLst/>
            <a:rect l="l" t="t" r="r" b="b"/>
            <a:pathLst>
              <a:path w="292100" h="136525">
                <a:moveTo>
                  <a:pt x="0" y="136029"/>
                </a:moveTo>
                <a:lnTo>
                  <a:pt x="291668" y="136524"/>
                </a:lnTo>
              </a:path>
              <a:path w="292100" h="136525">
                <a:moveTo>
                  <a:pt x="152145" y="135813"/>
                </a:moveTo>
                <a:lnTo>
                  <a:pt x="152145" y="43560"/>
                </a:lnTo>
              </a:path>
              <a:path w="292100" h="136525">
                <a:moveTo>
                  <a:pt x="116776" y="92748"/>
                </a:moveTo>
                <a:lnTo>
                  <a:pt x="187502" y="92748"/>
                </a:lnTo>
              </a:path>
              <a:path w="292100" h="136525">
                <a:moveTo>
                  <a:pt x="135750" y="0"/>
                </a:moveTo>
                <a:lnTo>
                  <a:pt x="152641" y="47548"/>
                </a:lnTo>
                <a:lnTo>
                  <a:pt x="168173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0834878" y="8814253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40">
                <a:moveTo>
                  <a:pt x="0" y="7861"/>
                </a:moveTo>
                <a:lnTo>
                  <a:pt x="0" y="3327"/>
                </a:lnTo>
                <a:lnTo>
                  <a:pt x="3314" y="0"/>
                </a:lnTo>
                <a:lnTo>
                  <a:pt x="6946" y="0"/>
                </a:lnTo>
                <a:lnTo>
                  <a:pt x="10871" y="0"/>
                </a:lnTo>
                <a:lnTo>
                  <a:pt x="14808" y="3327"/>
                </a:lnTo>
                <a:lnTo>
                  <a:pt x="14808" y="7861"/>
                </a:lnTo>
                <a:lnTo>
                  <a:pt x="14808" y="11785"/>
                </a:lnTo>
                <a:lnTo>
                  <a:pt x="10871" y="14808"/>
                </a:lnTo>
                <a:lnTo>
                  <a:pt x="6946" y="14808"/>
                </a:lnTo>
                <a:lnTo>
                  <a:pt x="3314" y="14808"/>
                </a:lnTo>
                <a:lnTo>
                  <a:pt x="0" y="11785"/>
                </a:lnTo>
                <a:lnTo>
                  <a:pt x="0" y="7861"/>
                </a:lnTo>
                <a:close/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0079367" y="8524236"/>
            <a:ext cx="812800" cy="120650"/>
          </a:xfrm>
          <a:custGeom>
            <a:avLst/>
            <a:gdLst/>
            <a:ahLst/>
            <a:cxnLst/>
            <a:rect l="l" t="t" r="r" b="b"/>
            <a:pathLst>
              <a:path w="812800" h="120650">
                <a:moveTo>
                  <a:pt x="293928" y="115214"/>
                </a:moveTo>
                <a:lnTo>
                  <a:pt x="523341" y="115214"/>
                </a:lnTo>
              </a:path>
              <a:path w="812800" h="120650">
                <a:moveTo>
                  <a:pt x="0" y="120103"/>
                </a:moveTo>
                <a:lnTo>
                  <a:pt x="102412" y="120103"/>
                </a:lnTo>
                <a:lnTo>
                  <a:pt x="101955" y="0"/>
                </a:lnTo>
                <a:lnTo>
                  <a:pt x="642531" y="1384"/>
                </a:lnTo>
                <a:lnTo>
                  <a:pt x="642962" y="115684"/>
                </a:lnTo>
                <a:lnTo>
                  <a:pt x="812558" y="115938"/>
                </a:lnTo>
              </a:path>
            </a:pathLst>
          </a:custGeom>
          <a:ln w="12700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5761928" y="496827"/>
            <a:ext cx="111506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0" dirty="0">
                <a:latin typeface="Arial"/>
                <a:cs typeface="Arial"/>
              </a:rPr>
              <a:t>Disyuntor</a:t>
            </a:r>
            <a:r>
              <a:rPr sz="1150" b="1" spc="-75" dirty="0">
                <a:latin typeface="Arial"/>
                <a:cs typeface="Arial"/>
              </a:rPr>
              <a:t> </a:t>
            </a:r>
            <a:r>
              <a:rPr sz="1150" b="1" spc="-20" dirty="0">
                <a:latin typeface="Arial"/>
                <a:cs typeface="Arial"/>
              </a:rPr>
              <a:t>AFCI</a:t>
            </a:r>
            <a:endParaRPr sz="1150">
              <a:latin typeface="Arial"/>
              <a:cs typeface="Arial"/>
            </a:endParaRPr>
          </a:p>
        </p:txBody>
      </p:sp>
      <p:sp>
        <p:nvSpPr>
          <p:cNvPr id="76" name="object 76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15</a:t>
            </a:fld>
            <a:endParaRPr spc="30" dirty="0"/>
          </a:p>
        </p:txBody>
      </p:sp>
      <p:sp>
        <p:nvSpPr>
          <p:cNvPr id="62" name="object 62"/>
          <p:cNvSpPr txBox="1"/>
          <p:nvPr/>
        </p:nvSpPr>
        <p:spPr>
          <a:xfrm>
            <a:off x="7957708" y="481587"/>
            <a:ext cx="431736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20" dirty="0">
                <a:latin typeface="Arial"/>
                <a:cs typeface="Arial"/>
              </a:rPr>
              <a:t>fallas de </a:t>
            </a:r>
            <a:r>
              <a:rPr sz="850" b="1" spc="15" dirty="0">
                <a:latin typeface="Arial"/>
                <a:cs typeface="Arial"/>
              </a:rPr>
              <a:t>arco </a:t>
            </a:r>
            <a:r>
              <a:rPr sz="850" spc="40" dirty="0">
                <a:latin typeface="Tahoma"/>
                <a:cs typeface="Tahoma"/>
              </a:rPr>
              <a:t>son </a:t>
            </a:r>
            <a:r>
              <a:rPr sz="850" spc="30" dirty="0">
                <a:latin typeface="Tahoma"/>
                <a:cs typeface="Tahoma"/>
              </a:rPr>
              <a:t>arcos </a:t>
            </a:r>
            <a:r>
              <a:rPr sz="850" spc="25" dirty="0">
                <a:latin typeface="Tahoma"/>
                <a:cs typeface="Tahoma"/>
              </a:rPr>
              <a:t>eléctricos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40" dirty="0">
                <a:latin typeface="Tahoma"/>
                <a:cs typeface="Tahoma"/>
              </a:rPr>
              <a:t>producen cuando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corriente </a:t>
            </a:r>
            <a:r>
              <a:rPr sz="850" spc="25" dirty="0">
                <a:latin typeface="Tahoma"/>
                <a:cs typeface="Tahoma"/>
              </a:rPr>
              <a:t>fluye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manera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no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deseada,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pero,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aplicaciones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residenciales,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menudo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no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cantidades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suficientes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30" dirty="0">
                <a:latin typeface="Tahoma"/>
                <a:cs typeface="Tahoma"/>
              </a:rPr>
              <a:t>hacer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35" dirty="0">
                <a:latin typeface="Tahoma"/>
                <a:cs typeface="Tahoma"/>
              </a:rPr>
              <a:t>dispare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35" dirty="0">
                <a:latin typeface="Tahoma"/>
                <a:cs typeface="Tahoma"/>
              </a:rPr>
              <a:t>disyuntor </a:t>
            </a:r>
            <a:r>
              <a:rPr sz="850" spc="25" dirty="0">
                <a:latin typeface="Tahoma"/>
                <a:cs typeface="Tahoma"/>
              </a:rPr>
              <a:t>estándar. Las fallas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arco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aplicaciones residenciales </a:t>
            </a:r>
            <a:r>
              <a:rPr sz="850" spc="35" dirty="0">
                <a:latin typeface="Tahoma"/>
                <a:cs typeface="Tahoma"/>
              </a:rPr>
              <a:t>suelen </a:t>
            </a:r>
            <a:r>
              <a:rPr sz="850" spc="30" dirty="0">
                <a:latin typeface="Tahoma"/>
                <a:cs typeface="Tahoma"/>
              </a:rPr>
              <a:t>ser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35" dirty="0">
                <a:latin typeface="Tahoma"/>
                <a:cs typeface="Tahoma"/>
              </a:rPr>
              <a:t>resultado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35" dirty="0">
                <a:latin typeface="Tahoma"/>
                <a:cs typeface="Tahoma"/>
              </a:rPr>
              <a:t>aislamiento desgastado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5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dañado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son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causa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común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incendios.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7957708" y="1582678"/>
            <a:ext cx="4209415" cy="20358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1750">
              <a:lnSpc>
                <a:spcPct val="120000"/>
              </a:lnSpc>
              <a:spcBef>
                <a:spcPts val="100"/>
              </a:spcBef>
            </a:pPr>
            <a:r>
              <a:rPr sz="1000" spc="65" dirty="0">
                <a:latin typeface="Tahoma"/>
                <a:cs typeface="Tahoma"/>
              </a:rPr>
              <a:t>Un </a:t>
            </a:r>
            <a:r>
              <a:rPr sz="1000" b="1" spc="25" dirty="0">
                <a:latin typeface="Arial"/>
                <a:cs typeface="Arial"/>
              </a:rPr>
              <a:t>disyuntor del </a:t>
            </a:r>
            <a:r>
              <a:rPr sz="1000" b="1" spc="50" dirty="0">
                <a:latin typeface="Arial"/>
                <a:cs typeface="Arial"/>
              </a:rPr>
              <a:t>interruptor </a:t>
            </a:r>
            <a:r>
              <a:rPr sz="1000" b="1" spc="25" dirty="0">
                <a:latin typeface="Arial"/>
                <a:cs typeface="Arial"/>
              </a:rPr>
              <a:t>de </a:t>
            </a:r>
            <a:r>
              <a:rPr sz="1000" b="1" spc="20" dirty="0">
                <a:latin typeface="Arial"/>
                <a:cs typeface="Arial"/>
              </a:rPr>
              <a:t>circuito </a:t>
            </a:r>
            <a:r>
              <a:rPr sz="1000" b="1" spc="30" dirty="0">
                <a:latin typeface="Arial"/>
                <a:cs typeface="Arial"/>
              </a:rPr>
              <a:t>por </a:t>
            </a:r>
            <a:r>
              <a:rPr sz="1000" b="1" spc="40" dirty="0">
                <a:latin typeface="Arial"/>
                <a:cs typeface="Arial"/>
              </a:rPr>
              <a:t>falla </a:t>
            </a:r>
            <a:r>
              <a:rPr sz="1000" b="1" spc="25" dirty="0">
                <a:latin typeface="Arial"/>
                <a:cs typeface="Arial"/>
              </a:rPr>
              <a:t>de </a:t>
            </a:r>
            <a:r>
              <a:rPr sz="1000" b="1" spc="15" dirty="0">
                <a:latin typeface="Arial"/>
                <a:cs typeface="Arial"/>
              </a:rPr>
              <a:t>arco </a:t>
            </a:r>
            <a:r>
              <a:rPr sz="1000" b="1" spc="-10" dirty="0">
                <a:latin typeface="Arial"/>
                <a:cs typeface="Arial"/>
              </a:rPr>
              <a:t>(AFCI) </a:t>
            </a:r>
            <a:r>
              <a:rPr sz="1000" b="1" spc="-5" dirty="0">
                <a:latin typeface="Arial"/>
                <a:cs typeface="Arial"/>
              </a:rPr>
              <a:t> </a:t>
            </a:r>
            <a:r>
              <a:rPr sz="1000" spc="45" dirty="0">
                <a:latin typeface="Tahoma"/>
                <a:cs typeface="Tahoma"/>
              </a:rPr>
              <a:t>protege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contra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incendio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iniciado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por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fallas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arco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al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reconocer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las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características </a:t>
            </a:r>
            <a:r>
              <a:rPr sz="1000" spc="35" dirty="0">
                <a:latin typeface="Tahoma"/>
                <a:cs typeface="Tahoma"/>
              </a:rPr>
              <a:t>únicas </a:t>
            </a:r>
            <a:r>
              <a:rPr sz="1000" spc="40" dirty="0">
                <a:latin typeface="Tahoma"/>
                <a:cs typeface="Tahoma"/>
              </a:rPr>
              <a:t>del arco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40" dirty="0">
                <a:latin typeface="Tahoma"/>
                <a:cs typeface="Tahoma"/>
              </a:rPr>
              <a:t>desenergizar </a:t>
            </a:r>
            <a:r>
              <a:rPr sz="1000" spc="30" dirty="0">
                <a:latin typeface="Tahoma"/>
                <a:cs typeface="Tahoma"/>
              </a:rPr>
              <a:t>el </a:t>
            </a:r>
            <a:r>
              <a:rPr sz="1000" spc="35" dirty="0">
                <a:latin typeface="Tahoma"/>
                <a:cs typeface="Tahoma"/>
              </a:rPr>
              <a:t>circuito </a:t>
            </a:r>
            <a:r>
              <a:rPr sz="1000" spc="50" dirty="0">
                <a:latin typeface="Tahoma"/>
                <a:cs typeface="Tahoma"/>
              </a:rPr>
              <a:t>cuando </a:t>
            </a:r>
            <a:r>
              <a:rPr sz="1000" spc="35" dirty="0">
                <a:latin typeface="Tahoma"/>
                <a:cs typeface="Tahoma"/>
              </a:rPr>
              <a:t>se </a:t>
            </a:r>
            <a:r>
              <a:rPr sz="1000" spc="4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detecta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una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falla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arco.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Sin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embargo,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no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todos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disyuntores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" dirty="0">
                <a:latin typeface="Tahoma"/>
                <a:cs typeface="Tahoma"/>
              </a:rPr>
              <a:t>AFCI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son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iguales.</a:t>
            </a:r>
            <a:endParaRPr sz="1000">
              <a:latin typeface="Tahoma"/>
              <a:cs typeface="Tahoma"/>
            </a:endParaRPr>
          </a:p>
          <a:p>
            <a:pPr>
              <a:spcBef>
                <a:spcPts val="40"/>
              </a:spcBef>
            </a:pPr>
            <a:endParaRPr sz="1150">
              <a:latin typeface="Tahoma"/>
              <a:cs typeface="Tahoma"/>
            </a:endParaRPr>
          </a:p>
          <a:p>
            <a:pPr marL="12700" marR="5080">
              <a:lnSpc>
                <a:spcPct val="126299"/>
              </a:lnSpc>
            </a:pPr>
            <a:r>
              <a:rPr sz="950" b="1" spc="20" dirty="0">
                <a:latin typeface="Arial"/>
                <a:cs typeface="Arial"/>
              </a:rPr>
              <a:t>Disyuntores </a:t>
            </a:r>
            <a:r>
              <a:rPr sz="950" b="1" spc="15" dirty="0">
                <a:latin typeface="Arial"/>
                <a:cs typeface="Arial"/>
              </a:rPr>
              <a:t>combinados </a:t>
            </a:r>
            <a:r>
              <a:rPr sz="950" b="1" spc="35" dirty="0">
                <a:latin typeface="Arial"/>
                <a:cs typeface="Arial"/>
              </a:rPr>
              <a:t>tipo </a:t>
            </a:r>
            <a:r>
              <a:rPr sz="950" b="1" spc="-20" dirty="0">
                <a:latin typeface="Arial"/>
                <a:cs typeface="Arial"/>
              </a:rPr>
              <a:t>AFCI </a:t>
            </a:r>
            <a:r>
              <a:rPr sz="950" b="1" spc="-25" dirty="0">
                <a:latin typeface="Arial"/>
                <a:cs typeface="Arial"/>
              </a:rPr>
              <a:t>(CAFCI)</a:t>
            </a:r>
            <a:r>
              <a:rPr sz="950" spc="-25" dirty="0">
                <a:latin typeface="Tahoma"/>
                <a:cs typeface="Tahoma"/>
              </a:rPr>
              <a:t>, </a:t>
            </a:r>
            <a:r>
              <a:rPr sz="950" spc="45" dirty="0">
                <a:latin typeface="Tahoma"/>
                <a:cs typeface="Tahoma"/>
              </a:rPr>
              <a:t>además de proporcionar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protección contra </a:t>
            </a:r>
            <a:r>
              <a:rPr sz="950" spc="35" dirty="0">
                <a:latin typeface="Tahoma"/>
                <a:cs typeface="Tahoma"/>
              </a:rPr>
              <a:t>sobrecorriente, están </a:t>
            </a:r>
            <a:r>
              <a:rPr sz="950" spc="40" dirty="0">
                <a:latin typeface="Tahoma"/>
                <a:cs typeface="Tahoma"/>
              </a:rPr>
              <a:t>destinados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45" dirty="0">
                <a:latin typeface="Tahoma"/>
                <a:cs typeface="Tahoma"/>
              </a:rPr>
              <a:t>proteger </a:t>
            </a:r>
            <a:r>
              <a:rPr sz="950" spc="30" dirty="0">
                <a:latin typeface="Tahoma"/>
                <a:cs typeface="Tahoma"/>
              </a:rPr>
              <a:t>el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cableado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aguas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abajo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tres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categorías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fallas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5" dirty="0">
                <a:latin typeface="Tahoma"/>
                <a:cs typeface="Tahoma"/>
              </a:rPr>
              <a:t>arco: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arcos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línea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tierra,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arcos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paralelos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alta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energía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arcos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serie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mayores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o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iguales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5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dirty="0">
                <a:latin typeface="Tahoma"/>
                <a:cs typeface="Tahoma"/>
              </a:rPr>
              <a:t>A.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arcos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serie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son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arcos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solo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conductor.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-35" dirty="0">
                <a:latin typeface="Tahoma"/>
                <a:cs typeface="Tahoma"/>
              </a:rPr>
              <a:t>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189984" y="3771628"/>
            <a:ext cx="850900" cy="327660"/>
          </a:xfrm>
          <a:prstGeom prst="rect">
            <a:avLst/>
          </a:prstGeom>
        </p:spPr>
        <p:txBody>
          <a:bodyPr vert="horz" wrap="square" lIns="0" tIns="43180" rIns="0" bIns="0" rtlCol="0">
            <a:spAutoFit/>
          </a:bodyPr>
          <a:lstStyle/>
          <a:p>
            <a:pPr marL="12700">
              <a:spcBef>
                <a:spcPts val="340"/>
              </a:spcBef>
            </a:pPr>
            <a:r>
              <a:rPr sz="700" spc="30" dirty="0">
                <a:latin typeface="Tahoma"/>
                <a:cs typeface="Tahoma"/>
              </a:rPr>
              <a:t>Arco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paralelo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850" u="sng" spc="-13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&gt;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75A</a:t>
            </a:r>
            <a:endParaRPr sz="700">
              <a:latin typeface="Tahoma"/>
              <a:cs typeface="Tahoma"/>
            </a:endParaRPr>
          </a:p>
          <a:p>
            <a:pPr marL="74295">
              <a:spcBef>
                <a:spcPts val="215"/>
              </a:spcBef>
            </a:pPr>
            <a:r>
              <a:rPr sz="750" spc="10" dirty="0">
                <a:latin typeface="Tahoma"/>
                <a:cs typeface="Tahoma"/>
              </a:rPr>
              <a:t>(Línea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Neutro)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7498839" y="3971726"/>
            <a:ext cx="82994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latin typeface="Tahoma"/>
                <a:cs typeface="Tahoma"/>
              </a:rPr>
              <a:t>Arco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30" dirty="0">
                <a:latin typeface="Tahoma"/>
                <a:cs typeface="Tahoma"/>
              </a:rPr>
              <a:t>de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25" dirty="0">
                <a:latin typeface="Tahoma"/>
                <a:cs typeface="Tahoma"/>
              </a:rPr>
              <a:t>línea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20" dirty="0">
                <a:latin typeface="Tahoma"/>
                <a:cs typeface="Tahoma"/>
              </a:rPr>
              <a:t>a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25" dirty="0">
                <a:latin typeface="Tahoma"/>
                <a:cs typeface="Tahoma"/>
              </a:rPr>
              <a:t>tierra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0915203" y="3925689"/>
            <a:ext cx="7651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Arco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15" dirty="0">
                <a:latin typeface="Tahoma"/>
                <a:cs typeface="Tahoma"/>
              </a:rPr>
              <a:t>la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seri</a:t>
            </a:r>
            <a:r>
              <a:rPr sz="600" spc="-75" dirty="0">
                <a:latin typeface="Tahoma"/>
                <a:cs typeface="Tahoma"/>
              </a:rPr>
              <a:t>e</a:t>
            </a:r>
            <a:r>
              <a:rPr sz="7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50" u="sng" spc="-1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50" spc="-120" dirty="0">
                <a:latin typeface="Tahoma"/>
                <a:cs typeface="Tahoma"/>
              </a:rPr>
              <a:t>&gt;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600" spc="15" dirty="0">
                <a:latin typeface="Tahoma"/>
                <a:cs typeface="Tahoma"/>
              </a:rPr>
              <a:t>5A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8398319" y="4297770"/>
            <a:ext cx="500380" cy="214161"/>
          </a:xfrm>
          <a:prstGeom prst="rect">
            <a:avLst/>
          </a:prstGeom>
          <a:ln w="4318">
            <a:solidFill>
              <a:srgbClr val="000000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>
              <a:spcBef>
                <a:spcPts val="50"/>
              </a:spcBef>
            </a:pPr>
            <a:endParaRPr sz="750">
              <a:latin typeface="Times New Roman"/>
              <a:cs typeface="Times New Roman"/>
            </a:endParaRPr>
          </a:p>
          <a:p>
            <a:pPr marL="146685"/>
            <a:r>
              <a:rPr sz="600" spc="25" dirty="0">
                <a:latin typeface="Tahoma"/>
                <a:cs typeface="Tahoma"/>
              </a:rPr>
              <a:t>Carga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0068356" y="4291534"/>
            <a:ext cx="500380" cy="214161"/>
          </a:xfrm>
          <a:prstGeom prst="rect">
            <a:avLst/>
          </a:prstGeom>
          <a:ln w="4318">
            <a:solidFill>
              <a:srgbClr val="000000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>
              <a:spcBef>
                <a:spcPts val="50"/>
              </a:spcBef>
            </a:pPr>
            <a:endParaRPr sz="750">
              <a:latin typeface="Times New Roman"/>
              <a:cs typeface="Times New Roman"/>
            </a:endParaRPr>
          </a:p>
          <a:p>
            <a:pPr marL="146685"/>
            <a:r>
              <a:rPr sz="600" spc="25" dirty="0">
                <a:latin typeface="Tahoma"/>
                <a:cs typeface="Tahoma"/>
              </a:rPr>
              <a:t>Carga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1740515" y="4308552"/>
            <a:ext cx="500380" cy="214161"/>
          </a:xfrm>
          <a:prstGeom prst="rect">
            <a:avLst/>
          </a:prstGeom>
          <a:ln w="4317">
            <a:solidFill>
              <a:srgbClr val="000000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>
              <a:spcBef>
                <a:spcPts val="50"/>
              </a:spcBef>
            </a:pPr>
            <a:endParaRPr sz="750">
              <a:latin typeface="Times New Roman"/>
              <a:cs typeface="Times New Roman"/>
            </a:endParaRPr>
          </a:p>
          <a:p>
            <a:pPr marL="146685"/>
            <a:r>
              <a:rPr sz="600" spc="25" dirty="0">
                <a:latin typeface="Tahoma"/>
                <a:cs typeface="Tahoma"/>
              </a:rPr>
              <a:t>Carga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7886139" y="4759088"/>
            <a:ext cx="3397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Neutral</a:t>
            </a:r>
            <a:endParaRPr sz="700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9471302" y="4759088"/>
            <a:ext cx="3397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Neutral</a:t>
            </a:r>
            <a:endParaRPr sz="700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1213539" y="4759088"/>
            <a:ext cx="3397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Neutral</a:t>
            </a:r>
            <a:endParaRPr sz="700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761991" y="5150123"/>
            <a:ext cx="114363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25" dirty="0">
                <a:latin typeface="Arial"/>
                <a:cs typeface="Arial"/>
              </a:rPr>
              <a:t>Disyuntores</a:t>
            </a:r>
            <a:r>
              <a:rPr sz="1150" b="1" spc="-25" dirty="0">
                <a:latin typeface="Arial"/>
                <a:cs typeface="Arial"/>
              </a:rPr>
              <a:t> </a:t>
            </a:r>
            <a:r>
              <a:rPr sz="1150" b="1" spc="-10" dirty="0">
                <a:latin typeface="Arial"/>
                <a:cs typeface="Arial"/>
              </a:rPr>
              <a:t>QT</a:t>
            </a:r>
            <a:endParaRPr sz="115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7957769" y="5134883"/>
            <a:ext cx="434975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40" dirty="0">
                <a:latin typeface="Tahoma"/>
                <a:cs typeface="Tahoma"/>
              </a:rPr>
              <a:t>Algunos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carga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están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diseñados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aceptar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b="1" spc="30" dirty="0">
                <a:latin typeface="Arial"/>
                <a:cs typeface="Arial"/>
              </a:rPr>
              <a:t>tipo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QT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dúplex, </a:t>
            </a:r>
            <a:r>
              <a:rPr sz="850" b="1" spc="25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tríplex,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b="1" spc="40" dirty="0">
                <a:latin typeface="Arial"/>
                <a:cs typeface="Arial"/>
              </a:rPr>
              <a:t>Interruptores </a:t>
            </a:r>
            <a:r>
              <a:rPr sz="850" b="1" spc="25" dirty="0">
                <a:latin typeface="Arial"/>
                <a:cs typeface="Arial"/>
              </a:rPr>
              <a:t>automáticos </a:t>
            </a:r>
            <a:r>
              <a:rPr sz="850" b="1" spc="15" dirty="0">
                <a:latin typeface="Arial"/>
                <a:cs typeface="Arial"/>
              </a:rPr>
              <a:t>cuádruples enchufables</a:t>
            </a:r>
            <a:r>
              <a:rPr sz="850" spc="15" dirty="0">
                <a:latin typeface="Tahoma"/>
                <a:cs typeface="Tahoma"/>
              </a:rPr>
              <a:t>. </a:t>
            </a:r>
            <a:r>
              <a:rPr sz="850" spc="25" dirty="0">
                <a:latin typeface="Tahoma"/>
                <a:cs typeface="Tahoma"/>
              </a:rPr>
              <a:t>Estos </a:t>
            </a:r>
            <a:r>
              <a:rPr sz="850" spc="40" dirty="0">
                <a:latin typeface="Tahoma"/>
                <a:cs typeface="Tahoma"/>
              </a:rPr>
              <a:t>son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40" dirty="0">
                <a:latin typeface="Tahoma"/>
                <a:cs typeface="Tahoma"/>
              </a:rPr>
              <a:t>ahorran </a:t>
            </a:r>
            <a:r>
              <a:rPr sz="850" spc="30" dirty="0">
                <a:latin typeface="Tahoma"/>
                <a:cs typeface="Tahoma"/>
              </a:rPr>
              <a:t>espacio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tienen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40" dirty="0">
                <a:latin typeface="Tahoma"/>
                <a:cs typeface="Tahoma"/>
              </a:rPr>
              <a:t>mitad </a:t>
            </a:r>
            <a:r>
              <a:rPr sz="850" spc="35" dirty="0">
                <a:latin typeface="Tahoma"/>
                <a:cs typeface="Tahoma"/>
              </a:rPr>
              <a:t>del </a:t>
            </a:r>
            <a:r>
              <a:rPr sz="850" spc="40" dirty="0">
                <a:latin typeface="Tahoma"/>
                <a:cs typeface="Tahoma"/>
              </a:rPr>
              <a:t>ancho </a:t>
            </a:r>
            <a:r>
              <a:rPr sz="850" spc="50" dirty="0">
                <a:latin typeface="Tahoma"/>
                <a:cs typeface="Tahoma"/>
              </a:rPr>
              <a:t>por </a:t>
            </a:r>
            <a:r>
              <a:rPr sz="850" spc="45" dirty="0">
                <a:latin typeface="Tahoma"/>
                <a:cs typeface="Tahoma"/>
              </a:rPr>
              <a:t>polo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 automáticos tipo </a:t>
            </a:r>
            <a:r>
              <a:rPr sz="850" spc="25" dirty="0">
                <a:latin typeface="Tahoma"/>
                <a:cs typeface="Tahoma"/>
              </a:rPr>
              <a:t>QP. </a:t>
            </a:r>
            <a:r>
              <a:rPr sz="850" spc="15" dirty="0">
                <a:latin typeface="Tahoma"/>
                <a:cs typeface="Tahoma"/>
              </a:rPr>
              <a:t>Este </a:t>
            </a:r>
            <a:r>
              <a:rPr sz="850" spc="40" dirty="0">
                <a:latin typeface="Tahoma"/>
                <a:cs typeface="Tahoma"/>
              </a:rPr>
              <a:t>ancho reducido permite dar </a:t>
            </a:r>
            <a:r>
              <a:rPr sz="850" spc="25" dirty="0">
                <a:latin typeface="Tahoma"/>
                <a:cs typeface="Tahoma"/>
              </a:rPr>
              <a:t>servicio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circuitos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desde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carga,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siempre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interruptor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automático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principal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tenga </a:t>
            </a:r>
            <a:r>
              <a:rPr sz="850" spc="30" dirty="0">
                <a:latin typeface="Tahoma"/>
                <a:cs typeface="Tahoma"/>
              </a:rPr>
              <a:t>suficiente </a:t>
            </a:r>
            <a:r>
              <a:rPr sz="850" spc="25" dirty="0">
                <a:latin typeface="Tahoma"/>
                <a:cs typeface="Tahoma"/>
              </a:rPr>
              <a:t>capacidad. </a:t>
            </a:r>
            <a:r>
              <a:rPr sz="850" spc="55" dirty="0">
                <a:latin typeface="Tahoma"/>
                <a:cs typeface="Tahoma"/>
              </a:rPr>
              <a:t>Un </a:t>
            </a:r>
            <a:r>
              <a:rPr sz="850" spc="40" dirty="0">
                <a:latin typeface="Tahoma"/>
                <a:cs typeface="Tahoma"/>
              </a:rPr>
              <a:t>uso importante de </a:t>
            </a:r>
            <a:r>
              <a:rPr sz="850" spc="35" dirty="0">
                <a:latin typeface="Tahoma"/>
                <a:cs typeface="Tahoma"/>
              </a:rPr>
              <a:t>los interruptores </a:t>
            </a:r>
            <a:r>
              <a:rPr sz="850" spc="15" dirty="0">
                <a:latin typeface="Tahoma"/>
                <a:cs typeface="Tahoma"/>
              </a:rPr>
              <a:t>QT </a:t>
            </a:r>
            <a:r>
              <a:rPr sz="850" spc="25" dirty="0">
                <a:latin typeface="Tahoma"/>
                <a:cs typeface="Tahoma"/>
              </a:rPr>
              <a:t>es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casos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agregan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circuitos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adicionales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carga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existente,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pero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no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hay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suficientes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espacios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disponibles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carga.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7957820" y="7059712"/>
            <a:ext cx="1861820" cy="1697901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38430" algn="ctr">
              <a:spcBef>
                <a:spcPts val="360"/>
              </a:spcBef>
            </a:pPr>
            <a:r>
              <a:rPr sz="750" spc="15" dirty="0">
                <a:latin typeface="Tahoma"/>
                <a:cs typeface="Tahoma"/>
              </a:rPr>
              <a:t>QT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dúplex</a:t>
            </a:r>
            <a:endParaRPr sz="750">
              <a:latin typeface="Tahoma"/>
              <a:cs typeface="Tahoma"/>
            </a:endParaRPr>
          </a:p>
          <a:p>
            <a:pPr marL="135890" algn="ctr">
              <a:spcBef>
                <a:spcPts val="210"/>
              </a:spcBef>
            </a:pPr>
            <a:r>
              <a:rPr sz="600" spc="25" dirty="0">
                <a:latin typeface="Tahoma"/>
                <a:cs typeface="Tahoma"/>
              </a:rPr>
              <a:t>Dos</a:t>
            </a:r>
            <a:r>
              <a:rPr sz="600" spc="-4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disyuntores</a:t>
            </a:r>
            <a:r>
              <a:rPr sz="600" spc="-40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independientes</a:t>
            </a:r>
            <a:r>
              <a:rPr sz="600" spc="-40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40" dirty="0">
                <a:latin typeface="Tahoma"/>
                <a:cs typeface="Tahoma"/>
              </a:rPr>
              <a:t> </a:t>
            </a:r>
            <a:r>
              <a:rPr sz="600" spc="15" dirty="0">
                <a:latin typeface="Tahoma"/>
                <a:cs typeface="Tahoma"/>
              </a:rPr>
              <a:t>1</a:t>
            </a:r>
            <a:r>
              <a:rPr sz="600" spc="-4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polo</a:t>
            </a:r>
            <a:endParaRPr sz="600">
              <a:latin typeface="Tahoma"/>
              <a:cs typeface="Tahoma"/>
            </a:endParaRPr>
          </a:p>
          <a:p>
            <a:pPr marL="130175" algn="ctr">
              <a:spcBef>
                <a:spcPts val="90"/>
              </a:spcBef>
            </a:pPr>
            <a:r>
              <a:rPr sz="750" spc="25" dirty="0">
                <a:latin typeface="Tahoma"/>
                <a:cs typeface="Tahoma"/>
              </a:rPr>
              <a:t>Requiere</a:t>
            </a:r>
            <a:r>
              <a:rPr sz="750" spc="-50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un</a:t>
            </a:r>
            <a:r>
              <a:rPr sz="750" spc="-5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espacio</a:t>
            </a:r>
            <a:endParaRPr sz="750">
              <a:latin typeface="Tahoma"/>
              <a:cs typeface="Tahoma"/>
            </a:endParaRPr>
          </a:p>
          <a:p>
            <a:pPr>
              <a:spcBef>
                <a:spcPts val="20"/>
              </a:spcBef>
            </a:pPr>
            <a:endParaRPr sz="1250">
              <a:latin typeface="Tahoma"/>
              <a:cs typeface="Tahoma"/>
            </a:endParaRPr>
          </a:p>
          <a:p>
            <a:pPr marL="26670" algn="ctr"/>
            <a:r>
              <a:rPr sz="750" spc="20" dirty="0">
                <a:latin typeface="Tahoma"/>
                <a:cs typeface="Tahoma"/>
              </a:rPr>
              <a:t>Tríplex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QT</a:t>
            </a:r>
            <a:endParaRPr sz="750">
              <a:latin typeface="Tahoma"/>
              <a:cs typeface="Tahoma"/>
            </a:endParaRPr>
          </a:p>
          <a:p>
            <a:pPr marL="180975" marR="125095" indent="-635">
              <a:lnSpc>
                <a:spcPts val="960"/>
              </a:lnSpc>
              <a:spcBef>
                <a:spcPts val="45"/>
              </a:spcBef>
            </a:pPr>
            <a:r>
              <a:rPr sz="550" spc="25" dirty="0">
                <a:latin typeface="Tahoma"/>
                <a:cs typeface="Tahoma"/>
              </a:rPr>
              <a:t>Dos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interruptores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independientes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10" dirty="0">
                <a:latin typeface="Tahoma"/>
                <a:cs typeface="Tahoma"/>
              </a:rPr>
              <a:t>1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polo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35" dirty="0">
                <a:latin typeface="Tahoma"/>
                <a:cs typeface="Tahoma"/>
              </a:rPr>
              <a:t>Un </a:t>
            </a:r>
            <a:r>
              <a:rPr sz="550" spc="-16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interruptor</a:t>
            </a:r>
            <a:r>
              <a:rPr sz="550" spc="-35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disparo</a:t>
            </a:r>
            <a:r>
              <a:rPr sz="550" spc="-35" dirty="0">
                <a:latin typeface="Tahoma"/>
                <a:cs typeface="Tahoma"/>
              </a:rPr>
              <a:t> </a:t>
            </a:r>
            <a:r>
              <a:rPr sz="550" spc="30" dirty="0">
                <a:latin typeface="Tahoma"/>
                <a:cs typeface="Tahoma"/>
              </a:rPr>
              <a:t>común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5" dirty="0">
                <a:latin typeface="Tahoma"/>
                <a:cs typeface="Tahoma"/>
              </a:rPr>
              <a:t> </a:t>
            </a:r>
            <a:r>
              <a:rPr sz="550" spc="10" dirty="0">
                <a:latin typeface="Tahoma"/>
                <a:cs typeface="Tahoma"/>
              </a:rPr>
              <a:t>2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polos</a:t>
            </a:r>
            <a:endParaRPr sz="550">
              <a:latin typeface="Tahoma"/>
              <a:cs typeface="Tahoma"/>
            </a:endParaRPr>
          </a:p>
          <a:p>
            <a:pPr marR="37465" algn="ctr">
              <a:spcBef>
                <a:spcPts val="65"/>
              </a:spcBef>
            </a:pPr>
            <a:r>
              <a:rPr sz="700" spc="25" dirty="0">
                <a:latin typeface="Tahoma"/>
                <a:cs typeface="Tahoma"/>
              </a:rPr>
              <a:t>Requiere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dos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espacios</a:t>
            </a:r>
            <a:endParaRPr sz="70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900">
              <a:latin typeface="Tahoma"/>
              <a:cs typeface="Tahoma"/>
            </a:endParaRPr>
          </a:p>
          <a:p>
            <a:pPr marL="50165" algn="ctr">
              <a:spcBef>
                <a:spcPts val="775"/>
              </a:spcBef>
            </a:pPr>
            <a:r>
              <a:rPr sz="700" spc="15" dirty="0">
                <a:latin typeface="Tahoma"/>
                <a:cs typeface="Tahoma"/>
              </a:rPr>
              <a:t>QT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cuádruple</a:t>
            </a:r>
            <a:endParaRPr sz="700">
              <a:latin typeface="Tahoma"/>
              <a:cs typeface="Tahoma"/>
            </a:endParaRPr>
          </a:p>
          <a:p>
            <a:pPr algn="ctr">
              <a:spcBef>
                <a:spcPts val="270"/>
              </a:spcBef>
            </a:pPr>
            <a:r>
              <a:rPr sz="550" spc="25" dirty="0">
                <a:latin typeface="Tahoma"/>
                <a:cs typeface="Tahoma"/>
              </a:rPr>
              <a:t>Dos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juegos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disyuntores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10" dirty="0">
                <a:latin typeface="Tahoma"/>
                <a:cs typeface="Tahoma"/>
              </a:rPr>
              <a:t>2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polos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disparo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30" dirty="0">
                <a:latin typeface="Tahoma"/>
                <a:cs typeface="Tahoma"/>
              </a:rPr>
              <a:t>común</a:t>
            </a:r>
            <a:endParaRPr sz="550">
              <a:latin typeface="Tahoma"/>
              <a:cs typeface="Tahoma"/>
            </a:endParaRPr>
          </a:p>
          <a:p>
            <a:pPr marL="34290" algn="ctr">
              <a:spcBef>
                <a:spcPts val="150"/>
              </a:spcBef>
            </a:pPr>
            <a:r>
              <a:rPr sz="700" spc="25" dirty="0">
                <a:latin typeface="Tahoma"/>
                <a:cs typeface="Tahoma"/>
              </a:rPr>
              <a:t>Requiere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dos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espacios</a:t>
            </a:r>
            <a:endParaRPr sz="7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131670" y="1417808"/>
            <a:ext cx="786888" cy="151992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431" y="6381979"/>
            <a:ext cx="826158" cy="960119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176651" y="6428715"/>
            <a:ext cx="1352550" cy="865809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091828" y="5156677"/>
            <a:ext cx="2309312" cy="1167683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761928" y="566830"/>
            <a:ext cx="141732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10" dirty="0">
                <a:latin typeface="Arial"/>
                <a:cs typeface="Arial"/>
              </a:rPr>
              <a:t>Protección</a:t>
            </a:r>
            <a:r>
              <a:rPr sz="600" b="1" spc="-35" dirty="0">
                <a:latin typeface="Arial"/>
                <a:cs typeface="Arial"/>
              </a:rPr>
              <a:t> </a:t>
            </a:r>
            <a:r>
              <a:rPr sz="600" b="1" spc="20" dirty="0">
                <a:latin typeface="Arial"/>
                <a:cs typeface="Arial"/>
              </a:rPr>
              <a:t>contra</a:t>
            </a:r>
            <a:r>
              <a:rPr sz="600" b="1" spc="-35" dirty="0">
                <a:latin typeface="Arial"/>
                <a:cs typeface="Arial"/>
              </a:rPr>
              <a:t> </a:t>
            </a:r>
            <a:r>
              <a:rPr sz="600" b="1" spc="10" dirty="0">
                <a:latin typeface="Arial"/>
                <a:cs typeface="Arial"/>
              </a:rPr>
              <a:t>sobretensiones</a:t>
            </a:r>
            <a:r>
              <a:rPr sz="600" b="1" spc="-35" dirty="0">
                <a:latin typeface="Arial"/>
                <a:cs typeface="Arial"/>
              </a:rPr>
              <a:t> </a:t>
            </a:r>
            <a:r>
              <a:rPr sz="600" b="1" spc="15" dirty="0">
                <a:latin typeface="Arial"/>
                <a:cs typeface="Arial"/>
              </a:rPr>
              <a:t>de</a:t>
            </a:r>
            <a:endParaRPr sz="600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600">
              <a:latin typeface="Arial"/>
              <a:cs typeface="Arial"/>
            </a:endParaRPr>
          </a:p>
          <a:p>
            <a:pPr marL="12700"/>
            <a:r>
              <a:rPr sz="600" b="1" spc="25" dirty="0">
                <a:latin typeface="Arial"/>
                <a:cs typeface="Arial"/>
              </a:rPr>
              <a:t>punto</a:t>
            </a:r>
            <a:r>
              <a:rPr sz="600" b="1" spc="-40" dirty="0">
                <a:latin typeface="Arial"/>
                <a:cs typeface="Arial"/>
              </a:rPr>
              <a:t> </a:t>
            </a:r>
            <a:r>
              <a:rPr sz="600" b="1" spc="15" dirty="0">
                <a:latin typeface="Arial"/>
                <a:cs typeface="Arial"/>
              </a:rPr>
              <a:t>de</a:t>
            </a:r>
            <a:r>
              <a:rPr sz="600" b="1" spc="-40" dirty="0">
                <a:latin typeface="Arial"/>
                <a:cs typeface="Arial"/>
              </a:rPr>
              <a:t> </a:t>
            </a:r>
            <a:r>
              <a:rPr sz="600" b="1" spc="30" dirty="0">
                <a:latin typeface="Arial"/>
                <a:cs typeface="Arial"/>
              </a:rPr>
              <a:t>entrada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709" y="480470"/>
            <a:ext cx="423862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productos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residenciales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Siemens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incluyen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dispositivos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destinados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minimizar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los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daños </a:t>
            </a:r>
            <a:r>
              <a:rPr sz="800" spc="30" dirty="0">
                <a:latin typeface="Tahoma"/>
                <a:cs typeface="Tahoma"/>
              </a:rPr>
              <a:t>causados</a:t>
            </a:r>
            <a:r>
              <a:rPr sz="800" spc="3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por </a:t>
            </a:r>
            <a:r>
              <a:rPr sz="800" spc="35" dirty="0">
                <a:latin typeface="Tahoma"/>
                <a:cs typeface="Tahoma"/>
              </a:rPr>
              <a:t>sobretensiones </a:t>
            </a:r>
            <a:r>
              <a:rPr sz="800" spc="20" dirty="0">
                <a:latin typeface="Tahoma"/>
                <a:cs typeface="Tahoma"/>
              </a:rPr>
              <a:t>eléctricas. </a:t>
            </a:r>
            <a:r>
              <a:rPr sz="800" spc="45" dirty="0">
                <a:latin typeface="Tahoma"/>
                <a:cs typeface="Tahoma"/>
              </a:rPr>
              <a:t>por </a:t>
            </a:r>
            <a:r>
              <a:rPr sz="800" spc="30" dirty="0">
                <a:latin typeface="Tahoma"/>
                <a:cs typeface="Tahoma"/>
              </a:rPr>
              <a:t>ejemplo </a:t>
            </a:r>
            <a:r>
              <a:rPr sz="800" spc="35" dirty="0">
                <a:latin typeface="Tahoma"/>
                <a:cs typeface="Tahoma"/>
              </a:rPr>
              <a:t>siemens </a:t>
            </a:r>
            <a:r>
              <a:rPr sz="800" b="1" spc="20" dirty="0">
                <a:latin typeface="Arial"/>
                <a:cs typeface="Arial"/>
              </a:rPr>
              <a:t>Disyuntor </a:t>
            </a:r>
            <a:r>
              <a:rPr sz="800" b="1" spc="10" dirty="0">
                <a:latin typeface="Arial"/>
                <a:cs typeface="Arial"/>
              </a:rPr>
              <a:t>y </a:t>
            </a:r>
            <a:r>
              <a:rPr sz="800" b="1" spc="-40" dirty="0">
                <a:latin typeface="Arial"/>
                <a:cs typeface="Arial"/>
              </a:rPr>
              <a:t>SPD </a:t>
            </a:r>
            <a:r>
              <a:rPr sz="800" b="1" spc="-210" dirty="0">
                <a:latin typeface="Arial"/>
                <a:cs typeface="Arial"/>
              </a:rPr>
              <a:t> </a:t>
            </a:r>
            <a:r>
              <a:rPr sz="800" spc="35" dirty="0">
                <a:latin typeface="Tahoma"/>
                <a:cs typeface="Tahoma"/>
              </a:rPr>
              <a:t>reemplaza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dos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disyuntores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monopolares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tamaño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completo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y</a:t>
            </a:r>
            <a:r>
              <a:rPr sz="800" spc="-3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proporciona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protección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contra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sobretensiones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todos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circuitos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derivados.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146655" y="1872725"/>
            <a:ext cx="838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FFFFFF"/>
                </a:solidFill>
                <a:latin typeface="Tahoma"/>
                <a:cs typeface="Tahoma"/>
              </a:rPr>
              <a:t>20</a:t>
            </a:r>
            <a:endParaRPr sz="40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626239" y="1893061"/>
            <a:ext cx="838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FFFFFF"/>
                </a:solidFill>
                <a:latin typeface="Tahoma"/>
                <a:cs typeface="Tahoma"/>
              </a:rPr>
              <a:t>20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729" y="3026019"/>
            <a:ext cx="7404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Tahoma"/>
                <a:cs typeface="Tahoma"/>
              </a:rPr>
              <a:t>Disyuntor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y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SPD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7730" y="3489157"/>
            <a:ext cx="425005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Siemens </a:t>
            </a:r>
            <a:r>
              <a:rPr sz="850" spc="40" dirty="0">
                <a:latin typeface="Tahoma"/>
                <a:cs typeface="Tahoma"/>
              </a:rPr>
              <a:t>también </a:t>
            </a:r>
            <a:r>
              <a:rPr sz="850" spc="30" dirty="0">
                <a:latin typeface="Tahoma"/>
                <a:cs typeface="Tahoma"/>
              </a:rPr>
              <a:t>ofrece </a:t>
            </a:r>
            <a:r>
              <a:rPr sz="850" spc="35" dirty="0">
                <a:latin typeface="Tahoma"/>
                <a:cs typeface="Tahoma"/>
              </a:rPr>
              <a:t>lo siguiente </a:t>
            </a:r>
            <a:r>
              <a:rPr sz="850" b="1" spc="5" dirty="0">
                <a:latin typeface="Arial"/>
                <a:cs typeface="Arial"/>
              </a:rPr>
              <a:t>dispositivos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15" dirty="0">
                <a:latin typeface="Arial"/>
                <a:cs typeface="Arial"/>
              </a:rPr>
              <a:t>protección </a:t>
            </a:r>
            <a:r>
              <a:rPr sz="850" b="1" spc="30" dirty="0">
                <a:latin typeface="Arial"/>
                <a:cs typeface="Arial"/>
              </a:rPr>
              <a:t>contra </a:t>
            </a:r>
            <a:r>
              <a:rPr sz="850" b="1" spc="35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sobretensiones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-25" dirty="0">
                <a:latin typeface="Arial"/>
                <a:cs typeface="Arial"/>
              </a:rPr>
              <a:t>(SPD)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uso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aplicaciones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residenciales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comerciales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ligeras.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Siemens</a:t>
            </a:r>
            <a:r>
              <a:rPr sz="850" b="1" spc="10" dirty="0">
                <a:latin typeface="Arial"/>
                <a:cs typeface="Arial"/>
              </a:rPr>
              <a:t>SPD4HOME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40" dirty="0">
                <a:latin typeface="Tahoma"/>
                <a:cs typeface="Tahoma"/>
              </a:rPr>
              <a:t>proporciona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protección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sobretensiones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punto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entrada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puede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utilizar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carga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competencia.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-5" dirty="0">
                <a:latin typeface="Tahoma"/>
                <a:cs typeface="Tahoma"/>
              </a:rPr>
              <a:t>Siemens</a:t>
            </a:r>
            <a:r>
              <a:rPr sz="850" b="1" spc="-5" dirty="0">
                <a:latin typeface="Arial"/>
                <a:cs typeface="Arial"/>
              </a:rPr>
              <a:t>SPD4TEL </a:t>
            </a:r>
            <a:r>
              <a:rPr sz="850" spc="35" dirty="0">
                <a:latin typeface="Tahoma"/>
                <a:cs typeface="Tahoma"/>
              </a:rPr>
              <a:t>protector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telecomunicaciones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b="1" spc="-25" dirty="0">
                <a:latin typeface="Arial"/>
                <a:cs typeface="Arial"/>
              </a:rPr>
              <a:t>SPD4COAX </a:t>
            </a: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35" dirty="0">
                <a:latin typeface="Tahoma"/>
                <a:cs typeface="Tahoma"/>
              </a:rPr>
              <a:t>protectores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coaxiales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son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dispositivos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listados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por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brindan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protección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contra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rayos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equipos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conectados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líneas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telefónicas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-5" dirty="0">
                <a:latin typeface="Tahoma"/>
                <a:cs typeface="Tahoma"/>
              </a:rPr>
              <a:t>(SPD4TEL)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cables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-15" dirty="0">
                <a:latin typeface="Tahoma"/>
                <a:cs typeface="Tahoma"/>
              </a:rPr>
              <a:t>TV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5" dirty="0">
                <a:latin typeface="Tahoma"/>
                <a:cs typeface="Tahoma"/>
              </a:rPr>
              <a:t>(SPD4COAX).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184383" y="5537709"/>
            <a:ext cx="6032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5" dirty="0">
                <a:solidFill>
                  <a:srgbClr val="221F1F"/>
                </a:solidFill>
                <a:latin typeface="Tahoma"/>
                <a:cs typeface="Tahoma"/>
              </a:rPr>
              <a:t>L2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648354" y="5543283"/>
            <a:ext cx="6032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5" dirty="0">
                <a:solidFill>
                  <a:srgbClr val="221F1F"/>
                </a:solidFill>
                <a:latin typeface="Tahoma"/>
                <a:cs typeface="Tahoma"/>
              </a:rPr>
              <a:t>L1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040567" y="5533256"/>
            <a:ext cx="126364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solidFill>
                  <a:srgbClr val="221F1F"/>
                </a:solidFill>
                <a:latin typeface="Tahoma"/>
                <a:cs typeface="Tahoma"/>
              </a:rPr>
              <a:t>ALARMA</a:t>
            </a:r>
            <a:endParaRPr sz="20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469815" y="5777486"/>
            <a:ext cx="597535" cy="184153"/>
          </a:xfrm>
          <a:prstGeom prst="rect">
            <a:avLst/>
          </a:prstGeom>
        </p:spPr>
        <p:txBody>
          <a:bodyPr vert="horz" wrap="square" lIns="0" tIns="31115" rIns="0" bIns="0" rtlCol="0">
            <a:spAutoFit/>
          </a:bodyPr>
          <a:lstStyle/>
          <a:p>
            <a:pPr marL="247650">
              <a:spcBef>
                <a:spcPts val="245"/>
              </a:spcBef>
            </a:pPr>
            <a:r>
              <a:rPr sz="300" b="1" spc="-10" dirty="0">
                <a:solidFill>
                  <a:srgbClr val="FFFFFF"/>
                </a:solidFill>
                <a:latin typeface="Arial"/>
                <a:cs typeface="Arial"/>
              </a:rPr>
              <a:t>PELIGRO</a:t>
            </a:r>
            <a:endParaRPr sz="300">
              <a:latin typeface="Arial"/>
              <a:cs typeface="Arial"/>
            </a:endParaRPr>
          </a:p>
          <a:p>
            <a:pPr marL="13970">
              <a:spcBef>
                <a:spcPts val="95"/>
              </a:spcBef>
            </a:pPr>
            <a:r>
              <a:rPr sz="200" spc="-5" dirty="0">
                <a:solidFill>
                  <a:srgbClr val="221F1F"/>
                </a:solidFill>
                <a:latin typeface="Tahoma"/>
                <a:cs typeface="Tahoma"/>
              </a:rPr>
              <a:t>VOLTAJE</a:t>
            </a:r>
            <a:r>
              <a:rPr sz="200" spc="-1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221F1F"/>
                </a:solidFill>
                <a:latin typeface="Tahoma"/>
                <a:cs typeface="Tahoma"/>
              </a:rPr>
              <a:t>PELIGROSO</a:t>
            </a:r>
            <a:endParaRPr sz="200">
              <a:latin typeface="Tahoma"/>
              <a:cs typeface="Tahoma"/>
            </a:endParaRPr>
          </a:p>
          <a:p>
            <a:pPr marL="12700" marR="5080" indent="2540">
              <a:lnSpc>
                <a:spcPct val="163200"/>
              </a:lnSpc>
              <a:spcBef>
                <a:spcPts val="80"/>
              </a:spcBef>
            </a:pP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Desconecte toda la energía 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que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alimenta este 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equipo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antes 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de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reemplazarlo. De lo contrario, se 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producirá</a:t>
            </a:r>
            <a:r>
              <a:rPr sz="100" spc="-10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la</a:t>
            </a:r>
            <a:r>
              <a:rPr sz="100" spc="-10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muerte</a:t>
            </a:r>
            <a:r>
              <a:rPr sz="100" spc="-10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o</a:t>
            </a:r>
            <a:r>
              <a:rPr sz="100" spc="-10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lesiones</a:t>
            </a:r>
            <a:r>
              <a:rPr sz="100" spc="-10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graves.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133975" y="6163668"/>
            <a:ext cx="5784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5" dirty="0">
                <a:latin typeface="Tahoma"/>
                <a:cs typeface="Tahoma"/>
              </a:rPr>
              <a:t>SPD4HOME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174138" y="7344691"/>
            <a:ext cx="4413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latin typeface="Tahoma"/>
                <a:cs typeface="Tahoma"/>
              </a:rPr>
              <a:t>SPD4TEL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587041" y="7344691"/>
            <a:ext cx="5435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5" dirty="0">
                <a:latin typeface="Tahoma"/>
                <a:cs typeface="Tahoma"/>
              </a:rPr>
              <a:t>SPD4COAX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966443" y="9625079"/>
            <a:ext cx="27686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latin typeface="Tahoma"/>
                <a:cs typeface="Tahoma"/>
              </a:rPr>
              <a:t>dieciséis</a:t>
            </a:r>
            <a:endParaRPr sz="500">
              <a:latin typeface="Tahoma"/>
              <a:cs typeface="Tahom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105999" y="5608002"/>
            <a:ext cx="76944" cy="60325"/>
          </a:xfrm>
          <a:prstGeom prst="rect">
            <a:avLst/>
          </a:prstGeom>
        </p:spPr>
        <p:txBody>
          <a:bodyPr vert="vert270" wrap="square" lIns="0" tIns="14604" rIns="0" bIns="0" rtlCol="0">
            <a:spAutoFit/>
          </a:bodyPr>
          <a:lstStyle/>
          <a:p>
            <a:pPr marL="12700">
              <a:spcBef>
                <a:spcPts val="114"/>
              </a:spcBef>
            </a:pPr>
            <a:r>
              <a:rPr sz="250" dirty="0">
                <a:solidFill>
                  <a:srgbClr val="221F1F"/>
                </a:solidFill>
                <a:latin typeface="Tahoma"/>
                <a:cs typeface="Tahoma"/>
              </a:rPr>
              <a:t>L2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554417" y="5620231"/>
            <a:ext cx="76944" cy="60325"/>
          </a:xfrm>
          <a:prstGeom prst="rect">
            <a:avLst/>
          </a:prstGeom>
        </p:spPr>
        <p:txBody>
          <a:bodyPr vert="vert270" wrap="square" lIns="0" tIns="14604" rIns="0" bIns="0" rtlCol="0">
            <a:spAutoFit/>
          </a:bodyPr>
          <a:lstStyle/>
          <a:p>
            <a:pPr marL="12700">
              <a:spcBef>
                <a:spcPts val="114"/>
              </a:spcBef>
            </a:pPr>
            <a:r>
              <a:rPr sz="250" dirty="0">
                <a:solidFill>
                  <a:srgbClr val="221F1F"/>
                </a:solidFill>
                <a:latin typeface="Tahoma"/>
                <a:cs typeface="Tahoma"/>
              </a:rPr>
              <a:t>L1</a:t>
            </a:r>
            <a:endParaRPr sz="250">
              <a:latin typeface="Tahoma"/>
              <a:cs typeface="Tahoma"/>
            </a:endParaRPr>
          </a:p>
        </p:txBody>
      </p:sp>
      <p:sp>
        <p:nvSpPr>
          <p:cNvPr id="22" name="object 22"/>
          <p:cNvSpPr txBox="1"/>
          <p:nvPr/>
        </p:nvSpPr>
        <p:spPr>
          <a:xfrm rot="10800000">
            <a:off x="10057511" y="5706276"/>
            <a:ext cx="104110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5" dirty="0">
                <a:solidFill>
                  <a:srgbClr val="221F1F"/>
                </a:solidFill>
                <a:latin typeface="Tahoma"/>
                <a:cs typeface="Tahoma"/>
              </a:rPr>
              <a:t>ALARMA</a:t>
            </a:r>
            <a:endParaRPr sz="200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 rot="10800000">
            <a:off x="9648999" y="5711927"/>
            <a:ext cx="47199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50"/>
              </a:lnSpc>
            </a:pPr>
            <a:r>
              <a:rPr sz="250" spc="5" dirty="0">
                <a:solidFill>
                  <a:srgbClr val="221F1F"/>
                </a:solidFill>
                <a:latin typeface="Tahoma"/>
                <a:cs typeface="Tahoma"/>
              </a:rPr>
              <a:t>L1</a:t>
            </a:r>
            <a:endParaRPr sz="250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 rot="10800000">
            <a:off x="9189467" y="5699674"/>
            <a:ext cx="47199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50"/>
              </a:lnSpc>
            </a:pPr>
            <a:r>
              <a:rPr sz="250" spc="5" dirty="0">
                <a:solidFill>
                  <a:srgbClr val="221F1F"/>
                </a:solidFill>
                <a:latin typeface="Tahoma"/>
                <a:cs typeface="Tahoma"/>
              </a:rPr>
              <a:t>L2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 rot="10800000">
            <a:off x="9334451" y="5470016"/>
            <a:ext cx="169439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300"/>
              </a:lnSpc>
            </a:pPr>
            <a:r>
              <a:rPr sz="300" b="1" spc="-10" dirty="0">
                <a:solidFill>
                  <a:srgbClr val="FFFFFF"/>
                </a:solidFill>
                <a:latin typeface="Arial"/>
                <a:cs typeface="Arial"/>
              </a:rPr>
              <a:t>PELIGRO</a:t>
            </a:r>
            <a:endParaRPr sz="3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 rot="10800000">
            <a:off x="9488631" y="5426125"/>
            <a:ext cx="247054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-5" dirty="0">
                <a:solidFill>
                  <a:srgbClr val="221F1F"/>
                </a:solidFill>
                <a:latin typeface="Tahoma"/>
                <a:cs typeface="Tahoma"/>
              </a:rPr>
              <a:t>VOLTAJE</a:t>
            </a:r>
            <a:r>
              <a:rPr sz="200" spc="-1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221F1F"/>
                </a:solidFill>
                <a:latin typeface="Tahoma"/>
                <a:cs typeface="Tahoma"/>
              </a:rPr>
              <a:t>PELIGROSO</a:t>
            </a:r>
            <a:endParaRPr sz="200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 rot="10800000">
            <a:off x="9164781" y="5390205"/>
            <a:ext cx="569736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Desconecte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toda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la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energía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que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alimenta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este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equipo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antes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de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reemplazarlo.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De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lo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contrario,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se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 rot="10800000">
            <a:off x="9508134" y="5365336"/>
            <a:ext cx="228952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producirá</a:t>
            </a:r>
            <a:r>
              <a:rPr sz="100" spc="-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la</a:t>
            </a:r>
            <a:r>
              <a:rPr sz="100" spc="-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muerte</a:t>
            </a:r>
            <a:r>
              <a:rPr sz="100" spc="-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221F1F"/>
                </a:solidFill>
                <a:latin typeface="Tahoma"/>
                <a:cs typeface="Tahoma"/>
              </a:rPr>
              <a:t>o</a:t>
            </a:r>
            <a:r>
              <a:rPr sz="100" spc="-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lesiones</a:t>
            </a:r>
            <a:r>
              <a:rPr sz="100" spc="-5" dirty="0">
                <a:solidFill>
                  <a:srgbClr val="221F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21F1F"/>
                </a:solidFill>
                <a:latin typeface="Tahoma"/>
                <a:cs typeface="Tahoma"/>
              </a:rPr>
              <a:t>graves.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706874" y="5619477"/>
            <a:ext cx="76944" cy="60325"/>
          </a:xfrm>
          <a:prstGeom prst="rect">
            <a:avLst/>
          </a:prstGeom>
        </p:spPr>
        <p:txBody>
          <a:bodyPr vert="vert" wrap="square" lIns="0" tIns="14604" rIns="0" bIns="0" rtlCol="0">
            <a:spAutoFit/>
          </a:bodyPr>
          <a:lstStyle/>
          <a:p>
            <a:pPr marL="12700">
              <a:spcBef>
                <a:spcPts val="114"/>
              </a:spcBef>
            </a:pPr>
            <a:r>
              <a:rPr sz="250" dirty="0">
                <a:solidFill>
                  <a:srgbClr val="221F1F"/>
                </a:solidFill>
                <a:latin typeface="Tahoma"/>
                <a:cs typeface="Tahoma"/>
              </a:rPr>
              <a:t>L1</a:t>
            </a:r>
            <a:endParaRPr sz="25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251813" y="5607228"/>
            <a:ext cx="76944" cy="60325"/>
          </a:xfrm>
          <a:prstGeom prst="rect">
            <a:avLst/>
          </a:prstGeom>
        </p:spPr>
        <p:txBody>
          <a:bodyPr vert="vert" wrap="square" lIns="0" tIns="14604" rIns="0" bIns="0" rtlCol="0">
            <a:spAutoFit/>
          </a:bodyPr>
          <a:lstStyle/>
          <a:p>
            <a:pPr marL="12700">
              <a:spcBef>
                <a:spcPts val="114"/>
              </a:spcBef>
            </a:pPr>
            <a:r>
              <a:rPr sz="250" dirty="0">
                <a:solidFill>
                  <a:srgbClr val="221F1F"/>
                </a:solidFill>
                <a:latin typeface="Tahoma"/>
                <a:cs typeface="Tahoma"/>
              </a:rPr>
              <a:t>L2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893004" y="5520785"/>
            <a:ext cx="92333" cy="275590"/>
          </a:xfrm>
          <a:prstGeom prst="rect">
            <a:avLst/>
          </a:prstGeom>
        </p:spPr>
        <p:txBody>
          <a:bodyPr vert="vert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300" b="1" dirty="0">
                <a:solidFill>
                  <a:srgbClr val="FFFFFF"/>
                </a:solidFill>
                <a:latin typeface="Arial"/>
                <a:cs typeface="Arial"/>
              </a:rPr>
              <a:t>PRECAUCIÓN</a:t>
            </a:r>
            <a:endParaRPr sz="3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 rot="240000">
            <a:off x="8251834" y="2108423"/>
            <a:ext cx="335607" cy="5129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5" dirty="0">
                <a:solidFill>
                  <a:srgbClr val="FFFFFF"/>
                </a:solidFill>
                <a:latin typeface="Tahoma"/>
                <a:cs typeface="Tahoma"/>
              </a:rPr>
              <a:t>QSA2020                </a:t>
            </a:r>
            <a:r>
              <a:rPr sz="200" spc="-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300" spc="7" baseline="13888" dirty="0">
                <a:solidFill>
                  <a:srgbClr val="FFFFFF"/>
                </a:solidFill>
                <a:latin typeface="Tahoma"/>
                <a:cs typeface="Tahoma"/>
              </a:rPr>
              <a:t>Tipo</a:t>
            </a:r>
            <a:r>
              <a:rPr sz="300" spc="-22" baseline="1388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300" spc="15" baseline="13888" dirty="0">
                <a:solidFill>
                  <a:srgbClr val="FFFFFF"/>
                </a:solidFill>
                <a:latin typeface="Tahoma"/>
                <a:cs typeface="Tahoma"/>
              </a:rPr>
              <a:t>QP</a:t>
            </a:r>
            <a:endParaRPr sz="300" baseline="13888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 rot="120000">
            <a:off x="8326256" y="1607815"/>
            <a:ext cx="192815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5" dirty="0">
                <a:solidFill>
                  <a:srgbClr val="FFFFFF"/>
                </a:solidFill>
                <a:latin typeface="Tahoma"/>
                <a:cs typeface="Tahoma"/>
              </a:rPr>
              <a:t>Disyuntor</a:t>
            </a:r>
            <a:r>
              <a:rPr sz="200" spc="-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200" dirty="0">
                <a:solidFill>
                  <a:srgbClr val="FFFFFF"/>
                </a:solidFill>
                <a:latin typeface="Tahoma"/>
                <a:cs typeface="Tahoma"/>
              </a:rPr>
              <a:t>y</a:t>
            </a:r>
            <a:r>
              <a:rPr sz="200" spc="-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200" spc="5" dirty="0">
                <a:solidFill>
                  <a:srgbClr val="FFFFFF"/>
                </a:solidFill>
                <a:latin typeface="Tahoma"/>
                <a:cs typeface="Tahoma"/>
              </a:rPr>
              <a:t>SPD</a:t>
            </a:r>
            <a:endParaRPr sz="20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 rot="120000">
            <a:off x="8348013" y="1908385"/>
            <a:ext cx="201695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Protegido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cuando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está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encendido</a:t>
            </a:r>
            <a:endParaRPr sz="1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871496" y="1417548"/>
            <a:ext cx="1123950" cy="2620645"/>
            <a:chOff x="3816896" y="1417547"/>
            <a:chExt cx="1123950" cy="2620645"/>
          </a:xfrm>
        </p:grpSpPr>
        <p:sp>
          <p:nvSpPr>
            <p:cNvPr id="3" name="object 3"/>
            <p:cNvSpPr/>
            <p:nvPr/>
          </p:nvSpPr>
          <p:spPr>
            <a:xfrm>
              <a:off x="3924844" y="1421651"/>
              <a:ext cx="899794" cy="2614295"/>
            </a:xfrm>
            <a:custGeom>
              <a:avLst/>
              <a:gdLst/>
              <a:ahLst/>
              <a:cxnLst/>
              <a:rect l="l" t="t" r="r" b="b"/>
              <a:pathLst>
                <a:path w="899795" h="2614295">
                  <a:moveTo>
                    <a:pt x="887577" y="0"/>
                  </a:moveTo>
                  <a:lnTo>
                    <a:pt x="0" y="0"/>
                  </a:lnTo>
                  <a:lnTo>
                    <a:pt x="1955" y="9753"/>
                  </a:lnTo>
                  <a:lnTo>
                    <a:pt x="17551" y="2613990"/>
                  </a:lnTo>
                  <a:lnTo>
                    <a:pt x="899274" y="2613990"/>
                  </a:lnTo>
                  <a:lnTo>
                    <a:pt x="887577" y="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924842" y="1419706"/>
              <a:ext cx="899794" cy="2616200"/>
            </a:xfrm>
            <a:custGeom>
              <a:avLst/>
              <a:gdLst/>
              <a:ahLst/>
              <a:cxnLst/>
              <a:rect l="l" t="t" r="r" b="b"/>
              <a:pathLst>
                <a:path w="899795" h="2616200">
                  <a:moveTo>
                    <a:pt x="1955" y="11696"/>
                  </a:moveTo>
                  <a:lnTo>
                    <a:pt x="17564" y="2615933"/>
                  </a:lnTo>
                  <a:lnTo>
                    <a:pt x="899274" y="2615933"/>
                  </a:lnTo>
                  <a:lnTo>
                    <a:pt x="887577" y="1943"/>
                  </a:lnTo>
                  <a:lnTo>
                    <a:pt x="0" y="1943"/>
                  </a:lnTo>
                  <a:lnTo>
                    <a:pt x="1955" y="11696"/>
                  </a:lnTo>
                  <a:close/>
                </a:path>
                <a:path w="899795" h="2616200">
                  <a:moveTo>
                    <a:pt x="11709" y="0"/>
                  </a:moveTo>
                  <a:lnTo>
                    <a:pt x="15608" y="33159"/>
                  </a:lnTo>
                  <a:lnTo>
                    <a:pt x="877823" y="33159"/>
                  </a:lnTo>
                  <a:lnTo>
                    <a:pt x="879779" y="1943"/>
                  </a:lnTo>
                  <a:lnTo>
                    <a:pt x="11709" y="0"/>
                  </a:lnTo>
                  <a:close/>
                </a:path>
                <a:path w="899795" h="2616200">
                  <a:moveTo>
                    <a:pt x="39992" y="74129"/>
                  </a:moveTo>
                  <a:lnTo>
                    <a:pt x="4876" y="74129"/>
                  </a:lnTo>
                  <a:lnTo>
                    <a:pt x="20497" y="2569083"/>
                  </a:lnTo>
                  <a:lnTo>
                    <a:pt x="55613" y="2569083"/>
                  </a:lnTo>
                  <a:lnTo>
                    <a:pt x="39992" y="74129"/>
                  </a:lnTo>
                  <a:close/>
                </a:path>
                <a:path w="899795" h="2616200">
                  <a:moveTo>
                    <a:pt x="897343" y="2565209"/>
                  </a:moveTo>
                  <a:lnTo>
                    <a:pt x="866114" y="2565209"/>
                  </a:lnTo>
                  <a:lnTo>
                    <a:pt x="857338" y="71208"/>
                  </a:lnTo>
                  <a:lnTo>
                    <a:pt x="885647" y="72186"/>
                  </a:lnTo>
                  <a:lnTo>
                    <a:pt x="897343" y="2565209"/>
                  </a:lnTo>
                  <a:close/>
                </a:path>
                <a:path w="899795" h="2616200">
                  <a:moveTo>
                    <a:pt x="29273" y="2586659"/>
                  </a:moveTo>
                  <a:lnTo>
                    <a:pt x="29273" y="2612009"/>
                  </a:lnTo>
                  <a:lnTo>
                    <a:pt x="892454" y="2612986"/>
                  </a:lnTo>
                  <a:lnTo>
                    <a:pt x="892454" y="2583738"/>
                  </a:lnTo>
                  <a:lnTo>
                    <a:pt x="29273" y="2586659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940441" y="1499691"/>
              <a:ext cx="875030" cy="2461260"/>
            </a:xfrm>
            <a:custGeom>
              <a:avLst/>
              <a:gdLst/>
              <a:ahLst/>
              <a:cxnLst/>
              <a:rect l="l" t="t" r="r" b="b"/>
              <a:pathLst>
                <a:path w="875029" h="2461260">
                  <a:moveTo>
                    <a:pt x="9753" y="6096"/>
                  </a:moveTo>
                  <a:lnTo>
                    <a:pt x="7569" y="3898"/>
                  </a:lnTo>
                  <a:lnTo>
                    <a:pt x="2171" y="3898"/>
                  </a:lnTo>
                  <a:lnTo>
                    <a:pt x="0" y="6096"/>
                  </a:lnTo>
                  <a:lnTo>
                    <a:pt x="0" y="11468"/>
                  </a:lnTo>
                  <a:lnTo>
                    <a:pt x="2171" y="13665"/>
                  </a:lnTo>
                  <a:lnTo>
                    <a:pt x="7569" y="13665"/>
                  </a:lnTo>
                  <a:lnTo>
                    <a:pt x="9753" y="11468"/>
                  </a:lnTo>
                  <a:lnTo>
                    <a:pt x="9753" y="8788"/>
                  </a:lnTo>
                  <a:lnTo>
                    <a:pt x="9753" y="6096"/>
                  </a:lnTo>
                  <a:close/>
                </a:path>
                <a:path w="875029" h="2461260">
                  <a:moveTo>
                    <a:pt x="18542" y="1229182"/>
                  </a:moveTo>
                  <a:lnTo>
                    <a:pt x="16357" y="1227010"/>
                  </a:lnTo>
                  <a:lnTo>
                    <a:pt x="10960" y="1227010"/>
                  </a:lnTo>
                  <a:lnTo>
                    <a:pt x="8788" y="1229182"/>
                  </a:lnTo>
                  <a:lnTo>
                    <a:pt x="8788" y="1234567"/>
                  </a:lnTo>
                  <a:lnTo>
                    <a:pt x="10960" y="1236751"/>
                  </a:lnTo>
                  <a:lnTo>
                    <a:pt x="16357" y="1236751"/>
                  </a:lnTo>
                  <a:lnTo>
                    <a:pt x="18542" y="1234567"/>
                  </a:lnTo>
                  <a:lnTo>
                    <a:pt x="18542" y="1231874"/>
                  </a:lnTo>
                  <a:lnTo>
                    <a:pt x="18542" y="1229182"/>
                  </a:lnTo>
                  <a:close/>
                </a:path>
                <a:path w="875029" h="2461260">
                  <a:moveTo>
                    <a:pt x="23418" y="2453271"/>
                  </a:moveTo>
                  <a:lnTo>
                    <a:pt x="21234" y="2451074"/>
                  </a:lnTo>
                  <a:lnTo>
                    <a:pt x="15836" y="2451074"/>
                  </a:lnTo>
                  <a:lnTo>
                    <a:pt x="13665" y="2453271"/>
                  </a:lnTo>
                  <a:lnTo>
                    <a:pt x="13665" y="2458643"/>
                  </a:lnTo>
                  <a:lnTo>
                    <a:pt x="15836" y="2460828"/>
                  </a:lnTo>
                  <a:lnTo>
                    <a:pt x="21234" y="2460828"/>
                  </a:lnTo>
                  <a:lnTo>
                    <a:pt x="23418" y="2458643"/>
                  </a:lnTo>
                  <a:lnTo>
                    <a:pt x="23418" y="2455964"/>
                  </a:lnTo>
                  <a:lnTo>
                    <a:pt x="23418" y="2453271"/>
                  </a:lnTo>
                  <a:close/>
                </a:path>
                <a:path w="875029" h="2461260">
                  <a:moveTo>
                    <a:pt x="861237" y="2184"/>
                  </a:moveTo>
                  <a:lnTo>
                    <a:pt x="859066" y="0"/>
                  </a:lnTo>
                  <a:lnTo>
                    <a:pt x="853681" y="0"/>
                  </a:lnTo>
                  <a:lnTo>
                    <a:pt x="851496" y="2184"/>
                  </a:lnTo>
                  <a:lnTo>
                    <a:pt x="851496" y="7569"/>
                  </a:lnTo>
                  <a:lnTo>
                    <a:pt x="853681" y="9753"/>
                  </a:lnTo>
                  <a:lnTo>
                    <a:pt x="859066" y="9753"/>
                  </a:lnTo>
                  <a:lnTo>
                    <a:pt x="861237" y="7569"/>
                  </a:lnTo>
                  <a:lnTo>
                    <a:pt x="861237" y="4876"/>
                  </a:lnTo>
                  <a:lnTo>
                    <a:pt x="861237" y="2184"/>
                  </a:lnTo>
                  <a:close/>
                </a:path>
                <a:path w="875029" h="2461260">
                  <a:moveTo>
                    <a:pt x="864184" y="1227239"/>
                  </a:moveTo>
                  <a:lnTo>
                    <a:pt x="862012" y="1225042"/>
                  </a:lnTo>
                  <a:lnTo>
                    <a:pt x="856602" y="1225042"/>
                  </a:lnTo>
                  <a:lnTo>
                    <a:pt x="854430" y="1227239"/>
                  </a:lnTo>
                  <a:lnTo>
                    <a:pt x="854430" y="1232623"/>
                  </a:lnTo>
                  <a:lnTo>
                    <a:pt x="856602" y="1234795"/>
                  </a:lnTo>
                  <a:lnTo>
                    <a:pt x="862012" y="1234795"/>
                  </a:lnTo>
                  <a:lnTo>
                    <a:pt x="864184" y="1232623"/>
                  </a:lnTo>
                  <a:lnTo>
                    <a:pt x="864184" y="1229931"/>
                  </a:lnTo>
                  <a:lnTo>
                    <a:pt x="864184" y="1227239"/>
                  </a:lnTo>
                  <a:close/>
                </a:path>
                <a:path w="875029" h="2461260">
                  <a:moveTo>
                    <a:pt x="874915" y="2449360"/>
                  </a:moveTo>
                  <a:lnTo>
                    <a:pt x="872731" y="2447188"/>
                  </a:lnTo>
                  <a:lnTo>
                    <a:pt x="867333" y="2447188"/>
                  </a:lnTo>
                  <a:lnTo>
                    <a:pt x="865149" y="2449360"/>
                  </a:lnTo>
                  <a:lnTo>
                    <a:pt x="865149" y="2454732"/>
                  </a:lnTo>
                  <a:lnTo>
                    <a:pt x="867333" y="2456929"/>
                  </a:lnTo>
                  <a:lnTo>
                    <a:pt x="872731" y="2456929"/>
                  </a:lnTo>
                  <a:lnTo>
                    <a:pt x="874915" y="2454732"/>
                  </a:lnTo>
                  <a:lnTo>
                    <a:pt x="874915" y="2452052"/>
                  </a:lnTo>
                  <a:lnTo>
                    <a:pt x="874915" y="24493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965574" y="1498465"/>
              <a:ext cx="824230" cy="2447925"/>
            </a:xfrm>
            <a:custGeom>
              <a:avLst/>
              <a:gdLst/>
              <a:ahLst/>
              <a:cxnLst/>
              <a:rect l="l" t="t" r="r" b="b"/>
              <a:pathLst>
                <a:path w="824229" h="2447925">
                  <a:moveTo>
                    <a:pt x="187261" y="98018"/>
                  </a:moveTo>
                  <a:lnTo>
                    <a:pt x="179903" y="134473"/>
                  </a:lnTo>
                  <a:lnTo>
                    <a:pt x="159835" y="164241"/>
                  </a:lnTo>
                  <a:lnTo>
                    <a:pt x="130072" y="184309"/>
                  </a:lnTo>
                  <a:lnTo>
                    <a:pt x="93624" y="191668"/>
                  </a:lnTo>
                  <a:lnTo>
                    <a:pt x="57183" y="184309"/>
                  </a:lnTo>
                  <a:lnTo>
                    <a:pt x="27424" y="164241"/>
                  </a:lnTo>
                  <a:lnTo>
                    <a:pt x="7358" y="134473"/>
                  </a:lnTo>
                  <a:lnTo>
                    <a:pt x="0" y="98018"/>
                  </a:lnTo>
                  <a:lnTo>
                    <a:pt x="7358" y="61578"/>
                  </a:lnTo>
                  <a:lnTo>
                    <a:pt x="27424" y="31818"/>
                  </a:lnTo>
                  <a:lnTo>
                    <a:pt x="57183" y="11752"/>
                  </a:lnTo>
                  <a:lnTo>
                    <a:pt x="93624" y="4394"/>
                  </a:lnTo>
                  <a:lnTo>
                    <a:pt x="130072" y="11752"/>
                  </a:lnTo>
                  <a:lnTo>
                    <a:pt x="159835" y="31818"/>
                  </a:lnTo>
                  <a:lnTo>
                    <a:pt x="179903" y="61578"/>
                  </a:lnTo>
                  <a:lnTo>
                    <a:pt x="187261" y="98018"/>
                  </a:lnTo>
                  <a:close/>
                </a:path>
                <a:path w="824229" h="2447925">
                  <a:moveTo>
                    <a:pt x="170675" y="98018"/>
                  </a:moveTo>
                  <a:lnTo>
                    <a:pt x="164620" y="128019"/>
                  </a:lnTo>
                  <a:lnTo>
                    <a:pt x="148108" y="152514"/>
                  </a:lnTo>
                  <a:lnTo>
                    <a:pt x="123617" y="169027"/>
                  </a:lnTo>
                  <a:lnTo>
                    <a:pt x="93624" y="175082"/>
                  </a:lnTo>
                  <a:lnTo>
                    <a:pt x="63636" y="169027"/>
                  </a:lnTo>
                  <a:lnTo>
                    <a:pt x="39144" y="152514"/>
                  </a:lnTo>
                  <a:lnTo>
                    <a:pt x="22629" y="128019"/>
                  </a:lnTo>
                  <a:lnTo>
                    <a:pt x="16573" y="98018"/>
                  </a:lnTo>
                  <a:lnTo>
                    <a:pt x="22629" y="68030"/>
                  </a:lnTo>
                  <a:lnTo>
                    <a:pt x="39144" y="43538"/>
                  </a:lnTo>
                  <a:lnTo>
                    <a:pt x="63636" y="27024"/>
                  </a:lnTo>
                  <a:lnTo>
                    <a:pt x="93624" y="20967"/>
                  </a:lnTo>
                  <a:lnTo>
                    <a:pt x="123617" y="27024"/>
                  </a:lnTo>
                  <a:lnTo>
                    <a:pt x="148108" y="43538"/>
                  </a:lnTo>
                  <a:lnTo>
                    <a:pt x="164620" y="68030"/>
                  </a:lnTo>
                  <a:lnTo>
                    <a:pt x="170675" y="98018"/>
                  </a:lnTo>
                  <a:close/>
                </a:path>
                <a:path w="824229" h="2447925">
                  <a:moveTo>
                    <a:pt x="156057" y="98018"/>
                  </a:moveTo>
                  <a:lnTo>
                    <a:pt x="151151" y="122320"/>
                  </a:lnTo>
                  <a:lnTo>
                    <a:pt x="137771" y="142165"/>
                  </a:lnTo>
                  <a:lnTo>
                    <a:pt x="117926" y="155545"/>
                  </a:lnTo>
                  <a:lnTo>
                    <a:pt x="93624" y="160451"/>
                  </a:lnTo>
                  <a:lnTo>
                    <a:pt x="69330" y="155545"/>
                  </a:lnTo>
                  <a:lnTo>
                    <a:pt x="49488" y="142165"/>
                  </a:lnTo>
                  <a:lnTo>
                    <a:pt x="36110" y="122320"/>
                  </a:lnTo>
                  <a:lnTo>
                    <a:pt x="31203" y="98018"/>
                  </a:lnTo>
                  <a:lnTo>
                    <a:pt x="36110" y="73726"/>
                  </a:lnTo>
                  <a:lnTo>
                    <a:pt x="49488" y="53889"/>
                  </a:lnTo>
                  <a:lnTo>
                    <a:pt x="69330" y="40514"/>
                  </a:lnTo>
                  <a:lnTo>
                    <a:pt x="93624" y="35610"/>
                  </a:lnTo>
                  <a:lnTo>
                    <a:pt x="117926" y="40514"/>
                  </a:lnTo>
                  <a:lnTo>
                    <a:pt x="137771" y="53889"/>
                  </a:lnTo>
                  <a:lnTo>
                    <a:pt x="151151" y="73726"/>
                  </a:lnTo>
                  <a:lnTo>
                    <a:pt x="156057" y="98018"/>
                  </a:lnTo>
                  <a:close/>
                </a:path>
                <a:path w="824229" h="2447925">
                  <a:moveTo>
                    <a:pt x="138493" y="98018"/>
                  </a:moveTo>
                  <a:lnTo>
                    <a:pt x="134967" y="115487"/>
                  </a:lnTo>
                  <a:lnTo>
                    <a:pt x="125350" y="129749"/>
                  </a:lnTo>
                  <a:lnTo>
                    <a:pt x="111088" y="139363"/>
                  </a:lnTo>
                  <a:lnTo>
                    <a:pt x="93624" y="142887"/>
                  </a:lnTo>
                  <a:lnTo>
                    <a:pt x="76160" y="139363"/>
                  </a:lnTo>
                  <a:lnTo>
                    <a:pt x="61898" y="129749"/>
                  </a:lnTo>
                  <a:lnTo>
                    <a:pt x="52281" y="115487"/>
                  </a:lnTo>
                  <a:lnTo>
                    <a:pt x="48755" y="98018"/>
                  </a:lnTo>
                  <a:lnTo>
                    <a:pt x="52281" y="80556"/>
                  </a:lnTo>
                  <a:lnTo>
                    <a:pt x="61898" y="66298"/>
                  </a:lnTo>
                  <a:lnTo>
                    <a:pt x="76160" y="56686"/>
                  </a:lnTo>
                  <a:lnTo>
                    <a:pt x="93624" y="53162"/>
                  </a:lnTo>
                  <a:lnTo>
                    <a:pt x="111088" y="56686"/>
                  </a:lnTo>
                  <a:lnTo>
                    <a:pt x="125350" y="66298"/>
                  </a:lnTo>
                  <a:lnTo>
                    <a:pt x="134967" y="80556"/>
                  </a:lnTo>
                  <a:lnTo>
                    <a:pt x="138493" y="98018"/>
                  </a:lnTo>
                  <a:close/>
                </a:path>
                <a:path w="824229" h="2447925">
                  <a:moveTo>
                    <a:pt x="205803" y="2348166"/>
                  </a:moveTo>
                  <a:lnTo>
                    <a:pt x="198444" y="2384619"/>
                  </a:lnTo>
                  <a:lnTo>
                    <a:pt x="178376" y="2414382"/>
                  </a:lnTo>
                  <a:lnTo>
                    <a:pt x="148608" y="2434446"/>
                  </a:lnTo>
                  <a:lnTo>
                    <a:pt x="112153" y="2441803"/>
                  </a:lnTo>
                  <a:lnTo>
                    <a:pt x="75713" y="2434446"/>
                  </a:lnTo>
                  <a:lnTo>
                    <a:pt x="45953" y="2414382"/>
                  </a:lnTo>
                  <a:lnTo>
                    <a:pt x="25887" y="2384619"/>
                  </a:lnTo>
                  <a:lnTo>
                    <a:pt x="18529" y="2348166"/>
                  </a:lnTo>
                  <a:lnTo>
                    <a:pt x="25887" y="2311731"/>
                  </a:lnTo>
                  <a:lnTo>
                    <a:pt x="45953" y="2281970"/>
                  </a:lnTo>
                  <a:lnTo>
                    <a:pt x="75713" y="2261902"/>
                  </a:lnTo>
                  <a:lnTo>
                    <a:pt x="112153" y="2254542"/>
                  </a:lnTo>
                  <a:lnTo>
                    <a:pt x="148608" y="2261902"/>
                  </a:lnTo>
                  <a:lnTo>
                    <a:pt x="178376" y="2281970"/>
                  </a:lnTo>
                  <a:lnTo>
                    <a:pt x="198444" y="2311731"/>
                  </a:lnTo>
                  <a:lnTo>
                    <a:pt x="205803" y="2348166"/>
                  </a:lnTo>
                  <a:close/>
                </a:path>
                <a:path w="824229" h="2447925">
                  <a:moveTo>
                    <a:pt x="189217" y="2348166"/>
                  </a:moveTo>
                  <a:lnTo>
                    <a:pt x="183160" y="2378170"/>
                  </a:lnTo>
                  <a:lnTo>
                    <a:pt x="166644" y="2402660"/>
                  </a:lnTo>
                  <a:lnTo>
                    <a:pt x="142148" y="2419166"/>
                  </a:lnTo>
                  <a:lnTo>
                    <a:pt x="112153" y="2425217"/>
                  </a:lnTo>
                  <a:lnTo>
                    <a:pt x="82165" y="2419166"/>
                  </a:lnTo>
                  <a:lnTo>
                    <a:pt x="57673" y="2402660"/>
                  </a:lnTo>
                  <a:lnTo>
                    <a:pt x="41159" y="2378170"/>
                  </a:lnTo>
                  <a:lnTo>
                    <a:pt x="35102" y="2348166"/>
                  </a:lnTo>
                  <a:lnTo>
                    <a:pt x="41159" y="2318182"/>
                  </a:lnTo>
                  <a:lnTo>
                    <a:pt x="57673" y="2293699"/>
                  </a:lnTo>
                  <a:lnTo>
                    <a:pt x="82165" y="2277193"/>
                  </a:lnTo>
                  <a:lnTo>
                    <a:pt x="112153" y="2271140"/>
                  </a:lnTo>
                  <a:lnTo>
                    <a:pt x="142148" y="2277193"/>
                  </a:lnTo>
                  <a:lnTo>
                    <a:pt x="166644" y="2293699"/>
                  </a:lnTo>
                  <a:lnTo>
                    <a:pt x="183160" y="2318182"/>
                  </a:lnTo>
                  <a:lnTo>
                    <a:pt x="189217" y="2348166"/>
                  </a:lnTo>
                  <a:close/>
                </a:path>
                <a:path w="824229" h="2447925">
                  <a:moveTo>
                    <a:pt x="174586" y="2348166"/>
                  </a:moveTo>
                  <a:lnTo>
                    <a:pt x="169682" y="2372470"/>
                  </a:lnTo>
                  <a:lnTo>
                    <a:pt x="156305" y="2392319"/>
                  </a:lnTo>
                  <a:lnTo>
                    <a:pt x="136460" y="2405704"/>
                  </a:lnTo>
                  <a:lnTo>
                    <a:pt x="112153" y="2410612"/>
                  </a:lnTo>
                  <a:lnTo>
                    <a:pt x="87861" y="2405704"/>
                  </a:lnTo>
                  <a:lnTo>
                    <a:pt x="68024" y="2392319"/>
                  </a:lnTo>
                  <a:lnTo>
                    <a:pt x="54650" y="2372470"/>
                  </a:lnTo>
                  <a:lnTo>
                    <a:pt x="49745" y="2348166"/>
                  </a:lnTo>
                  <a:lnTo>
                    <a:pt x="54650" y="2323874"/>
                  </a:lnTo>
                  <a:lnTo>
                    <a:pt x="68024" y="2304037"/>
                  </a:lnTo>
                  <a:lnTo>
                    <a:pt x="87861" y="2290662"/>
                  </a:lnTo>
                  <a:lnTo>
                    <a:pt x="112153" y="2285758"/>
                  </a:lnTo>
                  <a:lnTo>
                    <a:pt x="136460" y="2290662"/>
                  </a:lnTo>
                  <a:lnTo>
                    <a:pt x="156305" y="2304037"/>
                  </a:lnTo>
                  <a:lnTo>
                    <a:pt x="169682" y="2323874"/>
                  </a:lnTo>
                  <a:lnTo>
                    <a:pt x="174586" y="2348166"/>
                  </a:lnTo>
                  <a:close/>
                </a:path>
                <a:path w="824229" h="2447925">
                  <a:moveTo>
                    <a:pt x="157035" y="2348166"/>
                  </a:moveTo>
                  <a:lnTo>
                    <a:pt x="153508" y="2365637"/>
                  </a:lnTo>
                  <a:lnTo>
                    <a:pt x="143891" y="2379903"/>
                  </a:lnTo>
                  <a:lnTo>
                    <a:pt x="129624" y="2389521"/>
                  </a:lnTo>
                  <a:lnTo>
                    <a:pt x="112153" y="2393048"/>
                  </a:lnTo>
                  <a:lnTo>
                    <a:pt x="94691" y="2389521"/>
                  </a:lnTo>
                  <a:lnTo>
                    <a:pt x="80433" y="2379903"/>
                  </a:lnTo>
                  <a:lnTo>
                    <a:pt x="70821" y="2365637"/>
                  </a:lnTo>
                  <a:lnTo>
                    <a:pt x="67297" y="2348166"/>
                  </a:lnTo>
                  <a:lnTo>
                    <a:pt x="70821" y="2330709"/>
                  </a:lnTo>
                  <a:lnTo>
                    <a:pt x="80433" y="2316451"/>
                  </a:lnTo>
                  <a:lnTo>
                    <a:pt x="94691" y="2306836"/>
                  </a:lnTo>
                  <a:lnTo>
                    <a:pt x="112153" y="2303310"/>
                  </a:lnTo>
                  <a:lnTo>
                    <a:pt x="129624" y="2306836"/>
                  </a:lnTo>
                  <a:lnTo>
                    <a:pt x="143891" y="2316451"/>
                  </a:lnTo>
                  <a:lnTo>
                    <a:pt x="153508" y="2330709"/>
                  </a:lnTo>
                  <a:lnTo>
                    <a:pt x="157035" y="2348166"/>
                  </a:lnTo>
                  <a:close/>
                </a:path>
                <a:path w="824229" h="2447925">
                  <a:moveTo>
                    <a:pt x="824179" y="2352078"/>
                  </a:moveTo>
                  <a:lnTo>
                    <a:pt x="816820" y="2388527"/>
                  </a:lnTo>
                  <a:lnTo>
                    <a:pt x="796755" y="2418295"/>
                  </a:lnTo>
                  <a:lnTo>
                    <a:pt x="766995" y="2438367"/>
                  </a:lnTo>
                  <a:lnTo>
                    <a:pt x="730554" y="2445727"/>
                  </a:lnTo>
                  <a:lnTo>
                    <a:pt x="694105" y="2438367"/>
                  </a:lnTo>
                  <a:lnTo>
                    <a:pt x="664337" y="2418295"/>
                  </a:lnTo>
                  <a:lnTo>
                    <a:pt x="644265" y="2388527"/>
                  </a:lnTo>
                  <a:lnTo>
                    <a:pt x="636905" y="2352078"/>
                  </a:lnTo>
                  <a:lnTo>
                    <a:pt x="644265" y="2315626"/>
                  </a:lnTo>
                  <a:lnTo>
                    <a:pt x="664337" y="2285868"/>
                  </a:lnTo>
                  <a:lnTo>
                    <a:pt x="694105" y="2265808"/>
                  </a:lnTo>
                  <a:lnTo>
                    <a:pt x="730554" y="2258453"/>
                  </a:lnTo>
                  <a:lnTo>
                    <a:pt x="766995" y="2265808"/>
                  </a:lnTo>
                  <a:lnTo>
                    <a:pt x="796755" y="2285868"/>
                  </a:lnTo>
                  <a:lnTo>
                    <a:pt x="816820" y="2315626"/>
                  </a:lnTo>
                  <a:lnTo>
                    <a:pt x="824179" y="2352078"/>
                  </a:lnTo>
                  <a:close/>
                </a:path>
                <a:path w="824229" h="2447925">
                  <a:moveTo>
                    <a:pt x="807593" y="2352078"/>
                  </a:moveTo>
                  <a:lnTo>
                    <a:pt x="801538" y="2382071"/>
                  </a:lnTo>
                  <a:lnTo>
                    <a:pt x="785028" y="2406562"/>
                  </a:lnTo>
                  <a:lnTo>
                    <a:pt x="760540" y="2423074"/>
                  </a:lnTo>
                  <a:lnTo>
                    <a:pt x="730554" y="2429128"/>
                  </a:lnTo>
                  <a:lnTo>
                    <a:pt x="700552" y="2423074"/>
                  </a:lnTo>
                  <a:lnTo>
                    <a:pt x="676052" y="2406562"/>
                  </a:lnTo>
                  <a:lnTo>
                    <a:pt x="659535" y="2382071"/>
                  </a:lnTo>
                  <a:lnTo>
                    <a:pt x="653478" y="2352078"/>
                  </a:lnTo>
                  <a:lnTo>
                    <a:pt x="659535" y="2322088"/>
                  </a:lnTo>
                  <a:lnTo>
                    <a:pt x="676052" y="2297591"/>
                  </a:lnTo>
                  <a:lnTo>
                    <a:pt x="700552" y="2281072"/>
                  </a:lnTo>
                  <a:lnTo>
                    <a:pt x="730554" y="2275014"/>
                  </a:lnTo>
                  <a:lnTo>
                    <a:pt x="760540" y="2281072"/>
                  </a:lnTo>
                  <a:lnTo>
                    <a:pt x="785028" y="2297591"/>
                  </a:lnTo>
                  <a:lnTo>
                    <a:pt x="801538" y="2322088"/>
                  </a:lnTo>
                  <a:lnTo>
                    <a:pt x="807593" y="2352078"/>
                  </a:lnTo>
                  <a:close/>
                </a:path>
                <a:path w="824229" h="2447925">
                  <a:moveTo>
                    <a:pt x="792975" y="2352078"/>
                  </a:moveTo>
                  <a:lnTo>
                    <a:pt x="788069" y="2376385"/>
                  </a:lnTo>
                  <a:lnTo>
                    <a:pt x="774690" y="2396229"/>
                  </a:lnTo>
                  <a:lnTo>
                    <a:pt x="754849" y="2409606"/>
                  </a:lnTo>
                  <a:lnTo>
                    <a:pt x="730554" y="2414511"/>
                  </a:lnTo>
                  <a:lnTo>
                    <a:pt x="706260" y="2409606"/>
                  </a:lnTo>
                  <a:lnTo>
                    <a:pt x="686419" y="2396229"/>
                  </a:lnTo>
                  <a:lnTo>
                    <a:pt x="673040" y="2376385"/>
                  </a:lnTo>
                  <a:lnTo>
                    <a:pt x="668134" y="2352078"/>
                  </a:lnTo>
                  <a:lnTo>
                    <a:pt x="673040" y="2327785"/>
                  </a:lnTo>
                  <a:lnTo>
                    <a:pt x="686419" y="2307948"/>
                  </a:lnTo>
                  <a:lnTo>
                    <a:pt x="706260" y="2294574"/>
                  </a:lnTo>
                  <a:lnTo>
                    <a:pt x="730554" y="2289670"/>
                  </a:lnTo>
                  <a:lnTo>
                    <a:pt x="754849" y="2294574"/>
                  </a:lnTo>
                  <a:lnTo>
                    <a:pt x="774690" y="2307948"/>
                  </a:lnTo>
                  <a:lnTo>
                    <a:pt x="788069" y="2327785"/>
                  </a:lnTo>
                  <a:lnTo>
                    <a:pt x="792975" y="2352078"/>
                  </a:lnTo>
                  <a:close/>
                </a:path>
                <a:path w="824229" h="2447925">
                  <a:moveTo>
                    <a:pt x="775411" y="2352078"/>
                  </a:moveTo>
                  <a:lnTo>
                    <a:pt x="771884" y="2369541"/>
                  </a:lnTo>
                  <a:lnTo>
                    <a:pt x="762269" y="2383804"/>
                  </a:lnTo>
                  <a:lnTo>
                    <a:pt x="748011" y="2393420"/>
                  </a:lnTo>
                  <a:lnTo>
                    <a:pt x="730554" y="2396947"/>
                  </a:lnTo>
                  <a:lnTo>
                    <a:pt x="713083" y="2393420"/>
                  </a:lnTo>
                  <a:lnTo>
                    <a:pt x="698817" y="2383804"/>
                  </a:lnTo>
                  <a:lnTo>
                    <a:pt x="689199" y="2369541"/>
                  </a:lnTo>
                  <a:lnTo>
                    <a:pt x="685673" y="2352078"/>
                  </a:lnTo>
                  <a:lnTo>
                    <a:pt x="689199" y="2334619"/>
                  </a:lnTo>
                  <a:lnTo>
                    <a:pt x="698817" y="2320356"/>
                  </a:lnTo>
                  <a:lnTo>
                    <a:pt x="713083" y="2310737"/>
                  </a:lnTo>
                  <a:lnTo>
                    <a:pt x="730554" y="2307208"/>
                  </a:lnTo>
                  <a:lnTo>
                    <a:pt x="748011" y="2310737"/>
                  </a:lnTo>
                  <a:lnTo>
                    <a:pt x="762269" y="2320356"/>
                  </a:lnTo>
                  <a:lnTo>
                    <a:pt x="771884" y="2334619"/>
                  </a:lnTo>
                  <a:lnTo>
                    <a:pt x="775411" y="2352078"/>
                  </a:lnTo>
                  <a:close/>
                </a:path>
                <a:path w="824229" h="2447925">
                  <a:moveTo>
                    <a:pt x="813435" y="97040"/>
                  </a:moveTo>
                  <a:lnTo>
                    <a:pt x="806076" y="133493"/>
                  </a:lnTo>
                  <a:lnTo>
                    <a:pt x="786009" y="163256"/>
                  </a:lnTo>
                  <a:lnTo>
                    <a:pt x="756245" y="183321"/>
                  </a:lnTo>
                  <a:lnTo>
                    <a:pt x="719797" y="190677"/>
                  </a:lnTo>
                  <a:lnTo>
                    <a:pt x="683362" y="183321"/>
                  </a:lnTo>
                  <a:lnTo>
                    <a:pt x="653602" y="163256"/>
                  </a:lnTo>
                  <a:lnTo>
                    <a:pt x="633533" y="133493"/>
                  </a:lnTo>
                  <a:lnTo>
                    <a:pt x="626173" y="97040"/>
                  </a:lnTo>
                  <a:lnTo>
                    <a:pt x="633533" y="60600"/>
                  </a:lnTo>
                  <a:lnTo>
                    <a:pt x="653602" y="30840"/>
                  </a:lnTo>
                  <a:lnTo>
                    <a:pt x="683362" y="10774"/>
                  </a:lnTo>
                  <a:lnTo>
                    <a:pt x="719797" y="3416"/>
                  </a:lnTo>
                  <a:lnTo>
                    <a:pt x="756245" y="10774"/>
                  </a:lnTo>
                  <a:lnTo>
                    <a:pt x="786009" y="30840"/>
                  </a:lnTo>
                  <a:lnTo>
                    <a:pt x="806076" y="60600"/>
                  </a:lnTo>
                  <a:lnTo>
                    <a:pt x="813435" y="97040"/>
                  </a:lnTo>
                  <a:close/>
                </a:path>
                <a:path w="824229" h="2447925">
                  <a:moveTo>
                    <a:pt x="796874" y="97040"/>
                  </a:moveTo>
                  <a:lnTo>
                    <a:pt x="790817" y="127041"/>
                  </a:lnTo>
                  <a:lnTo>
                    <a:pt x="774299" y="151536"/>
                  </a:lnTo>
                  <a:lnTo>
                    <a:pt x="749800" y="168049"/>
                  </a:lnTo>
                  <a:lnTo>
                    <a:pt x="719797" y="174104"/>
                  </a:lnTo>
                  <a:lnTo>
                    <a:pt x="689815" y="168049"/>
                  </a:lnTo>
                  <a:lnTo>
                    <a:pt x="665322" y="151536"/>
                  </a:lnTo>
                  <a:lnTo>
                    <a:pt x="648805" y="127041"/>
                  </a:lnTo>
                  <a:lnTo>
                    <a:pt x="642747" y="97040"/>
                  </a:lnTo>
                  <a:lnTo>
                    <a:pt x="648805" y="67052"/>
                  </a:lnTo>
                  <a:lnTo>
                    <a:pt x="665322" y="42560"/>
                  </a:lnTo>
                  <a:lnTo>
                    <a:pt x="689815" y="26046"/>
                  </a:lnTo>
                  <a:lnTo>
                    <a:pt x="719797" y="19989"/>
                  </a:lnTo>
                  <a:lnTo>
                    <a:pt x="749800" y="26046"/>
                  </a:lnTo>
                  <a:lnTo>
                    <a:pt x="774299" y="42560"/>
                  </a:lnTo>
                  <a:lnTo>
                    <a:pt x="790817" y="67052"/>
                  </a:lnTo>
                  <a:lnTo>
                    <a:pt x="796874" y="97040"/>
                  </a:lnTo>
                  <a:close/>
                </a:path>
                <a:path w="824229" h="2447925">
                  <a:moveTo>
                    <a:pt x="782231" y="97040"/>
                  </a:moveTo>
                  <a:lnTo>
                    <a:pt x="777326" y="121347"/>
                  </a:lnTo>
                  <a:lnTo>
                    <a:pt x="763949" y="141192"/>
                  </a:lnTo>
                  <a:lnTo>
                    <a:pt x="744104" y="154569"/>
                  </a:lnTo>
                  <a:lnTo>
                    <a:pt x="719797" y="159473"/>
                  </a:lnTo>
                  <a:lnTo>
                    <a:pt x="695505" y="154569"/>
                  </a:lnTo>
                  <a:lnTo>
                    <a:pt x="675668" y="141192"/>
                  </a:lnTo>
                  <a:lnTo>
                    <a:pt x="662294" y="121347"/>
                  </a:lnTo>
                  <a:lnTo>
                    <a:pt x="657390" y="97040"/>
                  </a:lnTo>
                  <a:lnTo>
                    <a:pt x="662294" y="72748"/>
                  </a:lnTo>
                  <a:lnTo>
                    <a:pt x="675668" y="52911"/>
                  </a:lnTo>
                  <a:lnTo>
                    <a:pt x="695505" y="39537"/>
                  </a:lnTo>
                  <a:lnTo>
                    <a:pt x="719797" y="34632"/>
                  </a:lnTo>
                  <a:lnTo>
                    <a:pt x="744104" y="39537"/>
                  </a:lnTo>
                  <a:lnTo>
                    <a:pt x="763949" y="52911"/>
                  </a:lnTo>
                  <a:lnTo>
                    <a:pt x="777326" y="72748"/>
                  </a:lnTo>
                  <a:lnTo>
                    <a:pt x="782231" y="97040"/>
                  </a:lnTo>
                  <a:close/>
                </a:path>
                <a:path w="824229" h="2447925">
                  <a:moveTo>
                    <a:pt x="764667" y="97040"/>
                  </a:moveTo>
                  <a:lnTo>
                    <a:pt x="761144" y="114511"/>
                  </a:lnTo>
                  <a:lnTo>
                    <a:pt x="751533" y="128777"/>
                  </a:lnTo>
                  <a:lnTo>
                    <a:pt x="737272" y="138395"/>
                  </a:lnTo>
                  <a:lnTo>
                    <a:pt x="719797" y="141922"/>
                  </a:lnTo>
                  <a:lnTo>
                    <a:pt x="702337" y="138395"/>
                  </a:lnTo>
                  <a:lnTo>
                    <a:pt x="688084" y="128777"/>
                  </a:lnTo>
                  <a:lnTo>
                    <a:pt x="678476" y="114511"/>
                  </a:lnTo>
                  <a:lnTo>
                    <a:pt x="674954" y="97040"/>
                  </a:lnTo>
                  <a:lnTo>
                    <a:pt x="678476" y="79584"/>
                  </a:lnTo>
                  <a:lnTo>
                    <a:pt x="688084" y="65325"/>
                  </a:lnTo>
                  <a:lnTo>
                    <a:pt x="702337" y="55710"/>
                  </a:lnTo>
                  <a:lnTo>
                    <a:pt x="719797" y="52184"/>
                  </a:lnTo>
                  <a:lnTo>
                    <a:pt x="737272" y="55710"/>
                  </a:lnTo>
                  <a:lnTo>
                    <a:pt x="751533" y="65325"/>
                  </a:lnTo>
                  <a:lnTo>
                    <a:pt x="761144" y="79584"/>
                  </a:lnTo>
                  <a:lnTo>
                    <a:pt x="764667" y="97040"/>
                  </a:lnTo>
                  <a:close/>
                </a:path>
                <a:path w="824229" h="2447925">
                  <a:moveTo>
                    <a:pt x="297967" y="44615"/>
                  </a:moveTo>
                  <a:lnTo>
                    <a:pt x="294460" y="61987"/>
                  </a:lnTo>
                  <a:lnTo>
                    <a:pt x="284897" y="76173"/>
                  </a:lnTo>
                  <a:lnTo>
                    <a:pt x="270712" y="85736"/>
                  </a:lnTo>
                  <a:lnTo>
                    <a:pt x="253339" y="89242"/>
                  </a:lnTo>
                  <a:lnTo>
                    <a:pt x="235974" y="85736"/>
                  </a:lnTo>
                  <a:lnTo>
                    <a:pt x="221792" y="76173"/>
                  </a:lnTo>
                  <a:lnTo>
                    <a:pt x="212230" y="61987"/>
                  </a:lnTo>
                  <a:lnTo>
                    <a:pt x="208724" y="44615"/>
                  </a:lnTo>
                  <a:lnTo>
                    <a:pt x="212230" y="27249"/>
                  </a:lnTo>
                  <a:lnTo>
                    <a:pt x="221792" y="13068"/>
                  </a:lnTo>
                  <a:lnTo>
                    <a:pt x="235974" y="3506"/>
                  </a:lnTo>
                  <a:lnTo>
                    <a:pt x="253339" y="0"/>
                  </a:lnTo>
                  <a:lnTo>
                    <a:pt x="270712" y="3506"/>
                  </a:lnTo>
                  <a:lnTo>
                    <a:pt x="284897" y="13068"/>
                  </a:lnTo>
                  <a:lnTo>
                    <a:pt x="294460" y="27249"/>
                  </a:lnTo>
                  <a:lnTo>
                    <a:pt x="297967" y="44615"/>
                  </a:lnTo>
                  <a:close/>
                </a:path>
                <a:path w="824229" h="2447925">
                  <a:moveTo>
                    <a:pt x="289191" y="44615"/>
                  </a:moveTo>
                  <a:lnTo>
                    <a:pt x="286374" y="58569"/>
                  </a:lnTo>
                  <a:lnTo>
                    <a:pt x="278690" y="69965"/>
                  </a:lnTo>
                  <a:lnTo>
                    <a:pt x="267294" y="77649"/>
                  </a:lnTo>
                  <a:lnTo>
                    <a:pt x="253339" y="80467"/>
                  </a:lnTo>
                  <a:lnTo>
                    <a:pt x="239384" y="77649"/>
                  </a:lnTo>
                  <a:lnTo>
                    <a:pt x="227988" y="69965"/>
                  </a:lnTo>
                  <a:lnTo>
                    <a:pt x="220305" y="58569"/>
                  </a:lnTo>
                  <a:lnTo>
                    <a:pt x="217487" y="44615"/>
                  </a:lnTo>
                  <a:lnTo>
                    <a:pt x="220305" y="30667"/>
                  </a:lnTo>
                  <a:lnTo>
                    <a:pt x="227988" y="19275"/>
                  </a:lnTo>
                  <a:lnTo>
                    <a:pt x="239384" y="11593"/>
                  </a:lnTo>
                  <a:lnTo>
                    <a:pt x="253339" y="8775"/>
                  </a:lnTo>
                  <a:lnTo>
                    <a:pt x="267294" y="11593"/>
                  </a:lnTo>
                  <a:lnTo>
                    <a:pt x="278690" y="19275"/>
                  </a:lnTo>
                  <a:lnTo>
                    <a:pt x="286374" y="30667"/>
                  </a:lnTo>
                  <a:lnTo>
                    <a:pt x="289191" y="44615"/>
                  </a:lnTo>
                  <a:close/>
                </a:path>
                <a:path w="824229" h="2447925">
                  <a:moveTo>
                    <a:pt x="278942" y="44615"/>
                  </a:moveTo>
                  <a:lnTo>
                    <a:pt x="276930" y="54586"/>
                  </a:lnTo>
                  <a:lnTo>
                    <a:pt x="271441" y="62728"/>
                  </a:lnTo>
                  <a:lnTo>
                    <a:pt x="263303" y="68218"/>
                  </a:lnTo>
                  <a:lnTo>
                    <a:pt x="253339" y="70230"/>
                  </a:lnTo>
                  <a:lnTo>
                    <a:pt x="243375" y="68218"/>
                  </a:lnTo>
                  <a:lnTo>
                    <a:pt x="235237" y="62728"/>
                  </a:lnTo>
                  <a:lnTo>
                    <a:pt x="229749" y="54586"/>
                  </a:lnTo>
                  <a:lnTo>
                    <a:pt x="227736" y="44615"/>
                  </a:lnTo>
                  <a:lnTo>
                    <a:pt x="229749" y="34653"/>
                  </a:lnTo>
                  <a:lnTo>
                    <a:pt x="235237" y="26519"/>
                  </a:lnTo>
                  <a:lnTo>
                    <a:pt x="243375" y="21035"/>
                  </a:lnTo>
                  <a:lnTo>
                    <a:pt x="253339" y="19024"/>
                  </a:lnTo>
                  <a:lnTo>
                    <a:pt x="263303" y="21035"/>
                  </a:lnTo>
                  <a:lnTo>
                    <a:pt x="271441" y="26519"/>
                  </a:lnTo>
                  <a:lnTo>
                    <a:pt x="276930" y="34653"/>
                  </a:lnTo>
                  <a:lnTo>
                    <a:pt x="278942" y="44615"/>
                  </a:lnTo>
                  <a:close/>
                </a:path>
                <a:path w="824229" h="2447925">
                  <a:moveTo>
                    <a:pt x="611784" y="44615"/>
                  </a:moveTo>
                  <a:lnTo>
                    <a:pt x="608278" y="61987"/>
                  </a:lnTo>
                  <a:lnTo>
                    <a:pt x="598716" y="76173"/>
                  </a:lnTo>
                  <a:lnTo>
                    <a:pt x="584534" y="85736"/>
                  </a:lnTo>
                  <a:lnTo>
                    <a:pt x="567169" y="89242"/>
                  </a:lnTo>
                  <a:lnTo>
                    <a:pt x="549798" y="85736"/>
                  </a:lnTo>
                  <a:lnTo>
                    <a:pt x="535617" y="76173"/>
                  </a:lnTo>
                  <a:lnTo>
                    <a:pt x="526058" y="61987"/>
                  </a:lnTo>
                  <a:lnTo>
                    <a:pt x="522554" y="44615"/>
                  </a:lnTo>
                  <a:lnTo>
                    <a:pt x="526058" y="27249"/>
                  </a:lnTo>
                  <a:lnTo>
                    <a:pt x="535617" y="13068"/>
                  </a:lnTo>
                  <a:lnTo>
                    <a:pt x="549798" y="3506"/>
                  </a:lnTo>
                  <a:lnTo>
                    <a:pt x="567169" y="0"/>
                  </a:lnTo>
                  <a:lnTo>
                    <a:pt x="584534" y="3506"/>
                  </a:lnTo>
                  <a:lnTo>
                    <a:pt x="598716" y="13068"/>
                  </a:lnTo>
                  <a:lnTo>
                    <a:pt x="608278" y="27249"/>
                  </a:lnTo>
                  <a:lnTo>
                    <a:pt x="611784" y="44615"/>
                  </a:lnTo>
                  <a:close/>
                </a:path>
                <a:path w="824229" h="2447925">
                  <a:moveTo>
                    <a:pt x="603021" y="44615"/>
                  </a:moveTo>
                  <a:lnTo>
                    <a:pt x="600202" y="58569"/>
                  </a:lnTo>
                  <a:lnTo>
                    <a:pt x="592515" y="69965"/>
                  </a:lnTo>
                  <a:lnTo>
                    <a:pt x="581118" y="77649"/>
                  </a:lnTo>
                  <a:lnTo>
                    <a:pt x="567169" y="80467"/>
                  </a:lnTo>
                  <a:lnTo>
                    <a:pt x="553212" y="77649"/>
                  </a:lnTo>
                  <a:lnTo>
                    <a:pt x="541812" y="69965"/>
                  </a:lnTo>
                  <a:lnTo>
                    <a:pt x="534124" y="58569"/>
                  </a:lnTo>
                  <a:lnTo>
                    <a:pt x="531304" y="44615"/>
                  </a:lnTo>
                  <a:lnTo>
                    <a:pt x="534124" y="30667"/>
                  </a:lnTo>
                  <a:lnTo>
                    <a:pt x="541812" y="19275"/>
                  </a:lnTo>
                  <a:lnTo>
                    <a:pt x="553212" y="11593"/>
                  </a:lnTo>
                  <a:lnTo>
                    <a:pt x="567169" y="8775"/>
                  </a:lnTo>
                  <a:lnTo>
                    <a:pt x="581118" y="11593"/>
                  </a:lnTo>
                  <a:lnTo>
                    <a:pt x="592515" y="19275"/>
                  </a:lnTo>
                  <a:lnTo>
                    <a:pt x="600202" y="30667"/>
                  </a:lnTo>
                  <a:lnTo>
                    <a:pt x="603021" y="44615"/>
                  </a:lnTo>
                  <a:close/>
                </a:path>
                <a:path w="824229" h="2447925">
                  <a:moveTo>
                    <a:pt x="592772" y="44615"/>
                  </a:moveTo>
                  <a:lnTo>
                    <a:pt x="590759" y="54586"/>
                  </a:lnTo>
                  <a:lnTo>
                    <a:pt x="585271" y="62728"/>
                  </a:lnTo>
                  <a:lnTo>
                    <a:pt x="577133" y="68218"/>
                  </a:lnTo>
                  <a:lnTo>
                    <a:pt x="567169" y="70230"/>
                  </a:lnTo>
                  <a:lnTo>
                    <a:pt x="557200" y="68218"/>
                  </a:lnTo>
                  <a:lnTo>
                    <a:pt x="549062" y="62728"/>
                  </a:lnTo>
                  <a:lnTo>
                    <a:pt x="543577" y="54586"/>
                  </a:lnTo>
                  <a:lnTo>
                    <a:pt x="541566" y="44615"/>
                  </a:lnTo>
                  <a:lnTo>
                    <a:pt x="543577" y="34653"/>
                  </a:lnTo>
                  <a:lnTo>
                    <a:pt x="549062" y="26519"/>
                  </a:lnTo>
                  <a:lnTo>
                    <a:pt x="557200" y="21035"/>
                  </a:lnTo>
                  <a:lnTo>
                    <a:pt x="567169" y="19024"/>
                  </a:lnTo>
                  <a:lnTo>
                    <a:pt x="577133" y="21035"/>
                  </a:lnTo>
                  <a:lnTo>
                    <a:pt x="585271" y="26519"/>
                  </a:lnTo>
                  <a:lnTo>
                    <a:pt x="590759" y="34653"/>
                  </a:lnTo>
                  <a:lnTo>
                    <a:pt x="592772" y="44615"/>
                  </a:lnTo>
                  <a:close/>
                </a:path>
                <a:path w="824229" h="2447925">
                  <a:moveTo>
                    <a:pt x="624230" y="2403030"/>
                  </a:moveTo>
                  <a:lnTo>
                    <a:pt x="620721" y="2420403"/>
                  </a:lnTo>
                  <a:lnTo>
                    <a:pt x="611154" y="2434588"/>
                  </a:lnTo>
                  <a:lnTo>
                    <a:pt x="596964" y="2444151"/>
                  </a:lnTo>
                  <a:lnTo>
                    <a:pt x="579589" y="2447658"/>
                  </a:lnTo>
                  <a:lnTo>
                    <a:pt x="562229" y="2444151"/>
                  </a:lnTo>
                  <a:lnTo>
                    <a:pt x="548047" y="2434588"/>
                  </a:lnTo>
                  <a:lnTo>
                    <a:pt x="538482" y="2420403"/>
                  </a:lnTo>
                  <a:lnTo>
                    <a:pt x="534974" y="2403030"/>
                  </a:lnTo>
                  <a:lnTo>
                    <a:pt x="538482" y="2385668"/>
                  </a:lnTo>
                  <a:lnTo>
                    <a:pt x="548047" y="2371482"/>
                  </a:lnTo>
                  <a:lnTo>
                    <a:pt x="562229" y="2361912"/>
                  </a:lnTo>
                  <a:lnTo>
                    <a:pt x="579589" y="2358402"/>
                  </a:lnTo>
                  <a:lnTo>
                    <a:pt x="596964" y="2361912"/>
                  </a:lnTo>
                  <a:lnTo>
                    <a:pt x="611154" y="2371482"/>
                  </a:lnTo>
                  <a:lnTo>
                    <a:pt x="620721" y="2385668"/>
                  </a:lnTo>
                  <a:lnTo>
                    <a:pt x="624230" y="2403030"/>
                  </a:lnTo>
                  <a:close/>
                </a:path>
                <a:path w="824229" h="2447925">
                  <a:moveTo>
                    <a:pt x="615442" y="2403030"/>
                  </a:moveTo>
                  <a:lnTo>
                    <a:pt x="612626" y="2416987"/>
                  </a:lnTo>
                  <a:lnTo>
                    <a:pt x="604945" y="2428387"/>
                  </a:lnTo>
                  <a:lnTo>
                    <a:pt x="593549" y="2436075"/>
                  </a:lnTo>
                  <a:lnTo>
                    <a:pt x="579589" y="2438895"/>
                  </a:lnTo>
                  <a:lnTo>
                    <a:pt x="565644" y="2436075"/>
                  </a:lnTo>
                  <a:lnTo>
                    <a:pt x="554256" y="2428387"/>
                  </a:lnTo>
                  <a:lnTo>
                    <a:pt x="546578" y="2416987"/>
                  </a:lnTo>
                  <a:lnTo>
                    <a:pt x="543763" y="2403030"/>
                  </a:lnTo>
                  <a:lnTo>
                    <a:pt x="546578" y="2389079"/>
                  </a:lnTo>
                  <a:lnTo>
                    <a:pt x="554256" y="2377692"/>
                  </a:lnTo>
                  <a:lnTo>
                    <a:pt x="565644" y="2370017"/>
                  </a:lnTo>
                  <a:lnTo>
                    <a:pt x="579589" y="2367203"/>
                  </a:lnTo>
                  <a:lnTo>
                    <a:pt x="593549" y="2370017"/>
                  </a:lnTo>
                  <a:lnTo>
                    <a:pt x="604945" y="2377692"/>
                  </a:lnTo>
                  <a:lnTo>
                    <a:pt x="612626" y="2389079"/>
                  </a:lnTo>
                  <a:lnTo>
                    <a:pt x="615442" y="2403030"/>
                  </a:lnTo>
                  <a:close/>
                </a:path>
                <a:path w="824229" h="2447925">
                  <a:moveTo>
                    <a:pt x="605205" y="2403030"/>
                  </a:moveTo>
                  <a:lnTo>
                    <a:pt x="603192" y="2413001"/>
                  </a:lnTo>
                  <a:lnTo>
                    <a:pt x="597703" y="2421143"/>
                  </a:lnTo>
                  <a:lnTo>
                    <a:pt x="589560" y="2426633"/>
                  </a:lnTo>
                  <a:lnTo>
                    <a:pt x="579589" y="2428646"/>
                  </a:lnTo>
                  <a:lnTo>
                    <a:pt x="569631" y="2426633"/>
                  </a:lnTo>
                  <a:lnTo>
                    <a:pt x="561492" y="2421143"/>
                  </a:lnTo>
                  <a:lnTo>
                    <a:pt x="556001" y="2413001"/>
                  </a:lnTo>
                  <a:lnTo>
                    <a:pt x="553986" y="2403030"/>
                  </a:lnTo>
                  <a:lnTo>
                    <a:pt x="556001" y="2393063"/>
                  </a:lnTo>
                  <a:lnTo>
                    <a:pt x="561492" y="2384929"/>
                  </a:lnTo>
                  <a:lnTo>
                    <a:pt x="569631" y="2379448"/>
                  </a:lnTo>
                  <a:lnTo>
                    <a:pt x="579589" y="2377439"/>
                  </a:lnTo>
                  <a:lnTo>
                    <a:pt x="589560" y="2379448"/>
                  </a:lnTo>
                  <a:lnTo>
                    <a:pt x="597703" y="2384929"/>
                  </a:lnTo>
                  <a:lnTo>
                    <a:pt x="603192" y="2393063"/>
                  </a:lnTo>
                  <a:lnTo>
                    <a:pt x="605205" y="2403030"/>
                  </a:lnTo>
                  <a:close/>
                </a:path>
                <a:path w="824229" h="2447925">
                  <a:moveTo>
                    <a:pt x="314794" y="2400122"/>
                  </a:moveTo>
                  <a:lnTo>
                    <a:pt x="311286" y="2417480"/>
                  </a:lnTo>
                  <a:lnTo>
                    <a:pt x="301720" y="2431657"/>
                  </a:lnTo>
                  <a:lnTo>
                    <a:pt x="287534" y="2441218"/>
                  </a:lnTo>
                  <a:lnTo>
                    <a:pt x="270167" y="2444724"/>
                  </a:lnTo>
                  <a:lnTo>
                    <a:pt x="252799" y="2441218"/>
                  </a:lnTo>
                  <a:lnTo>
                    <a:pt x="238613" y="2431657"/>
                  </a:lnTo>
                  <a:lnTo>
                    <a:pt x="229047" y="2417480"/>
                  </a:lnTo>
                  <a:lnTo>
                    <a:pt x="225539" y="2400122"/>
                  </a:lnTo>
                  <a:lnTo>
                    <a:pt x="229047" y="2382747"/>
                  </a:lnTo>
                  <a:lnTo>
                    <a:pt x="238613" y="2368557"/>
                  </a:lnTo>
                  <a:lnTo>
                    <a:pt x="252799" y="2358990"/>
                  </a:lnTo>
                  <a:lnTo>
                    <a:pt x="270167" y="2355481"/>
                  </a:lnTo>
                  <a:lnTo>
                    <a:pt x="287534" y="2358990"/>
                  </a:lnTo>
                  <a:lnTo>
                    <a:pt x="301720" y="2368557"/>
                  </a:lnTo>
                  <a:lnTo>
                    <a:pt x="311286" y="2382747"/>
                  </a:lnTo>
                  <a:lnTo>
                    <a:pt x="314794" y="2400122"/>
                  </a:lnTo>
                  <a:close/>
                </a:path>
                <a:path w="824229" h="2447925">
                  <a:moveTo>
                    <a:pt x="306006" y="2400122"/>
                  </a:moveTo>
                  <a:lnTo>
                    <a:pt x="303190" y="2414069"/>
                  </a:lnTo>
                  <a:lnTo>
                    <a:pt x="295511" y="2425461"/>
                  </a:lnTo>
                  <a:lnTo>
                    <a:pt x="284119" y="2433144"/>
                  </a:lnTo>
                  <a:lnTo>
                    <a:pt x="270167" y="2435961"/>
                  </a:lnTo>
                  <a:lnTo>
                    <a:pt x="256214" y="2433144"/>
                  </a:lnTo>
                  <a:lnTo>
                    <a:pt x="244822" y="2425461"/>
                  </a:lnTo>
                  <a:lnTo>
                    <a:pt x="237143" y="2414069"/>
                  </a:lnTo>
                  <a:lnTo>
                    <a:pt x="234327" y="2400122"/>
                  </a:lnTo>
                  <a:lnTo>
                    <a:pt x="237143" y="2386162"/>
                  </a:lnTo>
                  <a:lnTo>
                    <a:pt x="244822" y="2374766"/>
                  </a:lnTo>
                  <a:lnTo>
                    <a:pt x="256214" y="2367085"/>
                  </a:lnTo>
                  <a:lnTo>
                    <a:pt x="270167" y="2364270"/>
                  </a:lnTo>
                  <a:lnTo>
                    <a:pt x="284119" y="2367085"/>
                  </a:lnTo>
                  <a:lnTo>
                    <a:pt x="295511" y="2374766"/>
                  </a:lnTo>
                  <a:lnTo>
                    <a:pt x="303190" y="2386162"/>
                  </a:lnTo>
                  <a:lnTo>
                    <a:pt x="306006" y="2400122"/>
                  </a:lnTo>
                  <a:close/>
                </a:path>
                <a:path w="824229" h="2447925">
                  <a:moveTo>
                    <a:pt x="295770" y="2400122"/>
                  </a:moveTo>
                  <a:lnTo>
                    <a:pt x="293759" y="2410080"/>
                  </a:lnTo>
                  <a:lnTo>
                    <a:pt x="288274" y="2418219"/>
                  </a:lnTo>
                  <a:lnTo>
                    <a:pt x="280136" y="2423710"/>
                  </a:lnTo>
                  <a:lnTo>
                    <a:pt x="270167" y="2425725"/>
                  </a:lnTo>
                  <a:lnTo>
                    <a:pt x="260203" y="2423710"/>
                  </a:lnTo>
                  <a:lnTo>
                    <a:pt x="252064" y="2418219"/>
                  </a:lnTo>
                  <a:lnTo>
                    <a:pt x="246576" y="2410080"/>
                  </a:lnTo>
                  <a:lnTo>
                    <a:pt x="244563" y="2400122"/>
                  </a:lnTo>
                  <a:lnTo>
                    <a:pt x="246576" y="2390151"/>
                  </a:lnTo>
                  <a:lnTo>
                    <a:pt x="252064" y="2382008"/>
                  </a:lnTo>
                  <a:lnTo>
                    <a:pt x="260203" y="2376519"/>
                  </a:lnTo>
                  <a:lnTo>
                    <a:pt x="270167" y="2374506"/>
                  </a:lnTo>
                  <a:lnTo>
                    <a:pt x="280136" y="2376519"/>
                  </a:lnTo>
                  <a:lnTo>
                    <a:pt x="288274" y="2382008"/>
                  </a:lnTo>
                  <a:lnTo>
                    <a:pt x="293759" y="2390151"/>
                  </a:lnTo>
                  <a:lnTo>
                    <a:pt x="295770" y="2400122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979947" y="2582327"/>
              <a:ext cx="743585" cy="57150"/>
            </a:xfrm>
            <a:custGeom>
              <a:avLst/>
              <a:gdLst/>
              <a:ahLst/>
              <a:cxnLst/>
              <a:rect l="l" t="t" r="r" b="b"/>
              <a:pathLst>
                <a:path w="743585" h="57150">
                  <a:moveTo>
                    <a:pt x="0" y="0"/>
                  </a:moveTo>
                  <a:lnTo>
                    <a:pt x="0" y="55600"/>
                  </a:lnTo>
                  <a:lnTo>
                    <a:pt x="741768" y="57061"/>
                  </a:lnTo>
                  <a:lnTo>
                    <a:pt x="743229" y="29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979947" y="2582327"/>
              <a:ext cx="743585" cy="57150"/>
            </a:xfrm>
            <a:custGeom>
              <a:avLst/>
              <a:gdLst/>
              <a:ahLst/>
              <a:cxnLst/>
              <a:rect l="l" t="t" r="r" b="b"/>
              <a:pathLst>
                <a:path w="743585" h="57150">
                  <a:moveTo>
                    <a:pt x="0" y="0"/>
                  </a:moveTo>
                  <a:lnTo>
                    <a:pt x="0" y="55600"/>
                  </a:lnTo>
                  <a:lnTo>
                    <a:pt x="741768" y="57061"/>
                  </a:lnTo>
                  <a:lnTo>
                    <a:pt x="743229" y="2933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984343" y="2132693"/>
              <a:ext cx="30480" cy="654685"/>
            </a:xfrm>
            <a:custGeom>
              <a:avLst/>
              <a:gdLst/>
              <a:ahLst/>
              <a:cxnLst/>
              <a:rect l="l" t="t" r="r" b="b"/>
              <a:pathLst>
                <a:path w="30479" h="654685">
                  <a:moveTo>
                    <a:pt x="27305" y="0"/>
                  </a:moveTo>
                  <a:lnTo>
                    <a:pt x="0" y="0"/>
                  </a:lnTo>
                  <a:lnTo>
                    <a:pt x="4876" y="654456"/>
                  </a:lnTo>
                  <a:lnTo>
                    <a:pt x="30238" y="654456"/>
                  </a:lnTo>
                  <a:lnTo>
                    <a:pt x="2730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984343" y="2132693"/>
              <a:ext cx="30480" cy="654685"/>
            </a:xfrm>
            <a:custGeom>
              <a:avLst/>
              <a:gdLst/>
              <a:ahLst/>
              <a:cxnLst/>
              <a:rect l="l" t="t" r="r" b="b"/>
              <a:pathLst>
                <a:path w="30479" h="654685">
                  <a:moveTo>
                    <a:pt x="0" y="0"/>
                  </a:moveTo>
                  <a:lnTo>
                    <a:pt x="4876" y="654456"/>
                  </a:lnTo>
                  <a:lnTo>
                    <a:pt x="30238" y="654456"/>
                  </a:lnTo>
                  <a:lnTo>
                    <a:pt x="27305" y="0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012138" y="2144883"/>
              <a:ext cx="41275" cy="35560"/>
            </a:xfrm>
            <a:custGeom>
              <a:avLst/>
              <a:gdLst/>
              <a:ahLst/>
              <a:cxnLst/>
              <a:rect l="l" t="t" r="r" b="b"/>
              <a:pathLst>
                <a:path w="41275" h="35560">
                  <a:moveTo>
                    <a:pt x="39509" y="0"/>
                  </a:moveTo>
                  <a:lnTo>
                    <a:pt x="0" y="0"/>
                  </a:lnTo>
                  <a:lnTo>
                    <a:pt x="1473" y="35115"/>
                  </a:lnTo>
                  <a:lnTo>
                    <a:pt x="40970" y="35115"/>
                  </a:lnTo>
                  <a:lnTo>
                    <a:pt x="3950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992796" y="2144883"/>
              <a:ext cx="60325" cy="85725"/>
            </a:xfrm>
            <a:custGeom>
              <a:avLst/>
              <a:gdLst/>
              <a:ahLst/>
              <a:cxnLst/>
              <a:rect l="l" t="t" r="r" b="b"/>
              <a:pathLst>
                <a:path w="60325" h="85725">
                  <a:moveTo>
                    <a:pt x="19342" y="0"/>
                  </a:moveTo>
                  <a:lnTo>
                    <a:pt x="20815" y="35115"/>
                  </a:lnTo>
                  <a:lnTo>
                    <a:pt x="60312" y="35115"/>
                  </a:lnTo>
                  <a:lnTo>
                    <a:pt x="58851" y="0"/>
                  </a:lnTo>
                  <a:lnTo>
                    <a:pt x="19342" y="0"/>
                  </a:lnTo>
                  <a:close/>
                </a:path>
                <a:path w="60325" h="85725">
                  <a:moveTo>
                    <a:pt x="10960" y="79883"/>
                  </a:moveTo>
                  <a:lnTo>
                    <a:pt x="10960" y="82905"/>
                  </a:lnTo>
                  <a:lnTo>
                    <a:pt x="8509" y="85369"/>
                  </a:lnTo>
                  <a:lnTo>
                    <a:pt x="5486" y="85369"/>
                  </a:lnTo>
                  <a:lnTo>
                    <a:pt x="2451" y="85369"/>
                  </a:lnTo>
                  <a:lnTo>
                    <a:pt x="0" y="82905"/>
                  </a:lnTo>
                  <a:lnTo>
                    <a:pt x="0" y="79883"/>
                  </a:lnTo>
                  <a:lnTo>
                    <a:pt x="0" y="76847"/>
                  </a:lnTo>
                  <a:lnTo>
                    <a:pt x="2451" y="74396"/>
                  </a:lnTo>
                  <a:lnTo>
                    <a:pt x="5486" y="74396"/>
                  </a:lnTo>
                  <a:lnTo>
                    <a:pt x="8509" y="74396"/>
                  </a:lnTo>
                  <a:lnTo>
                    <a:pt x="10960" y="76847"/>
                  </a:lnTo>
                  <a:lnTo>
                    <a:pt x="10960" y="79883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979951" y="2150743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18173" y="0"/>
                  </a:moveTo>
                  <a:lnTo>
                    <a:pt x="5232" y="0"/>
                  </a:lnTo>
                  <a:lnTo>
                    <a:pt x="0" y="5245"/>
                  </a:lnTo>
                  <a:lnTo>
                    <a:pt x="0" y="18161"/>
                  </a:lnTo>
                  <a:lnTo>
                    <a:pt x="5232" y="23406"/>
                  </a:lnTo>
                  <a:lnTo>
                    <a:pt x="18173" y="23406"/>
                  </a:lnTo>
                  <a:lnTo>
                    <a:pt x="23406" y="18161"/>
                  </a:lnTo>
                  <a:lnTo>
                    <a:pt x="23406" y="11696"/>
                  </a:lnTo>
                  <a:lnTo>
                    <a:pt x="23406" y="5245"/>
                  </a:lnTo>
                  <a:lnTo>
                    <a:pt x="1817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979951" y="2150743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23406" y="11696"/>
                  </a:moveTo>
                  <a:lnTo>
                    <a:pt x="23406" y="18161"/>
                  </a:lnTo>
                  <a:lnTo>
                    <a:pt x="18173" y="23406"/>
                  </a:lnTo>
                  <a:lnTo>
                    <a:pt x="11709" y="23406"/>
                  </a:lnTo>
                  <a:lnTo>
                    <a:pt x="5232" y="23406"/>
                  </a:lnTo>
                  <a:lnTo>
                    <a:pt x="0" y="18161"/>
                  </a:lnTo>
                  <a:lnTo>
                    <a:pt x="0" y="11696"/>
                  </a:lnTo>
                  <a:lnTo>
                    <a:pt x="0" y="5245"/>
                  </a:lnTo>
                  <a:lnTo>
                    <a:pt x="5232" y="0"/>
                  </a:lnTo>
                  <a:lnTo>
                    <a:pt x="11709" y="0"/>
                  </a:lnTo>
                  <a:lnTo>
                    <a:pt x="18173" y="0"/>
                  </a:lnTo>
                  <a:lnTo>
                    <a:pt x="23406" y="5245"/>
                  </a:lnTo>
                  <a:lnTo>
                    <a:pt x="23406" y="11696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987267" y="2400185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18161" y="0"/>
                  </a:moveTo>
                  <a:lnTo>
                    <a:pt x="5245" y="0"/>
                  </a:lnTo>
                  <a:lnTo>
                    <a:pt x="0" y="5245"/>
                  </a:lnTo>
                  <a:lnTo>
                    <a:pt x="0" y="18161"/>
                  </a:lnTo>
                  <a:lnTo>
                    <a:pt x="5245" y="23406"/>
                  </a:lnTo>
                  <a:lnTo>
                    <a:pt x="18161" y="23406"/>
                  </a:lnTo>
                  <a:lnTo>
                    <a:pt x="23406" y="18161"/>
                  </a:lnTo>
                  <a:lnTo>
                    <a:pt x="23406" y="11696"/>
                  </a:lnTo>
                  <a:lnTo>
                    <a:pt x="23406" y="5245"/>
                  </a:lnTo>
                  <a:lnTo>
                    <a:pt x="1816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987267" y="2147938"/>
              <a:ext cx="59690" cy="624840"/>
            </a:xfrm>
            <a:custGeom>
              <a:avLst/>
              <a:gdLst/>
              <a:ahLst/>
              <a:cxnLst/>
              <a:rect l="l" t="t" r="r" b="b"/>
              <a:pathLst>
                <a:path w="59689" h="624839">
                  <a:moveTo>
                    <a:pt x="23406" y="263944"/>
                  </a:moveTo>
                  <a:lnTo>
                    <a:pt x="23406" y="270408"/>
                  </a:lnTo>
                  <a:lnTo>
                    <a:pt x="18161" y="275653"/>
                  </a:lnTo>
                  <a:lnTo>
                    <a:pt x="11696" y="275653"/>
                  </a:lnTo>
                  <a:lnTo>
                    <a:pt x="5245" y="275653"/>
                  </a:lnTo>
                  <a:lnTo>
                    <a:pt x="0" y="270408"/>
                  </a:lnTo>
                  <a:lnTo>
                    <a:pt x="0" y="263944"/>
                  </a:lnTo>
                  <a:lnTo>
                    <a:pt x="0" y="257492"/>
                  </a:lnTo>
                  <a:lnTo>
                    <a:pt x="5245" y="252247"/>
                  </a:lnTo>
                  <a:lnTo>
                    <a:pt x="11696" y="252247"/>
                  </a:lnTo>
                  <a:lnTo>
                    <a:pt x="18161" y="252247"/>
                  </a:lnTo>
                  <a:lnTo>
                    <a:pt x="23406" y="257492"/>
                  </a:lnTo>
                  <a:lnTo>
                    <a:pt x="23406" y="263944"/>
                  </a:lnTo>
                  <a:close/>
                </a:path>
                <a:path w="59689" h="624839">
                  <a:moveTo>
                    <a:pt x="16497" y="58407"/>
                  </a:moveTo>
                  <a:lnTo>
                    <a:pt x="16497" y="61442"/>
                  </a:lnTo>
                  <a:lnTo>
                    <a:pt x="14033" y="63893"/>
                  </a:lnTo>
                  <a:lnTo>
                    <a:pt x="11010" y="63893"/>
                  </a:lnTo>
                  <a:lnTo>
                    <a:pt x="7975" y="63893"/>
                  </a:lnTo>
                  <a:lnTo>
                    <a:pt x="5524" y="61442"/>
                  </a:lnTo>
                  <a:lnTo>
                    <a:pt x="5524" y="58407"/>
                  </a:lnTo>
                  <a:lnTo>
                    <a:pt x="5524" y="55384"/>
                  </a:lnTo>
                  <a:lnTo>
                    <a:pt x="7975" y="52920"/>
                  </a:lnTo>
                  <a:lnTo>
                    <a:pt x="11010" y="52920"/>
                  </a:lnTo>
                  <a:lnTo>
                    <a:pt x="14033" y="52920"/>
                  </a:lnTo>
                  <a:lnTo>
                    <a:pt x="16497" y="55384"/>
                  </a:lnTo>
                  <a:lnTo>
                    <a:pt x="16497" y="58407"/>
                  </a:lnTo>
                  <a:close/>
                </a:path>
                <a:path w="59689" h="624839">
                  <a:moveTo>
                    <a:pt x="59613" y="14630"/>
                  </a:moveTo>
                  <a:lnTo>
                    <a:pt x="59613" y="22707"/>
                  </a:lnTo>
                  <a:lnTo>
                    <a:pt x="53060" y="29260"/>
                  </a:lnTo>
                  <a:lnTo>
                    <a:pt x="44983" y="29260"/>
                  </a:lnTo>
                  <a:lnTo>
                    <a:pt x="36906" y="29260"/>
                  </a:lnTo>
                  <a:lnTo>
                    <a:pt x="30353" y="22707"/>
                  </a:lnTo>
                  <a:lnTo>
                    <a:pt x="30353" y="14630"/>
                  </a:lnTo>
                  <a:lnTo>
                    <a:pt x="30353" y="6540"/>
                  </a:lnTo>
                  <a:lnTo>
                    <a:pt x="36906" y="0"/>
                  </a:lnTo>
                  <a:lnTo>
                    <a:pt x="44983" y="0"/>
                  </a:lnTo>
                  <a:lnTo>
                    <a:pt x="53060" y="0"/>
                  </a:lnTo>
                  <a:lnTo>
                    <a:pt x="59613" y="6540"/>
                  </a:lnTo>
                  <a:lnTo>
                    <a:pt x="59613" y="14630"/>
                  </a:lnTo>
                  <a:close/>
                </a:path>
                <a:path w="59689" h="624839">
                  <a:moveTo>
                    <a:pt x="52298" y="14630"/>
                  </a:moveTo>
                  <a:lnTo>
                    <a:pt x="52298" y="18669"/>
                  </a:lnTo>
                  <a:lnTo>
                    <a:pt x="49034" y="21945"/>
                  </a:lnTo>
                  <a:lnTo>
                    <a:pt x="44983" y="21945"/>
                  </a:lnTo>
                  <a:lnTo>
                    <a:pt x="40944" y="21945"/>
                  </a:lnTo>
                  <a:lnTo>
                    <a:pt x="37668" y="18669"/>
                  </a:lnTo>
                  <a:lnTo>
                    <a:pt x="37668" y="14630"/>
                  </a:lnTo>
                  <a:lnTo>
                    <a:pt x="37668" y="10579"/>
                  </a:lnTo>
                  <a:lnTo>
                    <a:pt x="40944" y="7302"/>
                  </a:lnTo>
                  <a:lnTo>
                    <a:pt x="44983" y="7302"/>
                  </a:lnTo>
                  <a:lnTo>
                    <a:pt x="49034" y="7302"/>
                  </a:lnTo>
                  <a:lnTo>
                    <a:pt x="52298" y="10579"/>
                  </a:lnTo>
                  <a:lnTo>
                    <a:pt x="52298" y="14630"/>
                  </a:lnTo>
                  <a:close/>
                </a:path>
                <a:path w="59689" h="624839">
                  <a:moveTo>
                    <a:pt x="16497" y="113665"/>
                  </a:moveTo>
                  <a:lnTo>
                    <a:pt x="16497" y="116700"/>
                  </a:lnTo>
                  <a:lnTo>
                    <a:pt x="14033" y="119164"/>
                  </a:lnTo>
                  <a:lnTo>
                    <a:pt x="11010" y="119164"/>
                  </a:lnTo>
                  <a:lnTo>
                    <a:pt x="7975" y="119164"/>
                  </a:lnTo>
                  <a:lnTo>
                    <a:pt x="5524" y="116700"/>
                  </a:lnTo>
                  <a:lnTo>
                    <a:pt x="5524" y="113665"/>
                  </a:lnTo>
                  <a:lnTo>
                    <a:pt x="5524" y="110642"/>
                  </a:lnTo>
                  <a:lnTo>
                    <a:pt x="7975" y="108178"/>
                  </a:lnTo>
                  <a:lnTo>
                    <a:pt x="11010" y="108178"/>
                  </a:lnTo>
                  <a:lnTo>
                    <a:pt x="14033" y="108178"/>
                  </a:lnTo>
                  <a:lnTo>
                    <a:pt x="16497" y="110642"/>
                  </a:lnTo>
                  <a:lnTo>
                    <a:pt x="16497" y="113665"/>
                  </a:lnTo>
                  <a:close/>
                </a:path>
                <a:path w="59689" h="624839">
                  <a:moveTo>
                    <a:pt x="16497" y="95250"/>
                  </a:moveTo>
                  <a:lnTo>
                    <a:pt x="16497" y="98272"/>
                  </a:lnTo>
                  <a:lnTo>
                    <a:pt x="14033" y="100736"/>
                  </a:lnTo>
                  <a:lnTo>
                    <a:pt x="11010" y="100736"/>
                  </a:lnTo>
                  <a:lnTo>
                    <a:pt x="7975" y="100736"/>
                  </a:lnTo>
                  <a:lnTo>
                    <a:pt x="5524" y="98272"/>
                  </a:lnTo>
                  <a:lnTo>
                    <a:pt x="5524" y="95250"/>
                  </a:lnTo>
                  <a:lnTo>
                    <a:pt x="5524" y="92227"/>
                  </a:lnTo>
                  <a:lnTo>
                    <a:pt x="7975" y="89763"/>
                  </a:lnTo>
                  <a:lnTo>
                    <a:pt x="11010" y="89763"/>
                  </a:lnTo>
                  <a:lnTo>
                    <a:pt x="14033" y="89763"/>
                  </a:lnTo>
                  <a:lnTo>
                    <a:pt x="16497" y="92227"/>
                  </a:lnTo>
                  <a:lnTo>
                    <a:pt x="16497" y="95250"/>
                  </a:lnTo>
                  <a:close/>
                </a:path>
                <a:path w="59689" h="624839">
                  <a:moveTo>
                    <a:pt x="16497" y="150507"/>
                  </a:moveTo>
                  <a:lnTo>
                    <a:pt x="16497" y="153543"/>
                  </a:lnTo>
                  <a:lnTo>
                    <a:pt x="14033" y="155994"/>
                  </a:lnTo>
                  <a:lnTo>
                    <a:pt x="11010" y="155994"/>
                  </a:lnTo>
                  <a:lnTo>
                    <a:pt x="7975" y="155994"/>
                  </a:lnTo>
                  <a:lnTo>
                    <a:pt x="5524" y="153543"/>
                  </a:lnTo>
                  <a:lnTo>
                    <a:pt x="5524" y="150507"/>
                  </a:lnTo>
                  <a:lnTo>
                    <a:pt x="5524" y="147485"/>
                  </a:lnTo>
                  <a:lnTo>
                    <a:pt x="7975" y="145021"/>
                  </a:lnTo>
                  <a:lnTo>
                    <a:pt x="11010" y="145021"/>
                  </a:lnTo>
                  <a:lnTo>
                    <a:pt x="14033" y="145021"/>
                  </a:lnTo>
                  <a:lnTo>
                    <a:pt x="16497" y="147485"/>
                  </a:lnTo>
                  <a:lnTo>
                    <a:pt x="16497" y="150507"/>
                  </a:lnTo>
                  <a:close/>
                </a:path>
                <a:path w="59689" h="624839">
                  <a:moveTo>
                    <a:pt x="16497" y="132080"/>
                  </a:moveTo>
                  <a:lnTo>
                    <a:pt x="16497" y="135128"/>
                  </a:lnTo>
                  <a:lnTo>
                    <a:pt x="14033" y="137579"/>
                  </a:lnTo>
                  <a:lnTo>
                    <a:pt x="11010" y="137579"/>
                  </a:lnTo>
                  <a:lnTo>
                    <a:pt x="7975" y="137579"/>
                  </a:lnTo>
                  <a:lnTo>
                    <a:pt x="5524" y="135128"/>
                  </a:lnTo>
                  <a:lnTo>
                    <a:pt x="5524" y="132080"/>
                  </a:lnTo>
                  <a:lnTo>
                    <a:pt x="5524" y="129057"/>
                  </a:lnTo>
                  <a:lnTo>
                    <a:pt x="7975" y="126606"/>
                  </a:lnTo>
                  <a:lnTo>
                    <a:pt x="11010" y="126606"/>
                  </a:lnTo>
                  <a:lnTo>
                    <a:pt x="14033" y="126606"/>
                  </a:lnTo>
                  <a:lnTo>
                    <a:pt x="16497" y="129057"/>
                  </a:lnTo>
                  <a:lnTo>
                    <a:pt x="16497" y="132080"/>
                  </a:lnTo>
                  <a:close/>
                </a:path>
                <a:path w="59689" h="624839">
                  <a:moveTo>
                    <a:pt x="16497" y="187363"/>
                  </a:moveTo>
                  <a:lnTo>
                    <a:pt x="16497" y="190385"/>
                  </a:lnTo>
                  <a:lnTo>
                    <a:pt x="14033" y="192836"/>
                  </a:lnTo>
                  <a:lnTo>
                    <a:pt x="11010" y="192836"/>
                  </a:lnTo>
                  <a:lnTo>
                    <a:pt x="7975" y="192836"/>
                  </a:lnTo>
                  <a:lnTo>
                    <a:pt x="5524" y="190385"/>
                  </a:lnTo>
                  <a:lnTo>
                    <a:pt x="5524" y="187363"/>
                  </a:lnTo>
                  <a:lnTo>
                    <a:pt x="5524" y="184315"/>
                  </a:lnTo>
                  <a:lnTo>
                    <a:pt x="7975" y="181864"/>
                  </a:lnTo>
                  <a:lnTo>
                    <a:pt x="11010" y="181864"/>
                  </a:lnTo>
                  <a:lnTo>
                    <a:pt x="14033" y="181864"/>
                  </a:lnTo>
                  <a:lnTo>
                    <a:pt x="16497" y="184315"/>
                  </a:lnTo>
                  <a:lnTo>
                    <a:pt x="16497" y="187363"/>
                  </a:lnTo>
                  <a:close/>
                </a:path>
                <a:path w="59689" h="624839">
                  <a:moveTo>
                    <a:pt x="16497" y="168935"/>
                  </a:moveTo>
                  <a:lnTo>
                    <a:pt x="16497" y="171958"/>
                  </a:lnTo>
                  <a:lnTo>
                    <a:pt x="14033" y="174421"/>
                  </a:lnTo>
                  <a:lnTo>
                    <a:pt x="11010" y="174421"/>
                  </a:lnTo>
                  <a:lnTo>
                    <a:pt x="7975" y="174421"/>
                  </a:lnTo>
                  <a:lnTo>
                    <a:pt x="5524" y="171958"/>
                  </a:lnTo>
                  <a:lnTo>
                    <a:pt x="5524" y="168935"/>
                  </a:lnTo>
                  <a:lnTo>
                    <a:pt x="5524" y="165900"/>
                  </a:lnTo>
                  <a:lnTo>
                    <a:pt x="7975" y="163449"/>
                  </a:lnTo>
                  <a:lnTo>
                    <a:pt x="11010" y="163449"/>
                  </a:lnTo>
                  <a:lnTo>
                    <a:pt x="14033" y="163449"/>
                  </a:lnTo>
                  <a:lnTo>
                    <a:pt x="16497" y="165900"/>
                  </a:lnTo>
                  <a:lnTo>
                    <a:pt x="16497" y="168935"/>
                  </a:lnTo>
                  <a:close/>
                </a:path>
                <a:path w="59689" h="624839">
                  <a:moveTo>
                    <a:pt x="16497" y="224193"/>
                  </a:moveTo>
                  <a:lnTo>
                    <a:pt x="16497" y="227215"/>
                  </a:lnTo>
                  <a:lnTo>
                    <a:pt x="14033" y="229692"/>
                  </a:lnTo>
                  <a:lnTo>
                    <a:pt x="11010" y="229692"/>
                  </a:lnTo>
                  <a:lnTo>
                    <a:pt x="7975" y="229692"/>
                  </a:lnTo>
                  <a:lnTo>
                    <a:pt x="5524" y="227215"/>
                  </a:lnTo>
                  <a:lnTo>
                    <a:pt x="5524" y="224193"/>
                  </a:lnTo>
                  <a:lnTo>
                    <a:pt x="5524" y="221170"/>
                  </a:lnTo>
                  <a:lnTo>
                    <a:pt x="7975" y="218706"/>
                  </a:lnTo>
                  <a:lnTo>
                    <a:pt x="11010" y="218706"/>
                  </a:lnTo>
                  <a:lnTo>
                    <a:pt x="14033" y="218706"/>
                  </a:lnTo>
                  <a:lnTo>
                    <a:pt x="16497" y="221170"/>
                  </a:lnTo>
                  <a:lnTo>
                    <a:pt x="16497" y="224193"/>
                  </a:lnTo>
                  <a:close/>
                </a:path>
                <a:path w="59689" h="624839">
                  <a:moveTo>
                    <a:pt x="16497" y="205765"/>
                  </a:moveTo>
                  <a:lnTo>
                    <a:pt x="16497" y="208800"/>
                  </a:lnTo>
                  <a:lnTo>
                    <a:pt x="14033" y="211264"/>
                  </a:lnTo>
                  <a:lnTo>
                    <a:pt x="11010" y="211264"/>
                  </a:lnTo>
                  <a:lnTo>
                    <a:pt x="7975" y="211264"/>
                  </a:lnTo>
                  <a:lnTo>
                    <a:pt x="5524" y="208800"/>
                  </a:lnTo>
                  <a:lnTo>
                    <a:pt x="5524" y="205765"/>
                  </a:lnTo>
                  <a:lnTo>
                    <a:pt x="5524" y="202742"/>
                  </a:lnTo>
                  <a:lnTo>
                    <a:pt x="7975" y="200279"/>
                  </a:lnTo>
                  <a:lnTo>
                    <a:pt x="11010" y="200279"/>
                  </a:lnTo>
                  <a:lnTo>
                    <a:pt x="14033" y="200279"/>
                  </a:lnTo>
                  <a:lnTo>
                    <a:pt x="16497" y="202742"/>
                  </a:lnTo>
                  <a:lnTo>
                    <a:pt x="16497" y="205765"/>
                  </a:lnTo>
                  <a:close/>
                </a:path>
                <a:path w="59689" h="624839">
                  <a:moveTo>
                    <a:pt x="16497" y="242608"/>
                  </a:moveTo>
                  <a:lnTo>
                    <a:pt x="16497" y="245643"/>
                  </a:lnTo>
                  <a:lnTo>
                    <a:pt x="14033" y="248107"/>
                  </a:lnTo>
                  <a:lnTo>
                    <a:pt x="11010" y="248107"/>
                  </a:lnTo>
                  <a:lnTo>
                    <a:pt x="7975" y="248107"/>
                  </a:lnTo>
                  <a:lnTo>
                    <a:pt x="5524" y="245643"/>
                  </a:lnTo>
                  <a:lnTo>
                    <a:pt x="5524" y="242608"/>
                  </a:lnTo>
                  <a:lnTo>
                    <a:pt x="5524" y="239585"/>
                  </a:lnTo>
                  <a:lnTo>
                    <a:pt x="7975" y="237134"/>
                  </a:lnTo>
                  <a:lnTo>
                    <a:pt x="11010" y="237134"/>
                  </a:lnTo>
                  <a:lnTo>
                    <a:pt x="14033" y="237134"/>
                  </a:lnTo>
                  <a:lnTo>
                    <a:pt x="16497" y="239585"/>
                  </a:lnTo>
                  <a:lnTo>
                    <a:pt x="16497" y="242608"/>
                  </a:lnTo>
                  <a:close/>
                </a:path>
                <a:path w="59689" h="624839">
                  <a:moveTo>
                    <a:pt x="16497" y="39992"/>
                  </a:moveTo>
                  <a:lnTo>
                    <a:pt x="16497" y="43014"/>
                  </a:lnTo>
                  <a:lnTo>
                    <a:pt x="14033" y="45478"/>
                  </a:lnTo>
                  <a:lnTo>
                    <a:pt x="11010" y="45478"/>
                  </a:lnTo>
                  <a:lnTo>
                    <a:pt x="7975" y="45478"/>
                  </a:lnTo>
                  <a:lnTo>
                    <a:pt x="5524" y="43014"/>
                  </a:lnTo>
                  <a:lnTo>
                    <a:pt x="5524" y="39992"/>
                  </a:lnTo>
                  <a:lnTo>
                    <a:pt x="5524" y="36957"/>
                  </a:lnTo>
                  <a:lnTo>
                    <a:pt x="7975" y="34505"/>
                  </a:lnTo>
                  <a:lnTo>
                    <a:pt x="11010" y="34505"/>
                  </a:lnTo>
                  <a:lnTo>
                    <a:pt x="14033" y="34505"/>
                  </a:lnTo>
                  <a:lnTo>
                    <a:pt x="16497" y="36957"/>
                  </a:lnTo>
                  <a:lnTo>
                    <a:pt x="16497" y="39992"/>
                  </a:lnTo>
                  <a:close/>
                </a:path>
                <a:path w="59689" h="624839">
                  <a:moveTo>
                    <a:pt x="19608" y="323684"/>
                  </a:moveTo>
                  <a:lnTo>
                    <a:pt x="19608" y="326720"/>
                  </a:lnTo>
                  <a:lnTo>
                    <a:pt x="17145" y="329184"/>
                  </a:lnTo>
                  <a:lnTo>
                    <a:pt x="14122" y="329184"/>
                  </a:lnTo>
                  <a:lnTo>
                    <a:pt x="11087" y="329184"/>
                  </a:lnTo>
                  <a:lnTo>
                    <a:pt x="8636" y="326720"/>
                  </a:lnTo>
                  <a:lnTo>
                    <a:pt x="8636" y="323684"/>
                  </a:lnTo>
                  <a:lnTo>
                    <a:pt x="8636" y="320662"/>
                  </a:lnTo>
                  <a:lnTo>
                    <a:pt x="11087" y="318211"/>
                  </a:lnTo>
                  <a:lnTo>
                    <a:pt x="14122" y="318211"/>
                  </a:lnTo>
                  <a:lnTo>
                    <a:pt x="17145" y="318211"/>
                  </a:lnTo>
                  <a:lnTo>
                    <a:pt x="19608" y="320662"/>
                  </a:lnTo>
                  <a:lnTo>
                    <a:pt x="19608" y="323684"/>
                  </a:lnTo>
                  <a:close/>
                </a:path>
                <a:path w="59689" h="624839">
                  <a:moveTo>
                    <a:pt x="19608" y="305219"/>
                  </a:moveTo>
                  <a:lnTo>
                    <a:pt x="19608" y="308254"/>
                  </a:lnTo>
                  <a:lnTo>
                    <a:pt x="17145" y="310705"/>
                  </a:lnTo>
                  <a:lnTo>
                    <a:pt x="14122" y="310705"/>
                  </a:lnTo>
                  <a:lnTo>
                    <a:pt x="11087" y="310705"/>
                  </a:lnTo>
                  <a:lnTo>
                    <a:pt x="8636" y="308254"/>
                  </a:lnTo>
                  <a:lnTo>
                    <a:pt x="8636" y="305219"/>
                  </a:lnTo>
                  <a:lnTo>
                    <a:pt x="8636" y="302196"/>
                  </a:lnTo>
                  <a:lnTo>
                    <a:pt x="11087" y="299732"/>
                  </a:lnTo>
                  <a:lnTo>
                    <a:pt x="14122" y="299732"/>
                  </a:lnTo>
                  <a:lnTo>
                    <a:pt x="17145" y="299732"/>
                  </a:lnTo>
                  <a:lnTo>
                    <a:pt x="19608" y="302196"/>
                  </a:lnTo>
                  <a:lnTo>
                    <a:pt x="19608" y="305219"/>
                  </a:lnTo>
                  <a:close/>
                </a:path>
                <a:path w="59689" h="624839">
                  <a:moveTo>
                    <a:pt x="19608" y="360629"/>
                  </a:moveTo>
                  <a:lnTo>
                    <a:pt x="19608" y="363664"/>
                  </a:lnTo>
                  <a:lnTo>
                    <a:pt x="17145" y="366115"/>
                  </a:lnTo>
                  <a:lnTo>
                    <a:pt x="14122" y="366115"/>
                  </a:lnTo>
                  <a:lnTo>
                    <a:pt x="11087" y="366115"/>
                  </a:lnTo>
                  <a:lnTo>
                    <a:pt x="8636" y="363664"/>
                  </a:lnTo>
                  <a:lnTo>
                    <a:pt x="8636" y="360629"/>
                  </a:lnTo>
                  <a:lnTo>
                    <a:pt x="8636" y="357606"/>
                  </a:lnTo>
                  <a:lnTo>
                    <a:pt x="11087" y="355155"/>
                  </a:lnTo>
                  <a:lnTo>
                    <a:pt x="14122" y="355155"/>
                  </a:lnTo>
                  <a:lnTo>
                    <a:pt x="17145" y="355155"/>
                  </a:lnTo>
                  <a:lnTo>
                    <a:pt x="19608" y="357606"/>
                  </a:lnTo>
                  <a:lnTo>
                    <a:pt x="19608" y="360629"/>
                  </a:lnTo>
                  <a:close/>
                </a:path>
                <a:path w="59689" h="624839">
                  <a:moveTo>
                    <a:pt x="19608" y="342163"/>
                  </a:moveTo>
                  <a:lnTo>
                    <a:pt x="19608" y="345186"/>
                  </a:lnTo>
                  <a:lnTo>
                    <a:pt x="17145" y="347649"/>
                  </a:lnTo>
                  <a:lnTo>
                    <a:pt x="14122" y="347649"/>
                  </a:lnTo>
                  <a:lnTo>
                    <a:pt x="11087" y="347649"/>
                  </a:lnTo>
                  <a:lnTo>
                    <a:pt x="8636" y="345186"/>
                  </a:lnTo>
                  <a:lnTo>
                    <a:pt x="8636" y="342163"/>
                  </a:lnTo>
                  <a:lnTo>
                    <a:pt x="8636" y="339128"/>
                  </a:lnTo>
                  <a:lnTo>
                    <a:pt x="11087" y="336677"/>
                  </a:lnTo>
                  <a:lnTo>
                    <a:pt x="14122" y="336677"/>
                  </a:lnTo>
                  <a:lnTo>
                    <a:pt x="17145" y="336677"/>
                  </a:lnTo>
                  <a:lnTo>
                    <a:pt x="19608" y="339128"/>
                  </a:lnTo>
                  <a:lnTo>
                    <a:pt x="19608" y="342163"/>
                  </a:lnTo>
                  <a:close/>
                </a:path>
                <a:path w="59689" h="624839">
                  <a:moveTo>
                    <a:pt x="19608" y="397573"/>
                  </a:moveTo>
                  <a:lnTo>
                    <a:pt x="19608" y="400596"/>
                  </a:lnTo>
                  <a:lnTo>
                    <a:pt x="17145" y="403059"/>
                  </a:lnTo>
                  <a:lnTo>
                    <a:pt x="14122" y="403059"/>
                  </a:lnTo>
                  <a:lnTo>
                    <a:pt x="11087" y="403059"/>
                  </a:lnTo>
                  <a:lnTo>
                    <a:pt x="8636" y="400596"/>
                  </a:lnTo>
                  <a:lnTo>
                    <a:pt x="8636" y="397573"/>
                  </a:lnTo>
                  <a:lnTo>
                    <a:pt x="8636" y="394538"/>
                  </a:lnTo>
                  <a:lnTo>
                    <a:pt x="11087" y="392087"/>
                  </a:lnTo>
                  <a:lnTo>
                    <a:pt x="14122" y="392087"/>
                  </a:lnTo>
                  <a:lnTo>
                    <a:pt x="17145" y="392087"/>
                  </a:lnTo>
                  <a:lnTo>
                    <a:pt x="19608" y="394538"/>
                  </a:lnTo>
                  <a:lnTo>
                    <a:pt x="19608" y="397573"/>
                  </a:lnTo>
                  <a:close/>
                </a:path>
                <a:path w="59689" h="624839">
                  <a:moveTo>
                    <a:pt x="19608" y="379095"/>
                  </a:moveTo>
                  <a:lnTo>
                    <a:pt x="19608" y="382130"/>
                  </a:lnTo>
                  <a:lnTo>
                    <a:pt x="17145" y="384594"/>
                  </a:lnTo>
                  <a:lnTo>
                    <a:pt x="14122" y="384594"/>
                  </a:lnTo>
                  <a:lnTo>
                    <a:pt x="11087" y="384594"/>
                  </a:lnTo>
                  <a:lnTo>
                    <a:pt x="8636" y="382130"/>
                  </a:lnTo>
                  <a:lnTo>
                    <a:pt x="8636" y="379095"/>
                  </a:lnTo>
                  <a:lnTo>
                    <a:pt x="8636" y="376072"/>
                  </a:lnTo>
                  <a:lnTo>
                    <a:pt x="11087" y="373621"/>
                  </a:lnTo>
                  <a:lnTo>
                    <a:pt x="14122" y="373621"/>
                  </a:lnTo>
                  <a:lnTo>
                    <a:pt x="17145" y="373621"/>
                  </a:lnTo>
                  <a:lnTo>
                    <a:pt x="19608" y="376072"/>
                  </a:lnTo>
                  <a:lnTo>
                    <a:pt x="19608" y="379095"/>
                  </a:lnTo>
                  <a:close/>
                </a:path>
                <a:path w="59689" h="624839">
                  <a:moveTo>
                    <a:pt x="19608" y="434517"/>
                  </a:moveTo>
                  <a:lnTo>
                    <a:pt x="19608" y="437540"/>
                  </a:lnTo>
                  <a:lnTo>
                    <a:pt x="17145" y="440004"/>
                  </a:lnTo>
                  <a:lnTo>
                    <a:pt x="14122" y="440004"/>
                  </a:lnTo>
                  <a:lnTo>
                    <a:pt x="11087" y="440004"/>
                  </a:lnTo>
                  <a:lnTo>
                    <a:pt x="8636" y="437540"/>
                  </a:lnTo>
                  <a:lnTo>
                    <a:pt x="8636" y="434517"/>
                  </a:lnTo>
                  <a:lnTo>
                    <a:pt x="8636" y="431482"/>
                  </a:lnTo>
                  <a:lnTo>
                    <a:pt x="11087" y="429031"/>
                  </a:lnTo>
                  <a:lnTo>
                    <a:pt x="14122" y="429031"/>
                  </a:lnTo>
                  <a:lnTo>
                    <a:pt x="17145" y="429031"/>
                  </a:lnTo>
                  <a:lnTo>
                    <a:pt x="19608" y="431482"/>
                  </a:lnTo>
                  <a:lnTo>
                    <a:pt x="19608" y="434517"/>
                  </a:lnTo>
                  <a:close/>
                </a:path>
                <a:path w="59689" h="624839">
                  <a:moveTo>
                    <a:pt x="19608" y="416039"/>
                  </a:moveTo>
                  <a:lnTo>
                    <a:pt x="19608" y="419074"/>
                  </a:lnTo>
                  <a:lnTo>
                    <a:pt x="17145" y="421525"/>
                  </a:lnTo>
                  <a:lnTo>
                    <a:pt x="14122" y="421525"/>
                  </a:lnTo>
                  <a:lnTo>
                    <a:pt x="11087" y="421525"/>
                  </a:lnTo>
                  <a:lnTo>
                    <a:pt x="8636" y="419074"/>
                  </a:lnTo>
                  <a:lnTo>
                    <a:pt x="8636" y="416039"/>
                  </a:lnTo>
                  <a:lnTo>
                    <a:pt x="8636" y="413016"/>
                  </a:lnTo>
                  <a:lnTo>
                    <a:pt x="11087" y="410552"/>
                  </a:lnTo>
                  <a:lnTo>
                    <a:pt x="14122" y="410552"/>
                  </a:lnTo>
                  <a:lnTo>
                    <a:pt x="17145" y="410552"/>
                  </a:lnTo>
                  <a:lnTo>
                    <a:pt x="19608" y="413016"/>
                  </a:lnTo>
                  <a:lnTo>
                    <a:pt x="19608" y="416039"/>
                  </a:lnTo>
                  <a:close/>
                </a:path>
                <a:path w="59689" h="624839">
                  <a:moveTo>
                    <a:pt x="19608" y="471449"/>
                  </a:moveTo>
                  <a:lnTo>
                    <a:pt x="19608" y="474484"/>
                  </a:lnTo>
                  <a:lnTo>
                    <a:pt x="17145" y="476935"/>
                  </a:lnTo>
                  <a:lnTo>
                    <a:pt x="14122" y="476935"/>
                  </a:lnTo>
                  <a:lnTo>
                    <a:pt x="11087" y="476935"/>
                  </a:lnTo>
                  <a:lnTo>
                    <a:pt x="8636" y="474484"/>
                  </a:lnTo>
                  <a:lnTo>
                    <a:pt x="8636" y="471449"/>
                  </a:lnTo>
                  <a:lnTo>
                    <a:pt x="8636" y="468426"/>
                  </a:lnTo>
                  <a:lnTo>
                    <a:pt x="11087" y="465963"/>
                  </a:lnTo>
                  <a:lnTo>
                    <a:pt x="14122" y="465963"/>
                  </a:lnTo>
                  <a:lnTo>
                    <a:pt x="17145" y="465963"/>
                  </a:lnTo>
                  <a:lnTo>
                    <a:pt x="19608" y="468426"/>
                  </a:lnTo>
                  <a:lnTo>
                    <a:pt x="19608" y="471449"/>
                  </a:lnTo>
                  <a:close/>
                </a:path>
                <a:path w="59689" h="624839">
                  <a:moveTo>
                    <a:pt x="19608" y="452983"/>
                  </a:moveTo>
                  <a:lnTo>
                    <a:pt x="19608" y="456006"/>
                  </a:lnTo>
                  <a:lnTo>
                    <a:pt x="17145" y="458457"/>
                  </a:lnTo>
                  <a:lnTo>
                    <a:pt x="14122" y="458457"/>
                  </a:lnTo>
                  <a:lnTo>
                    <a:pt x="11087" y="458457"/>
                  </a:lnTo>
                  <a:lnTo>
                    <a:pt x="8636" y="456006"/>
                  </a:lnTo>
                  <a:lnTo>
                    <a:pt x="8636" y="452983"/>
                  </a:lnTo>
                  <a:lnTo>
                    <a:pt x="8636" y="449948"/>
                  </a:lnTo>
                  <a:lnTo>
                    <a:pt x="11087" y="447497"/>
                  </a:lnTo>
                  <a:lnTo>
                    <a:pt x="14122" y="447497"/>
                  </a:lnTo>
                  <a:lnTo>
                    <a:pt x="17145" y="447497"/>
                  </a:lnTo>
                  <a:lnTo>
                    <a:pt x="19608" y="449948"/>
                  </a:lnTo>
                  <a:lnTo>
                    <a:pt x="19608" y="452983"/>
                  </a:lnTo>
                  <a:close/>
                </a:path>
                <a:path w="59689" h="624839">
                  <a:moveTo>
                    <a:pt x="19608" y="489915"/>
                  </a:moveTo>
                  <a:lnTo>
                    <a:pt x="19608" y="492950"/>
                  </a:lnTo>
                  <a:lnTo>
                    <a:pt x="17145" y="495401"/>
                  </a:lnTo>
                  <a:lnTo>
                    <a:pt x="14122" y="495401"/>
                  </a:lnTo>
                  <a:lnTo>
                    <a:pt x="11087" y="495401"/>
                  </a:lnTo>
                  <a:lnTo>
                    <a:pt x="8636" y="492950"/>
                  </a:lnTo>
                  <a:lnTo>
                    <a:pt x="8636" y="489915"/>
                  </a:lnTo>
                  <a:lnTo>
                    <a:pt x="8636" y="486892"/>
                  </a:lnTo>
                  <a:lnTo>
                    <a:pt x="11087" y="484428"/>
                  </a:lnTo>
                  <a:lnTo>
                    <a:pt x="14122" y="484428"/>
                  </a:lnTo>
                  <a:lnTo>
                    <a:pt x="17145" y="484428"/>
                  </a:lnTo>
                  <a:lnTo>
                    <a:pt x="19608" y="486892"/>
                  </a:lnTo>
                  <a:lnTo>
                    <a:pt x="19608" y="489915"/>
                  </a:lnTo>
                  <a:close/>
                </a:path>
                <a:path w="59689" h="624839">
                  <a:moveTo>
                    <a:pt x="19608" y="286740"/>
                  </a:moveTo>
                  <a:lnTo>
                    <a:pt x="19608" y="289788"/>
                  </a:lnTo>
                  <a:lnTo>
                    <a:pt x="17145" y="292239"/>
                  </a:lnTo>
                  <a:lnTo>
                    <a:pt x="14122" y="292239"/>
                  </a:lnTo>
                  <a:lnTo>
                    <a:pt x="11087" y="292239"/>
                  </a:lnTo>
                  <a:lnTo>
                    <a:pt x="8636" y="289788"/>
                  </a:lnTo>
                  <a:lnTo>
                    <a:pt x="8636" y="286740"/>
                  </a:lnTo>
                  <a:lnTo>
                    <a:pt x="8636" y="283730"/>
                  </a:lnTo>
                  <a:lnTo>
                    <a:pt x="11087" y="281266"/>
                  </a:lnTo>
                  <a:lnTo>
                    <a:pt x="14122" y="281266"/>
                  </a:lnTo>
                  <a:lnTo>
                    <a:pt x="17145" y="281266"/>
                  </a:lnTo>
                  <a:lnTo>
                    <a:pt x="19608" y="283730"/>
                  </a:lnTo>
                  <a:lnTo>
                    <a:pt x="19608" y="286740"/>
                  </a:lnTo>
                  <a:close/>
                </a:path>
                <a:path w="59689" h="624839">
                  <a:moveTo>
                    <a:pt x="19608" y="508393"/>
                  </a:moveTo>
                  <a:lnTo>
                    <a:pt x="19608" y="511416"/>
                  </a:lnTo>
                  <a:lnTo>
                    <a:pt x="17145" y="513880"/>
                  </a:lnTo>
                  <a:lnTo>
                    <a:pt x="14122" y="513880"/>
                  </a:lnTo>
                  <a:lnTo>
                    <a:pt x="11087" y="513880"/>
                  </a:lnTo>
                  <a:lnTo>
                    <a:pt x="8636" y="511416"/>
                  </a:lnTo>
                  <a:lnTo>
                    <a:pt x="8636" y="508393"/>
                  </a:lnTo>
                  <a:lnTo>
                    <a:pt x="8636" y="505371"/>
                  </a:lnTo>
                  <a:lnTo>
                    <a:pt x="11087" y="502907"/>
                  </a:lnTo>
                  <a:lnTo>
                    <a:pt x="14122" y="502907"/>
                  </a:lnTo>
                  <a:lnTo>
                    <a:pt x="17145" y="502907"/>
                  </a:lnTo>
                  <a:lnTo>
                    <a:pt x="19608" y="505371"/>
                  </a:lnTo>
                  <a:lnTo>
                    <a:pt x="19608" y="508393"/>
                  </a:lnTo>
                  <a:close/>
                </a:path>
                <a:path w="59689" h="624839">
                  <a:moveTo>
                    <a:pt x="19608" y="545338"/>
                  </a:moveTo>
                  <a:lnTo>
                    <a:pt x="19608" y="548360"/>
                  </a:lnTo>
                  <a:lnTo>
                    <a:pt x="17145" y="550824"/>
                  </a:lnTo>
                  <a:lnTo>
                    <a:pt x="14122" y="550824"/>
                  </a:lnTo>
                  <a:lnTo>
                    <a:pt x="11087" y="550824"/>
                  </a:lnTo>
                  <a:lnTo>
                    <a:pt x="8636" y="548360"/>
                  </a:lnTo>
                  <a:lnTo>
                    <a:pt x="8636" y="545338"/>
                  </a:lnTo>
                  <a:lnTo>
                    <a:pt x="8636" y="542315"/>
                  </a:lnTo>
                  <a:lnTo>
                    <a:pt x="11087" y="539851"/>
                  </a:lnTo>
                  <a:lnTo>
                    <a:pt x="14122" y="539851"/>
                  </a:lnTo>
                  <a:lnTo>
                    <a:pt x="17145" y="539851"/>
                  </a:lnTo>
                  <a:lnTo>
                    <a:pt x="19608" y="542315"/>
                  </a:lnTo>
                  <a:lnTo>
                    <a:pt x="19608" y="545338"/>
                  </a:lnTo>
                  <a:close/>
                </a:path>
                <a:path w="59689" h="624839">
                  <a:moveTo>
                    <a:pt x="19608" y="526872"/>
                  </a:moveTo>
                  <a:lnTo>
                    <a:pt x="19608" y="529894"/>
                  </a:lnTo>
                  <a:lnTo>
                    <a:pt x="17145" y="532345"/>
                  </a:lnTo>
                  <a:lnTo>
                    <a:pt x="14122" y="532345"/>
                  </a:lnTo>
                  <a:lnTo>
                    <a:pt x="11087" y="532345"/>
                  </a:lnTo>
                  <a:lnTo>
                    <a:pt x="8636" y="529894"/>
                  </a:lnTo>
                  <a:lnTo>
                    <a:pt x="8636" y="526872"/>
                  </a:lnTo>
                  <a:lnTo>
                    <a:pt x="8636" y="523824"/>
                  </a:lnTo>
                  <a:lnTo>
                    <a:pt x="11087" y="521373"/>
                  </a:lnTo>
                  <a:lnTo>
                    <a:pt x="14122" y="521373"/>
                  </a:lnTo>
                  <a:lnTo>
                    <a:pt x="17145" y="521373"/>
                  </a:lnTo>
                  <a:lnTo>
                    <a:pt x="19608" y="523824"/>
                  </a:lnTo>
                  <a:lnTo>
                    <a:pt x="19608" y="526872"/>
                  </a:lnTo>
                  <a:close/>
                </a:path>
                <a:path w="59689" h="624839">
                  <a:moveTo>
                    <a:pt x="19608" y="582282"/>
                  </a:moveTo>
                  <a:lnTo>
                    <a:pt x="19608" y="585304"/>
                  </a:lnTo>
                  <a:lnTo>
                    <a:pt x="17145" y="587768"/>
                  </a:lnTo>
                  <a:lnTo>
                    <a:pt x="14122" y="587768"/>
                  </a:lnTo>
                  <a:lnTo>
                    <a:pt x="11087" y="587768"/>
                  </a:lnTo>
                  <a:lnTo>
                    <a:pt x="8636" y="585304"/>
                  </a:lnTo>
                  <a:lnTo>
                    <a:pt x="8636" y="582282"/>
                  </a:lnTo>
                  <a:lnTo>
                    <a:pt x="8636" y="579259"/>
                  </a:lnTo>
                  <a:lnTo>
                    <a:pt x="11087" y="576783"/>
                  </a:lnTo>
                  <a:lnTo>
                    <a:pt x="14122" y="576783"/>
                  </a:lnTo>
                  <a:lnTo>
                    <a:pt x="17145" y="576783"/>
                  </a:lnTo>
                  <a:lnTo>
                    <a:pt x="19608" y="579259"/>
                  </a:lnTo>
                  <a:lnTo>
                    <a:pt x="19608" y="582282"/>
                  </a:lnTo>
                  <a:close/>
                </a:path>
                <a:path w="59689" h="624839">
                  <a:moveTo>
                    <a:pt x="19608" y="563816"/>
                  </a:moveTo>
                  <a:lnTo>
                    <a:pt x="19608" y="566839"/>
                  </a:lnTo>
                  <a:lnTo>
                    <a:pt x="17145" y="569290"/>
                  </a:lnTo>
                  <a:lnTo>
                    <a:pt x="14122" y="569290"/>
                  </a:lnTo>
                  <a:lnTo>
                    <a:pt x="11087" y="569290"/>
                  </a:lnTo>
                  <a:lnTo>
                    <a:pt x="8636" y="566839"/>
                  </a:lnTo>
                  <a:lnTo>
                    <a:pt x="8636" y="563816"/>
                  </a:lnTo>
                  <a:lnTo>
                    <a:pt x="8636" y="560781"/>
                  </a:lnTo>
                  <a:lnTo>
                    <a:pt x="11087" y="558317"/>
                  </a:lnTo>
                  <a:lnTo>
                    <a:pt x="14122" y="558317"/>
                  </a:lnTo>
                  <a:lnTo>
                    <a:pt x="17145" y="558317"/>
                  </a:lnTo>
                  <a:lnTo>
                    <a:pt x="19608" y="560781"/>
                  </a:lnTo>
                  <a:lnTo>
                    <a:pt x="19608" y="563816"/>
                  </a:lnTo>
                  <a:close/>
                </a:path>
                <a:path w="59689" h="624839">
                  <a:moveTo>
                    <a:pt x="19608" y="619213"/>
                  </a:moveTo>
                  <a:lnTo>
                    <a:pt x="19608" y="622249"/>
                  </a:lnTo>
                  <a:lnTo>
                    <a:pt x="17145" y="624713"/>
                  </a:lnTo>
                  <a:lnTo>
                    <a:pt x="14122" y="624713"/>
                  </a:lnTo>
                  <a:lnTo>
                    <a:pt x="11087" y="624713"/>
                  </a:lnTo>
                  <a:lnTo>
                    <a:pt x="8636" y="622249"/>
                  </a:lnTo>
                  <a:lnTo>
                    <a:pt x="8636" y="619213"/>
                  </a:lnTo>
                  <a:lnTo>
                    <a:pt x="8636" y="616191"/>
                  </a:lnTo>
                  <a:lnTo>
                    <a:pt x="11087" y="613740"/>
                  </a:lnTo>
                  <a:lnTo>
                    <a:pt x="14122" y="613740"/>
                  </a:lnTo>
                  <a:lnTo>
                    <a:pt x="17145" y="613740"/>
                  </a:lnTo>
                  <a:lnTo>
                    <a:pt x="19608" y="616191"/>
                  </a:lnTo>
                  <a:lnTo>
                    <a:pt x="19608" y="619213"/>
                  </a:lnTo>
                  <a:close/>
                </a:path>
                <a:path w="59689" h="624839">
                  <a:moveTo>
                    <a:pt x="19608" y="600748"/>
                  </a:moveTo>
                  <a:lnTo>
                    <a:pt x="19608" y="603770"/>
                  </a:lnTo>
                  <a:lnTo>
                    <a:pt x="17145" y="606247"/>
                  </a:lnTo>
                  <a:lnTo>
                    <a:pt x="14122" y="606247"/>
                  </a:lnTo>
                  <a:lnTo>
                    <a:pt x="11087" y="606247"/>
                  </a:lnTo>
                  <a:lnTo>
                    <a:pt x="8636" y="603770"/>
                  </a:lnTo>
                  <a:lnTo>
                    <a:pt x="8636" y="600748"/>
                  </a:lnTo>
                  <a:lnTo>
                    <a:pt x="8636" y="597712"/>
                  </a:lnTo>
                  <a:lnTo>
                    <a:pt x="11087" y="595249"/>
                  </a:lnTo>
                  <a:lnTo>
                    <a:pt x="14122" y="595249"/>
                  </a:lnTo>
                  <a:lnTo>
                    <a:pt x="17145" y="595249"/>
                  </a:lnTo>
                  <a:lnTo>
                    <a:pt x="19608" y="597712"/>
                  </a:lnTo>
                  <a:lnTo>
                    <a:pt x="19608" y="600748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049674" y="2183662"/>
              <a:ext cx="727710" cy="444500"/>
            </a:xfrm>
            <a:custGeom>
              <a:avLst/>
              <a:gdLst/>
              <a:ahLst/>
              <a:cxnLst/>
              <a:rect l="l" t="t" r="r" b="b"/>
              <a:pathLst>
                <a:path w="727710" h="444500">
                  <a:moveTo>
                    <a:pt x="18542" y="429653"/>
                  </a:moveTo>
                  <a:lnTo>
                    <a:pt x="14389" y="425500"/>
                  </a:lnTo>
                  <a:lnTo>
                    <a:pt x="4152" y="425500"/>
                  </a:lnTo>
                  <a:lnTo>
                    <a:pt x="0" y="429653"/>
                  </a:lnTo>
                  <a:lnTo>
                    <a:pt x="0" y="439889"/>
                  </a:lnTo>
                  <a:lnTo>
                    <a:pt x="4152" y="444030"/>
                  </a:lnTo>
                  <a:lnTo>
                    <a:pt x="14389" y="444030"/>
                  </a:lnTo>
                  <a:lnTo>
                    <a:pt x="18542" y="439889"/>
                  </a:lnTo>
                  <a:lnTo>
                    <a:pt x="18542" y="434771"/>
                  </a:lnTo>
                  <a:lnTo>
                    <a:pt x="18542" y="429653"/>
                  </a:lnTo>
                  <a:close/>
                </a:path>
                <a:path w="727710" h="444500">
                  <a:moveTo>
                    <a:pt x="64389" y="429653"/>
                  </a:moveTo>
                  <a:lnTo>
                    <a:pt x="60236" y="425500"/>
                  </a:lnTo>
                  <a:lnTo>
                    <a:pt x="49999" y="425500"/>
                  </a:lnTo>
                  <a:lnTo>
                    <a:pt x="45847" y="429653"/>
                  </a:lnTo>
                  <a:lnTo>
                    <a:pt x="45847" y="439889"/>
                  </a:lnTo>
                  <a:lnTo>
                    <a:pt x="49999" y="444030"/>
                  </a:lnTo>
                  <a:lnTo>
                    <a:pt x="60236" y="444030"/>
                  </a:lnTo>
                  <a:lnTo>
                    <a:pt x="64389" y="439889"/>
                  </a:lnTo>
                  <a:lnTo>
                    <a:pt x="64389" y="434771"/>
                  </a:lnTo>
                  <a:lnTo>
                    <a:pt x="64389" y="429653"/>
                  </a:lnTo>
                  <a:close/>
                </a:path>
                <a:path w="727710" h="444500">
                  <a:moveTo>
                    <a:pt x="727633" y="0"/>
                  </a:moveTo>
                  <a:lnTo>
                    <a:pt x="623036" y="0"/>
                  </a:lnTo>
                  <a:lnTo>
                    <a:pt x="623036" y="7340"/>
                  </a:lnTo>
                  <a:lnTo>
                    <a:pt x="626338" y="7340"/>
                  </a:lnTo>
                  <a:lnTo>
                    <a:pt x="626338" y="8610"/>
                  </a:lnTo>
                  <a:lnTo>
                    <a:pt x="630339" y="8610"/>
                  </a:lnTo>
                  <a:lnTo>
                    <a:pt x="630339" y="61455"/>
                  </a:lnTo>
                  <a:lnTo>
                    <a:pt x="727633" y="61455"/>
                  </a:lnTo>
                  <a:lnTo>
                    <a:pt x="727633" y="8610"/>
                  </a:lnTo>
                  <a:lnTo>
                    <a:pt x="643509" y="8610"/>
                  </a:lnTo>
                  <a:lnTo>
                    <a:pt x="643509" y="7340"/>
                  </a:lnTo>
                  <a:lnTo>
                    <a:pt x="727633" y="7340"/>
                  </a:lnTo>
                  <a:lnTo>
                    <a:pt x="72763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70552" y="2145653"/>
              <a:ext cx="108915" cy="139649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732680" y="2940786"/>
              <a:ext cx="40640" cy="90805"/>
            </a:xfrm>
            <a:custGeom>
              <a:avLst/>
              <a:gdLst/>
              <a:ahLst/>
              <a:cxnLst/>
              <a:rect l="l" t="t" r="r" b="b"/>
              <a:pathLst>
                <a:path w="40639" h="90805">
                  <a:moveTo>
                    <a:pt x="40246" y="0"/>
                  </a:moveTo>
                  <a:lnTo>
                    <a:pt x="0" y="0"/>
                  </a:lnTo>
                  <a:lnTo>
                    <a:pt x="0" y="90716"/>
                  </a:lnTo>
                  <a:lnTo>
                    <a:pt x="40246" y="90716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732680" y="2940786"/>
              <a:ext cx="40640" cy="90805"/>
            </a:xfrm>
            <a:custGeom>
              <a:avLst/>
              <a:gdLst/>
              <a:ahLst/>
              <a:cxnLst/>
              <a:rect l="l" t="t" r="r" b="b"/>
              <a:pathLst>
                <a:path w="40639" h="90805">
                  <a:moveTo>
                    <a:pt x="0" y="90716"/>
                  </a:moveTo>
                  <a:lnTo>
                    <a:pt x="40246" y="90716"/>
                  </a:lnTo>
                  <a:lnTo>
                    <a:pt x="40246" y="0"/>
                  </a:lnTo>
                  <a:lnTo>
                    <a:pt x="0" y="0"/>
                  </a:lnTo>
                  <a:lnTo>
                    <a:pt x="0" y="90716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744389" y="301173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614" y="0"/>
                  </a:moveTo>
                  <a:lnTo>
                    <a:pt x="3937" y="0"/>
                  </a:lnTo>
                  <a:lnTo>
                    <a:pt x="0" y="3937"/>
                  </a:lnTo>
                  <a:lnTo>
                    <a:pt x="0" y="13614"/>
                  </a:lnTo>
                  <a:lnTo>
                    <a:pt x="3937" y="17564"/>
                  </a:lnTo>
                  <a:lnTo>
                    <a:pt x="13614" y="17564"/>
                  </a:lnTo>
                  <a:lnTo>
                    <a:pt x="17551" y="13614"/>
                  </a:lnTo>
                  <a:lnTo>
                    <a:pt x="17551" y="8775"/>
                  </a:lnTo>
                  <a:lnTo>
                    <a:pt x="17551" y="3937"/>
                  </a:lnTo>
                  <a:lnTo>
                    <a:pt x="1361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744389" y="301173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7551" y="8775"/>
                  </a:moveTo>
                  <a:lnTo>
                    <a:pt x="17551" y="13614"/>
                  </a:lnTo>
                  <a:lnTo>
                    <a:pt x="13614" y="17564"/>
                  </a:lnTo>
                  <a:lnTo>
                    <a:pt x="8775" y="17564"/>
                  </a:lnTo>
                  <a:lnTo>
                    <a:pt x="3937" y="17564"/>
                  </a:lnTo>
                  <a:lnTo>
                    <a:pt x="0" y="13614"/>
                  </a:lnTo>
                  <a:lnTo>
                    <a:pt x="0" y="8775"/>
                  </a:lnTo>
                  <a:lnTo>
                    <a:pt x="0" y="3937"/>
                  </a:lnTo>
                  <a:lnTo>
                    <a:pt x="3937" y="0"/>
                  </a:lnTo>
                  <a:lnTo>
                    <a:pt x="8775" y="0"/>
                  </a:lnTo>
                  <a:lnTo>
                    <a:pt x="13614" y="0"/>
                  </a:lnTo>
                  <a:lnTo>
                    <a:pt x="17551" y="3937"/>
                  </a:lnTo>
                  <a:lnTo>
                    <a:pt x="17551" y="8775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739995" y="2183658"/>
              <a:ext cx="25400" cy="796925"/>
            </a:xfrm>
            <a:custGeom>
              <a:avLst/>
              <a:gdLst/>
              <a:ahLst/>
              <a:cxnLst/>
              <a:rect l="l" t="t" r="r" b="b"/>
              <a:pathLst>
                <a:path w="25400" h="796925">
                  <a:moveTo>
                    <a:pt x="0" y="0"/>
                  </a:moveTo>
                  <a:lnTo>
                    <a:pt x="2209" y="795908"/>
                  </a:lnTo>
                  <a:lnTo>
                    <a:pt x="24879" y="796607"/>
                  </a:lnTo>
                  <a:lnTo>
                    <a:pt x="22682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739995" y="2183658"/>
              <a:ext cx="25400" cy="796925"/>
            </a:xfrm>
            <a:custGeom>
              <a:avLst/>
              <a:gdLst/>
              <a:ahLst/>
              <a:cxnLst/>
              <a:rect l="l" t="t" r="r" b="b"/>
              <a:pathLst>
                <a:path w="25400" h="796925">
                  <a:moveTo>
                    <a:pt x="2209" y="795908"/>
                  </a:moveTo>
                  <a:lnTo>
                    <a:pt x="0" y="0"/>
                  </a:lnTo>
                  <a:lnTo>
                    <a:pt x="22682" y="723"/>
                  </a:lnTo>
                  <a:lnTo>
                    <a:pt x="24879" y="796607"/>
                  </a:lnTo>
                  <a:lnTo>
                    <a:pt x="2209" y="795908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693183" y="2183654"/>
              <a:ext cx="71120" cy="61594"/>
            </a:xfrm>
            <a:custGeom>
              <a:avLst/>
              <a:gdLst/>
              <a:ahLst/>
              <a:cxnLst/>
              <a:rect l="l" t="t" r="r" b="b"/>
              <a:pathLst>
                <a:path w="71120" h="61594">
                  <a:moveTo>
                    <a:pt x="0" y="0"/>
                  </a:moveTo>
                  <a:lnTo>
                    <a:pt x="0" y="60718"/>
                  </a:lnTo>
                  <a:lnTo>
                    <a:pt x="70967" y="61455"/>
                  </a:lnTo>
                  <a:lnTo>
                    <a:pt x="69494" y="7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693183" y="2183654"/>
              <a:ext cx="71120" cy="61594"/>
            </a:xfrm>
            <a:custGeom>
              <a:avLst/>
              <a:gdLst/>
              <a:ahLst/>
              <a:cxnLst/>
              <a:rect l="l" t="t" r="r" b="b"/>
              <a:pathLst>
                <a:path w="71120" h="61594">
                  <a:moveTo>
                    <a:pt x="0" y="0"/>
                  </a:moveTo>
                  <a:lnTo>
                    <a:pt x="69494" y="736"/>
                  </a:lnTo>
                  <a:lnTo>
                    <a:pt x="70967" y="61455"/>
                  </a:lnTo>
                  <a:lnTo>
                    <a:pt x="0" y="60718"/>
                  </a:lnTo>
                  <a:lnTo>
                    <a:pt x="0" y="0"/>
                  </a:lnTo>
                  <a:close/>
                </a:path>
                <a:path w="71120" h="61594">
                  <a:moveTo>
                    <a:pt x="42418" y="29260"/>
                  </a:moveTo>
                  <a:lnTo>
                    <a:pt x="40752" y="37521"/>
                  </a:lnTo>
                  <a:lnTo>
                    <a:pt x="36209" y="44267"/>
                  </a:lnTo>
                  <a:lnTo>
                    <a:pt x="29468" y="48815"/>
                  </a:lnTo>
                  <a:lnTo>
                    <a:pt x="21209" y="50482"/>
                  </a:lnTo>
                  <a:lnTo>
                    <a:pt x="12949" y="48815"/>
                  </a:lnTo>
                  <a:lnTo>
                    <a:pt x="6208" y="44267"/>
                  </a:lnTo>
                  <a:lnTo>
                    <a:pt x="1665" y="37521"/>
                  </a:lnTo>
                  <a:lnTo>
                    <a:pt x="0" y="29260"/>
                  </a:lnTo>
                  <a:lnTo>
                    <a:pt x="1665" y="21006"/>
                  </a:lnTo>
                  <a:lnTo>
                    <a:pt x="6208" y="14265"/>
                  </a:lnTo>
                  <a:lnTo>
                    <a:pt x="12949" y="9719"/>
                  </a:lnTo>
                  <a:lnTo>
                    <a:pt x="21209" y="8051"/>
                  </a:lnTo>
                  <a:lnTo>
                    <a:pt x="29468" y="9719"/>
                  </a:lnTo>
                  <a:lnTo>
                    <a:pt x="36209" y="14265"/>
                  </a:lnTo>
                  <a:lnTo>
                    <a:pt x="40752" y="21006"/>
                  </a:lnTo>
                  <a:lnTo>
                    <a:pt x="42418" y="29260"/>
                  </a:lnTo>
                  <a:close/>
                </a:path>
                <a:path w="71120" h="61594">
                  <a:moveTo>
                    <a:pt x="35102" y="29260"/>
                  </a:moveTo>
                  <a:lnTo>
                    <a:pt x="35102" y="36931"/>
                  </a:lnTo>
                  <a:lnTo>
                    <a:pt x="28905" y="43154"/>
                  </a:lnTo>
                  <a:lnTo>
                    <a:pt x="21209" y="43154"/>
                  </a:lnTo>
                  <a:lnTo>
                    <a:pt x="13538" y="43154"/>
                  </a:lnTo>
                  <a:lnTo>
                    <a:pt x="7327" y="36931"/>
                  </a:lnTo>
                  <a:lnTo>
                    <a:pt x="7327" y="29260"/>
                  </a:lnTo>
                  <a:lnTo>
                    <a:pt x="7327" y="21590"/>
                  </a:lnTo>
                  <a:lnTo>
                    <a:pt x="13538" y="15354"/>
                  </a:lnTo>
                  <a:lnTo>
                    <a:pt x="21209" y="15354"/>
                  </a:lnTo>
                  <a:lnTo>
                    <a:pt x="28905" y="15354"/>
                  </a:lnTo>
                  <a:lnTo>
                    <a:pt x="35102" y="21590"/>
                  </a:lnTo>
                  <a:lnTo>
                    <a:pt x="35102" y="2926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750243" y="2192431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89">
                  <a:moveTo>
                    <a:pt x="7962" y="0"/>
                  </a:moveTo>
                  <a:lnTo>
                    <a:pt x="2285" y="0"/>
                  </a:lnTo>
                  <a:lnTo>
                    <a:pt x="0" y="1968"/>
                  </a:lnTo>
                  <a:lnTo>
                    <a:pt x="0" y="6807"/>
                  </a:lnTo>
                  <a:lnTo>
                    <a:pt x="2285" y="8775"/>
                  </a:lnTo>
                  <a:lnTo>
                    <a:pt x="7962" y="8775"/>
                  </a:lnTo>
                  <a:lnTo>
                    <a:pt x="10236" y="6807"/>
                  </a:lnTo>
                  <a:lnTo>
                    <a:pt x="10236" y="4394"/>
                  </a:lnTo>
                  <a:lnTo>
                    <a:pt x="10236" y="1968"/>
                  </a:lnTo>
                  <a:lnTo>
                    <a:pt x="79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691011" y="226046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614" y="0"/>
                  </a:moveTo>
                  <a:lnTo>
                    <a:pt x="3911" y="0"/>
                  </a:lnTo>
                  <a:lnTo>
                    <a:pt x="0" y="3924"/>
                  </a:lnTo>
                  <a:lnTo>
                    <a:pt x="0" y="13627"/>
                  </a:lnTo>
                  <a:lnTo>
                    <a:pt x="3911" y="17564"/>
                  </a:lnTo>
                  <a:lnTo>
                    <a:pt x="13614" y="17564"/>
                  </a:lnTo>
                  <a:lnTo>
                    <a:pt x="17538" y="13627"/>
                  </a:lnTo>
                  <a:lnTo>
                    <a:pt x="17538" y="8775"/>
                  </a:lnTo>
                  <a:lnTo>
                    <a:pt x="17538" y="3924"/>
                  </a:lnTo>
                  <a:lnTo>
                    <a:pt x="1361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691011" y="2260467"/>
              <a:ext cx="67945" cy="711200"/>
            </a:xfrm>
            <a:custGeom>
              <a:avLst/>
              <a:gdLst/>
              <a:ahLst/>
              <a:cxnLst/>
              <a:rect l="l" t="t" r="r" b="b"/>
              <a:pathLst>
                <a:path w="67945" h="711200">
                  <a:moveTo>
                    <a:pt x="17538" y="8775"/>
                  </a:moveTo>
                  <a:lnTo>
                    <a:pt x="17538" y="13627"/>
                  </a:lnTo>
                  <a:lnTo>
                    <a:pt x="13614" y="17564"/>
                  </a:lnTo>
                  <a:lnTo>
                    <a:pt x="8750" y="17564"/>
                  </a:lnTo>
                  <a:lnTo>
                    <a:pt x="3911" y="17564"/>
                  </a:lnTo>
                  <a:lnTo>
                    <a:pt x="0" y="13627"/>
                  </a:lnTo>
                  <a:lnTo>
                    <a:pt x="0" y="8775"/>
                  </a:lnTo>
                  <a:lnTo>
                    <a:pt x="0" y="3924"/>
                  </a:lnTo>
                  <a:lnTo>
                    <a:pt x="3911" y="0"/>
                  </a:lnTo>
                  <a:lnTo>
                    <a:pt x="8750" y="0"/>
                  </a:lnTo>
                  <a:lnTo>
                    <a:pt x="13614" y="0"/>
                  </a:lnTo>
                  <a:lnTo>
                    <a:pt x="17538" y="3924"/>
                  </a:lnTo>
                  <a:lnTo>
                    <a:pt x="17538" y="8775"/>
                  </a:lnTo>
                  <a:close/>
                </a:path>
                <a:path w="67945" h="711200">
                  <a:moveTo>
                    <a:pt x="67856" y="446443"/>
                  </a:moveTo>
                  <a:lnTo>
                    <a:pt x="67856" y="449478"/>
                  </a:lnTo>
                  <a:lnTo>
                    <a:pt x="65404" y="451929"/>
                  </a:lnTo>
                  <a:lnTo>
                    <a:pt x="62382" y="451929"/>
                  </a:lnTo>
                  <a:lnTo>
                    <a:pt x="59347" y="451929"/>
                  </a:lnTo>
                  <a:lnTo>
                    <a:pt x="56895" y="449478"/>
                  </a:lnTo>
                  <a:lnTo>
                    <a:pt x="56895" y="446443"/>
                  </a:lnTo>
                  <a:lnTo>
                    <a:pt x="56895" y="443420"/>
                  </a:lnTo>
                  <a:lnTo>
                    <a:pt x="59347" y="440956"/>
                  </a:lnTo>
                  <a:lnTo>
                    <a:pt x="62382" y="440956"/>
                  </a:lnTo>
                  <a:lnTo>
                    <a:pt x="65404" y="440956"/>
                  </a:lnTo>
                  <a:lnTo>
                    <a:pt x="67856" y="443420"/>
                  </a:lnTo>
                  <a:lnTo>
                    <a:pt x="67856" y="446443"/>
                  </a:lnTo>
                  <a:close/>
                </a:path>
                <a:path w="67945" h="711200">
                  <a:moveTo>
                    <a:pt x="67856" y="427926"/>
                  </a:moveTo>
                  <a:lnTo>
                    <a:pt x="67856" y="430961"/>
                  </a:lnTo>
                  <a:lnTo>
                    <a:pt x="65404" y="433425"/>
                  </a:lnTo>
                  <a:lnTo>
                    <a:pt x="62382" y="433425"/>
                  </a:lnTo>
                  <a:lnTo>
                    <a:pt x="59347" y="433425"/>
                  </a:lnTo>
                  <a:lnTo>
                    <a:pt x="56895" y="430961"/>
                  </a:lnTo>
                  <a:lnTo>
                    <a:pt x="56895" y="427926"/>
                  </a:lnTo>
                  <a:lnTo>
                    <a:pt x="56895" y="424903"/>
                  </a:lnTo>
                  <a:lnTo>
                    <a:pt x="59347" y="422440"/>
                  </a:lnTo>
                  <a:lnTo>
                    <a:pt x="62382" y="422440"/>
                  </a:lnTo>
                  <a:lnTo>
                    <a:pt x="65404" y="422440"/>
                  </a:lnTo>
                  <a:lnTo>
                    <a:pt x="67856" y="424903"/>
                  </a:lnTo>
                  <a:lnTo>
                    <a:pt x="67856" y="427926"/>
                  </a:lnTo>
                  <a:close/>
                </a:path>
                <a:path w="67945" h="711200">
                  <a:moveTo>
                    <a:pt x="67856" y="483463"/>
                  </a:moveTo>
                  <a:lnTo>
                    <a:pt x="67856" y="486498"/>
                  </a:lnTo>
                  <a:lnTo>
                    <a:pt x="65404" y="488962"/>
                  </a:lnTo>
                  <a:lnTo>
                    <a:pt x="62382" y="488962"/>
                  </a:lnTo>
                  <a:lnTo>
                    <a:pt x="59347" y="488962"/>
                  </a:lnTo>
                  <a:lnTo>
                    <a:pt x="56895" y="486498"/>
                  </a:lnTo>
                  <a:lnTo>
                    <a:pt x="56895" y="483463"/>
                  </a:lnTo>
                  <a:lnTo>
                    <a:pt x="56895" y="480453"/>
                  </a:lnTo>
                  <a:lnTo>
                    <a:pt x="59347" y="477989"/>
                  </a:lnTo>
                  <a:lnTo>
                    <a:pt x="62382" y="477989"/>
                  </a:lnTo>
                  <a:lnTo>
                    <a:pt x="65404" y="477989"/>
                  </a:lnTo>
                  <a:lnTo>
                    <a:pt x="67856" y="480453"/>
                  </a:lnTo>
                  <a:lnTo>
                    <a:pt x="67856" y="483463"/>
                  </a:lnTo>
                  <a:close/>
                </a:path>
                <a:path w="67945" h="711200">
                  <a:moveTo>
                    <a:pt x="67856" y="464959"/>
                  </a:moveTo>
                  <a:lnTo>
                    <a:pt x="67856" y="467982"/>
                  </a:lnTo>
                  <a:lnTo>
                    <a:pt x="65404" y="470446"/>
                  </a:lnTo>
                  <a:lnTo>
                    <a:pt x="62382" y="470446"/>
                  </a:lnTo>
                  <a:lnTo>
                    <a:pt x="59347" y="470446"/>
                  </a:lnTo>
                  <a:lnTo>
                    <a:pt x="56895" y="467982"/>
                  </a:lnTo>
                  <a:lnTo>
                    <a:pt x="56895" y="464959"/>
                  </a:lnTo>
                  <a:lnTo>
                    <a:pt x="56895" y="461937"/>
                  </a:lnTo>
                  <a:lnTo>
                    <a:pt x="59347" y="459473"/>
                  </a:lnTo>
                  <a:lnTo>
                    <a:pt x="62382" y="459473"/>
                  </a:lnTo>
                  <a:lnTo>
                    <a:pt x="65404" y="459473"/>
                  </a:lnTo>
                  <a:lnTo>
                    <a:pt x="67856" y="461937"/>
                  </a:lnTo>
                  <a:lnTo>
                    <a:pt x="67856" y="464959"/>
                  </a:lnTo>
                  <a:close/>
                </a:path>
                <a:path w="67945" h="711200">
                  <a:moveTo>
                    <a:pt x="67856" y="520509"/>
                  </a:moveTo>
                  <a:lnTo>
                    <a:pt x="67856" y="523532"/>
                  </a:lnTo>
                  <a:lnTo>
                    <a:pt x="65404" y="525995"/>
                  </a:lnTo>
                  <a:lnTo>
                    <a:pt x="62382" y="525995"/>
                  </a:lnTo>
                  <a:lnTo>
                    <a:pt x="59347" y="525995"/>
                  </a:lnTo>
                  <a:lnTo>
                    <a:pt x="56895" y="523532"/>
                  </a:lnTo>
                  <a:lnTo>
                    <a:pt x="56895" y="520509"/>
                  </a:lnTo>
                  <a:lnTo>
                    <a:pt x="56895" y="517474"/>
                  </a:lnTo>
                  <a:lnTo>
                    <a:pt x="59347" y="515010"/>
                  </a:lnTo>
                  <a:lnTo>
                    <a:pt x="62382" y="515010"/>
                  </a:lnTo>
                  <a:lnTo>
                    <a:pt x="65404" y="515010"/>
                  </a:lnTo>
                  <a:lnTo>
                    <a:pt x="67856" y="517474"/>
                  </a:lnTo>
                  <a:lnTo>
                    <a:pt x="67856" y="520509"/>
                  </a:lnTo>
                  <a:close/>
                </a:path>
                <a:path w="67945" h="711200">
                  <a:moveTo>
                    <a:pt x="67856" y="501980"/>
                  </a:moveTo>
                  <a:lnTo>
                    <a:pt x="67856" y="505015"/>
                  </a:lnTo>
                  <a:lnTo>
                    <a:pt x="65404" y="507479"/>
                  </a:lnTo>
                  <a:lnTo>
                    <a:pt x="62382" y="507479"/>
                  </a:lnTo>
                  <a:lnTo>
                    <a:pt x="59347" y="507479"/>
                  </a:lnTo>
                  <a:lnTo>
                    <a:pt x="56895" y="505015"/>
                  </a:lnTo>
                  <a:lnTo>
                    <a:pt x="56895" y="501980"/>
                  </a:lnTo>
                  <a:lnTo>
                    <a:pt x="56895" y="498970"/>
                  </a:lnTo>
                  <a:lnTo>
                    <a:pt x="59347" y="496506"/>
                  </a:lnTo>
                  <a:lnTo>
                    <a:pt x="62382" y="496506"/>
                  </a:lnTo>
                  <a:lnTo>
                    <a:pt x="65404" y="496506"/>
                  </a:lnTo>
                  <a:lnTo>
                    <a:pt x="67856" y="498970"/>
                  </a:lnTo>
                  <a:lnTo>
                    <a:pt x="67856" y="501980"/>
                  </a:lnTo>
                  <a:close/>
                </a:path>
                <a:path w="67945" h="711200">
                  <a:moveTo>
                    <a:pt x="67856" y="557530"/>
                  </a:moveTo>
                  <a:lnTo>
                    <a:pt x="67856" y="560552"/>
                  </a:lnTo>
                  <a:lnTo>
                    <a:pt x="65404" y="563016"/>
                  </a:lnTo>
                  <a:lnTo>
                    <a:pt x="62382" y="563016"/>
                  </a:lnTo>
                  <a:lnTo>
                    <a:pt x="59347" y="563016"/>
                  </a:lnTo>
                  <a:lnTo>
                    <a:pt x="56895" y="560552"/>
                  </a:lnTo>
                  <a:lnTo>
                    <a:pt x="56895" y="557530"/>
                  </a:lnTo>
                  <a:lnTo>
                    <a:pt x="56895" y="554507"/>
                  </a:lnTo>
                  <a:lnTo>
                    <a:pt x="59347" y="552043"/>
                  </a:lnTo>
                  <a:lnTo>
                    <a:pt x="62382" y="552043"/>
                  </a:lnTo>
                  <a:lnTo>
                    <a:pt x="65404" y="552043"/>
                  </a:lnTo>
                  <a:lnTo>
                    <a:pt x="67856" y="554507"/>
                  </a:lnTo>
                  <a:lnTo>
                    <a:pt x="67856" y="557530"/>
                  </a:lnTo>
                  <a:close/>
                </a:path>
                <a:path w="67945" h="711200">
                  <a:moveTo>
                    <a:pt x="67856" y="539013"/>
                  </a:moveTo>
                  <a:lnTo>
                    <a:pt x="67856" y="542048"/>
                  </a:lnTo>
                  <a:lnTo>
                    <a:pt x="65404" y="544512"/>
                  </a:lnTo>
                  <a:lnTo>
                    <a:pt x="62382" y="544512"/>
                  </a:lnTo>
                  <a:lnTo>
                    <a:pt x="59347" y="544512"/>
                  </a:lnTo>
                  <a:lnTo>
                    <a:pt x="56895" y="542048"/>
                  </a:lnTo>
                  <a:lnTo>
                    <a:pt x="56895" y="539013"/>
                  </a:lnTo>
                  <a:lnTo>
                    <a:pt x="56895" y="535990"/>
                  </a:lnTo>
                  <a:lnTo>
                    <a:pt x="59347" y="533527"/>
                  </a:lnTo>
                  <a:lnTo>
                    <a:pt x="62382" y="533527"/>
                  </a:lnTo>
                  <a:lnTo>
                    <a:pt x="65404" y="533527"/>
                  </a:lnTo>
                  <a:lnTo>
                    <a:pt x="67856" y="535990"/>
                  </a:lnTo>
                  <a:lnTo>
                    <a:pt x="67856" y="539013"/>
                  </a:lnTo>
                  <a:close/>
                </a:path>
                <a:path w="67945" h="711200">
                  <a:moveTo>
                    <a:pt x="67856" y="576033"/>
                  </a:moveTo>
                  <a:lnTo>
                    <a:pt x="67856" y="579069"/>
                  </a:lnTo>
                  <a:lnTo>
                    <a:pt x="65404" y="581533"/>
                  </a:lnTo>
                  <a:lnTo>
                    <a:pt x="62382" y="581533"/>
                  </a:lnTo>
                  <a:lnTo>
                    <a:pt x="59347" y="581533"/>
                  </a:lnTo>
                  <a:lnTo>
                    <a:pt x="56895" y="579069"/>
                  </a:lnTo>
                  <a:lnTo>
                    <a:pt x="56895" y="576033"/>
                  </a:lnTo>
                  <a:lnTo>
                    <a:pt x="56895" y="573024"/>
                  </a:lnTo>
                  <a:lnTo>
                    <a:pt x="59347" y="570560"/>
                  </a:lnTo>
                  <a:lnTo>
                    <a:pt x="62382" y="570560"/>
                  </a:lnTo>
                  <a:lnTo>
                    <a:pt x="65404" y="570560"/>
                  </a:lnTo>
                  <a:lnTo>
                    <a:pt x="67856" y="573024"/>
                  </a:lnTo>
                  <a:lnTo>
                    <a:pt x="67856" y="576033"/>
                  </a:lnTo>
                  <a:close/>
                </a:path>
                <a:path w="67945" h="711200">
                  <a:moveTo>
                    <a:pt x="67856" y="594563"/>
                  </a:moveTo>
                  <a:lnTo>
                    <a:pt x="67856" y="597585"/>
                  </a:lnTo>
                  <a:lnTo>
                    <a:pt x="65404" y="600049"/>
                  </a:lnTo>
                  <a:lnTo>
                    <a:pt x="62382" y="600049"/>
                  </a:lnTo>
                  <a:lnTo>
                    <a:pt x="59347" y="600049"/>
                  </a:lnTo>
                  <a:lnTo>
                    <a:pt x="56895" y="597585"/>
                  </a:lnTo>
                  <a:lnTo>
                    <a:pt x="56895" y="594563"/>
                  </a:lnTo>
                  <a:lnTo>
                    <a:pt x="56895" y="591540"/>
                  </a:lnTo>
                  <a:lnTo>
                    <a:pt x="59347" y="589076"/>
                  </a:lnTo>
                  <a:lnTo>
                    <a:pt x="62382" y="589076"/>
                  </a:lnTo>
                  <a:lnTo>
                    <a:pt x="65404" y="589076"/>
                  </a:lnTo>
                  <a:lnTo>
                    <a:pt x="67856" y="591540"/>
                  </a:lnTo>
                  <a:lnTo>
                    <a:pt x="67856" y="594563"/>
                  </a:lnTo>
                  <a:close/>
                </a:path>
                <a:path w="67945" h="711200">
                  <a:moveTo>
                    <a:pt x="67856" y="631596"/>
                  </a:moveTo>
                  <a:lnTo>
                    <a:pt x="67856" y="634619"/>
                  </a:lnTo>
                  <a:lnTo>
                    <a:pt x="65404" y="637095"/>
                  </a:lnTo>
                  <a:lnTo>
                    <a:pt x="62382" y="637095"/>
                  </a:lnTo>
                  <a:lnTo>
                    <a:pt x="59347" y="637095"/>
                  </a:lnTo>
                  <a:lnTo>
                    <a:pt x="56895" y="634619"/>
                  </a:lnTo>
                  <a:lnTo>
                    <a:pt x="56895" y="631596"/>
                  </a:lnTo>
                  <a:lnTo>
                    <a:pt x="56895" y="628573"/>
                  </a:lnTo>
                  <a:lnTo>
                    <a:pt x="59347" y="626097"/>
                  </a:lnTo>
                  <a:lnTo>
                    <a:pt x="62382" y="626097"/>
                  </a:lnTo>
                  <a:lnTo>
                    <a:pt x="65404" y="626097"/>
                  </a:lnTo>
                  <a:lnTo>
                    <a:pt x="67856" y="628573"/>
                  </a:lnTo>
                  <a:lnTo>
                    <a:pt x="67856" y="631596"/>
                  </a:lnTo>
                  <a:close/>
                </a:path>
                <a:path w="67945" h="711200">
                  <a:moveTo>
                    <a:pt x="67856" y="613079"/>
                  </a:moveTo>
                  <a:lnTo>
                    <a:pt x="67856" y="616102"/>
                  </a:lnTo>
                  <a:lnTo>
                    <a:pt x="65404" y="618578"/>
                  </a:lnTo>
                  <a:lnTo>
                    <a:pt x="62382" y="618578"/>
                  </a:lnTo>
                  <a:lnTo>
                    <a:pt x="59347" y="618578"/>
                  </a:lnTo>
                  <a:lnTo>
                    <a:pt x="56895" y="616102"/>
                  </a:lnTo>
                  <a:lnTo>
                    <a:pt x="56895" y="613079"/>
                  </a:lnTo>
                  <a:lnTo>
                    <a:pt x="56895" y="610044"/>
                  </a:lnTo>
                  <a:lnTo>
                    <a:pt x="59347" y="607580"/>
                  </a:lnTo>
                  <a:lnTo>
                    <a:pt x="62382" y="607580"/>
                  </a:lnTo>
                  <a:lnTo>
                    <a:pt x="65404" y="607580"/>
                  </a:lnTo>
                  <a:lnTo>
                    <a:pt x="67856" y="610044"/>
                  </a:lnTo>
                  <a:lnTo>
                    <a:pt x="67856" y="613079"/>
                  </a:lnTo>
                  <a:close/>
                </a:path>
                <a:path w="67945" h="711200">
                  <a:moveTo>
                    <a:pt x="67856" y="668629"/>
                  </a:moveTo>
                  <a:lnTo>
                    <a:pt x="67856" y="671652"/>
                  </a:lnTo>
                  <a:lnTo>
                    <a:pt x="65404" y="674116"/>
                  </a:lnTo>
                  <a:lnTo>
                    <a:pt x="62382" y="674116"/>
                  </a:lnTo>
                  <a:lnTo>
                    <a:pt x="59347" y="674116"/>
                  </a:lnTo>
                  <a:lnTo>
                    <a:pt x="56895" y="671652"/>
                  </a:lnTo>
                  <a:lnTo>
                    <a:pt x="56895" y="668629"/>
                  </a:lnTo>
                  <a:lnTo>
                    <a:pt x="56895" y="665607"/>
                  </a:lnTo>
                  <a:lnTo>
                    <a:pt x="59347" y="663143"/>
                  </a:lnTo>
                  <a:lnTo>
                    <a:pt x="62382" y="663143"/>
                  </a:lnTo>
                  <a:lnTo>
                    <a:pt x="65404" y="663143"/>
                  </a:lnTo>
                  <a:lnTo>
                    <a:pt x="67856" y="665607"/>
                  </a:lnTo>
                  <a:lnTo>
                    <a:pt x="67856" y="668629"/>
                  </a:lnTo>
                  <a:close/>
                </a:path>
                <a:path w="67945" h="711200">
                  <a:moveTo>
                    <a:pt x="67856" y="650113"/>
                  </a:moveTo>
                  <a:lnTo>
                    <a:pt x="67856" y="653148"/>
                  </a:lnTo>
                  <a:lnTo>
                    <a:pt x="65404" y="655612"/>
                  </a:lnTo>
                  <a:lnTo>
                    <a:pt x="62382" y="655612"/>
                  </a:lnTo>
                  <a:lnTo>
                    <a:pt x="59347" y="655612"/>
                  </a:lnTo>
                  <a:lnTo>
                    <a:pt x="56895" y="653148"/>
                  </a:lnTo>
                  <a:lnTo>
                    <a:pt x="56895" y="650113"/>
                  </a:lnTo>
                  <a:lnTo>
                    <a:pt x="56895" y="647090"/>
                  </a:lnTo>
                  <a:lnTo>
                    <a:pt x="59347" y="644613"/>
                  </a:lnTo>
                  <a:lnTo>
                    <a:pt x="62382" y="644613"/>
                  </a:lnTo>
                  <a:lnTo>
                    <a:pt x="65404" y="644613"/>
                  </a:lnTo>
                  <a:lnTo>
                    <a:pt x="67856" y="647090"/>
                  </a:lnTo>
                  <a:lnTo>
                    <a:pt x="67856" y="650113"/>
                  </a:lnTo>
                  <a:close/>
                </a:path>
                <a:path w="67945" h="711200">
                  <a:moveTo>
                    <a:pt x="67856" y="705650"/>
                  </a:moveTo>
                  <a:lnTo>
                    <a:pt x="67856" y="708672"/>
                  </a:lnTo>
                  <a:lnTo>
                    <a:pt x="65404" y="711149"/>
                  </a:lnTo>
                  <a:lnTo>
                    <a:pt x="62382" y="711149"/>
                  </a:lnTo>
                  <a:lnTo>
                    <a:pt x="59347" y="711149"/>
                  </a:lnTo>
                  <a:lnTo>
                    <a:pt x="56895" y="708672"/>
                  </a:lnTo>
                  <a:lnTo>
                    <a:pt x="56895" y="705650"/>
                  </a:lnTo>
                  <a:lnTo>
                    <a:pt x="56895" y="702640"/>
                  </a:lnTo>
                  <a:lnTo>
                    <a:pt x="59347" y="700151"/>
                  </a:lnTo>
                  <a:lnTo>
                    <a:pt x="62382" y="700151"/>
                  </a:lnTo>
                  <a:lnTo>
                    <a:pt x="65404" y="700151"/>
                  </a:lnTo>
                  <a:lnTo>
                    <a:pt x="67856" y="702640"/>
                  </a:lnTo>
                  <a:lnTo>
                    <a:pt x="67856" y="705650"/>
                  </a:lnTo>
                  <a:close/>
                </a:path>
                <a:path w="67945" h="711200">
                  <a:moveTo>
                    <a:pt x="67856" y="687133"/>
                  </a:moveTo>
                  <a:lnTo>
                    <a:pt x="67856" y="690156"/>
                  </a:lnTo>
                  <a:lnTo>
                    <a:pt x="65404" y="692632"/>
                  </a:lnTo>
                  <a:lnTo>
                    <a:pt x="62382" y="692632"/>
                  </a:lnTo>
                  <a:lnTo>
                    <a:pt x="59347" y="692632"/>
                  </a:lnTo>
                  <a:lnTo>
                    <a:pt x="56895" y="690156"/>
                  </a:lnTo>
                  <a:lnTo>
                    <a:pt x="56895" y="687133"/>
                  </a:lnTo>
                  <a:lnTo>
                    <a:pt x="56895" y="684110"/>
                  </a:lnTo>
                  <a:lnTo>
                    <a:pt x="59347" y="681647"/>
                  </a:lnTo>
                  <a:lnTo>
                    <a:pt x="62382" y="681647"/>
                  </a:lnTo>
                  <a:lnTo>
                    <a:pt x="65404" y="681647"/>
                  </a:lnTo>
                  <a:lnTo>
                    <a:pt x="67856" y="684110"/>
                  </a:lnTo>
                  <a:lnTo>
                    <a:pt x="67856" y="687133"/>
                  </a:lnTo>
                  <a:close/>
                </a:path>
                <a:path w="67945" h="711200">
                  <a:moveTo>
                    <a:pt x="67856" y="150202"/>
                  </a:moveTo>
                  <a:lnTo>
                    <a:pt x="67856" y="153225"/>
                  </a:lnTo>
                  <a:lnTo>
                    <a:pt x="65404" y="155689"/>
                  </a:lnTo>
                  <a:lnTo>
                    <a:pt x="62382" y="155689"/>
                  </a:lnTo>
                  <a:lnTo>
                    <a:pt x="59347" y="155689"/>
                  </a:lnTo>
                  <a:lnTo>
                    <a:pt x="56895" y="153225"/>
                  </a:lnTo>
                  <a:lnTo>
                    <a:pt x="56895" y="150202"/>
                  </a:lnTo>
                  <a:lnTo>
                    <a:pt x="56895" y="147167"/>
                  </a:lnTo>
                  <a:lnTo>
                    <a:pt x="59347" y="144716"/>
                  </a:lnTo>
                  <a:lnTo>
                    <a:pt x="62382" y="144716"/>
                  </a:lnTo>
                  <a:lnTo>
                    <a:pt x="65404" y="144716"/>
                  </a:lnTo>
                  <a:lnTo>
                    <a:pt x="67856" y="147167"/>
                  </a:lnTo>
                  <a:lnTo>
                    <a:pt x="67856" y="150202"/>
                  </a:lnTo>
                  <a:close/>
                </a:path>
                <a:path w="67945" h="711200">
                  <a:moveTo>
                    <a:pt x="67856" y="131686"/>
                  </a:moveTo>
                  <a:lnTo>
                    <a:pt x="67856" y="134721"/>
                  </a:lnTo>
                  <a:lnTo>
                    <a:pt x="65404" y="137172"/>
                  </a:lnTo>
                  <a:lnTo>
                    <a:pt x="62382" y="137172"/>
                  </a:lnTo>
                  <a:lnTo>
                    <a:pt x="59347" y="137172"/>
                  </a:lnTo>
                  <a:lnTo>
                    <a:pt x="56895" y="134721"/>
                  </a:lnTo>
                  <a:lnTo>
                    <a:pt x="56895" y="131686"/>
                  </a:lnTo>
                  <a:lnTo>
                    <a:pt x="56895" y="128663"/>
                  </a:lnTo>
                  <a:lnTo>
                    <a:pt x="59347" y="126212"/>
                  </a:lnTo>
                  <a:lnTo>
                    <a:pt x="62382" y="126212"/>
                  </a:lnTo>
                  <a:lnTo>
                    <a:pt x="65404" y="126212"/>
                  </a:lnTo>
                  <a:lnTo>
                    <a:pt x="67856" y="128663"/>
                  </a:lnTo>
                  <a:lnTo>
                    <a:pt x="67856" y="131686"/>
                  </a:lnTo>
                  <a:close/>
                </a:path>
                <a:path w="67945" h="711200">
                  <a:moveTo>
                    <a:pt x="67856" y="187236"/>
                  </a:moveTo>
                  <a:lnTo>
                    <a:pt x="67856" y="190258"/>
                  </a:lnTo>
                  <a:lnTo>
                    <a:pt x="65404" y="192722"/>
                  </a:lnTo>
                  <a:lnTo>
                    <a:pt x="62382" y="192722"/>
                  </a:lnTo>
                  <a:lnTo>
                    <a:pt x="59347" y="192722"/>
                  </a:lnTo>
                  <a:lnTo>
                    <a:pt x="56895" y="190258"/>
                  </a:lnTo>
                  <a:lnTo>
                    <a:pt x="56895" y="187236"/>
                  </a:lnTo>
                  <a:lnTo>
                    <a:pt x="56895" y="184213"/>
                  </a:lnTo>
                  <a:lnTo>
                    <a:pt x="59347" y="181749"/>
                  </a:lnTo>
                  <a:lnTo>
                    <a:pt x="62382" y="181749"/>
                  </a:lnTo>
                  <a:lnTo>
                    <a:pt x="65404" y="181749"/>
                  </a:lnTo>
                  <a:lnTo>
                    <a:pt x="67856" y="184213"/>
                  </a:lnTo>
                  <a:lnTo>
                    <a:pt x="67856" y="187236"/>
                  </a:lnTo>
                  <a:close/>
                </a:path>
                <a:path w="67945" h="711200">
                  <a:moveTo>
                    <a:pt x="67856" y="168719"/>
                  </a:moveTo>
                  <a:lnTo>
                    <a:pt x="67856" y="171742"/>
                  </a:lnTo>
                  <a:lnTo>
                    <a:pt x="65404" y="174205"/>
                  </a:lnTo>
                  <a:lnTo>
                    <a:pt x="62382" y="174205"/>
                  </a:lnTo>
                  <a:lnTo>
                    <a:pt x="59347" y="174205"/>
                  </a:lnTo>
                  <a:lnTo>
                    <a:pt x="56895" y="171742"/>
                  </a:lnTo>
                  <a:lnTo>
                    <a:pt x="56895" y="168719"/>
                  </a:lnTo>
                  <a:lnTo>
                    <a:pt x="56895" y="165696"/>
                  </a:lnTo>
                  <a:lnTo>
                    <a:pt x="59347" y="163233"/>
                  </a:lnTo>
                  <a:lnTo>
                    <a:pt x="62382" y="163233"/>
                  </a:lnTo>
                  <a:lnTo>
                    <a:pt x="65404" y="163233"/>
                  </a:lnTo>
                  <a:lnTo>
                    <a:pt x="67856" y="165696"/>
                  </a:lnTo>
                  <a:lnTo>
                    <a:pt x="67856" y="168719"/>
                  </a:lnTo>
                  <a:close/>
                </a:path>
                <a:path w="67945" h="711200">
                  <a:moveTo>
                    <a:pt x="67856" y="224269"/>
                  </a:moveTo>
                  <a:lnTo>
                    <a:pt x="67856" y="227291"/>
                  </a:lnTo>
                  <a:lnTo>
                    <a:pt x="65404" y="229755"/>
                  </a:lnTo>
                  <a:lnTo>
                    <a:pt x="62382" y="229755"/>
                  </a:lnTo>
                  <a:lnTo>
                    <a:pt x="59347" y="229755"/>
                  </a:lnTo>
                  <a:lnTo>
                    <a:pt x="56895" y="227291"/>
                  </a:lnTo>
                  <a:lnTo>
                    <a:pt x="56895" y="224269"/>
                  </a:lnTo>
                  <a:lnTo>
                    <a:pt x="56895" y="221234"/>
                  </a:lnTo>
                  <a:lnTo>
                    <a:pt x="59347" y="218782"/>
                  </a:lnTo>
                  <a:lnTo>
                    <a:pt x="62382" y="218782"/>
                  </a:lnTo>
                  <a:lnTo>
                    <a:pt x="65404" y="218782"/>
                  </a:lnTo>
                  <a:lnTo>
                    <a:pt x="67856" y="221234"/>
                  </a:lnTo>
                  <a:lnTo>
                    <a:pt x="67856" y="224269"/>
                  </a:lnTo>
                  <a:close/>
                </a:path>
                <a:path w="67945" h="711200">
                  <a:moveTo>
                    <a:pt x="67856" y="205752"/>
                  </a:moveTo>
                  <a:lnTo>
                    <a:pt x="67856" y="208775"/>
                  </a:lnTo>
                  <a:lnTo>
                    <a:pt x="65404" y="211239"/>
                  </a:lnTo>
                  <a:lnTo>
                    <a:pt x="62382" y="211239"/>
                  </a:lnTo>
                  <a:lnTo>
                    <a:pt x="59347" y="211239"/>
                  </a:lnTo>
                  <a:lnTo>
                    <a:pt x="56895" y="208775"/>
                  </a:lnTo>
                  <a:lnTo>
                    <a:pt x="56895" y="205752"/>
                  </a:lnTo>
                  <a:lnTo>
                    <a:pt x="56895" y="202717"/>
                  </a:lnTo>
                  <a:lnTo>
                    <a:pt x="59347" y="200266"/>
                  </a:lnTo>
                  <a:lnTo>
                    <a:pt x="62382" y="200266"/>
                  </a:lnTo>
                  <a:lnTo>
                    <a:pt x="65404" y="200266"/>
                  </a:lnTo>
                  <a:lnTo>
                    <a:pt x="67856" y="202717"/>
                  </a:lnTo>
                  <a:lnTo>
                    <a:pt x="67856" y="205752"/>
                  </a:lnTo>
                  <a:close/>
                </a:path>
                <a:path w="67945" h="711200">
                  <a:moveTo>
                    <a:pt x="67856" y="261302"/>
                  </a:moveTo>
                  <a:lnTo>
                    <a:pt x="67856" y="264325"/>
                  </a:lnTo>
                  <a:lnTo>
                    <a:pt x="65404" y="266776"/>
                  </a:lnTo>
                  <a:lnTo>
                    <a:pt x="62382" y="266776"/>
                  </a:lnTo>
                  <a:lnTo>
                    <a:pt x="59347" y="266776"/>
                  </a:lnTo>
                  <a:lnTo>
                    <a:pt x="56895" y="264325"/>
                  </a:lnTo>
                  <a:lnTo>
                    <a:pt x="56895" y="261302"/>
                  </a:lnTo>
                  <a:lnTo>
                    <a:pt x="56895" y="258267"/>
                  </a:lnTo>
                  <a:lnTo>
                    <a:pt x="59347" y="255803"/>
                  </a:lnTo>
                  <a:lnTo>
                    <a:pt x="62382" y="255803"/>
                  </a:lnTo>
                  <a:lnTo>
                    <a:pt x="65404" y="255803"/>
                  </a:lnTo>
                  <a:lnTo>
                    <a:pt x="67856" y="258267"/>
                  </a:lnTo>
                  <a:lnTo>
                    <a:pt x="67856" y="261302"/>
                  </a:lnTo>
                  <a:close/>
                </a:path>
                <a:path w="67945" h="711200">
                  <a:moveTo>
                    <a:pt x="67856" y="242785"/>
                  </a:moveTo>
                  <a:lnTo>
                    <a:pt x="67856" y="245808"/>
                  </a:lnTo>
                  <a:lnTo>
                    <a:pt x="65404" y="248272"/>
                  </a:lnTo>
                  <a:lnTo>
                    <a:pt x="62382" y="248272"/>
                  </a:lnTo>
                  <a:lnTo>
                    <a:pt x="59347" y="248272"/>
                  </a:lnTo>
                  <a:lnTo>
                    <a:pt x="56895" y="245808"/>
                  </a:lnTo>
                  <a:lnTo>
                    <a:pt x="56895" y="242785"/>
                  </a:lnTo>
                  <a:lnTo>
                    <a:pt x="56895" y="239750"/>
                  </a:lnTo>
                  <a:lnTo>
                    <a:pt x="59347" y="237299"/>
                  </a:lnTo>
                  <a:lnTo>
                    <a:pt x="62382" y="237299"/>
                  </a:lnTo>
                  <a:lnTo>
                    <a:pt x="65404" y="237299"/>
                  </a:lnTo>
                  <a:lnTo>
                    <a:pt x="67856" y="239750"/>
                  </a:lnTo>
                  <a:lnTo>
                    <a:pt x="67856" y="242785"/>
                  </a:lnTo>
                  <a:close/>
                </a:path>
                <a:path w="67945" h="711200">
                  <a:moveTo>
                    <a:pt x="67856" y="279806"/>
                  </a:moveTo>
                  <a:lnTo>
                    <a:pt x="67856" y="282829"/>
                  </a:lnTo>
                  <a:lnTo>
                    <a:pt x="65404" y="285292"/>
                  </a:lnTo>
                  <a:lnTo>
                    <a:pt x="62382" y="285292"/>
                  </a:lnTo>
                  <a:lnTo>
                    <a:pt x="59347" y="285292"/>
                  </a:lnTo>
                  <a:lnTo>
                    <a:pt x="56895" y="282829"/>
                  </a:lnTo>
                  <a:lnTo>
                    <a:pt x="56895" y="279806"/>
                  </a:lnTo>
                  <a:lnTo>
                    <a:pt x="56895" y="276783"/>
                  </a:lnTo>
                  <a:lnTo>
                    <a:pt x="59347" y="274320"/>
                  </a:lnTo>
                  <a:lnTo>
                    <a:pt x="62382" y="274320"/>
                  </a:lnTo>
                  <a:lnTo>
                    <a:pt x="65404" y="274320"/>
                  </a:lnTo>
                  <a:lnTo>
                    <a:pt x="67856" y="276783"/>
                  </a:lnTo>
                  <a:lnTo>
                    <a:pt x="67856" y="279806"/>
                  </a:lnTo>
                  <a:close/>
                </a:path>
                <a:path w="67945" h="711200">
                  <a:moveTo>
                    <a:pt x="67856" y="298323"/>
                  </a:moveTo>
                  <a:lnTo>
                    <a:pt x="67856" y="301358"/>
                  </a:lnTo>
                  <a:lnTo>
                    <a:pt x="65404" y="303809"/>
                  </a:lnTo>
                  <a:lnTo>
                    <a:pt x="62382" y="303809"/>
                  </a:lnTo>
                  <a:lnTo>
                    <a:pt x="59347" y="303809"/>
                  </a:lnTo>
                  <a:lnTo>
                    <a:pt x="56895" y="301358"/>
                  </a:lnTo>
                  <a:lnTo>
                    <a:pt x="56895" y="298323"/>
                  </a:lnTo>
                  <a:lnTo>
                    <a:pt x="56895" y="295287"/>
                  </a:lnTo>
                  <a:lnTo>
                    <a:pt x="59347" y="292836"/>
                  </a:lnTo>
                  <a:lnTo>
                    <a:pt x="62382" y="292836"/>
                  </a:lnTo>
                  <a:lnTo>
                    <a:pt x="65404" y="292836"/>
                  </a:lnTo>
                  <a:lnTo>
                    <a:pt x="67856" y="295287"/>
                  </a:lnTo>
                  <a:lnTo>
                    <a:pt x="67856" y="298323"/>
                  </a:lnTo>
                  <a:close/>
                </a:path>
                <a:path w="67945" h="711200">
                  <a:moveTo>
                    <a:pt x="67856" y="335356"/>
                  </a:moveTo>
                  <a:lnTo>
                    <a:pt x="67856" y="338378"/>
                  </a:lnTo>
                  <a:lnTo>
                    <a:pt x="65404" y="340842"/>
                  </a:lnTo>
                  <a:lnTo>
                    <a:pt x="62382" y="340842"/>
                  </a:lnTo>
                  <a:lnTo>
                    <a:pt x="59347" y="340842"/>
                  </a:lnTo>
                  <a:lnTo>
                    <a:pt x="56895" y="338378"/>
                  </a:lnTo>
                  <a:lnTo>
                    <a:pt x="56895" y="335356"/>
                  </a:lnTo>
                  <a:lnTo>
                    <a:pt x="56895" y="332333"/>
                  </a:lnTo>
                  <a:lnTo>
                    <a:pt x="59347" y="329869"/>
                  </a:lnTo>
                  <a:lnTo>
                    <a:pt x="62382" y="329869"/>
                  </a:lnTo>
                  <a:lnTo>
                    <a:pt x="65404" y="329869"/>
                  </a:lnTo>
                  <a:lnTo>
                    <a:pt x="67856" y="332333"/>
                  </a:lnTo>
                  <a:lnTo>
                    <a:pt x="67856" y="335356"/>
                  </a:lnTo>
                  <a:close/>
                </a:path>
                <a:path w="67945" h="711200">
                  <a:moveTo>
                    <a:pt x="67856" y="316839"/>
                  </a:moveTo>
                  <a:lnTo>
                    <a:pt x="67856" y="319874"/>
                  </a:lnTo>
                  <a:lnTo>
                    <a:pt x="65404" y="322326"/>
                  </a:lnTo>
                  <a:lnTo>
                    <a:pt x="62382" y="322326"/>
                  </a:lnTo>
                  <a:lnTo>
                    <a:pt x="59347" y="322326"/>
                  </a:lnTo>
                  <a:lnTo>
                    <a:pt x="56895" y="319874"/>
                  </a:lnTo>
                  <a:lnTo>
                    <a:pt x="56895" y="316839"/>
                  </a:lnTo>
                  <a:lnTo>
                    <a:pt x="56895" y="313804"/>
                  </a:lnTo>
                  <a:lnTo>
                    <a:pt x="59347" y="311353"/>
                  </a:lnTo>
                  <a:lnTo>
                    <a:pt x="62382" y="311353"/>
                  </a:lnTo>
                  <a:lnTo>
                    <a:pt x="65404" y="311353"/>
                  </a:lnTo>
                  <a:lnTo>
                    <a:pt x="67856" y="313804"/>
                  </a:lnTo>
                  <a:lnTo>
                    <a:pt x="67856" y="316839"/>
                  </a:lnTo>
                  <a:close/>
                </a:path>
                <a:path w="67945" h="711200">
                  <a:moveTo>
                    <a:pt x="67856" y="372389"/>
                  </a:moveTo>
                  <a:lnTo>
                    <a:pt x="67856" y="375424"/>
                  </a:lnTo>
                  <a:lnTo>
                    <a:pt x="65404" y="377875"/>
                  </a:lnTo>
                  <a:lnTo>
                    <a:pt x="62382" y="377875"/>
                  </a:lnTo>
                  <a:lnTo>
                    <a:pt x="59347" y="377875"/>
                  </a:lnTo>
                  <a:lnTo>
                    <a:pt x="56895" y="375424"/>
                  </a:lnTo>
                  <a:lnTo>
                    <a:pt x="56895" y="372389"/>
                  </a:lnTo>
                  <a:lnTo>
                    <a:pt x="56895" y="369366"/>
                  </a:lnTo>
                  <a:lnTo>
                    <a:pt x="59347" y="366903"/>
                  </a:lnTo>
                  <a:lnTo>
                    <a:pt x="62382" y="366903"/>
                  </a:lnTo>
                  <a:lnTo>
                    <a:pt x="65404" y="366903"/>
                  </a:lnTo>
                  <a:lnTo>
                    <a:pt x="67856" y="369366"/>
                  </a:lnTo>
                  <a:lnTo>
                    <a:pt x="67856" y="372389"/>
                  </a:lnTo>
                  <a:close/>
                </a:path>
                <a:path w="67945" h="711200">
                  <a:moveTo>
                    <a:pt x="67856" y="353872"/>
                  </a:moveTo>
                  <a:lnTo>
                    <a:pt x="67856" y="356895"/>
                  </a:lnTo>
                  <a:lnTo>
                    <a:pt x="65404" y="359359"/>
                  </a:lnTo>
                  <a:lnTo>
                    <a:pt x="62382" y="359359"/>
                  </a:lnTo>
                  <a:lnTo>
                    <a:pt x="59347" y="359359"/>
                  </a:lnTo>
                  <a:lnTo>
                    <a:pt x="56895" y="356895"/>
                  </a:lnTo>
                  <a:lnTo>
                    <a:pt x="56895" y="353872"/>
                  </a:lnTo>
                  <a:lnTo>
                    <a:pt x="56895" y="350837"/>
                  </a:lnTo>
                  <a:lnTo>
                    <a:pt x="59347" y="348386"/>
                  </a:lnTo>
                  <a:lnTo>
                    <a:pt x="62382" y="348386"/>
                  </a:lnTo>
                  <a:lnTo>
                    <a:pt x="65404" y="348386"/>
                  </a:lnTo>
                  <a:lnTo>
                    <a:pt x="67856" y="350837"/>
                  </a:lnTo>
                  <a:lnTo>
                    <a:pt x="67856" y="353872"/>
                  </a:lnTo>
                  <a:close/>
                </a:path>
                <a:path w="67945" h="711200">
                  <a:moveTo>
                    <a:pt x="67856" y="409422"/>
                  </a:moveTo>
                  <a:lnTo>
                    <a:pt x="67856" y="412445"/>
                  </a:lnTo>
                  <a:lnTo>
                    <a:pt x="65404" y="414896"/>
                  </a:lnTo>
                  <a:lnTo>
                    <a:pt x="62382" y="414896"/>
                  </a:lnTo>
                  <a:lnTo>
                    <a:pt x="59347" y="414896"/>
                  </a:lnTo>
                  <a:lnTo>
                    <a:pt x="56895" y="412445"/>
                  </a:lnTo>
                  <a:lnTo>
                    <a:pt x="56895" y="409422"/>
                  </a:lnTo>
                  <a:lnTo>
                    <a:pt x="56895" y="406387"/>
                  </a:lnTo>
                  <a:lnTo>
                    <a:pt x="59347" y="403936"/>
                  </a:lnTo>
                  <a:lnTo>
                    <a:pt x="62382" y="403936"/>
                  </a:lnTo>
                  <a:lnTo>
                    <a:pt x="65404" y="403936"/>
                  </a:lnTo>
                  <a:lnTo>
                    <a:pt x="67856" y="406387"/>
                  </a:lnTo>
                  <a:lnTo>
                    <a:pt x="67856" y="409422"/>
                  </a:lnTo>
                  <a:close/>
                </a:path>
                <a:path w="67945" h="711200">
                  <a:moveTo>
                    <a:pt x="67856" y="390906"/>
                  </a:moveTo>
                  <a:lnTo>
                    <a:pt x="67856" y="393928"/>
                  </a:lnTo>
                  <a:lnTo>
                    <a:pt x="65404" y="396379"/>
                  </a:lnTo>
                  <a:lnTo>
                    <a:pt x="62382" y="396379"/>
                  </a:lnTo>
                  <a:lnTo>
                    <a:pt x="59347" y="396379"/>
                  </a:lnTo>
                  <a:lnTo>
                    <a:pt x="56895" y="393928"/>
                  </a:lnTo>
                  <a:lnTo>
                    <a:pt x="56895" y="390906"/>
                  </a:lnTo>
                  <a:lnTo>
                    <a:pt x="56895" y="387883"/>
                  </a:lnTo>
                  <a:lnTo>
                    <a:pt x="59347" y="385406"/>
                  </a:lnTo>
                  <a:lnTo>
                    <a:pt x="62382" y="385406"/>
                  </a:lnTo>
                  <a:lnTo>
                    <a:pt x="65404" y="385406"/>
                  </a:lnTo>
                  <a:lnTo>
                    <a:pt x="67856" y="387883"/>
                  </a:lnTo>
                  <a:lnTo>
                    <a:pt x="67856" y="390906"/>
                  </a:lnTo>
                  <a:close/>
                </a:path>
                <a:path w="67945" h="711200">
                  <a:moveTo>
                    <a:pt x="67856" y="20599"/>
                  </a:moveTo>
                  <a:lnTo>
                    <a:pt x="67856" y="23634"/>
                  </a:lnTo>
                  <a:lnTo>
                    <a:pt x="65404" y="26085"/>
                  </a:lnTo>
                  <a:lnTo>
                    <a:pt x="62382" y="26085"/>
                  </a:lnTo>
                  <a:lnTo>
                    <a:pt x="59347" y="26085"/>
                  </a:lnTo>
                  <a:lnTo>
                    <a:pt x="56895" y="23634"/>
                  </a:lnTo>
                  <a:lnTo>
                    <a:pt x="56895" y="20599"/>
                  </a:lnTo>
                  <a:lnTo>
                    <a:pt x="56895" y="17564"/>
                  </a:lnTo>
                  <a:lnTo>
                    <a:pt x="59347" y="15113"/>
                  </a:lnTo>
                  <a:lnTo>
                    <a:pt x="62382" y="15113"/>
                  </a:lnTo>
                  <a:lnTo>
                    <a:pt x="65404" y="15113"/>
                  </a:lnTo>
                  <a:lnTo>
                    <a:pt x="67856" y="17564"/>
                  </a:lnTo>
                  <a:lnTo>
                    <a:pt x="67856" y="20599"/>
                  </a:lnTo>
                  <a:close/>
                </a:path>
                <a:path w="67945" h="711200">
                  <a:moveTo>
                    <a:pt x="67856" y="57632"/>
                  </a:moveTo>
                  <a:lnTo>
                    <a:pt x="67856" y="60655"/>
                  </a:lnTo>
                  <a:lnTo>
                    <a:pt x="65404" y="63119"/>
                  </a:lnTo>
                  <a:lnTo>
                    <a:pt x="62382" y="63119"/>
                  </a:lnTo>
                  <a:lnTo>
                    <a:pt x="59347" y="63119"/>
                  </a:lnTo>
                  <a:lnTo>
                    <a:pt x="56895" y="60655"/>
                  </a:lnTo>
                  <a:lnTo>
                    <a:pt x="56895" y="57632"/>
                  </a:lnTo>
                  <a:lnTo>
                    <a:pt x="56895" y="54597"/>
                  </a:lnTo>
                  <a:lnTo>
                    <a:pt x="59347" y="52146"/>
                  </a:lnTo>
                  <a:lnTo>
                    <a:pt x="62382" y="52146"/>
                  </a:lnTo>
                  <a:lnTo>
                    <a:pt x="65404" y="52146"/>
                  </a:lnTo>
                  <a:lnTo>
                    <a:pt x="67856" y="54597"/>
                  </a:lnTo>
                  <a:lnTo>
                    <a:pt x="67856" y="57632"/>
                  </a:lnTo>
                  <a:close/>
                </a:path>
                <a:path w="67945" h="711200">
                  <a:moveTo>
                    <a:pt x="67856" y="39116"/>
                  </a:moveTo>
                  <a:lnTo>
                    <a:pt x="67856" y="42151"/>
                  </a:lnTo>
                  <a:lnTo>
                    <a:pt x="65404" y="44602"/>
                  </a:lnTo>
                  <a:lnTo>
                    <a:pt x="62382" y="44602"/>
                  </a:lnTo>
                  <a:lnTo>
                    <a:pt x="59347" y="44602"/>
                  </a:lnTo>
                  <a:lnTo>
                    <a:pt x="56895" y="42151"/>
                  </a:lnTo>
                  <a:lnTo>
                    <a:pt x="56895" y="39116"/>
                  </a:lnTo>
                  <a:lnTo>
                    <a:pt x="56895" y="36080"/>
                  </a:lnTo>
                  <a:lnTo>
                    <a:pt x="59347" y="33629"/>
                  </a:lnTo>
                  <a:lnTo>
                    <a:pt x="62382" y="33629"/>
                  </a:lnTo>
                  <a:lnTo>
                    <a:pt x="65404" y="33629"/>
                  </a:lnTo>
                  <a:lnTo>
                    <a:pt x="67856" y="36080"/>
                  </a:lnTo>
                  <a:lnTo>
                    <a:pt x="67856" y="39116"/>
                  </a:lnTo>
                  <a:close/>
                </a:path>
                <a:path w="67945" h="711200">
                  <a:moveTo>
                    <a:pt x="67856" y="94665"/>
                  </a:moveTo>
                  <a:lnTo>
                    <a:pt x="67856" y="97688"/>
                  </a:lnTo>
                  <a:lnTo>
                    <a:pt x="65404" y="100139"/>
                  </a:lnTo>
                  <a:lnTo>
                    <a:pt x="62382" y="100139"/>
                  </a:lnTo>
                  <a:lnTo>
                    <a:pt x="59347" y="100139"/>
                  </a:lnTo>
                  <a:lnTo>
                    <a:pt x="56895" y="97688"/>
                  </a:lnTo>
                  <a:lnTo>
                    <a:pt x="56895" y="94665"/>
                  </a:lnTo>
                  <a:lnTo>
                    <a:pt x="56895" y="91630"/>
                  </a:lnTo>
                  <a:lnTo>
                    <a:pt x="59347" y="89179"/>
                  </a:lnTo>
                  <a:lnTo>
                    <a:pt x="62382" y="89179"/>
                  </a:lnTo>
                  <a:lnTo>
                    <a:pt x="65404" y="89179"/>
                  </a:lnTo>
                  <a:lnTo>
                    <a:pt x="67856" y="91630"/>
                  </a:lnTo>
                  <a:lnTo>
                    <a:pt x="67856" y="94665"/>
                  </a:lnTo>
                  <a:close/>
                </a:path>
                <a:path w="67945" h="711200">
                  <a:moveTo>
                    <a:pt x="67856" y="76136"/>
                  </a:moveTo>
                  <a:lnTo>
                    <a:pt x="67856" y="79171"/>
                  </a:lnTo>
                  <a:lnTo>
                    <a:pt x="65404" y="81635"/>
                  </a:lnTo>
                  <a:lnTo>
                    <a:pt x="62382" y="81635"/>
                  </a:lnTo>
                  <a:lnTo>
                    <a:pt x="59347" y="81635"/>
                  </a:lnTo>
                  <a:lnTo>
                    <a:pt x="56895" y="79171"/>
                  </a:lnTo>
                  <a:lnTo>
                    <a:pt x="56895" y="76136"/>
                  </a:lnTo>
                  <a:lnTo>
                    <a:pt x="56895" y="73113"/>
                  </a:lnTo>
                  <a:lnTo>
                    <a:pt x="59347" y="70662"/>
                  </a:lnTo>
                  <a:lnTo>
                    <a:pt x="62382" y="70662"/>
                  </a:lnTo>
                  <a:lnTo>
                    <a:pt x="65404" y="70662"/>
                  </a:lnTo>
                  <a:lnTo>
                    <a:pt x="67856" y="73113"/>
                  </a:lnTo>
                  <a:lnTo>
                    <a:pt x="67856" y="76136"/>
                  </a:lnTo>
                  <a:close/>
                </a:path>
                <a:path w="67945" h="711200">
                  <a:moveTo>
                    <a:pt x="67856" y="113169"/>
                  </a:moveTo>
                  <a:lnTo>
                    <a:pt x="67856" y="116205"/>
                  </a:lnTo>
                  <a:lnTo>
                    <a:pt x="65404" y="118656"/>
                  </a:lnTo>
                  <a:lnTo>
                    <a:pt x="62382" y="118656"/>
                  </a:lnTo>
                  <a:lnTo>
                    <a:pt x="59347" y="118656"/>
                  </a:lnTo>
                  <a:lnTo>
                    <a:pt x="56895" y="116205"/>
                  </a:lnTo>
                  <a:lnTo>
                    <a:pt x="56895" y="113169"/>
                  </a:lnTo>
                  <a:lnTo>
                    <a:pt x="56895" y="110134"/>
                  </a:lnTo>
                  <a:lnTo>
                    <a:pt x="59347" y="107696"/>
                  </a:lnTo>
                  <a:lnTo>
                    <a:pt x="62382" y="107696"/>
                  </a:lnTo>
                  <a:lnTo>
                    <a:pt x="65404" y="107696"/>
                  </a:lnTo>
                  <a:lnTo>
                    <a:pt x="67856" y="110134"/>
                  </a:lnTo>
                  <a:lnTo>
                    <a:pt x="67856" y="113169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742916" y="2219505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5900" y="0"/>
                  </a:moveTo>
                  <a:lnTo>
                    <a:pt x="4597" y="0"/>
                  </a:lnTo>
                  <a:lnTo>
                    <a:pt x="0" y="4584"/>
                  </a:lnTo>
                  <a:lnTo>
                    <a:pt x="0" y="15887"/>
                  </a:lnTo>
                  <a:lnTo>
                    <a:pt x="4597" y="20472"/>
                  </a:lnTo>
                  <a:lnTo>
                    <a:pt x="15900" y="20472"/>
                  </a:lnTo>
                  <a:lnTo>
                    <a:pt x="20497" y="15887"/>
                  </a:lnTo>
                  <a:lnTo>
                    <a:pt x="20497" y="10236"/>
                  </a:lnTo>
                  <a:lnTo>
                    <a:pt x="20497" y="4584"/>
                  </a:lnTo>
                  <a:lnTo>
                    <a:pt x="159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178193" y="2068075"/>
              <a:ext cx="396240" cy="1657985"/>
            </a:xfrm>
            <a:custGeom>
              <a:avLst/>
              <a:gdLst/>
              <a:ahLst/>
              <a:cxnLst/>
              <a:rect l="l" t="t" r="r" b="b"/>
              <a:pathLst>
                <a:path w="396239" h="1657985">
                  <a:moveTo>
                    <a:pt x="68757" y="36569"/>
                  </a:moveTo>
                  <a:lnTo>
                    <a:pt x="0" y="36569"/>
                  </a:lnTo>
                  <a:lnTo>
                    <a:pt x="4394" y="278707"/>
                  </a:lnTo>
                  <a:lnTo>
                    <a:pt x="21945" y="278707"/>
                  </a:lnTo>
                  <a:lnTo>
                    <a:pt x="21945" y="1629098"/>
                  </a:lnTo>
                  <a:lnTo>
                    <a:pt x="44615" y="1657635"/>
                  </a:lnTo>
                  <a:lnTo>
                    <a:pt x="63639" y="1657635"/>
                  </a:lnTo>
                  <a:lnTo>
                    <a:pt x="145567" y="1615916"/>
                  </a:lnTo>
                  <a:lnTo>
                    <a:pt x="216535" y="1614455"/>
                  </a:lnTo>
                  <a:lnTo>
                    <a:pt x="388393" y="1614455"/>
                  </a:lnTo>
                  <a:lnTo>
                    <a:pt x="384048" y="277971"/>
                  </a:lnTo>
                  <a:lnTo>
                    <a:pt x="395757" y="277971"/>
                  </a:lnTo>
                  <a:lnTo>
                    <a:pt x="395020" y="230435"/>
                  </a:lnTo>
                  <a:lnTo>
                    <a:pt x="385495" y="230435"/>
                  </a:lnTo>
                  <a:lnTo>
                    <a:pt x="385495" y="107524"/>
                  </a:lnTo>
                  <a:lnTo>
                    <a:pt x="386245" y="101682"/>
                  </a:lnTo>
                  <a:lnTo>
                    <a:pt x="374535" y="97288"/>
                  </a:lnTo>
                  <a:lnTo>
                    <a:pt x="353326" y="96564"/>
                  </a:lnTo>
                  <a:lnTo>
                    <a:pt x="352839" y="92906"/>
                  </a:lnTo>
                  <a:lnTo>
                    <a:pt x="68757" y="92906"/>
                  </a:lnTo>
                  <a:lnTo>
                    <a:pt x="68757" y="36569"/>
                  </a:lnTo>
                  <a:close/>
                </a:path>
                <a:path w="396239" h="1657985">
                  <a:moveTo>
                    <a:pt x="388395" y="1615205"/>
                  </a:moveTo>
                  <a:lnTo>
                    <a:pt x="268452" y="1615205"/>
                  </a:lnTo>
                  <a:lnTo>
                    <a:pt x="349669" y="1654676"/>
                  </a:lnTo>
                  <a:lnTo>
                    <a:pt x="370154" y="1654676"/>
                  </a:lnTo>
                  <a:lnTo>
                    <a:pt x="388454" y="1633480"/>
                  </a:lnTo>
                  <a:lnTo>
                    <a:pt x="388395" y="1615205"/>
                  </a:lnTo>
                  <a:close/>
                </a:path>
                <a:path w="396239" h="1657985">
                  <a:moveTo>
                    <a:pt x="388393" y="1614455"/>
                  </a:moveTo>
                  <a:lnTo>
                    <a:pt x="216535" y="1614455"/>
                  </a:lnTo>
                  <a:lnTo>
                    <a:pt x="217995" y="1634953"/>
                  </a:lnTo>
                  <a:lnTo>
                    <a:pt x="223850" y="1649926"/>
                  </a:lnTo>
                  <a:lnTo>
                    <a:pt x="232994" y="1649926"/>
                  </a:lnTo>
                  <a:lnTo>
                    <a:pt x="252374" y="1615205"/>
                  </a:lnTo>
                  <a:lnTo>
                    <a:pt x="388395" y="1615205"/>
                  </a:lnTo>
                  <a:lnTo>
                    <a:pt x="388393" y="1614455"/>
                  </a:lnTo>
                  <a:close/>
                </a:path>
                <a:path w="396239" h="1657985">
                  <a:moveTo>
                    <a:pt x="186815" y="0"/>
                  </a:moveTo>
                  <a:lnTo>
                    <a:pt x="180081" y="2195"/>
                  </a:lnTo>
                  <a:lnTo>
                    <a:pt x="169710" y="8782"/>
                  </a:lnTo>
                  <a:lnTo>
                    <a:pt x="114109" y="92906"/>
                  </a:lnTo>
                  <a:lnTo>
                    <a:pt x="352839" y="92906"/>
                  </a:lnTo>
                  <a:lnTo>
                    <a:pt x="352254" y="88512"/>
                  </a:lnTo>
                  <a:lnTo>
                    <a:pt x="274320" y="88512"/>
                  </a:lnTo>
                  <a:lnTo>
                    <a:pt x="252374" y="85591"/>
                  </a:lnTo>
                  <a:lnTo>
                    <a:pt x="201168" y="8782"/>
                  </a:lnTo>
                  <a:lnTo>
                    <a:pt x="192861" y="2195"/>
                  </a:lnTo>
                  <a:lnTo>
                    <a:pt x="186815" y="0"/>
                  </a:lnTo>
                  <a:close/>
                </a:path>
                <a:path w="396239" h="1657985">
                  <a:moveTo>
                    <a:pt x="344538" y="35109"/>
                  </a:moveTo>
                  <a:lnTo>
                    <a:pt x="275056" y="35109"/>
                  </a:lnTo>
                  <a:lnTo>
                    <a:pt x="274320" y="88512"/>
                  </a:lnTo>
                  <a:lnTo>
                    <a:pt x="352254" y="88512"/>
                  </a:lnTo>
                  <a:lnTo>
                    <a:pt x="351866" y="85591"/>
                  </a:lnTo>
                  <a:lnTo>
                    <a:pt x="345274" y="85591"/>
                  </a:lnTo>
                  <a:lnTo>
                    <a:pt x="344538" y="35109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178193" y="2068075"/>
              <a:ext cx="396240" cy="1657985"/>
            </a:xfrm>
            <a:custGeom>
              <a:avLst/>
              <a:gdLst/>
              <a:ahLst/>
              <a:cxnLst/>
              <a:rect l="l" t="t" r="r" b="b"/>
              <a:pathLst>
                <a:path w="396239" h="1657985">
                  <a:moveTo>
                    <a:pt x="0" y="36569"/>
                  </a:moveTo>
                  <a:lnTo>
                    <a:pt x="4394" y="278707"/>
                  </a:lnTo>
                  <a:lnTo>
                    <a:pt x="21945" y="278707"/>
                  </a:lnTo>
                  <a:lnTo>
                    <a:pt x="21945" y="1610785"/>
                  </a:lnTo>
                  <a:lnTo>
                    <a:pt x="21945" y="1629098"/>
                  </a:lnTo>
                  <a:lnTo>
                    <a:pt x="44615" y="1657635"/>
                  </a:lnTo>
                  <a:lnTo>
                    <a:pt x="63639" y="1657635"/>
                  </a:lnTo>
                  <a:lnTo>
                    <a:pt x="145567" y="1615916"/>
                  </a:lnTo>
                  <a:lnTo>
                    <a:pt x="216535" y="1614455"/>
                  </a:lnTo>
                  <a:lnTo>
                    <a:pt x="217995" y="1634953"/>
                  </a:lnTo>
                  <a:lnTo>
                    <a:pt x="223850" y="1649926"/>
                  </a:lnTo>
                  <a:lnTo>
                    <a:pt x="232994" y="1649926"/>
                  </a:lnTo>
                  <a:lnTo>
                    <a:pt x="243978" y="1649436"/>
                  </a:lnTo>
                  <a:lnTo>
                    <a:pt x="249618" y="1647293"/>
                  </a:lnTo>
                  <a:lnTo>
                    <a:pt x="251696" y="1641713"/>
                  </a:lnTo>
                  <a:lnTo>
                    <a:pt x="251993" y="1630914"/>
                  </a:lnTo>
                  <a:lnTo>
                    <a:pt x="252374" y="1615205"/>
                  </a:lnTo>
                  <a:lnTo>
                    <a:pt x="268452" y="1615205"/>
                  </a:lnTo>
                  <a:lnTo>
                    <a:pt x="349669" y="1654676"/>
                  </a:lnTo>
                  <a:lnTo>
                    <a:pt x="370154" y="1654676"/>
                  </a:lnTo>
                  <a:lnTo>
                    <a:pt x="388454" y="1633480"/>
                  </a:lnTo>
                  <a:lnTo>
                    <a:pt x="384048" y="277971"/>
                  </a:lnTo>
                  <a:lnTo>
                    <a:pt x="395757" y="277971"/>
                  </a:lnTo>
                  <a:lnTo>
                    <a:pt x="395020" y="230435"/>
                  </a:lnTo>
                  <a:lnTo>
                    <a:pt x="385495" y="230435"/>
                  </a:lnTo>
                  <a:lnTo>
                    <a:pt x="385495" y="107524"/>
                  </a:lnTo>
                  <a:lnTo>
                    <a:pt x="386245" y="101682"/>
                  </a:lnTo>
                  <a:lnTo>
                    <a:pt x="374535" y="97288"/>
                  </a:lnTo>
                  <a:lnTo>
                    <a:pt x="353326" y="96564"/>
                  </a:lnTo>
                  <a:lnTo>
                    <a:pt x="351866" y="85591"/>
                  </a:lnTo>
                  <a:lnTo>
                    <a:pt x="345274" y="85591"/>
                  </a:lnTo>
                  <a:lnTo>
                    <a:pt x="344538" y="35109"/>
                  </a:lnTo>
                  <a:lnTo>
                    <a:pt x="275056" y="35109"/>
                  </a:lnTo>
                  <a:lnTo>
                    <a:pt x="274320" y="88512"/>
                  </a:lnTo>
                  <a:lnTo>
                    <a:pt x="252374" y="85591"/>
                  </a:lnTo>
                  <a:lnTo>
                    <a:pt x="201168" y="8782"/>
                  </a:lnTo>
                  <a:lnTo>
                    <a:pt x="192861" y="2195"/>
                  </a:lnTo>
                  <a:lnTo>
                    <a:pt x="186815" y="0"/>
                  </a:lnTo>
                  <a:lnTo>
                    <a:pt x="180081" y="2195"/>
                  </a:lnTo>
                  <a:lnTo>
                    <a:pt x="169710" y="8782"/>
                  </a:lnTo>
                  <a:lnTo>
                    <a:pt x="114109" y="92906"/>
                  </a:lnTo>
                  <a:lnTo>
                    <a:pt x="68757" y="92906"/>
                  </a:lnTo>
                  <a:lnTo>
                    <a:pt x="68757" y="36569"/>
                  </a:lnTo>
                  <a:lnTo>
                    <a:pt x="0" y="36569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189653" y="2110990"/>
              <a:ext cx="45085" cy="50800"/>
            </a:xfrm>
            <a:custGeom>
              <a:avLst/>
              <a:gdLst/>
              <a:ahLst/>
              <a:cxnLst/>
              <a:rect l="l" t="t" r="r" b="b"/>
              <a:pathLst>
                <a:path w="45085" h="50800">
                  <a:moveTo>
                    <a:pt x="44627" y="0"/>
                  </a:moveTo>
                  <a:lnTo>
                    <a:pt x="0" y="0"/>
                  </a:lnTo>
                  <a:lnTo>
                    <a:pt x="0" y="50482"/>
                  </a:lnTo>
                  <a:lnTo>
                    <a:pt x="43891" y="50482"/>
                  </a:lnTo>
                  <a:lnTo>
                    <a:pt x="44627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189653" y="2110990"/>
              <a:ext cx="45085" cy="50800"/>
            </a:xfrm>
            <a:custGeom>
              <a:avLst/>
              <a:gdLst/>
              <a:ahLst/>
              <a:cxnLst/>
              <a:rect l="l" t="t" r="r" b="b"/>
              <a:pathLst>
                <a:path w="45085" h="50800">
                  <a:moveTo>
                    <a:pt x="0" y="0"/>
                  </a:moveTo>
                  <a:lnTo>
                    <a:pt x="0" y="50482"/>
                  </a:lnTo>
                  <a:lnTo>
                    <a:pt x="43891" y="50482"/>
                  </a:lnTo>
                  <a:lnTo>
                    <a:pt x="44627" y="0"/>
                  </a:lnTo>
                  <a:lnTo>
                    <a:pt x="0" y="0"/>
                  </a:lnTo>
                  <a:close/>
                </a:path>
                <a:path w="45085" h="50800">
                  <a:moveTo>
                    <a:pt x="40601" y="25234"/>
                  </a:moveTo>
                  <a:lnTo>
                    <a:pt x="39166" y="32357"/>
                  </a:lnTo>
                  <a:lnTo>
                    <a:pt x="35248" y="38169"/>
                  </a:lnTo>
                  <a:lnTo>
                    <a:pt x="29436" y="42087"/>
                  </a:lnTo>
                  <a:lnTo>
                    <a:pt x="22313" y="43522"/>
                  </a:lnTo>
                  <a:lnTo>
                    <a:pt x="15196" y="42087"/>
                  </a:lnTo>
                  <a:lnTo>
                    <a:pt x="9383" y="38169"/>
                  </a:lnTo>
                  <a:lnTo>
                    <a:pt x="5463" y="32357"/>
                  </a:lnTo>
                  <a:lnTo>
                    <a:pt x="4025" y="25234"/>
                  </a:lnTo>
                  <a:lnTo>
                    <a:pt x="5463" y="18117"/>
                  </a:lnTo>
                  <a:lnTo>
                    <a:pt x="9383" y="12304"/>
                  </a:lnTo>
                  <a:lnTo>
                    <a:pt x="15196" y="8384"/>
                  </a:lnTo>
                  <a:lnTo>
                    <a:pt x="22313" y="6946"/>
                  </a:lnTo>
                  <a:lnTo>
                    <a:pt x="29436" y="8384"/>
                  </a:lnTo>
                  <a:lnTo>
                    <a:pt x="35248" y="12304"/>
                  </a:lnTo>
                  <a:lnTo>
                    <a:pt x="39166" y="18117"/>
                  </a:lnTo>
                  <a:lnTo>
                    <a:pt x="40601" y="25234"/>
                  </a:lnTo>
                  <a:close/>
                </a:path>
                <a:path w="45085" h="50800">
                  <a:moveTo>
                    <a:pt x="34023" y="25234"/>
                  </a:moveTo>
                  <a:lnTo>
                    <a:pt x="34023" y="31699"/>
                  </a:lnTo>
                  <a:lnTo>
                    <a:pt x="28778" y="36944"/>
                  </a:lnTo>
                  <a:lnTo>
                    <a:pt x="22313" y="36944"/>
                  </a:lnTo>
                  <a:lnTo>
                    <a:pt x="15849" y="36944"/>
                  </a:lnTo>
                  <a:lnTo>
                    <a:pt x="10604" y="31699"/>
                  </a:lnTo>
                  <a:lnTo>
                    <a:pt x="10604" y="25234"/>
                  </a:lnTo>
                  <a:lnTo>
                    <a:pt x="10604" y="18783"/>
                  </a:lnTo>
                  <a:lnTo>
                    <a:pt x="15849" y="13538"/>
                  </a:lnTo>
                  <a:lnTo>
                    <a:pt x="22313" y="13538"/>
                  </a:lnTo>
                  <a:lnTo>
                    <a:pt x="28778" y="13538"/>
                  </a:lnTo>
                  <a:lnTo>
                    <a:pt x="34023" y="18783"/>
                  </a:lnTo>
                  <a:lnTo>
                    <a:pt x="34023" y="25234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466920" y="2112459"/>
              <a:ext cx="45085" cy="50800"/>
            </a:xfrm>
            <a:custGeom>
              <a:avLst/>
              <a:gdLst/>
              <a:ahLst/>
              <a:cxnLst/>
              <a:rect l="l" t="t" r="r" b="b"/>
              <a:pathLst>
                <a:path w="45085" h="50800">
                  <a:moveTo>
                    <a:pt x="44602" y="0"/>
                  </a:moveTo>
                  <a:lnTo>
                    <a:pt x="0" y="0"/>
                  </a:lnTo>
                  <a:lnTo>
                    <a:pt x="0" y="50469"/>
                  </a:lnTo>
                  <a:lnTo>
                    <a:pt x="43878" y="50469"/>
                  </a:lnTo>
                  <a:lnTo>
                    <a:pt x="44602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466920" y="2112459"/>
              <a:ext cx="45085" cy="50800"/>
            </a:xfrm>
            <a:custGeom>
              <a:avLst/>
              <a:gdLst/>
              <a:ahLst/>
              <a:cxnLst/>
              <a:rect l="l" t="t" r="r" b="b"/>
              <a:pathLst>
                <a:path w="45085" h="50800">
                  <a:moveTo>
                    <a:pt x="0" y="0"/>
                  </a:moveTo>
                  <a:lnTo>
                    <a:pt x="0" y="50469"/>
                  </a:lnTo>
                  <a:lnTo>
                    <a:pt x="43878" y="50469"/>
                  </a:lnTo>
                  <a:lnTo>
                    <a:pt x="44602" y="0"/>
                  </a:lnTo>
                  <a:lnTo>
                    <a:pt x="0" y="0"/>
                  </a:lnTo>
                  <a:close/>
                </a:path>
                <a:path w="45085" h="50800">
                  <a:moveTo>
                    <a:pt x="40576" y="25234"/>
                  </a:moveTo>
                  <a:lnTo>
                    <a:pt x="39140" y="32357"/>
                  </a:lnTo>
                  <a:lnTo>
                    <a:pt x="35223" y="38169"/>
                  </a:lnTo>
                  <a:lnTo>
                    <a:pt x="29410" y="42087"/>
                  </a:lnTo>
                  <a:lnTo>
                    <a:pt x="22288" y="43522"/>
                  </a:lnTo>
                  <a:lnTo>
                    <a:pt x="15174" y="42087"/>
                  </a:lnTo>
                  <a:lnTo>
                    <a:pt x="9356" y="38169"/>
                  </a:lnTo>
                  <a:lnTo>
                    <a:pt x="5429" y="32357"/>
                  </a:lnTo>
                  <a:lnTo>
                    <a:pt x="3987" y="25234"/>
                  </a:lnTo>
                  <a:lnTo>
                    <a:pt x="5429" y="18117"/>
                  </a:lnTo>
                  <a:lnTo>
                    <a:pt x="9356" y="12304"/>
                  </a:lnTo>
                  <a:lnTo>
                    <a:pt x="15174" y="8384"/>
                  </a:lnTo>
                  <a:lnTo>
                    <a:pt x="22288" y="6946"/>
                  </a:lnTo>
                  <a:lnTo>
                    <a:pt x="29410" y="8384"/>
                  </a:lnTo>
                  <a:lnTo>
                    <a:pt x="35223" y="12304"/>
                  </a:lnTo>
                  <a:lnTo>
                    <a:pt x="39140" y="18117"/>
                  </a:lnTo>
                  <a:lnTo>
                    <a:pt x="40576" y="25234"/>
                  </a:lnTo>
                  <a:close/>
                </a:path>
                <a:path w="45085" h="50800">
                  <a:moveTo>
                    <a:pt x="34010" y="25234"/>
                  </a:moveTo>
                  <a:lnTo>
                    <a:pt x="34010" y="31699"/>
                  </a:lnTo>
                  <a:lnTo>
                    <a:pt x="28765" y="36944"/>
                  </a:lnTo>
                  <a:lnTo>
                    <a:pt x="22288" y="36944"/>
                  </a:lnTo>
                  <a:lnTo>
                    <a:pt x="15824" y="36944"/>
                  </a:lnTo>
                  <a:lnTo>
                    <a:pt x="10591" y="31699"/>
                  </a:lnTo>
                  <a:lnTo>
                    <a:pt x="10591" y="25234"/>
                  </a:lnTo>
                  <a:lnTo>
                    <a:pt x="10591" y="18757"/>
                  </a:lnTo>
                  <a:lnTo>
                    <a:pt x="15824" y="13525"/>
                  </a:lnTo>
                  <a:lnTo>
                    <a:pt x="22288" y="13525"/>
                  </a:lnTo>
                  <a:lnTo>
                    <a:pt x="28765" y="13525"/>
                  </a:lnTo>
                  <a:lnTo>
                    <a:pt x="34010" y="18757"/>
                  </a:lnTo>
                  <a:lnTo>
                    <a:pt x="34010" y="25234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138691" y="2165367"/>
              <a:ext cx="43180" cy="135890"/>
            </a:xfrm>
            <a:custGeom>
              <a:avLst/>
              <a:gdLst/>
              <a:ahLst/>
              <a:cxnLst/>
              <a:rect l="l" t="t" r="r" b="b"/>
              <a:pathLst>
                <a:path w="43179" h="135889">
                  <a:moveTo>
                    <a:pt x="40233" y="0"/>
                  </a:moveTo>
                  <a:lnTo>
                    <a:pt x="8775" y="0"/>
                  </a:lnTo>
                  <a:lnTo>
                    <a:pt x="0" y="736"/>
                  </a:lnTo>
                  <a:lnTo>
                    <a:pt x="0" y="17564"/>
                  </a:lnTo>
                  <a:lnTo>
                    <a:pt x="736" y="118503"/>
                  </a:lnTo>
                  <a:lnTo>
                    <a:pt x="7315" y="134594"/>
                  </a:lnTo>
                  <a:lnTo>
                    <a:pt x="16827" y="135331"/>
                  </a:lnTo>
                  <a:lnTo>
                    <a:pt x="43154" y="134594"/>
                  </a:lnTo>
                  <a:lnTo>
                    <a:pt x="4023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138691" y="2165367"/>
              <a:ext cx="43180" cy="135890"/>
            </a:xfrm>
            <a:custGeom>
              <a:avLst/>
              <a:gdLst/>
              <a:ahLst/>
              <a:cxnLst/>
              <a:rect l="l" t="t" r="r" b="b"/>
              <a:pathLst>
                <a:path w="43179" h="135889">
                  <a:moveTo>
                    <a:pt x="40233" y="0"/>
                  </a:moveTo>
                  <a:lnTo>
                    <a:pt x="8775" y="0"/>
                  </a:lnTo>
                  <a:lnTo>
                    <a:pt x="0" y="736"/>
                  </a:lnTo>
                  <a:lnTo>
                    <a:pt x="0" y="17564"/>
                  </a:lnTo>
                  <a:lnTo>
                    <a:pt x="736" y="118503"/>
                  </a:lnTo>
                  <a:lnTo>
                    <a:pt x="7315" y="134594"/>
                  </a:lnTo>
                  <a:lnTo>
                    <a:pt x="16827" y="135331"/>
                  </a:lnTo>
                  <a:lnTo>
                    <a:pt x="43154" y="134594"/>
                  </a:lnTo>
                  <a:lnTo>
                    <a:pt x="40233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177466" y="2166825"/>
              <a:ext cx="63500" cy="120014"/>
            </a:xfrm>
            <a:custGeom>
              <a:avLst/>
              <a:gdLst/>
              <a:ahLst/>
              <a:cxnLst/>
              <a:rect l="l" t="t" r="r" b="b"/>
              <a:pathLst>
                <a:path w="63500" h="120014">
                  <a:moveTo>
                    <a:pt x="61442" y="0"/>
                  </a:moveTo>
                  <a:lnTo>
                    <a:pt x="0" y="736"/>
                  </a:lnTo>
                  <a:lnTo>
                    <a:pt x="723" y="119976"/>
                  </a:lnTo>
                  <a:lnTo>
                    <a:pt x="62915" y="118503"/>
                  </a:lnTo>
                  <a:lnTo>
                    <a:pt x="6144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177466" y="2166825"/>
              <a:ext cx="63500" cy="120014"/>
            </a:xfrm>
            <a:custGeom>
              <a:avLst/>
              <a:gdLst/>
              <a:ahLst/>
              <a:cxnLst/>
              <a:rect l="l" t="t" r="r" b="b"/>
              <a:pathLst>
                <a:path w="63500" h="120014">
                  <a:moveTo>
                    <a:pt x="0" y="736"/>
                  </a:moveTo>
                  <a:lnTo>
                    <a:pt x="61442" y="0"/>
                  </a:lnTo>
                  <a:lnTo>
                    <a:pt x="62915" y="118503"/>
                  </a:lnTo>
                  <a:lnTo>
                    <a:pt x="723" y="119976"/>
                  </a:lnTo>
                  <a:lnTo>
                    <a:pt x="0" y="736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240377" y="2164631"/>
              <a:ext cx="275590" cy="122555"/>
            </a:xfrm>
            <a:custGeom>
              <a:avLst/>
              <a:gdLst/>
              <a:ahLst/>
              <a:cxnLst/>
              <a:rect l="l" t="t" r="r" b="b"/>
              <a:pathLst>
                <a:path w="275589" h="122555">
                  <a:moveTo>
                    <a:pt x="275056" y="0"/>
                  </a:moveTo>
                  <a:lnTo>
                    <a:pt x="1460" y="736"/>
                  </a:lnTo>
                  <a:lnTo>
                    <a:pt x="0" y="120700"/>
                  </a:lnTo>
                  <a:lnTo>
                    <a:pt x="273583" y="122173"/>
                  </a:lnTo>
                  <a:lnTo>
                    <a:pt x="27505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240377" y="2164631"/>
              <a:ext cx="275590" cy="122555"/>
            </a:xfrm>
            <a:custGeom>
              <a:avLst/>
              <a:gdLst/>
              <a:ahLst/>
              <a:cxnLst/>
              <a:rect l="l" t="t" r="r" b="b"/>
              <a:pathLst>
                <a:path w="275589" h="122555">
                  <a:moveTo>
                    <a:pt x="1460" y="736"/>
                  </a:moveTo>
                  <a:lnTo>
                    <a:pt x="275056" y="0"/>
                  </a:lnTo>
                  <a:lnTo>
                    <a:pt x="273583" y="122173"/>
                  </a:lnTo>
                  <a:lnTo>
                    <a:pt x="0" y="120700"/>
                  </a:lnTo>
                  <a:lnTo>
                    <a:pt x="1460" y="736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334738" y="2153668"/>
              <a:ext cx="57150" cy="11430"/>
            </a:xfrm>
            <a:custGeom>
              <a:avLst/>
              <a:gdLst/>
              <a:ahLst/>
              <a:cxnLst/>
              <a:rect l="l" t="t" r="r" b="b"/>
              <a:pathLst>
                <a:path w="57150" h="11430">
                  <a:moveTo>
                    <a:pt x="57061" y="0"/>
                  </a:moveTo>
                  <a:lnTo>
                    <a:pt x="0" y="1460"/>
                  </a:lnTo>
                  <a:lnTo>
                    <a:pt x="0" y="10972"/>
                  </a:lnTo>
                  <a:lnTo>
                    <a:pt x="57061" y="10972"/>
                  </a:lnTo>
                  <a:lnTo>
                    <a:pt x="5706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334738" y="2153668"/>
              <a:ext cx="57150" cy="11430"/>
            </a:xfrm>
            <a:custGeom>
              <a:avLst/>
              <a:gdLst/>
              <a:ahLst/>
              <a:cxnLst/>
              <a:rect l="l" t="t" r="r" b="b"/>
              <a:pathLst>
                <a:path w="57150" h="11430">
                  <a:moveTo>
                    <a:pt x="0" y="1460"/>
                  </a:moveTo>
                  <a:lnTo>
                    <a:pt x="0" y="10972"/>
                  </a:lnTo>
                  <a:lnTo>
                    <a:pt x="57061" y="10972"/>
                  </a:lnTo>
                  <a:lnTo>
                    <a:pt x="57061" y="0"/>
                  </a:lnTo>
                  <a:lnTo>
                    <a:pt x="0" y="146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330357" y="2132444"/>
              <a:ext cx="67310" cy="21590"/>
            </a:xfrm>
            <a:custGeom>
              <a:avLst/>
              <a:gdLst/>
              <a:ahLst/>
              <a:cxnLst/>
              <a:rect l="l" t="t" r="r" b="b"/>
              <a:pathLst>
                <a:path w="67310" h="21589">
                  <a:moveTo>
                    <a:pt x="67297" y="0"/>
                  </a:moveTo>
                  <a:lnTo>
                    <a:pt x="0" y="0"/>
                  </a:lnTo>
                  <a:lnTo>
                    <a:pt x="0" y="21221"/>
                  </a:lnTo>
                  <a:lnTo>
                    <a:pt x="67297" y="21221"/>
                  </a:lnTo>
                  <a:lnTo>
                    <a:pt x="6729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330357" y="2132444"/>
              <a:ext cx="67310" cy="21590"/>
            </a:xfrm>
            <a:custGeom>
              <a:avLst/>
              <a:gdLst/>
              <a:ahLst/>
              <a:cxnLst/>
              <a:rect l="l" t="t" r="r" b="b"/>
              <a:pathLst>
                <a:path w="67310" h="21589">
                  <a:moveTo>
                    <a:pt x="0" y="21221"/>
                  </a:moveTo>
                  <a:lnTo>
                    <a:pt x="67297" y="21221"/>
                  </a:lnTo>
                  <a:lnTo>
                    <a:pt x="67297" y="0"/>
                  </a:lnTo>
                  <a:lnTo>
                    <a:pt x="0" y="0"/>
                  </a:lnTo>
                  <a:lnTo>
                    <a:pt x="0" y="21221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265244" y="2241448"/>
              <a:ext cx="60325" cy="27940"/>
            </a:xfrm>
            <a:custGeom>
              <a:avLst/>
              <a:gdLst/>
              <a:ahLst/>
              <a:cxnLst/>
              <a:rect l="l" t="t" r="r" b="b"/>
              <a:pathLst>
                <a:path w="60325" h="27939">
                  <a:moveTo>
                    <a:pt x="59982" y="0"/>
                  </a:moveTo>
                  <a:lnTo>
                    <a:pt x="0" y="0"/>
                  </a:lnTo>
                  <a:lnTo>
                    <a:pt x="0" y="27800"/>
                  </a:lnTo>
                  <a:lnTo>
                    <a:pt x="59982" y="27800"/>
                  </a:lnTo>
                  <a:lnTo>
                    <a:pt x="599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366196" y="2244369"/>
              <a:ext cx="18415" cy="34925"/>
            </a:xfrm>
            <a:custGeom>
              <a:avLst/>
              <a:gdLst/>
              <a:ahLst/>
              <a:cxnLst/>
              <a:rect l="l" t="t" r="r" b="b"/>
              <a:pathLst>
                <a:path w="18414" h="34925">
                  <a:moveTo>
                    <a:pt x="18287" y="0"/>
                  </a:moveTo>
                  <a:lnTo>
                    <a:pt x="0" y="0"/>
                  </a:lnTo>
                  <a:lnTo>
                    <a:pt x="0" y="34378"/>
                  </a:lnTo>
                  <a:lnTo>
                    <a:pt x="18287" y="34378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66196" y="2244369"/>
              <a:ext cx="18415" cy="34925"/>
            </a:xfrm>
            <a:custGeom>
              <a:avLst/>
              <a:gdLst/>
              <a:ahLst/>
              <a:cxnLst/>
              <a:rect l="l" t="t" r="r" b="b"/>
              <a:pathLst>
                <a:path w="18414" h="34925">
                  <a:moveTo>
                    <a:pt x="18287" y="34378"/>
                  </a:moveTo>
                  <a:lnTo>
                    <a:pt x="0" y="34378"/>
                  </a:lnTo>
                  <a:lnTo>
                    <a:pt x="0" y="0"/>
                  </a:lnTo>
                  <a:lnTo>
                    <a:pt x="18287" y="0"/>
                  </a:lnTo>
                  <a:lnTo>
                    <a:pt x="18287" y="34378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306938" y="2185123"/>
              <a:ext cx="45085" cy="16510"/>
            </a:xfrm>
            <a:custGeom>
              <a:avLst/>
              <a:gdLst/>
              <a:ahLst/>
              <a:cxnLst/>
              <a:rect l="l" t="t" r="r" b="b"/>
              <a:pathLst>
                <a:path w="45085" h="16510">
                  <a:moveTo>
                    <a:pt x="44627" y="0"/>
                  </a:moveTo>
                  <a:lnTo>
                    <a:pt x="0" y="0"/>
                  </a:lnTo>
                  <a:lnTo>
                    <a:pt x="0" y="16090"/>
                  </a:lnTo>
                  <a:lnTo>
                    <a:pt x="44627" y="16090"/>
                  </a:lnTo>
                  <a:lnTo>
                    <a:pt x="44627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253534" y="2165362"/>
              <a:ext cx="132080" cy="119380"/>
            </a:xfrm>
            <a:custGeom>
              <a:avLst/>
              <a:gdLst/>
              <a:ahLst/>
              <a:cxnLst/>
              <a:rect l="l" t="t" r="r" b="b"/>
              <a:pathLst>
                <a:path w="132079" h="119380">
                  <a:moveTo>
                    <a:pt x="98031" y="35852"/>
                  </a:moveTo>
                  <a:lnTo>
                    <a:pt x="53403" y="35852"/>
                  </a:lnTo>
                  <a:lnTo>
                    <a:pt x="53403" y="19761"/>
                  </a:lnTo>
                  <a:lnTo>
                    <a:pt x="98031" y="19761"/>
                  </a:lnTo>
                  <a:lnTo>
                    <a:pt x="98031" y="35852"/>
                  </a:lnTo>
                  <a:close/>
                </a:path>
                <a:path w="132079" h="119380">
                  <a:moveTo>
                    <a:pt x="0" y="1460"/>
                  </a:moveTo>
                  <a:lnTo>
                    <a:pt x="0" y="119252"/>
                  </a:lnTo>
                </a:path>
                <a:path w="132079" h="119380">
                  <a:moveTo>
                    <a:pt x="0" y="10985"/>
                  </a:moveTo>
                  <a:lnTo>
                    <a:pt x="25615" y="10985"/>
                  </a:lnTo>
                  <a:lnTo>
                    <a:pt x="26339" y="1460"/>
                  </a:lnTo>
                </a:path>
                <a:path w="132079" h="119380">
                  <a:moveTo>
                    <a:pt x="107543" y="0"/>
                  </a:moveTo>
                  <a:lnTo>
                    <a:pt x="107543" y="10236"/>
                  </a:lnTo>
                  <a:lnTo>
                    <a:pt x="131673" y="10236"/>
                  </a:lnTo>
                  <a:lnTo>
                    <a:pt x="131673" y="56324"/>
                  </a:lnTo>
                  <a:lnTo>
                    <a:pt x="100228" y="56324"/>
                  </a:lnTo>
                  <a:lnTo>
                    <a:pt x="100228" y="118503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182579" y="2216569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10248" y="0"/>
                  </a:moveTo>
                  <a:lnTo>
                    <a:pt x="0" y="0"/>
                  </a:lnTo>
                  <a:lnTo>
                    <a:pt x="0" y="12433"/>
                  </a:lnTo>
                  <a:lnTo>
                    <a:pt x="10248" y="12433"/>
                  </a:lnTo>
                  <a:lnTo>
                    <a:pt x="10248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182579" y="2216569"/>
              <a:ext cx="383540" cy="1462405"/>
            </a:xfrm>
            <a:custGeom>
              <a:avLst/>
              <a:gdLst/>
              <a:ahLst/>
              <a:cxnLst/>
              <a:rect l="l" t="t" r="r" b="b"/>
              <a:pathLst>
                <a:path w="383539" h="1462404">
                  <a:moveTo>
                    <a:pt x="10248" y="12433"/>
                  </a:moveTo>
                  <a:lnTo>
                    <a:pt x="0" y="12433"/>
                  </a:lnTo>
                  <a:lnTo>
                    <a:pt x="0" y="0"/>
                  </a:lnTo>
                  <a:lnTo>
                    <a:pt x="10248" y="0"/>
                  </a:lnTo>
                  <a:lnTo>
                    <a:pt x="10248" y="12433"/>
                  </a:lnTo>
                  <a:close/>
                </a:path>
                <a:path w="383539" h="1462404">
                  <a:moveTo>
                    <a:pt x="17564" y="130213"/>
                  </a:moveTo>
                  <a:lnTo>
                    <a:pt x="47548" y="130213"/>
                  </a:lnTo>
                  <a:lnTo>
                    <a:pt x="47548" y="160934"/>
                  </a:lnTo>
                  <a:lnTo>
                    <a:pt x="39509" y="160934"/>
                  </a:lnTo>
                  <a:lnTo>
                    <a:pt x="39509" y="190195"/>
                  </a:lnTo>
                  <a:lnTo>
                    <a:pt x="49022" y="190195"/>
                  </a:lnTo>
                  <a:lnTo>
                    <a:pt x="49022" y="220929"/>
                  </a:lnTo>
                  <a:lnTo>
                    <a:pt x="40970" y="220929"/>
                  </a:lnTo>
                  <a:lnTo>
                    <a:pt x="40970" y="247256"/>
                  </a:lnTo>
                  <a:lnTo>
                    <a:pt x="49022" y="247256"/>
                  </a:lnTo>
                  <a:lnTo>
                    <a:pt x="49022" y="283108"/>
                  </a:lnTo>
                  <a:lnTo>
                    <a:pt x="40233" y="283108"/>
                  </a:lnTo>
                  <a:lnTo>
                    <a:pt x="40233" y="311632"/>
                  </a:lnTo>
                  <a:lnTo>
                    <a:pt x="50482" y="311632"/>
                  </a:lnTo>
                  <a:lnTo>
                    <a:pt x="50482" y="338696"/>
                  </a:lnTo>
                  <a:lnTo>
                    <a:pt x="42430" y="338696"/>
                  </a:lnTo>
                  <a:lnTo>
                    <a:pt x="42430" y="365036"/>
                  </a:lnTo>
                  <a:lnTo>
                    <a:pt x="47548" y="365036"/>
                  </a:lnTo>
                  <a:lnTo>
                    <a:pt x="47548" y="400875"/>
                  </a:lnTo>
                  <a:lnTo>
                    <a:pt x="43891" y="400875"/>
                  </a:lnTo>
                  <a:lnTo>
                    <a:pt x="43891" y="430872"/>
                  </a:lnTo>
                  <a:lnTo>
                    <a:pt x="50482" y="430872"/>
                  </a:lnTo>
                  <a:lnTo>
                    <a:pt x="50482" y="449160"/>
                  </a:lnTo>
                  <a:lnTo>
                    <a:pt x="17564" y="449160"/>
                  </a:lnTo>
                  <a:lnTo>
                    <a:pt x="17564" y="130213"/>
                  </a:lnTo>
                  <a:close/>
                </a:path>
                <a:path w="383539" h="1462404">
                  <a:moveTo>
                    <a:pt x="39509" y="188747"/>
                  </a:moveTo>
                  <a:lnTo>
                    <a:pt x="28536" y="188747"/>
                  </a:lnTo>
                  <a:lnTo>
                    <a:pt x="28536" y="161683"/>
                  </a:lnTo>
                  <a:lnTo>
                    <a:pt x="39509" y="161683"/>
                  </a:lnTo>
                  <a:lnTo>
                    <a:pt x="39509" y="188747"/>
                  </a:lnTo>
                  <a:close/>
                </a:path>
                <a:path w="383539" h="1462404">
                  <a:moveTo>
                    <a:pt x="38773" y="246532"/>
                  </a:moveTo>
                  <a:lnTo>
                    <a:pt x="27800" y="246532"/>
                  </a:lnTo>
                  <a:lnTo>
                    <a:pt x="27800" y="219456"/>
                  </a:lnTo>
                  <a:lnTo>
                    <a:pt x="38773" y="219456"/>
                  </a:lnTo>
                  <a:lnTo>
                    <a:pt x="38773" y="246532"/>
                  </a:lnTo>
                  <a:close/>
                </a:path>
                <a:path w="383539" h="1462404">
                  <a:moveTo>
                    <a:pt x="38773" y="310172"/>
                  </a:moveTo>
                  <a:lnTo>
                    <a:pt x="27800" y="310172"/>
                  </a:lnTo>
                  <a:lnTo>
                    <a:pt x="27800" y="283108"/>
                  </a:lnTo>
                  <a:lnTo>
                    <a:pt x="38773" y="283108"/>
                  </a:lnTo>
                  <a:lnTo>
                    <a:pt x="38773" y="310172"/>
                  </a:lnTo>
                  <a:close/>
                </a:path>
                <a:path w="383539" h="1462404">
                  <a:moveTo>
                    <a:pt x="40970" y="365036"/>
                  </a:moveTo>
                  <a:lnTo>
                    <a:pt x="29997" y="365036"/>
                  </a:lnTo>
                  <a:lnTo>
                    <a:pt x="29997" y="337959"/>
                  </a:lnTo>
                  <a:lnTo>
                    <a:pt x="40970" y="337959"/>
                  </a:lnTo>
                  <a:lnTo>
                    <a:pt x="40970" y="365036"/>
                  </a:lnTo>
                  <a:close/>
                </a:path>
                <a:path w="383539" h="1462404">
                  <a:moveTo>
                    <a:pt x="42430" y="427939"/>
                  </a:moveTo>
                  <a:lnTo>
                    <a:pt x="31457" y="427939"/>
                  </a:lnTo>
                  <a:lnTo>
                    <a:pt x="31457" y="400875"/>
                  </a:lnTo>
                  <a:lnTo>
                    <a:pt x="42430" y="400875"/>
                  </a:lnTo>
                  <a:lnTo>
                    <a:pt x="42430" y="427939"/>
                  </a:lnTo>
                  <a:close/>
                </a:path>
                <a:path w="383539" h="1462404">
                  <a:moveTo>
                    <a:pt x="16840" y="869797"/>
                  </a:moveTo>
                  <a:lnTo>
                    <a:pt x="28536" y="870508"/>
                  </a:lnTo>
                  <a:lnTo>
                    <a:pt x="28536" y="878560"/>
                  </a:lnTo>
                  <a:lnTo>
                    <a:pt x="43167" y="878560"/>
                  </a:lnTo>
                  <a:lnTo>
                    <a:pt x="43167" y="908558"/>
                  </a:lnTo>
                  <a:lnTo>
                    <a:pt x="51219" y="908558"/>
                  </a:lnTo>
                  <a:lnTo>
                    <a:pt x="51219" y="936345"/>
                  </a:lnTo>
                  <a:lnTo>
                    <a:pt x="44627" y="936345"/>
                  </a:lnTo>
                  <a:lnTo>
                    <a:pt x="44627" y="969276"/>
                  </a:lnTo>
                  <a:lnTo>
                    <a:pt x="51943" y="969276"/>
                  </a:lnTo>
                  <a:lnTo>
                    <a:pt x="51943" y="996353"/>
                  </a:lnTo>
                  <a:lnTo>
                    <a:pt x="46088" y="996353"/>
                  </a:lnTo>
                  <a:lnTo>
                    <a:pt x="46088" y="1026337"/>
                  </a:lnTo>
                  <a:lnTo>
                    <a:pt x="51943" y="1026337"/>
                  </a:lnTo>
                  <a:lnTo>
                    <a:pt x="51943" y="1054862"/>
                  </a:lnTo>
                  <a:lnTo>
                    <a:pt x="43891" y="1054862"/>
                  </a:lnTo>
                  <a:lnTo>
                    <a:pt x="43891" y="1087780"/>
                  </a:lnTo>
                  <a:lnTo>
                    <a:pt x="51219" y="1087780"/>
                  </a:lnTo>
                  <a:lnTo>
                    <a:pt x="51219" y="1116317"/>
                  </a:lnTo>
                  <a:lnTo>
                    <a:pt x="43891" y="1116317"/>
                  </a:lnTo>
                  <a:lnTo>
                    <a:pt x="43891" y="1144828"/>
                  </a:lnTo>
                  <a:lnTo>
                    <a:pt x="51943" y="1144828"/>
                  </a:lnTo>
                  <a:lnTo>
                    <a:pt x="51943" y="1177023"/>
                  </a:lnTo>
                  <a:lnTo>
                    <a:pt x="43891" y="1177023"/>
                  </a:lnTo>
                  <a:lnTo>
                    <a:pt x="43891" y="1207757"/>
                  </a:lnTo>
                  <a:lnTo>
                    <a:pt x="50482" y="1207757"/>
                  </a:lnTo>
                  <a:lnTo>
                    <a:pt x="50482" y="1237018"/>
                  </a:lnTo>
                  <a:lnTo>
                    <a:pt x="45351" y="1237018"/>
                  </a:lnTo>
                  <a:lnTo>
                    <a:pt x="45351" y="1267002"/>
                  </a:lnTo>
                  <a:lnTo>
                    <a:pt x="52666" y="1267002"/>
                  </a:lnTo>
                  <a:lnTo>
                    <a:pt x="52666" y="1299921"/>
                  </a:lnTo>
                  <a:lnTo>
                    <a:pt x="46824" y="1299921"/>
                  </a:lnTo>
                  <a:lnTo>
                    <a:pt x="46824" y="1329905"/>
                  </a:lnTo>
                  <a:lnTo>
                    <a:pt x="50482" y="1329905"/>
                  </a:lnTo>
                  <a:lnTo>
                    <a:pt x="51219" y="1360627"/>
                  </a:lnTo>
                  <a:lnTo>
                    <a:pt x="44627" y="1360627"/>
                  </a:lnTo>
                  <a:lnTo>
                    <a:pt x="44627" y="1389900"/>
                  </a:lnTo>
                  <a:lnTo>
                    <a:pt x="52666" y="1389900"/>
                  </a:lnTo>
                  <a:lnTo>
                    <a:pt x="52666" y="1420622"/>
                  </a:lnTo>
                  <a:lnTo>
                    <a:pt x="43891" y="1420622"/>
                  </a:lnTo>
                  <a:lnTo>
                    <a:pt x="43891" y="1450619"/>
                  </a:lnTo>
                  <a:lnTo>
                    <a:pt x="54140" y="1450619"/>
                  </a:lnTo>
                  <a:lnTo>
                    <a:pt x="54140" y="1462303"/>
                  </a:lnTo>
                  <a:lnTo>
                    <a:pt x="17564" y="1462303"/>
                  </a:lnTo>
                  <a:lnTo>
                    <a:pt x="16840" y="869797"/>
                  </a:lnTo>
                  <a:close/>
                </a:path>
                <a:path w="383539" h="1462404">
                  <a:moveTo>
                    <a:pt x="42430" y="964882"/>
                  </a:moveTo>
                  <a:lnTo>
                    <a:pt x="31457" y="964882"/>
                  </a:lnTo>
                  <a:lnTo>
                    <a:pt x="31457" y="937818"/>
                  </a:lnTo>
                  <a:lnTo>
                    <a:pt x="42430" y="937818"/>
                  </a:lnTo>
                  <a:lnTo>
                    <a:pt x="42430" y="964882"/>
                  </a:lnTo>
                  <a:close/>
                </a:path>
                <a:path w="383539" h="1462404">
                  <a:moveTo>
                    <a:pt x="43167" y="1023404"/>
                  </a:moveTo>
                  <a:lnTo>
                    <a:pt x="32181" y="1023404"/>
                  </a:lnTo>
                  <a:lnTo>
                    <a:pt x="32181" y="996353"/>
                  </a:lnTo>
                  <a:lnTo>
                    <a:pt x="43167" y="996353"/>
                  </a:lnTo>
                  <a:lnTo>
                    <a:pt x="43167" y="1023404"/>
                  </a:lnTo>
                  <a:close/>
                </a:path>
                <a:path w="383539" h="1462404">
                  <a:moveTo>
                    <a:pt x="43167" y="1083386"/>
                  </a:moveTo>
                  <a:lnTo>
                    <a:pt x="32181" y="1083386"/>
                  </a:lnTo>
                  <a:lnTo>
                    <a:pt x="32181" y="1056322"/>
                  </a:lnTo>
                  <a:lnTo>
                    <a:pt x="43167" y="1056322"/>
                  </a:lnTo>
                  <a:lnTo>
                    <a:pt x="43167" y="1083386"/>
                  </a:lnTo>
                  <a:close/>
                </a:path>
                <a:path w="383539" h="1462404">
                  <a:moveTo>
                    <a:pt x="41706" y="1144104"/>
                  </a:moveTo>
                  <a:lnTo>
                    <a:pt x="30734" y="1144104"/>
                  </a:lnTo>
                  <a:lnTo>
                    <a:pt x="30734" y="1117053"/>
                  </a:lnTo>
                  <a:lnTo>
                    <a:pt x="41706" y="1117053"/>
                  </a:lnTo>
                  <a:lnTo>
                    <a:pt x="41706" y="1144104"/>
                  </a:lnTo>
                  <a:close/>
                </a:path>
                <a:path w="383539" h="1462404">
                  <a:moveTo>
                    <a:pt x="42430" y="1204836"/>
                  </a:moveTo>
                  <a:lnTo>
                    <a:pt x="31457" y="1204836"/>
                  </a:lnTo>
                  <a:lnTo>
                    <a:pt x="31457" y="1177747"/>
                  </a:lnTo>
                  <a:lnTo>
                    <a:pt x="42430" y="1177747"/>
                  </a:lnTo>
                  <a:lnTo>
                    <a:pt x="42430" y="1204836"/>
                  </a:lnTo>
                  <a:close/>
                </a:path>
                <a:path w="383539" h="1462404">
                  <a:moveTo>
                    <a:pt x="43167" y="1265542"/>
                  </a:moveTo>
                  <a:lnTo>
                    <a:pt x="32181" y="1265542"/>
                  </a:lnTo>
                  <a:lnTo>
                    <a:pt x="32181" y="1238465"/>
                  </a:lnTo>
                  <a:lnTo>
                    <a:pt x="43167" y="1238465"/>
                  </a:lnTo>
                  <a:lnTo>
                    <a:pt x="43167" y="1265542"/>
                  </a:lnTo>
                  <a:close/>
                </a:path>
                <a:path w="383539" h="1462404">
                  <a:moveTo>
                    <a:pt x="44627" y="1328458"/>
                  </a:moveTo>
                  <a:lnTo>
                    <a:pt x="33655" y="1328458"/>
                  </a:lnTo>
                  <a:lnTo>
                    <a:pt x="33655" y="1301381"/>
                  </a:lnTo>
                  <a:lnTo>
                    <a:pt x="44627" y="1301381"/>
                  </a:lnTo>
                  <a:lnTo>
                    <a:pt x="44627" y="1328458"/>
                  </a:lnTo>
                  <a:close/>
                </a:path>
                <a:path w="383539" h="1462404">
                  <a:moveTo>
                    <a:pt x="43167" y="1389151"/>
                  </a:moveTo>
                  <a:lnTo>
                    <a:pt x="32181" y="1389151"/>
                  </a:lnTo>
                  <a:lnTo>
                    <a:pt x="32181" y="1362100"/>
                  </a:lnTo>
                  <a:lnTo>
                    <a:pt x="43167" y="1362100"/>
                  </a:lnTo>
                  <a:lnTo>
                    <a:pt x="43167" y="1389151"/>
                  </a:lnTo>
                  <a:close/>
                </a:path>
                <a:path w="383539" h="1462404">
                  <a:moveTo>
                    <a:pt x="42430" y="1447685"/>
                  </a:moveTo>
                  <a:lnTo>
                    <a:pt x="31457" y="1447685"/>
                  </a:lnTo>
                  <a:lnTo>
                    <a:pt x="31457" y="1420622"/>
                  </a:lnTo>
                  <a:lnTo>
                    <a:pt x="42430" y="1420622"/>
                  </a:lnTo>
                  <a:lnTo>
                    <a:pt x="42430" y="1447685"/>
                  </a:lnTo>
                  <a:close/>
                </a:path>
                <a:path w="383539" h="1462404">
                  <a:moveTo>
                    <a:pt x="381863" y="864679"/>
                  </a:moveTo>
                  <a:lnTo>
                    <a:pt x="364299" y="863930"/>
                  </a:lnTo>
                  <a:lnTo>
                    <a:pt x="364299" y="875652"/>
                  </a:lnTo>
                  <a:lnTo>
                    <a:pt x="353339" y="876363"/>
                  </a:lnTo>
                  <a:lnTo>
                    <a:pt x="354787" y="902703"/>
                  </a:lnTo>
                  <a:lnTo>
                    <a:pt x="348208" y="904900"/>
                  </a:lnTo>
                  <a:lnTo>
                    <a:pt x="348945" y="936345"/>
                  </a:lnTo>
                  <a:lnTo>
                    <a:pt x="354787" y="935621"/>
                  </a:lnTo>
                  <a:lnTo>
                    <a:pt x="354787" y="966355"/>
                  </a:lnTo>
                  <a:lnTo>
                    <a:pt x="349681" y="966355"/>
                  </a:lnTo>
                  <a:lnTo>
                    <a:pt x="349681" y="997064"/>
                  </a:lnTo>
                  <a:lnTo>
                    <a:pt x="355511" y="997064"/>
                  </a:lnTo>
                  <a:lnTo>
                    <a:pt x="355511" y="1027785"/>
                  </a:lnTo>
                  <a:lnTo>
                    <a:pt x="348208" y="1027785"/>
                  </a:lnTo>
                  <a:lnTo>
                    <a:pt x="348208" y="1053388"/>
                  </a:lnTo>
                  <a:lnTo>
                    <a:pt x="357720" y="1053388"/>
                  </a:lnTo>
                  <a:lnTo>
                    <a:pt x="357720" y="1087056"/>
                  </a:lnTo>
                  <a:lnTo>
                    <a:pt x="348945" y="1087056"/>
                  </a:lnTo>
                  <a:lnTo>
                    <a:pt x="348945" y="1115580"/>
                  </a:lnTo>
                  <a:lnTo>
                    <a:pt x="356260" y="1115580"/>
                  </a:lnTo>
                  <a:lnTo>
                    <a:pt x="356260" y="1144828"/>
                  </a:lnTo>
                  <a:lnTo>
                    <a:pt x="350393" y="1144828"/>
                  </a:lnTo>
                  <a:lnTo>
                    <a:pt x="350393" y="1175562"/>
                  </a:lnTo>
                  <a:lnTo>
                    <a:pt x="356984" y="1175562"/>
                  </a:lnTo>
                  <a:lnTo>
                    <a:pt x="356984" y="1207033"/>
                  </a:lnTo>
                  <a:lnTo>
                    <a:pt x="348945" y="1207033"/>
                  </a:lnTo>
                  <a:lnTo>
                    <a:pt x="348945" y="1236268"/>
                  </a:lnTo>
                  <a:lnTo>
                    <a:pt x="356260" y="1236268"/>
                  </a:lnTo>
                  <a:lnTo>
                    <a:pt x="356260" y="1267752"/>
                  </a:lnTo>
                  <a:lnTo>
                    <a:pt x="347484" y="1267752"/>
                  </a:lnTo>
                  <a:lnTo>
                    <a:pt x="347484" y="1297724"/>
                  </a:lnTo>
                  <a:lnTo>
                    <a:pt x="356260" y="1297724"/>
                  </a:lnTo>
                  <a:lnTo>
                    <a:pt x="356260" y="1330642"/>
                  </a:lnTo>
                  <a:lnTo>
                    <a:pt x="348945" y="1330642"/>
                  </a:lnTo>
                  <a:lnTo>
                    <a:pt x="348945" y="1359192"/>
                  </a:lnTo>
                  <a:lnTo>
                    <a:pt x="358457" y="1359192"/>
                  </a:lnTo>
                  <a:lnTo>
                    <a:pt x="358457" y="1390637"/>
                  </a:lnTo>
                  <a:lnTo>
                    <a:pt x="349681" y="1390637"/>
                  </a:lnTo>
                  <a:lnTo>
                    <a:pt x="349681" y="1419148"/>
                  </a:lnTo>
                  <a:lnTo>
                    <a:pt x="357720" y="1419148"/>
                  </a:lnTo>
                  <a:lnTo>
                    <a:pt x="357720" y="1452067"/>
                  </a:lnTo>
                  <a:lnTo>
                    <a:pt x="350393" y="1452067"/>
                  </a:lnTo>
                  <a:lnTo>
                    <a:pt x="350393" y="1460119"/>
                  </a:lnTo>
                  <a:lnTo>
                    <a:pt x="383324" y="1460119"/>
                  </a:lnTo>
                  <a:lnTo>
                    <a:pt x="381863" y="864679"/>
                  </a:lnTo>
                  <a:close/>
                </a:path>
                <a:path w="383539" h="1462404">
                  <a:moveTo>
                    <a:pt x="367207" y="964158"/>
                  </a:moveTo>
                  <a:lnTo>
                    <a:pt x="356260" y="964158"/>
                  </a:lnTo>
                  <a:lnTo>
                    <a:pt x="356260" y="937082"/>
                  </a:lnTo>
                  <a:lnTo>
                    <a:pt x="367207" y="937082"/>
                  </a:lnTo>
                  <a:lnTo>
                    <a:pt x="367207" y="964158"/>
                  </a:lnTo>
                  <a:close/>
                </a:path>
                <a:path w="383539" h="1462404">
                  <a:moveTo>
                    <a:pt x="367957" y="1022667"/>
                  </a:moveTo>
                  <a:lnTo>
                    <a:pt x="356984" y="1022667"/>
                  </a:lnTo>
                  <a:lnTo>
                    <a:pt x="356984" y="995616"/>
                  </a:lnTo>
                  <a:lnTo>
                    <a:pt x="367957" y="995616"/>
                  </a:lnTo>
                  <a:lnTo>
                    <a:pt x="367957" y="1022667"/>
                  </a:lnTo>
                  <a:close/>
                </a:path>
                <a:path w="383539" h="1462404">
                  <a:moveTo>
                    <a:pt x="367957" y="1082675"/>
                  </a:moveTo>
                  <a:lnTo>
                    <a:pt x="356984" y="1082675"/>
                  </a:lnTo>
                  <a:lnTo>
                    <a:pt x="356984" y="1055598"/>
                  </a:lnTo>
                  <a:lnTo>
                    <a:pt x="367957" y="1055598"/>
                  </a:lnTo>
                  <a:lnTo>
                    <a:pt x="367957" y="1082675"/>
                  </a:lnTo>
                  <a:close/>
                </a:path>
                <a:path w="383539" h="1462404">
                  <a:moveTo>
                    <a:pt x="366509" y="1143393"/>
                  </a:moveTo>
                  <a:lnTo>
                    <a:pt x="355511" y="1143393"/>
                  </a:lnTo>
                  <a:lnTo>
                    <a:pt x="355511" y="1116317"/>
                  </a:lnTo>
                  <a:lnTo>
                    <a:pt x="366509" y="1116317"/>
                  </a:lnTo>
                  <a:lnTo>
                    <a:pt x="366509" y="1143393"/>
                  </a:lnTo>
                  <a:close/>
                </a:path>
                <a:path w="383539" h="1462404">
                  <a:moveTo>
                    <a:pt x="367207" y="1204087"/>
                  </a:moveTo>
                  <a:lnTo>
                    <a:pt x="356260" y="1204087"/>
                  </a:lnTo>
                  <a:lnTo>
                    <a:pt x="356260" y="1177023"/>
                  </a:lnTo>
                  <a:lnTo>
                    <a:pt x="367207" y="1177023"/>
                  </a:lnTo>
                  <a:lnTo>
                    <a:pt x="367207" y="1204087"/>
                  </a:lnTo>
                  <a:close/>
                </a:path>
                <a:path w="383539" h="1462404">
                  <a:moveTo>
                    <a:pt x="367957" y="1264793"/>
                  </a:moveTo>
                  <a:lnTo>
                    <a:pt x="356984" y="1264793"/>
                  </a:lnTo>
                  <a:lnTo>
                    <a:pt x="356984" y="1237742"/>
                  </a:lnTo>
                  <a:lnTo>
                    <a:pt x="367957" y="1237742"/>
                  </a:lnTo>
                  <a:lnTo>
                    <a:pt x="367957" y="1264793"/>
                  </a:lnTo>
                  <a:close/>
                </a:path>
                <a:path w="383539" h="1462404">
                  <a:moveTo>
                    <a:pt x="369417" y="1327708"/>
                  </a:moveTo>
                  <a:lnTo>
                    <a:pt x="358457" y="1327708"/>
                  </a:lnTo>
                  <a:lnTo>
                    <a:pt x="358457" y="1300657"/>
                  </a:lnTo>
                  <a:lnTo>
                    <a:pt x="369417" y="1300657"/>
                  </a:lnTo>
                  <a:lnTo>
                    <a:pt x="369417" y="1327708"/>
                  </a:lnTo>
                  <a:close/>
                </a:path>
                <a:path w="383539" h="1462404">
                  <a:moveTo>
                    <a:pt x="367957" y="1388440"/>
                  </a:moveTo>
                  <a:lnTo>
                    <a:pt x="356984" y="1388440"/>
                  </a:lnTo>
                  <a:lnTo>
                    <a:pt x="356984" y="1361376"/>
                  </a:lnTo>
                  <a:lnTo>
                    <a:pt x="367957" y="1361376"/>
                  </a:lnTo>
                  <a:lnTo>
                    <a:pt x="367957" y="1388440"/>
                  </a:lnTo>
                  <a:close/>
                </a:path>
                <a:path w="383539" h="1462404">
                  <a:moveTo>
                    <a:pt x="367207" y="1446949"/>
                  </a:moveTo>
                  <a:lnTo>
                    <a:pt x="356260" y="1446949"/>
                  </a:lnTo>
                  <a:lnTo>
                    <a:pt x="356260" y="1419885"/>
                  </a:lnTo>
                  <a:lnTo>
                    <a:pt x="367207" y="1419885"/>
                  </a:lnTo>
                  <a:lnTo>
                    <a:pt x="367207" y="1446949"/>
                  </a:lnTo>
                  <a:close/>
                </a:path>
                <a:path w="383539" h="1462404">
                  <a:moveTo>
                    <a:pt x="344538" y="131673"/>
                  </a:moveTo>
                  <a:lnTo>
                    <a:pt x="379666" y="131673"/>
                  </a:lnTo>
                  <a:lnTo>
                    <a:pt x="379666" y="569861"/>
                  </a:lnTo>
                  <a:lnTo>
                    <a:pt x="346024" y="569861"/>
                  </a:lnTo>
                  <a:lnTo>
                    <a:pt x="346024" y="545719"/>
                  </a:lnTo>
                  <a:lnTo>
                    <a:pt x="351142" y="545719"/>
                  </a:lnTo>
                  <a:lnTo>
                    <a:pt x="351142" y="516470"/>
                  </a:lnTo>
                  <a:lnTo>
                    <a:pt x="345287" y="516470"/>
                  </a:lnTo>
                  <a:lnTo>
                    <a:pt x="345287" y="491591"/>
                  </a:lnTo>
                  <a:lnTo>
                    <a:pt x="352590" y="491591"/>
                  </a:lnTo>
                  <a:lnTo>
                    <a:pt x="352590" y="458660"/>
                  </a:lnTo>
                  <a:lnTo>
                    <a:pt x="345287" y="458660"/>
                  </a:lnTo>
                  <a:lnTo>
                    <a:pt x="345287" y="430872"/>
                  </a:lnTo>
                  <a:lnTo>
                    <a:pt x="353339" y="430872"/>
                  </a:lnTo>
                  <a:lnTo>
                    <a:pt x="353339" y="400875"/>
                  </a:lnTo>
                  <a:lnTo>
                    <a:pt x="346024" y="400875"/>
                  </a:lnTo>
                  <a:lnTo>
                    <a:pt x="346024" y="365760"/>
                  </a:lnTo>
                  <a:lnTo>
                    <a:pt x="354063" y="365760"/>
                  </a:lnTo>
                  <a:lnTo>
                    <a:pt x="354063" y="341617"/>
                  </a:lnTo>
                  <a:lnTo>
                    <a:pt x="343827" y="341617"/>
                  </a:lnTo>
                  <a:lnTo>
                    <a:pt x="343827" y="310172"/>
                  </a:lnTo>
                  <a:lnTo>
                    <a:pt x="353339" y="310172"/>
                  </a:lnTo>
                  <a:lnTo>
                    <a:pt x="353339" y="280174"/>
                  </a:lnTo>
                  <a:lnTo>
                    <a:pt x="345287" y="280174"/>
                  </a:lnTo>
                  <a:lnTo>
                    <a:pt x="345287" y="247992"/>
                  </a:lnTo>
                  <a:lnTo>
                    <a:pt x="353339" y="247992"/>
                  </a:lnTo>
                  <a:lnTo>
                    <a:pt x="353339" y="220929"/>
                  </a:lnTo>
                  <a:lnTo>
                    <a:pt x="346024" y="220929"/>
                  </a:lnTo>
                  <a:lnTo>
                    <a:pt x="346024" y="190195"/>
                  </a:lnTo>
                  <a:lnTo>
                    <a:pt x="350024" y="186182"/>
                  </a:lnTo>
                  <a:lnTo>
                    <a:pt x="350024" y="160210"/>
                  </a:lnTo>
                  <a:lnTo>
                    <a:pt x="346024" y="160210"/>
                  </a:lnTo>
                  <a:lnTo>
                    <a:pt x="344538" y="131673"/>
                  </a:lnTo>
                  <a:close/>
                </a:path>
                <a:path w="383539" h="1462404">
                  <a:moveTo>
                    <a:pt x="362826" y="189471"/>
                  </a:moveTo>
                  <a:lnTo>
                    <a:pt x="351853" y="189471"/>
                  </a:lnTo>
                  <a:lnTo>
                    <a:pt x="351853" y="162394"/>
                  </a:lnTo>
                  <a:lnTo>
                    <a:pt x="362826" y="162394"/>
                  </a:lnTo>
                  <a:lnTo>
                    <a:pt x="362826" y="189471"/>
                  </a:lnTo>
                  <a:close/>
                </a:path>
                <a:path w="383539" h="1462404">
                  <a:moveTo>
                    <a:pt x="362115" y="247256"/>
                  </a:moveTo>
                  <a:lnTo>
                    <a:pt x="351142" y="247256"/>
                  </a:lnTo>
                  <a:lnTo>
                    <a:pt x="351142" y="220192"/>
                  </a:lnTo>
                  <a:lnTo>
                    <a:pt x="362115" y="220192"/>
                  </a:lnTo>
                  <a:lnTo>
                    <a:pt x="362115" y="247256"/>
                  </a:lnTo>
                  <a:close/>
                </a:path>
                <a:path w="383539" h="1462404">
                  <a:moveTo>
                    <a:pt x="362115" y="310896"/>
                  </a:moveTo>
                  <a:lnTo>
                    <a:pt x="351142" y="310896"/>
                  </a:lnTo>
                  <a:lnTo>
                    <a:pt x="351142" y="283845"/>
                  </a:lnTo>
                  <a:lnTo>
                    <a:pt x="362115" y="283845"/>
                  </a:lnTo>
                  <a:lnTo>
                    <a:pt x="362115" y="310896"/>
                  </a:lnTo>
                  <a:close/>
                </a:path>
                <a:path w="383539" h="1462404">
                  <a:moveTo>
                    <a:pt x="364299" y="365760"/>
                  </a:moveTo>
                  <a:lnTo>
                    <a:pt x="353339" y="365760"/>
                  </a:lnTo>
                  <a:lnTo>
                    <a:pt x="353339" y="338696"/>
                  </a:lnTo>
                  <a:lnTo>
                    <a:pt x="364299" y="338696"/>
                  </a:lnTo>
                  <a:lnTo>
                    <a:pt x="364299" y="365760"/>
                  </a:lnTo>
                  <a:close/>
                </a:path>
                <a:path w="383539" h="1462404">
                  <a:moveTo>
                    <a:pt x="365772" y="428675"/>
                  </a:moveTo>
                  <a:lnTo>
                    <a:pt x="354787" y="428675"/>
                  </a:lnTo>
                  <a:lnTo>
                    <a:pt x="354787" y="401612"/>
                  </a:lnTo>
                  <a:lnTo>
                    <a:pt x="365772" y="401612"/>
                  </a:lnTo>
                  <a:lnTo>
                    <a:pt x="365772" y="428675"/>
                  </a:lnTo>
                  <a:close/>
                </a:path>
                <a:path w="383539" h="1462404">
                  <a:moveTo>
                    <a:pt x="363562" y="487934"/>
                  </a:moveTo>
                  <a:lnTo>
                    <a:pt x="352590" y="487934"/>
                  </a:lnTo>
                  <a:lnTo>
                    <a:pt x="352590" y="460870"/>
                  </a:lnTo>
                  <a:lnTo>
                    <a:pt x="363562" y="460870"/>
                  </a:lnTo>
                  <a:lnTo>
                    <a:pt x="363562" y="487934"/>
                  </a:lnTo>
                  <a:close/>
                </a:path>
                <a:path w="383539" h="1462404">
                  <a:moveTo>
                    <a:pt x="364299" y="543534"/>
                  </a:moveTo>
                  <a:lnTo>
                    <a:pt x="353339" y="543534"/>
                  </a:lnTo>
                  <a:lnTo>
                    <a:pt x="353339" y="516470"/>
                  </a:lnTo>
                  <a:lnTo>
                    <a:pt x="364299" y="516470"/>
                  </a:lnTo>
                  <a:lnTo>
                    <a:pt x="364299" y="543534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255731" y="2302159"/>
              <a:ext cx="149860" cy="367030"/>
            </a:xfrm>
            <a:custGeom>
              <a:avLst/>
              <a:gdLst/>
              <a:ahLst/>
              <a:cxnLst/>
              <a:rect l="l" t="t" r="r" b="b"/>
              <a:pathLst>
                <a:path w="149860" h="367030">
                  <a:moveTo>
                    <a:pt x="74625" y="0"/>
                  </a:moveTo>
                  <a:lnTo>
                    <a:pt x="0" y="0"/>
                  </a:lnTo>
                  <a:lnTo>
                    <a:pt x="736" y="365036"/>
                  </a:lnTo>
                  <a:lnTo>
                    <a:pt x="73888" y="366483"/>
                  </a:lnTo>
                  <a:lnTo>
                    <a:pt x="75361" y="324065"/>
                  </a:lnTo>
                  <a:lnTo>
                    <a:pt x="101688" y="335038"/>
                  </a:lnTo>
                  <a:lnTo>
                    <a:pt x="149237" y="335038"/>
                  </a:lnTo>
                  <a:lnTo>
                    <a:pt x="149237" y="291884"/>
                  </a:lnTo>
                  <a:lnTo>
                    <a:pt x="91440" y="291884"/>
                  </a:lnTo>
                  <a:lnTo>
                    <a:pt x="75361" y="272859"/>
                  </a:lnTo>
                  <a:lnTo>
                    <a:pt x="76809" y="204101"/>
                  </a:lnTo>
                  <a:lnTo>
                    <a:pt x="102425" y="214337"/>
                  </a:lnTo>
                  <a:lnTo>
                    <a:pt x="144119" y="212877"/>
                  </a:lnTo>
                  <a:lnTo>
                    <a:pt x="144119" y="175564"/>
                  </a:lnTo>
                  <a:lnTo>
                    <a:pt x="93637" y="172643"/>
                  </a:lnTo>
                  <a:lnTo>
                    <a:pt x="76809" y="158750"/>
                  </a:lnTo>
                  <a:lnTo>
                    <a:pt x="76809" y="84124"/>
                  </a:lnTo>
                  <a:lnTo>
                    <a:pt x="100952" y="95097"/>
                  </a:lnTo>
                  <a:lnTo>
                    <a:pt x="146316" y="96570"/>
                  </a:lnTo>
                  <a:lnTo>
                    <a:pt x="144119" y="54864"/>
                  </a:lnTo>
                  <a:lnTo>
                    <a:pt x="75361" y="54140"/>
                  </a:lnTo>
                  <a:lnTo>
                    <a:pt x="7462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255731" y="2302159"/>
              <a:ext cx="149860" cy="367030"/>
            </a:xfrm>
            <a:custGeom>
              <a:avLst/>
              <a:gdLst/>
              <a:ahLst/>
              <a:cxnLst/>
              <a:rect l="l" t="t" r="r" b="b"/>
              <a:pathLst>
                <a:path w="149860" h="367030">
                  <a:moveTo>
                    <a:pt x="0" y="0"/>
                  </a:moveTo>
                  <a:lnTo>
                    <a:pt x="74625" y="0"/>
                  </a:lnTo>
                  <a:lnTo>
                    <a:pt x="75361" y="54140"/>
                  </a:lnTo>
                  <a:lnTo>
                    <a:pt x="144119" y="54864"/>
                  </a:lnTo>
                  <a:lnTo>
                    <a:pt x="146316" y="96570"/>
                  </a:lnTo>
                  <a:lnTo>
                    <a:pt x="100952" y="95097"/>
                  </a:lnTo>
                  <a:lnTo>
                    <a:pt x="76809" y="84124"/>
                  </a:lnTo>
                  <a:lnTo>
                    <a:pt x="76809" y="158750"/>
                  </a:lnTo>
                  <a:lnTo>
                    <a:pt x="93637" y="172643"/>
                  </a:lnTo>
                  <a:lnTo>
                    <a:pt x="144119" y="175564"/>
                  </a:lnTo>
                  <a:lnTo>
                    <a:pt x="144119" y="212877"/>
                  </a:lnTo>
                  <a:lnTo>
                    <a:pt x="102425" y="214337"/>
                  </a:lnTo>
                  <a:lnTo>
                    <a:pt x="76809" y="204101"/>
                  </a:lnTo>
                  <a:lnTo>
                    <a:pt x="75361" y="272859"/>
                  </a:lnTo>
                  <a:lnTo>
                    <a:pt x="91440" y="291884"/>
                  </a:lnTo>
                  <a:lnTo>
                    <a:pt x="149237" y="291884"/>
                  </a:lnTo>
                  <a:lnTo>
                    <a:pt x="149237" y="335038"/>
                  </a:lnTo>
                  <a:lnTo>
                    <a:pt x="101688" y="335038"/>
                  </a:lnTo>
                  <a:lnTo>
                    <a:pt x="75361" y="324065"/>
                  </a:lnTo>
                  <a:lnTo>
                    <a:pt x="73888" y="366483"/>
                  </a:lnTo>
                  <a:lnTo>
                    <a:pt x="736" y="365036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350829" y="2301434"/>
              <a:ext cx="154940" cy="480695"/>
            </a:xfrm>
            <a:custGeom>
              <a:avLst/>
              <a:gdLst/>
              <a:ahLst/>
              <a:cxnLst/>
              <a:rect l="l" t="t" r="r" b="b"/>
              <a:pathLst>
                <a:path w="154939" h="480694">
                  <a:moveTo>
                    <a:pt x="149974" y="0"/>
                  </a:moveTo>
                  <a:lnTo>
                    <a:pt x="87782" y="0"/>
                  </a:lnTo>
                  <a:lnTo>
                    <a:pt x="73164" y="13169"/>
                  </a:lnTo>
                  <a:lnTo>
                    <a:pt x="73164" y="94361"/>
                  </a:lnTo>
                  <a:lnTo>
                    <a:pt x="59245" y="113385"/>
                  </a:lnTo>
                  <a:lnTo>
                    <a:pt x="736" y="113385"/>
                  </a:lnTo>
                  <a:lnTo>
                    <a:pt x="2197" y="158000"/>
                  </a:lnTo>
                  <a:lnTo>
                    <a:pt x="74599" y="158000"/>
                  </a:lnTo>
                  <a:lnTo>
                    <a:pt x="74599" y="215798"/>
                  </a:lnTo>
                  <a:lnTo>
                    <a:pt x="54140" y="234086"/>
                  </a:lnTo>
                  <a:lnTo>
                    <a:pt x="0" y="234086"/>
                  </a:lnTo>
                  <a:lnTo>
                    <a:pt x="0" y="275043"/>
                  </a:lnTo>
                  <a:lnTo>
                    <a:pt x="75349" y="275780"/>
                  </a:lnTo>
                  <a:lnTo>
                    <a:pt x="75349" y="335026"/>
                  </a:lnTo>
                  <a:lnTo>
                    <a:pt x="57061" y="354050"/>
                  </a:lnTo>
                  <a:lnTo>
                    <a:pt x="5854" y="354050"/>
                  </a:lnTo>
                  <a:lnTo>
                    <a:pt x="5118" y="367957"/>
                  </a:lnTo>
                  <a:lnTo>
                    <a:pt x="23406" y="367957"/>
                  </a:lnTo>
                  <a:lnTo>
                    <a:pt x="24142" y="394284"/>
                  </a:lnTo>
                  <a:lnTo>
                    <a:pt x="75349" y="394284"/>
                  </a:lnTo>
                  <a:lnTo>
                    <a:pt x="75349" y="480593"/>
                  </a:lnTo>
                  <a:lnTo>
                    <a:pt x="154355" y="480593"/>
                  </a:lnTo>
                  <a:lnTo>
                    <a:pt x="149974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350829" y="2301434"/>
              <a:ext cx="154940" cy="480695"/>
            </a:xfrm>
            <a:custGeom>
              <a:avLst/>
              <a:gdLst/>
              <a:ahLst/>
              <a:cxnLst/>
              <a:rect l="l" t="t" r="r" b="b"/>
              <a:pathLst>
                <a:path w="154939" h="480694">
                  <a:moveTo>
                    <a:pt x="149974" y="0"/>
                  </a:moveTo>
                  <a:lnTo>
                    <a:pt x="87782" y="0"/>
                  </a:lnTo>
                  <a:lnTo>
                    <a:pt x="73164" y="13169"/>
                  </a:lnTo>
                  <a:lnTo>
                    <a:pt x="73164" y="94361"/>
                  </a:lnTo>
                  <a:lnTo>
                    <a:pt x="59245" y="113385"/>
                  </a:lnTo>
                  <a:lnTo>
                    <a:pt x="736" y="113385"/>
                  </a:lnTo>
                  <a:lnTo>
                    <a:pt x="2197" y="158000"/>
                  </a:lnTo>
                  <a:lnTo>
                    <a:pt x="74599" y="158000"/>
                  </a:lnTo>
                  <a:lnTo>
                    <a:pt x="74599" y="215798"/>
                  </a:lnTo>
                  <a:lnTo>
                    <a:pt x="54140" y="234086"/>
                  </a:lnTo>
                  <a:lnTo>
                    <a:pt x="0" y="234086"/>
                  </a:lnTo>
                  <a:lnTo>
                    <a:pt x="0" y="275043"/>
                  </a:lnTo>
                  <a:lnTo>
                    <a:pt x="75349" y="275780"/>
                  </a:lnTo>
                  <a:lnTo>
                    <a:pt x="75349" y="335026"/>
                  </a:lnTo>
                  <a:lnTo>
                    <a:pt x="57061" y="354050"/>
                  </a:lnTo>
                  <a:lnTo>
                    <a:pt x="5854" y="354050"/>
                  </a:lnTo>
                  <a:lnTo>
                    <a:pt x="5118" y="367957"/>
                  </a:lnTo>
                  <a:lnTo>
                    <a:pt x="23406" y="367957"/>
                  </a:lnTo>
                  <a:lnTo>
                    <a:pt x="24142" y="394284"/>
                  </a:lnTo>
                  <a:lnTo>
                    <a:pt x="75349" y="394284"/>
                  </a:lnTo>
                  <a:lnTo>
                    <a:pt x="75349" y="480593"/>
                  </a:lnTo>
                  <a:lnTo>
                    <a:pt x="154355" y="480593"/>
                  </a:lnTo>
                  <a:lnTo>
                    <a:pt x="149974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278412" y="2286065"/>
              <a:ext cx="44450" cy="58419"/>
            </a:xfrm>
            <a:custGeom>
              <a:avLst/>
              <a:gdLst/>
              <a:ahLst/>
              <a:cxnLst/>
              <a:rect l="l" t="t" r="r" b="b"/>
              <a:pathLst>
                <a:path w="44450" h="58419">
                  <a:moveTo>
                    <a:pt x="0" y="0"/>
                  </a:moveTo>
                  <a:lnTo>
                    <a:pt x="736" y="57797"/>
                  </a:lnTo>
                  <a:lnTo>
                    <a:pt x="42430" y="57797"/>
                  </a:lnTo>
                  <a:lnTo>
                    <a:pt x="43891" y="14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278412" y="2286065"/>
              <a:ext cx="44450" cy="58419"/>
            </a:xfrm>
            <a:custGeom>
              <a:avLst/>
              <a:gdLst/>
              <a:ahLst/>
              <a:cxnLst/>
              <a:rect l="l" t="t" r="r" b="b"/>
              <a:pathLst>
                <a:path w="44450" h="58419">
                  <a:moveTo>
                    <a:pt x="0" y="0"/>
                  </a:moveTo>
                  <a:lnTo>
                    <a:pt x="736" y="57797"/>
                  </a:lnTo>
                  <a:lnTo>
                    <a:pt x="42430" y="57797"/>
                  </a:lnTo>
                  <a:lnTo>
                    <a:pt x="43891" y="1460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434954" y="2287523"/>
              <a:ext cx="45085" cy="56515"/>
            </a:xfrm>
            <a:custGeom>
              <a:avLst/>
              <a:gdLst/>
              <a:ahLst/>
              <a:cxnLst/>
              <a:rect l="l" t="t" r="r" b="b"/>
              <a:pathLst>
                <a:path w="45085" h="56514">
                  <a:moveTo>
                    <a:pt x="723" y="0"/>
                  </a:moveTo>
                  <a:lnTo>
                    <a:pt x="0" y="56337"/>
                  </a:lnTo>
                  <a:lnTo>
                    <a:pt x="44627" y="56337"/>
                  </a:lnTo>
                  <a:lnTo>
                    <a:pt x="44627" y="749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434954" y="2287523"/>
              <a:ext cx="45085" cy="56515"/>
            </a:xfrm>
            <a:custGeom>
              <a:avLst/>
              <a:gdLst/>
              <a:ahLst/>
              <a:cxnLst/>
              <a:rect l="l" t="t" r="r" b="b"/>
              <a:pathLst>
                <a:path w="45085" h="56514">
                  <a:moveTo>
                    <a:pt x="723" y="0"/>
                  </a:moveTo>
                  <a:lnTo>
                    <a:pt x="44627" y="749"/>
                  </a:lnTo>
                  <a:lnTo>
                    <a:pt x="44627" y="56337"/>
                  </a:lnTo>
                  <a:lnTo>
                    <a:pt x="0" y="56337"/>
                  </a:lnTo>
                  <a:lnTo>
                    <a:pt x="723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287190" y="2350452"/>
              <a:ext cx="185420" cy="358140"/>
            </a:xfrm>
            <a:custGeom>
              <a:avLst/>
              <a:gdLst/>
              <a:ahLst/>
              <a:cxnLst/>
              <a:rect l="l" t="t" r="r" b="b"/>
              <a:pathLst>
                <a:path w="185420" h="358139">
                  <a:moveTo>
                    <a:pt x="19024" y="2616"/>
                  </a:moveTo>
                  <a:lnTo>
                    <a:pt x="16408" y="0"/>
                  </a:lnTo>
                  <a:lnTo>
                    <a:pt x="9944" y="0"/>
                  </a:lnTo>
                  <a:lnTo>
                    <a:pt x="7327" y="2616"/>
                  </a:lnTo>
                  <a:lnTo>
                    <a:pt x="7327" y="9080"/>
                  </a:lnTo>
                  <a:lnTo>
                    <a:pt x="9944" y="11709"/>
                  </a:lnTo>
                  <a:lnTo>
                    <a:pt x="16408" y="11709"/>
                  </a:lnTo>
                  <a:lnTo>
                    <a:pt x="19024" y="9080"/>
                  </a:lnTo>
                  <a:lnTo>
                    <a:pt x="19024" y="5854"/>
                  </a:lnTo>
                  <a:lnTo>
                    <a:pt x="19024" y="2616"/>
                  </a:lnTo>
                  <a:close/>
                </a:path>
                <a:path w="185420" h="358139">
                  <a:moveTo>
                    <a:pt x="20485" y="21932"/>
                  </a:moveTo>
                  <a:lnTo>
                    <a:pt x="0" y="21932"/>
                  </a:lnTo>
                  <a:lnTo>
                    <a:pt x="0" y="59969"/>
                  </a:lnTo>
                  <a:lnTo>
                    <a:pt x="20485" y="59969"/>
                  </a:lnTo>
                  <a:lnTo>
                    <a:pt x="20485" y="21932"/>
                  </a:lnTo>
                  <a:close/>
                </a:path>
                <a:path w="185420" h="358139">
                  <a:moveTo>
                    <a:pt x="21945" y="141173"/>
                  </a:moveTo>
                  <a:lnTo>
                    <a:pt x="1460" y="141173"/>
                  </a:lnTo>
                  <a:lnTo>
                    <a:pt x="1460" y="179209"/>
                  </a:lnTo>
                  <a:lnTo>
                    <a:pt x="21945" y="179209"/>
                  </a:lnTo>
                  <a:lnTo>
                    <a:pt x="21945" y="141173"/>
                  </a:lnTo>
                  <a:close/>
                </a:path>
                <a:path w="185420" h="358139">
                  <a:moveTo>
                    <a:pt x="22682" y="260413"/>
                  </a:moveTo>
                  <a:lnTo>
                    <a:pt x="2197" y="260413"/>
                  </a:lnTo>
                  <a:lnTo>
                    <a:pt x="2197" y="298462"/>
                  </a:lnTo>
                  <a:lnTo>
                    <a:pt x="22682" y="298462"/>
                  </a:lnTo>
                  <a:lnTo>
                    <a:pt x="22682" y="260413"/>
                  </a:lnTo>
                  <a:close/>
                </a:path>
                <a:path w="185420" h="358139">
                  <a:moveTo>
                    <a:pt x="175577" y="3352"/>
                  </a:moveTo>
                  <a:lnTo>
                    <a:pt x="172961" y="736"/>
                  </a:lnTo>
                  <a:lnTo>
                    <a:pt x="166484" y="736"/>
                  </a:lnTo>
                  <a:lnTo>
                    <a:pt x="163855" y="3352"/>
                  </a:lnTo>
                  <a:lnTo>
                    <a:pt x="163855" y="9804"/>
                  </a:lnTo>
                  <a:lnTo>
                    <a:pt x="166484" y="12420"/>
                  </a:lnTo>
                  <a:lnTo>
                    <a:pt x="172961" y="12420"/>
                  </a:lnTo>
                  <a:lnTo>
                    <a:pt x="175577" y="9804"/>
                  </a:lnTo>
                  <a:lnTo>
                    <a:pt x="175577" y="6578"/>
                  </a:lnTo>
                  <a:lnTo>
                    <a:pt x="175577" y="3352"/>
                  </a:lnTo>
                  <a:close/>
                </a:path>
                <a:path w="185420" h="358139">
                  <a:moveTo>
                    <a:pt x="182880" y="200431"/>
                  </a:moveTo>
                  <a:lnTo>
                    <a:pt x="162394" y="200431"/>
                  </a:lnTo>
                  <a:lnTo>
                    <a:pt x="162394" y="238480"/>
                  </a:lnTo>
                  <a:lnTo>
                    <a:pt x="182880" y="238480"/>
                  </a:lnTo>
                  <a:lnTo>
                    <a:pt x="182880" y="200431"/>
                  </a:lnTo>
                  <a:close/>
                </a:path>
                <a:path w="185420" h="358139">
                  <a:moveTo>
                    <a:pt x="182880" y="82651"/>
                  </a:moveTo>
                  <a:lnTo>
                    <a:pt x="162394" y="82651"/>
                  </a:lnTo>
                  <a:lnTo>
                    <a:pt x="162394" y="120688"/>
                  </a:lnTo>
                  <a:lnTo>
                    <a:pt x="182880" y="120688"/>
                  </a:lnTo>
                  <a:lnTo>
                    <a:pt x="182880" y="82651"/>
                  </a:lnTo>
                  <a:close/>
                </a:path>
                <a:path w="185420" h="358139">
                  <a:moveTo>
                    <a:pt x="185064" y="319671"/>
                  </a:moveTo>
                  <a:lnTo>
                    <a:pt x="164592" y="319671"/>
                  </a:lnTo>
                  <a:lnTo>
                    <a:pt x="164592" y="357708"/>
                  </a:lnTo>
                  <a:lnTo>
                    <a:pt x="185064" y="357708"/>
                  </a:lnTo>
                  <a:lnTo>
                    <a:pt x="185064" y="3196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279506" y="230435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049" y="19024"/>
                  </a:moveTo>
                  <a:lnTo>
                    <a:pt x="36553" y="26426"/>
                  </a:lnTo>
                  <a:lnTo>
                    <a:pt x="32475" y="32469"/>
                  </a:lnTo>
                  <a:lnTo>
                    <a:pt x="26428" y="36542"/>
                  </a:lnTo>
                  <a:lnTo>
                    <a:pt x="19024" y="38036"/>
                  </a:lnTo>
                  <a:lnTo>
                    <a:pt x="11621" y="36542"/>
                  </a:lnTo>
                  <a:lnTo>
                    <a:pt x="5573" y="32469"/>
                  </a:lnTo>
                  <a:lnTo>
                    <a:pt x="1495" y="26426"/>
                  </a:lnTo>
                  <a:lnTo>
                    <a:pt x="0" y="19024"/>
                  </a:lnTo>
                  <a:lnTo>
                    <a:pt x="1495" y="11615"/>
                  </a:lnTo>
                  <a:lnTo>
                    <a:pt x="5573" y="5568"/>
                  </a:lnTo>
                  <a:lnTo>
                    <a:pt x="11621" y="1493"/>
                  </a:lnTo>
                  <a:lnTo>
                    <a:pt x="19024" y="0"/>
                  </a:lnTo>
                  <a:lnTo>
                    <a:pt x="26428" y="1493"/>
                  </a:lnTo>
                  <a:lnTo>
                    <a:pt x="32475" y="5568"/>
                  </a:lnTo>
                  <a:lnTo>
                    <a:pt x="36553" y="11615"/>
                  </a:lnTo>
                  <a:lnTo>
                    <a:pt x="38049" y="19024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289755" y="231460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627" y="0"/>
                  </a:moveTo>
                  <a:lnTo>
                    <a:pt x="3924" y="0"/>
                  </a:lnTo>
                  <a:lnTo>
                    <a:pt x="0" y="3924"/>
                  </a:lnTo>
                  <a:lnTo>
                    <a:pt x="0" y="13614"/>
                  </a:lnTo>
                  <a:lnTo>
                    <a:pt x="3924" y="17538"/>
                  </a:lnTo>
                  <a:lnTo>
                    <a:pt x="13627" y="17538"/>
                  </a:lnTo>
                  <a:lnTo>
                    <a:pt x="17564" y="13614"/>
                  </a:lnTo>
                  <a:lnTo>
                    <a:pt x="17564" y="8775"/>
                  </a:lnTo>
                  <a:lnTo>
                    <a:pt x="17564" y="3924"/>
                  </a:lnTo>
                  <a:lnTo>
                    <a:pt x="13627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289755" y="2305091"/>
              <a:ext cx="186690" cy="38100"/>
            </a:xfrm>
            <a:custGeom>
              <a:avLst/>
              <a:gdLst/>
              <a:ahLst/>
              <a:cxnLst/>
              <a:rect l="l" t="t" r="r" b="b"/>
              <a:pathLst>
                <a:path w="186689" h="38100">
                  <a:moveTo>
                    <a:pt x="17564" y="18288"/>
                  </a:moveTo>
                  <a:lnTo>
                    <a:pt x="17564" y="23126"/>
                  </a:lnTo>
                  <a:lnTo>
                    <a:pt x="13627" y="27051"/>
                  </a:lnTo>
                  <a:lnTo>
                    <a:pt x="8775" y="27051"/>
                  </a:lnTo>
                  <a:lnTo>
                    <a:pt x="3924" y="27051"/>
                  </a:lnTo>
                  <a:lnTo>
                    <a:pt x="0" y="23126"/>
                  </a:lnTo>
                  <a:lnTo>
                    <a:pt x="0" y="18288"/>
                  </a:lnTo>
                  <a:lnTo>
                    <a:pt x="0" y="13436"/>
                  </a:lnTo>
                  <a:lnTo>
                    <a:pt x="3924" y="9512"/>
                  </a:lnTo>
                  <a:lnTo>
                    <a:pt x="8775" y="9512"/>
                  </a:lnTo>
                  <a:lnTo>
                    <a:pt x="13627" y="9512"/>
                  </a:lnTo>
                  <a:lnTo>
                    <a:pt x="17564" y="13436"/>
                  </a:lnTo>
                  <a:lnTo>
                    <a:pt x="17564" y="18288"/>
                  </a:lnTo>
                  <a:close/>
                </a:path>
                <a:path w="186689" h="38100">
                  <a:moveTo>
                    <a:pt x="186537" y="19011"/>
                  </a:moveTo>
                  <a:lnTo>
                    <a:pt x="185041" y="26420"/>
                  </a:lnTo>
                  <a:lnTo>
                    <a:pt x="180963" y="32467"/>
                  </a:lnTo>
                  <a:lnTo>
                    <a:pt x="174916" y="36542"/>
                  </a:lnTo>
                  <a:lnTo>
                    <a:pt x="167512" y="38036"/>
                  </a:lnTo>
                  <a:lnTo>
                    <a:pt x="160109" y="36542"/>
                  </a:lnTo>
                  <a:lnTo>
                    <a:pt x="154062" y="32467"/>
                  </a:lnTo>
                  <a:lnTo>
                    <a:pt x="149984" y="26420"/>
                  </a:lnTo>
                  <a:lnTo>
                    <a:pt x="148488" y="19011"/>
                  </a:lnTo>
                  <a:lnTo>
                    <a:pt x="149984" y="11610"/>
                  </a:lnTo>
                  <a:lnTo>
                    <a:pt x="154062" y="5567"/>
                  </a:lnTo>
                  <a:lnTo>
                    <a:pt x="160109" y="1493"/>
                  </a:lnTo>
                  <a:lnTo>
                    <a:pt x="167512" y="0"/>
                  </a:lnTo>
                  <a:lnTo>
                    <a:pt x="174916" y="1493"/>
                  </a:lnTo>
                  <a:lnTo>
                    <a:pt x="180963" y="5567"/>
                  </a:lnTo>
                  <a:lnTo>
                    <a:pt x="185041" y="11610"/>
                  </a:lnTo>
                  <a:lnTo>
                    <a:pt x="186537" y="19011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448492" y="231532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614" y="0"/>
                  </a:moveTo>
                  <a:lnTo>
                    <a:pt x="3924" y="0"/>
                  </a:lnTo>
                  <a:lnTo>
                    <a:pt x="0" y="3924"/>
                  </a:lnTo>
                  <a:lnTo>
                    <a:pt x="0" y="13627"/>
                  </a:lnTo>
                  <a:lnTo>
                    <a:pt x="3924" y="17551"/>
                  </a:lnTo>
                  <a:lnTo>
                    <a:pt x="13614" y="17551"/>
                  </a:lnTo>
                  <a:lnTo>
                    <a:pt x="17564" y="13627"/>
                  </a:lnTo>
                  <a:lnTo>
                    <a:pt x="17564" y="8775"/>
                  </a:lnTo>
                  <a:lnTo>
                    <a:pt x="17564" y="3924"/>
                  </a:lnTo>
                  <a:lnTo>
                    <a:pt x="13614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448492" y="231532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7564" y="8775"/>
                  </a:moveTo>
                  <a:lnTo>
                    <a:pt x="17564" y="13627"/>
                  </a:lnTo>
                  <a:lnTo>
                    <a:pt x="13614" y="17551"/>
                  </a:lnTo>
                  <a:lnTo>
                    <a:pt x="8775" y="17551"/>
                  </a:lnTo>
                  <a:lnTo>
                    <a:pt x="3924" y="17551"/>
                  </a:lnTo>
                  <a:lnTo>
                    <a:pt x="0" y="13627"/>
                  </a:lnTo>
                  <a:lnTo>
                    <a:pt x="0" y="8775"/>
                  </a:lnTo>
                  <a:lnTo>
                    <a:pt x="0" y="3924"/>
                  </a:lnTo>
                  <a:lnTo>
                    <a:pt x="3924" y="0"/>
                  </a:lnTo>
                  <a:lnTo>
                    <a:pt x="8775" y="0"/>
                  </a:lnTo>
                  <a:lnTo>
                    <a:pt x="13614" y="0"/>
                  </a:lnTo>
                  <a:lnTo>
                    <a:pt x="17564" y="3924"/>
                  </a:lnTo>
                  <a:lnTo>
                    <a:pt x="17564" y="8775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349368" y="207759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69">
                  <a:moveTo>
                    <a:pt x="20434" y="0"/>
                  </a:moveTo>
                  <a:lnTo>
                    <a:pt x="5892" y="0"/>
                  </a:lnTo>
                  <a:lnTo>
                    <a:pt x="0" y="5892"/>
                  </a:lnTo>
                  <a:lnTo>
                    <a:pt x="0" y="20434"/>
                  </a:lnTo>
                  <a:lnTo>
                    <a:pt x="5892" y="26327"/>
                  </a:lnTo>
                  <a:lnTo>
                    <a:pt x="20434" y="26327"/>
                  </a:lnTo>
                  <a:lnTo>
                    <a:pt x="26339" y="20434"/>
                  </a:lnTo>
                  <a:lnTo>
                    <a:pt x="26339" y="13157"/>
                  </a:lnTo>
                  <a:lnTo>
                    <a:pt x="26339" y="5892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189895" y="2077591"/>
              <a:ext cx="236854" cy="704850"/>
            </a:xfrm>
            <a:custGeom>
              <a:avLst/>
              <a:gdLst/>
              <a:ahLst/>
              <a:cxnLst/>
              <a:rect l="l" t="t" r="r" b="b"/>
              <a:pathLst>
                <a:path w="236854" h="704850">
                  <a:moveTo>
                    <a:pt x="185813" y="13157"/>
                  </a:moveTo>
                  <a:lnTo>
                    <a:pt x="185813" y="20434"/>
                  </a:lnTo>
                  <a:lnTo>
                    <a:pt x="179908" y="26327"/>
                  </a:lnTo>
                  <a:lnTo>
                    <a:pt x="172643" y="26327"/>
                  </a:lnTo>
                  <a:lnTo>
                    <a:pt x="165366" y="26327"/>
                  </a:lnTo>
                  <a:lnTo>
                    <a:pt x="159473" y="20434"/>
                  </a:lnTo>
                  <a:lnTo>
                    <a:pt x="159473" y="13157"/>
                  </a:lnTo>
                  <a:lnTo>
                    <a:pt x="159473" y="5892"/>
                  </a:lnTo>
                  <a:lnTo>
                    <a:pt x="165366" y="0"/>
                  </a:lnTo>
                  <a:lnTo>
                    <a:pt x="172643" y="0"/>
                  </a:lnTo>
                  <a:lnTo>
                    <a:pt x="179908" y="0"/>
                  </a:lnTo>
                  <a:lnTo>
                    <a:pt x="185813" y="5892"/>
                  </a:lnTo>
                  <a:lnTo>
                    <a:pt x="185813" y="13157"/>
                  </a:lnTo>
                  <a:close/>
                </a:path>
                <a:path w="236854" h="704850">
                  <a:moveTo>
                    <a:pt x="0" y="591794"/>
                  </a:moveTo>
                  <a:lnTo>
                    <a:pt x="0" y="704443"/>
                  </a:lnTo>
                  <a:lnTo>
                    <a:pt x="185077" y="704443"/>
                  </a:lnTo>
                  <a:lnTo>
                    <a:pt x="236283" y="704443"/>
                  </a:lnTo>
                  <a:lnTo>
                    <a:pt x="236283" y="607161"/>
                  </a:lnTo>
                  <a:lnTo>
                    <a:pt x="228231" y="607161"/>
                  </a:lnTo>
                  <a:lnTo>
                    <a:pt x="228231" y="617397"/>
                  </a:lnTo>
                  <a:lnTo>
                    <a:pt x="212153" y="617397"/>
                  </a:lnTo>
                  <a:lnTo>
                    <a:pt x="212153" y="621791"/>
                  </a:lnTo>
                  <a:lnTo>
                    <a:pt x="185813" y="621791"/>
                  </a:lnTo>
                  <a:lnTo>
                    <a:pt x="185813" y="591794"/>
                  </a:lnTo>
                  <a:lnTo>
                    <a:pt x="0" y="591794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74972" y="2712554"/>
              <a:ext cx="27940" cy="39370"/>
            </a:xfrm>
            <a:custGeom>
              <a:avLst/>
              <a:gdLst/>
              <a:ahLst/>
              <a:cxnLst/>
              <a:rect l="l" t="t" r="r" b="b"/>
              <a:pathLst>
                <a:path w="27939" h="39369">
                  <a:moveTo>
                    <a:pt x="27800" y="0"/>
                  </a:moveTo>
                  <a:lnTo>
                    <a:pt x="0" y="0"/>
                  </a:lnTo>
                  <a:lnTo>
                    <a:pt x="0" y="38773"/>
                  </a:lnTo>
                  <a:lnTo>
                    <a:pt x="27800" y="38773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235246" y="2687675"/>
              <a:ext cx="167640" cy="93980"/>
            </a:xfrm>
            <a:custGeom>
              <a:avLst/>
              <a:gdLst/>
              <a:ahLst/>
              <a:cxnLst/>
              <a:rect l="l" t="t" r="r" b="b"/>
              <a:pathLst>
                <a:path w="167639" h="93980">
                  <a:moveTo>
                    <a:pt x="167525" y="63652"/>
                  </a:moveTo>
                  <a:lnTo>
                    <a:pt x="139725" y="63652"/>
                  </a:lnTo>
                  <a:lnTo>
                    <a:pt x="139725" y="24879"/>
                  </a:lnTo>
                  <a:lnTo>
                    <a:pt x="167525" y="24879"/>
                  </a:lnTo>
                  <a:lnTo>
                    <a:pt x="167525" y="63652"/>
                  </a:lnTo>
                  <a:close/>
                </a:path>
                <a:path w="167639" h="93980">
                  <a:moveTo>
                    <a:pt x="98031" y="36575"/>
                  </a:moveTo>
                  <a:lnTo>
                    <a:pt x="59994" y="36575"/>
                  </a:lnTo>
                  <a:lnTo>
                    <a:pt x="59994" y="0"/>
                  </a:lnTo>
                  <a:lnTo>
                    <a:pt x="98031" y="0"/>
                  </a:lnTo>
                  <a:lnTo>
                    <a:pt x="98031" y="36575"/>
                  </a:lnTo>
                  <a:close/>
                </a:path>
                <a:path w="167639" h="93980">
                  <a:moveTo>
                    <a:pt x="121437" y="35852"/>
                  </a:moveTo>
                  <a:lnTo>
                    <a:pt x="102412" y="35852"/>
                  </a:lnTo>
                  <a:lnTo>
                    <a:pt x="102412" y="14643"/>
                  </a:lnTo>
                  <a:lnTo>
                    <a:pt x="121437" y="14643"/>
                  </a:lnTo>
                  <a:lnTo>
                    <a:pt x="121437" y="35852"/>
                  </a:lnTo>
                  <a:close/>
                </a:path>
                <a:path w="167639" h="93980">
                  <a:moveTo>
                    <a:pt x="98031" y="92163"/>
                  </a:moveTo>
                  <a:lnTo>
                    <a:pt x="57061" y="92163"/>
                  </a:lnTo>
                  <a:lnTo>
                    <a:pt x="57061" y="34391"/>
                  </a:lnTo>
                  <a:lnTo>
                    <a:pt x="98031" y="34391"/>
                  </a:lnTo>
                  <a:lnTo>
                    <a:pt x="98031" y="92163"/>
                  </a:lnTo>
                  <a:close/>
                </a:path>
                <a:path w="167639" h="93980">
                  <a:moveTo>
                    <a:pt x="119976" y="92913"/>
                  </a:moveTo>
                  <a:lnTo>
                    <a:pt x="102412" y="92913"/>
                  </a:lnTo>
                  <a:lnTo>
                    <a:pt x="102412" y="62179"/>
                  </a:lnTo>
                  <a:lnTo>
                    <a:pt x="119976" y="62179"/>
                  </a:lnTo>
                  <a:lnTo>
                    <a:pt x="119976" y="92913"/>
                  </a:lnTo>
                  <a:close/>
                </a:path>
                <a:path w="167639" h="93980">
                  <a:moveTo>
                    <a:pt x="28536" y="28524"/>
                  </a:moveTo>
                  <a:lnTo>
                    <a:pt x="0" y="28524"/>
                  </a:lnTo>
                  <a:lnTo>
                    <a:pt x="0" y="0"/>
                  </a:lnTo>
                  <a:lnTo>
                    <a:pt x="28536" y="0"/>
                  </a:lnTo>
                  <a:lnTo>
                    <a:pt x="28536" y="28524"/>
                  </a:lnTo>
                  <a:close/>
                </a:path>
                <a:path w="167639" h="93980">
                  <a:moveTo>
                    <a:pt x="29260" y="93649"/>
                  </a:moveTo>
                  <a:lnTo>
                    <a:pt x="1473" y="93649"/>
                  </a:lnTo>
                  <a:lnTo>
                    <a:pt x="1473" y="55587"/>
                  </a:lnTo>
                  <a:lnTo>
                    <a:pt x="29260" y="55587"/>
                  </a:lnTo>
                  <a:lnTo>
                    <a:pt x="29260" y="93649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201604" y="2681097"/>
              <a:ext cx="19050" cy="32384"/>
            </a:xfrm>
            <a:custGeom>
              <a:avLst/>
              <a:gdLst/>
              <a:ahLst/>
              <a:cxnLst/>
              <a:rect l="l" t="t" r="r" b="b"/>
              <a:pathLst>
                <a:path w="19050" h="32385">
                  <a:moveTo>
                    <a:pt x="19011" y="0"/>
                  </a:moveTo>
                  <a:lnTo>
                    <a:pt x="0" y="0"/>
                  </a:lnTo>
                  <a:lnTo>
                    <a:pt x="0" y="32181"/>
                  </a:lnTo>
                  <a:lnTo>
                    <a:pt x="19011" y="32181"/>
                  </a:lnTo>
                  <a:lnTo>
                    <a:pt x="19011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201604" y="2681097"/>
              <a:ext cx="19050" cy="32384"/>
            </a:xfrm>
            <a:custGeom>
              <a:avLst/>
              <a:gdLst/>
              <a:ahLst/>
              <a:cxnLst/>
              <a:rect l="l" t="t" r="r" b="b"/>
              <a:pathLst>
                <a:path w="19050" h="32385">
                  <a:moveTo>
                    <a:pt x="19011" y="32181"/>
                  </a:moveTo>
                  <a:lnTo>
                    <a:pt x="0" y="32181"/>
                  </a:lnTo>
                  <a:lnTo>
                    <a:pt x="0" y="0"/>
                  </a:lnTo>
                  <a:lnTo>
                    <a:pt x="19011" y="0"/>
                  </a:lnTo>
                  <a:lnTo>
                    <a:pt x="19011" y="32181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202328" y="2740355"/>
              <a:ext cx="20320" cy="31115"/>
            </a:xfrm>
            <a:custGeom>
              <a:avLst/>
              <a:gdLst/>
              <a:ahLst/>
              <a:cxnLst/>
              <a:rect l="l" t="t" r="r" b="b"/>
              <a:pathLst>
                <a:path w="20320" h="31114">
                  <a:moveTo>
                    <a:pt x="19761" y="0"/>
                  </a:moveTo>
                  <a:lnTo>
                    <a:pt x="0" y="0"/>
                  </a:lnTo>
                  <a:lnTo>
                    <a:pt x="0" y="30733"/>
                  </a:lnTo>
                  <a:lnTo>
                    <a:pt x="19761" y="30733"/>
                  </a:lnTo>
                  <a:lnTo>
                    <a:pt x="19761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202328" y="2740355"/>
              <a:ext cx="20320" cy="31115"/>
            </a:xfrm>
            <a:custGeom>
              <a:avLst/>
              <a:gdLst/>
              <a:ahLst/>
              <a:cxnLst/>
              <a:rect l="l" t="t" r="r" b="b"/>
              <a:pathLst>
                <a:path w="20320" h="31114">
                  <a:moveTo>
                    <a:pt x="19761" y="30733"/>
                  </a:moveTo>
                  <a:lnTo>
                    <a:pt x="0" y="30733"/>
                  </a:lnTo>
                  <a:lnTo>
                    <a:pt x="0" y="0"/>
                  </a:lnTo>
                  <a:lnTo>
                    <a:pt x="19761" y="0"/>
                  </a:lnTo>
                  <a:lnTo>
                    <a:pt x="19761" y="30733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120400" y="2681088"/>
              <a:ext cx="81280" cy="384175"/>
            </a:xfrm>
            <a:custGeom>
              <a:avLst/>
              <a:gdLst/>
              <a:ahLst/>
              <a:cxnLst/>
              <a:rect l="l" t="t" r="r" b="b"/>
              <a:pathLst>
                <a:path w="81279" h="384175">
                  <a:moveTo>
                    <a:pt x="81203" y="0"/>
                  </a:moveTo>
                  <a:lnTo>
                    <a:pt x="34378" y="0"/>
                  </a:lnTo>
                  <a:lnTo>
                    <a:pt x="16986" y="2514"/>
                  </a:lnTo>
                  <a:lnTo>
                    <a:pt x="7685" y="6399"/>
                  </a:lnTo>
                  <a:lnTo>
                    <a:pt x="3319" y="14396"/>
                  </a:lnTo>
                  <a:lnTo>
                    <a:pt x="736" y="29248"/>
                  </a:lnTo>
                  <a:lnTo>
                    <a:pt x="0" y="348932"/>
                  </a:lnTo>
                  <a:lnTo>
                    <a:pt x="2834" y="367530"/>
                  </a:lnTo>
                  <a:lnTo>
                    <a:pt x="8961" y="377080"/>
                  </a:lnTo>
                  <a:lnTo>
                    <a:pt x="23043" y="380598"/>
                  </a:lnTo>
                  <a:lnTo>
                    <a:pt x="49745" y="381101"/>
                  </a:lnTo>
                  <a:lnTo>
                    <a:pt x="79743" y="384048"/>
                  </a:lnTo>
                  <a:lnTo>
                    <a:pt x="79743" y="360629"/>
                  </a:lnTo>
                  <a:lnTo>
                    <a:pt x="42430" y="357708"/>
                  </a:lnTo>
                  <a:lnTo>
                    <a:pt x="27076" y="354787"/>
                  </a:lnTo>
                  <a:lnTo>
                    <a:pt x="27076" y="343065"/>
                  </a:lnTo>
                  <a:lnTo>
                    <a:pt x="29260" y="29984"/>
                  </a:lnTo>
                  <a:lnTo>
                    <a:pt x="33655" y="22669"/>
                  </a:lnTo>
                  <a:lnTo>
                    <a:pt x="40970" y="21932"/>
                  </a:lnTo>
                  <a:lnTo>
                    <a:pt x="81203" y="21932"/>
                  </a:lnTo>
                  <a:lnTo>
                    <a:pt x="81203" y="0"/>
                  </a:lnTo>
                  <a:close/>
                </a:path>
                <a:path w="81279" h="384175">
                  <a:moveTo>
                    <a:pt x="81203" y="21932"/>
                  </a:moveTo>
                  <a:lnTo>
                    <a:pt x="40970" y="21932"/>
                  </a:lnTo>
                  <a:lnTo>
                    <a:pt x="81203" y="23406"/>
                  </a:lnTo>
                  <a:lnTo>
                    <a:pt x="81203" y="21932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120400" y="2681088"/>
              <a:ext cx="81280" cy="384175"/>
            </a:xfrm>
            <a:custGeom>
              <a:avLst/>
              <a:gdLst/>
              <a:ahLst/>
              <a:cxnLst/>
              <a:rect l="l" t="t" r="r" b="b"/>
              <a:pathLst>
                <a:path w="81279" h="384175">
                  <a:moveTo>
                    <a:pt x="81203" y="0"/>
                  </a:moveTo>
                  <a:lnTo>
                    <a:pt x="34378" y="0"/>
                  </a:lnTo>
                  <a:lnTo>
                    <a:pt x="16986" y="2514"/>
                  </a:lnTo>
                  <a:lnTo>
                    <a:pt x="7685" y="6399"/>
                  </a:lnTo>
                  <a:lnTo>
                    <a:pt x="3319" y="14396"/>
                  </a:lnTo>
                  <a:lnTo>
                    <a:pt x="736" y="29248"/>
                  </a:lnTo>
                  <a:lnTo>
                    <a:pt x="0" y="348932"/>
                  </a:lnTo>
                  <a:lnTo>
                    <a:pt x="2834" y="367530"/>
                  </a:lnTo>
                  <a:lnTo>
                    <a:pt x="8961" y="377080"/>
                  </a:lnTo>
                  <a:lnTo>
                    <a:pt x="23043" y="380598"/>
                  </a:lnTo>
                  <a:lnTo>
                    <a:pt x="49745" y="381101"/>
                  </a:lnTo>
                  <a:lnTo>
                    <a:pt x="79743" y="384048"/>
                  </a:lnTo>
                  <a:lnTo>
                    <a:pt x="79743" y="360629"/>
                  </a:lnTo>
                  <a:lnTo>
                    <a:pt x="42430" y="357708"/>
                  </a:lnTo>
                  <a:lnTo>
                    <a:pt x="27076" y="354787"/>
                  </a:lnTo>
                  <a:lnTo>
                    <a:pt x="27076" y="343065"/>
                  </a:lnTo>
                  <a:lnTo>
                    <a:pt x="29260" y="29984"/>
                  </a:lnTo>
                  <a:lnTo>
                    <a:pt x="33655" y="22669"/>
                  </a:lnTo>
                  <a:lnTo>
                    <a:pt x="40970" y="21932"/>
                  </a:lnTo>
                  <a:lnTo>
                    <a:pt x="81203" y="23406"/>
                  </a:lnTo>
                  <a:lnTo>
                    <a:pt x="81203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044340" y="1536267"/>
              <a:ext cx="687705" cy="2368550"/>
            </a:xfrm>
            <a:custGeom>
              <a:avLst/>
              <a:gdLst/>
              <a:ahLst/>
              <a:cxnLst/>
              <a:rect l="l" t="t" r="r" b="b"/>
              <a:pathLst>
                <a:path w="687704" h="2368550">
                  <a:moveTo>
                    <a:pt x="8763" y="2145322"/>
                  </a:moveTo>
                  <a:lnTo>
                    <a:pt x="6807" y="2143353"/>
                  </a:lnTo>
                  <a:lnTo>
                    <a:pt x="1955" y="2143353"/>
                  </a:lnTo>
                  <a:lnTo>
                    <a:pt x="0" y="2145322"/>
                  </a:lnTo>
                  <a:lnTo>
                    <a:pt x="0" y="2150173"/>
                  </a:lnTo>
                  <a:lnTo>
                    <a:pt x="1955" y="2152129"/>
                  </a:lnTo>
                  <a:lnTo>
                    <a:pt x="6807" y="2152129"/>
                  </a:lnTo>
                  <a:lnTo>
                    <a:pt x="8763" y="2150173"/>
                  </a:lnTo>
                  <a:lnTo>
                    <a:pt x="8763" y="2147722"/>
                  </a:lnTo>
                  <a:lnTo>
                    <a:pt x="8763" y="2145322"/>
                  </a:lnTo>
                  <a:close/>
                </a:path>
                <a:path w="687704" h="2368550">
                  <a:moveTo>
                    <a:pt x="8763" y="1977072"/>
                  </a:moveTo>
                  <a:lnTo>
                    <a:pt x="6807" y="1975091"/>
                  </a:lnTo>
                  <a:lnTo>
                    <a:pt x="1955" y="1975091"/>
                  </a:lnTo>
                  <a:lnTo>
                    <a:pt x="0" y="1977072"/>
                  </a:lnTo>
                  <a:lnTo>
                    <a:pt x="0" y="1981911"/>
                  </a:lnTo>
                  <a:lnTo>
                    <a:pt x="1955" y="1983879"/>
                  </a:lnTo>
                  <a:lnTo>
                    <a:pt x="6807" y="1983879"/>
                  </a:lnTo>
                  <a:lnTo>
                    <a:pt x="8763" y="1981911"/>
                  </a:lnTo>
                  <a:lnTo>
                    <a:pt x="8763" y="1979485"/>
                  </a:lnTo>
                  <a:lnTo>
                    <a:pt x="8763" y="1977072"/>
                  </a:lnTo>
                  <a:close/>
                </a:path>
                <a:path w="687704" h="2368550">
                  <a:moveTo>
                    <a:pt x="109715" y="2110206"/>
                  </a:moveTo>
                  <a:lnTo>
                    <a:pt x="107746" y="2108250"/>
                  </a:lnTo>
                  <a:lnTo>
                    <a:pt x="102895" y="2108250"/>
                  </a:lnTo>
                  <a:lnTo>
                    <a:pt x="100939" y="2110206"/>
                  </a:lnTo>
                  <a:lnTo>
                    <a:pt x="100939" y="2115045"/>
                  </a:lnTo>
                  <a:lnTo>
                    <a:pt x="102895" y="2117013"/>
                  </a:lnTo>
                  <a:lnTo>
                    <a:pt x="107746" y="2117013"/>
                  </a:lnTo>
                  <a:lnTo>
                    <a:pt x="109715" y="2115045"/>
                  </a:lnTo>
                  <a:lnTo>
                    <a:pt x="109715" y="2112645"/>
                  </a:lnTo>
                  <a:lnTo>
                    <a:pt x="109715" y="2110206"/>
                  </a:lnTo>
                  <a:close/>
                </a:path>
                <a:path w="687704" h="2368550">
                  <a:moveTo>
                    <a:pt x="111175" y="1988769"/>
                  </a:moveTo>
                  <a:lnTo>
                    <a:pt x="109207" y="1986826"/>
                  </a:lnTo>
                  <a:lnTo>
                    <a:pt x="104368" y="1986826"/>
                  </a:lnTo>
                  <a:lnTo>
                    <a:pt x="102400" y="1988769"/>
                  </a:lnTo>
                  <a:lnTo>
                    <a:pt x="102400" y="1993620"/>
                  </a:lnTo>
                  <a:lnTo>
                    <a:pt x="104368" y="1995589"/>
                  </a:lnTo>
                  <a:lnTo>
                    <a:pt x="109207" y="1995589"/>
                  </a:lnTo>
                  <a:lnTo>
                    <a:pt x="111175" y="1993620"/>
                  </a:lnTo>
                  <a:lnTo>
                    <a:pt x="111175" y="1991194"/>
                  </a:lnTo>
                  <a:lnTo>
                    <a:pt x="111175" y="1988769"/>
                  </a:lnTo>
                  <a:close/>
                </a:path>
                <a:path w="687704" h="2368550">
                  <a:moveTo>
                    <a:pt x="187985" y="2291397"/>
                  </a:moveTo>
                  <a:lnTo>
                    <a:pt x="184061" y="2287460"/>
                  </a:lnTo>
                  <a:lnTo>
                    <a:pt x="174358" y="2287460"/>
                  </a:lnTo>
                  <a:lnTo>
                    <a:pt x="170421" y="2291397"/>
                  </a:lnTo>
                  <a:lnTo>
                    <a:pt x="170421" y="2301087"/>
                  </a:lnTo>
                  <a:lnTo>
                    <a:pt x="174358" y="2305012"/>
                  </a:lnTo>
                  <a:lnTo>
                    <a:pt x="184061" y="2305012"/>
                  </a:lnTo>
                  <a:lnTo>
                    <a:pt x="187985" y="2301087"/>
                  </a:lnTo>
                  <a:lnTo>
                    <a:pt x="187985" y="2296236"/>
                  </a:lnTo>
                  <a:lnTo>
                    <a:pt x="187985" y="2291397"/>
                  </a:lnTo>
                  <a:close/>
                </a:path>
                <a:path w="687704" h="2368550">
                  <a:moveTo>
                    <a:pt x="204812" y="68300"/>
                  </a:moveTo>
                  <a:lnTo>
                    <a:pt x="200875" y="64376"/>
                  </a:lnTo>
                  <a:lnTo>
                    <a:pt x="191185" y="64376"/>
                  </a:lnTo>
                  <a:lnTo>
                    <a:pt x="187261" y="68300"/>
                  </a:lnTo>
                  <a:lnTo>
                    <a:pt x="187261" y="77990"/>
                  </a:lnTo>
                  <a:lnTo>
                    <a:pt x="191185" y="81915"/>
                  </a:lnTo>
                  <a:lnTo>
                    <a:pt x="200875" y="81915"/>
                  </a:lnTo>
                  <a:lnTo>
                    <a:pt x="204812" y="77990"/>
                  </a:lnTo>
                  <a:lnTo>
                    <a:pt x="204812" y="73152"/>
                  </a:lnTo>
                  <a:lnTo>
                    <a:pt x="204812" y="68300"/>
                  </a:lnTo>
                  <a:close/>
                </a:path>
                <a:path w="687704" h="2368550">
                  <a:moveTo>
                    <a:pt x="343433" y="26949"/>
                  </a:moveTo>
                  <a:lnTo>
                    <a:pt x="336219" y="19735"/>
                  </a:lnTo>
                  <a:lnTo>
                    <a:pt x="333933" y="19735"/>
                  </a:lnTo>
                  <a:lnTo>
                    <a:pt x="333933" y="0"/>
                  </a:lnTo>
                  <a:lnTo>
                    <a:pt x="320738" y="0"/>
                  </a:lnTo>
                  <a:lnTo>
                    <a:pt x="320738" y="19735"/>
                  </a:lnTo>
                  <a:lnTo>
                    <a:pt x="318452" y="19735"/>
                  </a:lnTo>
                  <a:lnTo>
                    <a:pt x="311251" y="26949"/>
                  </a:lnTo>
                  <a:lnTo>
                    <a:pt x="311251" y="44729"/>
                  </a:lnTo>
                  <a:lnTo>
                    <a:pt x="318452" y="51943"/>
                  </a:lnTo>
                  <a:lnTo>
                    <a:pt x="336219" y="51943"/>
                  </a:lnTo>
                  <a:lnTo>
                    <a:pt x="343433" y="44729"/>
                  </a:lnTo>
                  <a:lnTo>
                    <a:pt x="343433" y="35839"/>
                  </a:lnTo>
                  <a:lnTo>
                    <a:pt x="343433" y="26949"/>
                  </a:lnTo>
                  <a:close/>
                </a:path>
                <a:path w="687704" h="2368550">
                  <a:moveTo>
                    <a:pt x="358051" y="2323198"/>
                  </a:moveTo>
                  <a:lnTo>
                    <a:pt x="350850" y="2315984"/>
                  </a:lnTo>
                  <a:lnTo>
                    <a:pt x="333070" y="2315984"/>
                  </a:lnTo>
                  <a:lnTo>
                    <a:pt x="325869" y="2323198"/>
                  </a:lnTo>
                  <a:lnTo>
                    <a:pt x="325869" y="2332101"/>
                  </a:lnTo>
                  <a:lnTo>
                    <a:pt x="325869" y="2340965"/>
                  </a:lnTo>
                  <a:lnTo>
                    <a:pt x="333070" y="2348179"/>
                  </a:lnTo>
                  <a:lnTo>
                    <a:pt x="335394" y="2348179"/>
                  </a:lnTo>
                  <a:lnTo>
                    <a:pt x="335394" y="2367940"/>
                  </a:lnTo>
                  <a:lnTo>
                    <a:pt x="348551" y="2367940"/>
                  </a:lnTo>
                  <a:lnTo>
                    <a:pt x="348551" y="2348179"/>
                  </a:lnTo>
                  <a:lnTo>
                    <a:pt x="350850" y="2348179"/>
                  </a:lnTo>
                  <a:lnTo>
                    <a:pt x="358051" y="2340965"/>
                  </a:lnTo>
                  <a:lnTo>
                    <a:pt x="358051" y="2323198"/>
                  </a:lnTo>
                  <a:close/>
                </a:path>
                <a:path w="687704" h="2368550">
                  <a:moveTo>
                    <a:pt x="472541" y="68300"/>
                  </a:moveTo>
                  <a:lnTo>
                    <a:pt x="468604" y="64376"/>
                  </a:lnTo>
                  <a:lnTo>
                    <a:pt x="458914" y="64376"/>
                  </a:lnTo>
                  <a:lnTo>
                    <a:pt x="454990" y="68300"/>
                  </a:lnTo>
                  <a:lnTo>
                    <a:pt x="454990" y="77990"/>
                  </a:lnTo>
                  <a:lnTo>
                    <a:pt x="458914" y="81915"/>
                  </a:lnTo>
                  <a:lnTo>
                    <a:pt x="468604" y="81915"/>
                  </a:lnTo>
                  <a:lnTo>
                    <a:pt x="472541" y="77990"/>
                  </a:lnTo>
                  <a:lnTo>
                    <a:pt x="472541" y="73152"/>
                  </a:lnTo>
                  <a:lnTo>
                    <a:pt x="472541" y="68300"/>
                  </a:lnTo>
                  <a:close/>
                </a:path>
                <a:path w="687704" h="2368550">
                  <a:moveTo>
                    <a:pt x="515696" y="2290661"/>
                  </a:moveTo>
                  <a:lnTo>
                    <a:pt x="511771" y="2286736"/>
                  </a:lnTo>
                  <a:lnTo>
                    <a:pt x="502081" y="2286736"/>
                  </a:lnTo>
                  <a:lnTo>
                    <a:pt x="498144" y="2290661"/>
                  </a:lnTo>
                  <a:lnTo>
                    <a:pt x="498144" y="2300351"/>
                  </a:lnTo>
                  <a:lnTo>
                    <a:pt x="502081" y="2304288"/>
                  </a:lnTo>
                  <a:lnTo>
                    <a:pt x="511771" y="2304288"/>
                  </a:lnTo>
                  <a:lnTo>
                    <a:pt x="515696" y="2300351"/>
                  </a:lnTo>
                  <a:lnTo>
                    <a:pt x="515696" y="2295512"/>
                  </a:lnTo>
                  <a:lnTo>
                    <a:pt x="515696" y="2290661"/>
                  </a:lnTo>
                  <a:close/>
                </a:path>
                <a:path w="687704" h="2368550">
                  <a:moveTo>
                    <a:pt x="583730" y="2107285"/>
                  </a:moveTo>
                  <a:lnTo>
                    <a:pt x="581774" y="2105317"/>
                  </a:lnTo>
                  <a:lnTo>
                    <a:pt x="576935" y="2105317"/>
                  </a:lnTo>
                  <a:lnTo>
                    <a:pt x="574954" y="2107285"/>
                  </a:lnTo>
                  <a:lnTo>
                    <a:pt x="574954" y="2112137"/>
                  </a:lnTo>
                  <a:lnTo>
                    <a:pt x="576935" y="2114092"/>
                  </a:lnTo>
                  <a:lnTo>
                    <a:pt x="581774" y="2114092"/>
                  </a:lnTo>
                  <a:lnTo>
                    <a:pt x="583730" y="2112137"/>
                  </a:lnTo>
                  <a:lnTo>
                    <a:pt x="583730" y="2109686"/>
                  </a:lnTo>
                  <a:lnTo>
                    <a:pt x="583730" y="2107285"/>
                  </a:lnTo>
                  <a:close/>
                </a:path>
                <a:path w="687704" h="2368550">
                  <a:moveTo>
                    <a:pt x="583730" y="1987308"/>
                  </a:moveTo>
                  <a:lnTo>
                    <a:pt x="581774" y="1985327"/>
                  </a:lnTo>
                  <a:lnTo>
                    <a:pt x="576935" y="1985327"/>
                  </a:lnTo>
                  <a:lnTo>
                    <a:pt x="574954" y="1987308"/>
                  </a:lnTo>
                  <a:lnTo>
                    <a:pt x="574954" y="1992160"/>
                  </a:lnTo>
                  <a:lnTo>
                    <a:pt x="576935" y="1994128"/>
                  </a:lnTo>
                  <a:lnTo>
                    <a:pt x="581774" y="1994128"/>
                  </a:lnTo>
                  <a:lnTo>
                    <a:pt x="583730" y="1992160"/>
                  </a:lnTo>
                  <a:lnTo>
                    <a:pt x="583730" y="1989734"/>
                  </a:lnTo>
                  <a:lnTo>
                    <a:pt x="583730" y="1987308"/>
                  </a:lnTo>
                  <a:close/>
                </a:path>
                <a:path w="687704" h="2368550">
                  <a:moveTo>
                    <a:pt x="687616" y="2140928"/>
                  </a:moveTo>
                  <a:lnTo>
                    <a:pt x="685660" y="2138959"/>
                  </a:lnTo>
                  <a:lnTo>
                    <a:pt x="680808" y="2138959"/>
                  </a:lnTo>
                  <a:lnTo>
                    <a:pt x="678840" y="2140928"/>
                  </a:lnTo>
                  <a:lnTo>
                    <a:pt x="678840" y="2145779"/>
                  </a:lnTo>
                  <a:lnTo>
                    <a:pt x="680808" y="2147722"/>
                  </a:lnTo>
                  <a:lnTo>
                    <a:pt x="685660" y="2147722"/>
                  </a:lnTo>
                  <a:lnTo>
                    <a:pt x="687616" y="2145779"/>
                  </a:lnTo>
                  <a:lnTo>
                    <a:pt x="687616" y="2143353"/>
                  </a:lnTo>
                  <a:lnTo>
                    <a:pt x="687616" y="2140928"/>
                  </a:lnTo>
                  <a:close/>
                </a:path>
                <a:path w="687704" h="2368550">
                  <a:moveTo>
                    <a:pt x="687616" y="1974138"/>
                  </a:moveTo>
                  <a:lnTo>
                    <a:pt x="685660" y="1972170"/>
                  </a:lnTo>
                  <a:lnTo>
                    <a:pt x="680808" y="1972170"/>
                  </a:lnTo>
                  <a:lnTo>
                    <a:pt x="678840" y="1974138"/>
                  </a:lnTo>
                  <a:lnTo>
                    <a:pt x="678840" y="1978990"/>
                  </a:lnTo>
                  <a:lnTo>
                    <a:pt x="680808" y="1980958"/>
                  </a:lnTo>
                  <a:lnTo>
                    <a:pt x="685660" y="1980958"/>
                  </a:lnTo>
                  <a:lnTo>
                    <a:pt x="687616" y="1978990"/>
                  </a:lnTo>
                  <a:lnTo>
                    <a:pt x="687616" y="1976577"/>
                  </a:lnTo>
                  <a:lnTo>
                    <a:pt x="687616" y="19741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36935" y="2109047"/>
              <a:ext cx="52069" cy="11430"/>
            </a:xfrm>
            <a:custGeom>
              <a:avLst/>
              <a:gdLst/>
              <a:ahLst/>
              <a:cxnLst/>
              <a:rect l="l" t="t" r="r" b="b"/>
              <a:pathLst>
                <a:path w="52070" h="11430">
                  <a:moveTo>
                    <a:pt x="10236" y="5118"/>
                  </a:moveTo>
                  <a:lnTo>
                    <a:pt x="10236" y="7950"/>
                  </a:lnTo>
                  <a:lnTo>
                    <a:pt x="7950" y="10236"/>
                  </a:lnTo>
                  <a:lnTo>
                    <a:pt x="5118" y="10236"/>
                  </a:lnTo>
                  <a:lnTo>
                    <a:pt x="2285" y="10236"/>
                  </a:lnTo>
                  <a:lnTo>
                    <a:pt x="0" y="7950"/>
                  </a:lnTo>
                  <a:lnTo>
                    <a:pt x="0" y="5118"/>
                  </a:lnTo>
                  <a:lnTo>
                    <a:pt x="0" y="2286"/>
                  </a:lnTo>
                  <a:lnTo>
                    <a:pt x="2285" y="0"/>
                  </a:lnTo>
                  <a:lnTo>
                    <a:pt x="5118" y="0"/>
                  </a:lnTo>
                  <a:lnTo>
                    <a:pt x="7950" y="0"/>
                  </a:lnTo>
                  <a:lnTo>
                    <a:pt x="10236" y="2286"/>
                  </a:lnTo>
                  <a:lnTo>
                    <a:pt x="10236" y="5118"/>
                  </a:lnTo>
                  <a:close/>
                </a:path>
                <a:path w="52070" h="11430">
                  <a:moveTo>
                    <a:pt x="51942" y="5842"/>
                  </a:moveTo>
                  <a:lnTo>
                    <a:pt x="51942" y="8674"/>
                  </a:lnTo>
                  <a:lnTo>
                    <a:pt x="49644" y="10960"/>
                  </a:lnTo>
                  <a:lnTo>
                    <a:pt x="46812" y="10960"/>
                  </a:lnTo>
                  <a:lnTo>
                    <a:pt x="43980" y="10960"/>
                  </a:lnTo>
                  <a:lnTo>
                    <a:pt x="41694" y="8674"/>
                  </a:lnTo>
                  <a:lnTo>
                    <a:pt x="41694" y="5842"/>
                  </a:lnTo>
                  <a:lnTo>
                    <a:pt x="41694" y="3009"/>
                  </a:lnTo>
                  <a:lnTo>
                    <a:pt x="43980" y="723"/>
                  </a:lnTo>
                  <a:lnTo>
                    <a:pt x="46812" y="723"/>
                  </a:lnTo>
                  <a:lnTo>
                    <a:pt x="49644" y="723"/>
                  </a:lnTo>
                  <a:lnTo>
                    <a:pt x="51942" y="3009"/>
                  </a:lnTo>
                  <a:lnTo>
                    <a:pt x="51942" y="5842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343882" y="231387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024" y="0"/>
                  </a:moveTo>
                  <a:lnTo>
                    <a:pt x="11615" y="1493"/>
                  </a:lnTo>
                  <a:lnTo>
                    <a:pt x="5568" y="5567"/>
                  </a:lnTo>
                  <a:lnTo>
                    <a:pt x="1493" y="11610"/>
                  </a:lnTo>
                  <a:lnTo>
                    <a:pt x="0" y="19011"/>
                  </a:lnTo>
                  <a:lnTo>
                    <a:pt x="1493" y="26420"/>
                  </a:lnTo>
                  <a:lnTo>
                    <a:pt x="5568" y="32467"/>
                  </a:lnTo>
                  <a:lnTo>
                    <a:pt x="11615" y="36542"/>
                  </a:lnTo>
                  <a:lnTo>
                    <a:pt x="19024" y="38036"/>
                  </a:lnTo>
                  <a:lnTo>
                    <a:pt x="26428" y="36542"/>
                  </a:lnTo>
                  <a:lnTo>
                    <a:pt x="32475" y="32467"/>
                  </a:lnTo>
                  <a:lnTo>
                    <a:pt x="36553" y="26420"/>
                  </a:lnTo>
                  <a:lnTo>
                    <a:pt x="38049" y="19011"/>
                  </a:lnTo>
                  <a:lnTo>
                    <a:pt x="36553" y="11610"/>
                  </a:lnTo>
                  <a:lnTo>
                    <a:pt x="32475" y="5567"/>
                  </a:lnTo>
                  <a:lnTo>
                    <a:pt x="26428" y="1493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343882" y="231387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049" y="19011"/>
                  </a:moveTo>
                  <a:lnTo>
                    <a:pt x="36553" y="26420"/>
                  </a:lnTo>
                  <a:lnTo>
                    <a:pt x="32475" y="32467"/>
                  </a:lnTo>
                  <a:lnTo>
                    <a:pt x="26428" y="36542"/>
                  </a:lnTo>
                  <a:lnTo>
                    <a:pt x="19024" y="38036"/>
                  </a:lnTo>
                  <a:lnTo>
                    <a:pt x="11615" y="36542"/>
                  </a:lnTo>
                  <a:lnTo>
                    <a:pt x="5568" y="32467"/>
                  </a:lnTo>
                  <a:lnTo>
                    <a:pt x="1493" y="26420"/>
                  </a:lnTo>
                  <a:lnTo>
                    <a:pt x="0" y="19011"/>
                  </a:lnTo>
                  <a:lnTo>
                    <a:pt x="1493" y="11610"/>
                  </a:lnTo>
                  <a:lnTo>
                    <a:pt x="5568" y="5567"/>
                  </a:lnTo>
                  <a:lnTo>
                    <a:pt x="11615" y="1493"/>
                  </a:lnTo>
                  <a:lnTo>
                    <a:pt x="19024" y="0"/>
                  </a:lnTo>
                  <a:lnTo>
                    <a:pt x="26428" y="1493"/>
                  </a:lnTo>
                  <a:lnTo>
                    <a:pt x="32475" y="5567"/>
                  </a:lnTo>
                  <a:lnTo>
                    <a:pt x="36553" y="11610"/>
                  </a:lnTo>
                  <a:lnTo>
                    <a:pt x="38049" y="19011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354131" y="232411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614" y="0"/>
                  </a:moveTo>
                  <a:lnTo>
                    <a:pt x="3924" y="0"/>
                  </a:lnTo>
                  <a:lnTo>
                    <a:pt x="0" y="3924"/>
                  </a:lnTo>
                  <a:lnTo>
                    <a:pt x="0" y="13627"/>
                  </a:lnTo>
                  <a:lnTo>
                    <a:pt x="3924" y="17551"/>
                  </a:lnTo>
                  <a:lnTo>
                    <a:pt x="13614" y="17551"/>
                  </a:lnTo>
                  <a:lnTo>
                    <a:pt x="17551" y="13627"/>
                  </a:lnTo>
                  <a:lnTo>
                    <a:pt x="17551" y="8775"/>
                  </a:lnTo>
                  <a:lnTo>
                    <a:pt x="17551" y="3924"/>
                  </a:lnTo>
                  <a:lnTo>
                    <a:pt x="13614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151134" y="2324110"/>
              <a:ext cx="220979" cy="628015"/>
            </a:xfrm>
            <a:custGeom>
              <a:avLst/>
              <a:gdLst/>
              <a:ahLst/>
              <a:cxnLst/>
              <a:rect l="l" t="t" r="r" b="b"/>
              <a:pathLst>
                <a:path w="220979" h="628014">
                  <a:moveTo>
                    <a:pt x="220548" y="8775"/>
                  </a:moveTo>
                  <a:lnTo>
                    <a:pt x="220548" y="13627"/>
                  </a:lnTo>
                  <a:lnTo>
                    <a:pt x="216611" y="17551"/>
                  </a:lnTo>
                  <a:lnTo>
                    <a:pt x="211772" y="17551"/>
                  </a:lnTo>
                  <a:lnTo>
                    <a:pt x="206921" y="17551"/>
                  </a:lnTo>
                  <a:lnTo>
                    <a:pt x="202996" y="13627"/>
                  </a:lnTo>
                  <a:lnTo>
                    <a:pt x="202996" y="8775"/>
                  </a:lnTo>
                  <a:lnTo>
                    <a:pt x="202996" y="3924"/>
                  </a:lnTo>
                  <a:lnTo>
                    <a:pt x="206921" y="0"/>
                  </a:lnTo>
                  <a:lnTo>
                    <a:pt x="211772" y="0"/>
                  </a:lnTo>
                  <a:lnTo>
                    <a:pt x="216611" y="0"/>
                  </a:lnTo>
                  <a:lnTo>
                    <a:pt x="220548" y="3924"/>
                  </a:lnTo>
                  <a:lnTo>
                    <a:pt x="220548" y="8775"/>
                  </a:lnTo>
                  <a:close/>
                </a:path>
                <a:path w="220979" h="628014">
                  <a:moveTo>
                    <a:pt x="36575" y="454279"/>
                  </a:moveTo>
                  <a:lnTo>
                    <a:pt x="8775" y="454279"/>
                  </a:lnTo>
                  <a:lnTo>
                    <a:pt x="0" y="456476"/>
                  </a:lnTo>
                  <a:lnTo>
                    <a:pt x="0" y="462318"/>
                  </a:lnTo>
                  <a:lnTo>
                    <a:pt x="0" y="468172"/>
                  </a:lnTo>
                  <a:lnTo>
                    <a:pt x="723" y="483552"/>
                  </a:lnTo>
                  <a:lnTo>
                    <a:pt x="3644" y="489381"/>
                  </a:lnTo>
                  <a:lnTo>
                    <a:pt x="22669" y="490118"/>
                  </a:lnTo>
                  <a:lnTo>
                    <a:pt x="23406" y="495236"/>
                  </a:lnTo>
                  <a:lnTo>
                    <a:pt x="35839" y="496697"/>
                  </a:lnTo>
                  <a:lnTo>
                    <a:pt x="36575" y="454279"/>
                  </a:lnTo>
                  <a:close/>
                </a:path>
                <a:path w="220979" h="628014">
                  <a:moveTo>
                    <a:pt x="41694" y="625449"/>
                  </a:moveTo>
                  <a:lnTo>
                    <a:pt x="41694" y="597649"/>
                  </a:lnTo>
                  <a:lnTo>
                    <a:pt x="20472" y="597649"/>
                  </a:lnTo>
                  <a:lnTo>
                    <a:pt x="4381" y="597649"/>
                  </a:lnTo>
                  <a:lnTo>
                    <a:pt x="2920" y="610819"/>
                  </a:lnTo>
                  <a:lnTo>
                    <a:pt x="2197" y="627646"/>
                  </a:lnTo>
                  <a:lnTo>
                    <a:pt x="19011" y="626173"/>
                  </a:lnTo>
                  <a:lnTo>
                    <a:pt x="41694" y="625449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562246" y="2779834"/>
              <a:ext cx="49530" cy="51435"/>
            </a:xfrm>
            <a:custGeom>
              <a:avLst/>
              <a:gdLst/>
              <a:ahLst/>
              <a:cxnLst/>
              <a:rect l="l" t="t" r="r" b="b"/>
              <a:pathLst>
                <a:path w="49529" h="51435">
                  <a:moveTo>
                    <a:pt x="32181" y="0"/>
                  </a:moveTo>
                  <a:lnTo>
                    <a:pt x="8051" y="749"/>
                  </a:lnTo>
                  <a:lnTo>
                    <a:pt x="0" y="6591"/>
                  </a:lnTo>
                  <a:lnTo>
                    <a:pt x="2921" y="51206"/>
                  </a:lnTo>
                  <a:lnTo>
                    <a:pt x="8775" y="51206"/>
                  </a:lnTo>
                  <a:lnTo>
                    <a:pt x="10236" y="43167"/>
                  </a:lnTo>
                  <a:lnTo>
                    <a:pt x="22669" y="35128"/>
                  </a:lnTo>
                  <a:lnTo>
                    <a:pt x="41553" y="35128"/>
                  </a:lnTo>
                  <a:lnTo>
                    <a:pt x="47642" y="33653"/>
                  </a:lnTo>
                  <a:lnTo>
                    <a:pt x="49321" y="27300"/>
                  </a:lnTo>
                  <a:lnTo>
                    <a:pt x="46812" y="14643"/>
                  </a:lnTo>
                  <a:lnTo>
                    <a:pt x="46812" y="2197"/>
                  </a:lnTo>
                  <a:lnTo>
                    <a:pt x="32181" y="0"/>
                  </a:lnTo>
                  <a:close/>
                </a:path>
                <a:path w="49529" h="51435">
                  <a:moveTo>
                    <a:pt x="41553" y="35128"/>
                  </a:moveTo>
                  <a:lnTo>
                    <a:pt x="22669" y="35128"/>
                  </a:lnTo>
                  <a:lnTo>
                    <a:pt x="39513" y="35622"/>
                  </a:lnTo>
                  <a:lnTo>
                    <a:pt x="41553" y="35128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562246" y="2779834"/>
              <a:ext cx="49530" cy="51435"/>
            </a:xfrm>
            <a:custGeom>
              <a:avLst/>
              <a:gdLst/>
              <a:ahLst/>
              <a:cxnLst/>
              <a:rect l="l" t="t" r="r" b="b"/>
              <a:pathLst>
                <a:path w="49529" h="51435">
                  <a:moveTo>
                    <a:pt x="0" y="6591"/>
                  </a:moveTo>
                  <a:lnTo>
                    <a:pt x="8051" y="749"/>
                  </a:lnTo>
                  <a:lnTo>
                    <a:pt x="32181" y="0"/>
                  </a:lnTo>
                  <a:lnTo>
                    <a:pt x="46812" y="2197"/>
                  </a:lnTo>
                  <a:lnTo>
                    <a:pt x="46812" y="14643"/>
                  </a:lnTo>
                  <a:lnTo>
                    <a:pt x="49321" y="27300"/>
                  </a:lnTo>
                  <a:lnTo>
                    <a:pt x="47642" y="33653"/>
                  </a:lnTo>
                  <a:lnTo>
                    <a:pt x="39513" y="35622"/>
                  </a:lnTo>
                  <a:lnTo>
                    <a:pt x="22669" y="35128"/>
                  </a:lnTo>
                  <a:lnTo>
                    <a:pt x="10236" y="43167"/>
                  </a:lnTo>
                  <a:lnTo>
                    <a:pt x="8775" y="51206"/>
                  </a:lnTo>
                  <a:lnTo>
                    <a:pt x="2921" y="51206"/>
                  </a:lnTo>
                  <a:lnTo>
                    <a:pt x="0" y="6591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562983" y="2920296"/>
              <a:ext cx="48895" cy="31115"/>
            </a:xfrm>
            <a:custGeom>
              <a:avLst/>
              <a:gdLst/>
              <a:ahLst/>
              <a:cxnLst/>
              <a:rect l="l" t="t" r="r" b="b"/>
              <a:pathLst>
                <a:path w="48895" h="31114">
                  <a:moveTo>
                    <a:pt x="0" y="0"/>
                  </a:moveTo>
                  <a:lnTo>
                    <a:pt x="28854" y="30721"/>
                  </a:lnTo>
                  <a:lnTo>
                    <a:pt x="29870" y="30695"/>
                  </a:lnTo>
                  <a:lnTo>
                    <a:pt x="30835" y="30632"/>
                  </a:lnTo>
                  <a:lnTo>
                    <a:pt x="42653" y="29639"/>
                  </a:lnTo>
                  <a:lnTo>
                    <a:pt x="48180" y="27641"/>
                  </a:lnTo>
                  <a:lnTo>
                    <a:pt x="48844" y="23138"/>
                  </a:lnTo>
                  <a:lnTo>
                    <a:pt x="46075" y="14630"/>
                  </a:lnTo>
                  <a:lnTo>
                    <a:pt x="46824" y="2933"/>
                  </a:lnTo>
                  <a:lnTo>
                    <a:pt x="39952" y="2197"/>
                  </a:lnTo>
                  <a:lnTo>
                    <a:pt x="7315" y="2197"/>
                  </a:lnTo>
                  <a:lnTo>
                    <a:pt x="0" y="0"/>
                  </a:lnTo>
                  <a:close/>
                </a:path>
                <a:path w="48895" h="31114">
                  <a:moveTo>
                    <a:pt x="26327" y="736"/>
                  </a:moveTo>
                  <a:lnTo>
                    <a:pt x="7315" y="2197"/>
                  </a:lnTo>
                  <a:lnTo>
                    <a:pt x="39952" y="2197"/>
                  </a:lnTo>
                  <a:lnTo>
                    <a:pt x="26327" y="736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562983" y="2920296"/>
              <a:ext cx="48895" cy="31115"/>
            </a:xfrm>
            <a:custGeom>
              <a:avLst/>
              <a:gdLst/>
              <a:ahLst/>
              <a:cxnLst/>
              <a:rect l="l" t="t" r="r" b="b"/>
              <a:pathLst>
                <a:path w="48895" h="31114">
                  <a:moveTo>
                    <a:pt x="0" y="0"/>
                  </a:moveTo>
                  <a:lnTo>
                    <a:pt x="7315" y="2197"/>
                  </a:lnTo>
                  <a:lnTo>
                    <a:pt x="26327" y="736"/>
                  </a:lnTo>
                  <a:lnTo>
                    <a:pt x="46824" y="2933"/>
                  </a:lnTo>
                  <a:lnTo>
                    <a:pt x="46075" y="14630"/>
                  </a:lnTo>
                  <a:lnTo>
                    <a:pt x="48844" y="23138"/>
                  </a:lnTo>
                  <a:lnTo>
                    <a:pt x="28854" y="30721"/>
                  </a:lnTo>
                  <a:lnTo>
                    <a:pt x="27787" y="30721"/>
                  </a:lnTo>
                  <a:lnTo>
                    <a:pt x="13612" y="30606"/>
                  </a:lnTo>
                  <a:lnTo>
                    <a:pt x="5942" y="30352"/>
                  </a:lnTo>
                  <a:lnTo>
                    <a:pt x="2793" y="30099"/>
                  </a:lnTo>
                  <a:lnTo>
                    <a:pt x="2184" y="29984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579073" y="2782768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18173" y="0"/>
                  </a:moveTo>
                  <a:lnTo>
                    <a:pt x="5232" y="0"/>
                  </a:lnTo>
                  <a:lnTo>
                    <a:pt x="0" y="5257"/>
                  </a:lnTo>
                  <a:lnTo>
                    <a:pt x="0" y="18161"/>
                  </a:lnTo>
                  <a:lnTo>
                    <a:pt x="5232" y="23406"/>
                  </a:lnTo>
                  <a:lnTo>
                    <a:pt x="18173" y="23406"/>
                  </a:lnTo>
                  <a:lnTo>
                    <a:pt x="23406" y="18161"/>
                  </a:lnTo>
                  <a:lnTo>
                    <a:pt x="23406" y="11709"/>
                  </a:lnTo>
                  <a:lnTo>
                    <a:pt x="23406" y="5257"/>
                  </a:lnTo>
                  <a:lnTo>
                    <a:pt x="181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579073" y="2782768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23406" y="11709"/>
                  </a:moveTo>
                  <a:lnTo>
                    <a:pt x="23406" y="18161"/>
                  </a:lnTo>
                  <a:lnTo>
                    <a:pt x="18173" y="23406"/>
                  </a:lnTo>
                  <a:lnTo>
                    <a:pt x="11696" y="23406"/>
                  </a:lnTo>
                  <a:lnTo>
                    <a:pt x="5232" y="23406"/>
                  </a:lnTo>
                  <a:lnTo>
                    <a:pt x="0" y="18161"/>
                  </a:lnTo>
                  <a:lnTo>
                    <a:pt x="0" y="11709"/>
                  </a:lnTo>
                  <a:lnTo>
                    <a:pt x="0" y="5257"/>
                  </a:lnTo>
                  <a:lnTo>
                    <a:pt x="5232" y="0"/>
                  </a:lnTo>
                  <a:lnTo>
                    <a:pt x="11696" y="0"/>
                  </a:lnTo>
                  <a:lnTo>
                    <a:pt x="18173" y="0"/>
                  </a:lnTo>
                  <a:lnTo>
                    <a:pt x="23406" y="5257"/>
                  </a:lnTo>
                  <a:lnTo>
                    <a:pt x="23406" y="11709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579073" y="2924677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18173" y="0"/>
                  </a:moveTo>
                  <a:lnTo>
                    <a:pt x="5232" y="0"/>
                  </a:lnTo>
                  <a:lnTo>
                    <a:pt x="0" y="5245"/>
                  </a:lnTo>
                  <a:lnTo>
                    <a:pt x="0" y="18186"/>
                  </a:lnTo>
                  <a:lnTo>
                    <a:pt x="5232" y="23418"/>
                  </a:lnTo>
                  <a:lnTo>
                    <a:pt x="18173" y="23418"/>
                  </a:lnTo>
                  <a:lnTo>
                    <a:pt x="23406" y="18186"/>
                  </a:lnTo>
                  <a:lnTo>
                    <a:pt x="23406" y="11709"/>
                  </a:lnTo>
                  <a:lnTo>
                    <a:pt x="23406" y="5245"/>
                  </a:lnTo>
                  <a:lnTo>
                    <a:pt x="181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579073" y="2924677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23406" y="11709"/>
                  </a:moveTo>
                  <a:lnTo>
                    <a:pt x="23406" y="18186"/>
                  </a:lnTo>
                  <a:lnTo>
                    <a:pt x="18173" y="23418"/>
                  </a:lnTo>
                  <a:lnTo>
                    <a:pt x="11696" y="23418"/>
                  </a:lnTo>
                  <a:lnTo>
                    <a:pt x="5232" y="23418"/>
                  </a:lnTo>
                  <a:lnTo>
                    <a:pt x="0" y="18186"/>
                  </a:lnTo>
                  <a:lnTo>
                    <a:pt x="0" y="11709"/>
                  </a:lnTo>
                  <a:lnTo>
                    <a:pt x="0" y="5245"/>
                  </a:lnTo>
                  <a:lnTo>
                    <a:pt x="5232" y="0"/>
                  </a:lnTo>
                  <a:lnTo>
                    <a:pt x="11696" y="0"/>
                  </a:lnTo>
                  <a:lnTo>
                    <a:pt x="18173" y="0"/>
                  </a:lnTo>
                  <a:lnTo>
                    <a:pt x="23406" y="5245"/>
                  </a:lnTo>
                  <a:lnTo>
                    <a:pt x="23406" y="11709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158446" y="2783504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18161" y="0"/>
                  </a:moveTo>
                  <a:lnTo>
                    <a:pt x="5232" y="0"/>
                  </a:lnTo>
                  <a:lnTo>
                    <a:pt x="0" y="5245"/>
                  </a:lnTo>
                  <a:lnTo>
                    <a:pt x="0" y="18173"/>
                  </a:lnTo>
                  <a:lnTo>
                    <a:pt x="5232" y="23418"/>
                  </a:lnTo>
                  <a:lnTo>
                    <a:pt x="18161" y="23418"/>
                  </a:lnTo>
                  <a:lnTo>
                    <a:pt x="23406" y="18173"/>
                  </a:lnTo>
                  <a:lnTo>
                    <a:pt x="23406" y="11696"/>
                  </a:lnTo>
                  <a:lnTo>
                    <a:pt x="23406" y="5245"/>
                  </a:lnTo>
                  <a:lnTo>
                    <a:pt x="181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158446" y="2783504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23406" y="11696"/>
                  </a:moveTo>
                  <a:lnTo>
                    <a:pt x="23406" y="18173"/>
                  </a:lnTo>
                  <a:lnTo>
                    <a:pt x="18161" y="23418"/>
                  </a:lnTo>
                  <a:lnTo>
                    <a:pt x="11709" y="23418"/>
                  </a:lnTo>
                  <a:lnTo>
                    <a:pt x="5232" y="23418"/>
                  </a:lnTo>
                  <a:lnTo>
                    <a:pt x="0" y="18173"/>
                  </a:lnTo>
                  <a:lnTo>
                    <a:pt x="0" y="11696"/>
                  </a:lnTo>
                  <a:lnTo>
                    <a:pt x="0" y="5245"/>
                  </a:lnTo>
                  <a:lnTo>
                    <a:pt x="5232" y="0"/>
                  </a:lnTo>
                  <a:lnTo>
                    <a:pt x="11709" y="0"/>
                  </a:lnTo>
                  <a:lnTo>
                    <a:pt x="18161" y="0"/>
                  </a:lnTo>
                  <a:lnTo>
                    <a:pt x="23406" y="5245"/>
                  </a:lnTo>
                  <a:lnTo>
                    <a:pt x="23406" y="11696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159909" y="2924677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18161" y="0"/>
                  </a:moveTo>
                  <a:lnTo>
                    <a:pt x="5245" y="0"/>
                  </a:lnTo>
                  <a:lnTo>
                    <a:pt x="0" y="5245"/>
                  </a:lnTo>
                  <a:lnTo>
                    <a:pt x="0" y="18186"/>
                  </a:lnTo>
                  <a:lnTo>
                    <a:pt x="5245" y="23418"/>
                  </a:lnTo>
                  <a:lnTo>
                    <a:pt x="18161" y="23418"/>
                  </a:lnTo>
                  <a:lnTo>
                    <a:pt x="23406" y="18186"/>
                  </a:lnTo>
                  <a:lnTo>
                    <a:pt x="23406" y="11709"/>
                  </a:lnTo>
                  <a:lnTo>
                    <a:pt x="23406" y="5245"/>
                  </a:lnTo>
                  <a:lnTo>
                    <a:pt x="181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159909" y="2924677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23406" y="11709"/>
                  </a:moveTo>
                  <a:lnTo>
                    <a:pt x="23406" y="18186"/>
                  </a:lnTo>
                  <a:lnTo>
                    <a:pt x="18161" y="23418"/>
                  </a:lnTo>
                  <a:lnTo>
                    <a:pt x="11696" y="23418"/>
                  </a:lnTo>
                  <a:lnTo>
                    <a:pt x="5245" y="23418"/>
                  </a:lnTo>
                  <a:lnTo>
                    <a:pt x="0" y="18186"/>
                  </a:lnTo>
                  <a:lnTo>
                    <a:pt x="0" y="11709"/>
                  </a:lnTo>
                  <a:lnTo>
                    <a:pt x="0" y="5245"/>
                  </a:lnTo>
                  <a:lnTo>
                    <a:pt x="5245" y="0"/>
                  </a:lnTo>
                  <a:lnTo>
                    <a:pt x="11696" y="0"/>
                  </a:lnTo>
                  <a:lnTo>
                    <a:pt x="18161" y="0"/>
                  </a:lnTo>
                  <a:lnTo>
                    <a:pt x="23406" y="5245"/>
                  </a:lnTo>
                  <a:lnTo>
                    <a:pt x="23406" y="11709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394352" y="36766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024" y="0"/>
                  </a:moveTo>
                  <a:lnTo>
                    <a:pt x="11621" y="1494"/>
                  </a:lnTo>
                  <a:lnTo>
                    <a:pt x="5573" y="5570"/>
                  </a:lnTo>
                  <a:lnTo>
                    <a:pt x="1495" y="11621"/>
                  </a:lnTo>
                  <a:lnTo>
                    <a:pt x="0" y="19037"/>
                  </a:lnTo>
                  <a:lnTo>
                    <a:pt x="1495" y="26431"/>
                  </a:lnTo>
                  <a:lnTo>
                    <a:pt x="5573" y="32470"/>
                  </a:lnTo>
                  <a:lnTo>
                    <a:pt x="11621" y="36543"/>
                  </a:lnTo>
                  <a:lnTo>
                    <a:pt x="19024" y="38036"/>
                  </a:lnTo>
                  <a:lnTo>
                    <a:pt x="26428" y="36543"/>
                  </a:lnTo>
                  <a:lnTo>
                    <a:pt x="32475" y="32470"/>
                  </a:lnTo>
                  <a:lnTo>
                    <a:pt x="36553" y="26431"/>
                  </a:lnTo>
                  <a:lnTo>
                    <a:pt x="38049" y="19037"/>
                  </a:lnTo>
                  <a:lnTo>
                    <a:pt x="36553" y="11621"/>
                  </a:lnTo>
                  <a:lnTo>
                    <a:pt x="32475" y="5570"/>
                  </a:lnTo>
                  <a:lnTo>
                    <a:pt x="26428" y="1494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515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394352" y="36766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8049" y="19037"/>
                  </a:moveTo>
                  <a:lnTo>
                    <a:pt x="36553" y="26431"/>
                  </a:lnTo>
                  <a:lnTo>
                    <a:pt x="32475" y="32470"/>
                  </a:lnTo>
                  <a:lnTo>
                    <a:pt x="26428" y="36543"/>
                  </a:lnTo>
                  <a:lnTo>
                    <a:pt x="19024" y="38036"/>
                  </a:lnTo>
                  <a:lnTo>
                    <a:pt x="11621" y="36543"/>
                  </a:lnTo>
                  <a:lnTo>
                    <a:pt x="5573" y="32470"/>
                  </a:lnTo>
                  <a:lnTo>
                    <a:pt x="1495" y="26431"/>
                  </a:lnTo>
                  <a:lnTo>
                    <a:pt x="0" y="19037"/>
                  </a:lnTo>
                  <a:lnTo>
                    <a:pt x="1495" y="11621"/>
                  </a:lnTo>
                  <a:lnTo>
                    <a:pt x="5573" y="5570"/>
                  </a:lnTo>
                  <a:lnTo>
                    <a:pt x="11621" y="1494"/>
                  </a:lnTo>
                  <a:lnTo>
                    <a:pt x="19024" y="0"/>
                  </a:lnTo>
                  <a:lnTo>
                    <a:pt x="26428" y="1494"/>
                  </a:lnTo>
                  <a:lnTo>
                    <a:pt x="32475" y="5570"/>
                  </a:lnTo>
                  <a:lnTo>
                    <a:pt x="36553" y="11621"/>
                  </a:lnTo>
                  <a:lnTo>
                    <a:pt x="38049" y="19037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404588" y="368693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639" y="0"/>
                  </a:moveTo>
                  <a:lnTo>
                    <a:pt x="3949" y="0"/>
                  </a:lnTo>
                  <a:lnTo>
                    <a:pt x="0" y="3911"/>
                  </a:lnTo>
                  <a:lnTo>
                    <a:pt x="0" y="13627"/>
                  </a:lnTo>
                  <a:lnTo>
                    <a:pt x="3949" y="17538"/>
                  </a:lnTo>
                  <a:lnTo>
                    <a:pt x="13639" y="17538"/>
                  </a:lnTo>
                  <a:lnTo>
                    <a:pt x="17576" y="13627"/>
                  </a:lnTo>
                  <a:lnTo>
                    <a:pt x="17576" y="8788"/>
                  </a:lnTo>
                  <a:lnTo>
                    <a:pt x="17576" y="3911"/>
                  </a:lnTo>
                  <a:lnTo>
                    <a:pt x="13639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404588" y="368693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576" y="8788"/>
                  </a:moveTo>
                  <a:lnTo>
                    <a:pt x="17576" y="13627"/>
                  </a:lnTo>
                  <a:lnTo>
                    <a:pt x="13639" y="17538"/>
                  </a:lnTo>
                  <a:lnTo>
                    <a:pt x="8788" y="17538"/>
                  </a:lnTo>
                  <a:lnTo>
                    <a:pt x="3949" y="17538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11"/>
                  </a:lnTo>
                  <a:lnTo>
                    <a:pt x="3949" y="0"/>
                  </a:lnTo>
                  <a:lnTo>
                    <a:pt x="8788" y="0"/>
                  </a:lnTo>
                  <a:lnTo>
                    <a:pt x="13639" y="0"/>
                  </a:lnTo>
                  <a:lnTo>
                    <a:pt x="17576" y="3911"/>
                  </a:lnTo>
                  <a:lnTo>
                    <a:pt x="17576" y="8788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273283" y="3088546"/>
              <a:ext cx="133350" cy="513715"/>
            </a:xfrm>
            <a:custGeom>
              <a:avLst/>
              <a:gdLst/>
              <a:ahLst/>
              <a:cxnLst/>
              <a:rect l="l" t="t" r="r" b="b"/>
              <a:pathLst>
                <a:path w="133350" h="513714">
                  <a:moveTo>
                    <a:pt x="130213" y="0"/>
                  </a:moveTo>
                  <a:lnTo>
                    <a:pt x="749" y="0"/>
                  </a:lnTo>
                  <a:lnTo>
                    <a:pt x="0" y="500354"/>
                  </a:lnTo>
                  <a:lnTo>
                    <a:pt x="62179" y="500354"/>
                  </a:lnTo>
                  <a:lnTo>
                    <a:pt x="65112" y="492302"/>
                  </a:lnTo>
                  <a:lnTo>
                    <a:pt x="84874" y="512064"/>
                  </a:lnTo>
                  <a:lnTo>
                    <a:pt x="133146" y="513524"/>
                  </a:lnTo>
                  <a:lnTo>
                    <a:pt x="133146" y="462318"/>
                  </a:lnTo>
                  <a:lnTo>
                    <a:pt x="81940" y="460870"/>
                  </a:lnTo>
                  <a:lnTo>
                    <a:pt x="63652" y="439661"/>
                  </a:lnTo>
                  <a:lnTo>
                    <a:pt x="63652" y="370154"/>
                  </a:lnTo>
                  <a:lnTo>
                    <a:pt x="87058" y="387718"/>
                  </a:lnTo>
                  <a:lnTo>
                    <a:pt x="132422" y="387718"/>
                  </a:lnTo>
                  <a:lnTo>
                    <a:pt x="131686" y="338696"/>
                  </a:lnTo>
                  <a:lnTo>
                    <a:pt x="79743" y="338696"/>
                  </a:lnTo>
                  <a:lnTo>
                    <a:pt x="62179" y="321868"/>
                  </a:lnTo>
                  <a:lnTo>
                    <a:pt x="62179" y="247980"/>
                  </a:lnTo>
                  <a:lnTo>
                    <a:pt x="86321" y="267017"/>
                  </a:lnTo>
                  <a:lnTo>
                    <a:pt x="131686" y="267741"/>
                  </a:lnTo>
                  <a:lnTo>
                    <a:pt x="131686" y="219443"/>
                  </a:lnTo>
                  <a:lnTo>
                    <a:pt x="84137" y="219443"/>
                  </a:lnTo>
                  <a:lnTo>
                    <a:pt x="60731" y="196786"/>
                  </a:lnTo>
                  <a:lnTo>
                    <a:pt x="60731" y="131686"/>
                  </a:lnTo>
                  <a:lnTo>
                    <a:pt x="84874" y="146291"/>
                  </a:lnTo>
                  <a:lnTo>
                    <a:pt x="131686" y="146291"/>
                  </a:lnTo>
                  <a:lnTo>
                    <a:pt x="130213" y="100203"/>
                  </a:lnTo>
                  <a:lnTo>
                    <a:pt x="84137" y="100203"/>
                  </a:lnTo>
                  <a:lnTo>
                    <a:pt x="59258" y="75336"/>
                  </a:lnTo>
                  <a:lnTo>
                    <a:pt x="59258" y="9512"/>
                  </a:lnTo>
                  <a:lnTo>
                    <a:pt x="130213" y="8763"/>
                  </a:lnTo>
                  <a:lnTo>
                    <a:pt x="130213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273283" y="3088546"/>
              <a:ext cx="133350" cy="513715"/>
            </a:xfrm>
            <a:custGeom>
              <a:avLst/>
              <a:gdLst/>
              <a:ahLst/>
              <a:cxnLst/>
              <a:rect l="l" t="t" r="r" b="b"/>
              <a:pathLst>
                <a:path w="133350" h="513714">
                  <a:moveTo>
                    <a:pt x="749" y="0"/>
                  </a:moveTo>
                  <a:lnTo>
                    <a:pt x="130213" y="0"/>
                  </a:lnTo>
                  <a:lnTo>
                    <a:pt x="130213" y="8763"/>
                  </a:lnTo>
                  <a:lnTo>
                    <a:pt x="59258" y="9512"/>
                  </a:lnTo>
                  <a:lnTo>
                    <a:pt x="59258" y="75336"/>
                  </a:lnTo>
                  <a:lnTo>
                    <a:pt x="84137" y="100203"/>
                  </a:lnTo>
                  <a:lnTo>
                    <a:pt x="130213" y="100203"/>
                  </a:lnTo>
                  <a:lnTo>
                    <a:pt x="131686" y="146291"/>
                  </a:lnTo>
                  <a:lnTo>
                    <a:pt x="84874" y="146291"/>
                  </a:lnTo>
                  <a:lnTo>
                    <a:pt x="60731" y="131686"/>
                  </a:lnTo>
                  <a:lnTo>
                    <a:pt x="60731" y="196786"/>
                  </a:lnTo>
                  <a:lnTo>
                    <a:pt x="84137" y="219443"/>
                  </a:lnTo>
                  <a:lnTo>
                    <a:pt x="131686" y="219443"/>
                  </a:lnTo>
                  <a:lnTo>
                    <a:pt x="131686" y="267741"/>
                  </a:lnTo>
                  <a:lnTo>
                    <a:pt x="86321" y="267017"/>
                  </a:lnTo>
                  <a:lnTo>
                    <a:pt x="62179" y="247980"/>
                  </a:lnTo>
                  <a:lnTo>
                    <a:pt x="62179" y="321868"/>
                  </a:lnTo>
                  <a:lnTo>
                    <a:pt x="79743" y="338696"/>
                  </a:lnTo>
                  <a:lnTo>
                    <a:pt x="131686" y="338696"/>
                  </a:lnTo>
                  <a:lnTo>
                    <a:pt x="132422" y="387718"/>
                  </a:lnTo>
                  <a:lnTo>
                    <a:pt x="87058" y="387718"/>
                  </a:lnTo>
                  <a:lnTo>
                    <a:pt x="63652" y="370154"/>
                  </a:lnTo>
                  <a:lnTo>
                    <a:pt x="63652" y="439661"/>
                  </a:lnTo>
                  <a:lnTo>
                    <a:pt x="81940" y="460870"/>
                  </a:lnTo>
                  <a:lnTo>
                    <a:pt x="133146" y="462318"/>
                  </a:lnTo>
                  <a:lnTo>
                    <a:pt x="133146" y="513524"/>
                  </a:lnTo>
                  <a:lnTo>
                    <a:pt x="84874" y="512064"/>
                  </a:lnTo>
                  <a:lnTo>
                    <a:pt x="65112" y="492302"/>
                  </a:lnTo>
                  <a:lnTo>
                    <a:pt x="62179" y="500354"/>
                  </a:lnTo>
                  <a:lnTo>
                    <a:pt x="0" y="500354"/>
                  </a:lnTo>
                  <a:lnTo>
                    <a:pt x="749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356684" y="3088546"/>
              <a:ext cx="138430" cy="453390"/>
            </a:xfrm>
            <a:custGeom>
              <a:avLst/>
              <a:gdLst/>
              <a:ahLst/>
              <a:cxnLst/>
              <a:rect l="l" t="t" r="r" b="b"/>
              <a:pathLst>
                <a:path w="138429" h="453389">
                  <a:moveTo>
                    <a:pt x="131673" y="0"/>
                  </a:moveTo>
                  <a:lnTo>
                    <a:pt x="70954" y="0"/>
                  </a:lnTo>
                  <a:lnTo>
                    <a:pt x="70243" y="22682"/>
                  </a:lnTo>
                  <a:lnTo>
                    <a:pt x="49745" y="38049"/>
                  </a:lnTo>
                  <a:lnTo>
                    <a:pt x="736" y="41694"/>
                  </a:lnTo>
                  <a:lnTo>
                    <a:pt x="0" y="84137"/>
                  </a:lnTo>
                  <a:lnTo>
                    <a:pt x="44627" y="86321"/>
                  </a:lnTo>
                  <a:lnTo>
                    <a:pt x="71691" y="68033"/>
                  </a:lnTo>
                  <a:lnTo>
                    <a:pt x="72428" y="136791"/>
                  </a:lnTo>
                  <a:lnTo>
                    <a:pt x="49745" y="160210"/>
                  </a:lnTo>
                  <a:lnTo>
                    <a:pt x="736" y="160934"/>
                  </a:lnTo>
                  <a:lnTo>
                    <a:pt x="736" y="205562"/>
                  </a:lnTo>
                  <a:lnTo>
                    <a:pt x="48285" y="207010"/>
                  </a:lnTo>
                  <a:lnTo>
                    <a:pt x="73151" y="186537"/>
                  </a:lnTo>
                  <a:lnTo>
                    <a:pt x="72428" y="257492"/>
                  </a:lnTo>
                  <a:lnTo>
                    <a:pt x="45364" y="280898"/>
                  </a:lnTo>
                  <a:lnTo>
                    <a:pt x="736" y="283095"/>
                  </a:lnTo>
                  <a:lnTo>
                    <a:pt x="1473" y="329920"/>
                  </a:lnTo>
                  <a:lnTo>
                    <a:pt x="44627" y="329184"/>
                  </a:lnTo>
                  <a:lnTo>
                    <a:pt x="73888" y="310184"/>
                  </a:lnTo>
                  <a:lnTo>
                    <a:pt x="72428" y="381127"/>
                  </a:lnTo>
                  <a:lnTo>
                    <a:pt x="53390" y="403809"/>
                  </a:lnTo>
                  <a:lnTo>
                    <a:pt x="736" y="403809"/>
                  </a:lnTo>
                  <a:lnTo>
                    <a:pt x="736" y="449897"/>
                  </a:lnTo>
                  <a:lnTo>
                    <a:pt x="43891" y="452805"/>
                  </a:lnTo>
                  <a:lnTo>
                    <a:pt x="70243" y="432333"/>
                  </a:lnTo>
                  <a:lnTo>
                    <a:pt x="73151" y="440372"/>
                  </a:lnTo>
                  <a:lnTo>
                    <a:pt x="138252" y="440372"/>
                  </a:lnTo>
                  <a:lnTo>
                    <a:pt x="131673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356684" y="3088546"/>
              <a:ext cx="138430" cy="453390"/>
            </a:xfrm>
            <a:custGeom>
              <a:avLst/>
              <a:gdLst/>
              <a:ahLst/>
              <a:cxnLst/>
              <a:rect l="l" t="t" r="r" b="b"/>
              <a:pathLst>
                <a:path w="138429" h="453389">
                  <a:moveTo>
                    <a:pt x="70954" y="0"/>
                  </a:moveTo>
                  <a:lnTo>
                    <a:pt x="131673" y="0"/>
                  </a:lnTo>
                  <a:lnTo>
                    <a:pt x="138252" y="440372"/>
                  </a:lnTo>
                  <a:lnTo>
                    <a:pt x="73151" y="440372"/>
                  </a:lnTo>
                  <a:lnTo>
                    <a:pt x="70243" y="432333"/>
                  </a:lnTo>
                  <a:lnTo>
                    <a:pt x="43891" y="452805"/>
                  </a:lnTo>
                  <a:lnTo>
                    <a:pt x="736" y="449897"/>
                  </a:lnTo>
                  <a:lnTo>
                    <a:pt x="736" y="403809"/>
                  </a:lnTo>
                  <a:lnTo>
                    <a:pt x="53390" y="403809"/>
                  </a:lnTo>
                  <a:lnTo>
                    <a:pt x="72428" y="381127"/>
                  </a:lnTo>
                  <a:lnTo>
                    <a:pt x="73888" y="310184"/>
                  </a:lnTo>
                  <a:lnTo>
                    <a:pt x="44627" y="329184"/>
                  </a:lnTo>
                  <a:lnTo>
                    <a:pt x="1473" y="329920"/>
                  </a:lnTo>
                  <a:lnTo>
                    <a:pt x="736" y="283095"/>
                  </a:lnTo>
                  <a:lnTo>
                    <a:pt x="45364" y="280898"/>
                  </a:lnTo>
                  <a:lnTo>
                    <a:pt x="72428" y="257492"/>
                  </a:lnTo>
                  <a:lnTo>
                    <a:pt x="73151" y="186537"/>
                  </a:lnTo>
                  <a:lnTo>
                    <a:pt x="48285" y="207010"/>
                  </a:lnTo>
                  <a:lnTo>
                    <a:pt x="736" y="205562"/>
                  </a:lnTo>
                  <a:lnTo>
                    <a:pt x="736" y="160934"/>
                  </a:lnTo>
                  <a:lnTo>
                    <a:pt x="49745" y="160210"/>
                  </a:lnTo>
                  <a:lnTo>
                    <a:pt x="72428" y="136791"/>
                  </a:lnTo>
                  <a:lnTo>
                    <a:pt x="71691" y="68033"/>
                  </a:lnTo>
                  <a:lnTo>
                    <a:pt x="44627" y="86321"/>
                  </a:lnTo>
                  <a:lnTo>
                    <a:pt x="0" y="84137"/>
                  </a:lnTo>
                  <a:lnTo>
                    <a:pt x="736" y="41694"/>
                  </a:lnTo>
                  <a:lnTo>
                    <a:pt x="49745" y="38049"/>
                  </a:lnTo>
                  <a:lnTo>
                    <a:pt x="70243" y="22682"/>
                  </a:lnTo>
                  <a:lnTo>
                    <a:pt x="70954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290111" y="3086366"/>
              <a:ext cx="185420" cy="502920"/>
            </a:xfrm>
            <a:custGeom>
              <a:avLst/>
              <a:gdLst/>
              <a:ahLst/>
              <a:cxnLst/>
              <a:rect l="l" t="t" r="r" b="b"/>
              <a:pathLst>
                <a:path w="185420" h="502920">
                  <a:moveTo>
                    <a:pt x="20485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20485" y="35839"/>
                  </a:lnTo>
                  <a:lnTo>
                    <a:pt x="20485" y="0"/>
                  </a:lnTo>
                  <a:close/>
                </a:path>
                <a:path w="185420" h="502920">
                  <a:moveTo>
                    <a:pt x="21221" y="359905"/>
                  </a:moveTo>
                  <a:lnTo>
                    <a:pt x="736" y="359905"/>
                  </a:lnTo>
                  <a:lnTo>
                    <a:pt x="736" y="397954"/>
                  </a:lnTo>
                  <a:lnTo>
                    <a:pt x="21221" y="397954"/>
                  </a:lnTo>
                  <a:lnTo>
                    <a:pt x="21221" y="359905"/>
                  </a:lnTo>
                  <a:close/>
                </a:path>
                <a:path w="185420" h="502920">
                  <a:moveTo>
                    <a:pt x="21945" y="117043"/>
                  </a:moveTo>
                  <a:lnTo>
                    <a:pt x="1460" y="117043"/>
                  </a:lnTo>
                  <a:lnTo>
                    <a:pt x="1460" y="155079"/>
                  </a:lnTo>
                  <a:lnTo>
                    <a:pt x="21945" y="155079"/>
                  </a:lnTo>
                  <a:lnTo>
                    <a:pt x="21945" y="117043"/>
                  </a:lnTo>
                  <a:close/>
                </a:path>
                <a:path w="185420" h="502920">
                  <a:moveTo>
                    <a:pt x="22682" y="478421"/>
                  </a:moveTo>
                  <a:lnTo>
                    <a:pt x="2197" y="478421"/>
                  </a:lnTo>
                  <a:lnTo>
                    <a:pt x="2197" y="502539"/>
                  </a:lnTo>
                  <a:lnTo>
                    <a:pt x="22682" y="502539"/>
                  </a:lnTo>
                  <a:lnTo>
                    <a:pt x="22682" y="478421"/>
                  </a:lnTo>
                  <a:close/>
                </a:path>
                <a:path w="185420" h="502920">
                  <a:moveTo>
                    <a:pt x="22682" y="236270"/>
                  </a:moveTo>
                  <a:lnTo>
                    <a:pt x="2197" y="236270"/>
                  </a:lnTo>
                  <a:lnTo>
                    <a:pt x="2197" y="274307"/>
                  </a:lnTo>
                  <a:lnTo>
                    <a:pt x="22682" y="274307"/>
                  </a:lnTo>
                  <a:lnTo>
                    <a:pt x="22682" y="236270"/>
                  </a:lnTo>
                  <a:close/>
                </a:path>
                <a:path w="185420" h="502920">
                  <a:moveTo>
                    <a:pt x="182880" y="176288"/>
                  </a:moveTo>
                  <a:lnTo>
                    <a:pt x="162407" y="176288"/>
                  </a:lnTo>
                  <a:lnTo>
                    <a:pt x="162407" y="214325"/>
                  </a:lnTo>
                  <a:lnTo>
                    <a:pt x="182880" y="214325"/>
                  </a:lnTo>
                  <a:lnTo>
                    <a:pt x="182880" y="176288"/>
                  </a:lnTo>
                  <a:close/>
                </a:path>
                <a:path w="185420" h="502920">
                  <a:moveTo>
                    <a:pt x="182880" y="58508"/>
                  </a:moveTo>
                  <a:lnTo>
                    <a:pt x="162407" y="58508"/>
                  </a:lnTo>
                  <a:lnTo>
                    <a:pt x="162407" y="96558"/>
                  </a:lnTo>
                  <a:lnTo>
                    <a:pt x="182880" y="96558"/>
                  </a:lnTo>
                  <a:lnTo>
                    <a:pt x="182880" y="58508"/>
                  </a:lnTo>
                  <a:close/>
                </a:path>
                <a:path w="185420" h="502920">
                  <a:moveTo>
                    <a:pt x="185089" y="416255"/>
                  </a:moveTo>
                  <a:lnTo>
                    <a:pt x="164604" y="416255"/>
                  </a:lnTo>
                  <a:lnTo>
                    <a:pt x="164604" y="441109"/>
                  </a:lnTo>
                  <a:lnTo>
                    <a:pt x="185089" y="441109"/>
                  </a:lnTo>
                  <a:lnTo>
                    <a:pt x="185089" y="416255"/>
                  </a:lnTo>
                  <a:close/>
                </a:path>
                <a:path w="185420" h="502920">
                  <a:moveTo>
                    <a:pt x="185089" y="295516"/>
                  </a:moveTo>
                  <a:lnTo>
                    <a:pt x="164604" y="295516"/>
                  </a:lnTo>
                  <a:lnTo>
                    <a:pt x="164604" y="333552"/>
                  </a:lnTo>
                  <a:lnTo>
                    <a:pt x="185089" y="333552"/>
                  </a:lnTo>
                  <a:lnTo>
                    <a:pt x="185089" y="2955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189526" y="2782772"/>
              <a:ext cx="375920" cy="175260"/>
            </a:xfrm>
            <a:custGeom>
              <a:avLst/>
              <a:gdLst/>
              <a:ahLst/>
              <a:cxnLst/>
              <a:rect l="l" t="t" r="r" b="b"/>
              <a:pathLst>
                <a:path w="375920" h="175260">
                  <a:moveTo>
                    <a:pt x="375627" y="162560"/>
                  </a:moveTo>
                  <a:lnTo>
                    <a:pt x="374891" y="162560"/>
                  </a:lnTo>
                  <a:lnTo>
                    <a:pt x="374891" y="0"/>
                  </a:lnTo>
                  <a:lnTo>
                    <a:pt x="0" y="0"/>
                  </a:lnTo>
                  <a:lnTo>
                    <a:pt x="0" y="162560"/>
                  </a:lnTo>
                  <a:lnTo>
                    <a:pt x="25971" y="162560"/>
                  </a:lnTo>
                  <a:lnTo>
                    <a:pt x="25971" y="163830"/>
                  </a:lnTo>
                  <a:lnTo>
                    <a:pt x="25971" y="165100"/>
                  </a:lnTo>
                  <a:lnTo>
                    <a:pt x="25971" y="175260"/>
                  </a:lnTo>
                  <a:lnTo>
                    <a:pt x="350037" y="175260"/>
                  </a:lnTo>
                  <a:lnTo>
                    <a:pt x="350037" y="165100"/>
                  </a:lnTo>
                  <a:lnTo>
                    <a:pt x="354520" y="165100"/>
                  </a:lnTo>
                  <a:lnTo>
                    <a:pt x="354520" y="163830"/>
                  </a:lnTo>
                  <a:lnTo>
                    <a:pt x="375627" y="163830"/>
                  </a:lnTo>
                  <a:lnTo>
                    <a:pt x="375627" y="16256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189171" y="2782768"/>
              <a:ext cx="376555" cy="175895"/>
            </a:xfrm>
            <a:custGeom>
              <a:avLst/>
              <a:gdLst/>
              <a:ahLst/>
              <a:cxnLst/>
              <a:rect l="l" t="t" r="r" b="b"/>
              <a:pathLst>
                <a:path w="376554" h="175894">
                  <a:moveTo>
                    <a:pt x="0" y="0"/>
                  </a:moveTo>
                  <a:lnTo>
                    <a:pt x="723" y="162407"/>
                  </a:lnTo>
                  <a:lnTo>
                    <a:pt x="26327" y="162407"/>
                  </a:lnTo>
                  <a:lnTo>
                    <a:pt x="26327" y="175577"/>
                  </a:lnTo>
                  <a:lnTo>
                    <a:pt x="350393" y="175577"/>
                  </a:lnTo>
                  <a:lnTo>
                    <a:pt x="350393" y="164592"/>
                  </a:lnTo>
                  <a:lnTo>
                    <a:pt x="375996" y="163868"/>
                  </a:lnTo>
                  <a:lnTo>
                    <a:pt x="374523" y="0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235246" y="2788627"/>
              <a:ext cx="20955" cy="153035"/>
            </a:xfrm>
            <a:custGeom>
              <a:avLst/>
              <a:gdLst/>
              <a:ahLst/>
              <a:cxnLst/>
              <a:rect l="l" t="t" r="r" b="b"/>
              <a:pathLst>
                <a:path w="20954" h="153035">
                  <a:moveTo>
                    <a:pt x="20485" y="0"/>
                  </a:moveTo>
                  <a:lnTo>
                    <a:pt x="0" y="0"/>
                  </a:lnTo>
                  <a:lnTo>
                    <a:pt x="0" y="152907"/>
                  </a:lnTo>
                  <a:lnTo>
                    <a:pt x="20485" y="152907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235246" y="2788627"/>
              <a:ext cx="20955" cy="153035"/>
            </a:xfrm>
            <a:custGeom>
              <a:avLst/>
              <a:gdLst/>
              <a:ahLst/>
              <a:cxnLst/>
              <a:rect l="l" t="t" r="r" b="b"/>
              <a:pathLst>
                <a:path w="20954" h="153035">
                  <a:moveTo>
                    <a:pt x="20485" y="152907"/>
                  </a:moveTo>
                  <a:lnTo>
                    <a:pt x="0" y="152907"/>
                  </a:lnTo>
                  <a:lnTo>
                    <a:pt x="0" y="0"/>
                  </a:lnTo>
                  <a:lnTo>
                    <a:pt x="20485" y="0"/>
                  </a:lnTo>
                  <a:lnTo>
                    <a:pt x="20485" y="152907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513961" y="2836189"/>
              <a:ext cx="12700" cy="43180"/>
            </a:xfrm>
            <a:custGeom>
              <a:avLst/>
              <a:gdLst/>
              <a:ahLst/>
              <a:cxnLst/>
              <a:rect l="l" t="t" r="r" b="b"/>
              <a:pathLst>
                <a:path w="12700" h="43180">
                  <a:moveTo>
                    <a:pt x="12446" y="0"/>
                  </a:moveTo>
                  <a:lnTo>
                    <a:pt x="0" y="0"/>
                  </a:lnTo>
                  <a:lnTo>
                    <a:pt x="0" y="43141"/>
                  </a:lnTo>
                  <a:lnTo>
                    <a:pt x="12446" y="43141"/>
                  </a:lnTo>
                  <a:lnTo>
                    <a:pt x="12446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513961" y="2836189"/>
              <a:ext cx="12700" cy="43180"/>
            </a:xfrm>
            <a:custGeom>
              <a:avLst/>
              <a:gdLst/>
              <a:ahLst/>
              <a:cxnLst/>
              <a:rect l="l" t="t" r="r" b="b"/>
              <a:pathLst>
                <a:path w="12700" h="43180">
                  <a:moveTo>
                    <a:pt x="12446" y="43141"/>
                  </a:moveTo>
                  <a:lnTo>
                    <a:pt x="0" y="43141"/>
                  </a:lnTo>
                  <a:lnTo>
                    <a:pt x="0" y="0"/>
                  </a:lnTo>
                  <a:lnTo>
                    <a:pt x="12446" y="0"/>
                  </a:lnTo>
                  <a:lnTo>
                    <a:pt x="12446" y="43141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21606" y="2796712"/>
              <a:ext cx="113322" cy="118427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4221352" y="2956885"/>
              <a:ext cx="314325" cy="129539"/>
            </a:xfrm>
            <a:custGeom>
              <a:avLst/>
              <a:gdLst/>
              <a:ahLst/>
              <a:cxnLst/>
              <a:rect l="l" t="t" r="r" b="b"/>
              <a:pathLst>
                <a:path w="314325" h="129539">
                  <a:moveTo>
                    <a:pt x="9512" y="0"/>
                  </a:moveTo>
                  <a:lnTo>
                    <a:pt x="736" y="6565"/>
                  </a:lnTo>
                  <a:lnTo>
                    <a:pt x="0" y="128739"/>
                  </a:lnTo>
                  <a:lnTo>
                    <a:pt x="313816" y="129476"/>
                  </a:lnTo>
                  <a:lnTo>
                    <a:pt x="313816" y="7315"/>
                  </a:lnTo>
                  <a:lnTo>
                    <a:pt x="305765" y="723"/>
                  </a:lnTo>
                  <a:lnTo>
                    <a:pt x="951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221352" y="2956885"/>
              <a:ext cx="314325" cy="129539"/>
            </a:xfrm>
            <a:custGeom>
              <a:avLst/>
              <a:gdLst/>
              <a:ahLst/>
              <a:cxnLst/>
              <a:rect l="l" t="t" r="r" b="b"/>
              <a:pathLst>
                <a:path w="314325" h="129539">
                  <a:moveTo>
                    <a:pt x="736" y="6565"/>
                  </a:moveTo>
                  <a:lnTo>
                    <a:pt x="9512" y="0"/>
                  </a:lnTo>
                  <a:lnTo>
                    <a:pt x="305765" y="723"/>
                  </a:lnTo>
                  <a:lnTo>
                    <a:pt x="313816" y="7315"/>
                  </a:lnTo>
                  <a:lnTo>
                    <a:pt x="313816" y="129476"/>
                  </a:lnTo>
                  <a:lnTo>
                    <a:pt x="0" y="128739"/>
                  </a:lnTo>
                  <a:lnTo>
                    <a:pt x="736" y="6565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25048" y="2790863"/>
              <a:ext cx="308635" cy="292539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4096994" y="2738876"/>
              <a:ext cx="105410" cy="267970"/>
            </a:xfrm>
            <a:custGeom>
              <a:avLst/>
              <a:gdLst/>
              <a:ahLst/>
              <a:cxnLst/>
              <a:rect l="l" t="t" r="r" b="b"/>
              <a:pathLst>
                <a:path w="105410" h="267969">
                  <a:moveTo>
                    <a:pt x="37312" y="0"/>
                  </a:moveTo>
                  <a:lnTo>
                    <a:pt x="2920" y="29260"/>
                  </a:lnTo>
                  <a:lnTo>
                    <a:pt x="0" y="209219"/>
                  </a:lnTo>
                  <a:lnTo>
                    <a:pt x="502" y="238873"/>
                  </a:lnTo>
                  <a:lnTo>
                    <a:pt x="4022" y="254471"/>
                  </a:lnTo>
                  <a:lnTo>
                    <a:pt x="13576" y="261156"/>
                  </a:lnTo>
                  <a:lnTo>
                    <a:pt x="32181" y="264071"/>
                  </a:lnTo>
                  <a:lnTo>
                    <a:pt x="103873" y="267741"/>
                  </a:lnTo>
                  <a:lnTo>
                    <a:pt x="103149" y="244335"/>
                  </a:lnTo>
                  <a:lnTo>
                    <a:pt x="43154" y="242125"/>
                  </a:lnTo>
                  <a:lnTo>
                    <a:pt x="32589" y="243820"/>
                  </a:lnTo>
                  <a:lnTo>
                    <a:pt x="27163" y="241873"/>
                  </a:lnTo>
                  <a:lnTo>
                    <a:pt x="25164" y="234022"/>
                  </a:lnTo>
                  <a:lnTo>
                    <a:pt x="24879" y="218008"/>
                  </a:lnTo>
                  <a:lnTo>
                    <a:pt x="25603" y="37312"/>
                  </a:lnTo>
                  <a:lnTo>
                    <a:pt x="24733" y="27177"/>
                  </a:lnTo>
                  <a:lnTo>
                    <a:pt x="26881" y="22045"/>
                  </a:lnTo>
                  <a:lnTo>
                    <a:pt x="34241" y="20340"/>
                  </a:lnTo>
                  <a:lnTo>
                    <a:pt x="104609" y="21221"/>
                  </a:lnTo>
                  <a:lnTo>
                    <a:pt x="105333" y="1473"/>
                  </a:lnTo>
                  <a:lnTo>
                    <a:pt x="3731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096994" y="2738876"/>
              <a:ext cx="105410" cy="267970"/>
            </a:xfrm>
            <a:custGeom>
              <a:avLst/>
              <a:gdLst/>
              <a:ahLst/>
              <a:cxnLst/>
              <a:rect l="l" t="t" r="r" b="b"/>
              <a:pathLst>
                <a:path w="105410" h="267969">
                  <a:moveTo>
                    <a:pt x="105333" y="1473"/>
                  </a:moveTo>
                  <a:lnTo>
                    <a:pt x="37312" y="0"/>
                  </a:lnTo>
                  <a:lnTo>
                    <a:pt x="18258" y="864"/>
                  </a:lnTo>
                  <a:lnTo>
                    <a:pt x="8324" y="4200"/>
                  </a:lnTo>
                  <a:lnTo>
                    <a:pt x="4287" y="12751"/>
                  </a:lnTo>
                  <a:lnTo>
                    <a:pt x="2920" y="29260"/>
                  </a:lnTo>
                  <a:lnTo>
                    <a:pt x="1460" y="57797"/>
                  </a:lnTo>
                  <a:lnTo>
                    <a:pt x="0" y="209219"/>
                  </a:lnTo>
                  <a:lnTo>
                    <a:pt x="502" y="238873"/>
                  </a:lnTo>
                  <a:lnTo>
                    <a:pt x="4022" y="254471"/>
                  </a:lnTo>
                  <a:lnTo>
                    <a:pt x="13576" y="261156"/>
                  </a:lnTo>
                  <a:lnTo>
                    <a:pt x="32181" y="264071"/>
                  </a:lnTo>
                  <a:lnTo>
                    <a:pt x="103873" y="267741"/>
                  </a:lnTo>
                  <a:lnTo>
                    <a:pt x="103149" y="244335"/>
                  </a:lnTo>
                  <a:lnTo>
                    <a:pt x="43154" y="242125"/>
                  </a:lnTo>
                  <a:lnTo>
                    <a:pt x="32589" y="243820"/>
                  </a:lnTo>
                  <a:lnTo>
                    <a:pt x="27163" y="241873"/>
                  </a:lnTo>
                  <a:lnTo>
                    <a:pt x="25164" y="234022"/>
                  </a:lnTo>
                  <a:lnTo>
                    <a:pt x="24879" y="218008"/>
                  </a:lnTo>
                  <a:lnTo>
                    <a:pt x="25603" y="37312"/>
                  </a:lnTo>
                  <a:lnTo>
                    <a:pt x="24733" y="27177"/>
                  </a:lnTo>
                  <a:lnTo>
                    <a:pt x="26881" y="22045"/>
                  </a:lnTo>
                  <a:lnTo>
                    <a:pt x="34241" y="20340"/>
                  </a:lnTo>
                  <a:lnTo>
                    <a:pt x="49009" y="20485"/>
                  </a:lnTo>
                  <a:lnTo>
                    <a:pt x="104609" y="21221"/>
                  </a:lnTo>
                  <a:lnTo>
                    <a:pt x="105333" y="1473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202328" y="2984690"/>
              <a:ext cx="19050" cy="32384"/>
            </a:xfrm>
            <a:custGeom>
              <a:avLst/>
              <a:gdLst/>
              <a:ahLst/>
              <a:cxnLst/>
              <a:rect l="l" t="t" r="r" b="b"/>
              <a:pathLst>
                <a:path w="19050" h="32385">
                  <a:moveTo>
                    <a:pt x="19024" y="0"/>
                  </a:moveTo>
                  <a:lnTo>
                    <a:pt x="0" y="0"/>
                  </a:lnTo>
                  <a:lnTo>
                    <a:pt x="0" y="32169"/>
                  </a:lnTo>
                  <a:lnTo>
                    <a:pt x="19024" y="32169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202328" y="2984690"/>
              <a:ext cx="19050" cy="32384"/>
            </a:xfrm>
            <a:custGeom>
              <a:avLst/>
              <a:gdLst/>
              <a:ahLst/>
              <a:cxnLst/>
              <a:rect l="l" t="t" r="r" b="b"/>
              <a:pathLst>
                <a:path w="19050" h="32385">
                  <a:moveTo>
                    <a:pt x="19024" y="32169"/>
                  </a:moveTo>
                  <a:lnTo>
                    <a:pt x="0" y="32169"/>
                  </a:lnTo>
                  <a:lnTo>
                    <a:pt x="0" y="0"/>
                  </a:lnTo>
                  <a:lnTo>
                    <a:pt x="19024" y="0"/>
                  </a:lnTo>
                  <a:lnTo>
                    <a:pt x="19024" y="32169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203077" y="3043923"/>
              <a:ext cx="20320" cy="31115"/>
            </a:xfrm>
            <a:custGeom>
              <a:avLst/>
              <a:gdLst/>
              <a:ahLst/>
              <a:cxnLst/>
              <a:rect l="l" t="t" r="r" b="b"/>
              <a:pathLst>
                <a:path w="20320" h="31114">
                  <a:moveTo>
                    <a:pt x="19735" y="0"/>
                  </a:moveTo>
                  <a:lnTo>
                    <a:pt x="0" y="0"/>
                  </a:lnTo>
                  <a:lnTo>
                    <a:pt x="0" y="30733"/>
                  </a:lnTo>
                  <a:lnTo>
                    <a:pt x="19735" y="30733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9EA0A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203077" y="3043923"/>
              <a:ext cx="20320" cy="31115"/>
            </a:xfrm>
            <a:custGeom>
              <a:avLst/>
              <a:gdLst/>
              <a:ahLst/>
              <a:cxnLst/>
              <a:rect l="l" t="t" r="r" b="b"/>
              <a:pathLst>
                <a:path w="20320" h="31114">
                  <a:moveTo>
                    <a:pt x="19735" y="30733"/>
                  </a:moveTo>
                  <a:lnTo>
                    <a:pt x="0" y="30733"/>
                  </a:lnTo>
                  <a:lnTo>
                    <a:pt x="0" y="0"/>
                  </a:lnTo>
                  <a:lnTo>
                    <a:pt x="19735" y="0"/>
                  </a:lnTo>
                  <a:lnTo>
                    <a:pt x="19735" y="30733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535170" y="2980270"/>
              <a:ext cx="22225" cy="87630"/>
            </a:xfrm>
            <a:custGeom>
              <a:avLst/>
              <a:gdLst/>
              <a:ahLst/>
              <a:cxnLst/>
              <a:rect l="l" t="t" r="r" b="b"/>
              <a:pathLst>
                <a:path w="22225" h="87630">
                  <a:moveTo>
                    <a:pt x="18288" y="61455"/>
                  </a:moveTo>
                  <a:lnTo>
                    <a:pt x="0" y="67322"/>
                  </a:lnTo>
                  <a:lnTo>
                    <a:pt x="749" y="87071"/>
                  </a:lnTo>
                  <a:lnTo>
                    <a:pt x="18288" y="87071"/>
                  </a:lnTo>
                  <a:lnTo>
                    <a:pt x="18288" y="61455"/>
                  </a:lnTo>
                  <a:close/>
                </a:path>
                <a:path w="22225" h="87630">
                  <a:moveTo>
                    <a:pt x="21945" y="24892"/>
                  </a:moveTo>
                  <a:lnTo>
                    <a:pt x="20472" y="0"/>
                  </a:lnTo>
                  <a:lnTo>
                    <a:pt x="736" y="5130"/>
                  </a:lnTo>
                  <a:lnTo>
                    <a:pt x="2184" y="21234"/>
                  </a:lnTo>
                  <a:lnTo>
                    <a:pt x="13906" y="26352"/>
                  </a:lnTo>
                  <a:lnTo>
                    <a:pt x="21945" y="2489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545406" y="2964200"/>
              <a:ext cx="20320" cy="16510"/>
            </a:xfrm>
            <a:custGeom>
              <a:avLst/>
              <a:gdLst/>
              <a:ahLst/>
              <a:cxnLst/>
              <a:rect l="l" t="t" r="r" b="b"/>
              <a:pathLst>
                <a:path w="20320" h="16510">
                  <a:moveTo>
                    <a:pt x="19761" y="0"/>
                  </a:moveTo>
                  <a:lnTo>
                    <a:pt x="0" y="711"/>
                  </a:lnTo>
                  <a:lnTo>
                    <a:pt x="0" y="11709"/>
                  </a:lnTo>
                  <a:lnTo>
                    <a:pt x="10248" y="16065"/>
                  </a:lnTo>
                  <a:lnTo>
                    <a:pt x="19761" y="16065"/>
                  </a:lnTo>
                  <a:lnTo>
                    <a:pt x="197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545406" y="2964200"/>
              <a:ext cx="20320" cy="16510"/>
            </a:xfrm>
            <a:custGeom>
              <a:avLst/>
              <a:gdLst/>
              <a:ahLst/>
              <a:cxnLst/>
              <a:rect l="l" t="t" r="r" b="b"/>
              <a:pathLst>
                <a:path w="20320" h="16510">
                  <a:moveTo>
                    <a:pt x="0" y="711"/>
                  </a:moveTo>
                  <a:lnTo>
                    <a:pt x="0" y="11709"/>
                  </a:lnTo>
                  <a:lnTo>
                    <a:pt x="10248" y="16065"/>
                  </a:lnTo>
                  <a:lnTo>
                    <a:pt x="19761" y="16065"/>
                  </a:lnTo>
                  <a:lnTo>
                    <a:pt x="19761" y="0"/>
                  </a:lnTo>
                  <a:lnTo>
                    <a:pt x="0" y="711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546142" y="3030024"/>
              <a:ext cx="20320" cy="12065"/>
            </a:xfrm>
            <a:custGeom>
              <a:avLst/>
              <a:gdLst/>
              <a:ahLst/>
              <a:cxnLst/>
              <a:rect l="l" t="t" r="r" b="b"/>
              <a:pathLst>
                <a:path w="20320" h="12064">
                  <a:moveTo>
                    <a:pt x="19761" y="0"/>
                  </a:moveTo>
                  <a:lnTo>
                    <a:pt x="0" y="736"/>
                  </a:lnTo>
                  <a:lnTo>
                    <a:pt x="0" y="8051"/>
                  </a:lnTo>
                  <a:lnTo>
                    <a:pt x="8064" y="8051"/>
                  </a:lnTo>
                  <a:lnTo>
                    <a:pt x="7315" y="11696"/>
                  </a:lnTo>
                  <a:lnTo>
                    <a:pt x="19761" y="11696"/>
                  </a:lnTo>
                  <a:lnTo>
                    <a:pt x="197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546142" y="3030024"/>
              <a:ext cx="20320" cy="12065"/>
            </a:xfrm>
            <a:custGeom>
              <a:avLst/>
              <a:gdLst/>
              <a:ahLst/>
              <a:cxnLst/>
              <a:rect l="l" t="t" r="r" b="b"/>
              <a:pathLst>
                <a:path w="20320" h="12064">
                  <a:moveTo>
                    <a:pt x="0" y="736"/>
                  </a:moveTo>
                  <a:lnTo>
                    <a:pt x="0" y="8051"/>
                  </a:lnTo>
                  <a:lnTo>
                    <a:pt x="8064" y="8051"/>
                  </a:lnTo>
                  <a:lnTo>
                    <a:pt x="7315" y="11696"/>
                  </a:lnTo>
                  <a:lnTo>
                    <a:pt x="19761" y="11696"/>
                  </a:lnTo>
                  <a:lnTo>
                    <a:pt x="19761" y="0"/>
                  </a:lnTo>
                  <a:lnTo>
                    <a:pt x="0" y="736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535169" y="3070258"/>
              <a:ext cx="29845" cy="16510"/>
            </a:xfrm>
            <a:custGeom>
              <a:avLst/>
              <a:gdLst/>
              <a:ahLst/>
              <a:cxnLst/>
              <a:rect l="l" t="t" r="r" b="b"/>
              <a:pathLst>
                <a:path w="29845" h="16510">
                  <a:moveTo>
                    <a:pt x="29273" y="0"/>
                  </a:moveTo>
                  <a:lnTo>
                    <a:pt x="0" y="0"/>
                  </a:lnTo>
                  <a:lnTo>
                    <a:pt x="0" y="16103"/>
                  </a:lnTo>
                  <a:lnTo>
                    <a:pt x="7315" y="15367"/>
                  </a:lnTo>
                  <a:lnTo>
                    <a:pt x="8051" y="10236"/>
                  </a:lnTo>
                  <a:lnTo>
                    <a:pt x="29273" y="10985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535169" y="3070258"/>
              <a:ext cx="29845" cy="16510"/>
            </a:xfrm>
            <a:custGeom>
              <a:avLst/>
              <a:gdLst/>
              <a:ahLst/>
              <a:cxnLst/>
              <a:rect l="l" t="t" r="r" b="b"/>
              <a:pathLst>
                <a:path w="29845" h="16510">
                  <a:moveTo>
                    <a:pt x="29273" y="0"/>
                  </a:moveTo>
                  <a:lnTo>
                    <a:pt x="0" y="0"/>
                  </a:lnTo>
                  <a:lnTo>
                    <a:pt x="0" y="16103"/>
                  </a:lnTo>
                  <a:lnTo>
                    <a:pt x="7315" y="15367"/>
                  </a:lnTo>
                  <a:lnTo>
                    <a:pt x="8051" y="10236"/>
                  </a:lnTo>
                  <a:lnTo>
                    <a:pt x="29273" y="10985"/>
                  </a:lnTo>
                  <a:lnTo>
                    <a:pt x="29273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308411" y="2979572"/>
              <a:ext cx="133985" cy="94615"/>
            </a:xfrm>
            <a:custGeom>
              <a:avLst/>
              <a:gdLst/>
              <a:ahLst/>
              <a:cxnLst/>
              <a:rect l="l" t="t" r="r" b="b"/>
              <a:pathLst>
                <a:path w="133985" h="94614">
                  <a:moveTo>
                    <a:pt x="20485" y="4368"/>
                  </a:moveTo>
                  <a:lnTo>
                    <a:pt x="0" y="4368"/>
                  </a:lnTo>
                  <a:lnTo>
                    <a:pt x="0" y="34366"/>
                  </a:lnTo>
                  <a:lnTo>
                    <a:pt x="20485" y="34366"/>
                  </a:lnTo>
                  <a:lnTo>
                    <a:pt x="20485" y="4368"/>
                  </a:lnTo>
                  <a:close/>
                </a:path>
                <a:path w="133985" h="94614">
                  <a:moveTo>
                    <a:pt x="22682" y="63639"/>
                  </a:moveTo>
                  <a:lnTo>
                    <a:pt x="0" y="63639"/>
                  </a:lnTo>
                  <a:lnTo>
                    <a:pt x="0" y="94348"/>
                  </a:lnTo>
                  <a:lnTo>
                    <a:pt x="22682" y="94348"/>
                  </a:lnTo>
                  <a:lnTo>
                    <a:pt x="22682" y="63639"/>
                  </a:lnTo>
                  <a:close/>
                </a:path>
                <a:path w="133985" h="94614">
                  <a:moveTo>
                    <a:pt x="130937" y="0"/>
                  </a:moveTo>
                  <a:lnTo>
                    <a:pt x="112649" y="0"/>
                  </a:lnTo>
                  <a:lnTo>
                    <a:pt x="112649" y="30721"/>
                  </a:lnTo>
                  <a:lnTo>
                    <a:pt x="130937" y="30721"/>
                  </a:lnTo>
                  <a:lnTo>
                    <a:pt x="130937" y="0"/>
                  </a:lnTo>
                  <a:close/>
                </a:path>
                <a:path w="133985" h="94614">
                  <a:moveTo>
                    <a:pt x="133883" y="59245"/>
                  </a:moveTo>
                  <a:lnTo>
                    <a:pt x="109702" y="59245"/>
                  </a:lnTo>
                  <a:lnTo>
                    <a:pt x="109702" y="92151"/>
                  </a:lnTo>
                  <a:lnTo>
                    <a:pt x="133883" y="92151"/>
                  </a:lnTo>
                  <a:lnTo>
                    <a:pt x="133883" y="592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564443" y="2831795"/>
              <a:ext cx="40005" cy="80010"/>
            </a:xfrm>
            <a:custGeom>
              <a:avLst/>
              <a:gdLst/>
              <a:ahLst/>
              <a:cxnLst/>
              <a:rect l="l" t="t" r="r" b="b"/>
              <a:pathLst>
                <a:path w="40004" h="80010">
                  <a:moveTo>
                    <a:pt x="39497" y="0"/>
                  </a:moveTo>
                  <a:lnTo>
                    <a:pt x="0" y="0"/>
                  </a:lnTo>
                  <a:lnTo>
                    <a:pt x="0" y="79717"/>
                  </a:lnTo>
                  <a:lnTo>
                    <a:pt x="39497" y="79717"/>
                  </a:lnTo>
                  <a:lnTo>
                    <a:pt x="3949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564443" y="2831795"/>
              <a:ext cx="40005" cy="80010"/>
            </a:xfrm>
            <a:custGeom>
              <a:avLst/>
              <a:gdLst/>
              <a:ahLst/>
              <a:cxnLst/>
              <a:rect l="l" t="t" r="r" b="b"/>
              <a:pathLst>
                <a:path w="40004" h="80010">
                  <a:moveTo>
                    <a:pt x="39497" y="79717"/>
                  </a:moveTo>
                  <a:lnTo>
                    <a:pt x="0" y="79717"/>
                  </a:lnTo>
                  <a:lnTo>
                    <a:pt x="0" y="0"/>
                  </a:lnTo>
                  <a:lnTo>
                    <a:pt x="39497" y="0"/>
                  </a:lnTo>
                  <a:lnTo>
                    <a:pt x="39497" y="79717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568825" y="2527477"/>
              <a:ext cx="152400" cy="99060"/>
            </a:xfrm>
            <a:custGeom>
              <a:avLst/>
              <a:gdLst/>
              <a:ahLst/>
              <a:cxnLst/>
              <a:rect l="l" t="t" r="r" b="b"/>
              <a:pathLst>
                <a:path w="152400" h="99060">
                  <a:moveTo>
                    <a:pt x="10985" y="80733"/>
                  </a:moveTo>
                  <a:lnTo>
                    <a:pt x="8521" y="78270"/>
                  </a:lnTo>
                  <a:lnTo>
                    <a:pt x="2463" y="78270"/>
                  </a:lnTo>
                  <a:lnTo>
                    <a:pt x="0" y="80733"/>
                  </a:lnTo>
                  <a:lnTo>
                    <a:pt x="0" y="86791"/>
                  </a:lnTo>
                  <a:lnTo>
                    <a:pt x="2463" y="89242"/>
                  </a:lnTo>
                  <a:lnTo>
                    <a:pt x="8521" y="89242"/>
                  </a:lnTo>
                  <a:lnTo>
                    <a:pt x="10985" y="86791"/>
                  </a:lnTo>
                  <a:lnTo>
                    <a:pt x="10985" y="83756"/>
                  </a:lnTo>
                  <a:lnTo>
                    <a:pt x="10985" y="80733"/>
                  </a:lnTo>
                  <a:close/>
                </a:path>
                <a:path w="152400" h="99060">
                  <a:moveTo>
                    <a:pt x="88519" y="85128"/>
                  </a:moveTo>
                  <a:lnTo>
                    <a:pt x="84594" y="81203"/>
                  </a:lnTo>
                  <a:lnTo>
                    <a:pt x="74879" y="81203"/>
                  </a:lnTo>
                  <a:lnTo>
                    <a:pt x="70967" y="85128"/>
                  </a:lnTo>
                  <a:lnTo>
                    <a:pt x="70967" y="94830"/>
                  </a:lnTo>
                  <a:lnTo>
                    <a:pt x="74879" y="98755"/>
                  </a:lnTo>
                  <a:lnTo>
                    <a:pt x="84594" y="98755"/>
                  </a:lnTo>
                  <a:lnTo>
                    <a:pt x="88519" y="94830"/>
                  </a:lnTo>
                  <a:lnTo>
                    <a:pt x="88519" y="89979"/>
                  </a:lnTo>
                  <a:lnTo>
                    <a:pt x="88519" y="85128"/>
                  </a:lnTo>
                  <a:close/>
                </a:path>
                <a:path w="152400" h="99060">
                  <a:moveTo>
                    <a:pt x="151790" y="66598"/>
                  </a:moveTo>
                  <a:lnTo>
                    <a:pt x="150952" y="56781"/>
                  </a:lnTo>
                  <a:lnTo>
                    <a:pt x="146138" y="52044"/>
                  </a:lnTo>
                  <a:lnTo>
                    <a:pt x="136067" y="49009"/>
                  </a:lnTo>
                  <a:lnTo>
                    <a:pt x="130213" y="0"/>
                  </a:lnTo>
                  <a:lnTo>
                    <a:pt x="114134" y="736"/>
                  </a:lnTo>
                  <a:lnTo>
                    <a:pt x="116319" y="59982"/>
                  </a:lnTo>
                  <a:lnTo>
                    <a:pt x="111925" y="63639"/>
                  </a:lnTo>
                  <a:lnTo>
                    <a:pt x="112661" y="85585"/>
                  </a:lnTo>
                  <a:lnTo>
                    <a:pt x="149961" y="84861"/>
                  </a:lnTo>
                  <a:lnTo>
                    <a:pt x="151790" y="66598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680750" y="2527470"/>
              <a:ext cx="40005" cy="85725"/>
            </a:xfrm>
            <a:custGeom>
              <a:avLst/>
              <a:gdLst/>
              <a:ahLst/>
              <a:cxnLst/>
              <a:rect l="l" t="t" r="r" b="b"/>
              <a:pathLst>
                <a:path w="40004" h="85725">
                  <a:moveTo>
                    <a:pt x="736" y="85585"/>
                  </a:moveTo>
                  <a:lnTo>
                    <a:pt x="38036" y="84861"/>
                  </a:lnTo>
                  <a:lnTo>
                    <a:pt x="39869" y="66606"/>
                  </a:lnTo>
                  <a:lnTo>
                    <a:pt x="39033" y="56786"/>
                  </a:lnTo>
                  <a:lnTo>
                    <a:pt x="34225" y="52041"/>
                  </a:lnTo>
                  <a:lnTo>
                    <a:pt x="24142" y="49009"/>
                  </a:lnTo>
                  <a:lnTo>
                    <a:pt x="18287" y="0"/>
                  </a:lnTo>
                  <a:lnTo>
                    <a:pt x="2209" y="736"/>
                  </a:lnTo>
                  <a:lnTo>
                    <a:pt x="4394" y="59982"/>
                  </a:lnTo>
                  <a:lnTo>
                    <a:pt x="0" y="63639"/>
                  </a:lnTo>
                  <a:lnTo>
                    <a:pt x="736" y="85585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689513" y="259110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57" y="0"/>
                  </a:moveTo>
                  <a:lnTo>
                    <a:pt x="4267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267" y="19024"/>
                  </a:lnTo>
                  <a:lnTo>
                    <a:pt x="14757" y="19024"/>
                  </a:lnTo>
                  <a:lnTo>
                    <a:pt x="19037" y="14770"/>
                  </a:lnTo>
                  <a:lnTo>
                    <a:pt x="19037" y="9512"/>
                  </a:lnTo>
                  <a:lnTo>
                    <a:pt x="19037" y="4254"/>
                  </a:lnTo>
                  <a:lnTo>
                    <a:pt x="14757" y="0"/>
                  </a:lnTo>
                  <a:close/>
                </a:path>
              </a:pathLst>
            </a:custGeom>
            <a:solidFill>
              <a:srgbClr val="696A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816896" y="2241605"/>
              <a:ext cx="1122045" cy="1092835"/>
            </a:xfrm>
            <a:custGeom>
              <a:avLst/>
              <a:gdLst/>
              <a:ahLst/>
              <a:cxnLst/>
              <a:rect l="l" t="t" r="r" b="b"/>
              <a:pathLst>
                <a:path w="1122045" h="1092835">
                  <a:moveTo>
                    <a:pt x="891654" y="359016"/>
                  </a:moveTo>
                  <a:lnTo>
                    <a:pt x="891654" y="364274"/>
                  </a:lnTo>
                  <a:lnTo>
                    <a:pt x="887374" y="368528"/>
                  </a:lnTo>
                  <a:lnTo>
                    <a:pt x="882142" y="368528"/>
                  </a:lnTo>
                  <a:lnTo>
                    <a:pt x="876884" y="368528"/>
                  </a:lnTo>
                  <a:lnTo>
                    <a:pt x="872617" y="364274"/>
                  </a:lnTo>
                  <a:lnTo>
                    <a:pt x="872617" y="359016"/>
                  </a:lnTo>
                  <a:lnTo>
                    <a:pt x="872617" y="353758"/>
                  </a:lnTo>
                  <a:lnTo>
                    <a:pt x="876884" y="349504"/>
                  </a:lnTo>
                  <a:lnTo>
                    <a:pt x="882142" y="349504"/>
                  </a:lnTo>
                  <a:lnTo>
                    <a:pt x="887374" y="349504"/>
                  </a:lnTo>
                  <a:lnTo>
                    <a:pt x="891654" y="353758"/>
                  </a:lnTo>
                  <a:lnTo>
                    <a:pt x="891654" y="359016"/>
                  </a:lnTo>
                  <a:close/>
                </a:path>
                <a:path w="1122045" h="1092835">
                  <a:moveTo>
                    <a:pt x="682764" y="0"/>
                  </a:moveTo>
                  <a:lnTo>
                    <a:pt x="1121676" y="204825"/>
                  </a:lnTo>
                </a:path>
                <a:path w="1122045" h="1092835">
                  <a:moveTo>
                    <a:pt x="682764" y="692505"/>
                  </a:moveTo>
                  <a:lnTo>
                    <a:pt x="1121676" y="897318"/>
                  </a:lnTo>
                </a:path>
                <a:path w="1122045" h="1092835">
                  <a:moveTo>
                    <a:pt x="0" y="1092403"/>
                  </a:moveTo>
                  <a:lnTo>
                    <a:pt x="351142" y="1092403"/>
                  </a:lnTo>
                </a:path>
                <a:path w="1122045" h="1092835">
                  <a:moveTo>
                    <a:pt x="0" y="224332"/>
                  </a:moveTo>
                  <a:lnTo>
                    <a:pt x="351142" y="224332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" name="object 135"/>
          <p:cNvSpPr txBox="1"/>
          <p:nvPr/>
        </p:nvSpPr>
        <p:spPr>
          <a:xfrm>
            <a:off x="5761929" y="541278"/>
            <a:ext cx="176847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0" dirty="0">
                <a:latin typeface="Arial"/>
                <a:cs typeface="Arial"/>
              </a:rPr>
              <a:t>Paneles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5" dirty="0">
                <a:latin typeface="Arial"/>
                <a:cs typeface="Arial"/>
              </a:rPr>
              <a:t>aplicaciones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5" dirty="0">
                <a:latin typeface="Arial"/>
                <a:cs typeface="Arial"/>
              </a:rPr>
              <a:t>especiales</a:t>
            </a:r>
            <a:endParaRPr sz="800">
              <a:latin typeface="Arial"/>
              <a:cs typeface="Arial"/>
            </a:endParaRPr>
          </a:p>
        </p:txBody>
      </p:sp>
      <p:sp>
        <p:nvSpPr>
          <p:cNvPr id="145" name="object 145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17</a:t>
            </a:fld>
            <a:endParaRPr spc="30" dirty="0"/>
          </a:p>
        </p:txBody>
      </p:sp>
      <p:sp>
        <p:nvSpPr>
          <p:cNvPr id="136" name="object 136"/>
          <p:cNvSpPr txBox="1"/>
          <p:nvPr/>
        </p:nvSpPr>
        <p:spPr>
          <a:xfrm>
            <a:off x="7957708" y="481587"/>
            <a:ext cx="428879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b="1" spc="20" dirty="0">
                <a:latin typeface="Arial"/>
                <a:cs typeface="Arial"/>
              </a:rPr>
              <a:t>Centro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carga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lista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del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generador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carga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interior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200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dirty="0">
                <a:latin typeface="Tahoma"/>
                <a:cs typeface="Tahoma"/>
              </a:rPr>
              <a:t>A,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30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circuitos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42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espacios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listado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por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proporciona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solución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eficaz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implementar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35" dirty="0">
                <a:latin typeface="Tahoma"/>
                <a:cs typeface="Tahoma"/>
              </a:rPr>
              <a:t>respaldo del </a:t>
            </a:r>
            <a:r>
              <a:rPr sz="850" spc="40" dirty="0">
                <a:latin typeface="Tahoma"/>
                <a:cs typeface="Tahoma"/>
              </a:rPr>
              <a:t>generador de </a:t>
            </a:r>
            <a:r>
              <a:rPr sz="850" spc="30" dirty="0">
                <a:latin typeface="Tahoma"/>
                <a:cs typeface="Tahoma"/>
              </a:rPr>
              <a:t>circuitos </a:t>
            </a:r>
            <a:r>
              <a:rPr sz="850" spc="20" dirty="0">
                <a:latin typeface="Tahoma"/>
                <a:cs typeface="Tahoma"/>
              </a:rPr>
              <a:t>críticos. </a:t>
            </a:r>
            <a:r>
              <a:rPr sz="850" spc="25" dirty="0">
                <a:latin typeface="Tahoma"/>
                <a:cs typeface="Tahoma"/>
              </a:rPr>
              <a:t>Están </a:t>
            </a:r>
            <a:r>
              <a:rPr sz="850" spc="35" dirty="0">
                <a:latin typeface="Tahoma"/>
                <a:cs typeface="Tahoma"/>
              </a:rPr>
              <a:t>disponibles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30" dirty="0">
                <a:latin typeface="Tahoma"/>
                <a:cs typeface="Tahoma"/>
              </a:rPr>
              <a:t> versiones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solo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orejeta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principal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disyuntor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principal.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8295481" y="2285665"/>
            <a:ext cx="452120" cy="279564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algn="ctr">
              <a:spcBef>
                <a:spcPts val="360"/>
              </a:spcBef>
            </a:pPr>
            <a:r>
              <a:rPr sz="750" spc="55" dirty="0">
                <a:latin typeface="Tahoma"/>
                <a:cs typeface="Tahoma"/>
              </a:rPr>
              <a:t>No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crítico</a:t>
            </a:r>
            <a:endParaRPr sz="750">
              <a:latin typeface="Tahoma"/>
              <a:cs typeface="Tahoma"/>
            </a:endParaRPr>
          </a:p>
          <a:p>
            <a:pPr marL="55244" algn="ctr">
              <a:spcBef>
                <a:spcPts val="210"/>
              </a:spcBef>
            </a:pPr>
            <a:r>
              <a:rPr sz="600" spc="20" dirty="0">
                <a:latin typeface="Tahoma"/>
                <a:cs typeface="Tahoma"/>
              </a:rPr>
              <a:t>Circuitos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9992462" y="2363413"/>
            <a:ext cx="441959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2069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Principal</a:t>
            </a:r>
            <a:endParaRPr sz="400">
              <a:latin typeface="Tahoma"/>
              <a:cs typeface="Tahoma"/>
            </a:endParaRPr>
          </a:p>
          <a:p>
            <a:pPr>
              <a:spcBef>
                <a:spcPts val="35"/>
              </a:spcBef>
            </a:pPr>
            <a:endParaRPr sz="450">
              <a:latin typeface="Tahoma"/>
              <a:cs typeface="Tahoma"/>
            </a:endParaRPr>
          </a:p>
          <a:p>
            <a:pPr marL="12700"/>
            <a:r>
              <a:rPr sz="300" spc="10" dirty="0">
                <a:latin typeface="Tahoma"/>
                <a:cs typeface="Tahoma"/>
              </a:rPr>
              <a:t>Interruptor</a:t>
            </a:r>
            <a:r>
              <a:rPr sz="300" spc="-20" dirty="0">
                <a:latin typeface="Tahoma"/>
                <a:cs typeface="Tahoma"/>
              </a:rPr>
              <a:t> </a:t>
            </a:r>
            <a:r>
              <a:rPr sz="300" spc="10" dirty="0">
                <a:latin typeface="Tahoma"/>
                <a:cs typeface="Tahoma"/>
              </a:rPr>
              <a:t>automático</a:t>
            </a:r>
            <a:endParaRPr sz="300">
              <a:latin typeface="Tahoma"/>
              <a:cs typeface="Tahoma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9972853" y="3067704"/>
            <a:ext cx="699135" cy="2180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905" algn="ctr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Automático</a:t>
            </a:r>
            <a:endParaRPr sz="600">
              <a:latin typeface="Tahoma"/>
              <a:cs typeface="Tahoma"/>
            </a:endParaRPr>
          </a:p>
          <a:p>
            <a:pPr algn="ctr">
              <a:spcBef>
                <a:spcPts val="439"/>
              </a:spcBef>
            </a:pPr>
            <a:r>
              <a:rPr sz="400" spc="15" dirty="0">
                <a:latin typeface="Tahoma"/>
                <a:cs typeface="Tahoma"/>
              </a:rPr>
              <a:t>Interruptor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transferencia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7957820" y="3176468"/>
            <a:ext cx="9702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5" dirty="0">
                <a:latin typeface="Tahoma"/>
                <a:cs typeface="Tahoma"/>
              </a:rPr>
              <a:t>Generador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respaldado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8110468" y="3304726"/>
            <a:ext cx="6737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latin typeface="Tahoma"/>
                <a:cs typeface="Tahoma"/>
              </a:rPr>
              <a:t>Circuitos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20" dirty="0">
                <a:latin typeface="Tahoma"/>
                <a:cs typeface="Tahoma"/>
              </a:rPr>
              <a:t>Críticos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9123826" y="4059484"/>
            <a:ext cx="577850" cy="238527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2700">
              <a:spcBef>
                <a:spcPts val="360"/>
              </a:spcBef>
            </a:pPr>
            <a:r>
              <a:rPr sz="450" spc="15" dirty="0">
                <a:latin typeface="Tahoma"/>
                <a:cs typeface="Tahoma"/>
              </a:rPr>
              <a:t>Interruptor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principal</a:t>
            </a:r>
            <a:endParaRPr sz="450">
              <a:latin typeface="Tahoma"/>
              <a:cs typeface="Tahoma"/>
            </a:endParaRPr>
          </a:p>
          <a:p>
            <a:pPr marL="34925">
              <a:spcBef>
                <a:spcPts val="320"/>
              </a:spcBef>
            </a:pPr>
            <a:r>
              <a:rPr sz="550" spc="20" dirty="0">
                <a:latin typeface="Tahoma"/>
                <a:cs typeface="Tahoma"/>
              </a:rPr>
              <a:t>Centro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carga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7957819" y="4543523"/>
            <a:ext cx="4323080" cy="20332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10" dirty="0">
                <a:latin typeface="Arial"/>
                <a:cs typeface="Arial"/>
              </a:rPr>
              <a:t>Paneles </a:t>
            </a:r>
            <a:r>
              <a:rPr sz="850" b="1" spc="20" dirty="0">
                <a:latin typeface="Arial"/>
                <a:cs typeface="Arial"/>
              </a:rPr>
              <a:t>de renovación </a:t>
            </a:r>
            <a:r>
              <a:rPr sz="850" spc="30" dirty="0">
                <a:latin typeface="Tahoma"/>
                <a:cs typeface="Tahoma"/>
              </a:rPr>
              <a:t>están </a:t>
            </a:r>
            <a:r>
              <a:rPr sz="850" spc="35" dirty="0">
                <a:latin typeface="Tahoma"/>
                <a:cs typeface="Tahoma"/>
              </a:rPr>
              <a:t>diseñados para </a:t>
            </a:r>
            <a:r>
              <a:rPr sz="850" spc="30" dirty="0">
                <a:latin typeface="Tahoma"/>
                <a:cs typeface="Tahoma"/>
              </a:rPr>
              <a:t>proyectos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renovación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25" dirty="0">
                <a:latin typeface="Tahoma"/>
                <a:cs typeface="Tahoma"/>
              </a:rPr>
              <a:t>casas </a:t>
            </a:r>
            <a:r>
              <a:rPr sz="850" spc="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antiguas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distancia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entre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montantes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menor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brindan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prácticas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construcción </a:t>
            </a:r>
            <a:r>
              <a:rPr sz="850" spc="20" dirty="0">
                <a:latin typeface="Tahoma"/>
                <a:cs typeface="Tahoma"/>
              </a:rPr>
              <a:t>actuales. </a:t>
            </a:r>
            <a:r>
              <a:rPr sz="850" spc="10" dirty="0">
                <a:latin typeface="Tahoma"/>
                <a:cs typeface="Tahoma"/>
              </a:rPr>
              <a:t>El </a:t>
            </a:r>
            <a:r>
              <a:rPr sz="850" spc="40" dirty="0">
                <a:latin typeface="Tahoma"/>
                <a:cs typeface="Tahoma"/>
              </a:rPr>
              <a:t>uso de </a:t>
            </a:r>
            <a:r>
              <a:rPr sz="850" spc="25" dirty="0">
                <a:latin typeface="Tahoma"/>
                <a:cs typeface="Tahoma"/>
              </a:rPr>
              <a:t>este </a:t>
            </a:r>
            <a:r>
              <a:rPr sz="850" spc="35" dirty="0">
                <a:latin typeface="Tahoma"/>
                <a:cs typeface="Tahoma"/>
              </a:rPr>
              <a:t>panel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40" dirty="0">
                <a:latin typeface="Tahoma"/>
                <a:cs typeface="Tahoma"/>
              </a:rPr>
              <a:t>angosto </a:t>
            </a:r>
            <a:r>
              <a:rPr sz="850" spc="35" dirty="0">
                <a:latin typeface="Tahoma"/>
                <a:cs typeface="Tahoma"/>
              </a:rPr>
              <a:t>elimina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necesidad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hacer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muescas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montantes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existentes.</a:t>
            </a:r>
            <a:endParaRPr sz="850">
              <a:latin typeface="Tahoma"/>
              <a:cs typeface="Tahoma"/>
            </a:endParaRPr>
          </a:p>
          <a:p>
            <a:pPr>
              <a:spcBef>
                <a:spcPts val="20"/>
              </a:spcBef>
            </a:pPr>
            <a:endParaRPr sz="1150">
              <a:latin typeface="Tahoma"/>
              <a:cs typeface="Tahoma"/>
            </a:endParaRPr>
          </a:p>
          <a:p>
            <a:pPr marL="12700" marR="184150">
              <a:lnSpc>
                <a:spcPct val="171400"/>
              </a:lnSpc>
            </a:pPr>
            <a:r>
              <a:rPr sz="700" b="1" spc="5" dirty="0">
                <a:latin typeface="Arial"/>
                <a:cs typeface="Arial"/>
              </a:rPr>
              <a:t>Paneles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elevadores</a:t>
            </a:r>
            <a:r>
              <a:rPr sz="700" b="1" spc="-10" dirty="0">
                <a:latin typeface="Arial"/>
                <a:cs typeface="Arial"/>
              </a:rPr>
              <a:t> </a:t>
            </a:r>
            <a:r>
              <a:rPr sz="700" spc="25" dirty="0">
                <a:latin typeface="Tahoma"/>
                <a:cs typeface="Tahoma"/>
              </a:rPr>
              <a:t>están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diseñados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para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su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uso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en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aplicaciones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gran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altura.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5" dirty="0">
                <a:latin typeface="Tahoma"/>
                <a:cs typeface="Tahoma"/>
              </a:rPr>
              <a:t>El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interior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los </a:t>
            </a:r>
            <a:r>
              <a:rPr sz="700" spc="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centros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carga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elevadores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se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desplaza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hacia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la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izquierda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para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dejar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espacio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adicional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para </a:t>
            </a:r>
            <a:r>
              <a:rPr sz="700" spc="-204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que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pasen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los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cables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elevadores.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Los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paneles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verticales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orejetas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principales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Siemens </a:t>
            </a:r>
            <a:r>
              <a:rPr sz="700" spc="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están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disponibles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con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clasificaciones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125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40" dirty="0">
                <a:latin typeface="Tahoma"/>
                <a:cs typeface="Tahoma"/>
              </a:rPr>
              <a:t>o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200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amperios.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Hay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disponibles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juegos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conversión </a:t>
            </a:r>
            <a:r>
              <a:rPr sz="700" spc="-204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interruptores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principales.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Los</a:t>
            </a:r>
            <a:r>
              <a:rPr sz="700" spc="-2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paneles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se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pueden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montar</a:t>
            </a:r>
            <a:r>
              <a:rPr sz="700" spc="-2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con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las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orejetas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principales</a:t>
            </a:r>
            <a:r>
              <a:rPr sz="700" spc="-2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en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la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parte </a:t>
            </a:r>
            <a:r>
              <a:rPr sz="700" spc="-204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superior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40" dirty="0">
                <a:latin typeface="Tahoma"/>
                <a:cs typeface="Tahoma"/>
              </a:rPr>
              <a:t>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invertidas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para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permitir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que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los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cables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pasen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40" dirty="0">
                <a:latin typeface="Tahoma"/>
                <a:cs typeface="Tahoma"/>
              </a:rPr>
              <a:t>por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el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lado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opuesto.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7957820" y="6920962"/>
            <a:ext cx="4277995" cy="13030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1115">
              <a:lnSpc>
                <a:spcPct val="141200"/>
              </a:lnSpc>
              <a:spcBef>
                <a:spcPts val="100"/>
              </a:spcBef>
            </a:pPr>
            <a:r>
              <a:rPr sz="850" b="1" spc="10" dirty="0">
                <a:latin typeface="Arial"/>
                <a:cs typeface="Arial"/>
              </a:rPr>
              <a:t>Paneles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dirty="0">
                <a:latin typeface="Arial"/>
                <a:cs typeface="Arial"/>
              </a:rPr>
              <a:t>spa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30" dirty="0">
                <a:latin typeface="Tahoma"/>
                <a:cs typeface="Tahoma"/>
              </a:rPr>
              <a:t>están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diseñados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aplicaciones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aire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libre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requieren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uso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40" dirty="0">
                <a:latin typeface="Tahoma"/>
                <a:cs typeface="Tahoma"/>
              </a:rPr>
              <a:t>interruptor de </a:t>
            </a:r>
            <a:r>
              <a:rPr sz="850" spc="30" dirty="0">
                <a:latin typeface="Tahoma"/>
                <a:cs typeface="Tahoma"/>
              </a:rPr>
              <a:t>circuito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falla </a:t>
            </a:r>
            <a:r>
              <a:rPr sz="850" spc="30" dirty="0">
                <a:latin typeface="Tahoma"/>
                <a:cs typeface="Tahoma"/>
              </a:rPr>
              <a:t>a tierra </a:t>
            </a:r>
            <a:r>
              <a:rPr sz="850" spc="-20" dirty="0">
                <a:latin typeface="Tahoma"/>
                <a:cs typeface="Tahoma"/>
              </a:rPr>
              <a:t>(GFCI). </a:t>
            </a:r>
            <a:r>
              <a:rPr sz="850" spc="25" dirty="0">
                <a:latin typeface="Tahoma"/>
                <a:cs typeface="Tahoma"/>
              </a:rPr>
              <a:t>Estos </a:t>
            </a:r>
            <a:r>
              <a:rPr sz="850" spc="35" dirty="0">
                <a:latin typeface="Tahoma"/>
                <a:cs typeface="Tahoma"/>
              </a:rPr>
              <a:t>paneles </a:t>
            </a:r>
            <a:r>
              <a:rPr sz="850" spc="40" dirty="0">
                <a:latin typeface="Tahoma"/>
                <a:cs typeface="Tahoma"/>
              </a:rPr>
              <a:t>incorporan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5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disyuntor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GFCI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2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polos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proporcionan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circuitos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adicionales.</a:t>
            </a:r>
            <a:endParaRPr sz="85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1150">
              <a:latin typeface="Tahoma"/>
              <a:cs typeface="Tahoma"/>
            </a:endParaRPr>
          </a:p>
          <a:p>
            <a:pPr marL="12700" marR="5080">
              <a:lnSpc>
                <a:spcPct val="160000"/>
              </a:lnSpc>
            </a:pPr>
            <a:r>
              <a:rPr sz="750" b="1" spc="5" dirty="0">
                <a:latin typeface="Arial"/>
                <a:cs typeface="Arial"/>
              </a:rPr>
              <a:t>Paneles </a:t>
            </a:r>
            <a:r>
              <a:rPr sz="750" b="1" spc="20" dirty="0">
                <a:latin typeface="Arial"/>
                <a:cs typeface="Arial"/>
              </a:rPr>
              <a:t>de </a:t>
            </a:r>
            <a:r>
              <a:rPr sz="750" b="1" spc="25" dirty="0">
                <a:latin typeface="Arial"/>
                <a:cs typeface="Arial"/>
              </a:rPr>
              <a:t>tomas </a:t>
            </a:r>
            <a:r>
              <a:rPr sz="750" b="1" spc="20" dirty="0">
                <a:latin typeface="Arial"/>
                <a:cs typeface="Arial"/>
              </a:rPr>
              <a:t>de </a:t>
            </a:r>
            <a:r>
              <a:rPr sz="750" b="1" spc="25" dirty="0">
                <a:latin typeface="Arial"/>
                <a:cs typeface="Arial"/>
              </a:rPr>
              <a:t>corriente temporales </a:t>
            </a:r>
            <a:r>
              <a:rPr sz="750" spc="35" dirty="0">
                <a:latin typeface="Tahoma"/>
                <a:cs typeface="Tahoma"/>
              </a:rPr>
              <a:t>proporcionan una </a:t>
            </a:r>
            <a:r>
              <a:rPr sz="750" spc="30" dirty="0">
                <a:latin typeface="Tahoma"/>
                <a:cs typeface="Tahoma"/>
              </a:rPr>
              <a:t>variedad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opciones </a:t>
            </a:r>
            <a:r>
              <a:rPr sz="750" spc="35" dirty="0">
                <a:latin typeface="Tahoma"/>
                <a:cs typeface="Tahoma"/>
              </a:rPr>
              <a:t>para </a:t>
            </a:r>
            <a:r>
              <a:rPr sz="750" spc="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tomas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corriente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con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certificación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UL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adecuadas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para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usar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como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equipo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servicio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temporal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durante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construcción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como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suministro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energía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para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vehículos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recreativos.</a:t>
            </a:r>
            <a:endParaRPr sz="7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77690" y="2319346"/>
            <a:ext cx="1134656" cy="112285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432" y="1600659"/>
            <a:ext cx="1663051" cy="191857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018332" y="5309399"/>
            <a:ext cx="1708490" cy="2442791"/>
          </a:xfrm>
          <a:prstGeom prst="rect">
            <a:avLst/>
          </a:prstGeom>
        </p:spPr>
      </p:pic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830435" y="5805538"/>
          <a:ext cx="2379345" cy="144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2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2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73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28117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R="17780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750" dirty="0">
                          <a:latin typeface="Tahoma"/>
                          <a:cs typeface="Tahoma"/>
                        </a:rPr>
                        <a:t>VersiCharge</a:t>
                      </a:r>
                      <a:r>
                        <a:rPr sz="75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latin typeface="Tahoma"/>
                          <a:cs typeface="Tahoma"/>
                        </a:rPr>
                        <a:t>y</a:t>
                      </a:r>
                      <a:endParaRPr sz="750">
                        <a:latin typeface="Tahoma"/>
                        <a:cs typeface="Tahoma"/>
                      </a:endParaRPr>
                    </a:p>
                    <a:p>
                      <a:pPr marR="13144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spc="40" dirty="0">
                          <a:latin typeface="Tahoma"/>
                          <a:cs typeface="Tahoma"/>
                        </a:rPr>
                        <a:t>Modelos</a:t>
                      </a:r>
                      <a:r>
                        <a:rPr sz="700" spc="-55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25" dirty="0">
                          <a:latin typeface="Tahoma"/>
                          <a:cs typeface="Tahoma"/>
                        </a:rPr>
                        <a:t>VersiCharge</a:t>
                      </a:r>
                      <a:r>
                        <a:rPr sz="700" spc="-55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00" spc="15" dirty="0">
                          <a:latin typeface="Tahoma"/>
                          <a:cs typeface="Tahoma"/>
                        </a:rPr>
                        <a:t>SG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374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C6C8C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628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1435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700" dirty="0">
                          <a:latin typeface="Tahoma"/>
                          <a:cs typeface="Tahoma"/>
                        </a:rPr>
                        <a:t>Modelos</a:t>
                      </a:r>
                      <a:r>
                        <a:rPr sz="70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latin typeface="Tahoma"/>
                          <a:cs typeface="Tahoma"/>
                        </a:rPr>
                        <a:t>30A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6667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C6C8CA"/>
                    </a:solidFill>
                  </a:tcPr>
                </a:tc>
                <a:tc>
                  <a:txBody>
                    <a:bodyPr/>
                    <a:lstStyle/>
                    <a:p>
                      <a:pPr marR="57150"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700" dirty="0">
                          <a:latin typeface="Tahoma"/>
                          <a:cs typeface="Tahoma"/>
                        </a:rPr>
                        <a:t>Modelos</a:t>
                      </a:r>
                      <a:r>
                        <a:rPr sz="70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00" dirty="0">
                          <a:latin typeface="Tahoma"/>
                          <a:cs typeface="Tahoma"/>
                        </a:rPr>
                        <a:t>70A</a:t>
                      </a:r>
                      <a:endParaRPr sz="700">
                        <a:latin typeface="Tahoma"/>
                        <a:cs typeface="Tahoma"/>
                      </a:endParaRPr>
                    </a:p>
                  </a:txBody>
                  <a:tcPr marL="0" marR="0" marT="6667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C6C8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811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sz="500" dirty="0">
                          <a:latin typeface="Tahoma"/>
                          <a:cs typeface="Tahoma"/>
                        </a:rPr>
                        <a:t>Voltaje</a:t>
                      </a:r>
                      <a:r>
                        <a:rPr sz="500" spc="-3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latin typeface="Tahoma"/>
                          <a:cs typeface="Tahoma"/>
                        </a:rPr>
                        <a:t>de</a:t>
                      </a:r>
                      <a:r>
                        <a:rPr sz="500" spc="-3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500" dirty="0">
                          <a:latin typeface="Tahoma"/>
                          <a:cs typeface="Tahoma"/>
                        </a:rPr>
                        <a:t>entrada</a:t>
                      </a:r>
                      <a:endParaRPr sz="500">
                        <a:latin typeface="Tahoma"/>
                        <a:cs typeface="Tahoma"/>
                      </a:endParaRPr>
                    </a:p>
                  </a:txBody>
                  <a:tcPr marL="0" marR="0" marT="571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C6C8CA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R="66675"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750" dirty="0">
                          <a:latin typeface="Tahoma"/>
                          <a:cs typeface="Tahoma"/>
                        </a:rPr>
                        <a:t>240</a:t>
                      </a:r>
                      <a:r>
                        <a:rPr sz="75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latin typeface="Tahoma"/>
                          <a:cs typeface="Tahoma"/>
                        </a:rPr>
                        <a:t>VCA</a:t>
                      </a:r>
                      <a:endParaRPr sz="750">
                        <a:latin typeface="Tahoma"/>
                        <a:cs typeface="Tahoma"/>
                      </a:endParaRPr>
                    </a:p>
                    <a:p>
                      <a:pPr marR="78105"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750" dirty="0">
                          <a:latin typeface="Tahoma"/>
                          <a:cs typeface="Tahoma"/>
                        </a:rPr>
                        <a:t>o</a:t>
                      </a:r>
                      <a:r>
                        <a:rPr sz="75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latin typeface="Tahoma"/>
                          <a:cs typeface="Tahoma"/>
                        </a:rPr>
                        <a:t>208</a:t>
                      </a:r>
                      <a:r>
                        <a:rPr sz="75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latin typeface="Tahoma"/>
                          <a:cs typeface="Tahoma"/>
                        </a:rPr>
                        <a:t>VCA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26034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DEEE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8117"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750" dirty="0">
                          <a:latin typeface="Tahoma"/>
                          <a:cs typeface="Tahoma"/>
                        </a:rPr>
                        <a:t>Rama</a:t>
                      </a:r>
                      <a:r>
                        <a:rPr sz="75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latin typeface="Tahoma"/>
                          <a:cs typeface="Tahoma"/>
                        </a:rPr>
                        <a:t>mínima</a:t>
                      </a:r>
                      <a:endParaRPr sz="750">
                        <a:latin typeface="Tahoma"/>
                        <a:cs typeface="Tahoma"/>
                      </a:endParaRPr>
                    </a:p>
                    <a:p>
                      <a:pPr marL="16637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400" spc="10" dirty="0">
                          <a:latin typeface="Tahoma"/>
                          <a:cs typeface="Tahoma"/>
                        </a:rPr>
                        <a:t>Clasificación</a:t>
                      </a:r>
                      <a:r>
                        <a:rPr sz="400" spc="-3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400" spc="15" dirty="0">
                          <a:latin typeface="Tahoma"/>
                          <a:cs typeface="Tahoma"/>
                        </a:rPr>
                        <a:t>del</a:t>
                      </a:r>
                      <a:r>
                        <a:rPr sz="400" spc="-25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400" spc="10" dirty="0">
                          <a:latin typeface="Tahoma"/>
                          <a:cs typeface="Tahoma"/>
                        </a:rPr>
                        <a:t>circuito</a:t>
                      </a:r>
                      <a:endParaRPr sz="400">
                        <a:latin typeface="Tahoma"/>
                        <a:cs typeface="Tahoma"/>
                      </a:endParaRPr>
                    </a:p>
                  </a:txBody>
                  <a:tcPr marL="0" marR="0" marT="431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C6C8CA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ct val="100000"/>
                        </a:lnSpc>
                        <a:spcBef>
                          <a:spcPts val="825"/>
                        </a:spcBef>
                      </a:pPr>
                      <a:r>
                        <a:rPr sz="800" spc="20" dirty="0">
                          <a:latin typeface="Tahoma"/>
                          <a:cs typeface="Tahoma"/>
                        </a:rPr>
                        <a:t>40A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0477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DEEEE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ctr">
                        <a:lnSpc>
                          <a:spcPct val="100000"/>
                        </a:lnSpc>
                        <a:spcBef>
                          <a:spcPts val="825"/>
                        </a:spcBef>
                      </a:pPr>
                      <a:r>
                        <a:rPr sz="800" spc="20" dirty="0">
                          <a:latin typeface="Tahoma"/>
                          <a:cs typeface="Tahoma"/>
                        </a:rPr>
                        <a:t>90A</a:t>
                      </a:r>
                      <a:endParaRPr sz="800">
                        <a:latin typeface="Tahoma"/>
                        <a:cs typeface="Tahoma"/>
                      </a:endParaRPr>
                    </a:p>
                  </a:txBody>
                  <a:tcPr marL="0" marR="0" marT="10477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DEE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550" dirty="0">
                          <a:latin typeface="Tahoma"/>
                          <a:cs typeface="Tahoma"/>
                        </a:rPr>
                        <a:t>Potencia</a:t>
                      </a:r>
                      <a:r>
                        <a:rPr sz="550" spc="-3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latin typeface="Tahoma"/>
                          <a:cs typeface="Tahoma"/>
                        </a:rPr>
                        <a:t>de</a:t>
                      </a:r>
                      <a:r>
                        <a:rPr sz="550" spc="-3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550" dirty="0">
                          <a:latin typeface="Tahoma"/>
                          <a:cs typeface="Tahoma"/>
                        </a:rPr>
                        <a:t>salida</a:t>
                      </a:r>
                      <a:endParaRPr sz="550">
                        <a:latin typeface="Tahoma"/>
                        <a:cs typeface="Tahoma"/>
                      </a:endParaRPr>
                    </a:p>
                  </a:txBody>
                  <a:tcPr marL="0" marR="0" marT="508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C6C8CA"/>
                    </a:solidFill>
                  </a:tcPr>
                </a:tc>
                <a:tc>
                  <a:txBody>
                    <a:bodyPr/>
                    <a:lstStyle/>
                    <a:p>
                      <a:pPr marR="58419" algn="ct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750" dirty="0">
                          <a:latin typeface="Tahoma"/>
                          <a:cs typeface="Tahoma"/>
                        </a:rPr>
                        <a:t>Hasta</a:t>
                      </a:r>
                      <a:r>
                        <a:rPr sz="75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latin typeface="Tahoma"/>
                          <a:cs typeface="Tahoma"/>
                        </a:rPr>
                        <a:t>7,2kW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032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DEEEE"/>
                    </a:solidFill>
                  </a:tcPr>
                </a:tc>
                <a:tc>
                  <a:txBody>
                    <a:bodyPr/>
                    <a:lstStyle/>
                    <a:p>
                      <a:pPr marR="66040" algn="ct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750" dirty="0">
                          <a:latin typeface="Tahoma"/>
                          <a:cs typeface="Tahoma"/>
                        </a:rPr>
                        <a:t>Hasta</a:t>
                      </a:r>
                      <a:r>
                        <a:rPr sz="750" spc="-40" dirty="0">
                          <a:latin typeface="Tahoma"/>
                          <a:cs typeface="Tahoma"/>
                        </a:rPr>
                        <a:t> </a:t>
                      </a:r>
                      <a:r>
                        <a:rPr sz="750" dirty="0">
                          <a:latin typeface="Tahoma"/>
                          <a:cs typeface="Tahoma"/>
                        </a:rPr>
                        <a:t>16,8kW</a:t>
                      </a:r>
                      <a:endParaRPr sz="750">
                        <a:latin typeface="Tahoma"/>
                        <a:cs typeface="Tahoma"/>
                      </a:endParaRPr>
                    </a:p>
                  </a:txBody>
                  <a:tcPr marL="0" marR="0" marT="6032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EDEE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" name="object 6"/>
          <p:cNvSpPr/>
          <p:nvPr/>
        </p:nvSpPr>
        <p:spPr>
          <a:xfrm>
            <a:off x="9798507" y="5801169"/>
            <a:ext cx="982344" cy="551180"/>
          </a:xfrm>
          <a:custGeom>
            <a:avLst/>
            <a:gdLst/>
            <a:ahLst/>
            <a:cxnLst/>
            <a:rect l="l" t="t" r="r" b="b"/>
            <a:pathLst>
              <a:path w="982345" h="551179">
                <a:moveTo>
                  <a:pt x="981875" y="0"/>
                </a:moveTo>
                <a:lnTo>
                  <a:pt x="0" y="0"/>
                </a:lnTo>
                <a:lnTo>
                  <a:pt x="0" y="550811"/>
                </a:lnTo>
                <a:lnTo>
                  <a:pt x="981875" y="550811"/>
                </a:lnTo>
                <a:lnTo>
                  <a:pt x="98187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761928" y="496980"/>
            <a:ext cx="1737360" cy="38354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>
              <a:lnSpc>
                <a:spcPct val="104299"/>
              </a:lnSpc>
              <a:spcBef>
                <a:spcPts val="40"/>
              </a:spcBef>
            </a:pPr>
            <a:r>
              <a:rPr sz="1150" b="1" spc="25" dirty="0">
                <a:latin typeface="Arial"/>
                <a:cs typeface="Arial"/>
              </a:rPr>
              <a:t>Disyuntores </a:t>
            </a:r>
            <a:r>
              <a:rPr sz="1150" b="1" spc="10" dirty="0">
                <a:latin typeface="Arial"/>
                <a:cs typeface="Arial"/>
              </a:rPr>
              <a:t>y </a:t>
            </a:r>
            <a:r>
              <a:rPr sz="1150" b="1" spc="15" dirty="0">
                <a:latin typeface="Arial"/>
                <a:cs typeface="Arial"/>
              </a:rPr>
              <a:t> </a:t>
            </a:r>
            <a:r>
              <a:rPr sz="1150" b="1" spc="5" dirty="0">
                <a:latin typeface="Arial"/>
                <a:cs typeface="Arial"/>
              </a:rPr>
              <a:t>seccionadores</a:t>
            </a:r>
            <a:r>
              <a:rPr sz="1150" b="1" spc="-80" dirty="0">
                <a:latin typeface="Arial"/>
                <a:cs typeface="Arial"/>
              </a:rPr>
              <a:t> </a:t>
            </a:r>
            <a:r>
              <a:rPr sz="1150" b="1" spc="20" dirty="0">
                <a:latin typeface="Arial"/>
                <a:cs typeface="Arial"/>
              </a:rPr>
              <a:t>cerrados</a:t>
            </a:r>
            <a:endParaRPr sz="1150">
              <a:latin typeface="Arial"/>
              <a:cs typeface="Arial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18</a:t>
            </a:fld>
            <a:endParaRPr spc="30" dirty="0"/>
          </a:p>
        </p:txBody>
      </p:sp>
      <p:sp>
        <p:nvSpPr>
          <p:cNvPr id="8" name="object 8"/>
          <p:cNvSpPr txBox="1"/>
          <p:nvPr/>
        </p:nvSpPr>
        <p:spPr>
          <a:xfrm>
            <a:off x="7957709" y="485550"/>
            <a:ext cx="381952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40" dirty="0">
                <a:latin typeface="Tahoma"/>
                <a:cs typeface="Tahoma"/>
              </a:rPr>
              <a:t>Siemens </a:t>
            </a:r>
            <a:r>
              <a:rPr sz="1000" spc="35" dirty="0">
                <a:latin typeface="Tahoma"/>
                <a:cs typeface="Tahoma"/>
              </a:rPr>
              <a:t>fabrica </a:t>
            </a:r>
            <a:r>
              <a:rPr sz="1000" spc="15" dirty="0">
                <a:latin typeface="Tahoma"/>
                <a:cs typeface="Tahoma"/>
              </a:rPr>
              <a:t>cajas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0" dirty="0">
                <a:latin typeface="Tahoma"/>
                <a:cs typeface="Tahoma"/>
              </a:rPr>
              <a:t>disyuntores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40" dirty="0">
                <a:latin typeface="Tahoma"/>
                <a:cs typeface="Tahoma"/>
              </a:rPr>
              <a:t>seccionadores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interruptores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15" dirty="0">
                <a:latin typeface="Tahoma"/>
                <a:cs typeface="Tahoma"/>
              </a:rPr>
              <a:t>caja </a:t>
            </a:r>
            <a:r>
              <a:rPr sz="1000" spc="40" dirty="0">
                <a:latin typeface="Tahoma"/>
                <a:cs typeface="Tahoma"/>
              </a:rPr>
              <a:t>moldeada, </a:t>
            </a:r>
            <a:r>
              <a:rPr sz="1000" spc="45" dirty="0">
                <a:latin typeface="Tahoma"/>
                <a:cs typeface="Tahoma"/>
              </a:rPr>
              <a:t>con </a:t>
            </a:r>
            <a:r>
              <a:rPr sz="1000" spc="35" dirty="0">
                <a:latin typeface="Tahoma"/>
                <a:cs typeface="Tahoma"/>
              </a:rPr>
              <a:t>fusibles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40" dirty="0">
                <a:latin typeface="Tahoma"/>
                <a:cs typeface="Tahoma"/>
              </a:rPr>
              <a:t>sin </a:t>
            </a:r>
            <a:r>
              <a:rPr sz="1000" spc="30" dirty="0">
                <a:latin typeface="Tahoma"/>
                <a:cs typeface="Tahoma"/>
              </a:rPr>
              <a:t>fusibles. </a:t>
            </a:r>
            <a:r>
              <a:rPr sz="1000" spc="35" dirty="0">
                <a:latin typeface="Tahoma"/>
                <a:cs typeface="Tahoma"/>
              </a:rPr>
              <a:t> </a:t>
            </a:r>
            <a:r>
              <a:rPr sz="1000" b="1" spc="20" dirty="0">
                <a:latin typeface="Arial"/>
                <a:cs typeface="Arial"/>
              </a:rPr>
              <a:t>Disyuntores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15" dirty="0">
                <a:latin typeface="Arial"/>
                <a:cs typeface="Arial"/>
              </a:rPr>
              <a:t>cerrados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b="1" spc="-15" dirty="0">
                <a:latin typeface="Arial"/>
                <a:cs typeface="Arial"/>
              </a:rPr>
              <a:t>se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15" dirty="0">
                <a:latin typeface="Arial"/>
                <a:cs typeface="Arial"/>
              </a:rPr>
              <a:t>desconecta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spc="50" dirty="0">
                <a:latin typeface="Tahoma"/>
                <a:cs typeface="Tahoma"/>
              </a:rPr>
              <a:t>proporcionar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medio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conveniente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0" dirty="0">
                <a:latin typeface="Tahoma"/>
                <a:cs typeface="Tahoma"/>
              </a:rPr>
              <a:t>desconectar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45" dirty="0">
                <a:latin typeface="Tahoma"/>
                <a:cs typeface="Tahoma"/>
              </a:rPr>
              <a:t>energía para permitir </a:t>
            </a:r>
            <a:r>
              <a:rPr sz="1000" spc="30" dirty="0">
                <a:latin typeface="Tahoma"/>
                <a:cs typeface="Tahoma"/>
              </a:rPr>
              <a:t>el </a:t>
            </a:r>
            <a:r>
              <a:rPr sz="1000" spc="3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mantenimiento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equipo,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como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acondicionador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20" dirty="0">
                <a:latin typeface="Tahoma"/>
                <a:cs typeface="Tahoma"/>
              </a:rPr>
              <a:t>aire.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058721" y="3576618"/>
            <a:ext cx="9804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Tahoma"/>
                <a:cs typeface="Tahoma"/>
              </a:rPr>
              <a:t>Disyuntores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cerrados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989324" y="3582968"/>
            <a:ext cx="91249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Desconexión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incluida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61899" y="3967772"/>
            <a:ext cx="17881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-5" dirty="0">
                <a:latin typeface="Arial"/>
                <a:cs typeface="Arial"/>
              </a:rPr>
              <a:t>Soluciones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carga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vehículos </a:t>
            </a:r>
            <a:r>
              <a:rPr sz="850" b="1" spc="-225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eléctricos</a:t>
            </a:r>
            <a:endParaRPr sz="8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7679" y="3970311"/>
            <a:ext cx="419227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14300">
              <a:lnSpc>
                <a:spcPct val="126299"/>
              </a:lnSpc>
              <a:spcBef>
                <a:spcPts val="100"/>
              </a:spcBef>
            </a:pPr>
            <a:r>
              <a:rPr sz="950" b="1" spc="15" dirty="0">
                <a:latin typeface="Arial"/>
                <a:cs typeface="Arial"/>
              </a:rPr>
              <a:t>VersiCharge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spc="30" dirty="0">
                <a:latin typeface="Tahoma"/>
                <a:cs typeface="Tahoma"/>
              </a:rPr>
              <a:t>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familia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estaciones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carga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nivel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2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incluye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modelos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VersiCharge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VersiCharge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SG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30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70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amperios.</a:t>
            </a:r>
            <a:endParaRPr sz="950">
              <a:latin typeface="Tahoma"/>
              <a:cs typeface="Tahoma"/>
            </a:endParaRPr>
          </a:p>
          <a:p>
            <a:pPr marL="12700" marR="5080">
              <a:lnSpc>
                <a:spcPct val="126299"/>
              </a:lnSpc>
            </a:pPr>
            <a:r>
              <a:rPr sz="950" b="1" spc="15" dirty="0">
                <a:latin typeface="Arial"/>
                <a:cs typeface="Arial"/>
              </a:rPr>
              <a:t>VersiCharge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b="1" spc="15" dirty="0">
                <a:latin typeface="Arial"/>
                <a:cs typeface="Arial"/>
              </a:rPr>
              <a:t>VersiCharge </a:t>
            </a:r>
            <a:r>
              <a:rPr sz="950" b="1" spc="-85" dirty="0">
                <a:latin typeface="Arial"/>
                <a:cs typeface="Arial"/>
              </a:rPr>
              <a:t>SG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50" dirty="0">
                <a:latin typeface="Tahoma"/>
                <a:cs typeface="Tahoma"/>
              </a:rPr>
              <a:t>modelos </a:t>
            </a:r>
            <a:r>
              <a:rPr sz="950" spc="35" dirty="0">
                <a:latin typeface="Tahoma"/>
                <a:cs typeface="Tahoma"/>
              </a:rPr>
              <a:t>tienen </a:t>
            </a:r>
            <a:r>
              <a:rPr sz="950" spc="40" dirty="0">
                <a:latin typeface="Tahoma"/>
                <a:cs typeface="Tahoma"/>
              </a:rPr>
              <a:t>controles </a:t>
            </a:r>
            <a:r>
              <a:rPr sz="950" spc="25" dirty="0">
                <a:latin typeface="Tahoma"/>
                <a:cs typeface="Tahoma"/>
              </a:rPr>
              <a:t>fáciles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usar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están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diseñados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ser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fáciles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seguros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instalar.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modelos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VersiCharge </a:t>
            </a:r>
            <a:r>
              <a:rPr sz="950" spc="20" dirty="0">
                <a:latin typeface="Tahoma"/>
                <a:cs typeface="Tahoma"/>
              </a:rPr>
              <a:t>SG </a:t>
            </a:r>
            <a:r>
              <a:rPr sz="950" spc="35" dirty="0">
                <a:latin typeface="Tahoma"/>
                <a:cs typeface="Tahoma"/>
              </a:rPr>
              <a:t>tienen </a:t>
            </a:r>
            <a:r>
              <a:rPr sz="950" spc="40" dirty="0">
                <a:latin typeface="Tahoma"/>
                <a:cs typeface="Tahoma"/>
              </a:rPr>
              <a:t>funciones </a:t>
            </a:r>
            <a:r>
              <a:rPr sz="950" spc="35" dirty="0">
                <a:latin typeface="Tahoma"/>
                <a:cs typeface="Tahoma"/>
              </a:rPr>
              <a:t>adicionales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40" dirty="0">
                <a:latin typeface="Tahoma"/>
                <a:cs typeface="Tahoma"/>
              </a:rPr>
              <a:t>comunicación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1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medición.</a:t>
            </a:r>
            <a:endParaRPr sz="9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19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5761991" y="515838"/>
            <a:ext cx="63563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5" dirty="0">
                <a:latin typeface="Arial"/>
                <a:cs typeface="Arial"/>
              </a:rPr>
              <a:t>Opinión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15" dirty="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73352" y="546355"/>
            <a:ext cx="4307840" cy="3075137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133350" rIns="0" bIns="0" rtlCol="0">
            <a:spAutoFit/>
          </a:bodyPr>
          <a:lstStyle/>
          <a:p>
            <a:pPr marL="220345" marR="387350" indent="-220345">
              <a:lnSpc>
                <a:spcPct val="126299"/>
              </a:lnSpc>
              <a:spcBef>
                <a:spcPts val="1050"/>
              </a:spcBef>
              <a:buFont typeface="Tahoma"/>
              <a:buAutoNum type="arabicPeriod"/>
              <a:tabLst>
                <a:tab pos="220345" algn="l"/>
                <a:tab pos="675005" algn="l"/>
              </a:tabLst>
            </a:pPr>
            <a:r>
              <a:rPr sz="9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950" spc="45" dirty="0">
                <a:latin typeface="Tahoma"/>
                <a:cs typeface="Tahoma"/>
              </a:rPr>
              <a:t>incorporar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espacio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medidor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vatios-hora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desconexión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del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servicio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principal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mismo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recinto.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50"/>
              </a:spcBef>
              <a:buAutoNum type="arabicPeriod"/>
            </a:pPr>
            <a:endParaRPr sz="1150">
              <a:latin typeface="Tahoma"/>
              <a:cs typeface="Tahoma"/>
            </a:endParaRPr>
          </a:p>
          <a:p>
            <a:pPr marL="220345" marR="513715" indent="-220345">
              <a:lnSpc>
                <a:spcPct val="126299"/>
              </a:lnSpc>
              <a:buFont typeface="Tahoma"/>
              <a:buAutoNum type="arabicPeriod"/>
              <a:tabLst>
                <a:tab pos="220345" algn="l"/>
                <a:tab pos="728980" algn="l"/>
                <a:tab pos="1397635" algn="l"/>
              </a:tabLst>
            </a:pPr>
            <a:r>
              <a:rPr sz="9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u="sng" spc="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45" dirty="0">
                <a:latin typeface="Tahoma"/>
                <a:cs typeface="Tahoma"/>
              </a:rPr>
              <a:t>brindan </a:t>
            </a:r>
            <a:r>
              <a:rPr sz="950" spc="40" dirty="0">
                <a:latin typeface="Tahoma"/>
                <a:cs typeface="Tahoma"/>
              </a:rPr>
              <a:t>opciones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40" dirty="0">
                <a:latin typeface="Tahoma"/>
                <a:cs typeface="Tahoma"/>
              </a:rPr>
              <a:t>gabinetes para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40" dirty="0">
                <a:latin typeface="Tahoma"/>
                <a:cs typeface="Tahoma"/>
              </a:rPr>
              <a:t> múltiples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medidores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vatios-hora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requeridos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viviendas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familiares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múltiples.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40"/>
              </a:spcBef>
              <a:buAutoNum type="arabicPeriod"/>
            </a:pPr>
            <a:endParaRPr sz="1150">
              <a:latin typeface="Tahoma"/>
              <a:cs typeface="Tahoma"/>
            </a:endParaRPr>
          </a:p>
          <a:p>
            <a:pPr marL="213360" marR="596265" indent="-213360">
              <a:lnSpc>
                <a:spcPct val="133300"/>
              </a:lnSpc>
              <a:spcBef>
                <a:spcPts val="5"/>
              </a:spcBef>
              <a:buAutoNum type="arabicPeriod"/>
              <a:tabLst>
                <a:tab pos="213360" algn="l"/>
                <a:tab pos="1753870" algn="l"/>
                <a:tab pos="2030095" algn="l"/>
              </a:tabLst>
            </a:pP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centros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carga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-10" dirty="0">
                <a:latin typeface="Tahoma"/>
                <a:cs typeface="Tahoma"/>
              </a:rPr>
              <a:t>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tienen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clasificaciones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corriente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continua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u="sng" spc="4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u="sng" spc="3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35" dirty="0">
                <a:latin typeface="Tahoma"/>
                <a:cs typeface="Tahoma"/>
              </a:rPr>
              <a:t>amperios.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10"/>
              </a:spcBef>
              <a:buAutoNum type="arabicPeriod"/>
            </a:pPr>
            <a:endParaRPr sz="1200">
              <a:latin typeface="Tahoma"/>
              <a:cs typeface="Tahoma"/>
            </a:endParaRPr>
          </a:p>
          <a:p>
            <a:pPr marL="227329" marR="456565" indent="-227329">
              <a:lnSpc>
                <a:spcPct val="120000"/>
              </a:lnSpc>
              <a:buAutoNum type="arabicPeriod"/>
              <a:tabLst>
                <a:tab pos="227329" algn="l"/>
                <a:tab pos="1981200" algn="l"/>
              </a:tabLst>
            </a:pPr>
            <a:r>
              <a:rPr sz="1000" spc="40" dirty="0">
                <a:latin typeface="Tahoma"/>
                <a:cs typeface="Tahoma"/>
              </a:rPr>
              <a:t>Los</a:t>
            </a:r>
            <a:r>
              <a:rPr sz="1000" spc="-3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disyuntores</a:t>
            </a:r>
            <a:r>
              <a:rPr sz="1000" spc="-35" dirty="0">
                <a:latin typeface="Tahoma"/>
                <a:cs typeface="Tahoma"/>
              </a:rPr>
              <a:t> </a:t>
            </a:r>
            <a:r>
              <a:rPr sz="1000" spc="5" dirty="0">
                <a:latin typeface="Tahoma"/>
                <a:cs typeface="Tahoma"/>
              </a:rPr>
              <a:t>AFCI</a:t>
            </a:r>
            <a:r>
              <a:rPr sz="1000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7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Siemens</a:t>
            </a:r>
            <a:r>
              <a:rPr sz="1000" spc="-7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brindan</a:t>
            </a:r>
            <a:r>
              <a:rPr sz="1000" spc="-7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protección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contra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tres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tipos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conocidos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fallas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arco.</a:t>
            </a:r>
            <a:endParaRPr sz="1000">
              <a:latin typeface="Tahoma"/>
              <a:cs typeface="Tahoma"/>
            </a:endParaRPr>
          </a:p>
          <a:p>
            <a:pPr>
              <a:spcBef>
                <a:spcPts val="20"/>
              </a:spcBef>
              <a:buAutoNum type="arabicPeriod"/>
            </a:pPr>
            <a:endParaRPr sz="1150">
              <a:latin typeface="Tahoma"/>
              <a:cs typeface="Tahoma"/>
            </a:endParaRPr>
          </a:p>
          <a:p>
            <a:pPr marL="206375" marR="673735" indent="-206375">
              <a:lnSpc>
                <a:spcPct val="141200"/>
              </a:lnSpc>
              <a:buAutoNum type="arabicPeriod"/>
              <a:tabLst>
                <a:tab pos="206375" algn="l"/>
                <a:tab pos="1934845" algn="l"/>
              </a:tabLst>
            </a:pPr>
            <a:r>
              <a:rPr sz="850" spc="10" dirty="0">
                <a:latin typeface="Tahoma"/>
                <a:cs typeface="Tahoma"/>
              </a:rPr>
              <a:t>El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disyuntor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u="sng" spc="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40" dirty="0">
                <a:latin typeface="Tahoma"/>
                <a:cs typeface="Tahoma"/>
              </a:rPr>
              <a:t>proporciona </a:t>
            </a:r>
            <a:r>
              <a:rPr sz="850" spc="35" dirty="0">
                <a:latin typeface="Tahoma"/>
                <a:cs typeface="Tahoma"/>
              </a:rPr>
              <a:t>protección contra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sobretensiones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punto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entrada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también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incorpora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dos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disyuntores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1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polo.</a:t>
            </a:r>
            <a:endParaRPr sz="8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2233" y="5594699"/>
            <a:ext cx="2316480" cy="848360"/>
            <a:chOff x="2917633" y="5594699"/>
            <a:chExt cx="2316480" cy="848360"/>
          </a:xfrm>
        </p:grpSpPr>
        <p:sp>
          <p:nvSpPr>
            <p:cNvPr id="3" name="object 3"/>
            <p:cNvSpPr/>
            <p:nvPr/>
          </p:nvSpPr>
          <p:spPr>
            <a:xfrm>
              <a:off x="2917633" y="5594699"/>
              <a:ext cx="2316480" cy="699770"/>
            </a:xfrm>
            <a:custGeom>
              <a:avLst/>
              <a:gdLst/>
              <a:ahLst/>
              <a:cxnLst/>
              <a:rect l="l" t="t" r="r" b="b"/>
              <a:pathLst>
                <a:path w="2316479" h="699770">
                  <a:moveTo>
                    <a:pt x="2316213" y="0"/>
                  </a:moveTo>
                  <a:lnTo>
                    <a:pt x="0" y="0"/>
                  </a:lnTo>
                  <a:lnTo>
                    <a:pt x="0" y="699592"/>
                  </a:lnTo>
                  <a:lnTo>
                    <a:pt x="2120734" y="699592"/>
                  </a:lnTo>
                  <a:lnTo>
                    <a:pt x="2316213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9421" y="5664154"/>
              <a:ext cx="2132700" cy="77889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7972861" y="6456006"/>
            <a:ext cx="2074545" cy="349250"/>
            <a:chOff x="2918260" y="6456006"/>
            <a:chExt cx="2074545" cy="349250"/>
          </a:xfrm>
        </p:grpSpPr>
        <p:sp>
          <p:nvSpPr>
            <p:cNvPr id="6" name="object 6"/>
            <p:cNvSpPr/>
            <p:nvPr/>
          </p:nvSpPr>
          <p:spPr>
            <a:xfrm>
              <a:off x="3698283" y="6534492"/>
              <a:ext cx="1271270" cy="170180"/>
            </a:xfrm>
            <a:custGeom>
              <a:avLst/>
              <a:gdLst/>
              <a:ahLst/>
              <a:cxnLst/>
              <a:rect l="l" t="t" r="r" b="b"/>
              <a:pathLst>
                <a:path w="1271270" h="170179">
                  <a:moveTo>
                    <a:pt x="1270709" y="0"/>
                  </a:moveTo>
                  <a:lnTo>
                    <a:pt x="43889" y="91224"/>
                  </a:lnTo>
                  <a:lnTo>
                    <a:pt x="5230" y="100232"/>
                  </a:lnTo>
                  <a:lnTo>
                    <a:pt x="0" y="109339"/>
                  </a:lnTo>
                  <a:lnTo>
                    <a:pt x="23985" y="116386"/>
                  </a:lnTo>
                  <a:lnTo>
                    <a:pt x="72972" y="119214"/>
                  </a:lnTo>
                  <a:lnTo>
                    <a:pt x="1221776" y="170179"/>
                  </a:lnTo>
                  <a:lnTo>
                    <a:pt x="1234780" y="128587"/>
                  </a:lnTo>
                  <a:lnTo>
                    <a:pt x="1251005" y="71754"/>
                  </a:lnTo>
                  <a:lnTo>
                    <a:pt x="1270709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98283" y="6534492"/>
              <a:ext cx="1271270" cy="170180"/>
            </a:xfrm>
            <a:custGeom>
              <a:avLst/>
              <a:gdLst/>
              <a:ahLst/>
              <a:cxnLst/>
              <a:rect l="l" t="t" r="r" b="b"/>
              <a:pathLst>
                <a:path w="1271270" h="170179">
                  <a:moveTo>
                    <a:pt x="72972" y="119214"/>
                  </a:moveTo>
                  <a:lnTo>
                    <a:pt x="1221776" y="170179"/>
                  </a:lnTo>
                  <a:lnTo>
                    <a:pt x="1234780" y="128587"/>
                  </a:lnTo>
                  <a:lnTo>
                    <a:pt x="1251005" y="71754"/>
                  </a:lnTo>
                  <a:lnTo>
                    <a:pt x="1264849" y="21589"/>
                  </a:lnTo>
                  <a:lnTo>
                    <a:pt x="1270709" y="0"/>
                  </a:lnTo>
                  <a:lnTo>
                    <a:pt x="43889" y="91224"/>
                  </a:lnTo>
                  <a:lnTo>
                    <a:pt x="5230" y="100232"/>
                  </a:lnTo>
                  <a:lnTo>
                    <a:pt x="0" y="109339"/>
                  </a:lnTo>
                  <a:lnTo>
                    <a:pt x="23985" y="116386"/>
                  </a:lnTo>
                  <a:lnTo>
                    <a:pt x="72972" y="1192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20546" y="6458292"/>
              <a:ext cx="2070100" cy="344805"/>
            </a:xfrm>
            <a:custGeom>
              <a:avLst/>
              <a:gdLst/>
              <a:ahLst/>
              <a:cxnLst/>
              <a:rect l="l" t="t" r="r" b="b"/>
              <a:pathLst>
                <a:path w="2070100" h="344804">
                  <a:moveTo>
                    <a:pt x="2069769" y="0"/>
                  </a:moveTo>
                  <a:lnTo>
                    <a:pt x="310050" y="105470"/>
                  </a:lnTo>
                  <a:lnTo>
                    <a:pt x="0" y="122542"/>
                  </a:lnTo>
                  <a:lnTo>
                    <a:pt x="0" y="344208"/>
                  </a:lnTo>
                  <a:lnTo>
                    <a:pt x="1976640" y="344208"/>
                  </a:lnTo>
                  <a:lnTo>
                    <a:pt x="1980105" y="318885"/>
                  </a:lnTo>
                  <a:lnTo>
                    <a:pt x="1988043" y="293417"/>
                  </a:lnTo>
                  <a:lnTo>
                    <a:pt x="1995998" y="268887"/>
                  </a:lnTo>
                  <a:lnTo>
                    <a:pt x="1999513" y="246379"/>
                  </a:lnTo>
                  <a:lnTo>
                    <a:pt x="850709" y="195414"/>
                  </a:lnTo>
                  <a:lnTo>
                    <a:pt x="801722" y="192586"/>
                  </a:lnTo>
                  <a:lnTo>
                    <a:pt x="777736" y="185539"/>
                  </a:lnTo>
                  <a:lnTo>
                    <a:pt x="782967" y="176432"/>
                  </a:lnTo>
                  <a:lnTo>
                    <a:pt x="821626" y="167424"/>
                  </a:lnTo>
                  <a:lnTo>
                    <a:pt x="2048446" y="76200"/>
                  </a:lnTo>
                  <a:lnTo>
                    <a:pt x="2069769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20546" y="6458292"/>
              <a:ext cx="2070100" cy="344805"/>
            </a:xfrm>
            <a:custGeom>
              <a:avLst/>
              <a:gdLst/>
              <a:ahLst/>
              <a:cxnLst/>
              <a:rect l="l" t="t" r="r" b="b"/>
              <a:pathLst>
                <a:path w="2070100" h="344804">
                  <a:moveTo>
                    <a:pt x="850709" y="195414"/>
                  </a:moveTo>
                  <a:lnTo>
                    <a:pt x="801722" y="192586"/>
                  </a:lnTo>
                  <a:lnTo>
                    <a:pt x="777736" y="185539"/>
                  </a:lnTo>
                  <a:lnTo>
                    <a:pt x="782967" y="176432"/>
                  </a:lnTo>
                  <a:lnTo>
                    <a:pt x="821626" y="167424"/>
                  </a:lnTo>
                  <a:lnTo>
                    <a:pt x="2048446" y="76200"/>
                  </a:lnTo>
                  <a:lnTo>
                    <a:pt x="2057687" y="43419"/>
                  </a:lnTo>
                  <a:lnTo>
                    <a:pt x="2062989" y="24555"/>
                  </a:lnTo>
                  <a:lnTo>
                    <a:pt x="2066350" y="12463"/>
                  </a:lnTo>
                  <a:lnTo>
                    <a:pt x="2069769" y="0"/>
                  </a:lnTo>
                  <a:lnTo>
                    <a:pt x="2048744" y="1288"/>
                  </a:lnTo>
                  <a:lnTo>
                    <a:pt x="2023585" y="2829"/>
                  </a:lnTo>
                  <a:lnTo>
                    <a:pt x="1961683" y="6614"/>
                  </a:lnTo>
                  <a:lnTo>
                    <a:pt x="1885701" y="11252"/>
                  </a:lnTo>
                  <a:lnTo>
                    <a:pt x="1842943" y="13859"/>
                  </a:lnTo>
                  <a:lnTo>
                    <a:pt x="1797278" y="16641"/>
                  </a:lnTo>
                  <a:lnTo>
                    <a:pt x="1748912" y="19585"/>
                  </a:lnTo>
                  <a:lnTo>
                    <a:pt x="1698051" y="22677"/>
                  </a:lnTo>
                  <a:lnTo>
                    <a:pt x="1644897" y="25906"/>
                  </a:lnTo>
                  <a:lnTo>
                    <a:pt x="1589656" y="29259"/>
                  </a:lnTo>
                  <a:lnTo>
                    <a:pt x="1532534" y="32722"/>
                  </a:lnTo>
                  <a:lnTo>
                    <a:pt x="1473733" y="36283"/>
                  </a:lnTo>
                  <a:lnTo>
                    <a:pt x="1413460" y="39929"/>
                  </a:lnTo>
                  <a:lnTo>
                    <a:pt x="1351919" y="43647"/>
                  </a:lnTo>
                  <a:lnTo>
                    <a:pt x="1289314" y="47424"/>
                  </a:lnTo>
                  <a:lnTo>
                    <a:pt x="1225851" y="51248"/>
                  </a:lnTo>
                  <a:lnTo>
                    <a:pt x="1161733" y="55106"/>
                  </a:lnTo>
                  <a:lnTo>
                    <a:pt x="1097167" y="58985"/>
                  </a:lnTo>
                  <a:lnTo>
                    <a:pt x="1032355" y="62871"/>
                  </a:lnTo>
                  <a:lnTo>
                    <a:pt x="967504" y="66753"/>
                  </a:lnTo>
                  <a:lnTo>
                    <a:pt x="902817" y="70617"/>
                  </a:lnTo>
                  <a:lnTo>
                    <a:pt x="838500" y="74451"/>
                  </a:lnTo>
                  <a:lnTo>
                    <a:pt x="774757" y="78242"/>
                  </a:lnTo>
                  <a:lnTo>
                    <a:pt x="711793" y="81976"/>
                  </a:lnTo>
                  <a:lnTo>
                    <a:pt x="649813" y="85642"/>
                  </a:lnTo>
                  <a:lnTo>
                    <a:pt x="589021" y="89225"/>
                  </a:lnTo>
                  <a:lnTo>
                    <a:pt x="529622" y="92715"/>
                  </a:lnTo>
                  <a:lnTo>
                    <a:pt x="471820" y="96096"/>
                  </a:lnTo>
                  <a:lnTo>
                    <a:pt x="415822" y="99358"/>
                  </a:lnTo>
                  <a:lnTo>
                    <a:pt x="361830" y="102487"/>
                  </a:lnTo>
                  <a:lnTo>
                    <a:pt x="310050" y="105470"/>
                  </a:lnTo>
                  <a:lnTo>
                    <a:pt x="260686" y="108294"/>
                  </a:lnTo>
                  <a:lnTo>
                    <a:pt x="213944" y="110946"/>
                  </a:lnTo>
                  <a:lnTo>
                    <a:pt x="170028" y="113414"/>
                  </a:lnTo>
                  <a:lnTo>
                    <a:pt x="129142" y="115686"/>
                  </a:lnTo>
                  <a:lnTo>
                    <a:pt x="57281" y="119585"/>
                  </a:lnTo>
                  <a:lnTo>
                    <a:pt x="0" y="122542"/>
                  </a:lnTo>
                  <a:lnTo>
                    <a:pt x="0" y="344208"/>
                  </a:lnTo>
                  <a:lnTo>
                    <a:pt x="1976640" y="344208"/>
                  </a:lnTo>
                  <a:lnTo>
                    <a:pt x="1980105" y="318885"/>
                  </a:lnTo>
                  <a:lnTo>
                    <a:pt x="1988043" y="293417"/>
                  </a:lnTo>
                  <a:lnTo>
                    <a:pt x="1995998" y="268887"/>
                  </a:lnTo>
                  <a:lnTo>
                    <a:pt x="1999513" y="246379"/>
                  </a:lnTo>
                  <a:lnTo>
                    <a:pt x="850709" y="1954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7970429" y="5534206"/>
            <a:ext cx="3545840" cy="1356995"/>
            <a:chOff x="2915829" y="5534205"/>
            <a:chExt cx="3545840" cy="1356995"/>
          </a:xfrm>
        </p:grpSpPr>
        <p:sp>
          <p:nvSpPr>
            <p:cNvPr id="11" name="object 11"/>
            <p:cNvSpPr/>
            <p:nvPr/>
          </p:nvSpPr>
          <p:spPr>
            <a:xfrm>
              <a:off x="2919661" y="6247358"/>
              <a:ext cx="1626235" cy="95885"/>
            </a:xfrm>
            <a:custGeom>
              <a:avLst/>
              <a:gdLst/>
              <a:ahLst/>
              <a:cxnLst/>
              <a:rect l="l" t="t" r="r" b="b"/>
              <a:pathLst>
                <a:path w="1626235" h="95885">
                  <a:moveTo>
                    <a:pt x="308992" y="0"/>
                  </a:moveTo>
                  <a:lnTo>
                    <a:pt x="259448" y="457"/>
                  </a:lnTo>
                  <a:lnTo>
                    <a:pt x="223368" y="5999"/>
                  </a:lnTo>
                  <a:lnTo>
                    <a:pt x="125659" y="29485"/>
                  </a:lnTo>
                  <a:lnTo>
                    <a:pt x="65865" y="40658"/>
                  </a:lnTo>
                  <a:lnTo>
                    <a:pt x="0" y="46939"/>
                  </a:lnTo>
                  <a:lnTo>
                    <a:pt x="101" y="95364"/>
                  </a:lnTo>
                  <a:lnTo>
                    <a:pt x="1626196" y="95364"/>
                  </a:lnTo>
                  <a:lnTo>
                    <a:pt x="454571" y="5727"/>
                  </a:lnTo>
                  <a:lnTo>
                    <a:pt x="403069" y="5077"/>
                  </a:lnTo>
                  <a:lnTo>
                    <a:pt x="308992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19661" y="6247358"/>
              <a:ext cx="1626235" cy="95885"/>
            </a:xfrm>
            <a:custGeom>
              <a:avLst/>
              <a:gdLst/>
              <a:ahLst/>
              <a:cxnLst/>
              <a:rect l="l" t="t" r="r" b="b"/>
              <a:pathLst>
                <a:path w="1626235" h="95885">
                  <a:moveTo>
                    <a:pt x="454571" y="5727"/>
                  </a:moveTo>
                  <a:lnTo>
                    <a:pt x="403069" y="5077"/>
                  </a:lnTo>
                  <a:lnTo>
                    <a:pt x="355704" y="2354"/>
                  </a:lnTo>
                  <a:lnTo>
                    <a:pt x="308992" y="0"/>
                  </a:lnTo>
                  <a:lnTo>
                    <a:pt x="259448" y="457"/>
                  </a:lnTo>
                  <a:lnTo>
                    <a:pt x="223368" y="5999"/>
                  </a:lnTo>
                  <a:lnTo>
                    <a:pt x="178466" y="16804"/>
                  </a:lnTo>
                  <a:lnTo>
                    <a:pt x="125659" y="29485"/>
                  </a:lnTo>
                  <a:lnTo>
                    <a:pt x="65865" y="40658"/>
                  </a:lnTo>
                  <a:lnTo>
                    <a:pt x="0" y="46939"/>
                  </a:lnTo>
                  <a:lnTo>
                    <a:pt x="0" y="81876"/>
                  </a:lnTo>
                  <a:lnTo>
                    <a:pt x="0" y="88620"/>
                  </a:lnTo>
                  <a:lnTo>
                    <a:pt x="101" y="95364"/>
                  </a:lnTo>
                  <a:lnTo>
                    <a:pt x="1626196" y="95364"/>
                  </a:lnTo>
                  <a:lnTo>
                    <a:pt x="1572008" y="91096"/>
                  </a:lnTo>
                  <a:lnTo>
                    <a:pt x="1515492" y="86675"/>
                  </a:lnTo>
                  <a:lnTo>
                    <a:pt x="1457024" y="82128"/>
                  </a:lnTo>
                  <a:lnTo>
                    <a:pt x="1396976" y="77482"/>
                  </a:lnTo>
                  <a:lnTo>
                    <a:pt x="1335726" y="72763"/>
                  </a:lnTo>
                  <a:lnTo>
                    <a:pt x="1273646" y="67998"/>
                  </a:lnTo>
                  <a:lnTo>
                    <a:pt x="1211112" y="63213"/>
                  </a:lnTo>
                  <a:lnTo>
                    <a:pt x="1148499" y="58435"/>
                  </a:lnTo>
                  <a:lnTo>
                    <a:pt x="1086181" y="53692"/>
                  </a:lnTo>
                  <a:lnTo>
                    <a:pt x="1024533" y="49008"/>
                  </a:lnTo>
                  <a:lnTo>
                    <a:pt x="963930" y="44411"/>
                  </a:lnTo>
                  <a:lnTo>
                    <a:pt x="904746" y="39928"/>
                  </a:lnTo>
                  <a:lnTo>
                    <a:pt x="847356" y="35585"/>
                  </a:lnTo>
                  <a:lnTo>
                    <a:pt x="792135" y="31409"/>
                  </a:lnTo>
                  <a:lnTo>
                    <a:pt x="739458" y="27427"/>
                  </a:lnTo>
                  <a:lnTo>
                    <a:pt x="689698" y="23664"/>
                  </a:lnTo>
                  <a:lnTo>
                    <a:pt x="643232" y="20148"/>
                  </a:lnTo>
                  <a:lnTo>
                    <a:pt x="600433" y="16906"/>
                  </a:lnTo>
                  <a:lnTo>
                    <a:pt x="561677" y="13964"/>
                  </a:lnTo>
                  <a:lnTo>
                    <a:pt x="497791" y="9086"/>
                  </a:lnTo>
                  <a:lnTo>
                    <a:pt x="473410" y="7203"/>
                  </a:lnTo>
                  <a:lnTo>
                    <a:pt x="454571" y="57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20541" y="6342725"/>
              <a:ext cx="2073275" cy="238125"/>
            </a:xfrm>
            <a:custGeom>
              <a:avLst/>
              <a:gdLst/>
              <a:ahLst/>
              <a:cxnLst/>
              <a:rect l="l" t="t" r="r" b="b"/>
              <a:pathLst>
                <a:path w="2073275" h="238125">
                  <a:moveTo>
                    <a:pt x="1625320" y="0"/>
                  </a:moveTo>
                  <a:lnTo>
                    <a:pt x="1069517" y="0"/>
                  </a:lnTo>
                  <a:lnTo>
                    <a:pt x="1043190" y="102870"/>
                  </a:lnTo>
                  <a:lnTo>
                    <a:pt x="0" y="102870"/>
                  </a:lnTo>
                  <a:lnTo>
                    <a:pt x="0" y="238099"/>
                  </a:lnTo>
                  <a:lnTo>
                    <a:pt x="529622" y="208280"/>
                  </a:lnTo>
                  <a:lnTo>
                    <a:pt x="2069769" y="115570"/>
                  </a:lnTo>
                  <a:lnTo>
                    <a:pt x="2073160" y="100330"/>
                  </a:lnTo>
                  <a:lnTo>
                    <a:pt x="2001526" y="102015"/>
                  </a:lnTo>
                  <a:lnTo>
                    <a:pt x="1963808" y="102574"/>
                  </a:lnTo>
                  <a:lnTo>
                    <a:pt x="1947553" y="102005"/>
                  </a:lnTo>
                  <a:lnTo>
                    <a:pt x="1940306" y="100304"/>
                  </a:lnTo>
                  <a:lnTo>
                    <a:pt x="1930966" y="56688"/>
                  </a:lnTo>
                  <a:lnTo>
                    <a:pt x="1924791" y="34312"/>
                  </a:lnTo>
                  <a:lnTo>
                    <a:pt x="1867223" y="20215"/>
                  </a:lnTo>
                  <a:lnTo>
                    <a:pt x="1827249" y="16573"/>
                  </a:lnTo>
                  <a:lnTo>
                    <a:pt x="1707086" y="6531"/>
                  </a:lnTo>
                  <a:lnTo>
                    <a:pt x="162532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15829" y="5536674"/>
              <a:ext cx="3543452" cy="135007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920542" y="6458301"/>
              <a:ext cx="2070100" cy="246379"/>
            </a:xfrm>
            <a:custGeom>
              <a:avLst/>
              <a:gdLst/>
              <a:ahLst/>
              <a:cxnLst/>
              <a:rect l="l" t="t" r="r" b="b"/>
              <a:pathLst>
                <a:path w="2070100" h="246379">
                  <a:moveTo>
                    <a:pt x="0" y="122529"/>
                  </a:moveTo>
                  <a:lnTo>
                    <a:pt x="391451" y="101530"/>
                  </a:lnTo>
                  <a:lnTo>
                    <a:pt x="1095373" y="59616"/>
                  </a:lnTo>
                  <a:lnTo>
                    <a:pt x="1769051" y="18527"/>
                  </a:lnTo>
                  <a:lnTo>
                    <a:pt x="2069769" y="0"/>
                  </a:lnTo>
                </a:path>
                <a:path w="2070100" h="246379">
                  <a:moveTo>
                    <a:pt x="2045220" y="76200"/>
                  </a:moveTo>
                  <a:lnTo>
                    <a:pt x="821626" y="167424"/>
                  </a:lnTo>
                  <a:lnTo>
                    <a:pt x="782968" y="176424"/>
                  </a:lnTo>
                  <a:lnTo>
                    <a:pt x="777741" y="185527"/>
                  </a:lnTo>
                  <a:lnTo>
                    <a:pt x="801727" y="192573"/>
                  </a:lnTo>
                  <a:lnTo>
                    <a:pt x="850709" y="195402"/>
                  </a:lnTo>
                  <a:lnTo>
                    <a:pt x="1999513" y="2463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37076" y="6256393"/>
              <a:ext cx="250913" cy="17684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946265" y="6150062"/>
              <a:ext cx="335915" cy="102235"/>
            </a:xfrm>
            <a:custGeom>
              <a:avLst/>
              <a:gdLst/>
              <a:ahLst/>
              <a:cxnLst/>
              <a:rect l="l" t="t" r="r" b="b"/>
              <a:pathLst>
                <a:path w="335914" h="102235">
                  <a:moveTo>
                    <a:pt x="325348" y="0"/>
                  </a:moveTo>
                  <a:lnTo>
                    <a:pt x="37312" y="34569"/>
                  </a:lnTo>
                  <a:lnTo>
                    <a:pt x="0" y="102044"/>
                  </a:lnTo>
                  <a:lnTo>
                    <a:pt x="335762" y="75158"/>
                  </a:lnTo>
                  <a:lnTo>
                    <a:pt x="325348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946265" y="6150062"/>
              <a:ext cx="335915" cy="102235"/>
            </a:xfrm>
            <a:custGeom>
              <a:avLst/>
              <a:gdLst/>
              <a:ahLst/>
              <a:cxnLst/>
              <a:rect l="l" t="t" r="r" b="b"/>
              <a:pathLst>
                <a:path w="335914" h="102235">
                  <a:moveTo>
                    <a:pt x="0" y="102044"/>
                  </a:moveTo>
                  <a:lnTo>
                    <a:pt x="37312" y="34569"/>
                  </a:lnTo>
                  <a:lnTo>
                    <a:pt x="325348" y="0"/>
                  </a:lnTo>
                  <a:lnTo>
                    <a:pt x="335762" y="75158"/>
                  </a:lnTo>
                  <a:lnTo>
                    <a:pt x="0" y="1020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69332" y="6147773"/>
              <a:ext cx="200431" cy="9784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282032" y="6225218"/>
              <a:ext cx="267970" cy="92710"/>
            </a:xfrm>
            <a:custGeom>
              <a:avLst/>
              <a:gdLst/>
              <a:ahLst/>
              <a:cxnLst/>
              <a:rect l="l" t="t" r="r" b="b"/>
              <a:pathLst>
                <a:path w="267970" h="92710">
                  <a:moveTo>
                    <a:pt x="0" y="0"/>
                  </a:moveTo>
                  <a:lnTo>
                    <a:pt x="41148" y="75717"/>
                  </a:lnTo>
                  <a:lnTo>
                    <a:pt x="267741" y="92163"/>
                  </a:lnTo>
                  <a:lnTo>
                    <a:pt x="185445" y="181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282032" y="6225218"/>
              <a:ext cx="267970" cy="92710"/>
            </a:xfrm>
            <a:custGeom>
              <a:avLst/>
              <a:gdLst/>
              <a:ahLst/>
              <a:cxnLst/>
              <a:rect l="l" t="t" r="r" b="b"/>
              <a:pathLst>
                <a:path w="267970" h="92710">
                  <a:moveTo>
                    <a:pt x="0" y="0"/>
                  </a:moveTo>
                  <a:lnTo>
                    <a:pt x="185445" y="18110"/>
                  </a:lnTo>
                  <a:lnTo>
                    <a:pt x="267741" y="92163"/>
                  </a:lnTo>
                  <a:lnTo>
                    <a:pt x="41148" y="7571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69332" y="6399592"/>
              <a:ext cx="233349" cy="70967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438092" y="6207110"/>
              <a:ext cx="258445" cy="60960"/>
            </a:xfrm>
            <a:custGeom>
              <a:avLst/>
              <a:gdLst/>
              <a:ahLst/>
              <a:cxnLst/>
              <a:rect l="l" t="t" r="r" b="b"/>
              <a:pathLst>
                <a:path w="258445" h="60960">
                  <a:moveTo>
                    <a:pt x="246478" y="0"/>
                  </a:moveTo>
                  <a:lnTo>
                    <a:pt x="14944" y="27978"/>
                  </a:lnTo>
                  <a:lnTo>
                    <a:pt x="4954" y="34118"/>
                  </a:lnTo>
                  <a:lnTo>
                    <a:pt x="0" y="45813"/>
                  </a:lnTo>
                  <a:lnTo>
                    <a:pt x="1832" y="56687"/>
                  </a:lnTo>
                  <a:lnTo>
                    <a:pt x="12201" y="60363"/>
                  </a:lnTo>
                  <a:lnTo>
                    <a:pt x="241538" y="39497"/>
                  </a:lnTo>
                  <a:lnTo>
                    <a:pt x="254111" y="31943"/>
                  </a:lnTo>
                  <a:lnTo>
                    <a:pt x="258200" y="18110"/>
                  </a:lnTo>
                  <a:lnTo>
                    <a:pt x="255193" y="5096"/>
                  </a:lnTo>
                  <a:lnTo>
                    <a:pt x="246478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38092" y="6206564"/>
              <a:ext cx="532130" cy="60960"/>
            </a:xfrm>
            <a:custGeom>
              <a:avLst/>
              <a:gdLst/>
              <a:ahLst/>
              <a:cxnLst/>
              <a:rect l="l" t="t" r="r" b="b"/>
              <a:pathLst>
                <a:path w="532129" h="60960">
                  <a:moveTo>
                    <a:pt x="246478" y="546"/>
                  </a:moveTo>
                  <a:lnTo>
                    <a:pt x="14944" y="28524"/>
                  </a:lnTo>
                  <a:lnTo>
                    <a:pt x="4954" y="34664"/>
                  </a:lnTo>
                  <a:lnTo>
                    <a:pt x="0" y="46359"/>
                  </a:lnTo>
                  <a:lnTo>
                    <a:pt x="1832" y="57233"/>
                  </a:lnTo>
                  <a:lnTo>
                    <a:pt x="12201" y="60909"/>
                  </a:lnTo>
                  <a:lnTo>
                    <a:pt x="241538" y="40043"/>
                  </a:lnTo>
                  <a:lnTo>
                    <a:pt x="254111" y="32489"/>
                  </a:lnTo>
                  <a:lnTo>
                    <a:pt x="258200" y="18656"/>
                  </a:lnTo>
                  <a:lnTo>
                    <a:pt x="255193" y="5642"/>
                  </a:lnTo>
                  <a:lnTo>
                    <a:pt x="246478" y="546"/>
                  </a:lnTo>
                  <a:close/>
                </a:path>
                <a:path w="532129" h="60960">
                  <a:moveTo>
                    <a:pt x="246478" y="546"/>
                  </a:moveTo>
                  <a:lnTo>
                    <a:pt x="531771" y="0"/>
                  </a:lnTo>
                </a:path>
                <a:path w="532129" h="60960">
                  <a:moveTo>
                    <a:pt x="12201" y="60909"/>
                  </a:moveTo>
                  <a:lnTo>
                    <a:pt x="480196" y="565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44430" y="6299739"/>
              <a:ext cx="291109" cy="150522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507358" y="6370610"/>
              <a:ext cx="60960" cy="69215"/>
            </a:xfrm>
            <a:custGeom>
              <a:avLst/>
              <a:gdLst/>
              <a:ahLst/>
              <a:cxnLst/>
              <a:rect l="l" t="t" r="r" b="b"/>
              <a:pathLst>
                <a:path w="60960" h="69214">
                  <a:moveTo>
                    <a:pt x="60350" y="0"/>
                  </a:moveTo>
                  <a:lnTo>
                    <a:pt x="0" y="1104"/>
                  </a:lnTo>
                  <a:lnTo>
                    <a:pt x="0" y="68580"/>
                  </a:lnTo>
                  <a:lnTo>
                    <a:pt x="60350" y="69126"/>
                  </a:lnTo>
                  <a:lnTo>
                    <a:pt x="60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507358" y="6370610"/>
              <a:ext cx="60960" cy="69215"/>
            </a:xfrm>
            <a:custGeom>
              <a:avLst/>
              <a:gdLst/>
              <a:ahLst/>
              <a:cxnLst/>
              <a:rect l="l" t="t" r="r" b="b"/>
              <a:pathLst>
                <a:path w="60960" h="69214">
                  <a:moveTo>
                    <a:pt x="60350" y="0"/>
                  </a:moveTo>
                  <a:lnTo>
                    <a:pt x="60350" y="69126"/>
                  </a:lnTo>
                  <a:lnTo>
                    <a:pt x="0" y="68580"/>
                  </a:lnTo>
                  <a:lnTo>
                    <a:pt x="0" y="1104"/>
                  </a:lnTo>
                  <a:lnTo>
                    <a:pt x="6035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85704" y="6424382"/>
              <a:ext cx="191770" cy="6985"/>
            </a:xfrm>
            <a:custGeom>
              <a:avLst/>
              <a:gdLst/>
              <a:ahLst/>
              <a:cxnLst/>
              <a:rect l="l" t="t" r="r" b="b"/>
              <a:pathLst>
                <a:path w="191770" h="6985">
                  <a:moveTo>
                    <a:pt x="191477" y="0"/>
                  </a:moveTo>
                  <a:lnTo>
                    <a:pt x="0" y="657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285704" y="6424382"/>
              <a:ext cx="191770" cy="6985"/>
            </a:xfrm>
            <a:custGeom>
              <a:avLst/>
              <a:gdLst/>
              <a:ahLst/>
              <a:cxnLst/>
              <a:rect l="l" t="t" r="r" b="b"/>
              <a:pathLst>
                <a:path w="191770" h="6985">
                  <a:moveTo>
                    <a:pt x="0" y="6578"/>
                  </a:moveTo>
                  <a:lnTo>
                    <a:pt x="19147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285704" y="6265823"/>
              <a:ext cx="154940" cy="635"/>
            </a:xfrm>
            <a:custGeom>
              <a:avLst/>
              <a:gdLst/>
              <a:ahLst/>
              <a:cxnLst/>
              <a:rect l="l" t="t" r="r" b="b"/>
              <a:pathLst>
                <a:path w="154939" h="635">
                  <a:moveTo>
                    <a:pt x="154724" y="0"/>
                  </a:moveTo>
                  <a:lnTo>
                    <a:pt x="0" y="54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285704" y="6265823"/>
              <a:ext cx="154940" cy="635"/>
            </a:xfrm>
            <a:custGeom>
              <a:avLst/>
              <a:gdLst/>
              <a:ahLst/>
              <a:cxnLst/>
              <a:rect l="l" t="t" r="r" b="b"/>
              <a:pathLst>
                <a:path w="154939" h="635">
                  <a:moveTo>
                    <a:pt x="0" y="546"/>
                  </a:moveTo>
                  <a:lnTo>
                    <a:pt x="15472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009192" y="6320685"/>
              <a:ext cx="278130" cy="46990"/>
            </a:xfrm>
            <a:custGeom>
              <a:avLst/>
              <a:gdLst/>
              <a:ahLst/>
              <a:cxnLst/>
              <a:rect l="l" t="t" r="r" b="b"/>
              <a:pathLst>
                <a:path w="278129" h="46989">
                  <a:moveTo>
                    <a:pt x="277609" y="0"/>
                  </a:moveTo>
                  <a:lnTo>
                    <a:pt x="30175" y="17005"/>
                  </a:lnTo>
                  <a:lnTo>
                    <a:pt x="0" y="46634"/>
                  </a:lnTo>
                  <a:lnTo>
                    <a:pt x="276517" y="38404"/>
                  </a:lnTo>
                  <a:lnTo>
                    <a:pt x="277609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009192" y="6320685"/>
              <a:ext cx="278130" cy="46990"/>
            </a:xfrm>
            <a:custGeom>
              <a:avLst/>
              <a:gdLst/>
              <a:ahLst/>
              <a:cxnLst/>
              <a:rect l="l" t="t" r="r" b="b"/>
              <a:pathLst>
                <a:path w="278129" h="46989">
                  <a:moveTo>
                    <a:pt x="277609" y="0"/>
                  </a:moveTo>
                  <a:lnTo>
                    <a:pt x="30175" y="17005"/>
                  </a:lnTo>
                  <a:lnTo>
                    <a:pt x="0" y="46634"/>
                  </a:lnTo>
                  <a:lnTo>
                    <a:pt x="276517" y="38404"/>
                  </a:lnTo>
                  <a:lnTo>
                    <a:pt x="27760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323180" y="6300939"/>
              <a:ext cx="226695" cy="26670"/>
            </a:xfrm>
            <a:custGeom>
              <a:avLst/>
              <a:gdLst/>
              <a:ahLst/>
              <a:cxnLst/>
              <a:rect l="l" t="t" r="r" b="b"/>
              <a:pathLst>
                <a:path w="226695" h="26670">
                  <a:moveTo>
                    <a:pt x="0" y="0"/>
                  </a:moveTo>
                  <a:lnTo>
                    <a:pt x="0" y="9321"/>
                  </a:lnTo>
                  <a:lnTo>
                    <a:pt x="226593" y="26327"/>
                  </a:lnTo>
                  <a:lnTo>
                    <a:pt x="226593" y="16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323180" y="6300939"/>
              <a:ext cx="226695" cy="26670"/>
            </a:xfrm>
            <a:custGeom>
              <a:avLst/>
              <a:gdLst/>
              <a:ahLst/>
              <a:cxnLst/>
              <a:rect l="l" t="t" r="r" b="b"/>
              <a:pathLst>
                <a:path w="226695" h="26670">
                  <a:moveTo>
                    <a:pt x="226593" y="16446"/>
                  </a:moveTo>
                  <a:lnTo>
                    <a:pt x="226593" y="26327"/>
                  </a:lnTo>
                  <a:lnTo>
                    <a:pt x="0" y="9321"/>
                  </a:lnTo>
                  <a:lnTo>
                    <a:pt x="0" y="0"/>
                  </a:lnTo>
                  <a:lnTo>
                    <a:pt x="226593" y="164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795939" y="6300934"/>
              <a:ext cx="527685" cy="29845"/>
            </a:xfrm>
            <a:custGeom>
              <a:avLst/>
              <a:gdLst/>
              <a:ahLst/>
              <a:cxnLst/>
              <a:rect l="l" t="t" r="r" b="b"/>
              <a:pathLst>
                <a:path w="527685" h="29845">
                  <a:moveTo>
                    <a:pt x="527240" y="0"/>
                  </a:moveTo>
                  <a:lnTo>
                    <a:pt x="0" y="19748"/>
                  </a:lnTo>
                  <a:lnTo>
                    <a:pt x="0" y="29616"/>
                  </a:lnTo>
                  <a:lnTo>
                    <a:pt x="527240" y="9321"/>
                  </a:lnTo>
                  <a:lnTo>
                    <a:pt x="527240" y="0"/>
                  </a:lnTo>
                  <a:close/>
                </a:path>
              </a:pathLst>
            </a:custGeom>
            <a:solidFill>
              <a:srgbClr val="8F91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795939" y="6300934"/>
              <a:ext cx="527685" cy="29845"/>
            </a:xfrm>
            <a:custGeom>
              <a:avLst/>
              <a:gdLst/>
              <a:ahLst/>
              <a:cxnLst/>
              <a:rect l="l" t="t" r="r" b="b"/>
              <a:pathLst>
                <a:path w="527685" h="29845">
                  <a:moveTo>
                    <a:pt x="527240" y="0"/>
                  </a:moveTo>
                  <a:lnTo>
                    <a:pt x="527240" y="9321"/>
                  </a:lnTo>
                  <a:lnTo>
                    <a:pt x="0" y="29616"/>
                  </a:lnTo>
                  <a:lnTo>
                    <a:pt x="0" y="19748"/>
                  </a:lnTo>
                  <a:lnTo>
                    <a:pt x="52724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157496" y="6402434"/>
              <a:ext cx="114300" cy="66040"/>
            </a:xfrm>
            <a:custGeom>
              <a:avLst/>
              <a:gdLst/>
              <a:ahLst/>
              <a:cxnLst/>
              <a:rect l="l" t="t" r="r" b="b"/>
              <a:pathLst>
                <a:path w="114300" h="66039">
                  <a:moveTo>
                    <a:pt x="0" y="0"/>
                  </a:moveTo>
                  <a:lnTo>
                    <a:pt x="0" y="61442"/>
                  </a:lnTo>
                  <a:lnTo>
                    <a:pt x="114122" y="65836"/>
                  </a:lnTo>
                  <a:lnTo>
                    <a:pt x="114122" y="10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157496" y="6402434"/>
              <a:ext cx="114300" cy="66040"/>
            </a:xfrm>
            <a:custGeom>
              <a:avLst/>
              <a:gdLst/>
              <a:ahLst/>
              <a:cxnLst/>
              <a:rect l="l" t="t" r="r" b="b"/>
              <a:pathLst>
                <a:path w="114300" h="66039">
                  <a:moveTo>
                    <a:pt x="114122" y="1092"/>
                  </a:moveTo>
                  <a:lnTo>
                    <a:pt x="0" y="0"/>
                  </a:lnTo>
                  <a:lnTo>
                    <a:pt x="0" y="61442"/>
                  </a:lnTo>
                  <a:lnTo>
                    <a:pt x="114122" y="65836"/>
                  </a:lnTo>
                  <a:lnTo>
                    <a:pt x="114122" y="10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932553" y="6401332"/>
              <a:ext cx="99060" cy="57785"/>
            </a:xfrm>
            <a:custGeom>
              <a:avLst/>
              <a:gdLst/>
              <a:ahLst/>
              <a:cxnLst/>
              <a:rect l="l" t="t" r="r" b="b"/>
              <a:pathLst>
                <a:path w="99060" h="57785">
                  <a:moveTo>
                    <a:pt x="0" y="0"/>
                  </a:moveTo>
                  <a:lnTo>
                    <a:pt x="0" y="53771"/>
                  </a:lnTo>
                  <a:lnTo>
                    <a:pt x="98755" y="57619"/>
                  </a:lnTo>
                  <a:lnTo>
                    <a:pt x="98755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932553" y="6401332"/>
              <a:ext cx="99060" cy="57785"/>
            </a:xfrm>
            <a:custGeom>
              <a:avLst/>
              <a:gdLst/>
              <a:ahLst/>
              <a:cxnLst/>
              <a:rect l="l" t="t" r="r" b="b"/>
              <a:pathLst>
                <a:path w="99060" h="57785">
                  <a:moveTo>
                    <a:pt x="98755" y="546"/>
                  </a:moveTo>
                  <a:lnTo>
                    <a:pt x="98755" y="57619"/>
                  </a:lnTo>
                  <a:lnTo>
                    <a:pt x="0" y="53771"/>
                  </a:lnTo>
                  <a:lnTo>
                    <a:pt x="0" y="0"/>
                  </a:lnTo>
                  <a:lnTo>
                    <a:pt x="98755" y="5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148175" y="6317386"/>
              <a:ext cx="9525" cy="146685"/>
            </a:xfrm>
            <a:custGeom>
              <a:avLst/>
              <a:gdLst/>
              <a:ahLst/>
              <a:cxnLst/>
              <a:rect l="l" t="t" r="r" b="b"/>
              <a:pathLst>
                <a:path w="9525" h="146685">
                  <a:moveTo>
                    <a:pt x="9321" y="0"/>
                  </a:moveTo>
                  <a:lnTo>
                    <a:pt x="0" y="0"/>
                  </a:lnTo>
                  <a:lnTo>
                    <a:pt x="0" y="146494"/>
                  </a:lnTo>
                  <a:lnTo>
                    <a:pt x="9321" y="146494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148175" y="6317386"/>
              <a:ext cx="9525" cy="146685"/>
            </a:xfrm>
            <a:custGeom>
              <a:avLst/>
              <a:gdLst/>
              <a:ahLst/>
              <a:cxnLst/>
              <a:rect l="l" t="t" r="r" b="b"/>
              <a:pathLst>
                <a:path w="9525" h="146685">
                  <a:moveTo>
                    <a:pt x="0" y="0"/>
                  </a:moveTo>
                  <a:lnTo>
                    <a:pt x="9321" y="0"/>
                  </a:lnTo>
                  <a:lnTo>
                    <a:pt x="9321" y="146494"/>
                  </a:lnTo>
                  <a:lnTo>
                    <a:pt x="0" y="146494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031308" y="6321228"/>
              <a:ext cx="6350" cy="137795"/>
            </a:xfrm>
            <a:custGeom>
              <a:avLst/>
              <a:gdLst/>
              <a:ahLst/>
              <a:cxnLst/>
              <a:rect l="l" t="t" r="r" b="b"/>
              <a:pathLst>
                <a:path w="6350" h="137795">
                  <a:moveTo>
                    <a:pt x="6032" y="0"/>
                  </a:moveTo>
                  <a:lnTo>
                    <a:pt x="0" y="1104"/>
                  </a:lnTo>
                  <a:lnTo>
                    <a:pt x="0" y="137718"/>
                  </a:lnTo>
                  <a:lnTo>
                    <a:pt x="6032" y="137159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031308" y="6321228"/>
              <a:ext cx="6350" cy="137795"/>
            </a:xfrm>
            <a:custGeom>
              <a:avLst/>
              <a:gdLst/>
              <a:ahLst/>
              <a:cxnLst/>
              <a:rect l="l" t="t" r="r" b="b"/>
              <a:pathLst>
                <a:path w="6350" h="137795">
                  <a:moveTo>
                    <a:pt x="0" y="137718"/>
                  </a:moveTo>
                  <a:lnTo>
                    <a:pt x="0" y="1104"/>
                  </a:lnTo>
                  <a:lnTo>
                    <a:pt x="6032" y="0"/>
                  </a:lnTo>
                  <a:lnTo>
                    <a:pt x="6032" y="137159"/>
                  </a:lnTo>
                  <a:lnTo>
                    <a:pt x="0" y="1377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088917" y="6320128"/>
              <a:ext cx="6350" cy="141605"/>
            </a:xfrm>
            <a:custGeom>
              <a:avLst/>
              <a:gdLst/>
              <a:ahLst/>
              <a:cxnLst/>
              <a:rect l="l" t="t" r="r" b="b"/>
              <a:pathLst>
                <a:path w="6350" h="141604">
                  <a:moveTo>
                    <a:pt x="6032" y="0"/>
                  </a:moveTo>
                  <a:lnTo>
                    <a:pt x="0" y="558"/>
                  </a:lnTo>
                  <a:lnTo>
                    <a:pt x="0" y="141008"/>
                  </a:lnTo>
                  <a:lnTo>
                    <a:pt x="6032" y="141554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088917" y="6320128"/>
              <a:ext cx="6350" cy="141605"/>
            </a:xfrm>
            <a:custGeom>
              <a:avLst/>
              <a:gdLst/>
              <a:ahLst/>
              <a:cxnLst/>
              <a:rect l="l" t="t" r="r" b="b"/>
              <a:pathLst>
                <a:path w="6350" h="141604">
                  <a:moveTo>
                    <a:pt x="0" y="141008"/>
                  </a:moveTo>
                  <a:lnTo>
                    <a:pt x="0" y="558"/>
                  </a:lnTo>
                  <a:lnTo>
                    <a:pt x="6032" y="0"/>
                  </a:lnTo>
                  <a:lnTo>
                    <a:pt x="6032" y="141554"/>
                  </a:lnTo>
                  <a:lnTo>
                    <a:pt x="0" y="1410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396154" y="631738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5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96154" y="631738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390668" y="6316295"/>
              <a:ext cx="0" cy="85725"/>
            </a:xfrm>
            <a:custGeom>
              <a:avLst/>
              <a:gdLst/>
              <a:ahLst/>
              <a:cxnLst/>
              <a:rect l="l" t="t" r="r" b="b"/>
              <a:pathLst>
                <a:path h="85725">
                  <a:moveTo>
                    <a:pt x="0" y="0"/>
                  </a:moveTo>
                  <a:lnTo>
                    <a:pt x="0" y="8558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390668" y="6316295"/>
              <a:ext cx="0" cy="85725"/>
            </a:xfrm>
            <a:custGeom>
              <a:avLst/>
              <a:gdLst/>
              <a:ahLst/>
              <a:cxnLst/>
              <a:rect l="l" t="t" r="r" b="b"/>
              <a:pathLst>
                <a:path h="85725">
                  <a:moveTo>
                    <a:pt x="0" y="0"/>
                  </a:moveTo>
                  <a:lnTo>
                    <a:pt x="0" y="855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336909" y="6310261"/>
              <a:ext cx="0" cy="93345"/>
            </a:xfrm>
            <a:custGeom>
              <a:avLst/>
              <a:gdLst/>
              <a:ahLst/>
              <a:cxnLst/>
              <a:rect l="l" t="t" r="r" b="b"/>
              <a:pathLst>
                <a:path h="93345">
                  <a:moveTo>
                    <a:pt x="0" y="0"/>
                  </a:moveTo>
                  <a:lnTo>
                    <a:pt x="0" y="927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336909" y="6310261"/>
              <a:ext cx="0" cy="93345"/>
            </a:xfrm>
            <a:custGeom>
              <a:avLst/>
              <a:gdLst/>
              <a:ahLst/>
              <a:cxnLst/>
              <a:rect l="l" t="t" r="r" b="b"/>
              <a:pathLst>
                <a:path h="93345">
                  <a:moveTo>
                    <a:pt x="0" y="0"/>
                  </a:moveTo>
                  <a:lnTo>
                    <a:pt x="0" y="927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331409" y="6310261"/>
              <a:ext cx="0" cy="93345"/>
            </a:xfrm>
            <a:custGeom>
              <a:avLst/>
              <a:gdLst/>
              <a:ahLst/>
              <a:cxnLst/>
              <a:rect l="l" t="t" r="r" b="b"/>
              <a:pathLst>
                <a:path h="93345">
                  <a:moveTo>
                    <a:pt x="0" y="0"/>
                  </a:moveTo>
                  <a:lnTo>
                    <a:pt x="0" y="927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331409" y="6310261"/>
              <a:ext cx="0" cy="93345"/>
            </a:xfrm>
            <a:custGeom>
              <a:avLst/>
              <a:gdLst/>
              <a:ahLst/>
              <a:cxnLst/>
              <a:rect l="l" t="t" r="r" b="b"/>
              <a:pathLst>
                <a:path h="93345">
                  <a:moveTo>
                    <a:pt x="0" y="0"/>
                  </a:moveTo>
                  <a:lnTo>
                    <a:pt x="0" y="927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66131" y="6272854"/>
              <a:ext cx="96748" cy="108271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157496" y="6407911"/>
              <a:ext cx="290195" cy="1270"/>
            </a:xfrm>
            <a:custGeom>
              <a:avLst/>
              <a:gdLst/>
              <a:ahLst/>
              <a:cxnLst/>
              <a:rect l="l" t="t" r="r" b="b"/>
              <a:pathLst>
                <a:path w="290195" h="1270">
                  <a:moveTo>
                    <a:pt x="289687" y="0"/>
                  </a:moveTo>
                  <a:lnTo>
                    <a:pt x="0" y="558"/>
                  </a:lnTo>
                  <a:lnTo>
                    <a:pt x="114122" y="1104"/>
                  </a:lnTo>
                  <a:lnTo>
                    <a:pt x="2896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157496" y="6407911"/>
              <a:ext cx="290195" cy="1270"/>
            </a:xfrm>
            <a:custGeom>
              <a:avLst/>
              <a:gdLst/>
              <a:ahLst/>
              <a:cxnLst/>
              <a:rect l="l" t="t" r="r" b="b"/>
              <a:pathLst>
                <a:path w="290195" h="1270">
                  <a:moveTo>
                    <a:pt x="-2286" y="552"/>
                  </a:moveTo>
                  <a:lnTo>
                    <a:pt x="291973" y="552"/>
                  </a:lnTo>
                </a:path>
              </a:pathLst>
            </a:custGeom>
            <a:ln w="56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932553" y="6407372"/>
              <a:ext cx="99060" cy="0"/>
            </a:xfrm>
            <a:custGeom>
              <a:avLst/>
              <a:gdLst/>
              <a:ahLst/>
              <a:cxnLst/>
              <a:rect l="l" t="t" r="r" b="b"/>
              <a:pathLst>
                <a:path w="99060">
                  <a:moveTo>
                    <a:pt x="98755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932553" y="6407372"/>
              <a:ext cx="99060" cy="0"/>
            </a:xfrm>
            <a:custGeom>
              <a:avLst/>
              <a:gdLst/>
              <a:ahLst/>
              <a:cxnLst/>
              <a:rect l="l" t="t" r="r" b="b"/>
              <a:pathLst>
                <a:path w="99060">
                  <a:moveTo>
                    <a:pt x="98755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443334" y="6197244"/>
              <a:ext cx="229235" cy="263525"/>
            </a:xfrm>
            <a:custGeom>
              <a:avLst/>
              <a:gdLst/>
              <a:ahLst/>
              <a:cxnLst/>
              <a:rect l="l" t="t" r="r" b="b"/>
              <a:pathLst>
                <a:path w="229235" h="263525">
                  <a:moveTo>
                    <a:pt x="0" y="0"/>
                  </a:moveTo>
                  <a:lnTo>
                    <a:pt x="24142" y="46088"/>
                  </a:lnTo>
                  <a:lnTo>
                    <a:pt x="106438" y="120141"/>
                  </a:lnTo>
                  <a:lnTo>
                    <a:pt x="106438" y="130568"/>
                  </a:lnTo>
                  <a:lnTo>
                    <a:pt x="3848" y="122339"/>
                  </a:lnTo>
                  <a:lnTo>
                    <a:pt x="3848" y="263334"/>
                  </a:lnTo>
                  <a:lnTo>
                    <a:pt x="228790" y="253466"/>
                  </a:lnTo>
                  <a:lnTo>
                    <a:pt x="228790" y="27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443334" y="6197244"/>
              <a:ext cx="229235" cy="263525"/>
            </a:xfrm>
            <a:custGeom>
              <a:avLst/>
              <a:gdLst/>
              <a:ahLst/>
              <a:cxnLst/>
              <a:rect l="l" t="t" r="r" b="b"/>
              <a:pathLst>
                <a:path w="229235" h="263525">
                  <a:moveTo>
                    <a:pt x="106438" y="120141"/>
                  </a:moveTo>
                  <a:lnTo>
                    <a:pt x="24142" y="46088"/>
                  </a:lnTo>
                  <a:lnTo>
                    <a:pt x="0" y="0"/>
                  </a:lnTo>
                  <a:lnTo>
                    <a:pt x="228790" y="27431"/>
                  </a:lnTo>
                  <a:lnTo>
                    <a:pt x="228790" y="253466"/>
                  </a:lnTo>
                  <a:lnTo>
                    <a:pt x="3848" y="263334"/>
                  </a:lnTo>
                  <a:lnTo>
                    <a:pt x="3848" y="122339"/>
                  </a:lnTo>
                  <a:lnTo>
                    <a:pt x="106438" y="130568"/>
                  </a:lnTo>
                  <a:lnTo>
                    <a:pt x="106438" y="1201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669839" y="6281093"/>
              <a:ext cx="193293" cy="171894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3709809" y="6259779"/>
              <a:ext cx="20955" cy="194945"/>
            </a:xfrm>
            <a:custGeom>
              <a:avLst/>
              <a:gdLst/>
              <a:ahLst/>
              <a:cxnLst/>
              <a:rect l="l" t="t" r="r" b="b"/>
              <a:pathLst>
                <a:path w="20954" h="194945">
                  <a:moveTo>
                    <a:pt x="20840" y="0"/>
                  </a:moveTo>
                  <a:lnTo>
                    <a:pt x="0" y="0"/>
                  </a:lnTo>
                  <a:lnTo>
                    <a:pt x="0" y="194767"/>
                  </a:lnTo>
                  <a:lnTo>
                    <a:pt x="20840" y="194767"/>
                  </a:lnTo>
                  <a:lnTo>
                    <a:pt x="2084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709809" y="6259779"/>
              <a:ext cx="20955" cy="194945"/>
            </a:xfrm>
            <a:custGeom>
              <a:avLst/>
              <a:gdLst/>
              <a:ahLst/>
              <a:cxnLst/>
              <a:rect l="l" t="t" r="r" b="b"/>
              <a:pathLst>
                <a:path w="20954" h="194945">
                  <a:moveTo>
                    <a:pt x="0" y="0"/>
                  </a:moveTo>
                  <a:lnTo>
                    <a:pt x="20840" y="0"/>
                  </a:lnTo>
                  <a:lnTo>
                    <a:pt x="20840" y="194767"/>
                  </a:lnTo>
                  <a:lnTo>
                    <a:pt x="0" y="19476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629151" y="6259779"/>
              <a:ext cx="18415" cy="188595"/>
            </a:xfrm>
            <a:custGeom>
              <a:avLst/>
              <a:gdLst/>
              <a:ahLst/>
              <a:cxnLst/>
              <a:rect l="l" t="t" r="r" b="b"/>
              <a:pathLst>
                <a:path w="18414" h="188595">
                  <a:moveTo>
                    <a:pt x="18110" y="0"/>
                  </a:moveTo>
                  <a:lnTo>
                    <a:pt x="0" y="0"/>
                  </a:lnTo>
                  <a:lnTo>
                    <a:pt x="0" y="188188"/>
                  </a:lnTo>
                  <a:lnTo>
                    <a:pt x="18110" y="188188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629151" y="6259779"/>
              <a:ext cx="18415" cy="188595"/>
            </a:xfrm>
            <a:custGeom>
              <a:avLst/>
              <a:gdLst/>
              <a:ahLst/>
              <a:cxnLst/>
              <a:rect l="l" t="t" r="r" b="b"/>
              <a:pathLst>
                <a:path w="18414" h="188595">
                  <a:moveTo>
                    <a:pt x="0" y="0"/>
                  </a:moveTo>
                  <a:lnTo>
                    <a:pt x="18110" y="0"/>
                  </a:lnTo>
                  <a:lnTo>
                    <a:pt x="18110" y="188188"/>
                  </a:lnTo>
                  <a:lnTo>
                    <a:pt x="0" y="18818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562769" y="6261976"/>
              <a:ext cx="17145" cy="187960"/>
            </a:xfrm>
            <a:custGeom>
              <a:avLst/>
              <a:gdLst/>
              <a:ahLst/>
              <a:cxnLst/>
              <a:rect l="l" t="t" r="r" b="b"/>
              <a:pathLst>
                <a:path w="17145" h="187960">
                  <a:moveTo>
                    <a:pt x="17005" y="0"/>
                  </a:moveTo>
                  <a:lnTo>
                    <a:pt x="0" y="0"/>
                  </a:lnTo>
                  <a:lnTo>
                    <a:pt x="0" y="187629"/>
                  </a:lnTo>
                  <a:lnTo>
                    <a:pt x="17005" y="187629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562769" y="6261976"/>
              <a:ext cx="17145" cy="187960"/>
            </a:xfrm>
            <a:custGeom>
              <a:avLst/>
              <a:gdLst/>
              <a:ahLst/>
              <a:cxnLst/>
              <a:rect l="l" t="t" r="r" b="b"/>
              <a:pathLst>
                <a:path w="17145" h="187960">
                  <a:moveTo>
                    <a:pt x="0" y="0"/>
                  </a:moveTo>
                  <a:lnTo>
                    <a:pt x="17005" y="0"/>
                  </a:lnTo>
                  <a:lnTo>
                    <a:pt x="17005" y="187629"/>
                  </a:lnTo>
                  <a:lnTo>
                    <a:pt x="0" y="187629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487051" y="6263627"/>
              <a:ext cx="20320" cy="183515"/>
            </a:xfrm>
            <a:custGeom>
              <a:avLst/>
              <a:gdLst/>
              <a:ahLst/>
              <a:cxnLst/>
              <a:rect l="l" t="t" r="r" b="b"/>
              <a:pathLst>
                <a:path w="20320" h="183514">
                  <a:moveTo>
                    <a:pt x="19748" y="0"/>
                  </a:moveTo>
                  <a:lnTo>
                    <a:pt x="0" y="0"/>
                  </a:lnTo>
                  <a:lnTo>
                    <a:pt x="0" y="183248"/>
                  </a:lnTo>
                  <a:lnTo>
                    <a:pt x="19748" y="183248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487051" y="6263627"/>
              <a:ext cx="20320" cy="183515"/>
            </a:xfrm>
            <a:custGeom>
              <a:avLst/>
              <a:gdLst/>
              <a:ahLst/>
              <a:cxnLst/>
              <a:rect l="l" t="t" r="r" b="b"/>
              <a:pathLst>
                <a:path w="20320" h="183514">
                  <a:moveTo>
                    <a:pt x="0" y="0"/>
                  </a:moveTo>
                  <a:lnTo>
                    <a:pt x="19748" y="0"/>
                  </a:lnTo>
                  <a:lnTo>
                    <a:pt x="19748" y="183248"/>
                  </a:lnTo>
                  <a:lnTo>
                    <a:pt x="0" y="18324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732846" y="6325076"/>
              <a:ext cx="60960" cy="2540"/>
            </a:xfrm>
            <a:custGeom>
              <a:avLst/>
              <a:gdLst/>
              <a:ahLst/>
              <a:cxnLst/>
              <a:rect l="l" t="t" r="r" b="b"/>
              <a:pathLst>
                <a:path w="60960" h="2539">
                  <a:moveTo>
                    <a:pt x="60350" y="0"/>
                  </a:moveTo>
                  <a:lnTo>
                    <a:pt x="0" y="218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732846" y="6325076"/>
              <a:ext cx="60960" cy="2540"/>
            </a:xfrm>
            <a:custGeom>
              <a:avLst/>
              <a:gdLst/>
              <a:ahLst/>
              <a:cxnLst/>
              <a:rect l="l" t="t" r="r" b="b"/>
              <a:pathLst>
                <a:path w="60960" h="2539">
                  <a:moveTo>
                    <a:pt x="-2286" y="1092"/>
                  </a:moveTo>
                  <a:lnTo>
                    <a:pt x="62636" y="1092"/>
                  </a:lnTo>
                </a:path>
              </a:pathLst>
            </a:custGeom>
            <a:ln w="67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652196" y="6328362"/>
              <a:ext cx="56515" cy="2540"/>
            </a:xfrm>
            <a:custGeom>
              <a:avLst/>
              <a:gdLst/>
              <a:ahLst/>
              <a:cxnLst/>
              <a:rect l="l" t="t" r="r" b="b"/>
              <a:pathLst>
                <a:path w="56514" h="2539">
                  <a:moveTo>
                    <a:pt x="56514" y="0"/>
                  </a:moveTo>
                  <a:lnTo>
                    <a:pt x="0" y="219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652196" y="6328362"/>
              <a:ext cx="56515" cy="2540"/>
            </a:xfrm>
            <a:custGeom>
              <a:avLst/>
              <a:gdLst/>
              <a:ahLst/>
              <a:cxnLst/>
              <a:rect l="l" t="t" r="r" b="b"/>
              <a:pathLst>
                <a:path w="56514" h="2539">
                  <a:moveTo>
                    <a:pt x="-2286" y="1098"/>
                  </a:moveTo>
                  <a:lnTo>
                    <a:pt x="58800" y="1098"/>
                  </a:lnTo>
                </a:path>
              </a:pathLst>
            </a:custGeom>
            <a:ln w="67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817882" y="6328367"/>
              <a:ext cx="49530" cy="32384"/>
            </a:xfrm>
            <a:custGeom>
              <a:avLst/>
              <a:gdLst/>
              <a:ahLst/>
              <a:cxnLst/>
              <a:rect l="l" t="t" r="r" b="b"/>
              <a:pathLst>
                <a:path w="49529" h="32385">
                  <a:moveTo>
                    <a:pt x="49377" y="0"/>
                  </a:moveTo>
                  <a:lnTo>
                    <a:pt x="0" y="1650"/>
                  </a:lnTo>
                  <a:lnTo>
                    <a:pt x="0" y="32359"/>
                  </a:lnTo>
                  <a:lnTo>
                    <a:pt x="49377" y="31267"/>
                  </a:lnTo>
                  <a:lnTo>
                    <a:pt x="49377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817882" y="6328367"/>
              <a:ext cx="49530" cy="32384"/>
            </a:xfrm>
            <a:custGeom>
              <a:avLst/>
              <a:gdLst/>
              <a:ahLst/>
              <a:cxnLst/>
              <a:rect l="l" t="t" r="r" b="b"/>
              <a:pathLst>
                <a:path w="49529" h="32385">
                  <a:moveTo>
                    <a:pt x="0" y="1650"/>
                  </a:moveTo>
                  <a:lnTo>
                    <a:pt x="0" y="32359"/>
                  </a:lnTo>
                  <a:lnTo>
                    <a:pt x="49377" y="31267"/>
                  </a:lnTo>
                  <a:lnTo>
                    <a:pt x="49377" y="0"/>
                  </a:lnTo>
                  <a:lnTo>
                    <a:pt x="0" y="16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912252" y="6327265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h="74295">
                  <a:moveTo>
                    <a:pt x="0" y="0"/>
                  </a:moveTo>
                  <a:lnTo>
                    <a:pt x="0" y="7406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912252" y="6327265"/>
              <a:ext cx="0" cy="74295"/>
            </a:xfrm>
            <a:custGeom>
              <a:avLst/>
              <a:gdLst/>
              <a:ahLst/>
              <a:cxnLst/>
              <a:rect l="l" t="t" r="r" b="b"/>
              <a:pathLst>
                <a:path h="74295">
                  <a:moveTo>
                    <a:pt x="0" y="0"/>
                  </a:moveTo>
                  <a:lnTo>
                    <a:pt x="0" y="740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779483" y="6325077"/>
              <a:ext cx="33655" cy="75565"/>
            </a:xfrm>
            <a:custGeom>
              <a:avLst/>
              <a:gdLst/>
              <a:ahLst/>
              <a:cxnLst/>
              <a:rect l="l" t="t" r="r" b="b"/>
              <a:pathLst>
                <a:path w="33654" h="75564">
                  <a:moveTo>
                    <a:pt x="16459" y="0"/>
                  </a:moveTo>
                  <a:lnTo>
                    <a:pt x="0" y="546"/>
                  </a:lnTo>
                  <a:lnTo>
                    <a:pt x="0" y="75158"/>
                  </a:lnTo>
                  <a:lnTo>
                    <a:pt x="33464" y="75158"/>
                  </a:lnTo>
                  <a:lnTo>
                    <a:pt x="33464" y="6032"/>
                  </a:lnTo>
                  <a:lnTo>
                    <a:pt x="16459" y="5473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779483" y="6325077"/>
              <a:ext cx="33655" cy="75565"/>
            </a:xfrm>
            <a:custGeom>
              <a:avLst/>
              <a:gdLst/>
              <a:ahLst/>
              <a:cxnLst/>
              <a:rect l="l" t="t" r="r" b="b"/>
              <a:pathLst>
                <a:path w="33654" h="75564">
                  <a:moveTo>
                    <a:pt x="33464" y="6032"/>
                  </a:moveTo>
                  <a:lnTo>
                    <a:pt x="33464" y="75158"/>
                  </a:lnTo>
                  <a:lnTo>
                    <a:pt x="0" y="75158"/>
                  </a:lnTo>
                  <a:lnTo>
                    <a:pt x="0" y="546"/>
                  </a:lnTo>
                  <a:lnTo>
                    <a:pt x="16459" y="0"/>
                  </a:lnTo>
                  <a:lnTo>
                    <a:pt x="16459" y="5473"/>
                  </a:lnTo>
                  <a:lnTo>
                    <a:pt x="33464" y="60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842576" y="6330018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79">
                  <a:moveTo>
                    <a:pt x="0" y="0"/>
                  </a:moveTo>
                  <a:lnTo>
                    <a:pt x="0" y="3016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842576" y="6330018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79">
                  <a:moveTo>
                    <a:pt x="0" y="0"/>
                  </a:moveTo>
                  <a:lnTo>
                    <a:pt x="0" y="301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732306" y="636128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45529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732306" y="636128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4552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689506" y="6367870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h="78104">
                  <a:moveTo>
                    <a:pt x="0" y="0"/>
                  </a:moveTo>
                  <a:lnTo>
                    <a:pt x="0" y="779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689506" y="6367870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h="78104">
                  <a:moveTo>
                    <a:pt x="0" y="0"/>
                  </a:moveTo>
                  <a:lnTo>
                    <a:pt x="0" y="779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668106" y="6369513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0"/>
                  </a:moveTo>
                  <a:lnTo>
                    <a:pt x="0" y="7461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668106" y="6369513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0"/>
                  </a:moveTo>
                  <a:lnTo>
                    <a:pt x="0" y="746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697738" y="6379931"/>
              <a:ext cx="4445" cy="19685"/>
            </a:xfrm>
            <a:custGeom>
              <a:avLst/>
              <a:gdLst/>
              <a:ahLst/>
              <a:cxnLst/>
              <a:rect l="l" t="t" r="r" b="b"/>
              <a:pathLst>
                <a:path w="4445" h="19685">
                  <a:moveTo>
                    <a:pt x="3835" y="0"/>
                  </a:moveTo>
                  <a:lnTo>
                    <a:pt x="0" y="19202"/>
                  </a:lnTo>
                  <a:lnTo>
                    <a:pt x="3835" y="19202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697738" y="6379931"/>
              <a:ext cx="4445" cy="19685"/>
            </a:xfrm>
            <a:custGeom>
              <a:avLst/>
              <a:gdLst/>
              <a:ahLst/>
              <a:cxnLst/>
              <a:rect l="l" t="t" r="r" b="b"/>
              <a:pathLst>
                <a:path w="4445" h="19685">
                  <a:moveTo>
                    <a:pt x="3835" y="0"/>
                  </a:moveTo>
                  <a:lnTo>
                    <a:pt x="3835" y="19202"/>
                  </a:lnTo>
                  <a:lnTo>
                    <a:pt x="0" y="192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677442" y="6380483"/>
              <a:ext cx="4445" cy="19685"/>
            </a:xfrm>
            <a:custGeom>
              <a:avLst/>
              <a:gdLst/>
              <a:ahLst/>
              <a:cxnLst/>
              <a:rect l="l" t="t" r="r" b="b"/>
              <a:pathLst>
                <a:path w="4445" h="19685">
                  <a:moveTo>
                    <a:pt x="4381" y="0"/>
                  </a:moveTo>
                  <a:lnTo>
                    <a:pt x="0" y="18656"/>
                  </a:lnTo>
                  <a:lnTo>
                    <a:pt x="4381" y="19202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677442" y="6380483"/>
              <a:ext cx="4445" cy="19685"/>
            </a:xfrm>
            <a:custGeom>
              <a:avLst/>
              <a:gdLst/>
              <a:ahLst/>
              <a:cxnLst/>
              <a:rect l="l" t="t" r="r" b="b"/>
              <a:pathLst>
                <a:path w="4445" h="19685">
                  <a:moveTo>
                    <a:pt x="4381" y="0"/>
                  </a:moveTo>
                  <a:lnTo>
                    <a:pt x="4381" y="19202"/>
                  </a:lnTo>
                  <a:lnTo>
                    <a:pt x="0" y="1865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655489" y="6379391"/>
              <a:ext cx="5080" cy="20320"/>
            </a:xfrm>
            <a:custGeom>
              <a:avLst/>
              <a:gdLst/>
              <a:ahLst/>
              <a:cxnLst/>
              <a:rect l="l" t="t" r="r" b="b"/>
              <a:pathLst>
                <a:path w="5079" h="20320">
                  <a:moveTo>
                    <a:pt x="4940" y="0"/>
                  </a:moveTo>
                  <a:lnTo>
                    <a:pt x="0" y="19748"/>
                  </a:lnTo>
                  <a:lnTo>
                    <a:pt x="4940" y="19748"/>
                  </a:lnTo>
                  <a:lnTo>
                    <a:pt x="49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647262" y="6379391"/>
              <a:ext cx="63500" cy="71755"/>
            </a:xfrm>
            <a:custGeom>
              <a:avLst/>
              <a:gdLst/>
              <a:ahLst/>
              <a:cxnLst/>
              <a:rect l="l" t="t" r="r" b="b"/>
              <a:pathLst>
                <a:path w="63500" h="71754">
                  <a:moveTo>
                    <a:pt x="13166" y="0"/>
                  </a:moveTo>
                  <a:lnTo>
                    <a:pt x="13166" y="19748"/>
                  </a:lnTo>
                  <a:lnTo>
                    <a:pt x="8226" y="19748"/>
                  </a:lnTo>
                </a:path>
                <a:path w="63500" h="71754">
                  <a:moveTo>
                    <a:pt x="51012" y="4927"/>
                  </a:moveTo>
                  <a:lnTo>
                    <a:pt x="48828" y="9321"/>
                  </a:lnTo>
                  <a:lnTo>
                    <a:pt x="45526" y="19748"/>
                  </a:lnTo>
                  <a:lnTo>
                    <a:pt x="40251" y="57088"/>
                  </a:lnTo>
                  <a:lnTo>
                    <a:pt x="46907" y="71180"/>
                  </a:lnTo>
                  <a:lnTo>
                    <a:pt x="57263" y="64493"/>
                  </a:lnTo>
                  <a:lnTo>
                    <a:pt x="63090" y="39497"/>
                  </a:lnTo>
                </a:path>
                <a:path w="63500" h="71754">
                  <a:moveTo>
                    <a:pt x="31276" y="8775"/>
                  </a:moveTo>
                  <a:lnTo>
                    <a:pt x="29625" y="12611"/>
                  </a:lnTo>
                  <a:lnTo>
                    <a:pt x="26336" y="22491"/>
                  </a:lnTo>
                  <a:lnTo>
                    <a:pt x="21334" y="57421"/>
                  </a:lnTo>
                  <a:lnTo>
                    <a:pt x="27495" y="70700"/>
                  </a:lnTo>
                  <a:lnTo>
                    <a:pt x="37052" y="64539"/>
                  </a:lnTo>
                  <a:lnTo>
                    <a:pt x="42237" y="41148"/>
                  </a:lnTo>
                </a:path>
                <a:path w="63500" h="71754">
                  <a:moveTo>
                    <a:pt x="9318" y="9321"/>
                  </a:moveTo>
                  <a:lnTo>
                    <a:pt x="7680" y="13157"/>
                  </a:lnTo>
                  <a:lnTo>
                    <a:pt x="4937" y="22491"/>
                  </a:lnTo>
                  <a:lnTo>
                    <a:pt x="0" y="55943"/>
                  </a:lnTo>
                  <a:lnTo>
                    <a:pt x="5759" y="68714"/>
                  </a:lnTo>
                  <a:lnTo>
                    <a:pt x="14809" y="62762"/>
                  </a:lnTo>
                  <a:lnTo>
                    <a:pt x="19745" y="4004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542470" y="6370610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79">
                  <a:moveTo>
                    <a:pt x="0" y="0"/>
                  </a:moveTo>
                  <a:lnTo>
                    <a:pt x="0" y="6803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542470" y="6370610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79">
                  <a:moveTo>
                    <a:pt x="0" y="0"/>
                  </a:moveTo>
                  <a:lnTo>
                    <a:pt x="0" y="680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523816" y="6372254"/>
              <a:ext cx="0" cy="65405"/>
            </a:xfrm>
            <a:custGeom>
              <a:avLst/>
              <a:gdLst/>
              <a:ahLst/>
              <a:cxnLst/>
              <a:rect l="l" t="t" r="r" b="b"/>
              <a:pathLst>
                <a:path h="65404">
                  <a:moveTo>
                    <a:pt x="0" y="0"/>
                  </a:moveTo>
                  <a:lnTo>
                    <a:pt x="0" y="6529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523816" y="6372254"/>
              <a:ext cx="0" cy="65405"/>
            </a:xfrm>
            <a:custGeom>
              <a:avLst/>
              <a:gdLst/>
              <a:ahLst/>
              <a:cxnLst/>
              <a:rect l="l" t="t" r="r" b="b"/>
              <a:pathLst>
                <a:path h="65404">
                  <a:moveTo>
                    <a:pt x="0" y="0"/>
                  </a:moveTo>
                  <a:lnTo>
                    <a:pt x="0" y="652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549059" y="6381587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5" h="17145">
                  <a:moveTo>
                    <a:pt x="3835" y="0"/>
                  </a:moveTo>
                  <a:lnTo>
                    <a:pt x="0" y="17005"/>
                  </a:lnTo>
                  <a:lnTo>
                    <a:pt x="3835" y="17005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549059" y="6381587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5" h="17145">
                  <a:moveTo>
                    <a:pt x="3835" y="0"/>
                  </a:moveTo>
                  <a:lnTo>
                    <a:pt x="3835" y="17005"/>
                  </a:lnTo>
                  <a:lnTo>
                    <a:pt x="0" y="170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531491" y="6381587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5" h="17145">
                  <a:moveTo>
                    <a:pt x="3848" y="0"/>
                  </a:moveTo>
                  <a:lnTo>
                    <a:pt x="0" y="17005"/>
                  </a:lnTo>
                  <a:lnTo>
                    <a:pt x="3848" y="17005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531491" y="6381587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5" h="17145">
                  <a:moveTo>
                    <a:pt x="3848" y="0"/>
                  </a:moveTo>
                  <a:lnTo>
                    <a:pt x="3848" y="17005"/>
                  </a:lnTo>
                  <a:lnTo>
                    <a:pt x="0" y="170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512837" y="6381034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5" h="17145">
                  <a:moveTo>
                    <a:pt x="3848" y="0"/>
                  </a:moveTo>
                  <a:lnTo>
                    <a:pt x="0" y="17005"/>
                  </a:lnTo>
                  <a:lnTo>
                    <a:pt x="3848" y="17005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505757" y="6375548"/>
              <a:ext cx="203835" cy="67310"/>
            </a:xfrm>
            <a:custGeom>
              <a:avLst/>
              <a:gdLst/>
              <a:ahLst/>
              <a:cxnLst/>
              <a:rect l="l" t="t" r="r" b="b"/>
              <a:pathLst>
                <a:path w="203835" h="67310">
                  <a:moveTo>
                    <a:pt x="10928" y="5486"/>
                  </a:moveTo>
                  <a:lnTo>
                    <a:pt x="10928" y="22491"/>
                  </a:lnTo>
                  <a:lnTo>
                    <a:pt x="7080" y="22491"/>
                  </a:lnTo>
                </a:path>
                <a:path w="203835" h="67310">
                  <a:moveTo>
                    <a:pt x="44393" y="9880"/>
                  </a:moveTo>
                  <a:lnTo>
                    <a:pt x="42196" y="13716"/>
                  </a:lnTo>
                  <a:lnTo>
                    <a:pt x="39452" y="23050"/>
                  </a:lnTo>
                  <a:lnTo>
                    <a:pt x="34983" y="54941"/>
                  </a:lnTo>
                  <a:lnTo>
                    <a:pt x="40695" y="67078"/>
                  </a:lnTo>
                  <a:lnTo>
                    <a:pt x="49491" y="61312"/>
                  </a:lnTo>
                  <a:lnTo>
                    <a:pt x="54273" y="39497"/>
                  </a:lnTo>
                </a:path>
                <a:path w="203835" h="67310">
                  <a:moveTo>
                    <a:pt x="26841" y="13157"/>
                  </a:moveTo>
                  <a:lnTo>
                    <a:pt x="25736" y="16459"/>
                  </a:lnTo>
                  <a:lnTo>
                    <a:pt x="22993" y="25234"/>
                  </a:lnTo>
                  <a:lnTo>
                    <a:pt x="18582" y="55489"/>
                  </a:lnTo>
                  <a:lnTo>
                    <a:pt x="23889" y="66863"/>
                  </a:lnTo>
                  <a:lnTo>
                    <a:pt x="32177" y="61262"/>
                  </a:lnTo>
                  <a:lnTo>
                    <a:pt x="36709" y="40589"/>
                  </a:lnTo>
                </a:path>
                <a:path w="203835" h="67310">
                  <a:moveTo>
                    <a:pt x="8185" y="13157"/>
                  </a:moveTo>
                  <a:lnTo>
                    <a:pt x="6534" y="16459"/>
                  </a:lnTo>
                  <a:lnTo>
                    <a:pt x="4350" y="25234"/>
                  </a:lnTo>
                  <a:lnTo>
                    <a:pt x="0" y="54245"/>
                  </a:lnTo>
                  <a:lnTo>
                    <a:pt x="4962" y="65149"/>
                  </a:lnTo>
                  <a:lnTo>
                    <a:pt x="12911" y="59801"/>
                  </a:lnTo>
                  <a:lnTo>
                    <a:pt x="17520" y="40055"/>
                  </a:lnTo>
                </a:path>
                <a:path w="203835" h="67310">
                  <a:moveTo>
                    <a:pt x="203498" y="0"/>
                  </a:moveTo>
                  <a:lnTo>
                    <a:pt x="142602" y="1092"/>
                  </a:lnTo>
                </a:path>
                <a:path w="203835" h="67310">
                  <a:moveTo>
                    <a:pt x="55366" y="1092"/>
                  </a:moveTo>
                  <a:lnTo>
                    <a:pt x="502" y="219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724066" y="6172546"/>
              <a:ext cx="72390" cy="74295"/>
            </a:xfrm>
            <a:custGeom>
              <a:avLst/>
              <a:gdLst/>
              <a:ahLst/>
              <a:cxnLst/>
              <a:rect l="l" t="t" r="r" b="b"/>
              <a:pathLst>
                <a:path w="72389" h="74295">
                  <a:moveTo>
                    <a:pt x="35661" y="0"/>
                  </a:moveTo>
                  <a:lnTo>
                    <a:pt x="21758" y="2888"/>
                  </a:lnTo>
                  <a:lnTo>
                    <a:pt x="10425" y="10766"/>
                  </a:lnTo>
                  <a:lnTo>
                    <a:pt x="2794" y="22449"/>
                  </a:lnTo>
                  <a:lnTo>
                    <a:pt x="0" y="36753"/>
                  </a:lnTo>
                  <a:lnTo>
                    <a:pt x="2794" y="51386"/>
                  </a:lnTo>
                  <a:lnTo>
                    <a:pt x="10425" y="63234"/>
                  </a:lnTo>
                  <a:lnTo>
                    <a:pt x="21758" y="71170"/>
                  </a:lnTo>
                  <a:lnTo>
                    <a:pt x="35661" y="74066"/>
                  </a:lnTo>
                  <a:lnTo>
                    <a:pt x="49888" y="71170"/>
                  </a:lnTo>
                  <a:lnTo>
                    <a:pt x="61387" y="63234"/>
                  </a:lnTo>
                  <a:lnTo>
                    <a:pt x="69078" y="51386"/>
                  </a:lnTo>
                  <a:lnTo>
                    <a:pt x="71881" y="36753"/>
                  </a:lnTo>
                  <a:lnTo>
                    <a:pt x="69078" y="22449"/>
                  </a:lnTo>
                  <a:lnTo>
                    <a:pt x="61387" y="10766"/>
                  </a:lnTo>
                  <a:lnTo>
                    <a:pt x="49888" y="2888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724066" y="6172546"/>
              <a:ext cx="72390" cy="74295"/>
            </a:xfrm>
            <a:custGeom>
              <a:avLst/>
              <a:gdLst/>
              <a:ahLst/>
              <a:cxnLst/>
              <a:rect l="l" t="t" r="r" b="b"/>
              <a:pathLst>
                <a:path w="72389" h="74295">
                  <a:moveTo>
                    <a:pt x="35661" y="74066"/>
                  </a:moveTo>
                  <a:lnTo>
                    <a:pt x="21758" y="71170"/>
                  </a:lnTo>
                  <a:lnTo>
                    <a:pt x="10425" y="63234"/>
                  </a:lnTo>
                  <a:lnTo>
                    <a:pt x="2794" y="51386"/>
                  </a:lnTo>
                  <a:lnTo>
                    <a:pt x="0" y="36753"/>
                  </a:lnTo>
                  <a:lnTo>
                    <a:pt x="2794" y="22449"/>
                  </a:lnTo>
                  <a:lnTo>
                    <a:pt x="10425" y="10766"/>
                  </a:lnTo>
                  <a:lnTo>
                    <a:pt x="21758" y="2888"/>
                  </a:lnTo>
                  <a:lnTo>
                    <a:pt x="35661" y="0"/>
                  </a:lnTo>
                  <a:lnTo>
                    <a:pt x="49888" y="2888"/>
                  </a:lnTo>
                  <a:lnTo>
                    <a:pt x="61387" y="10766"/>
                  </a:lnTo>
                  <a:lnTo>
                    <a:pt x="69078" y="22449"/>
                  </a:lnTo>
                  <a:lnTo>
                    <a:pt x="71881" y="36753"/>
                  </a:lnTo>
                  <a:lnTo>
                    <a:pt x="69078" y="51386"/>
                  </a:lnTo>
                  <a:lnTo>
                    <a:pt x="61387" y="63234"/>
                  </a:lnTo>
                  <a:lnTo>
                    <a:pt x="49888" y="71170"/>
                  </a:lnTo>
                  <a:lnTo>
                    <a:pt x="35661" y="740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736725" y="6185597"/>
              <a:ext cx="46990" cy="48260"/>
            </a:xfrm>
            <a:custGeom>
              <a:avLst/>
              <a:gdLst/>
              <a:ahLst/>
              <a:cxnLst/>
              <a:rect l="l" t="t" r="r" b="b"/>
              <a:pathLst>
                <a:path w="46989" h="48260">
                  <a:moveTo>
                    <a:pt x="23101" y="0"/>
                  </a:moveTo>
                  <a:lnTo>
                    <a:pt x="14096" y="1870"/>
                  </a:lnTo>
                  <a:lnTo>
                    <a:pt x="6754" y="6972"/>
                  </a:lnTo>
                  <a:lnTo>
                    <a:pt x="1811" y="14541"/>
                  </a:lnTo>
                  <a:lnTo>
                    <a:pt x="0" y="23812"/>
                  </a:lnTo>
                  <a:lnTo>
                    <a:pt x="1811" y="33282"/>
                  </a:lnTo>
                  <a:lnTo>
                    <a:pt x="6754" y="40952"/>
                  </a:lnTo>
                  <a:lnTo>
                    <a:pt x="14096" y="46092"/>
                  </a:lnTo>
                  <a:lnTo>
                    <a:pt x="23101" y="47967"/>
                  </a:lnTo>
                  <a:lnTo>
                    <a:pt x="32309" y="46092"/>
                  </a:lnTo>
                  <a:lnTo>
                    <a:pt x="39752" y="40952"/>
                  </a:lnTo>
                  <a:lnTo>
                    <a:pt x="44730" y="33282"/>
                  </a:lnTo>
                  <a:lnTo>
                    <a:pt x="46545" y="23812"/>
                  </a:lnTo>
                  <a:lnTo>
                    <a:pt x="44730" y="14541"/>
                  </a:lnTo>
                  <a:lnTo>
                    <a:pt x="39752" y="6972"/>
                  </a:lnTo>
                  <a:lnTo>
                    <a:pt x="32309" y="1870"/>
                  </a:lnTo>
                  <a:lnTo>
                    <a:pt x="23101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760280" y="61725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109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760280" y="61725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706516" y="6173646"/>
              <a:ext cx="52705" cy="73025"/>
            </a:xfrm>
            <a:custGeom>
              <a:avLst/>
              <a:gdLst/>
              <a:ahLst/>
              <a:cxnLst/>
              <a:rect l="l" t="t" r="r" b="b"/>
              <a:pathLst>
                <a:path w="52704" h="73025">
                  <a:moveTo>
                    <a:pt x="45529" y="0"/>
                  </a:moveTo>
                  <a:lnTo>
                    <a:pt x="3584" y="21319"/>
                  </a:lnTo>
                  <a:lnTo>
                    <a:pt x="0" y="32918"/>
                  </a:lnTo>
                  <a:lnTo>
                    <a:pt x="5058" y="36571"/>
                  </a:lnTo>
                  <a:lnTo>
                    <a:pt x="8366" y="42795"/>
                  </a:lnTo>
                  <a:lnTo>
                    <a:pt x="9411" y="50663"/>
                  </a:lnTo>
                  <a:lnTo>
                    <a:pt x="7683" y="59245"/>
                  </a:lnTo>
                  <a:lnTo>
                    <a:pt x="13237" y="64631"/>
                  </a:lnTo>
                  <a:lnTo>
                    <a:pt x="22082" y="69399"/>
                  </a:lnTo>
                  <a:lnTo>
                    <a:pt x="34836" y="72518"/>
                  </a:lnTo>
                  <a:lnTo>
                    <a:pt x="52120" y="72961"/>
                  </a:lnTo>
                  <a:lnTo>
                    <a:pt x="38387" y="69758"/>
                  </a:lnTo>
                  <a:lnTo>
                    <a:pt x="27430" y="61721"/>
                  </a:lnTo>
                  <a:lnTo>
                    <a:pt x="20175" y="49980"/>
                  </a:lnTo>
                  <a:lnTo>
                    <a:pt x="17551" y="35661"/>
                  </a:lnTo>
                  <a:lnTo>
                    <a:pt x="19608" y="23226"/>
                  </a:lnTo>
                  <a:lnTo>
                    <a:pt x="25368" y="12692"/>
                  </a:lnTo>
                  <a:lnTo>
                    <a:pt x="34214" y="4727"/>
                  </a:lnTo>
                  <a:lnTo>
                    <a:pt x="4552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706516" y="6173646"/>
              <a:ext cx="52705" cy="73025"/>
            </a:xfrm>
            <a:custGeom>
              <a:avLst/>
              <a:gdLst/>
              <a:ahLst/>
              <a:cxnLst/>
              <a:rect l="l" t="t" r="r" b="b"/>
              <a:pathLst>
                <a:path w="52704" h="73025">
                  <a:moveTo>
                    <a:pt x="0" y="32918"/>
                  </a:moveTo>
                  <a:lnTo>
                    <a:pt x="31813" y="1650"/>
                  </a:lnTo>
                  <a:lnTo>
                    <a:pt x="45529" y="0"/>
                  </a:lnTo>
                  <a:lnTo>
                    <a:pt x="34214" y="4727"/>
                  </a:lnTo>
                  <a:lnTo>
                    <a:pt x="25368" y="12692"/>
                  </a:lnTo>
                  <a:lnTo>
                    <a:pt x="19608" y="23226"/>
                  </a:lnTo>
                  <a:lnTo>
                    <a:pt x="17551" y="35661"/>
                  </a:lnTo>
                  <a:lnTo>
                    <a:pt x="20175" y="49980"/>
                  </a:lnTo>
                  <a:lnTo>
                    <a:pt x="27430" y="61721"/>
                  </a:lnTo>
                  <a:lnTo>
                    <a:pt x="38387" y="69758"/>
                  </a:lnTo>
                  <a:lnTo>
                    <a:pt x="52120" y="72961"/>
                  </a:lnTo>
                  <a:lnTo>
                    <a:pt x="34836" y="72518"/>
                  </a:lnTo>
                  <a:lnTo>
                    <a:pt x="22082" y="69399"/>
                  </a:lnTo>
                  <a:lnTo>
                    <a:pt x="13237" y="64631"/>
                  </a:lnTo>
                  <a:lnTo>
                    <a:pt x="7683" y="59245"/>
                  </a:lnTo>
                  <a:lnTo>
                    <a:pt x="9411" y="50663"/>
                  </a:lnTo>
                  <a:lnTo>
                    <a:pt x="8366" y="42795"/>
                  </a:lnTo>
                  <a:lnTo>
                    <a:pt x="5058" y="36571"/>
                  </a:lnTo>
                  <a:lnTo>
                    <a:pt x="0" y="329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682921" y="6329460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46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682921" y="6329460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4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653300" y="6362375"/>
              <a:ext cx="55880" cy="1905"/>
            </a:xfrm>
            <a:custGeom>
              <a:avLst/>
              <a:gdLst/>
              <a:ahLst/>
              <a:cxnLst/>
              <a:rect l="l" t="t" r="r" b="b"/>
              <a:pathLst>
                <a:path w="55879" h="1904">
                  <a:moveTo>
                    <a:pt x="55410" y="0"/>
                  </a:moveTo>
                  <a:lnTo>
                    <a:pt x="0" y="165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653300" y="6362375"/>
              <a:ext cx="55880" cy="1905"/>
            </a:xfrm>
            <a:custGeom>
              <a:avLst/>
              <a:gdLst/>
              <a:ahLst/>
              <a:cxnLst/>
              <a:rect l="l" t="t" r="r" b="b"/>
              <a:pathLst>
                <a:path w="55879" h="1904">
                  <a:moveTo>
                    <a:pt x="-2286" y="825"/>
                  </a:moveTo>
                  <a:lnTo>
                    <a:pt x="57696" y="825"/>
                  </a:lnTo>
                </a:path>
              </a:pathLst>
            </a:custGeom>
            <a:ln w="622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415180" y="6437547"/>
              <a:ext cx="438784" cy="22860"/>
            </a:xfrm>
            <a:custGeom>
              <a:avLst/>
              <a:gdLst/>
              <a:ahLst/>
              <a:cxnLst/>
              <a:rect l="l" t="t" r="r" b="b"/>
              <a:pathLst>
                <a:path w="438785" h="22860">
                  <a:moveTo>
                    <a:pt x="317660" y="3835"/>
                  </a:moveTo>
                  <a:lnTo>
                    <a:pt x="426854" y="8775"/>
                  </a:lnTo>
                  <a:lnTo>
                    <a:pt x="438197" y="10993"/>
                  </a:lnTo>
                  <a:lnTo>
                    <a:pt x="414518" y="14788"/>
                  </a:lnTo>
                  <a:lnTo>
                    <a:pt x="370956" y="18846"/>
                  </a:lnTo>
                  <a:lnTo>
                    <a:pt x="322655" y="21852"/>
                  </a:lnTo>
                  <a:lnTo>
                    <a:pt x="284754" y="22491"/>
                  </a:lnTo>
                  <a:lnTo>
                    <a:pt x="26335" y="14262"/>
                  </a:lnTo>
                  <a:lnTo>
                    <a:pt x="616" y="12651"/>
                  </a:lnTo>
                  <a:lnTo>
                    <a:pt x="0" y="8778"/>
                  </a:lnTo>
                  <a:lnTo>
                    <a:pt x="23250" y="4082"/>
                  </a:lnTo>
                  <a:lnTo>
                    <a:pt x="6913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581431" y="6441382"/>
              <a:ext cx="45085" cy="1905"/>
            </a:xfrm>
            <a:custGeom>
              <a:avLst/>
              <a:gdLst/>
              <a:ahLst/>
              <a:cxnLst/>
              <a:rect l="l" t="t" r="r" b="b"/>
              <a:pathLst>
                <a:path w="45085" h="1904">
                  <a:moveTo>
                    <a:pt x="-2286" y="825"/>
                  </a:moveTo>
                  <a:lnTo>
                    <a:pt x="47269" y="825"/>
                  </a:lnTo>
                </a:path>
              </a:pathLst>
            </a:custGeom>
            <a:ln w="622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039369" y="6258681"/>
              <a:ext cx="445134" cy="45085"/>
            </a:xfrm>
            <a:custGeom>
              <a:avLst/>
              <a:gdLst/>
              <a:ahLst/>
              <a:cxnLst/>
              <a:rect l="l" t="t" r="r" b="b"/>
              <a:pathLst>
                <a:path w="445135" h="45085">
                  <a:moveTo>
                    <a:pt x="246887" y="13169"/>
                  </a:moveTo>
                  <a:lnTo>
                    <a:pt x="246341" y="13169"/>
                  </a:lnTo>
                  <a:lnTo>
                    <a:pt x="246887" y="13169"/>
                  </a:lnTo>
                  <a:close/>
                </a:path>
                <a:path w="445135" h="45085">
                  <a:moveTo>
                    <a:pt x="0" y="44996"/>
                  </a:moveTo>
                  <a:lnTo>
                    <a:pt x="68579" y="36766"/>
                  </a:lnTo>
                  <a:lnTo>
                    <a:pt x="73520" y="36207"/>
                  </a:lnTo>
                  <a:lnTo>
                    <a:pt x="73520" y="31280"/>
                  </a:lnTo>
                  <a:lnTo>
                    <a:pt x="73520" y="17017"/>
                  </a:lnTo>
                  <a:lnTo>
                    <a:pt x="152514" y="6591"/>
                  </a:lnTo>
                  <a:lnTo>
                    <a:pt x="152514" y="19215"/>
                  </a:lnTo>
                  <a:lnTo>
                    <a:pt x="152514" y="25793"/>
                  </a:lnTo>
                  <a:lnTo>
                    <a:pt x="158000" y="24701"/>
                  </a:lnTo>
                  <a:lnTo>
                    <a:pt x="246341" y="14274"/>
                  </a:lnTo>
                  <a:lnTo>
                    <a:pt x="444944" y="13715"/>
                  </a:lnTo>
                </a:path>
                <a:path w="445135" h="45085">
                  <a:moveTo>
                    <a:pt x="0" y="40614"/>
                  </a:moveTo>
                  <a:lnTo>
                    <a:pt x="68033" y="31280"/>
                  </a:lnTo>
                  <a:lnTo>
                    <a:pt x="68033" y="12623"/>
                  </a:lnTo>
                  <a:lnTo>
                    <a:pt x="158000" y="0"/>
                  </a:lnTo>
                  <a:lnTo>
                    <a:pt x="158000" y="19215"/>
                  </a:lnTo>
                  <a:lnTo>
                    <a:pt x="246341" y="7683"/>
                  </a:lnTo>
                  <a:lnTo>
                    <a:pt x="401053" y="71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197374" y="6258680"/>
              <a:ext cx="10795" cy="19685"/>
            </a:xfrm>
            <a:custGeom>
              <a:avLst/>
              <a:gdLst/>
              <a:ahLst/>
              <a:cxnLst/>
              <a:rect l="l" t="t" r="r" b="b"/>
              <a:pathLst>
                <a:path w="10794" h="19685">
                  <a:moveTo>
                    <a:pt x="10426" y="0"/>
                  </a:moveTo>
                  <a:lnTo>
                    <a:pt x="0" y="0"/>
                  </a:lnTo>
                  <a:lnTo>
                    <a:pt x="0" y="19215"/>
                  </a:lnTo>
                  <a:lnTo>
                    <a:pt x="10426" y="17564"/>
                  </a:lnTo>
                  <a:lnTo>
                    <a:pt x="10426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197374" y="6258680"/>
              <a:ext cx="10795" cy="19685"/>
            </a:xfrm>
            <a:custGeom>
              <a:avLst/>
              <a:gdLst/>
              <a:ahLst/>
              <a:cxnLst/>
              <a:rect l="l" t="t" r="r" b="b"/>
              <a:pathLst>
                <a:path w="10794" h="19685">
                  <a:moveTo>
                    <a:pt x="0" y="0"/>
                  </a:moveTo>
                  <a:lnTo>
                    <a:pt x="10426" y="0"/>
                  </a:lnTo>
                  <a:lnTo>
                    <a:pt x="10426" y="17564"/>
                  </a:lnTo>
                  <a:lnTo>
                    <a:pt x="0" y="19215"/>
                  </a:lnTo>
                  <a:lnTo>
                    <a:pt x="0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285709" y="6319580"/>
              <a:ext cx="151130" cy="40005"/>
            </a:xfrm>
            <a:custGeom>
              <a:avLst/>
              <a:gdLst/>
              <a:ahLst/>
              <a:cxnLst/>
              <a:rect l="l" t="t" r="r" b="b"/>
              <a:pathLst>
                <a:path w="151129" h="40004">
                  <a:moveTo>
                    <a:pt x="119608" y="0"/>
                  </a:moveTo>
                  <a:lnTo>
                    <a:pt x="1092" y="1104"/>
                  </a:lnTo>
                  <a:lnTo>
                    <a:pt x="0" y="39509"/>
                  </a:lnTo>
                  <a:lnTo>
                    <a:pt x="150876" y="35115"/>
                  </a:lnTo>
                  <a:lnTo>
                    <a:pt x="119608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285709" y="6319580"/>
              <a:ext cx="151130" cy="40005"/>
            </a:xfrm>
            <a:custGeom>
              <a:avLst/>
              <a:gdLst/>
              <a:ahLst/>
              <a:cxnLst/>
              <a:rect l="l" t="t" r="r" b="b"/>
              <a:pathLst>
                <a:path w="151129" h="40004">
                  <a:moveTo>
                    <a:pt x="1092" y="1104"/>
                  </a:moveTo>
                  <a:lnTo>
                    <a:pt x="119608" y="0"/>
                  </a:lnTo>
                  <a:lnTo>
                    <a:pt x="150876" y="35115"/>
                  </a:lnTo>
                  <a:lnTo>
                    <a:pt x="0" y="39509"/>
                  </a:lnTo>
                  <a:lnTo>
                    <a:pt x="1092" y="110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009192" y="6354698"/>
              <a:ext cx="427990" cy="16510"/>
            </a:xfrm>
            <a:custGeom>
              <a:avLst/>
              <a:gdLst/>
              <a:ahLst/>
              <a:cxnLst/>
              <a:rect l="l" t="t" r="r" b="b"/>
              <a:pathLst>
                <a:path w="427989" h="16510">
                  <a:moveTo>
                    <a:pt x="427393" y="0"/>
                  </a:moveTo>
                  <a:lnTo>
                    <a:pt x="0" y="12623"/>
                  </a:lnTo>
                  <a:lnTo>
                    <a:pt x="0" y="16459"/>
                  </a:lnTo>
                  <a:lnTo>
                    <a:pt x="277063" y="10972"/>
                  </a:lnTo>
                  <a:lnTo>
                    <a:pt x="427939" y="7670"/>
                  </a:lnTo>
                  <a:lnTo>
                    <a:pt x="427393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009192" y="6354698"/>
              <a:ext cx="427990" cy="16510"/>
            </a:xfrm>
            <a:custGeom>
              <a:avLst/>
              <a:gdLst/>
              <a:ahLst/>
              <a:cxnLst/>
              <a:rect l="l" t="t" r="r" b="b"/>
              <a:pathLst>
                <a:path w="427989" h="16510">
                  <a:moveTo>
                    <a:pt x="427393" y="0"/>
                  </a:moveTo>
                  <a:lnTo>
                    <a:pt x="276517" y="4394"/>
                  </a:lnTo>
                  <a:lnTo>
                    <a:pt x="0" y="12623"/>
                  </a:lnTo>
                  <a:lnTo>
                    <a:pt x="0" y="16459"/>
                  </a:lnTo>
                  <a:lnTo>
                    <a:pt x="277063" y="10972"/>
                  </a:lnTo>
                  <a:lnTo>
                    <a:pt x="427939" y="7670"/>
                  </a:lnTo>
                  <a:lnTo>
                    <a:pt x="42739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6" name="object 12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06897" y="6250363"/>
              <a:ext cx="432515" cy="171265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3795943" y="6225219"/>
              <a:ext cx="527685" cy="95885"/>
            </a:xfrm>
            <a:custGeom>
              <a:avLst/>
              <a:gdLst/>
              <a:ahLst/>
              <a:cxnLst/>
              <a:rect l="l" t="t" r="r" b="b"/>
              <a:pathLst>
                <a:path w="527685" h="95885">
                  <a:moveTo>
                    <a:pt x="486092" y="0"/>
                  </a:moveTo>
                  <a:lnTo>
                    <a:pt x="150317" y="26885"/>
                  </a:lnTo>
                  <a:lnTo>
                    <a:pt x="0" y="95465"/>
                  </a:lnTo>
                  <a:lnTo>
                    <a:pt x="527240" y="75717"/>
                  </a:lnTo>
                  <a:lnTo>
                    <a:pt x="486092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795943" y="6225219"/>
              <a:ext cx="527685" cy="95885"/>
            </a:xfrm>
            <a:custGeom>
              <a:avLst/>
              <a:gdLst/>
              <a:ahLst/>
              <a:cxnLst/>
              <a:rect l="l" t="t" r="r" b="b"/>
              <a:pathLst>
                <a:path w="527685" h="95885">
                  <a:moveTo>
                    <a:pt x="0" y="95465"/>
                  </a:moveTo>
                  <a:lnTo>
                    <a:pt x="150317" y="26885"/>
                  </a:lnTo>
                  <a:lnTo>
                    <a:pt x="486092" y="0"/>
                  </a:lnTo>
                  <a:lnTo>
                    <a:pt x="527240" y="75717"/>
                  </a:lnTo>
                  <a:lnTo>
                    <a:pt x="0" y="954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" name="object 12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909418" y="6147772"/>
              <a:ext cx="321687" cy="170806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3795939" y="6455112"/>
              <a:ext cx="869950" cy="39370"/>
            </a:xfrm>
            <a:custGeom>
              <a:avLst/>
              <a:gdLst/>
              <a:ahLst/>
              <a:cxnLst/>
              <a:rect l="l" t="t" r="r" b="b"/>
              <a:pathLst>
                <a:path w="869950" h="39370">
                  <a:moveTo>
                    <a:pt x="136613" y="0"/>
                  </a:moveTo>
                  <a:lnTo>
                    <a:pt x="0" y="13157"/>
                  </a:lnTo>
                  <a:lnTo>
                    <a:pt x="435076" y="38938"/>
                  </a:lnTo>
                  <a:lnTo>
                    <a:pt x="869594" y="13157"/>
                  </a:lnTo>
                  <a:lnTo>
                    <a:pt x="704456" y="3276"/>
                  </a:lnTo>
                  <a:lnTo>
                    <a:pt x="475678" y="13157"/>
                  </a:lnTo>
                  <a:lnTo>
                    <a:pt x="136613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795939" y="6455112"/>
              <a:ext cx="869950" cy="39370"/>
            </a:xfrm>
            <a:custGeom>
              <a:avLst/>
              <a:gdLst/>
              <a:ahLst/>
              <a:cxnLst/>
              <a:rect l="l" t="t" r="r" b="b"/>
              <a:pathLst>
                <a:path w="869950" h="39370">
                  <a:moveTo>
                    <a:pt x="704456" y="3276"/>
                  </a:moveTo>
                  <a:lnTo>
                    <a:pt x="869594" y="13157"/>
                  </a:lnTo>
                  <a:lnTo>
                    <a:pt x="435076" y="38938"/>
                  </a:lnTo>
                  <a:lnTo>
                    <a:pt x="0" y="13157"/>
                  </a:lnTo>
                  <a:lnTo>
                    <a:pt x="136613" y="0"/>
                  </a:lnTo>
                  <a:lnTo>
                    <a:pt x="475678" y="13157"/>
                  </a:lnTo>
                  <a:lnTo>
                    <a:pt x="704456" y="32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376231" y="6274041"/>
              <a:ext cx="19050" cy="30480"/>
            </a:xfrm>
            <a:custGeom>
              <a:avLst/>
              <a:gdLst/>
              <a:ahLst/>
              <a:cxnLst/>
              <a:rect l="l" t="t" r="r" b="b"/>
              <a:pathLst>
                <a:path w="19050" h="30479">
                  <a:moveTo>
                    <a:pt x="18656" y="0"/>
                  </a:moveTo>
                  <a:lnTo>
                    <a:pt x="0" y="0"/>
                  </a:lnTo>
                  <a:lnTo>
                    <a:pt x="0" y="30175"/>
                  </a:lnTo>
                  <a:lnTo>
                    <a:pt x="18656" y="30175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376231" y="6274041"/>
              <a:ext cx="19050" cy="30480"/>
            </a:xfrm>
            <a:custGeom>
              <a:avLst/>
              <a:gdLst/>
              <a:ahLst/>
              <a:cxnLst/>
              <a:rect l="l" t="t" r="r" b="b"/>
              <a:pathLst>
                <a:path w="19050" h="30479">
                  <a:moveTo>
                    <a:pt x="18656" y="0"/>
                  </a:moveTo>
                  <a:lnTo>
                    <a:pt x="0" y="0"/>
                  </a:lnTo>
                  <a:lnTo>
                    <a:pt x="0" y="30175"/>
                  </a:lnTo>
                  <a:lnTo>
                    <a:pt x="18656" y="30175"/>
                  </a:lnTo>
                  <a:lnTo>
                    <a:pt x="18656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44383" y="6323886"/>
              <a:ext cx="95652" cy="119785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3976993" y="6316291"/>
              <a:ext cx="235585" cy="87630"/>
            </a:xfrm>
            <a:custGeom>
              <a:avLst/>
              <a:gdLst/>
              <a:ahLst/>
              <a:cxnLst/>
              <a:rect l="l" t="t" r="r" b="b"/>
              <a:pathLst>
                <a:path w="235585" h="87629">
                  <a:moveTo>
                    <a:pt x="6032" y="7124"/>
                  </a:moveTo>
                  <a:lnTo>
                    <a:pt x="6032" y="82842"/>
                  </a:lnTo>
                </a:path>
                <a:path w="235585" h="87629">
                  <a:moveTo>
                    <a:pt x="0" y="7124"/>
                  </a:moveTo>
                  <a:lnTo>
                    <a:pt x="0" y="82842"/>
                  </a:lnTo>
                </a:path>
                <a:path w="235585" h="87629">
                  <a:moveTo>
                    <a:pt x="235369" y="0"/>
                  </a:moveTo>
                  <a:lnTo>
                    <a:pt x="235369" y="87236"/>
                  </a:lnTo>
                </a:path>
                <a:path w="235585" h="87629">
                  <a:moveTo>
                    <a:pt x="228790" y="0"/>
                  </a:moveTo>
                  <a:lnTo>
                    <a:pt x="228790" y="872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869508" y="5536491"/>
              <a:ext cx="380365" cy="1351915"/>
            </a:xfrm>
            <a:custGeom>
              <a:avLst/>
              <a:gdLst/>
              <a:ahLst/>
              <a:cxnLst/>
              <a:rect l="l" t="t" r="r" b="b"/>
              <a:pathLst>
                <a:path w="380364" h="1351915">
                  <a:moveTo>
                    <a:pt x="380212" y="0"/>
                  </a:moveTo>
                  <a:lnTo>
                    <a:pt x="0" y="13518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980887" y="6016368"/>
              <a:ext cx="1478915" cy="786130"/>
            </a:xfrm>
            <a:custGeom>
              <a:avLst/>
              <a:gdLst/>
              <a:ahLst/>
              <a:cxnLst/>
              <a:rect l="l" t="t" r="r" b="b"/>
              <a:pathLst>
                <a:path w="1478914" h="786129">
                  <a:moveTo>
                    <a:pt x="702589" y="786129"/>
                  </a:moveTo>
                  <a:lnTo>
                    <a:pt x="756911" y="770317"/>
                  </a:lnTo>
                  <a:lnTo>
                    <a:pt x="804444" y="758871"/>
                  </a:lnTo>
                  <a:lnTo>
                    <a:pt x="850618" y="748493"/>
                  </a:lnTo>
                  <a:lnTo>
                    <a:pt x="887730" y="740079"/>
                  </a:lnTo>
                  <a:lnTo>
                    <a:pt x="925140" y="730866"/>
                  </a:lnTo>
                  <a:lnTo>
                    <a:pt x="979756" y="716468"/>
                  </a:lnTo>
                  <a:lnTo>
                    <a:pt x="1038743" y="700492"/>
                  </a:lnTo>
                  <a:lnTo>
                    <a:pt x="1089265" y="686548"/>
                  </a:lnTo>
                  <a:lnTo>
                    <a:pt x="1155628" y="666103"/>
                  </a:lnTo>
                  <a:lnTo>
                    <a:pt x="1217269" y="645715"/>
                  </a:lnTo>
                  <a:lnTo>
                    <a:pt x="1281462" y="622922"/>
                  </a:lnTo>
                  <a:lnTo>
                    <a:pt x="1326261" y="603567"/>
                  </a:lnTo>
                  <a:lnTo>
                    <a:pt x="1354777" y="573306"/>
                  </a:lnTo>
                  <a:lnTo>
                    <a:pt x="1348769" y="558954"/>
                  </a:lnTo>
                  <a:lnTo>
                    <a:pt x="1329677" y="545541"/>
                  </a:lnTo>
                  <a:lnTo>
                    <a:pt x="1305500" y="535487"/>
                  </a:lnTo>
                  <a:lnTo>
                    <a:pt x="1282884" y="529361"/>
                  </a:lnTo>
                  <a:lnTo>
                    <a:pt x="1260029" y="524663"/>
                  </a:lnTo>
                  <a:lnTo>
                    <a:pt x="1235138" y="518896"/>
                  </a:lnTo>
                  <a:lnTo>
                    <a:pt x="1198378" y="510095"/>
                  </a:lnTo>
                  <a:lnTo>
                    <a:pt x="1150200" y="499867"/>
                  </a:lnTo>
                  <a:lnTo>
                    <a:pt x="1104261" y="491069"/>
                  </a:lnTo>
                  <a:lnTo>
                    <a:pt x="1074216" y="486562"/>
                  </a:lnTo>
                  <a:lnTo>
                    <a:pt x="1039904" y="480740"/>
                  </a:lnTo>
                  <a:lnTo>
                    <a:pt x="985507" y="469612"/>
                  </a:lnTo>
                  <a:lnTo>
                    <a:pt x="930223" y="458396"/>
                  </a:lnTo>
                  <a:lnTo>
                    <a:pt x="893254" y="452310"/>
                  </a:lnTo>
                  <a:lnTo>
                    <a:pt x="861101" y="448017"/>
                  </a:lnTo>
                  <a:lnTo>
                    <a:pt x="816413" y="439758"/>
                  </a:lnTo>
                  <a:lnTo>
                    <a:pt x="771725" y="431234"/>
                  </a:lnTo>
                  <a:lnTo>
                    <a:pt x="739571" y="426148"/>
                  </a:lnTo>
                  <a:lnTo>
                    <a:pt x="703654" y="421778"/>
                  </a:lnTo>
                  <a:lnTo>
                    <a:pt x="659153" y="415088"/>
                  </a:lnTo>
                  <a:lnTo>
                    <a:pt x="616651" y="408219"/>
                  </a:lnTo>
                  <a:lnTo>
                    <a:pt x="586727" y="403313"/>
                  </a:lnTo>
                  <a:lnTo>
                    <a:pt x="534675" y="395040"/>
                  </a:lnTo>
                  <a:lnTo>
                    <a:pt x="475665" y="384941"/>
                  </a:lnTo>
                  <a:lnTo>
                    <a:pt x="418427" y="374754"/>
                  </a:lnTo>
                  <a:lnTo>
                    <a:pt x="371690" y="366217"/>
                  </a:lnTo>
                  <a:lnTo>
                    <a:pt x="311207" y="354439"/>
                  </a:lnTo>
                  <a:lnTo>
                    <a:pt x="253504" y="341947"/>
                  </a:lnTo>
                  <a:lnTo>
                    <a:pt x="236830" y="338714"/>
                  </a:lnTo>
                  <a:lnTo>
                    <a:pt x="224021" y="335705"/>
                  </a:lnTo>
                  <a:lnTo>
                    <a:pt x="216689" y="331181"/>
                  </a:lnTo>
                  <a:lnTo>
                    <a:pt x="216446" y="323405"/>
                  </a:lnTo>
                  <a:lnTo>
                    <a:pt x="210014" y="324360"/>
                  </a:lnTo>
                  <a:lnTo>
                    <a:pt x="172516" y="335067"/>
                  </a:lnTo>
                  <a:lnTo>
                    <a:pt x="164933" y="341474"/>
                  </a:lnTo>
                  <a:lnTo>
                    <a:pt x="166996" y="348238"/>
                  </a:lnTo>
                  <a:lnTo>
                    <a:pt x="230565" y="372868"/>
                  </a:lnTo>
                  <a:lnTo>
                    <a:pt x="294284" y="389039"/>
                  </a:lnTo>
                  <a:lnTo>
                    <a:pt x="339931" y="398022"/>
                  </a:lnTo>
                  <a:lnTo>
                    <a:pt x="404107" y="410925"/>
                  </a:lnTo>
                  <a:lnTo>
                    <a:pt x="468388" y="423827"/>
                  </a:lnTo>
                  <a:lnTo>
                    <a:pt x="514350" y="432803"/>
                  </a:lnTo>
                  <a:lnTo>
                    <a:pt x="552493" y="440207"/>
                  </a:lnTo>
                  <a:lnTo>
                    <a:pt x="609748" y="451403"/>
                  </a:lnTo>
                  <a:lnTo>
                    <a:pt x="673135" y="463559"/>
                  </a:lnTo>
                  <a:lnTo>
                    <a:pt x="729676" y="473843"/>
                  </a:lnTo>
                  <a:lnTo>
                    <a:pt x="766394" y="479424"/>
                  </a:lnTo>
                  <a:lnTo>
                    <a:pt x="798939" y="484851"/>
                  </a:lnTo>
                  <a:lnTo>
                    <a:pt x="846426" y="494776"/>
                  </a:lnTo>
                  <a:lnTo>
                    <a:pt x="900289" y="506507"/>
                  </a:lnTo>
                  <a:lnTo>
                    <a:pt x="951964" y="517350"/>
                  </a:lnTo>
                  <a:lnTo>
                    <a:pt x="992886" y="524611"/>
                  </a:lnTo>
                  <a:lnTo>
                    <a:pt x="1020549" y="532687"/>
                  </a:lnTo>
                  <a:lnTo>
                    <a:pt x="1026374" y="543929"/>
                  </a:lnTo>
                  <a:lnTo>
                    <a:pt x="1016308" y="555974"/>
                  </a:lnTo>
                  <a:lnTo>
                    <a:pt x="979114" y="570989"/>
                  </a:lnTo>
                  <a:lnTo>
                    <a:pt x="897386" y="588940"/>
                  </a:lnTo>
                  <a:lnTo>
                    <a:pt x="839370" y="601093"/>
                  </a:lnTo>
                  <a:lnTo>
                    <a:pt x="774271" y="614522"/>
                  </a:lnTo>
                  <a:lnTo>
                    <a:pt x="705350" y="628594"/>
                  </a:lnTo>
                  <a:lnTo>
                    <a:pt x="635869" y="642675"/>
                  </a:lnTo>
                  <a:lnTo>
                    <a:pt x="569093" y="656134"/>
                  </a:lnTo>
                  <a:lnTo>
                    <a:pt x="508282" y="668336"/>
                  </a:lnTo>
                  <a:lnTo>
                    <a:pt x="456700" y="678651"/>
                  </a:lnTo>
                  <a:lnTo>
                    <a:pt x="417609" y="686444"/>
                  </a:lnTo>
                  <a:lnTo>
                    <a:pt x="394271" y="691083"/>
                  </a:lnTo>
                  <a:lnTo>
                    <a:pt x="354159" y="700103"/>
                  </a:lnTo>
                  <a:lnTo>
                    <a:pt x="297480" y="713933"/>
                  </a:lnTo>
                  <a:lnTo>
                    <a:pt x="233521" y="729851"/>
                  </a:lnTo>
                  <a:lnTo>
                    <a:pt x="171569" y="745135"/>
                  </a:lnTo>
                  <a:lnTo>
                    <a:pt x="120909" y="757063"/>
                  </a:lnTo>
                  <a:lnTo>
                    <a:pt x="90830" y="762914"/>
                  </a:lnTo>
                  <a:lnTo>
                    <a:pt x="77695" y="765344"/>
                  </a:lnTo>
                  <a:lnTo>
                    <a:pt x="57226" y="770197"/>
                  </a:lnTo>
                  <a:lnTo>
                    <a:pt x="30851" y="776994"/>
                  </a:lnTo>
                  <a:lnTo>
                    <a:pt x="0" y="785253"/>
                  </a:lnTo>
                </a:path>
                <a:path w="1478914" h="786129">
                  <a:moveTo>
                    <a:pt x="189090" y="329107"/>
                  </a:moveTo>
                  <a:lnTo>
                    <a:pt x="173573" y="326793"/>
                  </a:lnTo>
                  <a:lnTo>
                    <a:pt x="158907" y="324375"/>
                  </a:lnTo>
                  <a:lnTo>
                    <a:pt x="145086" y="321926"/>
                  </a:lnTo>
                  <a:lnTo>
                    <a:pt x="132105" y="319519"/>
                  </a:lnTo>
                </a:path>
                <a:path w="1478914" h="786129">
                  <a:moveTo>
                    <a:pt x="216446" y="323405"/>
                  </a:moveTo>
                  <a:lnTo>
                    <a:pt x="243510" y="315906"/>
                  </a:lnTo>
                  <a:lnTo>
                    <a:pt x="268973" y="310553"/>
                  </a:lnTo>
                  <a:lnTo>
                    <a:pt x="292616" y="307342"/>
                  </a:lnTo>
                  <a:lnTo>
                    <a:pt x="314223" y="306273"/>
                  </a:lnTo>
                  <a:lnTo>
                    <a:pt x="338506" y="303887"/>
                  </a:lnTo>
                  <a:lnTo>
                    <a:pt x="366653" y="298246"/>
                  </a:lnTo>
                  <a:lnTo>
                    <a:pt x="394188" y="291624"/>
                  </a:lnTo>
                  <a:lnTo>
                    <a:pt x="416636" y="286296"/>
                  </a:lnTo>
                  <a:lnTo>
                    <a:pt x="440465" y="281170"/>
                  </a:lnTo>
                  <a:lnTo>
                    <a:pt x="470338" y="275240"/>
                  </a:lnTo>
                  <a:lnTo>
                    <a:pt x="500125" y="269844"/>
                  </a:lnTo>
                  <a:lnTo>
                    <a:pt x="523697" y="266318"/>
                  </a:lnTo>
                  <a:lnTo>
                    <a:pt x="546117" y="261506"/>
                  </a:lnTo>
                  <a:lnTo>
                    <a:pt x="603469" y="245452"/>
                  </a:lnTo>
                  <a:lnTo>
                    <a:pt x="661830" y="238704"/>
                  </a:lnTo>
                  <a:lnTo>
                    <a:pt x="694420" y="236594"/>
                  </a:lnTo>
                  <a:lnTo>
                    <a:pt x="725538" y="234485"/>
                  </a:lnTo>
                  <a:lnTo>
                    <a:pt x="750798" y="232549"/>
                  </a:lnTo>
                  <a:lnTo>
                    <a:pt x="780822" y="230340"/>
                  </a:lnTo>
                  <a:lnTo>
                    <a:pt x="822104" y="228088"/>
                  </a:lnTo>
                  <a:lnTo>
                    <a:pt x="862950" y="225927"/>
                  </a:lnTo>
                  <a:lnTo>
                    <a:pt x="891667" y="223989"/>
                  </a:lnTo>
                  <a:lnTo>
                    <a:pt x="919626" y="220443"/>
                  </a:lnTo>
                  <a:lnTo>
                    <a:pt x="959275" y="215249"/>
                  </a:lnTo>
                  <a:lnTo>
                    <a:pt x="999534" y="210145"/>
                  </a:lnTo>
                  <a:lnTo>
                    <a:pt x="1029322" y="206870"/>
                  </a:lnTo>
                  <a:lnTo>
                    <a:pt x="1058790" y="203791"/>
                  </a:lnTo>
                  <a:lnTo>
                    <a:pt x="1098602" y="199375"/>
                  </a:lnTo>
                  <a:lnTo>
                    <a:pt x="1138416" y="194424"/>
                  </a:lnTo>
                  <a:lnTo>
                    <a:pt x="1167892" y="189737"/>
                  </a:lnTo>
                  <a:lnTo>
                    <a:pt x="1196334" y="187332"/>
                  </a:lnTo>
                  <a:lnTo>
                    <a:pt x="1234509" y="187599"/>
                  </a:lnTo>
                  <a:lnTo>
                    <a:pt x="1273208" y="188936"/>
                  </a:lnTo>
                  <a:lnTo>
                    <a:pt x="1303223" y="189737"/>
                  </a:lnTo>
                  <a:lnTo>
                    <a:pt x="1322376" y="189524"/>
                  </a:lnTo>
                  <a:lnTo>
                    <a:pt x="1347884" y="188931"/>
                  </a:lnTo>
                  <a:lnTo>
                    <a:pt x="1376480" y="188034"/>
                  </a:lnTo>
                  <a:lnTo>
                    <a:pt x="1404899" y="186905"/>
                  </a:lnTo>
                  <a:lnTo>
                    <a:pt x="1418408" y="186911"/>
                  </a:lnTo>
                  <a:lnTo>
                    <a:pt x="1436712" y="186843"/>
                  </a:lnTo>
                  <a:lnTo>
                    <a:pt x="1457484" y="186693"/>
                  </a:lnTo>
                  <a:lnTo>
                    <a:pt x="1478394" y="186448"/>
                  </a:lnTo>
                </a:path>
                <a:path w="1478914" h="786129">
                  <a:moveTo>
                    <a:pt x="447700" y="278206"/>
                  </a:moveTo>
                  <a:lnTo>
                    <a:pt x="447033" y="266670"/>
                  </a:lnTo>
                  <a:lnTo>
                    <a:pt x="450016" y="256513"/>
                  </a:lnTo>
                  <a:lnTo>
                    <a:pt x="455778" y="251258"/>
                  </a:lnTo>
                  <a:lnTo>
                    <a:pt x="463448" y="254431"/>
                  </a:lnTo>
                  <a:lnTo>
                    <a:pt x="468502" y="234543"/>
                  </a:lnTo>
                  <a:lnTo>
                    <a:pt x="476375" y="226250"/>
                  </a:lnTo>
                  <a:lnTo>
                    <a:pt x="484502" y="226339"/>
                  </a:lnTo>
                  <a:lnTo>
                    <a:pt x="490321" y="231597"/>
                  </a:lnTo>
                </a:path>
                <a:path w="1478914" h="786129">
                  <a:moveTo>
                    <a:pt x="484301" y="224459"/>
                  </a:moveTo>
                  <a:lnTo>
                    <a:pt x="486966" y="208008"/>
                  </a:lnTo>
                  <a:lnTo>
                    <a:pt x="492710" y="196996"/>
                  </a:lnTo>
                  <a:lnTo>
                    <a:pt x="500277" y="191155"/>
                  </a:lnTo>
                  <a:lnTo>
                    <a:pt x="508406" y="190220"/>
                  </a:lnTo>
                  <a:lnTo>
                    <a:pt x="517502" y="183538"/>
                  </a:lnTo>
                  <a:lnTo>
                    <a:pt x="526597" y="183143"/>
                  </a:lnTo>
                  <a:lnTo>
                    <a:pt x="533432" y="187477"/>
                  </a:lnTo>
                  <a:lnTo>
                    <a:pt x="535749" y="194983"/>
                  </a:lnTo>
                  <a:lnTo>
                    <a:pt x="544080" y="191173"/>
                  </a:lnTo>
                  <a:lnTo>
                    <a:pt x="549656" y="195452"/>
                  </a:lnTo>
                  <a:lnTo>
                    <a:pt x="551967" y="204965"/>
                  </a:lnTo>
                </a:path>
                <a:path w="1478914" h="786129">
                  <a:moveTo>
                    <a:pt x="505167" y="246824"/>
                  </a:moveTo>
                  <a:lnTo>
                    <a:pt x="509414" y="232789"/>
                  </a:lnTo>
                  <a:lnTo>
                    <a:pt x="517617" y="223037"/>
                  </a:lnTo>
                  <a:lnTo>
                    <a:pt x="528167" y="217924"/>
                  </a:lnTo>
                  <a:lnTo>
                    <a:pt x="539457" y="217804"/>
                  </a:lnTo>
                </a:path>
                <a:path w="1478914" h="786129">
                  <a:moveTo>
                    <a:pt x="535749" y="231597"/>
                  </a:moveTo>
                  <a:lnTo>
                    <a:pt x="538392" y="220947"/>
                  </a:lnTo>
                  <a:lnTo>
                    <a:pt x="544031" y="211323"/>
                  </a:lnTo>
                  <a:lnTo>
                    <a:pt x="551321" y="205177"/>
                  </a:lnTo>
                  <a:lnTo>
                    <a:pt x="558914" y="204965"/>
                  </a:lnTo>
                  <a:lnTo>
                    <a:pt x="559646" y="189495"/>
                  </a:lnTo>
                  <a:lnTo>
                    <a:pt x="564021" y="177552"/>
                  </a:lnTo>
                  <a:lnTo>
                    <a:pt x="570131" y="170514"/>
                  </a:lnTo>
                  <a:lnTo>
                    <a:pt x="576072" y="169760"/>
                  </a:lnTo>
                  <a:lnTo>
                    <a:pt x="584482" y="152774"/>
                  </a:lnTo>
                  <a:lnTo>
                    <a:pt x="598541" y="144435"/>
                  </a:lnTo>
                  <a:lnTo>
                    <a:pt x="612948" y="143409"/>
                  </a:lnTo>
                  <a:lnTo>
                    <a:pt x="622401" y="148361"/>
                  </a:lnTo>
                  <a:lnTo>
                    <a:pt x="630483" y="145697"/>
                  </a:lnTo>
                  <a:lnTo>
                    <a:pt x="639387" y="150617"/>
                  </a:lnTo>
                  <a:lnTo>
                    <a:pt x="646986" y="159996"/>
                  </a:lnTo>
                  <a:lnTo>
                    <a:pt x="651154" y="170713"/>
                  </a:lnTo>
                  <a:lnTo>
                    <a:pt x="659354" y="171909"/>
                  </a:lnTo>
                  <a:lnTo>
                    <a:pt x="665738" y="175290"/>
                  </a:lnTo>
                  <a:lnTo>
                    <a:pt x="670044" y="180544"/>
                  </a:lnTo>
                  <a:lnTo>
                    <a:pt x="672007" y="187363"/>
                  </a:lnTo>
                </a:path>
                <a:path w="1478914" h="786129">
                  <a:moveTo>
                    <a:pt x="648830" y="162153"/>
                  </a:moveTo>
                  <a:lnTo>
                    <a:pt x="653026" y="152166"/>
                  </a:lnTo>
                  <a:lnTo>
                    <a:pt x="660828" y="144318"/>
                  </a:lnTo>
                  <a:lnTo>
                    <a:pt x="670282" y="140749"/>
                  </a:lnTo>
                  <a:lnTo>
                    <a:pt x="679437" y="143598"/>
                  </a:lnTo>
                  <a:lnTo>
                    <a:pt x="689949" y="138650"/>
                  </a:lnTo>
                  <a:lnTo>
                    <a:pt x="700336" y="141817"/>
                  </a:lnTo>
                  <a:lnTo>
                    <a:pt x="706992" y="151228"/>
                  </a:lnTo>
                  <a:lnTo>
                    <a:pt x="706310" y="165011"/>
                  </a:lnTo>
                  <a:lnTo>
                    <a:pt x="716053" y="165840"/>
                  </a:lnTo>
                  <a:lnTo>
                    <a:pt x="722460" y="172378"/>
                  </a:lnTo>
                  <a:lnTo>
                    <a:pt x="724611" y="182129"/>
                  </a:lnTo>
                  <a:lnTo>
                    <a:pt x="721588" y="192595"/>
                  </a:lnTo>
                </a:path>
                <a:path w="1478914" h="786129">
                  <a:moveTo>
                    <a:pt x="710018" y="190220"/>
                  </a:moveTo>
                  <a:lnTo>
                    <a:pt x="719515" y="191958"/>
                  </a:lnTo>
                  <a:lnTo>
                    <a:pt x="727321" y="196638"/>
                  </a:lnTo>
                  <a:lnTo>
                    <a:pt x="732609" y="203459"/>
                  </a:lnTo>
                  <a:lnTo>
                    <a:pt x="734555" y="211620"/>
                  </a:lnTo>
                </a:path>
                <a:path w="1478914" h="786129">
                  <a:moveTo>
                    <a:pt x="729932" y="198780"/>
                  </a:moveTo>
                  <a:lnTo>
                    <a:pt x="739865" y="191081"/>
                  </a:lnTo>
                  <a:lnTo>
                    <a:pt x="752357" y="188912"/>
                  </a:lnTo>
                  <a:lnTo>
                    <a:pt x="763368" y="192629"/>
                  </a:lnTo>
                  <a:lnTo>
                    <a:pt x="768858" y="202590"/>
                  </a:lnTo>
                </a:path>
                <a:path w="1478914" h="786129">
                  <a:moveTo>
                    <a:pt x="755421" y="206870"/>
                  </a:moveTo>
                  <a:lnTo>
                    <a:pt x="764291" y="203389"/>
                  </a:lnTo>
                  <a:lnTo>
                    <a:pt x="774946" y="205439"/>
                  </a:lnTo>
                  <a:lnTo>
                    <a:pt x="783255" y="213555"/>
                  </a:lnTo>
                  <a:lnTo>
                    <a:pt x="785088" y="228269"/>
                  </a:lnTo>
                </a:path>
                <a:path w="1478914" h="786129">
                  <a:moveTo>
                    <a:pt x="755421" y="188315"/>
                  </a:moveTo>
                  <a:lnTo>
                    <a:pt x="753059" y="180244"/>
                  </a:lnTo>
                  <a:lnTo>
                    <a:pt x="753913" y="171905"/>
                  </a:lnTo>
                  <a:lnTo>
                    <a:pt x="757371" y="165707"/>
                  </a:lnTo>
                  <a:lnTo>
                    <a:pt x="762825" y="164058"/>
                  </a:lnTo>
                  <a:lnTo>
                    <a:pt x="768304" y="153964"/>
                  </a:lnTo>
                  <a:lnTo>
                    <a:pt x="775000" y="149310"/>
                  </a:lnTo>
                  <a:lnTo>
                    <a:pt x="781868" y="148938"/>
                  </a:lnTo>
                  <a:lnTo>
                    <a:pt x="787869" y="151688"/>
                  </a:lnTo>
                  <a:lnTo>
                    <a:pt x="791108" y="142646"/>
                  </a:lnTo>
                  <a:lnTo>
                    <a:pt x="796201" y="138849"/>
                  </a:lnTo>
                  <a:lnTo>
                    <a:pt x="800836" y="139318"/>
                  </a:lnTo>
                  <a:lnTo>
                    <a:pt x="807364" y="132614"/>
                  </a:lnTo>
                  <a:lnTo>
                    <a:pt x="815497" y="130282"/>
                  </a:lnTo>
                  <a:lnTo>
                    <a:pt x="823712" y="131160"/>
                  </a:lnTo>
                  <a:lnTo>
                    <a:pt x="830491" y="134086"/>
                  </a:lnTo>
                </a:path>
                <a:path w="1478914" h="786129">
                  <a:moveTo>
                    <a:pt x="817994" y="152641"/>
                  </a:moveTo>
                  <a:lnTo>
                    <a:pt x="819823" y="145033"/>
                  </a:lnTo>
                  <a:lnTo>
                    <a:pt x="822629" y="141693"/>
                  </a:lnTo>
                  <a:lnTo>
                    <a:pt x="828179" y="143598"/>
                  </a:lnTo>
                  <a:lnTo>
                    <a:pt x="832792" y="131448"/>
                  </a:lnTo>
                  <a:lnTo>
                    <a:pt x="841098" y="124158"/>
                  </a:lnTo>
                  <a:lnTo>
                    <a:pt x="851057" y="122664"/>
                  </a:lnTo>
                  <a:lnTo>
                    <a:pt x="860628" y="127901"/>
                  </a:lnTo>
                  <a:lnTo>
                    <a:pt x="863866" y="124574"/>
                  </a:lnTo>
                  <a:lnTo>
                    <a:pt x="868959" y="125996"/>
                  </a:lnTo>
                  <a:lnTo>
                    <a:pt x="870826" y="130759"/>
                  </a:lnTo>
                </a:path>
                <a:path w="1478914" h="786129">
                  <a:moveTo>
                    <a:pt x="852754" y="139318"/>
                  </a:moveTo>
                  <a:lnTo>
                    <a:pt x="860844" y="133289"/>
                  </a:lnTo>
                  <a:lnTo>
                    <a:pt x="873023" y="131052"/>
                  </a:lnTo>
                  <a:lnTo>
                    <a:pt x="883640" y="138181"/>
                  </a:lnTo>
                  <a:lnTo>
                    <a:pt x="887044" y="160248"/>
                  </a:lnTo>
                  <a:lnTo>
                    <a:pt x="891667" y="155968"/>
                  </a:lnTo>
                  <a:lnTo>
                    <a:pt x="896315" y="161670"/>
                  </a:lnTo>
                  <a:lnTo>
                    <a:pt x="896315" y="167855"/>
                  </a:lnTo>
                </a:path>
                <a:path w="1478914" h="786129">
                  <a:moveTo>
                    <a:pt x="876846" y="172618"/>
                  </a:moveTo>
                  <a:lnTo>
                    <a:pt x="883102" y="167365"/>
                  </a:lnTo>
                  <a:lnTo>
                    <a:pt x="891441" y="165901"/>
                  </a:lnTo>
                  <a:lnTo>
                    <a:pt x="898738" y="170412"/>
                  </a:lnTo>
                  <a:lnTo>
                    <a:pt x="901865" y="183083"/>
                  </a:lnTo>
                </a:path>
                <a:path w="1478914" h="786129">
                  <a:moveTo>
                    <a:pt x="889355" y="188315"/>
                  </a:moveTo>
                  <a:lnTo>
                    <a:pt x="897808" y="183990"/>
                  </a:lnTo>
                  <a:lnTo>
                    <a:pt x="906960" y="184748"/>
                  </a:lnTo>
                  <a:lnTo>
                    <a:pt x="913337" y="191928"/>
                  </a:lnTo>
                  <a:lnTo>
                    <a:pt x="913460" y="206870"/>
                  </a:lnTo>
                </a:path>
                <a:path w="1478914" h="786129">
                  <a:moveTo>
                    <a:pt x="912990" y="190220"/>
                  </a:moveTo>
                  <a:lnTo>
                    <a:pt x="914400" y="180708"/>
                  </a:lnTo>
                  <a:lnTo>
                    <a:pt x="921334" y="177368"/>
                  </a:lnTo>
                  <a:lnTo>
                    <a:pt x="926439" y="182130"/>
                  </a:lnTo>
                  <a:lnTo>
                    <a:pt x="935857" y="172915"/>
                  </a:lnTo>
                  <a:lnTo>
                    <a:pt x="946535" y="171191"/>
                  </a:lnTo>
                  <a:lnTo>
                    <a:pt x="956087" y="175174"/>
                  </a:lnTo>
                  <a:lnTo>
                    <a:pt x="962126" y="183083"/>
                  </a:lnTo>
                </a:path>
                <a:path w="1478914" h="786129">
                  <a:moveTo>
                    <a:pt x="952398" y="185940"/>
                  </a:moveTo>
                  <a:lnTo>
                    <a:pt x="964548" y="183722"/>
                  </a:lnTo>
                  <a:lnTo>
                    <a:pt x="974969" y="184629"/>
                  </a:lnTo>
                  <a:lnTo>
                    <a:pt x="983137" y="189283"/>
                  </a:lnTo>
                  <a:lnTo>
                    <a:pt x="988529" y="198310"/>
                  </a:lnTo>
                </a:path>
                <a:path w="1478914" h="786129">
                  <a:moveTo>
                    <a:pt x="958405" y="176428"/>
                  </a:moveTo>
                  <a:lnTo>
                    <a:pt x="962126" y="168808"/>
                  </a:lnTo>
                  <a:lnTo>
                    <a:pt x="965822" y="165963"/>
                  </a:lnTo>
                  <a:lnTo>
                    <a:pt x="971384" y="166916"/>
                  </a:lnTo>
                  <a:lnTo>
                    <a:pt x="981265" y="154287"/>
                  </a:lnTo>
                  <a:lnTo>
                    <a:pt x="991716" y="148659"/>
                  </a:lnTo>
                  <a:lnTo>
                    <a:pt x="1001040" y="149185"/>
                  </a:lnTo>
                  <a:lnTo>
                    <a:pt x="1007541" y="155016"/>
                  </a:lnTo>
                </a:path>
                <a:path w="1478914" h="786129">
                  <a:moveTo>
                    <a:pt x="999197" y="158343"/>
                  </a:moveTo>
                  <a:lnTo>
                    <a:pt x="1007833" y="155244"/>
                  </a:lnTo>
                  <a:lnTo>
                    <a:pt x="1016512" y="156384"/>
                  </a:lnTo>
                  <a:lnTo>
                    <a:pt x="1023370" y="161358"/>
                  </a:lnTo>
                  <a:lnTo>
                    <a:pt x="1026541" y="169760"/>
                  </a:lnTo>
                </a:path>
                <a:path w="1478914" h="786129">
                  <a:moveTo>
                    <a:pt x="1018184" y="173570"/>
                  </a:moveTo>
                  <a:lnTo>
                    <a:pt x="1027571" y="169289"/>
                  </a:lnTo>
                  <a:lnTo>
                    <a:pt x="1035567" y="170002"/>
                  </a:lnTo>
                  <a:lnTo>
                    <a:pt x="1041130" y="174638"/>
                  </a:lnTo>
                  <a:lnTo>
                    <a:pt x="1043216" y="182130"/>
                  </a:lnTo>
                </a:path>
                <a:path w="1478914" h="786129">
                  <a:moveTo>
                    <a:pt x="1033957" y="187845"/>
                  </a:moveTo>
                  <a:lnTo>
                    <a:pt x="1041802" y="185240"/>
                  </a:lnTo>
                  <a:lnTo>
                    <a:pt x="1050172" y="186294"/>
                  </a:lnTo>
                  <a:lnTo>
                    <a:pt x="1057157" y="191451"/>
                  </a:lnTo>
                  <a:lnTo>
                    <a:pt x="1060843" y="201155"/>
                  </a:lnTo>
                </a:path>
                <a:path w="1478914" h="786129">
                  <a:moveTo>
                    <a:pt x="192557" y="104597"/>
                  </a:moveTo>
                  <a:lnTo>
                    <a:pt x="264617" y="104597"/>
                  </a:lnTo>
                  <a:lnTo>
                    <a:pt x="303903" y="101922"/>
                  </a:lnTo>
                  <a:lnTo>
                    <a:pt x="361956" y="96037"/>
                  </a:lnTo>
                  <a:lnTo>
                    <a:pt x="423133" y="90152"/>
                  </a:lnTo>
                  <a:lnTo>
                    <a:pt x="471792" y="87477"/>
                  </a:lnTo>
                  <a:lnTo>
                    <a:pt x="514587" y="86229"/>
                  </a:lnTo>
                  <a:lnTo>
                    <a:pt x="563554" y="83910"/>
                  </a:lnTo>
                  <a:lnTo>
                    <a:pt x="610089" y="82660"/>
                  </a:lnTo>
                  <a:lnTo>
                    <a:pt x="645591" y="84620"/>
                  </a:lnTo>
                  <a:lnTo>
                    <a:pt x="684232" y="87916"/>
                  </a:lnTo>
                  <a:lnTo>
                    <a:pt x="737519" y="89609"/>
                  </a:lnTo>
                  <a:lnTo>
                    <a:pt x="791765" y="90233"/>
                  </a:lnTo>
                  <a:lnTo>
                    <a:pt x="833285" y="90322"/>
                  </a:lnTo>
                  <a:lnTo>
                    <a:pt x="874152" y="91260"/>
                  </a:lnTo>
                  <a:lnTo>
                    <a:pt x="925274" y="93537"/>
                  </a:lnTo>
                  <a:lnTo>
                    <a:pt x="973266" y="96349"/>
                  </a:lnTo>
                  <a:lnTo>
                    <a:pt x="1004747" y="98894"/>
                  </a:lnTo>
                  <a:lnTo>
                    <a:pt x="1025639" y="99648"/>
                  </a:lnTo>
                  <a:lnTo>
                    <a:pt x="1050526" y="98532"/>
                  </a:lnTo>
                  <a:lnTo>
                    <a:pt x="1078015" y="96883"/>
                  </a:lnTo>
                  <a:lnTo>
                    <a:pt x="1106716" y="96037"/>
                  </a:lnTo>
                  <a:lnTo>
                    <a:pt x="1139035" y="96928"/>
                  </a:lnTo>
                  <a:lnTo>
                    <a:pt x="1175134" y="98888"/>
                  </a:lnTo>
                  <a:lnTo>
                    <a:pt x="1210275" y="100848"/>
                  </a:lnTo>
                  <a:lnTo>
                    <a:pt x="1239723" y="101739"/>
                  </a:lnTo>
                  <a:lnTo>
                    <a:pt x="1319145" y="104952"/>
                  </a:lnTo>
                  <a:lnTo>
                    <a:pt x="1363095" y="107761"/>
                  </a:lnTo>
                  <a:lnTo>
                    <a:pt x="1401114" y="111010"/>
                  </a:lnTo>
                  <a:lnTo>
                    <a:pt x="1407248" y="110845"/>
                  </a:lnTo>
                  <a:lnTo>
                    <a:pt x="1412849" y="110223"/>
                  </a:lnTo>
                  <a:lnTo>
                    <a:pt x="1416329" y="109689"/>
                  </a:lnTo>
                  <a:lnTo>
                    <a:pt x="1428586" y="111042"/>
                  </a:lnTo>
                  <a:lnTo>
                    <a:pt x="1443813" y="112661"/>
                  </a:lnTo>
                  <a:lnTo>
                    <a:pt x="1460815" y="114261"/>
                  </a:lnTo>
                  <a:lnTo>
                    <a:pt x="1478394" y="115557"/>
                  </a:lnTo>
                </a:path>
                <a:path w="1478914" h="786129">
                  <a:moveTo>
                    <a:pt x="207365" y="60871"/>
                  </a:moveTo>
                  <a:lnTo>
                    <a:pt x="218984" y="64403"/>
                  </a:lnTo>
                  <a:lnTo>
                    <a:pt x="230944" y="68054"/>
                  </a:lnTo>
                  <a:lnTo>
                    <a:pt x="242650" y="71317"/>
                  </a:lnTo>
                  <a:lnTo>
                    <a:pt x="280739" y="75763"/>
                  </a:lnTo>
                  <a:lnTo>
                    <a:pt x="305879" y="76060"/>
                  </a:lnTo>
                  <a:lnTo>
                    <a:pt x="322281" y="77085"/>
                  </a:lnTo>
                  <a:lnTo>
                    <a:pt x="343590" y="79981"/>
                  </a:lnTo>
                  <a:lnTo>
                    <a:pt x="365506" y="84482"/>
                  </a:lnTo>
                  <a:lnTo>
                    <a:pt x="383730" y="90322"/>
                  </a:lnTo>
                </a:path>
                <a:path w="1478914" h="786129">
                  <a:moveTo>
                    <a:pt x="207162" y="59880"/>
                  </a:moveTo>
                  <a:lnTo>
                    <a:pt x="209001" y="50691"/>
                  </a:lnTo>
                  <a:lnTo>
                    <a:pt x="214528" y="43772"/>
                  </a:lnTo>
                  <a:lnTo>
                    <a:pt x="221703" y="40151"/>
                  </a:lnTo>
                  <a:lnTo>
                    <a:pt x="228485" y="40855"/>
                  </a:lnTo>
                  <a:lnTo>
                    <a:pt x="233578" y="35623"/>
                  </a:lnTo>
                  <a:lnTo>
                    <a:pt x="240995" y="37058"/>
                  </a:lnTo>
                  <a:lnTo>
                    <a:pt x="242862" y="44665"/>
                  </a:lnTo>
                </a:path>
                <a:path w="1478914" h="786129">
                  <a:moveTo>
                    <a:pt x="240995" y="51320"/>
                  </a:moveTo>
                  <a:lnTo>
                    <a:pt x="243444" y="41970"/>
                  </a:lnTo>
                  <a:lnTo>
                    <a:pt x="248461" y="35029"/>
                  </a:lnTo>
                  <a:lnTo>
                    <a:pt x="254609" y="34332"/>
                  </a:lnTo>
                  <a:lnTo>
                    <a:pt x="260451" y="43713"/>
                  </a:lnTo>
                  <a:lnTo>
                    <a:pt x="270771" y="37720"/>
                  </a:lnTo>
                  <a:lnTo>
                    <a:pt x="277956" y="38596"/>
                  </a:lnTo>
                  <a:lnTo>
                    <a:pt x="281834" y="44647"/>
                  </a:lnTo>
                  <a:lnTo>
                    <a:pt x="282232" y="54178"/>
                  </a:lnTo>
                  <a:lnTo>
                    <a:pt x="290693" y="52805"/>
                  </a:lnTo>
                  <a:lnTo>
                    <a:pt x="295975" y="54952"/>
                  </a:lnTo>
                  <a:lnTo>
                    <a:pt x="298210" y="59328"/>
                  </a:lnTo>
                  <a:lnTo>
                    <a:pt x="297535" y="64642"/>
                  </a:lnTo>
                  <a:lnTo>
                    <a:pt x="304495" y="61315"/>
                  </a:lnTo>
                  <a:lnTo>
                    <a:pt x="305879" y="60832"/>
                  </a:lnTo>
                  <a:lnTo>
                    <a:pt x="310057" y="64642"/>
                  </a:lnTo>
                </a:path>
                <a:path w="1478914" h="786129">
                  <a:moveTo>
                    <a:pt x="308190" y="69392"/>
                  </a:moveTo>
                  <a:lnTo>
                    <a:pt x="314769" y="63961"/>
                  </a:lnTo>
                  <a:lnTo>
                    <a:pt x="322908" y="61248"/>
                  </a:lnTo>
                  <a:lnTo>
                    <a:pt x="330874" y="62370"/>
                  </a:lnTo>
                  <a:lnTo>
                    <a:pt x="336931" y="68440"/>
                  </a:lnTo>
                  <a:lnTo>
                    <a:pt x="345732" y="64642"/>
                  </a:lnTo>
                  <a:lnTo>
                    <a:pt x="349897" y="71297"/>
                  </a:lnTo>
                  <a:lnTo>
                    <a:pt x="351307" y="79387"/>
                  </a:lnTo>
                </a:path>
                <a:path w="1478914" h="786129">
                  <a:moveTo>
                    <a:pt x="297535" y="55130"/>
                  </a:moveTo>
                  <a:lnTo>
                    <a:pt x="345520" y="47441"/>
                  </a:lnTo>
                  <a:lnTo>
                    <a:pt x="410619" y="38239"/>
                  </a:lnTo>
                  <a:lnTo>
                    <a:pt x="474675" y="31181"/>
                  </a:lnTo>
                  <a:lnTo>
                    <a:pt x="519531" y="29921"/>
                  </a:lnTo>
                  <a:lnTo>
                    <a:pt x="565172" y="27140"/>
                  </a:lnTo>
                  <a:lnTo>
                    <a:pt x="626759" y="24093"/>
                  </a:lnTo>
                  <a:lnTo>
                    <a:pt x="685129" y="22297"/>
                  </a:lnTo>
                  <a:lnTo>
                    <a:pt x="721118" y="23266"/>
                  </a:lnTo>
                  <a:lnTo>
                    <a:pt x="738664" y="21215"/>
                  </a:lnTo>
                  <a:lnTo>
                    <a:pt x="762377" y="18680"/>
                  </a:lnTo>
                  <a:lnTo>
                    <a:pt x="785391" y="16770"/>
                  </a:lnTo>
                  <a:lnTo>
                    <a:pt x="800836" y="16598"/>
                  </a:lnTo>
                </a:path>
                <a:path w="1478914" h="786129">
                  <a:moveTo>
                    <a:pt x="874522" y="16128"/>
                  </a:moveTo>
                  <a:lnTo>
                    <a:pt x="891732" y="14343"/>
                  </a:lnTo>
                  <a:lnTo>
                    <a:pt x="916585" y="13271"/>
                  </a:lnTo>
                  <a:lnTo>
                    <a:pt x="943346" y="12914"/>
                  </a:lnTo>
                  <a:lnTo>
                    <a:pt x="966279" y="13271"/>
                  </a:lnTo>
                  <a:lnTo>
                    <a:pt x="987094" y="13188"/>
                  </a:lnTo>
                  <a:lnTo>
                    <a:pt x="1008691" y="11904"/>
                  </a:lnTo>
                  <a:lnTo>
                    <a:pt x="1028201" y="11065"/>
                  </a:lnTo>
                  <a:lnTo>
                    <a:pt x="1042758" y="12318"/>
                  </a:lnTo>
                  <a:lnTo>
                    <a:pt x="1053654" y="13941"/>
                  </a:lnTo>
                  <a:lnTo>
                    <a:pt x="1064250" y="13866"/>
                  </a:lnTo>
                  <a:lnTo>
                    <a:pt x="1074755" y="13256"/>
                  </a:lnTo>
                  <a:lnTo>
                    <a:pt x="1085380" y="13271"/>
                  </a:lnTo>
                  <a:lnTo>
                    <a:pt x="1100391" y="13298"/>
                  </a:lnTo>
                  <a:lnTo>
                    <a:pt x="1119571" y="12077"/>
                  </a:lnTo>
                  <a:lnTo>
                    <a:pt x="1138576" y="10856"/>
                  </a:lnTo>
                  <a:lnTo>
                    <a:pt x="1153058" y="10883"/>
                  </a:lnTo>
                  <a:lnTo>
                    <a:pt x="1181023" y="11311"/>
                  </a:lnTo>
                  <a:lnTo>
                    <a:pt x="1229412" y="11068"/>
                  </a:lnTo>
                  <a:lnTo>
                    <a:pt x="1279365" y="11091"/>
                  </a:lnTo>
                  <a:lnTo>
                    <a:pt x="1312024" y="12318"/>
                  </a:lnTo>
                  <a:lnTo>
                    <a:pt x="1337778" y="11154"/>
                  </a:lnTo>
                  <a:lnTo>
                    <a:pt x="1375221" y="6569"/>
                  </a:lnTo>
                  <a:lnTo>
                    <a:pt x="1414799" y="1978"/>
                  </a:lnTo>
                  <a:lnTo>
                    <a:pt x="1446961" y="800"/>
                  </a:lnTo>
                  <a:lnTo>
                    <a:pt x="1453514" y="900"/>
                  </a:lnTo>
                  <a:lnTo>
                    <a:pt x="1461568" y="781"/>
                  </a:lnTo>
                  <a:lnTo>
                    <a:pt x="1470177" y="471"/>
                  </a:lnTo>
                  <a:lnTo>
                    <a:pt x="147839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931444" y="6052067"/>
              <a:ext cx="333171" cy="70231"/>
            </a:xfrm>
            <a:prstGeom prst="rect">
              <a:avLst/>
            </a:prstGeom>
          </p:spPr>
        </p:pic>
        <p:sp>
          <p:nvSpPr>
            <p:cNvPr id="139" name="object 139"/>
            <p:cNvSpPr/>
            <p:nvPr/>
          </p:nvSpPr>
          <p:spPr>
            <a:xfrm>
              <a:off x="5187593" y="5888847"/>
              <a:ext cx="1136015" cy="452755"/>
            </a:xfrm>
            <a:custGeom>
              <a:avLst/>
              <a:gdLst/>
              <a:ahLst/>
              <a:cxnLst/>
              <a:rect l="l" t="t" r="r" b="b"/>
              <a:pathLst>
                <a:path w="1136014" h="452754">
                  <a:moveTo>
                    <a:pt x="843940" y="138404"/>
                  </a:moveTo>
                  <a:lnTo>
                    <a:pt x="846251" y="132702"/>
                  </a:lnTo>
                  <a:lnTo>
                    <a:pt x="851357" y="126999"/>
                  </a:lnTo>
                  <a:lnTo>
                    <a:pt x="859688" y="131279"/>
                  </a:lnTo>
                  <a:lnTo>
                    <a:pt x="863396" y="122720"/>
                  </a:lnTo>
                  <a:lnTo>
                    <a:pt x="876376" y="125094"/>
                  </a:lnTo>
                  <a:lnTo>
                    <a:pt x="878230" y="131279"/>
                  </a:lnTo>
                  <a:lnTo>
                    <a:pt x="881926" y="126530"/>
                  </a:lnTo>
                  <a:lnTo>
                    <a:pt x="888428" y="126999"/>
                  </a:lnTo>
                  <a:lnTo>
                    <a:pt x="890269" y="131279"/>
                  </a:lnTo>
                  <a:lnTo>
                    <a:pt x="893051" y="120332"/>
                  </a:lnTo>
                  <a:lnTo>
                    <a:pt x="906500" y="119379"/>
                  </a:lnTo>
                  <a:lnTo>
                    <a:pt x="907414" y="125094"/>
                  </a:lnTo>
                  <a:lnTo>
                    <a:pt x="913385" y="120873"/>
                  </a:lnTo>
                  <a:lnTo>
                    <a:pt x="919702" y="121288"/>
                  </a:lnTo>
                  <a:lnTo>
                    <a:pt x="924627" y="124555"/>
                  </a:lnTo>
                  <a:lnTo>
                    <a:pt x="926426" y="128892"/>
                  </a:lnTo>
                  <a:lnTo>
                    <a:pt x="928751" y="126999"/>
                  </a:lnTo>
                  <a:lnTo>
                    <a:pt x="934288" y="128892"/>
                  </a:lnTo>
                  <a:lnTo>
                    <a:pt x="934288" y="133654"/>
                  </a:lnTo>
                  <a:lnTo>
                    <a:pt x="939553" y="128110"/>
                  </a:lnTo>
                  <a:lnTo>
                    <a:pt x="945076" y="125687"/>
                  </a:lnTo>
                  <a:lnTo>
                    <a:pt x="950075" y="126294"/>
                  </a:lnTo>
                  <a:lnTo>
                    <a:pt x="953769" y="129844"/>
                  </a:lnTo>
                  <a:lnTo>
                    <a:pt x="963475" y="127455"/>
                  </a:lnTo>
                  <a:lnTo>
                    <a:pt x="969530" y="129259"/>
                  </a:lnTo>
                  <a:lnTo>
                    <a:pt x="972804" y="133736"/>
                  </a:lnTo>
                  <a:lnTo>
                    <a:pt x="974166" y="139369"/>
                  </a:lnTo>
                </a:path>
                <a:path w="1136014" h="452754">
                  <a:moveTo>
                    <a:pt x="998245" y="0"/>
                  </a:moveTo>
                  <a:lnTo>
                    <a:pt x="1004278" y="25138"/>
                  </a:lnTo>
                  <a:lnTo>
                    <a:pt x="1025251" y="39176"/>
                  </a:lnTo>
                  <a:lnTo>
                    <a:pt x="1051959" y="40997"/>
                  </a:lnTo>
                  <a:lnTo>
                    <a:pt x="1075194" y="29489"/>
                  </a:lnTo>
                  <a:lnTo>
                    <a:pt x="1089041" y="36002"/>
                  </a:lnTo>
                  <a:lnTo>
                    <a:pt x="1106012" y="37391"/>
                  </a:lnTo>
                  <a:lnTo>
                    <a:pt x="1122634" y="34232"/>
                  </a:lnTo>
                  <a:lnTo>
                    <a:pt x="1135430" y="27101"/>
                  </a:lnTo>
                </a:path>
                <a:path w="1136014" h="452754">
                  <a:moveTo>
                    <a:pt x="0" y="452348"/>
                  </a:moveTo>
                  <a:lnTo>
                    <a:pt x="58215" y="423216"/>
                  </a:lnTo>
                  <a:lnTo>
                    <a:pt x="109829" y="390512"/>
                  </a:lnTo>
                  <a:lnTo>
                    <a:pt x="150096" y="351805"/>
                  </a:lnTo>
                  <a:lnTo>
                    <a:pt x="191401" y="304888"/>
                  </a:lnTo>
                  <a:lnTo>
                    <a:pt x="205121" y="289330"/>
                  </a:lnTo>
                  <a:lnTo>
                    <a:pt x="253577" y="263560"/>
                  </a:lnTo>
                  <a:lnTo>
                    <a:pt x="314627" y="249447"/>
                  </a:lnTo>
                  <a:lnTo>
                    <a:pt x="379580" y="239157"/>
                  </a:lnTo>
                  <a:lnTo>
                    <a:pt x="421599" y="235146"/>
                  </a:lnTo>
                  <a:lnTo>
                    <a:pt x="448263" y="231638"/>
                  </a:lnTo>
                  <a:lnTo>
                    <a:pt x="474754" y="227773"/>
                  </a:lnTo>
                  <a:lnTo>
                    <a:pt x="492645" y="224980"/>
                  </a:lnTo>
                </a:path>
                <a:path w="1136014" h="452754">
                  <a:moveTo>
                    <a:pt x="77393" y="435698"/>
                  </a:moveTo>
                  <a:lnTo>
                    <a:pt x="110467" y="415426"/>
                  </a:lnTo>
                  <a:lnTo>
                    <a:pt x="152544" y="377504"/>
                  </a:lnTo>
                  <a:lnTo>
                    <a:pt x="193315" y="328128"/>
                  </a:lnTo>
                  <a:lnTo>
                    <a:pt x="207619" y="307276"/>
                  </a:lnTo>
                  <a:lnTo>
                    <a:pt x="221201" y="291612"/>
                  </a:lnTo>
                  <a:lnTo>
                    <a:pt x="269211" y="264928"/>
                  </a:lnTo>
                  <a:lnTo>
                    <a:pt x="330052" y="249489"/>
                  </a:lnTo>
                  <a:lnTo>
                    <a:pt x="394691" y="238163"/>
                  </a:lnTo>
                  <a:lnTo>
                    <a:pt x="436882" y="233425"/>
                  </a:lnTo>
                  <a:lnTo>
                    <a:pt x="463445" y="229263"/>
                  </a:lnTo>
                  <a:lnTo>
                    <a:pt x="489660" y="224743"/>
                  </a:lnTo>
                  <a:lnTo>
                    <a:pt x="507009" y="221653"/>
                  </a:lnTo>
                  <a:lnTo>
                    <a:pt x="514413" y="220230"/>
                  </a:lnTo>
                  <a:lnTo>
                    <a:pt x="523227" y="214045"/>
                  </a:lnTo>
                  <a:lnTo>
                    <a:pt x="530644" y="215468"/>
                  </a:lnTo>
                  <a:lnTo>
                    <a:pt x="566582" y="201768"/>
                  </a:lnTo>
                  <a:lnTo>
                    <a:pt x="582091" y="185978"/>
                  </a:lnTo>
                  <a:lnTo>
                    <a:pt x="587034" y="181159"/>
                  </a:lnTo>
                  <a:lnTo>
                    <a:pt x="593499" y="175631"/>
                  </a:lnTo>
                  <a:lnTo>
                    <a:pt x="600397" y="169926"/>
                  </a:lnTo>
                  <a:lnTo>
                    <a:pt x="606640" y="164579"/>
                  </a:lnTo>
                  <a:lnTo>
                    <a:pt x="646907" y="145011"/>
                  </a:lnTo>
                  <a:lnTo>
                    <a:pt x="657297" y="143593"/>
                  </a:lnTo>
                  <a:lnTo>
                    <a:pt x="667816" y="1436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272342" y="6312242"/>
              <a:ext cx="0" cy="89535"/>
            </a:xfrm>
            <a:custGeom>
              <a:avLst/>
              <a:gdLst/>
              <a:ahLst/>
              <a:cxnLst/>
              <a:rect l="l" t="t" r="r" b="b"/>
              <a:pathLst>
                <a:path h="89535">
                  <a:moveTo>
                    <a:pt x="0" y="8953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460813" y="6234175"/>
              <a:ext cx="48895" cy="20955"/>
            </a:xfrm>
            <a:custGeom>
              <a:avLst/>
              <a:gdLst/>
              <a:ahLst/>
              <a:cxnLst/>
              <a:rect l="l" t="t" r="r" b="b"/>
              <a:pathLst>
                <a:path w="48895" h="20954">
                  <a:moveTo>
                    <a:pt x="48577" y="0"/>
                  </a:moveTo>
                  <a:lnTo>
                    <a:pt x="0" y="5676"/>
                  </a:lnTo>
                  <a:lnTo>
                    <a:pt x="0" y="20916"/>
                  </a:lnTo>
                  <a:lnTo>
                    <a:pt x="48577" y="15240"/>
                  </a:lnTo>
                  <a:lnTo>
                    <a:pt x="48577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555108" y="6222712"/>
              <a:ext cx="52705" cy="21590"/>
            </a:xfrm>
            <a:custGeom>
              <a:avLst/>
              <a:gdLst/>
              <a:ahLst/>
              <a:cxnLst/>
              <a:rect l="l" t="t" r="r" b="b"/>
              <a:pathLst>
                <a:path w="52704" h="21589">
                  <a:moveTo>
                    <a:pt x="52387" y="0"/>
                  </a:moveTo>
                  <a:lnTo>
                    <a:pt x="0" y="6121"/>
                  </a:lnTo>
                  <a:lnTo>
                    <a:pt x="0" y="21361"/>
                  </a:lnTo>
                  <a:lnTo>
                    <a:pt x="52387" y="15240"/>
                  </a:lnTo>
                  <a:lnTo>
                    <a:pt x="52387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509393" y="6228832"/>
              <a:ext cx="45720" cy="20955"/>
            </a:xfrm>
            <a:custGeom>
              <a:avLst/>
              <a:gdLst/>
              <a:ahLst/>
              <a:cxnLst/>
              <a:rect l="l" t="t" r="r" b="b"/>
              <a:pathLst>
                <a:path w="45720" h="20954">
                  <a:moveTo>
                    <a:pt x="45720" y="0"/>
                  </a:moveTo>
                  <a:lnTo>
                    <a:pt x="0" y="5346"/>
                  </a:lnTo>
                  <a:lnTo>
                    <a:pt x="0" y="20586"/>
                  </a:lnTo>
                  <a:lnTo>
                    <a:pt x="45720" y="15239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142556" y="5667099"/>
              <a:ext cx="220345" cy="764540"/>
            </a:xfrm>
            <a:custGeom>
              <a:avLst/>
              <a:gdLst/>
              <a:ahLst/>
              <a:cxnLst/>
              <a:rect l="l" t="t" r="r" b="b"/>
              <a:pathLst>
                <a:path w="220345" h="764539">
                  <a:moveTo>
                    <a:pt x="220002" y="0"/>
                  </a:moveTo>
                  <a:lnTo>
                    <a:pt x="0" y="26339"/>
                  </a:lnTo>
                  <a:lnTo>
                    <a:pt x="0" y="764260"/>
                  </a:lnTo>
                  <a:lnTo>
                    <a:pt x="220002" y="709396"/>
                  </a:lnTo>
                  <a:lnTo>
                    <a:pt x="220002" y="0"/>
                  </a:lnTo>
                  <a:close/>
                </a:path>
              </a:pathLst>
            </a:custGeom>
            <a:solidFill>
              <a:srgbClr val="8B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142556" y="5667099"/>
              <a:ext cx="220345" cy="764540"/>
            </a:xfrm>
            <a:custGeom>
              <a:avLst/>
              <a:gdLst/>
              <a:ahLst/>
              <a:cxnLst/>
              <a:rect l="l" t="t" r="r" b="b"/>
              <a:pathLst>
                <a:path w="220345" h="764539">
                  <a:moveTo>
                    <a:pt x="220002" y="709396"/>
                  </a:moveTo>
                  <a:lnTo>
                    <a:pt x="0" y="764260"/>
                  </a:lnTo>
                  <a:lnTo>
                    <a:pt x="0" y="26339"/>
                  </a:lnTo>
                  <a:lnTo>
                    <a:pt x="220002" y="0"/>
                  </a:lnTo>
                  <a:lnTo>
                    <a:pt x="220002" y="7093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843548" y="5673127"/>
              <a:ext cx="299085" cy="758825"/>
            </a:xfrm>
            <a:custGeom>
              <a:avLst/>
              <a:gdLst/>
              <a:ahLst/>
              <a:cxnLst/>
              <a:rect l="l" t="t" r="r" b="b"/>
              <a:pathLst>
                <a:path w="299085" h="758825">
                  <a:moveTo>
                    <a:pt x="0" y="0"/>
                  </a:moveTo>
                  <a:lnTo>
                    <a:pt x="0" y="708304"/>
                  </a:lnTo>
                  <a:lnTo>
                    <a:pt x="299008" y="758240"/>
                  </a:lnTo>
                  <a:lnTo>
                    <a:pt x="299008" y="20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843548" y="5673127"/>
              <a:ext cx="299085" cy="758825"/>
            </a:xfrm>
            <a:custGeom>
              <a:avLst/>
              <a:gdLst/>
              <a:ahLst/>
              <a:cxnLst/>
              <a:rect l="l" t="t" r="r" b="b"/>
              <a:pathLst>
                <a:path w="299085" h="758825">
                  <a:moveTo>
                    <a:pt x="0" y="708304"/>
                  </a:moveTo>
                  <a:lnTo>
                    <a:pt x="299008" y="758240"/>
                  </a:lnTo>
                  <a:lnTo>
                    <a:pt x="299008" y="20319"/>
                  </a:lnTo>
                  <a:lnTo>
                    <a:pt x="0" y="0"/>
                  </a:lnTo>
                  <a:lnTo>
                    <a:pt x="0" y="7083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843548" y="5649549"/>
              <a:ext cx="519430" cy="44450"/>
            </a:xfrm>
            <a:custGeom>
              <a:avLst/>
              <a:gdLst/>
              <a:ahLst/>
              <a:cxnLst/>
              <a:rect l="l" t="t" r="r" b="b"/>
              <a:pathLst>
                <a:path w="519429" h="44450">
                  <a:moveTo>
                    <a:pt x="226580" y="0"/>
                  </a:moveTo>
                  <a:lnTo>
                    <a:pt x="0" y="23583"/>
                  </a:lnTo>
                  <a:lnTo>
                    <a:pt x="299008" y="43891"/>
                  </a:lnTo>
                  <a:lnTo>
                    <a:pt x="519010" y="17551"/>
                  </a:lnTo>
                  <a:lnTo>
                    <a:pt x="226580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843548" y="5649549"/>
              <a:ext cx="519430" cy="44450"/>
            </a:xfrm>
            <a:custGeom>
              <a:avLst/>
              <a:gdLst/>
              <a:ahLst/>
              <a:cxnLst/>
              <a:rect l="l" t="t" r="r" b="b"/>
              <a:pathLst>
                <a:path w="519429" h="44450">
                  <a:moveTo>
                    <a:pt x="519010" y="17551"/>
                  </a:moveTo>
                  <a:lnTo>
                    <a:pt x="299008" y="43891"/>
                  </a:lnTo>
                  <a:lnTo>
                    <a:pt x="0" y="23583"/>
                  </a:lnTo>
                  <a:lnTo>
                    <a:pt x="226580" y="0"/>
                  </a:lnTo>
                  <a:lnTo>
                    <a:pt x="519010" y="17551"/>
                  </a:lnTo>
                  <a:close/>
                </a:path>
              </a:pathLst>
            </a:custGeom>
            <a:ln w="12700">
              <a:solidFill>
                <a:srgbClr val="4A4A4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949986" y="6316697"/>
              <a:ext cx="33020" cy="82550"/>
            </a:xfrm>
            <a:custGeom>
              <a:avLst/>
              <a:gdLst/>
              <a:ahLst/>
              <a:cxnLst/>
              <a:rect l="l" t="t" r="r" b="b"/>
              <a:pathLst>
                <a:path w="33020" h="82550">
                  <a:moveTo>
                    <a:pt x="0" y="0"/>
                  </a:moveTo>
                  <a:lnTo>
                    <a:pt x="0" y="82296"/>
                  </a:lnTo>
                  <a:lnTo>
                    <a:pt x="32918" y="75171"/>
                  </a:lnTo>
                  <a:lnTo>
                    <a:pt x="32918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E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949986" y="6316697"/>
              <a:ext cx="33020" cy="82550"/>
            </a:xfrm>
            <a:custGeom>
              <a:avLst/>
              <a:gdLst/>
              <a:ahLst/>
              <a:cxnLst/>
              <a:rect l="l" t="t" r="r" b="b"/>
              <a:pathLst>
                <a:path w="33020" h="82550">
                  <a:moveTo>
                    <a:pt x="0" y="82296"/>
                  </a:moveTo>
                  <a:lnTo>
                    <a:pt x="32918" y="75171"/>
                  </a:lnTo>
                  <a:lnTo>
                    <a:pt x="32918" y="5410"/>
                  </a:lnTo>
                  <a:lnTo>
                    <a:pt x="0" y="0"/>
                  </a:lnTo>
                  <a:lnTo>
                    <a:pt x="0" y="822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982905" y="6391862"/>
              <a:ext cx="51435" cy="8255"/>
            </a:xfrm>
            <a:custGeom>
              <a:avLst/>
              <a:gdLst/>
              <a:ahLst/>
              <a:cxnLst/>
              <a:rect l="l" t="t" r="r" b="b"/>
              <a:pathLst>
                <a:path w="51435" h="8254">
                  <a:moveTo>
                    <a:pt x="0" y="0"/>
                  </a:moveTo>
                  <a:lnTo>
                    <a:pt x="51028" y="82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982905" y="6322111"/>
              <a:ext cx="50800" cy="91440"/>
            </a:xfrm>
            <a:custGeom>
              <a:avLst/>
              <a:gdLst/>
              <a:ahLst/>
              <a:cxnLst/>
              <a:rect l="l" t="t" r="r" b="b"/>
              <a:pathLst>
                <a:path w="50800" h="91439">
                  <a:moveTo>
                    <a:pt x="0" y="0"/>
                  </a:moveTo>
                  <a:lnTo>
                    <a:pt x="50482" y="8305"/>
                  </a:lnTo>
                  <a:lnTo>
                    <a:pt x="50482" y="911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157365" y="5714282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1663"/>
                  </a:lnTo>
                  <a:lnTo>
                    <a:pt x="0" y="27990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303300" y="5695628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209"/>
                  </a:lnTo>
                  <a:lnTo>
                    <a:pt x="0" y="27990"/>
                  </a:lnTo>
                  <a:lnTo>
                    <a:pt x="14808" y="26339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303300" y="5695628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26339"/>
                  </a:moveTo>
                  <a:lnTo>
                    <a:pt x="14808" y="0"/>
                  </a:lnTo>
                  <a:lnTo>
                    <a:pt x="0" y="2209"/>
                  </a:lnTo>
                  <a:lnTo>
                    <a:pt x="0" y="27990"/>
                  </a:lnTo>
                  <a:lnTo>
                    <a:pt x="14808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245147" y="5703312"/>
              <a:ext cx="14604" cy="27940"/>
            </a:xfrm>
            <a:custGeom>
              <a:avLst/>
              <a:gdLst/>
              <a:ahLst/>
              <a:cxnLst/>
              <a:rect l="l" t="t" r="r" b="b"/>
              <a:pathLst>
                <a:path w="14604" h="27939">
                  <a:moveTo>
                    <a:pt x="14274" y="0"/>
                  </a:moveTo>
                  <a:lnTo>
                    <a:pt x="0" y="1651"/>
                  </a:lnTo>
                  <a:lnTo>
                    <a:pt x="0" y="27432"/>
                  </a:lnTo>
                  <a:lnTo>
                    <a:pt x="14274" y="25793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245147" y="5703312"/>
              <a:ext cx="14604" cy="27940"/>
            </a:xfrm>
            <a:custGeom>
              <a:avLst/>
              <a:gdLst/>
              <a:ahLst/>
              <a:cxnLst/>
              <a:rect l="l" t="t" r="r" b="b"/>
              <a:pathLst>
                <a:path w="14604" h="27939">
                  <a:moveTo>
                    <a:pt x="14274" y="25793"/>
                  </a:moveTo>
                  <a:lnTo>
                    <a:pt x="14274" y="0"/>
                  </a:lnTo>
                  <a:lnTo>
                    <a:pt x="0" y="1651"/>
                  </a:lnTo>
                  <a:lnTo>
                    <a:pt x="0" y="27432"/>
                  </a:lnTo>
                  <a:lnTo>
                    <a:pt x="14274" y="257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274230" y="5699467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1663"/>
                  </a:lnTo>
                  <a:lnTo>
                    <a:pt x="0" y="27990"/>
                  </a:lnTo>
                  <a:lnTo>
                    <a:pt x="14808" y="25793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274230" y="5699467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25793"/>
                  </a:moveTo>
                  <a:lnTo>
                    <a:pt x="14808" y="0"/>
                  </a:lnTo>
                  <a:lnTo>
                    <a:pt x="0" y="1663"/>
                  </a:lnTo>
                  <a:lnTo>
                    <a:pt x="0" y="27990"/>
                  </a:lnTo>
                  <a:lnTo>
                    <a:pt x="14808" y="257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186447" y="5710443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1651"/>
                  </a:lnTo>
                  <a:lnTo>
                    <a:pt x="0" y="27990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186447" y="5710443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26339"/>
                  </a:moveTo>
                  <a:lnTo>
                    <a:pt x="14820" y="0"/>
                  </a:lnTo>
                  <a:lnTo>
                    <a:pt x="0" y="1651"/>
                  </a:lnTo>
                  <a:lnTo>
                    <a:pt x="0" y="27990"/>
                  </a:lnTo>
                  <a:lnTo>
                    <a:pt x="14820" y="2633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215518" y="5706605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2197"/>
                  </a:lnTo>
                  <a:lnTo>
                    <a:pt x="0" y="27978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215518" y="5706605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26339"/>
                  </a:moveTo>
                  <a:lnTo>
                    <a:pt x="14820" y="0"/>
                  </a:lnTo>
                  <a:lnTo>
                    <a:pt x="0" y="2197"/>
                  </a:lnTo>
                  <a:lnTo>
                    <a:pt x="0" y="27978"/>
                  </a:lnTo>
                  <a:lnTo>
                    <a:pt x="14820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332396" y="5692349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39" h="27939">
                  <a:moveTo>
                    <a:pt x="14808" y="0"/>
                  </a:moveTo>
                  <a:lnTo>
                    <a:pt x="0" y="1650"/>
                  </a:lnTo>
                  <a:lnTo>
                    <a:pt x="0" y="27431"/>
                  </a:lnTo>
                  <a:lnTo>
                    <a:pt x="14808" y="25780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332396" y="5692349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39" h="27939">
                  <a:moveTo>
                    <a:pt x="14808" y="25780"/>
                  </a:moveTo>
                  <a:lnTo>
                    <a:pt x="14808" y="0"/>
                  </a:lnTo>
                  <a:lnTo>
                    <a:pt x="0" y="1650"/>
                  </a:lnTo>
                  <a:lnTo>
                    <a:pt x="0" y="27431"/>
                  </a:lnTo>
                  <a:lnTo>
                    <a:pt x="14808" y="257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274230" y="5751042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197"/>
                  </a:lnTo>
                  <a:lnTo>
                    <a:pt x="0" y="28536"/>
                  </a:lnTo>
                  <a:lnTo>
                    <a:pt x="14808" y="26339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274230" y="5751042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26339"/>
                  </a:moveTo>
                  <a:lnTo>
                    <a:pt x="14808" y="0"/>
                  </a:lnTo>
                  <a:lnTo>
                    <a:pt x="0" y="2197"/>
                  </a:lnTo>
                  <a:lnTo>
                    <a:pt x="0" y="28536"/>
                  </a:lnTo>
                  <a:lnTo>
                    <a:pt x="14808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303300" y="5747756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39" h="27939">
                  <a:moveTo>
                    <a:pt x="14808" y="0"/>
                  </a:moveTo>
                  <a:lnTo>
                    <a:pt x="0" y="1651"/>
                  </a:lnTo>
                  <a:lnTo>
                    <a:pt x="0" y="27432"/>
                  </a:lnTo>
                  <a:lnTo>
                    <a:pt x="14808" y="25234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303300" y="5747756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39" h="27939">
                  <a:moveTo>
                    <a:pt x="14808" y="25234"/>
                  </a:moveTo>
                  <a:lnTo>
                    <a:pt x="14808" y="0"/>
                  </a:lnTo>
                  <a:lnTo>
                    <a:pt x="0" y="1651"/>
                  </a:lnTo>
                  <a:lnTo>
                    <a:pt x="0" y="27432"/>
                  </a:lnTo>
                  <a:lnTo>
                    <a:pt x="14808" y="252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245147" y="5755439"/>
              <a:ext cx="14604" cy="27940"/>
            </a:xfrm>
            <a:custGeom>
              <a:avLst/>
              <a:gdLst/>
              <a:ahLst/>
              <a:cxnLst/>
              <a:rect l="l" t="t" r="r" b="b"/>
              <a:pathLst>
                <a:path w="14604" h="27939">
                  <a:moveTo>
                    <a:pt x="14274" y="0"/>
                  </a:moveTo>
                  <a:lnTo>
                    <a:pt x="0" y="1650"/>
                  </a:lnTo>
                  <a:lnTo>
                    <a:pt x="0" y="27431"/>
                  </a:lnTo>
                  <a:lnTo>
                    <a:pt x="14274" y="25780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245147" y="5755439"/>
              <a:ext cx="14604" cy="27940"/>
            </a:xfrm>
            <a:custGeom>
              <a:avLst/>
              <a:gdLst/>
              <a:ahLst/>
              <a:cxnLst/>
              <a:rect l="l" t="t" r="r" b="b"/>
              <a:pathLst>
                <a:path w="14604" h="27939">
                  <a:moveTo>
                    <a:pt x="14274" y="25780"/>
                  </a:moveTo>
                  <a:lnTo>
                    <a:pt x="14274" y="0"/>
                  </a:lnTo>
                  <a:lnTo>
                    <a:pt x="0" y="1650"/>
                  </a:lnTo>
                  <a:lnTo>
                    <a:pt x="0" y="27431"/>
                  </a:lnTo>
                  <a:lnTo>
                    <a:pt x="14274" y="257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332396" y="574337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197"/>
                  </a:lnTo>
                  <a:lnTo>
                    <a:pt x="0" y="27978"/>
                  </a:lnTo>
                  <a:lnTo>
                    <a:pt x="14808" y="26339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186447" y="5763116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1651"/>
                  </a:lnTo>
                  <a:lnTo>
                    <a:pt x="0" y="27978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186447" y="5763116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26339"/>
                  </a:moveTo>
                  <a:lnTo>
                    <a:pt x="14820" y="0"/>
                  </a:lnTo>
                  <a:lnTo>
                    <a:pt x="0" y="1651"/>
                  </a:lnTo>
                  <a:lnTo>
                    <a:pt x="0" y="27978"/>
                  </a:lnTo>
                  <a:lnTo>
                    <a:pt x="14820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157365" y="5766954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1651"/>
                  </a:lnTo>
                  <a:lnTo>
                    <a:pt x="0" y="28536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157365" y="5766954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26339"/>
                  </a:moveTo>
                  <a:lnTo>
                    <a:pt x="14820" y="0"/>
                  </a:lnTo>
                  <a:lnTo>
                    <a:pt x="0" y="1651"/>
                  </a:lnTo>
                  <a:lnTo>
                    <a:pt x="0" y="28536"/>
                  </a:lnTo>
                  <a:lnTo>
                    <a:pt x="14820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215518" y="5759284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1638"/>
                  </a:lnTo>
                  <a:lnTo>
                    <a:pt x="0" y="27978"/>
                  </a:lnTo>
                  <a:lnTo>
                    <a:pt x="14820" y="2632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215518" y="5759284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26327"/>
                  </a:moveTo>
                  <a:lnTo>
                    <a:pt x="14820" y="0"/>
                  </a:lnTo>
                  <a:lnTo>
                    <a:pt x="0" y="1638"/>
                  </a:lnTo>
                  <a:lnTo>
                    <a:pt x="0" y="27978"/>
                  </a:lnTo>
                  <a:lnTo>
                    <a:pt x="14820" y="263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303300" y="5798771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55"/>
                  </a:lnTo>
                  <a:lnTo>
                    <a:pt x="0" y="28536"/>
                  </a:lnTo>
                  <a:lnTo>
                    <a:pt x="14808" y="26352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274230" y="5803163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197"/>
                  </a:lnTo>
                  <a:lnTo>
                    <a:pt x="0" y="27990"/>
                  </a:lnTo>
                  <a:lnTo>
                    <a:pt x="14808" y="25793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274230" y="5803163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25793"/>
                  </a:moveTo>
                  <a:lnTo>
                    <a:pt x="14808" y="0"/>
                  </a:lnTo>
                  <a:lnTo>
                    <a:pt x="0" y="2197"/>
                  </a:lnTo>
                  <a:lnTo>
                    <a:pt x="0" y="27990"/>
                  </a:lnTo>
                  <a:lnTo>
                    <a:pt x="14808" y="257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215518" y="5811392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2197"/>
                  </a:lnTo>
                  <a:lnTo>
                    <a:pt x="0" y="28536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332396" y="5794946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39" h="27939">
                  <a:moveTo>
                    <a:pt x="14808" y="0"/>
                  </a:moveTo>
                  <a:lnTo>
                    <a:pt x="0" y="1638"/>
                  </a:lnTo>
                  <a:lnTo>
                    <a:pt x="0" y="27419"/>
                  </a:lnTo>
                  <a:lnTo>
                    <a:pt x="14808" y="25234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332396" y="5794946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39" h="27939">
                  <a:moveTo>
                    <a:pt x="0" y="27419"/>
                  </a:moveTo>
                  <a:lnTo>
                    <a:pt x="14808" y="25234"/>
                  </a:lnTo>
                  <a:lnTo>
                    <a:pt x="14808" y="0"/>
                  </a:lnTo>
                  <a:lnTo>
                    <a:pt x="0" y="1638"/>
                  </a:lnTo>
                  <a:lnTo>
                    <a:pt x="0" y="274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245147" y="5807015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14274" y="0"/>
                  </a:moveTo>
                  <a:lnTo>
                    <a:pt x="0" y="2184"/>
                  </a:lnTo>
                  <a:lnTo>
                    <a:pt x="0" y="28524"/>
                  </a:lnTo>
                  <a:lnTo>
                    <a:pt x="14274" y="26327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245147" y="5807015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14274" y="26327"/>
                  </a:moveTo>
                  <a:lnTo>
                    <a:pt x="14274" y="0"/>
                  </a:lnTo>
                  <a:lnTo>
                    <a:pt x="0" y="2184"/>
                  </a:lnTo>
                  <a:lnTo>
                    <a:pt x="0" y="28524"/>
                  </a:lnTo>
                  <a:lnTo>
                    <a:pt x="14274" y="263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157365" y="5819627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0"/>
                  </a:moveTo>
                  <a:lnTo>
                    <a:pt x="0" y="2197"/>
                  </a:lnTo>
                  <a:lnTo>
                    <a:pt x="0" y="29083"/>
                  </a:lnTo>
                  <a:lnTo>
                    <a:pt x="14820" y="26885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157365" y="5819627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26885"/>
                  </a:moveTo>
                  <a:lnTo>
                    <a:pt x="14820" y="0"/>
                  </a:lnTo>
                  <a:lnTo>
                    <a:pt x="0" y="2197"/>
                  </a:lnTo>
                  <a:lnTo>
                    <a:pt x="0" y="29083"/>
                  </a:lnTo>
                  <a:lnTo>
                    <a:pt x="14820" y="2688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186447" y="5815783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1651"/>
                  </a:lnTo>
                  <a:lnTo>
                    <a:pt x="0" y="27978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186447" y="5815783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26339"/>
                  </a:moveTo>
                  <a:lnTo>
                    <a:pt x="14820" y="0"/>
                  </a:lnTo>
                  <a:lnTo>
                    <a:pt x="0" y="1651"/>
                  </a:lnTo>
                  <a:lnTo>
                    <a:pt x="0" y="27978"/>
                  </a:lnTo>
                  <a:lnTo>
                    <a:pt x="14820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274230" y="585474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197"/>
                  </a:lnTo>
                  <a:lnTo>
                    <a:pt x="0" y="28536"/>
                  </a:lnTo>
                  <a:lnTo>
                    <a:pt x="14808" y="25781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274230" y="585474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197"/>
                  </a:moveTo>
                  <a:lnTo>
                    <a:pt x="0" y="28536"/>
                  </a:lnTo>
                  <a:lnTo>
                    <a:pt x="14808" y="25781"/>
                  </a:lnTo>
                  <a:lnTo>
                    <a:pt x="14808" y="0"/>
                  </a:lnTo>
                  <a:lnTo>
                    <a:pt x="0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303300" y="5850898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39" h="27939">
                  <a:moveTo>
                    <a:pt x="14808" y="0"/>
                  </a:moveTo>
                  <a:lnTo>
                    <a:pt x="0" y="1638"/>
                  </a:lnTo>
                  <a:lnTo>
                    <a:pt x="0" y="27432"/>
                  </a:lnTo>
                  <a:lnTo>
                    <a:pt x="14808" y="25234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303300" y="5850898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39" h="27939">
                  <a:moveTo>
                    <a:pt x="0" y="27432"/>
                  </a:moveTo>
                  <a:lnTo>
                    <a:pt x="14808" y="25234"/>
                  </a:lnTo>
                  <a:lnTo>
                    <a:pt x="14808" y="0"/>
                  </a:lnTo>
                  <a:lnTo>
                    <a:pt x="0" y="1638"/>
                  </a:lnTo>
                  <a:lnTo>
                    <a:pt x="0" y="274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186437" y="5864072"/>
              <a:ext cx="44450" cy="32384"/>
            </a:xfrm>
            <a:custGeom>
              <a:avLst/>
              <a:gdLst/>
              <a:ahLst/>
              <a:cxnLst/>
              <a:rect l="l" t="t" r="r" b="b"/>
              <a:pathLst>
                <a:path w="44450" h="32385">
                  <a:moveTo>
                    <a:pt x="14820" y="4394"/>
                  </a:moveTo>
                  <a:lnTo>
                    <a:pt x="0" y="6045"/>
                  </a:lnTo>
                  <a:lnTo>
                    <a:pt x="0" y="32372"/>
                  </a:lnTo>
                  <a:lnTo>
                    <a:pt x="14820" y="30734"/>
                  </a:lnTo>
                  <a:lnTo>
                    <a:pt x="14820" y="4394"/>
                  </a:lnTo>
                  <a:close/>
                </a:path>
                <a:path w="44450" h="32385">
                  <a:moveTo>
                    <a:pt x="43891" y="0"/>
                  </a:moveTo>
                  <a:lnTo>
                    <a:pt x="29070" y="2184"/>
                  </a:lnTo>
                  <a:lnTo>
                    <a:pt x="29070" y="27978"/>
                  </a:lnTo>
                  <a:lnTo>
                    <a:pt x="43891" y="25781"/>
                  </a:lnTo>
                  <a:lnTo>
                    <a:pt x="43891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332396" y="5846508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39" h="27939">
                  <a:moveTo>
                    <a:pt x="14808" y="0"/>
                  </a:moveTo>
                  <a:lnTo>
                    <a:pt x="0" y="2197"/>
                  </a:lnTo>
                  <a:lnTo>
                    <a:pt x="0" y="27432"/>
                  </a:lnTo>
                  <a:lnTo>
                    <a:pt x="14808" y="25234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332396" y="5846508"/>
              <a:ext cx="15240" cy="27940"/>
            </a:xfrm>
            <a:custGeom>
              <a:avLst/>
              <a:gdLst/>
              <a:ahLst/>
              <a:cxnLst/>
              <a:rect l="l" t="t" r="r" b="b"/>
              <a:pathLst>
                <a:path w="15239" h="27939">
                  <a:moveTo>
                    <a:pt x="0" y="27432"/>
                  </a:moveTo>
                  <a:lnTo>
                    <a:pt x="14808" y="25234"/>
                  </a:lnTo>
                  <a:lnTo>
                    <a:pt x="14808" y="0"/>
                  </a:lnTo>
                  <a:lnTo>
                    <a:pt x="0" y="2197"/>
                  </a:lnTo>
                  <a:lnTo>
                    <a:pt x="0" y="274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157365" y="5872845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2197"/>
                  </a:lnTo>
                  <a:lnTo>
                    <a:pt x="0" y="28524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157365" y="5872845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26339"/>
                  </a:moveTo>
                  <a:lnTo>
                    <a:pt x="14820" y="0"/>
                  </a:lnTo>
                  <a:lnTo>
                    <a:pt x="0" y="2197"/>
                  </a:lnTo>
                  <a:lnTo>
                    <a:pt x="0" y="28524"/>
                  </a:lnTo>
                  <a:lnTo>
                    <a:pt x="14820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245147" y="5859682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14274" y="0"/>
                  </a:moveTo>
                  <a:lnTo>
                    <a:pt x="0" y="2184"/>
                  </a:lnTo>
                  <a:lnTo>
                    <a:pt x="0" y="27978"/>
                  </a:lnTo>
                  <a:lnTo>
                    <a:pt x="14274" y="25780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245147" y="5859682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14274" y="25780"/>
                  </a:moveTo>
                  <a:lnTo>
                    <a:pt x="14274" y="0"/>
                  </a:lnTo>
                  <a:lnTo>
                    <a:pt x="0" y="2184"/>
                  </a:lnTo>
                  <a:lnTo>
                    <a:pt x="0" y="27978"/>
                  </a:lnTo>
                  <a:lnTo>
                    <a:pt x="14274" y="257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332396" y="5897544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197"/>
                  </a:lnTo>
                  <a:lnTo>
                    <a:pt x="0" y="27978"/>
                  </a:lnTo>
                  <a:lnTo>
                    <a:pt x="14808" y="25234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186447" y="5920576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0"/>
                  </a:moveTo>
                  <a:lnTo>
                    <a:pt x="0" y="2755"/>
                  </a:lnTo>
                  <a:lnTo>
                    <a:pt x="0" y="29070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186447" y="5920576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26339"/>
                  </a:moveTo>
                  <a:lnTo>
                    <a:pt x="14820" y="0"/>
                  </a:lnTo>
                  <a:lnTo>
                    <a:pt x="0" y="2755"/>
                  </a:lnTo>
                  <a:lnTo>
                    <a:pt x="0" y="29070"/>
                  </a:lnTo>
                  <a:lnTo>
                    <a:pt x="14820" y="2633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215518" y="5916185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2197"/>
                  </a:lnTo>
                  <a:lnTo>
                    <a:pt x="0" y="28536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215518" y="5916185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26339"/>
                  </a:moveTo>
                  <a:lnTo>
                    <a:pt x="14820" y="0"/>
                  </a:lnTo>
                  <a:lnTo>
                    <a:pt x="0" y="2197"/>
                  </a:lnTo>
                  <a:lnTo>
                    <a:pt x="0" y="28536"/>
                  </a:lnTo>
                  <a:lnTo>
                    <a:pt x="14820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157365" y="5925525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0"/>
                  </a:moveTo>
                  <a:lnTo>
                    <a:pt x="0" y="2730"/>
                  </a:lnTo>
                  <a:lnTo>
                    <a:pt x="0" y="29070"/>
                  </a:lnTo>
                  <a:lnTo>
                    <a:pt x="14820" y="2632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303300" y="5901918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197"/>
                  </a:lnTo>
                  <a:lnTo>
                    <a:pt x="0" y="28536"/>
                  </a:lnTo>
                  <a:lnTo>
                    <a:pt x="14808" y="26339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303300" y="5901918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197"/>
                  </a:moveTo>
                  <a:lnTo>
                    <a:pt x="0" y="28536"/>
                  </a:lnTo>
                  <a:lnTo>
                    <a:pt x="14808" y="26339"/>
                  </a:lnTo>
                  <a:lnTo>
                    <a:pt x="14808" y="0"/>
                  </a:lnTo>
                  <a:lnTo>
                    <a:pt x="0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245147" y="5911800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14274" y="0"/>
                  </a:moveTo>
                  <a:lnTo>
                    <a:pt x="0" y="2197"/>
                  </a:lnTo>
                  <a:lnTo>
                    <a:pt x="0" y="27978"/>
                  </a:lnTo>
                  <a:lnTo>
                    <a:pt x="14274" y="25780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274230" y="5906857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55"/>
                  </a:lnTo>
                  <a:lnTo>
                    <a:pt x="0" y="28536"/>
                  </a:lnTo>
                  <a:lnTo>
                    <a:pt x="14808" y="26339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274230" y="5906857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36"/>
                  </a:moveTo>
                  <a:lnTo>
                    <a:pt x="14808" y="26339"/>
                  </a:lnTo>
                  <a:lnTo>
                    <a:pt x="14808" y="0"/>
                  </a:lnTo>
                  <a:lnTo>
                    <a:pt x="0" y="2755"/>
                  </a:lnTo>
                  <a:lnTo>
                    <a:pt x="0" y="285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332396" y="5949109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197"/>
                  </a:lnTo>
                  <a:lnTo>
                    <a:pt x="0" y="27978"/>
                  </a:lnTo>
                  <a:lnTo>
                    <a:pt x="14808" y="25247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332396" y="5949109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197"/>
                  </a:moveTo>
                  <a:lnTo>
                    <a:pt x="0" y="27978"/>
                  </a:lnTo>
                  <a:lnTo>
                    <a:pt x="14808" y="25247"/>
                  </a:lnTo>
                  <a:lnTo>
                    <a:pt x="14808" y="0"/>
                  </a:lnTo>
                  <a:lnTo>
                    <a:pt x="0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245147" y="5963921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14274" y="0"/>
                  </a:moveTo>
                  <a:lnTo>
                    <a:pt x="0" y="2197"/>
                  </a:lnTo>
                  <a:lnTo>
                    <a:pt x="0" y="28524"/>
                  </a:lnTo>
                  <a:lnTo>
                    <a:pt x="14274" y="25780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245147" y="5963921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0" y="28524"/>
                  </a:moveTo>
                  <a:lnTo>
                    <a:pt x="14274" y="25780"/>
                  </a:lnTo>
                  <a:lnTo>
                    <a:pt x="14274" y="0"/>
                  </a:lnTo>
                  <a:lnTo>
                    <a:pt x="0" y="2197"/>
                  </a:lnTo>
                  <a:lnTo>
                    <a:pt x="0" y="285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186447" y="5973242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0"/>
                  </a:moveTo>
                  <a:lnTo>
                    <a:pt x="0" y="2755"/>
                  </a:lnTo>
                  <a:lnTo>
                    <a:pt x="0" y="29083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186447" y="5973242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26339"/>
                  </a:moveTo>
                  <a:lnTo>
                    <a:pt x="14820" y="0"/>
                  </a:lnTo>
                  <a:lnTo>
                    <a:pt x="0" y="2755"/>
                  </a:lnTo>
                  <a:lnTo>
                    <a:pt x="0" y="29083"/>
                  </a:lnTo>
                  <a:lnTo>
                    <a:pt x="14820" y="2633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274230" y="5958984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197"/>
                  </a:lnTo>
                  <a:lnTo>
                    <a:pt x="0" y="27978"/>
                  </a:lnTo>
                  <a:lnTo>
                    <a:pt x="14808" y="25780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274230" y="5958984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7978"/>
                  </a:moveTo>
                  <a:lnTo>
                    <a:pt x="14808" y="25780"/>
                  </a:lnTo>
                  <a:lnTo>
                    <a:pt x="14808" y="0"/>
                  </a:lnTo>
                  <a:lnTo>
                    <a:pt x="0" y="2197"/>
                  </a:lnTo>
                  <a:lnTo>
                    <a:pt x="0" y="279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157354" y="5954039"/>
              <a:ext cx="161290" cy="53340"/>
            </a:xfrm>
            <a:custGeom>
              <a:avLst/>
              <a:gdLst/>
              <a:ahLst/>
              <a:cxnLst/>
              <a:rect l="l" t="t" r="r" b="b"/>
              <a:pathLst>
                <a:path w="161289" h="53339">
                  <a:moveTo>
                    <a:pt x="14820" y="24155"/>
                  </a:moveTo>
                  <a:lnTo>
                    <a:pt x="0" y="26898"/>
                  </a:lnTo>
                  <a:lnTo>
                    <a:pt x="0" y="53238"/>
                  </a:lnTo>
                  <a:lnTo>
                    <a:pt x="14820" y="51041"/>
                  </a:lnTo>
                  <a:lnTo>
                    <a:pt x="14820" y="24155"/>
                  </a:lnTo>
                  <a:close/>
                </a:path>
                <a:path w="161289" h="53339">
                  <a:moveTo>
                    <a:pt x="160743" y="0"/>
                  </a:moveTo>
                  <a:lnTo>
                    <a:pt x="145935" y="2209"/>
                  </a:lnTo>
                  <a:lnTo>
                    <a:pt x="145935" y="27990"/>
                  </a:lnTo>
                  <a:lnTo>
                    <a:pt x="160743" y="25793"/>
                  </a:lnTo>
                  <a:lnTo>
                    <a:pt x="160743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215518" y="5968862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2184"/>
                  </a:lnTo>
                  <a:lnTo>
                    <a:pt x="0" y="28524"/>
                  </a:lnTo>
                  <a:lnTo>
                    <a:pt x="14820" y="25780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215518" y="5968862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24"/>
                  </a:moveTo>
                  <a:lnTo>
                    <a:pt x="14820" y="25780"/>
                  </a:lnTo>
                  <a:lnTo>
                    <a:pt x="14820" y="0"/>
                  </a:lnTo>
                  <a:lnTo>
                    <a:pt x="0" y="2184"/>
                  </a:lnTo>
                  <a:lnTo>
                    <a:pt x="0" y="285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274230" y="6010546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55"/>
                  </a:lnTo>
                  <a:lnTo>
                    <a:pt x="0" y="28536"/>
                  </a:lnTo>
                  <a:lnTo>
                    <a:pt x="14808" y="25793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274230" y="6010546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36"/>
                  </a:moveTo>
                  <a:lnTo>
                    <a:pt x="14808" y="25793"/>
                  </a:lnTo>
                  <a:lnTo>
                    <a:pt x="14808" y="0"/>
                  </a:lnTo>
                  <a:lnTo>
                    <a:pt x="0" y="2755"/>
                  </a:lnTo>
                  <a:lnTo>
                    <a:pt x="0" y="285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186447" y="6025923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0"/>
                  </a:moveTo>
                  <a:lnTo>
                    <a:pt x="0" y="2743"/>
                  </a:lnTo>
                  <a:lnTo>
                    <a:pt x="0" y="29070"/>
                  </a:lnTo>
                  <a:lnTo>
                    <a:pt x="14820" y="2632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186447" y="6025923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2743"/>
                  </a:moveTo>
                  <a:lnTo>
                    <a:pt x="0" y="29070"/>
                  </a:lnTo>
                  <a:lnTo>
                    <a:pt x="14820" y="26327"/>
                  </a:lnTo>
                  <a:lnTo>
                    <a:pt x="14820" y="0"/>
                  </a:lnTo>
                  <a:lnTo>
                    <a:pt x="0" y="27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157365" y="6031398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0"/>
                  </a:moveTo>
                  <a:lnTo>
                    <a:pt x="0" y="2743"/>
                  </a:lnTo>
                  <a:lnTo>
                    <a:pt x="0" y="29083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157365" y="6031398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2743"/>
                  </a:moveTo>
                  <a:lnTo>
                    <a:pt x="0" y="29083"/>
                  </a:lnTo>
                  <a:lnTo>
                    <a:pt x="14820" y="26339"/>
                  </a:lnTo>
                  <a:lnTo>
                    <a:pt x="14820" y="0"/>
                  </a:lnTo>
                  <a:lnTo>
                    <a:pt x="0" y="274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303300" y="6005071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43"/>
                  </a:lnTo>
                  <a:lnTo>
                    <a:pt x="0" y="28524"/>
                  </a:lnTo>
                  <a:lnTo>
                    <a:pt x="14808" y="25793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303300" y="6005071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24"/>
                  </a:moveTo>
                  <a:lnTo>
                    <a:pt x="14808" y="25793"/>
                  </a:lnTo>
                  <a:lnTo>
                    <a:pt x="14808" y="0"/>
                  </a:lnTo>
                  <a:lnTo>
                    <a:pt x="0" y="2743"/>
                  </a:lnTo>
                  <a:lnTo>
                    <a:pt x="0" y="285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332396" y="600013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43"/>
                  </a:lnTo>
                  <a:lnTo>
                    <a:pt x="0" y="27978"/>
                  </a:lnTo>
                  <a:lnTo>
                    <a:pt x="14808" y="25234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215518" y="602097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20" y="0"/>
                  </a:moveTo>
                  <a:lnTo>
                    <a:pt x="0" y="2755"/>
                  </a:lnTo>
                  <a:lnTo>
                    <a:pt x="0" y="28536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215518" y="602097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36"/>
                  </a:moveTo>
                  <a:lnTo>
                    <a:pt x="14820" y="26339"/>
                  </a:lnTo>
                  <a:lnTo>
                    <a:pt x="14820" y="0"/>
                  </a:lnTo>
                  <a:lnTo>
                    <a:pt x="0" y="2755"/>
                  </a:lnTo>
                  <a:lnTo>
                    <a:pt x="0" y="285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245147" y="6015489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4" h="29210">
                  <a:moveTo>
                    <a:pt x="14274" y="0"/>
                  </a:moveTo>
                  <a:lnTo>
                    <a:pt x="0" y="2743"/>
                  </a:lnTo>
                  <a:lnTo>
                    <a:pt x="0" y="29083"/>
                  </a:lnTo>
                  <a:lnTo>
                    <a:pt x="14274" y="26339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6245147" y="6015489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4" h="29210">
                  <a:moveTo>
                    <a:pt x="0" y="29083"/>
                  </a:moveTo>
                  <a:lnTo>
                    <a:pt x="14274" y="26339"/>
                  </a:lnTo>
                  <a:lnTo>
                    <a:pt x="14274" y="0"/>
                  </a:lnTo>
                  <a:lnTo>
                    <a:pt x="0" y="2743"/>
                  </a:lnTo>
                  <a:lnTo>
                    <a:pt x="0" y="290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303300" y="6057179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55"/>
                  </a:lnTo>
                  <a:lnTo>
                    <a:pt x="0" y="28536"/>
                  </a:lnTo>
                  <a:lnTo>
                    <a:pt x="14808" y="25793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303300" y="6057179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36"/>
                  </a:moveTo>
                  <a:lnTo>
                    <a:pt x="14808" y="25793"/>
                  </a:lnTo>
                  <a:lnTo>
                    <a:pt x="14808" y="0"/>
                  </a:lnTo>
                  <a:lnTo>
                    <a:pt x="0" y="2755"/>
                  </a:lnTo>
                  <a:lnTo>
                    <a:pt x="0" y="285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6245147" y="6067616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4" h="29210">
                  <a:moveTo>
                    <a:pt x="14274" y="0"/>
                  </a:moveTo>
                  <a:lnTo>
                    <a:pt x="0" y="2743"/>
                  </a:lnTo>
                  <a:lnTo>
                    <a:pt x="0" y="29070"/>
                  </a:lnTo>
                  <a:lnTo>
                    <a:pt x="14274" y="26327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6157365" y="6084070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2743"/>
                  </a:lnTo>
                  <a:lnTo>
                    <a:pt x="0" y="29629"/>
                  </a:lnTo>
                  <a:lnTo>
                    <a:pt x="14820" y="26873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6157365" y="6084070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0" y="2743"/>
                  </a:moveTo>
                  <a:lnTo>
                    <a:pt x="0" y="29629"/>
                  </a:lnTo>
                  <a:lnTo>
                    <a:pt x="14820" y="26873"/>
                  </a:lnTo>
                  <a:lnTo>
                    <a:pt x="14820" y="0"/>
                  </a:lnTo>
                  <a:lnTo>
                    <a:pt x="0" y="27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6274230" y="6062681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43"/>
                  </a:lnTo>
                  <a:lnTo>
                    <a:pt x="0" y="28524"/>
                  </a:lnTo>
                  <a:lnTo>
                    <a:pt x="14808" y="25780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6274230" y="6062681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24"/>
                  </a:moveTo>
                  <a:lnTo>
                    <a:pt x="14808" y="25780"/>
                  </a:lnTo>
                  <a:lnTo>
                    <a:pt x="14808" y="0"/>
                  </a:lnTo>
                  <a:lnTo>
                    <a:pt x="0" y="2743"/>
                  </a:lnTo>
                  <a:lnTo>
                    <a:pt x="0" y="285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186447" y="6078576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0"/>
                  </a:moveTo>
                  <a:lnTo>
                    <a:pt x="0" y="2755"/>
                  </a:lnTo>
                  <a:lnTo>
                    <a:pt x="0" y="29082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6186447" y="6078576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2755"/>
                  </a:moveTo>
                  <a:lnTo>
                    <a:pt x="0" y="29082"/>
                  </a:lnTo>
                  <a:lnTo>
                    <a:pt x="14820" y="26339"/>
                  </a:lnTo>
                  <a:lnTo>
                    <a:pt x="14820" y="0"/>
                  </a:lnTo>
                  <a:lnTo>
                    <a:pt x="0" y="275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6332396" y="6051704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43"/>
                  </a:lnTo>
                  <a:lnTo>
                    <a:pt x="0" y="27978"/>
                  </a:lnTo>
                  <a:lnTo>
                    <a:pt x="14808" y="25234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6332396" y="6051704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7978"/>
                  </a:moveTo>
                  <a:lnTo>
                    <a:pt x="14808" y="25234"/>
                  </a:lnTo>
                  <a:lnTo>
                    <a:pt x="14808" y="0"/>
                  </a:lnTo>
                  <a:lnTo>
                    <a:pt x="0" y="2743"/>
                  </a:lnTo>
                  <a:lnTo>
                    <a:pt x="0" y="279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6215507" y="6073101"/>
              <a:ext cx="15240" cy="81915"/>
            </a:xfrm>
            <a:custGeom>
              <a:avLst/>
              <a:gdLst/>
              <a:ahLst/>
              <a:cxnLst/>
              <a:rect l="l" t="t" r="r" b="b"/>
              <a:pathLst>
                <a:path w="15239" h="81914">
                  <a:moveTo>
                    <a:pt x="14820" y="52666"/>
                  </a:moveTo>
                  <a:lnTo>
                    <a:pt x="0" y="55410"/>
                  </a:lnTo>
                  <a:lnTo>
                    <a:pt x="0" y="81749"/>
                  </a:lnTo>
                  <a:lnTo>
                    <a:pt x="14820" y="78994"/>
                  </a:lnTo>
                  <a:lnTo>
                    <a:pt x="14820" y="52666"/>
                  </a:lnTo>
                  <a:close/>
                </a:path>
                <a:path w="15239" h="81914">
                  <a:moveTo>
                    <a:pt x="14820" y="0"/>
                  </a:moveTo>
                  <a:lnTo>
                    <a:pt x="0" y="2743"/>
                  </a:lnTo>
                  <a:lnTo>
                    <a:pt x="0" y="29083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6332396" y="6102721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55"/>
                  </a:lnTo>
                  <a:lnTo>
                    <a:pt x="0" y="28536"/>
                  </a:lnTo>
                  <a:lnTo>
                    <a:pt x="14808" y="25793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6332396" y="6102721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36"/>
                  </a:moveTo>
                  <a:lnTo>
                    <a:pt x="14808" y="25793"/>
                  </a:lnTo>
                  <a:lnTo>
                    <a:pt x="14808" y="0"/>
                  </a:lnTo>
                  <a:lnTo>
                    <a:pt x="0" y="2755"/>
                  </a:lnTo>
                  <a:lnTo>
                    <a:pt x="0" y="285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6274230" y="6114249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08" y="0"/>
                  </a:moveTo>
                  <a:lnTo>
                    <a:pt x="0" y="2743"/>
                  </a:lnTo>
                  <a:lnTo>
                    <a:pt x="0" y="29070"/>
                  </a:lnTo>
                  <a:lnTo>
                    <a:pt x="14808" y="25780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6274230" y="6114249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29070"/>
                  </a:moveTo>
                  <a:lnTo>
                    <a:pt x="14808" y="25780"/>
                  </a:lnTo>
                  <a:lnTo>
                    <a:pt x="14808" y="0"/>
                  </a:lnTo>
                  <a:lnTo>
                    <a:pt x="0" y="2743"/>
                  </a:lnTo>
                  <a:lnTo>
                    <a:pt x="0" y="290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6245147" y="6120286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4" h="29210">
                  <a:moveTo>
                    <a:pt x="14274" y="0"/>
                  </a:moveTo>
                  <a:lnTo>
                    <a:pt x="0" y="2743"/>
                  </a:lnTo>
                  <a:lnTo>
                    <a:pt x="0" y="29070"/>
                  </a:lnTo>
                  <a:lnTo>
                    <a:pt x="14274" y="25781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245147" y="6120286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4" h="29210">
                  <a:moveTo>
                    <a:pt x="0" y="2743"/>
                  </a:moveTo>
                  <a:lnTo>
                    <a:pt x="0" y="29070"/>
                  </a:lnTo>
                  <a:lnTo>
                    <a:pt x="14274" y="25781"/>
                  </a:lnTo>
                  <a:lnTo>
                    <a:pt x="14274" y="0"/>
                  </a:lnTo>
                  <a:lnTo>
                    <a:pt x="0" y="27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303300" y="6108216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08" y="0"/>
                  </a:moveTo>
                  <a:lnTo>
                    <a:pt x="0" y="3289"/>
                  </a:lnTo>
                  <a:lnTo>
                    <a:pt x="0" y="29070"/>
                  </a:lnTo>
                  <a:lnTo>
                    <a:pt x="14808" y="25780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6303300" y="6108216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29070"/>
                  </a:moveTo>
                  <a:lnTo>
                    <a:pt x="14808" y="25780"/>
                  </a:lnTo>
                  <a:lnTo>
                    <a:pt x="14808" y="0"/>
                  </a:lnTo>
                  <a:lnTo>
                    <a:pt x="0" y="3289"/>
                  </a:lnTo>
                  <a:lnTo>
                    <a:pt x="0" y="290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6157365" y="6137290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2743"/>
                  </a:lnTo>
                  <a:lnTo>
                    <a:pt x="0" y="29629"/>
                  </a:lnTo>
                  <a:lnTo>
                    <a:pt x="14820" y="2632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6157365" y="6137290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0" y="2743"/>
                  </a:moveTo>
                  <a:lnTo>
                    <a:pt x="0" y="29629"/>
                  </a:lnTo>
                  <a:lnTo>
                    <a:pt x="14820" y="26327"/>
                  </a:lnTo>
                  <a:lnTo>
                    <a:pt x="14820" y="0"/>
                  </a:lnTo>
                  <a:lnTo>
                    <a:pt x="0" y="27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6186447" y="6131261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3289"/>
                  </a:lnTo>
                  <a:lnTo>
                    <a:pt x="0" y="29616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6186447" y="6131261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0" y="3289"/>
                  </a:moveTo>
                  <a:lnTo>
                    <a:pt x="0" y="29616"/>
                  </a:lnTo>
                  <a:lnTo>
                    <a:pt x="14820" y="26339"/>
                  </a:lnTo>
                  <a:lnTo>
                    <a:pt x="14820" y="0"/>
                  </a:lnTo>
                  <a:lnTo>
                    <a:pt x="0" y="328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274230" y="6165827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08" y="0"/>
                  </a:moveTo>
                  <a:lnTo>
                    <a:pt x="0" y="3289"/>
                  </a:lnTo>
                  <a:lnTo>
                    <a:pt x="0" y="29070"/>
                  </a:lnTo>
                  <a:lnTo>
                    <a:pt x="14808" y="25781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274230" y="6165827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3289"/>
                  </a:moveTo>
                  <a:lnTo>
                    <a:pt x="0" y="29070"/>
                  </a:lnTo>
                  <a:lnTo>
                    <a:pt x="14808" y="25781"/>
                  </a:lnTo>
                  <a:lnTo>
                    <a:pt x="14808" y="0"/>
                  </a:lnTo>
                  <a:lnTo>
                    <a:pt x="0" y="3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6245147" y="6172406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4" h="29210">
                  <a:moveTo>
                    <a:pt x="14274" y="0"/>
                  </a:moveTo>
                  <a:lnTo>
                    <a:pt x="0" y="2743"/>
                  </a:lnTo>
                  <a:lnTo>
                    <a:pt x="0" y="29083"/>
                  </a:lnTo>
                  <a:lnTo>
                    <a:pt x="14274" y="25781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6245147" y="6172406"/>
              <a:ext cx="14604" cy="29209"/>
            </a:xfrm>
            <a:custGeom>
              <a:avLst/>
              <a:gdLst/>
              <a:ahLst/>
              <a:cxnLst/>
              <a:rect l="l" t="t" r="r" b="b"/>
              <a:pathLst>
                <a:path w="14604" h="29210">
                  <a:moveTo>
                    <a:pt x="0" y="2743"/>
                  </a:moveTo>
                  <a:lnTo>
                    <a:pt x="0" y="29083"/>
                  </a:lnTo>
                  <a:lnTo>
                    <a:pt x="14274" y="25781"/>
                  </a:lnTo>
                  <a:lnTo>
                    <a:pt x="14274" y="0"/>
                  </a:lnTo>
                  <a:lnTo>
                    <a:pt x="0" y="27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6157365" y="6190508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2743"/>
                  </a:lnTo>
                  <a:lnTo>
                    <a:pt x="0" y="29629"/>
                  </a:lnTo>
                  <a:lnTo>
                    <a:pt x="14820" y="2632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6303300" y="6160336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43"/>
                  </a:lnTo>
                  <a:lnTo>
                    <a:pt x="0" y="28524"/>
                  </a:lnTo>
                  <a:lnTo>
                    <a:pt x="14808" y="25793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6303300" y="6160336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24"/>
                  </a:moveTo>
                  <a:lnTo>
                    <a:pt x="14808" y="25793"/>
                  </a:lnTo>
                  <a:lnTo>
                    <a:pt x="14808" y="0"/>
                  </a:lnTo>
                  <a:lnTo>
                    <a:pt x="0" y="2743"/>
                  </a:lnTo>
                  <a:lnTo>
                    <a:pt x="0" y="285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6186447" y="6183928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3289"/>
                  </a:lnTo>
                  <a:lnTo>
                    <a:pt x="0" y="29629"/>
                  </a:lnTo>
                  <a:lnTo>
                    <a:pt x="14820" y="2632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6186447" y="6183928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0" y="3289"/>
                  </a:moveTo>
                  <a:lnTo>
                    <a:pt x="0" y="29629"/>
                  </a:lnTo>
                  <a:lnTo>
                    <a:pt x="14820" y="26327"/>
                  </a:lnTo>
                  <a:lnTo>
                    <a:pt x="14820" y="0"/>
                  </a:lnTo>
                  <a:lnTo>
                    <a:pt x="0" y="3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6332396" y="615429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55"/>
                  </a:lnTo>
                  <a:lnTo>
                    <a:pt x="0" y="28536"/>
                  </a:lnTo>
                  <a:lnTo>
                    <a:pt x="14808" y="25247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6332396" y="615429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36"/>
                  </a:moveTo>
                  <a:lnTo>
                    <a:pt x="14808" y="25247"/>
                  </a:lnTo>
                  <a:lnTo>
                    <a:pt x="14808" y="0"/>
                  </a:lnTo>
                  <a:lnTo>
                    <a:pt x="0" y="2755"/>
                  </a:lnTo>
                  <a:lnTo>
                    <a:pt x="0" y="285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6215518" y="6178440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20" y="0"/>
                  </a:moveTo>
                  <a:lnTo>
                    <a:pt x="0" y="2743"/>
                  </a:lnTo>
                  <a:lnTo>
                    <a:pt x="0" y="29083"/>
                  </a:lnTo>
                  <a:lnTo>
                    <a:pt x="14820" y="2632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6215518" y="6178440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2743"/>
                  </a:moveTo>
                  <a:lnTo>
                    <a:pt x="0" y="29083"/>
                  </a:lnTo>
                  <a:lnTo>
                    <a:pt x="14820" y="26327"/>
                  </a:lnTo>
                  <a:lnTo>
                    <a:pt x="14820" y="0"/>
                  </a:lnTo>
                  <a:lnTo>
                    <a:pt x="0" y="274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6274230" y="6217942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08" y="0"/>
                  </a:moveTo>
                  <a:lnTo>
                    <a:pt x="0" y="2743"/>
                  </a:lnTo>
                  <a:lnTo>
                    <a:pt x="0" y="29070"/>
                  </a:lnTo>
                  <a:lnTo>
                    <a:pt x="14808" y="26327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6303300" y="6211902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2743"/>
                  </a:lnTo>
                  <a:lnTo>
                    <a:pt x="0" y="28536"/>
                  </a:lnTo>
                  <a:lnTo>
                    <a:pt x="14808" y="25247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6303300" y="6211902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743"/>
                  </a:moveTo>
                  <a:lnTo>
                    <a:pt x="0" y="28536"/>
                  </a:lnTo>
                  <a:lnTo>
                    <a:pt x="14808" y="25247"/>
                  </a:lnTo>
                  <a:lnTo>
                    <a:pt x="14808" y="0"/>
                  </a:lnTo>
                  <a:lnTo>
                    <a:pt x="0" y="27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6332396" y="620532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3289"/>
                  </a:lnTo>
                  <a:lnTo>
                    <a:pt x="0" y="28524"/>
                  </a:lnTo>
                  <a:lnTo>
                    <a:pt x="14808" y="25793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6332396" y="620532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28524"/>
                  </a:moveTo>
                  <a:lnTo>
                    <a:pt x="14808" y="25793"/>
                  </a:lnTo>
                  <a:lnTo>
                    <a:pt x="14808" y="0"/>
                  </a:lnTo>
                  <a:lnTo>
                    <a:pt x="0" y="3289"/>
                  </a:lnTo>
                  <a:lnTo>
                    <a:pt x="0" y="285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6186447" y="6236595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3289"/>
                  </a:lnTo>
                  <a:lnTo>
                    <a:pt x="0" y="29629"/>
                  </a:lnTo>
                  <a:lnTo>
                    <a:pt x="14820" y="2632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6186447" y="6236595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0" y="3289"/>
                  </a:moveTo>
                  <a:lnTo>
                    <a:pt x="0" y="29629"/>
                  </a:lnTo>
                  <a:lnTo>
                    <a:pt x="14820" y="26327"/>
                  </a:lnTo>
                  <a:lnTo>
                    <a:pt x="14820" y="0"/>
                  </a:lnTo>
                  <a:lnTo>
                    <a:pt x="0" y="3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6245147" y="6223968"/>
              <a:ext cx="14604" cy="29845"/>
            </a:xfrm>
            <a:custGeom>
              <a:avLst/>
              <a:gdLst/>
              <a:ahLst/>
              <a:cxnLst/>
              <a:rect l="l" t="t" r="r" b="b"/>
              <a:pathLst>
                <a:path w="14604" h="29845">
                  <a:moveTo>
                    <a:pt x="14274" y="0"/>
                  </a:moveTo>
                  <a:lnTo>
                    <a:pt x="0" y="3301"/>
                  </a:lnTo>
                  <a:lnTo>
                    <a:pt x="0" y="29629"/>
                  </a:lnTo>
                  <a:lnTo>
                    <a:pt x="14274" y="26352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6245147" y="6223968"/>
              <a:ext cx="14604" cy="29845"/>
            </a:xfrm>
            <a:custGeom>
              <a:avLst/>
              <a:gdLst/>
              <a:ahLst/>
              <a:cxnLst/>
              <a:rect l="l" t="t" r="r" b="b"/>
              <a:pathLst>
                <a:path w="14604" h="29845">
                  <a:moveTo>
                    <a:pt x="0" y="3301"/>
                  </a:moveTo>
                  <a:lnTo>
                    <a:pt x="0" y="29629"/>
                  </a:lnTo>
                  <a:lnTo>
                    <a:pt x="14274" y="26352"/>
                  </a:lnTo>
                  <a:lnTo>
                    <a:pt x="14274" y="0"/>
                  </a:lnTo>
                  <a:lnTo>
                    <a:pt x="0" y="33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6157365" y="6243173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3301"/>
                  </a:lnTo>
                  <a:lnTo>
                    <a:pt x="0" y="29629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6157365" y="6243173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0" y="3301"/>
                  </a:moveTo>
                  <a:lnTo>
                    <a:pt x="0" y="29629"/>
                  </a:lnTo>
                  <a:lnTo>
                    <a:pt x="14820" y="26339"/>
                  </a:lnTo>
                  <a:lnTo>
                    <a:pt x="14820" y="0"/>
                  </a:lnTo>
                  <a:lnTo>
                    <a:pt x="0" y="33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6215518" y="6230567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3276"/>
                  </a:lnTo>
                  <a:lnTo>
                    <a:pt x="0" y="29616"/>
                  </a:lnTo>
                  <a:lnTo>
                    <a:pt x="14820" y="2632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6215518" y="6230567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0" y="3276"/>
                  </a:moveTo>
                  <a:lnTo>
                    <a:pt x="0" y="29616"/>
                  </a:lnTo>
                  <a:lnTo>
                    <a:pt x="14820" y="26327"/>
                  </a:lnTo>
                  <a:lnTo>
                    <a:pt x="14820" y="0"/>
                  </a:lnTo>
                  <a:lnTo>
                    <a:pt x="0" y="327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6157365" y="6296386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3301"/>
                  </a:lnTo>
                  <a:lnTo>
                    <a:pt x="0" y="29641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6157365" y="6296386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0" y="3301"/>
                  </a:moveTo>
                  <a:lnTo>
                    <a:pt x="0" y="29641"/>
                  </a:lnTo>
                  <a:lnTo>
                    <a:pt x="14820" y="26339"/>
                  </a:lnTo>
                  <a:lnTo>
                    <a:pt x="14820" y="0"/>
                  </a:lnTo>
                  <a:lnTo>
                    <a:pt x="0" y="330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6245147" y="6276096"/>
              <a:ext cx="14604" cy="29845"/>
            </a:xfrm>
            <a:custGeom>
              <a:avLst/>
              <a:gdLst/>
              <a:ahLst/>
              <a:cxnLst/>
              <a:rect l="l" t="t" r="r" b="b"/>
              <a:pathLst>
                <a:path w="14604" h="29845">
                  <a:moveTo>
                    <a:pt x="14274" y="0"/>
                  </a:moveTo>
                  <a:lnTo>
                    <a:pt x="0" y="3289"/>
                  </a:lnTo>
                  <a:lnTo>
                    <a:pt x="0" y="29629"/>
                  </a:lnTo>
                  <a:lnTo>
                    <a:pt x="14274" y="26327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6245147" y="6276096"/>
              <a:ext cx="14604" cy="29845"/>
            </a:xfrm>
            <a:custGeom>
              <a:avLst/>
              <a:gdLst/>
              <a:ahLst/>
              <a:cxnLst/>
              <a:rect l="l" t="t" r="r" b="b"/>
              <a:pathLst>
                <a:path w="14604" h="29845">
                  <a:moveTo>
                    <a:pt x="0" y="3289"/>
                  </a:moveTo>
                  <a:lnTo>
                    <a:pt x="0" y="29629"/>
                  </a:lnTo>
                  <a:lnTo>
                    <a:pt x="14274" y="26327"/>
                  </a:lnTo>
                  <a:lnTo>
                    <a:pt x="14274" y="0"/>
                  </a:lnTo>
                  <a:lnTo>
                    <a:pt x="0" y="3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6274230" y="6270062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08" y="0"/>
                  </a:moveTo>
                  <a:lnTo>
                    <a:pt x="0" y="3289"/>
                  </a:lnTo>
                  <a:lnTo>
                    <a:pt x="0" y="29083"/>
                  </a:lnTo>
                  <a:lnTo>
                    <a:pt x="14808" y="25793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6274230" y="6270062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3289"/>
                  </a:moveTo>
                  <a:lnTo>
                    <a:pt x="0" y="29083"/>
                  </a:lnTo>
                  <a:lnTo>
                    <a:pt x="14808" y="25793"/>
                  </a:lnTo>
                  <a:lnTo>
                    <a:pt x="14808" y="0"/>
                  </a:lnTo>
                  <a:lnTo>
                    <a:pt x="0" y="3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6332396" y="6256897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4808" y="0"/>
                  </a:moveTo>
                  <a:lnTo>
                    <a:pt x="0" y="3289"/>
                  </a:lnTo>
                  <a:lnTo>
                    <a:pt x="0" y="28524"/>
                  </a:lnTo>
                  <a:lnTo>
                    <a:pt x="14808" y="25234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6332396" y="6256897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0" y="3289"/>
                  </a:moveTo>
                  <a:lnTo>
                    <a:pt x="0" y="28524"/>
                  </a:lnTo>
                  <a:lnTo>
                    <a:pt x="14808" y="25234"/>
                  </a:lnTo>
                  <a:lnTo>
                    <a:pt x="14808" y="0"/>
                  </a:lnTo>
                  <a:lnTo>
                    <a:pt x="0" y="3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6303300" y="6262924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14808" y="0"/>
                  </a:moveTo>
                  <a:lnTo>
                    <a:pt x="0" y="3301"/>
                  </a:lnTo>
                  <a:lnTo>
                    <a:pt x="0" y="29082"/>
                  </a:lnTo>
                  <a:lnTo>
                    <a:pt x="14808" y="26339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6186447" y="6289262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3289"/>
                  </a:lnTo>
                  <a:lnTo>
                    <a:pt x="0" y="29629"/>
                  </a:lnTo>
                  <a:lnTo>
                    <a:pt x="14820" y="2633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6186447" y="6289262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0" y="3289"/>
                  </a:moveTo>
                  <a:lnTo>
                    <a:pt x="0" y="29629"/>
                  </a:lnTo>
                  <a:lnTo>
                    <a:pt x="14820" y="26339"/>
                  </a:lnTo>
                  <a:lnTo>
                    <a:pt x="14820" y="0"/>
                  </a:lnTo>
                  <a:lnTo>
                    <a:pt x="0" y="3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6215518" y="6283228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14820" y="0"/>
                  </a:moveTo>
                  <a:lnTo>
                    <a:pt x="0" y="3289"/>
                  </a:lnTo>
                  <a:lnTo>
                    <a:pt x="0" y="29629"/>
                  </a:lnTo>
                  <a:lnTo>
                    <a:pt x="14820" y="25793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6215518" y="6283228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5">
                  <a:moveTo>
                    <a:pt x="0" y="3289"/>
                  </a:moveTo>
                  <a:lnTo>
                    <a:pt x="0" y="29629"/>
                  </a:lnTo>
                  <a:lnTo>
                    <a:pt x="14820" y="25793"/>
                  </a:lnTo>
                  <a:lnTo>
                    <a:pt x="14820" y="0"/>
                  </a:lnTo>
                  <a:lnTo>
                    <a:pt x="0" y="3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6157365" y="6341934"/>
              <a:ext cx="15240" cy="66675"/>
            </a:xfrm>
            <a:custGeom>
              <a:avLst/>
              <a:gdLst/>
              <a:ahLst/>
              <a:cxnLst/>
              <a:rect l="l" t="t" r="r" b="b"/>
              <a:pathLst>
                <a:path w="15239" h="66675">
                  <a:moveTo>
                    <a:pt x="14820" y="0"/>
                  </a:moveTo>
                  <a:lnTo>
                    <a:pt x="0" y="3289"/>
                  </a:lnTo>
                  <a:lnTo>
                    <a:pt x="0" y="66382"/>
                  </a:lnTo>
                  <a:lnTo>
                    <a:pt x="14820" y="63093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157365" y="6341934"/>
              <a:ext cx="15240" cy="66675"/>
            </a:xfrm>
            <a:custGeom>
              <a:avLst/>
              <a:gdLst/>
              <a:ahLst/>
              <a:cxnLst/>
              <a:rect l="l" t="t" r="r" b="b"/>
              <a:pathLst>
                <a:path w="15239" h="66675">
                  <a:moveTo>
                    <a:pt x="0" y="3289"/>
                  </a:moveTo>
                  <a:lnTo>
                    <a:pt x="0" y="66382"/>
                  </a:lnTo>
                  <a:lnTo>
                    <a:pt x="14820" y="63093"/>
                  </a:lnTo>
                  <a:lnTo>
                    <a:pt x="14820" y="0"/>
                  </a:lnTo>
                  <a:lnTo>
                    <a:pt x="0" y="3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6245147" y="6322183"/>
              <a:ext cx="14604" cy="64769"/>
            </a:xfrm>
            <a:custGeom>
              <a:avLst/>
              <a:gdLst/>
              <a:ahLst/>
              <a:cxnLst/>
              <a:rect l="l" t="t" r="r" b="b"/>
              <a:pathLst>
                <a:path w="14604" h="64770">
                  <a:moveTo>
                    <a:pt x="14274" y="0"/>
                  </a:moveTo>
                  <a:lnTo>
                    <a:pt x="0" y="3289"/>
                  </a:lnTo>
                  <a:lnTo>
                    <a:pt x="0" y="64744"/>
                  </a:lnTo>
                  <a:lnTo>
                    <a:pt x="14274" y="62001"/>
                  </a:lnTo>
                  <a:lnTo>
                    <a:pt x="14274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6245147" y="6322183"/>
              <a:ext cx="14604" cy="64769"/>
            </a:xfrm>
            <a:custGeom>
              <a:avLst/>
              <a:gdLst/>
              <a:ahLst/>
              <a:cxnLst/>
              <a:rect l="l" t="t" r="r" b="b"/>
              <a:pathLst>
                <a:path w="14604" h="64770">
                  <a:moveTo>
                    <a:pt x="0" y="3289"/>
                  </a:moveTo>
                  <a:lnTo>
                    <a:pt x="0" y="64744"/>
                  </a:lnTo>
                  <a:lnTo>
                    <a:pt x="14274" y="62001"/>
                  </a:lnTo>
                  <a:lnTo>
                    <a:pt x="14274" y="0"/>
                  </a:lnTo>
                  <a:lnTo>
                    <a:pt x="0" y="328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6274230" y="6315604"/>
              <a:ext cx="15240" cy="64769"/>
            </a:xfrm>
            <a:custGeom>
              <a:avLst/>
              <a:gdLst/>
              <a:ahLst/>
              <a:cxnLst/>
              <a:rect l="l" t="t" r="r" b="b"/>
              <a:pathLst>
                <a:path w="15239" h="64770">
                  <a:moveTo>
                    <a:pt x="14808" y="0"/>
                  </a:moveTo>
                  <a:lnTo>
                    <a:pt x="0" y="3289"/>
                  </a:lnTo>
                  <a:lnTo>
                    <a:pt x="0" y="64731"/>
                  </a:lnTo>
                  <a:lnTo>
                    <a:pt x="14808" y="60896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274230" y="6315604"/>
              <a:ext cx="15240" cy="64769"/>
            </a:xfrm>
            <a:custGeom>
              <a:avLst/>
              <a:gdLst/>
              <a:ahLst/>
              <a:cxnLst/>
              <a:rect l="l" t="t" r="r" b="b"/>
              <a:pathLst>
                <a:path w="15239" h="64770">
                  <a:moveTo>
                    <a:pt x="0" y="3289"/>
                  </a:moveTo>
                  <a:lnTo>
                    <a:pt x="0" y="64731"/>
                  </a:lnTo>
                  <a:lnTo>
                    <a:pt x="14808" y="60896"/>
                  </a:lnTo>
                  <a:lnTo>
                    <a:pt x="14808" y="0"/>
                  </a:lnTo>
                  <a:lnTo>
                    <a:pt x="0" y="328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332396" y="6302426"/>
              <a:ext cx="15240" cy="64135"/>
            </a:xfrm>
            <a:custGeom>
              <a:avLst/>
              <a:gdLst/>
              <a:ahLst/>
              <a:cxnLst/>
              <a:rect l="l" t="t" r="r" b="b"/>
              <a:pathLst>
                <a:path w="15239" h="64135">
                  <a:moveTo>
                    <a:pt x="14808" y="0"/>
                  </a:moveTo>
                  <a:lnTo>
                    <a:pt x="0" y="2755"/>
                  </a:lnTo>
                  <a:lnTo>
                    <a:pt x="0" y="63639"/>
                  </a:lnTo>
                  <a:lnTo>
                    <a:pt x="14808" y="60363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6332396" y="6302426"/>
              <a:ext cx="15240" cy="64135"/>
            </a:xfrm>
            <a:custGeom>
              <a:avLst/>
              <a:gdLst/>
              <a:ahLst/>
              <a:cxnLst/>
              <a:rect l="l" t="t" r="r" b="b"/>
              <a:pathLst>
                <a:path w="15239" h="64135">
                  <a:moveTo>
                    <a:pt x="0" y="2755"/>
                  </a:moveTo>
                  <a:lnTo>
                    <a:pt x="0" y="63639"/>
                  </a:lnTo>
                  <a:lnTo>
                    <a:pt x="14808" y="60363"/>
                  </a:lnTo>
                  <a:lnTo>
                    <a:pt x="14808" y="0"/>
                  </a:lnTo>
                  <a:lnTo>
                    <a:pt x="0" y="275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6303300" y="6309018"/>
              <a:ext cx="15240" cy="64769"/>
            </a:xfrm>
            <a:custGeom>
              <a:avLst/>
              <a:gdLst/>
              <a:ahLst/>
              <a:cxnLst/>
              <a:rect l="l" t="t" r="r" b="b"/>
              <a:pathLst>
                <a:path w="15239" h="64770">
                  <a:moveTo>
                    <a:pt x="14808" y="0"/>
                  </a:moveTo>
                  <a:lnTo>
                    <a:pt x="0" y="3289"/>
                  </a:lnTo>
                  <a:lnTo>
                    <a:pt x="0" y="64185"/>
                  </a:lnTo>
                  <a:lnTo>
                    <a:pt x="14808" y="60350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6303300" y="6309018"/>
              <a:ext cx="15240" cy="64769"/>
            </a:xfrm>
            <a:custGeom>
              <a:avLst/>
              <a:gdLst/>
              <a:ahLst/>
              <a:cxnLst/>
              <a:rect l="l" t="t" r="r" b="b"/>
              <a:pathLst>
                <a:path w="15239" h="64770">
                  <a:moveTo>
                    <a:pt x="0" y="3289"/>
                  </a:moveTo>
                  <a:lnTo>
                    <a:pt x="0" y="64185"/>
                  </a:lnTo>
                  <a:lnTo>
                    <a:pt x="14808" y="60350"/>
                  </a:lnTo>
                  <a:lnTo>
                    <a:pt x="14808" y="0"/>
                  </a:lnTo>
                  <a:lnTo>
                    <a:pt x="0" y="328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186447" y="6335341"/>
              <a:ext cx="15240" cy="66675"/>
            </a:xfrm>
            <a:custGeom>
              <a:avLst/>
              <a:gdLst/>
              <a:ahLst/>
              <a:cxnLst/>
              <a:rect l="l" t="t" r="r" b="b"/>
              <a:pathLst>
                <a:path w="15239" h="66675">
                  <a:moveTo>
                    <a:pt x="14820" y="0"/>
                  </a:moveTo>
                  <a:lnTo>
                    <a:pt x="0" y="3301"/>
                  </a:lnTo>
                  <a:lnTo>
                    <a:pt x="0" y="66395"/>
                  </a:lnTo>
                  <a:lnTo>
                    <a:pt x="14820" y="6254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186447" y="6335341"/>
              <a:ext cx="15240" cy="66675"/>
            </a:xfrm>
            <a:custGeom>
              <a:avLst/>
              <a:gdLst/>
              <a:ahLst/>
              <a:cxnLst/>
              <a:rect l="l" t="t" r="r" b="b"/>
              <a:pathLst>
                <a:path w="15239" h="66675">
                  <a:moveTo>
                    <a:pt x="0" y="3301"/>
                  </a:moveTo>
                  <a:lnTo>
                    <a:pt x="0" y="66395"/>
                  </a:lnTo>
                  <a:lnTo>
                    <a:pt x="14820" y="62547"/>
                  </a:lnTo>
                  <a:lnTo>
                    <a:pt x="14820" y="0"/>
                  </a:lnTo>
                  <a:lnTo>
                    <a:pt x="0" y="330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215518" y="6328769"/>
              <a:ext cx="15240" cy="66040"/>
            </a:xfrm>
            <a:custGeom>
              <a:avLst/>
              <a:gdLst/>
              <a:ahLst/>
              <a:cxnLst/>
              <a:rect l="l" t="t" r="r" b="b"/>
              <a:pathLst>
                <a:path w="15239" h="66039">
                  <a:moveTo>
                    <a:pt x="14820" y="0"/>
                  </a:moveTo>
                  <a:lnTo>
                    <a:pt x="0" y="3289"/>
                  </a:lnTo>
                  <a:lnTo>
                    <a:pt x="0" y="65836"/>
                  </a:lnTo>
                  <a:lnTo>
                    <a:pt x="14820" y="62001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215518" y="6328769"/>
              <a:ext cx="15240" cy="66040"/>
            </a:xfrm>
            <a:custGeom>
              <a:avLst/>
              <a:gdLst/>
              <a:ahLst/>
              <a:cxnLst/>
              <a:rect l="l" t="t" r="r" b="b"/>
              <a:pathLst>
                <a:path w="15239" h="66039">
                  <a:moveTo>
                    <a:pt x="0" y="3289"/>
                  </a:moveTo>
                  <a:lnTo>
                    <a:pt x="0" y="65836"/>
                  </a:lnTo>
                  <a:lnTo>
                    <a:pt x="14820" y="62001"/>
                  </a:lnTo>
                  <a:lnTo>
                    <a:pt x="14820" y="0"/>
                  </a:lnTo>
                  <a:lnTo>
                    <a:pt x="0" y="328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964248" y="5705520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4" h="26035">
                  <a:moveTo>
                    <a:pt x="0" y="0"/>
                  </a:moveTo>
                  <a:lnTo>
                    <a:pt x="0" y="24676"/>
                  </a:lnTo>
                  <a:lnTo>
                    <a:pt x="20853" y="25780"/>
                  </a:lnTo>
                  <a:lnTo>
                    <a:pt x="20853" y="10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964248" y="5705520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4" h="26035">
                  <a:moveTo>
                    <a:pt x="20853" y="25780"/>
                  </a:moveTo>
                  <a:lnTo>
                    <a:pt x="20853" y="1092"/>
                  </a:lnTo>
                  <a:lnTo>
                    <a:pt x="0" y="0"/>
                  </a:lnTo>
                  <a:lnTo>
                    <a:pt x="0" y="24676"/>
                  </a:lnTo>
                  <a:lnTo>
                    <a:pt x="20853" y="257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892927" y="5700572"/>
              <a:ext cx="56515" cy="28575"/>
            </a:xfrm>
            <a:custGeom>
              <a:avLst/>
              <a:gdLst/>
              <a:ahLst/>
              <a:cxnLst/>
              <a:rect l="l" t="t" r="r" b="b"/>
              <a:pathLst>
                <a:path w="56514" h="28575">
                  <a:moveTo>
                    <a:pt x="20840" y="1104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20840" y="25793"/>
                  </a:lnTo>
                  <a:lnTo>
                    <a:pt x="20840" y="1104"/>
                  </a:lnTo>
                  <a:close/>
                </a:path>
                <a:path w="56514" h="28575">
                  <a:moveTo>
                    <a:pt x="56502" y="3848"/>
                  </a:moveTo>
                  <a:lnTo>
                    <a:pt x="35661" y="2197"/>
                  </a:lnTo>
                  <a:lnTo>
                    <a:pt x="35661" y="26885"/>
                  </a:lnTo>
                  <a:lnTo>
                    <a:pt x="56502" y="28536"/>
                  </a:lnTo>
                  <a:lnTo>
                    <a:pt x="56502" y="3848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106908" y="5714833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5234"/>
                  </a:lnTo>
                  <a:lnTo>
                    <a:pt x="20840" y="26885"/>
                  </a:lnTo>
                  <a:lnTo>
                    <a:pt x="20840" y="16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106908" y="5714833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26885"/>
                  </a:moveTo>
                  <a:lnTo>
                    <a:pt x="20840" y="1651"/>
                  </a:lnTo>
                  <a:lnTo>
                    <a:pt x="0" y="0"/>
                  </a:lnTo>
                  <a:lnTo>
                    <a:pt x="0" y="25234"/>
                  </a:lnTo>
                  <a:lnTo>
                    <a:pt x="20840" y="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856705" y="5698383"/>
              <a:ext cx="20955" cy="25400"/>
            </a:xfrm>
            <a:custGeom>
              <a:avLst/>
              <a:gdLst/>
              <a:ahLst/>
              <a:cxnLst/>
              <a:rect l="l" t="t" r="r" b="b"/>
              <a:pathLst>
                <a:path w="20954" h="25400">
                  <a:moveTo>
                    <a:pt x="0" y="0"/>
                  </a:moveTo>
                  <a:lnTo>
                    <a:pt x="0" y="24142"/>
                  </a:lnTo>
                  <a:lnTo>
                    <a:pt x="20866" y="25234"/>
                  </a:lnTo>
                  <a:lnTo>
                    <a:pt x="20866" y="10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856705" y="5698383"/>
              <a:ext cx="20955" cy="25400"/>
            </a:xfrm>
            <a:custGeom>
              <a:avLst/>
              <a:gdLst/>
              <a:ahLst/>
              <a:cxnLst/>
              <a:rect l="l" t="t" r="r" b="b"/>
              <a:pathLst>
                <a:path w="20954" h="25400">
                  <a:moveTo>
                    <a:pt x="20866" y="25234"/>
                  </a:moveTo>
                  <a:lnTo>
                    <a:pt x="20866" y="1092"/>
                  </a:lnTo>
                  <a:lnTo>
                    <a:pt x="0" y="0"/>
                  </a:lnTo>
                  <a:lnTo>
                    <a:pt x="0" y="24142"/>
                  </a:lnTo>
                  <a:lnTo>
                    <a:pt x="20866" y="252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071233" y="5712638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5234"/>
                  </a:lnTo>
                  <a:lnTo>
                    <a:pt x="20853" y="26339"/>
                  </a:lnTo>
                  <a:lnTo>
                    <a:pt x="20853" y="16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071233" y="5712638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53" y="26339"/>
                  </a:moveTo>
                  <a:lnTo>
                    <a:pt x="20853" y="1651"/>
                  </a:lnTo>
                  <a:lnTo>
                    <a:pt x="0" y="0"/>
                  </a:lnTo>
                  <a:lnTo>
                    <a:pt x="0" y="25234"/>
                  </a:lnTo>
                  <a:lnTo>
                    <a:pt x="20853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6035559" y="5709909"/>
              <a:ext cx="21590" cy="27305"/>
            </a:xfrm>
            <a:custGeom>
              <a:avLst/>
              <a:gdLst/>
              <a:ahLst/>
              <a:cxnLst/>
              <a:rect l="l" t="t" r="r" b="b"/>
              <a:pathLst>
                <a:path w="21589" h="27304">
                  <a:moveTo>
                    <a:pt x="0" y="0"/>
                  </a:moveTo>
                  <a:lnTo>
                    <a:pt x="0" y="25234"/>
                  </a:lnTo>
                  <a:lnTo>
                    <a:pt x="21412" y="26873"/>
                  </a:lnTo>
                  <a:lnTo>
                    <a:pt x="21412" y="1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6035559" y="5709909"/>
              <a:ext cx="21590" cy="27305"/>
            </a:xfrm>
            <a:custGeom>
              <a:avLst/>
              <a:gdLst/>
              <a:ahLst/>
              <a:cxnLst/>
              <a:rect l="l" t="t" r="r" b="b"/>
              <a:pathLst>
                <a:path w="21589" h="27304">
                  <a:moveTo>
                    <a:pt x="21412" y="26873"/>
                  </a:moveTo>
                  <a:lnTo>
                    <a:pt x="21412" y="1638"/>
                  </a:lnTo>
                  <a:lnTo>
                    <a:pt x="0" y="0"/>
                  </a:lnTo>
                  <a:lnTo>
                    <a:pt x="0" y="25234"/>
                  </a:lnTo>
                  <a:lnTo>
                    <a:pt x="21412" y="268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999910" y="5707708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5234"/>
                  </a:lnTo>
                  <a:lnTo>
                    <a:pt x="20840" y="26327"/>
                  </a:lnTo>
                  <a:lnTo>
                    <a:pt x="20840" y="1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999910" y="5707708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40" y="26327"/>
                  </a:moveTo>
                  <a:lnTo>
                    <a:pt x="20840" y="1650"/>
                  </a:lnTo>
                  <a:lnTo>
                    <a:pt x="0" y="0"/>
                  </a:lnTo>
                  <a:lnTo>
                    <a:pt x="0" y="25234"/>
                  </a:lnTo>
                  <a:lnTo>
                    <a:pt x="20840" y="263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892938" y="5751594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4701"/>
                  </a:lnTo>
                  <a:lnTo>
                    <a:pt x="20840" y="26339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892938" y="5751594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40" y="26339"/>
                  </a:moveTo>
                  <a:lnTo>
                    <a:pt x="20840" y="2197"/>
                  </a:lnTo>
                  <a:lnTo>
                    <a:pt x="0" y="0"/>
                  </a:lnTo>
                  <a:lnTo>
                    <a:pt x="0" y="24701"/>
                  </a:lnTo>
                  <a:lnTo>
                    <a:pt x="20840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928588" y="5754356"/>
              <a:ext cx="56515" cy="29209"/>
            </a:xfrm>
            <a:custGeom>
              <a:avLst/>
              <a:gdLst/>
              <a:ahLst/>
              <a:cxnLst/>
              <a:rect l="l" t="t" r="r" b="b"/>
              <a:pathLst>
                <a:path w="56514" h="29210">
                  <a:moveTo>
                    <a:pt x="20840" y="2197"/>
                  </a:moveTo>
                  <a:lnTo>
                    <a:pt x="0" y="0"/>
                  </a:lnTo>
                  <a:lnTo>
                    <a:pt x="0" y="24676"/>
                  </a:lnTo>
                  <a:lnTo>
                    <a:pt x="20840" y="26327"/>
                  </a:lnTo>
                  <a:lnTo>
                    <a:pt x="20840" y="2197"/>
                  </a:lnTo>
                  <a:close/>
                </a:path>
                <a:path w="56514" h="29210">
                  <a:moveTo>
                    <a:pt x="56502" y="4940"/>
                  </a:moveTo>
                  <a:lnTo>
                    <a:pt x="35648" y="2743"/>
                  </a:lnTo>
                  <a:lnTo>
                    <a:pt x="35648" y="27432"/>
                  </a:lnTo>
                  <a:lnTo>
                    <a:pt x="56502" y="29070"/>
                  </a:lnTo>
                  <a:lnTo>
                    <a:pt x="56502" y="494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856705" y="5748849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4701"/>
                  </a:lnTo>
                  <a:lnTo>
                    <a:pt x="20866" y="26339"/>
                  </a:lnTo>
                  <a:lnTo>
                    <a:pt x="20866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856705" y="5748849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66" y="2197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0866" y="26339"/>
                  </a:lnTo>
                  <a:lnTo>
                    <a:pt x="20866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035559" y="5762570"/>
              <a:ext cx="21590" cy="27305"/>
            </a:xfrm>
            <a:custGeom>
              <a:avLst/>
              <a:gdLst/>
              <a:ahLst/>
              <a:cxnLst/>
              <a:rect l="l" t="t" r="r" b="b"/>
              <a:pathLst>
                <a:path w="21589" h="27304">
                  <a:moveTo>
                    <a:pt x="0" y="0"/>
                  </a:moveTo>
                  <a:lnTo>
                    <a:pt x="0" y="25234"/>
                  </a:lnTo>
                  <a:lnTo>
                    <a:pt x="21412" y="26885"/>
                  </a:lnTo>
                  <a:lnTo>
                    <a:pt x="21412" y="1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035559" y="5762570"/>
              <a:ext cx="21590" cy="27305"/>
            </a:xfrm>
            <a:custGeom>
              <a:avLst/>
              <a:gdLst/>
              <a:ahLst/>
              <a:cxnLst/>
              <a:rect l="l" t="t" r="r" b="b"/>
              <a:pathLst>
                <a:path w="21589" h="27304">
                  <a:moveTo>
                    <a:pt x="21412" y="26885"/>
                  </a:moveTo>
                  <a:lnTo>
                    <a:pt x="21412" y="1638"/>
                  </a:lnTo>
                  <a:lnTo>
                    <a:pt x="0" y="0"/>
                  </a:lnTo>
                  <a:lnTo>
                    <a:pt x="0" y="25234"/>
                  </a:lnTo>
                  <a:lnTo>
                    <a:pt x="21412" y="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999910" y="5759823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5247"/>
                  </a:lnTo>
                  <a:lnTo>
                    <a:pt x="20840" y="26339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999910" y="5759823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40" y="26339"/>
                  </a:moveTo>
                  <a:lnTo>
                    <a:pt x="20840" y="2197"/>
                  </a:lnTo>
                  <a:lnTo>
                    <a:pt x="0" y="0"/>
                  </a:lnTo>
                  <a:lnTo>
                    <a:pt x="0" y="25247"/>
                  </a:lnTo>
                  <a:lnTo>
                    <a:pt x="20840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106908" y="5768045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5247"/>
                  </a:lnTo>
                  <a:lnTo>
                    <a:pt x="20840" y="26898"/>
                  </a:lnTo>
                  <a:lnTo>
                    <a:pt x="20840" y="1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106908" y="5768045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26898"/>
                  </a:moveTo>
                  <a:lnTo>
                    <a:pt x="20840" y="1663"/>
                  </a:lnTo>
                  <a:lnTo>
                    <a:pt x="0" y="0"/>
                  </a:lnTo>
                  <a:lnTo>
                    <a:pt x="0" y="25247"/>
                  </a:lnTo>
                  <a:lnTo>
                    <a:pt x="20840" y="268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071233" y="5765310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5234"/>
                  </a:lnTo>
                  <a:lnTo>
                    <a:pt x="20853" y="26885"/>
                  </a:lnTo>
                  <a:lnTo>
                    <a:pt x="20853" y="16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071233" y="5765310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53" y="26885"/>
                  </a:moveTo>
                  <a:lnTo>
                    <a:pt x="20853" y="1651"/>
                  </a:lnTo>
                  <a:lnTo>
                    <a:pt x="0" y="0"/>
                  </a:lnTo>
                  <a:lnTo>
                    <a:pt x="0" y="25234"/>
                  </a:lnTo>
                  <a:lnTo>
                    <a:pt x="20853" y="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856705" y="5800423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4" h="26035">
                  <a:moveTo>
                    <a:pt x="0" y="0"/>
                  </a:moveTo>
                  <a:lnTo>
                    <a:pt x="0" y="24129"/>
                  </a:lnTo>
                  <a:lnTo>
                    <a:pt x="20866" y="25793"/>
                  </a:lnTo>
                  <a:lnTo>
                    <a:pt x="20866" y="1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856705" y="5800423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4" h="26035">
                  <a:moveTo>
                    <a:pt x="20866" y="1650"/>
                  </a:moveTo>
                  <a:lnTo>
                    <a:pt x="0" y="0"/>
                  </a:lnTo>
                  <a:lnTo>
                    <a:pt x="0" y="24129"/>
                  </a:lnTo>
                  <a:lnTo>
                    <a:pt x="20866" y="25793"/>
                  </a:lnTo>
                  <a:lnTo>
                    <a:pt x="20866" y="16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035559" y="5815237"/>
              <a:ext cx="21590" cy="27305"/>
            </a:xfrm>
            <a:custGeom>
              <a:avLst/>
              <a:gdLst/>
              <a:ahLst/>
              <a:cxnLst/>
              <a:rect l="l" t="t" r="r" b="b"/>
              <a:pathLst>
                <a:path w="21589" h="27304">
                  <a:moveTo>
                    <a:pt x="0" y="0"/>
                  </a:moveTo>
                  <a:lnTo>
                    <a:pt x="0" y="25234"/>
                  </a:lnTo>
                  <a:lnTo>
                    <a:pt x="21412" y="26885"/>
                  </a:lnTo>
                  <a:lnTo>
                    <a:pt x="21412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035559" y="5815237"/>
              <a:ext cx="21590" cy="27305"/>
            </a:xfrm>
            <a:custGeom>
              <a:avLst/>
              <a:gdLst/>
              <a:ahLst/>
              <a:cxnLst/>
              <a:rect l="l" t="t" r="r" b="b"/>
              <a:pathLst>
                <a:path w="21589" h="27304">
                  <a:moveTo>
                    <a:pt x="21412" y="26885"/>
                  </a:moveTo>
                  <a:lnTo>
                    <a:pt x="21412" y="2197"/>
                  </a:lnTo>
                  <a:lnTo>
                    <a:pt x="0" y="0"/>
                  </a:lnTo>
                  <a:lnTo>
                    <a:pt x="0" y="25234"/>
                  </a:lnTo>
                  <a:lnTo>
                    <a:pt x="21412" y="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928599" y="5806462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4142"/>
                  </a:lnTo>
                  <a:lnTo>
                    <a:pt x="20840" y="26327"/>
                  </a:lnTo>
                  <a:lnTo>
                    <a:pt x="20840" y="1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928599" y="5806462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40" y="26327"/>
                  </a:moveTo>
                  <a:lnTo>
                    <a:pt x="20840" y="1650"/>
                  </a:lnTo>
                  <a:lnTo>
                    <a:pt x="0" y="0"/>
                  </a:lnTo>
                  <a:lnTo>
                    <a:pt x="0" y="24142"/>
                  </a:lnTo>
                  <a:lnTo>
                    <a:pt x="20840" y="263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071233" y="5817984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5247"/>
                  </a:lnTo>
                  <a:lnTo>
                    <a:pt x="20853" y="26885"/>
                  </a:lnTo>
                  <a:lnTo>
                    <a:pt x="20853" y="16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071233" y="5817984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53" y="26885"/>
                  </a:moveTo>
                  <a:lnTo>
                    <a:pt x="20853" y="1651"/>
                  </a:lnTo>
                  <a:lnTo>
                    <a:pt x="0" y="0"/>
                  </a:lnTo>
                  <a:lnTo>
                    <a:pt x="0" y="25247"/>
                  </a:lnTo>
                  <a:lnTo>
                    <a:pt x="20853" y="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999910" y="5811950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5247"/>
                  </a:lnTo>
                  <a:lnTo>
                    <a:pt x="20840" y="26885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999910" y="5811950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26885"/>
                  </a:moveTo>
                  <a:lnTo>
                    <a:pt x="20840" y="2197"/>
                  </a:lnTo>
                  <a:lnTo>
                    <a:pt x="0" y="0"/>
                  </a:lnTo>
                  <a:lnTo>
                    <a:pt x="0" y="25247"/>
                  </a:lnTo>
                  <a:lnTo>
                    <a:pt x="20840" y="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892938" y="5803723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4" h="26035">
                  <a:moveTo>
                    <a:pt x="0" y="0"/>
                  </a:moveTo>
                  <a:lnTo>
                    <a:pt x="0" y="24130"/>
                  </a:lnTo>
                  <a:lnTo>
                    <a:pt x="20840" y="25781"/>
                  </a:lnTo>
                  <a:lnTo>
                    <a:pt x="20840" y="1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892938" y="5803723"/>
              <a:ext cx="20955" cy="26034"/>
            </a:xfrm>
            <a:custGeom>
              <a:avLst/>
              <a:gdLst/>
              <a:ahLst/>
              <a:cxnLst/>
              <a:rect l="l" t="t" r="r" b="b"/>
              <a:pathLst>
                <a:path w="20954" h="26035">
                  <a:moveTo>
                    <a:pt x="20840" y="1638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20840" y="25781"/>
                  </a:lnTo>
                  <a:lnTo>
                    <a:pt x="20840" y="16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964237" y="5809208"/>
              <a:ext cx="163830" cy="39370"/>
            </a:xfrm>
            <a:custGeom>
              <a:avLst/>
              <a:gdLst/>
              <a:ahLst/>
              <a:cxnLst/>
              <a:rect l="l" t="t" r="r" b="b"/>
              <a:pathLst>
                <a:path w="163829" h="39370">
                  <a:moveTo>
                    <a:pt x="20853" y="2197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0853" y="26339"/>
                  </a:lnTo>
                  <a:lnTo>
                    <a:pt x="20853" y="2197"/>
                  </a:lnTo>
                  <a:close/>
                </a:path>
                <a:path w="163829" h="39370">
                  <a:moveTo>
                    <a:pt x="163499" y="13716"/>
                  </a:moveTo>
                  <a:lnTo>
                    <a:pt x="142659" y="12065"/>
                  </a:lnTo>
                  <a:lnTo>
                    <a:pt x="142659" y="37312"/>
                  </a:lnTo>
                  <a:lnTo>
                    <a:pt x="163499" y="38950"/>
                  </a:lnTo>
                  <a:lnTo>
                    <a:pt x="163499" y="13716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928599" y="5858039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4676"/>
                  </a:lnTo>
                  <a:lnTo>
                    <a:pt x="20840" y="26327"/>
                  </a:lnTo>
                  <a:lnTo>
                    <a:pt x="20840" y="1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928599" y="5858039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40" y="1638"/>
                  </a:moveTo>
                  <a:lnTo>
                    <a:pt x="0" y="0"/>
                  </a:lnTo>
                  <a:lnTo>
                    <a:pt x="0" y="24676"/>
                  </a:lnTo>
                  <a:lnTo>
                    <a:pt x="20840" y="26327"/>
                  </a:lnTo>
                  <a:lnTo>
                    <a:pt x="20840" y="16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856705" y="5851447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4155"/>
                  </a:lnTo>
                  <a:lnTo>
                    <a:pt x="20866" y="26339"/>
                  </a:lnTo>
                  <a:lnTo>
                    <a:pt x="20866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856705" y="5851447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66" y="2197"/>
                  </a:moveTo>
                  <a:lnTo>
                    <a:pt x="0" y="0"/>
                  </a:lnTo>
                  <a:lnTo>
                    <a:pt x="0" y="24155"/>
                  </a:lnTo>
                  <a:lnTo>
                    <a:pt x="20866" y="26339"/>
                  </a:lnTo>
                  <a:lnTo>
                    <a:pt x="20866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071233" y="5871195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5247"/>
                  </a:lnTo>
                  <a:lnTo>
                    <a:pt x="20853" y="26885"/>
                  </a:lnTo>
                  <a:lnTo>
                    <a:pt x="20853" y="16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071233" y="5871195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53" y="26885"/>
                  </a:moveTo>
                  <a:lnTo>
                    <a:pt x="20853" y="1651"/>
                  </a:lnTo>
                  <a:lnTo>
                    <a:pt x="0" y="0"/>
                  </a:lnTo>
                  <a:lnTo>
                    <a:pt x="0" y="25247"/>
                  </a:lnTo>
                  <a:lnTo>
                    <a:pt x="20853" y="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892938" y="5854740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4688"/>
                  </a:lnTo>
                  <a:lnTo>
                    <a:pt x="20840" y="26327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892938" y="5854740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40" y="2197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0840" y="26327"/>
                  </a:lnTo>
                  <a:lnTo>
                    <a:pt x="20840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035559" y="5867350"/>
              <a:ext cx="21590" cy="27940"/>
            </a:xfrm>
            <a:custGeom>
              <a:avLst/>
              <a:gdLst/>
              <a:ahLst/>
              <a:cxnLst/>
              <a:rect l="l" t="t" r="r" b="b"/>
              <a:pathLst>
                <a:path w="21589" h="27939">
                  <a:moveTo>
                    <a:pt x="0" y="0"/>
                  </a:moveTo>
                  <a:lnTo>
                    <a:pt x="0" y="25247"/>
                  </a:lnTo>
                  <a:lnTo>
                    <a:pt x="21412" y="27444"/>
                  </a:lnTo>
                  <a:lnTo>
                    <a:pt x="21412" y="27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035559" y="5867350"/>
              <a:ext cx="21590" cy="27940"/>
            </a:xfrm>
            <a:custGeom>
              <a:avLst/>
              <a:gdLst/>
              <a:ahLst/>
              <a:cxnLst/>
              <a:rect l="l" t="t" r="r" b="b"/>
              <a:pathLst>
                <a:path w="21589" h="27939">
                  <a:moveTo>
                    <a:pt x="21412" y="27444"/>
                  </a:moveTo>
                  <a:lnTo>
                    <a:pt x="21412" y="2755"/>
                  </a:lnTo>
                  <a:lnTo>
                    <a:pt x="0" y="0"/>
                  </a:lnTo>
                  <a:lnTo>
                    <a:pt x="0" y="25247"/>
                  </a:lnTo>
                  <a:lnTo>
                    <a:pt x="21412" y="2744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964248" y="5861324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688"/>
                  </a:lnTo>
                  <a:lnTo>
                    <a:pt x="20853" y="26885"/>
                  </a:lnTo>
                  <a:lnTo>
                    <a:pt x="20853" y="1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964248" y="5861324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53" y="26885"/>
                  </a:moveTo>
                  <a:lnTo>
                    <a:pt x="20853" y="1638"/>
                  </a:lnTo>
                  <a:lnTo>
                    <a:pt x="0" y="0"/>
                  </a:lnTo>
                  <a:lnTo>
                    <a:pt x="0" y="24688"/>
                  </a:lnTo>
                  <a:lnTo>
                    <a:pt x="20853" y="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999910" y="5864617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4688"/>
                  </a:lnTo>
                  <a:lnTo>
                    <a:pt x="20840" y="26327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999910" y="5864617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40" y="26327"/>
                  </a:moveTo>
                  <a:lnTo>
                    <a:pt x="20840" y="2197"/>
                  </a:lnTo>
                  <a:lnTo>
                    <a:pt x="0" y="0"/>
                  </a:lnTo>
                  <a:lnTo>
                    <a:pt x="0" y="24688"/>
                  </a:lnTo>
                  <a:lnTo>
                    <a:pt x="20840" y="263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6106908" y="5874489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701"/>
                  </a:lnTo>
                  <a:lnTo>
                    <a:pt x="20840" y="26885"/>
                  </a:lnTo>
                  <a:lnTo>
                    <a:pt x="20840" y="16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6106908" y="5874489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26885"/>
                  </a:moveTo>
                  <a:lnTo>
                    <a:pt x="20840" y="1651"/>
                  </a:lnTo>
                  <a:lnTo>
                    <a:pt x="0" y="0"/>
                  </a:lnTo>
                  <a:lnTo>
                    <a:pt x="0" y="24701"/>
                  </a:lnTo>
                  <a:lnTo>
                    <a:pt x="20840" y="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964248" y="5913453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676"/>
                  </a:lnTo>
                  <a:lnTo>
                    <a:pt x="20853" y="26873"/>
                  </a:lnTo>
                  <a:lnTo>
                    <a:pt x="20853" y="1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964248" y="5913453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53" y="1638"/>
                  </a:moveTo>
                  <a:lnTo>
                    <a:pt x="0" y="0"/>
                  </a:lnTo>
                  <a:lnTo>
                    <a:pt x="0" y="24676"/>
                  </a:lnTo>
                  <a:lnTo>
                    <a:pt x="20853" y="26873"/>
                  </a:lnTo>
                  <a:lnTo>
                    <a:pt x="20853" y="16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035559" y="5920023"/>
              <a:ext cx="21590" cy="27940"/>
            </a:xfrm>
            <a:custGeom>
              <a:avLst/>
              <a:gdLst/>
              <a:ahLst/>
              <a:cxnLst/>
              <a:rect l="l" t="t" r="r" b="b"/>
              <a:pathLst>
                <a:path w="21589" h="27939">
                  <a:moveTo>
                    <a:pt x="0" y="0"/>
                  </a:moveTo>
                  <a:lnTo>
                    <a:pt x="0" y="25247"/>
                  </a:lnTo>
                  <a:lnTo>
                    <a:pt x="21412" y="27432"/>
                  </a:lnTo>
                  <a:lnTo>
                    <a:pt x="21412" y="27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6035559" y="5920023"/>
              <a:ext cx="21590" cy="27940"/>
            </a:xfrm>
            <a:custGeom>
              <a:avLst/>
              <a:gdLst/>
              <a:ahLst/>
              <a:cxnLst/>
              <a:rect l="l" t="t" r="r" b="b"/>
              <a:pathLst>
                <a:path w="21589" h="27939">
                  <a:moveTo>
                    <a:pt x="21412" y="27432"/>
                  </a:moveTo>
                  <a:lnTo>
                    <a:pt x="21412" y="2755"/>
                  </a:lnTo>
                  <a:lnTo>
                    <a:pt x="0" y="0"/>
                  </a:lnTo>
                  <a:lnTo>
                    <a:pt x="0" y="25247"/>
                  </a:lnTo>
                  <a:lnTo>
                    <a:pt x="21412" y="274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856694" y="5903035"/>
              <a:ext cx="164465" cy="40640"/>
            </a:xfrm>
            <a:custGeom>
              <a:avLst/>
              <a:gdLst/>
              <a:ahLst/>
              <a:cxnLst/>
              <a:rect l="l" t="t" r="r" b="b"/>
              <a:pathLst>
                <a:path w="164464" h="40639">
                  <a:moveTo>
                    <a:pt x="20866" y="1638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20866" y="26327"/>
                  </a:lnTo>
                  <a:lnTo>
                    <a:pt x="20866" y="1638"/>
                  </a:lnTo>
                  <a:close/>
                </a:path>
                <a:path w="164464" h="40639">
                  <a:moveTo>
                    <a:pt x="164045" y="15913"/>
                  </a:moveTo>
                  <a:lnTo>
                    <a:pt x="143205" y="13716"/>
                  </a:lnTo>
                  <a:lnTo>
                    <a:pt x="143205" y="38392"/>
                  </a:lnTo>
                  <a:lnTo>
                    <a:pt x="164045" y="40589"/>
                  </a:lnTo>
                  <a:lnTo>
                    <a:pt x="164045" y="15913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071233" y="5923861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5247"/>
                  </a:lnTo>
                  <a:lnTo>
                    <a:pt x="20853" y="27444"/>
                  </a:lnTo>
                  <a:lnTo>
                    <a:pt x="20853" y="1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071233" y="5923861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20853" y="27444"/>
                  </a:moveTo>
                  <a:lnTo>
                    <a:pt x="20853" y="1663"/>
                  </a:lnTo>
                  <a:lnTo>
                    <a:pt x="0" y="0"/>
                  </a:lnTo>
                  <a:lnTo>
                    <a:pt x="0" y="25247"/>
                  </a:lnTo>
                  <a:lnTo>
                    <a:pt x="20853" y="274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892938" y="5906308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142"/>
                  </a:lnTo>
                  <a:lnTo>
                    <a:pt x="20840" y="26885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892938" y="5906308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2197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20840" y="26885"/>
                  </a:lnTo>
                  <a:lnTo>
                    <a:pt x="20840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6106908" y="5927707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688"/>
                  </a:lnTo>
                  <a:lnTo>
                    <a:pt x="20840" y="26885"/>
                  </a:lnTo>
                  <a:lnTo>
                    <a:pt x="20840" y="16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6106908" y="5927707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26885"/>
                  </a:moveTo>
                  <a:lnTo>
                    <a:pt x="20840" y="1651"/>
                  </a:lnTo>
                  <a:lnTo>
                    <a:pt x="0" y="0"/>
                  </a:lnTo>
                  <a:lnTo>
                    <a:pt x="0" y="24688"/>
                  </a:lnTo>
                  <a:lnTo>
                    <a:pt x="20840" y="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928599" y="5909607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688"/>
                  </a:lnTo>
                  <a:lnTo>
                    <a:pt x="20840" y="26873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928599" y="5909607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2743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0840" y="26873"/>
                  </a:lnTo>
                  <a:lnTo>
                    <a:pt x="20840" y="27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892938" y="5957877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4155"/>
                  </a:lnTo>
                  <a:lnTo>
                    <a:pt x="20840" y="26339"/>
                  </a:lnTo>
                  <a:lnTo>
                    <a:pt x="20840" y="2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892938" y="5957877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40" y="2209"/>
                  </a:moveTo>
                  <a:lnTo>
                    <a:pt x="0" y="0"/>
                  </a:lnTo>
                  <a:lnTo>
                    <a:pt x="0" y="24155"/>
                  </a:lnTo>
                  <a:lnTo>
                    <a:pt x="20840" y="26339"/>
                  </a:lnTo>
                  <a:lnTo>
                    <a:pt x="20840" y="220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928599" y="5961729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142"/>
                  </a:lnTo>
                  <a:lnTo>
                    <a:pt x="20840" y="26873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928599" y="5961729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2197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20840" y="26873"/>
                  </a:lnTo>
                  <a:lnTo>
                    <a:pt x="20840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999910" y="5969412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688"/>
                  </a:lnTo>
                  <a:lnTo>
                    <a:pt x="20840" y="26873"/>
                  </a:lnTo>
                  <a:lnTo>
                    <a:pt x="20840" y="1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999910" y="5969412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1638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0840" y="26873"/>
                  </a:lnTo>
                  <a:lnTo>
                    <a:pt x="20840" y="16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856705" y="5954045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142"/>
                  </a:lnTo>
                  <a:lnTo>
                    <a:pt x="20866" y="26885"/>
                  </a:lnTo>
                  <a:lnTo>
                    <a:pt x="20866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856705" y="5954045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66" y="2197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20866" y="26885"/>
                  </a:lnTo>
                  <a:lnTo>
                    <a:pt x="20866" y="219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6106908" y="5980379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5234"/>
                  </a:lnTo>
                  <a:lnTo>
                    <a:pt x="20840" y="27432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6106908" y="5980379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20840" y="27432"/>
                  </a:moveTo>
                  <a:lnTo>
                    <a:pt x="20840" y="2197"/>
                  </a:lnTo>
                  <a:lnTo>
                    <a:pt x="0" y="0"/>
                  </a:lnTo>
                  <a:lnTo>
                    <a:pt x="0" y="25234"/>
                  </a:lnTo>
                  <a:lnTo>
                    <a:pt x="20840" y="274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6035559" y="5972696"/>
              <a:ext cx="21590" cy="27940"/>
            </a:xfrm>
            <a:custGeom>
              <a:avLst/>
              <a:gdLst/>
              <a:ahLst/>
              <a:cxnLst/>
              <a:rect l="l" t="t" r="r" b="b"/>
              <a:pathLst>
                <a:path w="21589" h="27939">
                  <a:moveTo>
                    <a:pt x="0" y="0"/>
                  </a:moveTo>
                  <a:lnTo>
                    <a:pt x="0" y="25247"/>
                  </a:lnTo>
                  <a:lnTo>
                    <a:pt x="21412" y="27432"/>
                  </a:lnTo>
                  <a:lnTo>
                    <a:pt x="21412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6035559" y="5972696"/>
              <a:ext cx="21590" cy="27940"/>
            </a:xfrm>
            <a:custGeom>
              <a:avLst/>
              <a:gdLst/>
              <a:ahLst/>
              <a:cxnLst/>
              <a:rect l="l" t="t" r="r" b="b"/>
              <a:pathLst>
                <a:path w="21589" h="27939">
                  <a:moveTo>
                    <a:pt x="21412" y="27432"/>
                  </a:moveTo>
                  <a:lnTo>
                    <a:pt x="21412" y="2743"/>
                  </a:lnTo>
                  <a:lnTo>
                    <a:pt x="0" y="0"/>
                  </a:lnTo>
                  <a:lnTo>
                    <a:pt x="0" y="25247"/>
                  </a:lnTo>
                  <a:lnTo>
                    <a:pt x="21412" y="274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964248" y="5965020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688"/>
                  </a:lnTo>
                  <a:lnTo>
                    <a:pt x="20853" y="26885"/>
                  </a:lnTo>
                  <a:lnTo>
                    <a:pt x="20853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964248" y="5965020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53" y="2743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0853" y="26885"/>
                  </a:lnTo>
                  <a:lnTo>
                    <a:pt x="20853" y="27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6071233" y="5976541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5234"/>
                  </a:lnTo>
                  <a:lnTo>
                    <a:pt x="20853" y="27432"/>
                  </a:lnTo>
                  <a:lnTo>
                    <a:pt x="20853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6071233" y="5976541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20853" y="27432"/>
                  </a:moveTo>
                  <a:lnTo>
                    <a:pt x="20853" y="2197"/>
                  </a:lnTo>
                  <a:lnTo>
                    <a:pt x="0" y="0"/>
                  </a:lnTo>
                  <a:lnTo>
                    <a:pt x="0" y="25234"/>
                  </a:lnTo>
                  <a:lnTo>
                    <a:pt x="20853" y="274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892938" y="6009459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142"/>
                  </a:lnTo>
                  <a:lnTo>
                    <a:pt x="20840" y="26885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892938" y="6009459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2197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20840" y="26885"/>
                  </a:lnTo>
                  <a:lnTo>
                    <a:pt x="20840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928599" y="6013297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688"/>
                  </a:lnTo>
                  <a:lnTo>
                    <a:pt x="20840" y="26885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928599" y="6013297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40" y="2197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0840" y="26885"/>
                  </a:lnTo>
                  <a:lnTo>
                    <a:pt x="20840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964248" y="6017687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4142"/>
                  </a:lnTo>
                  <a:lnTo>
                    <a:pt x="20853" y="26339"/>
                  </a:lnTo>
                  <a:lnTo>
                    <a:pt x="20853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964248" y="6017687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53" y="2197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20853" y="26339"/>
                  </a:lnTo>
                  <a:lnTo>
                    <a:pt x="20853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6071233" y="6029205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47"/>
                  </a:lnTo>
                  <a:lnTo>
                    <a:pt x="20853" y="27978"/>
                  </a:lnTo>
                  <a:lnTo>
                    <a:pt x="20853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6071233" y="6029205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47"/>
                  </a:lnTo>
                  <a:lnTo>
                    <a:pt x="20853" y="27978"/>
                  </a:lnTo>
                  <a:lnTo>
                    <a:pt x="20853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6035559" y="6025367"/>
              <a:ext cx="21590" cy="27940"/>
            </a:xfrm>
            <a:custGeom>
              <a:avLst/>
              <a:gdLst/>
              <a:ahLst/>
              <a:cxnLst/>
              <a:rect l="l" t="t" r="r" b="b"/>
              <a:pathLst>
                <a:path w="21589" h="27939">
                  <a:moveTo>
                    <a:pt x="0" y="0"/>
                  </a:moveTo>
                  <a:lnTo>
                    <a:pt x="0" y="24688"/>
                  </a:lnTo>
                  <a:lnTo>
                    <a:pt x="21412" y="27444"/>
                  </a:lnTo>
                  <a:lnTo>
                    <a:pt x="21412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6035559" y="6025367"/>
              <a:ext cx="21590" cy="27940"/>
            </a:xfrm>
            <a:custGeom>
              <a:avLst/>
              <a:gdLst/>
              <a:ahLst/>
              <a:cxnLst/>
              <a:rect l="l" t="t" r="r" b="b"/>
              <a:pathLst>
                <a:path w="21589" h="27939">
                  <a:moveTo>
                    <a:pt x="0" y="0"/>
                  </a:moveTo>
                  <a:lnTo>
                    <a:pt x="0" y="24688"/>
                  </a:lnTo>
                  <a:lnTo>
                    <a:pt x="21412" y="27444"/>
                  </a:lnTo>
                  <a:lnTo>
                    <a:pt x="21412" y="2743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6106908" y="6033595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5247"/>
                  </a:lnTo>
                  <a:lnTo>
                    <a:pt x="20840" y="27432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999910" y="6021528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676"/>
                  </a:lnTo>
                  <a:lnTo>
                    <a:pt x="20840" y="26885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999910" y="6021528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676"/>
                  </a:lnTo>
                  <a:lnTo>
                    <a:pt x="20840" y="26885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856705" y="6005069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142"/>
                  </a:lnTo>
                  <a:lnTo>
                    <a:pt x="20866" y="26885"/>
                  </a:lnTo>
                  <a:lnTo>
                    <a:pt x="20866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856705" y="6005069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66" y="2197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20866" y="26885"/>
                  </a:lnTo>
                  <a:lnTo>
                    <a:pt x="20866" y="219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856705" y="6056643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130"/>
                  </a:lnTo>
                  <a:lnTo>
                    <a:pt x="20866" y="26873"/>
                  </a:lnTo>
                  <a:lnTo>
                    <a:pt x="20866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856705" y="6056643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66" y="2197"/>
                  </a:moveTo>
                  <a:lnTo>
                    <a:pt x="0" y="0"/>
                  </a:lnTo>
                  <a:lnTo>
                    <a:pt x="0" y="24130"/>
                  </a:lnTo>
                  <a:lnTo>
                    <a:pt x="20866" y="26873"/>
                  </a:lnTo>
                  <a:lnTo>
                    <a:pt x="20866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928599" y="6065418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0" y="0"/>
                  </a:moveTo>
                  <a:lnTo>
                    <a:pt x="0" y="24142"/>
                  </a:lnTo>
                  <a:lnTo>
                    <a:pt x="20840" y="26327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928599" y="6065418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4" h="26670">
                  <a:moveTo>
                    <a:pt x="20840" y="2197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20840" y="26327"/>
                  </a:lnTo>
                  <a:lnTo>
                    <a:pt x="20840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6035559" y="6078039"/>
              <a:ext cx="21590" cy="27940"/>
            </a:xfrm>
            <a:custGeom>
              <a:avLst/>
              <a:gdLst/>
              <a:ahLst/>
              <a:cxnLst/>
              <a:rect l="l" t="t" r="r" b="b"/>
              <a:pathLst>
                <a:path w="21589" h="27939">
                  <a:moveTo>
                    <a:pt x="0" y="0"/>
                  </a:moveTo>
                  <a:lnTo>
                    <a:pt x="0" y="24676"/>
                  </a:lnTo>
                  <a:lnTo>
                    <a:pt x="21412" y="27432"/>
                  </a:lnTo>
                  <a:lnTo>
                    <a:pt x="21412" y="27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6035559" y="6078039"/>
              <a:ext cx="21590" cy="27940"/>
            </a:xfrm>
            <a:custGeom>
              <a:avLst/>
              <a:gdLst/>
              <a:ahLst/>
              <a:cxnLst/>
              <a:rect l="l" t="t" r="r" b="b"/>
              <a:pathLst>
                <a:path w="21589" h="27939">
                  <a:moveTo>
                    <a:pt x="0" y="0"/>
                  </a:moveTo>
                  <a:lnTo>
                    <a:pt x="0" y="24676"/>
                  </a:lnTo>
                  <a:lnTo>
                    <a:pt x="21412" y="27432"/>
                  </a:lnTo>
                  <a:lnTo>
                    <a:pt x="21412" y="273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6071233" y="6082429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76"/>
                  </a:lnTo>
                  <a:lnTo>
                    <a:pt x="20853" y="27432"/>
                  </a:lnTo>
                  <a:lnTo>
                    <a:pt x="20853" y="21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6071233" y="6082429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76"/>
                  </a:lnTo>
                  <a:lnTo>
                    <a:pt x="20853" y="27432"/>
                  </a:lnTo>
                  <a:lnTo>
                    <a:pt x="20853" y="218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999910" y="6073649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88"/>
                  </a:lnTo>
                  <a:lnTo>
                    <a:pt x="20840" y="27432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999910" y="6073649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88"/>
                  </a:lnTo>
                  <a:lnTo>
                    <a:pt x="20840" y="27432"/>
                  </a:lnTo>
                  <a:lnTo>
                    <a:pt x="20840" y="219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892938" y="6060481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88"/>
                  </a:lnTo>
                  <a:lnTo>
                    <a:pt x="20840" y="27432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892938" y="6060481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20840" y="2743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0840" y="27432"/>
                  </a:lnTo>
                  <a:lnTo>
                    <a:pt x="20840" y="27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964248" y="6069265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76"/>
                  </a:lnTo>
                  <a:lnTo>
                    <a:pt x="20853" y="27419"/>
                  </a:lnTo>
                  <a:lnTo>
                    <a:pt x="20853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964248" y="6069265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76"/>
                  </a:lnTo>
                  <a:lnTo>
                    <a:pt x="20853" y="27419"/>
                  </a:lnTo>
                  <a:lnTo>
                    <a:pt x="20853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892927" y="6086271"/>
              <a:ext cx="234950" cy="52705"/>
            </a:xfrm>
            <a:custGeom>
              <a:avLst/>
              <a:gdLst/>
              <a:ahLst/>
              <a:cxnLst/>
              <a:rect l="l" t="t" r="r" b="b"/>
              <a:pathLst>
                <a:path w="234950" h="52704">
                  <a:moveTo>
                    <a:pt x="20840" y="29083"/>
                  </a:moveTo>
                  <a:lnTo>
                    <a:pt x="0" y="26339"/>
                  </a:lnTo>
                  <a:lnTo>
                    <a:pt x="0" y="49923"/>
                  </a:lnTo>
                  <a:lnTo>
                    <a:pt x="20840" y="52666"/>
                  </a:lnTo>
                  <a:lnTo>
                    <a:pt x="20840" y="29083"/>
                  </a:lnTo>
                  <a:close/>
                </a:path>
                <a:path w="234950" h="52704">
                  <a:moveTo>
                    <a:pt x="234810" y="2743"/>
                  </a:moveTo>
                  <a:lnTo>
                    <a:pt x="213969" y="0"/>
                  </a:lnTo>
                  <a:lnTo>
                    <a:pt x="213969" y="25234"/>
                  </a:lnTo>
                  <a:lnTo>
                    <a:pt x="234810" y="27978"/>
                  </a:lnTo>
                  <a:lnTo>
                    <a:pt x="234810" y="2743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856705" y="6107661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4142"/>
                  </a:lnTo>
                  <a:lnTo>
                    <a:pt x="20866" y="26885"/>
                  </a:lnTo>
                  <a:lnTo>
                    <a:pt x="20866" y="2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856705" y="6107661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20866" y="2197"/>
                  </a:moveTo>
                  <a:lnTo>
                    <a:pt x="0" y="0"/>
                  </a:lnTo>
                  <a:lnTo>
                    <a:pt x="0" y="24142"/>
                  </a:lnTo>
                  <a:lnTo>
                    <a:pt x="20866" y="26885"/>
                  </a:lnTo>
                  <a:lnTo>
                    <a:pt x="20866" y="219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964248" y="6121385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76"/>
                  </a:lnTo>
                  <a:lnTo>
                    <a:pt x="20853" y="27432"/>
                  </a:lnTo>
                  <a:lnTo>
                    <a:pt x="20853" y="27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964248" y="6121385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76"/>
                  </a:lnTo>
                  <a:lnTo>
                    <a:pt x="20853" y="27432"/>
                  </a:lnTo>
                  <a:lnTo>
                    <a:pt x="20853" y="273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6106908" y="6139480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47"/>
                  </a:lnTo>
                  <a:lnTo>
                    <a:pt x="20840" y="27978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6106908" y="6139480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47"/>
                  </a:lnTo>
                  <a:lnTo>
                    <a:pt x="20840" y="27978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6035548" y="6130708"/>
              <a:ext cx="57150" cy="32384"/>
            </a:xfrm>
            <a:custGeom>
              <a:avLst/>
              <a:gdLst/>
              <a:ahLst/>
              <a:cxnLst/>
              <a:rect l="l" t="t" r="r" b="b"/>
              <a:pathLst>
                <a:path w="57150" h="32385">
                  <a:moveTo>
                    <a:pt x="21412" y="2743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1412" y="27432"/>
                  </a:lnTo>
                  <a:lnTo>
                    <a:pt x="21412" y="2743"/>
                  </a:lnTo>
                  <a:close/>
                </a:path>
                <a:path w="57150" h="32385">
                  <a:moveTo>
                    <a:pt x="56527" y="7137"/>
                  </a:moveTo>
                  <a:lnTo>
                    <a:pt x="35674" y="4394"/>
                  </a:lnTo>
                  <a:lnTo>
                    <a:pt x="35674" y="29629"/>
                  </a:lnTo>
                  <a:lnTo>
                    <a:pt x="56527" y="31826"/>
                  </a:lnTo>
                  <a:lnTo>
                    <a:pt x="56527" y="7137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999910" y="6125769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88"/>
                  </a:lnTo>
                  <a:lnTo>
                    <a:pt x="20840" y="27432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999910" y="6125769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88"/>
                  </a:lnTo>
                  <a:lnTo>
                    <a:pt x="20840" y="27432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928599" y="6116995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76"/>
                  </a:lnTo>
                  <a:lnTo>
                    <a:pt x="20840" y="27432"/>
                  </a:lnTo>
                  <a:lnTo>
                    <a:pt x="20840" y="27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928599" y="6116995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76"/>
                  </a:lnTo>
                  <a:lnTo>
                    <a:pt x="20840" y="27432"/>
                  </a:lnTo>
                  <a:lnTo>
                    <a:pt x="20840" y="273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928599" y="6168565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40" y="27432"/>
                  </a:lnTo>
                  <a:lnTo>
                    <a:pt x="20840" y="27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928599" y="6168565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40" y="27432"/>
                  </a:lnTo>
                  <a:lnTo>
                    <a:pt x="20840" y="273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964248" y="6173506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30"/>
                  </a:lnTo>
                  <a:lnTo>
                    <a:pt x="20853" y="27432"/>
                  </a:lnTo>
                  <a:lnTo>
                    <a:pt x="20853" y="21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964248" y="6173506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30"/>
                  </a:lnTo>
                  <a:lnTo>
                    <a:pt x="20853" y="27432"/>
                  </a:lnTo>
                  <a:lnTo>
                    <a:pt x="20853" y="218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6106908" y="6192705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34"/>
                  </a:lnTo>
                  <a:lnTo>
                    <a:pt x="20840" y="27978"/>
                  </a:lnTo>
                  <a:lnTo>
                    <a:pt x="20840" y="27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6106908" y="6192705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34"/>
                  </a:lnTo>
                  <a:lnTo>
                    <a:pt x="20840" y="27978"/>
                  </a:lnTo>
                  <a:lnTo>
                    <a:pt x="20840" y="273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892938" y="6163622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88"/>
                  </a:lnTo>
                  <a:lnTo>
                    <a:pt x="20840" y="27432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6071233" y="6187770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34"/>
                  </a:lnTo>
                  <a:lnTo>
                    <a:pt x="20853" y="27978"/>
                  </a:lnTo>
                  <a:lnTo>
                    <a:pt x="20853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6071233" y="6187770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34"/>
                  </a:lnTo>
                  <a:lnTo>
                    <a:pt x="20853" y="27978"/>
                  </a:lnTo>
                  <a:lnTo>
                    <a:pt x="20853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856705" y="6158683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88"/>
                  </a:lnTo>
                  <a:lnTo>
                    <a:pt x="20866" y="27444"/>
                  </a:lnTo>
                  <a:lnTo>
                    <a:pt x="20866" y="33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856705" y="6158683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20866" y="3301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0866" y="27444"/>
                  </a:lnTo>
                  <a:lnTo>
                    <a:pt x="20866" y="33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999910" y="6178436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40" y="27432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999910" y="6178436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40" y="27432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6035559" y="6182827"/>
              <a:ext cx="21590" cy="28575"/>
            </a:xfrm>
            <a:custGeom>
              <a:avLst/>
              <a:gdLst/>
              <a:ahLst/>
              <a:cxnLst/>
              <a:rect l="l" t="t" r="r" b="b"/>
              <a:pathLst>
                <a:path w="21589" h="28575">
                  <a:moveTo>
                    <a:pt x="0" y="0"/>
                  </a:moveTo>
                  <a:lnTo>
                    <a:pt x="0" y="24688"/>
                  </a:lnTo>
                  <a:lnTo>
                    <a:pt x="21412" y="27978"/>
                  </a:lnTo>
                  <a:lnTo>
                    <a:pt x="21412" y="33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6035559" y="6235500"/>
              <a:ext cx="21590" cy="28575"/>
            </a:xfrm>
            <a:custGeom>
              <a:avLst/>
              <a:gdLst/>
              <a:ahLst/>
              <a:cxnLst/>
              <a:rect l="l" t="t" r="r" b="b"/>
              <a:pathLst>
                <a:path w="21589" h="28575">
                  <a:moveTo>
                    <a:pt x="0" y="0"/>
                  </a:moveTo>
                  <a:lnTo>
                    <a:pt x="0" y="24688"/>
                  </a:lnTo>
                  <a:lnTo>
                    <a:pt x="21412" y="27978"/>
                  </a:lnTo>
                  <a:lnTo>
                    <a:pt x="21412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6035559" y="6235500"/>
              <a:ext cx="21590" cy="28575"/>
            </a:xfrm>
            <a:custGeom>
              <a:avLst/>
              <a:gdLst/>
              <a:ahLst/>
              <a:cxnLst/>
              <a:rect l="l" t="t" r="r" b="b"/>
              <a:pathLst>
                <a:path w="21589" h="28575">
                  <a:moveTo>
                    <a:pt x="0" y="0"/>
                  </a:moveTo>
                  <a:lnTo>
                    <a:pt x="0" y="24688"/>
                  </a:lnTo>
                  <a:lnTo>
                    <a:pt x="21412" y="27978"/>
                  </a:lnTo>
                  <a:lnTo>
                    <a:pt x="21412" y="328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6106908" y="6245924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34"/>
                  </a:lnTo>
                  <a:lnTo>
                    <a:pt x="20840" y="27978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6106908" y="6245924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34"/>
                  </a:lnTo>
                  <a:lnTo>
                    <a:pt x="20840" y="27978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6071233" y="6240442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34"/>
                  </a:lnTo>
                  <a:lnTo>
                    <a:pt x="20853" y="27978"/>
                  </a:lnTo>
                  <a:lnTo>
                    <a:pt x="20853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6071233" y="6240442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34"/>
                  </a:lnTo>
                  <a:lnTo>
                    <a:pt x="20853" y="27978"/>
                  </a:lnTo>
                  <a:lnTo>
                    <a:pt x="20853" y="328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999910" y="6230564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88"/>
                  </a:lnTo>
                  <a:lnTo>
                    <a:pt x="20840" y="27432"/>
                  </a:lnTo>
                  <a:lnTo>
                    <a:pt x="20840" y="3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999910" y="6230564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688"/>
                  </a:lnTo>
                  <a:lnTo>
                    <a:pt x="20840" y="27432"/>
                  </a:lnTo>
                  <a:lnTo>
                    <a:pt x="20840" y="327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856705" y="6210255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3583"/>
                  </a:lnTo>
                  <a:lnTo>
                    <a:pt x="20866" y="26885"/>
                  </a:lnTo>
                  <a:lnTo>
                    <a:pt x="20866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5856705" y="6210255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3583"/>
                  </a:lnTo>
                  <a:lnTo>
                    <a:pt x="20866" y="26885"/>
                  </a:lnTo>
                  <a:lnTo>
                    <a:pt x="20866" y="2743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5892938" y="6215196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40" y="27444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892938" y="6215196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40" y="27444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928599" y="6220685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3583"/>
                  </a:lnTo>
                  <a:lnTo>
                    <a:pt x="20840" y="26885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928599" y="6220685"/>
              <a:ext cx="20955" cy="27305"/>
            </a:xfrm>
            <a:custGeom>
              <a:avLst/>
              <a:gdLst/>
              <a:ahLst/>
              <a:cxnLst/>
              <a:rect l="l" t="t" r="r" b="b"/>
              <a:pathLst>
                <a:path w="20954" h="27304">
                  <a:moveTo>
                    <a:pt x="0" y="0"/>
                  </a:moveTo>
                  <a:lnTo>
                    <a:pt x="0" y="23583"/>
                  </a:lnTo>
                  <a:lnTo>
                    <a:pt x="20840" y="26885"/>
                  </a:lnTo>
                  <a:lnTo>
                    <a:pt x="20840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964248" y="6225621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53" y="27432"/>
                  </a:lnTo>
                  <a:lnTo>
                    <a:pt x="20853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5964248" y="6225621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53" y="27432"/>
                  </a:lnTo>
                  <a:lnTo>
                    <a:pt x="20853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964248" y="6277190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4688"/>
                  </a:lnTo>
                  <a:lnTo>
                    <a:pt x="20853" y="27990"/>
                  </a:lnTo>
                  <a:lnTo>
                    <a:pt x="20853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964248" y="6277190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4688"/>
                  </a:lnTo>
                  <a:lnTo>
                    <a:pt x="20853" y="27990"/>
                  </a:lnTo>
                  <a:lnTo>
                    <a:pt x="20853" y="328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999910" y="6282678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4688"/>
                  </a:lnTo>
                  <a:lnTo>
                    <a:pt x="20840" y="27990"/>
                  </a:lnTo>
                  <a:lnTo>
                    <a:pt x="20840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5999910" y="6282678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4688"/>
                  </a:lnTo>
                  <a:lnTo>
                    <a:pt x="20840" y="27990"/>
                  </a:lnTo>
                  <a:lnTo>
                    <a:pt x="20840" y="328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6071233" y="6293655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4688"/>
                  </a:lnTo>
                  <a:lnTo>
                    <a:pt x="20853" y="27978"/>
                  </a:lnTo>
                  <a:lnTo>
                    <a:pt x="20853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6071233" y="6293655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4688"/>
                  </a:lnTo>
                  <a:lnTo>
                    <a:pt x="20853" y="27978"/>
                  </a:lnTo>
                  <a:lnTo>
                    <a:pt x="20853" y="328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6035559" y="6288166"/>
              <a:ext cx="21590" cy="28575"/>
            </a:xfrm>
            <a:custGeom>
              <a:avLst/>
              <a:gdLst/>
              <a:ahLst/>
              <a:cxnLst/>
              <a:rect l="l" t="t" r="r" b="b"/>
              <a:pathLst>
                <a:path w="21589" h="28575">
                  <a:moveTo>
                    <a:pt x="0" y="0"/>
                  </a:moveTo>
                  <a:lnTo>
                    <a:pt x="0" y="24688"/>
                  </a:lnTo>
                  <a:lnTo>
                    <a:pt x="21412" y="27978"/>
                  </a:lnTo>
                  <a:lnTo>
                    <a:pt x="21412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6035559" y="6288166"/>
              <a:ext cx="21590" cy="28575"/>
            </a:xfrm>
            <a:custGeom>
              <a:avLst/>
              <a:gdLst/>
              <a:ahLst/>
              <a:cxnLst/>
              <a:rect l="l" t="t" r="r" b="b"/>
              <a:pathLst>
                <a:path w="21589" h="28575">
                  <a:moveTo>
                    <a:pt x="0" y="0"/>
                  </a:moveTo>
                  <a:lnTo>
                    <a:pt x="0" y="24688"/>
                  </a:lnTo>
                  <a:lnTo>
                    <a:pt x="21412" y="27978"/>
                  </a:lnTo>
                  <a:lnTo>
                    <a:pt x="21412" y="328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6106908" y="6298585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47"/>
                  </a:lnTo>
                  <a:lnTo>
                    <a:pt x="20840" y="28536"/>
                  </a:lnTo>
                  <a:lnTo>
                    <a:pt x="20840" y="33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6106908" y="6298585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5247"/>
                  </a:lnTo>
                  <a:lnTo>
                    <a:pt x="20840" y="28536"/>
                  </a:lnTo>
                  <a:lnTo>
                    <a:pt x="20840" y="330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856705" y="6261284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66" y="27432"/>
                  </a:lnTo>
                  <a:lnTo>
                    <a:pt x="20866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892938" y="6266766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40" y="27444"/>
                  </a:lnTo>
                  <a:lnTo>
                    <a:pt x="20840" y="33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892938" y="6266766"/>
              <a:ext cx="20955" cy="27940"/>
            </a:xfrm>
            <a:custGeom>
              <a:avLst/>
              <a:gdLst/>
              <a:ahLst/>
              <a:cxnLst/>
              <a:rect l="l" t="t" r="r" b="b"/>
              <a:pathLst>
                <a:path w="20954" h="27939">
                  <a:moveTo>
                    <a:pt x="0" y="0"/>
                  </a:moveTo>
                  <a:lnTo>
                    <a:pt x="0" y="24142"/>
                  </a:lnTo>
                  <a:lnTo>
                    <a:pt x="20840" y="27444"/>
                  </a:lnTo>
                  <a:lnTo>
                    <a:pt x="20840" y="330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6071233" y="6335896"/>
              <a:ext cx="20955" cy="66040"/>
            </a:xfrm>
            <a:custGeom>
              <a:avLst/>
              <a:gdLst/>
              <a:ahLst/>
              <a:cxnLst/>
              <a:rect l="l" t="t" r="r" b="b"/>
              <a:pathLst>
                <a:path w="20954" h="66039">
                  <a:moveTo>
                    <a:pt x="0" y="0"/>
                  </a:moveTo>
                  <a:lnTo>
                    <a:pt x="0" y="62547"/>
                  </a:lnTo>
                  <a:lnTo>
                    <a:pt x="20853" y="65849"/>
                  </a:lnTo>
                  <a:lnTo>
                    <a:pt x="20853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6071233" y="6335896"/>
              <a:ext cx="20955" cy="66040"/>
            </a:xfrm>
            <a:custGeom>
              <a:avLst/>
              <a:gdLst/>
              <a:ahLst/>
              <a:cxnLst/>
              <a:rect l="l" t="t" r="r" b="b"/>
              <a:pathLst>
                <a:path w="20954" h="66039">
                  <a:moveTo>
                    <a:pt x="0" y="0"/>
                  </a:moveTo>
                  <a:lnTo>
                    <a:pt x="0" y="62547"/>
                  </a:lnTo>
                  <a:lnTo>
                    <a:pt x="20853" y="65849"/>
                  </a:lnTo>
                  <a:lnTo>
                    <a:pt x="20853" y="328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6106908" y="6341385"/>
              <a:ext cx="20955" cy="65405"/>
            </a:xfrm>
            <a:custGeom>
              <a:avLst/>
              <a:gdLst/>
              <a:ahLst/>
              <a:cxnLst/>
              <a:rect l="l" t="t" r="r" b="b"/>
              <a:pathLst>
                <a:path w="20954" h="65404">
                  <a:moveTo>
                    <a:pt x="0" y="0"/>
                  </a:moveTo>
                  <a:lnTo>
                    <a:pt x="0" y="62001"/>
                  </a:lnTo>
                  <a:lnTo>
                    <a:pt x="20840" y="65290"/>
                  </a:lnTo>
                  <a:lnTo>
                    <a:pt x="20840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6106908" y="6341385"/>
              <a:ext cx="20955" cy="65405"/>
            </a:xfrm>
            <a:custGeom>
              <a:avLst/>
              <a:gdLst/>
              <a:ahLst/>
              <a:cxnLst/>
              <a:rect l="l" t="t" r="r" b="b"/>
              <a:pathLst>
                <a:path w="20954" h="65404">
                  <a:moveTo>
                    <a:pt x="0" y="0"/>
                  </a:moveTo>
                  <a:lnTo>
                    <a:pt x="0" y="62001"/>
                  </a:lnTo>
                  <a:lnTo>
                    <a:pt x="20840" y="65290"/>
                  </a:lnTo>
                  <a:lnTo>
                    <a:pt x="20840" y="328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5856705" y="6304079"/>
              <a:ext cx="20955" cy="64769"/>
            </a:xfrm>
            <a:custGeom>
              <a:avLst/>
              <a:gdLst/>
              <a:ahLst/>
              <a:cxnLst/>
              <a:rect l="l" t="t" r="r" b="b"/>
              <a:pathLst>
                <a:path w="20954" h="64770">
                  <a:moveTo>
                    <a:pt x="0" y="0"/>
                  </a:moveTo>
                  <a:lnTo>
                    <a:pt x="0" y="61442"/>
                  </a:lnTo>
                  <a:lnTo>
                    <a:pt x="20866" y="64185"/>
                  </a:lnTo>
                  <a:lnTo>
                    <a:pt x="20866" y="2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5856705" y="6304079"/>
              <a:ext cx="20955" cy="64769"/>
            </a:xfrm>
            <a:custGeom>
              <a:avLst/>
              <a:gdLst/>
              <a:ahLst/>
              <a:cxnLst/>
              <a:rect l="l" t="t" r="r" b="b"/>
              <a:pathLst>
                <a:path w="20954" h="64770">
                  <a:moveTo>
                    <a:pt x="0" y="0"/>
                  </a:moveTo>
                  <a:lnTo>
                    <a:pt x="0" y="61442"/>
                  </a:lnTo>
                  <a:lnTo>
                    <a:pt x="20866" y="64185"/>
                  </a:lnTo>
                  <a:lnTo>
                    <a:pt x="20866" y="27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5892938" y="6309020"/>
              <a:ext cx="20955" cy="65405"/>
            </a:xfrm>
            <a:custGeom>
              <a:avLst/>
              <a:gdLst/>
              <a:ahLst/>
              <a:cxnLst/>
              <a:rect l="l" t="t" r="r" b="b"/>
              <a:pathLst>
                <a:path w="20954" h="65404">
                  <a:moveTo>
                    <a:pt x="0" y="0"/>
                  </a:moveTo>
                  <a:lnTo>
                    <a:pt x="0" y="61988"/>
                  </a:lnTo>
                  <a:lnTo>
                    <a:pt x="20840" y="65277"/>
                  </a:lnTo>
                  <a:lnTo>
                    <a:pt x="20840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5892938" y="6309020"/>
              <a:ext cx="20955" cy="65405"/>
            </a:xfrm>
            <a:custGeom>
              <a:avLst/>
              <a:gdLst/>
              <a:ahLst/>
              <a:cxnLst/>
              <a:rect l="l" t="t" r="r" b="b"/>
              <a:pathLst>
                <a:path w="20954" h="65404">
                  <a:moveTo>
                    <a:pt x="0" y="0"/>
                  </a:moveTo>
                  <a:lnTo>
                    <a:pt x="0" y="61988"/>
                  </a:lnTo>
                  <a:lnTo>
                    <a:pt x="20840" y="65277"/>
                  </a:lnTo>
                  <a:lnTo>
                    <a:pt x="20840" y="328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5928599" y="6271708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4676"/>
                  </a:lnTo>
                  <a:lnTo>
                    <a:pt x="20840" y="27978"/>
                  </a:lnTo>
                  <a:lnTo>
                    <a:pt x="20840" y="33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5928599" y="6271708"/>
              <a:ext cx="20955" cy="28575"/>
            </a:xfrm>
            <a:custGeom>
              <a:avLst/>
              <a:gdLst/>
              <a:ahLst/>
              <a:cxnLst/>
              <a:rect l="l" t="t" r="r" b="b"/>
              <a:pathLst>
                <a:path w="20954" h="28575">
                  <a:moveTo>
                    <a:pt x="0" y="0"/>
                  </a:moveTo>
                  <a:lnTo>
                    <a:pt x="0" y="24676"/>
                  </a:lnTo>
                  <a:lnTo>
                    <a:pt x="20840" y="27978"/>
                  </a:lnTo>
                  <a:lnTo>
                    <a:pt x="20840" y="330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5988391" y="6323286"/>
              <a:ext cx="29209" cy="68580"/>
            </a:xfrm>
            <a:custGeom>
              <a:avLst/>
              <a:gdLst/>
              <a:ahLst/>
              <a:cxnLst/>
              <a:rect l="l" t="t" r="r" b="b"/>
              <a:pathLst>
                <a:path w="29210" h="68579">
                  <a:moveTo>
                    <a:pt x="0" y="0"/>
                  </a:moveTo>
                  <a:lnTo>
                    <a:pt x="0" y="63639"/>
                  </a:lnTo>
                  <a:lnTo>
                    <a:pt x="29083" y="68033"/>
                  </a:lnTo>
                  <a:lnTo>
                    <a:pt x="29083" y="43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988391" y="6323286"/>
              <a:ext cx="29209" cy="68580"/>
            </a:xfrm>
            <a:custGeom>
              <a:avLst/>
              <a:gdLst/>
              <a:ahLst/>
              <a:cxnLst/>
              <a:rect l="l" t="t" r="r" b="b"/>
              <a:pathLst>
                <a:path w="29210" h="68579">
                  <a:moveTo>
                    <a:pt x="29083" y="4381"/>
                  </a:moveTo>
                  <a:lnTo>
                    <a:pt x="29083" y="68033"/>
                  </a:lnTo>
                  <a:lnTo>
                    <a:pt x="0" y="63639"/>
                  </a:lnTo>
                  <a:lnTo>
                    <a:pt x="0" y="0"/>
                  </a:lnTo>
                  <a:lnTo>
                    <a:pt x="29083" y="438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6024053" y="6329866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0"/>
                  </a:moveTo>
                  <a:lnTo>
                    <a:pt x="0" y="62001"/>
                  </a:lnTo>
                  <a:lnTo>
                    <a:pt x="8788" y="63093"/>
                  </a:lnTo>
                  <a:lnTo>
                    <a:pt x="9334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6024053" y="6329866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8788" y="63093"/>
                  </a:moveTo>
                  <a:lnTo>
                    <a:pt x="0" y="62001"/>
                  </a:lnTo>
                  <a:lnTo>
                    <a:pt x="0" y="0"/>
                  </a:lnTo>
                  <a:lnTo>
                    <a:pt x="9334" y="546"/>
                  </a:lnTo>
                  <a:lnTo>
                    <a:pt x="8788" y="630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120922" y="6485338"/>
              <a:ext cx="1860550" cy="138430"/>
            </a:xfrm>
            <a:custGeom>
              <a:avLst/>
              <a:gdLst/>
              <a:ahLst/>
              <a:cxnLst/>
              <a:rect l="l" t="t" r="r" b="b"/>
              <a:pathLst>
                <a:path w="1860550" h="138429">
                  <a:moveTo>
                    <a:pt x="1860308" y="0"/>
                  </a:moveTo>
                  <a:lnTo>
                    <a:pt x="0" y="133807"/>
                  </a:lnTo>
                  <a:lnTo>
                    <a:pt x="99453" y="138150"/>
                  </a:lnTo>
                  <a:lnTo>
                    <a:pt x="1858137" y="6121"/>
                  </a:lnTo>
                  <a:lnTo>
                    <a:pt x="1860308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2920542" y="6595465"/>
              <a:ext cx="789940" cy="107950"/>
            </a:xfrm>
            <a:custGeom>
              <a:avLst/>
              <a:gdLst/>
              <a:ahLst/>
              <a:cxnLst/>
              <a:rect l="l" t="t" r="r" b="b"/>
              <a:pathLst>
                <a:path w="789939" h="107950">
                  <a:moveTo>
                    <a:pt x="259905" y="19405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200380" y="23685"/>
                  </a:lnTo>
                  <a:lnTo>
                    <a:pt x="259905" y="19405"/>
                  </a:lnTo>
                  <a:close/>
                </a:path>
                <a:path w="789939" h="107950">
                  <a:moveTo>
                    <a:pt x="789825" y="61595"/>
                  </a:moveTo>
                  <a:lnTo>
                    <a:pt x="744740" y="55880"/>
                  </a:lnTo>
                  <a:lnTo>
                    <a:pt x="320560" y="101600"/>
                  </a:lnTo>
                  <a:lnTo>
                    <a:pt x="404660" y="107797"/>
                  </a:lnTo>
                  <a:lnTo>
                    <a:pt x="789825" y="615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156012" y="6709764"/>
              <a:ext cx="1586230" cy="91440"/>
            </a:xfrm>
            <a:custGeom>
              <a:avLst/>
              <a:gdLst/>
              <a:ahLst/>
              <a:cxnLst/>
              <a:rect l="l" t="t" r="r" b="b"/>
              <a:pathLst>
                <a:path w="1586229" h="91440">
                  <a:moveTo>
                    <a:pt x="64769" y="0"/>
                  </a:moveTo>
                  <a:lnTo>
                    <a:pt x="0" y="8877"/>
                  </a:lnTo>
                  <a:lnTo>
                    <a:pt x="1364932" y="90830"/>
                  </a:lnTo>
                  <a:lnTo>
                    <a:pt x="1585912" y="90830"/>
                  </a:lnTo>
                  <a:lnTo>
                    <a:pt x="64769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0" name="object 500"/>
          <p:cNvSpPr txBox="1"/>
          <p:nvPr/>
        </p:nvSpPr>
        <p:spPr>
          <a:xfrm>
            <a:off x="7957729" y="497781"/>
            <a:ext cx="239776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600" spc="60" dirty="0">
                <a:latin typeface="Tahoma"/>
                <a:cs typeface="Tahoma"/>
              </a:rPr>
              <a:t>Aplicaciones</a:t>
            </a:r>
            <a:r>
              <a:rPr sz="1600" spc="-85" dirty="0">
                <a:latin typeface="Tahoma"/>
                <a:cs typeface="Tahoma"/>
              </a:rPr>
              <a:t> </a:t>
            </a:r>
            <a:r>
              <a:rPr sz="1600" spc="65" dirty="0">
                <a:latin typeface="Tahoma"/>
                <a:cs typeface="Tahoma"/>
              </a:rPr>
              <a:t>comerciales</a:t>
            </a:r>
            <a:endParaRPr sz="1600">
              <a:latin typeface="Tahoma"/>
              <a:cs typeface="Tahoma"/>
            </a:endParaRPr>
          </a:p>
        </p:txBody>
      </p:sp>
      <p:sp>
        <p:nvSpPr>
          <p:cNvPr id="504" name="object 504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20</a:t>
            </a:fld>
            <a:endParaRPr spc="30" dirty="0"/>
          </a:p>
        </p:txBody>
      </p:sp>
      <p:sp>
        <p:nvSpPr>
          <p:cNvPr id="501" name="object 501"/>
          <p:cNvSpPr txBox="1"/>
          <p:nvPr/>
        </p:nvSpPr>
        <p:spPr>
          <a:xfrm>
            <a:off x="7957729" y="1857951"/>
            <a:ext cx="4315460" cy="3500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2705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35" dirty="0">
                <a:latin typeface="Tahoma"/>
                <a:cs typeface="Tahoma"/>
              </a:rPr>
              <a:t>comerciales </a:t>
            </a:r>
            <a:r>
              <a:rPr sz="900" spc="30" dirty="0">
                <a:latin typeface="Tahoma"/>
                <a:cs typeface="Tahoma"/>
              </a:rPr>
              <a:t>van </a:t>
            </a:r>
            <a:r>
              <a:rPr sz="900" spc="40" dirty="0">
                <a:latin typeface="Tahoma"/>
                <a:cs typeface="Tahoma"/>
              </a:rPr>
              <a:t>desde pequeñas </a:t>
            </a:r>
            <a:r>
              <a:rPr sz="900" spc="30" dirty="0">
                <a:latin typeface="Tahoma"/>
                <a:cs typeface="Tahoma"/>
              </a:rPr>
              <a:t>oficinas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tiendas </a:t>
            </a:r>
            <a:r>
              <a:rPr sz="900" spc="30" dirty="0">
                <a:latin typeface="Tahoma"/>
                <a:cs typeface="Tahoma"/>
              </a:rPr>
              <a:t>hasta </a:t>
            </a:r>
            <a:r>
              <a:rPr sz="900" spc="35" dirty="0">
                <a:latin typeface="Tahoma"/>
                <a:cs typeface="Tahoma"/>
              </a:rPr>
              <a:t> complejos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40" dirty="0">
                <a:latin typeface="Tahoma"/>
                <a:cs typeface="Tahoma"/>
              </a:rPr>
              <a:t>grandes </a:t>
            </a:r>
            <a:r>
              <a:rPr sz="900" spc="50" dirty="0">
                <a:latin typeface="Tahoma"/>
                <a:cs typeface="Tahoma"/>
              </a:rPr>
              <a:t>como </a:t>
            </a:r>
            <a:r>
              <a:rPr sz="900" spc="25" dirty="0">
                <a:latin typeface="Tahoma"/>
                <a:cs typeface="Tahoma"/>
              </a:rPr>
              <a:t>hoteles, </a:t>
            </a:r>
            <a:r>
              <a:rPr sz="900" spc="30" dirty="0">
                <a:latin typeface="Tahoma"/>
                <a:cs typeface="Tahoma"/>
              </a:rPr>
              <a:t>edificios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oficinas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centros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comerciales. </a:t>
            </a:r>
            <a:r>
              <a:rPr sz="900" spc="20" dirty="0">
                <a:latin typeface="Tahoma"/>
                <a:cs typeface="Tahoma"/>
              </a:rPr>
              <a:t>Estas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35" dirty="0">
                <a:latin typeface="Tahoma"/>
                <a:cs typeface="Tahoma"/>
              </a:rPr>
              <a:t>difieren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5" dirty="0">
                <a:latin typeface="Tahoma"/>
                <a:cs typeface="Tahoma"/>
              </a:rPr>
              <a:t>cantidad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25" dirty="0">
                <a:latin typeface="Tahoma"/>
                <a:cs typeface="Tahoma"/>
              </a:rPr>
              <a:t>eléctrica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requerida.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edificios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oficinas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pequeños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solo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inquilino,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ejemplo,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tienen requisitos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50" dirty="0">
                <a:latin typeface="Tahoma"/>
                <a:cs typeface="Tahoma"/>
              </a:rPr>
              <a:t>muy </a:t>
            </a:r>
            <a:r>
              <a:rPr sz="900" spc="30" dirty="0">
                <a:latin typeface="Tahoma"/>
                <a:cs typeface="Tahoma"/>
              </a:rPr>
              <a:t>limitados. </a:t>
            </a: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25" dirty="0">
                <a:latin typeface="Tahoma"/>
                <a:cs typeface="Tahoma"/>
              </a:rPr>
              <a:t>tales </a:t>
            </a:r>
            <a:r>
              <a:rPr sz="900" spc="20" dirty="0">
                <a:latin typeface="Tahoma"/>
                <a:cs typeface="Tahoma"/>
              </a:rPr>
              <a:t>casos,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5" dirty="0">
                <a:latin typeface="Tahoma"/>
                <a:cs typeface="Tahoma"/>
              </a:rPr>
              <a:t>enchufe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medidor </a:t>
            </a:r>
            <a:r>
              <a:rPr sz="900" spc="45" dirty="0">
                <a:latin typeface="Tahoma"/>
                <a:cs typeface="Tahoma"/>
              </a:rPr>
              <a:t>de una </a:t>
            </a:r>
            <a:r>
              <a:rPr sz="900" spc="35" dirty="0">
                <a:latin typeface="Tahoma"/>
                <a:cs typeface="Tahoma"/>
              </a:rPr>
              <a:t>sola </a:t>
            </a:r>
            <a:r>
              <a:rPr sz="900" spc="40" dirty="0">
                <a:latin typeface="Tahoma"/>
                <a:cs typeface="Tahoma"/>
              </a:rPr>
              <a:t>posición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5" dirty="0">
                <a:latin typeface="Tahoma"/>
                <a:cs typeface="Tahoma"/>
              </a:rPr>
              <a:t>tablero </a:t>
            </a:r>
            <a:r>
              <a:rPr sz="900" spc="45" dirty="0">
                <a:latin typeface="Tahoma"/>
                <a:cs typeface="Tahoma"/>
              </a:rPr>
              <a:t>pueden </a:t>
            </a:r>
            <a:r>
              <a:rPr sz="900" spc="35" dirty="0">
                <a:latin typeface="Tahoma"/>
                <a:cs typeface="Tahoma"/>
              </a:rPr>
              <a:t>ser </a:t>
            </a:r>
            <a:r>
              <a:rPr sz="900" spc="30" dirty="0">
                <a:latin typeface="Tahoma"/>
                <a:cs typeface="Tahoma"/>
              </a:rPr>
              <a:t>suficientes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distribuir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energía.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20"/>
              </a:spcBef>
            </a:pPr>
            <a:endParaRPr sz="1150">
              <a:latin typeface="Tahoma"/>
              <a:cs typeface="Tahoma"/>
            </a:endParaRPr>
          </a:p>
          <a:p>
            <a:pPr marL="12700" marR="222885">
              <a:lnSpc>
                <a:spcPct val="160000"/>
              </a:lnSpc>
            </a:pPr>
            <a:r>
              <a:rPr sz="750" spc="20" dirty="0">
                <a:latin typeface="Tahoma"/>
                <a:cs typeface="Tahoma"/>
              </a:rPr>
              <a:t>Las </a:t>
            </a:r>
            <a:r>
              <a:rPr sz="750" spc="25" dirty="0">
                <a:latin typeface="Tahoma"/>
                <a:cs typeface="Tahoma"/>
              </a:rPr>
              <a:t>aplicaciones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múltiples </a:t>
            </a:r>
            <a:r>
              <a:rPr sz="750" spc="25" dirty="0">
                <a:latin typeface="Tahoma"/>
                <a:cs typeface="Tahoma"/>
              </a:rPr>
              <a:t>inquilinos, </a:t>
            </a:r>
            <a:r>
              <a:rPr sz="750" spc="40" dirty="0">
                <a:latin typeface="Tahoma"/>
                <a:cs typeface="Tahoma"/>
              </a:rPr>
              <a:t>como </a:t>
            </a:r>
            <a:r>
              <a:rPr sz="750" spc="45" dirty="0">
                <a:latin typeface="Tahoma"/>
                <a:cs typeface="Tahoma"/>
              </a:rPr>
              <a:t>un </a:t>
            </a:r>
            <a:r>
              <a:rPr sz="750" spc="40" dirty="0">
                <a:latin typeface="Tahoma"/>
                <a:cs typeface="Tahoma"/>
              </a:rPr>
              <a:t>pequeño </a:t>
            </a:r>
            <a:r>
              <a:rPr sz="750" spc="30" dirty="0">
                <a:latin typeface="Tahoma"/>
                <a:cs typeface="Tahoma"/>
              </a:rPr>
              <a:t>centro comercial </a:t>
            </a:r>
            <a:r>
              <a:rPr sz="750" spc="45" dirty="0">
                <a:latin typeface="Tahoma"/>
                <a:cs typeface="Tahoma"/>
              </a:rPr>
              <a:t>o un </a:t>
            </a:r>
            <a:r>
              <a:rPr sz="750" spc="25" dirty="0">
                <a:latin typeface="Tahoma"/>
                <a:cs typeface="Tahoma"/>
              </a:rPr>
              <a:t>edificio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apartamentos, </a:t>
            </a:r>
            <a:r>
              <a:rPr sz="750" spc="35" dirty="0">
                <a:latin typeface="Tahoma"/>
                <a:cs typeface="Tahoma"/>
              </a:rPr>
              <a:t>generalmente requieren </a:t>
            </a:r>
            <a:r>
              <a:rPr sz="750" spc="30" dirty="0">
                <a:latin typeface="Tahoma"/>
                <a:cs typeface="Tahoma"/>
              </a:rPr>
              <a:t>múltiples </a:t>
            </a:r>
            <a:r>
              <a:rPr sz="750" spc="35" dirty="0">
                <a:latin typeface="Tahoma"/>
                <a:cs typeface="Tahoma"/>
              </a:rPr>
              <a:t>medidores de </a:t>
            </a:r>
            <a:r>
              <a:rPr sz="750" spc="25" dirty="0">
                <a:latin typeface="Tahoma"/>
                <a:cs typeface="Tahoma"/>
              </a:rPr>
              <a:t>servicios públicos. </a:t>
            </a:r>
            <a:r>
              <a:rPr sz="750" spc="20" dirty="0">
                <a:latin typeface="Tahoma"/>
                <a:cs typeface="Tahoma"/>
              </a:rPr>
              <a:t>En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estos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casos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suelen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utilizar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sistemas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medida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o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centros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medida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modulares,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como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ha</a:t>
            </a:r>
            <a:r>
              <a:rPr sz="750" spc="-4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descrito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anteriormente.</a:t>
            </a:r>
            <a:endParaRPr sz="750">
              <a:latin typeface="Tahoma"/>
              <a:cs typeface="Tahoma"/>
            </a:endParaRPr>
          </a:p>
          <a:p>
            <a:pPr>
              <a:spcBef>
                <a:spcPts val="20"/>
              </a:spcBef>
            </a:pPr>
            <a:endParaRPr sz="1200">
              <a:latin typeface="Tahoma"/>
              <a:cs typeface="Tahoma"/>
            </a:endParaRPr>
          </a:p>
          <a:p>
            <a:pPr marL="12700" marR="5080">
              <a:lnSpc>
                <a:spcPct val="133300"/>
              </a:lnSpc>
              <a:spcBef>
                <a:spcPts val="5"/>
              </a:spcBef>
            </a:pPr>
            <a:r>
              <a:rPr sz="900" spc="20" dirty="0">
                <a:latin typeface="Tahoma"/>
                <a:cs typeface="Tahoma"/>
              </a:rPr>
              <a:t>Sin </a:t>
            </a:r>
            <a:r>
              <a:rPr sz="900" spc="40" dirty="0">
                <a:latin typeface="Tahoma"/>
                <a:cs typeface="Tahoma"/>
              </a:rPr>
              <a:t>embargo,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35" dirty="0">
                <a:latin typeface="Tahoma"/>
                <a:cs typeface="Tahoma"/>
              </a:rPr>
              <a:t>comerciales suelen tener </a:t>
            </a:r>
            <a:r>
              <a:rPr sz="900" spc="40" dirty="0">
                <a:latin typeface="Tahoma"/>
                <a:cs typeface="Tahoma"/>
              </a:rPr>
              <a:t>mayores </a:t>
            </a:r>
            <a:r>
              <a:rPr sz="900" spc="45" dirty="0">
                <a:latin typeface="Tahoma"/>
                <a:cs typeface="Tahoma"/>
              </a:rPr>
              <a:t>demandas de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eléctrica</a:t>
            </a:r>
            <a:r>
              <a:rPr sz="900" spc="-3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3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aplicaciones</a:t>
            </a:r>
            <a:r>
              <a:rPr sz="900" spc="-3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residenciales</a:t>
            </a:r>
            <a:r>
              <a:rPr sz="900" spc="-3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unifamiliares.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3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electricidad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 utiliza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35" dirty="0">
                <a:latin typeface="Tahoma"/>
                <a:cs typeface="Tahoma"/>
              </a:rPr>
              <a:t>comerciales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25" dirty="0">
                <a:latin typeface="Tahoma"/>
                <a:cs typeface="Tahoma"/>
              </a:rPr>
              <a:t>calefacción, </a:t>
            </a:r>
            <a:r>
              <a:rPr sz="900" spc="35" dirty="0">
                <a:latin typeface="Tahoma"/>
                <a:cs typeface="Tahoma"/>
              </a:rPr>
              <a:t>refrigeración </a:t>
            </a:r>
            <a:r>
              <a:rPr sz="900" spc="30" dirty="0">
                <a:latin typeface="Tahoma"/>
                <a:cs typeface="Tahoma"/>
              </a:rPr>
              <a:t>e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iluminación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25" dirty="0">
                <a:latin typeface="Tahoma"/>
                <a:cs typeface="Tahoma"/>
              </a:rPr>
              <a:t>escala </a:t>
            </a:r>
            <a:r>
              <a:rPr sz="900" spc="50" dirty="0">
                <a:latin typeface="Tahoma"/>
                <a:cs typeface="Tahoma"/>
              </a:rPr>
              <a:t>mucho </a:t>
            </a:r>
            <a:r>
              <a:rPr sz="900" spc="30" dirty="0">
                <a:latin typeface="Tahoma"/>
                <a:cs typeface="Tahoma"/>
              </a:rPr>
              <a:t>mayor. Además, </a:t>
            </a:r>
            <a:r>
              <a:rPr sz="900" spc="45" dirty="0">
                <a:latin typeface="Tahoma"/>
                <a:cs typeface="Tahoma"/>
              </a:rPr>
              <a:t>muchas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35" dirty="0">
                <a:latin typeface="Tahoma"/>
                <a:cs typeface="Tahoma"/>
              </a:rPr>
              <a:t> comerciales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también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operan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maquinaria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como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ascensores,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escaleras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mecánicas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cintas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transportadoras.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5761899" y="7179832"/>
            <a:ext cx="53721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15" dirty="0">
                <a:latin typeface="Arial"/>
                <a:cs typeface="Arial"/>
              </a:rPr>
              <a:t>vía</a:t>
            </a:r>
            <a:r>
              <a:rPr sz="550" b="1" spc="-10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de</a:t>
            </a:r>
            <a:r>
              <a:rPr sz="550" b="1" spc="-10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autobús</a:t>
            </a:r>
            <a:endParaRPr sz="55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7957679" y="7089661"/>
            <a:ext cx="423926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0" dirty="0">
                <a:latin typeface="Tahoma"/>
                <a:cs typeface="Tahoma"/>
              </a:rPr>
              <a:t>Hay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métodos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enrutar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edificio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distribuirla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todo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edificio.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cable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eléctrico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puede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tender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dentro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conducto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un</a:t>
            </a:r>
            <a:r>
              <a:rPr sz="900" b="1" spc="35" dirty="0">
                <a:latin typeface="Arial"/>
                <a:cs typeface="Arial"/>
              </a:rPr>
              <a:t>vía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autobús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45" dirty="0">
                <a:latin typeface="Tahoma"/>
                <a:cs typeface="Tahoma"/>
              </a:rPr>
              <a:t>puede </a:t>
            </a:r>
            <a:r>
              <a:rPr sz="900" spc="30" dirty="0">
                <a:latin typeface="Tahoma"/>
                <a:cs typeface="Tahoma"/>
              </a:rPr>
              <a:t>utilizar el </a:t>
            </a:r>
            <a:r>
              <a:rPr sz="900" spc="25" dirty="0">
                <a:latin typeface="Tahoma"/>
                <a:cs typeface="Tahoma"/>
              </a:rPr>
              <a:t>sistema. La </a:t>
            </a:r>
            <a:r>
              <a:rPr sz="900" spc="40" dirty="0">
                <a:latin typeface="Tahoma"/>
                <a:cs typeface="Tahoma"/>
              </a:rPr>
              <a:t>mayoría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instalaciones </a:t>
            </a:r>
            <a:r>
              <a:rPr sz="900" spc="35" dirty="0">
                <a:latin typeface="Tahoma"/>
                <a:cs typeface="Tahoma"/>
              </a:rPr>
              <a:t> comerciales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pequeñas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medianas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generalmente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usan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solo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cables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conductos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enrutar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energía.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instalaciones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grandes,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como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edificio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oficinas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varios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pisos,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sistema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menudo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incorpora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combinación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electroducto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cable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conducto.</a:t>
            </a:r>
            <a:endParaRPr sz="9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843" y="540140"/>
            <a:ext cx="1825139" cy="115488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252001" y="540004"/>
            <a:ext cx="1485734" cy="115488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0254" y="3418700"/>
            <a:ext cx="1523093" cy="127389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970838" y="6035065"/>
            <a:ext cx="1429209" cy="1685620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7958141" y="2118609"/>
            <a:ext cx="4107179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1600" algn="just">
              <a:lnSpc>
                <a:spcPct val="126299"/>
              </a:lnSpc>
              <a:spcBef>
                <a:spcPts val="100"/>
              </a:spcBef>
            </a:pPr>
            <a:r>
              <a:rPr sz="950" spc="35" dirty="0">
                <a:latin typeface="Tahoma"/>
                <a:cs typeface="Tahoma"/>
              </a:rPr>
              <a:t>Busway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sistema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conductores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cerrados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aislados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accesorios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asociados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fabricados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montaje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rápido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lugar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trabajo.</a:t>
            </a:r>
            <a:endParaRPr sz="950">
              <a:latin typeface="Tahoma"/>
              <a:cs typeface="Tahoma"/>
            </a:endParaRPr>
          </a:p>
          <a:p>
            <a:pPr marL="12700" marR="5080" algn="just">
              <a:lnSpc>
                <a:spcPct val="126299"/>
              </a:lnSpc>
            </a:pPr>
            <a:r>
              <a:rPr sz="950" spc="35" dirty="0">
                <a:latin typeface="Tahoma"/>
                <a:cs typeface="Tahoma"/>
              </a:rPr>
              <a:t>Siemens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ofrece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variedad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sistemas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electroductos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incluyen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b="1" spc="25" dirty="0">
                <a:latin typeface="Arial"/>
                <a:cs typeface="Arial"/>
              </a:rPr>
              <a:t>vía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10" dirty="0">
                <a:latin typeface="Arial"/>
                <a:cs typeface="Arial"/>
              </a:rPr>
              <a:t> </a:t>
            </a:r>
            <a:r>
              <a:rPr sz="950" b="1" spc="15" dirty="0">
                <a:latin typeface="Arial"/>
                <a:cs typeface="Arial"/>
              </a:rPr>
              <a:t>autobuses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15" dirty="0">
                <a:latin typeface="Arial"/>
                <a:cs typeface="Arial"/>
              </a:rPr>
              <a:t>Sentron</a:t>
            </a:r>
            <a:r>
              <a:rPr sz="950" spc="15" dirty="0">
                <a:latin typeface="Tahoma"/>
                <a:cs typeface="Tahoma"/>
              </a:rPr>
              <a:t>.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El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electroducto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Sentron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tiene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diseño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fácil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instalar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está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disponible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clasificaciones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corriente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continua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225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5000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amperios.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21</a:t>
            </a:fld>
            <a:endParaRPr spc="30" dirty="0"/>
          </a:p>
        </p:txBody>
      </p:sp>
      <p:sp>
        <p:nvSpPr>
          <p:cNvPr id="7" name="object 7"/>
          <p:cNvSpPr txBox="1"/>
          <p:nvPr/>
        </p:nvSpPr>
        <p:spPr>
          <a:xfrm>
            <a:off x="5762310" y="4958233"/>
            <a:ext cx="117729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30" dirty="0">
                <a:latin typeface="Arial"/>
                <a:cs typeface="Arial"/>
              </a:rPr>
              <a:t>Entrada</a:t>
            </a:r>
            <a:r>
              <a:rPr sz="950" b="1" spc="-5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5" dirty="0">
                <a:latin typeface="Arial"/>
                <a:cs typeface="Arial"/>
              </a:rPr>
              <a:t>servicio</a:t>
            </a:r>
            <a:endParaRPr sz="9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8089" y="4916323"/>
            <a:ext cx="425450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spc="10" dirty="0">
                <a:latin typeface="Arial"/>
                <a:cs typeface="Arial"/>
              </a:rPr>
              <a:t>Electroducto </a:t>
            </a:r>
            <a:r>
              <a:rPr sz="800" b="1" spc="35" dirty="0">
                <a:latin typeface="Arial"/>
                <a:cs typeface="Arial"/>
              </a:rPr>
              <a:t>alimentador exterior </a:t>
            </a:r>
            <a:r>
              <a:rPr sz="800" spc="25" dirty="0">
                <a:latin typeface="Tahoma"/>
                <a:cs typeface="Tahoma"/>
              </a:rPr>
              <a:t>se utiliza a </a:t>
            </a:r>
            <a:r>
              <a:rPr sz="800" spc="50" dirty="0">
                <a:latin typeface="Tahoma"/>
                <a:cs typeface="Tahoma"/>
              </a:rPr>
              <a:t>menudo </a:t>
            </a:r>
            <a:r>
              <a:rPr sz="800" spc="45" dirty="0">
                <a:latin typeface="Tahoma"/>
                <a:cs typeface="Tahoma"/>
              </a:rPr>
              <a:t>como </a:t>
            </a:r>
            <a:r>
              <a:rPr sz="800" spc="35" dirty="0">
                <a:latin typeface="Tahoma"/>
                <a:cs typeface="Tahoma"/>
              </a:rPr>
              <a:t>conductores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5" dirty="0">
                <a:latin typeface="Tahoma"/>
                <a:cs typeface="Tahoma"/>
              </a:rPr>
              <a:t>entrada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servicio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llevar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energía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un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tablero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distribución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tablero.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Esto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puede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implicar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 </a:t>
            </a:r>
            <a:r>
              <a:rPr sz="800" spc="35" dirty="0">
                <a:latin typeface="Tahoma"/>
                <a:cs typeface="Tahoma"/>
              </a:rPr>
              <a:t>enrutamiento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5" dirty="0">
                <a:latin typeface="Tahoma"/>
                <a:cs typeface="Tahoma"/>
              </a:rPr>
              <a:t>energía desde </a:t>
            </a:r>
            <a:r>
              <a:rPr sz="800" spc="25" dirty="0">
                <a:latin typeface="Tahoma"/>
                <a:cs typeface="Tahoma"/>
              </a:rPr>
              <a:t>el </a:t>
            </a:r>
            <a:r>
              <a:rPr sz="800" spc="30" dirty="0">
                <a:latin typeface="Tahoma"/>
                <a:cs typeface="Tahoma"/>
              </a:rPr>
              <a:t>exterior del </a:t>
            </a:r>
            <a:r>
              <a:rPr sz="800" spc="25" dirty="0">
                <a:latin typeface="Tahoma"/>
                <a:cs typeface="Tahoma"/>
              </a:rPr>
              <a:t>edificio </a:t>
            </a:r>
            <a:r>
              <a:rPr sz="800" spc="45" dirty="0">
                <a:latin typeface="Tahoma"/>
                <a:cs typeface="Tahoma"/>
              </a:rPr>
              <a:t>o </a:t>
            </a:r>
            <a:r>
              <a:rPr sz="800" spc="35" dirty="0">
                <a:latin typeface="Tahoma"/>
                <a:cs typeface="Tahoma"/>
              </a:rPr>
              <a:t>desde </a:t>
            </a:r>
            <a:r>
              <a:rPr sz="800" spc="40" dirty="0">
                <a:latin typeface="Tahoma"/>
                <a:cs typeface="Tahoma"/>
              </a:rPr>
              <a:t>una </a:t>
            </a:r>
            <a:r>
              <a:rPr sz="800" spc="35" dirty="0">
                <a:latin typeface="Tahoma"/>
                <a:cs typeface="Tahoma"/>
              </a:rPr>
              <a:t>bóveda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transformadores </a:t>
            </a:r>
            <a:r>
              <a:rPr sz="800" spc="40" dirty="0">
                <a:latin typeface="Tahoma"/>
                <a:cs typeface="Tahoma"/>
              </a:rPr>
              <a:t>dentro </a:t>
            </a:r>
            <a:r>
              <a:rPr sz="800" spc="30" dirty="0">
                <a:latin typeface="Tahoma"/>
                <a:cs typeface="Tahoma"/>
              </a:rPr>
              <a:t>del </a:t>
            </a:r>
            <a:r>
              <a:rPr sz="800" spc="20" dirty="0">
                <a:latin typeface="Tahoma"/>
                <a:cs typeface="Tahoma"/>
              </a:rPr>
              <a:t>edificio. </a:t>
            </a:r>
            <a:r>
              <a:rPr sz="800" spc="35" dirty="0">
                <a:latin typeface="Tahoma"/>
                <a:cs typeface="Tahoma"/>
              </a:rPr>
              <a:t>Para </a:t>
            </a:r>
            <a:r>
              <a:rPr sz="800" spc="25" dirty="0">
                <a:latin typeface="Tahoma"/>
                <a:cs typeface="Tahoma"/>
              </a:rPr>
              <a:t>la </a:t>
            </a:r>
            <a:r>
              <a:rPr sz="800" spc="35" dirty="0">
                <a:latin typeface="Tahoma"/>
                <a:cs typeface="Tahoma"/>
              </a:rPr>
              <a:t>distribución </a:t>
            </a:r>
            <a:r>
              <a:rPr sz="800" spc="40" dirty="0">
                <a:latin typeface="Tahoma"/>
                <a:cs typeface="Tahoma"/>
              </a:rPr>
              <a:t>dentro </a:t>
            </a:r>
            <a:r>
              <a:rPr sz="800" spc="30" dirty="0">
                <a:latin typeface="Tahoma"/>
                <a:cs typeface="Tahoma"/>
              </a:rPr>
              <a:t>del </a:t>
            </a:r>
            <a:r>
              <a:rPr sz="800" spc="20" dirty="0">
                <a:latin typeface="Tahoma"/>
                <a:cs typeface="Tahoma"/>
              </a:rPr>
              <a:t>edificio, </a:t>
            </a:r>
            <a:r>
              <a:rPr sz="800" spc="25" dirty="0">
                <a:latin typeface="Tahoma"/>
                <a:cs typeface="Tahoma"/>
              </a:rPr>
              <a:t>se </a:t>
            </a:r>
            <a:r>
              <a:rPr sz="800" spc="40" dirty="0">
                <a:latin typeface="Tahoma"/>
                <a:cs typeface="Tahoma"/>
              </a:rPr>
              <a:t>puede </a:t>
            </a:r>
            <a:r>
              <a:rPr sz="800" spc="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usar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un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alimentador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interior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un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electroducto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enchufable.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710031" y="6156068"/>
            <a:ext cx="7073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latin typeface="Tahoma"/>
                <a:cs typeface="Tahoma"/>
              </a:rPr>
              <a:t>Electroducto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alimentador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455063" y="6698951"/>
            <a:ext cx="604520" cy="203261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52069">
              <a:spcBef>
                <a:spcPts val="165"/>
              </a:spcBef>
            </a:pPr>
            <a:r>
              <a:rPr sz="350" spc="10" dirty="0">
                <a:latin typeface="Tahoma"/>
                <a:cs typeface="Tahoma"/>
              </a:rPr>
              <a:t>Tablero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de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conmutadores</a:t>
            </a:r>
            <a:endParaRPr sz="350">
              <a:latin typeface="Tahoma"/>
              <a:cs typeface="Tahoma"/>
            </a:endParaRPr>
          </a:p>
          <a:p>
            <a:pPr marL="12700">
              <a:spcBef>
                <a:spcPts val="140"/>
              </a:spcBef>
            </a:pPr>
            <a:r>
              <a:rPr sz="750" spc="45" dirty="0">
                <a:latin typeface="Tahoma"/>
                <a:cs typeface="Tahoma"/>
              </a:rPr>
              <a:t>o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Tablero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625703" y="7569579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60592" y="2880588"/>
            <a:ext cx="1592821" cy="2049132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5762082" y="541278"/>
            <a:ext cx="15932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dirty="0">
                <a:latin typeface="Arial"/>
                <a:cs typeface="Arial"/>
              </a:rPr>
              <a:t>La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35" dirty="0">
                <a:latin typeface="Arial"/>
                <a:cs typeface="Arial"/>
              </a:rPr>
              <a:t>ventaja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la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vía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autobús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22</a:t>
            </a:fld>
            <a:endParaRPr spc="30" dirty="0"/>
          </a:p>
        </p:txBody>
      </p:sp>
      <p:sp>
        <p:nvSpPr>
          <p:cNvPr id="4" name="object 4"/>
          <p:cNvSpPr txBox="1"/>
          <p:nvPr/>
        </p:nvSpPr>
        <p:spPr>
          <a:xfrm>
            <a:off x="7957860" y="547627"/>
            <a:ext cx="4074160" cy="1054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40" dirty="0">
                <a:latin typeface="Tahoma"/>
                <a:cs typeface="Tahoma"/>
              </a:rPr>
              <a:t>Una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principales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ventajas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los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carriles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autobuses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facilidad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con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que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las</a:t>
            </a:r>
            <a:endParaRPr sz="750">
              <a:latin typeface="Tahoma"/>
              <a:cs typeface="Tahoma"/>
            </a:endParaRPr>
          </a:p>
          <a:p>
            <a:pPr marL="12700" marR="5080">
              <a:lnSpc>
                <a:spcPct val="160000"/>
              </a:lnSpc>
            </a:pPr>
            <a:r>
              <a:rPr sz="750" spc="25" dirty="0">
                <a:latin typeface="Tahoma"/>
                <a:cs typeface="Tahoma"/>
              </a:rPr>
              <a:t>secciones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los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carriles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autobuses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conectan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entre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sí.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10" dirty="0">
                <a:latin typeface="Tahoma"/>
                <a:cs typeface="Tahoma"/>
              </a:rPr>
              <a:t>Se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puede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suministrar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energía </a:t>
            </a:r>
            <a:r>
              <a:rPr sz="750" spc="35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eléctrica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cualquier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área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un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edificio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conectando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longitudes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estándar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electroductos. </a:t>
            </a:r>
            <a:r>
              <a:rPr sz="750" spc="3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Por </a:t>
            </a:r>
            <a:r>
              <a:rPr sz="750" spc="30" dirty="0">
                <a:latin typeface="Tahoma"/>
                <a:cs typeface="Tahoma"/>
              </a:rPr>
              <a:t>lo </a:t>
            </a:r>
            <a:r>
              <a:rPr sz="750" spc="25" dirty="0">
                <a:latin typeface="Tahoma"/>
                <a:cs typeface="Tahoma"/>
              </a:rPr>
              <a:t>general, se necesita </a:t>
            </a:r>
            <a:r>
              <a:rPr sz="750" spc="40" dirty="0">
                <a:latin typeface="Tahoma"/>
                <a:cs typeface="Tahoma"/>
              </a:rPr>
              <a:t>menos </a:t>
            </a:r>
            <a:r>
              <a:rPr sz="750" spc="45" dirty="0">
                <a:latin typeface="Tahoma"/>
                <a:cs typeface="Tahoma"/>
              </a:rPr>
              <a:t>mano </a:t>
            </a:r>
            <a:r>
              <a:rPr sz="750" spc="35" dirty="0">
                <a:latin typeface="Tahoma"/>
                <a:cs typeface="Tahoma"/>
              </a:rPr>
              <a:t>de obra para </a:t>
            </a:r>
            <a:r>
              <a:rPr sz="750" spc="25" dirty="0">
                <a:latin typeface="Tahoma"/>
                <a:cs typeface="Tahoma"/>
              </a:rPr>
              <a:t>instalar </a:t>
            </a:r>
            <a:r>
              <a:rPr sz="750" spc="45" dirty="0">
                <a:latin typeface="Tahoma"/>
                <a:cs typeface="Tahoma"/>
              </a:rPr>
              <a:t>o </a:t>
            </a:r>
            <a:r>
              <a:rPr sz="750" spc="35" dirty="0">
                <a:latin typeface="Tahoma"/>
                <a:cs typeface="Tahoma"/>
              </a:rPr>
              <a:t>cambiar </a:t>
            </a:r>
            <a:r>
              <a:rPr sz="750" spc="45" dirty="0">
                <a:latin typeface="Tahoma"/>
                <a:cs typeface="Tahoma"/>
              </a:rPr>
              <a:t>un </a:t>
            </a:r>
            <a:r>
              <a:rPr sz="750" spc="30" dirty="0">
                <a:latin typeface="Tahoma"/>
                <a:cs typeface="Tahoma"/>
              </a:rPr>
              <a:t>sistema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electroductos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que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los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conjuntos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cables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y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conductos.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Los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ahorros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del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25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al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-25" dirty="0">
                <a:latin typeface="Tahoma"/>
                <a:cs typeface="Tahoma"/>
              </a:rPr>
              <a:t>30%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del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costo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total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instalación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son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comunes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cuando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utiliza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vía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barras.</a:t>
            </a:r>
            <a:endParaRPr sz="75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860" y="1943359"/>
            <a:ext cx="407924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30" dirty="0">
                <a:latin typeface="Tahoma"/>
                <a:cs typeface="Tahoma"/>
              </a:rPr>
              <a:t>Los elevadores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0" dirty="0">
                <a:latin typeface="Tahoma"/>
                <a:cs typeface="Tahoma"/>
              </a:rPr>
              <a:t>electroductos </a:t>
            </a:r>
            <a:r>
              <a:rPr sz="800" spc="25" dirty="0">
                <a:latin typeface="Tahoma"/>
                <a:cs typeface="Tahoma"/>
              </a:rPr>
              <a:t>(electroductos </a:t>
            </a:r>
            <a:r>
              <a:rPr sz="800" spc="15" dirty="0">
                <a:latin typeface="Tahoma"/>
                <a:cs typeface="Tahoma"/>
              </a:rPr>
              <a:t>verticales) </a:t>
            </a:r>
            <a:r>
              <a:rPr sz="800" spc="25" dirty="0">
                <a:latin typeface="Tahoma"/>
                <a:cs typeface="Tahoma"/>
              </a:rPr>
              <a:t>se </a:t>
            </a:r>
            <a:r>
              <a:rPr sz="800" spc="40" dirty="0">
                <a:latin typeface="Tahoma"/>
                <a:cs typeface="Tahoma"/>
              </a:rPr>
              <a:t>pueden </a:t>
            </a:r>
            <a:r>
              <a:rPr sz="800" spc="30" dirty="0">
                <a:latin typeface="Tahoma"/>
                <a:cs typeface="Tahoma"/>
              </a:rPr>
              <a:t>instalar </a:t>
            </a:r>
            <a:r>
              <a:rPr sz="800" spc="35" dirty="0">
                <a:latin typeface="Tahoma"/>
                <a:cs typeface="Tahoma"/>
              </a:rPr>
              <a:t> económicamente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un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edificio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gran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altura,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como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que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ilustra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continuación,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donde </a:t>
            </a:r>
            <a:r>
              <a:rPr sz="800" spc="25" dirty="0">
                <a:latin typeface="Tahoma"/>
                <a:cs typeface="Tahoma"/>
              </a:rPr>
              <a:t>se </a:t>
            </a:r>
            <a:r>
              <a:rPr sz="800" spc="40" dirty="0">
                <a:latin typeface="Tahoma"/>
                <a:cs typeface="Tahoma"/>
              </a:rPr>
              <a:t>pueden </a:t>
            </a:r>
            <a:r>
              <a:rPr sz="800" spc="35" dirty="0">
                <a:latin typeface="Tahoma"/>
                <a:cs typeface="Tahoma"/>
              </a:rPr>
              <a:t>usar para distribuir energía </a:t>
            </a:r>
            <a:r>
              <a:rPr sz="800" spc="25" dirty="0">
                <a:latin typeface="Tahoma"/>
                <a:cs typeface="Tahoma"/>
              </a:rPr>
              <a:t>a las </a:t>
            </a:r>
            <a:r>
              <a:rPr sz="800" spc="30" dirty="0">
                <a:latin typeface="Tahoma"/>
                <a:cs typeface="Tahoma"/>
              </a:rPr>
              <a:t>cargas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5" dirty="0">
                <a:latin typeface="Tahoma"/>
                <a:cs typeface="Tahoma"/>
              </a:rPr>
              <a:t>iluminación </a:t>
            </a:r>
            <a:r>
              <a:rPr sz="800" spc="5" dirty="0">
                <a:latin typeface="Tahoma"/>
                <a:cs typeface="Tahoma"/>
              </a:rPr>
              <a:t>y </a:t>
            </a:r>
            <a:r>
              <a:rPr sz="800" spc="30" dirty="0">
                <a:latin typeface="Tahoma"/>
                <a:cs typeface="Tahoma"/>
              </a:rPr>
              <a:t>aire </a:t>
            </a:r>
            <a:r>
              <a:rPr sz="800" spc="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acondicionado.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62059" y="5197285"/>
            <a:ext cx="1688464" cy="36576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>
              <a:spcBef>
                <a:spcPts val="275"/>
              </a:spcBef>
            </a:pPr>
            <a:r>
              <a:rPr sz="850" b="1" spc="20" dirty="0">
                <a:latin typeface="Arial"/>
                <a:cs typeface="Arial"/>
              </a:rPr>
              <a:t>Distribución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3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energía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en</a:t>
            </a:r>
            <a:endParaRPr sz="850">
              <a:latin typeface="Arial"/>
              <a:cs typeface="Arial"/>
            </a:endParaRPr>
          </a:p>
          <a:p>
            <a:pPr marL="12700">
              <a:spcBef>
                <a:spcPts val="220"/>
              </a:spcBef>
            </a:pPr>
            <a:r>
              <a:rPr sz="1050" b="1" spc="5" dirty="0">
                <a:latin typeface="Arial"/>
                <a:cs typeface="Arial"/>
              </a:rPr>
              <a:t>Aplicaciones</a:t>
            </a:r>
            <a:r>
              <a:rPr sz="1050" b="1" spc="-6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comerciales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840" y="5232603"/>
            <a:ext cx="4107815" cy="1236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latin typeface="Tahoma"/>
                <a:cs typeface="Tahoma"/>
              </a:rPr>
              <a:t>Las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necesidades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control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energía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y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protección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circuitos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una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pequeña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instalación</a:t>
            </a:r>
            <a:endParaRPr sz="750">
              <a:latin typeface="Tahoma"/>
              <a:cs typeface="Tahoma"/>
            </a:endParaRPr>
          </a:p>
          <a:p>
            <a:pPr marL="12700" marR="22225">
              <a:lnSpc>
                <a:spcPct val="160000"/>
              </a:lnSpc>
            </a:pPr>
            <a:r>
              <a:rPr sz="750" spc="30" dirty="0">
                <a:latin typeface="Tahoma"/>
                <a:cs typeface="Tahoma"/>
              </a:rPr>
              <a:t>comercial </a:t>
            </a:r>
            <a:r>
              <a:rPr sz="750" spc="25" dirty="0">
                <a:latin typeface="Tahoma"/>
                <a:cs typeface="Tahoma"/>
              </a:rPr>
              <a:t>a </a:t>
            </a:r>
            <a:r>
              <a:rPr sz="750" spc="45" dirty="0">
                <a:latin typeface="Tahoma"/>
                <a:cs typeface="Tahoma"/>
              </a:rPr>
              <a:t>menudo </a:t>
            </a:r>
            <a:r>
              <a:rPr sz="750" spc="25" dirty="0">
                <a:latin typeface="Tahoma"/>
                <a:cs typeface="Tahoma"/>
              </a:rPr>
              <a:t>se </a:t>
            </a:r>
            <a:r>
              <a:rPr sz="750" spc="40" dirty="0">
                <a:latin typeface="Tahoma"/>
                <a:cs typeface="Tahoma"/>
              </a:rPr>
              <a:t>pueden </a:t>
            </a:r>
            <a:r>
              <a:rPr sz="750" spc="20" dirty="0">
                <a:latin typeface="Tahoma"/>
                <a:cs typeface="Tahoma"/>
              </a:rPr>
              <a:t>satisfacer </a:t>
            </a:r>
            <a:r>
              <a:rPr sz="750" spc="35" dirty="0">
                <a:latin typeface="Tahoma"/>
                <a:cs typeface="Tahoma"/>
              </a:rPr>
              <a:t>con </a:t>
            </a:r>
            <a:r>
              <a:rPr sz="750" spc="45" dirty="0">
                <a:latin typeface="Tahoma"/>
                <a:cs typeface="Tahoma"/>
              </a:rPr>
              <a:t>un </a:t>
            </a:r>
            <a:r>
              <a:rPr sz="750" spc="30" dirty="0">
                <a:latin typeface="Tahoma"/>
                <a:cs typeface="Tahoma"/>
              </a:rPr>
              <a:t>solo panel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iluminación </a:t>
            </a:r>
            <a:r>
              <a:rPr sz="750" spc="5" dirty="0">
                <a:latin typeface="Tahoma"/>
                <a:cs typeface="Tahoma"/>
              </a:rPr>
              <a:t>y </a:t>
            </a:r>
            <a:r>
              <a:rPr sz="750" spc="1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electrodomésticos. </a:t>
            </a:r>
            <a:r>
              <a:rPr sz="750" spc="20" dirty="0">
                <a:latin typeface="Tahoma"/>
                <a:cs typeface="Tahoma"/>
              </a:rPr>
              <a:t>Sin </a:t>
            </a:r>
            <a:r>
              <a:rPr sz="750" spc="35" dirty="0">
                <a:latin typeface="Tahoma"/>
                <a:cs typeface="Tahoma"/>
              </a:rPr>
              <a:t>embargo, para </a:t>
            </a:r>
            <a:r>
              <a:rPr sz="750" spc="25" dirty="0">
                <a:latin typeface="Tahoma"/>
                <a:cs typeface="Tahoma"/>
              </a:rPr>
              <a:t>aplicaciones </a:t>
            </a:r>
            <a:r>
              <a:rPr sz="750" spc="40" dirty="0">
                <a:latin typeface="Tahoma"/>
                <a:cs typeface="Tahoma"/>
              </a:rPr>
              <a:t>más </a:t>
            </a:r>
            <a:r>
              <a:rPr sz="750" spc="25" dirty="0">
                <a:latin typeface="Tahoma"/>
                <a:cs typeface="Tahoma"/>
              </a:rPr>
              <a:t>grandes, el servicio </a:t>
            </a:r>
            <a:r>
              <a:rPr sz="750" spc="30" dirty="0">
                <a:latin typeface="Tahoma"/>
                <a:cs typeface="Tahoma"/>
              </a:rPr>
              <a:t>entrante </a:t>
            </a:r>
            <a:r>
              <a:rPr sz="750" spc="35" dirty="0">
                <a:latin typeface="Tahoma"/>
                <a:cs typeface="Tahoma"/>
              </a:rPr>
              <a:t> generalmente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conecta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un</a:t>
            </a:r>
            <a:r>
              <a:rPr sz="750" b="1" spc="35" dirty="0">
                <a:latin typeface="Arial"/>
                <a:cs typeface="Arial"/>
              </a:rPr>
              <a:t>tablero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conmutadores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spc="45" dirty="0">
                <a:latin typeface="Tahoma"/>
                <a:cs typeface="Tahoma"/>
              </a:rPr>
              <a:t>o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b="1" spc="25" dirty="0">
                <a:latin typeface="Arial"/>
                <a:cs typeface="Arial"/>
              </a:rPr>
              <a:t>panel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potencia</a:t>
            </a:r>
            <a:r>
              <a:rPr sz="750" spc="15" dirty="0">
                <a:latin typeface="Tahoma"/>
                <a:cs typeface="Tahoma"/>
              </a:rPr>
              <a:t>.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0" dirty="0">
                <a:latin typeface="Tahoma"/>
                <a:cs typeface="Tahoma"/>
              </a:rPr>
              <a:t>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posible </a:t>
            </a:r>
            <a:r>
              <a:rPr sz="750" spc="35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que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requieran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secciones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tablero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distribución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tableros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distribución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energía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adicionales </a:t>
            </a:r>
            <a:r>
              <a:rPr sz="750" spc="35" dirty="0">
                <a:latin typeface="Tahoma"/>
                <a:cs typeface="Tahoma"/>
              </a:rPr>
              <a:t>para </a:t>
            </a:r>
            <a:r>
              <a:rPr sz="750" spc="30" dirty="0">
                <a:latin typeface="Tahoma"/>
                <a:cs typeface="Tahoma"/>
              </a:rPr>
              <a:t>controlar los </a:t>
            </a:r>
            <a:r>
              <a:rPr sz="750" spc="25" dirty="0">
                <a:latin typeface="Tahoma"/>
                <a:cs typeface="Tahoma"/>
              </a:rPr>
              <a:t>circuitos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alimentación </a:t>
            </a:r>
            <a:r>
              <a:rPr sz="750" spc="40" dirty="0">
                <a:latin typeface="Tahoma"/>
                <a:cs typeface="Tahoma"/>
              </a:rPr>
              <a:t>que </a:t>
            </a:r>
            <a:r>
              <a:rPr sz="750" spc="35" dirty="0">
                <a:latin typeface="Tahoma"/>
                <a:cs typeface="Tahoma"/>
              </a:rPr>
              <a:t>proporcionan </a:t>
            </a:r>
            <a:r>
              <a:rPr sz="750" spc="30" dirty="0">
                <a:latin typeface="Tahoma"/>
                <a:cs typeface="Tahoma"/>
              </a:rPr>
              <a:t>energía </a:t>
            </a:r>
            <a:r>
              <a:rPr sz="750" spc="25" dirty="0">
                <a:latin typeface="Tahoma"/>
                <a:cs typeface="Tahoma"/>
              </a:rPr>
              <a:t>a </a:t>
            </a:r>
            <a:r>
              <a:rPr sz="750" spc="30" dirty="0">
                <a:latin typeface="Tahoma"/>
                <a:cs typeface="Tahoma"/>
              </a:rPr>
              <a:t>los </a:t>
            </a:r>
            <a:r>
              <a:rPr sz="750" spc="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tableros</a:t>
            </a:r>
            <a:r>
              <a:rPr sz="750" spc="-4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aguas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abajo.</a:t>
            </a:r>
            <a:endParaRPr sz="75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991" y="6632142"/>
            <a:ext cx="4320540" cy="24003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10" dirty="0">
                <a:latin typeface="Tahoma"/>
                <a:cs typeface="Tahoma"/>
              </a:rPr>
              <a:t>Si </a:t>
            </a:r>
            <a:r>
              <a:rPr sz="950" spc="45" dirty="0">
                <a:latin typeface="Tahoma"/>
                <a:cs typeface="Tahoma"/>
              </a:rPr>
              <a:t>bien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40" dirty="0">
                <a:latin typeface="Tahoma"/>
                <a:cs typeface="Tahoma"/>
              </a:rPr>
              <a:t>tableros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40" dirty="0">
                <a:latin typeface="Tahoma"/>
                <a:cs typeface="Tahoma"/>
              </a:rPr>
              <a:t>tableros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40" dirty="0">
                <a:latin typeface="Tahoma"/>
                <a:cs typeface="Tahoma"/>
              </a:rPr>
              <a:t>distribución </a:t>
            </a:r>
            <a:r>
              <a:rPr sz="950" spc="35" dirty="0">
                <a:latin typeface="Tahoma"/>
                <a:cs typeface="Tahoma"/>
              </a:rPr>
              <a:t>realizan </a:t>
            </a:r>
            <a:r>
              <a:rPr sz="950" spc="40" dirty="0">
                <a:latin typeface="Tahoma"/>
                <a:cs typeface="Tahoma"/>
              </a:rPr>
              <a:t>funciones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control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energía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protección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circuitos,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existen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diferencias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clave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entre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estos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sistemas.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Por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ejemplo,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panelboard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debe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montarse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-29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pared; </a:t>
            </a:r>
            <a:r>
              <a:rPr sz="950" spc="40" dirty="0">
                <a:latin typeface="Tahoma"/>
                <a:cs typeface="Tahoma"/>
              </a:rPr>
              <a:t>mientras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45" dirty="0">
                <a:latin typeface="Tahoma"/>
                <a:cs typeface="Tahoma"/>
              </a:rPr>
              <a:t>algunos </a:t>
            </a:r>
            <a:r>
              <a:rPr sz="950" spc="40" dirty="0">
                <a:latin typeface="Tahoma"/>
                <a:cs typeface="Tahoma"/>
              </a:rPr>
              <a:t>tableros </a:t>
            </a:r>
            <a:r>
              <a:rPr sz="950" spc="45" dirty="0">
                <a:latin typeface="Tahoma"/>
                <a:cs typeface="Tahoma"/>
              </a:rPr>
              <a:t>deben </a:t>
            </a:r>
            <a:r>
              <a:rPr sz="950" spc="35" dirty="0">
                <a:latin typeface="Tahoma"/>
                <a:cs typeface="Tahoma"/>
              </a:rPr>
              <a:t>instalarse </a:t>
            </a:r>
            <a:r>
              <a:rPr sz="950" spc="25" dirty="0">
                <a:latin typeface="Tahoma"/>
                <a:cs typeface="Tahoma"/>
              </a:rPr>
              <a:t>lejos </a:t>
            </a:r>
            <a:r>
              <a:rPr sz="950" spc="45" dirty="0">
                <a:latin typeface="Tahoma"/>
                <a:cs typeface="Tahoma"/>
              </a:rPr>
              <a:t>de una pared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 </a:t>
            </a:r>
            <a:r>
              <a:rPr sz="950" spc="45" dirty="0">
                <a:latin typeface="Tahoma"/>
                <a:cs typeface="Tahoma"/>
              </a:rPr>
              <a:t>permitir </a:t>
            </a:r>
            <a:r>
              <a:rPr sz="950" spc="30" dirty="0">
                <a:latin typeface="Tahoma"/>
                <a:cs typeface="Tahoma"/>
              </a:rPr>
              <a:t>el acceso a la </a:t>
            </a:r>
            <a:r>
              <a:rPr sz="950" spc="40" dirty="0">
                <a:latin typeface="Tahoma"/>
                <a:cs typeface="Tahoma"/>
              </a:rPr>
              <a:t>parte </a:t>
            </a:r>
            <a:r>
              <a:rPr sz="950" spc="35" dirty="0">
                <a:latin typeface="Tahoma"/>
                <a:cs typeface="Tahoma"/>
              </a:rPr>
              <a:t>trasera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45" dirty="0">
                <a:latin typeface="Tahoma"/>
                <a:cs typeface="Tahoma"/>
              </a:rPr>
              <a:t>unidad </a:t>
            </a:r>
            <a:r>
              <a:rPr sz="950" spc="40" dirty="0">
                <a:latin typeface="Tahoma"/>
                <a:cs typeface="Tahoma"/>
              </a:rPr>
              <a:t>para </a:t>
            </a:r>
            <a:r>
              <a:rPr sz="950" spc="35" dirty="0">
                <a:latin typeface="Tahoma"/>
                <a:cs typeface="Tahoma"/>
              </a:rPr>
              <a:t>fines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instalación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mantenimiento.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1150">
              <a:latin typeface="Tahoma"/>
              <a:cs typeface="Tahoma"/>
            </a:endParaRPr>
          </a:p>
          <a:p>
            <a:pPr marL="12700" marR="109855">
              <a:lnSpc>
                <a:spcPct val="141200"/>
              </a:lnSpc>
            </a:pPr>
            <a:r>
              <a:rPr sz="850" spc="35" dirty="0">
                <a:latin typeface="Tahoma"/>
                <a:cs typeface="Tahoma"/>
              </a:rPr>
              <a:t>Quizás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diferencia </a:t>
            </a:r>
            <a:r>
              <a:rPr sz="850" spc="10" dirty="0">
                <a:latin typeface="Tahoma"/>
                <a:cs typeface="Tahoma"/>
              </a:rPr>
              <a:t>clave, </a:t>
            </a:r>
            <a:r>
              <a:rPr sz="850" spc="30" dirty="0">
                <a:latin typeface="Tahoma"/>
                <a:cs typeface="Tahoma"/>
              </a:rPr>
              <a:t>sin </a:t>
            </a:r>
            <a:r>
              <a:rPr sz="850" spc="35" dirty="0">
                <a:latin typeface="Tahoma"/>
                <a:cs typeface="Tahoma"/>
              </a:rPr>
              <a:t>embargo, </a:t>
            </a:r>
            <a:r>
              <a:rPr sz="850" spc="25" dirty="0">
                <a:latin typeface="Tahoma"/>
                <a:cs typeface="Tahoma"/>
              </a:rPr>
              <a:t>es la </a:t>
            </a:r>
            <a:r>
              <a:rPr sz="850" spc="35" dirty="0">
                <a:latin typeface="Tahoma"/>
                <a:cs typeface="Tahoma"/>
              </a:rPr>
              <a:t>cantidad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energía controlada </a:t>
            </a:r>
            <a:r>
              <a:rPr sz="850" spc="50" dirty="0">
                <a:latin typeface="Tahoma"/>
                <a:cs typeface="Tahoma"/>
              </a:rPr>
              <a:t>por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cada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tipo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sistema.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general,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tableros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distribución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pueden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configurar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30" dirty="0">
                <a:latin typeface="Tahoma"/>
                <a:cs typeface="Tahoma"/>
              </a:rPr>
              <a:t>incluir </a:t>
            </a:r>
            <a:r>
              <a:rPr sz="850" spc="35" dirty="0">
                <a:latin typeface="Tahoma"/>
                <a:cs typeface="Tahoma"/>
              </a:rPr>
              <a:t>disyuntores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35" dirty="0">
                <a:latin typeface="Tahoma"/>
                <a:cs typeface="Tahoma"/>
              </a:rPr>
              <a:t>interruptores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40" dirty="0">
                <a:latin typeface="Tahoma"/>
                <a:cs typeface="Tahoma"/>
              </a:rPr>
              <a:t>grandes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45" dirty="0">
                <a:latin typeface="Tahoma"/>
                <a:cs typeface="Tahoma"/>
              </a:rPr>
              <a:t>que puedan </a:t>
            </a:r>
            <a:r>
              <a:rPr sz="850" spc="35" dirty="0">
                <a:latin typeface="Tahoma"/>
                <a:cs typeface="Tahoma"/>
              </a:rPr>
              <a:t>manejar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mayores </a:t>
            </a:r>
            <a:r>
              <a:rPr sz="850" spc="30" dirty="0">
                <a:latin typeface="Tahoma"/>
                <a:cs typeface="Tahoma"/>
              </a:rPr>
              <a:t>cantidades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corriente. </a:t>
            </a:r>
            <a:r>
              <a:rPr sz="850" spc="20" dirty="0">
                <a:latin typeface="Tahoma"/>
                <a:cs typeface="Tahoma"/>
              </a:rPr>
              <a:t>Esto </a:t>
            </a:r>
            <a:r>
              <a:rPr sz="850" spc="40" dirty="0">
                <a:latin typeface="Tahoma"/>
                <a:cs typeface="Tahoma"/>
              </a:rPr>
              <a:t>también </a:t>
            </a:r>
            <a:r>
              <a:rPr sz="850" spc="30" dirty="0">
                <a:latin typeface="Tahoma"/>
                <a:cs typeface="Tahoma"/>
              </a:rPr>
              <a:t>significa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35" dirty="0">
                <a:latin typeface="Tahoma"/>
                <a:cs typeface="Tahoma"/>
              </a:rPr>
              <a:t>los cuadros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distribución </a:t>
            </a:r>
            <a:r>
              <a:rPr sz="850" spc="45" dirty="0">
                <a:latin typeface="Tahoma"/>
                <a:cs typeface="Tahoma"/>
              </a:rPr>
              <a:t>pueden </a:t>
            </a:r>
            <a:r>
              <a:rPr sz="850" spc="30" dirty="0">
                <a:latin typeface="Tahoma"/>
                <a:cs typeface="Tahoma"/>
              </a:rPr>
              <a:t>ser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35" dirty="0">
                <a:latin typeface="Tahoma"/>
                <a:cs typeface="Tahoma"/>
              </a:rPr>
              <a:t>complejos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45" dirty="0">
                <a:latin typeface="Tahoma"/>
                <a:cs typeface="Tahoma"/>
              </a:rPr>
              <a:t>pueden </a:t>
            </a:r>
            <a:r>
              <a:rPr sz="850" spc="40" dirty="0">
                <a:latin typeface="Tahoma"/>
                <a:cs typeface="Tahoma"/>
              </a:rPr>
              <a:t>incorporar una </a:t>
            </a:r>
            <a:r>
              <a:rPr sz="850" spc="45" dirty="0">
                <a:latin typeface="Tahoma"/>
                <a:cs typeface="Tahoma"/>
              </a:rPr>
              <a:t>gama más </a:t>
            </a:r>
            <a:r>
              <a:rPr sz="850" spc="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amplia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dispositivos.</a:t>
            </a:r>
            <a:endParaRPr sz="8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842" y="1600668"/>
            <a:ext cx="1760856" cy="2013695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8786156" y="4794322"/>
            <a:ext cx="739775" cy="1539240"/>
            <a:chOff x="3731555" y="4794322"/>
            <a:chExt cx="739775" cy="1539240"/>
          </a:xfrm>
        </p:grpSpPr>
        <p:sp>
          <p:nvSpPr>
            <p:cNvPr id="4" name="object 4"/>
            <p:cNvSpPr/>
            <p:nvPr/>
          </p:nvSpPr>
          <p:spPr>
            <a:xfrm>
              <a:off x="3839500" y="4796080"/>
              <a:ext cx="629920" cy="1536065"/>
            </a:xfrm>
            <a:custGeom>
              <a:avLst/>
              <a:gdLst/>
              <a:ahLst/>
              <a:cxnLst/>
              <a:rect l="l" t="t" r="r" b="b"/>
              <a:pathLst>
                <a:path w="629920" h="1536064">
                  <a:moveTo>
                    <a:pt x="0" y="0"/>
                  </a:moveTo>
                  <a:lnTo>
                    <a:pt x="0" y="1535518"/>
                  </a:lnTo>
                  <a:lnTo>
                    <a:pt x="629653" y="1461503"/>
                  </a:lnTo>
                  <a:lnTo>
                    <a:pt x="629653" y="58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733302" y="4796068"/>
              <a:ext cx="106680" cy="1536065"/>
            </a:xfrm>
            <a:custGeom>
              <a:avLst/>
              <a:gdLst/>
              <a:ahLst/>
              <a:cxnLst/>
              <a:rect l="l" t="t" r="r" b="b"/>
              <a:pathLst>
                <a:path w="106679" h="1536064">
                  <a:moveTo>
                    <a:pt x="106197" y="0"/>
                  </a:moveTo>
                  <a:lnTo>
                    <a:pt x="0" y="31115"/>
                  </a:lnTo>
                  <a:lnTo>
                    <a:pt x="0" y="1485112"/>
                  </a:lnTo>
                  <a:lnTo>
                    <a:pt x="106197" y="1535531"/>
                  </a:lnTo>
                  <a:lnTo>
                    <a:pt x="10619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840619" y="4796929"/>
              <a:ext cx="494665" cy="1534160"/>
            </a:xfrm>
            <a:custGeom>
              <a:avLst/>
              <a:gdLst/>
              <a:ahLst/>
              <a:cxnLst/>
              <a:rect l="l" t="t" r="r" b="b"/>
              <a:pathLst>
                <a:path w="494664" h="1534160">
                  <a:moveTo>
                    <a:pt x="12649" y="1828"/>
                  </a:moveTo>
                  <a:lnTo>
                    <a:pt x="0" y="0"/>
                  </a:lnTo>
                  <a:lnTo>
                    <a:pt x="0" y="1533613"/>
                  </a:lnTo>
                  <a:lnTo>
                    <a:pt x="12649" y="1532928"/>
                  </a:lnTo>
                  <a:lnTo>
                    <a:pt x="12649" y="1828"/>
                  </a:lnTo>
                  <a:close/>
                </a:path>
                <a:path w="494664" h="1534160">
                  <a:moveTo>
                    <a:pt x="494372" y="46532"/>
                  </a:moveTo>
                  <a:lnTo>
                    <a:pt x="481723" y="44704"/>
                  </a:lnTo>
                  <a:lnTo>
                    <a:pt x="481723" y="1477200"/>
                  </a:lnTo>
                  <a:lnTo>
                    <a:pt x="494372" y="1476527"/>
                  </a:lnTo>
                  <a:lnTo>
                    <a:pt x="494372" y="46532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011473" y="4813071"/>
              <a:ext cx="457200" cy="1495425"/>
            </a:xfrm>
            <a:custGeom>
              <a:avLst/>
              <a:gdLst/>
              <a:ahLst/>
              <a:cxnLst/>
              <a:rect l="l" t="t" r="r" b="b"/>
              <a:pathLst>
                <a:path w="457200" h="1495425">
                  <a:moveTo>
                    <a:pt x="12649" y="1828"/>
                  </a:moveTo>
                  <a:lnTo>
                    <a:pt x="0" y="0"/>
                  </a:lnTo>
                  <a:lnTo>
                    <a:pt x="0" y="1495145"/>
                  </a:lnTo>
                  <a:lnTo>
                    <a:pt x="12649" y="1494472"/>
                  </a:lnTo>
                  <a:lnTo>
                    <a:pt x="12649" y="1828"/>
                  </a:lnTo>
                  <a:close/>
                </a:path>
                <a:path w="457200" h="1495425">
                  <a:moveTo>
                    <a:pt x="457123" y="42799"/>
                  </a:moveTo>
                  <a:lnTo>
                    <a:pt x="444474" y="40957"/>
                  </a:lnTo>
                  <a:lnTo>
                    <a:pt x="444474" y="1445679"/>
                  </a:lnTo>
                  <a:lnTo>
                    <a:pt x="457123" y="1444993"/>
                  </a:lnTo>
                  <a:lnTo>
                    <a:pt x="457123" y="42799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35022" y="5078186"/>
              <a:ext cx="69215" cy="141605"/>
            </a:xfrm>
            <a:custGeom>
              <a:avLst/>
              <a:gdLst/>
              <a:ahLst/>
              <a:cxnLst/>
              <a:rect l="l" t="t" r="r" b="b"/>
              <a:pathLst>
                <a:path w="69214" h="141604">
                  <a:moveTo>
                    <a:pt x="0" y="0"/>
                  </a:moveTo>
                  <a:lnTo>
                    <a:pt x="0" y="138912"/>
                  </a:lnTo>
                  <a:lnTo>
                    <a:pt x="69176" y="141592"/>
                  </a:lnTo>
                  <a:lnTo>
                    <a:pt x="69176" y="3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839493" y="4796068"/>
              <a:ext cx="629920" cy="1536065"/>
            </a:xfrm>
            <a:custGeom>
              <a:avLst/>
              <a:gdLst/>
              <a:ahLst/>
              <a:cxnLst/>
              <a:rect l="l" t="t" r="r" b="b"/>
              <a:pathLst>
                <a:path w="629920" h="1536064">
                  <a:moveTo>
                    <a:pt x="295528" y="421030"/>
                  </a:moveTo>
                  <a:lnTo>
                    <a:pt x="295528" y="282117"/>
                  </a:lnTo>
                  <a:lnTo>
                    <a:pt x="364705" y="285864"/>
                  </a:lnTo>
                  <a:lnTo>
                    <a:pt x="364705" y="423710"/>
                  </a:lnTo>
                  <a:lnTo>
                    <a:pt x="295528" y="421030"/>
                  </a:lnTo>
                  <a:close/>
                </a:path>
                <a:path w="629920" h="1536064">
                  <a:moveTo>
                    <a:pt x="629665" y="1461515"/>
                  </a:moveTo>
                  <a:lnTo>
                    <a:pt x="629665" y="58991"/>
                  </a:lnTo>
                  <a:lnTo>
                    <a:pt x="0" y="0"/>
                  </a:lnTo>
                  <a:lnTo>
                    <a:pt x="0" y="1535531"/>
                  </a:lnTo>
                  <a:lnTo>
                    <a:pt x="629665" y="1461515"/>
                  </a:lnTo>
                  <a:close/>
                </a:path>
                <a:path w="629920" h="1536064">
                  <a:moveTo>
                    <a:pt x="185051" y="18249"/>
                  </a:moveTo>
                  <a:lnTo>
                    <a:pt x="185051" y="1513001"/>
                  </a:lnTo>
                  <a:lnTo>
                    <a:pt x="185051" y="18249"/>
                  </a:lnTo>
                  <a:close/>
                </a:path>
                <a:path w="629920" h="1536064">
                  <a:moveTo>
                    <a:pt x="482168" y="46126"/>
                  </a:moveTo>
                  <a:lnTo>
                    <a:pt x="482168" y="1479207"/>
                  </a:lnTo>
                  <a:lnTo>
                    <a:pt x="482168" y="46126"/>
                  </a:lnTo>
                  <a:close/>
                </a:path>
                <a:path w="629920" h="1536064">
                  <a:moveTo>
                    <a:pt x="185051" y="128727"/>
                  </a:moveTo>
                  <a:lnTo>
                    <a:pt x="481634" y="150710"/>
                  </a:lnTo>
                  <a:lnTo>
                    <a:pt x="185051" y="128727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741344" y="4803584"/>
              <a:ext cx="688340" cy="123825"/>
            </a:xfrm>
            <a:custGeom>
              <a:avLst/>
              <a:gdLst/>
              <a:ahLst/>
              <a:cxnLst/>
              <a:rect l="l" t="t" r="r" b="b"/>
              <a:pathLst>
                <a:path w="688339" h="123825">
                  <a:moveTo>
                    <a:pt x="6438" y="28422"/>
                  </a:moveTo>
                  <a:lnTo>
                    <a:pt x="5359" y="25209"/>
                  </a:lnTo>
                  <a:lnTo>
                    <a:pt x="4826" y="24130"/>
                  </a:lnTo>
                  <a:lnTo>
                    <a:pt x="3225" y="23609"/>
                  </a:lnTo>
                  <a:lnTo>
                    <a:pt x="1612" y="24130"/>
                  </a:lnTo>
                  <a:lnTo>
                    <a:pt x="1079" y="25209"/>
                  </a:lnTo>
                  <a:lnTo>
                    <a:pt x="0" y="28422"/>
                  </a:lnTo>
                  <a:lnTo>
                    <a:pt x="1079" y="32181"/>
                  </a:lnTo>
                  <a:lnTo>
                    <a:pt x="1612" y="33248"/>
                  </a:lnTo>
                  <a:lnTo>
                    <a:pt x="3225" y="33794"/>
                  </a:lnTo>
                  <a:lnTo>
                    <a:pt x="4826" y="33248"/>
                  </a:lnTo>
                  <a:lnTo>
                    <a:pt x="5359" y="32181"/>
                  </a:lnTo>
                  <a:lnTo>
                    <a:pt x="6438" y="28422"/>
                  </a:lnTo>
                  <a:close/>
                </a:path>
                <a:path w="688339" h="123825">
                  <a:moveTo>
                    <a:pt x="26809" y="22542"/>
                  </a:moveTo>
                  <a:lnTo>
                    <a:pt x="25730" y="19316"/>
                  </a:lnTo>
                  <a:lnTo>
                    <a:pt x="24663" y="18249"/>
                  </a:lnTo>
                  <a:lnTo>
                    <a:pt x="23596" y="17703"/>
                  </a:lnTo>
                  <a:lnTo>
                    <a:pt x="21983" y="18249"/>
                  </a:lnTo>
                  <a:lnTo>
                    <a:pt x="20904" y="19316"/>
                  </a:lnTo>
                  <a:lnTo>
                    <a:pt x="20370" y="22542"/>
                  </a:lnTo>
                  <a:lnTo>
                    <a:pt x="20904" y="26301"/>
                  </a:lnTo>
                  <a:lnTo>
                    <a:pt x="21983" y="27343"/>
                  </a:lnTo>
                  <a:lnTo>
                    <a:pt x="24663" y="27343"/>
                  </a:lnTo>
                  <a:lnTo>
                    <a:pt x="25730" y="26301"/>
                  </a:lnTo>
                  <a:lnTo>
                    <a:pt x="26809" y="22542"/>
                  </a:lnTo>
                  <a:close/>
                </a:path>
                <a:path w="688339" h="123825">
                  <a:moveTo>
                    <a:pt x="47726" y="16624"/>
                  </a:moveTo>
                  <a:lnTo>
                    <a:pt x="47193" y="15024"/>
                  </a:lnTo>
                  <a:lnTo>
                    <a:pt x="46126" y="13398"/>
                  </a:lnTo>
                  <a:lnTo>
                    <a:pt x="45593" y="12331"/>
                  </a:lnTo>
                  <a:lnTo>
                    <a:pt x="44513" y="11798"/>
                  </a:lnTo>
                  <a:lnTo>
                    <a:pt x="42367" y="12331"/>
                  </a:lnTo>
                  <a:lnTo>
                    <a:pt x="41833" y="13398"/>
                  </a:lnTo>
                  <a:lnTo>
                    <a:pt x="40754" y="16624"/>
                  </a:lnTo>
                  <a:lnTo>
                    <a:pt x="41833" y="20370"/>
                  </a:lnTo>
                  <a:lnTo>
                    <a:pt x="42367" y="21437"/>
                  </a:lnTo>
                  <a:lnTo>
                    <a:pt x="44513" y="21983"/>
                  </a:lnTo>
                  <a:lnTo>
                    <a:pt x="45593" y="21437"/>
                  </a:lnTo>
                  <a:lnTo>
                    <a:pt x="46126" y="20370"/>
                  </a:lnTo>
                  <a:lnTo>
                    <a:pt x="47726" y="16624"/>
                  </a:lnTo>
                  <a:close/>
                </a:path>
                <a:path w="688339" h="123825">
                  <a:moveTo>
                    <a:pt x="69189" y="10731"/>
                  </a:moveTo>
                  <a:lnTo>
                    <a:pt x="68110" y="7505"/>
                  </a:lnTo>
                  <a:lnTo>
                    <a:pt x="66497" y="6438"/>
                  </a:lnTo>
                  <a:lnTo>
                    <a:pt x="65417" y="6438"/>
                  </a:lnTo>
                  <a:lnTo>
                    <a:pt x="63817" y="6438"/>
                  </a:lnTo>
                  <a:lnTo>
                    <a:pt x="62738" y="7505"/>
                  </a:lnTo>
                  <a:lnTo>
                    <a:pt x="62204" y="10731"/>
                  </a:lnTo>
                  <a:lnTo>
                    <a:pt x="62738" y="15024"/>
                  </a:lnTo>
                  <a:lnTo>
                    <a:pt x="63817" y="16090"/>
                  </a:lnTo>
                  <a:lnTo>
                    <a:pt x="65417" y="16624"/>
                  </a:lnTo>
                  <a:lnTo>
                    <a:pt x="66497" y="16090"/>
                  </a:lnTo>
                  <a:lnTo>
                    <a:pt x="68110" y="15024"/>
                  </a:lnTo>
                  <a:lnTo>
                    <a:pt x="69189" y="10731"/>
                  </a:lnTo>
                  <a:close/>
                </a:path>
                <a:path w="688339" h="123825">
                  <a:moveTo>
                    <a:pt x="90639" y="4813"/>
                  </a:moveTo>
                  <a:lnTo>
                    <a:pt x="90106" y="2692"/>
                  </a:lnTo>
                  <a:lnTo>
                    <a:pt x="89573" y="1066"/>
                  </a:lnTo>
                  <a:lnTo>
                    <a:pt x="87972" y="0"/>
                  </a:lnTo>
                  <a:lnTo>
                    <a:pt x="86893" y="0"/>
                  </a:lnTo>
                  <a:lnTo>
                    <a:pt x="85280" y="0"/>
                  </a:lnTo>
                  <a:lnTo>
                    <a:pt x="83667" y="1066"/>
                  </a:lnTo>
                  <a:lnTo>
                    <a:pt x="83134" y="2692"/>
                  </a:lnTo>
                  <a:lnTo>
                    <a:pt x="83134" y="6972"/>
                  </a:lnTo>
                  <a:lnTo>
                    <a:pt x="83667" y="9105"/>
                  </a:lnTo>
                  <a:lnTo>
                    <a:pt x="85280" y="10185"/>
                  </a:lnTo>
                  <a:lnTo>
                    <a:pt x="86893" y="10731"/>
                  </a:lnTo>
                  <a:lnTo>
                    <a:pt x="87972" y="10185"/>
                  </a:lnTo>
                  <a:lnTo>
                    <a:pt x="89573" y="9105"/>
                  </a:lnTo>
                  <a:lnTo>
                    <a:pt x="90639" y="4813"/>
                  </a:lnTo>
                  <a:close/>
                </a:path>
                <a:path w="688339" h="123825">
                  <a:moveTo>
                    <a:pt x="114236" y="116382"/>
                  </a:moveTo>
                  <a:lnTo>
                    <a:pt x="113703" y="113703"/>
                  </a:lnTo>
                  <a:lnTo>
                    <a:pt x="112623" y="111556"/>
                  </a:lnTo>
                  <a:lnTo>
                    <a:pt x="111010" y="110477"/>
                  </a:lnTo>
                  <a:lnTo>
                    <a:pt x="108864" y="109410"/>
                  </a:lnTo>
                  <a:lnTo>
                    <a:pt x="106730" y="110477"/>
                  </a:lnTo>
                  <a:lnTo>
                    <a:pt x="105117" y="111556"/>
                  </a:lnTo>
                  <a:lnTo>
                    <a:pt x="103517" y="113703"/>
                  </a:lnTo>
                  <a:lnTo>
                    <a:pt x="103517" y="119062"/>
                  </a:lnTo>
                  <a:lnTo>
                    <a:pt x="105117" y="121221"/>
                  </a:lnTo>
                  <a:lnTo>
                    <a:pt x="106730" y="122809"/>
                  </a:lnTo>
                  <a:lnTo>
                    <a:pt x="108864" y="123355"/>
                  </a:lnTo>
                  <a:lnTo>
                    <a:pt x="111010" y="122809"/>
                  </a:lnTo>
                  <a:lnTo>
                    <a:pt x="112623" y="121221"/>
                  </a:lnTo>
                  <a:lnTo>
                    <a:pt x="113703" y="119062"/>
                  </a:lnTo>
                  <a:lnTo>
                    <a:pt x="114236" y="116382"/>
                  </a:lnTo>
                  <a:close/>
                </a:path>
                <a:path w="688339" h="123825">
                  <a:moveTo>
                    <a:pt x="178587" y="5892"/>
                  </a:moveTo>
                  <a:lnTo>
                    <a:pt x="176987" y="3759"/>
                  </a:lnTo>
                  <a:lnTo>
                    <a:pt x="175374" y="2692"/>
                  </a:lnTo>
                  <a:lnTo>
                    <a:pt x="173761" y="2146"/>
                  </a:lnTo>
                  <a:lnTo>
                    <a:pt x="171615" y="2692"/>
                  </a:lnTo>
                  <a:lnTo>
                    <a:pt x="170002" y="3759"/>
                  </a:lnTo>
                  <a:lnTo>
                    <a:pt x="168935" y="5892"/>
                  </a:lnTo>
                  <a:lnTo>
                    <a:pt x="168935" y="10744"/>
                  </a:lnTo>
                  <a:lnTo>
                    <a:pt x="170002" y="12877"/>
                  </a:lnTo>
                  <a:lnTo>
                    <a:pt x="171615" y="13957"/>
                  </a:lnTo>
                  <a:lnTo>
                    <a:pt x="173761" y="14503"/>
                  </a:lnTo>
                  <a:lnTo>
                    <a:pt x="175374" y="13957"/>
                  </a:lnTo>
                  <a:lnTo>
                    <a:pt x="176987" y="12877"/>
                  </a:lnTo>
                  <a:lnTo>
                    <a:pt x="178587" y="10744"/>
                  </a:lnTo>
                  <a:lnTo>
                    <a:pt x="178587" y="5892"/>
                  </a:lnTo>
                  <a:close/>
                </a:path>
                <a:path w="688339" h="123825">
                  <a:moveTo>
                    <a:pt x="251002" y="14490"/>
                  </a:moveTo>
                  <a:lnTo>
                    <a:pt x="249923" y="10185"/>
                  </a:lnTo>
                  <a:lnTo>
                    <a:pt x="247789" y="8572"/>
                  </a:lnTo>
                  <a:lnTo>
                    <a:pt x="246176" y="8572"/>
                  </a:lnTo>
                  <a:lnTo>
                    <a:pt x="244030" y="8572"/>
                  </a:lnTo>
                  <a:lnTo>
                    <a:pt x="242417" y="10185"/>
                  </a:lnTo>
                  <a:lnTo>
                    <a:pt x="241350" y="14490"/>
                  </a:lnTo>
                  <a:lnTo>
                    <a:pt x="242417" y="18770"/>
                  </a:lnTo>
                  <a:lnTo>
                    <a:pt x="244030" y="20370"/>
                  </a:lnTo>
                  <a:lnTo>
                    <a:pt x="246176" y="20916"/>
                  </a:lnTo>
                  <a:lnTo>
                    <a:pt x="247789" y="20370"/>
                  </a:lnTo>
                  <a:lnTo>
                    <a:pt x="249923" y="18770"/>
                  </a:lnTo>
                  <a:lnTo>
                    <a:pt x="251002" y="14490"/>
                  </a:lnTo>
                  <a:close/>
                </a:path>
                <a:path w="688339" h="123825">
                  <a:moveTo>
                    <a:pt x="339496" y="23050"/>
                  </a:moveTo>
                  <a:lnTo>
                    <a:pt x="338975" y="20370"/>
                  </a:lnTo>
                  <a:lnTo>
                    <a:pt x="337896" y="18770"/>
                  </a:lnTo>
                  <a:lnTo>
                    <a:pt x="336270" y="17157"/>
                  </a:lnTo>
                  <a:lnTo>
                    <a:pt x="334670" y="16624"/>
                  </a:lnTo>
                  <a:lnTo>
                    <a:pt x="332524" y="17157"/>
                  </a:lnTo>
                  <a:lnTo>
                    <a:pt x="330911" y="18770"/>
                  </a:lnTo>
                  <a:lnTo>
                    <a:pt x="329831" y="20370"/>
                  </a:lnTo>
                  <a:lnTo>
                    <a:pt x="329323" y="23050"/>
                  </a:lnTo>
                  <a:lnTo>
                    <a:pt x="329831" y="25209"/>
                  </a:lnTo>
                  <a:lnTo>
                    <a:pt x="330911" y="26809"/>
                  </a:lnTo>
                  <a:lnTo>
                    <a:pt x="332524" y="28422"/>
                  </a:lnTo>
                  <a:lnTo>
                    <a:pt x="336270" y="28422"/>
                  </a:lnTo>
                  <a:lnTo>
                    <a:pt x="337896" y="27343"/>
                  </a:lnTo>
                  <a:lnTo>
                    <a:pt x="338975" y="25209"/>
                  </a:lnTo>
                  <a:lnTo>
                    <a:pt x="339496" y="23050"/>
                  </a:lnTo>
                  <a:close/>
                </a:path>
                <a:path w="688339" h="123825">
                  <a:moveTo>
                    <a:pt x="544372" y="42900"/>
                  </a:moveTo>
                  <a:lnTo>
                    <a:pt x="543839" y="40754"/>
                  </a:lnTo>
                  <a:lnTo>
                    <a:pt x="542772" y="38620"/>
                  </a:lnTo>
                  <a:lnTo>
                    <a:pt x="541159" y="37553"/>
                  </a:lnTo>
                  <a:lnTo>
                    <a:pt x="539546" y="37007"/>
                  </a:lnTo>
                  <a:lnTo>
                    <a:pt x="537400" y="37553"/>
                  </a:lnTo>
                  <a:lnTo>
                    <a:pt x="535787" y="38620"/>
                  </a:lnTo>
                  <a:lnTo>
                    <a:pt x="534708" y="40754"/>
                  </a:lnTo>
                  <a:lnTo>
                    <a:pt x="534187" y="42900"/>
                  </a:lnTo>
                  <a:lnTo>
                    <a:pt x="534708" y="45593"/>
                  </a:lnTo>
                  <a:lnTo>
                    <a:pt x="535787" y="47726"/>
                  </a:lnTo>
                  <a:lnTo>
                    <a:pt x="537400" y="48818"/>
                  </a:lnTo>
                  <a:lnTo>
                    <a:pt x="539546" y="49339"/>
                  </a:lnTo>
                  <a:lnTo>
                    <a:pt x="541159" y="48818"/>
                  </a:lnTo>
                  <a:lnTo>
                    <a:pt x="542772" y="47726"/>
                  </a:lnTo>
                  <a:lnTo>
                    <a:pt x="543839" y="45593"/>
                  </a:lnTo>
                  <a:lnTo>
                    <a:pt x="544372" y="42900"/>
                  </a:lnTo>
                  <a:close/>
                </a:path>
                <a:path w="688339" h="123825">
                  <a:moveTo>
                    <a:pt x="626973" y="49339"/>
                  </a:moveTo>
                  <a:lnTo>
                    <a:pt x="625373" y="47205"/>
                  </a:lnTo>
                  <a:lnTo>
                    <a:pt x="624293" y="46126"/>
                  </a:lnTo>
                  <a:lnTo>
                    <a:pt x="622147" y="45593"/>
                  </a:lnTo>
                  <a:lnTo>
                    <a:pt x="620534" y="46126"/>
                  </a:lnTo>
                  <a:lnTo>
                    <a:pt x="618934" y="47205"/>
                  </a:lnTo>
                  <a:lnTo>
                    <a:pt x="617855" y="49339"/>
                  </a:lnTo>
                  <a:lnTo>
                    <a:pt x="617321" y="51485"/>
                  </a:lnTo>
                  <a:lnTo>
                    <a:pt x="617855" y="54190"/>
                  </a:lnTo>
                  <a:lnTo>
                    <a:pt x="618934" y="56311"/>
                  </a:lnTo>
                  <a:lnTo>
                    <a:pt x="620534" y="57391"/>
                  </a:lnTo>
                  <a:lnTo>
                    <a:pt x="622147" y="57937"/>
                  </a:lnTo>
                  <a:lnTo>
                    <a:pt x="624293" y="57391"/>
                  </a:lnTo>
                  <a:lnTo>
                    <a:pt x="625373" y="56311"/>
                  </a:lnTo>
                  <a:lnTo>
                    <a:pt x="626973" y="54190"/>
                  </a:lnTo>
                  <a:lnTo>
                    <a:pt x="626973" y="49339"/>
                  </a:lnTo>
                  <a:close/>
                </a:path>
                <a:path w="688339" h="123825">
                  <a:moveTo>
                    <a:pt x="688111" y="55765"/>
                  </a:moveTo>
                  <a:lnTo>
                    <a:pt x="686511" y="53632"/>
                  </a:lnTo>
                  <a:lnTo>
                    <a:pt x="685431" y="52019"/>
                  </a:lnTo>
                  <a:lnTo>
                    <a:pt x="683818" y="51485"/>
                  </a:lnTo>
                  <a:lnTo>
                    <a:pt x="681685" y="52019"/>
                  </a:lnTo>
                  <a:lnTo>
                    <a:pt x="680072" y="53632"/>
                  </a:lnTo>
                  <a:lnTo>
                    <a:pt x="679005" y="55765"/>
                  </a:lnTo>
                  <a:lnTo>
                    <a:pt x="678446" y="57924"/>
                  </a:lnTo>
                  <a:lnTo>
                    <a:pt x="679005" y="60071"/>
                  </a:lnTo>
                  <a:lnTo>
                    <a:pt x="680072" y="62217"/>
                  </a:lnTo>
                  <a:lnTo>
                    <a:pt x="681685" y="63817"/>
                  </a:lnTo>
                  <a:lnTo>
                    <a:pt x="685431" y="63817"/>
                  </a:lnTo>
                  <a:lnTo>
                    <a:pt x="686511" y="62217"/>
                  </a:lnTo>
                  <a:lnTo>
                    <a:pt x="688111" y="60071"/>
                  </a:lnTo>
                  <a:lnTo>
                    <a:pt x="688111" y="557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733302" y="4796068"/>
              <a:ext cx="106680" cy="1536065"/>
            </a:xfrm>
            <a:custGeom>
              <a:avLst/>
              <a:gdLst/>
              <a:ahLst/>
              <a:cxnLst/>
              <a:rect l="l" t="t" r="r" b="b"/>
              <a:pathLst>
                <a:path w="106679" h="1536064">
                  <a:moveTo>
                    <a:pt x="106197" y="1535531"/>
                  </a:moveTo>
                  <a:lnTo>
                    <a:pt x="106197" y="0"/>
                  </a:lnTo>
                  <a:lnTo>
                    <a:pt x="0" y="31115"/>
                  </a:lnTo>
                  <a:lnTo>
                    <a:pt x="0" y="1485112"/>
                  </a:lnTo>
                  <a:lnTo>
                    <a:pt x="106197" y="1535531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738118" y="5240159"/>
              <a:ext cx="547370" cy="1081405"/>
            </a:xfrm>
            <a:custGeom>
              <a:avLst/>
              <a:gdLst/>
              <a:ahLst/>
              <a:cxnLst/>
              <a:rect l="l" t="t" r="r" b="b"/>
              <a:pathLst>
                <a:path w="547370" h="1081404">
                  <a:moveTo>
                    <a:pt x="6438" y="1035659"/>
                  </a:moveTo>
                  <a:lnTo>
                    <a:pt x="5905" y="1031900"/>
                  </a:lnTo>
                  <a:lnTo>
                    <a:pt x="4826" y="1030820"/>
                  </a:lnTo>
                  <a:lnTo>
                    <a:pt x="3759" y="1030287"/>
                  </a:lnTo>
                  <a:lnTo>
                    <a:pt x="2146" y="1030820"/>
                  </a:lnTo>
                  <a:lnTo>
                    <a:pt x="1066" y="1031900"/>
                  </a:lnTo>
                  <a:lnTo>
                    <a:pt x="0" y="1033513"/>
                  </a:lnTo>
                  <a:lnTo>
                    <a:pt x="0" y="1037793"/>
                  </a:lnTo>
                  <a:lnTo>
                    <a:pt x="1066" y="1039952"/>
                  </a:lnTo>
                  <a:lnTo>
                    <a:pt x="2146" y="1040472"/>
                  </a:lnTo>
                  <a:lnTo>
                    <a:pt x="3759" y="1041031"/>
                  </a:lnTo>
                  <a:lnTo>
                    <a:pt x="4826" y="1040472"/>
                  </a:lnTo>
                  <a:lnTo>
                    <a:pt x="5905" y="1039952"/>
                  </a:lnTo>
                  <a:lnTo>
                    <a:pt x="6438" y="1035659"/>
                  </a:lnTo>
                  <a:close/>
                </a:path>
                <a:path w="547370" h="1081404">
                  <a:moveTo>
                    <a:pt x="25755" y="1045324"/>
                  </a:moveTo>
                  <a:lnTo>
                    <a:pt x="25222" y="1041565"/>
                  </a:lnTo>
                  <a:lnTo>
                    <a:pt x="24142" y="1040485"/>
                  </a:lnTo>
                  <a:lnTo>
                    <a:pt x="23075" y="1039964"/>
                  </a:lnTo>
                  <a:lnTo>
                    <a:pt x="22009" y="1040485"/>
                  </a:lnTo>
                  <a:lnTo>
                    <a:pt x="20396" y="1041565"/>
                  </a:lnTo>
                  <a:lnTo>
                    <a:pt x="19850" y="1043165"/>
                  </a:lnTo>
                  <a:lnTo>
                    <a:pt x="19850" y="1047470"/>
                  </a:lnTo>
                  <a:lnTo>
                    <a:pt x="20396" y="1049604"/>
                  </a:lnTo>
                  <a:lnTo>
                    <a:pt x="22009" y="1050683"/>
                  </a:lnTo>
                  <a:lnTo>
                    <a:pt x="24142" y="1050683"/>
                  </a:lnTo>
                  <a:lnTo>
                    <a:pt x="25222" y="1049604"/>
                  </a:lnTo>
                  <a:lnTo>
                    <a:pt x="25755" y="1045324"/>
                  </a:lnTo>
                  <a:close/>
                </a:path>
                <a:path w="547370" h="1081404">
                  <a:moveTo>
                    <a:pt x="46672" y="1054976"/>
                  </a:moveTo>
                  <a:lnTo>
                    <a:pt x="45593" y="1050671"/>
                  </a:lnTo>
                  <a:lnTo>
                    <a:pt x="44513" y="1050137"/>
                  </a:lnTo>
                  <a:lnTo>
                    <a:pt x="43446" y="1049070"/>
                  </a:lnTo>
                  <a:lnTo>
                    <a:pt x="41833" y="1050137"/>
                  </a:lnTo>
                  <a:lnTo>
                    <a:pt x="41313" y="1050671"/>
                  </a:lnTo>
                  <a:lnTo>
                    <a:pt x="40233" y="1054976"/>
                  </a:lnTo>
                  <a:lnTo>
                    <a:pt x="41313" y="1059256"/>
                  </a:lnTo>
                  <a:lnTo>
                    <a:pt x="41833" y="1060335"/>
                  </a:lnTo>
                  <a:lnTo>
                    <a:pt x="44513" y="1060335"/>
                  </a:lnTo>
                  <a:lnTo>
                    <a:pt x="45593" y="1059256"/>
                  </a:lnTo>
                  <a:lnTo>
                    <a:pt x="46672" y="1054976"/>
                  </a:lnTo>
                  <a:close/>
                </a:path>
                <a:path w="547370" h="1081404">
                  <a:moveTo>
                    <a:pt x="67576" y="1064628"/>
                  </a:moveTo>
                  <a:lnTo>
                    <a:pt x="66509" y="1060894"/>
                  </a:lnTo>
                  <a:lnTo>
                    <a:pt x="65430" y="1059802"/>
                  </a:lnTo>
                  <a:lnTo>
                    <a:pt x="64363" y="1059268"/>
                  </a:lnTo>
                  <a:lnTo>
                    <a:pt x="63284" y="1059802"/>
                  </a:lnTo>
                  <a:lnTo>
                    <a:pt x="62217" y="1060894"/>
                  </a:lnTo>
                  <a:lnTo>
                    <a:pt x="61671" y="1064628"/>
                  </a:lnTo>
                  <a:lnTo>
                    <a:pt x="62217" y="1068920"/>
                  </a:lnTo>
                  <a:lnTo>
                    <a:pt x="63284" y="1069987"/>
                  </a:lnTo>
                  <a:lnTo>
                    <a:pt x="64363" y="1070521"/>
                  </a:lnTo>
                  <a:lnTo>
                    <a:pt x="65430" y="1069987"/>
                  </a:lnTo>
                  <a:lnTo>
                    <a:pt x="66509" y="1068920"/>
                  </a:lnTo>
                  <a:lnTo>
                    <a:pt x="67576" y="1064628"/>
                  </a:lnTo>
                  <a:close/>
                </a:path>
                <a:path w="547370" h="1081404">
                  <a:moveTo>
                    <a:pt x="87960" y="1074267"/>
                  </a:moveTo>
                  <a:lnTo>
                    <a:pt x="86893" y="1070521"/>
                  </a:lnTo>
                  <a:lnTo>
                    <a:pt x="85826" y="1069428"/>
                  </a:lnTo>
                  <a:lnTo>
                    <a:pt x="84747" y="1068920"/>
                  </a:lnTo>
                  <a:lnTo>
                    <a:pt x="83146" y="1069428"/>
                  </a:lnTo>
                  <a:lnTo>
                    <a:pt x="82613" y="1070521"/>
                  </a:lnTo>
                  <a:lnTo>
                    <a:pt x="81534" y="1074267"/>
                  </a:lnTo>
                  <a:lnTo>
                    <a:pt x="82613" y="1078560"/>
                  </a:lnTo>
                  <a:lnTo>
                    <a:pt x="83146" y="1079639"/>
                  </a:lnTo>
                  <a:lnTo>
                    <a:pt x="84747" y="1080173"/>
                  </a:lnTo>
                  <a:lnTo>
                    <a:pt x="85826" y="1079639"/>
                  </a:lnTo>
                  <a:lnTo>
                    <a:pt x="86893" y="1078560"/>
                  </a:lnTo>
                  <a:lnTo>
                    <a:pt x="87960" y="1074267"/>
                  </a:lnTo>
                  <a:close/>
                </a:path>
                <a:path w="547370" h="1081404">
                  <a:moveTo>
                    <a:pt x="115849" y="648423"/>
                  </a:moveTo>
                  <a:lnTo>
                    <a:pt x="115316" y="646290"/>
                  </a:lnTo>
                  <a:lnTo>
                    <a:pt x="114236" y="644677"/>
                  </a:lnTo>
                  <a:lnTo>
                    <a:pt x="112623" y="643597"/>
                  </a:lnTo>
                  <a:lnTo>
                    <a:pt x="111023" y="643089"/>
                  </a:lnTo>
                  <a:lnTo>
                    <a:pt x="108877" y="643597"/>
                  </a:lnTo>
                  <a:lnTo>
                    <a:pt x="107264" y="644677"/>
                  </a:lnTo>
                  <a:lnTo>
                    <a:pt x="106197" y="646290"/>
                  </a:lnTo>
                  <a:lnTo>
                    <a:pt x="105651" y="648423"/>
                  </a:lnTo>
                  <a:lnTo>
                    <a:pt x="106197" y="650582"/>
                  </a:lnTo>
                  <a:lnTo>
                    <a:pt x="107264" y="652716"/>
                  </a:lnTo>
                  <a:lnTo>
                    <a:pt x="108877" y="653796"/>
                  </a:lnTo>
                  <a:lnTo>
                    <a:pt x="112623" y="653796"/>
                  </a:lnTo>
                  <a:lnTo>
                    <a:pt x="114236" y="652716"/>
                  </a:lnTo>
                  <a:lnTo>
                    <a:pt x="115316" y="650582"/>
                  </a:lnTo>
                  <a:lnTo>
                    <a:pt x="115849" y="648423"/>
                  </a:lnTo>
                  <a:close/>
                </a:path>
                <a:path w="547370" h="1081404">
                  <a:moveTo>
                    <a:pt x="115849" y="326644"/>
                  </a:moveTo>
                  <a:lnTo>
                    <a:pt x="115316" y="324485"/>
                  </a:lnTo>
                  <a:lnTo>
                    <a:pt x="114236" y="322884"/>
                  </a:lnTo>
                  <a:lnTo>
                    <a:pt x="112623" y="321805"/>
                  </a:lnTo>
                  <a:lnTo>
                    <a:pt x="111023" y="321259"/>
                  </a:lnTo>
                  <a:lnTo>
                    <a:pt x="108877" y="321805"/>
                  </a:lnTo>
                  <a:lnTo>
                    <a:pt x="107264" y="322884"/>
                  </a:lnTo>
                  <a:lnTo>
                    <a:pt x="106197" y="324485"/>
                  </a:lnTo>
                  <a:lnTo>
                    <a:pt x="105651" y="326644"/>
                  </a:lnTo>
                  <a:lnTo>
                    <a:pt x="106197" y="329298"/>
                  </a:lnTo>
                  <a:lnTo>
                    <a:pt x="107264" y="330911"/>
                  </a:lnTo>
                  <a:lnTo>
                    <a:pt x="108877" y="331978"/>
                  </a:lnTo>
                  <a:lnTo>
                    <a:pt x="111023" y="332511"/>
                  </a:lnTo>
                  <a:lnTo>
                    <a:pt x="112623" y="331978"/>
                  </a:lnTo>
                  <a:lnTo>
                    <a:pt x="114236" y="330911"/>
                  </a:lnTo>
                  <a:lnTo>
                    <a:pt x="115316" y="329298"/>
                  </a:lnTo>
                  <a:lnTo>
                    <a:pt x="115849" y="326644"/>
                  </a:lnTo>
                  <a:close/>
                </a:path>
                <a:path w="547370" h="1081404">
                  <a:moveTo>
                    <a:pt x="115849" y="4813"/>
                  </a:moveTo>
                  <a:lnTo>
                    <a:pt x="115316" y="2679"/>
                  </a:lnTo>
                  <a:lnTo>
                    <a:pt x="114236" y="1079"/>
                  </a:lnTo>
                  <a:lnTo>
                    <a:pt x="111023" y="0"/>
                  </a:lnTo>
                  <a:lnTo>
                    <a:pt x="108877" y="533"/>
                  </a:lnTo>
                  <a:lnTo>
                    <a:pt x="107264" y="1079"/>
                  </a:lnTo>
                  <a:lnTo>
                    <a:pt x="106197" y="2679"/>
                  </a:lnTo>
                  <a:lnTo>
                    <a:pt x="105651" y="4813"/>
                  </a:lnTo>
                  <a:lnTo>
                    <a:pt x="106197" y="6985"/>
                  </a:lnTo>
                  <a:lnTo>
                    <a:pt x="107264" y="9105"/>
                  </a:lnTo>
                  <a:lnTo>
                    <a:pt x="108877" y="10185"/>
                  </a:lnTo>
                  <a:lnTo>
                    <a:pt x="111023" y="10731"/>
                  </a:lnTo>
                  <a:lnTo>
                    <a:pt x="112623" y="10185"/>
                  </a:lnTo>
                  <a:lnTo>
                    <a:pt x="114236" y="9105"/>
                  </a:lnTo>
                  <a:lnTo>
                    <a:pt x="115316" y="6985"/>
                  </a:lnTo>
                  <a:lnTo>
                    <a:pt x="115849" y="4813"/>
                  </a:lnTo>
                  <a:close/>
                </a:path>
                <a:path w="547370" h="1081404">
                  <a:moveTo>
                    <a:pt x="116928" y="968629"/>
                  </a:moveTo>
                  <a:lnTo>
                    <a:pt x="116395" y="966482"/>
                  </a:lnTo>
                  <a:lnTo>
                    <a:pt x="114782" y="964869"/>
                  </a:lnTo>
                  <a:lnTo>
                    <a:pt x="113169" y="963803"/>
                  </a:lnTo>
                  <a:lnTo>
                    <a:pt x="111556" y="963244"/>
                  </a:lnTo>
                  <a:lnTo>
                    <a:pt x="109423" y="963803"/>
                  </a:lnTo>
                  <a:lnTo>
                    <a:pt x="107810" y="964869"/>
                  </a:lnTo>
                  <a:lnTo>
                    <a:pt x="106743" y="966482"/>
                  </a:lnTo>
                  <a:lnTo>
                    <a:pt x="106743" y="971308"/>
                  </a:lnTo>
                  <a:lnTo>
                    <a:pt x="107810" y="972908"/>
                  </a:lnTo>
                  <a:lnTo>
                    <a:pt x="109423" y="973988"/>
                  </a:lnTo>
                  <a:lnTo>
                    <a:pt x="113169" y="973988"/>
                  </a:lnTo>
                  <a:lnTo>
                    <a:pt x="114782" y="972908"/>
                  </a:lnTo>
                  <a:lnTo>
                    <a:pt x="116395" y="971308"/>
                  </a:lnTo>
                  <a:lnTo>
                    <a:pt x="116928" y="968629"/>
                  </a:lnTo>
                  <a:close/>
                </a:path>
                <a:path w="547370" h="1081404">
                  <a:moveTo>
                    <a:pt x="172707" y="1075359"/>
                  </a:moveTo>
                  <a:lnTo>
                    <a:pt x="172161" y="1073200"/>
                  </a:lnTo>
                  <a:lnTo>
                    <a:pt x="171627" y="1071600"/>
                  </a:lnTo>
                  <a:lnTo>
                    <a:pt x="170027" y="1069987"/>
                  </a:lnTo>
                  <a:lnTo>
                    <a:pt x="167881" y="1069987"/>
                  </a:lnTo>
                  <a:lnTo>
                    <a:pt x="166268" y="1069987"/>
                  </a:lnTo>
                  <a:lnTo>
                    <a:pt x="164122" y="1071600"/>
                  </a:lnTo>
                  <a:lnTo>
                    <a:pt x="163588" y="1073200"/>
                  </a:lnTo>
                  <a:lnTo>
                    <a:pt x="163055" y="1075359"/>
                  </a:lnTo>
                  <a:lnTo>
                    <a:pt x="163588" y="1078039"/>
                  </a:lnTo>
                  <a:lnTo>
                    <a:pt x="164122" y="1079639"/>
                  </a:lnTo>
                  <a:lnTo>
                    <a:pt x="166268" y="1080719"/>
                  </a:lnTo>
                  <a:lnTo>
                    <a:pt x="167881" y="1081265"/>
                  </a:lnTo>
                  <a:lnTo>
                    <a:pt x="170027" y="1080719"/>
                  </a:lnTo>
                  <a:lnTo>
                    <a:pt x="171627" y="1079639"/>
                  </a:lnTo>
                  <a:lnTo>
                    <a:pt x="172161" y="1078039"/>
                  </a:lnTo>
                  <a:lnTo>
                    <a:pt x="172707" y="1075359"/>
                  </a:lnTo>
                  <a:close/>
                </a:path>
                <a:path w="547370" h="1081404">
                  <a:moveTo>
                    <a:pt x="244576" y="1067308"/>
                  </a:moveTo>
                  <a:lnTo>
                    <a:pt x="244043" y="1065149"/>
                  </a:lnTo>
                  <a:lnTo>
                    <a:pt x="242963" y="1063015"/>
                  </a:lnTo>
                  <a:lnTo>
                    <a:pt x="241350" y="1061961"/>
                  </a:lnTo>
                  <a:lnTo>
                    <a:pt x="239217" y="1061402"/>
                  </a:lnTo>
                  <a:lnTo>
                    <a:pt x="237604" y="1061961"/>
                  </a:lnTo>
                  <a:lnTo>
                    <a:pt x="235978" y="1063015"/>
                  </a:lnTo>
                  <a:lnTo>
                    <a:pt x="234924" y="1067308"/>
                  </a:lnTo>
                  <a:lnTo>
                    <a:pt x="235978" y="1071600"/>
                  </a:lnTo>
                  <a:lnTo>
                    <a:pt x="239217" y="1072667"/>
                  </a:lnTo>
                  <a:lnTo>
                    <a:pt x="241350" y="1072146"/>
                  </a:lnTo>
                  <a:lnTo>
                    <a:pt x="242963" y="1071600"/>
                  </a:lnTo>
                  <a:lnTo>
                    <a:pt x="244043" y="1069441"/>
                  </a:lnTo>
                  <a:lnTo>
                    <a:pt x="244576" y="1067308"/>
                  </a:lnTo>
                  <a:close/>
                </a:path>
                <a:path w="547370" h="1081404">
                  <a:moveTo>
                    <a:pt x="331457" y="1056055"/>
                  </a:moveTo>
                  <a:lnTo>
                    <a:pt x="330923" y="1053896"/>
                  </a:lnTo>
                  <a:lnTo>
                    <a:pt x="329844" y="1052309"/>
                  </a:lnTo>
                  <a:lnTo>
                    <a:pt x="328231" y="1050683"/>
                  </a:lnTo>
                  <a:lnTo>
                    <a:pt x="326097" y="1050683"/>
                  </a:lnTo>
                  <a:lnTo>
                    <a:pt x="324485" y="1050683"/>
                  </a:lnTo>
                  <a:lnTo>
                    <a:pt x="322884" y="1052309"/>
                  </a:lnTo>
                  <a:lnTo>
                    <a:pt x="322338" y="1053896"/>
                  </a:lnTo>
                  <a:lnTo>
                    <a:pt x="321805" y="1056055"/>
                  </a:lnTo>
                  <a:lnTo>
                    <a:pt x="322884" y="1060335"/>
                  </a:lnTo>
                  <a:lnTo>
                    <a:pt x="324485" y="1060894"/>
                  </a:lnTo>
                  <a:lnTo>
                    <a:pt x="326097" y="1061402"/>
                  </a:lnTo>
                  <a:lnTo>
                    <a:pt x="328231" y="1060894"/>
                  </a:lnTo>
                  <a:lnTo>
                    <a:pt x="329844" y="1060335"/>
                  </a:lnTo>
                  <a:lnTo>
                    <a:pt x="330923" y="1058189"/>
                  </a:lnTo>
                  <a:lnTo>
                    <a:pt x="331457" y="1056055"/>
                  </a:lnTo>
                  <a:close/>
                </a:path>
                <a:path w="547370" h="1081404">
                  <a:moveTo>
                    <a:pt x="547065" y="1028687"/>
                  </a:moveTo>
                  <a:lnTo>
                    <a:pt x="545452" y="1026553"/>
                  </a:lnTo>
                  <a:lnTo>
                    <a:pt x="544385" y="1025474"/>
                  </a:lnTo>
                  <a:lnTo>
                    <a:pt x="542239" y="1024940"/>
                  </a:lnTo>
                  <a:lnTo>
                    <a:pt x="540105" y="1025474"/>
                  </a:lnTo>
                  <a:lnTo>
                    <a:pt x="539013" y="1026553"/>
                  </a:lnTo>
                  <a:lnTo>
                    <a:pt x="537946" y="1028687"/>
                  </a:lnTo>
                  <a:lnTo>
                    <a:pt x="537425" y="1030820"/>
                  </a:lnTo>
                  <a:lnTo>
                    <a:pt x="537946" y="1032979"/>
                  </a:lnTo>
                  <a:lnTo>
                    <a:pt x="539013" y="1034580"/>
                  </a:lnTo>
                  <a:lnTo>
                    <a:pt x="540105" y="1035659"/>
                  </a:lnTo>
                  <a:lnTo>
                    <a:pt x="542239" y="1036205"/>
                  </a:lnTo>
                  <a:lnTo>
                    <a:pt x="544385" y="1035659"/>
                  </a:lnTo>
                  <a:lnTo>
                    <a:pt x="547065" y="1032979"/>
                  </a:lnTo>
                  <a:lnTo>
                    <a:pt x="547065" y="10286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024534" y="4946779"/>
              <a:ext cx="297180" cy="287655"/>
            </a:xfrm>
            <a:custGeom>
              <a:avLst/>
              <a:gdLst/>
              <a:ahLst/>
              <a:cxnLst/>
              <a:rect l="l" t="t" r="r" b="b"/>
              <a:pathLst>
                <a:path w="297179" h="287654">
                  <a:moveTo>
                    <a:pt x="288543" y="0"/>
                  </a:moveTo>
                  <a:lnTo>
                    <a:pt x="288543" y="287477"/>
                  </a:lnTo>
                  <a:lnTo>
                    <a:pt x="288543" y="0"/>
                  </a:lnTo>
                  <a:close/>
                </a:path>
                <a:path w="297179" h="287654">
                  <a:moveTo>
                    <a:pt x="296595" y="287477"/>
                  </a:moveTo>
                  <a:lnTo>
                    <a:pt x="0" y="279425"/>
                  </a:lnTo>
                  <a:lnTo>
                    <a:pt x="296595" y="287477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139303" y="5086760"/>
              <a:ext cx="62230" cy="33655"/>
            </a:xfrm>
            <a:custGeom>
              <a:avLst/>
              <a:gdLst/>
              <a:ahLst/>
              <a:cxnLst/>
              <a:rect l="l" t="t" r="r" b="b"/>
              <a:pathLst>
                <a:path w="62229" h="33654">
                  <a:moveTo>
                    <a:pt x="0" y="0"/>
                  </a:moveTo>
                  <a:lnTo>
                    <a:pt x="0" y="31102"/>
                  </a:lnTo>
                  <a:lnTo>
                    <a:pt x="61671" y="33261"/>
                  </a:lnTo>
                  <a:lnTo>
                    <a:pt x="61671" y="37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139303" y="5086760"/>
              <a:ext cx="62230" cy="33655"/>
            </a:xfrm>
            <a:custGeom>
              <a:avLst/>
              <a:gdLst/>
              <a:ahLst/>
              <a:cxnLst/>
              <a:rect l="l" t="t" r="r" b="b"/>
              <a:pathLst>
                <a:path w="62229" h="33654">
                  <a:moveTo>
                    <a:pt x="0" y="31102"/>
                  </a:moveTo>
                  <a:lnTo>
                    <a:pt x="61671" y="33261"/>
                  </a:lnTo>
                  <a:lnTo>
                    <a:pt x="61671" y="3759"/>
                  </a:lnTo>
                  <a:lnTo>
                    <a:pt x="0" y="0"/>
                  </a:lnTo>
                  <a:lnTo>
                    <a:pt x="0" y="31102"/>
                  </a:lnTo>
                  <a:close/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39303" y="5177400"/>
              <a:ext cx="62230" cy="34290"/>
            </a:xfrm>
            <a:custGeom>
              <a:avLst/>
              <a:gdLst/>
              <a:ahLst/>
              <a:cxnLst/>
              <a:rect l="l" t="t" r="r" b="b"/>
              <a:pathLst>
                <a:path w="62229" h="34289">
                  <a:moveTo>
                    <a:pt x="0" y="0"/>
                  </a:moveTo>
                  <a:lnTo>
                    <a:pt x="0" y="31648"/>
                  </a:lnTo>
                  <a:lnTo>
                    <a:pt x="61671" y="33794"/>
                  </a:lnTo>
                  <a:lnTo>
                    <a:pt x="61671" y="37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39303" y="5177400"/>
              <a:ext cx="62230" cy="34290"/>
            </a:xfrm>
            <a:custGeom>
              <a:avLst/>
              <a:gdLst/>
              <a:ahLst/>
              <a:cxnLst/>
              <a:rect l="l" t="t" r="r" b="b"/>
              <a:pathLst>
                <a:path w="62229" h="34289">
                  <a:moveTo>
                    <a:pt x="0" y="31648"/>
                  </a:moveTo>
                  <a:lnTo>
                    <a:pt x="61671" y="33794"/>
                  </a:lnTo>
                  <a:lnTo>
                    <a:pt x="61671" y="3759"/>
                  </a:lnTo>
                  <a:lnTo>
                    <a:pt x="0" y="0"/>
                  </a:lnTo>
                  <a:lnTo>
                    <a:pt x="0" y="31648"/>
                  </a:lnTo>
                  <a:close/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166663" y="5122159"/>
              <a:ext cx="34925" cy="21590"/>
            </a:xfrm>
            <a:custGeom>
              <a:avLst/>
              <a:gdLst/>
              <a:ahLst/>
              <a:cxnLst/>
              <a:rect l="l" t="t" r="r" b="b"/>
              <a:pathLst>
                <a:path w="34925" h="21589">
                  <a:moveTo>
                    <a:pt x="0" y="0"/>
                  </a:moveTo>
                  <a:lnTo>
                    <a:pt x="0" y="20916"/>
                  </a:lnTo>
                  <a:lnTo>
                    <a:pt x="34315" y="21450"/>
                  </a:lnTo>
                  <a:lnTo>
                    <a:pt x="34315" y="10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166663" y="5122159"/>
              <a:ext cx="34925" cy="21590"/>
            </a:xfrm>
            <a:custGeom>
              <a:avLst/>
              <a:gdLst/>
              <a:ahLst/>
              <a:cxnLst/>
              <a:rect l="l" t="t" r="r" b="b"/>
              <a:pathLst>
                <a:path w="34925" h="21589">
                  <a:moveTo>
                    <a:pt x="0" y="20916"/>
                  </a:moveTo>
                  <a:lnTo>
                    <a:pt x="34315" y="21450"/>
                  </a:lnTo>
                  <a:lnTo>
                    <a:pt x="34315" y="1054"/>
                  </a:lnTo>
                  <a:lnTo>
                    <a:pt x="0" y="0"/>
                  </a:lnTo>
                  <a:lnTo>
                    <a:pt x="0" y="20916"/>
                  </a:lnTo>
                  <a:close/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161308" y="5179546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0" y="0"/>
                  </a:moveTo>
                  <a:lnTo>
                    <a:pt x="0" y="8039"/>
                  </a:lnTo>
                  <a:lnTo>
                    <a:pt x="39154" y="9118"/>
                  </a:lnTo>
                  <a:lnTo>
                    <a:pt x="39154" y="2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161306" y="5179547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5">
                  <a:moveTo>
                    <a:pt x="-1746" y="14751"/>
                  </a:moveTo>
                  <a:lnTo>
                    <a:pt x="1746" y="14751"/>
                  </a:lnTo>
                </a:path>
              </a:pathLst>
            </a:custGeom>
            <a:ln w="295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144667" y="5183299"/>
              <a:ext cx="6985" cy="20955"/>
            </a:xfrm>
            <a:custGeom>
              <a:avLst/>
              <a:gdLst/>
              <a:ahLst/>
              <a:cxnLst/>
              <a:rect l="l" t="t" r="r" b="b"/>
              <a:pathLst>
                <a:path w="6985" h="20954">
                  <a:moveTo>
                    <a:pt x="5905" y="0"/>
                  </a:moveTo>
                  <a:lnTo>
                    <a:pt x="2159" y="0"/>
                  </a:lnTo>
                  <a:lnTo>
                    <a:pt x="0" y="11264"/>
                  </a:lnTo>
                  <a:lnTo>
                    <a:pt x="3225" y="10718"/>
                  </a:lnTo>
                  <a:lnTo>
                    <a:pt x="2679" y="17170"/>
                  </a:lnTo>
                  <a:lnTo>
                    <a:pt x="546" y="16090"/>
                  </a:lnTo>
                  <a:lnTo>
                    <a:pt x="2159" y="20929"/>
                  </a:lnTo>
                  <a:lnTo>
                    <a:pt x="6985" y="16624"/>
                  </a:lnTo>
                  <a:lnTo>
                    <a:pt x="4292" y="16624"/>
                  </a:lnTo>
                  <a:lnTo>
                    <a:pt x="6438" y="8585"/>
                  </a:lnTo>
                  <a:lnTo>
                    <a:pt x="2159" y="8585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022920" y="5427865"/>
              <a:ext cx="299085" cy="739140"/>
            </a:xfrm>
            <a:custGeom>
              <a:avLst/>
              <a:gdLst/>
              <a:ahLst/>
              <a:cxnLst/>
              <a:rect l="l" t="t" r="r" b="b"/>
              <a:pathLst>
                <a:path w="299085" h="739139">
                  <a:moveTo>
                    <a:pt x="298742" y="0"/>
                  </a:moveTo>
                  <a:lnTo>
                    <a:pt x="0" y="0"/>
                  </a:lnTo>
                  <a:lnTo>
                    <a:pt x="298742" y="0"/>
                  </a:lnTo>
                  <a:close/>
                </a:path>
                <a:path w="299085" h="739139">
                  <a:moveTo>
                    <a:pt x="297129" y="97612"/>
                  </a:moveTo>
                  <a:lnTo>
                    <a:pt x="1612" y="101371"/>
                  </a:lnTo>
                  <a:lnTo>
                    <a:pt x="297129" y="97612"/>
                  </a:lnTo>
                  <a:close/>
                </a:path>
                <a:path w="299085" h="739139">
                  <a:moveTo>
                    <a:pt x="297129" y="194157"/>
                  </a:moveTo>
                  <a:lnTo>
                    <a:pt x="1612" y="200050"/>
                  </a:lnTo>
                  <a:lnTo>
                    <a:pt x="297129" y="194157"/>
                  </a:lnTo>
                  <a:close/>
                </a:path>
                <a:path w="299085" h="739139">
                  <a:moveTo>
                    <a:pt x="298742" y="290703"/>
                  </a:moveTo>
                  <a:lnTo>
                    <a:pt x="1612" y="300355"/>
                  </a:lnTo>
                  <a:lnTo>
                    <a:pt x="298742" y="290703"/>
                  </a:lnTo>
                  <a:close/>
                </a:path>
                <a:path w="299085" h="739139">
                  <a:moveTo>
                    <a:pt x="298742" y="385089"/>
                  </a:moveTo>
                  <a:lnTo>
                    <a:pt x="1612" y="401180"/>
                  </a:lnTo>
                  <a:lnTo>
                    <a:pt x="298742" y="385089"/>
                  </a:lnTo>
                  <a:close/>
                </a:path>
                <a:path w="299085" h="739139">
                  <a:moveTo>
                    <a:pt x="298742" y="481101"/>
                  </a:moveTo>
                  <a:lnTo>
                    <a:pt x="1612" y="500938"/>
                  </a:lnTo>
                  <a:lnTo>
                    <a:pt x="298742" y="481101"/>
                  </a:lnTo>
                  <a:close/>
                </a:path>
                <a:path w="299085" h="739139">
                  <a:moveTo>
                    <a:pt x="291236" y="484860"/>
                  </a:moveTo>
                  <a:lnTo>
                    <a:pt x="291236" y="738543"/>
                  </a:lnTo>
                  <a:lnTo>
                    <a:pt x="291236" y="48486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00023" y="5234251"/>
              <a:ext cx="218560" cy="193611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077614" y="5457380"/>
              <a:ext cx="105410" cy="452755"/>
            </a:xfrm>
            <a:custGeom>
              <a:avLst/>
              <a:gdLst/>
              <a:ahLst/>
              <a:cxnLst/>
              <a:rect l="l" t="t" r="r" b="b"/>
              <a:pathLst>
                <a:path w="105410" h="452754">
                  <a:moveTo>
                    <a:pt x="42913" y="300875"/>
                  </a:moveTo>
                  <a:lnTo>
                    <a:pt x="41833" y="298742"/>
                  </a:lnTo>
                  <a:lnTo>
                    <a:pt x="40233" y="297662"/>
                  </a:lnTo>
                  <a:lnTo>
                    <a:pt x="39154" y="297129"/>
                  </a:lnTo>
                  <a:lnTo>
                    <a:pt x="3759" y="297129"/>
                  </a:lnTo>
                  <a:lnTo>
                    <a:pt x="2159" y="297662"/>
                  </a:lnTo>
                  <a:lnTo>
                    <a:pt x="546" y="298742"/>
                  </a:lnTo>
                  <a:lnTo>
                    <a:pt x="0" y="299808"/>
                  </a:lnTo>
                  <a:lnTo>
                    <a:pt x="0" y="337350"/>
                  </a:lnTo>
                  <a:lnTo>
                    <a:pt x="546" y="338429"/>
                  </a:lnTo>
                  <a:lnTo>
                    <a:pt x="2159" y="339496"/>
                  </a:lnTo>
                  <a:lnTo>
                    <a:pt x="39154" y="339496"/>
                  </a:lnTo>
                  <a:lnTo>
                    <a:pt x="40233" y="339496"/>
                  </a:lnTo>
                  <a:lnTo>
                    <a:pt x="41833" y="338429"/>
                  </a:lnTo>
                  <a:lnTo>
                    <a:pt x="42913" y="336283"/>
                  </a:lnTo>
                  <a:lnTo>
                    <a:pt x="42913" y="300875"/>
                  </a:lnTo>
                  <a:close/>
                </a:path>
                <a:path w="105410" h="452754">
                  <a:moveTo>
                    <a:pt x="42913" y="202184"/>
                  </a:moveTo>
                  <a:lnTo>
                    <a:pt x="41833" y="200050"/>
                  </a:lnTo>
                  <a:lnTo>
                    <a:pt x="40233" y="198970"/>
                  </a:lnTo>
                  <a:lnTo>
                    <a:pt x="39154" y="198437"/>
                  </a:lnTo>
                  <a:lnTo>
                    <a:pt x="3759" y="198437"/>
                  </a:lnTo>
                  <a:lnTo>
                    <a:pt x="2159" y="198970"/>
                  </a:lnTo>
                  <a:lnTo>
                    <a:pt x="546" y="200050"/>
                  </a:lnTo>
                  <a:lnTo>
                    <a:pt x="0" y="201104"/>
                  </a:lnTo>
                  <a:lnTo>
                    <a:pt x="0" y="238645"/>
                  </a:lnTo>
                  <a:lnTo>
                    <a:pt x="546" y="239737"/>
                  </a:lnTo>
                  <a:lnTo>
                    <a:pt x="2159" y="240792"/>
                  </a:lnTo>
                  <a:lnTo>
                    <a:pt x="39154" y="240792"/>
                  </a:lnTo>
                  <a:lnTo>
                    <a:pt x="40233" y="240792"/>
                  </a:lnTo>
                  <a:lnTo>
                    <a:pt x="41833" y="239737"/>
                  </a:lnTo>
                  <a:lnTo>
                    <a:pt x="42367" y="238645"/>
                  </a:lnTo>
                  <a:lnTo>
                    <a:pt x="42913" y="237045"/>
                  </a:lnTo>
                  <a:lnTo>
                    <a:pt x="42913" y="202184"/>
                  </a:lnTo>
                  <a:close/>
                </a:path>
                <a:path w="105410" h="452754">
                  <a:moveTo>
                    <a:pt x="42913" y="103492"/>
                  </a:moveTo>
                  <a:lnTo>
                    <a:pt x="42367" y="101904"/>
                  </a:lnTo>
                  <a:lnTo>
                    <a:pt x="41833" y="100838"/>
                  </a:lnTo>
                  <a:lnTo>
                    <a:pt x="40233" y="99733"/>
                  </a:lnTo>
                  <a:lnTo>
                    <a:pt x="39154" y="99212"/>
                  </a:lnTo>
                  <a:lnTo>
                    <a:pt x="3759" y="99212"/>
                  </a:lnTo>
                  <a:lnTo>
                    <a:pt x="2159" y="99733"/>
                  </a:lnTo>
                  <a:lnTo>
                    <a:pt x="546" y="100838"/>
                  </a:lnTo>
                  <a:lnTo>
                    <a:pt x="0" y="101904"/>
                  </a:lnTo>
                  <a:lnTo>
                    <a:pt x="0" y="139433"/>
                  </a:lnTo>
                  <a:lnTo>
                    <a:pt x="546" y="140512"/>
                  </a:lnTo>
                  <a:lnTo>
                    <a:pt x="2159" y="141592"/>
                  </a:lnTo>
                  <a:lnTo>
                    <a:pt x="39154" y="141592"/>
                  </a:lnTo>
                  <a:lnTo>
                    <a:pt x="40233" y="141592"/>
                  </a:lnTo>
                  <a:lnTo>
                    <a:pt x="41833" y="140512"/>
                  </a:lnTo>
                  <a:lnTo>
                    <a:pt x="42367" y="139433"/>
                  </a:lnTo>
                  <a:lnTo>
                    <a:pt x="42913" y="137833"/>
                  </a:lnTo>
                  <a:lnTo>
                    <a:pt x="42913" y="103492"/>
                  </a:lnTo>
                  <a:close/>
                </a:path>
                <a:path w="105410" h="452754">
                  <a:moveTo>
                    <a:pt x="42913" y="3759"/>
                  </a:moveTo>
                  <a:lnTo>
                    <a:pt x="42367" y="2679"/>
                  </a:lnTo>
                  <a:lnTo>
                    <a:pt x="41833" y="1066"/>
                  </a:lnTo>
                  <a:lnTo>
                    <a:pt x="40233" y="533"/>
                  </a:lnTo>
                  <a:lnTo>
                    <a:pt x="39154" y="0"/>
                  </a:lnTo>
                  <a:lnTo>
                    <a:pt x="3759" y="0"/>
                  </a:lnTo>
                  <a:lnTo>
                    <a:pt x="546" y="1066"/>
                  </a:lnTo>
                  <a:lnTo>
                    <a:pt x="0" y="2679"/>
                  </a:lnTo>
                  <a:lnTo>
                    <a:pt x="0" y="40754"/>
                  </a:lnTo>
                  <a:lnTo>
                    <a:pt x="546" y="41833"/>
                  </a:lnTo>
                  <a:lnTo>
                    <a:pt x="2159" y="42913"/>
                  </a:lnTo>
                  <a:lnTo>
                    <a:pt x="39154" y="42913"/>
                  </a:lnTo>
                  <a:lnTo>
                    <a:pt x="40233" y="42913"/>
                  </a:lnTo>
                  <a:lnTo>
                    <a:pt x="41833" y="41833"/>
                  </a:lnTo>
                  <a:lnTo>
                    <a:pt x="42367" y="40754"/>
                  </a:lnTo>
                  <a:lnTo>
                    <a:pt x="42913" y="39166"/>
                  </a:lnTo>
                  <a:lnTo>
                    <a:pt x="42913" y="3759"/>
                  </a:lnTo>
                  <a:close/>
                </a:path>
                <a:path w="105410" h="452754">
                  <a:moveTo>
                    <a:pt x="105130" y="380250"/>
                  </a:moveTo>
                  <a:lnTo>
                    <a:pt x="99237" y="373278"/>
                  </a:lnTo>
                  <a:lnTo>
                    <a:pt x="83146" y="372732"/>
                  </a:lnTo>
                  <a:lnTo>
                    <a:pt x="78854" y="370598"/>
                  </a:lnTo>
                  <a:lnTo>
                    <a:pt x="74028" y="370065"/>
                  </a:lnTo>
                  <a:lnTo>
                    <a:pt x="70815" y="370065"/>
                  </a:lnTo>
                  <a:lnTo>
                    <a:pt x="57404" y="385610"/>
                  </a:lnTo>
                  <a:lnTo>
                    <a:pt x="57404" y="393128"/>
                  </a:lnTo>
                  <a:lnTo>
                    <a:pt x="58470" y="396875"/>
                  </a:lnTo>
                  <a:lnTo>
                    <a:pt x="59537" y="399567"/>
                  </a:lnTo>
                  <a:lnTo>
                    <a:pt x="61683" y="402780"/>
                  </a:lnTo>
                  <a:lnTo>
                    <a:pt x="42913" y="421551"/>
                  </a:lnTo>
                  <a:lnTo>
                    <a:pt x="42913" y="399567"/>
                  </a:lnTo>
                  <a:lnTo>
                    <a:pt x="41833" y="397433"/>
                  </a:lnTo>
                  <a:lnTo>
                    <a:pt x="40233" y="396354"/>
                  </a:lnTo>
                  <a:lnTo>
                    <a:pt x="39154" y="395808"/>
                  </a:lnTo>
                  <a:lnTo>
                    <a:pt x="3759" y="395808"/>
                  </a:lnTo>
                  <a:lnTo>
                    <a:pt x="2159" y="396354"/>
                  </a:lnTo>
                  <a:lnTo>
                    <a:pt x="546" y="397433"/>
                  </a:lnTo>
                  <a:lnTo>
                    <a:pt x="0" y="398475"/>
                  </a:lnTo>
                  <a:lnTo>
                    <a:pt x="0" y="436575"/>
                  </a:lnTo>
                  <a:lnTo>
                    <a:pt x="546" y="438175"/>
                  </a:lnTo>
                  <a:lnTo>
                    <a:pt x="2159" y="438721"/>
                  </a:lnTo>
                  <a:lnTo>
                    <a:pt x="25742" y="438721"/>
                  </a:lnTo>
                  <a:lnTo>
                    <a:pt x="20396" y="444068"/>
                  </a:lnTo>
                  <a:lnTo>
                    <a:pt x="27901" y="452132"/>
                  </a:lnTo>
                  <a:lnTo>
                    <a:pt x="36487" y="452132"/>
                  </a:lnTo>
                  <a:lnTo>
                    <a:pt x="78854" y="407606"/>
                  </a:lnTo>
                  <a:lnTo>
                    <a:pt x="82600" y="405993"/>
                  </a:lnTo>
                  <a:lnTo>
                    <a:pt x="85813" y="403301"/>
                  </a:lnTo>
                  <a:lnTo>
                    <a:pt x="88506" y="400100"/>
                  </a:lnTo>
                  <a:lnTo>
                    <a:pt x="90119" y="395795"/>
                  </a:lnTo>
                  <a:lnTo>
                    <a:pt x="105130" y="380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091038" y="5479351"/>
              <a:ext cx="26670" cy="412750"/>
            </a:xfrm>
            <a:custGeom>
              <a:avLst/>
              <a:gdLst/>
              <a:ahLst/>
              <a:cxnLst/>
              <a:rect l="l" t="t" r="r" b="b"/>
              <a:pathLst>
                <a:path w="26670" h="412750">
                  <a:moveTo>
                    <a:pt x="26289" y="395287"/>
                  </a:moveTo>
                  <a:lnTo>
                    <a:pt x="0" y="395287"/>
                  </a:lnTo>
                  <a:lnTo>
                    <a:pt x="0" y="412432"/>
                  </a:lnTo>
                  <a:lnTo>
                    <a:pt x="26289" y="412432"/>
                  </a:lnTo>
                  <a:lnTo>
                    <a:pt x="26289" y="395287"/>
                  </a:lnTo>
                  <a:close/>
                </a:path>
                <a:path w="26670" h="412750">
                  <a:moveTo>
                    <a:pt x="26289" y="296608"/>
                  </a:moveTo>
                  <a:lnTo>
                    <a:pt x="0" y="296608"/>
                  </a:lnTo>
                  <a:lnTo>
                    <a:pt x="0" y="313207"/>
                  </a:lnTo>
                  <a:lnTo>
                    <a:pt x="26289" y="313207"/>
                  </a:lnTo>
                  <a:lnTo>
                    <a:pt x="26289" y="296608"/>
                  </a:lnTo>
                  <a:close/>
                </a:path>
                <a:path w="26670" h="412750">
                  <a:moveTo>
                    <a:pt x="26289" y="196850"/>
                  </a:moveTo>
                  <a:lnTo>
                    <a:pt x="0" y="196850"/>
                  </a:lnTo>
                  <a:lnTo>
                    <a:pt x="0" y="213461"/>
                  </a:lnTo>
                  <a:lnTo>
                    <a:pt x="26289" y="213461"/>
                  </a:lnTo>
                  <a:lnTo>
                    <a:pt x="26289" y="196850"/>
                  </a:lnTo>
                  <a:close/>
                </a:path>
                <a:path w="26670" h="412750">
                  <a:moveTo>
                    <a:pt x="26289" y="98704"/>
                  </a:moveTo>
                  <a:lnTo>
                    <a:pt x="0" y="98704"/>
                  </a:lnTo>
                  <a:lnTo>
                    <a:pt x="0" y="114795"/>
                  </a:lnTo>
                  <a:lnTo>
                    <a:pt x="26289" y="114795"/>
                  </a:lnTo>
                  <a:lnTo>
                    <a:pt x="26289" y="98704"/>
                  </a:lnTo>
                  <a:close/>
                </a:path>
                <a:path w="26670" h="412750">
                  <a:moveTo>
                    <a:pt x="26289" y="0"/>
                  </a:moveTo>
                  <a:lnTo>
                    <a:pt x="0" y="0"/>
                  </a:lnTo>
                  <a:lnTo>
                    <a:pt x="0" y="16624"/>
                  </a:lnTo>
                  <a:lnTo>
                    <a:pt x="26289" y="16624"/>
                  </a:lnTo>
                  <a:lnTo>
                    <a:pt x="262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228343" y="5457898"/>
              <a:ext cx="43180" cy="41910"/>
            </a:xfrm>
            <a:custGeom>
              <a:avLst/>
              <a:gdLst/>
              <a:ahLst/>
              <a:cxnLst/>
              <a:rect l="l" t="t" r="r" b="b"/>
              <a:pathLst>
                <a:path w="43179" h="41910">
                  <a:moveTo>
                    <a:pt x="40754" y="0"/>
                  </a:moveTo>
                  <a:lnTo>
                    <a:pt x="2146" y="0"/>
                  </a:lnTo>
                  <a:lnTo>
                    <a:pt x="1066" y="1079"/>
                  </a:lnTo>
                  <a:lnTo>
                    <a:pt x="533" y="2146"/>
                  </a:lnTo>
                  <a:lnTo>
                    <a:pt x="0" y="3759"/>
                  </a:lnTo>
                  <a:lnTo>
                    <a:pt x="0" y="37553"/>
                  </a:lnTo>
                  <a:lnTo>
                    <a:pt x="533" y="39687"/>
                  </a:lnTo>
                  <a:lnTo>
                    <a:pt x="1066" y="40767"/>
                  </a:lnTo>
                  <a:lnTo>
                    <a:pt x="2146" y="41300"/>
                  </a:lnTo>
                  <a:lnTo>
                    <a:pt x="39154" y="41300"/>
                  </a:lnTo>
                  <a:lnTo>
                    <a:pt x="40754" y="41300"/>
                  </a:lnTo>
                  <a:lnTo>
                    <a:pt x="41833" y="40767"/>
                  </a:lnTo>
                  <a:lnTo>
                    <a:pt x="42900" y="39687"/>
                  </a:lnTo>
                  <a:lnTo>
                    <a:pt x="42900" y="2146"/>
                  </a:lnTo>
                  <a:lnTo>
                    <a:pt x="407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232630" y="5477738"/>
              <a:ext cx="26034" cy="16510"/>
            </a:xfrm>
            <a:custGeom>
              <a:avLst/>
              <a:gdLst/>
              <a:ahLst/>
              <a:cxnLst/>
              <a:rect l="l" t="t" r="r" b="b"/>
              <a:pathLst>
                <a:path w="26035" h="16510">
                  <a:moveTo>
                    <a:pt x="25755" y="0"/>
                  </a:moveTo>
                  <a:lnTo>
                    <a:pt x="0" y="0"/>
                  </a:lnTo>
                  <a:lnTo>
                    <a:pt x="0" y="16103"/>
                  </a:lnTo>
                  <a:lnTo>
                    <a:pt x="25755" y="16103"/>
                  </a:lnTo>
                  <a:lnTo>
                    <a:pt x="25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228343" y="5554440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5">
                  <a:moveTo>
                    <a:pt x="39154" y="0"/>
                  </a:moveTo>
                  <a:lnTo>
                    <a:pt x="3759" y="0"/>
                  </a:lnTo>
                  <a:lnTo>
                    <a:pt x="2146" y="546"/>
                  </a:lnTo>
                  <a:lnTo>
                    <a:pt x="1066" y="1600"/>
                  </a:lnTo>
                  <a:lnTo>
                    <a:pt x="533" y="2679"/>
                  </a:lnTo>
                  <a:lnTo>
                    <a:pt x="0" y="4305"/>
                  </a:lnTo>
                  <a:lnTo>
                    <a:pt x="0" y="38608"/>
                  </a:lnTo>
                  <a:lnTo>
                    <a:pt x="1066" y="41833"/>
                  </a:lnTo>
                  <a:lnTo>
                    <a:pt x="2146" y="42367"/>
                  </a:lnTo>
                  <a:lnTo>
                    <a:pt x="39154" y="42367"/>
                  </a:lnTo>
                  <a:lnTo>
                    <a:pt x="40754" y="42367"/>
                  </a:lnTo>
                  <a:lnTo>
                    <a:pt x="41833" y="41833"/>
                  </a:lnTo>
                  <a:lnTo>
                    <a:pt x="42900" y="40233"/>
                  </a:lnTo>
                  <a:lnTo>
                    <a:pt x="42900" y="2679"/>
                  </a:lnTo>
                  <a:lnTo>
                    <a:pt x="40754" y="546"/>
                  </a:lnTo>
                  <a:lnTo>
                    <a:pt x="391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232630" y="5574284"/>
              <a:ext cx="26034" cy="17780"/>
            </a:xfrm>
            <a:custGeom>
              <a:avLst/>
              <a:gdLst/>
              <a:ahLst/>
              <a:cxnLst/>
              <a:rect l="l" t="t" r="r" b="b"/>
              <a:pathLst>
                <a:path w="26035" h="17779">
                  <a:moveTo>
                    <a:pt x="25755" y="0"/>
                  </a:moveTo>
                  <a:lnTo>
                    <a:pt x="0" y="0"/>
                  </a:lnTo>
                  <a:lnTo>
                    <a:pt x="0" y="17157"/>
                  </a:lnTo>
                  <a:lnTo>
                    <a:pt x="25755" y="17157"/>
                  </a:lnTo>
                  <a:lnTo>
                    <a:pt x="25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228343" y="5653666"/>
              <a:ext cx="43180" cy="41910"/>
            </a:xfrm>
            <a:custGeom>
              <a:avLst/>
              <a:gdLst/>
              <a:ahLst/>
              <a:cxnLst/>
              <a:rect l="l" t="t" r="r" b="b"/>
              <a:pathLst>
                <a:path w="43179" h="41910">
                  <a:moveTo>
                    <a:pt x="40754" y="0"/>
                  </a:moveTo>
                  <a:lnTo>
                    <a:pt x="2146" y="0"/>
                  </a:lnTo>
                  <a:lnTo>
                    <a:pt x="1066" y="1066"/>
                  </a:lnTo>
                  <a:lnTo>
                    <a:pt x="533" y="2146"/>
                  </a:lnTo>
                  <a:lnTo>
                    <a:pt x="0" y="3759"/>
                  </a:lnTo>
                  <a:lnTo>
                    <a:pt x="0" y="37541"/>
                  </a:lnTo>
                  <a:lnTo>
                    <a:pt x="533" y="39154"/>
                  </a:lnTo>
                  <a:lnTo>
                    <a:pt x="1066" y="40233"/>
                  </a:lnTo>
                  <a:lnTo>
                    <a:pt x="2146" y="41300"/>
                  </a:lnTo>
                  <a:lnTo>
                    <a:pt x="39154" y="41300"/>
                  </a:lnTo>
                  <a:lnTo>
                    <a:pt x="40754" y="41300"/>
                  </a:lnTo>
                  <a:lnTo>
                    <a:pt x="42900" y="39154"/>
                  </a:lnTo>
                  <a:lnTo>
                    <a:pt x="42900" y="2146"/>
                  </a:lnTo>
                  <a:lnTo>
                    <a:pt x="407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232630" y="5672442"/>
              <a:ext cx="26034" cy="17145"/>
            </a:xfrm>
            <a:custGeom>
              <a:avLst/>
              <a:gdLst/>
              <a:ahLst/>
              <a:cxnLst/>
              <a:rect l="l" t="t" r="r" b="b"/>
              <a:pathLst>
                <a:path w="26035" h="17145">
                  <a:moveTo>
                    <a:pt x="25755" y="0"/>
                  </a:moveTo>
                  <a:lnTo>
                    <a:pt x="0" y="0"/>
                  </a:lnTo>
                  <a:lnTo>
                    <a:pt x="0" y="16637"/>
                  </a:lnTo>
                  <a:lnTo>
                    <a:pt x="25755" y="16637"/>
                  </a:lnTo>
                  <a:lnTo>
                    <a:pt x="25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228343" y="5750212"/>
              <a:ext cx="43180" cy="40005"/>
            </a:xfrm>
            <a:custGeom>
              <a:avLst/>
              <a:gdLst/>
              <a:ahLst/>
              <a:cxnLst/>
              <a:rect l="l" t="t" r="r" b="b"/>
              <a:pathLst>
                <a:path w="43179" h="40004">
                  <a:moveTo>
                    <a:pt x="40754" y="0"/>
                  </a:moveTo>
                  <a:lnTo>
                    <a:pt x="2146" y="0"/>
                  </a:lnTo>
                  <a:lnTo>
                    <a:pt x="1066" y="1066"/>
                  </a:lnTo>
                  <a:lnTo>
                    <a:pt x="533" y="2146"/>
                  </a:lnTo>
                  <a:lnTo>
                    <a:pt x="0" y="3746"/>
                  </a:lnTo>
                  <a:lnTo>
                    <a:pt x="0" y="35928"/>
                  </a:lnTo>
                  <a:lnTo>
                    <a:pt x="1066" y="39141"/>
                  </a:lnTo>
                  <a:lnTo>
                    <a:pt x="2146" y="39687"/>
                  </a:lnTo>
                  <a:lnTo>
                    <a:pt x="39154" y="39687"/>
                  </a:lnTo>
                  <a:lnTo>
                    <a:pt x="40754" y="39687"/>
                  </a:lnTo>
                  <a:lnTo>
                    <a:pt x="41833" y="39141"/>
                  </a:lnTo>
                  <a:lnTo>
                    <a:pt x="42900" y="37541"/>
                  </a:lnTo>
                  <a:lnTo>
                    <a:pt x="42900" y="2146"/>
                  </a:lnTo>
                  <a:lnTo>
                    <a:pt x="407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232630" y="5767908"/>
              <a:ext cx="26034" cy="17145"/>
            </a:xfrm>
            <a:custGeom>
              <a:avLst/>
              <a:gdLst/>
              <a:ahLst/>
              <a:cxnLst/>
              <a:rect l="l" t="t" r="r" b="b"/>
              <a:pathLst>
                <a:path w="26035" h="17145">
                  <a:moveTo>
                    <a:pt x="25755" y="0"/>
                  </a:moveTo>
                  <a:lnTo>
                    <a:pt x="0" y="0"/>
                  </a:lnTo>
                  <a:lnTo>
                    <a:pt x="0" y="16624"/>
                  </a:lnTo>
                  <a:lnTo>
                    <a:pt x="25755" y="16624"/>
                  </a:lnTo>
                  <a:lnTo>
                    <a:pt x="25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228343" y="5846746"/>
              <a:ext cx="43180" cy="39370"/>
            </a:xfrm>
            <a:custGeom>
              <a:avLst/>
              <a:gdLst/>
              <a:ahLst/>
              <a:cxnLst/>
              <a:rect l="l" t="t" r="r" b="b"/>
              <a:pathLst>
                <a:path w="43179" h="39370">
                  <a:moveTo>
                    <a:pt x="40754" y="0"/>
                  </a:moveTo>
                  <a:lnTo>
                    <a:pt x="2146" y="0"/>
                  </a:lnTo>
                  <a:lnTo>
                    <a:pt x="1066" y="1054"/>
                  </a:lnTo>
                  <a:lnTo>
                    <a:pt x="533" y="2146"/>
                  </a:lnTo>
                  <a:lnTo>
                    <a:pt x="0" y="3759"/>
                  </a:lnTo>
                  <a:lnTo>
                    <a:pt x="0" y="35394"/>
                  </a:lnTo>
                  <a:lnTo>
                    <a:pt x="533" y="37007"/>
                  </a:lnTo>
                  <a:lnTo>
                    <a:pt x="1066" y="38074"/>
                  </a:lnTo>
                  <a:lnTo>
                    <a:pt x="2146" y="39154"/>
                  </a:lnTo>
                  <a:lnTo>
                    <a:pt x="39154" y="39154"/>
                  </a:lnTo>
                  <a:lnTo>
                    <a:pt x="40754" y="39154"/>
                  </a:lnTo>
                  <a:lnTo>
                    <a:pt x="42900" y="37007"/>
                  </a:lnTo>
                  <a:lnTo>
                    <a:pt x="42900" y="2146"/>
                  </a:lnTo>
                  <a:lnTo>
                    <a:pt x="407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232630" y="5864440"/>
              <a:ext cx="26034" cy="15875"/>
            </a:xfrm>
            <a:custGeom>
              <a:avLst/>
              <a:gdLst/>
              <a:ahLst/>
              <a:cxnLst/>
              <a:rect l="l" t="t" r="r" b="b"/>
              <a:pathLst>
                <a:path w="26035" h="15875">
                  <a:moveTo>
                    <a:pt x="25755" y="0"/>
                  </a:moveTo>
                  <a:lnTo>
                    <a:pt x="0" y="0"/>
                  </a:lnTo>
                  <a:lnTo>
                    <a:pt x="0" y="15557"/>
                  </a:lnTo>
                  <a:lnTo>
                    <a:pt x="25755" y="15557"/>
                  </a:lnTo>
                  <a:lnTo>
                    <a:pt x="25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043845" y="4844338"/>
              <a:ext cx="175895" cy="69215"/>
            </a:xfrm>
            <a:custGeom>
              <a:avLst/>
              <a:gdLst/>
              <a:ahLst/>
              <a:cxnLst/>
              <a:rect l="l" t="t" r="r" b="b"/>
              <a:pathLst>
                <a:path w="175895" h="69214">
                  <a:moveTo>
                    <a:pt x="8572" y="54711"/>
                  </a:moveTo>
                  <a:lnTo>
                    <a:pt x="0" y="54711"/>
                  </a:lnTo>
                  <a:lnTo>
                    <a:pt x="0" y="62763"/>
                  </a:lnTo>
                  <a:lnTo>
                    <a:pt x="8572" y="63296"/>
                  </a:lnTo>
                  <a:lnTo>
                    <a:pt x="8572" y="54711"/>
                  </a:lnTo>
                  <a:close/>
                </a:path>
                <a:path w="175895" h="69214">
                  <a:moveTo>
                    <a:pt x="8572" y="44526"/>
                  </a:moveTo>
                  <a:lnTo>
                    <a:pt x="0" y="43459"/>
                  </a:lnTo>
                  <a:lnTo>
                    <a:pt x="0" y="52031"/>
                  </a:lnTo>
                  <a:lnTo>
                    <a:pt x="8572" y="52565"/>
                  </a:lnTo>
                  <a:lnTo>
                    <a:pt x="8572" y="44526"/>
                  </a:lnTo>
                  <a:close/>
                </a:path>
                <a:path w="175895" h="69214">
                  <a:moveTo>
                    <a:pt x="8572" y="33248"/>
                  </a:moveTo>
                  <a:lnTo>
                    <a:pt x="0" y="33248"/>
                  </a:lnTo>
                  <a:lnTo>
                    <a:pt x="0" y="41287"/>
                  </a:lnTo>
                  <a:lnTo>
                    <a:pt x="8572" y="41287"/>
                  </a:lnTo>
                  <a:lnTo>
                    <a:pt x="8572" y="33248"/>
                  </a:lnTo>
                  <a:close/>
                </a:path>
                <a:path w="175895" h="69214">
                  <a:moveTo>
                    <a:pt x="8572" y="22529"/>
                  </a:moveTo>
                  <a:lnTo>
                    <a:pt x="0" y="22529"/>
                  </a:lnTo>
                  <a:lnTo>
                    <a:pt x="0" y="30048"/>
                  </a:lnTo>
                  <a:lnTo>
                    <a:pt x="8572" y="31115"/>
                  </a:lnTo>
                  <a:lnTo>
                    <a:pt x="8572" y="22529"/>
                  </a:lnTo>
                  <a:close/>
                </a:path>
                <a:path w="175895" h="69214">
                  <a:moveTo>
                    <a:pt x="8572" y="11798"/>
                  </a:moveTo>
                  <a:lnTo>
                    <a:pt x="0" y="11277"/>
                  </a:lnTo>
                  <a:lnTo>
                    <a:pt x="0" y="19316"/>
                  </a:lnTo>
                  <a:lnTo>
                    <a:pt x="8572" y="20383"/>
                  </a:lnTo>
                  <a:lnTo>
                    <a:pt x="8572" y="11798"/>
                  </a:lnTo>
                  <a:close/>
                </a:path>
                <a:path w="175895" h="69214">
                  <a:moveTo>
                    <a:pt x="8572" y="1625"/>
                  </a:moveTo>
                  <a:lnTo>
                    <a:pt x="0" y="0"/>
                  </a:lnTo>
                  <a:lnTo>
                    <a:pt x="0" y="8585"/>
                  </a:lnTo>
                  <a:lnTo>
                    <a:pt x="8572" y="9131"/>
                  </a:lnTo>
                  <a:lnTo>
                    <a:pt x="8572" y="1625"/>
                  </a:lnTo>
                  <a:close/>
                </a:path>
                <a:path w="175895" h="69214">
                  <a:moveTo>
                    <a:pt x="19291" y="56324"/>
                  </a:moveTo>
                  <a:lnTo>
                    <a:pt x="10718" y="55245"/>
                  </a:lnTo>
                  <a:lnTo>
                    <a:pt x="10718" y="63296"/>
                  </a:lnTo>
                  <a:lnTo>
                    <a:pt x="19291" y="64897"/>
                  </a:lnTo>
                  <a:lnTo>
                    <a:pt x="19291" y="56324"/>
                  </a:lnTo>
                  <a:close/>
                </a:path>
                <a:path w="175895" h="69214">
                  <a:moveTo>
                    <a:pt x="19291" y="45593"/>
                  </a:moveTo>
                  <a:lnTo>
                    <a:pt x="10718" y="44526"/>
                  </a:lnTo>
                  <a:lnTo>
                    <a:pt x="10718" y="53111"/>
                  </a:lnTo>
                  <a:lnTo>
                    <a:pt x="19291" y="53111"/>
                  </a:lnTo>
                  <a:lnTo>
                    <a:pt x="19291" y="45593"/>
                  </a:lnTo>
                  <a:close/>
                </a:path>
                <a:path w="175895" h="69214">
                  <a:moveTo>
                    <a:pt x="19291" y="34328"/>
                  </a:moveTo>
                  <a:lnTo>
                    <a:pt x="10718" y="33261"/>
                  </a:lnTo>
                  <a:lnTo>
                    <a:pt x="10718" y="41833"/>
                  </a:lnTo>
                  <a:lnTo>
                    <a:pt x="19291" y="42367"/>
                  </a:lnTo>
                  <a:lnTo>
                    <a:pt x="19291" y="34328"/>
                  </a:lnTo>
                  <a:close/>
                </a:path>
                <a:path w="175895" h="69214">
                  <a:moveTo>
                    <a:pt x="19291" y="23063"/>
                  </a:moveTo>
                  <a:lnTo>
                    <a:pt x="10718" y="23063"/>
                  </a:lnTo>
                  <a:lnTo>
                    <a:pt x="10718" y="31115"/>
                  </a:lnTo>
                  <a:lnTo>
                    <a:pt x="19291" y="31648"/>
                  </a:lnTo>
                  <a:lnTo>
                    <a:pt x="19291" y="23063"/>
                  </a:lnTo>
                  <a:close/>
                </a:path>
                <a:path w="175895" h="69214">
                  <a:moveTo>
                    <a:pt x="19291" y="12877"/>
                  </a:moveTo>
                  <a:lnTo>
                    <a:pt x="10718" y="11798"/>
                  </a:lnTo>
                  <a:lnTo>
                    <a:pt x="10718" y="20383"/>
                  </a:lnTo>
                  <a:lnTo>
                    <a:pt x="19291" y="20929"/>
                  </a:lnTo>
                  <a:lnTo>
                    <a:pt x="19291" y="12877"/>
                  </a:lnTo>
                  <a:close/>
                </a:path>
                <a:path w="175895" h="69214">
                  <a:moveTo>
                    <a:pt x="19304" y="1612"/>
                  </a:moveTo>
                  <a:lnTo>
                    <a:pt x="10731" y="1612"/>
                  </a:lnTo>
                  <a:lnTo>
                    <a:pt x="10731" y="9677"/>
                  </a:lnTo>
                  <a:lnTo>
                    <a:pt x="19304" y="9677"/>
                  </a:lnTo>
                  <a:lnTo>
                    <a:pt x="19304" y="1612"/>
                  </a:lnTo>
                  <a:close/>
                </a:path>
                <a:path w="175895" h="69214">
                  <a:moveTo>
                    <a:pt x="30022" y="56870"/>
                  </a:moveTo>
                  <a:lnTo>
                    <a:pt x="21983" y="56324"/>
                  </a:lnTo>
                  <a:lnTo>
                    <a:pt x="21983" y="64897"/>
                  </a:lnTo>
                  <a:lnTo>
                    <a:pt x="30022" y="64897"/>
                  </a:lnTo>
                  <a:lnTo>
                    <a:pt x="30022" y="56870"/>
                  </a:lnTo>
                  <a:close/>
                </a:path>
                <a:path w="175895" h="69214">
                  <a:moveTo>
                    <a:pt x="30022" y="46126"/>
                  </a:moveTo>
                  <a:lnTo>
                    <a:pt x="21983" y="45593"/>
                  </a:lnTo>
                  <a:lnTo>
                    <a:pt x="21983" y="54165"/>
                  </a:lnTo>
                  <a:lnTo>
                    <a:pt x="30022" y="54165"/>
                  </a:lnTo>
                  <a:lnTo>
                    <a:pt x="30022" y="46126"/>
                  </a:lnTo>
                  <a:close/>
                </a:path>
                <a:path w="175895" h="69214">
                  <a:moveTo>
                    <a:pt x="30022" y="34874"/>
                  </a:moveTo>
                  <a:lnTo>
                    <a:pt x="21983" y="34328"/>
                  </a:lnTo>
                  <a:lnTo>
                    <a:pt x="21983" y="42913"/>
                  </a:lnTo>
                  <a:lnTo>
                    <a:pt x="30022" y="43459"/>
                  </a:lnTo>
                  <a:lnTo>
                    <a:pt x="30022" y="34874"/>
                  </a:lnTo>
                  <a:close/>
                </a:path>
                <a:path w="175895" h="69214">
                  <a:moveTo>
                    <a:pt x="30022" y="24688"/>
                  </a:moveTo>
                  <a:lnTo>
                    <a:pt x="21983" y="23609"/>
                  </a:lnTo>
                  <a:lnTo>
                    <a:pt x="21983" y="31648"/>
                  </a:lnTo>
                  <a:lnTo>
                    <a:pt x="30022" y="33261"/>
                  </a:lnTo>
                  <a:lnTo>
                    <a:pt x="30022" y="24688"/>
                  </a:lnTo>
                  <a:close/>
                </a:path>
                <a:path w="175895" h="69214">
                  <a:moveTo>
                    <a:pt x="30022" y="13957"/>
                  </a:moveTo>
                  <a:lnTo>
                    <a:pt x="21983" y="12877"/>
                  </a:lnTo>
                  <a:lnTo>
                    <a:pt x="21983" y="20929"/>
                  </a:lnTo>
                  <a:lnTo>
                    <a:pt x="30022" y="21463"/>
                  </a:lnTo>
                  <a:lnTo>
                    <a:pt x="30022" y="13957"/>
                  </a:lnTo>
                  <a:close/>
                </a:path>
                <a:path w="175895" h="69214">
                  <a:moveTo>
                    <a:pt x="30022" y="2679"/>
                  </a:moveTo>
                  <a:lnTo>
                    <a:pt x="21983" y="1625"/>
                  </a:lnTo>
                  <a:lnTo>
                    <a:pt x="21983" y="10198"/>
                  </a:lnTo>
                  <a:lnTo>
                    <a:pt x="30022" y="10731"/>
                  </a:lnTo>
                  <a:lnTo>
                    <a:pt x="30022" y="2679"/>
                  </a:lnTo>
                  <a:close/>
                </a:path>
                <a:path w="175895" h="69214">
                  <a:moveTo>
                    <a:pt x="40754" y="57391"/>
                  </a:moveTo>
                  <a:lnTo>
                    <a:pt x="32715" y="56870"/>
                  </a:lnTo>
                  <a:lnTo>
                    <a:pt x="32715" y="64897"/>
                  </a:lnTo>
                  <a:lnTo>
                    <a:pt x="40754" y="65976"/>
                  </a:lnTo>
                  <a:lnTo>
                    <a:pt x="40754" y="57391"/>
                  </a:lnTo>
                  <a:close/>
                </a:path>
                <a:path w="175895" h="69214">
                  <a:moveTo>
                    <a:pt x="40754" y="47205"/>
                  </a:moveTo>
                  <a:lnTo>
                    <a:pt x="32715" y="46126"/>
                  </a:lnTo>
                  <a:lnTo>
                    <a:pt x="32715" y="54165"/>
                  </a:lnTo>
                  <a:lnTo>
                    <a:pt x="40754" y="54711"/>
                  </a:lnTo>
                  <a:lnTo>
                    <a:pt x="40754" y="47205"/>
                  </a:lnTo>
                  <a:close/>
                </a:path>
                <a:path w="175895" h="69214">
                  <a:moveTo>
                    <a:pt x="40754" y="35941"/>
                  </a:moveTo>
                  <a:lnTo>
                    <a:pt x="32715" y="34861"/>
                  </a:lnTo>
                  <a:lnTo>
                    <a:pt x="32715" y="43446"/>
                  </a:lnTo>
                  <a:lnTo>
                    <a:pt x="40754" y="43980"/>
                  </a:lnTo>
                  <a:lnTo>
                    <a:pt x="40754" y="35941"/>
                  </a:lnTo>
                  <a:close/>
                </a:path>
                <a:path w="175895" h="69214">
                  <a:moveTo>
                    <a:pt x="40754" y="25222"/>
                  </a:moveTo>
                  <a:lnTo>
                    <a:pt x="32715" y="24688"/>
                  </a:lnTo>
                  <a:lnTo>
                    <a:pt x="32715" y="33261"/>
                  </a:lnTo>
                  <a:lnTo>
                    <a:pt x="40754" y="33261"/>
                  </a:lnTo>
                  <a:lnTo>
                    <a:pt x="40754" y="25222"/>
                  </a:lnTo>
                  <a:close/>
                </a:path>
                <a:path w="175895" h="69214">
                  <a:moveTo>
                    <a:pt x="40754" y="14490"/>
                  </a:moveTo>
                  <a:lnTo>
                    <a:pt x="32715" y="13957"/>
                  </a:lnTo>
                  <a:lnTo>
                    <a:pt x="32715" y="22529"/>
                  </a:lnTo>
                  <a:lnTo>
                    <a:pt x="40754" y="22529"/>
                  </a:lnTo>
                  <a:lnTo>
                    <a:pt x="40754" y="14490"/>
                  </a:lnTo>
                  <a:close/>
                </a:path>
                <a:path w="175895" h="69214">
                  <a:moveTo>
                    <a:pt x="40754" y="3759"/>
                  </a:moveTo>
                  <a:lnTo>
                    <a:pt x="32715" y="2679"/>
                  </a:lnTo>
                  <a:lnTo>
                    <a:pt x="32715" y="11264"/>
                  </a:lnTo>
                  <a:lnTo>
                    <a:pt x="40754" y="11798"/>
                  </a:lnTo>
                  <a:lnTo>
                    <a:pt x="40754" y="3759"/>
                  </a:lnTo>
                  <a:close/>
                </a:path>
                <a:path w="175895" h="69214">
                  <a:moveTo>
                    <a:pt x="52006" y="58470"/>
                  </a:moveTo>
                  <a:lnTo>
                    <a:pt x="43434" y="58470"/>
                  </a:lnTo>
                  <a:lnTo>
                    <a:pt x="43434" y="65976"/>
                  </a:lnTo>
                  <a:lnTo>
                    <a:pt x="52006" y="66509"/>
                  </a:lnTo>
                  <a:lnTo>
                    <a:pt x="52006" y="58470"/>
                  </a:lnTo>
                  <a:close/>
                </a:path>
                <a:path w="175895" h="69214">
                  <a:moveTo>
                    <a:pt x="52006" y="47739"/>
                  </a:moveTo>
                  <a:lnTo>
                    <a:pt x="43434" y="47205"/>
                  </a:lnTo>
                  <a:lnTo>
                    <a:pt x="43434" y="54711"/>
                  </a:lnTo>
                  <a:lnTo>
                    <a:pt x="52006" y="56324"/>
                  </a:lnTo>
                  <a:lnTo>
                    <a:pt x="52006" y="47739"/>
                  </a:lnTo>
                  <a:close/>
                </a:path>
                <a:path w="175895" h="69214">
                  <a:moveTo>
                    <a:pt x="52006" y="37020"/>
                  </a:moveTo>
                  <a:lnTo>
                    <a:pt x="43434" y="35941"/>
                  </a:lnTo>
                  <a:lnTo>
                    <a:pt x="43434" y="44513"/>
                  </a:lnTo>
                  <a:lnTo>
                    <a:pt x="52006" y="45059"/>
                  </a:lnTo>
                  <a:lnTo>
                    <a:pt x="52006" y="37020"/>
                  </a:lnTo>
                  <a:close/>
                </a:path>
                <a:path w="175895" h="69214">
                  <a:moveTo>
                    <a:pt x="52006" y="25755"/>
                  </a:moveTo>
                  <a:lnTo>
                    <a:pt x="43434" y="25222"/>
                  </a:lnTo>
                  <a:lnTo>
                    <a:pt x="43434" y="33261"/>
                  </a:lnTo>
                  <a:lnTo>
                    <a:pt x="52006" y="34328"/>
                  </a:lnTo>
                  <a:lnTo>
                    <a:pt x="52006" y="25755"/>
                  </a:lnTo>
                  <a:close/>
                </a:path>
                <a:path w="175895" h="69214">
                  <a:moveTo>
                    <a:pt x="52006" y="15557"/>
                  </a:moveTo>
                  <a:lnTo>
                    <a:pt x="43434" y="14490"/>
                  </a:lnTo>
                  <a:lnTo>
                    <a:pt x="43434" y="23063"/>
                  </a:lnTo>
                  <a:lnTo>
                    <a:pt x="52006" y="23063"/>
                  </a:lnTo>
                  <a:lnTo>
                    <a:pt x="52006" y="15557"/>
                  </a:lnTo>
                  <a:close/>
                </a:path>
                <a:path w="175895" h="69214">
                  <a:moveTo>
                    <a:pt x="52006" y="4305"/>
                  </a:moveTo>
                  <a:lnTo>
                    <a:pt x="43434" y="3746"/>
                  </a:lnTo>
                  <a:lnTo>
                    <a:pt x="43434" y="11798"/>
                  </a:lnTo>
                  <a:lnTo>
                    <a:pt x="52006" y="12344"/>
                  </a:lnTo>
                  <a:lnTo>
                    <a:pt x="52006" y="4305"/>
                  </a:lnTo>
                  <a:close/>
                </a:path>
                <a:path w="175895" h="69214">
                  <a:moveTo>
                    <a:pt x="62217" y="58991"/>
                  </a:moveTo>
                  <a:lnTo>
                    <a:pt x="54165" y="58991"/>
                  </a:lnTo>
                  <a:lnTo>
                    <a:pt x="54165" y="66509"/>
                  </a:lnTo>
                  <a:lnTo>
                    <a:pt x="62217" y="67056"/>
                  </a:lnTo>
                  <a:lnTo>
                    <a:pt x="62217" y="58991"/>
                  </a:lnTo>
                  <a:close/>
                </a:path>
                <a:path w="175895" h="69214">
                  <a:moveTo>
                    <a:pt x="62217" y="48272"/>
                  </a:moveTo>
                  <a:lnTo>
                    <a:pt x="54165" y="47739"/>
                  </a:lnTo>
                  <a:lnTo>
                    <a:pt x="54165" y="56311"/>
                  </a:lnTo>
                  <a:lnTo>
                    <a:pt x="62217" y="56857"/>
                  </a:lnTo>
                  <a:lnTo>
                    <a:pt x="62217" y="48272"/>
                  </a:lnTo>
                  <a:close/>
                </a:path>
                <a:path w="175895" h="69214">
                  <a:moveTo>
                    <a:pt x="62217" y="37553"/>
                  </a:moveTo>
                  <a:lnTo>
                    <a:pt x="54165" y="37020"/>
                  </a:lnTo>
                  <a:lnTo>
                    <a:pt x="54165" y="45593"/>
                  </a:lnTo>
                  <a:lnTo>
                    <a:pt x="62217" y="45593"/>
                  </a:lnTo>
                  <a:lnTo>
                    <a:pt x="62217" y="37553"/>
                  </a:lnTo>
                  <a:close/>
                </a:path>
                <a:path w="175895" h="69214">
                  <a:moveTo>
                    <a:pt x="62217" y="26822"/>
                  </a:moveTo>
                  <a:lnTo>
                    <a:pt x="54165" y="26822"/>
                  </a:lnTo>
                  <a:lnTo>
                    <a:pt x="54165" y="34328"/>
                  </a:lnTo>
                  <a:lnTo>
                    <a:pt x="62217" y="34861"/>
                  </a:lnTo>
                  <a:lnTo>
                    <a:pt x="62217" y="26822"/>
                  </a:lnTo>
                  <a:close/>
                </a:path>
                <a:path w="175895" h="69214">
                  <a:moveTo>
                    <a:pt x="62217" y="16103"/>
                  </a:moveTo>
                  <a:lnTo>
                    <a:pt x="54165" y="15557"/>
                  </a:lnTo>
                  <a:lnTo>
                    <a:pt x="54165" y="23609"/>
                  </a:lnTo>
                  <a:lnTo>
                    <a:pt x="62217" y="24688"/>
                  </a:lnTo>
                  <a:lnTo>
                    <a:pt x="62217" y="16103"/>
                  </a:lnTo>
                  <a:close/>
                </a:path>
                <a:path w="175895" h="69214">
                  <a:moveTo>
                    <a:pt x="62217" y="5372"/>
                  </a:moveTo>
                  <a:lnTo>
                    <a:pt x="54165" y="4838"/>
                  </a:lnTo>
                  <a:lnTo>
                    <a:pt x="54165" y="12877"/>
                  </a:lnTo>
                  <a:lnTo>
                    <a:pt x="62217" y="13957"/>
                  </a:lnTo>
                  <a:lnTo>
                    <a:pt x="62217" y="5372"/>
                  </a:lnTo>
                  <a:close/>
                </a:path>
                <a:path w="175895" h="69214">
                  <a:moveTo>
                    <a:pt x="73469" y="60617"/>
                  </a:moveTo>
                  <a:lnTo>
                    <a:pt x="64884" y="58991"/>
                  </a:lnTo>
                  <a:lnTo>
                    <a:pt x="64884" y="67589"/>
                  </a:lnTo>
                  <a:lnTo>
                    <a:pt x="73469" y="68122"/>
                  </a:lnTo>
                  <a:lnTo>
                    <a:pt x="73469" y="60617"/>
                  </a:lnTo>
                  <a:close/>
                </a:path>
                <a:path w="175895" h="69214">
                  <a:moveTo>
                    <a:pt x="73469" y="48806"/>
                  </a:moveTo>
                  <a:lnTo>
                    <a:pt x="64884" y="48806"/>
                  </a:lnTo>
                  <a:lnTo>
                    <a:pt x="64884" y="56857"/>
                  </a:lnTo>
                  <a:lnTo>
                    <a:pt x="73469" y="57391"/>
                  </a:lnTo>
                  <a:lnTo>
                    <a:pt x="73469" y="48806"/>
                  </a:lnTo>
                  <a:close/>
                </a:path>
                <a:path w="175895" h="69214">
                  <a:moveTo>
                    <a:pt x="73469" y="38608"/>
                  </a:moveTo>
                  <a:lnTo>
                    <a:pt x="64884" y="37553"/>
                  </a:lnTo>
                  <a:lnTo>
                    <a:pt x="64884" y="46126"/>
                  </a:lnTo>
                  <a:lnTo>
                    <a:pt x="73469" y="46659"/>
                  </a:lnTo>
                  <a:lnTo>
                    <a:pt x="73469" y="38608"/>
                  </a:lnTo>
                  <a:close/>
                </a:path>
                <a:path w="175895" h="69214">
                  <a:moveTo>
                    <a:pt x="73469" y="27355"/>
                  </a:moveTo>
                  <a:lnTo>
                    <a:pt x="64884" y="27355"/>
                  </a:lnTo>
                  <a:lnTo>
                    <a:pt x="64884" y="34861"/>
                  </a:lnTo>
                  <a:lnTo>
                    <a:pt x="73469" y="35941"/>
                  </a:lnTo>
                  <a:lnTo>
                    <a:pt x="73469" y="27355"/>
                  </a:lnTo>
                  <a:close/>
                </a:path>
                <a:path w="175895" h="69214">
                  <a:moveTo>
                    <a:pt x="73469" y="17170"/>
                  </a:moveTo>
                  <a:lnTo>
                    <a:pt x="64884" y="16103"/>
                  </a:lnTo>
                  <a:lnTo>
                    <a:pt x="64884" y="24676"/>
                  </a:lnTo>
                  <a:lnTo>
                    <a:pt x="73469" y="25209"/>
                  </a:lnTo>
                  <a:lnTo>
                    <a:pt x="73469" y="17170"/>
                  </a:lnTo>
                  <a:close/>
                </a:path>
                <a:path w="175895" h="69214">
                  <a:moveTo>
                    <a:pt x="73469" y="5905"/>
                  </a:moveTo>
                  <a:lnTo>
                    <a:pt x="64884" y="5384"/>
                  </a:lnTo>
                  <a:lnTo>
                    <a:pt x="64884" y="13957"/>
                  </a:lnTo>
                  <a:lnTo>
                    <a:pt x="73469" y="14490"/>
                  </a:lnTo>
                  <a:lnTo>
                    <a:pt x="73469" y="5905"/>
                  </a:lnTo>
                  <a:close/>
                </a:path>
                <a:path w="175895" h="69214">
                  <a:moveTo>
                    <a:pt x="83654" y="60617"/>
                  </a:moveTo>
                  <a:lnTo>
                    <a:pt x="75615" y="60617"/>
                  </a:lnTo>
                  <a:lnTo>
                    <a:pt x="75615" y="68122"/>
                  </a:lnTo>
                  <a:lnTo>
                    <a:pt x="83654" y="68656"/>
                  </a:lnTo>
                  <a:lnTo>
                    <a:pt x="83654" y="60617"/>
                  </a:lnTo>
                  <a:close/>
                </a:path>
                <a:path w="175895" h="69214">
                  <a:moveTo>
                    <a:pt x="83654" y="49885"/>
                  </a:moveTo>
                  <a:lnTo>
                    <a:pt x="75615" y="49885"/>
                  </a:lnTo>
                  <a:lnTo>
                    <a:pt x="75615" y="57391"/>
                  </a:lnTo>
                  <a:lnTo>
                    <a:pt x="83654" y="58458"/>
                  </a:lnTo>
                  <a:lnTo>
                    <a:pt x="83654" y="49885"/>
                  </a:lnTo>
                  <a:close/>
                </a:path>
                <a:path w="175895" h="69214">
                  <a:moveTo>
                    <a:pt x="83654" y="39154"/>
                  </a:moveTo>
                  <a:lnTo>
                    <a:pt x="75615" y="38608"/>
                  </a:lnTo>
                  <a:lnTo>
                    <a:pt x="75615" y="47205"/>
                  </a:lnTo>
                  <a:lnTo>
                    <a:pt x="83654" y="47739"/>
                  </a:lnTo>
                  <a:lnTo>
                    <a:pt x="83654" y="39154"/>
                  </a:lnTo>
                  <a:close/>
                </a:path>
                <a:path w="175895" h="69214">
                  <a:moveTo>
                    <a:pt x="83654" y="28981"/>
                  </a:moveTo>
                  <a:lnTo>
                    <a:pt x="75615" y="27901"/>
                  </a:lnTo>
                  <a:lnTo>
                    <a:pt x="75615" y="35941"/>
                  </a:lnTo>
                  <a:lnTo>
                    <a:pt x="83654" y="37020"/>
                  </a:lnTo>
                  <a:lnTo>
                    <a:pt x="83654" y="28981"/>
                  </a:lnTo>
                  <a:close/>
                </a:path>
                <a:path w="175895" h="69214">
                  <a:moveTo>
                    <a:pt x="83654" y="18249"/>
                  </a:moveTo>
                  <a:lnTo>
                    <a:pt x="75615" y="17170"/>
                  </a:lnTo>
                  <a:lnTo>
                    <a:pt x="75615" y="25222"/>
                  </a:lnTo>
                  <a:lnTo>
                    <a:pt x="83654" y="25755"/>
                  </a:lnTo>
                  <a:lnTo>
                    <a:pt x="83654" y="18249"/>
                  </a:lnTo>
                  <a:close/>
                </a:path>
                <a:path w="175895" h="69214">
                  <a:moveTo>
                    <a:pt x="83654" y="6972"/>
                  </a:moveTo>
                  <a:lnTo>
                    <a:pt x="75615" y="6451"/>
                  </a:lnTo>
                  <a:lnTo>
                    <a:pt x="75615" y="14490"/>
                  </a:lnTo>
                  <a:lnTo>
                    <a:pt x="83654" y="15557"/>
                  </a:lnTo>
                  <a:lnTo>
                    <a:pt x="83654" y="6972"/>
                  </a:lnTo>
                  <a:close/>
                </a:path>
                <a:path w="175895" h="69214">
                  <a:moveTo>
                    <a:pt x="101892" y="19316"/>
                  </a:moveTo>
                  <a:lnTo>
                    <a:pt x="93865" y="18783"/>
                  </a:lnTo>
                  <a:lnTo>
                    <a:pt x="93865" y="26822"/>
                  </a:lnTo>
                  <a:lnTo>
                    <a:pt x="101892" y="27355"/>
                  </a:lnTo>
                  <a:lnTo>
                    <a:pt x="101892" y="19316"/>
                  </a:lnTo>
                  <a:close/>
                </a:path>
                <a:path w="175895" h="69214">
                  <a:moveTo>
                    <a:pt x="101892" y="8585"/>
                  </a:moveTo>
                  <a:lnTo>
                    <a:pt x="93865" y="7518"/>
                  </a:lnTo>
                  <a:lnTo>
                    <a:pt x="93865" y="16103"/>
                  </a:lnTo>
                  <a:lnTo>
                    <a:pt x="101892" y="16624"/>
                  </a:lnTo>
                  <a:lnTo>
                    <a:pt x="101892" y="8585"/>
                  </a:lnTo>
                  <a:close/>
                </a:path>
                <a:path w="175895" h="69214">
                  <a:moveTo>
                    <a:pt x="112623" y="20383"/>
                  </a:moveTo>
                  <a:lnTo>
                    <a:pt x="104584" y="19316"/>
                  </a:lnTo>
                  <a:lnTo>
                    <a:pt x="104584" y="27355"/>
                  </a:lnTo>
                  <a:lnTo>
                    <a:pt x="112623" y="28981"/>
                  </a:lnTo>
                  <a:lnTo>
                    <a:pt x="112623" y="20383"/>
                  </a:lnTo>
                  <a:close/>
                </a:path>
                <a:path w="175895" h="69214">
                  <a:moveTo>
                    <a:pt x="112623" y="9664"/>
                  </a:moveTo>
                  <a:lnTo>
                    <a:pt x="104584" y="9131"/>
                  </a:lnTo>
                  <a:lnTo>
                    <a:pt x="104584" y="17170"/>
                  </a:lnTo>
                  <a:lnTo>
                    <a:pt x="112623" y="17170"/>
                  </a:lnTo>
                  <a:lnTo>
                    <a:pt x="112623" y="9664"/>
                  </a:lnTo>
                  <a:close/>
                </a:path>
                <a:path w="175895" h="69214">
                  <a:moveTo>
                    <a:pt x="122809" y="20929"/>
                  </a:moveTo>
                  <a:lnTo>
                    <a:pt x="115303" y="20383"/>
                  </a:lnTo>
                  <a:lnTo>
                    <a:pt x="115303" y="28981"/>
                  </a:lnTo>
                  <a:lnTo>
                    <a:pt x="122809" y="28981"/>
                  </a:lnTo>
                  <a:lnTo>
                    <a:pt x="122809" y="20929"/>
                  </a:lnTo>
                  <a:close/>
                </a:path>
                <a:path w="175895" h="69214">
                  <a:moveTo>
                    <a:pt x="122809" y="10198"/>
                  </a:moveTo>
                  <a:lnTo>
                    <a:pt x="115303" y="9664"/>
                  </a:lnTo>
                  <a:lnTo>
                    <a:pt x="115303" y="18237"/>
                  </a:lnTo>
                  <a:lnTo>
                    <a:pt x="122809" y="18237"/>
                  </a:lnTo>
                  <a:lnTo>
                    <a:pt x="122809" y="10198"/>
                  </a:lnTo>
                  <a:close/>
                </a:path>
                <a:path w="175895" h="69214">
                  <a:moveTo>
                    <a:pt x="133540" y="21463"/>
                  </a:moveTo>
                  <a:lnTo>
                    <a:pt x="125488" y="21463"/>
                  </a:lnTo>
                  <a:lnTo>
                    <a:pt x="125488" y="28981"/>
                  </a:lnTo>
                  <a:lnTo>
                    <a:pt x="133540" y="30035"/>
                  </a:lnTo>
                  <a:lnTo>
                    <a:pt x="133540" y="21463"/>
                  </a:lnTo>
                  <a:close/>
                </a:path>
                <a:path w="175895" h="69214">
                  <a:moveTo>
                    <a:pt x="133540" y="11277"/>
                  </a:moveTo>
                  <a:lnTo>
                    <a:pt x="125488" y="10731"/>
                  </a:lnTo>
                  <a:lnTo>
                    <a:pt x="125488" y="18783"/>
                  </a:lnTo>
                  <a:lnTo>
                    <a:pt x="133540" y="19316"/>
                  </a:lnTo>
                  <a:lnTo>
                    <a:pt x="133540" y="11277"/>
                  </a:lnTo>
                  <a:close/>
                </a:path>
                <a:path w="175895" h="69214">
                  <a:moveTo>
                    <a:pt x="144259" y="22529"/>
                  </a:moveTo>
                  <a:lnTo>
                    <a:pt x="136220" y="22529"/>
                  </a:lnTo>
                  <a:lnTo>
                    <a:pt x="136220" y="30048"/>
                  </a:lnTo>
                  <a:lnTo>
                    <a:pt x="144259" y="31115"/>
                  </a:lnTo>
                  <a:lnTo>
                    <a:pt x="144259" y="22529"/>
                  </a:lnTo>
                  <a:close/>
                </a:path>
                <a:path w="175895" h="69214">
                  <a:moveTo>
                    <a:pt x="144259" y="11798"/>
                  </a:moveTo>
                  <a:lnTo>
                    <a:pt x="136220" y="11798"/>
                  </a:lnTo>
                  <a:lnTo>
                    <a:pt x="136220" y="19316"/>
                  </a:lnTo>
                  <a:lnTo>
                    <a:pt x="144259" y="20383"/>
                  </a:lnTo>
                  <a:lnTo>
                    <a:pt x="144259" y="11798"/>
                  </a:lnTo>
                  <a:close/>
                </a:path>
                <a:path w="175895" h="69214">
                  <a:moveTo>
                    <a:pt x="154457" y="23050"/>
                  </a:moveTo>
                  <a:lnTo>
                    <a:pt x="146418" y="23050"/>
                  </a:lnTo>
                  <a:lnTo>
                    <a:pt x="146418" y="31102"/>
                  </a:lnTo>
                  <a:lnTo>
                    <a:pt x="154457" y="31102"/>
                  </a:lnTo>
                  <a:lnTo>
                    <a:pt x="154457" y="23050"/>
                  </a:lnTo>
                  <a:close/>
                </a:path>
                <a:path w="175895" h="69214">
                  <a:moveTo>
                    <a:pt x="154457" y="12877"/>
                  </a:moveTo>
                  <a:lnTo>
                    <a:pt x="146418" y="12344"/>
                  </a:lnTo>
                  <a:lnTo>
                    <a:pt x="146418" y="20383"/>
                  </a:lnTo>
                  <a:lnTo>
                    <a:pt x="154457" y="20929"/>
                  </a:lnTo>
                  <a:lnTo>
                    <a:pt x="154457" y="12877"/>
                  </a:lnTo>
                  <a:close/>
                </a:path>
                <a:path w="175895" h="69214">
                  <a:moveTo>
                    <a:pt x="164642" y="24688"/>
                  </a:moveTo>
                  <a:lnTo>
                    <a:pt x="156603" y="23609"/>
                  </a:lnTo>
                  <a:lnTo>
                    <a:pt x="156603" y="31648"/>
                  </a:lnTo>
                  <a:lnTo>
                    <a:pt x="164642" y="32181"/>
                  </a:lnTo>
                  <a:lnTo>
                    <a:pt x="164642" y="24688"/>
                  </a:lnTo>
                  <a:close/>
                </a:path>
                <a:path w="175895" h="69214">
                  <a:moveTo>
                    <a:pt x="164642" y="13957"/>
                  </a:moveTo>
                  <a:lnTo>
                    <a:pt x="156603" y="13423"/>
                  </a:lnTo>
                  <a:lnTo>
                    <a:pt x="156603" y="21463"/>
                  </a:lnTo>
                  <a:lnTo>
                    <a:pt x="164642" y="21463"/>
                  </a:lnTo>
                  <a:lnTo>
                    <a:pt x="164642" y="13957"/>
                  </a:lnTo>
                  <a:close/>
                </a:path>
                <a:path w="175895" h="69214">
                  <a:moveTo>
                    <a:pt x="175374" y="14490"/>
                  </a:moveTo>
                  <a:lnTo>
                    <a:pt x="167335" y="13957"/>
                  </a:lnTo>
                  <a:lnTo>
                    <a:pt x="167335" y="22529"/>
                  </a:lnTo>
                  <a:lnTo>
                    <a:pt x="175374" y="22529"/>
                  </a:lnTo>
                  <a:lnTo>
                    <a:pt x="175374" y="144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137711" y="4851857"/>
              <a:ext cx="81915" cy="68580"/>
            </a:xfrm>
            <a:custGeom>
              <a:avLst/>
              <a:gdLst/>
              <a:ahLst/>
              <a:cxnLst/>
              <a:rect l="l" t="t" r="r" b="b"/>
              <a:pathLst>
                <a:path w="81914" h="68579">
                  <a:moveTo>
                    <a:pt x="8026" y="55232"/>
                  </a:moveTo>
                  <a:lnTo>
                    <a:pt x="0" y="53632"/>
                  </a:lnTo>
                  <a:lnTo>
                    <a:pt x="0" y="62204"/>
                  </a:lnTo>
                  <a:lnTo>
                    <a:pt x="8026" y="62738"/>
                  </a:lnTo>
                  <a:lnTo>
                    <a:pt x="8026" y="55232"/>
                  </a:lnTo>
                  <a:close/>
                </a:path>
                <a:path w="81914" h="68579">
                  <a:moveTo>
                    <a:pt x="8026" y="43434"/>
                  </a:moveTo>
                  <a:lnTo>
                    <a:pt x="0" y="43434"/>
                  </a:lnTo>
                  <a:lnTo>
                    <a:pt x="0" y="51473"/>
                  </a:lnTo>
                  <a:lnTo>
                    <a:pt x="8026" y="52019"/>
                  </a:lnTo>
                  <a:lnTo>
                    <a:pt x="8026" y="43434"/>
                  </a:lnTo>
                  <a:close/>
                </a:path>
                <a:path w="81914" h="68579">
                  <a:moveTo>
                    <a:pt x="8026" y="33248"/>
                  </a:moveTo>
                  <a:lnTo>
                    <a:pt x="0" y="32715"/>
                  </a:lnTo>
                  <a:lnTo>
                    <a:pt x="0" y="40754"/>
                  </a:lnTo>
                  <a:lnTo>
                    <a:pt x="8026" y="41287"/>
                  </a:lnTo>
                  <a:lnTo>
                    <a:pt x="8026" y="33248"/>
                  </a:lnTo>
                  <a:close/>
                </a:path>
                <a:path w="81914" h="68579">
                  <a:moveTo>
                    <a:pt x="8026" y="22529"/>
                  </a:moveTo>
                  <a:lnTo>
                    <a:pt x="0" y="21463"/>
                  </a:lnTo>
                  <a:lnTo>
                    <a:pt x="0" y="29514"/>
                  </a:lnTo>
                  <a:lnTo>
                    <a:pt x="8026" y="30568"/>
                  </a:lnTo>
                  <a:lnTo>
                    <a:pt x="8026" y="22529"/>
                  </a:lnTo>
                  <a:close/>
                </a:path>
                <a:path w="81914" h="68579">
                  <a:moveTo>
                    <a:pt x="8026" y="11798"/>
                  </a:moveTo>
                  <a:lnTo>
                    <a:pt x="0" y="11264"/>
                  </a:lnTo>
                  <a:lnTo>
                    <a:pt x="0" y="19304"/>
                  </a:lnTo>
                  <a:lnTo>
                    <a:pt x="8026" y="19837"/>
                  </a:lnTo>
                  <a:lnTo>
                    <a:pt x="8026" y="11798"/>
                  </a:lnTo>
                  <a:close/>
                </a:path>
                <a:path w="81914" h="68579">
                  <a:moveTo>
                    <a:pt x="8026" y="1066"/>
                  </a:moveTo>
                  <a:lnTo>
                    <a:pt x="0" y="0"/>
                  </a:lnTo>
                  <a:lnTo>
                    <a:pt x="0" y="8585"/>
                  </a:lnTo>
                  <a:lnTo>
                    <a:pt x="8026" y="9105"/>
                  </a:lnTo>
                  <a:lnTo>
                    <a:pt x="8026" y="1066"/>
                  </a:lnTo>
                  <a:close/>
                </a:path>
                <a:path w="81914" h="68579">
                  <a:moveTo>
                    <a:pt x="18757" y="55245"/>
                  </a:moveTo>
                  <a:lnTo>
                    <a:pt x="10718" y="55245"/>
                  </a:lnTo>
                  <a:lnTo>
                    <a:pt x="10718" y="62738"/>
                  </a:lnTo>
                  <a:lnTo>
                    <a:pt x="18757" y="63284"/>
                  </a:lnTo>
                  <a:lnTo>
                    <a:pt x="18757" y="55245"/>
                  </a:lnTo>
                  <a:close/>
                </a:path>
                <a:path w="81914" h="68579">
                  <a:moveTo>
                    <a:pt x="18757" y="44513"/>
                  </a:moveTo>
                  <a:lnTo>
                    <a:pt x="10718" y="44513"/>
                  </a:lnTo>
                  <a:lnTo>
                    <a:pt x="10718" y="52019"/>
                  </a:lnTo>
                  <a:lnTo>
                    <a:pt x="18757" y="53098"/>
                  </a:lnTo>
                  <a:lnTo>
                    <a:pt x="18757" y="44513"/>
                  </a:lnTo>
                  <a:close/>
                </a:path>
                <a:path w="81914" h="68579">
                  <a:moveTo>
                    <a:pt x="18757" y="33782"/>
                  </a:moveTo>
                  <a:lnTo>
                    <a:pt x="10718" y="33782"/>
                  </a:lnTo>
                  <a:lnTo>
                    <a:pt x="10718" y="41287"/>
                  </a:lnTo>
                  <a:lnTo>
                    <a:pt x="18757" y="42367"/>
                  </a:lnTo>
                  <a:lnTo>
                    <a:pt x="18757" y="33782"/>
                  </a:lnTo>
                  <a:close/>
                </a:path>
                <a:path w="81914" h="68579">
                  <a:moveTo>
                    <a:pt x="18757" y="23583"/>
                  </a:moveTo>
                  <a:lnTo>
                    <a:pt x="10718" y="22517"/>
                  </a:lnTo>
                  <a:lnTo>
                    <a:pt x="10718" y="30556"/>
                  </a:lnTo>
                  <a:lnTo>
                    <a:pt x="18757" y="31635"/>
                  </a:lnTo>
                  <a:lnTo>
                    <a:pt x="18757" y="23583"/>
                  </a:lnTo>
                  <a:close/>
                </a:path>
                <a:path w="81914" h="68579">
                  <a:moveTo>
                    <a:pt x="18757" y="12865"/>
                  </a:moveTo>
                  <a:lnTo>
                    <a:pt x="10718" y="11798"/>
                  </a:lnTo>
                  <a:lnTo>
                    <a:pt x="10718" y="19837"/>
                  </a:lnTo>
                  <a:lnTo>
                    <a:pt x="18757" y="21463"/>
                  </a:lnTo>
                  <a:lnTo>
                    <a:pt x="18757" y="12865"/>
                  </a:lnTo>
                  <a:close/>
                </a:path>
                <a:path w="81914" h="68579">
                  <a:moveTo>
                    <a:pt x="18757" y="2146"/>
                  </a:moveTo>
                  <a:lnTo>
                    <a:pt x="10718" y="1612"/>
                  </a:lnTo>
                  <a:lnTo>
                    <a:pt x="10718" y="9652"/>
                  </a:lnTo>
                  <a:lnTo>
                    <a:pt x="18757" y="9652"/>
                  </a:lnTo>
                  <a:lnTo>
                    <a:pt x="18757" y="2146"/>
                  </a:lnTo>
                  <a:close/>
                </a:path>
                <a:path w="81914" h="68579">
                  <a:moveTo>
                    <a:pt x="28943" y="56324"/>
                  </a:moveTo>
                  <a:lnTo>
                    <a:pt x="21437" y="55245"/>
                  </a:lnTo>
                  <a:lnTo>
                    <a:pt x="21437" y="63284"/>
                  </a:lnTo>
                  <a:lnTo>
                    <a:pt x="28943" y="64363"/>
                  </a:lnTo>
                  <a:lnTo>
                    <a:pt x="28943" y="56324"/>
                  </a:lnTo>
                  <a:close/>
                </a:path>
                <a:path w="81914" h="68579">
                  <a:moveTo>
                    <a:pt x="28943" y="45593"/>
                  </a:moveTo>
                  <a:lnTo>
                    <a:pt x="21437" y="45046"/>
                  </a:lnTo>
                  <a:lnTo>
                    <a:pt x="21437" y="53098"/>
                  </a:lnTo>
                  <a:lnTo>
                    <a:pt x="28943" y="53098"/>
                  </a:lnTo>
                  <a:lnTo>
                    <a:pt x="28943" y="45593"/>
                  </a:lnTo>
                  <a:close/>
                </a:path>
                <a:path w="81914" h="68579">
                  <a:moveTo>
                    <a:pt x="28943" y="34848"/>
                  </a:moveTo>
                  <a:lnTo>
                    <a:pt x="21437" y="34315"/>
                  </a:lnTo>
                  <a:lnTo>
                    <a:pt x="21437" y="42367"/>
                  </a:lnTo>
                  <a:lnTo>
                    <a:pt x="28943" y="42900"/>
                  </a:lnTo>
                  <a:lnTo>
                    <a:pt x="28943" y="34848"/>
                  </a:lnTo>
                  <a:close/>
                </a:path>
                <a:path w="81914" h="68579">
                  <a:moveTo>
                    <a:pt x="28943" y="24130"/>
                  </a:moveTo>
                  <a:lnTo>
                    <a:pt x="21437" y="23583"/>
                  </a:lnTo>
                  <a:lnTo>
                    <a:pt x="21437" y="31635"/>
                  </a:lnTo>
                  <a:lnTo>
                    <a:pt x="28943" y="32169"/>
                  </a:lnTo>
                  <a:lnTo>
                    <a:pt x="28943" y="24130"/>
                  </a:lnTo>
                  <a:close/>
                </a:path>
                <a:path w="81914" h="68579">
                  <a:moveTo>
                    <a:pt x="28943" y="13411"/>
                  </a:moveTo>
                  <a:lnTo>
                    <a:pt x="21437" y="12865"/>
                  </a:lnTo>
                  <a:lnTo>
                    <a:pt x="21437" y="21463"/>
                  </a:lnTo>
                  <a:lnTo>
                    <a:pt x="28943" y="21463"/>
                  </a:lnTo>
                  <a:lnTo>
                    <a:pt x="28943" y="13411"/>
                  </a:lnTo>
                  <a:close/>
                </a:path>
                <a:path w="81914" h="68579">
                  <a:moveTo>
                    <a:pt x="28943" y="2679"/>
                  </a:moveTo>
                  <a:lnTo>
                    <a:pt x="21437" y="2146"/>
                  </a:lnTo>
                  <a:lnTo>
                    <a:pt x="21437" y="10718"/>
                  </a:lnTo>
                  <a:lnTo>
                    <a:pt x="28943" y="10718"/>
                  </a:lnTo>
                  <a:lnTo>
                    <a:pt x="28943" y="2679"/>
                  </a:lnTo>
                  <a:close/>
                </a:path>
                <a:path w="81914" h="68579">
                  <a:moveTo>
                    <a:pt x="39674" y="57378"/>
                  </a:moveTo>
                  <a:lnTo>
                    <a:pt x="31623" y="56324"/>
                  </a:lnTo>
                  <a:lnTo>
                    <a:pt x="31623" y="64363"/>
                  </a:lnTo>
                  <a:lnTo>
                    <a:pt x="39674" y="64909"/>
                  </a:lnTo>
                  <a:lnTo>
                    <a:pt x="39674" y="57378"/>
                  </a:lnTo>
                  <a:close/>
                </a:path>
                <a:path w="81914" h="68579">
                  <a:moveTo>
                    <a:pt x="39674" y="46647"/>
                  </a:moveTo>
                  <a:lnTo>
                    <a:pt x="31623" y="45593"/>
                  </a:lnTo>
                  <a:lnTo>
                    <a:pt x="31623" y="53632"/>
                  </a:lnTo>
                  <a:lnTo>
                    <a:pt x="39674" y="54178"/>
                  </a:lnTo>
                  <a:lnTo>
                    <a:pt x="39674" y="46647"/>
                  </a:lnTo>
                  <a:close/>
                </a:path>
                <a:path w="81914" h="68579">
                  <a:moveTo>
                    <a:pt x="39674" y="35941"/>
                  </a:moveTo>
                  <a:lnTo>
                    <a:pt x="31623" y="34848"/>
                  </a:lnTo>
                  <a:lnTo>
                    <a:pt x="31623" y="43434"/>
                  </a:lnTo>
                  <a:lnTo>
                    <a:pt x="39674" y="43434"/>
                  </a:lnTo>
                  <a:lnTo>
                    <a:pt x="39674" y="35941"/>
                  </a:lnTo>
                  <a:close/>
                </a:path>
                <a:path w="81914" h="68579">
                  <a:moveTo>
                    <a:pt x="39674" y="25742"/>
                  </a:moveTo>
                  <a:lnTo>
                    <a:pt x="31623" y="24130"/>
                  </a:lnTo>
                  <a:lnTo>
                    <a:pt x="31623" y="32169"/>
                  </a:lnTo>
                  <a:lnTo>
                    <a:pt x="39674" y="33248"/>
                  </a:lnTo>
                  <a:lnTo>
                    <a:pt x="39674" y="25742"/>
                  </a:lnTo>
                  <a:close/>
                </a:path>
                <a:path w="81914" h="68579">
                  <a:moveTo>
                    <a:pt x="39674" y="13944"/>
                  </a:moveTo>
                  <a:lnTo>
                    <a:pt x="31623" y="13944"/>
                  </a:lnTo>
                  <a:lnTo>
                    <a:pt x="31623" y="21463"/>
                  </a:lnTo>
                  <a:lnTo>
                    <a:pt x="39674" y="22517"/>
                  </a:lnTo>
                  <a:lnTo>
                    <a:pt x="39674" y="13944"/>
                  </a:lnTo>
                  <a:close/>
                </a:path>
                <a:path w="81914" h="68579">
                  <a:moveTo>
                    <a:pt x="39674" y="3759"/>
                  </a:moveTo>
                  <a:lnTo>
                    <a:pt x="31623" y="3213"/>
                  </a:lnTo>
                  <a:lnTo>
                    <a:pt x="31623" y="11264"/>
                  </a:lnTo>
                  <a:lnTo>
                    <a:pt x="39674" y="11798"/>
                  </a:lnTo>
                  <a:lnTo>
                    <a:pt x="39674" y="3759"/>
                  </a:lnTo>
                  <a:close/>
                </a:path>
                <a:path w="81914" h="68579">
                  <a:moveTo>
                    <a:pt x="50393" y="47193"/>
                  </a:moveTo>
                  <a:lnTo>
                    <a:pt x="42354" y="46647"/>
                  </a:lnTo>
                  <a:lnTo>
                    <a:pt x="42354" y="55232"/>
                  </a:lnTo>
                  <a:lnTo>
                    <a:pt x="50393" y="55232"/>
                  </a:lnTo>
                  <a:lnTo>
                    <a:pt x="50393" y="47193"/>
                  </a:lnTo>
                  <a:close/>
                </a:path>
                <a:path w="81914" h="68579">
                  <a:moveTo>
                    <a:pt x="50393" y="36461"/>
                  </a:moveTo>
                  <a:lnTo>
                    <a:pt x="42354" y="35928"/>
                  </a:lnTo>
                  <a:lnTo>
                    <a:pt x="42354" y="43421"/>
                  </a:lnTo>
                  <a:lnTo>
                    <a:pt x="50393" y="44513"/>
                  </a:lnTo>
                  <a:lnTo>
                    <a:pt x="50393" y="36461"/>
                  </a:lnTo>
                  <a:close/>
                </a:path>
                <a:path w="81914" h="68579">
                  <a:moveTo>
                    <a:pt x="50393" y="25742"/>
                  </a:moveTo>
                  <a:lnTo>
                    <a:pt x="42354" y="25742"/>
                  </a:lnTo>
                  <a:lnTo>
                    <a:pt x="42354" y="33248"/>
                  </a:lnTo>
                  <a:lnTo>
                    <a:pt x="50393" y="33782"/>
                  </a:lnTo>
                  <a:lnTo>
                    <a:pt x="50393" y="25742"/>
                  </a:lnTo>
                  <a:close/>
                </a:path>
                <a:path w="81914" h="68579">
                  <a:moveTo>
                    <a:pt x="50393" y="15011"/>
                  </a:moveTo>
                  <a:lnTo>
                    <a:pt x="42354" y="15011"/>
                  </a:lnTo>
                  <a:lnTo>
                    <a:pt x="42354" y="22529"/>
                  </a:lnTo>
                  <a:lnTo>
                    <a:pt x="50393" y="23596"/>
                  </a:lnTo>
                  <a:lnTo>
                    <a:pt x="50393" y="15011"/>
                  </a:lnTo>
                  <a:close/>
                </a:path>
                <a:path w="81914" h="68579">
                  <a:moveTo>
                    <a:pt x="50393" y="4279"/>
                  </a:moveTo>
                  <a:lnTo>
                    <a:pt x="42354" y="4279"/>
                  </a:lnTo>
                  <a:lnTo>
                    <a:pt x="42354" y="11798"/>
                  </a:lnTo>
                  <a:lnTo>
                    <a:pt x="50393" y="12865"/>
                  </a:lnTo>
                  <a:lnTo>
                    <a:pt x="50393" y="4279"/>
                  </a:lnTo>
                  <a:close/>
                </a:path>
                <a:path w="81914" h="68579">
                  <a:moveTo>
                    <a:pt x="50406" y="57365"/>
                  </a:moveTo>
                  <a:lnTo>
                    <a:pt x="42367" y="57365"/>
                  </a:lnTo>
                  <a:lnTo>
                    <a:pt x="42367" y="65417"/>
                  </a:lnTo>
                  <a:lnTo>
                    <a:pt x="50406" y="65417"/>
                  </a:lnTo>
                  <a:lnTo>
                    <a:pt x="50406" y="57365"/>
                  </a:lnTo>
                  <a:close/>
                </a:path>
                <a:path w="81914" h="68579">
                  <a:moveTo>
                    <a:pt x="60591" y="58458"/>
                  </a:moveTo>
                  <a:lnTo>
                    <a:pt x="52552" y="57924"/>
                  </a:lnTo>
                  <a:lnTo>
                    <a:pt x="52552" y="65976"/>
                  </a:lnTo>
                  <a:lnTo>
                    <a:pt x="60591" y="66509"/>
                  </a:lnTo>
                  <a:lnTo>
                    <a:pt x="60591" y="58458"/>
                  </a:lnTo>
                  <a:close/>
                </a:path>
                <a:path w="81914" h="68579">
                  <a:moveTo>
                    <a:pt x="60591" y="47726"/>
                  </a:moveTo>
                  <a:lnTo>
                    <a:pt x="52552" y="47193"/>
                  </a:lnTo>
                  <a:lnTo>
                    <a:pt x="52552" y="55245"/>
                  </a:lnTo>
                  <a:lnTo>
                    <a:pt x="60591" y="55778"/>
                  </a:lnTo>
                  <a:lnTo>
                    <a:pt x="60591" y="47726"/>
                  </a:lnTo>
                  <a:close/>
                </a:path>
                <a:path w="81914" h="68579">
                  <a:moveTo>
                    <a:pt x="60591" y="37553"/>
                  </a:moveTo>
                  <a:lnTo>
                    <a:pt x="52552" y="36474"/>
                  </a:lnTo>
                  <a:lnTo>
                    <a:pt x="52552" y="44526"/>
                  </a:lnTo>
                  <a:lnTo>
                    <a:pt x="60591" y="45593"/>
                  </a:lnTo>
                  <a:lnTo>
                    <a:pt x="60591" y="37553"/>
                  </a:lnTo>
                  <a:close/>
                </a:path>
                <a:path w="81914" h="68579">
                  <a:moveTo>
                    <a:pt x="60591" y="26809"/>
                  </a:moveTo>
                  <a:lnTo>
                    <a:pt x="52552" y="25742"/>
                  </a:lnTo>
                  <a:lnTo>
                    <a:pt x="52552" y="33782"/>
                  </a:lnTo>
                  <a:lnTo>
                    <a:pt x="60591" y="34848"/>
                  </a:lnTo>
                  <a:lnTo>
                    <a:pt x="60591" y="26809"/>
                  </a:lnTo>
                  <a:close/>
                </a:path>
                <a:path w="81914" h="68579">
                  <a:moveTo>
                    <a:pt x="60591" y="15532"/>
                  </a:moveTo>
                  <a:lnTo>
                    <a:pt x="52552" y="15532"/>
                  </a:lnTo>
                  <a:lnTo>
                    <a:pt x="52552" y="23583"/>
                  </a:lnTo>
                  <a:lnTo>
                    <a:pt x="60591" y="23583"/>
                  </a:lnTo>
                  <a:lnTo>
                    <a:pt x="60591" y="15532"/>
                  </a:lnTo>
                  <a:close/>
                </a:path>
                <a:path w="81914" h="68579">
                  <a:moveTo>
                    <a:pt x="60591" y="5359"/>
                  </a:moveTo>
                  <a:lnTo>
                    <a:pt x="52552" y="4826"/>
                  </a:lnTo>
                  <a:lnTo>
                    <a:pt x="52552" y="12865"/>
                  </a:lnTo>
                  <a:lnTo>
                    <a:pt x="60591" y="13411"/>
                  </a:lnTo>
                  <a:lnTo>
                    <a:pt x="60591" y="5359"/>
                  </a:lnTo>
                  <a:close/>
                </a:path>
                <a:path w="81914" h="68579">
                  <a:moveTo>
                    <a:pt x="70777" y="58991"/>
                  </a:moveTo>
                  <a:lnTo>
                    <a:pt x="62738" y="58458"/>
                  </a:lnTo>
                  <a:lnTo>
                    <a:pt x="62738" y="66509"/>
                  </a:lnTo>
                  <a:lnTo>
                    <a:pt x="70777" y="67576"/>
                  </a:lnTo>
                  <a:lnTo>
                    <a:pt x="70777" y="58991"/>
                  </a:lnTo>
                  <a:close/>
                </a:path>
                <a:path w="81914" h="68579">
                  <a:moveTo>
                    <a:pt x="70777" y="48806"/>
                  </a:moveTo>
                  <a:lnTo>
                    <a:pt x="62738" y="47726"/>
                  </a:lnTo>
                  <a:lnTo>
                    <a:pt x="62738" y="55778"/>
                  </a:lnTo>
                  <a:lnTo>
                    <a:pt x="70777" y="57378"/>
                  </a:lnTo>
                  <a:lnTo>
                    <a:pt x="70777" y="48806"/>
                  </a:lnTo>
                  <a:close/>
                </a:path>
                <a:path w="81914" h="68579">
                  <a:moveTo>
                    <a:pt x="70777" y="38074"/>
                  </a:moveTo>
                  <a:lnTo>
                    <a:pt x="62738" y="37541"/>
                  </a:lnTo>
                  <a:lnTo>
                    <a:pt x="62738" y="45593"/>
                  </a:lnTo>
                  <a:lnTo>
                    <a:pt x="70777" y="46647"/>
                  </a:lnTo>
                  <a:lnTo>
                    <a:pt x="70777" y="38074"/>
                  </a:lnTo>
                  <a:close/>
                </a:path>
                <a:path w="81914" h="68579">
                  <a:moveTo>
                    <a:pt x="70777" y="27355"/>
                  </a:moveTo>
                  <a:lnTo>
                    <a:pt x="62738" y="26809"/>
                  </a:lnTo>
                  <a:lnTo>
                    <a:pt x="62738" y="34848"/>
                  </a:lnTo>
                  <a:lnTo>
                    <a:pt x="70777" y="35394"/>
                  </a:lnTo>
                  <a:lnTo>
                    <a:pt x="70777" y="27355"/>
                  </a:lnTo>
                  <a:close/>
                </a:path>
                <a:path w="81914" h="68579">
                  <a:moveTo>
                    <a:pt x="70777" y="17170"/>
                  </a:moveTo>
                  <a:lnTo>
                    <a:pt x="62738" y="16090"/>
                  </a:lnTo>
                  <a:lnTo>
                    <a:pt x="62738" y="24130"/>
                  </a:lnTo>
                  <a:lnTo>
                    <a:pt x="70777" y="24663"/>
                  </a:lnTo>
                  <a:lnTo>
                    <a:pt x="70777" y="17170"/>
                  </a:lnTo>
                  <a:close/>
                </a:path>
                <a:path w="81914" h="68579">
                  <a:moveTo>
                    <a:pt x="70777" y="6438"/>
                  </a:moveTo>
                  <a:lnTo>
                    <a:pt x="62738" y="5905"/>
                  </a:lnTo>
                  <a:lnTo>
                    <a:pt x="62738" y="13944"/>
                  </a:lnTo>
                  <a:lnTo>
                    <a:pt x="70777" y="13944"/>
                  </a:lnTo>
                  <a:lnTo>
                    <a:pt x="70777" y="6438"/>
                  </a:lnTo>
                  <a:close/>
                </a:path>
                <a:path w="81914" h="68579">
                  <a:moveTo>
                    <a:pt x="81508" y="60071"/>
                  </a:moveTo>
                  <a:lnTo>
                    <a:pt x="73469" y="58978"/>
                  </a:lnTo>
                  <a:lnTo>
                    <a:pt x="73469" y="67576"/>
                  </a:lnTo>
                  <a:lnTo>
                    <a:pt x="81508" y="68110"/>
                  </a:lnTo>
                  <a:lnTo>
                    <a:pt x="81508" y="60071"/>
                  </a:lnTo>
                  <a:close/>
                </a:path>
                <a:path w="81914" h="68579">
                  <a:moveTo>
                    <a:pt x="81508" y="49352"/>
                  </a:moveTo>
                  <a:lnTo>
                    <a:pt x="73469" y="48806"/>
                  </a:lnTo>
                  <a:lnTo>
                    <a:pt x="73469" y="57378"/>
                  </a:lnTo>
                  <a:lnTo>
                    <a:pt x="81508" y="57378"/>
                  </a:lnTo>
                  <a:lnTo>
                    <a:pt x="81508" y="49352"/>
                  </a:lnTo>
                  <a:close/>
                </a:path>
                <a:path w="81914" h="68579">
                  <a:moveTo>
                    <a:pt x="81508" y="39141"/>
                  </a:moveTo>
                  <a:lnTo>
                    <a:pt x="73469" y="38074"/>
                  </a:lnTo>
                  <a:lnTo>
                    <a:pt x="73469" y="46647"/>
                  </a:lnTo>
                  <a:lnTo>
                    <a:pt x="81508" y="46647"/>
                  </a:lnTo>
                  <a:lnTo>
                    <a:pt x="81508" y="39141"/>
                  </a:lnTo>
                  <a:close/>
                </a:path>
                <a:path w="81914" h="68579">
                  <a:moveTo>
                    <a:pt x="81508" y="27901"/>
                  </a:moveTo>
                  <a:lnTo>
                    <a:pt x="73469" y="27355"/>
                  </a:lnTo>
                  <a:lnTo>
                    <a:pt x="73469" y="35941"/>
                  </a:lnTo>
                  <a:lnTo>
                    <a:pt x="81508" y="35941"/>
                  </a:lnTo>
                  <a:lnTo>
                    <a:pt x="81508" y="27901"/>
                  </a:lnTo>
                  <a:close/>
                </a:path>
                <a:path w="81914" h="68579">
                  <a:moveTo>
                    <a:pt x="81508" y="17703"/>
                  </a:moveTo>
                  <a:lnTo>
                    <a:pt x="73469" y="17170"/>
                  </a:lnTo>
                  <a:lnTo>
                    <a:pt x="73469" y="25742"/>
                  </a:lnTo>
                  <a:lnTo>
                    <a:pt x="81508" y="25742"/>
                  </a:lnTo>
                  <a:lnTo>
                    <a:pt x="81508" y="17703"/>
                  </a:lnTo>
                  <a:close/>
                </a:path>
                <a:path w="81914" h="68579">
                  <a:moveTo>
                    <a:pt x="81508" y="6972"/>
                  </a:moveTo>
                  <a:lnTo>
                    <a:pt x="73469" y="6438"/>
                  </a:lnTo>
                  <a:lnTo>
                    <a:pt x="73469" y="15011"/>
                  </a:lnTo>
                  <a:lnTo>
                    <a:pt x="81508" y="15011"/>
                  </a:lnTo>
                  <a:lnTo>
                    <a:pt x="81508" y="69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137711" y="4859896"/>
              <a:ext cx="170180" cy="62865"/>
            </a:xfrm>
            <a:custGeom>
              <a:avLst/>
              <a:gdLst/>
              <a:ahLst/>
              <a:cxnLst/>
              <a:rect l="l" t="t" r="r" b="b"/>
              <a:pathLst>
                <a:path w="170179" h="62864">
                  <a:moveTo>
                    <a:pt x="8026" y="47193"/>
                  </a:moveTo>
                  <a:lnTo>
                    <a:pt x="0" y="45593"/>
                  </a:lnTo>
                  <a:lnTo>
                    <a:pt x="0" y="54165"/>
                  </a:lnTo>
                  <a:lnTo>
                    <a:pt x="8026" y="54698"/>
                  </a:lnTo>
                  <a:lnTo>
                    <a:pt x="8026" y="47193"/>
                  </a:lnTo>
                  <a:close/>
                </a:path>
                <a:path w="170179" h="62864">
                  <a:moveTo>
                    <a:pt x="8026" y="35394"/>
                  </a:moveTo>
                  <a:lnTo>
                    <a:pt x="0" y="35394"/>
                  </a:lnTo>
                  <a:lnTo>
                    <a:pt x="0" y="43434"/>
                  </a:lnTo>
                  <a:lnTo>
                    <a:pt x="8026" y="43980"/>
                  </a:lnTo>
                  <a:lnTo>
                    <a:pt x="8026" y="35394"/>
                  </a:lnTo>
                  <a:close/>
                </a:path>
                <a:path w="170179" h="62864">
                  <a:moveTo>
                    <a:pt x="18757" y="47205"/>
                  </a:moveTo>
                  <a:lnTo>
                    <a:pt x="10718" y="47205"/>
                  </a:lnTo>
                  <a:lnTo>
                    <a:pt x="10718" y="54698"/>
                  </a:lnTo>
                  <a:lnTo>
                    <a:pt x="18757" y="55245"/>
                  </a:lnTo>
                  <a:lnTo>
                    <a:pt x="18757" y="47205"/>
                  </a:lnTo>
                  <a:close/>
                </a:path>
                <a:path w="170179" h="62864">
                  <a:moveTo>
                    <a:pt x="18757" y="36474"/>
                  </a:moveTo>
                  <a:lnTo>
                    <a:pt x="10718" y="36474"/>
                  </a:lnTo>
                  <a:lnTo>
                    <a:pt x="10718" y="43980"/>
                  </a:lnTo>
                  <a:lnTo>
                    <a:pt x="18757" y="45059"/>
                  </a:lnTo>
                  <a:lnTo>
                    <a:pt x="18757" y="36474"/>
                  </a:lnTo>
                  <a:close/>
                </a:path>
                <a:path w="170179" h="62864">
                  <a:moveTo>
                    <a:pt x="28943" y="48285"/>
                  </a:moveTo>
                  <a:lnTo>
                    <a:pt x="21437" y="47205"/>
                  </a:lnTo>
                  <a:lnTo>
                    <a:pt x="21437" y="55245"/>
                  </a:lnTo>
                  <a:lnTo>
                    <a:pt x="28943" y="56324"/>
                  </a:lnTo>
                  <a:lnTo>
                    <a:pt x="28943" y="48285"/>
                  </a:lnTo>
                  <a:close/>
                </a:path>
                <a:path w="170179" h="62864">
                  <a:moveTo>
                    <a:pt x="28943" y="37553"/>
                  </a:moveTo>
                  <a:lnTo>
                    <a:pt x="21437" y="37007"/>
                  </a:lnTo>
                  <a:lnTo>
                    <a:pt x="21437" y="45059"/>
                  </a:lnTo>
                  <a:lnTo>
                    <a:pt x="28943" y="45059"/>
                  </a:lnTo>
                  <a:lnTo>
                    <a:pt x="28943" y="37553"/>
                  </a:lnTo>
                  <a:close/>
                </a:path>
                <a:path w="170179" h="62864">
                  <a:moveTo>
                    <a:pt x="39674" y="49339"/>
                  </a:moveTo>
                  <a:lnTo>
                    <a:pt x="31623" y="48285"/>
                  </a:lnTo>
                  <a:lnTo>
                    <a:pt x="31623" y="56324"/>
                  </a:lnTo>
                  <a:lnTo>
                    <a:pt x="39674" y="56870"/>
                  </a:lnTo>
                  <a:lnTo>
                    <a:pt x="39674" y="49339"/>
                  </a:lnTo>
                  <a:close/>
                </a:path>
                <a:path w="170179" h="62864">
                  <a:moveTo>
                    <a:pt x="39674" y="38608"/>
                  </a:moveTo>
                  <a:lnTo>
                    <a:pt x="31623" y="37553"/>
                  </a:lnTo>
                  <a:lnTo>
                    <a:pt x="31623" y="45593"/>
                  </a:lnTo>
                  <a:lnTo>
                    <a:pt x="39674" y="46139"/>
                  </a:lnTo>
                  <a:lnTo>
                    <a:pt x="39674" y="38608"/>
                  </a:lnTo>
                  <a:close/>
                </a:path>
                <a:path w="170179" h="62864">
                  <a:moveTo>
                    <a:pt x="50393" y="39154"/>
                  </a:moveTo>
                  <a:lnTo>
                    <a:pt x="42354" y="38608"/>
                  </a:lnTo>
                  <a:lnTo>
                    <a:pt x="42354" y="47193"/>
                  </a:lnTo>
                  <a:lnTo>
                    <a:pt x="50393" y="47193"/>
                  </a:lnTo>
                  <a:lnTo>
                    <a:pt x="50393" y="39154"/>
                  </a:lnTo>
                  <a:close/>
                </a:path>
                <a:path w="170179" h="62864">
                  <a:moveTo>
                    <a:pt x="50393" y="28422"/>
                  </a:moveTo>
                  <a:lnTo>
                    <a:pt x="42354" y="27889"/>
                  </a:lnTo>
                  <a:lnTo>
                    <a:pt x="42354" y="35382"/>
                  </a:lnTo>
                  <a:lnTo>
                    <a:pt x="50393" y="36474"/>
                  </a:lnTo>
                  <a:lnTo>
                    <a:pt x="50393" y="28422"/>
                  </a:lnTo>
                  <a:close/>
                </a:path>
                <a:path w="170179" h="62864">
                  <a:moveTo>
                    <a:pt x="50406" y="49326"/>
                  </a:moveTo>
                  <a:lnTo>
                    <a:pt x="42367" y="49326"/>
                  </a:lnTo>
                  <a:lnTo>
                    <a:pt x="42367" y="57378"/>
                  </a:lnTo>
                  <a:lnTo>
                    <a:pt x="50406" y="57378"/>
                  </a:lnTo>
                  <a:lnTo>
                    <a:pt x="50406" y="49326"/>
                  </a:lnTo>
                  <a:close/>
                </a:path>
                <a:path w="170179" h="62864">
                  <a:moveTo>
                    <a:pt x="60591" y="50419"/>
                  </a:moveTo>
                  <a:lnTo>
                    <a:pt x="52552" y="49885"/>
                  </a:lnTo>
                  <a:lnTo>
                    <a:pt x="52552" y="57937"/>
                  </a:lnTo>
                  <a:lnTo>
                    <a:pt x="60591" y="58470"/>
                  </a:lnTo>
                  <a:lnTo>
                    <a:pt x="60591" y="50419"/>
                  </a:lnTo>
                  <a:close/>
                </a:path>
                <a:path w="170179" h="62864">
                  <a:moveTo>
                    <a:pt x="60591" y="39687"/>
                  </a:moveTo>
                  <a:lnTo>
                    <a:pt x="52552" y="39154"/>
                  </a:lnTo>
                  <a:lnTo>
                    <a:pt x="52552" y="47205"/>
                  </a:lnTo>
                  <a:lnTo>
                    <a:pt x="60591" y="47739"/>
                  </a:lnTo>
                  <a:lnTo>
                    <a:pt x="60591" y="39687"/>
                  </a:lnTo>
                  <a:close/>
                </a:path>
                <a:path w="170179" h="62864">
                  <a:moveTo>
                    <a:pt x="60591" y="29514"/>
                  </a:moveTo>
                  <a:lnTo>
                    <a:pt x="52552" y="28435"/>
                  </a:lnTo>
                  <a:lnTo>
                    <a:pt x="52552" y="36487"/>
                  </a:lnTo>
                  <a:lnTo>
                    <a:pt x="60591" y="37553"/>
                  </a:lnTo>
                  <a:lnTo>
                    <a:pt x="60591" y="29514"/>
                  </a:lnTo>
                  <a:close/>
                </a:path>
                <a:path w="170179" h="62864">
                  <a:moveTo>
                    <a:pt x="70777" y="50952"/>
                  </a:moveTo>
                  <a:lnTo>
                    <a:pt x="62738" y="50419"/>
                  </a:lnTo>
                  <a:lnTo>
                    <a:pt x="62738" y="58470"/>
                  </a:lnTo>
                  <a:lnTo>
                    <a:pt x="70777" y="59537"/>
                  </a:lnTo>
                  <a:lnTo>
                    <a:pt x="70777" y="50952"/>
                  </a:lnTo>
                  <a:close/>
                </a:path>
                <a:path w="170179" h="62864">
                  <a:moveTo>
                    <a:pt x="70777" y="40767"/>
                  </a:moveTo>
                  <a:lnTo>
                    <a:pt x="62738" y="39687"/>
                  </a:lnTo>
                  <a:lnTo>
                    <a:pt x="62738" y="47739"/>
                  </a:lnTo>
                  <a:lnTo>
                    <a:pt x="70777" y="49339"/>
                  </a:lnTo>
                  <a:lnTo>
                    <a:pt x="70777" y="40767"/>
                  </a:lnTo>
                  <a:close/>
                </a:path>
                <a:path w="170179" h="62864">
                  <a:moveTo>
                    <a:pt x="70777" y="30035"/>
                  </a:moveTo>
                  <a:lnTo>
                    <a:pt x="62738" y="29502"/>
                  </a:lnTo>
                  <a:lnTo>
                    <a:pt x="62738" y="37553"/>
                  </a:lnTo>
                  <a:lnTo>
                    <a:pt x="70777" y="38608"/>
                  </a:lnTo>
                  <a:lnTo>
                    <a:pt x="70777" y="30035"/>
                  </a:lnTo>
                  <a:close/>
                </a:path>
                <a:path w="170179" h="62864">
                  <a:moveTo>
                    <a:pt x="81508" y="52031"/>
                  </a:moveTo>
                  <a:lnTo>
                    <a:pt x="73469" y="50939"/>
                  </a:lnTo>
                  <a:lnTo>
                    <a:pt x="73469" y="59537"/>
                  </a:lnTo>
                  <a:lnTo>
                    <a:pt x="81508" y="60071"/>
                  </a:lnTo>
                  <a:lnTo>
                    <a:pt x="81508" y="52031"/>
                  </a:lnTo>
                  <a:close/>
                </a:path>
                <a:path w="170179" h="62864">
                  <a:moveTo>
                    <a:pt x="81508" y="41313"/>
                  </a:moveTo>
                  <a:lnTo>
                    <a:pt x="73469" y="40767"/>
                  </a:lnTo>
                  <a:lnTo>
                    <a:pt x="73469" y="49339"/>
                  </a:lnTo>
                  <a:lnTo>
                    <a:pt x="81508" y="49339"/>
                  </a:lnTo>
                  <a:lnTo>
                    <a:pt x="81508" y="41313"/>
                  </a:lnTo>
                  <a:close/>
                </a:path>
                <a:path w="170179" h="62864">
                  <a:moveTo>
                    <a:pt x="81508" y="31102"/>
                  </a:moveTo>
                  <a:lnTo>
                    <a:pt x="73469" y="30035"/>
                  </a:lnTo>
                  <a:lnTo>
                    <a:pt x="73469" y="38608"/>
                  </a:lnTo>
                  <a:lnTo>
                    <a:pt x="81508" y="38608"/>
                  </a:lnTo>
                  <a:lnTo>
                    <a:pt x="81508" y="31102"/>
                  </a:lnTo>
                  <a:close/>
                </a:path>
                <a:path w="170179" h="62864">
                  <a:moveTo>
                    <a:pt x="98666" y="53111"/>
                  </a:moveTo>
                  <a:lnTo>
                    <a:pt x="91173" y="52565"/>
                  </a:lnTo>
                  <a:lnTo>
                    <a:pt x="91173" y="60617"/>
                  </a:lnTo>
                  <a:lnTo>
                    <a:pt x="98666" y="61696"/>
                  </a:lnTo>
                  <a:lnTo>
                    <a:pt x="98666" y="53111"/>
                  </a:lnTo>
                  <a:close/>
                </a:path>
                <a:path w="170179" h="62864">
                  <a:moveTo>
                    <a:pt x="98666" y="42913"/>
                  </a:moveTo>
                  <a:lnTo>
                    <a:pt x="91173" y="41846"/>
                  </a:lnTo>
                  <a:lnTo>
                    <a:pt x="91173" y="49898"/>
                  </a:lnTo>
                  <a:lnTo>
                    <a:pt x="98666" y="50952"/>
                  </a:lnTo>
                  <a:lnTo>
                    <a:pt x="98666" y="42913"/>
                  </a:lnTo>
                  <a:close/>
                </a:path>
                <a:path w="170179" h="62864">
                  <a:moveTo>
                    <a:pt x="98666" y="32181"/>
                  </a:moveTo>
                  <a:lnTo>
                    <a:pt x="91173" y="31648"/>
                  </a:lnTo>
                  <a:lnTo>
                    <a:pt x="91173" y="39154"/>
                  </a:lnTo>
                  <a:lnTo>
                    <a:pt x="98666" y="40767"/>
                  </a:lnTo>
                  <a:lnTo>
                    <a:pt x="98666" y="32181"/>
                  </a:lnTo>
                  <a:close/>
                </a:path>
                <a:path w="170179" h="62864">
                  <a:moveTo>
                    <a:pt x="98666" y="21463"/>
                  </a:moveTo>
                  <a:lnTo>
                    <a:pt x="91173" y="20929"/>
                  </a:lnTo>
                  <a:lnTo>
                    <a:pt x="91173" y="28968"/>
                  </a:lnTo>
                  <a:lnTo>
                    <a:pt x="98666" y="30035"/>
                  </a:lnTo>
                  <a:lnTo>
                    <a:pt x="98666" y="21463"/>
                  </a:lnTo>
                  <a:close/>
                </a:path>
                <a:path w="170179" h="62864">
                  <a:moveTo>
                    <a:pt x="98666" y="11264"/>
                  </a:moveTo>
                  <a:lnTo>
                    <a:pt x="91173" y="10198"/>
                  </a:lnTo>
                  <a:lnTo>
                    <a:pt x="91173" y="18237"/>
                  </a:lnTo>
                  <a:lnTo>
                    <a:pt x="98666" y="19304"/>
                  </a:lnTo>
                  <a:lnTo>
                    <a:pt x="98666" y="11264"/>
                  </a:lnTo>
                  <a:close/>
                </a:path>
                <a:path w="170179" h="62864">
                  <a:moveTo>
                    <a:pt x="98666" y="546"/>
                  </a:moveTo>
                  <a:lnTo>
                    <a:pt x="91173" y="0"/>
                  </a:lnTo>
                  <a:lnTo>
                    <a:pt x="91173" y="7505"/>
                  </a:lnTo>
                  <a:lnTo>
                    <a:pt x="98666" y="9131"/>
                  </a:lnTo>
                  <a:lnTo>
                    <a:pt x="98666" y="546"/>
                  </a:lnTo>
                  <a:close/>
                </a:path>
                <a:path w="170179" h="62864">
                  <a:moveTo>
                    <a:pt x="109397" y="53632"/>
                  </a:moveTo>
                  <a:lnTo>
                    <a:pt x="101358" y="53111"/>
                  </a:lnTo>
                  <a:lnTo>
                    <a:pt x="101358" y="61696"/>
                  </a:lnTo>
                  <a:lnTo>
                    <a:pt x="109397" y="61696"/>
                  </a:lnTo>
                  <a:lnTo>
                    <a:pt x="109397" y="53632"/>
                  </a:lnTo>
                  <a:close/>
                </a:path>
                <a:path w="170179" h="62864">
                  <a:moveTo>
                    <a:pt x="109397" y="43434"/>
                  </a:moveTo>
                  <a:lnTo>
                    <a:pt x="101358" y="42913"/>
                  </a:lnTo>
                  <a:lnTo>
                    <a:pt x="101358" y="50952"/>
                  </a:lnTo>
                  <a:lnTo>
                    <a:pt x="109397" y="50952"/>
                  </a:lnTo>
                  <a:lnTo>
                    <a:pt x="109397" y="43434"/>
                  </a:lnTo>
                  <a:close/>
                </a:path>
                <a:path w="170179" h="62864">
                  <a:moveTo>
                    <a:pt x="109397" y="33261"/>
                  </a:moveTo>
                  <a:lnTo>
                    <a:pt x="101358" y="32181"/>
                  </a:lnTo>
                  <a:lnTo>
                    <a:pt x="101358" y="40767"/>
                  </a:lnTo>
                  <a:lnTo>
                    <a:pt x="109397" y="40767"/>
                  </a:lnTo>
                  <a:lnTo>
                    <a:pt x="109397" y="33261"/>
                  </a:lnTo>
                  <a:close/>
                </a:path>
                <a:path w="170179" h="62864">
                  <a:moveTo>
                    <a:pt x="109397" y="22529"/>
                  </a:moveTo>
                  <a:lnTo>
                    <a:pt x="101358" y="21463"/>
                  </a:lnTo>
                  <a:lnTo>
                    <a:pt x="101358" y="30035"/>
                  </a:lnTo>
                  <a:lnTo>
                    <a:pt x="109397" y="30568"/>
                  </a:lnTo>
                  <a:lnTo>
                    <a:pt x="109397" y="22529"/>
                  </a:lnTo>
                  <a:close/>
                </a:path>
                <a:path w="170179" h="62864">
                  <a:moveTo>
                    <a:pt x="109397" y="11798"/>
                  </a:moveTo>
                  <a:lnTo>
                    <a:pt x="101358" y="11277"/>
                  </a:lnTo>
                  <a:lnTo>
                    <a:pt x="101358" y="19316"/>
                  </a:lnTo>
                  <a:lnTo>
                    <a:pt x="109397" y="19862"/>
                  </a:lnTo>
                  <a:lnTo>
                    <a:pt x="109397" y="11798"/>
                  </a:lnTo>
                  <a:close/>
                </a:path>
                <a:path w="170179" h="62864">
                  <a:moveTo>
                    <a:pt x="109397" y="1612"/>
                  </a:moveTo>
                  <a:lnTo>
                    <a:pt x="101358" y="546"/>
                  </a:lnTo>
                  <a:lnTo>
                    <a:pt x="101358" y="9118"/>
                  </a:lnTo>
                  <a:lnTo>
                    <a:pt x="109397" y="9652"/>
                  </a:lnTo>
                  <a:lnTo>
                    <a:pt x="109397" y="1612"/>
                  </a:lnTo>
                  <a:close/>
                </a:path>
                <a:path w="170179" h="62864">
                  <a:moveTo>
                    <a:pt x="119583" y="54698"/>
                  </a:moveTo>
                  <a:lnTo>
                    <a:pt x="112077" y="54152"/>
                  </a:lnTo>
                  <a:lnTo>
                    <a:pt x="112077" y="62217"/>
                  </a:lnTo>
                  <a:lnTo>
                    <a:pt x="119583" y="62738"/>
                  </a:lnTo>
                  <a:lnTo>
                    <a:pt x="119583" y="54698"/>
                  </a:lnTo>
                  <a:close/>
                </a:path>
                <a:path w="170179" h="62864">
                  <a:moveTo>
                    <a:pt x="119583" y="43980"/>
                  </a:moveTo>
                  <a:lnTo>
                    <a:pt x="112077" y="43434"/>
                  </a:lnTo>
                  <a:lnTo>
                    <a:pt x="112077" y="51498"/>
                  </a:lnTo>
                  <a:lnTo>
                    <a:pt x="119583" y="52031"/>
                  </a:lnTo>
                  <a:lnTo>
                    <a:pt x="119583" y="43980"/>
                  </a:lnTo>
                  <a:close/>
                </a:path>
                <a:path w="170179" h="62864">
                  <a:moveTo>
                    <a:pt x="119583" y="33248"/>
                  </a:moveTo>
                  <a:lnTo>
                    <a:pt x="112077" y="33248"/>
                  </a:lnTo>
                  <a:lnTo>
                    <a:pt x="112077" y="41300"/>
                  </a:lnTo>
                  <a:lnTo>
                    <a:pt x="119583" y="41300"/>
                  </a:lnTo>
                  <a:lnTo>
                    <a:pt x="119583" y="33248"/>
                  </a:lnTo>
                  <a:close/>
                </a:path>
                <a:path w="170179" h="62864">
                  <a:moveTo>
                    <a:pt x="119583" y="23596"/>
                  </a:moveTo>
                  <a:lnTo>
                    <a:pt x="112077" y="22517"/>
                  </a:lnTo>
                  <a:lnTo>
                    <a:pt x="112077" y="30568"/>
                  </a:lnTo>
                  <a:lnTo>
                    <a:pt x="119583" y="31102"/>
                  </a:lnTo>
                  <a:lnTo>
                    <a:pt x="119583" y="23596"/>
                  </a:lnTo>
                  <a:close/>
                </a:path>
                <a:path w="170179" h="62864">
                  <a:moveTo>
                    <a:pt x="119583" y="13423"/>
                  </a:moveTo>
                  <a:lnTo>
                    <a:pt x="112077" y="11798"/>
                  </a:lnTo>
                  <a:lnTo>
                    <a:pt x="112077" y="19862"/>
                  </a:lnTo>
                  <a:lnTo>
                    <a:pt x="119583" y="20929"/>
                  </a:lnTo>
                  <a:lnTo>
                    <a:pt x="119583" y="13423"/>
                  </a:lnTo>
                  <a:close/>
                </a:path>
                <a:path w="170179" h="62864">
                  <a:moveTo>
                    <a:pt x="119583" y="2692"/>
                  </a:moveTo>
                  <a:lnTo>
                    <a:pt x="112077" y="1612"/>
                  </a:lnTo>
                  <a:lnTo>
                    <a:pt x="112077" y="9664"/>
                  </a:lnTo>
                  <a:lnTo>
                    <a:pt x="119583" y="10198"/>
                  </a:lnTo>
                  <a:lnTo>
                    <a:pt x="119583" y="2692"/>
                  </a:lnTo>
                  <a:close/>
                </a:path>
                <a:path w="170179" h="62864">
                  <a:moveTo>
                    <a:pt x="129781" y="45059"/>
                  </a:moveTo>
                  <a:lnTo>
                    <a:pt x="121729" y="45059"/>
                  </a:lnTo>
                  <a:lnTo>
                    <a:pt x="121729" y="52565"/>
                  </a:lnTo>
                  <a:lnTo>
                    <a:pt x="129781" y="53098"/>
                  </a:lnTo>
                  <a:lnTo>
                    <a:pt x="129781" y="45059"/>
                  </a:lnTo>
                  <a:close/>
                </a:path>
                <a:path w="170179" h="62864">
                  <a:moveTo>
                    <a:pt x="129781" y="34328"/>
                  </a:moveTo>
                  <a:lnTo>
                    <a:pt x="121729" y="34328"/>
                  </a:lnTo>
                  <a:lnTo>
                    <a:pt x="121729" y="41833"/>
                  </a:lnTo>
                  <a:lnTo>
                    <a:pt x="129781" y="42900"/>
                  </a:lnTo>
                  <a:lnTo>
                    <a:pt x="129781" y="34328"/>
                  </a:lnTo>
                  <a:close/>
                </a:path>
                <a:path w="170179" h="62864">
                  <a:moveTo>
                    <a:pt x="129781" y="24130"/>
                  </a:moveTo>
                  <a:lnTo>
                    <a:pt x="121729" y="23596"/>
                  </a:lnTo>
                  <a:lnTo>
                    <a:pt x="121729" y="31648"/>
                  </a:lnTo>
                  <a:lnTo>
                    <a:pt x="129781" y="32181"/>
                  </a:lnTo>
                  <a:lnTo>
                    <a:pt x="129781" y="24130"/>
                  </a:lnTo>
                  <a:close/>
                </a:path>
                <a:path w="170179" h="62864">
                  <a:moveTo>
                    <a:pt x="129781" y="13423"/>
                  </a:moveTo>
                  <a:lnTo>
                    <a:pt x="121729" y="13423"/>
                  </a:lnTo>
                  <a:lnTo>
                    <a:pt x="121729" y="20929"/>
                  </a:lnTo>
                  <a:lnTo>
                    <a:pt x="129781" y="21463"/>
                  </a:lnTo>
                  <a:lnTo>
                    <a:pt x="129781" y="13423"/>
                  </a:lnTo>
                  <a:close/>
                </a:path>
                <a:path w="170179" h="62864">
                  <a:moveTo>
                    <a:pt x="129781" y="3225"/>
                  </a:moveTo>
                  <a:lnTo>
                    <a:pt x="121729" y="2679"/>
                  </a:lnTo>
                  <a:lnTo>
                    <a:pt x="121729" y="10198"/>
                  </a:lnTo>
                  <a:lnTo>
                    <a:pt x="129781" y="11264"/>
                  </a:lnTo>
                  <a:lnTo>
                    <a:pt x="129781" y="3225"/>
                  </a:lnTo>
                  <a:close/>
                </a:path>
                <a:path w="170179" h="62864">
                  <a:moveTo>
                    <a:pt x="139433" y="45593"/>
                  </a:moveTo>
                  <a:lnTo>
                    <a:pt x="131927" y="45059"/>
                  </a:lnTo>
                  <a:lnTo>
                    <a:pt x="131927" y="53098"/>
                  </a:lnTo>
                  <a:lnTo>
                    <a:pt x="139433" y="53632"/>
                  </a:lnTo>
                  <a:lnTo>
                    <a:pt x="139433" y="45593"/>
                  </a:lnTo>
                  <a:close/>
                </a:path>
                <a:path w="170179" h="62864">
                  <a:moveTo>
                    <a:pt x="139433" y="35394"/>
                  </a:moveTo>
                  <a:lnTo>
                    <a:pt x="131927" y="34861"/>
                  </a:lnTo>
                  <a:lnTo>
                    <a:pt x="131927" y="42900"/>
                  </a:lnTo>
                  <a:lnTo>
                    <a:pt x="139433" y="43434"/>
                  </a:lnTo>
                  <a:lnTo>
                    <a:pt x="139433" y="35394"/>
                  </a:lnTo>
                  <a:close/>
                </a:path>
                <a:path w="170179" h="62864">
                  <a:moveTo>
                    <a:pt x="139433" y="24688"/>
                  </a:moveTo>
                  <a:lnTo>
                    <a:pt x="131927" y="24142"/>
                  </a:lnTo>
                  <a:lnTo>
                    <a:pt x="131927" y="32194"/>
                  </a:lnTo>
                  <a:lnTo>
                    <a:pt x="139433" y="32727"/>
                  </a:lnTo>
                  <a:lnTo>
                    <a:pt x="139433" y="24688"/>
                  </a:lnTo>
                  <a:close/>
                </a:path>
                <a:path w="170179" h="62864">
                  <a:moveTo>
                    <a:pt x="139433" y="14478"/>
                  </a:moveTo>
                  <a:lnTo>
                    <a:pt x="131927" y="13423"/>
                  </a:lnTo>
                  <a:lnTo>
                    <a:pt x="131927" y="21463"/>
                  </a:lnTo>
                  <a:lnTo>
                    <a:pt x="139433" y="21996"/>
                  </a:lnTo>
                  <a:lnTo>
                    <a:pt x="139433" y="14478"/>
                  </a:lnTo>
                  <a:close/>
                </a:path>
                <a:path w="170179" h="62864">
                  <a:moveTo>
                    <a:pt x="139433" y="3759"/>
                  </a:moveTo>
                  <a:lnTo>
                    <a:pt x="131927" y="3225"/>
                  </a:lnTo>
                  <a:lnTo>
                    <a:pt x="131927" y="11264"/>
                  </a:lnTo>
                  <a:lnTo>
                    <a:pt x="139433" y="11798"/>
                  </a:lnTo>
                  <a:lnTo>
                    <a:pt x="139433" y="3759"/>
                  </a:lnTo>
                  <a:close/>
                </a:path>
                <a:path w="170179" h="62864">
                  <a:moveTo>
                    <a:pt x="149618" y="47193"/>
                  </a:moveTo>
                  <a:lnTo>
                    <a:pt x="142113" y="45593"/>
                  </a:lnTo>
                  <a:lnTo>
                    <a:pt x="142113" y="53632"/>
                  </a:lnTo>
                  <a:lnTo>
                    <a:pt x="149618" y="54698"/>
                  </a:lnTo>
                  <a:lnTo>
                    <a:pt x="149618" y="47193"/>
                  </a:lnTo>
                  <a:close/>
                </a:path>
                <a:path w="170179" h="62864">
                  <a:moveTo>
                    <a:pt x="149618" y="36474"/>
                  </a:moveTo>
                  <a:lnTo>
                    <a:pt x="142113" y="35394"/>
                  </a:lnTo>
                  <a:lnTo>
                    <a:pt x="142113" y="43434"/>
                  </a:lnTo>
                  <a:lnTo>
                    <a:pt x="149618" y="43980"/>
                  </a:lnTo>
                  <a:lnTo>
                    <a:pt x="149618" y="36474"/>
                  </a:lnTo>
                  <a:close/>
                </a:path>
                <a:path w="170179" h="62864">
                  <a:moveTo>
                    <a:pt x="149618" y="25742"/>
                  </a:moveTo>
                  <a:lnTo>
                    <a:pt x="142113" y="25209"/>
                  </a:lnTo>
                  <a:lnTo>
                    <a:pt x="142113" y="33248"/>
                  </a:lnTo>
                  <a:lnTo>
                    <a:pt x="149618" y="33248"/>
                  </a:lnTo>
                  <a:lnTo>
                    <a:pt x="149618" y="25742"/>
                  </a:lnTo>
                  <a:close/>
                </a:path>
                <a:path w="170179" h="62864">
                  <a:moveTo>
                    <a:pt x="149618" y="15544"/>
                  </a:moveTo>
                  <a:lnTo>
                    <a:pt x="142113" y="14478"/>
                  </a:lnTo>
                  <a:lnTo>
                    <a:pt x="142113" y="22517"/>
                  </a:lnTo>
                  <a:lnTo>
                    <a:pt x="149618" y="23050"/>
                  </a:lnTo>
                  <a:lnTo>
                    <a:pt x="149618" y="15544"/>
                  </a:lnTo>
                  <a:close/>
                </a:path>
                <a:path w="170179" h="62864">
                  <a:moveTo>
                    <a:pt x="149618" y="4826"/>
                  </a:moveTo>
                  <a:lnTo>
                    <a:pt x="142113" y="3759"/>
                  </a:lnTo>
                  <a:lnTo>
                    <a:pt x="142113" y="11798"/>
                  </a:lnTo>
                  <a:lnTo>
                    <a:pt x="149618" y="12344"/>
                  </a:lnTo>
                  <a:lnTo>
                    <a:pt x="149618" y="4826"/>
                  </a:lnTo>
                  <a:close/>
                </a:path>
                <a:path w="170179" h="62864">
                  <a:moveTo>
                    <a:pt x="159816" y="47205"/>
                  </a:moveTo>
                  <a:lnTo>
                    <a:pt x="152298" y="47205"/>
                  </a:lnTo>
                  <a:lnTo>
                    <a:pt x="152298" y="54698"/>
                  </a:lnTo>
                  <a:lnTo>
                    <a:pt x="159816" y="55245"/>
                  </a:lnTo>
                  <a:lnTo>
                    <a:pt x="159816" y="47205"/>
                  </a:lnTo>
                  <a:close/>
                </a:path>
                <a:path w="170179" h="62864">
                  <a:moveTo>
                    <a:pt x="159816" y="37007"/>
                  </a:moveTo>
                  <a:lnTo>
                    <a:pt x="152298" y="36474"/>
                  </a:lnTo>
                  <a:lnTo>
                    <a:pt x="152298" y="43980"/>
                  </a:lnTo>
                  <a:lnTo>
                    <a:pt x="159816" y="45059"/>
                  </a:lnTo>
                  <a:lnTo>
                    <a:pt x="159816" y="37007"/>
                  </a:lnTo>
                  <a:close/>
                </a:path>
                <a:path w="170179" h="62864">
                  <a:moveTo>
                    <a:pt x="159816" y="26276"/>
                  </a:moveTo>
                  <a:lnTo>
                    <a:pt x="152298" y="25742"/>
                  </a:lnTo>
                  <a:lnTo>
                    <a:pt x="152298" y="33248"/>
                  </a:lnTo>
                  <a:lnTo>
                    <a:pt x="159816" y="34328"/>
                  </a:lnTo>
                  <a:lnTo>
                    <a:pt x="159816" y="26276"/>
                  </a:lnTo>
                  <a:close/>
                </a:path>
                <a:path w="170179" h="62864">
                  <a:moveTo>
                    <a:pt x="159816" y="15544"/>
                  </a:moveTo>
                  <a:lnTo>
                    <a:pt x="152298" y="15544"/>
                  </a:lnTo>
                  <a:lnTo>
                    <a:pt x="152298" y="23596"/>
                  </a:lnTo>
                  <a:lnTo>
                    <a:pt x="159816" y="23596"/>
                  </a:lnTo>
                  <a:lnTo>
                    <a:pt x="159816" y="15544"/>
                  </a:lnTo>
                  <a:close/>
                </a:path>
                <a:path w="170179" h="62864">
                  <a:moveTo>
                    <a:pt x="159816" y="5918"/>
                  </a:moveTo>
                  <a:lnTo>
                    <a:pt x="152298" y="4826"/>
                  </a:lnTo>
                  <a:lnTo>
                    <a:pt x="152298" y="13423"/>
                  </a:lnTo>
                  <a:lnTo>
                    <a:pt x="159816" y="13423"/>
                  </a:lnTo>
                  <a:lnTo>
                    <a:pt x="159816" y="5918"/>
                  </a:lnTo>
                  <a:close/>
                </a:path>
                <a:path w="170179" h="62864">
                  <a:moveTo>
                    <a:pt x="169989" y="47739"/>
                  </a:moveTo>
                  <a:lnTo>
                    <a:pt x="162496" y="47205"/>
                  </a:lnTo>
                  <a:lnTo>
                    <a:pt x="162496" y="55245"/>
                  </a:lnTo>
                  <a:lnTo>
                    <a:pt x="169989" y="55791"/>
                  </a:lnTo>
                  <a:lnTo>
                    <a:pt x="169989" y="47739"/>
                  </a:lnTo>
                  <a:close/>
                </a:path>
                <a:path w="170179" h="62864">
                  <a:moveTo>
                    <a:pt x="169989" y="37553"/>
                  </a:moveTo>
                  <a:lnTo>
                    <a:pt x="162496" y="37007"/>
                  </a:lnTo>
                  <a:lnTo>
                    <a:pt x="162496" y="45059"/>
                  </a:lnTo>
                  <a:lnTo>
                    <a:pt x="169989" y="45059"/>
                  </a:lnTo>
                  <a:lnTo>
                    <a:pt x="169989" y="37553"/>
                  </a:lnTo>
                  <a:close/>
                </a:path>
                <a:path w="170179" h="62864">
                  <a:moveTo>
                    <a:pt x="169989" y="27355"/>
                  </a:moveTo>
                  <a:lnTo>
                    <a:pt x="162496" y="26809"/>
                  </a:lnTo>
                  <a:lnTo>
                    <a:pt x="162496" y="34340"/>
                  </a:lnTo>
                  <a:lnTo>
                    <a:pt x="169989" y="35394"/>
                  </a:lnTo>
                  <a:lnTo>
                    <a:pt x="169989" y="27355"/>
                  </a:lnTo>
                  <a:close/>
                </a:path>
                <a:path w="170179" h="62864">
                  <a:moveTo>
                    <a:pt x="169989" y="16624"/>
                  </a:moveTo>
                  <a:lnTo>
                    <a:pt x="162496" y="16090"/>
                  </a:lnTo>
                  <a:lnTo>
                    <a:pt x="162496" y="24142"/>
                  </a:lnTo>
                  <a:lnTo>
                    <a:pt x="169989" y="24688"/>
                  </a:lnTo>
                  <a:lnTo>
                    <a:pt x="169989" y="16624"/>
                  </a:lnTo>
                  <a:close/>
                </a:path>
                <a:path w="170179" h="62864">
                  <a:moveTo>
                    <a:pt x="169989" y="6972"/>
                  </a:moveTo>
                  <a:lnTo>
                    <a:pt x="162496" y="5918"/>
                  </a:lnTo>
                  <a:lnTo>
                    <a:pt x="162496" y="13423"/>
                  </a:lnTo>
                  <a:lnTo>
                    <a:pt x="169989" y="13957"/>
                  </a:lnTo>
                  <a:lnTo>
                    <a:pt x="169989" y="69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249788" y="4914048"/>
              <a:ext cx="58419" cy="12700"/>
            </a:xfrm>
            <a:custGeom>
              <a:avLst/>
              <a:gdLst/>
              <a:ahLst/>
              <a:cxnLst/>
              <a:rect l="l" t="t" r="r" b="b"/>
              <a:pathLst>
                <a:path w="58420" h="12700">
                  <a:moveTo>
                    <a:pt x="7505" y="546"/>
                  </a:moveTo>
                  <a:lnTo>
                    <a:pt x="0" y="0"/>
                  </a:lnTo>
                  <a:lnTo>
                    <a:pt x="0" y="8064"/>
                  </a:lnTo>
                  <a:lnTo>
                    <a:pt x="7505" y="8585"/>
                  </a:lnTo>
                  <a:lnTo>
                    <a:pt x="7505" y="546"/>
                  </a:lnTo>
                  <a:close/>
                </a:path>
                <a:path w="58420" h="12700">
                  <a:moveTo>
                    <a:pt x="17703" y="1092"/>
                  </a:moveTo>
                  <a:lnTo>
                    <a:pt x="9652" y="1092"/>
                  </a:lnTo>
                  <a:lnTo>
                    <a:pt x="9652" y="8585"/>
                  </a:lnTo>
                  <a:lnTo>
                    <a:pt x="17703" y="9677"/>
                  </a:lnTo>
                  <a:lnTo>
                    <a:pt x="17703" y="1092"/>
                  </a:lnTo>
                  <a:close/>
                </a:path>
                <a:path w="58420" h="12700">
                  <a:moveTo>
                    <a:pt x="27355" y="2171"/>
                  </a:moveTo>
                  <a:lnTo>
                    <a:pt x="19850" y="1092"/>
                  </a:lnTo>
                  <a:lnTo>
                    <a:pt x="19850" y="9677"/>
                  </a:lnTo>
                  <a:lnTo>
                    <a:pt x="27355" y="10210"/>
                  </a:lnTo>
                  <a:lnTo>
                    <a:pt x="27355" y="2171"/>
                  </a:lnTo>
                  <a:close/>
                </a:path>
                <a:path w="58420" h="12700">
                  <a:moveTo>
                    <a:pt x="37541" y="3238"/>
                  </a:moveTo>
                  <a:lnTo>
                    <a:pt x="30035" y="2171"/>
                  </a:lnTo>
                  <a:lnTo>
                    <a:pt x="30035" y="10210"/>
                  </a:lnTo>
                  <a:lnTo>
                    <a:pt x="37541" y="10756"/>
                  </a:lnTo>
                  <a:lnTo>
                    <a:pt x="37541" y="3238"/>
                  </a:lnTo>
                  <a:close/>
                </a:path>
                <a:path w="58420" h="12700">
                  <a:moveTo>
                    <a:pt x="47739" y="3225"/>
                  </a:moveTo>
                  <a:lnTo>
                    <a:pt x="40220" y="3225"/>
                  </a:lnTo>
                  <a:lnTo>
                    <a:pt x="40220" y="10756"/>
                  </a:lnTo>
                  <a:lnTo>
                    <a:pt x="47739" y="11811"/>
                  </a:lnTo>
                  <a:lnTo>
                    <a:pt x="47739" y="3225"/>
                  </a:lnTo>
                  <a:close/>
                </a:path>
                <a:path w="58420" h="12700">
                  <a:moveTo>
                    <a:pt x="57912" y="4305"/>
                  </a:moveTo>
                  <a:lnTo>
                    <a:pt x="50419" y="3771"/>
                  </a:lnTo>
                  <a:lnTo>
                    <a:pt x="50419" y="11811"/>
                  </a:lnTo>
                  <a:lnTo>
                    <a:pt x="57912" y="12344"/>
                  </a:lnTo>
                  <a:lnTo>
                    <a:pt x="57912" y="43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024537" y="6166405"/>
              <a:ext cx="297180" cy="31115"/>
            </a:xfrm>
            <a:custGeom>
              <a:avLst/>
              <a:gdLst/>
              <a:ahLst/>
              <a:cxnLst/>
              <a:rect l="l" t="t" r="r" b="b"/>
              <a:pathLst>
                <a:path w="297179" h="31114">
                  <a:moveTo>
                    <a:pt x="1600" y="31102"/>
                  </a:moveTo>
                  <a:lnTo>
                    <a:pt x="297129" y="2146"/>
                  </a:lnTo>
                  <a:lnTo>
                    <a:pt x="289623" y="0"/>
                  </a:lnTo>
                  <a:lnTo>
                    <a:pt x="0" y="27889"/>
                  </a:lnTo>
                  <a:lnTo>
                    <a:pt x="289623" y="0"/>
                  </a:lnTo>
                  <a:lnTo>
                    <a:pt x="297129" y="2146"/>
                  </a:lnTo>
                  <a:lnTo>
                    <a:pt x="1600" y="31102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048125" y="6198069"/>
              <a:ext cx="168275" cy="76835"/>
            </a:xfrm>
            <a:custGeom>
              <a:avLst/>
              <a:gdLst/>
              <a:ahLst/>
              <a:cxnLst/>
              <a:rect l="l" t="t" r="r" b="b"/>
              <a:pathLst>
                <a:path w="168275" h="76835">
                  <a:moveTo>
                    <a:pt x="8051" y="68110"/>
                  </a:moveTo>
                  <a:lnTo>
                    <a:pt x="0" y="69164"/>
                  </a:lnTo>
                  <a:lnTo>
                    <a:pt x="0" y="76682"/>
                  </a:lnTo>
                  <a:lnTo>
                    <a:pt x="8051" y="76136"/>
                  </a:lnTo>
                  <a:lnTo>
                    <a:pt x="8051" y="68110"/>
                  </a:lnTo>
                  <a:close/>
                </a:path>
                <a:path w="168275" h="76835">
                  <a:moveTo>
                    <a:pt x="8051" y="57912"/>
                  </a:moveTo>
                  <a:lnTo>
                    <a:pt x="0" y="58978"/>
                  </a:lnTo>
                  <a:lnTo>
                    <a:pt x="0" y="66497"/>
                  </a:lnTo>
                  <a:lnTo>
                    <a:pt x="8051" y="65417"/>
                  </a:lnTo>
                  <a:lnTo>
                    <a:pt x="8051" y="57912"/>
                  </a:lnTo>
                  <a:close/>
                </a:path>
                <a:path w="168275" h="76835">
                  <a:moveTo>
                    <a:pt x="8051" y="47180"/>
                  </a:moveTo>
                  <a:lnTo>
                    <a:pt x="0" y="48247"/>
                  </a:lnTo>
                  <a:lnTo>
                    <a:pt x="0" y="56299"/>
                  </a:lnTo>
                  <a:lnTo>
                    <a:pt x="8051" y="55232"/>
                  </a:lnTo>
                  <a:lnTo>
                    <a:pt x="8051" y="47180"/>
                  </a:lnTo>
                  <a:close/>
                </a:path>
                <a:path w="168275" h="76835">
                  <a:moveTo>
                    <a:pt x="8051" y="37007"/>
                  </a:moveTo>
                  <a:lnTo>
                    <a:pt x="0" y="37528"/>
                  </a:lnTo>
                  <a:lnTo>
                    <a:pt x="0" y="45567"/>
                  </a:lnTo>
                  <a:lnTo>
                    <a:pt x="8051" y="45034"/>
                  </a:lnTo>
                  <a:lnTo>
                    <a:pt x="8051" y="37007"/>
                  </a:lnTo>
                  <a:close/>
                </a:path>
                <a:path w="168275" h="76835">
                  <a:moveTo>
                    <a:pt x="8051" y="26276"/>
                  </a:moveTo>
                  <a:lnTo>
                    <a:pt x="0" y="27343"/>
                  </a:lnTo>
                  <a:lnTo>
                    <a:pt x="0" y="35382"/>
                  </a:lnTo>
                  <a:lnTo>
                    <a:pt x="8051" y="34315"/>
                  </a:lnTo>
                  <a:lnTo>
                    <a:pt x="8051" y="26276"/>
                  </a:lnTo>
                  <a:close/>
                </a:path>
                <a:path w="168275" h="76835">
                  <a:moveTo>
                    <a:pt x="8051" y="16078"/>
                  </a:moveTo>
                  <a:lnTo>
                    <a:pt x="0" y="17132"/>
                  </a:lnTo>
                  <a:lnTo>
                    <a:pt x="0" y="24650"/>
                  </a:lnTo>
                  <a:lnTo>
                    <a:pt x="8051" y="23583"/>
                  </a:lnTo>
                  <a:lnTo>
                    <a:pt x="8051" y="16078"/>
                  </a:lnTo>
                  <a:close/>
                </a:path>
                <a:path w="168275" h="76835">
                  <a:moveTo>
                    <a:pt x="18237" y="67030"/>
                  </a:moveTo>
                  <a:lnTo>
                    <a:pt x="10198" y="68110"/>
                  </a:lnTo>
                  <a:lnTo>
                    <a:pt x="10198" y="75615"/>
                  </a:lnTo>
                  <a:lnTo>
                    <a:pt x="18237" y="75082"/>
                  </a:lnTo>
                  <a:lnTo>
                    <a:pt x="18237" y="67030"/>
                  </a:lnTo>
                  <a:close/>
                </a:path>
                <a:path w="168275" h="76835">
                  <a:moveTo>
                    <a:pt x="18237" y="56819"/>
                  </a:moveTo>
                  <a:lnTo>
                    <a:pt x="10198" y="57365"/>
                  </a:lnTo>
                  <a:lnTo>
                    <a:pt x="10198" y="65417"/>
                  </a:lnTo>
                  <a:lnTo>
                    <a:pt x="18237" y="64871"/>
                  </a:lnTo>
                  <a:lnTo>
                    <a:pt x="18237" y="56819"/>
                  </a:lnTo>
                  <a:close/>
                </a:path>
                <a:path w="168275" h="76835">
                  <a:moveTo>
                    <a:pt x="18237" y="46101"/>
                  </a:moveTo>
                  <a:lnTo>
                    <a:pt x="10198" y="47193"/>
                  </a:lnTo>
                  <a:lnTo>
                    <a:pt x="10198" y="55232"/>
                  </a:lnTo>
                  <a:lnTo>
                    <a:pt x="18237" y="54152"/>
                  </a:lnTo>
                  <a:lnTo>
                    <a:pt x="18237" y="46101"/>
                  </a:lnTo>
                  <a:close/>
                </a:path>
                <a:path w="168275" h="76835">
                  <a:moveTo>
                    <a:pt x="18237" y="35928"/>
                  </a:moveTo>
                  <a:lnTo>
                    <a:pt x="10198" y="36995"/>
                  </a:lnTo>
                  <a:lnTo>
                    <a:pt x="10198" y="44488"/>
                  </a:lnTo>
                  <a:lnTo>
                    <a:pt x="18237" y="43421"/>
                  </a:lnTo>
                  <a:lnTo>
                    <a:pt x="18237" y="35928"/>
                  </a:lnTo>
                  <a:close/>
                </a:path>
                <a:path w="168275" h="76835">
                  <a:moveTo>
                    <a:pt x="18237" y="25730"/>
                  </a:moveTo>
                  <a:lnTo>
                    <a:pt x="10198" y="26263"/>
                  </a:lnTo>
                  <a:lnTo>
                    <a:pt x="10198" y="33769"/>
                  </a:lnTo>
                  <a:lnTo>
                    <a:pt x="18237" y="33223"/>
                  </a:lnTo>
                  <a:lnTo>
                    <a:pt x="18237" y="25730"/>
                  </a:lnTo>
                  <a:close/>
                </a:path>
                <a:path w="168275" h="76835">
                  <a:moveTo>
                    <a:pt x="18237" y="14998"/>
                  </a:moveTo>
                  <a:lnTo>
                    <a:pt x="10198" y="15532"/>
                  </a:lnTo>
                  <a:lnTo>
                    <a:pt x="10198" y="23583"/>
                  </a:lnTo>
                  <a:lnTo>
                    <a:pt x="18237" y="23050"/>
                  </a:lnTo>
                  <a:lnTo>
                    <a:pt x="18237" y="14998"/>
                  </a:lnTo>
                  <a:close/>
                </a:path>
                <a:path w="168275" h="76835">
                  <a:moveTo>
                    <a:pt x="28968" y="65951"/>
                  </a:moveTo>
                  <a:lnTo>
                    <a:pt x="20916" y="67030"/>
                  </a:lnTo>
                  <a:lnTo>
                    <a:pt x="20916" y="75069"/>
                  </a:lnTo>
                  <a:lnTo>
                    <a:pt x="28968" y="73990"/>
                  </a:lnTo>
                  <a:lnTo>
                    <a:pt x="28968" y="65951"/>
                  </a:lnTo>
                  <a:close/>
                </a:path>
                <a:path w="168275" h="76835">
                  <a:moveTo>
                    <a:pt x="28968" y="55245"/>
                  </a:moveTo>
                  <a:lnTo>
                    <a:pt x="20916" y="56311"/>
                  </a:lnTo>
                  <a:lnTo>
                    <a:pt x="20916" y="64350"/>
                  </a:lnTo>
                  <a:lnTo>
                    <a:pt x="28968" y="63284"/>
                  </a:lnTo>
                  <a:lnTo>
                    <a:pt x="28968" y="55245"/>
                  </a:lnTo>
                  <a:close/>
                </a:path>
                <a:path w="168275" h="76835">
                  <a:moveTo>
                    <a:pt x="28968" y="45034"/>
                  </a:moveTo>
                  <a:lnTo>
                    <a:pt x="20916" y="46101"/>
                  </a:lnTo>
                  <a:lnTo>
                    <a:pt x="20916" y="53606"/>
                  </a:lnTo>
                  <a:lnTo>
                    <a:pt x="28968" y="53073"/>
                  </a:lnTo>
                  <a:lnTo>
                    <a:pt x="28968" y="45034"/>
                  </a:lnTo>
                  <a:close/>
                </a:path>
                <a:path w="168275" h="76835">
                  <a:moveTo>
                    <a:pt x="28968" y="34848"/>
                  </a:moveTo>
                  <a:lnTo>
                    <a:pt x="20916" y="35382"/>
                  </a:lnTo>
                  <a:lnTo>
                    <a:pt x="20916" y="43434"/>
                  </a:lnTo>
                  <a:lnTo>
                    <a:pt x="28968" y="42887"/>
                  </a:lnTo>
                  <a:lnTo>
                    <a:pt x="28968" y="34848"/>
                  </a:lnTo>
                  <a:close/>
                </a:path>
                <a:path w="168275" h="76835">
                  <a:moveTo>
                    <a:pt x="28968" y="24130"/>
                  </a:moveTo>
                  <a:lnTo>
                    <a:pt x="20916" y="25184"/>
                  </a:lnTo>
                  <a:lnTo>
                    <a:pt x="20916" y="33223"/>
                  </a:lnTo>
                  <a:lnTo>
                    <a:pt x="28968" y="32169"/>
                  </a:lnTo>
                  <a:lnTo>
                    <a:pt x="28968" y="24130"/>
                  </a:lnTo>
                  <a:close/>
                </a:path>
                <a:path w="168275" h="76835">
                  <a:moveTo>
                    <a:pt x="28968" y="13931"/>
                  </a:moveTo>
                  <a:lnTo>
                    <a:pt x="20916" y="14998"/>
                  </a:lnTo>
                  <a:lnTo>
                    <a:pt x="20916" y="22517"/>
                  </a:lnTo>
                  <a:lnTo>
                    <a:pt x="28968" y="21437"/>
                  </a:lnTo>
                  <a:lnTo>
                    <a:pt x="28968" y="13931"/>
                  </a:lnTo>
                  <a:close/>
                </a:path>
                <a:path w="168275" h="76835">
                  <a:moveTo>
                    <a:pt x="39687" y="64884"/>
                  </a:moveTo>
                  <a:lnTo>
                    <a:pt x="31648" y="65430"/>
                  </a:lnTo>
                  <a:lnTo>
                    <a:pt x="31648" y="73469"/>
                  </a:lnTo>
                  <a:lnTo>
                    <a:pt x="39687" y="72923"/>
                  </a:lnTo>
                  <a:lnTo>
                    <a:pt x="39687" y="64884"/>
                  </a:lnTo>
                  <a:close/>
                </a:path>
                <a:path w="168275" h="76835">
                  <a:moveTo>
                    <a:pt x="39687" y="54686"/>
                  </a:moveTo>
                  <a:lnTo>
                    <a:pt x="31648" y="55245"/>
                  </a:lnTo>
                  <a:lnTo>
                    <a:pt x="31648" y="62738"/>
                  </a:lnTo>
                  <a:lnTo>
                    <a:pt x="39687" y="62204"/>
                  </a:lnTo>
                  <a:lnTo>
                    <a:pt x="39687" y="54686"/>
                  </a:lnTo>
                  <a:close/>
                </a:path>
                <a:path w="168275" h="76835">
                  <a:moveTo>
                    <a:pt x="39687" y="43980"/>
                  </a:moveTo>
                  <a:lnTo>
                    <a:pt x="31648" y="45046"/>
                  </a:lnTo>
                  <a:lnTo>
                    <a:pt x="31648" y="53086"/>
                  </a:lnTo>
                  <a:lnTo>
                    <a:pt x="39687" y="52006"/>
                  </a:lnTo>
                  <a:lnTo>
                    <a:pt x="39687" y="43980"/>
                  </a:lnTo>
                  <a:close/>
                </a:path>
                <a:path w="168275" h="76835">
                  <a:moveTo>
                    <a:pt x="39687" y="33223"/>
                  </a:moveTo>
                  <a:lnTo>
                    <a:pt x="31648" y="34302"/>
                  </a:lnTo>
                  <a:lnTo>
                    <a:pt x="31648" y="42354"/>
                  </a:lnTo>
                  <a:lnTo>
                    <a:pt x="39687" y="41275"/>
                  </a:lnTo>
                  <a:lnTo>
                    <a:pt x="39687" y="33223"/>
                  </a:lnTo>
                  <a:close/>
                </a:path>
                <a:path w="168275" h="76835">
                  <a:moveTo>
                    <a:pt x="39687" y="23583"/>
                  </a:moveTo>
                  <a:lnTo>
                    <a:pt x="31648" y="24117"/>
                  </a:lnTo>
                  <a:lnTo>
                    <a:pt x="31648" y="31623"/>
                  </a:lnTo>
                  <a:lnTo>
                    <a:pt x="39687" y="31089"/>
                  </a:lnTo>
                  <a:lnTo>
                    <a:pt x="39687" y="23583"/>
                  </a:lnTo>
                  <a:close/>
                </a:path>
                <a:path w="168275" h="76835">
                  <a:moveTo>
                    <a:pt x="39687" y="12852"/>
                  </a:moveTo>
                  <a:lnTo>
                    <a:pt x="31648" y="13398"/>
                  </a:lnTo>
                  <a:lnTo>
                    <a:pt x="31648" y="21437"/>
                  </a:lnTo>
                  <a:lnTo>
                    <a:pt x="39687" y="20891"/>
                  </a:lnTo>
                  <a:lnTo>
                    <a:pt x="39687" y="12852"/>
                  </a:lnTo>
                  <a:close/>
                </a:path>
                <a:path w="168275" h="76835">
                  <a:moveTo>
                    <a:pt x="49339" y="63804"/>
                  </a:moveTo>
                  <a:lnTo>
                    <a:pt x="41833" y="64871"/>
                  </a:lnTo>
                  <a:lnTo>
                    <a:pt x="41833" y="72364"/>
                  </a:lnTo>
                  <a:lnTo>
                    <a:pt x="49339" y="71323"/>
                  </a:lnTo>
                  <a:lnTo>
                    <a:pt x="49339" y="63804"/>
                  </a:lnTo>
                  <a:close/>
                </a:path>
                <a:path w="168275" h="76835">
                  <a:moveTo>
                    <a:pt x="49339" y="53073"/>
                  </a:moveTo>
                  <a:lnTo>
                    <a:pt x="41833" y="54152"/>
                  </a:lnTo>
                  <a:lnTo>
                    <a:pt x="41833" y="62204"/>
                  </a:lnTo>
                  <a:lnTo>
                    <a:pt x="49339" y="61125"/>
                  </a:lnTo>
                  <a:lnTo>
                    <a:pt x="49339" y="53073"/>
                  </a:lnTo>
                  <a:close/>
                </a:path>
                <a:path w="168275" h="76835">
                  <a:moveTo>
                    <a:pt x="49339" y="43434"/>
                  </a:moveTo>
                  <a:lnTo>
                    <a:pt x="41833" y="43434"/>
                  </a:lnTo>
                  <a:lnTo>
                    <a:pt x="41833" y="51473"/>
                  </a:lnTo>
                  <a:lnTo>
                    <a:pt x="49339" y="50939"/>
                  </a:lnTo>
                  <a:lnTo>
                    <a:pt x="49339" y="43434"/>
                  </a:lnTo>
                  <a:close/>
                </a:path>
                <a:path w="168275" h="76835">
                  <a:moveTo>
                    <a:pt x="49339" y="32689"/>
                  </a:moveTo>
                  <a:lnTo>
                    <a:pt x="41833" y="33223"/>
                  </a:lnTo>
                  <a:lnTo>
                    <a:pt x="41833" y="41275"/>
                  </a:lnTo>
                  <a:lnTo>
                    <a:pt x="49339" y="40754"/>
                  </a:lnTo>
                  <a:lnTo>
                    <a:pt x="49339" y="32689"/>
                  </a:lnTo>
                  <a:close/>
                </a:path>
                <a:path w="168275" h="76835">
                  <a:moveTo>
                    <a:pt x="49339" y="21971"/>
                  </a:moveTo>
                  <a:lnTo>
                    <a:pt x="41833" y="23050"/>
                  </a:lnTo>
                  <a:lnTo>
                    <a:pt x="41833" y="31089"/>
                  </a:lnTo>
                  <a:lnTo>
                    <a:pt x="49339" y="30010"/>
                  </a:lnTo>
                  <a:lnTo>
                    <a:pt x="49339" y="21971"/>
                  </a:lnTo>
                  <a:close/>
                </a:path>
                <a:path w="168275" h="76835">
                  <a:moveTo>
                    <a:pt x="49339" y="11785"/>
                  </a:moveTo>
                  <a:lnTo>
                    <a:pt x="41833" y="12852"/>
                  </a:lnTo>
                  <a:lnTo>
                    <a:pt x="41833" y="20370"/>
                  </a:lnTo>
                  <a:lnTo>
                    <a:pt x="49339" y="19291"/>
                  </a:lnTo>
                  <a:lnTo>
                    <a:pt x="49339" y="11785"/>
                  </a:lnTo>
                  <a:close/>
                </a:path>
                <a:path w="168275" h="76835">
                  <a:moveTo>
                    <a:pt x="60058" y="62738"/>
                  </a:moveTo>
                  <a:lnTo>
                    <a:pt x="52019" y="63284"/>
                  </a:lnTo>
                  <a:lnTo>
                    <a:pt x="52019" y="71323"/>
                  </a:lnTo>
                  <a:lnTo>
                    <a:pt x="60058" y="70777"/>
                  </a:lnTo>
                  <a:lnTo>
                    <a:pt x="60058" y="62738"/>
                  </a:lnTo>
                  <a:close/>
                </a:path>
                <a:path w="168275" h="76835">
                  <a:moveTo>
                    <a:pt x="60058" y="51993"/>
                  </a:moveTo>
                  <a:lnTo>
                    <a:pt x="52019" y="53073"/>
                  </a:lnTo>
                  <a:lnTo>
                    <a:pt x="52019" y="61125"/>
                  </a:lnTo>
                  <a:lnTo>
                    <a:pt x="60058" y="60058"/>
                  </a:lnTo>
                  <a:lnTo>
                    <a:pt x="60058" y="51993"/>
                  </a:lnTo>
                  <a:close/>
                </a:path>
                <a:path w="168275" h="76835">
                  <a:moveTo>
                    <a:pt x="60058" y="41821"/>
                  </a:moveTo>
                  <a:lnTo>
                    <a:pt x="52019" y="42887"/>
                  </a:lnTo>
                  <a:lnTo>
                    <a:pt x="52019" y="50406"/>
                  </a:lnTo>
                  <a:lnTo>
                    <a:pt x="60058" y="49326"/>
                  </a:lnTo>
                  <a:lnTo>
                    <a:pt x="60058" y="41821"/>
                  </a:lnTo>
                  <a:close/>
                </a:path>
                <a:path w="168275" h="76835">
                  <a:moveTo>
                    <a:pt x="60058" y="31623"/>
                  </a:moveTo>
                  <a:lnTo>
                    <a:pt x="52019" y="32169"/>
                  </a:lnTo>
                  <a:lnTo>
                    <a:pt x="52019" y="40195"/>
                  </a:lnTo>
                  <a:lnTo>
                    <a:pt x="60058" y="39141"/>
                  </a:lnTo>
                  <a:lnTo>
                    <a:pt x="60058" y="31623"/>
                  </a:lnTo>
                  <a:close/>
                </a:path>
                <a:path w="168275" h="76835">
                  <a:moveTo>
                    <a:pt x="60058" y="21437"/>
                  </a:moveTo>
                  <a:lnTo>
                    <a:pt x="52019" y="21971"/>
                  </a:lnTo>
                  <a:lnTo>
                    <a:pt x="52019" y="29489"/>
                  </a:lnTo>
                  <a:lnTo>
                    <a:pt x="60058" y="28943"/>
                  </a:lnTo>
                  <a:lnTo>
                    <a:pt x="60058" y="21437"/>
                  </a:lnTo>
                  <a:close/>
                </a:path>
                <a:path w="168275" h="76835">
                  <a:moveTo>
                    <a:pt x="60058" y="10706"/>
                  </a:moveTo>
                  <a:lnTo>
                    <a:pt x="52019" y="11785"/>
                  </a:lnTo>
                  <a:lnTo>
                    <a:pt x="52019" y="19291"/>
                  </a:lnTo>
                  <a:lnTo>
                    <a:pt x="60058" y="18745"/>
                  </a:lnTo>
                  <a:lnTo>
                    <a:pt x="60058" y="10706"/>
                  </a:lnTo>
                  <a:close/>
                </a:path>
                <a:path w="168275" h="76835">
                  <a:moveTo>
                    <a:pt x="70256" y="61137"/>
                  </a:moveTo>
                  <a:lnTo>
                    <a:pt x="62763" y="62204"/>
                  </a:lnTo>
                  <a:lnTo>
                    <a:pt x="62763" y="70243"/>
                  </a:lnTo>
                  <a:lnTo>
                    <a:pt x="70256" y="69164"/>
                  </a:lnTo>
                  <a:lnTo>
                    <a:pt x="70256" y="61137"/>
                  </a:lnTo>
                  <a:close/>
                </a:path>
                <a:path w="168275" h="76835">
                  <a:moveTo>
                    <a:pt x="70256" y="50939"/>
                  </a:moveTo>
                  <a:lnTo>
                    <a:pt x="62763" y="52006"/>
                  </a:lnTo>
                  <a:lnTo>
                    <a:pt x="62763" y="59524"/>
                  </a:lnTo>
                  <a:lnTo>
                    <a:pt x="70256" y="58991"/>
                  </a:lnTo>
                  <a:lnTo>
                    <a:pt x="70256" y="50939"/>
                  </a:lnTo>
                  <a:close/>
                </a:path>
                <a:path w="168275" h="76835">
                  <a:moveTo>
                    <a:pt x="70256" y="40754"/>
                  </a:moveTo>
                  <a:lnTo>
                    <a:pt x="62763" y="41275"/>
                  </a:lnTo>
                  <a:lnTo>
                    <a:pt x="62763" y="49326"/>
                  </a:lnTo>
                  <a:lnTo>
                    <a:pt x="70256" y="48806"/>
                  </a:lnTo>
                  <a:lnTo>
                    <a:pt x="70256" y="40754"/>
                  </a:lnTo>
                  <a:close/>
                </a:path>
                <a:path w="168275" h="76835">
                  <a:moveTo>
                    <a:pt x="70256" y="30556"/>
                  </a:moveTo>
                  <a:lnTo>
                    <a:pt x="62763" y="31623"/>
                  </a:lnTo>
                  <a:lnTo>
                    <a:pt x="62763" y="39141"/>
                  </a:lnTo>
                  <a:lnTo>
                    <a:pt x="70256" y="38049"/>
                  </a:lnTo>
                  <a:lnTo>
                    <a:pt x="70256" y="30556"/>
                  </a:lnTo>
                  <a:close/>
                </a:path>
                <a:path w="168275" h="76835">
                  <a:moveTo>
                    <a:pt x="70256" y="19837"/>
                  </a:moveTo>
                  <a:lnTo>
                    <a:pt x="62763" y="20891"/>
                  </a:lnTo>
                  <a:lnTo>
                    <a:pt x="62763" y="28943"/>
                  </a:lnTo>
                  <a:lnTo>
                    <a:pt x="70256" y="27876"/>
                  </a:lnTo>
                  <a:lnTo>
                    <a:pt x="70256" y="19837"/>
                  </a:lnTo>
                  <a:close/>
                </a:path>
                <a:path w="168275" h="76835">
                  <a:moveTo>
                    <a:pt x="70256" y="9639"/>
                  </a:moveTo>
                  <a:lnTo>
                    <a:pt x="62763" y="10706"/>
                  </a:lnTo>
                  <a:lnTo>
                    <a:pt x="62763" y="18224"/>
                  </a:lnTo>
                  <a:lnTo>
                    <a:pt x="70256" y="17678"/>
                  </a:lnTo>
                  <a:lnTo>
                    <a:pt x="70256" y="9639"/>
                  </a:lnTo>
                  <a:close/>
                </a:path>
                <a:path w="168275" h="76835">
                  <a:moveTo>
                    <a:pt x="80975" y="60579"/>
                  </a:moveTo>
                  <a:lnTo>
                    <a:pt x="72936" y="61125"/>
                  </a:lnTo>
                  <a:lnTo>
                    <a:pt x="72936" y="68630"/>
                  </a:lnTo>
                  <a:lnTo>
                    <a:pt x="80975" y="68097"/>
                  </a:lnTo>
                  <a:lnTo>
                    <a:pt x="80975" y="60579"/>
                  </a:lnTo>
                  <a:close/>
                </a:path>
                <a:path w="168275" h="76835">
                  <a:moveTo>
                    <a:pt x="80975" y="49860"/>
                  </a:moveTo>
                  <a:lnTo>
                    <a:pt x="72936" y="50939"/>
                  </a:lnTo>
                  <a:lnTo>
                    <a:pt x="72936" y="58991"/>
                  </a:lnTo>
                  <a:lnTo>
                    <a:pt x="80975" y="57912"/>
                  </a:lnTo>
                  <a:lnTo>
                    <a:pt x="80975" y="49860"/>
                  </a:lnTo>
                  <a:close/>
                </a:path>
                <a:path w="168275" h="76835">
                  <a:moveTo>
                    <a:pt x="80975" y="39674"/>
                  </a:moveTo>
                  <a:lnTo>
                    <a:pt x="72936" y="40741"/>
                  </a:lnTo>
                  <a:lnTo>
                    <a:pt x="72936" y="48247"/>
                  </a:lnTo>
                  <a:lnTo>
                    <a:pt x="80975" y="47180"/>
                  </a:lnTo>
                  <a:lnTo>
                    <a:pt x="80975" y="39674"/>
                  </a:lnTo>
                  <a:close/>
                </a:path>
                <a:path w="168275" h="76835">
                  <a:moveTo>
                    <a:pt x="80975" y="29489"/>
                  </a:moveTo>
                  <a:lnTo>
                    <a:pt x="72936" y="30010"/>
                  </a:lnTo>
                  <a:lnTo>
                    <a:pt x="72936" y="38049"/>
                  </a:lnTo>
                  <a:lnTo>
                    <a:pt x="80975" y="37528"/>
                  </a:lnTo>
                  <a:lnTo>
                    <a:pt x="80975" y="29489"/>
                  </a:lnTo>
                  <a:close/>
                </a:path>
                <a:path w="168275" h="76835">
                  <a:moveTo>
                    <a:pt x="80975" y="19291"/>
                  </a:moveTo>
                  <a:lnTo>
                    <a:pt x="72936" y="19837"/>
                  </a:lnTo>
                  <a:lnTo>
                    <a:pt x="72936" y="27330"/>
                  </a:lnTo>
                  <a:lnTo>
                    <a:pt x="80975" y="26797"/>
                  </a:lnTo>
                  <a:lnTo>
                    <a:pt x="80975" y="19291"/>
                  </a:lnTo>
                  <a:close/>
                </a:path>
                <a:path w="168275" h="76835">
                  <a:moveTo>
                    <a:pt x="80975" y="9093"/>
                  </a:moveTo>
                  <a:lnTo>
                    <a:pt x="72936" y="9639"/>
                  </a:lnTo>
                  <a:lnTo>
                    <a:pt x="72936" y="17678"/>
                  </a:lnTo>
                  <a:lnTo>
                    <a:pt x="80975" y="16611"/>
                  </a:lnTo>
                  <a:lnTo>
                    <a:pt x="80975" y="9093"/>
                  </a:lnTo>
                  <a:close/>
                </a:path>
                <a:path w="168275" h="76835">
                  <a:moveTo>
                    <a:pt x="98145" y="17678"/>
                  </a:moveTo>
                  <a:lnTo>
                    <a:pt x="90639" y="18224"/>
                  </a:lnTo>
                  <a:lnTo>
                    <a:pt x="90639" y="25730"/>
                  </a:lnTo>
                  <a:lnTo>
                    <a:pt x="98145" y="25184"/>
                  </a:lnTo>
                  <a:lnTo>
                    <a:pt x="98145" y="17678"/>
                  </a:lnTo>
                  <a:close/>
                </a:path>
                <a:path w="168275" h="76835">
                  <a:moveTo>
                    <a:pt x="98145" y="6946"/>
                  </a:moveTo>
                  <a:lnTo>
                    <a:pt x="90639" y="7493"/>
                  </a:lnTo>
                  <a:lnTo>
                    <a:pt x="90639" y="15532"/>
                  </a:lnTo>
                  <a:lnTo>
                    <a:pt x="98145" y="14998"/>
                  </a:lnTo>
                  <a:lnTo>
                    <a:pt x="98145" y="6946"/>
                  </a:lnTo>
                  <a:close/>
                </a:path>
                <a:path w="168275" h="76835">
                  <a:moveTo>
                    <a:pt x="108343" y="16078"/>
                  </a:moveTo>
                  <a:lnTo>
                    <a:pt x="100838" y="17132"/>
                  </a:lnTo>
                  <a:lnTo>
                    <a:pt x="100838" y="25184"/>
                  </a:lnTo>
                  <a:lnTo>
                    <a:pt x="108343" y="24130"/>
                  </a:lnTo>
                  <a:lnTo>
                    <a:pt x="108343" y="16078"/>
                  </a:lnTo>
                  <a:close/>
                </a:path>
                <a:path w="168275" h="76835">
                  <a:moveTo>
                    <a:pt x="108343" y="5892"/>
                  </a:moveTo>
                  <a:lnTo>
                    <a:pt x="100838" y="6959"/>
                  </a:lnTo>
                  <a:lnTo>
                    <a:pt x="100838" y="14465"/>
                  </a:lnTo>
                  <a:lnTo>
                    <a:pt x="108343" y="13398"/>
                  </a:lnTo>
                  <a:lnTo>
                    <a:pt x="108343" y="5892"/>
                  </a:lnTo>
                  <a:close/>
                </a:path>
                <a:path w="168275" h="76835">
                  <a:moveTo>
                    <a:pt x="118529" y="15532"/>
                  </a:moveTo>
                  <a:lnTo>
                    <a:pt x="111023" y="16078"/>
                  </a:lnTo>
                  <a:lnTo>
                    <a:pt x="111023" y="23583"/>
                  </a:lnTo>
                  <a:lnTo>
                    <a:pt x="118529" y="23050"/>
                  </a:lnTo>
                  <a:lnTo>
                    <a:pt x="118529" y="15532"/>
                  </a:lnTo>
                  <a:close/>
                </a:path>
                <a:path w="168275" h="76835">
                  <a:moveTo>
                    <a:pt x="118529" y="5334"/>
                  </a:moveTo>
                  <a:lnTo>
                    <a:pt x="111023" y="5880"/>
                  </a:lnTo>
                  <a:lnTo>
                    <a:pt x="111023" y="13398"/>
                  </a:lnTo>
                  <a:lnTo>
                    <a:pt x="118529" y="12852"/>
                  </a:lnTo>
                  <a:lnTo>
                    <a:pt x="118529" y="5334"/>
                  </a:lnTo>
                  <a:close/>
                </a:path>
                <a:path w="168275" h="76835">
                  <a:moveTo>
                    <a:pt x="128727" y="14465"/>
                  </a:moveTo>
                  <a:lnTo>
                    <a:pt x="120688" y="15011"/>
                  </a:lnTo>
                  <a:lnTo>
                    <a:pt x="120688" y="23050"/>
                  </a:lnTo>
                  <a:lnTo>
                    <a:pt x="128727" y="21971"/>
                  </a:lnTo>
                  <a:lnTo>
                    <a:pt x="128727" y="14465"/>
                  </a:lnTo>
                  <a:close/>
                </a:path>
                <a:path w="168275" h="76835">
                  <a:moveTo>
                    <a:pt x="128727" y="3733"/>
                  </a:moveTo>
                  <a:lnTo>
                    <a:pt x="120688" y="4826"/>
                  </a:lnTo>
                  <a:lnTo>
                    <a:pt x="120688" y="12319"/>
                  </a:lnTo>
                  <a:lnTo>
                    <a:pt x="128727" y="11785"/>
                  </a:lnTo>
                  <a:lnTo>
                    <a:pt x="128727" y="3733"/>
                  </a:lnTo>
                  <a:close/>
                </a:path>
                <a:path w="168275" h="76835">
                  <a:moveTo>
                    <a:pt x="138379" y="13398"/>
                  </a:moveTo>
                  <a:lnTo>
                    <a:pt x="130873" y="13931"/>
                  </a:lnTo>
                  <a:lnTo>
                    <a:pt x="130873" y="21437"/>
                  </a:lnTo>
                  <a:lnTo>
                    <a:pt x="138379" y="20891"/>
                  </a:lnTo>
                  <a:lnTo>
                    <a:pt x="138379" y="13398"/>
                  </a:lnTo>
                  <a:close/>
                </a:path>
                <a:path w="168275" h="76835">
                  <a:moveTo>
                    <a:pt x="138379" y="3213"/>
                  </a:moveTo>
                  <a:lnTo>
                    <a:pt x="130873" y="3733"/>
                  </a:lnTo>
                  <a:lnTo>
                    <a:pt x="130873" y="11785"/>
                  </a:lnTo>
                  <a:lnTo>
                    <a:pt x="138379" y="10706"/>
                  </a:lnTo>
                  <a:lnTo>
                    <a:pt x="138379" y="3213"/>
                  </a:lnTo>
                  <a:close/>
                </a:path>
                <a:path w="168275" h="76835">
                  <a:moveTo>
                    <a:pt x="148564" y="12319"/>
                  </a:moveTo>
                  <a:lnTo>
                    <a:pt x="140525" y="13398"/>
                  </a:lnTo>
                  <a:lnTo>
                    <a:pt x="140525" y="20891"/>
                  </a:lnTo>
                  <a:lnTo>
                    <a:pt x="148564" y="19837"/>
                  </a:lnTo>
                  <a:lnTo>
                    <a:pt x="148564" y="12319"/>
                  </a:lnTo>
                  <a:close/>
                </a:path>
                <a:path w="168275" h="76835">
                  <a:moveTo>
                    <a:pt x="148564" y="2120"/>
                  </a:moveTo>
                  <a:lnTo>
                    <a:pt x="140525" y="2679"/>
                  </a:lnTo>
                  <a:lnTo>
                    <a:pt x="140525" y="10718"/>
                  </a:lnTo>
                  <a:lnTo>
                    <a:pt x="148564" y="9639"/>
                  </a:lnTo>
                  <a:lnTo>
                    <a:pt x="148564" y="2120"/>
                  </a:lnTo>
                  <a:close/>
                </a:path>
                <a:path w="168275" h="76835">
                  <a:moveTo>
                    <a:pt x="158229" y="11252"/>
                  </a:moveTo>
                  <a:lnTo>
                    <a:pt x="150723" y="11785"/>
                  </a:lnTo>
                  <a:lnTo>
                    <a:pt x="150723" y="19291"/>
                  </a:lnTo>
                  <a:lnTo>
                    <a:pt x="158229" y="19291"/>
                  </a:lnTo>
                  <a:lnTo>
                    <a:pt x="158229" y="11252"/>
                  </a:lnTo>
                  <a:close/>
                </a:path>
                <a:path w="168275" h="76835">
                  <a:moveTo>
                    <a:pt x="158229" y="1066"/>
                  </a:moveTo>
                  <a:lnTo>
                    <a:pt x="150723" y="1587"/>
                  </a:lnTo>
                  <a:lnTo>
                    <a:pt x="150723" y="9639"/>
                  </a:lnTo>
                  <a:lnTo>
                    <a:pt x="158229" y="9093"/>
                  </a:lnTo>
                  <a:lnTo>
                    <a:pt x="158229" y="1066"/>
                  </a:lnTo>
                  <a:close/>
                </a:path>
                <a:path w="168275" h="76835">
                  <a:moveTo>
                    <a:pt x="167868" y="0"/>
                  </a:moveTo>
                  <a:lnTo>
                    <a:pt x="160896" y="1054"/>
                  </a:lnTo>
                  <a:lnTo>
                    <a:pt x="160896" y="8572"/>
                  </a:lnTo>
                  <a:lnTo>
                    <a:pt x="167868" y="7493"/>
                  </a:lnTo>
                  <a:lnTo>
                    <a:pt x="1678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138765" y="6198069"/>
              <a:ext cx="77470" cy="67310"/>
            </a:xfrm>
            <a:custGeom>
              <a:avLst/>
              <a:gdLst/>
              <a:ahLst/>
              <a:cxnLst/>
              <a:rect l="l" t="t" r="r" b="b"/>
              <a:pathLst>
                <a:path w="77470" h="67310">
                  <a:moveTo>
                    <a:pt x="7505" y="58458"/>
                  </a:moveTo>
                  <a:lnTo>
                    <a:pt x="0" y="58991"/>
                  </a:lnTo>
                  <a:lnTo>
                    <a:pt x="0" y="67030"/>
                  </a:lnTo>
                  <a:lnTo>
                    <a:pt x="7505" y="66497"/>
                  </a:lnTo>
                  <a:lnTo>
                    <a:pt x="7505" y="58458"/>
                  </a:lnTo>
                  <a:close/>
                </a:path>
                <a:path w="77470" h="67310">
                  <a:moveTo>
                    <a:pt x="7505" y="48247"/>
                  </a:moveTo>
                  <a:lnTo>
                    <a:pt x="0" y="49326"/>
                  </a:lnTo>
                  <a:lnTo>
                    <a:pt x="0" y="56819"/>
                  </a:lnTo>
                  <a:lnTo>
                    <a:pt x="7505" y="55778"/>
                  </a:lnTo>
                  <a:lnTo>
                    <a:pt x="7505" y="48247"/>
                  </a:lnTo>
                  <a:close/>
                </a:path>
                <a:path w="77470" h="67310">
                  <a:moveTo>
                    <a:pt x="7505" y="38049"/>
                  </a:moveTo>
                  <a:lnTo>
                    <a:pt x="0" y="38608"/>
                  </a:lnTo>
                  <a:lnTo>
                    <a:pt x="0" y="46647"/>
                  </a:lnTo>
                  <a:lnTo>
                    <a:pt x="7505" y="45567"/>
                  </a:lnTo>
                  <a:lnTo>
                    <a:pt x="7505" y="38049"/>
                  </a:lnTo>
                  <a:close/>
                </a:path>
                <a:path w="77470" h="67310">
                  <a:moveTo>
                    <a:pt x="7505" y="27343"/>
                  </a:moveTo>
                  <a:lnTo>
                    <a:pt x="0" y="28409"/>
                  </a:lnTo>
                  <a:lnTo>
                    <a:pt x="0" y="35928"/>
                  </a:lnTo>
                  <a:lnTo>
                    <a:pt x="7505" y="35382"/>
                  </a:lnTo>
                  <a:lnTo>
                    <a:pt x="7505" y="27343"/>
                  </a:lnTo>
                  <a:close/>
                </a:path>
                <a:path w="77470" h="67310">
                  <a:moveTo>
                    <a:pt x="7505" y="17678"/>
                  </a:moveTo>
                  <a:lnTo>
                    <a:pt x="0" y="18224"/>
                  </a:lnTo>
                  <a:lnTo>
                    <a:pt x="0" y="25730"/>
                  </a:lnTo>
                  <a:lnTo>
                    <a:pt x="7505" y="25184"/>
                  </a:lnTo>
                  <a:lnTo>
                    <a:pt x="7505" y="17678"/>
                  </a:lnTo>
                  <a:close/>
                </a:path>
                <a:path w="77470" h="67310">
                  <a:moveTo>
                    <a:pt x="7505" y="6946"/>
                  </a:moveTo>
                  <a:lnTo>
                    <a:pt x="0" y="7493"/>
                  </a:lnTo>
                  <a:lnTo>
                    <a:pt x="0" y="15532"/>
                  </a:lnTo>
                  <a:lnTo>
                    <a:pt x="7505" y="14998"/>
                  </a:lnTo>
                  <a:lnTo>
                    <a:pt x="7505" y="6946"/>
                  </a:lnTo>
                  <a:close/>
                </a:path>
                <a:path w="77470" h="67310">
                  <a:moveTo>
                    <a:pt x="17703" y="57365"/>
                  </a:moveTo>
                  <a:lnTo>
                    <a:pt x="10198" y="58445"/>
                  </a:lnTo>
                  <a:lnTo>
                    <a:pt x="10198" y="65951"/>
                  </a:lnTo>
                  <a:lnTo>
                    <a:pt x="17703" y="64871"/>
                  </a:lnTo>
                  <a:lnTo>
                    <a:pt x="17703" y="57365"/>
                  </a:lnTo>
                  <a:close/>
                </a:path>
                <a:path w="77470" h="67310">
                  <a:moveTo>
                    <a:pt x="17703" y="47180"/>
                  </a:moveTo>
                  <a:lnTo>
                    <a:pt x="10198" y="47713"/>
                  </a:lnTo>
                  <a:lnTo>
                    <a:pt x="10198" y="55778"/>
                  </a:lnTo>
                  <a:lnTo>
                    <a:pt x="17703" y="55232"/>
                  </a:lnTo>
                  <a:lnTo>
                    <a:pt x="17703" y="47180"/>
                  </a:lnTo>
                  <a:close/>
                </a:path>
                <a:path w="77470" h="67310">
                  <a:moveTo>
                    <a:pt x="17703" y="36995"/>
                  </a:moveTo>
                  <a:lnTo>
                    <a:pt x="10198" y="37528"/>
                  </a:lnTo>
                  <a:lnTo>
                    <a:pt x="10198" y="45034"/>
                  </a:lnTo>
                  <a:lnTo>
                    <a:pt x="17703" y="44488"/>
                  </a:lnTo>
                  <a:lnTo>
                    <a:pt x="17703" y="36995"/>
                  </a:lnTo>
                  <a:close/>
                </a:path>
                <a:path w="77470" h="67310">
                  <a:moveTo>
                    <a:pt x="17703" y="26809"/>
                  </a:moveTo>
                  <a:lnTo>
                    <a:pt x="10198" y="27343"/>
                  </a:lnTo>
                  <a:lnTo>
                    <a:pt x="10198" y="35382"/>
                  </a:lnTo>
                  <a:lnTo>
                    <a:pt x="17703" y="34315"/>
                  </a:lnTo>
                  <a:lnTo>
                    <a:pt x="17703" y="26809"/>
                  </a:lnTo>
                  <a:close/>
                </a:path>
                <a:path w="77470" h="67310">
                  <a:moveTo>
                    <a:pt x="17703" y="16078"/>
                  </a:moveTo>
                  <a:lnTo>
                    <a:pt x="10198" y="17132"/>
                  </a:lnTo>
                  <a:lnTo>
                    <a:pt x="10198" y="25184"/>
                  </a:lnTo>
                  <a:lnTo>
                    <a:pt x="17703" y="24130"/>
                  </a:lnTo>
                  <a:lnTo>
                    <a:pt x="17703" y="16078"/>
                  </a:lnTo>
                  <a:close/>
                </a:path>
                <a:path w="77470" h="67310">
                  <a:moveTo>
                    <a:pt x="17703" y="5892"/>
                  </a:moveTo>
                  <a:lnTo>
                    <a:pt x="10198" y="6959"/>
                  </a:lnTo>
                  <a:lnTo>
                    <a:pt x="10198" y="14465"/>
                  </a:lnTo>
                  <a:lnTo>
                    <a:pt x="17703" y="13398"/>
                  </a:lnTo>
                  <a:lnTo>
                    <a:pt x="17703" y="5892"/>
                  </a:lnTo>
                  <a:close/>
                </a:path>
                <a:path w="77470" h="67310">
                  <a:moveTo>
                    <a:pt x="27889" y="56299"/>
                  </a:moveTo>
                  <a:lnTo>
                    <a:pt x="20383" y="56819"/>
                  </a:lnTo>
                  <a:lnTo>
                    <a:pt x="20383" y="64871"/>
                  </a:lnTo>
                  <a:lnTo>
                    <a:pt x="27889" y="63804"/>
                  </a:lnTo>
                  <a:lnTo>
                    <a:pt x="27889" y="56299"/>
                  </a:lnTo>
                  <a:close/>
                </a:path>
                <a:path w="77470" h="67310">
                  <a:moveTo>
                    <a:pt x="27889" y="46101"/>
                  </a:moveTo>
                  <a:lnTo>
                    <a:pt x="20383" y="47180"/>
                  </a:lnTo>
                  <a:lnTo>
                    <a:pt x="20383" y="54686"/>
                  </a:lnTo>
                  <a:lnTo>
                    <a:pt x="27889" y="53606"/>
                  </a:lnTo>
                  <a:lnTo>
                    <a:pt x="27889" y="46101"/>
                  </a:lnTo>
                  <a:close/>
                </a:path>
                <a:path w="77470" h="67310">
                  <a:moveTo>
                    <a:pt x="27889" y="35369"/>
                  </a:moveTo>
                  <a:lnTo>
                    <a:pt x="20383" y="36436"/>
                  </a:lnTo>
                  <a:lnTo>
                    <a:pt x="20383" y="44488"/>
                  </a:lnTo>
                  <a:lnTo>
                    <a:pt x="27889" y="43421"/>
                  </a:lnTo>
                  <a:lnTo>
                    <a:pt x="27889" y="35369"/>
                  </a:lnTo>
                  <a:close/>
                </a:path>
                <a:path w="77470" h="67310">
                  <a:moveTo>
                    <a:pt x="27889" y="25730"/>
                  </a:moveTo>
                  <a:lnTo>
                    <a:pt x="20383" y="26263"/>
                  </a:lnTo>
                  <a:lnTo>
                    <a:pt x="20383" y="33769"/>
                  </a:lnTo>
                  <a:lnTo>
                    <a:pt x="27889" y="33223"/>
                  </a:lnTo>
                  <a:lnTo>
                    <a:pt x="27889" y="25730"/>
                  </a:lnTo>
                  <a:close/>
                </a:path>
                <a:path w="77470" h="67310">
                  <a:moveTo>
                    <a:pt x="27889" y="15532"/>
                  </a:moveTo>
                  <a:lnTo>
                    <a:pt x="20383" y="16078"/>
                  </a:lnTo>
                  <a:lnTo>
                    <a:pt x="20383" y="23583"/>
                  </a:lnTo>
                  <a:lnTo>
                    <a:pt x="27889" y="23050"/>
                  </a:lnTo>
                  <a:lnTo>
                    <a:pt x="27889" y="15532"/>
                  </a:lnTo>
                  <a:close/>
                </a:path>
                <a:path w="77470" h="67310">
                  <a:moveTo>
                    <a:pt x="27889" y="5334"/>
                  </a:moveTo>
                  <a:lnTo>
                    <a:pt x="20383" y="5880"/>
                  </a:lnTo>
                  <a:lnTo>
                    <a:pt x="20383" y="13398"/>
                  </a:lnTo>
                  <a:lnTo>
                    <a:pt x="27889" y="12852"/>
                  </a:lnTo>
                  <a:lnTo>
                    <a:pt x="27889" y="5334"/>
                  </a:lnTo>
                  <a:close/>
                </a:path>
                <a:path w="77470" h="67310">
                  <a:moveTo>
                    <a:pt x="38087" y="55245"/>
                  </a:moveTo>
                  <a:lnTo>
                    <a:pt x="30048" y="55778"/>
                  </a:lnTo>
                  <a:lnTo>
                    <a:pt x="30048" y="63817"/>
                  </a:lnTo>
                  <a:lnTo>
                    <a:pt x="38087" y="62738"/>
                  </a:lnTo>
                  <a:lnTo>
                    <a:pt x="38087" y="55245"/>
                  </a:lnTo>
                  <a:close/>
                </a:path>
                <a:path w="77470" h="67310">
                  <a:moveTo>
                    <a:pt x="38087" y="45034"/>
                  </a:moveTo>
                  <a:lnTo>
                    <a:pt x="30048" y="45567"/>
                  </a:lnTo>
                  <a:lnTo>
                    <a:pt x="30048" y="53073"/>
                  </a:lnTo>
                  <a:lnTo>
                    <a:pt x="38087" y="52552"/>
                  </a:lnTo>
                  <a:lnTo>
                    <a:pt x="38087" y="45034"/>
                  </a:lnTo>
                  <a:close/>
                </a:path>
                <a:path w="77470" h="67310">
                  <a:moveTo>
                    <a:pt x="38087" y="34848"/>
                  </a:moveTo>
                  <a:lnTo>
                    <a:pt x="30048" y="35382"/>
                  </a:lnTo>
                  <a:lnTo>
                    <a:pt x="30048" y="43434"/>
                  </a:lnTo>
                  <a:lnTo>
                    <a:pt x="38087" y="42367"/>
                  </a:lnTo>
                  <a:lnTo>
                    <a:pt x="38087" y="34848"/>
                  </a:lnTo>
                  <a:close/>
                </a:path>
                <a:path w="77470" h="67310">
                  <a:moveTo>
                    <a:pt x="38087" y="24650"/>
                  </a:moveTo>
                  <a:lnTo>
                    <a:pt x="30048" y="25730"/>
                  </a:lnTo>
                  <a:lnTo>
                    <a:pt x="30048" y="33223"/>
                  </a:lnTo>
                  <a:lnTo>
                    <a:pt x="38087" y="32169"/>
                  </a:lnTo>
                  <a:lnTo>
                    <a:pt x="38087" y="24650"/>
                  </a:lnTo>
                  <a:close/>
                </a:path>
                <a:path w="77470" h="67310">
                  <a:moveTo>
                    <a:pt x="38087" y="14465"/>
                  </a:moveTo>
                  <a:lnTo>
                    <a:pt x="30048" y="15011"/>
                  </a:lnTo>
                  <a:lnTo>
                    <a:pt x="30048" y="23050"/>
                  </a:lnTo>
                  <a:lnTo>
                    <a:pt x="38087" y="21971"/>
                  </a:lnTo>
                  <a:lnTo>
                    <a:pt x="38087" y="14465"/>
                  </a:lnTo>
                  <a:close/>
                </a:path>
                <a:path w="77470" h="67310">
                  <a:moveTo>
                    <a:pt x="38087" y="3733"/>
                  </a:moveTo>
                  <a:lnTo>
                    <a:pt x="30048" y="4826"/>
                  </a:lnTo>
                  <a:lnTo>
                    <a:pt x="30048" y="12319"/>
                  </a:lnTo>
                  <a:lnTo>
                    <a:pt x="38087" y="11785"/>
                  </a:lnTo>
                  <a:lnTo>
                    <a:pt x="38087" y="3733"/>
                  </a:lnTo>
                  <a:close/>
                </a:path>
                <a:path w="77470" h="67310">
                  <a:moveTo>
                    <a:pt x="47739" y="54152"/>
                  </a:moveTo>
                  <a:lnTo>
                    <a:pt x="40233" y="55232"/>
                  </a:lnTo>
                  <a:lnTo>
                    <a:pt x="40233" y="62738"/>
                  </a:lnTo>
                  <a:lnTo>
                    <a:pt x="47739" y="61658"/>
                  </a:lnTo>
                  <a:lnTo>
                    <a:pt x="47739" y="54152"/>
                  </a:lnTo>
                  <a:close/>
                </a:path>
                <a:path w="77470" h="67310">
                  <a:moveTo>
                    <a:pt x="47739" y="43980"/>
                  </a:moveTo>
                  <a:lnTo>
                    <a:pt x="40233" y="45034"/>
                  </a:lnTo>
                  <a:lnTo>
                    <a:pt x="40233" y="52552"/>
                  </a:lnTo>
                  <a:lnTo>
                    <a:pt x="47739" y="51473"/>
                  </a:lnTo>
                  <a:lnTo>
                    <a:pt x="47739" y="43980"/>
                  </a:lnTo>
                  <a:close/>
                </a:path>
                <a:path w="77470" h="67310">
                  <a:moveTo>
                    <a:pt x="47739" y="33223"/>
                  </a:moveTo>
                  <a:lnTo>
                    <a:pt x="40233" y="34302"/>
                  </a:lnTo>
                  <a:lnTo>
                    <a:pt x="40233" y="42354"/>
                  </a:lnTo>
                  <a:lnTo>
                    <a:pt x="47739" y="41275"/>
                  </a:lnTo>
                  <a:lnTo>
                    <a:pt x="47739" y="33223"/>
                  </a:lnTo>
                  <a:close/>
                </a:path>
                <a:path w="77470" h="67310">
                  <a:moveTo>
                    <a:pt x="47739" y="23583"/>
                  </a:moveTo>
                  <a:lnTo>
                    <a:pt x="40233" y="24130"/>
                  </a:lnTo>
                  <a:lnTo>
                    <a:pt x="40233" y="31623"/>
                  </a:lnTo>
                  <a:lnTo>
                    <a:pt x="47739" y="31623"/>
                  </a:lnTo>
                  <a:lnTo>
                    <a:pt x="47739" y="23583"/>
                  </a:lnTo>
                  <a:close/>
                </a:path>
                <a:path w="77470" h="67310">
                  <a:moveTo>
                    <a:pt x="47739" y="13398"/>
                  </a:moveTo>
                  <a:lnTo>
                    <a:pt x="40233" y="13931"/>
                  </a:lnTo>
                  <a:lnTo>
                    <a:pt x="40233" y="21437"/>
                  </a:lnTo>
                  <a:lnTo>
                    <a:pt x="47739" y="20891"/>
                  </a:lnTo>
                  <a:lnTo>
                    <a:pt x="47739" y="13398"/>
                  </a:lnTo>
                  <a:close/>
                </a:path>
                <a:path w="77470" h="67310">
                  <a:moveTo>
                    <a:pt x="47739" y="3213"/>
                  </a:moveTo>
                  <a:lnTo>
                    <a:pt x="40233" y="3733"/>
                  </a:lnTo>
                  <a:lnTo>
                    <a:pt x="40233" y="11785"/>
                  </a:lnTo>
                  <a:lnTo>
                    <a:pt x="47739" y="10706"/>
                  </a:lnTo>
                  <a:lnTo>
                    <a:pt x="47739" y="3213"/>
                  </a:lnTo>
                  <a:close/>
                </a:path>
                <a:path w="77470" h="67310">
                  <a:moveTo>
                    <a:pt x="57924" y="53073"/>
                  </a:moveTo>
                  <a:lnTo>
                    <a:pt x="49885" y="53606"/>
                  </a:lnTo>
                  <a:lnTo>
                    <a:pt x="49885" y="61125"/>
                  </a:lnTo>
                  <a:lnTo>
                    <a:pt x="57924" y="60579"/>
                  </a:lnTo>
                  <a:lnTo>
                    <a:pt x="57924" y="53073"/>
                  </a:lnTo>
                  <a:close/>
                </a:path>
                <a:path w="77470" h="67310">
                  <a:moveTo>
                    <a:pt x="57924" y="42887"/>
                  </a:moveTo>
                  <a:lnTo>
                    <a:pt x="49885" y="43434"/>
                  </a:lnTo>
                  <a:lnTo>
                    <a:pt x="49885" y="50939"/>
                  </a:lnTo>
                  <a:lnTo>
                    <a:pt x="57924" y="50406"/>
                  </a:lnTo>
                  <a:lnTo>
                    <a:pt x="57924" y="42887"/>
                  </a:lnTo>
                  <a:close/>
                </a:path>
                <a:path w="77470" h="67310">
                  <a:moveTo>
                    <a:pt x="57924" y="32689"/>
                  </a:moveTo>
                  <a:lnTo>
                    <a:pt x="49885" y="33223"/>
                  </a:lnTo>
                  <a:lnTo>
                    <a:pt x="49885" y="41275"/>
                  </a:lnTo>
                  <a:lnTo>
                    <a:pt x="57924" y="40195"/>
                  </a:lnTo>
                  <a:lnTo>
                    <a:pt x="57924" y="32689"/>
                  </a:lnTo>
                  <a:close/>
                </a:path>
                <a:path w="77470" h="67310">
                  <a:moveTo>
                    <a:pt x="57924" y="22517"/>
                  </a:moveTo>
                  <a:lnTo>
                    <a:pt x="49885" y="23583"/>
                  </a:lnTo>
                  <a:lnTo>
                    <a:pt x="49885" y="31089"/>
                  </a:lnTo>
                  <a:lnTo>
                    <a:pt x="57924" y="30010"/>
                  </a:lnTo>
                  <a:lnTo>
                    <a:pt x="57924" y="22517"/>
                  </a:lnTo>
                  <a:close/>
                </a:path>
                <a:path w="77470" h="67310">
                  <a:moveTo>
                    <a:pt x="57924" y="12319"/>
                  </a:moveTo>
                  <a:lnTo>
                    <a:pt x="49885" y="13398"/>
                  </a:lnTo>
                  <a:lnTo>
                    <a:pt x="49885" y="20891"/>
                  </a:lnTo>
                  <a:lnTo>
                    <a:pt x="57924" y="19837"/>
                  </a:lnTo>
                  <a:lnTo>
                    <a:pt x="57924" y="12319"/>
                  </a:lnTo>
                  <a:close/>
                </a:path>
                <a:path w="77470" h="67310">
                  <a:moveTo>
                    <a:pt x="57924" y="2120"/>
                  </a:moveTo>
                  <a:lnTo>
                    <a:pt x="49885" y="2679"/>
                  </a:lnTo>
                  <a:lnTo>
                    <a:pt x="49885" y="10718"/>
                  </a:lnTo>
                  <a:lnTo>
                    <a:pt x="57924" y="9639"/>
                  </a:lnTo>
                  <a:lnTo>
                    <a:pt x="57924" y="2120"/>
                  </a:lnTo>
                  <a:close/>
                </a:path>
                <a:path w="77470" h="67310">
                  <a:moveTo>
                    <a:pt x="67589" y="52006"/>
                  </a:moveTo>
                  <a:lnTo>
                    <a:pt x="60083" y="53086"/>
                  </a:lnTo>
                  <a:lnTo>
                    <a:pt x="60083" y="60591"/>
                  </a:lnTo>
                  <a:lnTo>
                    <a:pt x="67589" y="59524"/>
                  </a:lnTo>
                  <a:lnTo>
                    <a:pt x="67589" y="52006"/>
                  </a:lnTo>
                  <a:close/>
                </a:path>
                <a:path w="77470" h="67310">
                  <a:moveTo>
                    <a:pt x="67589" y="41821"/>
                  </a:moveTo>
                  <a:lnTo>
                    <a:pt x="60083" y="42367"/>
                  </a:lnTo>
                  <a:lnTo>
                    <a:pt x="60083" y="50406"/>
                  </a:lnTo>
                  <a:lnTo>
                    <a:pt x="67589" y="49326"/>
                  </a:lnTo>
                  <a:lnTo>
                    <a:pt x="67589" y="41821"/>
                  </a:lnTo>
                  <a:close/>
                </a:path>
                <a:path w="77470" h="67310">
                  <a:moveTo>
                    <a:pt x="67589" y="31623"/>
                  </a:moveTo>
                  <a:lnTo>
                    <a:pt x="60083" y="32169"/>
                  </a:lnTo>
                  <a:lnTo>
                    <a:pt x="60083" y="40195"/>
                  </a:lnTo>
                  <a:lnTo>
                    <a:pt x="67589" y="39141"/>
                  </a:lnTo>
                  <a:lnTo>
                    <a:pt x="67589" y="31623"/>
                  </a:lnTo>
                  <a:close/>
                </a:path>
                <a:path w="77470" h="67310">
                  <a:moveTo>
                    <a:pt x="67589" y="21437"/>
                  </a:moveTo>
                  <a:lnTo>
                    <a:pt x="60083" y="21971"/>
                  </a:lnTo>
                  <a:lnTo>
                    <a:pt x="60083" y="29489"/>
                  </a:lnTo>
                  <a:lnTo>
                    <a:pt x="67589" y="29489"/>
                  </a:lnTo>
                  <a:lnTo>
                    <a:pt x="67589" y="21437"/>
                  </a:lnTo>
                  <a:close/>
                </a:path>
                <a:path w="77470" h="67310">
                  <a:moveTo>
                    <a:pt x="67589" y="11252"/>
                  </a:moveTo>
                  <a:lnTo>
                    <a:pt x="60083" y="11785"/>
                  </a:lnTo>
                  <a:lnTo>
                    <a:pt x="60083" y="19291"/>
                  </a:lnTo>
                  <a:lnTo>
                    <a:pt x="67589" y="19291"/>
                  </a:lnTo>
                  <a:lnTo>
                    <a:pt x="67589" y="11252"/>
                  </a:lnTo>
                  <a:close/>
                </a:path>
                <a:path w="77470" h="67310">
                  <a:moveTo>
                    <a:pt x="67589" y="1066"/>
                  </a:moveTo>
                  <a:lnTo>
                    <a:pt x="60083" y="1587"/>
                  </a:lnTo>
                  <a:lnTo>
                    <a:pt x="60083" y="9639"/>
                  </a:lnTo>
                  <a:lnTo>
                    <a:pt x="67589" y="9093"/>
                  </a:lnTo>
                  <a:lnTo>
                    <a:pt x="67589" y="1066"/>
                  </a:lnTo>
                  <a:close/>
                </a:path>
                <a:path w="77470" h="67310">
                  <a:moveTo>
                    <a:pt x="77228" y="50939"/>
                  </a:moveTo>
                  <a:lnTo>
                    <a:pt x="70256" y="51473"/>
                  </a:lnTo>
                  <a:lnTo>
                    <a:pt x="70256" y="58991"/>
                  </a:lnTo>
                  <a:lnTo>
                    <a:pt x="77228" y="58458"/>
                  </a:lnTo>
                  <a:lnTo>
                    <a:pt x="77228" y="50939"/>
                  </a:lnTo>
                  <a:close/>
                </a:path>
                <a:path w="77470" h="67310">
                  <a:moveTo>
                    <a:pt x="77228" y="40754"/>
                  </a:moveTo>
                  <a:lnTo>
                    <a:pt x="70256" y="41275"/>
                  </a:lnTo>
                  <a:lnTo>
                    <a:pt x="70256" y="49326"/>
                  </a:lnTo>
                  <a:lnTo>
                    <a:pt x="77228" y="48247"/>
                  </a:lnTo>
                  <a:lnTo>
                    <a:pt x="77228" y="40754"/>
                  </a:lnTo>
                  <a:close/>
                </a:path>
                <a:path w="77470" h="67310">
                  <a:moveTo>
                    <a:pt x="77228" y="30556"/>
                  </a:moveTo>
                  <a:lnTo>
                    <a:pt x="70256" y="31623"/>
                  </a:lnTo>
                  <a:lnTo>
                    <a:pt x="70256" y="39141"/>
                  </a:lnTo>
                  <a:lnTo>
                    <a:pt x="77228" y="38049"/>
                  </a:lnTo>
                  <a:lnTo>
                    <a:pt x="77228" y="30556"/>
                  </a:lnTo>
                  <a:close/>
                </a:path>
                <a:path w="77470" h="67310">
                  <a:moveTo>
                    <a:pt x="77228" y="20370"/>
                  </a:moveTo>
                  <a:lnTo>
                    <a:pt x="70256" y="21437"/>
                  </a:lnTo>
                  <a:lnTo>
                    <a:pt x="70256" y="28943"/>
                  </a:lnTo>
                  <a:lnTo>
                    <a:pt x="77228" y="27876"/>
                  </a:lnTo>
                  <a:lnTo>
                    <a:pt x="77228" y="20370"/>
                  </a:lnTo>
                  <a:close/>
                </a:path>
                <a:path w="77470" h="67310">
                  <a:moveTo>
                    <a:pt x="77228" y="10172"/>
                  </a:moveTo>
                  <a:lnTo>
                    <a:pt x="70256" y="11252"/>
                  </a:lnTo>
                  <a:lnTo>
                    <a:pt x="70256" y="18757"/>
                  </a:lnTo>
                  <a:lnTo>
                    <a:pt x="77228" y="17678"/>
                  </a:lnTo>
                  <a:lnTo>
                    <a:pt x="77228" y="10172"/>
                  </a:lnTo>
                  <a:close/>
                </a:path>
                <a:path w="77470" h="67310">
                  <a:moveTo>
                    <a:pt x="77228" y="0"/>
                  </a:moveTo>
                  <a:lnTo>
                    <a:pt x="70256" y="1054"/>
                  </a:lnTo>
                  <a:lnTo>
                    <a:pt x="70256" y="8572"/>
                  </a:lnTo>
                  <a:lnTo>
                    <a:pt x="77228" y="7493"/>
                  </a:lnTo>
                  <a:lnTo>
                    <a:pt x="772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38765" y="6190018"/>
              <a:ext cx="162560" cy="75565"/>
            </a:xfrm>
            <a:custGeom>
              <a:avLst/>
              <a:gdLst/>
              <a:ahLst/>
              <a:cxnLst/>
              <a:rect l="l" t="t" r="r" b="b"/>
              <a:pathLst>
                <a:path w="162560" h="75564">
                  <a:moveTo>
                    <a:pt x="7505" y="66509"/>
                  </a:moveTo>
                  <a:lnTo>
                    <a:pt x="0" y="67043"/>
                  </a:lnTo>
                  <a:lnTo>
                    <a:pt x="0" y="75082"/>
                  </a:lnTo>
                  <a:lnTo>
                    <a:pt x="7505" y="74549"/>
                  </a:lnTo>
                  <a:lnTo>
                    <a:pt x="7505" y="66509"/>
                  </a:lnTo>
                  <a:close/>
                </a:path>
                <a:path w="162560" h="75564">
                  <a:moveTo>
                    <a:pt x="7505" y="56299"/>
                  </a:moveTo>
                  <a:lnTo>
                    <a:pt x="0" y="57378"/>
                  </a:lnTo>
                  <a:lnTo>
                    <a:pt x="0" y="64871"/>
                  </a:lnTo>
                  <a:lnTo>
                    <a:pt x="7505" y="63830"/>
                  </a:lnTo>
                  <a:lnTo>
                    <a:pt x="7505" y="56299"/>
                  </a:lnTo>
                  <a:close/>
                </a:path>
                <a:path w="162560" h="75564">
                  <a:moveTo>
                    <a:pt x="17703" y="65417"/>
                  </a:moveTo>
                  <a:lnTo>
                    <a:pt x="10198" y="66497"/>
                  </a:lnTo>
                  <a:lnTo>
                    <a:pt x="10198" y="74002"/>
                  </a:lnTo>
                  <a:lnTo>
                    <a:pt x="17703" y="72923"/>
                  </a:lnTo>
                  <a:lnTo>
                    <a:pt x="17703" y="65417"/>
                  </a:lnTo>
                  <a:close/>
                </a:path>
                <a:path w="162560" h="75564">
                  <a:moveTo>
                    <a:pt x="17703" y="55232"/>
                  </a:moveTo>
                  <a:lnTo>
                    <a:pt x="10198" y="55765"/>
                  </a:lnTo>
                  <a:lnTo>
                    <a:pt x="10198" y="63830"/>
                  </a:lnTo>
                  <a:lnTo>
                    <a:pt x="17703" y="63284"/>
                  </a:lnTo>
                  <a:lnTo>
                    <a:pt x="17703" y="55232"/>
                  </a:lnTo>
                  <a:close/>
                </a:path>
                <a:path w="162560" h="75564">
                  <a:moveTo>
                    <a:pt x="27889" y="64350"/>
                  </a:moveTo>
                  <a:lnTo>
                    <a:pt x="20383" y="64871"/>
                  </a:lnTo>
                  <a:lnTo>
                    <a:pt x="20383" y="72923"/>
                  </a:lnTo>
                  <a:lnTo>
                    <a:pt x="27889" y="71856"/>
                  </a:lnTo>
                  <a:lnTo>
                    <a:pt x="27889" y="64350"/>
                  </a:lnTo>
                  <a:close/>
                </a:path>
                <a:path w="162560" h="75564">
                  <a:moveTo>
                    <a:pt x="27889" y="54152"/>
                  </a:moveTo>
                  <a:lnTo>
                    <a:pt x="20383" y="55232"/>
                  </a:lnTo>
                  <a:lnTo>
                    <a:pt x="20383" y="62738"/>
                  </a:lnTo>
                  <a:lnTo>
                    <a:pt x="27889" y="61658"/>
                  </a:lnTo>
                  <a:lnTo>
                    <a:pt x="27889" y="54152"/>
                  </a:lnTo>
                  <a:close/>
                </a:path>
                <a:path w="162560" h="75564">
                  <a:moveTo>
                    <a:pt x="38087" y="63296"/>
                  </a:moveTo>
                  <a:lnTo>
                    <a:pt x="30048" y="63830"/>
                  </a:lnTo>
                  <a:lnTo>
                    <a:pt x="30048" y="71869"/>
                  </a:lnTo>
                  <a:lnTo>
                    <a:pt x="38087" y="70789"/>
                  </a:lnTo>
                  <a:lnTo>
                    <a:pt x="38087" y="63296"/>
                  </a:lnTo>
                  <a:close/>
                </a:path>
                <a:path w="162560" h="75564">
                  <a:moveTo>
                    <a:pt x="38087" y="53086"/>
                  </a:moveTo>
                  <a:lnTo>
                    <a:pt x="30048" y="53619"/>
                  </a:lnTo>
                  <a:lnTo>
                    <a:pt x="30048" y="61125"/>
                  </a:lnTo>
                  <a:lnTo>
                    <a:pt x="38087" y="60604"/>
                  </a:lnTo>
                  <a:lnTo>
                    <a:pt x="38087" y="53086"/>
                  </a:lnTo>
                  <a:close/>
                </a:path>
                <a:path w="162560" h="75564">
                  <a:moveTo>
                    <a:pt x="47739" y="62204"/>
                  </a:moveTo>
                  <a:lnTo>
                    <a:pt x="40233" y="63284"/>
                  </a:lnTo>
                  <a:lnTo>
                    <a:pt x="40233" y="70789"/>
                  </a:lnTo>
                  <a:lnTo>
                    <a:pt x="47739" y="69710"/>
                  </a:lnTo>
                  <a:lnTo>
                    <a:pt x="47739" y="62204"/>
                  </a:lnTo>
                  <a:close/>
                </a:path>
                <a:path w="162560" h="75564">
                  <a:moveTo>
                    <a:pt x="47739" y="52031"/>
                  </a:moveTo>
                  <a:lnTo>
                    <a:pt x="40233" y="53086"/>
                  </a:lnTo>
                  <a:lnTo>
                    <a:pt x="40233" y="60604"/>
                  </a:lnTo>
                  <a:lnTo>
                    <a:pt x="47739" y="59524"/>
                  </a:lnTo>
                  <a:lnTo>
                    <a:pt x="47739" y="52031"/>
                  </a:lnTo>
                  <a:close/>
                </a:path>
                <a:path w="162560" h="75564">
                  <a:moveTo>
                    <a:pt x="47739" y="41275"/>
                  </a:moveTo>
                  <a:lnTo>
                    <a:pt x="40233" y="42354"/>
                  </a:lnTo>
                  <a:lnTo>
                    <a:pt x="40233" y="50406"/>
                  </a:lnTo>
                  <a:lnTo>
                    <a:pt x="47739" y="49326"/>
                  </a:lnTo>
                  <a:lnTo>
                    <a:pt x="47739" y="41275"/>
                  </a:lnTo>
                  <a:close/>
                </a:path>
                <a:path w="162560" h="75564">
                  <a:moveTo>
                    <a:pt x="57924" y="61125"/>
                  </a:moveTo>
                  <a:lnTo>
                    <a:pt x="49885" y="61658"/>
                  </a:lnTo>
                  <a:lnTo>
                    <a:pt x="49885" y="69176"/>
                  </a:lnTo>
                  <a:lnTo>
                    <a:pt x="57924" y="68630"/>
                  </a:lnTo>
                  <a:lnTo>
                    <a:pt x="57924" y="61125"/>
                  </a:lnTo>
                  <a:close/>
                </a:path>
                <a:path w="162560" h="75564">
                  <a:moveTo>
                    <a:pt x="57924" y="50939"/>
                  </a:moveTo>
                  <a:lnTo>
                    <a:pt x="49885" y="51485"/>
                  </a:lnTo>
                  <a:lnTo>
                    <a:pt x="49885" y="58991"/>
                  </a:lnTo>
                  <a:lnTo>
                    <a:pt x="57924" y="58458"/>
                  </a:lnTo>
                  <a:lnTo>
                    <a:pt x="57924" y="50939"/>
                  </a:lnTo>
                  <a:close/>
                </a:path>
                <a:path w="162560" h="75564">
                  <a:moveTo>
                    <a:pt x="57924" y="40741"/>
                  </a:moveTo>
                  <a:lnTo>
                    <a:pt x="49885" y="41275"/>
                  </a:lnTo>
                  <a:lnTo>
                    <a:pt x="49885" y="49326"/>
                  </a:lnTo>
                  <a:lnTo>
                    <a:pt x="57924" y="48247"/>
                  </a:lnTo>
                  <a:lnTo>
                    <a:pt x="57924" y="40741"/>
                  </a:lnTo>
                  <a:close/>
                </a:path>
                <a:path w="162560" h="75564">
                  <a:moveTo>
                    <a:pt x="67589" y="60058"/>
                  </a:moveTo>
                  <a:lnTo>
                    <a:pt x="60083" y="61137"/>
                  </a:lnTo>
                  <a:lnTo>
                    <a:pt x="60083" y="68643"/>
                  </a:lnTo>
                  <a:lnTo>
                    <a:pt x="67589" y="67576"/>
                  </a:lnTo>
                  <a:lnTo>
                    <a:pt x="67589" y="60058"/>
                  </a:lnTo>
                  <a:close/>
                </a:path>
                <a:path w="162560" h="75564">
                  <a:moveTo>
                    <a:pt x="67589" y="49872"/>
                  </a:moveTo>
                  <a:lnTo>
                    <a:pt x="60083" y="50419"/>
                  </a:lnTo>
                  <a:lnTo>
                    <a:pt x="60083" y="58458"/>
                  </a:lnTo>
                  <a:lnTo>
                    <a:pt x="67589" y="57378"/>
                  </a:lnTo>
                  <a:lnTo>
                    <a:pt x="67589" y="49872"/>
                  </a:lnTo>
                  <a:close/>
                </a:path>
                <a:path w="162560" h="75564">
                  <a:moveTo>
                    <a:pt x="67589" y="39674"/>
                  </a:moveTo>
                  <a:lnTo>
                    <a:pt x="60083" y="40220"/>
                  </a:lnTo>
                  <a:lnTo>
                    <a:pt x="60083" y="48247"/>
                  </a:lnTo>
                  <a:lnTo>
                    <a:pt x="67589" y="47193"/>
                  </a:lnTo>
                  <a:lnTo>
                    <a:pt x="67589" y="39674"/>
                  </a:lnTo>
                  <a:close/>
                </a:path>
                <a:path w="162560" h="75564">
                  <a:moveTo>
                    <a:pt x="77228" y="58991"/>
                  </a:moveTo>
                  <a:lnTo>
                    <a:pt x="70256" y="59524"/>
                  </a:lnTo>
                  <a:lnTo>
                    <a:pt x="70256" y="67043"/>
                  </a:lnTo>
                  <a:lnTo>
                    <a:pt x="77228" y="66509"/>
                  </a:lnTo>
                  <a:lnTo>
                    <a:pt x="77228" y="58991"/>
                  </a:lnTo>
                  <a:close/>
                </a:path>
                <a:path w="162560" h="75564">
                  <a:moveTo>
                    <a:pt x="77228" y="48806"/>
                  </a:moveTo>
                  <a:lnTo>
                    <a:pt x="70256" y="49326"/>
                  </a:lnTo>
                  <a:lnTo>
                    <a:pt x="70256" y="57378"/>
                  </a:lnTo>
                  <a:lnTo>
                    <a:pt x="77228" y="56299"/>
                  </a:lnTo>
                  <a:lnTo>
                    <a:pt x="77228" y="48806"/>
                  </a:lnTo>
                  <a:close/>
                </a:path>
                <a:path w="162560" h="75564">
                  <a:moveTo>
                    <a:pt x="77228" y="38608"/>
                  </a:moveTo>
                  <a:lnTo>
                    <a:pt x="70256" y="39674"/>
                  </a:lnTo>
                  <a:lnTo>
                    <a:pt x="70256" y="47193"/>
                  </a:lnTo>
                  <a:lnTo>
                    <a:pt x="77228" y="46101"/>
                  </a:lnTo>
                  <a:lnTo>
                    <a:pt x="77228" y="38608"/>
                  </a:lnTo>
                  <a:close/>
                </a:path>
                <a:path w="162560" h="75564">
                  <a:moveTo>
                    <a:pt x="94932" y="57378"/>
                  </a:moveTo>
                  <a:lnTo>
                    <a:pt x="87426" y="57912"/>
                  </a:lnTo>
                  <a:lnTo>
                    <a:pt x="87426" y="65417"/>
                  </a:lnTo>
                  <a:lnTo>
                    <a:pt x="94932" y="64871"/>
                  </a:lnTo>
                  <a:lnTo>
                    <a:pt x="94932" y="57378"/>
                  </a:lnTo>
                  <a:close/>
                </a:path>
                <a:path w="162560" h="75564">
                  <a:moveTo>
                    <a:pt x="94932" y="47205"/>
                  </a:moveTo>
                  <a:lnTo>
                    <a:pt x="87426" y="47739"/>
                  </a:lnTo>
                  <a:lnTo>
                    <a:pt x="87426" y="55245"/>
                  </a:lnTo>
                  <a:lnTo>
                    <a:pt x="94932" y="54698"/>
                  </a:lnTo>
                  <a:lnTo>
                    <a:pt x="94932" y="47205"/>
                  </a:lnTo>
                  <a:close/>
                </a:path>
                <a:path w="162560" h="75564">
                  <a:moveTo>
                    <a:pt x="94932" y="36995"/>
                  </a:moveTo>
                  <a:lnTo>
                    <a:pt x="87426" y="37528"/>
                  </a:lnTo>
                  <a:lnTo>
                    <a:pt x="87426" y="45567"/>
                  </a:lnTo>
                  <a:lnTo>
                    <a:pt x="94932" y="44488"/>
                  </a:lnTo>
                  <a:lnTo>
                    <a:pt x="94932" y="36995"/>
                  </a:lnTo>
                  <a:close/>
                </a:path>
                <a:path w="162560" h="75564">
                  <a:moveTo>
                    <a:pt x="94932" y="26797"/>
                  </a:moveTo>
                  <a:lnTo>
                    <a:pt x="87426" y="27343"/>
                  </a:lnTo>
                  <a:lnTo>
                    <a:pt x="87426" y="35382"/>
                  </a:lnTo>
                  <a:lnTo>
                    <a:pt x="94932" y="34315"/>
                  </a:lnTo>
                  <a:lnTo>
                    <a:pt x="94932" y="26797"/>
                  </a:lnTo>
                  <a:close/>
                </a:path>
                <a:path w="162560" h="75564">
                  <a:moveTo>
                    <a:pt x="94932" y="16624"/>
                  </a:moveTo>
                  <a:lnTo>
                    <a:pt x="87426" y="17691"/>
                  </a:lnTo>
                  <a:lnTo>
                    <a:pt x="87426" y="25184"/>
                  </a:lnTo>
                  <a:lnTo>
                    <a:pt x="94932" y="24130"/>
                  </a:lnTo>
                  <a:lnTo>
                    <a:pt x="94932" y="16624"/>
                  </a:lnTo>
                  <a:close/>
                </a:path>
                <a:path w="162560" h="75564">
                  <a:moveTo>
                    <a:pt x="94932" y="6426"/>
                  </a:moveTo>
                  <a:lnTo>
                    <a:pt x="87426" y="7493"/>
                  </a:lnTo>
                  <a:lnTo>
                    <a:pt x="87426" y="14998"/>
                  </a:lnTo>
                  <a:lnTo>
                    <a:pt x="94932" y="13931"/>
                  </a:lnTo>
                  <a:lnTo>
                    <a:pt x="94932" y="6426"/>
                  </a:lnTo>
                  <a:close/>
                </a:path>
                <a:path w="162560" h="75564">
                  <a:moveTo>
                    <a:pt x="104584" y="55765"/>
                  </a:moveTo>
                  <a:lnTo>
                    <a:pt x="97078" y="56845"/>
                  </a:lnTo>
                  <a:lnTo>
                    <a:pt x="97078" y="64350"/>
                  </a:lnTo>
                  <a:lnTo>
                    <a:pt x="104584" y="63284"/>
                  </a:lnTo>
                  <a:lnTo>
                    <a:pt x="104584" y="55765"/>
                  </a:lnTo>
                  <a:close/>
                </a:path>
                <a:path w="162560" h="75564">
                  <a:moveTo>
                    <a:pt x="104584" y="45580"/>
                  </a:moveTo>
                  <a:lnTo>
                    <a:pt x="97078" y="46647"/>
                  </a:lnTo>
                  <a:lnTo>
                    <a:pt x="97078" y="54152"/>
                  </a:lnTo>
                  <a:lnTo>
                    <a:pt x="104584" y="53086"/>
                  </a:lnTo>
                  <a:lnTo>
                    <a:pt x="104584" y="45580"/>
                  </a:lnTo>
                  <a:close/>
                </a:path>
                <a:path w="162560" h="75564">
                  <a:moveTo>
                    <a:pt x="104584" y="35394"/>
                  </a:moveTo>
                  <a:lnTo>
                    <a:pt x="97078" y="36461"/>
                  </a:lnTo>
                  <a:lnTo>
                    <a:pt x="97078" y="43980"/>
                  </a:lnTo>
                  <a:lnTo>
                    <a:pt x="104584" y="43434"/>
                  </a:lnTo>
                  <a:lnTo>
                    <a:pt x="104584" y="35394"/>
                  </a:lnTo>
                  <a:close/>
                </a:path>
                <a:path w="162560" h="75564">
                  <a:moveTo>
                    <a:pt x="104584" y="25730"/>
                  </a:moveTo>
                  <a:lnTo>
                    <a:pt x="97078" y="26276"/>
                  </a:lnTo>
                  <a:lnTo>
                    <a:pt x="97078" y="33782"/>
                  </a:lnTo>
                  <a:lnTo>
                    <a:pt x="104584" y="33782"/>
                  </a:lnTo>
                  <a:lnTo>
                    <a:pt x="104584" y="25730"/>
                  </a:lnTo>
                  <a:close/>
                </a:path>
                <a:path w="162560" h="75564">
                  <a:moveTo>
                    <a:pt x="104584" y="15544"/>
                  </a:moveTo>
                  <a:lnTo>
                    <a:pt x="97078" y="16090"/>
                  </a:lnTo>
                  <a:lnTo>
                    <a:pt x="97078" y="23583"/>
                  </a:lnTo>
                  <a:lnTo>
                    <a:pt x="104584" y="23583"/>
                  </a:lnTo>
                  <a:lnTo>
                    <a:pt x="104584" y="15544"/>
                  </a:lnTo>
                  <a:close/>
                </a:path>
                <a:path w="162560" h="75564">
                  <a:moveTo>
                    <a:pt x="104584" y="5892"/>
                  </a:moveTo>
                  <a:lnTo>
                    <a:pt x="97078" y="5892"/>
                  </a:lnTo>
                  <a:lnTo>
                    <a:pt x="97078" y="13931"/>
                  </a:lnTo>
                  <a:lnTo>
                    <a:pt x="104584" y="13385"/>
                  </a:lnTo>
                  <a:lnTo>
                    <a:pt x="104584" y="5892"/>
                  </a:lnTo>
                  <a:close/>
                </a:path>
                <a:path w="162560" h="75564">
                  <a:moveTo>
                    <a:pt x="114236" y="55245"/>
                  </a:moveTo>
                  <a:lnTo>
                    <a:pt x="106730" y="55778"/>
                  </a:lnTo>
                  <a:lnTo>
                    <a:pt x="106730" y="63284"/>
                  </a:lnTo>
                  <a:lnTo>
                    <a:pt x="114236" y="62738"/>
                  </a:lnTo>
                  <a:lnTo>
                    <a:pt x="114236" y="55245"/>
                  </a:lnTo>
                  <a:close/>
                </a:path>
                <a:path w="162560" h="75564">
                  <a:moveTo>
                    <a:pt x="114236" y="45046"/>
                  </a:moveTo>
                  <a:lnTo>
                    <a:pt x="106730" y="45580"/>
                  </a:lnTo>
                  <a:lnTo>
                    <a:pt x="106730" y="53086"/>
                  </a:lnTo>
                  <a:lnTo>
                    <a:pt x="114236" y="52539"/>
                  </a:lnTo>
                  <a:lnTo>
                    <a:pt x="114236" y="45046"/>
                  </a:lnTo>
                  <a:close/>
                </a:path>
                <a:path w="162560" h="75564">
                  <a:moveTo>
                    <a:pt x="114236" y="34861"/>
                  </a:moveTo>
                  <a:lnTo>
                    <a:pt x="106730" y="35394"/>
                  </a:lnTo>
                  <a:lnTo>
                    <a:pt x="106730" y="43434"/>
                  </a:lnTo>
                  <a:lnTo>
                    <a:pt x="114236" y="42367"/>
                  </a:lnTo>
                  <a:lnTo>
                    <a:pt x="114236" y="34861"/>
                  </a:lnTo>
                  <a:close/>
                </a:path>
                <a:path w="162560" h="75564">
                  <a:moveTo>
                    <a:pt x="114236" y="24663"/>
                  </a:moveTo>
                  <a:lnTo>
                    <a:pt x="106730" y="25730"/>
                  </a:lnTo>
                  <a:lnTo>
                    <a:pt x="106730" y="33235"/>
                  </a:lnTo>
                  <a:lnTo>
                    <a:pt x="114236" y="32181"/>
                  </a:lnTo>
                  <a:lnTo>
                    <a:pt x="114236" y="24663"/>
                  </a:lnTo>
                  <a:close/>
                </a:path>
                <a:path w="162560" h="75564">
                  <a:moveTo>
                    <a:pt x="114236" y="14478"/>
                  </a:moveTo>
                  <a:lnTo>
                    <a:pt x="106730" y="15544"/>
                  </a:lnTo>
                  <a:lnTo>
                    <a:pt x="106730" y="23063"/>
                  </a:lnTo>
                  <a:lnTo>
                    <a:pt x="114236" y="21983"/>
                  </a:lnTo>
                  <a:lnTo>
                    <a:pt x="114236" y="14478"/>
                  </a:lnTo>
                  <a:close/>
                </a:path>
                <a:path w="162560" h="75564">
                  <a:moveTo>
                    <a:pt x="114236" y="4279"/>
                  </a:moveTo>
                  <a:lnTo>
                    <a:pt x="106730" y="5359"/>
                  </a:lnTo>
                  <a:lnTo>
                    <a:pt x="106730" y="12865"/>
                  </a:lnTo>
                  <a:lnTo>
                    <a:pt x="114236" y="11785"/>
                  </a:lnTo>
                  <a:lnTo>
                    <a:pt x="114236" y="4279"/>
                  </a:lnTo>
                  <a:close/>
                </a:path>
                <a:path w="162560" h="75564">
                  <a:moveTo>
                    <a:pt x="123888" y="43421"/>
                  </a:moveTo>
                  <a:lnTo>
                    <a:pt x="116928" y="44488"/>
                  </a:lnTo>
                  <a:lnTo>
                    <a:pt x="116928" y="52019"/>
                  </a:lnTo>
                  <a:lnTo>
                    <a:pt x="123888" y="51473"/>
                  </a:lnTo>
                  <a:lnTo>
                    <a:pt x="123888" y="43421"/>
                  </a:lnTo>
                  <a:close/>
                </a:path>
                <a:path w="162560" h="75564">
                  <a:moveTo>
                    <a:pt x="123888" y="33782"/>
                  </a:moveTo>
                  <a:lnTo>
                    <a:pt x="116928" y="34315"/>
                  </a:lnTo>
                  <a:lnTo>
                    <a:pt x="116928" y="41821"/>
                  </a:lnTo>
                  <a:lnTo>
                    <a:pt x="123888" y="41275"/>
                  </a:lnTo>
                  <a:lnTo>
                    <a:pt x="123888" y="33782"/>
                  </a:lnTo>
                  <a:close/>
                </a:path>
                <a:path w="162560" h="75564">
                  <a:moveTo>
                    <a:pt x="123888" y="23583"/>
                  </a:moveTo>
                  <a:lnTo>
                    <a:pt x="116928" y="24663"/>
                  </a:lnTo>
                  <a:lnTo>
                    <a:pt x="116928" y="32181"/>
                  </a:lnTo>
                  <a:lnTo>
                    <a:pt x="123888" y="31635"/>
                  </a:lnTo>
                  <a:lnTo>
                    <a:pt x="123888" y="23583"/>
                  </a:lnTo>
                  <a:close/>
                </a:path>
                <a:path w="162560" h="75564">
                  <a:moveTo>
                    <a:pt x="123888" y="13944"/>
                  </a:moveTo>
                  <a:lnTo>
                    <a:pt x="116928" y="14478"/>
                  </a:lnTo>
                  <a:lnTo>
                    <a:pt x="116928" y="21983"/>
                  </a:lnTo>
                  <a:lnTo>
                    <a:pt x="123888" y="21450"/>
                  </a:lnTo>
                  <a:lnTo>
                    <a:pt x="123888" y="13944"/>
                  </a:lnTo>
                  <a:close/>
                </a:path>
                <a:path w="162560" h="75564">
                  <a:moveTo>
                    <a:pt x="123888" y="3733"/>
                  </a:moveTo>
                  <a:lnTo>
                    <a:pt x="116928" y="4279"/>
                  </a:lnTo>
                  <a:lnTo>
                    <a:pt x="116928" y="11785"/>
                  </a:lnTo>
                  <a:lnTo>
                    <a:pt x="123888" y="11264"/>
                  </a:lnTo>
                  <a:lnTo>
                    <a:pt x="123888" y="3733"/>
                  </a:lnTo>
                  <a:close/>
                </a:path>
                <a:path w="162560" h="75564">
                  <a:moveTo>
                    <a:pt x="133553" y="42900"/>
                  </a:moveTo>
                  <a:lnTo>
                    <a:pt x="126580" y="43434"/>
                  </a:lnTo>
                  <a:lnTo>
                    <a:pt x="126580" y="51485"/>
                  </a:lnTo>
                  <a:lnTo>
                    <a:pt x="133553" y="50419"/>
                  </a:lnTo>
                  <a:lnTo>
                    <a:pt x="133553" y="42900"/>
                  </a:lnTo>
                  <a:close/>
                </a:path>
                <a:path w="162560" h="75564">
                  <a:moveTo>
                    <a:pt x="133553" y="32702"/>
                  </a:moveTo>
                  <a:lnTo>
                    <a:pt x="126580" y="33782"/>
                  </a:lnTo>
                  <a:lnTo>
                    <a:pt x="126580" y="41275"/>
                  </a:lnTo>
                  <a:lnTo>
                    <a:pt x="133553" y="40220"/>
                  </a:lnTo>
                  <a:lnTo>
                    <a:pt x="133553" y="32702"/>
                  </a:lnTo>
                  <a:close/>
                </a:path>
                <a:path w="162560" h="75564">
                  <a:moveTo>
                    <a:pt x="133553" y="22517"/>
                  </a:moveTo>
                  <a:lnTo>
                    <a:pt x="126580" y="23583"/>
                  </a:lnTo>
                  <a:lnTo>
                    <a:pt x="126580" y="31102"/>
                  </a:lnTo>
                  <a:lnTo>
                    <a:pt x="133553" y="30022"/>
                  </a:lnTo>
                  <a:lnTo>
                    <a:pt x="133553" y="22517"/>
                  </a:lnTo>
                  <a:close/>
                </a:path>
                <a:path w="162560" h="75564">
                  <a:moveTo>
                    <a:pt x="133553" y="12877"/>
                  </a:moveTo>
                  <a:lnTo>
                    <a:pt x="126580" y="13385"/>
                  </a:lnTo>
                  <a:lnTo>
                    <a:pt x="126580" y="20904"/>
                  </a:lnTo>
                  <a:lnTo>
                    <a:pt x="133553" y="20370"/>
                  </a:lnTo>
                  <a:lnTo>
                    <a:pt x="133553" y="12877"/>
                  </a:lnTo>
                  <a:close/>
                </a:path>
                <a:path w="162560" h="75564">
                  <a:moveTo>
                    <a:pt x="133553" y="2679"/>
                  </a:moveTo>
                  <a:lnTo>
                    <a:pt x="126580" y="3733"/>
                  </a:lnTo>
                  <a:lnTo>
                    <a:pt x="126580" y="11264"/>
                  </a:lnTo>
                  <a:lnTo>
                    <a:pt x="133553" y="10172"/>
                  </a:lnTo>
                  <a:lnTo>
                    <a:pt x="133553" y="2679"/>
                  </a:lnTo>
                  <a:close/>
                </a:path>
                <a:path w="162560" h="75564">
                  <a:moveTo>
                    <a:pt x="143205" y="41275"/>
                  </a:moveTo>
                  <a:lnTo>
                    <a:pt x="136232" y="42354"/>
                  </a:lnTo>
                  <a:lnTo>
                    <a:pt x="136232" y="49872"/>
                  </a:lnTo>
                  <a:lnTo>
                    <a:pt x="143205" y="49326"/>
                  </a:lnTo>
                  <a:lnTo>
                    <a:pt x="143205" y="41275"/>
                  </a:lnTo>
                  <a:close/>
                </a:path>
                <a:path w="162560" h="75564">
                  <a:moveTo>
                    <a:pt x="143205" y="31635"/>
                  </a:moveTo>
                  <a:lnTo>
                    <a:pt x="136232" y="32702"/>
                  </a:lnTo>
                  <a:lnTo>
                    <a:pt x="136232" y="39674"/>
                  </a:lnTo>
                  <a:lnTo>
                    <a:pt x="143205" y="39674"/>
                  </a:lnTo>
                  <a:lnTo>
                    <a:pt x="143205" y="31635"/>
                  </a:lnTo>
                  <a:close/>
                </a:path>
                <a:path w="162560" h="75564">
                  <a:moveTo>
                    <a:pt x="143205" y="21450"/>
                  </a:moveTo>
                  <a:lnTo>
                    <a:pt x="136232" y="22517"/>
                  </a:lnTo>
                  <a:lnTo>
                    <a:pt x="136232" y="30022"/>
                  </a:lnTo>
                  <a:lnTo>
                    <a:pt x="143205" y="29489"/>
                  </a:lnTo>
                  <a:lnTo>
                    <a:pt x="143205" y="21450"/>
                  </a:lnTo>
                  <a:close/>
                </a:path>
                <a:path w="162560" h="75564">
                  <a:moveTo>
                    <a:pt x="143205" y="11785"/>
                  </a:moveTo>
                  <a:lnTo>
                    <a:pt x="136232" y="12331"/>
                  </a:lnTo>
                  <a:lnTo>
                    <a:pt x="136232" y="19837"/>
                  </a:lnTo>
                  <a:lnTo>
                    <a:pt x="143205" y="19304"/>
                  </a:lnTo>
                  <a:lnTo>
                    <a:pt x="143205" y="11785"/>
                  </a:lnTo>
                  <a:close/>
                </a:path>
                <a:path w="162560" h="75564">
                  <a:moveTo>
                    <a:pt x="143205" y="2120"/>
                  </a:moveTo>
                  <a:lnTo>
                    <a:pt x="136232" y="2120"/>
                  </a:lnTo>
                  <a:lnTo>
                    <a:pt x="136232" y="9626"/>
                  </a:lnTo>
                  <a:lnTo>
                    <a:pt x="143205" y="9626"/>
                  </a:lnTo>
                  <a:lnTo>
                    <a:pt x="143205" y="2120"/>
                  </a:lnTo>
                  <a:close/>
                </a:path>
                <a:path w="162560" h="75564">
                  <a:moveTo>
                    <a:pt x="152844" y="40741"/>
                  </a:moveTo>
                  <a:lnTo>
                    <a:pt x="145884" y="41275"/>
                  </a:lnTo>
                  <a:lnTo>
                    <a:pt x="145884" y="49326"/>
                  </a:lnTo>
                  <a:lnTo>
                    <a:pt x="152844" y="48247"/>
                  </a:lnTo>
                  <a:lnTo>
                    <a:pt x="152844" y="40741"/>
                  </a:lnTo>
                  <a:close/>
                </a:path>
                <a:path w="162560" h="75564">
                  <a:moveTo>
                    <a:pt x="152844" y="30568"/>
                  </a:moveTo>
                  <a:lnTo>
                    <a:pt x="145884" y="31635"/>
                  </a:lnTo>
                  <a:lnTo>
                    <a:pt x="145884" y="39141"/>
                  </a:lnTo>
                  <a:lnTo>
                    <a:pt x="152844" y="38061"/>
                  </a:lnTo>
                  <a:lnTo>
                    <a:pt x="152844" y="30568"/>
                  </a:lnTo>
                  <a:close/>
                </a:path>
                <a:path w="162560" h="75564">
                  <a:moveTo>
                    <a:pt x="152844" y="20904"/>
                  </a:moveTo>
                  <a:lnTo>
                    <a:pt x="145884" y="21450"/>
                  </a:lnTo>
                  <a:lnTo>
                    <a:pt x="145884" y="28943"/>
                  </a:lnTo>
                  <a:lnTo>
                    <a:pt x="152844" y="28422"/>
                  </a:lnTo>
                  <a:lnTo>
                    <a:pt x="152844" y="20904"/>
                  </a:lnTo>
                  <a:close/>
                </a:path>
                <a:path w="162560" h="75564">
                  <a:moveTo>
                    <a:pt x="152844" y="10731"/>
                  </a:moveTo>
                  <a:lnTo>
                    <a:pt x="145884" y="11785"/>
                  </a:lnTo>
                  <a:lnTo>
                    <a:pt x="145884" y="19304"/>
                  </a:lnTo>
                  <a:lnTo>
                    <a:pt x="152844" y="18224"/>
                  </a:lnTo>
                  <a:lnTo>
                    <a:pt x="152844" y="10731"/>
                  </a:lnTo>
                  <a:close/>
                </a:path>
                <a:path w="162560" h="75564">
                  <a:moveTo>
                    <a:pt x="152844" y="533"/>
                  </a:moveTo>
                  <a:lnTo>
                    <a:pt x="145884" y="1600"/>
                  </a:lnTo>
                  <a:lnTo>
                    <a:pt x="145884" y="9118"/>
                  </a:lnTo>
                  <a:lnTo>
                    <a:pt x="152844" y="8051"/>
                  </a:lnTo>
                  <a:lnTo>
                    <a:pt x="152844" y="533"/>
                  </a:lnTo>
                  <a:close/>
                </a:path>
                <a:path w="162560" h="75564">
                  <a:moveTo>
                    <a:pt x="162509" y="39674"/>
                  </a:moveTo>
                  <a:lnTo>
                    <a:pt x="155003" y="40220"/>
                  </a:lnTo>
                  <a:lnTo>
                    <a:pt x="155003" y="47726"/>
                  </a:lnTo>
                  <a:lnTo>
                    <a:pt x="162509" y="47193"/>
                  </a:lnTo>
                  <a:lnTo>
                    <a:pt x="162509" y="39674"/>
                  </a:lnTo>
                  <a:close/>
                </a:path>
                <a:path w="162560" h="75564">
                  <a:moveTo>
                    <a:pt x="162509" y="29489"/>
                  </a:moveTo>
                  <a:lnTo>
                    <a:pt x="155003" y="30568"/>
                  </a:lnTo>
                  <a:lnTo>
                    <a:pt x="155003" y="38061"/>
                  </a:lnTo>
                  <a:lnTo>
                    <a:pt x="162509" y="37541"/>
                  </a:lnTo>
                  <a:lnTo>
                    <a:pt x="162509" y="29489"/>
                  </a:lnTo>
                  <a:close/>
                </a:path>
                <a:path w="162560" h="75564">
                  <a:moveTo>
                    <a:pt x="162509" y="19837"/>
                  </a:moveTo>
                  <a:lnTo>
                    <a:pt x="155003" y="20370"/>
                  </a:lnTo>
                  <a:lnTo>
                    <a:pt x="155003" y="27889"/>
                  </a:lnTo>
                  <a:lnTo>
                    <a:pt x="162509" y="27343"/>
                  </a:lnTo>
                  <a:lnTo>
                    <a:pt x="162509" y="19837"/>
                  </a:lnTo>
                  <a:close/>
                </a:path>
                <a:path w="162560" h="75564">
                  <a:moveTo>
                    <a:pt x="162509" y="9639"/>
                  </a:moveTo>
                  <a:lnTo>
                    <a:pt x="155003" y="10172"/>
                  </a:lnTo>
                  <a:lnTo>
                    <a:pt x="155003" y="17691"/>
                  </a:lnTo>
                  <a:lnTo>
                    <a:pt x="162509" y="17691"/>
                  </a:lnTo>
                  <a:lnTo>
                    <a:pt x="162509" y="9639"/>
                  </a:lnTo>
                  <a:close/>
                </a:path>
                <a:path w="162560" h="75564">
                  <a:moveTo>
                    <a:pt x="162509" y="0"/>
                  </a:moveTo>
                  <a:lnTo>
                    <a:pt x="155003" y="533"/>
                  </a:lnTo>
                  <a:lnTo>
                    <a:pt x="155003" y="8039"/>
                  </a:lnTo>
                  <a:lnTo>
                    <a:pt x="162509" y="7493"/>
                  </a:lnTo>
                  <a:lnTo>
                    <a:pt x="1625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245495" y="6239344"/>
              <a:ext cx="55880" cy="13970"/>
            </a:xfrm>
            <a:custGeom>
              <a:avLst/>
              <a:gdLst/>
              <a:ahLst/>
              <a:cxnLst/>
              <a:rect l="l" t="t" r="r" b="b"/>
              <a:pathLst>
                <a:path w="55879" h="13970">
                  <a:moveTo>
                    <a:pt x="7505" y="5918"/>
                  </a:moveTo>
                  <a:lnTo>
                    <a:pt x="0" y="6451"/>
                  </a:lnTo>
                  <a:lnTo>
                    <a:pt x="0" y="13957"/>
                  </a:lnTo>
                  <a:lnTo>
                    <a:pt x="7505" y="13411"/>
                  </a:lnTo>
                  <a:lnTo>
                    <a:pt x="7505" y="5918"/>
                  </a:lnTo>
                  <a:close/>
                </a:path>
                <a:path w="55879" h="13970">
                  <a:moveTo>
                    <a:pt x="17157" y="4292"/>
                  </a:moveTo>
                  <a:lnTo>
                    <a:pt x="10198" y="5359"/>
                  </a:lnTo>
                  <a:lnTo>
                    <a:pt x="10198" y="12877"/>
                  </a:lnTo>
                  <a:lnTo>
                    <a:pt x="17157" y="11798"/>
                  </a:lnTo>
                  <a:lnTo>
                    <a:pt x="17157" y="4292"/>
                  </a:lnTo>
                  <a:close/>
                </a:path>
                <a:path w="55879" h="13970">
                  <a:moveTo>
                    <a:pt x="26822" y="3759"/>
                  </a:moveTo>
                  <a:lnTo>
                    <a:pt x="19850" y="4292"/>
                  </a:lnTo>
                  <a:lnTo>
                    <a:pt x="19850" y="11798"/>
                  </a:lnTo>
                  <a:lnTo>
                    <a:pt x="26822" y="11277"/>
                  </a:lnTo>
                  <a:lnTo>
                    <a:pt x="26822" y="3759"/>
                  </a:lnTo>
                  <a:close/>
                </a:path>
                <a:path w="55879" h="13970">
                  <a:moveTo>
                    <a:pt x="36474" y="2159"/>
                  </a:moveTo>
                  <a:lnTo>
                    <a:pt x="29502" y="3225"/>
                  </a:lnTo>
                  <a:lnTo>
                    <a:pt x="29502" y="10731"/>
                  </a:lnTo>
                  <a:lnTo>
                    <a:pt x="36474" y="9664"/>
                  </a:lnTo>
                  <a:lnTo>
                    <a:pt x="36474" y="2159"/>
                  </a:lnTo>
                  <a:close/>
                </a:path>
                <a:path w="55879" h="13970">
                  <a:moveTo>
                    <a:pt x="46113" y="1612"/>
                  </a:moveTo>
                  <a:lnTo>
                    <a:pt x="39154" y="2159"/>
                  </a:lnTo>
                  <a:lnTo>
                    <a:pt x="39154" y="9664"/>
                  </a:lnTo>
                  <a:lnTo>
                    <a:pt x="46113" y="9131"/>
                  </a:lnTo>
                  <a:lnTo>
                    <a:pt x="46113" y="1612"/>
                  </a:lnTo>
                  <a:close/>
                </a:path>
                <a:path w="55879" h="13970">
                  <a:moveTo>
                    <a:pt x="55778" y="0"/>
                  </a:moveTo>
                  <a:lnTo>
                    <a:pt x="48272" y="1092"/>
                  </a:lnTo>
                  <a:lnTo>
                    <a:pt x="48272" y="8585"/>
                  </a:lnTo>
                  <a:lnTo>
                    <a:pt x="55778" y="8051"/>
                  </a:lnTo>
                  <a:lnTo>
                    <a:pt x="557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98015" y="5430555"/>
              <a:ext cx="177518" cy="475734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9676166" y="4415131"/>
            <a:ext cx="800735" cy="1843405"/>
            <a:chOff x="4621565" y="4415130"/>
            <a:chExt cx="800735" cy="1843405"/>
          </a:xfrm>
        </p:grpSpPr>
        <p:sp>
          <p:nvSpPr>
            <p:cNvPr id="48" name="object 48"/>
            <p:cNvSpPr/>
            <p:nvPr/>
          </p:nvSpPr>
          <p:spPr>
            <a:xfrm>
              <a:off x="4623311" y="4416877"/>
              <a:ext cx="666750" cy="1840230"/>
            </a:xfrm>
            <a:custGeom>
              <a:avLst/>
              <a:gdLst/>
              <a:ahLst/>
              <a:cxnLst/>
              <a:rect l="l" t="t" r="r" b="b"/>
              <a:pathLst>
                <a:path w="666750" h="1840229">
                  <a:moveTo>
                    <a:pt x="666127" y="0"/>
                  </a:moveTo>
                  <a:lnTo>
                    <a:pt x="0" y="58458"/>
                  </a:lnTo>
                  <a:lnTo>
                    <a:pt x="0" y="1785988"/>
                  </a:lnTo>
                  <a:lnTo>
                    <a:pt x="666127" y="1839620"/>
                  </a:lnTo>
                  <a:lnTo>
                    <a:pt x="66612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289435" y="4416878"/>
              <a:ext cx="131445" cy="1840230"/>
            </a:xfrm>
            <a:custGeom>
              <a:avLst/>
              <a:gdLst/>
              <a:ahLst/>
              <a:cxnLst/>
              <a:rect l="l" t="t" r="r" b="b"/>
              <a:pathLst>
                <a:path w="131445" h="1840229">
                  <a:moveTo>
                    <a:pt x="0" y="0"/>
                  </a:moveTo>
                  <a:lnTo>
                    <a:pt x="0" y="1839620"/>
                  </a:lnTo>
                  <a:lnTo>
                    <a:pt x="130873" y="1794560"/>
                  </a:lnTo>
                  <a:lnTo>
                    <a:pt x="130873" y="343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758434" y="4462412"/>
              <a:ext cx="12700" cy="1750695"/>
            </a:xfrm>
            <a:custGeom>
              <a:avLst/>
              <a:gdLst/>
              <a:ahLst/>
              <a:cxnLst/>
              <a:rect l="l" t="t" r="r" b="b"/>
              <a:pathLst>
                <a:path w="12700" h="1750695">
                  <a:moveTo>
                    <a:pt x="12649" y="0"/>
                  </a:moveTo>
                  <a:lnTo>
                    <a:pt x="0" y="1269"/>
                  </a:lnTo>
                  <a:lnTo>
                    <a:pt x="0" y="1749971"/>
                  </a:lnTo>
                  <a:lnTo>
                    <a:pt x="12649" y="1750682"/>
                  </a:lnTo>
                  <a:lnTo>
                    <a:pt x="1264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623718" y="4475120"/>
              <a:ext cx="12700" cy="1728470"/>
            </a:xfrm>
            <a:custGeom>
              <a:avLst/>
              <a:gdLst/>
              <a:ahLst/>
              <a:cxnLst/>
              <a:rect l="l" t="t" r="r" b="b"/>
              <a:pathLst>
                <a:path w="12700" h="1728470">
                  <a:moveTo>
                    <a:pt x="12661" y="0"/>
                  </a:moveTo>
                  <a:lnTo>
                    <a:pt x="0" y="507"/>
                  </a:lnTo>
                  <a:lnTo>
                    <a:pt x="0" y="1727733"/>
                  </a:lnTo>
                  <a:lnTo>
                    <a:pt x="12661" y="1728431"/>
                  </a:lnTo>
                  <a:lnTo>
                    <a:pt x="1266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276143" y="4417716"/>
              <a:ext cx="12700" cy="1838325"/>
            </a:xfrm>
            <a:custGeom>
              <a:avLst/>
              <a:gdLst/>
              <a:ahLst/>
              <a:cxnLst/>
              <a:rect l="l" t="t" r="r" b="b"/>
              <a:pathLst>
                <a:path w="12700" h="1838325">
                  <a:moveTo>
                    <a:pt x="12661" y="0"/>
                  </a:moveTo>
                  <a:lnTo>
                    <a:pt x="0" y="1282"/>
                  </a:lnTo>
                  <a:lnTo>
                    <a:pt x="0" y="1837512"/>
                  </a:lnTo>
                  <a:lnTo>
                    <a:pt x="12661" y="1838210"/>
                  </a:lnTo>
                  <a:lnTo>
                    <a:pt x="126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112311" y="4432330"/>
              <a:ext cx="12700" cy="1810385"/>
            </a:xfrm>
            <a:custGeom>
              <a:avLst/>
              <a:gdLst/>
              <a:ahLst/>
              <a:cxnLst/>
              <a:rect l="l" t="t" r="r" b="b"/>
              <a:pathLst>
                <a:path w="12700" h="1810385">
                  <a:moveTo>
                    <a:pt x="12649" y="0"/>
                  </a:moveTo>
                  <a:lnTo>
                    <a:pt x="0" y="508"/>
                  </a:lnTo>
                  <a:lnTo>
                    <a:pt x="0" y="1809673"/>
                  </a:lnTo>
                  <a:lnTo>
                    <a:pt x="12649" y="1810372"/>
                  </a:lnTo>
                  <a:lnTo>
                    <a:pt x="1264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623311" y="4416877"/>
              <a:ext cx="666750" cy="1840230"/>
            </a:xfrm>
            <a:custGeom>
              <a:avLst/>
              <a:gdLst/>
              <a:ahLst/>
              <a:cxnLst/>
              <a:rect l="l" t="t" r="r" b="b"/>
              <a:pathLst>
                <a:path w="666750" h="1840229">
                  <a:moveTo>
                    <a:pt x="0" y="1785988"/>
                  </a:moveTo>
                  <a:lnTo>
                    <a:pt x="0" y="58458"/>
                  </a:lnTo>
                  <a:lnTo>
                    <a:pt x="666127" y="0"/>
                  </a:lnTo>
                  <a:lnTo>
                    <a:pt x="666127" y="1839620"/>
                  </a:lnTo>
                  <a:lnTo>
                    <a:pt x="0" y="1785988"/>
                  </a:lnTo>
                  <a:close/>
                </a:path>
                <a:path w="666750" h="1840229">
                  <a:moveTo>
                    <a:pt x="147497" y="150164"/>
                  </a:moveTo>
                  <a:lnTo>
                    <a:pt x="147497" y="45580"/>
                  </a:lnTo>
                  <a:lnTo>
                    <a:pt x="488073" y="16078"/>
                  </a:lnTo>
                  <a:lnTo>
                    <a:pt x="488073" y="124421"/>
                  </a:lnTo>
                  <a:lnTo>
                    <a:pt x="147497" y="150164"/>
                  </a:lnTo>
                  <a:close/>
                </a:path>
                <a:path w="666750" h="1840229">
                  <a:moveTo>
                    <a:pt x="147497" y="47726"/>
                  </a:moveTo>
                  <a:lnTo>
                    <a:pt x="147497" y="1799932"/>
                  </a:lnTo>
                </a:path>
                <a:path w="666750" h="1840229">
                  <a:moveTo>
                    <a:pt x="488073" y="30568"/>
                  </a:moveTo>
                  <a:lnTo>
                    <a:pt x="488073" y="1826742"/>
                  </a:lnTo>
                </a:path>
                <a:path w="666750" h="1840229">
                  <a:moveTo>
                    <a:pt x="488073" y="130314"/>
                  </a:moveTo>
                  <a:lnTo>
                    <a:pt x="158762" y="154990"/>
                  </a:lnTo>
                  <a:lnTo>
                    <a:pt x="147497" y="150164"/>
                  </a:lnTo>
                  <a:lnTo>
                    <a:pt x="488073" y="124421"/>
                  </a:lnTo>
                  <a:lnTo>
                    <a:pt x="488073" y="130314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97936" y="4681270"/>
              <a:ext cx="82575" cy="144818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4782078" y="5013261"/>
              <a:ext cx="329565" cy="1108075"/>
            </a:xfrm>
            <a:custGeom>
              <a:avLst/>
              <a:gdLst/>
              <a:ahLst/>
              <a:cxnLst/>
              <a:rect l="l" t="t" r="r" b="b"/>
              <a:pathLst>
                <a:path w="329564" h="1108075">
                  <a:moveTo>
                    <a:pt x="328244" y="0"/>
                  </a:moveTo>
                  <a:lnTo>
                    <a:pt x="1066" y="10744"/>
                  </a:lnTo>
                </a:path>
                <a:path w="329564" h="1108075">
                  <a:moveTo>
                    <a:pt x="328764" y="187198"/>
                  </a:moveTo>
                  <a:lnTo>
                    <a:pt x="533" y="192024"/>
                  </a:lnTo>
                </a:path>
                <a:path w="329564" h="1108075">
                  <a:moveTo>
                    <a:pt x="328244" y="308940"/>
                  </a:moveTo>
                  <a:lnTo>
                    <a:pt x="533" y="311073"/>
                  </a:lnTo>
                </a:path>
                <a:path w="329564" h="1108075">
                  <a:moveTo>
                    <a:pt x="328244" y="432841"/>
                  </a:moveTo>
                  <a:lnTo>
                    <a:pt x="533" y="429615"/>
                  </a:lnTo>
                </a:path>
                <a:path w="329564" h="1108075">
                  <a:moveTo>
                    <a:pt x="328244" y="556171"/>
                  </a:moveTo>
                  <a:lnTo>
                    <a:pt x="1612" y="549757"/>
                  </a:lnTo>
                </a:path>
                <a:path w="329564" h="1108075">
                  <a:moveTo>
                    <a:pt x="329311" y="1035138"/>
                  </a:moveTo>
                  <a:lnTo>
                    <a:pt x="1066" y="1015301"/>
                  </a:lnTo>
                </a:path>
                <a:path w="329564" h="1108075">
                  <a:moveTo>
                    <a:pt x="0" y="1086624"/>
                  </a:moveTo>
                  <a:lnTo>
                    <a:pt x="329311" y="1108062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648517" y="6189446"/>
              <a:ext cx="582295" cy="57150"/>
            </a:xfrm>
            <a:custGeom>
              <a:avLst/>
              <a:gdLst/>
              <a:ahLst/>
              <a:cxnLst/>
              <a:rect l="l" t="t" r="r" b="b"/>
              <a:pathLst>
                <a:path w="582295" h="57150">
                  <a:moveTo>
                    <a:pt x="13411" y="3225"/>
                  </a:moveTo>
                  <a:lnTo>
                    <a:pt x="10185" y="0"/>
                  </a:lnTo>
                  <a:lnTo>
                    <a:pt x="3213" y="0"/>
                  </a:lnTo>
                  <a:lnTo>
                    <a:pt x="0" y="3225"/>
                  </a:lnTo>
                  <a:lnTo>
                    <a:pt x="0" y="10731"/>
                  </a:lnTo>
                  <a:lnTo>
                    <a:pt x="3213" y="13423"/>
                  </a:lnTo>
                  <a:lnTo>
                    <a:pt x="6438" y="13423"/>
                  </a:lnTo>
                  <a:lnTo>
                    <a:pt x="10185" y="13423"/>
                  </a:lnTo>
                  <a:lnTo>
                    <a:pt x="13411" y="10731"/>
                  </a:lnTo>
                  <a:lnTo>
                    <a:pt x="13411" y="3225"/>
                  </a:lnTo>
                  <a:close/>
                </a:path>
                <a:path w="582295" h="57150">
                  <a:moveTo>
                    <a:pt x="90627" y="10198"/>
                  </a:moveTo>
                  <a:lnTo>
                    <a:pt x="87414" y="7505"/>
                  </a:lnTo>
                  <a:lnTo>
                    <a:pt x="79921" y="7505"/>
                  </a:lnTo>
                  <a:lnTo>
                    <a:pt x="76695" y="10198"/>
                  </a:lnTo>
                  <a:lnTo>
                    <a:pt x="76695" y="17716"/>
                  </a:lnTo>
                  <a:lnTo>
                    <a:pt x="79921" y="20929"/>
                  </a:lnTo>
                  <a:lnTo>
                    <a:pt x="83667" y="20929"/>
                  </a:lnTo>
                  <a:lnTo>
                    <a:pt x="87414" y="20929"/>
                  </a:lnTo>
                  <a:lnTo>
                    <a:pt x="90627" y="17716"/>
                  </a:lnTo>
                  <a:lnTo>
                    <a:pt x="90627" y="10198"/>
                  </a:lnTo>
                  <a:close/>
                </a:path>
                <a:path w="582295" h="57150">
                  <a:moveTo>
                    <a:pt x="171094" y="16103"/>
                  </a:moveTo>
                  <a:lnTo>
                    <a:pt x="167868" y="13423"/>
                  </a:lnTo>
                  <a:lnTo>
                    <a:pt x="160362" y="13423"/>
                  </a:lnTo>
                  <a:lnTo>
                    <a:pt x="157137" y="16103"/>
                  </a:lnTo>
                  <a:lnTo>
                    <a:pt x="157137" y="23622"/>
                  </a:lnTo>
                  <a:lnTo>
                    <a:pt x="160362" y="26835"/>
                  </a:lnTo>
                  <a:lnTo>
                    <a:pt x="164109" y="26835"/>
                  </a:lnTo>
                  <a:lnTo>
                    <a:pt x="167868" y="26835"/>
                  </a:lnTo>
                  <a:lnTo>
                    <a:pt x="171094" y="23622"/>
                  </a:lnTo>
                  <a:lnTo>
                    <a:pt x="171094" y="16103"/>
                  </a:lnTo>
                  <a:close/>
                </a:path>
                <a:path w="582295" h="57150">
                  <a:moveTo>
                    <a:pt x="418884" y="34861"/>
                  </a:moveTo>
                  <a:lnTo>
                    <a:pt x="415671" y="31648"/>
                  </a:lnTo>
                  <a:lnTo>
                    <a:pt x="408152" y="31648"/>
                  </a:lnTo>
                  <a:lnTo>
                    <a:pt x="404939" y="34861"/>
                  </a:lnTo>
                  <a:lnTo>
                    <a:pt x="404939" y="42379"/>
                  </a:lnTo>
                  <a:lnTo>
                    <a:pt x="408152" y="45059"/>
                  </a:lnTo>
                  <a:lnTo>
                    <a:pt x="411899" y="45059"/>
                  </a:lnTo>
                  <a:lnTo>
                    <a:pt x="415671" y="45059"/>
                  </a:lnTo>
                  <a:lnTo>
                    <a:pt x="418884" y="42379"/>
                  </a:lnTo>
                  <a:lnTo>
                    <a:pt x="418884" y="34861"/>
                  </a:lnTo>
                  <a:close/>
                </a:path>
                <a:path w="582295" h="57150">
                  <a:moveTo>
                    <a:pt x="502551" y="41313"/>
                  </a:moveTo>
                  <a:lnTo>
                    <a:pt x="499859" y="38087"/>
                  </a:lnTo>
                  <a:lnTo>
                    <a:pt x="492353" y="38087"/>
                  </a:lnTo>
                  <a:lnTo>
                    <a:pt x="489140" y="41313"/>
                  </a:lnTo>
                  <a:lnTo>
                    <a:pt x="489140" y="48285"/>
                  </a:lnTo>
                  <a:lnTo>
                    <a:pt x="492353" y="51498"/>
                  </a:lnTo>
                  <a:lnTo>
                    <a:pt x="496112" y="51498"/>
                  </a:lnTo>
                  <a:lnTo>
                    <a:pt x="499859" y="51498"/>
                  </a:lnTo>
                  <a:lnTo>
                    <a:pt x="502551" y="48285"/>
                  </a:lnTo>
                  <a:lnTo>
                    <a:pt x="502551" y="41313"/>
                  </a:lnTo>
                  <a:close/>
                </a:path>
                <a:path w="582295" h="57150">
                  <a:moveTo>
                    <a:pt x="581914" y="46659"/>
                  </a:moveTo>
                  <a:lnTo>
                    <a:pt x="578700" y="43446"/>
                  </a:lnTo>
                  <a:lnTo>
                    <a:pt x="571195" y="43446"/>
                  </a:lnTo>
                  <a:lnTo>
                    <a:pt x="567982" y="46659"/>
                  </a:lnTo>
                  <a:lnTo>
                    <a:pt x="567982" y="54178"/>
                  </a:lnTo>
                  <a:lnTo>
                    <a:pt x="571195" y="56870"/>
                  </a:lnTo>
                  <a:lnTo>
                    <a:pt x="574954" y="56870"/>
                  </a:lnTo>
                  <a:lnTo>
                    <a:pt x="578700" y="56870"/>
                  </a:lnTo>
                  <a:lnTo>
                    <a:pt x="581914" y="54178"/>
                  </a:lnTo>
                  <a:lnTo>
                    <a:pt x="581914" y="466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289435" y="4416878"/>
              <a:ext cx="131445" cy="1840230"/>
            </a:xfrm>
            <a:custGeom>
              <a:avLst/>
              <a:gdLst/>
              <a:ahLst/>
              <a:cxnLst/>
              <a:rect l="l" t="t" r="r" b="b"/>
              <a:pathLst>
                <a:path w="131445" h="1840229">
                  <a:moveTo>
                    <a:pt x="0" y="1839620"/>
                  </a:moveTo>
                  <a:lnTo>
                    <a:pt x="130873" y="1794560"/>
                  </a:lnTo>
                  <a:lnTo>
                    <a:pt x="130873" y="34328"/>
                  </a:lnTo>
                  <a:lnTo>
                    <a:pt x="0" y="0"/>
                  </a:lnTo>
                  <a:lnTo>
                    <a:pt x="0" y="183962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105487" y="565097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59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782611" y="5639701"/>
              <a:ext cx="328295" cy="90805"/>
            </a:xfrm>
            <a:custGeom>
              <a:avLst/>
              <a:gdLst/>
              <a:ahLst/>
              <a:cxnLst/>
              <a:rect l="l" t="t" r="r" b="b"/>
              <a:pathLst>
                <a:path w="328295" h="90804">
                  <a:moveTo>
                    <a:pt x="327710" y="8597"/>
                  </a:moveTo>
                  <a:lnTo>
                    <a:pt x="533" y="0"/>
                  </a:lnTo>
                </a:path>
                <a:path w="328295" h="90804">
                  <a:moveTo>
                    <a:pt x="327710" y="90639"/>
                  </a:moveTo>
                  <a:lnTo>
                    <a:pt x="0" y="78841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791176" y="4461916"/>
              <a:ext cx="194945" cy="85725"/>
            </a:xfrm>
            <a:custGeom>
              <a:avLst/>
              <a:gdLst/>
              <a:ahLst/>
              <a:cxnLst/>
              <a:rect l="l" t="t" r="r" b="b"/>
              <a:pathLst>
                <a:path w="194945" h="85725">
                  <a:moveTo>
                    <a:pt x="8597" y="75628"/>
                  </a:moveTo>
                  <a:lnTo>
                    <a:pt x="0" y="76174"/>
                  </a:lnTo>
                  <a:lnTo>
                    <a:pt x="0" y="85280"/>
                  </a:lnTo>
                  <a:lnTo>
                    <a:pt x="8597" y="84747"/>
                  </a:lnTo>
                  <a:lnTo>
                    <a:pt x="8597" y="75628"/>
                  </a:lnTo>
                  <a:close/>
                </a:path>
                <a:path w="194945" h="85725">
                  <a:moveTo>
                    <a:pt x="8597" y="63830"/>
                  </a:moveTo>
                  <a:lnTo>
                    <a:pt x="0" y="63830"/>
                  </a:lnTo>
                  <a:lnTo>
                    <a:pt x="0" y="73482"/>
                  </a:lnTo>
                  <a:lnTo>
                    <a:pt x="8597" y="72961"/>
                  </a:lnTo>
                  <a:lnTo>
                    <a:pt x="8597" y="63830"/>
                  </a:lnTo>
                  <a:close/>
                </a:path>
                <a:path w="194945" h="85725">
                  <a:moveTo>
                    <a:pt x="8597" y="51485"/>
                  </a:moveTo>
                  <a:lnTo>
                    <a:pt x="0" y="52031"/>
                  </a:lnTo>
                  <a:lnTo>
                    <a:pt x="0" y="61150"/>
                  </a:lnTo>
                  <a:lnTo>
                    <a:pt x="8597" y="61150"/>
                  </a:lnTo>
                  <a:lnTo>
                    <a:pt x="8597" y="51485"/>
                  </a:lnTo>
                  <a:close/>
                </a:path>
                <a:path w="194945" h="85725">
                  <a:moveTo>
                    <a:pt x="8597" y="39700"/>
                  </a:moveTo>
                  <a:lnTo>
                    <a:pt x="0" y="40233"/>
                  </a:lnTo>
                  <a:lnTo>
                    <a:pt x="0" y="49352"/>
                  </a:lnTo>
                  <a:lnTo>
                    <a:pt x="8597" y="48818"/>
                  </a:lnTo>
                  <a:lnTo>
                    <a:pt x="8597" y="39700"/>
                  </a:lnTo>
                  <a:close/>
                </a:path>
                <a:path w="194945" h="85725">
                  <a:moveTo>
                    <a:pt x="8597" y="27368"/>
                  </a:moveTo>
                  <a:lnTo>
                    <a:pt x="0" y="28448"/>
                  </a:lnTo>
                  <a:lnTo>
                    <a:pt x="0" y="37020"/>
                  </a:lnTo>
                  <a:lnTo>
                    <a:pt x="8597" y="36487"/>
                  </a:lnTo>
                  <a:lnTo>
                    <a:pt x="8597" y="27368"/>
                  </a:lnTo>
                  <a:close/>
                </a:path>
                <a:path w="194945" h="85725">
                  <a:moveTo>
                    <a:pt x="8597" y="15570"/>
                  </a:moveTo>
                  <a:lnTo>
                    <a:pt x="0" y="16103"/>
                  </a:lnTo>
                  <a:lnTo>
                    <a:pt x="0" y="25222"/>
                  </a:lnTo>
                  <a:lnTo>
                    <a:pt x="8597" y="24688"/>
                  </a:lnTo>
                  <a:lnTo>
                    <a:pt x="8597" y="15570"/>
                  </a:lnTo>
                  <a:close/>
                </a:path>
                <a:path w="194945" h="85725">
                  <a:moveTo>
                    <a:pt x="19850" y="74549"/>
                  </a:moveTo>
                  <a:lnTo>
                    <a:pt x="11264" y="75628"/>
                  </a:lnTo>
                  <a:lnTo>
                    <a:pt x="11264" y="84747"/>
                  </a:lnTo>
                  <a:lnTo>
                    <a:pt x="19850" y="83667"/>
                  </a:lnTo>
                  <a:lnTo>
                    <a:pt x="19850" y="74549"/>
                  </a:lnTo>
                  <a:close/>
                </a:path>
                <a:path w="194945" h="85725">
                  <a:moveTo>
                    <a:pt x="19850" y="62763"/>
                  </a:moveTo>
                  <a:lnTo>
                    <a:pt x="11264" y="63296"/>
                  </a:lnTo>
                  <a:lnTo>
                    <a:pt x="11264" y="72415"/>
                  </a:lnTo>
                  <a:lnTo>
                    <a:pt x="19850" y="71882"/>
                  </a:lnTo>
                  <a:lnTo>
                    <a:pt x="19850" y="62763"/>
                  </a:lnTo>
                  <a:close/>
                </a:path>
                <a:path w="194945" h="85725">
                  <a:moveTo>
                    <a:pt x="19850" y="50965"/>
                  </a:moveTo>
                  <a:lnTo>
                    <a:pt x="11264" y="51498"/>
                  </a:lnTo>
                  <a:lnTo>
                    <a:pt x="11264" y="60617"/>
                  </a:lnTo>
                  <a:lnTo>
                    <a:pt x="19850" y="60083"/>
                  </a:lnTo>
                  <a:lnTo>
                    <a:pt x="19850" y="50965"/>
                  </a:lnTo>
                  <a:close/>
                </a:path>
                <a:path w="194945" h="85725">
                  <a:moveTo>
                    <a:pt x="19850" y="38620"/>
                  </a:moveTo>
                  <a:lnTo>
                    <a:pt x="11264" y="39700"/>
                  </a:lnTo>
                  <a:lnTo>
                    <a:pt x="11264" y="48818"/>
                  </a:lnTo>
                  <a:lnTo>
                    <a:pt x="19850" y="47739"/>
                  </a:lnTo>
                  <a:lnTo>
                    <a:pt x="19850" y="38620"/>
                  </a:lnTo>
                  <a:close/>
                </a:path>
                <a:path w="194945" h="85725">
                  <a:moveTo>
                    <a:pt x="19850" y="26822"/>
                  </a:moveTo>
                  <a:lnTo>
                    <a:pt x="11264" y="27355"/>
                  </a:lnTo>
                  <a:lnTo>
                    <a:pt x="11264" y="36474"/>
                  </a:lnTo>
                  <a:lnTo>
                    <a:pt x="19850" y="35941"/>
                  </a:lnTo>
                  <a:lnTo>
                    <a:pt x="19850" y="26822"/>
                  </a:lnTo>
                  <a:close/>
                </a:path>
                <a:path w="194945" h="85725">
                  <a:moveTo>
                    <a:pt x="19862" y="15024"/>
                  </a:moveTo>
                  <a:lnTo>
                    <a:pt x="11277" y="15024"/>
                  </a:lnTo>
                  <a:lnTo>
                    <a:pt x="11277" y="24142"/>
                  </a:lnTo>
                  <a:lnTo>
                    <a:pt x="19862" y="24142"/>
                  </a:lnTo>
                  <a:lnTo>
                    <a:pt x="19862" y="15024"/>
                  </a:lnTo>
                  <a:close/>
                </a:path>
                <a:path w="194945" h="85725">
                  <a:moveTo>
                    <a:pt x="32194" y="74015"/>
                  </a:moveTo>
                  <a:lnTo>
                    <a:pt x="23075" y="74549"/>
                  </a:lnTo>
                  <a:lnTo>
                    <a:pt x="23075" y="83667"/>
                  </a:lnTo>
                  <a:lnTo>
                    <a:pt x="32194" y="82600"/>
                  </a:lnTo>
                  <a:lnTo>
                    <a:pt x="32194" y="74015"/>
                  </a:lnTo>
                  <a:close/>
                </a:path>
                <a:path w="194945" h="85725">
                  <a:moveTo>
                    <a:pt x="32194" y="61683"/>
                  </a:moveTo>
                  <a:lnTo>
                    <a:pt x="23075" y="62763"/>
                  </a:lnTo>
                  <a:lnTo>
                    <a:pt x="23075" y="71335"/>
                  </a:lnTo>
                  <a:lnTo>
                    <a:pt x="32194" y="70802"/>
                  </a:lnTo>
                  <a:lnTo>
                    <a:pt x="32194" y="61683"/>
                  </a:lnTo>
                  <a:close/>
                </a:path>
                <a:path w="194945" h="85725">
                  <a:moveTo>
                    <a:pt x="32194" y="49885"/>
                  </a:moveTo>
                  <a:lnTo>
                    <a:pt x="23075" y="50419"/>
                  </a:lnTo>
                  <a:lnTo>
                    <a:pt x="23075" y="59550"/>
                  </a:lnTo>
                  <a:lnTo>
                    <a:pt x="32194" y="59004"/>
                  </a:lnTo>
                  <a:lnTo>
                    <a:pt x="32194" y="49885"/>
                  </a:lnTo>
                  <a:close/>
                </a:path>
                <a:path w="194945" h="85725">
                  <a:moveTo>
                    <a:pt x="32194" y="37553"/>
                  </a:moveTo>
                  <a:lnTo>
                    <a:pt x="23075" y="38620"/>
                  </a:lnTo>
                  <a:lnTo>
                    <a:pt x="23075" y="47739"/>
                  </a:lnTo>
                  <a:lnTo>
                    <a:pt x="32194" y="46659"/>
                  </a:lnTo>
                  <a:lnTo>
                    <a:pt x="32194" y="37553"/>
                  </a:lnTo>
                  <a:close/>
                </a:path>
                <a:path w="194945" h="85725">
                  <a:moveTo>
                    <a:pt x="32194" y="25768"/>
                  </a:moveTo>
                  <a:lnTo>
                    <a:pt x="23075" y="26822"/>
                  </a:lnTo>
                  <a:lnTo>
                    <a:pt x="23075" y="35407"/>
                  </a:lnTo>
                  <a:lnTo>
                    <a:pt x="32194" y="34874"/>
                  </a:lnTo>
                  <a:lnTo>
                    <a:pt x="32194" y="25768"/>
                  </a:lnTo>
                  <a:close/>
                </a:path>
                <a:path w="194945" h="85725">
                  <a:moveTo>
                    <a:pt x="32194" y="13957"/>
                  </a:moveTo>
                  <a:lnTo>
                    <a:pt x="23075" y="14478"/>
                  </a:lnTo>
                  <a:lnTo>
                    <a:pt x="23075" y="23609"/>
                  </a:lnTo>
                  <a:lnTo>
                    <a:pt x="32194" y="23063"/>
                  </a:lnTo>
                  <a:lnTo>
                    <a:pt x="32194" y="13957"/>
                  </a:lnTo>
                  <a:close/>
                </a:path>
                <a:path w="194945" h="85725">
                  <a:moveTo>
                    <a:pt x="43459" y="61150"/>
                  </a:moveTo>
                  <a:lnTo>
                    <a:pt x="34861" y="61683"/>
                  </a:lnTo>
                  <a:lnTo>
                    <a:pt x="34861" y="70802"/>
                  </a:lnTo>
                  <a:lnTo>
                    <a:pt x="43459" y="70256"/>
                  </a:lnTo>
                  <a:lnTo>
                    <a:pt x="43459" y="61150"/>
                  </a:lnTo>
                  <a:close/>
                </a:path>
                <a:path w="194945" h="85725">
                  <a:moveTo>
                    <a:pt x="43459" y="48818"/>
                  </a:moveTo>
                  <a:lnTo>
                    <a:pt x="34861" y="49352"/>
                  </a:lnTo>
                  <a:lnTo>
                    <a:pt x="34861" y="58458"/>
                  </a:lnTo>
                  <a:lnTo>
                    <a:pt x="43459" y="57924"/>
                  </a:lnTo>
                  <a:lnTo>
                    <a:pt x="43459" y="48818"/>
                  </a:lnTo>
                  <a:close/>
                </a:path>
                <a:path w="194945" h="85725">
                  <a:moveTo>
                    <a:pt x="43459" y="36487"/>
                  </a:moveTo>
                  <a:lnTo>
                    <a:pt x="34861" y="37566"/>
                  </a:lnTo>
                  <a:lnTo>
                    <a:pt x="34861" y="46659"/>
                  </a:lnTo>
                  <a:lnTo>
                    <a:pt x="43459" y="45605"/>
                  </a:lnTo>
                  <a:lnTo>
                    <a:pt x="43459" y="36487"/>
                  </a:lnTo>
                  <a:close/>
                </a:path>
                <a:path w="194945" h="85725">
                  <a:moveTo>
                    <a:pt x="43459" y="24688"/>
                  </a:moveTo>
                  <a:lnTo>
                    <a:pt x="34861" y="25768"/>
                  </a:lnTo>
                  <a:lnTo>
                    <a:pt x="34861" y="34328"/>
                  </a:lnTo>
                  <a:lnTo>
                    <a:pt x="43459" y="33807"/>
                  </a:lnTo>
                  <a:lnTo>
                    <a:pt x="43459" y="24688"/>
                  </a:lnTo>
                  <a:close/>
                </a:path>
                <a:path w="194945" h="85725">
                  <a:moveTo>
                    <a:pt x="43459" y="12890"/>
                  </a:moveTo>
                  <a:lnTo>
                    <a:pt x="34861" y="13423"/>
                  </a:lnTo>
                  <a:lnTo>
                    <a:pt x="34861" y="22542"/>
                  </a:lnTo>
                  <a:lnTo>
                    <a:pt x="43459" y="22009"/>
                  </a:lnTo>
                  <a:lnTo>
                    <a:pt x="43459" y="12890"/>
                  </a:lnTo>
                  <a:close/>
                </a:path>
                <a:path w="194945" h="85725">
                  <a:moveTo>
                    <a:pt x="43472" y="73482"/>
                  </a:moveTo>
                  <a:lnTo>
                    <a:pt x="34861" y="73482"/>
                  </a:lnTo>
                  <a:lnTo>
                    <a:pt x="34861" y="82600"/>
                  </a:lnTo>
                  <a:lnTo>
                    <a:pt x="43472" y="82600"/>
                  </a:lnTo>
                  <a:lnTo>
                    <a:pt x="43472" y="73482"/>
                  </a:lnTo>
                  <a:close/>
                </a:path>
                <a:path w="194945" h="85725">
                  <a:moveTo>
                    <a:pt x="55257" y="72415"/>
                  </a:moveTo>
                  <a:lnTo>
                    <a:pt x="46139" y="72961"/>
                  </a:lnTo>
                  <a:lnTo>
                    <a:pt x="46139" y="82054"/>
                  </a:lnTo>
                  <a:lnTo>
                    <a:pt x="55257" y="81521"/>
                  </a:lnTo>
                  <a:lnTo>
                    <a:pt x="55257" y="72415"/>
                  </a:lnTo>
                  <a:close/>
                </a:path>
                <a:path w="194945" h="85725">
                  <a:moveTo>
                    <a:pt x="55257" y="60083"/>
                  </a:moveTo>
                  <a:lnTo>
                    <a:pt x="46139" y="61163"/>
                  </a:lnTo>
                  <a:lnTo>
                    <a:pt x="46139" y="70256"/>
                  </a:lnTo>
                  <a:lnTo>
                    <a:pt x="55257" y="69202"/>
                  </a:lnTo>
                  <a:lnTo>
                    <a:pt x="55257" y="60083"/>
                  </a:lnTo>
                  <a:close/>
                </a:path>
                <a:path w="194945" h="85725">
                  <a:moveTo>
                    <a:pt x="55257" y="48285"/>
                  </a:moveTo>
                  <a:lnTo>
                    <a:pt x="46139" y="48818"/>
                  </a:lnTo>
                  <a:lnTo>
                    <a:pt x="46139" y="57924"/>
                  </a:lnTo>
                  <a:lnTo>
                    <a:pt x="55257" y="57404"/>
                  </a:lnTo>
                  <a:lnTo>
                    <a:pt x="55257" y="48285"/>
                  </a:lnTo>
                  <a:close/>
                </a:path>
                <a:path w="194945" h="85725">
                  <a:moveTo>
                    <a:pt x="55257" y="35941"/>
                  </a:moveTo>
                  <a:lnTo>
                    <a:pt x="46139" y="36487"/>
                  </a:lnTo>
                  <a:lnTo>
                    <a:pt x="46139" y="45605"/>
                  </a:lnTo>
                  <a:lnTo>
                    <a:pt x="55257" y="45072"/>
                  </a:lnTo>
                  <a:lnTo>
                    <a:pt x="55257" y="35941"/>
                  </a:lnTo>
                  <a:close/>
                </a:path>
                <a:path w="194945" h="85725">
                  <a:moveTo>
                    <a:pt x="55257" y="24142"/>
                  </a:moveTo>
                  <a:lnTo>
                    <a:pt x="46126" y="24142"/>
                  </a:lnTo>
                  <a:lnTo>
                    <a:pt x="46126" y="33261"/>
                  </a:lnTo>
                  <a:lnTo>
                    <a:pt x="55257" y="33261"/>
                  </a:lnTo>
                  <a:lnTo>
                    <a:pt x="55257" y="24142"/>
                  </a:lnTo>
                  <a:close/>
                </a:path>
                <a:path w="194945" h="85725">
                  <a:moveTo>
                    <a:pt x="55257" y="11811"/>
                  </a:moveTo>
                  <a:lnTo>
                    <a:pt x="46139" y="12344"/>
                  </a:lnTo>
                  <a:lnTo>
                    <a:pt x="46139" y="21463"/>
                  </a:lnTo>
                  <a:lnTo>
                    <a:pt x="55257" y="20929"/>
                  </a:lnTo>
                  <a:lnTo>
                    <a:pt x="55257" y="11811"/>
                  </a:lnTo>
                  <a:close/>
                </a:path>
                <a:path w="194945" h="85725">
                  <a:moveTo>
                    <a:pt x="66509" y="71335"/>
                  </a:moveTo>
                  <a:lnTo>
                    <a:pt x="57924" y="71882"/>
                  </a:lnTo>
                  <a:lnTo>
                    <a:pt x="57924" y="81000"/>
                  </a:lnTo>
                  <a:lnTo>
                    <a:pt x="66509" y="80454"/>
                  </a:lnTo>
                  <a:lnTo>
                    <a:pt x="66509" y="71335"/>
                  </a:lnTo>
                  <a:close/>
                </a:path>
                <a:path w="194945" h="85725">
                  <a:moveTo>
                    <a:pt x="66509" y="58991"/>
                  </a:moveTo>
                  <a:lnTo>
                    <a:pt x="57924" y="60071"/>
                  </a:lnTo>
                  <a:lnTo>
                    <a:pt x="57924" y="69189"/>
                  </a:lnTo>
                  <a:lnTo>
                    <a:pt x="66509" y="68122"/>
                  </a:lnTo>
                  <a:lnTo>
                    <a:pt x="66509" y="58991"/>
                  </a:lnTo>
                  <a:close/>
                </a:path>
                <a:path w="194945" h="85725">
                  <a:moveTo>
                    <a:pt x="66509" y="47218"/>
                  </a:moveTo>
                  <a:lnTo>
                    <a:pt x="57924" y="47752"/>
                  </a:lnTo>
                  <a:lnTo>
                    <a:pt x="57924" y="56870"/>
                  </a:lnTo>
                  <a:lnTo>
                    <a:pt x="66509" y="56337"/>
                  </a:lnTo>
                  <a:lnTo>
                    <a:pt x="66509" y="47218"/>
                  </a:lnTo>
                  <a:close/>
                </a:path>
                <a:path w="194945" h="85725">
                  <a:moveTo>
                    <a:pt x="66509" y="34874"/>
                  </a:moveTo>
                  <a:lnTo>
                    <a:pt x="57924" y="35941"/>
                  </a:lnTo>
                  <a:lnTo>
                    <a:pt x="57924" y="45072"/>
                  </a:lnTo>
                  <a:lnTo>
                    <a:pt x="66509" y="43992"/>
                  </a:lnTo>
                  <a:lnTo>
                    <a:pt x="66509" y="34874"/>
                  </a:lnTo>
                  <a:close/>
                </a:path>
                <a:path w="194945" h="85725">
                  <a:moveTo>
                    <a:pt x="66509" y="23063"/>
                  </a:moveTo>
                  <a:lnTo>
                    <a:pt x="57924" y="23609"/>
                  </a:lnTo>
                  <a:lnTo>
                    <a:pt x="57924" y="32727"/>
                  </a:lnTo>
                  <a:lnTo>
                    <a:pt x="66509" y="32181"/>
                  </a:lnTo>
                  <a:lnTo>
                    <a:pt x="66509" y="23063"/>
                  </a:lnTo>
                  <a:close/>
                </a:path>
                <a:path w="194945" h="85725">
                  <a:moveTo>
                    <a:pt x="66509" y="10731"/>
                  </a:moveTo>
                  <a:lnTo>
                    <a:pt x="57924" y="11811"/>
                  </a:lnTo>
                  <a:lnTo>
                    <a:pt x="57924" y="20929"/>
                  </a:lnTo>
                  <a:lnTo>
                    <a:pt x="66509" y="19850"/>
                  </a:lnTo>
                  <a:lnTo>
                    <a:pt x="66509" y="10731"/>
                  </a:lnTo>
                  <a:close/>
                </a:path>
                <a:path w="194945" h="85725">
                  <a:moveTo>
                    <a:pt x="78308" y="70256"/>
                  </a:moveTo>
                  <a:lnTo>
                    <a:pt x="69735" y="70802"/>
                  </a:lnTo>
                  <a:lnTo>
                    <a:pt x="69735" y="80454"/>
                  </a:lnTo>
                  <a:lnTo>
                    <a:pt x="78308" y="79387"/>
                  </a:lnTo>
                  <a:lnTo>
                    <a:pt x="78308" y="70256"/>
                  </a:lnTo>
                  <a:close/>
                </a:path>
                <a:path w="194945" h="85725">
                  <a:moveTo>
                    <a:pt x="78308" y="57924"/>
                  </a:moveTo>
                  <a:lnTo>
                    <a:pt x="69735" y="59004"/>
                  </a:lnTo>
                  <a:lnTo>
                    <a:pt x="69735" y="68122"/>
                  </a:lnTo>
                  <a:lnTo>
                    <a:pt x="78308" y="67589"/>
                  </a:lnTo>
                  <a:lnTo>
                    <a:pt x="78308" y="57924"/>
                  </a:lnTo>
                  <a:close/>
                </a:path>
                <a:path w="194945" h="85725">
                  <a:moveTo>
                    <a:pt x="78308" y="46139"/>
                  </a:moveTo>
                  <a:lnTo>
                    <a:pt x="69735" y="46672"/>
                  </a:lnTo>
                  <a:lnTo>
                    <a:pt x="69735" y="55791"/>
                  </a:lnTo>
                  <a:lnTo>
                    <a:pt x="78308" y="55257"/>
                  </a:lnTo>
                  <a:lnTo>
                    <a:pt x="78308" y="46139"/>
                  </a:lnTo>
                  <a:close/>
                </a:path>
                <a:path w="194945" h="85725">
                  <a:moveTo>
                    <a:pt x="78308" y="33807"/>
                  </a:moveTo>
                  <a:lnTo>
                    <a:pt x="69735" y="34874"/>
                  </a:lnTo>
                  <a:lnTo>
                    <a:pt x="69735" y="43992"/>
                  </a:lnTo>
                  <a:lnTo>
                    <a:pt x="78308" y="42913"/>
                  </a:lnTo>
                  <a:lnTo>
                    <a:pt x="78308" y="33807"/>
                  </a:lnTo>
                  <a:close/>
                </a:path>
                <a:path w="194945" h="85725">
                  <a:moveTo>
                    <a:pt x="78308" y="21996"/>
                  </a:moveTo>
                  <a:lnTo>
                    <a:pt x="69735" y="22529"/>
                  </a:lnTo>
                  <a:lnTo>
                    <a:pt x="69735" y="31648"/>
                  </a:lnTo>
                  <a:lnTo>
                    <a:pt x="78308" y="31102"/>
                  </a:lnTo>
                  <a:lnTo>
                    <a:pt x="78308" y="21996"/>
                  </a:lnTo>
                  <a:close/>
                </a:path>
                <a:path w="194945" h="85725">
                  <a:moveTo>
                    <a:pt x="78308" y="9677"/>
                  </a:moveTo>
                  <a:lnTo>
                    <a:pt x="69735" y="10731"/>
                  </a:lnTo>
                  <a:lnTo>
                    <a:pt x="69735" y="19850"/>
                  </a:lnTo>
                  <a:lnTo>
                    <a:pt x="78308" y="18783"/>
                  </a:lnTo>
                  <a:lnTo>
                    <a:pt x="78308" y="9677"/>
                  </a:lnTo>
                  <a:close/>
                </a:path>
                <a:path w="194945" h="85725">
                  <a:moveTo>
                    <a:pt x="90119" y="69735"/>
                  </a:moveTo>
                  <a:lnTo>
                    <a:pt x="81521" y="70269"/>
                  </a:lnTo>
                  <a:lnTo>
                    <a:pt x="81521" y="79387"/>
                  </a:lnTo>
                  <a:lnTo>
                    <a:pt x="90119" y="78854"/>
                  </a:lnTo>
                  <a:lnTo>
                    <a:pt x="90119" y="69735"/>
                  </a:lnTo>
                  <a:close/>
                </a:path>
                <a:path w="194945" h="85725">
                  <a:moveTo>
                    <a:pt x="90119" y="57924"/>
                  </a:moveTo>
                  <a:lnTo>
                    <a:pt x="81508" y="57924"/>
                  </a:lnTo>
                  <a:lnTo>
                    <a:pt x="81508" y="67043"/>
                  </a:lnTo>
                  <a:lnTo>
                    <a:pt x="90119" y="67043"/>
                  </a:lnTo>
                  <a:lnTo>
                    <a:pt x="90119" y="57924"/>
                  </a:lnTo>
                  <a:close/>
                </a:path>
                <a:path w="194945" h="85725">
                  <a:moveTo>
                    <a:pt x="90119" y="45605"/>
                  </a:moveTo>
                  <a:lnTo>
                    <a:pt x="81521" y="45605"/>
                  </a:lnTo>
                  <a:lnTo>
                    <a:pt x="81521" y="55245"/>
                  </a:lnTo>
                  <a:lnTo>
                    <a:pt x="90119" y="54711"/>
                  </a:lnTo>
                  <a:lnTo>
                    <a:pt x="90119" y="45605"/>
                  </a:lnTo>
                  <a:close/>
                </a:path>
                <a:path w="194945" h="85725">
                  <a:moveTo>
                    <a:pt x="90119" y="33274"/>
                  </a:moveTo>
                  <a:lnTo>
                    <a:pt x="81521" y="33807"/>
                  </a:lnTo>
                  <a:lnTo>
                    <a:pt x="81521" y="42913"/>
                  </a:lnTo>
                  <a:lnTo>
                    <a:pt x="90119" y="42379"/>
                  </a:lnTo>
                  <a:lnTo>
                    <a:pt x="90119" y="33274"/>
                  </a:lnTo>
                  <a:close/>
                </a:path>
                <a:path w="194945" h="85725">
                  <a:moveTo>
                    <a:pt x="90119" y="20929"/>
                  </a:moveTo>
                  <a:lnTo>
                    <a:pt x="81521" y="21463"/>
                  </a:lnTo>
                  <a:lnTo>
                    <a:pt x="81521" y="30568"/>
                  </a:lnTo>
                  <a:lnTo>
                    <a:pt x="90119" y="30035"/>
                  </a:lnTo>
                  <a:lnTo>
                    <a:pt x="90119" y="20929"/>
                  </a:lnTo>
                  <a:close/>
                </a:path>
                <a:path w="194945" h="85725">
                  <a:moveTo>
                    <a:pt x="90119" y="8585"/>
                  </a:moveTo>
                  <a:lnTo>
                    <a:pt x="81521" y="9664"/>
                  </a:lnTo>
                  <a:lnTo>
                    <a:pt x="81521" y="18770"/>
                  </a:lnTo>
                  <a:lnTo>
                    <a:pt x="90119" y="18237"/>
                  </a:lnTo>
                  <a:lnTo>
                    <a:pt x="90119" y="8585"/>
                  </a:lnTo>
                  <a:close/>
                </a:path>
                <a:path w="194945" h="85725">
                  <a:moveTo>
                    <a:pt x="109956" y="19316"/>
                  </a:moveTo>
                  <a:lnTo>
                    <a:pt x="101384" y="20383"/>
                  </a:lnTo>
                  <a:lnTo>
                    <a:pt x="101384" y="29514"/>
                  </a:lnTo>
                  <a:lnTo>
                    <a:pt x="109956" y="28435"/>
                  </a:lnTo>
                  <a:lnTo>
                    <a:pt x="109956" y="19316"/>
                  </a:lnTo>
                  <a:close/>
                </a:path>
                <a:path w="194945" h="85725">
                  <a:moveTo>
                    <a:pt x="109956" y="6972"/>
                  </a:moveTo>
                  <a:lnTo>
                    <a:pt x="101384" y="8064"/>
                  </a:lnTo>
                  <a:lnTo>
                    <a:pt x="101384" y="17183"/>
                  </a:lnTo>
                  <a:lnTo>
                    <a:pt x="109956" y="16637"/>
                  </a:lnTo>
                  <a:lnTo>
                    <a:pt x="109956" y="6972"/>
                  </a:lnTo>
                  <a:close/>
                </a:path>
                <a:path w="194945" h="85725">
                  <a:moveTo>
                    <a:pt x="122301" y="18237"/>
                  </a:moveTo>
                  <a:lnTo>
                    <a:pt x="113169" y="19316"/>
                  </a:lnTo>
                  <a:lnTo>
                    <a:pt x="113169" y="28435"/>
                  </a:lnTo>
                  <a:lnTo>
                    <a:pt x="122301" y="27355"/>
                  </a:lnTo>
                  <a:lnTo>
                    <a:pt x="122301" y="18237"/>
                  </a:lnTo>
                  <a:close/>
                </a:path>
                <a:path w="194945" h="85725">
                  <a:moveTo>
                    <a:pt x="122301" y="5918"/>
                  </a:moveTo>
                  <a:lnTo>
                    <a:pt x="113169" y="6972"/>
                  </a:lnTo>
                  <a:lnTo>
                    <a:pt x="113169" y="16103"/>
                  </a:lnTo>
                  <a:lnTo>
                    <a:pt x="122301" y="15024"/>
                  </a:lnTo>
                  <a:lnTo>
                    <a:pt x="122301" y="5918"/>
                  </a:lnTo>
                  <a:close/>
                </a:path>
                <a:path w="194945" h="85725">
                  <a:moveTo>
                    <a:pt x="134086" y="17716"/>
                  </a:moveTo>
                  <a:lnTo>
                    <a:pt x="124980" y="18237"/>
                  </a:lnTo>
                  <a:lnTo>
                    <a:pt x="124980" y="27355"/>
                  </a:lnTo>
                  <a:lnTo>
                    <a:pt x="134086" y="26822"/>
                  </a:lnTo>
                  <a:lnTo>
                    <a:pt x="134086" y="17716"/>
                  </a:lnTo>
                  <a:close/>
                </a:path>
                <a:path w="194945" h="85725">
                  <a:moveTo>
                    <a:pt x="134086" y="5384"/>
                  </a:moveTo>
                  <a:lnTo>
                    <a:pt x="124980" y="5918"/>
                  </a:lnTo>
                  <a:lnTo>
                    <a:pt x="124980" y="15024"/>
                  </a:lnTo>
                  <a:lnTo>
                    <a:pt x="134086" y="14490"/>
                  </a:lnTo>
                  <a:lnTo>
                    <a:pt x="134086" y="5384"/>
                  </a:lnTo>
                  <a:close/>
                </a:path>
                <a:path w="194945" h="85725">
                  <a:moveTo>
                    <a:pt x="145897" y="16624"/>
                  </a:moveTo>
                  <a:lnTo>
                    <a:pt x="136766" y="17170"/>
                  </a:lnTo>
                  <a:lnTo>
                    <a:pt x="136766" y="26809"/>
                  </a:lnTo>
                  <a:lnTo>
                    <a:pt x="145897" y="25755"/>
                  </a:lnTo>
                  <a:lnTo>
                    <a:pt x="145897" y="16624"/>
                  </a:lnTo>
                  <a:close/>
                </a:path>
                <a:path w="194945" h="85725">
                  <a:moveTo>
                    <a:pt x="145897" y="4305"/>
                  </a:moveTo>
                  <a:lnTo>
                    <a:pt x="136766" y="5372"/>
                  </a:lnTo>
                  <a:lnTo>
                    <a:pt x="136766" y="14478"/>
                  </a:lnTo>
                  <a:lnTo>
                    <a:pt x="145897" y="13423"/>
                  </a:lnTo>
                  <a:lnTo>
                    <a:pt x="145897" y="4305"/>
                  </a:lnTo>
                  <a:close/>
                </a:path>
                <a:path w="194945" h="85725">
                  <a:moveTo>
                    <a:pt x="158229" y="15570"/>
                  </a:moveTo>
                  <a:lnTo>
                    <a:pt x="149110" y="16103"/>
                  </a:lnTo>
                  <a:lnTo>
                    <a:pt x="149110" y="25768"/>
                  </a:lnTo>
                  <a:lnTo>
                    <a:pt x="158229" y="24688"/>
                  </a:lnTo>
                  <a:lnTo>
                    <a:pt x="158229" y="15570"/>
                  </a:lnTo>
                  <a:close/>
                </a:path>
                <a:path w="194945" h="85725">
                  <a:moveTo>
                    <a:pt x="158229" y="3213"/>
                  </a:moveTo>
                  <a:lnTo>
                    <a:pt x="149110" y="3759"/>
                  </a:lnTo>
                  <a:lnTo>
                    <a:pt x="149110" y="13423"/>
                  </a:lnTo>
                  <a:lnTo>
                    <a:pt x="158229" y="12344"/>
                  </a:lnTo>
                  <a:lnTo>
                    <a:pt x="158229" y="3213"/>
                  </a:lnTo>
                  <a:close/>
                </a:path>
                <a:path w="194945" h="85725">
                  <a:moveTo>
                    <a:pt x="170027" y="14478"/>
                  </a:moveTo>
                  <a:lnTo>
                    <a:pt x="160909" y="15024"/>
                  </a:lnTo>
                  <a:lnTo>
                    <a:pt x="160909" y="24142"/>
                  </a:lnTo>
                  <a:lnTo>
                    <a:pt x="170027" y="24142"/>
                  </a:lnTo>
                  <a:lnTo>
                    <a:pt x="170027" y="14478"/>
                  </a:lnTo>
                  <a:close/>
                </a:path>
                <a:path w="194945" h="85725">
                  <a:moveTo>
                    <a:pt x="170027" y="2692"/>
                  </a:moveTo>
                  <a:lnTo>
                    <a:pt x="160909" y="2692"/>
                  </a:lnTo>
                  <a:lnTo>
                    <a:pt x="160909" y="12344"/>
                  </a:lnTo>
                  <a:lnTo>
                    <a:pt x="170027" y="11811"/>
                  </a:lnTo>
                  <a:lnTo>
                    <a:pt x="170027" y="2692"/>
                  </a:lnTo>
                  <a:close/>
                </a:path>
                <a:path w="194945" h="85725">
                  <a:moveTo>
                    <a:pt x="182372" y="13423"/>
                  </a:moveTo>
                  <a:lnTo>
                    <a:pt x="173240" y="14478"/>
                  </a:lnTo>
                  <a:lnTo>
                    <a:pt x="173240" y="23609"/>
                  </a:lnTo>
                  <a:lnTo>
                    <a:pt x="182372" y="23063"/>
                  </a:lnTo>
                  <a:lnTo>
                    <a:pt x="182372" y="13423"/>
                  </a:lnTo>
                  <a:close/>
                </a:path>
                <a:path w="194945" h="85725">
                  <a:moveTo>
                    <a:pt x="182372" y="1079"/>
                  </a:moveTo>
                  <a:lnTo>
                    <a:pt x="173240" y="2159"/>
                  </a:lnTo>
                  <a:lnTo>
                    <a:pt x="173240" y="11264"/>
                  </a:lnTo>
                  <a:lnTo>
                    <a:pt x="182372" y="10731"/>
                  </a:lnTo>
                  <a:lnTo>
                    <a:pt x="182372" y="1079"/>
                  </a:lnTo>
                  <a:close/>
                </a:path>
                <a:path w="194945" h="85725">
                  <a:moveTo>
                    <a:pt x="194691" y="0"/>
                  </a:moveTo>
                  <a:lnTo>
                    <a:pt x="185064" y="1079"/>
                  </a:lnTo>
                  <a:lnTo>
                    <a:pt x="185064" y="10198"/>
                  </a:lnTo>
                  <a:lnTo>
                    <a:pt x="194691" y="9664"/>
                  </a:lnTo>
                  <a:lnTo>
                    <a:pt x="1946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892560" y="4461916"/>
              <a:ext cx="93345" cy="78740"/>
            </a:xfrm>
            <a:custGeom>
              <a:avLst/>
              <a:gdLst/>
              <a:ahLst/>
              <a:cxnLst/>
              <a:rect l="l" t="t" r="r" b="b"/>
              <a:pathLst>
                <a:path w="93345" h="78739">
                  <a:moveTo>
                    <a:pt x="8572" y="68135"/>
                  </a:moveTo>
                  <a:lnTo>
                    <a:pt x="0" y="68668"/>
                  </a:lnTo>
                  <a:lnTo>
                    <a:pt x="0" y="78308"/>
                  </a:lnTo>
                  <a:lnTo>
                    <a:pt x="8572" y="77254"/>
                  </a:lnTo>
                  <a:lnTo>
                    <a:pt x="8572" y="68135"/>
                  </a:lnTo>
                  <a:close/>
                </a:path>
                <a:path w="93345" h="78739">
                  <a:moveTo>
                    <a:pt x="8572" y="55778"/>
                  </a:moveTo>
                  <a:lnTo>
                    <a:pt x="0" y="56857"/>
                  </a:lnTo>
                  <a:lnTo>
                    <a:pt x="0" y="65963"/>
                  </a:lnTo>
                  <a:lnTo>
                    <a:pt x="8572" y="64909"/>
                  </a:lnTo>
                  <a:lnTo>
                    <a:pt x="8572" y="55778"/>
                  </a:lnTo>
                  <a:close/>
                </a:path>
                <a:path w="93345" h="78739">
                  <a:moveTo>
                    <a:pt x="8572" y="43992"/>
                  </a:moveTo>
                  <a:lnTo>
                    <a:pt x="0" y="44526"/>
                  </a:lnTo>
                  <a:lnTo>
                    <a:pt x="0" y="53644"/>
                  </a:lnTo>
                  <a:lnTo>
                    <a:pt x="8572" y="53111"/>
                  </a:lnTo>
                  <a:lnTo>
                    <a:pt x="8572" y="43992"/>
                  </a:lnTo>
                  <a:close/>
                </a:path>
                <a:path w="93345" h="78739">
                  <a:moveTo>
                    <a:pt x="8572" y="31661"/>
                  </a:moveTo>
                  <a:lnTo>
                    <a:pt x="0" y="32194"/>
                  </a:lnTo>
                  <a:lnTo>
                    <a:pt x="0" y="41859"/>
                  </a:lnTo>
                  <a:lnTo>
                    <a:pt x="8572" y="40779"/>
                  </a:lnTo>
                  <a:lnTo>
                    <a:pt x="8572" y="31661"/>
                  </a:lnTo>
                  <a:close/>
                </a:path>
                <a:path w="93345" h="78739">
                  <a:moveTo>
                    <a:pt x="8572" y="19316"/>
                  </a:moveTo>
                  <a:lnTo>
                    <a:pt x="0" y="20383"/>
                  </a:lnTo>
                  <a:lnTo>
                    <a:pt x="0" y="29514"/>
                  </a:lnTo>
                  <a:lnTo>
                    <a:pt x="8572" y="28435"/>
                  </a:lnTo>
                  <a:lnTo>
                    <a:pt x="8572" y="19316"/>
                  </a:lnTo>
                  <a:close/>
                </a:path>
                <a:path w="93345" h="78739">
                  <a:moveTo>
                    <a:pt x="8572" y="6972"/>
                  </a:moveTo>
                  <a:lnTo>
                    <a:pt x="0" y="8064"/>
                  </a:lnTo>
                  <a:lnTo>
                    <a:pt x="0" y="17183"/>
                  </a:lnTo>
                  <a:lnTo>
                    <a:pt x="8572" y="16637"/>
                  </a:lnTo>
                  <a:lnTo>
                    <a:pt x="8572" y="6972"/>
                  </a:lnTo>
                  <a:close/>
                </a:path>
                <a:path w="93345" h="78739">
                  <a:moveTo>
                    <a:pt x="20916" y="67043"/>
                  </a:moveTo>
                  <a:lnTo>
                    <a:pt x="11785" y="67589"/>
                  </a:lnTo>
                  <a:lnTo>
                    <a:pt x="11785" y="77241"/>
                  </a:lnTo>
                  <a:lnTo>
                    <a:pt x="20916" y="76174"/>
                  </a:lnTo>
                  <a:lnTo>
                    <a:pt x="20916" y="67043"/>
                  </a:lnTo>
                  <a:close/>
                </a:path>
                <a:path w="93345" h="78739">
                  <a:moveTo>
                    <a:pt x="20916" y="54711"/>
                  </a:moveTo>
                  <a:lnTo>
                    <a:pt x="11785" y="55791"/>
                  </a:lnTo>
                  <a:lnTo>
                    <a:pt x="11785" y="64922"/>
                  </a:lnTo>
                  <a:lnTo>
                    <a:pt x="20916" y="64376"/>
                  </a:lnTo>
                  <a:lnTo>
                    <a:pt x="20916" y="54711"/>
                  </a:lnTo>
                  <a:close/>
                </a:path>
                <a:path w="93345" h="78739">
                  <a:moveTo>
                    <a:pt x="20916" y="42913"/>
                  </a:moveTo>
                  <a:lnTo>
                    <a:pt x="11785" y="43446"/>
                  </a:lnTo>
                  <a:lnTo>
                    <a:pt x="11785" y="52565"/>
                  </a:lnTo>
                  <a:lnTo>
                    <a:pt x="20916" y="52031"/>
                  </a:lnTo>
                  <a:lnTo>
                    <a:pt x="20916" y="42913"/>
                  </a:lnTo>
                  <a:close/>
                </a:path>
                <a:path w="93345" h="78739">
                  <a:moveTo>
                    <a:pt x="20916" y="30581"/>
                  </a:moveTo>
                  <a:lnTo>
                    <a:pt x="11785" y="31115"/>
                  </a:lnTo>
                  <a:lnTo>
                    <a:pt x="11785" y="40779"/>
                  </a:lnTo>
                  <a:lnTo>
                    <a:pt x="20916" y="39700"/>
                  </a:lnTo>
                  <a:lnTo>
                    <a:pt x="20916" y="30581"/>
                  </a:lnTo>
                  <a:close/>
                </a:path>
                <a:path w="93345" h="78739">
                  <a:moveTo>
                    <a:pt x="20916" y="18237"/>
                  </a:moveTo>
                  <a:lnTo>
                    <a:pt x="11785" y="19316"/>
                  </a:lnTo>
                  <a:lnTo>
                    <a:pt x="11785" y="28435"/>
                  </a:lnTo>
                  <a:lnTo>
                    <a:pt x="20916" y="27355"/>
                  </a:lnTo>
                  <a:lnTo>
                    <a:pt x="20916" y="18237"/>
                  </a:lnTo>
                  <a:close/>
                </a:path>
                <a:path w="93345" h="78739">
                  <a:moveTo>
                    <a:pt x="20916" y="5918"/>
                  </a:moveTo>
                  <a:lnTo>
                    <a:pt x="11785" y="6972"/>
                  </a:lnTo>
                  <a:lnTo>
                    <a:pt x="11785" y="16103"/>
                  </a:lnTo>
                  <a:lnTo>
                    <a:pt x="20916" y="15024"/>
                  </a:lnTo>
                  <a:lnTo>
                    <a:pt x="20916" y="5918"/>
                  </a:lnTo>
                  <a:close/>
                </a:path>
                <a:path w="93345" h="78739">
                  <a:moveTo>
                    <a:pt x="32702" y="66509"/>
                  </a:moveTo>
                  <a:lnTo>
                    <a:pt x="23596" y="67043"/>
                  </a:lnTo>
                  <a:lnTo>
                    <a:pt x="23596" y="76174"/>
                  </a:lnTo>
                  <a:lnTo>
                    <a:pt x="32702" y="75628"/>
                  </a:lnTo>
                  <a:lnTo>
                    <a:pt x="32702" y="66509"/>
                  </a:lnTo>
                  <a:close/>
                </a:path>
                <a:path w="93345" h="78739">
                  <a:moveTo>
                    <a:pt x="32702" y="54165"/>
                  </a:moveTo>
                  <a:lnTo>
                    <a:pt x="23596" y="54711"/>
                  </a:lnTo>
                  <a:lnTo>
                    <a:pt x="23596" y="63830"/>
                  </a:lnTo>
                  <a:lnTo>
                    <a:pt x="32702" y="63830"/>
                  </a:lnTo>
                  <a:lnTo>
                    <a:pt x="32702" y="54165"/>
                  </a:lnTo>
                  <a:close/>
                </a:path>
                <a:path w="93345" h="78739">
                  <a:moveTo>
                    <a:pt x="32702" y="30035"/>
                  </a:moveTo>
                  <a:lnTo>
                    <a:pt x="23596" y="30035"/>
                  </a:lnTo>
                  <a:lnTo>
                    <a:pt x="23596" y="39687"/>
                  </a:lnTo>
                  <a:lnTo>
                    <a:pt x="32702" y="39154"/>
                  </a:lnTo>
                  <a:lnTo>
                    <a:pt x="32702" y="30035"/>
                  </a:lnTo>
                  <a:close/>
                </a:path>
                <a:path w="93345" h="78739">
                  <a:moveTo>
                    <a:pt x="32702" y="17716"/>
                  </a:moveTo>
                  <a:lnTo>
                    <a:pt x="23596" y="18237"/>
                  </a:lnTo>
                  <a:lnTo>
                    <a:pt x="23596" y="27355"/>
                  </a:lnTo>
                  <a:lnTo>
                    <a:pt x="32702" y="26822"/>
                  </a:lnTo>
                  <a:lnTo>
                    <a:pt x="32702" y="17716"/>
                  </a:lnTo>
                  <a:close/>
                </a:path>
                <a:path w="93345" h="78739">
                  <a:moveTo>
                    <a:pt x="32702" y="5384"/>
                  </a:moveTo>
                  <a:lnTo>
                    <a:pt x="23596" y="5918"/>
                  </a:lnTo>
                  <a:lnTo>
                    <a:pt x="23596" y="15024"/>
                  </a:lnTo>
                  <a:lnTo>
                    <a:pt x="32702" y="14490"/>
                  </a:lnTo>
                  <a:lnTo>
                    <a:pt x="32702" y="5384"/>
                  </a:lnTo>
                  <a:close/>
                </a:path>
                <a:path w="93345" h="78739">
                  <a:moveTo>
                    <a:pt x="32715" y="42367"/>
                  </a:moveTo>
                  <a:lnTo>
                    <a:pt x="23609" y="42367"/>
                  </a:lnTo>
                  <a:lnTo>
                    <a:pt x="23609" y="51485"/>
                  </a:lnTo>
                  <a:lnTo>
                    <a:pt x="32715" y="51485"/>
                  </a:lnTo>
                  <a:lnTo>
                    <a:pt x="32715" y="42367"/>
                  </a:lnTo>
                  <a:close/>
                </a:path>
                <a:path w="93345" h="78739">
                  <a:moveTo>
                    <a:pt x="44513" y="65455"/>
                  </a:moveTo>
                  <a:lnTo>
                    <a:pt x="35382" y="66509"/>
                  </a:lnTo>
                  <a:lnTo>
                    <a:pt x="35382" y="75628"/>
                  </a:lnTo>
                  <a:lnTo>
                    <a:pt x="44513" y="75095"/>
                  </a:lnTo>
                  <a:lnTo>
                    <a:pt x="44513" y="65455"/>
                  </a:lnTo>
                  <a:close/>
                </a:path>
                <a:path w="93345" h="78739">
                  <a:moveTo>
                    <a:pt x="44513" y="53111"/>
                  </a:moveTo>
                  <a:lnTo>
                    <a:pt x="35382" y="54178"/>
                  </a:lnTo>
                  <a:lnTo>
                    <a:pt x="35382" y="63296"/>
                  </a:lnTo>
                  <a:lnTo>
                    <a:pt x="44513" y="62763"/>
                  </a:lnTo>
                  <a:lnTo>
                    <a:pt x="44513" y="53111"/>
                  </a:lnTo>
                  <a:close/>
                </a:path>
                <a:path w="93345" h="78739">
                  <a:moveTo>
                    <a:pt x="44513" y="40779"/>
                  </a:moveTo>
                  <a:lnTo>
                    <a:pt x="35382" y="41859"/>
                  </a:lnTo>
                  <a:lnTo>
                    <a:pt x="35382" y="50952"/>
                  </a:lnTo>
                  <a:lnTo>
                    <a:pt x="44513" y="50419"/>
                  </a:lnTo>
                  <a:lnTo>
                    <a:pt x="44513" y="40779"/>
                  </a:lnTo>
                  <a:close/>
                </a:path>
                <a:path w="93345" h="78739">
                  <a:moveTo>
                    <a:pt x="44513" y="28981"/>
                  </a:moveTo>
                  <a:lnTo>
                    <a:pt x="35382" y="29514"/>
                  </a:lnTo>
                  <a:lnTo>
                    <a:pt x="35382" y="38620"/>
                  </a:lnTo>
                  <a:lnTo>
                    <a:pt x="44513" y="38087"/>
                  </a:lnTo>
                  <a:lnTo>
                    <a:pt x="44513" y="28981"/>
                  </a:lnTo>
                  <a:close/>
                </a:path>
                <a:path w="93345" h="78739">
                  <a:moveTo>
                    <a:pt x="44513" y="16624"/>
                  </a:moveTo>
                  <a:lnTo>
                    <a:pt x="35382" y="17170"/>
                  </a:lnTo>
                  <a:lnTo>
                    <a:pt x="35382" y="26809"/>
                  </a:lnTo>
                  <a:lnTo>
                    <a:pt x="44513" y="25755"/>
                  </a:lnTo>
                  <a:lnTo>
                    <a:pt x="44513" y="16624"/>
                  </a:lnTo>
                  <a:close/>
                </a:path>
                <a:path w="93345" h="78739">
                  <a:moveTo>
                    <a:pt x="44513" y="4305"/>
                  </a:moveTo>
                  <a:lnTo>
                    <a:pt x="35382" y="5372"/>
                  </a:lnTo>
                  <a:lnTo>
                    <a:pt x="35382" y="14478"/>
                  </a:lnTo>
                  <a:lnTo>
                    <a:pt x="44513" y="13423"/>
                  </a:lnTo>
                  <a:lnTo>
                    <a:pt x="44513" y="4305"/>
                  </a:lnTo>
                  <a:close/>
                </a:path>
                <a:path w="93345" h="78739">
                  <a:moveTo>
                    <a:pt x="56845" y="64376"/>
                  </a:moveTo>
                  <a:lnTo>
                    <a:pt x="47726" y="65455"/>
                  </a:lnTo>
                  <a:lnTo>
                    <a:pt x="47726" y="74561"/>
                  </a:lnTo>
                  <a:lnTo>
                    <a:pt x="56845" y="74028"/>
                  </a:lnTo>
                  <a:lnTo>
                    <a:pt x="56845" y="64376"/>
                  </a:lnTo>
                  <a:close/>
                </a:path>
                <a:path w="93345" h="78739">
                  <a:moveTo>
                    <a:pt x="56845" y="52031"/>
                  </a:moveTo>
                  <a:lnTo>
                    <a:pt x="47726" y="53111"/>
                  </a:lnTo>
                  <a:lnTo>
                    <a:pt x="47726" y="62217"/>
                  </a:lnTo>
                  <a:lnTo>
                    <a:pt x="56845" y="61683"/>
                  </a:lnTo>
                  <a:lnTo>
                    <a:pt x="56845" y="52031"/>
                  </a:lnTo>
                  <a:close/>
                </a:path>
                <a:path w="93345" h="78739">
                  <a:moveTo>
                    <a:pt x="56845" y="39687"/>
                  </a:moveTo>
                  <a:lnTo>
                    <a:pt x="47726" y="40767"/>
                  </a:lnTo>
                  <a:lnTo>
                    <a:pt x="47726" y="49872"/>
                  </a:lnTo>
                  <a:lnTo>
                    <a:pt x="56845" y="49352"/>
                  </a:lnTo>
                  <a:lnTo>
                    <a:pt x="56845" y="39687"/>
                  </a:lnTo>
                  <a:close/>
                </a:path>
                <a:path w="93345" h="78739">
                  <a:moveTo>
                    <a:pt x="56845" y="27901"/>
                  </a:moveTo>
                  <a:lnTo>
                    <a:pt x="47726" y="28435"/>
                  </a:lnTo>
                  <a:lnTo>
                    <a:pt x="47726" y="37553"/>
                  </a:lnTo>
                  <a:lnTo>
                    <a:pt x="56845" y="37020"/>
                  </a:lnTo>
                  <a:lnTo>
                    <a:pt x="56845" y="27901"/>
                  </a:lnTo>
                  <a:close/>
                </a:path>
                <a:path w="93345" h="78739">
                  <a:moveTo>
                    <a:pt x="56845" y="15570"/>
                  </a:moveTo>
                  <a:lnTo>
                    <a:pt x="47726" y="16103"/>
                  </a:lnTo>
                  <a:lnTo>
                    <a:pt x="47726" y="25768"/>
                  </a:lnTo>
                  <a:lnTo>
                    <a:pt x="56845" y="24688"/>
                  </a:lnTo>
                  <a:lnTo>
                    <a:pt x="56845" y="15570"/>
                  </a:lnTo>
                  <a:close/>
                </a:path>
                <a:path w="93345" h="78739">
                  <a:moveTo>
                    <a:pt x="56845" y="3213"/>
                  </a:moveTo>
                  <a:lnTo>
                    <a:pt x="47726" y="3759"/>
                  </a:lnTo>
                  <a:lnTo>
                    <a:pt x="47726" y="13423"/>
                  </a:lnTo>
                  <a:lnTo>
                    <a:pt x="56845" y="12344"/>
                  </a:lnTo>
                  <a:lnTo>
                    <a:pt x="56845" y="3213"/>
                  </a:lnTo>
                  <a:close/>
                </a:path>
                <a:path w="93345" h="78739">
                  <a:moveTo>
                    <a:pt x="68643" y="63830"/>
                  </a:moveTo>
                  <a:lnTo>
                    <a:pt x="59524" y="64376"/>
                  </a:lnTo>
                  <a:lnTo>
                    <a:pt x="59524" y="73482"/>
                  </a:lnTo>
                  <a:lnTo>
                    <a:pt x="68643" y="73482"/>
                  </a:lnTo>
                  <a:lnTo>
                    <a:pt x="68643" y="63830"/>
                  </a:lnTo>
                  <a:close/>
                </a:path>
                <a:path w="93345" h="78739">
                  <a:moveTo>
                    <a:pt x="68643" y="51485"/>
                  </a:moveTo>
                  <a:lnTo>
                    <a:pt x="59524" y="52031"/>
                  </a:lnTo>
                  <a:lnTo>
                    <a:pt x="59524" y="61150"/>
                  </a:lnTo>
                  <a:lnTo>
                    <a:pt x="68643" y="61150"/>
                  </a:lnTo>
                  <a:lnTo>
                    <a:pt x="68643" y="51485"/>
                  </a:lnTo>
                  <a:close/>
                </a:path>
                <a:path w="93345" h="78739">
                  <a:moveTo>
                    <a:pt x="68643" y="39154"/>
                  </a:moveTo>
                  <a:lnTo>
                    <a:pt x="59524" y="39700"/>
                  </a:lnTo>
                  <a:lnTo>
                    <a:pt x="59524" y="48818"/>
                  </a:lnTo>
                  <a:lnTo>
                    <a:pt x="68643" y="48818"/>
                  </a:lnTo>
                  <a:lnTo>
                    <a:pt x="68643" y="39154"/>
                  </a:lnTo>
                  <a:close/>
                </a:path>
                <a:path w="93345" h="78739">
                  <a:moveTo>
                    <a:pt x="68643" y="26822"/>
                  </a:moveTo>
                  <a:lnTo>
                    <a:pt x="59524" y="27368"/>
                  </a:lnTo>
                  <a:lnTo>
                    <a:pt x="59524" y="36487"/>
                  </a:lnTo>
                  <a:lnTo>
                    <a:pt x="68643" y="36487"/>
                  </a:lnTo>
                  <a:lnTo>
                    <a:pt x="68643" y="26822"/>
                  </a:lnTo>
                  <a:close/>
                </a:path>
                <a:path w="93345" h="78739">
                  <a:moveTo>
                    <a:pt x="68643" y="14478"/>
                  </a:moveTo>
                  <a:lnTo>
                    <a:pt x="59524" y="15024"/>
                  </a:lnTo>
                  <a:lnTo>
                    <a:pt x="59524" y="24142"/>
                  </a:lnTo>
                  <a:lnTo>
                    <a:pt x="68643" y="24142"/>
                  </a:lnTo>
                  <a:lnTo>
                    <a:pt x="68643" y="14478"/>
                  </a:lnTo>
                  <a:close/>
                </a:path>
                <a:path w="93345" h="78739">
                  <a:moveTo>
                    <a:pt x="68643" y="2692"/>
                  </a:moveTo>
                  <a:lnTo>
                    <a:pt x="59524" y="2692"/>
                  </a:lnTo>
                  <a:lnTo>
                    <a:pt x="59524" y="12344"/>
                  </a:lnTo>
                  <a:lnTo>
                    <a:pt x="68643" y="11811"/>
                  </a:lnTo>
                  <a:lnTo>
                    <a:pt x="68643" y="2692"/>
                  </a:lnTo>
                  <a:close/>
                </a:path>
                <a:path w="93345" h="78739">
                  <a:moveTo>
                    <a:pt x="80987" y="62763"/>
                  </a:moveTo>
                  <a:lnTo>
                    <a:pt x="71856" y="63830"/>
                  </a:lnTo>
                  <a:lnTo>
                    <a:pt x="71856" y="72961"/>
                  </a:lnTo>
                  <a:lnTo>
                    <a:pt x="80987" y="72415"/>
                  </a:lnTo>
                  <a:lnTo>
                    <a:pt x="80987" y="62763"/>
                  </a:lnTo>
                  <a:close/>
                </a:path>
                <a:path w="93345" h="78739">
                  <a:moveTo>
                    <a:pt x="80987" y="50419"/>
                  </a:moveTo>
                  <a:lnTo>
                    <a:pt x="71856" y="51498"/>
                  </a:lnTo>
                  <a:lnTo>
                    <a:pt x="71856" y="60617"/>
                  </a:lnTo>
                  <a:lnTo>
                    <a:pt x="80987" y="60083"/>
                  </a:lnTo>
                  <a:lnTo>
                    <a:pt x="80987" y="50419"/>
                  </a:lnTo>
                  <a:close/>
                </a:path>
                <a:path w="93345" h="78739">
                  <a:moveTo>
                    <a:pt x="80987" y="38087"/>
                  </a:moveTo>
                  <a:lnTo>
                    <a:pt x="71856" y="39154"/>
                  </a:lnTo>
                  <a:lnTo>
                    <a:pt x="71856" y="48285"/>
                  </a:lnTo>
                  <a:lnTo>
                    <a:pt x="80987" y="47739"/>
                  </a:lnTo>
                  <a:lnTo>
                    <a:pt x="80987" y="38087"/>
                  </a:lnTo>
                  <a:close/>
                </a:path>
                <a:path w="93345" h="78739">
                  <a:moveTo>
                    <a:pt x="80987" y="25768"/>
                  </a:moveTo>
                  <a:lnTo>
                    <a:pt x="71856" y="26822"/>
                  </a:lnTo>
                  <a:lnTo>
                    <a:pt x="71856" y="35941"/>
                  </a:lnTo>
                  <a:lnTo>
                    <a:pt x="80987" y="35407"/>
                  </a:lnTo>
                  <a:lnTo>
                    <a:pt x="80987" y="25768"/>
                  </a:lnTo>
                  <a:close/>
                </a:path>
                <a:path w="93345" h="78739">
                  <a:moveTo>
                    <a:pt x="80987" y="13423"/>
                  </a:moveTo>
                  <a:lnTo>
                    <a:pt x="71856" y="14478"/>
                  </a:lnTo>
                  <a:lnTo>
                    <a:pt x="71856" y="23609"/>
                  </a:lnTo>
                  <a:lnTo>
                    <a:pt x="80987" y="23063"/>
                  </a:lnTo>
                  <a:lnTo>
                    <a:pt x="80987" y="13423"/>
                  </a:lnTo>
                  <a:close/>
                </a:path>
                <a:path w="93345" h="78739">
                  <a:moveTo>
                    <a:pt x="80987" y="1079"/>
                  </a:moveTo>
                  <a:lnTo>
                    <a:pt x="71856" y="2159"/>
                  </a:lnTo>
                  <a:lnTo>
                    <a:pt x="71856" y="11264"/>
                  </a:lnTo>
                  <a:lnTo>
                    <a:pt x="80987" y="10731"/>
                  </a:lnTo>
                  <a:lnTo>
                    <a:pt x="80987" y="1079"/>
                  </a:lnTo>
                  <a:close/>
                </a:path>
                <a:path w="93345" h="78739">
                  <a:moveTo>
                    <a:pt x="93306" y="62217"/>
                  </a:moveTo>
                  <a:lnTo>
                    <a:pt x="83680" y="62763"/>
                  </a:lnTo>
                  <a:lnTo>
                    <a:pt x="83680" y="71882"/>
                  </a:lnTo>
                  <a:lnTo>
                    <a:pt x="93306" y="71335"/>
                  </a:lnTo>
                  <a:lnTo>
                    <a:pt x="93306" y="62217"/>
                  </a:lnTo>
                  <a:close/>
                </a:path>
                <a:path w="93345" h="78739">
                  <a:moveTo>
                    <a:pt x="93306" y="49364"/>
                  </a:moveTo>
                  <a:lnTo>
                    <a:pt x="83680" y="50419"/>
                  </a:lnTo>
                  <a:lnTo>
                    <a:pt x="83680" y="59550"/>
                  </a:lnTo>
                  <a:lnTo>
                    <a:pt x="93306" y="59004"/>
                  </a:lnTo>
                  <a:lnTo>
                    <a:pt x="93306" y="49364"/>
                  </a:lnTo>
                  <a:close/>
                </a:path>
                <a:path w="93345" h="78739">
                  <a:moveTo>
                    <a:pt x="93306" y="37020"/>
                  </a:moveTo>
                  <a:lnTo>
                    <a:pt x="83680" y="38087"/>
                  </a:lnTo>
                  <a:lnTo>
                    <a:pt x="83680" y="47205"/>
                  </a:lnTo>
                  <a:lnTo>
                    <a:pt x="93306" y="46659"/>
                  </a:lnTo>
                  <a:lnTo>
                    <a:pt x="93306" y="37020"/>
                  </a:lnTo>
                  <a:close/>
                </a:path>
                <a:path w="93345" h="78739">
                  <a:moveTo>
                    <a:pt x="93306" y="24688"/>
                  </a:moveTo>
                  <a:lnTo>
                    <a:pt x="83680" y="25768"/>
                  </a:lnTo>
                  <a:lnTo>
                    <a:pt x="83680" y="34874"/>
                  </a:lnTo>
                  <a:lnTo>
                    <a:pt x="93306" y="34328"/>
                  </a:lnTo>
                  <a:lnTo>
                    <a:pt x="93306" y="24688"/>
                  </a:lnTo>
                  <a:close/>
                </a:path>
                <a:path w="93345" h="78739">
                  <a:moveTo>
                    <a:pt x="93306" y="12344"/>
                  </a:moveTo>
                  <a:lnTo>
                    <a:pt x="83680" y="13423"/>
                  </a:lnTo>
                  <a:lnTo>
                    <a:pt x="83680" y="22542"/>
                  </a:lnTo>
                  <a:lnTo>
                    <a:pt x="93306" y="22009"/>
                  </a:lnTo>
                  <a:lnTo>
                    <a:pt x="93306" y="12344"/>
                  </a:lnTo>
                  <a:close/>
                </a:path>
                <a:path w="93345" h="78739">
                  <a:moveTo>
                    <a:pt x="93306" y="0"/>
                  </a:moveTo>
                  <a:lnTo>
                    <a:pt x="83680" y="1079"/>
                  </a:lnTo>
                  <a:lnTo>
                    <a:pt x="83680" y="10198"/>
                  </a:lnTo>
                  <a:lnTo>
                    <a:pt x="93306" y="9664"/>
                  </a:lnTo>
                  <a:lnTo>
                    <a:pt x="933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892560" y="4452797"/>
              <a:ext cx="201930" cy="87630"/>
            </a:xfrm>
            <a:custGeom>
              <a:avLst/>
              <a:gdLst/>
              <a:ahLst/>
              <a:cxnLst/>
              <a:rect l="l" t="t" r="r" b="b"/>
              <a:pathLst>
                <a:path w="201929" h="87629">
                  <a:moveTo>
                    <a:pt x="8572" y="77254"/>
                  </a:moveTo>
                  <a:lnTo>
                    <a:pt x="0" y="77787"/>
                  </a:lnTo>
                  <a:lnTo>
                    <a:pt x="0" y="87426"/>
                  </a:lnTo>
                  <a:lnTo>
                    <a:pt x="8572" y="86372"/>
                  </a:lnTo>
                  <a:lnTo>
                    <a:pt x="8572" y="77254"/>
                  </a:lnTo>
                  <a:close/>
                </a:path>
                <a:path w="201929" h="87629">
                  <a:moveTo>
                    <a:pt x="8572" y="64897"/>
                  </a:moveTo>
                  <a:lnTo>
                    <a:pt x="0" y="65976"/>
                  </a:lnTo>
                  <a:lnTo>
                    <a:pt x="0" y="75082"/>
                  </a:lnTo>
                  <a:lnTo>
                    <a:pt x="8572" y="74028"/>
                  </a:lnTo>
                  <a:lnTo>
                    <a:pt x="8572" y="64897"/>
                  </a:lnTo>
                  <a:close/>
                </a:path>
                <a:path w="201929" h="87629">
                  <a:moveTo>
                    <a:pt x="20916" y="76161"/>
                  </a:moveTo>
                  <a:lnTo>
                    <a:pt x="11785" y="76708"/>
                  </a:lnTo>
                  <a:lnTo>
                    <a:pt x="11785" y="86360"/>
                  </a:lnTo>
                  <a:lnTo>
                    <a:pt x="20916" y="85293"/>
                  </a:lnTo>
                  <a:lnTo>
                    <a:pt x="20916" y="76161"/>
                  </a:lnTo>
                  <a:close/>
                </a:path>
                <a:path w="201929" h="87629">
                  <a:moveTo>
                    <a:pt x="20916" y="63830"/>
                  </a:moveTo>
                  <a:lnTo>
                    <a:pt x="11785" y="64909"/>
                  </a:lnTo>
                  <a:lnTo>
                    <a:pt x="11785" y="74041"/>
                  </a:lnTo>
                  <a:lnTo>
                    <a:pt x="20916" y="73494"/>
                  </a:lnTo>
                  <a:lnTo>
                    <a:pt x="20916" y="63830"/>
                  </a:lnTo>
                  <a:close/>
                </a:path>
                <a:path w="201929" h="87629">
                  <a:moveTo>
                    <a:pt x="32702" y="75628"/>
                  </a:moveTo>
                  <a:lnTo>
                    <a:pt x="23596" y="76161"/>
                  </a:lnTo>
                  <a:lnTo>
                    <a:pt x="23596" y="85293"/>
                  </a:lnTo>
                  <a:lnTo>
                    <a:pt x="32702" y="84747"/>
                  </a:lnTo>
                  <a:lnTo>
                    <a:pt x="32702" y="75628"/>
                  </a:lnTo>
                  <a:close/>
                </a:path>
                <a:path w="201929" h="87629">
                  <a:moveTo>
                    <a:pt x="32702" y="63284"/>
                  </a:moveTo>
                  <a:lnTo>
                    <a:pt x="23596" y="63830"/>
                  </a:lnTo>
                  <a:lnTo>
                    <a:pt x="23596" y="72948"/>
                  </a:lnTo>
                  <a:lnTo>
                    <a:pt x="32702" y="72948"/>
                  </a:lnTo>
                  <a:lnTo>
                    <a:pt x="32702" y="63284"/>
                  </a:lnTo>
                  <a:close/>
                </a:path>
                <a:path w="201929" h="87629">
                  <a:moveTo>
                    <a:pt x="44513" y="74574"/>
                  </a:moveTo>
                  <a:lnTo>
                    <a:pt x="35382" y="75628"/>
                  </a:lnTo>
                  <a:lnTo>
                    <a:pt x="35382" y="84747"/>
                  </a:lnTo>
                  <a:lnTo>
                    <a:pt x="44513" y="84213"/>
                  </a:lnTo>
                  <a:lnTo>
                    <a:pt x="44513" y="74574"/>
                  </a:lnTo>
                  <a:close/>
                </a:path>
                <a:path w="201929" h="87629">
                  <a:moveTo>
                    <a:pt x="44513" y="62230"/>
                  </a:moveTo>
                  <a:lnTo>
                    <a:pt x="35382" y="63296"/>
                  </a:lnTo>
                  <a:lnTo>
                    <a:pt x="35382" y="72415"/>
                  </a:lnTo>
                  <a:lnTo>
                    <a:pt x="44513" y="71882"/>
                  </a:lnTo>
                  <a:lnTo>
                    <a:pt x="44513" y="62230"/>
                  </a:lnTo>
                  <a:close/>
                </a:path>
                <a:path w="201929" h="87629">
                  <a:moveTo>
                    <a:pt x="56845" y="73494"/>
                  </a:moveTo>
                  <a:lnTo>
                    <a:pt x="47726" y="74574"/>
                  </a:lnTo>
                  <a:lnTo>
                    <a:pt x="47726" y="83680"/>
                  </a:lnTo>
                  <a:lnTo>
                    <a:pt x="56845" y="83146"/>
                  </a:lnTo>
                  <a:lnTo>
                    <a:pt x="56845" y="73494"/>
                  </a:lnTo>
                  <a:close/>
                </a:path>
                <a:path w="201929" h="87629">
                  <a:moveTo>
                    <a:pt x="56845" y="61150"/>
                  </a:moveTo>
                  <a:lnTo>
                    <a:pt x="47726" y="62230"/>
                  </a:lnTo>
                  <a:lnTo>
                    <a:pt x="47726" y="71335"/>
                  </a:lnTo>
                  <a:lnTo>
                    <a:pt x="56845" y="70802"/>
                  </a:lnTo>
                  <a:lnTo>
                    <a:pt x="56845" y="61150"/>
                  </a:lnTo>
                  <a:close/>
                </a:path>
                <a:path w="201929" h="87629">
                  <a:moveTo>
                    <a:pt x="56845" y="48806"/>
                  </a:moveTo>
                  <a:lnTo>
                    <a:pt x="47726" y="49885"/>
                  </a:lnTo>
                  <a:lnTo>
                    <a:pt x="47726" y="58991"/>
                  </a:lnTo>
                  <a:lnTo>
                    <a:pt x="56845" y="58470"/>
                  </a:lnTo>
                  <a:lnTo>
                    <a:pt x="56845" y="48806"/>
                  </a:lnTo>
                  <a:close/>
                </a:path>
                <a:path w="201929" h="87629">
                  <a:moveTo>
                    <a:pt x="68643" y="72948"/>
                  </a:moveTo>
                  <a:lnTo>
                    <a:pt x="59524" y="73494"/>
                  </a:lnTo>
                  <a:lnTo>
                    <a:pt x="59524" y="82600"/>
                  </a:lnTo>
                  <a:lnTo>
                    <a:pt x="68643" y="82600"/>
                  </a:lnTo>
                  <a:lnTo>
                    <a:pt x="68643" y="72948"/>
                  </a:lnTo>
                  <a:close/>
                </a:path>
                <a:path w="201929" h="87629">
                  <a:moveTo>
                    <a:pt x="68643" y="60604"/>
                  </a:moveTo>
                  <a:lnTo>
                    <a:pt x="59524" y="61150"/>
                  </a:lnTo>
                  <a:lnTo>
                    <a:pt x="59524" y="70269"/>
                  </a:lnTo>
                  <a:lnTo>
                    <a:pt x="68643" y="70269"/>
                  </a:lnTo>
                  <a:lnTo>
                    <a:pt x="68643" y="60604"/>
                  </a:lnTo>
                  <a:close/>
                </a:path>
                <a:path w="201929" h="87629">
                  <a:moveTo>
                    <a:pt x="68643" y="48272"/>
                  </a:moveTo>
                  <a:lnTo>
                    <a:pt x="59524" y="48818"/>
                  </a:lnTo>
                  <a:lnTo>
                    <a:pt x="59524" y="57937"/>
                  </a:lnTo>
                  <a:lnTo>
                    <a:pt x="68643" y="57937"/>
                  </a:lnTo>
                  <a:lnTo>
                    <a:pt x="68643" y="48272"/>
                  </a:lnTo>
                  <a:close/>
                </a:path>
                <a:path w="201929" h="87629">
                  <a:moveTo>
                    <a:pt x="80987" y="71882"/>
                  </a:moveTo>
                  <a:lnTo>
                    <a:pt x="71856" y="72948"/>
                  </a:lnTo>
                  <a:lnTo>
                    <a:pt x="71856" y="82080"/>
                  </a:lnTo>
                  <a:lnTo>
                    <a:pt x="80987" y="81534"/>
                  </a:lnTo>
                  <a:lnTo>
                    <a:pt x="80987" y="71882"/>
                  </a:lnTo>
                  <a:close/>
                </a:path>
                <a:path w="201929" h="87629">
                  <a:moveTo>
                    <a:pt x="80987" y="59537"/>
                  </a:moveTo>
                  <a:lnTo>
                    <a:pt x="71856" y="60617"/>
                  </a:lnTo>
                  <a:lnTo>
                    <a:pt x="71856" y="69735"/>
                  </a:lnTo>
                  <a:lnTo>
                    <a:pt x="80987" y="69202"/>
                  </a:lnTo>
                  <a:lnTo>
                    <a:pt x="80987" y="59537"/>
                  </a:lnTo>
                  <a:close/>
                </a:path>
                <a:path w="201929" h="87629">
                  <a:moveTo>
                    <a:pt x="80987" y="47205"/>
                  </a:moveTo>
                  <a:lnTo>
                    <a:pt x="71856" y="48272"/>
                  </a:lnTo>
                  <a:lnTo>
                    <a:pt x="71856" y="57404"/>
                  </a:lnTo>
                  <a:lnTo>
                    <a:pt x="80987" y="56857"/>
                  </a:lnTo>
                  <a:lnTo>
                    <a:pt x="80987" y="47205"/>
                  </a:lnTo>
                  <a:close/>
                </a:path>
                <a:path w="201929" h="87629">
                  <a:moveTo>
                    <a:pt x="93306" y="71335"/>
                  </a:moveTo>
                  <a:lnTo>
                    <a:pt x="83680" y="71882"/>
                  </a:lnTo>
                  <a:lnTo>
                    <a:pt x="83680" y="81000"/>
                  </a:lnTo>
                  <a:lnTo>
                    <a:pt x="93306" y="80454"/>
                  </a:lnTo>
                  <a:lnTo>
                    <a:pt x="93306" y="71335"/>
                  </a:lnTo>
                  <a:close/>
                </a:path>
                <a:path w="201929" h="87629">
                  <a:moveTo>
                    <a:pt x="93306" y="58483"/>
                  </a:moveTo>
                  <a:lnTo>
                    <a:pt x="83680" y="59537"/>
                  </a:lnTo>
                  <a:lnTo>
                    <a:pt x="83680" y="68668"/>
                  </a:lnTo>
                  <a:lnTo>
                    <a:pt x="93306" y="68122"/>
                  </a:lnTo>
                  <a:lnTo>
                    <a:pt x="93306" y="58483"/>
                  </a:lnTo>
                  <a:close/>
                </a:path>
                <a:path w="201929" h="87629">
                  <a:moveTo>
                    <a:pt x="93306" y="46139"/>
                  </a:moveTo>
                  <a:lnTo>
                    <a:pt x="83680" y="47205"/>
                  </a:lnTo>
                  <a:lnTo>
                    <a:pt x="83680" y="56324"/>
                  </a:lnTo>
                  <a:lnTo>
                    <a:pt x="93306" y="55778"/>
                  </a:lnTo>
                  <a:lnTo>
                    <a:pt x="93306" y="46139"/>
                  </a:lnTo>
                  <a:close/>
                </a:path>
                <a:path w="201929" h="87629">
                  <a:moveTo>
                    <a:pt x="114223" y="69735"/>
                  </a:moveTo>
                  <a:lnTo>
                    <a:pt x="105130" y="70269"/>
                  </a:lnTo>
                  <a:lnTo>
                    <a:pt x="105130" y="79375"/>
                  </a:lnTo>
                  <a:lnTo>
                    <a:pt x="114223" y="79375"/>
                  </a:lnTo>
                  <a:lnTo>
                    <a:pt x="114223" y="69735"/>
                  </a:lnTo>
                  <a:close/>
                </a:path>
                <a:path w="201929" h="87629">
                  <a:moveTo>
                    <a:pt x="114223" y="57404"/>
                  </a:moveTo>
                  <a:lnTo>
                    <a:pt x="105130" y="57937"/>
                  </a:lnTo>
                  <a:lnTo>
                    <a:pt x="105130" y="67043"/>
                  </a:lnTo>
                  <a:lnTo>
                    <a:pt x="114223" y="67043"/>
                  </a:lnTo>
                  <a:lnTo>
                    <a:pt x="114223" y="57404"/>
                  </a:lnTo>
                  <a:close/>
                </a:path>
                <a:path w="201929" h="87629">
                  <a:moveTo>
                    <a:pt x="114223" y="45059"/>
                  </a:moveTo>
                  <a:lnTo>
                    <a:pt x="105130" y="45605"/>
                  </a:lnTo>
                  <a:lnTo>
                    <a:pt x="105130" y="54724"/>
                  </a:lnTo>
                  <a:lnTo>
                    <a:pt x="114223" y="54190"/>
                  </a:lnTo>
                  <a:lnTo>
                    <a:pt x="114223" y="45059"/>
                  </a:lnTo>
                  <a:close/>
                </a:path>
                <a:path w="201929" h="87629">
                  <a:moveTo>
                    <a:pt x="114223" y="32740"/>
                  </a:moveTo>
                  <a:lnTo>
                    <a:pt x="105130" y="33274"/>
                  </a:lnTo>
                  <a:lnTo>
                    <a:pt x="105130" y="42392"/>
                  </a:lnTo>
                  <a:lnTo>
                    <a:pt x="114223" y="41859"/>
                  </a:lnTo>
                  <a:lnTo>
                    <a:pt x="114223" y="32740"/>
                  </a:lnTo>
                  <a:close/>
                </a:path>
                <a:path w="201929" h="87629">
                  <a:moveTo>
                    <a:pt x="114223" y="19837"/>
                  </a:moveTo>
                  <a:lnTo>
                    <a:pt x="105130" y="20916"/>
                  </a:lnTo>
                  <a:lnTo>
                    <a:pt x="105130" y="30035"/>
                  </a:lnTo>
                  <a:lnTo>
                    <a:pt x="114223" y="29502"/>
                  </a:lnTo>
                  <a:lnTo>
                    <a:pt x="114223" y="19837"/>
                  </a:lnTo>
                  <a:close/>
                </a:path>
                <a:path w="201929" h="87629">
                  <a:moveTo>
                    <a:pt x="114223" y="7531"/>
                  </a:moveTo>
                  <a:lnTo>
                    <a:pt x="105130" y="8597"/>
                  </a:lnTo>
                  <a:lnTo>
                    <a:pt x="105130" y="17716"/>
                  </a:lnTo>
                  <a:lnTo>
                    <a:pt x="114223" y="17183"/>
                  </a:lnTo>
                  <a:lnTo>
                    <a:pt x="114223" y="7531"/>
                  </a:lnTo>
                  <a:close/>
                </a:path>
                <a:path w="201929" h="87629">
                  <a:moveTo>
                    <a:pt x="126568" y="68668"/>
                  </a:moveTo>
                  <a:lnTo>
                    <a:pt x="117436" y="69735"/>
                  </a:lnTo>
                  <a:lnTo>
                    <a:pt x="117436" y="78854"/>
                  </a:lnTo>
                  <a:lnTo>
                    <a:pt x="126568" y="78320"/>
                  </a:lnTo>
                  <a:lnTo>
                    <a:pt x="126568" y="68668"/>
                  </a:lnTo>
                  <a:close/>
                </a:path>
                <a:path w="201929" h="87629">
                  <a:moveTo>
                    <a:pt x="126568" y="56324"/>
                  </a:moveTo>
                  <a:lnTo>
                    <a:pt x="117436" y="56857"/>
                  </a:lnTo>
                  <a:lnTo>
                    <a:pt x="117436" y="66522"/>
                  </a:lnTo>
                  <a:lnTo>
                    <a:pt x="126568" y="65976"/>
                  </a:lnTo>
                  <a:lnTo>
                    <a:pt x="126568" y="56324"/>
                  </a:lnTo>
                  <a:close/>
                </a:path>
                <a:path w="201929" h="87629">
                  <a:moveTo>
                    <a:pt x="126568" y="43992"/>
                  </a:moveTo>
                  <a:lnTo>
                    <a:pt x="117436" y="44526"/>
                  </a:lnTo>
                  <a:lnTo>
                    <a:pt x="117436" y="54190"/>
                  </a:lnTo>
                  <a:lnTo>
                    <a:pt x="126568" y="53111"/>
                  </a:lnTo>
                  <a:lnTo>
                    <a:pt x="126568" y="43992"/>
                  </a:lnTo>
                  <a:close/>
                </a:path>
                <a:path w="201929" h="87629">
                  <a:moveTo>
                    <a:pt x="126568" y="31661"/>
                  </a:moveTo>
                  <a:lnTo>
                    <a:pt x="117436" y="32194"/>
                  </a:lnTo>
                  <a:lnTo>
                    <a:pt x="117436" y="41859"/>
                  </a:lnTo>
                  <a:lnTo>
                    <a:pt x="126568" y="40779"/>
                  </a:lnTo>
                  <a:lnTo>
                    <a:pt x="126568" y="31661"/>
                  </a:lnTo>
                  <a:close/>
                </a:path>
                <a:path w="201929" h="87629">
                  <a:moveTo>
                    <a:pt x="126568" y="18783"/>
                  </a:moveTo>
                  <a:lnTo>
                    <a:pt x="117436" y="19850"/>
                  </a:lnTo>
                  <a:lnTo>
                    <a:pt x="117436" y="28968"/>
                  </a:lnTo>
                  <a:lnTo>
                    <a:pt x="126568" y="28435"/>
                  </a:lnTo>
                  <a:lnTo>
                    <a:pt x="126568" y="18783"/>
                  </a:lnTo>
                  <a:close/>
                </a:path>
                <a:path w="201929" h="87629">
                  <a:moveTo>
                    <a:pt x="126568" y="6451"/>
                  </a:moveTo>
                  <a:lnTo>
                    <a:pt x="117436" y="7531"/>
                  </a:lnTo>
                  <a:lnTo>
                    <a:pt x="117436" y="16624"/>
                  </a:lnTo>
                  <a:lnTo>
                    <a:pt x="126568" y="16090"/>
                  </a:lnTo>
                  <a:lnTo>
                    <a:pt x="126568" y="6451"/>
                  </a:lnTo>
                  <a:close/>
                </a:path>
                <a:path w="201929" h="87629">
                  <a:moveTo>
                    <a:pt x="138899" y="67576"/>
                  </a:moveTo>
                  <a:lnTo>
                    <a:pt x="129781" y="68656"/>
                  </a:lnTo>
                  <a:lnTo>
                    <a:pt x="129781" y="77774"/>
                  </a:lnTo>
                  <a:lnTo>
                    <a:pt x="138899" y="77241"/>
                  </a:lnTo>
                  <a:lnTo>
                    <a:pt x="138899" y="67576"/>
                  </a:lnTo>
                  <a:close/>
                </a:path>
                <a:path w="201929" h="87629">
                  <a:moveTo>
                    <a:pt x="138899" y="55245"/>
                  </a:moveTo>
                  <a:lnTo>
                    <a:pt x="129781" y="55778"/>
                  </a:lnTo>
                  <a:lnTo>
                    <a:pt x="129781" y="65443"/>
                  </a:lnTo>
                  <a:lnTo>
                    <a:pt x="138899" y="64897"/>
                  </a:lnTo>
                  <a:lnTo>
                    <a:pt x="138899" y="55245"/>
                  </a:lnTo>
                  <a:close/>
                </a:path>
                <a:path w="201929" h="87629">
                  <a:moveTo>
                    <a:pt x="138899" y="42926"/>
                  </a:moveTo>
                  <a:lnTo>
                    <a:pt x="129781" y="43446"/>
                  </a:lnTo>
                  <a:lnTo>
                    <a:pt x="129781" y="53111"/>
                  </a:lnTo>
                  <a:lnTo>
                    <a:pt x="138899" y="52031"/>
                  </a:lnTo>
                  <a:lnTo>
                    <a:pt x="138899" y="42926"/>
                  </a:lnTo>
                  <a:close/>
                </a:path>
                <a:path w="201929" h="87629">
                  <a:moveTo>
                    <a:pt x="138899" y="30048"/>
                  </a:moveTo>
                  <a:lnTo>
                    <a:pt x="129781" y="31127"/>
                  </a:lnTo>
                  <a:lnTo>
                    <a:pt x="129781" y="40779"/>
                  </a:lnTo>
                  <a:lnTo>
                    <a:pt x="138899" y="39700"/>
                  </a:lnTo>
                  <a:lnTo>
                    <a:pt x="138899" y="30048"/>
                  </a:lnTo>
                  <a:close/>
                </a:path>
                <a:path w="201929" h="87629">
                  <a:moveTo>
                    <a:pt x="138899" y="17703"/>
                  </a:moveTo>
                  <a:lnTo>
                    <a:pt x="129781" y="18783"/>
                  </a:lnTo>
                  <a:lnTo>
                    <a:pt x="129781" y="27889"/>
                  </a:lnTo>
                  <a:lnTo>
                    <a:pt x="138899" y="27355"/>
                  </a:lnTo>
                  <a:lnTo>
                    <a:pt x="138899" y="17703"/>
                  </a:lnTo>
                  <a:close/>
                </a:path>
                <a:path w="201929" h="87629">
                  <a:moveTo>
                    <a:pt x="138899" y="5372"/>
                  </a:moveTo>
                  <a:lnTo>
                    <a:pt x="129781" y="6451"/>
                  </a:lnTo>
                  <a:lnTo>
                    <a:pt x="129781" y="15557"/>
                  </a:lnTo>
                  <a:lnTo>
                    <a:pt x="138899" y="15036"/>
                  </a:lnTo>
                  <a:lnTo>
                    <a:pt x="138899" y="5372"/>
                  </a:lnTo>
                  <a:close/>
                </a:path>
                <a:path w="201929" h="87629">
                  <a:moveTo>
                    <a:pt x="151231" y="54724"/>
                  </a:moveTo>
                  <a:lnTo>
                    <a:pt x="142113" y="54724"/>
                  </a:lnTo>
                  <a:lnTo>
                    <a:pt x="142113" y="64363"/>
                  </a:lnTo>
                  <a:lnTo>
                    <a:pt x="151231" y="63830"/>
                  </a:lnTo>
                  <a:lnTo>
                    <a:pt x="151231" y="54724"/>
                  </a:lnTo>
                  <a:close/>
                </a:path>
                <a:path w="201929" h="87629">
                  <a:moveTo>
                    <a:pt x="151231" y="42392"/>
                  </a:moveTo>
                  <a:lnTo>
                    <a:pt x="142113" y="42392"/>
                  </a:lnTo>
                  <a:lnTo>
                    <a:pt x="142113" y="52031"/>
                  </a:lnTo>
                  <a:lnTo>
                    <a:pt x="151231" y="51498"/>
                  </a:lnTo>
                  <a:lnTo>
                    <a:pt x="151231" y="42392"/>
                  </a:lnTo>
                  <a:close/>
                </a:path>
                <a:path w="201929" h="87629">
                  <a:moveTo>
                    <a:pt x="151231" y="29502"/>
                  </a:moveTo>
                  <a:lnTo>
                    <a:pt x="142113" y="30048"/>
                  </a:lnTo>
                  <a:lnTo>
                    <a:pt x="142113" y="39154"/>
                  </a:lnTo>
                  <a:lnTo>
                    <a:pt x="151231" y="39154"/>
                  </a:lnTo>
                  <a:lnTo>
                    <a:pt x="151231" y="29502"/>
                  </a:lnTo>
                  <a:close/>
                </a:path>
                <a:path w="201929" h="87629">
                  <a:moveTo>
                    <a:pt x="151231" y="17183"/>
                  </a:moveTo>
                  <a:lnTo>
                    <a:pt x="142113" y="17716"/>
                  </a:lnTo>
                  <a:lnTo>
                    <a:pt x="142113" y="27368"/>
                  </a:lnTo>
                  <a:lnTo>
                    <a:pt x="151231" y="26835"/>
                  </a:lnTo>
                  <a:lnTo>
                    <a:pt x="151231" y="17183"/>
                  </a:lnTo>
                  <a:close/>
                </a:path>
                <a:path w="201929" h="87629">
                  <a:moveTo>
                    <a:pt x="151231" y="4826"/>
                  </a:moveTo>
                  <a:lnTo>
                    <a:pt x="142113" y="5372"/>
                  </a:lnTo>
                  <a:lnTo>
                    <a:pt x="142113" y="15024"/>
                  </a:lnTo>
                  <a:lnTo>
                    <a:pt x="151231" y="13957"/>
                  </a:lnTo>
                  <a:lnTo>
                    <a:pt x="151231" y="4826"/>
                  </a:lnTo>
                  <a:close/>
                </a:path>
                <a:path w="201929" h="87629">
                  <a:moveTo>
                    <a:pt x="164109" y="53644"/>
                  </a:moveTo>
                  <a:lnTo>
                    <a:pt x="154457" y="54190"/>
                  </a:lnTo>
                  <a:lnTo>
                    <a:pt x="154457" y="63830"/>
                  </a:lnTo>
                  <a:lnTo>
                    <a:pt x="164109" y="63296"/>
                  </a:lnTo>
                  <a:lnTo>
                    <a:pt x="164109" y="53644"/>
                  </a:lnTo>
                  <a:close/>
                </a:path>
                <a:path w="201929" h="87629">
                  <a:moveTo>
                    <a:pt x="164109" y="40767"/>
                  </a:moveTo>
                  <a:lnTo>
                    <a:pt x="154457" y="41846"/>
                  </a:lnTo>
                  <a:lnTo>
                    <a:pt x="154457" y="51485"/>
                  </a:lnTo>
                  <a:lnTo>
                    <a:pt x="164109" y="50419"/>
                  </a:lnTo>
                  <a:lnTo>
                    <a:pt x="164109" y="40767"/>
                  </a:lnTo>
                  <a:close/>
                </a:path>
                <a:path w="201929" h="87629">
                  <a:moveTo>
                    <a:pt x="164109" y="28435"/>
                  </a:moveTo>
                  <a:lnTo>
                    <a:pt x="154457" y="29514"/>
                  </a:lnTo>
                  <a:lnTo>
                    <a:pt x="154457" y="38633"/>
                  </a:lnTo>
                  <a:lnTo>
                    <a:pt x="164109" y="38100"/>
                  </a:lnTo>
                  <a:lnTo>
                    <a:pt x="164109" y="28435"/>
                  </a:lnTo>
                  <a:close/>
                </a:path>
                <a:path w="201929" h="87629">
                  <a:moveTo>
                    <a:pt x="164109" y="16090"/>
                  </a:moveTo>
                  <a:lnTo>
                    <a:pt x="154457" y="16637"/>
                  </a:lnTo>
                  <a:lnTo>
                    <a:pt x="154457" y="26301"/>
                  </a:lnTo>
                  <a:lnTo>
                    <a:pt x="164109" y="25222"/>
                  </a:lnTo>
                  <a:lnTo>
                    <a:pt x="164109" y="16090"/>
                  </a:lnTo>
                  <a:close/>
                </a:path>
                <a:path w="201929" h="87629">
                  <a:moveTo>
                    <a:pt x="164109" y="3238"/>
                  </a:moveTo>
                  <a:lnTo>
                    <a:pt x="154457" y="4305"/>
                  </a:lnTo>
                  <a:lnTo>
                    <a:pt x="154457" y="13970"/>
                  </a:lnTo>
                  <a:lnTo>
                    <a:pt x="164109" y="12890"/>
                  </a:lnTo>
                  <a:lnTo>
                    <a:pt x="164109" y="3238"/>
                  </a:lnTo>
                  <a:close/>
                </a:path>
                <a:path w="201929" h="87629">
                  <a:moveTo>
                    <a:pt x="176441" y="52565"/>
                  </a:moveTo>
                  <a:lnTo>
                    <a:pt x="166801" y="53111"/>
                  </a:lnTo>
                  <a:lnTo>
                    <a:pt x="166801" y="62763"/>
                  </a:lnTo>
                  <a:lnTo>
                    <a:pt x="176441" y="62230"/>
                  </a:lnTo>
                  <a:lnTo>
                    <a:pt x="176441" y="52565"/>
                  </a:lnTo>
                  <a:close/>
                </a:path>
                <a:path w="201929" h="87629">
                  <a:moveTo>
                    <a:pt x="176441" y="39687"/>
                  </a:moveTo>
                  <a:lnTo>
                    <a:pt x="166801" y="40767"/>
                  </a:lnTo>
                  <a:lnTo>
                    <a:pt x="166801" y="50419"/>
                  </a:lnTo>
                  <a:lnTo>
                    <a:pt x="176441" y="49352"/>
                  </a:lnTo>
                  <a:lnTo>
                    <a:pt x="176441" y="39687"/>
                  </a:lnTo>
                  <a:close/>
                </a:path>
                <a:path w="201929" h="87629">
                  <a:moveTo>
                    <a:pt x="176441" y="27355"/>
                  </a:moveTo>
                  <a:lnTo>
                    <a:pt x="166801" y="28435"/>
                  </a:lnTo>
                  <a:lnTo>
                    <a:pt x="166801" y="37553"/>
                  </a:lnTo>
                  <a:lnTo>
                    <a:pt x="176441" y="37020"/>
                  </a:lnTo>
                  <a:lnTo>
                    <a:pt x="176441" y="27355"/>
                  </a:lnTo>
                  <a:close/>
                </a:path>
                <a:path w="201929" h="87629">
                  <a:moveTo>
                    <a:pt x="176441" y="15036"/>
                  </a:moveTo>
                  <a:lnTo>
                    <a:pt x="166801" y="15557"/>
                  </a:lnTo>
                  <a:lnTo>
                    <a:pt x="166801" y="25222"/>
                  </a:lnTo>
                  <a:lnTo>
                    <a:pt x="176441" y="24142"/>
                  </a:lnTo>
                  <a:lnTo>
                    <a:pt x="176441" y="15036"/>
                  </a:lnTo>
                  <a:close/>
                </a:path>
                <a:path w="201929" h="87629">
                  <a:moveTo>
                    <a:pt x="176441" y="2705"/>
                  </a:moveTo>
                  <a:lnTo>
                    <a:pt x="166801" y="3238"/>
                  </a:lnTo>
                  <a:lnTo>
                    <a:pt x="166801" y="12344"/>
                  </a:lnTo>
                  <a:lnTo>
                    <a:pt x="176441" y="11811"/>
                  </a:lnTo>
                  <a:lnTo>
                    <a:pt x="176441" y="2705"/>
                  </a:lnTo>
                  <a:close/>
                </a:path>
                <a:path w="201929" h="87629">
                  <a:moveTo>
                    <a:pt x="189318" y="51485"/>
                  </a:moveTo>
                  <a:lnTo>
                    <a:pt x="179654" y="52031"/>
                  </a:lnTo>
                  <a:lnTo>
                    <a:pt x="179654" y="61683"/>
                  </a:lnTo>
                  <a:lnTo>
                    <a:pt x="189318" y="61150"/>
                  </a:lnTo>
                  <a:lnTo>
                    <a:pt x="189318" y="51485"/>
                  </a:lnTo>
                  <a:close/>
                </a:path>
                <a:path w="201929" h="87629">
                  <a:moveTo>
                    <a:pt x="189318" y="39154"/>
                  </a:moveTo>
                  <a:lnTo>
                    <a:pt x="179654" y="39700"/>
                  </a:lnTo>
                  <a:lnTo>
                    <a:pt x="179654" y="49352"/>
                  </a:lnTo>
                  <a:lnTo>
                    <a:pt x="189318" y="48818"/>
                  </a:lnTo>
                  <a:lnTo>
                    <a:pt x="189318" y="39154"/>
                  </a:lnTo>
                  <a:close/>
                </a:path>
                <a:path w="201929" h="87629">
                  <a:moveTo>
                    <a:pt x="189318" y="26822"/>
                  </a:moveTo>
                  <a:lnTo>
                    <a:pt x="179654" y="27355"/>
                  </a:lnTo>
                  <a:lnTo>
                    <a:pt x="179654" y="36474"/>
                  </a:lnTo>
                  <a:lnTo>
                    <a:pt x="189318" y="36474"/>
                  </a:lnTo>
                  <a:lnTo>
                    <a:pt x="189318" y="26822"/>
                  </a:lnTo>
                  <a:close/>
                </a:path>
                <a:path w="201929" h="87629">
                  <a:moveTo>
                    <a:pt x="189318" y="13970"/>
                  </a:moveTo>
                  <a:lnTo>
                    <a:pt x="179654" y="15036"/>
                  </a:lnTo>
                  <a:lnTo>
                    <a:pt x="179654" y="24142"/>
                  </a:lnTo>
                  <a:lnTo>
                    <a:pt x="189318" y="23609"/>
                  </a:lnTo>
                  <a:lnTo>
                    <a:pt x="189318" y="13970"/>
                  </a:lnTo>
                  <a:close/>
                </a:path>
                <a:path w="201929" h="87629">
                  <a:moveTo>
                    <a:pt x="189318" y="1612"/>
                  </a:moveTo>
                  <a:lnTo>
                    <a:pt x="179654" y="2159"/>
                  </a:lnTo>
                  <a:lnTo>
                    <a:pt x="179654" y="11811"/>
                  </a:lnTo>
                  <a:lnTo>
                    <a:pt x="189318" y="11277"/>
                  </a:lnTo>
                  <a:lnTo>
                    <a:pt x="189318" y="1612"/>
                  </a:lnTo>
                  <a:close/>
                </a:path>
                <a:path w="201929" h="87629">
                  <a:moveTo>
                    <a:pt x="201663" y="50977"/>
                  </a:moveTo>
                  <a:lnTo>
                    <a:pt x="191998" y="51498"/>
                  </a:lnTo>
                  <a:lnTo>
                    <a:pt x="191998" y="60617"/>
                  </a:lnTo>
                  <a:lnTo>
                    <a:pt x="201663" y="60617"/>
                  </a:lnTo>
                  <a:lnTo>
                    <a:pt x="201663" y="50977"/>
                  </a:lnTo>
                  <a:close/>
                </a:path>
                <a:path w="201929" h="87629">
                  <a:moveTo>
                    <a:pt x="201663" y="38100"/>
                  </a:moveTo>
                  <a:lnTo>
                    <a:pt x="191998" y="39154"/>
                  </a:lnTo>
                  <a:lnTo>
                    <a:pt x="191998" y="48818"/>
                  </a:lnTo>
                  <a:lnTo>
                    <a:pt x="201663" y="47739"/>
                  </a:lnTo>
                  <a:lnTo>
                    <a:pt x="201663" y="38100"/>
                  </a:lnTo>
                  <a:close/>
                </a:path>
                <a:path w="201929" h="87629">
                  <a:moveTo>
                    <a:pt x="201663" y="25742"/>
                  </a:moveTo>
                  <a:lnTo>
                    <a:pt x="191998" y="26289"/>
                  </a:lnTo>
                  <a:lnTo>
                    <a:pt x="191998" y="35928"/>
                  </a:lnTo>
                  <a:lnTo>
                    <a:pt x="201663" y="34874"/>
                  </a:lnTo>
                  <a:lnTo>
                    <a:pt x="201663" y="25742"/>
                  </a:lnTo>
                  <a:close/>
                </a:path>
                <a:path w="201929" h="87629">
                  <a:moveTo>
                    <a:pt x="201663" y="12877"/>
                  </a:moveTo>
                  <a:lnTo>
                    <a:pt x="191998" y="13957"/>
                  </a:lnTo>
                  <a:lnTo>
                    <a:pt x="191998" y="23075"/>
                  </a:lnTo>
                  <a:lnTo>
                    <a:pt x="201663" y="22542"/>
                  </a:lnTo>
                  <a:lnTo>
                    <a:pt x="201663" y="12877"/>
                  </a:lnTo>
                  <a:close/>
                </a:path>
                <a:path w="201929" h="87629">
                  <a:moveTo>
                    <a:pt x="201663" y="0"/>
                  </a:moveTo>
                  <a:lnTo>
                    <a:pt x="191998" y="1079"/>
                  </a:lnTo>
                  <a:lnTo>
                    <a:pt x="191998" y="10744"/>
                  </a:lnTo>
                  <a:lnTo>
                    <a:pt x="201663" y="9664"/>
                  </a:lnTo>
                  <a:lnTo>
                    <a:pt x="2016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022342" y="4516081"/>
              <a:ext cx="72390" cy="14604"/>
            </a:xfrm>
            <a:custGeom>
              <a:avLst/>
              <a:gdLst/>
              <a:ahLst/>
              <a:cxnLst/>
              <a:rect l="l" t="t" r="r" b="b"/>
              <a:pathLst>
                <a:path w="72389" h="14604">
                  <a:moveTo>
                    <a:pt x="9118" y="4292"/>
                  </a:moveTo>
                  <a:lnTo>
                    <a:pt x="0" y="5372"/>
                  </a:lnTo>
                  <a:lnTo>
                    <a:pt x="0" y="14490"/>
                  </a:lnTo>
                  <a:lnTo>
                    <a:pt x="9118" y="13957"/>
                  </a:lnTo>
                  <a:lnTo>
                    <a:pt x="9118" y="4292"/>
                  </a:lnTo>
                  <a:close/>
                </a:path>
                <a:path w="72389" h="14604">
                  <a:moveTo>
                    <a:pt x="21450" y="3771"/>
                  </a:moveTo>
                  <a:lnTo>
                    <a:pt x="12331" y="4305"/>
                  </a:lnTo>
                  <a:lnTo>
                    <a:pt x="12331" y="13423"/>
                  </a:lnTo>
                  <a:lnTo>
                    <a:pt x="21450" y="12890"/>
                  </a:lnTo>
                  <a:lnTo>
                    <a:pt x="21450" y="3771"/>
                  </a:lnTo>
                  <a:close/>
                </a:path>
                <a:path w="72389" h="14604">
                  <a:moveTo>
                    <a:pt x="34328" y="2692"/>
                  </a:moveTo>
                  <a:lnTo>
                    <a:pt x="24676" y="3759"/>
                  </a:lnTo>
                  <a:lnTo>
                    <a:pt x="24676" y="12877"/>
                  </a:lnTo>
                  <a:lnTo>
                    <a:pt x="34328" y="12344"/>
                  </a:lnTo>
                  <a:lnTo>
                    <a:pt x="34328" y="2692"/>
                  </a:lnTo>
                  <a:close/>
                </a:path>
                <a:path w="72389" h="14604">
                  <a:moveTo>
                    <a:pt x="46659" y="1625"/>
                  </a:moveTo>
                  <a:lnTo>
                    <a:pt x="37020" y="2705"/>
                  </a:lnTo>
                  <a:lnTo>
                    <a:pt x="37020" y="11811"/>
                  </a:lnTo>
                  <a:lnTo>
                    <a:pt x="46659" y="11290"/>
                  </a:lnTo>
                  <a:lnTo>
                    <a:pt x="46659" y="1625"/>
                  </a:lnTo>
                  <a:close/>
                </a:path>
                <a:path w="72389" h="14604">
                  <a:moveTo>
                    <a:pt x="59537" y="546"/>
                  </a:moveTo>
                  <a:lnTo>
                    <a:pt x="49872" y="1625"/>
                  </a:lnTo>
                  <a:lnTo>
                    <a:pt x="49872" y="11290"/>
                  </a:lnTo>
                  <a:lnTo>
                    <a:pt x="59537" y="10210"/>
                  </a:lnTo>
                  <a:lnTo>
                    <a:pt x="59537" y="546"/>
                  </a:lnTo>
                  <a:close/>
                </a:path>
                <a:path w="72389" h="14604">
                  <a:moveTo>
                    <a:pt x="71882" y="0"/>
                  </a:moveTo>
                  <a:lnTo>
                    <a:pt x="62217" y="546"/>
                  </a:lnTo>
                  <a:lnTo>
                    <a:pt x="62217" y="10198"/>
                  </a:lnTo>
                  <a:lnTo>
                    <a:pt x="71882" y="9664"/>
                  </a:lnTo>
                  <a:lnTo>
                    <a:pt x="718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91176" y="6118653"/>
              <a:ext cx="303053" cy="92788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4655477" y="4422241"/>
              <a:ext cx="590550" cy="66040"/>
            </a:xfrm>
            <a:custGeom>
              <a:avLst/>
              <a:gdLst/>
              <a:ahLst/>
              <a:cxnLst/>
              <a:rect l="l" t="t" r="r" b="b"/>
              <a:pathLst>
                <a:path w="590550" h="66039">
                  <a:moveTo>
                    <a:pt x="11811" y="55245"/>
                  </a:moveTo>
                  <a:lnTo>
                    <a:pt x="9131" y="52031"/>
                  </a:lnTo>
                  <a:lnTo>
                    <a:pt x="2679" y="52031"/>
                  </a:lnTo>
                  <a:lnTo>
                    <a:pt x="0" y="55245"/>
                  </a:lnTo>
                  <a:lnTo>
                    <a:pt x="0" y="62750"/>
                  </a:lnTo>
                  <a:lnTo>
                    <a:pt x="2679" y="65963"/>
                  </a:lnTo>
                  <a:lnTo>
                    <a:pt x="5918" y="65963"/>
                  </a:lnTo>
                  <a:lnTo>
                    <a:pt x="9131" y="65963"/>
                  </a:lnTo>
                  <a:lnTo>
                    <a:pt x="11811" y="62750"/>
                  </a:lnTo>
                  <a:lnTo>
                    <a:pt x="11811" y="55245"/>
                  </a:lnTo>
                  <a:close/>
                </a:path>
                <a:path w="590550" h="66039">
                  <a:moveTo>
                    <a:pt x="94424" y="48272"/>
                  </a:moveTo>
                  <a:lnTo>
                    <a:pt x="91732" y="45593"/>
                  </a:lnTo>
                  <a:lnTo>
                    <a:pt x="85305" y="45593"/>
                  </a:lnTo>
                  <a:lnTo>
                    <a:pt x="82080" y="48272"/>
                  </a:lnTo>
                  <a:lnTo>
                    <a:pt x="82080" y="55778"/>
                  </a:lnTo>
                  <a:lnTo>
                    <a:pt x="85305" y="58458"/>
                  </a:lnTo>
                  <a:lnTo>
                    <a:pt x="87985" y="58458"/>
                  </a:lnTo>
                  <a:lnTo>
                    <a:pt x="91732" y="58458"/>
                  </a:lnTo>
                  <a:lnTo>
                    <a:pt x="94424" y="55778"/>
                  </a:lnTo>
                  <a:lnTo>
                    <a:pt x="94424" y="48272"/>
                  </a:lnTo>
                  <a:close/>
                </a:path>
                <a:path w="590550" h="66039">
                  <a:moveTo>
                    <a:pt x="172720" y="39141"/>
                  </a:moveTo>
                  <a:lnTo>
                    <a:pt x="170027" y="35928"/>
                  </a:lnTo>
                  <a:lnTo>
                    <a:pt x="163601" y="35928"/>
                  </a:lnTo>
                  <a:lnTo>
                    <a:pt x="160909" y="39141"/>
                  </a:lnTo>
                  <a:lnTo>
                    <a:pt x="160909" y="46647"/>
                  </a:lnTo>
                  <a:lnTo>
                    <a:pt x="163601" y="49885"/>
                  </a:lnTo>
                  <a:lnTo>
                    <a:pt x="166814" y="49885"/>
                  </a:lnTo>
                  <a:lnTo>
                    <a:pt x="170027" y="49885"/>
                  </a:lnTo>
                  <a:lnTo>
                    <a:pt x="172720" y="46647"/>
                  </a:lnTo>
                  <a:lnTo>
                    <a:pt x="172720" y="39141"/>
                  </a:lnTo>
                  <a:close/>
                </a:path>
                <a:path w="590550" h="66039">
                  <a:moveTo>
                    <a:pt x="406552" y="19304"/>
                  </a:moveTo>
                  <a:lnTo>
                    <a:pt x="403872" y="16078"/>
                  </a:lnTo>
                  <a:lnTo>
                    <a:pt x="397433" y="16078"/>
                  </a:lnTo>
                  <a:lnTo>
                    <a:pt x="394754" y="19304"/>
                  </a:lnTo>
                  <a:lnTo>
                    <a:pt x="394754" y="26809"/>
                  </a:lnTo>
                  <a:lnTo>
                    <a:pt x="397433" y="30048"/>
                  </a:lnTo>
                  <a:lnTo>
                    <a:pt x="400659" y="30048"/>
                  </a:lnTo>
                  <a:lnTo>
                    <a:pt x="403872" y="30048"/>
                  </a:lnTo>
                  <a:lnTo>
                    <a:pt x="406552" y="26809"/>
                  </a:lnTo>
                  <a:lnTo>
                    <a:pt x="406552" y="19304"/>
                  </a:lnTo>
                  <a:close/>
                </a:path>
                <a:path w="590550" h="66039">
                  <a:moveTo>
                    <a:pt x="507923" y="10718"/>
                  </a:moveTo>
                  <a:lnTo>
                    <a:pt x="504710" y="7505"/>
                  </a:lnTo>
                  <a:lnTo>
                    <a:pt x="498817" y="7505"/>
                  </a:lnTo>
                  <a:lnTo>
                    <a:pt x="495592" y="10718"/>
                  </a:lnTo>
                  <a:lnTo>
                    <a:pt x="495592" y="17703"/>
                  </a:lnTo>
                  <a:lnTo>
                    <a:pt x="498817" y="20916"/>
                  </a:lnTo>
                  <a:lnTo>
                    <a:pt x="502031" y="20916"/>
                  </a:lnTo>
                  <a:lnTo>
                    <a:pt x="504710" y="20916"/>
                  </a:lnTo>
                  <a:lnTo>
                    <a:pt x="507923" y="17703"/>
                  </a:lnTo>
                  <a:lnTo>
                    <a:pt x="507923" y="10718"/>
                  </a:lnTo>
                  <a:close/>
                </a:path>
                <a:path w="590550" h="66039">
                  <a:moveTo>
                    <a:pt x="589991" y="2667"/>
                  </a:moveTo>
                  <a:lnTo>
                    <a:pt x="587298" y="0"/>
                  </a:lnTo>
                  <a:lnTo>
                    <a:pt x="580859" y="0"/>
                  </a:lnTo>
                  <a:lnTo>
                    <a:pt x="578192" y="2667"/>
                  </a:lnTo>
                  <a:lnTo>
                    <a:pt x="578192" y="10198"/>
                  </a:lnTo>
                  <a:lnTo>
                    <a:pt x="580859" y="13411"/>
                  </a:lnTo>
                  <a:lnTo>
                    <a:pt x="584085" y="13411"/>
                  </a:lnTo>
                  <a:lnTo>
                    <a:pt x="587298" y="13411"/>
                  </a:lnTo>
                  <a:lnTo>
                    <a:pt x="589991" y="10198"/>
                  </a:lnTo>
                  <a:lnTo>
                    <a:pt x="589991" y="26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929571" y="4783726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568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295341" y="4422774"/>
              <a:ext cx="118745" cy="1824989"/>
            </a:xfrm>
            <a:custGeom>
              <a:avLst/>
              <a:gdLst/>
              <a:ahLst/>
              <a:cxnLst/>
              <a:rect l="l" t="t" r="r" b="b"/>
              <a:pathLst>
                <a:path w="118745" h="1824989">
                  <a:moveTo>
                    <a:pt x="8039" y="1814944"/>
                  </a:moveTo>
                  <a:lnTo>
                    <a:pt x="6438" y="1812264"/>
                  </a:lnTo>
                  <a:lnTo>
                    <a:pt x="3759" y="1812264"/>
                  </a:lnTo>
                  <a:lnTo>
                    <a:pt x="1612" y="1812810"/>
                  </a:lnTo>
                  <a:lnTo>
                    <a:pt x="0" y="1815490"/>
                  </a:lnTo>
                  <a:lnTo>
                    <a:pt x="0" y="1821916"/>
                  </a:lnTo>
                  <a:lnTo>
                    <a:pt x="1612" y="1824621"/>
                  </a:lnTo>
                  <a:lnTo>
                    <a:pt x="3759" y="1824621"/>
                  </a:lnTo>
                  <a:lnTo>
                    <a:pt x="6438" y="1824050"/>
                  </a:lnTo>
                  <a:lnTo>
                    <a:pt x="8039" y="1821383"/>
                  </a:lnTo>
                  <a:lnTo>
                    <a:pt x="8039" y="1814944"/>
                  </a:lnTo>
                  <a:close/>
                </a:path>
                <a:path w="118745" h="1824989">
                  <a:moveTo>
                    <a:pt x="8039" y="2679"/>
                  </a:moveTo>
                  <a:lnTo>
                    <a:pt x="6438" y="0"/>
                  </a:lnTo>
                  <a:lnTo>
                    <a:pt x="1612" y="0"/>
                  </a:lnTo>
                  <a:lnTo>
                    <a:pt x="0" y="2679"/>
                  </a:lnTo>
                  <a:lnTo>
                    <a:pt x="0" y="9118"/>
                  </a:lnTo>
                  <a:lnTo>
                    <a:pt x="1612" y="11798"/>
                  </a:lnTo>
                  <a:lnTo>
                    <a:pt x="3759" y="11798"/>
                  </a:lnTo>
                  <a:lnTo>
                    <a:pt x="6438" y="11798"/>
                  </a:lnTo>
                  <a:lnTo>
                    <a:pt x="8039" y="9118"/>
                  </a:lnTo>
                  <a:lnTo>
                    <a:pt x="8039" y="2679"/>
                  </a:lnTo>
                  <a:close/>
                </a:path>
                <a:path w="118745" h="1824989">
                  <a:moveTo>
                    <a:pt x="35928" y="1805825"/>
                  </a:moveTo>
                  <a:lnTo>
                    <a:pt x="33794" y="1803146"/>
                  </a:lnTo>
                  <a:lnTo>
                    <a:pt x="31635" y="1803692"/>
                  </a:lnTo>
                  <a:lnTo>
                    <a:pt x="29489" y="1803692"/>
                  </a:lnTo>
                  <a:lnTo>
                    <a:pt x="27889" y="1806371"/>
                  </a:lnTo>
                  <a:lnTo>
                    <a:pt x="27889" y="1812823"/>
                  </a:lnTo>
                  <a:lnTo>
                    <a:pt x="29489" y="1815490"/>
                  </a:lnTo>
                  <a:lnTo>
                    <a:pt x="31635" y="1814944"/>
                  </a:lnTo>
                  <a:lnTo>
                    <a:pt x="33794" y="1814944"/>
                  </a:lnTo>
                  <a:lnTo>
                    <a:pt x="35928" y="1812264"/>
                  </a:lnTo>
                  <a:lnTo>
                    <a:pt x="35928" y="1805825"/>
                  </a:lnTo>
                  <a:close/>
                </a:path>
                <a:path w="118745" h="1824989">
                  <a:moveTo>
                    <a:pt x="35928" y="9652"/>
                  </a:moveTo>
                  <a:lnTo>
                    <a:pt x="33794" y="7505"/>
                  </a:lnTo>
                  <a:lnTo>
                    <a:pt x="29489" y="7505"/>
                  </a:lnTo>
                  <a:lnTo>
                    <a:pt x="27889" y="9652"/>
                  </a:lnTo>
                  <a:lnTo>
                    <a:pt x="27889" y="16624"/>
                  </a:lnTo>
                  <a:lnTo>
                    <a:pt x="29489" y="18757"/>
                  </a:lnTo>
                  <a:lnTo>
                    <a:pt x="31635" y="18757"/>
                  </a:lnTo>
                  <a:lnTo>
                    <a:pt x="33794" y="18757"/>
                  </a:lnTo>
                  <a:lnTo>
                    <a:pt x="35928" y="16624"/>
                  </a:lnTo>
                  <a:lnTo>
                    <a:pt x="35928" y="9652"/>
                  </a:lnTo>
                  <a:close/>
                </a:path>
                <a:path w="118745" h="1824989">
                  <a:moveTo>
                    <a:pt x="63296" y="1796719"/>
                  </a:moveTo>
                  <a:lnTo>
                    <a:pt x="61683" y="1794027"/>
                  </a:lnTo>
                  <a:lnTo>
                    <a:pt x="59537" y="1794573"/>
                  </a:lnTo>
                  <a:lnTo>
                    <a:pt x="57391" y="1794573"/>
                  </a:lnTo>
                  <a:lnTo>
                    <a:pt x="55245" y="1797253"/>
                  </a:lnTo>
                  <a:lnTo>
                    <a:pt x="55245" y="1803692"/>
                  </a:lnTo>
                  <a:lnTo>
                    <a:pt x="57391" y="1805825"/>
                  </a:lnTo>
                  <a:lnTo>
                    <a:pt x="61683" y="1805825"/>
                  </a:lnTo>
                  <a:lnTo>
                    <a:pt x="63296" y="1803146"/>
                  </a:lnTo>
                  <a:lnTo>
                    <a:pt x="63296" y="1796719"/>
                  </a:lnTo>
                  <a:close/>
                </a:path>
                <a:path w="118745" h="1824989">
                  <a:moveTo>
                    <a:pt x="63296" y="17170"/>
                  </a:moveTo>
                  <a:lnTo>
                    <a:pt x="61683" y="14478"/>
                  </a:lnTo>
                  <a:lnTo>
                    <a:pt x="57391" y="14478"/>
                  </a:lnTo>
                  <a:lnTo>
                    <a:pt x="55245" y="17170"/>
                  </a:lnTo>
                  <a:lnTo>
                    <a:pt x="55245" y="23596"/>
                  </a:lnTo>
                  <a:lnTo>
                    <a:pt x="57391" y="26276"/>
                  </a:lnTo>
                  <a:lnTo>
                    <a:pt x="59537" y="26276"/>
                  </a:lnTo>
                  <a:lnTo>
                    <a:pt x="61683" y="26276"/>
                  </a:lnTo>
                  <a:lnTo>
                    <a:pt x="63296" y="23596"/>
                  </a:lnTo>
                  <a:lnTo>
                    <a:pt x="63296" y="17170"/>
                  </a:lnTo>
                  <a:close/>
                </a:path>
                <a:path w="118745" h="1824989">
                  <a:moveTo>
                    <a:pt x="90652" y="1787601"/>
                  </a:moveTo>
                  <a:lnTo>
                    <a:pt x="89039" y="1785454"/>
                  </a:lnTo>
                  <a:lnTo>
                    <a:pt x="86880" y="1785454"/>
                  </a:lnTo>
                  <a:lnTo>
                    <a:pt x="85293" y="1785454"/>
                  </a:lnTo>
                  <a:lnTo>
                    <a:pt x="83121" y="1788147"/>
                  </a:lnTo>
                  <a:lnTo>
                    <a:pt x="83121" y="1794586"/>
                  </a:lnTo>
                  <a:lnTo>
                    <a:pt x="85293" y="1796719"/>
                  </a:lnTo>
                  <a:lnTo>
                    <a:pt x="89039" y="1796719"/>
                  </a:lnTo>
                  <a:lnTo>
                    <a:pt x="90652" y="1793506"/>
                  </a:lnTo>
                  <a:lnTo>
                    <a:pt x="90652" y="1787601"/>
                  </a:lnTo>
                  <a:close/>
                </a:path>
                <a:path w="118745" h="1824989">
                  <a:moveTo>
                    <a:pt x="90652" y="24142"/>
                  </a:moveTo>
                  <a:lnTo>
                    <a:pt x="89039" y="21983"/>
                  </a:lnTo>
                  <a:lnTo>
                    <a:pt x="85293" y="21983"/>
                  </a:lnTo>
                  <a:lnTo>
                    <a:pt x="83121" y="24142"/>
                  </a:lnTo>
                  <a:lnTo>
                    <a:pt x="83121" y="30568"/>
                  </a:lnTo>
                  <a:lnTo>
                    <a:pt x="85293" y="32727"/>
                  </a:lnTo>
                  <a:lnTo>
                    <a:pt x="86880" y="32727"/>
                  </a:lnTo>
                  <a:lnTo>
                    <a:pt x="89039" y="32727"/>
                  </a:lnTo>
                  <a:lnTo>
                    <a:pt x="90652" y="30568"/>
                  </a:lnTo>
                  <a:lnTo>
                    <a:pt x="90652" y="24142"/>
                  </a:lnTo>
                  <a:close/>
                </a:path>
                <a:path w="118745" h="1824989">
                  <a:moveTo>
                    <a:pt x="118529" y="1778482"/>
                  </a:moveTo>
                  <a:lnTo>
                    <a:pt x="116916" y="1776336"/>
                  </a:lnTo>
                  <a:lnTo>
                    <a:pt x="114769" y="1776336"/>
                  </a:lnTo>
                  <a:lnTo>
                    <a:pt x="113157" y="1776869"/>
                  </a:lnTo>
                  <a:lnTo>
                    <a:pt x="111023" y="1779016"/>
                  </a:lnTo>
                  <a:lnTo>
                    <a:pt x="111023" y="1784908"/>
                  </a:lnTo>
                  <a:lnTo>
                    <a:pt x="113157" y="1787601"/>
                  </a:lnTo>
                  <a:lnTo>
                    <a:pt x="116916" y="1787601"/>
                  </a:lnTo>
                  <a:lnTo>
                    <a:pt x="118529" y="1784388"/>
                  </a:lnTo>
                  <a:lnTo>
                    <a:pt x="118529" y="1778482"/>
                  </a:lnTo>
                  <a:close/>
                </a:path>
                <a:path w="118745" h="1824989">
                  <a:moveTo>
                    <a:pt x="118529" y="31635"/>
                  </a:moveTo>
                  <a:lnTo>
                    <a:pt x="116916" y="29502"/>
                  </a:lnTo>
                  <a:lnTo>
                    <a:pt x="113157" y="29502"/>
                  </a:lnTo>
                  <a:lnTo>
                    <a:pt x="111023" y="31635"/>
                  </a:lnTo>
                  <a:lnTo>
                    <a:pt x="111023" y="37553"/>
                  </a:lnTo>
                  <a:lnTo>
                    <a:pt x="113157" y="39687"/>
                  </a:lnTo>
                  <a:lnTo>
                    <a:pt x="114769" y="39687"/>
                  </a:lnTo>
                  <a:lnTo>
                    <a:pt x="116916" y="39687"/>
                  </a:lnTo>
                  <a:lnTo>
                    <a:pt x="118529" y="37553"/>
                  </a:lnTo>
                  <a:lnTo>
                    <a:pt x="118529" y="316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771348" y="4571866"/>
              <a:ext cx="340360" cy="1554480"/>
            </a:xfrm>
            <a:custGeom>
              <a:avLst/>
              <a:gdLst/>
              <a:ahLst/>
              <a:cxnLst/>
              <a:rect l="l" t="t" r="r" b="b"/>
              <a:pathLst>
                <a:path w="340360" h="1554479">
                  <a:moveTo>
                    <a:pt x="10731" y="0"/>
                  </a:moveTo>
                  <a:lnTo>
                    <a:pt x="10731" y="1528025"/>
                  </a:lnTo>
                  <a:lnTo>
                    <a:pt x="0" y="1532318"/>
                  </a:lnTo>
                  <a:lnTo>
                    <a:pt x="340042" y="1554302"/>
                  </a:lnTo>
                </a:path>
                <a:path w="340360" h="1554479">
                  <a:moveTo>
                    <a:pt x="11264" y="271932"/>
                  </a:moveTo>
                  <a:lnTo>
                    <a:pt x="340042" y="254761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783147" y="4904407"/>
              <a:ext cx="327025" cy="908050"/>
            </a:xfrm>
            <a:custGeom>
              <a:avLst/>
              <a:gdLst/>
              <a:ahLst/>
              <a:cxnLst/>
              <a:rect l="l" t="t" r="r" b="b"/>
              <a:pathLst>
                <a:path w="327025" h="908050">
                  <a:moveTo>
                    <a:pt x="326631" y="907465"/>
                  </a:moveTo>
                  <a:lnTo>
                    <a:pt x="0" y="894588"/>
                  </a:lnTo>
                </a:path>
                <a:path w="327025" h="908050">
                  <a:moveTo>
                    <a:pt x="93306" y="50939"/>
                  </a:moveTo>
                  <a:lnTo>
                    <a:pt x="93306" y="0"/>
                  </a:lnTo>
                  <a:lnTo>
                    <a:pt x="23063" y="3200"/>
                  </a:lnTo>
                  <a:lnTo>
                    <a:pt x="23063" y="54152"/>
                  </a:lnTo>
                  <a:lnTo>
                    <a:pt x="93306" y="50939"/>
                  </a:lnTo>
                  <a:close/>
                </a:path>
                <a:path w="327025" h="908050">
                  <a:moveTo>
                    <a:pt x="93306" y="0"/>
                  </a:moveTo>
                  <a:lnTo>
                    <a:pt x="98145" y="0"/>
                  </a:lnTo>
                  <a:lnTo>
                    <a:pt x="98145" y="50952"/>
                  </a:lnTo>
                  <a:lnTo>
                    <a:pt x="93306" y="50952"/>
                  </a:lnTo>
                  <a:lnTo>
                    <a:pt x="93306" y="0"/>
                  </a:lnTo>
                  <a:close/>
                </a:path>
                <a:path w="327025" h="908050">
                  <a:moveTo>
                    <a:pt x="84200" y="42367"/>
                  </a:moveTo>
                  <a:lnTo>
                    <a:pt x="84200" y="9626"/>
                  </a:lnTo>
                  <a:lnTo>
                    <a:pt x="32181" y="12865"/>
                  </a:lnTo>
                  <a:lnTo>
                    <a:pt x="32181" y="45034"/>
                  </a:lnTo>
                  <a:lnTo>
                    <a:pt x="84200" y="42367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820138" y="4914028"/>
              <a:ext cx="47625" cy="35560"/>
            </a:xfrm>
            <a:custGeom>
              <a:avLst/>
              <a:gdLst/>
              <a:ahLst/>
              <a:cxnLst/>
              <a:rect l="l" t="t" r="r" b="b"/>
              <a:pathLst>
                <a:path w="47625" h="35560">
                  <a:moveTo>
                    <a:pt x="47205" y="0"/>
                  </a:moveTo>
                  <a:lnTo>
                    <a:pt x="0" y="3238"/>
                  </a:lnTo>
                  <a:lnTo>
                    <a:pt x="0" y="35420"/>
                  </a:lnTo>
                  <a:lnTo>
                    <a:pt x="47205" y="32740"/>
                  </a:lnTo>
                  <a:lnTo>
                    <a:pt x="472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820138" y="4914028"/>
              <a:ext cx="47625" cy="35560"/>
            </a:xfrm>
            <a:custGeom>
              <a:avLst/>
              <a:gdLst/>
              <a:ahLst/>
              <a:cxnLst/>
              <a:rect l="l" t="t" r="r" b="b"/>
              <a:pathLst>
                <a:path w="47625" h="35560">
                  <a:moveTo>
                    <a:pt x="47205" y="32740"/>
                  </a:moveTo>
                  <a:lnTo>
                    <a:pt x="47205" y="0"/>
                  </a:lnTo>
                  <a:lnTo>
                    <a:pt x="0" y="3238"/>
                  </a:lnTo>
                  <a:lnTo>
                    <a:pt x="0" y="35420"/>
                  </a:lnTo>
                  <a:lnTo>
                    <a:pt x="47205" y="3274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820683" y="4914585"/>
              <a:ext cx="10160" cy="32384"/>
            </a:xfrm>
            <a:custGeom>
              <a:avLst/>
              <a:gdLst/>
              <a:ahLst/>
              <a:cxnLst/>
              <a:rect l="l" t="t" r="r" b="b"/>
              <a:pathLst>
                <a:path w="10160" h="32385">
                  <a:moveTo>
                    <a:pt x="9651" y="0"/>
                  </a:moveTo>
                  <a:lnTo>
                    <a:pt x="0" y="533"/>
                  </a:lnTo>
                  <a:lnTo>
                    <a:pt x="0" y="32181"/>
                  </a:lnTo>
                  <a:lnTo>
                    <a:pt x="9651" y="31635"/>
                  </a:lnTo>
                  <a:lnTo>
                    <a:pt x="96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820683" y="4914585"/>
              <a:ext cx="10160" cy="32384"/>
            </a:xfrm>
            <a:custGeom>
              <a:avLst/>
              <a:gdLst/>
              <a:ahLst/>
              <a:cxnLst/>
              <a:rect l="l" t="t" r="r" b="b"/>
              <a:pathLst>
                <a:path w="10160" h="32385">
                  <a:moveTo>
                    <a:pt x="9651" y="31635"/>
                  </a:moveTo>
                  <a:lnTo>
                    <a:pt x="9651" y="0"/>
                  </a:lnTo>
                  <a:lnTo>
                    <a:pt x="0" y="533"/>
                  </a:lnTo>
                  <a:lnTo>
                    <a:pt x="0" y="32181"/>
                  </a:lnTo>
                  <a:lnTo>
                    <a:pt x="9651" y="31635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830342" y="4914582"/>
              <a:ext cx="14604" cy="34290"/>
            </a:xfrm>
            <a:custGeom>
              <a:avLst/>
              <a:gdLst/>
              <a:ahLst/>
              <a:cxnLst/>
              <a:rect l="l" t="t" r="r" b="b"/>
              <a:pathLst>
                <a:path w="14604" h="34289">
                  <a:moveTo>
                    <a:pt x="0" y="0"/>
                  </a:moveTo>
                  <a:lnTo>
                    <a:pt x="0" y="31635"/>
                  </a:lnTo>
                  <a:lnTo>
                    <a:pt x="14477" y="33794"/>
                  </a:lnTo>
                  <a:lnTo>
                    <a:pt x="14477" y="16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830342" y="4914582"/>
              <a:ext cx="14604" cy="34290"/>
            </a:xfrm>
            <a:custGeom>
              <a:avLst/>
              <a:gdLst/>
              <a:ahLst/>
              <a:cxnLst/>
              <a:rect l="l" t="t" r="r" b="b"/>
              <a:pathLst>
                <a:path w="14604" h="34289">
                  <a:moveTo>
                    <a:pt x="14477" y="33794"/>
                  </a:moveTo>
                  <a:lnTo>
                    <a:pt x="14477" y="1612"/>
                  </a:lnTo>
                  <a:lnTo>
                    <a:pt x="0" y="0"/>
                  </a:lnTo>
                  <a:lnTo>
                    <a:pt x="0" y="31635"/>
                  </a:lnTo>
                  <a:lnTo>
                    <a:pt x="14477" y="33794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829813" y="4914582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5">
                  <a:moveTo>
                    <a:pt x="0" y="0"/>
                  </a:moveTo>
                  <a:lnTo>
                    <a:pt x="0" y="31635"/>
                  </a:lnTo>
                </a:path>
                <a:path w="15239" h="32385">
                  <a:moveTo>
                    <a:pt x="15011" y="1612"/>
                  </a:moveTo>
                  <a:lnTo>
                    <a:pt x="15011" y="32181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842690" y="5086210"/>
              <a:ext cx="75565" cy="52705"/>
            </a:xfrm>
            <a:custGeom>
              <a:avLst/>
              <a:gdLst/>
              <a:ahLst/>
              <a:cxnLst/>
              <a:rect l="l" t="t" r="r" b="b"/>
              <a:pathLst>
                <a:path w="75564" h="52704">
                  <a:moveTo>
                    <a:pt x="70256" y="50952"/>
                  </a:moveTo>
                  <a:lnTo>
                    <a:pt x="70256" y="0"/>
                  </a:lnTo>
                  <a:lnTo>
                    <a:pt x="0" y="1079"/>
                  </a:lnTo>
                  <a:lnTo>
                    <a:pt x="0" y="52552"/>
                  </a:lnTo>
                  <a:lnTo>
                    <a:pt x="70256" y="50952"/>
                  </a:lnTo>
                  <a:close/>
                </a:path>
                <a:path w="75564" h="52704">
                  <a:moveTo>
                    <a:pt x="70256" y="0"/>
                  </a:moveTo>
                  <a:lnTo>
                    <a:pt x="75082" y="0"/>
                  </a:lnTo>
                  <a:lnTo>
                    <a:pt x="75082" y="50952"/>
                  </a:lnTo>
                  <a:lnTo>
                    <a:pt x="70256" y="50952"/>
                  </a:lnTo>
                  <a:lnTo>
                    <a:pt x="70256" y="0"/>
                  </a:lnTo>
                  <a:close/>
                </a:path>
                <a:path w="75564" h="52704">
                  <a:moveTo>
                    <a:pt x="60591" y="41846"/>
                  </a:moveTo>
                  <a:lnTo>
                    <a:pt x="60591" y="9652"/>
                  </a:lnTo>
                  <a:lnTo>
                    <a:pt x="9093" y="10731"/>
                  </a:lnTo>
                  <a:lnTo>
                    <a:pt x="9093" y="43434"/>
                  </a:lnTo>
                  <a:lnTo>
                    <a:pt x="60591" y="41846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857148" y="5095869"/>
              <a:ext cx="46355" cy="34925"/>
            </a:xfrm>
            <a:custGeom>
              <a:avLst/>
              <a:gdLst/>
              <a:ahLst/>
              <a:cxnLst/>
              <a:rect l="l" t="t" r="r" b="b"/>
              <a:pathLst>
                <a:path w="46354" h="34925">
                  <a:moveTo>
                    <a:pt x="46139" y="0"/>
                  </a:moveTo>
                  <a:lnTo>
                    <a:pt x="0" y="1079"/>
                  </a:lnTo>
                  <a:lnTo>
                    <a:pt x="0" y="34328"/>
                  </a:lnTo>
                  <a:lnTo>
                    <a:pt x="46139" y="32181"/>
                  </a:lnTo>
                  <a:lnTo>
                    <a:pt x="461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857148" y="5095869"/>
              <a:ext cx="46355" cy="34925"/>
            </a:xfrm>
            <a:custGeom>
              <a:avLst/>
              <a:gdLst/>
              <a:ahLst/>
              <a:cxnLst/>
              <a:rect l="l" t="t" r="r" b="b"/>
              <a:pathLst>
                <a:path w="46354" h="34925">
                  <a:moveTo>
                    <a:pt x="46139" y="32181"/>
                  </a:moveTo>
                  <a:lnTo>
                    <a:pt x="46139" y="0"/>
                  </a:lnTo>
                  <a:lnTo>
                    <a:pt x="0" y="1079"/>
                  </a:lnTo>
                  <a:lnTo>
                    <a:pt x="0" y="34328"/>
                  </a:lnTo>
                  <a:lnTo>
                    <a:pt x="46139" y="32181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881296" y="5094261"/>
              <a:ext cx="22225" cy="34925"/>
            </a:xfrm>
            <a:custGeom>
              <a:avLst/>
              <a:gdLst/>
              <a:ahLst/>
              <a:cxnLst/>
              <a:rect l="l" t="t" r="r" b="b"/>
              <a:pathLst>
                <a:path w="22225" h="34925">
                  <a:moveTo>
                    <a:pt x="21996" y="0"/>
                  </a:moveTo>
                  <a:lnTo>
                    <a:pt x="12331" y="0"/>
                  </a:lnTo>
                  <a:lnTo>
                    <a:pt x="0" y="2679"/>
                  </a:lnTo>
                  <a:lnTo>
                    <a:pt x="0" y="34861"/>
                  </a:lnTo>
                  <a:lnTo>
                    <a:pt x="12331" y="32194"/>
                  </a:lnTo>
                  <a:lnTo>
                    <a:pt x="21996" y="32181"/>
                  </a:lnTo>
                  <a:lnTo>
                    <a:pt x="219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881295" y="5094260"/>
              <a:ext cx="12700" cy="34925"/>
            </a:xfrm>
            <a:custGeom>
              <a:avLst/>
              <a:gdLst/>
              <a:ahLst/>
              <a:cxnLst/>
              <a:rect l="l" t="t" r="r" b="b"/>
              <a:pathLst>
                <a:path w="12700" h="34925">
                  <a:moveTo>
                    <a:pt x="0" y="34861"/>
                  </a:moveTo>
                  <a:lnTo>
                    <a:pt x="0" y="2679"/>
                  </a:lnTo>
                  <a:lnTo>
                    <a:pt x="12331" y="0"/>
                  </a:lnTo>
                  <a:lnTo>
                    <a:pt x="12331" y="32194"/>
                  </a:lnTo>
                  <a:lnTo>
                    <a:pt x="0" y="34861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881297" y="5094267"/>
              <a:ext cx="12700" cy="34925"/>
            </a:xfrm>
            <a:custGeom>
              <a:avLst/>
              <a:gdLst/>
              <a:ahLst/>
              <a:cxnLst/>
              <a:rect l="l" t="t" r="r" b="b"/>
              <a:pathLst>
                <a:path w="12700" h="34925">
                  <a:moveTo>
                    <a:pt x="12331" y="0"/>
                  </a:moveTo>
                  <a:lnTo>
                    <a:pt x="12331" y="32181"/>
                  </a:lnTo>
                </a:path>
                <a:path w="12700" h="34925">
                  <a:moveTo>
                    <a:pt x="0" y="2679"/>
                  </a:moveTo>
                  <a:lnTo>
                    <a:pt x="0" y="34861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823376" y="5243903"/>
              <a:ext cx="60325" cy="34290"/>
            </a:xfrm>
            <a:custGeom>
              <a:avLst/>
              <a:gdLst/>
              <a:ahLst/>
              <a:cxnLst/>
              <a:rect l="l" t="t" r="r" b="b"/>
              <a:pathLst>
                <a:path w="60325" h="34289">
                  <a:moveTo>
                    <a:pt x="56311" y="33235"/>
                  </a:moveTo>
                  <a:lnTo>
                    <a:pt x="57924" y="33235"/>
                  </a:lnTo>
                  <a:lnTo>
                    <a:pt x="60058" y="31102"/>
                  </a:lnTo>
                  <a:lnTo>
                    <a:pt x="60058" y="28956"/>
                  </a:lnTo>
                  <a:lnTo>
                    <a:pt x="59524" y="4279"/>
                  </a:lnTo>
                  <a:lnTo>
                    <a:pt x="59524" y="2133"/>
                  </a:lnTo>
                  <a:lnTo>
                    <a:pt x="57924" y="0"/>
                  </a:lnTo>
                  <a:lnTo>
                    <a:pt x="55765" y="533"/>
                  </a:lnTo>
                  <a:lnTo>
                    <a:pt x="3225" y="533"/>
                  </a:lnTo>
                  <a:lnTo>
                    <a:pt x="1066" y="533"/>
                  </a:lnTo>
                  <a:lnTo>
                    <a:pt x="0" y="2667"/>
                  </a:lnTo>
                  <a:lnTo>
                    <a:pt x="0" y="4838"/>
                  </a:lnTo>
                  <a:lnTo>
                    <a:pt x="0" y="29476"/>
                  </a:lnTo>
                  <a:lnTo>
                    <a:pt x="0" y="31635"/>
                  </a:lnTo>
                  <a:lnTo>
                    <a:pt x="1612" y="33769"/>
                  </a:lnTo>
                  <a:lnTo>
                    <a:pt x="3225" y="33235"/>
                  </a:lnTo>
                  <a:lnTo>
                    <a:pt x="56311" y="33235"/>
                  </a:lnTo>
                  <a:close/>
                </a:path>
                <a:path w="60325" h="34289">
                  <a:moveTo>
                    <a:pt x="53632" y="6438"/>
                  </a:moveTo>
                  <a:lnTo>
                    <a:pt x="5892" y="6438"/>
                  </a:lnTo>
                  <a:lnTo>
                    <a:pt x="5892" y="27889"/>
                  </a:lnTo>
                  <a:lnTo>
                    <a:pt x="53632" y="27889"/>
                  </a:lnTo>
                  <a:lnTo>
                    <a:pt x="53632" y="6438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841608" y="5256237"/>
              <a:ext cx="24765" cy="10160"/>
            </a:xfrm>
            <a:custGeom>
              <a:avLst/>
              <a:gdLst/>
              <a:ahLst/>
              <a:cxnLst/>
              <a:rect l="l" t="t" r="r" b="b"/>
              <a:pathLst>
                <a:path w="24764" h="10160">
                  <a:moveTo>
                    <a:pt x="24676" y="0"/>
                  </a:moveTo>
                  <a:lnTo>
                    <a:pt x="0" y="0"/>
                  </a:lnTo>
                  <a:lnTo>
                    <a:pt x="0" y="9651"/>
                  </a:lnTo>
                  <a:lnTo>
                    <a:pt x="24676" y="9651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846438" y="5254612"/>
              <a:ext cx="7620" cy="12065"/>
            </a:xfrm>
            <a:custGeom>
              <a:avLst/>
              <a:gdLst/>
              <a:ahLst/>
              <a:cxnLst/>
              <a:rect l="l" t="t" r="r" b="b"/>
              <a:pathLst>
                <a:path w="7620" h="12064">
                  <a:moveTo>
                    <a:pt x="0" y="0"/>
                  </a:moveTo>
                  <a:lnTo>
                    <a:pt x="0" y="11811"/>
                  </a:lnTo>
                </a:path>
                <a:path w="7620" h="12064">
                  <a:moveTo>
                    <a:pt x="7505" y="0"/>
                  </a:moveTo>
                  <a:lnTo>
                    <a:pt x="7505" y="11811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823376" y="5367252"/>
              <a:ext cx="59690" cy="32384"/>
            </a:xfrm>
            <a:custGeom>
              <a:avLst/>
              <a:gdLst/>
              <a:ahLst/>
              <a:cxnLst/>
              <a:rect l="l" t="t" r="r" b="b"/>
              <a:pathLst>
                <a:path w="59689" h="32385">
                  <a:moveTo>
                    <a:pt x="55245" y="32169"/>
                  </a:moveTo>
                  <a:lnTo>
                    <a:pt x="57924" y="32169"/>
                  </a:lnTo>
                  <a:lnTo>
                    <a:pt x="59524" y="30022"/>
                  </a:lnTo>
                  <a:lnTo>
                    <a:pt x="59524" y="27889"/>
                  </a:lnTo>
                  <a:lnTo>
                    <a:pt x="59524" y="4279"/>
                  </a:lnTo>
                  <a:lnTo>
                    <a:pt x="59524" y="2146"/>
                  </a:lnTo>
                  <a:lnTo>
                    <a:pt x="57924" y="0"/>
                  </a:lnTo>
                  <a:lnTo>
                    <a:pt x="55245" y="0"/>
                  </a:lnTo>
                  <a:lnTo>
                    <a:pt x="3225" y="0"/>
                  </a:lnTo>
                  <a:lnTo>
                    <a:pt x="1066" y="0"/>
                  </a:lnTo>
                  <a:lnTo>
                    <a:pt x="0" y="2146"/>
                  </a:lnTo>
                  <a:lnTo>
                    <a:pt x="0" y="4279"/>
                  </a:lnTo>
                  <a:lnTo>
                    <a:pt x="0" y="27889"/>
                  </a:lnTo>
                  <a:lnTo>
                    <a:pt x="0" y="30022"/>
                  </a:lnTo>
                  <a:lnTo>
                    <a:pt x="1066" y="32169"/>
                  </a:lnTo>
                  <a:lnTo>
                    <a:pt x="3225" y="32169"/>
                  </a:lnTo>
                  <a:lnTo>
                    <a:pt x="55245" y="32169"/>
                  </a:lnTo>
                  <a:close/>
                </a:path>
                <a:path w="59689" h="32385">
                  <a:moveTo>
                    <a:pt x="53086" y="5905"/>
                  </a:moveTo>
                  <a:lnTo>
                    <a:pt x="5892" y="5905"/>
                  </a:lnTo>
                  <a:lnTo>
                    <a:pt x="5892" y="26809"/>
                  </a:lnTo>
                  <a:lnTo>
                    <a:pt x="53086" y="26809"/>
                  </a:lnTo>
                  <a:lnTo>
                    <a:pt x="53086" y="5905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841608" y="5378513"/>
              <a:ext cx="24765" cy="10160"/>
            </a:xfrm>
            <a:custGeom>
              <a:avLst/>
              <a:gdLst/>
              <a:ahLst/>
              <a:cxnLst/>
              <a:rect l="l" t="t" r="r" b="b"/>
              <a:pathLst>
                <a:path w="24764" h="10160">
                  <a:moveTo>
                    <a:pt x="24676" y="0"/>
                  </a:moveTo>
                  <a:lnTo>
                    <a:pt x="0" y="0"/>
                  </a:lnTo>
                  <a:lnTo>
                    <a:pt x="0" y="9651"/>
                  </a:lnTo>
                  <a:lnTo>
                    <a:pt x="24676" y="9651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846438" y="5376905"/>
              <a:ext cx="7620" cy="12065"/>
            </a:xfrm>
            <a:custGeom>
              <a:avLst/>
              <a:gdLst/>
              <a:ahLst/>
              <a:cxnLst/>
              <a:rect l="l" t="t" r="r" b="b"/>
              <a:pathLst>
                <a:path w="7620" h="12064">
                  <a:moveTo>
                    <a:pt x="0" y="0"/>
                  </a:moveTo>
                  <a:lnTo>
                    <a:pt x="0" y="11811"/>
                  </a:lnTo>
                </a:path>
                <a:path w="7620" h="12064">
                  <a:moveTo>
                    <a:pt x="7505" y="0"/>
                  </a:moveTo>
                  <a:lnTo>
                    <a:pt x="7505" y="11811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823382" y="5489538"/>
              <a:ext cx="60325" cy="33655"/>
            </a:xfrm>
            <a:custGeom>
              <a:avLst/>
              <a:gdLst/>
              <a:ahLst/>
              <a:cxnLst/>
              <a:rect l="l" t="t" r="r" b="b"/>
              <a:pathLst>
                <a:path w="60325" h="33654">
                  <a:moveTo>
                    <a:pt x="55752" y="33261"/>
                  </a:moveTo>
                  <a:lnTo>
                    <a:pt x="57911" y="33261"/>
                  </a:lnTo>
                  <a:lnTo>
                    <a:pt x="59524" y="31114"/>
                  </a:lnTo>
                  <a:lnTo>
                    <a:pt x="59524" y="28955"/>
                  </a:lnTo>
                  <a:lnTo>
                    <a:pt x="60058" y="4813"/>
                  </a:lnTo>
                  <a:lnTo>
                    <a:pt x="60058" y="2679"/>
                  </a:lnTo>
                  <a:lnTo>
                    <a:pt x="57911" y="533"/>
                  </a:lnTo>
                  <a:lnTo>
                    <a:pt x="56299" y="533"/>
                  </a:lnTo>
                  <a:lnTo>
                    <a:pt x="3213" y="0"/>
                  </a:lnTo>
                  <a:lnTo>
                    <a:pt x="1600" y="0"/>
                  </a:lnTo>
                  <a:lnTo>
                    <a:pt x="0" y="2158"/>
                  </a:lnTo>
                  <a:lnTo>
                    <a:pt x="0" y="4279"/>
                  </a:lnTo>
                  <a:lnTo>
                    <a:pt x="0" y="28422"/>
                  </a:lnTo>
                  <a:lnTo>
                    <a:pt x="0" y="30568"/>
                  </a:lnTo>
                  <a:lnTo>
                    <a:pt x="1066" y="32715"/>
                  </a:lnTo>
                  <a:lnTo>
                    <a:pt x="3213" y="32715"/>
                  </a:lnTo>
                  <a:lnTo>
                    <a:pt x="55752" y="33261"/>
                  </a:lnTo>
                  <a:close/>
                </a:path>
                <a:path w="60325" h="33654">
                  <a:moveTo>
                    <a:pt x="53632" y="27889"/>
                  </a:moveTo>
                  <a:lnTo>
                    <a:pt x="53632" y="5892"/>
                  </a:lnTo>
                  <a:lnTo>
                    <a:pt x="5892" y="5892"/>
                  </a:lnTo>
                  <a:lnTo>
                    <a:pt x="5892" y="27355"/>
                  </a:lnTo>
                  <a:lnTo>
                    <a:pt x="53632" y="27889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841603" y="5501340"/>
              <a:ext cx="24765" cy="10795"/>
            </a:xfrm>
            <a:custGeom>
              <a:avLst/>
              <a:gdLst/>
              <a:ahLst/>
              <a:cxnLst/>
              <a:rect l="l" t="t" r="r" b="b"/>
              <a:pathLst>
                <a:path w="24764" h="10795">
                  <a:moveTo>
                    <a:pt x="0" y="0"/>
                  </a:moveTo>
                  <a:lnTo>
                    <a:pt x="0" y="9651"/>
                  </a:lnTo>
                  <a:lnTo>
                    <a:pt x="24676" y="10172"/>
                  </a:lnTo>
                  <a:lnTo>
                    <a:pt x="24676" y="5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846438" y="5500264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0" y="0"/>
                  </a:moveTo>
                  <a:lnTo>
                    <a:pt x="0" y="11252"/>
                  </a:lnTo>
                </a:path>
                <a:path w="7620" h="11429">
                  <a:moveTo>
                    <a:pt x="7505" y="0"/>
                  </a:moveTo>
                  <a:lnTo>
                    <a:pt x="7505" y="11252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006798" y="5243361"/>
              <a:ext cx="60325" cy="33020"/>
            </a:xfrm>
            <a:custGeom>
              <a:avLst/>
              <a:gdLst/>
              <a:ahLst/>
              <a:cxnLst/>
              <a:rect l="l" t="t" r="r" b="b"/>
              <a:pathLst>
                <a:path w="60325" h="33020">
                  <a:moveTo>
                    <a:pt x="3213" y="32727"/>
                  </a:moveTo>
                  <a:lnTo>
                    <a:pt x="1066" y="32727"/>
                  </a:lnTo>
                  <a:lnTo>
                    <a:pt x="0" y="31102"/>
                  </a:lnTo>
                  <a:lnTo>
                    <a:pt x="0" y="28422"/>
                  </a:lnTo>
                  <a:lnTo>
                    <a:pt x="0" y="3759"/>
                  </a:lnTo>
                  <a:lnTo>
                    <a:pt x="0" y="1625"/>
                  </a:lnTo>
                  <a:lnTo>
                    <a:pt x="1066" y="0"/>
                  </a:lnTo>
                  <a:lnTo>
                    <a:pt x="3213" y="0"/>
                  </a:lnTo>
                  <a:lnTo>
                    <a:pt x="55778" y="546"/>
                  </a:lnTo>
                  <a:lnTo>
                    <a:pt x="58458" y="546"/>
                  </a:lnTo>
                  <a:lnTo>
                    <a:pt x="60058" y="2133"/>
                  </a:lnTo>
                  <a:lnTo>
                    <a:pt x="60058" y="4292"/>
                  </a:lnTo>
                  <a:lnTo>
                    <a:pt x="60058" y="28422"/>
                  </a:lnTo>
                  <a:lnTo>
                    <a:pt x="60058" y="31102"/>
                  </a:lnTo>
                  <a:lnTo>
                    <a:pt x="58458" y="32727"/>
                  </a:lnTo>
                  <a:lnTo>
                    <a:pt x="55778" y="32727"/>
                  </a:lnTo>
                  <a:lnTo>
                    <a:pt x="3213" y="32727"/>
                  </a:lnTo>
                  <a:close/>
                </a:path>
                <a:path w="60325" h="33020">
                  <a:moveTo>
                    <a:pt x="5905" y="5892"/>
                  </a:moveTo>
                  <a:lnTo>
                    <a:pt x="53619" y="5892"/>
                  </a:lnTo>
                  <a:lnTo>
                    <a:pt x="53619" y="27355"/>
                  </a:lnTo>
                  <a:lnTo>
                    <a:pt x="5905" y="27355"/>
                  </a:lnTo>
                  <a:lnTo>
                    <a:pt x="5905" y="5892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023967" y="5255158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4117" y="0"/>
                  </a:moveTo>
                  <a:lnTo>
                    <a:pt x="0" y="0"/>
                  </a:lnTo>
                  <a:lnTo>
                    <a:pt x="0" y="10185"/>
                  </a:lnTo>
                  <a:lnTo>
                    <a:pt x="24117" y="10185"/>
                  </a:lnTo>
                  <a:lnTo>
                    <a:pt x="241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035764" y="5253542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8039" y="0"/>
                  </a:moveTo>
                  <a:lnTo>
                    <a:pt x="8039" y="11798"/>
                  </a:lnTo>
                </a:path>
                <a:path w="8254" h="12064">
                  <a:moveTo>
                    <a:pt x="0" y="0"/>
                  </a:moveTo>
                  <a:lnTo>
                    <a:pt x="0" y="11798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006798" y="5366719"/>
              <a:ext cx="60325" cy="34290"/>
            </a:xfrm>
            <a:custGeom>
              <a:avLst/>
              <a:gdLst/>
              <a:ahLst/>
              <a:cxnLst/>
              <a:rect l="l" t="t" r="r" b="b"/>
              <a:pathLst>
                <a:path w="60325" h="34289">
                  <a:moveTo>
                    <a:pt x="3213" y="32702"/>
                  </a:moveTo>
                  <a:lnTo>
                    <a:pt x="1066" y="32702"/>
                  </a:lnTo>
                  <a:lnTo>
                    <a:pt x="0" y="30556"/>
                  </a:lnTo>
                  <a:lnTo>
                    <a:pt x="0" y="28422"/>
                  </a:lnTo>
                  <a:lnTo>
                    <a:pt x="0" y="4292"/>
                  </a:lnTo>
                  <a:lnTo>
                    <a:pt x="0" y="2133"/>
                  </a:lnTo>
                  <a:lnTo>
                    <a:pt x="1066" y="0"/>
                  </a:lnTo>
                  <a:lnTo>
                    <a:pt x="3213" y="533"/>
                  </a:lnTo>
                  <a:lnTo>
                    <a:pt x="55778" y="1066"/>
                  </a:lnTo>
                  <a:lnTo>
                    <a:pt x="58458" y="1066"/>
                  </a:lnTo>
                  <a:lnTo>
                    <a:pt x="60058" y="3225"/>
                  </a:lnTo>
                  <a:lnTo>
                    <a:pt x="60058" y="5359"/>
                  </a:lnTo>
                  <a:lnTo>
                    <a:pt x="60058" y="29489"/>
                  </a:lnTo>
                  <a:lnTo>
                    <a:pt x="60058" y="31648"/>
                  </a:lnTo>
                  <a:lnTo>
                    <a:pt x="58458" y="33781"/>
                  </a:lnTo>
                  <a:lnTo>
                    <a:pt x="55778" y="33781"/>
                  </a:lnTo>
                  <a:lnTo>
                    <a:pt x="3213" y="32702"/>
                  </a:lnTo>
                  <a:close/>
                </a:path>
                <a:path w="60325" h="34289">
                  <a:moveTo>
                    <a:pt x="5905" y="27343"/>
                  </a:moveTo>
                  <a:lnTo>
                    <a:pt x="5905" y="6438"/>
                  </a:lnTo>
                  <a:lnTo>
                    <a:pt x="53619" y="6438"/>
                  </a:lnTo>
                  <a:lnTo>
                    <a:pt x="53619" y="27889"/>
                  </a:lnTo>
                  <a:lnTo>
                    <a:pt x="5905" y="27343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023972" y="5378517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0" y="0"/>
                  </a:moveTo>
                  <a:lnTo>
                    <a:pt x="0" y="10198"/>
                  </a:lnTo>
                  <a:lnTo>
                    <a:pt x="24117" y="10198"/>
                  </a:lnTo>
                  <a:lnTo>
                    <a:pt x="24117" y="5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035764" y="5377445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8039" y="0"/>
                  </a:moveTo>
                  <a:lnTo>
                    <a:pt x="8039" y="11798"/>
                  </a:lnTo>
                </a:path>
                <a:path w="8254" h="12064">
                  <a:moveTo>
                    <a:pt x="0" y="0"/>
                  </a:moveTo>
                  <a:lnTo>
                    <a:pt x="0" y="11798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006798" y="5491692"/>
              <a:ext cx="60325" cy="33655"/>
            </a:xfrm>
            <a:custGeom>
              <a:avLst/>
              <a:gdLst/>
              <a:ahLst/>
              <a:cxnLst/>
              <a:rect l="l" t="t" r="r" b="b"/>
              <a:pathLst>
                <a:path w="60325" h="33654">
                  <a:moveTo>
                    <a:pt x="3213" y="32715"/>
                  </a:moveTo>
                  <a:lnTo>
                    <a:pt x="1066" y="32715"/>
                  </a:lnTo>
                  <a:lnTo>
                    <a:pt x="0" y="30556"/>
                  </a:lnTo>
                  <a:lnTo>
                    <a:pt x="0" y="28409"/>
                  </a:lnTo>
                  <a:lnTo>
                    <a:pt x="0" y="3733"/>
                  </a:lnTo>
                  <a:lnTo>
                    <a:pt x="0" y="1612"/>
                  </a:lnTo>
                  <a:lnTo>
                    <a:pt x="1066" y="0"/>
                  </a:lnTo>
                  <a:lnTo>
                    <a:pt x="3213" y="0"/>
                  </a:lnTo>
                  <a:lnTo>
                    <a:pt x="55778" y="1079"/>
                  </a:lnTo>
                  <a:lnTo>
                    <a:pt x="58458" y="1079"/>
                  </a:lnTo>
                  <a:lnTo>
                    <a:pt x="60058" y="2667"/>
                  </a:lnTo>
                  <a:lnTo>
                    <a:pt x="60058" y="4826"/>
                  </a:lnTo>
                  <a:lnTo>
                    <a:pt x="60058" y="29502"/>
                  </a:lnTo>
                  <a:lnTo>
                    <a:pt x="60058" y="31635"/>
                  </a:lnTo>
                  <a:lnTo>
                    <a:pt x="58458" y="33235"/>
                  </a:lnTo>
                  <a:lnTo>
                    <a:pt x="55778" y="33235"/>
                  </a:lnTo>
                  <a:lnTo>
                    <a:pt x="3213" y="32715"/>
                  </a:lnTo>
                  <a:close/>
                </a:path>
                <a:path w="60325" h="33654">
                  <a:moveTo>
                    <a:pt x="5905" y="26809"/>
                  </a:moveTo>
                  <a:lnTo>
                    <a:pt x="5905" y="5359"/>
                  </a:lnTo>
                  <a:lnTo>
                    <a:pt x="53619" y="6426"/>
                  </a:lnTo>
                  <a:lnTo>
                    <a:pt x="53619" y="27876"/>
                  </a:lnTo>
                  <a:lnTo>
                    <a:pt x="5905" y="26809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023972" y="5503477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0" y="0"/>
                  </a:moveTo>
                  <a:lnTo>
                    <a:pt x="0" y="10185"/>
                  </a:lnTo>
                  <a:lnTo>
                    <a:pt x="24117" y="10731"/>
                  </a:lnTo>
                  <a:lnTo>
                    <a:pt x="24117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035764" y="5501859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8039" y="546"/>
                  </a:moveTo>
                  <a:lnTo>
                    <a:pt x="8039" y="12344"/>
                  </a:lnTo>
                </a:path>
                <a:path w="8254" h="12700">
                  <a:moveTo>
                    <a:pt x="0" y="0"/>
                  </a:moveTo>
                  <a:lnTo>
                    <a:pt x="0" y="12344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844285" y="5594652"/>
              <a:ext cx="43180" cy="18415"/>
            </a:xfrm>
            <a:custGeom>
              <a:avLst/>
              <a:gdLst/>
              <a:ahLst/>
              <a:cxnLst/>
              <a:rect l="l" t="t" r="r" b="b"/>
              <a:pathLst>
                <a:path w="43179" h="18414">
                  <a:moveTo>
                    <a:pt x="0" y="0"/>
                  </a:moveTo>
                  <a:lnTo>
                    <a:pt x="0" y="17703"/>
                  </a:lnTo>
                  <a:lnTo>
                    <a:pt x="42900" y="18237"/>
                  </a:lnTo>
                  <a:lnTo>
                    <a:pt x="42900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852870" y="5592514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370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865761" y="5592514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260" y="-1746"/>
                  </a:moveTo>
                  <a:lnTo>
                    <a:pt x="260" y="22117"/>
                  </a:lnTo>
                </a:path>
              </a:pathLst>
            </a:custGeom>
            <a:ln w="401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844285" y="5672427"/>
              <a:ext cx="43180" cy="19685"/>
            </a:xfrm>
            <a:custGeom>
              <a:avLst/>
              <a:gdLst/>
              <a:ahLst/>
              <a:cxnLst/>
              <a:rect l="l" t="t" r="r" b="b"/>
              <a:pathLst>
                <a:path w="43179" h="19685">
                  <a:moveTo>
                    <a:pt x="0" y="0"/>
                  </a:moveTo>
                  <a:lnTo>
                    <a:pt x="0" y="17157"/>
                  </a:lnTo>
                  <a:lnTo>
                    <a:pt x="42900" y="19303"/>
                  </a:lnTo>
                  <a:lnTo>
                    <a:pt x="42900" y="1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852870" y="5670282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383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865761" y="567082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260" y="-1746"/>
                  </a:moveTo>
                  <a:lnTo>
                    <a:pt x="260" y="22104"/>
                  </a:lnTo>
                </a:path>
              </a:pathLst>
            </a:custGeom>
            <a:ln w="401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844285" y="5752893"/>
              <a:ext cx="43180" cy="18415"/>
            </a:xfrm>
            <a:custGeom>
              <a:avLst/>
              <a:gdLst/>
              <a:ahLst/>
              <a:cxnLst/>
              <a:rect l="l" t="t" r="r" b="b"/>
              <a:pathLst>
                <a:path w="43179" h="18414">
                  <a:moveTo>
                    <a:pt x="0" y="0"/>
                  </a:moveTo>
                  <a:lnTo>
                    <a:pt x="0" y="17157"/>
                  </a:lnTo>
                  <a:lnTo>
                    <a:pt x="42900" y="18211"/>
                  </a:lnTo>
                  <a:lnTo>
                    <a:pt x="42900" y="10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852870" y="5750189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916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865761" y="5750735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260" y="-1746"/>
                  </a:moveTo>
                  <a:lnTo>
                    <a:pt x="260" y="22117"/>
                  </a:lnTo>
                </a:path>
              </a:pathLst>
            </a:custGeom>
            <a:ln w="401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003579" y="5597878"/>
              <a:ext cx="43180" cy="17780"/>
            </a:xfrm>
            <a:custGeom>
              <a:avLst/>
              <a:gdLst/>
              <a:ahLst/>
              <a:cxnLst/>
              <a:rect l="l" t="t" r="r" b="b"/>
              <a:pathLst>
                <a:path w="43179" h="17779">
                  <a:moveTo>
                    <a:pt x="42913" y="0"/>
                  </a:moveTo>
                  <a:lnTo>
                    <a:pt x="0" y="533"/>
                  </a:lnTo>
                  <a:lnTo>
                    <a:pt x="0" y="17703"/>
                  </a:lnTo>
                  <a:lnTo>
                    <a:pt x="42913" y="17703"/>
                  </a:lnTo>
                  <a:lnTo>
                    <a:pt x="429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025029" y="5595740"/>
              <a:ext cx="13335" cy="20955"/>
            </a:xfrm>
            <a:custGeom>
              <a:avLst/>
              <a:gdLst/>
              <a:ahLst/>
              <a:cxnLst/>
              <a:rect l="l" t="t" r="r" b="b"/>
              <a:pathLst>
                <a:path w="13335" h="20954">
                  <a:moveTo>
                    <a:pt x="12865" y="0"/>
                  </a:moveTo>
                  <a:lnTo>
                    <a:pt x="12865" y="20370"/>
                  </a:lnTo>
                </a:path>
                <a:path w="13335" h="20954">
                  <a:moveTo>
                    <a:pt x="0" y="0"/>
                  </a:moveTo>
                  <a:lnTo>
                    <a:pt x="0" y="20370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003579" y="5676720"/>
              <a:ext cx="43180" cy="18415"/>
            </a:xfrm>
            <a:custGeom>
              <a:avLst/>
              <a:gdLst/>
              <a:ahLst/>
              <a:cxnLst/>
              <a:rect l="l" t="t" r="r" b="b"/>
              <a:pathLst>
                <a:path w="43179" h="18414">
                  <a:moveTo>
                    <a:pt x="0" y="0"/>
                  </a:moveTo>
                  <a:lnTo>
                    <a:pt x="0" y="17703"/>
                  </a:lnTo>
                  <a:lnTo>
                    <a:pt x="42913" y="18224"/>
                  </a:lnTo>
                  <a:lnTo>
                    <a:pt x="42913" y="5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025029" y="5674588"/>
              <a:ext cx="13335" cy="20955"/>
            </a:xfrm>
            <a:custGeom>
              <a:avLst/>
              <a:gdLst/>
              <a:ahLst/>
              <a:cxnLst/>
              <a:rect l="l" t="t" r="r" b="b"/>
              <a:pathLst>
                <a:path w="13335" h="20954">
                  <a:moveTo>
                    <a:pt x="12865" y="508"/>
                  </a:moveTo>
                  <a:lnTo>
                    <a:pt x="12865" y="20904"/>
                  </a:lnTo>
                </a:path>
                <a:path w="13335" h="20954">
                  <a:moveTo>
                    <a:pt x="0" y="0"/>
                  </a:moveTo>
                  <a:lnTo>
                    <a:pt x="0" y="20358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003579" y="5757715"/>
              <a:ext cx="43180" cy="19685"/>
            </a:xfrm>
            <a:custGeom>
              <a:avLst/>
              <a:gdLst/>
              <a:ahLst/>
              <a:cxnLst/>
              <a:rect l="l" t="t" r="r" b="b"/>
              <a:pathLst>
                <a:path w="43179" h="19685">
                  <a:moveTo>
                    <a:pt x="0" y="0"/>
                  </a:moveTo>
                  <a:lnTo>
                    <a:pt x="0" y="17691"/>
                  </a:lnTo>
                  <a:lnTo>
                    <a:pt x="42913" y="19303"/>
                  </a:lnTo>
                  <a:lnTo>
                    <a:pt x="42913" y="1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025029" y="5756097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89">
                  <a:moveTo>
                    <a:pt x="12865" y="533"/>
                  </a:moveTo>
                  <a:lnTo>
                    <a:pt x="12865" y="21437"/>
                  </a:lnTo>
                </a:path>
                <a:path w="13335" h="21589">
                  <a:moveTo>
                    <a:pt x="0" y="0"/>
                  </a:moveTo>
                  <a:lnTo>
                    <a:pt x="0" y="20916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0577080" y="4416548"/>
            <a:ext cx="812800" cy="1871980"/>
            <a:chOff x="5522480" y="4416548"/>
            <a:chExt cx="812800" cy="1871980"/>
          </a:xfrm>
        </p:grpSpPr>
        <p:sp>
          <p:nvSpPr>
            <p:cNvPr id="118" name="object 118"/>
            <p:cNvSpPr/>
            <p:nvPr/>
          </p:nvSpPr>
          <p:spPr>
            <a:xfrm>
              <a:off x="5522676" y="4416872"/>
              <a:ext cx="680085" cy="1870710"/>
            </a:xfrm>
            <a:custGeom>
              <a:avLst/>
              <a:gdLst/>
              <a:ahLst/>
              <a:cxnLst/>
              <a:rect l="l" t="t" r="r" b="b"/>
              <a:pathLst>
                <a:path w="680085" h="1870710">
                  <a:moveTo>
                    <a:pt x="679640" y="0"/>
                  </a:moveTo>
                  <a:lnTo>
                    <a:pt x="0" y="58470"/>
                  </a:lnTo>
                  <a:lnTo>
                    <a:pt x="0" y="1818690"/>
                  </a:lnTo>
                  <a:lnTo>
                    <a:pt x="679640" y="1870633"/>
                  </a:lnTo>
                  <a:lnTo>
                    <a:pt x="67964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202315" y="4416875"/>
              <a:ext cx="133350" cy="1870710"/>
            </a:xfrm>
            <a:custGeom>
              <a:avLst/>
              <a:gdLst/>
              <a:ahLst/>
              <a:cxnLst/>
              <a:rect l="l" t="t" r="r" b="b"/>
              <a:pathLst>
                <a:path w="133350" h="1870710">
                  <a:moveTo>
                    <a:pt x="0" y="0"/>
                  </a:moveTo>
                  <a:lnTo>
                    <a:pt x="0" y="1870633"/>
                  </a:lnTo>
                  <a:lnTo>
                    <a:pt x="132842" y="1824570"/>
                  </a:lnTo>
                  <a:lnTo>
                    <a:pt x="132842" y="33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658129" y="4418558"/>
              <a:ext cx="542925" cy="1869439"/>
            </a:xfrm>
            <a:custGeom>
              <a:avLst/>
              <a:gdLst/>
              <a:ahLst/>
              <a:cxnLst/>
              <a:rect l="l" t="t" r="r" b="b"/>
              <a:pathLst>
                <a:path w="542925" h="1869439">
                  <a:moveTo>
                    <a:pt x="13919" y="47155"/>
                  </a:moveTo>
                  <a:lnTo>
                    <a:pt x="0" y="48564"/>
                  </a:lnTo>
                  <a:lnTo>
                    <a:pt x="0" y="1824964"/>
                  </a:lnTo>
                  <a:lnTo>
                    <a:pt x="13919" y="1825726"/>
                  </a:lnTo>
                  <a:lnTo>
                    <a:pt x="13919" y="47155"/>
                  </a:lnTo>
                  <a:close/>
                </a:path>
                <a:path w="542925" h="1869439">
                  <a:moveTo>
                    <a:pt x="542886" y="0"/>
                  </a:moveTo>
                  <a:lnTo>
                    <a:pt x="524040" y="1409"/>
                  </a:lnTo>
                  <a:lnTo>
                    <a:pt x="524040" y="1868627"/>
                  </a:lnTo>
                  <a:lnTo>
                    <a:pt x="542886" y="1869389"/>
                  </a:lnTo>
                  <a:lnTo>
                    <a:pt x="54288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522798" y="4433493"/>
              <a:ext cx="511809" cy="1842135"/>
            </a:xfrm>
            <a:custGeom>
              <a:avLst/>
              <a:gdLst/>
              <a:ahLst/>
              <a:cxnLst/>
              <a:rect l="l" t="t" r="r" b="b"/>
              <a:pathLst>
                <a:path w="511810" h="1842135">
                  <a:moveTo>
                    <a:pt x="13919" y="41021"/>
                  </a:moveTo>
                  <a:lnTo>
                    <a:pt x="0" y="41579"/>
                  </a:lnTo>
                  <a:lnTo>
                    <a:pt x="0" y="1798662"/>
                  </a:lnTo>
                  <a:lnTo>
                    <a:pt x="13919" y="1801914"/>
                  </a:lnTo>
                  <a:lnTo>
                    <a:pt x="13919" y="41021"/>
                  </a:lnTo>
                  <a:close/>
                </a:path>
                <a:path w="511810" h="1842135">
                  <a:moveTo>
                    <a:pt x="511467" y="0"/>
                  </a:moveTo>
                  <a:lnTo>
                    <a:pt x="497522" y="558"/>
                  </a:lnTo>
                  <a:lnTo>
                    <a:pt x="497522" y="1840407"/>
                  </a:lnTo>
                  <a:lnTo>
                    <a:pt x="511467" y="1841779"/>
                  </a:lnTo>
                  <a:lnTo>
                    <a:pt x="51146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673992" y="4854651"/>
              <a:ext cx="345440" cy="1230630"/>
            </a:xfrm>
            <a:custGeom>
              <a:avLst/>
              <a:gdLst/>
              <a:ahLst/>
              <a:cxnLst/>
              <a:rect l="l" t="t" r="r" b="b"/>
              <a:pathLst>
                <a:path w="345439" h="1230629">
                  <a:moveTo>
                    <a:pt x="339813" y="815987"/>
                  </a:moveTo>
                  <a:lnTo>
                    <a:pt x="0" y="805510"/>
                  </a:lnTo>
                  <a:lnTo>
                    <a:pt x="0" y="815187"/>
                  </a:lnTo>
                  <a:lnTo>
                    <a:pt x="339813" y="825639"/>
                  </a:lnTo>
                  <a:lnTo>
                    <a:pt x="339813" y="815987"/>
                  </a:lnTo>
                  <a:close/>
                </a:path>
                <a:path w="345439" h="1230629">
                  <a:moveTo>
                    <a:pt x="339813" y="614387"/>
                  </a:moveTo>
                  <a:lnTo>
                    <a:pt x="0" y="605942"/>
                  </a:lnTo>
                  <a:lnTo>
                    <a:pt x="0" y="615594"/>
                  </a:lnTo>
                  <a:lnTo>
                    <a:pt x="339813" y="624052"/>
                  </a:lnTo>
                  <a:lnTo>
                    <a:pt x="339813" y="614387"/>
                  </a:lnTo>
                  <a:close/>
                </a:path>
                <a:path w="345439" h="1230629">
                  <a:moveTo>
                    <a:pt x="339813" y="25920"/>
                  </a:moveTo>
                  <a:lnTo>
                    <a:pt x="0" y="40538"/>
                  </a:lnTo>
                  <a:lnTo>
                    <a:pt x="0" y="50190"/>
                  </a:lnTo>
                  <a:lnTo>
                    <a:pt x="339813" y="35585"/>
                  </a:lnTo>
                  <a:lnTo>
                    <a:pt x="339813" y="25920"/>
                  </a:lnTo>
                  <a:close/>
                </a:path>
                <a:path w="345439" h="1230629">
                  <a:moveTo>
                    <a:pt x="344170" y="1220673"/>
                  </a:moveTo>
                  <a:lnTo>
                    <a:pt x="0" y="1198092"/>
                  </a:lnTo>
                  <a:lnTo>
                    <a:pt x="0" y="1207744"/>
                  </a:lnTo>
                  <a:lnTo>
                    <a:pt x="344170" y="1230337"/>
                  </a:lnTo>
                  <a:lnTo>
                    <a:pt x="344170" y="1220673"/>
                  </a:lnTo>
                  <a:close/>
                </a:path>
                <a:path w="345439" h="1230629">
                  <a:moveTo>
                    <a:pt x="344170" y="0"/>
                  </a:moveTo>
                  <a:lnTo>
                    <a:pt x="0" y="14808"/>
                  </a:lnTo>
                  <a:lnTo>
                    <a:pt x="0" y="24485"/>
                  </a:lnTo>
                  <a:lnTo>
                    <a:pt x="344170" y="9664"/>
                  </a:lnTo>
                  <a:lnTo>
                    <a:pt x="344170" y="0"/>
                  </a:lnTo>
                  <a:close/>
                </a:path>
                <a:path w="345439" h="1230629">
                  <a:moveTo>
                    <a:pt x="345224" y="1119060"/>
                  </a:moveTo>
                  <a:lnTo>
                    <a:pt x="0" y="1098384"/>
                  </a:lnTo>
                  <a:lnTo>
                    <a:pt x="0" y="1108024"/>
                  </a:lnTo>
                  <a:lnTo>
                    <a:pt x="345224" y="1128737"/>
                  </a:lnTo>
                  <a:lnTo>
                    <a:pt x="345224" y="111906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524226" y="4418297"/>
              <a:ext cx="676910" cy="1866900"/>
            </a:xfrm>
            <a:custGeom>
              <a:avLst/>
              <a:gdLst/>
              <a:ahLst/>
              <a:cxnLst/>
              <a:rect l="l" t="t" r="r" b="b"/>
              <a:pathLst>
                <a:path w="676910" h="1866900">
                  <a:moveTo>
                    <a:pt x="0" y="1814639"/>
                  </a:moveTo>
                  <a:lnTo>
                    <a:pt x="0" y="58813"/>
                  </a:lnTo>
                  <a:lnTo>
                    <a:pt x="676694" y="0"/>
                  </a:lnTo>
                  <a:lnTo>
                    <a:pt x="676694" y="1866531"/>
                  </a:lnTo>
                  <a:lnTo>
                    <a:pt x="0" y="1814639"/>
                  </a:lnTo>
                  <a:close/>
                </a:path>
                <a:path w="676910" h="1866900">
                  <a:moveTo>
                    <a:pt x="149618" y="152374"/>
                  </a:moveTo>
                  <a:lnTo>
                    <a:pt x="149618" y="45846"/>
                  </a:lnTo>
                  <a:lnTo>
                    <a:pt x="495122" y="16217"/>
                  </a:lnTo>
                  <a:lnTo>
                    <a:pt x="495122" y="125983"/>
                  </a:lnTo>
                  <a:lnTo>
                    <a:pt x="149618" y="152374"/>
                  </a:lnTo>
                  <a:close/>
                </a:path>
                <a:path w="676910" h="1866900">
                  <a:moveTo>
                    <a:pt x="149618" y="48158"/>
                  </a:moveTo>
                  <a:lnTo>
                    <a:pt x="149618" y="1826234"/>
                  </a:lnTo>
                </a:path>
                <a:path w="676910" h="1866900">
                  <a:moveTo>
                    <a:pt x="495122" y="30581"/>
                  </a:moveTo>
                  <a:lnTo>
                    <a:pt x="495122" y="1852637"/>
                  </a:lnTo>
                </a:path>
                <a:path w="676910" h="1866900">
                  <a:moveTo>
                    <a:pt x="495122" y="132448"/>
                  </a:moveTo>
                  <a:lnTo>
                    <a:pt x="149618" y="158864"/>
                  </a:lnTo>
                  <a:lnTo>
                    <a:pt x="149618" y="152374"/>
                  </a:lnTo>
                  <a:lnTo>
                    <a:pt x="495122" y="125983"/>
                  </a:lnTo>
                  <a:lnTo>
                    <a:pt x="495122" y="132448"/>
                  </a:lnTo>
                  <a:close/>
                </a:path>
                <a:path w="676910" h="1866900">
                  <a:moveTo>
                    <a:pt x="149618" y="452500"/>
                  </a:moveTo>
                  <a:lnTo>
                    <a:pt x="495122" y="436283"/>
                  </a:lnTo>
                </a:path>
                <a:path w="676910" h="1866900">
                  <a:moveTo>
                    <a:pt x="149618" y="476592"/>
                  </a:moveTo>
                  <a:lnTo>
                    <a:pt x="493737" y="462229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03520" y="4708232"/>
              <a:ext cx="83845" cy="146354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5675216" y="490227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271" y="19011"/>
                  </a:moveTo>
                  <a:lnTo>
                    <a:pt x="14833" y="19011"/>
                  </a:lnTo>
                  <a:lnTo>
                    <a:pt x="18999" y="14833"/>
                  </a:lnTo>
                  <a:lnTo>
                    <a:pt x="18999" y="9753"/>
                  </a:lnTo>
                  <a:lnTo>
                    <a:pt x="18999" y="4191"/>
                  </a:lnTo>
                  <a:lnTo>
                    <a:pt x="14833" y="0"/>
                  </a:lnTo>
                  <a:lnTo>
                    <a:pt x="9271" y="0"/>
                  </a:lnTo>
                  <a:lnTo>
                    <a:pt x="4178" y="0"/>
                  </a:lnTo>
                  <a:lnTo>
                    <a:pt x="0" y="4191"/>
                  </a:lnTo>
                  <a:lnTo>
                    <a:pt x="0" y="9753"/>
                  </a:lnTo>
                  <a:lnTo>
                    <a:pt x="0" y="14833"/>
                  </a:lnTo>
                  <a:lnTo>
                    <a:pt x="4178" y="19011"/>
                  </a:lnTo>
                  <a:lnTo>
                    <a:pt x="9271" y="19011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716455" y="4961131"/>
              <a:ext cx="154305" cy="182880"/>
            </a:xfrm>
            <a:custGeom>
              <a:avLst/>
              <a:gdLst/>
              <a:ahLst/>
              <a:cxnLst/>
              <a:rect l="l" t="t" r="r" b="b"/>
              <a:pathLst>
                <a:path w="154304" h="182879">
                  <a:moveTo>
                    <a:pt x="124117" y="0"/>
                  </a:moveTo>
                  <a:lnTo>
                    <a:pt x="112649" y="2445"/>
                  </a:lnTo>
                  <a:lnTo>
                    <a:pt x="103219" y="9144"/>
                  </a:lnTo>
                  <a:lnTo>
                    <a:pt x="96827" y="19138"/>
                  </a:lnTo>
                  <a:lnTo>
                    <a:pt x="94475" y="31470"/>
                  </a:lnTo>
                  <a:lnTo>
                    <a:pt x="94475" y="34709"/>
                  </a:lnTo>
                  <a:lnTo>
                    <a:pt x="94945" y="36106"/>
                  </a:lnTo>
                  <a:lnTo>
                    <a:pt x="0" y="170891"/>
                  </a:lnTo>
                  <a:lnTo>
                    <a:pt x="12039" y="181089"/>
                  </a:lnTo>
                  <a:lnTo>
                    <a:pt x="20840" y="182473"/>
                  </a:lnTo>
                  <a:lnTo>
                    <a:pt x="108839" y="57886"/>
                  </a:lnTo>
                  <a:lnTo>
                    <a:pt x="113461" y="61112"/>
                  </a:lnTo>
                  <a:lnTo>
                    <a:pt x="118554" y="62522"/>
                  </a:lnTo>
                  <a:lnTo>
                    <a:pt x="124117" y="62522"/>
                  </a:lnTo>
                  <a:lnTo>
                    <a:pt x="135864" y="60081"/>
                  </a:lnTo>
                  <a:lnTo>
                    <a:pt x="145437" y="53425"/>
                  </a:lnTo>
                  <a:lnTo>
                    <a:pt x="151881" y="43555"/>
                  </a:lnTo>
                  <a:lnTo>
                    <a:pt x="154241" y="31470"/>
                  </a:lnTo>
                  <a:lnTo>
                    <a:pt x="151881" y="19138"/>
                  </a:lnTo>
                  <a:lnTo>
                    <a:pt x="145437" y="9143"/>
                  </a:lnTo>
                  <a:lnTo>
                    <a:pt x="135864" y="2445"/>
                  </a:lnTo>
                  <a:lnTo>
                    <a:pt x="1241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812777" y="5044033"/>
              <a:ext cx="55244" cy="88265"/>
            </a:xfrm>
            <a:custGeom>
              <a:avLst/>
              <a:gdLst/>
              <a:ahLst/>
              <a:cxnLst/>
              <a:rect l="l" t="t" r="r" b="b"/>
              <a:pathLst>
                <a:path w="55245" h="88264">
                  <a:moveTo>
                    <a:pt x="55117" y="0"/>
                  </a:moveTo>
                  <a:lnTo>
                    <a:pt x="0" y="0"/>
                  </a:lnTo>
                  <a:lnTo>
                    <a:pt x="0" y="12966"/>
                  </a:lnTo>
                  <a:lnTo>
                    <a:pt x="55117" y="12966"/>
                  </a:lnTo>
                  <a:lnTo>
                    <a:pt x="55117" y="0"/>
                  </a:lnTo>
                  <a:close/>
                </a:path>
                <a:path w="55245" h="88264">
                  <a:moveTo>
                    <a:pt x="25476" y="87985"/>
                  </a:moveTo>
                  <a:lnTo>
                    <a:pt x="30581" y="87985"/>
                  </a:lnTo>
                  <a:lnTo>
                    <a:pt x="35217" y="83350"/>
                  </a:lnTo>
                  <a:lnTo>
                    <a:pt x="35217" y="78270"/>
                  </a:lnTo>
                  <a:lnTo>
                    <a:pt x="35217" y="73164"/>
                  </a:lnTo>
                  <a:lnTo>
                    <a:pt x="30581" y="68529"/>
                  </a:lnTo>
                  <a:lnTo>
                    <a:pt x="25476" y="68529"/>
                  </a:lnTo>
                  <a:lnTo>
                    <a:pt x="20383" y="68529"/>
                  </a:lnTo>
                  <a:lnTo>
                    <a:pt x="15748" y="73164"/>
                  </a:lnTo>
                  <a:lnTo>
                    <a:pt x="15748" y="78270"/>
                  </a:lnTo>
                  <a:lnTo>
                    <a:pt x="15748" y="83350"/>
                  </a:lnTo>
                  <a:lnTo>
                    <a:pt x="20383" y="87985"/>
                  </a:lnTo>
                  <a:lnTo>
                    <a:pt x="25476" y="87985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693753" y="5155653"/>
              <a:ext cx="291465" cy="99695"/>
            </a:xfrm>
            <a:custGeom>
              <a:avLst/>
              <a:gdLst/>
              <a:ahLst/>
              <a:cxnLst/>
              <a:rect l="l" t="t" r="r" b="b"/>
              <a:pathLst>
                <a:path w="291464" h="99695">
                  <a:moveTo>
                    <a:pt x="42621" y="9715"/>
                  </a:moveTo>
                  <a:lnTo>
                    <a:pt x="0" y="9715"/>
                  </a:lnTo>
                  <a:lnTo>
                    <a:pt x="0" y="35648"/>
                  </a:lnTo>
                  <a:lnTo>
                    <a:pt x="42621" y="35648"/>
                  </a:lnTo>
                  <a:lnTo>
                    <a:pt x="42621" y="9715"/>
                  </a:lnTo>
                  <a:close/>
                </a:path>
                <a:path w="291464" h="99695">
                  <a:moveTo>
                    <a:pt x="160718" y="0"/>
                  </a:moveTo>
                  <a:lnTo>
                    <a:pt x="125984" y="0"/>
                  </a:lnTo>
                  <a:lnTo>
                    <a:pt x="125984" y="14351"/>
                  </a:lnTo>
                  <a:lnTo>
                    <a:pt x="160718" y="14351"/>
                  </a:lnTo>
                  <a:lnTo>
                    <a:pt x="160718" y="0"/>
                  </a:lnTo>
                  <a:close/>
                </a:path>
                <a:path w="291464" h="99695">
                  <a:moveTo>
                    <a:pt x="169964" y="21755"/>
                  </a:moveTo>
                  <a:lnTo>
                    <a:pt x="168122" y="19900"/>
                  </a:lnTo>
                  <a:lnTo>
                    <a:pt x="119951" y="19900"/>
                  </a:lnTo>
                  <a:lnTo>
                    <a:pt x="118110" y="21755"/>
                  </a:lnTo>
                  <a:lnTo>
                    <a:pt x="118110" y="97726"/>
                  </a:lnTo>
                  <a:lnTo>
                    <a:pt x="119951" y="99568"/>
                  </a:lnTo>
                  <a:lnTo>
                    <a:pt x="165798" y="99568"/>
                  </a:lnTo>
                  <a:lnTo>
                    <a:pt x="168122" y="99568"/>
                  </a:lnTo>
                  <a:lnTo>
                    <a:pt x="169964" y="97726"/>
                  </a:lnTo>
                  <a:lnTo>
                    <a:pt x="169964" y="21755"/>
                  </a:lnTo>
                  <a:close/>
                </a:path>
                <a:path w="291464" h="99695">
                  <a:moveTo>
                    <a:pt x="290868" y="7861"/>
                  </a:moveTo>
                  <a:lnTo>
                    <a:pt x="248246" y="7861"/>
                  </a:lnTo>
                  <a:lnTo>
                    <a:pt x="248246" y="33807"/>
                  </a:lnTo>
                  <a:lnTo>
                    <a:pt x="290868" y="33807"/>
                  </a:lnTo>
                  <a:lnTo>
                    <a:pt x="290868" y="7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673839" y="4883298"/>
              <a:ext cx="346075" cy="1089660"/>
            </a:xfrm>
            <a:custGeom>
              <a:avLst/>
              <a:gdLst/>
              <a:ahLst/>
              <a:cxnLst/>
              <a:rect l="l" t="t" r="r" b="b"/>
              <a:pathLst>
                <a:path w="346075" h="1089660">
                  <a:moveTo>
                    <a:pt x="0" y="380263"/>
                  </a:moveTo>
                  <a:lnTo>
                    <a:pt x="345503" y="380263"/>
                  </a:lnTo>
                </a:path>
                <a:path w="346075" h="1089660">
                  <a:moveTo>
                    <a:pt x="0" y="478447"/>
                  </a:moveTo>
                  <a:lnTo>
                    <a:pt x="345503" y="481685"/>
                  </a:lnTo>
                </a:path>
                <a:path w="346075" h="1089660">
                  <a:moveTo>
                    <a:pt x="345503" y="0"/>
                  </a:moveTo>
                  <a:lnTo>
                    <a:pt x="339966" y="0"/>
                  </a:lnTo>
                  <a:lnTo>
                    <a:pt x="339966" y="380263"/>
                  </a:lnTo>
                  <a:lnTo>
                    <a:pt x="345503" y="380263"/>
                  </a:lnTo>
                  <a:lnTo>
                    <a:pt x="345503" y="0"/>
                  </a:lnTo>
                  <a:close/>
                </a:path>
                <a:path w="346075" h="1089660">
                  <a:moveTo>
                    <a:pt x="345503" y="584530"/>
                  </a:moveTo>
                  <a:lnTo>
                    <a:pt x="339966" y="584530"/>
                  </a:lnTo>
                  <a:lnTo>
                    <a:pt x="339966" y="1089355"/>
                  </a:lnTo>
                  <a:lnTo>
                    <a:pt x="345503" y="1089355"/>
                  </a:lnTo>
                  <a:lnTo>
                    <a:pt x="345503" y="58453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902631" y="5294142"/>
              <a:ext cx="51435" cy="44450"/>
            </a:xfrm>
            <a:custGeom>
              <a:avLst/>
              <a:gdLst/>
              <a:ahLst/>
              <a:cxnLst/>
              <a:rect l="l" t="t" r="r" b="b"/>
              <a:pathLst>
                <a:path w="51435" h="44450">
                  <a:moveTo>
                    <a:pt x="49098" y="0"/>
                  </a:moveTo>
                  <a:lnTo>
                    <a:pt x="1866" y="0"/>
                  </a:lnTo>
                  <a:lnTo>
                    <a:pt x="0" y="1828"/>
                  </a:lnTo>
                  <a:lnTo>
                    <a:pt x="0" y="42113"/>
                  </a:lnTo>
                  <a:lnTo>
                    <a:pt x="1866" y="43992"/>
                  </a:lnTo>
                  <a:lnTo>
                    <a:pt x="46786" y="43992"/>
                  </a:lnTo>
                  <a:lnTo>
                    <a:pt x="49098" y="43992"/>
                  </a:lnTo>
                  <a:lnTo>
                    <a:pt x="50965" y="42113"/>
                  </a:lnTo>
                  <a:lnTo>
                    <a:pt x="50965" y="1828"/>
                  </a:lnTo>
                  <a:lnTo>
                    <a:pt x="490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906820" y="5316372"/>
              <a:ext cx="31750" cy="17145"/>
            </a:xfrm>
            <a:custGeom>
              <a:avLst/>
              <a:gdLst/>
              <a:ahLst/>
              <a:cxnLst/>
              <a:rect l="l" t="t" r="r" b="b"/>
              <a:pathLst>
                <a:path w="31750" h="17145">
                  <a:moveTo>
                    <a:pt x="31496" y="0"/>
                  </a:moveTo>
                  <a:lnTo>
                    <a:pt x="0" y="0"/>
                  </a:lnTo>
                  <a:lnTo>
                    <a:pt x="0" y="16649"/>
                  </a:lnTo>
                  <a:lnTo>
                    <a:pt x="31496" y="16649"/>
                  </a:lnTo>
                  <a:lnTo>
                    <a:pt x="314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902172" y="5349227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39" h="10795">
                  <a:moveTo>
                    <a:pt x="40297" y="0"/>
                  </a:moveTo>
                  <a:lnTo>
                    <a:pt x="0" y="0"/>
                  </a:lnTo>
                  <a:lnTo>
                    <a:pt x="0" y="10667"/>
                  </a:lnTo>
                  <a:lnTo>
                    <a:pt x="40297" y="10667"/>
                  </a:lnTo>
                  <a:lnTo>
                    <a:pt x="40297" y="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841964" y="5267733"/>
              <a:ext cx="92710" cy="83820"/>
            </a:xfrm>
            <a:custGeom>
              <a:avLst/>
              <a:gdLst/>
              <a:ahLst/>
              <a:cxnLst/>
              <a:rect l="l" t="t" r="r" b="b"/>
              <a:pathLst>
                <a:path w="92710" h="83820">
                  <a:moveTo>
                    <a:pt x="26390" y="0"/>
                  </a:moveTo>
                  <a:lnTo>
                    <a:pt x="21767" y="0"/>
                  </a:lnTo>
                  <a:lnTo>
                    <a:pt x="17145" y="1841"/>
                  </a:lnTo>
                  <a:lnTo>
                    <a:pt x="13893" y="4622"/>
                  </a:lnTo>
                  <a:lnTo>
                    <a:pt x="6946" y="3708"/>
                  </a:lnTo>
                  <a:lnTo>
                    <a:pt x="0" y="12496"/>
                  </a:lnTo>
                  <a:lnTo>
                    <a:pt x="7416" y="18973"/>
                  </a:lnTo>
                  <a:lnTo>
                    <a:pt x="7416" y="20383"/>
                  </a:lnTo>
                  <a:lnTo>
                    <a:pt x="8884" y="28254"/>
                  </a:lnTo>
                  <a:lnTo>
                    <a:pt x="12912" y="34736"/>
                  </a:lnTo>
                  <a:lnTo>
                    <a:pt x="18936" y="39134"/>
                  </a:lnTo>
                  <a:lnTo>
                    <a:pt x="26390" y="40754"/>
                  </a:lnTo>
                  <a:lnTo>
                    <a:pt x="27787" y="40754"/>
                  </a:lnTo>
                  <a:lnTo>
                    <a:pt x="29171" y="40297"/>
                  </a:lnTo>
                  <a:lnTo>
                    <a:pt x="30556" y="40297"/>
                  </a:lnTo>
                  <a:lnTo>
                    <a:pt x="79667" y="83820"/>
                  </a:lnTo>
                  <a:lnTo>
                    <a:pt x="83820" y="83820"/>
                  </a:lnTo>
                  <a:lnTo>
                    <a:pt x="92189" y="74561"/>
                  </a:lnTo>
                  <a:lnTo>
                    <a:pt x="43065" y="29641"/>
                  </a:lnTo>
                  <a:lnTo>
                    <a:pt x="44462" y="26860"/>
                  </a:lnTo>
                  <a:lnTo>
                    <a:pt x="45402" y="23622"/>
                  </a:lnTo>
                  <a:lnTo>
                    <a:pt x="45402" y="20383"/>
                  </a:lnTo>
                  <a:lnTo>
                    <a:pt x="43865" y="12505"/>
                  </a:lnTo>
                  <a:lnTo>
                    <a:pt x="39720" y="6019"/>
                  </a:lnTo>
                  <a:lnTo>
                    <a:pt x="33663" y="1620"/>
                  </a:lnTo>
                  <a:lnTo>
                    <a:pt x="263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902168" y="5352498"/>
              <a:ext cx="40005" cy="5715"/>
            </a:xfrm>
            <a:custGeom>
              <a:avLst/>
              <a:gdLst/>
              <a:ahLst/>
              <a:cxnLst/>
              <a:rect l="l" t="t" r="r" b="b"/>
              <a:pathLst>
                <a:path w="40004" h="5714">
                  <a:moveTo>
                    <a:pt x="2781" y="5549"/>
                  </a:moveTo>
                  <a:lnTo>
                    <a:pt x="4178" y="5549"/>
                  </a:lnTo>
                  <a:lnTo>
                    <a:pt x="5549" y="4165"/>
                  </a:lnTo>
                  <a:lnTo>
                    <a:pt x="5549" y="2781"/>
                  </a:lnTo>
                  <a:lnTo>
                    <a:pt x="5549" y="1384"/>
                  </a:lnTo>
                  <a:lnTo>
                    <a:pt x="4178" y="0"/>
                  </a:lnTo>
                  <a:lnTo>
                    <a:pt x="2781" y="0"/>
                  </a:lnTo>
                  <a:lnTo>
                    <a:pt x="1409" y="0"/>
                  </a:lnTo>
                  <a:lnTo>
                    <a:pt x="0" y="1384"/>
                  </a:lnTo>
                  <a:lnTo>
                    <a:pt x="0" y="2781"/>
                  </a:lnTo>
                  <a:lnTo>
                    <a:pt x="0" y="4165"/>
                  </a:lnTo>
                  <a:lnTo>
                    <a:pt x="1409" y="5549"/>
                  </a:lnTo>
                  <a:lnTo>
                    <a:pt x="2781" y="5549"/>
                  </a:lnTo>
                  <a:close/>
                </a:path>
                <a:path w="40004" h="5714">
                  <a:moveTo>
                    <a:pt x="37058" y="5549"/>
                  </a:moveTo>
                  <a:lnTo>
                    <a:pt x="38925" y="5549"/>
                  </a:lnTo>
                  <a:lnTo>
                    <a:pt x="39839" y="4165"/>
                  </a:lnTo>
                  <a:lnTo>
                    <a:pt x="39839" y="2781"/>
                  </a:lnTo>
                  <a:lnTo>
                    <a:pt x="39839" y="1384"/>
                  </a:lnTo>
                  <a:lnTo>
                    <a:pt x="38925" y="0"/>
                  </a:lnTo>
                  <a:lnTo>
                    <a:pt x="37058" y="0"/>
                  </a:lnTo>
                  <a:lnTo>
                    <a:pt x="35674" y="0"/>
                  </a:lnTo>
                  <a:lnTo>
                    <a:pt x="34747" y="1384"/>
                  </a:lnTo>
                  <a:lnTo>
                    <a:pt x="34747" y="2781"/>
                  </a:lnTo>
                  <a:lnTo>
                    <a:pt x="34747" y="4165"/>
                  </a:lnTo>
                  <a:lnTo>
                    <a:pt x="35674" y="5549"/>
                  </a:lnTo>
                  <a:lnTo>
                    <a:pt x="37058" y="5549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902631" y="5395090"/>
              <a:ext cx="51435" cy="43815"/>
            </a:xfrm>
            <a:custGeom>
              <a:avLst/>
              <a:gdLst/>
              <a:ahLst/>
              <a:cxnLst/>
              <a:rect l="l" t="t" r="r" b="b"/>
              <a:pathLst>
                <a:path w="51435" h="43814">
                  <a:moveTo>
                    <a:pt x="49098" y="0"/>
                  </a:moveTo>
                  <a:lnTo>
                    <a:pt x="1866" y="0"/>
                  </a:lnTo>
                  <a:lnTo>
                    <a:pt x="0" y="1854"/>
                  </a:lnTo>
                  <a:lnTo>
                    <a:pt x="0" y="41694"/>
                  </a:lnTo>
                  <a:lnTo>
                    <a:pt x="1866" y="43548"/>
                  </a:lnTo>
                  <a:lnTo>
                    <a:pt x="46786" y="43548"/>
                  </a:lnTo>
                  <a:lnTo>
                    <a:pt x="49098" y="43548"/>
                  </a:lnTo>
                  <a:lnTo>
                    <a:pt x="50965" y="41694"/>
                  </a:lnTo>
                  <a:lnTo>
                    <a:pt x="50965" y="1854"/>
                  </a:lnTo>
                  <a:lnTo>
                    <a:pt x="490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906820" y="5417337"/>
              <a:ext cx="31750" cy="17145"/>
            </a:xfrm>
            <a:custGeom>
              <a:avLst/>
              <a:gdLst/>
              <a:ahLst/>
              <a:cxnLst/>
              <a:rect l="l" t="t" r="r" b="b"/>
              <a:pathLst>
                <a:path w="31750" h="17145">
                  <a:moveTo>
                    <a:pt x="31496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31496" y="16675"/>
                  </a:lnTo>
                  <a:lnTo>
                    <a:pt x="314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902172" y="5450230"/>
              <a:ext cx="40640" cy="11430"/>
            </a:xfrm>
            <a:custGeom>
              <a:avLst/>
              <a:gdLst/>
              <a:ahLst/>
              <a:cxnLst/>
              <a:rect l="l" t="t" r="r" b="b"/>
              <a:pathLst>
                <a:path w="40639" h="11429">
                  <a:moveTo>
                    <a:pt x="40297" y="0"/>
                  </a:moveTo>
                  <a:lnTo>
                    <a:pt x="0" y="0"/>
                  </a:lnTo>
                  <a:lnTo>
                    <a:pt x="0" y="11112"/>
                  </a:lnTo>
                  <a:lnTo>
                    <a:pt x="40297" y="11112"/>
                  </a:lnTo>
                  <a:lnTo>
                    <a:pt x="40297" y="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841964" y="5368688"/>
              <a:ext cx="92710" cy="84455"/>
            </a:xfrm>
            <a:custGeom>
              <a:avLst/>
              <a:gdLst/>
              <a:ahLst/>
              <a:cxnLst/>
              <a:rect l="l" t="t" r="r" b="b"/>
              <a:pathLst>
                <a:path w="92710" h="84454">
                  <a:moveTo>
                    <a:pt x="26390" y="0"/>
                  </a:moveTo>
                  <a:lnTo>
                    <a:pt x="21767" y="0"/>
                  </a:lnTo>
                  <a:lnTo>
                    <a:pt x="17145" y="1854"/>
                  </a:lnTo>
                  <a:lnTo>
                    <a:pt x="13893" y="4635"/>
                  </a:lnTo>
                  <a:lnTo>
                    <a:pt x="6946" y="3721"/>
                  </a:lnTo>
                  <a:lnTo>
                    <a:pt x="0" y="12522"/>
                  </a:lnTo>
                  <a:lnTo>
                    <a:pt x="7416" y="18999"/>
                  </a:lnTo>
                  <a:lnTo>
                    <a:pt x="7416" y="20408"/>
                  </a:lnTo>
                  <a:lnTo>
                    <a:pt x="8884" y="28270"/>
                  </a:lnTo>
                  <a:lnTo>
                    <a:pt x="12912" y="34744"/>
                  </a:lnTo>
                  <a:lnTo>
                    <a:pt x="18936" y="39136"/>
                  </a:lnTo>
                  <a:lnTo>
                    <a:pt x="26390" y="40754"/>
                  </a:lnTo>
                  <a:lnTo>
                    <a:pt x="27787" y="40754"/>
                  </a:lnTo>
                  <a:lnTo>
                    <a:pt x="30556" y="39827"/>
                  </a:lnTo>
                  <a:lnTo>
                    <a:pt x="79667" y="83845"/>
                  </a:lnTo>
                  <a:lnTo>
                    <a:pt x="83820" y="83845"/>
                  </a:lnTo>
                  <a:lnTo>
                    <a:pt x="92189" y="74104"/>
                  </a:lnTo>
                  <a:lnTo>
                    <a:pt x="43065" y="29667"/>
                  </a:lnTo>
                  <a:lnTo>
                    <a:pt x="44462" y="26873"/>
                  </a:lnTo>
                  <a:lnTo>
                    <a:pt x="45402" y="23622"/>
                  </a:lnTo>
                  <a:lnTo>
                    <a:pt x="45402" y="20408"/>
                  </a:lnTo>
                  <a:lnTo>
                    <a:pt x="43865" y="12322"/>
                  </a:lnTo>
                  <a:lnTo>
                    <a:pt x="39720" y="5851"/>
                  </a:lnTo>
                  <a:lnTo>
                    <a:pt x="33663" y="1556"/>
                  </a:lnTo>
                  <a:lnTo>
                    <a:pt x="263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902168" y="5453918"/>
              <a:ext cx="40005" cy="5715"/>
            </a:xfrm>
            <a:custGeom>
              <a:avLst/>
              <a:gdLst/>
              <a:ahLst/>
              <a:cxnLst/>
              <a:rect l="l" t="t" r="r" b="b"/>
              <a:pathLst>
                <a:path w="40004" h="5714">
                  <a:moveTo>
                    <a:pt x="2781" y="5549"/>
                  </a:moveTo>
                  <a:lnTo>
                    <a:pt x="4178" y="5549"/>
                  </a:lnTo>
                  <a:lnTo>
                    <a:pt x="5549" y="4165"/>
                  </a:lnTo>
                  <a:lnTo>
                    <a:pt x="5549" y="2781"/>
                  </a:lnTo>
                  <a:lnTo>
                    <a:pt x="5549" y="1397"/>
                  </a:lnTo>
                  <a:lnTo>
                    <a:pt x="4178" y="0"/>
                  </a:lnTo>
                  <a:lnTo>
                    <a:pt x="2781" y="0"/>
                  </a:lnTo>
                  <a:lnTo>
                    <a:pt x="1409" y="0"/>
                  </a:lnTo>
                  <a:lnTo>
                    <a:pt x="0" y="1397"/>
                  </a:lnTo>
                  <a:lnTo>
                    <a:pt x="0" y="2781"/>
                  </a:lnTo>
                  <a:lnTo>
                    <a:pt x="0" y="4165"/>
                  </a:lnTo>
                  <a:lnTo>
                    <a:pt x="1409" y="5549"/>
                  </a:lnTo>
                  <a:lnTo>
                    <a:pt x="2781" y="5549"/>
                  </a:lnTo>
                  <a:close/>
                </a:path>
                <a:path w="40004" h="5714">
                  <a:moveTo>
                    <a:pt x="37058" y="5549"/>
                  </a:moveTo>
                  <a:lnTo>
                    <a:pt x="38925" y="5549"/>
                  </a:lnTo>
                  <a:lnTo>
                    <a:pt x="39839" y="4165"/>
                  </a:lnTo>
                  <a:lnTo>
                    <a:pt x="39839" y="2781"/>
                  </a:lnTo>
                  <a:lnTo>
                    <a:pt x="39839" y="1397"/>
                  </a:lnTo>
                  <a:lnTo>
                    <a:pt x="38925" y="0"/>
                  </a:lnTo>
                  <a:lnTo>
                    <a:pt x="37058" y="0"/>
                  </a:lnTo>
                  <a:lnTo>
                    <a:pt x="35674" y="0"/>
                  </a:lnTo>
                  <a:lnTo>
                    <a:pt x="34747" y="1397"/>
                  </a:lnTo>
                  <a:lnTo>
                    <a:pt x="34747" y="2781"/>
                  </a:lnTo>
                  <a:lnTo>
                    <a:pt x="34747" y="4165"/>
                  </a:lnTo>
                  <a:lnTo>
                    <a:pt x="35674" y="5549"/>
                  </a:lnTo>
                  <a:lnTo>
                    <a:pt x="37058" y="5549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928567" y="5527087"/>
              <a:ext cx="52705" cy="84455"/>
            </a:xfrm>
            <a:custGeom>
              <a:avLst/>
              <a:gdLst/>
              <a:ahLst/>
              <a:cxnLst/>
              <a:rect l="l" t="t" r="r" b="b"/>
              <a:pathLst>
                <a:path w="52704" h="84454">
                  <a:moveTo>
                    <a:pt x="1866" y="0"/>
                  </a:moveTo>
                  <a:lnTo>
                    <a:pt x="0" y="1866"/>
                  </a:lnTo>
                  <a:lnTo>
                    <a:pt x="0" y="81064"/>
                  </a:lnTo>
                  <a:lnTo>
                    <a:pt x="1866" y="82918"/>
                  </a:lnTo>
                  <a:lnTo>
                    <a:pt x="48171" y="83845"/>
                  </a:lnTo>
                  <a:lnTo>
                    <a:pt x="50495" y="83845"/>
                  </a:lnTo>
                  <a:lnTo>
                    <a:pt x="52349" y="81991"/>
                  </a:lnTo>
                  <a:lnTo>
                    <a:pt x="52349" y="3238"/>
                  </a:lnTo>
                  <a:lnTo>
                    <a:pt x="50495" y="952"/>
                  </a:lnTo>
                  <a:lnTo>
                    <a:pt x="18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931837" y="5566468"/>
              <a:ext cx="46355" cy="25400"/>
            </a:xfrm>
            <a:custGeom>
              <a:avLst/>
              <a:gdLst/>
              <a:ahLst/>
              <a:cxnLst/>
              <a:rect l="l" t="t" r="r" b="b"/>
              <a:pathLst>
                <a:path w="46354" h="25400">
                  <a:moveTo>
                    <a:pt x="0" y="0"/>
                  </a:moveTo>
                  <a:lnTo>
                    <a:pt x="0" y="24091"/>
                  </a:lnTo>
                  <a:lnTo>
                    <a:pt x="45821" y="25019"/>
                  </a:lnTo>
                  <a:lnTo>
                    <a:pt x="45821" y="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928567" y="5779975"/>
              <a:ext cx="52705" cy="84455"/>
            </a:xfrm>
            <a:custGeom>
              <a:avLst/>
              <a:gdLst/>
              <a:ahLst/>
              <a:cxnLst/>
              <a:rect l="l" t="t" r="r" b="b"/>
              <a:pathLst>
                <a:path w="52704" h="84454">
                  <a:moveTo>
                    <a:pt x="1866" y="0"/>
                  </a:moveTo>
                  <a:lnTo>
                    <a:pt x="0" y="1879"/>
                  </a:lnTo>
                  <a:lnTo>
                    <a:pt x="0" y="80137"/>
                  </a:lnTo>
                  <a:lnTo>
                    <a:pt x="1866" y="81978"/>
                  </a:lnTo>
                  <a:lnTo>
                    <a:pt x="4178" y="82435"/>
                  </a:lnTo>
                  <a:lnTo>
                    <a:pt x="48171" y="84289"/>
                  </a:lnTo>
                  <a:lnTo>
                    <a:pt x="50495" y="84289"/>
                  </a:lnTo>
                  <a:lnTo>
                    <a:pt x="52349" y="82905"/>
                  </a:lnTo>
                  <a:lnTo>
                    <a:pt x="52349" y="2768"/>
                  </a:lnTo>
                  <a:lnTo>
                    <a:pt x="50495" y="939"/>
                  </a:lnTo>
                  <a:lnTo>
                    <a:pt x="48171" y="482"/>
                  </a:lnTo>
                  <a:lnTo>
                    <a:pt x="18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931837" y="5819363"/>
              <a:ext cx="46355" cy="26034"/>
            </a:xfrm>
            <a:custGeom>
              <a:avLst/>
              <a:gdLst/>
              <a:ahLst/>
              <a:cxnLst/>
              <a:rect l="l" t="t" r="r" b="b"/>
              <a:pathLst>
                <a:path w="46354" h="26035">
                  <a:moveTo>
                    <a:pt x="0" y="0"/>
                  </a:moveTo>
                  <a:lnTo>
                    <a:pt x="0" y="23596"/>
                  </a:lnTo>
                  <a:lnTo>
                    <a:pt x="45821" y="25933"/>
                  </a:lnTo>
                  <a:lnTo>
                    <a:pt x="45821" y="22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724775" y="5294142"/>
              <a:ext cx="51435" cy="44450"/>
            </a:xfrm>
            <a:custGeom>
              <a:avLst/>
              <a:gdLst/>
              <a:ahLst/>
              <a:cxnLst/>
              <a:rect l="l" t="t" r="r" b="b"/>
              <a:pathLst>
                <a:path w="51435" h="44450">
                  <a:moveTo>
                    <a:pt x="49593" y="0"/>
                  </a:moveTo>
                  <a:lnTo>
                    <a:pt x="1879" y="0"/>
                  </a:lnTo>
                  <a:lnTo>
                    <a:pt x="0" y="1828"/>
                  </a:lnTo>
                  <a:lnTo>
                    <a:pt x="0" y="42113"/>
                  </a:lnTo>
                  <a:lnTo>
                    <a:pt x="1879" y="43992"/>
                  </a:lnTo>
                  <a:lnTo>
                    <a:pt x="47244" y="43992"/>
                  </a:lnTo>
                  <a:lnTo>
                    <a:pt x="49593" y="43992"/>
                  </a:lnTo>
                  <a:lnTo>
                    <a:pt x="51422" y="42113"/>
                  </a:lnTo>
                  <a:lnTo>
                    <a:pt x="51422" y="1828"/>
                  </a:lnTo>
                  <a:lnTo>
                    <a:pt x="495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741911" y="5316372"/>
              <a:ext cx="31750" cy="17145"/>
            </a:xfrm>
            <a:custGeom>
              <a:avLst/>
              <a:gdLst/>
              <a:ahLst/>
              <a:cxnLst/>
              <a:rect l="l" t="t" r="r" b="b"/>
              <a:pathLst>
                <a:path w="31750" h="17145">
                  <a:moveTo>
                    <a:pt x="31496" y="0"/>
                  </a:moveTo>
                  <a:lnTo>
                    <a:pt x="0" y="0"/>
                  </a:lnTo>
                  <a:lnTo>
                    <a:pt x="0" y="16649"/>
                  </a:lnTo>
                  <a:lnTo>
                    <a:pt x="31496" y="16649"/>
                  </a:lnTo>
                  <a:lnTo>
                    <a:pt x="314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734037" y="5347855"/>
              <a:ext cx="41275" cy="10795"/>
            </a:xfrm>
            <a:custGeom>
              <a:avLst/>
              <a:gdLst/>
              <a:ahLst/>
              <a:cxnLst/>
              <a:rect l="l" t="t" r="r" b="b"/>
              <a:pathLst>
                <a:path w="41275" h="10795">
                  <a:moveTo>
                    <a:pt x="40779" y="0"/>
                  </a:moveTo>
                  <a:lnTo>
                    <a:pt x="0" y="0"/>
                  </a:lnTo>
                  <a:lnTo>
                    <a:pt x="0" y="10667"/>
                  </a:lnTo>
                  <a:lnTo>
                    <a:pt x="40779" y="10667"/>
                  </a:lnTo>
                  <a:lnTo>
                    <a:pt x="40779" y="0"/>
                  </a:lnTo>
                  <a:close/>
                </a:path>
                <a:path w="41275" h="10795">
                  <a:moveTo>
                    <a:pt x="2781" y="8801"/>
                  </a:moveTo>
                  <a:lnTo>
                    <a:pt x="4165" y="8801"/>
                  </a:lnTo>
                  <a:lnTo>
                    <a:pt x="5575" y="7416"/>
                  </a:lnTo>
                  <a:lnTo>
                    <a:pt x="5575" y="6019"/>
                  </a:lnTo>
                  <a:lnTo>
                    <a:pt x="5575" y="4635"/>
                  </a:lnTo>
                  <a:lnTo>
                    <a:pt x="4165" y="3708"/>
                  </a:lnTo>
                  <a:lnTo>
                    <a:pt x="2781" y="3708"/>
                  </a:lnTo>
                  <a:lnTo>
                    <a:pt x="1397" y="3708"/>
                  </a:lnTo>
                  <a:lnTo>
                    <a:pt x="0" y="4635"/>
                  </a:lnTo>
                  <a:lnTo>
                    <a:pt x="0" y="6019"/>
                  </a:lnTo>
                  <a:lnTo>
                    <a:pt x="0" y="7416"/>
                  </a:lnTo>
                  <a:lnTo>
                    <a:pt x="1397" y="8801"/>
                  </a:lnTo>
                  <a:lnTo>
                    <a:pt x="2781" y="8801"/>
                  </a:lnTo>
                  <a:close/>
                </a:path>
                <a:path w="41275" h="10795">
                  <a:moveTo>
                    <a:pt x="37985" y="8801"/>
                  </a:moveTo>
                  <a:lnTo>
                    <a:pt x="39370" y="8801"/>
                  </a:lnTo>
                  <a:lnTo>
                    <a:pt x="40322" y="7416"/>
                  </a:lnTo>
                  <a:lnTo>
                    <a:pt x="40322" y="6019"/>
                  </a:lnTo>
                  <a:lnTo>
                    <a:pt x="40322" y="4635"/>
                  </a:lnTo>
                  <a:lnTo>
                    <a:pt x="39370" y="3708"/>
                  </a:lnTo>
                  <a:lnTo>
                    <a:pt x="37985" y="3708"/>
                  </a:lnTo>
                  <a:lnTo>
                    <a:pt x="36156" y="3708"/>
                  </a:lnTo>
                  <a:lnTo>
                    <a:pt x="35217" y="4635"/>
                  </a:lnTo>
                  <a:lnTo>
                    <a:pt x="35217" y="6019"/>
                  </a:lnTo>
                  <a:lnTo>
                    <a:pt x="35217" y="7416"/>
                  </a:lnTo>
                  <a:lnTo>
                    <a:pt x="36156" y="8801"/>
                  </a:lnTo>
                  <a:lnTo>
                    <a:pt x="37985" y="8801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724766" y="5266816"/>
              <a:ext cx="106680" cy="170815"/>
            </a:xfrm>
            <a:custGeom>
              <a:avLst/>
              <a:gdLst/>
              <a:ahLst/>
              <a:cxnLst/>
              <a:rect l="l" t="t" r="r" b="b"/>
              <a:pathLst>
                <a:path w="106679" h="170814">
                  <a:moveTo>
                    <a:pt x="51422" y="128752"/>
                  </a:moveTo>
                  <a:lnTo>
                    <a:pt x="49593" y="126898"/>
                  </a:lnTo>
                  <a:lnTo>
                    <a:pt x="1879" y="126898"/>
                  </a:lnTo>
                  <a:lnTo>
                    <a:pt x="0" y="128752"/>
                  </a:lnTo>
                  <a:lnTo>
                    <a:pt x="0" y="168592"/>
                  </a:lnTo>
                  <a:lnTo>
                    <a:pt x="1879" y="170446"/>
                  </a:lnTo>
                  <a:lnTo>
                    <a:pt x="47244" y="170446"/>
                  </a:lnTo>
                  <a:lnTo>
                    <a:pt x="49593" y="170446"/>
                  </a:lnTo>
                  <a:lnTo>
                    <a:pt x="51422" y="168592"/>
                  </a:lnTo>
                  <a:lnTo>
                    <a:pt x="51422" y="128752"/>
                  </a:lnTo>
                  <a:close/>
                </a:path>
                <a:path w="106679" h="170814">
                  <a:moveTo>
                    <a:pt x="106083" y="19900"/>
                  </a:moveTo>
                  <a:lnTo>
                    <a:pt x="104533" y="12103"/>
                  </a:lnTo>
                  <a:lnTo>
                    <a:pt x="100291" y="5778"/>
                  </a:lnTo>
                  <a:lnTo>
                    <a:pt x="93967" y="1549"/>
                  </a:lnTo>
                  <a:lnTo>
                    <a:pt x="86156" y="0"/>
                  </a:lnTo>
                  <a:lnTo>
                    <a:pt x="78625" y="1549"/>
                  </a:lnTo>
                  <a:lnTo>
                    <a:pt x="72440" y="5778"/>
                  </a:lnTo>
                  <a:lnTo>
                    <a:pt x="68249" y="12103"/>
                  </a:lnTo>
                  <a:lnTo>
                    <a:pt x="66713" y="19900"/>
                  </a:lnTo>
                  <a:lnTo>
                    <a:pt x="66713" y="21297"/>
                  </a:lnTo>
                  <a:lnTo>
                    <a:pt x="7429" y="73177"/>
                  </a:lnTo>
                  <a:lnTo>
                    <a:pt x="15316" y="82410"/>
                  </a:lnTo>
                  <a:lnTo>
                    <a:pt x="20383" y="81521"/>
                  </a:lnTo>
                  <a:lnTo>
                    <a:pt x="73672" y="34721"/>
                  </a:lnTo>
                  <a:lnTo>
                    <a:pt x="76898" y="37503"/>
                  </a:lnTo>
                  <a:lnTo>
                    <a:pt x="81534" y="39357"/>
                  </a:lnTo>
                  <a:lnTo>
                    <a:pt x="86156" y="39357"/>
                  </a:lnTo>
                  <a:lnTo>
                    <a:pt x="93967" y="37820"/>
                  </a:lnTo>
                  <a:lnTo>
                    <a:pt x="100291" y="33629"/>
                  </a:lnTo>
                  <a:lnTo>
                    <a:pt x="104533" y="27444"/>
                  </a:lnTo>
                  <a:lnTo>
                    <a:pt x="106083" y="19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741911" y="5415483"/>
              <a:ext cx="31750" cy="17145"/>
            </a:xfrm>
            <a:custGeom>
              <a:avLst/>
              <a:gdLst/>
              <a:ahLst/>
              <a:cxnLst/>
              <a:rect l="l" t="t" r="r" b="b"/>
              <a:pathLst>
                <a:path w="31750" h="17145">
                  <a:moveTo>
                    <a:pt x="31496" y="0"/>
                  </a:moveTo>
                  <a:lnTo>
                    <a:pt x="0" y="0"/>
                  </a:lnTo>
                  <a:lnTo>
                    <a:pt x="0" y="17132"/>
                  </a:lnTo>
                  <a:lnTo>
                    <a:pt x="31496" y="17132"/>
                  </a:lnTo>
                  <a:lnTo>
                    <a:pt x="314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734037" y="5447436"/>
              <a:ext cx="41275" cy="11430"/>
            </a:xfrm>
            <a:custGeom>
              <a:avLst/>
              <a:gdLst/>
              <a:ahLst/>
              <a:cxnLst/>
              <a:rect l="l" t="t" r="r" b="b"/>
              <a:pathLst>
                <a:path w="41275" h="11429">
                  <a:moveTo>
                    <a:pt x="40779" y="0"/>
                  </a:moveTo>
                  <a:lnTo>
                    <a:pt x="0" y="0"/>
                  </a:lnTo>
                  <a:lnTo>
                    <a:pt x="0" y="11125"/>
                  </a:lnTo>
                  <a:lnTo>
                    <a:pt x="40779" y="11125"/>
                  </a:lnTo>
                  <a:lnTo>
                    <a:pt x="40779" y="0"/>
                  </a:lnTo>
                  <a:close/>
                </a:path>
                <a:path w="41275" h="11429">
                  <a:moveTo>
                    <a:pt x="2781" y="8801"/>
                  </a:moveTo>
                  <a:lnTo>
                    <a:pt x="4165" y="8801"/>
                  </a:lnTo>
                  <a:lnTo>
                    <a:pt x="5575" y="7416"/>
                  </a:lnTo>
                  <a:lnTo>
                    <a:pt x="5575" y="6019"/>
                  </a:lnTo>
                  <a:lnTo>
                    <a:pt x="5575" y="4635"/>
                  </a:lnTo>
                  <a:lnTo>
                    <a:pt x="4165" y="3251"/>
                  </a:lnTo>
                  <a:lnTo>
                    <a:pt x="2781" y="3251"/>
                  </a:lnTo>
                  <a:lnTo>
                    <a:pt x="1397" y="3251"/>
                  </a:lnTo>
                  <a:lnTo>
                    <a:pt x="0" y="4635"/>
                  </a:lnTo>
                  <a:lnTo>
                    <a:pt x="0" y="6019"/>
                  </a:lnTo>
                  <a:lnTo>
                    <a:pt x="0" y="7416"/>
                  </a:lnTo>
                  <a:lnTo>
                    <a:pt x="1397" y="8801"/>
                  </a:lnTo>
                  <a:lnTo>
                    <a:pt x="2781" y="8801"/>
                  </a:lnTo>
                  <a:close/>
                </a:path>
                <a:path w="41275" h="11429">
                  <a:moveTo>
                    <a:pt x="37985" y="8801"/>
                  </a:moveTo>
                  <a:lnTo>
                    <a:pt x="39370" y="8801"/>
                  </a:lnTo>
                  <a:lnTo>
                    <a:pt x="40322" y="7416"/>
                  </a:lnTo>
                  <a:lnTo>
                    <a:pt x="40322" y="6019"/>
                  </a:lnTo>
                  <a:lnTo>
                    <a:pt x="40322" y="4635"/>
                  </a:lnTo>
                  <a:lnTo>
                    <a:pt x="39370" y="3251"/>
                  </a:lnTo>
                  <a:lnTo>
                    <a:pt x="37985" y="3251"/>
                  </a:lnTo>
                  <a:lnTo>
                    <a:pt x="36156" y="3251"/>
                  </a:lnTo>
                  <a:lnTo>
                    <a:pt x="35217" y="4635"/>
                  </a:lnTo>
                  <a:lnTo>
                    <a:pt x="35217" y="6019"/>
                  </a:lnTo>
                  <a:lnTo>
                    <a:pt x="35217" y="7416"/>
                  </a:lnTo>
                  <a:lnTo>
                    <a:pt x="36156" y="8801"/>
                  </a:lnTo>
                  <a:lnTo>
                    <a:pt x="37985" y="8801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732199" y="5365902"/>
              <a:ext cx="99060" cy="82550"/>
            </a:xfrm>
            <a:custGeom>
              <a:avLst/>
              <a:gdLst/>
              <a:ahLst/>
              <a:cxnLst/>
              <a:rect l="l" t="t" r="r" b="b"/>
              <a:pathLst>
                <a:path w="99060" h="82550">
                  <a:moveTo>
                    <a:pt x="78727" y="0"/>
                  </a:moveTo>
                  <a:lnTo>
                    <a:pt x="71194" y="1551"/>
                  </a:lnTo>
                  <a:lnTo>
                    <a:pt x="65009" y="5799"/>
                  </a:lnTo>
                  <a:lnTo>
                    <a:pt x="60823" y="12135"/>
                  </a:lnTo>
                  <a:lnTo>
                    <a:pt x="59283" y="19951"/>
                  </a:lnTo>
                  <a:lnTo>
                    <a:pt x="59283" y="21780"/>
                  </a:lnTo>
                  <a:lnTo>
                    <a:pt x="0" y="73202"/>
                  </a:lnTo>
                  <a:lnTo>
                    <a:pt x="7886" y="82448"/>
                  </a:lnTo>
                  <a:lnTo>
                    <a:pt x="12954" y="81534"/>
                  </a:lnTo>
                  <a:lnTo>
                    <a:pt x="66243" y="35217"/>
                  </a:lnTo>
                  <a:lnTo>
                    <a:pt x="69469" y="37985"/>
                  </a:lnTo>
                  <a:lnTo>
                    <a:pt x="74104" y="39395"/>
                  </a:lnTo>
                  <a:lnTo>
                    <a:pt x="78727" y="39395"/>
                  </a:lnTo>
                  <a:lnTo>
                    <a:pt x="86534" y="37852"/>
                  </a:lnTo>
                  <a:lnTo>
                    <a:pt x="92862" y="33659"/>
                  </a:lnTo>
                  <a:lnTo>
                    <a:pt x="97104" y="27474"/>
                  </a:lnTo>
                  <a:lnTo>
                    <a:pt x="98653" y="19951"/>
                  </a:lnTo>
                  <a:lnTo>
                    <a:pt x="97104" y="12135"/>
                  </a:lnTo>
                  <a:lnTo>
                    <a:pt x="92862" y="5799"/>
                  </a:lnTo>
                  <a:lnTo>
                    <a:pt x="86534" y="1551"/>
                  </a:lnTo>
                  <a:lnTo>
                    <a:pt x="787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673839" y="5236234"/>
              <a:ext cx="346075" cy="1035050"/>
            </a:xfrm>
            <a:custGeom>
              <a:avLst/>
              <a:gdLst/>
              <a:ahLst/>
              <a:cxnLst/>
              <a:rect l="l" t="t" r="r" b="b"/>
              <a:pathLst>
                <a:path w="346075" h="1035050">
                  <a:moveTo>
                    <a:pt x="0" y="224193"/>
                  </a:moveTo>
                  <a:lnTo>
                    <a:pt x="345503" y="231597"/>
                  </a:lnTo>
                </a:path>
                <a:path w="346075" h="1035050">
                  <a:moveTo>
                    <a:pt x="0" y="1008303"/>
                  </a:moveTo>
                  <a:lnTo>
                    <a:pt x="345503" y="1034694"/>
                  </a:lnTo>
                </a:path>
                <a:path w="346075" h="1035050">
                  <a:moveTo>
                    <a:pt x="289001" y="27787"/>
                  </a:moveTo>
                  <a:lnTo>
                    <a:pt x="283451" y="27787"/>
                  </a:lnTo>
                  <a:lnTo>
                    <a:pt x="283451" y="228815"/>
                  </a:lnTo>
                  <a:lnTo>
                    <a:pt x="289001" y="228815"/>
                  </a:lnTo>
                  <a:lnTo>
                    <a:pt x="289001" y="27787"/>
                  </a:lnTo>
                  <a:close/>
                </a:path>
                <a:path w="346075" h="1035050">
                  <a:moveTo>
                    <a:pt x="50939" y="27787"/>
                  </a:moveTo>
                  <a:lnTo>
                    <a:pt x="45859" y="27787"/>
                  </a:lnTo>
                  <a:lnTo>
                    <a:pt x="45859" y="224637"/>
                  </a:lnTo>
                  <a:lnTo>
                    <a:pt x="50939" y="224637"/>
                  </a:lnTo>
                  <a:lnTo>
                    <a:pt x="50939" y="27787"/>
                  </a:lnTo>
                  <a:close/>
                </a:path>
                <a:path w="346075" h="1035050">
                  <a:moveTo>
                    <a:pt x="147294" y="120421"/>
                  </a:moveTo>
                  <a:lnTo>
                    <a:pt x="182943" y="121818"/>
                  </a:lnTo>
                  <a:lnTo>
                    <a:pt x="179717" y="125056"/>
                  </a:lnTo>
                  <a:lnTo>
                    <a:pt x="172675" y="126871"/>
                  </a:lnTo>
                  <a:lnTo>
                    <a:pt x="161644" y="127476"/>
                  </a:lnTo>
                  <a:lnTo>
                    <a:pt x="151305" y="126871"/>
                  </a:lnTo>
                  <a:lnTo>
                    <a:pt x="146342" y="125056"/>
                  </a:lnTo>
                  <a:lnTo>
                    <a:pt x="147294" y="120421"/>
                  </a:lnTo>
                  <a:close/>
                </a:path>
                <a:path w="346075" h="1035050">
                  <a:moveTo>
                    <a:pt x="147294" y="219544"/>
                  </a:moveTo>
                  <a:lnTo>
                    <a:pt x="182943" y="220941"/>
                  </a:lnTo>
                  <a:lnTo>
                    <a:pt x="179717" y="224637"/>
                  </a:lnTo>
                  <a:lnTo>
                    <a:pt x="172675" y="226194"/>
                  </a:lnTo>
                  <a:lnTo>
                    <a:pt x="161644" y="226714"/>
                  </a:lnTo>
                  <a:lnTo>
                    <a:pt x="151305" y="226194"/>
                  </a:lnTo>
                  <a:lnTo>
                    <a:pt x="146342" y="224637"/>
                  </a:lnTo>
                  <a:lnTo>
                    <a:pt x="147294" y="219544"/>
                  </a:lnTo>
                  <a:close/>
                </a:path>
                <a:path w="346075" h="1035050">
                  <a:moveTo>
                    <a:pt x="164414" y="26860"/>
                  </a:moveTo>
                  <a:lnTo>
                    <a:pt x="164414" y="120421"/>
                  </a:lnTo>
                </a:path>
                <a:path w="346075" h="1035050">
                  <a:moveTo>
                    <a:pt x="164414" y="128282"/>
                  </a:moveTo>
                  <a:lnTo>
                    <a:pt x="164414" y="219544"/>
                  </a:lnTo>
                </a:path>
                <a:path w="346075" h="1035050">
                  <a:moveTo>
                    <a:pt x="13423" y="20383"/>
                  </a:moveTo>
                  <a:lnTo>
                    <a:pt x="18529" y="20383"/>
                  </a:lnTo>
                  <a:lnTo>
                    <a:pt x="22694" y="15760"/>
                  </a:lnTo>
                  <a:lnTo>
                    <a:pt x="22694" y="10198"/>
                  </a:lnTo>
                  <a:lnTo>
                    <a:pt x="22694" y="4622"/>
                  </a:lnTo>
                  <a:lnTo>
                    <a:pt x="18529" y="0"/>
                  </a:lnTo>
                  <a:lnTo>
                    <a:pt x="13423" y="0"/>
                  </a:lnTo>
                  <a:lnTo>
                    <a:pt x="8343" y="0"/>
                  </a:lnTo>
                  <a:lnTo>
                    <a:pt x="4152" y="4622"/>
                  </a:lnTo>
                  <a:lnTo>
                    <a:pt x="4152" y="10198"/>
                  </a:lnTo>
                  <a:lnTo>
                    <a:pt x="4152" y="15760"/>
                  </a:lnTo>
                  <a:lnTo>
                    <a:pt x="8343" y="20383"/>
                  </a:lnTo>
                  <a:lnTo>
                    <a:pt x="13423" y="20383"/>
                  </a:lnTo>
                  <a:close/>
                </a:path>
                <a:path w="346075" h="1035050">
                  <a:moveTo>
                    <a:pt x="339966" y="433501"/>
                  </a:moveTo>
                  <a:lnTo>
                    <a:pt x="469" y="422871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2" name="object 15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749344" y="5539595"/>
              <a:ext cx="131533" cy="111072"/>
            </a:xfrm>
            <a:prstGeom prst="rect">
              <a:avLst/>
            </a:prstGeom>
          </p:spPr>
        </p:pic>
        <p:sp>
          <p:nvSpPr>
            <p:cNvPr id="153" name="object 153"/>
            <p:cNvSpPr/>
            <p:nvPr/>
          </p:nvSpPr>
          <p:spPr>
            <a:xfrm>
              <a:off x="5674309" y="6050927"/>
              <a:ext cx="345440" cy="22860"/>
            </a:xfrm>
            <a:custGeom>
              <a:avLst/>
              <a:gdLst/>
              <a:ahLst/>
              <a:cxnLst/>
              <a:rect l="l" t="t" r="r" b="b"/>
              <a:pathLst>
                <a:path w="345439" h="22860">
                  <a:moveTo>
                    <a:pt x="345033" y="22694"/>
                  </a:moveTo>
                  <a:lnTo>
                    <a:pt x="0" y="0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126802" y="626073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55" y="0"/>
                  </a:moveTo>
                  <a:lnTo>
                    <a:pt x="3263" y="0"/>
                  </a:lnTo>
                  <a:lnTo>
                    <a:pt x="0" y="2793"/>
                  </a:lnTo>
                  <a:lnTo>
                    <a:pt x="0" y="10198"/>
                  </a:lnTo>
                  <a:lnTo>
                    <a:pt x="3263" y="13436"/>
                  </a:lnTo>
                  <a:lnTo>
                    <a:pt x="6959" y="13436"/>
                  </a:lnTo>
                  <a:lnTo>
                    <a:pt x="10655" y="13436"/>
                  </a:lnTo>
                  <a:lnTo>
                    <a:pt x="13449" y="10198"/>
                  </a:lnTo>
                  <a:lnTo>
                    <a:pt x="13449" y="2793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200921" y="4418294"/>
              <a:ext cx="132715" cy="1866900"/>
            </a:xfrm>
            <a:custGeom>
              <a:avLst/>
              <a:gdLst/>
              <a:ahLst/>
              <a:cxnLst/>
              <a:rect l="l" t="t" r="r" b="b"/>
              <a:pathLst>
                <a:path w="132714" h="1866900">
                  <a:moveTo>
                    <a:pt x="0" y="1866531"/>
                  </a:moveTo>
                  <a:lnTo>
                    <a:pt x="132461" y="1820227"/>
                  </a:lnTo>
                  <a:lnTo>
                    <a:pt x="132461" y="34264"/>
                  </a:lnTo>
                  <a:lnTo>
                    <a:pt x="0" y="0"/>
                  </a:lnTo>
                  <a:lnTo>
                    <a:pt x="0" y="1866531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013805" y="5669738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53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675210" y="5951828"/>
              <a:ext cx="339090" cy="20955"/>
            </a:xfrm>
            <a:custGeom>
              <a:avLst/>
              <a:gdLst/>
              <a:ahLst/>
              <a:cxnLst/>
              <a:rect l="l" t="t" r="r" b="b"/>
              <a:pathLst>
                <a:path w="339089" h="20954">
                  <a:moveTo>
                    <a:pt x="338594" y="20827"/>
                  </a:moveTo>
                  <a:lnTo>
                    <a:pt x="0" y="0"/>
                  </a:lnTo>
                  <a:lnTo>
                    <a:pt x="338594" y="20827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694680" y="4464151"/>
              <a:ext cx="198755" cy="86360"/>
            </a:xfrm>
            <a:custGeom>
              <a:avLst/>
              <a:gdLst/>
              <a:ahLst/>
              <a:cxnLst/>
              <a:rect l="l" t="t" r="r" b="b"/>
              <a:pathLst>
                <a:path w="198754" h="86360">
                  <a:moveTo>
                    <a:pt x="8788" y="76415"/>
                  </a:moveTo>
                  <a:lnTo>
                    <a:pt x="0" y="76873"/>
                  </a:lnTo>
                  <a:lnTo>
                    <a:pt x="0" y="86144"/>
                  </a:lnTo>
                  <a:lnTo>
                    <a:pt x="8788" y="85674"/>
                  </a:lnTo>
                  <a:lnTo>
                    <a:pt x="8788" y="76415"/>
                  </a:lnTo>
                  <a:close/>
                </a:path>
                <a:path w="198754" h="86360">
                  <a:moveTo>
                    <a:pt x="8788" y="63919"/>
                  </a:moveTo>
                  <a:lnTo>
                    <a:pt x="0" y="64846"/>
                  </a:lnTo>
                  <a:lnTo>
                    <a:pt x="0" y="74117"/>
                  </a:lnTo>
                  <a:lnTo>
                    <a:pt x="8788" y="73177"/>
                  </a:lnTo>
                  <a:lnTo>
                    <a:pt x="8788" y="63919"/>
                  </a:lnTo>
                  <a:close/>
                </a:path>
                <a:path w="198754" h="86360">
                  <a:moveTo>
                    <a:pt x="8788" y="51879"/>
                  </a:moveTo>
                  <a:lnTo>
                    <a:pt x="0" y="52793"/>
                  </a:lnTo>
                  <a:lnTo>
                    <a:pt x="0" y="61607"/>
                  </a:lnTo>
                  <a:lnTo>
                    <a:pt x="8788" y="61137"/>
                  </a:lnTo>
                  <a:lnTo>
                    <a:pt x="8788" y="51879"/>
                  </a:lnTo>
                  <a:close/>
                </a:path>
                <a:path w="198754" h="86360">
                  <a:moveTo>
                    <a:pt x="8788" y="39827"/>
                  </a:moveTo>
                  <a:lnTo>
                    <a:pt x="0" y="40297"/>
                  </a:lnTo>
                  <a:lnTo>
                    <a:pt x="0" y="49555"/>
                  </a:lnTo>
                  <a:lnTo>
                    <a:pt x="8788" y="49098"/>
                  </a:lnTo>
                  <a:lnTo>
                    <a:pt x="8788" y="39827"/>
                  </a:lnTo>
                  <a:close/>
                </a:path>
                <a:path w="198754" h="86360">
                  <a:moveTo>
                    <a:pt x="8788" y="27787"/>
                  </a:moveTo>
                  <a:lnTo>
                    <a:pt x="0" y="28244"/>
                  </a:lnTo>
                  <a:lnTo>
                    <a:pt x="0" y="37515"/>
                  </a:lnTo>
                  <a:lnTo>
                    <a:pt x="8788" y="36588"/>
                  </a:lnTo>
                  <a:lnTo>
                    <a:pt x="8788" y="27787"/>
                  </a:lnTo>
                  <a:close/>
                </a:path>
                <a:path w="198754" h="86360">
                  <a:moveTo>
                    <a:pt x="8788" y="15290"/>
                  </a:moveTo>
                  <a:lnTo>
                    <a:pt x="0" y="16217"/>
                  </a:lnTo>
                  <a:lnTo>
                    <a:pt x="0" y="25476"/>
                  </a:lnTo>
                  <a:lnTo>
                    <a:pt x="8788" y="24549"/>
                  </a:lnTo>
                  <a:lnTo>
                    <a:pt x="8788" y="15290"/>
                  </a:lnTo>
                  <a:close/>
                </a:path>
                <a:path w="198754" h="86360">
                  <a:moveTo>
                    <a:pt x="20370" y="75501"/>
                  </a:moveTo>
                  <a:lnTo>
                    <a:pt x="11557" y="75958"/>
                  </a:lnTo>
                  <a:lnTo>
                    <a:pt x="11557" y="85229"/>
                  </a:lnTo>
                  <a:lnTo>
                    <a:pt x="20370" y="84772"/>
                  </a:lnTo>
                  <a:lnTo>
                    <a:pt x="20370" y="75501"/>
                  </a:lnTo>
                  <a:close/>
                </a:path>
                <a:path w="198754" h="86360">
                  <a:moveTo>
                    <a:pt x="20370" y="63449"/>
                  </a:moveTo>
                  <a:lnTo>
                    <a:pt x="11557" y="63919"/>
                  </a:lnTo>
                  <a:lnTo>
                    <a:pt x="11557" y="73177"/>
                  </a:lnTo>
                  <a:lnTo>
                    <a:pt x="20370" y="72250"/>
                  </a:lnTo>
                  <a:lnTo>
                    <a:pt x="20370" y="63449"/>
                  </a:lnTo>
                  <a:close/>
                </a:path>
                <a:path w="198754" h="86360">
                  <a:moveTo>
                    <a:pt x="20370" y="50952"/>
                  </a:moveTo>
                  <a:lnTo>
                    <a:pt x="11557" y="51879"/>
                  </a:lnTo>
                  <a:lnTo>
                    <a:pt x="11557" y="61125"/>
                  </a:lnTo>
                  <a:lnTo>
                    <a:pt x="20370" y="60210"/>
                  </a:lnTo>
                  <a:lnTo>
                    <a:pt x="20370" y="50952"/>
                  </a:lnTo>
                  <a:close/>
                </a:path>
                <a:path w="198754" h="86360">
                  <a:moveTo>
                    <a:pt x="20370" y="38912"/>
                  </a:moveTo>
                  <a:lnTo>
                    <a:pt x="11557" y="39370"/>
                  </a:lnTo>
                  <a:lnTo>
                    <a:pt x="11557" y="48628"/>
                  </a:lnTo>
                  <a:lnTo>
                    <a:pt x="20370" y="48171"/>
                  </a:lnTo>
                  <a:lnTo>
                    <a:pt x="20370" y="38912"/>
                  </a:lnTo>
                  <a:close/>
                </a:path>
                <a:path w="198754" h="86360">
                  <a:moveTo>
                    <a:pt x="20370" y="26860"/>
                  </a:moveTo>
                  <a:lnTo>
                    <a:pt x="11557" y="27317"/>
                  </a:lnTo>
                  <a:lnTo>
                    <a:pt x="11557" y="36588"/>
                  </a:lnTo>
                  <a:lnTo>
                    <a:pt x="20370" y="35661"/>
                  </a:lnTo>
                  <a:lnTo>
                    <a:pt x="20370" y="26860"/>
                  </a:lnTo>
                  <a:close/>
                </a:path>
                <a:path w="198754" h="86360">
                  <a:moveTo>
                    <a:pt x="20370" y="14363"/>
                  </a:moveTo>
                  <a:lnTo>
                    <a:pt x="11557" y="15290"/>
                  </a:lnTo>
                  <a:lnTo>
                    <a:pt x="11557" y="24549"/>
                  </a:lnTo>
                  <a:lnTo>
                    <a:pt x="20370" y="23622"/>
                  </a:lnTo>
                  <a:lnTo>
                    <a:pt x="20370" y="14363"/>
                  </a:lnTo>
                  <a:close/>
                </a:path>
                <a:path w="198754" h="86360">
                  <a:moveTo>
                    <a:pt x="32423" y="74574"/>
                  </a:moveTo>
                  <a:lnTo>
                    <a:pt x="23152" y="75018"/>
                  </a:lnTo>
                  <a:lnTo>
                    <a:pt x="23152" y="84302"/>
                  </a:lnTo>
                  <a:lnTo>
                    <a:pt x="32423" y="83832"/>
                  </a:lnTo>
                  <a:lnTo>
                    <a:pt x="32423" y="74574"/>
                  </a:lnTo>
                  <a:close/>
                </a:path>
                <a:path w="198754" h="86360">
                  <a:moveTo>
                    <a:pt x="32423" y="62534"/>
                  </a:moveTo>
                  <a:lnTo>
                    <a:pt x="23152" y="62992"/>
                  </a:lnTo>
                  <a:lnTo>
                    <a:pt x="23152" y="72263"/>
                  </a:lnTo>
                  <a:lnTo>
                    <a:pt x="32423" y="71793"/>
                  </a:lnTo>
                  <a:lnTo>
                    <a:pt x="32423" y="62534"/>
                  </a:lnTo>
                  <a:close/>
                </a:path>
                <a:path w="198754" h="86360">
                  <a:moveTo>
                    <a:pt x="32423" y="50025"/>
                  </a:moveTo>
                  <a:lnTo>
                    <a:pt x="23152" y="50952"/>
                  </a:lnTo>
                  <a:lnTo>
                    <a:pt x="23152" y="60223"/>
                  </a:lnTo>
                  <a:lnTo>
                    <a:pt x="32423" y="59283"/>
                  </a:lnTo>
                  <a:lnTo>
                    <a:pt x="32423" y="50025"/>
                  </a:lnTo>
                  <a:close/>
                </a:path>
                <a:path w="198754" h="86360">
                  <a:moveTo>
                    <a:pt x="32423" y="37973"/>
                  </a:moveTo>
                  <a:lnTo>
                    <a:pt x="23152" y="38430"/>
                  </a:lnTo>
                  <a:lnTo>
                    <a:pt x="23152" y="47701"/>
                  </a:lnTo>
                  <a:lnTo>
                    <a:pt x="32423" y="47231"/>
                  </a:lnTo>
                  <a:lnTo>
                    <a:pt x="32423" y="37973"/>
                  </a:lnTo>
                  <a:close/>
                </a:path>
                <a:path w="198754" h="86360">
                  <a:moveTo>
                    <a:pt x="32423" y="25933"/>
                  </a:moveTo>
                  <a:lnTo>
                    <a:pt x="23152" y="26403"/>
                  </a:lnTo>
                  <a:lnTo>
                    <a:pt x="23152" y="35661"/>
                  </a:lnTo>
                  <a:lnTo>
                    <a:pt x="32423" y="34734"/>
                  </a:lnTo>
                  <a:lnTo>
                    <a:pt x="32423" y="25933"/>
                  </a:lnTo>
                  <a:close/>
                </a:path>
                <a:path w="198754" h="86360">
                  <a:moveTo>
                    <a:pt x="32423" y="13436"/>
                  </a:moveTo>
                  <a:lnTo>
                    <a:pt x="23152" y="14363"/>
                  </a:lnTo>
                  <a:lnTo>
                    <a:pt x="23152" y="23622"/>
                  </a:lnTo>
                  <a:lnTo>
                    <a:pt x="32423" y="22694"/>
                  </a:lnTo>
                  <a:lnTo>
                    <a:pt x="32423" y="13436"/>
                  </a:lnTo>
                  <a:close/>
                </a:path>
                <a:path w="198754" h="86360">
                  <a:moveTo>
                    <a:pt x="43992" y="73647"/>
                  </a:moveTo>
                  <a:lnTo>
                    <a:pt x="35191" y="74574"/>
                  </a:lnTo>
                  <a:lnTo>
                    <a:pt x="35191" y="83832"/>
                  </a:lnTo>
                  <a:lnTo>
                    <a:pt x="43992" y="82905"/>
                  </a:lnTo>
                  <a:lnTo>
                    <a:pt x="43992" y="73647"/>
                  </a:lnTo>
                  <a:close/>
                </a:path>
                <a:path w="198754" h="86360">
                  <a:moveTo>
                    <a:pt x="43992" y="61595"/>
                  </a:moveTo>
                  <a:lnTo>
                    <a:pt x="35191" y="62052"/>
                  </a:lnTo>
                  <a:lnTo>
                    <a:pt x="35191" y="71335"/>
                  </a:lnTo>
                  <a:lnTo>
                    <a:pt x="43992" y="70866"/>
                  </a:lnTo>
                  <a:lnTo>
                    <a:pt x="43992" y="61595"/>
                  </a:lnTo>
                  <a:close/>
                </a:path>
                <a:path w="198754" h="86360">
                  <a:moveTo>
                    <a:pt x="43992" y="49098"/>
                  </a:moveTo>
                  <a:lnTo>
                    <a:pt x="35191" y="50025"/>
                  </a:lnTo>
                  <a:lnTo>
                    <a:pt x="35191" y="59270"/>
                  </a:lnTo>
                  <a:lnTo>
                    <a:pt x="43992" y="58356"/>
                  </a:lnTo>
                  <a:lnTo>
                    <a:pt x="43992" y="49098"/>
                  </a:lnTo>
                  <a:close/>
                </a:path>
                <a:path w="198754" h="86360">
                  <a:moveTo>
                    <a:pt x="43992" y="37058"/>
                  </a:moveTo>
                  <a:lnTo>
                    <a:pt x="35191" y="37515"/>
                  </a:lnTo>
                  <a:lnTo>
                    <a:pt x="35191" y="46774"/>
                  </a:lnTo>
                  <a:lnTo>
                    <a:pt x="43992" y="46316"/>
                  </a:lnTo>
                  <a:lnTo>
                    <a:pt x="43992" y="37058"/>
                  </a:lnTo>
                  <a:close/>
                </a:path>
                <a:path w="198754" h="86360">
                  <a:moveTo>
                    <a:pt x="43992" y="24549"/>
                  </a:moveTo>
                  <a:lnTo>
                    <a:pt x="35191" y="25476"/>
                  </a:lnTo>
                  <a:lnTo>
                    <a:pt x="35191" y="34734"/>
                  </a:lnTo>
                  <a:lnTo>
                    <a:pt x="43992" y="33807"/>
                  </a:lnTo>
                  <a:lnTo>
                    <a:pt x="43992" y="24549"/>
                  </a:lnTo>
                  <a:close/>
                </a:path>
                <a:path w="198754" h="86360">
                  <a:moveTo>
                    <a:pt x="43992" y="12509"/>
                  </a:moveTo>
                  <a:lnTo>
                    <a:pt x="35191" y="13436"/>
                  </a:lnTo>
                  <a:lnTo>
                    <a:pt x="35191" y="22694"/>
                  </a:lnTo>
                  <a:lnTo>
                    <a:pt x="43992" y="21767"/>
                  </a:lnTo>
                  <a:lnTo>
                    <a:pt x="43992" y="12509"/>
                  </a:lnTo>
                  <a:close/>
                </a:path>
                <a:path w="198754" h="86360">
                  <a:moveTo>
                    <a:pt x="56032" y="72720"/>
                  </a:moveTo>
                  <a:lnTo>
                    <a:pt x="46774" y="73647"/>
                  </a:lnTo>
                  <a:lnTo>
                    <a:pt x="46774" y="82905"/>
                  </a:lnTo>
                  <a:lnTo>
                    <a:pt x="56032" y="81991"/>
                  </a:lnTo>
                  <a:lnTo>
                    <a:pt x="56032" y="72720"/>
                  </a:lnTo>
                  <a:close/>
                </a:path>
                <a:path w="198754" h="86360">
                  <a:moveTo>
                    <a:pt x="56032" y="60667"/>
                  </a:moveTo>
                  <a:lnTo>
                    <a:pt x="46774" y="61125"/>
                  </a:lnTo>
                  <a:lnTo>
                    <a:pt x="46774" y="70408"/>
                  </a:lnTo>
                  <a:lnTo>
                    <a:pt x="56032" y="69938"/>
                  </a:lnTo>
                  <a:lnTo>
                    <a:pt x="56032" y="60667"/>
                  </a:lnTo>
                  <a:close/>
                </a:path>
                <a:path w="198754" h="86360">
                  <a:moveTo>
                    <a:pt x="56032" y="48171"/>
                  </a:moveTo>
                  <a:lnTo>
                    <a:pt x="46774" y="49098"/>
                  </a:lnTo>
                  <a:lnTo>
                    <a:pt x="46774" y="58369"/>
                  </a:lnTo>
                  <a:lnTo>
                    <a:pt x="56032" y="57429"/>
                  </a:lnTo>
                  <a:lnTo>
                    <a:pt x="56032" y="48171"/>
                  </a:lnTo>
                  <a:close/>
                </a:path>
                <a:path w="198754" h="86360">
                  <a:moveTo>
                    <a:pt x="56032" y="36118"/>
                  </a:moveTo>
                  <a:lnTo>
                    <a:pt x="46774" y="36588"/>
                  </a:lnTo>
                  <a:lnTo>
                    <a:pt x="46774" y="45859"/>
                  </a:lnTo>
                  <a:lnTo>
                    <a:pt x="56032" y="45389"/>
                  </a:lnTo>
                  <a:lnTo>
                    <a:pt x="56032" y="36118"/>
                  </a:lnTo>
                  <a:close/>
                </a:path>
                <a:path w="198754" h="86360">
                  <a:moveTo>
                    <a:pt x="56032" y="23622"/>
                  </a:moveTo>
                  <a:lnTo>
                    <a:pt x="46774" y="24549"/>
                  </a:lnTo>
                  <a:lnTo>
                    <a:pt x="46774" y="33807"/>
                  </a:lnTo>
                  <a:lnTo>
                    <a:pt x="56032" y="32880"/>
                  </a:lnTo>
                  <a:lnTo>
                    <a:pt x="56032" y="23622"/>
                  </a:lnTo>
                  <a:close/>
                </a:path>
                <a:path w="198754" h="86360">
                  <a:moveTo>
                    <a:pt x="56032" y="11582"/>
                  </a:moveTo>
                  <a:lnTo>
                    <a:pt x="46774" y="12509"/>
                  </a:lnTo>
                  <a:lnTo>
                    <a:pt x="46774" y="21767"/>
                  </a:lnTo>
                  <a:lnTo>
                    <a:pt x="56032" y="20853"/>
                  </a:lnTo>
                  <a:lnTo>
                    <a:pt x="56032" y="11582"/>
                  </a:lnTo>
                  <a:close/>
                </a:path>
                <a:path w="198754" h="86360">
                  <a:moveTo>
                    <a:pt x="67614" y="71793"/>
                  </a:moveTo>
                  <a:lnTo>
                    <a:pt x="58813" y="72720"/>
                  </a:lnTo>
                  <a:lnTo>
                    <a:pt x="58813" y="81991"/>
                  </a:lnTo>
                  <a:lnTo>
                    <a:pt x="67614" y="81051"/>
                  </a:lnTo>
                  <a:lnTo>
                    <a:pt x="67614" y="71793"/>
                  </a:lnTo>
                  <a:close/>
                </a:path>
                <a:path w="198754" h="86360">
                  <a:moveTo>
                    <a:pt x="67614" y="59753"/>
                  </a:moveTo>
                  <a:lnTo>
                    <a:pt x="58813" y="60223"/>
                  </a:lnTo>
                  <a:lnTo>
                    <a:pt x="58813" y="69481"/>
                  </a:lnTo>
                  <a:lnTo>
                    <a:pt x="67614" y="69011"/>
                  </a:lnTo>
                  <a:lnTo>
                    <a:pt x="67614" y="59753"/>
                  </a:lnTo>
                  <a:close/>
                </a:path>
                <a:path w="198754" h="86360">
                  <a:moveTo>
                    <a:pt x="67614" y="47231"/>
                  </a:moveTo>
                  <a:lnTo>
                    <a:pt x="58813" y="48171"/>
                  </a:lnTo>
                  <a:lnTo>
                    <a:pt x="58813" y="57416"/>
                  </a:lnTo>
                  <a:lnTo>
                    <a:pt x="67614" y="56502"/>
                  </a:lnTo>
                  <a:lnTo>
                    <a:pt x="67614" y="47231"/>
                  </a:lnTo>
                  <a:close/>
                </a:path>
                <a:path w="198754" h="86360">
                  <a:moveTo>
                    <a:pt x="67614" y="35204"/>
                  </a:moveTo>
                  <a:lnTo>
                    <a:pt x="58813" y="35661"/>
                  </a:lnTo>
                  <a:lnTo>
                    <a:pt x="58813" y="44919"/>
                  </a:lnTo>
                  <a:lnTo>
                    <a:pt x="67614" y="44462"/>
                  </a:lnTo>
                  <a:lnTo>
                    <a:pt x="67614" y="35204"/>
                  </a:lnTo>
                  <a:close/>
                </a:path>
                <a:path w="198754" h="86360">
                  <a:moveTo>
                    <a:pt x="67614" y="22694"/>
                  </a:moveTo>
                  <a:lnTo>
                    <a:pt x="58813" y="23622"/>
                  </a:lnTo>
                  <a:lnTo>
                    <a:pt x="58813" y="32880"/>
                  </a:lnTo>
                  <a:lnTo>
                    <a:pt x="67614" y="31953"/>
                  </a:lnTo>
                  <a:lnTo>
                    <a:pt x="67614" y="22694"/>
                  </a:lnTo>
                  <a:close/>
                </a:path>
                <a:path w="198754" h="86360">
                  <a:moveTo>
                    <a:pt x="67614" y="10655"/>
                  </a:moveTo>
                  <a:lnTo>
                    <a:pt x="58813" y="11112"/>
                  </a:lnTo>
                  <a:lnTo>
                    <a:pt x="58813" y="20383"/>
                  </a:lnTo>
                  <a:lnTo>
                    <a:pt x="67614" y="19926"/>
                  </a:lnTo>
                  <a:lnTo>
                    <a:pt x="67614" y="10655"/>
                  </a:lnTo>
                  <a:close/>
                </a:path>
                <a:path w="198754" h="86360">
                  <a:moveTo>
                    <a:pt x="79679" y="71323"/>
                  </a:moveTo>
                  <a:lnTo>
                    <a:pt x="70866" y="71780"/>
                  </a:lnTo>
                  <a:lnTo>
                    <a:pt x="70866" y="81051"/>
                  </a:lnTo>
                  <a:lnTo>
                    <a:pt x="79679" y="80581"/>
                  </a:lnTo>
                  <a:lnTo>
                    <a:pt x="79679" y="71323"/>
                  </a:lnTo>
                  <a:close/>
                </a:path>
                <a:path w="198754" h="86360">
                  <a:moveTo>
                    <a:pt x="79679" y="58826"/>
                  </a:moveTo>
                  <a:lnTo>
                    <a:pt x="70866" y="59270"/>
                  </a:lnTo>
                  <a:lnTo>
                    <a:pt x="70866" y="68554"/>
                  </a:lnTo>
                  <a:lnTo>
                    <a:pt x="79679" y="68084"/>
                  </a:lnTo>
                  <a:lnTo>
                    <a:pt x="79679" y="58826"/>
                  </a:lnTo>
                  <a:close/>
                </a:path>
                <a:path w="198754" h="86360">
                  <a:moveTo>
                    <a:pt x="79679" y="46316"/>
                  </a:moveTo>
                  <a:lnTo>
                    <a:pt x="70866" y="47244"/>
                  </a:lnTo>
                  <a:lnTo>
                    <a:pt x="70866" y="56515"/>
                  </a:lnTo>
                  <a:lnTo>
                    <a:pt x="79679" y="55575"/>
                  </a:lnTo>
                  <a:lnTo>
                    <a:pt x="79679" y="46316"/>
                  </a:lnTo>
                  <a:close/>
                </a:path>
                <a:path w="198754" h="86360">
                  <a:moveTo>
                    <a:pt x="79679" y="34277"/>
                  </a:moveTo>
                  <a:lnTo>
                    <a:pt x="70866" y="34734"/>
                  </a:lnTo>
                  <a:lnTo>
                    <a:pt x="70866" y="43992"/>
                  </a:lnTo>
                  <a:lnTo>
                    <a:pt x="79679" y="43535"/>
                  </a:lnTo>
                  <a:lnTo>
                    <a:pt x="79679" y="34277"/>
                  </a:lnTo>
                  <a:close/>
                </a:path>
                <a:path w="198754" h="86360">
                  <a:moveTo>
                    <a:pt x="79679" y="21767"/>
                  </a:moveTo>
                  <a:lnTo>
                    <a:pt x="70866" y="22694"/>
                  </a:lnTo>
                  <a:lnTo>
                    <a:pt x="70866" y="31953"/>
                  </a:lnTo>
                  <a:lnTo>
                    <a:pt x="79679" y="31026"/>
                  </a:lnTo>
                  <a:lnTo>
                    <a:pt x="79679" y="21767"/>
                  </a:lnTo>
                  <a:close/>
                </a:path>
                <a:path w="198754" h="86360">
                  <a:moveTo>
                    <a:pt x="79679" y="9728"/>
                  </a:moveTo>
                  <a:lnTo>
                    <a:pt x="70866" y="10198"/>
                  </a:lnTo>
                  <a:lnTo>
                    <a:pt x="70866" y="19456"/>
                  </a:lnTo>
                  <a:lnTo>
                    <a:pt x="79679" y="18986"/>
                  </a:lnTo>
                  <a:lnTo>
                    <a:pt x="79679" y="9728"/>
                  </a:lnTo>
                  <a:close/>
                </a:path>
                <a:path w="198754" h="86360">
                  <a:moveTo>
                    <a:pt x="91706" y="70408"/>
                  </a:moveTo>
                  <a:lnTo>
                    <a:pt x="82435" y="70866"/>
                  </a:lnTo>
                  <a:lnTo>
                    <a:pt x="82435" y="80137"/>
                  </a:lnTo>
                  <a:lnTo>
                    <a:pt x="91706" y="79667"/>
                  </a:lnTo>
                  <a:lnTo>
                    <a:pt x="91706" y="70408"/>
                  </a:lnTo>
                  <a:close/>
                </a:path>
                <a:path w="198754" h="86360">
                  <a:moveTo>
                    <a:pt x="91706" y="57899"/>
                  </a:moveTo>
                  <a:lnTo>
                    <a:pt x="82435" y="58826"/>
                  </a:lnTo>
                  <a:lnTo>
                    <a:pt x="82435" y="68097"/>
                  </a:lnTo>
                  <a:lnTo>
                    <a:pt x="91706" y="67157"/>
                  </a:lnTo>
                  <a:lnTo>
                    <a:pt x="91706" y="57899"/>
                  </a:lnTo>
                  <a:close/>
                </a:path>
                <a:path w="198754" h="86360">
                  <a:moveTo>
                    <a:pt x="91706" y="45389"/>
                  </a:moveTo>
                  <a:lnTo>
                    <a:pt x="82435" y="46316"/>
                  </a:lnTo>
                  <a:lnTo>
                    <a:pt x="82435" y="55575"/>
                  </a:lnTo>
                  <a:lnTo>
                    <a:pt x="91706" y="55118"/>
                  </a:lnTo>
                  <a:lnTo>
                    <a:pt x="91706" y="45389"/>
                  </a:lnTo>
                  <a:close/>
                </a:path>
                <a:path w="198754" h="86360">
                  <a:moveTo>
                    <a:pt x="91706" y="33350"/>
                  </a:moveTo>
                  <a:lnTo>
                    <a:pt x="82435" y="33807"/>
                  </a:lnTo>
                  <a:lnTo>
                    <a:pt x="82435" y="43078"/>
                  </a:lnTo>
                  <a:lnTo>
                    <a:pt x="91706" y="42608"/>
                  </a:lnTo>
                  <a:lnTo>
                    <a:pt x="91706" y="33350"/>
                  </a:lnTo>
                  <a:close/>
                </a:path>
                <a:path w="198754" h="86360">
                  <a:moveTo>
                    <a:pt x="91706" y="20840"/>
                  </a:moveTo>
                  <a:lnTo>
                    <a:pt x="82435" y="21767"/>
                  </a:lnTo>
                  <a:lnTo>
                    <a:pt x="82435" y="31026"/>
                  </a:lnTo>
                  <a:lnTo>
                    <a:pt x="91706" y="30099"/>
                  </a:lnTo>
                  <a:lnTo>
                    <a:pt x="91706" y="20840"/>
                  </a:lnTo>
                  <a:close/>
                </a:path>
                <a:path w="198754" h="86360">
                  <a:moveTo>
                    <a:pt x="91706" y="8801"/>
                  </a:moveTo>
                  <a:lnTo>
                    <a:pt x="82435" y="9271"/>
                  </a:lnTo>
                  <a:lnTo>
                    <a:pt x="82435" y="18529"/>
                  </a:lnTo>
                  <a:lnTo>
                    <a:pt x="91706" y="18072"/>
                  </a:lnTo>
                  <a:lnTo>
                    <a:pt x="91706" y="8801"/>
                  </a:lnTo>
                  <a:close/>
                </a:path>
                <a:path w="198754" h="86360">
                  <a:moveTo>
                    <a:pt x="112064" y="19443"/>
                  </a:moveTo>
                  <a:lnTo>
                    <a:pt x="103289" y="19913"/>
                  </a:lnTo>
                  <a:lnTo>
                    <a:pt x="103289" y="29184"/>
                  </a:lnTo>
                  <a:lnTo>
                    <a:pt x="112064" y="28714"/>
                  </a:lnTo>
                  <a:lnTo>
                    <a:pt x="112064" y="19443"/>
                  </a:lnTo>
                  <a:close/>
                </a:path>
                <a:path w="198754" h="86360">
                  <a:moveTo>
                    <a:pt x="112064" y="6946"/>
                  </a:moveTo>
                  <a:lnTo>
                    <a:pt x="103289" y="7874"/>
                  </a:lnTo>
                  <a:lnTo>
                    <a:pt x="103289" y="17145"/>
                  </a:lnTo>
                  <a:lnTo>
                    <a:pt x="112064" y="16217"/>
                  </a:lnTo>
                  <a:lnTo>
                    <a:pt x="112064" y="6946"/>
                  </a:lnTo>
                  <a:close/>
                </a:path>
                <a:path w="198754" h="86360">
                  <a:moveTo>
                    <a:pt x="124587" y="18059"/>
                  </a:moveTo>
                  <a:lnTo>
                    <a:pt x="115328" y="18973"/>
                  </a:lnTo>
                  <a:lnTo>
                    <a:pt x="115328" y="28244"/>
                  </a:lnTo>
                  <a:lnTo>
                    <a:pt x="124587" y="27787"/>
                  </a:lnTo>
                  <a:lnTo>
                    <a:pt x="124587" y="18059"/>
                  </a:lnTo>
                  <a:close/>
                </a:path>
                <a:path w="198754" h="86360">
                  <a:moveTo>
                    <a:pt x="124587" y="6032"/>
                  </a:moveTo>
                  <a:lnTo>
                    <a:pt x="115328" y="6489"/>
                  </a:lnTo>
                  <a:lnTo>
                    <a:pt x="115328" y="16217"/>
                  </a:lnTo>
                  <a:lnTo>
                    <a:pt x="124587" y="15290"/>
                  </a:lnTo>
                  <a:lnTo>
                    <a:pt x="124587" y="6032"/>
                  </a:lnTo>
                  <a:close/>
                </a:path>
                <a:path w="198754" h="86360">
                  <a:moveTo>
                    <a:pt x="136639" y="17132"/>
                  </a:moveTo>
                  <a:lnTo>
                    <a:pt x="127368" y="18059"/>
                  </a:lnTo>
                  <a:lnTo>
                    <a:pt x="127368" y="27317"/>
                  </a:lnTo>
                  <a:lnTo>
                    <a:pt x="136639" y="26860"/>
                  </a:lnTo>
                  <a:lnTo>
                    <a:pt x="136639" y="17132"/>
                  </a:lnTo>
                  <a:close/>
                </a:path>
                <a:path w="198754" h="86360">
                  <a:moveTo>
                    <a:pt x="136639" y="5092"/>
                  </a:moveTo>
                  <a:lnTo>
                    <a:pt x="127368" y="5562"/>
                  </a:lnTo>
                  <a:lnTo>
                    <a:pt x="127368" y="14833"/>
                  </a:lnTo>
                  <a:lnTo>
                    <a:pt x="136639" y="14363"/>
                  </a:lnTo>
                  <a:lnTo>
                    <a:pt x="136639" y="5092"/>
                  </a:lnTo>
                  <a:close/>
                </a:path>
                <a:path w="198754" h="86360">
                  <a:moveTo>
                    <a:pt x="148666" y="16205"/>
                  </a:moveTo>
                  <a:lnTo>
                    <a:pt x="139395" y="17132"/>
                  </a:lnTo>
                  <a:lnTo>
                    <a:pt x="139395" y="26403"/>
                  </a:lnTo>
                  <a:lnTo>
                    <a:pt x="148666" y="25933"/>
                  </a:lnTo>
                  <a:lnTo>
                    <a:pt x="148666" y="16205"/>
                  </a:lnTo>
                  <a:close/>
                </a:path>
                <a:path w="198754" h="86360">
                  <a:moveTo>
                    <a:pt x="148666" y="3708"/>
                  </a:moveTo>
                  <a:lnTo>
                    <a:pt x="139395" y="4635"/>
                  </a:lnTo>
                  <a:lnTo>
                    <a:pt x="139395" y="13893"/>
                  </a:lnTo>
                  <a:lnTo>
                    <a:pt x="148666" y="13436"/>
                  </a:lnTo>
                  <a:lnTo>
                    <a:pt x="148666" y="3708"/>
                  </a:lnTo>
                  <a:close/>
                </a:path>
                <a:path w="198754" h="86360">
                  <a:moveTo>
                    <a:pt x="161175" y="15290"/>
                  </a:moveTo>
                  <a:lnTo>
                    <a:pt x="151917" y="16217"/>
                  </a:lnTo>
                  <a:lnTo>
                    <a:pt x="151917" y="25476"/>
                  </a:lnTo>
                  <a:lnTo>
                    <a:pt x="161175" y="24549"/>
                  </a:lnTo>
                  <a:lnTo>
                    <a:pt x="161175" y="15290"/>
                  </a:lnTo>
                  <a:close/>
                </a:path>
                <a:path w="198754" h="86360">
                  <a:moveTo>
                    <a:pt x="161175" y="2781"/>
                  </a:moveTo>
                  <a:lnTo>
                    <a:pt x="151917" y="3708"/>
                  </a:lnTo>
                  <a:lnTo>
                    <a:pt x="151917" y="12966"/>
                  </a:lnTo>
                  <a:lnTo>
                    <a:pt x="161175" y="12509"/>
                  </a:lnTo>
                  <a:lnTo>
                    <a:pt x="161175" y="2781"/>
                  </a:lnTo>
                  <a:close/>
                </a:path>
                <a:path w="198754" h="86360">
                  <a:moveTo>
                    <a:pt x="173202" y="14363"/>
                  </a:moveTo>
                  <a:lnTo>
                    <a:pt x="163957" y="15290"/>
                  </a:lnTo>
                  <a:lnTo>
                    <a:pt x="163957" y="24549"/>
                  </a:lnTo>
                  <a:lnTo>
                    <a:pt x="173202" y="23622"/>
                  </a:lnTo>
                  <a:lnTo>
                    <a:pt x="173202" y="14363"/>
                  </a:lnTo>
                  <a:close/>
                </a:path>
                <a:path w="198754" h="86360">
                  <a:moveTo>
                    <a:pt x="173202" y="1854"/>
                  </a:moveTo>
                  <a:lnTo>
                    <a:pt x="163957" y="2781"/>
                  </a:lnTo>
                  <a:lnTo>
                    <a:pt x="163957" y="12052"/>
                  </a:lnTo>
                  <a:lnTo>
                    <a:pt x="173202" y="11112"/>
                  </a:lnTo>
                  <a:lnTo>
                    <a:pt x="173202" y="1854"/>
                  </a:lnTo>
                  <a:close/>
                </a:path>
                <a:path w="198754" h="86360">
                  <a:moveTo>
                    <a:pt x="185724" y="13436"/>
                  </a:moveTo>
                  <a:lnTo>
                    <a:pt x="176453" y="13881"/>
                  </a:lnTo>
                  <a:lnTo>
                    <a:pt x="176453" y="23622"/>
                  </a:lnTo>
                  <a:lnTo>
                    <a:pt x="185724" y="22694"/>
                  </a:lnTo>
                  <a:lnTo>
                    <a:pt x="185724" y="13436"/>
                  </a:lnTo>
                  <a:close/>
                </a:path>
                <a:path w="198754" h="86360">
                  <a:moveTo>
                    <a:pt x="185724" y="927"/>
                  </a:moveTo>
                  <a:lnTo>
                    <a:pt x="176453" y="1397"/>
                  </a:lnTo>
                  <a:lnTo>
                    <a:pt x="176453" y="11112"/>
                  </a:lnTo>
                  <a:lnTo>
                    <a:pt x="185724" y="10198"/>
                  </a:lnTo>
                  <a:lnTo>
                    <a:pt x="185724" y="927"/>
                  </a:lnTo>
                  <a:close/>
                </a:path>
                <a:path w="198754" h="86360">
                  <a:moveTo>
                    <a:pt x="198247" y="0"/>
                  </a:moveTo>
                  <a:lnTo>
                    <a:pt x="188506" y="469"/>
                  </a:lnTo>
                  <a:lnTo>
                    <a:pt x="188506" y="10198"/>
                  </a:lnTo>
                  <a:lnTo>
                    <a:pt x="198247" y="9271"/>
                  </a:lnTo>
                  <a:lnTo>
                    <a:pt x="1982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797969" y="4464151"/>
              <a:ext cx="95250" cy="78740"/>
            </a:xfrm>
            <a:custGeom>
              <a:avLst/>
              <a:gdLst/>
              <a:ahLst/>
              <a:cxnLst/>
              <a:rect l="l" t="t" r="r" b="b"/>
              <a:pathLst>
                <a:path w="95250" h="78739">
                  <a:moveTo>
                    <a:pt x="8775" y="68554"/>
                  </a:moveTo>
                  <a:lnTo>
                    <a:pt x="0" y="69469"/>
                  </a:lnTo>
                  <a:lnTo>
                    <a:pt x="0" y="78740"/>
                  </a:lnTo>
                  <a:lnTo>
                    <a:pt x="8775" y="78282"/>
                  </a:lnTo>
                  <a:lnTo>
                    <a:pt x="8775" y="68554"/>
                  </a:lnTo>
                  <a:close/>
                </a:path>
                <a:path w="95250" h="78739">
                  <a:moveTo>
                    <a:pt x="8775" y="56515"/>
                  </a:moveTo>
                  <a:lnTo>
                    <a:pt x="0" y="56972"/>
                  </a:lnTo>
                  <a:lnTo>
                    <a:pt x="0" y="66230"/>
                  </a:lnTo>
                  <a:lnTo>
                    <a:pt x="8775" y="65773"/>
                  </a:lnTo>
                  <a:lnTo>
                    <a:pt x="8775" y="56515"/>
                  </a:lnTo>
                  <a:close/>
                </a:path>
                <a:path w="95250" h="78739">
                  <a:moveTo>
                    <a:pt x="8775" y="44005"/>
                  </a:moveTo>
                  <a:lnTo>
                    <a:pt x="0" y="44932"/>
                  </a:lnTo>
                  <a:lnTo>
                    <a:pt x="0" y="54190"/>
                  </a:lnTo>
                  <a:lnTo>
                    <a:pt x="8775" y="53263"/>
                  </a:lnTo>
                  <a:lnTo>
                    <a:pt x="8775" y="44005"/>
                  </a:lnTo>
                  <a:close/>
                </a:path>
                <a:path w="95250" h="78739">
                  <a:moveTo>
                    <a:pt x="8775" y="31496"/>
                  </a:moveTo>
                  <a:lnTo>
                    <a:pt x="0" y="32423"/>
                  </a:lnTo>
                  <a:lnTo>
                    <a:pt x="0" y="41681"/>
                  </a:lnTo>
                  <a:lnTo>
                    <a:pt x="8775" y="40754"/>
                  </a:lnTo>
                  <a:lnTo>
                    <a:pt x="8775" y="31496"/>
                  </a:lnTo>
                  <a:close/>
                </a:path>
                <a:path w="95250" h="78739">
                  <a:moveTo>
                    <a:pt x="8775" y="19443"/>
                  </a:moveTo>
                  <a:lnTo>
                    <a:pt x="0" y="19913"/>
                  </a:lnTo>
                  <a:lnTo>
                    <a:pt x="0" y="29184"/>
                  </a:lnTo>
                  <a:lnTo>
                    <a:pt x="8775" y="28714"/>
                  </a:lnTo>
                  <a:lnTo>
                    <a:pt x="8775" y="19443"/>
                  </a:lnTo>
                  <a:close/>
                </a:path>
                <a:path w="95250" h="78739">
                  <a:moveTo>
                    <a:pt x="8775" y="6946"/>
                  </a:moveTo>
                  <a:lnTo>
                    <a:pt x="0" y="7874"/>
                  </a:lnTo>
                  <a:lnTo>
                    <a:pt x="0" y="17145"/>
                  </a:lnTo>
                  <a:lnTo>
                    <a:pt x="8775" y="16217"/>
                  </a:lnTo>
                  <a:lnTo>
                    <a:pt x="8775" y="6946"/>
                  </a:lnTo>
                  <a:close/>
                </a:path>
                <a:path w="95250" h="78739">
                  <a:moveTo>
                    <a:pt x="21297" y="68097"/>
                  </a:moveTo>
                  <a:lnTo>
                    <a:pt x="12039" y="68554"/>
                  </a:lnTo>
                  <a:lnTo>
                    <a:pt x="12039" y="77812"/>
                  </a:lnTo>
                  <a:lnTo>
                    <a:pt x="21297" y="77355"/>
                  </a:lnTo>
                  <a:lnTo>
                    <a:pt x="21297" y="68097"/>
                  </a:lnTo>
                  <a:close/>
                </a:path>
                <a:path w="95250" h="78739">
                  <a:moveTo>
                    <a:pt x="21297" y="55575"/>
                  </a:moveTo>
                  <a:lnTo>
                    <a:pt x="12039" y="56045"/>
                  </a:lnTo>
                  <a:lnTo>
                    <a:pt x="12039" y="65316"/>
                  </a:lnTo>
                  <a:lnTo>
                    <a:pt x="21297" y="64846"/>
                  </a:lnTo>
                  <a:lnTo>
                    <a:pt x="21297" y="55575"/>
                  </a:lnTo>
                  <a:close/>
                </a:path>
                <a:path w="95250" h="78739">
                  <a:moveTo>
                    <a:pt x="21297" y="43078"/>
                  </a:moveTo>
                  <a:lnTo>
                    <a:pt x="12039" y="44005"/>
                  </a:lnTo>
                  <a:lnTo>
                    <a:pt x="12039" y="53263"/>
                  </a:lnTo>
                  <a:lnTo>
                    <a:pt x="21297" y="52336"/>
                  </a:lnTo>
                  <a:lnTo>
                    <a:pt x="21297" y="43078"/>
                  </a:lnTo>
                  <a:close/>
                </a:path>
                <a:path w="95250" h="78739">
                  <a:moveTo>
                    <a:pt x="21297" y="30568"/>
                  </a:moveTo>
                  <a:lnTo>
                    <a:pt x="12039" y="31496"/>
                  </a:lnTo>
                  <a:lnTo>
                    <a:pt x="12039" y="40754"/>
                  </a:lnTo>
                  <a:lnTo>
                    <a:pt x="21297" y="39827"/>
                  </a:lnTo>
                  <a:lnTo>
                    <a:pt x="21297" y="30568"/>
                  </a:lnTo>
                  <a:close/>
                </a:path>
                <a:path w="95250" h="78739">
                  <a:moveTo>
                    <a:pt x="21297" y="18059"/>
                  </a:moveTo>
                  <a:lnTo>
                    <a:pt x="12039" y="18973"/>
                  </a:lnTo>
                  <a:lnTo>
                    <a:pt x="12039" y="28244"/>
                  </a:lnTo>
                  <a:lnTo>
                    <a:pt x="21297" y="27787"/>
                  </a:lnTo>
                  <a:lnTo>
                    <a:pt x="21297" y="18059"/>
                  </a:lnTo>
                  <a:close/>
                </a:path>
                <a:path w="95250" h="78739">
                  <a:moveTo>
                    <a:pt x="21297" y="6032"/>
                  </a:moveTo>
                  <a:lnTo>
                    <a:pt x="12039" y="6489"/>
                  </a:lnTo>
                  <a:lnTo>
                    <a:pt x="12039" y="16217"/>
                  </a:lnTo>
                  <a:lnTo>
                    <a:pt x="21297" y="15290"/>
                  </a:lnTo>
                  <a:lnTo>
                    <a:pt x="21297" y="6032"/>
                  </a:lnTo>
                  <a:close/>
                </a:path>
                <a:path w="95250" h="78739">
                  <a:moveTo>
                    <a:pt x="33350" y="67157"/>
                  </a:moveTo>
                  <a:lnTo>
                    <a:pt x="24079" y="67627"/>
                  </a:lnTo>
                  <a:lnTo>
                    <a:pt x="24079" y="76885"/>
                  </a:lnTo>
                  <a:lnTo>
                    <a:pt x="33350" y="76428"/>
                  </a:lnTo>
                  <a:lnTo>
                    <a:pt x="33350" y="67157"/>
                  </a:lnTo>
                  <a:close/>
                </a:path>
                <a:path w="95250" h="78739">
                  <a:moveTo>
                    <a:pt x="33350" y="54660"/>
                  </a:moveTo>
                  <a:lnTo>
                    <a:pt x="24079" y="55118"/>
                  </a:lnTo>
                  <a:lnTo>
                    <a:pt x="24079" y="64846"/>
                  </a:lnTo>
                  <a:lnTo>
                    <a:pt x="33350" y="63919"/>
                  </a:lnTo>
                  <a:lnTo>
                    <a:pt x="33350" y="54660"/>
                  </a:lnTo>
                  <a:close/>
                </a:path>
                <a:path w="95250" h="78739">
                  <a:moveTo>
                    <a:pt x="33350" y="42151"/>
                  </a:moveTo>
                  <a:lnTo>
                    <a:pt x="24079" y="43078"/>
                  </a:lnTo>
                  <a:lnTo>
                    <a:pt x="24079" y="52336"/>
                  </a:lnTo>
                  <a:lnTo>
                    <a:pt x="33350" y="51409"/>
                  </a:lnTo>
                  <a:lnTo>
                    <a:pt x="33350" y="42151"/>
                  </a:lnTo>
                  <a:close/>
                </a:path>
                <a:path w="95250" h="78739">
                  <a:moveTo>
                    <a:pt x="33350" y="29654"/>
                  </a:moveTo>
                  <a:lnTo>
                    <a:pt x="24079" y="30568"/>
                  </a:lnTo>
                  <a:lnTo>
                    <a:pt x="24079" y="39827"/>
                  </a:lnTo>
                  <a:lnTo>
                    <a:pt x="33350" y="38912"/>
                  </a:lnTo>
                  <a:lnTo>
                    <a:pt x="33350" y="29654"/>
                  </a:lnTo>
                  <a:close/>
                </a:path>
                <a:path w="95250" h="78739">
                  <a:moveTo>
                    <a:pt x="33350" y="17132"/>
                  </a:moveTo>
                  <a:lnTo>
                    <a:pt x="24079" y="18059"/>
                  </a:lnTo>
                  <a:lnTo>
                    <a:pt x="24079" y="27317"/>
                  </a:lnTo>
                  <a:lnTo>
                    <a:pt x="33350" y="26860"/>
                  </a:lnTo>
                  <a:lnTo>
                    <a:pt x="33350" y="17132"/>
                  </a:lnTo>
                  <a:close/>
                </a:path>
                <a:path w="95250" h="78739">
                  <a:moveTo>
                    <a:pt x="33350" y="5092"/>
                  </a:moveTo>
                  <a:lnTo>
                    <a:pt x="24079" y="5562"/>
                  </a:lnTo>
                  <a:lnTo>
                    <a:pt x="24079" y="14833"/>
                  </a:lnTo>
                  <a:lnTo>
                    <a:pt x="33350" y="14363"/>
                  </a:lnTo>
                  <a:lnTo>
                    <a:pt x="33350" y="5092"/>
                  </a:lnTo>
                  <a:close/>
                </a:path>
                <a:path w="95250" h="78739">
                  <a:moveTo>
                    <a:pt x="45377" y="66230"/>
                  </a:moveTo>
                  <a:lnTo>
                    <a:pt x="36106" y="66700"/>
                  </a:lnTo>
                  <a:lnTo>
                    <a:pt x="36106" y="75958"/>
                  </a:lnTo>
                  <a:lnTo>
                    <a:pt x="45377" y="75501"/>
                  </a:lnTo>
                  <a:lnTo>
                    <a:pt x="45377" y="66230"/>
                  </a:lnTo>
                  <a:close/>
                </a:path>
                <a:path w="95250" h="78739">
                  <a:moveTo>
                    <a:pt x="45377" y="53733"/>
                  </a:moveTo>
                  <a:lnTo>
                    <a:pt x="36106" y="54190"/>
                  </a:lnTo>
                  <a:lnTo>
                    <a:pt x="36106" y="63919"/>
                  </a:lnTo>
                  <a:lnTo>
                    <a:pt x="45377" y="62992"/>
                  </a:lnTo>
                  <a:lnTo>
                    <a:pt x="45377" y="53733"/>
                  </a:lnTo>
                  <a:close/>
                </a:path>
                <a:path w="95250" h="78739">
                  <a:moveTo>
                    <a:pt x="45377" y="41224"/>
                  </a:moveTo>
                  <a:lnTo>
                    <a:pt x="36106" y="42151"/>
                  </a:lnTo>
                  <a:lnTo>
                    <a:pt x="36106" y="51409"/>
                  </a:lnTo>
                  <a:lnTo>
                    <a:pt x="45377" y="50482"/>
                  </a:lnTo>
                  <a:lnTo>
                    <a:pt x="45377" y="41224"/>
                  </a:lnTo>
                  <a:close/>
                </a:path>
                <a:path w="95250" h="78739">
                  <a:moveTo>
                    <a:pt x="45377" y="28714"/>
                  </a:moveTo>
                  <a:lnTo>
                    <a:pt x="36106" y="29641"/>
                  </a:lnTo>
                  <a:lnTo>
                    <a:pt x="36106" y="38912"/>
                  </a:lnTo>
                  <a:lnTo>
                    <a:pt x="45377" y="37973"/>
                  </a:lnTo>
                  <a:lnTo>
                    <a:pt x="45377" y="28714"/>
                  </a:lnTo>
                  <a:close/>
                </a:path>
                <a:path w="95250" h="78739">
                  <a:moveTo>
                    <a:pt x="45377" y="16205"/>
                  </a:moveTo>
                  <a:lnTo>
                    <a:pt x="36106" y="17132"/>
                  </a:lnTo>
                  <a:lnTo>
                    <a:pt x="36106" y="26403"/>
                  </a:lnTo>
                  <a:lnTo>
                    <a:pt x="45377" y="25933"/>
                  </a:lnTo>
                  <a:lnTo>
                    <a:pt x="45377" y="16205"/>
                  </a:lnTo>
                  <a:close/>
                </a:path>
                <a:path w="95250" h="78739">
                  <a:moveTo>
                    <a:pt x="45377" y="3708"/>
                  </a:moveTo>
                  <a:lnTo>
                    <a:pt x="36106" y="4635"/>
                  </a:lnTo>
                  <a:lnTo>
                    <a:pt x="36106" y="13893"/>
                  </a:lnTo>
                  <a:lnTo>
                    <a:pt x="45377" y="13436"/>
                  </a:lnTo>
                  <a:lnTo>
                    <a:pt x="45377" y="3708"/>
                  </a:lnTo>
                  <a:close/>
                </a:path>
                <a:path w="95250" h="78739">
                  <a:moveTo>
                    <a:pt x="57886" y="65316"/>
                  </a:moveTo>
                  <a:lnTo>
                    <a:pt x="48628" y="65760"/>
                  </a:lnTo>
                  <a:lnTo>
                    <a:pt x="48628" y="75488"/>
                  </a:lnTo>
                  <a:lnTo>
                    <a:pt x="57886" y="74574"/>
                  </a:lnTo>
                  <a:lnTo>
                    <a:pt x="57886" y="65316"/>
                  </a:lnTo>
                  <a:close/>
                </a:path>
                <a:path w="95250" h="78739">
                  <a:moveTo>
                    <a:pt x="57886" y="52793"/>
                  </a:moveTo>
                  <a:lnTo>
                    <a:pt x="48628" y="53263"/>
                  </a:lnTo>
                  <a:lnTo>
                    <a:pt x="48628" y="62992"/>
                  </a:lnTo>
                  <a:lnTo>
                    <a:pt x="57886" y="62064"/>
                  </a:lnTo>
                  <a:lnTo>
                    <a:pt x="57886" y="52793"/>
                  </a:lnTo>
                  <a:close/>
                </a:path>
                <a:path w="95250" h="78739">
                  <a:moveTo>
                    <a:pt x="57886" y="40297"/>
                  </a:moveTo>
                  <a:lnTo>
                    <a:pt x="48628" y="40754"/>
                  </a:lnTo>
                  <a:lnTo>
                    <a:pt x="48628" y="50482"/>
                  </a:lnTo>
                  <a:lnTo>
                    <a:pt x="57886" y="49555"/>
                  </a:lnTo>
                  <a:lnTo>
                    <a:pt x="57886" y="40297"/>
                  </a:lnTo>
                  <a:close/>
                </a:path>
                <a:path w="95250" h="78739">
                  <a:moveTo>
                    <a:pt x="57886" y="27800"/>
                  </a:moveTo>
                  <a:lnTo>
                    <a:pt x="48628" y="28727"/>
                  </a:lnTo>
                  <a:lnTo>
                    <a:pt x="48628" y="37973"/>
                  </a:lnTo>
                  <a:lnTo>
                    <a:pt x="57886" y="37058"/>
                  </a:lnTo>
                  <a:lnTo>
                    <a:pt x="57886" y="27800"/>
                  </a:lnTo>
                  <a:close/>
                </a:path>
                <a:path w="95250" h="78739">
                  <a:moveTo>
                    <a:pt x="57886" y="15290"/>
                  </a:moveTo>
                  <a:lnTo>
                    <a:pt x="48628" y="16217"/>
                  </a:lnTo>
                  <a:lnTo>
                    <a:pt x="48628" y="25476"/>
                  </a:lnTo>
                  <a:lnTo>
                    <a:pt x="57886" y="24549"/>
                  </a:lnTo>
                  <a:lnTo>
                    <a:pt x="57886" y="15290"/>
                  </a:lnTo>
                  <a:close/>
                </a:path>
                <a:path w="95250" h="78739">
                  <a:moveTo>
                    <a:pt x="57886" y="2781"/>
                  </a:moveTo>
                  <a:lnTo>
                    <a:pt x="48628" y="3708"/>
                  </a:lnTo>
                  <a:lnTo>
                    <a:pt x="48628" y="12966"/>
                  </a:lnTo>
                  <a:lnTo>
                    <a:pt x="57886" y="12509"/>
                  </a:lnTo>
                  <a:lnTo>
                    <a:pt x="57886" y="2781"/>
                  </a:lnTo>
                  <a:close/>
                </a:path>
                <a:path w="95250" h="78739">
                  <a:moveTo>
                    <a:pt x="69913" y="64389"/>
                  </a:moveTo>
                  <a:lnTo>
                    <a:pt x="60667" y="64846"/>
                  </a:lnTo>
                  <a:lnTo>
                    <a:pt x="60667" y="74587"/>
                  </a:lnTo>
                  <a:lnTo>
                    <a:pt x="69913" y="73647"/>
                  </a:lnTo>
                  <a:lnTo>
                    <a:pt x="69913" y="64389"/>
                  </a:lnTo>
                  <a:close/>
                </a:path>
                <a:path w="95250" h="78739">
                  <a:moveTo>
                    <a:pt x="69913" y="51879"/>
                  </a:moveTo>
                  <a:lnTo>
                    <a:pt x="60667" y="52336"/>
                  </a:lnTo>
                  <a:lnTo>
                    <a:pt x="60667" y="62064"/>
                  </a:lnTo>
                  <a:lnTo>
                    <a:pt x="69913" y="61137"/>
                  </a:lnTo>
                  <a:lnTo>
                    <a:pt x="69913" y="51879"/>
                  </a:lnTo>
                  <a:close/>
                </a:path>
                <a:path w="95250" h="78739">
                  <a:moveTo>
                    <a:pt x="69913" y="39370"/>
                  </a:moveTo>
                  <a:lnTo>
                    <a:pt x="60667" y="39827"/>
                  </a:lnTo>
                  <a:lnTo>
                    <a:pt x="60667" y="49555"/>
                  </a:lnTo>
                  <a:lnTo>
                    <a:pt x="69913" y="48628"/>
                  </a:lnTo>
                  <a:lnTo>
                    <a:pt x="69913" y="39370"/>
                  </a:lnTo>
                  <a:close/>
                </a:path>
                <a:path w="95250" h="78739">
                  <a:moveTo>
                    <a:pt x="69913" y="26860"/>
                  </a:moveTo>
                  <a:lnTo>
                    <a:pt x="60667" y="27787"/>
                  </a:lnTo>
                  <a:lnTo>
                    <a:pt x="60667" y="37058"/>
                  </a:lnTo>
                  <a:lnTo>
                    <a:pt x="69913" y="36118"/>
                  </a:lnTo>
                  <a:lnTo>
                    <a:pt x="69913" y="26860"/>
                  </a:lnTo>
                  <a:close/>
                </a:path>
                <a:path w="95250" h="78739">
                  <a:moveTo>
                    <a:pt x="69913" y="14363"/>
                  </a:moveTo>
                  <a:lnTo>
                    <a:pt x="60667" y="15290"/>
                  </a:lnTo>
                  <a:lnTo>
                    <a:pt x="60667" y="24549"/>
                  </a:lnTo>
                  <a:lnTo>
                    <a:pt x="69913" y="23622"/>
                  </a:lnTo>
                  <a:lnTo>
                    <a:pt x="69913" y="14363"/>
                  </a:lnTo>
                  <a:close/>
                </a:path>
                <a:path w="95250" h="78739">
                  <a:moveTo>
                    <a:pt x="69913" y="1854"/>
                  </a:moveTo>
                  <a:lnTo>
                    <a:pt x="60667" y="2781"/>
                  </a:lnTo>
                  <a:lnTo>
                    <a:pt x="60667" y="12052"/>
                  </a:lnTo>
                  <a:lnTo>
                    <a:pt x="69913" y="11112"/>
                  </a:lnTo>
                  <a:lnTo>
                    <a:pt x="69913" y="1854"/>
                  </a:lnTo>
                  <a:close/>
                </a:path>
                <a:path w="95250" h="78739">
                  <a:moveTo>
                    <a:pt x="82435" y="63461"/>
                  </a:moveTo>
                  <a:lnTo>
                    <a:pt x="73164" y="63919"/>
                  </a:lnTo>
                  <a:lnTo>
                    <a:pt x="73164" y="73647"/>
                  </a:lnTo>
                  <a:lnTo>
                    <a:pt x="82435" y="72720"/>
                  </a:lnTo>
                  <a:lnTo>
                    <a:pt x="82435" y="63461"/>
                  </a:lnTo>
                  <a:close/>
                </a:path>
                <a:path w="95250" h="78739">
                  <a:moveTo>
                    <a:pt x="82435" y="50952"/>
                  </a:moveTo>
                  <a:lnTo>
                    <a:pt x="73164" y="51396"/>
                  </a:lnTo>
                  <a:lnTo>
                    <a:pt x="73164" y="61125"/>
                  </a:lnTo>
                  <a:lnTo>
                    <a:pt x="82435" y="60210"/>
                  </a:lnTo>
                  <a:lnTo>
                    <a:pt x="82435" y="50952"/>
                  </a:lnTo>
                  <a:close/>
                </a:path>
                <a:path w="95250" h="78739">
                  <a:moveTo>
                    <a:pt x="82435" y="38442"/>
                  </a:moveTo>
                  <a:lnTo>
                    <a:pt x="73164" y="38912"/>
                  </a:lnTo>
                  <a:lnTo>
                    <a:pt x="73164" y="48628"/>
                  </a:lnTo>
                  <a:lnTo>
                    <a:pt x="82435" y="47701"/>
                  </a:lnTo>
                  <a:lnTo>
                    <a:pt x="82435" y="38442"/>
                  </a:lnTo>
                  <a:close/>
                </a:path>
                <a:path w="95250" h="78739">
                  <a:moveTo>
                    <a:pt x="82435" y="25946"/>
                  </a:moveTo>
                  <a:lnTo>
                    <a:pt x="73164" y="26416"/>
                  </a:lnTo>
                  <a:lnTo>
                    <a:pt x="73164" y="36118"/>
                  </a:lnTo>
                  <a:lnTo>
                    <a:pt x="82435" y="35204"/>
                  </a:lnTo>
                  <a:lnTo>
                    <a:pt x="82435" y="25946"/>
                  </a:lnTo>
                  <a:close/>
                </a:path>
                <a:path w="95250" h="78739">
                  <a:moveTo>
                    <a:pt x="82435" y="13436"/>
                  </a:moveTo>
                  <a:lnTo>
                    <a:pt x="73164" y="13881"/>
                  </a:lnTo>
                  <a:lnTo>
                    <a:pt x="73164" y="23622"/>
                  </a:lnTo>
                  <a:lnTo>
                    <a:pt x="82435" y="22694"/>
                  </a:lnTo>
                  <a:lnTo>
                    <a:pt x="82435" y="13436"/>
                  </a:lnTo>
                  <a:close/>
                </a:path>
                <a:path w="95250" h="78739">
                  <a:moveTo>
                    <a:pt x="82435" y="927"/>
                  </a:moveTo>
                  <a:lnTo>
                    <a:pt x="73164" y="1397"/>
                  </a:lnTo>
                  <a:lnTo>
                    <a:pt x="73164" y="11112"/>
                  </a:lnTo>
                  <a:lnTo>
                    <a:pt x="82435" y="10198"/>
                  </a:lnTo>
                  <a:lnTo>
                    <a:pt x="82435" y="927"/>
                  </a:lnTo>
                  <a:close/>
                </a:path>
                <a:path w="95250" h="78739">
                  <a:moveTo>
                    <a:pt x="94957" y="62534"/>
                  </a:moveTo>
                  <a:lnTo>
                    <a:pt x="85217" y="62992"/>
                  </a:lnTo>
                  <a:lnTo>
                    <a:pt x="85217" y="72720"/>
                  </a:lnTo>
                  <a:lnTo>
                    <a:pt x="94957" y="71793"/>
                  </a:lnTo>
                  <a:lnTo>
                    <a:pt x="94957" y="62534"/>
                  </a:lnTo>
                  <a:close/>
                </a:path>
                <a:path w="95250" h="78739">
                  <a:moveTo>
                    <a:pt x="94957" y="50025"/>
                  </a:moveTo>
                  <a:lnTo>
                    <a:pt x="85217" y="50482"/>
                  </a:lnTo>
                  <a:lnTo>
                    <a:pt x="85217" y="60223"/>
                  </a:lnTo>
                  <a:lnTo>
                    <a:pt x="94957" y="59283"/>
                  </a:lnTo>
                  <a:lnTo>
                    <a:pt x="94957" y="50025"/>
                  </a:lnTo>
                  <a:close/>
                </a:path>
                <a:path w="95250" h="78739">
                  <a:moveTo>
                    <a:pt x="94957" y="37515"/>
                  </a:moveTo>
                  <a:lnTo>
                    <a:pt x="85217" y="37973"/>
                  </a:lnTo>
                  <a:lnTo>
                    <a:pt x="85217" y="47701"/>
                  </a:lnTo>
                  <a:lnTo>
                    <a:pt x="94957" y="46774"/>
                  </a:lnTo>
                  <a:lnTo>
                    <a:pt x="94957" y="37515"/>
                  </a:lnTo>
                  <a:close/>
                </a:path>
                <a:path w="95250" h="78739">
                  <a:moveTo>
                    <a:pt x="94957" y="25019"/>
                  </a:moveTo>
                  <a:lnTo>
                    <a:pt x="85217" y="25476"/>
                  </a:lnTo>
                  <a:lnTo>
                    <a:pt x="85217" y="35204"/>
                  </a:lnTo>
                  <a:lnTo>
                    <a:pt x="94957" y="34277"/>
                  </a:lnTo>
                  <a:lnTo>
                    <a:pt x="94957" y="25019"/>
                  </a:lnTo>
                  <a:close/>
                </a:path>
                <a:path w="95250" h="78739">
                  <a:moveTo>
                    <a:pt x="94957" y="12509"/>
                  </a:moveTo>
                  <a:lnTo>
                    <a:pt x="85217" y="12954"/>
                  </a:lnTo>
                  <a:lnTo>
                    <a:pt x="85217" y="22694"/>
                  </a:lnTo>
                  <a:lnTo>
                    <a:pt x="94957" y="21767"/>
                  </a:lnTo>
                  <a:lnTo>
                    <a:pt x="94957" y="12509"/>
                  </a:lnTo>
                  <a:close/>
                </a:path>
                <a:path w="95250" h="78739">
                  <a:moveTo>
                    <a:pt x="94957" y="0"/>
                  </a:moveTo>
                  <a:lnTo>
                    <a:pt x="85217" y="469"/>
                  </a:lnTo>
                  <a:lnTo>
                    <a:pt x="85217" y="10198"/>
                  </a:lnTo>
                  <a:lnTo>
                    <a:pt x="94957" y="9271"/>
                  </a:lnTo>
                  <a:lnTo>
                    <a:pt x="949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797969" y="4454880"/>
              <a:ext cx="204470" cy="88265"/>
            </a:xfrm>
            <a:custGeom>
              <a:avLst/>
              <a:gdLst/>
              <a:ahLst/>
              <a:cxnLst/>
              <a:rect l="l" t="t" r="r" b="b"/>
              <a:pathLst>
                <a:path w="204470" h="88264">
                  <a:moveTo>
                    <a:pt x="8775" y="77825"/>
                  </a:moveTo>
                  <a:lnTo>
                    <a:pt x="0" y="78740"/>
                  </a:lnTo>
                  <a:lnTo>
                    <a:pt x="0" y="88011"/>
                  </a:lnTo>
                  <a:lnTo>
                    <a:pt x="8775" y="87553"/>
                  </a:lnTo>
                  <a:lnTo>
                    <a:pt x="8775" y="77825"/>
                  </a:lnTo>
                  <a:close/>
                </a:path>
                <a:path w="204470" h="88264">
                  <a:moveTo>
                    <a:pt x="8775" y="65786"/>
                  </a:moveTo>
                  <a:lnTo>
                    <a:pt x="0" y="66243"/>
                  </a:lnTo>
                  <a:lnTo>
                    <a:pt x="0" y="75501"/>
                  </a:lnTo>
                  <a:lnTo>
                    <a:pt x="8775" y="75044"/>
                  </a:lnTo>
                  <a:lnTo>
                    <a:pt x="8775" y="65786"/>
                  </a:lnTo>
                  <a:close/>
                </a:path>
                <a:path w="204470" h="88264">
                  <a:moveTo>
                    <a:pt x="21297" y="77368"/>
                  </a:moveTo>
                  <a:lnTo>
                    <a:pt x="12039" y="77825"/>
                  </a:lnTo>
                  <a:lnTo>
                    <a:pt x="12039" y="87083"/>
                  </a:lnTo>
                  <a:lnTo>
                    <a:pt x="21297" y="86626"/>
                  </a:lnTo>
                  <a:lnTo>
                    <a:pt x="21297" y="77368"/>
                  </a:lnTo>
                  <a:close/>
                </a:path>
                <a:path w="204470" h="88264">
                  <a:moveTo>
                    <a:pt x="21297" y="64846"/>
                  </a:moveTo>
                  <a:lnTo>
                    <a:pt x="12039" y="65316"/>
                  </a:lnTo>
                  <a:lnTo>
                    <a:pt x="12039" y="74587"/>
                  </a:lnTo>
                  <a:lnTo>
                    <a:pt x="21297" y="74117"/>
                  </a:lnTo>
                  <a:lnTo>
                    <a:pt x="21297" y="64846"/>
                  </a:lnTo>
                  <a:close/>
                </a:path>
                <a:path w="204470" h="88264">
                  <a:moveTo>
                    <a:pt x="33350" y="76428"/>
                  </a:moveTo>
                  <a:lnTo>
                    <a:pt x="24079" y="76898"/>
                  </a:lnTo>
                  <a:lnTo>
                    <a:pt x="24079" y="86156"/>
                  </a:lnTo>
                  <a:lnTo>
                    <a:pt x="33350" y="85699"/>
                  </a:lnTo>
                  <a:lnTo>
                    <a:pt x="33350" y="76428"/>
                  </a:lnTo>
                  <a:close/>
                </a:path>
                <a:path w="204470" h="88264">
                  <a:moveTo>
                    <a:pt x="33350" y="63931"/>
                  </a:moveTo>
                  <a:lnTo>
                    <a:pt x="24079" y="64389"/>
                  </a:lnTo>
                  <a:lnTo>
                    <a:pt x="24079" y="74117"/>
                  </a:lnTo>
                  <a:lnTo>
                    <a:pt x="33350" y="73190"/>
                  </a:lnTo>
                  <a:lnTo>
                    <a:pt x="33350" y="63931"/>
                  </a:lnTo>
                  <a:close/>
                </a:path>
                <a:path w="204470" h="88264">
                  <a:moveTo>
                    <a:pt x="45377" y="75501"/>
                  </a:moveTo>
                  <a:lnTo>
                    <a:pt x="36106" y="75971"/>
                  </a:lnTo>
                  <a:lnTo>
                    <a:pt x="36106" y="85229"/>
                  </a:lnTo>
                  <a:lnTo>
                    <a:pt x="45377" y="84772"/>
                  </a:lnTo>
                  <a:lnTo>
                    <a:pt x="45377" y="75501"/>
                  </a:lnTo>
                  <a:close/>
                </a:path>
                <a:path w="204470" h="88264">
                  <a:moveTo>
                    <a:pt x="45377" y="63004"/>
                  </a:moveTo>
                  <a:lnTo>
                    <a:pt x="36106" y="63461"/>
                  </a:lnTo>
                  <a:lnTo>
                    <a:pt x="36106" y="73190"/>
                  </a:lnTo>
                  <a:lnTo>
                    <a:pt x="45377" y="72263"/>
                  </a:lnTo>
                  <a:lnTo>
                    <a:pt x="45377" y="63004"/>
                  </a:lnTo>
                  <a:close/>
                </a:path>
                <a:path w="204470" h="88264">
                  <a:moveTo>
                    <a:pt x="57886" y="74587"/>
                  </a:moveTo>
                  <a:lnTo>
                    <a:pt x="48628" y="75031"/>
                  </a:lnTo>
                  <a:lnTo>
                    <a:pt x="48628" y="84759"/>
                  </a:lnTo>
                  <a:lnTo>
                    <a:pt x="57886" y="83845"/>
                  </a:lnTo>
                  <a:lnTo>
                    <a:pt x="57886" y="74587"/>
                  </a:lnTo>
                  <a:close/>
                </a:path>
                <a:path w="204470" h="88264">
                  <a:moveTo>
                    <a:pt x="57886" y="62064"/>
                  </a:moveTo>
                  <a:lnTo>
                    <a:pt x="48628" y="62534"/>
                  </a:lnTo>
                  <a:lnTo>
                    <a:pt x="48628" y="72263"/>
                  </a:lnTo>
                  <a:lnTo>
                    <a:pt x="57886" y="71335"/>
                  </a:lnTo>
                  <a:lnTo>
                    <a:pt x="57886" y="62064"/>
                  </a:lnTo>
                  <a:close/>
                </a:path>
                <a:path w="204470" h="88264">
                  <a:moveTo>
                    <a:pt x="57886" y="49568"/>
                  </a:moveTo>
                  <a:lnTo>
                    <a:pt x="48628" y="50025"/>
                  </a:lnTo>
                  <a:lnTo>
                    <a:pt x="48628" y="59753"/>
                  </a:lnTo>
                  <a:lnTo>
                    <a:pt x="57886" y="58826"/>
                  </a:lnTo>
                  <a:lnTo>
                    <a:pt x="57886" y="49568"/>
                  </a:lnTo>
                  <a:close/>
                </a:path>
                <a:path w="204470" h="88264">
                  <a:moveTo>
                    <a:pt x="69913" y="73660"/>
                  </a:moveTo>
                  <a:lnTo>
                    <a:pt x="60667" y="74117"/>
                  </a:lnTo>
                  <a:lnTo>
                    <a:pt x="60667" y="83858"/>
                  </a:lnTo>
                  <a:lnTo>
                    <a:pt x="69913" y="82918"/>
                  </a:lnTo>
                  <a:lnTo>
                    <a:pt x="69913" y="73660"/>
                  </a:lnTo>
                  <a:close/>
                </a:path>
                <a:path w="204470" h="88264">
                  <a:moveTo>
                    <a:pt x="69913" y="61150"/>
                  </a:moveTo>
                  <a:lnTo>
                    <a:pt x="60667" y="61607"/>
                  </a:lnTo>
                  <a:lnTo>
                    <a:pt x="60667" y="71335"/>
                  </a:lnTo>
                  <a:lnTo>
                    <a:pt x="69913" y="70408"/>
                  </a:lnTo>
                  <a:lnTo>
                    <a:pt x="69913" y="61150"/>
                  </a:lnTo>
                  <a:close/>
                </a:path>
                <a:path w="204470" h="88264">
                  <a:moveTo>
                    <a:pt x="69913" y="48641"/>
                  </a:moveTo>
                  <a:lnTo>
                    <a:pt x="60667" y="49098"/>
                  </a:lnTo>
                  <a:lnTo>
                    <a:pt x="60667" y="58826"/>
                  </a:lnTo>
                  <a:lnTo>
                    <a:pt x="69913" y="57899"/>
                  </a:lnTo>
                  <a:lnTo>
                    <a:pt x="69913" y="48641"/>
                  </a:lnTo>
                  <a:close/>
                </a:path>
                <a:path w="204470" h="88264">
                  <a:moveTo>
                    <a:pt x="82435" y="72732"/>
                  </a:moveTo>
                  <a:lnTo>
                    <a:pt x="73164" y="73190"/>
                  </a:lnTo>
                  <a:lnTo>
                    <a:pt x="73164" y="82918"/>
                  </a:lnTo>
                  <a:lnTo>
                    <a:pt x="82435" y="81991"/>
                  </a:lnTo>
                  <a:lnTo>
                    <a:pt x="82435" y="72732"/>
                  </a:lnTo>
                  <a:close/>
                </a:path>
                <a:path w="204470" h="88264">
                  <a:moveTo>
                    <a:pt x="82435" y="60223"/>
                  </a:moveTo>
                  <a:lnTo>
                    <a:pt x="73164" y="60667"/>
                  </a:lnTo>
                  <a:lnTo>
                    <a:pt x="73164" y="70396"/>
                  </a:lnTo>
                  <a:lnTo>
                    <a:pt x="82435" y="69481"/>
                  </a:lnTo>
                  <a:lnTo>
                    <a:pt x="82435" y="60223"/>
                  </a:lnTo>
                  <a:close/>
                </a:path>
                <a:path w="204470" h="88264">
                  <a:moveTo>
                    <a:pt x="82435" y="47713"/>
                  </a:moveTo>
                  <a:lnTo>
                    <a:pt x="73164" y="48183"/>
                  </a:lnTo>
                  <a:lnTo>
                    <a:pt x="73164" y="57899"/>
                  </a:lnTo>
                  <a:lnTo>
                    <a:pt x="82435" y="56972"/>
                  </a:lnTo>
                  <a:lnTo>
                    <a:pt x="82435" y="47713"/>
                  </a:lnTo>
                  <a:close/>
                </a:path>
                <a:path w="204470" h="88264">
                  <a:moveTo>
                    <a:pt x="94957" y="71805"/>
                  </a:moveTo>
                  <a:lnTo>
                    <a:pt x="85217" y="72263"/>
                  </a:lnTo>
                  <a:lnTo>
                    <a:pt x="85217" y="81991"/>
                  </a:lnTo>
                  <a:lnTo>
                    <a:pt x="94957" y="81064"/>
                  </a:lnTo>
                  <a:lnTo>
                    <a:pt x="94957" y="71805"/>
                  </a:lnTo>
                  <a:close/>
                </a:path>
                <a:path w="204470" h="88264">
                  <a:moveTo>
                    <a:pt x="94957" y="59296"/>
                  </a:moveTo>
                  <a:lnTo>
                    <a:pt x="85217" y="59753"/>
                  </a:lnTo>
                  <a:lnTo>
                    <a:pt x="85217" y="69494"/>
                  </a:lnTo>
                  <a:lnTo>
                    <a:pt x="94957" y="68554"/>
                  </a:lnTo>
                  <a:lnTo>
                    <a:pt x="94957" y="59296"/>
                  </a:lnTo>
                  <a:close/>
                </a:path>
                <a:path w="204470" h="88264">
                  <a:moveTo>
                    <a:pt x="94957" y="46786"/>
                  </a:moveTo>
                  <a:lnTo>
                    <a:pt x="85217" y="47244"/>
                  </a:lnTo>
                  <a:lnTo>
                    <a:pt x="85217" y="56972"/>
                  </a:lnTo>
                  <a:lnTo>
                    <a:pt x="94957" y="56045"/>
                  </a:lnTo>
                  <a:lnTo>
                    <a:pt x="94957" y="46786"/>
                  </a:lnTo>
                  <a:close/>
                </a:path>
                <a:path w="204470" h="88264">
                  <a:moveTo>
                    <a:pt x="116243" y="70408"/>
                  </a:moveTo>
                  <a:lnTo>
                    <a:pt x="106514" y="70866"/>
                  </a:lnTo>
                  <a:lnTo>
                    <a:pt x="106514" y="80606"/>
                  </a:lnTo>
                  <a:lnTo>
                    <a:pt x="116243" y="79679"/>
                  </a:lnTo>
                  <a:lnTo>
                    <a:pt x="116243" y="70408"/>
                  </a:lnTo>
                  <a:close/>
                </a:path>
                <a:path w="204470" h="88264">
                  <a:moveTo>
                    <a:pt x="116243" y="57442"/>
                  </a:moveTo>
                  <a:lnTo>
                    <a:pt x="106514" y="58369"/>
                  </a:lnTo>
                  <a:lnTo>
                    <a:pt x="106514" y="68097"/>
                  </a:lnTo>
                  <a:lnTo>
                    <a:pt x="116243" y="67170"/>
                  </a:lnTo>
                  <a:lnTo>
                    <a:pt x="116243" y="57442"/>
                  </a:lnTo>
                  <a:close/>
                </a:path>
                <a:path w="204470" h="88264">
                  <a:moveTo>
                    <a:pt x="116243" y="44932"/>
                  </a:moveTo>
                  <a:lnTo>
                    <a:pt x="106514" y="45859"/>
                  </a:lnTo>
                  <a:lnTo>
                    <a:pt x="106514" y="55130"/>
                  </a:lnTo>
                  <a:lnTo>
                    <a:pt x="116243" y="54660"/>
                  </a:lnTo>
                  <a:lnTo>
                    <a:pt x="116243" y="44932"/>
                  </a:lnTo>
                  <a:close/>
                </a:path>
                <a:path w="204470" h="88264">
                  <a:moveTo>
                    <a:pt x="116243" y="32423"/>
                  </a:moveTo>
                  <a:lnTo>
                    <a:pt x="106514" y="33350"/>
                  </a:lnTo>
                  <a:lnTo>
                    <a:pt x="106514" y="42608"/>
                  </a:lnTo>
                  <a:lnTo>
                    <a:pt x="116243" y="42151"/>
                  </a:lnTo>
                  <a:lnTo>
                    <a:pt x="116243" y="32423"/>
                  </a:lnTo>
                  <a:close/>
                </a:path>
                <a:path w="204470" h="88264">
                  <a:moveTo>
                    <a:pt x="116243" y="19926"/>
                  </a:moveTo>
                  <a:lnTo>
                    <a:pt x="106514" y="20853"/>
                  </a:lnTo>
                  <a:lnTo>
                    <a:pt x="106514" y="30124"/>
                  </a:lnTo>
                  <a:lnTo>
                    <a:pt x="116243" y="29197"/>
                  </a:lnTo>
                  <a:lnTo>
                    <a:pt x="116243" y="19926"/>
                  </a:lnTo>
                  <a:close/>
                </a:path>
                <a:path w="204470" h="88264">
                  <a:moveTo>
                    <a:pt x="116243" y="7429"/>
                  </a:moveTo>
                  <a:lnTo>
                    <a:pt x="106514" y="7886"/>
                  </a:lnTo>
                  <a:lnTo>
                    <a:pt x="106514" y="17602"/>
                  </a:lnTo>
                  <a:lnTo>
                    <a:pt x="116243" y="16687"/>
                  </a:lnTo>
                  <a:lnTo>
                    <a:pt x="116243" y="7429"/>
                  </a:lnTo>
                  <a:close/>
                </a:path>
                <a:path w="204470" h="88264">
                  <a:moveTo>
                    <a:pt x="128739" y="69481"/>
                  </a:moveTo>
                  <a:lnTo>
                    <a:pt x="119037" y="69938"/>
                  </a:lnTo>
                  <a:lnTo>
                    <a:pt x="119037" y="79679"/>
                  </a:lnTo>
                  <a:lnTo>
                    <a:pt x="128739" y="78740"/>
                  </a:lnTo>
                  <a:lnTo>
                    <a:pt x="128739" y="69481"/>
                  </a:lnTo>
                  <a:close/>
                </a:path>
                <a:path w="204470" h="88264">
                  <a:moveTo>
                    <a:pt x="128739" y="56502"/>
                  </a:moveTo>
                  <a:lnTo>
                    <a:pt x="119037" y="57442"/>
                  </a:lnTo>
                  <a:lnTo>
                    <a:pt x="119037" y="67170"/>
                  </a:lnTo>
                  <a:lnTo>
                    <a:pt x="128739" y="66243"/>
                  </a:lnTo>
                  <a:lnTo>
                    <a:pt x="128739" y="56502"/>
                  </a:lnTo>
                  <a:close/>
                </a:path>
                <a:path w="204470" h="88264">
                  <a:moveTo>
                    <a:pt x="128739" y="44005"/>
                  </a:moveTo>
                  <a:lnTo>
                    <a:pt x="119037" y="44932"/>
                  </a:lnTo>
                  <a:lnTo>
                    <a:pt x="119037" y="54190"/>
                  </a:lnTo>
                  <a:lnTo>
                    <a:pt x="128739" y="53733"/>
                  </a:lnTo>
                  <a:lnTo>
                    <a:pt x="128739" y="44005"/>
                  </a:lnTo>
                  <a:close/>
                </a:path>
                <a:path w="204470" h="88264">
                  <a:moveTo>
                    <a:pt x="128739" y="31496"/>
                  </a:moveTo>
                  <a:lnTo>
                    <a:pt x="119037" y="32423"/>
                  </a:lnTo>
                  <a:lnTo>
                    <a:pt x="119037" y="41694"/>
                  </a:lnTo>
                  <a:lnTo>
                    <a:pt x="128739" y="41224"/>
                  </a:lnTo>
                  <a:lnTo>
                    <a:pt x="128739" y="31496"/>
                  </a:lnTo>
                  <a:close/>
                </a:path>
                <a:path w="204470" h="88264">
                  <a:moveTo>
                    <a:pt x="128739" y="18999"/>
                  </a:moveTo>
                  <a:lnTo>
                    <a:pt x="119037" y="19469"/>
                  </a:lnTo>
                  <a:lnTo>
                    <a:pt x="119037" y="29197"/>
                  </a:lnTo>
                  <a:lnTo>
                    <a:pt x="128739" y="28257"/>
                  </a:lnTo>
                  <a:lnTo>
                    <a:pt x="128739" y="18999"/>
                  </a:lnTo>
                  <a:close/>
                </a:path>
                <a:path w="204470" h="88264">
                  <a:moveTo>
                    <a:pt x="128739" y="6489"/>
                  </a:moveTo>
                  <a:lnTo>
                    <a:pt x="119037" y="6959"/>
                  </a:lnTo>
                  <a:lnTo>
                    <a:pt x="119037" y="16687"/>
                  </a:lnTo>
                  <a:lnTo>
                    <a:pt x="128739" y="15760"/>
                  </a:lnTo>
                  <a:lnTo>
                    <a:pt x="128739" y="6489"/>
                  </a:lnTo>
                  <a:close/>
                </a:path>
                <a:path w="204470" h="88264">
                  <a:moveTo>
                    <a:pt x="140779" y="68554"/>
                  </a:moveTo>
                  <a:lnTo>
                    <a:pt x="131064" y="69024"/>
                  </a:lnTo>
                  <a:lnTo>
                    <a:pt x="131064" y="78740"/>
                  </a:lnTo>
                  <a:lnTo>
                    <a:pt x="140779" y="77825"/>
                  </a:lnTo>
                  <a:lnTo>
                    <a:pt x="140779" y="68554"/>
                  </a:lnTo>
                  <a:close/>
                </a:path>
                <a:path w="204470" h="88264">
                  <a:moveTo>
                    <a:pt x="140779" y="55587"/>
                  </a:moveTo>
                  <a:lnTo>
                    <a:pt x="131064" y="56502"/>
                  </a:lnTo>
                  <a:lnTo>
                    <a:pt x="131064" y="66243"/>
                  </a:lnTo>
                  <a:lnTo>
                    <a:pt x="140779" y="65316"/>
                  </a:lnTo>
                  <a:lnTo>
                    <a:pt x="140779" y="55587"/>
                  </a:lnTo>
                  <a:close/>
                </a:path>
                <a:path w="204470" h="88264">
                  <a:moveTo>
                    <a:pt x="140779" y="43078"/>
                  </a:moveTo>
                  <a:lnTo>
                    <a:pt x="131064" y="44005"/>
                  </a:lnTo>
                  <a:lnTo>
                    <a:pt x="131064" y="53263"/>
                  </a:lnTo>
                  <a:lnTo>
                    <a:pt x="140779" y="52806"/>
                  </a:lnTo>
                  <a:lnTo>
                    <a:pt x="140779" y="43078"/>
                  </a:lnTo>
                  <a:close/>
                </a:path>
                <a:path w="204470" h="88264">
                  <a:moveTo>
                    <a:pt x="140779" y="30581"/>
                  </a:moveTo>
                  <a:lnTo>
                    <a:pt x="131064" y="31038"/>
                  </a:lnTo>
                  <a:lnTo>
                    <a:pt x="131064" y="40779"/>
                  </a:lnTo>
                  <a:lnTo>
                    <a:pt x="140779" y="39839"/>
                  </a:lnTo>
                  <a:lnTo>
                    <a:pt x="140779" y="30581"/>
                  </a:lnTo>
                  <a:close/>
                </a:path>
                <a:path w="204470" h="88264">
                  <a:moveTo>
                    <a:pt x="140779" y="18072"/>
                  </a:moveTo>
                  <a:lnTo>
                    <a:pt x="131064" y="18542"/>
                  </a:lnTo>
                  <a:lnTo>
                    <a:pt x="131064" y="28257"/>
                  </a:lnTo>
                  <a:lnTo>
                    <a:pt x="140779" y="27343"/>
                  </a:lnTo>
                  <a:lnTo>
                    <a:pt x="140779" y="18072"/>
                  </a:lnTo>
                  <a:close/>
                </a:path>
                <a:path w="204470" h="88264">
                  <a:moveTo>
                    <a:pt x="140779" y="5105"/>
                  </a:moveTo>
                  <a:lnTo>
                    <a:pt x="131064" y="6032"/>
                  </a:lnTo>
                  <a:lnTo>
                    <a:pt x="131064" y="15760"/>
                  </a:lnTo>
                  <a:lnTo>
                    <a:pt x="140779" y="14833"/>
                  </a:lnTo>
                  <a:lnTo>
                    <a:pt x="140779" y="5105"/>
                  </a:lnTo>
                  <a:close/>
                </a:path>
                <a:path w="204470" h="88264">
                  <a:moveTo>
                    <a:pt x="153289" y="54660"/>
                  </a:moveTo>
                  <a:lnTo>
                    <a:pt x="144030" y="55587"/>
                  </a:lnTo>
                  <a:lnTo>
                    <a:pt x="144030" y="65316"/>
                  </a:lnTo>
                  <a:lnTo>
                    <a:pt x="153289" y="64389"/>
                  </a:lnTo>
                  <a:lnTo>
                    <a:pt x="153289" y="54660"/>
                  </a:lnTo>
                  <a:close/>
                </a:path>
                <a:path w="204470" h="88264">
                  <a:moveTo>
                    <a:pt x="153289" y="42151"/>
                  </a:moveTo>
                  <a:lnTo>
                    <a:pt x="144030" y="43078"/>
                  </a:lnTo>
                  <a:lnTo>
                    <a:pt x="144030" y="52349"/>
                  </a:lnTo>
                  <a:lnTo>
                    <a:pt x="153289" y="51879"/>
                  </a:lnTo>
                  <a:lnTo>
                    <a:pt x="153289" y="42151"/>
                  </a:lnTo>
                  <a:close/>
                </a:path>
                <a:path w="204470" h="88264">
                  <a:moveTo>
                    <a:pt x="153289" y="29641"/>
                  </a:moveTo>
                  <a:lnTo>
                    <a:pt x="144030" y="30111"/>
                  </a:lnTo>
                  <a:lnTo>
                    <a:pt x="144030" y="39827"/>
                  </a:lnTo>
                  <a:lnTo>
                    <a:pt x="153289" y="38912"/>
                  </a:lnTo>
                  <a:lnTo>
                    <a:pt x="153289" y="29641"/>
                  </a:lnTo>
                  <a:close/>
                </a:path>
                <a:path w="204470" h="88264">
                  <a:moveTo>
                    <a:pt x="153289" y="16687"/>
                  </a:moveTo>
                  <a:lnTo>
                    <a:pt x="144030" y="17602"/>
                  </a:lnTo>
                  <a:lnTo>
                    <a:pt x="144030" y="27343"/>
                  </a:lnTo>
                  <a:lnTo>
                    <a:pt x="153289" y="26416"/>
                  </a:lnTo>
                  <a:lnTo>
                    <a:pt x="153289" y="16687"/>
                  </a:lnTo>
                  <a:close/>
                </a:path>
                <a:path w="204470" h="88264">
                  <a:moveTo>
                    <a:pt x="153289" y="4178"/>
                  </a:moveTo>
                  <a:lnTo>
                    <a:pt x="144030" y="5105"/>
                  </a:lnTo>
                  <a:lnTo>
                    <a:pt x="144030" y="14363"/>
                  </a:lnTo>
                  <a:lnTo>
                    <a:pt x="153289" y="13906"/>
                  </a:lnTo>
                  <a:lnTo>
                    <a:pt x="153289" y="4178"/>
                  </a:lnTo>
                  <a:close/>
                </a:path>
                <a:path w="204470" h="88264">
                  <a:moveTo>
                    <a:pt x="165811" y="53733"/>
                  </a:moveTo>
                  <a:lnTo>
                    <a:pt x="156540" y="54660"/>
                  </a:lnTo>
                  <a:lnTo>
                    <a:pt x="156540" y="64389"/>
                  </a:lnTo>
                  <a:lnTo>
                    <a:pt x="165811" y="63461"/>
                  </a:lnTo>
                  <a:lnTo>
                    <a:pt x="165811" y="53733"/>
                  </a:lnTo>
                  <a:close/>
                </a:path>
                <a:path w="204470" h="88264">
                  <a:moveTo>
                    <a:pt x="165811" y="41224"/>
                  </a:moveTo>
                  <a:lnTo>
                    <a:pt x="156540" y="42151"/>
                  </a:lnTo>
                  <a:lnTo>
                    <a:pt x="156540" y="51409"/>
                  </a:lnTo>
                  <a:lnTo>
                    <a:pt x="165811" y="50952"/>
                  </a:lnTo>
                  <a:lnTo>
                    <a:pt x="165811" y="41224"/>
                  </a:lnTo>
                  <a:close/>
                </a:path>
                <a:path w="204470" h="88264">
                  <a:moveTo>
                    <a:pt x="165811" y="28714"/>
                  </a:moveTo>
                  <a:lnTo>
                    <a:pt x="156540" y="29184"/>
                  </a:lnTo>
                  <a:lnTo>
                    <a:pt x="156540" y="38912"/>
                  </a:lnTo>
                  <a:lnTo>
                    <a:pt x="165811" y="37985"/>
                  </a:lnTo>
                  <a:lnTo>
                    <a:pt x="165811" y="28714"/>
                  </a:lnTo>
                  <a:close/>
                </a:path>
                <a:path w="204470" h="88264">
                  <a:moveTo>
                    <a:pt x="165811" y="15760"/>
                  </a:moveTo>
                  <a:lnTo>
                    <a:pt x="156540" y="16687"/>
                  </a:lnTo>
                  <a:lnTo>
                    <a:pt x="156540" y="26416"/>
                  </a:lnTo>
                  <a:lnTo>
                    <a:pt x="165811" y="25488"/>
                  </a:lnTo>
                  <a:lnTo>
                    <a:pt x="165811" y="15760"/>
                  </a:lnTo>
                  <a:close/>
                </a:path>
                <a:path w="204470" h="88264">
                  <a:moveTo>
                    <a:pt x="165811" y="3251"/>
                  </a:moveTo>
                  <a:lnTo>
                    <a:pt x="156540" y="4178"/>
                  </a:lnTo>
                  <a:lnTo>
                    <a:pt x="156540" y="13436"/>
                  </a:lnTo>
                  <a:lnTo>
                    <a:pt x="165811" y="12509"/>
                  </a:lnTo>
                  <a:lnTo>
                    <a:pt x="165811" y="3251"/>
                  </a:lnTo>
                  <a:close/>
                </a:path>
                <a:path w="204470" h="88264">
                  <a:moveTo>
                    <a:pt x="178765" y="52806"/>
                  </a:moveTo>
                  <a:lnTo>
                    <a:pt x="169037" y="53733"/>
                  </a:lnTo>
                  <a:lnTo>
                    <a:pt x="169037" y="63461"/>
                  </a:lnTo>
                  <a:lnTo>
                    <a:pt x="178765" y="62534"/>
                  </a:lnTo>
                  <a:lnTo>
                    <a:pt x="178765" y="52806"/>
                  </a:lnTo>
                  <a:close/>
                </a:path>
                <a:path w="204470" h="88264">
                  <a:moveTo>
                    <a:pt x="178765" y="40297"/>
                  </a:moveTo>
                  <a:lnTo>
                    <a:pt x="169037" y="40767"/>
                  </a:lnTo>
                  <a:lnTo>
                    <a:pt x="169037" y="50495"/>
                  </a:lnTo>
                  <a:lnTo>
                    <a:pt x="178765" y="50025"/>
                  </a:lnTo>
                  <a:lnTo>
                    <a:pt x="178765" y="40297"/>
                  </a:lnTo>
                  <a:close/>
                </a:path>
                <a:path w="204470" h="88264">
                  <a:moveTo>
                    <a:pt x="178765" y="27330"/>
                  </a:moveTo>
                  <a:lnTo>
                    <a:pt x="169037" y="28244"/>
                  </a:lnTo>
                  <a:lnTo>
                    <a:pt x="169037" y="37985"/>
                  </a:lnTo>
                  <a:lnTo>
                    <a:pt x="178765" y="37058"/>
                  </a:lnTo>
                  <a:lnTo>
                    <a:pt x="178765" y="27330"/>
                  </a:lnTo>
                  <a:close/>
                </a:path>
                <a:path w="204470" h="88264">
                  <a:moveTo>
                    <a:pt x="178765" y="14833"/>
                  </a:moveTo>
                  <a:lnTo>
                    <a:pt x="169037" y="15760"/>
                  </a:lnTo>
                  <a:lnTo>
                    <a:pt x="169037" y="25019"/>
                  </a:lnTo>
                  <a:lnTo>
                    <a:pt x="178765" y="24561"/>
                  </a:lnTo>
                  <a:lnTo>
                    <a:pt x="178765" y="14833"/>
                  </a:lnTo>
                  <a:close/>
                </a:path>
                <a:path w="204470" h="88264">
                  <a:moveTo>
                    <a:pt x="178765" y="2324"/>
                  </a:moveTo>
                  <a:lnTo>
                    <a:pt x="169037" y="2781"/>
                  </a:lnTo>
                  <a:lnTo>
                    <a:pt x="169037" y="12509"/>
                  </a:lnTo>
                  <a:lnTo>
                    <a:pt x="178765" y="11582"/>
                  </a:lnTo>
                  <a:lnTo>
                    <a:pt x="178765" y="2324"/>
                  </a:lnTo>
                  <a:close/>
                </a:path>
                <a:path w="204470" h="88264">
                  <a:moveTo>
                    <a:pt x="191731" y="51879"/>
                  </a:moveTo>
                  <a:lnTo>
                    <a:pt x="181991" y="52806"/>
                  </a:lnTo>
                  <a:lnTo>
                    <a:pt x="181991" y="62534"/>
                  </a:lnTo>
                  <a:lnTo>
                    <a:pt x="191731" y="61607"/>
                  </a:lnTo>
                  <a:lnTo>
                    <a:pt x="191731" y="51879"/>
                  </a:lnTo>
                  <a:close/>
                </a:path>
                <a:path w="204470" h="88264">
                  <a:moveTo>
                    <a:pt x="191731" y="39370"/>
                  </a:moveTo>
                  <a:lnTo>
                    <a:pt x="181991" y="39839"/>
                  </a:lnTo>
                  <a:lnTo>
                    <a:pt x="181991" y="49568"/>
                  </a:lnTo>
                  <a:lnTo>
                    <a:pt x="191731" y="49098"/>
                  </a:lnTo>
                  <a:lnTo>
                    <a:pt x="191731" y="39370"/>
                  </a:lnTo>
                  <a:close/>
                </a:path>
                <a:path w="204470" h="88264">
                  <a:moveTo>
                    <a:pt x="191731" y="26403"/>
                  </a:moveTo>
                  <a:lnTo>
                    <a:pt x="181991" y="27330"/>
                  </a:lnTo>
                  <a:lnTo>
                    <a:pt x="181991" y="37058"/>
                  </a:lnTo>
                  <a:lnTo>
                    <a:pt x="191731" y="36131"/>
                  </a:lnTo>
                  <a:lnTo>
                    <a:pt x="191731" y="26403"/>
                  </a:lnTo>
                  <a:close/>
                </a:path>
                <a:path w="204470" h="88264">
                  <a:moveTo>
                    <a:pt x="191731" y="13906"/>
                  </a:moveTo>
                  <a:lnTo>
                    <a:pt x="181991" y="14363"/>
                  </a:lnTo>
                  <a:lnTo>
                    <a:pt x="181991" y="24104"/>
                  </a:lnTo>
                  <a:lnTo>
                    <a:pt x="191731" y="23634"/>
                  </a:lnTo>
                  <a:lnTo>
                    <a:pt x="191731" y="13906"/>
                  </a:lnTo>
                  <a:close/>
                </a:path>
                <a:path w="204470" h="88264">
                  <a:moveTo>
                    <a:pt x="191731" y="927"/>
                  </a:moveTo>
                  <a:lnTo>
                    <a:pt x="181991" y="1854"/>
                  </a:lnTo>
                  <a:lnTo>
                    <a:pt x="181991" y="11582"/>
                  </a:lnTo>
                  <a:lnTo>
                    <a:pt x="191731" y="10668"/>
                  </a:lnTo>
                  <a:lnTo>
                    <a:pt x="191731" y="927"/>
                  </a:lnTo>
                  <a:close/>
                </a:path>
                <a:path w="204470" h="88264">
                  <a:moveTo>
                    <a:pt x="204228" y="50952"/>
                  </a:moveTo>
                  <a:lnTo>
                    <a:pt x="194525" y="51879"/>
                  </a:lnTo>
                  <a:lnTo>
                    <a:pt x="194525" y="61607"/>
                  </a:lnTo>
                  <a:lnTo>
                    <a:pt x="204228" y="60680"/>
                  </a:lnTo>
                  <a:lnTo>
                    <a:pt x="204228" y="50952"/>
                  </a:lnTo>
                  <a:close/>
                </a:path>
                <a:path w="204470" h="88264">
                  <a:moveTo>
                    <a:pt x="204228" y="38455"/>
                  </a:moveTo>
                  <a:lnTo>
                    <a:pt x="194525" y="38925"/>
                  </a:lnTo>
                  <a:lnTo>
                    <a:pt x="194525" y="48653"/>
                  </a:lnTo>
                  <a:lnTo>
                    <a:pt x="204228" y="47713"/>
                  </a:lnTo>
                  <a:lnTo>
                    <a:pt x="204228" y="38455"/>
                  </a:lnTo>
                  <a:close/>
                </a:path>
                <a:path w="204470" h="88264">
                  <a:moveTo>
                    <a:pt x="204228" y="25476"/>
                  </a:moveTo>
                  <a:lnTo>
                    <a:pt x="194525" y="26403"/>
                  </a:lnTo>
                  <a:lnTo>
                    <a:pt x="194525" y="36131"/>
                  </a:lnTo>
                  <a:lnTo>
                    <a:pt x="204228" y="35204"/>
                  </a:lnTo>
                  <a:lnTo>
                    <a:pt x="204228" y="25476"/>
                  </a:lnTo>
                  <a:close/>
                </a:path>
                <a:path w="204470" h="88264">
                  <a:moveTo>
                    <a:pt x="204228" y="12966"/>
                  </a:moveTo>
                  <a:lnTo>
                    <a:pt x="194525" y="13436"/>
                  </a:lnTo>
                  <a:lnTo>
                    <a:pt x="194525" y="23152"/>
                  </a:lnTo>
                  <a:lnTo>
                    <a:pt x="204228" y="22225"/>
                  </a:lnTo>
                  <a:lnTo>
                    <a:pt x="204228" y="12966"/>
                  </a:lnTo>
                  <a:close/>
                </a:path>
                <a:path w="204470" h="88264">
                  <a:moveTo>
                    <a:pt x="204228" y="0"/>
                  </a:moveTo>
                  <a:lnTo>
                    <a:pt x="194525" y="927"/>
                  </a:lnTo>
                  <a:lnTo>
                    <a:pt x="194525" y="10198"/>
                  </a:lnTo>
                  <a:lnTo>
                    <a:pt x="204228" y="9740"/>
                  </a:lnTo>
                  <a:lnTo>
                    <a:pt x="2042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557101" y="4423397"/>
              <a:ext cx="599440" cy="110489"/>
            </a:xfrm>
            <a:custGeom>
              <a:avLst/>
              <a:gdLst/>
              <a:ahLst/>
              <a:cxnLst/>
              <a:rect l="l" t="t" r="r" b="b"/>
              <a:pathLst>
                <a:path w="599439" h="110489">
                  <a:moveTo>
                    <a:pt x="12065" y="56032"/>
                  </a:moveTo>
                  <a:lnTo>
                    <a:pt x="9271" y="53251"/>
                  </a:lnTo>
                  <a:lnTo>
                    <a:pt x="2794" y="53251"/>
                  </a:lnTo>
                  <a:lnTo>
                    <a:pt x="0" y="56032"/>
                  </a:lnTo>
                  <a:lnTo>
                    <a:pt x="0" y="63906"/>
                  </a:lnTo>
                  <a:lnTo>
                    <a:pt x="2794" y="66687"/>
                  </a:lnTo>
                  <a:lnTo>
                    <a:pt x="6045" y="66687"/>
                  </a:lnTo>
                  <a:lnTo>
                    <a:pt x="9271" y="66687"/>
                  </a:lnTo>
                  <a:lnTo>
                    <a:pt x="12065" y="63906"/>
                  </a:lnTo>
                  <a:lnTo>
                    <a:pt x="12065" y="56032"/>
                  </a:lnTo>
                  <a:close/>
                </a:path>
                <a:path w="599439" h="110489">
                  <a:moveTo>
                    <a:pt x="95427" y="49085"/>
                  </a:moveTo>
                  <a:lnTo>
                    <a:pt x="93103" y="45847"/>
                  </a:lnTo>
                  <a:lnTo>
                    <a:pt x="86169" y="45847"/>
                  </a:lnTo>
                  <a:lnTo>
                    <a:pt x="83375" y="49085"/>
                  </a:lnTo>
                  <a:lnTo>
                    <a:pt x="83375" y="56502"/>
                  </a:lnTo>
                  <a:lnTo>
                    <a:pt x="86169" y="59740"/>
                  </a:lnTo>
                  <a:lnTo>
                    <a:pt x="89382" y="59740"/>
                  </a:lnTo>
                  <a:lnTo>
                    <a:pt x="93103" y="59740"/>
                  </a:lnTo>
                  <a:lnTo>
                    <a:pt x="95427" y="56502"/>
                  </a:lnTo>
                  <a:lnTo>
                    <a:pt x="95427" y="49085"/>
                  </a:lnTo>
                  <a:close/>
                </a:path>
                <a:path w="599439" h="110489">
                  <a:moveTo>
                    <a:pt x="175082" y="39827"/>
                  </a:moveTo>
                  <a:lnTo>
                    <a:pt x="172300" y="37045"/>
                  </a:lnTo>
                  <a:lnTo>
                    <a:pt x="165823" y="37045"/>
                  </a:lnTo>
                  <a:lnTo>
                    <a:pt x="163055" y="39827"/>
                  </a:lnTo>
                  <a:lnTo>
                    <a:pt x="163055" y="47701"/>
                  </a:lnTo>
                  <a:lnTo>
                    <a:pt x="165823" y="50482"/>
                  </a:lnTo>
                  <a:lnTo>
                    <a:pt x="169062" y="50482"/>
                  </a:lnTo>
                  <a:lnTo>
                    <a:pt x="172300" y="50482"/>
                  </a:lnTo>
                  <a:lnTo>
                    <a:pt x="175082" y="47701"/>
                  </a:lnTo>
                  <a:lnTo>
                    <a:pt x="175082" y="39827"/>
                  </a:lnTo>
                  <a:close/>
                </a:path>
                <a:path w="599439" h="110489">
                  <a:moveTo>
                    <a:pt x="381647" y="100037"/>
                  </a:moveTo>
                  <a:lnTo>
                    <a:pt x="371932" y="100507"/>
                  </a:lnTo>
                  <a:lnTo>
                    <a:pt x="371932" y="110223"/>
                  </a:lnTo>
                  <a:lnTo>
                    <a:pt x="381647" y="109308"/>
                  </a:lnTo>
                  <a:lnTo>
                    <a:pt x="381647" y="100037"/>
                  </a:lnTo>
                  <a:close/>
                </a:path>
                <a:path w="599439" h="110489">
                  <a:moveTo>
                    <a:pt x="394157" y="99123"/>
                  </a:moveTo>
                  <a:lnTo>
                    <a:pt x="384898" y="99580"/>
                  </a:lnTo>
                  <a:lnTo>
                    <a:pt x="384898" y="109308"/>
                  </a:lnTo>
                  <a:lnTo>
                    <a:pt x="394157" y="108381"/>
                  </a:lnTo>
                  <a:lnTo>
                    <a:pt x="394157" y="99123"/>
                  </a:lnTo>
                  <a:close/>
                </a:path>
                <a:path w="599439" h="110489">
                  <a:moveTo>
                    <a:pt x="406679" y="98183"/>
                  </a:moveTo>
                  <a:lnTo>
                    <a:pt x="397408" y="98653"/>
                  </a:lnTo>
                  <a:lnTo>
                    <a:pt x="397408" y="108381"/>
                  </a:lnTo>
                  <a:lnTo>
                    <a:pt x="406679" y="107454"/>
                  </a:lnTo>
                  <a:lnTo>
                    <a:pt x="406679" y="98183"/>
                  </a:lnTo>
                  <a:close/>
                </a:path>
                <a:path w="599439" h="110489">
                  <a:moveTo>
                    <a:pt x="412699" y="19456"/>
                  </a:moveTo>
                  <a:lnTo>
                    <a:pt x="409905" y="16675"/>
                  </a:lnTo>
                  <a:lnTo>
                    <a:pt x="403428" y="16675"/>
                  </a:lnTo>
                  <a:lnTo>
                    <a:pt x="400659" y="19456"/>
                  </a:lnTo>
                  <a:lnTo>
                    <a:pt x="400659" y="27317"/>
                  </a:lnTo>
                  <a:lnTo>
                    <a:pt x="403428" y="30099"/>
                  </a:lnTo>
                  <a:lnTo>
                    <a:pt x="406679" y="30099"/>
                  </a:lnTo>
                  <a:lnTo>
                    <a:pt x="409905" y="30099"/>
                  </a:lnTo>
                  <a:lnTo>
                    <a:pt x="412699" y="27317"/>
                  </a:lnTo>
                  <a:lnTo>
                    <a:pt x="412699" y="19456"/>
                  </a:lnTo>
                  <a:close/>
                </a:path>
                <a:path w="599439" h="110489">
                  <a:moveTo>
                    <a:pt x="419633" y="97269"/>
                  </a:moveTo>
                  <a:lnTo>
                    <a:pt x="409905" y="97726"/>
                  </a:lnTo>
                  <a:lnTo>
                    <a:pt x="409905" y="107454"/>
                  </a:lnTo>
                  <a:lnTo>
                    <a:pt x="419633" y="106527"/>
                  </a:lnTo>
                  <a:lnTo>
                    <a:pt x="419633" y="97269"/>
                  </a:lnTo>
                  <a:close/>
                </a:path>
                <a:path w="599439" h="110489">
                  <a:moveTo>
                    <a:pt x="432600" y="96329"/>
                  </a:moveTo>
                  <a:lnTo>
                    <a:pt x="422859" y="96799"/>
                  </a:lnTo>
                  <a:lnTo>
                    <a:pt x="422859" y="106527"/>
                  </a:lnTo>
                  <a:lnTo>
                    <a:pt x="432600" y="106070"/>
                  </a:lnTo>
                  <a:lnTo>
                    <a:pt x="432600" y="96329"/>
                  </a:lnTo>
                  <a:close/>
                </a:path>
                <a:path w="599439" h="110489">
                  <a:moveTo>
                    <a:pt x="445096" y="95402"/>
                  </a:moveTo>
                  <a:lnTo>
                    <a:pt x="435394" y="95872"/>
                  </a:lnTo>
                  <a:lnTo>
                    <a:pt x="435394" y="105587"/>
                  </a:lnTo>
                  <a:lnTo>
                    <a:pt x="445096" y="105130"/>
                  </a:lnTo>
                  <a:lnTo>
                    <a:pt x="445096" y="95402"/>
                  </a:lnTo>
                  <a:close/>
                </a:path>
                <a:path w="599439" h="110489">
                  <a:moveTo>
                    <a:pt x="515505" y="10642"/>
                  </a:moveTo>
                  <a:lnTo>
                    <a:pt x="512737" y="7861"/>
                  </a:lnTo>
                  <a:lnTo>
                    <a:pt x="506247" y="7861"/>
                  </a:lnTo>
                  <a:lnTo>
                    <a:pt x="503478" y="10642"/>
                  </a:lnTo>
                  <a:lnTo>
                    <a:pt x="503478" y="18516"/>
                  </a:lnTo>
                  <a:lnTo>
                    <a:pt x="506247" y="21297"/>
                  </a:lnTo>
                  <a:lnTo>
                    <a:pt x="509498" y="21297"/>
                  </a:lnTo>
                  <a:lnTo>
                    <a:pt x="512737" y="21297"/>
                  </a:lnTo>
                  <a:lnTo>
                    <a:pt x="515505" y="18516"/>
                  </a:lnTo>
                  <a:lnTo>
                    <a:pt x="515505" y="10642"/>
                  </a:lnTo>
                  <a:close/>
                </a:path>
                <a:path w="599439" h="110489">
                  <a:moveTo>
                    <a:pt x="598881" y="3238"/>
                  </a:moveTo>
                  <a:lnTo>
                    <a:pt x="596112" y="0"/>
                  </a:lnTo>
                  <a:lnTo>
                    <a:pt x="589610" y="0"/>
                  </a:lnTo>
                  <a:lnTo>
                    <a:pt x="586828" y="3238"/>
                  </a:lnTo>
                  <a:lnTo>
                    <a:pt x="586828" y="10642"/>
                  </a:lnTo>
                  <a:lnTo>
                    <a:pt x="589610" y="13881"/>
                  </a:lnTo>
                  <a:lnTo>
                    <a:pt x="592861" y="13881"/>
                  </a:lnTo>
                  <a:lnTo>
                    <a:pt x="596112" y="13881"/>
                  </a:lnTo>
                  <a:lnTo>
                    <a:pt x="598881" y="10642"/>
                  </a:lnTo>
                  <a:lnTo>
                    <a:pt x="598881" y="32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835476" y="4812450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568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721985" y="4993068"/>
              <a:ext cx="203835" cy="638810"/>
            </a:xfrm>
            <a:custGeom>
              <a:avLst/>
              <a:gdLst/>
              <a:ahLst/>
              <a:cxnLst/>
              <a:rect l="l" t="t" r="r" b="b"/>
              <a:pathLst>
                <a:path w="203835" h="638810">
                  <a:moveTo>
                    <a:pt x="93573" y="385826"/>
                  </a:moveTo>
                  <a:lnTo>
                    <a:pt x="89408" y="380720"/>
                  </a:lnTo>
                  <a:lnTo>
                    <a:pt x="13906" y="446506"/>
                  </a:lnTo>
                  <a:lnTo>
                    <a:pt x="18097" y="451599"/>
                  </a:lnTo>
                  <a:lnTo>
                    <a:pt x="93573" y="385826"/>
                  </a:lnTo>
                  <a:close/>
                </a:path>
                <a:path w="203835" h="638810">
                  <a:moveTo>
                    <a:pt x="93573" y="286715"/>
                  </a:moveTo>
                  <a:lnTo>
                    <a:pt x="89408" y="281609"/>
                  </a:lnTo>
                  <a:lnTo>
                    <a:pt x="13906" y="347383"/>
                  </a:lnTo>
                  <a:lnTo>
                    <a:pt x="18097" y="352488"/>
                  </a:lnTo>
                  <a:lnTo>
                    <a:pt x="93573" y="286715"/>
                  </a:lnTo>
                  <a:close/>
                </a:path>
                <a:path w="203835" h="638810">
                  <a:moveTo>
                    <a:pt x="104686" y="6032"/>
                  </a:moveTo>
                  <a:lnTo>
                    <a:pt x="97269" y="0"/>
                  </a:lnTo>
                  <a:lnTo>
                    <a:pt x="0" y="137566"/>
                  </a:lnTo>
                  <a:lnTo>
                    <a:pt x="7886" y="143586"/>
                  </a:lnTo>
                  <a:lnTo>
                    <a:pt x="104686" y="6032"/>
                  </a:lnTo>
                  <a:close/>
                </a:path>
                <a:path w="203835" h="638810">
                  <a:moveTo>
                    <a:pt x="138506" y="220459"/>
                  </a:moveTo>
                  <a:lnTo>
                    <a:pt x="93586" y="220459"/>
                  </a:lnTo>
                  <a:lnTo>
                    <a:pt x="93586" y="244094"/>
                  </a:lnTo>
                  <a:lnTo>
                    <a:pt x="138506" y="244094"/>
                  </a:lnTo>
                  <a:lnTo>
                    <a:pt x="138506" y="220459"/>
                  </a:lnTo>
                  <a:close/>
                </a:path>
                <a:path w="203835" h="638810">
                  <a:moveTo>
                    <a:pt x="148704" y="631786"/>
                  </a:moveTo>
                  <a:lnTo>
                    <a:pt x="35687" y="558571"/>
                  </a:lnTo>
                  <a:lnTo>
                    <a:pt x="31521" y="565988"/>
                  </a:lnTo>
                  <a:lnTo>
                    <a:pt x="144068" y="638721"/>
                  </a:lnTo>
                  <a:lnTo>
                    <a:pt x="148704" y="631786"/>
                  </a:lnTo>
                  <a:close/>
                </a:path>
                <a:path w="203835" h="638810">
                  <a:moveTo>
                    <a:pt x="203796" y="450215"/>
                  </a:moveTo>
                  <a:lnTo>
                    <a:pt x="128778" y="383044"/>
                  </a:lnTo>
                  <a:lnTo>
                    <a:pt x="124612" y="387210"/>
                  </a:lnTo>
                  <a:lnTo>
                    <a:pt x="199644" y="454812"/>
                  </a:lnTo>
                  <a:lnTo>
                    <a:pt x="203796" y="450215"/>
                  </a:lnTo>
                  <a:close/>
                </a:path>
                <a:path w="203835" h="638810">
                  <a:moveTo>
                    <a:pt x="203796" y="349237"/>
                  </a:moveTo>
                  <a:lnTo>
                    <a:pt x="128778" y="282067"/>
                  </a:lnTo>
                  <a:lnTo>
                    <a:pt x="124612" y="286715"/>
                  </a:lnTo>
                  <a:lnTo>
                    <a:pt x="199644" y="353872"/>
                  </a:lnTo>
                  <a:lnTo>
                    <a:pt x="203796" y="3492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6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749344" y="5766549"/>
              <a:ext cx="131533" cy="110128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5701614" y="5169077"/>
              <a:ext cx="272415" cy="18415"/>
            </a:xfrm>
            <a:custGeom>
              <a:avLst/>
              <a:gdLst/>
              <a:ahLst/>
              <a:cxnLst/>
              <a:rect l="l" t="t" r="r" b="b"/>
              <a:pathLst>
                <a:path w="272414" h="18414">
                  <a:moveTo>
                    <a:pt x="8801" y="5105"/>
                  </a:moveTo>
                  <a:lnTo>
                    <a:pt x="8343" y="1854"/>
                  </a:lnTo>
                  <a:lnTo>
                    <a:pt x="6007" y="1854"/>
                  </a:lnTo>
                  <a:lnTo>
                    <a:pt x="6007" y="4178"/>
                  </a:lnTo>
                  <a:lnTo>
                    <a:pt x="6007" y="15760"/>
                  </a:lnTo>
                  <a:lnTo>
                    <a:pt x="4178" y="15760"/>
                  </a:lnTo>
                  <a:lnTo>
                    <a:pt x="2781" y="15760"/>
                  </a:lnTo>
                  <a:lnTo>
                    <a:pt x="2311" y="13436"/>
                  </a:lnTo>
                  <a:lnTo>
                    <a:pt x="2311" y="4178"/>
                  </a:lnTo>
                  <a:lnTo>
                    <a:pt x="4178" y="4178"/>
                  </a:lnTo>
                  <a:lnTo>
                    <a:pt x="6007" y="4178"/>
                  </a:lnTo>
                  <a:lnTo>
                    <a:pt x="6007" y="1854"/>
                  </a:lnTo>
                  <a:lnTo>
                    <a:pt x="4178" y="1854"/>
                  </a:lnTo>
                  <a:lnTo>
                    <a:pt x="469" y="1854"/>
                  </a:lnTo>
                  <a:lnTo>
                    <a:pt x="0" y="5105"/>
                  </a:lnTo>
                  <a:lnTo>
                    <a:pt x="0" y="18072"/>
                  </a:lnTo>
                  <a:lnTo>
                    <a:pt x="4178" y="18072"/>
                  </a:lnTo>
                  <a:lnTo>
                    <a:pt x="8343" y="18072"/>
                  </a:lnTo>
                  <a:lnTo>
                    <a:pt x="8801" y="14820"/>
                  </a:lnTo>
                  <a:lnTo>
                    <a:pt x="8801" y="5105"/>
                  </a:lnTo>
                  <a:close/>
                </a:path>
                <a:path w="272414" h="18414">
                  <a:moveTo>
                    <a:pt x="18542" y="2336"/>
                  </a:moveTo>
                  <a:lnTo>
                    <a:pt x="11112" y="2336"/>
                  </a:lnTo>
                  <a:lnTo>
                    <a:pt x="11112" y="17614"/>
                  </a:lnTo>
                  <a:lnTo>
                    <a:pt x="13893" y="17614"/>
                  </a:lnTo>
                  <a:lnTo>
                    <a:pt x="13893" y="10655"/>
                  </a:lnTo>
                  <a:lnTo>
                    <a:pt x="18072" y="10655"/>
                  </a:lnTo>
                  <a:lnTo>
                    <a:pt x="18072" y="8343"/>
                  </a:lnTo>
                  <a:lnTo>
                    <a:pt x="13893" y="8343"/>
                  </a:lnTo>
                  <a:lnTo>
                    <a:pt x="13893" y="4635"/>
                  </a:lnTo>
                  <a:lnTo>
                    <a:pt x="18542" y="4635"/>
                  </a:lnTo>
                  <a:lnTo>
                    <a:pt x="18542" y="2336"/>
                  </a:lnTo>
                  <a:close/>
                </a:path>
                <a:path w="272414" h="18414">
                  <a:moveTo>
                    <a:pt x="27330" y="2336"/>
                  </a:moveTo>
                  <a:lnTo>
                    <a:pt x="20383" y="2336"/>
                  </a:lnTo>
                  <a:lnTo>
                    <a:pt x="20383" y="17614"/>
                  </a:lnTo>
                  <a:lnTo>
                    <a:pt x="22707" y="17614"/>
                  </a:lnTo>
                  <a:lnTo>
                    <a:pt x="22707" y="10655"/>
                  </a:lnTo>
                  <a:lnTo>
                    <a:pt x="27330" y="10655"/>
                  </a:lnTo>
                  <a:lnTo>
                    <a:pt x="27330" y="8343"/>
                  </a:lnTo>
                  <a:lnTo>
                    <a:pt x="22707" y="8343"/>
                  </a:lnTo>
                  <a:lnTo>
                    <a:pt x="22707" y="4635"/>
                  </a:lnTo>
                  <a:lnTo>
                    <a:pt x="27330" y="4635"/>
                  </a:lnTo>
                  <a:lnTo>
                    <a:pt x="27330" y="2336"/>
                  </a:lnTo>
                  <a:close/>
                </a:path>
                <a:path w="272414" h="18414">
                  <a:moveTo>
                    <a:pt x="260299" y="6959"/>
                  </a:moveTo>
                  <a:lnTo>
                    <a:pt x="259829" y="3251"/>
                  </a:lnTo>
                  <a:lnTo>
                    <a:pt x="259829" y="0"/>
                  </a:lnTo>
                  <a:lnTo>
                    <a:pt x="257517" y="0"/>
                  </a:lnTo>
                  <a:lnTo>
                    <a:pt x="257517" y="2336"/>
                  </a:lnTo>
                  <a:lnTo>
                    <a:pt x="257060" y="5105"/>
                  </a:lnTo>
                  <a:lnTo>
                    <a:pt x="257060" y="13906"/>
                  </a:lnTo>
                  <a:lnTo>
                    <a:pt x="255193" y="13906"/>
                  </a:lnTo>
                  <a:lnTo>
                    <a:pt x="253352" y="13906"/>
                  </a:lnTo>
                  <a:lnTo>
                    <a:pt x="253352" y="5105"/>
                  </a:lnTo>
                  <a:lnTo>
                    <a:pt x="252895" y="2336"/>
                  </a:lnTo>
                  <a:lnTo>
                    <a:pt x="255193" y="2336"/>
                  </a:lnTo>
                  <a:lnTo>
                    <a:pt x="257517" y="2336"/>
                  </a:lnTo>
                  <a:lnTo>
                    <a:pt x="257517" y="0"/>
                  </a:lnTo>
                  <a:lnTo>
                    <a:pt x="255193" y="0"/>
                  </a:lnTo>
                  <a:lnTo>
                    <a:pt x="250571" y="0"/>
                  </a:lnTo>
                  <a:lnTo>
                    <a:pt x="250571" y="3251"/>
                  </a:lnTo>
                  <a:lnTo>
                    <a:pt x="250101" y="6959"/>
                  </a:lnTo>
                  <a:lnTo>
                    <a:pt x="250101" y="12979"/>
                  </a:lnTo>
                  <a:lnTo>
                    <a:pt x="250571" y="16230"/>
                  </a:lnTo>
                  <a:lnTo>
                    <a:pt x="255193" y="16230"/>
                  </a:lnTo>
                  <a:lnTo>
                    <a:pt x="259829" y="16230"/>
                  </a:lnTo>
                  <a:lnTo>
                    <a:pt x="260299" y="12979"/>
                  </a:lnTo>
                  <a:lnTo>
                    <a:pt x="260299" y="6959"/>
                  </a:lnTo>
                  <a:close/>
                </a:path>
                <a:path w="272414" h="18414">
                  <a:moveTo>
                    <a:pt x="272326" y="469"/>
                  </a:moveTo>
                  <a:lnTo>
                    <a:pt x="269570" y="469"/>
                  </a:lnTo>
                  <a:lnTo>
                    <a:pt x="269570" y="9271"/>
                  </a:lnTo>
                  <a:lnTo>
                    <a:pt x="270040" y="10655"/>
                  </a:lnTo>
                  <a:lnTo>
                    <a:pt x="270040" y="12052"/>
                  </a:lnTo>
                  <a:lnTo>
                    <a:pt x="269113" y="9728"/>
                  </a:lnTo>
                  <a:lnTo>
                    <a:pt x="268643" y="7874"/>
                  </a:lnTo>
                  <a:lnTo>
                    <a:pt x="267716" y="6032"/>
                  </a:lnTo>
                  <a:lnTo>
                    <a:pt x="265861" y="469"/>
                  </a:lnTo>
                  <a:lnTo>
                    <a:pt x="262623" y="469"/>
                  </a:lnTo>
                  <a:lnTo>
                    <a:pt x="262623" y="15760"/>
                  </a:lnTo>
                  <a:lnTo>
                    <a:pt x="265391" y="15760"/>
                  </a:lnTo>
                  <a:lnTo>
                    <a:pt x="265391" y="5575"/>
                  </a:lnTo>
                  <a:lnTo>
                    <a:pt x="264934" y="4178"/>
                  </a:lnTo>
                  <a:lnTo>
                    <a:pt x="265391" y="4178"/>
                  </a:lnTo>
                  <a:lnTo>
                    <a:pt x="265861" y="6489"/>
                  </a:lnTo>
                  <a:lnTo>
                    <a:pt x="266319" y="8343"/>
                  </a:lnTo>
                  <a:lnTo>
                    <a:pt x="267246" y="10210"/>
                  </a:lnTo>
                  <a:lnTo>
                    <a:pt x="269570" y="15760"/>
                  </a:lnTo>
                  <a:lnTo>
                    <a:pt x="272326" y="15760"/>
                  </a:lnTo>
                  <a:lnTo>
                    <a:pt x="272326" y="4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550167" y="6144501"/>
              <a:ext cx="590550" cy="130175"/>
            </a:xfrm>
            <a:custGeom>
              <a:avLst/>
              <a:gdLst/>
              <a:ahLst/>
              <a:cxnLst/>
              <a:rect l="l" t="t" r="r" b="b"/>
              <a:pathLst>
                <a:path w="590550" h="130175">
                  <a:moveTo>
                    <a:pt x="13436" y="75031"/>
                  </a:moveTo>
                  <a:lnTo>
                    <a:pt x="10198" y="71793"/>
                  </a:lnTo>
                  <a:lnTo>
                    <a:pt x="2781" y="71793"/>
                  </a:lnTo>
                  <a:lnTo>
                    <a:pt x="0" y="75031"/>
                  </a:lnTo>
                  <a:lnTo>
                    <a:pt x="0" y="82423"/>
                  </a:lnTo>
                  <a:lnTo>
                    <a:pt x="2781" y="85661"/>
                  </a:lnTo>
                  <a:lnTo>
                    <a:pt x="6477" y="85661"/>
                  </a:lnTo>
                  <a:lnTo>
                    <a:pt x="10198" y="85661"/>
                  </a:lnTo>
                  <a:lnTo>
                    <a:pt x="13436" y="82423"/>
                  </a:lnTo>
                  <a:lnTo>
                    <a:pt x="13436" y="75031"/>
                  </a:lnTo>
                  <a:close/>
                </a:path>
                <a:path w="590550" h="130175">
                  <a:moveTo>
                    <a:pt x="91719" y="82423"/>
                  </a:moveTo>
                  <a:lnTo>
                    <a:pt x="88455" y="79197"/>
                  </a:lnTo>
                  <a:lnTo>
                    <a:pt x="81064" y="79197"/>
                  </a:lnTo>
                  <a:lnTo>
                    <a:pt x="77800" y="82423"/>
                  </a:lnTo>
                  <a:lnTo>
                    <a:pt x="77800" y="89827"/>
                  </a:lnTo>
                  <a:lnTo>
                    <a:pt x="81064" y="92621"/>
                  </a:lnTo>
                  <a:lnTo>
                    <a:pt x="84759" y="92621"/>
                  </a:lnTo>
                  <a:lnTo>
                    <a:pt x="88455" y="92621"/>
                  </a:lnTo>
                  <a:lnTo>
                    <a:pt x="91719" y="89827"/>
                  </a:lnTo>
                  <a:lnTo>
                    <a:pt x="91719" y="82423"/>
                  </a:lnTo>
                  <a:close/>
                </a:path>
                <a:path w="590550" h="130175">
                  <a:moveTo>
                    <a:pt x="153301" y="61607"/>
                  </a:moveTo>
                  <a:lnTo>
                    <a:pt x="144513" y="60680"/>
                  </a:lnTo>
                  <a:lnTo>
                    <a:pt x="144513" y="69938"/>
                  </a:lnTo>
                  <a:lnTo>
                    <a:pt x="153301" y="70866"/>
                  </a:lnTo>
                  <a:lnTo>
                    <a:pt x="153301" y="61607"/>
                  </a:lnTo>
                  <a:close/>
                </a:path>
                <a:path w="590550" h="130175">
                  <a:moveTo>
                    <a:pt x="153301" y="49555"/>
                  </a:moveTo>
                  <a:lnTo>
                    <a:pt x="144513" y="48628"/>
                  </a:lnTo>
                  <a:lnTo>
                    <a:pt x="144513" y="57912"/>
                  </a:lnTo>
                  <a:lnTo>
                    <a:pt x="153301" y="58343"/>
                  </a:lnTo>
                  <a:lnTo>
                    <a:pt x="153301" y="49555"/>
                  </a:lnTo>
                  <a:close/>
                </a:path>
                <a:path w="590550" h="130175">
                  <a:moveTo>
                    <a:pt x="153301" y="37045"/>
                  </a:moveTo>
                  <a:lnTo>
                    <a:pt x="144513" y="36601"/>
                  </a:lnTo>
                  <a:lnTo>
                    <a:pt x="144513" y="45847"/>
                  </a:lnTo>
                  <a:lnTo>
                    <a:pt x="153301" y="46316"/>
                  </a:lnTo>
                  <a:lnTo>
                    <a:pt x="153301" y="37045"/>
                  </a:lnTo>
                  <a:close/>
                </a:path>
                <a:path w="590550" h="130175">
                  <a:moveTo>
                    <a:pt x="153301" y="24993"/>
                  </a:moveTo>
                  <a:lnTo>
                    <a:pt x="144513" y="24549"/>
                  </a:lnTo>
                  <a:lnTo>
                    <a:pt x="144513" y="33350"/>
                  </a:lnTo>
                  <a:lnTo>
                    <a:pt x="153301" y="34264"/>
                  </a:lnTo>
                  <a:lnTo>
                    <a:pt x="153301" y="24993"/>
                  </a:lnTo>
                  <a:close/>
                </a:path>
                <a:path w="590550" h="130175">
                  <a:moveTo>
                    <a:pt x="153301" y="12966"/>
                  </a:moveTo>
                  <a:lnTo>
                    <a:pt x="144513" y="12039"/>
                  </a:lnTo>
                  <a:lnTo>
                    <a:pt x="144513" y="21310"/>
                  </a:lnTo>
                  <a:lnTo>
                    <a:pt x="153301" y="22225"/>
                  </a:lnTo>
                  <a:lnTo>
                    <a:pt x="153301" y="12966"/>
                  </a:lnTo>
                  <a:close/>
                </a:path>
                <a:path w="590550" h="130175">
                  <a:moveTo>
                    <a:pt x="153301" y="444"/>
                  </a:moveTo>
                  <a:lnTo>
                    <a:pt x="144513" y="0"/>
                  </a:lnTo>
                  <a:lnTo>
                    <a:pt x="144513" y="9245"/>
                  </a:lnTo>
                  <a:lnTo>
                    <a:pt x="153301" y="9715"/>
                  </a:lnTo>
                  <a:lnTo>
                    <a:pt x="153301" y="444"/>
                  </a:lnTo>
                  <a:close/>
                </a:path>
                <a:path w="590550" h="130175">
                  <a:moveTo>
                    <a:pt x="164884" y="62522"/>
                  </a:moveTo>
                  <a:lnTo>
                    <a:pt x="156070" y="61607"/>
                  </a:lnTo>
                  <a:lnTo>
                    <a:pt x="156070" y="70866"/>
                  </a:lnTo>
                  <a:lnTo>
                    <a:pt x="164884" y="71780"/>
                  </a:lnTo>
                  <a:lnTo>
                    <a:pt x="164884" y="62522"/>
                  </a:lnTo>
                  <a:close/>
                </a:path>
                <a:path w="590550" h="130175">
                  <a:moveTo>
                    <a:pt x="164884" y="50012"/>
                  </a:moveTo>
                  <a:lnTo>
                    <a:pt x="156070" y="49542"/>
                  </a:lnTo>
                  <a:lnTo>
                    <a:pt x="156070" y="58813"/>
                  </a:lnTo>
                  <a:lnTo>
                    <a:pt x="164884" y="59283"/>
                  </a:lnTo>
                  <a:lnTo>
                    <a:pt x="164884" y="50012"/>
                  </a:lnTo>
                  <a:close/>
                </a:path>
                <a:path w="590550" h="130175">
                  <a:moveTo>
                    <a:pt x="164884" y="37960"/>
                  </a:moveTo>
                  <a:lnTo>
                    <a:pt x="156070" y="37515"/>
                  </a:lnTo>
                  <a:lnTo>
                    <a:pt x="156070" y="46761"/>
                  </a:lnTo>
                  <a:lnTo>
                    <a:pt x="164884" y="47244"/>
                  </a:lnTo>
                  <a:lnTo>
                    <a:pt x="164884" y="37960"/>
                  </a:lnTo>
                  <a:close/>
                </a:path>
                <a:path w="590550" h="130175">
                  <a:moveTo>
                    <a:pt x="164884" y="25933"/>
                  </a:moveTo>
                  <a:lnTo>
                    <a:pt x="156070" y="24993"/>
                  </a:lnTo>
                  <a:lnTo>
                    <a:pt x="156070" y="34264"/>
                  </a:lnTo>
                  <a:lnTo>
                    <a:pt x="164884" y="35191"/>
                  </a:lnTo>
                  <a:lnTo>
                    <a:pt x="164884" y="25933"/>
                  </a:lnTo>
                  <a:close/>
                </a:path>
                <a:path w="590550" h="130175">
                  <a:moveTo>
                    <a:pt x="164884" y="13411"/>
                  </a:moveTo>
                  <a:lnTo>
                    <a:pt x="156070" y="12954"/>
                  </a:lnTo>
                  <a:lnTo>
                    <a:pt x="156070" y="22212"/>
                  </a:lnTo>
                  <a:lnTo>
                    <a:pt x="164884" y="22694"/>
                  </a:lnTo>
                  <a:lnTo>
                    <a:pt x="164884" y="13411"/>
                  </a:lnTo>
                  <a:close/>
                </a:path>
                <a:path w="590550" h="130175">
                  <a:moveTo>
                    <a:pt x="164884" y="1384"/>
                  </a:moveTo>
                  <a:lnTo>
                    <a:pt x="156070" y="914"/>
                  </a:lnTo>
                  <a:lnTo>
                    <a:pt x="156070" y="10185"/>
                  </a:lnTo>
                  <a:lnTo>
                    <a:pt x="164884" y="10642"/>
                  </a:lnTo>
                  <a:lnTo>
                    <a:pt x="164884" y="1384"/>
                  </a:lnTo>
                  <a:close/>
                </a:path>
                <a:path w="590550" h="130175">
                  <a:moveTo>
                    <a:pt x="173228" y="88442"/>
                  </a:moveTo>
                  <a:lnTo>
                    <a:pt x="170002" y="85229"/>
                  </a:lnTo>
                  <a:lnTo>
                    <a:pt x="162572" y="85229"/>
                  </a:lnTo>
                  <a:lnTo>
                    <a:pt x="159346" y="88442"/>
                  </a:lnTo>
                  <a:lnTo>
                    <a:pt x="159346" y="95859"/>
                  </a:lnTo>
                  <a:lnTo>
                    <a:pt x="162572" y="99110"/>
                  </a:lnTo>
                  <a:lnTo>
                    <a:pt x="166281" y="99110"/>
                  </a:lnTo>
                  <a:lnTo>
                    <a:pt x="170002" y="99110"/>
                  </a:lnTo>
                  <a:lnTo>
                    <a:pt x="173228" y="95859"/>
                  </a:lnTo>
                  <a:lnTo>
                    <a:pt x="173228" y="88442"/>
                  </a:lnTo>
                  <a:close/>
                </a:path>
                <a:path w="590550" h="130175">
                  <a:moveTo>
                    <a:pt x="176936" y="63449"/>
                  </a:moveTo>
                  <a:lnTo>
                    <a:pt x="167665" y="62534"/>
                  </a:lnTo>
                  <a:lnTo>
                    <a:pt x="167665" y="71793"/>
                  </a:lnTo>
                  <a:lnTo>
                    <a:pt x="176936" y="72720"/>
                  </a:lnTo>
                  <a:lnTo>
                    <a:pt x="176936" y="63449"/>
                  </a:lnTo>
                  <a:close/>
                </a:path>
                <a:path w="590550" h="130175">
                  <a:moveTo>
                    <a:pt x="176936" y="50927"/>
                  </a:moveTo>
                  <a:lnTo>
                    <a:pt x="167665" y="50457"/>
                  </a:lnTo>
                  <a:lnTo>
                    <a:pt x="167665" y="59728"/>
                  </a:lnTo>
                  <a:lnTo>
                    <a:pt x="176936" y="60198"/>
                  </a:lnTo>
                  <a:lnTo>
                    <a:pt x="176936" y="50927"/>
                  </a:lnTo>
                  <a:close/>
                </a:path>
                <a:path w="590550" h="130175">
                  <a:moveTo>
                    <a:pt x="176936" y="38900"/>
                  </a:moveTo>
                  <a:lnTo>
                    <a:pt x="167665" y="38430"/>
                  </a:lnTo>
                  <a:lnTo>
                    <a:pt x="167665" y="47231"/>
                  </a:lnTo>
                  <a:lnTo>
                    <a:pt x="176936" y="48158"/>
                  </a:lnTo>
                  <a:lnTo>
                    <a:pt x="176936" y="38900"/>
                  </a:lnTo>
                  <a:close/>
                </a:path>
                <a:path w="590550" h="130175">
                  <a:moveTo>
                    <a:pt x="176936" y="26847"/>
                  </a:moveTo>
                  <a:lnTo>
                    <a:pt x="167665" y="25933"/>
                  </a:lnTo>
                  <a:lnTo>
                    <a:pt x="167665" y="35191"/>
                  </a:lnTo>
                  <a:lnTo>
                    <a:pt x="176936" y="35648"/>
                  </a:lnTo>
                  <a:lnTo>
                    <a:pt x="176936" y="26847"/>
                  </a:lnTo>
                  <a:close/>
                </a:path>
                <a:path w="590550" h="130175">
                  <a:moveTo>
                    <a:pt x="176936" y="14351"/>
                  </a:moveTo>
                  <a:lnTo>
                    <a:pt x="167665" y="13906"/>
                  </a:lnTo>
                  <a:lnTo>
                    <a:pt x="167665" y="23164"/>
                  </a:lnTo>
                  <a:lnTo>
                    <a:pt x="176936" y="23622"/>
                  </a:lnTo>
                  <a:lnTo>
                    <a:pt x="176936" y="14351"/>
                  </a:lnTo>
                  <a:close/>
                </a:path>
                <a:path w="590550" h="130175">
                  <a:moveTo>
                    <a:pt x="176936" y="2311"/>
                  </a:moveTo>
                  <a:lnTo>
                    <a:pt x="167665" y="1841"/>
                  </a:lnTo>
                  <a:lnTo>
                    <a:pt x="167665" y="10642"/>
                  </a:lnTo>
                  <a:lnTo>
                    <a:pt x="176936" y="11582"/>
                  </a:lnTo>
                  <a:lnTo>
                    <a:pt x="176936" y="2311"/>
                  </a:lnTo>
                  <a:close/>
                </a:path>
                <a:path w="590550" h="130175">
                  <a:moveTo>
                    <a:pt x="188506" y="64389"/>
                  </a:moveTo>
                  <a:lnTo>
                    <a:pt x="179705" y="63449"/>
                  </a:lnTo>
                  <a:lnTo>
                    <a:pt x="179705" y="72720"/>
                  </a:lnTo>
                  <a:lnTo>
                    <a:pt x="188506" y="73647"/>
                  </a:lnTo>
                  <a:lnTo>
                    <a:pt x="188506" y="64389"/>
                  </a:lnTo>
                  <a:close/>
                </a:path>
                <a:path w="590550" h="130175">
                  <a:moveTo>
                    <a:pt x="188506" y="51866"/>
                  </a:moveTo>
                  <a:lnTo>
                    <a:pt x="179705" y="51396"/>
                  </a:lnTo>
                  <a:lnTo>
                    <a:pt x="179705" y="60680"/>
                  </a:lnTo>
                  <a:lnTo>
                    <a:pt x="188506" y="61125"/>
                  </a:lnTo>
                  <a:lnTo>
                    <a:pt x="188506" y="51866"/>
                  </a:lnTo>
                  <a:close/>
                </a:path>
                <a:path w="590550" h="130175">
                  <a:moveTo>
                    <a:pt x="188506" y="39814"/>
                  </a:moveTo>
                  <a:lnTo>
                    <a:pt x="179705" y="38900"/>
                  </a:lnTo>
                  <a:lnTo>
                    <a:pt x="179705" y="48158"/>
                  </a:lnTo>
                  <a:lnTo>
                    <a:pt x="188506" y="49085"/>
                  </a:lnTo>
                  <a:lnTo>
                    <a:pt x="188506" y="39814"/>
                  </a:lnTo>
                  <a:close/>
                </a:path>
                <a:path w="590550" h="130175">
                  <a:moveTo>
                    <a:pt x="188506" y="27317"/>
                  </a:moveTo>
                  <a:lnTo>
                    <a:pt x="179705" y="26847"/>
                  </a:lnTo>
                  <a:lnTo>
                    <a:pt x="179705" y="36118"/>
                  </a:lnTo>
                  <a:lnTo>
                    <a:pt x="188506" y="36601"/>
                  </a:lnTo>
                  <a:lnTo>
                    <a:pt x="188506" y="27317"/>
                  </a:lnTo>
                  <a:close/>
                </a:path>
                <a:path w="590550" h="130175">
                  <a:moveTo>
                    <a:pt x="188506" y="15290"/>
                  </a:moveTo>
                  <a:lnTo>
                    <a:pt x="179705" y="14820"/>
                  </a:lnTo>
                  <a:lnTo>
                    <a:pt x="179705" y="24091"/>
                  </a:lnTo>
                  <a:lnTo>
                    <a:pt x="188506" y="24549"/>
                  </a:lnTo>
                  <a:lnTo>
                    <a:pt x="188506" y="15290"/>
                  </a:lnTo>
                  <a:close/>
                </a:path>
                <a:path w="590550" h="130175">
                  <a:moveTo>
                    <a:pt x="188506" y="3238"/>
                  </a:moveTo>
                  <a:lnTo>
                    <a:pt x="179705" y="2311"/>
                  </a:lnTo>
                  <a:lnTo>
                    <a:pt x="179705" y="11582"/>
                  </a:lnTo>
                  <a:lnTo>
                    <a:pt x="188506" y="12026"/>
                  </a:lnTo>
                  <a:lnTo>
                    <a:pt x="188506" y="3238"/>
                  </a:lnTo>
                  <a:close/>
                </a:path>
                <a:path w="590550" h="130175">
                  <a:moveTo>
                    <a:pt x="200545" y="65290"/>
                  </a:moveTo>
                  <a:lnTo>
                    <a:pt x="191287" y="64389"/>
                  </a:lnTo>
                  <a:lnTo>
                    <a:pt x="191287" y="73647"/>
                  </a:lnTo>
                  <a:lnTo>
                    <a:pt x="200545" y="74574"/>
                  </a:lnTo>
                  <a:lnTo>
                    <a:pt x="200545" y="65290"/>
                  </a:lnTo>
                  <a:close/>
                </a:path>
                <a:path w="590550" h="130175">
                  <a:moveTo>
                    <a:pt x="200545" y="52806"/>
                  </a:moveTo>
                  <a:lnTo>
                    <a:pt x="191287" y="52336"/>
                  </a:lnTo>
                  <a:lnTo>
                    <a:pt x="191287" y="61607"/>
                  </a:lnTo>
                  <a:lnTo>
                    <a:pt x="200545" y="62064"/>
                  </a:lnTo>
                  <a:lnTo>
                    <a:pt x="200545" y="52806"/>
                  </a:lnTo>
                  <a:close/>
                </a:path>
                <a:path w="590550" h="130175">
                  <a:moveTo>
                    <a:pt x="200545" y="40767"/>
                  </a:moveTo>
                  <a:lnTo>
                    <a:pt x="191287" y="39814"/>
                  </a:lnTo>
                  <a:lnTo>
                    <a:pt x="191287" y="49085"/>
                  </a:lnTo>
                  <a:lnTo>
                    <a:pt x="200545" y="50025"/>
                  </a:lnTo>
                  <a:lnTo>
                    <a:pt x="200545" y="40767"/>
                  </a:lnTo>
                  <a:close/>
                </a:path>
                <a:path w="590550" h="130175">
                  <a:moveTo>
                    <a:pt x="200545" y="28244"/>
                  </a:moveTo>
                  <a:lnTo>
                    <a:pt x="191287" y="27787"/>
                  </a:lnTo>
                  <a:lnTo>
                    <a:pt x="191287" y="37045"/>
                  </a:lnTo>
                  <a:lnTo>
                    <a:pt x="200545" y="37503"/>
                  </a:lnTo>
                  <a:lnTo>
                    <a:pt x="200545" y="28244"/>
                  </a:lnTo>
                  <a:close/>
                </a:path>
                <a:path w="590550" h="130175">
                  <a:moveTo>
                    <a:pt x="200545" y="16205"/>
                  </a:moveTo>
                  <a:lnTo>
                    <a:pt x="191287" y="15290"/>
                  </a:lnTo>
                  <a:lnTo>
                    <a:pt x="191287" y="24549"/>
                  </a:lnTo>
                  <a:lnTo>
                    <a:pt x="200545" y="25463"/>
                  </a:lnTo>
                  <a:lnTo>
                    <a:pt x="200545" y="16205"/>
                  </a:lnTo>
                  <a:close/>
                </a:path>
                <a:path w="590550" h="130175">
                  <a:moveTo>
                    <a:pt x="200545" y="3695"/>
                  </a:moveTo>
                  <a:lnTo>
                    <a:pt x="191287" y="3238"/>
                  </a:lnTo>
                  <a:lnTo>
                    <a:pt x="191287" y="12496"/>
                  </a:lnTo>
                  <a:lnTo>
                    <a:pt x="200545" y="12954"/>
                  </a:lnTo>
                  <a:lnTo>
                    <a:pt x="200545" y="3695"/>
                  </a:lnTo>
                  <a:close/>
                </a:path>
                <a:path w="590550" h="130175">
                  <a:moveTo>
                    <a:pt x="212128" y="66230"/>
                  </a:moveTo>
                  <a:lnTo>
                    <a:pt x="203327" y="65290"/>
                  </a:lnTo>
                  <a:lnTo>
                    <a:pt x="203327" y="74574"/>
                  </a:lnTo>
                  <a:lnTo>
                    <a:pt x="212128" y="75488"/>
                  </a:lnTo>
                  <a:lnTo>
                    <a:pt x="212128" y="66230"/>
                  </a:lnTo>
                  <a:close/>
                </a:path>
                <a:path w="590550" h="130175">
                  <a:moveTo>
                    <a:pt x="212128" y="53721"/>
                  </a:moveTo>
                  <a:lnTo>
                    <a:pt x="203327" y="53263"/>
                  </a:lnTo>
                  <a:lnTo>
                    <a:pt x="203327" y="62522"/>
                  </a:lnTo>
                  <a:lnTo>
                    <a:pt x="212128" y="62979"/>
                  </a:lnTo>
                  <a:lnTo>
                    <a:pt x="212128" y="53721"/>
                  </a:lnTo>
                  <a:close/>
                </a:path>
                <a:path w="590550" h="130175">
                  <a:moveTo>
                    <a:pt x="212128" y="41224"/>
                  </a:moveTo>
                  <a:lnTo>
                    <a:pt x="203327" y="40767"/>
                  </a:lnTo>
                  <a:lnTo>
                    <a:pt x="203327" y="50025"/>
                  </a:lnTo>
                  <a:lnTo>
                    <a:pt x="212128" y="50927"/>
                  </a:lnTo>
                  <a:lnTo>
                    <a:pt x="212128" y="41224"/>
                  </a:lnTo>
                  <a:close/>
                </a:path>
                <a:path w="590550" h="130175">
                  <a:moveTo>
                    <a:pt x="212128" y="29171"/>
                  </a:moveTo>
                  <a:lnTo>
                    <a:pt x="203327" y="28727"/>
                  </a:lnTo>
                  <a:lnTo>
                    <a:pt x="203327" y="37960"/>
                  </a:lnTo>
                  <a:lnTo>
                    <a:pt x="212128" y="38430"/>
                  </a:lnTo>
                  <a:lnTo>
                    <a:pt x="212128" y="29171"/>
                  </a:lnTo>
                  <a:close/>
                </a:path>
                <a:path w="590550" h="130175">
                  <a:moveTo>
                    <a:pt x="212128" y="16662"/>
                  </a:moveTo>
                  <a:lnTo>
                    <a:pt x="203327" y="16205"/>
                  </a:lnTo>
                  <a:lnTo>
                    <a:pt x="203327" y="25463"/>
                  </a:lnTo>
                  <a:lnTo>
                    <a:pt x="212128" y="25933"/>
                  </a:lnTo>
                  <a:lnTo>
                    <a:pt x="212128" y="16662"/>
                  </a:lnTo>
                  <a:close/>
                </a:path>
                <a:path w="590550" h="130175">
                  <a:moveTo>
                    <a:pt x="212128" y="4622"/>
                  </a:moveTo>
                  <a:lnTo>
                    <a:pt x="203327" y="4165"/>
                  </a:lnTo>
                  <a:lnTo>
                    <a:pt x="203327" y="13423"/>
                  </a:lnTo>
                  <a:lnTo>
                    <a:pt x="212128" y="13906"/>
                  </a:lnTo>
                  <a:lnTo>
                    <a:pt x="212128" y="4622"/>
                  </a:lnTo>
                  <a:close/>
                </a:path>
                <a:path w="590550" h="130175">
                  <a:moveTo>
                    <a:pt x="224193" y="67132"/>
                  </a:moveTo>
                  <a:lnTo>
                    <a:pt x="215379" y="66217"/>
                  </a:lnTo>
                  <a:lnTo>
                    <a:pt x="215379" y="75476"/>
                  </a:lnTo>
                  <a:lnTo>
                    <a:pt x="224193" y="76428"/>
                  </a:lnTo>
                  <a:lnTo>
                    <a:pt x="224193" y="67132"/>
                  </a:lnTo>
                  <a:close/>
                </a:path>
                <a:path w="590550" h="130175">
                  <a:moveTo>
                    <a:pt x="224193" y="54635"/>
                  </a:moveTo>
                  <a:lnTo>
                    <a:pt x="215379" y="53721"/>
                  </a:lnTo>
                  <a:lnTo>
                    <a:pt x="215379" y="63436"/>
                  </a:lnTo>
                  <a:lnTo>
                    <a:pt x="224193" y="63893"/>
                  </a:lnTo>
                  <a:lnTo>
                    <a:pt x="224193" y="54635"/>
                  </a:lnTo>
                  <a:close/>
                </a:path>
                <a:path w="590550" h="130175">
                  <a:moveTo>
                    <a:pt x="224193" y="42151"/>
                  </a:moveTo>
                  <a:lnTo>
                    <a:pt x="215379" y="41681"/>
                  </a:lnTo>
                  <a:lnTo>
                    <a:pt x="215379" y="50927"/>
                  </a:lnTo>
                  <a:lnTo>
                    <a:pt x="224193" y="51396"/>
                  </a:lnTo>
                  <a:lnTo>
                    <a:pt x="224193" y="42151"/>
                  </a:lnTo>
                  <a:close/>
                </a:path>
                <a:path w="590550" h="130175">
                  <a:moveTo>
                    <a:pt x="224193" y="30111"/>
                  </a:moveTo>
                  <a:lnTo>
                    <a:pt x="215379" y="29171"/>
                  </a:lnTo>
                  <a:lnTo>
                    <a:pt x="215379" y="38430"/>
                  </a:lnTo>
                  <a:lnTo>
                    <a:pt x="224193" y="39357"/>
                  </a:lnTo>
                  <a:lnTo>
                    <a:pt x="224193" y="30111"/>
                  </a:lnTo>
                  <a:close/>
                </a:path>
                <a:path w="590550" h="130175">
                  <a:moveTo>
                    <a:pt x="224193" y="17589"/>
                  </a:moveTo>
                  <a:lnTo>
                    <a:pt x="215379" y="17132"/>
                  </a:lnTo>
                  <a:lnTo>
                    <a:pt x="215379" y="26390"/>
                  </a:lnTo>
                  <a:lnTo>
                    <a:pt x="224193" y="26847"/>
                  </a:lnTo>
                  <a:lnTo>
                    <a:pt x="224193" y="17589"/>
                  </a:lnTo>
                  <a:close/>
                </a:path>
                <a:path w="590550" h="130175">
                  <a:moveTo>
                    <a:pt x="224193" y="5562"/>
                  </a:moveTo>
                  <a:lnTo>
                    <a:pt x="215379" y="4622"/>
                  </a:lnTo>
                  <a:lnTo>
                    <a:pt x="215379" y="13906"/>
                  </a:lnTo>
                  <a:lnTo>
                    <a:pt x="224193" y="14820"/>
                  </a:lnTo>
                  <a:lnTo>
                    <a:pt x="224193" y="5562"/>
                  </a:lnTo>
                  <a:close/>
                </a:path>
                <a:path w="590550" h="130175">
                  <a:moveTo>
                    <a:pt x="236220" y="67627"/>
                  </a:moveTo>
                  <a:lnTo>
                    <a:pt x="226949" y="67132"/>
                  </a:lnTo>
                  <a:lnTo>
                    <a:pt x="226949" y="76428"/>
                  </a:lnTo>
                  <a:lnTo>
                    <a:pt x="236220" y="77330"/>
                  </a:lnTo>
                  <a:lnTo>
                    <a:pt x="236220" y="67627"/>
                  </a:lnTo>
                  <a:close/>
                </a:path>
                <a:path w="590550" h="130175">
                  <a:moveTo>
                    <a:pt x="236220" y="55575"/>
                  </a:moveTo>
                  <a:lnTo>
                    <a:pt x="226949" y="54648"/>
                  </a:lnTo>
                  <a:lnTo>
                    <a:pt x="226949" y="63906"/>
                  </a:lnTo>
                  <a:lnTo>
                    <a:pt x="236220" y="64846"/>
                  </a:lnTo>
                  <a:lnTo>
                    <a:pt x="236220" y="55575"/>
                  </a:lnTo>
                  <a:close/>
                </a:path>
                <a:path w="590550" h="130175">
                  <a:moveTo>
                    <a:pt x="236220" y="43078"/>
                  </a:moveTo>
                  <a:lnTo>
                    <a:pt x="226949" y="42608"/>
                  </a:lnTo>
                  <a:lnTo>
                    <a:pt x="226949" y="51866"/>
                  </a:lnTo>
                  <a:lnTo>
                    <a:pt x="236220" y="52336"/>
                  </a:lnTo>
                  <a:lnTo>
                    <a:pt x="236220" y="43078"/>
                  </a:lnTo>
                  <a:close/>
                </a:path>
                <a:path w="590550" h="130175">
                  <a:moveTo>
                    <a:pt x="236220" y="31038"/>
                  </a:moveTo>
                  <a:lnTo>
                    <a:pt x="226949" y="30111"/>
                  </a:lnTo>
                  <a:lnTo>
                    <a:pt x="226949" y="39357"/>
                  </a:lnTo>
                  <a:lnTo>
                    <a:pt x="236220" y="40309"/>
                  </a:lnTo>
                  <a:lnTo>
                    <a:pt x="236220" y="31038"/>
                  </a:lnTo>
                  <a:close/>
                </a:path>
                <a:path w="590550" h="130175">
                  <a:moveTo>
                    <a:pt x="236220" y="18516"/>
                  </a:moveTo>
                  <a:lnTo>
                    <a:pt x="226949" y="18046"/>
                  </a:lnTo>
                  <a:lnTo>
                    <a:pt x="226949" y="27317"/>
                  </a:lnTo>
                  <a:lnTo>
                    <a:pt x="236220" y="27787"/>
                  </a:lnTo>
                  <a:lnTo>
                    <a:pt x="236220" y="18516"/>
                  </a:lnTo>
                  <a:close/>
                </a:path>
                <a:path w="590550" h="130175">
                  <a:moveTo>
                    <a:pt x="236220" y="6019"/>
                  </a:moveTo>
                  <a:lnTo>
                    <a:pt x="226949" y="5562"/>
                  </a:lnTo>
                  <a:lnTo>
                    <a:pt x="226949" y="14820"/>
                  </a:lnTo>
                  <a:lnTo>
                    <a:pt x="236220" y="15290"/>
                  </a:lnTo>
                  <a:lnTo>
                    <a:pt x="236220" y="6019"/>
                  </a:lnTo>
                  <a:close/>
                </a:path>
                <a:path w="590550" h="130175">
                  <a:moveTo>
                    <a:pt x="256578" y="69469"/>
                  </a:moveTo>
                  <a:lnTo>
                    <a:pt x="247802" y="68541"/>
                  </a:lnTo>
                  <a:lnTo>
                    <a:pt x="247802" y="78257"/>
                  </a:lnTo>
                  <a:lnTo>
                    <a:pt x="256578" y="78727"/>
                  </a:lnTo>
                  <a:lnTo>
                    <a:pt x="256578" y="69469"/>
                  </a:lnTo>
                  <a:close/>
                </a:path>
                <a:path w="590550" h="130175">
                  <a:moveTo>
                    <a:pt x="256578" y="56959"/>
                  </a:moveTo>
                  <a:lnTo>
                    <a:pt x="247802" y="56515"/>
                  </a:lnTo>
                  <a:lnTo>
                    <a:pt x="247802" y="65760"/>
                  </a:lnTo>
                  <a:lnTo>
                    <a:pt x="256578" y="66230"/>
                  </a:lnTo>
                  <a:lnTo>
                    <a:pt x="256578" y="56959"/>
                  </a:lnTo>
                  <a:close/>
                </a:path>
                <a:path w="590550" h="130175">
                  <a:moveTo>
                    <a:pt x="269100" y="70396"/>
                  </a:moveTo>
                  <a:lnTo>
                    <a:pt x="259842" y="69481"/>
                  </a:lnTo>
                  <a:lnTo>
                    <a:pt x="259842" y="79209"/>
                  </a:lnTo>
                  <a:lnTo>
                    <a:pt x="269100" y="79654"/>
                  </a:lnTo>
                  <a:lnTo>
                    <a:pt x="269100" y="70396"/>
                  </a:lnTo>
                  <a:close/>
                </a:path>
                <a:path w="590550" h="130175">
                  <a:moveTo>
                    <a:pt x="269100" y="57899"/>
                  </a:moveTo>
                  <a:lnTo>
                    <a:pt x="259842" y="57416"/>
                  </a:lnTo>
                  <a:lnTo>
                    <a:pt x="259842" y="66687"/>
                  </a:lnTo>
                  <a:lnTo>
                    <a:pt x="269100" y="67132"/>
                  </a:lnTo>
                  <a:lnTo>
                    <a:pt x="269100" y="57899"/>
                  </a:lnTo>
                  <a:close/>
                </a:path>
                <a:path w="590550" h="130175">
                  <a:moveTo>
                    <a:pt x="281152" y="71323"/>
                  </a:moveTo>
                  <a:lnTo>
                    <a:pt x="271881" y="70396"/>
                  </a:lnTo>
                  <a:lnTo>
                    <a:pt x="271881" y="80124"/>
                  </a:lnTo>
                  <a:lnTo>
                    <a:pt x="281152" y="80594"/>
                  </a:lnTo>
                  <a:lnTo>
                    <a:pt x="281152" y="71323"/>
                  </a:lnTo>
                  <a:close/>
                </a:path>
                <a:path w="590550" h="130175">
                  <a:moveTo>
                    <a:pt x="293179" y="72237"/>
                  </a:moveTo>
                  <a:lnTo>
                    <a:pt x="283908" y="71323"/>
                  </a:lnTo>
                  <a:lnTo>
                    <a:pt x="283908" y="81051"/>
                  </a:lnTo>
                  <a:lnTo>
                    <a:pt x="293179" y="81495"/>
                  </a:lnTo>
                  <a:lnTo>
                    <a:pt x="293179" y="72237"/>
                  </a:lnTo>
                  <a:close/>
                </a:path>
                <a:path w="590550" h="130175">
                  <a:moveTo>
                    <a:pt x="305689" y="73164"/>
                  </a:moveTo>
                  <a:lnTo>
                    <a:pt x="296430" y="72250"/>
                  </a:lnTo>
                  <a:lnTo>
                    <a:pt x="296430" y="81978"/>
                  </a:lnTo>
                  <a:lnTo>
                    <a:pt x="305689" y="82423"/>
                  </a:lnTo>
                  <a:lnTo>
                    <a:pt x="305689" y="73164"/>
                  </a:lnTo>
                  <a:close/>
                </a:path>
                <a:path w="590550" h="130175">
                  <a:moveTo>
                    <a:pt x="317715" y="74104"/>
                  </a:moveTo>
                  <a:lnTo>
                    <a:pt x="308470" y="73164"/>
                  </a:lnTo>
                  <a:lnTo>
                    <a:pt x="308470" y="82905"/>
                  </a:lnTo>
                  <a:lnTo>
                    <a:pt x="317715" y="83362"/>
                  </a:lnTo>
                  <a:lnTo>
                    <a:pt x="317715" y="74104"/>
                  </a:lnTo>
                  <a:close/>
                </a:path>
                <a:path w="590550" h="130175">
                  <a:moveTo>
                    <a:pt x="330238" y="75031"/>
                  </a:moveTo>
                  <a:lnTo>
                    <a:pt x="320967" y="74104"/>
                  </a:lnTo>
                  <a:lnTo>
                    <a:pt x="320967" y="83832"/>
                  </a:lnTo>
                  <a:lnTo>
                    <a:pt x="330238" y="84289"/>
                  </a:lnTo>
                  <a:lnTo>
                    <a:pt x="330238" y="75031"/>
                  </a:lnTo>
                  <a:close/>
                </a:path>
                <a:path w="590550" h="130175">
                  <a:moveTo>
                    <a:pt x="342760" y="75958"/>
                  </a:moveTo>
                  <a:lnTo>
                    <a:pt x="333019" y="75488"/>
                  </a:lnTo>
                  <a:lnTo>
                    <a:pt x="333019" y="84747"/>
                  </a:lnTo>
                  <a:lnTo>
                    <a:pt x="342760" y="85661"/>
                  </a:lnTo>
                  <a:lnTo>
                    <a:pt x="342760" y="75958"/>
                  </a:lnTo>
                  <a:close/>
                </a:path>
                <a:path w="590550" h="130175">
                  <a:moveTo>
                    <a:pt x="424726" y="107442"/>
                  </a:moveTo>
                  <a:lnTo>
                    <a:pt x="421474" y="104203"/>
                  </a:lnTo>
                  <a:lnTo>
                    <a:pt x="414070" y="104203"/>
                  </a:lnTo>
                  <a:lnTo>
                    <a:pt x="410806" y="107442"/>
                  </a:lnTo>
                  <a:lnTo>
                    <a:pt x="410806" y="114846"/>
                  </a:lnTo>
                  <a:lnTo>
                    <a:pt x="414070" y="117627"/>
                  </a:lnTo>
                  <a:lnTo>
                    <a:pt x="417766" y="117627"/>
                  </a:lnTo>
                  <a:lnTo>
                    <a:pt x="421474" y="117627"/>
                  </a:lnTo>
                  <a:lnTo>
                    <a:pt x="424726" y="114846"/>
                  </a:lnTo>
                  <a:lnTo>
                    <a:pt x="424726" y="107442"/>
                  </a:lnTo>
                  <a:close/>
                </a:path>
                <a:path w="590550" h="130175">
                  <a:moveTo>
                    <a:pt x="510413" y="113461"/>
                  </a:moveTo>
                  <a:lnTo>
                    <a:pt x="507174" y="110680"/>
                  </a:lnTo>
                  <a:lnTo>
                    <a:pt x="499770" y="110680"/>
                  </a:lnTo>
                  <a:lnTo>
                    <a:pt x="496519" y="113461"/>
                  </a:lnTo>
                  <a:lnTo>
                    <a:pt x="496519" y="121348"/>
                  </a:lnTo>
                  <a:lnTo>
                    <a:pt x="499770" y="124142"/>
                  </a:lnTo>
                  <a:lnTo>
                    <a:pt x="503466" y="124142"/>
                  </a:lnTo>
                  <a:lnTo>
                    <a:pt x="507174" y="124142"/>
                  </a:lnTo>
                  <a:lnTo>
                    <a:pt x="510413" y="121348"/>
                  </a:lnTo>
                  <a:lnTo>
                    <a:pt x="510413" y="113461"/>
                  </a:lnTo>
                  <a:close/>
                </a:path>
                <a:path w="590550" h="130175">
                  <a:moveTo>
                    <a:pt x="590080" y="119037"/>
                  </a:moveTo>
                  <a:lnTo>
                    <a:pt x="587286" y="116243"/>
                  </a:lnTo>
                  <a:lnTo>
                    <a:pt x="579894" y="116243"/>
                  </a:lnTo>
                  <a:lnTo>
                    <a:pt x="576630" y="119037"/>
                  </a:lnTo>
                  <a:lnTo>
                    <a:pt x="576630" y="126441"/>
                  </a:lnTo>
                  <a:lnTo>
                    <a:pt x="579894" y="129679"/>
                  </a:lnTo>
                  <a:lnTo>
                    <a:pt x="583590" y="129679"/>
                  </a:lnTo>
                  <a:lnTo>
                    <a:pt x="587286" y="129679"/>
                  </a:lnTo>
                  <a:lnTo>
                    <a:pt x="590080" y="126441"/>
                  </a:lnTo>
                  <a:lnTo>
                    <a:pt x="590080" y="1190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797969" y="6151435"/>
              <a:ext cx="95250" cy="78740"/>
            </a:xfrm>
            <a:custGeom>
              <a:avLst/>
              <a:gdLst/>
              <a:ahLst/>
              <a:cxnLst/>
              <a:rect l="l" t="t" r="r" b="b"/>
              <a:pathLst>
                <a:path w="95250" h="78739">
                  <a:moveTo>
                    <a:pt x="8775" y="62534"/>
                  </a:moveTo>
                  <a:lnTo>
                    <a:pt x="0" y="61607"/>
                  </a:lnTo>
                  <a:lnTo>
                    <a:pt x="0" y="71323"/>
                  </a:lnTo>
                  <a:lnTo>
                    <a:pt x="8775" y="71793"/>
                  </a:lnTo>
                  <a:lnTo>
                    <a:pt x="8775" y="62534"/>
                  </a:lnTo>
                  <a:close/>
                </a:path>
                <a:path w="95250" h="78739">
                  <a:moveTo>
                    <a:pt x="8775" y="50025"/>
                  </a:moveTo>
                  <a:lnTo>
                    <a:pt x="0" y="49580"/>
                  </a:lnTo>
                  <a:lnTo>
                    <a:pt x="0" y="58826"/>
                  </a:lnTo>
                  <a:lnTo>
                    <a:pt x="8775" y="59296"/>
                  </a:lnTo>
                  <a:lnTo>
                    <a:pt x="8775" y="50025"/>
                  </a:lnTo>
                  <a:close/>
                </a:path>
                <a:path w="95250" h="78739">
                  <a:moveTo>
                    <a:pt x="8775" y="37528"/>
                  </a:moveTo>
                  <a:lnTo>
                    <a:pt x="0" y="37058"/>
                  </a:lnTo>
                  <a:lnTo>
                    <a:pt x="0" y="46329"/>
                  </a:lnTo>
                  <a:lnTo>
                    <a:pt x="8775" y="47256"/>
                  </a:lnTo>
                  <a:lnTo>
                    <a:pt x="8775" y="37528"/>
                  </a:lnTo>
                  <a:close/>
                </a:path>
                <a:path w="95250" h="78739">
                  <a:moveTo>
                    <a:pt x="8775" y="25476"/>
                  </a:moveTo>
                  <a:lnTo>
                    <a:pt x="0" y="24561"/>
                  </a:lnTo>
                  <a:lnTo>
                    <a:pt x="0" y="34277"/>
                  </a:lnTo>
                  <a:lnTo>
                    <a:pt x="8775" y="34747"/>
                  </a:lnTo>
                  <a:lnTo>
                    <a:pt x="8775" y="25476"/>
                  </a:lnTo>
                  <a:close/>
                </a:path>
                <a:path w="95250" h="78739">
                  <a:moveTo>
                    <a:pt x="8775" y="12979"/>
                  </a:moveTo>
                  <a:lnTo>
                    <a:pt x="0" y="12509"/>
                  </a:lnTo>
                  <a:lnTo>
                    <a:pt x="0" y="21780"/>
                  </a:lnTo>
                  <a:lnTo>
                    <a:pt x="8775" y="22225"/>
                  </a:lnTo>
                  <a:lnTo>
                    <a:pt x="8775" y="12979"/>
                  </a:lnTo>
                  <a:close/>
                </a:path>
                <a:path w="95250" h="78739">
                  <a:moveTo>
                    <a:pt x="8775" y="469"/>
                  </a:moveTo>
                  <a:lnTo>
                    <a:pt x="0" y="0"/>
                  </a:lnTo>
                  <a:lnTo>
                    <a:pt x="0" y="9271"/>
                  </a:lnTo>
                  <a:lnTo>
                    <a:pt x="8775" y="10198"/>
                  </a:lnTo>
                  <a:lnTo>
                    <a:pt x="8775" y="469"/>
                  </a:lnTo>
                  <a:close/>
                </a:path>
                <a:path w="95250" h="78739">
                  <a:moveTo>
                    <a:pt x="21297" y="63461"/>
                  </a:moveTo>
                  <a:lnTo>
                    <a:pt x="12039" y="62547"/>
                  </a:lnTo>
                  <a:lnTo>
                    <a:pt x="12039" y="72275"/>
                  </a:lnTo>
                  <a:lnTo>
                    <a:pt x="21297" y="72720"/>
                  </a:lnTo>
                  <a:lnTo>
                    <a:pt x="21297" y="63461"/>
                  </a:lnTo>
                  <a:close/>
                </a:path>
                <a:path w="95250" h="78739">
                  <a:moveTo>
                    <a:pt x="21297" y="50965"/>
                  </a:moveTo>
                  <a:lnTo>
                    <a:pt x="12039" y="50482"/>
                  </a:lnTo>
                  <a:lnTo>
                    <a:pt x="12039" y="59753"/>
                  </a:lnTo>
                  <a:lnTo>
                    <a:pt x="21297" y="60198"/>
                  </a:lnTo>
                  <a:lnTo>
                    <a:pt x="21297" y="50965"/>
                  </a:lnTo>
                  <a:close/>
                </a:path>
                <a:path w="95250" h="78739">
                  <a:moveTo>
                    <a:pt x="21297" y="38442"/>
                  </a:moveTo>
                  <a:lnTo>
                    <a:pt x="12039" y="37985"/>
                  </a:lnTo>
                  <a:lnTo>
                    <a:pt x="12039" y="47244"/>
                  </a:lnTo>
                  <a:lnTo>
                    <a:pt x="21297" y="48183"/>
                  </a:lnTo>
                  <a:lnTo>
                    <a:pt x="21297" y="38442"/>
                  </a:lnTo>
                  <a:close/>
                </a:path>
                <a:path w="95250" h="78739">
                  <a:moveTo>
                    <a:pt x="21297" y="26416"/>
                  </a:moveTo>
                  <a:lnTo>
                    <a:pt x="12039" y="25488"/>
                  </a:lnTo>
                  <a:lnTo>
                    <a:pt x="12039" y="34759"/>
                  </a:lnTo>
                  <a:lnTo>
                    <a:pt x="21297" y="35674"/>
                  </a:lnTo>
                  <a:lnTo>
                    <a:pt x="21297" y="26416"/>
                  </a:lnTo>
                  <a:close/>
                </a:path>
                <a:path w="95250" h="78739">
                  <a:moveTo>
                    <a:pt x="21297" y="13906"/>
                  </a:moveTo>
                  <a:lnTo>
                    <a:pt x="12039" y="12992"/>
                  </a:lnTo>
                  <a:lnTo>
                    <a:pt x="12039" y="22707"/>
                  </a:lnTo>
                  <a:lnTo>
                    <a:pt x="21297" y="23177"/>
                  </a:lnTo>
                  <a:lnTo>
                    <a:pt x="21297" y="13906"/>
                  </a:lnTo>
                  <a:close/>
                </a:path>
                <a:path w="95250" h="78739">
                  <a:moveTo>
                    <a:pt x="21297" y="1384"/>
                  </a:moveTo>
                  <a:lnTo>
                    <a:pt x="12039" y="939"/>
                  </a:lnTo>
                  <a:lnTo>
                    <a:pt x="12039" y="10198"/>
                  </a:lnTo>
                  <a:lnTo>
                    <a:pt x="21297" y="10655"/>
                  </a:lnTo>
                  <a:lnTo>
                    <a:pt x="21297" y="1384"/>
                  </a:lnTo>
                  <a:close/>
                </a:path>
                <a:path w="95250" h="78739">
                  <a:moveTo>
                    <a:pt x="33350" y="64389"/>
                  </a:moveTo>
                  <a:lnTo>
                    <a:pt x="24079" y="63461"/>
                  </a:lnTo>
                  <a:lnTo>
                    <a:pt x="24079" y="73190"/>
                  </a:lnTo>
                  <a:lnTo>
                    <a:pt x="33350" y="73660"/>
                  </a:lnTo>
                  <a:lnTo>
                    <a:pt x="33350" y="64389"/>
                  </a:lnTo>
                  <a:close/>
                </a:path>
                <a:path w="95250" h="78739">
                  <a:moveTo>
                    <a:pt x="33350" y="51879"/>
                  </a:moveTo>
                  <a:lnTo>
                    <a:pt x="24079" y="51409"/>
                  </a:lnTo>
                  <a:lnTo>
                    <a:pt x="24079" y="60693"/>
                  </a:lnTo>
                  <a:lnTo>
                    <a:pt x="33350" y="61163"/>
                  </a:lnTo>
                  <a:lnTo>
                    <a:pt x="33350" y="51879"/>
                  </a:lnTo>
                  <a:close/>
                </a:path>
                <a:path w="95250" h="78739">
                  <a:moveTo>
                    <a:pt x="33350" y="39382"/>
                  </a:moveTo>
                  <a:lnTo>
                    <a:pt x="24079" y="38912"/>
                  </a:lnTo>
                  <a:lnTo>
                    <a:pt x="24079" y="48183"/>
                  </a:lnTo>
                  <a:lnTo>
                    <a:pt x="33350" y="49085"/>
                  </a:lnTo>
                  <a:lnTo>
                    <a:pt x="33350" y="39382"/>
                  </a:lnTo>
                  <a:close/>
                </a:path>
                <a:path w="95250" h="78739">
                  <a:moveTo>
                    <a:pt x="33350" y="26860"/>
                  </a:moveTo>
                  <a:lnTo>
                    <a:pt x="24079" y="26403"/>
                  </a:lnTo>
                  <a:lnTo>
                    <a:pt x="24079" y="35661"/>
                  </a:lnTo>
                  <a:lnTo>
                    <a:pt x="33350" y="36588"/>
                  </a:lnTo>
                  <a:lnTo>
                    <a:pt x="33350" y="26860"/>
                  </a:lnTo>
                  <a:close/>
                </a:path>
                <a:path w="95250" h="78739">
                  <a:moveTo>
                    <a:pt x="33350" y="14820"/>
                  </a:moveTo>
                  <a:lnTo>
                    <a:pt x="24079" y="13893"/>
                  </a:lnTo>
                  <a:lnTo>
                    <a:pt x="24079" y="23177"/>
                  </a:lnTo>
                  <a:lnTo>
                    <a:pt x="33350" y="24104"/>
                  </a:lnTo>
                  <a:lnTo>
                    <a:pt x="33350" y="14820"/>
                  </a:lnTo>
                  <a:close/>
                </a:path>
                <a:path w="95250" h="78739">
                  <a:moveTo>
                    <a:pt x="33350" y="2311"/>
                  </a:moveTo>
                  <a:lnTo>
                    <a:pt x="24079" y="1384"/>
                  </a:lnTo>
                  <a:lnTo>
                    <a:pt x="24079" y="11112"/>
                  </a:lnTo>
                  <a:lnTo>
                    <a:pt x="33350" y="11582"/>
                  </a:lnTo>
                  <a:lnTo>
                    <a:pt x="33350" y="2311"/>
                  </a:lnTo>
                  <a:close/>
                </a:path>
                <a:path w="95250" h="78739">
                  <a:moveTo>
                    <a:pt x="45377" y="65303"/>
                  </a:moveTo>
                  <a:lnTo>
                    <a:pt x="36106" y="64389"/>
                  </a:lnTo>
                  <a:lnTo>
                    <a:pt x="36106" y="74117"/>
                  </a:lnTo>
                  <a:lnTo>
                    <a:pt x="45377" y="74561"/>
                  </a:lnTo>
                  <a:lnTo>
                    <a:pt x="45377" y="65303"/>
                  </a:lnTo>
                  <a:close/>
                </a:path>
                <a:path w="95250" h="78739">
                  <a:moveTo>
                    <a:pt x="45377" y="52806"/>
                  </a:moveTo>
                  <a:lnTo>
                    <a:pt x="36106" y="52362"/>
                  </a:lnTo>
                  <a:lnTo>
                    <a:pt x="36106" y="61607"/>
                  </a:lnTo>
                  <a:lnTo>
                    <a:pt x="45377" y="62077"/>
                  </a:lnTo>
                  <a:lnTo>
                    <a:pt x="45377" y="52806"/>
                  </a:lnTo>
                  <a:close/>
                </a:path>
                <a:path w="95250" h="78739">
                  <a:moveTo>
                    <a:pt x="45377" y="40309"/>
                  </a:moveTo>
                  <a:lnTo>
                    <a:pt x="36106" y="39839"/>
                  </a:lnTo>
                  <a:lnTo>
                    <a:pt x="36106" y="49098"/>
                  </a:lnTo>
                  <a:lnTo>
                    <a:pt x="45377" y="49580"/>
                  </a:lnTo>
                  <a:lnTo>
                    <a:pt x="45377" y="40309"/>
                  </a:lnTo>
                  <a:close/>
                </a:path>
                <a:path w="95250" h="78739">
                  <a:moveTo>
                    <a:pt x="45377" y="27800"/>
                  </a:moveTo>
                  <a:lnTo>
                    <a:pt x="36106" y="27330"/>
                  </a:lnTo>
                  <a:lnTo>
                    <a:pt x="36106" y="36588"/>
                  </a:lnTo>
                  <a:lnTo>
                    <a:pt x="45377" y="37515"/>
                  </a:lnTo>
                  <a:lnTo>
                    <a:pt x="45377" y="27800"/>
                  </a:lnTo>
                  <a:close/>
                </a:path>
                <a:path w="95250" h="78739">
                  <a:moveTo>
                    <a:pt x="45377" y="15278"/>
                  </a:moveTo>
                  <a:lnTo>
                    <a:pt x="36106" y="14820"/>
                  </a:lnTo>
                  <a:lnTo>
                    <a:pt x="36106" y="24104"/>
                  </a:lnTo>
                  <a:lnTo>
                    <a:pt x="45377" y="25019"/>
                  </a:lnTo>
                  <a:lnTo>
                    <a:pt x="45377" y="15278"/>
                  </a:lnTo>
                  <a:close/>
                </a:path>
                <a:path w="95250" h="78739">
                  <a:moveTo>
                    <a:pt x="45377" y="3251"/>
                  </a:moveTo>
                  <a:lnTo>
                    <a:pt x="36106" y="2324"/>
                  </a:lnTo>
                  <a:lnTo>
                    <a:pt x="36106" y="12052"/>
                  </a:lnTo>
                  <a:lnTo>
                    <a:pt x="45377" y="12522"/>
                  </a:lnTo>
                  <a:lnTo>
                    <a:pt x="45377" y="3251"/>
                  </a:lnTo>
                  <a:close/>
                </a:path>
                <a:path w="95250" h="78739">
                  <a:moveTo>
                    <a:pt x="57886" y="66230"/>
                  </a:moveTo>
                  <a:lnTo>
                    <a:pt x="48628" y="65316"/>
                  </a:lnTo>
                  <a:lnTo>
                    <a:pt x="48628" y="75044"/>
                  </a:lnTo>
                  <a:lnTo>
                    <a:pt x="57886" y="75488"/>
                  </a:lnTo>
                  <a:lnTo>
                    <a:pt x="57886" y="66230"/>
                  </a:lnTo>
                  <a:close/>
                </a:path>
                <a:path w="95250" h="78739">
                  <a:moveTo>
                    <a:pt x="57886" y="53746"/>
                  </a:moveTo>
                  <a:lnTo>
                    <a:pt x="48628" y="53263"/>
                  </a:lnTo>
                  <a:lnTo>
                    <a:pt x="48628" y="62534"/>
                  </a:lnTo>
                  <a:lnTo>
                    <a:pt x="57886" y="63004"/>
                  </a:lnTo>
                  <a:lnTo>
                    <a:pt x="57886" y="53746"/>
                  </a:lnTo>
                  <a:close/>
                </a:path>
                <a:path w="95250" h="78739">
                  <a:moveTo>
                    <a:pt x="57886" y="41224"/>
                  </a:moveTo>
                  <a:lnTo>
                    <a:pt x="48628" y="40779"/>
                  </a:lnTo>
                  <a:lnTo>
                    <a:pt x="48628" y="50025"/>
                  </a:lnTo>
                  <a:lnTo>
                    <a:pt x="57886" y="50482"/>
                  </a:lnTo>
                  <a:lnTo>
                    <a:pt x="57886" y="41224"/>
                  </a:lnTo>
                  <a:close/>
                </a:path>
                <a:path w="95250" h="78739">
                  <a:moveTo>
                    <a:pt x="57886" y="28727"/>
                  </a:moveTo>
                  <a:lnTo>
                    <a:pt x="48628" y="28257"/>
                  </a:lnTo>
                  <a:lnTo>
                    <a:pt x="48628" y="37528"/>
                  </a:lnTo>
                  <a:lnTo>
                    <a:pt x="57886" y="38442"/>
                  </a:lnTo>
                  <a:lnTo>
                    <a:pt x="57886" y="28727"/>
                  </a:lnTo>
                  <a:close/>
                </a:path>
                <a:path w="95250" h="78739">
                  <a:moveTo>
                    <a:pt x="57886" y="16230"/>
                  </a:moveTo>
                  <a:lnTo>
                    <a:pt x="48628" y="15760"/>
                  </a:lnTo>
                  <a:lnTo>
                    <a:pt x="48628" y="25031"/>
                  </a:lnTo>
                  <a:lnTo>
                    <a:pt x="57886" y="25946"/>
                  </a:lnTo>
                  <a:lnTo>
                    <a:pt x="57886" y="16230"/>
                  </a:lnTo>
                  <a:close/>
                </a:path>
                <a:path w="95250" h="78739">
                  <a:moveTo>
                    <a:pt x="57886" y="3708"/>
                  </a:moveTo>
                  <a:lnTo>
                    <a:pt x="48628" y="3238"/>
                  </a:lnTo>
                  <a:lnTo>
                    <a:pt x="48628" y="12509"/>
                  </a:lnTo>
                  <a:lnTo>
                    <a:pt x="57886" y="13436"/>
                  </a:lnTo>
                  <a:lnTo>
                    <a:pt x="57886" y="3708"/>
                  </a:lnTo>
                  <a:close/>
                </a:path>
                <a:path w="95250" h="78739">
                  <a:moveTo>
                    <a:pt x="69913" y="67170"/>
                  </a:moveTo>
                  <a:lnTo>
                    <a:pt x="60667" y="66230"/>
                  </a:lnTo>
                  <a:lnTo>
                    <a:pt x="60667" y="75971"/>
                  </a:lnTo>
                  <a:lnTo>
                    <a:pt x="69913" y="76428"/>
                  </a:lnTo>
                  <a:lnTo>
                    <a:pt x="69913" y="67170"/>
                  </a:lnTo>
                  <a:close/>
                </a:path>
                <a:path w="95250" h="78739">
                  <a:moveTo>
                    <a:pt x="69913" y="54673"/>
                  </a:moveTo>
                  <a:lnTo>
                    <a:pt x="60667" y="53746"/>
                  </a:lnTo>
                  <a:lnTo>
                    <a:pt x="60667" y="63461"/>
                  </a:lnTo>
                  <a:lnTo>
                    <a:pt x="69913" y="63931"/>
                  </a:lnTo>
                  <a:lnTo>
                    <a:pt x="69913" y="54673"/>
                  </a:lnTo>
                  <a:close/>
                </a:path>
                <a:path w="95250" h="78739">
                  <a:moveTo>
                    <a:pt x="69913" y="42151"/>
                  </a:moveTo>
                  <a:lnTo>
                    <a:pt x="60667" y="41681"/>
                  </a:lnTo>
                  <a:lnTo>
                    <a:pt x="60667" y="50965"/>
                  </a:lnTo>
                  <a:lnTo>
                    <a:pt x="69913" y="51409"/>
                  </a:lnTo>
                  <a:lnTo>
                    <a:pt x="69913" y="42151"/>
                  </a:lnTo>
                  <a:close/>
                </a:path>
                <a:path w="95250" h="78739">
                  <a:moveTo>
                    <a:pt x="69913" y="29667"/>
                  </a:moveTo>
                  <a:lnTo>
                    <a:pt x="60667" y="29197"/>
                  </a:lnTo>
                  <a:lnTo>
                    <a:pt x="60667" y="38442"/>
                  </a:lnTo>
                  <a:lnTo>
                    <a:pt x="69913" y="38912"/>
                  </a:lnTo>
                  <a:lnTo>
                    <a:pt x="69913" y="29667"/>
                  </a:lnTo>
                  <a:close/>
                </a:path>
                <a:path w="95250" h="78739">
                  <a:moveTo>
                    <a:pt x="69913" y="17145"/>
                  </a:moveTo>
                  <a:lnTo>
                    <a:pt x="60667" y="16675"/>
                  </a:lnTo>
                  <a:lnTo>
                    <a:pt x="60667" y="25946"/>
                  </a:lnTo>
                  <a:lnTo>
                    <a:pt x="69913" y="26403"/>
                  </a:lnTo>
                  <a:lnTo>
                    <a:pt x="69913" y="17145"/>
                  </a:lnTo>
                  <a:close/>
                </a:path>
                <a:path w="95250" h="78739">
                  <a:moveTo>
                    <a:pt x="69913" y="4648"/>
                  </a:moveTo>
                  <a:lnTo>
                    <a:pt x="60667" y="4178"/>
                  </a:lnTo>
                  <a:lnTo>
                    <a:pt x="60667" y="13436"/>
                  </a:lnTo>
                  <a:lnTo>
                    <a:pt x="69913" y="13906"/>
                  </a:lnTo>
                  <a:lnTo>
                    <a:pt x="69913" y="4648"/>
                  </a:lnTo>
                  <a:close/>
                </a:path>
                <a:path w="95250" h="78739">
                  <a:moveTo>
                    <a:pt x="82435" y="68097"/>
                  </a:moveTo>
                  <a:lnTo>
                    <a:pt x="73164" y="67170"/>
                  </a:lnTo>
                  <a:lnTo>
                    <a:pt x="73164" y="76898"/>
                  </a:lnTo>
                  <a:lnTo>
                    <a:pt x="82435" y="77355"/>
                  </a:lnTo>
                  <a:lnTo>
                    <a:pt x="82435" y="68097"/>
                  </a:lnTo>
                  <a:close/>
                </a:path>
                <a:path w="95250" h="78739">
                  <a:moveTo>
                    <a:pt x="82435" y="55587"/>
                  </a:moveTo>
                  <a:lnTo>
                    <a:pt x="73164" y="54673"/>
                  </a:lnTo>
                  <a:lnTo>
                    <a:pt x="73164" y="64389"/>
                  </a:lnTo>
                  <a:lnTo>
                    <a:pt x="82435" y="64846"/>
                  </a:lnTo>
                  <a:lnTo>
                    <a:pt x="82435" y="55587"/>
                  </a:lnTo>
                  <a:close/>
                </a:path>
                <a:path w="95250" h="78739">
                  <a:moveTo>
                    <a:pt x="82435" y="43078"/>
                  </a:moveTo>
                  <a:lnTo>
                    <a:pt x="73164" y="42151"/>
                  </a:lnTo>
                  <a:lnTo>
                    <a:pt x="73164" y="51879"/>
                  </a:lnTo>
                  <a:lnTo>
                    <a:pt x="82435" y="52349"/>
                  </a:lnTo>
                  <a:lnTo>
                    <a:pt x="82435" y="43078"/>
                  </a:lnTo>
                  <a:close/>
                </a:path>
                <a:path w="95250" h="78739">
                  <a:moveTo>
                    <a:pt x="82435" y="30581"/>
                  </a:moveTo>
                  <a:lnTo>
                    <a:pt x="73164" y="29667"/>
                  </a:lnTo>
                  <a:lnTo>
                    <a:pt x="73164" y="39382"/>
                  </a:lnTo>
                  <a:lnTo>
                    <a:pt x="82435" y="39827"/>
                  </a:lnTo>
                  <a:lnTo>
                    <a:pt x="82435" y="30581"/>
                  </a:lnTo>
                  <a:close/>
                </a:path>
                <a:path w="95250" h="78739">
                  <a:moveTo>
                    <a:pt x="82435" y="18059"/>
                  </a:moveTo>
                  <a:lnTo>
                    <a:pt x="73164" y="17614"/>
                  </a:lnTo>
                  <a:lnTo>
                    <a:pt x="73164" y="26860"/>
                  </a:lnTo>
                  <a:lnTo>
                    <a:pt x="82435" y="27330"/>
                  </a:lnTo>
                  <a:lnTo>
                    <a:pt x="82435" y="18059"/>
                  </a:lnTo>
                  <a:close/>
                </a:path>
                <a:path w="95250" h="78739">
                  <a:moveTo>
                    <a:pt x="82435" y="5562"/>
                  </a:moveTo>
                  <a:lnTo>
                    <a:pt x="73164" y="5092"/>
                  </a:lnTo>
                  <a:lnTo>
                    <a:pt x="73164" y="14363"/>
                  </a:lnTo>
                  <a:lnTo>
                    <a:pt x="82435" y="14820"/>
                  </a:lnTo>
                  <a:lnTo>
                    <a:pt x="82435" y="5562"/>
                  </a:lnTo>
                  <a:close/>
                </a:path>
                <a:path w="95250" h="78739">
                  <a:moveTo>
                    <a:pt x="94957" y="69024"/>
                  </a:moveTo>
                  <a:lnTo>
                    <a:pt x="85217" y="68554"/>
                  </a:lnTo>
                  <a:lnTo>
                    <a:pt x="85217" y="77812"/>
                  </a:lnTo>
                  <a:lnTo>
                    <a:pt x="94957" y="78727"/>
                  </a:lnTo>
                  <a:lnTo>
                    <a:pt x="94957" y="69024"/>
                  </a:lnTo>
                  <a:close/>
                </a:path>
                <a:path w="95250" h="78739">
                  <a:moveTo>
                    <a:pt x="94957" y="56515"/>
                  </a:moveTo>
                  <a:lnTo>
                    <a:pt x="85217" y="55600"/>
                  </a:lnTo>
                  <a:lnTo>
                    <a:pt x="85217" y="65316"/>
                  </a:lnTo>
                  <a:lnTo>
                    <a:pt x="94957" y="65786"/>
                  </a:lnTo>
                  <a:lnTo>
                    <a:pt x="94957" y="56515"/>
                  </a:lnTo>
                  <a:close/>
                </a:path>
                <a:path w="95250" h="78739">
                  <a:moveTo>
                    <a:pt x="94957" y="43992"/>
                  </a:moveTo>
                  <a:lnTo>
                    <a:pt x="85217" y="43078"/>
                  </a:lnTo>
                  <a:lnTo>
                    <a:pt x="85217" y="52793"/>
                  </a:lnTo>
                  <a:lnTo>
                    <a:pt x="94957" y="53263"/>
                  </a:lnTo>
                  <a:lnTo>
                    <a:pt x="94957" y="43992"/>
                  </a:lnTo>
                  <a:close/>
                </a:path>
                <a:path w="95250" h="78739">
                  <a:moveTo>
                    <a:pt x="94957" y="31496"/>
                  </a:moveTo>
                  <a:lnTo>
                    <a:pt x="85217" y="30581"/>
                  </a:lnTo>
                  <a:lnTo>
                    <a:pt x="85217" y="40297"/>
                  </a:lnTo>
                  <a:lnTo>
                    <a:pt x="94957" y="40779"/>
                  </a:lnTo>
                  <a:lnTo>
                    <a:pt x="94957" y="31496"/>
                  </a:lnTo>
                  <a:close/>
                </a:path>
                <a:path w="95250" h="78739">
                  <a:moveTo>
                    <a:pt x="94957" y="18999"/>
                  </a:moveTo>
                  <a:lnTo>
                    <a:pt x="85217" y="18059"/>
                  </a:lnTo>
                  <a:lnTo>
                    <a:pt x="85217" y="27800"/>
                  </a:lnTo>
                  <a:lnTo>
                    <a:pt x="94957" y="28257"/>
                  </a:lnTo>
                  <a:lnTo>
                    <a:pt x="94957" y="18999"/>
                  </a:lnTo>
                  <a:close/>
                </a:path>
                <a:path w="95250" h="78739">
                  <a:moveTo>
                    <a:pt x="94957" y="6477"/>
                  </a:moveTo>
                  <a:lnTo>
                    <a:pt x="85217" y="5562"/>
                  </a:lnTo>
                  <a:lnTo>
                    <a:pt x="85217" y="15278"/>
                  </a:lnTo>
                  <a:lnTo>
                    <a:pt x="94957" y="15760"/>
                  </a:lnTo>
                  <a:lnTo>
                    <a:pt x="94957" y="647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797969" y="6151435"/>
              <a:ext cx="204470" cy="87630"/>
            </a:xfrm>
            <a:custGeom>
              <a:avLst/>
              <a:gdLst/>
              <a:ahLst/>
              <a:cxnLst/>
              <a:rect l="l" t="t" r="r" b="b"/>
              <a:pathLst>
                <a:path w="204470" h="87629">
                  <a:moveTo>
                    <a:pt x="8775" y="25476"/>
                  </a:moveTo>
                  <a:lnTo>
                    <a:pt x="0" y="24561"/>
                  </a:lnTo>
                  <a:lnTo>
                    <a:pt x="0" y="34277"/>
                  </a:lnTo>
                  <a:lnTo>
                    <a:pt x="8775" y="34747"/>
                  </a:lnTo>
                  <a:lnTo>
                    <a:pt x="8775" y="25476"/>
                  </a:lnTo>
                  <a:close/>
                </a:path>
                <a:path w="204470" h="87629">
                  <a:moveTo>
                    <a:pt x="8775" y="12979"/>
                  </a:moveTo>
                  <a:lnTo>
                    <a:pt x="0" y="12509"/>
                  </a:lnTo>
                  <a:lnTo>
                    <a:pt x="0" y="21780"/>
                  </a:lnTo>
                  <a:lnTo>
                    <a:pt x="8775" y="22225"/>
                  </a:lnTo>
                  <a:lnTo>
                    <a:pt x="8775" y="12979"/>
                  </a:lnTo>
                  <a:close/>
                </a:path>
                <a:path w="204470" h="87629">
                  <a:moveTo>
                    <a:pt x="8775" y="469"/>
                  </a:moveTo>
                  <a:lnTo>
                    <a:pt x="0" y="0"/>
                  </a:lnTo>
                  <a:lnTo>
                    <a:pt x="0" y="9271"/>
                  </a:lnTo>
                  <a:lnTo>
                    <a:pt x="8775" y="10198"/>
                  </a:lnTo>
                  <a:lnTo>
                    <a:pt x="8775" y="469"/>
                  </a:lnTo>
                  <a:close/>
                </a:path>
                <a:path w="204470" h="87629">
                  <a:moveTo>
                    <a:pt x="21297" y="26416"/>
                  </a:moveTo>
                  <a:lnTo>
                    <a:pt x="12039" y="25488"/>
                  </a:lnTo>
                  <a:lnTo>
                    <a:pt x="12039" y="34759"/>
                  </a:lnTo>
                  <a:lnTo>
                    <a:pt x="21297" y="35674"/>
                  </a:lnTo>
                  <a:lnTo>
                    <a:pt x="21297" y="26416"/>
                  </a:lnTo>
                  <a:close/>
                </a:path>
                <a:path w="204470" h="87629">
                  <a:moveTo>
                    <a:pt x="21297" y="13906"/>
                  </a:moveTo>
                  <a:lnTo>
                    <a:pt x="12039" y="12992"/>
                  </a:lnTo>
                  <a:lnTo>
                    <a:pt x="12039" y="22707"/>
                  </a:lnTo>
                  <a:lnTo>
                    <a:pt x="21297" y="23177"/>
                  </a:lnTo>
                  <a:lnTo>
                    <a:pt x="21297" y="13906"/>
                  </a:lnTo>
                  <a:close/>
                </a:path>
                <a:path w="204470" h="87629">
                  <a:moveTo>
                    <a:pt x="21297" y="1384"/>
                  </a:moveTo>
                  <a:lnTo>
                    <a:pt x="12039" y="939"/>
                  </a:lnTo>
                  <a:lnTo>
                    <a:pt x="12039" y="10198"/>
                  </a:lnTo>
                  <a:lnTo>
                    <a:pt x="21297" y="10655"/>
                  </a:lnTo>
                  <a:lnTo>
                    <a:pt x="21297" y="1384"/>
                  </a:lnTo>
                  <a:close/>
                </a:path>
                <a:path w="204470" h="87629">
                  <a:moveTo>
                    <a:pt x="33350" y="26860"/>
                  </a:moveTo>
                  <a:lnTo>
                    <a:pt x="24079" y="26403"/>
                  </a:lnTo>
                  <a:lnTo>
                    <a:pt x="24079" y="35661"/>
                  </a:lnTo>
                  <a:lnTo>
                    <a:pt x="33350" y="36588"/>
                  </a:lnTo>
                  <a:lnTo>
                    <a:pt x="33350" y="26860"/>
                  </a:lnTo>
                  <a:close/>
                </a:path>
                <a:path w="204470" h="87629">
                  <a:moveTo>
                    <a:pt x="33350" y="14820"/>
                  </a:moveTo>
                  <a:lnTo>
                    <a:pt x="24079" y="13893"/>
                  </a:lnTo>
                  <a:lnTo>
                    <a:pt x="24079" y="23177"/>
                  </a:lnTo>
                  <a:lnTo>
                    <a:pt x="33350" y="24104"/>
                  </a:lnTo>
                  <a:lnTo>
                    <a:pt x="33350" y="14820"/>
                  </a:lnTo>
                  <a:close/>
                </a:path>
                <a:path w="204470" h="87629">
                  <a:moveTo>
                    <a:pt x="33350" y="2311"/>
                  </a:moveTo>
                  <a:lnTo>
                    <a:pt x="24079" y="1384"/>
                  </a:lnTo>
                  <a:lnTo>
                    <a:pt x="24079" y="11112"/>
                  </a:lnTo>
                  <a:lnTo>
                    <a:pt x="33350" y="11582"/>
                  </a:lnTo>
                  <a:lnTo>
                    <a:pt x="33350" y="2311"/>
                  </a:lnTo>
                  <a:close/>
                </a:path>
                <a:path w="204470" h="87629">
                  <a:moveTo>
                    <a:pt x="45377" y="27800"/>
                  </a:moveTo>
                  <a:lnTo>
                    <a:pt x="36106" y="27330"/>
                  </a:lnTo>
                  <a:lnTo>
                    <a:pt x="36106" y="36588"/>
                  </a:lnTo>
                  <a:lnTo>
                    <a:pt x="45377" y="37515"/>
                  </a:lnTo>
                  <a:lnTo>
                    <a:pt x="45377" y="27800"/>
                  </a:lnTo>
                  <a:close/>
                </a:path>
                <a:path w="204470" h="87629">
                  <a:moveTo>
                    <a:pt x="45377" y="15278"/>
                  </a:moveTo>
                  <a:lnTo>
                    <a:pt x="36106" y="14820"/>
                  </a:lnTo>
                  <a:lnTo>
                    <a:pt x="36106" y="24104"/>
                  </a:lnTo>
                  <a:lnTo>
                    <a:pt x="45377" y="25019"/>
                  </a:lnTo>
                  <a:lnTo>
                    <a:pt x="45377" y="15278"/>
                  </a:lnTo>
                  <a:close/>
                </a:path>
                <a:path w="204470" h="87629">
                  <a:moveTo>
                    <a:pt x="45377" y="3251"/>
                  </a:moveTo>
                  <a:lnTo>
                    <a:pt x="36106" y="2324"/>
                  </a:lnTo>
                  <a:lnTo>
                    <a:pt x="36106" y="12052"/>
                  </a:lnTo>
                  <a:lnTo>
                    <a:pt x="45377" y="12522"/>
                  </a:lnTo>
                  <a:lnTo>
                    <a:pt x="45377" y="3251"/>
                  </a:lnTo>
                  <a:close/>
                </a:path>
                <a:path w="204470" h="87629">
                  <a:moveTo>
                    <a:pt x="57886" y="28727"/>
                  </a:moveTo>
                  <a:lnTo>
                    <a:pt x="48628" y="28257"/>
                  </a:lnTo>
                  <a:lnTo>
                    <a:pt x="48628" y="37528"/>
                  </a:lnTo>
                  <a:lnTo>
                    <a:pt x="57886" y="38442"/>
                  </a:lnTo>
                  <a:lnTo>
                    <a:pt x="57886" y="28727"/>
                  </a:lnTo>
                  <a:close/>
                </a:path>
                <a:path w="204470" h="87629">
                  <a:moveTo>
                    <a:pt x="57886" y="16230"/>
                  </a:moveTo>
                  <a:lnTo>
                    <a:pt x="48628" y="15760"/>
                  </a:lnTo>
                  <a:lnTo>
                    <a:pt x="48628" y="25031"/>
                  </a:lnTo>
                  <a:lnTo>
                    <a:pt x="57886" y="25946"/>
                  </a:lnTo>
                  <a:lnTo>
                    <a:pt x="57886" y="16230"/>
                  </a:lnTo>
                  <a:close/>
                </a:path>
                <a:path w="204470" h="87629">
                  <a:moveTo>
                    <a:pt x="57886" y="3708"/>
                  </a:moveTo>
                  <a:lnTo>
                    <a:pt x="48628" y="3238"/>
                  </a:lnTo>
                  <a:lnTo>
                    <a:pt x="48628" y="12509"/>
                  </a:lnTo>
                  <a:lnTo>
                    <a:pt x="57886" y="13436"/>
                  </a:lnTo>
                  <a:lnTo>
                    <a:pt x="57886" y="3708"/>
                  </a:lnTo>
                  <a:close/>
                </a:path>
                <a:path w="204470" h="87629">
                  <a:moveTo>
                    <a:pt x="69913" y="29667"/>
                  </a:moveTo>
                  <a:lnTo>
                    <a:pt x="60667" y="29197"/>
                  </a:lnTo>
                  <a:lnTo>
                    <a:pt x="60667" y="38442"/>
                  </a:lnTo>
                  <a:lnTo>
                    <a:pt x="69913" y="38912"/>
                  </a:lnTo>
                  <a:lnTo>
                    <a:pt x="69913" y="29667"/>
                  </a:lnTo>
                  <a:close/>
                </a:path>
                <a:path w="204470" h="87629">
                  <a:moveTo>
                    <a:pt x="69913" y="17145"/>
                  </a:moveTo>
                  <a:lnTo>
                    <a:pt x="60667" y="16675"/>
                  </a:lnTo>
                  <a:lnTo>
                    <a:pt x="60667" y="25946"/>
                  </a:lnTo>
                  <a:lnTo>
                    <a:pt x="69913" y="26403"/>
                  </a:lnTo>
                  <a:lnTo>
                    <a:pt x="69913" y="17145"/>
                  </a:lnTo>
                  <a:close/>
                </a:path>
                <a:path w="204470" h="87629">
                  <a:moveTo>
                    <a:pt x="69913" y="4648"/>
                  </a:moveTo>
                  <a:lnTo>
                    <a:pt x="60667" y="4178"/>
                  </a:lnTo>
                  <a:lnTo>
                    <a:pt x="60667" y="13436"/>
                  </a:lnTo>
                  <a:lnTo>
                    <a:pt x="69913" y="13906"/>
                  </a:lnTo>
                  <a:lnTo>
                    <a:pt x="69913" y="4648"/>
                  </a:lnTo>
                  <a:close/>
                </a:path>
                <a:path w="204470" h="87629">
                  <a:moveTo>
                    <a:pt x="82435" y="30581"/>
                  </a:moveTo>
                  <a:lnTo>
                    <a:pt x="73164" y="29667"/>
                  </a:lnTo>
                  <a:lnTo>
                    <a:pt x="73164" y="39382"/>
                  </a:lnTo>
                  <a:lnTo>
                    <a:pt x="82435" y="39827"/>
                  </a:lnTo>
                  <a:lnTo>
                    <a:pt x="82435" y="30581"/>
                  </a:lnTo>
                  <a:close/>
                </a:path>
                <a:path w="204470" h="87629">
                  <a:moveTo>
                    <a:pt x="82435" y="18059"/>
                  </a:moveTo>
                  <a:lnTo>
                    <a:pt x="73164" y="17614"/>
                  </a:lnTo>
                  <a:lnTo>
                    <a:pt x="73164" y="26860"/>
                  </a:lnTo>
                  <a:lnTo>
                    <a:pt x="82435" y="27330"/>
                  </a:lnTo>
                  <a:lnTo>
                    <a:pt x="82435" y="18059"/>
                  </a:lnTo>
                  <a:close/>
                </a:path>
                <a:path w="204470" h="87629">
                  <a:moveTo>
                    <a:pt x="82435" y="5562"/>
                  </a:moveTo>
                  <a:lnTo>
                    <a:pt x="73164" y="5092"/>
                  </a:lnTo>
                  <a:lnTo>
                    <a:pt x="73164" y="14363"/>
                  </a:lnTo>
                  <a:lnTo>
                    <a:pt x="82435" y="14820"/>
                  </a:lnTo>
                  <a:lnTo>
                    <a:pt x="82435" y="5562"/>
                  </a:lnTo>
                  <a:close/>
                </a:path>
                <a:path w="204470" h="87629">
                  <a:moveTo>
                    <a:pt x="94957" y="43992"/>
                  </a:moveTo>
                  <a:lnTo>
                    <a:pt x="85217" y="43078"/>
                  </a:lnTo>
                  <a:lnTo>
                    <a:pt x="85217" y="52793"/>
                  </a:lnTo>
                  <a:lnTo>
                    <a:pt x="94957" y="53263"/>
                  </a:lnTo>
                  <a:lnTo>
                    <a:pt x="94957" y="43992"/>
                  </a:lnTo>
                  <a:close/>
                </a:path>
                <a:path w="204470" h="87629">
                  <a:moveTo>
                    <a:pt x="94957" y="31496"/>
                  </a:moveTo>
                  <a:lnTo>
                    <a:pt x="85217" y="30581"/>
                  </a:lnTo>
                  <a:lnTo>
                    <a:pt x="85217" y="40297"/>
                  </a:lnTo>
                  <a:lnTo>
                    <a:pt x="94957" y="40779"/>
                  </a:lnTo>
                  <a:lnTo>
                    <a:pt x="94957" y="31496"/>
                  </a:lnTo>
                  <a:close/>
                </a:path>
                <a:path w="204470" h="87629">
                  <a:moveTo>
                    <a:pt x="94957" y="18999"/>
                  </a:moveTo>
                  <a:lnTo>
                    <a:pt x="85217" y="18059"/>
                  </a:lnTo>
                  <a:lnTo>
                    <a:pt x="85217" y="27800"/>
                  </a:lnTo>
                  <a:lnTo>
                    <a:pt x="94957" y="28257"/>
                  </a:lnTo>
                  <a:lnTo>
                    <a:pt x="94957" y="18999"/>
                  </a:lnTo>
                  <a:close/>
                </a:path>
                <a:path w="204470" h="87629">
                  <a:moveTo>
                    <a:pt x="94957" y="6477"/>
                  </a:moveTo>
                  <a:lnTo>
                    <a:pt x="85217" y="5562"/>
                  </a:lnTo>
                  <a:lnTo>
                    <a:pt x="85217" y="15278"/>
                  </a:lnTo>
                  <a:lnTo>
                    <a:pt x="94957" y="15760"/>
                  </a:lnTo>
                  <a:lnTo>
                    <a:pt x="94957" y="6477"/>
                  </a:lnTo>
                  <a:close/>
                </a:path>
                <a:path w="204470" h="87629">
                  <a:moveTo>
                    <a:pt x="116243" y="70904"/>
                  </a:moveTo>
                  <a:lnTo>
                    <a:pt x="106514" y="69938"/>
                  </a:lnTo>
                  <a:lnTo>
                    <a:pt x="106514" y="79692"/>
                  </a:lnTo>
                  <a:lnTo>
                    <a:pt x="116243" y="80137"/>
                  </a:lnTo>
                  <a:lnTo>
                    <a:pt x="116243" y="70904"/>
                  </a:lnTo>
                  <a:close/>
                </a:path>
                <a:path w="204470" h="87629">
                  <a:moveTo>
                    <a:pt x="116243" y="57912"/>
                  </a:moveTo>
                  <a:lnTo>
                    <a:pt x="106514" y="57454"/>
                  </a:lnTo>
                  <a:lnTo>
                    <a:pt x="106514" y="66713"/>
                  </a:lnTo>
                  <a:lnTo>
                    <a:pt x="116243" y="67640"/>
                  </a:lnTo>
                  <a:lnTo>
                    <a:pt x="116243" y="57912"/>
                  </a:lnTo>
                  <a:close/>
                </a:path>
                <a:path w="204470" h="87629">
                  <a:moveTo>
                    <a:pt x="116243" y="45402"/>
                  </a:moveTo>
                  <a:lnTo>
                    <a:pt x="106514" y="44932"/>
                  </a:lnTo>
                  <a:lnTo>
                    <a:pt x="106514" y="54190"/>
                  </a:lnTo>
                  <a:lnTo>
                    <a:pt x="116243" y="55143"/>
                  </a:lnTo>
                  <a:lnTo>
                    <a:pt x="116243" y="45402"/>
                  </a:lnTo>
                  <a:close/>
                </a:path>
                <a:path w="204470" h="87629">
                  <a:moveTo>
                    <a:pt x="116243" y="32880"/>
                  </a:moveTo>
                  <a:lnTo>
                    <a:pt x="106514" y="32410"/>
                  </a:lnTo>
                  <a:lnTo>
                    <a:pt x="106514" y="41681"/>
                  </a:lnTo>
                  <a:lnTo>
                    <a:pt x="116243" y="42621"/>
                  </a:lnTo>
                  <a:lnTo>
                    <a:pt x="116243" y="32880"/>
                  </a:lnTo>
                  <a:close/>
                </a:path>
                <a:path w="204470" h="87629">
                  <a:moveTo>
                    <a:pt x="116243" y="20383"/>
                  </a:moveTo>
                  <a:lnTo>
                    <a:pt x="106514" y="19469"/>
                  </a:lnTo>
                  <a:lnTo>
                    <a:pt x="106514" y="29184"/>
                  </a:lnTo>
                  <a:lnTo>
                    <a:pt x="116243" y="29667"/>
                  </a:lnTo>
                  <a:lnTo>
                    <a:pt x="116243" y="20383"/>
                  </a:lnTo>
                  <a:close/>
                </a:path>
                <a:path w="204470" h="87629">
                  <a:moveTo>
                    <a:pt x="128739" y="71805"/>
                  </a:moveTo>
                  <a:lnTo>
                    <a:pt x="119037" y="70904"/>
                  </a:lnTo>
                  <a:lnTo>
                    <a:pt x="119037" y="80606"/>
                  </a:lnTo>
                  <a:lnTo>
                    <a:pt x="128739" y="81076"/>
                  </a:lnTo>
                  <a:lnTo>
                    <a:pt x="128739" y="71805"/>
                  </a:lnTo>
                  <a:close/>
                </a:path>
                <a:path w="204470" h="87629">
                  <a:moveTo>
                    <a:pt x="128739" y="58826"/>
                  </a:moveTo>
                  <a:lnTo>
                    <a:pt x="119037" y="58356"/>
                  </a:lnTo>
                  <a:lnTo>
                    <a:pt x="119037" y="67627"/>
                  </a:lnTo>
                  <a:lnTo>
                    <a:pt x="128739" y="68541"/>
                  </a:lnTo>
                  <a:lnTo>
                    <a:pt x="128739" y="58826"/>
                  </a:lnTo>
                  <a:close/>
                </a:path>
                <a:path w="204470" h="87629">
                  <a:moveTo>
                    <a:pt x="128739" y="46329"/>
                  </a:moveTo>
                  <a:lnTo>
                    <a:pt x="119037" y="45872"/>
                  </a:lnTo>
                  <a:lnTo>
                    <a:pt x="119037" y="55130"/>
                  </a:lnTo>
                  <a:lnTo>
                    <a:pt x="128739" y="56045"/>
                  </a:lnTo>
                  <a:lnTo>
                    <a:pt x="128739" y="46329"/>
                  </a:lnTo>
                  <a:close/>
                </a:path>
                <a:path w="204470" h="87629">
                  <a:moveTo>
                    <a:pt x="128739" y="33832"/>
                  </a:moveTo>
                  <a:lnTo>
                    <a:pt x="119037" y="33375"/>
                  </a:lnTo>
                  <a:lnTo>
                    <a:pt x="119037" y="42621"/>
                  </a:lnTo>
                  <a:lnTo>
                    <a:pt x="128739" y="43535"/>
                  </a:lnTo>
                  <a:lnTo>
                    <a:pt x="128739" y="33832"/>
                  </a:lnTo>
                  <a:close/>
                </a:path>
                <a:path w="204470" h="87629">
                  <a:moveTo>
                    <a:pt x="128739" y="21310"/>
                  </a:moveTo>
                  <a:lnTo>
                    <a:pt x="119037" y="20383"/>
                  </a:lnTo>
                  <a:lnTo>
                    <a:pt x="119037" y="30111"/>
                  </a:lnTo>
                  <a:lnTo>
                    <a:pt x="128739" y="30568"/>
                  </a:lnTo>
                  <a:lnTo>
                    <a:pt x="128739" y="21310"/>
                  </a:lnTo>
                  <a:close/>
                </a:path>
                <a:path w="204470" h="87629">
                  <a:moveTo>
                    <a:pt x="140779" y="72720"/>
                  </a:moveTo>
                  <a:lnTo>
                    <a:pt x="131064" y="71805"/>
                  </a:lnTo>
                  <a:lnTo>
                    <a:pt x="131064" y="81508"/>
                  </a:lnTo>
                  <a:lnTo>
                    <a:pt x="140779" y="81991"/>
                  </a:lnTo>
                  <a:lnTo>
                    <a:pt x="140779" y="72720"/>
                  </a:lnTo>
                  <a:close/>
                </a:path>
                <a:path w="204470" h="87629">
                  <a:moveTo>
                    <a:pt x="140779" y="59753"/>
                  </a:moveTo>
                  <a:lnTo>
                    <a:pt x="131064" y="59283"/>
                  </a:lnTo>
                  <a:lnTo>
                    <a:pt x="131064" y="68541"/>
                  </a:lnTo>
                  <a:lnTo>
                    <a:pt x="140779" y="69494"/>
                  </a:lnTo>
                  <a:lnTo>
                    <a:pt x="140779" y="59753"/>
                  </a:lnTo>
                  <a:close/>
                </a:path>
                <a:path w="204470" h="87629">
                  <a:moveTo>
                    <a:pt x="140779" y="47244"/>
                  </a:moveTo>
                  <a:lnTo>
                    <a:pt x="131064" y="46774"/>
                  </a:lnTo>
                  <a:lnTo>
                    <a:pt x="131064" y="56045"/>
                  </a:lnTo>
                  <a:lnTo>
                    <a:pt x="140779" y="56959"/>
                  </a:lnTo>
                  <a:lnTo>
                    <a:pt x="140779" y="47244"/>
                  </a:lnTo>
                  <a:close/>
                </a:path>
                <a:path w="204470" h="87629">
                  <a:moveTo>
                    <a:pt x="140779" y="34747"/>
                  </a:moveTo>
                  <a:lnTo>
                    <a:pt x="131064" y="33832"/>
                  </a:lnTo>
                  <a:lnTo>
                    <a:pt x="131064" y="43522"/>
                  </a:lnTo>
                  <a:lnTo>
                    <a:pt x="140779" y="43992"/>
                  </a:lnTo>
                  <a:lnTo>
                    <a:pt x="140779" y="34747"/>
                  </a:lnTo>
                  <a:close/>
                </a:path>
                <a:path w="204470" h="87629">
                  <a:moveTo>
                    <a:pt x="140779" y="22237"/>
                  </a:moveTo>
                  <a:lnTo>
                    <a:pt x="131064" y="21323"/>
                  </a:lnTo>
                  <a:lnTo>
                    <a:pt x="131064" y="31026"/>
                  </a:lnTo>
                  <a:lnTo>
                    <a:pt x="140779" y="31496"/>
                  </a:lnTo>
                  <a:lnTo>
                    <a:pt x="140779" y="22237"/>
                  </a:lnTo>
                  <a:close/>
                </a:path>
                <a:path w="204470" h="87629">
                  <a:moveTo>
                    <a:pt x="153289" y="73660"/>
                  </a:moveTo>
                  <a:lnTo>
                    <a:pt x="144030" y="72720"/>
                  </a:lnTo>
                  <a:lnTo>
                    <a:pt x="144030" y="82461"/>
                  </a:lnTo>
                  <a:lnTo>
                    <a:pt x="153289" y="82905"/>
                  </a:lnTo>
                  <a:lnTo>
                    <a:pt x="153289" y="73660"/>
                  </a:lnTo>
                  <a:close/>
                </a:path>
                <a:path w="204470" h="87629">
                  <a:moveTo>
                    <a:pt x="153289" y="60693"/>
                  </a:moveTo>
                  <a:lnTo>
                    <a:pt x="144030" y="60198"/>
                  </a:lnTo>
                  <a:lnTo>
                    <a:pt x="144030" y="69938"/>
                  </a:lnTo>
                  <a:lnTo>
                    <a:pt x="153289" y="70396"/>
                  </a:lnTo>
                  <a:lnTo>
                    <a:pt x="153289" y="60693"/>
                  </a:lnTo>
                  <a:close/>
                </a:path>
                <a:path w="204470" h="87629">
                  <a:moveTo>
                    <a:pt x="153289" y="48183"/>
                  </a:moveTo>
                  <a:lnTo>
                    <a:pt x="144030" y="47713"/>
                  </a:lnTo>
                  <a:lnTo>
                    <a:pt x="144030" y="56972"/>
                  </a:lnTo>
                  <a:lnTo>
                    <a:pt x="153289" y="57912"/>
                  </a:lnTo>
                  <a:lnTo>
                    <a:pt x="153289" y="48183"/>
                  </a:lnTo>
                  <a:close/>
                </a:path>
                <a:path w="204470" h="87629">
                  <a:moveTo>
                    <a:pt x="153289" y="35674"/>
                  </a:moveTo>
                  <a:lnTo>
                    <a:pt x="144030" y="34759"/>
                  </a:lnTo>
                  <a:lnTo>
                    <a:pt x="144030" y="44475"/>
                  </a:lnTo>
                  <a:lnTo>
                    <a:pt x="153289" y="44932"/>
                  </a:lnTo>
                  <a:lnTo>
                    <a:pt x="153289" y="35674"/>
                  </a:lnTo>
                  <a:close/>
                </a:path>
                <a:path w="204470" h="87629">
                  <a:moveTo>
                    <a:pt x="153289" y="22694"/>
                  </a:moveTo>
                  <a:lnTo>
                    <a:pt x="144030" y="22225"/>
                  </a:lnTo>
                  <a:lnTo>
                    <a:pt x="144030" y="31965"/>
                  </a:lnTo>
                  <a:lnTo>
                    <a:pt x="153289" y="32410"/>
                  </a:lnTo>
                  <a:lnTo>
                    <a:pt x="153289" y="22694"/>
                  </a:lnTo>
                  <a:close/>
                </a:path>
                <a:path w="204470" h="87629">
                  <a:moveTo>
                    <a:pt x="165811" y="74574"/>
                  </a:moveTo>
                  <a:lnTo>
                    <a:pt x="156540" y="73660"/>
                  </a:lnTo>
                  <a:lnTo>
                    <a:pt x="156540" y="83375"/>
                  </a:lnTo>
                  <a:lnTo>
                    <a:pt x="165811" y="84302"/>
                  </a:lnTo>
                  <a:lnTo>
                    <a:pt x="165811" y="74574"/>
                  </a:lnTo>
                  <a:close/>
                </a:path>
                <a:path w="204470" h="87629">
                  <a:moveTo>
                    <a:pt x="165811" y="62077"/>
                  </a:moveTo>
                  <a:lnTo>
                    <a:pt x="156540" y="61163"/>
                  </a:lnTo>
                  <a:lnTo>
                    <a:pt x="156540" y="70904"/>
                  </a:lnTo>
                  <a:lnTo>
                    <a:pt x="165811" y="71323"/>
                  </a:lnTo>
                  <a:lnTo>
                    <a:pt x="165811" y="62077"/>
                  </a:lnTo>
                  <a:close/>
                </a:path>
                <a:path w="204470" h="87629">
                  <a:moveTo>
                    <a:pt x="165811" y="49085"/>
                  </a:moveTo>
                  <a:lnTo>
                    <a:pt x="156540" y="48628"/>
                  </a:lnTo>
                  <a:lnTo>
                    <a:pt x="156540" y="57899"/>
                  </a:lnTo>
                  <a:lnTo>
                    <a:pt x="165811" y="58826"/>
                  </a:lnTo>
                  <a:lnTo>
                    <a:pt x="165811" y="49085"/>
                  </a:lnTo>
                  <a:close/>
                </a:path>
                <a:path w="204470" h="87629">
                  <a:moveTo>
                    <a:pt x="165811" y="36588"/>
                  </a:moveTo>
                  <a:lnTo>
                    <a:pt x="156540" y="35674"/>
                  </a:lnTo>
                  <a:lnTo>
                    <a:pt x="156540" y="45389"/>
                  </a:lnTo>
                  <a:lnTo>
                    <a:pt x="165811" y="45872"/>
                  </a:lnTo>
                  <a:lnTo>
                    <a:pt x="165811" y="36588"/>
                  </a:lnTo>
                  <a:close/>
                </a:path>
                <a:path w="204470" h="87629">
                  <a:moveTo>
                    <a:pt x="165811" y="23634"/>
                  </a:moveTo>
                  <a:lnTo>
                    <a:pt x="156540" y="23164"/>
                  </a:lnTo>
                  <a:lnTo>
                    <a:pt x="156540" y="32880"/>
                  </a:lnTo>
                  <a:lnTo>
                    <a:pt x="165811" y="33375"/>
                  </a:lnTo>
                  <a:lnTo>
                    <a:pt x="165811" y="23634"/>
                  </a:lnTo>
                  <a:close/>
                </a:path>
                <a:path w="204470" h="87629">
                  <a:moveTo>
                    <a:pt x="178765" y="75488"/>
                  </a:moveTo>
                  <a:lnTo>
                    <a:pt x="169037" y="74574"/>
                  </a:lnTo>
                  <a:lnTo>
                    <a:pt x="169037" y="84289"/>
                  </a:lnTo>
                  <a:lnTo>
                    <a:pt x="178765" y="85229"/>
                  </a:lnTo>
                  <a:lnTo>
                    <a:pt x="178765" y="75488"/>
                  </a:lnTo>
                  <a:close/>
                </a:path>
                <a:path w="204470" h="87629">
                  <a:moveTo>
                    <a:pt x="178765" y="63004"/>
                  </a:moveTo>
                  <a:lnTo>
                    <a:pt x="169037" y="62077"/>
                  </a:lnTo>
                  <a:lnTo>
                    <a:pt x="169037" y="71805"/>
                  </a:lnTo>
                  <a:lnTo>
                    <a:pt x="178765" y="72275"/>
                  </a:lnTo>
                  <a:lnTo>
                    <a:pt x="178765" y="63004"/>
                  </a:lnTo>
                  <a:close/>
                </a:path>
                <a:path w="204470" h="87629">
                  <a:moveTo>
                    <a:pt x="178765" y="50025"/>
                  </a:moveTo>
                  <a:lnTo>
                    <a:pt x="169037" y="49580"/>
                  </a:lnTo>
                  <a:lnTo>
                    <a:pt x="169037" y="58826"/>
                  </a:lnTo>
                  <a:lnTo>
                    <a:pt x="178765" y="59766"/>
                  </a:lnTo>
                  <a:lnTo>
                    <a:pt x="178765" y="50025"/>
                  </a:lnTo>
                  <a:close/>
                </a:path>
                <a:path w="204470" h="87629">
                  <a:moveTo>
                    <a:pt x="178765" y="37528"/>
                  </a:moveTo>
                  <a:lnTo>
                    <a:pt x="169037" y="36601"/>
                  </a:lnTo>
                  <a:lnTo>
                    <a:pt x="169037" y="46329"/>
                  </a:lnTo>
                  <a:lnTo>
                    <a:pt x="178765" y="46786"/>
                  </a:lnTo>
                  <a:lnTo>
                    <a:pt x="178765" y="37528"/>
                  </a:lnTo>
                  <a:close/>
                </a:path>
                <a:path w="204470" h="87629">
                  <a:moveTo>
                    <a:pt x="178765" y="24561"/>
                  </a:moveTo>
                  <a:lnTo>
                    <a:pt x="169037" y="24104"/>
                  </a:lnTo>
                  <a:lnTo>
                    <a:pt x="169037" y="33375"/>
                  </a:lnTo>
                  <a:lnTo>
                    <a:pt x="178765" y="34290"/>
                  </a:lnTo>
                  <a:lnTo>
                    <a:pt x="178765" y="24561"/>
                  </a:lnTo>
                  <a:close/>
                </a:path>
                <a:path w="204470" h="87629">
                  <a:moveTo>
                    <a:pt x="191731" y="76428"/>
                  </a:moveTo>
                  <a:lnTo>
                    <a:pt x="181991" y="75958"/>
                  </a:lnTo>
                  <a:lnTo>
                    <a:pt x="181991" y="85229"/>
                  </a:lnTo>
                  <a:lnTo>
                    <a:pt x="191731" y="86156"/>
                  </a:lnTo>
                  <a:lnTo>
                    <a:pt x="191731" y="76428"/>
                  </a:lnTo>
                  <a:close/>
                </a:path>
                <a:path w="204470" h="87629">
                  <a:moveTo>
                    <a:pt x="191731" y="63931"/>
                  </a:moveTo>
                  <a:lnTo>
                    <a:pt x="181991" y="63004"/>
                  </a:lnTo>
                  <a:lnTo>
                    <a:pt x="181991" y="72720"/>
                  </a:lnTo>
                  <a:lnTo>
                    <a:pt x="191731" y="73190"/>
                  </a:lnTo>
                  <a:lnTo>
                    <a:pt x="191731" y="63931"/>
                  </a:lnTo>
                  <a:close/>
                </a:path>
                <a:path w="204470" h="87629">
                  <a:moveTo>
                    <a:pt x="191731" y="50965"/>
                  </a:moveTo>
                  <a:lnTo>
                    <a:pt x="181991" y="50482"/>
                  </a:lnTo>
                  <a:lnTo>
                    <a:pt x="181991" y="59753"/>
                  </a:lnTo>
                  <a:lnTo>
                    <a:pt x="191731" y="60693"/>
                  </a:lnTo>
                  <a:lnTo>
                    <a:pt x="191731" y="50965"/>
                  </a:lnTo>
                  <a:close/>
                </a:path>
                <a:path w="204470" h="87629">
                  <a:moveTo>
                    <a:pt x="191731" y="38442"/>
                  </a:moveTo>
                  <a:lnTo>
                    <a:pt x="181991" y="37528"/>
                  </a:lnTo>
                  <a:lnTo>
                    <a:pt x="181991" y="47244"/>
                  </a:lnTo>
                  <a:lnTo>
                    <a:pt x="191731" y="47701"/>
                  </a:lnTo>
                  <a:lnTo>
                    <a:pt x="191731" y="38442"/>
                  </a:lnTo>
                  <a:close/>
                </a:path>
                <a:path w="204470" h="87629">
                  <a:moveTo>
                    <a:pt x="204228" y="77355"/>
                  </a:moveTo>
                  <a:lnTo>
                    <a:pt x="194525" y="76898"/>
                  </a:lnTo>
                  <a:lnTo>
                    <a:pt x="194525" y="86156"/>
                  </a:lnTo>
                  <a:lnTo>
                    <a:pt x="204228" y="87096"/>
                  </a:lnTo>
                  <a:lnTo>
                    <a:pt x="204228" y="77355"/>
                  </a:lnTo>
                  <a:close/>
                </a:path>
                <a:path w="204470" h="87629">
                  <a:moveTo>
                    <a:pt x="204228" y="64858"/>
                  </a:moveTo>
                  <a:lnTo>
                    <a:pt x="194525" y="63944"/>
                  </a:lnTo>
                  <a:lnTo>
                    <a:pt x="194525" y="73660"/>
                  </a:lnTo>
                  <a:lnTo>
                    <a:pt x="204228" y="74129"/>
                  </a:lnTo>
                  <a:lnTo>
                    <a:pt x="204228" y="64858"/>
                  </a:lnTo>
                  <a:close/>
                </a:path>
                <a:path w="204470" h="87629">
                  <a:moveTo>
                    <a:pt x="204228" y="51879"/>
                  </a:moveTo>
                  <a:lnTo>
                    <a:pt x="194525" y="51409"/>
                  </a:lnTo>
                  <a:lnTo>
                    <a:pt x="194525" y="60693"/>
                  </a:lnTo>
                  <a:lnTo>
                    <a:pt x="204228" y="61607"/>
                  </a:lnTo>
                  <a:lnTo>
                    <a:pt x="204228" y="51879"/>
                  </a:lnTo>
                  <a:close/>
                </a:path>
                <a:path w="204470" h="87629">
                  <a:moveTo>
                    <a:pt x="204228" y="39382"/>
                  </a:moveTo>
                  <a:lnTo>
                    <a:pt x="194525" y="38442"/>
                  </a:lnTo>
                  <a:lnTo>
                    <a:pt x="194525" y="48183"/>
                  </a:lnTo>
                  <a:lnTo>
                    <a:pt x="204228" y="48628"/>
                  </a:lnTo>
                  <a:lnTo>
                    <a:pt x="204228" y="393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904484" y="4424311"/>
              <a:ext cx="422909" cy="1851660"/>
            </a:xfrm>
            <a:custGeom>
              <a:avLst/>
              <a:gdLst/>
              <a:ahLst/>
              <a:cxnLst/>
              <a:rect l="l" t="t" r="r" b="b"/>
              <a:pathLst>
                <a:path w="422910" h="1851660">
                  <a:moveTo>
                    <a:pt x="9728" y="1735010"/>
                  </a:moveTo>
                  <a:lnTo>
                    <a:pt x="0" y="1734096"/>
                  </a:lnTo>
                  <a:lnTo>
                    <a:pt x="0" y="1743811"/>
                  </a:lnTo>
                  <a:lnTo>
                    <a:pt x="9728" y="1744268"/>
                  </a:lnTo>
                  <a:lnTo>
                    <a:pt x="9728" y="1735010"/>
                  </a:lnTo>
                  <a:close/>
                </a:path>
                <a:path w="422910" h="1851660">
                  <a:moveTo>
                    <a:pt x="22225" y="1735480"/>
                  </a:moveTo>
                  <a:lnTo>
                    <a:pt x="12522" y="1735010"/>
                  </a:lnTo>
                  <a:lnTo>
                    <a:pt x="12522" y="1744738"/>
                  </a:lnTo>
                  <a:lnTo>
                    <a:pt x="22225" y="1745183"/>
                  </a:lnTo>
                  <a:lnTo>
                    <a:pt x="22225" y="1735480"/>
                  </a:lnTo>
                  <a:close/>
                </a:path>
                <a:path w="422910" h="1851660">
                  <a:moveTo>
                    <a:pt x="34264" y="1736394"/>
                  </a:moveTo>
                  <a:lnTo>
                    <a:pt x="24549" y="1735937"/>
                  </a:lnTo>
                  <a:lnTo>
                    <a:pt x="24549" y="1745653"/>
                  </a:lnTo>
                  <a:lnTo>
                    <a:pt x="34264" y="1746123"/>
                  </a:lnTo>
                  <a:lnTo>
                    <a:pt x="34264" y="1736394"/>
                  </a:lnTo>
                  <a:close/>
                </a:path>
                <a:path w="422910" h="1851660">
                  <a:moveTo>
                    <a:pt x="46774" y="1737321"/>
                  </a:moveTo>
                  <a:lnTo>
                    <a:pt x="37515" y="1736852"/>
                  </a:lnTo>
                  <a:lnTo>
                    <a:pt x="37515" y="1746123"/>
                  </a:lnTo>
                  <a:lnTo>
                    <a:pt x="46774" y="1747037"/>
                  </a:lnTo>
                  <a:lnTo>
                    <a:pt x="46774" y="1737321"/>
                  </a:lnTo>
                  <a:close/>
                </a:path>
                <a:path w="422910" h="1851660">
                  <a:moveTo>
                    <a:pt x="59296" y="1738249"/>
                  </a:moveTo>
                  <a:lnTo>
                    <a:pt x="50025" y="1737779"/>
                  </a:lnTo>
                  <a:lnTo>
                    <a:pt x="50025" y="1747050"/>
                  </a:lnTo>
                  <a:lnTo>
                    <a:pt x="59296" y="1747989"/>
                  </a:lnTo>
                  <a:lnTo>
                    <a:pt x="59296" y="1738249"/>
                  </a:lnTo>
                  <a:close/>
                </a:path>
                <a:path w="422910" h="1851660">
                  <a:moveTo>
                    <a:pt x="72250" y="1751685"/>
                  </a:moveTo>
                  <a:lnTo>
                    <a:pt x="62522" y="1751228"/>
                  </a:lnTo>
                  <a:lnTo>
                    <a:pt x="62522" y="1760499"/>
                  </a:lnTo>
                  <a:lnTo>
                    <a:pt x="72250" y="1761413"/>
                  </a:lnTo>
                  <a:lnTo>
                    <a:pt x="72250" y="1751685"/>
                  </a:lnTo>
                  <a:close/>
                </a:path>
                <a:path w="422910" h="1851660">
                  <a:moveTo>
                    <a:pt x="72250" y="1739176"/>
                  </a:moveTo>
                  <a:lnTo>
                    <a:pt x="62522" y="1738249"/>
                  </a:lnTo>
                  <a:lnTo>
                    <a:pt x="62522" y="1747977"/>
                  </a:lnTo>
                  <a:lnTo>
                    <a:pt x="72250" y="1748917"/>
                  </a:lnTo>
                  <a:lnTo>
                    <a:pt x="72250" y="1739176"/>
                  </a:lnTo>
                  <a:close/>
                </a:path>
                <a:path w="422910" h="1851660">
                  <a:moveTo>
                    <a:pt x="85217" y="1752600"/>
                  </a:moveTo>
                  <a:lnTo>
                    <a:pt x="75476" y="1752142"/>
                  </a:lnTo>
                  <a:lnTo>
                    <a:pt x="75476" y="1761401"/>
                  </a:lnTo>
                  <a:lnTo>
                    <a:pt x="85217" y="1762340"/>
                  </a:lnTo>
                  <a:lnTo>
                    <a:pt x="85217" y="1752600"/>
                  </a:lnTo>
                  <a:close/>
                </a:path>
                <a:path w="422910" h="1851660">
                  <a:moveTo>
                    <a:pt x="85217" y="1740103"/>
                  </a:moveTo>
                  <a:lnTo>
                    <a:pt x="75476" y="1739176"/>
                  </a:lnTo>
                  <a:lnTo>
                    <a:pt x="75476" y="1748904"/>
                  </a:lnTo>
                  <a:lnTo>
                    <a:pt x="85217" y="1749348"/>
                  </a:lnTo>
                  <a:lnTo>
                    <a:pt x="85217" y="1740103"/>
                  </a:lnTo>
                  <a:close/>
                </a:path>
                <a:path w="422910" h="1851660">
                  <a:moveTo>
                    <a:pt x="97713" y="1753539"/>
                  </a:moveTo>
                  <a:lnTo>
                    <a:pt x="88011" y="1753069"/>
                  </a:lnTo>
                  <a:lnTo>
                    <a:pt x="88011" y="1762340"/>
                  </a:lnTo>
                  <a:lnTo>
                    <a:pt x="97713" y="1763280"/>
                  </a:lnTo>
                  <a:lnTo>
                    <a:pt x="97713" y="1753539"/>
                  </a:lnTo>
                  <a:close/>
                </a:path>
                <a:path w="422910" h="1851660">
                  <a:moveTo>
                    <a:pt x="97713" y="1740560"/>
                  </a:moveTo>
                  <a:lnTo>
                    <a:pt x="88011" y="1740103"/>
                  </a:lnTo>
                  <a:lnTo>
                    <a:pt x="88011" y="1749818"/>
                  </a:lnTo>
                  <a:lnTo>
                    <a:pt x="97713" y="1750301"/>
                  </a:lnTo>
                  <a:lnTo>
                    <a:pt x="97713" y="1740560"/>
                  </a:lnTo>
                  <a:close/>
                </a:path>
                <a:path w="422910" h="1851660">
                  <a:moveTo>
                    <a:pt x="310311" y="1841080"/>
                  </a:moveTo>
                  <a:lnTo>
                    <a:pt x="308483" y="1838286"/>
                  </a:lnTo>
                  <a:lnTo>
                    <a:pt x="306146" y="1838756"/>
                  </a:lnTo>
                  <a:lnTo>
                    <a:pt x="303834" y="1838756"/>
                  </a:lnTo>
                  <a:lnTo>
                    <a:pt x="301993" y="1841550"/>
                  </a:lnTo>
                  <a:lnTo>
                    <a:pt x="301993" y="1848497"/>
                  </a:lnTo>
                  <a:lnTo>
                    <a:pt x="303834" y="1851279"/>
                  </a:lnTo>
                  <a:lnTo>
                    <a:pt x="306146" y="1850809"/>
                  </a:lnTo>
                  <a:lnTo>
                    <a:pt x="308483" y="1850809"/>
                  </a:lnTo>
                  <a:lnTo>
                    <a:pt x="310311" y="1848027"/>
                  </a:lnTo>
                  <a:lnTo>
                    <a:pt x="310311" y="1841080"/>
                  </a:lnTo>
                  <a:close/>
                </a:path>
                <a:path w="422910" h="1851660">
                  <a:moveTo>
                    <a:pt x="310311" y="2781"/>
                  </a:moveTo>
                  <a:lnTo>
                    <a:pt x="308483" y="0"/>
                  </a:lnTo>
                  <a:lnTo>
                    <a:pt x="303834" y="0"/>
                  </a:lnTo>
                  <a:lnTo>
                    <a:pt x="301993" y="2781"/>
                  </a:lnTo>
                  <a:lnTo>
                    <a:pt x="301993" y="9728"/>
                  </a:lnTo>
                  <a:lnTo>
                    <a:pt x="303834" y="12509"/>
                  </a:lnTo>
                  <a:lnTo>
                    <a:pt x="306146" y="12509"/>
                  </a:lnTo>
                  <a:lnTo>
                    <a:pt x="308483" y="12509"/>
                  </a:lnTo>
                  <a:lnTo>
                    <a:pt x="310311" y="9728"/>
                  </a:lnTo>
                  <a:lnTo>
                    <a:pt x="310311" y="2781"/>
                  </a:lnTo>
                  <a:close/>
                </a:path>
                <a:path w="422910" h="1851660">
                  <a:moveTo>
                    <a:pt x="338582" y="1831797"/>
                  </a:moveTo>
                  <a:lnTo>
                    <a:pt x="336715" y="1829498"/>
                  </a:lnTo>
                  <a:lnTo>
                    <a:pt x="334403" y="1829498"/>
                  </a:lnTo>
                  <a:lnTo>
                    <a:pt x="332105" y="1829498"/>
                  </a:lnTo>
                  <a:lnTo>
                    <a:pt x="330225" y="1832279"/>
                  </a:lnTo>
                  <a:lnTo>
                    <a:pt x="330225" y="1839226"/>
                  </a:lnTo>
                  <a:lnTo>
                    <a:pt x="332105" y="1841538"/>
                  </a:lnTo>
                  <a:lnTo>
                    <a:pt x="334403" y="1841538"/>
                  </a:lnTo>
                  <a:lnTo>
                    <a:pt x="336715" y="1841080"/>
                  </a:lnTo>
                  <a:lnTo>
                    <a:pt x="338582" y="1838286"/>
                  </a:lnTo>
                  <a:lnTo>
                    <a:pt x="338582" y="1831797"/>
                  </a:lnTo>
                  <a:close/>
                </a:path>
                <a:path w="422910" h="1851660">
                  <a:moveTo>
                    <a:pt x="338582" y="10198"/>
                  </a:moveTo>
                  <a:lnTo>
                    <a:pt x="336715" y="7874"/>
                  </a:lnTo>
                  <a:lnTo>
                    <a:pt x="332105" y="7874"/>
                  </a:lnTo>
                  <a:lnTo>
                    <a:pt x="330225" y="10198"/>
                  </a:lnTo>
                  <a:lnTo>
                    <a:pt x="330225" y="17145"/>
                  </a:lnTo>
                  <a:lnTo>
                    <a:pt x="332105" y="19456"/>
                  </a:lnTo>
                  <a:lnTo>
                    <a:pt x="334403" y="19456"/>
                  </a:lnTo>
                  <a:lnTo>
                    <a:pt x="336715" y="19456"/>
                  </a:lnTo>
                  <a:lnTo>
                    <a:pt x="338582" y="17145"/>
                  </a:lnTo>
                  <a:lnTo>
                    <a:pt x="338582" y="10198"/>
                  </a:lnTo>
                  <a:close/>
                </a:path>
                <a:path w="422910" h="1851660">
                  <a:moveTo>
                    <a:pt x="366369" y="1822538"/>
                  </a:moveTo>
                  <a:lnTo>
                    <a:pt x="364502" y="1820227"/>
                  </a:lnTo>
                  <a:lnTo>
                    <a:pt x="362661" y="1820227"/>
                  </a:lnTo>
                  <a:lnTo>
                    <a:pt x="360349" y="1820672"/>
                  </a:lnTo>
                  <a:lnTo>
                    <a:pt x="358482" y="1823466"/>
                  </a:lnTo>
                  <a:lnTo>
                    <a:pt x="358482" y="1829498"/>
                  </a:lnTo>
                  <a:lnTo>
                    <a:pt x="360349" y="1832279"/>
                  </a:lnTo>
                  <a:lnTo>
                    <a:pt x="362661" y="1831797"/>
                  </a:lnTo>
                  <a:lnTo>
                    <a:pt x="364502" y="1831797"/>
                  </a:lnTo>
                  <a:lnTo>
                    <a:pt x="366369" y="1829028"/>
                  </a:lnTo>
                  <a:lnTo>
                    <a:pt x="366369" y="1822538"/>
                  </a:lnTo>
                  <a:close/>
                </a:path>
                <a:path w="422910" h="1851660">
                  <a:moveTo>
                    <a:pt x="366369" y="18072"/>
                  </a:moveTo>
                  <a:lnTo>
                    <a:pt x="364502" y="15290"/>
                  </a:lnTo>
                  <a:lnTo>
                    <a:pt x="360349" y="15290"/>
                  </a:lnTo>
                  <a:lnTo>
                    <a:pt x="358482" y="17602"/>
                  </a:lnTo>
                  <a:lnTo>
                    <a:pt x="358482" y="24091"/>
                  </a:lnTo>
                  <a:lnTo>
                    <a:pt x="360349" y="26873"/>
                  </a:lnTo>
                  <a:lnTo>
                    <a:pt x="362661" y="26873"/>
                  </a:lnTo>
                  <a:lnTo>
                    <a:pt x="364502" y="26873"/>
                  </a:lnTo>
                  <a:lnTo>
                    <a:pt x="366369" y="24091"/>
                  </a:lnTo>
                  <a:lnTo>
                    <a:pt x="366369" y="18072"/>
                  </a:lnTo>
                  <a:close/>
                </a:path>
                <a:path w="422910" h="1851660">
                  <a:moveTo>
                    <a:pt x="394157" y="1813280"/>
                  </a:moveTo>
                  <a:lnTo>
                    <a:pt x="392760" y="1810981"/>
                  </a:lnTo>
                  <a:lnTo>
                    <a:pt x="390448" y="1811426"/>
                  </a:lnTo>
                  <a:lnTo>
                    <a:pt x="388594" y="1811426"/>
                  </a:lnTo>
                  <a:lnTo>
                    <a:pt x="386753" y="1814220"/>
                  </a:lnTo>
                  <a:lnTo>
                    <a:pt x="386753" y="1820227"/>
                  </a:lnTo>
                  <a:lnTo>
                    <a:pt x="388594" y="1822551"/>
                  </a:lnTo>
                  <a:lnTo>
                    <a:pt x="392760" y="1822551"/>
                  </a:lnTo>
                  <a:lnTo>
                    <a:pt x="394157" y="1819783"/>
                  </a:lnTo>
                  <a:lnTo>
                    <a:pt x="394157" y="1813280"/>
                  </a:lnTo>
                  <a:close/>
                </a:path>
                <a:path w="422910" h="1851660">
                  <a:moveTo>
                    <a:pt x="394157" y="25476"/>
                  </a:moveTo>
                  <a:lnTo>
                    <a:pt x="392760" y="22707"/>
                  </a:lnTo>
                  <a:lnTo>
                    <a:pt x="388594" y="22707"/>
                  </a:lnTo>
                  <a:lnTo>
                    <a:pt x="386753" y="25476"/>
                  </a:lnTo>
                  <a:lnTo>
                    <a:pt x="386753" y="31508"/>
                  </a:lnTo>
                  <a:lnTo>
                    <a:pt x="388594" y="34277"/>
                  </a:lnTo>
                  <a:lnTo>
                    <a:pt x="390448" y="34277"/>
                  </a:lnTo>
                  <a:lnTo>
                    <a:pt x="392760" y="34277"/>
                  </a:lnTo>
                  <a:lnTo>
                    <a:pt x="394157" y="31508"/>
                  </a:lnTo>
                  <a:lnTo>
                    <a:pt x="394157" y="25476"/>
                  </a:lnTo>
                  <a:close/>
                </a:path>
                <a:path w="422910" h="1851660">
                  <a:moveTo>
                    <a:pt x="422402" y="1804479"/>
                  </a:moveTo>
                  <a:lnTo>
                    <a:pt x="420547" y="1801698"/>
                  </a:lnTo>
                  <a:lnTo>
                    <a:pt x="418706" y="1802168"/>
                  </a:lnTo>
                  <a:lnTo>
                    <a:pt x="416852" y="1802168"/>
                  </a:lnTo>
                  <a:lnTo>
                    <a:pt x="414997" y="1804924"/>
                  </a:lnTo>
                  <a:lnTo>
                    <a:pt x="414997" y="1810969"/>
                  </a:lnTo>
                  <a:lnTo>
                    <a:pt x="416852" y="1813280"/>
                  </a:lnTo>
                  <a:lnTo>
                    <a:pt x="418706" y="1813280"/>
                  </a:lnTo>
                  <a:lnTo>
                    <a:pt x="420547" y="1812810"/>
                  </a:lnTo>
                  <a:lnTo>
                    <a:pt x="422402" y="1810499"/>
                  </a:lnTo>
                  <a:lnTo>
                    <a:pt x="422402" y="1804479"/>
                  </a:lnTo>
                  <a:close/>
                </a:path>
                <a:path w="422910" h="1851660">
                  <a:moveTo>
                    <a:pt x="422402" y="32905"/>
                  </a:moveTo>
                  <a:lnTo>
                    <a:pt x="420547" y="30111"/>
                  </a:lnTo>
                  <a:lnTo>
                    <a:pt x="416852" y="30111"/>
                  </a:lnTo>
                  <a:lnTo>
                    <a:pt x="414997" y="32905"/>
                  </a:lnTo>
                  <a:lnTo>
                    <a:pt x="414997" y="38912"/>
                  </a:lnTo>
                  <a:lnTo>
                    <a:pt x="416852" y="41236"/>
                  </a:lnTo>
                  <a:lnTo>
                    <a:pt x="418706" y="41236"/>
                  </a:lnTo>
                  <a:lnTo>
                    <a:pt x="420547" y="41236"/>
                  </a:lnTo>
                  <a:lnTo>
                    <a:pt x="422402" y="38912"/>
                  </a:lnTo>
                  <a:lnTo>
                    <a:pt x="422402" y="329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0" name="object 170"/>
          <p:cNvGrpSpPr/>
          <p:nvPr/>
        </p:nvGrpSpPr>
        <p:grpSpPr>
          <a:xfrm>
            <a:off x="7970834" y="4794323"/>
            <a:ext cx="755015" cy="1576705"/>
            <a:chOff x="2916233" y="4794322"/>
            <a:chExt cx="755015" cy="1576705"/>
          </a:xfrm>
        </p:grpSpPr>
        <p:sp>
          <p:nvSpPr>
            <p:cNvPr id="171" name="object 171"/>
            <p:cNvSpPr/>
            <p:nvPr/>
          </p:nvSpPr>
          <p:spPr>
            <a:xfrm>
              <a:off x="3041354" y="4796068"/>
              <a:ext cx="628015" cy="1572895"/>
            </a:xfrm>
            <a:custGeom>
              <a:avLst/>
              <a:gdLst/>
              <a:ahLst/>
              <a:cxnLst/>
              <a:rect l="l" t="t" r="r" b="b"/>
              <a:pathLst>
                <a:path w="628014" h="1572895">
                  <a:moveTo>
                    <a:pt x="0" y="0"/>
                  </a:moveTo>
                  <a:lnTo>
                    <a:pt x="0" y="1572869"/>
                  </a:lnTo>
                  <a:lnTo>
                    <a:pt x="627913" y="1527035"/>
                  </a:lnTo>
                  <a:lnTo>
                    <a:pt x="627913" y="499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2917979" y="4796068"/>
              <a:ext cx="123825" cy="1572895"/>
            </a:xfrm>
            <a:custGeom>
              <a:avLst/>
              <a:gdLst/>
              <a:ahLst/>
              <a:cxnLst/>
              <a:rect l="l" t="t" r="r" b="b"/>
              <a:pathLst>
                <a:path w="123825" h="1572895">
                  <a:moveTo>
                    <a:pt x="123367" y="0"/>
                  </a:moveTo>
                  <a:lnTo>
                    <a:pt x="0" y="29349"/>
                  </a:lnTo>
                  <a:lnTo>
                    <a:pt x="0" y="1534350"/>
                  </a:lnTo>
                  <a:lnTo>
                    <a:pt x="123367" y="1572869"/>
                  </a:lnTo>
                  <a:lnTo>
                    <a:pt x="12336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529977" y="4834995"/>
              <a:ext cx="12065" cy="1497330"/>
            </a:xfrm>
            <a:custGeom>
              <a:avLst/>
              <a:gdLst/>
              <a:ahLst/>
              <a:cxnLst/>
              <a:rect l="l" t="t" r="r" b="b"/>
              <a:pathLst>
                <a:path w="12064" h="1497329">
                  <a:moveTo>
                    <a:pt x="0" y="0"/>
                  </a:moveTo>
                  <a:lnTo>
                    <a:pt x="0" y="1496847"/>
                  </a:lnTo>
                  <a:lnTo>
                    <a:pt x="11925" y="1496250"/>
                  </a:lnTo>
                  <a:lnTo>
                    <a:pt x="11925" y="1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656953" y="4845862"/>
              <a:ext cx="12065" cy="1478280"/>
            </a:xfrm>
            <a:custGeom>
              <a:avLst/>
              <a:gdLst/>
              <a:ahLst/>
              <a:cxnLst/>
              <a:rect l="l" t="t" r="r" b="b"/>
              <a:pathLst>
                <a:path w="12064" h="1478279">
                  <a:moveTo>
                    <a:pt x="0" y="0"/>
                  </a:moveTo>
                  <a:lnTo>
                    <a:pt x="0" y="1477822"/>
                  </a:lnTo>
                  <a:lnTo>
                    <a:pt x="11925" y="1477225"/>
                  </a:lnTo>
                  <a:lnTo>
                    <a:pt x="11925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041958" y="4796797"/>
              <a:ext cx="12065" cy="1572260"/>
            </a:xfrm>
            <a:custGeom>
              <a:avLst/>
              <a:gdLst/>
              <a:ahLst/>
              <a:cxnLst/>
              <a:rect l="l" t="t" r="r" b="b"/>
              <a:pathLst>
                <a:path w="12064" h="1572260">
                  <a:moveTo>
                    <a:pt x="0" y="0"/>
                  </a:moveTo>
                  <a:lnTo>
                    <a:pt x="0" y="1571675"/>
                  </a:lnTo>
                  <a:lnTo>
                    <a:pt x="11925" y="1571078"/>
                  </a:lnTo>
                  <a:lnTo>
                    <a:pt x="11925" y="1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196400" y="4809284"/>
              <a:ext cx="12065" cy="1548130"/>
            </a:xfrm>
            <a:custGeom>
              <a:avLst/>
              <a:gdLst/>
              <a:ahLst/>
              <a:cxnLst/>
              <a:rect l="l" t="t" r="r" b="b"/>
              <a:pathLst>
                <a:path w="12064" h="1548129">
                  <a:moveTo>
                    <a:pt x="0" y="0"/>
                  </a:moveTo>
                  <a:lnTo>
                    <a:pt x="0" y="1547863"/>
                  </a:lnTo>
                  <a:lnTo>
                    <a:pt x="11925" y="1547266"/>
                  </a:lnTo>
                  <a:lnTo>
                    <a:pt x="11925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041354" y="4796068"/>
              <a:ext cx="628015" cy="1572895"/>
            </a:xfrm>
            <a:custGeom>
              <a:avLst/>
              <a:gdLst/>
              <a:ahLst/>
              <a:cxnLst/>
              <a:rect l="l" t="t" r="r" b="b"/>
              <a:pathLst>
                <a:path w="628014" h="1572895">
                  <a:moveTo>
                    <a:pt x="627913" y="1527035"/>
                  </a:moveTo>
                  <a:lnTo>
                    <a:pt x="627913" y="49974"/>
                  </a:lnTo>
                  <a:lnTo>
                    <a:pt x="0" y="0"/>
                  </a:lnTo>
                  <a:lnTo>
                    <a:pt x="0" y="1572869"/>
                  </a:lnTo>
                  <a:lnTo>
                    <a:pt x="627913" y="1527035"/>
                  </a:lnTo>
                  <a:close/>
                </a:path>
                <a:path w="628014" h="1572895">
                  <a:moveTo>
                    <a:pt x="488873" y="128397"/>
                  </a:moveTo>
                  <a:lnTo>
                    <a:pt x="488873" y="38963"/>
                  </a:lnTo>
                  <a:lnTo>
                    <a:pt x="167843" y="13741"/>
                  </a:lnTo>
                  <a:lnTo>
                    <a:pt x="167843" y="106387"/>
                  </a:lnTo>
                  <a:lnTo>
                    <a:pt x="488873" y="128397"/>
                  </a:lnTo>
                  <a:close/>
                </a:path>
                <a:path w="628014" h="1572895">
                  <a:moveTo>
                    <a:pt x="488873" y="40805"/>
                  </a:moveTo>
                  <a:lnTo>
                    <a:pt x="488873" y="1538947"/>
                  </a:lnTo>
                </a:path>
                <a:path w="628014" h="1572895">
                  <a:moveTo>
                    <a:pt x="167843" y="26123"/>
                  </a:moveTo>
                  <a:lnTo>
                    <a:pt x="167843" y="1561871"/>
                  </a:lnTo>
                </a:path>
                <a:path w="628014" h="1572895">
                  <a:moveTo>
                    <a:pt x="167843" y="111429"/>
                  </a:moveTo>
                  <a:lnTo>
                    <a:pt x="478256" y="132499"/>
                  </a:lnTo>
                  <a:lnTo>
                    <a:pt x="488873" y="128397"/>
                  </a:lnTo>
                  <a:lnTo>
                    <a:pt x="167843" y="106387"/>
                  </a:lnTo>
                  <a:lnTo>
                    <a:pt x="167843" y="111429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8" name="object 17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331769" y="5022667"/>
              <a:ext cx="79425" cy="122745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3209195" y="5305986"/>
              <a:ext cx="310515" cy="947419"/>
            </a:xfrm>
            <a:custGeom>
              <a:avLst/>
              <a:gdLst/>
              <a:ahLst/>
              <a:cxnLst/>
              <a:rect l="l" t="t" r="r" b="b"/>
              <a:pathLst>
                <a:path w="310514" h="947420">
                  <a:moveTo>
                    <a:pt x="1003" y="0"/>
                  </a:moveTo>
                  <a:lnTo>
                    <a:pt x="309397" y="9182"/>
                  </a:lnTo>
                </a:path>
                <a:path w="310514" h="947420">
                  <a:moveTo>
                    <a:pt x="508" y="160045"/>
                  </a:moveTo>
                  <a:lnTo>
                    <a:pt x="309905" y="164172"/>
                  </a:lnTo>
                </a:path>
                <a:path w="310514" h="947420">
                  <a:moveTo>
                    <a:pt x="1003" y="264147"/>
                  </a:moveTo>
                  <a:lnTo>
                    <a:pt x="309905" y="265963"/>
                  </a:lnTo>
                </a:path>
                <a:path w="310514" h="947420">
                  <a:moveTo>
                    <a:pt x="1003" y="370078"/>
                  </a:moveTo>
                  <a:lnTo>
                    <a:pt x="309905" y="367322"/>
                  </a:lnTo>
                </a:path>
                <a:path w="310514" h="947420">
                  <a:moveTo>
                    <a:pt x="1003" y="475538"/>
                  </a:moveTo>
                  <a:lnTo>
                    <a:pt x="308902" y="470039"/>
                  </a:lnTo>
                </a:path>
                <a:path w="310514" h="947420">
                  <a:moveTo>
                    <a:pt x="0" y="885037"/>
                  </a:moveTo>
                  <a:lnTo>
                    <a:pt x="309397" y="868070"/>
                  </a:lnTo>
                </a:path>
                <a:path w="310514" h="947420">
                  <a:moveTo>
                    <a:pt x="310413" y="929068"/>
                  </a:moveTo>
                  <a:lnTo>
                    <a:pt x="0" y="947407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096958" y="6311620"/>
              <a:ext cx="548640" cy="48895"/>
            </a:xfrm>
            <a:custGeom>
              <a:avLst/>
              <a:gdLst/>
              <a:ahLst/>
              <a:cxnLst/>
              <a:rect l="l" t="t" r="r" b="b"/>
              <a:pathLst>
                <a:path w="548639" h="48895">
                  <a:moveTo>
                    <a:pt x="13144" y="39903"/>
                  </a:moveTo>
                  <a:lnTo>
                    <a:pt x="10109" y="37147"/>
                  </a:lnTo>
                  <a:lnTo>
                    <a:pt x="3022" y="37147"/>
                  </a:lnTo>
                  <a:lnTo>
                    <a:pt x="0" y="39903"/>
                  </a:lnTo>
                  <a:lnTo>
                    <a:pt x="0" y="46329"/>
                  </a:lnTo>
                  <a:lnTo>
                    <a:pt x="3022" y="48628"/>
                  </a:lnTo>
                  <a:lnTo>
                    <a:pt x="6565" y="48628"/>
                  </a:lnTo>
                  <a:lnTo>
                    <a:pt x="10109" y="48628"/>
                  </a:lnTo>
                  <a:lnTo>
                    <a:pt x="13144" y="46329"/>
                  </a:lnTo>
                  <a:lnTo>
                    <a:pt x="13144" y="39903"/>
                  </a:lnTo>
                  <a:close/>
                </a:path>
                <a:path w="548639" h="48895">
                  <a:moveTo>
                    <a:pt x="87452" y="35318"/>
                  </a:moveTo>
                  <a:lnTo>
                    <a:pt x="84429" y="32562"/>
                  </a:lnTo>
                  <a:lnTo>
                    <a:pt x="77343" y="32562"/>
                  </a:lnTo>
                  <a:lnTo>
                    <a:pt x="74815" y="35318"/>
                  </a:lnTo>
                  <a:lnTo>
                    <a:pt x="74815" y="41275"/>
                  </a:lnTo>
                  <a:lnTo>
                    <a:pt x="77343" y="44018"/>
                  </a:lnTo>
                  <a:lnTo>
                    <a:pt x="80886" y="44018"/>
                  </a:lnTo>
                  <a:lnTo>
                    <a:pt x="84429" y="44018"/>
                  </a:lnTo>
                  <a:lnTo>
                    <a:pt x="87452" y="41275"/>
                  </a:lnTo>
                  <a:lnTo>
                    <a:pt x="87452" y="35318"/>
                  </a:lnTo>
                  <a:close/>
                </a:path>
                <a:path w="548639" h="48895">
                  <a:moveTo>
                    <a:pt x="166827" y="29819"/>
                  </a:moveTo>
                  <a:lnTo>
                    <a:pt x="163791" y="27063"/>
                  </a:lnTo>
                  <a:lnTo>
                    <a:pt x="156718" y="27063"/>
                  </a:lnTo>
                  <a:lnTo>
                    <a:pt x="153682" y="29819"/>
                  </a:lnTo>
                  <a:lnTo>
                    <a:pt x="153682" y="36258"/>
                  </a:lnTo>
                  <a:lnTo>
                    <a:pt x="156718" y="38531"/>
                  </a:lnTo>
                  <a:lnTo>
                    <a:pt x="160261" y="38531"/>
                  </a:lnTo>
                  <a:lnTo>
                    <a:pt x="163791" y="38531"/>
                  </a:lnTo>
                  <a:lnTo>
                    <a:pt x="166827" y="36258"/>
                  </a:lnTo>
                  <a:lnTo>
                    <a:pt x="166827" y="29819"/>
                  </a:lnTo>
                  <a:close/>
                </a:path>
                <a:path w="548639" h="48895">
                  <a:moveTo>
                    <a:pt x="400392" y="13766"/>
                  </a:moveTo>
                  <a:lnTo>
                    <a:pt x="397370" y="11480"/>
                  </a:lnTo>
                  <a:lnTo>
                    <a:pt x="390296" y="11480"/>
                  </a:lnTo>
                  <a:lnTo>
                    <a:pt x="387248" y="13766"/>
                  </a:lnTo>
                  <a:lnTo>
                    <a:pt x="387248" y="20180"/>
                  </a:lnTo>
                  <a:lnTo>
                    <a:pt x="390296" y="22936"/>
                  </a:lnTo>
                  <a:lnTo>
                    <a:pt x="393827" y="22936"/>
                  </a:lnTo>
                  <a:lnTo>
                    <a:pt x="397370" y="22936"/>
                  </a:lnTo>
                  <a:lnTo>
                    <a:pt x="400392" y="20180"/>
                  </a:lnTo>
                  <a:lnTo>
                    <a:pt x="400392" y="13766"/>
                  </a:lnTo>
                  <a:close/>
                </a:path>
                <a:path w="548639" h="48895">
                  <a:moveTo>
                    <a:pt x="476237" y="8724"/>
                  </a:moveTo>
                  <a:lnTo>
                    <a:pt x="473202" y="6426"/>
                  </a:lnTo>
                  <a:lnTo>
                    <a:pt x="466128" y="6426"/>
                  </a:lnTo>
                  <a:lnTo>
                    <a:pt x="463080" y="8724"/>
                  </a:lnTo>
                  <a:lnTo>
                    <a:pt x="463080" y="15151"/>
                  </a:lnTo>
                  <a:lnTo>
                    <a:pt x="466128" y="17907"/>
                  </a:lnTo>
                  <a:lnTo>
                    <a:pt x="469658" y="17907"/>
                  </a:lnTo>
                  <a:lnTo>
                    <a:pt x="473202" y="17907"/>
                  </a:lnTo>
                  <a:lnTo>
                    <a:pt x="476237" y="15151"/>
                  </a:lnTo>
                  <a:lnTo>
                    <a:pt x="476237" y="8724"/>
                  </a:lnTo>
                  <a:close/>
                </a:path>
                <a:path w="548639" h="48895">
                  <a:moveTo>
                    <a:pt x="548538" y="2768"/>
                  </a:moveTo>
                  <a:lnTo>
                    <a:pt x="545503" y="0"/>
                  </a:lnTo>
                  <a:lnTo>
                    <a:pt x="538924" y="0"/>
                  </a:lnTo>
                  <a:lnTo>
                    <a:pt x="535889" y="2768"/>
                  </a:lnTo>
                  <a:lnTo>
                    <a:pt x="535889" y="9182"/>
                  </a:lnTo>
                  <a:lnTo>
                    <a:pt x="538924" y="11493"/>
                  </a:lnTo>
                  <a:lnTo>
                    <a:pt x="542467" y="11493"/>
                  </a:lnTo>
                  <a:lnTo>
                    <a:pt x="545503" y="11493"/>
                  </a:lnTo>
                  <a:lnTo>
                    <a:pt x="548538" y="9182"/>
                  </a:lnTo>
                  <a:lnTo>
                    <a:pt x="548538" y="27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917979" y="4796068"/>
              <a:ext cx="123825" cy="1572895"/>
            </a:xfrm>
            <a:custGeom>
              <a:avLst/>
              <a:gdLst/>
              <a:ahLst/>
              <a:cxnLst/>
              <a:rect l="l" t="t" r="r" b="b"/>
              <a:pathLst>
                <a:path w="123825" h="1572895">
                  <a:moveTo>
                    <a:pt x="123367" y="1572869"/>
                  </a:moveTo>
                  <a:lnTo>
                    <a:pt x="0" y="1534350"/>
                  </a:lnTo>
                  <a:lnTo>
                    <a:pt x="0" y="29349"/>
                  </a:lnTo>
                  <a:lnTo>
                    <a:pt x="123367" y="0"/>
                  </a:lnTo>
                  <a:lnTo>
                    <a:pt x="123367" y="1572869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209187" y="585123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56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210199" y="5841592"/>
              <a:ext cx="309245" cy="78105"/>
            </a:xfrm>
            <a:custGeom>
              <a:avLst/>
              <a:gdLst/>
              <a:ahLst/>
              <a:cxnLst/>
              <a:rect l="l" t="t" r="r" b="b"/>
              <a:pathLst>
                <a:path w="309245" h="78104">
                  <a:moveTo>
                    <a:pt x="0" y="7327"/>
                  </a:moveTo>
                  <a:lnTo>
                    <a:pt x="308394" y="0"/>
                  </a:lnTo>
                </a:path>
                <a:path w="309245" h="78104">
                  <a:moveTo>
                    <a:pt x="0" y="77495"/>
                  </a:moveTo>
                  <a:lnTo>
                    <a:pt x="308902" y="67424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327488" y="4834585"/>
              <a:ext cx="184150" cy="73025"/>
            </a:xfrm>
            <a:custGeom>
              <a:avLst/>
              <a:gdLst/>
              <a:ahLst/>
              <a:cxnLst/>
              <a:rect l="l" t="t" r="r" b="b"/>
              <a:pathLst>
                <a:path w="184150" h="73025">
                  <a:moveTo>
                    <a:pt x="9105" y="901"/>
                  </a:moveTo>
                  <a:lnTo>
                    <a:pt x="0" y="0"/>
                  </a:lnTo>
                  <a:lnTo>
                    <a:pt x="0" y="8255"/>
                  </a:lnTo>
                  <a:lnTo>
                    <a:pt x="9105" y="8712"/>
                  </a:lnTo>
                  <a:lnTo>
                    <a:pt x="9105" y="901"/>
                  </a:lnTo>
                  <a:close/>
                </a:path>
                <a:path w="184150" h="73025">
                  <a:moveTo>
                    <a:pt x="20218" y="12382"/>
                  </a:moveTo>
                  <a:lnTo>
                    <a:pt x="11633" y="11468"/>
                  </a:lnTo>
                  <a:lnTo>
                    <a:pt x="11633" y="19710"/>
                  </a:lnTo>
                  <a:lnTo>
                    <a:pt x="20218" y="20167"/>
                  </a:lnTo>
                  <a:lnTo>
                    <a:pt x="20218" y="12382"/>
                  </a:lnTo>
                  <a:close/>
                </a:path>
                <a:path w="184150" h="73025">
                  <a:moveTo>
                    <a:pt x="20218" y="1841"/>
                  </a:moveTo>
                  <a:lnTo>
                    <a:pt x="11633" y="914"/>
                  </a:lnTo>
                  <a:lnTo>
                    <a:pt x="11633" y="9182"/>
                  </a:lnTo>
                  <a:lnTo>
                    <a:pt x="20218" y="9639"/>
                  </a:lnTo>
                  <a:lnTo>
                    <a:pt x="20218" y="1841"/>
                  </a:lnTo>
                  <a:close/>
                </a:path>
                <a:path w="184150" h="73025">
                  <a:moveTo>
                    <a:pt x="31838" y="12839"/>
                  </a:moveTo>
                  <a:lnTo>
                    <a:pt x="23253" y="12382"/>
                  </a:lnTo>
                  <a:lnTo>
                    <a:pt x="23253" y="20637"/>
                  </a:lnTo>
                  <a:lnTo>
                    <a:pt x="31838" y="20637"/>
                  </a:lnTo>
                  <a:lnTo>
                    <a:pt x="31838" y="12839"/>
                  </a:lnTo>
                  <a:close/>
                </a:path>
                <a:path w="184150" h="73025">
                  <a:moveTo>
                    <a:pt x="31838" y="2286"/>
                  </a:moveTo>
                  <a:lnTo>
                    <a:pt x="23253" y="2286"/>
                  </a:lnTo>
                  <a:lnTo>
                    <a:pt x="23253" y="10083"/>
                  </a:lnTo>
                  <a:lnTo>
                    <a:pt x="31838" y="10553"/>
                  </a:lnTo>
                  <a:lnTo>
                    <a:pt x="31838" y="2286"/>
                  </a:lnTo>
                  <a:close/>
                </a:path>
                <a:path w="184150" h="73025">
                  <a:moveTo>
                    <a:pt x="42976" y="13754"/>
                  </a:moveTo>
                  <a:lnTo>
                    <a:pt x="34378" y="13284"/>
                  </a:lnTo>
                  <a:lnTo>
                    <a:pt x="34378" y="21094"/>
                  </a:lnTo>
                  <a:lnTo>
                    <a:pt x="42976" y="22009"/>
                  </a:lnTo>
                  <a:lnTo>
                    <a:pt x="42976" y="13754"/>
                  </a:lnTo>
                  <a:close/>
                </a:path>
                <a:path w="184150" h="73025">
                  <a:moveTo>
                    <a:pt x="42976" y="3200"/>
                  </a:moveTo>
                  <a:lnTo>
                    <a:pt x="34378" y="2755"/>
                  </a:lnTo>
                  <a:lnTo>
                    <a:pt x="34378" y="10553"/>
                  </a:lnTo>
                  <a:lnTo>
                    <a:pt x="42976" y="11468"/>
                  </a:lnTo>
                  <a:lnTo>
                    <a:pt x="42976" y="3200"/>
                  </a:lnTo>
                  <a:close/>
                </a:path>
                <a:path w="184150" h="73025">
                  <a:moveTo>
                    <a:pt x="54597" y="14693"/>
                  </a:moveTo>
                  <a:lnTo>
                    <a:pt x="46012" y="14211"/>
                  </a:lnTo>
                  <a:lnTo>
                    <a:pt x="46012" y="22021"/>
                  </a:lnTo>
                  <a:lnTo>
                    <a:pt x="54597" y="22936"/>
                  </a:lnTo>
                  <a:lnTo>
                    <a:pt x="54597" y="14693"/>
                  </a:lnTo>
                  <a:close/>
                </a:path>
                <a:path w="184150" h="73025">
                  <a:moveTo>
                    <a:pt x="54597" y="4597"/>
                  </a:moveTo>
                  <a:lnTo>
                    <a:pt x="46012" y="3657"/>
                  </a:lnTo>
                  <a:lnTo>
                    <a:pt x="46012" y="11468"/>
                  </a:lnTo>
                  <a:lnTo>
                    <a:pt x="54597" y="12382"/>
                  </a:lnTo>
                  <a:lnTo>
                    <a:pt x="54597" y="4597"/>
                  </a:lnTo>
                  <a:close/>
                </a:path>
                <a:path w="184150" h="73025">
                  <a:moveTo>
                    <a:pt x="65722" y="15595"/>
                  </a:moveTo>
                  <a:lnTo>
                    <a:pt x="57137" y="15138"/>
                  </a:lnTo>
                  <a:lnTo>
                    <a:pt x="57137" y="22936"/>
                  </a:lnTo>
                  <a:lnTo>
                    <a:pt x="65722" y="23368"/>
                  </a:lnTo>
                  <a:lnTo>
                    <a:pt x="65722" y="15595"/>
                  </a:lnTo>
                  <a:close/>
                </a:path>
                <a:path w="184150" h="73025">
                  <a:moveTo>
                    <a:pt x="65722" y="5054"/>
                  </a:moveTo>
                  <a:lnTo>
                    <a:pt x="57137" y="4610"/>
                  </a:lnTo>
                  <a:lnTo>
                    <a:pt x="57137" y="12382"/>
                  </a:lnTo>
                  <a:lnTo>
                    <a:pt x="65722" y="12839"/>
                  </a:lnTo>
                  <a:lnTo>
                    <a:pt x="65722" y="5054"/>
                  </a:lnTo>
                  <a:close/>
                </a:path>
                <a:path w="184150" h="73025">
                  <a:moveTo>
                    <a:pt x="76847" y="16497"/>
                  </a:moveTo>
                  <a:lnTo>
                    <a:pt x="68249" y="15595"/>
                  </a:lnTo>
                  <a:lnTo>
                    <a:pt x="68249" y="23368"/>
                  </a:lnTo>
                  <a:lnTo>
                    <a:pt x="76847" y="24307"/>
                  </a:lnTo>
                  <a:lnTo>
                    <a:pt x="76847" y="16497"/>
                  </a:lnTo>
                  <a:close/>
                </a:path>
                <a:path w="184150" h="73025">
                  <a:moveTo>
                    <a:pt x="76847" y="5956"/>
                  </a:moveTo>
                  <a:lnTo>
                    <a:pt x="68249" y="5054"/>
                  </a:lnTo>
                  <a:lnTo>
                    <a:pt x="68249" y="12839"/>
                  </a:lnTo>
                  <a:lnTo>
                    <a:pt x="76847" y="13754"/>
                  </a:lnTo>
                  <a:lnTo>
                    <a:pt x="76847" y="5956"/>
                  </a:lnTo>
                  <a:close/>
                </a:path>
                <a:path w="184150" h="73025">
                  <a:moveTo>
                    <a:pt x="87960" y="17424"/>
                  </a:moveTo>
                  <a:lnTo>
                    <a:pt x="79870" y="16497"/>
                  </a:lnTo>
                  <a:lnTo>
                    <a:pt x="79870" y="24307"/>
                  </a:lnTo>
                  <a:lnTo>
                    <a:pt x="87960" y="25222"/>
                  </a:lnTo>
                  <a:lnTo>
                    <a:pt x="87960" y="17424"/>
                  </a:lnTo>
                  <a:close/>
                </a:path>
                <a:path w="184150" h="73025">
                  <a:moveTo>
                    <a:pt x="87960" y="6883"/>
                  </a:moveTo>
                  <a:lnTo>
                    <a:pt x="79870" y="5956"/>
                  </a:lnTo>
                  <a:lnTo>
                    <a:pt x="79870" y="14211"/>
                  </a:lnTo>
                  <a:lnTo>
                    <a:pt x="87960" y="14681"/>
                  </a:lnTo>
                  <a:lnTo>
                    <a:pt x="87960" y="6883"/>
                  </a:lnTo>
                  <a:close/>
                </a:path>
                <a:path w="184150" h="73025">
                  <a:moveTo>
                    <a:pt x="106667" y="60058"/>
                  </a:moveTo>
                  <a:lnTo>
                    <a:pt x="98590" y="59601"/>
                  </a:lnTo>
                  <a:lnTo>
                    <a:pt x="98590" y="67398"/>
                  </a:lnTo>
                  <a:lnTo>
                    <a:pt x="106667" y="67868"/>
                  </a:lnTo>
                  <a:lnTo>
                    <a:pt x="106667" y="60058"/>
                  </a:lnTo>
                  <a:close/>
                </a:path>
                <a:path w="184150" h="73025">
                  <a:moveTo>
                    <a:pt x="106667" y="38989"/>
                  </a:moveTo>
                  <a:lnTo>
                    <a:pt x="98590" y="38989"/>
                  </a:lnTo>
                  <a:lnTo>
                    <a:pt x="98590" y="46774"/>
                  </a:lnTo>
                  <a:lnTo>
                    <a:pt x="106667" y="47231"/>
                  </a:lnTo>
                  <a:lnTo>
                    <a:pt x="106667" y="38989"/>
                  </a:lnTo>
                  <a:close/>
                </a:path>
                <a:path w="184150" h="73025">
                  <a:moveTo>
                    <a:pt x="106667" y="28892"/>
                  </a:moveTo>
                  <a:lnTo>
                    <a:pt x="98590" y="28422"/>
                  </a:lnTo>
                  <a:lnTo>
                    <a:pt x="98590" y="36220"/>
                  </a:lnTo>
                  <a:lnTo>
                    <a:pt x="106667" y="36677"/>
                  </a:lnTo>
                  <a:lnTo>
                    <a:pt x="106667" y="28892"/>
                  </a:lnTo>
                  <a:close/>
                </a:path>
                <a:path w="184150" h="73025">
                  <a:moveTo>
                    <a:pt x="106667" y="18338"/>
                  </a:moveTo>
                  <a:lnTo>
                    <a:pt x="98590" y="17881"/>
                  </a:lnTo>
                  <a:lnTo>
                    <a:pt x="98590" y="25679"/>
                  </a:lnTo>
                  <a:lnTo>
                    <a:pt x="106667" y="26136"/>
                  </a:lnTo>
                  <a:lnTo>
                    <a:pt x="106667" y="18338"/>
                  </a:lnTo>
                  <a:close/>
                </a:path>
                <a:path w="184150" h="73025">
                  <a:moveTo>
                    <a:pt x="106667" y="8267"/>
                  </a:moveTo>
                  <a:lnTo>
                    <a:pt x="98590" y="7327"/>
                  </a:lnTo>
                  <a:lnTo>
                    <a:pt x="98590" y="15595"/>
                  </a:lnTo>
                  <a:lnTo>
                    <a:pt x="106667" y="16052"/>
                  </a:lnTo>
                  <a:lnTo>
                    <a:pt x="106667" y="8267"/>
                  </a:lnTo>
                  <a:close/>
                </a:path>
                <a:path w="184150" h="73025">
                  <a:moveTo>
                    <a:pt x="106680" y="49517"/>
                  </a:moveTo>
                  <a:lnTo>
                    <a:pt x="98602" y="49517"/>
                  </a:lnTo>
                  <a:lnTo>
                    <a:pt x="98602" y="57315"/>
                  </a:lnTo>
                  <a:lnTo>
                    <a:pt x="106680" y="57315"/>
                  </a:lnTo>
                  <a:lnTo>
                    <a:pt x="106680" y="49517"/>
                  </a:lnTo>
                  <a:close/>
                </a:path>
                <a:path w="184150" h="73025">
                  <a:moveTo>
                    <a:pt x="117792" y="60515"/>
                  </a:moveTo>
                  <a:lnTo>
                    <a:pt x="109702" y="60058"/>
                  </a:lnTo>
                  <a:lnTo>
                    <a:pt x="109702" y="67868"/>
                  </a:lnTo>
                  <a:lnTo>
                    <a:pt x="117792" y="68770"/>
                  </a:lnTo>
                  <a:lnTo>
                    <a:pt x="117792" y="60515"/>
                  </a:lnTo>
                  <a:close/>
                </a:path>
                <a:path w="184150" h="73025">
                  <a:moveTo>
                    <a:pt x="117792" y="50444"/>
                  </a:moveTo>
                  <a:lnTo>
                    <a:pt x="109702" y="49517"/>
                  </a:lnTo>
                  <a:lnTo>
                    <a:pt x="109702" y="57772"/>
                  </a:lnTo>
                  <a:lnTo>
                    <a:pt x="117792" y="58242"/>
                  </a:lnTo>
                  <a:lnTo>
                    <a:pt x="117792" y="50444"/>
                  </a:lnTo>
                  <a:close/>
                </a:path>
                <a:path w="184150" h="73025">
                  <a:moveTo>
                    <a:pt x="117792" y="39890"/>
                  </a:moveTo>
                  <a:lnTo>
                    <a:pt x="109702" y="39433"/>
                  </a:lnTo>
                  <a:lnTo>
                    <a:pt x="109702" y="47231"/>
                  </a:lnTo>
                  <a:lnTo>
                    <a:pt x="117792" y="47688"/>
                  </a:lnTo>
                  <a:lnTo>
                    <a:pt x="117792" y="39890"/>
                  </a:lnTo>
                  <a:close/>
                </a:path>
                <a:path w="184150" h="73025">
                  <a:moveTo>
                    <a:pt x="117792" y="29794"/>
                  </a:moveTo>
                  <a:lnTo>
                    <a:pt x="109702" y="28879"/>
                  </a:lnTo>
                  <a:lnTo>
                    <a:pt x="109702" y="36677"/>
                  </a:lnTo>
                  <a:lnTo>
                    <a:pt x="117792" y="37592"/>
                  </a:lnTo>
                  <a:lnTo>
                    <a:pt x="117792" y="29794"/>
                  </a:lnTo>
                  <a:close/>
                </a:path>
                <a:path w="184150" h="73025">
                  <a:moveTo>
                    <a:pt x="117792" y="19265"/>
                  </a:moveTo>
                  <a:lnTo>
                    <a:pt x="109702" y="18808"/>
                  </a:lnTo>
                  <a:lnTo>
                    <a:pt x="109702" y="26593"/>
                  </a:lnTo>
                  <a:lnTo>
                    <a:pt x="117792" y="27063"/>
                  </a:lnTo>
                  <a:lnTo>
                    <a:pt x="117792" y="19265"/>
                  </a:lnTo>
                  <a:close/>
                </a:path>
                <a:path w="184150" h="73025">
                  <a:moveTo>
                    <a:pt x="117792" y="9182"/>
                  </a:moveTo>
                  <a:lnTo>
                    <a:pt x="109702" y="8267"/>
                  </a:lnTo>
                  <a:lnTo>
                    <a:pt x="109702" y="16052"/>
                  </a:lnTo>
                  <a:lnTo>
                    <a:pt x="117792" y="16954"/>
                  </a:lnTo>
                  <a:lnTo>
                    <a:pt x="117792" y="9182"/>
                  </a:lnTo>
                  <a:close/>
                </a:path>
                <a:path w="184150" h="73025">
                  <a:moveTo>
                    <a:pt x="128917" y="61442"/>
                  </a:moveTo>
                  <a:lnTo>
                    <a:pt x="120827" y="60985"/>
                  </a:lnTo>
                  <a:lnTo>
                    <a:pt x="120827" y="68783"/>
                  </a:lnTo>
                  <a:lnTo>
                    <a:pt x="128917" y="69253"/>
                  </a:lnTo>
                  <a:lnTo>
                    <a:pt x="128917" y="61442"/>
                  </a:lnTo>
                  <a:close/>
                </a:path>
                <a:path w="184150" h="73025">
                  <a:moveTo>
                    <a:pt x="128917" y="51346"/>
                  </a:moveTo>
                  <a:lnTo>
                    <a:pt x="120827" y="50431"/>
                  </a:lnTo>
                  <a:lnTo>
                    <a:pt x="120827" y="58229"/>
                  </a:lnTo>
                  <a:lnTo>
                    <a:pt x="128917" y="59169"/>
                  </a:lnTo>
                  <a:lnTo>
                    <a:pt x="128917" y="51346"/>
                  </a:lnTo>
                  <a:close/>
                </a:path>
                <a:path w="184150" h="73025">
                  <a:moveTo>
                    <a:pt x="128917" y="40817"/>
                  </a:moveTo>
                  <a:lnTo>
                    <a:pt x="120827" y="40347"/>
                  </a:lnTo>
                  <a:lnTo>
                    <a:pt x="120827" y="48158"/>
                  </a:lnTo>
                  <a:lnTo>
                    <a:pt x="128917" y="48615"/>
                  </a:lnTo>
                  <a:lnTo>
                    <a:pt x="128917" y="40817"/>
                  </a:lnTo>
                  <a:close/>
                </a:path>
                <a:path w="184150" h="73025">
                  <a:moveTo>
                    <a:pt x="128917" y="30734"/>
                  </a:moveTo>
                  <a:lnTo>
                    <a:pt x="120827" y="29806"/>
                  </a:lnTo>
                  <a:lnTo>
                    <a:pt x="120827" y="37604"/>
                  </a:lnTo>
                  <a:lnTo>
                    <a:pt x="128917" y="38531"/>
                  </a:lnTo>
                  <a:lnTo>
                    <a:pt x="128917" y="30734"/>
                  </a:lnTo>
                  <a:close/>
                </a:path>
                <a:path w="184150" h="73025">
                  <a:moveTo>
                    <a:pt x="128917" y="20167"/>
                  </a:moveTo>
                  <a:lnTo>
                    <a:pt x="120827" y="19697"/>
                  </a:lnTo>
                  <a:lnTo>
                    <a:pt x="120827" y="27508"/>
                  </a:lnTo>
                  <a:lnTo>
                    <a:pt x="128917" y="27965"/>
                  </a:lnTo>
                  <a:lnTo>
                    <a:pt x="128917" y="20167"/>
                  </a:lnTo>
                  <a:close/>
                </a:path>
                <a:path w="184150" h="73025">
                  <a:moveTo>
                    <a:pt x="128917" y="10083"/>
                  </a:moveTo>
                  <a:lnTo>
                    <a:pt x="120827" y="9182"/>
                  </a:lnTo>
                  <a:lnTo>
                    <a:pt x="120827" y="16954"/>
                  </a:lnTo>
                  <a:lnTo>
                    <a:pt x="128917" y="17881"/>
                  </a:lnTo>
                  <a:lnTo>
                    <a:pt x="128917" y="10083"/>
                  </a:lnTo>
                  <a:close/>
                </a:path>
                <a:path w="184150" h="73025">
                  <a:moveTo>
                    <a:pt x="140042" y="62369"/>
                  </a:moveTo>
                  <a:lnTo>
                    <a:pt x="131445" y="61887"/>
                  </a:lnTo>
                  <a:lnTo>
                    <a:pt x="131445" y="69697"/>
                  </a:lnTo>
                  <a:lnTo>
                    <a:pt x="140042" y="70167"/>
                  </a:lnTo>
                  <a:lnTo>
                    <a:pt x="140042" y="62369"/>
                  </a:lnTo>
                  <a:close/>
                </a:path>
                <a:path w="184150" h="73025">
                  <a:moveTo>
                    <a:pt x="140042" y="52285"/>
                  </a:moveTo>
                  <a:lnTo>
                    <a:pt x="131445" y="51358"/>
                  </a:lnTo>
                  <a:lnTo>
                    <a:pt x="131445" y="59169"/>
                  </a:lnTo>
                  <a:lnTo>
                    <a:pt x="140042" y="60058"/>
                  </a:lnTo>
                  <a:lnTo>
                    <a:pt x="140042" y="52285"/>
                  </a:lnTo>
                  <a:close/>
                </a:path>
                <a:path w="184150" h="73025">
                  <a:moveTo>
                    <a:pt x="140042" y="41719"/>
                  </a:moveTo>
                  <a:lnTo>
                    <a:pt x="131445" y="41262"/>
                  </a:lnTo>
                  <a:lnTo>
                    <a:pt x="131445" y="49072"/>
                  </a:lnTo>
                  <a:lnTo>
                    <a:pt x="140042" y="49517"/>
                  </a:lnTo>
                  <a:lnTo>
                    <a:pt x="140042" y="41719"/>
                  </a:lnTo>
                  <a:close/>
                </a:path>
                <a:path w="184150" h="73025">
                  <a:moveTo>
                    <a:pt x="140042" y="31178"/>
                  </a:moveTo>
                  <a:lnTo>
                    <a:pt x="131445" y="30734"/>
                  </a:lnTo>
                  <a:lnTo>
                    <a:pt x="131445" y="38531"/>
                  </a:lnTo>
                  <a:lnTo>
                    <a:pt x="140042" y="38989"/>
                  </a:lnTo>
                  <a:lnTo>
                    <a:pt x="140042" y="31178"/>
                  </a:lnTo>
                  <a:close/>
                </a:path>
                <a:path w="184150" h="73025">
                  <a:moveTo>
                    <a:pt x="140042" y="10553"/>
                  </a:moveTo>
                  <a:lnTo>
                    <a:pt x="131445" y="10083"/>
                  </a:lnTo>
                  <a:lnTo>
                    <a:pt x="131445" y="17881"/>
                  </a:lnTo>
                  <a:lnTo>
                    <a:pt x="140042" y="18338"/>
                  </a:lnTo>
                  <a:lnTo>
                    <a:pt x="140042" y="10553"/>
                  </a:lnTo>
                  <a:close/>
                </a:path>
                <a:path w="184150" h="73025">
                  <a:moveTo>
                    <a:pt x="140055" y="20624"/>
                  </a:moveTo>
                  <a:lnTo>
                    <a:pt x="131457" y="20624"/>
                  </a:lnTo>
                  <a:lnTo>
                    <a:pt x="131457" y="28409"/>
                  </a:lnTo>
                  <a:lnTo>
                    <a:pt x="140055" y="28409"/>
                  </a:lnTo>
                  <a:lnTo>
                    <a:pt x="140055" y="20624"/>
                  </a:lnTo>
                  <a:close/>
                </a:path>
                <a:path w="184150" h="73025">
                  <a:moveTo>
                    <a:pt x="150660" y="52730"/>
                  </a:moveTo>
                  <a:lnTo>
                    <a:pt x="142570" y="52285"/>
                  </a:lnTo>
                  <a:lnTo>
                    <a:pt x="142570" y="60058"/>
                  </a:lnTo>
                  <a:lnTo>
                    <a:pt x="150660" y="60528"/>
                  </a:lnTo>
                  <a:lnTo>
                    <a:pt x="150660" y="52730"/>
                  </a:lnTo>
                  <a:close/>
                </a:path>
                <a:path w="184150" h="73025">
                  <a:moveTo>
                    <a:pt x="150660" y="42189"/>
                  </a:moveTo>
                  <a:lnTo>
                    <a:pt x="142570" y="41719"/>
                  </a:lnTo>
                  <a:lnTo>
                    <a:pt x="142570" y="49517"/>
                  </a:lnTo>
                  <a:lnTo>
                    <a:pt x="150660" y="49987"/>
                  </a:lnTo>
                  <a:lnTo>
                    <a:pt x="150660" y="42189"/>
                  </a:lnTo>
                  <a:close/>
                </a:path>
                <a:path w="184150" h="73025">
                  <a:moveTo>
                    <a:pt x="150660" y="32105"/>
                  </a:moveTo>
                  <a:lnTo>
                    <a:pt x="142570" y="31178"/>
                  </a:lnTo>
                  <a:lnTo>
                    <a:pt x="142570" y="38989"/>
                  </a:lnTo>
                  <a:lnTo>
                    <a:pt x="150660" y="39890"/>
                  </a:lnTo>
                  <a:lnTo>
                    <a:pt x="150660" y="32105"/>
                  </a:lnTo>
                  <a:close/>
                </a:path>
                <a:path w="184150" h="73025">
                  <a:moveTo>
                    <a:pt x="150660" y="22009"/>
                  </a:moveTo>
                  <a:lnTo>
                    <a:pt x="142570" y="21094"/>
                  </a:lnTo>
                  <a:lnTo>
                    <a:pt x="142570" y="28879"/>
                  </a:lnTo>
                  <a:lnTo>
                    <a:pt x="150660" y="29337"/>
                  </a:lnTo>
                  <a:lnTo>
                    <a:pt x="150660" y="22009"/>
                  </a:lnTo>
                  <a:close/>
                </a:path>
                <a:path w="184150" h="73025">
                  <a:moveTo>
                    <a:pt x="150660" y="11468"/>
                  </a:moveTo>
                  <a:lnTo>
                    <a:pt x="142570" y="10998"/>
                  </a:lnTo>
                  <a:lnTo>
                    <a:pt x="142570" y="18808"/>
                  </a:lnTo>
                  <a:lnTo>
                    <a:pt x="150660" y="19265"/>
                  </a:lnTo>
                  <a:lnTo>
                    <a:pt x="150660" y="11468"/>
                  </a:lnTo>
                  <a:close/>
                </a:path>
                <a:path w="184150" h="73025">
                  <a:moveTo>
                    <a:pt x="150672" y="62814"/>
                  </a:moveTo>
                  <a:lnTo>
                    <a:pt x="142582" y="62814"/>
                  </a:lnTo>
                  <a:lnTo>
                    <a:pt x="142582" y="70612"/>
                  </a:lnTo>
                  <a:lnTo>
                    <a:pt x="150672" y="70612"/>
                  </a:lnTo>
                  <a:lnTo>
                    <a:pt x="150672" y="62814"/>
                  </a:lnTo>
                  <a:close/>
                </a:path>
                <a:path w="184150" h="73025">
                  <a:moveTo>
                    <a:pt x="161785" y="63741"/>
                  </a:moveTo>
                  <a:lnTo>
                    <a:pt x="153187" y="63296"/>
                  </a:lnTo>
                  <a:lnTo>
                    <a:pt x="153187" y="70624"/>
                  </a:lnTo>
                  <a:lnTo>
                    <a:pt x="161785" y="71539"/>
                  </a:lnTo>
                  <a:lnTo>
                    <a:pt x="161785" y="63741"/>
                  </a:lnTo>
                  <a:close/>
                </a:path>
                <a:path w="184150" h="73025">
                  <a:moveTo>
                    <a:pt x="161785" y="53657"/>
                  </a:moveTo>
                  <a:lnTo>
                    <a:pt x="153187" y="52743"/>
                  </a:lnTo>
                  <a:lnTo>
                    <a:pt x="153187" y="60528"/>
                  </a:lnTo>
                  <a:lnTo>
                    <a:pt x="161785" y="60985"/>
                  </a:lnTo>
                  <a:lnTo>
                    <a:pt x="161785" y="53657"/>
                  </a:lnTo>
                  <a:close/>
                </a:path>
                <a:path w="184150" h="73025">
                  <a:moveTo>
                    <a:pt x="161785" y="43116"/>
                  </a:moveTo>
                  <a:lnTo>
                    <a:pt x="153187" y="42646"/>
                  </a:lnTo>
                  <a:lnTo>
                    <a:pt x="153187" y="50444"/>
                  </a:lnTo>
                  <a:lnTo>
                    <a:pt x="161785" y="50901"/>
                  </a:lnTo>
                  <a:lnTo>
                    <a:pt x="161785" y="43116"/>
                  </a:lnTo>
                  <a:close/>
                </a:path>
                <a:path w="184150" h="73025">
                  <a:moveTo>
                    <a:pt x="161785" y="33020"/>
                  </a:moveTo>
                  <a:lnTo>
                    <a:pt x="153187" y="32118"/>
                  </a:lnTo>
                  <a:lnTo>
                    <a:pt x="153187" y="39890"/>
                  </a:lnTo>
                  <a:lnTo>
                    <a:pt x="161785" y="40817"/>
                  </a:lnTo>
                  <a:lnTo>
                    <a:pt x="161785" y="33020"/>
                  </a:lnTo>
                  <a:close/>
                </a:path>
                <a:path w="184150" h="73025">
                  <a:moveTo>
                    <a:pt x="161785" y="22936"/>
                  </a:moveTo>
                  <a:lnTo>
                    <a:pt x="153187" y="22021"/>
                  </a:lnTo>
                  <a:lnTo>
                    <a:pt x="153187" y="29806"/>
                  </a:lnTo>
                  <a:lnTo>
                    <a:pt x="161785" y="30264"/>
                  </a:lnTo>
                  <a:lnTo>
                    <a:pt x="161785" y="22936"/>
                  </a:lnTo>
                  <a:close/>
                </a:path>
                <a:path w="184150" h="73025">
                  <a:moveTo>
                    <a:pt x="161785" y="12382"/>
                  </a:moveTo>
                  <a:lnTo>
                    <a:pt x="153187" y="11925"/>
                  </a:lnTo>
                  <a:lnTo>
                    <a:pt x="153187" y="19710"/>
                  </a:lnTo>
                  <a:lnTo>
                    <a:pt x="161785" y="20167"/>
                  </a:lnTo>
                  <a:lnTo>
                    <a:pt x="161785" y="12382"/>
                  </a:lnTo>
                  <a:close/>
                </a:path>
                <a:path w="184150" h="73025">
                  <a:moveTo>
                    <a:pt x="172897" y="64655"/>
                  </a:moveTo>
                  <a:lnTo>
                    <a:pt x="164807" y="63741"/>
                  </a:lnTo>
                  <a:lnTo>
                    <a:pt x="164807" y="71526"/>
                  </a:lnTo>
                  <a:lnTo>
                    <a:pt x="172897" y="72453"/>
                  </a:lnTo>
                  <a:lnTo>
                    <a:pt x="172897" y="64655"/>
                  </a:lnTo>
                  <a:close/>
                </a:path>
                <a:path w="184150" h="73025">
                  <a:moveTo>
                    <a:pt x="172897" y="54114"/>
                  </a:moveTo>
                  <a:lnTo>
                    <a:pt x="164807" y="53657"/>
                  </a:lnTo>
                  <a:lnTo>
                    <a:pt x="164807" y="61442"/>
                  </a:lnTo>
                  <a:lnTo>
                    <a:pt x="172897" y="61899"/>
                  </a:lnTo>
                  <a:lnTo>
                    <a:pt x="172897" y="54114"/>
                  </a:lnTo>
                  <a:close/>
                </a:path>
                <a:path w="184150" h="73025">
                  <a:moveTo>
                    <a:pt x="172897" y="44018"/>
                  </a:moveTo>
                  <a:lnTo>
                    <a:pt x="164807" y="43561"/>
                  </a:lnTo>
                  <a:lnTo>
                    <a:pt x="164807" y="51358"/>
                  </a:lnTo>
                  <a:lnTo>
                    <a:pt x="172897" y="51816"/>
                  </a:lnTo>
                  <a:lnTo>
                    <a:pt x="172897" y="44018"/>
                  </a:lnTo>
                  <a:close/>
                </a:path>
                <a:path w="184150" h="73025">
                  <a:moveTo>
                    <a:pt x="172897" y="33934"/>
                  </a:moveTo>
                  <a:lnTo>
                    <a:pt x="164807" y="33020"/>
                  </a:lnTo>
                  <a:lnTo>
                    <a:pt x="164807" y="40817"/>
                  </a:lnTo>
                  <a:lnTo>
                    <a:pt x="172897" y="41732"/>
                  </a:lnTo>
                  <a:lnTo>
                    <a:pt x="172897" y="33934"/>
                  </a:lnTo>
                  <a:close/>
                </a:path>
                <a:path w="184150" h="73025">
                  <a:moveTo>
                    <a:pt x="172897" y="23368"/>
                  </a:moveTo>
                  <a:lnTo>
                    <a:pt x="164807" y="22936"/>
                  </a:lnTo>
                  <a:lnTo>
                    <a:pt x="164807" y="30734"/>
                  </a:lnTo>
                  <a:lnTo>
                    <a:pt x="172897" y="31178"/>
                  </a:lnTo>
                  <a:lnTo>
                    <a:pt x="172897" y="23368"/>
                  </a:lnTo>
                  <a:close/>
                </a:path>
                <a:path w="184150" h="73025">
                  <a:moveTo>
                    <a:pt x="172910" y="12839"/>
                  </a:moveTo>
                  <a:lnTo>
                    <a:pt x="164820" y="12839"/>
                  </a:lnTo>
                  <a:lnTo>
                    <a:pt x="164820" y="20637"/>
                  </a:lnTo>
                  <a:lnTo>
                    <a:pt x="172910" y="20637"/>
                  </a:lnTo>
                  <a:lnTo>
                    <a:pt x="172910" y="12839"/>
                  </a:lnTo>
                  <a:close/>
                </a:path>
                <a:path w="184150" h="73025">
                  <a:moveTo>
                    <a:pt x="183527" y="65125"/>
                  </a:moveTo>
                  <a:lnTo>
                    <a:pt x="175437" y="64655"/>
                  </a:lnTo>
                  <a:lnTo>
                    <a:pt x="175437" y="72453"/>
                  </a:lnTo>
                  <a:lnTo>
                    <a:pt x="183527" y="72923"/>
                  </a:lnTo>
                  <a:lnTo>
                    <a:pt x="183527" y="65125"/>
                  </a:lnTo>
                  <a:close/>
                </a:path>
                <a:path w="184150" h="73025">
                  <a:moveTo>
                    <a:pt x="183527" y="54571"/>
                  </a:moveTo>
                  <a:lnTo>
                    <a:pt x="175437" y="54571"/>
                  </a:lnTo>
                  <a:lnTo>
                    <a:pt x="175437" y="62369"/>
                  </a:lnTo>
                  <a:lnTo>
                    <a:pt x="183527" y="62826"/>
                  </a:lnTo>
                  <a:lnTo>
                    <a:pt x="183527" y="54571"/>
                  </a:lnTo>
                  <a:close/>
                </a:path>
                <a:path w="184150" h="73025">
                  <a:moveTo>
                    <a:pt x="183527" y="44475"/>
                  </a:moveTo>
                  <a:lnTo>
                    <a:pt x="175437" y="44018"/>
                  </a:lnTo>
                  <a:lnTo>
                    <a:pt x="175437" y="52285"/>
                  </a:lnTo>
                  <a:lnTo>
                    <a:pt x="183527" y="52285"/>
                  </a:lnTo>
                  <a:lnTo>
                    <a:pt x="183527" y="44475"/>
                  </a:lnTo>
                  <a:close/>
                </a:path>
                <a:path w="184150" h="73025">
                  <a:moveTo>
                    <a:pt x="183527" y="34391"/>
                  </a:moveTo>
                  <a:lnTo>
                    <a:pt x="175437" y="33921"/>
                  </a:lnTo>
                  <a:lnTo>
                    <a:pt x="175437" y="41719"/>
                  </a:lnTo>
                  <a:lnTo>
                    <a:pt x="183527" y="42176"/>
                  </a:lnTo>
                  <a:lnTo>
                    <a:pt x="183527" y="34391"/>
                  </a:lnTo>
                  <a:close/>
                </a:path>
                <a:path w="184150" h="73025">
                  <a:moveTo>
                    <a:pt x="183527" y="24307"/>
                  </a:moveTo>
                  <a:lnTo>
                    <a:pt x="175437" y="23368"/>
                  </a:lnTo>
                  <a:lnTo>
                    <a:pt x="175437" y="31178"/>
                  </a:lnTo>
                  <a:lnTo>
                    <a:pt x="183527" y="31635"/>
                  </a:lnTo>
                  <a:lnTo>
                    <a:pt x="183527" y="24307"/>
                  </a:lnTo>
                  <a:close/>
                </a:path>
                <a:path w="184150" h="73025">
                  <a:moveTo>
                    <a:pt x="183527" y="13754"/>
                  </a:moveTo>
                  <a:lnTo>
                    <a:pt x="175437" y="13284"/>
                  </a:lnTo>
                  <a:lnTo>
                    <a:pt x="175437" y="21094"/>
                  </a:lnTo>
                  <a:lnTo>
                    <a:pt x="183527" y="21551"/>
                  </a:lnTo>
                  <a:lnTo>
                    <a:pt x="183527" y="137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327488" y="4834585"/>
              <a:ext cx="88265" cy="67310"/>
            </a:xfrm>
            <a:custGeom>
              <a:avLst/>
              <a:gdLst/>
              <a:ahLst/>
              <a:cxnLst/>
              <a:rect l="l" t="t" r="r" b="b"/>
              <a:pathLst>
                <a:path w="88264" h="67310">
                  <a:moveTo>
                    <a:pt x="9105" y="53657"/>
                  </a:moveTo>
                  <a:lnTo>
                    <a:pt x="0" y="53187"/>
                  </a:lnTo>
                  <a:lnTo>
                    <a:pt x="0" y="60985"/>
                  </a:lnTo>
                  <a:lnTo>
                    <a:pt x="9105" y="61442"/>
                  </a:lnTo>
                  <a:lnTo>
                    <a:pt x="9105" y="53657"/>
                  </a:lnTo>
                  <a:close/>
                </a:path>
                <a:path w="88264" h="67310">
                  <a:moveTo>
                    <a:pt x="9105" y="43116"/>
                  </a:moveTo>
                  <a:lnTo>
                    <a:pt x="0" y="42189"/>
                  </a:lnTo>
                  <a:lnTo>
                    <a:pt x="0" y="50444"/>
                  </a:lnTo>
                  <a:lnTo>
                    <a:pt x="9105" y="50901"/>
                  </a:lnTo>
                  <a:lnTo>
                    <a:pt x="9105" y="43116"/>
                  </a:lnTo>
                  <a:close/>
                </a:path>
                <a:path w="88264" h="67310">
                  <a:moveTo>
                    <a:pt x="9105" y="32562"/>
                  </a:moveTo>
                  <a:lnTo>
                    <a:pt x="0" y="31635"/>
                  </a:lnTo>
                  <a:lnTo>
                    <a:pt x="0" y="39890"/>
                  </a:lnTo>
                  <a:lnTo>
                    <a:pt x="9105" y="40347"/>
                  </a:lnTo>
                  <a:lnTo>
                    <a:pt x="9105" y="32562"/>
                  </a:lnTo>
                  <a:close/>
                </a:path>
                <a:path w="88264" h="67310">
                  <a:moveTo>
                    <a:pt x="9105" y="22021"/>
                  </a:moveTo>
                  <a:lnTo>
                    <a:pt x="0" y="21094"/>
                  </a:lnTo>
                  <a:lnTo>
                    <a:pt x="0" y="29349"/>
                  </a:lnTo>
                  <a:lnTo>
                    <a:pt x="9105" y="29806"/>
                  </a:lnTo>
                  <a:lnTo>
                    <a:pt x="9105" y="22021"/>
                  </a:lnTo>
                  <a:close/>
                </a:path>
                <a:path w="88264" h="67310">
                  <a:moveTo>
                    <a:pt x="9105" y="11468"/>
                  </a:moveTo>
                  <a:lnTo>
                    <a:pt x="0" y="10553"/>
                  </a:lnTo>
                  <a:lnTo>
                    <a:pt x="0" y="18808"/>
                  </a:lnTo>
                  <a:lnTo>
                    <a:pt x="9105" y="19265"/>
                  </a:lnTo>
                  <a:lnTo>
                    <a:pt x="9105" y="11468"/>
                  </a:lnTo>
                  <a:close/>
                </a:path>
                <a:path w="88264" h="67310">
                  <a:moveTo>
                    <a:pt x="9105" y="901"/>
                  </a:moveTo>
                  <a:lnTo>
                    <a:pt x="0" y="0"/>
                  </a:lnTo>
                  <a:lnTo>
                    <a:pt x="0" y="8255"/>
                  </a:lnTo>
                  <a:lnTo>
                    <a:pt x="9105" y="8712"/>
                  </a:lnTo>
                  <a:lnTo>
                    <a:pt x="9105" y="901"/>
                  </a:lnTo>
                  <a:close/>
                </a:path>
                <a:path w="88264" h="67310">
                  <a:moveTo>
                    <a:pt x="20218" y="54571"/>
                  </a:moveTo>
                  <a:lnTo>
                    <a:pt x="11633" y="53657"/>
                  </a:lnTo>
                  <a:lnTo>
                    <a:pt x="11633" y="61899"/>
                  </a:lnTo>
                  <a:lnTo>
                    <a:pt x="20218" y="62369"/>
                  </a:lnTo>
                  <a:lnTo>
                    <a:pt x="20218" y="54571"/>
                  </a:lnTo>
                  <a:close/>
                </a:path>
                <a:path w="88264" h="67310">
                  <a:moveTo>
                    <a:pt x="20218" y="44018"/>
                  </a:moveTo>
                  <a:lnTo>
                    <a:pt x="11633" y="43103"/>
                  </a:lnTo>
                  <a:lnTo>
                    <a:pt x="11633" y="51358"/>
                  </a:lnTo>
                  <a:lnTo>
                    <a:pt x="20218" y="51816"/>
                  </a:lnTo>
                  <a:lnTo>
                    <a:pt x="20218" y="44018"/>
                  </a:lnTo>
                  <a:close/>
                </a:path>
                <a:path w="88264" h="67310">
                  <a:moveTo>
                    <a:pt x="20218" y="33477"/>
                  </a:moveTo>
                  <a:lnTo>
                    <a:pt x="11633" y="32562"/>
                  </a:lnTo>
                  <a:lnTo>
                    <a:pt x="11633" y="40817"/>
                  </a:lnTo>
                  <a:lnTo>
                    <a:pt x="20218" y="41275"/>
                  </a:lnTo>
                  <a:lnTo>
                    <a:pt x="20218" y="33477"/>
                  </a:lnTo>
                  <a:close/>
                </a:path>
                <a:path w="88264" h="67310">
                  <a:moveTo>
                    <a:pt x="20218" y="22923"/>
                  </a:moveTo>
                  <a:lnTo>
                    <a:pt x="11633" y="22009"/>
                  </a:lnTo>
                  <a:lnTo>
                    <a:pt x="11633" y="30251"/>
                  </a:lnTo>
                  <a:lnTo>
                    <a:pt x="20218" y="30721"/>
                  </a:lnTo>
                  <a:lnTo>
                    <a:pt x="20218" y="22923"/>
                  </a:lnTo>
                  <a:close/>
                </a:path>
                <a:path w="88264" h="67310">
                  <a:moveTo>
                    <a:pt x="20218" y="12382"/>
                  </a:moveTo>
                  <a:lnTo>
                    <a:pt x="11633" y="11468"/>
                  </a:lnTo>
                  <a:lnTo>
                    <a:pt x="11633" y="19710"/>
                  </a:lnTo>
                  <a:lnTo>
                    <a:pt x="20218" y="20167"/>
                  </a:lnTo>
                  <a:lnTo>
                    <a:pt x="20218" y="12382"/>
                  </a:lnTo>
                  <a:close/>
                </a:path>
                <a:path w="88264" h="67310">
                  <a:moveTo>
                    <a:pt x="20218" y="1841"/>
                  </a:moveTo>
                  <a:lnTo>
                    <a:pt x="11633" y="914"/>
                  </a:lnTo>
                  <a:lnTo>
                    <a:pt x="11633" y="9182"/>
                  </a:lnTo>
                  <a:lnTo>
                    <a:pt x="20218" y="9639"/>
                  </a:lnTo>
                  <a:lnTo>
                    <a:pt x="20218" y="1841"/>
                  </a:lnTo>
                  <a:close/>
                </a:path>
                <a:path w="88264" h="67310">
                  <a:moveTo>
                    <a:pt x="31838" y="55029"/>
                  </a:moveTo>
                  <a:lnTo>
                    <a:pt x="23253" y="54571"/>
                  </a:lnTo>
                  <a:lnTo>
                    <a:pt x="23253" y="62826"/>
                  </a:lnTo>
                  <a:lnTo>
                    <a:pt x="31838" y="62826"/>
                  </a:lnTo>
                  <a:lnTo>
                    <a:pt x="31838" y="55029"/>
                  </a:lnTo>
                  <a:close/>
                </a:path>
                <a:path w="88264" h="67310">
                  <a:moveTo>
                    <a:pt x="31838" y="44475"/>
                  </a:moveTo>
                  <a:lnTo>
                    <a:pt x="23253" y="44018"/>
                  </a:lnTo>
                  <a:lnTo>
                    <a:pt x="23253" y="52285"/>
                  </a:lnTo>
                  <a:lnTo>
                    <a:pt x="31838" y="52285"/>
                  </a:lnTo>
                  <a:lnTo>
                    <a:pt x="31838" y="44475"/>
                  </a:lnTo>
                  <a:close/>
                </a:path>
                <a:path w="88264" h="67310">
                  <a:moveTo>
                    <a:pt x="31838" y="33921"/>
                  </a:moveTo>
                  <a:lnTo>
                    <a:pt x="23253" y="33464"/>
                  </a:lnTo>
                  <a:lnTo>
                    <a:pt x="23253" y="41719"/>
                  </a:lnTo>
                  <a:lnTo>
                    <a:pt x="31838" y="41719"/>
                  </a:lnTo>
                  <a:lnTo>
                    <a:pt x="31838" y="33921"/>
                  </a:lnTo>
                  <a:close/>
                </a:path>
                <a:path w="88264" h="67310">
                  <a:moveTo>
                    <a:pt x="31838" y="23368"/>
                  </a:moveTo>
                  <a:lnTo>
                    <a:pt x="23253" y="22936"/>
                  </a:lnTo>
                  <a:lnTo>
                    <a:pt x="23253" y="31178"/>
                  </a:lnTo>
                  <a:lnTo>
                    <a:pt x="31838" y="31178"/>
                  </a:lnTo>
                  <a:lnTo>
                    <a:pt x="31838" y="23368"/>
                  </a:lnTo>
                  <a:close/>
                </a:path>
                <a:path w="88264" h="67310">
                  <a:moveTo>
                    <a:pt x="31838" y="12839"/>
                  </a:moveTo>
                  <a:lnTo>
                    <a:pt x="23253" y="12382"/>
                  </a:lnTo>
                  <a:lnTo>
                    <a:pt x="23253" y="20637"/>
                  </a:lnTo>
                  <a:lnTo>
                    <a:pt x="31838" y="20637"/>
                  </a:lnTo>
                  <a:lnTo>
                    <a:pt x="31838" y="12839"/>
                  </a:lnTo>
                  <a:close/>
                </a:path>
                <a:path w="88264" h="67310">
                  <a:moveTo>
                    <a:pt x="31838" y="2286"/>
                  </a:moveTo>
                  <a:lnTo>
                    <a:pt x="23253" y="2286"/>
                  </a:lnTo>
                  <a:lnTo>
                    <a:pt x="23253" y="10083"/>
                  </a:lnTo>
                  <a:lnTo>
                    <a:pt x="31838" y="10553"/>
                  </a:lnTo>
                  <a:lnTo>
                    <a:pt x="31838" y="2286"/>
                  </a:lnTo>
                  <a:close/>
                </a:path>
                <a:path w="88264" h="67310">
                  <a:moveTo>
                    <a:pt x="42976" y="55956"/>
                  </a:moveTo>
                  <a:lnTo>
                    <a:pt x="34378" y="55029"/>
                  </a:lnTo>
                  <a:lnTo>
                    <a:pt x="34378" y="63296"/>
                  </a:lnTo>
                  <a:lnTo>
                    <a:pt x="42976" y="63741"/>
                  </a:lnTo>
                  <a:lnTo>
                    <a:pt x="42976" y="55956"/>
                  </a:lnTo>
                  <a:close/>
                </a:path>
                <a:path w="88264" h="67310">
                  <a:moveTo>
                    <a:pt x="42976" y="45415"/>
                  </a:moveTo>
                  <a:lnTo>
                    <a:pt x="34378" y="44488"/>
                  </a:lnTo>
                  <a:lnTo>
                    <a:pt x="34378" y="52743"/>
                  </a:lnTo>
                  <a:lnTo>
                    <a:pt x="42976" y="53200"/>
                  </a:lnTo>
                  <a:lnTo>
                    <a:pt x="42976" y="45415"/>
                  </a:lnTo>
                  <a:close/>
                </a:path>
                <a:path w="88264" h="67310">
                  <a:moveTo>
                    <a:pt x="42976" y="34861"/>
                  </a:moveTo>
                  <a:lnTo>
                    <a:pt x="34378" y="33934"/>
                  </a:lnTo>
                  <a:lnTo>
                    <a:pt x="34378" y="42189"/>
                  </a:lnTo>
                  <a:lnTo>
                    <a:pt x="42976" y="42646"/>
                  </a:lnTo>
                  <a:lnTo>
                    <a:pt x="42976" y="34861"/>
                  </a:lnTo>
                  <a:close/>
                </a:path>
                <a:path w="88264" h="67310">
                  <a:moveTo>
                    <a:pt x="42976" y="24307"/>
                  </a:moveTo>
                  <a:lnTo>
                    <a:pt x="34378" y="23837"/>
                  </a:lnTo>
                  <a:lnTo>
                    <a:pt x="34378" y="31635"/>
                  </a:lnTo>
                  <a:lnTo>
                    <a:pt x="42976" y="32105"/>
                  </a:lnTo>
                  <a:lnTo>
                    <a:pt x="42976" y="24307"/>
                  </a:lnTo>
                  <a:close/>
                </a:path>
                <a:path w="88264" h="67310">
                  <a:moveTo>
                    <a:pt x="42976" y="13754"/>
                  </a:moveTo>
                  <a:lnTo>
                    <a:pt x="34378" y="13284"/>
                  </a:lnTo>
                  <a:lnTo>
                    <a:pt x="34378" y="21094"/>
                  </a:lnTo>
                  <a:lnTo>
                    <a:pt x="42976" y="22009"/>
                  </a:lnTo>
                  <a:lnTo>
                    <a:pt x="42976" y="13754"/>
                  </a:lnTo>
                  <a:close/>
                </a:path>
                <a:path w="88264" h="67310">
                  <a:moveTo>
                    <a:pt x="42976" y="3200"/>
                  </a:moveTo>
                  <a:lnTo>
                    <a:pt x="34378" y="2755"/>
                  </a:lnTo>
                  <a:lnTo>
                    <a:pt x="34378" y="10553"/>
                  </a:lnTo>
                  <a:lnTo>
                    <a:pt x="42976" y="11468"/>
                  </a:lnTo>
                  <a:lnTo>
                    <a:pt x="42976" y="3200"/>
                  </a:lnTo>
                  <a:close/>
                </a:path>
                <a:path w="88264" h="67310">
                  <a:moveTo>
                    <a:pt x="54597" y="56857"/>
                  </a:moveTo>
                  <a:lnTo>
                    <a:pt x="46012" y="55943"/>
                  </a:lnTo>
                  <a:lnTo>
                    <a:pt x="46012" y="64198"/>
                  </a:lnTo>
                  <a:lnTo>
                    <a:pt x="54597" y="64655"/>
                  </a:lnTo>
                  <a:lnTo>
                    <a:pt x="54597" y="56857"/>
                  </a:lnTo>
                  <a:close/>
                </a:path>
                <a:path w="88264" h="67310">
                  <a:moveTo>
                    <a:pt x="54597" y="46329"/>
                  </a:moveTo>
                  <a:lnTo>
                    <a:pt x="46012" y="45415"/>
                  </a:lnTo>
                  <a:lnTo>
                    <a:pt x="46012" y="53657"/>
                  </a:lnTo>
                  <a:lnTo>
                    <a:pt x="54597" y="54114"/>
                  </a:lnTo>
                  <a:lnTo>
                    <a:pt x="54597" y="46329"/>
                  </a:lnTo>
                  <a:close/>
                </a:path>
                <a:path w="88264" h="67310">
                  <a:moveTo>
                    <a:pt x="54597" y="35775"/>
                  </a:moveTo>
                  <a:lnTo>
                    <a:pt x="46012" y="34848"/>
                  </a:lnTo>
                  <a:lnTo>
                    <a:pt x="46012" y="43103"/>
                  </a:lnTo>
                  <a:lnTo>
                    <a:pt x="54597" y="43561"/>
                  </a:lnTo>
                  <a:lnTo>
                    <a:pt x="54597" y="35775"/>
                  </a:lnTo>
                  <a:close/>
                </a:path>
                <a:path w="88264" h="67310">
                  <a:moveTo>
                    <a:pt x="54597" y="25234"/>
                  </a:moveTo>
                  <a:lnTo>
                    <a:pt x="46012" y="24777"/>
                  </a:lnTo>
                  <a:lnTo>
                    <a:pt x="46012" y="32562"/>
                  </a:lnTo>
                  <a:lnTo>
                    <a:pt x="54597" y="33020"/>
                  </a:lnTo>
                  <a:lnTo>
                    <a:pt x="54597" y="25234"/>
                  </a:lnTo>
                  <a:close/>
                </a:path>
                <a:path w="88264" h="67310">
                  <a:moveTo>
                    <a:pt x="54597" y="14693"/>
                  </a:moveTo>
                  <a:lnTo>
                    <a:pt x="46012" y="14211"/>
                  </a:lnTo>
                  <a:lnTo>
                    <a:pt x="46012" y="22021"/>
                  </a:lnTo>
                  <a:lnTo>
                    <a:pt x="54597" y="22936"/>
                  </a:lnTo>
                  <a:lnTo>
                    <a:pt x="54597" y="14693"/>
                  </a:lnTo>
                  <a:close/>
                </a:path>
                <a:path w="88264" h="67310">
                  <a:moveTo>
                    <a:pt x="54597" y="4597"/>
                  </a:moveTo>
                  <a:lnTo>
                    <a:pt x="46012" y="3657"/>
                  </a:lnTo>
                  <a:lnTo>
                    <a:pt x="46012" y="11468"/>
                  </a:lnTo>
                  <a:lnTo>
                    <a:pt x="54597" y="12382"/>
                  </a:lnTo>
                  <a:lnTo>
                    <a:pt x="54597" y="4597"/>
                  </a:lnTo>
                  <a:close/>
                </a:path>
                <a:path w="88264" h="67310">
                  <a:moveTo>
                    <a:pt x="65722" y="57315"/>
                  </a:moveTo>
                  <a:lnTo>
                    <a:pt x="57137" y="56857"/>
                  </a:lnTo>
                  <a:lnTo>
                    <a:pt x="57137" y="64655"/>
                  </a:lnTo>
                  <a:lnTo>
                    <a:pt x="65722" y="65125"/>
                  </a:lnTo>
                  <a:lnTo>
                    <a:pt x="65722" y="57315"/>
                  </a:lnTo>
                  <a:close/>
                </a:path>
                <a:path w="88264" h="67310">
                  <a:moveTo>
                    <a:pt x="65722" y="46774"/>
                  </a:moveTo>
                  <a:lnTo>
                    <a:pt x="57137" y="46316"/>
                  </a:lnTo>
                  <a:lnTo>
                    <a:pt x="57137" y="54571"/>
                  </a:lnTo>
                  <a:lnTo>
                    <a:pt x="65722" y="54571"/>
                  </a:lnTo>
                  <a:lnTo>
                    <a:pt x="65722" y="46774"/>
                  </a:lnTo>
                  <a:close/>
                </a:path>
                <a:path w="88264" h="67310">
                  <a:moveTo>
                    <a:pt x="65722" y="25679"/>
                  </a:moveTo>
                  <a:lnTo>
                    <a:pt x="57137" y="25679"/>
                  </a:lnTo>
                  <a:lnTo>
                    <a:pt x="57137" y="33477"/>
                  </a:lnTo>
                  <a:lnTo>
                    <a:pt x="65722" y="33934"/>
                  </a:lnTo>
                  <a:lnTo>
                    <a:pt x="65722" y="25679"/>
                  </a:lnTo>
                  <a:close/>
                </a:path>
                <a:path w="88264" h="67310">
                  <a:moveTo>
                    <a:pt x="65722" y="15595"/>
                  </a:moveTo>
                  <a:lnTo>
                    <a:pt x="57137" y="15138"/>
                  </a:lnTo>
                  <a:lnTo>
                    <a:pt x="57137" y="22936"/>
                  </a:lnTo>
                  <a:lnTo>
                    <a:pt x="65722" y="23368"/>
                  </a:lnTo>
                  <a:lnTo>
                    <a:pt x="65722" y="15595"/>
                  </a:lnTo>
                  <a:close/>
                </a:path>
                <a:path w="88264" h="67310">
                  <a:moveTo>
                    <a:pt x="65722" y="5054"/>
                  </a:moveTo>
                  <a:lnTo>
                    <a:pt x="57137" y="4610"/>
                  </a:lnTo>
                  <a:lnTo>
                    <a:pt x="57137" y="12382"/>
                  </a:lnTo>
                  <a:lnTo>
                    <a:pt x="65722" y="12839"/>
                  </a:lnTo>
                  <a:lnTo>
                    <a:pt x="65722" y="5054"/>
                  </a:lnTo>
                  <a:close/>
                </a:path>
                <a:path w="88264" h="67310">
                  <a:moveTo>
                    <a:pt x="65735" y="36207"/>
                  </a:moveTo>
                  <a:lnTo>
                    <a:pt x="57150" y="36207"/>
                  </a:lnTo>
                  <a:lnTo>
                    <a:pt x="57150" y="44005"/>
                  </a:lnTo>
                  <a:lnTo>
                    <a:pt x="65735" y="44005"/>
                  </a:lnTo>
                  <a:lnTo>
                    <a:pt x="65735" y="36207"/>
                  </a:lnTo>
                  <a:close/>
                </a:path>
                <a:path w="88264" h="67310">
                  <a:moveTo>
                    <a:pt x="76847" y="57772"/>
                  </a:moveTo>
                  <a:lnTo>
                    <a:pt x="68249" y="57315"/>
                  </a:lnTo>
                  <a:lnTo>
                    <a:pt x="68249" y="65125"/>
                  </a:lnTo>
                  <a:lnTo>
                    <a:pt x="76847" y="66040"/>
                  </a:lnTo>
                  <a:lnTo>
                    <a:pt x="76847" y="57772"/>
                  </a:lnTo>
                  <a:close/>
                </a:path>
                <a:path w="88264" h="67310">
                  <a:moveTo>
                    <a:pt x="76847" y="47688"/>
                  </a:moveTo>
                  <a:lnTo>
                    <a:pt x="68249" y="46774"/>
                  </a:lnTo>
                  <a:lnTo>
                    <a:pt x="68249" y="55029"/>
                  </a:lnTo>
                  <a:lnTo>
                    <a:pt x="76847" y="55486"/>
                  </a:lnTo>
                  <a:lnTo>
                    <a:pt x="76847" y="47688"/>
                  </a:lnTo>
                  <a:close/>
                </a:path>
                <a:path w="88264" h="67310">
                  <a:moveTo>
                    <a:pt x="76847" y="37147"/>
                  </a:moveTo>
                  <a:lnTo>
                    <a:pt x="68249" y="36677"/>
                  </a:lnTo>
                  <a:lnTo>
                    <a:pt x="68249" y="44475"/>
                  </a:lnTo>
                  <a:lnTo>
                    <a:pt x="76847" y="44932"/>
                  </a:lnTo>
                  <a:lnTo>
                    <a:pt x="76847" y="37147"/>
                  </a:lnTo>
                  <a:close/>
                </a:path>
                <a:path w="88264" h="67310">
                  <a:moveTo>
                    <a:pt x="76847" y="26606"/>
                  </a:moveTo>
                  <a:lnTo>
                    <a:pt x="68249" y="26136"/>
                  </a:lnTo>
                  <a:lnTo>
                    <a:pt x="68249" y="33934"/>
                  </a:lnTo>
                  <a:lnTo>
                    <a:pt x="76847" y="34861"/>
                  </a:lnTo>
                  <a:lnTo>
                    <a:pt x="76847" y="26606"/>
                  </a:lnTo>
                  <a:close/>
                </a:path>
                <a:path w="88264" h="67310">
                  <a:moveTo>
                    <a:pt x="76847" y="16497"/>
                  </a:moveTo>
                  <a:lnTo>
                    <a:pt x="68249" y="15595"/>
                  </a:lnTo>
                  <a:lnTo>
                    <a:pt x="68249" y="23368"/>
                  </a:lnTo>
                  <a:lnTo>
                    <a:pt x="76847" y="24307"/>
                  </a:lnTo>
                  <a:lnTo>
                    <a:pt x="76847" y="16497"/>
                  </a:lnTo>
                  <a:close/>
                </a:path>
                <a:path w="88264" h="67310">
                  <a:moveTo>
                    <a:pt x="76847" y="5956"/>
                  </a:moveTo>
                  <a:lnTo>
                    <a:pt x="68249" y="5054"/>
                  </a:lnTo>
                  <a:lnTo>
                    <a:pt x="68249" y="12839"/>
                  </a:lnTo>
                  <a:lnTo>
                    <a:pt x="76847" y="13754"/>
                  </a:lnTo>
                  <a:lnTo>
                    <a:pt x="76847" y="5956"/>
                  </a:lnTo>
                  <a:close/>
                </a:path>
                <a:path w="88264" h="67310">
                  <a:moveTo>
                    <a:pt x="87960" y="58712"/>
                  </a:moveTo>
                  <a:lnTo>
                    <a:pt x="79870" y="58229"/>
                  </a:lnTo>
                  <a:lnTo>
                    <a:pt x="79870" y="66040"/>
                  </a:lnTo>
                  <a:lnTo>
                    <a:pt x="87960" y="66954"/>
                  </a:lnTo>
                  <a:lnTo>
                    <a:pt x="87960" y="58712"/>
                  </a:lnTo>
                  <a:close/>
                </a:path>
                <a:path w="88264" h="67310">
                  <a:moveTo>
                    <a:pt x="87960" y="48615"/>
                  </a:moveTo>
                  <a:lnTo>
                    <a:pt x="79870" y="47688"/>
                  </a:lnTo>
                  <a:lnTo>
                    <a:pt x="79870" y="55486"/>
                  </a:lnTo>
                  <a:lnTo>
                    <a:pt x="87960" y="56413"/>
                  </a:lnTo>
                  <a:lnTo>
                    <a:pt x="87960" y="48615"/>
                  </a:lnTo>
                  <a:close/>
                </a:path>
                <a:path w="88264" h="67310">
                  <a:moveTo>
                    <a:pt x="87960" y="38061"/>
                  </a:moveTo>
                  <a:lnTo>
                    <a:pt x="79870" y="37604"/>
                  </a:lnTo>
                  <a:lnTo>
                    <a:pt x="79870" y="45415"/>
                  </a:lnTo>
                  <a:lnTo>
                    <a:pt x="87960" y="45847"/>
                  </a:lnTo>
                  <a:lnTo>
                    <a:pt x="87960" y="38061"/>
                  </a:lnTo>
                  <a:close/>
                </a:path>
                <a:path w="88264" h="67310">
                  <a:moveTo>
                    <a:pt x="87960" y="27520"/>
                  </a:moveTo>
                  <a:lnTo>
                    <a:pt x="79870" y="27063"/>
                  </a:lnTo>
                  <a:lnTo>
                    <a:pt x="79870" y="34861"/>
                  </a:lnTo>
                  <a:lnTo>
                    <a:pt x="87960" y="35775"/>
                  </a:lnTo>
                  <a:lnTo>
                    <a:pt x="87960" y="27520"/>
                  </a:lnTo>
                  <a:close/>
                </a:path>
                <a:path w="88264" h="67310">
                  <a:moveTo>
                    <a:pt x="87960" y="17424"/>
                  </a:moveTo>
                  <a:lnTo>
                    <a:pt x="79870" y="16497"/>
                  </a:lnTo>
                  <a:lnTo>
                    <a:pt x="79870" y="24307"/>
                  </a:lnTo>
                  <a:lnTo>
                    <a:pt x="87960" y="25222"/>
                  </a:lnTo>
                  <a:lnTo>
                    <a:pt x="87960" y="17424"/>
                  </a:lnTo>
                  <a:close/>
                </a:path>
                <a:path w="88264" h="67310">
                  <a:moveTo>
                    <a:pt x="87960" y="6883"/>
                  </a:moveTo>
                  <a:lnTo>
                    <a:pt x="79870" y="5956"/>
                  </a:lnTo>
                  <a:lnTo>
                    <a:pt x="79870" y="14211"/>
                  </a:lnTo>
                  <a:lnTo>
                    <a:pt x="87960" y="14681"/>
                  </a:lnTo>
                  <a:lnTo>
                    <a:pt x="87960" y="68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225368" y="4826787"/>
              <a:ext cx="190500" cy="74930"/>
            </a:xfrm>
            <a:custGeom>
              <a:avLst/>
              <a:gdLst/>
              <a:ahLst/>
              <a:cxnLst/>
              <a:rect l="l" t="t" r="r" b="b"/>
              <a:pathLst>
                <a:path w="190500" h="74929">
                  <a:moveTo>
                    <a:pt x="9093" y="44018"/>
                  </a:moveTo>
                  <a:lnTo>
                    <a:pt x="0" y="43573"/>
                  </a:lnTo>
                  <a:lnTo>
                    <a:pt x="0" y="51816"/>
                  </a:lnTo>
                  <a:lnTo>
                    <a:pt x="9093" y="51816"/>
                  </a:lnTo>
                  <a:lnTo>
                    <a:pt x="9093" y="44018"/>
                  </a:lnTo>
                  <a:close/>
                </a:path>
                <a:path w="190500" h="74929">
                  <a:moveTo>
                    <a:pt x="9093" y="33477"/>
                  </a:moveTo>
                  <a:lnTo>
                    <a:pt x="0" y="32562"/>
                  </a:lnTo>
                  <a:lnTo>
                    <a:pt x="0" y="40817"/>
                  </a:lnTo>
                  <a:lnTo>
                    <a:pt x="9093" y="41732"/>
                  </a:lnTo>
                  <a:lnTo>
                    <a:pt x="9093" y="33477"/>
                  </a:lnTo>
                  <a:close/>
                </a:path>
                <a:path w="190500" h="74929">
                  <a:moveTo>
                    <a:pt x="9093" y="22491"/>
                  </a:moveTo>
                  <a:lnTo>
                    <a:pt x="0" y="22009"/>
                  </a:lnTo>
                  <a:lnTo>
                    <a:pt x="0" y="29819"/>
                  </a:lnTo>
                  <a:lnTo>
                    <a:pt x="9093" y="30734"/>
                  </a:lnTo>
                  <a:lnTo>
                    <a:pt x="9093" y="22491"/>
                  </a:lnTo>
                  <a:close/>
                </a:path>
                <a:path w="190500" h="74929">
                  <a:moveTo>
                    <a:pt x="9093" y="11925"/>
                  </a:moveTo>
                  <a:lnTo>
                    <a:pt x="0" y="10998"/>
                  </a:lnTo>
                  <a:lnTo>
                    <a:pt x="0" y="19265"/>
                  </a:lnTo>
                  <a:lnTo>
                    <a:pt x="9093" y="19723"/>
                  </a:lnTo>
                  <a:lnTo>
                    <a:pt x="9093" y="11925"/>
                  </a:lnTo>
                  <a:close/>
                </a:path>
                <a:path w="190500" h="74929">
                  <a:moveTo>
                    <a:pt x="9093" y="914"/>
                  </a:moveTo>
                  <a:lnTo>
                    <a:pt x="0" y="0"/>
                  </a:lnTo>
                  <a:lnTo>
                    <a:pt x="0" y="8255"/>
                  </a:lnTo>
                  <a:lnTo>
                    <a:pt x="9093" y="9182"/>
                  </a:lnTo>
                  <a:lnTo>
                    <a:pt x="9093" y="914"/>
                  </a:lnTo>
                  <a:close/>
                </a:path>
                <a:path w="190500" h="74929">
                  <a:moveTo>
                    <a:pt x="20739" y="44475"/>
                  </a:moveTo>
                  <a:lnTo>
                    <a:pt x="11633" y="44018"/>
                  </a:lnTo>
                  <a:lnTo>
                    <a:pt x="11633" y="52273"/>
                  </a:lnTo>
                  <a:lnTo>
                    <a:pt x="20739" y="52730"/>
                  </a:lnTo>
                  <a:lnTo>
                    <a:pt x="20739" y="44475"/>
                  </a:lnTo>
                  <a:close/>
                </a:path>
                <a:path w="190500" h="74929">
                  <a:moveTo>
                    <a:pt x="20739" y="33934"/>
                  </a:moveTo>
                  <a:lnTo>
                    <a:pt x="11633" y="33477"/>
                  </a:lnTo>
                  <a:lnTo>
                    <a:pt x="11633" y="41732"/>
                  </a:lnTo>
                  <a:lnTo>
                    <a:pt x="20739" y="42189"/>
                  </a:lnTo>
                  <a:lnTo>
                    <a:pt x="20739" y="33934"/>
                  </a:lnTo>
                  <a:close/>
                </a:path>
                <a:path w="190500" h="74929">
                  <a:moveTo>
                    <a:pt x="20739" y="23393"/>
                  </a:moveTo>
                  <a:lnTo>
                    <a:pt x="11633" y="22936"/>
                  </a:lnTo>
                  <a:lnTo>
                    <a:pt x="11633" y="31165"/>
                  </a:lnTo>
                  <a:lnTo>
                    <a:pt x="20739" y="31165"/>
                  </a:lnTo>
                  <a:lnTo>
                    <a:pt x="20739" y="23393"/>
                  </a:lnTo>
                  <a:close/>
                </a:path>
                <a:path w="190500" h="74929">
                  <a:moveTo>
                    <a:pt x="20739" y="12852"/>
                  </a:moveTo>
                  <a:lnTo>
                    <a:pt x="11633" y="11925"/>
                  </a:lnTo>
                  <a:lnTo>
                    <a:pt x="11633" y="20180"/>
                  </a:lnTo>
                  <a:lnTo>
                    <a:pt x="20739" y="20637"/>
                  </a:lnTo>
                  <a:lnTo>
                    <a:pt x="20739" y="12852"/>
                  </a:lnTo>
                  <a:close/>
                </a:path>
                <a:path w="190500" h="74929">
                  <a:moveTo>
                    <a:pt x="20739" y="1841"/>
                  </a:moveTo>
                  <a:lnTo>
                    <a:pt x="11633" y="1384"/>
                  </a:lnTo>
                  <a:lnTo>
                    <a:pt x="11633" y="9639"/>
                  </a:lnTo>
                  <a:lnTo>
                    <a:pt x="20739" y="10096"/>
                  </a:lnTo>
                  <a:lnTo>
                    <a:pt x="20739" y="1841"/>
                  </a:lnTo>
                  <a:close/>
                </a:path>
                <a:path w="190500" h="74929">
                  <a:moveTo>
                    <a:pt x="32854" y="45402"/>
                  </a:moveTo>
                  <a:lnTo>
                    <a:pt x="23761" y="44945"/>
                  </a:lnTo>
                  <a:lnTo>
                    <a:pt x="23761" y="53213"/>
                  </a:lnTo>
                  <a:lnTo>
                    <a:pt x="32854" y="53644"/>
                  </a:lnTo>
                  <a:lnTo>
                    <a:pt x="32854" y="45402"/>
                  </a:lnTo>
                  <a:close/>
                </a:path>
                <a:path w="190500" h="74929">
                  <a:moveTo>
                    <a:pt x="32854" y="34861"/>
                  </a:moveTo>
                  <a:lnTo>
                    <a:pt x="23761" y="33934"/>
                  </a:lnTo>
                  <a:lnTo>
                    <a:pt x="23761" y="42189"/>
                  </a:lnTo>
                  <a:lnTo>
                    <a:pt x="32854" y="43103"/>
                  </a:lnTo>
                  <a:lnTo>
                    <a:pt x="32854" y="34861"/>
                  </a:lnTo>
                  <a:close/>
                </a:path>
                <a:path w="190500" h="74929">
                  <a:moveTo>
                    <a:pt x="32854" y="24295"/>
                  </a:moveTo>
                  <a:lnTo>
                    <a:pt x="23761" y="23380"/>
                  </a:lnTo>
                  <a:lnTo>
                    <a:pt x="23761" y="31635"/>
                  </a:lnTo>
                  <a:lnTo>
                    <a:pt x="32854" y="32105"/>
                  </a:lnTo>
                  <a:lnTo>
                    <a:pt x="32854" y="24295"/>
                  </a:lnTo>
                  <a:close/>
                </a:path>
                <a:path w="190500" h="74929">
                  <a:moveTo>
                    <a:pt x="32854" y="13284"/>
                  </a:moveTo>
                  <a:lnTo>
                    <a:pt x="23761" y="12852"/>
                  </a:lnTo>
                  <a:lnTo>
                    <a:pt x="23761" y="20637"/>
                  </a:lnTo>
                  <a:lnTo>
                    <a:pt x="32854" y="21551"/>
                  </a:lnTo>
                  <a:lnTo>
                    <a:pt x="32854" y="13284"/>
                  </a:lnTo>
                  <a:close/>
                </a:path>
                <a:path w="190500" h="74929">
                  <a:moveTo>
                    <a:pt x="32854" y="2755"/>
                  </a:moveTo>
                  <a:lnTo>
                    <a:pt x="23761" y="2286"/>
                  </a:lnTo>
                  <a:lnTo>
                    <a:pt x="23761" y="10083"/>
                  </a:lnTo>
                  <a:lnTo>
                    <a:pt x="32854" y="10553"/>
                  </a:lnTo>
                  <a:lnTo>
                    <a:pt x="32854" y="2755"/>
                  </a:lnTo>
                  <a:close/>
                </a:path>
                <a:path w="190500" h="74929">
                  <a:moveTo>
                    <a:pt x="44488" y="46316"/>
                  </a:moveTo>
                  <a:lnTo>
                    <a:pt x="35394" y="45859"/>
                  </a:lnTo>
                  <a:lnTo>
                    <a:pt x="35394" y="54114"/>
                  </a:lnTo>
                  <a:lnTo>
                    <a:pt x="44488" y="54571"/>
                  </a:lnTo>
                  <a:lnTo>
                    <a:pt x="44488" y="46316"/>
                  </a:lnTo>
                  <a:close/>
                </a:path>
                <a:path w="190500" h="74929">
                  <a:moveTo>
                    <a:pt x="44488" y="35763"/>
                  </a:moveTo>
                  <a:lnTo>
                    <a:pt x="35394" y="34848"/>
                  </a:lnTo>
                  <a:lnTo>
                    <a:pt x="35394" y="43103"/>
                  </a:lnTo>
                  <a:lnTo>
                    <a:pt x="44488" y="44018"/>
                  </a:lnTo>
                  <a:lnTo>
                    <a:pt x="44488" y="35763"/>
                  </a:lnTo>
                  <a:close/>
                </a:path>
                <a:path w="190500" h="74929">
                  <a:moveTo>
                    <a:pt x="44488" y="25222"/>
                  </a:moveTo>
                  <a:lnTo>
                    <a:pt x="35394" y="24295"/>
                  </a:lnTo>
                  <a:lnTo>
                    <a:pt x="35394" y="32562"/>
                  </a:lnTo>
                  <a:lnTo>
                    <a:pt x="44488" y="33020"/>
                  </a:lnTo>
                  <a:lnTo>
                    <a:pt x="44488" y="25222"/>
                  </a:lnTo>
                  <a:close/>
                </a:path>
                <a:path w="190500" h="74929">
                  <a:moveTo>
                    <a:pt x="44488" y="14198"/>
                  </a:moveTo>
                  <a:lnTo>
                    <a:pt x="35394" y="13754"/>
                  </a:lnTo>
                  <a:lnTo>
                    <a:pt x="35394" y="21551"/>
                  </a:lnTo>
                  <a:lnTo>
                    <a:pt x="44488" y="22479"/>
                  </a:lnTo>
                  <a:lnTo>
                    <a:pt x="44488" y="14198"/>
                  </a:lnTo>
                  <a:close/>
                </a:path>
                <a:path w="190500" h="74929">
                  <a:moveTo>
                    <a:pt x="44488" y="3670"/>
                  </a:moveTo>
                  <a:lnTo>
                    <a:pt x="35394" y="2755"/>
                  </a:lnTo>
                  <a:lnTo>
                    <a:pt x="35394" y="10998"/>
                  </a:lnTo>
                  <a:lnTo>
                    <a:pt x="44488" y="11925"/>
                  </a:lnTo>
                  <a:lnTo>
                    <a:pt x="44488" y="3670"/>
                  </a:lnTo>
                  <a:close/>
                </a:path>
                <a:path w="190500" h="74929">
                  <a:moveTo>
                    <a:pt x="56108" y="46786"/>
                  </a:moveTo>
                  <a:lnTo>
                    <a:pt x="47523" y="46786"/>
                  </a:lnTo>
                  <a:lnTo>
                    <a:pt x="47523" y="54571"/>
                  </a:lnTo>
                  <a:lnTo>
                    <a:pt x="56108" y="55029"/>
                  </a:lnTo>
                  <a:lnTo>
                    <a:pt x="56108" y="46786"/>
                  </a:lnTo>
                  <a:close/>
                </a:path>
                <a:path w="190500" h="74929">
                  <a:moveTo>
                    <a:pt x="56108" y="36220"/>
                  </a:moveTo>
                  <a:lnTo>
                    <a:pt x="47523" y="36220"/>
                  </a:lnTo>
                  <a:lnTo>
                    <a:pt x="47523" y="44018"/>
                  </a:lnTo>
                  <a:lnTo>
                    <a:pt x="56108" y="44475"/>
                  </a:lnTo>
                  <a:lnTo>
                    <a:pt x="56108" y="36220"/>
                  </a:lnTo>
                  <a:close/>
                </a:path>
                <a:path w="190500" h="74929">
                  <a:moveTo>
                    <a:pt x="56108" y="25679"/>
                  </a:moveTo>
                  <a:lnTo>
                    <a:pt x="47523" y="25222"/>
                  </a:lnTo>
                  <a:lnTo>
                    <a:pt x="47523" y="33477"/>
                  </a:lnTo>
                  <a:lnTo>
                    <a:pt x="56108" y="33477"/>
                  </a:lnTo>
                  <a:lnTo>
                    <a:pt x="56108" y="25679"/>
                  </a:lnTo>
                  <a:close/>
                </a:path>
                <a:path w="190500" h="74929">
                  <a:moveTo>
                    <a:pt x="56108" y="15125"/>
                  </a:moveTo>
                  <a:lnTo>
                    <a:pt x="47523" y="14681"/>
                  </a:lnTo>
                  <a:lnTo>
                    <a:pt x="47523" y="22936"/>
                  </a:lnTo>
                  <a:lnTo>
                    <a:pt x="56108" y="23393"/>
                  </a:lnTo>
                  <a:lnTo>
                    <a:pt x="56108" y="15125"/>
                  </a:lnTo>
                  <a:close/>
                </a:path>
                <a:path w="190500" h="74929">
                  <a:moveTo>
                    <a:pt x="56108" y="4584"/>
                  </a:moveTo>
                  <a:lnTo>
                    <a:pt x="47523" y="4127"/>
                  </a:lnTo>
                  <a:lnTo>
                    <a:pt x="47523" y="11925"/>
                  </a:lnTo>
                  <a:lnTo>
                    <a:pt x="56108" y="12852"/>
                  </a:lnTo>
                  <a:lnTo>
                    <a:pt x="56108" y="4584"/>
                  </a:lnTo>
                  <a:close/>
                </a:path>
                <a:path w="190500" h="74929">
                  <a:moveTo>
                    <a:pt x="67754" y="58699"/>
                  </a:moveTo>
                  <a:lnTo>
                    <a:pt x="59156" y="57785"/>
                  </a:lnTo>
                  <a:lnTo>
                    <a:pt x="59156" y="66027"/>
                  </a:lnTo>
                  <a:lnTo>
                    <a:pt x="67754" y="66497"/>
                  </a:lnTo>
                  <a:lnTo>
                    <a:pt x="67754" y="58699"/>
                  </a:lnTo>
                  <a:close/>
                </a:path>
                <a:path w="190500" h="74929">
                  <a:moveTo>
                    <a:pt x="67754" y="47688"/>
                  </a:moveTo>
                  <a:lnTo>
                    <a:pt x="59156" y="47231"/>
                  </a:lnTo>
                  <a:lnTo>
                    <a:pt x="59156" y="55486"/>
                  </a:lnTo>
                  <a:lnTo>
                    <a:pt x="67754" y="55956"/>
                  </a:lnTo>
                  <a:lnTo>
                    <a:pt x="67754" y="47688"/>
                  </a:lnTo>
                  <a:close/>
                </a:path>
                <a:path w="190500" h="74929">
                  <a:moveTo>
                    <a:pt x="67754" y="37147"/>
                  </a:moveTo>
                  <a:lnTo>
                    <a:pt x="59156" y="36677"/>
                  </a:lnTo>
                  <a:lnTo>
                    <a:pt x="59156" y="44475"/>
                  </a:lnTo>
                  <a:lnTo>
                    <a:pt x="67754" y="45389"/>
                  </a:lnTo>
                  <a:lnTo>
                    <a:pt x="67754" y="37147"/>
                  </a:lnTo>
                  <a:close/>
                </a:path>
                <a:path w="190500" h="74929">
                  <a:moveTo>
                    <a:pt x="67754" y="26606"/>
                  </a:moveTo>
                  <a:lnTo>
                    <a:pt x="59156" y="25679"/>
                  </a:lnTo>
                  <a:lnTo>
                    <a:pt x="59156" y="33934"/>
                  </a:lnTo>
                  <a:lnTo>
                    <a:pt x="67754" y="34861"/>
                  </a:lnTo>
                  <a:lnTo>
                    <a:pt x="67754" y="26606"/>
                  </a:lnTo>
                  <a:close/>
                </a:path>
                <a:path w="190500" h="74929">
                  <a:moveTo>
                    <a:pt x="67754" y="16065"/>
                  </a:moveTo>
                  <a:lnTo>
                    <a:pt x="59156" y="15125"/>
                  </a:lnTo>
                  <a:lnTo>
                    <a:pt x="59156" y="23393"/>
                  </a:lnTo>
                  <a:lnTo>
                    <a:pt x="67754" y="23850"/>
                  </a:lnTo>
                  <a:lnTo>
                    <a:pt x="67754" y="16065"/>
                  </a:lnTo>
                  <a:close/>
                </a:path>
                <a:path w="190500" h="74929">
                  <a:moveTo>
                    <a:pt x="67754" y="5511"/>
                  </a:moveTo>
                  <a:lnTo>
                    <a:pt x="59156" y="4584"/>
                  </a:lnTo>
                  <a:lnTo>
                    <a:pt x="59156" y="12852"/>
                  </a:lnTo>
                  <a:lnTo>
                    <a:pt x="67754" y="13284"/>
                  </a:lnTo>
                  <a:lnTo>
                    <a:pt x="67754" y="5511"/>
                  </a:lnTo>
                  <a:close/>
                </a:path>
                <a:path w="190500" h="74929">
                  <a:moveTo>
                    <a:pt x="79387" y="59613"/>
                  </a:moveTo>
                  <a:lnTo>
                    <a:pt x="70777" y="58699"/>
                  </a:lnTo>
                  <a:lnTo>
                    <a:pt x="70777" y="66967"/>
                  </a:lnTo>
                  <a:lnTo>
                    <a:pt x="79387" y="67398"/>
                  </a:lnTo>
                  <a:lnTo>
                    <a:pt x="79387" y="59613"/>
                  </a:lnTo>
                  <a:close/>
                </a:path>
                <a:path w="190500" h="74929">
                  <a:moveTo>
                    <a:pt x="79387" y="48615"/>
                  </a:moveTo>
                  <a:lnTo>
                    <a:pt x="70777" y="48158"/>
                  </a:lnTo>
                  <a:lnTo>
                    <a:pt x="70777" y="56413"/>
                  </a:lnTo>
                  <a:lnTo>
                    <a:pt x="79387" y="56870"/>
                  </a:lnTo>
                  <a:lnTo>
                    <a:pt x="79387" y="48615"/>
                  </a:lnTo>
                  <a:close/>
                </a:path>
                <a:path w="190500" h="74929">
                  <a:moveTo>
                    <a:pt x="79387" y="38061"/>
                  </a:moveTo>
                  <a:lnTo>
                    <a:pt x="70777" y="37604"/>
                  </a:lnTo>
                  <a:lnTo>
                    <a:pt x="70777" y="45402"/>
                  </a:lnTo>
                  <a:lnTo>
                    <a:pt x="79387" y="46329"/>
                  </a:lnTo>
                  <a:lnTo>
                    <a:pt x="79387" y="38061"/>
                  </a:lnTo>
                  <a:close/>
                </a:path>
                <a:path w="190500" h="74929">
                  <a:moveTo>
                    <a:pt x="79387" y="27508"/>
                  </a:moveTo>
                  <a:lnTo>
                    <a:pt x="70777" y="27063"/>
                  </a:lnTo>
                  <a:lnTo>
                    <a:pt x="70777" y="34861"/>
                  </a:lnTo>
                  <a:lnTo>
                    <a:pt x="79387" y="35763"/>
                  </a:lnTo>
                  <a:lnTo>
                    <a:pt x="79387" y="27508"/>
                  </a:lnTo>
                  <a:close/>
                </a:path>
                <a:path w="190500" h="74929">
                  <a:moveTo>
                    <a:pt x="79387" y="16967"/>
                  </a:moveTo>
                  <a:lnTo>
                    <a:pt x="70777" y="16052"/>
                  </a:lnTo>
                  <a:lnTo>
                    <a:pt x="70777" y="24295"/>
                  </a:lnTo>
                  <a:lnTo>
                    <a:pt x="79387" y="24752"/>
                  </a:lnTo>
                  <a:lnTo>
                    <a:pt x="79387" y="16967"/>
                  </a:lnTo>
                  <a:close/>
                </a:path>
                <a:path w="190500" h="74929">
                  <a:moveTo>
                    <a:pt x="79387" y="6426"/>
                  </a:moveTo>
                  <a:lnTo>
                    <a:pt x="70777" y="5499"/>
                  </a:lnTo>
                  <a:lnTo>
                    <a:pt x="70777" y="13754"/>
                  </a:lnTo>
                  <a:lnTo>
                    <a:pt x="79387" y="14198"/>
                  </a:lnTo>
                  <a:lnTo>
                    <a:pt x="79387" y="6426"/>
                  </a:lnTo>
                  <a:close/>
                </a:path>
                <a:path w="190500" h="74929">
                  <a:moveTo>
                    <a:pt x="90995" y="60083"/>
                  </a:moveTo>
                  <a:lnTo>
                    <a:pt x="82397" y="59613"/>
                  </a:lnTo>
                  <a:lnTo>
                    <a:pt x="82397" y="67856"/>
                  </a:lnTo>
                  <a:lnTo>
                    <a:pt x="90995" y="67856"/>
                  </a:lnTo>
                  <a:lnTo>
                    <a:pt x="90995" y="60083"/>
                  </a:lnTo>
                  <a:close/>
                </a:path>
                <a:path w="190500" h="74929">
                  <a:moveTo>
                    <a:pt x="90995" y="49517"/>
                  </a:moveTo>
                  <a:lnTo>
                    <a:pt x="82397" y="49060"/>
                  </a:lnTo>
                  <a:lnTo>
                    <a:pt x="82397" y="57315"/>
                  </a:lnTo>
                  <a:lnTo>
                    <a:pt x="90995" y="57315"/>
                  </a:lnTo>
                  <a:lnTo>
                    <a:pt x="90995" y="49517"/>
                  </a:lnTo>
                  <a:close/>
                </a:path>
                <a:path w="190500" h="74929">
                  <a:moveTo>
                    <a:pt x="90995" y="38976"/>
                  </a:moveTo>
                  <a:lnTo>
                    <a:pt x="82397" y="38531"/>
                  </a:lnTo>
                  <a:lnTo>
                    <a:pt x="82397" y="46329"/>
                  </a:lnTo>
                  <a:lnTo>
                    <a:pt x="90995" y="46786"/>
                  </a:lnTo>
                  <a:lnTo>
                    <a:pt x="90995" y="38976"/>
                  </a:lnTo>
                  <a:close/>
                </a:path>
                <a:path w="190500" h="74929">
                  <a:moveTo>
                    <a:pt x="90995" y="28435"/>
                  </a:moveTo>
                  <a:lnTo>
                    <a:pt x="82397" y="27965"/>
                  </a:lnTo>
                  <a:lnTo>
                    <a:pt x="82397" y="35763"/>
                  </a:lnTo>
                  <a:lnTo>
                    <a:pt x="90995" y="36220"/>
                  </a:lnTo>
                  <a:lnTo>
                    <a:pt x="90995" y="28435"/>
                  </a:lnTo>
                  <a:close/>
                </a:path>
                <a:path w="190500" h="74929">
                  <a:moveTo>
                    <a:pt x="90995" y="17881"/>
                  </a:moveTo>
                  <a:lnTo>
                    <a:pt x="82397" y="16967"/>
                  </a:lnTo>
                  <a:lnTo>
                    <a:pt x="82397" y="25222"/>
                  </a:lnTo>
                  <a:lnTo>
                    <a:pt x="90995" y="25679"/>
                  </a:lnTo>
                  <a:lnTo>
                    <a:pt x="90995" y="17881"/>
                  </a:lnTo>
                  <a:close/>
                </a:path>
                <a:path w="190500" h="74929">
                  <a:moveTo>
                    <a:pt x="90995" y="7327"/>
                  </a:moveTo>
                  <a:lnTo>
                    <a:pt x="82397" y="6426"/>
                  </a:lnTo>
                  <a:lnTo>
                    <a:pt x="82397" y="14681"/>
                  </a:lnTo>
                  <a:lnTo>
                    <a:pt x="90995" y="15113"/>
                  </a:lnTo>
                  <a:lnTo>
                    <a:pt x="90995" y="7327"/>
                  </a:lnTo>
                  <a:close/>
                </a:path>
                <a:path w="190500" h="74929">
                  <a:moveTo>
                    <a:pt x="111226" y="61455"/>
                  </a:moveTo>
                  <a:lnTo>
                    <a:pt x="102120" y="60985"/>
                  </a:lnTo>
                  <a:lnTo>
                    <a:pt x="102120" y="68783"/>
                  </a:lnTo>
                  <a:lnTo>
                    <a:pt x="111226" y="69240"/>
                  </a:lnTo>
                  <a:lnTo>
                    <a:pt x="111226" y="61455"/>
                  </a:lnTo>
                  <a:close/>
                </a:path>
                <a:path w="190500" h="74929">
                  <a:moveTo>
                    <a:pt x="111226" y="50914"/>
                  </a:moveTo>
                  <a:lnTo>
                    <a:pt x="102120" y="49987"/>
                  </a:lnTo>
                  <a:lnTo>
                    <a:pt x="102120" y="58242"/>
                  </a:lnTo>
                  <a:lnTo>
                    <a:pt x="111226" y="58699"/>
                  </a:lnTo>
                  <a:lnTo>
                    <a:pt x="111226" y="50914"/>
                  </a:lnTo>
                  <a:close/>
                </a:path>
                <a:path w="190500" h="74929">
                  <a:moveTo>
                    <a:pt x="111226" y="40360"/>
                  </a:moveTo>
                  <a:lnTo>
                    <a:pt x="102120" y="39433"/>
                  </a:lnTo>
                  <a:lnTo>
                    <a:pt x="102120" y="47688"/>
                  </a:lnTo>
                  <a:lnTo>
                    <a:pt x="111226" y="48145"/>
                  </a:lnTo>
                  <a:lnTo>
                    <a:pt x="111226" y="40360"/>
                  </a:lnTo>
                  <a:close/>
                </a:path>
                <a:path w="190500" h="74929">
                  <a:moveTo>
                    <a:pt x="122339" y="62369"/>
                  </a:moveTo>
                  <a:lnTo>
                    <a:pt x="113753" y="61455"/>
                  </a:lnTo>
                  <a:lnTo>
                    <a:pt x="113753" y="69697"/>
                  </a:lnTo>
                  <a:lnTo>
                    <a:pt x="122339" y="70167"/>
                  </a:lnTo>
                  <a:lnTo>
                    <a:pt x="122339" y="62369"/>
                  </a:lnTo>
                  <a:close/>
                </a:path>
                <a:path w="190500" h="74929">
                  <a:moveTo>
                    <a:pt x="122339" y="51816"/>
                  </a:moveTo>
                  <a:lnTo>
                    <a:pt x="113753" y="50901"/>
                  </a:lnTo>
                  <a:lnTo>
                    <a:pt x="113753" y="59156"/>
                  </a:lnTo>
                  <a:lnTo>
                    <a:pt x="122339" y="59613"/>
                  </a:lnTo>
                  <a:lnTo>
                    <a:pt x="122339" y="51816"/>
                  </a:lnTo>
                  <a:close/>
                </a:path>
                <a:path w="190500" h="74929">
                  <a:moveTo>
                    <a:pt x="122339" y="41275"/>
                  </a:moveTo>
                  <a:lnTo>
                    <a:pt x="113753" y="40360"/>
                  </a:lnTo>
                  <a:lnTo>
                    <a:pt x="113753" y="48615"/>
                  </a:lnTo>
                  <a:lnTo>
                    <a:pt x="122339" y="49072"/>
                  </a:lnTo>
                  <a:lnTo>
                    <a:pt x="122339" y="41275"/>
                  </a:lnTo>
                  <a:close/>
                </a:path>
                <a:path w="190500" h="74929">
                  <a:moveTo>
                    <a:pt x="133959" y="62826"/>
                  </a:moveTo>
                  <a:lnTo>
                    <a:pt x="125374" y="62369"/>
                  </a:lnTo>
                  <a:lnTo>
                    <a:pt x="125374" y="70624"/>
                  </a:lnTo>
                  <a:lnTo>
                    <a:pt x="133959" y="70624"/>
                  </a:lnTo>
                  <a:lnTo>
                    <a:pt x="133959" y="62826"/>
                  </a:lnTo>
                  <a:close/>
                </a:path>
                <a:path w="190500" h="74929">
                  <a:moveTo>
                    <a:pt x="133959" y="52273"/>
                  </a:moveTo>
                  <a:lnTo>
                    <a:pt x="125374" y="51816"/>
                  </a:lnTo>
                  <a:lnTo>
                    <a:pt x="125374" y="60083"/>
                  </a:lnTo>
                  <a:lnTo>
                    <a:pt x="133959" y="60083"/>
                  </a:lnTo>
                  <a:lnTo>
                    <a:pt x="133959" y="52273"/>
                  </a:lnTo>
                  <a:close/>
                </a:path>
                <a:path w="190500" h="74929">
                  <a:moveTo>
                    <a:pt x="133959" y="41719"/>
                  </a:moveTo>
                  <a:lnTo>
                    <a:pt x="125374" y="41262"/>
                  </a:lnTo>
                  <a:lnTo>
                    <a:pt x="125374" y="49517"/>
                  </a:lnTo>
                  <a:lnTo>
                    <a:pt x="133959" y="49517"/>
                  </a:lnTo>
                  <a:lnTo>
                    <a:pt x="133959" y="41719"/>
                  </a:lnTo>
                  <a:close/>
                </a:path>
                <a:path w="190500" h="74929">
                  <a:moveTo>
                    <a:pt x="145097" y="63754"/>
                  </a:moveTo>
                  <a:lnTo>
                    <a:pt x="136499" y="62826"/>
                  </a:lnTo>
                  <a:lnTo>
                    <a:pt x="136499" y="71094"/>
                  </a:lnTo>
                  <a:lnTo>
                    <a:pt x="145097" y="71539"/>
                  </a:lnTo>
                  <a:lnTo>
                    <a:pt x="145097" y="63754"/>
                  </a:lnTo>
                  <a:close/>
                </a:path>
                <a:path w="190500" h="74929">
                  <a:moveTo>
                    <a:pt x="145097" y="53213"/>
                  </a:moveTo>
                  <a:lnTo>
                    <a:pt x="136499" y="52285"/>
                  </a:lnTo>
                  <a:lnTo>
                    <a:pt x="136499" y="60540"/>
                  </a:lnTo>
                  <a:lnTo>
                    <a:pt x="145097" y="60998"/>
                  </a:lnTo>
                  <a:lnTo>
                    <a:pt x="145097" y="53213"/>
                  </a:lnTo>
                  <a:close/>
                </a:path>
                <a:path w="190500" h="74929">
                  <a:moveTo>
                    <a:pt x="145097" y="42659"/>
                  </a:moveTo>
                  <a:lnTo>
                    <a:pt x="136499" y="41732"/>
                  </a:lnTo>
                  <a:lnTo>
                    <a:pt x="136499" y="49987"/>
                  </a:lnTo>
                  <a:lnTo>
                    <a:pt x="145097" y="50444"/>
                  </a:lnTo>
                  <a:lnTo>
                    <a:pt x="145097" y="42659"/>
                  </a:lnTo>
                  <a:close/>
                </a:path>
                <a:path w="190500" h="74929">
                  <a:moveTo>
                    <a:pt x="156718" y="64655"/>
                  </a:moveTo>
                  <a:lnTo>
                    <a:pt x="148132" y="63741"/>
                  </a:lnTo>
                  <a:lnTo>
                    <a:pt x="148132" y="71996"/>
                  </a:lnTo>
                  <a:lnTo>
                    <a:pt x="156718" y="72453"/>
                  </a:lnTo>
                  <a:lnTo>
                    <a:pt x="156718" y="64655"/>
                  </a:lnTo>
                  <a:close/>
                </a:path>
                <a:path w="190500" h="74929">
                  <a:moveTo>
                    <a:pt x="156718" y="54127"/>
                  </a:moveTo>
                  <a:lnTo>
                    <a:pt x="148132" y="53213"/>
                  </a:lnTo>
                  <a:lnTo>
                    <a:pt x="148132" y="61455"/>
                  </a:lnTo>
                  <a:lnTo>
                    <a:pt x="156718" y="61912"/>
                  </a:lnTo>
                  <a:lnTo>
                    <a:pt x="156718" y="54127"/>
                  </a:lnTo>
                  <a:close/>
                </a:path>
                <a:path w="190500" h="74929">
                  <a:moveTo>
                    <a:pt x="167843" y="65112"/>
                  </a:moveTo>
                  <a:lnTo>
                    <a:pt x="159258" y="64655"/>
                  </a:lnTo>
                  <a:lnTo>
                    <a:pt x="159258" y="72453"/>
                  </a:lnTo>
                  <a:lnTo>
                    <a:pt x="167843" y="72923"/>
                  </a:lnTo>
                  <a:lnTo>
                    <a:pt x="167843" y="65112"/>
                  </a:lnTo>
                  <a:close/>
                </a:path>
                <a:path w="190500" h="74929">
                  <a:moveTo>
                    <a:pt x="167843" y="54571"/>
                  </a:moveTo>
                  <a:lnTo>
                    <a:pt x="159258" y="54114"/>
                  </a:lnTo>
                  <a:lnTo>
                    <a:pt x="159258" y="62369"/>
                  </a:lnTo>
                  <a:lnTo>
                    <a:pt x="167843" y="62369"/>
                  </a:lnTo>
                  <a:lnTo>
                    <a:pt x="167843" y="54571"/>
                  </a:lnTo>
                  <a:close/>
                </a:path>
                <a:path w="190500" h="74929">
                  <a:moveTo>
                    <a:pt x="178968" y="65570"/>
                  </a:moveTo>
                  <a:lnTo>
                    <a:pt x="170370" y="65112"/>
                  </a:lnTo>
                  <a:lnTo>
                    <a:pt x="170370" y="72923"/>
                  </a:lnTo>
                  <a:lnTo>
                    <a:pt x="178968" y="73837"/>
                  </a:lnTo>
                  <a:lnTo>
                    <a:pt x="178968" y="65570"/>
                  </a:lnTo>
                  <a:close/>
                </a:path>
                <a:path w="190500" h="74929">
                  <a:moveTo>
                    <a:pt x="178968" y="55486"/>
                  </a:moveTo>
                  <a:lnTo>
                    <a:pt x="170370" y="54571"/>
                  </a:lnTo>
                  <a:lnTo>
                    <a:pt x="170370" y="62826"/>
                  </a:lnTo>
                  <a:lnTo>
                    <a:pt x="178968" y="63284"/>
                  </a:lnTo>
                  <a:lnTo>
                    <a:pt x="178968" y="55486"/>
                  </a:lnTo>
                  <a:close/>
                </a:path>
                <a:path w="190500" h="74929">
                  <a:moveTo>
                    <a:pt x="190080" y="66509"/>
                  </a:moveTo>
                  <a:lnTo>
                    <a:pt x="181991" y="66027"/>
                  </a:lnTo>
                  <a:lnTo>
                    <a:pt x="181991" y="73837"/>
                  </a:lnTo>
                  <a:lnTo>
                    <a:pt x="190080" y="74752"/>
                  </a:lnTo>
                  <a:lnTo>
                    <a:pt x="190080" y="66509"/>
                  </a:lnTo>
                  <a:close/>
                </a:path>
                <a:path w="190500" h="74929">
                  <a:moveTo>
                    <a:pt x="190080" y="56413"/>
                  </a:moveTo>
                  <a:lnTo>
                    <a:pt x="181991" y="55486"/>
                  </a:lnTo>
                  <a:lnTo>
                    <a:pt x="181991" y="63284"/>
                  </a:lnTo>
                  <a:lnTo>
                    <a:pt x="190080" y="64211"/>
                  </a:lnTo>
                  <a:lnTo>
                    <a:pt x="190080" y="564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225368" y="4880901"/>
              <a:ext cx="285750" cy="1442720"/>
            </a:xfrm>
            <a:custGeom>
              <a:avLst/>
              <a:gdLst/>
              <a:ahLst/>
              <a:cxnLst/>
              <a:rect l="l" t="t" r="r" b="b"/>
              <a:pathLst>
                <a:path w="285750" h="1442720">
                  <a:moveTo>
                    <a:pt x="9093" y="457"/>
                  </a:moveTo>
                  <a:lnTo>
                    <a:pt x="0" y="0"/>
                  </a:lnTo>
                  <a:lnTo>
                    <a:pt x="0" y="8255"/>
                  </a:lnTo>
                  <a:lnTo>
                    <a:pt x="9093" y="8712"/>
                  </a:lnTo>
                  <a:lnTo>
                    <a:pt x="9093" y="457"/>
                  </a:lnTo>
                  <a:close/>
                </a:path>
                <a:path w="285750" h="1442720">
                  <a:moveTo>
                    <a:pt x="20739" y="1371"/>
                  </a:moveTo>
                  <a:lnTo>
                    <a:pt x="11633" y="457"/>
                  </a:lnTo>
                  <a:lnTo>
                    <a:pt x="11633" y="8712"/>
                  </a:lnTo>
                  <a:lnTo>
                    <a:pt x="20739" y="9639"/>
                  </a:lnTo>
                  <a:lnTo>
                    <a:pt x="20739" y="1371"/>
                  </a:lnTo>
                  <a:close/>
                </a:path>
                <a:path w="285750" h="1442720">
                  <a:moveTo>
                    <a:pt x="32854" y="2298"/>
                  </a:moveTo>
                  <a:lnTo>
                    <a:pt x="23761" y="1371"/>
                  </a:lnTo>
                  <a:lnTo>
                    <a:pt x="23761" y="9639"/>
                  </a:lnTo>
                  <a:lnTo>
                    <a:pt x="32854" y="10096"/>
                  </a:lnTo>
                  <a:lnTo>
                    <a:pt x="32854" y="2298"/>
                  </a:lnTo>
                  <a:close/>
                </a:path>
                <a:path w="285750" h="1442720">
                  <a:moveTo>
                    <a:pt x="44488" y="3200"/>
                  </a:moveTo>
                  <a:lnTo>
                    <a:pt x="35394" y="2286"/>
                  </a:lnTo>
                  <a:lnTo>
                    <a:pt x="35394" y="10541"/>
                  </a:lnTo>
                  <a:lnTo>
                    <a:pt x="44488" y="10998"/>
                  </a:lnTo>
                  <a:lnTo>
                    <a:pt x="44488" y="3200"/>
                  </a:lnTo>
                  <a:close/>
                </a:path>
                <a:path w="285750" h="1442720">
                  <a:moveTo>
                    <a:pt x="56108" y="3670"/>
                  </a:moveTo>
                  <a:lnTo>
                    <a:pt x="47523" y="3200"/>
                  </a:lnTo>
                  <a:lnTo>
                    <a:pt x="47523" y="10998"/>
                  </a:lnTo>
                  <a:lnTo>
                    <a:pt x="56108" y="11455"/>
                  </a:lnTo>
                  <a:lnTo>
                    <a:pt x="56108" y="3670"/>
                  </a:lnTo>
                  <a:close/>
                </a:path>
                <a:path w="285750" h="1442720">
                  <a:moveTo>
                    <a:pt x="67754" y="4584"/>
                  </a:moveTo>
                  <a:lnTo>
                    <a:pt x="59156" y="3670"/>
                  </a:lnTo>
                  <a:lnTo>
                    <a:pt x="59156" y="11912"/>
                  </a:lnTo>
                  <a:lnTo>
                    <a:pt x="67754" y="12382"/>
                  </a:lnTo>
                  <a:lnTo>
                    <a:pt x="67754" y="4584"/>
                  </a:lnTo>
                  <a:close/>
                </a:path>
                <a:path w="285750" h="1442720">
                  <a:moveTo>
                    <a:pt x="111226" y="1433474"/>
                  </a:moveTo>
                  <a:lnTo>
                    <a:pt x="102120" y="1434388"/>
                  </a:lnTo>
                  <a:lnTo>
                    <a:pt x="102120" y="1442212"/>
                  </a:lnTo>
                  <a:lnTo>
                    <a:pt x="111226" y="1441272"/>
                  </a:lnTo>
                  <a:lnTo>
                    <a:pt x="111226" y="1433474"/>
                  </a:lnTo>
                  <a:close/>
                </a:path>
                <a:path w="285750" h="1442720">
                  <a:moveTo>
                    <a:pt x="122339" y="1432572"/>
                  </a:moveTo>
                  <a:lnTo>
                    <a:pt x="113753" y="1433474"/>
                  </a:lnTo>
                  <a:lnTo>
                    <a:pt x="113753" y="1441259"/>
                  </a:lnTo>
                  <a:lnTo>
                    <a:pt x="122339" y="1440802"/>
                  </a:lnTo>
                  <a:lnTo>
                    <a:pt x="122339" y="1432572"/>
                  </a:lnTo>
                  <a:close/>
                </a:path>
                <a:path w="285750" h="1442720">
                  <a:moveTo>
                    <a:pt x="133959" y="1432102"/>
                  </a:moveTo>
                  <a:lnTo>
                    <a:pt x="125374" y="1432572"/>
                  </a:lnTo>
                  <a:lnTo>
                    <a:pt x="125374" y="1440802"/>
                  </a:lnTo>
                  <a:lnTo>
                    <a:pt x="133959" y="1439887"/>
                  </a:lnTo>
                  <a:lnTo>
                    <a:pt x="133959" y="1432102"/>
                  </a:lnTo>
                  <a:close/>
                </a:path>
                <a:path w="285750" h="1442720">
                  <a:moveTo>
                    <a:pt x="145097" y="1431188"/>
                  </a:moveTo>
                  <a:lnTo>
                    <a:pt x="136499" y="1431632"/>
                  </a:lnTo>
                  <a:lnTo>
                    <a:pt x="136499" y="1439887"/>
                  </a:lnTo>
                  <a:lnTo>
                    <a:pt x="145097" y="1438986"/>
                  </a:lnTo>
                  <a:lnTo>
                    <a:pt x="145097" y="1431188"/>
                  </a:lnTo>
                  <a:close/>
                </a:path>
                <a:path w="285750" h="1442720">
                  <a:moveTo>
                    <a:pt x="156718" y="1430274"/>
                  </a:moveTo>
                  <a:lnTo>
                    <a:pt x="148132" y="1430718"/>
                  </a:lnTo>
                  <a:lnTo>
                    <a:pt x="148132" y="1438986"/>
                  </a:lnTo>
                  <a:lnTo>
                    <a:pt x="156718" y="1438071"/>
                  </a:lnTo>
                  <a:lnTo>
                    <a:pt x="156718" y="1430274"/>
                  </a:lnTo>
                  <a:close/>
                </a:path>
                <a:path w="285750" h="1442720">
                  <a:moveTo>
                    <a:pt x="167843" y="1429816"/>
                  </a:moveTo>
                  <a:lnTo>
                    <a:pt x="159258" y="1430274"/>
                  </a:lnTo>
                  <a:lnTo>
                    <a:pt x="159258" y="1438071"/>
                  </a:lnTo>
                  <a:lnTo>
                    <a:pt x="167843" y="1437601"/>
                  </a:lnTo>
                  <a:lnTo>
                    <a:pt x="167843" y="1429816"/>
                  </a:lnTo>
                  <a:close/>
                </a:path>
                <a:path w="285750" h="1442720">
                  <a:moveTo>
                    <a:pt x="178968" y="1428902"/>
                  </a:moveTo>
                  <a:lnTo>
                    <a:pt x="170370" y="1429359"/>
                  </a:lnTo>
                  <a:lnTo>
                    <a:pt x="170370" y="1437601"/>
                  </a:lnTo>
                  <a:lnTo>
                    <a:pt x="178968" y="1436687"/>
                  </a:lnTo>
                  <a:lnTo>
                    <a:pt x="178968" y="1428902"/>
                  </a:lnTo>
                  <a:close/>
                </a:path>
                <a:path w="285750" h="1442720">
                  <a:moveTo>
                    <a:pt x="178968" y="1418348"/>
                  </a:moveTo>
                  <a:lnTo>
                    <a:pt x="170370" y="1419275"/>
                  </a:lnTo>
                  <a:lnTo>
                    <a:pt x="170370" y="1427060"/>
                  </a:lnTo>
                  <a:lnTo>
                    <a:pt x="178968" y="1426159"/>
                  </a:lnTo>
                  <a:lnTo>
                    <a:pt x="178968" y="1418348"/>
                  </a:lnTo>
                  <a:close/>
                </a:path>
                <a:path w="285750" h="1442720">
                  <a:moveTo>
                    <a:pt x="190080" y="1427975"/>
                  </a:moveTo>
                  <a:lnTo>
                    <a:pt x="181991" y="1428432"/>
                  </a:lnTo>
                  <a:lnTo>
                    <a:pt x="181991" y="1436700"/>
                  </a:lnTo>
                  <a:lnTo>
                    <a:pt x="190080" y="1435773"/>
                  </a:lnTo>
                  <a:lnTo>
                    <a:pt x="190080" y="1427975"/>
                  </a:lnTo>
                  <a:close/>
                </a:path>
                <a:path w="285750" h="1442720">
                  <a:moveTo>
                    <a:pt x="190080" y="1417434"/>
                  </a:moveTo>
                  <a:lnTo>
                    <a:pt x="181991" y="1418348"/>
                  </a:lnTo>
                  <a:lnTo>
                    <a:pt x="181991" y="1426159"/>
                  </a:lnTo>
                  <a:lnTo>
                    <a:pt x="190080" y="1425244"/>
                  </a:lnTo>
                  <a:lnTo>
                    <a:pt x="190080" y="1417434"/>
                  </a:lnTo>
                  <a:close/>
                </a:path>
                <a:path w="285750" h="1442720">
                  <a:moveTo>
                    <a:pt x="208788" y="1426603"/>
                  </a:moveTo>
                  <a:lnTo>
                    <a:pt x="200710" y="1427518"/>
                  </a:lnTo>
                  <a:lnTo>
                    <a:pt x="200710" y="1435315"/>
                  </a:lnTo>
                  <a:lnTo>
                    <a:pt x="208788" y="1434846"/>
                  </a:lnTo>
                  <a:lnTo>
                    <a:pt x="208788" y="1426603"/>
                  </a:lnTo>
                  <a:close/>
                </a:path>
                <a:path w="285750" h="1442720">
                  <a:moveTo>
                    <a:pt x="208788" y="1416519"/>
                  </a:moveTo>
                  <a:lnTo>
                    <a:pt x="200710" y="1416951"/>
                  </a:lnTo>
                  <a:lnTo>
                    <a:pt x="200710" y="1424774"/>
                  </a:lnTo>
                  <a:lnTo>
                    <a:pt x="208788" y="1424305"/>
                  </a:lnTo>
                  <a:lnTo>
                    <a:pt x="208788" y="1416519"/>
                  </a:lnTo>
                  <a:close/>
                </a:path>
                <a:path w="285750" h="1442720">
                  <a:moveTo>
                    <a:pt x="208788" y="1405953"/>
                  </a:moveTo>
                  <a:lnTo>
                    <a:pt x="200710" y="1406423"/>
                  </a:lnTo>
                  <a:lnTo>
                    <a:pt x="200710" y="1414221"/>
                  </a:lnTo>
                  <a:lnTo>
                    <a:pt x="208788" y="1413764"/>
                  </a:lnTo>
                  <a:lnTo>
                    <a:pt x="208788" y="1405953"/>
                  </a:lnTo>
                  <a:close/>
                </a:path>
                <a:path w="285750" h="1442720">
                  <a:moveTo>
                    <a:pt x="208788" y="1385328"/>
                  </a:moveTo>
                  <a:lnTo>
                    <a:pt x="200710" y="1385328"/>
                  </a:lnTo>
                  <a:lnTo>
                    <a:pt x="200710" y="1393583"/>
                  </a:lnTo>
                  <a:lnTo>
                    <a:pt x="208788" y="1393126"/>
                  </a:lnTo>
                  <a:lnTo>
                    <a:pt x="208788" y="1385328"/>
                  </a:lnTo>
                  <a:close/>
                </a:path>
                <a:path w="285750" h="1442720">
                  <a:moveTo>
                    <a:pt x="208788" y="1374775"/>
                  </a:moveTo>
                  <a:lnTo>
                    <a:pt x="200710" y="1375244"/>
                  </a:lnTo>
                  <a:lnTo>
                    <a:pt x="200710" y="1383030"/>
                  </a:lnTo>
                  <a:lnTo>
                    <a:pt x="208788" y="1383030"/>
                  </a:lnTo>
                  <a:lnTo>
                    <a:pt x="208788" y="1374775"/>
                  </a:lnTo>
                  <a:close/>
                </a:path>
                <a:path w="285750" h="1442720">
                  <a:moveTo>
                    <a:pt x="208800" y="1395882"/>
                  </a:moveTo>
                  <a:lnTo>
                    <a:pt x="200723" y="1395882"/>
                  </a:lnTo>
                  <a:lnTo>
                    <a:pt x="200723" y="1403667"/>
                  </a:lnTo>
                  <a:lnTo>
                    <a:pt x="208800" y="1403667"/>
                  </a:lnTo>
                  <a:lnTo>
                    <a:pt x="208800" y="1395882"/>
                  </a:lnTo>
                  <a:close/>
                </a:path>
                <a:path w="285750" h="1442720">
                  <a:moveTo>
                    <a:pt x="219913" y="1426146"/>
                  </a:moveTo>
                  <a:lnTo>
                    <a:pt x="211823" y="1426603"/>
                  </a:lnTo>
                  <a:lnTo>
                    <a:pt x="211823" y="1434388"/>
                  </a:lnTo>
                  <a:lnTo>
                    <a:pt x="219913" y="1433931"/>
                  </a:lnTo>
                  <a:lnTo>
                    <a:pt x="219913" y="1426146"/>
                  </a:lnTo>
                  <a:close/>
                </a:path>
                <a:path w="285750" h="1442720">
                  <a:moveTo>
                    <a:pt x="219913" y="1415592"/>
                  </a:moveTo>
                  <a:lnTo>
                    <a:pt x="211823" y="1416062"/>
                  </a:lnTo>
                  <a:lnTo>
                    <a:pt x="211823" y="1424305"/>
                  </a:lnTo>
                  <a:lnTo>
                    <a:pt x="219913" y="1423390"/>
                  </a:lnTo>
                  <a:lnTo>
                    <a:pt x="219913" y="1415592"/>
                  </a:lnTo>
                  <a:close/>
                </a:path>
                <a:path w="285750" h="1442720">
                  <a:moveTo>
                    <a:pt x="219913" y="1405064"/>
                  </a:moveTo>
                  <a:lnTo>
                    <a:pt x="211823" y="1405966"/>
                  </a:lnTo>
                  <a:lnTo>
                    <a:pt x="211823" y="1413764"/>
                  </a:lnTo>
                  <a:lnTo>
                    <a:pt x="219913" y="1413294"/>
                  </a:lnTo>
                  <a:lnTo>
                    <a:pt x="219913" y="1405064"/>
                  </a:lnTo>
                  <a:close/>
                </a:path>
                <a:path w="285750" h="1442720">
                  <a:moveTo>
                    <a:pt x="219913" y="1394968"/>
                  </a:moveTo>
                  <a:lnTo>
                    <a:pt x="211823" y="1395425"/>
                  </a:lnTo>
                  <a:lnTo>
                    <a:pt x="211823" y="1403210"/>
                  </a:lnTo>
                  <a:lnTo>
                    <a:pt x="219913" y="1402765"/>
                  </a:lnTo>
                  <a:lnTo>
                    <a:pt x="219913" y="1394968"/>
                  </a:lnTo>
                  <a:close/>
                </a:path>
                <a:path w="285750" h="1442720">
                  <a:moveTo>
                    <a:pt x="219913" y="1384414"/>
                  </a:moveTo>
                  <a:lnTo>
                    <a:pt x="211823" y="1385328"/>
                  </a:lnTo>
                  <a:lnTo>
                    <a:pt x="211823" y="1393126"/>
                  </a:lnTo>
                  <a:lnTo>
                    <a:pt x="219913" y="1392199"/>
                  </a:lnTo>
                  <a:lnTo>
                    <a:pt x="219913" y="1384414"/>
                  </a:lnTo>
                  <a:close/>
                </a:path>
                <a:path w="285750" h="1442720">
                  <a:moveTo>
                    <a:pt x="219913" y="1374330"/>
                  </a:moveTo>
                  <a:lnTo>
                    <a:pt x="211823" y="1374775"/>
                  </a:lnTo>
                  <a:lnTo>
                    <a:pt x="211823" y="1382560"/>
                  </a:lnTo>
                  <a:lnTo>
                    <a:pt x="219913" y="1382115"/>
                  </a:lnTo>
                  <a:lnTo>
                    <a:pt x="219913" y="1374330"/>
                  </a:lnTo>
                  <a:close/>
                </a:path>
                <a:path w="285750" h="1442720">
                  <a:moveTo>
                    <a:pt x="231038" y="1425244"/>
                  </a:moveTo>
                  <a:lnTo>
                    <a:pt x="222948" y="1425689"/>
                  </a:lnTo>
                  <a:lnTo>
                    <a:pt x="222948" y="1433474"/>
                  </a:lnTo>
                  <a:lnTo>
                    <a:pt x="231038" y="1433017"/>
                  </a:lnTo>
                  <a:lnTo>
                    <a:pt x="231038" y="1425244"/>
                  </a:lnTo>
                  <a:close/>
                </a:path>
                <a:path w="285750" h="1442720">
                  <a:moveTo>
                    <a:pt x="231038" y="1414665"/>
                  </a:moveTo>
                  <a:lnTo>
                    <a:pt x="222948" y="1415592"/>
                  </a:lnTo>
                  <a:lnTo>
                    <a:pt x="222948" y="1423390"/>
                  </a:lnTo>
                  <a:lnTo>
                    <a:pt x="231038" y="1422476"/>
                  </a:lnTo>
                  <a:lnTo>
                    <a:pt x="231038" y="1414665"/>
                  </a:lnTo>
                  <a:close/>
                </a:path>
                <a:path w="285750" h="1442720">
                  <a:moveTo>
                    <a:pt x="231038" y="1404594"/>
                  </a:moveTo>
                  <a:lnTo>
                    <a:pt x="222948" y="1405064"/>
                  </a:lnTo>
                  <a:lnTo>
                    <a:pt x="222948" y="1412862"/>
                  </a:lnTo>
                  <a:lnTo>
                    <a:pt x="231038" y="1412379"/>
                  </a:lnTo>
                  <a:lnTo>
                    <a:pt x="231038" y="1404594"/>
                  </a:lnTo>
                  <a:close/>
                </a:path>
                <a:path w="285750" h="1442720">
                  <a:moveTo>
                    <a:pt x="231038" y="1394040"/>
                  </a:moveTo>
                  <a:lnTo>
                    <a:pt x="222948" y="1394498"/>
                  </a:lnTo>
                  <a:lnTo>
                    <a:pt x="222948" y="1402765"/>
                  </a:lnTo>
                  <a:lnTo>
                    <a:pt x="231038" y="1401838"/>
                  </a:lnTo>
                  <a:lnTo>
                    <a:pt x="231038" y="1394040"/>
                  </a:lnTo>
                  <a:close/>
                </a:path>
                <a:path w="285750" h="1442720">
                  <a:moveTo>
                    <a:pt x="231038" y="1383944"/>
                  </a:moveTo>
                  <a:lnTo>
                    <a:pt x="222948" y="1384414"/>
                  </a:lnTo>
                  <a:lnTo>
                    <a:pt x="222948" y="1392199"/>
                  </a:lnTo>
                  <a:lnTo>
                    <a:pt x="231038" y="1391754"/>
                  </a:lnTo>
                  <a:lnTo>
                    <a:pt x="231038" y="1383944"/>
                  </a:lnTo>
                  <a:close/>
                </a:path>
                <a:path w="285750" h="1442720">
                  <a:moveTo>
                    <a:pt x="231038" y="1373403"/>
                  </a:moveTo>
                  <a:lnTo>
                    <a:pt x="222948" y="1373860"/>
                  </a:lnTo>
                  <a:lnTo>
                    <a:pt x="222948" y="1381671"/>
                  </a:lnTo>
                  <a:lnTo>
                    <a:pt x="231038" y="1381201"/>
                  </a:lnTo>
                  <a:lnTo>
                    <a:pt x="231038" y="1373403"/>
                  </a:lnTo>
                  <a:close/>
                </a:path>
                <a:path w="285750" h="1442720">
                  <a:moveTo>
                    <a:pt x="242163" y="1414233"/>
                  </a:moveTo>
                  <a:lnTo>
                    <a:pt x="233565" y="1414678"/>
                  </a:lnTo>
                  <a:lnTo>
                    <a:pt x="233565" y="1422476"/>
                  </a:lnTo>
                  <a:lnTo>
                    <a:pt x="242163" y="1422031"/>
                  </a:lnTo>
                  <a:lnTo>
                    <a:pt x="242163" y="1414233"/>
                  </a:lnTo>
                  <a:close/>
                </a:path>
                <a:path w="285750" h="1442720">
                  <a:moveTo>
                    <a:pt x="242163" y="1403680"/>
                  </a:moveTo>
                  <a:lnTo>
                    <a:pt x="233565" y="1404124"/>
                  </a:lnTo>
                  <a:lnTo>
                    <a:pt x="233565" y="1411935"/>
                  </a:lnTo>
                  <a:lnTo>
                    <a:pt x="242163" y="1411935"/>
                  </a:lnTo>
                  <a:lnTo>
                    <a:pt x="242163" y="1403680"/>
                  </a:lnTo>
                  <a:close/>
                </a:path>
                <a:path w="285750" h="1442720">
                  <a:moveTo>
                    <a:pt x="242163" y="1393583"/>
                  </a:moveTo>
                  <a:lnTo>
                    <a:pt x="233565" y="1394053"/>
                  </a:lnTo>
                  <a:lnTo>
                    <a:pt x="233565" y="1401851"/>
                  </a:lnTo>
                  <a:lnTo>
                    <a:pt x="242163" y="1401394"/>
                  </a:lnTo>
                  <a:lnTo>
                    <a:pt x="242163" y="1393583"/>
                  </a:lnTo>
                  <a:close/>
                </a:path>
                <a:path w="285750" h="1442720">
                  <a:moveTo>
                    <a:pt x="242163" y="1383030"/>
                  </a:moveTo>
                  <a:lnTo>
                    <a:pt x="233565" y="1383499"/>
                  </a:lnTo>
                  <a:lnTo>
                    <a:pt x="233565" y="1391297"/>
                  </a:lnTo>
                  <a:lnTo>
                    <a:pt x="242163" y="1390827"/>
                  </a:lnTo>
                  <a:lnTo>
                    <a:pt x="242163" y="1383030"/>
                  </a:lnTo>
                  <a:close/>
                </a:path>
                <a:path w="285750" h="1442720">
                  <a:moveTo>
                    <a:pt x="242163" y="1372489"/>
                  </a:moveTo>
                  <a:lnTo>
                    <a:pt x="233565" y="1373403"/>
                  </a:lnTo>
                  <a:lnTo>
                    <a:pt x="233565" y="1381201"/>
                  </a:lnTo>
                  <a:lnTo>
                    <a:pt x="242163" y="1380286"/>
                  </a:lnTo>
                  <a:lnTo>
                    <a:pt x="242163" y="1372489"/>
                  </a:lnTo>
                  <a:close/>
                </a:path>
                <a:path w="285750" h="1442720">
                  <a:moveTo>
                    <a:pt x="242176" y="1424762"/>
                  </a:moveTo>
                  <a:lnTo>
                    <a:pt x="233578" y="1424762"/>
                  </a:lnTo>
                  <a:lnTo>
                    <a:pt x="233578" y="1432572"/>
                  </a:lnTo>
                  <a:lnTo>
                    <a:pt x="242176" y="1432572"/>
                  </a:lnTo>
                  <a:lnTo>
                    <a:pt x="242176" y="1424762"/>
                  </a:lnTo>
                  <a:close/>
                </a:path>
                <a:path w="285750" h="1442720">
                  <a:moveTo>
                    <a:pt x="252780" y="1423847"/>
                  </a:moveTo>
                  <a:lnTo>
                    <a:pt x="244690" y="1424305"/>
                  </a:lnTo>
                  <a:lnTo>
                    <a:pt x="244690" y="1432115"/>
                  </a:lnTo>
                  <a:lnTo>
                    <a:pt x="252780" y="1431632"/>
                  </a:lnTo>
                  <a:lnTo>
                    <a:pt x="252780" y="1423847"/>
                  </a:lnTo>
                  <a:close/>
                </a:path>
                <a:path w="285750" h="1442720">
                  <a:moveTo>
                    <a:pt x="252780" y="1413306"/>
                  </a:moveTo>
                  <a:lnTo>
                    <a:pt x="244690" y="1414233"/>
                  </a:lnTo>
                  <a:lnTo>
                    <a:pt x="244690" y="1422031"/>
                  </a:lnTo>
                  <a:lnTo>
                    <a:pt x="252780" y="1421091"/>
                  </a:lnTo>
                  <a:lnTo>
                    <a:pt x="252780" y="1413306"/>
                  </a:lnTo>
                  <a:close/>
                </a:path>
                <a:path w="285750" h="1442720">
                  <a:moveTo>
                    <a:pt x="252780" y="1403210"/>
                  </a:moveTo>
                  <a:lnTo>
                    <a:pt x="244690" y="1403680"/>
                  </a:lnTo>
                  <a:lnTo>
                    <a:pt x="244690" y="1411465"/>
                  </a:lnTo>
                  <a:lnTo>
                    <a:pt x="252780" y="1411008"/>
                  </a:lnTo>
                  <a:lnTo>
                    <a:pt x="252780" y="1403210"/>
                  </a:lnTo>
                  <a:close/>
                </a:path>
                <a:path w="285750" h="1442720">
                  <a:moveTo>
                    <a:pt x="252780" y="1393126"/>
                  </a:moveTo>
                  <a:lnTo>
                    <a:pt x="244690" y="1393583"/>
                  </a:lnTo>
                  <a:lnTo>
                    <a:pt x="244690" y="1401381"/>
                  </a:lnTo>
                  <a:lnTo>
                    <a:pt x="252780" y="1400467"/>
                  </a:lnTo>
                  <a:lnTo>
                    <a:pt x="252780" y="1393126"/>
                  </a:lnTo>
                  <a:close/>
                </a:path>
                <a:path w="285750" h="1442720">
                  <a:moveTo>
                    <a:pt x="252780" y="1382560"/>
                  </a:moveTo>
                  <a:lnTo>
                    <a:pt x="244690" y="1383030"/>
                  </a:lnTo>
                  <a:lnTo>
                    <a:pt x="244690" y="1390815"/>
                  </a:lnTo>
                  <a:lnTo>
                    <a:pt x="252780" y="1390370"/>
                  </a:lnTo>
                  <a:lnTo>
                    <a:pt x="252780" y="1382560"/>
                  </a:lnTo>
                  <a:close/>
                </a:path>
                <a:path w="285750" h="1442720">
                  <a:moveTo>
                    <a:pt x="252793" y="1372489"/>
                  </a:moveTo>
                  <a:lnTo>
                    <a:pt x="244703" y="1372489"/>
                  </a:lnTo>
                  <a:lnTo>
                    <a:pt x="244703" y="1380274"/>
                  </a:lnTo>
                  <a:lnTo>
                    <a:pt x="252793" y="1380274"/>
                  </a:lnTo>
                  <a:lnTo>
                    <a:pt x="252793" y="1372489"/>
                  </a:lnTo>
                  <a:close/>
                </a:path>
                <a:path w="285750" h="1442720">
                  <a:moveTo>
                    <a:pt x="263906" y="1422946"/>
                  </a:moveTo>
                  <a:lnTo>
                    <a:pt x="255308" y="1423390"/>
                  </a:lnTo>
                  <a:lnTo>
                    <a:pt x="255308" y="1431188"/>
                  </a:lnTo>
                  <a:lnTo>
                    <a:pt x="263906" y="1430718"/>
                  </a:lnTo>
                  <a:lnTo>
                    <a:pt x="263906" y="1422946"/>
                  </a:lnTo>
                  <a:close/>
                </a:path>
                <a:path w="285750" h="1442720">
                  <a:moveTo>
                    <a:pt x="263906" y="1412367"/>
                  </a:moveTo>
                  <a:lnTo>
                    <a:pt x="255308" y="1413294"/>
                  </a:lnTo>
                  <a:lnTo>
                    <a:pt x="255308" y="1421079"/>
                  </a:lnTo>
                  <a:lnTo>
                    <a:pt x="263906" y="1420177"/>
                  </a:lnTo>
                  <a:lnTo>
                    <a:pt x="263906" y="1412367"/>
                  </a:lnTo>
                  <a:close/>
                </a:path>
                <a:path w="285750" h="1442720">
                  <a:moveTo>
                    <a:pt x="263906" y="1402295"/>
                  </a:moveTo>
                  <a:lnTo>
                    <a:pt x="255308" y="1402765"/>
                  </a:lnTo>
                  <a:lnTo>
                    <a:pt x="255308" y="1410550"/>
                  </a:lnTo>
                  <a:lnTo>
                    <a:pt x="263906" y="1410093"/>
                  </a:lnTo>
                  <a:lnTo>
                    <a:pt x="263906" y="1402295"/>
                  </a:lnTo>
                  <a:close/>
                </a:path>
                <a:path w="285750" h="1442720">
                  <a:moveTo>
                    <a:pt x="263906" y="1392199"/>
                  </a:moveTo>
                  <a:lnTo>
                    <a:pt x="255308" y="1392669"/>
                  </a:lnTo>
                  <a:lnTo>
                    <a:pt x="255308" y="1400454"/>
                  </a:lnTo>
                  <a:lnTo>
                    <a:pt x="263906" y="1399997"/>
                  </a:lnTo>
                  <a:lnTo>
                    <a:pt x="263906" y="1392199"/>
                  </a:lnTo>
                  <a:close/>
                </a:path>
                <a:path w="285750" h="1442720">
                  <a:moveTo>
                    <a:pt x="263906" y="1381671"/>
                  </a:moveTo>
                  <a:lnTo>
                    <a:pt x="255308" y="1382572"/>
                  </a:lnTo>
                  <a:lnTo>
                    <a:pt x="255308" y="1390383"/>
                  </a:lnTo>
                  <a:lnTo>
                    <a:pt x="263906" y="1389456"/>
                  </a:lnTo>
                  <a:lnTo>
                    <a:pt x="263906" y="1381671"/>
                  </a:lnTo>
                  <a:close/>
                </a:path>
                <a:path w="285750" h="1442720">
                  <a:moveTo>
                    <a:pt x="263906" y="1371574"/>
                  </a:moveTo>
                  <a:lnTo>
                    <a:pt x="255308" y="1372031"/>
                  </a:lnTo>
                  <a:lnTo>
                    <a:pt x="255308" y="1379816"/>
                  </a:lnTo>
                  <a:lnTo>
                    <a:pt x="263906" y="1379359"/>
                  </a:lnTo>
                  <a:lnTo>
                    <a:pt x="263906" y="1371574"/>
                  </a:lnTo>
                  <a:close/>
                </a:path>
                <a:path w="285750" h="1442720">
                  <a:moveTo>
                    <a:pt x="275018" y="1422031"/>
                  </a:moveTo>
                  <a:lnTo>
                    <a:pt x="266928" y="1422476"/>
                  </a:lnTo>
                  <a:lnTo>
                    <a:pt x="266928" y="1430274"/>
                  </a:lnTo>
                  <a:lnTo>
                    <a:pt x="275018" y="1430274"/>
                  </a:lnTo>
                  <a:lnTo>
                    <a:pt x="275018" y="1422031"/>
                  </a:lnTo>
                  <a:close/>
                </a:path>
                <a:path w="285750" h="1442720">
                  <a:moveTo>
                    <a:pt x="275018" y="1411935"/>
                  </a:moveTo>
                  <a:lnTo>
                    <a:pt x="266928" y="1412379"/>
                  </a:lnTo>
                  <a:lnTo>
                    <a:pt x="266928" y="1420177"/>
                  </a:lnTo>
                  <a:lnTo>
                    <a:pt x="275018" y="1419707"/>
                  </a:lnTo>
                  <a:lnTo>
                    <a:pt x="275018" y="1411935"/>
                  </a:lnTo>
                  <a:close/>
                </a:path>
                <a:path w="285750" h="1442720">
                  <a:moveTo>
                    <a:pt x="275018" y="1401381"/>
                  </a:moveTo>
                  <a:lnTo>
                    <a:pt x="266928" y="1402295"/>
                  </a:lnTo>
                  <a:lnTo>
                    <a:pt x="266928" y="1409649"/>
                  </a:lnTo>
                  <a:lnTo>
                    <a:pt x="275018" y="1409179"/>
                  </a:lnTo>
                  <a:lnTo>
                    <a:pt x="275018" y="1401381"/>
                  </a:lnTo>
                  <a:close/>
                </a:path>
                <a:path w="285750" h="1442720">
                  <a:moveTo>
                    <a:pt x="275018" y="1391297"/>
                  </a:moveTo>
                  <a:lnTo>
                    <a:pt x="266928" y="1391767"/>
                  </a:lnTo>
                  <a:lnTo>
                    <a:pt x="266928" y="1399552"/>
                  </a:lnTo>
                  <a:lnTo>
                    <a:pt x="275018" y="1399095"/>
                  </a:lnTo>
                  <a:lnTo>
                    <a:pt x="275018" y="1391297"/>
                  </a:lnTo>
                  <a:close/>
                </a:path>
                <a:path w="285750" h="1442720">
                  <a:moveTo>
                    <a:pt x="275018" y="1381201"/>
                  </a:moveTo>
                  <a:lnTo>
                    <a:pt x="266928" y="1381671"/>
                  </a:lnTo>
                  <a:lnTo>
                    <a:pt x="266928" y="1389456"/>
                  </a:lnTo>
                  <a:lnTo>
                    <a:pt x="275018" y="1388999"/>
                  </a:lnTo>
                  <a:lnTo>
                    <a:pt x="275018" y="1381201"/>
                  </a:lnTo>
                  <a:close/>
                </a:path>
                <a:path w="285750" h="1442720">
                  <a:moveTo>
                    <a:pt x="275018" y="1370634"/>
                  </a:moveTo>
                  <a:lnTo>
                    <a:pt x="266928" y="1371574"/>
                  </a:lnTo>
                  <a:lnTo>
                    <a:pt x="266928" y="1379359"/>
                  </a:lnTo>
                  <a:lnTo>
                    <a:pt x="275018" y="1378458"/>
                  </a:lnTo>
                  <a:lnTo>
                    <a:pt x="275018" y="1370634"/>
                  </a:lnTo>
                  <a:close/>
                </a:path>
                <a:path w="285750" h="1442720">
                  <a:moveTo>
                    <a:pt x="285648" y="1421561"/>
                  </a:moveTo>
                  <a:lnTo>
                    <a:pt x="277558" y="1422031"/>
                  </a:lnTo>
                  <a:lnTo>
                    <a:pt x="277558" y="1429816"/>
                  </a:lnTo>
                  <a:lnTo>
                    <a:pt x="285648" y="1429359"/>
                  </a:lnTo>
                  <a:lnTo>
                    <a:pt x="285648" y="1421561"/>
                  </a:lnTo>
                  <a:close/>
                </a:path>
                <a:path w="285750" h="1442720">
                  <a:moveTo>
                    <a:pt x="285648" y="1411465"/>
                  </a:moveTo>
                  <a:lnTo>
                    <a:pt x="277558" y="1411935"/>
                  </a:lnTo>
                  <a:lnTo>
                    <a:pt x="277558" y="1419720"/>
                  </a:lnTo>
                  <a:lnTo>
                    <a:pt x="285648" y="1418818"/>
                  </a:lnTo>
                  <a:lnTo>
                    <a:pt x="285648" y="1411465"/>
                  </a:lnTo>
                  <a:close/>
                </a:path>
                <a:path w="285750" h="1442720">
                  <a:moveTo>
                    <a:pt x="285648" y="1400911"/>
                  </a:moveTo>
                  <a:lnTo>
                    <a:pt x="277558" y="1401381"/>
                  </a:lnTo>
                  <a:lnTo>
                    <a:pt x="277558" y="1409166"/>
                  </a:lnTo>
                  <a:lnTo>
                    <a:pt x="285648" y="1408722"/>
                  </a:lnTo>
                  <a:lnTo>
                    <a:pt x="285648" y="1400911"/>
                  </a:lnTo>
                  <a:close/>
                </a:path>
                <a:path w="285750" h="1442720">
                  <a:moveTo>
                    <a:pt x="285648" y="1390815"/>
                  </a:moveTo>
                  <a:lnTo>
                    <a:pt x="277558" y="1390815"/>
                  </a:lnTo>
                  <a:lnTo>
                    <a:pt x="277558" y="1398625"/>
                  </a:lnTo>
                  <a:lnTo>
                    <a:pt x="285648" y="1398625"/>
                  </a:lnTo>
                  <a:lnTo>
                    <a:pt x="285648" y="1390815"/>
                  </a:lnTo>
                  <a:close/>
                </a:path>
                <a:path w="285750" h="1442720">
                  <a:moveTo>
                    <a:pt x="285648" y="1380274"/>
                  </a:moveTo>
                  <a:lnTo>
                    <a:pt x="277558" y="1380744"/>
                  </a:lnTo>
                  <a:lnTo>
                    <a:pt x="277558" y="1388541"/>
                  </a:lnTo>
                  <a:lnTo>
                    <a:pt x="285648" y="1388071"/>
                  </a:lnTo>
                  <a:lnTo>
                    <a:pt x="285648" y="1380274"/>
                  </a:lnTo>
                  <a:close/>
                </a:path>
                <a:path w="285750" h="1442720">
                  <a:moveTo>
                    <a:pt x="285648" y="1370203"/>
                  </a:moveTo>
                  <a:lnTo>
                    <a:pt x="277558" y="1370647"/>
                  </a:lnTo>
                  <a:lnTo>
                    <a:pt x="277558" y="1378470"/>
                  </a:lnTo>
                  <a:lnTo>
                    <a:pt x="285648" y="1378013"/>
                  </a:lnTo>
                  <a:lnTo>
                    <a:pt x="285648" y="13702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327488" y="6257061"/>
              <a:ext cx="88265" cy="66675"/>
            </a:xfrm>
            <a:custGeom>
              <a:avLst/>
              <a:gdLst/>
              <a:ahLst/>
              <a:cxnLst/>
              <a:rect l="l" t="t" r="r" b="b"/>
              <a:pathLst>
                <a:path w="88264" h="66675">
                  <a:moveTo>
                    <a:pt x="9105" y="57315"/>
                  </a:moveTo>
                  <a:lnTo>
                    <a:pt x="0" y="58229"/>
                  </a:lnTo>
                  <a:lnTo>
                    <a:pt x="0" y="66052"/>
                  </a:lnTo>
                  <a:lnTo>
                    <a:pt x="9105" y="65112"/>
                  </a:lnTo>
                  <a:lnTo>
                    <a:pt x="9105" y="57315"/>
                  </a:lnTo>
                  <a:close/>
                </a:path>
                <a:path w="88264" h="66675">
                  <a:moveTo>
                    <a:pt x="9105" y="46786"/>
                  </a:moveTo>
                  <a:lnTo>
                    <a:pt x="0" y="47231"/>
                  </a:lnTo>
                  <a:lnTo>
                    <a:pt x="0" y="55473"/>
                  </a:lnTo>
                  <a:lnTo>
                    <a:pt x="9105" y="54559"/>
                  </a:lnTo>
                  <a:lnTo>
                    <a:pt x="9105" y="46786"/>
                  </a:lnTo>
                  <a:close/>
                </a:path>
                <a:path w="88264" h="66675">
                  <a:moveTo>
                    <a:pt x="9105" y="36220"/>
                  </a:moveTo>
                  <a:lnTo>
                    <a:pt x="0" y="36703"/>
                  </a:lnTo>
                  <a:lnTo>
                    <a:pt x="0" y="44932"/>
                  </a:lnTo>
                  <a:lnTo>
                    <a:pt x="9105" y="44018"/>
                  </a:lnTo>
                  <a:lnTo>
                    <a:pt x="9105" y="36220"/>
                  </a:lnTo>
                  <a:close/>
                </a:path>
                <a:path w="88264" h="66675">
                  <a:moveTo>
                    <a:pt x="9105" y="25692"/>
                  </a:moveTo>
                  <a:lnTo>
                    <a:pt x="0" y="26136"/>
                  </a:lnTo>
                  <a:lnTo>
                    <a:pt x="0" y="34404"/>
                  </a:lnTo>
                  <a:lnTo>
                    <a:pt x="9105" y="33489"/>
                  </a:lnTo>
                  <a:lnTo>
                    <a:pt x="9105" y="25692"/>
                  </a:lnTo>
                  <a:close/>
                </a:path>
                <a:path w="88264" h="66675">
                  <a:moveTo>
                    <a:pt x="9105" y="15138"/>
                  </a:moveTo>
                  <a:lnTo>
                    <a:pt x="0" y="15608"/>
                  </a:lnTo>
                  <a:lnTo>
                    <a:pt x="0" y="23837"/>
                  </a:lnTo>
                  <a:lnTo>
                    <a:pt x="9105" y="22936"/>
                  </a:lnTo>
                  <a:lnTo>
                    <a:pt x="9105" y="15138"/>
                  </a:lnTo>
                  <a:close/>
                </a:path>
                <a:path w="88264" h="66675">
                  <a:moveTo>
                    <a:pt x="9105" y="4584"/>
                  </a:moveTo>
                  <a:lnTo>
                    <a:pt x="0" y="5041"/>
                  </a:lnTo>
                  <a:lnTo>
                    <a:pt x="0" y="13296"/>
                  </a:lnTo>
                  <a:lnTo>
                    <a:pt x="9105" y="12382"/>
                  </a:lnTo>
                  <a:lnTo>
                    <a:pt x="9105" y="4584"/>
                  </a:lnTo>
                  <a:close/>
                </a:path>
                <a:path w="88264" h="66675">
                  <a:moveTo>
                    <a:pt x="20218" y="56413"/>
                  </a:moveTo>
                  <a:lnTo>
                    <a:pt x="11633" y="57315"/>
                  </a:lnTo>
                  <a:lnTo>
                    <a:pt x="11633" y="65100"/>
                  </a:lnTo>
                  <a:lnTo>
                    <a:pt x="20218" y="64643"/>
                  </a:lnTo>
                  <a:lnTo>
                    <a:pt x="20218" y="56413"/>
                  </a:lnTo>
                  <a:close/>
                </a:path>
                <a:path w="88264" h="66675">
                  <a:moveTo>
                    <a:pt x="20218" y="45872"/>
                  </a:moveTo>
                  <a:lnTo>
                    <a:pt x="11633" y="46316"/>
                  </a:lnTo>
                  <a:lnTo>
                    <a:pt x="11633" y="54559"/>
                  </a:lnTo>
                  <a:lnTo>
                    <a:pt x="20218" y="54114"/>
                  </a:lnTo>
                  <a:lnTo>
                    <a:pt x="20218" y="45872"/>
                  </a:lnTo>
                  <a:close/>
                </a:path>
                <a:path w="88264" h="66675">
                  <a:moveTo>
                    <a:pt x="20218" y="35775"/>
                  </a:moveTo>
                  <a:lnTo>
                    <a:pt x="11633" y="35775"/>
                  </a:lnTo>
                  <a:lnTo>
                    <a:pt x="11633" y="44018"/>
                  </a:lnTo>
                  <a:lnTo>
                    <a:pt x="20218" y="43561"/>
                  </a:lnTo>
                  <a:lnTo>
                    <a:pt x="20218" y="35775"/>
                  </a:lnTo>
                  <a:close/>
                </a:path>
                <a:path w="88264" h="66675">
                  <a:moveTo>
                    <a:pt x="20218" y="25222"/>
                  </a:moveTo>
                  <a:lnTo>
                    <a:pt x="11633" y="25222"/>
                  </a:lnTo>
                  <a:lnTo>
                    <a:pt x="11633" y="33489"/>
                  </a:lnTo>
                  <a:lnTo>
                    <a:pt x="20218" y="33007"/>
                  </a:lnTo>
                  <a:lnTo>
                    <a:pt x="20218" y="25222"/>
                  </a:lnTo>
                  <a:close/>
                </a:path>
                <a:path w="88264" h="66675">
                  <a:moveTo>
                    <a:pt x="20218" y="14668"/>
                  </a:moveTo>
                  <a:lnTo>
                    <a:pt x="11633" y="14668"/>
                  </a:lnTo>
                  <a:lnTo>
                    <a:pt x="11633" y="22936"/>
                  </a:lnTo>
                  <a:lnTo>
                    <a:pt x="20218" y="22479"/>
                  </a:lnTo>
                  <a:lnTo>
                    <a:pt x="20218" y="14668"/>
                  </a:lnTo>
                  <a:close/>
                </a:path>
                <a:path w="88264" h="66675">
                  <a:moveTo>
                    <a:pt x="20218" y="4127"/>
                  </a:moveTo>
                  <a:lnTo>
                    <a:pt x="11633" y="4127"/>
                  </a:lnTo>
                  <a:lnTo>
                    <a:pt x="11633" y="12395"/>
                  </a:lnTo>
                  <a:lnTo>
                    <a:pt x="20218" y="11925"/>
                  </a:lnTo>
                  <a:lnTo>
                    <a:pt x="20218" y="4127"/>
                  </a:lnTo>
                  <a:close/>
                </a:path>
                <a:path w="88264" h="66675">
                  <a:moveTo>
                    <a:pt x="31838" y="55943"/>
                  </a:moveTo>
                  <a:lnTo>
                    <a:pt x="23253" y="56413"/>
                  </a:lnTo>
                  <a:lnTo>
                    <a:pt x="23253" y="64643"/>
                  </a:lnTo>
                  <a:lnTo>
                    <a:pt x="31838" y="63728"/>
                  </a:lnTo>
                  <a:lnTo>
                    <a:pt x="31838" y="55943"/>
                  </a:lnTo>
                  <a:close/>
                </a:path>
                <a:path w="88264" h="66675">
                  <a:moveTo>
                    <a:pt x="31838" y="45402"/>
                  </a:moveTo>
                  <a:lnTo>
                    <a:pt x="23253" y="45872"/>
                  </a:lnTo>
                  <a:lnTo>
                    <a:pt x="23253" y="54114"/>
                  </a:lnTo>
                  <a:lnTo>
                    <a:pt x="31838" y="53200"/>
                  </a:lnTo>
                  <a:lnTo>
                    <a:pt x="31838" y="45402"/>
                  </a:lnTo>
                  <a:close/>
                </a:path>
                <a:path w="88264" h="66675">
                  <a:moveTo>
                    <a:pt x="31838" y="34861"/>
                  </a:moveTo>
                  <a:lnTo>
                    <a:pt x="23253" y="35775"/>
                  </a:lnTo>
                  <a:lnTo>
                    <a:pt x="23253" y="43561"/>
                  </a:lnTo>
                  <a:lnTo>
                    <a:pt x="31838" y="42659"/>
                  </a:lnTo>
                  <a:lnTo>
                    <a:pt x="31838" y="34861"/>
                  </a:lnTo>
                  <a:close/>
                </a:path>
                <a:path w="88264" h="66675">
                  <a:moveTo>
                    <a:pt x="31838" y="24295"/>
                  </a:moveTo>
                  <a:lnTo>
                    <a:pt x="23253" y="25222"/>
                  </a:lnTo>
                  <a:lnTo>
                    <a:pt x="23253" y="33007"/>
                  </a:lnTo>
                  <a:lnTo>
                    <a:pt x="31838" y="32105"/>
                  </a:lnTo>
                  <a:lnTo>
                    <a:pt x="31838" y="24295"/>
                  </a:lnTo>
                  <a:close/>
                </a:path>
                <a:path w="88264" h="66675">
                  <a:moveTo>
                    <a:pt x="31838" y="13754"/>
                  </a:moveTo>
                  <a:lnTo>
                    <a:pt x="23253" y="14668"/>
                  </a:lnTo>
                  <a:lnTo>
                    <a:pt x="23253" y="22479"/>
                  </a:lnTo>
                  <a:lnTo>
                    <a:pt x="31838" y="22034"/>
                  </a:lnTo>
                  <a:lnTo>
                    <a:pt x="31838" y="13754"/>
                  </a:lnTo>
                  <a:close/>
                </a:path>
                <a:path w="88264" h="66675">
                  <a:moveTo>
                    <a:pt x="31838" y="3213"/>
                  </a:moveTo>
                  <a:lnTo>
                    <a:pt x="23253" y="4127"/>
                  </a:lnTo>
                  <a:lnTo>
                    <a:pt x="23253" y="11925"/>
                  </a:lnTo>
                  <a:lnTo>
                    <a:pt x="31838" y="11468"/>
                  </a:lnTo>
                  <a:lnTo>
                    <a:pt x="31838" y="3213"/>
                  </a:lnTo>
                  <a:close/>
                </a:path>
                <a:path w="88264" h="66675">
                  <a:moveTo>
                    <a:pt x="42976" y="55029"/>
                  </a:moveTo>
                  <a:lnTo>
                    <a:pt x="34378" y="55473"/>
                  </a:lnTo>
                  <a:lnTo>
                    <a:pt x="34378" y="63728"/>
                  </a:lnTo>
                  <a:lnTo>
                    <a:pt x="42976" y="62826"/>
                  </a:lnTo>
                  <a:lnTo>
                    <a:pt x="42976" y="55029"/>
                  </a:lnTo>
                  <a:close/>
                </a:path>
                <a:path w="88264" h="66675">
                  <a:moveTo>
                    <a:pt x="42976" y="44475"/>
                  </a:moveTo>
                  <a:lnTo>
                    <a:pt x="34378" y="45389"/>
                  </a:lnTo>
                  <a:lnTo>
                    <a:pt x="34378" y="53200"/>
                  </a:lnTo>
                  <a:lnTo>
                    <a:pt x="42976" y="52273"/>
                  </a:lnTo>
                  <a:lnTo>
                    <a:pt x="42976" y="44475"/>
                  </a:lnTo>
                  <a:close/>
                </a:path>
                <a:path w="88264" h="66675">
                  <a:moveTo>
                    <a:pt x="42976" y="33934"/>
                  </a:moveTo>
                  <a:lnTo>
                    <a:pt x="34378" y="34848"/>
                  </a:lnTo>
                  <a:lnTo>
                    <a:pt x="34378" y="42646"/>
                  </a:lnTo>
                  <a:lnTo>
                    <a:pt x="42976" y="41732"/>
                  </a:lnTo>
                  <a:lnTo>
                    <a:pt x="42976" y="33934"/>
                  </a:lnTo>
                  <a:close/>
                </a:path>
                <a:path w="88264" h="66675">
                  <a:moveTo>
                    <a:pt x="42976" y="23393"/>
                  </a:moveTo>
                  <a:lnTo>
                    <a:pt x="34378" y="24307"/>
                  </a:lnTo>
                  <a:lnTo>
                    <a:pt x="34378" y="32105"/>
                  </a:lnTo>
                  <a:lnTo>
                    <a:pt x="42976" y="31648"/>
                  </a:lnTo>
                  <a:lnTo>
                    <a:pt x="42976" y="23393"/>
                  </a:lnTo>
                  <a:close/>
                </a:path>
                <a:path w="88264" h="66675">
                  <a:moveTo>
                    <a:pt x="42976" y="12839"/>
                  </a:moveTo>
                  <a:lnTo>
                    <a:pt x="34378" y="13754"/>
                  </a:lnTo>
                  <a:lnTo>
                    <a:pt x="34378" y="21551"/>
                  </a:lnTo>
                  <a:lnTo>
                    <a:pt x="42976" y="21082"/>
                  </a:lnTo>
                  <a:lnTo>
                    <a:pt x="42976" y="12839"/>
                  </a:lnTo>
                  <a:close/>
                </a:path>
                <a:path w="88264" h="66675">
                  <a:moveTo>
                    <a:pt x="42976" y="2298"/>
                  </a:moveTo>
                  <a:lnTo>
                    <a:pt x="34378" y="3213"/>
                  </a:lnTo>
                  <a:lnTo>
                    <a:pt x="34378" y="10998"/>
                  </a:lnTo>
                  <a:lnTo>
                    <a:pt x="42976" y="10541"/>
                  </a:lnTo>
                  <a:lnTo>
                    <a:pt x="42976" y="2298"/>
                  </a:lnTo>
                  <a:close/>
                </a:path>
                <a:path w="88264" h="66675">
                  <a:moveTo>
                    <a:pt x="54597" y="54114"/>
                  </a:moveTo>
                  <a:lnTo>
                    <a:pt x="46012" y="54559"/>
                  </a:lnTo>
                  <a:lnTo>
                    <a:pt x="46012" y="62826"/>
                  </a:lnTo>
                  <a:lnTo>
                    <a:pt x="54597" y="61912"/>
                  </a:lnTo>
                  <a:lnTo>
                    <a:pt x="54597" y="54114"/>
                  </a:lnTo>
                  <a:close/>
                </a:path>
                <a:path w="88264" h="66675">
                  <a:moveTo>
                    <a:pt x="54597" y="43561"/>
                  </a:moveTo>
                  <a:lnTo>
                    <a:pt x="46012" y="44488"/>
                  </a:lnTo>
                  <a:lnTo>
                    <a:pt x="46012" y="52273"/>
                  </a:lnTo>
                  <a:lnTo>
                    <a:pt x="54597" y="51371"/>
                  </a:lnTo>
                  <a:lnTo>
                    <a:pt x="54597" y="43561"/>
                  </a:lnTo>
                  <a:close/>
                </a:path>
                <a:path w="88264" h="66675">
                  <a:moveTo>
                    <a:pt x="54597" y="33007"/>
                  </a:moveTo>
                  <a:lnTo>
                    <a:pt x="46012" y="33934"/>
                  </a:lnTo>
                  <a:lnTo>
                    <a:pt x="46012" y="41732"/>
                  </a:lnTo>
                  <a:lnTo>
                    <a:pt x="54597" y="41262"/>
                  </a:lnTo>
                  <a:lnTo>
                    <a:pt x="54597" y="33007"/>
                  </a:lnTo>
                  <a:close/>
                </a:path>
                <a:path w="88264" h="66675">
                  <a:moveTo>
                    <a:pt x="54597" y="22479"/>
                  </a:moveTo>
                  <a:lnTo>
                    <a:pt x="46012" y="23393"/>
                  </a:lnTo>
                  <a:lnTo>
                    <a:pt x="46012" y="31178"/>
                  </a:lnTo>
                  <a:lnTo>
                    <a:pt x="54597" y="30708"/>
                  </a:lnTo>
                  <a:lnTo>
                    <a:pt x="54597" y="22479"/>
                  </a:lnTo>
                  <a:close/>
                </a:path>
                <a:path w="88264" h="66675">
                  <a:moveTo>
                    <a:pt x="54597" y="12382"/>
                  </a:moveTo>
                  <a:lnTo>
                    <a:pt x="46012" y="12839"/>
                  </a:lnTo>
                  <a:lnTo>
                    <a:pt x="46012" y="20624"/>
                  </a:lnTo>
                  <a:lnTo>
                    <a:pt x="54597" y="20167"/>
                  </a:lnTo>
                  <a:lnTo>
                    <a:pt x="54597" y="12382"/>
                  </a:lnTo>
                  <a:close/>
                </a:path>
                <a:path w="88264" h="66675">
                  <a:moveTo>
                    <a:pt x="54597" y="1841"/>
                  </a:moveTo>
                  <a:lnTo>
                    <a:pt x="46012" y="2298"/>
                  </a:lnTo>
                  <a:lnTo>
                    <a:pt x="46012" y="10083"/>
                  </a:lnTo>
                  <a:lnTo>
                    <a:pt x="54597" y="9626"/>
                  </a:lnTo>
                  <a:lnTo>
                    <a:pt x="54597" y="1841"/>
                  </a:lnTo>
                  <a:close/>
                </a:path>
                <a:path w="88264" h="66675">
                  <a:moveTo>
                    <a:pt x="65722" y="53657"/>
                  </a:moveTo>
                  <a:lnTo>
                    <a:pt x="57137" y="54114"/>
                  </a:lnTo>
                  <a:lnTo>
                    <a:pt x="57137" y="61912"/>
                  </a:lnTo>
                  <a:lnTo>
                    <a:pt x="65722" y="61442"/>
                  </a:lnTo>
                  <a:lnTo>
                    <a:pt x="65722" y="53657"/>
                  </a:lnTo>
                  <a:close/>
                </a:path>
                <a:path w="88264" h="66675">
                  <a:moveTo>
                    <a:pt x="65722" y="43116"/>
                  </a:moveTo>
                  <a:lnTo>
                    <a:pt x="57137" y="43548"/>
                  </a:lnTo>
                  <a:lnTo>
                    <a:pt x="57137" y="51358"/>
                  </a:lnTo>
                  <a:lnTo>
                    <a:pt x="65722" y="50888"/>
                  </a:lnTo>
                  <a:lnTo>
                    <a:pt x="65722" y="43116"/>
                  </a:lnTo>
                  <a:close/>
                </a:path>
                <a:path w="88264" h="66675">
                  <a:moveTo>
                    <a:pt x="65722" y="32562"/>
                  </a:moveTo>
                  <a:lnTo>
                    <a:pt x="57137" y="33007"/>
                  </a:lnTo>
                  <a:lnTo>
                    <a:pt x="57137" y="40792"/>
                  </a:lnTo>
                  <a:lnTo>
                    <a:pt x="65722" y="40792"/>
                  </a:lnTo>
                  <a:lnTo>
                    <a:pt x="65722" y="32562"/>
                  </a:lnTo>
                  <a:close/>
                </a:path>
                <a:path w="88264" h="66675">
                  <a:moveTo>
                    <a:pt x="65722" y="1371"/>
                  </a:moveTo>
                  <a:lnTo>
                    <a:pt x="57137" y="1371"/>
                  </a:lnTo>
                  <a:lnTo>
                    <a:pt x="57137" y="9626"/>
                  </a:lnTo>
                  <a:lnTo>
                    <a:pt x="65722" y="9169"/>
                  </a:lnTo>
                  <a:lnTo>
                    <a:pt x="65722" y="1371"/>
                  </a:lnTo>
                  <a:close/>
                </a:path>
                <a:path w="88264" h="66675">
                  <a:moveTo>
                    <a:pt x="65735" y="22466"/>
                  </a:moveTo>
                  <a:lnTo>
                    <a:pt x="57150" y="22466"/>
                  </a:lnTo>
                  <a:lnTo>
                    <a:pt x="57150" y="30264"/>
                  </a:lnTo>
                  <a:lnTo>
                    <a:pt x="65735" y="30264"/>
                  </a:lnTo>
                  <a:lnTo>
                    <a:pt x="65735" y="22466"/>
                  </a:lnTo>
                  <a:close/>
                </a:path>
                <a:path w="88264" h="66675">
                  <a:moveTo>
                    <a:pt x="65735" y="11912"/>
                  </a:moveTo>
                  <a:lnTo>
                    <a:pt x="57150" y="11912"/>
                  </a:lnTo>
                  <a:lnTo>
                    <a:pt x="57150" y="19723"/>
                  </a:lnTo>
                  <a:lnTo>
                    <a:pt x="65735" y="19723"/>
                  </a:lnTo>
                  <a:lnTo>
                    <a:pt x="65735" y="11912"/>
                  </a:lnTo>
                  <a:close/>
                </a:path>
                <a:path w="88264" h="66675">
                  <a:moveTo>
                    <a:pt x="76847" y="52743"/>
                  </a:moveTo>
                  <a:lnTo>
                    <a:pt x="68249" y="53200"/>
                  </a:lnTo>
                  <a:lnTo>
                    <a:pt x="68249" y="61442"/>
                  </a:lnTo>
                  <a:lnTo>
                    <a:pt x="76847" y="60528"/>
                  </a:lnTo>
                  <a:lnTo>
                    <a:pt x="76847" y="52743"/>
                  </a:lnTo>
                  <a:close/>
                </a:path>
                <a:path w="88264" h="66675">
                  <a:moveTo>
                    <a:pt x="76847" y="42189"/>
                  </a:moveTo>
                  <a:lnTo>
                    <a:pt x="68249" y="43116"/>
                  </a:lnTo>
                  <a:lnTo>
                    <a:pt x="68249" y="50901"/>
                  </a:lnTo>
                  <a:lnTo>
                    <a:pt x="76847" y="49999"/>
                  </a:lnTo>
                  <a:lnTo>
                    <a:pt x="76847" y="42189"/>
                  </a:lnTo>
                  <a:close/>
                </a:path>
                <a:path w="88264" h="66675">
                  <a:moveTo>
                    <a:pt x="76847" y="31648"/>
                  </a:moveTo>
                  <a:lnTo>
                    <a:pt x="68249" y="32562"/>
                  </a:lnTo>
                  <a:lnTo>
                    <a:pt x="68249" y="40347"/>
                  </a:lnTo>
                  <a:lnTo>
                    <a:pt x="76847" y="39890"/>
                  </a:lnTo>
                  <a:lnTo>
                    <a:pt x="76847" y="31648"/>
                  </a:lnTo>
                  <a:close/>
                </a:path>
                <a:path w="88264" h="66675">
                  <a:moveTo>
                    <a:pt x="76847" y="21551"/>
                  </a:moveTo>
                  <a:lnTo>
                    <a:pt x="68249" y="22021"/>
                  </a:lnTo>
                  <a:lnTo>
                    <a:pt x="68249" y="29806"/>
                  </a:lnTo>
                  <a:lnTo>
                    <a:pt x="76847" y="29349"/>
                  </a:lnTo>
                  <a:lnTo>
                    <a:pt x="76847" y="21551"/>
                  </a:lnTo>
                  <a:close/>
                </a:path>
                <a:path w="88264" h="66675">
                  <a:moveTo>
                    <a:pt x="76847" y="10998"/>
                  </a:moveTo>
                  <a:lnTo>
                    <a:pt x="68249" y="11468"/>
                  </a:lnTo>
                  <a:lnTo>
                    <a:pt x="68249" y="19735"/>
                  </a:lnTo>
                  <a:lnTo>
                    <a:pt x="76847" y="18808"/>
                  </a:lnTo>
                  <a:lnTo>
                    <a:pt x="76847" y="10998"/>
                  </a:lnTo>
                  <a:close/>
                </a:path>
                <a:path w="88264" h="66675">
                  <a:moveTo>
                    <a:pt x="76847" y="457"/>
                  </a:moveTo>
                  <a:lnTo>
                    <a:pt x="68249" y="1371"/>
                  </a:lnTo>
                  <a:lnTo>
                    <a:pt x="68249" y="9169"/>
                  </a:lnTo>
                  <a:lnTo>
                    <a:pt x="76847" y="8255"/>
                  </a:lnTo>
                  <a:lnTo>
                    <a:pt x="76847" y="457"/>
                  </a:lnTo>
                  <a:close/>
                </a:path>
                <a:path w="88264" h="66675">
                  <a:moveTo>
                    <a:pt x="87960" y="51816"/>
                  </a:moveTo>
                  <a:lnTo>
                    <a:pt x="79870" y="52273"/>
                  </a:lnTo>
                  <a:lnTo>
                    <a:pt x="79870" y="60540"/>
                  </a:lnTo>
                  <a:lnTo>
                    <a:pt x="87960" y="59613"/>
                  </a:lnTo>
                  <a:lnTo>
                    <a:pt x="87960" y="51816"/>
                  </a:lnTo>
                  <a:close/>
                </a:path>
                <a:path w="88264" h="66675">
                  <a:moveTo>
                    <a:pt x="87960" y="41275"/>
                  </a:moveTo>
                  <a:lnTo>
                    <a:pt x="79870" y="42189"/>
                  </a:lnTo>
                  <a:lnTo>
                    <a:pt x="79870" y="49999"/>
                  </a:lnTo>
                  <a:lnTo>
                    <a:pt x="87960" y="49085"/>
                  </a:lnTo>
                  <a:lnTo>
                    <a:pt x="87960" y="41275"/>
                  </a:lnTo>
                  <a:close/>
                </a:path>
                <a:path w="88264" h="66675">
                  <a:moveTo>
                    <a:pt x="87960" y="31178"/>
                  </a:moveTo>
                  <a:lnTo>
                    <a:pt x="79870" y="31648"/>
                  </a:lnTo>
                  <a:lnTo>
                    <a:pt x="79870" y="39433"/>
                  </a:lnTo>
                  <a:lnTo>
                    <a:pt x="87960" y="38989"/>
                  </a:lnTo>
                  <a:lnTo>
                    <a:pt x="87960" y="31178"/>
                  </a:lnTo>
                  <a:close/>
                </a:path>
                <a:path w="88264" h="66675">
                  <a:moveTo>
                    <a:pt x="87960" y="20624"/>
                  </a:moveTo>
                  <a:lnTo>
                    <a:pt x="79870" y="21082"/>
                  </a:lnTo>
                  <a:lnTo>
                    <a:pt x="79870" y="28905"/>
                  </a:lnTo>
                  <a:lnTo>
                    <a:pt x="87960" y="28422"/>
                  </a:lnTo>
                  <a:lnTo>
                    <a:pt x="87960" y="20624"/>
                  </a:lnTo>
                  <a:close/>
                </a:path>
                <a:path w="88264" h="66675">
                  <a:moveTo>
                    <a:pt x="87960" y="10083"/>
                  </a:moveTo>
                  <a:lnTo>
                    <a:pt x="79870" y="10998"/>
                  </a:lnTo>
                  <a:lnTo>
                    <a:pt x="79870" y="18808"/>
                  </a:lnTo>
                  <a:lnTo>
                    <a:pt x="87960" y="17881"/>
                  </a:lnTo>
                  <a:lnTo>
                    <a:pt x="87960" y="10083"/>
                  </a:lnTo>
                  <a:close/>
                </a:path>
                <a:path w="88264" h="66675">
                  <a:moveTo>
                    <a:pt x="87960" y="0"/>
                  </a:moveTo>
                  <a:lnTo>
                    <a:pt x="79870" y="457"/>
                  </a:lnTo>
                  <a:lnTo>
                    <a:pt x="79870" y="8255"/>
                  </a:lnTo>
                  <a:lnTo>
                    <a:pt x="87960" y="7785"/>
                  </a:lnTo>
                  <a:lnTo>
                    <a:pt x="879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225368" y="6257061"/>
              <a:ext cx="190500" cy="73660"/>
            </a:xfrm>
            <a:custGeom>
              <a:avLst/>
              <a:gdLst/>
              <a:ahLst/>
              <a:cxnLst/>
              <a:rect l="l" t="t" r="r" b="b"/>
              <a:pathLst>
                <a:path w="190500" h="73660">
                  <a:moveTo>
                    <a:pt x="9093" y="64655"/>
                  </a:moveTo>
                  <a:lnTo>
                    <a:pt x="0" y="65112"/>
                  </a:lnTo>
                  <a:lnTo>
                    <a:pt x="0" y="73367"/>
                  </a:lnTo>
                  <a:lnTo>
                    <a:pt x="9093" y="72466"/>
                  </a:lnTo>
                  <a:lnTo>
                    <a:pt x="9093" y="64655"/>
                  </a:lnTo>
                  <a:close/>
                </a:path>
                <a:path w="190500" h="73660">
                  <a:moveTo>
                    <a:pt x="9093" y="54114"/>
                  </a:moveTo>
                  <a:lnTo>
                    <a:pt x="0" y="54114"/>
                  </a:lnTo>
                  <a:lnTo>
                    <a:pt x="0" y="62357"/>
                  </a:lnTo>
                  <a:lnTo>
                    <a:pt x="9093" y="61912"/>
                  </a:lnTo>
                  <a:lnTo>
                    <a:pt x="9093" y="54114"/>
                  </a:lnTo>
                  <a:close/>
                </a:path>
                <a:path w="190500" h="73660">
                  <a:moveTo>
                    <a:pt x="9093" y="43116"/>
                  </a:moveTo>
                  <a:lnTo>
                    <a:pt x="0" y="43548"/>
                  </a:lnTo>
                  <a:lnTo>
                    <a:pt x="0" y="51358"/>
                  </a:lnTo>
                  <a:lnTo>
                    <a:pt x="9093" y="51358"/>
                  </a:lnTo>
                  <a:lnTo>
                    <a:pt x="9093" y="43116"/>
                  </a:lnTo>
                  <a:close/>
                </a:path>
                <a:path w="190500" h="73660">
                  <a:moveTo>
                    <a:pt x="9093" y="32562"/>
                  </a:moveTo>
                  <a:lnTo>
                    <a:pt x="0" y="33007"/>
                  </a:lnTo>
                  <a:lnTo>
                    <a:pt x="0" y="40792"/>
                  </a:lnTo>
                  <a:lnTo>
                    <a:pt x="9093" y="40347"/>
                  </a:lnTo>
                  <a:lnTo>
                    <a:pt x="9093" y="32562"/>
                  </a:lnTo>
                  <a:close/>
                </a:path>
                <a:path w="190500" h="73660">
                  <a:moveTo>
                    <a:pt x="20739" y="63741"/>
                  </a:moveTo>
                  <a:lnTo>
                    <a:pt x="11633" y="64655"/>
                  </a:lnTo>
                  <a:lnTo>
                    <a:pt x="11633" y="72466"/>
                  </a:lnTo>
                  <a:lnTo>
                    <a:pt x="20739" y="71996"/>
                  </a:lnTo>
                  <a:lnTo>
                    <a:pt x="20739" y="63741"/>
                  </a:lnTo>
                  <a:close/>
                </a:path>
                <a:path w="190500" h="73660">
                  <a:moveTo>
                    <a:pt x="20739" y="53200"/>
                  </a:moveTo>
                  <a:lnTo>
                    <a:pt x="11633" y="53657"/>
                  </a:lnTo>
                  <a:lnTo>
                    <a:pt x="11633" y="61912"/>
                  </a:lnTo>
                  <a:lnTo>
                    <a:pt x="20739" y="60985"/>
                  </a:lnTo>
                  <a:lnTo>
                    <a:pt x="20739" y="53200"/>
                  </a:lnTo>
                  <a:close/>
                </a:path>
                <a:path w="190500" h="73660">
                  <a:moveTo>
                    <a:pt x="20739" y="42189"/>
                  </a:moveTo>
                  <a:lnTo>
                    <a:pt x="11633" y="43116"/>
                  </a:lnTo>
                  <a:lnTo>
                    <a:pt x="11633" y="50901"/>
                  </a:lnTo>
                  <a:lnTo>
                    <a:pt x="20739" y="50444"/>
                  </a:lnTo>
                  <a:lnTo>
                    <a:pt x="20739" y="42189"/>
                  </a:lnTo>
                  <a:close/>
                </a:path>
                <a:path w="190500" h="73660">
                  <a:moveTo>
                    <a:pt x="20739" y="31648"/>
                  </a:moveTo>
                  <a:lnTo>
                    <a:pt x="11633" y="32105"/>
                  </a:lnTo>
                  <a:lnTo>
                    <a:pt x="11633" y="40360"/>
                  </a:lnTo>
                  <a:lnTo>
                    <a:pt x="20739" y="39433"/>
                  </a:lnTo>
                  <a:lnTo>
                    <a:pt x="20739" y="31648"/>
                  </a:lnTo>
                  <a:close/>
                </a:path>
                <a:path w="190500" h="73660">
                  <a:moveTo>
                    <a:pt x="32854" y="62839"/>
                  </a:moveTo>
                  <a:lnTo>
                    <a:pt x="23761" y="63284"/>
                  </a:lnTo>
                  <a:lnTo>
                    <a:pt x="23761" y="71539"/>
                  </a:lnTo>
                  <a:lnTo>
                    <a:pt x="32854" y="71081"/>
                  </a:lnTo>
                  <a:lnTo>
                    <a:pt x="32854" y="62839"/>
                  </a:lnTo>
                  <a:close/>
                </a:path>
                <a:path w="190500" h="73660">
                  <a:moveTo>
                    <a:pt x="32854" y="52273"/>
                  </a:moveTo>
                  <a:lnTo>
                    <a:pt x="23761" y="52743"/>
                  </a:lnTo>
                  <a:lnTo>
                    <a:pt x="23761" y="60972"/>
                  </a:lnTo>
                  <a:lnTo>
                    <a:pt x="32854" y="60058"/>
                  </a:lnTo>
                  <a:lnTo>
                    <a:pt x="32854" y="52273"/>
                  </a:lnTo>
                  <a:close/>
                </a:path>
                <a:path w="190500" h="73660">
                  <a:moveTo>
                    <a:pt x="32854" y="41275"/>
                  </a:moveTo>
                  <a:lnTo>
                    <a:pt x="23761" y="42189"/>
                  </a:lnTo>
                  <a:lnTo>
                    <a:pt x="23761" y="49999"/>
                  </a:lnTo>
                  <a:lnTo>
                    <a:pt x="32854" y="49530"/>
                  </a:lnTo>
                  <a:lnTo>
                    <a:pt x="32854" y="41275"/>
                  </a:lnTo>
                  <a:close/>
                </a:path>
                <a:path w="190500" h="73660">
                  <a:moveTo>
                    <a:pt x="32854" y="30708"/>
                  </a:moveTo>
                  <a:lnTo>
                    <a:pt x="23761" y="31178"/>
                  </a:lnTo>
                  <a:lnTo>
                    <a:pt x="23761" y="39433"/>
                  </a:lnTo>
                  <a:lnTo>
                    <a:pt x="32854" y="38506"/>
                  </a:lnTo>
                  <a:lnTo>
                    <a:pt x="32854" y="30708"/>
                  </a:lnTo>
                  <a:close/>
                </a:path>
                <a:path w="190500" h="73660">
                  <a:moveTo>
                    <a:pt x="32854" y="19723"/>
                  </a:moveTo>
                  <a:lnTo>
                    <a:pt x="23761" y="20624"/>
                  </a:lnTo>
                  <a:lnTo>
                    <a:pt x="23761" y="28422"/>
                  </a:lnTo>
                  <a:lnTo>
                    <a:pt x="32854" y="27952"/>
                  </a:lnTo>
                  <a:lnTo>
                    <a:pt x="32854" y="19723"/>
                  </a:lnTo>
                  <a:close/>
                </a:path>
                <a:path w="190500" h="73660">
                  <a:moveTo>
                    <a:pt x="44488" y="61912"/>
                  </a:moveTo>
                  <a:lnTo>
                    <a:pt x="35394" y="62357"/>
                  </a:lnTo>
                  <a:lnTo>
                    <a:pt x="35394" y="70624"/>
                  </a:lnTo>
                  <a:lnTo>
                    <a:pt x="44488" y="69710"/>
                  </a:lnTo>
                  <a:lnTo>
                    <a:pt x="44488" y="61912"/>
                  </a:lnTo>
                  <a:close/>
                </a:path>
                <a:path w="190500" h="73660">
                  <a:moveTo>
                    <a:pt x="44488" y="51358"/>
                  </a:moveTo>
                  <a:lnTo>
                    <a:pt x="35394" y="51816"/>
                  </a:lnTo>
                  <a:lnTo>
                    <a:pt x="35394" y="60058"/>
                  </a:lnTo>
                  <a:lnTo>
                    <a:pt x="44488" y="59156"/>
                  </a:lnTo>
                  <a:lnTo>
                    <a:pt x="44488" y="51358"/>
                  </a:lnTo>
                  <a:close/>
                </a:path>
                <a:path w="190500" h="73660">
                  <a:moveTo>
                    <a:pt x="44488" y="40792"/>
                  </a:moveTo>
                  <a:lnTo>
                    <a:pt x="35394" y="41262"/>
                  </a:lnTo>
                  <a:lnTo>
                    <a:pt x="35394" y="49085"/>
                  </a:lnTo>
                  <a:lnTo>
                    <a:pt x="44488" y="48602"/>
                  </a:lnTo>
                  <a:lnTo>
                    <a:pt x="44488" y="40792"/>
                  </a:lnTo>
                  <a:close/>
                </a:path>
                <a:path w="190500" h="73660">
                  <a:moveTo>
                    <a:pt x="44488" y="30264"/>
                  </a:moveTo>
                  <a:lnTo>
                    <a:pt x="35394" y="30264"/>
                  </a:lnTo>
                  <a:lnTo>
                    <a:pt x="35394" y="38506"/>
                  </a:lnTo>
                  <a:lnTo>
                    <a:pt x="44488" y="38061"/>
                  </a:lnTo>
                  <a:lnTo>
                    <a:pt x="44488" y="30264"/>
                  </a:lnTo>
                  <a:close/>
                </a:path>
                <a:path w="190500" h="73660">
                  <a:moveTo>
                    <a:pt x="44488" y="19253"/>
                  </a:moveTo>
                  <a:lnTo>
                    <a:pt x="35394" y="19723"/>
                  </a:lnTo>
                  <a:lnTo>
                    <a:pt x="35394" y="27952"/>
                  </a:lnTo>
                  <a:lnTo>
                    <a:pt x="44488" y="27508"/>
                  </a:lnTo>
                  <a:lnTo>
                    <a:pt x="44488" y="19253"/>
                  </a:lnTo>
                  <a:close/>
                </a:path>
                <a:path w="190500" h="73660">
                  <a:moveTo>
                    <a:pt x="56108" y="61442"/>
                  </a:moveTo>
                  <a:lnTo>
                    <a:pt x="47523" y="61912"/>
                  </a:lnTo>
                  <a:lnTo>
                    <a:pt x="47523" y="69710"/>
                  </a:lnTo>
                  <a:lnTo>
                    <a:pt x="56108" y="69240"/>
                  </a:lnTo>
                  <a:lnTo>
                    <a:pt x="56108" y="61442"/>
                  </a:lnTo>
                  <a:close/>
                </a:path>
                <a:path w="190500" h="73660">
                  <a:moveTo>
                    <a:pt x="56108" y="50444"/>
                  </a:moveTo>
                  <a:lnTo>
                    <a:pt x="47523" y="51358"/>
                  </a:lnTo>
                  <a:lnTo>
                    <a:pt x="47523" y="59156"/>
                  </a:lnTo>
                  <a:lnTo>
                    <a:pt x="56108" y="58686"/>
                  </a:lnTo>
                  <a:lnTo>
                    <a:pt x="56108" y="50444"/>
                  </a:lnTo>
                  <a:close/>
                </a:path>
                <a:path w="190500" h="73660">
                  <a:moveTo>
                    <a:pt x="56108" y="39903"/>
                  </a:moveTo>
                  <a:lnTo>
                    <a:pt x="47523" y="40792"/>
                  </a:lnTo>
                  <a:lnTo>
                    <a:pt x="47523" y="48615"/>
                  </a:lnTo>
                  <a:lnTo>
                    <a:pt x="56108" y="48145"/>
                  </a:lnTo>
                  <a:lnTo>
                    <a:pt x="56108" y="39903"/>
                  </a:lnTo>
                  <a:close/>
                </a:path>
                <a:path w="190500" h="73660">
                  <a:moveTo>
                    <a:pt x="56108" y="29349"/>
                  </a:moveTo>
                  <a:lnTo>
                    <a:pt x="47523" y="29806"/>
                  </a:lnTo>
                  <a:lnTo>
                    <a:pt x="47523" y="38074"/>
                  </a:lnTo>
                  <a:lnTo>
                    <a:pt x="56108" y="37134"/>
                  </a:lnTo>
                  <a:lnTo>
                    <a:pt x="56108" y="29349"/>
                  </a:lnTo>
                  <a:close/>
                </a:path>
                <a:path w="190500" h="73660">
                  <a:moveTo>
                    <a:pt x="56108" y="18808"/>
                  </a:moveTo>
                  <a:lnTo>
                    <a:pt x="47523" y="19265"/>
                  </a:lnTo>
                  <a:lnTo>
                    <a:pt x="47523" y="27520"/>
                  </a:lnTo>
                  <a:lnTo>
                    <a:pt x="56108" y="26606"/>
                  </a:lnTo>
                  <a:lnTo>
                    <a:pt x="56108" y="18808"/>
                  </a:lnTo>
                  <a:close/>
                </a:path>
                <a:path w="190500" h="73660">
                  <a:moveTo>
                    <a:pt x="67754" y="60540"/>
                  </a:moveTo>
                  <a:lnTo>
                    <a:pt x="59156" y="60985"/>
                  </a:lnTo>
                  <a:lnTo>
                    <a:pt x="59156" y="69240"/>
                  </a:lnTo>
                  <a:lnTo>
                    <a:pt x="67754" y="68326"/>
                  </a:lnTo>
                  <a:lnTo>
                    <a:pt x="67754" y="60540"/>
                  </a:lnTo>
                  <a:close/>
                </a:path>
                <a:path w="190500" h="73660">
                  <a:moveTo>
                    <a:pt x="67754" y="49530"/>
                  </a:moveTo>
                  <a:lnTo>
                    <a:pt x="59156" y="50444"/>
                  </a:lnTo>
                  <a:lnTo>
                    <a:pt x="59156" y="58686"/>
                  </a:lnTo>
                  <a:lnTo>
                    <a:pt x="67754" y="57772"/>
                  </a:lnTo>
                  <a:lnTo>
                    <a:pt x="67754" y="49530"/>
                  </a:lnTo>
                  <a:close/>
                </a:path>
                <a:path w="190500" h="73660">
                  <a:moveTo>
                    <a:pt x="67754" y="38989"/>
                  </a:moveTo>
                  <a:lnTo>
                    <a:pt x="59156" y="39903"/>
                  </a:lnTo>
                  <a:lnTo>
                    <a:pt x="59156" y="47688"/>
                  </a:lnTo>
                  <a:lnTo>
                    <a:pt x="67754" y="47231"/>
                  </a:lnTo>
                  <a:lnTo>
                    <a:pt x="67754" y="38989"/>
                  </a:lnTo>
                  <a:close/>
                </a:path>
                <a:path w="190500" h="73660">
                  <a:moveTo>
                    <a:pt x="67754" y="28435"/>
                  </a:moveTo>
                  <a:lnTo>
                    <a:pt x="59156" y="28905"/>
                  </a:lnTo>
                  <a:lnTo>
                    <a:pt x="59156" y="37134"/>
                  </a:lnTo>
                  <a:lnTo>
                    <a:pt x="67754" y="36703"/>
                  </a:lnTo>
                  <a:lnTo>
                    <a:pt x="67754" y="28435"/>
                  </a:lnTo>
                  <a:close/>
                </a:path>
                <a:path w="190500" h="73660">
                  <a:moveTo>
                    <a:pt x="67754" y="17881"/>
                  </a:moveTo>
                  <a:lnTo>
                    <a:pt x="59156" y="18338"/>
                  </a:lnTo>
                  <a:lnTo>
                    <a:pt x="59156" y="26606"/>
                  </a:lnTo>
                  <a:lnTo>
                    <a:pt x="67754" y="25679"/>
                  </a:lnTo>
                  <a:lnTo>
                    <a:pt x="67754" y="17881"/>
                  </a:lnTo>
                  <a:close/>
                </a:path>
                <a:path w="190500" h="73660">
                  <a:moveTo>
                    <a:pt x="79387" y="59613"/>
                  </a:moveTo>
                  <a:lnTo>
                    <a:pt x="70777" y="60058"/>
                  </a:lnTo>
                  <a:lnTo>
                    <a:pt x="70777" y="68326"/>
                  </a:lnTo>
                  <a:lnTo>
                    <a:pt x="79387" y="67411"/>
                  </a:lnTo>
                  <a:lnTo>
                    <a:pt x="79387" y="59613"/>
                  </a:lnTo>
                  <a:close/>
                </a:path>
                <a:path w="190500" h="73660">
                  <a:moveTo>
                    <a:pt x="79387" y="48615"/>
                  </a:moveTo>
                  <a:lnTo>
                    <a:pt x="70777" y="49530"/>
                  </a:lnTo>
                  <a:lnTo>
                    <a:pt x="70777" y="57315"/>
                  </a:lnTo>
                  <a:lnTo>
                    <a:pt x="79387" y="56857"/>
                  </a:lnTo>
                  <a:lnTo>
                    <a:pt x="79387" y="48615"/>
                  </a:lnTo>
                  <a:close/>
                </a:path>
                <a:path w="190500" h="73660">
                  <a:moveTo>
                    <a:pt x="79387" y="38074"/>
                  </a:moveTo>
                  <a:lnTo>
                    <a:pt x="70777" y="38989"/>
                  </a:lnTo>
                  <a:lnTo>
                    <a:pt x="70777" y="46786"/>
                  </a:lnTo>
                  <a:lnTo>
                    <a:pt x="79387" y="46316"/>
                  </a:lnTo>
                  <a:lnTo>
                    <a:pt x="79387" y="38074"/>
                  </a:lnTo>
                  <a:close/>
                </a:path>
                <a:path w="190500" h="73660">
                  <a:moveTo>
                    <a:pt x="79387" y="27520"/>
                  </a:moveTo>
                  <a:lnTo>
                    <a:pt x="70777" y="27965"/>
                  </a:lnTo>
                  <a:lnTo>
                    <a:pt x="70777" y="36220"/>
                  </a:lnTo>
                  <a:lnTo>
                    <a:pt x="79387" y="35775"/>
                  </a:lnTo>
                  <a:lnTo>
                    <a:pt x="79387" y="27520"/>
                  </a:lnTo>
                  <a:close/>
                </a:path>
                <a:path w="190500" h="73660">
                  <a:moveTo>
                    <a:pt x="79387" y="17424"/>
                  </a:moveTo>
                  <a:lnTo>
                    <a:pt x="70777" y="17424"/>
                  </a:lnTo>
                  <a:lnTo>
                    <a:pt x="70777" y="25692"/>
                  </a:lnTo>
                  <a:lnTo>
                    <a:pt x="79387" y="25222"/>
                  </a:lnTo>
                  <a:lnTo>
                    <a:pt x="79387" y="17424"/>
                  </a:lnTo>
                  <a:close/>
                </a:path>
                <a:path w="190500" h="73660">
                  <a:moveTo>
                    <a:pt x="90995" y="59156"/>
                  </a:moveTo>
                  <a:lnTo>
                    <a:pt x="82397" y="59156"/>
                  </a:lnTo>
                  <a:lnTo>
                    <a:pt x="82397" y="67411"/>
                  </a:lnTo>
                  <a:lnTo>
                    <a:pt x="90995" y="66941"/>
                  </a:lnTo>
                  <a:lnTo>
                    <a:pt x="90995" y="59156"/>
                  </a:lnTo>
                  <a:close/>
                </a:path>
                <a:path w="190500" h="73660">
                  <a:moveTo>
                    <a:pt x="90995" y="48145"/>
                  </a:moveTo>
                  <a:lnTo>
                    <a:pt x="82397" y="48615"/>
                  </a:lnTo>
                  <a:lnTo>
                    <a:pt x="82397" y="56426"/>
                  </a:lnTo>
                  <a:lnTo>
                    <a:pt x="90995" y="56426"/>
                  </a:lnTo>
                  <a:lnTo>
                    <a:pt x="90995" y="48145"/>
                  </a:lnTo>
                  <a:close/>
                </a:path>
                <a:path w="190500" h="73660">
                  <a:moveTo>
                    <a:pt x="90995" y="37604"/>
                  </a:moveTo>
                  <a:lnTo>
                    <a:pt x="82397" y="38074"/>
                  </a:lnTo>
                  <a:lnTo>
                    <a:pt x="82397" y="45872"/>
                  </a:lnTo>
                  <a:lnTo>
                    <a:pt x="90995" y="45872"/>
                  </a:lnTo>
                  <a:lnTo>
                    <a:pt x="90995" y="37604"/>
                  </a:lnTo>
                  <a:close/>
                </a:path>
                <a:path w="190500" h="73660">
                  <a:moveTo>
                    <a:pt x="90995" y="27051"/>
                  </a:moveTo>
                  <a:lnTo>
                    <a:pt x="82397" y="27520"/>
                  </a:lnTo>
                  <a:lnTo>
                    <a:pt x="82397" y="35775"/>
                  </a:lnTo>
                  <a:lnTo>
                    <a:pt x="90995" y="35306"/>
                  </a:lnTo>
                  <a:lnTo>
                    <a:pt x="90995" y="27051"/>
                  </a:lnTo>
                  <a:close/>
                </a:path>
                <a:path w="190500" h="73660">
                  <a:moveTo>
                    <a:pt x="90995" y="16510"/>
                  </a:moveTo>
                  <a:lnTo>
                    <a:pt x="82397" y="16967"/>
                  </a:lnTo>
                  <a:lnTo>
                    <a:pt x="82397" y="25222"/>
                  </a:lnTo>
                  <a:lnTo>
                    <a:pt x="90995" y="24295"/>
                  </a:lnTo>
                  <a:lnTo>
                    <a:pt x="90995" y="16510"/>
                  </a:lnTo>
                  <a:close/>
                </a:path>
                <a:path w="190500" h="73660">
                  <a:moveTo>
                    <a:pt x="111226" y="36220"/>
                  </a:moveTo>
                  <a:lnTo>
                    <a:pt x="102120" y="36703"/>
                  </a:lnTo>
                  <a:lnTo>
                    <a:pt x="102120" y="44932"/>
                  </a:lnTo>
                  <a:lnTo>
                    <a:pt x="111226" y="44018"/>
                  </a:lnTo>
                  <a:lnTo>
                    <a:pt x="111226" y="36220"/>
                  </a:lnTo>
                  <a:close/>
                </a:path>
                <a:path w="190500" h="73660">
                  <a:moveTo>
                    <a:pt x="111226" y="25692"/>
                  </a:moveTo>
                  <a:lnTo>
                    <a:pt x="102120" y="26136"/>
                  </a:lnTo>
                  <a:lnTo>
                    <a:pt x="102120" y="34404"/>
                  </a:lnTo>
                  <a:lnTo>
                    <a:pt x="111226" y="33489"/>
                  </a:lnTo>
                  <a:lnTo>
                    <a:pt x="111226" y="25692"/>
                  </a:lnTo>
                  <a:close/>
                </a:path>
                <a:path w="190500" h="73660">
                  <a:moveTo>
                    <a:pt x="111226" y="15138"/>
                  </a:moveTo>
                  <a:lnTo>
                    <a:pt x="102120" y="15608"/>
                  </a:lnTo>
                  <a:lnTo>
                    <a:pt x="102120" y="23837"/>
                  </a:lnTo>
                  <a:lnTo>
                    <a:pt x="111226" y="22936"/>
                  </a:lnTo>
                  <a:lnTo>
                    <a:pt x="111226" y="15138"/>
                  </a:lnTo>
                  <a:close/>
                </a:path>
                <a:path w="190500" h="73660">
                  <a:moveTo>
                    <a:pt x="111226" y="4584"/>
                  </a:moveTo>
                  <a:lnTo>
                    <a:pt x="102120" y="5041"/>
                  </a:lnTo>
                  <a:lnTo>
                    <a:pt x="102120" y="13296"/>
                  </a:lnTo>
                  <a:lnTo>
                    <a:pt x="111226" y="12382"/>
                  </a:lnTo>
                  <a:lnTo>
                    <a:pt x="111226" y="4584"/>
                  </a:lnTo>
                  <a:close/>
                </a:path>
                <a:path w="190500" h="73660">
                  <a:moveTo>
                    <a:pt x="122339" y="25222"/>
                  </a:moveTo>
                  <a:lnTo>
                    <a:pt x="113753" y="25222"/>
                  </a:lnTo>
                  <a:lnTo>
                    <a:pt x="113753" y="33489"/>
                  </a:lnTo>
                  <a:lnTo>
                    <a:pt x="122339" y="33007"/>
                  </a:lnTo>
                  <a:lnTo>
                    <a:pt x="122339" y="25222"/>
                  </a:lnTo>
                  <a:close/>
                </a:path>
                <a:path w="190500" h="73660">
                  <a:moveTo>
                    <a:pt x="122339" y="14668"/>
                  </a:moveTo>
                  <a:lnTo>
                    <a:pt x="113753" y="14668"/>
                  </a:lnTo>
                  <a:lnTo>
                    <a:pt x="113753" y="22936"/>
                  </a:lnTo>
                  <a:lnTo>
                    <a:pt x="122339" y="22479"/>
                  </a:lnTo>
                  <a:lnTo>
                    <a:pt x="122339" y="14668"/>
                  </a:lnTo>
                  <a:close/>
                </a:path>
                <a:path w="190500" h="73660">
                  <a:moveTo>
                    <a:pt x="122339" y="4127"/>
                  </a:moveTo>
                  <a:lnTo>
                    <a:pt x="113753" y="4127"/>
                  </a:lnTo>
                  <a:lnTo>
                    <a:pt x="113753" y="12395"/>
                  </a:lnTo>
                  <a:lnTo>
                    <a:pt x="122339" y="11925"/>
                  </a:lnTo>
                  <a:lnTo>
                    <a:pt x="122339" y="4127"/>
                  </a:lnTo>
                  <a:close/>
                </a:path>
                <a:path w="190500" h="73660">
                  <a:moveTo>
                    <a:pt x="133959" y="24295"/>
                  </a:moveTo>
                  <a:lnTo>
                    <a:pt x="125374" y="25222"/>
                  </a:lnTo>
                  <a:lnTo>
                    <a:pt x="125374" y="33007"/>
                  </a:lnTo>
                  <a:lnTo>
                    <a:pt x="133959" y="32105"/>
                  </a:lnTo>
                  <a:lnTo>
                    <a:pt x="133959" y="24295"/>
                  </a:lnTo>
                  <a:close/>
                </a:path>
                <a:path w="190500" h="73660">
                  <a:moveTo>
                    <a:pt x="133959" y="13754"/>
                  </a:moveTo>
                  <a:lnTo>
                    <a:pt x="125374" y="14668"/>
                  </a:lnTo>
                  <a:lnTo>
                    <a:pt x="125374" y="22479"/>
                  </a:lnTo>
                  <a:lnTo>
                    <a:pt x="133959" y="22034"/>
                  </a:lnTo>
                  <a:lnTo>
                    <a:pt x="133959" y="13754"/>
                  </a:lnTo>
                  <a:close/>
                </a:path>
                <a:path w="190500" h="73660">
                  <a:moveTo>
                    <a:pt x="133959" y="3213"/>
                  </a:moveTo>
                  <a:lnTo>
                    <a:pt x="125374" y="4127"/>
                  </a:lnTo>
                  <a:lnTo>
                    <a:pt x="125374" y="11925"/>
                  </a:lnTo>
                  <a:lnTo>
                    <a:pt x="133959" y="11468"/>
                  </a:lnTo>
                  <a:lnTo>
                    <a:pt x="133959" y="3213"/>
                  </a:lnTo>
                  <a:close/>
                </a:path>
                <a:path w="190500" h="73660">
                  <a:moveTo>
                    <a:pt x="145097" y="23393"/>
                  </a:moveTo>
                  <a:lnTo>
                    <a:pt x="136499" y="24307"/>
                  </a:lnTo>
                  <a:lnTo>
                    <a:pt x="136499" y="32105"/>
                  </a:lnTo>
                  <a:lnTo>
                    <a:pt x="145097" y="31648"/>
                  </a:lnTo>
                  <a:lnTo>
                    <a:pt x="145097" y="23393"/>
                  </a:lnTo>
                  <a:close/>
                </a:path>
                <a:path w="190500" h="73660">
                  <a:moveTo>
                    <a:pt x="145097" y="12839"/>
                  </a:moveTo>
                  <a:lnTo>
                    <a:pt x="136499" y="13754"/>
                  </a:lnTo>
                  <a:lnTo>
                    <a:pt x="136499" y="21551"/>
                  </a:lnTo>
                  <a:lnTo>
                    <a:pt x="145097" y="21082"/>
                  </a:lnTo>
                  <a:lnTo>
                    <a:pt x="145097" y="12839"/>
                  </a:lnTo>
                  <a:close/>
                </a:path>
                <a:path w="190500" h="73660">
                  <a:moveTo>
                    <a:pt x="145097" y="2298"/>
                  </a:moveTo>
                  <a:lnTo>
                    <a:pt x="136499" y="3213"/>
                  </a:lnTo>
                  <a:lnTo>
                    <a:pt x="136499" y="10998"/>
                  </a:lnTo>
                  <a:lnTo>
                    <a:pt x="145097" y="10541"/>
                  </a:lnTo>
                  <a:lnTo>
                    <a:pt x="145097" y="2298"/>
                  </a:lnTo>
                  <a:close/>
                </a:path>
                <a:path w="190500" h="73660">
                  <a:moveTo>
                    <a:pt x="156718" y="22479"/>
                  </a:moveTo>
                  <a:lnTo>
                    <a:pt x="148132" y="23393"/>
                  </a:lnTo>
                  <a:lnTo>
                    <a:pt x="148132" y="31178"/>
                  </a:lnTo>
                  <a:lnTo>
                    <a:pt x="156718" y="30708"/>
                  </a:lnTo>
                  <a:lnTo>
                    <a:pt x="156718" y="22479"/>
                  </a:lnTo>
                  <a:close/>
                </a:path>
                <a:path w="190500" h="73660">
                  <a:moveTo>
                    <a:pt x="156718" y="12382"/>
                  </a:moveTo>
                  <a:lnTo>
                    <a:pt x="148132" y="12839"/>
                  </a:lnTo>
                  <a:lnTo>
                    <a:pt x="148132" y="20624"/>
                  </a:lnTo>
                  <a:lnTo>
                    <a:pt x="156718" y="20167"/>
                  </a:lnTo>
                  <a:lnTo>
                    <a:pt x="156718" y="12382"/>
                  </a:lnTo>
                  <a:close/>
                </a:path>
                <a:path w="190500" h="73660">
                  <a:moveTo>
                    <a:pt x="156718" y="1841"/>
                  </a:moveTo>
                  <a:lnTo>
                    <a:pt x="148132" y="2298"/>
                  </a:lnTo>
                  <a:lnTo>
                    <a:pt x="148132" y="10083"/>
                  </a:lnTo>
                  <a:lnTo>
                    <a:pt x="156718" y="9626"/>
                  </a:lnTo>
                  <a:lnTo>
                    <a:pt x="156718" y="1841"/>
                  </a:lnTo>
                  <a:close/>
                </a:path>
                <a:path w="190500" h="73660">
                  <a:moveTo>
                    <a:pt x="167843" y="1371"/>
                  </a:moveTo>
                  <a:lnTo>
                    <a:pt x="159258" y="1371"/>
                  </a:lnTo>
                  <a:lnTo>
                    <a:pt x="159258" y="9626"/>
                  </a:lnTo>
                  <a:lnTo>
                    <a:pt x="167843" y="9169"/>
                  </a:lnTo>
                  <a:lnTo>
                    <a:pt x="167843" y="1371"/>
                  </a:lnTo>
                  <a:close/>
                </a:path>
                <a:path w="190500" h="73660">
                  <a:moveTo>
                    <a:pt x="167855" y="22466"/>
                  </a:moveTo>
                  <a:lnTo>
                    <a:pt x="159270" y="22466"/>
                  </a:lnTo>
                  <a:lnTo>
                    <a:pt x="159270" y="30264"/>
                  </a:lnTo>
                  <a:lnTo>
                    <a:pt x="167855" y="30264"/>
                  </a:lnTo>
                  <a:lnTo>
                    <a:pt x="167855" y="22466"/>
                  </a:lnTo>
                  <a:close/>
                </a:path>
                <a:path w="190500" h="73660">
                  <a:moveTo>
                    <a:pt x="167855" y="11912"/>
                  </a:moveTo>
                  <a:lnTo>
                    <a:pt x="159270" y="11912"/>
                  </a:lnTo>
                  <a:lnTo>
                    <a:pt x="159270" y="19723"/>
                  </a:lnTo>
                  <a:lnTo>
                    <a:pt x="167855" y="19723"/>
                  </a:lnTo>
                  <a:lnTo>
                    <a:pt x="167855" y="11912"/>
                  </a:lnTo>
                  <a:close/>
                </a:path>
                <a:path w="190500" h="73660">
                  <a:moveTo>
                    <a:pt x="178968" y="21551"/>
                  </a:moveTo>
                  <a:lnTo>
                    <a:pt x="170370" y="22021"/>
                  </a:lnTo>
                  <a:lnTo>
                    <a:pt x="170370" y="29806"/>
                  </a:lnTo>
                  <a:lnTo>
                    <a:pt x="178968" y="29349"/>
                  </a:lnTo>
                  <a:lnTo>
                    <a:pt x="178968" y="21551"/>
                  </a:lnTo>
                  <a:close/>
                </a:path>
                <a:path w="190500" h="73660">
                  <a:moveTo>
                    <a:pt x="178968" y="10998"/>
                  </a:moveTo>
                  <a:lnTo>
                    <a:pt x="170370" y="11468"/>
                  </a:lnTo>
                  <a:lnTo>
                    <a:pt x="170370" y="19735"/>
                  </a:lnTo>
                  <a:lnTo>
                    <a:pt x="178968" y="18808"/>
                  </a:lnTo>
                  <a:lnTo>
                    <a:pt x="178968" y="10998"/>
                  </a:lnTo>
                  <a:close/>
                </a:path>
                <a:path w="190500" h="73660">
                  <a:moveTo>
                    <a:pt x="178968" y="457"/>
                  </a:moveTo>
                  <a:lnTo>
                    <a:pt x="170370" y="1371"/>
                  </a:lnTo>
                  <a:lnTo>
                    <a:pt x="170370" y="9169"/>
                  </a:lnTo>
                  <a:lnTo>
                    <a:pt x="178968" y="8255"/>
                  </a:lnTo>
                  <a:lnTo>
                    <a:pt x="178968" y="457"/>
                  </a:lnTo>
                  <a:close/>
                </a:path>
                <a:path w="190500" h="73660">
                  <a:moveTo>
                    <a:pt x="190080" y="20624"/>
                  </a:moveTo>
                  <a:lnTo>
                    <a:pt x="181991" y="21082"/>
                  </a:lnTo>
                  <a:lnTo>
                    <a:pt x="181991" y="28905"/>
                  </a:lnTo>
                  <a:lnTo>
                    <a:pt x="190080" y="28422"/>
                  </a:lnTo>
                  <a:lnTo>
                    <a:pt x="190080" y="20624"/>
                  </a:lnTo>
                  <a:close/>
                </a:path>
                <a:path w="190500" h="73660">
                  <a:moveTo>
                    <a:pt x="190080" y="10083"/>
                  </a:moveTo>
                  <a:lnTo>
                    <a:pt x="181991" y="10998"/>
                  </a:lnTo>
                  <a:lnTo>
                    <a:pt x="181991" y="18808"/>
                  </a:lnTo>
                  <a:lnTo>
                    <a:pt x="190080" y="17881"/>
                  </a:lnTo>
                  <a:lnTo>
                    <a:pt x="190080" y="10083"/>
                  </a:lnTo>
                  <a:close/>
                </a:path>
                <a:path w="190500" h="73660">
                  <a:moveTo>
                    <a:pt x="190080" y="0"/>
                  </a:moveTo>
                  <a:lnTo>
                    <a:pt x="181991" y="457"/>
                  </a:lnTo>
                  <a:lnTo>
                    <a:pt x="181991" y="8255"/>
                  </a:lnTo>
                  <a:lnTo>
                    <a:pt x="190080" y="7785"/>
                  </a:lnTo>
                  <a:lnTo>
                    <a:pt x="190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082798" y="4800650"/>
              <a:ext cx="556260" cy="1487170"/>
            </a:xfrm>
            <a:custGeom>
              <a:avLst/>
              <a:gdLst/>
              <a:ahLst/>
              <a:cxnLst/>
              <a:rect l="l" t="t" r="r" b="b"/>
              <a:pathLst>
                <a:path w="556260" h="1487170">
                  <a:moveTo>
                    <a:pt x="11125" y="2298"/>
                  </a:moveTo>
                  <a:lnTo>
                    <a:pt x="8585" y="0"/>
                  </a:lnTo>
                  <a:lnTo>
                    <a:pt x="2527" y="0"/>
                  </a:lnTo>
                  <a:lnTo>
                    <a:pt x="0" y="2298"/>
                  </a:lnTo>
                  <a:lnTo>
                    <a:pt x="0" y="8724"/>
                  </a:lnTo>
                  <a:lnTo>
                    <a:pt x="2527" y="11480"/>
                  </a:lnTo>
                  <a:lnTo>
                    <a:pt x="5562" y="11480"/>
                  </a:lnTo>
                  <a:lnTo>
                    <a:pt x="8585" y="11480"/>
                  </a:lnTo>
                  <a:lnTo>
                    <a:pt x="11125" y="8724"/>
                  </a:lnTo>
                  <a:lnTo>
                    <a:pt x="11125" y="2298"/>
                  </a:lnTo>
                  <a:close/>
                </a:path>
                <a:path w="556260" h="1487170">
                  <a:moveTo>
                    <a:pt x="88988" y="9169"/>
                  </a:moveTo>
                  <a:lnTo>
                    <a:pt x="85940" y="6413"/>
                  </a:lnTo>
                  <a:lnTo>
                    <a:pt x="80391" y="6413"/>
                  </a:lnTo>
                  <a:lnTo>
                    <a:pt x="77355" y="9169"/>
                  </a:lnTo>
                  <a:lnTo>
                    <a:pt x="77355" y="15138"/>
                  </a:lnTo>
                  <a:lnTo>
                    <a:pt x="80391" y="17894"/>
                  </a:lnTo>
                  <a:lnTo>
                    <a:pt x="82918" y="17894"/>
                  </a:lnTo>
                  <a:lnTo>
                    <a:pt x="85940" y="17894"/>
                  </a:lnTo>
                  <a:lnTo>
                    <a:pt x="88988" y="15138"/>
                  </a:lnTo>
                  <a:lnTo>
                    <a:pt x="88988" y="9169"/>
                  </a:lnTo>
                  <a:close/>
                </a:path>
                <a:path w="556260" h="1487170">
                  <a:moveTo>
                    <a:pt x="151663" y="1477962"/>
                  </a:moveTo>
                  <a:lnTo>
                    <a:pt x="142570" y="1478876"/>
                  </a:lnTo>
                  <a:lnTo>
                    <a:pt x="142570" y="1486674"/>
                  </a:lnTo>
                  <a:lnTo>
                    <a:pt x="151663" y="1486204"/>
                  </a:lnTo>
                  <a:lnTo>
                    <a:pt x="151663" y="1477962"/>
                  </a:lnTo>
                  <a:close/>
                </a:path>
                <a:path w="556260" h="1487170">
                  <a:moveTo>
                    <a:pt x="151663" y="1467408"/>
                  </a:moveTo>
                  <a:lnTo>
                    <a:pt x="142570" y="1467878"/>
                  </a:lnTo>
                  <a:lnTo>
                    <a:pt x="142570" y="1476146"/>
                  </a:lnTo>
                  <a:lnTo>
                    <a:pt x="151663" y="1475219"/>
                  </a:lnTo>
                  <a:lnTo>
                    <a:pt x="151663" y="1467408"/>
                  </a:lnTo>
                  <a:close/>
                </a:path>
                <a:path w="556260" h="1487170">
                  <a:moveTo>
                    <a:pt x="163309" y="1477048"/>
                  </a:moveTo>
                  <a:lnTo>
                    <a:pt x="154203" y="1477962"/>
                  </a:lnTo>
                  <a:lnTo>
                    <a:pt x="154203" y="1485760"/>
                  </a:lnTo>
                  <a:lnTo>
                    <a:pt x="163309" y="1485315"/>
                  </a:lnTo>
                  <a:lnTo>
                    <a:pt x="163309" y="1477048"/>
                  </a:lnTo>
                  <a:close/>
                </a:path>
                <a:path w="556260" h="1487170">
                  <a:moveTo>
                    <a:pt x="163309" y="1466507"/>
                  </a:moveTo>
                  <a:lnTo>
                    <a:pt x="154203" y="1466951"/>
                  </a:lnTo>
                  <a:lnTo>
                    <a:pt x="154203" y="1475219"/>
                  </a:lnTo>
                  <a:lnTo>
                    <a:pt x="163309" y="1474304"/>
                  </a:lnTo>
                  <a:lnTo>
                    <a:pt x="163309" y="1466507"/>
                  </a:lnTo>
                  <a:close/>
                </a:path>
                <a:path w="556260" h="1487170">
                  <a:moveTo>
                    <a:pt x="175425" y="1476133"/>
                  </a:moveTo>
                  <a:lnTo>
                    <a:pt x="166331" y="1477035"/>
                  </a:lnTo>
                  <a:lnTo>
                    <a:pt x="166331" y="1484833"/>
                  </a:lnTo>
                  <a:lnTo>
                    <a:pt x="175425" y="1484363"/>
                  </a:lnTo>
                  <a:lnTo>
                    <a:pt x="175425" y="1476133"/>
                  </a:lnTo>
                  <a:close/>
                </a:path>
                <a:path w="556260" h="1487170">
                  <a:moveTo>
                    <a:pt x="175425" y="1465580"/>
                  </a:moveTo>
                  <a:lnTo>
                    <a:pt x="166331" y="1466037"/>
                  </a:lnTo>
                  <a:lnTo>
                    <a:pt x="166331" y="1474304"/>
                  </a:lnTo>
                  <a:lnTo>
                    <a:pt x="175425" y="1473835"/>
                  </a:lnTo>
                  <a:lnTo>
                    <a:pt x="175425" y="1465580"/>
                  </a:lnTo>
                  <a:close/>
                </a:path>
                <a:path w="556260" h="1487170">
                  <a:moveTo>
                    <a:pt x="184023" y="16497"/>
                  </a:moveTo>
                  <a:lnTo>
                    <a:pt x="181495" y="13741"/>
                  </a:lnTo>
                  <a:lnTo>
                    <a:pt x="175425" y="13741"/>
                  </a:lnTo>
                  <a:lnTo>
                    <a:pt x="172897" y="16497"/>
                  </a:lnTo>
                  <a:lnTo>
                    <a:pt x="172897" y="22936"/>
                  </a:lnTo>
                  <a:lnTo>
                    <a:pt x="175425" y="25679"/>
                  </a:lnTo>
                  <a:lnTo>
                    <a:pt x="178460" y="25679"/>
                  </a:lnTo>
                  <a:lnTo>
                    <a:pt x="181495" y="25679"/>
                  </a:lnTo>
                  <a:lnTo>
                    <a:pt x="184023" y="22936"/>
                  </a:lnTo>
                  <a:lnTo>
                    <a:pt x="184023" y="16497"/>
                  </a:lnTo>
                  <a:close/>
                </a:path>
                <a:path w="556260" h="1487170">
                  <a:moveTo>
                    <a:pt x="187058" y="1465135"/>
                  </a:moveTo>
                  <a:lnTo>
                    <a:pt x="177965" y="1465580"/>
                  </a:lnTo>
                  <a:lnTo>
                    <a:pt x="177965" y="1473835"/>
                  </a:lnTo>
                  <a:lnTo>
                    <a:pt x="187058" y="1473377"/>
                  </a:lnTo>
                  <a:lnTo>
                    <a:pt x="187058" y="1465135"/>
                  </a:lnTo>
                  <a:close/>
                </a:path>
                <a:path w="556260" h="1487170">
                  <a:moveTo>
                    <a:pt x="198678" y="1464195"/>
                  </a:moveTo>
                  <a:lnTo>
                    <a:pt x="190093" y="1465135"/>
                  </a:lnTo>
                  <a:lnTo>
                    <a:pt x="190093" y="1472920"/>
                  </a:lnTo>
                  <a:lnTo>
                    <a:pt x="198678" y="1472450"/>
                  </a:lnTo>
                  <a:lnTo>
                    <a:pt x="198678" y="1464195"/>
                  </a:lnTo>
                  <a:close/>
                </a:path>
                <a:path w="556260" h="1487170">
                  <a:moveTo>
                    <a:pt x="210324" y="1463281"/>
                  </a:moveTo>
                  <a:lnTo>
                    <a:pt x="201726" y="1464195"/>
                  </a:lnTo>
                  <a:lnTo>
                    <a:pt x="201726" y="1472018"/>
                  </a:lnTo>
                  <a:lnTo>
                    <a:pt x="210324" y="1471549"/>
                  </a:lnTo>
                  <a:lnTo>
                    <a:pt x="210324" y="1463281"/>
                  </a:lnTo>
                  <a:close/>
                </a:path>
                <a:path w="556260" h="1487170">
                  <a:moveTo>
                    <a:pt x="221957" y="1463281"/>
                  </a:moveTo>
                  <a:lnTo>
                    <a:pt x="213347" y="1463281"/>
                  </a:lnTo>
                  <a:lnTo>
                    <a:pt x="213347" y="1471549"/>
                  </a:lnTo>
                  <a:lnTo>
                    <a:pt x="221957" y="1471066"/>
                  </a:lnTo>
                  <a:lnTo>
                    <a:pt x="221957" y="1463281"/>
                  </a:lnTo>
                  <a:close/>
                </a:path>
                <a:path w="556260" h="1487170">
                  <a:moveTo>
                    <a:pt x="233565" y="1462379"/>
                  </a:moveTo>
                  <a:lnTo>
                    <a:pt x="224967" y="1462824"/>
                  </a:lnTo>
                  <a:lnTo>
                    <a:pt x="224967" y="1471079"/>
                  </a:lnTo>
                  <a:lnTo>
                    <a:pt x="233565" y="1470164"/>
                  </a:lnTo>
                  <a:lnTo>
                    <a:pt x="233565" y="1462379"/>
                  </a:lnTo>
                  <a:close/>
                </a:path>
                <a:path w="556260" h="1487170">
                  <a:moveTo>
                    <a:pt x="404456" y="33464"/>
                  </a:moveTo>
                  <a:lnTo>
                    <a:pt x="401929" y="30721"/>
                  </a:lnTo>
                  <a:lnTo>
                    <a:pt x="395859" y="30721"/>
                  </a:lnTo>
                  <a:lnTo>
                    <a:pt x="393344" y="33464"/>
                  </a:lnTo>
                  <a:lnTo>
                    <a:pt x="393344" y="39890"/>
                  </a:lnTo>
                  <a:lnTo>
                    <a:pt x="395859" y="42646"/>
                  </a:lnTo>
                  <a:lnTo>
                    <a:pt x="398894" y="42646"/>
                  </a:lnTo>
                  <a:lnTo>
                    <a:pt x="401929" y="42646"/>
                  </a:lnTo>
                  <a:lnTo>
                    <a:pt x="404456" y="39890"/>
                  </a:lnTo>
                  <a:lnTo>
                    <a:pt x="404456" y="33464"/>
                  </a:lnTo>
                  <a:close/>
                </a:path>
                <a:path w="556260" h="1487170">
                  <a:moveTo>
                    <a:pt x="478777" y="41262"/>
                  </a:moveTo>
                  <a:lnTo>
                    <a:pt x="475742" y="38989"/>
                  </a:lnTo>
                  <a:lnTo>
                    <a:pt x="469671" y="38989"/>
                  </a:lnTo>
                  <a:lnTo>
                    <a:pt x="467156" y="41262"/>
                  </a:lnTo>
                  <a:lnTo>
                    <a:pt x="467156" y="47701"/>
                  </a:lnTo>
                  <a:lnTo>
                    <a:pt x="469671" y="49987"/>
                  </a:lnTo>
                  <a:lnTo>
                    <a:pt x="473214" y="49987"/>
                  </a:lnTo>
                  <a:lnTo>
                    <a:pt x="475742" y="49987"/>
                  </a:lnTo>
                  <a:lnTo>
                    <a:pt x="478777" y="47701"/>
                  </a:lnTo>
                  <a:lnTo>
                    <a:pt x="478777" y="41262"/>
                  </a:lnTo>
                  <a:close/>
                </a:path>
                <a:path w="556260" h="1487170">
                  <a:moveTo>
                    <a:pt x="556120" y="47231"/>
                  </a:moveTo>
                  <a:lnTo>
                    <a:pt x="553593" y="44488"/>
                  </a:lnTo>
                  <a:lnTo>
                    <a:pt x="547522" y="44488"/>
                  </a:lnTo>
                  <a:lnTo>
                    <a:pt x="544995" y="47231"/>
                  </a:lnTo>
                  <a:lnTo>
                    <a:pt x="544995" y="53644"/>
                  </a:lnTo>
                  <a:lnTo>
                    <a:pt x="547522" y="56413"/>
                  </a:lnTo>
                  <a:lnTo>
                    <a:pt x="550557" y="56413"/>
                  </a:lnTo>
                  <a:lnTo>
                    <a:pt x="553593" y="56413"/>
                  </a:lnTo>
                  <a:lnTo>
                    <a:pt x="556120" y="53644"/>
                  </a:lnTo>
                  <a:lnTo>
                    <a:pt x="556120" y="472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380582" y="510972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136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924060" y="4801095"/>
              <a:ext cx="111760" cy="1560195"/>
            </a:xfrm>
            <a:custGeom>
              <a:avLst/>
              <a:gdLst/>
              <a:ahLst/>
              <a:cxnLst/>
              <a:rect l="l" t="t" r="r" b="b"/>
              <a:pathLst>
                <a:path w="111760" h="1560195">
                  <a:moveTo>
                    <a:pt x="7073" y="1521066"/>
                  </a:moveTo>
                  <a:lnTo>
                    <a:pt x="5054" y="1519237"/>
                  </a:lnTo>
                  <a:lnTo>
                    <a:pt x="3530" y="1518793"/>
                  </a:lnTo>
                  <a:lnTo>
                    <a:pt x="1511" y="1518793"/>
                  </a:lnTo>
                  <a:lnTo>
                    <a:pt x="0" y="1520609"/>
                  </a:lnTo>
                  <a:lnTo>
                    <a:pt x="0" y="1525676"/>
                  </a:lnTo>
                  <a:lnTo>
                    <a:pt x="1511" y="1528419"/>
                  </a:lnTo>
                  <a:lnTo>
                    <a:pt x="5054" y="1528419"/>
                  </a:lnTo>
                  <a:lnTo>
                    <a:pt x="7073" y="1526133"/>
                  </a:lnTo>
                  <a:lnTo>
                    <a:pt x="7073" y="1521066"/>
                  </a:lnTo>
                  <a:close/>
                </a:path>
                <a:path w="111760" h="1560195">
                  <a:moveTo>
                    <a:pt x="7073" y="27076"/>
                  </a:moveTo>
                  <a:lnTo>
                    <a:pt x="5054" y="25247"/>
                  </a:lnTo>
                  <a:lnTo>
                    <a:pt x="1511" y="25247"/>
                  </a:lnTo>
                  <a:lnTo>
                    <a:pt x="0" y="27076"/>
                  </a:lnTo>
                  <a:lnTo>
                    <a:pt x="0" y="32118"/>
                  </a:lnTo>
                  <a:lnTo>
                    <a:pt x="1511" y="33947"/>
                  </a:lnTo>
                  <a:lnTo>
                    <a:pt x="3530" y="33947"/>
                  </a:lnTo>
                  <a:lnTo>
                    <a:pt x="5054" y="33947"/>
                  </a:lnTo>
                  <a:lnTo>
                    <a:pt x="7073" y="32118"/>
                  </a:lnTo>
                  <a:lnTo>
                    <a:pt x="7073" y="27076"/>
                  </a:lnTo>
                  <a:close/>
                </a:path>
                <a:path w="111760" h="1560195">
                  <a:moveTo>
                    <a:pt x="33350" y="1528889"/>
                  </a:moveTo>
                  <a:lnTo>
                    <a:pt x="31330" y="1526590"/>
                  </a:lnTo>
                  <a:lnTo>
                    <a:pt x="29806" y="1526590"/>
                  </a:lnTo>
                  <a:lnTo>
                    <a:pt x="27787" y="1526590"/>
                  </a:lnTo>
                  <a:lnTo>
                    <a:pt x="26276" y="1528432"/>
                  </a:lnTo>
                  <a:lnTo>
                    <a:pt x="26276" y="1533474"/>
                  </a:lnTo>
                  <a:lnTo>
                    <a:pt x="27787" y="1536217"/>
                  </a:lnTo>
                  <a:lnTo>
                    <a:pt x="31330" y="1536217"/>
                  </a:lnTo>
                  <a:lnTo>
                    <a:pt x="33350" y="1534375"/>
                  </a:lnTo>
                  <a:lnTo>
                    <a:pt x="33350" y="1528889"/>
                  </a:lnTo>
                  <a:close/>
                </a:path>
                <a:path w="111760" h="1560195">
                  <a:moveTo>
                    <a:pt x="33350" y="20650"/>
                  </a:moveTo>
                  <a:lnTo>
                    <a:pt x="31330" y="18808"/>
                  </a:lnTo>
                  <a:lnTo>
                    <a:pt x="27787" y="18808"/>
                  </a:lnTo>
                  <a:lnTo>
                    <a:pt x="26276" y="20650"/>
                  </a:lnTo>
                  <a:lnTo>
                    <a:pt x="26276" y="26162"/>
                  </a:lnTo>
                  <a:lnTo>
                    <a:pt x="27787" y="27990"/>
                  </a:lnTo>
                  <a:lnTo>
                    <a:pt x="29806" y="27990"/>
                  </a:lnTo>
                  <a:lnTo>
                    <a:pt x="31330" y="27990"/>
                  </a:lnTo>
                  <a:lnTo>
                    <a:pt x="33350" y="26162"/>
                  </a:lnTo>
                  <a:lnTo>
                    <a:pt x="33350" y="20650"/>
                  </a:lnTo>
                  <a:close/>
                </a:path>
                <a:path w="111760" h="1560195">
                  <a:moveTo>
                    <a:pt x="59639" y="1536687"/>
                  </a:moveTo>
                  <a:lnTo>
                    <a:pt x="57619" y="1534375"/>
                  </a:lnTo>
                  <a:lnTo>
                    <a:pt x="55600" y="1534375"/>
                  </a:lnTo>
                  <a:lnTo>
                    <a:pt x="53581" y="1533918"/>
                  </a:lnTo>
                  <a:lnTo>
                    <a:pt x="52057" y="1536204"/>
                  </a:lnTo>
                  <a:lnTo>
                    <a:pt x="52057" y="1541716"/>
                  </a:lnTo>
                  <a:lnTo>
                    <a:pt x="53581" y="1544002"/>
                  </a:lnTo>
                  <a:lnTo>
                    <a:pt x="57619" y="1544002"/>
                  </a:lnTo>
                  <a:lnTo>
                    <a:pt x="59639" y="1542173"/>
                  </a:lnTo>
                  <a:lnTo>
                    <a:pt x="59639" y="1536687"/>
                  </a:lnTo>
                  <a:close/>
                </a:path>
                <a:path w="111760" h="1560195">
                  <a:moveTo>
                    <a:pt x="59639" y="14681"/>
                  </a:moveTo>
                  <a:lnTo>
                    <a:pt x="57619" y="12382"/>
                  </a:lnTo>
                  <a:lnTo>
                    <a:pt x="53581" y="12382"/>
                  </a:lnTo>
                  <a:lnTo>
                    <a:pt x="52057" y="14681"/>
                  </a:lnTo>
                  <a:lnTo>
                    <a:pt x="52057" y="20180"/>
                  </a:lnTo>
                  <a:lnTo>
                    <a:pt x="53581" y="22491"/>
                  </a:lnTo>
                  <a:lnTo>
                    <a:pt x="55600" y="22491"/>
                  </a:lnTo>
                  <a:lnTo>
                    <a:pt x="57619" y="22491"/>
                  </a:lnTo>
                  <a:lnTo>
                    <a:pt x="59639" y="20180"/>
                  </a:lnTo>
                  <a:lnTo>
                    <a:pt x="59639" y="14681"/>
                  </a:lnTo>
                  <a:close/>
                </a:path>
                <a:path w="111760" h="1560195">
                  <a:moveTo>
                    <a:pt x="85420" y="1544472"/>
                  </a:moveTo>
                  <a:lnTo>
                    <a:pt x="83908" y="1542173"/>
                  </a:lnTo>
                  <a:lnTo>
                    <a:pt x="81889" y="1542173"/>
                  </a:lnTo>
                  <a:lnTo>
                    <a:pt x="79870" y="1541716"/>
                  </a:lnTo>
                  <a:lnTo>
                    <a:pt x="77838" y="1544002"/>
                  </a:lnTo>
                  <a:lnTo>
                    <a:pt x="77838" y="1549501"/>
                  </a:lnTo>
                  <a:lnTo>
                    <a:pt x="79870" y="1551800"/>
                  </a:lnTo>
                  <a:lnTo>
                    <a:pt x="81889" y="1551800"/>
                  </a:lnTo>
                  <a:lnTo>
                    <a:pt x="83908" y="1552270"/>
                  </a:lnTo>
                  <a:lnTo>
                    <a:pt x="85420" y="1549971"/>
                  </a:lnTo>
                  <a:lnTo>
                    <a:pt x="85420" y="1544472"/>
                  </a:lnTo>
                  <a:close/>
                </a:path>
                <a:path w="111760" h="1560195">
                  <a:moveTo>
                    <a:pt x="85420" y="8280"/>
                  </a:moveTo>
                  <a:lnTo>
                    <a:pt x="83908" y="6426"/>
                  </a:lnTo>
                  <a:lnTo>
                    <a:pt x="79870" y="6426"/>
                  </a:lnTo>
                  <a:lnTo>
                    <a:pt x="77838" y="8280"/>
                  </a:lnTo>
                  <a:lnTo>
                    <a:pt x="77838" y="14224"/>
                  </a:lnTo>
                  <a:lnTo>
                    <a:pt x="79870" y="16052"/>
                  </a:lnTo>
                  <a:lnTo>
                    <a:pt x="81889" y="16052"/>
                  </a:lnTo>
                  <a:lnTo>
                    <a:pt x="83908" y="16052"/>
                  </a:lnTo>
                  <a:lnTo>
                    <a:pt x="85420" y="14224"/>
                  </a:lnTo>
                  <a:lnTo>
                    <a:pt x="85420" y="8280"/>
                  </a:lnTo>
                  <a:close/>
                </a:path>
                <a:path w="111760" h="1560195">
                  <a:moveTo>
                    <a:pt x="111709" y="1552270"/>
                  </a:moveTo>
                  <a:lnTo>
                    <a:pt x="110197" y="1549984"/>
                  </a:lnTo>
                  <a:lnTo>
                    <a:pt x="108178" y="1549514"/>
                  </a:lnTo>
                  <a:lnTo>
                    <a:pt x="105638" y="1549514"/>
                  </a:lnTo>
                  <a:lnTo>
                    <a:pt x="104127" y="1551813"/>
                  </a:lnTo>
                  <a:lnTo>
                    <a:pt x="104127" y="1557312"/>
                  </a:lnTo>
                  <a:lnTo>
                    <a:pt x="105638" y="1559598"/>
                  </a:lnTo>
                  <a:lnTo>
                    <a:pt x="108178" y="1560068"/>
                  </a:lnTo>
                  <a:lnTo>
                    <a:pt x="110197" y="1560068"/>
                  </a:lnTo>
                  <a:lnTo>
                    <a:pt x="111709" y="1557769"/>
                  </a:lnTo>
                  <a:lnTo>
                    <a:pt x="111709" y="1552270"/>
                  </a:lnTo>
                  <a:close/>
                </a:path>
                <a:path w="111760" h="1560195">
                  <a:moveTo>
                    <a:pt x="111709" y="2298"/>
                  </a:moveTo>
                  <a:lnTo>
                    <a:pt x="110197" y="0"/>
                  </a:lnTo>
                  <a:lnTo>
                    <a:pt x="105638" y="0"/>
                  </a:lnTo>
                  <a:lnTo>
                    <a:pt x="104127" y="2298"/>
                  </a:lnTo>
                  <a:lnTo>
                    <a:pt x="104127" y="7797"/>
                  </a:lnTo>
                  <a:lnTo>
                    <a:pt x="105638" y="10096"/>
                  </a:lnTo>
                  <a:lnTo>
                    <a:pt x="108178" y="10096"/>
                  </a:lnTo>
                  <a:lnTo>
                    <a:pt x="110197" y="10096"/>
                  </a:lnTo>
                  <a:lnTo>
                    <a:pt x="111709" y="7797"/>
                  </a:lnTo>
                  <a:lnTo>
                    <a:pt x="111709" y="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209187" y="4928566"/>
              <a:ext cx="320675" cy="1329055"/>
            </a:xfrm>
            <a:custGeom>
              <a:avLst/>
              <a:gdLst/>
              <a:ahLst/>
              <a:cxnLst/>
              <a:rect l="l" t="t" r="r" b="b"/>
              <a:pathLst>
                <a:path w="320675" h="1329054">
                  <a:moveTo>
                    <a:pt x="310426" y="0"/>
                  </a:moveTo>
                  <a:lnTo>
                    <a:pt x="310426" y="1306487"/>
                  </a:lnTo>
                  <a:lnTo>
                    <a:pt x="320535" y="1310144"/>
                  </a:lnTo>
                  <a:lnTo>
                    <a:pt x="0" y="1328953"/>
                  </a:lnTo>
                </a:path>
                <a:path w="320675" h="1329054">
                  <a:moveTo>
                    <a:pt x="309918" y="232498"/>
                  </a:moveTo>
                  <a:lnTo>
                    <a:pt x="0" y="217843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210714" y="5206530"/>
              <a:ext cx="307975" cy="782320"/>
            </a:xfrm>
            <a:custGeom>
              <a:avLst/>
              <a:gdLst/>
              <a:ahLst/>
              <a:cxnLst/>
              <a:rect l="l" t="t" r="r" b="b"/>
              <a:pathLst>
                <a:path w="307975" h="782320">
                  <a:moveTo>
                    <a:pt x="0" y="782256"/>
                  </a:moveTo>
                  <a:lnTo>
                    <a:pt x="307873" y="771258"/>
                  </a:lnTo>
                </a:path>
                <a:path w="307975" h="782320">
                  <a:moveTo>
                    <a:pt x="20167" y="43561"/>
                  </a:moveTo>
                  <a:lnTo>
                    <a:pt x="20167" y="0"/>
                  </a:lnTo>
                  <a:lnTo>
                    <a:pt x="86385" y="2743"/>
                  </a:lnTo>
                  <a:lnTo>
                    <a:pt x="86385" y="46304"/>
                  </a:lnTo>
                  <a:lnTo>
                    <a:pt x="20167" y="43561"/>
                  </a:lnTo>
                  <a:close/>
                </a:path>
                <a:path w="307975" h="782320">
                  <a:moveTo>
                    <a:pt x="20167" y="0"/>
                  </a:moveTo>
                  <a:lnTo>
                    <a:pt x="15621" y="0"/>
                  </a:lnTo>
                  <a:lnTo>
                    <a:pt x="15621" y="43561"/>
                  </a:lnTo>
                  <a:lnTo>
                    <a:pt x="20167" y="43561"/>
                  </a:lnTo>
                  <a:lnTo>
                    <a:pt x="20167" y="0"/>
                  </a:lnTo>
                  <a:close/>
                </a:path>
                <a:path w="307975" h="782320">
                  <a:moveTo>
                    <a:pt x="28765" y="36220"/>
                  </a:moveTo>
                  <a:lnTo>
                    <a:pt x="28765" y="8242"/>
                  </a:lnTo>
                  <a:lnTo>
                    <a:pt x="77787" y="11010"/>
                  </a:lnTo>
                  <a:lnTo>
                    <a:pt x="77787" y="38531"/>
                  </a:lnTo>
                  <a:lnTo>
                    <a:pt x="28765" y="3622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239476" y="5214769"/>
              <a:ext cx="45085" cy="30480"/>
            </a:xfrm>
            <a:custGeom>
              <a:avLst/>
              <a:gdLst/>
              <a:ahLst/>
              <a:cxnLst/>
              <a:rect l="l" t="t" r="r" b="b"/>
              <a:pathLst>
                <a:path w="45085" h="30479">
                  <a:moveTo>
                    <a:pt x="0" y="0"/>
                  </a:moveTo>
                  <a:lnTo>
                    <a:pt x="0" y="27978"/>
                  </a:lnTo>
                  <a:lnTo>
                    <a:pt x="44500" y="30289"/>
                  </a:lnTo>
                  <a:lnTo>
                    <a:pt x="44500" y="27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239476" y="5214769"/>
              <a:ext cx="45085" cy="30480"/>
            </a:xfrm>
            <a:custGeom>
              <a:avLst/>
              <a:gdLst/>
              <a:ahLst/>
              <a:cxnLst/>
              <a:rect l="l" t="t" r="r" b="b"/>
              <a:pathLst>
                <a:path w="45085" h="30479">
                  <a:moveTo>
                    <a:pt x="0" y="27978"/>
                  </a:moveTo>
                  <a:lnTo>
                    <a:pt x="0" y="0"/>
                  </a:lnTo>
                  <a:lnTo>
                    <a:pt x="44500" y="2768"/>
                  </a:lnTo>
                  <a:lnTo>
                    <a:pt x="44500" y="30289"/>
                  </a:lnTo>
                  <a:lnTo>
                    <a:pt x="0" y="27978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274354" y="5215230"/>
              <a:ext cx="9525" cy="27940"/>
            </a:xfrm>
            <a:custGeom>
              <a:avLst/>
              <a:gdLst/>
              <a:ahLst/>
              <a:cxnLst/>
              <a:rect l="l" t="t" r="r" b="b"/>
              <a:pathLst>
                <a:path w="9525" h="27939">
                  <a:moveTo>
                    <a:pt x="0" y="0"/>
                  </a:moveTo>
                  <a:lnTo>
                    <a:pt x="0" y="27063"/>
                  </a:lnTo>
                  <a:lnTo>
                    <a:pt x="9105" y="27520"/>
                  </a:lnTo>
                  <a:lnTo>
                    <a:pt x="9105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274354" y="5215230"/>
              <a:ext cx="9525" cy="27940"/>
            </a:xfrm>
            <a:custGeom>
              <a:avLst/>
              <a:gdLst/>
              <a:ahLst/>
              <a:cxnLst/>
              <a:rect l="l" t="t" r="r" b="b"/>
              <a:pathLst>
                <a:path w="9525" h="27939">
                  <a:moveTo>
                    <a:pt x="0" y="27063"/>
                  </a:moveTo>
                  <a:lnTo>
                    <a:pt x="0" y="0"/>
                  </a:lnTo>
                  <a:lnTo>
                    <a:pt x="9105" y="469"/>
                  </a:lnTo>
                  <a:lnTo>
                    <a:pt x="9105" y="27520"/>
                  </a:lnTo>
                  <a:lnTo>
                    <a:pt x="0" y="27063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260707" y="5215233"/>
              <a:ext cx="13970" cy="29209"/>
            </a:xfrm>
            <a:custGeom>
              <a:avLst/>
              <a:gdLst/>
              <a:ahLst/>
              <a:cxnLst/>
              <a:rect l="l" t="t" r="r" b="b"/>
              <a:pathLst>
                <a:path w="13970" h="29210">
                  <a:moveTo>
                    <a:pt x="13652" y="0"/>
                  </a:moveTo>
                  <a:lnTo>
                    <a:pt x="0" y="1384"/>
                  </a:lnTo>
                  <a:lnTo>
                    <a:pt x="0" y="28905"/>
                  </a:lnTo>
                  <a:lnTo>
                    <a:pt x="13652" y="27063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260707" y="5215233"/>
              <a:ext cx="13970" cy="29209"/>
            </a:xfrm>
            <a:custGeom>
              <a:avLst/>
              <a:gdLst/>
              <a:ahLst/>
              <a:cxnLst/>
              <a:rect l="l" t="t" r="r" b="b"/>
              <a:pathLst>
                <a:path w="13970" h="29210">
                  <a:moveTo>
                    <a:pt x="0" y="28905"/>
                  </a:moveTo>
                  <a:lnTo>
                    <a:pt x="0" y="1384"/>
                  </a:lnTo>
                  <a:lnTo>
                    <a:pt x="13652" y="0"/>
                  </a:lnTo>
                  <a:lnTo>
                    <a:pt x="13652" y="27063"/>
                  </a:lnTo>
                  <a:lnTo>
                    <a:pt x="0" y="28905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260707" y="5215234"/>
              <a:ext cx="14604" cy="27940"/>
            </a:xfrm>
            <a:custGeom>
              <a:avLst/>
              <a:gdLst/>
              <a:ahLst/>
              <a:cxnLst/>
              <a:rect l="l" t="t" r="r" b="b"/>
              <a:pathLst>
                <a:path w="14604" h="27939">
                  <a:moveTo>
                    <a:pt x="14147" y="0"/>
                  </a:moveTo>
                  <a:lnTo>
                    <a:pt x="14147" y="27063"/>
                  </a:lnTo>
                </a:path>
                <a:path w="14604" h="27939">
                  <a:moveTo>
                    <a:pt x="0" y="1384"/>
                  </a:moveTo>
                  <a:lnTo>
                    <a:pt x="0" y="27508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268459" y="5355618"/>
              <a:ext cx="71120" cy="45085"/>
            </a:xfrm>
            <a:custGeom>
              <a:avLst/>
              <a:gdLst/>
              <a:ahLst/>
              <a:cxnLst/>
              <a:rect l="l" t="t" r="r" b="b"/>
              <a:pathLst>
                <a:path w="71120" h="45085">
                  <a:moveTo>
                    <a:pt x="4546" y="43561"/>
                  </a:moveTo>
                  <a:lnTo>
                    <a:pt x="4546" y="0"/>
                  </a:lnTo>
                  <a:lnTo>
                    <a:pt x="70777" y="914"/>
                  </a:lnTo>
                  <a:lnTo>
                    <a:pt x="70777" y="44919"/>
                  </a:lnTo>
                  <a:lnTo>
                    <a:pt x="4546" y="43561"/>
                  </a:lnTo>
                  <a:close/>
                </a:path>
                <a:path w="71120" h="45085">
                  <a:moveTo>
                    <a:pt x="4546" y="0"/>
                  </a:moveTo>
                  <a:lnTo>
                    <a:pt x="0" y="0"/>
                  </a:lnTo>
                  <a:lnTo>
                    <a:pt x="0" y="43561"/>
                  </a:lnTo>
                  <a:lnTo>
                    <a:pt x="4546" y="43561"/>
                  </a:lnTo>
                  <a:lnTo>
                    <a:pt x="4546" y="0"/>
                  </a:lnTo>
                  <a:close/>
                </a:path>
                <a:path w="71120" h="45085">
                  <a:moveTo>
                    <a:pt x="13652" y="35763"/>
                  </a:moveTo>
                  <a:lnTo>
                    <a:pt x="13652" y="8255"/>
                  </a:lnTo>
                  <a:lnTo>
                    <a:pt x="62191" y="9169"/>
                  </a:lnTo>
                  <a:lnTo>
                    <a:pt x="62191" y="37147"/>
                  </a:lnTo>
                  <a:lnTo>
                    <a:pt x="13652" y="35763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282111" y="5363871"/>
              <a:ext cx="43815" cy="29845"/>
            </a:xfrm>
            <a:custGeom>
              <a:avLst/>
              <a:gdLst/>
              <a:ahLst/>
              <a:cxnLst/>
              <a:rect l="l" t="t" r="r" b="b"/>
              <a:pathLst>
                <a:path w="43814" h="29845">
                  <a:moveTo>
                    <a:pt x="0" y="0"/>
                  </a:moveTo>
                  <a:lnTo>
                    <a:pt x="0" y="27508"/>
                  </a:lnTo>
                  <a:lnTo>
                    <a:pt x="43472" y="29349"/>
                  </a:lnTo>
                  <a:lnTo>
                    <a:pt x="43472" y="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282111" y="5363871"/>
              <a:ext cx="43815" cy="29845"/>
            </a:xfrm>
            <a:custGeom>
              <a:avLst/>
              <a:gdLst/>
              <a:ahLst/>
              <a:cxnLst/>
              <a:rect l="l" t="t" r="r" b="b"/>
              <a:pathLst>
                <a:path w="43814" h="29845">
                  <a:moveTo>
                    <a:pt x="0" y="27508"/>
                  </a:moveTo>
                  <a:lnTo>
                    <a:pt x="0" y="0"/>
                  </a:lnTo>
                  <a:lnTo>
                    <a:pt x="43472" y="914"/>
                  </a:lnTo>
                  <a:lnTo>
                    <a:pt x="43472" y="29349"/>
                  </a:lnTo>
                  <a:lnTo>
                    <a:pt x="0" y="27508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282111" y="5362485"/>
              <a:ext cx="20955" cy="29845"/>
            </a:xfrm>
            <a:custGeom>
              <a:avLst/>
              <a:gdLst/>
              <a:ahLst/>
              <a:cxnLst/>
              <a:rect l="l" t="t" r="r" b="b"/>
              <a:pathLst>
                <a:path w="20954" h="29845">
                  <a:moveTo>
                    <a:pt x="20726" y="2311"/>
                  </a:moveTo>
                  <a:lnTo>
                    <a:pt x="9093" y="12"/>
                  </a:lnTo>
                  <a:lnTo>
                    <a:pt x="0" y="0"/>
                  </a:lnTo>
                  <a:lnTo>
                    <a:pt x="0" y="27533"/>
                  </a:lnTo>
                  <a:lnTo>
                    <a:pt x="9093" y="27533"/>
                  </a:lnTo>
                  <a:lnTo>
                    <a:pt x="20726" y="29832"/>
                  </a:lnTo>
                  <a:lnTo>
                    <a:pt x="20726" y="23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291208" y="5362491"/>
              <a:ext cx="12065" cy="29845"/>
            </a:xfrm>
            <a:custGeom>
              <a:avLst/>
              <a:gdLst/>
              <a:ahLst/>
              <a:cxnLst/>
              <a:rect l="l" t="t" r="r" b="b"/>
              <a:pathLst>
                <a:path w="12064" h="29845">
                  <a:moveTo>
                    <a:pt x="11633" y="29819"/>
                  </a:moveTo>
                  <a:lnTo>
                    <a:pt x="11633" y="2298"/>
                  </a:lnTo>
                  <a:lnTo>
                    <a:pt x="0" y="0"/>
                  </a:lnTo>
                  <a:lnTo>
                    <a:pt x="0" y="27520"/>
                  </a:lnTo>
                  <a:lnTo>
                    <a:pt x="11633" y="29819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291203" y="5362486"/>
              <a:ext cx="12065" cy="29845"/>
            </a:xfrm>
            <a:custGeom>
              <a:avLst/>
              <a:gdLst/>
              <a:ahLst/>
              <a:cxnLst/>
              <a:rect l="l" t="t" r="r" b="b"/>
              <a:pathLst>
                <a:path w="12064" h="29845">
                  <a:moveTo>
                    <a:pt x="0" y="0"/>
                  </a:moveTo>
                  <a:lnTo>
                    <a:pt x="0" y="27533"/>
                  </a:lnTo>
                </a:path>
                <a:path w="12064" h="29845">
                  <a:moveTo>
                    <a:pt x="11633" y="2298"/>
                  </a:moveTo>
                  <a:lnTo>
                    <a:pt x="11633" y="29819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424059" y="5503172"/>
              <a:ext cx="57150" cy="29209"/>
            </a:xfrm>
            <a:custGeom>
              <a:avLst/>
              <a:gdLst/>
              <a:ahLst/>
              <a:cxnLst/>
              <a:rect l="l" t="t" r="r" b="b"/>
              <a:pathLst>
                <a:path w="57150" h="29210">
                  <a:moveTo>
                    <a:pt x="3543" y="28422"/>
                  </a:moveTo>
                  <a:lnTo>
                    <a:pt x="2031" y="28422"/>
                  </a:lnTo>
                  <a:lnTo>
                    <a:pt x="0" y="26606"/>
                  </a:lnTo>
                  <a:lnTo>
                    <a:pt x="0" y="24752"/>
                  </a:lnTo>
                  <a:lnTo>
                    <a:pt x="507" y="3670"/>
                  </a:lnTo>
                  <a:lnTo>
                    <a:pt x="507" y="1841"/>
                  </a:lnTo>
                  <a:lnTo>
                    <a:pt x="2031" y="0"/>
                  </a:lnTo>
                  <a:lnTo>
                    <a:pt x="4051" y="469"/>
                  </a:lnTo>
                  <a:lnTo>
                    <a:pt x="53581" y="469"/>
                  </a:lnTo>
                  <a:lnTo>
                    <a:pt x="55613" y="469"/>
                  </a:lnTo>
                  <a:lnTo>
                    <a:pt x="56629" y="2285"/>
                  </a:lnTo>
                  <a:lnTo>
                    <a:pt x="56629" y="4140"/>
                  </a:lnTo>
                  <a:lnTo>
                    <a:pt x="56629" y="25222"/>
                  </a:lnTo>
                  <a:lnTo>
                    <a:pt x="56629" y="27050"/>
                  </a:lnTo>
                  <a:lnTo>
                    <a:pt x="55105" y="28892"/>
                  </a:lnTo>
                  <a:lnTo>
                    <a:pt x="53581" y="28422"/>
                  </a:lnTo>
                  <a:lnTo>
                    <a:pt x="3543" y="28422"/>
                  </a:lnTo>
                  <a:close/>
                </a:path>
                <a:path w="57150" h="29210">
                  <a:moveTo>
                    <a:pt x="6070" y="5499"/>
                  </a:moveTo>
                  <a:lnTo>
                    <a:pt x="51066" y="5499"/>
                  </a:lnTo>
                  <a:lnTo>
                    <a:pt x="51066" y="23850"/>
                  </a:lnTo>
                  <a:lnTo>
                    <a:pt x="6070" y="23850"/>
                  </a:lnTo>
                  <a:lnTo>
                    <a:pt x="6070" y="5499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440239" y="5513730"/>
              <a:ext cx="23495" cy="8255"/>
            </a:xfrm>
            <a:custGeom>
              <a:avLst/>
              <a:gdLst/>
              <a:ahLst/>
              <a:cxnLst/>
              <a:rect l="l" t="t" r="r" b="b"/>
              <a:pathLst>
                <a:path w="23495" h="8254">
                  <a:moveTo>
                    <a:pt x="23253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23253" y="8242"/>
                  </a:lnTo>
                  <a:lnTo>
                    <a:pt x="232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451870" y="5512346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7073" y="0"/>
                  </a:moveTo>
                  <a:lnTo>
                    <a:pt x="7073" y="10083"/>
                  </a:lnTo>
                </a:path>
                <a:path w="7620" h="10160">
                  <a:moveTo>
                    <a:pt x="0" y="0"/>
                  </a:moveTo>
                  <a:lnTo>
                    <a:pt x="0" y="10083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424567" y="5608651"/>
              <a:ext cx="56515" cy="27940"/>
            </a:xfrm>
            <a:custGeom>
              <a:avLst/>
              <a:gdLst/>
              <a:ahLst/>
              <a:cxnLst/>
              <a:rect l="l" t="t" r="r" b="b"/>
              <a:pathLst>
                <a:path w="56514" h="27939">
                  <a:moveTo>
                    <a:pt x="4038" y="27508"/>
                  </a:moveTo>
                  <a:lnTo>
                    <a:pt x="1523" y="27508"/>
                  </a:lnTo>
                  <a:lnTo>
                    <a:pt x="0" y="25666"/>
                  </a:lnTo>
                  <a:lnTo>
                    <a:pt x="0" y="23812"/>
                  </a:lnTo>
                  <a:lnTo>
                    <a:pt x="0" y="3670"/>
                  </a:lnTo>
                  <a:lnTo>
                    <a:pt x="0" y="1828"/>
                  </a:lnTo>
                  <a:lnTo>
                    <a:pt x="1523" y="0"/>
                  </a:lnTo>
                  <a:lnTo>
                    <a:pt x="4038" y="0"/>
                  </a:lnTo>
                  <a:lnTo>
                    <a:pt x="53085" y="0"/>
                  </a:lnTo>
                  <a:lnTo>
                    <a:pt x="55105" y="0"/>
                  </a:lnTo>
                  <a:lnTo>
                    <a:pt x="56121" y="1828"/>
                  </a:lnTo>
                  <a:lnTo>
                    <a:pt x="56121" y="3670"/>
                  </a:lnTo>
                  <a:lnTo>
                    <a:pt x="56121" y="23812"/>
                  </a:lnTo>
                  <a:lnTo>
                    <a:pt x="56121" y="25666"/>
                  </a:lnTo>
                  <a:lnTo>
                    <a:pt x="55105" y="27508"/>
                  </a:lnTo>
                  <a:lnTo>
                    <a:pt x="53085" y="27508"/>
                  </a:lnTo>
                  <a:lnTo>
                    <a:pt x="4038" y="27508"/>
                  </a:lnTo>
                  <a:close/>
                </a:path>
                <a:path w="56514" h="27939">
                  <a:moveTo>
                    <a:pt x="6057" y="5041"/>
                  </a:moveTo>
                  <a:lnTo>
                    <a:pt x="50545" y="5041"/>
                  </a:lnTo>
                  <a:lnTo>
                    <a:pt x="50545" y="22923"/>
                  </a:lnTo>
                  <a:lnTo>
                    <a:pt x="6057" y="22923"/>
                  </a:lnTo>
                  <a:lnTo>
                    <a:pt x="6057" y="5041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440239" y="5618276"/>
              <a:ext cx="23495" cy="8255"/>
            </a:xfrm>
            <a:custGeom>
              <a:avLst/>
              <a:gdLst/>
              <a:ahLst/>
              <a:cxnLst/>
              <a:rect l="l" t="t" r="r" b="b"/>
              <a:pathLst>
                <a:path w="23495" h="8254">
                  <a:moveTo>
                    <a:pt x="23253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23253" y="8242"/>
                  </a:lnTo>
                  <a:lnTo>
                    <a:pt x="232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451870" y="5616890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7073" y="0"/>
                  </a:moveTo>
                  <a:lnTo>
                    <a:pt x="7073" y="10083"/>
                  </a:lnTo>
                </a:path>
                <a:path w="7620" h="10160">
                  <a:moveTo>
                    <a:pt x="0" y="0"/>
                  </a:moveTo>
                  <a:lnTo>
                    <a:pt x="0" y="10083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424063" y="5713211"/>
              <a:ext cx="57150" cy="28575"/>
            </a:xfrm>
            <a:custGeom>
              <a:avLst/>
              <a:gdLst/>
              <a:ahLst/>
              <a:cxnLst/>
              <a:rect l="l" t="t" r="r" b="b"/>
              <a:pathLst>
                <a:path w="57150" h="28575">
                  <a:moveTo>
                    <a:pt x="4051" y="28422"/>
                  </a:moveTo>
                  <a:lnTo>
                    <a:pt x="2032" y="28422"/>
                  </a:lnTo>
                  <a:lnTo>
                    <a:pt x="508" y="26593"/>
                  </a:lnTo>
                  <a:lnTo>
                    <a:pt x="508" y="24752"/>
                  </a:lnTo>
                  <a:lnTo>
                    <a:pt x="0" y="4114"/>
                  </a:lnTo>
                  <a:lnTo>
                    <a:pt x="0" y="2285"/>
                  </a:lnTo>
                  <a:lnTo>
                    <a:pt x="2032" y="431"/>
                  </a:lnTo>
                  <a:lnTo>
                    <a:pt x="3543" y="431"/>
                  </a:lnTo>
                  <a:lnTo>
                    <a:pt x="53581" y="0"/>
                  </a:lnTo>
                  <a:lnTo>
                    <a:pt x="55105" y="0"/>
                  </a:lnTo>
                  <a:lnTo>
                    <a:pt x="56616" y="1803"/>
                  </a:lnTo>
                  <a:lnTo>
                    <a:pt x="56616" y="3644"/>
                  </a:lnTo>
                  <a:lnTo>
                    <a:pt x="56616" y="24295"/>
                  </a:lnTo>
                  <a:lnTo>
                    <a:pt x="56616" y="26123"/>
                  </a:lnTo>
                  <a:lnTo>
                    <a:pt x="55613" y="27952"/>
                  </a:lnTo>
                  <a:lnTo>
                    <a:pt x="53581" y="27952"/>
                  </a:lnTo>
                  <a:lnTo>
                    <a:pt x="4051" y="28422"/>
                  </a:lnTo>
                  <a:close/>
                </a:path>
                <a:path w="57150" h="28575">
                  <a:moveTo>
                    <a:pt x="6057" y="23825"/>
                  </a:moveTo>
                  <a:lnTo>
                    <a:pt x="6057" y="5029"/>
                  </a:lnTo>
                  <a:lnTo>
                    <a:pt x="51054" y="5029"/>
                  </a:lnTo>
                  <a:lnTo>
                    <a:pt x="51054" y="23380"/>
                  </a:lnTo>
                  <a:lnTo>
                    <a:pt x="6057" y="23825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440243" y="5723298"/>
              <a:ext cx="23495" cy="8890"/>
            </a:xfrm>
            <a:custGeom>
              <a:avLst/>
              <a:gdLst/>
              <a:ahLst/>
              <a:cxnLst/>
              <a:rect l="l" t="t" r="r" b="b"/>
              <a:pathLst>
                <a:path w="23495" h="8889">
                  <a:moveTo>
                    <a:pt x="23253" y="0"/>
                  </a:moveTo>
                  <a:lnTo>
                    <a:pt x="0" y="444"/>
                  </a:lnTo>
                  <a:lnTo>
                    <a:pt x="0" y="8686"/>
                  </a:lnTo>
                  <a:lnTo>
                    <a:pt x="23253" y="8229"/>
                  </a:lnTo>
                  <a:lnTo>
                    <a:pt x="232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451870" y="5722373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7073" y="0"/>
                  </a:moveTo>
                  <a:lnTo>
                    <a:pt x="7073" y="9613"/>
                  </a:lnTo>
                </a:path>
                <a:path w="7620" h="10160">
                  <a:moveTo>
                    <a:pt x="0" y="0"/>
                  </a:moveTo>
                  <a:lnTo>
                    <a:pt x="0" y="9613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251146" y="5502708"/>
              <a:ext cx="57150" cy="28575"/>
            </a:xfrm>
            <a:custGeom>
              <a:avLst/>
              <a:gdLst/>
              <a:ahLst/>
              <a:cxnLst/>
              <a:rect l="l" t="t" r="r" b="b"/>
              <a:pathLst>
                <a:path w="57150" h="28575">
                  <a:moveTo>
                    <a:pt x="53606" y="27978"/>
                  </a:moveTo>
                  <a:lnTo>
                    <a:pt x="55626" y="27978"/>
                  </a:lnTo>
                  <a:lnTo>
                    <a:pt x="56629" y="26593"/>
                  </a:lnTo>
                  <a:lnTo>
                    <a:pt x="56629" y="24320"/>
                  </a:lnTo>
                  <a:lnTo>
                    <a:pt x="56629" y="3200"/>
                  </a:lnTo>
                  <a:lnTo>
                    <a:pt x="56629" y="1384"/>
                  </a:lnTo>
                  <a:lnTo>
                    <a:pt x="55626" y="0"/>
                  </a:lnTo>
                  <a:lnTo>
                    <a:pt x="53606" y="0"/>
                  </a:lnTo>
                  <a:lnTo>
                    <a:pt x="4051" y="457"/>
                  </a:lnTo>
                  <a:lnTo>
                    <a:pt x="1524" y="457"/>
                  </a:lnTo>
                  <a:lnTo>
                    <a:pt x="0" y="1854"/>
                  </a:lnTo>
                  <a:lnTo>
                    <a:pt x="0" y="3682"/>
                  </a:lnTo>
                  <a:lnTo>
                    <a:pt x="0" y="24320"/>
                  </a:lnTo>
                  <a:lnTo>
                    <a:pt x="0" y="26593"/>
                  </a:lnTo>
                  <a:lnTo>
                    <a:pt x="1524" y="27978"/>
                  </a:lnTo>
                  <a:lnTo>
                    <a:pt x="4051" y="27978"/>
                  </a:lnTo>
                  <a:lnTo>
                    <a:pt x="53606" y="27978"/>
                  </a:lnTo>
                  <a:close/>
                </a:path>
                <a:path w="57150" h="28575">
                  <a:moveTo>
                    <a:pt x="51066" y="5054"/>
                  </a:moveTo>
                  <a:lnTo>
                    <a:pt x="6083" y="5054"/>
                  </a:lnTo>
                  <a:lnTo>
                    <a:pt x="6083" y="23393"/>
                  </a:lnTo>
                  <a:lnTo>
                    <a:pt x="51066" y="23393"/>
                  </a:lnTo>
                  <a:lnTo>
                    <a:pt x="51066" y="5054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268852" y="5512803"/>
              <a:ext cx="22860" cy="8890"/>
            </a:xfrm>
            <a:custGeom>
              <a:avLst/>
              <a:gdLst/>
              <a:ahLst/>
              <a:cxnLst/>
              <a:rect l="l" t="t" r="r" b="b"/>
              <a:pathLst>
                <a:path w="22860" h="8889">
                  <a:moveTo>
                    <a:pt x="22758" y="0"/>
                  </a:moveTo>
                  <a:lnTo>
                    <a:pt x="0" y="0"/>
                  </a:lnTo>
                  <a:lnTo>
                    <a:pt x="0" y="8712"/>
                  </a:lnTo>
                  <a:lnTo>
                    <a:pt x="22758" y="8712"/>
                  </a:lnTo>
                  <a:lnTo>
                    <a:pt x="227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272897" y="5511425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0" y="0"/>
                  </a:moveTo>
                  <a:lnTo>
                    <a:pt x="0" y="10083"/>
                  </a:lnTo>
                </a:path>
                <a:path w="7620" h="10160">
                  <a:moveTo>
                    <a:pt x="7581" y="0"/>
                  </a:moveTo>
                  <a:lnTo>
                    <a:pt x="7581" y="10083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251146" y="5608194"/>
              <a:ext cx="57150" cy="29209"/>
            </a:xfrm>
            <a:custGeom>
              <a:avLst/>
              <a:gdLst/>
              <a:ahLst/>
              <a:cxnLst/>
              <a:rect l="l" t="t" r="r" b="b"/>
              <a:pathLst>
                <a:path w="57150" h="29210">
                  <a:moveTo>
                    <a:pt x="53606" y="27965"/>
                  </a:moveTo>
                  <a:lnTo>
                    <a:pt x="55626" y="27965"/>
                  </a:lnTo>
                  <a:lnTo>
                    <a:pt x="56629" y="26123"/>
                  </a:lnTo>
                  <a:lnTo>
                    <a:pt x="56629" y="24269"/>
                  </a:lnTo>
                  <a:lnTo>
                    <a:pt x="56629" y="3657"/>
                  </a:lnTo>
                  <a:lnTo>
                    <a:pt x="56629" y="1828"/>
                  </a:lnTo>
                  <a:lnTo>
                    <a:pt x="55626" y="0"/>
                  </a:lnTo>
                  <a:lnTo>
                    <a:pt x="53606" y="457"/>
                  </a:lnTo>
                  <a:lnTo>
                    <a:pt x="4051" y="901"/>
                  </a:lnTo>
                  <a:lnTo>
                    <a:pt x="1524" y="901"/>
                  </a:lnTo>
                  <a:lnTo>
                    <a:pt x="0" y="2743"/>
                  </a:lnTo>
                  <a:lnTo>
                    <a:pt x="0" y="4571"/>
                  </a:lnTo>
                  <a:lnTo>
                    <a:pt x="0" y="25209"/>
                  </a:lnTo>
                  <a:lnTo>
                    <a:pt x="0" y="27050"/>
                  </a:lnTo>
                  <a:lnTo>
                    <a:pt x="1524" y="28867"/>
                  </a:lnTo>
                  <a:lnTo>
                    <a:pt x="4051" y="28867"/>
                  </a:lnTo>
                  <a:lnTo>
                    <a:pt x="53606" y="27965"/>
                  </a:lnTo>
                  <a:close/>
                </a:path>
                <a:path w="57150" h="29210">
                  <a:moveTo>
                    <a:pt x="51066" y="23380"/>
                  </a:moveTo>
                  <a:lnTo>
                    <a:pt x="51066" y="5499"/>
                  </a:lnTo>
                  <a:lnTo>
                    <a:pt x="6083" y="5499"/>
                  </a:lnTo>
                  <a:lnTo>
                    <a:pt x="6083" y="23850"/>
                  </a:lnTo>
                  <a:lnTo>
                    <a:pt x="51066" y="2338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268847" y="5618275"/>
              <a:ext cx="22860" cy="8890"/>
            </a:xfrm>
            <a:custGeom>
              <a:avLst/>
              <a:gdLst/>
              <a:ahLst/>
              <a:cxnLst/>
              <a:rect l="l" t="t" r="r" b="b"/>
              <a:pathLst>
                <a:path w="22860" h="8889">
                  <a:moveTo>
                    <a:pt x="22758" y="0"/>
                  </a:moveTo>
                  <a:lnTo>
                    <a:pt x="0" y="469"/>
                  </a:lnTo>
                  <a:lnTo>
                    <a:pt x="0" y="8699"/>
                  </a:lnTo>
                  <a:lnTo>
                    <a:pt x="22758" y="8699"/>
                  </a:lnTo>
                  <a:lnTo>
                    <a:pt x="227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272897" y="5617354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0" y="0"/>
                  </a:moveTo>
                  <a:lnTo>
                    <a:pt x="0" y="10083"/>
                  </a:lnTo>
                </a:path>
                <a:path w="7620" h="10160">
                  <a:moveTo>
                    <a:pt x="7581" y="0"/>
                  </a:moveTo>
                  <a:lnTo>
                    <a:pt x="7581" y="10083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251146" y="5715021"/>
              <a:ext cx="57150" cy="28575"/>
            </a:xfrm>
            <a:custGeom>
              <a:avLst/>
              <a:gdLst/>
              <a:ahLst/>
              <a:cxnLst/>
              <a:rect l="l" t="t" r="r" b="b"/>
              <a:pathLst>
                <a:path w="57150" h="28575">
                  <a:moveTo>
                    <a:pt x="53606" y="27978"/>
                  </a:moveTo>
                  <a:lnTo>
                    <a:pt x="55626" y="27978"/>
                  </a:lnTo>
                  <a:lnTo>
                    <a:pt x="56629" y="26149"/>
                  </a:lnTo>
                  <a:lnTo>
                    <a:pt x="56629" y="24320"/>
                  </a:lnTo>
                  <a:lnTo>
                    <a:pt x="56629" y="3213"/>
                  </a:lnTo>
                  <a:lnTo>
                    <a:pt x="56629" y="1396"/>
                  </a:lnTo>
                  <a:lnTo>
                    <a:pt x="55626" y="0"/>
                  </a:lnTo>
                  <a:lnTo>
                    <a:pt x="53606" y="0"/>
                  </a:lnTo>
                  <a:lnTo>
                    <a:pt x="4051" y="927"/>
                  </a:lnTo>
                  <a:lnTo>
                    <a:pt x="1524" y="927"/>
                  </a:lnTo>
                  <a:lnTo>
                    <a:pt x="0" y="2298"/>
                  </a:lnTo>
                  <a:lnTo>
                    <a:pt x="0" y="4140"/>
                  </a:lnTo>
                  <a:lnTo>
                    <a:pt x="0" y="25247"/>
                  </a:lnTo>
                  <a:lnTo>
                    <a:pt x="0" y="27063"/>
                  </a:lnTo>
                  <a:lnTo>
                    <a:pt x="1524" y="28447"/>
                  </a:lnTo>
                  <a:lnTo>
                    <a:pt x="4051" y="28447"/>
                  </a:lnTo>
                  <a:lnTo>
                    <a:pt x="53606" y="27978"/>
                  </a:lnTo>
                  <a:close/>
                </a:path>
                <a:path w="57150" h="28575">
                  <a:moveTo>
                    <a:pt x="51066" y="22936"/>
                  </a:moveTo>
                  <a:lnTo>
                    <a:pt x="51066" y="4597"/>
                  </a:lnTo>
                  <a:lnTo>
                    <a:pt x="6083" y="5499"/>
                  </a:lnTo>
                  <a:lnTo>
                    <a:pt x="6083" y="23863"/>
                  </a:lnTo>
                  <a:lnTo>
                    <a:pt x="51066" y="22936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268847" y="5725113"/>
              <a:ext cx="22860" cy="9525"/>
            </a:xfrm>
            <a:custGeom>
              <a:avLst/>
              <a:gdLst/>
              <a:ahLst/>
              <a:cxnLst/>
              <a:rect l="l" t="t" r="r" b="b"/>
              <a:pathLst>
                <a:path w="22860" h="9525">
                  <a:moveTo>
                    <a:pt x="22758" y="0"/>
                  </a:moveTo>
                  <a:lnTo>
                    <a:pt x="0" y="482"/>
                  </a:lnTo>
                  <a:lnTo>
                    <a:pt x="0" y="9182"/>
                  </a:lnTo>
                  <a:lnTo>
                    <a:pt x="22758" y="8712"/>
                  </a:lnTo>
                  <a:lnTo>
                    <a:pt x="227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272897" y="5723735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0" y="469"/>
                  </a:moveTo>
                  <a:lnTo>
                    <a:pt x="0" y="10553"/>
                  </a:lnTo>
                </a:path>
                <a:path w="7620" h="10795">
                  <a:moveTo>
                    <a:pt x="7581" y="0"/>
                  </a:moveTo>
                  <a:lnTo>
                    <a:pt x="7581" y="10553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420522" y="5803080"/>
              <a:ext cx="40640" cy="15875"/>
            </a:xfrm>
            <a:custGeom>
              <a:avLst/>
              <a:gdLst/>
              <a:ahLst/>
              <a:cxnLst/>
              <a:rect l="l" t="t" r="r" b="b"/>
              <a:pathLst>
                <a:path w="40639" h="15875">
                  <a:moveTo>
                    <a:pt x="40449" y="0"/>
                  </a:moveTo>
                  <a:lnTo>
                    <a:pt x="0" y="457"/>
                  </a:lnTo>
                  <a:lnTo>
                    <a:pt x="0" y="15582"/>
                  </a:lnTo>
                  <a:lnTo>
                    <a:pt x="40449" y="15125"/>
                  </a:lnTo>
                  <a:lnTo>
                    <a:pt x="40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452878" y="5801235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79">
                  <a:moveTo>
                    <a:pt x="0" y="0"/>
                  </a:moveTo>
                  <a:lnTo>
                    <a:pt x="0" y="17424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440241" y="5801235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247" y="-1746"/>
                  </a:moveTo>
                  <a:lnTo>
                    <a:pt x="247" y="19170"/>
                  </a:lnTo>
                </a:path>
              </a:pathLst>
            </a:custGeom>
            <a:ln w="398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420522" y="5869560"/>
              <a:ext cx="40640" cy="17145"/>
            </a:xfrm>
            <a:custGeom>
              <a:avLst/>
              <a:gdLst/>
              <a:ahLst/>
              <a:cxnLst/>
              <a:rect l="l" t="t" r="r" b="b"/>
              <a:pathLst>
                <a:path w="40639" h="17145">
                  <a:moveTo>
                    <a:pt x="40449" y="0"/>
                  </a:moveTo>
                  <a:lnTo>
                    <a:pt x="0" y="914"/>
                  </a:lnTo>
                  <a:lnTo>
                    <a:pt x="0" y="16522"/>
                  </a:lnTo>
                  <a:lnTo>
                    <a:pt x="40449" y="14681"/>
                  </a:lnTo>
                  <a:lnTo>
                    <a:pt x="40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452878" y="5867725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79">
                  <a:moveTo>
                    <a:pt x="0" y="0"/>
                  </a:moveTo>
                  <a:lnTo>
                    <a:pt x="0" y="17437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440241" y="5868195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247" y="-1746"/>
                  </a:moveTo>
                  <a:lnTo>
                    <a:pt x="247" y="19157"/>
                  </a:lnTo>
                </a:path>
              </a:pathLst>
            </a:custGeom>
            <a:ln w="398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420522" y="5938356"/>
              <a:ext cx="40640" cy="15875"/>
            </a:xfrm>
            <a:custGeom>
              <a:avLst/>
              <a:gdLst/>
              <a:ahLst/>
              <a:cxnLst/>
              <a:rect l="l" t="t" r="r" b="b"/>
              <a:pathLst>
                <a:path w="40639" h="15875">
                  <a:moveTo>
                    <a:pt x="40449" y="0"/>
                  </a:moveTo>
                  <a:lnTo>
                    <a:pt x="0" y="914"/>
                  </a:lnTo>
                  <a:lnTo>
                    <a:pt x="0" y="15582"/>
                  </a:lnTo>
                  <a:lnTo>
                    <a:pt x="40449" y="14681"/>
                  </a:lnTo>
                  <a:lnTo>
                    <a:pt x="40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452878" y="5936055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0"/>
                  </a:moveTo>
                  <a:lnTo>
                    <a:pt x="0" y="17881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440241" y="5936537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247" y="-1746"/>
                  </a:moveTo>
                  <a:lnTo>
                    <a:pt x="247" y="19145"/>
                  </a:lnTo>
                </a:path>
              </a:pathLst>
            </a:custGeom>
            <a:ln w="398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270359" y="5805831"/>
              <a:ext cx="40640" cy="15240"/>
            </a:xfrm>
            <a:custGeom>
              <a:avLst/>
              <a:gdLst/>
              <a:ahLst/>
              <a:cxnLst/>
              <a:rect l="l" t="t" r="r" b="b"/>
              <a:pathLst>
                <a:path w="40639" h="15239">
                  <a:moveTo>
                    <a:pt x="0" y="0"/>
                  </a:moveTo>
                  <a:lnTo>
                    <a:pt x="0" y="15138"/>
                  </a:lnTo>
                  <a:lnTo>
                    <a:pt x="40449" y="15138"/>
                  </a:lnTo>
                  <a:lnTo>
                    <a:pt x="40449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278455" y="5803996"/>
              <a:ext cx="12700" cy="17780"/>
            </a:xfrm>
            <a:custGeom>
              <a:avLst/>
              <a:gdLst/>
              <a:ahLst/>
              <a:cxnLst/>
              <a:rect l="l" t="t" r="r" b="b"/>
              <a:pathLst>
                <a:path w="12700" h="17779">
                  <a:moveTo>
                    <a:pt x="0" y="0"/>
                  </a:moveTo>
                  <a:lnTo>
                    <a:pt x="0" y="17411"/>
                  </a:lnTo>
                </a:path>
                <a:path w="12700" h="17779">
                  <a:moveTo>
                    <a:pt x="12141" y="0"/>
                  </a:moveTo>
                  <a:lnTo>
                    <a:pt x="12141" y="17411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270359" y="5873231"/>
              <a:ext cx="40640" cy="15875"/>
            </a:xfrm>
            <a:custGeom>
              <a:avLst/>
              <a:gdLst/>
              <a:ahLst/>
              <a:cxnLst/>
              <a:rect l="l" t="t" r="r" b="b"/>
              <a:pathLst>
                <a:path w="40639" h="15875">
                  <a:moveTo>
                    <a:pt x="40449" y="0"/>
                  </a:moveTo>
                  <a:lnTo>
                    <a:pt x="0" y="469"/>
                  </a:lnTo>
                  <a:lnTo>
                    <a:pt x="0" y="15595"/>
                  </a:lnTo>
                  <a:lnTo>
                    <a:pt x="40449" y="15138"/>
                  </a:lnTo>
                  <a:lnTo>
                    <a:pt x="40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278455" y="5871404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457"/>
                  </a:moveTo>
                  <a:lnTo>
                    <a:pt x="0" y="17881"/>
                  </a:lnTo>
                </a:path>
                <a:path w="12700" h="18414">
                  <a:moveTo>
                    <a:pt x="12141" y="0"/>
                  </a:moveTo>
                  <a:lnTo>
                    <a:pt x="12141" y="17424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270359" y="5942472"/>
              <a:ext cx="40640" cy="17145"/>
            </a:xfrm>
            <a:custGeom>
              <a:avLst/>
              <a:gdLst/>
              <a:ahLst/>
              <a:cxnLst/>
              <a:rect l="l" t="t" r="r" b="b"/>
              <a:pathLst>
                <a:path w="40639" h="17145">
                  <a:moveTo>
                    <a:pt x="40449" y="0"/>
                  </a:moveTo>
                  <a:lnTo>
                    <a:pt x="0" y="1384"/>
                  </a:lnTo>
                  <a:lnTo>
                    <a:pt x="0" y="16522"/>
                  </a:lnTo>
                  <a:lnTo>
                    <a:pt x="40449" y="15138"/>
                  </a:lnTo>
                  <a:lnTo>
                    <a:pt x="40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278455" y="5941088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469"/>
                  </a:moveTo>
                  <a:lnTo>
                    <a:pt x="0" y="18351"/>
                  </a:lnTo>
                </a:path>
                <a:path w="12700" h="18414">
                  <a:moveTo>
                    <a:pt x="12141" y="0"/>
                  </a:moveTo>
                  <a:lnTo>
                    <a:pt x="12141" y="17906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1" name="object 241"/>
          <p:cNvGrpSpPr/>
          <p:nvPr/>
        </p:nvGrpSpPr>
        <p:grpSpPr>
          <a:xfrm>
            <a:off x="10260527" y="6432584"/>
            <a:ext cx="67310" cy="30480"/>
            <a:chOff x="5205927" y="6432584"/>
            <a:chExt cx="67310" cy="30480"/>
          </a:xfrm>
        </p:grpSpPr>
        <p:sp>
          <p:nvSpPr>
            <p:cNvPr id="242" name="object 242"/>
            <p:cNvSpPr/>
            <p:nvPr/>
          </p:nvSpPr>
          <p:spPr>
            <a:xfrm>
              <a:off x="5207674" y="643433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30" y="13284"/>
                  </a:moveTo>
                  <a:lnTo>
                    <a:pt x="26530" y="20599"/>
                  </a:lnTo>
                  <a:lnTo>
                    <a:pt x="20586" y="26542"/>
                  </a:lnTo>
                  <a:lnTo>
                    <a:pt x="13271" y="26542"/>
                  </a:lnTo>
                  <a:lnTo>
                    <a:pt x="5956" y="26542"/>
                  </a:lnTo>
                  <a:lnTo>
                    <a:pt x="0" y="20599"/>
                  </a:lnTo>
                  <a:lnTo>
                    <a:pt x="0" y="13284"/>
                  </a:lnTo>
                  <a:lnTo>
                    <a:pt x="0" y="5956"/>
                  </a:lnTo>
                  <a:lnTo>
                    <a:pt x="5956" y="0"/>
                  </a:lnTo>
                  <a:lnTo>
                    <a:pt x="13271" y="0"/>
                  </a:lnTo>
                  <a:lnTo>
                    <a:pt x="20586" y="0"/>
                  </a:lnTo>
                  <a:lnTo>
                    <a:pt x="26530" y="5956"/>
                  </a:lnTo>
                  <a:lnTo>
                    <a:pt x="26530" y="13284"/>
                  </a:lnTo>
                  <a:close/>
                </a:path>
                <a:path w="26670" h="26670">
                  <a:moveTo>
                    <a:pt x="19291" y="13284"/>
                  </a:moveTo>
                  <a:lnTo>
                    <a:pt x="19291" y="16598"/>
                  </a:lnTo>
                  <a:lnTo>
                    <a:pt x="16586" y="19303"/>
                  </a:lnTo>
                  <a:lnTo>
                    <a:pt x="13271" y="19303"/>
                  </a:lnTo>
                  <a:lnTo>
                    <a:pt x="9944" y="19303"/>
                  </a:lnTo>
                  <a:lnTo>
                    <a:pt x="7238" y="16598"/>
                  </a:lnTo>
                  <a:lnTo>
                    <a:pt x="7238" y="13284"/>
                  </a:lnTo>
                  <a:lnTo>
                    <a:pt x="7238" y="9944"/>
                  </a:lnTo>
                  <a:lnTo>
                    <a:pt x="9944" y="7251"/>
                  </a:lnTo>
                  <a:lnTo>
                    <a:pt x="13271" y="7251"/>
                  </a:lnTo>
                  <a:lnTo>
                    <a:pt x="16586" y="7251"/>
                  </a:lnTo>
                  <a:lnTo>
                    <a:pt x="19291" y="9944"/>
                  </a:lnTo>
                  <a:lnTo>
                    <a:pt x="19291" y="13284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265800" y="645270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638" y="0"/>
                  </a:moveTo>
                  <a:lnTo>
                    <a:pt x="1638" y="0"/>
                  </a:lnTo>
                  <a:lnTo>
                    <a:pt x="0" y="1625"/>
                  </a:lnTo>
                  <a:lnTo>
                    <a:pt x="0" y="5613"/>
                  </a:lnTo>
                  <a:lnTo>
                    <a:pt x="1638" y="7239"/>
                  </a:lnTo>
                  <a:lnTo>
                    <a:pt x="5638" y="7239"/>
                  </a:lnTo>
                  <a:lnTo>
                    <a:pt x="7251" y="5613"/>
                  </a:lnTo>
                  <a:lnTo>
                    <a:pt x="7251" y="3619"/>
                  </a:lnTo>
                  <a:lnTo>
                    <a:pt x="7251" y="1625"/>
                  </a:lnTo>
                  <a:lnTo>
                    <a:pt x="56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4" name="object 244"/>
          <p:cNvGrpSpPr/>
          <p:nvPr/>
        </p:nvGrpSpPr>
        <p:grpSpPr>
          <a:xfrm>
            <a:off x="10246193" y="5930493"/>
            <a:ext cx="476250" cy="825500"/>
            <a:chOff x="5191593" y="5930493"/>
            <a:chExt cx="476250" cy="825500"/>
          </a:xfrm>
        </p:grpSpPr>
        <p:sp>
          <p:nvSpPr>
            <p:cNvPr id="245" name="object 245"/>
            <p:cNvSpPr/>
            <p:nvPr/>
          </p:nvSpPr>
          <p:spPr>
            <a:xfrm>
              <a:off x="5193339" y="5934794"/>
              <a:ext cx="0" cy="318135"/>
            </a:xfrm>
            <a:custGeom>
              <a:avLst/>
              <a:gdLst/>
              <a:ahLst/>
              <a:cxnLst/>
              <a:rect l="l" t="t" r="r" b="b"/>
              <a:pathLst>
                <a:path h="318135">
                  <a:moveTo>
                    <a:pt x="0" y="0"/>
                  </a:moveTo>
                  <a:lnTo>
                    <a:pt x="0" y="318033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198440" y="5932226"/>
              <a:ext cx="467359" cy="822325"/>
            </a:xfrm>
            <a:custGeom>
              <a:avLst/>
              <a:gdLst/>
              <a:ahLst/>
              <a:cxnLst/>
              <a:rect l="l" t="t" r="r" b="b"/>
              <a:pathLst>
                <a:path w="467360" h="822325">
                  <a:moveTo>
                    <a:pt x="373468" y="0"/>
                  </a:moveTo>
                  <a:lnTo>
                    <a:pt x="0" y="0"/>
                  </a:lnTo>
                  <a:lnTo>
                    <a:pt x="0" y="821956"/>
                  </a:lnTo>
                  <a:lnTo>
                    <a:pt x="373468" y="821956"/>
                  </a:lnTo>
                  <a:lnTo>
                    <a:pt x="373468" y="763435"/>
                  </a:lnTo>
                  <a:lnTo>
                    <a:pt x="467271" y="793521"/>
                  </a:lnTo>
                  <a:lnTo>
                    <a:pt x="467271" y="25006"/>
                  </a:lnTo>
                  <a:lnTo>
                    <a:pt x="373468" y="57911"/>
                  </a:lnTo>
                  <a:lnTo>
                    <a:pt x="3734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198442" y="5932233"/>
              <a:ext cx="374015" cy="822325"/>
            </a:xfrm>
            <a:custGeom>
              <a:avLst/>
              <a:gdLst/>
              <a:ahLst/>
              <a:cxnLst/>
              <a:rect l="l" t="t" r="r" b="b"/>
              <a:pathLst>
                <a:path w="374014" h="822325">
                  <a:moveTo>
                    <a:pt x="373468" y="763968"/>
                  </a:moveTo>
                  <a:lnTo>
                    <a:pt x="373468" y="821956"/>
                  </a:lnTo>
                  <a:lnTo>
                    <a:pt x="0" y="821956"/>
                  </a:lnTo>
                  <a:lnTo>
                    <a:pt x="0" y="0"/>
                  </a:lnTo>
                  <a:lnTo>
                    <a:pt x="373468" y="0"/>
                  </a:lnTo>
                  <a:lnTo>
                    <a:pt x="373468" y="5797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559408" y="6276581"/>
              <a:ext cx="48895" cy="120014"/>
            </a:xfrm>
            <a:custGeom>
              <a:avLst/>
              <a:gdLst/>
              <a:ahLst/>
              <a:cxnLst/>
              <a:rect l="l" t="t" r="r" b="b"/>
              <a:pathLst>
                <a:path w="48895" h="120014">
                  <a:moveTo>
                    <a:pt x="48310" y="0"/>
                  </a:moveTo>
                  <a:lnTo>
                    <a:pt x="0" y="3657"/>
                  </a:lnTo>
                  <a:lnTo>
                    <a:pt x="0" y="117932"/>
                  </a:lnTo>
                  <a:lnTo>
                    <a:pt x="48310" y="119595"/>
                  </a:lnTo>
                  <a:lnTo>
                    <a:pt x="483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559408" y="6276581"/>
              <a:ext cx="81280" cy="120014"/>
            </a:xfrm>
            <a:custGeom>
              <a:avLst/>
              <a:gdLst/>
              <a:ahLst/>
              <a:cxnLst/>
              <a:rect l="l" t="t" r="r" b="b"/>
              <a:pathLst>
                <a:path w="81279" h="120014">
                  <a:moveTo>
                    <a:pt x="48310" y="0"/>
                  </a:moveTo>
                  <a:lnTo>
                    <a:pt x="0" y="3657"/>
                  </a:lnTo>
                  <a:lnTo>
                    <a:pt x="0" y="117932"/>
                  </a:lnTo>
                  <a:lnTo>
                    <a:pt x="48310" y="119595"/>
                  </a:lnTo>
                  <a:lnTo>
                    <a:pt x="48310" y="0"/>
                  </a:lnTo>
                  <a:close/>
                </a:path>
                <a:path w="81279" h="120014">
                  <a:moveTo>
                    <a:pt x="71119" y="72999"/>
                  </a:moveTo>
                  <a:lnTo>
                    <a:pt x="71119" y="85191"/>
                  </a:lnTo>
                  <a:lnTo>
                    <a:pt x="81140" y="85204"/>
                  </a:lnTo>
                  <a:lnTo>
                    <a:pt x="81140" y="72923"/>
                  </a:lnTo>
                  <a:lnTo>
                    <a:pt x="71119" y="72999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617947" y="6308454"/>
              <a:ext cx="20320" cy="64769"/>
            </a:xfrm>
            <a:custGeom>
              <a:avLst/>
              <a:gdLst/>
              <a:ahLst/>
              <a:cxnLst/>
              <a:rect l="l" t="t" r="r" b="b"/>
              <a:pathLst>
                <a:path w="20320" h="64770">
                  <a:moveTo>
                    <a:pt x="19202" y="0"/>
                  </a:moveTo>
                  <a:lnTo>
                    <a:pt x="3416" y="723"/>
                  </a:lnTo>
                  <a:lnTo>
                    <a:pt x="444" y="634"/>
                  </a:lnTo>
                  <a:lnTo>
                    <a:pt x="0" y="2768"/>
                  </a:lnTo>
                  <a:lnTo>
                    <a:pt x="0" y="61594"/>
                  </a:lnTo>
                  <a:lnTo>
                    <a:pt x="444" y="63957"/>
                  </a:lnTo>
                  <a:lnTo>
                    <a:pt x="17056" y="64147"/>
                  </a:lnTo>
                  <a:lnTo>
                    <a:pt x="18973" y="63741"/>
                  </a:lnTo>
                  <a:lnTo>
                    <a:pt x="20192" y="62890"/>
                  </a:lnTo>
                  <a:lnTo>
                    <a:pt x="20192" y="53327"/>
                  </a:lnTo>
                  <a:lnTo>
                    <a:pt x="12585" y="53314"/>
                  </a:lnTo>
                  <a:lnTo>
                    <a:pt x="12585" y="41122"/>
                  </a:lnTo>
                  <a:lnTo>
                    <a:pt x="20192" y="41059"/>
                  </a:lnTo>
                  <a:lnTo>
                    <a:pt x="20192" y="1701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505984" y="6308454"/>
              <a:ext cx="132715" cy="64769"/>
            </a:xfrm>
            <a:custGeom>
              <a:avLst/>
              <a:gdLst/>
              <a:ahLst/>
              <a:cxnLst/>
              <a:rect l="l" t="t" r="r" b="b"/>
              <a:pathLst>
                <a:path w="132714" h="64770">
                  <a:moveTo>
                    <a:pt x="124548" y="53314"/>
                  </a:moveTo>
                  <a:lnTo>
                    <a:pt x="124548" y="41122"/>
                  </a:lnTo>
                  <a:lnTo>
                    <a:pt x="132156" y="41059"/>
                  </a:lnTo>
                  <a:lnTo>
                    <a:pt x="132156" y="4470"/>
                  </a:lnTo>
                  <a:lnTo>
                    <a:pt x="132156" y="1701"/>
                  </a:lnTo>
                  <a:lnTo>
                    <a:pt x="131165" y="0"/>
                  </a:lnTo>
                  <a:lnTo>
                    <a:pt x="129032" y="76"/>
                  </a:lnTo>
                  <a:lnTo>
                    <a:pt x="115379" y="723"/>
                  </a:lnTo>
                  <a:lnTo>
                    <a:pt x="112407" y="634"/>
                  </a:lnTo>
                  <a:lnTo>
                    <a:pt x="111963" y="2768"/>
                  </a:lnTo>
                  <a:lnTo>
                    <a:pt x="111963" y="5333"/>
                  </a:lnTo>
                  <a:lnTo>
                    <a:pt x="111963" y="59258"/>
                  </a:lnTo>
                  <a:lnTo>
                    <a:pt x="111963" y="61594"/>
                  </a:lnTo>
                  <a:lnTo>
                    <a:pt x="112407" y="63957"/>
                  </a:lnTo>
                  <a:lnTo>
                    <a:pt x="115176" y="63982"/>
                  </a:lnTo>
                  <a:lnTo>
                    <a:pt x="129019" y="64147"/>
                  </a:lnTo>
                  <a:lnTo>
                    <a:pt x="130937" y="63741"/>
                  </a:lnTo>
                  <a:lnTo>
                    <a:pt x="132156" y="62890"/>
                  </a:lnTo>
                  <a:lnTo>
                    <a:pt x="132156" y="60553"/>
                  </a:lnTo>
                  <a:lnTo>
                    <a:pt x="132156" y="53327"/>
                  </a:lnTo>
                  <a:lnTo>
                    <a:pt x="124548" y="53314"/>
                  </a:lnTo>
                  <a:close/>
                </a:path>
                <a:path w="132714" h="64770">
                  <a:moveTo>
                    <a:pt x="116446" y="36207"/>
                  </a:moveTo>
                  <a:lnTo>
                    <a:pt x="116446" y="37845"/>
                  </a:lnTo>
                  <a:lnTo>
                    <a:pt x="117602" y="39179"/>
                  </a:lnTo>
                  <a:lnTo>
                    <a:pt x="119011" y="39179"/>
                  </a:lnTo>
                  <a:lnTo>
                    <a:pt x="120421" y="39179"/>
                  </a:lnTo>
                  <a:lnTo>
                    <a:pt x="121564" y="37845"/>
                  </a:lnTo>
                  <a:lnTo>
                    <a:pt x="121564" y="36207"/>
                  </a:lnTo>
                  <a:lnTo>
                    <a:pt x="121564" y="30911"/>
                  </a:lnTo>
                  <a:lnTo>
                    <a:pt x="121564" y="29260"/>
                  </a:lnTo>
                  <a:lnTo>
                    <a:pt x="120421" y="27927"/>
                  </a:lnTo>
                  <a:lnTo>
                    <a:pt x="119011" y="27927"/>
                  </a:lnTo>
                  <a:lnTo>
                    <a:pt x="117602" y="27927"/>
                  </a:lnTo>
                  <a:lnTo>
                    <a:pt x="116446" y="29260"/>
                  </a:lnTo>
                  <a:lnTo>
                    <a:pt x="116446" y="30911"/>
                  </a:lnTo>
                  <a:lnTo>
                    <a:pt x="116446" y="36207"/>
                  </a:lnTo>
                  <a:close/>
                </a:path>
                <a:path w="132714" h="64770">
                  <a:moveTo>
                    <a:pt x="117500" y="38595"/>
                  </a:moveTo>
                  <a:lnTo>
                    <a:pt x="111963" y="38595"/>
                  </a:lnTo>
                </a:path>
                <a:path w="132714" h="64770">
                  <a:moveTo>
                    <a:pt x="120434" y="28435"/>
                  </a:moveTo>
                  <a:lnTo>
                    <a:pt x="120434" y="25793"/>
                  </a:lnTo>
                  <a:lnTo>
                    <a:pt x="111963" y="26225"/>
                  </a:lnTo>
                </a:path>
                <a:path w="132714" h="64770">
                  <a:moveTo>
                    <a:pt x="36944" y="52374"/>
                  </a:moveTo>
                  <a:lnTo>
                    <a:pt x="0" y="52374"/>
                  </a:lnTo>
                  <a:lnTo>
                    <a:pt x="0" y="15417"/>
                  </a:lnTo>
                  <a:lnTo>
                    <a:pt x="36944" y="15417"/>
                  </a:lnTo>
                  <a:lnTo>
                    <a:pt x="36944" y="52374"/>
                  </a:lnTo>
                  <a:close/>
                </a:path>
                <a:path w="132714" h="64770">
                  <a:moveTo>
                    <a:pt x="26708" y="15417"/>
                  </a:moveTo>
                  <a:lnTo>
                    <a:pt x="26708" y="52374"/>
                  </a:lnTo>
                </a:path>
                <a:path w="132714" h="64770">
                  <a:moveTo>
                    <a:pt x="21590" y="15417"/>
                  </a:moveTo>
                  <a:lnTo>
                    <a:pt x="21590" y="5237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501571" y="6312505"/>
              <a:ext cx="7620" cy="59055"/>
            </a:xfrm>
            <a:custGeom>
              <a:avLst/>
              <a:gdLst/>
              <a:ahLst/>
              <a:cxnLst/>
              <a:rect l="l" t="t" r="r" b="b"/>
              <a:pathLst>
                <a:path w="7620" h="59054">
                  <a:moveTo>
                    <a:pt x="7251" y="0"/>
                  </a:moveTo>
                  <a:lnTo>
                    <a:pt x="0" y="0"/>
                  </a:lnTo>
                  <a:lnTo>
                    <a:pt x="0" y="58839"/>
                  </a:lnTo>
                  <a:lnTo>
                    <a:pt x="7251" y="58839"/>
                  </a:lnTo>
                  <a:lnTo>
                    <a:pt x="7251" y="48323"/>
                  </a:lnTo>
                  <a:lnTo>
                    <a:pt x="72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501571" y="6312505"/>
              <a:ext cx="7620" cy="59055"/>
            </a:xfrm>
            <a:custGeom>
              <a:avLst/>
              <a:gdLst/>
              <a:ahLst/>
              <a:cxnLst/>
              <a:rect l="l" t="t" r="r" b="b"/>
              <a:pathLst>
                <a:path w="7620" h="59054">
                  <a:moveTo>
                    <a:pt x="7251" y="48323"/>
                  </a:moveTo>
                  <a:lnTo>
                    <a:pt x="7251" y="58839"/>
                  </a:lnTo>
                  <a:lnTo>
                    <a:pt x="0" y="58839"/>
                  </a:lnTo>
                  <a:lnTo>
                    <a:pt x="0" y="0"/>
                  </a:lnTo>
                  <a:lnTo>
                    <a:pt x="7251" y="0"/>
                  </a:lnTo>
                  <a:lnTo>
                    <a:pt x="7251" y="1136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500725" y="6043932"/>
              <a:ext cx="8255" cy="59055"/>
            </a:xfrm>
            <a:custGeom>
              <a:avLst/>
              <a:gdLst/>
              <a:ahLst/>
              <a:cxnLst/>
              <a:rect l="l" t="t" r="r" b="b"/>
              <a:pathLst>
                <a:path w="8254" h="59054">
                  <a:moveTo>
                    <a:pt x="7670" y="0"/>
                  </a:moveTo>
                  <a:lnTo>
                    <a:pt x="0" y="0"/>
                  </a:lnTo>
                  <a:lnTo>
                    <a:pt x="0" y="58839"/>
                  </a:lnTo>
                  <a:lnTo>
                    <a:pt x="7670" y="58839"/>
                  </a:lnTo>
                  <a:lnTo>
                    <a:pt x="7670" y="48158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500725" y="6043932"/>
              <a:ext cx="39370" cy="59055"/>
            </a:xfrm>
            <a:custGeom>
              <a:avLst/>
              <a:gdLst/>
              <a:ahLst/>
              <a:cxnLst/>
              <a:rect l="l" t="t" r="r" b="b"/>
              <a:pathLst>
                <a:path w="39370" h="59054">
                  <a:moveTo>
                    <a:pt x="7670" y="48158"/>
                  </a:moveTo>
                  <a:lnTo>
                    <a:pt x="7670" y="58839"/>
                  </a:lnTo>
                  <a:lnTo>
                    <a:pt x="0" y="58839"/>
                  </a:lnTo>
                  <a:lnTo>
                    <a:pt x="0" y="0"/>
                  </a:lnTo>
                  <a:lnTo>
                    <a:pt x="7670" y="0"/>
                  </a:lnTo>
                  <a:lnTo>
                    <a:pt x="7670" y="9372"/>
                  </a:lnTo>
                </a:path>
                <a:path w="39370" h="59054">
                  <a:moveTo>
                    <a:pt x="38785" y="46469"/>
                  </a:moveTo>
                  <a:lnTo>
                    <a:pt x="31965" y="46469"/>
                  </a:lnTo>
                  <a:lnTo>
                    <a:pt x="28562" y="46875"/>
                  </a:lnTo>
                  <a:lnTo>
                    <a:pt x="25996" y="46875"/>
                  </a:lnTo>
                  <a:lnTo>
                    <a:pt x="19189" y="46875"/>
                  </a:lnTo>
                  <a:lnTo>
                    <a:pt x="16624" y="46875"/>
                  </a:lnTo>
                  <a:lnTo>
                    <a:pt x="7670" y="48158"/>
                  </a:lnTo>
                  <a:lnTo>
                    <a:pt x="3822" y="49034"/>
                  </a:lnTo>
                  <a:lnTo>
                    <a:pt x="3822" y="10223"/>
                  </a:lnTo>
                  <a:lnTo>
                    <a:pt x="7670" y="9372"/>
                  </a:lnTo>
                  <a:lnTo>
                    <a:pt x="16624" y="8102"/>
                  </a:lnTo>
                  <a:lnTo>
                    <a:pt x="19189" y="8102"/>
                  </a:lnTo>
                  <a:lnTo>
                    <a:pt x="25996" y="8102"/>
                  </a:lnTo>
                  <a:lnTo>
                    <a:pt x="28562" y="8102"/>
                  </a:lnTo>
                  <a:lnTo>
                    <a:pt x="31965" y="7658"/>
                  </a:lnTo>
                  <a:lnTo>
                    <a:pt x="38785" y="7658"/>
                  </a:lnTo>
                  <a:lnTo>
                    <a:pt x="38785" y="46469"/>
                  </a:lnTo>
                  <a:close/>
                </a:path>
                <a:path w="39370" h="59054">
                  <a:moveTo>
                    <a:pt x="15328" y="8407"/>
                  </a:moveTo>
                  <a:lnTo>
                    <a:pt x="15328" y="47142"/>
                  </a:lnTo>
                </a:path>
                <a:path w="39370" h="59054">
                  <a:moveTo>
                    <a:pt x="25996" y="8102"/>
                  </a:moveTo>
                  <a:lnTo>
                    <a:pt x="25996" y="46875"/>
                  </a:lnTo>
                </a:path>
                <a:path w="39370" h="59054">
                  <a:moveTo>
                    <a:pt x="31965" y="7658"/>
                  </a:moveTo>
                  <a:lnTo>
                    <a:pt x="31965" y="4646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500725" y="6582233"/>
              <a:ext cx="8255" cy="59055"/>
            </a:xfrm>
            <a:custGeom>
              <a:avLst/>
              <a:gdLst/>
              <a:ahLst/>
              <a:cxnLst/>
              <a:rect l="l" t="t" r="r" b="b"/>
              <a:pathLst>
                <a:path w="8254" h="59054">
                  <a:moveTo>
                    <a:pt x="7670" y="0"/>
                  </a:moveTo>
                  <a:lnTo>
                    <a:pt x="0" y="0"/>
                  </a:lnTo>
                  <a:lnTo>
                    <a:pt x="0" y="58826"/>
                  </a:lnTo>
                  <a:lnTo>
                    <a:pt x="7670" y="58826"/>
                  </a:lnTo>
                  <a:lnTo>
                    <a:pt x="7670" y="10655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259120" y="5957228"/>
              <a:ext cx="407034" cy="768985"/>
            </a:xfrm>
            <a:custGeom>
              <a:avLst/>
              <a:gdLst/>
              <a:ahLst/>
              <a:cxnLst/>
              <a:rect l="l" t="t" r="r" b="b"/>
              <a:pathLst>
                <a:path w="407035" h="768984">
                  <a:moveTo>
                    <a:pt x="249275" y="635660"/>
                  </a:moveTo>
                  <a:lnTo>
                    <a:pt x="249275" y="625005"/>
                  </a:lnTo>
                  <a:lnTo>
                    <a:pt x="241604" y="625005"/>
                  </a:lnTo>
                  <a:lnTo>
                    <a:pt x="241604" y="683831"/>
                  </a:lnTo>
                  <a:lnTo>
                    <a:pt x="249275" y="683831"/>
                  </a:lnTo>
                  <a:lnTo>
                    <a:pt x="249275" y="674458"/>
                  </a:lnTo>
                </a:path>
                <a:path w="407035" h="768984">
                  <a:moveTo>
                    <a:pt x="280390" y="637362"/>
                  </a:moveTo>
                  <a:lnTo>
                    <a:pt x="273570" y="637362"/>
                  </a:lnTo>
                  <a:lnTo>
                    <a:pt x="270167" y="636930"/>
                  </a:lnTo>
                  <a:lnTo>
                    <a:pt x="267601" y="636930"/>
                  </a:lnTo>
                  <a:lnTo>
                    <a:pt x="260794" y="636930"/>
                  </a:lnTo>
                  <a:lnTo>
                    <a:pt x="258229" y="636930"/>
                  </a:lnTo>
                  <a:lnTo>
                    <a:pt x="249275" y="635660"/>
                  </a:lnTo>
                  <a:lnTo>
                    <a:pt x="245427" y="634809"/>
                  </a:lnTo>
                  <a:lnTo>
                    <a:pt x="245427" y="673595"/>
                  </a:lnTo>
                  <a:lnTo>
                    <a:pt x="249275" y="674458"/>
                  </a:lnTo>
                  <a:lnTo>
                    <a:pt x="258229" y="675728"/>
                  </a:lnTo>
                  <a:lnTo>
                    <a:pt x="260794" y="675728"/>
                  </a:lnTo>
                  <a:lnTo>
                    <a:pt x="267601" y="675728"/>
                  </a:lnTo>
                  <a:lnTo>
                    <a:pt x="270167" y="675728"/>
                  </a:lnTo>
                  <a:lnTo>
                    <a:pt x="273570" y="676148"/>
                  </a:lnTo>
                  <a:lnTo>
                    <a:pt x="280390" y="676148"/>
                  </a:lnTo>
                  <a:lnTo>
                    <a:pt x="280390" y="637362"/>
                  </a:lnTo>
                  <a:close/>
                </a:path>
                <a:path w="407035" h="768984">
                  <a:moveTo>
                    <a:pt x="256933" y="675424"/>
                  </a:moveTo>
                  <a:lnTo>
                    <a:pt x="256933" y="636689"/>
                  </a:lnTo>
                </a:path>
                <a:path w="407035" h="768984">
                  <a:moveTo>
                    <a:pt x="267601" y="675728"/>
                  </a:moveTo>
                  <a:lnTo>
                    <a:pt x="267601" y="636930"/>
                  </a:lnTo>
                </a:path>
                <a:path w="407035" h="768984">
                  <a:moveTo>
                    <a:pt x="273570" y="676148"/>
                  </a:moveTo>
                  <a:lnTo>
                    <a:pt x="273570" y="637362"/>
                  </a:lnTo>
                </a:path>
                <a:path w="407035" h="768984">
                  <a:moveTo>
                    <a:pt x="276986" y="133172"/>
                  </a:moveTo>
                  <a:lnTo>
                    <a:pt x="276986" y="366636"/>
                  </a:lnTo>
                </a:path>
                <a:path w="407035" h="768984">
                  <a:moveTo>
                    <a:pt x="276986" y="676148"/>
                  </a:moveTo>
                  <a:lnTo>
                    <a:pt x="276986" y="726935"/>
                  </a:lnTo>
                  <a:lnTo>
                    <a:pt x="406590" y="768527"/>
                  </a:lnTo>
                  <a:lnTo>
                    <a:pt x="406590" y="0"/>
                  </a:lnTo>
                  <a:lnTo>
                    <a:pt x="276986" y="45466"/>
                  </a:lnTo>
                  <a:lnTo>
                    <a:pt x="276986" y="94361"/>
                  </a:lnTo>
                </a:path>
                <a:path w="407035" h="768984">
                  <a:moveTo>
                    <a:pt x="276986" y="403606"/>
                  </a:moveTo>
                  <a:lnTo>
                    <a:pt x="276986" y="637362"/>
                  </a:lnTo>
                </a:path>
                <a:path w="407035" h="768984">
                  <a:moveTo>
                    <a:pt x="249135" y="683831"/>
                  </a:moveTo>
                  <a:lnTo>
                    <a:pt x="249135" y="719378"/>
                  </a:lnTo>
                  <a:lnTo>
                    <a:pt x="249135" y="725182"/>
                  </a:lnTo>
                  <a:lnTo>
                    <a:pt x="244436" y="729869"/>
                  </a:lnTo>
                  <a:lnTo>
                    <a:pt x="238645" y="729869"/>
                  </a:lnTo>
                  <a:lnTo>
                    <a:pt x="10477" y="729869"/>
                  </a:lnTo>
                  <a:lnTo>
                    <a:pt x="4686" y="729869"/>
                  </a:lnTo>
                  <a:lnTo>
                    <a:pt x="0" y="725182"/>
                  </a:lnTo>
                  <a:lnTo>
                    <a:pt x="0" y="719378"/>
                  </a:lnTo>
                  <a:lnTo>
                    <a:pt x="0" y="52273"/>
                  </a:lnTo>
                  <a:lnTo>
                    <a:pt x="0" y="46469"/>
                  </a:lnTo>
                  <a:lnTo>
                    <a:pt x="4686" y="41795"/>
                  </a:lnTo>
                  <a:lnTo>
                    <a:pt x="10477" y="41795"/>
                  </a:lnTo>
                  <a:lnTo>
                    <a:pt x="238645" y="41795"/>
                  </a:lnTo>
                  <a:lnTo>
                    <a:pt x="244436" y="41795"/>
                  </a:lnTo>
                  <a:lnTo>
                    <a:pt x="249135" y="46469"/>
                  </a:lnTo>
                  <a:lnTo>
                    <a:pt x="249135" y="52273"/>
                  </a:lnTo>
                  <a:lnTo>
                    <a:pt x="249135" y="86702"/>
                  </a:lnTo>
                </a:path>
                <a:path w="407035" h="768984">
                  <a:moveTo>
                    <a:pt x="175234" y="156044"/>
                  </a:moveTo>
                  <a:lnTo>
                    <a:pt x="175234" y="159791"/>
                  </a:lnTo>
                  <a:lnTo>
                    <a:pt x="172186" y="162839"/>
                  </a:lnTo>
                  <a:lnTo>
                    <a:pt x="168440" y="162839"/>
                  </a:lnTo>
                  <a:lnTo>
                    <a:pt x="80949" y="162839"/>
                  </a:lnTo>
                  <a:lnTo>
                    <a:pt x="77190" y="162839"/>
                  </a:lnTo>
                  <a:lnTo>
                    <a:pt x="74129" y="159791"/>
                  </a:lnTo>
                  <a:lnTo>
                    <a:pt x="74129" y="156044"/>
                  </a:lnTo>
                  <a:lnTo>
                    <a:pt x="74129" y="91541"/>
                  </a:lnTo>
                  <a:lnTo>
                    <a:pt x="74129" y="87795"/>
                  </a:lnTo>
                  <a:lnTo>
                    <a:pt x="77190" y="84734"/>
                  </a:lnTo>
                  <a:lnTo>
                    <a:pt x="80949" y="84734"/>
                  </a:lnTo>
                  <a:lnTo>
                    <a:pt x="168440" y="84734"/>
                  </a:lnTo>
                  <a:lnTo>
                    <a:pt x="172186" y="84734"/>
                  </a:lnTo>
                  <a:lnTo>
                    <a:pt x="175234" y="87795"/>
                  </a:lnTo>
                  <a:lnTo>
                    <a:pt x="175234" y="91541"/>
                  </a:lnTo>
                  <a:lnTo>
                    <a:pt x="175234" y="156044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335576" y="6563754"/>
              <a:ext cx="96520" cy="74295"/>
            </a:xfrm>
            <a:custGeom>
              <a:avLst/>
              <a:gdLst/>
              <a:ahLst/>
              <a:cxnLst/>
              <a:rect l="l" t="t" r="r" b="b"/>
              <a:pathLst>
                <a:path w="96520" h="74295">
                  <a:moveTo>
                    <a:pt x="93814" y="0"/>
                  </a:moveTo>
                  <a:lnTo>
                    <a:pt x="2108" y="0"/>
                  </a:lnTo>
                  <a:lnTo>
                    <a:pt x="0" y="2108"/>
                  </a:lnTo>
                  <a:lnTo>
                    <a:pt x="0" y="71780"/>
                  </a:lnTo>
                  <a:lnTo>
                    <a:pt x="2108" y="73914"/>
                  </a:lnTo>
                  <a:lnTo>
                    <a:pt x="93814" y="73914"/>
                  </a:lnTo>
                  <a:lnTo>
                    <a:pt x="95935" y="71780"/>
                  </a:lnTo>
                  <a:lnTo>
                    <a:pt x="95935" y="69164"/>
                  </a:lnTo>
                  <a:lnTo>
                    <a:pt x="95935" y="2108"/>
                  </a:lnTo>
                  <a:lnTo>
                    <a:pt x="938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335576" y="6563754"/>
              <a:ext cx="96520" cy="74295"/>
            </a:xfrm>
            <a:custGeom>
              <a:avLst/>
              <a:gdLst/>
              <a:ahLst/>
              <a:cxnLst/>
              <a:rect l="l" t="t" r="r" b="b"/>
              <a:pathLst>
                <a:path w="96520" h="74295">
                  <a:moveTo>
                    <a:pt x="95935" y="69164"/>
                  </a:moveTo>
                  <a:lnTo>
                    <a:pt x="95935" y="71780"/>
                  </a:lnTo>
                  <a:lnTo>
                    <a:pt x="93814" y="73914"/>
                  </a:lnTo>
                  <a:lnTo>
                    <a:pt x="91211" y="73914"/>
                  </a:lnTo>
                  <a:lnTo>
                    <a:pt x="4737" y="73914"/>
                  </a:lnTo>
                  <a:lnTo>
                    <a:pt x="2108" y="73914"/>
                  </a:lnTo>
                  <a:lnTo>
                    <a:pt x="0" y="71780"/>
                  </a:lnTo>
                  <a:lnTo>
                    <a:pt x="0" y="69164"/>
                  </a:lnTo>
                  <a:lnTo>
                    <a:pt x="0" y="4724"/>
                  </a:lnTo>
                  <a:lnTo>
                    <a:pt x="0" y="2108"/>
                  </a:lnTo>
                  <a:lnTo>
                    <a:pt x="2108" y="0"/>
                  </a:lnTo>
                  <a:lnTo>
                    <a:pt x="4737" y="0"/>
                  </a:lnTo>
                  <a:lnTo>
                    <a:pt x="91211" y="0"/>
                  </a:lnTo>
                  <a:lnTo>
                    <a:pt x="93814" y="0"/>
                  </a:lnTo>
                  <a:lnTo>
                    <a:pt x="95935" y="2108"/>
                  </a:lnTo>
                  <a:lnTo>
                    <a:pt x="95935" y="4724"/>
                  </a:lnTo>
                  <a:lnTo>
                    <a:pt x="95935" y="69164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298870" y="6041803"/>
              <a:ext cx="33655" cy="74295"/>
            </a:xfrm>
            <a:custGeom>
              <a:avLst/>
              <a:gdLst/>
              <a:ahLst/>
              <a:cxnLst/>
              <a:rect l="l" t="t" r="r" b="b"/>
              <a:pathLst>
                <a:path w="33654" h="74295">
                  <a:moveTo>
                    <a:pt x="32296" y="0"/>
                  </a:moveTo>
                  <a:lnTo>
                    <a:pt x="1041" y="0"/>
                  </a:lnTo>
                  <a:lnTo>
                    <a:pt x="0" y="1028"/>
                  </a:lnTo>
                  <a:lnTo>
                    <a:pt x="0" y="73126"/>
                  </a:lnTo>
                  <a:lnTo>
                    <a:pt x="1041" y="74167"/>
                  </a:lnTo>
                  <a:lnTo>
                    <a:pt x="32296" y="74167"/>
                  </a:lnTo>
                  <a:lnTo>
                    <a:pt x="33337" y="73126"/>
                  </a:lnTo>
                  <a:lnTo>
                    <a:pt x="33337" y="71843"/>
                  </a:lnTo>
                  <a:lnTo>
                    <a:pt x="33337" y="1028"/>
                  </a:lnTo>
                  <a:lnTo>
                    <a:pt x="322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298870" y="6041803"/>
              <a:ext cx="33655" cy="74295"/>
            </a:xfrm>
            <a:custGeom>
              <a:avLst/>
              <a:gdLst/>
              <a:ahLst/>
              <a:cxnLst/>
              <a:rect l="l" t="t" r="r" b="b"/>
              <a:pathLst>
                <a:path w="33654" h="74295">
                  <a:moveTo>
                    <a:pt x="33337" y="71843"/>
                  </a:moveTo>
                  <a:lnTo>
                    <a:pt x="33337" y="73126"/>
                  </a:lnTo>
                  <a:lnTo>
                    <a:pt x="32296" y="74167"/>
                  </a:lnTo>
                  <a:lnTo>
                    <a:pt x="31026" y="74167"/>
                  </a:lnTo>
                  <a:lnTo>
                    <a:pt x="2324" y="74167"/>
                  </a:lnTo>
                  <a:lnTo>
                    <a:pt x="1041" y="74167"/>
                  </a:lnTo>
                  <a:lnTo>
                    <a:pt x="0" y="73126"/>
                  </a:lnTo>
                  <a:lnTo>
                    <a:pt x="0" y="71843"/>
                  </a:lnTo>
                  <a:lnTo>
                    <a:pt x="0" y="2311"/>
                  </a:lnTo>
                  <a:lnTo>
                    <a:pt x="0" y="1028"/>
                  </a:lnTo>
                  <a:lnTo>
                    <a:pt x="1041" y="0"/>
                  </a:lnTo>
                  <a:lnTo>
                    <a:pt x="2324" y="0"/>
                  </a:lnTo>
                  <a:lnTo>
                    <a:pt x="31026" y="0"/>
                  </a:lnTo>
                  <a:lnTo>
                    <a:pt x="32296" y="0"/>
                  </a:lnTo>
                  <a:lnTo>
                    <a:pt x="33337" y="1028"/>
                  </a:lnTo>
                  <a:lnTo>
                    <a:pt x="33337" y="2311"/>
                  </a:lnTo>
                  <a:lnTo>
                    <a:pt x="33337" y="71843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434884" y="6041803"/>
              <a:ext cx="33655" cy="74295"/>
            </a:xfrm>
            <a:custGeom>
              <a:avLst/>
              <a:gdLst/>
              <a:ahLst/>
              <a:cxnLst/>
              <a:rect l="l" t="t" r="r" b="b"/>
              <a:pathLst>
                <a:path w="33654" h="74295">
                  <a:moveTo>
                    <a:pt x="32296" y="0"/>
                  </a:moveTo>
                  <a:lnTo>
                    <a:pt x="1028" y="0"/>
                  </a:lnTo>
                  <a:lnTo>
                    <a:pt x="0" y="1028"/>
                  </a:lnTo>
                  <a:lnTo>
                    <a:pt x="0" y="73126"/>
                  </a:lnTo>
                  <a:lnTo>
                    <a:pt x="1028" y="74167"/>
                  </a:lnTo>
                  <a:lnTo>
                    <a:pt x="32296" y="74167"/>
                  </a:lnTo>
                  <a:lnTo>
                    <a:pt x="33324" y="73126"/>
                  </a:lnTo>
                  <a:lnTo>
                    <a:pt x="33324" y="71843"/>
                  </a:lnTo>
                  <a:lnTo>
                    <a:pt x="33324" y="1028"/>
                  </a:lnTo>
                  <a:lnTo>
                    <a:pt x="322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434884" y="6041803"/>
              <a:ext cx="33655" cy="74295"/>
            </a:xfrm>
            <a:custGeom>
              <a:avLst/>
              <a:gdLst/>
              <a:ahLst/>
              <a:cxnLst/>
              <a:rect l="l" t="t" r="r" b="b"/>
              <a:pathLst>
                <a:path w="33654" h="74295">
                  <a:moveTo>
                    <a:pt x="33324" y="71843"/>
                  </a:moveTo>
                  <a:lnTo>
                    <a:pt x="33324" y="73126"/>
                  </a:lnTo>
                  <a:lnTo>
                    <a:pt x="32296" y="74167"/>
                  </a:lnTo>
                  <a:lnTo>
                    <a:pt x="31013" y="74167"/>
                  </a:lnTo>
                  <a:lnTo>
                    <a:pt x="2298" y="74167"/>
                  </a:lnTo>
                  <a:lnTo>
                    <a:pt x="1028" y="74167"/>
                  </a:lnTo>
                  <a:lnTo>
                    <a:pt x="0" y="73126"/>
                  </a:lnTo>
                  <a:lnTo>
                    <a:pt x="0" y="71843"/>
                  </a:lnTo>
                  <a:lnTo>
                    <a:pt x="0" y="2311"/>
                  </a:lnTo>
                  <a:lnTo>
                    <a:pt x="0" y="1028"/>
                  </a:lnTo>
                  <a:lnTo>
                    <a:pt x="1028" y="0"/>
                  </a:lnTo>
                  <a:lnTo>
                    <a:pt x="2298" y="0"/>
                  </a:lnTo>
                  <a:lnTo>
                    <a:pt x="31013" y="0"/>
                  </a:lnTo>
                  <a:lnTo>
                    <a:pt x="32296" y="0"/>
                  </a:lnTo>
                  <a:lnTo>
                    <a:pt x="33324" y="1028"/>
                  </a:lnTo>
                  <a:lnTo>
                    <a:pt x="33324" y="2311"/>
                  </a:lnTo>
                  <a:lnTo>
                    <a:pt x="33324" y="71843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300700" y="6539051"/>
              <a:ext cx="168275" cy="21590"/>
            </a:xfrm>
            <a:custGeom>
              <a:avLst/>
              <a:gdLst/>
              <a:ahLst/>
              <a:cxnLst/>
              <a:rect l="l" t="t" r="r" b="b"/>
              <a:pathLst>
                <a:path w="168275" h="21590">
                  <a:moveTo>
                    <a:pt x="167741" y="1270"/>
                  </a:moveTo>
                  <a:lnTo>
                    <a:pt x="167411" y="1270"/>
                  </a:lnTo>
                  <a:lnTo>
                    <a:pt x="167411" y="0"/>
                  </a:lnTo>
                  <a:lnTo>
                    <a:pt x="342" y="0"/>
                  </a:lnTo>
                  <a:lnTo>
                    <a:pt x="342" y="1270"/>
                  </a:lnTo>
                  <a:lnTo>
                    <a:pt x="0" y="1270"/>
                  </a:lnTo>
                  <a:lnTo>
                    <a:pt x="0" y="19050"/>
                  </a:lnTo>
                  <a:lnTo>
                    <a:pt x="0" y="20320"/>
                  </a:lnTo>
                  <a:lnTo>
                    <a:pt x="508" y="20320"/>
                  </a:lnTo>
                  <a:lnTo>
                    <a:pt x="508" y="21590"/>
                  </a:lnTo>
                  <a:lnTo>
                    <a:pt x="167246" y="21590"/>
                  </a:lnTo>
                  <a:lnTo>
                    <a:pt x="167246" y="20320"/>
                  </a:lnTo>
                  <a:lnTo>
                    <a:pt x="167741" y="20320"/>
                  </a:lnTo>
                  <a:lnTo>
                    <a:pt x="167741" y="19050"/>
                  </a:lnTo>
                  <a:lnTo>
                    <a:pt x="167741" y="12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281444" y="5999018"/>
              <a:ext cx="227329" cy="688340"/>
            </a:xfrm>
            <a:custGeom>
              <a:avLst/>
              <a:gdLst/>
              <a:ahLst/>
              <a:cxnLst/>
              <a:rect l="l" t="t" r="r" b="b"/>
              <a:pathLst>
                <a:path w="227329" h="688340">
                  <a:moveTo>
                    <a:pt x="187007" y="559079"/>
                  </a:moveTo>
                  <a:lnTo>
                    <a:pt x="187007" y="560476"/>
                  </a:lnTo>
                  <a:lnTo>
                    <a:pt x="185889" y="561606"/>
                  </a:lnTo>
                  <a:lnTo>
                    <a:pt x="184492" y="561606"/>
                  </a:lnTo>
                  <a:lnTo>
                    <a:pt x="21805" y="561606"/>
                  </a:lnTo>
                  <a:lnTo>
                    <a:pt x="20396" y="561606"/>
                  </a:lnTo>
                  <a:lnTo>
                    <a:pt x="19265" y="560476"/>
                  </a:lnTo>
                  <a:lnTo>
                    <a:pt x="19265" y="559079"/>
                  </a:lnTo>
                  <a:lnTo>
                    <a:pt x="19265" y="542404"/>
                  </a:lnTo>
                  <a:lnTo>
                    <a:pt x="19265" y="541007"/>
                  </a:lnTo>
                  <a:lnTo>
                    <a:pt x="20396" y="539851"/>
                  </a:lnTo>
                  <a:lnTo>
                    <a:pt x="21805" y="539851"/>
                  </a:lnTo>
                  <a:lnTo>
                    <a:pt x="184492" y="539851"/>
                  </a:lnTo>
                  <a:lnTo>
                    <a:pt x="185889" y="539851"/>
                  </a:lnTo>
                  <a:lnTo>
                    <a:pt x="187007" y="541007"/>
                  </a:lnTo>
                  <a:lnTo>
                    <a:pt x="187007" y="542404"/>
                  </a:lnTo>
                  <a:lnTo>
                    <a:pt x="187007" y="559079"/>
                  </a:lnTo>
                  <a:close/>
                </a:path>
                <a:path w="227329" h="688340">
                  <a:moveTo>
                    <a:pt x="226822" y="372325"/>
                  </a:moveTo>
                  <a:lnTo>
                    <a:pt x="226822" y="582929"/>
                  </a:lnTo>
                </a:path>
                <a:path w="227329" h="688340">
                  <a:moveTo>
                    <a:pt x="226822" y="104292"/>
                  </a:moveTo>
                  <a:lnTo>
                    <a:pt x="226822" y="313486"/>
                  </a:lnTo>
                </a:path>
                <a:path w="227329" h="688340">
                  <a:moveTo>
                    <a:pt x="0" y="0"/>
                  </a:moveTo>
                  <a:lnTo>
                    <a:pt x="0" y="688073"/>
                  </a:lnTo>
                </a:path>
                <a:path w="227329" h="688340">
                  <a:moveTo>
                    <a:pt x="205206" y="0"/>
                  </a:moveTo>
                  <a:lnTo>
                    <a:pt x="205206" y="688073"/>
                  </a:lnTo>
                </a:path>
                <a:path w="227329" h="688340">
                  <a:moveTo>
                    <a:pt x="189852" y="675017"/>
                  </a:moveTo>
                  <a:lnTo>
                    <a:pt x="14782" y="675017"/>
                  </a:lnTo>
                  <a:lnTo>
                    <a:pt x="14782" y="688073"/>
                  </a:lnTo>
                  <a:lnTo>
                    <a:pt x="189852" y="688073"/>
                  </a:lnTo>
                  <a:lnTo>
                    <a:pt x="189852" y="675017"/>
                  </a:lnTo>
                  <a:close/>
                </a:path>
                <a:path w="227329" h="688340">
                  <a:moveTo>
                    <a:pt x="189852" y="0"/>
                  </a:moveTo>
                  <a:lnTo>
                    <a:pt x="14782" y="0"/>
                  </a:lnTo>
                  <a:lnTo>
                    <a:pt x="14782" y="11658"/>
                  </a:lnTo>
                  <a:lnTo>
                    <a:pt x="189852" y="11658"/>
                  </a:lnTo>
                  <a:lnTo>
                    <a:pt x="189852" y="0"/>
                  </a:lnTo>
                  <a:close/>
                </a:path>
                <a:path w="227329" h="688340">
                  <a:moveTo>
                    <a:pt x="14782" y="675017"/>
                  </a:moveTo>
                  <a:lnTo>
                    <a:pt x="14782" y="11658"/>
                  </a:lnTo>
                </a:path>
                <a:path w="227329" h="688340">
                  <a:moveTo>
                    <a:pt x="187007" y="675017"/>
                  </a:moveTo>
                  <a:lnTo>
                    <a:pt x="187007" y="1165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267128" y="602903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115" y="0"/>
                  </a:moveTo>
                  <a:lnTo>
                    <a:pt x="2336" y="0"/>
                  </a:lnTo>
                  <a:lnTo>
                    <a:pt x="0" y="2336"/>
                  </a:lnTo>
                  <a:lnTo>
                    <a:pt x="0" y="8102"/>
                  </a:lnTo>
                  <a:lnTo>
                    <a:pt x="2336" y="10452"/>
                  </a:lnTo>
                  <a:lnTo>
                    <a:pt x="8115" y="10452"/>
                  </a:lnTo>
                  <a:lnTo>
                    <a:pt x="10439" y="8102"/>
                  </a:lnTo>
                  <a:lnTo>
                    <a:pt x="10439" y="5219"/>
                  </a:lnTo>
                  <a:lnTo>
                    <a:pt x="10439" y="2336"/>
                  </a:lnTo>
                  <a:lnTo>
                    <a:pt x="811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267128" y="602903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439" y="5219"/>
                  </a:moveTo>
                  <a:lnTo>
                    <a:pt x="10439" y="8102"/>
                  </a:lnTo>
                  <a:lnTo>
                    <a:pt x="8115" y="10452"/>
                  </a:lnTo>
                  <a:lnTo>
                    <a:pt x="5219" y="10452"/>
                  </a:lnTo>
                  <a:lnTo>
                    <a:pt x="2336" y="10452"/>
                  </a:lnTo>
                  <a:lnTo>
                    <a:pt x="0" y="8102"/>
                  </a:lnTo>
                  <a:lnTo>
                    <a:pt x="0" y="5219"/>
                  </a:lnTo>
                  <a:lnTo>
                    <a:pt x="0" y="2336"/>
                  </a:lnTo>
                  <a:lnTo>
                    <a:pt x="2336" y="0"/>
                  </a:lnTo>
                  <a:lnTo>
                    <a:pt x="5219" y="0"/>
                  </a:lnTo>
                  <a:lnTo>
                    <a:pt x="8115" y="0"/>
                  </a:lnTo>
                  <a:lnTo>
                    <a:pt x="10439" y="2336"/>
                  </a:lnTo>
                  <a:lnTo>
                    <a:pt x="10439" y="5219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268398" y="603068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268398" y="603068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267128" y="640267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115" y="0"/>
                  </a:moveTo>
                  <a:lnTo>
                    <a:pt x="2336" y="0"/>
                  </a:lnTo>
                  <a:lnTo>
                    <a:pt x="0" y="2336"/>
                  </a:lnTo>
                  <a:lnTo>
                    <a:pt x="0" y="8102"/>
                  </a:lnTo>
                  <a:lnTo>
                    <a:pt x="2336" y="10452"/>
                  </a:lnTo>
                  <a:lnTo>
                    <a:pt x="8115" y="10452"/>
                  </a:lnTo>
                  <a:lnTo>
                    <a:pt x="10439" y="8102"/>
                  </a:lnTo>
                  <a:lnTo>
                    <a:pt x="10439" y="5219"/>
                  </a:lnTo>
                  <a:lnTo>
                    <a:pt x="10439" y="2336"/>
                  </a:lnTo>
                  <a:lnTo>
                    <a:pt x="811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267128" y="640267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439" y="5219"/>
                  </a:moveTo>
                  <a:lnTo>
                    <a:pt x="10439" y="8102"/>
                  </a:lnTo>
                  <a:lnTo>
                    <a:pt x="8115" y="10452"/>
                  </a:lnTo>
                  <a:lnTo>
                    <a:pt x="5219" y="10452"/>
                  </a:lnTo>
                  <a:lnTo>
                    <a:pt x="2336" y="10452"/>
                  </a:lnTo>
                  <a:lnTo>
                    <a:pt x="0" y="8102"/>
                  </a:lnTo>
                  <a:lnTo>
                    <a:pt x="0" y="5219"/>
                  </a:lnTo>
                  <a:lnTo>
                    <a:pt x="0" y="2336"/>
                  </a:lnTo>
                  <a:lnTo>
                    <a:pt x="2336" y="0"/>
                  </a:lnTo>
                  <a:lnTo>
                    <a:pt x="5219" y="0"/>
                  </a:lnTo>
                  <a:lnTo>
                    <a:pt x="8115" y="0"/>
                  </a:lnTo>
                  <a:lnTo>
                    <a:pt x="10439" y="2336"/>
                  </a:lnTo>
                  <a:lnTo>
                    <a:pt x="10439" y="5219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268398" y="640432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268398" y="6404329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267128" y="664567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115" y="0"/>
                  </a:moveTo>
                  <a:lnTo>
                    <a:pt x="2336" y="0"/>
                  </a:lnTo>
                  <a:lnTo>
                    <a:pt x="0" y="2324"/>
                  </a:lnTo>
                  <a:lnTo>
                    <a:pt x="0" y="8115"/>
                  </a:lnTo>
                  <a:lnTo>
                    <a:pt x="2336" y="10452"/>
                  </a:lnTo>
                  <a:lnTo>
                    <a:pt x="8115" y="10452"/>
                  </a:lnTo>
                  <a:lnTo>
                    <a:pt x="10439" y="8115"/>
                  </a:lnTo>
                  <a:lnTo>
                    <a:pt x="10439" y="5232"/>
                  </a:lnTo>
                  <a:lnTo>
                    <a:pt x="10439" y="2324"/>
                  </a:lnTo>
                  <a:lnTo>
                    <a:pt x="811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267128" y="664567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439" y="5232"/>
                  </a:moveTo>
                  <a:lnTo>
                    <a:pt x="10439" y="8115"/>
                  </a:lnTo>
                  <a:lnTo>
                    <a:pt x="8115" y="10452"/>
                  </a:lnTo>
                  <a:lnTo>
                    <a:pt x="5219" y="10452"/>
                  </a:lnTo>
                  <a:lnTo>
                    <a:pt x="2336" y="10452"/>
                  </a:lnTo>
                  <a:lnTo>
                    <a:pt x="0" y="8115"/>
                  </a:lnTo>
                  <a:lnTo>
                    <a:pt x="0" y="5232"/>
                  </a:lnTo>
                  <a:lnTo>
                    <a:pt x="0" y="2324"/>
                  </a:lnTo>
                  <a:lnTo>
                    <a:pt x="2336" y="0"/>
                  </a:lnTo>
                  <a:lnTo>
                    <a:pt x="5219" y="0"/>
                  </a:lnTo>
                  <a:lnTo>
                    <a:pt x="8115" y="0"/>
                  </a:lnTo>
                  <a:lnTo>
                    <a:pt x="10439" y="2324"/>
                  </a:lnTo>
                  <a:lnTo>
                    <a:pt x="10439" y="5232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268398" y="664733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268398" y="664733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493050" y="664567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102" y="0"/>
                  </a:moveTo>
                  <a:lnTo>
                    <a:pt x="2336" y="0"/>
                  </a:lnTo>
                  <a:lnTo>
                    <a:pt x="0" y="2324"/>
                  </a:lnTo>
                  <a:lnTo>
                    <a:pt x="0" y="8115"/>
                  </a:lnTo>
                  <a:lnTo>
                    <a:pt x="2336" y="10452"/>
                  </a:lnTo>
                  <a:lnTo>
                    <a:pt x="8102" y="10452"/>
                  </a:lnTo>
                  <a:lnTo>
                    <a:pt x="10452" y="8115"/>
                  </a:lnTo>
                  <a:lnTo>
                    <a:pt x="10452" y="5232"/>
                  </a:lnTo>
                  <a:lnTo>
                    <a:pt x="10452" y="2324"/>
                  </a:lnTo>
                  <a:lnTo>
                    <a:pt x="810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493050" y="664567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452" y="5232"/>
                  </a:moveTo>
                  <a:lnTo>
                    <a:pt x="10452" y="8115"/>
                  </a:lnTo>
                  <a:lnTo>
                    <a:pt x="8102" y="10452"/>
                  </a:lnTo>
                  <a:lnTo>
                    <a:pt x="5219" y="10452"/>
                  </a:lnTo>
                  <a:lnTo>
                    <a:pt x="2336" y="10452"/>
                  </a:lnTo>
                  <a:lnTo>
                    <a:pt x="0" y="8115"/>
                  </a:lnTo>
                  <a:lnTo>
                    <a:pt x="0" y="5232"/>
                  </a:lnTo>
                  <a:lnTo>
                    <a:pt x="0" y="2324"/>
                  </a:lnTo>
                  <a:lnTo>
                    <a:pt x="2336" y="0"/>
                  </a:lnTo>
                  <a:lnTo>
                    <a:pt x="5219" y="0"/>
                  </a:lnTo>
                  <a:lnTo>
                    <a:pt x="8102" y="0"/>
                  </a:lnTo>
                  <a:lnTo>
                    <a:pt x="10452" y="2324"/>
                  </a:lnTo>
                  <a:lnTo>
                    <a:pt x="10452" y="5232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494314" y="664733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494314" y="664733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490241" y="602903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102" y="0"/>
                  </a:moveTo>
                  <a:lnTo>
                    <a:pt x="2336" y="0"/>
                  </a:lnTo>
                  <a:lnTo>
                    <a:pt x="0" y="2336"/>
                  </a:lnTo>
                  <a:lnTo>
                    <a:pt x="0" y="8102"/>
                  </a:lnTo>
                  <a:lnTo>
                    <a:pt x="2336" y="10452"/>
                  </a:lnTo>
                  <a:lnTo>
                    <a:pt x="8102" y="10452"/>
                  </a:lnTo>
                  <a:lnTo>
                    <a:pt x="10452" y="8102"/>
                  </a:lnTo>
                  <a:lnTo>
                    <a:pt x="10452" y="5219"/>
                  </a:lnTo>
                  <a:lnTo>
                    <a:pt x="10452" y="2336"/>
                  </a:lnTo>
                  <a:lnTo>
                    <a:pt x="810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490241" y="6029034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452" y="5219"/>
                  </a:moveTo>
                  <a:lnTo>
                    <a:pt x="10452" y="8102"/>
                  </a:lnTo>
                  <a:lnTo>
                    <a:pt x="8102" y="10452"/>
                  </a:lnTo>
                  <a:lnTo>
                    <a:pt x="5219" y="10452"/>
                  </a:lnTo>
                  <a:lnTo>
                    <a:pt x="2336" y="10452"/>
                  </a:lnTo>
                  <a:lnTo>
                    <a:pt x="0" y="8102"/>
                  </a:lnTo>
                  <a:lnTo>
                    <a:pt x="0" y="5219"/>
                  </a:lnTo>
                  <a:lnTo>
                    <a:pt x="0" y="2336"/>
                  </a:lnTo>
                  <a:lnTo>
                    <a:pt x="2336" y="0"/>
                  </a:lnTo>
                  <a:lnTo>
                    <a:pt x="5219" y="0"/>
                  </a:lnTo>
                  <a:lnTo>
                    <a:pt x="8102" y="0"/>
                  </a:lnTo>
                  <a:lnTo>
                    <a:pt x="10452" y="2336"/>
                  </a:lnTo>
                  <a:lnTo>
                    <a:pt x="10452" y="5219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491505" y="603068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491505" y="6030687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490241" y="627202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102" y="0"/>
                  </a:moveTo>
                  <a:lnTo>
                    <a:pt x="2336" y="0"/>
                  </a:lnTo>
                  <a:lnTo>
                    <a:pt x="0" y="2349"/>
                  </a:lnTo>
                  <a:lnTo>
                    <a:pt x="0" y="8115"/>
                  </a:lnTo>
                  <a:lnTo>
                    <a:pt x="2336" y="10477"/>
                  </a:lnTo>
                  <a:lnTo>
                    <a:pt x="8102" y="10477"/>
                  </a:lnTo>
                  <a:lnTo>
                    <a:pt x="10452" y="8115"/>
                  </a:lnTo>
                  <a:lnTo>
                    <a:pt x="10452" y="5232"/>
                  </a:lnTo>
                  <a:lnTo>
                    <a:pt x="10452" y="2349"/>
                  </a:lnTo>
                  <a:lnTo>
                    <a:pt x="810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490241" y="627202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10452" y="5232"/>
                  </a:moveTo>
                  <a:lnTo>
                    <a:pt x="10452" y="8115"/>
                  </a:lnTo>
                  <a:lnTo>
                    <a:pt x="8102" y="10477"/>
                  </a:lnTo>
                  <a:lnTo>
                    <a:pt x="5219" y="10477"/>
                  </a:lnTo>
                  <a:lnTo>
                    <a:pt x="2336" y="10477"/>
                  </a:lnTo>
                  <a:lnTo>
                    <a:pt x="0" y="8115"/>
                  </a:lnTo>
                  <a:lnTo>
                    <a:pt x="0" y="5232"/>
                  </a:lnTo>
                  <a:lnTo>
                    <a:pt x="0" y="2349"/>
                  </a:lnTo>
                  <a:lnTo>
                    <a:pt x="2336" y="0"/>
                  </a:lnTo>
                  <a:lnTo>
                    <a:pt x="5219" y="0"/>
                  </a:lnTo>
                  <a:lnTo>
                    <a:pt x="8102" y="0"/>
                  </a:lnTo>
                  <a:lnTo>
                    <a:pt x="10452" y="2349"/>
                  </a:lnTo>
                  <a:lnTo>
                    <a:pt x="10452" y="5232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491505" y="627369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289" y="0"/>
                  </a:moveTo>
                  <a:lnTo>
                    <a:pt x="0" y="7289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302021" y="6029816"/>
              <a:ext cx="196850" cy="251460"/>
            </a:xfrm>
            <a:custGeom>
              <a:avLst/>
              <a:gdLst/>
              <a:ahLst/>
              <a:cxnLst/>
              <a:rect l="l" t="t" r="r" b="b"/>
              <a:pathLst>
                <a:path w="196850" h="251460">
                  <a:moveTo>
                    <a:pt x="196773" y="243878"/>
                  </a:moveTo>
                  <a:lnTo>
                    <a:pt x="189484" y="251167"/>
                  </a:lnTo>
                </a:path>
                <a:path w="196850" h="251460">
                  <a:moveTo>
                    <a:pt x="6045" y="3009"/>
                  </a:moveTo>
                  <a:lnTo>
                    <a:pt x="6045" y="4686"/>
                  </a:lnTo>
                  <a:lnTo>
                    <a:pt x="4673" y="6032"/>
                  </a:lnTo>
                  <a:lnTo>
                    <a:pt x="3022" y="6032"/>
                  </a:lnTo>
                  <a:lnTo>
                    <a:pt x="1346" y="6032"/>
                  </a:lnTo>
                  <a:lnTo>
                    <a:pt x="0" y="4686"/>
                  </a:lnTo>
                  <a:lnTo>
                    <a:pt x="0" y="3009"/>
                  </a:lnTo>
                  <a:lnTo>
                    <a:pt x="0" y="1358"/>
                  </a:lnTo>
                  <a:lnTo>
                    <a:pt x="1346" y="0"/>
                  </a:lnTo>
                  <a:lnTo>
                    <a:pt x="3022" y="0"/>
                  </a:lnTo>
                  <a:lnTo>
                    <a:pt x="4673" y="0"/>
                  </a:lnTo>
                  <a:lnTo>
                    <a:pt x="6045" y="1358"/>
                  </a:lnTo>
                  <a:lnTo>
                    <a:pt x="6045" y="3009"/>
                  </a:lnTo>
                  <a:close/>
                </a:path>
                <a:path w="196850" h="251460">
                  <a:moveTo>
                    <a:pt x="162064" y="3009"/>
                  </a:moveTo>
                  <a:lnTo>
                    <a:pt x="162064" y="4686"/>
                  </a:lnTo>
                  <a:lnTo>
                    <a:pt x="160718" y="6032"/>
                  </a:lnTo>
                  <a:lnTo>
                    <a:pt x="159042" y="6032"/>
                  </a:lnTo>
                  <a:lnTo>
                    <a:pt x="157391" y="6032"/>
                  </a:lnTo>
                  <a:lnTo>
                    <a:pt x="156032" y="4686"/>
                  </a:lnTo>
                  <a:lnTo>
                    <a:pt x="156032" y="3009"/>
                  </a:lnTo>
                  <a:lnTo>
                    <a:pt x="156032" y="1358"/>
                  </a:lnTo>
                  <a:lnTo>
                    <a:pt x="157391" y="0"/>
                  </a:lnTo>
                  <a:lnTo>
                    <a:pt x="159042" y="0"/>
                  </a:lnTo>
                  <a:lnTo>
                    <a:pt x="160718" y="0"/>
                  </a:lnTo>
                  <a:lnTo>
                    <a:pt x="162064" y="1358"/>
                  </a:lnTo>
                  <a:lnTo>
                    <a:pt x="162064" y="3009"/>
                  </a:lnTo>
                  <a:close/>
                </a:path>
                <a:path w="196850" h="251460">
                  <a:moveTo>
                    <a:pt x="127228" y="66687"/>
                  </a:moveTo>
                  <a:lnTo>
                    <a:pt x="112166" y="66687"/>
                  </a:lnTo>
                  <a:lnTo>
                    <a:pt x="112166" y="35699"/>
                  </a:lnTo>
                  <a:lnTo>
                    <a:pt x="127228" y="35699"/>
                  </a:lnTo>
                  <a:lnTo>
                    <a:pt x="127228" y="66687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418112" y="6068567"/>
              <a:ext cx="8255" cy="24765"/>
            </a:xfrm>
            <a:custGeom>
              <a:avLst/>
              <a:gdLst/>
              <a:ahLst/>
              <a:cxnLst/>
              <a:rect l="l" t="t" r="r" b="b"/>
              <a:pathLst>
                <a:path w="8254" h="24764">
                  <a:moveTo>
                    <a:pt x="8026" y="18796"/>
                  </a:moveTo>
                  <a:lnTo>
                    <a:pt x="0" y="18796"/>
                  </a:lnTo>
                  <a:lnTo>
                    <a:pt x="0" y="19773"/>
                  </a:lnTo>
                  <a:lnTo>
                    <a:pt x="6489" y="19773"/>
                  </a:lnTo>
                  <a:lnTo>
                    <a:pt x="0" y="23583"/>
                  </a:lnTo>
                  <a:lnTo>
                    <a:pt x="0" y="24739"/>
                  </a:lnTo>
                  <a:lnTo>
                    <a:pt x="8026" y="24739"/>
                  </a:lnTo>
                  <a:lnTo>
                    <a:pt x="8026" y="23761"/>
                  </a:lnTo>
                  <a:lnTo>
                    <a:pt x="1549" y="23761"/>
                  </a:lnTo>
                  <a:lnTo>
                    <a:pt x="8026" y="20002"/>
                  </a:lnTo>
                  <a:lnTo>
                    <a:pt x="8026" y="18796"/>
                  </a:lnTo>
                  <a:close/>
                </a:path>
                <a:path w="8254" h="24764">
                  <a:moveTo>
                    <a:pt x="8026" y="0"/>
                  </a:moveTo>
                  <a:lnTo>
                    <a:pt x="0" y="0"/>
                  </a:lnTo>
                  <a:lnTo>
                    <a:pt x="0" y="990"/>
                  </a:lnTo>
                  <a:lnTo>
                    <a:pt x="5219" y="990"/>
                  </a:lnTo>
                  <a:lnTo>
                    <a:pt x="6019" y="952"/>
                  </a:lnTo>
                  <a:lnTo>
                    <a:pt x="6769" y="952"/>
                  </a:lnTo>
                  <a:lnTo>
                    <a:pt x="0" y="3124"/>
                  </a:lnTo>
                  <a:lnTo>
                    <a:pt x="0" y="4140"/>
                  </a:lnTo>
                  <a:lnTo>
                    <a:pt x="6769" y="6299"/>
                  </a:lnTo>
                  <a:lnTo>
                    <a:pt x="5537" y="6299"/>
                  </a:lnTo>
                  <a:lnTo>
                    <a:pt x="4724" y="6273"/>
                  </a:lnTo>
                  <a:lnTo>
                    <a:pt x="0" y="6273"/>
                  </a:lnTo>
                  <a:lnTo>
                    <a:pt x="0" y="7264"/>
                  </a:lnTo>
                  <a:lnTo>
                    <a:pt x="8026" y="7264"/>
                  </a:lnTo>
                  <a:lnTo>
                    <a:pt x="8026" y="5791"/>
                  </a:lnTo>
                  <a:lnTo>
                    <a:pt x="1244" y="3632"/>
                  </a:lnTo>
                  <a:lnTo>
                    <a:pt x="8026" y="1473"/>
                  </a:lnTo>
                  <a:lnTo>
                    <a:pt x="8026" y="0"/>
                  </a:lnTo>
                  <a:close/>
                </a:path>
                <a:path w="8254" h="24764">
                  <a:moveTo>
                    <a:pt x="8039" y="16078"/>
                  </a:moveTo>
                  <a:lnTo>
                    <a:pt x="0" y="16078"/>
                  </a:lnTo>
                  <a:lnTo>
                    <a:pt x="0" y="17119"/>
                  </a:lnTo>
                  <a:lnTo>
                    <a:pt x="8039" y="17119"/>
                  </a:lnTo>
                  <a:lnTo>
                    <a:pt x="8039" y="16078"/>
                  </a:lnTo>
                  <a:close/>
                </a:path>
                <a:path w="8254" h="24764">
                  <a:moveTo>
                    <a:pt x="8039" y="11036"/>
                  </a:moveTo>
                  <a:lnTo>
                    <a:pt x="6819" y="10604"/>
                  </a:lnTo>
                  <a:lnTo>
                    <a:pt x="6819" y="11582"/>
                  </a:lnTo>
                  <a:lnTo>
                    <a:pt x="3289" y="12738"/>
                  </a:lnTo>
                  <a:lnTo>
                    <a:pt x="3289" y="10363"/>
                  </a:lnTo>
                  <a:lnTo>
                    <a:pt x="6819" y="11582"/>
                  </a:lnTo>
                  <a:lnTo>
                    <a:pt x="6819" y="10604"/>
                  </a:lnTo>
                  <a:lnTo>
                    <a:pt x="6146" y="10363"/>
                  </a:lnTo>
                  <a:lnTo>
                    <a:pt x="0" y="8178"/>
                  </a:lnTo>
                  <a:lnTo>
                    <a:pt x="0" y="9245"/>
                  </a:lnTo>
                  <a:lnTo>
                    <a:pt x="2400" y="10058"/>
                  </a:lnTo>
                  <a:lnTo>
                    <a:pt x="2400" y="13030"/>
                  </a:lnTo>
                  <a:lnTo>
                    <a:pt x="0" y="13817"/>
                  </a:lnTo>
                  <a:lnTo>
                    <a:pt x="0" y="14960"/>
                  </a:lnTo>
                  <a:lnTo>
                    <a:pt x="6451" y="12738"/>
                  </a:lnTo>
                  <a:lnTo>
                    <a:pt x="8039" y="12192"/>
                  </a:lnTo>
                  <a:lnTo>
                    <a:pt x="8039" y="110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344477" y="6060338"/>
              <a:ext cx="63500" cy="43815"/>
            </a:xfrm>
            <a:custGeom>
              <a:avLst/>
              <a:gdLst/>
              <a:ahLst/>
              <a:cxnLst/>
              <a:rect l="l" t="t" r="r" b="b"/>
              <a:pathLst>
                <a:path w="63500" h="43814">
                  <a:moveTo>
                    <a:pt x="63309" y="43484"/>
                  </a:moveTo>
                  <a:lnTo>
                    <a:pt x="0" y="43484"/>
                  </a:lnTo>
                  <a:lnTo>
                    <a:pt x="0" y="0"/>
                  </a:lnTo>
                  <a:lnTo>
                    <a:pt x="63309" y="0"/>
                  </a:lnTo>
                  <a:lnTo>
                    <a:pt x="63309" y="43484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354485" y="6070561"/>
              <a:ext cx="40640" cy="24765"/>
            </a:xfrm>
            <a:custGeom>
              <a:avLst/>
              <a:gdLst/>
              <a:ahLst/>
              <a:cxnLst/>
              <a:rect l="l" t="t" r="r" b="b"/>
              <a:pathLst>
                <a:path w="40639" h="24764">
                  <a:moveTo>
                    <a:pt x="40500" y="0"/>
                  </a:moveTo>
                  <a:lnTo>
                    <a:pt x="0" y="0"/>
                  </a:lnTo>
                  <a:lnTo>
                    <a:pt x="0" y="24523"/>
                  </a:lnTo>
                  <a:lnTo>
                    <a:pt x="40500" y="24523"/>
                  </a:lnTo>
                  <a:lnTo>
                    <a:pt x="405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352719" y="6070561"/>
              <a:ext cx="46355" cy="31115"/>
            </a:xfrm>
            <a:custGeom>
              <a:avLst/>
              <a:gdLst/>
              <a:ahLst/>
              <a:cxnLst/>
              <a:rect l="l" t="t" r="r" b="b"/>
              <a:pathLst>
                <a:path w="46354" h="31114">
                  <a:moveTo>
                    <a:pt x="42265" y="24523"/>
                  </a:moveTo>
                  <a:lnTo>
                    <a:pt x="1765" y="24523"/>
                  </a:lnTo>
                  <a:lnTo>
                    <a:pt x="1765" y="0"/>
                  </a:lnTo>
                  <a:lnTo>
                    <a:pt x="42265" y="0"/>
                  </a:lnTo>
                  <a:lnTo>
                    <a:pt x="42265" y="24523"/>
                  </a:lnTo>
                  <a:close/>
                </a:path>
                <a:path w="46354" h="31114">
                  <a:moveTo>
                    <a:pt x="42265" y="647"/>
                  </a:moveTo>
                  <a:lnTo>
                    <a:pt x="43980" y="647"/>
                  </a:lnTo>
                  <a:lnTo>
                    <a:pt x="43980" y="3416"/>
                  </a:lnTo>
                  <a:lnTo>
                    <a:pt x="45885" y="3416"/>
                  </a:lnTo>
                  <a:lnTo>
                    <a:pt x="45885" y="10032"/>
                  </a:lnTo>
                  <a:lnTo>
                    <a:pt x="44627" y="10032"/>
                  </a:lnTo>
                  <a:lnTo>
                    <a:pt x="44627" y="14287"/>
                  </a:lnTo>
                  <a:lnTo>
                    <a:pt x="46100" y="14287"/>
                  </a:lnTo>
                  <a:lnTo>
                    <a:pt x="46100" y="21323"/>
                  </a:lnTo>
                  <a:lnTo>
                    <a:pt x="44627" y="21323"/>
                  </a:lnTo>
                  <a:lnTo>
                    <a:pt x="44627" y="24307"/>
                  </a:lnTo>
                  <a:lnTo>
                    <a:pt x="42265" y="24307"/>
                  </a:lnTo>
                </a:path>
                <a:path w="46354" h="31114">
                  <a:moveTo>
                    <a:pt x="13081" y="24523"/>
                  </a:moveTo>
                  <a:lnTo>
                    <a:pt x="3492" y="24523"/>
                  </a:lnTo>
                  <a:lnTo>
                    <a:pt x="3492" y="0"/>
                  </a:lnTo>
                  <a:lnTo>
                    <a:pt x="13081" y="0"/>
                  </a:lnTo>
                  <a:lnTo>
                    <a:pt x="13081" y="24523"/>
                  </a:lnTo>
                  <a:close/>
                </a:path>
                <a:path w="46354" h="31114">
                  <a:moveTo>
                    <a:pt x="10718" y="22402"/>
                  </a:moveTo>
                  <a:lnTo>
                    <a:pt x="5816" y="22402"/>
                  </a:lnTo>
                  <a:lnTo>
                    <a:pt x="5816" y="2565"/>
                  </a:lnTo>
                  <a:lnTo>
                    <a:pt x="10718" y="2565"/>
                  </a:lnTo>
                  <a:lnTo>
                    <a:pt x="10718" y="22402"/>
                  </a:lnTo>
                  <a:close/>
                </a:path>
                <a:path w="46354" h="31114">
                  <a:moveTo>
                    <a:pt x="20104" y="0"/>
                  </a:moveTo>
                  <a:lnTo>
                    <a:pt x="20104" y="24523"/>
                  </a:lnTo>
                </a:path>
                <a:path w="46354" h="31114">
                  <a:moveTo>
                    <a:pt x="33527" y="0"/>
                  </a:moveTo>
                  <a:lnTo>
                    <a:pt x="33527" y="24523"/>
                  </a:lnTo>
                </a:path>
                <a:path w="46354" h="31114">
                  <a:moveTo>
                    <a:pt x="4825" y="28575"/>
                  </a:moveTo>
                  <a:lnTo>
                    <a:pt x="4825" y="29908"/>
                  </a:lnTo>
                  <a:lnTo>
                    <a:pt x="3733" y="30975"/>
                  </a:lnTo>
                  <a:lnTo>
                    <a:pt x="2400" y="30975"/>
                  </a:lnTo>
                  <a:lnTo>
                    <a:pt x="1079" y="30975"/>
                  </a:lnTo>
                  <a:lnTo>
                    <a:pt x="0" y="29908"/>
                  </a:lnTo>
                  <a:lnTo>
                    <a:pt x="0" y="28575"/>
                  </a:lnTo>
                  <a:lnTo>
                    <a:pt x="0" y="27241"/>
                  </a:lnTo>
                  <a:lnTo>
                    <a:pt x="1079" y="26162"/>
                  </a:lnTo>
                  <a:lnTo>
                    <a:pt x="2400" y="26162"/>
                  </a:lnTo>
                  <a:lnTo>
                    <a:pt x="3733" y="26162"/>
                  </a:lnTo>
                  <a:lnTo>
                    <a:pt x="4825" y="27241"/>
                  </a:lnTo>
                  <a:lnTo>
                    <a:pt x="4825" y="28575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304180" y="6071666"/>
              <a:ext cx="159385" cy="459740"/>
            </a:xfrm>
            <a:custGeom>
              <a:avLst/>
              <a:gdLst/>
              <a:ahLst/>
              <a:cxnLst/>
              <a:rect l="l" t="t" r="r" b="b"/>
              <a:pathLst>
                <a:path w="159385" h="459740">
                  <a:moveTo>
                    <a:pt x="9105" y="450024"/>
                  </a:moveTo>
                  <a:lnTo>
                    <a:pt x="0" y="450024"/>
                  </a:lnTo>
                  <a:lnTo>
                    <a:pt x="0" y="459676"/>
                  </a:lnTo>
                  <a:lnTo>
                    <a:pt x="9105" y="459676"/>
                  </a:lnTo>
                  <a:lnTo>
                    <a:pt x="9105" y="450024"/>
                  </a:lnTo>
                  <a:close/>
                </a:path>
                <a:path w="159385" h="459740">
                  <a:moveTo>
                    <a:pt x="9105" y="431469"/>
                  </a:moveTo>
                  <a:lnTo>
                    <a:pt x="0" y="431469"/>
                  </a:lnTo>
                  <a:lnTo>
                    <a:pt x="0" y="441134"/>
                  </a:lnTo>
                  <a:lnTo>
                    <a:pt x="9105" y="441134"/>
                  </a:lnTo>
                  <a:lnTo>
                    <a:pt x="9105" y="431469"/>
                  </a:lnTo>
                  <a:close/>
                </a:path>
                <a:path w="159385" h="459740">
                  <a:moveTo>
                    <a:pt x="9105" y="412902"/>
                  </a:moveTo>
                  <a:lnTo>
                    <a:pt x="0" y="412902"/>
                  </a:lnTo>
                  <a:lnTo>
                    <a:pt x="0" y="422567"/>
                  </a:lnTo>
                  <a:lnTo>
                    <a:pt x="9105" y="422567"/>
                  </a:lnTo>
                  <a:lnTo>
                    <a:pt x="9105" y="412902"/>
                  </a:lnTo>
                  <a:close/>
                </a:path>
                <a:path w="159385" h="459740">
                  <a:moveTo>
                    <a:pt x="9105" y="394347"/>
                  </a:moveTo>
                  <a:lnTo>
                    <a:pt x="0" y="394347"/>
                  </a:lnTo>
                  <a:lnTo>
                    <a:pt x="0" y="403999"/>
                  </a:lnTo>
                  <a:lnTo>
                    <a:pt x="9105" y="403999"/>
                  </a:lnTo>
                  <a:lnTo>
                    <a:pt x="9105" y="394347"/>
                  </a:lnTo>
                  <a:close/>
                </a:path>
                <a:path w="159385" h="459740">
                  <a:moveTo>
                    <a:pt x="9105" y="375793"/>
                  </a:moveTo>
                  <a:lnTo>
                    <a:pt x="0" y="375793"/>
                  </a:lnTo>
                  <a:lnTo>
                    <a:pt x="0" y="385457"/>
                  </a:lnTo>
                  <a:lnTo>
                    <a:pt x="9105" y="385457"/>
                  </a:lnTo>
                  <a:lnTo>
                    <a:pt x="9105" y="375793"/>
                  </a:lnTo>
                  <a:close/>
                </a:path>
                <a:path w="159385" h="459740">
                  <a:moveTo>
                    <a:pt x="9105" y="357225"/>
                  </a:moveTo>
                  <a:lnTo>
                    <a:pt x="0" y="357225"/>
                  </a:lnTo>
                  <a:lnTo>
                    <a:pt x="0" y="366877"/>
                  </a:lnTo>
                  <a:lnTo>
                    <a:pt x="9105" y="366877"/>
                  </a:lnTo>
                  <a:lnTo>
                    <a:pt x="9105" y="357225"/>
                  </a:lnTo>
                  <a:close/>
                </a:path>
                <a:path w="159385" h="459740">
                  <a:moveTo>
                    <a:pt x="9105" y="338670"/>
                  </a:moveTo>
                  <a:lnTo>
                    <a:pt x="0" y="338670"/>
                  </a:lnTo>
                  <a:lnTo>
                    <a:pt x="0" y="348335"/>
                  </a:lnTo>
                  <a:lnTo>
                    <a:pt x="9105" y="348335"/>
                  </a:lnTo>
                  <a:lnTo>
                    <a:pt x="9105" y="338670"/>
                  </a:lnTo>
                  <a:close/>
                </a:path>
                <a:path w="159385" h="459740">
                  <a:moveTo>
                    <a:pt x="9105" y="320116"/>
                  </a:moveTo>
                  <a:lnTo>
                    <a:pt x="0" y="320116"/>
                  </a:lnTo>
                  <a:lnTo>
                    <a:pt x="0" y="329768"/>
                  </a:lnTo>
                  <a:lnTo>
                    <a:pt x="9105" y="329768"/>
                  </a:lnTo>
                  <a:lnTo>
                    <a:pt x="9105" y="320116"/>
                  </a:lnTo>
                  <a:close/>
                </a:path>
                <a:path w="159385" h="459740">
                  <a:moveTo>
                    <a:pt x="9105" y="301561"/>
                  </a:moveTo>
                  <a:lnTo>
                    <a:pt x="0" y="301561"/>
                  </a:lnTo>
                  <a:lnTo>
                    <a:pt x="0" y="311213"/>
                  </a:lnTo>
                  <a:lnTo>
                    <a:pt x="9105" y="311213"/>
                  </a:lnTo>
                  <a:lnTo>
                    <a:pt x="9105" y="301561"/>
                  </a:lnTo>
                  <a:close/>
                </a:path>
                <a:path w="159385" h="459740">
                  <a:moveTo>
                    <a:pt x="9105" y="282981"/>
                  </a:moveTo>
                  <a:lnTo>
                    <a:pt x="0" y="282981"/>
                  </a:lnTo>
                  <a:lnTo>
                    <a:pt x="0" y="292646"/>
                  </a:lnTo>
                  <a:lnTo>
                    <a:pt x="9105" y="292646"/>
                  </a:lnTo>
                  <a:lnTo>
                    <a:pt x="9105" y="282981"/>
                  </a:lnTo>
                  <a:close/>
                </a:path>
                <a:path w="159385" h="459740">
                  <a:moveTo>
                    <a:pt x="9105" y="264439"/>
                  </a:moveTo>
                  <a:lnTo>
                    <a:pt x="0" y="264439"/>
                  </a:lnTo>
                  <a:lnTo>
                    <a:pt x="0" y="274104"/>
                  </a:lnTo>
                  <a:lnTo>
                    <a:pt x="9105" y="274104"/>
                  </a:lnTo>
                  <a:lnTo>
                    <a:pt x="9105" y="264439"/>
                  </a:lnTo>
                  <a:close/>
                </a:path>
                <a:path w="159385" h="459740">
                  <a:moveTo>
                    <a:pt x="9105" y="245884"/>
                  </a:moveTo>
                  <a:lnTo>
                    <a:pt x="0" y="245884"/>
                  </a:lnTo>
                  <a:lnTo>
                    <a:pt x="0" y="255549"/>
                  </a:lnTo>
                  <a:lnTo>
                    <a:pt x="9105" y="255549"/>
                  </a:lnTo>
                  <a:lnTo>
                    <a:pt x="9105" y="245884"/>
                  </a:lnTo>
                  <a:close/>
                </a:path>
                <a:path w="159385" h="459740">
                  <a:moveTo>
                    <a:pt x="9105" y="227317"/>
                  </a:moveTo>
                  <a:lnTo>
                    <a:pt x="0" y="227317"/>
                  </a:lnTo>
                  <a:lnTo>
                    <a:pt x="0" y="236982"/>
                  </a:lnTo>
                  <a:lnTo>
                    <a:pt x="9105" y="236982"/>
                  </a:lnTo>
                  <a:lnTo>
                    <a:pt x="9105" y="227317"/>
                  </a:lnTo>
                  <a:close/>
                </a:path>
                <a:path w="159385" h="459740">
                  <a:moveTo>
                    <a:pt x="9105" y="208749"/>
                  </a:moveTo>
                  <a:lnTo>
                    <a:pt x="0" y="208749"/>
                  </a:lnTo>
                  <a:lnTo>
                    <a:pt x="0" y="218414"/>
                  </a:lnTo>
                  <a:lnTo>
                    <a:pt x="9105" y="218414"/>
                  </a:lnTo>
                  <a:lnTo>
                    <a:pt x="9105" y="208749"/>
                  </a:lnTo>
                  <a:close/>
                </a:path>
                <a:path w="159385" h="459740">
                  <a:moveTo>
                    <a:pt x="9105" y="190220"/>
                  </a:moveTo>
                  <a:lnTo>
                    <a:pt x="0" y="190220"/>
                  </a:lnTo>
                  <a:lnTo>
                    <a:pt x="0" y="199859"/>
                  </a:lnTo>
                  <a:lnTo>
                    <a:pt x="9105" y="199859"/>
                  </a:lnTo>
                  <a:lnTo>
                    <a:pt x="9105" y="190220"/>
                  </a:lnTo>
                  <a:close/>
                </a:path>
                <a:path w="159385" h="459740">
                  <a:moveTo>
                    <a:pt x="9105" y="171640"/>
                  </a:moveTo>
                  <a:lnTo>
                    <a:pt x="0" y="171640"/>
                  </a:lnTo>
                  <a:lnTo>
                    <a:pt x="0" y="181292"/>
                  </a:lnTo>
                  <a:lnTo>
                    <a:pt x="9105" y="181292"/>
                  </a:lnTo>
                  <a:lnTo>
                    <a:pt x="9105" y="171640"/>
                  </a:lnTo>
                  <a:close/>
                </a:path>
                <a:path w="159385" h="459740">
                  <a:moveTo>
                    <a:pt x="9105" y="153073"/>
                  </a:moveTo>
                  <a:lnTo>
                    <a:pt x="0" y="153073"/>
                  </a:lnTo>
                  <a:lnTo>
                    <a:pt x="0" y="162737"/>
                  </a:lnTo>
                  <a:lnTo>
                    <a:pt x="9105" y="162737"/>
                  </a:lnTo>
                  <a:lnTo>
                    <a:pt x="9105" y="153073"/>
                  </a:lnTo>
                  <a:close/>
                </a:path>
                <a:path w="159385" h="459740">
                  <a:moveTo>
                    <a:pt x="9105" y="134518"/>
                  </a:moveTo>
                  <a:lnTo>
                    <a:pt x="0" y="134518"/>
                  </a:lnTo>
                  <a:lnTo>
                    <a:pt x="0" y="144183"/>
                  </a:lnTo>
                  <a:lnTo>
                    <a:pt x="9105" y="144183"/>
                  </a:lnTo>
                  <a:lnTo>
                    <a:pt x="9105" y="134518"/>
                  </a:lnTo>
                  <a:close/>
                </a:path>
                <a:path w="159385" h="459740">
                  <a:moveTo>
                    <a:pt x="9105" y="115963"/>
                  </a:moveTo>
                  <a:lnTo>
                    <a:pt x="0" y="115963"/>
                  </a:lnTo>
                  <a:lnTo>
                    <a:pt x="0" y="125628"/>
                  </a:lnTo>
                  <a:lnTo>
                    <a:pt x="9105" y="125628"/>
                  </a:lnTo>
                  <a:lnTo>
                    <a:pt x="9105" y="115963"/>
                  </a:lnTo>
                  <a:close/>
                </a:path>
                <a:path w="159385" h="459740">
                  <a:moveTo>
                    <a:pt x="9105" y="97396"/>
                  </a:moveTo>
                  <a:lnTo>
                    <a:pt x="0" y="97396"/>
                  </a:lnTo>
                  <a:lnTo>
                    <a:pt x="0" y="107061"/>
                  </a:lnTo>
                  <a:lnTo>
                    <a:pt x="9105" y="107061"/>
                  </a:lnTo>
                  <a:lnTo>
                    <a:pt x="9105" y="97396"/>
                  </a:lnTo>
                  <a:close/>
                </a:path>
                <a:path w="159385" h="459740">
                  <a:moveTo>
                    <a:pt x="9105" y="78841"/>
                  </a:moveTo>
                  <a:lnTo>
                    <a:pt x="0" y="78841"/>
                  </a:lnTo>
                  <a:lnTo>
                    <a:pt x="0" y="88506"/>
                  </a:lnTo>
                  <a:lnTo>
                    <a:pt x="9105" y="88506"/>
                  </a:lnTo>
                  <a:lnTo>
                    <a:pt x="9105" y="78841"/>
                  </a:lnTo>
                  <a:close/>
                </a:path>
                <a:path w="159385" h="459740">
                  <a:moveTo>
                    <a:pt x="43446" y="22567"/>
                  </a:moveTo>
                  <a:lnTo>
                    <a:pt x="42887" y="21996"/>
                  </a:lnTo>
                  <a:lnTo>
                    <a:pt x="41516" y="21996"/>
                  </a:lnTo>
                  <a:lnTo>
                    <a:pt x="40970" y="22567"/>
                  </a:lnTo>
                  <a:lnTo>
                    <a:pt x="40970" y="23939"/>
                  </a:lnTo>
                  <a:lnTo>
                    <a:pt x="41516" y="24485"/>
                  </a:lnTo>
                  <a:lnTo>
                    <a:pt x="42887" y="24485"/>
                  </a:lnTo>
                  <a:lnTo>
                    <a:pt x="43446" y="23939"/>
                  </a:lnTo>
                  <a:lnTo>
                    <a:pt x="43446" y="23241"/>
                  </a:lnTo>
                  <a:lnTo>
                    <a:pt x="43446" y="22567"/>
                  </a:lnTo>
                  <a:close/>
                </a:path>
                <a:path w="159385" h="459740">
                  <a:moveTo>
                    <a:pt x="43446" y="558"/>
                  </a:moveTo>
                  <a:lnTo>
                    <a:pt x="42887" y="0"/>
                  </a:lnTo>
                  <a:lnTo>
                    <a:pt x="41516" y="0"/>
                  </a:lnTo>
                  <a:lnTo>
                    <a:pt x="40970" y="558"/>
                  </a:lnTo>
                  <a:lnTo>
                    <a:pt x="40970" y="1943"/>
                  </a:lnTo>
                  <a:lnTo>
                    <a:pt x="41516" y="2489"/>
                  </a:lnTo>
                  <a:lnTo>
                    <a:pt x="42887" y="2489"/>
                  </a:lnTo>
                  <a:lnTo>
                    <a:pt x="43446" y="1943"/>
                  </a:lnTo>
                  <a:lnTo>
                    <a:pt x="43446" y="1244"/>
                  </a:lnTo>
                  <a:lnTo>
                    <a:pt x="43446" y="558"/>
                  </a:lnTo>
                  <a:close/>
                </a:path>
                <a:path w="159385" h="459740">
                  <a:moveTo>
                    <a:pt x="61112" y="73723"/>
                  </a:moveTo>
                  <a:lnTo>
                    <a:pt x="54000" y="73723"/>
                  </a:lnTo>
                  <a:lnTo>
                    <a:pt x="17919" y="73723"/>
                  </a:lnTo>
                  <a:lnTo>
                    <a:pt x="17919" y="92290"/>
                  </a:lnTo>
                  <a:lnTo>
                    <a:pt x="61112" y="92290"/>
                  </a:lnTo>
                  <a:lnTo>
                    <a:pt x="61112" y="73723"/>
                  </a:lnTo>
                  <a:close/>
                </a:path>
                <a:path w="159385" h="459740">
                  <a:moveTo>
                    <a:pt x="159156" y="450024"/>
                  </a:moveTo>
                  <a:lnTo>
                    <a:pt x="150063" y="450024"/>
                  </a:lnTo>
                  <a:lnTo>
                    <a:pt x="150063" y="459676"/>
                  </a:lnTo>
                  <a:lnTo>
                    <a:pt x="159156" y="459676"/>
                  </a:lnTo>
                  <a:lnTo>
                    <a:pt x="159156" y="450024"/>
                  </a:lnTo>
                  <a:close/>
                </a:path>
                <a:path w="159385" h="459740">
                  <a:moveTo>
                    <a:pt x="159156" y="431469"/>
                  </a:moveTo>
                  <a:lnTo>
                    <a:pt x="150063" y="431469"/>
                  </a:lnTo>
                  <a:lnTo>
                    <a:pt x="150063" y="441134"/>
                  </a:lnTo>
                  <a:lnTo>
                    <a:pt x="159156" y="441134"/>
                  </a:lnTo>
                  <a:lnTo>
                    <a:pt x="159156" y="431469"/>
                  </a:lnTo>
                  <a:close/>
                </a:path>
                <a:path w="159385" h="459740">
                  <a:moveTo>
                    <a:pt x="159156" y="412902"/>
                  </a:moveTo>
                  <a:lnTo>
                    <a:pt x="150063" y="412902"/>
                  </a:lnTo>
                  <a:lnTo>
                    <a:pt x="150063" y="422567"/>
                  </a:lnTo>
                  <a:lnTo>
                    <a:pt x="159156" y="422567"/>
                  </a:lnTo>
                  <a:lnTo>
                    <a:pt x="159156" y="412902"/>
                  </a:lnTo>
                  <a:close/>
                </a:path>
                <a:path w="159385" h="459740">
                  <a:moveTo>
                    <a:pt x="159156" y="394347"/>
                  </a:moveTo>
                  <a:lnTo>
                    <a:pt x="150063" y="394347"/>
                  </a:lnTo>
                  <a:lnTo>
                    <a:pt x="150063" y="403999"/>
                  </a:lnTo>
                  <a:lnTo>
                    <a:pt x="159156" y="403999"/>
                  </a:lnTo>
                  <a:lnTo>
                    <a:pt x="159156" y="394347"/>
                  </a:lnTo>
                  <a:close/>
                </a:path>
                <a:path w="159385" h="459740">
                  <a:moveTo>
                    <a:pt x="159156" y="375793"/>
                  </a:moveTo>
                  <a:lnTo>
                    <a:pt x="150063" y="375793"/>
                  </a:lnTo>
                  <a:lnTo>
                    <a:pt x="150063" y="385457"/>
                  </a:lnTo>
                  <a:lnTo>
                    <a:pt x="159156" y="385457"/>
                  </a:lnTo>
                  <a:lnTo>
                    <a:pt x="159156" y="375793"/>
                  </a:lnTo>
                  <a:close/>
                </a:path>
                <a:path w="159385" h="459740">
                  <a:moveTo>
                    <a:pt x="159156" y="357225"/>
                  </a:moveTo>
                  <a:lnTo>
                    <a:pt x="150063" y="357225"/>
                  </a:lnTo>
                  <a:lnTo>
                    <a:pt x="150063" y="366877"/>
                  </a:lnTo>
                  <a:lnTo>
                    <a:pt x="159156" y="366877"/>
                  </a:lnTo>
                  <a:lnTo>
                    <a:pt x="159156" y="357225"/>
                  </a:lnTo>
                  <a:close/>
                </a:path>
                <a:path w="159385" h="459740">
                  <a:moveTo>
                    <a:pt x="159156" y="338670"/>
                  </a:moveTo>
                  <a:lnTo>
                    <a:pt x="150063" y="338670"/>
                  </a:lnTo>
                  <a:lnTo>
                    <a:pt x="150063" y="348335"/>
                  </a:lnTo>
                  <a:lnTo>
                    <a:pt x="159156" y="348335"/>
                  </a:lnTo>
                  <a:lnTo>
                    <a:pt x="159156" y="338670"/>
                  </a:lnTo>
                  <a:close/>
                </a:path>
                <a:path w="159385" h="459740">
                  <a:moveTo>
                    <a:pt x="159156" y="320116"/>
                  </a:moveTo>
                  <a:lnTo>
                    <a:pt x="150063" y="320116"/>
                  </a:lnTo>
                  <a:lnTo>
                    <a:pt x="150063" y="329768"/>
                  </a:lnTo>
                  <a:lnTo>
                    <a:pt x="159156" y="329768"/>
                  </a:lnTo>
                  <a:lnTo>
                    <a:pt x="159156" y="320116"/>
                  </a:lnTo>
                  <a:close/>
                </a:path>
                <a:path w="159385" h="459740">
                  <a:moveTo>
                    <a:pt x="159156" y="301561"/>
                  </a:moveTo>
                  <a:lnTo>
                    <a:pt x="150063" y="301561"/>
                  </a:lnTo>
                  <a:lnTo>
                    <a:pt x="150063" y="311213"/>
                  </a:lnTo>
                  <a:lnTo>
                    <a:pt x="159156" y="311213"/>
                  </a:lnTo>
                  <a:lnTo>
                    <a:pt x="159156" y="301561"/>
                  </a:lnTo>
                  <a:close/>
                </a:path>
                <a:path w="159385" h="459740">
                  <a:moveTo>
                    <a:pt x="159156" y="282981"/>
                  </a:moveTo>
                  <a:lnTo>
                    <a:pt x="150063" y="282981"/>
                  </a:lnTo>
                  <a:lnTo>
                    <a:pt x="150063" y="292646"/>
                  </a:lnTo>
                  <a:lnTo>
                    <a:pt x="159156" y="292646"/>
                  </a:lnTo>
                  <a:lnTo>
                    <a:pt x="159156" y="282981"/>
                  </a:lnTo>
                  <a:close/>
                </a:path>
                <a:path w="159385" h="459740">
                  <a:moveTo>
                    <a:pt x="159156" y="264439"/>
                  </a:moveTo>
                  <a:lnTo>
                    <a:pt x="150063" y="264439"/>
                  </a:lnTo>
                  <a:lnTo>
                    <a:pt x="150063" y="274104"/>
                  </a:lnTo>
                  <a:lnTo>
                    <a:pt x="159156" y="274104"/>
                  </a:lnTo>
                  <a:lnTo>
                    <a:pt x="159156" y="264439"/>
                  </a:lnTo>
                  <a:close/>
                </a:path>
                <a:path w="159385" h="459740">
                  <a:moveTo>
                    <a:pt x="159156" y="245884"/>
                  </a:moveTo>
                  <a:lnTo>
                    <a:pt x="150063" y="245884"/>
                  </a:lnTo>
                  <a:lnTo>
                    <a:pt x="150063" y="255549"/>
                  </a:lnTo>
                  <a:lnTo>
                    <a:pt x="159156" y="255549"/>
                  </a:lnTo>
                  <a:lnTo>
                    <a:pt x="159156" y="245884"/>
                  </a:lnTo>
                  <a:close/>
                </a:path>
                <a:path w="159385" h="459740">
                  <a:moveTo>
                    <a:pt x="159156" y="227317"/>
                  </a:moveTo>
                  <a:lnTo>
                    <a:pt x="150063" y="227317"/>
                  </a:lnTo>
                  <a:lnTo>
                    <a:pt x="150063" y="236982"/>
                  </a:lnTo>
                  <a:lnTo>
                    <a:pt x="159156" y="236982"/>
                  </a:lnTo>
                  <a:lnTo>
                    <a:pt x="159156" y="227317"/>
                  </a:lnTo>
                  <a:close/>
                </a:path>
                <a:path w="159385" h="459740">
                  <a:moveTo>
                    <a:pt x="159156" y="208749"/>
                  </a:moveTo>
                  <a:lnTo>
                    <a:pt x="150063" y="208749"/>
                  </a:lnTo>
                  <a:lnTo>
                    <a:pt x="150063" y="218414"/>
                  </a:lnTo>
                  <a:lnTo>
                    <a:pt x="159156" y="218414"/>
                  </a:lnTo>
                  <a:lnTo>
                    <a:pt x="159156" y="208749"/>
                  </a:lnTo>
                  <a:close/>
                </a:path>
                <a:path w="159385" h="459740">
                  <a:moveTo>
                    <a:pt x="159156" y="190220"/>
                  </a:moveTo>
                  <a:lnTo>
                    <a:pt x="150063" y="190220"/>
                  </a:lnTo>
                  <a:lnTo>
                    <a:pt x="150063" y="199859"/>
                  </a:lnTo>
                  <a:lnTo>
                    <a:pt x="159156" y="199859"/>
                  </a:lnTo>
                  <a:lnTo>
                    <a:pt x="159156" y="190220"/>
                  </a:lnTo>
                  <a:close/>
                </a:path>
                <a:path w="159385" h="459740">
                  <a:moveTo>
                    <a:pt x="159156" y="171640"/>
                  </a:moveTo>
                  <a:lnTo>
                    <a:pt x="150063" y="171640"/>
                  </a:lnTo>
                  <a:lnTo>
                    <a:pt x="150063" y="181292"/>
                  </a:lnTo>
                  <a:lnTo>
                    <a:pt x="159156" y="181292"/>
                  </a:lnTo>
                  <a:lnTo>
                    <a:pt x="159156" y="171640"/>
                  </a:lnTo>
                  <a:close/>
                </a:path>
                <a:path w="159385" h="459740">
                  <a:moveTo>
                    <a:pt x="159156" y="153073"/>
                  </a:moveTo>
                  <a:lnTo>
                    <a:pt x="150075" y="153073"/>
                  </a:lnTo>
                  <a:lnTo>
                    <a:pt x="150075" y="162737"/>
                  </a:lnTo>
                  <a:lnTo>
                    <a:pt x="159156" y="162737"/>
                  </a:lnTo>
                  <a:lnTo>
                    <a:pt x="159156" y="153073"/>
                  </a:lnTo>
                  <a:close/>
                </a:path>
                <a:path w="159385" h="459740">
                  <a:moveTo>
                    <a:pt x="159156" y="134518"/>
                  </a:moveTo>
                  <a:lnTo>
                    <a:pt x="150063" y="134518"/>
                  </a:lnTo>
                  <a:lnTo>
                    <a:pt x="150063" y="144183"/>
                  </a:lnTo>
                  <a:lnTo>
                    <a:pt x="159156" y="144183"/>
                  </a:lnTo>
                  <a:lnTo>
                    <a:pt x="159156" y="134518"/>
                  </a:lnTo>
                  <a:close/>
                </a:path>
                <a:path w="159385" h="459740">
                  <a:moveTo>
                    <a:pt x="159156" y="115963"/>
                  </a:moveTo>
                  <a:lnTo>
                    <a:pt x="150063" y="115963"/>
                  </a:lnTo>
                  <a:lnTo>
                    <a:pt x="150063" y="125628"/>
                  </a:lnTo>
                  <a:lnTo>
                    <a:pt x="159156" y="125628"/>
                  </a:lnTo>
                  <a:lnTo>
                    <a:pt x="159156" y="115963"/>
                  </a:lnTo>
                  <a:close/>
                </a:path>
                <a:path w="159385" h="459740">
                  <a:moveTo>
                    <a:pt x="159156" y="97396"/>
                  </a:moveTo>
                  <a:lnTo>
                    <a:pt x="150063" y="97396"/>
                  </a:lnTo>
                  <a:lnTo>
                    <a:pt x="150063" y="107061"/>
                  </a:lnTo>
                  <a:lnTo>
                    <a:pt x="159156" y="107061"/>
                  </a:lnTo>
                  <a:lnTo>
                    <a:pt x="159156" y="97396"/>
                  </a:lnTo>
                  <a:close/>
                </a:path>
                <a:path w="159385" h="459740">
                  <a:moveTo>
                    <a:pt x="159156" y="78841"/>
                  </a:moveTo>
                  <a:lnTo>
                    <a:pt x="150063" y="78841"/>
                  </a:lnTo>
                  <a:lnTo>
                    <a:pt x="150063" y="88506"/>
                  </a:lnTo>
                  <a:lnTo>
                    <a:pt x="159156" y="88506"/>
                  </a:lnTo>
                  <a:lnTo>
                    <a:pt x="159156" y="788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358192" y="6145385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358192" y="6154192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358192" y="6154192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355906" y="615902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355906" y="615902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349940" y="61584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349940" y="615845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349938" y="614538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349938" y="614538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324933" y="614538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324933" y="614538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329195" y="614538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329195" y="614538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326357" y="615761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326357" y="615761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333176" y="614538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333176" y="614538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329195" y="615079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329195" y="615079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324642" y="6158745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324642" y="6158745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339426" y="6145385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339426" y="6145385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344260" y="614538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344260" y="614538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336016" y="6159588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73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336016" y="6159588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7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344831" y="6159316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344831" y="6159316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353067" y="614538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353067" y="614538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358192" y="6149939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358192" y="6149939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360739" y="614538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360739" y="614538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361593" y="616130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361593" y="616130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322100" y="6163957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358192" y="616395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358192" y="6172773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358192" y="6172773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355906" y="617760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355906" y="617760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349940" y="617704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349940" y="617704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349938" y="616395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349938" y="616395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324933" y="6163957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324933" y="6163957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329195" y="616395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329195" y="616395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326357" y="617618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326357" y="617618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333176" y="616395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333176" y="616395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329195" y="616937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329195" y="616937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324642" y="6177326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324642" y="6177326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339426" y="6163957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339426" y="6163957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344260" y="616396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344260" y="616396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336016" y="6178170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73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336016" y="6178170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7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344831" y="6177889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344831" y="6177889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353067" y="616395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353067" y="616395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358192" y="616851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358192" y="616851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360739" y="616395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360739" y="616395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6"/>
                  </a:moveTo>
                  <a:lnTo>
                    <a:pt x="1739" y="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361593" y="617987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361593" y="617987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322100" y="6182524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358192" y="618253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358192" y="6191345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358192" y="6191345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355906" y="619617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4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355906" y="619617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70"/>
                  </a:moveTo>
                  <a:lnTo>
                    <a:pt x="1739" y="2470"/>
                  </a:lnTo>
                </a:path>
              </a:pathLst>
            </a:custGeom>
            <a:ln w="49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349940" y="619561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349940" y="619561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349938" y="618253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349938" y="618253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324933" y="618253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324933" y="618253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329195" y="618253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329195" y="618253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326357" y="619475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326357" y="619475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333176" y="618253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333176" y="618253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329195" y="61879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329195" y="61879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324642" y="6195899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5324642" y="6195899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339426" y="6182530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99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5339426" y="6182530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9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344260" y="618253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344260" y="618253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336016" y="6196751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60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336016" y="6196751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6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344831" y="6196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60" y="0"/>
                  </a:moveTo>
                  <a:lnTo>
                    <a:pt x="0" y="0"/>
                  </a:lnTo>
                  <a:lnTo>
                    <a:pt x="2260" y="2540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344831" y="6196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0"/>
                  </a:moveTo>
                  <a:lnTo>
                    <a:pt x="2260" y="0"/>
                  </a:lnTo>
                  <a:lnTo>
                    <a:pt x="2260" y="254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353067" y="618253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353067" y="618253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358192" y="618709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358192" y="618709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360739" y="618253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360739" y="618253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361593" y="619846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4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361593" y="619846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0"/>
                  </a:moveTo>
                  <a:lnTo>
                    <a:pt x="1739" y="132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322100" y="6201117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358192" y="620111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358192" y="620991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358192" y="620991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355906" y="621475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355906" y="621475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349940" y="62141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349940" y="621418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349938" y="6201111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349938" y="6201111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324933" y="6201111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324933" y="6201111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329195" y="6201111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329195" y="6201111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326357" y="621333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326357" y="621333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333176" y="6201111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333176" y="6201111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329195" y="62065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329195" y="62065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324642" y="6214471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324642" y="6214471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339426" y="6201111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339426" y="6201111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344260" y="620111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344260" y="620111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336016" y="6215323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73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336016" y="6215323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7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344831" y="6215033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65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344831" y="6215033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6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353067" y="6201111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353067" y="6201111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358192" y="620566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358192" y="620566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360739" y="6201111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360739" y="6201111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361593" y="621702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361593" y="621702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322100" y="6219684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358192" y="6219683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1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358192" y="622850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358192" y="622850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355906" y="623332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4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355906" y="623332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70"/>
                  </a:moveTo>
                  <a:lnTo>
                    <a:pt x="1739" y="2470"/>
                  </a:lnTo>
                </a:path>
              </a:pathLst>
            </a:custGeom>
            <a:ln w="49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349940" y="623277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349940" y="623277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349938" y="621968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349938" y="621968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324933" y="6219683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5324933" y="6219683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5329195" y="621968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5329195" y="621968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326357" y="623189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326357" y="623189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333176" y="621968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5333176" y="621968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5329195" y="622508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329195" y="622508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324642" y="6233042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324642" y="6233042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339426" y="6219683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5339426" y="6219683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344260" y="621967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344260" y="621967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336016" y="6233915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47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5336016" y="6233915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4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5344831" y="6233614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5344831" y="6233614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5353067" y="6219683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5353067" y="6219683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5358192" y="6224245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5358192" y="6224245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360739" y="6219683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360739" y="6219683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361593" y="62356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5361593" y="623561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5322100" y="623826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5358192" y="6238265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5358192" y="624707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5358192" y="624707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5355906" y="625191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5355906" y="625191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5349940" y="625133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5349940" y="625133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5349938" y="623826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5349938" y="623826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324933" y="623826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5324933" y="623826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329195" y="623826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5329195" y="623826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326357" y="625049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326357" y="625049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333176" y="623826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333176" y="623826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329195" y="62436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329195" y="62436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324642" y="6251624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324642" y="6251624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339426" y="6238265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5339426" y="6238265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344260" y="623826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344260" y="623826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336016" y="6252467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73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5336016" y="6252467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7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344831" y="6252186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344831" y="6252186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353067" y="623826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2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353067" y="623826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2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358192" y="6242809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358192" y="6242809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360739" y="623826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360739" y="623826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361593" y="625418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361593" y="625418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322100" y="625684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358192" y="6256837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1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358192" y="6265643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358192" y="6265643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355906" y="627046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4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355906" y="627046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70"/>
                  </a:moveTo>
                  <a:lnTo>
                    <a:pt x="1739" y="2470"/>
                  </a:lnTo>
                </a:path>
              </a:pathLst>
            </a:custGeom>
            <a:ln w="49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349940" y="626991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349940" y="626991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349938" y="625683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349938" y="625683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324933" y="6256837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324933" y="6256837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329195" y="625683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329195" y="625683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326357" y="626905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326357" y="626905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333176" y="625683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333176" y="625683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329195" y="626224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329195" y="626224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324642" y="6270196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324642" y="6270196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339426" y="6256837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339426" y="6256837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344260" y="625684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344260" y="625684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336016" y="6271049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60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336016" y="6271049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6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344831" y="6270768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344831" y="6270768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353067" y="625683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353067" y="625683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358192" y="6261381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358192" y="6261381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360739" y="625683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360739" y="625683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361593" y="627275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361593" y="627275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322100" y="6275412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358192" y="6275408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358192" y="628421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358192" y="628421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355906" y="628904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4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355906" y="628904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70"/>
                  </a:moveTo>
                  <a:lnTo>
                    <a:pt x="1739" y="2470"/>
                  </a:lnTo>
                </a:path>
              </a:pathLst>
            </a:custGeom>
            <a:ln w="49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349940" y="62884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349940" y="628848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349938" y="6275408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349938" y="6275408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324933" y="627540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324933" y="627540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329195" y="6275408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329195" y="6275408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326357" y="628764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326357" y="628764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333176" y="6275408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333176" y="6275408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329195" y="628081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329195" y="628081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324642" y="6288778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324642" y="6288778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339426" y="6275408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339426" y="6275408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344260" y="627540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344260" y="627540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336016" y="6289621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73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336016" y="6289621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7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344831" y="6289340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344831" y="6289340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353067" y="6275408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353067" y="6275408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358192" y="627996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358192" y="627996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360739" y="6275408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360739" y="6275408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6"/>
                  </a:moveTo>
                  <a:lnTo>
                    <a:pt x="1739" y="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361593" y="629133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361593" y="629133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322100" y="629400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54"/>
                  </a:lnTo>
                  <a:lnTo>
                    <a:pt x="43192" y="18554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358192" y="629399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1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358192" y="630280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358192" y="630280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355906" y="630763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355906" y="630763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349940" y="630707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349940" y="630707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5349938" y="629399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349938" y="629399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324933" y="629399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324933" y="629399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329195" y="629399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329195" y="629399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326357" y="630620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326357" y="630620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333176" y="629399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333176" y="629399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329195" y="629938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329195" y="629938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324642" y="6307340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324642" y="6307340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339426" y="6293990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26"/>
                  </a:lnTo>
                  <a:lnTo>
                    <a:pt x="0" y="48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339426" y="6293990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26"/>
                  </a:lnTo>
                  <a:lnTo>
                    <a:pt x="7658" y="4826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344260" y="62939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344260" y="62939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2"/>
                  </a:moveTo>
                  <a:lnTo>
                    <a:pt x="1739" y="2412"/>
                  </a:lnTo>
                </a:path>
              </a:pathLst>
            </a:custGeom>
            <a:ln w="48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336016" y="6308202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73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336016" y="6308202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7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344831" y="6307922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344831" y="6307922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353067" y="629399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353067" y="629399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358192" y="629854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358192" y="629854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5360739" y="629399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360739" y="629399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361593" y="630991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4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361593" y="630991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0"/>
                  </a:moveTo>
                  <a:lnTo>
                    <a:pt x="1739" y="132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322100" y="6312560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358192" y="631256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358192" y="6321368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358192" y="6321368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355906" y="632620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4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355906" y="632620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70"/>
                  </a:moveTo>
                  <a:lnTo>
                    <a:pt x="1739" y="2470"/>
                  </a:lnTo>
                </a:path>
              </a:pathLst>
            </a:custGeom>
            <a:ln w="49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349940" y="632564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349940" y="632564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349938" y="631256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349938" y="631256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324933" y="631256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324933" y="631256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329195" y="631256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329195" y="631256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326357" y="632478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326357" y="632478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333176" y="631256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333176" y="631256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329195" y="631795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329195" y="631795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5324642" y="6325923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5324642" y="6325923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339426" y="6312562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339426" y="6312562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344260" y="631255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344260" y="631255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336016" y="6326775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73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336016" y="6326775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7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344831" y="6326504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344831" y="6326504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353067" y="6312562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353067" y="6312562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358192" y="631710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358192" y="6317106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360739" y="631256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360739" y="631256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361593" y="632847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361593" y="632847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33"/>
                  </a:moveTo>
                  <a:lnTo>
                    <a:pt x="1739" y="13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322100" y="6331152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358192" y="6331145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1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358192" y="633994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358192" y="633994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355906" y="634478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355906" y="634478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349940" y="634420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349940" y="634420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349938" y="633114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349938" y="633114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5324933" y="633114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5324933" y="633114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5329195" y="633114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329195" y="633114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326357" y="634336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326357" y="634336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333176" y="633114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5333176" y="633114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329195" y="633654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329195" y="633654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324642" y="6344504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324642" y="6344504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339426" y="6331145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339426" y="6331145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344260" y="633114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344260" y="633114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336016" y="6345357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60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336016" y="6345357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6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344831" y="6345067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344831" y="6345067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353067" y="633114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2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353067" y="633114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2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358192" y="633567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358192" y="633567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360739" y="633114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360739" y="633114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361593" y="634706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361593" y="634706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5322100" y="6349720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358192" y="6349716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358192" y="6358513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358192" y="6358513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355906" y="636336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355906" y="636336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349940" y="636277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349940" y="636277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349938" y="634971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349938" y="634971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324933" y="634971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5324933" y="634971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5329195" y="634971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5329195" y="634971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5326357" y="636194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5326357" y="636194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5333176" y="634971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5333176" y="634971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5329195" y="635512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5329195" y="6355122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5324642" y="6363077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5324642" y="6363077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5339426" y="6349716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5339426" y="6349716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5344260" y="634971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5344260" y="634971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5336016" y="6363919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86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5336016" y="6363919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8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5344831" y="6363638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65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5344831" y="6363638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6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5353067" y="634971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353067" y="634971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358192" y="635426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358192" y="635426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360739" y="634971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360739" y="634971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361593" y="636563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361593" y="636563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322100" y="6368287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358192" y="636828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1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358192" y="6377095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358192" y="6377095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355906" y="638193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4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355906" y="638193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70"/>
                  </a:moveTo>
                  <a:lnTo>
                    <a:pt x="1739" y="2470"/>
                  </a:lnTo>
                </a:path>
              </a:pathLst>
            </a:custGeom>
            <a:ln w="49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349940" y="638136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349940" y="638136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349938" y="636828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349938" y="636828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324933" y="6368289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82"/>
                  </a:lnTo>
                  <a:lnTo>
                    <a:pt x="4559" y="36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324933" y="6368289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82"/>
                  </a:lnTo>
                  <a:lnTo>
                    <a:pt x="4559" y="368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329195" y="636828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329195" y="636828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326357" y="638050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326357" y="638050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333176" y="636828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333176" y="636828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329195" y="637369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329195" y="637369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324642" y="6381648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324642" y="6381648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339426" y="6368289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26"/>
                  </a:lnTo>
                  <a:lnTo>
                    <a:pt x="0" y="48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339426" y="6368289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26"/>
                  </a:lnTo>
                  <a:lnTo>
                    <a:pt x="7658" y="4826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344260" y="636828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5344260" y="636828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2"/>
                  </a:moveTo>
                  <a:lnTo>
                    <a:pt x="1739" y="2412"/>
                  </a:lnTo>
                </a:path>
              </a:pathLst>
            </a:custGeom>
            <a:ln w="48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5336016" y="6382510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47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5336016" y="6382510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4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5344831" y="6382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60" y="0"/>
                  </a:moveTo>
                  <a:lnTo>
                    <a:pt x="0" y="0"/>
                  </a:lnTo>
                  <a:lnTo>
                    <a:pt x="2260" y="2540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5344831" y="6382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0"/>
                  </a:moveTo>
                  <a:lnTo>
                    <a:pt x="2260" y="0"/>
                  </a:lnTo>
                  <a:lnTo>
                    <a:pt x="2260" y="254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5353067" y="636828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5353067" y="636828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5358192" y="637284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5358192" y="637284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5360739" y="636828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5360739" y="636828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5361593" y="638421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5361593" y="638421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5322100" y="6386880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5358192" y="638687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1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5358192" y="639566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5358192" y="639566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5355906" y="640051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5355906" y="640051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5349940" y="639992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5349940" y="639992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5349938" y="638687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5349938" y="638687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5324933" y="638687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5324933" y="638687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5329195" y="638687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5329195" y="638687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5326357" y="639908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5326357" y="639908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5333176" y="638687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5333176" y="638687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5329195" y="639226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5329195" y="639226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5324642" y="6400230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5324642" y="6400230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5339426" y="6386870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5339426" y="6386870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5344260" y="638686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5344260" y="638686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5336016" y="6401072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60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5336016" y="6401072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6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5344831" y="6400783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5344831" y="6400783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5353067" y="638687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5353067" y="638687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5358192" y="639140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5358192" y="639140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5360739" y="638687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5360739" y="638687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5361593" y="640278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5361593" y="640278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5322100" y="640543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5358192" y="640544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1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5358192" y="6414249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5358192" y="6414249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5355906" y="641907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5355906" y="641907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5349940" y="641852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5349940" y="641852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5349938" y="640544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5349938" y="640544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5324933" y="640544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5324933" y="640544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5329195" y="640544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5329195" y="640544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5326357" y="641765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5326357" y="641765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5333176" y="640544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5333176" y="640544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5329195" y="641083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5329195" y="641083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5324642" y="6418793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5324642" y="6418793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5339426" y="6405442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26"/>
                  </a:lnTo>
                  <a:lnTo>
                    <a:pt x="0" y="48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5339426" y="6405442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26"/>
                  </a:lnTo>
                  <a:lnTo>
                    <a:pt x="7658" y="4826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5344260" y="640544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5344260" y="640544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2"/>
                  </a:moveTo>
                  <a:lnTo>
                    <a:pt x="1739" y="2412"/>
                  </a:lnTo>
                </a:path>
              </a:pathLst>
            </a:custGeom>
            <a:ln w="48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5336016" y="6419664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60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5336016" y="6419664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6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5344831" y="6419364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5344831" y="6419364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5353067" y="6405442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5353067" y="6405442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5358192" y="640998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5358192" y="640998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5360739" y="640544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5360739" y="640544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5361593" y="642137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2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5361593" y="642137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14"/>
                  </a:moveTo>
                  <a:lnTo>
                    <a:pt x="1739" y="13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5322100" y="6424002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5358192" y="6424005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4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5358192" y="643281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5358192" y="643281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5355906" y="643765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5355906" y="643765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5349940" y="643708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5349940" y="643708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5349938" y="642400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5349938" y="642400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5324933" y="642400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708"/>
                  </a:lnTo>
                  <a:lnTo>
                    <a:pt x="4559" y="37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5324933" y="6424005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708"/>
                  </a:lnTo>
                  <a:lnTo>
                    <a:pt x="4559" y="370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5329195" y="642400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5329195" y="642400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5326357" y="643625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5326357" y="643625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5333176" y="642400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5333176" y="642400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5329195" y="642941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5329195" y="642941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5324642" y="6437374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5324642" y="6437374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5339426" y="6424005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5339426" y="6424005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5344260" y="642401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5344260" y="642401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5336016" y="6438227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73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5336016" y="6438227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7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5344831" y="6437937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65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5344831" y="6437937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6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5353067" y="642400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5353067" y="642400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5358192" y="642855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5358192" y="642855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5360739" y="642400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20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5360739" y="642400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1003"/>
                  </a:moveTo>
                  <a:lnTo>
                    <a:pt x="1739" y="100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5361593" y="643993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5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5361593" y="643993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7"/>
                  </a:moveTo>
                  <a:lnTo>
                    <a:pt x="1739" y="13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5322100" y="644259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5358192" y="6442586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5358192" y="6451402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54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5358192" y="6451402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5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5355906" y="645623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5355906" y="645623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5349940" y="64556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5349940" y="64556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5349938" y="644258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5349938" y="644258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5324933" y="644258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708"/>
                  </a:lnTo>
                  <a:lnTo>
                    <a:pt x="4559" y="37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5324933" y="644258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708"/>
                  </a:lnTo>
                  <a:lnTo>
                    <a:pt x="4559" y="370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5329195" y="644258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5329195" y="644258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5326357" y="645481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5326357" y="645481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5333176" y="644258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5333176" y="644258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5329195" y="64479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5329195" y="64479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5324642" y="6455947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5324642" y="6455947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5339426" y="6442586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5339426" y="6442586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5344260" y="644259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5344260" y="644259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5336016" y="6456799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73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5336016" y="6456799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7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5344831" y="6456508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65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5344831" y="6456508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6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5353067" y="644258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5353067" y="644258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5358192" y="644714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5358192" y="6447140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5360739" y="644258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5360739" y="644258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6"/>
                  </a:moveTo>
                  <a:lnTo>
                    <a:pt x="1739" y="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5361593" y="645851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4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5361593" y="645851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20"/>
                  </a:moveTo>
                  <a:lnTo>
                    <a:pt x="1739" y="132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5322100" y="6461162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92"/>
                  </a:lnTo>
                  <a:lnTo>
                    <a:pt x="43192" y="18592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5358192" y="646115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3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5358192" y="6469965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5358192" y="6469965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5355906" y="64747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5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5355906" y="64747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76"/>
                  </a:moveTo>
                  <a:lnTo>
                    <a:pt x="1739" y="2476"/>
                  </a:lnTo>
                </a:path>
              </a:pathLst>
            </a:custGeom>
            <a:ln w="49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5349940" y="647423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5349940" y="647423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5349938" y="646115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9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5349938" y="646115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9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5324933" y="6461159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5324933" y="6461159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5329195" y="646115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9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5329195" y="646115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9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5326357" y="647338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5326357" y="647338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5333176" y="646115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9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5333176" y="646115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9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5329195" y="646657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5329195" y="646657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5324642" y="6474519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5324642" y="6474519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5339426" y="6461159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87"/>
                  </a:lnTo>
                  <a:lnTo>
                    <a:pt x="7658" y="4838"/>
                  </a:lnTo>
                  <a:lnTo>
                    <a:pt x="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5339426" y="6461159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38"/>
                  </a:lnTo>
                  <a:lnTo>
                    <a:pt x="7658" y="4838"/>
                  </a:lnTo>
                  <a:lnTo>
                    <a:pt x="7658" y="1108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5344260" y="646115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5344260" y="646115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9"/>
                  </a:moveTo>
                  <a:lnTo>
                    <a:pt x="1739" y="2419"/>
                  </a:lnTo>
                </a:path>
              </a:pathLst>
            </a:custGeom>
            <a:ln w="48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5336016" y="6475381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60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5336016" y="6475381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6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5344831" y="6475091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5344831" y="6475091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5353067" y="646115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5353067" y="646115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5358192" y="646571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5358192" y="6465712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5360739" y="646115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5360739" y="646115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6"/>
                  </a:moveTo>
                  <a:lnTo>
                    <a:pt x="1739" y="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5361593" y="64770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7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5361593" y="64770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39"/>
                  </a:moveTo>
                  <a:lnTo>
                    <a:pt x="1739" y="133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5322100" y="647975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5358192" y="647975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0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5358192" y="648855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5358192" y="648855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5355906" y="649338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4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5355906" y="649338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70"/>
                  </a:moveTo>
                  <a:lnTo>
                    <a:pt x="1739" y="2470"/>
                  </a:lnTo>
                </a:path>
              </a:pathLst>
            </a:custGeom>
            <a:ln w="49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5349940" y="64928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5349940" y="649282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5349938" y="647975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5349938" y="647975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5324933" y="647975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82"/>
                  </a:lnTo>
                  <a:lnTo>
                    <a:pt x="4559" y="36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5324933" y="647975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82"/>
                  </a:lnTo>
                  <a:lnTo>
                    <a:pt x="4559" y="368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5329195" y="647975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5329195" y="647975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5326357" y="649195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5326357" y="649195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5333176" y="647975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5333176" y="647975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5329195" y="648513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5329195" y="648513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5324642" y="6493100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5324642" y="6493100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5339426" y="6479750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74"/>
                  </a:lnTo>
                  <a:lnTo>
                    <a:pt x="7658" y="4826"/>
                  </a:lnTo>
                  <a:lnTo>
                    <a:pt x="0" y="48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5339426" y="6479750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26"/>
                  </a:lnTo>
                  <a:lnTo>
                    <a:pt x="7658" y="4826"/>
                  </a:lnTo>
                  <a:lnTo>
                    <a:pt x="7658" y="1107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5344260" y="647974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5344260" y="647974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2"/>
                  </a:moveTo>
                  <a:lnTo>
                    <a:pt x="1739" y="2412"/>
                  </a:lnTo>
                </a:path>
              </a:pathLst>
            </a:custGeom>
            <a:ln w="48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5336016" y="6493953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6248" y="0"/>
                  </a:moveTo>
                  <a:lnTo>
                    <a:pt x="0" y="0"/>
                  </a:lnTo>
                  <a:lnTo>
                    <a:pt x="6248" y="2260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5336016" y="6493953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6248" y="0"/>
                  </a:lnTo>
                  <a:lnTo>
                    <a:pt x="6248" y="226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5344831" y="6493653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5344831" y="6493653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5353067" y="647975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2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5353067" y="647975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2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5358192" y="648429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5358192" y="6484294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5360739" y="647975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5360739" y="647975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5361593" y="649565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5361593" y="649565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33"/>
                  </a:moveTo>
                  <a:lnTo>
                    <a:pt x="1739" y="13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5322100" y="649833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54"/>
                  </a:lnTo>
                  <a:lnTo>
                    <a:pt x="43192" y="18554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5358192" y="6498323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1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5358192" y="6507119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5358192" y="6507119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5355906" y="651196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5355906" y="651196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5349940" y="651139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5349940" y="6511391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5349938" y="649832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5349938" y="649832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5324933" y="6498323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5324933" y="6498323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0" y="3695"/>
                  </a:lnTo>
                  <a:lnTo>
                    <a:pt x="4559" y="369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5329195" y="649832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5329195" y="649832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5326357" y="651053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5326357" y="651053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5333176" y="649832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5333176" y="649832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5329195" y="650371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5329195" y="650371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5324642" y="6511673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5324642" y="6511673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24"/>
                  </a:lnTo>
                  <a:lnTo>
                    <a:pt x="8534" y="312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5339426" y="6498323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74"/>
                  </a:lnTo>
                  <a:lnTo>
                    <a:pt x="7658" y="4826"/>
                  </a:lnTo>
                  <a:lnTo>
                    <a:pt x="0" y="48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5339426" y="6498323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26"/>
                  </a:lnTo>
                  <a:lnTo>
                    <a:pt x="7658" y="4826"/>
                  </a:lnTo>
                  <a:lnTo>
                    <a:pt x="7658" y="1107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5344260" y="649832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5344260" y="649832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2"/>
                  </a:moveTo>
                  <a:lnTo>
                    <a:pt x="1739" y="2412"/>
                  </a:lnTo>
                </a:path>
              </a:pathLst>
            </a:custGeom>
            <a:ln w="48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5336016" y="6512534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40">
                  <a:moveTo>
                    <a:pt x="6248" y="0"/>
                  </a:moveTo>
                  <a:lnTo>
                    <a:pt x="0" y="0"/>
                  </a:lnTo>
                  <a:lnTo>
                    <a:pt x="6248" y="2273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5336016" y="6512534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40">
                  <a:moveTo>
                    <a:pt x="0" y="0"/>
                  </a:moveTo>
                  <a:lnTo>
                    <a:pt x="6248" y="0"/>
                  </a:lnTo>
                  <a:lnTo>
                    <a:pt x="6248" y="227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5344831" y="6512243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5344831" y="6512243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5353067" y="6498323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5353067" y="6498323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5358192" y="650285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5358192" y="650285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5360739" y="6498323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5360739" y="6498323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5361593" y="651422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5361593" y="651422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33"/>
                  </a:moveTo>
                  <a:lnTo>
                    <a:pt x="1739" y="13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5322100" y="6516903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36080" y="0"/>
                  </a:lnTo>
                  <a:lnTo>
                    <a:pt x="0" y="0"/>
                  </a:lnTo>
                  <a:lnTo>
                    <a:pt x="0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5358192" y="6516894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21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5358192" y="652569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3403" y="0"/>
                  </a:moveTo>
                  <a:lnTo>
                    <a:pt x="0" y="0"/>
                  </a:lnTo>
                  <a:lnTo>
                    <a:pt x="3403" y="4267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5358192" y="652569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3403" y="0"/>
                  </a:lnTo>
                  <a:lnTo>
                    <a:pt x="3403" y="42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5355906" y="653053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2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5355906" y="653053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63"/>
                  </a:moveTo>
                  <a:lnTo>
                    <a:pt x="1739" y="2463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5349940" y="652996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5349940" y="6529963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416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5349938" y="6516894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5349938" y="6516894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5324933" y="6516894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09">
                  <a:moveTo>
                    <a:pt x="0" y="0"/>
                  </a:moveTo>
                  <a:lnTo>
                    <a:pt x="0" y="3682"/>
                  </a:lnTo>
                  <a:lnTo>
                    <a:pt x="4559" y="36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5324933" y="6516894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09">
                  <a:moveTo>
                    <a:pt x="0" y="0"/>
                  </a:moveTo>
                  <a:lnTo>
                    <a:pt x="0" y="3682"/>
                  </a:lnTo>
                  <a:lnTo>
                    <a:pt x="4559" y="368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5329195" y="6516894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5329195" y="6516894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5326357" y="652911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81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5326357" y="652911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81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5333176" y="6516894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5333176" y="6516894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5329195" y="65222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398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5329195" y="65222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398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5324642" y="6530254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5324642" y="6530254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0" y="0"/>
                  </a:moveTo>
                  <a:lnTo>
                    <a:pt x="0" y="3111"/>
                  </a:lnTo>
                  <a:lnTo>
                    <a:pt x="8534" y="311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5339426" y="6516894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7658" y="11074"/>
                  </a:lnTo>
                  <a:lnTo>
                    <a:pt x="7658" y="4826"/>
                  </a:lnTo>
                  <a:lnTo>
                    <a:pt x="0" y="48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5339426" y="6516894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0" y="0"/>
                  </a:moveTo>
                  <a:lnTo>
                    <a:pt x="0" y="4826"/>
                  </a:lnTo>
                  <a:lnTo>
                    <a:pt x="7658" y="4826"/>
                  </a:lnTo>
                  <a:lnTo>
                    <a:pt x="7658" y="1107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5344260" y="65168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8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5344260" y="65168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412"/>
                  </a:moveTo>
                  <a:lnTo>
                    <a:pt x="1739" y="2412"/>
                  </a:lnTo>
                </a:path>
              </a:pathLst>
            </a:custGeom>
            <a:ln w="48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5336016" y="6531106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40">
                  <a:moveTo>
                    <a:pt x="6248" y="0"/>
                  </a:moveTo>
                  <a:lnTo>
                    <a:pt x="0" y="0"/>
                  </a:lnTo>
                  <a:lnTo>
                    <a:pt x="6248" y="2260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5336016" y="6531106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40">
                  <a:moveTo>
                    <a:pt x="0" y="0"/>
                  </a:moveTo>
                  <a:lnTo>
                    <a:pt x="6248" y="0"/>
                  </a:lnTo>
                  <a:lnTo>
                    <a:pt x="6248" y="226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5344831" y="6530807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2260" y="0"/>
                  </a:moveTo>
                  <a:lnTo>
                    <a:pt x="0" y="0"/>
                  </a:lnTo>
                  <a:lnTo>
                    <a:pt x="2260" y="2552"/>
                  </a:lnTo>
                  <a:lnTo>
                    <a:pt x="2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5344831" y="6530807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0" y="0"/>
                  </a:moveTo>
                  <a:lnTo>
                    <a:pt x="2260" y="0"/>
                  </a:lnTo>
                  <a:lnTo>
                    <a:pt x="2260" y="255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5353067" y="6516894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5353067" y="6516894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23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5358192" y="652143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0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5358192" y="652143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70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5360739" y="6516894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0" y="0"/>
                  </a:moveTo>
                  <a:lnTo>
                    <a:pt x="0" y="19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5360739" y="6516894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-1739" y="990"/>
                  </a:moveTo>
                  <a:lnTo>
                    <a:pt x="1739" y="9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5361593" y="653280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66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5361593" y="653280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33"/>
                  </a:moveTo>
                  <a:lnTo>
                    <a:pt x="1739" y="13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5402173" y="6145389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5409412" y="6150713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5406215" y="6150084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5406215" y="6150084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5404942" y="615817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5404942" y="615817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5411331" y="614538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5411331" y="614538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31"/>
                  </a:moveTo>
                  <a:lnTo>
                    <a:pt x="1739" y="2031"/>
                  </a:lnTo>
                </a:path>
              </a:pathLst>
            </a:custGeom>
            <a:ln w="40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5414102" y="6145391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5414102" y="6145391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5418374" y="614538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5418374" y="614538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5418374" y="615840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5418374" y="615840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5423692" y="615840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5423692" y="615840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1"/>
                  </a:moveTo>
                  <a:lnTo>
                    <a:pt x="1739" y="1701"/>
                  </a:lnTo>
                </a:path>
              </a:pathLst>
            </a:custGeom>
            <a:ln w="34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5423489" y="614709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5423489" y="614709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5426463" y="6145387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65"/>
                  </a:lnTo>
                  <a:lnTo>
                    <a:pt x="5537" y="2565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5426463" y="6145387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65"/>
                  </a:moveTo>
                  <a:lnTo>
                    <a:pt x="5537" y="2565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5435212" y="614538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5435212" y="614538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5433492" y="6149873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35"/>
                  </a:lnTo>
                  <a:lnTo>
                    <a:pt x="4051" y="7035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73"/>
                  </a:moveTo>
                  <a:lnTo>
                    <a:pt x="1714" y="8534"/>
                  </a:lnTo>
                  <a:lnTo>
                    <a:pt x="1714" y="12573"/>
                  </a:lnTo>
                  <a:lnTo>
                    <a:pt x="11861" y="125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5435212" y="615840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38"/>
                  </a:lnTo>
                  <a:lnTo>
                    <a:pt x="10147" y="403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5438409" y="615797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5438409" y="615797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5439698" y="615944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5439698" y="615944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5439880" y="6145389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21"/>
                  </a:moveTo>
                  <a:lnTo>
                    <a:pt x="0" y="5321"/>
                  </a:lnTo>
                  <a:lnTo>
                    <a:pt x="0" y="7467"/>
                  </a:lnTo>
                  <a:lnTo>
                    <a:pt x="2133" y="7467"/>
                  </a:lnTo>
                  <a:lnTo>
                    <a:pt x="2133" y="5321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5442663" y="6145385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5413675" y="61558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5413675" y="61558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5414316" y="615328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5414316" y="615328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5402173" y="6163957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5409412" y="6169285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5406215" y="616865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5406215" y="616865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5404942" y="617674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5404942" y="617674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5411331" y="616395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5411331" y="616395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5414102" y="6163962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5414102" y="6163962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5418374" y="616395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5418374" y="616395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5418374" y="6176968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5418374" y="6176968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5423692" y="61769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5423692" y="617696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1"/>
                  </a:moveTo>
                  <a:lnTo>
                    <a:pt x="1739" y="1701"/>
                  </a:lnTo>
                </a:path>
              </a:pathLst>
            </a:custGeom>
            <a:ln w="34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5423489" y="616567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5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5423489" y="616567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77"/>
                  </a:moveTo>
                  <a:lnTo>
                    <a:pt x="1739" y="13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5426463" y="616395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65"/>
                  </a:lnTo>
                  <a:lnTo>
                    <a:pt x="5537" y="2565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5426463" y="616395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65"/>
                  </a:moveTo>
                  <a:lnTo>
                    <a:pt x="5537" y="2565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5435212" y="616395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5435212" y="616395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5433492" y="6168440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4051" y="7048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85"/>
                  </a:moveTo>
                  <a:lnTo>
                    <a:pt x="1714" y="8534"/>
                  </a:lnTo>
                  <a:lnTo>
                    <a:pt x="1714" y="12585"/>
                  </a:lnTo>
                  <a:lnTo>
                    <a:pt x="11861" y="125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5435212" y="6176968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5438409" y="617653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5438409" y="617653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5439698" y="617803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84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5439698" y="617803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84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5439880" y="6163957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80"/>
                  </a:lnTo>
                  <a:lnTo>
                    <a:pt x="2133" y="7480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29"/>
                  </a:moveTo>
                  <a:lnTo>
                    <a:pt x="2781" y="0"/>
                  </a:lnTo>
                  <a:lnTo>
                    <a:pt x="2781" y="3429"/>
                  </a:lnTo>
                  <a:lnTo>
                    <a:pt x="5486" y="34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5442663" y="6163957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29"/>
                  </a:lnTo>
                  <a:lnTo>
                    <a:pt x="2705" y="3429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5413675" y="617440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5413675" y="617440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5414316" y="617185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5414316" y="617185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5402173" y="6182524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80"/>
                  </a:lnTo>
                  <a:lnTo>
                    <a:pt x="7239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5409412" y="6187867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5406215" y="618723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38"/>
                  </a:lnTo>
                  <a:lnTo>
                    <a:pt x="3200" y="40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5406215" y="618723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38"/>
                  </a:lnTo>
                  <a:lnTo>
                    <a:pt x="3200" y="403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5404942" y="619531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5404942" y="619531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5411331" y="618253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5411331" y="618253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31"/>
                  </a:moveTo>
                  <a:lnTo>
                    <a:pt x="1739" y="2031"/>
                  </a:lnTo>
                </a:path>
              </a:pathLst>
            </a:custGeom>
            <a:ln w="40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5414102" y="6182531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83"/>
                  </a:lnTo>
                  <a:lnTo>
                    <a:pt x="24511" y="4483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5414102" y="6182531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83"/>
                  </a:moveTo>
                  <a:lnTo>
                    <a:pt x="24511" y="4483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5418374" y="618253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5418374" y="618253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5418374" y="619554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5418374" y="619554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5423692" y="619554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5423692" y="619554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8"/>
                  </a:moveTo>
                  <a:lnTo>
                    <a:pt x="1739" y="1708"/>
                  </a:lnTo>
                </a:path>
              </a:pathLst>
            </a:custGeom>
            <a:ln w="34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5423489" y="618424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5423489" y="6184244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5426463" y="6182531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65"/>
                  </a:lnTo>
                  <a:lnTo>
                    <a:pt x="5537" y="2565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5426463" y="6182531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65"/>
                  </a:moveTo>
                  <a:lnTo>
                    <a:pt x="5537" y="2565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5435212" y="618253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5435212" y="618253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5433492" y="6187020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35"/>
                  </a:lnTo>
                  <a:lnTo>
                    <a:pt x="4051" y="7035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85"/>
                  </a:moveTo>
                  <a:lnTo>
                    <a:pt x="1714" y="8521"/>
                  </a:lnTo>
                  <a:lnTo>
                    <a:pt x="1714" y="12585"/>
                  </a:lnTo>
                  <a:lnTo>
                    <a:pt x="11861" y="125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5435212" y="619554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64"/>
                  </a:lnTo>
                  <a:lnTo>
                    <a:pt x="10147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5438409" y="61951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9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5438409" y="61951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7"/>
                  </a:moveTo>
                  <a:lnTo>
                    <a:pt x="1739" y="2247"/>
                  </a:lnTo>
                </a:path>
              </a:pathLst>
            </a:custGeom>
            <a:ln w="44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5439698" y="619660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3009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5439698" y="619660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3009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5439880" y="6182537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80"/>
                  </a:lnTo>
                  <a:lnTo>
                    <a:pt x="2133" y="7480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5442663" y="6182530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5413675" y="619298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5413675" y="619298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5414316" y="619043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5414316" y="619043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5402173" y="6201117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5409412" y="6206449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3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5406215" y="620581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38"/>
                  </a:lnTo>
                  <a:lnTo>
                    <a:pt x="3200" y="40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5406215" y="620581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38"/>
                  </a:lnTo>
                  <a:lnTo>
                    <a:pt x="3200" y="403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5404942" y="621389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5404942" y="621389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5411331" y="62011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5411331" y="62011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5414102" y="6201113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83"/>
                  </a:lnTo>
                  <a:lnTo>
                    <a:pt x="24511" y="4483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5414102" y="6201113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83"/>
                  </a:moveTo>
                  <a:lnTo>
                    <a:pt x="24511" y="4483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5418374" y="6201111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5418374" y="6201111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5418374" y="6214122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5418374" y="6214122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5423692" y="621412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5423692" y="621412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1"/>
                  </a:moveTo>
                  <a:lnTo>
                    <a:pt x="1739" y="1701"/>
                  </a:lnTo>
                </a:path>
              </a:pathLst>
            </a:custGeom>
            <a:ln w="34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5423489" y="620281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5423489" y="620281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90"/>
                  </a:moveTo>
                  <a:lnTo>
                    <a:pt x="1739" y="13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5426463" y="620111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5426463" y="620111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5435212" y="620111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5435212" y="620111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5433492" y="6205600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4051" y="7048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60"/>
                  </a:moveTo>
                  <a:lnTo>
                    <a:pt x="1714" y="8521"/>
                  </a:lnTo>
                  <a:lnTo>
                    <a:pt x="1714" y="12560"/>
                  </a:lnTo>
                  <a:lnTo>
                    <a:pt x="11861" y="125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5435212" y="6214122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38"/>
                  </a:lnTo>
                  <a:lnTo>
                    <a:pt x="10147" y="403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5438409" y="621369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5438409" y="621369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5439698" y="621519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71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5439698" y="621519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71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5439880" y="6201117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54"/>
                  </a:lnTo>
                  <a:lnTo>
                    <a:pt x="2133" y="7454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5442663" y="6201111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5413675" y="621155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5413675" y="621155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5414316" y="620900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5414316" y="620900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5402173" y="6219684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80"/>
                  </a:lnTo>
                  <a:lnTo>
                    <a:pt x="7239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5409412" y="6225021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5406215" y="6224382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5406215" y="6224382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5404942" y="6232471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5404942" y="6232471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5411331" y="621968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5411331" y="621968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5414102" y="6219686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83"/>
                  </a:lnTo>
                  <a:lnTo>
                    <a:pt x="24511" y="4483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5414102" y="6219686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83"/>
                  </a:moveTo>
                  <a:lnTo>
                    <a:pt x="24511" y="4483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5418374" y="621968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5418374" y="621968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5418374" y="6232693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5418374" y="6232693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5423692" y="623269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5423692" y="623269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1"/>
                  </a:moveTo>
                  <a:lnTo>
                    <a:pt x="1739" y="1701"/>
                  </a:lnTo>
                </a:path>
              </a:pathLst>
            </a:custGeom>
            <a:ln w="34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5423489" y="622139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5423489" y="622139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5426463" y="6219685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65"/>
                  </a:lnTo>
                  <a:lnTo>
                    <a:pt x="5537" y="2565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5426463" y="6219685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65"/>
                  </a:moveTo>
                  <a:lnTo>
                    <a:pt x="5537" y="2565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5435212" y="621968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5435212" y="621968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5433492" y="6224180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35"/>
                  </a:lnTo>
                  <a:lnTo>
                    <a:pt x="4051" y="7035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73"/>
                  </a:moveTo>
                  <a:lnTo>
                    <a:pt x="1714" y="8521"/>
                  </a:lnTo>
                  <a:lnTo>
                    <a:pt x="1714" y="12573"/>
                  </a:lnTo>
                  <a:lnTo>
                    <a:pt x="11861" y="125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5435212" y="6232693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5438409" y="623227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5438409" y="623227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5439698" y="6233746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5439698" y="6233746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5439880" y="6219684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67"/>
                  </a:lnTo>
                  <a:lnTo>
                    <a:pt x="2133" y="7467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5442663" y="6219683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5413675" y="623012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5413675" y="623012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5414316" y="622757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5414316" y="622757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5402173" y="623826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5409412" y="6243594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5406215" y="6242954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5406215" y="6242954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5404942" y="625104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5404942" y="625104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5411331" y="623826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5411331" y="623826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5414102" y="6238270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5414102" y="6238270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5418374" y="623826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5418374" y="623826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5418374" y="625127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5418374" y="625127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5423692" y="625127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5423692" y="625127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1"/>
                  </a:moveTo>
                  <a:lnTo>
                    <a:pt x="1739" y="1701"/>
                  </a:lnTo>
                </a:path>
              </a:pathLst>
            </a:custGeom>
            <a:ln w="34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5423489" y="623996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5423489" y="623996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5426463" y="623826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65"/>
                  </a:lnTo>
                  <a:lnTo>
                    <a:pt x="5537" y="2565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5426463" y="623826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65"/>
                  </a:moveTo>
                  <a:lnTo>
                    <a:pt x="5537" y="2565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5435212" y="623826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5435212" y="623826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5433492" y="6242748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35"/>
                  </a:lnTo>
                  <a:lnTo>
                    <a:pt x="4051" y="7035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73"/>
                  </a:moveTo>
                  <a:lnTo>
                    <a:pt x="1714" y="8534"/>
                  </a:lnTo>
                  <a:lnTo>
                    <a:pt x="1714" y="12573"/>
                  </a:lnTo>
                  <a:lnTo>
                    <a:pt x="11861" y="125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5435212" y="625127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38"/>
                  </a:lnTo>
                  <a:lnTo>
                    <a:pt x="10147" y="403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5438409" y="625084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5438409" y="625084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5439698" y="625231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5439698" y="625231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5439880" y="6238265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67"/>
                  </a:lnTo>
                  <a:lnTo>
                    <a:pt x="2133" y="7467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5442663" y="6238265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5413675" y="624870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5413675" y="624870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5414316" y="624616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5414316" y="624616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5402173" y="625684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5409412" y="6262165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5406215" y="626151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5406215" y="626151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5404942" y="626963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5404942" y="626963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5411331" y="625683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5411331" y="625683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5414102" y="6256840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83"/>
                  </a:lnTo>
                  <a:lnTo>
                    <a:pt x="24511" y="4483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5414102" y="6256840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83"/>
                  </a:moveTo>
                  <a:lnTo>
                    <a:pt x="24511" y="4483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5418374" y="625683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5418374" y="6256837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5418374" y="6269847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5418374" y="6269847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5423692" y="626984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5423692" y="626984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1"/>
                  </a:moveTo>
                  <a:lnTo>
                    <a:pt x="1739" y="1701"/>
                  </a:lnTo>
                </a:path>
              </a:pathLst>
            </a:custGeom>
            <a:ln w="34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5423489" y="62585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5423489" y="62585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5426463" y="62568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65"/>
                  </a:lnTo>
                  <a:lnTo>
                    <a:pt x="5537" y="2565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5426463" y="62568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65"/>
                  </a:moveTo>
                  <a:lnTo>
                    <a:pt x="5537" y="2565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5435212" y="625683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5435212" y="625683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5433492" y="6261328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35"/>
                  </a:lnTo>
                  <a:lnTo>
                    <a:pt x="4051" y="7035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73"/>
                  </a:moveTo>
                  <a:lnTo>
                    <a:pt x="1714" y="8521"/>
                  </a:lnTo>
                  <a:lnTo>
                    <a:pt x="1714" y="12573"/>
                  </a:lnTo>
                  <a:lnTo>
                    <a:pt x="11861" y="125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5435212" y="6269847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5438409" y="62694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5438409" y="626941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5439698" y="627090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5439698" y="627090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5439880" y="6256845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21"/>
                  </a:moveTo>
                  <a:lnTo>
                    <a:pt x="0" y="5321"/>
                  </a:lnTo>
                  <a:lnTo>
                    <a:pt x="0" y="7454"/>
                  </a:lnTo>
                  <a:lnTo>
                    <a:pt x="2133" y="7454"/>
                  </a:lnTo>
                  <a:lnTo>
                    <a:pt x="2133" y="5321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5442663" y="6256837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5413675" y="626728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5413675" y="626728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5414316" y="626472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5414316" y="626472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5402173" y="6275412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80"/>
                  </a:lnTo>
                  <a:lnTo>
                    <a:pt x="7239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5409412" y="6280746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5406215" y="6280099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5406215" y="6280099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5404942" y="6288206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5404942" y="6288206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5411331" y="627540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5411331" y="627540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31"/>
                  </a:moveTo>
                  <a:lnTo>
                    <a:pt x="1739" y="2031"/>
                  </a:lnTo>
                </a:path>
              </a:pathLst>
            </a:custGeom>
            <a:ln w="40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5414102" y="6275415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5414102" y="6275415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5418374" y="6275408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5418374" y="6275408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5418374" y="628841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5418374" y="628841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5423692" y="628841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5423692" y="628841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8"/>
                  </a:moveTo>
                  <a:lnTo>
                    <a:pt x="1739" y="1708"/>
                  </a:lnTo>
                </a:path>
              </a:pathLst>
            </a:custGeom>
            <a:ln w="34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5423489" y="62771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5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5423489" y="627712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77"/>
                  </a:moveTo>
                  <a:lnTo>
                    <a:pt x="1739" y="13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5426463" y="6275411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65"/>
                  </a:lnTo>
                  <a:lnTo>
                    <a:pt x="5537" y="2565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5426463" y="6275411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65"/>
                  </a:moveTo>
                  <a:lnTo>
                    <a:pt x="5537" y="2565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5435212" y="627540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5435212" y="627540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5433492" y="6279895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4051" y="7048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85"/>
                  </a:moveTo>
                  <a:lnTo>
                    <a:pt x="1714" y="8521"/>
                  </a:lnTo>
                  <a:lnTo>
                    <a:pt x="1714" y="12585"/>
                  </a:lnTo>
                  <a:lnTo>
                    <a:pt x="11861" y="125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5435212" y="628841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64"/>
                  </a:lnTo>
                  <a:lnTo>
                    <a:pt x="10147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5438409" y="628798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9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5438409" y="628798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7"/>
                  </a:moveTo>
                  <a:lnTo>
                    <a:pt x="1739" y="2247"/>
                  </a:lnTo>
                </a:path>
              </a:pathLst>
            </a:custGeom>
            <a:ln w="44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5439698" y="628947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3009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5439698" y="628947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3009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5439880" y="6275412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80"/>
                  </a:lnTo>
                  <a:lnTo>
                    <a:pt x="2133" y="7480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5442663" y="6275408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5413675" y="628585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5413675" y="628585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5414316" y="628330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5414316" y="628330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5402173" y="629400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54"/>
                  </a:lnTo>
                  <a:lnTo>
                    <a:pt x="7239" y="18554"/>
                  </a:lnTo>
                  <a:lnTo>
                    <a:pt x="43192" y="18554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5409412" y="6299319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5406215" y="629867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5406215" y="629867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5404942" y="630676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5404942" y="630676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5411331" y="629399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5411331" y="629399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5414102" y="6293996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5414102" y="6293996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5418374" y="629399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5418374" y="629399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5418374" y="6306992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35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5418374" y="6306992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3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5423692" y="630699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5423692" y="630699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1"/>
                  </a:moveTo>
                  <a:lnTo>
                    <a:pt x="1739" y="1701"/>
                  </a:lnTo>
                </a:path>
              </a:pathLst>
            </a:custGeom>
            <a:ln w="34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5423489" y="629569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5423489" y="629569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5426463" y="6293995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5426463" y="6293995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5435212" y="62939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5435212" y="629399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5433492" y="6298475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4051" y="7048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73"/>
                  </a:moveTo>
                  <a:lnTo>
                    <a:pt x="1714" y="8521"/>
                  </a:lnTo>
                  <a:lnTo>
                    <a:pt x="1714" y="12573"/>
                  </a:lnTo>
                  <a:lnTo>
                    <a:pt x="11861" y="125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5435212" y="6306992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5438409" y="630657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5438409" y="630657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5439698" y="6308045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5439698" y="6308045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5439880" y="6293992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67"/>
                  </a:lnTo>
                  <a:lnTo>
                    <a:pt x="2133" y="7467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5442663" y="6293990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5413675" y="630443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5413675" y="630443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5414316" y="63018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5414316" y="630187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5402173" y="6312560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80"/>
                  </a:lnTo>
                  <a:lnTo>
                    <a:pt x="7239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5409412" y="6317891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5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5406215" y="631725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5406215" y="631725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5404942" y="632535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5404942" y="632535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5411331" y="631256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5411331" y="631256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5414102" y="6312569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5414102" y="6312569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5418374" y="631256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5418374" y="631256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5418374" y="6325565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35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5418374" y="6325565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3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5423692" y="632556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5423692" y="632556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1"/>
                  </a:moveTo>
                  <a:lnTo>
                    <a:pt x="1739" y="1701"/>
                  </a:lnTo>
                </a:path>
              </a:pathLst>
            </a:custGeom>
            <a:ln w="34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5423489" y="63142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5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5423489" y="631427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77"/>
                  </a:moveTo>
                  <a:lnTo>
                    <a:pt x="1739" y="13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5426463" y="6312567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5426463" y="6312567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5435212" y="631256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5435212" y="631256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5433492" y="6317043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4051" y="7048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73"/>
                  </a:moveTo>
                  <a:lnTo>
                    <a:pt x="1714" y="8521"/>
                  </a:lnTo>
                  <a:lnTo>
                    <a:pt x="1714" y="12573"/>
                  </a:lnTo>
                  <a:lnTo>
                    <a:pt x="11861" y="125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5435212" y="6325565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5438409" y="632514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5438409" y="632514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5439698" y="632662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84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5439698" y="632662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84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5439880" y="6312572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21"/>
                  </a:moveTo>
                  <a:lnTo>
                    <a:pt x="0" y="5321"/>
                  </a:lnTo>
                  <a:lnTo>
                    <a:pt x="0" y="7467"/>
                  </a:lnTo>
                  <a:lnTo>
                    <a:pt x="2133" y="7467"/>
                  </a:lnTo>
                  <a:lnTo>
                    <a:pt x="2133" y="5321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5442663" y="6312562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5413675" y="632299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5413675" y="632299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5414316" y="632044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5414316" y="632044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5402173" y="6331152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5409412" y="6336473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5406215" y="6335834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38"/>
                  </a:lnTo>
                  <a:lnTo>
                    <a:pt x="3200" y="40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5406215" y="6335834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38"/>
                  </a:lnTo>
                  <a:lnTo>
                    <a:pt x="3200" y="403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5404942" y="634392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5404942" y="634392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5411331" y="633114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5411331" y="633114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5414102" y="6331140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5414102" y="6331140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5418374" y="633114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5418374" y="633114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5418374" y="634414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5418374" y="634414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5423692" y="634414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5423692" y="634414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8"/>
                  </a:moveTo>
                  <a:lnTo>
                    <a:pt x="1739" y="1708"/>
                  </a:lnTo>
                </a:path>
              </a:pathLst>
            </a:custGeom>
            <a:ln w="34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5423489" y="63328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5423489" y="63328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5426463" y="6331140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5426463" y="6331140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5435212" y="633114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5435212" y="633114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5433492" y="6335610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4051" y="7048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98"/>
                  </a:moveTo>
                  <a:lnTo>
                    <a:pt x="1714" y="8547"/>
                  </a:lnTo>
                  <a:lnTo>
                    <a:pt x="1714" y="12598"/>
                  </a:lnTo>
                  <a:lnTo>
                    <a:pt x="11861" y="125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5435212" y="634414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5438409" y="634372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5438409" y="634372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5439698" y="6345197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5439698" y="6345197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5439880" y="6331152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21"/>
                  </a:moveTo>
                  <a:lnTo>
                    <a:pt x="0" y="5321"/>
                  </a:lnTo>
                  <a:lnTo>
                    <a:pt x="0" y="7454"/>
                  </a:lnTo>
                  <a:lnTo>
                    <a:pt x="2133" y="7454"/>
                  </a:lnTo>
                  <a:lnTo>
                    <a:pt x="2133" y="5321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5442663" y="6331145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5413675" y="634158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5413675" y="634158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5414316" y="633903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5414316" y="633903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5402173" y="6349720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5409412" y="6355045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5406215" y="635439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5406215" y="6354396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5404942" y="636250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5404942" y="636250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5411331" y="634971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5411331" y="634971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19"/>
                  </a:moveTo>
                  <a:lnTo>
                    <a:pt x="173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5414102" y="6349719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83"/>
                  </a:lnTo>
                  <a:lnTo>
                    <a:pt x="24511" y="4483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5414102" y="6349719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83"/>
                  </a:moveTo>
                  <a:lnTo>
                    <a:pt x="24511" y="4483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5418374" y="634971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5418374" y="634971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5418374" y="6362727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5418374" y="6362727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5423692" y="636272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39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5423692" y="636272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695"/>
                  </a:moveTo>
                  <a:lnTo>
                    <a:pt x="1739" y="1695"/>
                  </a:lnTo>
                </a:path>
              </a:pathLst>
            </a:custGeom>
            <a:ln w="33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5423489" y="635142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5423489" y="635142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90"/>
                  </a:moveTo>
                  <a:lnTo>
                    <a:pt x="1739" y="13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5426463" y="6349721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5426463" y="6349721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5435212" y="634971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5435212" y="634971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5433492" y="6354203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23"/>
                  </a:lnTo>
                  <a:lnTo>
                    <a:pt x="4051" y="7023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73"/>
                  </a:moveTo>
                  <a:lnTo>
                    <a:pt x="1714" y="8534"/>
                  </a:lnTo>
                  <a:lnTo>
                    <a:pt x="1714" y="12573"/>
                  </a:lnTo>
                  <a:lnTo>
                    <a:pt x="11861" y="125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5435212" y="6362727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38"/>
                  </a:lnTo>
                  <a:lnTo>
                    <a:pt x="10147" y="403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5438409" y="63622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5438409" y="636229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5439698" y="6363783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84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5439698" y="6363783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84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5439880" y="6349720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67"/>
                  </a:lnTo>
                  <a:lnTo>
                    <a:pt x="2133" y="7467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03"/>
                  </a:moveTo>
                  <a:lnTo>
                    <a:pt x="2781" y="0"/>
                  </a:lnTo>
                  <a:lnTo>
                    <a:pt x="2781" y="3403"/>
                  </a:lnTo>
                  <a:lnTo>
                    <a:pt x="5486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5442663" y="6349716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03"/>
                  </a:lnTo>
                  <a:lnTo>
                    <a:pt x="2705" y="340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5413675" y="6360161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5413675" y="6360161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5414316" y="63575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5414316" y="635759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5402173" y="6368287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80"/>
                  </a:lnTo>
                  <a:lnTo>
                    <a:pt x="7239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5409412" y="6373616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5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5406215" y="637297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5406215" y="637297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5404942" y="6381076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5404942" y="6381076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5411331" y="636828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5411331" y="636828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5414102" y="6368294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5414102" y="6368294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5418374" y="636828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5418374" y="636828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5418374" y="6381290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5418374" y="6381290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5423692" y="63812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5423692" y="638129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8"/>
                  </a:moveTo>
                  <a:lnTo>
                    <a:pt x="1739" y="1708"/>
                  </a:lnTo>
                </a:path>
              </a:pathLst>
            </a:custGeom>
            <a:ln w="34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5423489" y="637000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5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5423489" y="637000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77"/>
                  </a:moveTo>
                  <a:lnTo>
                    <a:pt x="1739" y="13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5426463" y="6368294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5426463" y="6368294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5435212" y="636828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5435212" y="636828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5433492" y="6372770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35"/>
                  </a:lnTo>
                  <a:lnTo>
                    <a:pt x="4051" y="7035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85"/>
                  </a:moveTo>
                  <a:lnTo>
                    <a:pt x="1714" y="8521"/>
                  </a:lnTo>
                  <a:lnTo>
                    <a:pt x="1714" y="12585"/>
                  </a:lnTo>
                  <a:lnTo>
                    <a:pt x="11861" y="125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5435212" y="6381290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64"/>
                  </a:lnTo>
                  <a:lnTo>
                    <a:pt x="10147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5438409" y="638086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5438409" y="638086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5439698" y="6382351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5439698" y="6382351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5439880" y="6368300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21"/>
                  </a:moveTo>
                  <a:lnTo>
                    <a:pt x="0" y="5321"/>
                  </a:lnTo>
                  <a:lnTo>
                    <a:pt x="0" y="7467"/>
                  </a:lnTo>
                  <a:lnTo>
                    <a:pt x="2133" y="7467"/>
                  </a:lnTo>
                  <a:lnTo>
                    <a:pt x="2133" y="5321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5442663" y="6368289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5413675" y="637873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5413675" y="637873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5414316" y="637617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5414316" y="637617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5402173" y="6386880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5409412" y="6392199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5406215" y="639155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5406215" y="639155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5404942" y="639964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5404942" y="639964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5411331" y="638687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5411331" y="638687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19"/>
                  </a:moveTo>
                  <a:lnTo>
                    <a:pt x="173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5414102" y="6386875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5414102" y="6386875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5418374" y="638687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5418374" y="638687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5418374" y="639987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5418374" y="639987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5423692" y="639987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5423692" y="639987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8"/>
                  </a:moveTo>
                  <a:lnTo>
                    <a:pt x="1739" y="1708"/>
                  </a:lnTo>
                </a:path>
              </a:pathLst>
            </a:custGeom>
            <a:ln w="34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5423489" y="63885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5423489" y="63885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5426463" y="6386875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5426463" y="6386875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5435212" y="638687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5435212" y="638687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5433492" y="6391350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23"/>
                  </a:lnTo>
                  <a:lnTo>
                    <a:pt x="4051" y="7023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73"/>
                  </a:moveTo>
                  <a:lnTo>
                    <a:pt x="1714" y="8521"/>
                  </a:lnTo>
                  <a:lnTo>
                    <a:pt x="1714" y="12573"/>
                  </a:lnTo>
                  <a:lnTo>
                    <a:pt x="11861" y="125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5435212" y="639987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5438409" y="639943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5438409" y="639943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5439698" y="640092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5439698" y="640092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5439880" y="6386880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21"/>
                  </a:moveTo>
                  <a:lnTo>
                    <a:pt x="0" y="5321"/>
                  </a:lnTo>
                  <a:lnTo>
                    <a:pt x="0" y="7454"/>
                  </a:lnTo>
                  <a:lnTo>
                    <a:pt x="2133" y="7454"/>
                  </a:lnTo>
                  <a:lnTo>
                    <a:pt x="2133" y="5321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5442663" y="6386870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5413675" y="639731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5413675" y="639731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5414316" y="639475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5414316" y="639475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5402173" y="640543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5409412" y="6410771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3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5406215" y="641012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5406215" y="641012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5404942" y="641823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5404942" y="641823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5411331" y="640544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5411331" y="640544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5414102" y="6405448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5414102" y="6405448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5418374" y="640544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5418374" y="6405442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5418374" y="6418443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35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5418374" y="6418443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3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5423692" y="641844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5423692" y="641844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1"/>
                  </a:moveTo>
                  <a:lnTo>
                    <a:pt x="1739" y="1701"/>
                  </a:lnTo>
                </a:path>
              </a:pathLst>
            </a:custGeom>
            <a:ln w="34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5423489" y="640715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5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5423489" y="640715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77"/>
                  </a:moveTo>
                  <a:lnTo>
                    <a:pt x="1739" y="13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5426463" y="640544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5426463" y="640544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5435212" y="640544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5435212" y="640544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5433492" y="6409918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23"/>
                  </a:lnTo>
                  <a:lnTo>
                    <a:pt x="4051" y="7023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85"/>
                  </a:moveTo>
                  <a:lnTo>
                    <a:pt x="1714" y="8534"/>
                  </a:lnTo>
                  <a:lnTo>
                    <a:pt x="1714" y="12585"/>
                  </a:lnTo>
                  <a:lnTo>
                    <a:pt x="11861" y="125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5435212" y="6418443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5438409" y="64180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5438409" y="64180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5439698" y="641950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84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5439698" y="641950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84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5439880" y="6405447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21"/>
                  </a:moveTo>
                  <a:lnTo>
                    <a:pt x="0" y="5321"/>
                  </a:lnTo>
                  <a:lnTo>
                    <a:pt x="0" y="7454"/>
                  </a:lnTo>
                  <a:lnTo>
                    <a:pt x="2133" y="7454"/>
                  </a:lnTo>
                  <a:lnTo>
                    <a:pt x="2133" y="5321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5442663" y="6405442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5413675" y="641587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5413675" y="641587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5414316" y="641331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5414316" y="641331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5402173" y="6424002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80"/>
                  </a:lnTo>
                  <a:lnTo>
                    <a:pt x="7239" y="18580"/>
                  </a:lnTo>
                  <a:lnTo>
                    <a:pt x="43192" y="1858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5409412" y="6429353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3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5406215" y="6428702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5406215" y="6428702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5404942" y="643680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5404942" y="643680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5411331" y="642400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5411331" y="642400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32"/>
                  </a:moveTo>
                  <a:lnTo>
                    <a:pt x="1739" y="2032"/>
                  </a:lnTo>
                </a:path>
              </a:pathLst>
            </a:custGeom>
            <a:ln w="40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5414102" y="6424007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83"/>
                  </a:lnTo>
                  <a:lnTo>
                    <a:pt x="24511" y="4483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5414102" y="6424007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83"/>
                  </a:moveTo>
                  <a:lnTo>
                    <a:pt x="24511" y="4483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5418374" y="642400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5418374" y="642400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8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5418374" y="643701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35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5418374" y="643701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3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5423692" y="643701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5423692" y="643701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8"/>
                  </a:moveTo>
                  <a:lnTo>
                    <a:pt x="1739" y="1708"/>
                  </a:lnTo>
                </a:path>
              </a:pathLst>
            </a:custGeom>
            <a:ln w="34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5423489" y="642571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5423489" y="642571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5426463" y="642400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65"/>
                  </a:lnTo>
                  <a:lnTo>
                    <a:pt x="5537" y="2565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5426463" y="642400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65"/>
                  </a:moveTo>
                  <a:lnTo>
                    <a:pt x="5537" y="2565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5435212" y="642400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5435212" y="642400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5433492" y="6428498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35"/>
                  </a:lnTo>
                  <a:lnTo>
                    <a:pt x="4051" y="7035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85"/>
                  </a:moveTo>
                  <a:lnTo>
                    <a:pt x="1714" y="8521"/>
                  </a:lnTo>
                  <a:lnTo>
                    <a:pt x="1714" y="12585"/>
                  </a:lnTo>
                  <a:lnTo>
                    <a:pt x="11861" y="125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5435212" y="643701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64"/>
                  </a:lnTo>
                  <a:lnTo>
                    <a:pt x="10147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5438409" y="643660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5438409" y="643660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5439698" y="6438078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5439698" y="6438078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5439880" y="6424015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46"/>
                  </a:moveTo>
                  <a:lnTo>
                    <a:pt x="0" y="5346"/>
                  </a:lnTo>
                  <a:lnTo>
                    <a:pt x="0" y="7467"/>
                  </a:lnTo>
                  <a:lnTo>
                    <a:pt x="2133" y="7467"/>
                  </a:lnTo>
                  <a:lnTo>
                    <a:pt x="2133" y="5346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5442663" y="6424005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5413675" y="643445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5413675" y="643445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5414316" y="643190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5414316" y="643190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5402173" y="644259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5409412" y="6447915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5406215" y="6447275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5406215" y="6447275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5404942" y="645538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5404942" y="6455384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5411331" y="644258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5411331" y="644258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31"/>
                  </a:moveTo>
                  <a:lnTo>
                    <a:pt x="1739" y="2031"/>
                  </a:lnTo>
                </a:path>
              </a:pathLst>
            </a:custGeom>
            <a:ln w="406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5414102" y="6442589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83"/>
                  </a:lnTo>
                  <a:lnTo>
                    <a:pt x="24511" y="4483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5414102" y="6442589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83"/>
                  </a:moveTo>
                  <a:lnTo>
                    <a:pt x="24511" y="4483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5418374" y="644258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5418374" y="6442586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5418374" y="6455597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35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5418374" y="6455597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3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5423692" y="645559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5423692" y="645559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1"/>
                  </a:moveTo>
                  <a:lnTo>
                    <a:pt x="1739" y="1701"/>
                  </a:lnTo>
                </a:path>
              </a:pathLst>
            </a:custGeom>
            <a:ln w="34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5423489" y="644429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8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5423489" y="644429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90"/>
                  </a:moveTo>
                  <a:lnTo>
                    <a:pt x="1739" y="13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5426463" y="6442589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65"/>
                  </a:lnTo>
                  <a:lnTo>
                    <a:pt x="5537" y="2565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5426463" y="6442589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65"/>
                  </a:moveTo>
                  <a:lnTo>
                    <a:pt x="5537" y="2565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5435212" y="644258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5435212" y="644258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5433492" y="6447078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35"/>
                  </a:lnTo>
                  <a:lnTo>
                    <a:pt x="4051" y="7035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73"/>
                  </a:moveTo>
                  <a:lnTo>
                    <a:pt x="1714" y="8521"/>
                  </a:lnTo>
                  <a:lnTo>
                    <a:pt x="1714" y="12573"/>
                  </a:lnTo>
                  <a:lnTo>
                    <a:pt x="11861" y="125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5435212" y="6455597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5438409" y="645517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5438409" y="645517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5439698" y="645665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5439698" y="645665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5439880" y="6442595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21"/>
                  </a:moveTo>
                  <a:lnTo>
                    <a:pt x="0" y="5321"/>
                  </a:lnTo>
                  <a:lnTo>
                    <a:pt x="0" y="7454"/>
                  </a:lnTo>
                  <a:lnTo>
                    <a:pt x="2133" y="7454"/>
                  </a:lnTo>
                  <a:lnTo>
                    <a:pt x="2133" y="5321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5442663" y="6442586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5413675" y="645304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5413675" y="645304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5414316" y="645047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5414316" y="6450473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5402173" y="6461162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92"/>
                  </a:lnTo>
                  <a:lnTo>
                    <a:pt x="7239" y="18592"/>
                  </a:lnTo>
                  <a:lnTo>
                    <a:pt x="43192" y="18592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5409412" y="6466496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5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5406215" y="646584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5406215" y="6465847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64"/>
                  </a:lnTo>
                  <a:lnTo>
                    <a:pt x="3200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5404942" y="6473956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5404942" y="6473956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5411331" y="646115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5411331" y="646115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5414102" y="6461161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83"/>
                  </a:lnTo>
                  <a:lnTo>
                    <a:pt x="24511" y="4483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5414102" y="6461161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83"/>
                  </a:moveTo>
                  <a:lnTo>
                    <a:pt x="24511" y="4483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5418374" y="646115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9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5418374" y="6461159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9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5418374" y="6474170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35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5418374" y="6474170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3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5423692" y="647417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5423692" y="6474170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8"/>
                  </a:moveTo>
                  <a:lnTo>
                    <a:pt x="1739" y="1708"/>
                  </a:lnTo>
                </a:path>
              </a:pathLst>
            </a:custGeom>
            <a:ln w="34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5423489" y="64628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5423489" y="6462873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5426463" y="6461160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65"/>
                  </a:lnTo>
                  <a:lnTo>
                    <a:pt x="5537" y="2565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5426463" y="6461160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65"/>
                  </a:moveTo>
                  <a:lnTo>
                    <a:pt x="5537" y="2565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5435212" y="646115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5435212" y="646115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5433492" y="6465645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35"/>
                  </a:lnTo>
                  <a:lnTo>
                    <a:pt x="4051" y="7035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85"/>
                  </a:moveTo>
                  <a:lnTo>
                    <a:pt x="1714" y="8534"/>
                  </a:lnTo>
                  <a:lnTo>
                    <a:pt x="1714" y="12585"/>
                  </a:lnTo>
                  <a:lnTo>
                    <a:pt x="11861" y="125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5435212" y="6474170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5438409" y="647373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5438409" y="647373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5439698" y="6475235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84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5439698" y="6475235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84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5439880" y="6461162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67"/>
                  </a:lnTo>
                  <a:lnTo>
                    <a:pt x="2133" y="7467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03"/>
                  </a:moveTo>
                  <a:lnTo>
                    <a:pt x="2781" y="0"/>
                  </a:lnTo>
                  <a:lnTo>
                    <a:pt x="2781" y="3403"/>
                  </a:lnTo>
                  <a:lnTo>
                    <a:pt x="5486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5442663" y="6461159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03"/>
                  </a:lnTo>
                  <a:lnTo>
                    <a:pt x="2705" y="340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5413675" y="647160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5413675" y="647160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5414316" y="64690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5414316" y="64690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5402173" y="647975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5409412" y="6485078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5406215" y="648443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5406215" y="6484430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5404942" y="64925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5404942" y="6492529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5411331" y="647975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5411331" y="647975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19"/>
                  </a:moveTo>
                  <a:lnTo>
                    <a:pt x="173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5414102" y="6479746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5414102" y="6479746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5418374" y="647975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5418374" y="647975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5418374" y="649275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35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5418374" y="649275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3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5423692" y="649275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4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5423692" y="649275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1739" y="1708"/>
                  </a:moveTo>
                  <a:lnTo>
                    <a:pt x="1739" y="1708"/>
                  </a:lnTo>
                </a:path>
              </a:pathLst>
            </a:custGeom>
            <a:ln w="34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5423489" y="648144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5423489" y="648144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5426463" y="6479745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5426463" y="6479745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5435212" y="647975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5435212" y="647975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5433492" y="6484225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35"/>
                  </a:lnTo>
                  <a:lnTo>
                    <a:pt x="4051" y="7035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85"/>
                  </a:moveTo>
                  <a:lnTo>
                    <a:pt x="1714" y="8534"/>
                  </a:lnTo>
                  <a:lnTo>
                    <a:pt x="1714" y="12585"/>
                  </a:lnTo>
                  <a:lnTo>
                    <a:pt x="11861" y="125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5435212" y="6492751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51"/>
                  </a:lnTo>
                  <a:lnTo>
                    <a:pt x="10147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5438409" y="649231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5438409" y="649231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5439698" y="649380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5439698" y="649380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5439880" y="6479755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42"/>
                  </a:lnTo>
                  <a:lnTo>
                    <a:pt x="2133" y="7442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03"/>
                  </a:moveTo>
                  <a:lnTo>
                    <a:pt x="2781" y="0"/>
                  </a:lnTo>
                  <a:lnTo>
                    <a:pt x="2781" y="3403"/>
                  </a:lnTo>
                  <a:lnTo>
                    <a:pt x="5486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5442663" y="6479750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03"/>
                  </a:lnTo>
                  <a:lnTo>
                    <a:pt x="2705" y="340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5413675" y="649019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5413675" y="649019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5414316" y="648763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5414316" y="648763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5402173" y="6498335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54"/>
                  </a:lnTo>
                  <a:lnTo>
                    <a:pt x="7239" y="18554"/>
                  </a:lnTo>
                  <a:lnTo>
                    <a:pt x="43192" y="18554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5409412" y="6503650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4">
                  <a:moveTo>
                    <a:pt x="0" y="0"/>
                  </a:moveTo>
                  <a:lnTo>
                    <a:pt x="0" y="1324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5406215" y="650300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5406215" y="6503001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51"/>
                  </a:lnTo>
                  <a:lnTo>
                    <a:pt x="3200" y="4051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5404942" y="651111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5404942" y="651111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5411331" y="649832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5411331" y="649832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19"/>
                  </a:moveTo>
                  <a:lnTo>
                    <a:pt x="173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5414102" y="6498328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5414102" y="6498328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5418374" y="649832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5418374" y="6498323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5418374" y="6511324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22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5418374" y="6511324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22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5423692" y="651132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09">
                  <a:moveTo>
                    <a:pt x="0" y="0"/>
                  </a:moveTo>
                  <a:lnTo>
                    <a:pt x="0" y="339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5423692" y="6511324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09">
                  <a:moveTo>
                    <a:pt x="-1739" y="1695"/>
                  </a:moveTo>
                  <a:lnTo>
                    <a:pt x="1739" y="1695"/>
                  </a:lnTo>
                </a:path>
              </a:pathLst>
            </a:custGeom>
            <a:ln w="33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5423489" y="65000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5423489" y="650002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5426463" y="649832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5426463" y="649832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5435212" y="64983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5435212" y="64983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5433492" y="6502806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23"/>
                  </a:lnTo>
                  <a:lnTo>
                    <a:pt x="4051" y="7023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60"/>
                  </a:moveTo>
                  <a:lnTo>
                    <a:pt x="1714" y="8521"/>
                  </a:lnTo>
                  <a:lnTo>
                    <a:pt x="1714" y="12560"/>
                  </a:lnTo>
                  <a:lnTo>
                    <a:pt x="11861" y="125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5435212" y="6511324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38"/>
                  </a:lnTo>
                  <a:lnTo>
                    <a:pt x="10147" y="403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5438409" y="65108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5438409" y="65108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5439698" y="6512392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71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5439698" y="6512392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71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5439880" y="6498322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54"/>
                  </a:lnTo>
                  <a:lnTo>
                    <a:pt x="2133" y="7454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03"/>
                  </a:moveTo>
                  <a:lnTo>
                    <a:pt x="2781" y="0"/>
                  </a:lnTo>
                  <a:lnTo>
                    <a:pt x="2781" y="3403"/>
                  </a:lnTo>
                  <a:lnTo>
                    <a:pt x="5486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5442663" y="6498323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0" y="3403"/>
                  </a:lnTo>
                  <a:lnTo>
                    <a:pt x="2705" y="340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5413675" y="650874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5413675" y="650874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5414316" y="650618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5414316" y="650618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0" y="0"/>
                  </a:moveTo>
                  <a:lnTo>
                    <a:pt x="4064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5402173" y="6516903"/>
              <a:ext cx="43815" cy="19050"/>
            </a:xfrm>
            <a:custGeom>
              <a:avLst/>
              <a:gdLst/>
              <a:ahLst/>
              <a:cxnLst/>
              <a:rect l="l" t="t" r="r" b="b"/>
              <a:pathLst>
                <a:path w="43814" h="19050">
                  <a:moveTo>
                    <a:pt x="43192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7239" y="18567"/>
                  </a:lnTo>
                  <a:lnTo>
                    <a:pt x="43192" y="18567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5409412" y="6522232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4">
                  <a:moveTo>
                    <a:pt x="0" y="0"/>
                  </a:moveTo>
                  <a:lnTo>
                    <a:pt x="0" y="13233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5406215" y="6521584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38"/>
                  </a:lnTo>
                  <a:lnTo>
                    <a:pt x="3200" y="40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5406215" y="6521584"/>
              <a:ext cx="3810" cy="4445"/>
            </a:xfrm>
            <a:custGeom>
              <a:avLst/>
              <a:gdLst/>
              <a:ahLst/>
              <a:cxnLst/>
              <a:rect l="l" t="t" r="r" b="b"/>
              <a:pathLst>
                <a:path w="3810" h="4445">
                  <a:moveTo>
                    <a:pt x="0" y="0"/>
                  </a:moveTo>
                  <a:lnTo>
                    <a:pt x="0" y="4038"/>
                  </a:lnTo>
                  <a:lnTo>
                    <a:pt x="3200" y="403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5404942" y="652968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5404942" y="6529683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470" y="0"/>
                  </a:move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5411331" y="65168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5411331" y="65168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739" y="2025"/>
                  </a:moveTo>
                  <a:lnTo>
                    <a:pt x="173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5414102" y="6516900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24511" y="0"/>
                  </a:moveTo>
                  <a:lnTo>
                    <a:pt x="0" y="4470"/>
                  </a:lnTo>
                  <a:lnTo>
                    <a:pt x="24511" y="4470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5414102" y="6516900"/>
              <a:ext cx="24765" cy="5080"/>
            </a:xfrm>
            <a:custGeom>
              <a:avLst/>
              <a:gdLst/>
              <a:ahLst/>
              <a:cxnLst/>
              <a:rect l="l" t="t" r="r" b="b"/>
              <a:pathLst>
                <a:path w="24764" h="5079">
                  <a:moveTo>
                    <a:pt x="0" y="4470"/>
                  </a:moveTo>
                  <a:lnTo>
                    <a:pt x="24511" y="4470"/>
                  </a:lnTo>
                  <a:lnTo>
                    <a:pt x="24511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5418374" y="6516894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5418374" y="6516894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567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5418374" y="652988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10007" y="0"/>
                  </a:moveTo>
                  <a:lnTo>
                    <a:pt x="0" y="0"/>
                  </a:lnTo>
                  <a:lnTo>
                    <a:pt x="10007" y="3835"/>
                  </a:lnTo>
                  <a:lnTo>
                    <a:pt x="10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5418374" y="652988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10007" y="0"/>
                  </a:lnTo>
                  <a:lnTo>
                    <a:pt x="10007" y="383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5423692" y="65298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09">
                  <a:moveTo>
                    <a:pt x="0" y="0"/>
                  </a:moveTo>
                  <a:lnTo>
                    <a:pt x="0" y="34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5423692" y="6529886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09">
                  <a:moveTo>
                    <a:pt x="-1739" y="1708"/>
                  </a:moveTo>
                  <a:lnTo>
                    <a:pt x="1739" y="1708"/>
                  </a:lnTo>
                </a:path>
              </a:pathLst>
            </a:custGeom>
            <a:ln w="34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5423489" y="651859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6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5423489" y="651859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1739" y="1384"/>
                  </a:moveTo>
                  <a:lnTo>
                    <a:pt x="1739" y="13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5426463" y="6516889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5537" y="0"/>
                  </a:moveTo>
                  <a:lnTo>
                    <a:pt x="0" y="2552"/>
                  </a:lnTo>
                  <a:lnTo>
                    <a:pt x="5537" y="2552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5426463" y="6516889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552"/>
                  </a:moveTo>
                  <a:lnTo>
                    <a:pt x="5537" y="2552"/>
                  </a:lnTo>
                  <a:lnTo>
                    <a:pt x="5537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5435212" y="65168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7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5435212" y="65168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35"/>
                  </a:moveTo>
                  <a:lnTo>
                    <a:pt x="1739" y="2235"/>
                  </a:lnTo>
                </a:path>
              </a:pathLst>
            </a:custGeom>
            <a:ln w="44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5433492" y="6521373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4051" y="0"/>
                  </a:moveTo>
                  <a:lnTo>
                    <a:pt x="0" y="0"/>
                  </a:lnTo>
                  <a:lnTo>
                    <a:pt x="0" y="7023"/>
                  </a:lnTo>
                  <a:lnTo>
                    <a:pt x="4051" y="7023"/>
                  </a:lnTo>
                  <a:lnTo>
                    <a:pt x="4051" y="0"/>
                  </a:lnTo>
                  <a:close/>
                </a:path>
                <a:path w="12064" h="12700">
                  <a:moveTo>
                    <a:pt x="11861" y="12585"/>
                  </a:moveTo>
                  <a:lnTo>
                    <a:pt x="1714" y="8521"/>
                  </a:lnTo>
                  <a:lnTo>
                    <a:pt x="1714" y="12585"/>
                  </a:lnTo>
                  <a:lnTo>
                    <a:pt x="11861" y="125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5435212" y="6529886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5">
                  <a:moveTo>
                    <a:pt x="0" y="0"/>
                  </a:moveTo>
                  <a:lnTo>
                    <a:pt x="0" y="4064"/>
                  </a:lnTo>
                  <a:lnTo>
                    <a:pt x="10147" y="4064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5438409" y="652947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8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5438409" y="652947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739" y="2241"/>
                  </a:moveTo>
                  <a:lnTo>
                    <a:pt x="1739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5439698" y="6530958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0"/>
                  </a:moveTo>
                  <a:lnTo>
                    <a:pt x="0" y="0"/>
                  </a:lnTo>
                  <a:lnTo>
                    <a:pt x="3187" y="2997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5439698" y="6530958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187" y="2997"/>
                  </a:moveTo>
                  <a:lnTo>
                    <a:pt x="3187" y="0"/>
                  </a:lnTo>
                  <a:lnTo>
                    <a:pt x="0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5439880" y="6516903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20">
                  <a:moveTo>
                    <a:pt x="2133" y="5334"/>
                  </a:moveTo>
                  <a:lnTo>
                    <a:pt x="0" y="5334"/>
                  </a:lnTo>
                  <a:lnTo>
                    <a:pt x="0" y="7442"/>
                  </a:lnTo>
                  <a:lnTo>
                    <a:pt x="2133" y="7442"/>
                  </a:lnTo>
                  <a:lnTo>
                    <a:pt x="2133" y="5334"/>
                  </a:lnTo>
                  <a:close/>
                </a:path>
                <a:path w="5714" h="7620">
                  <a:moveTo>
                    <a:pt x="5486" y="3416"/>
                  </a:moveTo>
                  <a:lnTo>
                    <a:pt x="2781" y="0"/>
                  </a:lnTo>
                  <a:lnTo>
                    <a:pt x="2781" y="3416"/>
                  </a:lnTo>
                  <a:lnTo>
                    <a:pt x="5486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5442663" y="6516894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09">
                  <a:moveTo>
                    <a:pt x="0" y="0"/>
                  </a:moveTo>
                  <a:lnTo>
                    <a:pt x="0" y="3416"/>
                  </a:lnTo>
                  <a:lnTo>
                    <a:pt x="2705" y="3416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5413675" y="652732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4699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5413675" y="6527328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699" y="0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5414316" y="652477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06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5337989" y="6524770"/>
              <a:ext cx="80645" cy="45720"/>
            </a:xfrm>
            <a:custGeom>
              <a:avLst/>
              <a:gdLst/>
              <a:ahLst/>
              <a:cxnLst/>
              <a:rect l="l" t="t" r="r" b="b"/>
              <a:pathLst>
                <a:path w="80645" h="45720">
                  <a:moveTo>
                    <a:pt x="76326" y="0"/>
                  </a:moveTo>
                  <a:lnTo>
                    <a:pt x="80390" y="0"/>
                  </a:lnTo>
                </a:path>
                <a:path w="80645" h="45720">
                  <a:moveTo>
                    <a:pt x="4584" y="42964"/>
                  </a:moveTo>
                  <a:lnTo>
                    <a:pt x="4584" y="44234"/>
                  </a:lnTo>
                  <a:lnTo>
                    <a:pt x="3555" y="45262"/>
                  </a:lnTo>
                  <a:lnTo>
                    <a:pt x="2285" y="45262"/>
                  </a:lnTo>
                  <a:lnTo>
                    <a:pt x="1015" y="45262"/>
                  </a:lnTo>
                  <a:lnTo>
                    <a:pt x="0" y="44234"/>
                  </a:lnTo>
                  <a:lnTo>
                    <a:pt x="0" y="42964"/>
                  </a:lnTo>
                  <a:lnTo>
                    <a:pt x="0" y="41694"/>
                  </a:lnTo>
                  <a:lnTo>
                    <a:pt x="1015" y="40665"/>
                  </a:lnTo>
                  <a:lnTo>
                    <a:pt x="2285" y="40665"/>
                  </a:lnTo>
                  <a:lnTo>
                    <a:pt x="3555" y="40665"/>
                  </a:lnTo>
                  <a:lnTo>
                    <a:pt x="4584" y="41694"/>
                  </a:lnTo>
                  <a:lnTo>
                    <a:pt x="4584" y="42964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5349633" y="6587311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2298" y="18719"/>
                  </a:moveTo>
                  <a:lnTo>
                    <a:pt x="1790" y="18199"/>
                  </a:lnTo>
                  <a:lnTo>
                    <a:pt x="520" y="18199"/>
                  </a:lnTo>
                  <a:lnTo>
                    <a:pt x="0" y="18719"/>
                  </a:lnTo>
                  <a:lnTo>
                    <a:pt x="0" y="19989"/>
                  </a:lnTo>
                  <a:lnTo>
                    <a:pt x="520" y="20510"/>
                  </a:lnTo>
                  <a:lnTo>
                    <a:pt x="1790" y="20510"/>
                  </a:lnTo>
                  <a:lnTo>
                    <a:pt x="2298" y="19989"/>
                  </a:lnTo>
                  <a:lnTo>
                    <a:pt x="2298" y="19354"/>
                  </a:lnTo>
                  <a:lnTo>
                    <a:pt x="2298" y="18719"/>
                  </a:lnTo>
                  <a:close/>
                </a:path>
                <a:path w="66039" h="28575">
                  <a:moveTo>
                    <a:pt x="2298" y="12649"/>
                  </a:moveTo>
                  <a:lnTo>
                    <a:pt x="1790" y="12141"/>
                  </a:lnTo>
                  <a:lnTo>
                    <a:pt x="520" y="12141"/>
                  </a:lnTo>
                  <a:lnTo>
                    <a:pt x="0" y="12649"/>
                  </a:lnTo>
                  <a:lnTo>
                    <a:pt x="0" y="13919"/>
                  </a:lnTo>
                  <a:lnTo>
                    <a:pt x="520" y="14414"/>
                  </a:lnTo>
                  <a:lnTo>
                    <a:pt x="1790" y="14414"/>
                  </a:lnTo>
                  <a:lnTo>
                    <a:pt x="2298" y="13919"/>
                  </a:lnTo>
                  <a:lnTo>
                    <a:pt x="2298" y="13284"/>
                  </a:lnTo>
                  <a:lnTo>
                    <a:pt x="2298" y="12649"/>
                  </a:lnTo>
                  <a:close/>
                </a:path>
                <a:path w="66039" h="28575">
                  <a:moveTo>
                    <a:pt x="2298" y="6591"/>
                  </a:moveTo>
                  <a:lnTo>
                    <a:pt x="1790" y="6070"/>
                  </a:lnTo>
                  <a:lnTo>
                    <a:pt x="520" y="6070"/>
                  </a:lnTo>
                  <a:lnTo>
                    <a:pt x="0" y="6591"/>
                  </a:lnTo>
                  <a:lnTo>
                    <a:pt x="0" y="7848"/>
                  </a:lnTo>
                  <a:lnTo>
                    <a:pt x="520" y="8356"/>
                  </a:lnTo>
                  <a:lnTo>
                    <a:pt x="1790" y="8356"/>
                  </a:lnTo>
                  <a:lnTo>
                    <a:pt x="2298" y="7848"/>
                  </a:lnTo>
                  <a:lnTo>
                    <a:pt x="2298" y="7213"/>
                  </a:lnTo>
                  <a:lnTo>
                    <a:pt x="2298" y="6591"/>
                  </a:lnTo>
                  <a:close/>
                </a:path>
                <a:path w="66039" h="28575">
                  <a:moveTo>
                    <a:pt x="2298" y="520"/>
                  </a:moveTo>
                  <a:lnTo>
                    <a:pt x="1790" y="0"/>
                  </a:lnTo>
                  <a:lnTo>
                    <a:pt x="520" y="0"/>
                  </a:lnTo>
                  <a:lnTo>
                    <a:pt x="0" y="520"/>
                  </a:lnTo>
                  <a:lnTo>
                    <a:pt x="0" y="1778"/>
                  </a:lnTo>
                  <a:lnTo>
                    <a:pt x="520" y="2298"/>
                  </a:lnTo>
                  <a:lnTo>
                    <a:pt x="1790" y="2298"/>
                  </a:lnTo>
                  <a:lnTo>
                    <a:pt x="2298" y="1778"/>
                  </a:lnTo>
                  <a:lnTo>
                    <a:pt x="2298" y="1143"/>
                  </a:lnTo>
                  <a:lnTo>
                    <a:pt x="2298" y="520"/>
                  </a:lnTo>
                  <a:close/>
                </a:path>
                <a:path w="66039" h="28575">
                  <a:moveTo>
                    <a:pt x="65951" y="26390"/>
                  </a:moveTo>
                  <a:lnTo>
                    <a:pt x="65443" y="25895"/>
                  </a:lnTo>
                  <a:lnTo>
                    <a:pt x="64185" y="25895"/>
                  </a:lnTo>
                  <a:lnTo>
                    <a:pt x="63677" y="26390"/>
                  </a:lnTo>
                  <a:lnTo>
                    <a:pt x="63677" y="27660"/>
                  </a:lnTo>
                  <a:lnTo>
                    <a:pt x="64185" y="28168"/>
                  </a:lnTo>
                  <a:lnTo>
                    <a:pt x="65443" y="28168"/>
                  </a:lnTo>
                  <a:lnTo>
                    <a:pt x="65951" y="27660"/>
                  </a:lnTo>
                  <a:lnTo>
                    <a:pt x="65951" y="27025"/>
                  </a:lnTo>
                  <a:lnTo>
                    <a:pt x="65951" y="263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5302455" y="6538876"/>
              <a:ext cx="161925" cy="116839"/>
            </a:xfrm>
            <a:custGeom>
              <a:avLst/>
              <a:gdLst/>
              <a:ahLst/>
              <a:cxnLst/>
              <a:rect l="l" t="t" r="r" b="b"/>
              <a:pathLst>
                <a:path w="161925" h="116840">
                  <a:moveTo>
                    <a:pt x="40119" y="92811"/>
                  </a:moveTo>
                  <a:lnTo>
                    <a:pt x="40119" y="94068"/>
                  </a:lnTo>
                  <a:lnTo>
                    <a:pt x="39090" y="95110"/>
                  </a:lnTo>
                  <a:lnTo>
                    <a:pt x="37820" y="95110"/>
                  </a:lnTo>
                  <a:lnTo>
                    <a:pt x="36550" y="95110"/>
                  </a:lnTo>
                  <a:lnTo>
                    <a:pt x="35521" y="94068"/>
                  </a:lnTo>
                  <a:lnTo>
                    <a:pt x="35521" y="92811"/>
                  </a:lnTo>
                  <a:lnTo>
                    <a:pt x="35521" y="91541"/>
                  </a:lnTo>
                  <a:lnTo>
                    <a:pt x="36550" y="90500"/>
                  </a:lnTo>
                  <a:lnTo>
                    <a:pt x="37820" y="90500"/>
                  </a:lnTo>
                  <a:lnTo>
                    <a:pt x="39090" y="90500"/>
                  </a:lnTo>
                  <a:lnTo>
                    <a:pt x="40119" y="91541"/>
                  </a:lnTo>
                  <a:lnTo>
                    <a:pt x="40119" y="92811"/>
                  </a:lnTo>
                  <a:close/>
                </a:path>
                <a:path w="161925" h="116840">
                  <a:moveTo>
                    <a:pt x="4597" y="114096"/>
                  </a:moveTo>
                  <a:lnTo>
                    <a:pt x="4597" y="115379"/>
                  </a:lnTo>
                  <a:lnTo>
                    <a:pt x="3568" y="116395"/>
                  </a:lnTo>
                  <a:lnTo>
                    <a:pt x="2298" y="116395"/>
                  </a:lnTo>
                  <a:lnTo>
                    <a:pt x="1015" y="116395"/>
                  </a:lnTo>
                  <a:lnTo>
                    <a:pt x="0" y="115379"/>
                  </a:lnTo>
                  <a:lnTo>
                    <a:pt x="0" y="114096"/>
                  </a:lnTo>
                  <a:lnTo>
                    <a:pt x="0" y="112826"/>
                  </a:lnTo>
                  <a:lnTo>
                    <a:pt x="1015" y="111785"/>
                  </a:lnTo>
                  <a:lnTo>
                    <a:pt x="2298" y="111785"/>
                  </a:lnTo>
                  <a:lnTo>
                    <a:pt x="3568" y="111785"/>
                  </a:lnTo>
                  <a:lnTo>
                    <a:pt x="4597" y="112826"/>
                  </a:lnTo>
                  <a:lnTo>
                    <a:pt x="4597" y="114096"/>
                  </a:lnTo>
                  <a:close/>
                </a:path>
                <a:path w="161925" h="116840">
                  <a:moveTo>
                    <a:pt x="161493" y="114096"/>
                  </a:moveTo>
                  <a:lnTo>
                    <a:pt x="161493" y="115379"/>
                  </a:lnTo>
                  <a:lnTo>
                    <a:pt x="160464" y="116395"/>
                  </a:lnTo>
                  <a:lnTo>
                    <a:pt x="159181" y="116395"/>
                  </a:lnTo>
                  <a:lnTo>
                    <a:pt x="157911" y="116395"/>
                  </a:lnTo>
                  <a:lnTo>
                    <a:pt x="156883" y="115379"/>
                  </a:lnTo>
                  <a:lnTo>
                    <a:pt x="156883" y="114096"/>
                  </a:lnTo>
                  <a:lnTo>
                    <a:pt x="156883" y="112826"/>
                  </a:lnTo>
                  <a:lnTo>
                    <a:pt x="157911" y="111785"/>
                  </a:lnTo>
                  <a:lnTo>
                    <a:pt x="159181" y="111785"/>
                  </a:lnTo>
                  <a:lnTo>
                    <a:pt x="160464" y="111785"/>
                  </a:lnTo>
                  <a:lnTo>
                    <a:pt x="161493" y="112826"/>
                  </a:lnTo>
                  <a:lnTo>
                    <a:pt x="161493" y="114096"/>
                  </a:lnTo>
                  <a:close/>
                </a:path>
                <a:path w="161925" h="116840">
                  <a:moveTo>
                    <a:pt x="125920" y="28854"/>
                  </a:moveTo>
                  <a:lnTo>
                    <a:pt x="125920" y="30124"/>
                  </a:lnTo>
                  <a:lnTo>
                    <a:pt x="124904" y="31153"/>
                  </a:lnTo>
                  <a:lnTo>
                    <a:pt x="123621" y="31153"/>
                  </a:lnTo>
                  <a:lnTo>
                    <a:pt x="122364" y="31153"/>
                  </a:lnTo>
                  <a:lnTo>
                    <a:pt x="121323" y="30124"/>
                  </a:lnTo>
                  <a:lnTo>
                    <a:pt x="121323" y="28854"/>
                  </a:lnTo>
                  <a:lnTo>
                    <a:pt x="121323" y="27584"/>
                  </a:lnTo>
                  <a:lnTo>
                    <a:pt x="122364" y="26568"/>
                  </a:lnTo>
                  <a:lnTo>
                    <a:pt x="123621" y="26568"/>
                  </a:lnTo>
                  <a:lnTo>
                    <a:pt x="124904" y="26568"/>
                  </a:lnTo>
                  <a:lnTo>
                    <a:pt x="125920" y="27584"/>
                  </a:lnTo>
                  <a:lnTo>
                    <a:pt x="125920" y="28854"/>
                  </a:lnTo>
                  <a:close/>
                </a:path>
                <a:path w="161925" h="116840">
                  <a:moveTo>
                    <a:pt x="125920" y="92811"/>
                  </a:moveTo>
                  <a:lnTo>
                    <a:pt x="125920" y="94068"/>
                  </a:lnTo>
                  <a:lnTo>
                    <a:pt x="124904" y="95110"/>
                  </a:lnTo>
                  <a:lnTo>
                    <a:pt x="123621" y="95110"/>
                  </a:lnTo>
                  <a:lnTo>
                    <a:pt x="122364" y="95110"/>
                  </a:lnTo>
                  <a:lnTo>
                    <a:pt x="121323" y="94068"/>
                  </a:lnTo>
                  <a:lnTo>
                    <a:pt x="121323" y="92811"/>
                  </a:lnTo>
                  <a:lnTo>
                    <a:pt x="121323" y="91541"/>
                  </a:lnTo>
                  <a:lnTo>
                    <a:pt x="122364" y="90500"/>
                  </a:lnTo>
                  <a:lnTo>
                    <a:pt x="123621" y="90500"/>
                  </a:lnTo>
                  <a:lnTo>
                    <a:pt x="124904" y="90500"/>
                  </a:lnTo>
                  <a:lnTo>
                    <a:pt x="125920" y="91541"/>
                  </a:lnTo>
                  <a:lnTo>
                    <a:pt x="125920" y="92811"/>
                  </a:lnTo>
                  <a:close/>
                </a:path>
                <a:path w="161925" h="116840">
                  <a:moveTo>
                    <a:pt x="64261" y="32842"/>
                  </a:moveTo>
                  <a:lnTo>
                    <a:pt x="45491" y="32842"/>
                  </a:lnTo>
                  <a:lnTo>
                    <a:pt x="45491" y="28003"/>
                  </a:lnTo>
                  <a:lnTo>
                    <a:pt x="64261" y="28003"/>
                  </a:lnTo>
                  <a:lnTo>
                    <a:pt x="64261" y="32842"/>
                  </a:lnTo>
                  <a:close/>
                </a:path>
                <a:path w="161925" h="116840">
                  <a:moveTo>
                    <a:pt x="54584" y="88252"/>
                  </a:moveTo>
                  <a:lnTo>
                    <a:pt x="45211" y="88252"/>
                  </a:lnTo>
                  <a:lnTo>
                    <a:pt x="45211" y="78879"/>
                  </a:lnTo>
                  <a:lnTo>
                    <a:pt x="54584" y="78879"/>
                  </a:lnTo>
                  <a:lnTo>
                    <a:pt x="54584" y="88252"/>
                  </a:lnTo>
                  <a:close/>
                </a:path>
                <a:path w="161925" h="116840">
                  <a:moveTo>
                    <a:pt x="116547" y="89395"/>
                  </a:moveTo>
                  <a:lnTo>
                    <a:pt x="107175" y="89395"/>
                  </a:lnTo>
                  <a:lnTo>
                    <a:pt x="107175" y="80022"/>
                  </a:lnTo>
                  <a:lnTo>
                    <a:pt x="116547" y="80022"/>
                  </a:lnTo>
                  <a:lnTo>
                    <a:pt x="116547" y="89395"/>
                  </a:lnTo>
                  <a:close/>
                </a:path>
                <a:path w="161925" h="116840">
                  <a:moveTo>
                    <a:pt x="50965" y="49682"/>
                  </a:moveTo>
                  <a:lnTo>
                    <a:pt x="57797" y="49682"/>
                  </a:lnTo>
                </a:path>
                <a:path w="161925" h="116840">
                  <a:moveTo>
                    <a:pt x="50965" y="55651"/>
                  </a:moveTo>
                  <a:lnTo>
                    <a:pt x="57797" y="55651"/>
                  </a:lnTo>
                </a:path>
                <a:path w="161925" h="116840">
                  <a:moveTo>
                    <a:pt x="50965" y="61620"/>
                  </a:moveTo>
                  <a:lnTo>
                    <a:pt x="57797" y="61620"/>
                  </a:lnTo>
                </a:path>
                <a:path w="161925" h="116840">
                  <a:moveTo>
                    <a:pt x="50965" y="67576"/>
                  </a:moveTo>
                  <a:lnTo>
                    <a:pt x="57797" y="67576"/>
                  </a:lnTo>
                </a:path>
                <a:path w="161925" h="116840">
                  <a:moveTo>
                    <a:pt x="46913" y="0"/>
                  </a:moveTo>
                  <a:lnTo>
                    <a:pt x="46913" y="21755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5321668" y="6538874"/>
              <a:ext cx="27940" cy="5080"/>
            </a:xfrm>
            <a:custGeom>
              <a:avLst/>
              <a:gdLst/>
              <a:ahLst/>
              <a:cxnLst/>
              <a:rect l="l" t="t" r="r" b="b"/>
              <a:pathLst>
                <a:path w="27939" h="5079">
                  <a:moveTo>
                    <a:pt x="27711" y="0"/>
                  </a:moveTo>
                  <a:lnTo>
                    <a:pt x="0" y="0"/>
                  </a:lnTo>
                  <a:lnTo>
                    <a:pt x="0" y="4698"/>
                  </a:lnTo>
                  <a:lnTo>
                    <a:pt x="27711" y="4698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5321668" y="6538874"/>
              <a:ext cx="27940" cy="5080"/>
            </a:xfrm>
            <a:custGeom>
              <a:avLst/>
              <a:gdLst/>
              <a:ahLst/>
              <a:cxnLst/>
              <a:rect l="l" t="t" r="r" b="b"/>
              <a:pathLst>
                <a:path w="27939" h="5079">
                  <a:moveTo>
                    <a:pt x="27711" y="4698"/>
                  </a:moveTo>
                  <a:lnTo>
                    <a:pt x="0" y="4698"/>
                  </a:lnTo>
                  <a:lnTo>
                    <a:pt x="0" y="0"/>
                  </a:lnTo>
                  <a:lnTo>
                    <a:pt x="27711" y="0"/>
                  </a:lnTo>
                  <a:lnTo>
                    <a:pt x="27711" y="4698"/>
                  </a:lnTo>
                  <a:close/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5303761" y="6542925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4" h="16509">
                  <a:moveTo>
                    <a:pt x="6642" y="9537"/>
                  </a:moveTo>
                  <a:lnTo>
                    <a:pt x="6477" y="9271"/>
                  </a:lnTo>
                  <a:lnTo>
                    <a:pt x="5054" y="8712"/>
                  </a:lnTo>
                  <a:lnTo>
                    <a:pt x="4635" y="8572"/>
                  </a:lnTo>
                  <a:lnTo>
                    <a:pt x="4394" y="8343"/>
                  </a:lnTo>
                  <a:lnTo>
                    <a:pt x="4432" y="7416"/>
                  </a:lnTo>
                  <a:lnTo>
                    <a:pt x="4648" y="7239"/>
                  </a:lnTo>
                  <a:lnTo>
                    <a:pt x="5359" y="6616"/>
                  </a:lnTo>
                  <a:lnTo>
                    <a:pt x="5905" y="6248"/>
                  </a:lnTo>
                  <a:lnTo>
                    <a:pt x="6248" y="5600"/>
                  </a:lnTo>
                  <a:lnTo>
                    <a:pt x="6223" y="3975"/>
                  </a:lnTo>
                  <a:lnTo>
                    <a:pt x="5829" y="3225"/>
                  </a:lnTo>
                  <a:lnTo>
                    <a:pt x="5232" y="2882"/>
                  </a:lnTo>
                  <a:lnTo>
                    <a:pt x="736" y="0"/>
                  </a:lnTo>
                  <a:lnTo>
                    <a:pt x="330" y="88"/>
                  </a:lnTo>
                  <a:lnTo>
                    <a:pt x="114" y="419"/>
                  </a:lnTo>
                  <a:lnTo>
                    <a:pt x="0" y="1155"/>
                  </a:lnTo>
                  <a:lnTo>
                    <a:pt x="330" y="1346"/>
                  </a:lnTo>
                  <a:lnTo>
                    <a:pt x="4724" y="4165"/>
                  </a:lnTo>
                  <a:lnTo>
                    <a:pt x="4838" y="5321"/>
                  </a:lnTo>
                  <a:lnTo>
                    <a:pt x="4445" y="5600"/>
                  </a:lnTo>
                  <a:lnTo>
                    <a:pt x="3149" y="6743"/>
                  </a:lnTo>
                  <a:lnTo>
                    <a:pt x="2959" y="7239"/>
                  </a:lnTo>
                  <a:lnTo>
                    <a:pt x="2933" y="7937"/>
                  </a:lnTo>
                  <a:lnTo>
                    <a:pt x="3149" y="9080"/>
                  </a:lnTo>
                  <a:lnTo>
                    <a:pt x="3733" y="9702"/>
                  </a:lnTo>
                  <a:lnTo>
                    <a:pt x="4584" y="10007"/>
                  </a:lnTo>
                  <a:lnTo>
                    <a:pt x="6070" y="10579"/>
                  </a:lnTo>
                  <a:lnTo>
                    <a:pt x="6451" y="10401"/>
                  </a:lnTo>
                  <a:lnTo>
                    <a:pt x="6629" y="9994"/>
                  </a:lnTo>
                  <a:lnTo>
                    <a:pt x="6642" y="9537"/>
                  </a:lnTo>
                  <a:close/>
                </a:path>
                <a:path w="14604" h="16509">
                  <a:moveTo>
                    <a:pt x="14363" y="11620"/>
                  </a:moveTo>
                  <a:lnTo>
                    <a:pt x="10629" y="12192"/>
                  </a:lnTo>
                  <a:lnTo>
                    <a:pt x="10477" y="12090"/>
                  </a:lnTo>
                  <a:lnTo>
                    <a:pt x="10350" y="11836"/>
                  </a:lnTo>
                  <a:lnTo>
                    <a:pt x="10401" y="11557"/>
                  </a:lnTo>
                  <a:lnTo>
                    <a:pt x="11099" y="10731"/>
                  </a:lnTo>
                  <a:lnTo>
                    <a:pt x="8547" y="11557"/>
                  </a:lnTo>
                  <a:lnTo>
                    <a:pt x="8369" y="11493"/>
                  </a:lnTo>
                  <a:lnTo>
                    <a:pt x="8216" y="11201"/>
                  </a:lnTo>
                  <a:lnTo>
                    <a:pt x="8242" y="10922"/>
                  </a:lnTo>
                  <a:lnTo>
                    <a:pt x="9144" y="9931"/>
                  </a:lnTo>
                  <a:lnTo>
                    <a:pt x="7607" y="10426"/>
                  </a:lnTo>
                  <a:lnTo>
                    <a:pt x="6997" y="10591"/>
                  </a:lnTo>
                  <a:lnTo>
                    <a:pt x="7010" y="13703"/>
                  </a:lnTo>
                  <a:lnTo>
                    <a:pt x="7645" y="14287"/>
                  </a:lnTo>
                  <a:lnTo>
                    <a:pt x="8445" y="14465"/>
                  </a:lnTo>
                  <a:lnTo>
                    <a:pt x="8458" y="15913"/>
                  </a:lnTo>
                  <a:lnTo>
                    <a:pt x="12966" y="15849"/>
                  </a:lnTo>
                  <a:lnTo>
                    <a:pt x="13004" y="14465"/>
                  </a:lnTo>
                  <a:lnTo>
                    <a:pt x="13716" y="13944"/>
                  </a:lnTo>
                  <a:lnTo>
                    <a:pt x="14363" y="13131"/>
                  </a:lnTo>
                  <a:lnTo>
                    <a:pt x="14363" y="12192"/>
                  </a:lnTo>
                  <a:lnTo>
                    <a:pt x="14363" y="11620"/>
                  </a:lnTo>
                  <a:close/>
                </a:path>
                <a:path w="14604" h="16509">
                  <a:moveTo>
                    <a:pt x="14363" y="10807"/>
                  </a:moveTo>
                  <a:lnTo>
                    <a:pt x="14351" y="9448"/>
                  </a:lnTo>
                  <a:lnTo>
                    <a:pt x="14338" y="8750"/>
                  </a:lnTo>
                  <a:lnTo>
                    <a:pt x="14312" y="3403"/>
                  </a:lnTo>
                  <a:lnTo>
                    <a:pt x="14122" y="3200"/>
                  </a:lnTo>
                  <a:lnTo>
                    <a:pt x="13855" y="3200"/>
                  </a:lnTo>
                  <a:lnTo>
                    <a:pt x="13601" y="3225"/>
                  </a:lnTo>
                  <a:lnTo>
                    <a:pt x="13423" y="3403"/>
                  </a:lnTo>
                  <a:lnTo>
                    <a:pt x="13436" y="8750"/>
                  </a:lnTo>
                  <a:lnTo>
                    <a:pt x="13296" y="8674"/>
                  </a:lnTo>
                  <a:lnTo>
                    <a:pt x="12966" y="8521"/>
                  </a:lnTo>
                  <a:lnTo>
                    <a:pt x="12687" y="8445"/>
                  </a:lnTo>
                  <a:lnTo>
                    <a:pt x="12687" y="8280"/>
                  </a:lnTo>
                  <a:lnTo>
                    <a:pt x="12560" y="1511"/>
                  </a:lnTo>
                  <a:lnTo>
                    <a:pt x="12433" y="1384"/>
                  </a:lnTo>
                  <a:lnTo>
                    <a:pt x="11925" y="1384"/>
                  </a:lnTo>
                  <a:lnTo>
                    <a:pt x="11798" y="1511"/>
                  </a:lnTo>
                  <a:lnTo>
                    <a:pt x="11772" y="8280"/>
                  </a:lnTo>
                  <a:lnTo>
                    <a:pt x="11303" y="8255"/>
                  </a:lnTo>
                  <a:lnTo>
                    <a:pt x="11061" y="8255"/>
                  </a:lnTo>
                  <a:lnTo>
                    <a:pt x="11010" y="850"/>
                  </a:lnTo>
                  <a:lnTo>
                    <a:pt x="10807" y="673"/>
                  </a:lnTo>
                  <a:lnTo>
                    <a:pt x="10299" y="673"/>
                  </a:lnTo>
                  <a:lnTo>
                    <a:pt x="10121" y="850"/>
                  </a:lnTo>
                  <a:lnTo>
                    <a:pt x="10160" y="8280"/>
                  </a:lnTo>
                  <a:lnTo>
                    <a:pt x="9385" y="8394"/>
                  </a:lnTo>
                  <a:lnTo>
                    <a:pt x="9334" y="1714"/>
                  </a:lnTo>
                  <a:lnTo>
                    <a:pt x="9131" y="1511"/>
                  </a:lnTo>
                  <a:lnTo>
                    <a:pt x="8636" y="1524"/>
                  </a:lnTo>
                  <a:lnTo>
                    <a:pt x="8445" y="1714"/>
                  </a:lnTo>
                  <a:lnTo>
                    <a:pt x="8394" y="8674"/>
                  </a:lnTo>
                  <a:lnTo>
                    <a:pt x="8064" y="8801"/>
                  </a:lnTo>
                  <a:lnTo>
                    <a:pt x="7899" y="8902"/>
                  </a:lnTo>
                  <a:lnTo>
                    <a:pt x="7874" y="5295"/>
                  </a:lnTo>
                  <a:lnTo>
                    <a:pt x="7658" y="5105"/>
                  </a:lnTo>
                  <a:lnTo>
                    <a:pt x="7162" y="5105"/>
                  </a:lnTo>
                  <a:lnTo>
                    <a:pt x="6972" y="5295"/>
                  </a:lnTo>
                  <a:lnTo>
                    <a:pt x="6985" y="9740"/>
                  </a:lnTo>
                  <a:lnTo>
                    <a:pt x="9753" y="8902"/>
                  </a:lnTo>
                  <a:lnTo>
                    <a:pt x="10477" y="8674"/>
                  </a:lnTo>
                  <a:lnTo>
                    <a:pt x="10642" y="8763"/>
                  </a:lnTo>
                  <a:lnTo>
                    <a:pt x="10756" y="9334"/>
                  </a:lnTo>
                  <a:lnTo>
                    <a:pt x="9906" y="10274"/>
                  </a:lnTo>
                  <a:lnTo>
                    <a:pt x="12230" y="9525"/>
                  </a:lnTo>
                  <a:lnTo>
                    <a:pt x="12407" y="9448"/>
                  </a:lnTo>
                  <a:lnTo>
                    <a:pt x="12585" y="9537"/>
                  </a:lnTo>
                  <a:lnTo>
                    <a:pt x="12700" y="10096"/>
                  </a:lnTo>
                  <a:lnTo>
                    <a:pt x="11747" y="11201"/>
                  </a:lnTo>
                  <a:lnTo>
                    <a:pt x="14363" y="108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5343829" y="6010668"/>
              <a:ext cx="76200" cy="31750"/>
            </a:xfrm>
            <a:custGeom>
              <a:avLst/>
              <a:gdLst/>
              <a:ahLst/>
              <a:cxnLst/>
              <a:rect l="l" t="t" r="r" b="b"/>
              <a:pathLst>
                <a:path w="76200" h="31750">
                  <a:moveTo>
                    <a:pt x="75882" y="0"/>
                  </a:moveTo>
                  <a:lnTo>
                    <a:pt x="0" y="0"/>
                  </a:lnTo>
                  <a:lnTo>
                    <a:pt x="0" y="31292"/>
                  </a:lnTo>
                  <a:lnTo>
                    <a:pt x="75882" y="31292"/>
                  </a:lnTo>
                  <a:lnTo>
                    <a:pt x="758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5343829" y="6010668"/>
              <a:ext cx="76200" cy="31750"/>
            </a:xfrm>
            <a:custGeom>
              <a:avLst/>
              <a:gdLst/>
              <a:ahLst/>
              <a:cxnLst/>
              <a:rect l="l" t="t" r="r" b="b"/>
              <a:pathLst>
                <a:path w="76200" h="31750">
                  <a:moveTo>
                    <a:pt x="75882" y="31292"/>
                  </a:moveTo>
                  <a:lnTo>
                    <a:pt x="0" y="31292"/>
                  </a:lnTo>
                  <a:lnTo>
                    <a:pt x="0" y="0"/>
                  </a:lnTo>
                  <a:lnTo>
                    <a:pt x="75882" y="0"/>
                  </a:lnTo>
                  <a:lnTo>
                    <a:pt x="75882" y="31292"/>
                  </a:lnTo>
                  <a:close/>
                </a:path>
                <a:path w="76200" h="31750">
                  <a:moveTo>
                    <a:pt x="0" y="5118"/>
                  </a:moveTo>
                  <a:lnTo>
                    <a:pt x="75882" y="5118"/>
                  </a:lnTo>
                </a:path>
                <a:path w="76200" h="31750">
                  <a:moveTo>
                    <a:pt x="0" y="23444"/>
                  </a:moveTo>
                  <a:lnTo>
                    <a:pt x="75882" y="23444"/>
                  </a:lnTo>
                </a:path>
                <a:path w="76200" h="31750">
                  <a:moveTo>
                    <a:pt x="39230" y="23444"/>
                  </a:moveTo>
                  <a:lnTo>
                    <a:pt x="39230" y="5118"/>
                  </a:lnTo>
                </a:path>
              </a:pathLst>
            </a:custGeom>
            <a:ln w="3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13" name="object 1813"/>
          <p:cNvGrpSpPr/>
          <p:nvPr/>
        </p:nvGrpSpPr>
        <p:grpSpPr>
          <a:xfrm>
            <a:off x="8634394" y="5494822"/>
            <a:ext cx="389255" cy="1405890"/>
            <a:chOff x="3579793" y="5494822"/>
            <a:chExt cx="389255" cy="1405890"/>
          </a:xfrm>
        </p:grpSpPr>
        <p:sp>
          <p:nvSpPr>
            <p:cNvPr id="1814" name="object 1814"/>
            <p:cNvSpPr/>
            <p:nvPr/>
          </p:nvSpPr>
          <p:spPr>
            <a:xfrm>
              <a:off x="3581539" y="5496568"/>
              <a:ext cx="37465" cy="1402715"/>
            </a:xfrm>
            <a:custGeom>
              <a:avLst/>
              <a:gdLst/>
              <a:ahLst/>
              <a:cxnLst/>
              <a:rect l="l" t="t" r="r" b="b"/>
              <a:pathLst>
                <a:path w="37464" h="1402715">
                  <a:moveTo>
                    <a:pt x="36918" y="0"/>
                  </a:moveTo>
                  <a:lnTo>
                    <a:pt x="0" y="15811"/>
                  </a:lnTo>
                  <a:lnTo>
                    <a:pt x="0" y="1366151"/>
                  </a:lnTo>
                  <a:lnTo>
                    <a:pt x="36918" y="1402156"/>
                  </a:lnTo>
                  <a:lnTo>
                    <a:pt x="3691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3627264" y="5497019"/>
              <a:ext cx="340360" cy="1391920"/>
            </a:xfrm>
            <a:custGeom>
              <a:avLst/>
              <a:gdLst/>
              <a:ahLst/>
              <a:cxnLst/>
              <a:rect l="l" t="t" r="r" b="b"/>
              <a:pathLst>
                <a:path w="340360" h="1391920">
                  <a:moveTo>
                    <a:pt x="0" y="0"/>
                  </a:moveTo>
                  <a:lnTo>
                    <a:pt x="0" y="1391475"/>
                  </a:lnTo>
                  <a:lnTo>
                    <a:pt x="340042" y="1338834"/>
                  </a:lnTo>
                  <a:lnTo>
                    <a:pt x="340042" y="175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3618463" y="6835849"/>
              <a:ext cx="349250" cy="63500"/>
            </a:xfrm>
            <a:custGeom>
              <a:avLst/>
              <a:gdLst/>
              <a:ahLst/>
              <a:cxnLst/>
              <a:rect l="l" t="t" r="r" b="b"/>
              <a:pathLst>
                <a:path w="349250" h="63500">
                  <a:moveTo>
                    <a:pt x="348843" y="0"/>
                  </a:moveTo>
                  <a:lnTo>
                    <a:pt x="8801" y="52641"/>
                  </a:lnTo>
                  <a:lnTo>
                    <a:pt x="0" y="62877"/>
                  </a:lnTo>
                  <a:lnTo>
                    <a:pt x="348843" y="8864"/>
                  </a:lnTo>
                  <a:lnTo>
                    <a:pt x="348843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3618463" y="5496562"/>
              <a:ext cx="8890" cy="1402715"/>
            </a:xfrm>
            <a:custGeom>
              <a:avLst/>
              <a:gdLst/>
              <a:ahLst/>
              <a:cxnLst/>
              <a:rect l="l" t="t" r="r" b="b"/>
              <a:pathLst>
                <a:path w="8889" h="1402715">
                  <a:moveTo>
                    <a:pt x="0" y="0"/>
                  </a:moveTo>
                  <a:lnTo>
                    <a:pt x="0" y="1402168"/>
                  </a:lnTo>
                  <a:lnTo>
                    <a:pt x="8801" y="1391932"/>
                  </a:lnTo>
                  <a:lnTo>
                    <a:pt x="8801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3719639" y="5583148"/>
              <a:ext cx="135255" cy="1214755"/>
            </a:xfrm>
            <a:custGeom>
              <a:avLst/>
              <a:gdLst/>
              <a:ahLst/>
              <a:cxnLst/>
              <a:rect l="l" t="t" r="r" b="b"/>
              <a:pathLst>
                <a:path w="135254" h="1214754">
                  <a:moveTo>
                    <a:pt x="47485" y="503008"/>
                  </a:moveTo>
                  <a:lnTo>
                    <a:pt x="10121" y="504456"/>
                  </a:lnTo>
                  <a:lnTo>
                    <a:pt x="10121" y="676859"/>
                  </a:lnTo>
                  <a:lnTo>
                    <a:pt x="47485" y="673989"/>
                  </a:lnTo>
                  <a:lnTo>
                    <a:pt x="47485" y="503008"/>
                  </a:lnTo>
                  <a:close/>
                </a:path>
                <a:path w="135254" h="1214754">
                  <a:moveTo>
                    <a:pt x="119329" y="4305"/>
                  </a:moveTo>
                  <a:lnTo>
                    <a:pt x="9410" y="342"/>
                  </a:lnTo>
                  <a:lnTo>
                    <a:pt x="9410" y="0"/>
                  </a:lnTo>
                  <a:lnTo>
                    <a:pt x="0" y="0"/>
                  </a:lnTo>
                  <a:lnTo>
                    <a:pt x="0" y="15938"/>
                  </a:lnTo>
                  <a:lnTo>
                    <a:pt x="0" y="1214374"/>
                  </a:lnTo>
                  <a:lnTo>
                    <a:pt x="9410" y="1213040"/>
                  </a:lnTo>
                  <a:lnTo>
                    <a:pt x="9410" y="16281"/>
                  </a:lnTo>
                  <a:lnTo>
                    <a:pt x="119329" y="20243"/>
                  </a:lnTo>
                  <a:lnTo>
                    <a:pt x="119329" y="4305"/>
                  </a:lnTo>
                  <a:close/>
                </a:path>
                <a:path w="135254" h="1214754">
                  <a:moveTo>
                    <a:pt x="135140" y="500126"/>
                  </a:moveTo>
                  <a:lnTo>
                    <a:pt x="97764" y="501561"/>
                  </a:lnTo>
                  <a:lnTo>
                    <a:pt x="97764" y="673989"/>
                  </a:lnTo>
                  <a:lnTo>
                    <a:pt x="135140" y="671106"/>
                  </a:lnTo>
                  <a:lnTo>
                    <a:pt x="135140" y="500126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9" name="object 18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35514" y="5814606"/>
              <a:ext cx="103454" cy="140804"/>
            </a:xfrm>
            <a:prstGeom prst="rect">
              <a:avLst/>
            </a:prstGeom>
          </p:spPr>
        </p:pic>
        <p:sp>
          <p:nvSpPr>
            <p:cNvPr id="1820" name="object 1820"/>
            <p:cNvSpPr/>
            <p:nvPr/>
          </p:nvSpPr>
          <p:spPr>
            <a:xfrm>
              <a:off x="3680917" y="5599277"/>
              <a:ext cx="159385" cy="1227455"/>
            </a:xfrm>
            <a:custGeom>
              <a:avLst/>
              <a:gdLst/>
              <a:ahLst/>
              <a:cxnLst/>
              <a:rect l="l" t="t" r="r" b="b"/>
              <a:pathLst>
                <a:path w="159385" h="1227454">
                  <a:moveTo>
                    <a:pt x="23266" y="1182154"/>
                  </a:moveTo>
                  <a:lnTo>
                    <a:pt x="20777" y="1178636"/>
                  </a:lnTo>
                  <a:lnTo>
                    <a:pt x="17221" y="1177099"/>
                  </a:lnTo>
                  <a:lnTo>
                    <a:pt x="19405" y="1178814"/>
                  </a:lnTo>
                  <a:lnTo>
                    <a:pt x="20840" y="1181442"/>
                  </a:lnTo>
                  <a:lnTo>
                    <a:pt x="20840" y="1189609"/>
                  </a:lnTo>
                  <a:lnTo>
                    <a:pt x="16649" y="1193787"/>
                  </a:lnTo>
                  <a:lnTo>
                    <a:pt x="8470" y="1193787"/>
                  </a:lnTo>
                  <a:lnTo>
                    <a:pt x="5791" y="1192314"/>
                  </a:lnTo>
                  <a:lnTo>
                    <a:pt x="4089" y="1190078"/>
                  </a:lnTo>
                  <a:lnTo>
                    <a:pt x="5588" y="1193685"/>
                  </a:lnTo>
                  <a:lnTo>
                    <a:pt x="9144" y="1196238"/>
                  </a:lnTo>
                  <a:lnTo>
                    <a:pt x="18796" y="1196238"/>
                  </a:lnTo>
                  <a:lnTo>
                    <a:pt x="23266" y="1191768"/>
                  </a:lnTo>
                  <a:lnTo>
                    <a:pt x="23266" y="1182154"/>
                  </a:lnTo>
                  <a:close/>
                </a:path>
                <a:path w="159385" h="1227454">
                  <a:moveTo>
                    <a:pt x="23266" y="781278"/>
                  </a:moveTo>
                  <a:lnTo>
                    <a:pt x="20777" y="777760"/>
                  </a:lnTo>
                  <a:lnTo>
                    <a:pt x="17221" y="776236"/>
                  </a:lnTo>
                  <a:lnTo>
                    <a:pt x="19405" y="777938"/>
                  </a:lnTo>
                  <a:lnTo>
                    <a:pt x="20840" y="780580"/>
                  </a:lnTo>
                  <a:lnTo>
                    <a:pt x="20840" y="788733"/>
                  </a:lnTo>
                  <a:lnTo>
                    <a:pt x="16649" y="792924"/>
                  </a:lnTo>
                  <a:lnTo>
                    <a:pt x="8470" y="792924"/>
                  </a:lnTo>
                  <a:lnTo>
                    <a:pt x="5791" y="791438"/>
                  </a:lnTo>
                  <a:lnTo>
                    <a:pt x="4089" y="789216"/>
                  </a:lnTo>
                  <a:lnTo>
                    <a:pt x="5588" y="792822"/>
                  </a:lnTo>
                  <a:lnTo>
                    <a:pt x="9144" y="795362"/>
                  </a:lnTo>
                  <a:lnTo>
                    <a:pt x="18796" y="795362"/>
                  </a:lnTo>
                  <a:lnTo>
                    <a:pt x="23266" y="790905"/>
                  </a:lnTo>
                  <a:lnTo>
                    <a:pt x="23266" y="781278"/>
                  </a:lnTo>
                  <a:close/>
                </a:path>
                <a:path w="159385" h="1227454">
                  <a:moveTo>
                    <a:pt x="23266" y="410578"/>
                  </a:moveTo>
                  <a:lnTo>
                    <a:pt x="20777" y="407060"/>
                  </a:lnTo>
                  <a:lnTo>
                    <a:pt x="17221" y="405536"/>
                  </a:lnTo>
                  <a:lnTo>
                    <a:pt x="19405" y="407225"/>
                  </a:lnTo>
                  <a:lnTo>
                    <a:pt x="20840" y="409879"/>
                  </a:lnTo>
                  <a:lnTo>
                    <a:pt x="20840" y="418020"/>
                  </a:lnTo>
                  <a:lnTo>
                    <a:pt x="16649" y="422211"/>
                  </a:lnTo>
                  <a:lnTo>
                    <a:pt x="8470" y="422211"/>
                  </a:lnTo>
                  <a:lnTo>
                    <a:pt x="5791" y="420751"/>
                  </a:lnTo>
                  <a:lnTo>
                    <a:pt x="4089" y="418503"/>
                  </a:lnTo>
                  <a:lnTo>
                    <a:pt x="5588" y="422122"/>
                  </a:lnTo>
                  <a:lnTo>
                    <a:pt x="9144" y="424662"/>
                  </a:lnTo>
                  <a:lnTo>
                    <a:pt x="18796" y="424662"/>
                  </a:lnTo>
                  <a:lnTo>
                    <a:pt x="23266" y="420204"/>
                  </a:lnTo>
                  <a:lnTo>
                    <a:pt x="23266" y="410578"/>
                  </a:lnTo>
                  <a:close/>
                </a:path>
                <a:path w="159385" h="1227454">
                  <a:moveTo>
                    <a:pt x="23266" y="5054"/>
                  </a:moveTo>
                  <a:lnTo>
                    <a:pt x="20777" y="1524"/>
                  </a:lnTo>
                  <a:lnTo>
                    <a:pt x="17221" y="0"/>
                  </a:lnTo>
                  <a:lnTo>
                    <a:pt x="19405" y="1727"/>
                  </a:lnTo>
                  <a:lnTo>
                    <a:pt x="20840" y="4356"/>
                  </a:lnTo>
                  <a:lnTo>
                    <a:pt x="20840" y="12496"/>
                  </a:lnTo>
                  <a:lnTo>
                    <a:pt x="16649" y="16687"/>
                  </a:lnTo>
                  <a:lnTo>
                    <a:pt x="8470" y="16687"/>
                  </a:lnTo>
                  <a:lnTo>
                    <a:pt x="5791" y="15214"/>
                  </a:lnTo>
                  <a:lnTo>
                    <a:pt x="4089" y="12979"/>
                  </a:lnTo>
                  <a:lnTo>
                    <a:pt x="5588" y="16598"/>
                  </a:lnTo>
                  <a:lnTo>
                    <a:pt x="9144" y="19138"/>
                  </a:lnTo>
                  <a:lnTo>
                    <a:pt x="18796" y="19138"/>
                  </a:lnTo>
                  <a:lnTo>
                    <a:pt x="23266" y="14668"/>
                  </a:lnTo>
                  <a:lnTo>
                    <a:pt x="23266" y="5054"/>
                  </a:lnTo>
                  <a:close/>
                </a:path>
                <a:path w="159385" h="1227454">
                  <a:moveTo>
                    <a:pt x="154178" y="422097"/>
                  </a:moveTo>
                  <a:lnTo>
                    <a:pt x="68516" y="424891"/>
                  </a:lnTo>
                  <a:lnTo>
                    <a:pt x="68516" y="462432"/>
                  </a:lnTo>
                  <a:lnTo>
                    <a:pt x="154178" y="459968"/>
                  </a:lnTo>
                  <a:lnTo>
                    <a:pt x="154178" y="422097"/>
                  </a:lnTo>
                  <a:close/>
                </a:path>
                <a:path w="159385" h="1227454">
                  <a:moveTo>
                    <a:pt x="158775" y="1198105"/>
                  </a:moveTo>
                  <a:lnTo>
                    <a:pt x="0" y="1221079"/>
                  </a:lnTo>
                  <a:lnTo>
                    <a:pt x="0" y="1226832"/>
                  </a:lnTo>
                  <a:lnTo>
                    <a:pt x="158775" y="1203845"/>
                  </a:lnTo>
                  <a:lnTo>
                    <a:pt x="158775" y="1198105"/>
                  </a:lnTo>
                  <a:close/>
                </a:path>
                <a:path w="159385" h="1227454">
                  <a:moveTo>
                    <a:pt x="158775" y="1180871"/>
                  </a:moveTo>
                  <a:lnTo>
                    <a:pt x="38722" y="1198245"/>
                  </a:lnTo>
                  <a:lnTo>
                    <a:pt x="38798" y="1206004"/>
                  </a:lnTo>
                  <a:lnTo>
                    <a:pt x="158775" y="1188046"/>
                  </a:lnTo>
                  <a:lnTo>
                    <a:pt x="158775" y="1180871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3749436" y="6021364"/>
              <a:ext cx="85725" cy="40640"/>
            </a:xfrm>
            <a:custGeom>
              <a:avLst/>
              <a:gdLst/>
              <a:ahLst/>
              <a:cxnLst/>
              <a:rect l="l" t="t" r="r" b="b"/>
              <a:pathLst>
                <a:path w="85725" h="40639">
                  <a:moveTo>
                    <a:pt x="0" y="2794"/>
                  </a:moveTo>
                  <a:lnTo>
                    <a:pt x="0" y="40335"/>
                  </a:lnTo>
                  <a:lnTo>
                    <a:pt x="85661" y="37871"/>
                  </a:lnTo>
                  <a:lnTo>
                    <a:pt x="85661" y="0"/>
                  </a:lnTo>
                  <a:lnTo>
                    <a:pt x="0" y="2794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3727405" y="6501178"/>
              <a:ext cx="53975" cy="101600"/>
            </a:xfrm>
            <a:custGeom>
              <a:avLst/>
              <a:gdLst/>
              <a:ahLst/>
              <a:cxnLst/>
              <a:rect l="l" t="t" r="r" b="b"/>
              <a:pathLst>
                <a:path w="53975" h="101600">
                  <a:moveTo>
                    <a:pt x="53378" y="0"/>
                  </a:moveTo>
                  <a:lnTo>
                    <a:pt x="0" y="6197"/>
                  </a:lnTo>
                  <a:lnTo>
                    <a:pt x="0" y="101155"/>
                  </a:lnTo>
                  <a:lnTo>
                    <a:pt x="53378" y="95262"/>
                  </a:lnTo>
                  <a:lnTo>
                    <a:pt x="533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3727405" y="6501178"/>
              <a:ext cx="53975" cy="101600"/>
            </a:xfrm>
            <a:custGeom>
              <a:avLst/>
              <a:gdLst/>
              <a:ahLst/>
              <a:cxnLst/>
              <a:rect l="l" t="t" r="r" b="b"/>
              <a:pathLst>
                <a:path w="53975" h="101600">
                  <a:moveTo>
                    <a:pt x="0" y="101155"/>
                  </a:moveTo>
                  <a:lnTo>
                    <a:pt x="53378" y="95262"/>
                  </a:lnTo>
                  <a:lnTo>
                    <a:pt x="53378" y="0"/>
                  </a:lnTo>
                  <a:lnTo>
                    <a:pt x="0" y="6197"/>
                  </a:lnTo>
                  <a:lnTo>
                    <a:pt x="0" y="101155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3581539" y="5496568"/>
              <a:ext cx="386080" cy="1402715"/>
            </a:xfrm>
            <a:custGeom>
              <a:avLst/>
              <a:gdLst/>
              <a:ahLst/>
              <a:cxnLst/>
              <a:rect l="l" t="t" r="r" b="b"/>
              <a:pathLst>
                <a:path w="386079" h="1402715">
                  <a:moveTo>
                    <a:pt x="0" y="1366151"/>
                  </a:moveTo>
                  <a:lnTo>
                    <a:pt x="36918" y="1402156"/>
                  </a:lnTo>
                  <a:lnTo>
                    <a:pt x="36918" y="0"/>
                  </a:lnTo>
                  <a:lnTo>
                    <a:pt x="0" y="15811"/>
                  </a:lnTo>
                  <a:lnTo>
                    <a:pt x="0" y="1366151"/>
                  </a:lnTo>
                  <a:close/>
                </a:path>
                <a:path w="386079" h="1402715">
                  <a:moveTo>
                    <a:pt x="36918" y="1402156"/>
                  </a:moveTo>
                  <a:lnTo>
                    <a:pt x="385762" y="1348155"/>
                  </a:lnTo>
                  <a:lnTo>
                    <a:pt x="385762" y="17995"/>
                  </a:lnTo>
                  <a:lnTo>
                    <a:pt x="36918" y="0"/>
                  </a:lnTo>
                  <a:lnTo>
                    <a:pt x="36918" y="1402156"/>
                  </a:lnTo>
                  <a:close/>
                </a:path>
                <a:path w="386079" h="1402715">
                  <a:moveTo>
                    <a:pt x="258216" y="78511"/>
                  </a:moveTo>
                  <a:lnTo>
                    <a:pt x="98996" y="71691"/>
                  </a:lnTo>
                  <a:lnTo>
                    <a:pt x="98996" y="1323962"/>
                  </a:lnTo>
                  <a:lnTo>
                    <a:pt x="258216" y="1300975"/>
                  </a:lnTo>
                </a:path>
                <a:path w="386079" h="1402715">
                  <a:moveTo>
                    <a:pt x="258216" y="1284224"/>
                  </a:moveTo>
                  <a:lnTo>
                    <a:pt x="138112" y="1301305"/>
                  </a:lnTo>
                </a:path>
                <a:path w="386079" h="1402715">
                  <a:moveTo>
                    <a:pt x="258216" y="1291361"/>
                  </a:moveTo>
                  <a:lnTo>
                    <a:pt x="138112" y="1308430"/>
                  </a:lnTo>
                  <a:lnTo>
                    <a:pt x="138112" y="86575"/>
                  </a:lnTo>
                  <a:lnTo>
                    <a:pt x="258216" y="91224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3686431" y="560053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321" y="0"/>
                  </a:moveTo>
                  <a:lnTo>
                    <a:pt x="2793" y="0"/>
                  </a:lnTo>
                  <a:lnTo>
                    <a:pt x="0" y="2794"/>
                  </a:lnTo>
                  <a:lnTo>
                    <a:pt x="0" y="9309"/>
                  </a:lnTo>
                  <a:lnTo>
                    <a:pt x="2793" y="12090"/>
                  </a:lnTo>
                  <a:lnTo>
                    <a:pt x="9321" y="12090"/>
                  </a:lnTo>
                  <a:lnTo>
                    <a:pt x="12103" y="9309"/>
                  </a:lnTo>
                  <a:lnTo>
                    <a:pt x="12103" y="5880"/>
                  </a:lnTo>
                  <a:lnTo>
                    <a:pt x="12103" y="2794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3686431" y="560053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03" y="5880"/>
                  </a:moveTo>
                  <a:lnTo>
                    <a:pt x="12103" y="9309"/>
                  </a:lnTo>
                  <a:lnTo>
                    <a:pt x="9321" y="12090"/>
                  </a:lnTo>
                  <a:lnTo>
                    <a:pt x="5892" y="12090"/>
                  </a:lnTo>
                  <a:lnTo>
                    <a:pt x="2793" y="12090"/>
                  </a:lnTo>
                  <a:lnTo>
                    <a:pt x="0" y="9309"/>
                  </a:lnTo>
                  <a:lnTo>
                    <a:pt x="0" y="5880"/>
                  </a:lnTo>
                  <a:lnTo>
                    <a:pt x="0" y="2794"/>
                  </a:lnTo>
                  <a:lnTo>
                    <a:pt x="2793" y="0"/>
                  </a:lnTo>
                  <a:lnTo>
                    <a:pt x="5892" y="0"/>
                  </a:lnTo>
                  <a:lnTo>
                    <a:pt x="9321" y="0"/>
                  </a:lnTo>
                  <a:lnTo>
                    <a:pt x="12103" y="2794"/>
                  </a:lnTo>
                  <a:lnTo>
                    <a:pt x="12103" y="5880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3686431" y="600646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321" y="0"/>
                  </a:moveTo>
                  <a:lnTo>
                    <a:pt x="2793" y="0"/>
                  </a:lnTo>
                  <a:lnTo>
                    <a:pt x="0" y="2793"/>
                  </a:lnTo>
                  <a:lnTo>
                    <a:pt x="0" y="9321"/>
                  </a:lnTo>
                  <a:lnTo>
                    <a:pt x="2793" y="12103"/>
                  </a:lnTo>
                  <a:lnTo>
                    <a:pt x="9321" y="12103"/>
                  </a:lnTo>
                  <a:lnTo>
                    <a:pt x="12103" y="9321"/>
                  </a:lnTo>
                  <a:lnTo>
                    <a:pt x="12103" y="5905"/>
                  </a:lnTo>
                  <a:lnTo>
                    <a:pt x="12103" y="2793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3686431" y="600646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03" y="5905"/>
                  </a:moveTo>
                  <a:lnTo>
                    <a:pt x="12103" y="9321"/>
                  </a:lnTo>
                  <a:lnTo>
                    <a:pt x="9321" y="12103"/>
                  </a:lnTo>
                  <a:lnTo>
                    <a:pt x="5892" y="12103"/>
                  </a:lnTo>
                  <a:lnTo>
                    <a:pt x="2793" y="12103"/>
                  </a:lnTo>
                  <a:lnTo>
                    <a:pt x="0" y="9321"/>
                  </a:lnTo>
                  <a:lnTo>
                    <a:pt x="0" y="5905"/>
                  </a:lnTo>
                  <a:lnTo>
                    <a:pt x="0" y="2793"/>
                  </a:lnTo>
                  <a:lnTo>
                    <a:pt x="2793" y="0"/>
                  </a:lnTo>
                  <a:lnTo>
                    <a:pt x="5892" y="0"/>
                  </a:lnTo>
                  <a:lnTo>
                    <a:pt x="9321" y="0"/>
                  </a:lnTo>
                  <a:lnTo>
                    <a:pt x="12103" y="2793"/>
                  </a:lnTo>
                  <a:lnTo>
                    <a:pt x="12103" y="5905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3686431" y="637610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321" y="0"/>
                  </a:moveTo>
                  <a:lnTo>
                    <a:pt x="2793" y="0"/>
                  </a:lnTo>
                  <a:lnTo>
                    <a:pt x="0" y="2793"/>
                  </a:lnTo>
                  <a:lnTo>
                    <a:pt x="0" y="9321"/>
                  </a:lnTo>
                  <a:lnTo>
                    <a:pt x="2793" y="12103"/>
                  </a:lnTo>
                  <a:lnTo>
                    <a:pt x="9321" y="12103"/>
                  </a:lnTo>
                  <a:lnTo>
                    <a:pt x="12103" y="9321"/>
                  </a:lnTo>
                  <a:lnTo>
                    <a:pt x="12103" y="6197"/>
                  </a:lnTo>
                  <a:lnTo>
                    <a:pt x="12103" y="2793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3686431" y="637610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03" y="6197"/>
                  </a:moveTo>
                  <a:lnTo>
                    <a:pt x="12103" y="9321"/>
                  </a:lnTo>
                  <a:lnTo>
                    <a:pt x="9321" y="12103"/>
                  </a:lnTo>
                  <a:lnTo>
                    <a:pt x="5892" y="12103"/>
                  </a:lnTo>
                  <a:lnTo>
                    <a:pt x="2793" y="12103"/>
                  </a:lnTo>
                  <a:lnTo>
                    <a:pt x="0" y="9321"/>
                  </a:lnTo>
                  <a:lnTo>
                    <a:pt x="0" y="6197"/>
                  </a:lnTo>
                  <a:lnTo>
                    <a:pt x="0" y="2793"/>
                  </a:lnTo>
                  <a:lnTo>
                    <a:pt x="2793" y="0"/>
                  </a:lnTo>
                  <a:lnTo>
                    <a:pt x="5892" y="0"/>
                  </a:lnTo>
                  <a:lnTo>
                    <a:pt x="9321" y="0"/>
                  </a:lnTo>
                  <a:lnTo>
                    <a:pt x="12103" y="2793"/>
                  </a:lnTo>
                  <a:lnTo>
                    <a:pt x="12103" y="6197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3686431" y="677737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321" y="0"/>
                  </a:moveTo>
                  <a:lnTo>
                    <a:pt x="2793" y="0"/>
                  </a:lnTo>
                  <a:lnTo>
                    <a:pt x="0" y="2793"/>
                  </a:lnTo>
                  <a:lnTo>
                    <a:pt x="0" y="9296"/>
                  </a:lnTo>
                  <a:lnTo>
                    <a:pt x="2793" y="12103"/>
                  </a:lnTo>
                  <a:lnTo>
                    <a:pt x="9321" y="12103"/>
                  </a:lnTo>
                  <a:lnTo>
                    <a:pt x="12103" y="9296"/>
                  </a:lnTo>
                  <a:lnTo>
                    <a:pt x="12103" y="6210"/>
                  </a:lnTo>
                  <a:lnTo>
                    <a:pt x="12103" y="2793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3686431" y="677737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03" y="6210"/>
                  </a:moveTo>
                  <a:lnTo>
                    <a:pt x="12103" y="9296"/>
                  </a:lnTo>
                  <a:lnTo>
                    <a:pt x="9321" y="12103"/>
                  </a:lnTo>
                  <a:lnTo>
                    <a:pt x="5892" y="12103"/>
                  </a:lnTo>
                  <a:lnTo>
                    <a:pt x="2793" y="12103"/>
                  </a:lnTo>
                  <a:lnTo>
                    <a:pt x="0" y="9296"/>
                  </a:lnTo>
                  <a:lnTo>
                    <a:pt x="0" y="6210"/>
                  </a:lnTo>
                  <a:lnTo>
                    <a:pt x="0" y="2793"/>
                  </a:lnTo>
                  <a:lnTo>
                    <a:pt x="2793" y="0"/>
                  </a:lnTo>
                  <a:lnTo>
                    <a:pt x="5892" y="0"/>
                  </a:lnTo>
                  <a:lnTo>
                    <a:pt x="9321" y="0"/>
                  </a:lnTo>
                  <a:lnTo>
                    <a:pt x="12103" y="2793"/>
                  </a:lnTo>
                  <a:lnTo>
                    <a:pt x="12103" y="6210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33" name="object 183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33728" y="5807646"/>
              <a:ext cx="107772" cy="148424"/>
            </a:xfrm>
            <a:prstGeom prst="rect">
              <a:avLst/>
            </a:prstGeom>
          </p:spPr>
        </p:pic>
        <p:pic>
          <p:nvPicPr>
            <p:cNvPr id="1834" name="object 18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25343" y="5991059"/>
              <a:ext cx="116158" cy="330598"/>
            </a:xfrm>
            <a:prstGeom prst="rect">
              <a:avLst/>
            </a:prstGeom>
          </p:spPr>
        </p:pic>
        <p:sp>
          <p:nvSpPr>
            <p:cNvPr id="1835" name="object 1835"/>
            <p:cNvSpPr/>
            <p:nvPr/>
          </p:nvSpPr>
          <p:spPr>
            <a:xfrm>
              <a:off x="3733608" y="6517001"/>
              <a:ext cx="38735" cy="69215"/>
            </a:xfrm>
            <a:custGeom>
              <a:avLst/>
              <a:gdLst/>
              <a:ahLst/>
              <a:cxnLst/>
              <a:rect l="l" t="t" r="r" b="b"/>
              <a:pathLst>
                <a:path w="38735" h="69215">
                  <a:moveTo>
                    <a:pt x="38480" y="0"/>
                  </a:moveTo>
                  <a:lnTo>
                    <a:pt x="0" y="4330"/>
                  </a:lnTo>
                  <a:lnTo>
                    <a:pt x="0" y="68592"/>
                  </a:lnTo>
                  <a:lnTo>
                    <a:pt x="38480" y="64236"/>
                  </a:lnTo>
                  <a:lnTo>
                    <a:pt x="3848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3733608" y="6517001"/>
              <a:ext cx="38735" cy="69215"/>
            </a:xfrm>
            <a:custGeom>
              <a:avLst/>
              <a:gdLst/>
              <a:ahLst/>
              <a:cxnLst/>
              <a:rect l="l" t="t" r="r" b="b"/>
              <a:pathLst>
                <a:path w="38735" h="69215">
                  <a:moveTo>
                    <a:pt x="38480" y="0"/>
                  </a:moveTo>
                  <a:lnTo>
                    <a:pt x="0" y="4330"/>
                  </a:lnTo>
                  <a:lnTo>
                    <a:pt x="0" y="68592"/>
                  </a:lnTo>
                  <a:lnTo>
                    <a:pt x="38480" y="64236"/>
                  </a:lnTo>
                  <a:lnTo>
                    <a:pt x="38480" y="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3751613" y="6566023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39" h="10159">
                  <a:moveTo>
                    <a:pt x="15201" y="0"/>
                  </a:moveTo>
                  <a:lnTo>
                    <a:pt x="0" y="2184"/>
                  </a:lnTo>
                  <a:lnTo>
                    <a:pt x="0" y="9944"/>
                  </a:lnTo>
                  <a:lnTo>
                    <a:pt x="15201" y="8381"/>
                  </a:lnTo>
                  <a:lnTo>
                    <a:pt x="1520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3751613" y="6566023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39" h="10159">
                  <a:moveTo>
                    <a:pt x="15201" y="0"/>
                  </a:moveTo>
                  <a:lnTo>
                    <a:pt x="15201" y="8381"/>
                  </a:lnTo>
                  <a:lnTo>
                    <a:pt x="0" y="9944"/>
                  </a:lnTo>
                  <a:lnTo>
                    <a:pt x="0" y="2184"/>
                  </a:lnTo>
                  <a:lnTo>
                    <a:pt x="15201" y="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3741364" y="6554859"/>
              <a:ext cx="26034" cy="13970"/>
            </a:xfrm>
            <a:custGeom>
              <a:avLst/>
              <a:gdLst/>
              <a:ahLst/>
              <a:cxnLst/>
              <a:rect l="l" t="t" r="r" b="b"/>
              <a:pathLst>
                <a:path w="26035" h="13970">
                  <a:moveTo>
                    <a:pt x="17691" y="0"/>
                  </a:moveTo>
                  <a:lnTo>
                    <a:pt x="0" y="1549"/>
                  </a:lnTo>
                  <a:lnTo>
                    <a:pt x="0" y="3975"/>
                  </a:lnTo>
                  <a:lnTo>
                    <a:pt x="10248" y="13347"/>
                  </a:lnTo>
                  <a:lnTo>
                    <a:pt x="25450" y="11163"/>
                  </a:lnTo>
                  <a:lnTo>
                    <a:pt x="1769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3741364" y="6554859"/>
              <a:ext cx="26034" cy="13970"/>
            </a:xfrm>
            <a:custGeom>
              <a:avLst/>
              <a:gdLst/>
              <a:ahLst/>
              <a:cxnLst/>
              <a:rect l="l" t="t" r="r" b="b"/>
              <a:pathLst>
                <a:path w="26035" h="13970">
                  <a:moveTo>
                    <a:pt x="25450" y="11163"/>
                  </a:moveTo>
                  <a:lnTo>
                    <a:pt x="17691" y="0"/>
                  </a:lnTo>
                  <a:lnTo>
                    <a:pt x="0" y="1549"/>
                  </a:lnTo>
                  <a:lnTo>
                    <a:pt x="0" y="3975"/>
                  </a:lnTo>
                  <a:lnTo>
                    <a:pt x="10248" y="13347"/>
                  </a:lnTo>
                  <a:lnTo>
                    <a:pt x="25450" y="11163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3741369" y="6558840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0" y="0"/>
                  </a:moveTo>
                  <a:lnTo>
                    <a:pt x="0" y="10477"/>
                  </a:lnTo>
                  <a:lnTo>
                    <a:pt x="10236" y="17119"/>
                  </a:lnTo>
                  <a:lnTo>
                    <a:pt x="10236" y="93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3741369" y="6558840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0" y="10477"/>
                  </a:moveTo>
                  <a:lnTo>
                    <a:pt x="10236" y="17119"/>
                  </a:lnTo>
                  <a:lnTo>
                    <a:pt x="10236" y="9372"/>
                  </a:lnTo>
                  <a:lnTo>
                    <a:pt x="0" y="0"/>
                  </a:lnTo>
                  <a:lnTo>
                    <a:pt x="0" y="10477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3741369" y="656931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0"/>
                  </a:moveTo>
                  <a:lnTo>
                    <a:pt x="0" y="4470"/>
                  </a:lnTo>
                  <a:lnTo>
                    <a:pt x="5270" y="3848"/>
                  </a:lnTo>
                  <a:lnTo>
                    <a:pt x="5549" y="36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3741369" y="656931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0"/>
                  </a:moveTo>
                  <a:lnTo>
                    <a:pt x="0" y="4470"/>
                  </a:lnTo>
                  <a:lnTo>
                    <a:pt x="5270" y="3848"/>
                  </a:lnTo>
                  <a:lnTo>
                    <a:pt x="5549" y="3606"/>
                  </a:lnTo>
                  <a:lnTo>
                    <a:pt x="0" y="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3741365" y="6526922"/>
              <a:ext cx="21590" cy="33020"/>
            </a:xfrm>
            <a:custGeom>
              <a:avLst/>
              <a:gdLst/>
              <a:ahLst/>
              <a:cxnLst/>
              <a:rect l="l" t="t" r="r" b="b"/>
              <a:pathLst>
                <a:path w="21589" h="33020">
                  <a:moveTo>
                    <a:pt x="21107" y="0"/>
                  </a:moveTo>
                  <a:lnTo>
                    <a:pt x="0" y="2476"/>
                  </a:lnTo>
                  <a:lnTo>
                    <a:pt x="0" y="31915"/>
                  </a:lnTo>
                  <a:lnTo>
                    <a:pt x="0" y="29489"/>
                  </a:lnTo>
                  <a:lnTo>
                    <a:pt x="17691" y="27939"/>
                  </a:lnTo>
                  <a:lnTo>
                    <a:pt x="21107" y="32854"/>
                  </a:lnTo>
                  <a:lnTo>
                    <a:pt x="211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3741365" y="6526922"/>
              <a:ext cx="21590" cy="33020"/>
            </a:xfrm>
            <a:custGeom>
              <a:avLst/>
              <a:gdLst/>
              <a:ahLst/>
              <a:cxnLst/>
              <a:rect l="l" t="t" r="r" b="b"/>
              <a:pathLst>
                <a:path w="21589" h="33020">
                  <a:moveTo>
                    <a:pt x="17691" y="27939"/>
                  </a:moveTo>
                  <a:lnTo>
                    <a:pt x="20599" y="32130"/>
                  </a:lnTo>
                  <a:lnTo>
                    <a:pt x="21107" y="32854"/>
                  </a:lnTo>
                  <a:lnTo>
                    <a:pt x="21107" y="0"/>
                  </a:lnTo>
                  <a:lnTo>
                    <a:pt x="0" y="2476"/>
                  </a:lnTo>
                  <a:lnTo>
                    <a:pt x="0" y="31915"/>
                  </a:lnTo>
                  <a:lnTo>
                    <a:pt x="0" y="29489"/>
                  </a:lnTo>
                  <a:lnTo>
                    <a:pt x="17691" y="27939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3803746" y="6490923"/>
              <a:ext cx="53975" cy="101600"/>
            </a:xfrm>
            <a:custGeom>
              <a:avLst/>
              <a:gdLst/>
              <a:ahLst/>
              <a:cxnLst/>
              <a:rect l="l" t="t" r="r" b="b"/>
              <a:pathLst>
                <a:path w="53975" h="101600">
                  <a:moveTo>
                    <a:pt x="53378" y="0"/>
                  </a:moveTo>
                  <a:lnTo>
                    <a:pt x="0" y="6210"/>
                  </a:lnTo>
                  <a:lnTo>
                    <a:pt x="0" y="101180"/>
                  </a:lnTo>
                  <a:lnTo>
                    <a:pt x="53378" y="95275"/>
                  </a:lnTo>
                  <a:lnTo>
                    <a:pt x="533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3803746" y="6490923"/>
              <a:ext cx="53975" cy="101600"/>
            </a:xfrm>
            <a:custGeom>
              <a:avLst/>
              <a:gdLst/>
              <a:ahLst/>
              <a:cxnLst/>
              <a:rect l="l" t="t" r="r" b="b"/>
              <a:pathLst>
                <a:path w="53975" h="101600">
                  <a:moveTo>
                    <a:pt x="0" y="101180"/>
                  </a:moveTo>
                  <a:lnTo>
                    <a:pt x="53378" y="95275"/>
                  </a:lnTo>
                  <a:lnTo>
                    <a:pt x="53378" y="0"/>
                  </a:lnTo>
                  <a:lnTo>
                    <a:pt x="0" y="6210"/>
                  </a:lnTo>
                  <a:lnTo>
                    <a:pt x="0" y="10118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3809951" y="6506761"/>
              <a:ext cx="38735" cy="68580"/>
            </a:xfrm>
            <a:custGeom>
              <a:avLst/>
              <a:gdLst/>
              <a:ahLst/>
              <a:cxnLst/>
              <a:rect l="l" t="t" r="r" b="b"/>
              <a:pathLst>
                <a:path w="38735" h="68579">
                  <a:moveTo>
                    <a:pt x="38493" y="0"/>
                  </a:moveTo>
                  <a:lnTo>
                    <a:pt x="0" y="4343"/>
                  </a:lnTo>
                  <a:lnTo>
                    <a:pt x="0" y="68567"/>
                  </a:lnTo>
                  <a:lnTo>
                    <a:pt x="38493" y="64223"/>
                  </a:lnTo>
                  <a:lnTo>
                    <a:pt x="3849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3809951" y="6506761"/>
              <a:ext cx="38735" cy="68580"/>
            </a:xfrm>
            <a:custGeom>
              <a:avLst/>
              <a:gdLst/>
              <a:ahLst/>
              <a:cxnLst/>
              <a:rect l="l" t="t" r="r" b="b"/>
              <a:pathLst>
                <a:path w="38735" h="68579">
                  <a:moveTo>
                    <a:pt x="38493" y="0"/>
                  </a:moveTo>
                  <a:lnTo>
                    <a:pt x="0" y="4343"/>
                  </a:lnTo>
                  <a:lnTo>
                    <a:pt x="0" y="68567"/>
                  </a:lnTo>
                  <a:lnTo>
                    <a:pt x="38493" y="64223"/>
                  </a:lnTo>
                  <a:lnTo>
                    <a:pt x="38493" y="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3827951" y="6555783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39" h="10159">
                  <a:moveTo>
                    <a:pt x="15214" y="0"/>
                  </a:moveTo>
                  <a:lnTo>
                    <a:pt x="0" y="2171"/>
                  </a:lnTo>
                  <a:lnTo>
                    <a:pt x="0" y="9944"/>
                  </a:lnTo>
                  <a:lnTo>
                    <a:pt x="15214" y="8382"/>
                  </a:lnTo>
                  <a:lnTo>
                    <a:pt x="1521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3827951" y="6555783"/>
              <a:ext cx="15240" cy="10160"/>
            </a:xfrm>
            <a:custGeom>
              <a:avLst/>
              <a:gdLst/>
              <a:ahLst/>
              <a:cxnLst/>
              <a:rect l="l" t="t" r="r" b="b"/>
              <a:pathLst>
                <a:path w="15239" h="10159">
                  <a:moveTo>
                    <a:pt x="15214" y="0"/>
                  </a:moveTo>
                  <a:lnTo>
                    <a:pt x="15214" y="8382"/>
                  </a:lnTo>
                  <a:lnTo>
                    <a:pt x="0" y="9944"/>
                  </a:lnTo>
                  <a:lnTo>
                    <a:pt x="0" y="2171"/>
                  </a:lnTo>
                  <a:lnTo>
                    <a:pt x="15214" y="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3817715" y="6544607"/>
              <a:ext cx="26034" cy="13970"/>
            </a:xfrm>
            <a:custGeom>
              <a:avLst/>
              <a:gdLst/>
              <a:ahLst/>
              <a:cxnLst/>
              <a:rect l="l" t="t" r="r" b="b"/>
              <a:pathLst>
                <a:path w="26035" h="13970">
                  <a:moveTo>
                    <a:pt x="17678" y="0"/>
                  </a:moveTo>
                  <a:lnTo>
                    <a:pt x="0" y="1562"/>
                  </a:lnTo>
                  <a:lnTo>
                    <a:pt x="0" y="3962"/>
                  </a:lnTo>
                  <a:lnTo>
                    <a:pt x="10236" y="13347"/>
                  </a:lnTo>
                  <a:lnTo>
                    <a:pt x="25450" y="11175"/>
                  </a:lnTo>
                  <a:lnTo>
                    <a:pt x="1767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3817715" y="6544607"/>
              <a:ext cx="26034" cy="13970"/>
            </a:xfrm>
            <a:custGeom>
              <a:avLst/>
              <a:gdLst/>
              <a:ahLst/>
              <a:cxnLst/>
              <a:rect l="l" t="t" r="r" b="b"/>
              <a:pathLst>
                <a:path w="26035" h="13970">
                  <a:moveTo>
                    <a:pt x="25450" y="11175"/>
                  </a:moveTo>
                  <a:lnTo>
                    <a:pt x="17678" y="0"/>
                  </a:lnTo>
                  <a:lnTo>
                    <a:pt x="0" y="1562"/>
                  </a:lnTo>
                  <a:lnTo>
                    <a:pt x="0" y="3962"/>
                  </a:lnTo>
                  <a:lnTo>
                    <a:pt x="10236" y="13347"/>
                  </a:lnTo>
                  <a:lnTo>
                    <a:pt x="25450" y="11175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3817715" y="6548573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0" y="0"/>
                  </a:moveTo>
                  <a:lnTo>
                    <a:pt x="0" y="10502"/>
                  </a:lnTo>
                  <a:lnTo>
                    <a:pt x="10236" y="17144"/>
                  </a:lnTo>
                  <a:lnTo>
                    <a:pt x="10236" y="93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3817715" y="6548573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0" y="10502"/>
                  </a:moveTo>
                  <a:lnTo>
                    <a:pt x="10236" y="17144"/>
                  </a:lnTo>
                  <a:lnTo>
                    <a:pt x="10236" y="9385"/>
                  </a:lnTo>
                  <a:lnTo>
                    <a:pt x="0" y="0"/>
                  </a:lnTo>
                  <a:lnTo>
                    <a:pt x="0" y="10502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3817715" y="655907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0"/>
                  </a:moveTo>
                  <a:lnTo>
                    <a:pt x="0" y="4470"/>
                  </a:lnTo>
                  <a:lnTo>
                    <a:pt x="5283" y="3848"/>
                  </a:lnTo>
                  <a:lnTo>
                    <a:pt x="5549" y="35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3817715" y="655907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0"/>
                  </a:moveTo>
                  <a:lnTo>
                    <a:pt x="0" y="4470"/>
                  </a:lnTo>
                  <a:lnTo>
                    <a:pt x="5283" y="3848"/>
                  </a:lnTo>
                  <a:lnTo>
                    <a:pt x="5549" y="3581"/>
                  </a:lnTo>
                  <a:lnTo>
                    <a:pt x="0" y="0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3817719" y="6516676"/>
              <a:ext cx="21590" cy="33020"/>
            </a:xfrm>
            <a:custGeom>
              <a:avLst/>
              <a:gdLst/>
              <a:ahLst/>
              <a:cxnLst/>
              <a:rect l="l" t="t" r="r" b="b"/>
              <a:pathLst>
                <a:path w="21589" h="33020">
                  <a:moveTo>
                    <a:pt x="21094" y="0"/>
                  </a:moveTo>
                  <a:lnTo>
                    <a:pt x="0" y="2489"/>
                  </a:lnTo>
                  <a:lnTo>
                    <a:pt x="0" y="31902"/>
                  </a:lnTo>
                  <a:lnTo>
                    <a:pt x="0" y="29502"/>
                  </a:lnTo>
                  <a:lnTo>
                    <a:pt x="17678" y="27927"/>
                  </a:lnTo>
                  <a:lnTo>
                    <a:pt x="21094" y="32854"/>
                  </a:lnTo>
                  <a:lnTo>
                    <a:pt x="210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3817719" y="6516676"/>
              <a:ext cx="21590" cy="33020"/>
            </a:xfrm>
            <a:custGeom>
              <a:avLst/>
              <a:gdLst/>
              <a:ahLst/>
              <a:cxnLst/>
              <a:rect l="l" t="t" r="r" b="b"/>
              <a:pathLst>
                <a:path w="21589" h="33020">
                  <a:moveTo>
                    <a:pt x="17678" y="27927"/>
                  </a:moveTo>
                  <a:lnTo>
                    <a:pt x="20599" y="32131"/>
                  </a:lnTo>
                  <a:lnTo>
                    <a:pt x="21094" y="32854"/>
                  </a:lnTo>
                  <a:lnTo>
                    <a:pt x="21094" y="0"/>
                  </a:lnTo>
                  <a:lnTo>
                    <a:pt x="0" y="2489"/>
                  </a:lnTo>
                  <a:lnTo>
                    <a:pt x="0" y="31902"/>
                  </a:lnTo>
                  <a:lnTo>
                    <a:pt x="0" y="29502"/>
                  </a:lnTo>
                  <a:lnTo>
                    <a:pt x="17678" y="27927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3750364" y="6600480"/>
              <a:ext cx="82550" cy="132080"/>
            </a:xfrm>
            <a:custGeom>
              <a:avLst/>
              <a:gdLst/>
              <a:ahLst/>
              <a:cxnLst/>
              <a:rect l="l" t="t" r="r" b="b"/>
              <a:pathLst>
                <a:path w="82550" h="132079">
                  <a:moveTo>
                    <a:pt x="31356" y="107696"/>
                  </a:moveTo>
                  <a:lnTo>
                    <a:pt x="31356" y="108927"/>
                  </a:lnTo>
                  <a:lnTo>
                    <a:pt x="30416" y="110172"/>
                  </a:lnTo>
                  <a:lnTo>
                    <a:pt x="29184" y="110172"/>
                  </a:lnTo>
                  <a:lnTo>
                    <a:pt x="27927" y="110172"/>
                  </a:lnTo>
                  <a:lnTo>
                    <a:pt x="27000" y="108927"/>
                  </a:lnTo>
                  <a:lnTo>
                    <a:pt x="27000" y="107696"/>
                  </a:lnTo>
                  <a:lnTo>
                    <a:pt x="27000" y="106451"/>
                  </a:lnTo>
                  <a:lnTo>
                    <a:pt x="27927" y="105206"/>
                  </a:lnTo>
                  <a:lnTo>
                    <a:pt x="29184" y="105206"/>
                  </a:lnTo>
                  <a:lnTo>
                    <a:pt x="30416" y="105206"/>
                  </a:lnTo>
                  <a:lnTo>
                    <a:pt x="31356" y="106451"/>
                  </a:lnTo>
                  <a:lnTo>
                    <a:pt x="31356" y="107696"/>
                  </a:lnTo>
                </a:path>
                <a:path w="82550" h="132079">
                  <a:moveTo>
                    <a:pt x="53695" y="104584"/>
                  </a:moveTo>
                  <a:lnTo>
                    <a:pt x="53695" y="106133"/>
                  </a:lnTo>
                  <a:lnTo>
                    <a:pt x="52755" y="107073"/>
                  </a:lnTo>
                  <a:lnTo>
                    <a:pt x="51523" y="107073"/>
                  </a:lnTo>
                  <a:lnTo>
                    <a:pt x="50279" y="107073"/>
                  </a:lnTo>
                  <a:lnTo>
                    <a:pt x="49352" y="106133"/>
                  </a:lnTo>
                  <a:lnTo>
                    <a:pt x="49352" y="104584"/>
                  </a:lnTo>
                  <a:lnTo>
                    <a:pt x="49352" y="103352"/>
                  </a:lnTo>
                  <a:lnTo>
                    <a:pt x="50279" y="102400"/>
                  </a:lnTo>
                  <a:lnTo>
                    <a:pt x="51523" y="102400"/>
                  </a:lnTo>
                  <a:lnTo>
                    <a:pt x="52755" y="102400"/>
                  </a:lnTo>
                  <a:lnTo>
                    <a:pt x="53695" y="103352"/>
                  </a:lnTo>
                  <a:lnTo>
                    <a:pt x="53695" y="104584"/>
                  </a:lnTo>
                </a:path>
                <a:path w="82550" h="132079">
                  <a:moveTo>
                    <a:pt x="31356" y="129413"/>
                  </a:moveTo>
                  <a:lnTo>
                    <a:pt x="31356" y="130657"/>
                  </a:lnTo>
                  <a:lnTo>
                    <a:pt x="30416" y="131902"/>
                  </a:lnTo>
                  <a:lnTo>
                    <a:pt x="29184" y="131902"/>
                  </a:lnTo>
                  <a:lnTo>
                    <a:pt x="27927" y="131902"/>
                  </a:lnTo>
                  <a:lnTo>
                    <a:pt x="27000" y="130657"/>
                  </a:lnTo>
                  <a:lnTo>
                    <a:pt x="27000" y="129413"/>
                  </a:lnTo>
                  <a:lnTo>
                    <a:pt x="27000" y="128168"/>
                  </a:lnTo>
                  <a:lnTo>
                    <a:pt x="27927" y="126936"/>
                  </a:lnTo>
                  <a:lnTo>
                    <a:pt x="29184" y="126936"/>
                  </a:lnTo>
                  <a:lnTo>
                    <a:pt x="30416" y="126936"/>
                  </a:lnTo>
                  <a:lnTo>
                    <a:pt x="31356" y="128168"/>
                  </a:lnTo>
                  <a:lnTo>
                    <a:pt x="31356" y="129413"/>
                  </a:lnTo>
                </a:path>
                <a:path w="82550" h="132079">
                  <a:moveTo>
                    <a:pt x="53695" y="126314"/>
                  </a:moveTo>
                  <a:lnTo>
                    <a:pt x="53695" y="127546"/>
                  </a:lnTo>
                  <a:lnTo>
                    <a:pt x="52755" y="128790"/>
                  </a:lnTo>
                  <a:lnTo>
                    <a:pt x="51523" y="128790"/>
                  </a:lnTo>
                  <a:lnTo>
                    <a:pt x="50279" y="128790"/>
                  </a:lnTo>
                  <a:lnTo>
                    <a:pt x="49352" y="127546"/>
                  </a:lnTo>
                  <a:lnTo>
                    <a:pt x="49352" y="126314"/>
                  </a:lnTo>
                  <a:lnTo>
                    <a:pt x="49352" y="125069"/>
                  </a:lnTo>
                  <a:lnTo>
                    <a:pt x="50279" y="123825"/>
                  </a:lnTo>
                  <a:lnTo>
                    <a:pt x="51523" y="123825"/>
                  </a:lnTo>
                  <a:lnTo>
                    <a:pt x="52755" y="123825"/>
                  </a:lnTo>
                  <a:lnTo>
                    <a:pt x="53695" y="125069"/>
                  </a:lnTo>
                  <a:lnTo>
                    <a:pt x="53695" y="126314"/>
                  </a:lnTo>
                </a:path>
                <a:path w="82550" h="132079">
                  <a:moveTo>
                    <a:pt x="4356" y="12103"/>
                  </a:moveTo>
                  <a:lnTo>
                    <a:pt x="4356" y="13347"/>
                  </a:lnTo>
                  <a:lnTo>
                    <a:pt x="3416" y="14592"/>
                  </a:lnTo>
                  <a:lnTo>
                    <a:pt x="2171" y="14592"/>
                  </a:lnTo>
                  <a:lnTo>
                    <a:pt x="939" y="14592"/>
                  </a:lnTo>
                  <a:lnTo>
                    <a:pt x="0" y="13347"/>
                  </a:lnTo>
                  <a:lnTo>
                    <a:pt x="0" y="12103"/>
                  </a:lnTo>
                  <a:lnTo>
                    <a:pt x="0" y="10858"/>
                  </a:lnTo>
                  <a:lnTo>
                    <a:pt x="939" y="9626"/>
                  </a:lnTo>
                  <a:lnTo>
                    <a:pt x="2171" y="9626"/>
                  </a:lnTo>
                  <a:lnTo>
                    <a:pt x="3416" y="9626"/>
                  </a:lnTo>
                  <a:lnTo>
                    <a:pt x="4356" y="10858"/>
                  </a:lnTo>
                  <a:lnTo>
                    <a:pt x="4356" y="12103"/>
                  </a:lnTo>
                </a:path>
                <a:path w="82550" h="132079">
                  <a:moveTo>
                    <a:pt x="81940" y="2489"/>
                  </a:moveTo>
                  <a:lnTo>
                    <a:pt x="81940" y="3733"/>
                  </a:lnTo>
                  <a:lnTo>
                    <a:pt x="80695" y="4965"/>
                  </a:lnTo>
                  <a:lnTo>
                    <a:pt x="79768" y="4965"/>
                  </a:lnTo>
                  <a:lnTo>
                    <a:pt x="78524" y="4965"/>
                  </a:lnTo>
                  <a:lnTo>
                    <a:pt x="77279" y="3733"/>
                  </a:lnTo>
                  <a:lnTo>
                    <a:pt x="77279" y="2489"/>
                  </a:lnTo>
                  <a:lnTo>
                    <a:pt x="77279" y="1244"/>
                  </a:lnTo>
                  <a:lnTo>
                    <a:pt x="78524" y="0"/>
                  </a:lnTo>
                  <a:lnTo>
                    <a:pt x="79768" y="0"/>
                  </a:lnTo>
                  <a:lnTo>
                    <a:pt x="80695" y="0"/>
                  </a:lnTo>
                  <a:lnTo>
                    <a:pt x="81940" y="1244"/>
                  </a:lnTo>
                  <a:lnTo>
                    <a:pt x="81940" y="2489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3839754" y="5558005"/>
              <a:ext cx="8890" cy="1299210"/>
            </a:xfrm>
            <a:custGeom>
              <a:avLst/>
              <a:gdLst/>
              <a:ahLst/>
              <a:cxnLst/>
              <a:rect l="l" t="t" r="r" b="b"/>
              <a:pathLst>
                <a:path w="8889" h="1299209">
                  <a:moveTo>
                    <a:pt x="0" y="0"/>
                  </a:moveTo>
                  <a:lnTo>
                    <a:pt x="0" y="1298829"/>
                  </a:lnTo>
                  <a:lnTo>
                    <a:pt x="8610" y="1291348"/>
                  </a:lnTo>
                  <a:lnTo>
                    <a:pt x="8610" y="2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3848375" y="5560924"/>
              <a:ext cx="73660" cy="1289050"/>
            </a:xfrm>
            <a:custGeom>
              <a:avLst/>
              <a:gdLst/>
              <a:ahLst/>
              <a:cxnLst/>
              <a:rect l="l" t="t" r="r" b="b"/>
              <a:pathLst>
                <a:path w="73660" h="1289050">
                  <a:moveTo>
                    <a:pt x="0" y="0"/>
                  </a:moveTo>
                  <a:lnTo>
                    <a:pt x="0" y="1288427"/>
                  </a:lnTo>
                  <a:lnTo>
                    <a:pt x="73304" y="1224838"/>
                  </a:lnTo>
                  <a:lnTo>
                    <a:pt x="73304" y="247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3839752" y="5558003"/>
              <a:ext cx="82550" cy="1299210"/>
            </a:xfrm>
            <a:custGeom>
              <a:avLst/>
              <a:gdLst/>
              <a:ahLst/>
              <a:cxnLst/>
              <a:rect l="l" t="t" r="r" b="b"/>
              <a:pathLst>
                <a:path w="82550" h="1299209">
                  <a:moveTo>
                    <a:pt x="81927" y="27622"/>
                  </a:moveTo>
                  <a:lnTo>
                    <a:pt x="81927" y="1227759"/>
                  </a:lnTo>
                  <a:lnTo>
                    <a:pt x="0" y="1298829"/>
                  </a:lnTo>
                  <a:lnTo>
                    <a:pt x="0" y="0"/>
                  </a:lnTo>
                  <a:lnTo>
                    <a:pt x="81927" y="27622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3853402" y="6591799"/>
              <a:ext cx="10795" cy="92710"/>
            </a:xfrm>
            <a:custGeom>
              <a:avLst/>
              <a:gdLst/>
              <a:ahLst/>
              <a:cxnLst/>
              <a:rect l="l" t="t" r="r" b="b"/>
              <a:pathLst>
                <a:path w="10795" h="92709">
                  <a:moveTo>
                    <a:pt x="10553" y="0"/>
                  </a:moveTo>
                  <a:lnTo>
                    <a:pt x="0" y="8674"/>
                  </a:lnTo>
                  <a:lnTo>
                    <a:pt x="0" y="92163"/>
                  </a:lnTo>
                  <a:lnTo>
                    <a:pt x="10553" y="83477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3853402" y="6591799"/>
              <a:ext cx="10795" cy="92710"/>
            </a:xfrm>
            <a:custGeom>
              <a:avLst/>
              <a:gdLst/>
              <a:ahLst/>
              <a:cxnLst/>
              <a:rect l="l" t="t" r="r" b="b"/>
              <a:pathLst>
                <a:path w="10795" h="92709">
                  <a:moveTo>
                    <a:pt x="10553" y="83477"/>
                  </a:moveTo>
                  <a:lnTo>
                    <a:pt x="0" y="92163"/>
                  </a:lnTo>
                  <a:lnTo>
                    <a:pt x="0" y="8674"/>
                  </a:lnTo>
                  <a:lnTo>
                    <a:pt x="10553" y="0"/>
                  </a:lnTo>
                  <a:lnTo>
                    <a:pt x="10553" y="83477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3853402" y="5732126"/>
              <a:ext cx="10795" cy="85090"/>
            </a:xfrm>
            <a:custGeom>
              <a:avLst/>
              <a:gdLst/>
              <a:ahLst/>
              <a:cxnLst/>
              <a:rect l="l" t="t" r="r" b="b"/>
              <a:pathLst>
                <a:path w="10795" h="85089">
                  <a:moveTo>
                    <a:pt x="0" y="0"/>
                  </a:moveTo>
                  <a:lnTo>
                    <a:pt x="0" y="83477"/>
                  </a:lnTo>
                  <a:lnTo>
                    <a:pt x="10553" y="85026"/>
                  </a:lnTo>
                  <a:lnTo>
                    <a:pt x="10553" y="18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3853402" y="5732126"/>
              <a:ext cx="10795" cy="85090"/>
            </a:xfrm>
            <a:custGeom>
              <a:avLst/>
              <a:gdLst/>
              <a:ahLst/>
              <a:cxnLst/>
              <a:rect l="l" t="t" r="r" b="b"/>
              <a:pathLst>
                <a:path w="10795" h="85089">
                  <a:moveTo>
                    <a:pt x="10553" y="85026"/>
                  </a:moveTo>
                  <a:lnTo>
                    <a:pt x="0" y="83477"/>
                  </a:lnTo>
                  <a:lnTo>
                    <a:pt x="0" y="0"/>
                  </a:lnTo>
                  <a:lnTo>
                    <a:pt x="10553" y="1841"/>
                  </a:lnTo>
                  <a:lnTo>
                    <a:pt x="10553" y="85026"/>
                  </a:lnTo>
                  <a:close/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9" name="object 1869"/>
          <p:cNvSpPr/>
          <p:nvPr/>
        </p:nvSpPr>
        <p:spPr>
          <a:xfrm>
            <a:off x="9420392" y="5873987"/>
            <a:ext cx="31750" cy="723900"/>
          </a:xfrm>
          <a:custGeom>
            <a:avLst/>
            <a:gdLst/>
            <a:ahLst/>
            <a:cxnLst/>
            <a:rect l="l" t="t" r="r" b="b"/>
            <a:pathLst>
              <a:path w="31750" h="723900">
                <a:moveTo>
                  <a:pt x="31343" y="0"/>
                </a:moveTo>
                <a:lnTo>
                  <a:pt x="0" y="8077"/>
                </a:lnTo>
                <a:lnTo>
                  <a:pt x="0" y="709764"/>
                </a:lnTo>
                <a:lnTo>
                  <a:pt x="31343" y="723734"/>
                </a:lnTo>
                <a:lnTo>
                  <a:pt x="31343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70" name="object 1870"/>
          <p:cNvGrpSpPr/>
          <p:nvPr/>
        </p:nvGrpSpPr>
        <p:grpSpPr>
          <a:xfrm>
            <a:off x="9418646" y="5871923"/>
            <a:ext cx="331470" cy="727710"/>
            <a:chOff x="4364046" y="5871923"/>
            <a:chExt cx="331470" cy="727710"/>
          </a:xfrm>
        </p:grpSpPr>
        <p:sp>
          <p:nvSpPr>
            <p:cNvPr id="1871" name="object 1871"/>
            <p:cNvSpPr/>
            <p:nvPr/>
          </p:nvSpPr>
          <p:spPr>
            <a:xfrm>
              <a:off x="4397132" y="5873668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0" y="0"/>
                  </a:moveTo>
                  <a:lnTo>
                    <a:pt x="12" y="11849"/>
                  </a:lnTo>
                  <a:lnTo>
                    <a:pt x="9004" y="12141"/>
                  </a:lnTo>
                  <a:lnTo>
                    <a:pt x="8991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4406139" y="5885811"/>
              <a:ext cx="276860" cy="701675"/>
            </a:xfrm>
            <a:custGeom>
              <a:avLst/>
              <a:gdLst/>
              <a:ahLst/>
              <a:cxnLst/>
              <a:rect l="l" t="t" r="r" b="b"/>
              <a:pathLst>
                <a:path w="276860" h="701675">
                  <a:moveTo>
                    <a:pt x="0" y="0"/>
                  </a:moveTo>
                  <a:lnTo>
                    <a:pt x="596" y="701535"/>
                  </a:lnTo>
                  <a:lnTo>
                    <a:pt x="276656" y="680948"/>
                  </a:lnTo>
                  <a:lnTo>
                    <a:pt x="276656" y="9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4682796" y="5884578"/>
              <a:ext cx="10795" cy="682625"/>
            </a:xfrm>
            <a:custGeom>
              <a:avLst/>
              <a:gdLst/>
              <a:ahLst/>
              <a:cxnLst/>
              <a:rect l="l" t="t" r="r" b="b"/>
              <a:pathLst>
                <a:path w="10795" h="682625">
                  <a:moveTo>
                    <a:pt x="10414" y="0"/>
                  </a:moveTo>
                  <a:lnTo>
                    <a:pt x="0" y="10515"/>
                  </a:lnTo>
                  <a:lnTo>
                    <a:pt x="0" y="682180"/>
                  </a:lnTo>
                  <a:lnTo>
                    <a:pt x="10414" y="681405"/>
                  </a:lnTo>
                  <a:lnTo>
                    <a:pt x="1041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4397133" y="5873445"/>
              <a:ext cx="296545" cy="724535"/>
            </a:xfrm>
            <a:custGeom>
              <a:avLst/>
              <a:gdLst/>
              <a:ahLst/>
              <a:cxnLst/>
              <a:rect l="l" t="t" r="r" b="b"/>
              <a:pathLst>
                <a:path w="296545" h="724534">
                  <a:moveTo>
                    <a:pt x="296075" y="10160"/>
                  </a:moveTo>
                  <a:lnTo>
                    <a:pt x="144576" y="10160"/>
                  </a:lnTo>
                  <a:lnTo>
                    <a:pt x="144576" y="0"/>
                  </a:lnTo>
                  <a:lnTo>
                    <a:pt x="8991" y="0"/>
                  </a:lnTo>
                  <a:lnTo>
                    <a:pt x="8991" y="10160"/>
                  </a:lnTo>
                  <a:lnTo>
                    <a:pt x="8991" y="11430"/>
                  </a:lnTo>
                  <a:lnTo>
                    <a:pt x="8991" y="12369"/>
                  </a:lnTo>
                  <a:lnTo>
                    <a:pt x="0" y="12077"/>
                  </a:lnTo>
                  <a:lnTo>
                    <a:pt x="609" y="723976"/>
                  </a:lnTo>
                  <a:lnTo>
                    <a:pt x="9588" y="713905"/>
                  </a:lnTo>
                  <a:lnTo>
                    <a:pt x="8991" y="12700"/>
                  </a:lnTo>
                  <a:lnTo>
                    <a:pt x="151295" y="12700"/>
                  </a:lnTo>
                  <a:lnTo>
                    <a:pt x="151295" y="21590"/>
                  </a:lnTo>
                  <a:lnTo>
                    <a:pt x="290118" y="21590"/>
                  </a:lnTo>
                  <a:lnTo>
                    <a:pt x="290118" y="12700"/>
                  </a:lnTo>
                  <a:lnTo>
                    <a:pt x="295148" y="12700"/>
                  </a:lnTo>
                  <a:lnTo>
                    <a:pt x="295148" y="11430"/>
                  </a:lnTo>
                  <a:lnTo>
                    <a:pt x="296075" y="11430"/>
                  </a:lnTo>
                  <a:lnTo>
                    <a:pt x="296075" y="1016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4397754" y="6566759"/>
              <a:ext cx="285115" cy="31115"/>
            </a:xfrm>
            <a:custGeom>
              <a:avLst/>
              <a:gdLst/>
              <a:ahLst/>
              <a:cxnLst/>
              <a:rect l="l" t="t" r="r" b="b"/>
              <a:pathLst>
                <a:path w="285114" h="31115">
                  <a:moveTo>
                    <a:pt x="285038" y="0"/>
                  </a:moveTo>
                  <a:lnTo>
                    <a:pt x="8978" y="20586"/>
                  </a:lnTo>
                  <a:lnTo>
                    <a:pt x="0" y="30657"/>
                  </a:lnTo>
                  <a:lnTo>
                    <a:pt x="285038" y="9385"/>
                  </a:lnTo>
                  <a:lnTo>
                    <a:pt x="28503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4365792" y="5873670"/>
              <a:ext cx="327660" cy="724535"/>
            </a:xfrm>
            <a:custGeom>
              <a:avLst/>
              <a:gdLst/>
              <a:ahLst/>
              <a:cxnLst/>
              <a:rect l="l" t="t" r="r" b="b"/>
              <a:pathLst>
                <a:path w="327660" h="724534">
                  <a:moveTo>
                    <a:pt x="0" y="710082"/>
                  </a:moveTo>
                  <a:lnTo>
                    <a:pt x="31343" y="724052"/>
                  </a:lnTo>
                  <a:lnTo>
                    <a:pt x="31343" y="317"/>
                  </a:lnTo>
                  <a:lnTo>
                    <a:pt x="0" y="8394"/>
                  </a:lnTo>
                  <a:lnTo>
                    <a:pt x="0" y="710082"/>
                  </a:lnTo>
                  <a:close/>
                </a:path>
                <a:path w="327660" h="724534">
                  <a:moveTo>
                    <a:pt x="11785" y="11798"/>
                  </a:moveTo>
                  <a:lnTo>
                    <a:pt x="11785" y="13347"/>
                  </a:lnTo>
                  <a:lnTo>
                    <a:pt x="10541" y="14909"/>
                  </a:lnTo>
                  <a:lnTo>
                    <a:pt x="9309" y="14909"/>
                  </a:lnTo>
                  <a:lnTo>
                    <a:pt x="8064" y="14909"/>
                  </a:lnTo>
                  <a:lnTo>
                    <a:pt x="7124" y="13347"/>
                  </a:lnTo>
                  <a:lnTo>
                    <a:pt x="7124" y="11798"/>
                  </a:lnTo>
                  <a:lnTo>
                    <a:pt x="7124" y="9931"/>
                  </a:lnTo>
                  <a:lnTo>
                    <a:pt x="8064" y="8394"/>
                  </a:lnTo>
                  <a:lnTo>
                    <a:pt x="9309" y="8394"/>
                  </a:lnTo>
                  <a:lnTo>
                    <a:pt x="10541" y="8394"/>
                  </a:lnTo>
                  <a:lnTo>
                    <a:pt x="11785" y="9931"/>
                  </a:lnTo>
                  <a:lnTo>
                    <a:pt x="11785" y="11798"/>
                  </a:lnTo>
                </a:path>
                <a:path w="327660" h="724534">
                  <a:moveTo>
                    <a:pt x="28244" y="7759"/>
                  </a:moveTo>
                  <a:lnTo>
                    <a:pt x="28244" y="9613"/>
                  </a:lnTo>
                  <a:lnTo>
                    <a:pt x="27305" y="11188"/>
                  </a:lnTo>
                  <a:lnTo>
                    <a:pt x="26073" y="11188"/>
                  </a:lnTo>
                  <a:lnTo>
                    <a:pt x="24828" y="11188"/>
                  </a:lnTo>
                  <a:lnTo>
                    <a:pt x="23583" y="9613"/>
                  </a:lnTo>
                  <a:lnTo>
                    <a:pt x="23583" y="7759"/>
                  </a:lnTo>
                  <a:lnTo>
                    <a:pt x="23583" y="5905"/>
                  </a:lnTo>
                  <a:lnTo>
                    <a:pt x="24828" y="4356"/>
                  </a:lnTo>
                  <a:lnTo>
                    <a:pt x="26073" y="4356"/>
                  </a:lnTo>
                  <a:lnTo>
                    <a:pt x="27305" y="4356"/>
                  </a:lnTo>
                  <a:lnTo>
                    <a:pt x="28244" y="5905"/>
                  </a:lnTo>
                  <a:lnTo>
                    <a:pt x="28244" y="7759"/>
                  </a:lnTo>
                </a:path>
                <a:path w="327660" h="724534">
                  <a:moveTo>
                    <a:pt x="28244" y="714120"/>
                  </a:moveTo>
                  <a:lnTo>
                    <a:pt x="28549" y="715987"/>
                  </a:lnTo>
                  <a:lnTo>
                    <a:pt x="27622" y="717537"/>
                  </a:lnTo>
                  <a:lnTo>
                    <a:pt x="26365" y="717537"/>
                  </a:lnTo>
                  <a:lnTo>
                    <a:pt x="25133" y="717842"/>
                  </a:lnTo>
                  <a:lnTo>
                    <a:pt x="23888" y="716597"/>
                  </a:lnTo>
                  <a:lnTo>
                    <a:pt x="23888" y="714743"/>
                  </a:lnTo>
                  <a:lnTo>
                    <a:pt x="23583" y="712876"/>
                  </a:lnTo>
                  <a:lnTo>
                    <a:pt x="24511" y="711326"/>
                  </a:lnTo>
                  <a:lnTo>
                    <a:pt x="25755" y="711034"/>
                  </a:lnTo>
                  <a:lnTo>
                    <a:pt x="26987" y="711034"/>
                  </a:lnTo>
                  <a:lnTo>
                    <a:pt x="28244" y="712266"/>
                  </a:lnTo>
                  <a:lnTo>
                    <a:pt x="28244" y="714120"/>
                  </a:lnTo>
                </a:path>
                <a:path w="327660" h="724534">
                  <a:moveTo>
                    <a:pt x="11785" y="705738"/>
                  </a:moveTo>
                  <a:lnTo>
                    <a:pt x="11785" y="707605"/>
                  </a:lnTo>
                  <a:lnTo>
                    <a:pt x="11176" y="709167"/>
                  </a:lnTo>
                  <a:lnTo>
                    <a:pt x="9931" y="709472"/>
                  </a:lnTo>
                  <a:lnTo>
                    <a:pt x="8369" y="709472"/>
                  </a:lnTo>
                  <a:lnTo>
                    <a:pt x="7454" y="708228"/>
                  </a:lnTo>
                  <a:lnTo>
                    <a:pt x="7124" y="706361"/>
                  </a:lnTo>
                  <a:lnTo>
                    <a:pt x="6832" y="704507"/>
                  </a:lnTo>
                  <a:lnTo>
                    <a:pt x="7759" y="702944"/>
                  </a:lnTo>
                  <a:lnTo>
                    <a:pt x="8991" y="702944"/>
                  </a:lnTo>
                  <a:lnTo>
                    <a:pt x="10236" y="702652"/>
                  </a:lnTo>
                  <a:lnTo>
                    <a:pt x="11480" y="704189"/>
                  </a:lnTo>
                  <a:lnTo>
                    <a:pt x="11785" y="705738"/>
                  </a:lnTo>
                </a:path>
                <a:path w="327660" h="724534">
                  <a:moveTo>
                    <a:pt x="327418" y="701713"/>
                  </a:moveTo>
                  <a:lnTo>
                    <a:pt x="31965" y="723747"/>
                  </a:lnTo>
                  <a:lnTo>
                    <a:pt x="31343" y="0"/>
                  </a:lnTo>
                  <a:lnTo>
                    <a:pt x="327418" y="9931"/>
                  </a:lnTo>
                  <a:lnTo>
                    <a:pt x="327418" y="701713"/>
                  </a:lnTo>
                  <a:close/>
                </a:path>
                <a:path w="327660" h="724534">
                  <a:moveTo>
                    <a:pt x="281178" y="638721"/>
                  </a:moveTo>
                  <a:lnTo>
                    <a:pt x="281178" y="643356"/>
                  </a:lnTo>
                  <a:lnTo>
                    <a:pt x="277456" y="647712"/>
                  </a:lnTo>
                  <a:lnTo>
                    <a:pt x="272783" y="648017"/>
                  </a:lnTo>
                </a:path>
                <a:path w="327660" h="724534">
                  <a:moveTo>
                    <a:pt x="271856" y="648322"/>
                  </a:moveTo>
                  <a:lnTo>
                    <a:pt x="92468" y="658558"/>
                  </a:lnTo>
                </a:path>
                <a:path w="327660" h="724534">
                  <a:moveTo>
                    <a:pt x="92468" y="658558"/>
                  </a:moveTo>
                  <a:lnTo>
                    <a:pt x="87820" y="658875"/>
                  </a:lnTo>
                  <a:lnTo>
                    <a:pt x="84099" y="655472"/>
                  </a:lnTo>
                  <a:lnTo>
                    <a:pt x="84099" y="650811"/>
                  </a:lnTo>
                </a:path>
                <a:path w="327660" h="724534">
                  <a:moveTo>
                    <a:pt x="84099" y="650811"/>
                  </a:moveTo>
                  <a:lnTo>
                    <a:pt x="83159" y="72936"/>
                  </a:lnTo>
                </a:path>
                <a:path w="327660" h="724534">
                  <a:moveTo>
                    <a:pt x="83159" y="71996"/>
                  </a:moveTo>
                  <a:lnTo>
                    <a:pt x="83159" y="67348"/>
                  </a:lnTo>
                  <a:lnTo>
                    <a:pt x="86906" y="63626"/>
                  </a:lnTo>
                  <a:lnTo>
                    <a:pt x="91541" y="63626"/>
                  </a:lnTo>
                </a:path>
                <a:path w="327660" h="724534">
                  <a:moveTo>
                    <a:pt x="92468" y="63626"/>
                  </a:moveTo>
                  <a:lnTo>
                    <a:pt x="271856" y="67030"/>
                  </a:lnTo>
                </a:path>
                <a:path w="327660" h="724534">
                  <a:moveTo>
                    <a:pt x="271856" y="67030"/>
                  </a:moveTo>
                  <a:lnTo>
                    <a:pt x="276212" y="67030"/>
                  </a:lnTo>
                  <a:lnTo>
                    <a:pt x="280238" y="70751"/>
                  </a:lnTo>
                  <a:lnTo>
                    <a:pt x="280238" y="75412"/>
                  </a:lnTo>
                </a:path>
                <a:path w="327660" h="724534">
                  <a:moveTo>
                    <a:pt x="280238" y="75412"/>
                  </a:moveTo>
                  <a:lnTo>
                    <a:pt x="281178" y="638403"/>
                  </a:lnTo>
                </a:path>
              </a:pathLst>
            </a:custGeom>
            <a:ln w="34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4478446" y="6201716"/>
              <a:ext cx="23495" cy="69215"/>
            </a:xfrm>
            <a:custGeom>
              <a:avLst/>
              <a:gdLst/>
              <a:ahLst/>
              <a:cxnLst/>
              <a:rect l="l" t="t" r="r" b="b"/>
              <a:pathLst>
                <a:path w="23495" h="69214">
                  <a:moveTo>
                    <a:pt x="23279" y="0"/>
                  </a:moveTo>
                  <a:lnTo>
                    <a:pt x="0" y="927"/>
                  </a:lnTo>
                  <a:lnTo>
                    <a:pt x="0" y="68897"/>
                  </a:lnTo>
                  <a:lnTo>
                    <a:pt x="23279" y="67957"/>
                  </a:lnTo>
                  <a:lnTo>
                    <a:pt x="232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4484348" y="6211636"/>
              <a:ext cx="12700" cy="50165"/>
            </a:xfrm>
            <a:custGeom>
              <a:avLst/>
              <a:gdLst/>
              <a:ahLst/>
              <a:cxnLst/>
              <a:rect l="l" t="t" r="r" b="b"/>
              <a:pathLst>
                <a:path w="12700" h="50164">
                  <a:moveTo>
                    <a:pt x="12407" y="35077"/>
                  </a:moveTo>
                  <a:lnTo>
                    <a:pt x="304" y="35712"/>
                  </a:lnTo>
                  <a:lnTo>
                    <a:pt x="304" y="622"/>
                  </a:lnTo>
                  <a:lnTo>
                    <a:pt x="12407" y="0"/>
                  </a:lnTo>
                  <a:lnTo>
                    <a:pt x="12407" y="35077"/>
                  </a:lnTo>
                  <a:close/>
                </a:path>
                <a:path w="12700" h="50164">
                  <a:moveTo>
                    <a:pt x="12103" y="43459"/>
                  </a:moveTo>
                  <a:lnTo>
                    <a:pt x="12103" y="46863"/>
                  </a:lnTo>
                  <a:lnTo>
                    <a:pt x="9613" y="49669"/>
                  </a:lnTo>
                  <a:lnTo>
                    <a:pt x="6197" y="49669"/>
                  </a:lnTo>
                  <a:lnTo>
                    <a:pt x="2781" y="49669"/>
                  </a:lnTo>
                  <a:lnTo>
                    <a:pt x="0" y="47180"/>
                  </a:lnTo>
                  <a:lnTo>
                    <a:pt x="0" y="43776"/>
                  </a:lnTo>
                  <a:lnTo>
                    <a:pt x="0" y="40360"/>
                  </a:lnTo>
                  <a:lnTo>
                    <a:pt x="2781" y="37566"/>
                  </a:lnTo>
                  <a:lnTo>
                    <a:pt x="6197" y="37566"/>
                  </a:lnTo>
                  <a:lnTo>
                    <a:pt x="9613" y="37566"/>
                  </a:lnTo>
                  <a:lnTo>
                    <a:pt x="12103" y="40043"/>
                  </a:lnTo>
                  <a:lnTo>
                    <a:pt x="12103" y="43459"/>
                  </a:lnTo>
                </a:path>
                <a:path w="12700" h="50164">
                  <a:moveTo>
                    <a:pt x="6832" y="40360"/>
                  </a:moveTo>
                  <a:lnTo>
                    <a:pt x="5575" y="40360"/>
                  </a:lnTo>
                  <a:lnTo>
                    <a:pt x="5892" y="43459"/>
                  </a:lnTo>
                  <a:lnTo>
                    <a:pt x="5575" y="44373"/>
                  </a:lnTo>
                  <a:lnTo>
                    <a:pt x="5892" y="45313"/>
                  </a:lnTo>
                  <a:lnTo>
                    <a:pt x="5892" y="46558"/>
                  </a:lnTo>
                  <a:lnTo>
                    <a:pt x="6832" y="46558"/>
                  </a:lnTo>
                </a:path>
              </a:pathLst>
            </a:custGeom>
            <a:ln w="349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79" name="object 1879"/>
          <p:cNvSpPr txBox="1"/>
          <p:nvPr/>
        </p:nvSpPr>
        <p:spPr>
          <a:xfrm>
            <a:off x="5762387" y="503331"/>
            <a:ext cx="172783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10" dirty="0">
                <a:latin typeface="Arial"/>
                <a:cs typeface="Arial"/>
              </a:rPr>
              <a:t>Construcción</a:t>
            </a:r>
            <a:r>
              <a:rPr sz="1100" b="1" spc="-45" dirty="0">
                <a:latin typeface="Arial"/>
                <a:cs typeface="Arial"/>
              </a:rPr>
              <a:t> </a:t>
            </a:r>
            <a:r>
              <a:rPr sz="1100" b="1" spc="30" dirty="0">
                <a:latin typeface="Arial"/>
                <a:cs typeface="Arial"/>
              </a:rPr>
              <a:t>de</a:t>
            </a:r>
            <a:r>
              <a:rPr sz="1100" b="1" spc="-45" dirty="0">
                <a:latin typeface="Arial"/>
                <a:cs typeface="Arial"/>
              </a:rPr>
              <a:t> </a:t>
            </a:r>
            <a:r>
              <a:rPr sz="1100" b="1" spc="20" dirty="0">
                <a:latin typeface="Arial"/>
                <a:cs typeface="Arial"/>
              </a:rPr>
              <a:t>paneles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86" name="object 1886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23</a:t>
            </a:fld>
            <a:endParaRPr spc="30" dirty="0"/>
          </a:p>
        </p:txBody>
      </p:sp>
      <p:sp>
        <p:nvSpPr>
          <p:cNvPr id="1880" name="object 1880"/>
          <p:cNvSpPr txBox="1"/>
          <p:nvPr/>
        </p:nvSpPr>
        <p:spPr>
          <a:xfrm>
            <a:off x="7958165" y="483010"/>
            <a:ext cx="423672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Los centros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carga discutidos </a:t>
            </a:r>
            <a:r>
              <a:rPr sz="900" spc="40" dirty="0">
                <a:latin typeface="Tahoma"/>
                <a:cs typeface="Tahoma"/>
              </a:rPr>
              <a:t>anteriormente en </a:t>
            </a:r>
            <a:r>
              <a:rPr sz="900" spc="30" dirty="0">
                <a:latin typeface="Tahoma"/>
                <a:cs typeface="Tahoma"/>
              </a:rPr>
              <a:t>este </a:t>
            </a:r>
            <a:r>
              <a:rPr sz="900" spc="40" dirty="0">
                <a:latin typeface="Tahoma"/>
                <a:cs typeface="Tahoma"/>
              </a:rPr>
              <a:t>curso </a:t>
            </a:r>
            <a:r>
              <a:rPr sz="900" spc="45" dirty="0">
                <a:latin typeface="Tahoma"/>
                <a:cs typeface="Tahoma"/>
              </a:rPr>
              <a:t>son </a:t>
            </a:r>
            <a:r>
              <a:rPr sz="900" spc="35" dirty="0">
                <a:latin typeface="Tahoma"/>
                <a:cs typeface="Tahoma"/>
              </a:rPr>
              <a:t>tableros </a:t>
            </a:r>
            <a:r>
              <a:rPr sz="900" spc="40" dirty="0">
                <a:latin typeface="Tahoma"/>
                <a:cs typeface="Tahoma"/>
              </a:rPr>
              <a:t> diseñados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aplicaciones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residenciales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comerciales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livianas.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Sin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embargo,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 tableros utilizados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0" dirty="0">
                <a:latin typeface="Tahoma"/>
                <a:cs typeface="Tahoma"/>
              </a:rPr>
              <a:t>mayoría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35" dirty="0">
                <a:latin typeface="Tahoma"/>
                <a:cs typeface="Tahoma"/>
              </a:rPr>
              <a:t>comerciales </a:t>
            </a:r>
            <a:r>
              <a:rPr sz="900" spc="45" dirty="0">
                <a:latin typeface="Tahoma"/>
                <a:cs typeface="Tahoma"/>
              </a:rPr>
              <a:t>son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generalmente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construcción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30" dirty="0">
                <a:latin typeface="Tahoma"/>
                <a:cs typeface="Tahoma"/>
              </a:rPr>
              <a:t>resistente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45" dirty="0">
                <a:latin typeface="Tahoma"/>
                <a:cs typeface="Tahoma"/>
              </a:rPr>
              <a:t>pueden </a:t>
            </a:r>
            <a:r>
              <a:rPr sz="900" spc="35" dirty="0">
                <a:latin typeface="Tahoma"/>
                <a:cs typeface="Tahoma"/>
              </a:rPr>
              <a:t>manejar </a:t>
            </a:r>
            <a:r>
              <a:rPr sz="900" spc="40" dirty="0">
                <a:latin typeface="Tahoma"/>
                <a:cs typeface="Tahoma"/>
              </a:rPr>
              <a:t>grandes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cantidades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corriente.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881" name="object 1881"/>
          <p:cNvSpPr txBox="1"/>
          <p:nvPr/>
        </p:nvSpPr>
        <p:spPr>
          <a:xfrm>
            <a:off x="9779904" y="1878786"/>
            <a:ext cx="584200" cy="6337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Puerta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15" dirty="0">
                <a:latin typeface="Tahoma"/>
                <a:cs typeface="Tahoma"/>
              </a:rPr>
              <a:t>acceso</a:t>
            </a:r>
            <a:endParaRPr sz="5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700">
              <a:latin typeface="Tahoma"/>
              <a:cs typeface="Tahoma"/>
            </a:endParaRPr>
          </a:p>
          <a:p>
            <a:pPr>
              <a:spcBef>
                <a:spcPts val="35"/>
              </a:spcBef>
            </a:pPr>
            <a:endParaRPr sz="550">
              <a:latin typeface="Tahoma"/>
              <a:cs typeface="Tahoma"/>
            </a:endParaRPr>
          </a:p>
          <a:p>
            <a:pPr marL="12700">
              <a:spcBef>
                <a:spcPts val="5"/>
              </a:spcBef>
            </a:pPr>
            <a:r>
              <a:rPr sz="550" spc="25" dirty="0">
                <a:latin typeface="Tahoma"/>
                <a:cs typeface="Tahoma"/>
              </a:rPr>
              <a:t>Podar</a:t>
            </a:r>
            <a:endParaRPr sz="55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000">
              <a:latin typeface="Tahoma"/>
              <a:cs typeface="Tahoma"/>
            </a:endParaRPr>
          </a:p>
          <a:p>
            <a:pPr marL="12700"/>
            <a:r>
              <a:rPr sz="550" spc="20" dirty="0">
                <a:latin typeface="Tahoma"/>
                <a:cs typeface="Tahoma"/>
              </a:rPr>
              <a:t>frente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30" dirty="0">
                <a:latin typeface="Tahoma"/>
                <a:cs typeface="Tahoma"/>
              </a:rPr>
              <a:t>muerto</a:t>
            </a:r>
            <a:endParaRPr sz="550">
              <a:latin typeface="Tahoma"/>
              <a:cs typeface="Tahoma"/>
            </a:endParaRPr>
          </a:p>
        </p:txBody>
      </p:sp>
      <p:sp>
        <p:nvSpPr>
          <p:cNvPr id="1882" name="object 1882"/>
          <p:cNvSpPr txBox="1"/>
          <p:nvPr/>
        </p:nvSpPr>
        <p:spPr>
          <a:xfrm>
            <a:off x="9779955" y="2806895"/>
            <a:ext cx="607695" cy="4216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latin typeface="Tahoma"/>
                <a:cs typeface="Tahoma"/>
              </a:rPr>
              <a:t>Interior</a:t>
            </a:r>
            <a:endParaRPr sz="65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/>
            <a:r>
              <a:rPr sz="750" spc="25" dirty="0">
                <a:latin typeface="Tahoma"/>
                <a:cs typeface="Tahoma"/>
              </a:rPr>
              <a:t>Recinto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-5" dirty="0">
                <a:latin typeface="Tahoma"/>
                <a:cs typeface="Tahoma"/>
              </a:rPr>
              <a:t>(lata)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883" name="object 1883"/>
          <p:cNvSpPr txBox="1"/>
          <p:nvPr/>
        </p:nvSpPr>
        <p:spPr>
          <a:xfrm>
            <a:off x="5762311" y="3860142"/>
            <a:ext cx="65087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15" dirty="0">
                <a:latin typeface="Arial"/>
                <a:cs typeface="Arial"/>
              </a:rPr>
              <a:t>Tableros</a:t>
            </a:r>
            <a:endParaRPr sz="1150">
              <a:latin typeface="Arial"/>
              <a:cs typeface="Arial"/>
            </a:endParaRPr>
          </a:p>
        </p:txBody>
      </p:sp>
      <p:sp>
        <p:nvSpPr>
          <p:cNvPr id="1884" name="object 1884"/>
          <p:cNvSpPr txBox="1"/>
          <p:nvPr/>
        </p:nvSpPr>
        <p:spPr>
          <a:xfrm>
            <a:off x="7958090" y="3848712"/>
            <a:ext cx="40862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40" dirty="0">
                <a:latin typeface="Tahoma"/>
                <a:cs typeface="Tahoma"/>
              </a:rPr>
              <a:t>Siemens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fabrica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una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gama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modelos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tableros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para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cumplir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con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varios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requisitos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distribución.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1885" name="object 1885"/>
          <p:cNvSpPr txBox="1"/>
          <p:nvPr/>
        </p:nvSpPr>
        <p:spPr>
          <a:xfrm>
            <a:off x="7958141" y="7252941"/>
            <a:ext cx="4258945" cy="16040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latin typeface="Tahoma"/>
                <a:cs typeface="Tahoma"/>
              </a:rPr>
              <a:t>El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b="1" spc="-10" dirty="0">
                <a:latin typeface="Arial"/>
                <a:cs typeface="Arial"/>
              </a:rPr>
              <a:t>P1 </a:t>
            </a:r>
            <a:r>
              <a:rPr sz="750" spc="5" dirty="0">
                <a:latin typeface="Tahoma"/>
                <a:cs typeface="Tahoma"/>
              </a:rPr>
              <a:t>El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adapta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mayoría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necesidades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iluminación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y</a:t>
            </a:r>
            <a:endParaRPr sz="750">
              <a:latin typeface="Tahoma"/>
              <a:cs typeface="Tahoma"/>
            </a:endParaRPr>
          </a:p>
          <a:p>
            <a:pPr marL="12700" marR="94615">
              <a:lnSpc>
                <a:spcPct val="160000"/>
              </a:lnSpc>
            </a:pPr>
            <a:r>
              <a:rPr sz="750" spc="30" dirty="0">
                <a:latin typeface="Tahoma"/>
                <a:cs typeface="Tahoma"/>
              </a:rPr>
              <a:t>electrodomésticos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en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un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paquete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rentable.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Los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con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disyuntor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principal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P1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solo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con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zapata </a:t>
            </a:r>
            <a:r>
              <a:rPr sz="750" spc="30" dirty="0">
                <a:latin typeface="Tahoma"/>
                <a:cs typeface="Tahoma"/>
              </a:rPr>
              <a:t>principal </a:t>
            </a:r>
            <a:r>
              <a:rPr sz="750" spc="25" dirty="0">
                <a:latin typeface="Tahoma"/>
                <a:cs typeface="Tahoma"/>
              </a:rPr>
              <a:t>están </a:t>
            </a:r>
            <a:r>
              <a:rPr sz="750" spc="30" dirty="0">
                <a:latin typeface="Tahoma"/>
                <a:cs typeface="Tahoma"/>
              </a:rPr>
              <a:t>disponibles </a:t>
            </a:r>
            <a:r>
              <a:rPr sz="750" spc="35" dirty="0">
                <a:latin typeface="Tahoma"/>
                <a:cs typeface="Tahoma"/>
              </a:rPr>
              <a:t>con </a:t>
            </a:r>
            <a:r>
              <a:rPr sz="750" spc="20" dirty="0">
                <a:latin typeface="Tahoma"/>
                <a:cs typeface="Tahoma"/>
              </a:rPr>
              <a:t>clasificaciones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corriente continua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25" dirty="0">
                <a:latin typeface="Tahoma"/>
                <a:cs typeface="Tahoma"/>
              </a:rPr>
              <a:t>hasta </a:t>
            </a:r>
            <a:r>
              <a:rPr sz="750" spc="15" dirty="0">
                <a:latin typeface="Tahoma"/>
                <a:cs typeface="Tahoma"/>
              </a:rPr>
              <a:t>400 </a:t>
            </a:r>
            <a:r>
              <a:rPr sz="750" spc="2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amperios.</a:t>
            </a:r>
            <a:endParaRPr sz="7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200">
              <a:latin typeface="Tahoma"/>
              <a:cs typeface="Tahoma"/>
            </a:endParaRPr>
          </a:p>
          <a:p>
            <a:pPr marL="12700" marR="5080">
              <a:lnSpc>
                <a:spcPct val="150000"/>
              </a:lnSpc>
            </a:pPr>
            <a:r>
              <a:rPr sz="800" spc="5" dirty="0">
                <a:latin typeface="Tahoma"/>
                <a:cs typeface="Tahoma"/>
              </a:rPr>
              <a:t>El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siguiente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paso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serie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b="1" spc="-10" dirty="0">
                <a:latin typeface="Arial"/>
                <a:cs typeface="Arial"/>
              </a:rPr>
              <a:t>P2 </a:t>
            </a:r>
            <a:r>
              <a:rPr sz="800" spc="30" dirty="0">
                <a:latin typeface="Tahoma"/>
                <a:cs typeface="Tahoma"/>
              </a:rPr>
              <a:t>Panel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que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ofrece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máxima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flexibilidad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y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opciones </a:t>
            </a:r>
            <a:r>
              <a:rPr sz="800" spc="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adaptarse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especificaciones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más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exigentes.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paneles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disyuntor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principal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P2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solo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zapata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principal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están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disponibles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clasificaciones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corriente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continua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hasta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600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amperios.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593" y="6172649"/>
            <a:ext cx="1771650" cy="2354580"/>
            <a:chOff x="2915993" y="6172649"/>
            <a:chExt cx="1771650" cy="2354580"/>
          </a:xfrm>
        </p:grpSpPr>
        <p:sp>
          <p:nvSpPr>
            <p:cNvPr id="3" name="object 3"/>
            <p:cNvSpPr/>
            <p:nvPr/>
          </p:nvSpPr>
          <p:spPr>
            <a:xfrm>
              <a:off x="3186432" y="6174931"/>
              <a:ext cx="852805" cy="2350135"/>
            </a:xfrm>
            <a:custGeom>
              <a:avLst/>
              <a:gdLst/>
              <a:ahLst/>
              <a:cxnLst/>
              <a:rect l="l" t="t" r="r" b="b"/>
              <a:pathLst>
                <a:path w="852804" h="2350134">
                  <a:moveTo>
                    <a:pt x="0" y="0"/>
                  </a:moveTo>
                  <a:lnTo>
                    <a:pt x="0" y="2349665"/>
                  </a:lnTo>
                  <a:lnTo>
                    <a:pt x="852754" y="2102764"/>
                  </a:lnTo>
                  <a:lnTo>
                    <a:pt x="852754" y="794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186428" y="6174936"/>
              <a:ext cx="852805" cy="2350135"/>
            </a:xfrm>
            <a:custGeom>
              <a:avLst/>
              <a:gdLst/>
              <a:ahLst/>
              <a:cxnLst/>
              <a:rect l="l" t="t" r="r" b="b"/>
              <a:pathLst>
                <a:path w="852804" h="2350134">
                  <a:moveTo>
                    <a:pt x="852766" y="2102764"/>
                  </a:moveTo>
                  <a:lnTo>
                    <a:pt x="852766" y="79463"/>
                  </a:lnTo>
                  <a:lnTo>
                    <a:pt x="0" y="0"/>
                  </a:lnTo>
                  <a:lnTo>
                    <a:pt x="0" y="2349665"/>
                  </a:lnTo>
                  <a:lnTo>
                    <a:pt x="852766" y="21027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039190" y="6254400"/>
              <a:ext cx="645795" cy="2023745"/>
            </a:xfrm>
            <a:custGeom>
              <a:avLst/>
              <a:gdLst/>
              <a:ahLst/>
              <a:cxnLst/>
              <a:rect l="l" t="t" r="r" b="b"/>
              <a:pathLst>
                <a:path w="645795" h="2023745">
                  <a:moveTo>
                    <a:pt x="0" y="0"/>
                  </a:moveTo>
                  <a:lnTo>
                    <a:pt x="0" y="2023300"/>
                  </a:lnTo>
                  <a:lnTo>
                    <a:pt x="645566" y="1838871"/>
                  </a:lnTo>
                  <a:lnTo>
                    <a:pt x="645566" y="595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039190" y="6254400"/>
              <a:ext cx="645795" cy="2023745"/>
            </a:xfrm>
            <a:custGeom>
              <a:avLst/>
              <a:gdLst/>
              <a:ahLst/>
              <a:cxnLst/>
              <a:rect l="l" t="t" r="r" b="b"/>
              <a:pathLst>
                <a:path w="645795" h="2023745">
                  <a:moveTo>
                    <a:pt x="645566" y="1838871"/>
                  </a:moveTo>
                  <a:lnTo>
                    <a:pt x="645566" y="59575"/>
                  </a:lnTo>
                  <a:lnTo>
                    <a:pt x="0" y="0"/>
                  </a:lnTo>
                  <a:lnTo>
                    <a:pt x="0" y="2023300"/>
                  </a:lnTo>
                  <a:lnTo>
                    <a:pt x="645566" y="18388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18273" y="6174934"/>
              <a:ext cx="268605" cy="2350135"/>
            </a:xfrm>
            <a:custGeom>
              <a:avLst/>
              <a:gdLst/>
              <a:ahLst/>
              <a:cxnLst/>
              <a:rect l="l" t="t" r="r" b="b"/>
              <a:pathLst>
                <a:path w="268605" h="2350134">
                  <a:moveTo>
                    <a:pt x="268160" y="0"/>
                  </a:moveTo>
                  <a:lnTo>
                    <a:pt x="0" y="160337"/>
                  </a:lnTo>
                  <a:lnTo>
                    <a:pt x="0" y="2078659"/>
                  </a:lnTo>
                  <a:lnTo>
                    <a:pt x="268160" y="2349665"/>
                  </a:lnTo>
                  <a:lnTo>
                    <a:pt x="26816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8280" y="6174935"/>
              <a:ext cx="268605" cy="2350135"/>
            </a:xfrm>
            <a:custGeom>
              <a:avLst/>
              <a:gdLst/>
              <a:ahLst/>
              <a:cxnLst/>
              <a:rect l="l" t="t" r="r" b="b"/>
              <a:pathLst>
                <a:path w="268605" h="2350134">
                  <a:moveTo>
                    <a:pt x="268147" y="2349665"/>
                  </a:moveTo>
                  <a:lnTo>
                    <a:pt x="0" y="2078659"/>
                  </a:lnTo>
                  <a:lnTo>
                    <a:pt x="0" y="160337"/>
                  </a:lnTo>
                  <a:lnTo>
                    <a:pt x="268147" y="0"/>
                  </a:lnTo>
                  <a:lnTo>
                    <a:pt x="268147" y="23496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190506" y="6175057"/>
              <a:ext cx="1477010" cy="2350135"/>
            </a:xfrm>
            <a:custGeom>
              <a:avLst/>
              <a:gdLst/>
              <a:ahLst/>
              <a:cxnLst/>
              <a:rect l="l" t="t" r="r" b="b"/>
              <a:pathLst>
                <a:path w="1477010" h="2350134">
                  <a:moveTo>
                    <a:pt x="826020" y="78828"/>
                  </a:moveTo>
                  <a:lnTo>
                    <a:pt x="32829" y="4432"/>
                  </a:lnTo>
                  <a:lnTo>
                    <a:pt x="32829" y="0"/>
                  </a:lnTo>
                  <a:lnTo>
                    <a:pt x="0" y="0"/>
                  </a:lnTo>
                  <a:lnTo>
                    <a:pt x="0" y="2350020"/>
                  </a:lnTo>
                  <a:lnTo>
                    <a:pt x="32829" y="2350020"/>
                  </a:lnTo>
                  <a:lnTo>
                    <a:pt x="32829" y="1986330"/>
                  </a:lnTo>
                  <a:lnTo>
                    <a:pt x="821893" y="1798231"/>
                  </a:lnTo>
                  <a:lnTo>
                    <a:pt x="821893" y="1778533"/>
                  </a:lnTo>
                  <a:lnTo>
                    <a:pt x="32829" y="1960067"/>
                  </a:lnTo>
                  <a:lnTo>
                    <a:pt x="32829" y="1853412"/>
                  </a:lnTo>
                  <a:lnTo>
                    <a:pt x="821893" y="1689849"/>
                  </a:lnTo>
                  <a:lnTo>
                    <a:pt x="821893" y="1670138"/>
                  </a:lnTo>
                  <a:lnTo>
                    <a:pt x="32829" y="1827149"/>
                  </a:lnTo>
                  <a:lnTo>
                    <a:pt x="32829" y="1156639"/>
                  </a:lnTo>
                  <a:lnTo>
                    <a:pt x="821893" y="1078953"/>
                  </a:lnTo>
                  <a:lnTo>
                    <a:pt x="821893" y="1059243"/>
                  </a:lnTo>
                  <a:lnTo>
                    <a:pt x="32829" y="1130388"/>
                  </a:lnTo>
                  <a:lnTo>
                    <a:pt x="32829" y="1023696"/>
                  </a:lnTo>
                  <a:lnTo>
                    <a:pt x="821893" y="965631"/>
                  </a:lnTo>
                  <a:lnTo>
                    <a:pt x="821893" y="945921"/>
                  </a:lnTo>
                  <a:lnTo>
                    <a:pt x="32829" y="997445"/>
                  </a:lnTo>
                  <a:lnTo>
                    <a:pt x="32829" y="229285"/>
                  </a:lnTo>
                  <a:lnTo>
                    <a:pt x="821893" y="270979"/>
                  </a:lnTo>
                  <a:lnTo>
                    <a:pt x="821893" y="251269"/>
                  </a:lnTo>
                  <a:lnTo>
                    <a:pt x="32829" y="203034"/>
                  </a:lnTo>
                  <a:lnTo>
                    <a:pt x="32829" y="30683"/>
                  </a:lnTo>
                  <a:lnTo>
                    <a:pt x="826020" y="98539"/>
                  </a:lnTo>
                  <a:lnTo>
                    <a:pt x="826020" y="78828"/>
                  </a:lnTo>
                  <a:close/>
                </a:path>
                <a:path w="1477010" h="2350134">
                  <a:moveTo>
                    <a:pt x="1328559" y="1670138"/>
                  </a:moveTo>
                  <a:lnTo>
                    <a:pt x="1044460" y="1731327"/>
                  </a:lnTo>
                  <a:lnTo>
                    <a:pt x="1046695" y="1750415"/>
                  </a:lnTo>
                  <a:lnTo>
                    <a:pt x="1328559" y="1684921"/>
                  </a:lnTo>
                  <a:lnTo>
                    <a:pt x="1328559" y="1670138"/>
                  </a:lnTo>
                  <a:close/>
                </a:path>
                <a:path w="1477010" h="2350134">
                  <a:moveTo>
                    <a:pt x="1328559" y="1469390"/>
                  </a:moveTo>
                  <a:lnTo>
                    <a:pt x="1044460" y="1520710"/>
                  </a:lnTo>
                  <a:lnTo>
                    <a:pt x="1046695" y="1539798"/>
                  </a:lnTo>
                  <a:lnTo>
                    <a:pt x="1328559" y="1484160"/>
                  </a:lnTo>
                  <a:lnTo>
                    <a:pt x="1328559" y="1469390"/>
                  </a:lnTo>
                  <a:close/>
                </a:path>
                <a:path w="1477010" h="2350134">
                  <a:moveTo>
                    <a:pt x="1328559" y="1266164"/>
                  </a:moveTo>
                  <a:lnTo>
                    <a:pt x="1044460" y="1302702"/>
                  </a:lnTo>
                  <a:lnTo>
                    <a:pt x="1046695" y="1321803"/>
                  </a:lnTo>
                  <a:lnTo>
                    <a:pt x="1328559" y="1280934"/>
                  </a:lnTo>
                  <a:lnTo>
                    <a:pt x="1328559" y="1266164"/>
                  </a:lnTo>
                  <a:close/>
                </a:path>
                <a:path w="1477010" h="2350134">
                  <a:moveTo>
                    <a:pt x="1328559" y="1085100"/>
                  </a:moveTo>
                  <a:lnTo>
                    <a:pt x="1044460" y="1113028"/>
                  </a:lnTo>
                  <a:lnTo>
                    <a:pt x="1046695" y="1132116"/>
                  </a:lnTo>
                  <a:lnTo>
                    <a:pt x="1328559" y="1099883"/>
                  </a:lnTo>
                  <a:lnTo>
                    <a:pt x="1328559" y="1085100"/>
                  </a:lnTo>
                  <a:close/>
                </a:path>
                <a:path w="1477010" h="2350134">
                  <a:moveTo>
                    <a:pt x="1328559" y="907745"/>
                  </a:moveTo>
                  <a:lnTo>
                    <a:pt x="1044460" y="925817"/>
                  </a:lnTo>
                  <a:lnTo>
                    <a:pt x="1044460" y="947153"/>
                  </a:lnTo>
                  <a:lnTo>
                    <a:pt x="1328559" y="922515"/>
                  </a:lnTo>
                  <a:lnTo>
                    <a:pt x="1328559" y="907745"/>
                  </a:lnTo>
                  <a:close/>
                </a:path>
                <a:path w="1477010" h="2350134">
                  <a:moveTo>
                    <a:pt x="1328559" y="726681"/>
                  </a:moveTo>
                  <a:lnTo>
                    <a:pt x="1044460" y="733666"/>
                  </a:lnTo>
                  <a:lnTo>
                    <a:pt x="1044460" y="755015"/>
                  </a:lnTo>
                  <a:lnTo>
                    <a:pt x="1328559" y="741464"/>
                  </a:lnTo>
                  <a:lnTo>
                    <a:pt x="1328559" y="726681"/>
                  </a:lnTo>
                  <a:close/>
                </a:path>
                <a:path w="1477010" h="2350134">
                  <a:moveTo>
                    <a:pt x="1328559" y="625690"/>
                  </a:moveTo>
                  <a:lnTo>
                    <a:pt x="1044460" y="621588"/>
                  </a:lnTo>
                  <a:lnTo>
                    <a:pt x="1044460" y="642937"/>
                  </a:lnTo>
                  <a:lnTo>
                    <a:pt x="1328559" y="640473"/>
                  </a:lnTo>
                  <a:lnTo>
                    <a:pt x="1328559" y="625690"/>
                  </a:lnTo>
                  <a:close/>
                </a:path>
                <a:path w="1477010" h="2350134">
                  <a:moveTo>
                    <a:pt x="1328559" y="545211"/>
                  </a:moveTo>
                  <a:lnTo>
                    <a:pt x="1044460" y="541121"/>
                  </a:lnTo>
                  <a:lnTo>
                    <a:pt x="1044460" y="562457"/>
                  </a:lnTo>
                  <a:lnTo>
                    <a:pt x="1328559" y="559993"/>
                  </a:lnTo>
                  <a:lnTo>
                    <a:pt x="1328559" y="545211"/>
                  </a:lnTo>
                  <a:close/>
                </a:path>
                <a:path w="1477010" h="2350134">
                  <a:moveTo>
                    <a:pt x="1328559" y="339940"/>
                  </a:moveTo>
                  <a:lnTo>
                    <a:pt x="1044460" y="322707"/>
                  </a:lnTo>
                  <a:lnTo>
                    <a:pt x="1044460" y="344043"/>
                  </a:lnTo>
                  <a:lnTo>
                    <a:pt x="1328559" y="354723"/>
                  </a:lnTo>
                  <a:lnTo>
                    <a:pt x="1328559" y="339940"/>
                  </a:lnTo>
                  <a:close/>
                </a:path>
                <a:path w="1477010" h="2350134">
                  <a:moveTo>
                    <a:pt x="1360589" y="284111"/>
                  </a:moveTo>
                  <a:lnTo>
                    <a:pt x="1343342" y="284111"/>
                  </a:lnTo>
                  <a:lnTo>
                    <a:pt x="1343342" y="1794840"/>
                  </a:lnTo>
                  <a:lnTo>
                    <a:pt x="1360589" y="1794840"/>
                  </a:lnTo>
                  <a:lnTo>
                    <a:pt x="1360589" y="284111"/>
                  </a:lnTo>
                  <a:close/>
                </a:path>
                <a:path w="1477010" h="2350134">
                  <a:moveTo>
                    <a:pt x="1476781" y="142798"/>
                  </a:moveTo>
                  <a:lnTo>
                    <a:pt x="896137" y="88341"/>
                  </a:lnTo>
                  <a:lnTo>
                    <a:pt x="896137" y="77190"/>
                  </a:lnTo>
                  <a:lnTo>
                    <a:pt x="873658" y="77190"/>
                  </a:lnTo>
                  <a:lnTo>
                    <a:pt x="873658" y="86233"/>
                  </a:lnTo>
                  <a:lnTo>
                    <a:pt x="873633" y="106121"/>
                  </a:lnTo>
                  <a:lnTo>
                    <a:pt x="873658" y="2045220"/>
                  </a:lnTo>
                  <a:lnTo>
                    <a:pt x="896137" y="2045220"/>
                  </a:lnTo>
                  <a:lnTo>
                    <a:pt x="896137" y="108051"/>
                  </a:lnTo>
                  <a:lnTo>
                    <a:pt x="1476781" y="157721"/>
                  </a:lnTo>
                  <a:lnTo>
                    <a:pt x="1476781" y="142798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186428" y="6174936"/>
              <a:ext cx="1498600" cy="2350135"/>
            </a:xfrm>
            <a:custGeom>
              <a:avLst/>
              <a:gdLst/>
              <a:ahLst/>
              <a:cxnLst/>
              <a:rect l="l" t="t" r="r" b="b"/>
              <a:pathLst>
                <a:path w="1498600" h="2350134">
                  <a:moveTo>
                    <a:pt x="852766" y="2102764"/>
                  </a:moveTo>
                  <a:lnTo>
                    <a:pt x="852766" y="79463"/>
                  </a:lnTo>
                  <a:lnTo>
                    <a:pt x="0" y="0"/>
                  </a:lnTo>
                  <a:lnTo>
                    <a:pt x="0" y="2349665"/>
                  </a:lnTo>
                  <a:lnTo>
                    <a:pt x="852766" y="2102764"/>
                  </a:lnTo>
                  <a:close/>
                </a:path>
                <a:path w="1498600" h="2350134">
                  <a:moveTo>
                    <a:pt x="1498333" y="1918334"/>
                  </a:moveTo>
                  <a:lnTo>
                    <a:pt x="1498333" y="139039"/>
                  </a:lnTo>
                  <a:lnTo>
                    <a:pt x="852766" y="79463"/>
                  </a:lnTo>
                  <a:lnTo>
                    <a:pt x="852766" y="2102764"/>
                  </a:lnTo>
                  <a:lnTo>
                    <a:pt x="1498333" y="19183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246038" y="6190540"/>
              <a:ext cx="161925" cy="55880"/>
            </a:xfrm>
            <a:custGeom>
              <a:avLst/>
              <a:gdLst/>
              <a:ahLst/>
              <a:cxnLst/>
              <a:rect l="l" t="t" r="r" b="b"/>
              <a:pathLst>
                <a:path w="161925" h="55879">
                  <a:moveTo>
                    <a:pt x="0" y="0"/>
                  </a:moveTo>
                  <a:lnTo>
                    <a:pt x="0" y="41148"/>
                  </a:lnTo>
                  <a:lnTo>
                    <a:pt x="161747" y="55333"/>
                  </a:lnTo>
                  <a:lnTo>
                    <a:pt x="161747" y="15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255950" y="6201879"/>
              <a:ext cx="144780" cy="35560"/>
            </a:xfrm>
            <a:custGeom>
              <a:avLst/>
              <a:gdLst/>
              <a:ahLst/>
              <a:cxnLst/>
              <a:rect l="l" t="t" r="r" b="b"/>
              <a:pathLst>
                <a:path w="144779" h="35560">
                  <a:moveTo>
                    <a:pt x="17030" y="14198"/>
                  </a:moveTo>
                  <a:lnTo>
                    <a:pt x="15608" y="14198"/>
                  </a:lnTo>
                  <a:lnTo>
                    <a:pt x="15608" y="12776"/>
                  </a:lnTo>
                  <a:lnTo>
                    <a:pt x="14185" y="12776"/>
                  </a:lnTo>
                  <a:lnTo>
                    <a:pt x="14185" y="11353"/>
                  </a:lnTo>
                  <a:lnTo>
                    <a:pt x="12750" y="11353"/>
                  </a:lnTo>
                  <a:lnTo>
                    <a:pt x="12750" y="9944"/>
                  </a:lnTo>
                  <a:lnTo>
                    <a:pt x="8521" y="9944"/>
                  </a:lnTo>
                  <a:lnTo>
                    <a:pt x="8521" y="8521"/>
                  </a:lnTo>
                  <a:lnTo>
                    <a:pt x="7099" y="8521"/>
                  </a:lnTo>
                  <a:lnTo>
                    <a:pt x="7099" y="7099"/>
                  </a:lnTo>
                  <a:lnTo>
                    <a:pt x="5676" y="7099"/>
                  </a:lnTo>
                  <a:lnTo>
                    <a:pt x="5676" y="5689"/>
                  </a:lnTo>
                  <a:lnTo>
                    <a:pt x="12750" y="5689"/>
                  </a:lnTo>
                  <a:lnTo>
                    <a:pt x="14185" y="7099"/>
                  </a:lnTo>
                  <a:lnTo>
                    <a:pt x="15608" y="7099"/>
                  </a:lnTo>
                  <a:lnTo>
                    <a:pt x="15608" y="5689"/>
                  </a:lnTo>
                  <a:lnTo>
                    <a:pt x="15608" y="2844"/>
                  </a:lnTo>
                  <a:lnTo>
                    <a:pt x="14185" y="1435"/>
                  </a:lnTo>
                  <a:lnTo>
                    <a:pt x="9931" y="1435"/>
                  </a:lnTo>
                  <a:lnTo>
                    <a:pt x="8521" y="0"/>
                  </a:lnTo>
                  <a:lnTo>
                    <a:pt x="7099" y="0"/>
                  </a:lnTo>
                  <a:lnTo>
                    <a:pt x="7099" y="1435"/>
                  </a:lnTo>
                  <a:lnTo>
                    <a:pt x="1409" y="1435"/>
                  </a:lnTo>
                  <a:lnTo>
                    <a:pt x="1409" y="4254"/>
                  </a:lnTo>
                  <a:lnTo>
                    <a:pt x="0" y="4254"/>
                  </a:lnTo>
                  <a:lnTo>
                    <a:pt x="0" y="9944"/>
                  </a:lnTo>
                  <a:lnTo>
                    <a:pt x="1409" y="9944"/>
                  </a:lnTo>
                  <a:lnTo>
                    <a:pt x="1409" y="12776"/>
                  </a:lnTo>
                  <a:lnTo>
                    <a:pt x="2819" y="12776"/>
                  </a:lnTo>
                  <a:lnTo>
                    <a:pt x="4254" y="14198"/>
                  </a:lnTo>
                  <a:lnTo>
                    <a:pt x="7099" y="14198"/>
                  </a:lnTo>
                  <a:lnTo>
                    <a:pt x="7099" y="15621"/>
                  </a:lnTo>
                  <a:lnTo>
                    <a:pt x="8521" y="15621"/>
                  </a:lnTo>
                  <a:lnTo>
                    <a:pt x="8521" y="17030"/>
                  </a:lnTo>
                  <a:lnTo>
                    <a:pt x="11353" y="17030"/>
                  </a:lnTo>
                  <a:lnTo>
                    <a:pt x="11353" y="19875"/>
                  </a:lnTo>
                  <a:lnTo>
                    <a:pt x="2819" y="19875"/>
                  </a:lnTo>
                  <a:lnTo>
                    <a:pt x="1409" y="18453"/>
                  </a:lnTo>
                  <a:lnTo>
                    <a:pt x="0" y="18453"/>
                  </a:lnTo>
                  <a:lnTo>
                    <a:pt x="0" y="22707"/>
                  </a:lnTo>
                  <a:lnTo>
                    <a:pt x="1409" y="22707"/>
                  </a:lnTo>
                  <a:lnTo>
                    <a:pt x="1409" y="24142"/>
                  </a:lnTo>
                  <a:lnTo>
                    <a:pt x="12750" y="24142"/>
                  </a:lnTo>
                  <a:lnTo>
                    <a:pt x="14185" y="22707"/>
                  </a:lnTo>
                  <a:lnTo>
                    <a:pt x="15608" y="22707"/>
                  </a:lnTo>
                  <a:lnTo>
                    <a:pt x="15608" y="21297"/>
                  </a:lnTo>
                  <a:lnTo>
                    <a:pt x="17030" y="21297"/>
                  </a:lnTo>
                  <a:lnTo>
                    <a:pt x="17030" y="19875"/>
                  </a:lnTo>
                  <a:lnTo>
                    <a:pt x="17030" y="14198"/>
                  </a:lnTo>
                  <a:close/>
                </a:path>
                <a:path w="144779" h="35560">
                  <a:moveTo>
                    <a:pt x="26962" y="2844"/>
                  </a:moveTo>
                  <a:lnTo>
                    <a:pt x="21297" y="2844"/>
                  </a:lnTo>
                  <a:lnTo>
                    <a:pt x="21297" y="25552"/>
                  </a:lnTo>
                  <a:lnTo>
                    <a:pt x="26962" y="25552"/>
                  </a:lnTo>
                  <a:lnTo>
                    <a:pt x="26962" y="2844"/>
                  </a:lnTo>
                  <a:close/>
                </a:path>
                <a:path w="144779" h="35560">
                  <a:moveTo>
                    <a:pt x="49669" y="5689"/>
                  </a:moveTo>
                  <a:lnTo>
                    <a:pt x="32626" y="2857"/>
                  </a:lnTo>
                  <a:lnTo>
                    <a:pt x="32626" y="25565"/>
                  </a:lnTo>
                  <a:lnTo>
                    <a:pt x="49669" y="26974"/>
                  </a:lnTo>
                  <a:lnTo>
                    <a:pt x="49669" y="22720"/>
                  </a:lnTo>
                  <a:lnTo>
                    <a:pt x="39751" y="22720"/>
                  </a:lnTo>
                  <a:lnTo>
                    <a:pt x="39751" y="17043"/>
                  </a:lnTo>
                  <a:lnTo>
                    <a:pt x="48247" y="18465"/>
                  </a:lnTo>
                  <a:lnTo>
                    <a:pt x="48247" y="14198"/>
                  </a:lnTo>
                  <a:lnTo>
                    <a:pt x="39751" y="12788"/>
                  </a:lnTo>
                  <a:lnTo>
                    <a:pt x="39751" y="8534"/>
                  </a:lnTo>
                  <a:lnTo>
                    <a:pt x="49669" y="9944"/>
                  </a:lnTo>
                  <a:lnTo>
                    <a:pt x="49669" y="5689"/>
                  </a:lnTo>
                  <a:close/>
                </a:path>
                <a:path w="144779" h="35560">
                  <a:moveTo>
                    <a:pt x="79463" y="8534"/>
                  </a:moveTo>
                  <a:lnTo>
                    <a:pt x="72364" y="7099"/>
                  </a:lnTo>
                  <a:lnTo>
                    <a:pt x="66687" y="19875"/>
                  </a:lnTo>
                  <a:lnTo>
                    <a:pt x="61036" y="5689"/>
                  </a:lnTo>
                  <a:lnTo>
                    <a:pt x="52501" y="5689"/>
                  </a:lnTo>
                  <a:lnTo>
                    <a:pt x="52501" y="28384"/>
                  </a:lnTo>
                  <a:lnTo>
                    <a:pt x="56756" y="28384"/>
                  </a:lnTo>
                  <a:lnTo>
                    <a:pt x="56756" y="14198"/>
                  </a:lnTo>
                  <a:lnTo>
                    <a:pt x="63842" y="29806"/>
                  </a:lnTo>
                  <a:lnTo>
                    <a:pt x="68110" y="29806"/>
                  </a:lnTo>
                  <a:lnTo>
                    <a:pt x="73799" y="15621"/>
                  </a:lnTo>
                  <a:lnTo>
                    <a:pt x="73799" y="29806"/>
                  </a:lnTo>
                  <a:lnTo>
                    <a:pt x="79463" y="29806"/>
                  </a:lnTo>
                  <a:lnTo>
                    <a:pt x="79463" y="8534"/>
                  </a:lnTo>
                  <a:close/>
                </a:path>
                <a:path w="144779" h="35560">
                  <a:moveTo>
                    <a:pt x="102171" y="9944"/>
                  </a:moveTo>
                  <a:lnTo>
                    <a:pt x="85128" y="8534"/>
                  </a:lnTo>
                  <a:lnTo>
                    <a:pt x="85128" y="29819"/>
                  </a:lnTo>
                  <a:lnTo>
                    <a:pt x="102171" y="31229"/>
                  </a:lnTo>
                  <a:lnTo>
                    <a:pt x="102171" y="28384"/>
                  </a:lnTo>
                  <a:lnTo>
                    <a:pt x="92252" y="26974"/>
                  </a:lnTo>
                  <a:lnTo>
                    <a:pt x="92252" y="21310"/>
                  </a:lnTo>
                  <a:lnTo>
                    <a:pt x="100761" y="22720"/>
                  </a:lnTo>
                  <a:lnTo>
                    <a:pt x="100761" y="18465"/>
                  </a:lnTo>
                  <a:lnTo>
                    <a:pt x="92252" y="18465"/>
                  </a:lnTo>
                  <a:lnTo>
                    <a:pt x="92252" y="12788"/>
                  </a:lnTo>
                  <a:lnTo>
                    <a:pt x="102171" y="14198"/>
                  </a:lnTo>
                  <a:lnTo>
                    <a:pt x="102171" y="9944"/>
                  </a:lnTo>
                  <a:close/>
                </a:path>
                <a:path w="144779" h="35560">
                  <a:moveTo>
                    <a:pt x="124879" y="11353"/>
                  </a:moveTo>
                  <a:lnTo>
                    <a:pt x="119189" y="11353"/>
                  </a:lnTo>
                  <a:lnTo>
                    <a:pt x="119189" y="24142"/>
                  </a:lnTo>
                  <a:lnTo>
                    <a:pt x="112115" y="9944"/>
                  </a:lnTo>
                  <a:lnTo>
                    <a:pt x="105003" y="9944"/>
                  </a:lnTo>
                  <a:lnTo>
                    <a:pt x="105003" y="32639"/>
                  </a:lnTo>
                  <a:lnTo>
                    <a:pt x="109258" y="32639"/>
                  </a:lnTo>
                  <a:lnTo>
                    <a:pt x="109258" y="18465"/>
                  </a:lnTo>
                  <a:lnTo>
                    <a:pt x="116344" y="32639"/>
                  </a:lnTo>
                  <a:lnTo>
                    <a:pt x="124879" y="34061"/>
                  </a:lnTo>
                  <a:lnTo>
                    <a:pt x="124879" y="11353"/>
                  </a:lnTo>
                  <a:close/>
                </a:path>
                <a:path w="144779" h="35560">
                  <a:moveTo>
                    <a:pt x="144729" y="28384"/>
                  </a:moveTo>
                  <a:lnTo>
                    <a:pt x="143319" y="26974"/>
                  </a:lnTo>
                  <a:lnTo>
                    <a:pt x="143319" y="25565"/>
                  </a:lnTo>
                  <a:lnTo>
                    <a:pt x="140474" y="22720"/>
                  </a:lnTo>
                  <a:lnTo>
                    <a:pt x="139039" y="22720"/>
                  </a:lnTo>
                  <a:lnTo>
                    <a:pt x="139039" y="21310"/>
                  </a:lnTo>
                  <a:lnTo>
                    <a:pt x="136220" y="21310"/>
                  </a:lnTo>
                  <a:lnTo>
                    <a:pt x="136220" y="19875"/>
                  </a:lnTo>
                  <a:lnTo>
                    <a:pt x="134797" y="19875"/>
                  </a:lnTo>
                  <a:lnTo>
                    <a:pt x="134797" y="17043"/>
                  </a:lnTo>
                  <a:lnTo>
                    <a:pt x="140474" y="17043"/>
                  </a:lnTo>
                  <a:lnTo>
                    <a:pt x="140474" y="18465"/>
                  </a:lnTo>
                  <a:lnTo>
                    <a:pt x="141897" y="18465"/>
                  </a:lnTo>
                  <a:lnTo>
                    <a:pt x="141897" y="17043"/>
                  </a:lnTo>
                  <a:lnTo>
                    <a:pt x="141897" y="14198"/>
                  </a:lnTo>
                  <a:lnTo>
                    <a:pt x="140474" y="12788"/>
                  </a:lnTo>
                  <a:lnTo>
                    <a:pt x="130543" y="12788"/>
                  </a:lnTo>
                  <a:lnTo>
                    <a:pt x="130543" y="14198"/>
                  </a:lnTo>
                  <a:lnTo>
                    <a:pt x="129120" y="14198"/>
                  </a:lnTo>
                  <a:lnTo>
                    <a:pt x="129120" y="15621"/>
                  </a:lnTo>
                  <a:lnTo>
                    <a:pt x="127698" y="15621"/>
                  </a:lnTo>
                  <a:lnTo>
                    <a:pt x="127698" y="21310"/>
                  </a:lnTo>
                  <a:lnTo>
                    <a:pt x="130543" y="24142"/>
                  </a:lnTo>
                  <a:lnTo>
                    <a:pt x="131965" y="24142"/>
                  </a:lnTo>
                  <a:lnTo>
                    <a:pt x="131965" y="25565"/>
                  </a:lnTo>
                  <a:lnTo>
                    <a:pt x="134797" y="25565"/>
                  </a:lnTo>
                  <a:lnTo>
                    <a:pt x="134797" y="26974"/>
                  </a:lnTo>
                  <a:lnTo>
                    <a:pt x="136220" y="26974"/>
                  </a:lnTo>
                  <a:lnTo>
                    <a:pt x="136220" y="28384"/>
                  </a:lnTo>
                  <a:lnTo>
                    <a:pt x="137629" y="28384"/>
                  </a:lnTo>
                  <a:lnTo>
                    <a:pt x="137629" y="29806"/>
                  </a:lnTo>
                  <a:lnTo>
                    <a:pt x="136220" y="29806"/>
                  </a:lnTo>
                  <a:lnTo>
                    <a:pt x="136220" y="31229"/>
                  </a:lnTo>
                  <a:lnTo>
                    <a:pt x="133388" y="31229"/>
                  </a:lnTo>
                  <a:lnTo>
                    <a:pt x="133388" y="29806"/>
                  </a:lnTo>
                  <a:lnTo>
                    <a:pt x="127698" y="29806"/>
                  </a:lnTo>
                  <a:lnTo>
                    <a:pt x="127698" y="34061"/>
                  </a:lnTo>
                  <a:lnTo>
                    <a:pt x="130543" y="34061"/>
                  </a:lnTo>
                  <a:lnTo>
                    <a:pt x="131965" y="35483"/>
                  </a:lnTo>
                  <a:lnTo>
                    <a:pt x="140474" y="35483"/>
                  </a:lnTo>
                  <a:lnTo>
                    <a:pt x="143319" y="32639"/>
                  </a:lnTo>
                  <a:lnTo>
                    <a:pt x="143319" y="31229"/>
                  </a:lnTo>
                  <a:lnTo>
                    <a:pt x="144729" y="29806"/>
                  </a:lnTo>
                  <a:lnTo>
                    <a:pt x="144729" y="283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16219" y="6177761"/>
              <a:ext cx="802005" cy="2337435"/>
            </a:xfrm>
            <a:custGeom>
              <a:avLst/>
              <a:gdLst/>
              <a:ahLst/>
              <a:cxnLst/>
              <a:rect l="l" t="t" r="r" b="b"/>
              <a:pathLst>
                <a:path w="802004" h="2337434">
                  <a:moveTo>
                    <a:pt x="0" y="0"/>
                  </a:moveTo>
                  <a:lnTo>
                    <a:pt x="0" y="2336914"/>
                  </a:lnTo>
                </a:path>
                <a:path w="802004" h="2337434">
                  <a:moveTo>
                    <a:pt x="801700" y="75209"/>
                  </a:moveTo>
                  <a:lnTo>
                    <a:pt x="801700" y="2107057"/>
                  </a:lnTo>
                </a:path>
                <a:path w="802004" h="2337434">
                  <a:moveTo>
                    <a:pt x="0" y="66700"/>
                  </a:moveTo>
                  <a:lnTo>
                    <a:pt x="801700" y="131965"/>
                  </a:lnTo>
                </a:path>
                <a:path w="802004" h="2337434">
                  <a:moveTo>
                    <a:pt x="0" y="201485"/>
                  </a:moveTo>
                  <a:lnTo>
                    <a:pt x="801700" y="2497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248850" y="6255816"/>
              <a:ext cx="628650" cy="120650"/>
            </a:xfrm>
            <a:custGeom>
              <a:avLst/>
              <a:gdLst/>
              <a:ahLst/>
              <a:cxnLst/>
              <a:rect l="l" t="t" r="r" b="b"/>
              <a:pathLst>
                <a:path w="628650" h="120650">
                  <a:moveTo>
                    <a:pt x="12776" y="99314"/>
                  </a:moveTo>
                  <a:lnTo>
                    <a:pt x="0" y="97904"/>
                  </a:lnTo>
                  <a:lnTo>
                    <a:pt x="0" y="109258"/>
                  </a:lnTo>
                  <a:lnTo>
                    <a:pt x="12776" y="110667"/>
                  </a:lnTo>
                  <a:lnTo>
                    <a:pt x="12776" y="99314"/>
                  </a:lnTo>
                  <a:close/>
                </a:path>
                <a:path w="628650" h="120650">
                  <a:moveTo>
                    <a:pt x="12776" y="82283"/>
                  </a:moveTo>
                  <a:lnTo>
                    <a:pt x="0" y="80873"/>
                  </a:lnTo>
                  <a:lnTo>
                    <a:pt x="0" y="93637"/>
                  </a:lnTo>
                  <a:lnTo>
                    <a:pt x="12776" y="95059"/>
                  </a:lnTo>
                  <a:lnTo>
                    <a:pt x="12776" y="82283"/>
                  </a:lnTo>
                  <a:close/>
                </a:path>
                <a:path w="628650" h="120650">
                  <a:moveTo>
                    <a:pt x="12776" y="66687"/>
                  </a:moveTo>
                  <a:lnTo>
                    <a:pt x="0" y="65265"/>
                  </a:lnTo>
                  <a:lnTo>
                    <a:pt x="0" y="78041"/>
                  </a:lnTo>
                  <a:lnTo>
                    <a:pt x="12776" y="79463"/>
                  </a:lnTo>
                  <a:lnTo>
                    <a:pt x="12776" y="66687"/>
                  </a:lnTo>
                  <a:close/>
                </a:path>
                <a:path w="628650" h="120650">
                  <a:moveTo>
                    <a:pt x="12776" y="49657"/>
                  </a:moveTo>
                  <a:lnTo>
                    <a:pt x="0" y="48247"/>
                  </a:lnTo>
                  <a:lnTo>
                    <a:pt x="0" y="61010"/>
                  </a:lnTo>
                  <a:lnTo>
                    <a:pt x="12776" y="62420"/>
                  </a:lnTo>
                  <a:lnTo>
                    <a:pt x="12776" y="49657"/>
                  </a:lnTo>
                  <a:close/>
                </a:path>
                <a:path w="628650" h="120650">
                  <a:moveTo>
                    <a:pt x="12776" y="34036"/>
                  </a:moveTo>
                  <a:lnTo>
                    <a:pt x="0" y="32626"/>
                  </a:lnTo>
                  <a:lnTo>
                    <a:pt x="0" y="45402"/>
                  </a:lnTo>
                  <a:lnTo>
                    <a:pt x="12776" y="46812"/>
                  </a:lnTo>
                  <a:lnTo>
                    <a:pt x="12776" y="34036"/>
                  </a:lnTo>
                  <a:close/>
                </a:path>
                <a:path w="628650" h="120650">
                  <a:moveTo>
                    <a:pt x="12776" y="17030"/>
                  </a:moveTo>
                  <a:lnTo>
                    <a:pt x="0" y="17030"/>
                  </a:lnTo>
                  <a:lnTo>
                    <a:pt x="0" y="28384"/>
                  </a:lnTo>
                  <a:lnTo>
                    <a:pt x="12776" y="29794"/>
                  </a:lnTo>
                  <a:lnTo>
                    <a:pt x="12776" y="17030"/>
                  </a:lnTo>
                  <a:close/>
                </a:path>
                <a:path w="628650" h="120650">
                  <a:moveTo>
                    <a:pt x="12776" y="1409"/>
                  </a:moveTo>
                  <a:lnTo>
                    <a:pt x="0" y="0"/>
                  </a:lnTo>
                  <a:lnTo>
                    <a:pt x="0" y="12763"/>
                  </a:lnTo>
                  <a:lnTo>
                    <a:pt x="12776" y="14185"/>
                  </a:lnTo>
                  <a:lnTo>
                    <a:pt x="12776" y="1409"/>
                  </a:lnTo>
                  <a:close/>
                </a:path>
                <a:path w="628650" h="120650">
                  <a:moveTo>
                    <a:pt x="28397" y="99314"/>
                  </a:moveTo>
                  <a:lnTo>
                    <a:pt x="15633" y="99314"/>
                  </a:lnTo>
                  <a:lnTo>
                    <a:pt x="15633" y="110667"/>
                  </a:lnTo>
                  <a:lnTo>
                    <a:pt x="28397" y="112090"/>
                  </a:lnTo>
                  <a:lnTo>
                    <a:pt x="28397" y="99314"/>
                  </a:lnTo>
                  <a:close/>
                </a:path>
                <a:path w="628650" h="120650">
                  <a:moveTo>
                    <a:pt x="28397" y="83718"/>
                  </a:moveTo>
                  <a:lnTo>
                    <a:pt x="15633" y="82296"/>
                  </a:lnTo>
                  <a:lnTo>
                    <a:pt x="15633" y="95072"/>
                  </a:lnTo>
                  <a:lnTo>
                    <a:pt x="28397" y="96481"/>
                  </a:lnTo>
                  <a:lnTo>
                    <a:pt x="28397" y="83718"/>
                  </a:lnTo>
                  <a:close/>
                </a:path>
                <a:path w="628650" h="120650">
                  <a:moveTo>
                    <a:pt x="28397" y="68097"/>
                  </a:moveTo>
                  <a:lnTo>
                    <a:pt x="15633" y="66687"/>
                  </a:lnTo>
                  <a:lnTo>
                    <a:pt x="15633" y="79463"/>
                  </a:lnTo>
                  <a:lnTo>
                    <a:pt x="28397" y="79463"/>
                  </a:lnTo>
                  <a:lnTo>
                    <a:pt x="28397" y="68097"/>
                  </a:lnTo>
                  <a:close/>
                </a:path>
                <a:path w="628650" h="120650">
                  <a:moveTo>
                    <a:pt x="28397" y="51079"/>
                  </a:moveTo>
                  <a:lnTo>
                    <a:pt x="15633" y="49657"/>
                  </a:lnTo>
                  <a:lnTo>
                    <a:pt x="15633" y="62420"/>
                  </a:lnTo>
                  <a:lnTo>
                    <a:pt x="28397" y="63842"/>
                  </a:lnTo>
                  <a:lnTo>
                    <a:pt x="28397" y="51079"/>
                  </a:lnTo>
                  <a:close/>
                </a:path>
                <a:path w="628650" h="120650">
                  <a:moveTo>
                    <a:pt x="28397" y="35471"/>
                  </a:moveTo>
                  <a:lnTo>
                    <a:pt x="15633" y="34048"/>
                  </a:lnTo>
                  <a:lnTo>
                    <a:pt x="15633" y="46824"/>
                  </a:lnTo>
                  <a:lnTo>
                    <a:pt x="28397" y="48247"/>
                  </a:lnTo>
                  <a:lnTo>
                    <a:pt x="28397" y="35471"/>
                  </a:lnTo>
                  <a:close/>
                </a:path>
                <a:path w="628650" h="120650">
                  <a:moveTo>
                    <a:pt x="28397" y="18440"/>
                  </a:moveTo>
                  <a:lnTo>
                    <a:pt x="15633" y="17030"/>
                  </a:lnTo>
                  <a:lnTo>
                    <a:pt x="15633" y="29794"/>
                  </a:lnTo>
                  <a:lnTo>
                    <a:pt x="28397" y="31203"/>
                  </a:lnTo>
                  <a:lnTo>
                    <a:pt x="28397" y="18440"/>
                  </a:lnTo>
                  <a:close/>
                </a:path>
                <a:path w="628650" h="120650">
                  <a:moveTo>
                    <a:pt x="28397" y="2819"/>
                  </a:moveTo>
                  <a:lnTo>
                    <a:pt x="15633" y="1409"/>
                  </a:lnTo>
                  <a:lnTo>
                    <a:pt x="15633" y="14185"/>
                  </a:lnTo>
                  <a:lnTo>
                    <a:pt x="28397" y="15595"/>
                  </a:lnTo>
                  <a:lnTo>
                    <a:pt x="28397" y="2819"/>
                  </a:lnTo>
                  <a:close/>
                </a:path>
                <a:path w="628650" h="120650">
                  <a:moveTo>
                    <a:pt x="43992" y="100736"/>
                  </a:moveTo>
                  <a:lnTo>
                    <a:pt x="31216" y="99314"/>
                  </a:lnTo>
                  <a:lnTo>
                    <a:pt x="31216" y="112090"/>
                  </a:lnTo>
                  <a:lnTo>
                    <a:pt x="43992" y="112090"/>
                  </a:lnTo>
                  <a:lnTo>
                    <a:pt x="43992" y="100736"/>
                  </a:lnTo>
                  <a:close/>
                </a:path>
                <a:path w="628650" h="120650">
                  <a:moveTo>
                    <a:pt x="43992" y="85128"/>
                  </a:moveTo>
                  <a:lnTo>
                    <a:pt x="31216" y="83718"/>
                  </a:lnTo>
                  <a:lnTo>
                    <a:pt x="31216" y="96481"/>
                  </a:lnTo>
                  <a:lnTo>
                    <a:pt x="43992" y="96481"/>
                  </a:lnTo>
                  <a:lnTo>
                    <a:pt x="43992" y="85128"/>
                  </a:lnTo>
                  <a:close/>
                </a:path>
                <a:path w="628650" h="120650">
                  <a:moveTo>
                    <a:pt x="43992" y="68097"/>
                  </a:moveTo>
                  <a:lnTo>
                    <a:pt x="31216" y="68097"/>
                  </a:lnTo>
                  <a:lnTo>
                    <a:pt x="31216" y="79463"/>
                  </a:lnTo>
                  <a:lnTo>
                    <a:pt x="43992" y="80873"/>
                  </a:lnTo>
                  <a:lnTo>
                    <a:pt x="43992" y="68097"/>
                  </a:lnTo>
                  <a:close/>
                </a:path>
                <a:path w="628650" h="120650">
                  <a:moveTo>
                    <a:pt x="43992" y="52489"/>
                  </a:moveTo>
                  <a:lnTo>
                    <a:pt x="31216" y="51079"/>
                  </a:lnTo>
                  <a:lnTo>
                    <a:pt x="31216" y="63842"/>
                  </a:lnTo>
                  <a:lnTo>
                    <a:pt x="43992" y="65252"/>
                  </a:lnTo>
                  <a:lnTo>
                    <a:pt x="43992" y="52489"/>
                  </a:lnTo>
                  <a:close/>
                </a:path>
                <a:path w="628650" h="120650">
                  <a:moveTo>
                    <a:pt x="43992" y="36880"/>
                  </a:moveTo>
                  <a:lnTo>
                    <a:pt x="31216" y="35471"/>
                  </a:lnTo>
                  <a:lnTo>
                    <a:pt x="31216" y="48247"/>
                  </a:lnTo>
                  <a:lnTo>
                    <a:pt x="43992" y="48247"/>
                  </a:lnTo>
                  <a:lnTo>
                    <a:pt x="43992" y="36880"/>
                  </a:lnTo>
                  <a:close/>
                </a:path>
                <a:path w="628650" h="120650">
                  <a:moveTo>
                    <a:pt x="43992" y="19862"/>
                  </a:moveTo>
                  <a:lnTo>
                    <a:pt x="31216" y="18440"/>
                  </a:lnTo>
                  <a:lnTo>
                    <a:pt x="31216" y="31203"/>
                  </a:lnTo>
                  <a:lnTo>
                    <a:pt x="43992" y="32626"/>
                  </a:lnTo>
                  <a:lnTo>
                    <a:pt x="43992" y="19862"/>
                  </a:lnTo>
                  <a:close/>
                </a:path>
                <a:path w="628650" h="120650">
                  <a:moveTo>
                    <a:pt x="43992" y="4254"/>
                  </a:moveTo>
                  <a:lnTo>
                    <a:pt x="31216" y="2832"/>
                  </a:lnTo>
                  <a:lnTo>
                    <a:pt x="31216" y="15608"/>
                  </a:lnTo>
                  <a:lnTo>
                    <a:pt x="43992" y="17030"/>
                  </a:lnTo>
                  <a:lnTo>
                    <a:pt x="43992" y="4254"/>
                  </a:lnTo>
                  <a:close/>
                </a:path>
                <a:path w="628650" h="120650">
                  <a:moveTo>
                    <a:pt x="59588" y="100736"/>
                  </a:moveTo>
                  <a:lnTo>
                    <a:pt x="48234" y="100736"/>
                  </a:lnTo>
                  <a:lnTo>
                    <a:pt x="48234" y="113499"/>
                  </a:lnTo>
                  <a:lnTo>
                    <a:pt x="59588" y="113499"/>
                  </a:lnTo>
                  <a:lnTo>
                    <a:pt x="59588" y="100736"/>
                  </a:lnTo>
                  <a:close/>
                </a:path>
                <a:path w="628650" h="120650">
                  <a:moveTo>
                    <a:pt x="59601" y="85128"/>
                  </a:moveTo>
                  <a:lnTo>
                    <a:pt x="48247" y="85128"/>
                  </a:lnTo>
                  <a:lnTo>
                    <a:pt x="48247" y="96481"/>
                  </a:lnTo>
                  <a:lnTo>
                    <a:pt x="59601" y="97904"/>
                  </a:lnTo>
                  <a:lnTo>
                    <a:pt x="59601" y="85128"/>
                  </a:lnTo>
                  <a:close/>
                </a:path>
                <a:path w="628650" h="120650">
                  <a:moveTo>
                    <a:pt x="59601" y="69519"/>
                  </a:moveTo>
                  <a:lnTo>
                    <a:pt x="48247" y="68097"/>
                  </a:lnTo>
                  <a:lnTo>
                    <a:pt x="48247" y="80873"/>
                  </a:lnTo>
                  <a:lnTo>
                    <a:pt x="59601" y="80873"/>
                  </a:lnTo>
                  <a:lnTo>
                    <a:pt x="59601" y="69519"/>
                  </a:lnTo>
                  <a:close/>
                </a:path>
                <a:path w="628650" h="120650">
                  <a:moveTo>
                    <a:pt x="59601" y="53898"/>
                  </a:moveTo>
                  <a:lnTo>
                    <a:pt x="48247" y="52489"/>
                  </a:lnTo>
                  <a:lnTo>
                    <a:pt x="48247" y="65252"/>
                  </a:lnTo>
                  <a:lnTo>
                    <a:pt x="59601" y="65252"/>
                  </a:lnTo>
                  <a:lnTo>
                    <a:pt x="59601" y="53898"/>
                  </a:lnTo>
                  <a:close/>
                </a:path>
                <a:path w="628650" h="120650">
                  <a:moveTo>
                    <a:pt x="59601" y="38303"/>
                  </a:moveTo>
                  <a:lnTo>
                    <a:pt x="48247" y="36880"/>
                  </a:lnTo>
                  <a:lnTo>
                    <a:pt x="48247" y="48247"/>
                  </a:lnTo>
                  <a:lnTo>
                    <a:pt x="59601" y="49657"/>
                  </a:lnTo>
                  <a:lnTo>
                    <a:pt x="59601" y="38303"/>
                  </a:lnTo>
                  <a:close/>
                </a:path>
                <a:path w="628650" h="120650">
                  <a:moveTo>
                    <a:pt x="59601" y="21272"/>
                  </a:moveTo>
                  <a:lnTo>
                    <a:pt x="48247" y="19862"/>
                  </a:lnTo>
                  <a:lnTo>
                    <a:pt x="48247" y="32626"/>
                  </a:lnTo>
                  <a:lnTo>
                    <a:pt x="59601" y="34036"/>
                  </a:lnTo>
                  <a:lnTo>
                    <a:pt x="59601" y="21272"/>
                  </a:lnTo>
                  <a:close/>
                </a:path>
                <a:path w="628650" h="120650">
                  <a:moveTo>
                    <a:pt x="59601" y="5664"/>
                  </a:moveTo>
                  <a:lnTo>
                    <a:pt x="48247" y="4254"/>
                  </a:lnTo>
                  <a:lnTo>
                    <a:pt x="48247" y="17030"/>
                  </a:lnTo>
                  <a:lnTo>
                    <a:pt x="59601" y="17030"/>
                  </a:lnTo>
                  <a:lnTo>
                    <a:pt x="59601" y="5664"/>
                  </a:lnTo>
                  <a:close/>
                </a:path>
                <a:path w="628650" h="120650">
                  <a:moveTo>
                    <a:pt x="75209" y="102158"/>
                  </a:moveTo>
                  <a:lnTo>
                    <a:pt x="62433" y="102158"/>
                  </a:lnTo>
                  <a:lnTo>
                    <a:pt x="62433" y="113512"/>
                  </a:lnTo>
                  <a:lnTo>
                    <a:pt x="75209" y="114922"/>
                  </a:lnTo>
                  <a:lnTo>
                    <a:pt x="75209" y="102158"/>
                  </a:lnTo>
                  <a:close/>
                </a:path>
                <a:path w="628650" h="120650">
                  <a:moveTo>
                    <a:pt x="75209" y="86537"/>
                  </a:moveTo>
                  <a:lnTo>
                    <a:pt x="62433" y="86537"/>
                  </a:lnTo>
                  <a:lnTo>
                    <a:pt x="62433" y="97904"/>
                  </a:lnTo>
                  <a:lnTo>
                    <a:pt x="75209" y="99314"/>
                  </a:lnTo>
                  <a:lnTo>
                    <a:pt x="75209" y="86537"/>
                  </a:lnTo>
                  <a:close/>
                </a:path>
                <a:path w="628650" h="120650">
                  <a:moveTo>
                    <a:pt x="75209" y="70942"/>
                  </a:moveTo>
                  <a:lnTo>
                    <a:pt x="62433" y="69519"/>
                  </a:lnTo>
                  <a:lnTo>
                    <a:pt x="62433" y="82283"/>
                  </a:lnTo>
                  <a:lnTo>
                    <a:pt x="75209" y="82283"/>
                  </a:lnTo>
                  <a:lnTo>
                    <a:pt x="75209" y="70942"/>
                  </a:lnTo>
                  <a:close/>
                </a:path>
                <a:path w="628650" h="120650">
                  <a:moveTo>
                    <a:pt x="75209" y="55333"/>
                  </a:moveTo>
                  <a:lnTo>
                    <a:pt x="62433" y="53911"/>
                  </a:lnTo>
                  <a:lnTo>
                    <a:pt x="62433" y="66687"/>
                  </a:lnTo>
                  <a:lnTo>
                    <a:pt x="75209" y="66687"/>
                  </a:lnTo>
                  <a:lnTo>
                    <a:pt x="75209" y="55333"/>
                  </a:lnTo>
                  <a:close/>
                </a:path>
                <a:path w="628650" h="120650">
                  <a:moveTo>
                    <a:pt x="75209" y="38303"/>
                  </a:moveTo>
                  <a:lnTo>
                    <a:pt x="62433" y="38303"/>
                  </a:lnTo>
                  <a:lnTo>
                    <a:pt x="62433" y="49657"/>
                  </a:lnTo>
                  <a:lnTo>
                    <a:pt x="75209" y="51079"/>
                  </a:lnTo>
                  <a:lnTo>
                    <a:pt x="75209" y="38303"/>
                  </a:lnTo>
                  <a:close/>
                </a:path>
                <a:path w="628650" h="120650">
                  <a:moveTo>
                    <a:pt x="75209" y="22707"/>
                  </a:moveTo>
                  <a:lnTo>
                    <a:pt x="62433" y="21285"/>
                  </a:lnTo>
                  <a:lnTo>
                    <a:pt x="62433" y="34048"/>
                  </a:lnTo>
                  <a:lnTo>
                    <a:pt x="75209" y="35471"/>
                  </a:lnTo>
                  <a:lnTo>
                    <a:pt x="75209" y="22707"/>
                  </a:lnTo>
                  <a:close/>
                </a:path>
                <a:path w="628650" h="120650">
                  <a:moveTo>
                    <a:pt x="75209" y="7086"/>
                  </a:moveTo>
                  <a:lnTo>
                    <a:pt x="62433" y="5664"/>
                  </a:lnTo>
                  <a:lnTo>
                    <a:pt x="62433" y="17030"/>
                  </a:lnTo>
                  <a:lnTo>
                    <a:pt x="75209" y="18440"/>
                  </a:lnTo>
                  <a:lnTo>
                    <a:pt x="75209" y="7086"/>
                  </a:lnTo>
                  <a:close/>
                </a:path>
                <a:path w="628650" h="120650">
                  <a:moveTo>
                    <a:pt x="90817" y="103568"/>
                  </a:moveTo>
                  <a:lnTo>
                    <a:pt x="78066" y="102158"/>
                  </a:lnTo>
                  <a:lnTo>
                    <a:pt x="78066" y="114922"/>
                  </a:lnTo>
                  <a:lnTo>
                    <a:pt x="90817" y="116344"/>
                  </a:lnTo>
                  <a:lnTo>
                    <a:pt x="90817" y="103568"/>
                  </a:lnTo>
                  <a:close/>
                </a:path>
                <a:path w="628650" h="120650">
                  <a:moveTo>
                    <a:pt x="90817" y="87947"/>
                  </a:moveTo>
                  <a:lnTo>
                    <a:pt x="78066" y="86537"/>
                  </a:lnTo>
                  <a:lnTo>
                    <a:pt x="78066" y="99314"/>
                  </a:lnTo>
                  <a:lnTo>
                    <a:pt x="90817" y="99314"/>
                  </a:lnTo>
                  <a:lnTo>
                    <a:pt x="90817" y="87947"/>
                  </a:lnTo>
                  <a:close/>
                </a:path>
                <a:path w="628650" h="120650">
                  <a:moveTo>
                    <a:pt x="90817" y="70942"/>
                  </a:moveTo>
                  <a:lnTo>
                    <a:pt x="78066" y="70942"/>
                  </a:lnTo>
                  <a:lnTo>
                    <a:pt x="78066" y="82296"/>
                  </a:lnTo>
                  <a:lnTo>
                    <a:pt x="90817" y="83718"/>
                  </a:lnTo>
                  <a:lnTo>
                    <a:pt x="90817" y="70942"/>
                  </a:lnTo>
                  <a:close/>
                </a:path>
                <a:path w="628650" h="120650">
                  <a:moveTo>
                    <a:pt x="90817" y="55333"/>
                  </a:moveTo>
                  <a:lnTo>
                    <a:pt x="78066" y="55333"/>
                  </a:lnTo>
                  <a:lnTo>
                    <a:pt x="78066" y="66687"/>
                  </a:lnTo>
                  <a:lnTo>
                    <a:pt x="90817" y="68097"/>
                  </a:lnTo>
                  <a:lnTo>
                    <a:pt x="90817" y="55333"/>
                  </a:lnTo>
                  <a:close/>
                </a:path>
                <a:path w="628650" h="120650">
                  <a:moveTo>
                    <a:pt x="90817" y="39725"/>
                  </a:moveTo>
                  <a:lnTo>
                    <a:pt x="78066" y="38315"/>
                  </a:lnTo>
                  <a:lnTo>
                    <a:pt x="78066" y="51092"/>
                  </a:lnTo>
                  <a:lnTo>
                    <a:pt x="90817" y="52501"/>
                  </a:lnTo>
                  <a:lnTo>
                    <a:pt x="90817" y="39725"/>
                  </a:lnTo>
                  <a:close/>
                </a:path>
                <a:path w="628650" h="120650">
                  <a:moveTo>
                    <a:pt x="90817" y="24117"/>
                  </a:moveTo>
                  <a:lnTo>
                    <a:pt x="78066" y="22707"/>
                  </a:lnTo>
                  <a:lnTo>
                    <a:pt x="78066" y="35471"/>
                  </a:lnTo>
                  <a:lnTo>
                    <a:pt x="90817" y="36880"/>
                  </a:lnTo>
                  <a:lnTo>
                    <a:pt x="90817" y="24117"/>
                  </a:lnTo>
                  <a:close/>
                </a:path>
                <a:path w="628650" h="120650">
                  <a:moveTo>
                    <a:pt x="90817" y="7086"/>
                  </a:moveTo>
                  <a:lnTo>
                    <a:pt x="78066" y="7086"/>
                  </a:lnTo>
                  <a:lnTo>
                    <a:pt x="78066" y="18440"/>
                  </a:lnTo>
                  <a:lnTo>
                    <a:pt x="90817" y="19862"/>
                  </a:lnTo>
                  <a:lnTo>
                    <a:pt x="90817" y="7086"/>
                  </a:lnTo>
                  <a:close/>
                </a:path>
                <a:path w="628650" h="120650">
                  <a:moveTo>
                    <a:pt x="105003" y="104990"/>
                  </a:moveTo>
                  <a:lnTo>
                    <a:pt x="93637" y="103568"/>
                  </a:lnTo>
                  <a:lnTo>
                    <a:pt x="93637" y="116344"/>
                  </a:lnTo>
                  <a:lnTo>
                    <a:pt x="105003" y="116344"/>
                  </a:lnTo>
                  <a:lnTo>
                    <a:pt x="105003" y="104990"/>
                  </a:lnTo>
                  <a:close/>
                </a:path>
                <a:path w="628650" h="120650">
                  <a:moveTo>
                    <a:pt x="105003" y="89369"/>
                  </a:moveTo>
                  <a:lnTo>
                    <a:pt x="93637" y="87947"/>
                  </a:lnTo>
                  <a:lnTo>
                    <a:pt x="93637" y="99314"/>
                  </a:lnTo>
                  <a:lnTo>
                    <a:pt x="105003" y="100736"/>
                  </a:lnTo>
                  <a:lnTo>
                    <a:pt x="105003" y="89369"/>
                  </a:lnTo>
                  <a:close/>
                </a:path>
                <a:path w="628650" h="120650">
                  <a:moveTo>
                    <a:pt x="105003" y="72351"/>
                  </a:moveTo>
                  <a:lnTo>
                    <a:pt x="93637" y="72351"/>
                  </a:lnTo>
                  <a:lnTo>
                    <a:pt x="93637" y="83718"/>
                  </a:lnTo>
                  <a:lnTo>
                    <a:pt x="105003" y="85128"/>
                  </a:lnTo>
                  <a:lnTo>
                    <a:pt x="105003" y="72351"/>
                  </a:lnTo>
                  <a:close/>
                </a:path>
                <a:path w="628650" h="120650">
                  <a:moveTo>
                    <a:pt x="105003" y="56743"/>
                  </a:moveTo>
                  <a:lnTo>
                    <a:pt x="93637" y="56743"/>
                  </a:lnTo>
                  <a:lnTo>
                    <a:pt x="93637" y="68084"/>
                  </a:lnTo>
                  <a:lnTo>
                    <a:pt x="105003" y="68084"/>
                  </a:lnTo>
                  <a:lnTo>
                    <a:pt x="105003" y="56743"/>
                  </a:lnTo>
                  <a:close/>
                </a:path>
                <a:path w="628650" h="120650">
                  <a:moveTo>
                    <a:pt x="105003" y="41135"/>
                  </a:moveTo>
                  <a:lnTo>
                    <a:pt x="93637" y="39725"/>
                  </a:lnTo>
                  <a:lnTo>
                    <a:pt x="93637" y="52501"/>
                  </a:lnTo>
                  <a:lnTo>
                    <a:pt x="105003" y="52501"/>
                  </a:lnTo>
                  <a:lnTo>
                    <a:pt x="105003" y="41135"/>
                  </a:lnTo>
                  <a:close/>
                </a:path>
                <a:path w="628650" h="120650">
                  <a:moveTo>
                    <a:pt x="105003" y="25527"/>
                  </a:moveTo>
                  <a:lnTo>
                    <a:pt x="93637" y="24117"/>
                  </a:lnTo>
                  <a:lnTo>
                    <a:pt x="93637" y="36880"/>
                  </a:lnTo>
                  <a:lnTo>
                    <a:pt x="105003" y="36880"/>
                  </a:lnTo>
                  <a:lnTo>
                    <a:pt x="105003" y="25527"/>
                  </a:lnTo>
                  <a:close/>
                </a:path>
                <a:path w="628650" h="120650">
                  <a:moveTo>
                    <a:pt x="105003" y="8509"/>
                  </a:moveTo>
                  <a:lnTo>
                    <a:pt x="93637" y="8509"/>
                  </a:lnTo>
                  <a:lnTo>
                    <a:pt x="93637" y="19875"/>
                  </a:lnTo>
                  <a:lnTo>
                    <a:pt x="105003" y="21285"/>
                  </a:lnTo>
                  <a:lnTo>
                    <a:pt x="105003" y="8509"/>
                  </a:lnTo>
                  <a:close/>
                </a:path>
                <a:path w="628650" h="120650">
                  <a:moveTo>
                    <a:pt x="120611" y="104990"/>
                  </a:moveTo>
                  <a:lnTo>
                    <a:pt x="109283" y="104990"/>
                  </a:lnTo>
                  <a:lnTo>
                    <a:pt x="109283" y="117754"/>
                  </a:lnTo>
                  <a:lnTo>
                    <a:pt x="120611" y="117754"/>
                  </a:lnTo>
                  <a:lnTo>
                    <a:pt x="120611" y="104990"/>
                  </a:lnTo>
                  <a:close/>
                </a:path>
                <a:path w="628650" h="120650">
                  <a:moveTo>
                    <a:pt x="120611" y="89382"/>
                  </a:moveTo>
                  <a:lnTo>
                    <a:pt x="109283" y="89382"/>
                  </a:lnTo>
                  <a:lnTo>
                    <a:pt x="109283" y="100749"/>
                  </a:lnTo>
                  <a:lnTo>
                    <a:pt x="120611" y="102158"/>
                  </a:lnTo>
                  <a:lnTo>
                    <a:pt x="120611" y="89382"/>
                  </a:lnTo>
                  <a:close/>
                </a:path>
                <a:path w="628650" h="120650">
                  <a:moveTo>
                    <a:pt x="120611" y="73774"/>
                  </a:moveTo>
                  <a:lnTo>
                    <a:pt x="109283" y="72351"/>
                  </a:lnTo>
                  <a:lnTo>
                    <a:pt x="109283" y="85128"/>
                  </a:lnTo>
                  <a:lnTo>
                    <a:pt x="120611" y="86537"/>
                  </a:lnTo>
                  <a:lnTo>
                    <a:pt x="120611" y="73774"/>
                  </a:lnTo>
                  <a:close/>
                </a:path>
                <a:path w="628650" h="120650">
                  <a:moveTo>
                    <a:pt x="120611" y="58153"/>
                  </a:moveTo>
                  <a:lnTo>
                    <a:pt x="109283" y="56743"/>
                  </a:lnTo>
                  <a:lnTo>
                    <a:pt x="109283" y="69519"/>
                  </a:lnTo>
                  <a:lnTo>
                    <a:pt x="120611" y="69519"/>
                  </a:lnTo>
                  <a:lnTo>
                    <a:pt x="120611" y="58153"/>
                  </a:lnTo>
                  <a:close/>
                </a:path>
                <a:path w="628650" h="120650">
                  <a:moveTo>
                    <a:pt x="120611" y="42557"/>
                  </a:moveTo>
                  <a:lnTo>
                    <a:pt x="109283" y="41135"/>
                  </a:lnTo>
                  <a:lnTo>
                    <a:pt x="109283" y="53911"/>
                  </a:lnTo>
                  <a:lnTo>
                    <a:pt x="120611" y="53911"/>
                  </a:lnTo>
                  <a:lnTo>
                    <a:pt x="120611" y="42557"/>
                  </a:lnTo>
                  <a:close/>
                </a:path>
                <a:path w="628650" h="120650">
                  <a:moveTo>
                    <a:pt x="120611" y="26949"/>
                  </a:moveTo>
                  <a:lnTo>
                    <a:pt x="109283" y="25527"/>
                  </a:lnTo>
                  <a:lnTo>
                    <a:pt x="109283" y="38303"/>
                  </a:lnTo>
                  <a:lnTo>
                    <a:pt x="120611" y="38303"/>
                  </a:lnTo>
                  <a:lnTo>
                    <a:pt x="120611" y="26949"/>
                  </a:lnTo>
                  <a:close/>
                </a:path>
                <a:path w="628650" h="120650">
                  <a:moveTo>
                    <a:pt x="120611" y="9918"/>
                  </a:moveTo>
                  <a:lnTo>
                    <a:pt x="109283" y="9918"/>
                  </a:lnTo>
                  <a:lnTo>
                    <a:pt x="109283" y="21285"/>
                  </a:lnTo>
                  <a:lnTo>
                    <a:pt x="120611" y="22707"/>
                  </a:lnTo>
                  <a:lnTo>
                    <a:pt x="120611" y="9918"/>
                  </a:lnTo>
                  <a:close/>
                </a:path>
                <a:path w="628650" h="120650">
                  <a:moveTo>
                    <a:pt x="136220" y="106413"/>
                  </a:moveTo>
                  <a:lnTo>
                    <a:pt x="124853" y="106413"/>
                  </a:lnTo>
                  <a:lnTo>
                    <a:pt x="124853" y="117767"/>
                  </a:lnTo>
                  <a:lnTo>
                    <a:pt x="136220" y="119176"/>
                  </a:lnTo>
                  <a:lnTo>
                    <a:pt x="136220" y="106413"/>
                  </a:lnTo>
                  <a:close/>
                </a:path>
                <a:path w="628650" h="120650">
                  <a:moveTo>
                    <a:pt x="136220" y="90792"/>
                  </a:moveTo>
                  <a:lnTo>
                    <a:pt x="124853" y="89382"/>
                  </a:lnTo>
                  <a:lnTo>
                    <a:pt x="124853" y="102158"/>
                  </a:lnTo>
                  <a:lnTo>
                    <a:pt x="136220" y="102158"/>
                  </a:lnTo>
                  <a:lnTo>
                    <a:pt x="136220" y="90792"/>
                  </a:lnTo>
                  <a:close/>
                </a:path>
                <a:path w="628650" h="120650">
                  <a:moveTo>
                    <a:pt x="136220" y="75184"/>
                  </a:moveTo>
                  <a:lnTo>
                    <a:pt x="124853" y="73774"/>
                  </a:lnTo>
                  <a:lnTo>
                    <a:pt x="124853" y="86537"/>
                  </a:lnTo>
                  <a:lnTo>
                    <a:pt x="136220" y="86537"/>
                  </a:lnTo>
                  <a:lnTo>
                    <a:pt x="136220" y="75184"/>
                  </a:lnTo>
                  <a:close/>
                </a:path>
                <a:path w="628650" h="120650">
                  <a:moveTo>
                    <a:pt x="136220" y="58166"/>
                  </a:moveTo>
                  <a:lnTo>
                    <a:pt x="124853" y="58166"/>
                  </a:lnTo>
                  <a:lnTo>
                    <a:pt x="124853" y="69532"/>
                  </a:lnTo>
                  <a:lnTo>
                    <a:pt x="136220" y="70942"/>
                  </a:lnTo>
                  <a:lnTo>
                    <a:pt x="136220" y="58166"/>
                  </a:lnTo>
                  <a:close/>
                </a:path>
                <a:path w="628650" h="120650">
                  <a:moveTo>
                    <a:pt x="136220" y="43967"/>
                  </a:moveTo>
                  <a:lnTo>
                    <a:pt x="124853" y="42557"/>
                  </a:lnTo>
                  <a:lnTo>
                    <a:pt x="124853" y="53911"/>
                  </a:lnTo>
                  <a:lnTo>
                    <a:pt x="136220" y="55333"/>
                  </a:lnTo>
                  <a:lnTo>
                    <a:pt x="136220" y="43967"/>
                  </a:lnTo>
                  <a:close/>
                </a:path>
                <a:path w="628650" h="120650">
                  <a:moveTo>
                    <a:pt x="136220" y="26962"/>
                  </a:moveTo>
                  <a:lnTo>
                    <a:pt x="124853" y="26962"/>
                  </a:lnTo>
                  <a:lnTo>
                    <a:pt x="124853" y="38315"/>
                  </a:lnTo>
                  <a:lnTo>
                    <a:pt x="136220" y="39725"/>
                  </a:lnTo>
                  <a:lnTo>
                    <a:pt x="136220" y="26962"/>
                  </a:lnTo>
                  <a:close/>
                </a:path>
                <a:path w="628650" h="120650">
                  <a:moveTo>
                    <a:pt x="136220" y="11341"/>
                  </a:moveTo>
                  <a:lnTo>
                    <a:pt x="124853" y="9918"/>
                  </a:lnTo>
                  <a:lnTo>
                    <a:pt x="124853" y="22707"/>
                  </a:lnTo>
                  <a:lnTo>
                    <a:pt x="136220" y="24117"/>
                  </a:lnTo>
                  <a:lnTo>
                    <a:pt x="136220" y="11341"/>
                  </a:lnTo>
                  <a:close/>
                </a:path>
                <a:path w="628650" h="120650">
                  <a:moveTo>
                    <a:pt x="150418" y="107835"/>
                  </a:moveTo>
                  <a:lnTo>
                    <a:pt x="140487" y="106413"/>
                  </a:lnTo>
                  <a:lnTo>
                    <a:pt x="140487" y="119176"/>
                  </a:lnTo>
                  <a:lnTo>
                    <a:pt x="150418" y="120599"/>
                  </a:lnTo>
                  <a:lnTo>
                    <a:pt x="150418" y="107835"/>
                  </a:lnTo>
                  <a:close/>
                </a:path>
                <a:path w="628650" h="120650">
                  <a:moveTo>
                    <a:pt x="150418" y="92214"/>
                  </a:moveTo>
                  <a:lnTo>
                    <a:pt x="140487" y="90792"/>
                  </a:lnTo>
                  <a:lnTo>
                    <a:pt x="140487" y="103568"/>
                  </a:lnTo>
                  <a:lnTo>
                    <a:pt x="150418" y="103568"/>
                  </a:lnTo>
                  <a:lnTo>
                    <a:pt x="150418" y="92214"/>
                  </a:lnTo>
                  <a:close/>
                </a:path>
                <a:path w="628650" h="120650">
                  <a:moveTo>
                    <a:pt x="150418" y="76619"/>
                  </a:moveTo>
                  <a:lnTo>
                    <a:pt x="140487" y="75196"/>
                  </a:lnTo>
                  <a:lnTo>
                    <a:pt x="140487" y="87960"/>
                  </a:lnTo>
                  <a:lnTo>
                    <a:pt x="150418" y="87960"/>
                  </a:lnTo>
                  <a:lnTo>
                    <a:pt x="150418" y="76619"/>
                  </a:lnTo>
                  <a:close/>
                </a:path>
                <a:path w="628650" h="120650">
                  <a:moveTo>
                    <a:pt x="150418" y="59575"/>
                  </a:moveTo>
                  <a:lnTo>
                    <a:pt x="140487" y="59575"/>
                  </a:lnTo>
                  <a:lnTo>
                    <a:pt x="140487" y="70942"/>
                  </a:lnTo>
                  <a:lnTo>
                    <a:pt x="150418" y="72351"/>
                  </a:lnTo>
                  <a:lnTo>
                    <a:pt x="150418" y="59575"/>
                  </a:lnTo>
                  <a:close/>
                </a:path>
                <a:path w="628650" h="120650">
                  <a:moveTo>
                    <a:pt x="150418" y="43980"/>
                  </a:moveTo>
                  <a:lnTo>
                    <a:pt x="140487" y="43980"/>
                  </a:lnTo>
                  <a:lnTo>
                    <a:pt x="140487" y="55346"/>
                  </a:lnTo>
                  <a:lnTo>
                    <a:pt x="150418" y="56756"/>
                  </a:lnTo>
                  <a:lnTo>
                    <a:pt x="150418" y="43980"/>
                  </a:lnTo>
                  <a:close/>
                </a:path>
                <a:path w="628650" h="120650">
                  <a:moveTo>
                    <a:pt x="150418" y="28371"/>
                  </a:moveTo>
                  <a:lnTo>
                    <a:pt x="140487" y="26962"/>
                  </a:lnTo>
                  <a:lnTo>
                    <a:pt x="140487" y="39725"/>
                  </a:lnTo>
                  <a:lnTo>
                    <a:pt x="150418" y="41135"/>
                  </a:lnTo>
                  <a:lnTo>
                    <a:pt x="150418" y="28371"/>
                  </a:lnTo>
                  <a:close/>
                </a:path>
                <a:path w="628650" h="120650">
                  <a:moveTo>
                    <a:pt x="150418" y="12763"/>
                  </a:moveTo>
                  <a:lnTo>
                    <a:pt x="140487" y="11353"/>
                  </a:lnTo>
                  <a:lnTo>
                    <a:pt x="140487" y="24130"/>
                  </a:lnTo>
                  <a:lnTo>
                    <a:pt x="150418" y="25539"/>
                  </a:lnTo>
                  <a:lnTo>
                    <a:pt x="150418" y="12763"/>
                  </a:lnTo>
                  <a:close/>
                </a:path>
                <a:path w="628650" h="120650">
                  <a:moveTo>
                    <a:pt x="628586" y="51079"/>
                  </a:moveTo>
                  <a:lnTo>
                    <a:pt x="618642" y="51079"/>
                  </a:lnTo>
                  <a:lnTo>
                    <a:pt x="618642" y="61010"/>
                  </a:lnTo>
                  <a:lnTo>
                    <a:pt x="628586" y="62420"/>
                  </a:lnTo>
                  <a:lnTo>
                    <a:pt x="628586" y="510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724173" y="6294119"/>
              <a:ext cx="265430" cy="119380"/>
            </a:xfrm>
            <a:custGeom>
              <a:avLst/>
              <a:gdLst/>
              <a:ahLst/>
              <a:cxnLst/>
              <a:rect l="l" t="t" r="r" b="b"/>
              <a:pathLst>
                <a:path w="265429" h="119379">
                  <a:moveTo>
                    <a:pt x="11366" y="1409"/>
                  </a:moveTo>
                  <a:lnTo>
                    <a:pt x="0" y="0"/>
                  </a:lnTo>
                  <a:lnTo>
                    <a:pt x="0" y="11353"/>
                  </a:lnTo>
                  <a:lnTo>
                    <a:pt x="11366" y="12776"/>
                  </a:lnTo>
                  <a:lnTo>
                    <a:pt x="11366" y="1409"/>
                  </a:lnTo>
                  <a:close/>
                </a:path>
                <a:path w="265429" h="119379">
                  <a:moveTo>
                    <a:pt x="153263" y="100749"/>
                  </a:moveTo>
                  <a:lnTo>
                    <a:pt x="143319" y="99326"/>
                  </a:lnTo>
                  <a:lnTo>
                    <a:pt x="143319" y="110680"/>
                  </a:lnTo>
                  <a:lnTo>
                    <a:pt x="153263" y="112090"/>
                  </a:lnTo>
                  <a:lnTo>
                    <a:pt x="153263" y="100749"/>
                  </a:lnTo>
                  <a:close/>
                </a:path>
                <a:path w="265429" h="119379">
                  <a:moveTo>
                    <a:pt x="153263" y="56756"/>
                  </a:moveTo>
                  <a:lnTo>
                    <a:pt x="143319" y="55333"/>
                  </a:lnTo>
                  <a:lnTo>
                    <a:pt x="143319" y="66700"/>
                  </a:lnTo>
                  <a:lnTo>
                    <a:pt x="153263" y="68110"/>
                  </a:lnTo>
                  <a:lnTo>
                    <a:pt x="153263" y="56756"/>
                  </a:lnTo>
                  <a:close/>
                </a:path>
                <a:path w="265429" h="119379">
                  <a:moveTo>
                    <a:pt x="153263" y="42570"/>
                  </a:moveTo>
                  <a:lnTo>
                    <a:pt x="143319" y="41148"/>
                  </a:lnTo>
                  <a:lnTo>
                    <a:pt x="143319" y="52489"/>
                  </a:lnTo>
                  <a:lnTo>
                    <a:pt x="153263" y="52489"/>
                  </a:lnTo>
                  <a:lnTo>
                    <a:pt x="153263" y="42570"/>
                  </a:lnTo>
                  <a:close/>
                </a:path>
                <a:path w="265429" h="119379">
                  <a:moveTo>
                    <a:pt x="153263" y="28384"/>
                  </a:moveTo>
                  <a:lnTo>
                    <a:pt x="143319" y="26949"/>
                  </a:lnTo>
                  <a:lnTo>
                    <a:pt x="143319" y="38315"/>
                  </a:lnTo>
                  <a:lnTo>
                    <a:pt x="153263" y="38315"/>
                  </a:lnTo>
                  <a:lnTo>
                    <a:pt x="153263" y="28384"/>
                  </a:lnTo>
                  <a:close/>
                </a:path>
                <a:path w="265429" h="119379">
                  <a:moveTo>
                    <a:pt x="153263" y="12776"/>
                  </a:moveTo>
                  <a:lnTo>
                    <a:pt x="143319" y="12776"/>
                  </a:lnTo>
                  <a:lnTo>
                    <a:pt x="143319" y="22707"/>
                  </a:lnTo>
                  <a:lnTo>
                    <a:pt x="153263" y="24117"/>
                  </a:lnTo>
                  <a:lnTo>
                    <a:pt x="153263" y="12776"/>
                  </a:lnTo>
                  <a:close/>
                </a:path>
                <a:path w="265429" h="119379">
                  <a:moveTo>
                    <a:pt x="153276" y="85128"/>
                  </a:moveTo>
                  <a:lnTo>
                    <a:pt x="143319" y="85128"/>
                  </a:lnTo>
                  <a:lnTo>
                    <a:pt x="143319" y="96481"/>
                  </a:lnTo>
                  <a:lnTo>
                    <a:pt x="153276" y="96481"/>
                  </a:lnTo>
                  <a:lnTo>
                    <a:pt x="153276" y="85128"/>
                  </a:lnTo>
                  <a:close/>
                </a:path>
                <a:path w="265429" h="119379">
                  <a:moveTo>
                    <a:pt x="153276" y="70942"/>
                  </a:moveTo>
                  <a:lnTo>
                    <a:pt x="143319" y="70942"/>
                  </a:lnTo>
                  <a:lnTo>
                    <a:pt x="143319" y="82283"/>
                  </a:lnTo>
                  <a:lnTo>
                    <a:pt x="153276" y="82283"/>
                  </a:lnTo>
                  <a:lnTo>
                    <a:pt x="153276" y="70942"/>
                  </a:lnTo>
                  <a:close/>
                </a:path>
                <a:path w="265429" h="119379">
                  <a:moveTo>
                    <a:pt x="166039" y="100736"/>
                  </a:moveTo>
                  <a:lnTo>
                    <a:pt x="156083" y="100736"/>
                  </a:lnTo>
                  <a:lnTo>
                    <a:pt x="156083" y="112077"/>
                  </a:lnTo>
                  <a:lnTo>
                    <a:pt x="166039" y="112077"/>
                  </a:lnTo>
                  <a:lnTo>
                    <a:pt x="166039" y="100736"/>
                  </a:lnTo>
                  <a:close/>
                </a:path>
                <a:path w="265429" h="119379">
                  <a:moveTo>
                    <a:pt x="166039" y="86537"/>
                  </a:moveTo>
                  <a:lnTo>
                    <a:pt x="156095" y="86537"/>
                  </a:lnTo>
                  <a:lnTo>
                    <a:pt x="156095" y="96481"/>
                  </a:lnTo>
                  <a:lnTo>
                    <a:pt x="166039" y="97904"/>
                  </a:lnTo>
                  <a:lnTo>
                    <a:pt x="166039" y="86537"/>
                  </a:lnTo>
                  <a:close/>
                </a:path>
                <a:path w="265429" h="119379">
                  <a:moveTo>
                    <a:pt x="166039" y="72364"/>
                  </a:moveTo>
                  <a:lnTo>
                    <a:pt x="156095" y="70954"/>
                  </a:lnTo>
                  <a:lnTo>
                    <a:pt x="156095" y="82296"/>
                  </a:lnTo>
                  <a:lnTo>
                    <a:pt x="166039" y="82296"/>
                  </a:lnTo>
                  <a:lnTo>
                    <a:pt x="166039" y="72364"/>
                  </a:lnTo>
                  <a:close/>
                </a:path>
                <a:path w="265429" h="119379">
                  <a:moveTo>
                    <a:pt x="166039" y="58166"/>
                  </a:moveTo>
                  <a:lnTo>
                    <a:pt x="156095" y="56756"/>
                  </a:lnTo>
                  <a:lnTo>
                    <a:pt x="156095" y="68110"/>
                  </a:lnTo>
                  <a:lnTo>
                    <a:pt x="166039" y="69532"/>
                  </a:lnTo>
                  <a:lnTo>
                    <a:pt x="166039" y="58166"/>
                  </a:lnTo>
                  <a:close/>
                </a:path>
                <a:path w="265429" h="119379">
                  <a:moveTo>
                    <a:pt x="166039" y="42570"/>
                  </a:moveTo>
                  <a:lnTo>
                    <a:pt x="156083" y="42570"/>
                  </a:lnTo>
                  <a:lnTo>
                    <a:pt x="156083" y="53911"/>
                  </a:lnTo>
                  <a:lnTo>
                    <a:pt x="166039" y="53911"/>
                  </a:lnTo>
                  <a:lnTo>
                    <a:pt x="166039" y="42570"/>
                  </a:lnTo>
                  <a:close/>
                </a:path>
                <a:path w="265429" h="119379">
                  <a:moveTo>
                    <a:pt x="166039" y="28371"/>
                  </a:moveTo>
                  <a:lnTo>
                    <a:pt x="156083" y="28371"/>
                  </a:lnTo>
                  <a:lnTo>
                    <a:pt x="156083" y="39725"/>
                  </a:lnTo>
                  <a:lnTo>
                    <a:pt x="166039" y="39725"/>
                  </a:lnTo>
                  <a:lnTo>
                    <a:pt x="166039" y="28371"/>
                  </a:lnTo>
                  <a:close/>
                </a:path>
                <a:path w="265429" h="119379">
                  <a:moveTo>
                    <a:pt x="166039" y="14185"/>
                  </a:moveTo>
                  <a:lnTo>
                    <a:pt x="156095" y="12776"/>
                  </a:lnTo>
                  <a:lnTo>
                    <a:pt x="156095" y="24117"/>
                  </a:lnTo>
                  <a:lnTo>
                    <a:pt x="166039" y="25539"/>
                  </a:lnTo>
                  <a:lnTo>
                    <a:pt x="166039" y="14185"/>
                  </a:lnTo>
                  <a:close/>
                </a:path>
                <a:path w="265429" h="119379">
                  <a:moveTo>
                    <a:pt x="178790" y="102158"/>
                  </a:moveTo>
                  <a:lnTo>
                    <a:pt x="168871" y="102158"/>
                  </a:lnTo>
                  <a:lnTo>
                    <a:pt x="168871" y="112077"/>
                  </a:lnTo>
                  <a:lnTo>
                    <a:pt x="178790" y="112077"/>
                  </a:lnTo>
                  <a:lnTo>
                    <a:pt x="178790" y="102158"/>
                  </a:lnTo>
                  <a:close/>
                </a:path>
                <a:path w="265429" h="119379">
                  <a:moveTo>
                    <a:pt x="178790" y="87972"/>
                  </a:moveTo>
                  <a:lnTo>
                    <a:pt x="168871" y="86537"/>
                  </a:lnTo>
                  <a:lnTo>
                    <a:pt x="168871" y="97904"/>
                  </a:lnTo>
                  <a:lnTo>
                    <a:pt x="178790" y="97904"/>
                  </a:lnTo>
                  <a:lnTo>
                    <a:pt x="178790" y="87972"/>
                  </a:lnTo>
                  <a:close/>
                </a:path>
                <a:path w="265429" h="119379">
                  <a:moveTo>
                    <a:pt x="178790" y="72351"/>
                  </a:moveTo>
                  <a:lnTo>
                    <a:pt x="168871" y="72351"/>
                  </a:lnTo>
                  <a:lnTo>
                    <a:pt x="168871" y="83693"/>
                  </a:lnTo>
                  <a:lnTo>
                    <a:pt x="178790" y="83693"/>
                  </a:lnTo>
                  <a:lnTo>
                    <a:pt x="178790" y="72351"/>
                  </a:lnTo>
                  <a:close/>
                </a:path>
                <a:path w="265429" h="119379">
                  <a:moveTo>
                    <a:pt x="178790" y="58166"/>
                  </a:moveTo>
                  <a:lnTo>
                    <a:pt x="168871" y="58166"/>
                  </a:lnTo>
                  <a:lnTo>
                    <a:pt x="168871" y="69532"/>
                  </a:lnTo>
                  <a:lnTo>
                    <a:pt x="178790" y="69532"/>
                  </a:lnTo>
                  <a:lnTo>
                    <a:pt x="178790" y="58166"/>
                  </a:lnTo>
                  <a:close/>
                </a:path>
                <a:path w="265429" h="119379">
                  <a:moveTo>
                    <a:pt x="178790" y="43980"/>
                  </a:moveTo>
                  <a:lnTo>
                    <a:pt x="168871" y="42570"/>
                  </a:lnTo>
                  <a:lnTo>
                    <a:pt x="168871" y="53924"/>
                  </a:lnTo>
                  <a:lnTo>
                    <a:pt x="178790" y="55333"/>
                  </a:lnTo>
                  <a:lnTo>
                    <a:pt x="178790" y="43980"/>
                  </a:lnTo>
                  <a:close/>
                </a:path>
                <a:path w="265429" h="119379">
                  <a:moveTo>
                    <a:pt x="178790" y="29794"/>
                  </a:moveTo>
                  <a:lnTo>
                    <a:pt x="168871" y="29794"/>
                  </a:lnTo>
                  <a:lnTo>
                    <a:pt x="168871" y="39738"/>
                  </a:lnTo>
                  <a:lnTo>
                    <a:pt x="178790" y="41160"/>
                  </a:lnTo>
                  <a:lnTo>
                    <a:pt x="178790" y="29794"/>
                  </a:lnTo>
                  <a:close/>
                </a:path>
                <a:path w="265429" h="119379">
                  <a:moveTo>
                    <a:pt x="178790" y="15595"/>
                  </a:moveTo>
                  <a:lnTo>
                    <a:pt x="168871" y="14185"/>
                  </a:lnTo>
                  <a:lnTo>
                    <a:pt x="168871" y="25539"/>
                  </a:lnTo>
                  <a:lnTo>
                    <a:pt x="178790" y="26949"/>
                  </a:lnTo>
                  <a:lnTo>
                    <a:pt x="178790" y="15595"/>
                  </a:lnTo>
                  <a:close/>
                </a:path>
                <a:path w="265429" h="119379">
                  <a:moveTo>
                    <a:pt x="191566" y="102158"/>
                  </a:moveTo>
                  <a:lnTo>
                    <a:pt x="181622" y="102158"/>
                  </a:lnTo>
                  <a:lnTo>
                    <a:pt x="181622" y="113499"/>
                  </a:lnTo>
                  <a:lnTo>
                    <a:pt x="191566" y="113499"/>
                  </a:lnTo>
                  <a:lnTo>
                    <a:pt x="191566" y="102158"/>
                  </a:lnTo>
                  <a:close/>
                </a:path>
                <a:path w="265429" h="119379">
                  <a:moveTo>
                    <a:pt x="191566" y="87972"/>
                  </a:moveTo>
                  <a:lnTo>
                    <a:pt x="181622" y="87972"/>
                  </a:lnTo>
                  <a:lnTo>
                    <a:pt x="181622" y="99326"/>
                  </a:lnTo>
                  <a:lnTo>
                    <a:pt x="191566" y="99326"/>
                  </a:lnTo>
                  <a:lnTo>
                    <a:pt x="191566" y="87972"/>
                  </a:lnTo>
                  <a:close/>
                </a:path>
                <a:path w="265429" h="119379">
                  <a:moveTo>
                    <a:pt x="191566" y="73787"/>
                  </a:moveTo>
                  <a:lnTo>
                    <a:pt x="181622" y="72364"/>
                  </a:lnTo>
                  <a:lnTo>
                    <a:pt x="181622" y="83718"/>
                  </a:lnTo>
                  <a:lnTo>
                    <a:pt x="191566" y="85140"/>
                  </a:lnTo>
                  <a:lnTo>
                    <a:pt x="191566" y="73787"/>
                  </a:lnTo>
                  <a:close/>
                </a:path>
                <a:path w="265429" h="119379">
                  <a:moveTo>
                    <a:pt x="191566" y="59588"/>
                  </a:moveTo>
                  <a:lnTo>
                    <a:pt x="181622" y="59588"/>
                  </a:lnTo>
                  <a:lnTo>
                    <a:pt x="181622" y="69532"/>
                  </a:lnTo>
                  <a:lnTo>
                    <a:pt x="191566" y="70942"/>
                  </a:lnTo>
                  <a:lnTo>
                    <a:pt x="191566" y="59588"/>
                  </a:lnTo>
                  <a:close/>
                </a:path>
                <a:path w="265429" h="119379">
                  <a:moveTo>
                    <a:pt x="191566" y="45402"/>
                  </a:moveTo>
                  <a:lnTo>
                    <a:pt x="181622" y="43980"/>
                  </a:lnTo>
                  <a:lnTo>
                    <a:pt x="181622" y="55333"/>
                  </a:lnTo>
                  <a:lnTo>
                    <a:pt x="191566" y="56756"/>
                  </a:lnTo>
                  <a:lnTo>
                    <a:pt x="191566" y="45402"/>
                  </a:lnTo>
                  <a:close/>
                </a:path>
                <a:path w="265429" h="119379">
                  <a:moveTo>
                    <a:pt x="191566" y="29794"/>
                  </a:moveTo>
                  <a:lnTo>
                    <a:pt x="181622" y="29794"/>
                  </a:lnTo>
                  <a:lnTo>
                    <a:pt x="181622" y="41160"/>
                  </a:lnTo>
                  <a:lnTo>
                    <a:pt x="191566" y="41160"/>
                  </a:lnTo>
                  <a:lnTo>
                    <a:pt x="191566" y="29794"/>
                  </a:lnTo>
                  <a:close/>
                </a:path>
                <a:path w="265429" h="119379">
                  <a:moveTo>
                    <a:pt x="191566" y="17030"/>
                  </a:moveTo>
                  <a:lnTo>
                    <a:pt x="181622" y="15595"/>
                  </a:lnTo>
                  <a:lnTo>
                    <a:pt x="181622" y="26949"/>
                  </a:lnTo>
                  <a:lnTo>
                    <a:pt x="191566" y="26949"/>
                  </a:lnTo>
                  <a:lnTo>
                    <a:pt x="191566" y="17030"/>
                  </a:lnTo>
                  <a:close/>
                </a:path>
                <a:path w="265429" h="119379">
                  <a:moveTo>
                    <a:pt x="202895" y="103568"/>
                  </a:moveTo>
                  <a:lnTo>
                    <a:pt x="194386" y="102158"/>
                  </a:lnTo>
                  <a:lnTo>
                    <a:pt x="194386" y="113512"/>
                  </a:lnTo>
                  <a:lnTo>
                    <a:pt x="202895" y="114922"/>
                  </a:lnTo>
                  <a:lnTo>
                    <a:pt x="202895" y="103568"/>
                  </a:lnTo>
                  <a:close/>
                </a:path>
                <a:path w="265429" h="119379">
                  <a:moveTo>
                    <a:pt x="202895" y="89382"/>
                  </a:moveTo>
                  <a:lnTo>
                    <a:pt x="194386" y="87972"/>
                  </a:lnTo>
                  <a:lnTo>
                    <a:pt x="194386" y="99326"/>
                  </a:lnTo>
                  <a:lnTo>
                    <a:pt x="202895" y="100736"/>
                  </a:lnTo>
                  <a:lnTo>
                    <a:pt x="202895" y="89382"/>
                  </a:lnTo>
                  <a:close/>
                </a:path>
                <a:path w="265429" h="119379">
                  <a:moveTo>
                    <a:pt x="202895" y="75209"/>
                  </a:moveTo>
                  <a:lnTo>
                    <a:pt x="194386" y="73787"/>
                  </a:lnTo>
                  <a:lnTo>
                    <a:pt x="194386" y="85140"/>
                  </a:lnTo>
                  <a:lnTo>
                    <a:pt x="202895" y="85140"/>
                  </a:lnTo>
                  <a:lnTo>
                    <a:pt x="202895" y="75209"/>
                  </a:lnTo>
                  <a:close/>
                </a:path>
                <a:path w="265429" h="119379">
                  <a:moveTo>
                    <a:pt x="202895" y="61010"/>
                  </a:moveTo>
                  <a:lnTo>
                    <a:pt x="194386" y="59588"/>
                  </a:lnTo>
                  <a:lnTo>
                    <a:pt x="194386" y="70942"/>
                  </a:lnTo>
                  <a:lnTo>
                    <a:pt x="202895" y="70942"/>
                  </a:lnTo>
                  <a:lnTo>
                    <a:pt x="202895" y="61010"/>
                  </a:lnTo>
                  <a:close/>
                </a:path>
                <a:path w="265429" h="119379">
                  <a:moveTo>
                    <a:pt x="202895" y="31216"/>
                  </a:moveTo>
                  <a:lnTo>
                    <a:pt x="194386" y="31216"/>
                  </a:lnTo>
                  <a:lnTo>
                    <a:pt x="194386" y="41160"/>
                  </a:lnTo>
                  <a:lnTo>
                    <a:pt x="202895" y="42570"/>
                  </a:lnTo>
                  <a:lnTo>
                    <a:pt x="202895" y="31216"/>
                  </a:lnTo>
                  <a:close/>
                </a:path>
                <a:path w="265429" h="119379">
                  <a:moveTo>
                    <a:pt x="202895" y="17030"/>
                  </a:moveTo>
                  <a:lnTo>
                    <a:pt x="194386" y="17030"/>
                  </a:lnTo>
                  <a:lnTo>
                    <a:pt x="194386" y="26962"/>
                  </a:lnTo>
                  <a:lnTo>
                    <a:pt x="202895" y="28384"/>
                  </a:lnTo>
                  <a:lnTo>
                    <a:pt x="202895" y="17030"/>
                  </a:lnTo>
                  <a:close/>
                </a:path>
                <a:path w="265429" h="119379">
                  <a:moveTo>
                    <a:pt x="202907" y="45402"/>
                  </a:moveTo>
                  <a:lnTo>
                    <a:pt x="194398" y="45402"/>
                  </a:lnTo>
                  <a:lnTo>
                    <a:pt x="194398" y="56756"/>
                  </a:lnTo>
                  <a:lnTo>
                    <a:pt x="202907" y="56756"/>
                  </a:lnTo>
                  <a:lnTo>
                    <a:pt x="202907" y="45402"/>
                  </a:lnTo>
                  <a:close/>
                </a:path>
                <a:path w="265429" h="119379">
                  <a:moveTo>
                    <a:pt x="215671" y="90817"/>
                  </a:moveTo>
                  <a:lnTo>
                    <a:pt x="207187" y="89382"/>
                  </a:lnTo>
                  <a:lnTo>
                    <a:pt x="207187" y="100736"/>
                  </a:lnTo>
                  <a:lnTo>
                    <a:pt x="215671" y="100736"/>
                  </a:lnTo>
                  <a:lnTo>
                    <a:pt x="215671" y="90817"/>
                  </a:lnTo>
                  <a:close/>
                </a:path>
                <a:path w="265429" h="119379">
                  <a:moveTo>
                    <a:pt x="215671" y="61010"/>
                  </a:moveTo>
                  <a:lnTo>
                    <a:pt x="207187" y="61010"/>
                  </a:lnTo>
                  <a:lnTo>
                    <a:pt x="207187" y="70954"/>
                  </a:lnTo>
                  <a:lnTo>
                    <a:pt x="215671" y="72364"/>
                  </a:lnTo>
                  <a:lnTo>
                    <a:pt x="215671" y="61010"/>
                  </a:lnTo>
                  <a:close/>
                </a:path>
                <a:path w="265429" h="119379">
                  <a:moveTo>
                    <a:pt x="215671" y="46824"/>
                  </a:moveTo>
                  <a:lnTo>
                    <a:pt x="207187" y="46824"/>
                  </a:lnTo>
                  <a:lnTo>
                    <a:pt x="207187" y="56769"/>
                  </a:lnTo>
                  <a:lnTo>
                    <a:pt x="215671" y="58178"/>
                  </a:lnTo>
                  <a:lnTo>
                    <a:pt x="215671" y="46824"/>
                  </a:lnTo>
                  <a:close/>
                </a:path>
                <a:path w="265429" h="119379">
                  <a:moveTo>
                    <a:pt x="215671" y="32639"/>
                  </a:moveTo>
                  <a:lnTo>
                    <a:pt x="207187" y="31216"/>
                  </a:lnTo>
                  <a:lnTo>
                    <a:pt x="207187" y="42570"/>
                  </a:lnTo>
                  <a:lnTo>
                    <a:pt x="215671" y="43980"/>
                  </a:lnTo>
                  <a:lnTo>
                    <a:pt x="215671" y="32639"/>
                  </a:lnTo>
                  <a:close/>
                </a:path>
                <a:path w="265429" h="119379">
                  <a:moveTo>
                    <a:pt x="215671" y="18453"/>
                  </a:moveTo>
                  <a:lnTo>
                    <a:pt x="207187" y="17030"/>
                  </a:lnTo>
                  <a:lnTo>
                    <a:pt x="207187" y="28384"/>
                  </a:lnTo>
                  <a:lnTo>
                    <a:pt x="215671" y="29794"/>
                  </a:lnTo>
                  <a:lnTo>
                    <a:pt x="215671" y="18453"/>
                  </a:lnTo>
                  <a:close/>
                </a:path>
                <a:path w="265429" h="119379">
                  <a:moveTo>
                    <a:pt x="215684" y="103568"/>
                  </a:moveTo>
                  <a:lnTo>
                    <a:pt x="207200" y="103568"/>
                  </a:lnTo>
                  <a:lnTo>
                    <a:pt x="207200" y="114922"/>
                  </a:lnTo>
                  <a:lnTo>
                    <a:pt x="215684" y="114922"/>
                  </a:lnTo>
                  <a:lnTo>
                    <a:pt x="215684" y="103568"/>
                  </a:lnTo>
                  <a:close/>
                </a:path>
                <a:path w="265429" h="119379">
                  <a:moveTo>
                    <a:pt x="215684" y="75196"/>
                  </a:moveTo>
                  <a:lnTo>
                    <a:pt x="207200" y="75196"/>
                  </a:lnTo>
                  <a:lnTo>
                    <a:pt x="207200" y="86550"/>
                  </a:lnTo>
                  <a:lnTo>
                    <a:pt x="215684" y="86550"/>
                  </a:lnTo>
                  <a:lnTo>
                    <a:pt x="215684" y="75196"/>
                  </a:lnTo>
                  <a:close/>
                </a:path>
                <a:path w="265429" h="119379">
                  <a:moveTo>
                    <a:pt x="228473" y="104990"/>
                  </a:moveTo>
                  <a:lnTo>
                    <a:pt x="219938" y="104990"/>
                  </a:lnTo>
                  <a:lnTo>
                    <a:pt x="219938" y="114935"/>
                  </a:lnTo>
                  <a:lnTo>
                    <a:pt x="228473" y="116357"/>
                  </a:lnTo>
                  <a:lnTo>
                    <a:pt x="228473" y="104990"/>
                  </a:lnTo>
                  <a:close/>
                </a:path>
                <a:path w="265429" h="119379">
                  <a:moveTo>
                    <a:pt x="228473" y="90805"/>
                  </a:moveTo>
                  <a:lnTo>
                    <a:pt x="219938" y="90805"/>
                  </a:lnTo>
                  <a:lnTo>
                    <a:pt x="219938" y="100736"/>
                  </a:lnTo>
                  <a:lnTo>
                    <a:pt x="228473" y="102158"/>
                  </a:lnTo>
                  <a:lnTo>
                    <a:pt x="228473" y="90805"/>
                  </a:lnTo>
                  <a:close/>
                </a:path>
                <a:path w="265429" h="119379">
                  <a:moveTo>
                    <a:pt x="228473" y="76606"/>
                  </a:moveTo>
                  <a:lnTo>
                    <a:pt x="219938" y="75196"/>
                  </a:lnTo>
                  <a:lnTo>
                    <a:pt x="219938" y="86550"/>
                  </a:lnTo>
                  <a:lnTo>
                    <a:pt x="228473" y="87972"/>
                  </a:lnTo>
                  <a:lnTo>
                    <a:pt x="228473" y="76606"/>
                  </a:lnTo>
                  <a:close/>
                </a:path>
                <a:path w="265429" h="119379">
                  <a:moveTo>
                    <a:pt x="228473" y="62445"/>
                  </a:moveTo>
                  <a:lnTo>
                    <a:pt x="219938" y="61010"/>
                  </a:lnTo>
                  <a:lnTo>
                    <a:pt x="219938" y="72364"/>
                  </a:lnTo>
                  <a:lnTo>
                    <a:pt x="228473" y="72364"/>
                  </a:lnTo>
                  <a:lnTo>
                    <a:pt x="228473" y="62445"/>
                  </a:lnTo>
                  <a:close/>
                </a:path>
                <a:path w="265429" h="119379">
                  <a:moveTo>
                    <a:pt x="228473" y="48234"/>
                  </a:moveTo>
                  <a:lnTo>
                    <a:pt x="219938" y="46824"/>
                  </a:lnTo>
                  <a:lnTo>
                    <a:pt x="219938" y="58178"/>
                  </a:lnTo>
                  <a:lnTo>
                    <a:pt x="228473" y="59601"/>
                  </a:lnTo>
                  <a:lnTo>
                    <a:pt x="228473" y="48234"/>
                  </a:lnTo>
                  <a:close/>
                </a:path>
                <a:path w="265429" h="119379">
                  <a:moveTo>
                    <a:pt x="228473" y="34048"/>
                  </a:moveTo>
                  <a:lnTo>
                    <a:pt x="219938" y="32639"/>
                  </a:lnTo>
                  <a:lnTo>
                    <a:pt x="219938" y="43980"/>
                  </a:lnTo>
                  <a:lnTo>
                    <a:pt x="228473" y="43980"/>
                  </a:lnTo>
                  <a:lnTo>
                    <a:pt x="228473" y="34048"/>
                  </a:lnTo>
                  <a:close/>
                </a:path>
                <a:path w="265429" h="119379">
                  <a:moveTo>
                    <a:pt x="228473" y="19862"/>
                  </a:moveTo>
                  <a:lnTo>
                    <a:pt x="219938" y="18453"/>
                  </a:lnTo>
                  <a:lnTo>
                    <a:pt x="219938" y="29794"/>
                  </a:lnTo>
                  <a:lnTo>
                    <a:pt x="228473" y="29794"/>
                  </a:lnTo>
                  <a:lnTo>
                    <a:pt x="228473" y="19862"/>
                  </a:lnTo>
                  <a:close/>
                </a:path>
                <a:path w="265429" h="119379">
                  <a:moveTo>
                    <a:pt x="241223" y="106426"/>
                  </a:moveTo>
                  <a:lnTo>
                    <a:pt x="231305" y="104990"/>
                  </a:lnTo>
                  <a:lnTo>
                    <a:pt x="231305" y="116357"/>
                  </a:lnTo>
                  <a:lnTo>
                    <a:pt x="241223" y="116357"/>
                  </a:lnTo>
                  <a:lnTo>
                    <a:pt x="241223" y="106426"/>
                  </a:lnTo>
                  <a:close/>
                </a:path>
                <a:path w="265429" h="119379">
                  <a:moveTo>
                    <a:pt x="241223" y="92227"/>
                  </a:moveTo>
                  <a:lnTo>
                    <a:pt x="231305" y="90805"/>
                  </a:lnTo>
                  <a:lnTo>
                    <a:pt x="231305" y="102158"/>
                  </a:lnTo>
                  <a:lnTo>
                    <a:pt x="241223" y="102158"/>
                  </a:lnTo>
                  <a:lnTo>
                    <a:pt x="241223" y="92227"/>
                  </a:lnTo>
                  <a:close/>
                </a:path>
                <a:path w="265429" h="119379">
                  <a:moveTo>
                    <a:pt x="241223" y="78041"/>
                  </a:moveTo>
                  <a:lnTo>
                    <a:pt x="231305" y="76606"/>
                  </a:lnTo>
                  <a:lnTo>
                    <a:pt x="231305" y="87972"/>
                  </a:lnTo>
                  <a:lnTo>
                    <a:pt x="241223" y="87972"/>
                  </a:lnTo>
                  <a:lnTo>
                    <a:pt x="241223" y="78041"/>
                  </a:lnTo>
                  <a:close/>
                </a:path>
                <a:path w="265429" h="119379">
                  <a:moveTo>
                    <a:pt x="241223" y="62433"/>
                  </a:moveTo>
                  <a:lnTo>
                    <a:pt x="231305" y="62433"/>
                  </a:lnTo>
                  <a:lnTo>
                    <a:pt x="231305" y="73787"/>
                  </a:lnTo>
                  <a:lnTo>
                    <a:pt x="241223" y="73787"/>
                  </a:lnTo>
                  <a:lnTo>
                    <a:pt x="241223" y="62433"/>
                  </a:lnTo>
                  <a:close/>
                </a:path>
                <a:path w="265429" h="119379">
                  <a:moveTo>
                    <a:pt x="241223" y="49657"/>
                  </a:moveTo>
                  <a:lnTo>
                    <a:pt x="231305" y="48234"/>
                  </a:lnTo>
                  <a:lnTo>
                    <a:pt x="231305" y="59601"/>
                  </a:lnTo>
                  <a:lnTo>
                    <a:pt x="241223" y="59601"/>
                  </a:lnTo>
                  <a:lnTo>
                    <a:pt x="241223" y="49657"/>
                  </a:lnTo>
                  <a:close/>
                </a:path>
                <a:path w="265429" h="119379">
                  <a:moveTo>
                    <a:pt x="241223" y="34048"/>
                  </a:moveTo>
                  <a:lnTo>
                    <a:pt x="231305" y="34048"/>
                  </a:lnTo>
                  <a:lnTo>
                    <a:pt x="231305" y="43992"/>
                  </a:lnTo>
                  <a:lnTo>
                    <a:pt x="241223" y="45415"/>
                  </a:lnTo>
                  <a:lnTo>
                    <a:pt x="241223" y="34048"/>
                  </a:lnTo>
                  <a:close/>
                </a:path>
                <a:path w="265429" h="119379">
                  <a:moveTo>
                    <a:pt x="241223" y="19850"/>
                  </a:moveTo>
                  <a:lnTo>
                    <a:pt x="231305" y="19850"/>
                  </a:lnTo>
                  <a:lnTo>
                    <a:pt x="231305" y="29794"/>
                  </a:lnTo>
                  <a:lnTo>
                    <a:pt x="241223" y="31216"/>
                  </a:lnTo>
                  <a:lnTo>
                    <a:pt x="241223" y="19850"/>
                  </a:lnTo>
                  <a:close/>
                </a:path>
                <a:path w="265429" h="119379">
                  <a:moveTo>
                    <a:pt x="253974" y="106413"/>
                  </a:moveTo>
                  <a:lnTo>
                    <a:pt x="244055" y="106413"/>
                  </a:lnTo>
                  <a:lnTo>
                    <a:pt x="244055" y="116357"/>
                  </a:lnTo>
                  <a:lnTo>
                    <a:pt x="253974" y="117767"/>
                  </a:lnTo>
                  <a:lnTo>
                    <a:pt x="253974" y="106413"/>
                  </a:lnTo>
                  <a:close/>
                </a:path>
                <a:path w="265429" h="119379">
                  <a:moveTo>
                    <a:pt x="253974" y="92227"/>
                  </a:moveTo>
                  <a:lnTo>
                    <a:pt x="244055" y="92227"/>
                  </a:lnTo>
                  <a:lnTo>
                    <a:pt x="244055" y="102171"/>
                  </a:lnTo>
                  <a:lnTo>
                    <a:pt x="253974" y="103581"/>
                  </a:lnTo>
                  <a:lnTo>
                    <a:pt x="253974" y="92227"/>
                  </a:lnTo>
                  <a:close/>
                </a:path>
                <a:path w="265429" h="119379">
                  <a:moveTo>
                    <a:pt x="253974" y="78054"/>
                  </a:moveTo>
                  <a:lnTo>
                    <a:pt x="244055" y="78054"/>
                  </a:lnTo>
                  <a:lnTo>
                    <a:pt x="244055" y="87985"/>
                  </a:lnTo>
                  <a:lnTo>
                    <a:pt x="253974" y="89395"/>
                  </a:lnTo>
                  <a:lnTo>
                    <a:pt x="253974" y="78054"/>
                  </a:lnTo>
                  <a:close/>
                </a:path>
                <a:path w="265429" h="119379">
                  <a:moveTo>
                    <a:pt x="253974" y="63855"/>
                  </a:moveTo>
                  <a:lnTo>
                    <a:pt x="244055" y="63855"/>
                  </a:lnTo>
                  <a:lnTo>
                    <a:pt x="244055" y="73787"/>
                  </a:lnTo>
                  <a:lnTo>
                    <a:pt x="253974" y="75196"/>
                  </a:lnTo>
                  <a:lnTo>
                    <a:pt x="253974" y="63855"/>
                  </a:lnTo>
                  <a:close/>
                </a:path>
                <a:path w="265429" h="119379">
                  <a:moveTo>
                    <a:pt x="253974" y="49644"/>
                  </a:moveTo>
                  <a:lnTo>
                    <a:pt x="244055" y="49644"/>
                  </a:lnTo>
                  <a:lnTo>
                    <a:pt x="244055" y="59601"/>
                  </a:lnTo>
                  <a:lnTo>
                    <a:pt x="253974" y="61010"/>
                  </a:lnTo>
                  <a:lnTo>
                    <a:pt x="253974" y="49644"/>
                  </a:lnTo>
                  <a:close/>
                </a:path>
                <a:path w="265429" h="119379">
                  <a:moveTo>
                    <a:pt x="253974" y="35471"/>
                  </a:moveTo>
                  <a:lnTo>
                    <a:pt x="244055" y="34048"/>
                  </a:lnTo>
                  <a:lnTo>
                    <a:pt x="244055" y="45415"/>
                  </a:lnTo>
                  <a:lnTo>
                    <a:pt x="253974" y="46824"/>
                  </a:lnTo>
                  <a:lnTo>
                    <a:pt x="253974" y="35471"/>
                  </a:lnTo>
                  <a:close/>
                </a:path>
                <a:path w="265429" h="119379">
                  <a:moveTo>
                    <a:pt x="253974" y="21272"/>
                  </a:moveTo>
                  <a:lnTo>
                    <a:pt x="244055" y="19850"/>
                  </a:lnTo>
                  <a:lnTo>
                    <a:pt x="244055" y="31216"/>
                  </a:lnTo>
                  <a:lnTo>
                    <a:pt x="253974" y="31216"/>
                  </a:lnTo>
                  <a:lnTo>
                    <a:pt x="253974" y="21272"/>
                  </a:lnTo>
                  <a:close/>
                </a:path>
                <a:path w="265429" h="119379">
                  <a:moveTo>
                    <a:pt x="265328" y="107835"/>
                  </a:moveTo>
                  <a:lnTo>
                    <a:pt x="256819" y="106413"/>
                  </a:lnTo>
                  <a:lnTo>
                    <a:pt x="256819" y="117767"/>
                  </a:lnTo>
                  <a:lnTo>
                    <a:pt x="265328" y="119189"/>
                  </a:lnTo>
                  <a:lnTo>
                    <a:pt x="265328" y="107835"/>
                  </a:lnTo>
                  <a:close/>
                </a:path>
                <a:path w="265429" h="119379">
                  <a:moveTo>
                    <a:pt x="265328" y="93662"/>
                  </a:moveTo>
                  <a:lnTo>
                    <a:pt x="256819" y="92227"/>
                  </a:lnTo>
                  <a:lnTo>
                    <a:pt x="256819" y="103581"/>
                  </a:lnTo>
                  <a:lnTo>
                    <a:pt x="265328" y="103581"/>
                  </a:lnTo>
                  <a:lnTo>
                    <a:pt x="265328" y="93662"/>
                  </a:lnTo>
                  <a:close/>
                </a:path>
                <a:path w="265429" h="119379">
                  <a:moveTo>
                    <a:pt x="265328" y="79451"/>
                  </a:moveTo>
                  <a:lnTo>
                    <a:pt x="256819" y="78041"/>
                  </a:lnTo>
                  <a:lnTo>
                    <a:pt x="256819" y="89395"/>
                  </a:lnTo>
                  <a:lnTo>
                    <a:pt x="265328" y="90817"/>
                  </a:lnTo>
                  <a:lnTo>
                    <a:pt x="265328" y="79451"/>
                  </a:lnTo>
                  <a:close/>
                </a:path>
                <a:path w="265429" h="119379">
                  <a:moveTo>
                    <a:pt x="265328" y="65265"/>
                  </a:moveTo>
                  <a:lnTo>
                    <a:pt x="256819" y="63855"/>
                  </a:lnTo>
                  <a:lnTo>
                    <a:pt x="256819" y="75196"/>
                  </a:lnTo>
                  <a:lnTo>
                    <a:pt x="265328" y="75196"/>
                  </a:lnTo>
                  <a:lnTo>
                    <a:pt x="265328" y="65265"/>
                  </a:lnTo>
                  <a:close/>
                </a:path>
                <a:path w="265429" h="119379">
                  <a:moveTo>
                    <a:pt x="265328" y="51079"/>
                  </a:moveTo>
                  <a:lnTo>
                    <a:pt x="256819" y="49644"/>
                  </a:lnTo>
                  <a:lnTo>
                    <a:pt x="256819" y="61010"/>
                  </a:lnTo>
                  <a:lnTo>
                    <a:pt x="265328" y="61010"/>
                  </a:lnTo>
                  <a:lnTo>
                    <a:pt x="265328" y="51079"/>
                  </a:lnTo>
                  <a:close/>
                </a:path>
                <a:path w="265429" h="119379">
                  <a:moveTo>
                    <a:pt x="265328" y="36893"/>
                  </a:moveTo>
                  <a:lnTo>
                    <a:pt x="256819" y="35471"/>
                  </a:lnTo>
                  <a:lnTo>
                    <a:pt x="256819" y="46824"/>
                  </a:lnTo>
                  <a:lnTo>
                    <a:pt x="265328" y="46824"/>
                  </a:lnTo>
                  <a:lnTo>
                    <a:pt x="265328" y="36893"/>
                  </a:lnTo>
                  <a:close/>
                </a:path>
                <a:path w="265429" h="119379">
                  <a:moveTo>
                    <a:pt x="265328" y="22707"/>
                  </a:moveTo>
                  <a:lnTo>
                    <a:pt x="256819" y="21272"/>
                  </a:lnTo>
                  <a:lnTo>
                    <a:pt x="256819" y="32639"/>
                  </a:lnTo>
                  <a:lnTo>
                    <a:pt x="265328" y="32639"/>
                  </a:lnTo>
                  <a:lnTo>
                    <a:pt x="265328" y="227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575215" y="6282778"/>
              <a:ext cx="278130" cy="122555"/>
            </a:xfrm>
            <a:custGeom>
              <a:avLst/>
              <a:gdLst/>
              <a:ahLst/>
              <a:cxnLst/>
              <a:rect l="l" t="t" r="r" b="b"/>
              <a:pathLst>
                <a:path w="278129" h="122554">
                  <a:moveTo>
                    <a:pt x="9918" y="0"/>
                  </a:moveTo>
                  <a:lnTo>
                    <a:pt x="0" y="0"/>
                  </a:lnTo>
                  <a:lnTo>
                    <a:pt x="0" y="11353"/>
                  </a:lnTo>
                  <a:lnTo>
                    <a:pt x="9918" y="12763"/>
                  </a:lnTo>
                  <a:lnTo>
                    <a:pt x="9918" y="0"/>
                  </a:lnTo>
                  <a:close/>
                </a:path>
                <a:path w="278129" h="122554">
                  <a:moveTo>
                    <a:pt x="160324" y="102146"/>
                  </a:moveTo>
                  <a:lnTo>
                    <a:pt x="148958" y="102146"/>
                  </a:lnTo>
                  <a:lnTo>
                    <a:pt x="148958" y="113499"/>
                  </a:lnTo>
                  <a:lnTo>
                    <a:pt x="160324" y="113499"/>
                  </a:lnTo>
                  <a:lnTo>
                    <a:pt x="160324" y="102146"/>
                  </a:lnTo>
                  <a:close/>
                </a:path>
                <a:path w="278129" h="122554">
                  <a:moveTo>
                    <a:pt x="160324" y="87947"/>
                  </a:moveTo>
                  <a:lnTo>
                    <a:pt x="148958" y="86537"/>
                  </a:lnTo>
                  <a:lnTo>
                    <a:pt x="148958" y="97891"/>
                  </a:lnTo>
                  <a:lnTo>
                    <a:pt x="160324" y="99314"/>
                  </a:lnTo>
                  <a:lnTo>
                    <a:pt x="160324" y="87947"/>
                  </a:lnTo>
                  <a:close/>
                </a:path>
                <a:path w="278129" h="122554">
                  <a:moveTo>
                    <a:pt x="160324" y="72351"/>
                  </a:moveTo>
                  <a:lnTo>
                    <a:pt x="148958" y="72351"/>
                  </a:lnTo>
                  <a:lnTo>
                    <a:pt x="148958" y="82296"/>
                  </a:lnTo>
                  <a:lnTo>
                    <a:pt x="160324" y="83705"/>
                  </a:lnTo>
                  <a:lnTo>
                    <a:pt x="160324" y="72351"/>
                  </a:lnTo>
                  <a:close/>
                </a:path>
                <a:path w="278129" h="122554">
                  <a:moveTo>
                    <a:pt x="160324" y="58166"/>
                  </a:moveTo>
                  <a:lnTo>
                    <a:pt x="148958" y="56756"/>
                  </a:lnTo>
                  <a:lnTo>
                    <a:pt x="148958" y="68110"/>
                  </a:lnTo>
                  <a:lnTo>
                    <a:pt x="160324" y="69519"/>
                  </a:lnTo>
                  <a:lnTo>
                    <a:pt x="160324" y="58166"/>
                  </a:lnTo>
                  <a:close/>
                </a:path>
                <a:path w="278129" h="122554">
                  <a:moveTo>
                    <a:pt x="160324" y="42557"/>
                  </a:moveTo>
                  <a:lnTo>
                    <a:pt x="148958" y="41135"/>
                  </a:lnTo>
                  <a:lnTo>
                    <a:pt x="148958" y="52501"/>
                  </a:lnTo>
                  <a:lnTo>
                    <a:pt x="160324" y="53911"/>
                  </a:lnTo>
                  <a:lnTo>
                    <a:pt x="160324" y="42557"/>
                  </a:lnTo>
                  <a:close/>
                </a:path>
                <a:path w="278129" h="122554">
                  <a:moveTo>
                    <a:pt x="160324" y="28371"/>
                  </a:moveTo>
                  <a:lnTo>
                    <a:pt x="148958" y="26949"/>
                  </a:lnTo>
                  <a:lnTo>
                    <a:pt x="148958" y="38303"/>
                  </a:lnTo>
                  <a:lnTo>
                    <a:pt x="160324" y="39725"/>
                  </a:lnTo>
                  <a:lnTo>
                    <a:pt x="160324" y="28371"/>
                  </a:lnTo>
                  <a:close/>
                </a:path>
                <a:path w="278129" h="122554">
                  <a:moveTo>
                    <a:pt x="160324" y="12750"/>
                  </a:moveTo>
                  <a:lnTo>
                    <a:pt x="148958" y="11341"/>
                  </a:lnTo>
                  <a:lnTo>
                    <a:pt x="148958" y="22694"/>
                  </a:lnTo>
                  <a:lnTo>
                    <a:pt x="160324" y="24117"/>
                  </a:lnTo>
                  <a:lnTo>
                    <a:pt x="160324" y="12750"/>
                  </a:lnTo>
                  <a:close/>
                </a:path>
                <a:path w="278129" h="122554">
                  <a:moveTo>
                    <a:pt x="173088" y="103568"/>
                  </a:moveTo>
                  <a:lnTo>
                    <a:pt x="163156" y="103568"/>
                  </a:lnTo>
                  <a:lnTo>
                    <a:pt x="163156" y="113512"/>
                  </a:lnTo>
                  <a:lnTo>
                    <a:pt x="173088" y="114922"/>
                  </a:lnTo>
                  <a:lnTo>
                    <a:pt x="173088" y="103568"/>
                  </a:lnTo>
                  <a:close/>
                </a:path>
                <a:path w="278129" h="122554">
                  <a:moveTo>
                    <a:pt x="173088" y="87947"/>
                  </a:moveTo>
                  <a:lnTo>
                    <a:pt x="163156" y="87947"/>
                  </a:lnTo>
                  <a:lnTo>
                    <a:pt x="163156" y="99314"/>
                  </a:lnTo>
                  <a:lnTo>
                    <a:pt x="173088" y="99314"/>
                  </a:lnTo>
                  <a:lnTo>
                    <a:pt x="173088" y="87947"/>
                  </a:lnTo>
                  <a:close/>
                </a:path>
                <a:path w="278129" h="122554">
                  <a:moveTo>
                    <a:pt x="173088" y="73774"/>
                  </a:moveTo>
                  <a:lnTo>
                    <a:pt x="163156" y="72351"/>
                  </a:lnTo>
                  <a:lnTo>
                    <a:pt x="163156" y="83705"/>
                  </a:lnTo>
                  <a:lnTo>
                    <a:pt x="173088" y="85128"/>
                  </a:lnTo>
                  <a:lnTo>
                    <a:pt x="173088" y="73774"/>
                  </a:lnTo>
                  <a:close/>
                </a:path>
                <a:path w="278129" h="122554">
                  <a:moveTo>
                    <a:pt x="173088" y="58153"/>
                  </a:moveTo>
                  <a:lnTo>
                    <a:pt x="163156" y="58153"/>
                  </a:lnTo>
                  <a:lnTo>
                    <a:pt x="163156" y="69507"/>
                  </a:lnTo>
                  <a:lnTo>
                    <a:pt x="173088" y="69507"/>
                  </a:lnTo>
                  <a:lnTo>
                    <a:pt x="173088" y="58153"/>
                  </a:lnTo>
                  <a:close/>
                </a:path>
                <a:path w="278129" h="122554">
                  <a:moveTo>
                    <a:pt x="173088" y="43980"/>
                  </a:moveTo>
                  <a:lnTo>
                    <a:pt x="163156" y="42557"/>
                  </a:lnTo>
                  <a:lnTo>
                    <a:pt x="163156" y="53911"/>
                  </a:lnTo>
                  <a:lnTo>
                    <a:pt x="173088" y="55321"/>
                  </a:lnTo>
                  <a:lnTo>
                    <a:pt x="173088" y="43980"/>
                  </a:lnTo>
                  <a:close/>
                </a:path>
                <a:path w="278129" h="122554">
                  <a:moveTo>
                    <a:pt x="173088" y="29794"/>
                  </a:moveTo>
                  <a:lnTo>
                    <a:pt x="163156" y="28371"/>
                  </a:lnTo>
                  <a:lnTo>
                    <a:pt x="163156" y="39725"/>
                  </a:lnTo>
                  <a:lnTo>
                    <a:pt x="173088" y="41135"/>
                  </a:lnTo>
                  <a:lnTo>
                    <a:pt x="173088" y="29794"/>
                  </a:lnTo>
                  <a:close/>
                </a:path>
                <a:path w="278129" h="122554">
                  <a:moveTo>
                    <a:pt x="173088" y="14173"/>
                  </a:moveTo>
                  <a:lnTo>
                    <a:pt x="163156" y="12763"/>
                  </a:lnTo>
                  <a:lnTo>
                    <a:pt x="163156" y="24130"/>
                  </a:lnTo>
                  <a:lnTo>
                    <a:pt x="173088" y="25539"/>
                  </a:lnTo>
                  <a:lnTo>
                    <a:pt x="173088" y="14173"/>
                  </a:lnTo>
                  <a:close/>
                </a:path>
                <a:path w="278129" h="122554">
                  <a:moveTo>
                    <a:pt x="187286" y="103568"/>
                  </a:moveTo>
                  <a:lnTo>
                    <a:pt x="175920" y="103568"/>
                  </a:lnTo>
                  <a:lnTo>
                    <a:pt x="175920" y="114922"/>
                  </a:lnTo>
                  <a:lnTo>
                    <a:pt x="187286" y="114922"/>
                  </a:lnTo>
                  <a:lnTo>
                    <a:pt x="187286" y="103568"/>
                  </a:lnTo>
                  <a:close/>
                </a:path>
                <a:path w="278129" h="122554">
                  <a:moveTo>
                    <a:pt x="187286" y="89382"/>
                  </a:moveTo>
                  <a:lnTo>
                    <a:pt x="175920" y="89382"/>
                  </a:lnTo>
                  <a:lnTo>
                    <a:pt x="175920" y="100723"/>
                  </a:lnTo>
                  <a:lnTo>
                    <a:pt x="187286" y="100723"/>
                  </a:lnTo>
                  <a:lnTo>
                    <a:pt x="187286" y="89382"/>
                  </a:lnTo>
                  <a:close/>
                </a:path>
                <a:path w="278129" h="122554">
                  <a:moveTo>
                    <a:pt x="187286" y="73774"/>
                  </a:moveTo>
                  <a:lnTo>
                    <a:pt x="175920" y="73774"/>
                  </a:lnTo>
                  <a:lnTo>
                    <a:pt x="175920" y="85128"/>
                  </a:lnTo>
                  <a:lnTo>
                    <a:pt x="187286" y="85128"/>
                  </a:lnTo>
                  <a:lnTo>
                    <a:pt x="187286" y="73774"/>
                  </a:lnTo>
                  <a:close/>
                </a:path>
                <a:path w="278129" h="122554">
                  <a:moveTo>
                    <a:pt x="187286" y="59575"/>
                  </a:moveTo>
                  <a:lnTo>
                    <a:pt x="175920" y="59575"/>
                  </a:lnTo>
                  <a:lnTo>
                    <a:pt x="175920" y="70942"/>
                  </a:lnTo>
                  <a:lnTo>
                    <a:pt x="187286" y="70942"/>
                  </a:lnTo>
                  <a:lnTo>
                    <a:pt x="187286" y="59575"/>
                  </a:lnTo>
                  <a:close/>
                </a:path>
                <a:path w="278129" h="122554">
                  <a:moveTo>
                    <a:pt x="187286" y="45389"/>
                  </a:moveTo>
                  <a:lnTo>
                    <a:pt x="175920" y="43980"/>
                  </a:lnTo>
                  <a:lnTo>
                    <a:pt x="175920" y="55321"/>
                  </a:lnTo>
                  <a:lnTo>
                    <a:pt x="187286" y="55321"/>
                  </a:lnTo>
                  <a:lnTo>
                    <a:pt x="187286" y="45389"/>
                  </a:lnTo>
                  <a:close/>
                </a:path>
                <a:path w="278129" h="122554">
                  <a:moveTo>
                    <a:pt x="187286" y="29781"/>
                  </a:moveTo>
                  <a:lnTo>
                    <a:pt x="175920" y="29781"/>
                  </a:lnTo>
                  <a:lnTo>
                    <a:pt x="175920" y="41122"/>
                  </a:lnTo>
                  <a:lnTo>
                    <a:pt x="187286" y="41122"/>
                  </a:lnTo>
                  <a:lnTo>
                    <a:pt x="187286" y="29781"/>
                  </a:lnTo>
                  <a:close/>
                </a:path>
                <a:path w="278129" h="122554">
                  <a:moveTo>
                    <a:pt x="187286" y="15595"/>
                  </a:moveTo>
                  <a:lnTo>
                    <a:pt x="175920" y="14173"/>
                  </a:lnTo>
                  <a:lnTo>
                    <a:pt x="175920" y="25539"/>
                  </a:lnTo>
                  <a:lnTo>
                    <a:pt x="187286" y="26949"/>
                  </a:lnTo>
                  <a:lnTo>
                    <a:pt x="187286" y="15595"/>
                  </a:lnTo>
                  <a:close/>
                </a:path>
                <a:path w="278129" h="122554">
                  <a:moveTo>
                    <a:pt x="200063" y="104990"/>
                  </a:moveTo>
                  <a:lnTo>
                    <a:pt x="190144" y="103568"/>
                  </a:lnTo>
                  <a:lnTo>
                    <a:pt x="190144" y="114922"/>
                  </a:lnTo>
                  <a:lnTo>
                    <a:pt x="200063" y="116332"/>
                  </a:lnTo>
                  <a:lnTo>
                    <a:pt x="200063" y="104990"/>
                  </a:lnTo>
                  <a:close/>
                </a:path>
                <a:path w="278129" h="122554">
                  <a:moveTo>
                    <a:pt x="200063" y="90792"/>
                  </a:moveTo>
                  <a:lnTo>
                    <a:pt x="190144" y="89382"/>
                  </a:lnTo>
                  <a:lnTo>
                    <a:pt x="190144" y="100736"/>
                  </a:lnTo>
                  <a:lnTo>
                    <a:pt x="200063" y="102158"/>
                  </a:lnTo>
                  <a:lnTo>
                    <a:pt x="200063" y="90792"/>
                  </a:lnTo>
                  <a:close/>
                </a:path>
                <a:path w="278129" h="122554">
                  <a:moveTo>
                    <a:pt x="200063" y="75184"/>
                  </a:moveTo>
                  <a:lnTo>
                    <a:pt x="190144" y="75184"/>
                  </a:lnTo>
                  <a:lnTo>
                    <a:pt x="190144" y="86525"/>
                  </a:lnTo>
                  <a:lnTo>
                    <a:pt x="200063" y="86525"/>
                  </a:lnTo>
                  <a:lnTo>
                    <a:pt x="200063" y="75184"/>
                  </a:lnTo>
                  <a:close/>
                </a:path>
                <a:path w="278129" h="122554">
                  <a:moveTo>
                    <a:pt x="200063" y="60985"/>
                  </a:moveTo>
                  <a:lnTo>
                    <a:pt x="190144" y="59575"/>
                  </a:lnTo>
                  <a:lnTo>
                    <a:pt x="190144" y="70942"/>
                  </a:lnTo>
                  <a:lnTo>
                    <a:pt x="200063" y="72351"/>
                  </a:lnTo>
                  <a:lnTo>
                    <a:pt x="200063" y="60985"/>
                  </a:lnTo>
                  <a:close/>
                </a:path>
                <a:path w="278129" h="122554">
                  <a:moveTo>
                    <a:pt x="200063" y="45389"/>
                  </a:moveTo>
                  <a:lnTo>
                    <a:pt x="190144" y="45389"/>
                  </a:lnTo>
                  <a:lnTo>
                    <a:pt x="190144" y="56756"/>
                  </a:lnTo>
                  <a:lnTo>
                    <a:pt x="200063" y="56756"/>
                  </a:lnTo>
                  <a:lnTo>
                    <a:pt x="200063" y="45389"/>
                  </a:lnTo>
                  <a:close/>
                </a:path>
                <a:path w="278129" h="122554">
                  <a:moveTo>
                    <a:pt x="200063" y="31191"/>
                  </a:moveTo>
                  <a:lnTo>
                    <a:pt x="190144" y="31191"/>
                  </a:lnTo>
                  <a:lnTo>
                    <a:pt x="190144" y="41135"/>
                  </a:lnTo>
                  <a:lnTo>
                    <a:pt x="200063" y="42557"/>
                  </a:lnTo>
                  <a:lnTo>
                    <a:pt x="200063" y="31191"/>
                  </a:lnTo>
                  <a:close/>
                </a:path>
                <a:path w="278129" h="122554">
                  <a:moveTo>
                    <a:pt x="200063" y="15595"/>
                  </a:moveTo>
                  <a:lnTo>
                    <a:pt x="190144" y="15595"/>
                  </a:lnTo>
                  <a:lnTo>
                    <a:pt x="190144" y="26949"/>
                  </a:lnTo>
                  <a:lnTo>
                    <a:pt x="200063" y="26949"/>
                  </a:lnTo>
                  <a:lnTo>
                    <a:pt x="200063" y="15595"/>
                  </a:lnTo>
                  <a:close/>
                </a:path>
                <a:path w="278129" h="122554">
                  <a:moveTo>
                    <a:pt x="212826" y="106413"/>
                  </a:moveTo>
                  <a:lnTo>
                    <a:pt x="202882" y="104990"/>
                  </a:lnTo>
                  <a:lnTo>
                    <a:pt x="202882" y="116332"/>
                  </a:lnTo>
                  <a:lnTo>
                    <a:pt x="212826" y="116332"/>
                  </a:lnTo>
                  <a:lnTo>
                    <a:pt x="212826" y="106413"/>
                  </a:lnTo>
                  <a:close/>
                </a:path>
                <a:path w="278129" h="122554">
                  <a:moveTo>
                    <a:pt x="212826" y="90792"/>
                  </a:moveTo>
                  <a:lnTo>
                    <a:pt x="202882" y="90792"/>
                  </a:lnTo>
                  <a:lnTo>
                    <a:pt x="202882" y="102158"/>
                  </a:lnTo>
                  <a:lnTo>
                    <a:pt x="212826" y="102158"/>
                  </a:lnTo>
                  <a:lnTo>
                    <a:pt x="212826" y="90792"/>
                  </a:lnTo>
                  <a:close/>
                </a:path>
                <a:path w="278129" h="122554">
                  <a:moveTo>
                    <a:pt x="212826" y="76606"/>
                  </a:moveTo>
                  <a:lnTo>
                    <a:pt x="202882" y="75196"/>
                  </a:lnTo>
                  <a:lnTo>
                    <a:pt x="202882" y="86550"/>
                  </a:lnTo>
                  <a:lnTo>
                    <a:pt x="212826" y="87960"/>
                  </a:lnTo>
                  <a:lnTo>
                    <a:pt x="212826" y="76606"/>
                  </a:lnTo>
                  <a:close/>
                </a:path>
                <a:path w="278129" h="122554">
                  <a:moveTo>
                    <a:pt x="212826" y="62420"/>
                  </a:moveTo>
                  <a:lnTo>
                    <a:pt x="202882" y="60985"/>
                  </a:lnTo>
                  <a:lnTo>
                    <a:pt x="202882" y="72351"/>
                  </a:lnTo>
                  <a:lnTo>
                    <a:pt x="212826" y="72351"/>
                  </a:lnTo>
                  <a:lnTo>
                    <a:pt x="212826" y="62420"/>
                  </a:lnTo>
                  <a:close/>
                </a:path>
                <a:path w="278129" h="122554">
                  <a:moveTo>
                    <a:pt x="212826" y="46812"/>
                  </a:moveTo>
                  <a:lnTo>
                    <a:pt x="202882" y="45389"/>
                  </a:lnTo>
                  <a:lnTo>
                    <a:pt x="202882" y="56756"/>
                  </a:lnTo>
                  <a:lnTo>
                    <a:pt x="212826" y="58166"/>
                  </a:lnTo>
                  <a:lnTo>
                    <a:pt x="212826" y="46812"/>
                  </a:lnTo>
                  <a:close/>
                </a:path>
                <a:path w="278129" h="122554">
                  <a:moveTo>
                    <a:pt x="212826" y="31191"/>
                  </a:moveTo>
                  <a:lnTo>
                    <a:pt x="202882" y="31191"/>
                  </a:lnTo>
                  <a:lnTo>
                    <a:pt x="202882" y="42557"/>
                  </a:lnTo>
                  <a:lnTo>
                    <a:pt x="212826" y="42557"/>
                  </a:lnTo>
                  <a:lnTo>
                    <a:pt x="212826" y="31191"/>
                  </a:lnTo>
                  <a:close/>
                </a:path>
                <a:path w="278129" h="122554">
                  <a:moveTo>
                    <a:pt x="212826" y="17005"/>
                  </a:moveTo>
                  <a:lnTo>
                    <a:pt x="202882" y="17005"/>
                  </a:lnTo>
                  <a:lnTo>
                    <a:pt x="202882" y="28371"/>
                  </a:lnTo>
                  <a:lnTo>
                    <a:pt x="212826" y="28371"/>
                  </a:lnTo>
                  <a:lnTo>
                    <a:pt x="212826" y="17005"/>
                  </a:lnTo>
                  <a:close/>
                </a:path>
                <a:path w="278129" h="122554">
                  <a:moveTo>
                    <a:pt x="227012" y="92202"/>
                  </a:moveTo>
                  <a:lnTo>
                    <a:pt x="217068" y="92202"/>
                  </a:lnTo>
                  <a:lnTo>
                    <a:pt x="217068" y="102158"/>
                  </a:lnTo>
                  <a:lnTo>
                    <a:pt x="227012" y="103568"/>
                  </a:lnTo>
                  <a:lnTo>
                    <a:pt x="227012" y="92202"/>
                  </a:lnTo>
                  <a:close/>
                </a:path>
                <a:path w="278129" h="122554">
                  <a:moveTo>
                    <a:pt x="227012" y="62407"/>
                  </a:moveTo>
                  <a:lnTo>
                    <a:pt x="217068" y="62407"/>
                  </a:lnTo>
                  <a:lnTo>
                    <a:pt x="217068" y="72351"/>
                  </a:lnTo>
                  <a:lnTo>
                    <a:pt x="227012" y="73774"/>
                  </a:lnTo>
                  <a:lnTo>
                    <a:pt x="227012" y="62407"/>
                  </a:lnTo>
                  <a:close/>
                </a:path>
                <a:path w="278129" h="122554">
                  <a:moveTo>
                    <a:pt x="227012" y="48221"/>
                  </a:moveTo>
                  <a:lnTo>
                    <a:pt x="217068" y="46812"/>
                  </a:lnTo>
                  <a:lnTo>
                    <a:pt x="217068" y="58166"/>
                  </a:lnTo>
                  <a:lnTo>
                    <a:pt x="227012" y="59575"/>
                  </a:lnTo>
                  <a:lnTo>
                    <a:pt x="227012" y="48221"/>
                  </a:lnTo>
                  <a:close/>
                </a:path>
                <a:path w="278129" h="122554">
                  <a:moveTo>
                    <a:pt x="227012" y="18440"/>
                  </a:moveTo>
                  <a:lnTo>
                    <a:pt x="217068" y="17018"/>
                  </a:lnTo>
                  <a:lnTo>
                    <a:pt x="217068" y="28384"/>
                  </a:lnTo>
                  <a:lnTo>
                    <a:pt x="227012" y="29794"/>
                  </a:lnTo>
                  <a:lnTo>
                    <a:pt x="227012" y="18440"/>
                  </a:lnTo>
                  <a:close/>
                </a:path>
                <a:path w="278129" h="122554">
                  <a:moveTo>
                    <a:pt x="227025" y="106400"/>
                  </a:moveTo>
                  <a:lnTo>
                    <a:pt x="217081" y="106400"/>
                  </a:lnTo>
                  <a:lnTo>
                    <a:pt x="217081" y="117741"/>
                  </a:lnTo>
                  <a:lnTo>
                    <a:pt x="227025" y="117741"/>
                  </a:lnTo>
                  <a:lnTo>
                    <a:pt x="227025" y="106400"/>
                  </a:lnTo>
                  <a:close/>
                </a:path>
                <a:path w="278129" h="122554">
                  <a:moveTo>
                    <a:pt x="227025" y="76606"/>
                  </a:moveTo>
                  <a:lnTo>
                    <a:pt x="217081" y="76606"/>
                  </a:lnTo>
                  <a:lnTo>
                    <a:pt x="217081" y="87960"/>
                  </a:lnTo>
                  <a:lnTo>
                    <a:pt x="227025" y="87960"/>
                  </a:lnTo>
                  <a:lnTo>
                    <a:pt x="227025" y="76606"/>
                  </a:lnTo>
                  <a:close/>
                </a:path>
                <a:path w="278129" h="122554">
                  <a:moveTo>
                    <a:pt x="227025" y="32613"/>
                  </a:moveTo>
                  <a:lnTo>
                    <a:pt x="217081" y="32613"/>
                  </a:lnTo>
                  <a:lnTo>
                    <a:pt x="217081" y="43980"/>
                  </a:lnTo>
                  <a:lnTo>
                    <a:pt x="227025" y="43980"/>
                  </a:lnTo>
                  <a:lnTo>
                    <a:pt x="227025" y="32613"/>
                  </a:lnTo>
                  <a:close/>
                </a:path>
                <a:path w="278129" h="122554">
                  <a:moveTo>
                    <a:pt x="239788" y="107823"/>
                  </a:moveTo>
                  <a:lnTo>
                    <a:pt x="229844" y="106413"/>
                  </a:lnTo>
                  <a:lnTo>
                    <a:pt x="229844" y="117767"/>
                  </a:lnTo>
                  <a:lnTo>
                    <a:pt x="239788" y="119176"/>
                  </a:lnTo>
                  <a:lnTo>
                    <a:pt x="239788" y="107823"/>
                  </a:lnTo>
                  <a:close/>
                </a:path>
                <a:path w="278129" h="122554">
                  <a:moveTo>
                    <a:pt x="239788" y="93637"/>
                  </a:moveTo>
                  <a:lnTo>
                    <a:pt x="229844" y="92202"/>
                  </a:lnTo>
                  <a:lnTo>
                    <a:pt x="229844" y="103568"/>
                  </a:lnTo>
                  <a:lnTo>
                    <a:pt x="239788" y="103568"/>
                  </a:lnTo>
                  <a:lnTo>
                    <a:pt x="239788" y="93637"/>
                  </a:lnTo>
                  <a:close/>
                </a:path>
                <a:path w="278129" h="122554">
                  <a:moveTo>
                    <a:pt x="239788" y="63830"/>
                  </a:moveTo>
                  <a:lnTo>
                    <a:pt x="229844" y="62407"/>
                  </a:lnTo>
                  <a:lnTo>
                    <a:pt x="229844" y="73774"/>
                  </a:lnTo>
                  <a:lnTo>
                    <a:pt x="239788" y="73774"/>
                  </a:lnTo>
                  <a:lnTo>
                    <a:pt x="239788" y="63830"/>
                  </a:lnTo>
                  <a:close/>
                </a:path>
                <a:path w="278129" h="122554">
                  <a:moveTo>
                    <a:pt x="239788" y="49657"/>
                  </a:moveTo>
                  <a:lnTo>
                    <a:pt x="229844" y="48221"/>
                  </a:lnTo>
                  <a:lnTo>
                    <a:pt x="229844" y="59575"/>
                  </a:lnTo>
                  <a:lnTo>
                    <a:pt x="239788" y="59575"/>
                  </a:lnTo>
                  <a:lnTo>
                    <a:pt x="239788" y="49657"/>
                  </a:lnTo>
                  <a:close/>
                </a:path>
                <a:path w="278129" h="122554">
                  <a:moveTo>
                    <a:pt x="239788" y="34036"/>
                  </a:moveTo>
                  <a:lnTo>
                    <a:pt x="229844" y="32613"/>
                  </a:lnTo>
                  <a:lnTo>
                    <a:pt x="229844" y="43980"/>
                  </a:lnTo>
                  <a:lnTo>
                    <a:pt x="239788" y="45389"/>
                  </a:lnTo>
                  <a:lnTo>
                    <a:pt x="239788" y="34036"/>
                  </a:lnTo>
                  <a:close/>
                </a:path>
                <a:path w="278129" h="122554">
                  <a:moveTo>
                    <a:pt x="239788" y="19850"/>
                  </a:moveTo>
                  <a:lnTo>
                    <a:pt x="229844" y="18440"/>
                  </a:lnTo>
                  <a:lnTo>
                    <a:pt x="229844" y="29794"/>
                  </a:lnTo>
                  <a:lnTo>
                    <a:pt x="239788" y="31203"/>
                  </a:lnTo>
                  <a:lnTo>
                    <a:pt x="239788" y="19850"/>
                  </a:lnTo>
                  <a:close/>
                </a:path>
                <a:path w="278129" h="122554">
                  <a:moveTo>
                    <a:pt x="239801" y="78028"/>
                  </a:moveTo>
                  <a:lnTo>
                    <a:pt x="229844" y="78028"/>
                  </a:lnTo>
                  <a:lnTo>
                    <a:pt x="229844" y="89382"/>
                  </a:lnTo>
                  <a:lnTo>
                    <a:pt x="239801" y="89382"/>
                  </a:lnTo>
                  <a:lnTo>
                    <a:pt x="239801" y="78028"/>
                  </a:lnTo>
                  <a:close/>
                </a:path>
                <a:path w="278129" h="122554">
                  <a:moveTo>
                    <a:pt x="252564" y="107823"/>
                  </a:moveTo>
                  <a:lnTo>
                    <a:pt x="242608" y="107823"/>
                  </a:lnTo>
                  <a:lnTo>
                    <a:pt x="242608" y="119176"/>
                  </a:lnTo>
                  <a:lnTo>
                    <a:pt x="252564" y="119176"/>
                  </a:lnTo>
                  <a:lnTo>
                    <a:pt x="252564" y="107823"/>
                  </a:lnTo>
                  <a:close/>
                </a:path>
                <a:path w="278129" h="122554">
                  <a:moveTo>
                    <a:pt x="252564" y="93624"/>
                  </a:moveTo>
                  <a:lnTo>
                    <a:pt x="242620" y="93624"/>
                  </a:lnTo>
                  <a:lnTo>
                    <a:pt x="242620" y="103568"/>
                  </a:lnTo>
                  <a:lnTo>
                    <a:pt x="252564" y="104990"/>
                  </a:lnTo>
                  <a:lnTo>
                    <a:pt x="252564" y="93624"/>
                  </a:lnTo>
                  <a:close/>
                </a:path>
                <a:path w="278129" h="122554">
                  <a:moveTo>
                    <a:pt x="252564" y="79438"/>
                  </a:moveTo>
                  <a:lnTo>
                    <a:pt x="242620" y="78028"/>
                  </a:lnTo>
                  <a:lnTo>
                    <a:pt x="242620" y="89382"/>
                  </a:lnTo>
                  <a:lnTo>
                    <a:pt x="252564" y="90792"/>
                  </a:lnTo>
                  <a:lnTo>
                    <a:pt x="252564" y="79438"/>
                  </a:lnTo>
                  <a:close/>
                </a:path>
                <a:path w="278129" h="122554">
                  <a:moveTo>
                    <a:pt x="252564" y="63830"/>
                  </a:moveTo>
                  <a:lnTo>
                    <a:pt x="242608" y="63830"/>
                  </a:lnTo>
                  <a:lnTo>
                    <a:pt x="242608" y="75196"/>
                  </a:lnTo>
                  <a:lnTo>
                    <a:pt x="252564" y="75196"/>
                  </a:lnTo>
                  <a:lnTo>
                    <a:pt x="252564" y="63830"/>
                  </a:lnTo>
                  <a:close/>
                </a:path>
                <a:path w="278129" h="122554">
                  <a:moveTo>
                    <a:pt x="252564" y="49657"/>
                  </a:moveTo>
                  <a:lnTo>
                    <a:pt x="242608" y="49657"/>
                  </a:lnTo>
                  <a:lnTo>
                    <a:pt x="242608" y="60998"/>
                  </a:lnTo>
                  <a:lnTo>
                    <a:pt x="252564" y="60998"/>
                  </a:lnTo>
                  <a:lnTo>
                    <a:pt x="252564" y="49657"/>
                  </a:lnTo>
                  <a:close/>
                </a:path>
                <a:path w="278129" h="122554">
                  <a:moveTo>
                    <a:pt x="252564" y="35458"/>
                  </a:moveTo>
                  <a:lnTo>
                    <a:pt x="242620" y="34036"/>
                  </a:lnTo>
                  <a:lnTo>
                    <a:pt x="242620" y="45389"/>
                  </a:lnTo>
                  <a:lnTo>
                    <a:pt x="252564" y="46812"/>
                  </a:lnTo>
                  <a:lnTo>
                    <a:pt x="252564" y="35458"/>
                  </a:lnTo>
                  <a:close/>
                </a:path>
                <a:path w="278129" h="122554">
                  <a:moveTo>
                    <a:pt x="252564" y="21285"/>
                  </a:moveTo>
                  <a:lnTo>
                    <a:pt x="242620" y="19850"/>
                  </a:lnTo>
                  <a:lnTo>
                    <a:pt x="242620" y="31203"/>
                  </a:lnTo>
                  <a:lnTo>
                    <a:pt x="252564" y="31203"/>
                  </a:lnTo>
                  <a:lnTo>
                    <a:pt x="252564" y="21285"/>
                  </a:lnTo>
                  <a:close/>
                </a:path>
                <a:path w="278129" h="122554">
                  <a:moveTo>
                    <a:pt x="265315" y="109245"/>
                  </a:moveTo>
                  <a:lnTo>
                    <a:pt x="255397" y="109245"/>
                  </a:lnTo>
                  <a:lnTo>
                    <a:pt x="255397" y="119176"/>
                  </a:lnTo>
                  <a:lnTo>
                    <a:pt x="265315" y="120599"/>
                  </a:lnTo>
                  <a:lnTo>
                    <a:pt x="265315" y="109245"/>
                  </a:lnTo>
                  <a:close/>
                </a:path>
                <a:path w="278129" h="122554">
                  <a:moveTo>
                    <a:pt x="265315" y="95046"/>
                  </a:moveTo>
                  <a:lnTo>
                    <a:pt x="255397" y="93624"/>
                  </a:lnTo>
                  <a:lnTo>
                    <a:pt x="255397" y="104990"/>
                  </a:lnTo>
                  <a:lnTo>
                    <a:pt x="265315" y="104990"/>
                  </a:lnTo>
                  <a:lnTo>
                    <a:pt x="265315" y="95046"/>
                  </a:lnTo>
                  <a:close/>
                </a:path>
                <a:path w="278129" h="122554">
                  <a:moveTo>
                    <a:pt x="265315" y="80873"/>
                  </a:moveTo>
                  <a:lnTo>
                    <a:pt x="255397" y="79438"/>
                  </a:lnTo>
                  <a:lnTo>
                    <a:pt x="255397" y="90792"/>
                  </a:lnTo>
                  <a:lnTo>
                    <a:pt x="265315" y="90792"/>
                  </a:lnTo>
                  <a:lnTo>
                    <a:pt x="265315" y="80873"/>
                  </a:lnTo>
                  <a:close/>
                </a:path>
                <a:path w="278129" h="122554">
                  <a:moveTo>
                    <a:pt x="265315" y="65252"/>
                  </a:moveTo>
                  <a:lnTo>
                    <a:pt x="255397" y="63830"/>
                  </a:lnTo>
                  <a:lnTo>
                    <a:pt x="255397" y="75196"/>
                  </a:lnTo>
                  <a:lnTo>
                    <a:pt x="265315" y="76606"/>
                  </a:lnTo>
                  <a:lnTo>
                    <a:pt x="265315" y="65252"/>
                  </a:lnTo>
                  <a:close/>
                </a:path>
                <a:path w="278129" h="122554">
                  <a:moveTo>
                    <a:pt x="265315" y="51066"/>
                  </a:moveTo>
                  <a:lnTo>
                    <a:pt x="255397" y="49657"/>
                  </a:lnTo>
                  <a:lnTo>
                    <a:pt x="255397" y="60998"/>
                  </a:lnTo>
                  <a:lnTo>
                    <a:pt x="265315" y="62420"/>
                  </a:lnTo>
                  <a:lnTo>
                    <a:pt x="265315" y="51066"/>
                  </a:lnTo>
                  <a:close/>
                </a:path>
                <a:path w="278129" h="122554">
                  <a:moveTo>
                    <a:pt x="265315" y="35445"/>
                  </a:moveTo>
                  <a:lnTo>
                    <a:pt x="255397" y="35445"/>
                  </a:lnTo>
                  <a:lnTo>
                    <a:pt x="255397" y="46799"/>
                  </a:lnTo>
                  <a:lnTo>
                    <a:pt x="265315" y="46799"/>
                  </a:lnTo>
                  <a:lnTo>
                    <a:pt x="265315" y="35445"/>
                  </a:lnTo>
                  <a:close/>
                </a:path>
                <a:path w="278129" h="122554">
                  <a:moveTo>
                    <a:pt x="265315" y="21272"/>
                  </a:moveTo>
                  <a:lnTo>
                    <a:pt x="255397" y="21272"/>
                  </a:lnTo>
                  <a:lnTo>
                    <a:pt x="255397" y="31203"/>
                  </a:lnTo>
                  <a:lnTo>
                    <a:pt x="265315" y="32613"/>
                  </a:lnTo>
                  <a:lnTo>
                    <a:pt x="265315" y="21272"/>
                  </a:lnTo>
                  <a:close/>
                </a:path>
                <a:path w="278129" h="122554">
                  <a:moveTo>
                    <a:pt x="278091" y="110655"/>
                  </a:moveTo>
                  <a:lnTo>
                    <a:pt x="268147" y="109245"/>
                  </a:lnTo>
                  <a:lnTo>
                    <a:pt x="268147" y="120599"/>
                  </a:lnTo>
                  <a:lnTo>
                    <a:pt x="278091" y="122008"/>
                  </a:lnTo>
                  <a:lnTo>
                    <a:pt x="278091" y="110655"/>
                  </a:lnTo>
                  <a:close/>
                </a:path>
                <a:path w="278129" h="122554">
                  <a:moveTo>
                    <a:pt x="278091" y="95046"/>
                  </a:moveTo>
                  <a:lnTo>
                    <a:pt x="268147" y="95046"/>
                  </a:lnTo>
                  <a:lnTo>
                    <a:pt x="268147" y="106413"/>
                  </a:lnTo>
                  <a:lnTo>
                    <a:pt x="278091" y="106413"/>
                  </a:lnTo>
                  <a:lnTo>
                    <a:pt x="278091" y="95046"/>
                  </a:lnTo>
                  <a:close/>
                </a:path>
                <a:path w="278129" h="122554">
                  <a:moveTo>
                    <a:pt x="278091" y="80873"/>
                  </a:moveTo>
                  <a:lnTo>
                    <a:pt x="268147" y="80873"/>
                  </a:lnTo>
                  <a:lnTo>
                    <a:pt x="268147" y="92214"/>
                  </a:lnTo>
                  <a:lnTo>
                    <a:pt x="278091" y="92214"/>
                  </a:lnTo>
                  <a:lnTo>
                    <a:pt x="278091" y="80873"/>
                  </a:lnTo>
                  <a:close/>
                </a:path>
                <a:path w="278129" h="122554">
                  <a:moveTo>
                    <a:pt x="278091" y="66675"/>
                  </a:moveTo>
                  <a:lnTo>
                    <a:pt x="268147" y="65252"/>
                  </a:lnTo>
                  <a:lnTo>
                    <a:pt x="268147" y="76606"/>
                  </a:lnTo>
                  <a:lnTo>
                    <a:pt x="278091" y="78028"/>
                  </a:lnTo>
                  <a:lnTo>
                    <a:pt x="278091" y="66675"/>
                  </a:lnTo>
                  <a:close/>
                </a:path>
                <a:path w="278129" h="122554">
                  <a:moveTo>
                    <a:pt x="278091" y="52501"/>
                  </a:moveTo>
                  <a:lnTo>
                    <a:pt x="268147" y="51066"/>
                  </a:lnTo>
                  <a:lnTo>
                    <a:pt x="268147" y="62420"/>
                  </a:lnTo>
                  <a:lnTo>
                    <a:pt x="278091" y="62420"/>
                  </a:lnTo>
                  <a:lnTo>
                    <a:pt x="278091" y="52501"/>
                  </a:lnTo>
                  <a:close/>
                </a:path>
                <a:path w="278129" h="122554">
                  <a:moveTo>
                    <a:pt x="278091" y="36880"/>
                  </a:moveTo>
                  <a:lnTo>
                    <a:pt x="268147" y="36880"/>
                  </a:lnTo>
                  <a:lnTo>
                    <a:pt x="268147" y="48221"/>
                  </a:lnTo>
                  <a:lnTo>
                    <a:pt x="278091" y="48221"/>
                  </a:lnTo>
                  <a:lnTo>
                    <a:pt x="278091" y="36880"/>
                  </a:lnTo>
                  <a:close/>
                </a:path>
                <a:path w="278129" h="122554">
                  <a:moveTo>
                    <a:pt x="278091" y="22694"/>
                  </a:moveTo>
                  <a:lnTo>
                    <a:pt x="268147" y="21285"/>
                  </a:lnTo>
                  <a:lnTo>
                    <a:pt x="268147" y="32626"/>
                  </a:lnTo>
                  <a:lnTo>
                    <a:pt x="278091" y="34048"/>
                  </a:lnTo>
                  <a:lnTo>
                    <a:pt x="278091" y="226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416287" y="6270002"/>
              <a:ext cx="294005" cy="125095"/>
            </a:xfrm>
            <a:custGeom>
              <a:avLst/>
              <a:gdLst/>
              <a:ahLst/>
              <a:cxnLst/>
              <a:rect l="l" t="t" r="r" b="b"/>
              <a:pathLst>
                <a:path w="294004" h="125095">
                  <a:moveTo>
                    <a:pt x="11353" y="1409"/>
                  </a:moveTo>
                  <a:lnTo>
                    <a:pt x="0" y="0"/>
                  </a:lnTo>
                  <a:lnTo>
                    <a:pt x="0" y="12776"/>
                  </a:lnTo>
                  <a:lnTo>
                    <a:pt x="11353" y="12776"/>
                  </a:lnTo>
                  <a:lnTo>
                    <a:pt x="11353" y="1409"/>
                  </a:lnTo>
                  <a:close/>
                </a:path>
                <a:path w="294004" h="125095">
                  <a:moveTo>
                    <a:pt x="168846" y="106413"/>
                  </a:moveTo>
                  <a:lnTo>
                    <a:pt x="158927" y="104978"/>
                  </a:lnTo>
                  <a:lnTo>
                    <a:pt x="158927" y="116344"/>
                  </a:lnTo>
                  <a:lnTo>
                    <a:pt x="168846" y="116344"/>
                  </a:lnTo>
                  <a:lnTo>
                    <a:pt x="168846" y="106413"/>
                  </a:lnTo>
                  <a:close/>
                </a:path>
                <a:path w="294004" h="125095">
                  <a:moveTo>
                    <a:pt x="168846" y="90805"/>
                  </a:moveTo>
                  <a:lnTo>
                    <a:pt x="158927" y="89382"/>
                  </a:lnTo>
                  <a:lnTo>
                    <a:pt x="158927" y="100736"/>
                  </a:lnTo>
                  <a:lnTo>
                    <a:pt x="168846" y="102158"/>
                  </a:lnTo>
                  <a:lnTo>
                    <a:pt x="168846" y="90805"/>
                  </a:lnTo>
                  <a:close/>
                </a:path>
                <a:path w="294004" h="125095">
                  <a:moveTo>
                    <a:pt x="168846" y="75184"/>
                  </a:moveTo>
                  <a:lnTo>
                    <a:pt x="158927" y="73761"/>
                  </a:lnTo>
                  <a:lnTo>
                    <a:pt x="158927" y="85128"/>
                  </a:lnTo>
                  <a:lnTo>
                    <a:pt x="168846" y="86550"/>
                  </a:lnTo>
                  <a:lnTo>
                    <a:pt x="168846" y="75184"/>
                  </a:lnTo>
                  <a:close/>
                </a:path>
                <a:path w="294004" h="125095">
                  <a:moveTo>
                    <a:pt x="168846" y="59588"/>
                  </a:moveTo>
                  <a:lnTo>
                    <a:pt x="158927" y="58166"/>
                  </a:lnTo>
                  <a:lnTo>
                    <a:pt x="158927" y="70942"/>
                  </a:lnTo>
                  <a:lnTo>
                    <a:pt x="168846" y="70942"/>
                  </a:lnTo>
                  <a:lnTo>
                    <a:pt x="168846" y="59588"/>
                  </a:lnTo>
                  <a:close/>
                </a:path>
                <a:path w="294004" h="125095">
                  <a:moveTo>
                    <a:pt x="168846" y="43967"/>
                  </a:moveTo>
                  <a:lnTo>
                    <a:pt x="158927" y="43967"/>
                  </a:lnTo>
                  <a:lnTo>
                    <a:pt x="158927" y="55333"/>
                  </a:lnTo>
                  <a:lnTo>
                    <a:pt x="168846" y="55333"/>
                  </a:lnTo>
                  <a:lnTo>
                    <a:pt x="168846" y="43967"/>
                  </a:lnTo>
                  <a:close/>
                </a:path>
                <a:path w="294004" h="125095">
                  <a:moveTo>
                    <a:pt x="168846" y="28371"/>
                  </a:moveTo>
                  <a:lnTo>
                    <a:pt x="158927" y="28371"/>
                  </a:lnTo>
                  <a:lnTo>
                    <a:pt x="158927" y="39725"/>
                  </a:lnTo>
                  <a:lnTo>
                    <a:pt x="168846" y="41148"/>
                  </a:lnTo>
                  <a:lnTo>
                    <a:pt x="168846" y="28371"/>
                  </a:lnTo>
                  <a:close/>
                </a:path>
                <a:path w="294004" h="125095">
                  <a:moveTo>
                    <a:pt x="168846" y="12776"/>
                  </a:moveTo>
                  <a:lnTo>
                    <a:pt x="158927" y="12776"/>
                  </a:lnTo>
                  <a:lnTo>
                    <a:pt x="158927" y="24130"/>
                  </a:lnTo>
                  <a:lnTo>
                    <a:pt x="168846" y="25539"/>
                  </a:lnTo>
                  <a:lnTo>
                    <a:pt x="168846" y="12776"/>
                  </a:lnTo>
                  <a:close/>
                </a:path>
                <a:path w="294004" h="125095">
                  <a:moveTo>
                    <a:pt x="183032" y="106400"/>
                  </a:moveTo>
                  <a:lnTo>
                    <a:pt x="171691" y="106400"/>
                  </a:lnTo>
                  <a:lnTo>
                    <a:pt x="171691" y="116344"/>
                  </a:lnTo>
                  <a:lnTo>
                    <a:pt x="183032" y="117767"/>
                  </a:lnTo>
                  <a:lnTo>
                    <a:pt x="183032" y="106400"/>
                  </a:lnTo>
                  <a:close/>
                </a:path>
                <a:path w="294004" h="125095">
                  <a:moveTo>
                    <a:pt x="183032" y="60998"/>
                  </a:moveTo>
                  <a:lnTo>
                    <a:pt x="171691" y="59588"/>
                  </a:lnTo>
                  <a:lnTo>
                    <a:pt x="171691" y="70942"/>
                  </a:lnTo>
                  <a:lnTo>
                    <a:pt x="183032" y="72351"/>
                  </a:lnTo>
                  <a:lnTo>
                    <a:pt x="183032" y="60998"/>
                  </a:lnTo>
                  <a:close/>
                </a:path>
                <a:path w="294004" h="125095">
                  <a:moveTo>
                    <a:pt x="183032" y="45389"/>
                  </a:moveTo>
                  <a:lnTo>
                    <a:pt x="171691" y="43980"/>
                  </a:lnTo>
                  <a:lnTo>
                    <a:pt x="171691" y="55346"/>
                  </a:lnTo>
                  <a:lnTo>
                    <a:pt x="183032" y="56756"/>
                  </a:lnTo>
                  <a:lnTo>
                    <a:pt x="183032" y="45389"/>
                  </a:lnTo>
                  <a:close/>
                </a:path>
                <a:path w="294004" h="125095">
                  <a:moveTo>
                    <a:pt x="183045" y="90805"/>
                  </a:moveTo>
                  <a:lnTo>
                    <a:pt x="171704" y="90805"/>
                  </a:lnTo>
                  <a:lnTo>
                    <a:pt x="171704" y="102158"/>
                  </a:lnTo>
                  <a:lnTo>
                    <a:pt x="183045" y="102158"/>
                  </a:lnTo>
                  <a:lnTo>
                    <a:pt x="183045" y="90805"/>
                  </a:lnTo>
                  <a:close/>
                </a:path>
                <a:path w="294004" h="125095">
                  <a:moveTo>
                    <a:pt x="183045" y="75184"/>
                  </a:moveTo>
                  <a:lnTo>
                    <a:pt x="171704" y="75184"/>
                  </a:lnTo>
                  <a:lnTo>
                    <a:pt x="171704" y="86550"/>
                  </a:lnTo>
                  <a:lnTo>
                    <a:pt x="183045" y="86550"/>
                  </a:lnTo>
                  <a:lnTo>
                    <a:pt x="183045" y="75184"/>
                  </a:lnTo>
                  <a:close/>
                </a:path>
                <a:path w="294004" h="125095">
                  <a:moveTo>
                    <a:pt x="183045" y="29781"/>
                  </a:moveTo>
                  <a:lnTo>
                    <a:pt x="171704" y="29781"/>
                  </a:lnTo>
                  <a:lnTo>
                    <a:pt x="171704" y="41148"/>
                  </a:lnTo>
                  <a:lnTo>
                    <a:pt x="183045" y="41148"/>
                  </a:lnTo>
                  <a:lnTo>
                    <a:pt x="183045" y="29781"/>
                  </a:lnTo>
                  <a:close/>
                </a:path>
                <a:path w="294004" h="125095">
                  <a:moveTo>
                    <a:pt x="183045" y="14185"/>
                  </a:moveTo>
                  <a:lnTo>
                    <a:pt x="171704" y="14185"/>
                  </a:lnTo>
                  <a:lnTo>
                    <a:pt x="171704" y="25539"/>
                  </a:lnTo>
                  <a:lnTo>
                    <a:pt x="183045" y="25539"/>
                  </a:lnTo>
                  <a:lnTo>
                    <a:pt x="183045" y="14185"/>
                  </a:lnTo>
                  <a:close/>
                </a:path>
                <a:path w="294004" h="125095">
                  <a:moveTo>
                    <a:pt x="197218" y="106413"/>
                  </a:moveTo>
                  <a:lnTo>
                    <a:pt x="185851" y="106413"/>
                  </a:lnTo>
                  <a:lnTo>
                    <a:pt x="185851" y="117779"/>
                  </a:lnTo>
                  <a:lnTo>
                    <a:pt x="197218" y="119189"/>
                  </a:lnTo>
                  <a:lnTo>
                    <a:pt x="197218" y="106413"/>
                  </a:lnTo>
                  <a:close/>
                </a:path>
                <a:path w="294004" h="125095">
                  <a:moveTo>
                    <a:pt x="197218" y="92214"/>
                  </a:moveTo>
                  <a:lnTo>
                    <a:pt x="185851" y="90805"/>
                  </a:lnTo>
                  <a:lnTo>
                    <a:pt x="185851" y="103568"/>
                  </a:lnTo>
                  <a:lnTo>
                    <a:pt x="197218" y="103568"/>
                  </a:lnTo>
                  <a:lnTo>
                    <a:pt x="197218" y="92214"/>
                  </a:lnTo>
                  <a:close/>
                </a:path>
                <a:path w="294004" h="125095">
                  <a:moveTo>
                    <a:pt x="197218" y="76606"/>
                  </a:moveTo>
                  <a:lnTo>
                    <a:pt x="185851" y="75196"/>
                  </a:lnTo>
                  <a:lnTo>
                    <a:pt x="185851" y="87972"/>
                  </a:lnTo>
                  <a:lnTo>
                    <a:pt x="197218" y="87972"/>
                  </a:lnTo>
                  <a:lnTo>
                    <a:pt x="197218" y="76606"/>
                  </a:lnTo>
                  <a:close/>
                </a:path>
                <a:path w="294004" h="125095">
                  <a:moveTo>
                    <a:pt x="197218" y="62433"/>
                  </a:moveTo>
                  <a:lnTo>
                    <a:pt x="185851" y="61010"/>
                  </a:lnTo>
                  <a:lnTo>
                    <a:pt x="185851" y="72364"/>
                  </a:lnTo>
                  <a:lnTo>
                    <a:pt x="197218" y="73774"/>
                  </a:lnTo>
                  <a:lnTo>
                    <a:pt x="197218" y="62433"/>
                  </a:lnTo>
                  <a:close/>
                </a:path>
                <a:path w="294004" h="125095">
                  <a:moveTo>
                    <a:pt x="197218" y="46812"/>
                  </a:moveTo>
                  <a:lnTo>
                    <a:pt x="185851" y="45389"/>
                  </a:lnTo>
                  <a:lnTo>
                    <a:pt x="185851" y="56756"/>
                  </a:lnTo>
                  <a:lnTo>
                    <a:pt x="197218" y="58166"/>
                  </a:lnTo>
                  <a:lnTo>
                    <a:pt x="197218" y="46812"/>
                  </a:lnTo>
                  <a:close/>
                </a:path>
                <a:path w="294004" h="125095">
                  <a:moveTo>
                    <a:pt x="197218" y="31216"/>
                  </a:moveTo>
                  <a:lnTo>
                    <a:pt x="185851" y="29794"/>
                  </a:lnTo>
                  <a:lnTo>
                    <a:pt x="185851" y="42570"/>
                  </a:lnTo>
                  <a:lnTo>
                    <a:pt x="197218" y="42570"/>
                  </a:lnTo>
                  <a:lnTo>
                    <a:pt x="197218" y="31216"/>
                  </a:lnTo>
                  <a:close/>
                </a:path>
                <a:path w="294004" h="125095">
                  <a:moveTo>
                    <a:pt x="197218" y="15595"/>
                  </a:moveTo>
                  <a:lnTo>
                    <a:pt x="185851" y="14185"/>
                  </a:lnTo>
                  <a:lnTo>
                    <a:pt x="185851" y="26949"/>
                  </a:lnTo>
                  <a:lnTo>
                    <a:pt x="197218" y="26949"/>
                  </a:lnTo>
                  <a:lnTo>
                    <a:pt x="197218" y="15595"/>
                  </a:lnTo>
                  <a:close/>
                </a:path>
                <a:path w="294004" h="125095">
                  <a:moveTo>
                    <a:pt x="211429" y="107823"/>
                  </a:moveTo>
                  <a:lnTo>
                    <a:pt x="201498" y="107823"/>
                  </a:lnTo>
                  <a:lnTo>
                    <a:pt x="201498" y="119189"/>
                  </a:lnTo>
                  <a:lnTo>
                    <a:pt x="211429" y="119189"/>
                  </a:lnTo>
                  <a:lnTo>
                    <a:pt x="211429" y="107823"/>
                  </a:lnTo>
                  <a:close/>
                </a:path>
                <a:path w="294004" h="125095">
                  <a:moveTo>
                    <a:pt x="211429" y="93649"/>
                  </a:moveTo>
                  <a:lnTo>
                    <a:pt x="201498" y="92227"/>
                  </a:lnTo>
                  <a:lnTo>
                    <a:pt x="201498" y="103581"/>
                  </a:lnTo>
                  <a:lnTo>
                    <a:pt x="211429" y="104990"/>
                  </a:lnTo>
                  <a:lnTo>
                    <a:pt x="211429" y="93649"/>
                  </a:lnTo>
                  <a:close/>
                </a:path>
                <a:path w="294004" h="125095">
                  <a:moveTo>
                    <a:pt x="211429" y="78028"/>
                  </a:moveTo>
                  <a:lnTo>
                    <a:pt x="201498" y="76606"/>
                  </a:lnTo>
                  <a:lnTo>
                    <a:pt x="201498" y="87972"/>
                  </a:lnTo>
                  <a:lnTo>
                    <a:pt x="211429" y="89382"/>
                  </a:lnTo>
                  <a:lnTo>
                    <a:pt x="211429" y="78028"/>
                  </a:lnTo>
                  <a:close/>
                </a:path>
                <a:path w="294004" h="125095">
                  <a:moveTo>
                    <a:pt x="211429" y="62433"/>
                  </a:moveTo>
                  <a:lnTo>
                    <a:pt x="201498" y="62433"/>
                  </a:lnTo>
                  <a:lnTo>
                    <a:pt x="201498" y="73774"/>
                  </a:lnTo>
                  <a:lnTo>
                    <a:pt x="211429" y="73774"/>
                  </a:lnTo>
                  <a:lnTo>
                    <a:pt x="211429" y="62433"/>
                  </a:lnTo>
                  <a:close/>
                </a:path>
                <a:path w="294004" h="125095">
                  <a:moveTo>
                    <a:pt x="211429" y="46812"/>
                  </a:moveTo>
                  <a:lnTo>
                    <a:pt x="201498" y="46812"/>
                  </a:lnTo>
                  <a:lnTo>
                    <a:pt x="201498" y="58166"/>
                  </a:lnTo>
                  <a:lnTo>
                    <a:pt x="211429" y="59588"/>
                  </a:lnTo>
                  <a:lnTo>
                    <a:pt x="211429" y="46812"/>
                  </a:lnTo>
                  <a:close/>
                </a:path>
                <a:path w="294004" h="125095">
                  <a:moveTo>
                    <a:pt x="211429" y="32626"/>
                  </a:moveTo>
                  <a:lnTo>
                    <a:pt x="201498" y="31216"/>
                  </a:lnTo>
                  <a:lnTo>
                    <a:pt x="201498" y="42570"/>
                  </a:lnTo>
                  <a:lnTo>
                    <a:pt x="211429" y="43980"/>
                  </a:lnTo>
                  <a:lnTo>
                    <a:pt x="211429" y="32626"/>
                  </a:lnTo>
                  <a:close/>
                </a:path>
                <a:path w="294004" h="125095">
                  <a:moveTo>
                    <a:pt x="211429" y="17005"/>
                  </a:moveTo>
                  <a:lnTo>
                    <a:pt x="201498" y="15595"/>
                  </a:lnTo>
                  <a:lnTo>
                    <a:pt x="201498" y="28371"/>
                  </a:lnTo>
                  <a:lnTo>
                    <a:pt x="211429" y="28371"/>
                  </a:lnTo>
                  <a:lnTo>
                    <a:pt x="211429" y="17005"/>
                  </a:lnTo>
                  <a:close/>
                </a:path>
                <a:path w="294004" h="125095">
                  <a:moveTo>
                    <a:pt x="225602" y="109245"/>
                  </a:moveTo>
                  <a:lnTo>
                    <a:pt x="214261" y="107823"/>
                  </a:lnTo>
                  <a:lnTo>
                    <a:pt x="214261" y="119189"/>
                  </a:lnTo>
                  <a:lnTo>
                    <a:pt x="225602" y="120599"/>
                  </a:lnTo>
                  <a:lnTo>
                    <a:pt x="225602" y="109245"/>
                  </a:lnTo>
                  <a:close/>
                </a:path>
                <a:path w="294004" h="125095">
                  <a:moveTo>
                    <a:pt x="225602" y="93649"/>
                  </a:moveTo>
                  <a:lnTo>
                    <a:pt x="214261" y="93649"/>
                  </a:lnTo>
                  <a:lnTo>
                    <a:pt x="214261" y="104990"/>
                  </a:lnTo>
                  <a:lnTo>
                    <a:pt x="225602" y="106413"/>
                  </a:lnTo>
                  <a:lnTo>
                    <a:pt x="225602" y="93649"/>
                  </a:lnTo>
                  <a:close/>
                </a:path>
                <a:path w="294004" h="125095">
                  <a:moveTo>
                    <a:pt x="225602" y="78028"/>
                  </a:moveTo>
                  <a:lnTo>
                    <a:pt x="214261" y="78028"/>
                  </a:lnTo>
                  <a:lnTo>
                    <a:pt x="214261" y="89382"/>
                  </a:lnTo>
                  <a:lnTo>
                    <a:pt x="225602" y="90805"/>
                  </a:lnTo>
                  <a:lnTo>
                    <a:pt x="225602" y="78028"/>
                  </a:lnTo>
                  <a:close/>
                </a:path>
                <a:path w="294004" h="125095">
                  <a:moveTo>
                    <a:pt x="225602" y="63842"/>
                  </a:moveTo>
                  <a:lnTo>
                    <a:pt x="214261" y="62433"/>
                  </a:lnTo>
                  <a:lnTo>
                    <a:pt x="214261" y="75196"/>
                  </a:lnTo>
                  <a:lnTo>
                    <a:pt x="225602" y="75196"/>
                  </a:lnTo>
                  <a:lnTo>
                    <a:pt x="225602" y="63842"/>
                  </a:lnTo>
                  <a:close/>
                </a:path>
                <a:path w="294004" h="125095">
                  <a:moveTo>
                    <a:pt x="225602" y="48221"/>
                  </a:moveTo>
                  <a:lnTo>
                    <a:pt x="214261" y="48221"/>
                  </a:lnTo>
                  <a:lnTo>
                    <a:pt x="214261" y="59575"/>
                  </a:lnTo>
                  <a:lnTo>
                    <a:pt x="225602" y="59575"/>
                  </a:lnTo>
                  <a:lnTo>
                    <a:pt x="225602" y="48221"/>
                  </a:lnTo>
                  <a:close/>
                </a:path>
                <a:path w="294004" h="125095">
                  <a:moveTo>
                    <a:pt x="225602" y="34061"/>
                  </a:moveTo>
                  <a:lnTo>
                    <a:pt x="214261" y="32626"/>
                  </a:lnTo>
                  <a:lnTo>
                    <a:pt x="214261" y="43980"/>
                  </a:lnTo>
                  <a:lnTo>
                    <a:pt x="225602" y="43980"/>
                  </a:lnTo>
                  <a:lnTo>
                    <a:pt x="225602" y="34061"/>
                  </a:lnTo>
                  <a:close/>
                </a:path>
                <a:path w="294004" h="125095">
                  <a:moveTo>
                    <a:pt x="225602" y="18440"/>
                  </a:moveTo>
                  <a:lnTo>
                    <a:pt x="214261" y="17018"/>
                  </a:lnTo>
                  <a:lnTo>
                    <a:pt x="214261" y="28384"/>
                  </a:lnTo>
                  <a:lnTo>
                    <a:pt x="225602" y="29794"/>
                  </a:lnTo>
                  <a:lnTo>
                    <a:pt x="225602" y="18440"/>
                  </a:lnTo>
                  <a:close/>
                </a:path>
                <a:path w="294004" h="125095">
                  <a:moveTo>
                    <a:pt x="239788" y="109245"/>
                  </a:moveTo>
                  <a:lnTo>
                    <a:pt x="228434" y="109245"/>
                  </a:lnTo>
                  <a:lnTo>
                    <a:pt x="228434" y="120599"/>
                  </a:lnTo>
                  <a:lnTo>
                    <a:pt x="239788" y="122021"/>
                  </a:lnTo>
                  <a:lnTo>
                    <a:pt x="239788" y="109245"/>
                  </a:lnTo>
                  <a:close/>
                </a:path>
                <a:path w="294004" h="125095">
                  <a:moveTo>
                    <a:pt x="239788" y="95059"/>
                  </a:moveTo>
                  <a:lnTo>
                    <a:pt x="228434" y="95059"/>
                  </a:lnTo>
                  <a:lnTo>
                    <a:pt x="228434" y="106400"/>
                  </a:lnTo>
                  <a:lnTo>
                    <a:pt x="239788" y="106400"/>
                  </a:lnTo>
                  <a:lnTo>
                    <a:pt x="239788" y="95059"/>
                  </a:lnTo>
                  <a:close/>
                </a:path>
                <a:path w="294004" h="125095">
                  <a:moveTo>
                    <a:pt x="239788" y="79438"/>
                  </a:moveTo>
                  <a:lnTo>
                    <a:pt x="228434" y="79438"/>
                  </a:lnTo>
                  <a:lnTo>
                    <a:pt x="228434" y="90792"/>
                  </a:lnTo>
                  <a:lnTo>
                    <a:pt x="239788" y="90792"/>
                  </a:lnTo>
                  <a:lnTo>
                    <a:pt x="239788" y="79438"/>
                  </a:lnTo>
                  <a:close/>
                </a:path>
                <a:path w="294004" h="125095">
                  <a:moveTo>
                    <a:pt x="239788" y="65278"/>
                  </a:moveTo>
                  <a:lnTo>
                    <a:pt x="228434" y="63842"/>
                  </a:lnTo>
                  <a:lnTo>
                    <a:pt x="228434" y="75196"/>
                  </a:lnTo>
                  <a:lnTo>
                    <a:pt x="239788" y="75196"/>
                  </a:lnTo>
                  <a:lnTo>
                    <a:pt x="239788" y="65278"/>
                  </a:lnTo>
                  <a:close/>
                </a:path>
                <a:path w="294004" h="125095">
                  <a:moveTo>
                    <a:pt x="239788" y="49669"/>
                  </a:moveTo>
                  <a:lnTo>
                    <a:pt x="228434" y="48234"/>
                  </a:lnTo>
                  <a:lnTo>
                    <a:pt x="228434" y="61010"/>
                  </a:lnTo>
                  <a:lnTo>
                    <a:pt x="239788" y="61010"/>
                  </a:lnTo>
                  <a:lnTo>
                    <a:pt x="239788" y="49669"/>
                  </a:lnTo>
                  <a:close/>
                </a:path>
                <a:path w="294004" h="125095">
                  <a:moveTo>
                    <a:pt x="239788" y="34048"/>
                  </a:moveTo>
                  <a:lnTo>
                    <a:pt x="228434" y="34048"/>
                  </a:lnTo>
                  <a:lnTo>
                    <a:pt x="228434" y="45389"/>
                  </a:lnTo>
                  <a:lnTo>
                    <a:pt x="239788" y="45389"/>
                  </a:lnTo>
                  <a:lnTo>
                    <a:pt x="239788" y="34048"/>
                  </a:lnTo>
                  <a:close/>
                </a:path>
                <a:path w="294004" h="125095">
                  <a:moveTo>
                    <a:pt x="239788" y="19850"/>
                  </a:moveTo>
                  <a:lnTo>
                    <a:pt x="228434" y="18440"/>
                  </a:lnTo>
                  <a:lnTo>
                    <a:pt x="228434" y="29794"/>
                  </a:lnTo>
                  <a:lnTo>
                    <a:pt x="239788" y="31216"/>
                  </a:lnTo>
                  <a:lnTo>
                    <a:pt x="239788" y="19850"/>
                  </a:lnTo>
                  <a:close/>
                </a:path>
                <a:path w="294004" h="125095">
                  <a:moveTo>
                    <a:pt x="252564" y="110655"/>
                  </a:moveTo>
                  <a:lnTo>
                    <a:pt x="242646" y="110655"/>
                  </a:lnTo>
                  <a:lnTo>
                    <a:pt x="242646" y="122021"/>
                  </a:lnTo>
                  <a:lnTo>
                    <a:pt x="252564" y="122021"/>
                  </a:lnTo>
                  <a:lnTo>
                    <a:pt x="252564" y="110655"/>
                  </a:lnTo>
                  <a:close/>
                </a:path>
                <a:path w="294004" h="125095">
                  <a:moveTo>
                    <a:pt x="252564" y="95059"/>
                  </a:moveTo>
                  <a:lnTo>
                    <a:pt x="242646" y="95059"/>
                  </a:lnTo>
                  <a:lnTo>
                    <a:pt x="242646" y="106400"/>
                  </a:lnTo>
                  <a:lnTo>
                    <a:pt x="252564" y="106400"/>
                  </a:lnTo>
                  <a:lnTo>
                    <a:pt x="252564" y="95059"/>
                  </a:lnTo>
                  <a:close/>
                </a:path>
                <a:path w="294004" h="125095">
                  <a:moveTo>
                    <a:pt x="252564" y="80873"/>
                  </a:moveTo>
                  <a:lnTo>
                    <a:pt x="242646" y="79451"/>
                  </a:lnTo>
                  <a:lnTo>
                    <a:pt x="242646" y="92227"/>
                  </a:lnTo>
                  <a:lnTo>
                    <a:pt x="252564" y="92227"/>
                  </a:lnTo>
                  <a:lnTo>
                    <a:pt x="252564" y="80873"/>
                  </a:lnTo>
                  <a:close/>
                </a:path>
                <a:path w="294004" h="125095">
                  <a:moveTo>
                    <a:pt x="252564" y="65265"/>
                  </a:moveTo>
                  <a:lnTo>
                    <a:pt x="242646" y="65265"/>
                  </a:lnTo>
                  <a:lnTo>
                    <a:pt x="242646" y="76606"/>
                  </a:lnTo>
                  <a:lnTo>
                    <a:pt x="252564" y="76606"/>
                  </a:lnTo>
                  <a:lnTo>
                    <a:pt x="252564" y="65265"/>
                  </a:lnTo>
                  <a:close/>
                </a:path>
                <a:path w="294004" h="125095">
                  <a:moveTo>
                    <a:pt x="252564" y="51066"/>
                  </a:moveTo>
                  <a:lnTo>
                    <a:pt x="242646" y="49657"/>
                  </a:lnTo>
                  <a:lnTo>
                    <a:pt x="242646" y="61010"/>
                  </a:lnTo>
                  <a:lnTo>
                    <a:pt x="252564" y="62433"/>
                  </a:lnTo>
                  <a:lnTo>
                    <a:pt x="252564" y="51066"/>
                  </a:lnTo>
                  <a:close/>
                </a:path>
                <a:path w="294004" h="125095">
                  <a:moveTo>
                    <a:pt x="252564" y="35471"/>
                  </a:moveTo>
                  <a:lnTo>
                    <a:pt x="242646" y="34061"/>
                  </a:lnTo>
                  <a:lnTo>
                    <a:pt x="242646" y="45402"/>
                  </a:lnTo>
                  <a:lnTo>
                    <a:pt x="252564" y="46824"/>
                  </a:lnTo>
                  <a:lnTo>
                    <a:pt x="252564" y="35471"/>
                  </a:lnTo>
                  <a:close/>
                </a:path>
                <a:path w="294004" h="125095">
                  <a:moveTo>
                    <a:pt x="252564" y="21272"/>
                  </a:moveTo>
                  <a:lnTo>
                    <a:pt x="242646" y="19850"/>
                  </a:lnTo>
                  <a:lnTo>
                    <a:pt x="242646" y="31216"/>
                  </a:lnTo>
                  <a:lnTo>
                    <a:pt x="252564" y="32626"/>
                  </a:lnTo>
                  <a:lnTo>
                    <a:pt x="252564" y="21272"/>
                  </a:lnTo>
                  <a:close/>
                </a:path>
                <a:path w="294004" h="125095">
                  <a:moveTo>
                    <a:pt x="266750" y="112090"/>
                  </a:moveTo>
                  <a:lnTo>
                    <a:pt x="255422" y="110667"/>
                  </a:lnTo>
                  <a:lnTo>
                    <a:pt x="255422" y="122034"/>
                  </a:lnTo>
                  <a:lnTo>
                    <a:pt x="266750" y="123444"/>
                  </a:lnTo>
                  <a:lnTo>
                    <a:pt x="266750" y="112090"/>
                  </a:lnTo>
                  <a:close/>
                </a:path>
                <a:path w="294004" h="125095">
                  <a:moveTo>
                    <a:pt x="266750" y="96481"/>
                  </a:moveTo>
                  <a:lnTo>
                    <a:pt x="255422" y="95059"/>
                  </a:lnTo>
                  <a:lnTo>
                    <a:pt x="255422" y="107823"/>
                  </a:lnTo>
                  <a:lnTo>
                    <a:pt x="266750" y="107823"/>
                  </a:lnTo>
                  <a:lnTo>
                    <a:pt x="266750" y="96481"/>
                  </a:lnTo>
                  <a:close/>
                </a:path>
                <a:path w="294004" h="125095">
                  <a:moveTo>
                    <a:pt x="266750" y="82283"/>
                  </a:moveTo>
                  <a:lnTo>
                    <a:pt x="255422" y="80873"/>
                  </a:lnTo>
                  <a:lnTo>
                    <a:pt x="255422" y="92227"/>
                  </a:lnTo>
                  <a:lnTo>
                    <a:pt x="266750" y="93649"/>
                  </a:lnTo>
                  <a:lnTo>
                    <a:pt x="266750" y="82283"/>
                  </a:lnTo>
                  <a:close/>
                </a:path>
                <a:path w="294004" h="125095">
                  <a:moveTo>
                    <a:pt x="266750" y="66700"/>
                  </a:moveTo>
                  <a:lnTo>
                    <a:pt x="255422" y="65278"/>
                  </a:lnTo>
                  <a:lnTo>
                    <a:pt x="255422" y="76619"/>
                  </a:lnTo>
                  <a:lnTo>
                    <a:pt x="266750" y="78041"/>
                  </a:lnTo>
                  <a:lnTo>
                    <a:pt x="266750" y="66700"/>
                  </a:lnTo>
                  <a:close/>
                </a:path>
                <a:path w="294004" h="125095">
                  <a:moveTo>
                    <a:pt x="266750" y="52489"/>
                  </a:moveTo>
                  <a:lnTo>
                    <a:pt x="255422" y="51066"/>
                  </a:lnTo>
                  <a:lnTo>
                    <a:pt x="255422" y="62433"/>
                  </a:lnTo>
                  <a:lnTo>
                    <a:pt x="266750" y="63842"/>
                  </a:lnTo>
                  <a:lnTo>
                    <a:pt x="266750" y="52489"/>
                  </a:lnTo>
                  <a:close/>
                </a:path>
                <a:path w="294004" h="125095">
                  <a:moveTo>
                    <a:pt x="266750" y="36893"/>
                  </a:moveTo>
                  <a:lnTo>
                    <a:pt x="255422" y="35471"/>
                  </a:lnTo>
                  <a:lnTo>
                    <a:pt x="255422" y="46824"/>
                  </a:lnTo>
                  <a:lnTo>
                    <a:pt x="266750" y="48234"/>
                  </a:lnTo>
                  <a:lnTo>
                    <a:pt x="266750" y="36893"/>
                  </a:lnTo>
                  <a:close/>
                </a:path>
                <a:path w="294004" h="125095">
                  <a:moveTo>
                    <a:pt x="266750" y="21272"/>
                  </a:moveTo>
                  <a:lnTo>
                    <a:pt x="255422" y="21272"/>
                  </a:lnTo>
                  <a:lnTo>
                    <a:pt x="255422" y="32626"/>
                  </a:lnTo>
                  <a:lnTo>
                    <a:pt x="266750" y="32626"/>
                  </a:lnTo>
                  <a:lnTo>
                    <a:pt x="266750" y="21272"/>
                  </a:lnTo>
                  <a:close/>
                </a:path>
                <a:path w="294004" h="125095">
                  <a:moveTo>
                    <a:pt x="280924" y="113499"/>
                  </a:moveTo>
                  <a:lnTo>
                    <a:pt x="269570" y="112090"/>
                  </a:lnTo>
                  <a:lnTo>
                    <a:pt x="269570" y="123444"/>
                  </a:lnTo>
                  <a:lnTo>
                    <a:pt x="280924" y="124853"/>
                  </a:lnTo>
                  <a:lnTo>
                    <a:pt x="280924" y="113499"/>
                  </a:lnTo>
                  <a:close/>
                </a:path>
                <a:path w="294004" h="125095">
                  <a:moveTo>
                    <a:pt x="280924" y="97904"/>
                  </a:moveTo>
                  <a:lnTo>
                    <a:pt x="269570" y="96481"/>
                  </a:lnTo>
                  <a:lnTo>
                    <a:pt x="269570" y="107835"/>
                  </a:lnTo>
                  <a:lnTo>
                    <a:pt x="280924" y="109258"/>
                  </a:lnTo>
                  <a:lnTo>
                    <a:pt x="280924" y="97904"/>
                  </a:lnTo>
                  <a:close/>
                </a:path>
                <a:path w="294004" h="125095">
                  <a:moveTo>
                    <a:pt x="280924" y="68097"/>
                  </a:moveTo>
                  <a:lnTo>
                    <a:pt x="269570" y="66687"/>
                  </a:lnTo>
                  <a:lnTo>
                    <a:pt x="269570" y="78041"/>
                  </a:lnTo>
                  <a:lnTo>
                    <a:pt x="280924" y="79451"/>
                  </a:lnTo>
                  <a:lnTo>
                    <a:pt x="280924" y="68097"/>
                  </a:lnTo>
                  <a:close/>
                </a:path>
                <a:path w="294004" h="125095">
                  <a:moveTo>
                    <a:pt x="280924" y="36893"/>
                  </a:moveTo>
                  <a:lnTo>
                    <a:pt x="269570" y="36893"/>
                  </a:lnTo>
                  <a:lnTo>
                    <a:pt x="269570" y="48234"/>
                  </a:lnTo>
                  <a:lnTo>
                    <a:pt x="280924" y="49657"/>
                  </a:lnTo>
                  <a:lnTo>
                    <a:pt x="280924" y="36893"/>
                  </a:lnTo>
                  <a:close/>
                </a:path>
                <a:path w="294004" h="125095">
                  <a:moveTo>
                    <a:pt x="280936" y="82283"/>
                  </a:moveTo>
                  <a:lnTo>
                    <a:pt x="269582" y="82283"/>
                  </a:lnTo>
                  <a:lnTo>
                    <a:pt x="269582" y="93649"/>
                  </a:lnTo>
                  <a:lnTo>
                    <a:pt x="280936" y="93649"/>
                  </a:lnTo>
                  <a:lnTo>
                    <a:pt x="280936" y="82283"/>
                  </a:lnTo>
                  <a:close/>
                </a:path>
                <a:path w="294004" h="125095">
                  <a:moveTo>
                    <a:pt x="280936" y="52489"/>
                  </a:moveTo>
                  <a:lnTo>
                    <a:pt x="269582" y="52489"/>
                  </a:lnTo>
                  <a:lnTo>
                    <a:pt x="269582" y="63842"/>
                  </a:lnTo>
                  <a:lnTo>
                    <a:pt x="280936" y="63842"/>
                  </a:lnTo>
                  <a:lnTo>
                    <a:pt x="280936" y="52489"/>
                  </a:lnTo>
                  <a:close/>
                </a:path>
                <a:path w="294004" h="125095">
                  <a:moveTo>
                    <a:pt x="280936" y="22694"/>
                  </a:moveTo>
                  <a:lnTo>
                    <a:pt x="269582" y="22694"/>
                  </a:lnTo>
                  <a:lnTo>
                    <a:pt x="269582" y="34061"/>
                  </a:lnTo>
                  <a:lnTo>
                    <a:pt x="280936" y="34061"/>
                  </a:lnTo>
                  <a:lnTo>
                    <a:pt x="280936" y="22694"/>
                  </a:lnTo>
                  <a:close/>
                </a:path>
                <a:path w="294004" h="125095">
                  <a:moveTo>
                    <a:pt x="293712" y="113499"/>
                  </a:moveTo>
                  <a:lnTo>
                    <a:pt x="283781" y="113499"/>
                  </a:lnTo>
                  <a:lnTo>
                    <a:pt x="283781" y="124853"/>
                  </a:lnTo>
                  <a:lnTo>
                    <a:pt x="293712" y="124853"/>
                  </a:lnTo>
                  <a:lnTo>
                    <a:pt x="293712" y="113499"/>
                  </a:lnTo>
                  <a:close/>
                </a:path>
                <a:path w="294004" h="125095">
                  <a:moveTo>
                    <a:pt x="293712" y="97904"/>
                  </a:moveTo>
                  <a:lnTo>
                    <a:pt x="283781" y="97904"/>
                  </a:lnTo>
                  <a:lnTo>
                    <a:pt x="283781" y="109270"/>
                  </a:lnTo>
                  <a:lnTo>
                    <a:pt x="293712" y="109270"/>
                  </a:lnTo>
                  <a:lnTo>
                    <a:pt x="293712" y="97904"/>
                  </a:lnTo>
                  <a:close/>
                </a:path>
                <a:path w="294004" h="125095">
                  <a:moveTo>
                    <a:pt x="293712" y="83705"/>
                  </a:moveTo>
                  <a:lnTo>
                    <a:pt x="283781" y="83705"/>
                  </a:lnTo>
                  <a:lnTo>
                    <a:pt x="283781" y="95059"/>
                  </a:lnTo>
                  <a:lnTo>
                    <a:pt x="293712" y="95059"/>
                  </a:lnTo>
                  <a:lnTo>
                    <a:pt x="293712" y="83705"/>
                  </a:lnTo>
                  <a:close/>
                </a:path>
                <a:path w="294004" h="125095">
                  <a:moveTo>
                    <a:pt x="293712" y="68097"/>
                  </a:moveTo>
                  <a:lnTo>
                    <a:pt x="283781" y="68097"/>
                  </a:lnTo>
                  <a:lnTo>
                    <a:pt x="283781" y="79451"/>
                  </a:lnTo>
                  <a:lnTo>
                    <a:pt x="293712" y="79451"/>
                  </a:lnTo>
                  <a:lnTo>
                    <a:pt x="293712" y="68097"/>
                  </a:lnTo>
                  <a:close/>
                </a:path>
                <a:path w="294004" h="125095">
                  <a:moveTo>
                    <a:pt x="293712" y="53911"/>
                  </a:moveTo>
                  <a:lnTo>
                    <a:pt x="283781" y="52501"/>
                  </a:lnTo>
                  <a:lnTo>
                    <a:pt x="283781" y="65278"/>
                  </a:lnTo>
                  <a:lnTo>
                    <a:pt x="293712" y="65278"/>
                  </a:lnTo>
                  <a:lnTo>
                    <a:pt x="293712" y="53911"/>
                  </a:lnTo>
                  <a:close/>
                </a:path>
                <a:path w="294004" h="125095">
                  <a:moveTo>
                    <a:pt x="293712" y="38303"/>
                  </a:moveTo>
                  <a:lnTo>
                    <a:pt x="283781" y="38303"/>
                  </a:lnTo>
                  <a:lnTo>
                    <a:pt x="283781" y="49657"/>
                  </a:lnTo>
                  <a:lnTo>
                    <a:pt x="293712" y="49657"/>
                  </a:lnTo>
                  <a:lnTo>
                    <a:pt x="293712" y="38303"/>
                  </a:lnTo>
                  <a:close/>
                </a:path>
                <a:path w="294004" h="125095">
                  <a:moveTo>
                    <a:pt x="293712" y="24117"/>
                  </a:moveTo>
                  <a:lnTo>
                    <a:pt x="283781" y="22694"/>
                  </a:lnTo>
                  <a:lnTo>
                    <a:pt x="283781" y="34061"/>
                  </a:lnTo>
                  <a:lnTo>
                    <a:pt x="293712" y="35471"/>
                  </a:lnTo>
                  <a:lnTo>
                    <a:pt x="293712" y="241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16274" y="6241618"/>
              <a:ext cx="319405" cy="144780"/>
            </a:xfrm>
            <a:custGeom>
              <a:avLst/>
              <a:gdLst/>
              <a:ahLst/>
              <a:cxnLst/>
              <a:rect l="l" t="t" r="r" b="b"/>
              <a:pathLst>
                <a:path w="319404" h="144779">
                  <a:moveTo>
                    <a:pt x="11366" y="123444"/>
                  </a:moveTo>
                  <a:lnTo>
                    <a:pt x="0" y="123444"/>
                  </a:lnTo>
                  <a:lnTo>
                    <a:pt x="0" y="134785"/>
                  </a:lnTo>
                  <a:lnTo>
                    <a:pt x="11366" y="134785"/>
                  </a:lnTo>
                  <a:lnTo>
                    <a:pt x="11366" y="123444"/>
                  </a:lnTo>
                  <a:close/>
                </a:path>
                <a:path w="319404" h="144779">
                  <a:moveTo>
                    <a:pt x="11366" y="107835"/>
                  </a:moveTo>
                  <a:lnTo>
                    <a:pt x="12" y="106413"/>
                  </a:lnTo>
                  <a:lnTo>
                    <a:pt x="12" y="119189"/>
                  </a:lnTo>
                  <a:lnTo>
                    <a:pt x="11366" y="119189"/>
                  </a:lnTo>
                  <a:lnTo>
                    <a:pt x="11366" y="107835"/>
                  </a:lnTo>
                  <a:close/>
                </a:path>
                <a:path w="319404" h="144779">
                  <a:moveTo>
                    <a:pt x="11366" y="92227"/>
                  </a:moveTo>
                  <a:lnTo>
                    <a:pt x="0" y="92227"/>
                  </a:lnTo>
                  <a:lnTo>
                    <a:pt x="0" y="103581"/>
                  </a:lnTo>
                  <a:lnTo>
                    <a:pt x="11366" y="103581"/>
                  </a:lnTo>
                  <a:lnTo>
                    <a:pt x="11366" y="92227"/>
                  </a:lnTo>
                  <a:close/>
                </a:path>
                <a:path w="319404" h="144779">
                  <a:moveTo>
                    <a:pt x="11366" y="76619"/>
                  </a:moveTo>
                  <a:lnTo>
                    <a:pt x="12" y="75196"/>
                  </a:lnTo>
                  <a:lnTo>
                    <a:pt x="12" y="87972"/>
                  </a:lnTo>
                  <a:lnTo>
                    <a:pt x="11366" y="87972"/>
                  </a:lnTo>
                  <a:lnTo>
                    <a:pt x="11366" y="76619"/>
                  </a:lnTo>
                  <a:close/>
                </a:path>
                <a:path w="319404" h="144779">
                  <a:moveTo>
                    <a:pt x="11366" y="61010"/>
                  </a:moveTo>
                  <a:lnTo>
                    <a:pt x="12" y="59601"/>
                  </a:lnTo>
                  <a:lnTo>
                    <a:pt x="12" y="72364"/>
                  </a:lnTo>
                  <a:lnTo>
                    <a:pt x="11366" y="72364"/>
                  </a:lnTo>
                  <a:lnTo>
                    <a:pt x="11366" y="61010"/>
                  </a:lnTo>
                  <a:close/>
                </a:path>
                <a:path w="319404" h="144779">
                  <a:moveTo>
                    <a:pt x="11366" y="45389"/>
                  </a:moveTo>
                  <a:lnTo>
                    <a:pt x="12" y="43980"/>
                  </a:lnTo>
                  <a:lnTo>
                    <a:pt x="12" y="55333"/>
                  </a:lnTo>
                  <a:lnTo>
                    <a:pt x="11366" y="56756"/>
                  </a:lnTo>
                  <a:lnTo>
                    <a:pt x="11366" y="45389"/>
                  </a:lnTo>
                  <a:close/>
                </a:path>
                <a:path w="319404" h="144779">
                  <a:moveTo>
                    <a:pt x="11366" y="29794"/>
                  </a:moveTo>
                  <a:lnTo>
                    <a:pt x="12" y="28384"/>
                  </a:lnTo>
                  <a:lnTo>
                    <a:pt x="12" y="41160"/>
                  </a:lnTo>
                  <a:lnTo>
                    <a:pt x="11366" y="41160"/>
                  </a:lnTo>
                  <a:lnTo>
                    <a:pt x="11366" y="29794"/>
                  </a:lnTo>
                  <a:close/>
                </a:path>
                <a:path w="319404" h="144779">
                  <a:moveTo>
                    <a:pt x="26974" y="124866"/>
                  </a:moveTo>
                  <a:lnTo>
                    <a:pt x="14211" y="123444"/>
                  </a:lnTo>
                  <a:lnTo>
                    <a:pt x="14211" y="134797"/>
                  </a:lnTo>
                  <a:lnTo>
                    <a:pt x="26974" y="136207"/>
                  </a:lnTo>
                  <a:lnTo>
                    <a:pt x="26974" y="124866"/>
                  </a:lnTo>
                  <a:close/>
                </a:path>
                <a:path w="319404" h="144779">
                  <a:moveTo>
                    <a:pt x="26974" y="109258"/>
                  </a:moveTo>
                  <a:lnTo>
                    <a:pt x="14211" y="107835"/>
                  </a:lnTo>
                  <a:lnTo>
                    <a:pt x="14211" y="120611"/>
                  </a:lnTo>
                  <a:lnTo>
                    <a:pt x="26974" y="120611"/>
                  </a:lnTo>
                  <a:lnTo>
                    <a:pt x="26974" y="109258"/>
                  </a:lnTo>
                  <a:close/>
                </a:path>
                <a:path w="319404" h="144779">
                  <a:moveTo>
                    <a:pt x="26974" y="93649"/>
                  </a:moveTo>
                  <a:lnTo>
                    <a:pt x="14211" y="92227"/>
                  </a:lnTo>
                  <a:lnTo>
                    <a:pt x="14211" y="103581"/>
                  </a:lnTo>
                  <a:lnTo>
                    <a:pt x="26974" y="104990"/>
                  </a:lnTo>
                  <a:lnTo>
                    <a:pt x="26974" y="93649"/>
                  </a:lnTo>
                  <a:close/>
                </a:path>
                <a:path w="319404" h="144779">
                  <a:moveTo>
                    <a:pt x="26974" y="78054"/>
                  </a:moveTo>
                  <a:lnTo>
                    <a:pt x="14211" y="76619"/>
                  </a:lnTo>
                  <a:lnTo>
                    <a:pt x="14211" y="87985"/>
                  </a:lnTo>
                  <a:lnTo>
                    <a:pt x="26974" y="89395"/>
                  </a:lnTo>
                  <a:lnTo>
                    <a:pt x="26974" y="78054"/>
                  </a:lnTo>
                  <a:close/>
                </a:path>
                <a:path w="319404" h="144779">
                  <a:moveTo>
                    <a:pt x="26974" y="62433"/>
                  </a:moveTo>
                  <a:lnTo>
                    <a:pt x="14211" y="61010"/>
                  </a:lnTo>
                  <a:lnTo>
                    <a:pt x="14211" y="72364"/>
                  </a:lnTo>
                  <a:lnTo>
                    <a:pt x="26974" y="73774"/>
                  </a:lnTo>
                  <a:lnTo>
                    <a:pt x="26974" y="62433"/>
                  </a:lnTo>
                  <a:close/>
                </a:path>
                <a:path w="319404" h="144779">
                  <a:moveTo>
                    <a:pt x="26974" y="45402"/>
                  </a:moveTo>
                  <a:lnTo>
                    <a:pt x="14211" y="45402"/>
                  </a:lnTo>
                  <a:lnTo>
                    <a:pt x="14211" y="56769"/>
                  </a:lnTo>
                  <a:lnTo>
                    <a:pt x="26974" y="58178"/>
                  </a:lnTo>
                  <a:lnTo>
                    <a:pt x="26974" y="45402"/>
                  </a:lnTo>
                  <a:close/>
                </a:path>
                <a:path w="319404" h="144779">
                  <a:moveTo>
                    <a:pt x="26974" y="31216"/>
                  </a:moveTo>
                  <a:lnTo>
                    <a:pt x="14211" y="29794"/>
                  </a:lnTo>
                  <a:lnTo>
                    <a:pt x="14211" y="41160"/>
                  </a:lnTo>
                  <a:lnTo>
                    <a:pt x="26974" y="42570"/>
                  </a:lnTo>
                  <a:lnTo>
                    <a:pt x="26974" y="31216"/>
                  </a:lnTo>
                  <a:close/>
                </a:path>
                <a:path w="319404" h="144779">
                  <a:moveTo>
                    <a:pt x="41148" y="124866"/>
                  </a:moveTo>
                  <a:lnTo>
                    <a:pt x="29794" y="124866"/>
                  </a:lnTo>
                  <a:lnTo>
                    <a:pt x="29794" y="136220"/>
                  </a:lnTo>
                  <a:lnTo>
                    <a:pt x="41148" y="137642"/>
                  </a:lnTo>
                  <a:lnTo>
                    <a:pt x="41148" y="124866"/>
                  </a:lnTo>
                  <a:close/>
                </a:path>
                <a:path w="319404" h="144779">
                  <a:moveTo>
                    <a:pt x="41148" y="110667"/>
                  </a:moveTo>
                  <a:lnTo>
                    <a:pt x="29794" y="109258"/>
                  </a:lnTo>
                  <a:lnTo>
                    <a:pt x="29794" y="120611"/>
                  </a:lnTo>
                  <a:lnTo>
                    <a:pt x="41148" y="122034"/>
                  </a:lnTo>
                  <a:lnTo>
                    <a:pt x="41148" y="110667"/>
                  </a:lnTo>
                  <a:close/>
                </a:path>
                <a:path w="319404" h="144779">
                  <a:moveTo>
                    <a:pt x="41148" y="93662"/>
                  </a:moveTo>
                  <a:lnTo>
                    <a:pt x="29794" y="93662"/>
                  </a:lnTo>
                  <a:lnTo>
                    <a:pt x="29794" y="105003"/>
                  </a:lnTo>
                  <a:lnTo>
                    <a:pt x="41148" y="106426"/>
                  </a:lnTo>
                  <a:lnTo>
                    <a:pt x="41148" y="93662"/>
                  </a:lnTo>
                  <a:close/>
                </a:path>
                <a:path w="319404" h="144779">
                  <a:moveTo>
                    <a:pt x="41148" y="78041"/>
                  </a:moveTo>
                  <a:lnTo>
                    <a:pt x="29794" y="78041"/>
                  </a:lnTo>
                  <a:lnTo>
                    <a:pt x="29794" y="89395"/>
                  </a:lnTo>
                  <a:lnTo>
                    <a:pt x="41148" y="90817"/>
                  </a:lnTo>
                  <a:lnTo>
                    <a:pt x="41148" y="78041"/>
                  </a:lnTo>
                  <a:close/>
                </a:path>
                <a:path w="319404" h="144779">
                  <a:moveTo>
                    <a:pt x="41148" y="62445"/>
                  </a:moveTo>
                  <a:lnTo>
                    <a:pt x="29794" y="62445"/>
                  </a:lnTo>
                  <a:lnTo>
                    <a:pt x="29794" y="73787"/>
                  </a:lnTo>
                  <a:lnTo>
                    <a:pt x="41148" y="75209"/>
                  </a:lnTo>
                  <a:lnTo>
                    <a:pt x="41148" y="62445"/>
                  </a:lnTo>
                  <a:close/>
                </a:path>
                <a:path w="319404" h="144779">
                  <a:moveTo>
                    <a:pt x="41148" y="46824"/>
                  </a:moveTo>
                  <a:lnTo>
                    <a:pt x="29794" y="46824"/>
                  </a:lnTo>
                  <a:lnTo>
                    <a:pt x="29794" y="58178"/>
                  </a:lnTo>
                  <a:lnTo>
                    <a:pt x="41148" y="59601"/>
                  </a:lnTo>
                  <a:lnTo>
                    <a:pt x="41148" y="46824"/>
                  </a:lnTo>
                  <a:close/>
                </a:path>
                <a:path w="319404" h="144779">
                  <a:moveTo>
                    <a:pt x="41148" y="31229"/>
                  </a:moveTo>
                  <a:lnTo>
                    <a:pt x="29794" y="31229"/>
                  </a:lnTo>
                  <a:lnTo>
                    <a:pt x="29794" y="42583"/>
                  </a:lnTo>
                  <a:lnTo>
                    <a:pt x="41148" y="43992"/>
                  </a:lnTo>
                  <a:lnTo>
                    <a:pt x="41148" y="31229"/>
                  </a:lnTo>
                  <a:close/>
                </a:path>
                <a:path w="319404" h="144779">
                  <a:moveTo>
                    <a:pt x="55359" y="126288"/>
                  </a:moveTo>
                  <a:lnTo>
                    <a:pt x="44005" y="124866"/>
                  </a:lnTo>
                  <a:lnTo>
                    <a:pt x="44005" y="137642"/>
                  </a:lnTo>
                  <a:lnTo>
                    <a:pt x="55359" y="137642"/>
                  </a:lnTo>
                  <a:lnTo>
                    <a:pt x="55359" y="126288"/>
                  </a:lnTo>
                  <a:close/>
                </a:path>
                <a:path w="319404" h="144779">
                  <a:moveTo>
                    <a:pt x="55359" y="110667"/>
                  </a:moveTo>
                  <a:lnTo>
                    <a:pt x="44005" y="110667"/>
                  </a:lnTo>
                  <a:lnTo>
                    <a:pt x="44005" y="122034"/>
                  </a:lnTo>
                  <a:lnTo>
                    <a:pt x="55359" y="123444"/>
                  </a:lnTo>
                  <a:lnTo>
                    <a:pt x="55359" y="110667"/>
                  </a:lnTo>
                  <a:close/>
                </a:path>
                <a:path w="319404" h="144779">
                  <a:moveTo>
                    <a:pt x="55359" y="95084"/>
                  </a:moveTo>
                  <a:lnTo>
                    <a:pt x="44005" y="93662"/>
                  </a:lnTo>
                  <a:lnTo>
                    <a:pt x="44005" y="106426"/>
                  </a:lnTo>
                  <a:lnTo>
                    <a:pt x="55359" y="106426"/>
                  </a:lnTo>
                  <a:lnTo>
                    <a:pt x="55359" y="95084"/>
                  </a:lnTo>
                  <a:close/>
                </a:path>
                <a:path w="319404" h="144779">
                  <a:moveTo>
                    <a:pt x="55359" y="79451"/>
                  </a:moveTo>
                  <a:lnTo>
                    <a:pt x="44005" y="79451"/>
                  </a:lnTo>
                  <a:lnTo>
                    <a:pt x="44005" y="90817"/>
                  </a:lnTo>
                  <a:lnTo>
                    <a:pt x="55359" y="92227"/>
                  </a:lnTo>
                  <a:lnTo>
                    <a:pt x="55359" y="79451"/>
                  </a:lnTo>
                  <a:close/>
                </a:path>
                <a:path w="319404" h="144779">
                  <a:moveTo>
                    <a:pt x="55359" y="63855"/>
                  </a:moveTo>
                  <a:lnTo>
                    <a:pt x="44005" y="62445"/>
                  </a:lnTo>
                  <a:lnTo>
                    <a:pt x="44005" y="75209"/>
                  </a:lnTo>
                  <a:lnTo>
                    <a:pt x="55359" y="75209"/>
                  </a:lnTo>
                  <a:lnTo>
                    <a:pt x="55359" y="63855"/>
                  </a:lnTo>
                  <a:close/>
                </a:path>
                <a:path w="319404" h="144779">
                  <a:moveTo>
                    <a:pt x="55359" y="48234"/>
                  </a:moveTo>
                  <a:lnTo>
                    <a:pt x="44005" y="48234"/>
                  </a:lnTo>
                  <a:lnTo>
                    <a:pt x="44005" y="59601"/>
                  </a:lnTo>
                  <a:lnTo>
                    <a:pt x="55359" y="61010"/>
                  </a:lnTo>
                  <a:lnTo>
                    <a:pt x="55359" y="48234"/>
                  </a:lnTo>
                  <a:close/>
                </a:path>
                <a:path w="319404" h="144779">
                  <a:moveTo>
                    <a:pt x="55359" y="32639"/>
                  </a:moveTo>
                  <a:lnTo>
                    <a:pt x="44005" y="31229"/>
                  </a:lnTo>
                  <a:lnTo>
                    <a:pt x="44005" y="43992"/>
                  </a:lnTo>
                  <a:lnTo>
                    <a:pt x="55359" y="43992"/>
                  </a:lnTo>
                  <a:lnTo>
                    <a:pt x="55359" y="32639"/>
                  </a:lnTo>
                  <a:close/>
                </a:path>
                <a:path w="319404" h="144779">
                  <a:moveTo>
                    <a:pt x="69545" y="127698"/>
                  </a:moveTo>
                  <a:lnTo>
                    <a:pt x="58178" y="126288"/>
                  </a:lnTo>
                  <a:lnTo>
                    <a:pt x="58178" y="139052"/>
                  </a:lnTo>
                  <a:lnTo>
                    <a:pt x="69545" y="139052"/>
                  </a:lnTo>
                  <a:lnTo>
                    <a:pt x="69545" y="127698"/>
                  </a:lnTo>
                  <a:close/>
                </a:path>
                <a:path w="319404" h="144779">
                  <a:moveTo>
                    <a:pt x="69545" y="112090"/>
                  </a:moveTo>
                  <a:lnTo>
                    <a:pt x="58178" y="110667"/>
                  </a:lnTo>
                  <a:lnTo>
                    <a:pt x="58178" y="123444"/>
                  </a:lnTo>
                  <a:lnTo>
                    <a:pt x="69545" y="123444"/>
                  </a:lnTo>
                  <a:lnTo>
                    <a:pt x="69545" y="112090"/>
                  </a:lnTo>
                  <a:close/>
                </a:path>
                <a:path w="319404" h="144779">
                  <a:moveTo>
                    <a:pt x="69545" y="96481"/>
                  </a:moveTo>
                  <a:lnTo>
                    <a:pt x="58178" y="95072"/>
                  </a:lnTo>
                  <a:lnTo>
                    <a:pt x="58178" y="107835"/>
                  </a:lnTo>
                  <a:lnTo>
                    <a:pt x="69545" y="107835"/>
                  </a:lnTo>
                  <a:lnTo>
                    <a:pt x="69545" y="96481"/>
                  </a:lnTo>
                  <a:close/>
                </a:path>
                <a:path w="319404" h="144779">
                  <a:moveTo>
                    <a:pt x="69545" y="80873"/>
                  </a:moveTo>
                  <a:lnTo>
                    <a:pt x="58178" y="79451"/>
                  </a:lnTo>
                  <a:lnTo>
                    <a:pt x="58178" y="92227"/>
                  </a:lnTo>
                  <a:lnTo>
                    <a:pt x="69545" y="92227"/>
                  </a:lnTo>
                  <a:lnTo>
                    <a:pt x="69545" y="80873"/>
                  </a:lnTo>
                  <a:close/>
                </a:path>
                <a:path w="319404" h="144779">
                  <a:moveTo>
                    <a:pt x="69545" y="65278"/>
                  </a:moveTo>
                  <a:lnTo>
                    <a:pt x="58178" y="63855"/>
                  </a:lnTo>
                  <a:lnTo>
                    <a:pt x="58178" y="76619"/>
                  </a:lnTo>
                  <a:lnTo>
                    <a:pt x="69545" y="76619"/>
                  </a:lnTo>
                  <a:lnTo>
                    <a:pt x="69545" y="65278"/>
                  </a:lnTo>
                  <a:close/>
                </a:path>
                <a:path w="319404" h="144779">
                  <a:moveTo>
                    <a:pt x="69545" y="49669"/>
                  </a:moveTo>
                  <a:lnTo>
                    <a:pt x="58178" y="48247"/>
                  </a:lnTo>
                  <a:lnTo>
                    <a:pt x="58178" y="61023"/>
                  </a:lnTo>
                  <a:lnTo>
                    <a:pt x="69545" y="62445"/>
                  </a:lnTo>
                  <a:lnTo>
                    <a:pt x="69545" y="49669"/>
                  </a:lnTo>
                  <a:close/>
                </a:path>
                <a:path w="319404" h="144779">
                  <a:moveTo>
                    <a:pt x="69545" y="34061"/>
                  </a:moveTo>
                  <a:lnTo>
                    <a:pt x="58178" y="32639"/>
                  </a:lnTo>
                  <a:lnTo>
                    <a:pt x="58178" y="45402"/>
                  </a:lnTo>
                  <a:lnTo>
                    <a:pt x="69545" y="45402"/>
                  </a:lnTo>
                  <a:lnTo>
                    <a:pt x="69545" y="34061"/>
                  </a:lnTo>
                  <a:close/>
                </a:path>
                <a:path w="319404" h="144779">
                  <a:moveTo>
                    <a:pt x="85140" y="127698"/>
                  </a:moveTo>
                  <a:lnTo>
                    <a:pt x="73787" y="127698"/>
                  </a:lnTo>
                  <a:lnTo>
                    <a:pt x="73787" y="139052"/>
                  </a:lnTo>
                  <a:lnTo>
                    <a:pt x="85140" y="140474"/>
                  </a:lnTo>
                  <a:lnTo>
                    <a:pt x="85140" y="127698"/>
                  </a:lnTo>
                  <a:close/>
                </a:path>
                <a:path w="319404" h="144779">
                  <a:moveTo>
                    <a:pt x="85140" y="113512"/>
                  </a:moveTo>
                  <a:lnTo>
                    <a:pt x="73787" y="112102"/>
                  </a:lnTo>
                  <a:lnTo>
                    <a:pt x="73787" y="123456"/>
                  </a:lnTo>
                  <a:lnTo>
                    <a:pt x="85140" y="124866"/>
                  </a:lnTo>
                  <a:lnTo>
                    <a:pt x="85140" y="113512"/>
                  </a:lnTo>
                  <a:close/>
                </a:path>
                <a:path w="319404" h="144779">
                  <a:moveTo>
                    <a:pt x="85140" y="97904"/>
                  </a:moveTo>
                  <a:lnTo>
                    <a:pt x="73787" y="96481"/>
                  </a:lnTo>
                  <a:lnTo>
                    <a:pt x="73787" y="107835"/>
                  </a:lnTo>
                  <a:lnTo>
                    <a:pt x="85140" y="109258"/>
                  </a:lnTo>
                  <a:lnTo>
                    <a:pt x="85140" y="97904"/>
                  </a:lnTo>
                  <a:close/>
                </a:path>
                <a:path w="319404" h="144779">
                  <a:moveTo>
                    <a:pt x="85140" y="82296"/>
                  </a:moveTo>
                  <a:lnTo>
                    <a:pt x="73787" y="80886"/>
                  </a:lnTo>
                  <a:lnTo>
                    <a:pt x="73787" y="93662"/>
                  </a:lnTo>
                  <a:lnTo>
                    <a:pt x="85140" y="93662"/>
                  </a:lnTo>
                  <a:lnTo>
                    <a:pt x="85140" y="82296"/>
                  </a:lnTo>
                  <a:close/>
                </a:path>
                <a:path w="319404" h="144779">
                  <a:moveTo>
                    <a:pt x="85140" y="66687"/>
                  </a:moveTo>
                  <a:lnTo>
                    <a:pt x="73787" y="65278"/>
                  </a:lnTo>
                  <a:lnTo>
                    <a:pt x="73787" y="76619"/>
                  </a:lnTo>
                  <a:lnTo>
                    <a:pt x="85140" y="78041"/>
                  </a:lnTo>
                  <a:lnTo>
                    <a:pt x="85140" y="66687"/>
                  </a:lnTo>
                  <a:close/>
                </a:path>
                <a:path w="319404" h="144779">
                  <a:moveTo>
                    <a:pt x="85140" y="51079"/>
                  </a:moveTo>
                  <a:lnTo>
                    <a:pt x="73787" y="49669"/>
                  </a:lnTo>
                  <a:lnTo>
                    <a:pt x="73787" y="62445"/>
                  </a:lnTo>
                  <a:lnTo>
                    <a:pt x="85140" y="62445"/>
                  </a:lnTo>
                  <a:lnTo>
                    <a:pt x="85140" y="51079"/>
                  </a:lnTo>
                  <a:close/>
                </a:path>
                <a:path w="319404" h="144779">
                  <a:moveTo>
                    <a:pt x="85140" y="35471"/>
                  </a:moveTo>
                  <a:lnTo>
                    <a:pt x="73787" y="34061"/>
                  </a:lnTo>
                  <a:lnTo>
                    <a:pt x="73787" y="45402"/>
                  </a:lnTo>
                  <a:lnTo>
                    <a:pt x="85140" y="46824"/>
                  </a:lnTo>
                  <a:lnTo>
                    <a:pt x="85140" y="35471"/>
                  </a:lnTo>
                  <a:close/>
                </a:path>
                <a:path w="319404" h="144779">
                  <a:moveTo>
                    <a:pt x="99326" y="129120"/>
                  </a:moveTo>
                  <a:lnTo>
                    <a:pt x="87985" y="129120"/>
                  </a:lnTo>
                  <a:lnTo>
                    <a:pt x="87985" y="140487"/>
                  </a:lnTo>
                  <a:lnTo>
                    <a:pt x="99326" y="141897"/>
                  </a:lnTo>
                  <a:lnTo>
                    <a:pt x="99326" y="129120"/>
                  </a:lnTo>
                  <a:close/>
                </a:path>
                <a:path w="319404" h="144779">
                  <a:moveTo>
                    <a:pt x="99326" y="97917"/>
                  </a:moveTo>
                  <a:lnTo>
                    <a:pt x="87985" y="97917"/>
                  </a:lnTo>
                  <a:lnTo>
                    <a:pt x="87985" y="109270"/>
                  </a:lnTo>
                  <a:lnTo>
                    <a:pt x="99326" y="110680"/>
                  </a:lnTo>
                  <a:lnTo>
                    <a:pt x="99326" y="97917"/>
                  </a:lnTo>
                  <a:close/>
                </a:path>
                <a:path w="319404" h="144779">
                  <a:moveTo>
                    <a:pt x="99326" y="82296"/>
                  </a:moveTo>
                  <a:lnTo>
                    <a:pt x="87985" y="82296"/>
                  </a:lnTo>
                  <a:lnTo>
                    <a:pt x="87985" y="93662"/>
                  </a:lnTo>
                  <a:lnTo>
                    <a:pt x="99326" y="95072"/>
                  </a:lnTo>
                  <a:lnTo>
                    <a:pt x="99326" y="82296"/>
                  </a:lnTo>
                  <a:close/>
                </a:path>
                <a:path w="319404" h="144779">
                  <a:moveTo>
                    <a:pt x="99326" y="66687"/>
                  </a:moveTo>
                  <a:lnTo>
                    <a:pt x="87985" y="66687"/>
                  </a:lnTo>
                  <a:lnTo>
                    <a:pt x="87985" y="78041"/>
                  </a:lnTo>
                  <a:lnTo>
                    <a:pt x="99326" y="79451"/>
                  </a:lnTo>
                  <a:lnTo>
                    <a:pt x="99326" y="66687"/>
                  </a:lnTo>
                  <a:close/>
                </a:path>
                <a:path w="319404" h="144779">
                  <a:moveTo>
                    <a:pt x="99326" y="52501"/>
                  </a:moveTo>
                  <a:lnTo>
                    <a:pt x="87985" y="51079"/>
                  </a:lnTo>
                  <a:lnTo>
                    <a:pt x="87985" y="62445"/>
                  </a:lnTo>
                  <a:lnTo>
                    <a:pt x="99326" y="63855"/>
                  </a:lnTo>
                  <a:lnTo>
                    <a:pt x="99326" y="52501"/>
                  </a:lnTo>
                  <a:close/>
                </a:path>
                <a:path w="319404" h="144779">
                  <a:moveTo>
                    <a:pt x="99326" y="36893"/>
                  </a:moveTo>
                  <a:lnTo>
                    <a:pt x="87985" y="35471"/>
                  </a:lnTo>
                  <a:lnTo>
                    <a:pt x="87985" y="46824"/>
                  </a:lnTo>
                  <a:lnTo>
                    <a:pt x="99326" y="48234"/>
                  </a:lnTo>
                  <a:lnTo>
                    <a:pt x="99326" y="36893"/>
                  </a:lnTo>
                  <a:close/>
                </a:path>
                <a:path w="319404" h="144779">
                  <a:moveTo>
                    <a:pt x="99339" y="113512"/>
                  </a:moveTo>
                  <a:lnTo>
                    <a:pt x="87998" y="113512"/>
                  </a:lnTo>
                  <a:lnTo>
                    <a:pt x="87998" y="124866"/>
                  </a:lnTo>
                  <a:lnTo>
                    <a:pt x="99339" y="124866"/>
                  </a:lnTo>
                  <a:lnTo>
                    <a:pt x="99339" y="113512"/>
                  </a:lnTo>
                  <a:close/>
                </a:path>
                <a:path w="319404" h="144779">
                  <a:moveTo>
                    <a:pt x="113525" y="130556"/>
                  </a:moveTo>
                  <a:lnTo>
                    <a:pt x="102158" y="129120"/>
                  </a:lnTo>
                  <a:lnTo>
                    <a:pt x="102158" y="141897"/>
                  </a:lnTo>
                  <a:lnTo>
                    <a:pt x="113525" y="141897"/>
                  </a:lnTo>
                  <a:lnTo>
                    <a:pt x="113525" y="130556"/>
                  </a:lnTo>
                  <a:close/>
                </a:path>
                <a:path w="319404" h="144779">
                  <a:moveTo>
                    <a:pt x="113525" y="114935"/>
                  </a:moveTo>
                  <a:lnTo>
                    <a:pt x="102158" y="113512"/>
                  </a:lnTo>
                  <a:lnTo>
                    <a:pt x="102158" y="126288"/>
                  </a:lnTo>
                  <a:lnTo>
                    <a:pt x="113525" y="126288"/>
                  </a:lnTo>
                  <a:lnTo>
                    <a:pt x="113525" y="114935"/>
                  </a:lnTo>
                  <a:close/>
                </a:path>
                <a:path w="319404" h="144779">
                  <a:moveTo>
                    <a:pt x="113525" y="99314"/>
                  </a:moveTo>
                  <a:lnTo>
                    <a:pt x="102158" y="99314"/>
                  </a:lnTo>
                  <a:lnTo>
                    <a:pt x="102158" y="110667"/>
                  </a:lnTo>
                  <a:lnTo>
                    <a:pt x="113525" y="110667"/>
                  </a:lnTo>
                  <a:lnTo>
                    <a:pt x="113525" y="99314"/>
                  </a:lnTo>
                  <a:close/>
                </a:path>
                <a:path w="319404" h="144779">
                  <a:moveTo>
                    <a:pt x="113525" y="83718"/>
                  </a:moveTo>
                  <a:lnTo>
                    <a:pt x="102158" y="82296"/>
                  </a:lnTo>
                  <a:lnTo>
                    <a:pt x="102158" y="95072"/>
                  </a:lnTo>
                  <a:lnTo>
                    <a:pt x="113525" y="95072"/>
                  </a:lnTo>
                  <a:lnTo>
                    <a:pt x="113525" y="83718"/>
                  </a:lnTo>
                  <a:close/>
                </a:path>
                <a:path w="319404" h="144779">
                  <a:moveTo>
                    <a:pt x="113525" y="68110"/>
                  </a:moveTo>
                  <a:lnTo>
                    <a:pt x="102158" y="68110"/>
                  </a:lnTo>
                  <a:lnTo>
                    <a:pt x="102158" y="79463"/>
                  </a:lnTo>
                  <a:lnTo>
                    <a:pt x="113525" y="80886"/>
                  </a:lnTo>
                  <a:lnTo>
                    <a:pt x="113525" y="68110"/>
                  </a:lnTo>
                  <a:close/>
                </a:path>
                <a:path w="319404" h="144779">
                  <a:moveTo>
                    <a:pt x="113525" y="52501"/>
                  </a:moveTo>
                  <a:lnTo>
                    <a:pt x="102158" y="52501"/>
                  </a:lnTo>
                  <a:lnTo>
                    <a:pt x="102158" y="63855"/>
                  </a:lnTo>
                  <a:lnTo>
                    <a:pt x="113525" y="65278"/>
                  </a:lnTo>
                  <a:lnTo>
                    <a:pt x="113525" y="52501"/>
                  </a:lnTo>
                  <a:close/>
                </a:path>
                <a:path w="319404" h="144779">
                  <a:moveTo>
                    <a:pt x="113525" y="38315"/>
                  </a:moveTo>
                  <a:lnTo>
                    <a:pt x="102158" y="36906"/>
                  </a:lnTo>
                  <a:lnTo>
                    <a:pt x="102158" y="48247"/>
                  </a:lnTo>
                  <a:lnTo>
                    <a:pt x="113525" y="49669"/>
                  </a:lnTo>
                  <a:lnTo>
                    <a:pt x="113525" y="38315"/>
                  </a:lnTo>
                  <a:close/>
                </a:path>
                <a:path w="319404" h="144779">
                  <a:moveTo>
                    <a:pt x="129146" y="131953"/>
                  </a:moveTo>
                  <a:lnTo>
                    <a:pt x="117779" y="130543"/>
                  </a:lnTo>
                  <a:lnTo>
                    <a:pt x="117779" y="141897"/>
                  </a:lnTo>
                  <a:lnTo>
                    <a:pt x="129146" y="143319"/>
                  </a:lnTo>
                  <a:lnTo>
                    <a:pt x="129146" y="131953"/>
                  </a:lnTo>
                  <a:close/>
                </a:path>
                <a:path w="319404" h="144779">
                  <a:moveTo>
                    <a:pt x="129146" y="114935"/>
                  </a:moveTo>
                  <a:lnTo>
                    <a:pt x="117779" y="114935"/>
                  </a:lnTo>
                  <a:lnTo>
                    <a:pt x="117779" y="126288"/>
                  </a:lnTo>
                  <a:lnTo>
                    <a:pt x="129146" y="127698"/>
                  </a:lnTo>
                  <a:lnTo>
                    <a:pt x="129146" y="114935"/>
                  </a:lnTo>
                  <a:close/>
                </a:path>
                <a:path w="319404" h="144779">
                  <a:moveTo>
                    <a:pt x="129146" y="100736"/>
                  </a:moveTo>
                  <a:lnTo>
                    <a:pt x="117779" y="99326"/>
                  </a:lnTo>
                  <a:lnTo>
                    <a:pt x="117779" y="112102"/>
                  </a:lnTo>
                  <a:lnTo>
                    <a:pt x="129146" y="112102"/>
                  </a:lnTo>
                  <a:lnTo>
                    <a:pt x="129146" y="100736"/>
                  </a:lnTo>
                  <a:close/>
                </a:path>
                <a:path w="319404" h="144779">
                  <a:moveTo>
                    <a:pt x="129146" y="85140"/>
                  </a:moveTo>
                  <a:lnTo>
                    <a:pt x="117779" y="83718"/>
                  </a:lnTo>
                  <a:lnTo>
                    <a:pt x="117779" y="95072"/>
                  </a:lnTo>
                  <a:lnTo>
                    <a:pt x="129146" y="96481"/>
                  </a:lnTo>
                  <a:lnTo>
                    <a:pt x="129146" y="85140"/>
                  </a:lnTo>
                  <a:close/>
                </a:path>
                <a:path w="319404" h="144779">
                  <a:moveTo>
                    <a:pt x="129146" y="69532"/>
                  </a:moveTo>
                  <a:lnTo>
                    <a:pt x="117779" y="69532"/>
                  </a:lnTo>
                  <a:lnTo>
                    <a:pt x="117779" y="80886"/>
                  </a:lnTo>
                  <a:lnTo>
                    <a:pt x="129146" y="80886"/>
                  </a:lnTo>
                  <a:lnTo>
                    <a:pt x="129146" y="69532"/>
                  </a:lnTo>
                  <a:close/>
                </a:path>
                <a:path w="319404" h="144779">
                  <a:moveTo>
                    <a:pt x="129146" y="53911"/>
                  </a:moveTo>
                  <a:lnTo>
                    <a:pt x="117779" y="52501"/>
                  </a:lnTo>
                  <a:lnTo>
                    <a:pt x="117779" y="65278"/>
                  </a:lnTo>
                  <a:lnTo>
                    <a:pt x="129146" y="65278"/>
                  </a:lnTo>
                  <a:lnTo>
                    <a:pt x="129146" y="53911"/>
                  </a:lnTo>
                  <a:close/>
                </a:path>
                <a:path w="319404" h="144779">
                  <a:moveTo>
                    <a:pt x="129146" y="38315"/>
                  </a:moveTo>
                  <a:lnTo>
                    <a:pt x="117779" y="38315"/>
                  </a:lnTo>
                  <a:lnTo>
                    <a:pt x="117779" y="49669"/>
                  </a:lnTo>
                  <a:lnTo>
                    <a:pt x="129146" y="51079"/>
                  </a:lnTo>
                  <a:lnTo>
                    <a:pt x="129146" y="38315"/>
                  </a:lnTo>
                  <a:close/>
                </a:path>
                <a:path w="319404" h="144779">
                  <a:moveTo>
                    <a:pt x="141897" y="131953"/>
                  </a:moveTo>
                  <a:lnTo>
                    <a:pt x="131978" y="131953"/>
                  </a:lnTo>
                  <a:lnTo>
                    <a:pt x="131978" y="143319"/>
                  </a:lnTo>
                  <a:lnTo>
                    <a:pt x="141897" y="144729"/>
                  </a:lnTo>
                  <a:lnTo>
                    <a:pt x="141897" y="131953"/>
                  </a:lnTo>
                  <a:close/>
                </a:path>
                <a:path w="319404" h="144779">
                  <a:moveTo>
                    <a:pt x="141897" y="116344"/>
                  </a:moveTo>
                  <a:lnTo>
                    <a:pt x="131978" y="116344"/>
                  </a:lnTo>
                  <a:lnTo>
                    <a:pt x="131978" y="127685"/>
                  </a:lnTo>
                  <a:lnTo>
                    <a:pt x="141897" y="127685"/>
                  </a:lnTo>
                  <a:lnTo>
                    <a:pt x="141897" y="116344"/>
                  </a:lnTo>
                  <a:close/>
                </a:path>
                <a:path w="319404" h="144779">
                  <a:moveTo>
                    <a:pt x="141897" y="102146"/>
                  </a:moveTo>
                  <a:lnTo>
                    <a:pt x="131978" y="100736"/>
                  </a:lnTo>
                  <a:lnTo>
                    <a:pt x="131978" y="112102"/>
                  </a:lnTo>
                  <a:lnTo>
                    <a:pt x="141897" y="113512"/>
                  </a:lnTo>
                  <a:lnTo>
                    <a:pt x="141897" y="102146"/>
                  </a:lnTo>
                  <a:close/>
                </a:path>
                <a:path w="319404" h="144779">
                  <a:moveTo>
                    <a:pt x="141897" y="86550"/>
                  </a:moveTo>
                  <a:lnTo>
                    <a:pt x="131978" y="85140"/>
                  </a:lnTo>
                  <a:lnTo>
                    <a:pt x="131978" y="96494"/>
                  </a:lnTo>
                  <a:lnTo>
                    <a:pt x="141897" y="97917"/>
                  </a:lnTo>
                  <a:lnTo>
                    <a:pt x="141897" y="86550"/>
                  </a:lnTo>
                  <a:close/>
                </a:path>
                <a:path w="319404" h="144779">
                  <a:moveTo>
                    <a:pt x="141897" y="70954"/>
                  </a:moveTo>
                  <a:lnTo>
                    <a:pt x="131978" y="69532"/>
                  </a:lnTo>
                  <a:lnTo>
                    <a:pt x="131978" y="82296"/>
                  </a:lnTo>
                  <a:lnTo>
                    <a:pt x="141897" y="82296"/>
                  </a:lnTo>
                  <a:lnTo>
                    <a:pt x="141897" y="70954"/>
                  </a:lnTo>
                  <a:close/>
                </a:path>
                <a:path w="319404" h="144779">
                  <a:moveTo>
                    <a:pt x="141897" y="55333"/>
                  </a:moveTo>
                  <a:lnTo>
                    <a:pt x="131978" y="53924"/>
                  </a:lnTo>
                  <a:lnTo>
                    <a:pt x="131978" y="66700"/>
                  </a:lnTo>
                  <a:lnTo>
                    <a:pt x="141897" y="66700"/>
                  </a:lnTo>
                  <a:lnTo>
                    <a:pt x="141897" y="55333"/>
                  </a:lnTo>
                  <a:close/>
                </a:path>
                <a:path w="319404" h="144779">
                  <a:moveTo>
                    <a:pt x="141897" y="39725"/>
                  </a:moveTo>
                  <a:lnTo>
                    <a:pt x="131978" y="39725"/>
                  </a:lnTo>
                  <a:lnTo>
                    <a:pt x="131978" y="51079"/>
                  </a:lnTo>
                  <a:lnTo>
                    <a:pt x="141897" y="52501"/>
                  </a:lnTo>
                  <a:lnTo>
                    <a:pt x="141897" y="39725"/>
                  </a:lnTo>
                  <a:close/>
                </a:path>
                <a:path w="319404" h="144779">
                  <a:moveTo>
                    <a:pt x="319265" y="5676"/>
                  </a:moveTo>
                  <a:lnTo>
                    <a:pt x="317855" y="5676"/>
                  </a:lnTo>
                  <a:lnTo>
                    <a:pt x="317855" y="4254"/>
                  </a:lnTo>
                  <a:lnTo>
                    <a:pt x="316433" y="2844"/>
                  </a:lnTo>
                  <a:lnTo>
                    <a:pt x="316433" y="1422"/>
                  </a:lnTo>
                  <a:lnTo>
                    <a:pt x="315010" y="1422"/>
                  </a:lnTo>
                  <a:lnTo>
                    <a:pt x="313575" y="0"/>
                  </a:lnTo>
                  <a:lnTo>
                    <a:pt x="307898" y="0"/>
                  </a:lnTo>
                  <a:lnTo>
                    <a:pt x="307898" y="1422"/>
                  </a:lnTo>
                  <a:lnTo>
                    <a:pt x="305066" y="1422"/>
                  </a:lnTo>
                  <a:lnTo>
                    <a:pt x="305066" y="4254"/>
                  </a:lnTo>
                  <a:lnTo>
                    <a:pt x="303657" y="4254"/>
                  </a:lnTo>
                  <a:lnTo>
                    <a:pt x="303657" y="8509"/>
                  </a:lnTo>
                  <a:lnTo>
                    <a:pt x="305066" y="9944"/>
                  </a:lnTo>
                  <a:lnTo>
                    <a:pt x="305066" y="11353"/>
                  </a:lnTo>
                  <a:lnTo>
                    <a:pt x="306501" y="11353"/>
                  </a:lnTo>
                  <a:lnTo>
                    <a:pt x="306501" y="12776"/>
                  </a:lnTo>
                  <a:lnTo>
                    <a:pt x="309321" y="12776"/>
                  </a:lnTo>
                  <a:lnTo>
                    <a:pt x="310743" y="14198"/>
                  </a:lnTo>
                  <a:lnTo>
                    <a:pt x="313575" y="14198"/>
                  </a:lnTo>
                  <a:lnTo>
                    <a:pt x="313575" y="15608"/>
                  </a:lnTo>
                  <a:lnTo>
                    <a:pt x="315010" y="15608"/>
                  </a:lnTo>
                  <a:lnTo>
                    <a:pt x="315010" y="19862"/>
                  </a:lnTo>
                  <a:lnTo>
                    <a:pt x="309321" y="19862"/>
                  </a:lnTo>
                  <a:lnTo>
                    <a:pt x="307898" y="18453"/>
                  </a:lnTo>
                  <a:lnTo>
                    <a:pt x="307898" y="15608"/>
                  </a:lnTo>
                  <a:lnTo>
                    <a:pt x="303657" y="15608"/>
                  </a:lnTo>
                  <a:lnTo>
                    <a:pt x="303657" y="18453"/>
                  </a:lnTo>
                  <a:lnTo>
                    <a:pt x="305066" y="19862"/>
                  </a:lnTo>
                  <a:lnTo>
                    <a:pt x="305066" y="21285"/>
                  </a:lnTo>
                  <a:lnTo>
                    <a:pt x="306501" y="21285"/>
                  </a:lnTo>
                  <a:lnTo>
                    <a:pt x="307898" y="22707"/>
                  </a:lnTo>
                  <a:lnTo>
                    <a:pt x="310743" y="24117"/>
                  </a:lnTo>
                  <a:lnTo>
                    <a:pt x="315010" y="24117"/>
                  </a:lnTo>
                  <a:lnTo>
                    <a:pt x="315010" y="22707"/>
                  </a:lnTo>
                  <a:lnTo>
                    <a:pt x="317855" y="22707"/>
                  </a:lnTo>
                  <a:lnTo>
                    <a:pt x="317855" y="21285"/>
                  </a:lnTo>
                  <a:lnTo>
                    <a:pt x="319265" y="21285"/>
                  </a:lnTo>
                  <a:lnTo>
                    <a:pt x="319265" y="19862"/>
                  </a:lnTo>
                  <a:lnTo>
                    <a:pt x="319265" y="12776"/>
                  </a:lnTo>
                  <a:lnTo>
                    <a:pt x="317855" y="12776"/>
                  </a:lnTo>
                  <a:lnTo>
                    <a:pt x="316433" y="11353"/>
                  </a:lnTo>
                  <a:lnTo>
                    <a:pt x="315010" y="11353"/>
                  </a:lnTo>
                  <a:lnTo>
                    <a:pt x="309321" y="9944"/>
                  </a:lnTo>
                  <a:lnTo>
                    <a:pt x="309321" y="8509"/>
                  </a:lnTo>
                  <a:lnTo>
                    <a:pt x="307898" y="8509"/>
                  </a:lnTo>
                  <a:lnTo>
                    <a:pt x="307898" y="5676"/>
                  </a:lnTo>
                  <a:lnTo>
                    <a:pt x="309321" y="4254"/>
                  </a:lnTo>
                  <a:lnTo>
                    <a:pt x="312153" y="4254"/>
                  </a:lnTo>
                  <a:lnTo>
                    <a:pt x="313575" y="5676"/>
                  </a:lnTo>
                  <a:lnTo>
                    <a:pt x="315010" y="5676"/>
                  </a:lnTo>
                  <a:lnTo>
                    <a:pt x="315010" y="8509"/>
                  </a:lnTo>
                  <a:lnTo>
                    <a:pt x="319265" y="8509"/>
                  </a:lnTo>
                  <a:lnTo>
                    <a:pt x="319265" y="56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719931" y="6241618"/>
              <a:ext cx="264160" cy="45720"/>
            </a:xfrm>
            <a:custGeom>
              <a:avLst/>
              <a:gdLst/>
              <a:ahLst/>
              <a:cxnLst/>
              <a:rect l="l" t="t" r="r" b="b"/>
              <a:pathLst>
                <a:path w="264160" h="45720">
                  <a:moveTo>
                    <a:pt x="15608" y="5676"/>
                  </a:moveTo>
                  <a:lnTo>
                    <a:pt x="14198" y="5676"/>
                  </a:lnTo>
                  <a:lnTo>
                    <a:pt x="14198" y="4254"/>
                  </a:lnTo>
                  <a:lnTo>
                    <a:pt x="12776" y="2844"/>
                  </a:lnTo>
                  <a:lnTo>
                    <a:pt x="12776" y="1422"/>
                  </a:lnTo>
                  <a:lnTo>
                    <a:pt x="11353" y="1422"/>
                  </a:lnTo>
                  <a:lnTo>
                    <a:pt x="9918" y="0"/>
                  </a:lnTo>
                  <a:lnTo>
                    <a:pt x="4241" y="0"/>
                  </a:lnTo>
                  <a:lnTo>
                    <a:pt x="4241" y="1422"/>
                  </a:lnTo>
                  <a:lnTo>
                    <a:pt x="1409" y="1422"/>
                  </a:lnTo>
                  <a:lnTo>
                    <a:pt x="1409" y="4254"/>
                  </a:lnTo>
                  <a:lnTo>
                    <a:pt x="0" y="4254"/>
                  </a:lnTo>
                  <a:lnTo>
                    <a:pt x="0" y="8509"/>
                  </a:lnTo>
                  <a:lnTo>
                    <a:pt x="1409" y="9944"/>
                  </a:lnTo>
                  <a:lnTo>
                    <a:pt x="1409" y="11353"/>
                  </a:lnTo>
                  <a:lnTo>
                    <a:pt x="2844" y="11353"/>
                  </a:lnTo>
                  <a:lnTo>
                    <a:pt x="2844" y="12776"/>
                  </a:lnTo>
                  <a:lnTo>
                    <a:pt x="5664" y="12776"/>
                  </a:lnTo>
                  <a:lnTo>
                    <a:pt x="7086" y="14198"/>
                  </a:lnTo>
                  <a:lnTo>
                    <a:pt x="9918" y="14198"/>
                  </a:lnTo>
                  <a:lnTo>
                    <a:pt x="9918" y="15608"/>
                  </a:lnTo>
                  <a:lnTo>
                    <a:pt x="11353" y="15608"/>
                  </a:lnTo>
                  <a:lnTo>
                    <a:pt x="11353" y="19862"/>
                  </a:lnTo>
                  <a:lnTo>
                    <a:pt x="5664" y="19862"/>
                  </a:lnTo>
                  <a:lnTo>
                    <a:pt x="4241" y="18453"/>
                  </a:lnTo>
                  <a:lnTo>
                    <a:pt x="4241" y="15608"/>
                  </a:lnTo>
                  <a:lnTo>
                    <a:pt x="0" y="15608"/>
                  </a:lnTo>
                  <a:lnTo>
                    <a:pt x="0" y="18453"/>
                  </a:lnTo>
                  <a:lnTo>
                    <a:pt x="1409" y="19862"/>
                  </a:lnTo>
                  <a:lnTo>
                    <a:pt x="1409" y="21285"/>
                  </a:lnTo>
                  <a:lnTo>
                    <a:pt x="2844" y="21285"/>
                  </a:lnTo>
                  <a:lnTo>
                    <a:pt x="4241" y="22707"/>
                  </a:lnTo>
                  <a:lnTo>
                    <a:pt x="7086" y="24117"/>
                  </a:lnTo>
                  <a:lnTo>
                    <a:pt x="11353" y="24117"/>
                  </a:lnTo>
                  <a:lnTo>
                    <a:pt x="11353" y="22707"/>
                  </a:lnTo>
                  <a:lnTo>
                    <a:pt x="14198" y="22707"/>
                  </a:lnTo>
                  <a:lnTo>
                    <a:pt x="14198" y="21285"/>
                  </a:lnTo>
                  <a:lnTo>
                    <a:pt x="15608" y="21285"/>
                  </a:lnTo>
                  <a:lnTo>
                    <a:pt x="15608" y="19862"/>
                  </a:lnTo>
                  <a:lnTo>
                    <a:pt x="15608" y="12776"/>
                  </a:lnTo>
                  <a:lnTo>
                    <a:pt x="14198" y="12776"/>
                  </a:lnTo>
                  <a:lnTo>
                    <a:pt x="12776" y="11353"/>
                  </a:lnTo>
                  <a:lnTo>
                    <a:pt x="11353" y="11353"/>
                  </a:lnTo>
                  <a:lnTo>
                    <a:pt x="5664" y="9944"/>
                  </a:lnTo>
                  <a:lnTo>
                    <a:pt x="5664" y="8509"/>
                  </a:lnTo>
                  <a:lnTo>
                    <a:pt x="4241" y="8509"/>
                  </a:lnTo>
                  <a:lnTo>
                    <a:pt x="4241" y="5676"/>
                  </a:lnTo>
                  <a:lnTo>
                    <a:pt x="5664" y="4254"/>
                  </a:lnTo>
                  <a:lnTo>
                    <a:pt x="8496" y="4254"/>
                  </a:lnTo>
                  <a:lnTo>
                    <a:pt x="9918" y="5676"/>
                  </a:lnTo>
                  <a:lnTo>
                    <a:pt x="11353" y="5676"/>
                  </a:lnTo>
                  <a:lnTo>
                    <a:pt x="11353" y="8509"/>
                  </a:lnTo>
                  <a:lnTo>
                    <a:pt x="15608" y="8509"/>
                  </a:lnTo>
                  <a:lnTo>
                    <a:pt x="15608" y="5676"/>
                  </a:lnTo>
                  <a:close/>
                </a:path>
                <a:path w="264160" h="45720">
                  <a:moveTo>
                    <a:pt x="31203" y="11353"/>
                  </a:moveTo>
                  <a:lnTo>
                    <a:pt x="29794" y="11353"/>
                  </a:lnTo>
                  <a:lnTo>
                    <a:pt x="29794" y="9931"/>
                  </a:lnTo>
                  <a:lnTo>
                    <a:pt x="28371" y="9931"/>
                  </a:lnTo>
                  <a:lnTo>
                    <a:pt x="28371" y="14185"/>
                  </a:lnTo>
                  <a:lnTo>
                    <a:pt x="28371" y="15608"/>
                  </a:lnTo>
                  <a:lnTo>
                    <a:pt x="25539" y="15608"/>
                  </a:lnTo>
                  <a:lnTo>
                    <a:pt x="21285" y="14185"/>
                  </a:lnTo>
                  <a:lnTo>
                    <a:pt x="21285" y="12776"/>
                  </a:lnTo>
                  <a:lnTo>
                    <a:pt x="22707" y="12776"/>
                  </a:lnTo>
                  <a:lnTo>
                    <a:pt x="22707" y="11353"/>
                  </a:lnTo>
                  <a:lnTo>
                    <a:pt x="25539" y="11353"/>
                  </a:lnTo>
                  <a:lnTo>
                    <a:pt x="26949" y="11353"/>
                  </a:lnTo>
                  <a:lnTo>
                    <a:pt x="26949" y="14185"/>
                  </a:lnTo>
                  <a:lnTo>
                    <a:pt x="28371" y="14185"/>
                  </a:lnTo>
                  <a:lnTo>
                    <a:pt x="28371" y="9931"/>
                  </a:lnTo>
                  <a:lnTo>
                    <a:pt x="28371" y="8509"/>
                  </a:lnTo>
                  <a:lnTo>
                    <a:pt x="25539" y="8509"/>
                  </a:lnTo>
                  <a:lnTo>
                    <a:pt x="21285" y="8509"/>
                  </a:lnTo>
                  <a:lnTo>
                    <a:pt x="18427" y="11353"/>
                  </a:lnTo>
                  <a:lnTo>
                    <a:pt x="18427" y="21285"/>
                  </a:lnTo>
                  <a:lnTo>
                    <a:pt x="19862" y="21285"/>
                  </a:lnTo>
                  <a:lnTo>
                    <a:pt x="19862" y="22694"/>
                  </a:lnTo>
                  <a:lnTo>
                    <a:pt x="21285" y="22694"/>
                  </a:lnTo>
                  <a:lnTo>
                    <a:pt x="21285" y="24117"/>
                  </a:lnTo>
                  <a:lnTo>
                    <a:pt x="22707" y="24117"/>
                  </a:lnTo>
                  <a:lnTo>
                    <a:pt x="24130" y="25539"/>
                  </a:lnTo>
                  <a:lnTo>
                    <a:pt x="25539" y="25539"/>
                  </a:lnTo>
                  <a:lnTo>
                    <a:pt x="28371" y="25539"/>
                  </a:lnTo>
                  <a:lnTo>
                    <a:pt x="28371" y="24117"/>
                  </a:lnTo>
                  <a:lnTo>
                    <a:pt x="29794" y="24117"/>
                  </a:lnTo>
                  <a:lnTo>
                    <a:pt x="29794" y="22694"/>
                  </a:lnTo>
                  <a:lnTo>
                    <a:pt x="31203" y="22694"/>
                  </a:lnTo>
                  <a:lnTo>
                    <a:pt x="31203" y="21285"/>
                  </a:lnTo>
                  <a:lnTo>
                    <a:pt x="28371" y="19862"/>
                  </a:lnTo>
                  <a:lnTo>
                    <a:pt x="26949" y="21285"/>
                  </a:lnTo>
                  <a:lnTo>
                    <a:pt x="25539" y="21285"/>
                  </a:lnTo>
                  <a:lnTo>
                    <a:pt x="22707" y="21285"/>
                  </a:lnTo>
                  <a:lnTo>
                    <a:pt x="21285" y="19862"/>
                  </a:lnTo>
                  <a:lnTo>
                    <a:pt x="21285" y="17018"/>
                  </a:lnTo>
                  <a:lnTo>
                    <a:pt x="25539" y="17018"/>
                  </a:lnTo>
                  <a:lnTo>
                    <a:pt x="31203" y="18440"/>
                  </a:lnTo>
                  <a:lnTo>
                    <a:pt x="31203" y="11353"/>
                  </a:lnTo>
                  <a:close/>
                </a:path>
                <a:path w="264160" h="45720">
                  <a:moveTo>
                    <a:pt x="48221" y="14198"/>
                  </a:moveTo>
                  <a:lnTo>
                    <a:pt x="46824" y="14198"/>
                  </a:lnTo>
                  <a:lnTo>
                    <a:pt x="46824" y="12788"/>
                  </a:lnTo>
                  <a:lnTo>
                    <a:pt x="46824" y="11353"/>
                  </a:lnTo>
                  <a:lnTo>
                    <a:pt x="45415" y="11353"/>
                  </a:lnTo>
                  <a:lnTo>
                    <a:pt x="43992" y="9944"/>
                  </a:lnTo>
                  <a:lnTo>
                    <a:pt x="39712" y="9944"/>
                  </a:lnTo>
                  <a:lnTo>
                    <a:pt x="39712" y="11353"/>
                  </a:lnTo>
                  <a:lnTo>
                    <a:pt x="38290" y="11353"/>
                  </a:lnTo>
                  <a:lnTo>
                    <a:pt x="38290" y="9944"/>
                  </a:lnTo>
                  <a:lnTo>
                    <a:pt x="34061" y="9944"/>
                  </a:lnTo>
                  <a:lnTo>
                    <a:pt x="34061" y="25552"/>
                  </a:lnTo>
                  <a:lnTo>
                    <a:pt x="38290" y="25552"/>
                  </a:lnTo>
                  <a:lnTo>
                    <a:pt x="38290" y="14198"/>
                  </a:lnTo>
                  <a:lnTo>
                    <a:pt x="39712" y="14198"/>
                  </a:lnTo>
                  <a:lnTo>
                    <a:pt x="39712" y="12788"/>
                  </a:lnTo>
                  <a:lnTo>
                    <a:pt x="42570" y="12788"/>
                  </a:lnTo>
                  <a:lnTo>
                    <a:pt x="42570" y="14198"/>
                  </a:lnTo>
                  <a:lnTo>
                    <a:pt x="43992" y="15608"/>
                  </a:lnTo>
                  <a:lnTo>
                    <a:pt x="43992" y="26962"/>
                  </a:lnTo>
                  <a:lnTo>
                    <a:pt x="48221" y="26962"/>
                  </a:lnTo>
                  <a:lnTo>
                    <a:pt x="48221" y="14198"/>
                  </a:lnTo>
                  <a:close/>
                </a:path>
                <a:path w="264160" h="45720">
                  <a:moveTo>
                    <a:pt x="58178" y="11353"/>
                  </a:moveTo>
                  <a:lnTo>
                    <a:pt x="55346" y="11353"/>
                  </a:lnTo>
                  <a:lnTo>
                    <a:pt x="55346" y="7099"/>
                  </a:lnTo>
                  <a:lnTo>
                    <a:pt x="52501" y="7099"/>
                  </a:lnTo>
                  <a:lnTo>
                    <a:pt x="52501" y="11353"/>
                  </a:lnTo>
                  <a:lnTo>
                    <a:pt x="49657" y="11353"/>
                  </a:lnTo>
                  <a:lnTo>
                    <a:pt x="49657" y="14198"/>
                  </a:lnTo>
                  <a:lnTo>
                    <a:pt x="52501" y="14198"/>
                  </a:lnTo>
                  <a:lnTo>
                    <a:pt x="52501" y="26962"/>
                  </a:lnTo>
                  <a:lnTo>
                    <a:pt x="55346" y="26962"/>
                  </a:lnTo>
                  <a:lnTo>
                    <a:pt x="55346" y="28384"/>
                  </a:lnTo>
                  <a:lnTo>
                    <a:pt x="58178" y="28384"/>
                  </a:lnTo>
                  <a:lnTo>
                    <a:pt x="58178" y="24117"/>
                  </a:lnTo>
                  <a:lnTo>
                    <a:pt x="55346" y="24117"/>
                  </a:lnTo>
                  <a:lnTo>
                    <a:pt x="55346" y="14198"/>
                  </a:lnTo>
                  <a:lnTo>
                    <a:pt x="58178" y="14198"/>
                  </a:lnTo>
                  <a:lnTo>
                    <a:pt x="58178" y="11353"/>
                  </a:lnTo>
                  <a:close/>
                </a:path>
                <a:path w="264160" h="45720">
                  <a:moveTo>
                    <a:pt x="68110" y="11353"/>
                  </a:moveTo>
                  <a:lnTo>
                    <a:pt x="65290" y="11353"/>
                  </a:lnTo>
                  <a:lnTo>
                    <a:pt x="65290" y="12776"/>
                  </a:lnTo>
                  <a:lnTo>
                    <a:pt x="63855" y="12776"/>
                  </a:lnTo>
                  <a:lnTo>
                    <a:pt x="63855" y="11353"/>
                  </a:lnTo>
                  <a:lnTo>
                    <a:pt x="60998" y="11353"/>
                  </a:lnTo>
                  <a:lnTo>
                    <a:pt x="60998" y="28384"/>
                  </a:lnTo>
                  <a:lnTo>
                    <a:pt x="63855" y="28384"/>
                  </a:lnTo>
                  <a:lnTo>
                    <a:pt x="63855" y="17018"/>
                  </a:lnTo>
                  <a:lnTo>
                    <a:pt x="65290" y="17018"/>
                  </a:lnTo>
                  <a:lnTo>
                    <a:pt x="66675" y="15608"/>
                  </a:lnTo>
                  <a:lnTo>
                    <a:pt x="68110" y="15608"/>
                  </a:lnTo>
                  <a:lnTo>
                    <a:pt x="68110" y="14198"/>
                  </a:lnTo>
                  <a:lnTo>
                    <a:pt x="68110" y="11353"/>
                  </a:lnTo>
                  <a:close/>
                </a:path>
                <a:path w="264160" h="45720">
                  <a:moveTo>
                    <a:pt x="85128" y="21285"/>
                  </a:moveTo>
                  <a:lnTo>
                    <a:pt x="83718" y="19862"/>
                  </a:lnTo>
                  <a:lnTo>
                    <a:pt x="83718" y="15608"/>
                  </a:lnTo>
                  <a:lnTo>
                    <a:pt x="82296" y="15608"/>
                  </a:lnTo>
                  <a:lnTo>
                    <a:pt x="82296" y="14185"/>
                  </a:lnTo>
                  <a:lnTo>
                    <a:pt x="80860" y="14185"/>
                  </a:lnTo>
                  <a:lnTo>
                    <a:pt x="80860" y="18440"/>
                  </a:lnTo>
                  <a:lnTo>
                    <a:pt x="80860" y="24117"/>
                  </a:lnTo>
                  <a:lnTo>
                    <a:pt x="79476" y="25539"/>
                  </a:lnTo>
                  <a:lnTo>
                    <a:pt x="78028" y="25539"/>
                  </a:lnTo>
                  <a:lnTo>
                    <a:pt x="75209" y="25539"/>
                  </a:lnTo>
                  <a:lnTo>
                    <a:pt x="75209" y="24117"/>
                  </a:lnTo>
                  <a:lnTo>
                    <a:pt x="73787" y="24117"/>
                  </a:lnTo>
                  <a:lnTo>
                    <a:pt x="73787" y="18440"/>
                  </a:lnTo>
                  <a:lnTo>
                    <a:pt x="76619" y="15608"/>
                  </a:lnTo>
                  <a:lnTo>
                    <a:pt x="76619" y="17018"/>
                  </a:lnTo>
                  <a:lnTo>
                    <a:pt x="78028" y="17018"/>
                  </a:lnTo>
                  <a:lnTo>
                    <a:pt x="79476" y="17018"/>
                  </a:lnTo>
                  <a:lnTo>
                    <a:pt x="79476" y="18440"/>
                  </a:lnTo>
                  <a:lnTo>
                    <a:pt x="80860" y="18440"/>
                  </a:lnTo>
                  <a:lnTo>
                    <a:pt x="80860" y="14185"/>
                  </a:lnTo>
                  <a:lnTo>
                    <a:pt x="80860" y="12776"/>
                  </a:lnTo>
                  <a:lnTo>
                    <a:pt x="78028" y="12776"/>
                  </a:lnTo>
                  <a:lnTo>
                    <a:pt x="73787" y="12776"/>
                  </a:lnTo>
                  <a:lnTo>
                    <a:pt x="72351" y="14185"/>
                  </a:lnTo>
                  <a:lnTo>
                    <a:pt x="72351" y="15608"/>
                  </a:lnTo>
                  <a:lnTo>
                    <a:pt x="70942" y="15608"/>
                  </a:lnTo>
                  <a:lnTo>
                    <a:pt x="70942" y="18440"/>
                  </a:lnTo>
                  <a:lnTo>
                    <a:pt x="69507" y="19862"/>
                  </a:lnTo>
                  <a:lnTo>
                    <a:pt x="69507" y="21285"/>
                  </a:lnTo>
                  <a:lnTo>
                    <a:pt x="70942" y="22694"/>
                  </a:lnTo>
                  <a:lnTo>
                    <a:pt x="70942" y="25539"/>
                  </a:lnTo>
                  <a:lnTo>
                    <a:pt x="72351" y="26949"/>
                  </a:lnTo>
                  <a:lnTo>
                    <a:pt x="72351" y="28384"/>
                  </a:lnTo>
                  <a:lnTo>
                    <a:pt x="73787" y="28384"/>
                  </a:lnTo>
                  <a:lnTo>
                    <a:pt x="73787" y="29794"/>
                  </a:lnTo>
                  <a:lnTo>
                    <a:pt x="78028" y="29794"/>
                  </a:lnTo>
                  <a:lnTo>
                    <a:pt x="80860" y="29794"/>
                  </a:lnTo>
                  <a:lnTo>
                    <a:pt x="82296" y="28384"/>
                  </a:lnTo>
                  <a:lnTo>
                    <a:pt x="83718" y="26949"/>
                  </a:lnTo>
                  <a:lnTo>
                    <a:pt x="83718" y="24117"/>
                  </a:lnTo>
                  <a:lnTo>
                    <a:pt x="85128" y="22694"/>
                  </a:lnTo>
                  <a:lnTo>
                    <a:pt x="85128" y="21285"/>
                  </a:lnTo>
                  <a:close/>
                </a:path>
                <a:path w="264160" h="45720">
                  <a:moveTo>
                    <a:pt x="100723" y="18453"/>
                  </a:moveTo>
                  <a:lnTo>
                    <a:pt x="99314" y="18453"/>
                  </a:lnTo>
                  <a:lnTo>
                    <a:pt x="99314" y="17030"/>
                  </a:lnTo>
                  <a:lnTo>
                    <a:pt x="99314" y="15621"/>
                  </a:lnTo>
                  <a:lnTo>
                    <a:pt x="97891" y="15621"/>
                  </a:lnTo>
                  <a:lnTo>
                    <a:pt x="97891" y="14198"/>
                  </a:lnTo>
                  <a:lnTo>
                    <a:pt x="93624" y="14198"/>
                  </a:lnTo>
                  <a:lnTo>
                    <a:pt x="92214" y="15621"/>
                  </a:lnTo>
                  <a:lnTo>
                    <a:pt x="90779" y="15621"/>
                  </a:lnTo>
                  <a:lnTo>
                    <a:pt x="90779" y="14198"/>
                  </a:lnTo>
                  <a:lnTo>
                    <a:pt x="87947" y="14198"/>
                  </a:lnTo>
                  <a:lnTo>
                    <a:pt x="87947" y="29806"/>
                  </a:lnTo>
                  <a:lnTo>
                    <a:pt x="90779" y="31229"/>
                  </a:lnTo>
                  <a:lnTo>
                    <a:pt x="90779" y="19862"/>
                  </a:lnTo>
                  <a:lnTo>
                    <a:pt x="92214" y="19862"/>
                  </a:lnTo>
                  <a:lnTo>
                    <a:pt x="92214" y="18453"/>
                  </a:lnTo>
                  <a:lnTo>
                    <a:pt x="96481" y="18453"/>
                  </a:lnTo>
                  <a:lnTo>
                    <a:pt x="96481" y="31229"/>
                  </a:lnTo>
                  <a:lnTo>
                    <a:pt x="100723" y="31229"/>
                  </a:lnTo>
                  <a:lnTo>
                    <a:pt x="100723" y="18453"/>
                  </a:lnTo>
                  <a:close/>
                </a:path>
                <a:path w="264160" h="45720">
                  <a:moveTo>
                    <a:pt x="126276" y="24117"/>
                  </a:moveTo>
                  <a:lnTo>
                    <a:pt x="124866" y="24117"/>
                  </a:lnTo>
                  <a:lnTo>
                    <a:pt x="124866" y="22694"/>
                  </a:lnTo>
                  <a:lnTo>
                    <a:pt x="123418" y="21285"/>
                  </a:lnTo>
                  <a:lnTo>
                    <a:pt x="122008" y="21285"/>
                  </a:lnTo>
                  <a:lnTo>
                    <a:pt x="116357" y="19862"/>
                  </a:lnTo>
                  <a:lnTo>
                    <a:pt x="116357" y="18440"/>
                  </a:lnTo>
                  <a:lnTo>
                    <a:pt x="114909" y="18440"/>
                  </a:lnTo>
                  <a:lnTo>
                    <a:pt x="114909" y="14185"/>
                  </a:lnTo>
                  <a:lnTo>
                    <a:pt x="120599" y="14185"/>
                  </a:lnTo>
                  <a:lnTo>
                    <a:pt x="120599" y="15608"/>
                  </a:lnTo>
                  <a:lnTo>
                    <a:pt x="122008" y="15608"/>
                  </a:lnTo>
                  <a:lnTo>
                    <a:pt x="122008" y="18440"/>
                  </a:lnTo>
                  <a:lnTo>
                    <a:pt x="124866" y="18440"/>
                  </a:lnTo>
                  <a:lnTo>
                    <a:pt x="124866" y="14185"/>
                  </a:lnTo>
                  <a:lnTo>
                    <a:pt x="123418" y="12776"/>
                  </a:lnTo>
                  <a:lnTo>
                    <a:pt x="123418" y="11353"/>
                  </a:lnTo>
                  <a:lnTo>
                    <a:pt x="113499" y="11353"/>
                  </a:lnTo>
                  <a:lnTo>
                    <a:pt x="112090" y="12776"/>
                  </a:lnTo>
                  <a:lnTo>
                    <a:pt x="112090" y="14185"/>
                  </a:lnTo>
                  <a:lnTo>
                    <a:pt x="110667" y="14185"/>
                  </a:lnTo>
                  <a:lnTo>
                    <a:pt x="110667" y="18440"/>
                  </a:lnTo>
                  <a:lnTo>
                    <a:pt x="112090" y="19862"/>
                  </a:lnTo>
                  <a:lnTo>
                    <a:pt x="112090" y="21285"/>
                  </a:lnTo>
                  <a:lnTo>
                    <a:pt x="113499" y="21285"/>
                  </a:lnTo>
                  <a:lnTo>
                    <a:pt x="113499" y="22694"/>
                  </a:lnTo>
                  <a:lnTo>
                    <a:pt x="116357" y="22694"/>
                  </a:lnTo>
                  <a:lnTo>
                    <a:pt x="119176" y="24117"/>
                  </a:lnTo>
                  <a:lnTo>
                    <a:pt x="120599" y="24117"/>
                  </a:lnTo>
                  <a:lnTo>
                    <a:pt x="120599" y="25539"/>
                  </a:lnTo>
                  <a:lnTo>
                    <a:pt x="122008" y="25539"/>
                  </a:lnTo>
                  <a:lnTo>
                    <a:pt x="122008" y="29794"/>
                  </a:lnTo>
                  <a:lnTo>
                    <a:pt x="116357" y="29794"/>
                  </a:lnTo>
                  <a:lnTo>
                    <a:pt x="114909" y="28384"/>
                  </a:lnTo>
                  <a:lnTo>
                    <a:pt x="114909" y="26949"/>
                  </a:lnTo>
                  <a:lnTo>
                    <a:pt x="113499" y="26949"/>
                  </a:lnTo>
                  <a:lnTo>
                    <a:pt x="113499" y="25539"/>
                  </a:lnTo>
                  <a:lnTo>
                    <a:pt x="110667" y="25539"/>
                  </a:lnTo>
                  <a:lnTo>
                    <a:pt x="110667" y="28384"/>
                  </a:lnTo>
                  <a:lnTo>
                    <a:pt x="113499" y="31216"/>
                  </a:lnTo>
                  <a:lnTo>
                    <a:pt x="113499" y="32639"/>
                  </a:lnTo>
                  <a:lnTo>
                    <a:pt x="124866" y="32639"/>
                  </a:lnTo>
                  <a:lnTo>
                    <a:pt x="124866" y="31216"/>
                  </a:lnTo>
                  <a:lnTo>
                    <a:pt x="126276" y="29794"/>
                  </a:lnTo>
                  <a:lnTo>
                    <a:pt x="126276" y="24117"/>
                  </a:lnTo>
                  <a:close/>
                </a:path>
                <a:path w="264160" h="45720">
                  <a:moveTo>
                    <a:pt x="147561" y="19875"/>
                  </a:moveTo>
                  <a:lnTo>
                    <a:pt x="144703" y="19875"/>
                  </a:lnTo>
                  <a:lnTo>
                    <a:pt x="141884" y="31229"/>
                  </a:lnTo>
                  <a:lnTo>
                    <a:pt x="139052" y="18453"/>
                  </a:lnTo>
                  <a:lnTo>
                    <a:pt x="136220" y="18453"/>
                  </a:lnTo>
                  <a:lnTo>
                    <a:pt x="134785" y="29806"/>
                  </a:lnTo>
                  <a:lnTo>
                    <a:pt x="133375" y="29806"/>
                  </a:lnTo>
                  <a:lnTo>
                    <a:pt x="131927" y="18453"/>
                  </a:lnTo>
                  <a:lnTo>
                    <a:pt x="127723" y="18453"/>
                  </a:lnTo>
                  <a:lnTo>
                    <a:pt x="131927" y="34074"/>
                  </a:lnTo>
                  <a:lnTo>
                    <a:pt x="134785" y="34074"/>
                  </a:lnTo>
                  <a:lnTo>
                    <a:pt x="137642" y="22707"/>
                  </a:lnTo>
                  <a:lnTo>
                    <a:pt x="140462" y="34074"/>
                  </a:lnTo>
                  <a:lnTo>
                    <a:pt x="143294" y="35483"/>
                  </a:lnTo>
                  <a:lnTo>
                    <a:pt x="147561" y="19875"/>
                  </a:lnTo>
                  <a:close/>
                </a:path>
                <a:path w="264160" h="45720">
                  <a:moveTo>
                    <a:pt x="153225" y="19875"/>
                  </a:moveTo>
                  <a:lnTo>
                    <a:pt x="150393" y="19875"/>
                  </a:lnTo>
                  <a:lnTo>
                    <a:pt x="150393" y="35471"/>
                  </a:lnTo>
                  <a:lnTo>
                    <a:pt x="153225" y="35471"/>
                  </a:lnTo>
                  <a:lnTo>
                    <a:pt x="153225" y="19875"/>
                  </a:lnTo>
                  <a:close/>
                </a:path>
                <a:path w="264160" h="45720">
                  <a:moveTo>
                    <a:pt x="153225" y="14185"/>
                  </a:moveTo>
                  <a:lnTo>
                    <a:pt x="150393" y="14185"/>
                  </a:lnTo>
                  <a:lnTo>
                    <a:pt x="150393" y="18440"/>
                  </a:lnTo>
                  <a:lnTo>
                    <a:pt x="153225" y="18440"/>
                  </a:lnTo>
                  <a:lnTo>
                    <a:pt x="153225" y="14185"/>
                  </a:lnTo>
                  <a:close/>
                </a:path>
                <a:path w="264160" h="45720">
                  <a:moveTo>
                    <a:pt x="163156" y="21285"/>
                  </a:moveTo>
                  <a:lnTo>
                    <a:pt x="161747" y="21285"/>
                  </a:lnTo>
                  <a:lnTo>
                    <a:pt x="161747" y="17018"/>
                  </a:lnTo>
                  <a:lnTo>
                    <a:pt x="157505" y="15608"/>
                  </a:lnTo>
                  <a:lnTo>
                    <a:pt x="157505" y="21285"/>
                  </a:lnTo>
                  <a:lnTo>
                    <a:pt x="154647" y="19862"/>
                  </a:lnTo>
                  <a:lnTo>
                    <a:pt x="154647" y="22694"/>
                  </a:lnTo>
                  <a:lnTo>
                    <a:pt x="157505" y="22694"/>
                  </a:lnTo>
                  <a:lnTo>
                    <a:pt x="157505" y="35471"/>
                  </a:lnTo>
                  <a:lnTo>
                    <a:pt x="158915" y="35471"/>
                  </a:lnTo>
                  <a:lnTo>
                    <a:pt x="158915" y="36893"/>
                  </a:lnTo>
                  <a:lnTo>
                    <a:pt x="163156" y="36893"/>
                  </a:lnTo>
                  <a:lnTo>
                    <a:pt x="163156" y="34061"/>
                  </a:lnTo>
                  <a:lnTo>
                    <a:pt x="161747" y="34061"/>
                  </a:lnTo>
                  <a:lnTo>
                    <a:pt x="161747" y="24117"/>
                  </a:lnTo>
                  <a:lnTo>
                    <a:pt x="163156" y="24117"/>
                  </a:lnTo>
                  <a:lnTo>
                    <a:pt x="163156" y="21285"/>
                  </a:lnTo>
                  <a:close/>
                </a:path>
                <a:path w="264160" h="45720">
                  <a:moveTo>
                    <a:pt x="177355" y="24117"/>
                  </a:moveTo>
                  <a:lnTo>
                    <a:pt x="175945" y="24117"/>
                  </a:lnTo>
                  <a:lnTo>
                    <a:pt x="175945" y="22707"/>
                  </a:lnTo>
                  <a:lnTo>
                    <a:pt x="174498" y="21297"/>
                  </a:lnTo>
                  <a:lnTo>
                    <a:pt x="167436" y="21297"/>
                  </a:lnTo>
                  <a:lnTo>
                    <a:pt x="167436" y="22707"/>
                  </a:lnTo>
                  <a:lnTo>
                    <a:pt x="166014" y="22707"/>
                  </a:lnTo>
                  <a:lnTo>
                    <a:pt x="166014" y="26962"/>
                  </a:lnTo>
                  <a:lnTo>
                    <a:pt x="164579" y="28384"/>
                  </a:lnTo>
                  <a:lnTo>
                    <a:pt x="164579" y="29806"/>
                  </a:lnTo>
                  <a:lnTo>
                    <a:pt x="166014" y="31229"/>
                  </a:lnTo>
                  <a:lnTo>
                    <a:pt x="166014" y="35483"/>
                  </a:lnTo>
                  <a:lnTo>
                    <a:pt x="167436" y="35483"/>
                  </a:lnTo>
                  <a:lnTo>
                    <a:pt x="167436" y="36906"/>
                  </a:lnTo>
                  <a:lnTo>
                    <a:pt x="168846" y="36906"/>
                  </a:lnTo>
                  <a:lnTo>
                    <a:pt x="170281" y="38328"/>
                  </a:lnTo>
                  <a:lnTo>
                    <a:pt x="174498" y="38328"/>
                  </a:lnTo>
                  <a:lnTo>
                    <a:pt x="174498" y="36906"/>
                  </a:lnTo>
                  <a:lnTo>
                    <a:pt x="175945" y="36906"/>
                  </a:lnTo>
                  <a:lnTo>
                    <a:pt x="175945" y="35483"/>
                  </a:lnTo>
                  <a:lnTo>
                    <a:pt x="177355" y="35483"/>
                  </a:lnTo>
                  <a:lnTo>
                    <a:pt x="177355" y="34074"/>
                  </a:lnTo>
                  <a:lnTo>
                    <a:pt x="177355" y="31229"/>
                  </a:lnTo>
                  <a:lnTo>
                    <a:pt x="174498" y="31229"/>
                  </a:lnTo>
                  <a:lnTo>
                    <a:pt x="174498" y="32639"/>
                  </a:lnTo>
                  <a:lnTo>
                    <a:pt x="173113" y="32639"/>
                  </a:lnTo>
                  <a:lnTo>
                    <a:pt x="173113" y="34074"/>
                  </a:lnTo>
                  <a:lnTo>
                    <a:pt x="170281" y="34074"/>
                  </a:lnTo>
                  <a:lnTo>
                    <a:pt x="168846" y="32639"/>
                  </a:lnTo>
                  <a:lnTo>
                    <a:pt x="168846" y="25552"/>
                  </a:lnTo>
                  <a:lnTo>
                    <a:pt x="170281" y="25552"/>
                  </a:lnTo>
                  <a:lnTo>
                    <a:pt x="170281" y="24117"/>
                  </a:lnTo>
                  <a:lnTo>
                    <a:pt x="173113" y="24117"/>
                  </a:lnTo>
                  <a:lnTo>
                    <a:pt x="173113" y="25552"/>
                  </a:lnTo>
                  <a:lnTo>
                    <a:pt x="174498" y="25552"/>
                  </a:lnTo>
                  <a:lnTo>
                    <a:pt x="174498" y="26962"/>
                  </a:lnTo>
                  <a:lnTo>
                    <a:pt x="177355" y="28384"/>
                  </a:lnTo>
                  <a:lnTo>
                    <a:pt x="177355" y="24117"/>
                  </a:lnTo>
                  <a:close/>
                </a:path>
                <a:path w="264160" h="45720">
                  <a:moveTo>
                    <a:pt x="192951" y="25552"/>
                  </a:moveTo>
                  <a:lnTo>
                    <a:pt x="191566" y="24130"/>
                  </a:lnTo>
                  <a:lnTo>
                    <a:pt x="190119" y="22707"/>
                  </a:lnTo>
                  <a:lnTo>
                    <a:pt x="185851" y="22707"/>
                  </a:lnTo>
                  <a:lnTo>
                    <a:pt x="184442" y="24130"/>
                  </a:lnTo>
                  <a:lnTo>
                    <a:pt x="184442" y="17030"/>
                  </a:lnTo>
                  <a:lnTo>
                    <a:pt x="180200" y="17030"/>
                  </a:lnTo>
                  <a:lnTo>
                    <a:pt x="180200" y="38328"/>
                  </a:lnTo>
                  <a:lnTo>
                    <a:pt x="184442" y="38328"/>
                  </a:lnTo>
                  <a:lnTo>
                    <a:pt x="184442" y="26962"/>
                  </a:lnTo>
                  <a:lnTo>
                    <a:pt x="185851" y="26962"/>
                  </a:lnTo>
                  <a:lnTo>
                    <a:pt x="185851" y="25552"/>
                  </a:lnTo>
                  <a:lnTo>
                    <a:pt x="187299" y="25552"/>
                  </a:lnTo>
                  <a:lnTo>
                    <a:pt x="187299" y="26962"/>
                  </a:lnTo>
                  <a:lnTo>
                    <a:pt x="188709" y="26962"/>
                  </a:lnTo>
                  <a:lnTo>
                    <a:pt x="188709" y="39738"/>
                  </a:lnTo>
                  <a:lnTo>
                    <a:pt x="192951" y="39738"/>
                  </a:lnTo>
                  <a:lnTo>
                    <a:pt x="192951" y="25552"/>
                  </a:lnTo>
                  <a:close/>
                </a:path>
                <a:path w="264160" h="45720">
                  <a:moveTo>
                    <a:pt x="209994" y="31216"/>
                  </a:moveTo>
                  <a:lnTo>
                    <a:pt x="208584" y="29794"/>
                  </a:lnTo>
                  <a:lnTo>
                    <a:pt x="208584" y="26949"/>
                  </a:lnTo>
                  <a:lnTo>
                    <a:pt x="207149" y="26949"/>
                  </a:lnTo>
                  <a:lnTo>
                    <a:pt x="207149" y="25539"/>
                  </a:lnTo>
                  <a:lnTo>
                    <a:pt x="205727" y="24117"/>
                  </a:lnTo>
                  <a:lnTo>
                    <a:pt x="205727" y="28384"/>
                  </a:lnTo>
                  <a:lnTo>
                    <a:pt x="205727" y="35471"/>
                  </a:lnTo>
                  <a:lnTo>
                    <a:pt x="204317" y="36906"/>
                  </a:lnTo>
                  <a:lnTo>
                    <a:pt x="202907" y="36906"/>
                  </a:lnTo>
                  <a:lnTo>
                    <a:pt x="201485" y="36906"/>
                  </a:lnTo>
                  <a:lnTo>
                    <a:pt x="200075" y="35471"/>
                  </a:lnTo>
                  <a:lnTo>
                    <a:pt x="200075" y="28384"/>
                  </a:lnTo>
                  <a:lnTo>
                    <a:pt x="201485" y="28384"/>
                  </a:lnTo>
                  <a:lnTo>
                    <a:pt x="201485" y="26949"/>
                  </a:lnTo>
                  <a:lnTo>
                    <a:pt x="202907" y="26949"/>
                  </a:lnTo>
                  <a:lnTo>
                    <a:pt x="202907" y="28384"/>
                  </a:lnTo>
                  <a:lnTo>
                    <a:pt x="205727" y="28384"/>
                  </a:lnTo>
                  <a:lnTo>
                    <a:pt x="205727" y="24117"/>
                  </a:lnTo>
                  <a:lnTo>
                    <a:pt x="202907" y="24117"/>
                  </a:lnTo>
                  <a:lnTo>
                    <a:pt x="201485" y="24117"/>
                  </a:lnTo>
                  <a:lnTo>
                    <a:pt x="200075" y="25539"/>
                  </a:lnTo>
                  <a:lnTo>
                    <a:pt x="200075" y="18440"/>
                  </a:lnTo>
                  <a:lnTo>
                    <a:pt x="195808" y="18440"/>
                  </a:lnTo>
                  <a:lnTo>
                    <a:pt x="195808" y="39725"/>
                  </a:lnTo>
                  <a:lnTo>
                    <a:pt x="200075" y="39725"/>
                  </a:lnTo>
                  <a:lnTo>
                    <a:pt x="201485" y="39725"/>
                  </a:lnTo>
                  <a:lnTo>
                    <a:pt x="202907" y="41148"/>
                  </a:lnTo>
                  <a:lnTo>
                    <a:pt x="205727" y="41148"/>
                  </a:lnTo>
                  <a:lnTo>
                    <a:pt x="208584" y="38315"/>
                  </a:lnTo>
                  <a:lnTo>
                    <a:pt x="208584" y="34061"/>
                  </a:lnTo>
                  <a:lnTo>
                    <a:pt x="209994" y="34061"/>
                  </a:lnTo>
                  <a:lnTo>
                    <a:pt x="209994" y="31216"/>
                  </a:lnTo>
                  <a:close/>
                </a:path>
                <a:path w="264160" h="45720">
                  <a:moveTo>
                    <a:pt x="225602" y="31229"/>
                  </a:moveTo>
                  <a:lnTo>
                    <a:pt x="224180" y="31229"/>
                  </a:lnTo>
                  <a:lnTo>
                    <a:pt x="224180" y="28384"/>
                  </a:lnTo>
                  <a:lnTo>
                    <a:pt x="222770" y="28384"/>
                  </a:lnTo>
                  <a:lnTo>
                    <a:pt x="222770" y="26962"/>
                  </a:lnTo>
                  <a:lnTo>
                    <a:pt x="221361" y="26962"/>
                  </a:lnTo>
                  <a:lnTo>
                    <a:pt x="221361" y="29794"/>
                  </a:lnTo>
                  <a:lnTo>
                    <a:pt x="221361" y="36906"/>
                  </a:lnTo>
                  <a:lnTo>
                    <a:pt x="219913" y="38315"/>
                  </a:lnTo>
                  <a:lnTo>
                    <a:pt x="218503" y="38315"/>
                  </a:lnTo>
                  <a:lnTo>
                    <a:pt x="217093" y="38315"/>
                  </a:lnTo>
                  <a:lnTo>
                    <a:pt x="217093" y="36906"/>
                  </a:lnTo>
                  <a:lnTo>
                    <a:pt x="215646" y="36906"/>
                  </a:lnTo>
                  <a:lnTo>
                    <a:pt x="215646" y="29794"/>
                  </a:lnTo>
                  <a:lnTo>
                    <a:pt x="217093" y="29794"/>
                  </a:lnTo>
                  <a:lnTo>
                    <a:pt x="217093" y="28384"/>
                  </a:lnTo>
                  <a:lnTo>
                    <a:pt x="218503" y="28384"/>
                  </a:lnTo>
                  <a:lnTo>
                    <a:pt x="219913" y="29794"/>
                  </a:lnTo>
                  <a:lnTo>
                    <a:pt x="221361" y="29794"/>
                  </a:lnTo>
                  <a:lnTo>
                    <a:pt x="221361" y="26962"/>
                  </a:lnTo>
                  <a:lnTo>
                    <a:pt x="221361" y="25552"/>
                  </a:lnTo>
                  <a:lnTo>
                    <a:pt x="218503" y="25552"/>
                  </a:lnTo>
                  <a:lnTo>
                    <a:pt x="215646" y="25552"/>
                  </a:lnTo>
                  <a:lnTo>
                    <a:pt x="214261" y="26962"/>
                  </a:lnTo>
                  <a:lnTo>
                    <a:pt x="212826" y="26962"/>
                  </a:lnTo>
                  <a:lnTo>
                    <a:pt x="212826" y="28384"/>
                  </a:lnTo>
                  <a:lnTo>
                    <a:pt x="211429" y="29794"/>
                  </a:lnTo>
                  <a:lnTo>
                    <a:pt x="211429" y="36906"/>
                  </a:lnTo>
                  <a:lnTo>
                    <a:pt x="212826" y="38315"/>
                  </a:lnTo>
                  <a:lnTo>
                    <a:pt x="212826" y="39738"/>
                  </a:lnTo>
                  <a:lnTo>
                    <a:pt x="214261" y="39738"/>
                  </a:lnTo>
                  <a:lnTo>
                    <a:pt x="215646" y="41160"/>
                  </a:lnTo>
                  <a:lnTo>
                    <a:pt x="218503" y="41160"/>
                  </a:lnTo>
                  <a:lnTo>
                    <a:pt x="222770" y="41160"/>
                  </a:lnTo>
                  <a:lnTo>
                    <a:pt x="224180" y="39738"/>
                  </a:lnTo>
                  <a:lnTo>
                    <a:pt x="224180" y="38315"/>
                  </a:lnTo>
                  <a:lnTo>
                    <a:pt x="225602" y="36906"/>
                  </a:lnTo>
                  <a:lnTo>
                    <a:pt x="225602" y="31229"/>
                  </a:lnTo>
                  <a:close/>
                </a:path>
                <a:path w="264160" h="45720">
                  <a:moveTo>
                    <a:pt x="238366" y="29794"/>
                  </a:moveTo>
                  <a:lnTo>
                    <a:pt x="236931" y="28384"/>
                  </a:lnTo>
                  <a:lnTo>
                    <a:pt x="236931" y="26949"/>
                  </a:lnTo>
                  <a:lnTo>
                    <a:pt x="232714" y="26949"/>
                  </a:lnTo>
                  <a:lnTo>
                    <a:pt x="229857" y="26949"/>
                  </a:lnTo>
                  <a:lnTo>
                    <a:pt x="227012" y="29794"/>
                  </a:lnTo>
                  <a:lnTo>
                    <a:pt x="227012" y="31216"/>
                  </a:lnTo>
                  <a:lnTo>
                    <a:pt x="231279" y="31216"/>
                  </a:lnTo>
                  <a:lnTo>
                    <a:pt x="231279" y="29794"/>
                  </a:lnTo>
                  <a:lnTo>
                    <a:pt x="232714" y="29794"/>
                  </a:lnTo>
                  <a:lnTo>
                    <a:pt x="234099" y="29794"/>
                  </a:lnTo>
                  <a:lnTo>
                    <a:pt x="234099" y="31216"/>
                  </a:lnTo>
                  <a:lnTo>
                    <a:pt x="235546" y="31216"/>
                  </a:lnTo>
                  <a:lnTo>
                    <a:pt x="235546" y="32639"/>
                  </a:lnTo>
                  <a:lnTo>
                    <a:pt x="235546" y="35471"/>
                  </a:lnTo>
                  <a:lnTo>
                    <a:pt x="235546" y="39725"/>
                  </a:lnTo>
                  <a:lnTo>
                    <a:pt x="232714" y="39725"/>
                  </a:lnTo>
                  <a:lnTo>
                    <a:pt x="229857" y="39725"/>
                  </a:lnTo>
                  <a:lnTo>
                    <a:pt x="229857" y="36906"/>
                  </a:lnTo>
                  <a:lnTo>
                    <a:pt x="231279" y="36906"/>
                  </a:lnTo>
                  <a:lnTo>
                    <a:pt x="231279" y="35471"/>
                  </a:lnTo>
                  <a:lnTo>
                    <a:pt x="232714" y="35471"/>
                  </a:lnTo>
                  <a:lnTo>
                    <a:pt x="235546" y="35471"/>
                  </a:lnTo>
                  <a:lnTo>
                    <a:pt x="235546" y="32639"/>
                  </a:lnTo>
                  <a:lnTo>
                    <a:pt x="232714" y="32639"/>
                  </a:lnTo>
                  <a:lnTo>
                    <a:pt x="229857" y="32639"/>
                  </a:lnTo>
                  <a:lnTo>
                    <a:pt x="228422" y="34061"/>
                  </a:lnTo>
                  <a:lnTo>
                    <a:pt x="227012" y="34061"/>
                  </a:lnTo>
                  <a:lnTo>
                    <a:pt x="227012" y="41160"/>
                  </a:lnTo>
                  <a:lnTo>
                    <a:pt x="228422" y="41160"/>
                  </a:lnTo>
                  <a:lnTo>
                    <a:pt x="228422" y="42570"/>
                  </a:lnTo>
                  <a:lnTo>
                    <a:pt x="232714" y="42570"/>
                  </a:lnTo>
                  <a:lnTo>
                    <a:pt x="234099" y="42570"/>
                  </a:lnTo>
                  <a:lnTo>
                    <a:pt x="234099" y="41160"/>
                  </a:lnTo>
                  <a:lnTo>
                    <a:pt x="235546" y="41160"/>
                  </a:lnTo>
                  <a:lnTo>
                    <a:pt x="235546" y="42570"/>
                  </a:lnTo>
                  <a:lnTo>
                    <a:pt x="238366" y="42570"/>
                  </a:lnTo>
                  <a:lnTo>
                    <a:pt x="238366" y="41160"/>
                  </a:lnTo>
                  <a:lnTo>
                    <a:pt x="238366" y="29794"/>
                  </a:lnTo>
                  <a:close/>
                </a:path>
                <a:path w="264160" h="45720">
                  <a:moveTo>
                    <a:pt x="249707" y="28384"/>
                  </a:moveTo>
                  <a:lnTo>
                    <a:pt x="246875" y="28384"/>
                  </a:lnTo>
                  <a:lnTo>
                    <a:pt x="246875" y="29794"/>
                  </a:lnTo>
                  <a:lnTo>
                    <a:pt x="245465" y="29794"/>
                  </a:lnTo>
                  <a:lnTo>
                    <a:pt x="245465" y="28384"/>
                  </a:lnTo>
                  <a:lnTo>
                    <a:pt x="242633" y="28384"/>
                  </a:lnTo>
                  <a:lnTo>
                    <a:pt x="242633" y="42570"/>
                  </a:lnTo>
                  <a:lnTo>
                    <a:pt x="245465" y="43992"/>
                  </a:lnTo>
                  <a:lnTo>
                    <a:pt x="245465" y="32639"/>
                  </a:lnTo>
                  <a:lnTo>
                    <a:pt x="248285" y="32639"/>
                  </a:lnTo>
                  <a:lnTo>
                    <a:pt x="249707" y="32639"/>
                  </a:lnTo>
                  <a:lnTo>
                    <a:pt x="249707" y="28384"/>
                  </a:lnTo>
                  <a:close/>
                </a:path>
                <a:path w="264160" h="45720">
                  <a:moveTo>
                    <a:pt x="263918" y="24117"/>
                  </a:moveTo>
                  <a:lnTo>
                    <a:pt x="261073" y="24117"/>
                  </a:lnTo>
                  <a:lnTo>
                    <a:pt x="261073" y="31229"/>
                  </a:lnTo>
                  <a:lnTo>
                    <a:pt x="261073" y="35483"/>
                  </a:lnTo>
                  <a:lnTo>
                    <a:pt x="261073" y="39738"/>
                  </a:lnTo>
                  <a:lnTo>
                    <a:pt x="259651" y="41160"/>
                  </a:lnTo>
                  <a:lnTo>
                    <a:pt x="258216" y="41160"/>
                  </a:lnTo>
                  <a:lnTo>
                    <a:pt x="255384" y="41160"/>
                  </a:lnTo>
                  <a:lnTo>
                    <a:pt x="255384" y="32639"/>
                  </a:lnTo>
                  <a:lnTo>
                    <a:pt x="258216" y="32639"/>
                  </a:lnTo>
                  <a:lnTo>
                    <a:pt x="259651" y="32639"/>
                  </a:lnTo>
                  <a:lnTo>
                    <a:pt x="259651" y="34061"/>
                  </a:lnTo>
                  <a:lnTo>
                    <a:pt x="261073" y="35483"/>
                  </a:lnTo>
                  <a:lnTo>
                    <a:pt x="261073" y="31229"/>
                  </a:lnTo>
                  <a:lnTo>
                    <a:pt x="259651" y="31229"/>
                  </a:lnTo>
                  <a:lnTo>
                    <a:pt x="259651" y="29794"/>
                  </a:lnTo>
                  <a:lnTo>
                    <a:pt x="258216" y="29794"/>
                  </a:lnTo>
                  <a:lnTo>
                    <a:pt x="258216" y="28384"/>
                  </a:lnTo>
                  <a:lnTo>
                    <a:pt x="255384" y="28384"/>
                  </a:lnTo>
                  <a:lnTo>
                    <a:pt x="255384" y="29794"/>
                  </a:lnTo>
                  <a:lnTo>
                    <a:pt x="254000" y="29794"/>
                  </a:lnTo>
                  <a:lnTo>
                    <a:pt x="252564" y="31229"/>
                  </a:lnTo>
                  <a:lnTo>
                    <a:pt x="251142" y="31229"/>
                  </a:lnTo>
                  <a:lnTo>
                    <a:pt x="251142" y="41160"/>
                  </a:lnTo>
                  <a:lnTo>
                    <a:pt x="252564" y="41160"/>
                  </a:lnTo>
                  <a:lnTo>
                    <a:pt x="252564" y="42570"/>
                  </a:lnTo>
                  <a:lnTo>
                    <a:pt x="254000" y="43992"/>
                  </a:lnTo>
                  <a:lnTo>
                    <a:pt x="255384" y="43992"/>
                  </a:lnTo>
                  <a:lnTo>
                    <a:pt x="255384" y="45402"/>
                  </a:lnTo>
                  <a:lnTo>
                    <a:pt x="258216" y="45402"/>
                  </a:lnTo>
                  <a:lnTo>
                    <a:pt x="258216" y="43992"/>
                  </a:lnTo>
                  <a:lnTo>
                    <a:pt x="259651" y="43992"/>
                  </a:lnTo>
                  <a:lnTo>
                    <a:pt x="261073" y="42570"/>
                  </a:lnTo>
                  <a:lnTo>
                    <a:pt x="261073" y="45402"/>
                  </a:lnTo>
                  <a:lnTo>
                    <a:pt x="263918" y="45402"/>
                  </a:lnTo>
                  <a:lnTo>
                    <a:pt x="263918" y="42570"/>
                  </a:lnTo>
                  <a:lnTo>
                    <a:pt x="263918" y="31229"/>
                  </a:lnTo>
                  <a:lnTo>
                    <a:pt x="263918" y="241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039190" y="6254400"/>
              <a:ext cx="645795" cy="2023745"/>
            </a:xfrm>
            <a:custGeom>
              <a:avLst/>
              <a:gdLst/>
              <a:ahLst/>
              <a:cxnLst/>
              <a:rect l="l" t="t" r="r" b="b"/>
              <a:pathLst>
                <a:path w="645795" h="2023745">
                  <a:moveTo>
                    <a:pt x="645566" y="1838871"/>
                  </a:moveTo>
                  <a:lnTo>
                    <a:pt x="645566" y="59575"/>
                  </a:lnTo>
                  <a:lnTo>
                    <a:pt x="0" y="0"/>
                  </a:lnTo>
                  <a:lnTo>
                    <a:pt x="0" y="2023300"/>
                  </a:lnTo>
                  <a:lnTo>
                    <a:pt x="645566" y="18388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083145" y="6267151"/>
              <a:ext cx="120650" cy="46990"/>
            </a:xfrm>
            <a:custGeom>
              <a:avLst/>
              <a:gdLst/>
              <a:ahLst/>
              <a:cxnLst/>
              <a:rect l="l" t="t" r="r" b="b"/>
              <a:pathLst>
                <a:path w="120650" h="46989">
                  <a:moveTo>
                    <a:pt x="0" y="0"/>
                  </a:moveTo>
                  <a:lnTo>
                    <a:pt x="0" y="36906"/>
                  </a:lnTo>
                  <a:lnTo>
                    <a:pt x="120650" y="46824"/>
                  </a:lnTo>
                  <a:lnTo>
                    <a:pt x="120650" y="113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090251" y="6277101"/>
              <a:ext cx="107950" cy="28575"/>
            </a:xfrm>
            <a:custGeom>
              <a:avLst/>
              <a:gdLst/>
              <a:ahLst/>
              <a:cxnLst/>
              <a:rect l="l" t="t" r="r" b="b"/>
              <a:pathLst>
                <a:path w="107950" h="28575">
                  <a:moveTo>
                    <a:pt x="12750" y="11341"/>
                  </a:moveTo>
                  <a:lnTo>
                    <a:pt x="11366" y="11341"/>
                  </a:lnTo>
                  <a:lnTo>
                    <a:pt x="11366" y="9918"/>
                  </a:lnTo>
                  <a:lnTo>
                    <a:pt x="9931" y="9918"/>
                  </a:lnTo>
                  <a:lnTo>
                    <a:pt x="9931" y="8509"/>
                  </a:lnTo>
                  <a:lnTo>
                    <a:pt x="8509" y="8509"/>
                  </a:lnTo>
                  <a:lnTo>
                    <a:pt x="7099" y="7086"/>
                  </a:lnTo>
                  <a:lnTo>
                    <a:pt x="5689" y="7086"/>
                  </a:lnTo>
                  <a:lnTo>
                    <a:pt x="5689" y="4254"/>
                  </a:lnTo>
                  <a:lnTo>
                    <a:pt x="9931" y="4254"/>
                  </a:lnTo>
                  <a:lnTo>
                    <a:pt x="9931" y="5676"/>
                  </a:lnTo>
                  <a:lnTo>
                    <a:pt x="11366" y="5676"/>
                  </a:lnTo>
                  <a:lnTo>
                    <a:pt x="11366" y="1422"/>
                  </a:lnTo>
                  <a:lnTo>
                    <a:pt x="8509" y="1422"/>
                  </a:lnTo>
                  <a:lnTo>
                    <a:pt x="7099" y="0"/>
                  </a:lnTo>
                  <a:lnTo>
                    <a:pt x="5689" y="0"/>
                  </a:lnTo>
                  <a:lnTo>
                    <a:pt x="4241" y="1422"/>
                  </a:lnTo>
                  <a:lnTo>
                    <a:pt x="1397" y="1422"/>
                  </a:lnTo>
                  <a:lnTo>
                    <a:pt x="1397" y="4254"/>
                  </a:lnTo>
                  <a:lnTo>
                    <a:pt x="0" y="4254"/>
                  </a:lnTo>
                  <a:lnTo>
                    <a:pt x="0" y="7086"/>
                  </a:lnTo>
                  <a:lnTo>
                    <a:pt x="1397" y="8509"/>
                  </a:lnTo>
                  <a:lnTo>
                    <a:pt x="1397" y="9918"/>
                  </a:lnTo>
                  <a:lnTo>
                    <a:pt x="2832" y="11341"/>
                  </a:lnTo>
                  <a:lnTo>
                    <a:pt x="4241" y="11341"/>
                  </a:lnTo>
                  <a:lnTo>
                    <a:pt x="4241" y="12763"/>
                  </a:lnTo>
                  <a:lnTo>
                    <a:pt x="5689" y="12763"/>
                  </a:lnTo>
                  <a:lnTo>
                    <a:pt x="7099" y="14185"/>
                  </a:lnTo>
                  <a:lnTo>
                    <a:pt x="8509" y="14185"/>
                  </a:lnTo>
                  <a:lnTo>
                    <a:pt x="8509" y="17030"/>
                  </a:lnTo>
                  <a:lnTo>
                    <a:pt x="1397" y="17030"/>
                  </a:lnTo>
                  <a:lnTo>
                    <a:pt x="1397" y="15595"/>
                  </a:lnTo>
                  <a:lnTo>
                    <a:pt x="0" y="15595"/>
                  </a:lnTo>
                  <a:lnTo>
                    <a:pt x="0" y="19850"/>
                  </a:lnTo>
                  <a:lnTo>
                    <a:pt x="2832" y="19850"/>
                  </a:lnTo>
                  <a:lnTo>
                    <a:pt x="4241" y="21272"/>
                  </a:lnTo>
                  <a:lnTo>
                    <a:pt x="9931" y="21272"/>
                  </a:lnTo>
                  <a:lnTo>
                    <a:pt x="11366" y="19850"/>
                  </a:lnTo>
                  <a:lnTo>
                    <a:pt x="12750" y="18440"/>
                  </a:lnTo>
                  <a:lnTo>
                    <a:pt x="12750" y="17030"/>
                  </a:lnTo>
                  <a:lnTo>
                    <a:pt x="12750" y="11341"/>
                  </a:lnTo>
                  <a:close/>
                </a:path>
                <a:path w="107950" h="28575">
                  <a:moveTo>
                    <a:pt x="21285" y="2832"/>
                  </a:moveTo>
                  <a:lnTo>
                    <a:pt x="15608" y="1422"/>
                  </a:lnTo>
                  <a:lnTo>
                    <a:pt x="15608" y="21272"/>
                  </a:lnTo>
                  <a:lnTo>
                    <a:pt x="21285" y="21272"/>
                  </a:lnTo>
                  <a:lnTo>
                    <a:pt x="21285" y="2832"/>
                  </a:lnTo>
                  <a:close/>
                </a:path>
                <a:path w="107950" h="28575">
                  <a:moveTo>
                    <a:pt x="36893" y="4254"/>
                  </a:moveTo>
                  <a:lnTo>
                    <a:pt x="24117" y="2844"/>
                  </a:lnTo>
                  <a:lnTo>
                    <a:pt x="24117" y="22694"/>
                  </a:lnTo>
                  <a:lnTo>
                    <a:pt x="36893" y="22694"/>
                  </a:lnTo>
                  <a:lnTo>
                    <a:pt x="36893" y="19850"/>
                  </a:lnTo>
                  <a:lnTo>
                    <a:pt x="29819" y="18440"/>
                  </a:lnTo>
                  <a:lnTo>
                    <a:pt x="29819" y="14185"/>
                  </a:lnTo>
                  <a:lnTo>
                    <a:pt x="35483" y="15595"/>
                  </a:lnTo>
                  <a:lnTo>
                    <a:pt x="35483" y="11341"/>
                  </a:lnTo>
                  <a:lnTo>
                    <a:pt x="29819" y="11341"/>
                  </a:lnTo>
                  <a:lnTo>
                    <a:pt x="29819" y="7086"/>
                  </a:lnTo>
                  <a:lnTo>
                    <a:pt x="36893" y="7086"/>
                  </a:lnTo>
                  <a:lnTo>
                    <a:pt x="36893" y="4254"/>
                  </a:lnTo>
                  <a:close/>
                </a:path>
                <a:path w="107950" h="28575">
                  <a:moveTo>
                    <a:pt x="59626" y="5676"/>
                  </a:moveTo>
                  <a:lnTo>
                    <a:pt x="53924" y="5676"/>
                  </a:lnTo>
                  <a:lnTo>
                    <a:pt x="49682" y="17018"/>
                  </a:lnTo>
                  <a:lnTo>
                    <a:pt x="45415" y="4241"/>
                  </a:lnTo>
                  <a:lnTo>
                    <a:pt x="39751" y="4241"/>
                  </a:lnTo>
                  <a:lnTo>
                    <a:pt x="39751" y="24117"/>
                  </a:lnTo>
                  <a:lnTo>
                    <a:pt x="42583" y="24117"/>
                  </a:lnTo>
                  <a:lnTo>
                    <a:pt x="42583" y="11341"/>
                  </a:lnTo>
                  <a:lnTo>
                    <a:pt x="46824" y="24117"/>
                  </a:lnTo>
                  <a:lnTo>
                    <a:pt x="51092" y="24117"/>
                  </a:lnTo>
                  <a:lnTo>
                    <a:pt x="55333" y="12750"/>
                  </a:lnTo>
                  <a:lnTo>
                    <a:pt x="55333" y="25527"/>
                  </a:lnTo>
                  <a:lnTo>
                    <a:pt x="59626" y="25527"/>
                  </a:lnTo>
                  <a:lnTo>
                    <a:pt x="59626" y="5676"/>
                  </a:lnTo>
                  <a:close/>
                </a:path>
                <a:path w="107950" h="28575">
                  <a:moveTo>
                    <a:pt x="76606" y="7099"/>
                  </a:moveTo>
                  <a:lnTo>
                    <a:pt x="63855" y="5676"/>
                  </a:lnTo>
                  <a:lnTo>
                    <a:pt x="63855" y="25539"/>
                  </a:lnTo>
                  <a:lnTo>
                    <a:pt x="76606" y="26962"/>
                  </a:lnTo>
                  <a:lnTo>
                    <a:pt x="76606" y="22694"/>
                  </a:lnTo>
                  <a:lnTo>
                    <a:pt x="68122" y="22694"/>
                  </a:lnTo>
                  <a:lnTo>
                    <a:pt x="68122" y="17030"/>
                  </a:lnTo>
                  <a:lnTo>
                    <a:pt x="75196" y="18440"/>
                  </a:lnTo>
                  <a:lnTo>
                    <a:pt x="75196" y="15595"/>
                  </a:lnTo>
                  <a:lnTo>
                    <a:pt x="68122" y="14185"/>
                  </a:lnTo>
                  <a:lnTo>
                    <a:pt x="68122" y="9918"/>
                  </a:lnTo>
                  <a:lnTo>
                    <a:pt x="76606" y="11353"/>
                  </a:lnTo>
                  <a:lnTo>
                    <a:pt x="76606" y="7099"/>
                  </a:lnTo>
                  <a:close/>
                </a:path>
                <a:path w="107950" h="28575">
                  <a:moveTo>
                    <a:pt x="93649" y="8509"/>
                  </a:moveTo>
                  <a:lnTo>
                    <a:pt x="89408" y="8509"/>
                  </a:lnTo>
                  <a:lnTo>
                    <a:pt x="89408" y="19850"/>
                  </a:lnTo>
                  <a:lnTo>
                    <a:pt x="83693" y="7099"/>
                  </a:lnTo>
                  <a:lnTo>
                    <a:pt x="78041" y="7099"/>
                  </a:lnTo>
                  <a:lnTo>
                    <a:pt x="78041" y="26962"/>
                  </a:lnTo>
                  <a:lnTo>
                    <a:pt x="82283" y="26962"/>
                  </a:lnTo>
                  <a:lnTo>
                    <a:pt x="82283" y="15595"/>
                  </a:lnTo>
                  <a:lnTo>
                    <a:pt x="87985" y="26962"/>
                  </a:lnTo>
                  <a:lnTo>
                    <a:pt x="93649" y="28371"/>
                  </a:lnTo>
                  <a:lnTo>
                    <a:pt x="93649" y="8509"/>
                  </a:lnTo>
                  <a:close/>
                </a:path>
                <a:path w="107950" h="28575">
                  <a:moveTo>
                    <a:pt x="107835" y="9918"/>
                  </a:moveTo>
                  <a:lnTo>
                    <a:pt x="103568" y="9918"/>
                  </a:lnTo>
                  <a:lnTo>
                    <a:pt x="103568" y="8509"/>
                  </a:lnTo>
                  <a:lnTo>
                    <a:pt x="100761" y="8509"/>
                  </a:lnTo>
                  <a:lnTo>
                    <a:pt x="99326" y="9918"/>
                  </a:lnTo>
                  <a:lnTo>
                    <a:pt x="97917" y="9918"/>
                  </a:lnTo>
                  <a:lnTo>
                    <a:pt x="96507" y="11341"/>
                  </a:lnTo>
                  <a:lnTo>
                    <a:pt x="96507" y="12763"/>
                  </a:lnTo>
                  <a:lnTo>
                    <a:pt x="95059" y="12763"/>
                  </a:lnTo>
                  <a:lnTo>
                    <a:pt x="95059" y="17030"/>
                  </a:lnTo>
                  <a:lnTo>
                    <a:pt x="96507" y="17030"/>
                  </a:lnTo>
                  <a:lnTo>
                    <a:pt x="96507" y="18440"/>
                  </a:lnTo>
                  <a:lnTo>
                    <a:pt x="97917" y="18440"/>
                  </a:lnTo>
                  <a:lnTo>
                    <a:pt x="97917" y="19850"/>
                  </a:lnTo>
                  <a:lnTo>
                    <a:pt x="99326" y="19850"/>
                  </a:lnTo>
                  <a:lnTo>
                    <a:pt x="100761" y="21285"/>
                  </a:lnTo>
                  <a:lnTo>
                    <a:pt x="102184" y="21285"/>
                  </a:lnTo>
                  <a:lnTo>
                    <a:pt x="102184" y="22694"/>
                  </a:lnTo>
                  <a:lnTo>
                    <a:pt x="103568" y="22694"/>
                  </a:lnTo>
                  <a:lnTo>
                    <a:pt x="103568" y="25527"/>
                  </a:lnTo>
                  <a:lnTo>
                    <a:pt x="97917" y="25527"/>
                  </a:lnTo>
                  <a:lnTo>
                    <a:pt x="97917" y="24117"/>
                  </a:lnTo>
                  <a:lnTo>
                    <a:pt x="95059" y="24117"/>
                  </a:lnTo>
                  <a:lnTo>
                    <a:pt x="95059" y="26962"/>
                  </a:lnTo>
                  <a:lnTo>
                    <a:pt x="96507" y="26962"/>
                  </a:lnTo>
                  <a:lnTo>
                    <a:pt x="96507" y="28371"/>
                  </a:lnTo>
                  <a:lnTo>
                    <a:pt x="106426" y="28371"/>
                  </a:lnTo>
                  <a:lnTo>
                    <a:pt x="106426" y="26962"/>
                  </a:lnTo>
                  <a:lnTo>
                    <a:pt x="107835" y="26962"/>
                  </a:lnTo>
                  <a:lnTo>
                    <a:pt x="107835" y="25527"/>
                  </a:lnTo>
                  <a:lnTo>
                    <a:pt x="107835" y="19850"/>
                  </a:lnTo>
                  <a:lnTo>
                    <a:pt x="106426" y="19850"/>
                  </a:lnTo>
                  <a:lnTo>
                    <a:pt x="106426" y="18440"/>
                  </a:lnTo>
                  <a:lnTo>
                    <a:pt x="104990" y="18440"/>
                  </a:lnTo>
                  <a:lnTo>
                    <a:pt x="104990" y="17030"/>
                  </a:lnTo>
                  <a:lnTo>
                    <a:pt x="102184" y="17030"/>
                  </a:lnTo>
                  <a:lnTo>
                    <a:pt x="102184" y="15595"/>
                  </a:lnTo>
                  <a:lnTo>
                    <a:pt x="100761" y="15595"/>
                  </a:lnTo>
                  <a:lnTo>
                    <a:pt x="100761" y="12763"/>
                  </a:lnTo>
                  <a:lnTo>
                    <a:pt x="104990" y="12763"/>
                  </a:lnTo>
                  <a:lnTo>
                    <a:pt x="104990" y="14185"/>
                  </a:lnTo>
                  <a:lnTo>
                    <a:pt x="107835" y="14185"/>
                  </a:lnTo>
                  <a:lnTo>
                    <a:pt x="107835" y="99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060452" y="6257222"/>
              <a:ext cx="607695" cy="2014855"/>
            </a:xfrm>
            <a:custGeom>
              <a:avLst/>
              <a:gdLst/>
              <a:ahLst/>
              <a:cxnLst/>
              <a:rect l="l" t="t" r="r" b="b"/>
              <a:pathLst>
                <a:path w="607695" h="2014854">
                  <a:moveTo>
                    <a:pt x="0" y="0"/>
                  </a:moveTo>
                  <a:lnTo>
                    <a:pt x="0" y="2014816"/>
                  </a:lnTo>
                </a:path>
                <a:path w="607695" h="2014854">
                  <a:moveTo>
                    <a:pt x="607301" y="56756"/>
                  </a:moveTo>
                  <a:lnTo>
                    <a:pt x="607301" y="1841715"/>
                  </a:lnTo>
                </a:path>
                <a:path w="607695" h="2014854">
                  <a:moveTo>
                    <a:pt x="0" y="56756"/>
                  </a:moveTo>
                  <a:lnTo>
                    <a:pt x="607301" y="106426"/>
                  </a:lnTo>
                </a:path>
                <a:path w="607695" h="2014854">
                  <a:moveTo>
                    <a:pt x="0" y="173101"/>
                  </a:moveTo>
                  <a:lnTo>
                    <a:pt x="607301" y="20999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085996" y="6323914"/>
              <a:ext cx="475615" cy="102235"/>
            </a:xfrm>
            <a:custGeom>
              <a:avLst/>
              <a:gdLst/>
              <a:ahLst/>
              <a:cxnLst/>
              <a:rect l="l" t="t" r="r" b="b"/>
              <a:pathLst>
                <a:path w="475614" h="102235">
                  <a:moveTo>
                    <a:pt x="8509" y="83705"/>
                  </a:moveTo>
                  <a:lnTo>
                    <a:pt x="0" y="83705"/>
                  </a:lnTo>
                  <a:lnTo>
                    <a:pt x="0" y="95072"/>
                  </a:lnTo>
                  <a:lnTo>
                    <a:pt x="8509" y="95072"/>
                  </a:lnTo>
                  <a:lnTo>
                    <a:pt x="8509" y="83705"/>
                  </a:lnTo>
                  <a:close/>
                </a:path>
                <a:path w="475614" h="102235">
                  <a:moveTo>
                    <a:pt x="8509" y="70942"/>
                  </a:moveTo>
                  <a:lnTo>
                    <a:pt x="0" y="70942"/>
                  </a:lnTo>
                  <a:lnTo>
                    <a:pt x="0" y="80873"/>
                  </a:lnTo>
                  <a:lnTo>
                    <a:pt x="8509" y="80873"/>
                  </a:lnTo>
                  <a:lnTo>
                    <a:pt x="8509" y="70942"/>
                  </a:lnTo>
                  <a:close/>
                </a:path>
                <a:path w="475614" h="102235">
                  <a:moveTo>
                    <a:pt x="8509" y="56756"/>
                  </a:moveTo>
                  <a:lnTo>
                    <a:pt x="0" y="55333"/>
                  </a:lnTo>
                  <a:lnTo>
                    <a:pt x="0" y="66687"/>
                  </a:lnTo>
                  <a:lnTo>
                    <a:pt x="8509" y="66687"/>
                  </a:lnTo>
                  <a:lnTo>
                    <a:pt x="8509" y="56756"/>
                  </a:lnTo>
                  <a:close/>
                </a:path>
                <a:path w="475614" h="102235">
                  <a:moveTo>
                    <a:pt x="8509" y="42570"/>
                  </a:moveTo>
                  <a:lnTo>
                    <a:pt x="0" y="41160"/>
                  </a:lnTo>
                  <a:lnTo>
                    <a:pt x="0" y="52501"/>
                  </a:lnTo>
                  <a:lnTo>
                    <a:pt x="8509" y="52501"/>
                  </a:lnTo>
                  <a:lnTo>
                    <a:pt x="8509" y="42570"/>
                  </a:lnTo>
                  <a:close/>
                </a:path>
                <a:path w="475614" h="102235">
                  <a:moveTo>
                    <a:pt x="8509" y="28371"/>
                  </a:moveTo>
                  <a:lnTo>
                    <a:pt x="0" y="28371"/>
                  </a:lnTo>
                  <a:lnTo>
                    <a:pt x="0" y="38315"/>
                  </a:lnTo>
                  <a:lnTo>
                    <a:pt x="8509" y="39738"/>
                  </a:lnTo>
                  <a:lnTo>
                    <a:pt x="8509" y="28371"/>
                  </a:lnTo>
                  <a:close/>
                </a:path>
                <a:path w="475614" h="102235">
                  <a:moveTo>
                    <a:pt x="8509" y="14185"/>
                  </a:moveTo>
                  <a:lnTo>
                    <a:pt x="0" y="14185"/>
                  </a:lnTo>
                  <a:lnTo>
                    <a:pt x="0" y="24130"/>
                  </a:lnTo>
                  <a:lnTo>
                    <a:pt x="8509" y="25539"/>
                  </a:lnTo>
                  <a:lnTo>
                    <a:pt x="8509" y="14185"/>
                  </a:lnTo>
                  <a:close/>
                </a:path>
                <a:path w="475614" h="102235">
                  <a:moveTo>
                    <a:pt x="8509" y="0"/>
                  </a:moveTo>
                  <a:lnTo>
                    <a:pt x="0" y="0"/>
                  </a:lnTo>
                  <a:lnTo>
                    <a:pt x="0" y="11366"/>
                  </a:lnTo>
                  <a:lnTo>
                    <a:pt x="8509" y="11366"/>
                  </a:lnTo>
                  <a:lnTo>
                    <a:pt x="8509" y="0"/>
                  </a:lnTo>
                  <a:close/>
                </a:path>
                <a:path w="475614" h="102235">
                  <a:moveTo>
                    <a:pt x="19862" y="85128"/>
                  </a:moveTo>
                  <a:lnTo>
                    <a:pt x="11353" y="85128"/>
                  </a:lnTo>
                  <a:lnTo>
                    <a:pt x="11353" y="95084"/>
                  </a:lnTo>
                  <a:lnTo>
                    <a:pt x="19862" y="96494"/>
                  </a:lnTo>
                  <a:lnTo>
                    <a:pt x="19862" y="85128"/>
                  </a:lnTo>
                  <a:close/>
                </a:path>
                <a:path w="475614" h="102235">
                  <a:moveTo>
                    <a:pt x="19862" y="72377"/>
                  </a:moveTo>
                  <a:lnTo>
                    <a:pt x="11353" y="70954"/>
                  </a:lnTo>
                  <a:lnTo>
                    <a:pt x="11353" y="82296"/>
                  </a:lnTo>
                  <a:lnTo>
                    <a:pt x="19862" y="82296"/>
                  </a:lnTo>
                  <a:lnTo>
                    <a:pt x="19862" y="72377"/>
                  </a:lnTo>
                  <a:close/>
                </a:path>
                <a:path w="475614" h="102235">
                  <a:moveTo>
                    <a:pt x="19862" y="58178"/>
                  </a:moveTo>
                  <a:lnTo>
                    <a:pt x="11353" y="56743"/>
                  </a:lnTo>
                  <a:lnTo>
                    <a:pt x="11353" y="68110"/>
                  </a:lnTo>
                  <a:lnTo>
                    <a:pt x="19862" y="68110"/>
                  </a:lnTo>
                  <a:lnTo>
                    <a:pt x="19862" y="58178"/>
                  </a:lnTo>
                  <a:close/>
                </a:path>
                <a:path w="475614" h="102235">
                  <a:moveTo>
                    <a:pt x="19862" y="43992"/>
                  </a:moveTo>
                  <a:lnTo>
                    <a:pt x="11353" y="42570"/>
                  </a:lnTo>
                  <a:lnTo>
                    <a:pt x="11353" y="53911"/>
                  </a:lnTo>
                  <a:lnTo>
                    <a:pt x="19862" y="53911"/>
                  </a:lnTo>
                  <a:lnTo>
                    <a:pt x="19862" y="43992"/>
                  </a:lnTo>
                  <a:close/>
                </a:path>
                <a:path w="475614" h="102235">
                  <a:moveTo>
                    <a:pt x="19862" y="29794"/>
                  </a:moveTo>
                  <a:lnTo>
                    <a:pt x="11353" y="29794"/>
                  </a:lnTo>
                  <a:lnTo>
                    <a:pt x="11353" y="39738"/>
                  </a:lnTo>
                  <a:lnTo>
                    <a:pt x="19862" y="41148"/>
                  </a:lnTo>
                  <a:lnTo>
                    <a:pt x="19862" y="29794"/>
                  </a:lnTo>
                  <a:close/>
                </a:path>
                <a:path w="475614" h="102235">
                  <a:moveTo>
                    <a:pt x="19862" y="15608"/>
                  </a:moveTo>
                  <a:lnTo>
                    <a:pt x="11353" y="15608"/>
                  </a:lnTo>
                  <a:lnTo>
                    <a:pt x="11353" y="25539"/>
                  </a:lnTo>
                  <a:lnTo>
                    <a:pt x="19862" y="26962"/>
                  </a:lnTo>
                  <a:lnTo>
                    <a:pt x="19862" y="15608"/>
                  </a:lnTo>
                  <a:close/>
                </a:path>
                <a:path w="475614" h="102235">
                  <a:moveTo>
                    <a:pt x="19862" y="1422"/>
                  </a:moveTo>
                  <a:lnTo>
                    <a:pt x="11353" y="1422"/>
                  </a:lnTo>
                  <a:lnTo>
                    <a:pt x="11353" y="11366"/>
                  </a:lnTo>
                  <a:lnTo>
                    <a:pt x="19862" y="12776"/>
                  </a:lnTo>
                  <a:lnTo>
                    <a:pt x="19862" y="1422"/>
                  </a:lnTo>
                  <a:close/>
                </a:path>
                <a:path w="475614" h="102235">
                  <a:moveTo>
                    <a:pt x="32639" y="86563"/>
                  </a:moveTo>
                  <a:lnTo>
                    <a:pt x="22720" y="85128"/>
                  </a:lnTo>
                  <a:lnTo>
                    <a:pt x="22720" y="96494"/>
                  </a:lnTo>
                  <a:lnTo>
                    <a:pt x="32639" y="96494"/>
                  </a:lnTo>
                  <a:lnTo>
                    <a:pt x="32639" y="86563"/>
                  </a:lnTo>
                  <a:close/>
                </a:path>
                <a:path w="475614" h="102235">
                  <a:moveTo>
                    <a:pt x="32639" y="58178"/>
                  </a:moveTo>
                  <a:lnTo>
                    <a:pt x="22720" y="58178"/>
                  </a:lnTo>
                  <a:lnTo>
                    <a:pt x="22720" y="68122"/>
                  </a:lnTo>
                  <a:lnTo>
                    <a:pt x="32639" y="69532"/>
                  </a:lnTo>
                  <a:lnTo>
                    <a:pt x="32639" y="58178"/>
                  </a:lnTo>
                  <a:close/>
                </a:path>
                <a:path w="475614" h="102235">
                  <a:moveTo>
                    <a:pt x="32639" y="43992"/>
                  </a:moveTo>
                  <a:lnTo>
                    <a:pt x="22720" y="43992"/>
                  </a:lnTo>
                  <a:lnTo>
                    <a:pt x="22720" y="53924"/>
                  </a:lnTo>
                  <a:lnTo>
                    <a:pt x="32639" y="55346"/>
                  </a:lnTo>
                  <a:lnTo>
                    <a:pt x="32639" y="43992"/>
                  </a:lnTo>
                  <a:close/>
                </a:path>
                <a:path w="475614" h="102235">
                  <a:moveTo>
                    <a:pt x="32639" y="31216"/>
                  </a:moveTo>
                  <a:lnTo>
                    <a:pt x="22720" y="29794"/>
                  </a:lnTo>
                  <a:lnTo>
                    <a:pt x="22720" y="41148"/>
                  </a:lnTo>
                  <a:lnTo>
                    <a:pt x="32639" y="41148"/>
                  </a:lnTo>
                  <a:lnTo>
                    <a:pt x="32639" y="31216"/>
                  </a:lnTo>
                  <a:close/>
                </a:path>
                <a:path w="475614" h="102235">
                  <a:moveTo>
                    <a:pt x="32639" y="17030"/>
                  </a:moveTo>
                  <a:lnTo>
                    <a:pt x="22720" y="15608"/>
                  </a:lnTo>
                  <a:lnTo>
                    <a:pt x="22720" y="26962"/>
                  </a:lnTo>
                  <a:lnTo>
                    <a:pt x="32639" y="26962"/>
                  </a:lnTo>
                  <a:lnTo>
                    <a:pt x="32639" y="17030"/>
                  </a:lnTo>
                  <a:close/>
                </a:path>
                <a:path w="475614" h="102235">
                  <a:moveTo>
                    <a:pt x="32639" y="2844"/>
                  </a:moveTo>
                  <a:lnTo>
                    <a:pt x="22720" y="1422"/>
                  </a:lnTo>
                  <a:lnTo>
                    <a:pt x="22720" y="12776"/>
                  </a:lnTo>
                  <a:lnTo>
                    <a:pt x="32639" y="12776"/>
                  </a:lnTo>
                  <a:lnTo>
                    <a:pt x="32639" y="2844"/>
                  </a:lnTo>
                  <a:close/>
                </a:path>
                <a:path w="475614" h="102235">
                  <a:moveTo>
                    <a:pt x="32651" y="72364"/>
                  </a:moveTo>
                  <a:lnTo>
                    <a:pt x="22733" y="72364"/>
                  </a:lnTo>
                  <a:lnTo>
                    <a:pt x="22733" y="82283"/>
                  </a:lnTo>
                  <a:lnTo>
                    <a:pt x="32651" y="82283"/>
                  </a:lnTo>
                  <a:lnTo>
                    <a:pt x="32651" y="72364"/>
                  </a:lnTo>
                  <a:close/>
                </a:path>
                <a:path w="475614" h="102235">
                  <a:moveTo>
                    <a:pt x="44005" y="86563"/>
                  </a:moveTo>
                  <a:lnTo>
                    <a:pt x="35471" y="86563"/>
                  </a:lnTo>
                  <a:lnTo>
                    <a:pt x="35471" y="96494"/>
                  </a:lnTo>
                  <a:lnTo>
                    <a:pt x="44005" y="97904"/>
                  </a:lnTo>
                  <a:lnTo>
                    <a:pt x="44005" y="86563"/>
                  </a:lnTo>
                  <a:close/>
                </a:path>
                <a:path w="475614" h="102235">
                  <a:moveTo>
                    <a:pt x="44005" y="72377"/>
                  </a:moveTo>
                  <a:lnTo>
                    <a:pt x="35471" y="72377"/>
                  </a:lnTo>
                  <a:lnTo>
                    <a:pt x="35471" y="82296"/>
                  </a:lnTo>
                  <a:lnTo>
                    <a:pt x="44005" y="83718"/>
                  </a:lnTo>
                  <a:lnTo>
                    <a:pt x="44005" y="72377"/>
                  </a:lnTo>
                  <a:close/>
                </a:path>
                <a:path w="475614" h="102235">
                  <a:moveTo>
                    <a:pt x="44005" y="59601"/>
                  </a:moveTo>
                  <a:lnTo>
                    <a:pt x="35471" y="58178"/>
                  </a:lnTo>
                  <a:lnTo>
                    <a:pt x="35471" y="69532"/>
                  </a:lnTo>
                  <a:lnTo>
                    <a:pt x="44005" y="69532"/>
                  </a:lnTo>
                  <a:lnTo>
                    <a:pt x="44005" y="59601"/>
                  </a:lnTo>
                  <a:close/>
                </a:path>
                <a:path w="475614" h="102235">
                  <a:moveTo>
                    <a:pt x="44005" y="45415"/>
                  </a:moveTo>
                  <a:lnTo>
                    <a:pt x="35471" y="43992"/>
                  </a:lnTo>
                  <a:lnTo>
                    <a:pt x="35471" y="55346"/>
                  </a:lnTo>
                  <a:lnTo>
                    <a:pt x="44005" y="55346"/>
                  </a:lnTo>
                  <a:lnTo>
                    <a:pt x="44005" y="45415"/>
                  </a:lnTo>
                  <a:close/>
                </a:path>
                <a:path w="475614" h="102235">
                  <a:moveTo>
                    <a:pt x="44005" y="31216"/>
                  </a:moveTo>
                  <a:lnTo>
                    <a:pt x="35471" y="31216"/>
                  </a:lnTo>
                  <a:lnTo>
                    <a:pt x="35471" y="41148"/>
                  </a:lnTo>
                  <a:lnTo>
                    <a:pt x="44005" y="41148"/>
                  </a:lnTo>
                  <a:lnTo>
                    <a:pt x="44005" y="31216"/>
                  </a:lnTo>
                  <a:close/>
                </a:path>
                <a:path w="475614" h="102235">
                  <a:moveTo>
                    <a:pt x="44005" y="18453"/>
                  </a:moveTo>
                  <a:lnTo>
                    <a:pt x="35471" y="17030"/>
                  </a:lnTo>
                  <a:lnTo>
                    <a:pt x="35471" y="26974"/>
                  </a:lnTo>
                  <a:lnTo>
                    <a:pt x="44005" y="28384"/>
                  </a:lnTo>
                  <a:lnTo>
                    <a:pt x="44005" y="18453"/>
                  </a:lnTo>
                  <a:close/>
                </a:path>
                <a:path w="475614" h="102235">
                  <a:moveTo>
                    <a:pt x="44005" y="4254"/>
                  </a:moveTo>
                  <a:lnTo>
                    <a:pt x="35471" y="2844"/>
                  </a:lnTo>
                  <a:lnTo>
                    <a:pt x="35471" y="12776"/>
                  </a:lnTo>
                  <a:lnTo>
                    <a:pt x="44005" y="14185"/>
                  </a:lnTo>
                  <a:lnTo>
                    <a:pt x="44005" y="4254"/>
                  </a:lnTo>
                  <a:close/>
                </a:path>
                <a:path w="475614" h="102235">
                  <a:moveTo>
                    <a:pt x="55333" y="87972"/>
                  </a:moveTo>
                  <a:lnTo>
                    <a:pt x="46824" y="86563"/>
                  </a:lnTo>
                  <a:lnTo>
                    <a:pt x="46824" y="97904"/>
                  </a:lnTo>
                  <a:lnTo>
                    <a:pt x="55333" y="97904"/>
                  </a:lnTo>
                  <a:lnTo>
                    <a:pt x="55333" y="87972"/>
                  </a:lnTo>
                  <a:close/>
                </a:path>
                <a:path w="475614" h="102235">
                  <a:moveTo>
                    <a:pt x="55333" y="73787"/>
                  </a:moveTo>
                  <a:lnTo>
                    <a:pt x="46824" y="72377"/>
                  </a:lnTo>
                  <a:lnTo>
                    <a:pt x="46824" y="83718"/>
                  </a:lnTo>
                  <a:lnTo>
                    <a:pt x="55333" y="83718"/>
                  </a:lnTo>
                  <a:lnTo>
                    <a:pt x="55333" y="73787"/>
                  </a:lnTo>
                  <a:close/>
                </a:path>
                <a:path w="475614" h="102235">
                  <a:moveTo>
                    <a:pt x="55333" y="59588"/>
                  </a:moveTo>
                  <a:lnTo>
                    <a:pt x="46824" y="59588"/>
                  </a:lnTo>
                  <a:lnTo>
                    <a:pt x="46824" y="69532"/>
                  </a:lnTo>
                  <a:lnTo>
                    <a:pt x="55333" y="70942"/>
                  </a:lnTo>
                  <a:lnTo>
                    <a:pt x="55333" y="59588"/>
                  </a:lnTo>
                  <a:close/>
                </a:path>
                <a:path w="475614" h="102235">
                  <a:moveTo>
                    <a:pt x="55333" y="46824"/>
                  </a:moveTo>
                  <a:lnTo>
                    <a:pt x="46824" y="45402"/>
                  </a:lnTo>
                  <a:lnTo>
                    <a:pt x="46824" y="55346"/>
                  </a:lnTo>
                  <a:lnTo>
                    <a:pt x="55333" y="56756"/>
                  </a:lnTo>
                  <a:lnTo>
                    <a:pt x="55333" y="46824"/>
                  </a:lnTo>
                  <a:close/>
                </a:path>
                <a:path w="475614" h="102235">
                  <a:moveTo>
                    <a:pt x="55333" y="32651"/>
                  </a:moveTo>
                  <a:lnTo>
                    <a:pt x="46824" y="31216"/>
                  </a:lnTo>
                  <a:lnTo>
                    <a:pt x="46824" y="42570"/>
                  </a:lnTo>
                  <a:lnTo>
                    <a:pt x="55333" y="42570"/>
                  </a:lnTo>
                  <a:lnTo>
                    <a:pt x="55333" y="32651"/>
                  </a:lnTo>
                  <a:close/>
                </a:path>
                <a:path w="475614" h="102235">
                  <a:moveTo>
                    <a:pt x="55333" y="18440"/>
                  </a:moveTo>
                  <a:lnTo>
                    <a:pt x="46824" y="18440"/>
                  </a:lnTo>
                  <a:lnTo>
                    <a:pt x="46824" y="28384"/>
                  </a:lnTo>
                  <a:lnTo>
                    <a:pt x="55333" y="29806"/>
                  </a:lnTo>
                  <a:lnTo>
                    <a:pt x="55333" y="18440"/>
                  </a:lnTo>
                  <a:close/>
                </a:path>
                <a:path w="475614" h="102235">
                  <a:moveTo>
                    <a:pt x="55333" y="4254"/>
                  </a:moveTo>
                  <a:lnTo>
                    <a:pt x="46824" y="4254"/>
                  </a:lnTo>
                  <a:lnTo>
                    <a:pt x="46824" y="14198"/>
                  </a:lnTo>
                  <a:lnTo>
                    <a:pt x="55333" y="15621"/>
                  </a:lnTo>
                  <a:lnTo>
                    <a:pt x="55333" y="4254"/>
                  </a:lnTo>
                  <a:close/>
                </a:path>
                <a:path w="475614" h="102235">
                  <a:moveTo>
                    <a:pt x="66700" y="87972"/>
                  </a:moveTo>
                  <a:lnTo>
                    <a:pt x="58166" y="87972"/>
                  </a:lnTo>
                  <a:lnTo>
                    <a:pt x="58166" y="97904"/>
                  </a:lnTo>
                  <a:lnTo>
                    <a:pt x="66700" y="99314"/>
                  </a:lnTo>
                  <a:lnTo>
                    <a:pt x="66700" y="87972"/>
                  </a:lnTo>
                  <a:close/>
                </a:path>
                <a:path w="475614" h="102235">
                  <a:moveTo>
                    <a:pt x="66700" y="73774"/>
                  </a:moveTo>
                  <a:lnTo>
                    <a:pt x="58166" y="73774"/>
                  </a:lnTo>
                  <a:lnTo>
                    <a:pt x="58166" y="83718"/>
                  </a:lnTo>
                  <a:lnTo>
                    <a:pt x="66700" y="85128"/>
                  </a:lnTo>
                  <a:lnTo>
                    <a:pt x="66700" y="73774"/>
                  </a:lnTo>
                  <a:close/>
                </a:path>
                <a:path w="475614" h="102235">
                  <a:moveTo>
                    <a:pt x="66700" y="61010"/>
                  </a:moveTo>
                  <a:lnTo>
                    <a:pt x="58153" y="61010"/>
                  </a:lnTo>
                  <a:lnTo>
                    <a:pt x="58153" y="70929"/>
                  </a:lnTo>
                  <a:lnTo>
                    <a:pt x="66700" y="70929"/>
                  </a:lnTo>
                  <a:lnTo>
                    <a:pt x="66700" y="61010"/>
                  </a:lnTo>
                  <a:close/>
                </a:path>
                <a:path w="475614" h="102235">
                  <a:moveTo>
                    <a:pt x="66700" y="46812"/>
                  </a:moveTo>
                  <a:lnTo>
                    <a:pt x="58166" y="46812"/>
                  </a:lnTo>
                  <a:lnTo>
                    <a:pt x="58166" y="56756"/>
                  </a:lnTo>
                  <a:lnTo>
                    <a:pt x="66700" y="58178"/>
                  </a:lnTo>
                  <a:lnTo>
                    <a:pt x="66700" y="46812"/>
                  </a:lnTo>
                  <a:close/>
                </a:path>
                <a:path w="475614" h="102235">
                  <a:moveTo>
                    <a:pt x="66700" y="32639"/>
                  </a:moveTo>
                  <a:lnTo>
                    <a:pt x="58166" y="32639"/>
                  </a:lnTo>
                  <a:lnTo>
                    <a:pt x="58166" y="42570"/>
                  </a:lnTo>
                  <a:lnTo>
                    <a:pt x="66700" y="43992"/>
                  </a:lnTo>
                  <a:lnTo>
                    <a:pt x="66700" y="32639"/>
                  </a:lnTo>
                  <a:close/>
                </a:path>
                <a:path w="475614" h="102235">
                  <a:moveTo>
                    <a:pt x="66700" y="19862"/>
                  </a:moveTo>
                  <a:lnTo>
                    <a:pt x="58166" y="18440"/>
                  </a:lnTo>
                  <a:lnTo>
                    <a:pt x="58166" y="29806"/>
                  </a:lnTo>
                  <a:lnTo>
                    <a:pt x="66700" y="29806"/>
                  </a:lnTo>
                  <a:lnTo>
                    <a:pt x="66700" y="19862"/>
                  </a:lnTo>
                  <a:close/>
                </a:path>
                <a:path w="475614" h="102235">
                  <a:moveTo>
                    <a:pt x="66700" y="5689"/>
                  </a:moveTo>
                  <a:lnTo>
                    <a:pt x="58166" y="4254"/>
                  </a:lnTo>
                  <a:lnTo>
                    <a:pt x="58166" y="15621"/>
                  </a:lnTo>
                  <a:lnTo>
                    <a:pt x="66700" y="15621"/>
                  </a:lnTo>
                  <a:lnTo>
                    <a:pt x="66700" y="5689"/>
                  </a:lnTo>
                  <a:close/>
                </a:path>
                <a:path w="475614" h="102235">
                  <a:moveTo>
                    <a:pt x="78041" y="89395"/>
                  </a:moveTo>
                  <a:lnTo>
                    <a:pt x="69532" y="87972"/>
                  </a:lnTo>
                  <a:lnTo>
                    <a:pt x="69532" y="99314"/>
                  </a:lnTo>
                  <a:lnTo>
                    <a:pt x="78041" y="99314"/>
                  </a:lnTo>
                  <a:lnTo>
                    <a:pt x="78041" y="89395"/>
                  </a:lnTo>
                  <a:close/>
                </a:path>
                <a:path w="475614" h="102235">
                  <a:moveTo>
                    <a:pt x="78041" y="75196"/>
                  </a:moveTo>
                  <a:lnTo>
                    <a:pt x="69532" y="75196"/>
                  </a:lnTo>
                  <a:lnTo>
                    <a:pt x="69532" y="85128"/>
                  </a:lnTo>
                  <a:lnTo>
                    <a:pt x="78041" y="85128"/>
                  </a:lnTo>
                  <a:lnTo>
                    <a:pt x="78041" y="75196"/>
                  </a:lnTo>
                  <a:close/>
                </a:path>
                <a:path w="475614" h="102235">
                  <a:moveTo>
                    <a:pt x="78041" y="62433"/>
                  </a:moveTo>
                  <a:lnTo>
                    <a:pt x="69532" y="61010"/>
                  </a:lnTo>
                  <a:lnTo>
                    <a:pt x="69532" y="72364"/>
                  </a:lnTo>
                  <a:lnTo>
                    <a:pt x="78041" y="72364"/>
                  </a:lnTo>
                  <a:lnTo>
                    <a:pt x="78041" y="62433"/>
                  </a:lnTo>
                  <a:close/>
                </a:path>
                <a:path w="475614" h="102235">
                  <a:moveTo>
                    <a:pt x="78041" y="48247"/>
                  </a:moveTo>
                  <a:lnTo>
                    <a:pt x="69532" y="46812"/>
                  </a:lnTo>
                  <a:lnTo>
                    <a:pt x="69532" y="58178"/>
                  </a:lnTo>
                  <a:lnTo>
                    <a:pt x="78041" y="58178"/>
                  </a:lnTo>
                  <a:lnTo>
                    <a:pt x="78041" y="48247"/>
                  </a:lnTo>
                  <a:close/>
                </a:path>
                <a:path w="475614" h="102235">
                  <a:moveTo>
                    <a:pt x="78041" y="34061"/>
                  </a:moveTo>
                  <a:lnTo>
                    <a:pt x="69532" y="32639"/>
                  </a:lnTo>
                  <a:lnTo>
                    <a:pt x="69532" y="43992"/>
                  </a:lnTo>
                  <a:lnTo>
                    <a:pt x="78041" y="43992"/>
                  </a:lnTo>
                  <a:lnTo>
                    <a:pt x="78041" y="34061"/>
                  </a:lnTo>
                  <a:close/>
                </a:path>
                <a:path w="475614" h="102235">
                  <a:moveTo>
                    <a:pt x="78041" y="21285"/>
                  </a:moveTo>
                  <a:lnTo>
                    <a:pt x="69532" y="19850"/>
                  </a:lnTo>
                  <a:lnTo>
                    <a:pt x="69532" y="29806"/>
                  </a:lnTo>
                  <a:lnTo>
                    <a:pt x="78041" y="31216"/>
                  </a:lnTo>
                  <a:lnTo>
                    <a:pt x="78041" y="21285"/>
                  </a:lnTo>
                  <a:close/>
                </a:path>
                <a:path w="475614" h="102235">
                  <a:moveTo>
                    <a:pt x="78041" y="7099"/>
                  </a:moveTo>
                  <a:lnTo>
                    <a:pt x="69532" y="5676"/>
                  </a:lnTo>
                  <a:lnTo>
                    <a:pt x="69532" y="17030"/>
                  </a:lnTo>
                  <a:lnTo>
                    <a:pt x="78041" y="17030"/>
                  </a:lnTo>
                  <a:lnTo>
                    <a:pt x="78041" y="7099"/>
                  </a:lnTo>
                  <a:close/>
                </a:path>
                <a:path w="475614" h="102235">
                  <a:moveTo>
                    <a:pt x="89395" y="89395"/>
                  </a:moveTo>
                  <a:lnTo>
                    <a:pt x="80860" y="89395"/>
                  </a:lnTo>
                  <a:lnTo>
                    <a:pt x="80860" y="99326"/>
                  </a:lnTo>
                  <a:lnTo>
                    <a:pt x="89395" y="100749"/>
                  </a:lnTo>
                  <a:lnTo>
                    <a:pt x="89395" y="89395"/>
                  </a:lnTo>
                  <a:close/>
                </a:path>
                <a:path w="475614" h="102235">
                  <a:moveTo>
                    <a:pt x="89395" y="76631"/>
                  </a:moveTo>
                  <a:lnTo>
                    <a:pt x="80860" y="75196"/>
                  </a:lnTo>
                  <a:lnTo>
                    <a:pt x="80860" y="86563"/>
                  </a:lnTo>
                  <a:lnTo>
                    <a:pt x="89395" y="86563"/>
                  </a:lnTo>
                  <a:lnTo>
                    <a:pt x="89395" y="76631"/>
                  </a:lnTo>
                  <a:close/>
                </a:path>
                <a:path w="475614" h="102235">
                  <a:moveTo>
                    <a:pt x="89395" y="62433"/>
                  </a:moveTo>
                  <a:lnTo>
                    <a:pt x="80860" y="62433"/>
                  </a:lnTo>
                  <a:lnTo>
                    <a:pt x="80860" y="72364"/>
                  </a:lnTo>
                  <a:lnTo>
                    <a:pt x="89395" y="72364"/>
                  </a:lnTo>
                  <a:lnTo>
                    <a:pt x="89395" y="62433"/>
                  </a:lnTo>
                  <a:close/>
                </a:path>
                <a:path w="475614" h="102235">
                  <a:moveTo>
                    <a:pt x="89395" y="48260"/>
                  </a:moveTo>
                  <a:lnTo>
                    <a:pt x="80860" y="48260"/>
                  </a:lnTo>
                  <a:lnTo>
                    <a:pt x="80860" y="58191"/>
                  </a:lnTo>
                  <a:lnTo>
                    <a:pt x="89395" y="59601"/>
                  </a:lnTo>
                  <a:lnTo>
                    <a:pt x="89395" y="48260"/>
                  </a:lnTo>
                  <a:close/>
                </a:path>
                <a:path w="475614" h="102235">
                  <a:moveTo>
                    <a:pt x="89395" y="35471"/>
                  </a:moveTo>
                  <a:lnTo>
                    <a:pt x="80860" y="34061"/>
                  </a:lnTo>
                  <a:lnTo>
                    <a:pt x="80860" y="43992"/>
                  </a:lnTo>
                  <a:lnTo>
                    <a:pt x="89395" y="45402"/>
                  </a:lnTo>
                  <a:lnTo>
                    <a:pt x="89395" y="35471"/>
                  </a:lnTo>
                  <a:close/>
                </a:path>
                <a:path w="475614" h="102235">
                  <a:moveTo>
                    <a:pt x="89395" y="21272"/>
                  </a:moveTo>
                  <a:lnTo>
                    <a:pt x="80860" y="21272"/>
                  </a:lnTo>
                  <a:lnTo>
                    <a:pt x="80860" y="31203"/>
                  </a:lnTo>
                  <a:lnTo>
                    <a:pt x="89395" y="31203"/>
                  </a:lnTo>
                  <a:lnTo>
                    <a:pt x="89395" y="21272"/>
                  </a:lnTo>
                  <a:close/>
                </a:path>
                <a:path w="475614" h="102235">
                  <a:moveTo>
                    <a:pt x="89395" y="7086"/>
                  </a:moveTo>
                  <a:lnTo>
                    <a:pt x="80860" y="7086"/>
                  </a:lnTo>
                  <a:lnTo>
                    <a:pt x="80860" y="17030"/>
                  </a:lnTo>
                  <a:lnTo>
                    <a:pt x="89395" y="18440"/>
                  </a:lnTo>
                  <a:lnTo>
                    <a:pt x="89395" y="7086"/>
                  </a:lnTo>
                  <a:close/>
                </a:path>
                <a:path w="475614" h="102235">
                  <a:moveTo>
                    <a:pt x="100761" y="90805"/>
                  </a:moveTo>
                  <a:lnTo>
                    <a:pt x="92252" y="90805"/>
                  </a:lnTo>
                  <a:lnTo>
                    <a:pt x="92252" y="100736"/>
                  </a:lnTo>
                  <a:lnTo>
                    <a:pt x="100761" y="100736"/>
                  </a:lnTo>
                  <a:lnTo>
                    <a:pt x="100761" y="90805"/>
                  </a:lnTo>
                  <a:close/>
                </a:path>
                <a:path w="475614" h="102235">
                  <a:moveTo>
                    <a:pt x="100761" y="76619"/>
                  </a:moveTo>
                  <a:lnTo>
                    <a:pt x="92252" y="76619"/>
                  </a:lnTo>
                  <a:lnTo>
                    <a:pt x="92252" y="86563"/>
                  </a:lnTo>
                  <a:lnTo>
                    <a:pt x="100761" y="87972"/>
                  </a:lnTo>
                  <a:lnTo>
                    <a:pt x="100761" y="76619"/>
                  </a:lnTo>
                  <a:close/>
                </a:path>
                <a:path w="475614" h="102235">
                  <a:moveTo>
                    <a:pt x="100761" y="62433"/>
                  </a:moveTo>
                  <a:lnTo>
                    <a:pt x="92252" y="62433"/>
                  </a:lnTo>
                  <a:lnTo>
                    <a:pt x="92252" y="72377"/>
                  </a:lnTo>
                  <a:lnTo>
                    <a:pt x="100761" y="73787"/>
                  </a:lnTo>
                  <a:lnTo>
                    <a:pt x="100761" y="62433"/>
                  </a:lnTo>
                  <a:close/>
                </a:path>
                <a:path w="475614" h="102235">
                  <a:moveTo>
                    <a:pt x="100761" y="49657"/>
                  </a:moveTo>
                  <a:lnTo>
                    <a:pt x="92252" y="49657"/>
                  </a:lnTo>
                  <a:lnTo>
                    <a:pt x="92252" y="59588"/>
                  </a:lnTo>
                  <a:lnTo>
                    <a:pt x="100761" y="59588"/>
                  </a:lnTo>
                  <a:lnTo>
                    <a:pt x="100761" y="49657"/>
                  </a:lnTo>
                  <a:close/>
                </a:path>
                <a:path w="475614" h="102235">
                  <a:moveTo>
                    <a:pt x="100761" y="35471"/>
                  </a:moveTo>
                  <a:lnTo>
                    <a:pt x="92252" y="35471"/>
                  </a:lnTo>
                  <a:lnTo>
                    <a:pt x="92252" y="45415"/>
                  </a:lnTo>
                  <a:lnTo>
                    <a:pt x="100761" y="46824"/>
                  </a:lnTo>
                  <a:lnTo>
                    <a:pt x="100761" y="35471"/>
                  </a:lnTo>
                  <a:close/>
                </a:path>
                <a:path w="475614" h="102235">
                  <a:moveTo>
                    <a:pt x="100761" y="21272"/>
                  </a:moveTo>
                  <a:lnTo>
                    <a:pt x="92252" y="21272"/>
                  </a:lnTo>
                  <a:lnTo>
                    <a:pt x="92252" y="31216"/>
                  </a:lnTo>
                  <a:lnTo>
                    <a:pt x="100761" y="32639"/>
                  </a:lnTo>
                  <a:lnTo>
                    <a:pt x="100761" y="21272"/>
                  </a:lnTo>
                  <a:close/>
                </a:path>
                <a:path w="475614" h="102235">
                  <a:moveTo>
                    <a:pt x="100761" y="8521"/>
                  </a:moveTo>
                  <a:lnTo>
                    <a:pt x="92252" y="8521"/>
                  </a:lnTo>
                  <a:lnTo>
                    <a:pt x="92252" y="18440"/>
                  </a:lnTo>
                  <a:lnTo>
                    <a:pt x="100761" y="18440"/>
                  </a:lnTo>
                  <a:lnTo>
                    <a:pt x="100761" y="8521"/>
                  </a:lnTo>
                  <a:close/>
                </a:path>
                <a:path w="475614" h="102235">
                  <a:moveTo>
                    <a:pt x="112090" y="92240"/>
                  </a:moveTo>
                  <a:lnTo>
                    <a:pt x="103581" y="90805"/>
                  </a:lnTo>
                  <a:lnTo>
                    <a:pt x="103581" y="100749"/>
                  </a:lnTo>
                  <a:lnTo>
                    <a:pt x="112090" y="102158"/>
                  </a:lnTo>
                  <a:lnTo>
                    <a:pt x="112090" y="92240"/>
                  </a:lnTo>
                  <a:close/>
                </a:path>
                <a:path w="475614" h="102235">
                  <a:moveTo>
                    <a:pt x="112090" y="78041"/>
                  </a:moveTo>
                  <a:lnTo>
                    <a:pt x="103581" y="76619"/>
                  </a:lnTo>
                  <a:lnTo>
                    <a:pt x="103581" y="87972"/>
                  </a:lnTo>
                  <a:lnTo>
                    <a:pt x="112090" y="87972"/>
                  </a:lnTo>
                  <a:lnTo>
                    <a:pt x="112090" y="78041"/>
                  </a:lnTo>
                  <a:close/>
                </a:path>
                <a:path w="475614" h="102235">
                  <a:moveTo>
                    <a:pt x="112090" y="63855"/>
                  </a:moveTo>
                  <a:lnTo>
                    <a:pt x="103581" y="63855"/>
                  </a:lnTo>
                  <a:lnTo>
                    <a:pt x="103581" y="73774"/>
                  </a:lnTo>
                  <a:lnTo>
                    <a:pt x="112090" y="73774"/>
                  </a:lnTo>
                  <a:lnTo>
                    <a:pt x="112090" y="63855"/>
                  </a:lnTo>
                  <a:close/>
                </a:path>
                <a:path w="475614" h="102235">
                  <a:moveTo>
                    <a:pt x="112090" y="51079"/>
                  </a:moveTo>
                  <a:lnTo>
                    <a:pt x="103581" y="49657"/>
                  </a:lnTo>
                  <a:lnTo>
                    <a:pt x="103581" y="61023"/>
                  </a:lnTo>
                  <a:lnTo>
                    <a:pt x="112090" y="61023"/>
                  </a:lnTo>
                  <a:lnTo>
                    <a:pt x="112090" y="51079"/>
                  </a:lnTo>
                  <a:close/>
                </a:path>
                <a:path w="475614" h="102235">
                  <a:moveTo>
                    <a:pt x="112090" y="36906"/>
                  </a:moveTo>
                  <a:lnTo>
                    <a:pt x="103581" y="35471"/>
                  </a:lnTo>
                  <a:lnTo>
                    <a:pt x="103581" y="46824"/>
                  </a:lnTo>
                  <a:lnTo>
                    <a:pt x="112090" y="46824"/>
                  </a:lnTo>
                  <a:lnTo>
                    <a:pt x="112090" y="36906"/>
                  </a:lnTo>
                  <a:close/>
                </a:path>
                <a:path w="475614" h="102235">
                  <a:moveTo>
                    <a:pt x="112090" y="22694"/>
                  </a:moveTo>
                  <a:lnTo>
                    <a:pt x="103581" y="22694"/>
                  </a:lnTo>
                  <a:lnTo>
                    <a:pt x="103581" y="32639"/>
                  </a:lnTo>
                  <a:lnTo>
                    <a:pt x="112090" y="32639"/>
                  </a:lnTo>
                  <a:lnTo>
                    <a:pt x="112090" y="22694"/>
                  </a:lnTo>
                  <a:close/>
                </a:path>
                <a:path w="475614" h="102235">
                  <a:moveTo>
                    <a:pt x="112090" y="9944"/>
                  </a:moveTo>
                  <a:lnTo>
                    <a:pt x="103581" y="8521"/>
                  </a:lnTo>
                  <a:lnTo>
                    <a:pt x="103581" y="19862"/>
                  </a:lnTo>
                  <a:lnTo>
                    <a:pt x="112090" y="19862"/>
                  </a:lnTo>
                  <a:lnTo>
                    <a:pt x="112090" y="9944"/>
                  </a:lnTo>
                  <a:close/>
                </a:path>
                <a:path w="475614" h="102235">
                  <a:moveTo>
                    <a:pt x="475335" y="38303"/>
                  </a:moveTo>
                  <a:lnTo>
                    <a:pt x="466826" y="38303"/>
                  </a:lnTo>
                  <a:lnTo>
                    <a:pt x="466826" y="48234"/>
                  </a:lnTo>
                  <a:lnTo>
                    <a:pt x="475335" y="48234"/>
                  </a:lnTo>
                  <a:lnTo>
                    <a:pt x="475335" y="383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443577" y="6353708"/>
              <a:ext cx="203200" cy="100965"/>
            </a:xfrm>
            <a:custGeom>
              <a:avLst/>
              <a:gdLst/>
              <a:ahLst/>
              <a:cxnLst/>
              <a:rect l="l" t="t" r="r" b="b"/>
              <a:pathLst>
                <a:path w="203200" h="100964">
                  <a:moveTo>
                    <a:pt x="8509" y="0"/>
                  </a:moveTo>
                  <a:lnTo>
                    <a:pt x="0" y="0"/>
                  </a:lnTo>
                  <a:lnTo>
                    <a:pt x="0" y="9931"/>
                  </a:lnTo>
                  <a:lnTo>
                    <a:pt x="8509" y="9931"/>
                  </a:lnTo>
                  <a:lnTo>
                    <a:pt x="8509" y="0"/>
                  </a:lnTo>
                  <a:close/>
                </a:path>
                <a:path w="203200" h="100964">
                  <a:moveTo>
                    <a:pt x="117754" y="85140"/>
                  </a:moveTo>
                  <a:lnTo>
                    <a:pt x="109245" y="83718"/>
                  </a:lnTo>
                  <a:lnTo>
                    <a:pt x="109245" y="93662"/>
                  </a:lnTo>
                  <a:lnTo>
                    <a:pt x="117754" y="95072"/>
                  </a:lnTo>
                  <a:lnTo>
                    <a:pt x="117754" y="85140"/>
                  </a:lnTo>
                  <a:close/>
                </a:path>
                <a:path w="203200" h="100964">
                  <a:moveTo>
                    <a:pt x="117754" y="72364"/>
                  </a:moveTo>
                  <a:lnTo>
                    <a:pt x="109245" y="72364"/>
                  </a:lnTo>
                  <a:lnTo>
                    <a:pt x="109245" y="82296"/>
                  </a:lnTo>
                  <a:lnTo>
                    <a:pt x="117754" y="82296"/>
                  </a:lnTo>
                  <a:lnTo>
                    <a:pt x="117754" y="72364"/>
                  </a:lnTo>
                  <a:close/>
                </a:path>
                <a:path w="203200" h="100964">
                  <a:moveTo>
                    <a:pt x="117754" y="59601"/>
                  </a:moveTo>
                  <a:lnTo>
                    <a:pt x="109245" y="59601"/>
                  </a:lnTo>
                  <a:lnTo>
                    <a:pt x="109245" y="69519"/>
                  </a:lnTo>
                  <a:lnTo>
                    <a:pt x="117754" y="69519"/>
                  </a:lnTo>
                  <a:lnTo>
                    <a:pt x="117754" y="59601"/>
                  </a:lnTo>
                  <a:close/>
                </a:path>
                <a:path w="203200" h="100964">
                  <a:moveTo>
                    <a:pt x="117754" y="46837"/>
                  </a:moveTo>
                  <a:lnTo>
                    <a:pt x="109245" y="46837"/>
                  </a:lnTo>
                  <a:lnTo>
                    <a:pt x="109245" y="55346"/>
                  </a:lnTo>
                  <a:lnTo>
                    <a:pt x="117754" y="56769"/>
                  </a:lnTo>
                  <a:lnTo>
                    <a:pt x="117754" y="46837"/>
                  </a:lnTo>
                  <a:close/>
                </a:path>
                <a:path w="203200" h="100964">
                  <a:moveTo>
                    <a:pt x="117754" y="34074"/>
                  </a:moveTo>
                  <a:lnTo>
                    <a:pt x="109245" y="34074"/>
                  </a:lnTo>
                  <a:lnTo>
                    <a:pt x="109245" y="42583"/>
                  </a:lnTo>
                  <a:lnTo>
                    <a:pt x="117754" y="43992"/>
                  </a:lnTo>
                  <a:lnTo>
                    <a:pt x="117754" y="34074"/>
                  </a:lnTo>
                  <a:close/>
                </a:path>
                <a:path w="203200" h="100964">
                  <a:moveTo>
                    <a:pt x="117754" y="21272"/>
                  </a:moveTo>
                  <a:lnTo>
                    <a:pt x="109245" y="21272"/>
                  </a:lnTo>
                  <a:lnTo>
                    <a:pt x="109245" y="31216"/>
                  </a:lnTo>
                  <a:lnTo>
                    <a:pt x="117754" y="31216"/>
                  </a:lnTo>
                  <a:lnTo>
                    <a:pt x="117754" y="21272"/>
                  </a:lnTo>
                  <a:close/>
                </a:path>
                <a:path w="203200" h="100964">
                  <a:moveTo>
                    <a:pt x="117754" y="8509"/>
                  </a:moveTo>
                  <a:lnTo>
                    <a:pt x="109245" y="8509"/>
                  </a:lnTo>
                  <a:lnTo>
                    <a:pt x="109245" y="18440"/>
                  </a:lnTo>
                  <a:lnTo>
                    <a:pt x="117754" y="18440"/>
                  </a:lnTo>
                  <a:lnTo>
                    <a:pt x="117754" y="8509"/>
                  </a:lnTo>
                  <a:close/>
                </a:path>
                <a:path w="203200" h="100964">
                  <a:moveTo>
                    <a:pt x="126263" y="73774"/>
                  </a:moveTo>
                  <a:lnTo>
                    <a:pt x="119164" y="72364"/>
                  </a:lnTo>
                  <a:lnTo>
                    <a:pt x="119164" y="82296"/>
                  </a:lnTo>
                  <a:lnTo>
                    <a:pt x="126263" y="82296"/>
                  </a:lnTo>
                  <a:lnTo>
                    <a:pt x="126263" y="73774"/>
                  </a:lnTo>
                  <a:close/>
                </a:path>
                <a:path w="203200" h="100964">
                  <a:moveTo>
                    <a:pt x="126263" y="61010"/>
                  </a:moveTo>
                  <a:lnTo>
                    <a:pt x="119164" y="59601"/>
                  </a:lnTo>
                  <a:lnTo>
                    <a:pt x="119164" y="69519"/>
                  </a:lnTo>
                  <a:lnTo>
                    <a:pt x="126263" y="69519"/>
                  </a:lnTo>
                  <a:lnTo>
                    <a:pt x="126263" y="61010"/>
                  </a:lnTo>
                  <a:close/>
                </a:path>
                <a:path w="203200" h="100964">
                  <a:moveTo>
                    <a:pt x="126263" y="48247"/>
                  </a:moveTo>
                  <a:lnTo>
                    <a:pt x="119164" y="46837"/>
                  </a:lnTo>
                  <a:lnTo>
                    <a:pt x="119164" y="56769"/>
                  </a:lnTo>
                  <a:lnTo>
                    <a:pt x="126263" y="56769"/>
                  </a:lnTo>
                  <a:lnTo>
                    <a:pt x="126263" y="48247"/>
                  </a:lnTo>
                  <a:close/>
                </a:path>
                <a:path w="203200" h="100964">
                  <a:moveTo>
                    <a:pt x="126263" y="35483"/>
                  </a:moveTo>
                  <a:lnTo>
                    <a:pt x="119164" y="34074"/>
                  </a:lnTo>
                  <a:lnTo>
                    <a:pt x="119164" y="43992"/>
                  </a:lnTo>
                  <a:lnTo>
                    <a:pt x="126263" y="43992"/>
                  </a:lnTo>
                  <a:lnTo>
                    <a:pt x="126263" y="35483"/>
                  </a:lnTo>
                  <a:close/>
                </a:path>
                <a:path w="203200" h="100964">
                  <a:moveTo>
                    <a:pt x="126263" y="22707"/>
                  </a:moveTo>
                  <a:lnTo>
                    <a:pt x="119164" y="22707"/>
                  </a:lnTo>
                  <a:lnTo>
                    <a:pt x="119164" y="31229"/>
                  </a:lnTo>
                  <a:lnTo>
                    <a:pt x="126263" y="32639"/>
                  </a:lnTo>
                  <a:lnTo>
                    <a:pt x="126263" y="22707"/>
                  </a:lnTo>
                  <a:close/>
                </a:path>
                <a:path w="203200" h="100964">
                  <a:moveTo>
                    <a:pt x="126263" y="9944"/>
                  </a:moveTo>
                  <a:lnTo>
                    <a:pt x="119164" y="8509"/>
                  </a:lnTo>
                  <a:lnTo>
                    <a:pt x="119164" y="18453"/>
                  </a:lnTo>
                  <a:lnTo>
                    <a:pt x="126263" y="19862"/>
                  </a:lnTo>
                  <a:lnTo>
                    <a:pt x="126263" y="9944"/>
                  </a:lnTo>
                  <a:close/>
                </a:path>
                <a:path w="203200" h="100964">
                  <a:moveTo>
                    <a:pt x="126276" y="85128"/>
                  </a:moveTo>
                  <a:lnTo>
                    <a:pt x="119176" y="85128"/>
                  </a:lnTo>
                  <a:lnTo>
                    <a:pt x="119176" y="95059"/>
                  </a:lnTo>
                  <a:lnTo>
                    <a:pt x="126276" y="95059"/>
                  </a:lnTo>
                  <a:lnTo>
                    <a:pt x="126276" y="85128"/>
                  </a:lnTo>
                  <a:close/>
                </a:path>
                <a:path w="203200" h="100964">
                  <a:moveTo>
                    <a:pt x="136182" y="86563"/>
                  </a:moveTo>
                  <a:lnTo>
                    <a:pt x="129108" y="85140"/>
                  </a:lnTo>
                  <a:lnTo>
                    <a:pt x="129108" y="95072"/>
                  </a:lnTo>
                  <a:lnTo>
                    <a:pt x="136182" y="95072"/>
                  </a:lnTo>
                  <a:lnTo>
                    <a:pt x="136182" y="86563"/>
                  </a:lnTo>
                  <a:close/>
                </a:path>
                <a:path w="203200" h="100964">
                  <a:moveTo>
                    <a:pt x="136182" y="73774"/>
                  </a:moveTo>
                  <a:lnTo>
                    <a:pt x="129108" y="73774"/>
                  </a:lnTo>
                  <a:lnTo>
                    <a:pt x="129108" y="83718"/>
                  </a:lnTo>
                  <a:lnTo>
                    <a:pt x="136182" y="83718"/>
                  </a:lnTo>
                  <a:lnTo>
                    <a:pt x="136182" y="73774"/>
                  </a:lnTo>
                  <a:close/>
                </a:path>
                <a:path w="203200" h="100964">
                  <a:moveTo>
                    <a:pt x="136182" y="61010"/>
                  </a:moveTo>
                  <a:lnTo>
                    <a:pt x="129108" y="61010"/>
                  </a:lnTo>
                  <a:lnTo>
                    <a:pt x="129108" y="70942"/>
                  </a:lnTo>
                  <a:lnTo>
                    <a:pt x="136182" y="70942"/>
                  </a:lnTo>
                  <a:lnTo>
                    <a:pt x="136182" y="61010"/>
                  </a:lnTo>
                  <a:close/>
                </a:path>
                <a:path w="203200" h="100964">
                  <a:moveTo>
                    <a:pt x="136182" y="48247"/>
                  </a:moveTo>
                  <a:lnTo>
                    <a:pt x="129108" y="48247"/>
                  </a:lnTo>
                  <a:lnTo>
                    <a:pt x="129108" y="56769"/>
                  </a:lnTo>
                  <a:lnTo>
                    <a:pt x="136182" y="58178"/>
                  </a:lnTo>
                  <a:lnTo>
                    <a:pt x="136182" y="48247"/>
                  </a:lnTo>
                  <a:close/>
                </a:path>
                <a:path w="203200" h="100964">
                  <a:moveTo>
                    <a:pt x="136182" y="35483"/>
                  </a:moveTo>
                  <a:lnTo>
                    <a:pt x="129108" y="35483"/>
                  </a:lnTo>
                  <a:lnTo>
                    <a:pt x="129108" y="43992"/>
                  </a:lnTo>
                  <a:lnTo>
                    <a:pt x="136182" y="45402"/>
                  </a:lnTo>
                  <a:lnTo>
                    <a:pt x="136182" y="35483"/>
                  </a:lnTo>
                  <a:close/>
                </a:path>
                <a:path w="203200" h="100964">
                  <a:moveTo>
                    <a:pt x="136182" y="22694"/>
                  </a:moveTo>
                  <a:lnTo>
                    <a:pt x="129108" y="22694"/>
                  </a:lnTo>
                  <a:lnTo>
                    <a:pt x="129108" y="32626"/>
                  </a:lnTo>
                  <a:lnTo>
                    <a:pt x="136182" y="32626"/>
                  </a:lnTo>
                  <a:lnTo>
                    <a:pt x="136182" y="22694"/>
                  </a:lnTo>
                  <a:close/>
                </a:path>
                <a:path w="203200" h="100964">
                  <a:moveTo>
                    <a:pt x="136182" y="11353"/>
                  </a:moveTo>
                  <a:lnTo>
                    <a:pt x="129108" y="9944"/>
                  </a:lnTo>
                  <a:lnTo>
                    <a:pt x="129108" y="19862"/>
                  </a:lnTo>
                  <a:lnTo>
                    <a:pt x="136182" y="19862"/>
                  </a:lnTo>
                  <a:lnTo>
                    <a:pt x="136182" y="11353"/>
                  </a:lnTo>
                  <a:close/>
                </a:path>
                <a:path w="203200" h="100964">
                  <a:moveTo>
                    <a:pt x="146151" y="86563"/>
                  </a:moveTo>
                  <a:lnTo>
                    <a:pt x="139026" y="86563"/>
                  </a:lnTo>
                  <a:lnTo>
                    <a:pt x="139026" y="96481"/>
                  </a:lnTo>
                  <a:lnTo>
                    <a:pt x="146151" y="96481"/>
                  </a:lnTo>
                  <a:lnTo>
                    <a:pt x="146151" y="86563"/>
                  </a:lnTo>
                  <a:close/>
                </a:path>
                <a:path w="203200" h="100964">
                  <a:moveTo>
                    <a:pt x="146151" y="73774"/>
                  </a:moveTo>
                  <a:lnTo>
                    <a:pt x="139026" y="73774"/>
                  </a:lnTo>
                  <a:lnTo>
                    <a:pt x="139026" y="83718"/>
                  </a:lnTo>
                  <a:lnTo>
                    <a:pt x="146151" y="83718"/>
                  </a:lnTo>
                  <a:lnTo>
                    <a:pt x="146151" y="73774"/>
                  </a:lnTo>
                  <a:close/>
                </a:path>
                <a:path w="203200" h="100964">
                  <a:moveTo>
                    <a:pt x="146151" y="62445"/>
                  </a:moveTo>
                  <a:lnTo>
                    <a:pt x="139026" y="61023"/>
                  </a:lnTo>
                  <a:lnTo>
                    <a:pt x="139026" y="70954"/>
                  </a:lnTo>
                  <a:lnTo>
                    <a:pt x="146151" y="70954"/>
                  </a:lnTo>
                  <a:lnTo>
                    <a:pt x="146151" y="62445"/>
                  </a:lnTo>
                  <a:close/>
                </a:path>
                <a:path w="203200" h="100964">
                  <a:moveTo>
                    <a:pt x="146151" y="49669"/>
                  </a:moveTo>
                  <a:lnTo>
                    <a:pt x="139026" y="48247"/>
                  </a:lnTo>
                  <a:lnTo>
                    <a:pt x="139026" y="58178"/>
                  </a:lnTo>
                  <a:lnTo>
                    <a:pt x="146151" y="58178"/>
                  </a:lnTo>
                  <a:lnTo>
                    <a:pt x="146151" y="49669"/>
                  </a:lnTo>
                  <a:close/>
                </a:path>
                <a:path w="203200" h="100964">
                  <a:moveTo>
                    <a:pt x="146151" y="36893"/>
                  </a:moveTo>
                  <a:lnTo>
                    <a:pt x="139026" y="35483"/>
                  </a:lnTo>
                  <a:lnTo>
                    <a:pt x="139026" y="45402"/>
                  </a:lnTo>
                  <a:lnTo>
                    <a:pt x="146151" y="45402"/>
                  </a:lnTo>
                  <a:lnTo>
                    <a:pt x="146151" y="36893"/>
                  </a:lnTo>
                  <a:close/>
                </a:path>
                <a:path w="203200" h="100964">
                  <a:moveTo>
                    <a:pt x="146151" y="24117"/>
                  </a:moveTo>
                  <a:lnTo>
                    <a:pt x="139026" y="22707"/>
                  </a:lnTo>
                  <a:lnTo>
                    <a:pt x="139026" y="32639"/>
                  </a:lnTo>
                  <a:lnTo>
                    <a:pt x="146151" y="32639"/>
                  </a:lnTo>
                  <a:lnTo>
                    <a:pt x="146151" y="24117"/>
                  </a:lnTo>
                  <a:close/>
                </a:path>
                <a:path w="203200" h="100964">
                  <a:moveTo>
                    <a:pt x="146151" y="11366"/>
                  </a:moveTo>
                  <a:lnTo>
                    <a:pt x="139026" y="11366"/>
                  </a:lnTo>
                  <a:lnTo>
                    <a:pt x="139026" y="19875"/>
                  </a:lnTo>
                  <a:lnTo>
                    <a:pt x="146151" y="21285"/>
                  </a:lnTo>
                  <a:lnTo>
                    <a:pt x="146151" y="11366"/>
                  </a:lnTo>
                  <a:close/>
                </a:path>
                <a:path w="203200" h="100964">
                  <a:moveTo>
                    <a:pt x="156070" y="87985"/>
                  </a:moveTo>
                  <a:lnTo>
                    <a:pt x="148958" y="86575"/>
                  </a:lnTo>
                  <a:lnTo>
                    <a:pt x="148958" y="96494"/>
                  </a:lnTo>
                  <a:lnTo>
                    <a:pt x="156070" y="96494"/>
                  </a:lnTo>
                  <a:lnTo>
                    <a:pt x="156070" y="87985"/>
                  </a:lnTo>
                  <a:close/>
                </a:path>
                <a:path w="203200" h="100964">
                  <a:moveTo>
                    <a:pt x="156070" y="75209"/>
                  </a:moveTo>
                  <a:lnTo>
                    <a:pt x="148958" y="73787"/>
                  </a:lnTo>
                  <a:lnTo>
                    <a:pt x="148958" y="83731"/>
                  </a:lnTo>
                  <a:lnTo>
                    <a:pt x="156070" y="83731"/>
                  </a:lnTo>
                  <a:lnTo>
                    <a:pt x="156070" y="75209"/>
                  </a:lnTo>
                  <a:close/>
                </a:path>
                <a:path w="203200" h="100964">
                  <a:moveTo>
                    <a:pt x="156070" y="62433"/>
                  </a:moveTo>
                  <a:lnTo>
                    <a:pt x="148958" y="62433"/>
                  </a:lnTo>
                  <a:lnTo>
                    <a:pt x="148958" y="72364"/>
                  </a:lnTo>
                  <a:lnTo>
                    <a:pt x="156070" y="72364"/>
                  </a:lnTo>
                  <a:lnTo>
                    <a:pt x="156070" y="62433"/>
                  </a:lnTo>
                  <a:close/>
                </a:path>
                <a:path w="203200" h="100964">
                  <a:moveTo>
                    <a:pt x="156070" y="49669"/>
                  </a:moveTo>
                  <a:lnTo>
                    <a:pt x="148958" y="49669"/>
                  </a:lnTo>
                  <a:lnTo>
                    <a:pt x="148958" y="59601"/>
                  </a:lnTo>
                  <a:lnTo>
                    <a:pt x="156070" y="59601"/>
                  </a:lnTo>
                  <a:lnTo>
                    <a:pt x="156070" y="49669"/>
                  </a:lnTo>
                  <a:close/>
                </a:path>
                <a:path w="203200" h="100964">
                  <a:moveTo>
                    <a:pt x="156070" y="36893"/>
                  </a:moveTo>
                  <a:lnTo>
                    <a:pt x="148958" y="36893"/>
                  </a:lnTo>
                  <a:lnTo>
                    <a:pt x="148958" y="45402"/>
                  </a:lnTo>
                  <a:lnTo>
                    <a:pt x="156070" y="46824"/>
                  </a:lnTo>
                  <a:lnTo>
                    <a:pt x="156070" y="36893"/>
                  </a:lnTo>
                  <a:close/>
                </a:path>
                <a:path w="203200" h="100964">
                  <a:moveTo>
                    <a:pt x="156070" y="24117"/>
                  </a:moveTo>
                  <a:lnTo>
                    <a:pt x="148958" y="24117"/>
                  </a:lnTo>
                  <a:lnTo>
                    <a:pt x="148958" y="32639"/>
                  </a:lnTo>
                  <a:lnTo>
                    <a:pt x="156070" y="34061"/>
                  </a:lnTo>
                  <a:lnTo>
                    <a:pt x="156070" y="24117"/>
                  </a:lnTo>
                  <a:close/>
                </a:path>
                <a:path w="203200" h="100964">
                  <a:moveTo>
                    <a:pt x="156070" y="11353"/>
                  </a:moveTo>
                  <a:lnTo>
                    <a:pt x="148958" y="11353"/>
                  </a:lnTo>
                  <a:lnTo>
                    <a:pt x="148958" y="21272"/>
                  </a:lnTo>
                  <a:lnTo>
                    <a:pt x="156070" y="21272"/>
                  </a:lnTo>
                  <a:lnTo>
                    <a:pt x="156070" y="11353"/>
                  </a:lnTo>
                  <a:close/>
                </a:path>
                <a:path w="203200" h="100964">
                  <a:moveTo>
                    <a:pt x="164579" y="87972"/>
                  </a:moveTo>
                  <a:lnTo>
                    <a:pt x="157467" y="87972"/>
                  </a:lnTo>
                  <a:lnTo>
                    <a:pt x="157467" y="97891"/>
                  </a:lnTo>
                  <a:lnTo>
                    <a:pt x="164579" y="97891"/>
                  </a:lnTo>
                  <a:lnTo>
                    <a:pt x="164579" y="87972"/>
                  </a:lnTo>
                  <a:close/>
                </a:path>
                <a:path w="203200" h="100964">
                  <a:moveTo>
                    <a:pt x="164579" y="75196"/>
                  </a:moveTo>
                  <a:lnTo>
                    <a:pt x="157467" y="75196"/>
                  </a:lnTo>
                  <a:lnTo>
                    <a:pt x="157467" y="85128"/>
                  </a:lnTo>
                  <a:lnTo>
                    <a:pt x="164579" y="85128"/>
                  </a:lnTo>
                  <a:lnTo>
                    <a:pt x="164579" y="75196"/>
                  </a:lnTo>
                  <a:close/>
                </a:path>
                <a:path w="203200" h="100964">
                  <a:moveTo>
                    <a:pt x="164579" y="63855"/>
                  </a:moveTo>
                  <a:lnTo>
                    <a:pt x="157467" y="62445"/>
                  </a:lnTo>
                  <a:lnTo>
                    <a:pt x="157467" y="72364"/>
                  </a:lnTo>
                  <a:lnTo>
                    <a:pt x="164579" y="72364"/>
                  </a:lnTo>
                  <a:lnTo>
                    <a:pt x="164579" y="63855"/>
                  </a:lnTo>
                  <a:close/>
                </a:path>
                <a:path w="203200" h="100964">
                  <a:moveTo>
                    <a:pt x="164579" y="51079"/>
                  </a:moveTo>
                  <a:lnTo>
                    <a:pt x="157467" y="49669"/>
                  </a:lnTo>
                  <a:lnTo>
                    <a:pt x="157467" y="59601"/>
                  </a:lnTo>
                  <a:lnTo>
                    <a:pt x="164579" y="59601"/>
                  </a:lnTo>
                  <a:lnTo>
                    <a:pt x="164579" y="51079"/>
                  </a:lnTo>
                  <a:close/>
                </a:path>
                <a:path w="203200" h="100964">
                  <a:moveTo>
                    <a:pt x="164579" y="38315"/>
                  </a:moveTo>
                  <a:lnTo>
                    <a:pt x="157467" y="36893"/>
                  </a:lnTo>
                  <a:lnTo>
                    <a:pt x="157467" y="46824"/>
                  </a:lnTo>
                  <a:lnTo>
                    <a:pt x="164579" y="46824"/>
                  </a:lnTo>
                  <a:lnTo>
                    <a:pt x="164579" y="38315"/>
                  </a:lnTo>
                  <a:close/>
                </a:path>
                <a:path w="203200" h="100964">
                  <a:moveTo>
                    <a:pt x="164579" y="25539"/>
                  </a:moveTo>
                  <a:lnTo>
                    <a:pt x="157467" y="24117"/>
                  </a:lnTo>
                  <a:lnTo>
                    <a:pt x="157467" y="34061"/>
                  </a:lnTo>
                  <a:lnTo>
                    <a:pt x="164579" y="34061"/>
                  </a:lnTo>
                  <a:lnTo>
                    <a:pt x="164579" y="25539"/>
                  </a:lnTo>
                  <a:close/>
                </a:path>
                <a:path w="203200" h="100964">
                  <a:moveTo>
                    <a:pt x="164579" y="12776"/>
                  </a:moveTo>
                  <a:lnTo>
                    <a:pt x="157467" y="11366"/>
                  </a:lnTo>
                  <a:lnTo>
                    <a:pt x="157467" y="22707"/>
                  </a:lnTo>
                  <a:lnTo>
                    <a:pt x="164579" y="22707"/>
                  </a:lnTo>
                  <a:lnTo>
                    <a:pt x="164579" y="12776"/>
                  </a:lnTo>
                  <a:close/>
                </a:path>
                <a:path w="203200" h="100964">
                  <a:moveTo>
                    <a:pt x="174523" y="89395"/>
                  </a:moveTo>
                  <a:lnTo>
                    <a:pt x="167386" y="87985"/>
                  </a:lnTo>
                  <a:lnTo>
                    <a:pt x="167386" y="97904"/>
                  </a:lnTo>
                  <a:lnTo>
                    <a:pt x="174523" y="97904"/>
                  </a:lnTo>
                  <a:lnTo>
                    <a:pt x="174523" y="89395"/>
                  </a:lnTo>
                  <a:close/>
                </a:path>
                <a:path w="203200" h="100964">
                  <a:moveTo>
                    <a:pt x="174523" y="76619"/>
                  </a:moveTo>
                  <a:lnTo>
                    <a:pt x="167386" y="75209"/>
                  </a:lnTo>
                  <a:lnTo>
                    <a:pt x="167386" y="85140"/>
                  </a:lnTo>
                  <a:lnTo>
                    <a:pt x="174523" y="85140"/>
                  </a:lnTo>
                  <a:lnTo>
                    <a:pt x="174523" y="76619"/>
                  </a:lnTo>
                  <a:close/>
                </a:path>
                <a:path w="203200" h="100964">
                  <a:moveTo>
                    <a:pt x="174523" y="63855"/>
                  </a:moveTo>
                  <a:lnTo>
                    <a:pt x="167386" y="63855"/>
                  </a:lnTo>
                  <a:lnTo>
                    <a:pt x="167386" y="73774"/>
                  </a:lnTo>
                  <a:lnTo>
                    <a:pt x="174523" y="73774"/>
                  </a:lnTo>
                  <a:lnTo>
                    <a:pt x="174523" y="63855"/>
                  </a:lnTo>
                  <a:close/>
                </a:path>
                <a:path w="203200" h="100964">
                  <a:moveTo>
                    <a:pt x="174523" y="51079"/>
                  </a:moveTo>
                  <a:lnTo>
                    <a:pt x="167386" y="51079"/>
                  </a:lnTo>
                  <a:lnTo>
                    <a:pt x="167386" y="61010"/>
                  </a:lnTo>
                  <a:lnTo>
                    <a:pt x="174523" y="61010"/>
                  </a:lnTo>
                  <a:lnTo>
                    <a:pt x="174523" y="51079"/>
                  </a:lnTo>
                  <a:close/>
                </a:path>
                <a:path w="203200" h="100964">
                  <a:moveTo>
                    <a:pt x="174523" y="38315"/>
                  </a:moveTo>
                  <a:lnTo>
                    <a:pt x="167386" y="38315"/>
                  </a:lnTo>
                  <a:lnTo>
                    <a:pt x="167386" y="48247"/>
                  </a:lnTo>
                  <a:lnTo>
                    <a:pt x="174523" y="48247"/>
                  </a:lnTo>
                  <a:lnTo>
                    <a:pt x="174523" y="38315"/>
                  </a:lnTo>
                  <a:close/>
                </a:path>
                <a:path w="203200" h="100964">
                  <a:moveTo>
                    <a:pt x="174523" y="25539"/>
                  </a:moveTo>
                  <a:lnTo>
                    <a:pt x="167386" y="25539"/>
                  </a:lnTo>
                  <a:lnTo>
                    <a:pt x="167386" y="35471"/>
                  </a:lnTo>
                  <a:lnTo>
                    <a:pt x="174523" y="35471"/>
                  </a:lnTo>
                  <a:lnTo>
                    <a:pt x="174523" y="25539"/>
                  </a:lnTo>
                  <a:close/>
                </a:path>
                <a:path w="203200" h="100964">
                  <a:moveTo>
                    <a:pt x="174523" y="12763"/>
                  </a:moveTo>
                  <a:lnTo>
                    <a:pt x="167386" y="12763"/>
                  </a:lnTo>
                  <a:lnTo>
                    <a:pt x="167386" y="22694"/>
                  </a:lnTo>
                  <a:lnTo>
                    <a:pt x="174523" y="22694"/>
                  </a:lnTo>
                  <a:lnTo>
                    <a:pt x="174523" y="12763"/>
                  </a:lnTo>
                  <a:close/>
                </a:path>
                <a:path w="203200" h="100964">
                  <a:moveTo>
                    <a:pt x="184454" y="89395"/>
                  </a:moveTo>
                  <a:lnTo>
                    <a:pt x="177355" y="89395"/>
                  </a:lnTo>
                  <a:lnTo>
                    <a:pt x="177355" y="97904"/>
                  </a:lnTo>
                  <a:lnTo>
                    <a:pt x="184454" y="99326"/>
                  </a:lnTo>
                  <a:lnTo>
                    <a:pt x="184454" y="89395"/>
                  </a:lnTo>
                  <a:close/>
                </a:path>
                <a:path w="203200" h="100964">
                  <a:moveTo>
                    <a:pt x="184454" y="76619"/>
                  </a:moveTo>
                  <a:lnTo>
                    <a:pt x="177355" y="76619"/>
                  </a:lnTo>
                  <a:lnTo>
                    <a:pt x="177355" y="85140"/>
                  </a:lnTo>
                  <a:lnTo>
                    <a:pt x="184454" y="86563"/>
                  </a:lnTo>
                  <a:lnTo>
                    <a:pt x="184454" y="76619"/>
                  </a:lnTo>
                  <a:close/>
                </a:path>
                <a:path w="203200" h="100964">
                  <a:moveTo>
                    <a:pt x="184454" y="52501"/>
                  </a:moveTo>
                  <a:lnTo>
                    <a:pt x="177355" y="51092"/>
                  </a:lnTo>
                  <a:lnTo>
                    <a:pt x="177355" y="61023"/>
                  </a:lnTo>
                  <a:lnTo>
                    <a:pt x="184454" y="61023"/>
                  </a:lnTo>
                  <a:lnTo>
                    <a:pt x="184454" y="52501"/>
                  </a:lnTo>
                  <a:close/>
                </a:path>
                <a:path w="203200" h="100964">
                  <a:moveTo>
                    <a:pt x="184454" y="39738"/>
                  </a:moveTo>
                  <a:lnTo>
                    <a:pt x="177355" y="38328"/>
                  </a:lnTo>
                  <a:lnTo>
                    <a:pt x="177355" y="48247"/>
                  </a:lnTo>
                  <a:lnTo>
                    <a:pt x="184454" y="48247"/>
                  </a:lnTo>
                  <a:lnTo>
                    <a:pt x="184454" y="39738"/>
                  </a:lnTo>
                  <a:close/>
                </a:path>
                <a:path w="203200" h="100964">
                  <a:moveTo>
                    <a:pt x="184454" y="26962"/>
                  </a:moveTo>
                  <a:lnTo>
                    <a:pt x="177355" y="25539"/>
                  </a:lnTo>
                  <a:lnTo>
                    <a:pt x="177355" y="35483"/>
                  </a:lnTo>
                  <a:lnTo>
                    <a:pt x="184454" y="36893"/>
                  </a:lnTo>
                  <a:lnTo>
                    <a:pt x="184454" y="26962"/>
                  </a:lnTo>
                  <a:close/>
                </a:path>
                <a:path w="203200" h="100964">
                  <a:moveTo>
                    <a:pt x="184454" y="14198"/>
                  </a:moveTo>
                  <a:lnTo>
                    <a:pt x="177355" y="12776"/>
                  </a:lnTo>
                  <a:lnTo>
                    <a:pt x="177355" y="22707"/>
                  </a:lnTo>
                  <a:lnTo>
                    <a:pt x="184454" y="24117"/>
                  </a:lnTo>
                  <a:lnTo>
                    <a:pt x="184454" y="14198"/>
                  </a:lnTo>
                  <a:close/>
                </a:path>
                <a:path w="203200" h="100964">
                  <a:moveTo>
                    <a:pt x="184467" y="63855"/>
                  </a:moveTo>
                  <a:lnTo>
                    <a:pt x="177368" y="63855"/>
                  </a:lnTo>
                  <a:lnTo>
                    <a:pt x="177368" y="73774"/>
                  </a:lnTo>
                  <a:lnTo>
                    <a:pt x="184467" y="73774"/>
                  </a:lnTo>
                  <a:lnTo>
                    <a:pt x="184467" y="63855"/>
                  </a:lnTo>
                  <a:close/>
                </a:path>
                <a:path w="203200" h="100964">
                  <a:moveTo>
                    <a:pt x="192963" y="90817"/>
                  </a:moveTo>
                  <a:lnTo>
                    <a:pt x="187299" y="89395"/>
                  </a:lnTo>
                  <a:lnTo>
                    <a:pt x="187299" y="99326"/>
                  </a:lnTo>
                  <a:lnTo>
                    <a:pt x="192963" y="99326"/>
                  </a:lnTo>
                  <a:lnTo>
                    <a:pt x="192963" y="90817"/>
                  </a:lnTo>
                  <a:close/>
                </a:path>
                <a:path w="203200" h="100964">
                  <a:moveTo>
                    <a:pt x="192963" y="78041"/>
                  </a:moveTo>
                  <a:lnTo>
                    <a:pt x="187299" y="76619"/>
                  </a:lnTo>
                  <a:lnTo>
                    <a:pt x="187299" y="86563"/>
                  </a:lnTo>
                  <a:lnTo>
                    <a:pt x="192963" y="86563"/>
                  </a:lnTo>
                  <a:lnTo>
                    <a:pt x="192963" y="78041"/>
                  </a:lnTo>
                  <a:close/>
                </a:path>
                <a:path w="203200" h="100964">
                  <a:moveTo>
                    <a:pt x="192963" y="65278"/>
                  </a:moveTo>
                  <a:lnTo>
                    <a:pt x="187299" y="63855"/>
                  </a:lnTo>
                  <a:lnTo>
                    <a:pt x="187299" y="73774"/>
                  </a:lnTo>
                  <a:lnTo>
                    <a:pt x="192963" y="73774"/>
                  </a:lnTo>
                  <a:lnTo>
                    <a:pt x="192963" y="65278"/>
                  </a:lnTo>
                  <a:close/>
                </a:path>
                <a:path w="203200" h="100964">
                  <a:moveTo>
                    <a:pt x="192963" y="52489"/>
                  </a:moveTo>
                  <a:lnTo>
                    <a:pt x="187286" y="52489"/>
                  </a:lnTo>
                  <a:lnTo>
                    <a:pt x="187286" y="62433"/>
                  </a:lnTo>
                  <a:lnTo>
                    <a:pt x="192963" y="62433"/>
                  </a:lnTo>
                  <a:lnTo>
                    <a:pt x="192963" y="52489"/>
                  </a:lnTo>
                  <a:close/>
                </a:path>
                <a:path w="203200" h="100964">
                  <a:moveTo>
                    <a:pt x="192963" y="39725"/>
                  </a:moveTo>
                  <a:lnTo>
                    <a:pt x="187286" y="39725"/>
                  </a:lnTo>
                  <a:lnTo>
                    <a:pt x="187286" y="49657"/>
                  </a:lnTo>
                  <a:lnTo>
                    <a:pt x="192963" y="49657"/>
                  </a:lnTo>
                  <a:lnTo>
                    <a:pt x="192963" y="39725"/>
                  </a:lnTo>
                  <a:close/>
                </a:path>
                <a:path w="203200" h="100964">
                  <a:moveTo>
                    <a:pt x="192963" y="26949"/>
                  </a:moveTo>
                  <a:lnTo>
                    <a:pt x="187286" y="26949"/>
                  </a:lnTo>
                  <a:lnTo>
                    <a:pt x="187286" y="36880"/>
                  </a:lnTo>
                  <a:lnTo>
                    <a:pt x="192963" y="36880"/>
                  </a:lnTo>
                  <a:lnTo>
                    <a:pt x="192963" y="26949"/>
                  </a:lnTo>
                  <a:close/>
                </a:path>
                <a:path w="203200" h="100964">
                  <a:moveTo>
                    <a:pt x="192963" y="15608"/>
                  </a:moveTo>
                  <a:lnTo>
                    <a:pt x="187299" y="14198"/>
                  </a:lnTo>
                  <a:lnTo>
                    <a:pt x="187299" y="24117"/>
                  </a:lnTo>
                  <a:lnTo>
                    <a:pt x="192963" y="24117"/>
                  </a:lnTo>
                  <a:lnTo>
                    <a:pt x="192963" y="15608"/>
                  </a:lnTo>
                  <a:close/>
                </a:path>
                <a:path w="203200" h="100964">
                  <a:moveTo>
                    <a:pt x="202882" y="90817"/>
                  </a:moveTo>
                  <a:lnTo>
                    <a:pt x="195808" y="90817"/>
                  </a:lnTo>
                  <a:lnTo>
                    <a:pt x="195808" y="99326"/>
                  </a:lnTo>
                  <a:lnTo>
                    <a:pt x="202882" y="100736"/>
                  </a:lnTo>
                  <a:lnTo>
                    <a:pt x="202882" y="90817"/>
                  </a:lnTo>
                  <a:close/>
                </a:path>
                <a:path w="203200" h="100964">
                  <a:moveTo>
                    <a:pt x="202882" y="78054"/>
                  </a:moveTo>
                  <a:lnTo>
                    <a:pt x="195808" y="78054"/>
                  </a:lnTo>
                  <a:lnTo>
                    <a:pt x="195808" y="86575"/>
                  </a:lnTo>
                  <a:lnTo>
                    <a:pt x="202882" y="87985"/>
                  </a:lnTo>
                  <a:lnTo>
                    <a:pt x="202882" y="78054"/>
                  </a:lnTo>
                  <a:close/>
                </a:path>
                <a:path w="203200" h="100964">
                  <a:moveTo>
                    <a:pt x="202882" y="65290"/>
                  </a:moveTo>
                  <a:lnTo>
                    <a:pt x="195808" y="65290"/>
                  </a:lnTo>
                  <a:lnTo>
                    <a:pt x="195808" y="73787"/>
                  </a:lnTo>
                  <a:lnTo>
                    <a:pt x="202882" y="75209"/>
                  </a:lnTo>
                  <a:lnTo>
                    <a:pt x="202882" y="65290"/>
                  </a:lnTo>
                  <a:close/>
                </a:path>
                <a:path w="203200" h="100964">
                  <a:moveTo>
                    <a:pt x="202882" y="52489"/>
                  </a:moveTo>
                  <a:lnTo>
                    <a:pt x="195808" y="52489"/>
                  </a:lnTo>
                  <a:lnTo>
                    <a:pt x="195808" y="62433"/>
                  </a:lnTo>
                  <a:lnTo>
                    <a:pt x="202882" y="62433"/>
                  </a:lnTo>
                  <a:lnTo>
                    <a:pt x="202882" y="52489"/>
                  </a:lnTo>
                  <a:close/>
                </a:path>
                <a:path w="203200" h="100964">
                  <a:moveTo>
                    <a:pt x="202882" y="41148"/>
                  </a:moveTo>
                  <a:lnTo>
                    <a:pt x="195808" y="39725"/>
                  </a:lnTo>
                  <a:lnTo>
                    <a:pt x="195808" y="49669"/>
                  </a:lnTo>
                  <a:lnTo>
                    <a:pt x="202882" y="51079"/>
                  </a:lnTo>
                  <a:lnTo>
                    <a:pt x="202882" y="41148"/>
                  </a:lnTo>
                  <a:close/>
                </a:path>
                <a:path w="203200" h="100964">
                  <a:moveTo>
                    <a:pt x="202882" y="28384"/>
                  </a:moveTo>
                  <a:lnTo>
                    <a:pt x="195808" y="28384"/>
                  </a:lnTo>
                  <a:lnTo>
                    <a:pt x="195808" y="36893"/>
                  </a:lnTo>
                  <a:lnTo>
                    <a:pt x="202882" y="38315"/>
                  </a:lnTo>
                  <a:lnTo>
                    <a:pt x="202882" y="28384"/>
                  </a:lnTo>
                  <a:close/>
                </a:path>
                <a:path w="203200" h="100964">
                  <a:moveTo>
                    <a:pt x="202882" y="15621"/>
                  </a:moveTo>
                  <a:lnTo>
                    <a:pt x="195808" y="15621"/>
                  </a:lnTo>
                  <a:lnTo>
                    <a:pt x="195808" y="24130"/>
                  </a:lnTo>
                  <a:lnTo>
                    <a:pt x="202882" y="25552"/>
                  </a:lnTo>
                  <a:lnTo>
                    <a:pt x="202882" y="156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330052" y="6343764"/>
              <a:ext cx="213360" cy="104139"/>
            </a:xfrm>
            <a:custGeom>
              <a:avLst/>
              <a:gdLst/>
              <a:ahLst/>
              <a:cxnLst/>
              <a:rect l="l" t="t" r="r" b="b"/>
              <a:pathLst>
                <a:path w="213360" h="104139">
                  <a:moveTo>
                    <a:pt x="8534" y="1435"/>
                  </a:moveTo>
                  <a:lnTo>
                    <a:pt x="0" y="0"/>
                  </a:lnTo>
                  <a:lnTo>
                    <a:pt x="0" y="9956"/>
                  </a:lnTo>
                  <a:lnTo>
                    <a:pt x="8534" y="11366"/>
                  </a:lnTo>
                  <a:lnTo>
                    <a:pt x="8534" y="1435"/>
                  </a:lnTo>
                  <a:close/>
                </a:path>
                <a:path w="213360" h="104139">
                  <a:moveTo>
                    <a:pt x="122034" y="87985"/>
                  </a:moveTo>
                  <a:lnTo>
                    <a:pt x="113525" y="87985"/>
                  </a:lnTo>
                  <a:lnTo>
                    <a:pt x="113525" y="97917"/>
                  </a:lnTo>
                  <a:lnTo>
                    <a:pt x="122034" y="97917"/>
                  </a:lnTo>
                  <a:lnTo>
                    <a:pt x="122034" y="87985"/>
                  </a:lnTo>
                  <a:close/>
                </a:path>
                <a:path w="213360" h="104139">
                  <a:moveTo>
                    <a:pt x="122034" y="75234"/>
                  </a:moveTo>
                  <a:lnTo>
                    <a:pt x="113525" y="73799"/>
                  </a:lnTo>
                  <a:lnTo>
                    <a:pt x="113525" y="83731"/>
                  </a:lnTo>
                  <a:lnTo>
                    <a:pt x="122034" y="85153"/>
                  </a:lnTo>
                  <a:lnTo>
                    <a:pt x="122034" y="75234"/>
                  </a:lnTo>
                  <a:close/>
                </a:path>
                <a:path w="213360" h="104139">
                  <a:moveTo>
                    <a:pt x="122034" y="62445"/>
                  </a:moveTo>
                  <a:lnTo>
                    <a:pt x="113525" y="61023"/>
                  </a:lnTo>
                  <a:lnTo>
                    <a:pt x="113525" y="70967"/>
                  </a:lnTo>
                  <a:lnTo>
                    <a:pt x="122034" y="72390"/>
                  </a:lnTo>
                  <a:lnTo>
                    <a:pt x="122034" y="62445"/>
                  </a:lnTo>
                  <a:close/>
                </a:path>
                <a:path w="213360" h="104139">
                  <a:moveTo>
                    <a:pt x="122034" y="49682"/>
                  </a:moveTo>
                  <a:lnTo>
                    <a:pt x="113525" y="48260"/>
                  </a:lnTo>
                  <a:lnTo>
                    <a:pt x="113525" y="58191"/>
                  </a:lnTo>
                  <a:lnTo>
                    <a:pt x="122034" y="59613"/>
                  </a:lnTo>
                  <a:lnTo>
                    <a:pt x="122034" y="49682"/>
                  </a:lnTo>
                  <a:close/>
                </a:path>
                <a:path w="213360" h="104139">
                  <a:moveTo>
                    <a:pt x="122034" y="35483"/>
                  </a:moveTo>
                  <a:lnTo>
                    <a:pt x="113525" y="35483"/>
                  </a:lnTo>
                  <a:lnTo>
                    <a:pt x="113525" y="45415"/>
                  </a:lnTo>
                  <a:lnTo>
                    <a:pt x="122034" y="45415"/>
                  </a:lnTo>
                  <a:lnTo>
                    <a:pt x="122034" y="35483"/>
                  </a:lnTo>
                  <a:close/>
                </a:path>
                <a:path w="213360" h="104139">
                  <a:moveTo>
                    <a:pt x="122034" y="22707"/>
                  </a:moveTo>
                  <a:lnTo>
                    <a:pt x="113525" y="22707"/>
                  </a:lnTo>
                  <a:lnTo>
                    <a:pt x="113525" y="32639"/>
                  </a:lnTo>
                  <a:lnTo>
                    <a:pt x="122034" y="32639"/>
                  </a:lnTo>
                  <a:lnTo>
                    <a:pt x="122034" y="22707"/>
                  </a:lnTo>
                  <a:close/>
                </a:path>
                <a:path w="213360" h="104139">
                  <a:moveTo>
                    <a:pt x="122034" y="9944"/>
                  </a:moveTo>
                  <a:lnTo>
                    <a:pt x="113525" y="9944"/>
                  </a:lnTo>
                  <a:lnTo>
                    <a:pt x="113525" y="19875"/>
                  </a:lnTo>
                  <a:lnTo>
                    <a:pt x="122034" y="19875"/>
                  </a:lnTo>
                  <a:lnTo>
                    <a:pt x="122034" y="9944"/>
                  </a:lnTo>
                  <a:close/>
                </a:path>
                <a:path w="213360" h="104139">
                  <a:moveTo>
                    <a:pt x="131953" y="87985"/>
                  </a:moveTo>
                  <a:lnTo>
                    <a:pt x="123444" y="87985"/>
                  </a:lnTo>
                  <a:lnTo>
                    <a:pt x="123444" y="97917"/>
                  </a:lnTo>
                  <a:lnTo>
                    <a:pt x="131953" y="97917"/>
                  </a:lnTo>
                  <a:lnTo>
                    <a:pt x="131953" y="87985"/>
                  </a:lnTo>
                  <a:close/>
                </a:path>
                <a:path w="213360" h="104139">
                  <a:moveTo>
                    <a:pt x="131953" y="75222"/>
                  </a:moveTo>
                  <a:lnTo>
                    <a:pt x="123444" y="75222"/>
                  </a:lnTo>
                  <a:lnTo>
                    <a:pt x="123444" y="85140"/>
                  </a:lnTo>
                  <a:lnTo>
                    <a:pt x="131953" y="85140"/>
                  </a:lnTo>
                  <a:lnTo>
                    <a:pt x="131953" y="75222"/>
                  </a:lnTo>
                  <a:close/>
                </a:path>
                <a:path w="213360" h="104139">
                  <a:moveTo>
                    <a:pt x="131953" y="62433"/>
                  </a:moveTo>
                  <a:lnTo>
                    <a:pt x="123444" y="62433"/>
                  </a:lnTo>
                  <a:lnTo>
                    <a:pt x="123444" y="72377"/>
                  </a:lnTo>
                  <a:lnTo>
                    <a:pt x="131953" y="72377"/>
                  </a:lnTo>
                  <a:lnTo>
                    <a:pt x="131953" y="62433"/>
                  </a:lnTo>
                  <a:close/>
                </a:path>
                <a:path w="213360" h="104139">
                  <a:moveTo>
                    <a:pt x="131953" y="49669"/>
                  </a:moveTo>
                  <a:lnTo>
                    <a:pt x="123444" y="49669"/>
                  </a:lnTo>
                  <a:lnTo>
                    <a:pt x="123444" y="59601"/>
                  </a:lnTo>
                  <a:lnTo>
                    <a:pt x="131953" y="59601"/>
                  </a:lnTo>
                  <a:lnTo>
                    <a:pt x="131953" y="49669"/>
                  </a:lnTo>
                  <a:close/>
                </a:path>
                <a:path w="213360" h="104139">
                  <a:moveTo>
                    <a:pt x="131953" y="36906"/>
                  </a:moveTo>
                  <a:lnTo>
                    <a:pt x="123444" y="35483"/>
                  </a:lnTo>
                  <a:lnTo>
                    <a:pt x="123444" y="45427"/>
                  </a:lnTo>
                  <a:lnTo>
                    <a:pt x="131953" y="46837"/>
                  </a:lnTo>
                  <a:lnTo>
                    <a:pt x="131953" y="36906"/>
                  </a:lnTo>
                  <a:close/>
                </a:path>
                <a:path w="213360" h="104139">
                  <a:moveTo>
                    <a:pt x="131953" y="24142"/>
                  </a:moveTo>
                  <a:lnTo>
                    <a:pt x="123444" y="22720"/>
                  </a:lnTo>
                  <a:lnTo>
                    <a:pt x="123444" y="32651"/>
                  </a:lnTo>
                  <a:lnTo>
                    <a:pt x="131953" y="34061"/>
                  </a:lnTo>
                  <a:lnTo>
                    <a:pt x="131953" y="24142"/>
                  </a:lnTo>
                  <a:close/>
                </a:path>
                <a:path w="213360" h="104139">
                  <a:moveTo>
                    <a:pt x="131953" y="11366"/>
                  </a:moveTo>
                  <a:lnTo>
                    <a:pt x="123444" y="9944"/>
                  </a:lnTo>
                  <a:lnTo>
                    <a:pt x="123444" y="19888"/>
                  </a:lnTo>
                  <a:lnTo>
                    <a:pt x="131953" y="21297"/>
                  </a:lnTo>
                  <a:lnTo>
                    <a:pt x="131953" y="11366"/>
                  </a:lnTo>
                  <a:close/>
                </a:path>
                <a:path w="213360" h="104139">
                  <a:moveTo>
                    <a:pt x="141909" y="89395"/>
                  </a:moveTo>
                  <a:lnTo>
                    <a:pt x="134785" y="89395"/>
                  </a:lnTo>
                  <a:lnTo>
                    <a:pt x="134785" y="99326"/>
                  </a:lnTo>
                  <a:lnTo>
                    <a:pt x="141909" y="99326"/>
                  </a:lnTo>
                  <a:lnTo>
                    <a:pt x="141909" y="89395"/>
                  </a:lnTo>
                  <a:close/>
                </a:path>
                <a:path w="213360" h="104139">
                  <a:moveTo>
                    <a:pt x="141909" y="76644"/>
                  </a:moveTo>
                  <a:lnTo>
                    <a:pt x="134785" y="75222"/>
                  </a:lnTo>
                  <a:lnTo>
                    <a:pt x="134785" y="85153"/>
                  </a:lnTo>
                  <a:lnTo>
                    <a:pt x="141909" y="86563"/>
                  </a:lnTo>
                  <a:lnTo>
                    <a:pt x="141909" y="76644"/>
                  </a:lnTo>
                  <a:close/>
                </a:path>
                <a:path w="213360" h="104139">
                  <a:moveTo>
                    <a:pt x="141909" y="62433"/>
                  </a:moveTo>
                  <a:lnTo>
                    <a:pt x="134785" y="62433"/>
                  </a:lnTo>
                  <a:lnTo>
                    <a:pt x="134785" y="72390"/>
                  </a:lnTo>
                  <a:lnTo>
                    <a:pt x="141909" y="73799"/>
                  </a:lnTo>
                  <a:lnTo>
                    <a:pt x="141909" y="62433"/>
                  </a:lnTo>
                  <a:close/>
                </a:path>
                <a:path w="213360" h="104139">
                  <a:moveTo>
                    <a:pt x="141909" y="51092"/>
                  </a:moveTo>
                  <a:lnTo>
                    <a:pt x="134785" y="49669"/>
                  </a:lnTo>
                  <a:lnTo>
                    <a:pt x="134785" y="59613"/>
                  </a:lnTo>
                  <a:lnTo>
                    <a:pt x="141909" y="61023"/>
                  </a:lnTo>
                  <a:lnTo>
                    <a:pt x="141909" y="51092"/>
                  </a:lnTo>
                  <a:close/>
                </a:path>
                <a:path w="213360" h="104139">
                  <a:moveTo>
                    <a:pt x="141909" y="36893"/>
                  </a:moveTo>
                  <a:lnTo>
                    <a:pt x="134785" y="36893"/>
                  </a:lnTo>
                  <a:lnTo>
                    <a:pt x="134785" y="46824"/>
                  </a:lnTo>
                  <a:lnTo>
                    <a:pt x="141909" y="46824"/>
                  </a:lnTo>
                  <a:lnTo>
                    <a:pt x="141909" y="36893"/>
                  </a:lnTo>
                  <a:close/>
                </a:path>
                <a:path w="213360" h="104139">
                  <a:moveTo>
                    <a:pt x="141909" y="24142"/>
                  </a:moveTo>
                  <a:lnTo>
                    <a:pt x="134785" y="24142"/>
                  </a:lnTo>
                  <a:lnTo>
                    <a:pt x="134785" y="34074"/>
                  </a:lnTo>
                  <a:lnTo>
                    <a:pt x="141909" y="34074"/>
                  </a:lnTo>
                  <a:lnTo>
                    <a:pt x="141909" y="24142"/>
                  </a:lnTo>
                  <a:close/>
                </a:path>
                <a:path w="213360" h="104139">
                  <a:moveTo>
                    <a:pt x="141909" y="11366"/>
                  </a:moveTo>
                  <a:lnTo>
                    <a:pt x="134785" y="11366"/>
                  </a:lnTo>
                  <a:lnTo>
                    <a:pt x="134785" y="21297"/>
                  </a:lnTo>
                  <a:lnTo>
                    <a:pt x="141909" y="21297"/>
                  </a:lnTo>
                  <a:lnTo>
                    <a:pt x="141909" y="11366"/>
                  </a:lnTo>
                  <a:close/>
                </a:path>
                <a:path w="213360" h="104139">
                  <a:moveTo>
                    <a:pt x="151828" y="89395"/>
                  </a:moveTo>
                  <a:lnTo>
                    <a:pt x="144754" y="89395"/>
                  </a:lnTo>
                  <a:lnTo>
                    <a:pt x="144754" y="99326"/>
                  </a:lnTo>
                  <a:lnTo>
                    <a:pt x="151828" y="99326"/>
                  </a:lnTo>
                  <a:lnTo>
                    <a:pt x="151828" y="89395"/>
                  </a:lnTo>
                  <a:close/>
                </a:path>
                <a:path w="213360" h="104139">
                  <a:moveTo>
                    <a:pt x="151828" y="76631"/>
                  </a:moveTo>
                  <a:lnTo>
                    <a:pt x="144754" y="76631"/>
                  </a:lnTo>
                  <a:lnTo>
                    <a:pt x="144754" y="86550"/>
                  </a:lnTo>
                  <a:lnTo>
                    <a:pt x="151828" y="86550"/>
                  </a:lnTo>
                  <a:lnTo>
                    <a:pt x="151828" y="76631"/>
                  </a:lnTo>
                  <a:close/>
                </a:path>
                <a:path w="213360" h="104139">
                  <a:moveTo>
                    <a:pt x="151828" y="63855"/>
                  </a:moveTo>
                  <a:lnTo>
                    <a:pt x="144754" y="63855"/>
                  </a:lnTo>
                  <a:lnTo>
                    <a:pt x="144754" y="73787"/>
                  </a:lnTo>
                  <a:lnTo>
                    <a:pt x="151828" y="73787"/>
                  </a:lnTo>
                  <a:lnTo>
                    <a:pt x="151828" y="63855"/>
                  </a:lnTo>
                  <a:close/>
                </a:path>
                <a:path w="213360" h="104139">
                  <a:moveTo>
                    <a:pt x="151828" y="51092"/>
                  </a:moveTo>
                  <a:lnTo>
                    <a:pt x="144754" y="51092"/>
                  </a:lnTo>
                  <a:lnTo>
                    <a:pt x="144754" y="61023"/>
                  </a:lnTo>
                  <a:lnTo>
                    <a:pt x="151828" y="61023"/>
                  </a:lnTo>
                  <a:lnTo>
                    <a:pt x="151828" y="51092"/>
                  </a:lnTo>
                  <a:close/>
                </a:path>
                <a:path w="213360" h="104139">
                  <a:moveTo>
                    <a:pt x="151828" y="38328"/>
                  </a:moveTo>
                  <a:lnTo>
                    <a:pt x="144754" y="38328"/>
                  </a:lnTo>
                  <a:lnTo>
                    <a:pt x="144754" y="46837"/>
                  </a:lnTo>
                  <a:lnTo>
                    <a:pt x="151828" y="48260"/>
                  </a:lnTo>
                  <a:lnTo>
                    <a:pt x="151828" y="38328"/>
                  </a:lnTo>
                  <a:close/>
                </a:path>
                <a:path w="213360" h="104139">
                  <a:moveTo>
                    <a:pt x="151828" y="25565"/>
                  </a:moveTo>
                  <a:lnTo>
                    <a:pt x="144754" y="24142"/>
                  </a:lnTo>
                  <a:lnTo>
                    <a:pt x="144754" y="34074"/>
                  </a:lnTo>
                  <a:lnTo>
                    <a:pt x="151828" y="35496"/>
                  </a:lnTo>
                  <a:lnTo>
                    <a:pt x="151828" y="25565"/>
                  </a:lnTo>
                  <a:close/>
                </a:path>
                <a:path w="213360" h="104139">
                  <a:moveTo>
                    <a:pt x="151828" y="12788"/>
                  </a:moveTo>
                  <a:lnTo>
                    <a:pt x="144754" y="11366"/>
                  </a:lnTo>
                  <a:lnTo>
                    <a:pt x="144754" y="21297"/>
                  </a:lnTo>
                  <a:lnTo>
                    <a:pt x="151828" y="21297"/>
                  </a:lnTo>
                  <a:lnTo>
                    <a:pt x="151828" y="12788"/>
                  </a:lnTo>
                  <a:close/>
                </a:path>
                <a:path w="213360" h="104139">
                  <a:moveTo>
                    <a:pt x="161747" y="90830"/>
                  </a:moveTo>
                  <a:lnTo>
                    <a:pt x="154673" y="90830"/>
                  </a:lnTo>
                  <a:lnTo>
                    <a:pt x="154673" y="99339"/>
                  </a:lnTo>
                  <a:lnTo>
                    <a:pt x="161747" y="100761"/>
                  </a:lnTo>
                  <a:lnTo>
                    <a:pt x="161747" y="90830"/>
                  </a:lnTo>
                  <a:close/>
                </a:path>
                <a:path w="213360" h="104139">
                  <a:moveTo>
                    <a:pt x="161747" y="78054"/>
                  </a:moveTo>
                  <a:lnTo>
                    <a:pt x="154673" y="76644"/>
                  </a:lnTo>
                  <a:lnTo>
                    <a:pt x="154673" y="86563"/>
                  </a:lnTo>
                  <a:lnTo>
                    <a:pt x="161747" y="87985"/>
                  </a:lnTo>
                  <a:lnTo>
                    <a:pt x="161747" y="78054"/>
                  </a:lnTo>
                  <a:close/>
                </a:path>
                <a:path w="213360" h="104139">
                  <a:moveTo>
                    <a:pt x="161747" y="65278"/>
                  </a:moveTo>
                  <a:lnTo>
                    <a:pt x="154673" y="63868"/>
                  </a:lnTo>
                  <a:lnTo>
                    <a:pt x="154673" y="73799"/>
                  </a:lnTo>
                  <a:lnTo>
                    <a:pt x="161747" y="73799"/>
                  </a:lnTo>
                  <a:lnTo>
                    <a:pt x="161747" y="65278"/>
                  </a:lnTo>
                  <a:close/>
                </a:path>
                <a:path w="213360" h="104139">
                  <a:moveTo>
                    <a:pt x="161747" y="52527"/>
                  </a:moveTo>
                  <a:lnTo>
                    <a:pt x="154673" y="51104"/>
                  </a:lnTo>
                  <a:lnTo>
                    <a:pt x="154673" y="61036"/>
                  </a:lnTo>
                  <a:lnTo>
                    <a:pt x="161747" y="62445"/>
                  </a:lnTo>
                  <a:lnTo>
                    <a:pt x="161747" y="52527"/>
                  </a:lnTo>
                  <a:close/>
                </a:path>
                <a:path w="213360" h="104139">
                  <a:moveTo>
                    <a:pt x="161747" y="39738"/>
                  </a:moveTo>
                  <a:lnTo>
                    <a:pt x="154673" y="38328"/>
                  </a:lnTo>
                  <a:lnTo>
                    <a:pt x="154673" y="48260"/>
                  </a:lnTo>
                  <a:lnTo>
                    <a:pt x="161747" y="48260"/>
                  </a:lnTo>
                  <a:lnTo>
                    <a:pt x="161747" y="39738"/>
                  </a:lnTo>
                  <a:close/>
                </a:path>
                <a:path w="213360" h="104139">
                  <a:moveTo>
                    <a:pt x="161747" y="25552"/>
                  </a:moveTo>
                  <a:lnTo>
                    <a:pt x="154673" y="25552"/>
                  </a:lnTo>
                  <a:lnTo>
                    <a:pt x="154673" y="35483"/>
                  </a:lnTo>
                  <a:lnTo>
                    <a:pt x="161747" y="35483"/>
                  </a:lnTo>
                  <a:lnTo>
                    <a:pt x="161747" y="25552"/>
                  </a:lnTo>
                  <a:close/>
                </a:path>
                <a:path w="213360" h="104139">
                  <a:moveTo>
                    <a:pt x="161747" y="12788"/>
                  </a:moveTo>
                  <a:lnTo>
                    <a:pt x="154673" y="12788"/>
                  </a:lnTo>
                  <a:lnTo>
                    <a:pt x="154673" y="22707"/>
                  </a:lnTo>
                  <a:lnTo>
                    <a:pt x="161747" y="22707"/>
                  </a:lnTo>
                  <a:lnTo>
                    <a:pt x="161747" y="12788"/>
                  </a:lnTo>
                  <a:close/>
                </a:path>
                <a:path w="213360" h="104139">
                  <a:moveTo>
                    <a:pt x="173113" y="90830"/>
                  </a:moveTo>
                  <a:lnTo>
                    <a:pt x="164592" y="90830"/>
                  </a:lnTo>
                  <a:lnTo>
                    <a:pt x="164592" y="100761"/>
                  </a:lnTo>
                  <a:lnTo>
                    <a:pt x="173113" y="100761"/>
                  </a:lnTo>
                  <a:lnTo>
                    <a:pt x="173113" y="90830"/>
                  </a:lnTo>
                  <a:close/>
                </a:path>
                <a:path w="213360" h="104139">
                  <a:moveTo>
                    <a:pt x="173113" y="78054"/>
                  </a:moveTo>
                  <a:lnTo>
                    <a:pt x="164592" y="78054"/>
                  </a:lnTo>
                  <a:lnTo>
                    <a:pt x="164592" y="87985"/>
                  </a:lnTo>
                  <a:lnTo>
                    <a:pt x="173113" y="87985"/>
                  </a:lnTo>
                  <a:lnTo>
                    <a:pt x="173113" y="78054"/>
                  </a:lnTo>
                  <a:close/>
                </a:path>
                <a:path w="213360" h="104139">
                  <a:moveTo>
                    <a:pt x="173113" y="65278"/>
                  </a:moveTo>
                  <a:lnTo>
                    <a:pt x="164592" y="65278"/>
                  </a:lnTo>
                  <a:lnTo>
                    <a:pt x="164592" y="75222"/>
                  </a:lnTo>
                  <a:lnTo>
                    <a:pt x="173113" y="75222"/>
                  </a:lnTo>
                  <a:lnTo>
                    <a:pt x="173113" y="65278"/>
                  </a:lnTo>
                  <a:close/>
                </a:path>
                <a:path w="213360" h="104139">
                  <a:moveTo>
                    <a:pt x="173113" y="52514"/>
                  </a:moveTo>
                  <a:lnTo>
                    <a:pt x="164592" y="52514"/>
                  </a:lnTo>
                  <a:lnTo>
                    <a:pt x="164592" y="62433"/>
                  </a:lnTo>
                  <a:lnTo>
                    <a:pt x="173113" y="62433"/>
                  </a:lnTo>
                  <a:lnTo>
                    <a:pt x="173113" y="52514"/>
                  </a:lnTo>
                  <a:close/>
                </a:path>
                <a:path w="213360" h="104139">
                  <a:moveTo>
                    <a:pt x="173113" y="39738"/>
                  </a:moveTo>
                  <a:lnTo>
                    <a:pt x="164592" y="39738"/>
                  </a:lnTo>
                  <a:lnTo>
                    <a:pt x="164592" y="49669"/>
                  </a:lnTo>
                  <a:lnTo>
                    <a:pt x="173113" y="49669"/>
                  </a:lnTo>
                  <a:lnTo>
                    <a:pt x="173113" y="39738"/>
                  </a:lnTo>
                  <a:close/>
                </a:path>
                <a:path w="213360" h="104139">
                  <a:moveTo>
                    <a:pt x="173113" y="26974"/>
                  </a:moveTo>
                  <a:lnTo>
                    <a:pt x="164604" y="26974"/>
                  </a:lnTo>
                  <a:lnTo>
                    <a:pt x="164604" y="35496"/>
                  </a:lnTo>
                  <a:lnTo>
                    <a:pt x="173113" y="36906"/>
                  </a:lnTo>
                  <a:lnTo>
                    <a:pt x="173113" y="26974"/>
                  </a:lnTo>
                  <a:close/>
                </a:path>
                <a:path w="213360" h="104139">
                  <a:moveTo>
                    <a:pt x="173113" y="14211"/>
                  </a:moveTo>
                  <a:lnTo>
                    <a:pt x="164604" y="12788"/>
                  </a:lnTo>
                  <a:lnTo>
                    <a:pt x="164604" y="22720"/>
                  </a:lnTo>
                  <a:lnTo>
                    <a:pt x="173113" y="24142"/>
                  </a:lnTo>
                  <a:lnTo>
                    <a:pt x="173113" y="14211"/>
                  </a:lnTo>
                  <a:close/>
                </a:path>
                <a:path w="213360" h="104139">
                  <a:moveTo>
                    <a:pt x="183032" y="92252"/>
                  </a:moveTo>
                  <a:lnTo>
                    <a:pt x="174548" y="92252"/>
                  </a:lnTo>
                  <a:lnTo>
                    <a:pt x="174548" y="100774"/>
                  </a:lnTo>
                  <a:lnTo>
                    <a:pt x="183032" y="102184"/>
                  </a:lnTo>
                  <a:lnTo>
                    <a:pt x="183032" y="92252"/>
                  </a:lnTo>
                  <a:close/>
                </a:path>
                <a:path w="213360" h="104139">
                  <a:moveTo>
                    <a:pt x="183032" y="79476"/>
                  </a:moveTo>
                  <a:lnTo>
                    <a:pt x="174548" y="78054"/>
                  </a:lnTo>
                  <a:lnTo>
                    <a:pt x="174548" y="87998"/>
                  </a:lnTo>
                  <a:lnTo>
                    <a:pt x="183032" y="89408"/>
                  </a:lnTo>
                  <a:lnTo>
                    <a:pt x="183032" y="79476"/>
                  </a:lnTo>
                  <a:close/>
                </a:path>
                <a:path w="213360" h="104139">
                  <a:moveTo>
                    <a:pt x="183032" y="66713"/>
                  </a:moveTo>
                  <a:lnTo>
                    <a:pt x="174548" y="65290"/>
                  </a:lnTo>
                  <a:lnTo>
                    <a:pt x="174548" y="75234"/>
                  </a:lnTo>
                  <a:lnTo>
                    <a:pt x="183032" y="75234"/>
                  </a:lnTo>
                  <a:lnTo>
                    <a:pt x="183032" y="66713"/>
                  </a:lnTo>
                  <a:close/>
                </a:path>
                <a:path w="213360" h="104139">
                  <a:moveTo>
                    <a:pt x="183032" y="52514"/>
                  </a:moveTo>
                  <a:lnTo>
                    <a:pt x="174548" y="52514"/>
                  </a:lnTo>
                  <a:lnTo>
                    <a:pt x="174548" y="62433"/>
                  </a:lnTo>
                  <a:lnTo>
                    <a:pt x="183032" y="62433"/>
                  </a:lnTo>
                  <a:lnTo>
                    <a:pt x="183032" y="52514"/>
                  </a:lnTo>
                  <a:close/>
                </a:path>
                <a:path w="213360" h="104139">
                  <a:moveTo>
                    <a:pt x="183032" y="41173"/>
                  </a:moveTo>
                  <a:lnTo>
                    <a:pt x="174548" y="39738"/>
                  </a:lnTo>
                  <a:lnTo>
                    <a:pt x="174548" y="49682"/>
                  </a:lnTo>
                  <a:lnTo>
                    <a:pt x="183032" y="51092"/>
                  </a:lnTo>
                  <a:lnTo>
                    <a:pt x="183032" y="41173"/>
                  </a:lnTo>
                  <a:close/>
                </a:path>
                <a:path w="213360" h="104139">
                  <a:moveTo>
                    <a:pt x="183032" y="28397"/>
                  </a:moveTo>
                  <a:lnTo>
                    <a:pt x="174548" y="26974"/>
                  </a:lnTo>
                  <a:lnTo>
                    <a:pt x="174548" y="36906"/>
                  </a:lnTo>
                  <a:lnTo>
                    <a:pt x="183032" y="36906"/>
                  </a:lnTo>
                  <a:lnTo>
                    <a:pt x="183032" y="28397"/>
                  </a:lnTo>
                  <a:close/>
                </a:path>
                <a:path w="213360" h="104139">
                  <a:moveTo>
                    <a:pt x="183032" y="14198"/>
                  </a:moveTo>
                  <a:lnTo>
                    <a:pt x="174548" y="14198"/>
                  </a:lnTo>
                  <a:lnTo>
                    <a:pt x="174548" y="24130"/>
                  </a:lnTo>
                  <a:lnTo>
                    <a:pt x="183032" y="24130"/>
                  </a:lnTo>
                  <a:lnTo>
                    <a:pt x="183032" y="14198"/>
                  </a:lnTo>
                  <a:close/>
                </a:path>
                <a:path w="213360" h="104139">
                  <a:moveTo>
                    <a:pt x="192976" y="53936"/>
                  </a:moveTo>
                  <a:lnTo>
                    <a:pt x="184467" y="53936"/>
                  </a:lnTo>
                  <a:lnTo>
                    <a:pt x="184467" y="62445"/>
                  </a:lnTo>
                  <a:lnTo>
                    <a:pt x="192976" y="63868"/>
                  </a:lnTo>
                  <a:lnTo>
                    <a:pt x="192976" y="53936"/>
                  </a:lnTo>
                  <a:close/>
                </a:path>
                <a:path w="213360" h="104139">
                  <a:moveTo>
                    <a:pt x="192976" y="15621"/>
                  </a:moveTo>
                  <a:lnTo>
                    <a:pt x="184467" y="15621"/>
                  </a:lnTo>
                  <a:lnTo>
                    <a:pt x="184467" y="24142"/>
                  </a:lnTo>
                  <a:lnTo>
                    <a:pt x="192976" y="25552"/>
                  </a:lnTo>
                  <a:lnTo>
                    <a:pt x="192976" y="15621"/>
                  </a:lnTo>
                  <a:close/>
                </a:path>
                <a:path w="213360" h="104139">
                  <a:moveTo>
                    <a:pt x="192989" y="92240"/>
                  </a:moveTo>
                  <a:lnTo>
                    <a:pt x="184467" y="92240"/>
                  </a:lnTo>
                  <a:lnTo>
                    <a:pt x="184467" y="102171"/>
                  </a:lnTo>
                  <a:lnTo>
                    <a:pt x="192989" y="102171"/>
                  </a:lnTo>
                  <a:lnTo>
                    <a:pt x="192989" y="92240"/>
                  </a:lnTo>
                  <a:close/>
                </a:path>
                <a:path w="213360" h="104139">
                  <a:moveTo>
                    <a:pt x="192989" y="79463"/>
                  </a:moveTo>
                  <a:lnTo>
                    <a:pt x="184467" y="79463"/>
                  </a:lnTo>
                  <a:lnTo>
                    <a:pt x="184467" y="89395"/>
                  </a:lnTo>
                  <a:lnTo>
                    <a:pt x="192989" y="89395"/>
                  </a:lnTo>
                  <a:lnTo>
                    <a:pt x="192989" y="79463"/>
                  </a:lnTo>
                  <a:close/>
                </a:path>
                <a:path w="213360" h="104139">
                  <a:moveTo>
                    <a:pt x="192989" y="66700"/>
                  </a:moveTo>
                  <a:lnTo>
                    <a:pt x="184467" y="66700"/>
                  </a:lnTo>
                  <a:lnTo>
                    <a:pt x="184467" y="76631"/>
                  </a:lnTo>
                  <a:lnTo>
                    <a:pt x="192989" y="76631"/>
                  </a:lnTo>
                  <a:lnTo>
                    <a:pt x="192989" y="66700"/>
                  </a:lnTo>
                  <a:close/>
                </a:path>
                <a:path w="213360" h="104139">
                  <a:moveTo>
                    <a:pt x="192989" y="41160"/>
                  </a:moveTo>
                  <a:lnTo>
                    <a:pt x="184467" y="41160"/>
                  </a:lnTo>
                  <a:lnTo>
                    <a:pt x="184467" y="51079"/>
                  </a:lnTo>
                  <a:lnTo>
                    <a:pt x="192989" y="51079"/>
                  </a:lnTo>
                  <a:lnTo>
                    <a:pt x="192989" y="41160"/>
                  </a:lnTo>
                  <a:close/>
                </a:path>
                <a:path w="213360" h="104139">
                  <a:moveTo>
                    <a:pt x="192989" y="28397"/>
                  </a:moveTo>
                  <a:lnTo>
                    <a:pt x="184467" y="28397"/>
                  </a:lnTo>
                  <a:lnTo>
                    <a:pt x="184467" y="38328"/>
                  </a:lnTo>
                  <a:lnTo>
                    <a:pt x="192989" y="38328"/>
                  </a:lnTo>
                  <a:lnTo>
                    <a:pt x="192989" y="28397"/>
                  </a:lnTo>
                  <a:close/>
                </a:path>
                <a:path w="213360" h="104139">
                  <a:moveTo>
                    <a:pt x="202895" y="93675"/>
                  </a:moveTo>
                  <a:lnTo>
                    <a:pt x="194386" y="93675"/>
                  </a:lnTo>
                  <a:lnTo>
                    <a:pt x="194386" y="102184"/>
                  </a:lnTo>
                  <a:lnTo>
                    <a:pt x="202895" y="103606"/>
                  </a:lnTo>
                  <a:lnTo>
                    <a:pt x="202895" y="93675"/>
                  </a:lnTo>
                  <a:close/>
                </a:path>
                <a:path w="213360" h="104139">
                  <a:moveTo>
                    <a:pt x="202895" y="80899"/>
                  </a:moveTo>
                  <a:lnTo>
                    <a:pt x="194386" y="79463"/>
                  </a:lnTo>
                  <a:lnTo>
                    <a:pt x="194386" y="89408"/>
                  </a:lnTo>
                  <a:lnTo>
                    <a:pt x="202895" y="90830"/>
                  </a:lnTo>
                  <a:lnTo>
                    <a:pt x="202895" y="80899"/>
                  </a:lnTo>
                  <a:close/>
                </a:path>
                <a:path w="213360" h="104139">
                  <a:moveTo>
                    <a:pt x="202895" y="68122"/>
                  </a:moveTo>
                  <a:lnTo>
                    <a:pt x="194386" y="66713"/>
                  </a:lnTo>
                  <a:lnTo>
                    <a:pt x="194386" y="76644"/>
                  </a:lnTo>
                  <a:lnTo>
                    <a:pt x="202895" y="76644"/>
                  </a:lnTo>
                  <a:lnTo>
                    <a:pt x="202895" y="68122"/>
                  </a:lnTo>
                  <a:close/>
                </a:path>
                <a:path w="213360" h="104139">
                  <a:moveTo>
                    <a:pt x="202895" y="55346"/>
                  </a:moveTo>
                  <a:lnTo>
                    <a:pt x="194386" y="53936"/>
                  </a:lnTo>
                  <a:lnTo>
                    <a:pt x="194386" y="63868"/>
                  </a:lnTo>
                  <a:lnTo>
                    <a:pt x="202895" y="63868"/>
                  </a:lnTo>
                  <a:lnTo>
                    <a:pt x="202895" y="55346"/>
                  </a:lnTo>
                  <a:close/>
                </a:path>
                <a:path w="213360" h="104139">
                  <a:moveTo>
                    <a:pt x="202895" y="42583"/>
                  </a:moveTo>
                  <a:lnTo>
                    <a:pt x="194386" y="41160"/>
                  </a:lnTo>
                  <a:lnTo>
                    <a:pt x="194386" y="51092"/>
                  </a:lnTo>
                  <a:lnTo>
                    <a:pt x="202895" y="52514"/>
                  </a:lnTo>
                  <a:lnTo>
                    <a:pt x="202895" y="42583"/>
                  </a:lnTo>
                  <a:close/>
                </a:path>
                <a:path w="213360" h="104139">
                  <a:moveTo>
                    <a:pt x="202895" y="29819"/>
                  </a:moveTo>
                  <a:lnTo>
                    <a:pt x="194386" y="28409"/>
                  </a:lnTo>
                  <a:lnTo>
                    <a:pt x="194386" y="38341"/>
                  </a:lnTo>
                  <a:lnTo>
                    <a:pt x="202895" y="39751"/>
                  </a:lnTo>
                  <a:lnTo>
                    <a:pt x="202895" y="29819"/>
                  </a:lnTo>
                  <a:close/>
                </a:path>
                <a:path w="213360" h="104139">
                  <a:moveTo>
                    <a:pt x="202895" y="17043"/>
                  </a:moveTo>
                  <a:lnTo>
                    <a:pt x="194386" y="15621"/>
                  </a:lnTo>
                  <a:lnTo>
                    <a:pt x="194386" y="25552"/>
                  </a:lnTo>
                  <a:lnTo>
                    <a:pt x="202895" y="25552"/>
                  </a:lnTo>
                  <a:lnTo>
                    <a:pt x="202895" y="17043"/>
                  </a:lnTo>
                  <a:close/>
                </a:path>
                <a:path w="213360" h="104139">
                  <a:moveTo>
                    <a:pt x="212826" y="55346"/>
                  </a:moveTo>
                  <a:lnTo>
                    <a:pt x="204343" y="55346"/>
                  </a:lnTo>
                  <a:lnTo>
                    <a:pt x="204343" y="63868"/>
                  </a:lnTo>
                  <a:lnTo>
                    <a:pt x="212826" y="65278"/>
                  </a:lnTo>
                  <a:lnTo>
                    <a:pt x="212826" y="55346"/>
                  </a:lnTo>
                  <a:close/>
                </a:path>
                <a:path w="213360" h="104139">
                  <a:moveTo>
                    <a:pt x="212839" y="93662"/>
                  </a:moveTo>
                  <a:lnTo>
                    <a:pt x="204355" y="93662"/>
                  </a:lnTo>
                  <a:lnTo>
                    <a:pt x="204355" y="103593"/>
                  </a:lnTo>
                  <a:lnTo>
                    <a:pt x="212839" y="103593"/>
                  </a:lnTo>
                  <a:lnTo>
                    <a:pt x="212839" y="93662"/>
                  </a:lnTo>
                  <a:close/>
                </a:path>
                <a:path w="213360" h="104139">
                  <a:moveTo>
                    <a:pt x="212839" y="80886"/>
                  </a:moveTo>
                  <a:lnTo>
                    <a:pt x="204355" y="80886"/>
                  </a:lnTo>
                  <a:lnTo>
                    <a:pt x="204355" y="90817"/>
                  </a:lnTo>
                  <a:lnTo>
                    <a:pt x="212839" y="90817"/>
                  </a:lnTo>
                  <a:lnTo>
                    <a:pt x="212839" y="80886"/>
                  </a:lnTo>
                  <a:close/>
                </a:path>
                <a:path w="213360" h="104139">
                  <a:moveTo>
                    <a:pt x="212839" y="68110"/>
                  </a:moveTo>
                  <a:lnTo>
                    <a:pt x="204355" y="68110"/>
                  </a:lnTo>
                  <a:lnTo>
                    <a:pt x="204355" y="78041"/>
                  </a:lnTo>
                  <a:lnTo>
                    <a:pt x="212839" y="78041"/>
                  </a:lnTo>
                  <a:lnTo>
                    <a:pt x="212839" y="68110"/>
                  </a:lnTo>
                  <a:close/>
                </a:path>
                <a:path w="213360" h="104139">
                  <a:moveTo>
                    <a:pt x="212839" y="42583"/>
                  </a:moveTo>
                  <a:lnTo>
                    <a:pt x="204355" y="42583"/>
                  </a:lnTo>
                  <a:lnTo>
                    <a:pt x="204355" y="52514"/>
                  </a:lnTo>
                  <a:lnTo>
                    <a:pt x="212839" y="52514"/>
                  </a:lnTo>
                  <a:lnTo>
                    <a:pt x="212839" y="42583"/>
                  </a:lnTo>
                  <a:close/>
                </a:path>
                <a:path w="213360" h="104139">
                  <a:moveTo>
                    <a:pt x="212839" y="29806"/>
                  </a:moveTo>
                  <a:lnTo>
                    <a:pt x="204355" y="29806"/>
                  </a:lnTo>
                  <a:lnTo>
                    <a:pt x="204355" y="39738"/>
                  </a:lnTo>
                  <a:lnTo>
                    <a:pt x="212839" y="39738"/>
                  </a:lnTo>
                  <a:lnTo>
                    <a:pt x="212839" y="29806"/>
                  </a:lnTo>
                  <a:close/>
                </a:path>
                <a:path w="213360" h="104139">
                  <a:moveTo>
                    <a:pt x="212839" y="17043"/>
                  </a:moveTo>
                  <a:lnTo>
                    <a:pt x="204355" y="17043"/>
                  </a:lnTo>
                  <a:lnTo>
                    <a:pt x="204355" y="26962"/>
                  </a:lnTo>
                  <a:lnTo>
                    <a:pt x="212839" y="26962"/>
                  </a:lnTo>
                  <a:lnTo>
                    <a:pt x="212839" y="170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210850" y="6335267"/>
              <a:ext cx="221615" cy="105410"/>
            </a:xfrm>
            <a:custGeom>
              <a:avLst/>
              <a:gdLst/>
              <a:ahLst/>
              <a:cxnLst/>
              <a:rect l="l" t="t" r="r" b="b"/>
              <a:pathLst>
                <a:path w="221614" h="105410">
                  <a:moveTo>
                    <a:pt x="8521" y="0"/>
                  </a:moveTo>
                  <a:lnTo>
                    <a:pt x="0" y="0"/>
                  </a:lnTo>
                  <a:lnTo>
                    <a:pt x="0" y="9918"/>
                  </a:lnTo>
                  <a:lnTo>
                    <a:pt x="8521" y="9918"/>
                  </a:lnTo>
                  <a:lnTo>
                    <a:pt x="8521" y="0"/>
                  </a:lnTo>
                  <a:close/>
                </a:path>
                <a:path w="221614" h="105410">
                  <a:moveTo>
                    <a:pt x="127736" y="89382"/>
                  </a:moveTo>
                  <a:lnTo>
                    <a:pt x="119189" y="89382"/>
                  </a:lnTo>
                  <a:lnTo>
                    <a:pt x="119189" y="99314"/>
                  </a:lnTo>
                  <a:lnTo>
                    <a:pt x="127736" y="99314"/>
                  </a:lnTo>
                  <a:lnTo>
                    <a:pt x="127736" y="89382"/>
                  </a:lnTo>
                  <a:close/>
                </a:path>
                <a:path w="221614" h="105410">
                  <a:moveTo>
                    <a:pt x="127736" y="75209"/>
                  </a:moveTo>
                  <a:lnTo>
                    <a:pt x="119202" y="75209"/>
                  </a:lnTo>
                  <a:lnTo>
                    <a:pt x="119202" y="85140"/>
                  </a:lnTo>
                  <a:lnTo>
                    <a:pt x="127736" y="86550"/>
                  </a:lnTo>
                  <a:lnTo>
                    <a:pt x="127736" y="75209"/>
                  </a:lnTo>
                  <a:close/>
                </a:path>
                <a:path w="221614" h="105410">
                  <a:moveTo>
                    <a:pt x="127736" y="62433"/>
                  </a:moveTo>
                  <a:lnTo>
                    <a:pt x="119202" y="61023"/>
                  </a:lnTo>
                  <a:lnTo>
                    <a:pt x="119202" y="72364"/>
                  </a:lnTo>
                  <a:lnTo>
                    <a:pt x="127736" y="72364"/>
                  </a:lnTo>
                  <a:lnTo>
                    <a:pt x="127736" y="62433"/>
                  </a:lnTo>
                  <a:close/>
                </a:path>
                <a:path w="221614" h="105410">
                  <a:moveTo>
                    <a:pt x="127736" y="49669"/>
                  </a:moveTo>
                  <a:lnTo>
                    <a:pt x="119202" y="48234"/>
                  </a:lnTo>
                  <a:lnTo>
                    <a:pt x="119202" y="59588"/>
                  </a:lnTo>
                  <a:lnTo>
                    <a:pt x="127736" y="59588"/>
                  </a:lnTo>
                  <a:lnTo>
                    <a:pt x="127736" y="49669"/>
                  </a:lnTo>
                  <a:close/>
                </a:path>
                <a:path w="221614" h="105410">
                  <a:moveTo>
                    <a:pt x="127736" y="35458"/>
                  </a:moveTo>
                  <a:lnTo>
                    <a:pt x="119189" y="35458"/>
                  </a:lnTo>
                  <a:lnTo>
                    <a:pt x="119189" y="45389"/>
                  </a:lnTo>
                  <a:lnTo>
                    <a:pt x="127736" y="45389"/>
                  </a:lnTo>
                  <a:lnTo>
                    <a:pt x="127736" y="35458"/>
                  </a:lnTo>
                  <a:close/>
                </a:path>
                <a:path w="221614" h="105410">
                  <a:moveTo>
                    <a:pt x="127736" y="22707"/>
                  </a:moveTo>
                  <a:lnTo>
                    <a:pt x="119202" y="21285"/>
                  </a:lnTo>
                  <a:lnTo>
                    <a:pt x="119202" y="31216"/>
                  </a:lnTo>
                  <a:lnTo>
                    <a:pt x="127736" y="32639"/>
                  </a:lnTo>
                  <a:lnTo>
                    <a:pt x="127736" y="22707"/>
                  </a:lnTo>
                  <a:close/>
                </a:path>
                <a:path w="221614" h="105410">
                  <a:moveTo>
                    <a:pt x="127736" y="9931"/>
                  </a:moveTo>
                  <a:lnTo>
                    <a:pt x="119202" y="8496"/>
                  </a:lnTo>
                  <a:lnTo>
                    <a:pt x="119202" y="18453"/>
                  </a:lnTo>
                  <a:lnTo>
                    <a:pt x="127736" y="19862"/>
                  </a:lnTo>
                  <a:lnTo>
                    <a:pt x="127736" y="9931"/>
                  </a:lnTo>
                  <a:close/>
                </a:path>
                <a:path w="221614" h="105410">
                  <a:moveTo>
                    <a:pt x="137655" y="89382"/>
                  </a:moveTo>
                  <a:lnTo>
                    <a:pt x="129120" y="89382"/>
                  </a:lnTo>
                  <a:lnTo>
                    <a:pt x="129120" y="99326"/>
                  </a:lnTo>
                  <a:lnTo>
                    <a:pt x="137655" y="100736"/>
                  </a:lnTo>
                  <a:lnTo>
                    <a:pt x="137655" y="89382"/>
                  </a:lnTo>
                  <a:close/>
                </a:path>
                <a:path w="221614" h="105410">
                  <a:moveTo>
                    <a:pt x="137655" y="76606"/>
                  </a:moveTo>
                  <a:lnTo>
                    <a:pt x="129108" y="76606"/>
                  </a:lnTo>
                  <a:lnTo>
                    <a:pt x="129108" y="86537"/>
                  </a:lnTo>
                  <a:lnTo>
                    <a:pt x="137655" y="86537"/>
                  </a:lnTo>
                  <a:lnTo>
                    <a:pt x="137655" y="76606"/>
                  </a:lnTo>
                  <a:close/>
                </a:path>
                <a:path w="221614" h="105410">
                  <a:moveTo>
                    <a:pt x="137655" y="62420"/>
                  </a:moveTo>
                  <a:lnTo>
                    <a:pt x="129120" y="62420"/>
                  </a:lnTo>
                  <a:lnTo>
                    <a:pt x="129120" y="72364"/>
                  </a:lnTo>
                  <a:lnTo>
                    <a:pt x="137655" y="73774"/>
                  </a:lnTo>
                  <a:lnTo>
                    <a:pt x="137655" y="62420"/>
                  </a:lnTo>
                  <a:close/>
                </a:path>
                <a:path w="221614" h="105410">
                  <a:moveTo>
                    <a:pt x="137655" y="49657"/>
                  </a:moveTo>
                  <a:lnTo>
                    <a:pt x="129120" y="49657"/>
                  </a:lnTo>
                  <a:lnTo>
                    <a:pt x="129120" y="59588"/>
                  </a:lnTo>
                  <a:lnTo>
                    <a:pt x="137655" y="61010"/>
                  </a:lnTo>
                  <a:lnTo>
                    <a:pt x="137655" y="49657"/>
                  </a:lnTo>
                  <a:close/>
                </a:path>
                <a:path w="221614" h="105410">
                  <a:moveTo>
                    <a:pt x="137655" y="36893"/>
                  </a:moveTo>
                  <a:lnTo>
                    <a:pt x="129120" y="35458"/>
                  </a:lnTo>
                  <a:lnTo>
                    <a:pt x="129120" y="46824"/>
                  </a:lnTo>
                  <a:lnTo>
                    <a:pt x="137655" y="46824"/>
                  </a:lnTo>
                  <a:lnTo>
                    <a:pt x="137655" y="36893"/>
                  </a:lnTo>
                  <a:close/>
                </a:path>
                <a:path w="221614" h="105410">
                  <a:moveTo>
                    <a:pt x="137655" y="22707"/>
                  </a:moveTo>
                  <a:lnTo>
                    <a:pt x="129120" y="22707"/>
                  </a:lnTo>
                  <a:lnTo>
                    <a:pt x="129120" y="32639"/>
                  </a:lnTo>
                  <a:lnTo>
                    <a:pt x="137655" y="34048"/>
                  </a:lnTo>
                  <a:lnTo>
                    <a:pt x="137655" y="22707"/>
                  </a:lnTo>
                  <a:close/>
                </a:path>
                <a:path w="221614" h="105410">
                  <a:moveTo>
                    <a:pt x="137655" y="9918"/>
                  </a:moveTo>
                  <a:lnTo>
                    <a:pt x="129108" y="9918"/>
                  </a:lnTo>
                  <a:lnTo>
                    <a:pt x="129108" y="19850"/>
                  </a:lnTo>
                  <a:lnTo>
                    <a:pt x="137655" y="19850"/>
                  </a:lnTo>
                  <a:lnTo>
                    <a:pt x="137655" y="9918"/>
                  </a:lnTo>
                  <a:close/>
                </a:path>
                <a:path w="221614" h="105410">
                  <a:moveTo>
                    <a:pt x="149009" y="76619"/>
                  </a:moveTo>
                  <a:lnTo>
                    <a:pt x="140487" y="76619"/>
                  </a:lnTo>
                  <a:lnTo>
                    <a:pt x="140487" y="86550"/>
                  </a:lnTo>
                  <a:lnTo>
                    <a:pt x="149009" y="87960"/>
                  </a:lnTo>
                  <a:lnTo>
                    <a:pt x="149009" y="76619"/>
                  </a:lnTo>
                  <a:close/>
                </a:path>
                <a:path w="221614" h="105410">
                  <a:moveTo>
                    <a:pt x="149009" y="38315"/>
                  </a:moveTo>
                  <a:lnTo>
                    <a:pt x="140487" y="36906"/>
                  </a:lnTo>
                  <a:lnTo>
                    <a:pt x="140487" y="46837"/>
                  </a:lnTo>
                  <a:lnTo>
                    <a:pt x="149009" y="48247"/>
                  </a:lnTo>
                  <a:lnTo>
                    <a:pt x="149009" y="38315"/>
                  </a:lnTo>
                  <a:close/>
                </a:path>
                <a:path w="221614" h="105410">
                  <a:moveTo>
                    <a:pt x="149009" y="11341"/>
                  </a:moveTo>
                  <a:lnTo>
                    <a:pt x="140487" y="9918"/>
                  </a:lnTo>
                  <a:lnTo>
                    <a:pt x="140487" y="19862"/>
                  </a:lnTo>
                  <a:lnTo>
                    <a:pt x="149009" y="21285"/>
                  </a:lnTo>
                  <a:lnTo>
                    <a:pt x="149009" y="11341"/>
                  </a:lnTo>
                  <a:close/>
                </a:path>
                <a:path w="221614" h="105410">
                  <a:moveTo>
                    <a:pt x="149021" y="90805"/>
                  </a:moveTo>
                  <a:lnTo>
                    <a:pt x="140500" y="90805"/>
                  </a:lnTo>
                  <a:lnTo>
                    <a:pt x="140500" y="100736"/>
                  </a:lnTo>
                  <a:lnTo>
                    <a:pt x="149021" y="100736"/>
                  </a:lnTo>
                  <a:lnTo>
                    <a:pt x="149021" y="90805"/>
                  </a:lnTo>
                  <a:close/>
                </a:path>
                <a:path w="221614" h="105410">
                  <a:moveTo>
                    <a:pt x="149021" y="63842"/>
                  </a:moveTo>
                  <a:lnTo>
                    <a:pt x="140500" y="63842"/>
                  </a:lnTo>
                  <a:lnTo>
                    <a:pt x="140500" y="73774"/>
                  </a:lnTo>
                  <a:lnTo>
                    <a:pt x="149021" y="73774"/>
                  </a:lnTo>
                  <a:lnTo>
                    <a:pt x="149021" y="63842"/>
                  </a:lnTo>
                  <a:close/>
                </a:path>
                <a:path w="221614" h="105410">
                  <a:moveTo>
                    <a:pt x="149021" y="51079"/>
                  </a:moveTo>
                  <a:lnTo>
                    <a:pt x="140500" y="51079"/>
                  </a:lnTo>
                  <a:lnTo>
                    <a:pt x="140500" y="61010"/>
                  </a:lnTo>
                  <a:lnTo>
                    <a:pt x="149021" y="61010"/>
                  </a:lnTo>
                  <a:lnTo>
                    <a:pt x="149021" y="51079"/>
                  </a:lnTo>
                  <a:close/>
                </a:path>
                <a:path w="221614" h="105410">
                  <a:moveTo>
                    <a:pt x="149021" y="24117"/>
                  </a:moveTo>
                  <a:lnTo>
                    <a:pt x="140500" y="24117"/>
                  </a:lnTo>
                  <a:lnTo>
                    <a:pt x="140500" y="34048"/>
                  </a:lnTo>
                  <a:lnTo>
                    <a:pt x="149021" y="34048"/>
                  </a:lnTo>
                  <a:lnTo>
                    <a:pt x="149021" y="24117"/>
                  </a:lnTo>
                  <a:close/>
                </a:path>
                <a:path w="221614" h="105410">
                  <a:moveTo>
                    <a:pt x="158940" y="90817"/>
                  </a:moveTo>
                  <a:lnTo>
                    <a:pt x="151815" y="90817"/>
                  </a:lnTo>
                  <a:lnTo>
                    <a:pt x="151815" y="100749"/>
                  </a:lnTo>
                  <a:lnTo>
                    <a:pt x="158940" y="102171"/>
                  </a:lnTo>
                  <a:lnTo>
                    <a:pt x="158940" y="90817"/>
                  </a:lnTo>
                  <a:close/>
                </a:path>
                <a:path w="221614" h="105410">
                  <a:moveTo>
                    <a:pt x="158940" y="78041"/>
                  </a:moveTo>
                  <a:lnTo>
                    <a:pt x="151815" y="78041"/>
                  </a:lnTo>
                  <a:lnTo>
                    <a:pt x="151815" y="87960"/>
                  </a:lnTo>
                  <a:lnTo>
                    <a:pt x="158940" y="87960"/>
                  </a:lnTo>
                  <a:lnTo>
                    <a:pt x="158940" y="78041"/>
                  </a:lnTo>
                  <a:close/>
                </a:path>
                <a:path w="221614" h="105410">
                  <a:moveTo>
                    <a:pt x="158940" y="65278"/>
                  </a:moveTo>
                  <a:lnTo>
                    <a:pt x="151815" y="63842"/>
                  </a:lnTo>
                  <a:lnTo>
                    <a:pt x="151815" y="73787"/>
                  </a:lnTo>
                  <a:lnTo>
                    <a:pt x="158940" y="75209"/>
                  </a:lnTo>
                  <a:lnTo>
                    <a:pt x="158940" y="65278"/>
                  </a:lnTo>
                  <a:close/>
                </a:path>
                <a:path w="221614" h="105410">
                  <a:moveTo>
                    <a:pt x="158940" y="51079"/>
                  </a:moveTo>
                  <a:lnTo>
                    <a:pt x="151815" y="51079"/>
                  </a:lnTo>
                  <a:lnTo>
                    <a:pt x="151815" y="61010"/>
                  </a:lnTo>
                  <a:lnTo>
                    <a:pt x="158940" y="61010"/>
                  </a:lnTo>
                  <a:lnTo>
                    <a:pt x="158940" y="51079"/>
                  </a:lnTo>
                  <a:close/>
                </a:path>
                <a:path w="221614" h="105410">
                  <a:moveTo>
                    <a:pt x="158940" y="38303"/>
                  </a:moveTo>
                  <a:lnTo>
                    <a:pt x="151815" y="38303"/>
                  </a:lnTo>
                  <a:lnTo>
                    <a:pt x="151815" y="48234"/>
                  </a:lnTo>
                  <a:lnTo>
                    <a:pt x="158940" y="48234"/>
                  </a:lnTo>
                  <a:lnTo>
                    <a:pt x="158940" y="38303"/>
                  </a:lnTo>
                  <a:close/>
                </a:path>
                <a:path w="221614" h="105410">
                  <a:moveTo>
                    <a:pt x="158940" y="25552"/>
                  </a:moveTo>
                  <a:lnTo>
                    <a:pt x="151815" y="24117"/>
                  </a:lnTo>
                  <a:lnTo>
                    <a:pt x="151815" y="34061"/>
                  </a:lnTo>
                  <a:lnTo>
                    <a:pt x="158940" y="35471"/>
                  </a:lnTo>
                  <a:lnTo>
                    <a:pt x="158940" y="25552"/>
                  </a:lnTo>
                  <a:close/>
                </a:path>
                <a:path w="221614" h="105410">
                  <a:moveTo>
                    <a:pt x="158940" y="11341"/>
                  </a:moveTo>
                  <a:lnTo>
                    <a:pt x="151815" y="11341"/>
                  </a:lnTo>
                  <a:lnTo>
                    <a:pt x="151815" y="21285"/>
                  </a:lnTo>
                  <a:lnTo>
                    <a:pt x="158940" y="21285"/>
                  </a:lnTo>
                  <a:lnTo>
                    <a:pt x="158940" y="11341"/>
                  </a:lnTo>
                  <a:close/>
                </a:path>
                <a:path w="221614" h="105410">
                  <a:moveTo>
                    <a:pt x="170294" y="92214"/>
                  </a:moveTo>
                  <a:lnTo>
                    <a:pt x="161747" y="92214"/>
                  </a:lnTo>
                  <a:lnTo>
                    <a:pt x="161747" y="102158"/>
                  </a:lnTo>
                  <a:lnTo>
                    <a:pt x="170294" y="102158"/>
                  </a:lnTo>
                  <a:lnTo>
                    <a:pt x="170294" y="92214"/>
                  </a:lnTo>
                  <a:close/>
                </a:path>
                <a:path w="221614" h="105410">
                  <a:moveTo>
                    <a:pt x="170294" y="79463"/>
                  </a:moveTo>
                  <a:lnTo>
                    <a:pt x="161759" y="78041"/>
                  </a:lnTo>
                  <a:lnTo>
                    <a:pt x="161759" y="87972"/>
                  </a:lnTo>
                  <a:lnTo>
                    <a:pt x="170294" y="89395"/>
                  </a:lnTo>
                  <a:lnTo>
                    <a:pt x="170294" y="79463"/>
                  </a:lnTo>
                  <a:close/>
                </a:path>
                <a:path w="221614" h="105410">
                  <a:moveTo>
                    <a:pt x="170294" y="65265"/>
                  </a:moveTo>
                  <a:lnTo>
                    <a:pt x="161747" y="65265"/>
                  </a:lnTo>
                  <a:lnTo>
                    <a:pt x="161747" y="75196"/>
                  </a:lnTo>
                  <a:lnTo>
                    <a:pt x="170294" y="75196"/>
                  </a:lnTo>
                  <a:lnTo>
                    <a:pt x="170294" y="65265"/>
                  </a:lnTo>
                  <a:close/>
                </a:path>
                <a:path w="221614" h="105410">
                  <a:moveTo>
                    <a:pt x="170294" y="52514"/>
                  </a:moveTo>
                  <a:lnTo>
                    <a:pt x="161759" y="51079"/>
                  </a:lnTo>
                  <a:lnTo>
                    <a:pt x="161759" y="61023"/>
                  </a:lnTo>
                  <a:lnTo>
                    <a:pt x="170294" y="62433"/>
                  </a:lnTo>
                  <a:lnTo>
                    <a:pt x="170294" y="52514"/>
                  </a:lnTo>
                  <a:close/>
                </a:path>
                <a:path w="221614" h="105410">
                  <a:moveTo>
                    <a:pt x="170294" y="39725"/>
                  </a:moveTo>
                  <a:lnTo>
                    <a:pt x="161759" y="38303"/>
                  </a:lnTo>
                  <a:lnTo>
                    <a:pt x="161759" y="48247"/>
                  </a:lnTo>
                  <a:lnTo>
                    <a:pt x="170294" y="49669"/>
                  </a:lnTo>
                  <a:lnTo>
                    <a:pt x="170294" y="39725"/>
                  </a:lnTo>
                  <a:close/>
                </a:path>
                <a:path w="221614" h="105410">
                  <a:moveTo>
                    <a:pt x="170294" y="25539"/>
                  </a:moveTo>
                  <a:lnTo>
                    <a:pt x="161747" y="25539"/>
                  </a:lnTo>
                  <a:lnTo>
                    <a:pt x="161747" y="35458"/>
                  </a:lnTo>
                  <a:lnTo>
                    <a:pt x="170294" y="35458"/>
                  </a:lnTo>
                  <a:lnTo>
                    <a:pt x="170294" y="25539"/>
                  </a:lnTo>
                  <a:close/>
                </a:path>
                <a:path w="221614" h="105410">
                  <a:moveTo>
                    <a:pt x="170294" y="12776"/>
                  </a:moveTo>
                  <a:lnTo>
                    <a:pt x="161759" y="11341"/>
                  </a:lnTo>
                  <a:lnTo>
                    <a:pt x="161759" y="21297"/>
                  </a:lnTo>
                  <a:lnTo>
                    <a:pt x="170294" y="22707"/>
                  </a:lnTo>
                  <a:lnTo>
                    <a:pt x="170294" y="12776"/>
                  </a:lnTo>
                  <a:close/>
                </a:path>
                <a:path w="221614" h="105410">
                  <a:moveTo>
                    <a:pt x="180238" y="92214"/>
                  </a:moveTo>
                  <a:lnTo>
                    <a:pt x="171691" y="92214"/>
                  </a:lnTo>
                  <a:lnTo>
                    <a:pt x="171691" y="102158"/>
                  </a:lnTo>
                  <a:lnTo>
                    <a:pt x="180238" y="102158"/>
                  </a:lnTo>
                  <a:lnTo>
                    <a:pt x="180238" y="92214"/>
                  </a:lnTo>
                  <a:close/>
                </a:path>
                <a:path w="221614" h="105410">
                  <a:moveTo>
                    <a:pt x="180238" y="79451"/>
                  </a:moveTo>
                  <a:lnTo>
                    <a:pt x="171691" y="79451"/>
                  </a:lnTo>
                  <a:lnTo>
                    <a:pt x="171691" y="89382"/>
                  </a:lnTo>
                  <a:lnTo>
                    <a:pt x="180238" y="89382"/>
                  </a:lnTo>
                  <a:lnTo>
                    <a:pt x="180238" y="79451"/>
                  </a:lnTo>
                  <a:close/>
                </a:path>
                <a:path w="221614" h="105410">
                  <a:moveTo>
                    <a:pt x="180238" y="66687"/>
                  </a:moveTo>
                  <a:lnTo>
                    <a:pt x="171691" y="65265"/>
                  </a:lnTo>
                  <a:lnTo>
                    <a:pt x="171691" y="75209"/>
                  </a:lnTo>
                  <a:lnTo>
                    <a:pt x="180238" y="76619"/>
                  </a:lnTo>
                  <a:lnTo>
                    <a:pt x="180238" y="66687"/>
                  </a:lnTo>
                  <a:close/>
                </a:path>
                <a:path w="221614" h="105410">
                  <a:moveTo>
                    <a:pt x="180238" y="52501"/>
                  </a:moveTo>
                  <a:lnTo>
                    <a:pt x="171691" y="52501"/>
                  </a:lnTo>
                  <a:lnTo>
                    <a:pt x="171691" y="62420"/>
                  </a:lnTo>
                  <a:lnTo>
                    <a:pt x="180238" y="62420"/>
                  </a:lnTo>
                  <a:lnTo>
                    <a:pt x="180238" y="52501"/>
                  </a:lnTo>
                  <a:close/>
                </a:path>
                <a:path w="221614" h="105410">
                  <a:moveTo>
                    <a:pt x="180238" y="39712"/>
                  </a:moveTo>
                  <a:lnTo>
                    <a:pt x="171691" y="39712"/>
                  </a:lnTo>
                  <a:lnTo>
                    <a:pt x="171691" y="49657"/>
                  </a:lnTo>
                  <a:lnTo>
                    <a:pt x="180238" y="49657"/>
                  </a:lnTo>
                  <a:lnTo>
                    <a:pt x="180238" y="39712"/>
                  </a:lnTo>
                  <a:close/>
                </a:path>
                <a:path w="221614" h="105410">
                  <a:moveTo>
                    <a:pt x="180238" y="26962"/>
                  </a:moveTo>
                  <a:lnTo>
                    <a:pt x="171691" y="25539"/>
                  </a:lnTo>
                  <a:lnTo>
                    <a:pt x="171691" y="35471"/>
                  </a:lnTo>
                  <a:lnTo>
                    <a:pt x="180238" y="36893"/>
                  </a:lnTo>
                  <a:lnTo>
                    <a:pt x="180238" y="26962"/>
                  </a:lnTo>
                  <a:close/>
                </a:path>
                <a:path w="221614" h="105410">
                  <a:moveTo>
                    <a:pt x="180238" y="14185"/>
                  </a:moveTo>
                  <a:lnTo>
                    <a:pt x="171691" y="12763"/>
                  </a:lnTo>
                  <a:lnTo>
                    <a:pt x="171691" y="22707"/>
                  </a:lnTo>
                  <a:lnTo>
                    <a:pt x="180238" y="24117"/>
                  </a:lnTo>
                  <a:lnTo>
                    <a:pt x="180238" y="14185"/>
                  </a:lnTo>
                  <a:close/>
                </a:path>
                <a:path w="221614" h="105410">
                  <a:moveTo>
                    <a:pt x="190169" y="93649"/>
                  </a:moveTo>
                  <a:lnTo>
                    <a:pt x="183045" y="92214"/>
                  </a:lnTo>
                  <a:lnTo>
                    <a:pt x="183045" y="102171"/>
                  </a:lnTo>
                  <a:lnTo>
                    <a:pt x="190169" y="103581"/>
                  </a:lnTo>
                  <a:lnTo>
                    <a:pt x="190169" y="93649"/>
                  </a:lnTo>
                  <a:close/>
                </a:path>
                <a:path w="221614" h="105410">
                  <a:moveTo>
                    <a:pt x="190169" y="80886"/>
                  </a:moveTo>
                  <a:lnTo>
                    <a:pt x="183045" y="79451"/>
                  </a:lnTo>
                  <a:lnTo>
                    <a:pt x="183045" y="89395"/>
                  </a:lnTo>
                  <a:lnTo>
                    <a:pt x="190169" y="90805"/>
                  </a:lnTo>
                  <a:lnTo>
                    <a:pt x="190169" y="80886"/>
                  </a:lnTo>
                  <a:close/>
                </a:path>
                <a:path w="221614" h="105410">
                  <a:moveTo>
                    <a:pt x="190169" y="66675"/>
                  </a:moveTo>
                  <a:lnTo>
                    <a:pt x="183045" y="66675"/>
                  </a:lnTo>
                  <a:lnTo>
                    <a:pt x="183045" y="76606"/>
                  </a:lnTo>
                  <a:lnTo>
                    <a:pt x="190169" y="76606"/>
                  </a:lnTo>
                  <a:lnTo>
                    <a:pt x="190169" y="66675"/>
                  </a:lnTo>
                  <a:close/>
                </a:path>
                <a:path w="221614" h="105410">
                  <a:moveTo>
                    <a:pt x="190169" y="53924"/>
                  </a:moveTo>
                  <a:lnTo>
                    <a:pt x="183045" y="52501"/>
                  </a:lnTo>
                  <a:lnTo>
                    <a:pt x="183045" y="62433"/>
                  </a:lnTo>
                  <a:lnTo>
                    <a:pt x="190169" y="63842"/>
                  </a:lnTo>
                  <a:lnTo>
                    <a:pt x="190169" y="53924"/>
                  </a:lnTo>
                  <a:close/>
                </a:path>
                <a:path w="221614" h="105410">
                  <a:moveTo>
                    <a:pt x="190169" y="41148"/>
                  </a:moveTo>
                  <a:lnTo>
                    <a:pt x="183045" y="39712"/>
                  </a:lnTo>
                  <a:lnTo>
                    <a:pt x="183045" y="51079"/>
                  </a:lnTo>
                  <a:lnTo>
                    <a:pt x="190169" y="51079"/>
                  </a:lnTo>
                  <a:lnTo>
                    <a:pt x="190169" y="41148"/>
                  </a:lnTo>
                  <a:close/>
                </a:path>
                <a:path w="221614" h="105410">
                  <a:moveTo>
                    <a:pt x="190169" y="28384"/>
                  </a:moveTo>
                  <a:lnTo>
                    <a:pt x="183045" y="26949"/>
                  </a:lnTo>
                  <a:lnTo>
                    <a:pt x="183045" y="36893"/>
                  </a:lnTo>
                  <a:lnTo>
                    <a:pt x="190169" y="38303"/>
                  </a:lnTo>
                  <a:lnTo>
                    <a:pt x="190169" y="28384"/>
                  </a:lnTo>
                  <a:close/>
                </a:path>
                <a:path w="221614" h="105410">
                  <a:moveTo>
                    <a:pt x="190169" y="14173"/>
                  </a:moveTo>
                  <a:lnTo>
                    <a:pt x="183045" y="14173"/>
                  </a:lnTo>
                  <a:lnTo>
                    <a:pt x="183045" y="24104"/>
                  </a:lnTo>
                  <a:lnTo>
                    <a:pt x="190169" y="24104"/>
                  </a:lnTo>
                  <a:lnTo>
                    <a:pt x="190169" y="14173"/>
                  </a:lnTo>
                  <a:close/>
                </a:path>
                <a:path w="221614" h="105410">
                  <a:moveTo>
                    <a:pt x="201523" y="93637"/>
                  </a:moveTo>
                  <a:lnTo>
                    <a:pt x="192963" y="93637"/>
                  </a:lnTo>
                  <a:lnTo>
                    <a:pt x="192963" y="103568"/>
                  </a:lnTo>
                  <a:lnTo>
                    <a:pt x="201523" y="103568"/>
                  </a:lnTo>
                  <a:lnTo>
                    <a:pt x="201523" y="93637"/>
                  </a:lnTo>
                  <a:close/>
                </a:path>
                <a:path w="221614" h="105410">
                  <a:moveTo>
                    <a:pt x="201523" y="80873"/>
                  </a:moveTo>
                  <a:lnTo>
                    <a:pt x="192963" y="80873"/>
                  </a:lnTo>
                  <a:lnTo>
                    <a:pt x="192963" y="90805"/>
                  </a:lnTo>
                  <a:lnTo>
                    <a:pt x="201523" y="90805"/>
                  </a:lnTo>
                  <a:lnTo>
                    <a:pt x="201523" y="80873"/>
                  </a:lnTo>
                  <a:close/>
                </a:path>
                <a:path w="221614" h="105410">
                  <a:moveTo>
                    <a:pt x="201523" y="68110"/>
                  </a:moveTo>
                  <a:lnTo>
                    <a:pt x="192963" y="66687"/>
                  </a:lnTo>
                  <a:lnTo>
                    <a:pt x="192963" y="76619"/>
                  </a:lnTo>
                  <a:lnTo>
                    <a:pt x="201523" y="78041"/>
                  </a:lnTo>
                  <a:lnTo>
                    <a:pt x="201523" y="68110"/>
                  </a:lnTo>
                  <a:close/>
                </a:path>
                <a:path w="221614" h="105410">
                  <a:moveTo>
                    <a:pt x="201523" y="53911"/>
                  </a:moveTo>
                  <a:lnTo>
                    <a:pt x="192963" y="53911"/>
                  </a:lnTo>
                  <a:lnTo>
                    <a:pt x="192963" y="63830"/>
                  </a:lnTo>
                  <a:lnTo>
                    <a:pt x="201523" y="63830"/>
                  </a:lnTo>
                  <a:lnTo>
                    <a:pt x="201523" y="53911"/>
                  </a:lnTo>
                  <a:close/>
                </a:path>
                <a:path w="221614" h="105410">
                  <a:moveTo>
                    <a:pt x="201523" y="41135"/>
                  </a:moveTo>
                  <a:lnTo>
                    <a:pt x="192963" y="41135"/>
                  </a:lnTo>
                  <a:lnTo>
                    <a:pt x="192963" y="51066"/>
                  </a:lnTo>
                  <a:lnTo>
                    <a:pt x="201523" y="51066"/>
                  </a:lnTo>
                  <a:lnTo>
                    <a:pt x="201523" y="41135"/>
                  </a:lnTo>
                  <a:close/>
                </a:path>
                <a:path w="221614" h="105410">
                  <a:moveTo>
                    <a:pt x="201523" y="28384"/>
                  </a:moveTo>
                  <a:lnTo>
                    <a:pt x="192963" y="28384"/>
                  </a:lnTo>
                  <a:lnTo>
                    <a:pt x="192963" y="38303"/>
                  </a:lnTo>
                  <a:lnTo>
                    <a:pt x="201523" y="38303"/>
                  </a:lnTo>
                  <a:lnTo>
                    <a:pt x="201523" y="28384"/>
                  </a:lnTo>
                  <a:close/>
                </a:path>
                <a:path w="221614" h="105410">
                  <a:moveTo>
                    <a:pt x="201523" y="15608"/>
                  </a:moveTo>
                  <a:lnTo>
                    <a:pt x="192963" y="14185"/>
                  </a:lnTo>
                  <a:lnTo>
                    <a:pt x="192963" y="24117"/>
                  </a:lnTo>
                  <a:lnTo>
                    <a:pt x="201523" y="25539"/>
                  </a:lnTo>
                  <a:lnTo>
                    <a:pt x="201523" y="15608"/>
                  </a:lnTo>
                  <a:close/>
                </a:path>
                <a:path w="221614" h="105410">
                  <a:moveTo>
                    <a:pt x="211442" y="95059"/>
                  </a:moveTo>
                  <a:lnTo>
                    <a:pt x="204330" y="93637"/>
                  </a:lnTo>
                  <a:lnTo>
                    <a:pt x="204330" y="103581"/>
                  </a:lnTo>
                  <a:lnTo>
                    <a:pt x="211442" y="105003"/>
                  </a:lnTo>
                  <a:lnTo>
                    <a:pt x="211442" y="95059"/>
                  </a:lnTo>
                  <a:close/>
                </a:path>
                <a:path w="221614" h="105410">
                  <a:moveTo>
                    <a:pt x="211442" y="82296"/>
                  </a:moveTo>
                  <a:lnTo>
                    <a:pt x="204330" y="80873"/>
                  </a:lnTo>
                  <a:lnTo>
                    <a:pt x="204330" y="90805"/>
                  </a:lnTo>
                  <a:lnTo>
                    <a:pt x="211442" y="92214"/>
                  </a:lnTo>
                  <a:lnTo>
                    <a:pt x="211442" y="82296"/>
                  </a:lnTo>
                  <a:close/>
                </a:path>
                <a:path w="221614" h="105410">
                  <a:moveTo>
                    <a:pt x="211442" y="68110"/>
                  </a:moveTo>
                  <a:lnTo>
                    <a:pt x="204330" y="68110"/>
                  </a:lnTo>
                  <a:lnTo>
                    <a:pt x="204330" y="78041"/>
                  </a:lnTo>
                  <a:lnTo>
                    <a:pt x="211442" y="78041"/>
                  </a:lnTo>
                  <a:lnTo>
                    <a:pt x="211442" y="68110"/>
                  </a:lnTo>
                  <a:close/>
                </a:path>
                <a:path w="221614" h="105410">
                  <a:moveTo>
                    <a:pt x="211442" y="55333"/>
                  </a:moveTo>
                  <a:lnTo>
                    <a:pt x="204330" y="55333"/>
                  </a:lnTo>
                  <a:lnTo>
                    <a:pt x="204330" y="65265"/>
                  </a:lnTo>
                  <a:lnTo>
                    <a:pt x="211442" y="65265"/>
                  </a:lnTo>
                  <a:lnTo>
                    <a:pt x="211442" y="55333"/>
                  </a:lnTo>
                  <a:close/>
                </a:path>
                <a:path w="221614" h="105410">
                  <a:moveTo>
                    <a:pt x="211442" y="42557"/>
                  </a:moveTo>
                  <a:lnTo>
                    <a:pt x="204330" y="41135"/>
                  </a:lnTo>
                  <a:lnTo>
                    <a:pt x="204330" y="51079"/>
                  </a:lnTo>
                  <a:lnTo>
                    <a:pt x="211442" y="52501"/>
                  </a:lnTo>
                  <a:lnTo>
                    <a:pt x="211442" y="42557"/>
                  </a:lnTo>
                  <a:close/>
                </a:path>
                <a:path w="221614" h="105410">
                  <a:moveTo>
                    <a:pt x="211442" y="29806"/>
                  </a:moveTo>
                  <a:lnTo>
                    <a:pt x="204330" y="28384"/>
                  </a:lnTo>
                  <a:lnTo>
                    <a:pt x="204330" y="38315"/>
                  </a:lnTo>
                  <a:lnTo>
                    <a:pt x="211442" y="39725"/>
                  </a:lnTo>
                  <a:lnTo>
                    <a:pt x="211442" y="29806"/>
                  </a:lnTo>
                  <a:close/>
                </a:path>
                <a:path w="221614" h="105410">
                  <a:moveTo>
                    <a:pt x="211442" y="15608"/>
                  </a:moveTo>
                  <a:lnTo>
                    <a:pt x="204330" y="15608"/>
                  </a:lnTo>
                  <a:lnTo>
                    <a:pt x="204330" y="25539"/>
                  </a:lnTo>
                  <a:lnTo>
                    <a:pt x="211442" y="25539"/>
                  </a:lnTo>
                  <a:lnTo>
                    <a:pt x="211442" y="15608"/>
                  </a:lnTo>
                  <a:close/>
                </a:path>
                <a:path w="221614" h="105410">
                  <a:moveTo>
                    <a:pt x="221373" y="69532"/>
                  </a:moveTo>
                  <a:lnTo>
                    <a:pt x="214249" y="68122"/>
                  </a:lnTo>
                  <a:lnTo>
                    <a:pt x="214249" y="78054"/>
                  </a:lnTo>
                  <a:lnTo>
                    <a:pt x="221373" y="79463"/>
                  </a:lnTo>
                  <a:lnTo>
                    <a:pt x="221373" y="69532"/>
                  </a:lnTo>
                  <a:close/>
                </a:path>
                <a:path w="221614" h="105410">
                  <a:moveTo>
                    <a:pt x="221373" y="56769"/>
                  </a:moveTo>
                  <a:lnTo>
                    <a:pt x="214249" y="55333"/>
                  </a:lnTo>
                  <a:lnTo>
                    <a:pt x="214249" y="65278"/>
                  </a:lnTo>
                  <a:lnTo>
                    <a:pt x="221373" y="66687"/>
                  </a:lnTo>
                  <a:lnTo>
                    <a:pt x="221373" y="56769"/>
                  </a:lnTo>
                  <a:close/>
                </a:path>
                <a:path w="221614" h="105410">
                  <a:moveTo>
                    <a:pt x="221386" y="95059"/>
                  </a:moveTo>
                  <a:lnTo>
                    <a:pt x="214261" y="95059"/>
                  </a:lnTo>
                  <a:lnTo>
                    <a:pt x="214261" y="105003"/>
                  </a:lnTo>
                  <a:lnTo>
                    <a:pt x="221386" y="105003"/>
                  </a:lnTo>
                  <a:lnTo>
                    <a:pt x="221386" y="95059"/>
                  </a:lnTo>
                  <a:close/>
                </a:path>
                <a:path w="221614" h="105410">
                  <a:moveTo>
                    <a:pt x="221386" y="82296"/>
                  </a:moveTo>
                  <a:lnTo>
                    <a:pt x="214261" y="82296"/>
                  </a:lnTo>
                  <a:lnTo>
                    <a:pt x="214261" y="92214"/>
                  </a:lnTo>
                  <a:lnTo>
                    <a:pt x="221386" y="92214"/>
                  </a:lnTo>
                  <a:lnTo>
                    <a:pt x="221386" y="82296"/>
                  </a:lnTo>
                  <a:close/>
                </a:path>
                <a:path w="221614" h="105410">
                  <a:moveTo>
                    <a:pt x="221386" y="42557"/>
                  </a:moveTo>
                  <a:lnTo>
                    <a:pt x="214261" y="42557"/>
                  </a:lnTo>
                  <a:lnTo>
                    <a:pt x="214261" y="52501"/>
                  </a:lnTo>
                  <a:lnTo>
                    <a:pt x="221386" y="52501"/>
                  </a:lnTo>
                  <a:lnTo>
                    <a:pt x="221386" y="42557"/>
                  </a:lnTo>
                  <a:close/>
                </a:path>
                <a:path w="221614" h="105410">
                  <a:moveTo>
                    <a:pt x="221386" y="29794"/>
                  </a:moveTo>
                  <a:lnTo>
                    <a:pt x="214261" y="29794"/>
                  </a:lnTo>
                  <a:lnTo>
                    <a:pt x="214261" y="39712"/>
                  </a:lnTo>
                  <a:lnTo>
                    <a:pt x="221386" y="39712"/>
                  </a:lnTo>
                  <a:lnTo>
                    <a:pt x="221386" y="29794"/>
                  </a:lnTo>
                  <a:close/>
                </a:path>
                <a:path w="221614" h="105410">
                  <a:moveTo>
                    <a:pt x="221386" y="17018"/>
                  </a:moveTo>
                  <a:lnTo>
                    <a:pt x="214261" y="17018"/>
                  </a:lnTo>
                  <a:lnTo>
                    <a:pt x="214261" y="26949"/>
                  </a:lnTo>
                  <a:lnTo>
                    <a:pt x="221386" y="26949"/>
                  </a:lnTo>
                  <a:lnTo>
                    <a:pt x="221386" y="170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085996" y="6335267"/>
              <a:ext cx="233045" cy="1788160"/>
            </a:xfrm>
            <a:custGeom>
              <a:avLst/>
              <a:gdLst/>
              <a:ahLst/>
              <a:cxnLst/>
              <a:rect l="l" t="t" r="r" b="b"/>
              <a:pathLst>
                <a:path w="233045" h="1788159">
                  <a:moveTo>
                    <a:pt x="8509" y="1775002"/>
                  </a:moveTo>
                  <a:lnTo>
                    <a:pt x="0" y="1777860"/>
                  </a:lnTo>
                  <a:lnTo>
                    <a:pt x="0" y="1787791"/>
                  </a:lnTo>
                  <a:lnTo>
                    <a:pt x="8509" y="1784946"/>
                  </a:lnTo>
                  <a:lnTo>
                    <a:pt x="8509" y="1775002"/>
                  </a:lnTo>
                  <a:close/>
                </a:path>
                <a:path w="233045" h="1788159">
                  <a:moveTo>
                    <a:pt x="133375" y="82296"/>
                  </a:moveTo>
                  <a:lnTo>
                    <a:pt x="124866" y="80873"/>
                  </a:lnTo>
                  <a:lnTo>
                    <a:pt x="124866" y="90805"/>
                  </a:lnTo>
                  <a:lnTo>
                    <a:pt x="133375" y="92214"/>
                  </a:lnTo>
                  <a:lnTo>
                    <a:pt x="133375" y="82296"/>
                  </a:lnTo>
                  <a:close/>
                </a:path>
                <a:path w="233045" h="1788159">
                  <a:moveTo>
                    <a:pt x="133375" y="68110"/>
                  </a:moveTo>
                  <a:lnTo>
                    <a:pt x="124866" y="66687"/>
                  </a:lnTo>
                  <a:lnTo>
                    <a:pt x="124866" y="78041"/>
                  </a:lnTo>
                  <a:lnTo>
                    <a:pt x="133375" y="78041"/>
                  </a:lnTo>
                  <a:lnTo>
                    <a:pt x="133375" y="68110"/>
                  </a:lnTo>
                  <a:close/>
                </a:path>
                <a:path w="233045" h="1788159">
                  <a:moveTo>
                    <a:pt x="133375" y="53911"/>
                  </a:moveTo>
                  <a:lnTo>
                    <a:pt x="124853" y="53911"/>
                  </a:lnTo>
                  <a:lnTo>
                    <a:pt x="124853" y="63830"/>
                  </a:lnTo>
                  <a:lnTo>
                    <a:pt x="133375" y="63830"/>
                  </a:lnTo>
                  <a:lnTo>
                    <a:pt x="133375" y="53911"/>
                  </a:lnTo>
                  <a:close/>
                </a:path>
                <a:path w="233045" h="1788159">
                  <a:moveTo>
                    <a:pt x="133375" y="41148"/>
                  </a:moveTo>
                  <a:lnTo>
                    <a:pt x="124866" y="39712"/>
                  </a:lnTo>
                  <a:lnTo>
                    <a:pt x="124866" y="51079"/>
                  </a:lnTo>
                  <a:lnTo>
                    <a:pt x="133375" y="51079"/>
                  </a:lnTo>
                  <a:lnTo>
                    <a:pt x="133375" y="41148"/>
                  </a:lnTo>
                  <a:close/>
                </a:path>
                <a:path w="233045" h="1788159">
                  <a:moveTo>
                    <a:pt x="133375" y="26949"/>
                  </a:moveTo>
                  <a:lnTo>
                    <a:pt x="124853" y="26949"/>
                  </a:lnTo>
                  <a:lnTo>
                    <a:pt x="124853" y="36880"/>
                  </a:lnTo>
                  <a:lnTo>
                    <a:pt x="133375" y="36880"/>
                  </a:lnTo>
                  <a:lnTo>
                    <a:pt x="133375" y="26949"/>
                  </a:lnTo>
                  <a:close/>
                </a:path>
                <a:path w="233045" h="1788159">
                  <a:moveTo>
                    <a:pt x="133375" y="12763"/>
                  </a:moveTo>
                  <a:lnTo>
                    <a:pt x="124866" y="12763"/>
                  </a:lnTo>
                  <a:lnTo>
                    <a:pt x="124866" y="22707"/>
                  </a:lnTo>
                  <a:lnTo>
                    <a:pt x="133375" y="24117"/>
                  </a:lnTo>
                  <a:lnTo>
                    <a:pt x="133375" y="12763"/>
                  </a:lnTo>
                  <a:close/>
                </a:path>
                <a:path w="233045" h="1788159">
                  <a:moveTo>
                    <a:pt x="133375" y="0"/>
                  </a:moveTo>
                  <a:lnTo>
                    <a:pt x="124853" y="0"/>
                  </a:lnTo>
                  <a:lnTo>
                    <a:pt x="124853" y="9918"/>
                  </a:lnTo>
                  <a:lnTo>
                    <a:pt x="133375" y="9918"/>
                  </a:lnTo>
                  <a:lnTo>
                    <a:pt x="133375" y="0"/>
                  </a:lnTo>
                  <a:close/>
                </a:path>
                <a:path w="233045" h="1788159">
                  <a:moveTo>
                    <a:pt x="144729" y="82296"/>
                  </a:moveTo>
                  <a:lnTo>
                    <a:pt x="136232" y="82296"/>
                  </a:lnTo>
                  <a:lnTo>
                    <a:pt x="136232" y="92214"/>
                  </a:lnTo>
                  <a:lnTo>
                    <a:pt x="144729" y="92214"/>
                  </a:lnTo>
                  <a:lnTo>
                    <a:pt x="144729" y="82296"/>
                  </a:lnTo>
                  <a:close/>
                </a:path>
                <a:path w="233045" h="1788159">
                  <a:moveTo>
                    <a:pt x="144729" y="68122"/>
                  </a:moveTo>
                  <a:lnTo>
                    <a:pt x="136232" y="68122"/>
                  </a:lnTo>
                  <a:lnTo>
                    <a:pt x="136232" y="78054"/>
                  </a:lnTo>
                  <a:lnTo>
                    <a:pt x="144729" y="79463"/>
                  </a:lnTo>
                  <a:lnTo>
                    <a:pt x="144729" y="68122"/>
                  </a:lnTo>
                  <a:close/>
                </a:path>
                <a:path w="233045" h="1788159">
                  <a:moveTo>
                    <a:pt x="144729" y="55333"/>
                  </a:moveTo>
                  <a:lnTo>
                    <a:pt x="136232" y="53924"/>
                  </a:lnTo>
                  <a:lnTo>
                    <a:pt x="136232" y="65265"/>
                  </a:lnTo>
                  <a:lnTo>
                    <a:pt x="144729" y="65265"/>
                  </a:lnTo>
                  <a:lnTo>
                    <a:pt x="144729" y="55333"/>
                  </a:lnTo>
                  <a:close/>
                </a:path>
                <a:path w="233045" h="1788159">
                  <a:moveTo>
                    <a:pt x="144729" y="41135"/>
                  </a:moveTo>
                  <a:lnTo>
                    <a:pt x="136232" y="41135"/>
                  </a:lnTo>
                  <a:lnTo>
                    <a:pt x="136232" y="51066"/>
                  </a:lnTo>
                  <a:lnTo>
                    <a:pt x="144729" y="51066"/>
                  </a:lnTo>
                  <a:lnTo>
                    <a:pt x="144729" y="41135"/>
                  </a:lnTo>
                  <a:close/>
                </a:path>
                <a:path w="233045" h="1788159">
                  <a:moveTo>
                    <a:pt x="144729" y="28384"/>
                  </a:moveTo>
                  <a:lnTo>
                    <a:pt x="136232" y="26949"/>
                  </a:lnTo>
                  <a:lnTo>
                    <a:pt x="136232" y="36893"/>
                  </a:lnTo>
                  <a:lnTo>
                    <a:pt x="144729" y="38303"/>
                  </a:lnTo>
                  <a:lnTo>
                    <a:pt x="144729" y="28384"/>
                  </a:lnTo>
                  <a:close/>
                </a:path>
                <a:path w="233045" h="1788159">
                  <a:moveTo>
                    <a:pt x="144729" y="14185"/>
                  </a:moveTo>
                  <a:lnTo>
                    <a:pt x="136232" y="12763"/>
                  </a:lnTo>
                  <a:lnTo>
                    <a:pt x="136232" y="24117"/>
                  </a:lnTo>
                  <a:lnTo>
                    <a:pt x="144729" y="24117"/>
                  </a:lnTo>
                  <a:lnTo>
                    <a:pt x="144729" y="14185"/>
                  </a:lnTo>
                  <a:close/>
                </a:path>
                <a:path w="233045" h="1788159">
                  <a:moveTo>
                    <a:pt x="144729" y="0"/>
                  </a:moveTo>
                  <a:lnTo>
                    <a:pt x="136232" y="0"/>
                  </a:lnTo>
                  <a:lnTo>
                    <a:pt x="136232" y="9918"/>
                  </a:lnTo>
                  <a:lnTo>
                    <a:pt x="144729" y="9918"/>
                  </a:lnTo>
                  <a:lnTo>
                    <a:pt x="144729" y="0"/>
                  </a:lnTo>
                  <a:close/>
                </a:path>
                <a:path w="233045" h="1788159">
                  <a:moveTo>
                    <a:pt x="156095" y="82296"/>
                  </a:moveTo>
                  <a:lnTo>
                    <a:pt x="147586" y="82296"/>
                  </a:lnTo>
                  <a:lnTo>
                    <a:pt x="147586" y="92214"/>
                  </a:lnTo>
                  <a:lnTo>
                    <a:pt x="156095" y="92214"/>
                  </a:lnTo>
                  <a:lnTo>
                    <a:pt x="156095" y="82296"/>
                  </a:lnTo>
                  <a:close/>
                </a:path>
                <a:path w="233045" h="1788159">
                  <a:moveTo>
                    <a:pt x="156095" y="69519"/>
                  </a:moveTo>
                  <a:lnTo>
                    <a:pt x="147586" y="69519"/>
                  </a:lnTo>
                  <a:lnTo>
                    <a:pt x="147586" y="79451"/>
                  </a:lnTo>
                  <a:lnTo>
                    <a:pt x="156095" y="79451"/>
                  </a:lnTo>
                  <a:lnTo>
                    <a:pt x="156095" y="69519"/>
                  </a:lnTo>
                  <a:close/>
                </a:path>
                <a:path w="233045" h="1788159">
                  <a:moveTo>
                    <a:pt x="156095" y="55333"/>
                  </a:moveTo>
                  <a:lnTo>
                    <a:pt x="147586" y="55333"/>
                  </a:lnTo>
                  <a:lnTo>
                    <a:pt x="147586" y="65278"/>
                  </a:lnTo>
                  <a:lnTo>
                    <a:pt x="156095" y="66687"/>
                  </a:lnTo>
                  <a:lnTo>
                    <a:pt x="156095" y="55333"/>
                  </a:lnTo>
                  <a:close/>
                </a:path>
                <a:path w="233045" h="1788159">
                  <a:moveTo>
                    <a:pt x="156095" y="42557"/>
                  </a:moveTo>
                  <a:lnTo>
                    <a:pt x="147586" y="41135"/>
                  </a:lnTo>
                  <a:lnTo>
                    <a:pt x="147586" y="51079"/>
                  </a:lnTo>
                  <a:lnTo>
                    <a:pt x="156095" y="52501"/>
                  </a:lnTo>
                  <a:lnTo>
                    <a:pt x="156095" y="42557"/>
                  </a:lnTo>
                  <a:close/>
                </a:path>
                <a:path w="233045" h="1788159">
                  <a:moveTo>
                    <a:pt x="156095" y="28384"/>
                  </a:moveTo>
                  <a:lnTo>
                    <a:pt x="147586" y="28384"/>
                  </a:lnTo>
                  <a:lnTo>
                    <a:pt x="147586" y="38315"/>
                  </a:lnTo>
                  <a:lnTo>
                    <a:pt x="156095" y="39725"/>
                  </a:lnTo>
                  <a:lnTo>
                    <a:pt x="156095" y="28384"/>
                  </a:lnTo>
                  <a:close/>
                </a:path>
                <a:path w="233045" h="1788159">
                  <a:moveTo>
                    <a:pt x="156095" y="15608"/>
                  </a:moveTo>
                  <a:lnTo>
                    <a:pt x="147586" y="14185"/>
                  </a:lnTo>
                  <a:lnTo>
                    <a:pt x="147586" y="24117"/>
                  </a:lnTo>
                  <a:lnTo>
                    <a:pt x="156095" y="25539"/>
                  </a:lnTo>
                  <a:lnTo>
                    <a:pt x="156095" y="15608"/>
                  </a:lnTo>
                  <a:close/>
                </a:path>
                <a:path w="233045" h="1788159">
                  <a:moveTo>
                    <a:pt x="156095" y="1422"/>
                  </a:moveTo>
                  <a:lnTo>
                    <a:pt x="147586" y="0"/>
                  </a:lnTo>
                  <a:lnTo>
                    <a:pt x="147586" y="11341"/>
                  </a:lnTo>
                  <a:lnTo>
                    <a:pt x="156095" y="11341"/>
                  </a:lnTo>
                  <a:lnTo>
                    <a:pt x="156095" y="1422"/>
                  </a:lnTo>
                  <a:close/>
                </a:path>
                <a:path w="233045" h="1788159">
                  <a:moveTo>
                    <a:pt x="167462" y="83731"/>
                  </a:moveTo>
                  <a:lnTo>
                    <a:pt x="158953" y="82296"/>
                  </a:lnTo>
                  <a:lnTo>
                    <a:pt x="158953" y="93649"/>
                  </a:lnTo>
                  <a:lnTo>
                    <a:pt x="167462" y="93649"/>
                  </a:lnTo>
                  <a:lnTo>
                    <a:pt x="167462" y="83731"/>
                  </a:lnTo>
                  <a:close/>
                </a:path>
                <a:path w="233045" h="1788159">
                  <a:moveTo>
                    <a:pt x="167462" y="70942"/>
                  </a:moveTo>
                  <a:lnTo>
                    <a:pt x="158953" y="69519"/>
                  </a:lnTo>
                  <a:lnTo>
                    <a:pt x="158953" y="79463"/>
                  </a:lnTo>
                  <a:lnTo>
                    <a:pt x="167462" y="80886"/>
                  </a:lnTo>
                  <a:lnTo>
                    <a:pt x="167462" y="70942"/>
                  </a:lnTo>
                  <a:close/>
                </a:path>
                <a:path w="233045" h="1788159">
                  <a:moveTo>
                    <a:pt x="167462" y="56769"/>
                  </a:moveTo>
                  <a:lnTo>
                    <a:pt x="158953" y="55333"/>
                  </a:lnTo>
                  <a:lnTo>
                    <a:pt x="158953" y="66687"/>
                  </a:lnTo>
                  <a:lnTo>
                    <a:pt x="167462" y="66687"/>
                  </a:lnTo>
                  <a:lnTo>
                    <a:pt x="167462" y="56769"/>
                  </a:lnTo>
                  <a:close/>
                </a:path>
                <a:path w="233045" h="1788159">
                  <a:moveTo>
                    <a:pt x="167462" y="29806"/>
                  </a:moveTo>
                  <a:lnTo>
                    <a:pt x="158953" y="28384"/>
                  </a:lnTo>
                  <a:lnTo>
                    <a:pt x="158953" y="39725"/>
                  </a:lnTo>
                  <a:lnTo>
                    <a:pt x="167462" y="39725"/>
                  </a:lnTo>
                  <a:lnTo>
                    <a:pt x="167462" y="29806"/>
                  </a:lnTo>
                  <a:close/>
                </a:path>
                <a:path w="233045" h="1788159">
                  <a:moveTo>
                    <a:pt x="167462" y="15608"/>
                  </a:moveTo>
                  <a:lnTo>
                    <a:pt x="158953" y="15608"/>
                  </a:lnTo>
                  <a:lnTo>
                    <a:pt x="158953" y="25552"/>
                  </a:lnTo>
                  <a:lnTo>
                    <a:pt x="167462" y="26962"/>
                  </a:lnTo>
                  <a:lnTo>
                    <a:pt x="167462" y="15608"/>
                  </a:lnTo>
                  <a:close/>
                </a:path>
                <a:path w="233045" h="1788159">
                  <a:moveTo>
                    <a:pt x="167462" y="2844"/>
                  </a:moveTo>
                  <a:lnTo>
                    <a:pt x="158953" y="1435"/>
                  </a:lnTo>
                  <a:lnTo>
                    <a:pt x="158953" y="11353"/>
                  </a:lnTo>
                  <a:lnTo>
                    <a:pt x="167462" y="12776"/>
                  </a:lnTo>
                  <a:lnTo>
                    <a:pt x="167462" y="2844"/>
                  </a:lnTo>
                  <a:close/>
                </a:path>
                <a:path w="233045" h="1788159">
                  <a:moveTo>
                    <a:pt x="167474" y="42557"/>
                  </a:moveTo>
                  <a:lnTo>
                    <a:pt x="158953" y="42557"/>
                  </a:lnTo>
                  <a:lnTo>
                    <a:pt x="158953" y="52501"/>
                  </a:lnTo>
                  <a:lnTo>
                    <a:pt x="167474" y="52501"/>
                  </a:lnTo>
                  <a:lnTo>
                    <a:pt x="167474" y="42557"/>
                  </a:lnTo>
                  <a:close/>
                </a:path>
                <a:path w="233045" h="1788159">
                  <a:moveTo>
                    <a:pt x="177380" y="83718"/>
                  </a:moveTo>
                  <a:lnTo>
                    <a:pt x="170256" y="83718"/>
                  </a:lnTo>
                  <a:lnTo>
                    <a:pt x="170256" y="93637"/>
                  </a:lnTo>
                  <a:lnTo>
                    <a:pt x="177380" y="93637"/>
                  </a:lnTo>
                  <a:lnTo>
                    <a:pt x="177380" y="83718"/>
                  </a:lnTo>
                  <a:close/>
                </a:path>
                <a:path w="233045" h="1788159">
                  <a:moveTo>
                    <a:pt x="177380" y="70929"/>
                  </a:moveTo>
                  <a:lnTo>
                    <a:pt x="170256" y="70929"/>
                  </a:lnTo>
                  <a:lnTo>
                    <a:pt x="170256" y="80873"/>
                  </a:lnTo>
                  <a:lnTo>
                    <a:pt x="177380" y="80873"/>
                  </a:lnTo>
                  <a:lnTo>
                    <a:pt x="177380" y="70929"/>
                  </a:lnTo>
                  <a:close/>
                </a:path>
                <a:path w="233045" h="1788159">
                  <a:moveTo>
                    <a:pt x="177380" y="56756"/>
                  </a:moveTo>
                  <a:lnTo>
                    <a:pt x="170256" y="56756"/>
                  </a:lnTo>
                  <a:lnTo>
                    <a:pt x="170256" y="66687"/>
                  </a:lnTo>
                  <a:lnTo>
                    <a:pt x="177380" y="68110"/>
                  </a:lnTo>
                  <a:lnTo>
                    <a:pt x="177380" y="56756"/>
                  </a:lnTo>
                  <a:close/>
                </a:path>
                <a:path w="233045" h="1788159">
                  <a:moveTo>
                    <a:pt x="177380" y="43992"/>
                  </a:moveTo>
                  <a:lnTo>
                    <a:pt x="170256" y="42557"/>
                  </a:lnTo>
                  <a:lnTo>
                    <a:pt x="170256" y="53924"/>
                  </a:lnTo>
                  <a:lnTo>
                    <a:pt x="177380" y="53924"/>
                  </a:lnTo>
                  <a:lnTo>
                    <a:pt x="177380" y="43992"/>
                  </a:lnTo>
                  <a:close/>
                </a:path>
                <a:path w="233045" h="1788159">
                  <a:moveTo>
                    <a:pt x="177380" y="29806"/>
                  </a:moveTo>
                  <a:lnTo>
                    <a:pt x="170256" y="29806"/>
                  </a:lnTo>
                  <a:lnTo>
                    <a:pt x="170256" y="39725"/>
                  </a:lnTo>
                  <a:lnTo>
                    <a:pt x="177380" y="41148"/>
                  </a:lnTo>
                  <a:lnTo>
                    <a:pt x="177380" y="29806"/>
                  </a:lnTo>
                  <a:close/>
                </a:path>
                <a:path w="233045" h="1788159">
                  <a:moveTo>
                    <a:pt x="177380" y="17030"/>
                  </a:moveTo>
                  <a:lnTo>
                    <a:pt x="170256" y="15608"/>
                  </a:lnTo>
                  <a:lnTo>
                    <a:pt x="170256" y="26962"/>
                  </a:lnTo>
                  <a:lnTo>
                    <a:pt x="177380" y="26962"/>
                  </a:lnTo>
                  <a:lnTo>
                    <a:pt x="177380" y="17030"/>
                  </a:lnTo>
                  <a:close/>
                </a:path>
                <a:path w="233045" h="1788159">
                  <a:moveTo>
                    <a:pt x="177380" y="2832"/>
                  </a:moveTo>
                  <a:lnTo>
                    <a:pt x="170256" y="2832"/>
                  </a:lnTo>
                  <a:lnTo>
                    <a:pt x="170256" y="12763"/>
                  </a:lnTo>
                  <a:lnTo>
                    <a:pt x="177380" y="12763"/>
                  </a:lnTo>
                  <a:lnTo>
                    <a:pt x="177380" y="2832"/>
                  </a:lnTo>
                  <a:close/>
                </a:path>
                <a:path w="233045" h="1788159">
                  <a:moveTo>
                    <a:pt x="188734" y="85140"/>
                  </a:moveTo>
                  <a:lnTo>
                    <a:pt x="180225" y="83718"/>
                  </a:lnTo>
                  <a:lnTo>
                    <a:pt x="180225" y="95059"/>
                  </a:lnTo>
                  <a:lnTo>
                    <a:pt x="188734" y="95059"/>
                  </a:lnTo>
                  <a:lnTo>
                    <a:pt x="188734" y="85140"/>
                  </a:lnTo>
                  <a:close/>
                </a:path>
                <a:path w="233045" h="1788159">
                  <a:moveTo>
                    <a:pt x="188734" y="70929"/>
                  </a:moveTo>
                  <a:lnTo>
                    <a:pt x="180225" y="70929"/>
                  </a:lnTo>
                  <a:lnTo>
                    <a:pt x="180225" y="80886"/>
                  </a:lnTo>
                  <a:lnTo>
                    <a:pt x="188734" y="82296"/>
                  </a:lnTo>
                  <a:lnTo>
                    <a:pt x="188734" y="70929"/>
                  </a:lnTo>
                  <a:close/>
                </a:path>
                <a:path w="233045" h="1788159">
                  <a:moveTo>
                    <a:pt x="188734" y="43980"/>
                  </a:moveTo>
                  <a:lnTo>
                    <a:pt x="180225" y="43980"/>
                  </a:lnTo>
                  <a:lnTo>
                    <a:pt x="180225" y="53924"/>
                  </a:lnTo>
                  <a:lnTo>
                    <a:pt x="188734" y="55333"/>
                  </a:lnTo>
                  <a:lnTo>
                    <a:pt x="188734" y="43980"/>
                  </a:lnTo>
                  <a:close/>
                </a:path>
                <a:path w="233045" h="1788159">
                  <a:moveTo>
                    <a:pt x="188734" y="31216"/>
                  </a:moveTo>
                  <a:lnTo>
                    <a:pt x="180225" y="29806"/>
                  </a:lnTo>
                  <a:lnTo>
                    <a:pt x="180225" y="41148"/>
                  </a:lnTo>
                  <a:lnTo>
                    <a:pt x="188734" y="41148"/>
                  </a:lnTo>
                  <a:lnTo>
                    <a:pt x="188734" y="31216"/>
                  </a:lnTo>
                  <a:close/>
                </a:path>
                <a:path w="233045" h="1788159">
                  <a:moveTo>
                    <a:pt x="188734" y="18453"/>
                  </a:moveTo>
                  <a:lnTo>
                    <a:pt x="180225" y="17018"/>
                  </a:lnTo>
                  <a:lnTo>
                    <a:pt x="180225" y="26962"/>
                  </a:lnTo>
                  <a:lnTo>
                    <a:pt x="188734" y="28384"/>
                  </a:lnTo>
                  <a:lnTo>
                    <a:pt x="188734" y="18453"/>
                  </a:lnTo>
                  <a:close/>
                </a:path>
                <a:path w="233045" h="1788159">
                  <a:moveTo>
                    <a:pt x="188734" y="4267"/>
                  </a:moveTo>
                  <a:lnTo>
                    <a:pt x="180225" y="2832"/>
                  </a:lnTo>
                  <a:lnTo>
                    <a:pt x="180225" y="14185"/>
                  </a:lnTo>
                  <a:lnTo>
                    <a:pt x="188734" y="14185"/>
                  </a:lnTo>
                  <a:lnTo>
                    <a:pt x="188734" y="4267"/>
                  </a:lnTo>
                  <a:close/>
                </a:path>
                <a:path w="233045" h="1788159">
                  <a:moveTo>
                    <a:pt x="188747" y="58166"/>
                  </a:moveTo>
                  <a:lnTo>
                    <a:pt x="180238" y="58166"/>
                  </a:lnTo>
                  <a:lnTo>
                    <a:pt x="180238" y="68097"/>
                  </a:lnTo>
                  <a:lnTo>
                    <a:pt x="188747" y="68097"/>
                  </a:lnTo>
                  <a:lnTo>
                    <a:pt x="188747" y="58166"/>
                  </a:lnTo>
                  <a:close/>
                </a:path>
                <a:path w="233045" h="1788159">
                  <a:moveTo>
                    <a:pt x="200075" y="85140"/>
                  </a:moveTo>
                  <a:lnTo>
                    <a:pt x="191541" y="85140"/>
                  </a:lnTo>
                  <a:lnTo>
                    <a:pt x="191541" y="95059"/>
                  </a:lnTo>
                  <a:lnTo>
                    <a:pt x="200075" y="96481"/>
                  </a:lnTo>
                  <a:lnTo>
                    <a:pt x="200075" y="85140"/>
                  </a:lnTo>
                  <a:close/>
                </a:path>
                <a:path w="233045" h="1788159">
                  <a:moveTo>
                    <a:pt x="200075" y="72364"/>
                  </a:moveTo>
                  <a:lnTo>
                    <a:pt x="191541" y="70929"/>
                  </a:lnTo>
                  <a:lnTo>
                    <a:pt x="191541" y="82296"/>
                  </a:lnTo>
                  <a:lnTo>
                    <a:pt x="200075" y="82296"/>
                  </a:lnTo>
                  <a:lnTo>
                    <a:pt x="200075" y="72364"/>
                  </a:lnTo>
                  <a:close/>
                </a:path>
                <a:path w="233045" h="1788159">
                  <a:moveTo>
                    <a:pt x="200075" y="59588"/>
                  </a:moveTo>
                  <a:lnTo>
                    <a:pt x="191541" y="58166"/>
                  </a:lnTo>
                  <a:lnTo>
                    <a:pt x="191541" y="68110"/>
                  </a:lnTo>
                  <a:lnTo>
                    <a:pt x="200075" y="69519"/>
                  </a:lnTo>
                  <a:lnTo>
                    <a:pt x="200075" y="59588"/>
                  </a:lnTo>
                  <a:close/>
                </a:path>
                <a:path w="233045" h="1788159">
                  <a:moveTo>
                    <a:pt x="200075" y="45389"/>
                  </a:moveTo>
                  <a:lnTo>
                    <a:pt x="191528" y="45389"/>
                  </a:lnTo>
                  <a:lnTo>
                    <a:pt x="191528" y="55321"/>
                  </a:lnTo>
                  <a:lnTo>
                    <a:pt x="200075" y="55321"/>
                  </a:lnTo>
                  <a:lnTo>
                    <a:pt x="200075" y="45389"/>
                  </a:lnTo>
                  <a:close/>
                </a:path>
                <a:path w="233045" h="1788159">
                  <a:moveTo>
                    <a:pt x="200075" y="31216"/>
                  </a:moveTo>
                  <a:lnTo>
                    <a:pt x="191541" y="31216"/>
                  </a:lnTo>
                  <a:lnTo>
                    <a:pt x="191541" y="41148"/>
                  </a:lnTo>
                  <a:lnTo>
                    <a:pt x="200075" y="42557"/>
                  </a:lnTo>
                  <a:lnTo>
                    <a:pt x="200075" y="31216"/>
                  </a:lnTo>
                  <a:close/>
                </a:path>
                <a:path w="233045" h="1788159">
                  <a:moveTo>
                    <a:pt x="200075" y="18440"/>
                  </a:moveTo>
                  <a:lnTo>
                    <a:pt x="191528" y="18440"/>
                  </a:lnTo>
                  <a:lnTo>
                    <a:pt x="191528" y="28371"/>
                  </a:lnTo>
                  <a:lnTo>
                    <a:pt x="200075" y="28371"/>
                  </a:lnTo>
                  <a:lnTo>
                    <a:pt x="200075" y="18440"/>
                  </a:lnTo>
                  <a:close/>
                </a:path>
                <a:path w="233045" h="1788159">
                  <a:moveTo>
                    <a:pt x="200075" y="5676"/>
                  </a:moveTo>
                  <a:lnTo>
                    <a:pt x="191541" y="4254"/>
                  </a:lnTo>
                  <a:lnTo>
                    <a:pt x="191541" y="14185"/>
                  </a:lnTo>
                  <a:lnTo>
                    <a:pt x="200075" y="15608"/>
                  </a:lnTo>
                  <a:lnTo>
                    <a:pt x="200075" y="5676"/>
                  </a:lnTo>
                  <a:close/>
                </a:path>
                <a:path w="233045" h="1788159">
                  <a:moveTo>
                    <a:pt x="211429" y="86550"/>
                  </a:moveTo>
                  <a:lnTo>
                    <a:pt x="201460" y="85140"/>
                  </a:lnTo>
                  <a:lnTo>
                    <a:pt x="201460" y="96481"/>
                  </a:lnTo>
                  <a:lnTo>
                    <a:pt x="211429" y="96481"/>
                  </a:lnTo>
                  <a:lnTo>
                    <a:pt x="211429" y="86550"/>
                  </a:lnTo>
                  <a:close/>
                </a:path>
                <a:path w="233045" h="1788159">
                  <a:moveTo>
                    <a:pt x="211429" y="72351"/>
                  </a:moveTo>
                  <a:lnTo>
                    <a:pt x="201447" y="72351"/>
                  </a:lnTo>
                  <a:lnTo>
                    <a:pt x="201447" y="82283"/>
                  </a:lnTo>
                  <a:lnTo>
                    <a:pt x="211429" y="82283"/>
                  </a:lnTo>
                  <a:lnTo>
                    <a:pt x="211429" y="72351"/>
                  </a:lnTo>
                  <a:close/>
                </a:path>
                <a:path w="233045" h="1788159">
                  <a:moveTo>
                    <a:pt x="211429" y="59588"/>
                  </a:moveTo>
                  <a:lnTo>
                    <a:pt x="201447" y="59588"/>
                  </a:lnTo>
                  <a:lnTo>
                    <a:pt x="201447" y="69519"/>
                  </a:lnTo>
                  <a:lnTo>
                    <a:pt x="211429" y="69519"/>
                  </a:lnTo>
                  <a:lnTo>
                    <a:pt x="211429" y="59588"/>
                  </a:lnTo>
                  <a:close/>
                </a:path>
                <a:path w="233045" h="1788159">
                  <a:moveTo>
                    <a:pt x="211429" y="46824"/>
                  </a:moveTo>
                  <a:lnTo>
                    <a:pt x="201460" y="45389"/>
                  </a:lnTo>
                  <a:lnTo>
                    <a:pt x="201460" y="55333"/>
                  </a:lnTo>
                  <a:lnTo>
                    <a:pt x="211429" y="56756"/>
                  </a:lnTo>
                  <a:lnTo>
                    <a:pt x="211429" y="46824"/>
                  </a:lnTo>
                  <a:close/>
                </a:path>
                <a:path w="233045" h="1788159">
                  <a:moveTo>
                    <a:pt x="211429" y="32639"/>
                  </a:moveTo>
                  <a:lnTo>
                    <a:pt x="201460" y="31216"/>
                  </a:lnTo>
                  <a:lnTo>
                    <a:pt x="201460" y="42557"/>
                  </a:lnTo>
                  <a:lnTo>
                    <a:pt x="211429" y="42557"/>
                  </a:lnTo>
                  <a:lnTo>
                    <a:pt x="211429" y="32639"/>
                  </a:lnTo>
                  <a:close/>
                </a:path>
                <a:path w="233045" h="1788159">
                  <a:moveTo>
                    <a:pt x="211429" y="19862"/>
                  </a:moveTo>
                  <a:lnTo>
                    <a:pt x="201460" y="18440"/>
                  </a:lnTo>
                  <a:lnTo>
                    <a:pt x="201460" y="29794"/>
                  </a:lnTo>
                  <a:lnTo>
                    <a:pt x="211429" y="29794"/>
                  </a:lnTo>
                  <a:lnTo>
                    <a:pt x="211429" y="19862"/>
                  </a:lnTo>
                  <a:close/>
                </a:path>
                <a:path w="233045" h="1788159">
                  <a:moveTo>
                    <a:pt x="211429" y="5664"/>
                  </a:moveTo>
                  <a:lnTo>
                    <a:pt x="201447" y="5664"/>
                  </a:lnTo>
                  <a:lnTo>
                    <a:pt x="201447" y="15595"/>
                  </a:lnTo>
                  <a:lnTo>
                    <a:pt x="211429" y="15595"/>
                  </a:lnTo>
                  <a:lnTo>
                    <a:pt x="211429" y="5664"/>
                  </a:lnTo>
                  <a:close/>
                </a:path>
                <a:path w="233045" h="1788159">
                  <a:moveTo>
                    <a:pt x="221386" y="86550"/>
                  </a:moveTo>
                  <a:lnTo>
                    <a:pt x="212826" y="86550"/>
                  </a:lnTo>
                  <a:lnTo>
                    <a:pt x="212826" y="96494"/>
                  </a:lnTo>
                  <a:lnTo>
                    <a:pt x="221386" y="97904"/>
                  </a:lnTo>
                  <a:lnTo>
                    <a:pt x="221386" y="86550"/>
                  </a:lnTo>
                  <a:close/>
                </a:path>
                <a:path w="233045" h="1788159">
                  <a:moveTo>
                    <a:pt x="221386" y="73787"/>
                  </a:moveTo>
                  <a:lnTo>
                    <a:pt x="212826" y="72364"/>
                  </a:lnTo>
                  <a:lnTo>
                    <a:pt x="212826" y="83731"/>
                  </a:lnTo>
                  <a:lnTo>
                    <a:pt x="221386" y="83731"/>
                  </a:lnTo>
                  <a:lnTo>
                    <a:pt x="221386" y="73787"/>
                  </a:lnTo>
                  <a:close/>
                </a:path>
                <a:path w="233045" h="1788159">
                  <a:moveTo>
                    <a:pt x="221386" y="61023"/>
                  </a:moveTo>
                  <a:lnTo>
                    <a:pt x="212826" y="59601"/>
                  </a:lnTo>
                  <a:lnTo>
                    <a:pt x="212826" y="69532"/>
                  </a:lnTo>
                  <a:lnTo>
                    <a:pt x="221386" y="70942"/>
                  </a:lnTo>
                  <a:lnTo>
                    <a:pt x="221386" y="61023"/>
                  </a:lnTo>
                  <a:close/>
                </a:path>
                <a:path w="233045" h="1788159">
                  <a:moveTo>
                    <a:pt x="221386" y="46824"/>
                  </a:moveTo>
                  <a:lnTo>
                    <a:pt x="212826" y="46824"/>
                  </a:lnTo>
                  <a:lnTo>
                    <a:pt x="212826" y="56756"/>
                  </a:lnTo>
                  <a:lnTo>
                    <a:pt x="221386" y="56756"/>
                  </a:lnTo>
                  <a:lnTo>
                    <a:pt x="221386" y="46824"/>
                  </a:lnTo>
                  <a:close/>
                </a:path>
                <a:path w="233045" h="1788159">
                  <a:moveTo>
                    <a:pt x="221386" y="34061"/>
                  </a:moveTo>
                  <a:lnTo>
                    <a:pt x="212826" y="32639"/>
                  </a:lnTo>
                  <a:lnTo>
                    <a:pt x="212826" y="42570"/>
                  </a:lnTo>
                  <a:lnTo>
                    <a:pt x="221386" y="43992"/>
                  </a:lnTo>
                  <a:lnTo>
                    <a:pt x="221386" y="34061"/>
                  </a:lnTo>
                  <a:close/>
                </a:path>
                <a:path w="233045" h="1788159">
                  <a:moveTo>
                    <a:pt x="221386" y="19862"/>
                  </a:moveTo>
                  <a:lnTo>
                    <a:pt x="212826" y="19862"/>
                  </a:lnTo>
                  <a:lnTo>
                    <a:pt x="212826" y="29794"/>
                  </a:lnTo>
                  <a:lnTo>
                    <a:pt x="221386" y="29794"/>
                  </a:lnTo>
                  <a:lnTo>
                    <a:pt x="221386" y="19862"/>
                  </a:lnTo>
                  <a:close/>
                </a:path>
                <a:path w="233045" h="1788159">
                  <a:moveTo>
                    <a:pt x="221386" y="7099"/>
                  </a:moveTo>
                  <a:lnTo>
                    <a:pt x="212826" y="5676"/>
                  </a:lnTo>
                  <a:lnTo>
                    <a:pt x="212826" y="17030"/>
                  </a:lnTo>
                  <a:lnTo>
                    <a:pt x="221386" y="17030"/>
                  </a:lnTo>
                  <a:lnTo>
                    <a:pt x="221386" y="7099"/>
                  </a:lnTo>
                  <a:close/>
                </a:path>
                <a:path w="233045" h="1788159">
                  <a:moveTo>
                    <a:pt x="232689" y="87960"/>
                  </a:moveTo>
                  <a:lnTo>
                    <a:pt x="224167" y="87960"/>
                  </a:lnTo>
                  <a:lnTo>
                    <a:pt x="224167" y="97891"/>
                  </a:lnTo>
                  <a:lnTo>
                    <a:pt x="232689" y="97891"/>
                  </a:lnTo>
                  <a:lnTo>
                    <a:pt x="232689" y="87960"/>
                  </a:lnTo>
                  <a:close/>
                </a:path>
                <a:path w="233045" h="1788159">
                  <a:moveTo>
                    <a:pt x="232689" y="73774"/>
                  </a:moveTo>
                  <a:lnTo>
                    <a:pt x="224180" y="73774"/>
                  </a:lnTo>
                  <a:lnTo>
                    <a:pt x="224180" y="83731"/>
                  </a:lnTo>
                  <a:lnTo>
                    <a:pt x="232689" y="85140"/>
                  </a:lnTo>
                  <a:lnTo>
                    <a:pt x="232689" y="73774"/>
                  </a:lnTo>
                  <a:close/>
                </a:path>
                <a:path w="233045" h="1788159">
                  <a:moveTo>
                    <a:pt x="232689" y="61010"/>
                  </a:moveTo>
                  <a:lnTo>
                    <a:pt x="224167" y="61010"/>
                  </a:lnTo>
                  <a:lnTo>
                    <a:pt x="224167" y="70929"/>
                  </a:lnTo>
                  <a:lnTo>
                    <a:pt x="232689" y="70929"/>
                  </a:lnTo>
                  <a:lnTo>
                    <a:pt x="232689" y="61010"/>
                  </a:lnTo>
                  <a:close/>
                </a:path>
                <a:path w="233045" h="1788159">
                  <a:moveTo>
                    <a:pt x="232689" y="48247"/>
                  </a:moveTo>
                  <a:lnTo>
                    <a:pt x="224180" y="46824"/>
                  </a:lnTo>
                  <a:lnTo>
                    <a:pt x="224180" y="56769"/>
                  </a:lnTo>
                  <a:lnTo>
                    <a:pt x="232689" y="58178"/>
                  </a:lnTo>
                  <a:lnTo>
                    <a:pt x="232689" y="48247"/>
                  </a:lnTo>
                  <a:close/>
                </a:path>
                <a:path w="233045" h="1788159">
                  <a:moveTo>
                    <a:pt x="232689" y="34048"/>
                  </a:moveTo>
                  <a:lnTo>
                    <a:pt x="224167" y="34048"/>
                  </a:lnTo>
                  <a:lnTo>
                    <a:pt x="224167" y="43980"/>
                  </a:lnTo>
                  <a:lnTo>
                    <a:pt x="232689" y="43980"/>
                  </a:lnTo>
                  <a:lnTo>
                    <a:pt x="232689" y="34048"/>
                  </a:lnTo>
                  <a:close/>
                </a:path>
                <a:path w="233045" h="1788159">
                  <a:moveTo>
                    <a:pt x="232689" y="21297"/>
                  </a:moveTo>
                  <a:lnTo>
                    <a:pt x="224180" y="19862"/>
                  </a:lnTo>
                  <a:lnTo>
                    <a:pt x="224180" y="29806"/>
                  </a:lnTo>
                  <a:lnTo>
                    <a:pt x="232689" y="31216"/>
                  </a:lnTo>
                  <a:lnTo>
                    <a:pt x="232689" y="21297"/>
                  </a:lnTo>
                  <a:close/>
                </a:path>
                <a:path w="233045" h="1788159">
                  <a:moveTo>
                    <a:pt x="232689" y="8509"/>
                  </a:moveTo>
                  <a:lnTo>
                    <a:pt x="224180" y="7086"/>
                  </a:lnTo>
                  <a:lnTo>
                    <a:pt x="224180" y="17030"/>
                  </a:lnTo>
                  <a:lnTo>
                    <a:pt x="232689" y="18453"/>
                  </a:lnTo>
                  <a:lnTo>
                    <a:pt x="232689" y="85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085996" y="7989684"/>
              <a:ext cx="475615" cy="215900"/>
            </a:xfrm>
            <a:custGeom>
              <a:avLst/>
              <a:gdLst/>
              <a:ahLst/>
              <a:cxnLst/>
              <a:rect l="l" t="t" r="r" b="b"/>
              <a:pathLst>
                <a:path w="475614" h="215900">
                  <a:moveTo>
                    <a:pt x="8509" y="204304"/>
                  </a:moveTo>
                  <a:lnTo>
                    <a:pt x="0" y="207162"/>
                  </a:lnTo>
                  <a:lnTo>
                    <a:pt x="0" y="215671"/>
                  </a:lnTo>
                  <a:lnTo>
                    <a:pt x="8509" y="212839"/>
                  </a:lnTo>
                  <a:lnTo>
                    <a:pt x="8509" y="204304"/>
                  </a:lnTo>
                  <a:close/>
                </a:path>
                <a:path w="475614" h="215900">
                  <a:moveTo>
                    <a:pt x="8509" y="190131"/>
                  </a:moveTo>
                  <a:lnTo>
                    <a:pt x="0" y="192963"/>
                  </a:lnTo>
                  <a:lnTo>
                    <a:pt x="0" y="202907"/>
                  </a:lnTo>
                  <a:lnTo>
                    <a:pt x="8509" y="200075"/>
                  </a:lnTo>
                  <a:lnTo>
                    <a:pt x="8509" y="190131"/>
                  </a:lnTo>
                  <a:close/>
                </a:path>
                <a:path w="475614" h="215900">
                  <a:moveTo>
                    <a:pt x="8509" y="175945"/>
                  </a:moveTo>
                  <a:lnTo>
                    <a:pt x="0" y="178790"/>
                  </a:lnTo>
                  <a:lnTo>
                    <a:pt x="0" y="188722"/>
                  </a:lnTo>
                  <a:lnTo>
                    <a:pt x="8509" y="185877"/>
                  </a:lnTo>
                  <a:lnTo>
                    <a:pt x="8509" y="175945"/>
                  </a:lnTo>
                  <a:close/>
                </a:path>
                <a:path w="475614" h="215900">
                  <a:moveTo>
                    <a:pt x="8509" y="161747"/>
                  </a:moveTo>
                  <a:lnTo>
                    <a:pt x="0" y="164592"/>
                  </a:lnTo>
                  <a:lnTo>
                    <a:pt x="0" y="175945"/>
                  </a:lnTo>
                  <a:lnTo>
                    <a:pt x="8509" y="173088"/>
                  </a:lnTo>
                  <a:lnTo>
                    <a:pt x="8509" y="161747"/>
                  </a:lnTo>
                  <a:close/>
                </a:path>
                <a:path w="475614" h="215900">
                  <a:moveTo>
                    <a:pt x="8509" y="147574"/>
                  </a:moveTo>
                  <a:lnTo>
                    <a:pt x="0" y="150406"/>
                  </a:lnTo>
                  <a:lnTo>
                    <a:pt x="0" y="161747"/>
                  </a:lnTo>
                  <a:lnTo>
                    <a:pt x="8509" y="158915"/>
                  </a:lnTo>
                  <a:lnTo>
                    <a:pt x="8509" y="147574"/>
                  </a:lnTo>
                  <a:close/>
                </a:path>
                <a:path w="475614" h="215900">
                  <a:moveTo>
                    <a:pt x="8509" y="134810"/>
                  </a:moveTo>
                  <a:lnTo>
                    <a:pt x="0" y="136220"/>
                  </a:lnTo>
                  <a:lnTo>
                    <a:pt x="0" y="147574"/>
                  </a:lnTo>
                  <a:lnTo>
                    <a:pt x="8509" y="144729"/>
                  </a:lnTo>
                  <a:lnTo>
                    <a:pt x="8509" y="134810"/>
                  </a:lnTo>
                  <a:close/>
                </a:path>
                <a:path w="475614" h="215900">
                  <a:moveTo>
                    <a:pt x="8509" y="120586"/>
                  </a:moveTo>
                  <a:lnTo>
                    <a:pt x="0" y="123444"/>
                  </a:lnTo>
                  <a:lnTo>
                    <a:pt x="0" y="133375"/>
                  </a:lnTo>
                  <a:lnTo>
                    <a:pt x="8509" y="130530"/>
                  </a:lnTo>
                  <a:lnTo>
                    <a:pt x="8509" y="120586"/>
                  </a:lnTo>
                  <a:close/>
                </a:path>
                <a:path w="475614" h="215900">
                  <a:moveTo>
                    <a:pt x="19862" y="200075"/>
                  </a:moveTo>
                  <a:lnTo>
                    <a:pt x="11353" y="202907"/>
                  </a:lnTo>
                  <a:lnTo>
                    <a:pt x="11353" y="212839"/>
                  </a:lnTo>
                  <a:lnTo>
                    <a:pt x="19862" y="210007"/>
                  </a:lnTo>
                  <a:lnTo>
                    <a:pt x="19862" y="200075"/>
                  </a:lnTo>
                  <a:close/>
                </a:path>
                <a:path w="475614" h="215900">
                  <a:moveTo>
                    <a:pt x="19862" y="185877"/>
                  </a:moveTo>
                  <a:lnTo>
                    <a:pt x="11353" y="188722"/>
                  </a:lnTo>
                  <a:lnTo>
                    <a:pt x="11353" y="200075"/>
                  </a:lnTo>
                  <a:lnTo>
                    <a:pt x="19862" y="197231"/>
                  </a:lnTo>
                  <a:lnTo>
                    <a:pt x="19862" y="185877"/>
                  </a:lnTo>
                  <a:close/>
                </a:path>
                <a:path w="475614" h="215900">
                  <a:moveTo>
                    <a:pt x="19862" y="173088"/>
                  </a:moveTo>
                  <a:lnTo>
                    <a:pt x="11353" y="175945"/>
                  </a:lnTo>
                  <a:lnTo>
                    <a:pt x="11353" y="185877"/>
                  </a:lnTo>
                  <a:lnTo>
                    <a:pt x="19862" y="183019"/>
                  </a:lnTo>
                  <a:lnTo>
                    <a:pt x="19862" y="173088"/>
                  </a:lnTo>
                  <a:close/>
                </a:path>
                <a:path w="475614" h="215900">
                  <a:moveTo>
                    <a:pt x="19862" y="158915"/>
                  </a:moveTo>
                  <a:lnTo>
                    <a:pt x="11353" y="161747"/>
                  </a:lnTo>
                  <a:lnTo>
                    <a:pt x="11353" y="171691"/>
                  </a:lnTo>
                  <a:lnTo>
                    <a:pt x="19862" y="168859"/>
                  </a:lnTo>
                  <a:lnTo>
                    <a:pt x="19862" y="158915"/>
                  </a:lnTo>
                  <a:close/>
                </a:path>
                <a:path w="475614" h="215900">
                  <a:moveTo>
                    <a:pt x="19862" y="144729"/>
                  </a:moveTo>
                  <a:lnTo>
                    <a:pt x="11353" y="147574"/>
                  </a:lnTo>
                  <a:lnTo>
                    <a:pt x="11353" y="157518"/>
                  </a:lnTo>
                  <a:lnTo>
                    <a:pt x="19862" y="156083"/>
                  </a:lnTo>
                  <a:lnTo>
                    <a:pt x="19862" y="144729"/>
                  </a:lnTo>
                  <a:close/>
                </a:path>
                <a:path w="475614" h="215900">
                  <a:moveTo>
                    <a:pt x="19862" y="131953"/>
                  </a:moveTo>
                  <a:lnTo>
                    <a:pt x="11353" y="133375"/>
                  </a:lnTo>
                  <a:lnTo>
                    <a:pt x="11353" y="144729"/>
                  </a:lnTo>
                  <a:lnTo>
                    <a:pt x="19862" y="141884"/>
                  </a:lnTo>
                  <a:lnTo>
                    <a:pt x="19862" y="131953"/>
                  </a:lnTo>
                  <a:close/>
                </a:path>
                <a:path w="475614" h="215900">
                  <a:moveTo>
                    <a:pt x="19862" y="117767"/>
                  </a:moveTo>
                  <a:lnTo>
                    <a:pt x="11353" y="119189"/>
                  </a:lnTo>
                  <a:lnTo>
                    <a:pt x="11353" y="130530"/>
                  </a:lnTo>
                  <a:lnTo>
                    <a:pt x="19862" y="127698"/>
                  </a:lnTo>
                  <a:lnTo>
                    <a:pt x="19862" y="117767"/>
                  </a:lnTo>
                  <a:close/>
                </a:path>
                <a:path w="475614" h="215900">
                  <a:moveTo>
                    <a:pt x="32639" y="197231"/>
                  </a:moveTo>
                  <a:lnTo>
                    <a:pt x="22720" y="200075"/>
                  </a:lnTo>
                  <a:lnTo>
                    <a:pt x="22720" y="208584"/>
                  </a:lnTo>
                  <a:lnTo>
                    <a:pt x="32639" y="207162"/>
                  </a:lnTo>
                  <a:lnTo>
                    <a:pt x="32639" y="197231"/>
                  </a:lnTo>
                  <a:close/>
                </a:path>
                <a:path w="475614" h="215900">
                  <a:moveTo>
                    <a:pt x="32639" y="184454"/>
                  </a:moveTo>
                  <a:lnTo>
                    <a:pt x="22720" y="185877"/>
                  </a:lnTo>
                  <a:lnTo>
                    <a:pt x="22720" y="197231"/>
                  </a:lnTo>
                  <a:lnTo>
                    <a:pt x="32639" y="194386"/>
                  </a:lnTo>
                  <a:lnTo>
                    <a:pt x="32639" y="184454"/>
                  </a:lnTo>
                  <a:close/>
                </a:path>
                <a:path w="475614" h="215900">
                  <a:moveTo>
                    <a:pt x="32639" y="170268"/>
                  </a:moveTo>
                  <a:lnTo>
                    <a:pt x="22720" y="171691"/>
                  </a:lnTo>
                  <a:lnTo>
                    <a:pt x="22720" y="183019"/>
                  </a:lnTo>
                  <a:lnTo>
                    <a:pt x="32639" y="180200"/>
                  </a:lnTo>
                  <a:lnTo>
                    <a:pt x="32639" y="170268"/>
                  </a:lnTo>
                  <a:close/>
                </a:path>
                <a:path w="475614" h="215900">
                  <a:moveTo>
                    <a:pt x="32639" y="156083"/>
                  </a:moveTo>
                  <a:lnTo>
                    <a:pt x="22720" y="157518"/>
                  </a:lnTo>
                  <a:lnTo>
                    <a:pt x="22720" y="168859"/>
                  </a:lnTo>
                  <a:lnTo>
                    <a:pt x="32639" y="166014"/>
                  </a:lnTo>
                  <a:lnTo>
                    <a:pt x="32639" y="156083"/>
                  </a:lnTo>
                  <a:close/>
                </a:path>
                <a:path w="475614" h="215900">
                  <a:moveTo>
                    <a:pt x="32639" y="141884"/>
                  </a:moveTo>
                  <a:lnTo>
                    <a:pt x="22720" y="144729"/>
                  </a:lnTo>
                  <a:lnTo>
                    <a:pt x="22720" y="154660"/>
                  </a:lnTo>
                  <a:lnTo>
                    <a:pt x="32639" y="153238"/>
                  </a:lnTo>
                  <a:lnTo>
                    <a:pt x="32639" y="141884"/>
                  </a:lnTo>
                  <a:close/>
                </a:path>
                <a:path w="475614" h="215900">
                  <a:moveTo>
                    <a:pt x="32639" y="127698"/>
                  </a:moveTo>
                  <a:lnTo>
                    <a:pt x="22720" y="130530"/>
                  </a:lnTo>
                  <a:lnTo>
                    <a:pt x="22720" y="140474"/>
                  </a:lnTo>
                  <a:lnTo>
                    <a:pt x="32639" y="139052"/>
                  </a:lnTo>
                  <a:lnTo>
                    <a:pt x="32639" y="127698"/>
                  </a:lnTo>
                  <a:close/>
                </a:path>
                <a:path w="475614" h="215900">
                  <a:moveTo>
                    <a:pt x="32639" y="114935"/>
                  </a:moveTo>
                  <a:lnTo>
                    <a:pt x="22720" y="116357"/>
                  </a:lnTo>
                  <a:lnTo>
                    <a:pt x="22720" y="126301"/>
                  </a:lnTo>
                  <a:lnTo>
                    <a:pt x="32639" y="124866"/>
                  </a:lnTo>
                  <a:lnTo>
                    <a:pt x="32639" y="114935"/>
                  </a:lnTo>
                  <a:close/>
                </a:path>
                <a:path w="475614" h="215900">
                  <a:moveTo>
                    <a:pt x="44005" y="194386"/>
                  </a:moveTo>
                  <a:lnTo>
                    <a:pt x="35471" y="197231"/>
                  </a:lnTo>
                  <a:lnTo>
                    <a:pt x="35471" y="207162"/>
                  </a:lnTo>
                  <a:lnTo>
                    <a:pt x="44005" y="205740"/>
                  </a:lnTo>
                  <a:lnTo>
                    <a:pt x="44005" y="194386"/>
                  </a:lnTo>
                  <a:close/>
                </a:path>
                <a:path w="475614" h="215900">
                  <a:moveTo>
                    <a:pt x="44005" y="180200"/>
                  </a:moveTo>
                  <a:lnTo>
                    <a:pt x="35471" y="183019"/>
                  </a:lnTo>
                  <a:lnTo>
                    <a:pt x="35471" y="192963"/>
                  </a:lnTo>
                  <a:lnTo>
                    <a:pt x="44005" y="191554"/>
                  </a:lnTo>
                  <a:lnTo>
                    <a:pt x="44005" y="180200"/>
                  </a:lnTo>
                  <a:close/>
                </a:path>
                <a:path w="475614" h="215900">
                  <a:moveTo>
                    <a:pt x="44005" y="166014"/>
                  </a:moveTo>
                  <a:lnTo>
                    <a:pt x="35471" y="168859"/>
                  </a:lnTo>
                  <a:lnTo>
                    <a:pt x="35471" y="178790"/>
                  </a:lnTo>
                  <a:lnTo>
                    <a:pt x="44005" y="177368"/>
                  </a:lnTo>
                  <a:lnTo>
                    <a:pt x="44005" y="166014"/>
                  </a:lnTo>
                  <a:close/>
                </a:path>
                <a:path w="475614" h="215900">
                  <a:moveTo>
                    <a:pt x="44005" y="153238"/>
                  </a:moveTo>
                  <a:lnTo>
                    <a:pt x="35471" y="156083"/>
                  </a:lnTo>
                  <a:lnTo>
                    <a:pt x="35471" y="166014"/>
                  </a:lnTo>
                  <a:lnTo>
                    <a:pt x="44005" y="163169"/>
                  </a:lnTo>
                  <a:lnTo>
                    <a:pt x="44005" y="153238"/>
                  </a:lnTo>
                  <a:close/>
                </a:path>
                <a:path w="475614" h="215900">
                  <a:moveTo>
                    <a:pt x="44005" y="139052"/>
                  </a:moveTo>
                  <a:lnTo>
                    <a:pt x="35471" y="141884"/>
                  </a:lnTo>
                  <a:lnTo>
                    <a:pt x="35471" y="151803"/>
                  </a:lnTo>
                  <a:lnTo>
                    <a:pt x="44005" y="148983"/>
                  </a:lnTo>
                  <a:lnTo>
                    <a:pt x="44005" y="139052"/>
                  </a:lnTo>
                  <a:close/>
                </a:path>
                <a:path w="475614" h="215900">
                  <a:moveTo>
                    <a:pt x="44005" y="124866"/>
                  </a:moveTo>
                  <a:lnTo>
                    <a:pt x="35471" y="127698"/>
                  </a:lnTo>
                  <a:lnTo>
                    <a:pt x="35471" y="137642"/>
                  </a:lnTo>
                  <a:lnTo>
                    <a:pt x="44005" y="134810"/>
                  </a:lnTo>
                  <a:lnTo>
                    <a:pt x="44005" y="124866"/>
                  </a:lnTo>
                  <a:close/>
                </a:path>
                <a:path w="475614" h="215900">
                  <a:moveTo>
                    <a:pt x="44005" y="110667"/>
                  </a:moveTo>
                  <a:lnTo>
                    <a:pt x="35471" y="113512"/>
                  </a:lnTo>
                  <a:lnTo>
                    <a:pt x="35471" y="124866"/>
                  </a:lnTo>
                  <a:lnTo>
                    <a:pt x="44005" y="122021"/>
                  </a:lnTo>
                  <a:lnTo>
                    <a:pt x="44005" y="110667"/>
                  </a:lnTo>
                  <a:close/>
                </a:path>
                <a:path w="475614" h="215900">
                  <a:moveTo>
                    <a:pt x="55333" y="191554"/>
                  </a:moveTo>
                  <a:lnTo>
                    <a:pt x="46824" y="194386"/>
                  </a:lnTo>
                  <a:lnTo>
                    <a:pt x="46824" y="204304"/>
                  </a:lnTo>
                  <a:lnTo>
                    <a:pt x="55333" y="201485"/>
                  </a:lnTo>
                  <a:lnTo>
                    <a:pt x="55333" y="191554"/>
                  </a:lnTo>
                  <a:close/>
                </a:path>
                <a:path w="475614" h="215900">
                  <a:moveTo>
                    <a:pt x="55333" y="177368"/>
                  </a:moveTo>
                  <a:lnTo>
                    <a:pt x="46824" y="180200"/>
                  </a:lnTo>
                  <a:lnTo>
                    <a:pt x="46824" y="190131"/>
                  </a:lnTo>
                  <a:lnTo>
                    <a:pt x="55333" y="187299"/>
                  </a:lnTo>
                  <a:lnTo>
                    <a:pt x="55333" y="177368"/>
                  </a:lnTo>
                  <a:close/>
                </a:path>
                <a:path w="475614" h="215900">
                  <a:moveTo>
                    <a:pt x="55333" y="163169"/>
                  </a:moveTo>
                  <a:lnTo>
                    <a:pt x="46824" y="166014"/>
                  </a:lnTo>
                  <a:lnTo>
                    <a:pt x="46824" y="175945"/>
                  </a:lnTo>
                  <a:lnTo>
                    <a:pt x="55333" y="174523"/>
                  </a:lnTo>
                  <a:lnTo>
                    <a:pt x="55333" y="163169"/>
                  </a:lnTo>
                  <a:close/>
                </a:path>
                <a:path w="475614" h="215900">
                  <a:moveTo>
                    <a:pt x="55333" y="148983"/>
                  </a:moveTo>
                  <a:lnTo>
                    <a:pt x="46824" y="151803"/>
                  </a:lnTo>
                  <a:lnTo>
                    <a:pt x="46824" y="163169"/>
                  </a:lnTo>
                  <a:lnTo>
                    <a:pt x="55333" y="160337"/>
                  </a:lnTo>
                  <a:lnTo>
                    <a:pt x="55333" y="148983"/>
                  </a:lnTo>
                  <a:close/>
                </a:path>
                <a:path w="475614" h="215900">
                  <a:moveTo>
                    <a:pt x="55333" y="136220"/>
                  </a:moveTo>
                  <a:lnTo>
                    <a:pt x="46824" y="137642"/>
                  </a:lnTo>
                  <a:lnTo>
                    <a:pt x="46824" y="148983"/>
                  </a:lnTo>
                  <a:lnTo>
                    <a:pt x="55333" y="146151"/>
                  </a:lnTo>
                  <a:lnTo>
                    <a:pt x="55333" y="136220"/>
                  </a:lnTo>
                  <a:close/>
                </a:path>
                <a:path w="475614" h="215900">
                  <a:moveTo>
                    <a:pt x="55333" y="122021"/>
                  </a:moveTo>
                  <a:lnTo>
                    <a:pt x="46824" y="124866"/>
                  </a:lnTo>
                  <a:lnTo>
                    <a:pt x="46824" y="134810"/>
                  </a:lnTo>
                  <a:lnTo>
                    <a:pt x="55333" y="133375"/>
                  </a:lnTo>
                  <a:lnTo>
                    <a:pt x="55333" y="122021"/>
                  </a:lnTo>
                  <a:close/>
                </a:path>
                <a:path w="475614" h="215900">
                  <a:moveTo>
                    <a:pt x="55333" y="107848"/>
                  </a:moveTo>
                  <a:lnTo>
                    <a:pt x="46824" y="110667"/>
                  </a:lnTo>
                  <a:lnTo>
                    <a:pt x="46824" y="120586"/>
                  </a:lnTo>
                  <a:lnTo>
                    <a:pt x="55333" y="119189"/>
                  </a:lnTo>
                  <a:lnTo>
                    <a:pt x="55333" y="107848"/>
                  </a:lnTo>
                  <a:close/>
                </a:path>
                <a:path w="475614" h="215900">
                  <a:moveTo>
                    <a:pt x="66700" y="187299"/>
                  </a:moveTo>
                  <a:lnTo>
                    <a:pt x="58166" y="190131"/>
                  </a:lnTo>
                  <a:lnTo>
                    <a:pt x="58166" y="201485"/>
                  </a:lnTo>
                  <a:lnTo>
                    <a:pt x="66700" y="198653"/>
                  </a:lnTo>
                  <a:lnTo>
                    <a:pt x="66700" y="187299"/>
                  </a:lnTo>
                  <a:close/>
                </a:path>
                <a:path w="475614" h="215900">
                  <a:moveTo>
                    <a:pt x="66700" y="174523"/>
                  </a:moveTo>
                  <a:lnTo>
                    <a:pt x="58166" y="175945"/>
                  </a:lnTo>
                  <a:lnTo>
                    <a:pt x="58166" y="187299"/>
                  </a:lnTo>
                  <a:lnTo>
                    <a:pt x="66700" y="184454"/>
                  </a:lnTo>
                  <a:lnTo>
                    <a:pt x="66700" y="174523"/>
                  </a:lnTo>
                  <a:close/>
                </a:path>
                <a:path w="475614" h="215900">
                  <a:moveTo>
                    <a:pt x="66700" y="160337"/>
                  </a:moveTo>
                  <a:lnTo>
                    <a:pt x="58166" y="163169"/>
                  </a:lnTo>
                  <a:lnTo>
                    <a:pt x="58166" y="173088"/>
                  </a:lnTo>
                  <a:lnTo>
                    <a:pt x="66700" y="170268"/>
                  </a:lnTo>
                  <a:lnTo>
                    <a:pt x="66700" y="160337"/>
                  </a:lnTo>
                  <a:close/>
                </a:path>
                <a:path w="475614" h="215900">
                  <a:moveTo>
                    <a:pt x="66700" y="146151"/>
                  </a:moveTo>
                  <a:lnTo>
                    <a:pt x="58166" y="148983"/>
                  </a:lnTo>
                  <a:lnTo>
                    <a:pt x="58166" y="158915"/>
                  </a:lnTo>
                  <a:lnTo>
                    <a:pt x="66700" y="157518"/>
                  </a:lnTo>
                  <a:lnTo>
                    <a:pt x="66700" y="146151"/>
                  </a:lnTo>
                  <a:close/>
                </a:path>
                <a:path w="475614" h="215900">
                  <a:moveTo>
                    <a:pt x="66700" y="133375"/>
                  </a:moveTo>
                  <a:lnTo>
                    <a:pt x="58166" y="134810"/>
                  </a:lnTo>
                  <a:lnTo>
                    <a:pt x="58166" y="144729"/>
                  </a:lnTo>
                  <a:lnTo>
                    <a:pt x="66700" y="143306"/>
                  </a:lnTo>
                  <a:lnTo>
                    <a:pt x="66700" y="133375"/>
                  </a:lnTo>
                  <a:close/>
                </a:path>
                <a:path w="475614" h="215900">
                  <a:moveTo>
                    <a:pt x="66700" y="119189"/>
                  </a:moveTo>
                  <a:lnTo>
                    <a:pt x="58166" y="122021"/>
                  </a:lnTo>
                  <a:lnTo>
                    <a:pt x="58166" y="131953"/>
                  </a:lnTo>
                  <a:lnTo>
                    <a:pt x="66700" y="129120"/>
                  </a:lnTo>
                  <a:lnTo>
                    <a:pt x="66700" y="119189"/>
                  </a:lnTo>
                  <a:close/>
                </a:path>
                <a:path w="475614" h="215900">
                  <a:moveTo>
                    <a:pt x="66700" y="105016"/>
                  </a:moveTo>
                  <a:lnTo>
                    <a:pt x="58166" y="107848"/>
                  </a:lnTo>
                  <a:lnTo>
                    <a:pt x="58166" y="117767"/>
                  </a:lnTo>
                  <a:lnTo>
                    <a:pt x="66700" y="114935"/>
                  </a:lnTo>
                  <a:lnTo>
                    <a:pt x="66700" y="105016"/>
                  </a:lnTo>
                  <a:close/>
                </a:path>
                <a:path w="475614" h="215900">
                  <a:moveTo>
                    <a:pt x="78041" y="184454"/>
                  </a:moveTo>
                  <a:lnTo>
                    <a:pt x="69532" y="187299"/>
                  </a:lnTo>
                  <a:lnTo>
                    <a:pt x="69532" y="197231"/>
                  </a:lnTo>
                  <a:lnTo>
                    <a:pt x="78041" y="195795"/>
                  </a:lnTo>
                  <a:lnTo>
                    <a:pt x="78041" y="184454"/>
                  </a:lnTo>
                  <a:close/>
                </a:path>
                <a:path w="475614" h="215900">
                  <a:moveTo>
                    <a:pt x="78041" y="171691"/>
                  </a:moveTo>
                  <a:lnTo>
                    <a:pt x="69532" y="173088"/>
                  </a:lnTo>
                  <a:lnTo>
                    <a:pt x="69532" y="184454"/>
                  </a:lnTo>
                  <a:lnTo>
                    <a:pt x="78041" y="181622"/>
                  </a:lnTo>
                  <a:lnTo>
                    <a:pt x="78041" y="171691"/>
                  </a:lnTo>
                  <a:close/>
                </a:path>
                <a:path w="475614" h="215900">
                  <a:moveTo>
                    <a:pt x="78041" y="157518"/>
                  </a:moveTo>
                  <a:lnTo>
                    <a:pt x="69532" y="160337"/>
                  </a:lnTo>
                  <a:lnTo>
                    <a:pt x="69532" y="170268"/>
                  </a:lnTo>
                  <a:lnTo>
                    <a:pt x="78041" y="167436"/>
                  </a:lnTo>
                  <a:lnTo>
                    <a:pt x="78041" y="157518"/>
                  </a:lnTo>
                  <a:close/>
                </a:path>
                <a:path w="475614" h="215900">
                  <a:moveTo>
                    <a:pt x="78041" y="143306"/>
                  </a:moveTo>
                  <a:lnTo>
                    <a:pt x="69532" y="146151"/>
                  </a:lnTo>
                  <a:lnTo>
                    <a:pt x="69532" y="156083"/>
                  </a:lnTo>
                  <a:lnTo>
                    <a:pt x="78041" y="154660"/>
                  </a:lnTo>
                  <a:lnTo>
                    <a:pt x="78041" y="143306"/>
                  </a:lnTo>
                  <a:close/>
                </a:path>
                <a:path w="475614" h="215900">
                  <a:moveTo>
                    <a:pt x="78041" y="129120"/>
                  </a:moveTo>
                  <a:lnTo>
                    <a:pt x="69532" y="131953"/>
                  </a:lnTo>
                  <a:lnTo>
                    <a:pt x="69532" y="143306"/>
                  </a:lnTo>
                  <a:lnTo>
                    <a:pt x="78041" y="140474"/>
                  </a:lnTo>
                  <a:lnTo>
                    <a:pt x="78041" y="129120"/>
                  </a:lnTo>
                  <a:close/>
                </a:path>
                <a:path w="475614" h="215900">
                  <a:moveTo>
                    <a:pt x="78041" y="116357"/>
                  </a:moveTo>
                  <a:lnTo>
                    <a:pt x="69532" y="117767"/>
                  </a:lnTo>
                  <a:lnTo>
                    <a:pt x="69532" y="129120"/>
                  </a:lnTo>
                  <a:lnTo>
                    <a:pt x="78041" y="126301"/>
                  </a:lnTo>
                  <a:lnTo>
                    <a:pt x="78041" y="116357"/>
                  </a:lnTo>
                  <a:close/>
                </a:path>
                <a:path w="475614" h="215900">
                  <a:moveTo>
                    <a:pt x="78041" y="102158"/>
                  </a:moveTo>
                  <a:lnTo>
                    <a:pt x="69532" y="103593"/>
                  </a:lnTo>
                  <a:lnTo>
                    <a:pt x="69532" y="114935"/>
                  </a:lnTo>
                  <a:lnTo>
                    <a:pt x="78041" y="113512"/>
                  </a:lnTo>
                  <a:lnTo>
                    <a:pt x="78041" y="102158"/>
                  </a:lnTo>
                  <a:close/>
                </a:path>
                <a:path w="475614" h="215900">
                  <a:moveTo>
                    <a:pt x="89395" y="181622"/>
                  </a:moveTo>
                  <a:lnTo>
                    <a:pt x="80860" y="184454"/>
                  </a:lnTo>
                  <a:lnTo>
                    <a:pt x="80860" y="194386"/>
                  </a:lnTo>
                  <a:lnTo>
                    <a:pt x="89395" y="191554"/>
                  </a:lnTo>
                  <a:lnTo>
                    <a:pt x="89395" y="181622"/>
                  </a:lnTo>
                  <a:close/>
                </a:path>
                <a:path w="475614" h="215900">
                  <a:moveTo>
                    <a:pt x="89395" y="167436"/>
                  </a:moveTo>
                  <a:lnTo>
                    <a:pt x="80860" y="170268"/>
                  </a:lnTo>
                  <a:lnTo>
                    <a:pt x="80860" y="180200"/>
                  </a:lnTo>
                  <a:lnTo>
                    <a:pt x="89395" y="178790"/>
                  </a:lnTo>
                  <a:lnTo>
                    <a:pt x="89395" y="167436"/>
                  </a:lnTo>
                  <a:close/>
                </a:path>
                <a:path w="475614" h="215900">
                  <a:moveTo>
                    <a:pt x="89395" y="154660"/>
                  </a:moveTo>
                  <a:lnTo>
                    <a:pt x="80860" y="156083"/>
                  </a:lnTo>
                  <a:lnTo>
                    <a:pt x="80860" y="167436"/>
                  </a:lnTo>
                  <a:lnTo>
                    <a:pt x="89395" y="164592"/>
                  </a:lnTo>
                  <a:lnTo>
                    <a:pt x="89395" y="154660"/>
                  </a:lnTo>
                  <a:close/>
                </a:path>
                <a:path w="475614" h="215900">
                  <a:moveTo>
                    <a:pt x="89395" y="140474"/>
                  </a:moveTo>
                  <a:lnTo>
                    <a:pt x="80860" y="143306"/>
                  </a:lnTo>
                  <a:lnTo>
                    <a:pt x="80860" y="153238"/>
                  </a:lnTo>
                  <a:lnTo>
                    <a:pt x="89395" y="150406"/>
                  </a:lnTo>
                  <a:lnTo>
                    <a:pt x="89395" y="140474"/>
                  </a:lnTo>
                  <a:close/>
                </a:path>
                <a:path w="475614" h="215900">
                  <a:moveTo>
                    <a:pt x="89395" y="126301"/>
                  </a:moveTo>
                  <a:lnTo>
                    <a:pt x="80860" y="129120"/>
                  </a:lnTo>
                  <a:lnTo>
                    <a:pt x="80860" y="139052"/>
                  </a:lnTo>
                  <a:lnTo>
                    <a:pt x="89395" y="137642"/>
                  </a:lnTo>
                  <a:lnTo>
                    <a:pt x="89395" y="126301"/>
                  </a:lnTo>
                  <a:close/>
                </a:path>
                <a:path w="475614" h="215900">
                  <a:moveTo>
                    <a:pt x="89395" y="113512"/>
                  </a:moveTo>
                  <a:lnTo>
                    <a:pt x="80860" y="114935"/>
                  </a:lnTo>
                  <a:lnTo>
                    <a:pt x="80860" y="124866"/>
                  </a:lnTo>
                  <a:lnTo>
                    <a:pt x="89395" y="123444"/>
                  </a:lnTo>
                  <a:lnTo>
                    <a:pt x="89395" y="113512"/>
                  </a:lnTo>
                  <a:close/>
                </a:path>
                <a:path w="475614" h="215900">
                  <a:moveTo>
                    <a:pt x="89395" y="99314"/>
                  </a:moveTo>
                  <a:lnTo>
                    <a:pt x="80860" y="102158"/>
                  </a:lnTo>
                  <a:lnTo>
                    <a:pt x="80860" y="112090"/>
                  </a:lnTo>
                  <a:lnTo>
                    <a:pt x="89395" y="109258"/>
                  </a:lnTo>
                  <a:lnTo>
                    <a:pt x="89395" y="99314"/>
                  </a:lnTo>
                  <a:close/>
                </a:path>
                <a:path w="475614" h="215900">
                  <a:moveTo>
                    <a:pt x="100761" y="178790"/>
                  </a:moveTo>
                  <a:lnTo>
                    <a:pt x="92252" y="181622"/>
                  </a:lnTo>
                  <a:lnTo>
                    <a:pt x="92252" y="191554"/>
                  </a:lnTo>
                  <a:lnTo>
                    <a:pt x="100761" y="188722"/>
                  </a:lnTo>
                  <a:lnTo>
                    <a:pt x="100761" y="178790"/>
                  </a:lnTo>
                  <a:close/>
                </a:path>
                <a:path w="475614" h="215900">
                  <a:moveTo>
                    <a:pt x="100761" y="164592"/>
                  </a:moveTo>
                  <a:lnTo>
                    <a:pt x="92252" y="167436"/>
                  </a:lnTo>
                  <a:lnTo>
                    <a:pt x="92252" y="177368"/>
                  </a:lnTo>
                  <a:lnTo>
                    <a:pt x="100761" y="175945"/>
                  </a:lnTo>
                  <a:lnTo>
                    <a:pt x="100761" y="164592"/>
                  </a:lnTo>
                  <a:close/>
                </a:path>
                <a:path w="475614" h="215900">
                  <a:moveTo>
                    <a:pt x="100761" y="151803"/>
                  </a:moveTo>
                  <a:lnTo>
                    <a:pt x="92252" y="153238"/>
                  </a:lnTo>
                  <a:lnTo>
                    <a:pt x="92252" y="164592"/>
                  </a:lnTo>
                  <a:lnTo>
                    <a:pt x="100761" y="161747"/>
                  </a:lnTo>
                  <a:lnTo>
                    <a:pt x="100761" y="151803"/>
                  </a:lnTo>
                  <a:close/>
                </a:path>
                <a:path w="475614" h="215900">
                  <a:moveTo>
                    <a:pt x="100761" y="137642"/>
                  </a:moveTo>
                  <a:lnTo>
                    <a:pt x="92252" y="140474"/>
                  </a:lnTo>
                  <a:lnTo>
                    <a:pt x="92252" y="150406"/>
                  </a:lnTo>
                  <a:lnTo>
                    <a:pt x="100761" y="147574"/>
                  </a:lnTo>
                  <a:lnTo>
                    <a:pt x="100761" y="137642"/>
                  </a:lnTo>
                  <a:close/>
                </a:path>
                <a:path w="475614" h="215900">
                  <a:moveTo>
                    <a:pt x="100761" y="123444"/>
                  </a:moveTo>
                  <a:lnTo>
                    <a:pt x="92252" y="126301"/>
                  </a:lnTo>
                  <a:lnTo>
                    <a:pt x="92252" y="136220"/>
                  </a:lnTo>
                  <a:lnTo>
                    <a:pt x="100761" y="134810"/>
                  </a:lnTo>
                  <a:lnTo>
                    <a:pt x="100761" y="123444"/>
                  </a:lnTo>
                  <a:close/>
                </a:path>
                <a:path w="475614" h="215900">
                  <a:moveTo>
                    <a:pt x="100761" y="110667"/>
                  </a:moveTo>
                  <a:lnTo>
                    <a:pt x="92252" y="112090"/>
                  </a:lnTo>
                  <a:lnTo>
                    <a:pt x="92252" y="123444"/>
                  </a:lnTo>
                  <a:lnTo>
                    <a:pt x="100761" y="120586"/>
                  </a:lnTo>
                  <a:lnTo>
                    <a:pt x="100761" y="110667"/>
                  </a:lnTo>
                  <a:close/>
                </a:path>
                <a:path w="475614" h="215900">
                  <a:moveTo>
                    <a:pt x="100761" y="96481"/>
                  </a:moveTo>
                  <a:lnTo>
                    <a:pt x="92252" y="97904"/>
                  </a:lnTo>
                  <a:lnTo>
                    <a:pt x="92252" y="109258"/>
                  </a:lnTo>
                  <a:lnTo>
                    <a:pt x="100761" y="106426"/>
                  </a:lnTo>
                  <a:lnTo>
                    <a:pt x="100761" y="96481"/>
                  </a:lnTo>
                  <a:close/>
                </a:path>
                <a:path w="475614" h="215900">
                  <a:moveTo>
                    <a:pt x="112090" y="175945"/>
                  </a:moveTo>
                  <a:lnTo>
                    <a:pt x="103581" y="177368"/>
                  </a:lnTo>
                  <a:lnTo>
                    <a:pt x="103581" y="188722"/>
                  </a:lnTo>
                  <a:lnTo>
                    <a:pt x="112090" y="185877"/>
                  </a:lnTo>
                  <a:lnTo>
                    <a:pt x="112090" y="175945"/>
                  </a:lnTo>
                  <a:close/>
                </a:path>
                <a:path w="475614" h="215900">
                  <a:moveTo>
                    <a:pt x="112090" y="161747"/>
                  </a:moveTo>
                  <a:lnTo>
                    <a:pt x="103581" y="164592"/>
                  </a:lnTo>
                  <a:lnTo>
                    <a:pt x="103581" y="174523"/>
                  </a:lnTo>
                  <a:lnTo>
                    <a:pt x="112090" y="171691"/>
                  </a:lnTo>
                  <a:lnTo>
                    <a:pt x="112090" y="161747"/>
                  </a:lnTo>
                  <a:close/>
                </a:path>
                <a:path w="475614" h="215900">
                  <a:moveTo>
                    <a:pt x="112090" y="147574"/>
                  </a:moveTo>
                  <a:lnTo>
                    <a:pt x="103581" y="150406"/>
                  </a:lnTo>
                  <a:lnTo>
                    <a:pt x="103581" y="160337"/>
                  </a:lnTo>
                  <a:lnTo>
                    <a:pt x="112090" y="158915"/>
                  </a:lnTo>
                  <a:lnTo>
                    <a:pt x="112090" y="147574"/>
                  </a:lnTo>
                  <a:close/>
                </a:path>
                <a:path w="475614" h="215900">
                  <a:moveTo>
                    <a:pt x="112090" y="134810"/>
                  </a:moveTo>
                  <a:lnTo>
                    <a:pt x="103581" y="136220"/>
                  </a:lnTo>
                  <a:lnTo>
                    <a:pt x="103581" y="147574"/>
                  </a:lnTo>
                  <a:lnTo>
                    <a:pt x="112090" y="144729"/>
                  </a:lnTo>
                  <a:lnTo>
                    <a:pt x="112090" y="134810"/>
                  </a:lnTo>
                  <a:close/>
                </a:path>
                <a:path w="475614" h="215900">
                  <a:moveTo>
                    <a:pt x="112090" y="120586"/>
                  </a:moveTo>
                  <a:lnTo>
                    <a:pt x="103581" y="123444"/>
                  </a:lnTo>
                  <a:lnTo>
                    <a:pt x="103581" y="133375"/>
                  </a:lnTo>
                  <a:lnTo>
                    <a:pt x="112090" y="131953"/>
                  </a:lnTo>
                  <a:lnTo>
                    <a:pt x="112090" y="120586"/>
                  </a:lnTo>
                  <a:close/>
                </a:path>
                <a:path w="475614" h="215900">
                  <a:moveTo>
                    <a:pt x="112090" y="106426"/>
                  </a:moveTo>
                  <a:lnTo>
                    <a:pt x="103581" y="109258"/>
                  </a:lnTo>
                  <a:lnTo>
                    <a:pt x="103581" y="119189"/>
                  </a:lnTo>
                  <a:lnTo>
                    <a:pt x="112090" y="117767"/>
                  </a:lnTo>
                  <a:lnTo>
                    <a:pt x="112090" y="106426"/>
                  </a:lnTo>
                  <a:close/>
                </a:path>
                <a:path w="475614" h="215900">
                  <a:moveTo>
                    <a:pt x="112090" y="93649"/>
                  </a:moveTo>
                  <a:lnTo>
                    <a:pt x="103581" y="95084"/>
                  </a:lnTo>
                  <a:lnTo>
                    <a:pt x="103581" y="106426"/>
                  </a:lnTo>
                  <a:lnTo>
                    <a:pt x="112090" y="103593"/>
                  </a:lnTo>
                  <a:lnTo>
                    <a:pt x="112090" y="93649"/>
                  </a:lnTo>
                  <a:close/>
                </a:path>
                <a:path w="475614" h="215900">
                  <a:moveTo>
                    <a:pt x="475335" y="0"/>
                  </a:moveTo>
                  <a:lnTo>
                    <a:pt x="466826" y="1435"/>
                  </a:lnTo>
                  <a:lnTo>
                    <a:pt x="466826" y="11366"/>
                  </a:lnTo>
                  <a:lnTo>
                    <a:pt x="475335" y="9944"/>
                  </a:lnTo>
                  <a:lnTo>
                    <a:pt x="4753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443577" y="7966976"/>
              <a:ext cx="203200" cy="111125"/>
            </a:xfrm>
            <a:custGeom>
              <a:avLst/>
              <a:gdLst/>
              <a:ahLst/>
              <a:cxnLst/>
              <a:rect l="l" t="t" r="r" b="b"/>
              <a:pathLst>
                <a:path w="203200" h="111125">
                  <a:moveTo>
                    <a:pt x="8509" y="51092"/>
                  </a:moveTo>
                  <a:lnTo>
                    <a:pt x="0" y="52501"/>
                  </a:lnTo>
                  <a:lnTo>
                    <a:pt x="0" y="62433"/>
                  </a:lnTo>
                  <a:lnTo>
                    <a:pt x="8509" y="61010"/>
                  </a:lnTo>
                  <a:lnTo>
                    <a:pt x="8509" y="51092"/>
                  </a:lnTo>
                  <a:close/>
                </a:path>
                <a:path w="203200" h="111125">
                  <a:moveTo>
                    <a:pt x="117754" y="97917"/>
                  </a:moveTo>
                  <a:lnTo>
                    <a:pt x="109245" y="100761"/>
                  </a:lnTo>
                  <a:lnTo>
                    <a:pt x="109245" y="110680"/>
                  </a:lnTo>
                  <a:lnTo>
                    <a:pt x="117754" y="107848"/>
                  </a:lnTo>
                  <a:lnTo>
                    <a:pt x="117754" y="97917"/>
                  </a:lnTo>
                  <a:close/>
                </a:path>
                <a:path w="203200" h="111125">
                  <a:moveTo>
                    <a:pt x="117754" y="85140"/>
                  </a:moveTo>
                  <a:lnTo>
                    <a:pt x="109245" y="87972"/>
                  </a:lnTo>
                  <a:lnTo>
                    <a:pt x="109245" y="97917"/>
                  </a:lnTo>
                  <a:lnTo>
                    <a:pt x="117754" y="96507"/>
                  </a:lnTo>
                  <a:lnTo>
                    <a:pt x="117754" y="85140"/>
                  </a:lnTo>
                  <a:close/>
                </a:path>
                <a:path w="203200" h="111125">
                  <a:moveTo>
                    <a:pt x="117754" y="73799"/>
                  </a:moveTo>
                  <a:lnTo>
                    <a:pt x="109245" y="75209"/>
                  </a:lnTo>
                  <a:lnTo>
                    <a:pt x="109245" y="85140"/>
                  </a:lnTo>
                  <a:lnTo>
                    <a:pt x="117754" y="83718"/>
                  </a:lnTo>
                  <a:lnTo>
                    <a:pt x="117754" y="73799"/>
                  </a:lnTo>
                  <a:close/>
                </a:path>
                <a:path w="203200" h="111125">
                  <a:moveTo>
                    <a:pt x="117754" y="61010"/>
                  </a:moveTo>
                  <a:lnTo>
                    <a:pt x="109245" y="62433"/>
                  </a:lnTo>
                  <a:lnTo>
                    <a:pt x="109245" y="72364"/>
                  </a:lnTo>
                  <a:lnTo>
                    <a:pt x="117754" y="70942"/>
                  </a:lnTo>
                  <a:lnTo>
                    <a:pt x="117754" y="61010"/>
                  </a:lnTo>
                  <a:close/>
                </a:path>
                <a:path w="203200" h="111125">
                  <a:moveTo>
                    <a:pt x="117754" y="48247"/>
                  </a:moveTo>
                  <a:lnTo>
                    <a:pt x="109245" y="49657"/>
                  </a:lnTo>
                  <a:lnTo>
                    <a:pt x="109245" y="59588"/>
                  </a:lnTo>
                  <a:lnTo>
                    <a:pt x="117754" y="56756"/>
                  </a:lnTo>
                  <a:lnTo>
                    <a:pt x="117754" y="48247"/>
                  </a:lnTo>
                  <a:close/>
                </a:path>
                <a:path w="203200" h="111125">
                  <a:moveTo>
                    <a:pt x="117754" y="35471"/>
                  </a:moveTo>
                  <a:lnTo>
                    <a:pt x="109245" y="36893"/>
                  </a:lnTo>
                  <a:lnTo>
                    <a:pt x="109245" y="46837"/>
                  </a:lnTo>
                  <a:lnTo>
                    <a:pt x="117754" y="44005"/>
                  </a:lnTo>
                  <a:lnTo>
                    <a:pt x="117754" y="35471"/>
                  </a:lnTo>
                  <a:close/>
                </a:path>
                <a:path w="203200" h="111125">
                  <a:moveTo>
                    <a:pt x="117754" y="22707"/>
                  </a:moveTo>
                  <a:lnTo>
                    <a:pt x="109245" y="24142"/>
                  </a:lnTo>
                  <a:lnTo>
                    <a:pt x="109245" y="34074"/>
                  </a:lnTo>
                  <a:lnTo>
                    <a:pt x="117754" y="32651"/>
                  </a:lnTo>
                  <a:lnTo>
                    <a:pt x="117754" y="22707"/>
                  </a:lnTo>
                  <a:close/>
                </a:path>
                <a:path w="203200" h="111125">
                  <a:moveTo>
                    <a:pt x="126263" y="96507"/>
                  </a:moveTo>
                  <a:lnTo>
                    <a:pt x="119164" y="97917"/>
                  </a:lnTo>
                  <a:lnTo>
                    <a:pt x="119164" y="107848"/>
                  </a:lnTo>
                  <a:lnTo>
                    <a:pt x="126263" y="106426"/>
                  </a:lnTo>
                  <a:lnTo>
                    <a:pt x="126263" y="96507"/>
                  </a:lnTo>
                  <a:close/>
                </a:path>
                <a:path w="203200" h="111125">
                  <a:moveTo>
                    <a:pt x="126263" y="83718"/>
                  </a:moveTo>
                  <a:lnTo>
                    <a:pt x="119164" y="85140"/>
                  </a:lnTo>
                  <a:lnTo>
                    <a:pt x="119164" y="95084"/>
                  </a:lnTo>
                  <a:lnTo>
                    <a:pt x="126263" y="93649"/>
                  </a:lnTo>
                  <a:lnTo>
                    <a:pt x="126263" y="83718"/>
                  </a:lnTo>
                  <a:close/>
                </a:path>
                <a:path w="203200" h="111125">
                  <a:moveTo>
                    <a:pt x="126263" y="70942"/>
                  </a:moveTo>
                  <a:lnTo>
                    <a:pt x="119164" y="72364"/>
                  </a:lnTo>
                  <a:lnTo>
                    <a:pt x="119164" y="82296"/>
                  </a:lnTo>
                  <a:lnTo>
                    <a:pt x="126263" y="80873"/>
                  </a:lnTo>
                  <a:lnTo>
                    <a:pt x="126263" y="70942"/>
                  </a:lnTo>
                  <a:close/>
                </a:path>
                <a:path w="203200" h="111125">
                  <a:moveTo>
                    <a:pt x="126263" y="58178"/>
                  </a:moveTo>
                  <a:lnTo>
                    <a:pt x="119164" y="59588"/>
                  </a:lnTo>
                  <a:lnTo>
                    <a:pt x="119164" y="69545"/>
                  </a:lnTo>
                  <a:lnTo>
                    <a:pt x="126263" y="68122"/>
                  </a:lnTo>
                  <a:lnTo>
                    <a:pt x="126263" y="58178"/>
                  </a:lnTo>
                  <a:close/>
                </a:path>
                <a:path w="203200" h="111125">
                  <a:moveTo>
                    <a:pt x="126263" y="45415"/>
                  </a:moveTo>
                  <a:lnTo>
                    <a:pt x="119164" y="46837"/>
                  </a:lnTo>
                  <a:lnTo>
                    <a:pt x="119164" y="56756"/>
                  </a:lnTo>
                  <a:lnTo>
                    <a:pt x="126263" y="55359"/>
                  </a:lnTo>
                  <a:lnTo>
                    <a:pt x="126263" y="45415"/>
                  </a:lnTo>
                  <a:close/>
                </a:path>
                <a:path w="203200" h="111125">
                  <a:moveTo>
                    <a:pt x="126263" y="32651"/>
                  </a:moveTo>
                  <a:lnTo>
                    <a:pt x="119164" y="34074"/>
                  </a:lnTo>
                  <a:lnTo>
                    <a:pt x="119164" y="44005"/>
                  </a:lnTo>
                  <a:lnTo>
                    <a:pt x="126263" y="42583"/>
                  </a:lnTo>
                  <a:lnTo>
                    <a:pt x="126263" y="32651"/>
                  </a:lnTo>
                  <a:close/>
                </a:path>
                <a:path w="203200" h="111125">
                  <a:moveTo>
                    <a:pt x="126263" y="19875"/>
                  </a:moveTo>
                  <a:lnTo>
                    <a:pt x="119164" y="22707"/>
                  </a:lnTo>
                  <a:lnTo>
                    <a:pt x="119164" y="31216"/>
                  </a:lnTo>
                  <a:lnTo>
                    <a:pt x="126263" y="29794"/>
                  </a:lnTo>
                  <a:lnTo>
                    <a:pt x="126263" y="19875"/>
                  </a:lnTo>
                  <a:close/>
                </a:path>
                <a:path w="203200" h="111125">
                  <a:moveTo>
                    <a:pt x="136182" y="93649"/>
                  </a:moveTo>
                  <a:lnTo>
                    <a:pt x="129108" y="95084"/>
                  </a:lnTo>
                  <a:lnTo>
                    <a:pt x="129108" y="105003"/>
                  </a:lnTo>
                  <a:lnTo>
                    <a:pt x="136182" y="103581"/>
                  </a:lnTo>
                  <a:lnTo>
                    <a:pt x="136182" y="93649"/>
                  </a:lnTo>
                  <a:close/>
                </a:path>
                <a:path w="203200" h="111125">
                  <a:moveTo>
                    <a:pt x="136182" y="80873"/>
                  </a:moveTo>
                  <a:lnTo>
                    <a:pt x="129108" y="82296"/>
                  </a:lnTo>
                  <a:lnTo>
                    <a:pt x="129108" y="92227"/>
                  </a:lnTo>
                  <a:lnTo>
                    <a:pt x="136182" y="90805"/>
                  </a:lnTo>
                  <a:lnTo>
                    <a:pt x="136182" y="80873"/>
                  </a:lnTo>
                  <a:close/>
                </a:path>
                <a:path w="203200" h="111125">
                  <a:moveTo>
                    <a:pt x="136182" y="68122"/>
                  </a:moveTo>
                  <a:lnTo>
                    <a:pt x="129108" y="69545"/>
                  </a:lnTo>
                  <a:lnTo>
                    <a:pt x="129108" y="79463"/>
                  </a:lnTo>
                  <a:lnTo>
                    <a:pt x="136182" y="78054"/>
                  </a:lnTo>
                  <a:lnTo>
                    <a:pt x="136182" y="68122"/>
                  </a:lnTo>
                  <a:close/>
                </a:path>
                <a:path w="203200" h="111125">
                  <a:moveTo>
                    <a:pt x="136182" y="55359"/>
                  </a:moveTo>
                  <a:lnTo>
                    <a:pt x="129108" y="56756"/>
                  </a:lnTo>
                  <a:lnTo>
                    <a:pt x="129108" y="66713"/>
                  </a:lnTo>
                  <a:lnTo>
                    <a:pt x="136182" y="65290"/>
                  </a:lnTo>
                  <a:lnTo>
                    <a:pt x="136182" y="55359"/>
                  </a:lnTo>
                  <a:close/>
                </a:path>
                <a:path w="203200" h="111125">
                  <a:moveTo>
                    <a:pt x="136182" y="42583"/>
                  </a:moveTo>
                  <a:lnTo>
                    <a:pt x="129108" y="44005"/>
                  </a:lnTo>
                  <a:lnTo>
                    <a:pt x="129108" y="55359"/>
                  </a:lnTo>
                  <a:lnTo>
                    <a:pt x="136182" y="52501"/>
                  </a:lnTo>
                  <a:lnTo>
                    <a:pt x="136182" y="42583"/>
                  </a:lnTo>
                  <a:close/>
                </a:path>
                <a:path w="203200" h="111125">
                  <a:moveTo>
                    <a:pt x="136182" y="29794"/>
                  </a:moveTo>
                  <a:lnTo>
                    <a:pt x="129108" y="32651"/>
                  </a:lnTo>
                  <a:lnTo>
                    <a:pt x="129108" y="41148"/>
                  </a:lnTo>
                  <a:lnTo>
                    <a:pt x="136182" y="39725"/>
                  </a:lnTo>
                  <a:lnTo>
                    <a:pt x="136182" y="29794"/>
                  </a:lnTo>
                  <a:close/>
                </a:path>
                <a:path w="203200" h="111125">
                  <a:moveTo>
                    <a:pt x="136182" y="17043"/>
                  </a:moveTo>
                  <a:lnTo>
                    <a:pt x="129108" y="19875"/>
                  </a:lnTo>
                  <a:lnTo>
                    <a:pt x="129108" y="28384"/>
                  </a:lnTo>
                  <a:lnTo>
                    <a:pt x="136182" y="26962"/>
                  </a:lnTo>
                  <a:lnTo>
                    <a:pt x="136182" y="17043"/>
                  </a:lnTo>
                  <a:close/>
                </a:path>
                <a:path w="203200" h="111125">
                  <a:moveTo>
                    <a:pt x="146151" y="90805"/>
                  </a:moveTo>
                  <a:lnTo>
                    <a:pt x="139026" y="92227"/>
                  </a:lnTo>
                  <a:lnTo>
                    <a:pt x="139026" y="102158"/>
                  </a:lnTo>
                  <a:lnTo>
                    <a:pt x="146151" y="100761"/>
                  </a:lnTo>
                  <a:lnTo>
                    <a:pt x="146151" y="90805"/>
                  </a:lnTo>
                  <a:close/>
                </a:path>
                <a:path w="203200" h="111125">
                  <a:moveTo>
                    <a:pt x="146151" y="78054"/>
                  </a:moveTo>
                  <a:lnTo>
                    <a:pt x="139026" y="79463"/>
                  </a:lnTo>
                  <a:lnTo>
                    <a:pt x="139026" y="89395"/>
                  </a:lnTo>
                  <a:lnTo>
                    <a:pt x="146151" y="87972"/>
                  </a:lnTo>
                  <a:lnTo>
                    <a:pt x="146151" y="78054"/>
                  </a:lnTo>
                  <a:close/>
                </a:path>
                <a:path w="203200" h="111125">
                  <a:moveTo>
                    <a:pt x="146151" y="65290"/>
                  </a:moveTo>
                  <a:lnTo>
                    <a:pt x="139026" y="66713"/>
                  </a:lnTo>
                  <a:lnTo>
                    <a:pt x="139026" y="76631"/>
                  </a:lnTo>
                  <a:lnTo>
                    <a:pt x="146151" y="75209"/>
                  </a:lnTo>
                  <a:lnTo>
                    <a:pt x="146151" y="65290"/>
                  </a:lnTo>
                  <a:close/>
                </a:path>
                <a:path w="203200" h="111125">
                  <a:moveTo>
                    <a:pt x="146151" y="52501"/>
                  </a:moveTo>
                  <a:lnTo>
                    <a:pt x="139026" y="55359"/>
                  </a:lnTo>
                  <a:lnTo>
                    <a:pt x="139026" y="65290"/>
                  </a:lnTo>
                  <a:lnTo>
                    <a:pt x="146151" y="62433"/>
                  </a:lnTo>
                  <a:lnTo>
                    <a:pt x="146151" y="52501"/>
                  </a:lnTo>
                  <a:close/>
                </a:path>
                <a:path w="203200" h="111125">
                  <a:moveTo>
                    <a:pt x="146151" y="39725"/>
                  </a:moveTo>
                  <a:lnTo>
                    <a:pt x="139026" y="42583"/>
                  </a:lnTo>
                  <a:lnTo>
                    <a:pt x="139026" y="52501"/>
                  </a:lnTo>
                  <a:lnTo>
                    <a:pt x="146151" y="49657"/>
                  </a:lnTo>
                  <a:lnTo>
                    <a:pt x="146151" y="39725"/>
                  </a:lnTo>
                  <a:close/>
                </a:path>
                <a:path w="203200" h="111125">
                  <a:moveTo>
                    <a:pt x="146151" y="26962"/>
                  </a:moveTo>
                  <a:lnTo>
                    <a:pt x="139026" y="29794"/>
                  </a:lnTo>
                  <a:lnTo>
                    <a:pt x="139026" y="39725"/>
                  </a:lnTo>
                  <a:lnTo>
                    <a:pt x="146151" y="36893"/>
                  </a:lnTo>
                  <a:lnTo>
                    <a:pt x="146151" y="26962"/>
                  </a:lnTo>
                  <a:close/>
                </a:path>
                <a:path w="203200" h="111125">
                  <a:moveTo>
                    <a:pt x="146151" y="14211"/>
                  </a:moveTo>
                  <a:lnTo>
                    <a:pt x="139026" y="17043"/>
                  </a:lnTo>
                  <a:lnTo>
                    <a:pt x="139026" y="25539"/>
                  </a:lnTo>
                  <a:lnTo>
                    <a:pt x="146151" y="24142"/>
                  </a:lnTo>
                  <a:lnTo>
                    <a:pt x="146151" y="14211"/>
                  </a:lnTo>
                  <a:close/>
                </a:path>
                <a:path w="203200" h="111125">
                  <a:moveTo>
                    <a:pt x="156070" y="87972"/>
                  </a:moveTo>
                  <a:lnTo>
                    <a:pt x="148958" y="89395"/>
                  </a:lnTo>
                  <a:lnTo>
                    <a:pt x="148958" y="99339"/>
                  </a:lnTo>
                  <a:lnTo>
                    <a:pt x="156070" y="97917"/>
                  </a:lnTo>
                  <a:lnTo>
                    <a:pt x="156070" y="87972"/>
                  </a:lnTo>
                  <a:close/>
                </a:path>
                <a:path w="203200" h="111125">
                  <a:moveTo>
                    <a:pt x="156070" y="75209"/>
                  </a:moveTo>
                  <a:lnTo>
                    <a:pt x="148958" y="76631"/>
                  </a:lnTo>
                  <a:lnTo>
                    <a:pt x="148958" y="86575"/>
                  </a:lnTo>
                  <a:lnTo>
                    <a:pt x="156070" y="85140"/>
                  </a:lnTo>
                  <a:lnTo>
                    <a:pt x="156070" y="75209"/>
                  </a:lnTo>
                  <a:close/>
                </a:path>
                <a:path w="203200" h="111125">
                  <a:moveTo>
                    <a:pt x="156070" y="62433"/>
                  </a:moveTo>
                  <a:lnTo>
                    <a:pt x="148958" y="65290"/>
                  </a:lnTo>
                  <a:lnTo>
                    <a:pt x="148958" y="75209"/>
                  </a:lnTo>
                  <a:lnTo>
                    <a:pt x="156070" y="72364"/>
                  </a:lnTo>
                  <a:lnTo>
                    <a:pt x="156070" y="62433"/>
                  </a:lnTo>
                  <a:close/>
                </a:path>
                <a:path w="203200" h="111125">
                  <a:moveTo>
                    <a:pt x="156070" y="49657"/>
                  </a:moveTo>
                  <a:lnTo>
                    <a:pt x="148958" y="52501"/>
                  </a:lnTo>
                  <a:lnTo>
                    <a:pt x="148958" y="62433"/>
                  </a:lnTo>
                  <a:lnTo>
                    <a:pt x="156070" y="59588"/>
                  </a:lnTo>
                  <a:lnTo>
                    <a:pt x="156070" y="49657"/>
                  </a:lnTo>
                  <a:close/>
                </a:path>
                <a:path w="203200" h="111125">
                  <a:moveTo>
                    <a:pt x="156070" y="36893"/>
                  </a:moveTo>
                  <a:lnTo>
                    <a:pt x="148958" y="39725"/>
                  </a:lnTo>
                  <a:lnTo>
                    <a:pt x="148958" y="49657"/>
                  </a:lnTo>
                  <a:lnTo>
                    <a:pt x="156070" y="46837"/>
                  </a:lnTo>
                  <a:lnTo>
                    <a:pt x="156070" y="36893"/>
                  </a:lnTo>
                  <a:close/>
                </a:path>
                <a:path w="203200" h="111125">
                  <a:moveTo>
                    <a:pt x="156070" y="24142"/>
                  </a:moveTo>
                  <a:lnTo>
                    <a:pt x="148958" y="26962"/>
                  </a:lnTo>
                  <a:lnTo>
                    <a:pt x="148958" y="36893"/>
                  </a:lnTo>
                  <a:lnTo>
                    <a:pt x="156070" y="34074"/>
                  </a:lnTo>
                  <a:lnTo>
                    <a:pt x="156070" y="24142"/>
                  </a:lnTo>
                  <a:close/>
                </a:path>
                <a:path w="203200" h="111125">
                  <a:moveTo>
                    <a:pt x="156070" y="12788"/>
                  </a:moveTo>
                  <a:lnTo>
                    <a:pt x="148958" y="14211"/>
                  </a:lnTo>
                  <a:lnTo>
                    <a:pt x="148958" y="24142"/>
                  </a:lnTo>
                  <a:lnTo>
                    <a:pt x="156070" y="22707"/>
                  </a:lnTo>
                  <a:lnTo>
                    <a:pt x="156070" y="12788"/>
                  </a:lnTo>
                  <a:close/>
                </a:path>
                <a:path w="203200" h="111125">
                  <a:moveTo>
                    <a:pt x="164579" y="85140"/>
                  </a:moveTo>
                  <a:lnTo>
                    <a:pt x="157467" y="86575"/>
                  </a:lnTo>
                  <a:lnTo>
                    <a:pt x="157467" y="96507"/>
                  </a:lnTo>
                  <a:lnTo>
                    <a:pt x="164579" y="95084"/>
                  </a:lnTo>
                  <a:lnTo>
                    <a:pt x="164579" y="85140"/>
                  </a:lnTo>
                  <a:close/>
                </a:path>
                <a:path w="203200" h="111125">
                  <a:moveTo>
                    <a:pt x="164579" y="72364"/>
                  </a:moveTo>
                  <a:lnTo>
                    <a:pt x="157467" y="75209"/>
                  </a:lnTo>
                  <a:lnTo>
                    <a:pt x="157467" y="85140"/>
                  </a:lnTo>
                  <a:lnTo>
                    <a:pt x="164579" y="82296"/>
                  </a:lnTo>
                  <a:lnTo>
                    <a:pt x="164579" y="72364"/>
                  </a:lnTo>
                  <a:close/>
                </a:path>
                <a:path w="203200" h="111125">
                  <a:moveTo>
                    <a:pt x="164579" y="59588"/>
                  </a:moveTo>
                  <a:lnTo>
                    <a:pt x="157467" y="62433"/>
                  </a:lnTo>
                  <a:lnTo>
                    <a:pt x="157467" y="72364"/>
                  </a:lnTo>
                  <a:lnTo>
                    <a:pt x="164579" y="69545"/>
                  </a:lnTo>
                  <a:lnTo>
                    <a:pt x="164579" y="59588"/>
                  </a:lnTo>
                  <a:close/>
                </a:path>
                <a:path w="203200" h="111125">
                  <a:moveTo>
                    <a:pt x="164579" y="48247"/>
                  </a:moveTo>
                  <a:lnTo>
                    <a:pt x="157467" y="49657"/>
                  </a:lnTo>
                  <a:lnTo>
                    <a:pt x="157467" y="59588"/>
                  </a:lnTo>
                  <a:lnTo>
                    <a:pt x="164579" y="56756"/>
                  </a:lnTo>
                  <a:lnTo>
                    <a:pt x="164579" y="48247"/>
                  </a:lnTo>
                  <a:close/>
                </a:path>
                <a:path w="203200" h="111125">
                  <a:moveTo>
                    <a:pt x="164579" y="35471"/>
                  </a:moveTo>
                  <a:lnTo>
                    <a:pt x="157467" y="36893"/>
                  </a:lnTo>
                  <a:lnTo>
                    <a:pt x="157467" y="46837"/>
                  </a:lnTo>
                  <a:lnTo>
                    <a:pt x="164579" y="44005"/>
                  </a:lnTo>
                  <a:lnTo>
                    <a:pt x="164579" y="35471"/>
                  </a:lnTo>
                  <a:close/>
                </a:path>
                <a:path w="203200" h="111125">
                  <a:moveTo>
                    <a:pt x="164579" y="22707"/>
                  </a:moveTo>
                  <a:lnTo>
                    <a:pt x="157467" y="24142"/>
                  </a:lnTo>
                  <a:lnTo>
                    <a:pt x="157467" y="34074"/>
                  </a:lnTo>
                  <a:lnTo>
                    <a:pt x="164579" y="32651"/>
                  </a:lnTo>
                  <a:lnTo>
                    <a:pt x="164579" y="22707"/>
                  </a:lnTo>
                  <a:close/>
                </a:path>
                <a:path w="203200" h="111125">
                  <a:moveTo>
                    <a:pt x="164579" y="9931"/>
                  </a:moveTo>
                  <a:lnTo>
                    <a:pt x="157467" y="11366"/>
                  </a:lnTo>
                  <a:lnTo>
                    <a:pt x="157467" y="21297"/>
                  </a:lnTo>
                  <a:lnTo>
                    <a:pt x="164579" y="19875"/>
                  </a:lnTo>
                  <a:lnTo>
                    <a:pt x="164579" y="9931"/>
                  </a:lnTo>
                  <a:close/>
                </a:path>
                <a:path w="203200" h="111125">
                  <a:moveTo>
                    <a:pt x="174523" y="82296"/>
                  </a:moveTo>
                  <a:lnTo>
                    <a:pt x="167386" y="85140"/>
                  </a:lnTo>
                  <a:lnTo>
                    <a:pt x="167386" y="95084"/>
                  </a:lnTo>
                  <a:lnTo>
                    <a:pt x="174523" y="92227"/>
                  </a:lnTo>
                  <a:lnTo>
                    <a:pt x="174523" y="82296"/>
                  </a:lnTo>
                  <a:close/>
                </a:path>
                <a:path w="203200" h="111125">
                  <a:moveTo>
                    <a:pt x="174523" y="70942"/>
                  </a:moveTo>
                  <a:lnTo>
                    <a:pt x="167386" y="72364"/>
                  </a:lnTo>
                  <a:lnTo>
                    <a:pt x="167386" y="82296"/>
                  </a:lnTo>
                  <a:lnTo>
                    <a:pt x="174523" y="79463"/>
                  </a:lnTo>
                  <a:lnTo>
                    <a:pt x="174523" y="70942"/>
                  </a:lnTo>
                  <a:close/>
                </a:path>
                <a:path w="203200" h="111125">
                  <a:moveTo>
                    <a:pt x="174523" y="58178"/>
                  </a:moveTo>
                  <a:lnTo>
                    <a:pt x="167386" y="59588"/>
                  </a:lnTo>
                  <a:lnTo>
                    <a:pt x="167386" y="69545"/>
                  </a:lnTo>
                  <a:lnTo>
                    <a:pt x="174523" y="66713"/>
                  </a:lnTo>
                  <a:lnTo>
                    <a:pt x="174523" y="58178"/>
                  </a:lnTo>
                  <a:close/>
                </a:path>
                <a:path w="203200" h="111125">
                  <a:moveTo>
                    <a:pt x="174523" y="45415"/>
                  </a:moveTo>
                  <a:lnTo>
                    <a:pt x="167386" y="46837"/>
                  </a:lnTo>
                  <a:lnTo>
                    <a:pt x="167386" y="56756"/>
                  </a:lnTo>
                  <a:lnTo>
                    <a:pt x="174523" y="55359"/>
                  </a:lnTo>
                  <a:lnTo>
                    <a:pt x="174523" y="45415"/>
                  </a:lnTo>
                  <a:close/>
                </a:path>
                <a:path w="203200" h="111125">
                  <a:moveTo>
                    <a:pt x="174523" y="32651"/>
                  </a:moveTo>
                  <a:lnTo>
                    <a:pt x="167386" y="34074"/>
                  </a:lnTo>
                  <a:lnTo>
                    <a:pt x="167386" y="44005"/>
                  </a:lnTo>
                  <a:lnTo>
                    <a:pt x="174523" y="42583"/>
                  </a:lnTo>
                  <a:lnTo>
                    <a:pt x="174523" y="32651"/>
                  </a:lnTo>
                  <a:close/>
                </a:path>
                <a:path w="203200" h="111125">
                  <a:moveTo>
                    <a:pt x="174523" y="19875"/>
                  </a:moveTo>
                  <a:lnTo>
                    <a:pt x="167386" y="22707"/>
                  </a:lnTo>
                  <a:lnTo>
                    <a:pt x="167386" y="31216"/>
                  </a:lnTo>
                  <a:lnTo>
                    <a:pt x="174523" y="29794"/>
                  </a:lnTo>
                  <a:lnTo>
                    <a:pt x="174523" y="19875"/>
                  </a:lnTo>
                  <a:close/>
                </a:path>
                <a:path w="203200" h="111125">
                  <a:moveTo>
                    <a:pt x="174523" y="7086"/>
                  </a:moveTo>
                  <a:lnTo>
                    <a:pt x="167386" y="9931"/>
                  </a:lnTo>
                  <a:lnTo>
                    <a:pt x="167386" y="18440"/>
                  </a:lnTo>
                  <a:lnTo>
                    <a:pt x="174523" y="17043"/>
                  </a:lnTo>
                  <a:lnTo>
                    <a:pt x="174523" y="7086"/>
                  </a:lnTo>
                  <a:close/>
                </a:path>
                <a:path w="203200" h="111125">
                  <a:moveTo>
                    <a:pt x="184454" y="80873"/>
                  </a:moveTo>
                  <a:lnTo>
                    <a:pt x="177355" y="82296"/>
                  </a:lnTo>
                  <a:lnTo>
                    <a:pt x="177355" y="92227"/>
                  </a:lnTo>
                  <a:lnTo>
                    <a:pt x="184454" y="89395"/>
                  </a:lnTo>
                  <a:lnTo>
                    <a:pt x="184454" y="80873"/>
                  </a:lnTo>
                  <a:close/>
                </a:path>
                <a:path w="203200" h="111125">
                  <a:moveTo>
                    <a:pt x="184454" y="68122"/>
                  </a:moveTo>
                  <a:lnTo>
                    <a:pt x="177355" y="69545"/>
                  </a:lnTo>
                  <a:lnTo>
                    <a:pt x="177355" y="79463"/>
                  </a:lnTo>
                  <a:lnTo>
                    <a:pt x="184454" y="76631"/>
                  </a:lnTo>
                  <a:lnTo>
                    <a:pt x="184454" y="68122"/>
                  </a:lnTo>
                  <a:close/>
                </a:path>
                <a:path w="203200" h="111125">
                  <a:moveTo>
                    <a:pt x="184454" y="55359"/>
                  </a:moveTo>
                  <a:lnTo>
                    <a:pt x="177355" y="56756"/>
                  </a:lnTo>
                  <a:lnTo>
                    <a:pt x="177355" y="66713"/>
                  </a:lnTo>
                  <a:lnTo>
                    <a:pt x="184454" y="65290"/>
                  </a:lnTo>
                  <a:lnTo>
                    <a:pt x="184454" y="55359"/>
                  </a:lnTo>
                  <a:close/>
                </a:path>
                <a:path w="203200" h="111125">
                  <a:moveTo>
                    <a:pt x="184454" y="42583"/>
                  </a:moveTo>
                  <a:lnTo>
                    <a:pt x="177355" y="44005"/>
                  </a:lnTo>
                  <a:lnTo>
                    <a:pt x="177355" y="53924"/>
                  </a:lnTo>
                  <a:lnTo>
                    <a:pt x="184454" y="52501"/>
                  </a:lnTo>
                  <a:lnTo>
                    <a:pt x="184454" y="42583"/>
                  </a:lnTo>
                  <a:close/>
                </a:path>
                <a:path w="203200" h="111125">
                  <a:moveTo>
                    <a:pt x="184454" y="29794"/>
                  </a:moveTo>
                  <a:lnTo>
                    <a:pt x="177355" y="32651"/>
                  </a:lnTo>
                  <a:lnTo>
                    <a:pt x="177355" y="41148"/>
                  </a:lnTo>
                  <a:lnTo>
                    <a:pt x="184454" y="39725"/>
                  </a:lnTo>
                  <a:lnTo>
                    <a:pt x="184454" y="29794"/>
                  </a:lnTo>
                  <a:close/>
                </a:path>
                <a:path w="203200" h="111125">
                  <a:moveTo>
                    <a:pt x="184454" y="17043"/>
                  </a:moveTo>
                  <a:lnTo>
                    <a:pt x="177355" y="19875"/>
                  </a:lnTo>
                  <a:lnTo>
                    <a:pt x="177355" y="28384"/>
                  </a:lnTo>
                  <a:lnTo>
                    <a:pt x="184454" y="26962"/>
                  </a:lnTo>
                  <a:lnTo>
                    <a:pt x="184454" y="17043"/>
                  </a:lnTo>
                  <a:close/>
                </a:path>
                <a:path w="203200" h="111125">
                  <a:moveTo>
                    <a:pt x="184454" y="4254"/>
                  </a:moveTo>
                  <a:lnTo>
                    <a:pt x="177355" y="7086"/>
                  </a:lnTo>
                  <a:lnTo>
                    <a:pt x="177355" y="15621"/>
                  </a:lnTo>
                  <a:lnTo>
                    <a:pt x="184454" y="14211"/>
                  </a:lnTo>
                  <a:lnTo>
                    <a:pt x="184454" y="4254"/>
                  </a:lnTo>
                  <a:close/>
                </a:path>
                <a:path w="203200" h="111125">
                  <a:moveTo>
                    <a:pt x="192963" y="78054"/>
                  </a:moveTo>
                  <a:lnTo>
                    <a:pt x="187299" y="79463"/>
                  </a:lnTo>
                  <a:lnTo>
                    <a:pt x="187299" y="89395"/>
                  </a:lnTo>
                  <a:lnTo>
                    <a:pt x="192963" y="86575"/>
                  </a:lnTo>
                  <a:lnTo>
                    <a:pt x="192963" y="78054"/>
                  </a:lnTo>
                  <a:close/>
                </a:path>
                <a:path w="203200" h="111125">
                  <a:moveTo>
                    <a:pt x="192963" y="65290"/>
                  </a:moveTo>
                  <a:lnTo>
                    <a:pt x="187299" y="66713"/>
                  </a:lnTo>
                  <a:lnTo>
                    <a:pt x="187299" y="76631"/>
                  </a:lnTo>
                  <a:lnTo>
                    <a:pt x="192963" y="75209"/>
                  </a:lnTo>
                  <a:lnTo>
                    <a:pt x="192963" y="65290"/>
                  </a:lnTo>
                  <a:close/>
                </a:path>
                <a:path w="203200" h="111125">
                  <a:moveTo>
                    <a:pt x="192963" y="52501"/>
                  </a:moveTo>
                  <a:lnTo>
                    <a:pt x="187299" y="55359"/>
                  </a:lnTo>
                  <a:lnTo>
                    <a:pt x="187299" y="63868"/>
                  </a:lnTo>
                  <a:lnTo>
                    <a:pt x="192963" y="62433"/>
                  </a:lnTo>
                  <a:lnTo>
                    <a:pt x="192963" y="52501"/>
                  </a:lnTo>
                  <a:close/>
                </a:path>
                <a:path w="203200" h="111125">
                  <a:moveTo>
                    <a:pt x="192963" y="39725"/>
                  </a:moveTo>
                  <a:lnTo>
                    <a:pt x="187299" y="42583"/>
                  </a:lnTo>
                  <a:lnTo>
                    <a:pt x="187299" y="51092"/>
                  </a:lnTo>
                  <a:lnTo>
                    <a:pt x="192963" y="49657"/>
                  </a:lnTo>
                  <a:lnTo>
                    <a:pt x="192963" y="39725"/>
                  </a:lnTo>
                  <a:close/>
                </a:path>
                <a:path w="203200" h="111125">
                  <a:moveTo>
                    <a:pt x="192963" y="26962"/>
                  </a:moveTo>
                  <a:lnTo>
                    <a:pt x="187299" y="29794"/>
                  </a:lnTo>
                  <a:lnTo>
                    <a:pt x="187299" y="38303"/>
                  </a:lnTo>
                  <a:lnTo>
                    <a:pt x="192963" y="36893"/>
                  </a:lnTo>
                  <a:lnTo>
                    <a:pt x="192963" y="26962"/>
                  </a:lnTo>
                  <a:close/>
                </a:path>
                <a:path w="203200" h="111125">
                  <a:moveTo>
                    <a:pt x="192963" y="14211"/>
                  </a:moveTo>
                  <a:lnTo>
                    <a:pt x="187299" y="17043"/>
                  </a:lnTo>
                  <a:lnTo>
                    <a:pt x="187299" y="26962"/>
                  </a:lnTo>
                  <a:lnTo>
                    <a:pt x="192963" y="24142"/>
                  </a:lnTo>
                  <a:lnTo>
                    <a:pt x="192963" y="14211"/>
                  </a:lnTo>
                  <a:close/>
                </a:path>
                <a:path w="203200" h="111125">
                  <a:moveTo>
                    <a:pt x="192963" y="2857"/>
                  </a:moveTo>
                  <a:lnTo>
                    <a:pt x="187299" y="4254"/>
                  </a:lnTo>
                  <a:lnTo>
                    <a:pt x="187299" y="14211"/>
                  </a:lnTo>
                  <a:lnTo>
                    <a:pt x="192963" y="12788"/>
                  </a:lnTo>
                  <a:lnTo>
                    <a:pt x="192963" y="2857"/>
                  </a:lnTo>
                  <a:close/>
                </a:path>
                <a:path w="203200" h="111125">
                  <a:moveTo>
                    <a:pt x="202882" y="75209"/>
                  </a:moveTo>
                  <a:lnTo>
                    <a:pt x="195808" y="76631"/>
                  </a:lnTo>
                  <a:lnTo>
                    <a:pt x="195808" y="86575"/>
                  </a:lnTo>
                  <a:lnTo>
                    <a:pt x="202882" y="85140"/>
                  </a:lnTo>
                  <a:lnTo>
                    <a:pt x="202882" y="75209"/>
                  </a:lnTo>
                  <a:close/>
                </a:path>
                <a:path w="203200" h="111125">
                  <a:moveTo>
                    <a:pt x="202882" y="62433"/>
                  </a:moveTo>
                  <a:lnTo>
                    <a:pt x="195808" y="65290"/>
                  </a:lnTo>
                  <a:lnTo>
                    <a:pt x="195808" y="73799"/>
                  </a:lnTo>
                  <a:lnTo>
                    <a:pt x="202882" y="72364"/>
                  </a:lnTo>
                  <a:lnTo>
                    <a:pt x="202882" y="62433"/>
                  </a:lnTo>
                  <a:close/>
                </a:path>
                <a:path w="203200" h="111125">
                  <a:moveTo>
                    <a:pt x="202882" y="49657"/>
                  </a:moveTo>
                  <a:lnTo>
                    <a:pt x="195808" y="52501"/>
                  </a:lnTo>
                  <a:lnTo>
                    <a:pt x="195808" y="61010"/>
                  </a:lnTo>
                  <a:lnTo>
                    <a:pt x="202882" y="59588"/>
                  </a:lnTo>
                  <a:lnTo>
                    <a:pt x="202882" y="49657"/>
                  </a:lnTo>
                  <a:close/>
                </a:path>
                <a:path w="203200" h="111125">
                  <a:moveTo>
                    <a:pt x="202882" y="36893"/>
                  </a:moveTo>
                  <a:lnTo>
                    <a:pt x="195808" y="39725"/>
                  </a:lnTo>
                  <a:lnTo>
                    <a:pt x="195808" y="48247"/>
                  </a:lnTo>
                  <a:lnTo>
                    <a:pt x="202882" y="46837"/>
                  </a:lnTo>
                  <a:lnTo>
                    <a:pt x="202882" y="36893"/>
                  </a:lnTo>
                  <a:close/>
                </a:path>
                <a:path w="203200" h="111125">
                  <a:moveTo>
                    <a:pt x="202882" y="24142"/>
                  </a:moveTo>
                  <a:lnTo>
                    <a:pt x="195808" y="26962"/>
                  </a:lnTo>
                  <a:lnTo>
                    <a:pt x="195808" y="36893"/>
                  </a:lnTo>
                  <a:lnTo>
                    <a:pt x="202882" y="34074"/>
                  </a:lnTo>
                  <a:lnTo>
                    <a:pt x="202882" y="24142"/>
                  </a:lnTo>
                  <a:close/>
                </a:path>
                <a:path w="203200" h="111125">
                  <a:moveTo>
                    <a:pt x="202882" y="12788"/>
                  </a:moveTo>
                  <a:lnTo>
                    <a:pt x="195808" y="14211"/>
                  </a:lnTo>
                  <a:lnTo>
                    <a:pt x="195808" y="24142"/>
                  </a:lnTo>
                  <a:lnTo>
                    <a:pt x="202882" y="22707"/>
                  </a:lnTo>
                  <a:lnTo>
                    <a:pt x="202882" y="12788"/>
                  </a:lnTo>
                  <a:close/>
                </a:path>
                <a:path w="203200" h="111125">
                  <a:moveTo>
                    <a:pt x="202882" y="0"/>
                  </a:moveTo>
                  <a:lnTo>
                    <a:pt x="195808" y="2857"/>
                  </a:lnTo>
                  <a:lnTo>
                    <a:pt x="195808" y="11366"/>
                  </a:lnTo>
                  <a:lnTo>
                    <a:pt x="202882" y="9931"/>
                  </a:lnTo>
                  <a:lnTo>
                    <a:pt x="2028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330052" y="7993938"/>
              <a:ext cx="213360" cy="113664"/>
            </a:xfrm>
            <a:custGeom>
              <a:avLst/>
              <a:gdLst/>
              <a:ahLst/>
              <a:cxnLst/>
              <a:rect l="l" t="t" r="r" b="b"/>
              <a:pathLst>
                <a:path w="213360" h="113665">
                  <a:moveTo>
                    <a:pt x="8534" y="52501"/>
                  </a:moveTo>
                  <a:lnTo>
                    <a:pt x="0" y="55333"/>
                  </a:lnTo>
                  <a:lnTo>
                    <a:pt x="0" y="65265"/>
                  </a:lnTo>
                  <a:lnTo>
                    <a:pt x="8534" y="62433"/>
                  </a:lnTo>
                  <a:lnTo>
                    <a:pt x="8534" y="52501"/>
                  </a:lnTo>
                  <a:close/>
                </a:path>
                <a:path w="213360" h="113665">
                  <a:moveTo>
                    <a:pt x="122034" y="100761"/>
                  </a:moveTo>
                  <a:lnTo>
                    <a:pt x="113525" y="103593"/>
                  </a:lnTo>
                  <a:lnTo>
                    <a:pt x="113525" y="113512"/>
                  </a:lnTo>
                  <a:lnTo>
                    <a:pt x="122034" y="110680"/>
                  </a:lnTo>
                  <a:lnTo>
                    <a:pt x="122034" y="100761"/>
                  </a:lnTo>
                  <a:close/>
                </a:path>
                <a:path w="213360" h="113665">
                  <a:moveTo>
                    <a:pt x="122034" y="89395"/>
                  </a:moveTo>
                  <a:lnTo>
                    <a:pt x="113525" y="90830"/>
                  </a:lnTo>
                  <a:lnTo>
                    <a:pt x="113525" y="100761"/>
                  </a:lnTo>
                  <a:lnTo>
                    <a:pt x="122034" y="99339"/>
                  </a:lnTo>
                  <a:lnTo>
                    <a:pt x="122034" y="89395"/>
                  </a:lnTo>
                  <a:close/>
                </a:path>
                <a:path w="213360" h="113665">
                  <a:moveTo>
                    <a:pt x="122034" y="75196"/>
                  </a:moveTo>
                  <a:lnTo>
                    <a:pt x="113525" y="78041"/>
                  </a:lnTo>
                  <a:lnTo>
                    <a:pt x="113525" y="87972"/>
                  </a:lnTo>
                  <a:lnTo>
                    <a:pt x="122034" y="85128"/>
                  </a:lnTo>
                  <a:lnTo>
                    <a:pt x="122034" y="75196"/>
                  </a:lnTo>
                  <a:close/>
                </a:path>
                <a:path w="213360" h="113665">
                  <a:moveTo>
                    <a:pt x="122034" y="62433"/>
                  </a:moveTo>
                  <a:lnTo>
                    <a:pt x="113525" y="65265"/>
                  </a:lnTo>
                  <a:lnTo>
                    <a:pt x="113525" y="75196"/>
                  </a:lnTo>
                  <a:lnTo>
                    <a:pt x="122034" y="72377"/>
                  </a:lnTo>
                  <a:lnTo>
                    <a:pt x="122034" y="62433"/>
                  </a:lnTo>
                  <a:close/>
                </a:path>
                <a:path w="213360" h="113665">
                  <a:moveTo>
                    <a:pt x="122034" y="49669"/>
                  </a:moveTo>
                  <a:lnTo>
                    <a:pt x="113525" y="51092"/>
                  </a:lnTo>
                  <a:lnTo>
                    <a:pt x="113525" y="61010"/>
                  </a:lnTo>
                  <a:lnTo>
                    <a:pt x="122034" y="59613"/>
                  </a:lnTo>
                  <a:lnTo>
                    <a:pt x="122034" y="49669"/>
                  </a:lnTo>
                  <a:close/>
                </a:path>
                <a:path w="213360" h="113665">
                  <a:moveTo>
                    <a:pt x="122034" y="36906"/>
                  </a:moveTo>
                  <a:lnTo>
                    <a:pt x="113525" y="38328"/>
                  </a:lnTo>
                  <a:lnTo>
                    <a:pt x="113525" y="48247"/>
                  </a:lnTo>
                  <a:lnTo>
                    <a:pt x="122034" y="46837"/>
                  </a:lnTo>
                  <a:lnTo>
                    <a:pt x="122034" y="36906"/>
                  </a:lnTo>
                  <a:close/>
                </a:path>
                <a:path w="213360" h="113665">
                  <a:moveTo>
                    <a:pt x="122034" y="24130"/>
                  </a:moveTo>
                  <a:lnTo>
                    <a:pt x="113525" y="25539"/>
                  </a:lnTo>
                  <a:lnTo>
                    <a:pt x="113525" y="35471"/>
                  </a:lnTo>
                  <a:lnTo>
                    <a:pt x="122034" y="34048"/>
                  </a:lnTo>
                  <a:lnTo>
                    <a:pt x="122034" y="24130"/>
                  </a:lnTo>
                  <a:close/>
                </a:path>
                <a:path w="213360" h="113665">
                  <a:moveTo>
                    <a:pt x="131953" y="99339"/>
                  </a:moveTo>
                  <a:lnTo>
                    <a:pt x="123444" y="100761"/>
                  </a:lnTo>
                  <a:lnTo>
                    <a:pt x="123444" y="110680"/>
                  </a:lnTo>
                  <a:lnTo>
                    <a:pt x="131953" y="109258"/>
                  </a:lnTo>
                  <a:lnTo>
                    <a:pt x="131953" y="99339"/>
                  </a:lnTo>
                  <a:close/>
                </a:path>
                <a:path w="213360" h="113665">
                  <a:moveTo>
                    <a:pt x="131953" y="86550"/>
                  </a:moveTo>
                  <a:lnTo>
                    <a:pt x="123444" y="87972"/>
                  </a:lnTo>
                  <a:lnTo>
                    <a:pt x="123444" y="97904"/>
                  </a:lnTo>
                  <a:lnTo>
                    <a:pt x="131953" y="95059"/>
                  </a:lnTo>
                  <a:lnTo>
                    <a:pt x="131953" y="86550"/>
                  </a:lnTo>
                  <a:close/>
                </a:path>
                <a:path w="213360" h="113665">
                  <a:moveTo>
                    <a:pt x="131953" y="72377"/>
                  </a:moveTo>
                  <a:lnTo>
                    <a:pt x="123444" y="75196"/>
                  </a:lnTo>
                  <a:lnTo>
                    <a:pt x="123444" y="85128"/>
                  </a:lnTo>
                  <a:lnTo>
                    <a:pt x="131953" y="82296"/>
                  </a:lnTo>
                  <a:lnTo>
                    <a:pt x="131953" y="72377"/>
                  </a:lnTo>
                  <a:close/>
                </a:path>
                <a:path w="213360" h="113665">
                  <a:moveTo>
                    <a:pt x="131953" y="59613"/>
                  </a:moveTo>
                  <a:lnTo>
                    <a:pt x="123444" y="62433"/>
                  </a:lnTo>
                  <a:lnTo>
                    <a:pt x="123444" y="70954"/>
                  </a:lnTo>
                  <a:lnTo>
                    <a:pt x="131953" y="69545"/>
                  </a:lnTo>
                  <a:lnTo>
                    <a:pt x="131953" y="59613"/>
                  </a:lnTo>
                  <a:close/>
                </a:path>
                <a:path w="213360" h="113665">
                  <a:moveTo>
                    <a:pt x="131953" y="46837"/>
                  </a:moveTo>
                  <a:lnTo>
                    <a:pt x="123444" y="48247"/>
                  </a:lnTo>
                  <a:lnTo>
                    <a:pt x="123444" y="58178"/>
                  </a:lnTo>
                  <a:lnTo>
                    <a:pt x="131953" y="56756"/>
                  </a:lnTo>
                  <a:lnTo>
                    <a:pt x="131953" y="46837"/>
                  </a:lnTo>
                  <a:close/>
                </a:path>
                <a:path w="213360" h="113665">
                  <a:moveTo>
                    <a:pt x="131953" y="34048"/>
                  </a:moveTo>
                  <a:lnTo>
                    <a:pt x="123444" y="35471"/>
                  </a:lnTo>
                  <a:lnTo>
                    <a:pt x="123444" y="45402"/>
                  </a:lnTo>
                  <a:lnTo>
                    <a:pt x="131953" y="43980"/>
                  </a:lnTo>
                  <a:lnTo>
                    <a:pt x="131953" y="34048"/>
                  </a:lnTo>
                  <a:close/>
                </a:path>
                <a:path w="213360" h="113665">
                  <a:moveTo>
                    <a:pt x="131953" y="21285"/>
                  </a:moveTo>
                  <a:lnTo>
                    <a:pt x="123444" y="22694"/>
                  </a:lnTo>
                  <a:lnTo>
                    <a:pt x="123444" y="32626"/>
                  </a:lnTo>
                  <a:lnTo>
                    <a:pt x="131953" y="31216"/>
                  </a:lnTo>
                  <a:lnTo>
                    <a:pt x="131953" y="21285"/>
                  </a:lnTo>
                  <a:close/>
                </a:path>
                <a:path w="213360" h="113665">
                  <a:moveTo>
                    <a:pt x="141909" y="96481"/>
                  </a:moveTo>
                  <a:lnTo>
                    <a:pt x="134785" y="97904"/>
                  </a:lnTo>
                  <a:lnTo>
                    <a:pt x="134785" y="107835"/>
                  </a:lnTo>
                  <a:lnTo>
                    <a:pt x="141909" y="106413"/>
                  </a:lnTo>
                  <a:lnTo>
                    <a:pt x="141909" y="96481"/>
                  </a:lnTo>
                  <a:close/>
                </a:path>
                <a:path w="213360" h="113665">
                  <a:moveTo>
                    <a:pt x="141909" y="82296"/>
                  </a:moveTo>
                  <a:lnTo>
                    <a:pt x="134785" y="85128"/>
                  </a:lnTo>
                  <a:lnTo>
                    <a:pt x="134785" y="95059"/>
                  </a:lnTo>
                  <a:lnTo>
                    <a:pt x="141909" y="92227"/>
                  </a:lnTo>
                  <a:lnTo>
                    <a:pt x="141909" y="82296"/>
                  </a:lnTo>
                  <a:close/>
                </a:path>
                <a:path w="213360" h="113665">
                  <a:moveTo>
                    <a:pt x="141909" y="69545"/>
                  </a:moveTo>
                  <a:lnTo>
                    <a:pt x="134785" y="72377"/>
                  </a:lnTo>
                  <a:lnTo>
                    <a:pt x="134785" y="82296"/>
                  </a:lnTo>
                  <a:lnTo>
                    <a:pt x="141909" y="79463"/>
                  </a:lnTo>
                  <a:lnTo>
                    <a:pt x="141909" y="69545"/>
                  </a:lnTo>
                  <a:close/>
                </a:path>
                <a:path w="213360" h="113665">
                  <a:moveTo>
                    <a:pt x="141909" y="56756"/>
                  </a:moveTo>
                  <a:lnTo>
                    <a:pt x="134785" y="59613"/>
                  </a:lnTo>
                  <a:lnTo>
                    <a:pt x="134785" y="69545"/>
                  </a:lnTo>
                  <a:lnTo>
                    <a:pt x="141909" y="66687"/>
                  </a:lnTo>
                  <a:lnTo>
                    <a:pt x="141909" y="56756"/>
                  </a:lnTo>
                  <a:close/>
                </a:path>
                <a:path w="213360" h="113665">
                  <a:moveTo>
                    <a:pt x="141909" y="43980"/>
                  </a:moveTo>
                  <a:lnTo>
                    <a:pt x="134785" y="46837"/>
                  </a:lnTo>
                  <a:lnTo>
                    <a:pt x="134785" y="56756"/>
                  </a:lnTo>
                  <a:lnTo>
                    <a:pt x="141909" y="53911"/>
                  </a:lnTo>
                  <a:lnTo>
                    <a:pt x="141909" y="43980"/>
                  </a:lnTo>
                  <a:close/>
                </a:path>
                <a:path w="213360" h="113665">
                  <a:moveTo>
                    <a:pt x="141909" y="31216"/>
                  </a:moveTo>
                  <a:lnTo>
                    <a:pt x="134785" y="32626"/>
                  </a:lnTo>
                  <a:lnTo>
                    <a:pt x="134785" y="42583"/>
                  </a:lnTo>
                  <a:lnTo>
                    <a:pt x="141909" y="41160"/>
                  </a:lnTo>
                  <a:lnTo>
                    <a:pt x="141909" y="31216"/>
                  </a:lnTo>
                  <a:close/>
                </a:path>
                <a:path w="213360" h="113665">
                  <a:moveTo>
                    <a:pt x="141909" y="18453"/>
                  </a:moveTo>
                  <a:lnTo>
                    <a:pt x="134785" y="19875"/>
                  </a:lnTo>
                  <a:lnTo>
                    <a:pt x="134785" y="29794"/>
                  </a:lnTo>
                  <a:lnTo>
                    <a:pt x="141909" y="28397"/>
                  </a:lnTo>
                  <a:lnTo>
                    <a:pt x="141909" y="18453"/>
                  </a:lnTo>
                  <a:close/>
                </a:path>
                <a:path w="213360" h="113665">
                  <a:moveTo>
                    <a:pt x="151828" y="93649"/>
                  </a:moveTo>
                  <a:lnTo>
                    <a:pt x="144754" y="95059"/>
                  </a:lnTo>
                  <a:lnTo>
                    <a:pt x="144754" y="105003"/>
                  </a:lnTo>
                  <a:lnTo>
                    <a:pt x="151828" y="103593"/>
                  </a:lnTo>
                  <a:lnTo>
                    <a:pt x="151828" y="93649"/>
                  </a:lnTo>
                  <a:close/>
                </a:path>
                <a:path w="213360" h="113665">
                  <a:moveTo>
                    <a:pt x="151828" y="79463"/>
                  </a:moveTo>
                  <a:lnTo>
                    <a:pt x="144754" y="82296"/>
                  </a:lnTo>
                  <a:lnTo>
                    <a:pt x="144754" y="92227"/>
                  </a:lnTo>
                  <a:lnTo>
                    <a:pt x="151828" y="89395"/>
                  </a:lnTo>
                  <a:lnTo>
                    <a:pt x="151828" y="79463"/>
                  </a:lnTo>
                  <a:close/>
                </a:path>
                <a:path w="213360" h="113665">
                  <a:moveTo>
                    <a:pt x="151828" y="68122"/>
                  </a:moveTo>
                  <a:lnTo>
                    <a:pt x="144754" y="69545"/>
                  </a:lnTo>
                  <a:lnTo>
                    <a:pt x="144754" y="79463"/>
                  </a:lnTo>
                  <a:lnTo>
                    <a:pt x="151828" y="78041"/>
                  </a:lnTo>
                  <a:lnTo>
                    <a:pt x="151828" y="68122"/>
                  </a:lnTo>
                  <a:close/>
                </a:path>
                <a:path w="213360" h="113665">
                  <a:moveTo>
                    <a:pt x="151828" y="53911"/>
                  </a:moveTo>
                  <a:lnTo>
                    <a:pt x="144754" y="56756"/>
                  </a:lnTo>
                  <a:lnTo>
                    <a:pt x="144754" y="66687"/>
                  </a:lnTo>
                  <a:lnTo>
                    <a:pt x="151828" y="63842"/>
                  </a:lnTo>
                  <a:lnTo>
                    <a:pt x="151828" y="53911"/>
                  </a:lnTo>
                  <a:close/>
                </a:path>
                <a:path w="213360" h="113665">
                  <a:moveTo>
                    <a:pt x="151828" y="41160"/>
                  </a:moveTo>
                  <a:lnTo>
                    <a:pt x="144754" y="43980"/>
                  </a:lnTo>
                  <a:lnTo>
                    <a:pt x="144754" y="53911"/>
                  </a:lnTo>
                  <a:lnTo>
                    <a:pt x="151828" y="51092"/>
                  </a:lnTo>
                  <a:lnTo>
                    <a:pt x="151828" y="41160"/>
                  </a:lnTo>
                  <a:close/>
                </a:path>
                <a:path w="213360" h="113665">
                  <a:moveTo>
                    <a:pt x="151828" y="28397"/>
                  </a:moveTo>
                  <a:lnTo>
                    <a:pt x="144754" y="29794"/>
                  </a:lnTo>
                  <a:lnTo>
                    <a:pt x="144754" y="39751"/>
                  </a:lnTo>
                  <a:lnTo>
                    <a:pt x="151828" y="38328"/>
                  </a:lnTo>
                  <a:lnTo>
                    <a:pt x="151828" y="28397"/>
                  </a:lnTo>
                  <a:close/>
                </a:path>
                <a:path w="213360" h="113665">
                  <a:moveTo>
                    <a:pt x="151828" y="15621"/>
                  </a:moveTo>
                  <a:lnTo>
                    <a:pt x="144754" y="17043"/>
                  </a:lnTo>
                  <a:lnTo>
                    <a:pt x="144754" y="28397"/>
                  </a:lnTo>
                  <a:lnTo>
                    <a:pt x="151828" y="25539"/>
                  </a:lnTo>
                  <a:lnTo>
                    <a:pt x="151828" y="15621"/>
                  </a:lnTo>
                  <a:close/>
                </a:path>
                <a:path w="213360" h="113665">
                  <a:moveTo>
                    <a:pt x="161747" y="90830"/>
                  </a:moveTo>
                  <a:lnTo>
                    <a:pt x="154673" y="92227"/>
                  </a:lnTo>
                  <a:lnTo>
                    <a:pt x="154673" y="102171"/>
                  </a:lnTo>
                  <a:lnTo>
                    <a:pt x="161747" y="99339"/>
                  </a:lnTo>
                  <a:lnTo>
                    <a:pt x="161747" y="90830"/>
                  </a:lnTo>
                  <a:close/>
                </a:path>
                <a:path w="213360" h="113665">
                  <a:moveTo>
                    <a:pt x="161747" y="78041"/>
                  </a:moveTo>
                  <a:lnTo>
                    <a:pt x="154673" y="79463"/>
                  </a:lnTo>
                  <a:lnTo>
                    <a:pt x="154673" y="89395"/>
                  </a:lnTo>
                  <a:lnTo>
                    <a:pt x="161747" y="87972"/>
                  </a:lnTo>
                  <a:lnTo>
                    <a:pt x="161747" y="78041"/>
                  </a:lnTo>
                  <a:close/>
                </a:path>
                <a:path w="213360" h="113665">
                  <a:moveTo>
                    <a:pt x="161747" y="65265"/>
                  </a:moveTo>
                  <a:lnTo>
                    <a:pt x="154673" y="66687"/>
                  </a:lnTo>
                  <a:lnTo>
                    <a:pt x="154673" y="76619"/>
                  </a:lnTo>
                  <a:lnTo>
                    <a:pt x="161747" y="73799"/>
                  </a:lnTo>
                  <a:lnTo>
                    <a:pt x="161747" y="65265"/>
                  </a:lnTo>
                  <a:close/>
                </a:path>
                <a:path w="213360" h="113665">
                  <a:moveTo>
                    <a:pt x="161747" y="51092"/>
                  </a:moveTo>
                  <a:lnTo>
                    <a:pt x="154673" y="53911"/>
                  </a:lnTo>
                  <a:lnTo>
                    <a:pt x="154673" y="63842"/>
                  </a:lnTo>
                  <a:lnTo>
                    <a:pt x="161747" y="61010"/>
                  </a:lnTo>
                  <a:lnTo>
                    <a:pt x="161747" y="51092"/>
                  </a:lnTo>
                  <a:close/>
                </a:path>
                <a:path w="213360" h="113665">
                  <a:moveTo>
                    <a:pt x="161747" y="38328"/>
                  </a:moveTo>
                  <a:lnTo>
                    <a:pt x="154673" y="41160"/>
                  </a:lnTo>
                  <a:lnTo>
                    <a:pt x="154673" y="51092"/>
                  </a:lnTo>
                  <a:lnTo>
                    <a:pt x="161747" y="48247"/>
                  </a:lnTo>
                  <a:lnTo>
                    <a:pt x="161747" y="38328"/>
                  </a:lnTo>
                  <a:close/>
                </a:path>
                <a:path w="213360" h="113665">
                  <a:moveTo>
                    <a:pt x="161747" y="25539"/>
                  </a:moveTo>
                  <a:lnTo>
                    <a:pt x="154673" y="28397"/>
                  </a:lnTo>
                  <a:lnTo>
                    <a:pt x="154673" y="38328"/>
                  </a:lnTo>
                  <a:lnTo>
                    <a:pt x="161747" y="35471"/>
                  </a:lnTo>
                  <a:lnTo>
                    <a:pt x="161747" y="25539"/>
                  </a:lnTo>
                  <a:close/>
                </a:path>
                <a:path w="213360" h="113665">
                  <a:moveTo>
                    <a:pt x="161747" y="12763"/>
                  </a:moveTo>
                  <a:lnTo>
                    <a:pt x="154673" y="15621"/>
                  </a:lnTo>
                  <a:lnTo>
                    <a:pt x="154673" y="25539"/>
                  </a:lnTo>
                  <a:lnTo>
                    <a:pt x="161747" y="22694"/>
                  </a:lnTo>
                  <a:lnTo>
                    <a:pt x="161747" y="12763"/>
                  </a:lnTo>
                  <a:close/>
                </a:path>
                <a:path w="213360" h="113665">
                  <a:moveTo>
                    <a:pt x="173113" y="87972"/>
                  </a:moveTo>
                  <a:lnTo>
                    <a:pt x="164604" y="89395"/>
                  </a:lnTo>
                  <a:lnTo>
                    <a:pt x="164604" y="99339"/>
                  </a:lnTo>
                  <a:lnTo>
                    <a:pt x="173113" y="97904"/>
                  </a:lnTo>
                  <a:lnTo>
                    <a:pt x="173113" y="87972"/>
                  </a:lnTo>
                  <a:close/>
                </a:path>
                <a:path w="213360" h="113665">
                  <a:moveTo>
                    <a:pt x="173113" y="75196"/>
                  </a:moveTo>
                  <a:lnTo>
                    <a:pt x="164604" y="76619"/>
                  </a:lnTo>
                  <a:lnTo>
                    <a:pt x="164604" y="86550"/>
                  </a:lnTo>
                  <a:lnTo>
                    <a:pt x="173113" y="85128"/>
                  </a:lnTo>
                  <a:lnTo>
                    <a:pt x="173113" y="75196"/>
                  </a:lnTo>
                  <a:close/>
                </a:path>
                <a:path w="213360" h="113665">
                  <a:moveTo>
                    <a:pt x="173113" y="62433"/>
                  </a:moveTo>
                  <a:lnTo>
                    <a:pt x="164604" y="63842"/>
                  </a:lnTo>
                  <a:lnTo>
                    <a:pt x="164604" y="73799"/>
                  </a:lnTo>
                  <a:lnTo>
                    <a:pt x="173113" y="70954"/>
                  </a:lnTo>
                  <a:lnTo>
                    <a:pt x="173113" y="62433"/>
                  </a:lnTo>
                  <a:close/>
                </a:path>
                <a:path w="213360" h="113665">
                  <a:moveTo>
                    <a:pt x="173113" y="48247"/>
                  </a:moveTo>
                  <a:lnTo>
                    <a:pt x="164604" y="51092"/>
                  </a:lnTo>
                  <a:lnTo>
                    <a:pt x="164604" y="61010"/>
                  </a:lnTo>
                  <a:lnTo>
                    <a:pt x="173113" y="58178"/>
                  </a:lnTo>
                  <a:lnTo>
                    <a:pt x="173113" y="48247"/>
                  </a:lnTo>
                  <a:close/>
                </a:path>
                <a:path w="213360" h="113665">
                  <a:moveTo>
                    <a:pt x="173113" y="36906"/>
                  </a:moveTo>
                  <a:lnTo>
                    <a:pt x="164604" y="38328"/>
                  </a:lnTo>
                  <a:lnTo>
                    <a:pt x="164604" y="48247"/>
                  </a:lnTo>
                  <a:lnTo>
                    <a:pt x="173113" y="46837"/>
                  </a:lnTo>
                  <a:lnTo>
                    <a:pt x="173113" y="36906"/>
                  </a:lnTo>
                  <a:close/>
                </a:path>
                <a:path w="213360" h="113665">
                  <a:moveTo>
                    <a:pt x="173113" y="22694"/>
                  </a:moveTo>
                  <a:lnTo>
                    <a:pt x="164604" y="25539"/>
                  </a:lnTo>
                  <a:lnTo>
                    <a:pt x="164604" y="35471"/>
                  </a:lnTo>
                  <a:lnTo>
                    <a:pt x="173113" y="32626"/>
                  </a:lnTo>
                  <a:lnTo>
                    <a:pt x="173113" y="22694"/>
                  </a:lnTo>
                  <a:close/>
                </a:path>
                <a:path w="213360" h="113665">
                  <a:moveTo>
                    <a:pt x="173113" y="9931"/>
                  </a:moveTo>
                  <a:lnTo>
                    <a:pt x="164604" y="12763"/>
                  </a:lnTo>
                  <a:lnTo>
                    <a:pt x="164604" y="22694"/>
                  </a:lnTo>
                  <a:lnTo>
                    <a:pt x="173113" y="19875"/>
                  </a:lnTo>
                  <a:lnTo>
                    <a:pt x="173113" y="9931"/>
                  </a:lnTo>
                  <a:close/>
                </a:path>
                <a:path w="213360" h="113665">
                  <a:moveTo>
                    <a:pt x="183032" y="85128"/>
                  </a:moveTo>
                  <a:lnTo>
                    <a:pt x="174548" y="86550"/>
                  </a:lnTo>
                  <a:lnTo>
                    <a:pt x="174548" y="96481"/>
                  </a:lnTo>
                  <a:lnTo>
                    <a:pt x="183032" y="95059"/>
                  </a:lnTo>
                  <a:lnTo>
                    <a:pt x="183032" y="85128"/>
                  </a:lnTo>
                  <a:close/>
                </a:path>
                <a:path w="213360" h="113665">
                  <a:moveTo>
                    <a:pt x="183032" y="72377"/>
                  </a:moveTo>
                  <a:lnTo>
                    <a:pt x="174548" y="73799"/>
                  </a:lnTo>
                  <a:lnTo>
                    <a:pt x="174548" y="83718"/>
                  </a:lnTo>
                  <a:lnTo>
                    <a:pt x="183032" y="82296"/>
                  </a:lnTo>
                  <a:lnTo>
                    <a:pt x="183032" y="72377"/>
                  </a:lnTo>
                  <a:close/>
                </a:path>
                <a:path w="213360" h="113665">
                  <a:moveTo>
                    <a:pt x="183032" y="59613"/>
                  </a:moveTo>
                  <a:lnTo>
                    <a:pt x="174548" y="61010"/>
                  </a:lnTo>
                  <a:lnTo>
                    <a:pt x="174548" y="70954"/>
                  </a:lnTo>
                  <a:lnTo>
                    <a:pt x="183032" y="69545"/>
                  </a:lnTo>
                  <a:lnTo>
                    <a:pt x="183032" y="59613"/>
                  </a:lnTo>
                  <a:close/>
                </a:path>
                <a:path w="213360" h="113665">
                  <a:moveTo>
                    <a:pt x="183032" y="46837"/>
                  </a:moveTo>
                  <a:lnTo>
                    <a:pt x="174548" y="48247"/>
                  </a:lnTo>
                  <a:lnTo>
                    <a:pt x="174548" y="58178"/>
                  </a:lnTo>
                  <a:lnTo>
                    <a:pt x="183032" y="56756"/>
                  </a:lnTo>
                  <a:lnTo>
                    <a:pt x="183032" y="46837"/>
                  </a:lnTo>
                  <a:close/>
                </a:path>
                <a:path w="213360" h="113665">
                  <a:moveTo>
                    <a:pt x="183032" y="34048"/>
                  </a:moveTo>
                  <a:lnTo>
                    <a:pt x="174548" y="35471"/>
                  </a:lnTo>
                  <a:lnTo>
                    <a:pt x="174548" y="45402"/>
                  </a:lnTo>
                  <a:lnTo>
                    <a:pt x="183032" y="43980"/>
                  </a:lnTo>
                  <a:lnTo>
                    <a:pt x="183032" y="34048"/>
                  </a:lnTo>
                  <a:close/>
                </a:path>
                <a:path w="213360" h="113665">
                  <a:moveTo>
                    <a:pt x="183032" y="21285"/>
                  </a:moveTo>
                  <a:lnTo>
                    <a:pt x="174548" y="22694"/>
                  </a:lnTo>
                  <a:lnTo>
                    <a:pt x="174548" y="32626"/>
                  </a:lnTo>
                  <a:lnTo>
                    <a:pt x="183032" y="29794"/>
                  </a:lnTo>
                  <a:lnTo>
                    <a:pt x="183032" y="21285"/>
                  </a:lnTo>
                  <a:close/>
                </a:path>
                <a:path w="213360" h="113665">
                  <a:moveTo>
                    <a:pt x="183032" y="7112"/>
                  </a:moveTo>
                  <a:lnTo>
                    <a:pt x="174548" y="9931"/>
                  </a:lnTo>
                  <a:lnTo>
                    <a:pt x="174548" y="19875"/>
                  </a:lnTo>
                  <a:lnTo>
                    <a:pt x="183032" y="17043"/>
                  </a:lnTo>
                  <a:lnTo>
                    <a:pt x="183032" y="7112"/>
                  </a:lnTo>
                  <a:close/>
                </a:path>
                <a:path w="213360" h="113665">
                  <a:moveTo>
                    <a:pt x="192976" y="82296"/>
                  </a:moveTo>
                  <a:lnTo>
                    <a:pt x="184467" y="83718"/>
                  </a:lnTo>
                  <a:lnTo>
                    <a:pt x="184467" y="93649"/>
                  </a:lnTo>
                  <a:lnTo>
                    <a:pt x="192976" y="92227"/>
                  </a:lnTo>
                  <a:lnTo>
                    <a:pt x="192976" y="82296"/>
                  </a:lnTo>
                  <a:close/>
                </a:path>
                <a:path w="213360" h="113665">
                  <a:moveTo>
                    <a:pt x="192976" y="69545"/>
                  </a:moveTo>
                  <a:lnTo>
                    <a:pt x="184467" y="70954"/>
                  </a:lnTo>
                  <a:lnTo>
                    <a:pt x="184467" y="80886"/>
                  </a:lnTo>
                  <a:lnTo>
                    <a:pt x="192976" y="79463"/>
                  </a:lnTo>
                  <a:lnTo>
                    <a:pt x="192976" y="69545"/>
                  </a:lnTo>
                  <a:close/>
                </a:path>
                <a:path w="213360" h="113665">
                  <a:moveTo>
                    <a:pt x="192976" y="56756"/>
                  </a:moveTo>
                  <a:lnTo>
                    <a:pt x="184467" y="58178"/>
                  </a:lnTo>
                  <a:lnTo>
                    <a:pt x="184467" y="68122"/>
                  </a:lnTo>
                  <a:lnTo>
                    <a:pt x="192976" y="66687"/>
                  </a:lnTo>
                  <a:lnTo>
                    <a:pt x="192976" y="56756"/>
                  </a:lnTo>
                  <a:close/>
                </a:path>
                <a:path w="213360" h="113665">
                  <a:moveTo>
                    <a:pt x="192976" y="43980"/>
                  </a:moveTo>
                  <a:lnTo>
                    <a:pt x="184467" y="45402"/>
                  </a:lnTo>
                  <a:lnTo>
                    <a:pt x="184467" y="55333"/>
                  </a:lnTo>
                  <a:lnTo>
                    <a:pt x="192976" y="53911"/>
                  </a:lnTo>
                  <a:lnTo>
                    <a:pt x="192976" y="43980"/>
                  </a:lnTo>
                  <a:close/>
                </a:path>
                <a:path w="213360" h="113665">
                  <a:moveTo>
                    <a:pt x="192976" y="31216"/>
                  </a:moveTo>
                  <a:lnTo>
                    <a:pt x="184467" y="32626"/>
                  </a:lnTo>
                  <a:lnTo>
                    <a:pt x="184467" y="42583"/>
                  </a:lnTo>
                  <a:lnTo>
                    <a:pt x="192976" y="41160"/>
                  </a:lnTo>
                  <a:lnTo>
                    <a:pt x="192976" y="31216"/>
                  </a:lnTo>
                  <a:close/>
                </a:path>
                <a:path w="213360" h="113665">
                  <a:moveTo>
                    <a:pt x="192976" y="18453"/>
                  </a:moveTo>
                  <a:lnTo>
                    <a:pt x="184467" y="19875"/>
                  </a:lnTo>
                  <a:lnTo>
                    <a:pt x="184467" y="29794"/>
                  </a:lnTo>
                  <a:lnTo>
                    <a:pt x="192976" y="28397"/>
                  </a:lnTo>
                  <a:lnTo>
                    <a:pt x="192976" y="18453"/>
                  </a:lnTo>
                  <a:close/>
                </a:path>
                <a:path w="213360" h="113665">
                  <a:moveTo>
                    <a:pt x="192976" y="5689"/>
                  </a:moveTo>
                  <a:lnTo>
                    <a:pt x="184467" y="7112"/>
                  </a:lnTo>
                  <a:lnTo>
                    <a:pt x="184467" y="17043"/>
                  </a:lnTo>
                  <a:lnTo>
                    <a:pt x="192976" y="15621"/>
                  </a:lnTo>
                  <a:lnTo>
                    <a:pt x="192976" y="5689"/>
                  </a:lnTo>
                  <a:close/>
                </a:path>
                <a:path w="213360" h="113665">
                  <a:moveTo>
                    <a:pt x="202895" y="79463"/>
                  </a:moveTo>
                  <a:lnTo>
                    <a:pt x="194386" y="80886"/>
                  </a:lnTo>
                  <a:lnTo>
                    <a:pt x="194386" y="90830"/>
                  </a:lnTo>
                  <a:lnTo>
                    <a:pt x="202895" y="89395"/>
                  </a:lnTo>
                  <a:lnTo>
                    <a:pt x="202895" y="79463"/>
                  </a:lnTo>
                  <a:close/>
                </a:path>
                <a:path w="213360" h="113665">
                  <a:moveTo>
                    <a:pt x="202895" y="66687"/>
                  </a:moveTo>
                  <a:lnTo>
                    <a:pt x="194386" y="69545"/>
                  </a:lnTo>
                  <a:lnTo>
                    <a:pt x="194386" y="79463"/>
                  </a:lnTo>
                  <a:lnTo>
                    <a:pt x="202895" y="76619"/>
                  </a:lnTo>
                  <a:lnTo>
                    <a:pt x="202895" y="66687"/>
                  </a:lnTo>
                  <a:close/>
                </a:path>
                <a:path w="213360" h="113665">
                  <a:moveTo>
                    <a:pt x="202895" y="53911"/>
                  </a:moveTo>
                  <a:lnTo>
                    <a:pt x="194386" y="56756"/>
                  </a:lnTo>
                  <a:lnTo>
                    <a:pt x="194386" y="65265"/>
                  </a:lnTo>
                  <a:lnTo>
                    <a:pt x="202895" y="63842"/>
                  </a:lnTo>
                  <a:lnTo>
                    <a:pt x="202895" y="53911"/>
                  </a:lnTo>
                  <a:close/>
                </a:path>
                <a:path w="213360" h="113665">
                  <a:moveTo>
                    <a:pt x="202895" y="41160"/>
                  </a:moveTo>
                  <a:lnTo>
                    <a:pt x="194386" y="42583"/>
                  </a:lnTo>
                  <a:lnTo>
                    <a:pt x="194386" y="52501"/>
                  </a:lnTo>
                  <a:lnTo>
                    <a:pt x="202895" y="51092"/>
                  </a:lnTo>
                  <a:lnTo>
                    <a:pt x="202895" y="41160"/>
                  </a:lnTo>
                  <a:close/>
                </a:path>
                <a:path w="213360" h="113665">
                  <a:moveTo>
                    <a:pt x="202895" y="28397"/>
                  </a:moveTo>
                  <a:lnTo>
                    <a:pt x="194386" y="29794"/>
                  </a:lnTo>
                  <a:lnTo>
                    <a:pt x="194386" y="39751"/>
                  </a:lnTo>
                  <a:lnTo>
                    <a:pt x="202895" y="38328"/>
                  </a:lnTo>
                  <a:lnTo>
                    <a:pt x="202895" y="28397"/>
                  </a:lnTo>
                  <a:close/>
                </a:path>
                <a:path w="213360" h="113665">
                  <a:moveTo>
                    <a:pt x="202895" y="15621"/>
                  </a:moveTo>
                  <a:lnTo>
                    <a:pt x="194386" y="17043"/>
                  </a:lnTo>
                  <a:lnTo>
                    <a:pt x="194386" y="26962"/>
                  </a:lnTo>
                  <a:lnTo>
                    <a:pt x="202895" y="25539"/>
                  </a:lnTo>
                  <a:lnTo>
                    <a:pt x="202895" y="15621"/>
                  </a:lnTo>
                  <a:close/>
                </a:path>
                <a:path w="213360" h="113665">
                  <a:moveTo>
                    <a:pt x="202895" y="2832"/>
                  </a:moveTo>
                  <a:lnTo>
                    <a:pt x="194386" y="4254"/>
                  </a:lnTo>
                  <a:lnTo>
                    <a:pt x="194386" y="14185"/>
                  </a:lnTo>
                  <a:lnTo>
                    <a:pt x="202895" y="12763"/>
                  </a:lnTo>
                  <a:lnTo>
                    <a:pt x="202895" y="2832"/>
                  </a:lnTo>
                  <a:close/>
                </a:path>
                <a:path w="213360" h="113665">
                  <a:moveTo>
                    <a:pt x="212826" y="76619"/>
                  </a:moveTo>
                  <a:lnTo>
                    <a:pt x="204343" y="79463"/>
                  </a:lnTo>
                  <a:lnTo>
                    <a:pt x="204343" y="89395"/>
                  </a:lnTo>
                  <a:lnTo>
                    <a:pt x="212826" y="86550"/>
                  </a:lnTo>
                  <a:lnTo>
                    <a:pt x="212826" y="76619"/>
                  </a:lnTo>
                  <a:close/>
                </a:path>
                <a:path w="213360" h="113665">
                  <a:moveTo>
                    <a:pt x="212826" y="63842"/>
                  </a:moveTo>
                  <a:lnTo>
                    <a:pt x="204343" y="66687"/>
                  </a:lnTo>
                  <a:lnTo>
                    <a:pt x="204343" y="75196"/>
                  </a:lnTo>
                  <a:lnTo>
                    <a:pt x="212826" y="73799"/>
                  </a:lnTo>
                  <a:lnTo>
                    <a:pt x="212826" y="63842"/>
                  </a:lnTo>
                  <a:close/>
                </a:path>
                <a:path w="213360" h="113665">
                  <a:moveTo>
                    <a:pt x="212826" y="51092"/>
                  </a:moveTo>
                  <a:lnTo>
                    <a:pt x="204343" y="53911"/>
                  </a:lnTo>
                  <a:lnTo>
                    <a:pt x="204343" y="62433"/>
                  </a:lnTo>
                  <a:lnTo>
                    <a:pt x="212826" y="61010"/>
                  </a:lnTo>
                  <a:lnTo>
                    <a:pt x="212826" y="51092"/>
                  </a:lnTo>
                  <a:close/>
                </a:path>
                <a:path w="213360" h="113665">
                  <a:moveTo>
                    <a:pt x="212826" y="38328"/>
                  </a:moveTo>
                  <a:lnTo>
                    <a:pt x="204343" y="39751"/>
                  </a:lnTo>
                  <a:lnTo>
                    <a:pt x="204343" y="49669"/>
                  </a:lnTo>
                  <a:lnTo>
                    <a:pt x="212826" y="48247"/>
                  </a:lnTo>
                  <a:lnTo>
                    <a:pt x="212826" y="38328"/>
                  </a:lnTo>
                  <a:close/>
                </a:path>
                <a:path w="213360" h="113665">
                  <a:moveTo>
                    <a:pt x="212826" y="25539"/>
                  </a:moveTo>
                  <a:lnTo>
                    <a:pt x="204343" y="28397"/>
                  </a:lnTo>
                  <a:lnTo>
                    <a:pt x="204343" y="38328"/>
                  </a:lnTo>
                  <a:lnTo>
                    <a:pt x="212826" y="35471"/>
                  </a:lnTo>
                  <a:lnTo>
                    <a:pt x="212826" y="25539"/>
                  </a:lnTo>
                  <a:close/>
                </a:path>
                <a:path w="213360" h="113665">
                  <a:moveTo>
                    <a:pt x="212826" y="12763"/>
                  </a:moveTo>
                  <a:lnTo>
                    <a:pt x="204343" y="15621"/>
                  </a:lnTo>
                  <a:lnTo>
                    <a:pt x="204343" y="24130"/>
                  </a:lnTo>
                  <a:lnTo>
                    <a:pt x="212826" y="22694"/>
                  </a:lnTo>
                  <a:lnTo>
                    <a:pt x="212826" y="12763"/>
                  </a:lnTo>
                  <a:close/>
                </a:path>
                <a:path w="213360" h="113665">
                  <a:moveTo>
                    <a:pt x="212826" y="0"/>
                  </a:moveTo>
                  <a:lnTo>
                    <a:pt x="204343" y="2832"/>
                  </a:lnTo>
                  <a:lnTo>
                    <a:pt x="204343" y="11341"/>
                  </a:lnTo>
                  <a:lnTo>
                    <a:pt x="212826" y="9931"/>
                  </a:lnTo>
                  <a:lnTo>
                    <a:pt x="2128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210863" y="8022335"/>
              <a:ext cx="221615" cy="116839"/>
            </a:xfrm>
            <a:custGeom>
              <a:avLst/>
              <a:gdLst/>
              <a:ahLst/>
              <a:cxnLst/>
              <a:rect l="l" t="t" r="r" b="b"/>
              <a:pathLst>
                <a:path w="221614" h="116840">
                  <a:moveTo>
                    <a:pt x="8509" y="55321"/>
                  </a:moveTo>
                  <a:lnTo>
                    <a:pt x="0" y="58153"/>
                  </a:lnTo>
                  <a:lnTo>
                    <a:pt x="0" y="68084"/>
                  </a:lnTo>
                  <a:lnTo>
                    <a:pt x="8509" y="65252"/>
                  </a:lnTo>
                  <a:lnTo>
                    <a:pt x="8509" y="55321"/>
                  </a:lnTo>
                  <a:close/>
                </a:path>
                <a:path w="221614" h="116840">
                  <a:moveTo>
                    <a:pt x="127723" y="103568"/>
                  </a:moveTo>
                  <a:lnTo>
                    <a:pt x="119189" y="106400"/>
                  </a:lnTo>
                  <a:lnTo>
                    <a:pt x="119189" y="116332"/>
                  </a:lnTo>
                  <a:lnTo>
                    <a:pt x="127723" y="114922"/>
                  </a:lnTo>
                  <a:lnTo>
                    <a:pt x="127723" y="103568"/>
                  </a:lnTo>
                  <a:close/>
                </a:path>
                <a:path w="221614" h="116840">
                  <a:moveTo>
                    <a:pt x="127723" y="90792"/>
                  </a:moveTo>
                  <a:lnTo>
                    <a:pt x="119189" y="93649"/>
                  </a:lnTo>
                  <a:lnTo>
                    <a:pt x="119189" y="103568"/>
                  </a:lnTo>
                  <a:lnTo>
                    <a:pt x="127723" y="102158"/>
                  </a:lnTo>
                  <a:lnTo>
                    <a:pt x="127723" y="90792"/>
                  </a:lnTo>
                  <a:close/>
                </a:path>
                <a:path w="221614" h="116840">
                  <a:moveTo>
                    <a:pt x="127723" y="78016"/>
                  </a:moveTo>
                  <a:lnTo>
                    <a:pt x="119189" y="80860"/>
                  </a:lnTo>
                  <a:lnTo>
                    <a:pt x="119189" y="90792"/>
                  </a:lnTo>
                  <a:lnTo>
                    <a:pt x="127723" y="87934"/>
                  </a:lnTo>
                  <a:lnTo>
                    <a:pt x="127723" y="78016"/>
                  </a:lnTo>
                  <a:close/>
                </a:path>
                <a:path w="221614" h="116840">
                  <a:moveTo>
                    <a:pt x="127723" y="63830"/>
                  </a:moveTo>
                  <a:lnTo>
                    <a:pt x="119189" y="66662"/>
                  </a:lnTo>
                  <a:lnTo>
                    <a:pt x="119189" y="76606"/>
                  </a:lnTo>
                  <a:lnTo>
                    <a:pt x="127723" y="73774"/>
                  </a:lnTo>
                  <a:lnTo>
                    <a:pt x="127723" y="63830"/>
                  </a:lnTo>
                  <a:close/>
                </a:path>
                <a:path w="221614" h="116840">
                  <a:moveTo>
                    <a:pt x="127723" y="51066"/>
                  </a:moveTo>
                  <a:lnTo>
                    <a:pt x="119189" y="52489"/>
                  </a:lnTo>
                  <a:lnTo>
                    <a:pt x="119189" y="63830"/>
                  </a:lnTo>
                  <a:lnTo>
                    <a:pt x="127723" y="60998"/>
                  </a:lnTo>
                  <a:lnTo>
                    <a:pt x="127723" y="51066"/>
                  </a:lnTo>
                  <a:close/>
                </a:path>
                <a:path w="221614" h="116840">
                  <a:moveTo>
                    <a:pt x="127723" y="38290"/>
                  </a:moveTo>
                  <a:lnTo>
                    <a:pt x="119189" y="39725"/>
                  </a:lnTo>
                  <a:lnTo>
                    <a:pt x="119189" y="51066"/>
                  </a:lnTo>
                  <a:lnTo>
                    <a:pt x="127723" y="48221"/>
                  </a:lnTo>
                  <a:lnTo>
                    <a:pt x="127723" y="38290"/>
                  </a:lnTo>
                  <a:close/>
                </a:path>
                <a:path w="221614" h="116840">
                  <a:moveTo>
                    <a:pt x="127723" y="24104"/>
                  </a:moveTo>
                  <a:lnTo>
                    <a:pt x="119189" y="26936"/>
                  </a:lnTo>
                  <a:lnTo>
                    <a:pt x="119189" y="36868"/>
                  </a:lnTo>
                  <a:lnTo>
                    <a:pt x="127723" y="34036"/>
                  </a:lnTo>
                  <a:lnTo>
                    <a:pt x="127723" y="24104"/>
                  </a:lnTo>
                  <a:close/>
                </a:path>
                <a:path w="221614" h="116840">
                  <a:moveTo>
                    <a:pt x="137642" y="102158"/>
                  </a:moveTo>
                  <a:lnTo>
                    <a:pt x="129108" y="103568"/>
                  </a:lnTo>
                  <a:lnTo>
                    <a:pt x="129108" y="113499"/>
                  </a:lnTo>
                  <a:lnTo>
                    <a:pt x="137642" y="112077"/>
                  </a:lnTo>
                  <a:lnTo>
                    <a:pt x="137642" y="102158"/>
                  </a:lnTo>
                  <a:close/>
                </a:path>
                <a:path w="221614" h="116840">
                  <a:moveTo>
                    <a:pt x="137642" y="87934"/>
                  </a:moveTo>
                  <a:lnTo>
                    <a:pt x="129108" y="90792"/>
                  </a:lnTo>
                  <a:lnTo>
                    <a:pt x="129108" y="100723"/>
                  </a:lnTo>
                  <a:lnTo>
                    <a:pt x="137642" y="97878"/>
                  </a:lnTo>
                  <a:lnTo>
                    <a:pt x="137642" y="87934"/>
                  </a:lnTo>
                  <a:close/>
                </a:path>
                <a:path w="221614" h="116840">
                  <a:moveTo>
                    <a:pt x="137642" y="75196"/>
                  </a:moveTo>
                  <a:lnTo>
                    <a:pt x="129108" y="76606"/>
                  </a:lnTo>
                  <a:lnTo>
                    <a:pt x="129108" y="86537"/>
                  </a:lnTo>
                  <a:lnTo>
                    <a:pt x="137642" y="85115"/>
                  </a:lnTo>
                  <a:lnTo>
                    <a:pt x="137642" y="75196"/>
                  </a:lnTo>
                  <a:close/>
                </a:path>
                <a:path w="221614" h="116840">
                  <a:moveTo>
                    <a:pt x="137642" y="60998"/>
                  </a:moveTo>
                  <a:lnTo>
                    <a:pt x="129108" y="63830"/>
                  </a:lnTo>
                  <a:lnTo>
                    <a:pt x="129108" y="73774"/>
                  </a:lnTo>
                  <a:lnTo>
                    <a:pt x="137642" y="70942"/>
                  </a:lnTo>
                  <a:lnTo>
                    <a:pt x="137642" y="60998"/>
                  </a:lnTo>
                  <a:close/>
                </a:path>
                <a:path w="221614" h="116840">
                  <a:moveTo>
                    <a:pt x="137642" y="48221"/>
                  </a:moveTo>
                  <a:lnTo>
                    <a:pt x="129108" y="51066"/>
                  </a:lnTo>
                  <a:lnTo>
                    <a:pt x="129108" y="60998"/>
                  </a:lnTo>
                  <a:lnTo>
                    <a:pt x="137642" y="58153"/>
                  </a:lnTo>
                  <a:lnTo>
                    <a:pt x="137642" y="48221"/>
                  </a:lnTo>
                  <a:close/>
                </a:path>
                <a:path w="221614" h="116840">
                  <a:moveTo>
                    <a:pt x="137642" y="35445"/>
                  </a:moveTo>
                  <a:lnTo>
                    <a:pt x="129108" y="36868"/>
                  </a:lnTo>
                  <a:lnTo>
                    <a:pt x="129108" y="46799"/>
                  </a:lnTo>
                  <a:lnTo>
                    <a:pt x="137642" y="45402"/>
                  </a:lnTo>
                  <a:lnTo>
                    <a:pt x="137642" y="35445"/>
                  </a:lnTo>
                  <a:close/>
                </a:path>
                <a:path w="221614" h="116840">
                  <a:moveTo>
                    <a:pt x="137642" y="21272"/>
                  </a:moveTo>
                  <a:lnTo>
                    <a:pt x="129108" y="24104"/>
                  </a:lnTo>
                  <a:lnTo>
                    <a:pt x="129108" y="34036"/>
                  </a:lnTo>
                  <a:lnTo>
                    <a:pt x="137642" y="31216"/>
                  </a:lnTo>
                  <a:lnTo>
                    <a:pt x="137642" y="21272"/>
                  </a:lnTo>
                  <a:close/>
                </a:path>
                <a:path w="221614" h="116840">
                  <a:moveTo>
                    <a:pt x="148996" y="99301"/>
                  </a:moveTo>
                  <a:lnTo>
                    <a:pt x="140474" y="100723"/>
                  </a:lnTo>
                  <a:lnTo>
                    <a:pt x="140474" y="110655"/>
                  </a:lnTo>
                  <a:lnTo>
                    <a:pt x="148996" y="109232"/>
                  </a:lnTo>
                  <a:lnTo>
                    <a:pt x="148996" y="99301"/>
                  </a:lnTo>
                  <a:close/>
                </a:path>
                <a:path w="221614" h="116840">
                  <a:moveTo>
                    <a:pt x="148996" y="85115"/>
                  </a:moveTo>
                  <a:lnTo>
                    <a:pt x="140474" y="87934"/>
                  </a:lnTo>
                  <a:lnTo>
                    <a:pt x="140474" y="97878"/>
                  </a:lnTo>
                  <a:lnTo>
                    <a:pt x="148996" y="95046"/>
                  </a:lnTo>
                  <a:lnTo>
                    <a:pt x="148996" y="85115"/>
                  </a:lnTo>
                  <a:close/>
                </a:path>
                <a:path w="221614" h="116840">
                  <a:moveTo>
                    <a:pt x="148996" y="72364"/>
                  </a:moveTo>
                  <a:lnTo>
                    <a:pt x="140474" y="73774"/>
                  </a:lnTo>
                  <a:lnTo>
                    <a:pt x="140474" y="83705"/>
                  </a:lnTo>
                  <a:lnTo>
                    <a:pt x="148996" y="82283"/>
                  </a:lnTo>
                  <a:lnTo>
                    <a:pt x="148996" y="72364"/>
                  </a:lnTo>
                  <a:close/>
                </a:path>
                <a:path w="221614" h="116840">
                  <a:moveTo>
                    <a:pt x="148996" y="59575"/>
                  </a:moveTo>
                  <a:lnTo>
                    <a:pt x="140474" y="60998"/>
                  </a:lnTo>
                  <a:lnTo>
                    <a:pt x="140474" y="70942"/>
                  </a:lnTo>
                  <a:lnTo>
                    <a:pt x="148996" y="69507"/>
                  </a:lnTo>
                  <a:lnTo>
                    <a:pt x="148996" y="59575"/>
                  </a:lnTo>
                  <a:close/>
                </a:path>
                <a:path w="221614" h="116840">
                  <a:moveTo>
                    <a:pt x="148996" y="45402"/>
                  </a:moveTo>
                  <a:lnTo>
                    <a:pt x="140474" y="48221"/>
                  </a:lnTo>
                  <a:lnTo>
                    <a:pt x="140474" y="58153"/>
                  </a:lnTo>
                  <a:lnTo>
                    <a:pt x="148996" y="55321"/>
                  </a:lnTo>
                  <a:lnTo>
                    <a:pt x="148996" y="45402"/>
                  </a:lnTo>
                  <a:close/>
                </a:path>
                <a:path w="221614" h="116840">
                  <a:moveTo>
                    <a:pt x="148996" y="32613"/>
                  </a:moveTo>
                  <a:lnTo>
                    <a:pt x="140474" y="34036"/>
                  </a:lnTo>
                  <a:lnTo>
                    <a:pt x="140474" y="43980"/>
                  </a:lnTo>
                  <a:lnTo>
                    <a:pt x="148996" y="42557"/>
                  </a:lnTo>
                  <a:lnTo>
                    <a:pt x="148996" y="32613"/>
                  </a:lnTo>
                  <a:close/>
                </a:path>
                <a:path w="221614" h="116840">
                  <a:moveTo>
                    <a:pt x="148996" y="19850"/>
                  </a:moveTo>
                  <a:lnTo>
                    <a:pt x="140474" y="21272"/>
                  </a:lnTo>
                  <a:lnTo>
                    <a:pt x="140474" y="31216"/>
                  </a:lnTo>
                  <a:lnTo>
                    <a:pt x="148996" y="29781"/>
                  </a:lnTo>
                  <a:lnTo>
                    <a:pt x="148996" y="19850"/>
                  </a:lnTo>
                  <a:close/>
                </a:path>
                <a:path w="221614" h="116840">
                  <a:moveTo>
                    <a:pt x="158927" y="95046"/>
                  </a:moveTo>
                  <a:lnTo>
                    <a:pt x="151803" y="97878"/>
                  </a:lnTo>
                  <a:lnTo>
                    <a:pt x="151803" y="107823"/>
                  </a:lnTo>
                  <a:lnTo>
                    <a:pt x="158927" y="104990"/>
                  </a:lnTo>
                  <a:lnTo>
                    <a:pt x="158927" y="95046"/>
                  </a:lnTo>
                  <a:close/>
                </a:path>
                <a:path w="221614" h="116840">
                  <a:moveTo>
                    <a:pt x="158927" y="82283"/>
                  </a:moveTo>
                  <a:lnTo>
                    <a:pt x="151803" y="85115"/>
                  </a:lnTo>
                  <a:lnTo>
                    <a:pt x="151803" y="95046"/>
                  </a:lnTo>
                  <a:lnTo>
                    <a:pt x="158927" y="92214"/>
                  </a:lnTo>
                  <a:lnTo>
                    <a:pt x="158927" y="82283"/>
                  </a:lnTo>
                  <a:close/>
                </a:path>
                <a:path w="221614" h="116840">
                  <a:moveTo>
                    <a:pt x="158927" y="69507"/>
                  </a:moveTo>
                  <a:lnTo>
                    <a:pt x="151803" y="70942"/>
                  </a:lnTo>
                  <a:lnTo>
                    <a:pt x="151803" y="82283"/>
                  </a:lnTo>
                  <a:lnTo>
                    <a:pt x="158927" y="79438"/>
                  </a:lnTo>
                  <a:lnTo>
                    <a:pt x="158927" y="69507"/>
                  </a:lnTo>
                  <a:close/>
                </a:path>
                <a:path w="221614" h="116840">
                  <a:moveTo>
                    <a:pt x="158927" y="55321"/>
                  </a:moveTo>
                  <a:lnTo>
                    <a:pt x="151803" y="58153"/>
                  </a:lnTo>
                  <a:lnTo>
                    <a:pt x="151803" y="68084"/>
                  </a:lnTo>
                  <a:lnTo>
                    <a:pt x="158927" y="66662"/>
                  </a:lnTo>
                  <a:lnTo>
                    <a:pt x="158927" y="55321"/>
                  </a:lnTo>
                  <a:close/>
                </a:path>
                <a:path w="221614" h="116840">
                  <a:moveTo>
                    <a:pt x="158927" y="42557"/>
                  </a:moveTo>
                  <a:lnTo>
                    <a:pt x="151803" y="45402"/>
                  </a:lnTo>
                  <a:lnTo>
                    <a:pt x="151803" y="55321"/>
                  </a:lnTo>
                  <a:lnTo>
                    <a:pt x="158927" y="52489"/>
                  </a:lnTo>
                  <a:lnTo>
                    <a:pt x="158927" y="42557"/>
                  </a:lnTo>
                  <a:close/>
                </a:path>
                <a:path w="221614" h="116840">
                  <a:moveTo>
                    <a:pt x="158927" y="29781"/>
                  </a:moveTo>
                  <a:lnTo>
                    <a:pt x="151803" y="31216"/>
                  </a:lnTo>
                  <a:lnTo>
                    <a:pt x="151803" y="41148"/>
                  </a:lnTo>
                  <a:lnTo>
                    <a:pt x="158927" y="39725"/>
                  </a:lnTo>
                  <a:lnTo>
                    <a:pt x="158927" y="29781"/>
                  </a:lnTo>
                  <a:close/>
                </a:path>
                <a:path w="221614" h="116840">
                  <a:moveTo>
                    <a:pt x="158927" y="17005"/>
                  </a:moveTo>
                  <a:lnTo>
                    <a:pt x="151803" y="18440"/>
                  </a:lnTo>
                  <a:lnTo>
                    <a:pt x="151803" y="28359"/>
                  </a:lnTo>
                  <a:lnTo>
                    <a:pt x="158927" y="26936"/>
                  </a:lnTo>
                  <a:lnTo>
                    <a:pt x="158927" y="17005"/>
                  </a:lnTo>
                  <a:close/>
                </a:path>
                <a:path w="221614" h="116840">
                  <a:moveTo>
                    <a:pt x="170281" y="92214"/>
                  </a:moveTo>
                  <a:lnTo>
                    <a:pt x="161747" y="95046"/>
                  </a:lnTo>
                  <a:lnTo>
                    <a:pt x="161747" y="104990"/>
                  </a:lnTo>
                  <a:lnTo>
                    <a:pt x="170281" y="102158"/>
                  </a:lnTo>
                  <a:lnTo>
                    <a:pt x="170281" y="92214"/>
                  </a:lnTo>
                  <a:close/>
                </a:path>
                <a:path w="221614" h="116840">
                  <a:moveTo>
                    <a:pt x="170281" y="79438"/>
                  </a:moveTo>
                  <a:lnTo>
                    <a:pt x="161747" y="82283"/>
                  </a:lnTo>
                  <a:lnTo>
                    <a:pt x="161747" y="92214"/>
                  </a:lnTo>
                  <a:lnTo>
                    <a:pt x="170281" y="89369"/>
                  </a:lnTo>
                  <a:lnTo>
                    <a:pt x="170281" y="79438"/>
                  </a:lnTo>
                  <a:close/>
                </a:path>
                <a:path w="221614" h="116840">
                  <a:moveTo>
                    <a:pt x="170281" y="66662"/>
                  </a:moveTo>
                  <a:lnTo>
                    <a:pt x="161747" y="68084"/>
                  </a:lnTo>
                  <a:lnTo>
                    <a:pt x="161747" y="78016"/>
                  </a:lnTo>
                  <a:lnTo>
                    <a:pt x="170281" y="76606"/>
                  </a:lnTo>
                  <a:lnTo>
                    <a:pt x="170281" y="66662"/>
                  </a:lnTo>
                  <a:close/>
                </a:path>
                <a:path w="221614" h="116840">
                  <a:moveTo>
                    <a:pt x="170281" y="52489"/>
                  </a:moveTo>
                  <a:lnTo>
                    <a:pt x="161747" y="55321"/>
                  </a:lnTo>
                  <a:lnTo>
                    <a:pt x="161747" y="65252"/>
                  </a:lnTo>
                  <a:lnTo>
                    <a:pt x="170281" y="62433"/>
                  </a:lnTo>
                  <a:lnTo>
                    <a:pt x="170281" y="52489"/>
                  </a:lnTo>
                  <a:close/>
                </a:path>
                <a:path w="221614" h="116840">
                  <a:moveTo>
                    <a:pt x="170281" y="39725"/>
                  </a:moveTo>
                  <a:lnTo>
                    <a:pt x="161747" y="42557"/>
                  </a:lnTo>
                  <a:lnTo>
                    <a:pt x="161747" y="52489"/>
                  </a:lnTo>
                  <a:lnTo>
                    <a:pt x="170281" y="49644"/>
                  </a:lnTo>
                  <a:lnTo>
                    <a:pt x="170281" y="39725"/>
                  </a:lnTo>
                  <a:close/>
                </a:path>
                <a:path w="221614" h="116840">
                  <a:moveTo>
                    <a:pt x="170281" y="26936"/>
                  </a:moveTo>
                  <a:lnTo>
                    <a:pt x="161747" y="29781"/>
                  </a:lnTo>
                  <a:lnTo>
                    <a:pt x="161747" y="39725"/>
                  </a:lnTo>
                  <a:lnTo>
                    <a:pt x="170281" y="36868"/>
                  </a:lnTo>
                  <a:lnTo>
                    <a:pt x="170281" y="26936"/>
                  </a:lnTo>
                  <a:close/>
                </a:path>
                <a:path w="221614" h="116840">
                  <a:moveTo>
                    <a:pt x="170281" y="14185"/>
                  </a:moveTo>
                  <a:lnTo>
                    <a:pt x="161747" y="15582"/>
                  </a:lnTo>
                  <a:lnTo>
                    <a:pt x="161747" y="25514"/>
                  </a:lnTo>
                  <a:lnTo>
                    <a:pt x="170281" y="24104"/>
                  </a:lnTo>
                  <a:lnTo>
                    <a:pt x="170281" y="14185"/>
                  </a:lnTo>
                  <a:close/>
                </a:path>
                <a:path w="221614" h="116840">
                  <a:moveTo>
                    <a:pt x="180225" y="89369"/>
                  </a:moveTo>
                  <a:lnTo>
                    <a:pt x="171678" y="92214"/>
                  </a:lnTo>
                  <a:lnTo>
                    <a:pt x="171678" y="102158"/>
                  </a:lnTo>
                  <a:lnTo>
                    <a:pt x="180225" y="100723"/>
                  </a:lnTo>
                  <a:lnTo>
                    <a:pt x="180225" y="89369"/>
                  </a:lnTo>
                  <a:close/>
                </a:path>
                <a:path w="221614" h="116840">
                  <a:moveTo>
                    <a:pt x="180225" y="76606"/>
                  </a:moveTo>
                  <a:lnTo>
                    <a:pt x="171678" y="79438"/>
                  </a:lnTo>
                  <a:lnTo>
                    <a:pt x="171678" y="89369"/>
                  </a:lnTo>
                  <a:lnTo>
                    <a:pt x="180225" y="86537"/>
                  </a:lnTo>
                  <a:lnTo>
                    <a:pt x="180225" y="76606"/>
                  </a:lnTo>
                  <a:close/>
                </a:path>
                <a:path w="221614" h="116840">
                  <a:moveTo>
                    <a:pt x="180225" y="63830"/>
                  </a:moveTo>
                  <a:lnTo>
                    <a:pt x="171678" y="65252"/>
                  </a:lnTo>
                  <a:lnTo>
                    <a:pt x="171678" y="75196"/>
                  </a:lnTo>
                  <a:lnTo>
                    <a:pt x="180225" y="73774"/>
                  </a:lnTo>
                  <a:lnTo>
                    <a:pt x="180225" y="63830"/>
                  </a:lnTo>
                  <a:close/>
                </a:path>
                <a:path w="221614" h="116840">
                  <a:moveTo>
                    <a:pt x="180225" y="51066"/>
                  </a:moveTo>
                  <a:lnTo>
                    <a:pt x="171678" y="52489"/>
                  </a:lnTo>
                  <a:lnTo>
                    <a:pt x="171678" y="62433"/>
                  </a:lnTo>
                  <a:lnTo>
                    <a:pt x="180225" y="60998"/>
                  </a:lnTo>
                  <a:lnTo>
                    <a:pt x="180225" y="51066"/>
                  </a:lnTo>
                  <a:close/>
                </a:path>
                <a:path w="221614" h="116840">
                  <a:moveTo>
                    <a:pt x="180225" y="36868"/>
                  </a:moveTo>
                  <a:lnTo>
                    <a:pt x="171678" y="39725"/>
                  </a:lnTo>
                  <a:lnTo>
                    <a:pt x="171678" y="49644"/>
                  </a:lnTo>
                  <a:lnTo>
                    <a:pt x="180225" y="46799"/>
                  </a:lnTo>
                  <a:lnTo>
                    <a:pt x="180225" y="36868"/>
                  </a:lnTo>
                  <a:close/>
                </a:path>
                <a:path w="221614" h="116840">
                  <a:moveTo>
                    <a:pt x="180225" y="24104"/>
                  </a:moveTo>
                  <a:lnTo>
                    <a:pt x="171678" y="25514"/>
                  </a:lnTo>
                  <a:lnTo>
                    <a:pt x="171678" y="36868"/>
                  </a:lnTo>
                  <a:lnTo>
                    <a:pt x="180225" y="34036"/>
                  </a:lnTo>
                  <a:lnTo>
                    <a:pt x="180225" y="24104"/>
                  </a:lnTo>
                  <a:close/>
                </a:path>
                <a:path w="221614" h="116840">
                  <a:moveTo>
                    <a:pt x="180225" y="9931"/>
                  </a:moveTo>
                  <a:lnTo>
                    <a:pt x="171678" y="12763"/>
                  </a:lnTo>
                  <a:lnTo>
                    <a:pt x="171678" y="22694"/>
                  </a:lnTo>
                  <a:lnTo>
                    <a:pt x="180225" y="21272"/>
                  </a:lnTo>
                  <a:lnTo>
                    <a:pt x="180225" y="9931"/>
                  </a:lnTo>
                  <a:close/>
                </a:path>
                <a:path w="221614" h="116840">
                  <a:moveTo>
                    <a:pt x="190157" y="86537"/>
                  </a:moveTo>
                  <a:lnTo>
                    <a:pt x="183032" y="89369"/>
                  </a:lnTo>
                  <a:lnTo>
                    <a:pt x="183032" y="99301"/>
                  </a:lnTo>
                  <a:lnTo>
                    <a:pt x="190157" y="96469"/>
                  </a:lnTo>
                  <a:lnTo>
                    <a:pt x="190157" y="86537"/>
                  </a:lnTo>
                  <a:close/>
                </a:path>
                <a:path w="221614" h="116840">
                  <a:moveTo>
                    <a:pt x="190157" y="73774"/>
                  </a:moveTo>
                  <a:lnTo>
                    <a:pt x="183032" y="76606"/>
                  </a:lnTo>
                  <a:lnTo>
                    <a:pt x="183032" y="86537"/>
                  </a:lnTo>
                  <a:lnTo>
                    <a:pt x="190157" y="83705"/>
                  </a:lnTo>
                  <a:lnTo>
                    <a:pt x="190157" y="73774"/>
                  </a:lnTo>
                  <a:close/>
                </a:path>
                <a:path w="221614" h="116840">
                  <a:moveTo>
                    <a:pt x="190157" y="60998"/>
                  </a:moveTo>
                  <a:lnTo>
                    <a:pt x="183032" y="62433"/>
                  </a:lnTo>
                  <a:lnTo>
                    <a:pt x="183032" y="72364"/>
                  </a:lnTo>
                  <a:lnTo>
                    <a:pt x="190157" y="70942"/>
                  </a:lnTo>
                  <a:lnTo>
                    <a:pt x="190157" y="60998"/>
                  </a:lnTo>
                  <a:close/>
                </a:path>
                <a:path w="221614" h="116840">
                  <a:moveTo>
                    <a:pt x="190157" y="48221"/>
                  </a:moveTo>
                  <a:lnTo>
                    <a:pt x="183032" y="49644"/>
                  </a:lnTo>
                  <a:lnTo>
                    <a:pt x="183032" y="59575"/>
                  </a:lnTo>
                  <a:lnTo>
                    <a:pt x="190157" y="58153"/>
                  </a:lnTo>
                  <a:lnTo>
                    <a:pt x="190157" y="48221"/>
                  </a:lnTo>
                  <a:close/>
                </a:path>
                <a:path w="221614" h="116840">
                  <a:moveTo>
                    <a:pt x="190157" y="34036"/>
                  </a:moveTo>
                  <a:lnTo>
                    <a:pt x="183032" y="36868"/>
                  </a:lnTo>
                  <a:lnTo>
                    <a:pt x="183032" y="46799"/>
                  </a:lnTo>
                  <a:lnTo>
                    <a:pt x="190157" y="43980"/>
                  </a:lnTo>
                  <a:lnTo>
                    <a:pt x="190157" y="34036"/>
                  </a:lnTo>
                  <a:close/>
                </a:path>
                <a:path w="221614" h="116840">
                  <a:moveTo>
                    <a:pt x="190157" y="21272"/>
                  </a:moveTo>
                  <a:lnTo>
                    <a:pt x="183032" y="22694"/>
                  </a:lnTo>
                  <a:lnTo>
                    <a:pt x="183032" y="32613"/>
                  </a:lnTo>
                  <a:lnTo>
                    <a:pt x="190157" y="31216"/>
                  </a:lnTo>
                  <a:lnTo>
                    <a:pt x="190157" y="21272"/>
                  </a:lnTo>
                  <a:close/>
                </a:path>
                <a:path w="221614" h="116840">
                  <a:moveTo>
                    <a:pt x="190157" y="8509"/>
                  </a:moveTo>
                  <a:lnTo>
                    <a:pt x="183032" y="9931"/>
                  </a:lnTo>
                  <a:lnTo>
                    <a:pt x="183032" y="19850"/>
                  </a:lnTo>
                  <a:lnTo>
                    <a:pt x="190157" y="18440"/>
                  </a:lnTo>
                  <a:lnTo>
                    <a:pt x="190157" y="8509"/>
                  </a:lnTo>
                  <a:close/>
                </a:path>
                <a:path w="221614" h="116840">
                  <a:moveTo>
                    <a:pt x="201510" y="83705"/>
                  </a:moveTo>
                  <a:lnTo>
                    <a:pt x="192951" y="86537"/>
                  </a:lnTo>
                  <a:lnTo>
                    <a:pt x="192951" y="96469"/>
                  </a:lnTo>
                  <a:lnTo>
                    <a:pt x="201510" y="93649"/>
                  </a:lnTo>
                  <a:lnTo>
                    <a:pt x="201510" y="83705"/>
                  </a:lnTo>
                  <a:close/>
                </a:path>
                <a:path w="221614" h="116840">
                  <a:moveTo>
                    <a:pt x="201510" y="70942"/>
                  </a:moveTo>
                  <a:lnTo>
                    <a:pt x="192951" y="72364"/>
                  </a:lnTo>
                  <a:lnTo>
                    <a:pt x="192951" y="82283"/>
                  </a:lnTo>
                  <a:lnTo>
                    <a:pt x="201510" y="80860"/>
                  </a:lnTo>
                  <a:lnTo>
                    <a:pt x="201510" y="70942"/>
                  </a:lnTo>
                  <a:close/>
                </a:path>
                <a:path w="221614" h="116840">
                  <a:moveTo>
                    <a:pt x="201510" y="58153"/>
                  </a:moveTo>
                  <a:lnTo>
                    <a:pt x="192951" y="60998"/>
                  </a:lnTo>
                  <a:lnTo>
                    <a:pt x="192951" y="70942"/>
                  </a:lnTo>
                  <a:lnTo>
                    <a:pt x="201510" y="68084"/>
                  </a:lnTo>
                  <a:lnTo>
                    <a:pt x="201510" y="58153"/>
                  </a:lnTo>
                  <a:close/>
                </a:path>
                <a:path w="221614" h="116840">
                  <a:moveTo>
                    <a:pt x="201510" y="45402"/>
                  </a:moveTo>
                  <a:lnTo>
                    <a:pt x="192951" y="46799"/>
                  </a:lnTo>
                  <a:lnTo>
                    <a:pt x="192951" y="56730"/>
                  </a:lnTo>
                  <a:lnTo>
                    <a:pt x="201510" y="55321"/>
                  </a:lnTo>
                  <a:lnTo>
                    <a:pt x="201510" y="45402"/>
                  </a:lnTo>
                  <a:close/>
                </a:path>
                <a:path w="221614" h="116840">
                  <a:moveTo>
                    <a:pt x="201510" y="31216"/>
                  </a:moveTo>
                  <a:lnTo>
                    <a:pt x="192951" y="34036"/>
                  </a:lnTo>
                  <a:lnTo>
                    <a:pt x="192951" y="43980"/>
                  </a:lnTo>
                  <a:lnTo>
                    <a:pt x="201510" y="41148"/>
                  </a:lnTo>
                  <a:lnTo>
                    <a:pt x="201510" y="31216"/>
                  </a:lnTo>
                  <a:close/>
                </a:path>
                <a:path w="221614" h="116840">
                  <a:moveTo>
                    <a:pt x="201510" y="18440"/>
                  </a:moveTo>
                  <a:lnTo>
                    <a:pt x="192951" y="19850"/>
                  </a:lnTo>
                  <a:lnTo>
                    <a:pt x="192951" y="29781"/>
                  </a:lnTo>
                  <a:lnTo>
                    <a:pt x="201510" y="28359"/>
                  </a:lnTo>
                  <a:lnTo>
                    <a:pt x="201510" y="18440"/>
                  </a:lnTo>
                  <a:close/>
                </a:path>
                <a:path w="221614" h="116840">
                  <a:moveTo>
                    <a:pt x="201510" y="5651"/>
                  </a:moveTo>
                  <a:lnTo>
                    <a:pt x="192951" y="7073"/>
                  </a:lnTo>
                  <a:lnTo>
                    <a:pt x="192951" y="17005"/>
                  </a:lnTo>
                  <a:lnTo>
                    <a:pt x="201510" y="15582"/>
                  </a:lnTo>
                  <a:lnTo>
                    <a:pt x="201510" y="5651"/>
                  </a:lnTo>
                  <a:close/>
                </a:path>
                <a:path w="221614" h="116840">
                  <a:moveTo>
                    <a:pt x="211429" y="82283"/>
                  </a:moveTo>
                  <a:lnTo>
                    <a:pt x="204317" y="83705"/>
                  </a:lnTo>
                  <a:lnTo>
                    <a:pt x="204317" y="93649"/>
                  </a:lnTo>
                  <a:lnTo>
                    <a:pt x="211429" y="92214"/>
                  </a:lnTo>
                  <a:lnTo>
                    <a:pt x="211429" y="82283"/>
                  </a:lnTo>
                  <a:close/>
                </a:path>
                <a:path w="221614" h="116840">
                  <a:moveTo>
                    <a:pt x="211429" y="68084"/>
                  </a:moveTo>
                  <a:lnTo>
                    <a:pt x="204317" y="70942"/>
                  </a:lnTo>
                  <a:lnTo>
                    <a:pt x="204317" y="80860"/>
                  </a:lnTo>
                  <a:lnTo>
                    <a:pt x="211429" y="78016"/>
                  </a:lnTo>
                  <a:lnTo>
                    <a:pt x="211429" y="68084"/>
                  </a:lnTo>
                  <a:close/>
                </a:path>
                <a:path w="221614" h="116840">
                  <a:moveTo>
                    <a:pt x="211429" y="55321"/>
                  </a:moveTo>
                  <a:lnTo>
                    <a:pt x="204317" y="56730"/>
                  </a:lnTo>
                  <a:lnTo>
                    <a:pt x="204317" y="66662"/>
                  </a:lnTo>
                  <a:lnTo>
                    <a:pt x="211429" y="65252"/>
                  </a:lnTo>
                  <a:lnTo>
                    <a:pt x="211429" y="55321"/>
                  </a:lnTo>
                  <a:close/>
                </a:path>
                <a:path w="221614" h="116840">
                  <a:moveTo>
                    <a:pt x="211429" y="41148"/>
                  </a:moveTo>
                  <a:lnTo>
                    <a:pt x="204317" y="43980"/>
                  </a:lnTo>
                  <a:lnTo>
                    <a:pt x="204317" y="53898"/>
                  </a:lnTo>
                  <a:lnTo>
                    <a:pt x="211429" y="51066"/>
                  </a:lnTo>
                  <a:lnTo>
                    <a:pt x="211429" y="41148"/>
                  </a:lnTo>
                  <a:close/>
                </a:path>
                <a:path w="221614" h="116840">
                  <a:moveTo>
                    <a:pt x="211429" y="29781"/>
                  </a:moveTo>
                  <a:lnTo>
                    <a:pt x="204317" y="31216"/>
                  </a:lnTo>
                  <a:lnTo>
                    <a:pt x="204317" y="41148"/>
                  </a:lnTo>
                  <a:lnTo>
                    <a:pt x="211429" y="39725"/>
                  </a:lnTo>
                  <a:lnTo>
                    <a:pt x="211429" y="29781"/>
                  </a:lnTo>
                  <a:close/>
                </a:path>
                <a:path w="221614" h="116840">
                  <a:moveTo>
                    <a:pt x="211429" y="15582"/>
                  </a:moveTo>
                  <a:lnTo>
                    <a:pt x="204317" y="18440"/>
                  </a:lnTo>
                  <a:lnTo>
                    <a:pt x="204317" y="28359"/>
                  </a:lnTo>
                  <a:lnTo>
                    <a:pt x="211429" y="25514"/>
                  </a:lnTo>
                  <a:lnTo>
                    <a:pt x="211429" y="15582"/>
                  </a:lnTo>
                  <a:close/>
                </a:path>
                <a:path w="221614" h="116840">
                  <a:moveTo>
                    <a:pt x="211429" y="2819"/>
                  </a:moveTo>
                  <a:lnTo>
                    <a:pt x="204317" y="4229"/>
                  </a:lnTo>
                  <a:lnTo>
                    <a:pt x="204317" y="14185"/>
                  </a:lnTo>
                  <a:lnTo>
                    <a:pt x="211429" y="12763"/>
                  </a:lnTo>
                  <a:lnTo>
                    <a:pt x="211429" y="2819"/>
                  </a:lnTo>
                  <a:close/>
                </a:path>
                <a:path w="221614" h="116840">
                  <a:moveTo>
                    <a:pt x="221361" y="78016"/>
                  </a:moveTo>
                  <a:lnTo>
                    <a:pt x="214236" y="80860"/>
                  </a:lnTo>
                  <a:lnTo>
                    <a:pt x="214236" y="90792"/>
                  </a:lnTo>
                  <a:lnTo>
                    <a:pt x="221361" y="87934"/>
                  </a:lnTo>
                  <a:lnTo>
                    <a:pt x="221361" y="78016"/>
                  </a:lnTo>
                  <a:close/>
                </a:path>
                <a:path w="221614" h="116840">
                  <a:moveTo>
                    <a:pt x="221361" y="65252"/>
                  </a:moveTo>
                  <a:lnTo>
                    <a:pt x="214236" y="68084"/>
                  </a:lnTo>
                  <a:lnTo>
                    <a:pt x="214236" y="78016"/>
                  </a:lnTo>
                  <a:lnTo>
                    <a:pt x="221361" y="75196"/>
                  </a:lnTo>
                  <a:lnTo>
                    <a:pt x="221361" y="65252"/>
                  </a:lnTo>
                  <a:close/>
                </a:path>
                <a:path w="221614" h="116840">
                  <a:moveTo>
                    <a:pt x="221361" y="52489"/>
                  </a:moveTo>
                  <a:lnTo>
                    <a:pt x="214236" y="53898"/>
                  </a:lnTo>
                  <a:lnTo>
                    <a:pt x="214236" y="63830"/>
                  </a:lnTo>
                  <a:lnTo>
                    <a:pt x="221361" y="62433"/>
                  </a:lnTo>
                  <a:lnTo>
                    <a:pt x="221361" y="52489"/>
                  </a:lnTo>
                  <a:close/>
                </a:path>
                <a:path w="221614" h="116840">
                  <a:moveTo>
                    <a:pt x="221361" y="39725"/>
                  </a:moveTo>
                  <a:lnTo>
                    <a:pt x="214236" y="41148"/>
                  </a:lnTo>
                  <a:lnTo>
                    <a:pt x="214236" y="51066"/>
                  </a:lnTo>
                  <a:lnTo>
                    <a:pt x="221361" y="49644"/>
                  </a:lnTo>
                  <a:lnTo>
                    <a:pt x="221361" y="39725"/>
                  </a:lnTo>
                  <a:close/>
                </a:path>
                <a:path w="221614" h="116840">
                  <a:moveTo>
                    <a:pt x="221361" y="26936"/>
                  </a:moveTo>
                  <a:lnTo>
                    <a:pt x="214236" y="28359"/>
                  </a:lnTo>
                  <a:lnTo>
                    <a:pt x="214236" y="38290"/>
                  </a:lnTo>
                  <a:lnTo>
                    <a:pt x="221361" y="36868"/>
                  </a:lnTo>
                  <a:lnTo>
                    <a:pt x="221361" y="26936"/>
                  </a:lnTo>
                  <a:close/>
                </a:path>
                <a:path w="221614" h="116840">
                  <a:moveTo>
                    <a:pt x="221361" y="12763"/>
                  </a:moveTo>
                  <a:lnTo>
                    <a:pt x="214236" y="15582"/>
                  </a:lnTo>
                  <a:lnTo>
                    <a:pt x="214236" y="25514"/>
                  </a:lnTo>
                  <a:lnTo>
                    <a:pt x="221361" y="22694"/>
                  </a:lnTo>
                  <a:lnTo>
                    <a:pt x="221361" y="12763"/>
                  </a:lnTo>
                  <a:close/>
                </a:path>
                <a:path w="221614" h="116840">
                  <a:moveTo>
                    <a:pt x="221361" y="0"/>
                  </a:moveTo>
                  <a:lnTo>
                    <a:pt x="214236" y="1397"/>
                  </a:lnTo>
                  <a:lnTo>
                    <a:pt x="214236" y="11353"/>
                  </a:lnTo>
                  <a:lnTo>
                    <a:pt x="221361" y="9931"/>
                  </a:lnTo>
                  <a:lnTo>
                    <a:pt x="2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210863" y="6306896"/>
              <a:ext cx="241300" cy="1866264"/>
            </a:xfrm>
            <a:custGeom>
              <a:avLst/>
              <a:gdLst/>
              <a:ahLst/>
              <a:cxnLst/>
              <a:rect l="l" t="t" r="r" b="b"/>
              <a:pathLst>
                <a:path w="241300" h="1866265">
                  <a:moveTo>
                    <a:pt x="8509" y="1853057"/>
                  </a:moveTo>
                  <a:lnTo>
                    <a:pt x="0" y="1854479"/>
                  </a:lnTo>
                  <a:lnTo>
                    <a:pt x="0" y="1865807"/>
                  </a:lnTo>
                  <a:lnTo>
                    <a:pt x="8509" y="1862988"/>
                  </a:lnTo>
                  <a:lnTo>
                    <a:pt x="8509" y="1853057"/>
                  </a:lnTo>
                  <a:close/>
                </a:path>
                <a:path w="241300" h="1866265">
                  <a:moveTo>
                    <a:pt x="8509" y="1838871"/>
                  </a:moveTo>
                  <a:lnTo>
                    <a:pt x="0" y="1841703"/>
                  </a:lnTo>
                  <a:lnTo>
                    <a:pt x="0" y="1851647"/>
                  </a:lnTo>
                  <a:lnTo>
                    <a:pt x="8509" y="1848802"/>
                  </a:lnTo>
                  <a:lnTo>
                    <a:pt x="8509" y="1838871"/>
                  </a:lnTo>
                  <a:close/>
                </a:path>
                <a:path w="241300" h="1866265">
                  <a:moveTo>
                    <a:pt x="8509" y="1826094"/>
                  </a:moveTo>
                  <a:lnTo>
                    <a:pt x="0" y="1827517"/>
                  </a:lnTo>
                  <a:lnTo>
                    <a:pt x="0" y="1838871"/>
                  </a:lnTo>
                  <a:lnTo>
                    <a:pt x="8509" y="1836026"/>
                  </a:lnTo>
                  <a:lnTo>
                    <a:pt x="8509" y="1826094"/>
                  </a:lnTo>
                  <a:close/>
                </a:path>
                <a:path w="241300" h="1866265">
                  <a:moveTo>
                    <a:pt x="8509" y="1811909"/>
                  </a:moveTo>
                  <a:lnTo>
                    <a:pt x="0" y="1814741"/>
                  </a:lnTo>
                  <a:lnTo>
                    <a:pt x="0" y="1824672"/>
                  </a:lnTo>
                  <a:lnTo>
                    <a:pt x="8509" y="1821840"/>
                  </a:lnTo>
                  <a:lnTo>
                    <a:pt x="8509" y="1811909"/>
                  </a:lnTo>
                  <a:close/>
                </a:path>
                <a:path w="241300" h="1866265">
                  <a:moveTo>
                    <a:pt x="8509" y="1797723"/>
                  </a:moveTo>
                  <a:lnTo>
                    <a:pt x="0" y="1800555"/>
                  </a:lnTo>
                  <a:lnTo>
                    <a:pt x="0" y="1810486"/>
                  </a:lnTo>
                  <a:lnTo>
                    <a:pt x="8509" y="1807654"/>
                  </a:lnTo>
                  <a:lnTo>
                    <a:pt x="8509" y="1797723"/>
                  </a:lnTo>
                  <a:close/>
                </a:path>
                <a:path w="241300" h="1866265">
                  <a:moveTo>
                    <a:pt x="8509" y="1784946"/>
                  </a:moveTo>
                  <a:lnTo>
                    <a:pt x="0" y="1786382"/>
                  </a:lnTo>
                  <a:lnTo>
                    <a:pt x="0" y="1797723"/>
                  </a:lnTo>
                  <a:lnTo>
                    <a:pt x="8509" y="1794878"/>
                  </a:lnTo>
                  <a:lnTo>
                    <a:pt x="8509" y="1784946"/>
                  </a:lnTo>
                  <a:close/>
                </a:path>
                <a:path w="241300" h="1866265">
                  <a:moveTo>
                    <a:pt x="8509" y="1770761"/>
                  </a:moveTo>
                  <a:lnTo>
                    <a:pt x="0" y="1773593"/>
                  </a:lnTo>
                  <a:lnTo>
                    <a:pt x="0" y="1783524"/>
                  </a:lnTo>
                  <a:lnTo>
                    <a:pt x="8509" y="1780692"/>
                  </a:lnTo>
                  <a:lnTo>
                    <a:pt x="8509" y="1770761"/>
                  </a:lnTo>
                  <a:close/>
                </a:path>
                <a:path w="241300" h="1866265">
                  <a:moveTo>
                    <a:pt x="19862" y="1848802"/>
                  </a:moveTo>
                  <a:lnTo>
                    <a:pt x="11366" y="1851647"/>
                  </a:lnTo>
                  <a:lnTo>
                    <a:pt x="11366" y="1861578"/>
                  </a:lnTo>
                  <a:lnTo>
                    <a:pt x="19862" y="1860156"/>
                  </a:lnTo>
                  <a:lnTo>
                    <a:pt x="19862" y="1848802"/>
                  </a:lnTo>
                  <a:close/>
                </a:path>
                <a:path w="241300" h="1866265">
                  <a:moveTo>
                    <a:pt x="19862" y="1836026"/>
                  </a:moveTo>
                  <a:lnTo>
                    <a:pt x="11366" y="1838871"/>
                  </a:lnTo>
                  <a:lnTo>
                    <a:pt x="11366" y="1848802"/>
                  </a:lnTo>
                  <a:lnTo>
                    <a:pt x="19862" y="1845957"/>
                  </a:lnTo>
                  <a:lnTo>
                    <a:pt x="19862" y="1836026"/>
                  </a:lnTo>
                  <a:close/>
                </a:path>
                <a:path w="241300" h="1866265">
                  <a:moveTo>
                    <a:pt x="19862" y="1821840"/>
                  </a:moveTo>
                  <a:lnTo>
                    <a:pt x="11366" y="1824672"/>
                  </a:lnTo>
                  <a:lnTo>
                    <a:pt x="11366" y="1834591"/>
                  </a:lnTo>
                  <a:lnTo>
                    <a:pt x="19862" y="1833194"/>
                  </a:lnTo>
                  <a:lnTo>
                    <a:pt x="19862" y="1821840"/>
                  </a:lnTo>
                  <a:close/>
                </a:path>
                <a:path w="241300" h="1866265">
                  <a:moveTo>
                    <a:pt x="19862" y="1809089"/>
                  </a:moveTo>
                  <a:lnTo>
                    <a:pt x="11366" y="1810486"/>
                  </a:lnTo>
                  <a:lnTo>
                    <a:pt x="11366" y="1821840"/>
                  </a:lnTo>
                  <a:lnTo>
                    <a:pt x="19862" y="1819008"/>
                  </a:lnTo>
                  <a:lnTo>
                    <a:pt x="19862" y="1809089"/>
                  </a:lnTo>
                  <a:close/>
                </a:path>
                <a:path w="241300" h="1866265">
                  <a:moveTo>
                    <a:pt x="19862" y="1794878"/>
                  </a:moveTo>
                  <a:lnTo>
                    <a:pt x="11366" y="1797723"/>
                  </a:lnTo>
                  <a:lnTo>
                    <a:pt x="11366" y="1807654"/>
                  </a:lnTo>
                  <a:lnTo>
                    <a:pt x="19862" y="1806232"/>
                  </a:lnTo>
                  <a:lnTo>
                    <a:pt x="19862" y="1794878"/>
                  </a:lnTo>
                  <a:close/>
                </a:path>
                <a:path w="241300" h="1866265">
                  <a:moveTo>
                    <a:pt x="19862" y="1782102"/>
                  </a:moveTo>
                  <a:lnTo>
                    <a:pt x="11366" y="1783524"/>
                  </a:lnTo>
                  <a:lnTo>
                    <a:pt x="11366" y="1794878"/>
                  </a:lnTo>
                  <a:lnTo>
                    <a:pt x="19862" y="1792046"/>
                  </a:lnTo>
                  <a:lnTo>
                    <a:pt x="19862" y="1782102"/>
                  </a:lnTo>
                  <a:close/>
                </a:path>
                <a:path w="241300" h="1866265">
                  <a:moveTo>
                    <a:pt x="19862" y="1767928"/>
                  </a:moveTo>
                  <a:lnTo>
                    <a:pt x="11366" y="1769338"/>
                  </a:lnTo>
                  <a:lnTo>
                    <a:pt x="11366" y="1780692"/>
                  </a:lnTo>
                  <a:lnTo>
                    <a:pt x="19862" y="1777873"/>
                  </a:lnTo>
                  <a:lnTo>
                    <a:pt x="19862" y="1767928"/>
                  </a:lnTo>
                  <a:close/>
                </a:path>
                <a:path w="241300" h="1866265">
                  <a:moveTo>
                    <a:pt x="31229" y="1845957"/>
                  </a:moveTo>
                  <a:lnTo>
                    <a:pt x="22720" y="1848802"/>
                  </a:lnTo>
                  <a:lnTo>
                    <a:pt x="22720" y="1858733"/>
                  </a:lnTo>
                  <a:lnTo>
                    <a:pt x="31229" y="1857311"/>
                  </a:lnTo>
                  <a:lnTo>
                    <a:pt x="31229" y="1845957"/>
                  </a:lnTo>
                  <a:close/>
                </a:path>
                <a:path w="241300" h="1866265">
                  <a:moveTo>
                    <a:pt x="31229" y="1833194"/>
                  </a:moveTo>
                  <a:lnTo>
                    <a:pt x="22720" y="1834591"/>
                  </a:lnTo>
                  <a:lnTo>
                    <a:pt x="22720" y="1845957"/>
                  </a:lnTo>
                  <a:lnTo>
                    <a:pt x="31229" y="1843125"/>
                  </a:lnTo>
                  <a:lnTo>
                    <a:pt x="31229" y="1833194"/>
                  </a:lnTo>
                  <a:close/>
                </a:path>
                <a:path w="241300" h="1866265">
                  <a:moveTo>
                    <a:pt x="31229" y="1819008"/>
                  </a:moveTo>
                  <a:lnTo>
                    <a:pt x="22720" y="1821840"/>
                  </a:lnTo>
                  <a:lnTo>
                    <a:pt x="22720" y="1831771"/>
                  </a:lnTo>
                  <a:lnTo>
                    <a:pt x="31229" y="1828939"/>
                  </a:lnTo>
                  <a:lnTo>
                    <a:pt x="31229" y="1819008"/>
                  </a:lnTo>
                  <a:close/>
                </a:path>
                <a:path w="241300" h="1866265">
                  <a:moveTo>
                    <a:pt x="31229" y="1806232"/>
                  </a:moveTo>
                  <a:lnTo>
                    <a:pt x="22720" y="1807654"/>
                  </a:lnTo>
                  <a:lnTo>
                    <a:pt x="22720" y="1817598"/>
                  </a:lnTo>
                  <a:lnTo>
                    <a:pt x="31229" y="1816163"/>
                  </a:lnTo>
                  <a:lnTo>
                    <a:pt x="31229" y="1806232"/>
                  </a:lnTo>
                  <a:close/>
                </a:path>
                <a:path w="241300" h="1866265">
                  <a:moveTo>
                    <a:pt x="31229" y="1792046"/>
                  </a:moveTo>
                  <a:lnTo>
                    <a:pt x="22720" y="1794878"/>
                  </a:lnTo>
                  <a:lnTo>
                    <a:pt x="22720" y="1804809"/>
                  </a:lnTo>
                  <a:lnTo>
                    <a:pt x="31229" y="1801977"/>
                  </a:lnTo>
                  <a:lnTo>
                    <a:pt x="31229" y="1792046"/>
                  </a:lnTo>
                  <a:close/>
                </a:path>
                <a:path w="241300" h="1866265">
                  <a:moveTo>
                    <a:pt x="31229" y="1777873"/>
                  </a:moveTo>
                  <a:lnTo>
                    <a:pt x="22720" y="1780692"/>
                  </a:lnTo>
                  <a:lnTo>
                    <a:pt x="22720" y="1790636"/>
                  </a:lnTo>
                  <a:lnTo>
                    <a:pt x="31229" y="1789214"/>
                  </a:lnTo>
                  <a:lnTo>
                    <a:pt x="31229" y="1777873"/>
                  </a:lnTo>
                  <a:close/>
                </a:path>
                <a:path w="241300" h="1866265">
                  <a:moveTo>
                    <a:pt x="31229" y="1765084"/>
                  </a:moveTo>
                  <a:lnTo>
                    <a:pt x="22720" y="1766506"/>
                  </a:lnTo>
                  <a:lnTo>
                    <a:pt x="22720" y="1777873"/>
                  </a:lnTo>
                  <a:lnTo>
                    <a:pt x="31229" y="1775015"/>
                  </a:lnTo>
                  <a:lnTo>
                    <a:pt x="31229" y="1765084"/>
                  </a:lnTo>
                  <a:close/>
                </a:path>
                <a:path w="241300" h="1866265">
                  <a:moveTo>
                    <a:pt x="42595" y="1843125"/>
                  </a:moveTo>
                  <a:lnTo>
                    <a:pt x="34086" y="1845957"/>
                  </a:lnTo>
                  <a:lnTo>
                    <a:pt x="34086" y="1855876"/>
                  </a:lnTo>
                  <a:lnTo>
                    <a:pt x="42595" y="1853057"/>
                  </a:lnTo>
                  <a:lnTo>
                    <a:pt x="42595" y="1843125"/>
                  </a:lnTo>
                  <a:close/>
                </a:path>
                <a:path w="241300" h="1866265">
                  <a:moveTo>
                    <a:pt x="42595" y="1828939"/>
                  </a:moveTo>
                  <a:lnTo>
                    <a:pt x="34086" y="1831771"/>
                  </a:lnTo>
                  <a:lnTo>
                    <a:pt x="34086" y="1841703"/>
                  </a:lnTo>
                  <a:lnTo>
                    <a:pt x="42595" y="1840306"/>
                  </a:lnTo>
                  <a:lnTo>
                    <a:pt x="42595" y="1828939"/>
                  </a:lnTo>
                  <a:close/>
                </a:path>
                <a:path w="241300" h="1866265">
                  <a:moveTo>
                    <a:pt x="42595" y="1816163"/>
                  </a:moveTo>
                  <a:lnTo>
                    <a:pt x="34086" y="1817598"/>
                  </a:lnTo>
                  <a:lnTo>
                    <a:pt x="34086" y="1828939"/>
                  </a:lnTo>
                  <a:lnTo>
                    <a:pt x="42595" y="1826094"/>
                  </a:lnTo>
                  <a:lnTo>
                    <a:pt x="42595" y="1816163"/>
                  </a:lnTo>
                  <a:close/>
                </a:path>
                <a:path w="241300" h="1866265">
                  <a:moveTo>
                    <a:pt x="42595" y="1803374"/>
                  </a:moveTo>
                  <a:lnTo>
                    <a:pt x="34086" y="1804809"/>
                  </a:lnTo>
                  <a:lnTo>
                    <a:pt x="34086" y="1816163"/>
                  </a:lnTo>
                  <a:lnTo>
                    <a:pt x="42595" y="1813318"/>
                  </a:lnTo>
                  <a:lnTo>
                    <a:pt x="42595" y="1803374"/>
                  </a:lnTo>
                  <a:close/>
                </a:path>
                <a:path w="241300" h="1866265">
                  <a:moveTo>
                    <a:pt x="42595" y="1789214"/>
                  </a:moveTo>
                  <a:lnTo>
                    <a:pt x="34086" y="1792046"/>
                  </a:lnTo>
                  <a:lnTo>
                    <a:pt x="34086" y="1801977"/>
                  </a:lnTo>
                  <a:lnTo>
                    <a:pt x="42595" y="1799145"/>
                  </a:lnTo>
                  <a:lnTo>
                    <a:pt x="42595" y="1789214"/>
                  </a:lnTo>
                  <a:close/>
                </a:path>
                <a:path w="241300" h="1866265">
                  <a:moveTo>
                    <a:pt x="42595" y="1776437"/>
                  </a:moveTo>
                  <a:lnTo>
                    <a:pt x="34086" y="1777873"/>
                  </a:lnTo>
                  <a:lnTo>
                    <a:pt x="34086" y="1787804"/>
                  </a:lnTo>
                  <a:lnTo>
                    <a:pt x="42595" y="1786382"/>
                  </a:lnTo>
                  <a:lnTo>
                    <a:pt x="42595" y="1776437"/>
                  </a:lnTo>
                  <a:close/>
                </a:path>
                <a:path w="241300" h="1866265">
                  <a:moveTo>
                    <a:pt x="42595" y="1762239"/>
                  </a:moveTo>
                  <a:lnTo>
                    <a:pt x="34086" y="1765084"/>
                  </a:lnTo>
                  <a:lnTo>
                    <a:pt x="34086" y="1775015"/>
                  </a:lnTo>
                  <a:lnTo>
                    <a:pt x="42595" y="1772170"/>
                  </a:lnTo>
                  <a:lnTo>
                    <a:pt x="42595" y="1762239"/>
                  </a:lnTo>
                  <a:close/>
                </a:path>
                <a:path w="241300" h="1866265">
                  <a:moveTo>
                    <a:pt x="52514" y="1840306"/>
                  </a:moveTo>
                  <a:lnTo>
                    <a:pt x="45389" y="1843125"/>
                  </a:lnTo>
                  <a:lnTo>
                    <a:pt x="45389" y="1853057"/>
                  </a:lnTo>
                  <a:lnTo>
                    <a:pt x="52514" y="1850224"/>
                  </a:lnTo>
                  <a:lnTo>
                    <a:pt x="52514" y="1840306"/>
                  </a:lnTo>
                  <a:close/>
                </a:path>
                <a:path w="241300" h="1866265">
                  <a:moveTo>
                    <a:pt x="52514" y="1827517"/>
                  </a:moveTo>
                  <a:lnTo>
                    <a:pt x="45389" y="1828939"/>
                  </a:lnTo>
                  <a:lnTo>
                    <a:pt x="45389" y="1838871"/>
                  </a:lnTo>
                  <a:lnTo>
                    <a:pt x="52514" y="1837448"/>
                  </a:lnTo>
                  <a:lnTo>
                    <a:pt x="52514" y="1827517"/>
                  </a:lnTo>
                  <a:close/>
                </a:path>
                <a:path w="241300" h="1866265">
                  <a:moveTo>
                    <a:pt x="52514" y="1813318"/>
                  </a:moveTo>
                  <a:lnTo>
                    <a:pt x="45389" y="1816163"/>
                  </a:lnTo>
                  <a:lnTo>
                    <a:pt x="45389" y="1826094"/>
                  </a:lnTo>
                  <a:lnTo>
                    <a:pt x="52514" y="1823262"/>
                  </a:lnTo>
                  <a:lnTo>
                    <a:pt x="52514" y="1813318"/>
                  </a:lnTo>
                  <a:close/>
                </a:path>
                <a:path w="241300" h="1866265">
                  <a:moveTo>
                    <a:pt x="52514" y="1799145"/>
                  </a:moveTo>
                  <a:lnTo>
                    <a:pt x="45389" y="1801977"/>
                  </a:lnTo>
                  <a:lnTo>
                    <a:pt x="45389" y="1811909"/>
                  </a:lnTo>
                  <a:lnTo>
                    <a:pt x="52514" y="1810486"/>
                  </a:lnTo>
                  <a:lnTo>
                    <a:pt x="52514" y="1799145"/>
                  </a:lnTo>
                  <a:close/>
                </a:path>
                <a:path w="241300" h="1866265">
                  <a:moveTo>
                    <a:pt x="52514" y="1786382"/>
                  </a:moveTo>
                  <a:lnTo>
                    <a:pt x="45389" y="1787804"/>
                  </a:lnTo>
                  <a:lnTo>
                    <a:pt x="45389" y="1799145"/>
                  </a:lnTo>
                  <a:lnTo>
                    <a:pt x="52514" y="1796300"/>
                  </a:lnTo>
                  <a:lnTo>
                    <a:pt x="52514" y="1786382"/>
                  </a:lnTo>
                  <a:close/>
                </a:path>
                <a:path w="241300" h="1866265">
                  <a:moveTo>
                    <a:pt x="52514" y="1772170"/>
                  </a:moveTo>
                  <a:lnTo>
                    <a:pt x="45389" y="1775015"/>
                  </a:lnTo>
                  <a:lnTo>
                    <a:pt x="45389" y="1784946"/>
                  </a:lnTo>
                  <a:lnTo>
                    <a:pt x="52514" y="1783524"/>
                  </a:lnTo>
                  <a:lnTo>
                    <a:pt x="52514" y="1772170"/>
                  </a:lnTo>
                  <a:close/>
                </a:path>
                <a:path w="241300" h="1866265">
                  <a:moveTo>
                    <a:pt x="52514" y="1759419"/>
                  </a:moveTo>
                  <a:lnTo>
                    <a:pt x="45389" y="1760842"/>
                  </a:lnTo>
                  <a:lnTo>
                    <a:pt x="45389" y="1772170"/>
                  </a:lnTo>
                  <a:lnTo>
                    <a:pt x="52514" y="1769338"/>
                  </a:lnTo>
                  <a:lnTo>
                    <a:pt x="52514" y="1759419"/>
                  </a:lnTo>
                  <a:close/>
                </a:path>
                <a:path w="241300" h="1866265">
                  <a:moveTo>
                    <a:pt x="63868" y="1837448"/>
                  </a:moveTo>
                  <a:lnTo>
                    <a:pt x="55359" y="1838871"/>
                  </a:lnTo>
                  <a:lnTo>
                    <a:pt x="55359" y="1850224"/>
                  </a:lnTo>
                  <a:lnTo>
                    <a:pt x="63868" y="1847380"/>
                  </a:lnTo>
                  <a:lnTo>
                    <a:pt x="63868" y="1837448"/>
                  </a:lnTo>
                  <a:close/>
                </a:path>
                <a:path w="241300" h="1866265">
                  <a:moveTo>
                    <a:pt x="63868" y="1823262"/>
                  </a:moveTo>
                  <a:lnTo>
                    <a:pt x="55359" y="1826094"/>
                  </a:lnTo>
                  <a:lnTo>
                    <a:pt x="55359" y="1836026"/>
                  </a:lnTo>
                  <a:lnTo>
                    <a:pt x="63868" y="1834591"/>
                  </a:lnTo>
                  <a:lnTo>
                    <a:pt x="63868" y="1823262"/>
                  </a:lnTo>
                  <a:close/>
                </a:path>
                <a:path w="241300" h="1866265">
                  <a:moveTo>
                    <a:pt x="63868" y="1810486"/>
                  </a:moveTo>
                  <a:lnTo>
                    <a:pt x="55359" y="1811909"/>
                  </a:lnTo>
                  <a:lnTo>
                    <a:pt x="55359" y="1823262"/>
                  </a:lnTo>
                  <a:lnTo>
                    <a:pt x="63868" y="1820430"/>
                  </a:lnTo>
                  <a:lnTo>
                    <a:pt x="63868" y="1810486"/>
                  </a:lnTo>
                  <a:close/>
                </a:path>
                <a:path w="241300" h="1866265">
                  <a:moveTo>
                    <a:pt x="63868" y="1797723"/>
                  </a:moveTo>
                  <a:lnTo>
                    <a:pt x="55359" y="1799145"/>
                  </a:lnTo>
                  <a:lnTo>
                    <a:pt x="55359" y="1809089"/>
                  </a:lnTo>
                  <a:lnTo>
                    <a:pt x="63868" y="1807654"/>
                  </a:lnTo>
                  <a:lnTo>
                    <a:pt x="63868" y="1797723"/>
                  </a:lnTo>
                  <a:close/>
                </a:path>
                <a:path w="241300" h="1866265">
                  <a:moveTo>
                    <a:pt x="63868" y="1783524"/>
                  </a:moveTo>
                  <a:lnTo>
                    <a:pt x="55359" y="1786382"/>
                  </a:lnTo>
                  <a:lnTo>
                    <a:pt x="55359" y="1796300"/>
                  </a:lnTo>
                  <a:lnTo>
                    <a:pt x="63868" y="1793455"/>
                  </a:lnTo>
                  <a:lnTo>
                    <a:pt x="63868" y="1783524"/>
                  </a:lnTo>
                  <a:close/>
                </a:path>
                <a:path w="241300" h="1866265">
                  <a:moveTo>
                    <a:pt x="63868" y="1769338"/>
                  </a:moveTo>
                  <a:lnTo>
                    <a:pt x="55359" y="1772170"/>
                  </a:lnTo>
                  <a:lnTo>
                    <a:pt x="55359" y="1782102"/>
                  </a:lnTo>
                  <a:lnTo>
                    <a:pt x="63868" y="1780692"/>
                  </a:lnTo>
                  <a:lnTo>
                    <a:pt x="63868" y="1769338"/>
                  </a:lnTo>
                  <a:close/>
                </a:path>
                <a:path w="241300" h="1866265">
                  <a:moveTo>
                    <a:pt x="63868" y="1756587"/>
                  </a:moveTo>
                  <a:lnTo>
                    <a:pt x="55359" y="1757997"/>
                  </a:lnTo>
                  <a:lnTo>
                    <a:pt x="55359" y="1769338"/>
                  </a:lnTo>
                  <a:lnTo>
                    <a:pt x="63868" y="1766506"/>
                  </a:lnTo>
                  <a:lnTo>
                    <a:pt x="63868" y="1756587"/>
                  </a:lnTo>
                  <a:close/>
                </a:path>
                <a:path w="241300" h="1866265">
                  <a:moveTo>
                    <a:pt x="75209" y="1834591"/>
                  </a:moveTo>
                  <a:lnTo>
                    <a:pt x="66675" y="1837448"/>
                  </a:lnTo>
                  <a:lnTo>
                    <a:pt x="66675" y="1847380"/>
                  </a:lnTo>
                  <a:lnTo>
                    <a:pt x="75209" y="1844535"/>
                  </a:lnTo>
                  <a:lnTo>
                    <a:pt x="75209" y="1834591"/>
                  </a:lnTo>
                  <a:close/>
                </a:path>
                <a:path w="241300" h="1866265">
                  <a:moveTo>
                    <a:pt x="75209" y="1820430"/>
                  </a:moveTo>
                  <a:lnTo>
                    <a:pt x="66675" y="1823262"/>
                  </a:lnTo>
                  <a:lnTo>
                    <a:pt x="66675" y="1833194"/>
                  </a:lnTo>
                  <a:lnTo>
                    <a:pt x="75209" y="1830362"/>
                  </a:lnTo>
                  <a:lnTo>
                    <a:pt x="75209" y="1820430"/>
                  </a:lnTo>
                  <a:close/>
                </a:path>
                <a:path w="241300" h="1866265">
                  <a:moveTo>
                    <a:pt x="75209" y="1807654"/>
                  </a:moveTo>
                  <a:lnTo>
                    <a:pt x="66675" y="1809089"/>
                  </a:lnTo>
                  <a:lnTo>
                    <a:pt x="66675" y="1819008"/>
                  </a:lnTo>
                  <a:lnTo>
                    <a:pt x="75209" y="1817598"/>
                  </a:lnTo>
                  <a:lnTo>
                    <a:pt x="75209" y="1807654"/>
                  </a:lnTo>
                  <a:close/>
                </a:path>
                <a:path w="241300" h="1866265">
                  <a:moveTo>
                    <a:pt x="75209" y="1793455"/>
                  </a:moveTo>
                  <a:lnTo>
                    <a:pt x="66675" y="1796300"/>
                  </a:lnTo>
                  <a:lnTo>
                    <a:pt x="66675" y="1806232"/>
                  </a:lnTo>
                  <a:lnTo>
                    <a:pt x="75209" y="1804809"/>
                  </a:lnTo>
                  <a:lnTo>
                    <a:pt x="75209" y="1793455"/>
                  </a:lnTo>
                  <a:close/>
                </a:path>
                <a:path w="241300" h="1866265">
                  <a:moveTo>
                    <a:pt x="75209" y="1780692"/>
                  </a:moveTo>
                  <a:lnTo>
                    <a:pt x="66675" y="1782102"/>
                  </a:lnTo>
                  <a:lnTo>
                    <a:pt x="66675" y="1793455"/>
                  </a:lnTo>
                  <a:lnTo>
                    <a:pt x="75209" y="1790636"/>
                  </a:lnTo>
                  <a:lnTo>
                    <a:pt x="75209" y="1780692"/>
                  </a:lnTo>
                  <a:close/>
                </a:path>
                <a:path w="241300" h="1866265">
                  <a:moveTo>
                    <a:pt x="75209" y="1766506"/>
                  </a:moveTo>
                  <a:lnTo>
                    <a:pt x="66675" y="1769338"/>
                  </a:lnTo>
                  <a:lnTo>
                    <a:pt x="66675" y="1779270"/>
                  </a:lnTo>
                  <a:lnTo>
                    <a:pt x="75209" y="1776437"/>
                  </a:lnTo>
                  <a:lnTo>
                    <a:pt x="75209" y="1766506"/>
                  </a:lnTo>
                  <a:close/>
                </a:path>
                <a:path w="241300" h="1866265">
                  <a:moveTo>
                    <a:pt x="75209" y="1753730"/>
                  </a:moveTo>
                  <a:lnTo>
                    <a:pt x="66675" y="1756587"/>
                  </a:lnTo>
                  <a:lnTo>
                    <a:pt x="66675" y="1766506"/>
                  </a:lnTo>
                  <a:lnTo>
                    <a:pt x="75209" y="1763661"/>
                  </a:lnTo>
                  <a:lnTo>
                    <a:pt x="75209" y="1753730"/>
                  </a:lnTo>
                  <a:close/>
                </a:path>
                <a:path w="241300" h="1866265">
                  <a:moveTo>
                    <a:pt x="86563" y="1831771"/>
                  </a:moveTo>
                  <a:lnTo>
                    <a:pt x="76593" y="1833194"/>
                  </a:lnTo>
                  <a:lnTo>
                    <a:pt x="76593" y="1843125"/>
                  </a:lnTo>
                  <a:lnTo>
                    <a:pt x="86563" y="1841703"/>
                  </a:lnTo>
                  <a:lnTo>
                    <a:pt x="86563" y="1831771"/>
                  </a:lnTo>
                  <a:close/>
                </a:path>
                <a:path w="241300" h="1866265">
                  <a:moveTo>
                    <a:pt x="86563" y="1817598"/>
                  </a:moveTo>
                  <a:lnTo>
                    <a:pt x="76593" y="1820430"/>
                  </a:lnTo>
                  <a:lnTo>
                    <a:pt x="76593" y="1830362"/>
                  </a:lnTo>
                  <a:lnTo>
                    <a:pt x="86563" y="1827517"/>
                  </a:lnTo>
                  <a:lnTo>
                    <a:pt x="86563" y="1817598"/>
                  </a:lnTo>
                  <a:close/>
                </a:path>
                <a:path w="241300" h="1866265">
                  <a:moveTo>
                    <a:pt x="86563" y="1804809"/>
                  </a:moveTo>
                  <a:lnTo>
                    <a:pt x="76593" y="1807654"/>
                  </a:lnTo>
                  <a:lnTo>
                    <a:pt x="76593" y="1817598"/>
                  </a:lnTo>
                  <a:lnTo>
                    <a:pt x="86563" y="1814741"/>
                  </a:lnTo>
                  <a:lnTo>
                    <a:pt x="86563" y="1804809"/>
                  </a:lnTo>
                  <a:close/>
                </a:path>
                <a:path w="241300" h="1866265">
                  <a:moveTo>
                    <a:pt x="86563" y="1790636"/>
                  </a:moveTo>
                  <a:lnTo>
                    <a:pt x="76593" y="1793455"/>
                  </a:lnTo>
                  <a:lnTo>
                    <a:pt x="76593" y="1803374"/>
                  </a:lnTo>
                  <a:lnTo>
                    <a:pt x="86563" y="1800555"/>
                  </a:lnTo>
                  <a:lnTo>
                    <a:pt x="86563" y="1790636"/>
                  </a:lnTo>
                  <a:close/>
                </a:path>
                <a:path w="241300" h="1866265">
                  <a:moveTo>
                    <a:pt x="86563" y="1777873"/>
                  </a:moveTo>
                  <a:lnTo>
                    <a:pt x="76593" y="1779270"/>
                  </a:lnTo>
                  <a:lnTo>
                    <a:pt x="76593" y="1789214"/>
                  </a:lnTo>
                  <a:lnTo>
                    <a:pt x="86563" y="1787804"/>
                  </a:lnTo>
                  <a:lnTo>
                    <a:pt x="86563" y="1777873"/>
                  </a:lnTo>
                  <a:close/>
                </a:path>
                <a:path w="241300" h="1866265">
                  <a:moveTo>
                    <a:pt x="86563" y="1765084"/>
                  </a:moveTo>
                  <a:lnTo>
                    <a:pt x="76593" y="1766506"/>
                  </a:lnTo>
                  <a:lnTo>
                    <a:pt x="76593" y="1776437"/>
                  </a:lnTo>
                  <a:lnTo>
                    <a:pt x="86563" y="1775015"/>
                  </a:lnTo>
                  <a:lnTo>
                    <a:pt x="86563" y="1765084"/>
                  </a:lnTo>
                  <a:close/>
                </a:path>
                <a:path w="241300" h="1866265">
                  <a:moveTo>
                    <a:pt x="86563" y="1750885"/>
                  </a:moveTo>
                  <a:lnTo>
                    <a:pt x="76593" y="1753730"/>
                  </a:lnTo>
                  <a:lnTo>
                    <a:pt x="76593" y="1763661"/>
                  </a:lnTo>
                  <a:lnTo>
                    <a:pt x="86563" y="1760842"/>
                  </a:lnTo>
                  <a:lnTo>
                    <a:pt x="86563" y="1750885"/>
                  </a:lnTo>
                  <a:close/>
                </a:path>
                <a:path w="241300" h="1866265">
                  <a:moveTo>
                    <a:pt x="96520" y="1827517"/>
                  </a:moveTo>
                  <a:lnTo>
                    <a:pt x="87960" y="1830362"/>
                  </a:lnTo>
                  <a:lnTo>
                    <a:pt x="87960" y="1840306"/>
                  </a:lnTo>
                  <a:lnTo>
                    <a:pt x="96520" y="1838871"/>
                  </a:lnTo>
                  <a:lnTo>
                    <a:pt x="96520" y="1827517"/>
                  </a:lnTo>
                  <a:close/>
                </a:path>
                <a:path w="241300" h="1866265">
                  <a:moveTo>
                    <a:pt x="96520" y="1814741"/>
                  </a:moveTo>
                  <a:lnTo>
                    <a:pt x="87960" y="1817598"/>
                  </a:lnTo>
                  <a:lnTo>
                    <a:pt x="87960" y="1827517"/>
                  </a:lnTo>
                  <a:lnTo>
                    <a:pt x="96520" y="1824672"/>
                  </a:lnTo>
                  <a:lnTo>
                    <a:pt x="96520" y="1814741"/>
                  </a:lnTo>
                  <a:close/>
                </a:path>
                <a:path w="241300" h="1866265">
                  <a:moveTo>
                    <a:pt x="96520" y="1801977"/>
                  </a:moveTo>
                  <a:lnTo>
                    <a:pt x="87960" y="1803374"/>
                  </a:lnTo>
                  <a:lnTo>
                    <a:pt x="87960" y="1814741"/>
                  </a:lnTo>
                  <a:lnTo>
                    <a:pt x="96520" y="1811909"/>
                  </a:lnTo>
                  <a:lnTo>
                    <a:pt x="96520" y="1801977"/>
                  </a:lnTo>
                  <a:close/>
                </a:path>
                <a:path w="241300" h="1866265">
                  <a:moveTo>
                    <a:pt x="96520" y="1787804"/>
                  </a:moveTo>
                  <a:lnTo>
                    <a:pt x="87960" y="1790636"/>
                  </a:lnTo>
                  <a:lnTo>
                    <a:pt x="87960" y="1800555"/>
                  </a:lnTo>
                  <a:lnTo>
                    <a:pt x="96520" y="1797723"/>
                  </a:lnTo>
                  <a:lnTo>
                    <a:pt x="96520" y="1787804"/>
                  </a:lnTo>
                  <a:close/>
                </a:path>
                <a:path w="241300" h="1866265">
                  <a:moveTo>
                    <a:pt x="96520" y="1775015"/>
                  </a:moveTo>
                  <a:lnTo>
                    <a:pt x="87960" y="1776437"/>
                  </a:lnTo>
                  <a:lnTo>
                    <a:pt x="87960" y="1786382"/>
                  </a:lnTo>
                  <a:lnTo>
                    <a:pt x="96520" y="1784946"/>
                  </a:lnTo>
                  <a:lnTo>
                    <a:pt x="96520" y="1775015"/>
                  </a:lnTo>
                  <a:close/>
                </a:path>
                <a:path w="241300" h="1866265">
                  <a:moveTo>
                    <a:pt x="96520" y="1760842"/>
                  </a:moveTo>
                  <a:lnTo>
                    <a:pt x="87960" y="1763661"/>
                  </a:lnTo>
                  <a:lnTo>
                    <a:pt x="87960" y="1773593"/>
                  </a:lnTo>
                  <a:lnTo>
                    <a:pt x="96520" y="1772170"/>
                  </a:lnTo>
                  <a:lnTo>
                    <a:pt x="96520" y="1760842"/>
                  </a:lnTo>
                  <a:close/>
                </a:path>
                <a:path w="241300" h="1866265">
                  <a:moveTo>
                    <a:pt x="96520" y="1748053"/>
                  </a:moveTo>
                  <a:lnTo>
                    <a:pt x="87960" y="1749475"/>
                  </a:lnTo>
                  <a:lnTo>
                    <a:pt x="87960" y="1760842"/>
                  </a:lnTo>
                  <a:lnTo>
                    <a:pt x="96520" y="1757997"/>
                  </a:lnTo>
                  <a:lnTo>
                    <a:pt x="96520" y="1748053"/>
                  </a:lnTo>
                  <a:close/>
                </a:path>
                <a:path w="241300" h="1866265">
                  <a:moveTo>
                    <a:pt x="107823" y="1826094"/>
                  </a:moveTo>
                  <a:lnTo>
                    <a:pt x="99314" y="1827517"/>
                  </a:lnTo>
                  <a:lnTo>
                    <a:pt x="99314" y="1837448"/>
                  </a:lnTo>
                  <a:lnTo>
                    <a:pt x="107823" y="1836026"/>
                  </a:lnTo>
                  <a:lnTo>
                    <a:pt x="107823" y="1826094"/>
                  </a:lnTo>
                  <a:close/>
                </a:path>
                <a:path w="241300" h="1866265">
                  <a:moveTo>
                    <a:pt x="107823" y="1811909"/>
                  </a:moveTo>
                  <a:lnTo>
                    <a:pt x="99314" y="1814741"/>
                  </a:lnTo>
                  <a:lnTo>
                    <a:pt x="99314" y="1824672"/>
                  </a:lnTo>
                  <a:lnTo>
                    <a:pt x="107823" y="1821840"/>
                  </a:lnTo>
                  <a:lnTo>
                    <a:pt x="107823" y="1811909"/>
                  </a:lnTo>
                  <a:close/>
                </a:path>
                <a:path w="241300" h="1866265">
                  <a:moveTo>
                    <a:pt x="107823" y="1797723"/>
                  </a:moveTo>
                  <a:lnTo>
                    <a:pt x="99314" y="1800555"/>
                  </a:lnTo>
                  <a:lnTo>
                    <a:pt x="99314" y="1810486"/>
                  </a:lnTo>
                  <a:lnTo>
                    <a:pt x="107823" y="1809089"/>
                  </a:lnTo>
                  <a:lnTo>
                    <a:pt x="107823" y="1797723"/>
                  </a:lnTo>
                  <a:close/>
                </a:path>
                <a:path w="241300" h="1866265">
                  <a:moveTo>
                    <a:pt x="107823" y="1784946"/>
                  </a:moveTo>
                  <a:lnTo>
                    <a:pt x="99314" y="1787804"/>
                  </a:lnTo>
                  <a:lnTo>
                    <a:pt x="99314" y="1797723"/>
                  </a:lnTo>
                  <a:lnTo>
                    <a:pt x="107823" y="1796300"/>
                  </a:lnTo>
                  <a:lnTo>
                    <a:pt x="107823" y="1784946"/>
                  </a:lnTo>
                  <a:close/>
                </a:path>
                <a:path w="241300" h="1866265">
                  <a:moveTo>
                    <a:pt x="107823" y="1772170"/>
                  </a:moveTo>
                  <a:lnTo>
                    <a:pt x="99314" y="1773593"/>
                  </a:lnTo>
                  <a:lnTo>
                    <a:pt x="99314" y="1784946"/>
                  </a:lnTo>
                  <a:lnTo>
                    <a:pt x="107823" y="1782102"/>
                  </a:lnTo>
                  <a:lnTo>
                    <a:pt x="107823" y="1772170"/>
                  </a:lnTo>
                  <a:close/>
                </a:path>
                <a:path w="241300" h="1866265">
                  <a:moveTo>
                    <a:pt x="107823" y="1757997"/>
                  </a:moveTo>
                  <a:lnTo>
                    <a:pt x="99314" y="1760842"/>
                  </a:lnTo>
                  <a:lnTo>
                    <a:pt x="99314" y="1770761"/>
                  </a:lnTo>
                  <a:lnTo>
                    <a:pt x="107823" y="1767928"/>
                  </a:lnTo>
                  <a:lnTo>
                    <a:pt x="107823" y="1757997"/>
                  </a:lnTo>
                  <a:close/>
                </a:path>
                <a:path w="241300" h="1866265">
                  <a:moveTo>
                    <a:pt x="107823" y="1745221"/>
                  </a:moveTo>
                  <a:lnTo>
                    <a:pt x="99314" y="1746656"/>
                  </a:lnTo>
                  <a:lnTo>
                    <a:pt x="99314" y="1756587"/>
                  </a:lnTo>
                  <a:lnTo>
                    <a:pt x="107823" y="1755165"/>
                  </a:lnTo>
                  <a:lnTo>
                    <a:pt x="107823" y="1745221"/>
                  </a:lnTo>
                  <a:close/>
                </a:path>
                <a:path w="241300" h="1866265">
                  <a:moveTo>
                    <a:pt x="241223" y="5664"/>
                  </a:moveTo>
                  <a:lnTo>
                    <a:pt x="239814" y="4254"/>
                  </a:lnTo>
                  <a:lnTo>
                    <a:pt x="239814" y="1409"/>
                  </a:lnTo>
                  <a:lnTo>
                    <a:pt x="238379" y="1409"/>
                  </a:lnTo>
                  <a:lnTo>
                    <a:pt x="236956" y="0"/>
                  </a:lnTo>
                  <a:lnTo>
                    <a:pt x="232714" y="0"/>
                  </a:lnTo>
                  <a:lnTo>
                    <a:pt x="231305" y="1409"/>
                  </a:lnTo>
                  <a:lnTo>
                    <a:pt x="229870" y="1409"/>
                  </a:lnTo>
                  <a:lnTo>
                    <a:pt x="229870" y="9918"/>
                  </a:lnTo>
                  <a:lnTo>
                    <a:pt x="231305" y="9918"/>
                  </a:lnTo>
                  <a:lnTo>
                    <a:pt x="232714" y="11328"/>
                  </a:lnTo>
                  <a:lnTo>
                    <a:pt x="234111" y="11328"/>
                  </a:lnTo>
                  <a:lnTo>
                    <a:pt x="235521" y="12763"/>
                  </a:lnTo>
                  <a:lnTo>
                    <a:pt x="238379" y="12763"/>
                  </a:lnTo>
                  <a:lnTo>
                    <a:pt x="238379" y="17018"/>
                  </a:lnTo>
                  <a:lnTo>
                    <a:pt x="232714" y="17018"/>
                  </a:lnTo>
                  <a:lnTo>
                    <a:pt x="232714" y="14173"/>
                  </a:lnTo>
                  <a:lnTo>
                    <a:pt x="229870" y="14173"/>
                  </a:lnTo>
                  <a:lnTo>
                    <a:pt x="229870" y="17018"/>
                  </a:lnTo>
                  <a:lnTo>
                    <a:pt x="232714" y="19850"/>
                  </a:lnTo>
                  <a:lnTo>
                    <a:pt x="239814" y="19850"/>
                  </a:lnTo>
                  <a:lnTo>
                    <a:pt x="239814" y="18440"/>
                  </a:lnTo>
                  <a:lnTo>
                    <a:pt x="241223" y="18440"/>
                  </a:lnTo>
                  <a:lnTo>
                    <a:pt x="241223" y="17018"/>
                  </a:lnTo>
                  <a:lnTo>
                    <a:pt x="241223" y="11328"/>
                  </a:lnTo>
                  <a:lnTo>
                    <a:pt x="239814" y="11328"/>
                  </a:lnTo>
                  <a:lnTo>
                    <a:pt x="239814" y="9918"/>
                  </a:lnTo>
                  <a:lnTo>
                    <a:pt x="238379" y="9918"/>
                  </a:lnTo>
                  <a:lnTo>
                    <a:pt x="238379" y="8496"/>
                  </a:lnTo>
                  <a:lnTo>
                    <a:pt x="234111" y="7073"/>
                  </a:lnTo>
                  <a:lnTo>
                    <a:pt x="232714" y="7073"/>
                  </a:lnTo>
                  <a:lnTo>
                    <a:pt x="232714" y="4254"/>
                  </a:lnTo>
                  <a:lnTo>
                    <a:pt x="236956" y="4254"/>
                  </a:lnTo>
                  <a:lnTo>
                    <a:pt x="238379" y="5664"/>
                  </a:lnTo>
                  <a:lnTo>
                    <a:pt x="238379" y="7073"/>
                  </a:lnTo>
                  <a:lnTo>
                    <a:pt x="241223" y="7073"/>
                  </a:lnTo>
                  <a:lnTo>
                    <a:pt x="241223" y="56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216211" y="6306896"/>
              <a:ext cx="1451610" cy="2207895"/>
            </a:xfrm>
            <a:custGeom>
              <a:avLst/>
              <a:gdLst/>
              <a:ahLst/>
              <a:cxnLst/>
              <a:rect l="l" t="t" r="r" b="b"/>
              <a:pathLst>
                <a:path w="1451610" h="2207895">
                  <a:moveTo>
                    <a:pt x="662635" y="1943849"/>
                  </a:moveTo>
                  <a:lnTo>
                    <a:pt x="652716" y="1946706"/>
                  </a:lnTo>
                  <a:lnTo>
                    <a:pt x="652716" y="1958047"/>
                  </a:lnTo>
                  <a:lnTo>
                    <a:pt x="662635" y="1955215"/>
                  </a:lnTo>
                  <a:lnTo>
                    <a:pt x="662635" y="1943849"/>
                  </a:lnTo>
                  <a:close/>
                </a:path>
                <a:path w="1451610" h="2207895">
                  <a:moveTo>
                    <a:pt x="662635" y="1915490"/>
                  </a:moveTo>
                  <a:lnTo>
                    <a:pt x="652716" y="1918309"/>
                  </a:lnTo>
                  <a:lnTo>
                    <a:pt x="652716" y="1929676"/>
                  </a:lnTo>
                  <a:lnTo>
                    <a:pt x="662635" y="1926844"/>
                  </a:lnTo>
                  <a:lnTo>
                    <a:pt x="662635" y="1915490"/>
                  </a:lnTo>
                  <a:close/>
                </a:path>
                <a:path w="1451610" h="2207895">
                  <a:moveTo>
                    <a:pt x="662635" y="1901291"/>
                  </a:moveTo>
                  <a:lnTo>
                    <a:pt x="652716" y="1904149"/>
                  </a:lnTo>
                  <a:lnTo>
                    <a:pt x="652716" y="1915490"/>
                  </a:lnTo>
                  <a:lnTo>
                    <a:pt x="662635" y="1912658"/>
                  </a:lnTo>
                  <a:lnTo>
                    <a:pt x="662635" y="1901291"/>
                  </a:lnTo>
                  <a:close/>
                </a:path>
                <a:path w="1451610" h="2207895">
                  <a:moveTo>
                    <a:pt x="662635" y="1889950"/>
                  </a:moveTo>
                  <a:lnTo>
                    <a:pt x="652716" y="1889950"/>
                  </a:lnTo>
                  <a:lnTo>
                    <a:pt x="652716" y="1901291"/>
                  </a:lnTo>
                  <a:lnTo>
                    <a:pt x="662635" y="1898459"/>
                  </a:lnTo>
                  <a:lnTo>
                    <a:pt x="662635" y="1889950"/>
                  </a:lnTo>
                  <a:close/>
                </a:path>
                <a:path w="1451610" h="2207895">
                  <a:moveTo>
                    <a:pt x="662635" y="1874342"/>
                  </a:moveTo>
                  <a:lnTo>
                    <a:pt x="652716" y="1877174"/>
                  </a:lnTo>
                  <a:lnTo>
                    <a:pt x="652716" y="1888528"/>
                  </a:lnTo>
                  <a:lnTo>
                    <a:pt x="662635" y="1885696"/>
                  </a:lnTo>
                  <a:lnTo>
                    <a:pt x="662635" y="1874342"/>
                  </a:lnTo>
                  <a:close/>
                </a:path>
                <a:path w="1451610" h="2207895">
                  <a:moveTo>
                    <a:pt x="662635" y="1860156"/>
                  </a:moveTo>
                  <a:lnTo>
                    <a:pt x="652716" y="1862988"/>
                  </a:lnTo>
                  <a:lnTo>
                    <a:pt x="652716" y="1874342"/>
                  </a:lnTo>
                  <a:lnTo>
                    <a:pt x="662635" y="1871510"/>
                  </a:lnTo>
                  <a:lnTo>
                    <a:pt x="662635" y="1860156"/>
                  </a:lnTo>
                  <a:close/>
                </a:path>
                <a:path w="1451610" h="2207895">
                  <a:moveTo>
                    <a:pt x="675386" y="1941017"/>
                  </a:moveTo>
                  <a:lnTo>
                    <a:pt x="665467" y="1943849"/>
                  </a:lnTo>
                  <a:lnTo>
                    <a:pt x="665467" y="1953806"/>
                  </a:lnTo>
                  <a:lnTo>
                    <a:pt x="675386" y="1950961"/>
                  </a:lnTo>
                  <a:lnTo>
                    <a:pt x="675386" y="1941017"/>
                  </a:lnTo>
                  <a:close/>
                </a:path>
                <a:path w="1451610" h="2207895">
                  <a:moveTo>
                    <a:pt x="675386" y="1898459"/>
                  </a:moveTo>
                  <a:lnTo>
                    <a:pt x="665467" y="1901291"/>
                  </a:lnTo>
                  <a:lnTo>
                    <a:pt x="665467" y="1911235"/>
                  </a:lnTo>
                  <a:lnTo>
                    <a:pt x="675386" y="1908390"/>
                  </a:lnTo>
                  <a:lnTo>
                    <a:pt x="675386" y="1898459"/>
                  </a:lnTo>
                  <a:close/>
                </a:path>
                <a:path w="1451610" h="2207895">
                  <a:moveTo>
                    <a:pt x="675386" y="1885696"/>
                  </a:moveTo>
                  <a:lnTo>
                    <a:pt x="665467" y="1888528"/>
                  </a:lnTo>
                  <a:lnTo>
                    <a:pt x="665467" y="1898459"/>
                  </a:lnTo>
                  <a:lnTo>
                    <a:pt x="675386" y="1895627"/>
                  </a:lnTo>
                  <a:lnTo>
                    <a:pt x="675386" y="1885696"/>
                  </a:lnTo>
                  <a:close/>
                </a:path>
                <a:path w="1451610" h="2207895">
                  <a:moveTo>
                    <a:pt x="675386" y="1871510"/>
                  </a:moveTo>
                  <a:lnTo>
                    <a:pt x="665467" y="1874342"/>
                  </a:lnTo>
                  <a:lnTo>
                    <a:pt x="665467" y="1884273"/>
                  </a:lnTo>
                  <a:lnTo>
                    <a:pt x="675386" y="1881441"/>
                  </a:lnTo>
                  <a:lnTo>
                    <a:pt x="675386" y="1871510"/>
                  </a:lnTo>
                  <a:close/>
                </a:path>
                <a:path w="1451610" h="2207895">
                  <a:moveTo>
                    <a:pt x="675386" y="1857311"/>
                  </a:moveTo>
                  <a:lnTo>
                    <a:pt x="665467" y="1860156"/>
                  </a:lnTo>
                  <a:lnTo>
                    <a:pt x="665467" y="1870087"/>
                  </a:lnTo>
                  <a:lnTo>
                    <a:pt x="675386" y="1868665"/>
                  </a:lnTo>
                  <a:lnTo>
                    <a:pt x="675386" y="1857311"/>
                  </a:lnTo>
                  <a:close/>
                </a:path>
                <a:path w="1451610" h="2207895">
                  <a:moveTo>
                    <a:pt x="686752" y="1938197"/>
                  </a:moveTo>
                  <a:lnTo>
                    <a:pt x="678218" y="1939594"/>
                  </a:lnTo>
                  <a:lnTo>
                    <a:pt x="678218" y="1950961"/>
                  </a:lnTo>
                  <a:lnTo>
                    <a:pt x="686752" y="1948129"/>
                  </a:lnTo>
                  <a:lnTo>
                    <a:pt x="686752" y="1938197"/>
                  </a:lnTo>
                  <a:close/>
                </a:path>
                <a:path w="1451610" h="2207895">
                  <a:moveTo>
                    <a:pt x="686752" y="1895627"/>
                  </a:moveTo>
                  <a:lnTo>
                    <a:pt x="678218" y="1898459"/>
                  </a:lnTo>
                  <a:lnTo>
                    <a:pt x="678218" y="1908390"/>
                  </a:lnTo>
                  <a:lnTo>
                    <a:pt x="686752" y="1905546"/>
                  </a:lnTo>
                  <a:lnTo>
                    <a:pt x="686752" y="1895627"/>
                  </a:lnTo>
                  <a:close/>
                </a:path>
                <a:path w="1451610" h="2207895">
                  <a:moveTo>
                    <a:pt x="686752" y="1882863"/>
                  </a:moveTo>
                  <a:lnTo>
                    <a:pt x="678218" y="1884273"/>
                  </a:lnTo>
                  <a:lnTo>
                    <a:pt x="678218" y="1894205"/>
                  </a:lnTo>
                  <a:lnTo>
                    <a:pt x="686752" y="1891372"/>
                  </a:lnTo>
                  <a:lnTo>
                    <a:pt x="686752" y="1882863"/>
                  </a:lnTo>
                  <a:close/>
                </a:path>
                <a:path w="1451610" h="2207895">
                  <a:moveTo>
                    <a:pt x="686752" y="1868665"/>
                  </a:moveTo>
                  <a:lnTo>
                    <a:pt x="678218" y="1870087"/>
                  </a:lnTo>
                  <a:lnTo>
                    <a:pt x="678218" y="1881441"/>
                  </a:lnTo>
                  <a:lnTo>
                    <a:pt x="686752" y="1878584"/>
                  </a:lnTo>
                  <a:lnTo>
                    <a:pt x="686752" y="1868665"/>
                  </a:lnTo>
                  <a:close/>
                </a:path>
                <a:path w="1451610" h="2207895">
                  <a:moveTo>
                    <a:pt x="686752" y="1854479"/>
                  </a:moveTo>
                  <a:lnTo>
                    <a:pt x="678218" y="1857311"/>
                  </a:lnTo>
                  <a:lnTo>
                    <a:pt x="678218" y="1867242"/>
                  </a:lnTo>
                  <a:lnTo>
                    <a:pt x="686752" y="1864410"/>
                  </a:lnTo>
                  <a:lnTo>
                    <a:pt x="686752" y="1854479"/>
                  </a:lnTo>
                  <a:close/>
                </a:path>
                <a:path w="1451610" h="2207895">
                  <a:moveTo>
                    <a:pt x="699528" y="1933930"/>
                  </a:moveTo>
                  <a:lnTo>
                    <a:pt x="689584" y="1936762"/>
                  </a:lnTo>
                  <a:lnTo>
                    <a:pt x="689584" y="1948129"/>
                  </a:lnTo>
                  <a:lnTo>
                    <a:pt x="699528" y="1945297"/>
                  </a:lnTo>
                  <a:lnTo>
                    <a:pt x="699528" y="1933930"/>
                  </a:lnTo>
                  <a:close/>
                </a:path>
                <a:path w="1451610" h="2207895">
                  <a:moveTo>
                    <a:pt x="699528" y="1891372"/>
                  </a:moveTo>
                  <a:lnTo>
                    <a:pt x="689584" y="1894205"/>
                  </a:lnTo>
                  <a:lnTo>
                    <a:pt x="689584" y="1905546"/>
                  </a:lnTo>
                  <a:lnTo>
                    <a:pt x="699528" y="1902714"/>
                  </a:lnTo>
                  <a:lnTo>
                    <a:pt x="699528" y="1891372"/>
                  </a:lnTo>
                  <a:close/>
                </a:path>
                <a:path w="1451610" h="2207895">
                  <a:moveTo>
                    <a:pt x="699528" y="1880019"/>
                  </a:moveTo>
                  <a:lnTo>
                    <a:pt x="689584" y="1881441"/>
                  </a:lnTo>
                  <a:lnTo>
                    <a:pt x="689584" y="1891372"/>
                  </a:lnTo>
                  <a:lnTo>
                    <a:pt x="699528" y="1889950"/>
                  </a:lnTo>
                  <a:lnTo>
                    <a:pt x="699528" y="1880019"/>
                  </a:lnTo>
                  <a:close/>
                </a:path>
                <a:path w="1451610" h="2207895">
                  <a:moveTo>
                    <a:pt x="699528" y="1864410"/>
                  </a:moveTo>
                  <a:lnTo>
                    <a:pt x="689584" y="1867242"/>
                  </a:lnTo>
                  <a:lnTo>
                    <a:pt x="689584" y="1878584"/>
                  </a:lnTo>
                  <a:lnTo>
                    <a:pt x="699528" y="1875751"/>
                  </a:lnTo>
                  <a:lnTo>
                    <a:pt x="699528" y="1864410"/>
                  </a:lnTo>
                  <a:close/>
                </a:path>
                <a:path w="1451610" h="2207895">
                  <a:moveTo>
                    <a:pt x="699528" y="1850224"/>
                  </a:moveTo>
                  <a:lnTo>
                    <a:pt x="689584" y="1853057"/>
                  </a:lnTo>
                  <a:lnTo>
                    <a:pt x="689584" y="1864410"/>
                  </a:lnTo>
                  <a:lnTo>
                    <a:pt x="699528" y="1861578"/>
                  </a:lnTo>
                  <a:lnTo>
                    <a:pt x="699528" y="1850224"/>
                  </a:lnTo>
                  <a:close/>
                </a:path>
                <a:path w="1451610" h="2207895">
                  <a:moveTo>
                    <a:pt x="712304" y="1931098"/>
                  </a:moveTo>
                  <a:lnTo>
                    <a:pt x="702360" y="1933930"/>
                  </a:lnTo>
                  <a:lnTo>
                    <a:pt x="702360" y="1943849"/>
                  </a:lnTo>
                  <a:lnTo>
                    <a:pt x="712304" y="1941017"/>
                  </a:lnTo>
                  <a:lnTo>
                    <a:pt x="712304" y="1931098"/>
                  </a:lnTo>
                  <a:close/>
                </a:path>
                <a:path w="1451610" h="2207895">
                  <a:moveTo>
                    <a:pt x="712304" y="1889950"/>
                  </a:moveTo>
                  <a:lnTo>
                    <a:pt x="702360" y="1891372"/>
                  </a:lnTo>
                  <a:lnTo>
                    <a:pt x="702360" y="1901291"/>
                  </a:lnTo>
                  <a:lnTo>
                    <a:pt x="712304" y="1898459"/>
                  </a:lnTo>
                  <a:lnTo>
                    <a:pt x="712304" y="1889950"/>
                  </a:lnTo>
                  <a:close/>
                </a:path>
                <a:path w="1451610" h="2207895">
                  <a:moveTo>
                    <a:pt x="712304" y="1875751"/>
                  </a:moveTo>
                  <a:lnTo>
                    <a:pt x="702360" y="1878584"/>
                  </a:lnTo>
                  <a:lnTo>
                    <a:pt x="702360" y="1889950"/>
                  </a:lnTo>
                  <a:lnTo>
                    <a:pt x="712304" y="1887093"/>
                  </a:lnTo>
                  <a:lnTo>
                    <a:pt x="712304" y="1875751"/>
                  </a:lnTo>
                  <a:close/>
                </a:path>
                <a:path w="1451610" h="2207895">
                  <a:moveTo>
                    <a:pt x="712304" y="1861578"/>
                  </a:moveTo>
                  <a:lnTo>
                    <a:pt x="702360" y="1864410"/>
                  </a:lnTo>
                  <a:lnTo>
                    <a:pt x="702360" y="1874342"/>
                  </a:lnTo>
                  <a:lnTo>
                    <a:pt x="712304" y="1872919"/>
                  </a:lnTo>
                  <a:lnTo>
                    <a:pt x="712304" y="1861578"/>
                  </a:lnTo>
                  <a:close/>
                </a:path>
                <a:path w="1451610" h="2207895">
                  <a:moveTo>
                    <a:pt x="712304" y="1847380"/>
                  </a:moveTo>
                  <a:lnTo>
                    <a:pt x="702360" y="1850224"/>
                  </a:lnTo>
                  <a:lnTo>
                    <a:pt x="702360" y="1860156"/>
                  </a:lnTo>
                  <a:lnTo>
                    <a:pt x="712304" y="1858733"/>
                  </a:lnTo>
                  <a:lnTo>
                    <a:pt x="712304" y="1847380"/>
                  </a:lnTo>
                  <a:close/>
                </a:path>
                <a:path w="1451610" h="2207895">
                  <a:moveTo>
                    <a:pt x="723633" y="1928241"/>
                  </a:moveTo>
                  <a:lnTo>
                    <a:pt x="715149" y="1929676"/>
                  </a:lnTo>
                  <a:lnTo>
                    <a:pt x="715149" y="1941017"/>
                  </a:lnTo>
                  <a:lnTo>
                    <a:pt x="723633" y="1938197"/>
                  </a:lnTo>
                  <a:lnTo>
                    <a:pt x="723633" y="1928241"/>
                  </a:lnTo>
                  <a:close/>
                </a:path>
                <a:path w="1451610" h="2207895">
                  <a:moveTo>
                    <a:pt x="723633" y="1887093"/>
                  </a:moveTo>
                  <a:lnTo>
                    <a:pt x="715149" y="1889950"/>
                  </a:lnTo>
                  <a:lnTo>
                    <a:pt x="715149" y="1898459"/>
                  </a:lnTo>
                  <a:lnTo>
                    <a:pt x="723633" y="1895627"/>
                  </a:lnTo>
                  <a:lnTo>
                    <a:pt x="723633" y="1887093"/>
                  </a:lnTo>
                  <a:close/>
                </a:path>
                <a:path w="1451610" h="2207895">
                  <a:moveTo>
                    <a:pt x="723633" y="1872919"/>
                  </a:moveTo>
                  <a:lnTo>
                    <a:pt x="715149" y="1875751"/>
                  </a:lnTo>
                  <a:lnTo>
                    <a:pt x="715149" y="1885696"/>
                  </a:lnTo>
                  <a:lnTo>
                    <a:pt x="723633" y="1882863"/>
                  </a:lnTo>
                  <a:lnTo>
                    <a:pt x="723633" y="1872919"/>
                  </a:lnTo>
                  <a:close/>
                </a:path>
                <a:path w="1451610" h="2207895">
                  <a:moveTo>
                    <a:pt x="723633" y="1858733"/>
                  </a:moveTo>
                  <a:lnTo>
                    <a:pt x="715149" y="1860156"/>
                  </a:lnTo>
                  <a:lnTo>
                    <a:pt x="715149" y="1871510"/>
                  </a:lnTo>
                  <a:lnTo>
                    <a:pt x="723633" y="1868665"/>
                  </a:lnTo>
                  <a:lnTo>
                    <a:pt x="723633" y="1858733"/>
                  </a:lnTo>
                  <a:close/>
                </a:path>
                <a:path w="1451610" h="2207895">
                  <a:moveTo>
                    <a:pt x="723633" y="1844535"/>
                  </a:moveTo>
                  <a:lnTo>
                    <a:pt x="715149" y="1847380"/>
                  </a:lnTo>
                  <a:lnTo>
                    <a:pt x="715149" y="1857311"/>
                  </a:lnTo>
                  <a:lnTo>
                    <a:pt x="723633" y="1855876"/>
                  </a:lnTo>
                  <a:lnTo>
                    <a:pt x="723633" y="1844535"/>
                  </a:lnTo>
                  <a:close/>
                </a:path>
                <a:path w="1451610" h="2207895">
                  <a:moveTo>
                    <a:pt x="736434" y="1923986"/>
                  </a:moveTo>
                  <a:lnTo>
                    <a:pt x="726490" y="1926844"/>
                  </a:lnTo>
                  <a:lnTo>
                    <a:pt x="726490" y="1938197"/>
                  </a:lnTo>
                  <a:lnTo>
                    <a:pt x="736434" y="1935365"/>
                  </a:lnTo>
                  <a:lnTo>
                    <a:pt x="736434" y="1923986"/>
                  </a:lnTo>
                  <a:close/>
                </a:path>
                <a:path w="1451610" h="2207895">
                  <a:moveTo>
                    <a:pt x="736434" y="1882863"/>
                  </a:moveTo>
                  <a:lnTo>
                    <a:pt x="726490" y="1885696"/>
                  </a:lnTo>
                  <a:lnTo>
                    <a:pt x="726490" y="1895627"/>
                  </a:lnTo>
                  <a:lnTo>
                    <a:pt x="736434" y="1892795"/>
                  </a:lnTo>
                  <a:lnTo>
                    <a:pt x="736434" y="1882863"/>
                  </a:lnTo>
                  <a:close/>
                </a:path>
                <a:path w="1451610" h="2207895">
                  <a:moveTo>
                    <a:pt x="736434" y="1868665"/>
                  </a:moveTo>
                  <a:lnTo>
                    <a:pt x="726490" y="1871510"/>
                  </a:lnTo>
                  <a:lnTo>
                    <a:pt x="726490" y="1882863"/>
                  </a:lnTo>
                  <a:lnTo>
                    <a:pt x="736434" y="1880019"/>
                  </a:lnTo>
                  <a:lnTo>
                    <a:pt x="736434" y="1868665"/>
                  </a:lnTo>
                  <a:close/>
                </a:path>
                <a:path w="1451610" h="2207895">
                  <a:moveTo>
                    <a:pt x="736434" y="1855876"/>
                  </a:moveTo>
                  <a:lnTo>
                    <a:pt x="726490" y="1858733"/>
                  </a:lnTo>
                  <a:lnTo>
                    <a:pt x="726490" y="1868665"/>
                  </a:lnTo>
                  <a:lnTo>
                    <a:pt x="736434" y="1865807"/>
                  </a:lnTo>
                  <a:lnTo>
                    <a:pt x="736434" y="1855876"/>
                  </a:lnTo>
                  <a:close/>
                </a:path>
                <a:path w="1451610" h="2207895">
                  <a:moveTo>
                    <a:pt x="736434" y="1841703"/>
                  </a:moveTo>
                  <a:lnTo>
                    <a:pt x="726490" y="1843125"/>
                  </a:lnTo>
                  <a:lnTo>
                    <a:pt x="726490" y="1854479"/>
                  </a:lnTo>
                  <a:lnTo>
                    <a:pt x="736434" y="1851647"/>
                  </a:lnTo>
                  <a:lnTo>
                    <a:pt x="736434" y="1841703"/>
                  </a:lnTo>
                  <a:close/>
                </a:path>
                <a:path w="1451610" h="2207895">
                  <a:moveTo>
                    <a:pt x="749185" y="1921167"/>
                  </a:moveTo>
                  <a:lnTo>
                    <a:pt x="739267" y="1923986"/>
                  </a:lnTo>
                  <a:lnTo>
                    <a:pt x="739267" y="1933930"/>
                  </a:lnTo>
                  <a:lnTo>
                    <a:pt x="749185" y="1931098"/>
                  </a:lnTo>
                  <a:lnTo>
                    <a:pt x="749185" y="1921167"/>
                  </a:lnTo>
                  <a:close/>
                </a:path>
                <a:path w="1451610" h="2207895">
                  <a:moveTo>
                    <a:pt x="749185" y="1880019"/>
                  </a:moveTo>
                  <a:lnTo>
                    <a:pt x="739267" y="1882863"/>
                  </a:lnTo>
                  <a:lnTo>
                    <a:pt x="739267" y="1891372"/>
                  </a:lnTo>
                  <a:lnTo>
                    <a:pt x="749185" y="1889950"/>
                  </a:lnTo>
                  <a:lnTo>
                    <a:pt x="749185" y="1880019"/>
                  </a:lnTo>
                  <a:close/>
                </a:path>
                <a:path w="1451610" h="2207895">
                  <a:moveTo>
                    <a:pt x="749185" y="1865807"/>
                  </a:moveTo>
                  <a:lnTo>
                    <a:pt x="739267" y="1868665"/>
                  </a:lnTo>
                  <a:lnTo>
                    <a:pt x="739267" y="1880019"/>
                  </a:lnTo>
                  <a:lnTo>
                    <a:pt x="749185" y="1877174"/>
                  </a:lnTo>
                  <a:lnTo>
                    <a:pt x="749185" y="1865807"/>
                  </a:lnTo>
                  <a:close/>
                </a:path>
                <a:path w="1451610" h="2207895">
                  <a:moveTo>
                    <a:pt x="749185" y="1851647"/>
                  </a:moveTo>
                  <a:lnTo>
                    <a:pt x="739267" y="1854479"/>
                  </a:lnTo>
                  <a:lnTo>
                    <a:pt x="739267" y="1865807"/>
                  </a:lnTo>
                  <a:lnTo>
                    <a:pt x="749185" y="1862988"/>
                  </a:lnTo>
                  <a:lnTo>
                    <a:pt x="749185" y="1851647"/>
                  </a:lnTo>
                  <a:close/>
                </a:path>
                <a:path w="1451610" h="2207895">
                  <a:moveTo>
                    <a:pt x="749185" y="1838871"/>
                  </a:moveTo>
                  <a:lnTo>
                    <a:pt x="739267" y="1840306"/>
                  </a:lnTo>
                  <a:lnTo>
                    <a:pt x="739267" y="1851647"/>
                  </a:lnTo>
                  <a:lnTo>
                    <a:pt x="749185" y="1848802"/>
                  </a:lnTo>
                  <a:lnTo>
                    <a:pt x="749185" y="1838871"/>
                  </a:lnTo>
                  <a:close/>
                </a:path>
                <a:path w="1451610" h="2207895">
                  <a:moveTo>
                    <a:pt x="760539" y="1918309"/>
                  </a:moveTo>
                  <a:lnTo>
                    <a:pt x="752005" y="1919744"/>
                  </a:lnTo>
                  <a:lnTo>
                    <a:pt x="752005" y="1931098"/>
                  </a:lnTo>
                  <a:lnTo>
                    <a:pt x="760539" y="1928241"/>
                  </a:lnTo>
                  <a:lnTo>
                    <a:pt x="760539" y="1918309"/>
                  </a:lnTo>
                  <a:close/>
                </a:path>
                <a:path w="1451610" h="2207895">
                  <a:moveTo>
                    <a:pt x="760539" y="1877174"/>
                  </a:moveTo>
                  <a:lnTo>
                    <a:pt x="752005" y="1880019"/>
                  </a:lnTo>
                  <a:lnTo>
                    <a:pt x="752005" y="1889950"/>
                  </a:lnTo>
                  <a:lnTo>
                    <a:pt x="760539" y="1888528"/>
                  </a:lnTo>
                  <a:lnTo>
                    <a:pt x="760539" y="1877174"/>
                  </a:lnTo>
                  <a:close/>
                </a:path>
                <a:path w="1451610" h="2207895">
                  <a:moveTo>
                    <a:pt x="760539" y="1862988"/>
                  </a:moveTo>
                  <a:lnTo>
                    <a:pt x="752005" y="1865807"/>
                  </a:lnTo>
                  <a:lnTo>
                    <a:pt x="752005" y="1875751"/>
                  </a:lnTo>
                  <a:lnTo>
                    <a:pt x="760539" y="1872919"/>
                  </a:lnTo>
                  <a:lnTo>
                    <a:pt x="760539" y="1862988"/>
                  </a:lnTo>
                  <a:close/>
                </a:path>
                <a:path w="1451610" h="2207895">
                  <a:moveTo>
                    <a:pt x="760539" y="1848802"/>
                  </a:moveTo>
                  <a:lnTo>
                    <a:pt x="752005" y="1851647"/>
                  </a:lnTo>
                  <a:lnTo>
                    <a:pt x="752005" y="1861578"/>
                  </a:lnTo>
                  <a:lnTo>
                    <a:pt x="760539" y="1858733"/>
                  </a:lnTo>
                  <a:lnTo>
                    <a:pt x="760539" y="1848802"/>
                  </a:lnTo>
                  <a:close/>
                </a:path>
                <a:path w="1451610" h="2207895">
                  <a:moveTo>
                    <a:pt x="760539" y="1834591"/>
                  </a:moveTo>
                  <a:lnTo>
                    <a:pt x="752005" y="1837448"/>
                  </a:lnTo>
                  <a:lnTo>
                    <a:pt x="752005" y="1848802"/>
                  </a:lnTo>
                  <a:lnTo>
                    <a:pt x="760539" y="1845957"/>
                  </a:lnTo>
                  <a:lnTo>
                    <a:pt x="760539" y="1834591"/>
                  </a:lnTo>
                  <a:close/>
                </a:path>
                <a:path w="1451610" h="2207895">
                  <a:moveTo>
                    <a:pt x="771880" y="1914055"/>
                  </a:moveTo>
                  <a:lnTo>
                    <a:pt x="763371" y="1916912"/>
                  </a:lnTo>
                  <a:lnTo>
                    <a:pt x="763371" y="1928241"/>
                  </a:lnTo>
                  <a:lnTo>
                    <a:pt x="771880" y="1925421"/>
                  </a:lnTo>
                  <a:lnTo>
                    <a:pt x="771880" y="1914055"/>
                  </a:lnTo>
                  <a:close/>
                </a:path>
                <a:path w="1451610" h="2207895">
                  <a:moveTo>
                    <a:pt x="771880" y="1874342"/>
                  </a:moveTo>
                  <a:lnTo>
                    <a:pt x="763371" y="1875751"/>
                  </a:lnTo>
                  <a:lnTo>
                    <a:pt x="763371" y="1887093"/>
                  </a:lnTo>
                  <a:lnTo>
                    <a:pt x="771880" y="1884273"/>
                  </a:lnTo>
                  <a:lnTo>
                    <a:pt x="771880" y="1874342"/>
                  </a:lnTo>
                  <a:close/>
                </a:path>
                <a:path w="1451610" h="2207895">
                  <a:moveTo>
                    <a:pt x="771880" y="1860156"/>
                  </a:moveTo>
                  <a:lnTo>
                    <a:pt x="763371" y="1861578"/>
                  </a:lnTo>
                  <a:lnTo>
                    <a:pt x="763371" y="1872919"/>
                  </a:lnTo>
                  <a:lnTo>
                    <a:pt x="771880" y="1870087"/>
                  </a:lnTo>
                  <a:lnTo>
                    <a:pt x="771880" y="1860156"/>
                  </a:lnTo>
                  <a:close/>
                </a:path>
                <a:path w="1451610" h="2207895">
                  <a:moveTo>
                    <a:pt x="771880" y="1845957"/>
                  </a:moveTo>
                  <a:lnTo>
                    <a:pt x="763371" y="1848802"/>
                  </a:lnTo>
                  <a:lnTo>
                    <a:pt x="763371" y="1858733"/>
                  </a:lnTo>
                  <a:lnTo>
                    <a:pt x="771880" y="1857311"/>
                  </a:lnTo>
                  <a:lnTo>
                    <a:pt x="771880" y="1845957"/>
                  </a:lnTo>
                  <a:close/>
                </a:path>
                <a:path w="1451610" h="2207895">
                  <a:moveTo>
                    <a:pt x="771880" y="1831771"/>
                  </a:moveTo>
                  <a:lnTo>
                    <a:pt x="763371" y="1834591"/>
                  </a:lnTo>
                  <a:lnTo>
                    <a:pt x="763371" y="1844535"/>
                  </a:lnTo>
                  <a:lnTo>
                    <a:pt x="771880" y="1843125"/>
                  </a:lnTo>
                  <a:lnTo>
                    <a:pt x="771880" y="1831771"/>
                  </a:lnTo>
                  <a:close/>
                </a:path>
                <a:path w="1451610" h="2207895">
                  <a:moveTo>
                    <a:pt x="801700" y="1926844"/>
                  </a:moveTo>
                  <a:lnTo>
                    <a:pt x="0" y="2149602"/>
                  </a:lnTo>
                  <a:lnTo>
                    <a:pt x="0" y="2207780"/>
                  </a:lnTo>
                  <a:lnTo>
                    <a:pt x="801700" y="1977923"/>
                  </a:lnTo>
                  <a:lnTo>
                    <a:pt x="801700" y="1926844"/>
                  </a:lnTo>
                  <a:close/>
                </a:path>
                <a:path w="1451610" h="2207895">
                  <a:moveTo>
                    <a:pt x="1235875" y="5664"/>
                  </a:moveTo>
                  <a:lnTo>
                    <a:pt x="1234465" y="4254"/>
                  </a:lnTo>
                  <a:lnTo>
                    <a:pt x="1234465" y="1409"/>
                  </a:lnTo>
                  <a:lnTo>
                    <a:pt x="1233030" y="1409"/>
                  </a:lnTo>
                  <a:lnTo>
                    <a:pt x="1231607" y="0"/>
                  </a:lnTo>
                  <a:lnTo>
                    <a:pt x="1227366" y="0"/>
                  </a:lnTo>
                  <a:lnTo>
                    <a:pt x="1225956" y="1409"/>
                  </a:lnTo>
                  <a:lnTo>
                    <a:pt x="1224521" y="1409"/>
                  </a:lnTo>
                  <a:lnTo>
                    <a:pt x="1224521" y="9918"/>
                  </a:lnTo>
                  <a:lnTo>
                    <a:pt x="1225956" y="9918"/>
                  </a:lnTo>
                  <a:lnTo>
                    <a:pt x="1227366" y="11328"/>
                  </a:lnTo>
                  <a:lnTo>
                    <a:pt x="1228763" y="11328"/>
                  </a:lnTo>
                  <a:lnTo>
                    <a:pt x="1230172" y="12763"/>
                  </a:lnTo>
                  <a:lnTo>
                    <a:pt x="1233030" y="12763"/>
                  </a:lnTo>
                  <a:lnTo>
                    <a:pt x="1233030" y="17018"/>
                  </a:lnTo>
                  <a:lnTo>
                    <a:pt x="1227366" y="17018"/>
                  </a:lnTo>
                  <a:lnTo>
                    <a:pt x="1227366" y="14173"/>
                  </a:lnTo>
                  <a:lnTo>
                    <a:pt x="1224521" y="14173"/>
                  </a:lnTo>
                  <a:lnTo>
                    <a:pt x="1224521" y="17018"/>
                  </a:lnTo>
                  <a:lnTo>
                    <a:pt x="1227366" y="19850"/>
                  </a:lnTo>
                  <a:lnTo>
                    <a:pt x="1234465" y="19850"/>
                  </a:lnTo>
                  <a:lnTo>
                    <a:pt x="1234465" y="18440"/>
                  </a:lnTo>
                  <a:lnTo>
                    <a:pt x="1235875" y="18440"/>
                  </a:lnTo>
                  <a:lnTo>
                    <a:pt x="1235875" y="17018"/>
                  </a:lnTo>
                  <a:lnTo>
                    <a:pt x="1235875" y="11328"/>
                  </a:lnTo>
                  <a:lnTo>
                    <a:pt x="1234465" y="11328"/>
                  </a:lnTo>
                  <a:lnTo>
                    <a:pt x="1234465" y="9918"/>
                  </a:lnTo>
                  <a:lnTo>
                    <a:pt x="1233030" y="9918"/>
                  </a:lnTo>
                  <a:lnTo>
                    <a:pt x="1233030" y="8496"/>
                  </a:lnTo>
                  <a:lnTo>
                    <a:pt x="1228763" y="7073"/>
                  </a:lnTo>
                  <a:lnTo>
                    <a:pt x="1227366" y="7073"/>
                  </a:lnTo>
                  <a:lnTo>
                    <a:pt x="1227366" y="4254"/>
                  </a:lnTo>
                  <a:lnTo>
                    <a:pt x="1231607" y="4254"/>
                  </a:lnTo>
                  <a:lnTo>
                    <a:pt x="1233030" y="5664"/>
                  </a:lnTo>
                  <a:lnTo>
                    <a:pt x="1233030" y="7073"/>
                  </a:lnTo>
                  <a:lnTo>
                    <a:pt x="1235875" y="7073"/>
                  </a:lnTo>
                  <a:lnTo>
                    <a:pt x="1235875" y="5664"/>
                  </a:lnTo>
                  <a:close/>
                </a:path>
                <a:path w="1451610" h="2207895">
                  <a:moveTo>
                    <a:pt x="1248625" y="11341"/>
                  </a:moveTo>
                  <a:lnTo>
                    <a:pt x="1247241" y="11341"/>
                  </a:lnTo>
                  <a:lnTo>
                    <a:pt x="1247241" y="8496"/>
                  </a:lnTo>
                  <a:lnTo>
                    <a:pt x="1245793" y="8496"/>
                  </a:lnTo>
                  <a:lnTo>
                    <a:pt x="1245793" y="11341"/>
                  </a:lnTo>
                  <a:lnTo>
                    <a:pt x="1245793" y="12763"/>
                  </a:lnTo>
                  <a:lnTo>
                    <a:pt x="1242974" y="12763"/>
                  </a:lnTo>
                  <a:lnTo>
                    <a:pt x="1240116" y="12763"/>
                  </a:lnTo>
                  <a:lnTo>
                    <a:pt x="1240116" y="11341"/>
                  </a:lnTo>
                  <a:lnTo>
                    <a:pt x="1241526" y="11341"/>
                  </a:lnTo>
                  <a:lnTo>
                    <a:pt x="1241526" y="9918"/>
                  </a:lnTo>
                  <a:lnTo>
                    <a:pt x="1242974" y="9918"/>
                  </a:lnTo>
                  <a:lnTo>
                    <a:pt x="1244384" y="9918"/>
                  </a:lnTo>
                  <a:lnTo>
                    <a:pt x="1245793" y="11341"/>
                  </a:lnTo>
                  <a:lnTo>
                    <a:pt x="1245793" y="8496"/>
                  </a:lnTo>
                  <a:lnTo>
                    <a:pt x="1245793" y="7086"/>
                  </a:lnTo>
                  <a:lnTo>
                    <a:pt x="1242974" y="7086"/>
                  </a:lnTo>
                  <a:lnTo>
                    <a:pt x="1238681" y="7086"/>
                  </a:lnTo>
                  <a:lnTo>
                    <a:pt x="1238681" y="9918"/>
                  </a:lnTo>
                  <a:lnTo>
                    <a:pt x="1237284" y="9918"/>
                  </a:lnTo>
                  <a:lnTo>
                    <a:pt x="1237284" y="17018"/>
                  </a:lnTo>
                  <a:lnTo>
                    <a:pt x="1238681" y="17018"/>
                  </a:lnTo>
                  <a:lnTo>
                    <a:pt x="1238681" y="19862"/>
                  </a:lnTo>
                  <a:lnTo>
                    <a:pt x="1240116" y="19862"/>
                  </a:lnTo>
                  <a:lnTo>
                    <a:pt x="1241526" y="21272"/>
                  </a:lnTo>
                  <a:lnTo>
                    <a:pt x="1242974" y="21272"/>
                  </a:lnTo>
                  <a:lnTo>
                    <a:pt x="1245793" y="21272"/>
                  </a:lnTo>
                  <a:lnTo>
                    <a:pt x="1245793" y="19862"/>
                  </a:lnTo>
                  <a:lnTo>
                    <a:pt x="1247241" y="19862"/>
                  </a:lnTo>
                  <a:lnTo>
                    <a:pt x="1247241" y="18440"/>
                  </a:lnTo>
                  <a:lnTo>
                    <a:pt x="1248625" y="17018"/>
                  </a:lnTo>
                  <a:lnTo>
                    <a:pt x="1244384" y="17018"/>
                  </a:lnTo>
                  <a:lnTo>
                    <a:pt x="1244384" y="18440"/>
                  </a:lnTo>
                  <a:lnTo>
                    <a:pt x="1242974" y="18440"/>
                  </a:lnTo>
                  <a:lnTo>
                    <a:pt x="1240116" y="15608"/>
                  </a:lnTo>
                  <a:lnTo>
                    <a:pt x="1242974" y="15608"/>
                  </a:lnTo>
                  <a:lnTo>
                    <a:pt x="1248625" y="15608"/>
                  </a:lnTo>
                  <a:lnTo>
                    <a:pt x="1248625" y="11341"/>
                  </a:lnTo>
                  <a:close/>
                </a:path>
                <a:path w="1451610" h="2207895">
                  <a:moveTo>
                    <a:pt x="1259967" y="9918"/>
                  </a:moveTo>
                  <a:lnTo>
                    <a:pt x="1258595" y="8496"/>
                  </a:lnTo>
                  <a:lnTo>
                    <a:pt x="1257160" y="8496"/>
                  </a:lnTo>
                  <a:lnTo>
                    <a:pt x="1257160" y="7086"/>
                  </a:lnTo>
                  <a:lnTo>
                    <a:pt x="1254302" y="7086"/>
                  </a:lnTo>
                  <a:lnTo>
                    <a:pt x="1254302" y="8496"/>
                  </a:lnTo>
                  <a:lnTo>
                    <a:pt x="1252893" y="9918"/>
                  </a:lnTo>
                  <a:lnTo>
                    <a:pt x="1252893" y="7086"/>
                  </a:lnTo>
                  <a:lnTo>
                    <a:pt x="1250035" y="7086"/>
                  </a:lnTo>
                  <a:lnTo>
                    <a:pt x="1250035" y="21272"/>
                  </a:lnTo>
                  <a:lnTo>
                    <a:pt x="1252893" y="21272"/>
                  </a:lnTo>
                  <a:lnTo>
                    <a:pt x="1252893" y="12763"/>
                  </a:lnTo>
                  <a:lnTo>
                    <a:pt x="1254302" y="11341"/>
                  </a:lnTo>
                  <a:lnTo>
                    <a:pt x="1257160" y="11341"/>
                  </a:lnTo>
                  <a:lnTo>
                    <a:pt x="1257160" y="22694"/>
                  </a:lnTo>
                  <a:lnTo>
                    <a:pt x="1259967" y="22694"/>
                  </a:lnTo>
                  <a:lnTo>
                    <a:pt x="1259967" y="11341"/>
                  </a:lnTo>
                  <a:lnTo>
                    <a:pt x="1259967" y="9918"/>
                  </a:lnTo>
                  <a:close/>
                </a:path>
                <a:path w="1451610" h="2207895">
                  <a:moveTo>
                    <a:pt x="1268514" y="8496"/>
                  </a:moveTo>
                  <a:lnTo>
                    <a:pt x="1265669" y="8496"/>
                  </a:lnTo>
                  <a:lnTo>
                    <a:pt x="1265669" y="5664"/>
                  </a:lnTo>
                  <a:lnTo>
                    <a:pt x="1264259" y="5664"/>
                  </a:lnTo>
                  <a:lnTo>
                    <a:pt x="1264259" y="8496"/>
                  </a:lnTo>
                  <a:lnTo>
                    <a:pt x="1261402" y="8496"/>
                  </a:lnTo>
                  <a:lnTo>
                    <a:pt x="1261402" y="11341"/>
                  </a:lnTo>
                  <a:lnTo>
                    <a:pt x="1264259" y="11341"/>
                  </a:lnTo>
                  <a:lnTo>
                    <a:pt x="1264259" y="22694"/>
                  </a:lnTo>
                  <a:lnTo>
                    <a:pt x="1268514" y="22694"/>
                  </a:lnTo>
                  <a:lnTo>
                    <a:pt x="1268514" y="19862"/>
                  </a:lnTo>
                  <a:lnTo>
                    <a:pt x="1265669" y="19862"/>
                  </a:lnTo>
                  <a:lnTo>
                    <a:pt x="1265669" y="11341"/>
                  </a:lnTo>
                  <a:lnTo>
                    <a:pt x="1268514" y="11341"/>
                  </a:lnTo>
                  <a:lnTo>
                    <a:pt x="1268514" y="8496"/>
                  </a:lnTo>
                  <a:close/>
                </a:path>
                <a:path w="1451610" h="2207895">
                  <a:moveTo>
                    <a:pt x="1275588" y="9918"/>
                  </a:moveTo>
                  <a:lnTo>
                    <a:pt x="1274178" y="9918"/>
                  </a:lnTo>
                  <a:lnTo>
                    <a:pt x="1272755" y="11341"/>
                  </a:lnTo>
                  <a:lnTo>
                    <a:pt x="1272755" y="9918"/>
                  </a:lnTo>
                  <a:lnTo>
                    <a:pt x="1269911" y="8496"/>
                  </a:lnTo>
                  <a:lnTo>
                    <a:pt x="1269911" y="24104"/>
                  </a:lnTo>
                  <a:lnTo>
                    <a:pt x="1272755" y="24104"/>
                  </a:lnTo>
                  <a:lnTo>
                    <a:pt x="1272755" y="14173"/>
                  </a:lnTo>
                  <a:lnTo>
                    <a:pt x="1274178" y="14173"/>
                  </a:lnTo>
                  <a:lnTo>
                    <a:pt x="1274178" y="12763"/>
                  </a:lnTo>
                  <a:lnTo>
                    <a:pt x="1275588" y="12763"/>
                  </a:lnTo>
                  <a:lnTo>
                    <a:pt x="1275588" y="11341"/>
                  </a:lnTo>
                  <a:lnTo>
                    <a:pt x="1275588" y="9918"/>
                  </a:lnTo>
                  <a:close/>
                </a:path>
                <a:path w="1451610" h="2207895">
                  <a:moveTo>
                    <a:pt x="1288389" y="14173"/>
                  </a:moveTo>
                  <a:lnTo>
                    <a:pt x="1286954" y="14173"/>
                  </a:lnTo>
                  <a:lnTo>
                    <a:pt x="1286954" y="11341"/>
                  </a:lnTo>
                  <a:lnTo>
                    <a:pt x="1285532" y="11341"/>
                  </a:lnTo>
                  <a:lnTo>
                    <a:pt x="1285532" y="14173"/>
                  </a:lnTo>
                  <a:lnTo>
                    <a:pt x="1285532" y="21272"/>
                  </a:lnTo>
                  <a:lnTo>
                    <a:pt x="1282687" y="21272"/>
                  </a:lnTo>
                  <a:lnTo>
                    <a:pt x="1281239" y="21272"/>
                  </a:lnTo>
                  <a:lnTo>
                    <a:pt x="1281239" y="19862"/>
                  </a:lnTo>
                  <a:lnTo>
                    <a:pt x="1279829" y="18440"/>
                  </a:lnTo>
                  <a:lnTo>
                    <a:pt x="1279829" y="15608"/>
                  </a:lnTo>
                  <a:lnTo>
                    <a:pt x="1281239" y="15608"/>
                  </a:lnTo>
                  <a:lnTo>
                    <a:pt x="1281239" y="14173"/>
                  </a:lnTo>
                  <a:lnTo>
                    <a:pt x="1282687" y="12763"/>
                  </a:lnTo>
                  <a:lnTo>
                    <a:pt x="1284097" y="12763"/>
                  </a:lnTo>
                  <a:lnTo>
                    <a:pt x="1284097" y="14173"/>
                  </a:lnTo>
                  <a:lnTo>
                    <a:pt x="1285532" y="14173"/>
                  </a:lnTo>
                  <a:lnTo>
                    <a:pt x="1285532" y="11341"/>
                  </a:lnTo>
                  <a:lnTo>
                    <a:pt x="1284097" y="9931"/>
                  </a:lnTo>
                  <a:lnTo>
                    <a:pt x="1282687" y="9931"/>
                  </a:lnTo>
                  <a:lnTo>
                    <a:pt x="1279829" y="9931"/>
                  </a:lnTo>
                  <a:lnTo>
                    <a:pt x="1279829" y="11341"/>
                  </a:lnTo>
                  <a:lnTo>
                    <a:pt x="1278445" y="11341"/>
                  </a:lnTo>
                  <a:lnTo>
                    <a:pt x="1278445" y="12763"/>
                  </a:lnTo>
                  <a:lnTo>
                    <a:pt x="1277023" y="14173"/>
                  </a:lnTo>
                  <a:lnTo>
                    <a:pt x="1277023" y="19862"/>
                  </a:lnTo>
                  <a:lnTo>
                    <a:pt x="1278445" y="21272"/>
                  </a:lnTo>
                  <a:lnTo>
                    <a:pt x="1278445" y="22694"/>
                  </a:lnTo>
                  <a:lnTo>
                    <a:pt x="1279829" y="24117"/>
                  </a:lnTo>
                  <a:lnTo>
                    <a:pt x="1281239" y="24117"/>
                  </a:lnTo>
                  <a:lnTo>
                    <a:pt x="1282687" y="25539"/>
                  </a:lnTo>
                  <a:lnTo>
                    <a:pt x="1284097" y="25539"/>
                  </a:lnTo>
                  <a:lnTo>
                    <a:pt x="1285532" y="24117"/>
                  </a:lnTo>
                  <a:lnTo>
                    <a:pt x="1286954" y="24117"/>
                  </a:lnTo>
                  <a:lnTo>
                    <a:pt x="1286954" y="22694"/>
                  </a:lnTo>
                  <a:lnTo>
                    <a:pt x="1288389" y="21272"/>
                  </a:lnTo>
                  <a:lnTo>
                    <a:pt x="1288389" y="14173"/>
                  </a:lnTo>
                  <a:close/>
                </a:path>
                <a:path w="1451610" h="2207895">
                  <a:moveTo>
                    <a:pt x="1301115" y="15595"/>
                  </a:moveTo>
                  <a:lnTo>
                    <a:pt x="1299718" y="15595"/>
                  </a:lnTo>
                  <a:lnTo>
                    <a:pt x="1299718" y="12763"/>
                  </a:lnTo>
                  <a:lnTo>
                    <a:pt x="1298308" y="12763"/>
                  </a:lnTo>
                  <a:lnTo>
                    <a:pt x="1298308" y="11341"/>
                  </a:lnTo>
                  <a:lnTo>
                    <a:pt x="1294041" y="11341"/>
                  </a:lnTo>
                  <a:lnTo>
                    <a:pt x="1291196" y="11341"/>
                  </a:lnTo>
                  <a:lnTo>
                    <a:pt x="1291196" y="25539"/>
                  </a:lnTo>
                  <a:lnTo>
                    <a:pt x="1294041" y="25539"/>
                  </a:lnTo>
                  <a:lnTo>
                    <a:pt x="1294041" y="15595"/>
                  </a:lnTo>
                  <a:lnTo>
                    <a:pt x="1295463" y="14173"/>
                  </a:lnTo>
                  <a:lnTo>
                    <a:pt x="1296873" y="14173"/>
                  </a:lnTo>
                  <a:lnTo>
                    <a:pt x="1296873" y="25539"/>
                  </a:lnTo>
                  <a:lnTo>
                    <a:pt x="1301115" y="26949"/>
                  </a:lnTo>
                  <a:lnTo>
                    <a:pt x="1301115" y="15595"/>
                  </a:lnTo>
                  <a:close/>
                </a:path>
                <a:path w="1451610" h="2207895">
                  <a:moveTo>
                    <a:pt x="1321003" y="21272"/>
                  </a:moveTo>
                  <a:lnTo>
                    <a:pt x="1319593" y="19862"/>
                  </a:lnTo>
                  <a:lnTo>
                    <a:pt x="1319593" y="18440"/>
                  </a:lnTo>
                  <a:lnTo>
                    <a:pt x="1318183" y="17018"/>
                  </a:lnTo>
                  <a:lnTo>
                    <a:pt x="1316736" y="17018"/>
                  </a:lnTo>
                  <a:lnTo>
                    <a:pt x="1312468" y="15608"/>
                  </a:lnTo>
                  <a:lnTo>
                    <a:pt x="1312468" y="14173"/>
                  </a:lnTo>
                  <a:lnTo>
                    <a:pt x="1311033" y="14173"/>
                  </a:lnTo>
                  <a:lnTo>
                    <a:pt x="1311033" y="12763"/>
                  </a:lnTo>
                  <a:lnTo>
                    <a:pt x="1312468" y="11341"/>
                  </a:lnTo>
                  <a:lnTo>
                    <a:pt x="1316736" y="11341"/>
                  </a:lnTo>
                  <a:lnTo>
                    <a:pt x="1316736" y="14173"/>
                  </a:lnTo>
                  <a:lnTo>
                    <a:pt x="1319593" y="14173"/>
                  </a:lnTo>
                  <a:lnTo>
                    <a:pt x="1319593" y="11341"/>
                  </a:lnTo>
                  <a:lnTo>
                    <a:pt x="1318183" y="9918"/>
                  </a:lnTo>
                  <a:lnTo>
                    <a:pt x="1318183" y="8496"/>
                  </a:lnTo>
                  <a:lnTo>
                    <a:pt x="1316736" y="8496"/>
                  </a:lnTo>
                  <a:lnTo>
                    <a:pt x="1315326" y="7086"/>
                  </a:lnTo>
                  <a:lnTo>
                    <a:pt x="1312468" y="7086"/>
                  </a:lnTo>
                  <a:lnTo>
                    <a:pt x="1311033" y="8496"/>
                  </a:lnTo>
                  <a:lnTo>
                    <a:pt x="1309674" y="8496"/>
                  </a:lnTo>
                  <a:lnTo>
                    <a:pt x="1309674" y="9918"/>
                  </a:lnTo>
                  <a:lnTo>
                    <a:pt x="1308227" y="11341"/>
                  </a:lnTo>
                  <a:lnTo>
                    <a:pt x="1308227" y="15608"/>
                  </a:lnTo>
                  <a:lnTo>
                    <a:pt x="1309674" y="17018"/>
                  </a:lnTo>
                  <a:lnTo>
                    <a:pt x="1311033" y="17018"/>
                  </a:lnTo>
                  <a:lnTo>
                    <a:pt x="1311033" y="18440"/>
                  </a:lnTo>
                  <a:lnTo>
                    <a:pt x="1313891" y="18440"/>
                  </a:lnTo>
                  <a:lnTo>
                    <a:pt x="1315326" y="19862"/>
                  </a:lnTo>
                  <a:lnTo>
                    <a:pt x="1316736" y="19862"/>
                  </a:lnTo>
                  <a:lnTo>
                    <a:pt x="1316736" y="24117"/>
                  </a:lnTo>
                  <a:lnTo>
                    <a:pt x="1312468" y="24117"/>
                  </a:lnTo>
                  <a:lnTo>
                    <a:pt x="1312468" y="22694"/>
                  </a:lnTo>
                  <a:lnTo>
                    <a:pt x="1311033" y="22694"/>
                  </a:lnTo>
                  <a:lnTo>
                    <a:pt x="1311033" y="21272"/>
                  </a:lnTo>
                  <a:lnTo>
                    <a:pt x="1308227" y="21272"/>
                  </a:lnTo>
                  <a:lnTo>
                    <a:pt x="1308227" y="24117"/>
                  </a:lnTo>
                  <a:lnTo>
                    <a:pt x="1309674" y="25539"/>
                  </a:lnTo>
                  <a:lnTo>
                    <a:pt x="1311033" y="26949"/>
                  </a:lnTo>
                  <a:lnTo>
                    <a:pt x="1312468" y="26949"/>
                  </a:lnTo>
                  <a:lnTo>
                    <a:pt x="1313891" y="28384"/>
                  </a:lnTo>
                  <a:lnTo>
                    <a:pt x="1316736" y="28384"/>
                  </a:lnTo>
                  <a:lnTo>
                    <a:pt x="1318183" y="26949"/>
                  </a:lnTo>
                  <a:lnTo>
                    <a:pt x="1319593" y="26949"/>
                  </a:lnTo>
                  <a:lnTo>
                    <a:pt x="1319593" y="24117"/>
                  </a:lnTo>
                  <a:lnTo>
                    <a:pt x="1321003" y="24117"/>
                  </a:lnTo>
                  <a:lnTo>
                    <a:pt x="1321003" y="21272"/>
                  </a:lnTo>
                  <a:close/>
                </a:path>
                <a:path w="1451610" h="2207895">
                  <a:moveTo>
                    <a:pt x="1336611" y="15608"/>
                  </a:moveTo>
                  <a:lnTo>
                    <a:pt x="1333754" y="15608"/>
                  </a:lnTo>
                  <a:lnTo>
                    <a:pt x="1332344" y="25539"/>
                  </a:lnTo>
                  <a:lnTo>
                    <a:pt x="1330947" y="15608"/>
                  </a:lnTo>
                  <a:lnTo>
                    <a:pt x="1328102" y="14185"/>
                  </a:lnTo>
                  <a:lnTo>
                    <a:pt x="1326667" y="24117"/>
                  </a:lnTo>
                  <a:lnTo>
                    <a:pt x="1325245" y="14185"/>
                  </a:lnTo>
                  <a:lnTo>
                    <a:pt x="1321003" y="14185"/>
                  </a:lnTo>
                  <a:lnTo>
                    <a:pt x="1325245" y="28384"/>
                  </a:lnTo>
                  <a:lnTo>
                    <a:pt x="1328102" y="28384"/>
                  </a:lnTo>
                  <a:lnTo>
                    <a:pt x="1329512" y="18453"/>
                  </a:lnTo>
                  <a:lnTo>
                    <a:pt x="1330947" y="28384"/>
                  </a:lnTo>
                  <a:lnTo>
                    <a:pt x="1333754" y="28384"/>
                  </a:lnTo>
                  <a:lnTo>
                    <a:pt x="1336611" y="15608"/>
                  </a:lnTo>
                  <a:close/>
                </a:path>
                <a:path w="1451610" h="2207895">
                  <a:moveTo>
                    <a:pt x="1340878" y="15595"/>
                  </a:moveTo>
                  <a:lnTo>
                    <a:pt x="1338033" y="15595"/>
                  </a:lnTo>
                  <a:lnTo>
                    <a:pt x="1338033" y="28371"/>
                  </a:lnTo>
                  <a:lnTo>
                    <a:pt x="1340878" y="29794"/>
                  </a:lnTo>
                  <a:lnTo>
                    <a:pt x="1340878" y="15595"/>
                  </a:lnTo>
                  <a:close/>
                </a:path>
                <a:path w="1451610" h="2207895">
                  <a:moveTo>
                    <a:pt x="1340878" y="9918"/>
                  </a:moveTo>
                  <a:lnTo>
                    <a:pt x="1338021" y="9918"/>
                  </a:lnTo>
                  <a:lnTo>
                    <a:pt x="1338021" y="14173"/>
                  </a:lnTo>
                  <a:lnTo>
                    <a:pt x="1340878" y="14173"/>
                  </a:lnTo>
                  <a:lnTo>
                    <a:pt x="1340878" y="9918"/>
                  </a:lnTo>
                  <a:close/>
                </a:path>
                <a:path w="1451610" h="2207895">
                  <a:moveTo>
                    <a:pt x="1347965" y="12763"/>
                  </a:moveTo>
                  <a:lnTo>
                    <a:pt x="1343672" y="12763"/>
                  </a:lnTo>
                  <a:lnTo>
                    <a:pt x="1343672" y="15608"/>
                  </a:lnTo>
                  <a:lnTo>
                    <a:pt x="1342288" y="15608"/>
                  </a:lnTo>
                  <a:lnTo>
                    <a:pt x="1342288" y="18440"/>
                  </a:lnTo>
                  <a:lnTo>
                    <a:pt x="1343672" y="18440"/>
                  </a:lnTo>
                  <a:lnTo>
                    <a:pt x="1343672" y="28384"/>
                  </a:lnTo>
                  <a:lnTo>
                    <a:pt x="1345120" y="28384"/>
                  </a:lnTo>
                  <a:lnTo>
                    <a:pt x="1345120" y="29794"/>
                  </a:lnTo>
                  <a:lnTo>
                    <a:pt x="1347965" y="29794"/>
                  </a:lnTo>
                  <a:lnTo>
                    <a:pt x="1347965" y="12763"/>
                  </a:lnTo>
                  <a:close/>
                </a:path>
                <a:path w="1451610" h="2207895">
                  <a:moveTo>
                    <a:pt x="1359306" y="18440"/>
                  </a:moveTo>
                  <a:lnTo>
                    <a:pt x="1357896" y="18440"/>
                  </a:lnTo>
                  <a:lnTo>
                    <a:pt x="1357896" y="17018"/>
                  </a:lnTo>
                  <a:lnTo>
                    <a:pt x="1352232" y="17018"/>
                  </a:lnTo>
                  <a:lnTo>
                    <a:pt x="1350797" y="18440"/>
                  </a:lnTo>
                  <a:lnTo>
                    <a:pt x="1350797" y="21272"/>
                  </a:lnTo>
                  <a:lnTo>
                    <a:pt x="1349387" y="21272"/>
                  </a:lnTo>
                  <a:lnTo>
                    <a:pt x="1349387" y="26949"/>
                  </a:lnTo>
                  <a:lnTo>
                    <a:pt x="1350797" y="26949"/>
                  </a:lnTo>
                  <a:lnTo>
                    <a:pt x="1350797" y="28371"/>
                  </a:lnTo>
                  <a:lnTo>
                    <a:pt x="1353629" y="31203"/>
                  </a:lnTo>
                  <a:lnTo>
                    <a:pt x="1357896" y="31203"/>
                  </a:lnTo>
                  <a:lnTo>
                    <a:pt x="1357896" y="28371"/>
                  </a:lnTo>
                  <a:lnTo>
                    <a:pt x="1359306" y="28371"/>
                  </a:lnTo>
                  <a:lnTo>
                    <a:pt x="1359306" y="26949"/>
                  </a:lnTo>
                  <a:lnTo>
                    <a:pt x="1357896" y="25539"/>
                  </a:lnTo>
                  <a:lnTo>
                    <a:pt x="1357896" y="26949"/>
                  </a:lnTo>
                  <a:lnTo>
                    <a:pt x="1356474" y="26949"/>
                  </a:lnTo>
                  <a:lnTo>
                    <a:pt x="1356474" y="28371"/>
                  </a:lnTo>
                  <a:lnTo>
                    <a:pt x="1353629" y="28371"/>
                  </a:lnTo>
                  <a:lnTo>
                    <a:pt x="1353629" y="19850"/>
                  </a:lnTo>
                  <a:lnTo>
                    <a:pt x="1356474" y="19850"/>
                  </a:lnTo>
                  <a:lnTo>
                    <a:pt x="1356474" y="21272"/>
                  </a:lnTo>
                  <a:lnTo>
                    <a:pt x="1357896" y="21272"/>
                  </a:lnTo>
                  <a:lnTo>
                    <a:pt x="1357896" y="22694"/>
                  </a:lnTo>
                  <a:lnTo>
                    <a:pt x="1359306" y="22694"/>
                  </a:lnTo>
                  <a:lnTo>
                    <a:pt x="1359306" y="19850"/>
                  </a:lnTo>
                  <a:lnTo>
                    <a:pt x="1359306" y="18440"/>
                  </a:lnTo>
                  <a:close/>
                </a:path>
                <a:path w="1451610" h="2207895">
                  <a:moveTo>
                    <a:pt x="1370660" y="18453"/>
                  </a:moveTo>
                  <a:lnTo>
                    <a:pt x="1369250" y="18453"/>
                  </a:lnTo>
                  <a:lnTo>
                    <a:pt x="1369250" y="17030"/>
                  </a:lnTo>
                  <a:lnTo>
                    <a:pt x="1366393" y="17030"/>
                  </a:lnTo>
                  <a:lnTo>
                    <a:pt x="1366393" y="18453"/>
                  </a:lnTo>
                  <a:lnTo>
                    <a:pt x="1364957" y="18453"/>
                  </a:lnTo>
                  <a:lnTo>
                    <a:pt x="1364957" y="12776"/>
                  </a:lnTo>
                  <a:lnTo>
                    <a:pt x="1362151" y="12776"/>
                  </a:lnTo>
                  <a:lnTo>
                    <a:pt x="1362151" y="31216"/>
                  </a:lnTo>
                  <a:lnTo>
                    <a:pt x="1364957" y="31216"/>
                  </a:lnTo>
                  <a:lnTo>
                    <a:pt x="1364957" y="21272"/>
                  </a:lnTo>
                  <a:lnTo>
                    <a:pt x="1366393" y="21272"/>
                  </a:lnTo>
                  <a:lnTo>
                    <a:pt x="1366393" y="19862"/>
                  </a:lnTo>
                  <a:lnTo>
                    <a:pt x="1367815" y="21272"/>
                  </a:lnTo>
                  <a:lnTo>
                    <a:pt x="1369250" y="21272"/>
                  </a:lnTo>
                  <a:lnTo>
                    <a:pt x="1369250" y="31216"/>
                  </a:lnTo>
                  <a:lnTo>
                    <a:pt x="1370660" y="32639"/>
                  </a:lnTo>
                  <a:lnTo>
                    <a:pt x="1370660" y="18453"/>
                  </a:lnTo>
                  <a:close/>
                </a:path>
                <a:path w="1451610" h="2207895">
                  <a:moveTo>
                    <a:pt x="1384833" y="25539"/>
                  </a:moveTo>
                  <a:lnTo>
                    <a:pt x="1383436" y="24117"/>
                  </a:lnTo>
                  <a:lnTo>
                    <a:pt x="1383436" y="21272"/>
                  </a:lnTo>
                  <a:lnTo>
                    <a:pt x="1382026" y="19862"/>
                  </a:lnTo>
                  <a:lnTo>
                    <a:pt x="1382026" y="18453"/>
                  </a:lnTo>
                  <a:lnTo>
                    <a:pt x="1380591" y="18453"/>
                  </a:lnTo>
                  <a:lnTo>
                    <a:pt x="1380591" y="22707"/>
                  </a:lnTo>
                  <a:lnTo>
                    <a:pt x="1380591" y="29794"/>
                  </a:lnTo>
                  <a:lnTo>
                    <a:pt x="1379169" y="29794"/>
                  </a:lnTo>
                  <a:lnTo>
                    <a:pt x="1377759" y="29794"/>
                  </a:lnTo>
                  <a:lnTo>
                    <a:pt x="1377759" y="28384"/>
                  </a:lnTo>
                  <a:lnTo>
                    <a:pt x="1376324" y="28384"/>
                  </a:lnTo>
                  <a:lnTo>
                    <a:pt x="1376324" y="24117"/>
                  </a:lnTo>
                  <a:lnTo>
                    <a:pt x="1377759" y="24117"/>
                  </a:lnTo>
                  <a:lnTo>
                    <a:pt x="1377759" y="21272"/>
                  </a:lnTo>
                  <a:lnTo>
                    <a:pt x="1379169" y="21272"/>
                  </a:lnTo>
                  <a:lnTo>
                    <a:pt x="1379169" y="22707"/>
                  </a:lnTo>
                  <a:lnTo>
                    <a:pt x="1380591" y="22707"/>
                  </a:lnTo>
                  <a:lnTo>
                    <a:pt x="1380591" y="18453"/>
                  </a:lnTo>
                  <a:lnTo>
                    <a:pt x="1379169" y="18453"/>
                  </a:lnTo>
                  <a:lnTo>
                    <a:pt x="1377759" y="18453"/>
                  </a:lnTo>
                  <a:lnTo>
                    <a:pt x="1377759" y="19862"/>
                  </a:lnTo>
                  <a:lnTo>
                    <a:pt x="1376324" y="19862"/>
                  </a:lnTo>
                  <a:lnTo>
                    <a:pt x="1376324" y="14185"/>
                  </a:lnTo>
                  <a:lnTo>
                    <a:pt x="1373517" y="14185"/>
                  </a:lnTo>
                  <a:lnTo>
                    <a:pt x="1373517" y="32639"/>
                  </a:lnTo>
                  <a:lnTo>
                    <a:pt x="1376324" y="32639"/>
                  </a:lnTo>
                  <a:lnTo>
                    <a:pt x="1376324" y="31203"/>
                  </a:lnTo>
                  <a:lnTo>
                    <a:pt x="1377759" y="31203"/>
                  </a:lnTo>
                  <a:lnTo>
                    <a:pt x="1377759" y="32639"/>
                  </a:lnTo>
                  <a:lnTo>
                    <a:pt x="1379169" y="32639"/>
                  </a:lnTo>
                  <a:lnTo>
                    <a:pt x="1382026" y="32639"/>
                  </a:lnTo>
                  <a:lnTo>
                    <a:pt x="1383436" y="31203"/>
                  </a:lnTo>
                  <a:lnTo>
                    <a:pt x="1383436" y="28384"/>
                  </a:lnTo>
                  <a:lnTo>
                    <a:pt x="1384833" y="28384"/>
                  </a:lnTo>
                  <a:lnTo>
                    <a:pt x="1384833" y="25539"/>
                  </a:lnTo>
                  <a:close/>
                </a:path>
                <a:path w="1451610" h="2207895">
                  <a:moveTo>
                    <a:pt x="1396187" y="22694"/>
                  </a:moveTo>
                  <a:lnTo>
                    <a:pt x="1394752" y="22694"/>
                  </a:lnTo>
                  <a:lnTo>
                    <a:pt x="1394752" y="21272"/>
                  </a:lnTo>
                  <a:lnTo>
                    <a:pt x="1393380" y="21272"/>
                  </a:lnTo>
                  <a:lnTo>
                    <a:pt x="1393380" y="24117"/>
                  </a:lnTo>
                  <a:lnTo>
                    <a:pt x="1393380" y="29794"/>
                  </a:lnTo>
                  <a:lnTo>
                    <a:pt x="1391945" y="29794"/>
                  </a:lnTo>
                  <a:lnTo>
                    <a:pt x="1391945" y="31203"/>
                  </a:lnTo>
                  <a:lnTo>
                    <a:pt x="1390535" y="31203"/>
                  </a:lnTo>
                  <a:lnTo>
                    <a:pt x="1389100" y="31203"/>
                  </a:lnTo>
                  <a:lnTo>
                    <a:pt x="1389100" y="22694"/>
                  </a:lnTo>
                  <a:lnTo>
                    <a:pt x="1390535" y="22694"/>
                  </a:lnTo>
                  <a:lnTo>
                    <a:pt x="1391945" y="22694"/>
                  </a:lnTo>
                  <a:lnTo>
                    <a:pt x="1391945" y="24117"/>
                  </a:lnTo>
                  <a:lnTo>
                    <a:pt x="1393380" y="24117"/>
                  </a:lnTo>
                  <a:lnTo>
                    <a:pt x="1393380" y="21272"/>
                  </a:lnTo>
                  <a:lnTo>
                    <a:pt x="1393380" y="19862"/>
                  </a:lnTo>
                  <a:lnTo>
                    <a:pt x="1390535" y="19862"/>
                  </a:lnTo>
                  <a:lnTo>
                    <a:pt x="1387678" y="19862"/>
                  </a:lnTo>
                  <a:lnTo>
                    <a:pt x="1387678" y="21272"/>
                  </a:lnTo>
                  <a:lnTo>
                    <a:pt x="1386268" y="21272"/>
                  </a:lnTo>
                  <a:lnTo>
                    <a:pt x="1386268" y="31203"/>
                  </a:lnTo>
                  <a:lnTo>
                    <a:pt x="1387678" y="32639"/>
                  </a:lnTo>
                  <a:lnTo>
                    <a:pt x="1389100" y="32639"/>
                  </a:lnTo>
                  <a:lnTo>
                    <a:pt x="1389100" y="34048"/>
                  </a:lnTo>
                  <a:lnTo>
                    <a:pt x="1390535" y="34048"/>
                  </a:lnTo>
                  <a:lnTo>
                    <a:pt x="1394752" y="34048"/>
                  </a:lnTo>
                  <a:lnTo>
                    <a:pt x="1394752" y="32639"/>
                  </a:lnTo>
                  <a:lnTo>
                    <a:pt x="1396187" y="31203"/>
                  </a:lnTo>
                  <a:lnTo>
                    <a:pt x="1396187" y="22694"/>
                  </a:lnTo>
                  <a:close/>
                </a:path>
                <a:path w="1451610" h="2207895">
                  <a:moveTo>
                    <a:pt x="1407553" y="24117"/>
                  </a:moveTo>
                  <a:lnTo>
                    <a:pt x="1406105" y="24117"/>
                  </a:lnTo>
                  <a:lnTo>
                    <a:pt x="1406105" y="22707"/>
                  </a:lnTo>
                  <a:lnTo>
                    <a:pt x="1404721" y="21272"/>
                  </a:lnTo>
                  <a:lnTo>
                    <a:pt x="1404721" y="28384"/>
                  </a:lnTo>
                  <a:lnTo>
                    <a:pt x="1404721" y="29794"/>
                  </a:lnTo>
                  <a:lnTo>
                    <a:pt x="1403311" y="31216"/>
                  </a:lnTo>
                  <a:lnTo>
                    <a:pt x="1403311" y="32639"/>
                  </a:lnTo>
                  <a:lnTo>
                    <a:pt x="1401889" y="32639"/>
                  </a:lnTo>
                  <a:lnTo>
                    <a:pt x="1400454" y="32639"/>
                  </a:lnTo>
                  <a:lnTo>
                    <a:pt x="1400454" y="28384"/>
                  </a:lnTo>
                  <a:lnTo>
                    <a:pt x="1401889" y="28384"/>
                  </a:lnTo>
                  <a:lnTo>
                    <a:pt x="1404721" y="28384"/>
                  </a:lnTo>
                  <a:lnTo>
                    <a:pt x="1404721" y="21272"/>
                  </a:lnTo>
                  <a:lnTo>
                    <a:pt x="1401889" y="21272"/>
                  </a:lnTo>
                  <a:lnTo>
                    <a:pt x="1399044" y="21272"/>
                  </a:lnTo>
                  <a:lnTo>
                    <a:pt x="1399044" y="22707"/>
                  </a:lnTo>
                  <a:lnTo>
                    <a:pt x="1397609" y="24117"/>
                  </a:lnTo>
                  <a:lnTo>
                    <a:pt x="1397609" y="25539"/>
                  </a:lnTo>
                  <a:lnTo>
                    <a:pt x="1400454" y="25539"/>
                  </a:lnTo>
                  <a:lnTo>
                    <a:pt x="1400454" y="24117"/>
                  </a:lnTo>
                  <a:lnTo>
                    <a:pt x="1401889" y="24117"/>
                  </a:lnTo>
                  <a:lnTo>
                    <a:pt x="1403311" y="24117"/>
                  </a:lnTo>
                  <a:lnTo>
                    <a:pt x="1403311" y="26962"/>
                  </a:lnTo>
                  <a:lnTo>
                    <a:pt x="1401889" y="26962"/>
                  </a:lnTo>
                  <a:lnTo>
                    <a:pt x="1399044" y="26962"/>
                  </a:lnTo>
                  <a:lnTo>
                    <a:pt x="1399044" y="28384"/>
                  </a:lnTo>
                  <a:lnTo>
                    <a:pt x="1397609" y="28384"/>
                  </a:lnTo>
                  <a:lnTo>
                    <a:pt x="1397609" y="32639"/>
                  </a:lnTo>
                  <a:lnTo>
                    <a:pt x="1399044" y="34048"/>
                  </a:lnTo>
                  <a:lnTo>
                    <a:pt x="1399044" y="35471"/>
                  </a:lnTo>
                  <a:lnTo>
                    <a:pt x="1401889" y="35471"/>
                  </a:lnTo>
                  <a:lnTo>
                    <a:pt x="1403311" y="34048"/>
                  </a:lnTo>
                  <a:lnTo>
                    <a:pt x="1404721" y="34048"/>
                  </a:lnTo>
                  <a:lnTo>
                    <a:pt x="1404721" y="35471"/>
                  </a:lnTo>
                  <a:lnTo>
                    <a:pt x="1407553" y="35471"/>
                  </a:lnTo>
                  <a:lnTo>
                    <a:pt x="1407553" y="34048"/>
                  </a:lnTo>
                  <a:lnTo>
                    <a:pt x="1407553" y="24117"/>
                  </a:lnTo>
                  <a:close/>
                </a:path>
                <a:path w="1451610" h="2207895">
                  <a:moveTo>
                    <a:pt x="1414665" y="21272"/>
                  </a:moveTo>
                  <a:lnTo>
                    <a:pt x="1413230" y="21272"/>
                  </a:lnTo>
                  <a:lnTo>
                    <a:pt x="1413230" y="22694"/>
                  </a:lnTo>
                  <a:lnTo>
                    <a:pt x="1411820" y="22694"/>
                  </a:lnTo>
                  <a:lnTo>
                    <a:pt x="1411820" y="21272"/>
                  </a:lnTo>
                  <a:lnTo>
                    <a:pt x="1408963" y="21272"/>
                  </a:lnTo>
                  <a:lnTo>
                    <a:pt x="1408963" y="35458"/>
                  </a:lnTo>
                  <a:lnTo>
                    <a:pt x="1411820" y="35458"/>
                  </a:lnTo>
                  <a:lnTo>
                    <a:pt x="1411820" y="26949"/>
                  </a:lnTo>
                  <a:lnTo>
                    <a:pt x="1413230" y="25539"/>
                  </a:lnTo>
                  <a:lnTo>
                    <a:pt x="1414665" y="25539"/>
                  </a:lnTo>
                  <a:lnTo>
                    <a:pt x="1414665" y="24117"/>
                  </a:lnTo>
                  <a:lnTo>
                    <a:pt x="1414665" y="21272"/>
                  </a:lnTo>
                  <a:close/>
                </a:path>
                <a:path w="1451610" h="2207895">
                  <a:moveTo>
                    <a:pt x="1425981" y="18453"/>
                  </a:moveTo>
                  <a:lnTo>
                    <a:pt x="1423174" y="18453"/>
                  </a:lnTo>
                  <a:lnTo>
                    <a:pt x="1423174" y="24117"/>
                  </a:lnTo>
                  <a:lnTo>
                    <a:pt x="1423174" y="26962"/>
                  </a:lnTo>
                  <a:lnTo>
                    <a:pt x="1423174" y="34048"/>
                  </a:lnTo>
                  <a:lnTo>
                    <a:pt x="1421739" y="34048"/>
                  </a:lnTo>
                  <a:lnTo>
                    <a:pt x="1420329" y="34048"/>
                  </a:lnTo>
                  <a:lnTo>
                    <a:pt x="1420329" y="31216"/>
                  </a:lnTo>
                  <a:lnTo>
                    <a:pt x="1418882" y="31216"/>
                  </a:lnTo>
                  <a:lnTo>
                    <a:pt x="1418882" y="28384"/>
                  </a:lnTo>
                  <a:lnTo>
                    <a:pt x="1420329" y="26962"/>
                  </a:lnTo>
                  <a:lnTo>
                    <a:pt x="1420329" y="25539"/>
                  </a:lnTo>
                  <a:lnTo>
                    <a:pt x="1421739" y="25539"/>
                  </a:lnTo>
                  <a:lnTo>
                    <a:pt x="1421739" y="26962"/>
                  </a:lnTo>
                  <a:lnTo>
                    <a:pt x="1423174" y="26962"/>
                  </a:lnTo>
                  <a:lnTo>
                    <a:pt x="1423174" y="24117"/>
                  </a:lnTo>
                  <a:lnTo>
                    <a:pt x="1421739" y="22707"/>
                  </a:lnTo>
                  <a:lnTo>
                    <a:pt x="1417472" y="22707"/>
                  </a:lnTo>
                  <a:lnTo>
                    <a:pt x="1417472" y="25539"/>
                  </a:lnTo>
                  <a:lnTo>
                    <a:pt x="1416062" y="25539"/>
                  </a:lnTo>
                  <a:lnTo>
                    <a:pt x="1416062" y="32639"/>
                  </a:lnTo>
                  <a:lnTo>
                    <a:pt x="1417472" y="34048"/>
                  </a:lnTo>
                  <a:lnTo>
                    <a:pt x="1417472" y="35471"/>
                  </a:lnTo>
                  <a:lnTo>
                    <a:pt x="1418882" y="35471"/>
                  </a:lnTo>
                  <a:lnTo>
                    <a:pt x="1418882" y="36880"/>
                  </a:lnTo>
                  <a:lnTo>
                    <a:pt x="1421739" y="36880"/>
                  </a:lnTo>
                  <a:lnTo>
                    <a:pt x="1423174" y="36880"/>
                  </a:lnTo>
                  <a:lnTo>
                    <a:pt x="1425981" y="36880"/>
                  </a:lnTo>
                  <a:lnTo>
                    <a:pt x="1425981" y="35471"/>
                  </a:lnTo>
                  <a:lnTo>
                    <a:pt x="1425981" y="25539"/>
                  </a:lnTo>
                  <a:lnTo>
                    <a:pt x="1425981" y="18453"/>
                  </a:lnTo>
                  <a:close/>
                </a:path>
                <a:path w="1451610" h="2207895">
                  <a:moveTo>
                    <a:pt x="1451533" y="1746656"/>
                  </a:moveTo>
                  <a:lnTo>
                    <a:pt x="844232" y="1915490"/>
                  </a:lnTo>
                  <a:lnTo>
                    <a:pt x="844232" y="1965147"/>
                  </a:lnTo>
                  <a:lnTo>
                    <a:pt x="1451533" y="1792046"/>
                  </a:lnTo>
                  <a:lnTo>
                    <a:pt x="1451533" y="17466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727018" y="8083333"/>
              <a:ext cx="261620" cy="221615"/>
            </a:xfrm>
            <a:custGeom>
              <a:avLst/>
              <a:gdLst/>
              <a:ahLst/>
              <a:cxnLst/>
              <a:rect l="l" t="t" r="r" b="b"/>
              <a:pathLst>
                <a:path w="261620" h="221615">
                  <a:moveTo>
                    <a:pt x="9918" y="207162"/>
                  </a:moveTo>
                  <a:lnTo>
                    <a:pt x="0" y="209994"/>
                  </a:lnTo>
                  <a:lnTo>
                    <a:pt x="0" y="221361"/>
                  </a:lnTo>
                  <a:lnTo>
                    <a:pt x="9918" y="218503"/>
                  </a:lnTo>
                  <a:lnTo>
                    <a:pt x="9918" y="207162"/>
                  </a:lnTo>
                  <a:close/>
                </a:path>
                <a:path w="261620" h="221615">
                  <a:moveTo>
                    <a:pt x="9918" y="119189"/>
                  </a:moveTo>
                  <a:lnTo>
                    <a:pt x="0" y="122021"/>
                  </a:lnTo>
                  <a:lnTo>
                    <a:pt x="0" y="133362"/>
                  </a:lnTo>
                  <a:lnTo>
                    <a:pt x="9918" y="130543"/>
                  </a:lnTo>
                  <a:lnTo>
                    <a:pt x="9918" y="119189"/>
                  </a:lnTo>
                  <a:close/>
                </a:path>
                <a:path w="261620" h="221615">
                  <a:moveTo>
                    <a:pt x="22707" y="116357"/>
                  </a:moveTo>
                  <a:lnTo>
                    <a:pt x="12776" y="119189"/>
                  </a:lnTo>
                  <a:lnTo>
                    <a:pt x="12776" y="129108"/>
                  </a:lnTo>
                  <a:lnTo>
                    <a:pt x="22707" y="126276"/>
                  </a:lnTo>
                  <a:lnTo>
                    <a:pt x="22707" y="116357"/>
                  </a:lnTo>
                  <a:close/>
                </a:path>
                <a:path w="261620" h="221615">
                  <a:moveTo>
                    <a:pt x="35483" y="113512"/>
                  </a:moveTo>
                  <a:lnTo>
                    <a:pt x="25552" y="114935"/>
                  </a:lnTo>
                  <a:lnTo>
                    <a:pt x="25552" y="126276"/>
                  </a:lnTo>
                  <a:lnTo>
                    <a:pt x="35483" y="123444"/>
                  </a:lnTo>
                  <a:lnTo>
                    <a:pt x="35483" y="113512"/>
                  </a:lnTo>
                  <a:close/>
                </a:path>
                <a:path w="261620" h="221615">
                  <a:moveTo>
                    <a:pt x="49669" y="110655"/>
                  </a:moveTo>
                  <a:lnTo>
                    <a:pt x="39738" y="113512"/>
                  </a:lnTo>
                  <a:lnTo>
                    <a:pt x="39738" y="122021"/>
                  </a:lnTo>
                  <a:lnTo>
                    <a:pt x="49669" y="120586"/>
                  </a:lnTo>
                  <a:lnTo>
                    <a:pt x="49669" y="110655"/>
                  </a:lnTo>
                  <a:close/>
                </a:path>
                <a:path w="261620" h="221615">
                  <a:moveTo>
                    <a:pt x="62407" y="107835"/>
                  </a:moveTo>
                  <a:lnTo>
                    <a:pt x="52489" y="109258"/>
                  </a:lnTo>
                  <a:lnTo>
                    <a:pt x="52489" y="119189"/>
                  </a:lnTo>
                  <a:lnTo>
                    <a:pt x="62407" y="116357"/>
                  </a:lnTo>
                  <a:lnTo>
                    <a:pt x="62407" y="107835"/>
                  </a:lnTo>
                  <a:close/>
                </a:path>
                <a:path w="261620" h="221615">
                  <a:moveTo>
                    <a:pt x="75209" y="103581"/>
                  </a:moveTo>
                  <a:lnTo>
                    <a:pt x="65265" y="106426"/>
                  </a:lnTo>
                  <a:lnTo>
                    <a:pt x="65265" y="116357"/>
                  </a:lnTo>
                  <a:lnTo>
                    <a:pt x="75209" y="113512"/>
                  </a:lnTo>
                  <a:lnTo>
                    <a:pt x="75209" y="103581"/>
                  </a:lnTo>
                  <a:close/>
                </a:path>
                <a:path w="261620" h="221615">
                  <a:moveTo>
                    <a:pt x="87985" y="100736"/>
                  </a:moveTo>
                  <a:lnTo>
                    <a:pt x="78041" y="103581"/>
                  </a:lnTo>
                  <a:lnTo>
                    <a:pt x="78041" y="113512"/>
                  </a:lnTo>
                  <a:lnTo>
                    <a:pt x="87985" y="112090"/>
                  </a:lnTo>
                  <a:lnTo>
                    <a:pt x="87985" y="100736"/>
                  </a:lnTo>
                  <a:close/>
                </a:path>
                <a:path w="261620" h="221615">
                  <a:moveTo>
                    <a:pt x="100761" y="97904"/>
                  </a:moveTo>
                  <a:lnTo>
                    <a:pt x="90817" y="99314"/>
                  </a:lnTo>
                  <a:lnTo>
                    <a:pt x="90817" y="110655"/>
                  </a:lnTo>
                  <a:lnTo>
                    <a:pt x="100761" y="107835"/>
                  </a:lnTo>
                  <a:lnTo>
                    <a:pt x="100761" y="97904"/>
                  </a:lnTo>
                  <a:close/>
                </a:path>
                <a:path w="261620" h="221615">
                  <a:moveTo>
                    <a:pt x="113512" y="93649"/>
                  </a:moveTo>
                  <a:lnTo>
                    <a:pt x="103593" y="96481"/>
                  </a:lnTo>
                  <a:lnTo>
                    <a:pt x="103593" y="107835"/>
                  </a:lnTo>
                  <a:lnTo>
                    <a:pt x="113512" y="105003"/>
                  </a:lnTo>
                  <a:lnTo>
                    <a:pt x="113512" y="93649"/>
                  </a:lnTo>
                  <a:close/>
                </a:path>
                <a:path w="261620" h="221615">
                  <a:moveTo>
                    <a:pt x="126288" y="90805"/>
                  </a:moveTo>
                  <a:lnTo>
                    <a:pt x="116344" y="92227"/>
                  </a:lnTo>
                  <a:lnTo>
                    <a:pt x="116344" y="103581"/>
                  </a:lnTo>
                  <a:lnTo>
                    <a:pt x="126288" y="102146"/>
                  </a:lnTo>
                  <a:lnTo>
                    <a:pt x="126288" y="90805"/>
                  </a:lnTo>
                  <a:close/>
                </a:path>
                <a:path w="261620" h="221615">
                  <a:moveTo>
                    <a:pt x="151828" y="153238"/>
                  </a:moveTo>
                  <a:lnTo>
                    <a:pt x="141909" y="156070"/>
                  </a:lnTo>
                  <a:lnTo>
                    <a:pt x="141909" y="167411"/>
                  </a:lnTo>
                  <a:lnTo>
                    <a:pt x="151828" y="164579"/>
                  </a:lnTo>
                  <a:lnTo>
                    <a:pt x="151828" y="153238"/>
                  </a:lnTo>
                  <a:close/>
                </a:path>
                <a:path w="261620" h="221615">
                  <a:moveTo>
                    <a:pt x="151828" y="139052"/>
                  </a:moveTo>
                  <a:lnTo>
                    <a:pt x="141909" y="141871"/>
                  </a:lnTo>
                  <a:lnTo>
                    <a:pt x="141909" y="153238"/>
                  </a:lnTo>
                  <a:lnTo>
                    <a:pt x="151828" y="150406"/>
                  </a:lnTo>
                  <a:lnTo>
                    <a:pt x="151828" y="139052"/>
                  </a:lnTo>
                  <a:close/>
                </a:path>
                <a:path w="261620" h="221615">
                  <a:moveTo>
                    <a:pt x="151828" y="69519"/>
                  </a:moveTo>
                  <a:lnTo>
                    <a:pt x="141909" y="72364"/>
                  </a:lnTo>
                  <a:lnTo>
                    <a:pt x="141909" y="82296"/>
                  </a:lnTo>
                  <a:lnTo>
                    <a:pt x="151828" y="80873"/>
                  </a:lnTo>
                  <a:lnTo>
                    <a:pt x="151828" y="69519"/>
                  </a:lnTo>
                  <a:close/>
                </a:path>
                <a:path w="261620" h="221615">
                  <a:moveTo>
                    <a:pt x="151828" y="55333"/>
                  </a:moveTo>
                  <a:lnTo>
                    <a:pt x="141909" y="58153"/>
                  </a:lnTo>
                  <a:lnTo>
                    <a:pt x="141909" y="69519"/>
                  </a:lnTo>
                  <a:lnTo>
                    <a:pt x="151828" y="66687"/>
                  </a:lnTo>
                  <a:lnTo>
                    <a:pt x="151828" y="55333"/>
                  </a:lnTo>
                  <a:close/>
                </a:path>
                <a:path w="261620" h="221615">
                  <a:moveTo>
                    <a:pt x="151828" y="41160"/>
                  </a:moveTo>
                  <a:lnTo>
                    <a:pt x="141909" y="43992"/>
                  </a:lnTo>
                  <a:lnTo>
                    <a:pt x="141909" y="53924"/>
                  </a:lnTo>
                  <a:lnTo>
                    <a:pt x="151828" y="52501"/>
                  </a:lnTo>
                  <a:lnTo>
                    <a:pt x="151828" y="41160"/>
                  </a:lnTo>
                  <a:close/>
                </a:path>
                <a:path w="261620" h="221615">
                  <a:moveTo>
                    <a:pt x="151828" y="26936"/>
                  </a:moveTo>
                  <a:lnTo>
                    <a:pt x="141909" y="29794"/>
                  </a:lnTo>
                  <a:lnTo>
                    <a:pt x="141909" y="41160"/>
                  </a:lnTo>
                  <a:lnTo>
                    <a:pt x="151828" y="38303"/>
                  </a:lnTo>
                  <a:lnTo>
                    <a:pt x="151828" y="26936"/>
                  </a:lnTo>
                  <a:close/>
                </a:path>
                <a:path w="261620" h="221615">
                  <a:moveTo>
                    <a:pt x="164579" y="150406"/>
                  </a:moveTo>
                  <a:lnTo>
                    <a:pt x="154660" y="153238"/>
                  </a:lnTo>
                  <a:lnTo>
                    <a:pt x="154660" y="163156"/>
                  </a:lnTo>
                  <a:lnTo>
                    <a:pt x="164579" y="161759"/>
                  </a:lnTo>
                  <a:lnTo>
                    <a:pt x="164579" y="150406"/>
                  </a:lnTo>
                  <a:close/>
                </a:path>
                <a:path w="261620" h="221615">
                  <a:moveTo>
                    <a:pt x="164579" y="136220"/>
                  </a:moveTo>
                  <a:lnTo>
                    <a:pt x="154660" y="139052"/>
                  </a:lnTo>
                  <a:lnTo>
                    <a:pt x="154660" y="150406"/>
                  </a:lnTo>
                  <a:lnTo>
                    <a:pt x="164579" y="147548"/>
                  </a:lnTo>
                  <a:lnTo>
                    <a:pt x="164579" y="136220"/>
                  </a:lnTo>
                  <a:close/>
                </a:path>
                <a:path w="261620" h="221615">
                  <a:moveTo>
                    <a:pt x="164579" y="66687"/>
                  </a:moveTo>
                  <a:lnTo>
                    <a:pt x="154660" y="69519"/>
                  </a:lnTo>
                  <a:lnTo>
                    <a:pt x="154660" y="79438"/>
                  </a:lnTo>
                  <a:lnTo>
                    <a:pt x="164579" y="78041"/>
                  </a:lnTo>
                  <a:lnTo>
                    <a:pt x="164579" y="66687"/>
                  </a:lnTo>
                  <a:close/>
                </a:path>
                <a:path w="261620" h="221615">
                  <a:moveTo>
                    <a:pt x="164579" y="52501"/>
                  </a:moveTo>
                  <a:lnTo>
                    <a:pt x="154660" y="55333"/>
                  </a:lnTo>
                  <a:lnTo>
                    <a:pt x="154660" y="65265"/>
                  </a:lnTo>
                  <a:lnTo>
                    <a:pt x="164579" y="62433"/>
                  </a:lnTo>
                  <a:lnTo>
                    <a:pt x="164579" y="52501"/>
                  </a:lnTo>
                  <a:close/>
                </a:path>
                <a:path w="261620" h="221615">
                  <a:moveTo>
                    <a:pt x="164579" y="38303"/>
                  </a:moveTo>
                  <a:lnTo>
                    <a:pt x="154660" y="41160"/>
                  </a:lnTo>
                  <a:lnTo>
                    <a:pt x="154660" y="51079"/>
                  </a:lnTo>
                  <a:lnTo>
                    <a:pt x="164579" y="49657"/>
                  </a:lnTo>
                  <a:lnTo>
                    <a:pt x="164579" y="38303"/>
                  </a:lnTo>
                  <a:close/>
                </a:path>
                <a:path w="261620" h="221615">
                  <a:moveTo>
                    <a:pt x="164579" y="24117"/>
                  </a:moveTo>
                  <a:lnTo>
                    <a:pt x="154660" y="26936"/>
                  </a:lnTo>
                  <a:lnTo>
                    <a:pt x="154660" y="36880"/>
                  </a:lnTo>
                  <a:lnTo>
                    <a:pt x="164579" y="34048"/>
                  </a:lnTo>
                  <a:lnTo>
                    <a:pt x="164579" y="24117"/>
                  </a:lnTo>
                  <a:close/>
                </a:path>
                <a:path w="261620" h="221615">
                  <a:moveTo>
                    <a:pt x="175945" y="147548"/>
                  </a:moveTo>
                  <a:lnTo>
                    <a:pt x="167411" y="150406"/>
                  </a:lnTo>
                  <a:lnTo>
                    <a:pt x="167411" y="160324"/>
                  </a:lnTo>
                  <a:lnTo>
                    <a:pt x="175945" y="157492"/>
                  </a:lnTo>
                  <a:lnTo>
                    <a:pt x="175945" y="147548"/>
                  </a:lnTo>
                  <a:close/>
                </a:path>
                <a:path w="261620" h="221615">
                  <a:moveTo>
                    <a:pt x="175945" y="131953"/>
                  </a:moveTo>
                  <a:lnTo>
                    <a:pt x="167411" y="134797"/>
                  </a:lnTo>
                  <a:lnTo>
                    <a:pt x="167411" y="146151"/>
                  </a:lnTo>
                  <a:lnTo>
                    <a:pt x="175945" y="143306"/>
                  </a:lnTo>
                  <a:lnTo>
                    <a:pt x="175945" y="131953"/>
                  </a:lnTo>
                  <a:close/>
                </a:path>
                <a:path w="261620" h="221615">
                  <a:moveTo>
                    <a:pt x="175945" y="63868"/>
                  </a:moveTo>
                  <a:lnTo>
                    <a:pt x="167411" y="65265"/>
                  </a:lnTo>
                  <a:lnTo>
                    <a:pt x="167411" y="76619"/>
                  </a:lnTo>
                  <a:lnTo>
                    <a:pt x="175945" y="73787"/>
                  </a:lnTo>
                  <a:lnTo>
                    <a:pt x="175945" y="63868"/>
                  </a:lnTo>
                  <a:close/>
                </a:path>
                <a:path w="261620" h="221615">
                  <a:moveTo>
                    <a:pt x="175945" y="49657"/>
                  </a:moveTo>
                  <a:lnTo>
                    <a:pt x="167411" y="51079"/>
                  </a:lnTo>
                  <a:lnTo>
                    <a:pt x="167411" y="62433"/>
                  </a:lnTo>
                  <a:lnTo>
                    <a:pt x="175945" y="59588"/>
                  </a:lnTo>
                  <a:lnTo>
                    <a:pt x="175945" y="49657"/>
                  </a:lnTo>
                  <a:close/>
                </a:path>
                <a:path w="261620" h="221615">
                  <a:moveTo>
                    <a:pt x="175945" y="35471"/>
                  </a:moveTo>
                  <a:lnTo>
                    <a:pt x="167411" y="36880"/>
                  </a:lnTo>
                  <a:lnTo>
                    <a:pt x="167411" y="48234"/>
                  </a:lnTo>
                  <a:lnTo>
                    <a:pt x="175945" y="45402"/>
                  </a:lnTo>
                  <a:lnTo>
                    <a:pt x="175945" y="35471"/>
                  </a:lnTo>
                  <a:close/>
                </a:path>
                <a:path w="261620" h="221615">
                  <a:moveTo>
                    <a:pt x="175945" y="21285"/>
                  </a:moveTo>
                  <a:lnTo>
                    <a:pt x="167411" y="22707"/>
                  </a:lnTo>
                  <a:lnTo>
                    <a:pt x="167411" y="34048"/>
                  </a:lnTo>
                  <a:lnTo>
                    <a:pt x="175945" y="31216"/>
                  </a:lnTo>
                  <a:lnTo>
                    <a:pt x="175945" y="21285"/>
                  </a:lnTo>
                  <a:close/>
                </a:path>
                <a:path w="261620" h="221615">
                  <a:moveTo>
                    <a:pt x="188722" y="143306"/>
                  </a:moveTo>
                  <a:lnTo>
                    <a:pt x="178777" y="146151"/>
                  </a:lnTo>
                  <a:lnTo>
                    <a:pt x="178777" y="157492"/>
                  </a:lnTo>
                  <a:lnTo>
                    <a:pt x="188722" y="154660"/>
                  </a:lnTo>
                  <a:lnTo>
                    <a:pt x="188722" y="143306"/>
                  </a:lnTo>
                  <a:close/>
                </a:path>
                <a:path w="261620" h="221615">
                  <a:moveTo>
                    <a:pt x="188722" y="129108"/>
                  </a:moveTo>
                  <a:lnTo>
                    <a:pt x="178777" y="131953"/>
                  </a:lnTo>
                  <a:lnTo>
                    <a:pt x="178777" y="143306"/>
                  </a:lnTo>
                  <a:lnTo>
                    <a:pt x="188722" y="140474"/>
                  </a:lnTo>
                  <a:lnTo>
                    <a:pt x="188722" y="129108"/>
                  </a:lnTo>
                  <a:close/>
                </a:path>
                <a:path w="261620" h="221615">
                  <a:moveTo>
                    <a:pt x="188722" y="61010"/>
                  </a:moveTo>
                  <a:lnTo>
                    <a:pt x="178777" y="62433"/>
                  </a:lnTo>
                  <a:lnTo>
                    <a:pt x="178777" y="73787"/>
                  </a:lnTo>
                  <a:lnTo>
                    <a:pt x="188722" y="70942"/>
                  </a:lnTo>
                  <a:lnTo>
                    <a:pt x="188722" y="61010"/>
                  </a:lnTo>
                  <a:close/>
                </a:path>
                <a:path w="261620" h="221615">
                  <a:moveTo>
                    <a:pt x="188722" y="46824"/>
                  </a:moveTo>
                  <a:lnTo>
                    <a:pt x="178777" y="48234"/>
                  </a:lnTo>
                  <a:lnTo>
                    <a:pt x="178777" y="59588"/>
                  </a:lnTo>
                  <a:lnTo>
                    <a:pt x="188722" y="56756"/>
                  </a:lnTo>
                  <a:lnTo>
                    <a:pt x="188722" y="46824"/>
                  </a:lnTo>
                  <a:close/>
                </a:path>
                <a:path w="261620" h="221615">
                  <a:moveTo>
                    <a:pt x="188722" y="31216"/>
                  </a:moveTo>
                  <a:lnTo>
                    <a:pt x="178777" y="34048"/>
                  </a:lnTo>
                  <a:lnTo>
                    <a:pt x="178777" y="45402"/>
                  </a:lnTo>
                  <a:lnTo>
                    <a:pt x="188722" y="42570"/>
                  </a:lnTo>
                  <a:lnTo>
                    <a:pt x="188722" y="31216"/>
                  </a:lnTo>
                  <a:close/>
                </a:path>
                <a:path w="261620" h="221615">
                  <a:moveTo>
                    <a:pt x="188722" y="18440"/>
                  </a:moveTo>
                  <a:lnTo>
                    <a:pt x="178777" y="19862"/>
                  </a:lnTo>
                  <a:lnTo>
                    <a:pt x="178777" y="31216"/>
                  </a:lnTo>
                  <a:lnTo>
                    <a:pt x="188722" y="28371"/>
                  </a:lnTo>
                  <a:lnTo>
                    <a:pt x="188722" y="18440"/>
                  </a:lnTo>
                  <a:close/>
                </a:path>
                <a:path w="261620" h="221615">
                  <a:moveTo>
                    <a:pt x="201498" y="140474"/>
                  </a:moveTo>
                  <a:lnTo>
                    <a:pt x="191554" y="143306"/>
                  </a:lnTo>
                  <a:lnTo>
                    <a:pt x="191554" y="153238"/>
                  </a:lnTo>
                  <a:lnTo>
                    <a:pt x="201498" y="151803"/>
                  </a:lnTo>
                  <a:lnTo>
                    <a:pt x="201498" y="140474"/>
                  </a:lnTo>
                  <a:close/>
                </a:path>
                <a:path w="261620" h="221615">
                  <a:moveTo>
                    <a:pt x="201498" y="126276"/>
                  </a:moveTo>
                  <a:lnTo>
                    <a:pt x="191554" y="129108"/>
                  </a:lnTo>
                  <a:lnTo>
                    <a:pt x="191554" y="139052"/>
                  </a:lnTo>
                  <a:lnTo>
                    <a:pt x="201498" y="136220"/>
                  </a:lnTo>
                  <a:lnTo>
                    <a:pt x="201498" y="126276"/>
                  </a:lnTo>
                  <a:close/>
                </a:path>
                <a:path w="261620" h="221615">
                  <a:moveTo>
                    <a:pt x="201498" y="56756"/>
                  </a:moveTo>
                  <a:lnTo>
                    <a:pt x="191554" y="59588"/>
                  </a:lnTo>
                  <a:lnTo>
                    <a:pt x="191554" y="70942"/>
                  </a:lnTo>
                  <a:lnTo>
                    <a:pt x="201498" y="68097"/>
                  </a:lnTo>
                  <a:lnTo>
                    <a:pt x="201498" y="56756"/>
                  </a:lnTo>
                  <a:close/>
                </a:path>
                <a:path w="261620" h="221615">
                  <a:moveTo>
                    <a:pt x="201498" y="42570"/>
                  </a:moveTo>
                  <a:lnTo>
                    <a:pt x="191554" y="45402"/>
                  </a:lnTo>
                  <a:lnTo>
                    <a:pt x="191554" y="56756"/>
                  </a:lnTo>
                  <a:lnTo>
                    <a:pt x="201498" y="53924"/>
                  </a:lnTo>
                  <a:lnTo>
                    <a:pt x="201498" y="42570"/>
                  </a:lnTo>
                  <a:close/>
                </a:path>
                <a:path w="261620" h="221615">
                  <a:moveTo>
                    <a:pt x="201498" y="29794"/>
                  </a:moveTo>
                  <a:lnTo>
                    <a:pt x="191554" y="31216"/>
                  </a:lnTo>
                  <a:lnTo>
                    <a:pt x="191554" y="41160"/>
                  </a:lnTo>
                  <a:lnTo>
                    <a:pt x="201498" y="39725"/>
                  </a:lnTo>
                  <a:lnTo>
                    <a:pt x="201498" y="29794"/>
                  </a:lnTo>
                  <a:close/>
                </a:path>
                <a:path w="261620" h="221615">
                  <a:moveTo>
                    <a:pt x="201498" y="14198"/>
                  </a:moveTo>
                  <a:lnTo>
                    <a:pt x="191554" y="17018"/>
                  </a:lnTo>
                  <a:lnTo>
                    <a:pt x="191554" y="28371"/>
                  </a:lnTo>
                  <a:lnTo>
                    <a:pt x="201498" y="25539"/>
                  </a:lnTo>
                  <a:lnTo>
                    <a:pt x="201498" y="14198"/>
                  </a:lnTo>
                  <a:close/>
                </a:path>
                <a:path w="261620" h="221615">
                  <a:moveTo>
                    <a:pt x="212826" y="137617"/>
                  </a:moveTo>
                  <a:lnTo>
                    <a:pt x="204343" y="139052"/>
                  </a:lnTo>
                  <a:lnTo>
                    <a:pt x="204343" y="150406"/>
                  </a:lnTo>
                  <a:lnTo>
                    <a:pt x="212826" y="147548"/>
                  </a:lnTo>
                  <a:lnTo>
                    <a:pt x="212826" y="137617"/>
                  </a:lnTo>
                  <a:close/>
                </a:path>
                <a:path w="261620" h="221615">
                  <a:moveTo>
                    <a:pt x="212826" y="122021"/>
                  </a:moveTo>
                  <a:lnTo>
                    <a:pt x="204343" y="124853"/>
                  </a:lnTo>
                  <a:lnTo>
                    <a:pt x="204343" y="136220"/>
                  </a:lnTo>
                  <a:lnTo>
                    <a:pt x="212826" y="133362"/>
                  </a:lnTo>
                  <a:lnTo>
                    <a:pt x="212826" y="122021"/>
                  </a:lnTo>
                  <a:close/>
                </a:path>
                <a:path w="261620" h="221615">
                  <a:moveTo>
                    <a:pt x="212826" y="53924"/>
                  </a:moveTo>
                  <a:lnTo>
                    <a:pt x="204343" y="56756"/>
                  </a:lnTo>
                  <a:lnTo>
                    <a:pt x="204343" y="66687"/>
                  </a:lnTo>
                  <a:lnTo>
                    <a:pt x="212826" y="63868"/>
                  </a:lnTo>
                  <a:lnTo>
                    <a:pt x="212826" y="53924"/>
                  </a:lnTo>
                  <a:close/>
                </a:path>
                <a:path w="261620" h="221615">
                  <a:moveTo>
                    <a:pt x="212826" y="39725"/>
                  </a:moveTo>
                  <a:lnTo>
                    <a:pt x="204343" y="42570"/>
                  </a:lnTo>
                  <a:lnTo>
                    <a:pt x="204343" y="52501"/>
                  </a:lnTo>
                  <a:lnTo>
                    <a:pt x="212826" y="51079"/>
                  </a:lnTo>
                  <a:lnTo>
                    <a:pt x="212826" y="39725"/>
                  </a:lnTo>
                  <a:close/>
                </a:path>
                <a:path w="261620" h="221615">
                  <a:moveTo>
                    <a:pt x="212826" y="25539"/>
                  </a:moveTo>
                  <a:lnTo>
                    <a:pt x="204343" y="28371"/>
                  </a:lnTo>
                  <a:lnTo>
                    <a:pt x="204343" y="39725"/>
                  </a:lnTo>
                  <a:lnTo>
                    <a:pt x="212826" y="36880"/>
                  </a:lnTo>
                  <a:lnTo>
                    <a:pt x="212826" y="25539"/>
                  </a:lnTo>
                  <a:close/>
                </a:path>
                <a:path w="261620" h="221615">
                  <a:moveTo>
                    <a:pt x="212826" y="11366"/>
                  </a:moveTo>
                  <a:lnTo>
                    <a:pt x="204343" y="14198"/>
                  </a:lnTo>
                  <a:lnTo>
                    <a:pt x="204343" y="24117"/>
                  </a:lnTo>
                  <a:lnTo>
                    <a:pt x="212826" y="22707"/>
                  </a:lnTo>
                  <a:lnTo>
                    <a:pt x="212826" y="11366"/>
                  </a:lnTo>
                  <a:close/>
                </a:path>
                <a:path w="261620" h="221615">
                  <a:moveTo>
                    <a:pt x="225628" y="133362"/>
                  </a:moveTo>
                  <a:lnTo>
                    <a:pt x="215684" y="136220"/>
                  </a:lnTo>
                  <a:lnTo>
                    <a:pt x="215684" y="146151"/>
                  </a:lnTo>
                  <a:lnTo>
                    <a:pt x="225628" y="144729"/>
                  </a:lnTo>
                  <a:lnTo>
                    <a:pt x="225628" y="133362"/>
                  </a:lnTo>
                  <a:close/>
                </a:path>
                <a:path w="261620" h="221615">
                  <a:moveTo>
                    <a:pt x="225628" y="119189"/>
                  </a:moveTo>
                  <a:lnTo>
                    <a:pt x="215684" y="122021"/>
                  </a:lnTo>
                  <a:lnTo>
                    <a:pt x="215684" y="131953"/>
                  </a:lnTo>
                  <a:lnTo>
                    <a:pt x="225628" y="130543"/>
                  </a:lnTo>
                  <a:lnTo>
                    <a:pt x="225628" y="119189"/>
                  </a:lnTo>
                  <a:close/>
                </a:path>
                <a:path w="261620" h="221615">
                  <a:moveTo>
                    <a:pt x="225628" y="51079"/>
                  </a:moveTo>
                  <a:lnTo>
                    <a:pt x="215684" y="52501"/>
                  </a:lnTo>
                  <a:lnTo>
                    <a:pt x="215684" y="63868"/>
                  </a:lnTo>
                  <a:lnTo>
                    <a:pt x="225628" y="62433"/>
                  </a:lnTo>
                  <a:lnTo>
                    <a:pt x="225628" y="51079"/>
                  </a:lnTo>
                  <a:close/>
                </a:path>
                <a:path w="261620" h="221615">
                  <a:moveTo>
                    <a:pt x="225628" y="36880"/>
                  </a:moveTo>
                  <a:lnTo>
                    <a:pt x="215684" y="39725"/>
                  </a:lnTo>
                  <a:lnTo>
                    <a:pt x="215684" y="49657"/>
                  </a:lnTo>
                  <a:lnTo>
                    <a:pt x="225628" y="48234"/>
                  </a:lnTo>
                  <a:lnTo>
                    <a:pt x="225628" y="36880"/>
                  </a:lnTo>
                  <a:close/>
                </a:path>
                <a:path w="261620" h="221615">
                  <a:moveTo>
                    <a:pt x="225628" y="22707"/>
                  </a:moveTo>
                  <a:lnTo>
                    <a:pt x="215684" y="25539"/>
                  </a:lnTo>
                  <a:lnTo>
                    <a:pt x="215684" y="35471"/>
                  </a:lnTo>
                  <a:lnTo>
                    <a:pt x="225628" y="32651"/>
                  </a:lnTo>
                  <a:lnTo>
                    <a:pt x="225628" y="22707"/>
                  </a:lnTo>
                  <a:close/>
                </a:path>
                <a:path w="261620" h="221615">
                  <a:moveTo>
                    <a:pt x="225628" y="8509"/>
                  </a:moveTo>
                  <a:lnTo>
                    <a:pt x="215684" y="11366"/>
                  </a:lnTo>
                  <a:lnTo>
                    <a:pt x="215684" y="21285"/>
                  </a:lnTo>
                  <a:lnTo>
                    <a:pt x="225628" y="19862"/>
                  </a:lnTo>
                  <a:lnTo>
                    <a:pt x="225628" y="8509"/>
                  </a:lnTo>
                  <a:close/>
                </a:path>
                <a:path w="261620" h="221615">
                  <a:moveTo>
                    <a:pt x="238379" y="130543"/>
                  </a:moveTo>
                  <a:lnTo>
                    <a:pt x="228460" y="131953"/>
                  </a:lnTo>
                  <a:lnTo>
                    <a:pt x="228460" y="143306"/>
                  </a:lnTo>
                  <a:lnTo>
                    <a:pt x="238379" y="141871"/>
                  </a:lnTo>
                  <a:lnTo>
                    <a:pt x="238379" y="130543"/>
                  </a:lnTo>
                  <a:close/>
                </a:path>
                <a:path w="261620" h="221615">
                  <a:moveTo>
                    <a:pt x="238379" y="116357"/>
                  </a:moveTo>
                  <a:lnTo>
                    <a:pt x="228460" y="119189"/>
                  </a:lnTo>
                  <a:lnTo>
                    <a:pt x="228460" y="129108"/>
                  </a:lnTo>
                  <a:lnTo>
                    <a:pt x="238379" y="127711"/>
                  </a:lnTo>
                  <a:lnTo>
                    <a:pt x="238379" y="116357"/>
                  </a:lnTo>
                  <a:close/>
                </a:path>
                <a:path w="261620" h="221615">
                  <a:moveTo>
                    <a:pt x="238379" y="48234"/>
                  </a:moveTo>
                  <a:lnTo>
                    <a:pt x="228460" y="51079"/>
                  </a:lnTo>
                  <a:lnTo>
                    <a:pt x="228460" y="61010"/>
                  </a:lnTo>
                  <a:lnTo>
                    <a:pt x="238379" y="58153"/>
                  </a:lnTo>
                  <a:lnTo>
                    <a:pt x="238379" y="48234"/>
                  </a:lnTo>
                  <a:close/>
                </a:path>
                <a:path w="261620" h="221615">
                  <a:moveTo>
                    <a:pt x="238379" y="34048"/>
                  </a:moveTo>
                  <a:lnTo>
                    <a:pt x="228460" y="35471"/>
                  </a:lnTo>
                  <a:lnTo>
                    <a:pt x="228460" y="46824"/>
                  </a:lnTo>
                  <a:lnTo>
                    <a:pt x="238379" y="43992"/>
                  </a:lnTo>
                  <a:lnTo>
                    <a:pt x="238379" y="34048"/>
                  </a:lnTo>
                  <a:close/>
                </a:path>
                <a:path w="261620" h="221615">
                  <a:moveTo>
                    <a:pt x="238379" y="19862"/>
                  </a:moveTo>
                  <a:lnTo>
                    <a:pt x="228460" y="21285"/>
                  </a:lnTo>
                  <a:lnTo>
                    <a:pt x="228460" y="32651"/>
                  </a:lnTo>
                  <a:lnTo>
                    <a:pt x="238379" y="31216"/>
                  </a:lnTo>
                  <a:lnTo>
                    <a:pt x="238379" y="19862"/>
                  </a:lnTo>
                  <a:close/>
                </a:path>
                <a:path w="261620" h="221615">
                  <a:moveTo>
                    <a:pt x="238379" y="5664"/>
                  </a:moveTo>
                  <a:lnTo>
                    <a:pt x="228460" y="8509"/>
                  </a:lnTo>
                  <a:lnTo>
                    <a:pt x="228460" y="18440"/>
                  </a:lnTo>
                  <a:lnTo>
                    <a:pt x="238379" y="17018"/>
                  </a:lnTo>
                  <a:lnTo>
                    <a:pt x="238379" y="5664"/>
                  </a:lnTo>
                  <a:close/>
                </a:path>
                <a:path w="261620" h="221615">
                  <a:moveTo>
                    <a:pt x="249732" y="127711"/>
                  </a:moveTo>
                  <a:lnTo>
                    <a:pt x="241198" y="129108"/>
                  </a:lnTo>
                  <a:lnTo>
                    <a:pt x="241198" y="140474"/>
                  </a:lnTo>
                  <a:lnTo>
                    <a:pt x="249732" y="137617"/>
                  </a:lnTo>
                  <a:lnTo>
                    <a:pt x="249732" y="127711"/>
                  </a:lnTo>
                  <a:close/>
                </a:path>
                <a:path w="261620" h="221615">
                  <a:moveTo>
                    <a:pt x="249732" y="113512"/>
                  </a:moveTo>
                  <a:lnTo>
                    <a:pt x="241198" y="114935"/>
                  </a:lnTo>
                  <a:lnTo>
                    <a:pt x="241198" y="126276"/>
                  </a:lnTo>
                  <a:lnTo>
                    <a:pt x="249732" y="123444"/>
                  </a:lnTo>
                  <a:lnTo>
                    <a:pt x="249732" y="113512"/>
                  </a:lnTo>
                  <a:close/>
                </a:path>
                <a:path w="261620" h="221615">
                  <a:moveTo>
                    <a:pt x="249732" y="43992"/>
                  </a:moveTo>
                  <a:lnTo>
                    <a:pt x="241198" y="46824"/>
                  </a:lnTo>
                  <a:lnTo>
                    <a:pt x="241198" y="58153"/>
                  </a:lnTo>
                  <a:lnTo>
                    <a:pt x="249732" y="55333"/>
                  </a:lnTo>
                  <a:lnTo>
                    <a:pt x="249732" y="43992"/>
                  </a:lnTo>
                  <a:close/>
                </a:path>
                <a:path w="261620" h="221615">
                  <a:moveTo>
                    <a:pt x="249732" y="31216"/>
                  </a:moveTo>
                  <a:lnTo>
                    <a:pt x="241198" y="32651"/>
                  </a:lnTo>
                  <a:lnTo>
                    <a:pt x="241198" y="43992"/>
                  </a:lnTo>
                  <a:lnTo>
                    <a:pt x="249732" y="41160"/>
                  </a:lnTo>
                  <a:lnTo>
                    <a:pt x="249732" y="31216"/>
                  </a:lnTo>
                  <a:close/>
                </a:path>
                <a:path w="261620" h="221615">
                  <a:moveTo>
                    <a:pt x="249732" y="17018"/>
                  </a:moveTo>
                  <a:lnTo>
                    <a:pt x="241198" y="19862"/>
                  </a:lnTo>
                  <a:lnTo>
                    <a:pt x="241198" y="29794"/>
                  </a:lnTo>
                  <a:lnTo>
                    <a:pt x="249732" y="26936"/>
                  </a:lnTo>
                  <a:lnTo>
                    <a:pt x="249732" y="17018"/>
                  </a:lnTo>
                  <a:close/>
                </a:path>
                <a:path w="261620" h="221615">
                  <a:moveTo>
                    <a:pt x="249732" y="2832"/>
                  </a:moveTo>
                  <a:lnTo>
                    <a:pt x="241198" y="5664"/>
                  </a:lnTo>
                  <a:lnTo>
                    <a:pt x="241198" y="15608"/>
                  </a:lnTo>
                  <a:lnTo>
                    <a:pt x="249732" y="12776"/>
                  </a:lnTo>
                  <a:lnTo>
                    <a:pt x="249732" y="2832"/>
                  </a:lnTo>
                  <a:close/>
                </a:path>
                <a:path w="261620" h="221615">
                  <a:moveTo>
                    <a:pt x="261073" y="123444"/>
                  </a:moveTo>
                  <a:lnTo>
                    <a:pt x="252564" y="126276"/>
                  </a:lnTo>
                  <a:lnTo>
                    <a:pt x="252564" y="136220"/>
                  </a:lnTo>
                  <a:lnTo>
                    <a:pt x="261073" y="134797"/>
                  </a:lnTo>
                  <a:lnTo>
                    <a:pt x="261073" y="123444"/>
                  </a:lnTo>
                  <a:close/>
                </a:path>
                <a:path w="261620" h="221615">
                  <a:moveTo>
                    <a:pt x="261073" y="112090"/>
                  </a:moveTo>
                  <a:lnTo>
                    <a:pt x="252564" y="113512"/>
                  </a:lnTo>
                  <a:lnTo>
                    <a:pt x="252564" y="122021"/>
                  </a:lnTo>
                  <a:lnTo>
                    <a:pt x="261073" y="120586"/>
                  </a:lnTo>
                  <a:lnTo>
                    <a:pt x="261073" y="112090"/>
                  </a:lnTo>
                  <a:close/>
                </a:path>
                <a:path w="261620" h="221615">
                  <a:moveTo>
                    <a:pt x="261073" y="41160"/>
                  </a:moveTo>
                  <a:lnTo>
                    <a:pt x="252564" y="43992"/>
                  </a:lnTo>
                  <a:lnTo>
                    <a:pt x="252564" y="53924"/>
                  </a:lnTo>
                  <a:lnTo>
                    <a:pt x="261073" y="52501"/>
                  </a:lnTo>
                  <a:lnTo>
                    <a:pt x="261073" y="41160"/>
                  </a:lnTo>
                  <a:close/>
                </a:path>
                <a:path w="261620" h="221615">
                  <a:moveTo>
                    <a:pt x="261073" y="28371"/>
                  </a:moveTo>
                  <a:lnTo>
                    <a:pt x="252564" y="29794"/>
                  </a:lnTo>
                  <a:lnTo>
                    <a:pt x="252564" y="41160"/>
                  </a:lnTo>
                  <a:lnTo>
                    <a:pt x="261073" y="38303"/>
                  </a:lnTo>
                  <a:lnTo>
                    <a:pt x="261073" y="28371"/>
                  </a:lnTo>
                  <a:close/>
                </a:path>
                <a:path w="261620" h="221615">
                  <a:moveTo>
                    <a:pt x="261073" y="14198"/>
                  </a:moveTo>
                  <a:lnTo>
                    <a:pt x="252564" y="15608"/>
                  </a:lnTo>
                  <a:lnTo>
                    <a:pt x="252564" y="26936"/>
                  </a:lnTo>
                  <a:lnTo>
                    <a:pt x="261073" y="24117"/>
                  </a:lnTo>
                  <a:lnTo>
                    <a:pt x="261073" y="14198"/>
                  </a:lnTo>
                  <a:close/>
                </a:path>
                <a:path w="261620" h="221615">
                  <a:moveTo>
                    <a:pt x="261073" y="0"/>
                  </a:moveTo>
                  <a:lnTo>
                    <a:pt x="252564" y="1435"/>
                  </a:lnTo>
                  <a:lnTo>
                    <a:pt x="252564" y="12776"/>
                  </a:lnTo>
                  <a:lnTo>
                    <a:pt x="261073" y="9944"/>
                  </a:lnTo>
                  <a:lnTo>
                    <a:pt x="2610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727018" y="8115985"/>
              <a:ext cx="126364" cy="189230"/>
            </a:xfrm>
            <a:custGeom>
              <a:avLst/>
              <a:gdLst/>
              <a:ahLst/>
              <a:cxnLst/>
              <a:rect l="l" t="t" r="r" b="b"/>
              <a:pathLst>
                <a:path w="126364" h="189229">
                  <a:moveTo>
                    <a:pt x="9918" y="174510"/>
                  </a:moveTo>
                  <a:lnTo>
                    <a:pt x="0" y="177342"/>
                  </a:lnTo>
                  <a:lnTo>
                    <a:pt x="0" y="188709"/>
                  </a:lnTo>
                  <a:lnTo>
                    <a:pt x="9918" y="185851"/>
                  </a:lnTo>
                  <a:lnTo>
                    <a:pt x="9918" y="174510"/>
                  </a:lnTo>
                  <a:close/>
                </a:path>
                <a:path w="126364" h="189229">
                  <a:moveTo>
                    <a:pt x="9918" y="160324"/>
                  </a:moveTo>
                  <a:lnTo>
                    <a:pt x="0" y="161721"/>
                  </a:lnTo>
                  <a:lnTo>
                    <a:pt x="0" y="173101"/>
                  </a:lnTo>
                  <a:lnTo>
                    <a:pt x="9918" y="171653"/>
                  </a:lnTo>
                  <a:lnTo>
                    <a:pt x="9918" y="160324"/>
                  </a:lnTo>
                  <a:close/>
                </a:path>
                <a:path w="126364" h="189229">
                  <a:moveTo>
                    <a:pt x="9918" y="144716"/>
                  </a:moveTo>
                  <a:lnTo>
                    <a:pt x="0" y="147548"/>
                  </a:lnTo>
                  <a:lnTo>
                    <a:pt x="0" y="158889"/>
                  </a:lnTo>
                  <a:lnTo>
                    <a:pt x="9918" y="156057"/>
                  </a:lnTo>
                  <a:lnTo>
                    <a:pt x="9918" y="144716"/>
                  </a:lnTo>
                  <a:close/>
                </a:path>
                <a:path w="126364" h="189229">
                  <a:moveTo>
                    <a:pt x="9918" y="130505"/>
                  </a:moveTo>
                  <a:lnTo>
                    <a:pt x="0" y="133362"/>
                  </a:lnTo>
                  <a:lnTo>
                    <a:pt x="0" y="144716"/>
                  </a:lnTo>
                  <a:lnTo>
                    <a:pt x="9918" y="141871"/>
                  </a:lnTo>
                  <a:lnTo>
                    <a:pt x="9918" y="130505"/>
                  </a:lnTo>
                  <a:close/>
                </a:path>
                <a:path w="126364" h="189229">
                  <a:moveTo>
                    <a:pt x="9918" y="116332"/>
                  </a:moveTo>
                  <a:lnTo>
                    <a:pt x="0" y="119151"/>
                  </a:lnTo>
                  <a:lnTo>
                    <a:pt x="0" y="130505"/>
                  </a:lnTo>
                  <a:lnTo>
                    <a:pt x="9918" y="127673"/>
                  </a:lnTo>
                  <a:lnTo>
                    <a:pt x="9918" y="116332"/>
                  </a:lnTo>
                  <a:close/>
                </a:path>
                <a:path w="126364" h="189229">
                  <a:moveTo>
                    <a:pt x="9918" y="100711"/>
                  </a:moveTo>
                  <a:lnTo>
                    <a:pt x="0" y="103568"/>
                  </a:lnTo>
                  <a:lnTo>
                    <a:pt x="0" y="114896"/>
                  </a:lnTo>
                  <a:lnTo>
                    <a:pt x="9918" y="112077"/>
                  </a:lnTo>
                  <a:lnTo>
                    <a:pt x="9918" y="100711"/>
                  </a:lnTo>
                  <a:close/>
                </a:path>
                <a:path w="126364" h="189229">
                  <a:moveTo>
                    <a:pt x="9918" y="43967"/>
                  </a:moveTo>
                  <a:lnTo>
                    <a:pt x="0" y="46786"/>
                  </a:lnTo>
                  <a:lnTo>
                    <a:pt x="0" y="58153"/>
                  </a:lnTo>
                  <a:lnTo>
                    <a:pt x="9918" y="55321"/>
                  </a:lnTo>
                  <a:lnTo>
                    <a:pt x="9918" y="43967"/>
                  </a:lnTo>
                  <a:close/>
                </a:path>
                <a:path w="126364" h="189229">
                  <a:moveTo>
                    <a:pt x="9918" y="29781"/>
                  </a:moveTo>
                  <a:lnTo>
                    <a:pt x="0" y="32613"/>
                  </a:lnTo>
                  <a:lnTo>
                    <a:pt x="0" y="42557"/>
                  </a:lnTo>
                  <a:lnTo>
                    <a:pt x="9918" y="41135"/>
                  </a:lnTo>
                  <a:lnTo>
                    <a:pt x="9918" y="29781"/>
                  </a:lnTo>
                  <a:close/>
                </a:path>
                <a:path w="126364" h="189229">
                  <a:moveTo>
                    <a:pt x="22707" y="170256"/>
                  </a:moveTo>
                  <a:lnTo>
                    <a:pt x="12776" y="173101"/>
                  </a:lnTo>
                  <a:lnTo>
                    <a:pt x="12776" y="184429"/>
                  </a:lnTo>
                  <a:lnTo>
                    <a:pt x="22707" y="181584"/>
                  </a:lnTo>
                  <a:lnTo>
                    <a:pt x="22707" y="170256"/>
                  </a:lnTo>
                  <a:close/>
                </a:path>
                <a:path w="126364" h="189229">
                  <a:moveTo>
                    <a:pt x="22707" y="156057"/>
                  </a:moveTo>
                  <a:lnTo>
                    <a:pt x="12776" y="158889"/>
                  </a:lnTo>
                  <a:lnTo>
                    <a:pt x="12776" y="170256"/>
                  </a:lnTo>
                  <a:lnTo>
                    <a:pt x="22707" y="167424"/>
                  </a:lnTo>
                  <a:lnTo>
                    <a:pt x="22707" y="156057"/>
                  </a:lnTo>
                  <a:close/>
                </a:path>
                <a:path w="126364" h="189229">
                  <a:moveTo>
                    <a:pt x="22707" y="141871"/>
                  </a:moveTo>
                  <a:lnTo>
                    <a:pt x="12776" y="144716"/>
                  </a:lnTo>
                  <a:lnTo>
                    <a:pt x="12776" y="154635"/>
                  </a:lnTo>
                  <a:lnTo>
                    <a:pt x="22707" y="151803"/>
                  </a:lnTo>
                  <a:lnTo>
                    <a:pt x="22707" y="141871"/>
                  </a:lnTo>
                  <a:close/>
                </a:path>
                <a:path w="126364" h="189229">
                  <a:moveTo>
                    <a:pt x="22707" y="127673"/>
                  </a:moveTo>
                  <a:lnTo>
                    <a:pt x="12776" y="130505"/>
                  </a:lnTo>
                  <a:lnTo>
                    <a:pt x="12776" y="140436"/>
                  </a:lnTo>
                  <a:lnTo>
                    <a:pt x="22707" y="137617"/>
                  </a:lnTo>
                  <a:lnTo>
                    <a:pt x="22707" y="127673"/>
                  </a:lnTo>
                  <a:close/>
                </a:path>
                <a:path w="126364" h="189229">
                  <a:moveTo>
                    <a:pt x="22707" y="112077"/>
                  </a:moveTo>
                  <a:lnTo>
                    <a:pt x="12776" y="114896"/>
                  </a:lnTo>
                  <a:lnTo>
                    <a:pt x="12776" y="126276"/>
                  </a:lnTo>
                  <a:lnTo>
                    <a:pt x="22707" y="123418"/>
                  </a:lnTo>
                  <a:lnTo>
                    <a:pt x="22707" y="112077"/>
                  </a:lnTo>
                  <a:close/>
                </a:path>
                <a:path w="126364" h="189229">
                  <a:moveTo>
                    <a:pt x="22707" y="97891"/>
                  </a:moveTo>
                  <a:lnTo>
                    <a:pt x="12776" y="100711"/>
                  </a:lnTo>
                  <a:lnTo>
                    <a:pt x="12776" y="110655"/>
                  </a:lnTo>
                  <a:lnTo>
                    <a:pt x="22707" y="109220"/>
                  </a:lnTo>
                  <a:lnTo>
                    <a:pt x="22707" y="97891"/>
                  </a:lnTo>
                  <a:close/>
                </a:path>
                <a:path w="126364" h="189229">
                  <a:moveTo>
                    <a:pt x="22707" y="26936"/>
                  </a:moveTo>
                  <a:lnTo>
                    <a:pt x="12776" y="29781"/>
                  </a:lnTo>
                  <a:lnTo>
                    <a:pt x="12776" y="39712"/>
                  </a:lnTo>
                  <a:lnTo>
                    <a:pt x="22707" y="38290"/>
                  </a:lnTo>
                  <a:lnTo>
                    <a:pt x="22707" y="26936"/>
                  </a:lnTo>
                  <a:close/>
                </a:path>
                <a:path w="126364" h="189229">
                  <a:moveTo>
                    <a:pt x="35483" y="167424"/>
                  </a:moveTo>
                  <a:lnTo>
                    <a:pt x="25552" y="170256"/>
                  </a:lnTo>
                  <a:lnTo>
                    <a:pt x="25552" y="181584"/>
                  </a:lnTo>
                  <a:lnTo>
                    <a:pt x="35483" y="178765"/>
                  </a:lnTo>
                  <a:lnTo>
                    <a:pt x="35483" y="167424"/>
                  </a:lnTo>
                  <a:close/>
                </a:path>
                <a:path w="126364" h="189229">
                  <a:moveTo>
                    <a:pt x="35483" y="151803"/>
                  </a:moveTo>
                  <a:lnTo>
                    <a:pt x="25552" y="154635"/>
                  </a:lnTo>
                  <a:lnTo>
                    <a:pt x="25552" y="165976"/>
                  </a:lnTo>
                  <a:lnTo>
                    <a:pt x="35483" y="163144"/>
                  </a:lnTo>
                  <a:lnTo>
                    <a:pt x="35483" y="151803"/>
                  </a:lnTo>
                  <a:close/>
                </a:path>
                <a:path w="126364" h="189229">
                  <a:moveTo>
                    <a:pt x="35483" y="137617"/>
                  </a:moveTo>
                  <a:lnTo>
                    <a:pt x="25552" y="140436"/>
                  </a:lnTo>
                  <a:lnTo>
                    <a:pt x="25552" y="151803"/>
                  </a:lnTo>
                  <a:lnTo>
                    <a:pt x="35483" y="148958"/>
                  </a:lnTo>
                  <a:lnTo>
                    <a:pt x="35483" y="137617"/>
                  </a:lnTo>
                  <a:close/>
                </a:path>
                <a:path w="126364" h="189229">
                  <a:moveTo>
                    <a:pt x="35483" y="123418"/>
                  </a:moveTo>
                  <a:lnTo>
                    <a:pt x="25552" y="126276"/>
                  </a:lnTo>
                  <a:lnTo>
                    <a:pt x="25552" y="137617"/>
                  </a:lnTo>
                  <a:lnTo>
                    <a:pt x="35483" y="134759"/>
                  </a:lnTo>
                  <a:lnTo>
                    <a:pt x="35483" y="123418"/>
                  </a:lnTo>
                  <a:close/>
                </a:path>
                <a:path w="126364" h="189229">
                  <a:moveTo>
                    <a:pt x="35483" y="109220"/>
                  </a:moveTo>
                  <a:lnTo>
                    <a:pt x="25552" y="110655"/>
                  </a:lnTo>
                  <a:lnTo>
                    <a:pt x="25552" y="122008"/>
                  </a:lnTo>
                  <a:lnTo>
                    <a:pt x="35483" y="120586"/>
                  </a:lnTo>
                  <a:lnTo>
                    <a:pt x="35483" y="109220"/>
                  </a:lnTo>
                  <a:close/>
                </a:path>
                <a:path w="126364" h="189229">
                  <a:moveTo>
                    <a:pt x="35483" y="95059"/>
                  </a:moveTo>
                  <a:lnTo>
                    <a:pt x="25552" y="97891"/>
                  </a:lnTo>
                  <a:lnTo>
                    <a:pt x="25552" y="107823"/>
                  </a:lnTo>
                  <a:lnTo>
                    <a:pt x="35483" y="104965"/>
                  </a:lnTo>
                  <a:lnTo>
                    <a:pt x="35483" y="95059"/>
                  </a:lnTo>
                  <a:close/>
                </a:path>
                <a:path w="126364" h="189229">
                  <a:moveTo>
                    <a:pt x="35483" y="22682"/>
                  </a:moveTo>
                  <a:lnTo>
                    <a:pt x="25552" y="25501"/>
                  </a:lnTo>
                  <a:lnTo>
                    <a:pt x="25552" y="36868"/>
                  </a:lnTo>
                  <a:lnTo>
                    <a:pt x="35483" y="34036"/>
                  </a:lnTo>
                  <a:lnTo>
                    <a:pt x="35483" y="22682"/>
                  </a:lnTo>
                  <a:close/>
                </a:path>
                <a:path w="126364" h="189229">
                  <a:moveTo>
                    <a:pt x="49669" y="163144"/>
                  </a:moveTo>
                  <a:lnTo>
                    <a:pt x="39738" y="165976"/>
                  </a:lnTo>
                  <a:lnTo>
                    <a:pt x="39738" y="177342"/>
                  </a:lnTo>
                  <a:lnTo>
                    <a:pt x="49669" y="174510"/>
                  </a:lnTo>
                  <a:lnTo>
                    <a:pt x="49669" y="163144"/>
                  </a:lnTo>
                  <a:close/>
                </a:path>
                <a:path w="126364" h="189229">
                  <a:moveTo>
                    <a:pt x="49669" y="148958"/>
                  </a:moveTo>
                  <a:lnTo>
                    <a:pt x="39738" y="151803"/>
                  </a:lnTo>
                  <a:lnTo>
                    <a:pt x="39738" y="163144"/>
                  </a:lnTo>
                  <a:lnTo>
                    <a:pt x="49669" y="160324"/>
                  </a:lnTo>
                  <a:lnTo>
                    <a:pt x="49669" y="148958"/>
                  </a:lnTo>
                  <a:close/>
                </a:path>
                <a:path w="126364" h="189229">
                  <a:moveTo>
                    <a:pt x="49669" y="134759"/>
                  </a:moveTo>
                  <a:lnTo>
                    <a:pt x="39738" y="137617"/>
                  </a:lnTo>
                  <a:lnTo>
                    <a:pt x="39738" y="148958"/>
                  </a:lnTo>
                  <a:lnTo>
                    <a:pt x="49669" y="146126"/>
                  </a:lnTo>
                  <a:lnTo>
                    <a:pt x="49669" y="134759"/>
                  </a:lnTo>
                  <a:close/>
                </a:path>
                <a:path w="126364" h="189229">
                  <a:moveTo>
                    <a:pt x="49669" y="120586"/>
                  </a:moveTo>
                  <a:lnTo>
                    <a:pt x="39738" y="122008"/>
                  </a:lnTo>
                  <a:lnTo>
                    <a:pt x="39738" y="133362"/>
                  </a:lnTo>
                  <a:lnTo>
                    <a:pt x="49669" y="130505"/>
                  </a:lnTo>
                  <a:lnTo>
                    <a:pt x="49669" y="120586"/>
                  </a:lnTo>
                  <a:close/>
                </a:path>
                <a:path w="126364" h="189229">
                  <a:moveTo>
                    <a:pt x="49669" y="104965"/>
                  </a:moveTo>
                  <a:lnTo>
                    <a:pt x="39738" y="107823"/>
                  </a:lnTo>
                  <a:lnTo>
                    <a:pt x="39738" y="119151"/>
                  </a:lnTo>
                  <a:lnTo>
                    <a:pt x="49669" y="116332"/>
                  </a:lnTo>
                  <a:lnTo>
                    <a:pt x="49669" y="104965"/>
                  </a:lnTo>
                  <a:close/>
                </a:path>
                <a:path w="126364" h="189229">
                  <a:moveTo>
                    <a:pt x="49669" y="90792"/>
                  </a:moveTo>
                  <a:lnTo>
                    <a:pt x="39738" y="93624"/>
                  </a:lnTo>
                  <a:lnTo>
                    <a:pt x="39738" y="104965"/>
                  </a:lnTo>
                  <a:lnTo>
                    <a:pt x="49669" y="102146"/>
                  </a:lnTo>
                  <a:lnTo>
                    <a:pt x="49669" y="90792"/>
                  </a:lnTo>
                  <a:close/>
                </a:path>
                <a:path w="126364" h="189229">
                  <a:moveTo>
                    <a:pt x="49669" y="19850"/>
                  </a:moveTo>
                  <a:lnTo>
                    <a:pt x="39738" y="22682"/>
                  </a:lnTo>
                  <a:lnTo>
                    <a:pt x="39738" y="34036"/>
                  </a:lnTo>
                  <a:lnTo>
                    <a:pt x="49669" y="31216"/>
                  </a:lnTo>
                  <a:lnTo>
                    <a:pt x="49669" y="19850"/>
                  </a:lnTo>
                  <a:close/>
                </a:path>
                <a:path w="126364" h="189229">
                  <a:moveTo>
                    <a:pt x="62407" y="160324"/>
                  </a:moveTo>
                  <a:lnTo>
                    <a:pt x="52489" y="161721"/>
                  </a:lnTo>
                  <a:lnTo>
                    <a:pt x="52489" y="173101"/>
                  </a:lnTo>
                  <a:lnTo>
                    <a:pt x="62407" y="171653"/>
                  </a:lnTo>
                  <a:lnTo>
                    <a:pt x="62407" y="160324"/>
                  </a:lnTo>
                  <a:close/>
                </a:path>
                <a:path w="126364" h="189229">
                  <a:moveTo>
                    <a:pt x="62407" y="146126"/>
                  </a:moveTo>
                  <a:lnTo>
                    <a:pt x="52489" y="148958"/>
                  </a:lnTo>
                  <a:lnTo>
                    <a:pt x="52489" y="158889"/>
                  </a:lnTo>
                  <a:lnTo>
                    <a:pt x="62407" y="156057"/>
                  </a:lnTo>
                  <a:lnTo>
                    <a:pt x="62407" y="146126"/>
                  </a:lnTo>
                  <a:close/>
                </a:path>
                <a:path w="126364" h="189229">
                  <a:moveTo>
                    <a:pt x="62407" y="130505"/>
                  </a:moveTo>
                  <a:lnTo>
                    <a:pt x="52489" y="133362"/>
                  </a:lnTo>
                  <a:lnTo>
                    <a:pt x="52489" y="144716"/>
                  </a:lnTo>
                  <a:lnTo>
                    <a:pt x="62407" y="141871"/>
                  </a:lnTo>
                  <a:lnTo>
                    <a:pt x="62407" y="130505"/>
                  </a:lnTo>
                  <a:close/>
                </a:path>
                <a:path w="126364" h="189229">
                  <a:moveTo>
                    <a:pt x="62407" y="116332"/>
                  </a:moveTo>
                  <a:lnTo>
                    <a:pt x="52489" y="119151"/>
                  </a:lnTo>
                  <a:lnTo>
                    <a:pt x="52489" y="130505"/>
                  </a:lnTo>
                  <a:lnTo>
                    <a:pt x="62407" y="127673"/>
                  </a:lnTo>
                  <a:lnTo>
                    <a:pt x="62407" y="116332"/>
                  </a:lnTo>
                  <a:close/>
                </a:path>
                <a:path w="126364" h="189229">
                  <a:moveTo>
                    <a:pt x="62407" y="102146"/>
                  </a:moveTo>
                  <a:lnTo>
                    <a:pt x="52489" y="104965"/>
                  </a:lnTo>
                  <a:lnTo>
                    <a:pt x="52489" y="116332"/>
                  </a:lnTo>
                  <a:lnTo>
                    <a:pt x="62407" y="113499"/>
                  </a:lnTo>
                  <a:lnTo>
                    <a:pt x="62407" y="102146"/>
                  </a:lnTo>
                  <a:close/>
                </a:path>
                <a:path w="126364" h="189229">
                  <a:moveTo>
                    <a:pt x="62407" y="87934"/>
                  </a:moveTo>
                  <a:lnTo>
                    <a:pt x="52489" y="89369"/>
                  </a:lnTo>
                  <a:lnTo>
                    <a:pt x="52489" y="100711"/>
                  </a:lnTo>
                  <a:lnTo>
                    <a:pt x="62407" y="99301"/>
                  </a:lnTo>
                  <a:lnTo>
                    <a:pt x="62407" y="87934"/>
                  </a:lnTo>
                  <a:close/>
                </a:path>
                <a:path w="126364" h="189229">
                  <a:moveTo>
                    <a:pt x="62407" y="17005"/>
                  </a:moveTo>
                  <a:lnTo>
                    <a:pt x="52489" y="18427"/>
                  </a:lnTo>
                  <a:lnTo>
                    <a:pt x="52489" y="29781"/>
                  </a:lnTo>
                  <a:lnTo>
                    <a:pt x="62407" y="28359"/>
                  </a:lnTo>
                  <a:lnTo>
                    <a:pt x="62407" y="17005"/>
                  </a:lnTo>
                  <a:close/>
                </a:path>
                <a:path w="126364" h="189229">
                  <a:moveTo>
                    <a:pt x="75209" y="156057"/>
                  </a:moveTo>
                  <a:lnTo>
                    <a:pt x="65265" y="158889"/>
                  </a:lnTo>
                  <a:lnTo>
                    <a:pt x="65265" y="170256"/>
                  </a:lnTo>
                  <a:lnTo>
                    <a:pt x="75209" y="167424"/>
                  </a:lnTo>
                  <a:lnTo>
                    <a:pt x="75209" y="156057"/>
                  </a:lnTo>
                  <a:close/>
                </a:path>
                <a:path w="126364" h="189229">
                  <a:moveTo>
                    <a:pt x="75209" y="141871"/>
                  </a:moveTo>
                  <a:lnTo>
                    <a:pt x="65265" y="144716"/>
                  </a:lnTo>
                  <a:lnTo>
                    <a:pt x="65265" y="156057"/>
                  </a:lnTo>
                  <a:lnTo>
                    <a:pt x="75209" y="153212"/>
                  </a:lnTo>
                  <a:lnTo>
                    <a:pt x="75209" y="141871"/>
                  </a:lnTo>
                  <a:close/>
                </a:path>
                <a:path w="126364" h="189229">
                  <a:moveTo>
                    <a:pt x="75209" y="127673"/>
                  </a:moveTo>
                  <a:lnTo>
                    <a:pt x="65265" y="130505"/>
                  </a:lnTo>
                  <a:lnTo>
                    <a:pt x="65265" y="140436"/>
                  </a:lnTo>
                  <a:lnTo>
                    <a:pt x="75209" y="139039"/>
                  </a:lnTo>
                  <a:lnTo>
                    <a:pt x="75209" y="127673"/>
                  </a:lnTo>
                  <a:close/>
                </a:path>
                <a:path w="126364" h="189229">
                  <a:moveTo>
                    <a:pt x="75209" y="113499"/>
                  </a:moveTo>
                  <a:lnTo>
                    <a:pt x="65265" y="116332"/>
                  </a:lnTo>
                  <a:lnTo>
                    <a:pt x="65265" y="126276"/>
                  </a:lnTo>
                  <a:lnTo>
                    <a:pt x="75209" y="123418"/>
                  </a:lnTo>
                  <a:lnTo>
                    <a:pt x="75209" y="113499"/>
                  </a:lnTo>
                  <a:close/>
                </a:path>
                <a:path w="126364" h="189229">
                  <a:moveTo>
                    <a:pt x="75209" y="99301"/>
                  </a:moveTo>
                  <a:lnTo>
                    <a:pt x="65265" y="100711"/>
                  </a:lnTo>
                  <a:lnTo>
                    <a:pt x="65265" y="112077"/>
                  </a:lnTo>
                  <a:lnTo>
                    <a:pt x="75209" y="110655"/>
                  </a:lnTo>
                  <a:lnTo>
                    <a:pt x="75209" y="99301"/>
                  </a:lnTo>
                  <a:close/>
                </a:path>
                <a:path w="126364" h="189229">
                  <a:moveTo>
                    <a:pt x="75209" y="83705"/>
                  </a:moveTo>
                  <a:lnTo>
                    <a:pt x="65265" y="86537"/>
                  </a:lnTo>
                  <a:lnTo>
                    <a:pt x="65265" y="97891"/>
                  </a:lnTo>
                  <a:lnTo>
                    <a:pt x="75209" y="95059"/>
                  </a:lnTo>
                  <a:lnTo>
                    <a:pt x="75209" y="83705"/>
                  </a:lnTo>
                  <a:close/>
                </a:path>
                <a:path w="126364" h="189229">
                  <a:moveTo>
                    <a:pt x="75209" y="14173"/>
                  </a:moveTo>
                  <a:lnTo>
                    <a:pt x="65265" y="15582"/>
                  </a:lnTo>
                  <a:lnTo>
                    <a:pt x="65265" y="26936"/>
                  </a:lnTo>
                  <a:lnTo>
                    <a:pt x="75209" y="24104"/>
                  </a:lnTo>
                  <a:lnTo>
                    <a:pt x="75209" y="14173"/>
                  </a:lnTo>
                  <a:close/>
                </a:path>
                <a:path w="126364" h="189229">
                  <a:moveTo>
                    <a:pt x="87985" y="153212"/>
                  </a:moveTo>
                  <a:lnTo>
                    <a:pt x="78041" y="156057"/>
                  </a:lnTo>
                  <a:lnTo>
                    <a:pt x="78041" y="165976"/>
                  </a:lnTo>
                  <a:lnTo>
                    <a:pt x="87985" y="163144"/>
                  </a:lnTo>
                  <a:lnTo>
                    <a:pt x="87985" y="153212"/>
                  </a:lnTo>
                  <a:close/>
                </a:path>
                <a:path w="126364" h="189229">
                  <a:moveTo>
                    <a:pt x="87985" y="139039"/>
                  </a:moveTo>
                  <a:lnTo>
                    <a:pt x="78041" y="140436"/>
                  </a:lnTo>
                  <a:lnTo>
                    <a:pt x="78041" y="151803"/>
                  </a:lnTo>
                  <a:lnTo>
                    <a:pt x="87985" y="150368"/>
                  </a:lnTo>
                  <a:lnTo>
                    <a:pt x="87985" y="139039"/>
                  </a:lnTo>
                  <a:close/>
                </a:path>
                <a:path w="126364" h="189229">
                  <a:moveTo>
                    <a:pt x="87985" y="123418"/>
                  </a:moveTo>
                  <a:lnTo>
                    <a:pt x="78041" y="126276"/>
                  </a:lnTo>
                  <a:lnTo>
                    <a:pt x="78041" y="137617"/>
                  </a:lnTo>
                  <a:lnTo>
                    <a:pt x="87985" y="134759"/>
                  </a:lnTo>
                  <a:lnTo>
                    <a:pt x="87985" y="123418"/>
                  </a:lnTo>
                  <a:close/>
                </a:path>
                <a:path w="126364" h="189229">
                  <a:moveTo>
                    <a:pt x="87985" y="110655"/>
                  </a:moveTo>
                  <a:lnTo>
                    <a:pt x="78041" y="112077"/>
                  </a:lnTo>
                  <a:lnTo>
                    <a:pt x="78041" y="123418"/>
                  </a:lnTo>
                  <a:lnTo>
                    <a:pt x="87985" y="120586"/>
                  </a:lnTo>
                  <a:lnTo>
                    <a:pt x="87985" y="110655"/>
                  </a:lnTo>
                  <a:close/>
                </a:path>
                <a:path w="126364" h="189229">
                  <a:moveTo>
                    <a:pt x="87985" y="95059"/>
                  </a:moveTo>
                  <a:lnTo>
                    <a:pt x="78041" y="97891"/>
                  </a:lnTo>
                  <a:lnTo>
                    <a:pt x="78041" y="109220"/>
                  </a:lnTo>
                  <a:lnTo>
                    <a:pt x="87985" y="106400"/>
                  </a:lnTo>
                  <a:lnTo>
                    <a:pt x="87985" y="95059"/>
                  </a:lnTo>
                  <a:close/>
                </a:path>
                <a:path w="126364" h="189229">
                  <a:moveTo>
                    <a:pt x="87985" y="80860"/>
                  </a:moveTo>
                  <a:lnTo>
                    <a:pt x="78041" y="83705"/>
                  </a:lnTo>
                  <a:lnTo>
                    <a:pt x="78041" y="95059"/>
                  </a:lnTo>
                  <a:lnTo>
                    <a:pt x="87985" y="92202"/>
                  </a:lnTo>
                  <a:lnTo>
                    <a:pt x="87985" y="80860"/>
                  </a:lnTo>
                  <a:close/>
                </a:path>
                <a:path w="126364" h="189229">
                  <a:moveTo>
                    <a:pt x="87985" y="9918"/>
                  </a:moveTo>
                  <a:lnTo>
                    <a:pt x="78041" y="12750"/>
                  </a:lnTo>
                  <a:lnTo>
                    <a:pt x="78041" y="24104"/>
                  </a:lnTo>
                  <a:lnTo>
                    <a:pt x="87985" y="21272"/>
                  </a:lnTo>
                  <a:lnTo>
                    <a:pt x="87985" y="9918"/>
                  </a:lnTo>
                  <a:close/>
                </a:path>
                <a:path w="126364" h="189229">
                  <a:moveTo>
                    <a:pt x="100761" y="148958"/>
                  </a:moveTo>
                  <a:lnTo>
                    <a:pt x="90817" y="151803"/>
                  </a:lnTo>
                  <a:lnTo>
                    <a:pt x="90817" y="163144"/>
                  </a:lnTo>
                  <a:lnTo>
                    <a:pt x="100761" y="160324"/>
                  </a:lnTo>
                  <a:lnTo>
                    <a:pt x="100761" y="148958"/>
                  </a:lnTo>
                  <a:close/>
                </a:path>
                <a:path w="126364" h="189229">
                  <a:moveTo>
                    <a:pt x="100761" y="134759"/>
                  </a:moveTo>
                  <a:lnTo>
                    <a:pt x="90817" y="137617"/>
                  </a:lnTo>
                  <a:lnTo>
                    <a:pt x="90817" y="148958"/>
                  </a:lnTo>
                  <a:lnTo>
                    <a:pt x="100761" y="146126"/>
                  </a:lnTo>
                  <a:lnTo>
                    <a:pt x="100761" y="134759"/>
                  </a:lnTo>
                  <a:close/>
                </a:path>
                <a:path w="126364" h="189229">
                  <a:moveTo>
                    <a:pt x="100761" y="120586"/>
                  </a:moveTo>
                  <a:lnTo>
                    <a:pt x="90817" y="123418"/>
                  </a:lnTo>
                  <a:lnTo>
                    <a:pt x="90817" y="134759"/>
                  </a:lnTo>
                  <a:lnTo>
                    <a:pt x="100761" y="131927"/>
                  </a:lnTo>
                  <a:lnTo>
                    <a:pt x="100761" y="120586"/>
                  </a:lnTo>
                  <a:close/>
                </a:path>
                <a:path w="126364" h="189229">
                  <a:moveTo>
                    <a:pt x="100761" y="106400"/>
                  </a:moveTo>
                  <a:lnTo>
                    <a:pt x="90817" y="109220"/>
                  </a:lnTo>
                  <a:lnTo>
                    <a:pt x="90817" y="120586"/>
                  </a:lnTo>
                  <a:lnTo>
                    <a:pt x="100761" y="117754"/>
                  </a:lnTo>
                  <a:lnTo>
                    <a:pt x="100761" y="106400"/>
                  </a:lnTo>
                  <a:close/>
                </a:path>
                <a:path w="126364" h="189229">
                  <a:moveTo>
                    <a:pt x="100761" y="92202"/>
                  </a:moveTo>
                  <a:lnTo>
                    <a:pt x="90817" y="95059"/>
                  </a:lnTo>
                  <a:lnTo>
                    <a:pt x="90817" y="104965"/>
                  </a:lnTo>
                  <a:lnTo>
                    <a:pt x="100761" y="102146"/>
                  </a:lnTo>
                  <a:lnTo>
                    <a:pt x="100761" y="92202"/>
                  </a:lnTo>
                  <a:close/>
                </a:path>
                <a:path w="126364" h="189229">
                  <a:moveTo>
                    <a:pt x="100761" y="79438"/>
                  </a:moveTo>
                  <a:lnTo>
                    <a:pt x="90817" y="80860"/>
                  </a:lnTo>
                  <a:lnTo>
                    <a:pt x="90817" y="90792"/>
                  </a:lnTo>
                  <a:lnTo>
                    <a:pt x="100761" y="89369"/>
                  </a:lnTo>
                  <a:lnTo>
                    <a:pt x="100761" y="79438"/>
                  </a:lnTo>
                  <a:close/>
                </a:path>
                <a:path w="126364" h="189229">
                  <a:moveTo>
                    <a:pt x="100761" y="7073"/>
                  </a:moveTo>
                  <a:lnTo>
                    <a:pt x="90817" y="9918"/>
                  </a:lnTo>
                  <a:lnTo>
                    <a:pt x="90817" y="19850"/>
                  </a:lnTo>
                  <a:lnTo>
                    <a:pt x="100761" y="18427"/>
                  </a:lnTo>
                  <a:lnTo>
                    <a:pt x="100761" y="7073"/>
                  </a:lnTo>
                  <a:close/>
                </a:path>
                <a:path w="126364" h="189229">
                  <a:moveTo>
                    <a:pt x="113512" y="146126"/>
                  </a:moveTo>
                  <a:lnTo>
                    <a:pt x="103593" y="148958"/>
                  </a:lnTo>
                  <a:lnTo>
                    <a:pt x="103593" y="160324"/>
                  </a:lnTo>
                  <a:lnTo>
                    <a:pt x="113512" y="157492"/>
                  </a:lnTo>
                  <a:lnTo>
                    <a:pt x="113512" y="146126"/>
                  </a:lnTo>
                  <a:close/>
                </a:path>
                <a:path w="126364" h="189229">
                  <a:moveTo>
                    <a:pt x="113512" y="131927"/>
                  </a:moveTo>
                  <a:lnTo>
                    <a:pt x="103593" y="134759"/>
                  </a:lnTo>
                  <a:lnTo>
                    <a:pt x="103593" y="144716"/>
                  </a:lnTo>
                  <a:lnTo>
                    <a:pt x="113512" y="141871"/>
                  </a:lnTo>
                  <a:lnTo>
                    <a:pt x="113512" y="131927"/>
                  </a:lnTo>
                  <a:close/>
                </a:path>
                <a:path w="126364" h="189229">
                  <a:moveTo>
                    <a:pt x="113512" y="117754"/>
                  </a:moveTo>
                  <a:lnTo>
                    <a:pt x="103593" y="120586"/>
                  </a:lnTo>
                  <a:lnTo>
                    <a:pt x="103593" y="130505"/>
                  </a:lnTo>
                  <a:lnTo>
                    <a:pt x="113512" y="127673"/>
                  </a:lnTo>
                  <a:lnTo>
                    <a:pt x="113512" y="117754"/>
                  </a:lnTo>
                  <a:close/>
                </a:path>
                <a:path w="126364" h="189229">
                  <a:moveTo>
                    <a:pt x="113512" y="102146"/>
                  </a:moveTo>
                  <a:lnTo>
                    <a:pt x="103593" y="104965"/>
                  </a:lnTo>
                  <a:lnTo>
                    <a:pt x="103593" y="116332"/>
                  </a:lnTo>
                  <a:lnTo>
                    <a:pt x="113512" y="113499"/>
                  </a:lnTo>
                  <a:lnTo>
                    <a:pt x="113512" y="102146"/>
                  </a:lnTo>
                  <a:close/>
                </a:path>
                <a:path w="126364" h="189229">
                  <a:moveTo>
                    <a:pt x="113512" y="89369"/>
                  </a:moveTo>
                  <a:lnTo>
                    <a:pt x="103593" y="90792"/>
                  </a:lnTo>
                  <a:lnTo>
                    <a:pt x="103593" y="102146"/>
                  </a:lnTo>
                  <a:lnTo>
                    <a:pt x="113512" y="99301"/>
                  </a:lnTo>
                  <a:lnTo>
                    <a:pt x="113512" y="89369"/>
                  </a:lnTo>
                  <a:close/>
                </a:path>
                <a:path w="126364" h="189229">
                  <a:moveTo>
                    <a:pt x="113512" y="75184"/>
                  </a:moveTo>
                  <a:lnTo>
                    <a:pt x="103593" y="78003"/>
                  </a:lnTo>
                  <a:lnTo>
                    <a:pt x="103593" y="87934"/>
                  </a:lnTo>
                  <a:lnTo>
                    <a:pt x="113512" y="85115"/>
                  </a:lnTo>
                  <a:lnTo>
                    <a:pt x="113512" y="75184"/>
                  </a:lnTo>
                  <a:close/>
                </a:path>
                <a:path w="126364" h="189229">
                  <a:moveTo>
                    <a:pt x="113512" y="4229"/>
                  </a:moveTo>
                  <a:lnTo>
                    <a:pt x="103593" y="7073"/>
                  </a:lnTo>
                  <a:lnTo>
                    <a:pt x="103593" y="17005"/>
                  </a:lnTo>
                  <a:lnTo>
                    <a:pt x="113512" y="15582"/>
                  </a:lnTo>
                  <a:lnTo>
                    <a:pt x="113512" y="4229"/>
                  </a:lnTo>
                  <a:close/>
                </a:path>
                <a:path w="126364" h="189229">
                  <a:moveTo>
                    <a:pt x="126288" y="141871"/>
                  </a:moveTo>
                  <a:lnTo>
                    <a:pt x="116344" y="144716"/>
                  </a:lnTo>
                  <a:lnTo>
                    <a:pt x="116344" y="156057"/>
                  </a:lnTo>
                  <a:lnTo>
                    <a:pt x="126288" y="153212"/>
                  </a:lnTo>
                  <a:lnTo>
                    <a:pt x="126288" y="141871"/>
                  </a:lnTo>
                  <a:close/>
                </a:path>
                <a:path w="126364" h="189229">
                  <a:moveTo>
                    <a:pt x="126288" y="127673"/>
                  </a:moveTo>
                  <a:lnTo>
                    <a:pt x="116344" y="130505"/>
                  </a:lnTo>
                  <a:lnTo>
                    <a:pt x="116344" y="141871"/>
                  </a:lnTo>
                  <a:lnTo>
                    <a:pt x="126288" y="139039"/>
                  </a:lnTo>
                  <a:lnTo>
                    <a:pt x="126288" y="127673"/>
                  </a:lnTo>
                  <a:close/>
                </a:path>
                <a:path w="126364" h="189229">
                  <a:moveTo>
                    <a:pt x="126288" y="113499"/>
                  </a:moveTo>
                  <a:lnTo>
                    <a:pt x="116344" y="116332"/>
                  </a:lnTo>
                  <a:lnTo>
                    <a:pt x="116344" y="127673"/>
                  </a:lnTo>
                  <a:lnTo>
                    <a:pt x="126288" y="124841"/>
                  </a:lnTo>
                  <a:lnTo>
                    <a:pt x="126288" y="113499"/>
                  </a:lnTo>
                  <a:close/>
                </a:path>
                <a:path w="126364" h="189229">
                  <a:moveTo>
                    <a:pt x="126288" y="99301"/>
                  </a:moveTo>
                  <a:lnTo>
                    <a:pt x="116344" y="102146"/>
                  </a:lnTo>
                  <a:lnTo>
                    <a:pt x="116344" y="113499"/>
                  </a:lnTo>
                  <a:lnTo>
                    <a:pt x="126288" y="110655"/>
                  </a:lnTo>
                  <a:lnTo>
                    <a:pt x="126288" y="99301"/>
                  </a:lnTo>
                  <a:close/>
                </a:path>
                <a:path w="126364" h="189229">
                  <a:moveTo>
                    <a:pt x="126288" y="85115"/>
                  </a:moveTo>
                  <a:lnTo>
                    <a:pt x="116344" y="87934"/>
                  </a:lnTo>
                  <a:lnTo>
                    <a:pt x="116344" y="99301"/>
                  </a:lnTo>
                  <a:lnTo>
                    <a:pt x="126288" y="96456"/>
                  </a:lnTo>
                  <a:lnTo>
                    <a:pt x="126288" y="85115"/>
                  </a:lnTo>
                  <a:close/>
                </a:path>
                <a:path w="126364" h="189229">
                  <a:moveTo>
                    <a:pt x="126288" y="72351"/>
                  </a:moveTo>
                  <a:lnTo>
                    <a:pt x="116344" y="75184"/>
                  </a:lnTo>
                  <a:lnTo>
                    <a:pt x="116344" y="83705"/>
                  </a:lnTo>
                  <a:lnTo>
                    <a:pt x="126288" y="82283"/>
                  </a:lnTo>
                  <a:lnTo>
                    <a:pt x="126288" y="72351"/>
                  </a:lnTo>
                  <a:close/>
                </a:path>
                <a:path w="126364" h="189229">
                  <a:moveTo>
                    <a:pt x="126288" y="0"/>
                  </a:moveTo>
                  <a:lnTo>
                    <a:pt x="116344" y="2819"/>
                  </a:lnTo>
                  <a:lnTo>
                    <a:pt x="116344" y="14173"/>
                  </a:lnTo>
                  <a:lnTo>
                    <a:pt x="126288" y="11341"/>
                  </a:lnTo>
                  <a:lnTo>
                    <a:pt x="1262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576625" y="8131568"/>
              <a:ext cx="276860" cy="214629"/>
            </a:xfrm>
            <a:custGeom>
              <a:avLst/>
              <a:gdLst/>
              <a:ahLst/>
              <a:cxnLst/>
              <a:rect l="l" t="t" r="r" b="b"/>
              <a:pathLst>
                <a:path w="276860" h="214629">
                  <a:moveTo>
                    <a:pt x="11366" y="200063"/>
                  </a:moveTo>
                  <a:lnTo>
                    <a:pt x="0" y="202920"/>
                  </a:lnTo>
                  <a:lnTo>
                    <a:pt x="0" y="214261"/>
                  </a:lnTo>
                  <a:lnTo>
                    <a:pt x="11366" y="211429"/>
                  </a:lnTo>
                  <a:lnTo>
                    <a:pt x="11366" y="200063"/>
                  </a:lnTo>
                  <a:close/>
                </a:path>
                <a:path w="276860" h="214629">
                  <a:moveTo>
                    <a:pt x="11366" y="154673"/>
                  </a:moveTo>
                  <a:lnTo>
                    <a:pt x="0" y="157518"/>
                  </a:lnTo>
                  <a:lnTo>
                    <a:pt x="0" y="168846"/>
                  </a:lnTo>
                  <a:lnTo>
                    <a:pt x="11366" y="166001"/>
                  </a:lnTo>
                  <a:lnTo>
                    <a:pt x="11366" y="154673"/>
                  </a:lnTo>
                  <a:close/>
                </a:path>
                <a:path w="276860" h="214629">
                  <a:moveTo>
                    <a:pt x="11366" y="139052"/>
                  </a:moveTo>
                  <a:lnTo>
                    <a:pt x="0" y="143306"/>
                  </a:lnTo>
                  <a:lnTo>
                    <a:pt x="0" y="154673"/>
                  </a:lnTo>
                  <a:lnTo>
                    <a:pt x="11366" y="150393"/>
                  </a:lnTo>
                  <a:lnTo>
                    <a:pt x="11366" y="139052"/>
                  </a:lnTo>
                  <a:close/>
                </a:path>
                <a:path w="276860" h="214629">
                  <a:moveTo>
                    <a:pt x="11366" y="124853"/>
                  </a:moveTo>
                  <a:lnTo>
                    <a:pt x="0" y="127711"/>
                  </a:lnTo>
                  <a:lnTo>
                    <a:pt x="0" y="139052"/>
                  </a:lnTo>
                  <a:lnTo>
                    <a:pt x="11366" y="136220"/>
                  </a:lnTo>
                  <a:lnTo>
                    <a:pt x="11366" y="124853"/>
                  </a:lnTo>
                  <a:close/>
                </a:path>
                <a:path w="276860" h="214629">
                  <a:moveTo>
                    <a:pt x="11366" y="109258"/>
                  </a:moveTo>
                  <a:lnTo>
                    <a:pt x="0" y="112090"/>
                  </a:lnTo>
                  <a:lnTo>
                    <a:pt x="0" y="123456"/>
                  </a:lnTo>
                  <a:lnTo>
                    <a:pt x="11366" y="120624"/>
                  </a:lnTo>
                  <a:lnTo>
                    <a:pt x="11366" y="109258"/>
                  </a:lnTo>
                  <a:close/>
                </a:path>
                <a:path w="276860" h="214629">
                  <a:moveTo>
                    <a:pt x="25527" y="195808"/>
                  </a:moveTo>
                  <a:lnTo>
                    <a:pt x="14185" y="198666"/>
                  </a:lnTo>
                  <a:lnTo>
                    <a:pt x="14185" y="209994"/>
                  </a:lnTo>
                  <a:lnTo>
                    <a:pt x="25527" y="207175"/>
                  </a:lnTo>
                  <a:lnTo>
                    <a:pt x="25527" y="195808"/>
                  </a:lnTo>
                  <a:close/>
                </a:path>
                <a:path w="276860" h="214629">
                  <a:moveTo>
                    <a:pt x="25527" y="136220"/>
                  </a:moveTo>
                  <a:lnTo>
                    <a:pt x="14185" y="139052"/>
                  </a:lnTo>
                  <a:lnTo>
                    <a:pt x="14185" y="150393"/>
                  </a:lnTo>
                  <a:lnTo>
                    <a:pt x="25527" y="147561"/>
                  </a:lnTo>
                  <a:lnTo>
                    <a:pt x="25527" y="136220"/>
                  </a:lnTo>
                  <a:close/>
                </a:path>
                <a:path w="276860" h="214629">
                  <a:moveTo>
                    <a:pt x="25527" y="120624"/>
                  </a:moveTo>
                  <a:lnTo>
                    <a:pt x="14185" y="123456"/>
                  </a:lnTo>
                  <a:lnTo>
                    <a:pt x="14185" y="136220"/>
                  </a:lnTo>
                  <a:lnTo>
                    <a:pt x="25527" y="131965"/>
                  </a:lnTo>
                  <a:lnTo>
                    <a:pt x="25527" y="120624"/>
                  </a:lnTo>
                  <a:close/>
                </a:path>
                <a:path w="276860" h="214629">
                  <a:moveTo>
                    <a:pt x="25527" y="106426"/>
                  </a:moveTo>
                  <a:lnTo>
                    <a:pt x="14185" y="109258"/>
                  </a:lnTo>
                  <a:lnTo>
                    <a:pt x="14185" y="120624"/>
                  </a:lnTo>
                  <a:lnTo>
                    <a:pt x="25527" y="117779"/>
                  </a:lnTo>
                  <a:lnTo>
                    <a:pt x="25527" y="106426"/>
                  </a:lnTo>
                  <a:close/>
                </a:path>
                <a:path w="276860" h="214629">
                  <a:moveTo>
                    <a:pt x="38303" y="191554"/>
                  </a:moveTo>
                  <a:lnTo>
                    <a:pt x="28384" y="195808"/>
                  </a:lnTo>
                  <a:lnTo>
                    <a:pt x="28384" y="207175"/>
                  </a:lnTo>
                  <a:lnTo>
                    <a:pt x="38303" y="202920"/>
                  </a:lnTo>
                  <a:lnTo>
                    <a:pt x="38303" y="191554"/>
                  </a:lnTo>
                  <a:close/>
                </a:path>
                <a:path w="276860" h="214629">
                  <a:moveTo>
                    <a:pt x="38303" y="131965"/>
                  </a:moveTo>
                  <a:lnTo>
                    <a:pt x="28384" y="136220"/>
                  </a:lnTo>
                  <a:lnTo>
                    <a:pt x="28384" y="146138"/>
                  </a:lnTo>
                  <a:lnTo>
                    <a:pt x="38303" y="143306"/>
                  </a:lnTo>
                  <a:lnTo>
                    <a:pt x="38303" y="131965"/>
                  </a:lnTo>
                  <a:close/>
                </a:path>
                <a:path w="276860" h="214629">
                  <a:moveTo>
                    <a:pt x="38303" y="117779"/>
                  </a:moveTo>
                  <a:lnTo>
                    <a:pt x="28384" y="120624"/>
                  </a:lnTo>
                  <a:lnTo>
                    <a:pt x="28384" y="131965"/>
                  </a:lnTo>
                  <a:lnTo>
                    <a:pt x="38303" y="129133"/>
                  </a:lnTo>
                  <a:lnTo>
                    <a:pt x="38303" y="117779"/>
                  </a:lnTo>
                  <a:close/>
                </a:path>
                <a:path w="276860" h="214629">
                  <a:moveTo>
                    <a:pt x="38303" y="102171"/>
                  </a:moveTo>
                  <a:lnTo>
                    <a:pt x="28384" y="105003"/>
                  </a:lnTo>
                  <a:lnTo>
                    <a:pt x="28384" y="116344"/>
                  </a:lnTo>
                  <a:lnTo>
                    <a:pt x="38303" y="113525"/>
                  </a:lnTo>
                  <a:lnTo>
                    <a:pt x="38303" y="102171"/>
                  </a:lnTo>
                  <a:close/>
                </a:path>
                <a:path w="276860" h="214629">
                  <a:moveTo>
                    <a:pt x="52514" y="188734"/>
                  </a:moveTo>
                  <a:lnTo>
                    <a:pt x="41160" y="191554"/>
                  </a:lnTo>
                  <a:lnTo>
                    <a:pt x="41160" y="202920"/>
                  </a:lnTo>
                  <a:lnTo>
                    <a:pt x="52514" y="200063"/>
                  </a:lnTo>
                  <a:lnTo>
                    <a:pt x="52514" y="188734"/>
                  </a:lnTo>
                  <a:close/>
                </a:path>
                <a:path w="276860" h="214629">
                  <a:moveTo>
                    <a:pt x="52514" y="129133"/>
                  </a:moveTo>
                  <a:lnTo>
                    <a:pt x="41160" y="131965"/>
                  </a:lnTo>
                  <a:lnTo>
                    <a:pt x="41160" y="143306"/>
                  </a:lnTo>
                  <a:lnTo>
                    <a:pt x="52514" y="140474"/>
                  </a:lnTo>
                  <a:lnTo>
                    <a:pt x="52514" y="129133"/>
                  </a:lnTo>
                  <a:close/>
                </a:path>
                <a:path w="276860" h="214629">
                  <a:moveTo>
                    <a:pt x="52514" y="113525"/>
                  </a:moveTo>
                  <a:lnTo>
                    <a:pt x="41160" y="116344"/>
                  </a:lnTo>
                  <a:lnTo>
                    <a:pt x="41160" y="127711"/>
                  </a:lnTo>
                  <a:lnTo>
                    <a:pt x="52514" y="124853"/>
                  </a:lnTo>
                  <a:lnTo>
                    <a:pt x="52514" y="113525"/>
                  </a:lnTo>
                  <a:close/>
                </a:path>
                <a:path w="276860" h="214629">
                  <a:moveTo>
                    <a:pt x="52514" y="99314"/>
                  </a:moveTo>
                  <a:lnTo>
                    <a:pt x="41160" y="102171"/>
                  </a:lnTo>
                  <a:lnTo>
                    <a:pt x="41160" y="113525"/>
                  </a:lnTo>
                  <a:lnTo>
                    <a:pt x="52514" y="110693"/>
                  </a:lnTo>
                  <a:lnTo>
                    <a:pt x="52514" y="99314"/>
                  </a:lnTo>
                  <a:close/>
                </a:path>
                <a:path w="276860" h="214629">
                  <a:moveTo>
                    <a:pt x="66675" y="184467"/>
                  </a:moveTo>
                  <a:lnTo>
                    <a:pt x="55333" y="187286"/>
                  </a:lnTo>
                  <a:lnTo>
                    <a:pt x="55333" y="198666"/>
                  </a:lnTo>
                  <a:lnTo>
                    <a:pt x="66675" y="195808"/>
                  </a:lnTo>
                  <a:lnTo>
                    <a:pt x="66675" y="184467"/>
                  </a:lnTo>
                  <a:close/>
                </a:path>
                <a:path w="276860" h="214629">
                  <a:moveTo>
                    <a:pt x="66675" y="124853"/>
                  </a:moveTo>
                  <a:lnTo>
                    <a:pt x="55333" y="127711"/>
                  </a:lnTo>
                  <a:lnTo>
                    <a:pt x="55333" y="139052"/>
                  </a:lnTo>
                  <a:lnTo>
                    <a:pt x="66675" y="136220"/>
                  </a:lnTo>
                  <a:lnTo>
                    <a:pt x="66675" y="124853"/>
                  </a:lnTo>
                  <a:close/>
                </a:path>
                <a:path w="276860" h="214629">
                  <a:moveTo>
                    <a:pt x="66675" y="110693"/>
                  </a:moveTo>
                  <a:lnTo>
                    <a:pt x="55333" y="113525"/>
                  </a:lnTo>
                  <a:lnTo>
                    <a:pt x="55333" y="124853"/>
                  </a:lnTo>
                  <a:lnTo>
                    <a:pt x="66675" y="122034"/>
                  </a:lnTo>
                  <a:lnTo>
                    <a:pt x="66675" y="110693"/>
                  </a:lnTo>
                  <a:close/>
                </a:path>
                <a:path w="276860" h="214629">
                  <a:moveTo>
                    <a:pt x="66675" y="95072"/>
                  </a:moveTo>
                  <a:lnTo>
                    <a:pt x="55333" y="97917"/>
                  </a:lnTo>
                  <a:lnTo>
                    <a:pt x="55333" y="109258"/>
                  </a:lnTo>
                  <a:lnTo>
                    <a:pt x="66675" y="106426"/>
                  </a:lnTo>
                  <a:lnTo>
                    <a:pt x="66675" y="95072"/>
                  </a:lnTo>
                  <a:close/>
                </a:path>
                <a:path w="276860" h="214629">
                  <a:moveTo>
                    <a:pt x="79451" y="180213"/>
                  </a:moveTo>
                  <a:lnTo>
                    <a:pt x="69519" y="184467"/>
                  </a:lnTo>
                  <a:lnTo>
                    <a:pt x="69519" y="195808"/>
                  </a:lnTo>
                  <a:lnTo>
                    <a:pt x="79451" y="191554"/>
                  </a:lnTo>
                  <a:lnTo>
                    <a:pt x="79451" y="180213"/>
                  </a:lnTo>
                  <a:close/>
                </a:path>
                <a:path w="276860" h="214629">
                  <a:moveTo>
                    <a:pt x="79451" y="122034"/>
                  </a:moveTo>
                  <a:lnTo>
                    <a:pt x="69519" y="124853"/>
                  </a:lnTo>
                  <a:lnTo>
                    <a:pt x="69519" y="136220"/>
                  </a:lnTo>
                  <a:lnTo>
                    <a:pt x="79451" y="133375"/>
                  </a:lnTo>
                  <a:lnTo>
                    <a:pt x="79451" y="122034"/>
                  </a:lnTo>
                  <a:close/>
                </a:path>
                <a:path w="276860" h="214629">
                  <a:moveTo>
                    <a:pt x="79451" y="106426"/>
                  </a:moveTo>
                  <a:lnTo>
                    <a:pt x="69519" y="109258"/>
                  </a:lnTo>
                  <a:lnTo>
                    <a:pt x="69519" y="120624"/>
                  </a:lnTo>
                  <a:lnTo>
                    <a:pt x="79451" y="117779"/>
                  </a:lnTo>
                  <a:lnTo>
                    <a:pt x="79451" y="106426"/>
                  </a:lnTo>
                  <a:close/>
                </a:path>
                <a:path w="276860" h="214629">
                  <a:moveTo>
                    <a:pt x="79451" y="92240"/>
                  </a:moveTo>
                  <a:lnTo>
                    <a:pt x="69519" y="95072"/>
                  </a:lnTo>
                  <a:lnTo>
                    <a:pt x="69519" y="105003"/>
                  </a:lnTo>
                  <a:lnTo>
                    <a:pt x="79451" y="103568"/>
                  </a:lnTo>
                  <a:lnTo>
                    <a:pt x="79451" y="92240"/>
                  </a:lnTo>
                  <a:close/>
                </a:path>
                <a:path w="276860" h="214629">
                  <a:moveTo>
                    <a:pt x="92227" y="177355"/>
                  </a:moveTo>
                  <a:lnTo>
                    <a:pt x="82308" y="180213"/>
                  </a:lnTo>
                  <a:lnTo>
                    <a:pt x="82308" y="191554"/>
                  </a:lnTo>
                  <a:lnTo>
                    <a:pt x="92227" y="188734"/>
                  </a:lnTo>
                  <a:lnTo>
                    <a:pt x="92227" y="177355"/>
                  </a:lnTo>
                  <a:close/>
                </a:path>
                <a:path w="276860" h="214629">
                  <a:moveTo>
                    <a:pt x="92227" y="117779"/>
                  </a:moveTo>
                  <a:lnTo>
                    <a:pt x="82308" y="120624"/>
                  </a:lnTo>
                  <a:lnTo>
                    <a:pt x="82308" y="131965"/>
                  </a:lnTo>
                  <a:lnTo>
                    <a:pt x="92227" y="129133"/>
                  </a:lnTo>
                  <a:lnTo>
                    <a:pt x="92227" y="117779"/>
                  </a:lnTo>
                  <a:close/>
                </a:path>
                <a:path w="276860" h="214629">
                  <a:moveTo>
                    <a:pt x="92227" y="103568"/>
                  </a:moveTo>
                  <a:lnTo>
                    <a:pt x="82308" y="105003"/>
                  </a:lnTo>
                  <a:lnTo>
                    <a:pt x="82308" y="116344"/>
                  </a:lnTo>
                  <a:lnTo>
                    <a:pt x="92227" y="114922"/>
                  </a:lnTo>
                  <a:lnTo>
                    <a:pt x="92227" y="103568"/>
                  </a:lnTo>
                  <a:close/>
                </a:path>
                <a:path w="276860" h="214629">
                  <a:moveTo>
                    <a:pt x="92227" y="87985"/>
                  </a:moveTo>
                  <a:lnTo>
                    <a:pt x="82308" y="90817"/>
                  </a:lnTo>
                  <a:lnTo>
                    <a:pt x="82308" y="102171"/>
                  </a:lnTo>
                  <a:lnTo>
                    <a:pt x="92227" y="99314"/>
                  </a:lnTo>
                  <a:lnTo>
                    <a:pt x="92227" y="87985"/>
                  </a:lnTo>
                  <a:close/>
                </a:path>
                <a:path w="276860" h="214629">
                  <a:moveTo>
                    <a:pt x="106413" y="173126"/>
                  </a:moveTo>
                  <a:lnTo>
                    <a:pt x="96481" y="175958"/>
                  </a:lnTo>
                  <a:lnTo>
                    <a:pt x="96481" y="187286"/>
                  </a:lnTo>
                  <a:lnTo>
                    <a:pt x="106413" y="184467"/>
                  </a:lnTo>
                  <a:lnTo>
                    <a:pt x="106413" y="173126"/>
                  </a:lnTo>
                  <a:close/>
                </a:path>
                <a:path w="276860" h="214629">
                  <a:moveTo>
                    <a:pt x="106413" y="114922"/>
                  </a:moveTo>
                  <a:lnTo>
                    <a:pt x="96481" y="116344"/>
                  </a:lnTo>
                  <a:lnTo>
                    <a:pt x="96481" y="127711"/>
                  </a:lnTo>
                  <a:lnTo>
                    <a:pt x="106413" y="124853"/>
                  </a:lnTo>
                  <a:lnTo>
                    <a:pt x="106413" y="114922"/>
                  </a:lnTo>
                  <a:close/>
                </a:path>
                <a:path w="276860" h="214629">
                  <a:moveTo>
                    <a:pt x="106413" y="99314"/>
                  </a:moveTo>
                  <a:lnTo>
                    <a:pt x="96481" y="102171"/>
                  </a:lnTo>
                  <a:lnTo>
                    <a:pt x="96481" y="113525"/>
                  </a:lnTo>
                  <a:lnTo>
                    <a:pt x="106413" y="110693"/>
                  </a:lnTo>
                  <a:lnTo>
                    <a:pt x="106413" y="99314"/>
                  </a:lnTo>
                  <a:close/>
                </a:path>
                <a:path w="276860" h="214629">
                  <a:moveTo>
                    <a:pt x="106413" y="85128"/>
                  </a:moveTo>
                  <a:lnTo>
                    <a:pt x="96481" y="87985"/>
                  </a:lnTo>
                  <a:lnTo>
                    <a:pt x="96481" y="99314"/>
                  </a:lnTo>
                  <a:lnTo>
                    <a:pt x="106413" y="96494"/>
                  </a:lnTo>
                  <a:lnTo>
                    <a:pt x="106413" y="85128"/>
                  </a:lnTo>
                  <a:close/>
                </a:path>
                <a:path w="276860" h="214629">
                  <a:moveTo>
                    <a:pt x="120586" y="170268"/>
                  </a:moveTo>
                  <a:lnTo>
                    <a:pt x="109232" y="173126"/>
                  </a:lnTo>
                  <a:lnTo>
                    <a:pt x="109232" y="184467"/>
                  </a:lnTo>
                  <a:lnTo>
                    <a:pt x="120586" y="180213"/>
                  </a:lnTo>
                  <a:lnTo>
                    <a:pt x="120586" y="170268"/>
                  </a:lnTo>
                  <a:close/>
                </a:path>
                <a:path w="276860" h="214629">
                  <a:moveTo>
                    <a:pt x="120586" y="110693"/>
                  </a:moveTo>
                  <a:lnTo>
                    <a:pt x="109232" y="113525"/>
                  </a:lnTo>
                  <a:lnTo>
                    <a:pt x="109232" y="124853"/>
                  </a:lnTo>
                  <a:lnTo>
                    <a:pt x="120586" y="122034"/>
                  </a:lnTo>
                  <a:lnTo>
                    <a:pt x="120586" y="110693"/>
                  </a:lnTo>
                  <a:close/>
                </a:path>
                <a:path w="276860" h="214629">
                  <a:moveTo>
                    <a:pt x="120586" y="96494"/>
                  </a:moveTo>
                  <a:lnTo>
                    <a:pt x="109232" y="99314"/>
                  </a:lnTo>
                  <a:lnTo>
                    <a:pt x="109232" y="110693"/>
                  </a:lnTo>
                  <a:lnTo>
                    <a:pt x="120586" y="107835"/>
                  </a:lnTo>
                  <a:lnTo>
                    <a:pt x="120586" y="96494"/>
                  </a:lnTo>
                  <a:close/>
                </a:path>
                <a:path w="276860" h="214629">
                  <a:moveTo>
                    <a:pt x="120586" y="82308"/>
                  </a:moveTo>
                  <a:lnTo>
                    <a:pt x="109232" y="83718"/>
                  </a:lnTo>
                  <a:lnTo>
                    <a:pt x="109232" y="95072"/>
                  </a:lnTo>
                  <a:lnTo>
                    <a:pt x="120586" y="92240"/>
                  </a:lnTo>
                  <a:lnTo>
                    <a:pt x="120586" y="82308"/>
                  </a:lnTo>
                  <a:close/>
                </a:path>
                <a:path w="276860" h="214629">
                  <a:moveTo>
                    <a:pt x="133375" y="166001"/>
                  </a:moveTo>
                  <a:lnTo>
                    <a:pt x="123444" y="168846"/>
                  </a:lnTo>
                  <a:lnTo>
                    <a:pt x="123444" y="180213"/>
                  </a:lnTo>
                  <a:lnTo>
                    <a:pt x="133375" y="177355"/>
                  </a:lnTo>
                  <a:lnTo>
                    <a:pt x="133375" y="166001"/>
                  </a:lnTo>
                  <a:close/>
                </a:path>
                <a:path w="276860" h="214629">
                  <a:moveTo>
                    <a:pt x="133375" y="107835"/>
                  </a:moveTo>
                  <a:lnTo>
                    <a:pt x="123444" y="110693"/>
                  </a:lnTo>
                  <a:lnTo>
                    <a:pt x="123444" y="122034"/>
                  </a:lnTo>
                  <a:lnTo>
                    <a:pt x="133375" y="117779"/>
                  </a:lnTo>
                  <a:lnTo>
                    <a:pt x="133375" y="107835"/>
                  </a:lnTo>
                  <a:close/>
                </a:path>
                <a:path w="276860" h="214629">
                  <a:moveTo>
                    <a:pt x="133375" y="93637"/>
                  </a:moveTo>
                  <a:lnTo>
                    <a:pt x="123444" y="95072"/>
                  </a:lnTo>
                  <a:lnTo>
                    <a:pt x="123444" y="106426"/>
                  </a:lnTo>
                  <a:lnTo>
                    <a:pt x="133375" y="103568"/>
                  </a:lnTo>
                  <a:lnTo>
                    <a:pt x="133375" y="93637"/>
                  </a:lnTo>
                  <a:close/>
                </a:path>
                <a:path w="276860" h="214629">
                  <a:moveTo>
                    <a:pt x="133375" y="78041"/>
                  </a:moveTo>
                  <a:lnTo>
                    <a:pt x="123444" y="80873"/>
                  </a:lnTo>
                  <a:lnTo>
                    <a:pt x="123444" y="92240"/>
                  </a:lnTo>
                  <a:lnTo>
                    <a:pt x="133375" y="89382"/>
                  </a:lnTo>
                  <a:lnTo>
                    <a:pt x="133375" y="78041"/>
                  </a:lnTo>
                  <a:close/>
                </a:path>
                <a:path w="276860" h="214629">
                  <a:moveTo>
                    <a:pt x="160312" y="58191"/>
                  </a:moveTo>
                  <a:lnTo>
                    <a:pt x="150393" y="61023"/>
                  </a:lnTo>
                  <a:lnTo>
                    <a:pt x="150393" y="70954"/>
                  </a:lnTo>
                  <a:lnTo>
                    <a:pt x="160312" y="68122"/>
                  </a:lnTo>
                  <a:lnTo>
                    <a:pt x="160312" y="58191"/>
                  </a:lnTo>
                  <a:close/>
                </a:path>
                <a:path w="276860" h="214629">
                  <a:moveTo>
                    <a:pt x="160312" y="43992"/>
                  </a:moveTo>
                  <a:lnTo>
                    <a:pt x="150393" y="45415"/>
                  </a:lnTo>
                  <a:lnTo>
                    <a:pt x="150393" y="56769"/>
                  </a:lnTo>
                  <a:lnTo>
                    <a:pt x="160312" y="55346"/>
                  </a:lnTo>
                  <a:lnTo>
                    <a:pt x="160312" y="43992"/>
                  </a:lnTo>
                  <a:close/>
                </a:path>
                <a:path w="276860" h="214629">
                  <a:moveTo>
                    <a:pt x="160312" y="28384"/>
                  </a:moveTo>
                  <a:lnTo>
                    <a:pt x="150393" y="31203"/>
                  </a:lnTo>
                  <a:lnTo>
                    <a:pt x="150393" y="42570"/>
                  </a:lnTo>
                  <a:lnTo>
                    <a:pt x="160312" y="39738"/>
                  </a:lnTo>
                  <a:lnTo>
                    <a:pt x="160312" y="28384"/>
                  </a:lnTo>
                  <a:close/>
                </a:path>
                <a:path w="276860" h="214629">
                  <a:moveTo>
                    <a:pt x="173101" y="55346"/>
                  </a:moveTo>
                  <a:lnTo>
                    <a:pt x="163169" y="56769"/>
                  </a:lnTo>
                  <a:lnTo>
                    <a:pt x="163169" y="66700"/>
                  </a:lnTo>
                  <a:lnTo>
                    <a:pt x="173101" y="65278"/>
                  </a:lnTo>
                  <a:lnTo>
                    <a:pt x="173101" y="55346"/>
                  </a:lnTo>
                  <a:close/>
                </a:path>
                <a:path w="276860" h="214629">
                  <a:moveTo>
                    <a:pt x="173101" y="39738"/>
                  </a:moveTo>
                  <a:lnTo>
                    <a:pt x="163169" y="42570"/>
                  </a:lnTo>
                  <a:lnTo>
                    <a:pt x="163169" y="53911"/>
                  </a:lnTo>
                  <a:lnTo>
                    <a:pt x="173101" y="51079"/>
                  </a:lnTo>
                  <a:lnTo>
                    <a:pt x="173101" y="39738"/>
                  </a:lnTo>
                  <a:close/>
                </a:path>
                <a:path w="276860" h="214629">
                  <a:moveTo>
                    <a:pt x="173101" y="25552"/>
                  </a:moveTo>
                  <a:lnTo>
                    <a:pt x="163169" y="28384"/>
                  </a:lnTo>
                  <a:lnTo>
                    <a:pt x="163169" y="38315"/>
                  </a:lnTo>
                  <a:lnTo>
                    <a:pt x="173101" y="36906"/>
                  </a:lnTo>
                  <a:lnTo>
                    <a:pt x="173101" y="25552"/>
                  </a:lnTo>
                  <a:close/>
                </a:path>
                <a:path w="276860" h="214629">
                  <a:moveTo>
                    <a:pt x="185877" y="51079"/>
                  </a:moveTo>
                  <a:lnTo>
                    <a:pt x="175945" y="53911"/>
                  </a:lnTo>
                  <a:lnTo>
                    <a:pt x="175945" y="65278"/>
                  </a:lnTo>
                  <a:lnTo>
                    <a:pt x="185877" y="62420"/>
                  </a:lnTo>
                  <a:lnTo>
                    <a:pt x="185877" y="51079"/>
                  </a:lnTo>
                  <a:close/>
                </a:path>
                <a:path w="276860" h="214629">
                  <a:moveTo>
                    <a:pt x="185877" y="36906"/>
                  </a:moveTo>
                  <a:lnTo>
                    <a:pt x="175945" y="39738"/>
                  </a:lnTo>
                  <a:lnTo>
                    <a:pt x="175945" y="49669"/>
                  </a:lnTo>
                  <a:lnTo>
                    <a:pt x="185877" y="48247"/>
                  </a:lnTo>
                  <a:lnTo>
                    <a:pt x="185877" y="36906"/>
                  </a:lnTo>
                  <a:close/>
                </a:path>
                <a:path w="276860" h="214629">
                  <a:moveTo>
                    <a:pt x="185877" y="22707"/>
                  </a:moveTo>
                  <a:lnTo>
                    <a:pt x="175945" y="24130"/>
                  </a:lnTo>
                  <a:lnTo>
                    <a:pt x="175945" y="35483"/>
                  </a:lnTo>
                  <a:lnTo>
                    <a:pt x="185877" y="34061"/>
                  </a:lnTo>
                  <a:lnTo>
                    <a:pt x="185877" y="22707"/>
                  </a:lnTo>
                  <a:close/>
                </a:path>
                <a:path w="276860" h="214629">
                  <a:moveTo>
                    <a:pt x="200063" y="48247"/>
                  </a:moveTo>
                  <a:lnTo>
                    <a:pt x="190131" y="51079"/>
                  </a:lnTo>
                  <a:lnTo>
                    <a:pt x="190131" y="61023"/>
                  </a:lnTo>
                  <a:lnTo>
                    <a:pt x="200063" y="58191"/>
                  </a:lnTo>
                  <a:lnTo>
                    <a:pt x="200063" y="48247"/>
                  </a:lnTo>
                  <a:close/>
                </a:path>
                <a:path w="276860" h="214629">
                  <a:moveTo>
                    <a:pt x="200063" y="34061"/>
                  </a:moveTo>
                  <a:lnTo>
                    <a:pt x="190131" y="35483"/>
                  </a:lnTo>
                  <a:lnTo>
                    <a:pt x="190131" y="46837"/>
                  </a:lnTo>
                  <a:lnTo>
                    <a:pt x="200063" y="43992"/>
                  </a:lnTo>
                  <a:lnTo>
                    <a:pt x="200063" y="34061"/>
                  </a:lnTo>
                  <a:close/>
                </a:path>
                <a:path w="276860" h="214629">
                  <a:moveTo>
                    <a:pt x="200063" y="18453"/>
                  </a:moveTo>
                  <a:lnTo>
                    <a:pt x="190131" y="21285"/>
                  </a:lnTo>
                  <a:lnTo>
                    <a:pt x="190131" y="32639"/>
                  </a:lnTo>
                  <a:lnTo>
                    <a:pt x="200063" y="29806"/>
                  </a:lnTo>
                  <a:lnTo>
                    <a:pt x="200063" y="18453"/>
                  </a:lnTo>
                  <a:close/>
                </a:path>
                <a:path w="276860" h="214629">
                  <a:moveTo>
                    <a:pt x="212801" y="43992"/>
                  </a:moveTo>
                  <a:lnTo>
                    <a:pt x="202882" y="46837"/>
                  </a:lnTo>
                  <a:lnTo>
                    <a:pt x="202882" y="58191"/>
                  </a:lnTo>
                  <a:lnTo>
                    <a:pt x="212801" y="55346"/>
                  </a:lnTo>
                  <a:lnTo>
                    <a:pt x="212801" y="43992"/>
                  </a:lnTo>
                  <a:close/>
                </a:path>
                <a:path w="276860" h="214629">
                  <a:moveTo>
                    <a:pt x="212801" y="29806"/>
                  </a:moveTo>
                  <a:lnTo>
                    <a:pt x="202882" y="32639"/>
                  </a:lnTo>
                  <a:lnTo>
                    <a:pt x="202882" y="43992"/>
                  </a:lnTo>
                  <a:lnTo>
                    <a:pt x="212801" y="41135"/>
                  </a:lnTo>
                  <a:lnTo>
                    <a:pt x="212801" y="29806"/>
                  </a:lnTo>
                  <a:close/>
                </a:path>
                <a:path w="276860" h="214629">
                  <a:moveTo>
                    <a:pt x="212801" y="15633"/>
                  </a:moveTo>
                  <a:lnTo>
                    <a:pt x="202882" y="18453"/>
                  </a:lnTo>
                  <a:lnTo>
                    <a:pt x="202882" y="29806"/>
                  </a:lnTo>
                  <a:lnTo>
                    <a:pt x="212801" y="26974"/>
                  </a:lnTo>
                  <a:lnTo>
                    <a:pt x="212801" y="15633"/>
                  </a:lnTo>
                  <a:close/>
                </a:path>
                <a:path w="276860" h="214629">
                  <a:moveTo>
                    <a:pt x="225602" y="41135"/>
                  </a:moveTo>
                  <a:lnTo>
                    <a:pt x="215658" y="43992"/>
                  </a:lnTo>
                  <a:lnTo>
                    <a:pt x="215658" y="55346"/>
                  </a:lnTo>
                  <a:lnTo>
                    <a:pt x="225602" y="52501"/>
                  </a:lnTo>
                  <a:lnTo>
                    <a:pt x="225602" y="41135"/>
                  </a:lnTo>
                  <a:close/>
                </a:path>
                <a:path w="276860" h="214629">
                  <a:moveTo>
                    <a:pt x="225602" y="26974"/>
                  </a:moveTo>
                  <a:lnTo>
                    <a:pt x="215658" y="29806"/>
                  </a:lnTo>
                  <a:lnTo>
                    <a:pt x="215658" y="39738"/>
                  </a:lnTo>
                  <a:lnTo>
                    <a:pt x="225602" y="38315"/>
                  </a:lnTo>
                  <a:lnTo>
                    <a:pt x="225602" y="26974"/>
                  </a:lnTo>
                  <a:close/>
                </a:path>
                <a:path w="276860" h="214629">
                  <a:moveTo>
                    <a:pt x="225602" y="12776"/>
                  </a:moveTo>
                  <a:lnTo>
                    <a:pt x="215658" y="14198"/>
                  </a:lnTo>
                  <a:lnTo>
                    <a:pt x="215658" y="25552"/>
                  </a:lnTo>
                  <a:lnTo>
                    <a:pt x="225602" y="24130"/>
                  </a:lnTo>
                  <a:lnTo>
                    <a:pt x="225602" y="12776"/>
                  </a:lnTo>
                  <a:close/>
                </a:path>
                <a:path w="276860" h="214629">
                  <a:moveTo>
                    <a:pt x="238379" y="38315"/>
                  </a:moveTo>
                  <a:lnTo>
                    <a:pt x="228434" y="41135"/>
                  </a:lnTo>
                  <a:lnTo>
                    <a:pt x="228434" y="51079"/>
                  </a:lnTo>
                  <a:lnTo>
                    <a:pt x="238379" y="48247"/>
                  </a:lnTo>
                  <a:lnTo>
                    <a:pt x="238379" y="38315"/>
                  </a:lnTo>
                  <a:close/>
                </a:path>
                <a:path w="276860" h="214629">
                  <a:moveTo>
                    <a:pt x="238379" y="24130"/>
                  </a:moveTo>
                  <a:lnTo>
                    <a:pt x="228434" y="25552"/>
                  </a:lnTo>
                  <a:lnTo>
                    <a:pt x="228434" y="36906"/>
                  </a:lnTo>
                  <a:lnTo>
                    <a:pt x="238379" y="34061"/>
                  </a:lnTo>
                  <a:lnTo>
                    <a:pt x="238379" y="24130"/>
                  </a:lnTo>
                  <a:close/>
                </a:path>
                <a:path w="276860" h="214629">
                  <a:moveTo>
                    <a:pt x="238379" y="8521"/>
                  </a:moveTo>
                  <a:lnTo>
                    <a:pt x="228434" y="11353"/>
                  </a:lnTo>
                  <a:lnTo>
                    <a:pt x="228434" y="22707"/>
                  </a:lnTo>
                  <a:lnTo>
                    <a:pt x="238379" y="19862"/>
                  </a:lnTo>
                  <a:lnTo>
                    <a:pt x="238379" y="8521"/>
                  </a:lnTo>
                  <a:close/>
                </a:path>
                <a:path w="276860" h="214629">
                  <a:moveTo>
                    <a:pt x="251155" y="34061"/>
                  </a:moveTo>
                  <a:lnTo>
                    <a:pt x="241211" y="36906"/>
                  </a:lnTo>
                  <a:lnTo>
                    <a:pt x="241211" y="48247"/>
                  </a:lnTo>
                  <a:lnTo>
                    <a:pt x="251155" y="45415"/>
                  </a:lnTo>
                  <a:lnTo>
                    <a:pt x="251155" y="34061"/>
                  </a:lnTo>
                  <a:close/>
                </a:path>
                <a:path w="276860" h="214629">
                  <a:moveTo>
                    <a:pt x="251155" y="19862"/>
                  </a:moveTo>
                  <a:lnTo>
                    <a:pt x="241211" y="22707"/>
                  </a:lnTo>
                  <a:lnTo>
                    <a:pt x="241211" y="34061"/>
                  </a:lnTo>
                  <a:lnTo>
                    <a:pt x="251155" y="31203"/>
                  </a:lnTo>
                  <a:lnTo>
                    <a:pt x="251155" y="19862"/>
                  </a:lnTo>
                  <a:close/>
                </a:path>
                <a:path w="276860" h="214629">
                  <a:moveTo>
                    <a:pt x="251155" y="5689"/>
                  </a:moveTo>
                  <a:lnTo>
                    <a:pt x="241211" y="8521"/>
                  </a:lnTo>
                  <a:lnTo>
                    <a:pt x="241211" y="19862"/>
                  </a:lnTo>
                  <a:lnTo>
                    <a:pt x="251155" y="17030"/>
                  </a:lnTo>
                  <a:lnTo>
                    <a:pt x="251155" y="5689"/>
                  </a:lnTo>
                  <a:close/>
                </a:path>
                <a:path w="276860" h="214629">
                  <a:moveTo>
                    <a:pt x="263906" y="31203"/>
                  </a:moveTo>
                  <a:lnTo>
                    <a:pt x="253987" y="34061"/>
                  </a:lnTo>
                  <a:lnTo>
                    <a:pt x="253987" y="43992"/>
                  </a:lnTo>
                  <a:lnTo>
                    <a:pt x="263906" y="42570"/>
                  </a:lnTo>
                  <a:lnTo>
                    <a:pt x="263906" y="31203"/>
                  </a:lnTo>
                  <a:close/>
                </a:path>
                <a:path w="276860" h="214629">
                  <a:moveTo>
                    <a:pt x="263906" y="17030"/>
                  </a:moveTo>
                  <a:lnTo>
                    <a:pt x="253987" y="19862"/>
                  </a:lnTo>
                  <a:lnTo>
                    <a:pt x="253987" y="31203"/>
                  </a:lnTo>
                  <a:lnTo>
                    <a:pt x="263906" y="28384"/>
                  </a:lnTo>
                  <a:lnTo>
                    <a:pt x="263906" y="17030"/>
                  </a:lnTo>
                  <a:close/>
                </a:path>
                <a:path w="276860" h="214629">
                  <a:moveTo>
                    <a:pt x="263906" y="2844"/>
                  </a:moveTo>
                  <a:lnTo>
                    <a:pt x="253987" y="4267"/>
                  </a:lnTo>
                  <a:lnTo>
                    <a:pt x="253987" y="15633"/>
                  </a:lnTo>
                  <a:lnTo>
                    <a:pt x="263906" y="14198"/>
                  </a:lnTo>
                  <a:lnTo>
                    <a:pt x="263906" y="2844"/>
                  </a:lnTo>
                  <a:close/>
                </a:path>
                <a:path w="276860" h="214629">
                  <a:moveTo>
                    <a:pt x="276682" y="28384"/>
                  </a:moveTo>
                  <a:lnTo>
                    <a:pt x="266738" y="31203"/>
                  </a:lnTo>
                  <a:lnTo>
                    <a:pt x="266738" y="41135"/>
                  </a:lnTo>
                  <a:lnTo>
                    <a:pt x="276682" y="38315"/>
                  </a:lnTo>
                  <a:lnTo>
                    <a:pt x="276682" y="28384"/>
                  </a:lnTo>
                  <a:close/>
                </a:path>
                <a:path w="276860" h="214629">
                  <a:moveTo>
                    <a:pt x="276682" y="14198"/>
                  </a:moveTo>
                  <a:lnTo>
                    <a:pt x="266738" y="15633"/>
                  </a:lnTo>
                  <a:lnTo>
                    <a:pt x="266738" y="26974"/>
                  </a:lnTo>
                  <a:lnTo>
                    <a:pt x="276682" y="24130"/>
                  </a:lnTo>
                  <a:lnTo>
                    <a:pt x="276682" y="14198"/>
                  </a:lnTo>
                  <a:close/>
                </a:path>
                <a:path w="276860" h="214629">
                  <a:moveTo>
                    <a:pt x="276682" y="0"/>
                  </a:moveTo>
                  <a:lnTo>
                    <a:pt x="266738" y="2844"/>
                  </a:lnTo>
                  <a:lnTo>
                    <a:pt x="266738" y="12776"/>
                  </a:lnTo>
                  <a:lnTo>
                    <a:pt x="276682" y="9918"/>
                  </a:lnTo>
                  <a:lnTo>
                    <a:pt x="2766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419119" y="8152853"/>
              <a:ext cx="291465" cy="177800"/>
            </a:xfrm>
            <a:custGeom>
              <a:avLst/>
              <a:gdLst/>
              <a:ahLst/>
              <a:cxnLst/>
              <a:rect l="l" t="t" r="r" b="b"/>
              <a:pathLst>
                <a:path w="291464" h="177800">
                  <a:moveTo>
                    <a:pt x="11366" y="129108"/>
                  </a:moveTo>
                  <a:lnTo>
                    <a:pt x="0" y="131965"/>
                  </a:lnTo>
                  <a:lnTo>
                    <a:pt x="0" y="144716"/>
                  </a:lnTo>
                  <a:lnTo>
                    <a:pt x="11366" y="140474"/>
                  </a:lnTo>
                  <a:lnTo>
                    <a:pt x="11366" y="129108"/>
                  </a:lnTo>
                  <a:close/>
                </a:path>
                <a:path w="291464" h="177800">
                  <a:moveTo>
                    <a:pt x="168871" y="163182"/>
                  </a:moveTo>
                  <a:lnTo>
                    <a:pt x="157505" y="166001"/>
                  </a:lnTo>
                  <a:lnTo>
                    <a:pt x="157505" y="177380"/>
                  </a:lnTo>
                  <a:lnTo>
                    <a:pt x="168871" y="174523"/>
                  </a:lnTo>
                  <a:lnTo>
                    <a:pt x="168871" y="163182"/>
                  </a:lnTo>
                  <a:close/>
                </a:path>
                <a:path w="291464" h="177800">
                  <a:moveTo>
                    <a:pt x="168871" y="147561"/>
                  </a:moveTo>
                  <a:lnTo>
                    <a:pt x="157505" y="151841"/>
                  </a:lnTo>
                  <a:lnTo>
                    <a:pt x="157505" y="163182"/>
                  </a:lnTo>
                  <a:lnTo>
                    <a:pt x="168871" y="160350"/>
                  </a:lnTo>
                  <a:lnTo>
                    <a:pt x="168871" y="147561"/>
                  </a:lnTo>
                  <a:close/>
                </a:path>
                <a:path w="291464" h="177800">
                  <a:moveTo>
                    <a:pt x="168871" y="133388"/>
                  </a:moveTo>
                  <a:lnTo>
                    <a:pt x="157505" y="136232"/>
                  </a:lnTo>
                  <a:lnTo>
                    <a:pt x="157505" y="147561"/>
                  </a:lnTo>
                  <a:lnTo>
                    <a:pt x="168871" y="144716"/>
                  </a:lnTo>
                  <a:lnTo>
                    <a:pt x="168871" y="133388"/>
                  </a:lnTo>
                  <a:close/>
                </a:path>
                <a:path w="291464" h="177800">
                  <a:moveTo>
                    <a:pt x="168871" y="73787"/>
                  </a:moveTo>
                  <a:lnTo>
                    <a:pt x="157505" y="76631"/>
                  </a:lnTo>
                  <a:lnTo>
                    <a:pt x="157505" y="87972"/>
                  </a:lnTo>
                  <a:lnTo>
                    <a:pt x="168871" y="85140"/>
                  </a:lnTo>
                  <a:lnTo>
                    <a:pt x="168871" y="73787"/>
                  </a:lnTo>
                  <a:close/>
                </a:path>
                <a:path w="291464" h="177800">
                  <a:moveTo>
                    <a:pt x="168871" y="58191"/>
                  </a:moveTo>
                  <a:lnTo>
                    <a:pt x="157505" y="61023"/>
                  </a:lnTo>
                  <a:lnTo>
                    <a:pt x="157505" y="72351"/>
                  </a:lnTo>
                  <a:lnTo>
                    <a:pt x="168871" y="69532"/>
                  </a:lnTo>
                  <a:lnTo>
                    <a:pt x="168871" y="58191"/>
                  </a:lnTo>
                  <a:close/>
                </a:path>
                <a:path w="291464" h="177800">
                  <a:moveTo>
                    <a:pt x="168871" y="43992"/>
                  </a:moveTo>
                  <a:lnTo>
                    <a:pt x="157505" y="45415"/>
                  </a:lnTo>
                  <a:lnTo>
                    <a:pt x="157505" y="58191"/>
                  </a:lnTo>
                  <a:lnTo>
                    <a:pt x="168871" y="55333"/>
                  </a:lnTo>
                  <a:lnTo>
                    <a:pt x="168871" y="43992"/>
                  </a:lnTo>
                  <a:close/>
                </a:path>
                <a:path w="291464" h="177800">
                  <a:moveTo>
                    <a:pt x="168871" y="29794"/>
                  </a:moveTo>
                  <a:lnTo>
                    <a:pt x="157505" y="32626"/>
                  </a:lnTo>
                  <a:lnTo>
                    <a:pt x="157505" y="43992"/>
                  </a:lnTo>
                  <a:lnTo>
                    <a:pt x="168871" y="41135"/>
                  </a:lnTo>
                  <a:lnTo>
                    <a:pt x="168871" y="29794"/>
                  </a:lnTo>
                  <a:close/>
                </a:path>
                <a:path w="291464" h="177800">
                  <a:moveTo>
                    <a:pt x="183032" y="158927"/>
                  </a:moveTo>
                  <a:lnTo>
                    <a:pt x="171691" y="163182"/>
                  </a:lnTo>
                  <a:lnTo>
                    <a:pt x="171691" y="174523"/>
                  </a:lnTo>
                  <a:lnTo>
                    <a:pt x="183032" y="170268"/>
                  </a:lnTo>
                  <a:lnTo>
                    <a:pt x="183032" y="158927"/>
                  </a:lnTo>
                  <a:close/>
                </a:path>
                <a:path w="291464" h="177800">
                  <a:moveTo>
                    <a:pt x="183032" y="144716"/>
                  </a:moveTo>
                  <a:lnTo>
                    <a:pt x="171691" y="147561"/>
                  </a:lnTo>
                  <a:lnTo>
                    <a:pt x="171691" y="158927"/>
                  </a:lnTo>
                  <a:lnTo>
                    <a:pt x="183032" y="156070"/>
                  </a:lnTo>
                  <a:lnTo>
                    <a:pt x="183032" y="144716"/>
                  </a:lnTo>
                  <a:close/>
                </a:path>
                <a:path w="291464" h="177800">
                  <a:moveTo>
                    <a:pt x="183032" y="129108"/>
                  </a:moveTo>
                  <a:lnTo>
                    <a:pt x="171691" y="133388"/>
                  </a:lnTo>
                  <a:lnTo>
                    <a:pt x="171691" y="144716"/>
                  </a:lnTo>
                  <a:lnTo>
                    <a:pt x="183032" y="140474"/>
                  </a:lnTo>
                  <a:lnTo>
                    <a:pt x="183032" y="129108"/>
                  </a:lnTo>
                  <a:close/>
                </a:path>
                <a:path w="291464" h="177800">
                  <a:moveTo>
                    <a:pt x="183032" y="69532"/>
                  </a:moveTo>
                  <a:lnTo>
                    <a:pt x="171691" y="72351"/>
                  </a:lnTo>
                  <a:lnTo>
                    <a:pt x="171691" y="83718"/>
                  </a:lnTo>
                  <a:lnTo>
                    <a:pt x="183032" y="80886"/>
                  </a:lnTo>
                  <a:lnTo>
                    <a:pt x="183032" y="69532"/>
                  </a:lnTo>
                  <a:close/>
                </a:path>
                <a:path w="291464" h="177800">
                  <a:moveTo>
                    <a:pt x="183032" y="55333"/>
                  </a:moveTo>
                  <a:lnTo>
                    <a:pt x="171691" y="58191"/>
                  </a:lnTo>
                  <a:lnTo>
                    <a:pt x="171691" y="69532"/>
                  </a:lnTo>
                  <a:lnTo>
                    <a:pt x="183032" y="66700"/>
                  </a:lnTo>
                  <a:lnTo>
                    <a:pt x="183032" y="55333"/>
                  </a:lnTo>
                  <a:close/>
                </a:path>
                <a:path w="291464" h="177800">
                  <a:moveTo>
                    <a:pt x="183032" y="41135"/>
                  </a:moveTo>
                  <a:lnTo>
                    <a:pt x="171691" y="43992"/>
                  </a:lnTo>
                  <a:lnTo>
                    <a:pt x="171691" y="53924"/>
                  </a:lnTo>
                  <a:lnTo>
                    <a:pt x="183032" y="51066"/>
                  </a:lnTo>
                  <a:lnTo>
                    <a:pt x="183032" y="41135"/>
                  </a:lnTo>
                  <a:close/>
                </a:path>
                <a:path w="291464" h="177800">
                  <a:moveTo>
                    <a:pt x="183032" y="26962"/>
                  </a:moveTo>
                  <a:lnTo>
                    <a:pt x="171691" y="29794"/>
                  </a:lnTo>
                  <a:lnTo>
                    <a:pt x="171691" y="41135"/>
                  </a:lnTo>
                  <a:lnTo>
                    <a:pt x="183032" y="38315"/>
                  </a:lnTo>
                  <a:lnTo>
                    <a:pt x="183032" y="26962"/>
                  </a:lnTo>
                  <a:close/>
                </a:path>
                <a:path w="291464" h="177800">
                  <a:moveTo>
                    <a:pt x="195808" y="156070"/>
                  </a:moveTo>
                  <a:lnTo>
                    <a:pt x="185889" y="158927"/>
                  </a:lnTo>
                  <a:lnTo>
                    <a:pt x="185889" y="170268"/>
                  </a:lnTo>
                  <a:lnTo>
                    <a:pt x="195808" y="167449"/>
                  </a:lnTo>
                  <a:lnTo>
                    <a:pt x="195808" y="156070"/>
                  </a:lnTo>
                  <a:close/>
                </a:path>
                <a:path w="291464" h="177800">
                  <a:moveTo>
                    <a:pt x="195808" y="140474"/>
                  </a:moveTo>
                  <a:lnTo>
                    <a:pt x="185889" y="144716"/>
                  </a:lnTo>
                  <a:lnTo>
                    <a:pt x="185889" y="156070"/>
                  </a:lnTo>
                  <a:lnTo>
                    <a:pt x="195808" y="151841"/>
                  </a:lnTo>
                  <a:lnTo>
                    <a:pt x="195808" y="140474"/>
                  </a:lnTo>
                  <a:close/>
                </a:path>
                <a:path w="291464" h="177800">
                  <a:moveTo>
                    <a:pt x="195808" y="126276"/>
                  </a:moveTo>
                  <a:lnTo>
                    <a:pt x="185889" y="129108"/>
                  </a:lnTo>
                  <a:lnTo>
                    <a:pt x="185889" y="140474"/>
                  </a:lnTo>
                  <a:lnTo>
                    <a:pt x="195808" y="137642"/>
                  </a:lnTo>
                  <a:lnTo>
                    <a:pt x="195808" y="126276"/>
                  </a:lnTo>
                  <a:close/>
                </a:path>
                <a:path w="291464" h="177800">
                  <a:moveTo>
                    <a:pt x="195808" y="66700"/>
                  </a:moveTo>
                  <a:lnTo>
                    <a:pt x="185889" y="69532"/>
                  </a:lnTo>
                  <a:lnTo>
                    <a:pt x="185889" y="80886"/>
                  </a:lnTo>
                  <a:lnTo>
                    <a:pt x="195808" y="78028"/>
                  </a:lnTo>
                  <a:lnTo>
                    <a:pt x="195808" y="66700"/>
                  </a:lnTo>
                  <a:close/>
                </a:path>
                <a:path w="291464" h="177800">
                  <a:moveTo>
                    <a:pt x="195808" y="51066"/>
                  </a:moveTo>
                  <a:lnTo>
                    <a:pt x="185889" y="53924"/>
                  </a:lnTo>
                  <a:lnTo>
                    <a:pt x="185889" y="65278"/>
                  </a:lnTo>
                  <a:lnTo>
                    <a:pt x="195808" y="62433"/>
                  </a:lnTo>
                  <a:lnTo>
                    <a:pt x="195808" y="51066"/>
                  </a:lnTo>
                  <a:close/>
                </a:path>
                <a:path w="291464" h="177800">
                  <a:moveTo>
                    <a:pt x="195808" y="38315"/>
                  </a:moveTo>
                  <a:lnTo>
                    <a:pt x="185889" y="41135"/>
                  </a:lnTo>
                  <a:lnTo>
                    <a:pt x="185889" y="51066"/>
                  </a:lnTo>
                  <a:lnTo>
                    <a:pt x="195808" y="48247"/>
                  </a:lnTo>
                  <a:lnTo>
                    <a:pt x="195808" y="38315"/>
                  </a:lnTo>
                  <a:close/>
                </a:path>
                <a:path w="291464" h="177800">
                  <a:moveTo>
                    <a:pt x="195808" y="22707"/>
                  </a:moveTo>
                  <a:lnTo>
                    <a:pt x="185889" y="25552"/>
                  </a:lnTo>
                  <a:lnTo>
                    <a:pt x="185889" y="36906"/>
                  </a:lnTo>
                  <a:lnTo>
                    <a:pt x="195808" y="34061"/>
                  </a:lnTo>
                  <a:lnTo>
                    <a:pt x="195808" y="22707"/>
                  </a:lnTo>
                  <a:close/>
                </a:path>
                <a:path w="291464" h="177800">
                  <a:moveTo>
                    <a:pt x="210019" y="151841"/>
                  </a:moveTo>
                  <a:lnTo>
                    <a:pt x="198666" y="154673"/>
                  </a:lnTo>
                  <a:lnTo>
                    <a:pt x="198666" y="166001"/>
                  </a:lnTo>
                  <a:lnTo>
                    <a:pt x="210019" y="163182"/>
                  </a:lnTo>
                  <a:lnTo>
                    <a:pt x="210019" y="151841"/>
                  </a:lnTo>
                  <a:close/>
                </a:path>
                <a:path w="291464" h="177800">
                  <a:moveTo>
                    <a:pt x="210019" y="137642"/>
                  </a:moveTo>
                  <a:lnTo>
                    <a:pt x="198666" y="140474"/>
                  </a:lnTo>
                  <a:lnTo>
                    <a:pt x="198666" y="151841"/>
                  </a:lnTo>
                  <a:lnTo>
                    <a:pt x="210019" y="148983"/>
                  </a:lnTo>
                  <a:lnTo>
                    <a:pt x="210019" y="137642"/>
                  </a:lnTo>
                  <a:close/>
                </a:path>
                <a:path w="291464" h="177800">
                  <a:moveTo>
                    <a:pt x="210019" y="122021"/>
                  </a:moveTo>
                  <a:lnTo>
                    <a:pt x="198666" y="124853"/>
                  </a:lnTo>
                  <a:lnTo>
                    <a:pt x="198666" y="136232"/>
                  </a:lnTo>
                  <a:lnTo>
                    <a:pt x="210019" y="133388"/>
                  </a:lnTo>
                  <a:lnTo>
                    <a:pt x="210019" y="122021"/>
                  </a:lnTo>
                  <a:close/>
                </a:path>
                <a:path w="291464" h="177800">
                  <a:moveTo>
                    <a:pt x="210019" y="62433"/>
                  </a:moveTo>
                  <a:lnTo>
                    <a:pt x="198666" y="65278"/>
                  </a:lnTo>
                  <a:lnTo>
                    <a:pt x="198666" y="76631"/>
                  </a:lnTo>
                  <a:lnTo>
                    <a:pt x="210019" y="73787"/>
                  </a:lnTo>
                  <a:lnTo>
                    <a:pt x="210019" y="62433"/>
                  </a:lnTo>
                  <a:close/>
                </a:path>
                <a:path w="291464" h="177800">
                  <a:moveTo>
                    <a:pt x="210019" y="48247"/>
                  </a:moveTo>
                  <a:lnTo>
                    <a:pt x="198666" y="51066"/>
                  </a:lnTo>
                  <a:lnTo>
                    <a:pt x="198666" y="62433"/>
                  </a:lnTo>
                  <a:lnTo>
                    <a:pt x="210019" y="59588"/>
                  </a:lnTo>
                  <a:lnTo>
                    <a:pt x="210019" y="48247"/>
                  </a:lnTo>
                  <a:close/>
                </a:path>
                <a:path w="291464" h="177800">
                  <a:moveTo>
                    <a:pt x="210019" y="34061"/>
                  </a:moveTo>
                  <a:lnTo>
                    <a:pt x="198666" y="36906"/>
                  </a:lnTo>
                  <a:lnTo>
                    <a:pt x="198666" y="46837"/>
                  </a:lnTo>
                  <a:lnTo>
                    <a:pt x="210019" y="43992"/>
                  </a:lnTo>
                  <a:lnTo>
                    <a:pt x="210019" y="34061"/>
                  </a:lnTo>
                  <a:close/>
                </a:path>
                <a:path w="291464" h="177800">
                  <a:moveTo>
                    <a:pt x="210019" y="19850"/>
                  </a:moveTo>
                  <a:lnTo>
                    <a:pt x="198666" y="22707"/>
                  </a:lnTo>
                  <a:lnTo>
                    <a:pt x="198666" y="34061"/>
                  </a:lnTo>
                  <a:lnTo>
                    <a:pt x="210019" y="31216"/>
                  </a:lnTo>
                  <a:lnTo>
                    <a:pt x="210019" y="19850"/>
                  </a:lnTo>
                  <a:close/>
                </a:path>
                <a:path w="291464" h="177800">
                  <a:moveTo>
                    <a:pt x="224180" y="148983"/>
                  </a:moveTo>
                  <a:lnTo>
                    <a:pt x="212839" y="151841"/>
                  </a:lnTo>
                  <a:lnTo>
                    <a:pt x="212839" y="163182"/>
                  </a:lnTo>
                  <a:lnTo>
                    <a:pt x="224180" y="160350"/>
                  </a:lnTo>
                  <a:lnTo>
                    <a:pt x="224180" y="148983"/>
                  </a:lnTo>
                  <a:close/>
                </a:path>
                <a:path w="291464" h="177800">
                  <a:moveTo>
                    <a:pt x="224180" y="133388"/>
                  </a:moveTo>
                  <a:lnTo>
                    <a:pt x="212839" y="136232"/>
                  </a:lnTo>
                  <a:lnTo>
                    <a:pt x="212839" y="147561"/>
                  </a:lnTo>
                  <a:lnTo>
                    <a:pt x="224180" y="144716"/>
                  </a:lnTo>
                  <a:lnTo>
                    <a:pt x="224180" y="133388"/>
                  </a:lnTo>
                  <a:close/>
                </a:path>
                <a:path w="291464" h="177800">
                  <a:moveTo>
                    <a:pt x="224180" y="119189"/>
                  </a:moveTo>
                  <a:lnTo>
                    <a:pt x="212839" y="122021"/>
                  </a:lnTo>
                  <a:lnTo>
                    <a:pt x="212839" y="133388"/>
                  </a:lnTo>
                  <a:lnTo>
                    <a:pt x="224180" y="130556"/>
                  </a:lnTo>
                  <a:lnTo>
                    <a:pt x="224180" y="119189"/>
                  </a:lnTo>
                  <a:close/>
                </a:path>
                <a:path w="291464" h="177800">
                  <a:moveTo>
                    <a:pt x="224180" y="59588"/>
                  </a:moveTo>
                  <a:lnTo>
                    <a:pt x="212839" y="62433"/>
                  </a:lnTo>
                  <a:lnTo>
                    <a:pt x="212839" y="73787"/>
                  </a:lnTo>
                  <a:lnTo>
                    <a:pt x="224180" y="70954"/>
                  </a:lnTo>
                  <a:lnTo>
                    <a:pt x="224180" y="59588"/>
                  </a:lnTo>
                  <a:close/>
                </a:path>
                <a:path w="291464" h="177800">
                  <a:moveTo>
                    <a:pt x="224180" y="43992"/>
                  </a:moveTo>
                  <a:lnTo>
                    <a:pt x="212839" y="46837"/>
                  </a:lnTo>
                  <a:lnTo>
                    <a:pt x="212839" y="58191"/>
                  </a:lnTo>
                  <a:lnTo>
                    <a:pt x="224180" y="55333"/>
                  </a:lnTo>
                  <a:lnTo>
                    <a:pt x="224180" y="43992"/>
                  </a:lnTo>
                  <a:close/>
                </a:path>
                <a:path w="291464" h="177800">
                  <a:moveTo>
                    <a:pt x="224180" y="31216"/>
                  </a:moveTo>
                  <a:lnTo>
                    <a:pt x="212839" y="34061"/>
                  </a:lnTo>
                  <a:lnTo>
                    <a:pt x="212839" y="43992"/>
                  </a:lnTo>
                  <a:lnTo>
                    <a:pt x="224180" y="42570"/>
                  </a:lnTo>
                  <a:lnTo>
                    <a:pt x="224180" y="31216"/>
                  </a:lnTo>
                  <a:close/>
                </a:path>
                <a:path w="291464" h="177800">
                  <a:moveTo>
                    <a:pt x="224180" y="15621"/>
                  </a:moveTo>
                  <a:lnTo>
                    <a:pt x="212839" y="18453"/>
                  </a:lnTo>
                  <a:lnTo>
                    <a:pt x="212839" y="29794"/>
                  </a:lnTo>
                  <a:lnTo>
                    <a:pt x="224180" y="26962"/>
                  </a:lnTo>
                  <a:lnTo>
                    <a:pt x="224180" y="15621"/>
                  </a:lnTo>
                  <a:close/>
                </a:path>
                <a:path w="291464" h="177800">
                  <a:moveTo>
                    <a:pt x="236956" y="144716"/>
                  </a:moveTo>
                  <a:lnTo>
                    <a:pt x="227025" y="147561"/>
                  </a:lnTo>
                  <a:lnTo>
                    <a:pt x="227025" y="158927"/>
                  </a:lnTo>
                  <a:lnTo>
                    <a:pt x="236956" y="156070"/>
                  </a:lnTo>
                  <a:lnTo>
                    <a:pt x="236956" y="144716"/>
                  </a:lnTo>
                  <a:close/>
                </a:path>
                <a:path w="291464" h="177800">
                  <a:moveTo>
                    <a:pt x="236956" y="130556"/>
                  </a:moveTo>
                  <a:lnTo>
                    <a:pt x="227025" y="133388"/>
                  </a:lnTo>
                  <a:lnTo>
                    <a:pt x="227025" y="144716"/>
                  </a:lnTo>
                  <a:lnTo>
                    <a:pt x="236956" y="141897"/>
                  </a:lnTo>
                  <a:lnTo>
                    <a:pt x="236956" y="130556"/>
                  </a:lnTo>
                  <a:close/>
                </a:path>
                <a:path w="291464" h="177800">
                  <a:moveTo>
                    <a:pt x="236956" y="114935"/>
                  </a:moveTo>
                  <a:lnTo>
                    <a:pt x="227025" y="117767"/>
                  </a:lnTo>
                  <a:lnTo>
                    <a:pt x="227025" y="129108"/>
                  </a:lnTo>
                  <a:lnTo>
                    <a:pt x="236956" y="126276"/>
                  </a:lnTo>
                  <a:lnTo>
                    <a:pt x="236956" y="114935"/>
                  </a:lnTo>
                  <a:close/>
                </a:path>
                <a:path w="291464" h="177800">
                  <a:moveTo>
                    <a:pt x="236956" y="55333"/>
                  </a:moveTo>
                  <a:lnTo>
                    <a:pt x="227025" y="58191"/>
                  </a:lnTo>
                  <a:lnTo>
                    <a:pt x="227025" y="69532"/>
                  </a:lnTo>
                  <a:lnTo>
                    <a:pt x="236956" y="66700"/>
                  </a:lnTo>
                  <a:lnTo>
                    <a:pt x="236956" y="55333"/>
                  </a:lnTo>
                  <a:close/>
                </a:path>
                <a:path w="291464" h="177800">
                  <a:moveTo>
                    <a:pt x="236956" y="42570"/>
                  </a:moveTo>
                  <a:lnTo>
                    <a:pt x="227025" y="43992"/>
                  </a:lnTo>
                  <a:lnTo>
                    <a:pt x="227025" y="55333"/>
                  </a:lnTo>
                  <a:lnTo>
                    <a:pt x="236956" y="52501"/>
                  </a:lnTo>
                  <a:lnTo>
                    <a:pt x="236956" y="42570"/>
                  </a:lnTo>
                  <a:close/>
                </a:path>
                <a:path w="291464" h="177800">
                  <a:moveTo>
                    <a:pt x="236956" y="26962"/>
                  </a:moveTo>
                  <a:lnTo>
                    <a:pt x="227025" y="29794"/>
                  </a:lnTo>
                  <a:lnTo>
                    <a:pt x="227025" y="41135"/>
                  </a:lnTo>
                  <a:lnTo>
                    <a:pt x="236956" y="38315"/>
                  </a:lnTo>
                  <a:lnTo>
                    <a:pt x="236956" y="26962"/>
                  </a:lnTo>
                  <a:close/>
                </a:path>
                <a:path w="291464" h="177800">
                  <a:moveTo>
                    <a:pt x="236956" y="12776"/>
                  </a:moveTo>
                  <a:lnTo>
                    <a:pt x="227025" y="15621"/>
                  </a:lnTo>
                  <a:lnTo>
                    <a:pt x="227025" y="26962"/>
                  </a:lnTo>
                  <a:lnTo>
                    <a:pt x="236956" y="24130"/>
                  </a:lnTo>
                  <a:lnTo>
                    <a:pt x="236956" y="12776"/>
                  </a:lnTo>
                  <a:close/>
                </a:path>
                <a:path w="291464" h="177800">
                  <a:moveTo>
                    <a:pt x="249732" y="140474"/>
                  </a:moveTo>
                  <a:lnTo>
                    <a:pt x="239814" y="144716"/>
                  </a:lnTo>
                  <a:lnTo>
                    <a:pt x="239814" y="156070"/>
                  </a:lnTo>
                  <a:lnTo>
                    <a:pt x="249732" y="151841"/>
                  </a:lnTo>
                  <a:lnTo>
                    <a:pt x="249732" y="140474"/>
                  </a:lnTo>
                  <a:close/>
                </a:path>
                <a:path w="291464" h="177800">
                  <a:moveTo>
                    <a:pt x="249732" y="126276"/>
                  </a:moveTo>
                  <a:lnTo>
                    <a:pt x="239814" y="129108"/>
                  </a:lnTo>
                  <a:lnTo>
                    <a:pt x="239814" y="140474"/>
                  </a:lnTo>
                  <a:lnTo>
                    <a:pt x="249732" y="137642"/>
                  </a:lnTo>
                  <a:lnTo>
                    <a:pt x="249732" y="126276"/>
                  </a:lnTo>
                  <a:close/>
                </a:path>
                <a:path w="291464" h="177800">
                  <a:moveTo>
                    <a:pt x="249732" y="112090"/>
                  </a:moveTo>
                  <a:lnTo>
                    <a:pt x="239814" y="114935"/>
                  </a:lnTo>
                  <a:lnTo>
                    <a:pt x="239814" y="124853"/>
                  </a:lnTo>
                  <a:lnTo>
                    <a:pt x="249732" y="123456"/>
                  </a:lnTo>
                  <a:lnTo>
                    <a:pt x="249732" y="112090"/>
                  </a:lnTo>
                  <a:close/>
                </a:path>
                <a:path w="291464" h="177800">
                  <a:moveTo>
                    <a:pt x="249732" y="52501"/>
                  </a:moveTo>
                  <a:lnTo>
                    <a:pt x="239814" y="55333"/>
                  </a:lnTo>
                  <a:lnTo>
                    <a:pt x="239814" y="66700"/>
                  </a:lnTo>
                  <a:lnTo>
                    <a:pt x="249732" y="63842"/>
                  </a:lnTo>
                  <a:lnTo>
                    <a:pt x="249732" y="52501"/>
                  </a:lnTo>
                  <a:close/>
                </a:path>
                <a:path w="291464" h="177800">
                  <a:moveTo>
                    <a:pt x="249732" y="39738"/>
                  </a:moveTo>
                  <a:lnTo>
                    <a:pt x="239814" y="42570"/>
                  </a:lnTo>
                  <a:lnTo>
                    <a:pt x="239814" y="51066"/>
                  </a:lnTo>
                  <a:lnTo>
                    <a:pt x="249732" y="48247"/>
                  </a:lnTo>
                  <a:lnTo>
                    <a:pt x="249732" y="39738"/>
                  </a:lnTo>
                  <a:close/>
                </a:path>
                <a:path w="291464" h="177800">
                  <a:moveTo>
                    <a:pt x="249732" y="24130"/>
                  </a:moveTo>
                  <a:lnTo>
                    <a:pt x="239814" y="26962"/>
                  </a:lnTo>
                  <a:lnTo>
                    <a:pt x="239814" y="38315"/>
                  </a:lnTo>
                  <a:lnTo>
                    <a:pt x="249732" y="35483"/>
                  </a:lnTo>
                  <a:lnTo>
                    <a:pt x="249732" y="24130"/>
                  </a:lnTo>
                  <a:close/>
                </a:path>
                <a:path w="291464" h="177800">
                  <a:moveTo>
                    <a:pt x="249732" y="9918"/>
                  </a:moveTo>
                  <a:lnTo>
                    <a:pt x="239814" y="12776"/>
                  </a:lnTo>
                  <a:lnTo>
                    <a:pt x="239814" y="22707"/>
                  </a:lnTo>
                  <a:lnTo>
                    <a:pt x="249732" y="21285"/>
                  </a:lnTo>
                  <a:lnTo>
                    <a:pt x="249732" y="9918"/>
                  </a:lnTo>
                  <a:close/>
                </a:path>
                <a:path w="291464" h="177800">
                  <a:moveTo>
                    <a:pt x="263918" y="137642"/>
                  </a:moveTo>
                  <a:lnTo>
                    <a:pt x="253987" y="140474"/>
                  </a:lnTo>
                  <a:lnTo>
                    <a:pt x="253987" y="151841"/>
                  </a:lnTo>
                  <a:lnTo>
                    <a:pt x="263918" y="148983"/>
                  </a:lnTo>
                  <a:lnTo>
                    <a:pt x="263918" y="137642"/>
                  </a:lnTo>
                  <a:close/>
                </a:path>
                <a:path w="291464" h="177800">
                  <a:moveTo>
                    <a:pt x="263918" y="123456"/>
                  </a:moveTo>
                  <a:lnTo>
                    <a:pt x="253987" y="124853"/>
                  </a:lnTo>
                  <a:lnTo>
                    <a:pt x="253987" y="136232"/>
                  </a:lnTo>
                  <a:lnTo>
                    <a:pt x="263918" y="134785"/>
                  </a:lnTo>
                  <a:lnTo>
                    <a:pt x="263918" y="123456"/>
                  </a:lnTo>
                  <a:close/>
                </a:path>
                <a:path w="291464" h="177800">
                  <a:moveTo>
                    <a:pt x="263918" y="107848"/>
                  </a:moveTo>
                  <a:lnTo>
                    <a:pt x="253987" y="110680"/>
                  </a:lnTo>
                  <a:lnTo>
                    <a:pt x="253987" y="122021"/>
                  </a:lnTo>
                  <a:lnTo>
                    <a:pt x="263918" y="119189"/>
                  </a:lnTo>
                  <a:lnTo>
                    <a:pt x="263918" y="107848"/>
                  </a:lnTo>
                  <a:close/>
                </a:path>
                <a:path w="291464" h="177800">
                  <a:moveTo>
                    <a:pt x="263918" y="49669"/>
                  </a:moveTo>
                  <a:lnTo>
                    <a:pt x="253987" y="52501"/>
                  </a:lnTo>
                  <a:lnTo>
                    <a:pt x="253987" y="62433"/>
                  </a:lnTo>
                  <a:lnTo>
                    <a:pt x="263918" y="61023"/>
                  </a:lnTo>
                  <a:lnTo>
                    <a:pt x="263918" y="49669"/>
                  </a:lnTo>
                  <a:close/>
                </a:path>
                <a:path w="291464" h="177800">
                  <a:moveTo>
                    <a:pt x="263918" y="35483"/>
                  </a:moveTo>
                  <a:lnTo>
                    <a:pt x="253987" y="38315"/>
                  </a:lnTo>
                  <a:lnTo>
                    <a:pt x="253987" y="48247"/>
                  </a:lnTo>
                  <a:lnTo>
                    <a:pt x="263918" y="45415"/>
                  </a:lnTo>
                  <a:lnTo>
                    <a:pt x="263918" y="35483"/>
                  </a:lnTo>
                  <a:close/>
                </a:path>
                <a:path w="291464" h="177800">
                  <a:moveTo>
                    <a:pt x="263918" y="21285"/>
                  </a:moveTo>
                  <a:lnTo>
                    <a:pt x="253987" y="22707"/>
                  </a:lnTo>
                  <a:lnTo>
                    <a:pt x="253987" y="34061"/>
                  </a:lnTo>
                  <a:lnTo>
                    <a:pt x="263918" y="32626"/>
                  </a:lnTo>
                  <a:lnTo>
                    <a:pt x="263918" y="21285"/>
                  </a:lnTo>
                  <a:close/>
                </a:path>
                <a:path w="291464" h="177800">
                  <a:moveTo>
                    <a:pt x="263918" y="5689"/>
                  </a:moveTo>
                  <a:lnTo>
                    <a:pt x="253987" y="8521"/>
                  </a:lnTo>
                  <a:lnTo>
                    <a:pt x="253987" y="19850"/>
                  </a:lnTo>
                  <a:lnTo>
                    <a:pt x="263918" y="17030"/>
                  </a:lnTo>
                  <a:lnTo>
                    <a:pt x="263918" y="5689"/>
                  </a:lnTo>
                  <a:close/>
                </a:path>
                <a:path w="291464" h="177800">
                  <a:moveTo>
                    <a:pt x="278091" y="133388"/>
                  </a:moveTo>
                  <a:lnTo>
                    <a:pt x="266738" y="136232"/>
                  </a:lnTo>
                  <a:lnTo>
                    <a:pt x="266738" y="147561"/>
                  </a:lnTo>
                  <a:lnTo>
                    <a:pt x="278091" y="144716"/>
                  </a:lnTo>
                  <a:lnTo>
                    <a:pt x="278091" y="133388"/>
                  </a:lnTo>
                  <a:close/>
                </a:path>
                <a:path w="291464" h="177800">
                  <a:moveTo>
                    <a:pt x="278091" y="119189"/>
                  </a:moveTo>
                  <a:lnTo>
                    <a:pt x="266738" y="122021"/>
                  </a:lnTo>
                  <a:lnTo>
                    <a:pt x="266738" y="133388"/>
                  </a:lnTo>
                  <a:lnTo>
                    <a:pt x="278091" y="130556"/>
                  </a:lnTo>
                  <a:lnTo>
                    <a:pt x="278091" y="119189"/>
                  </a:lnTo>
                  <a:close/>
                </a:path>
                <a:path w="291464" h="177800">
                  <a:moveTo>
                    <a:pt x="278091" y="103568"/>
                  </a:moveTo>
                  <a:lnTo>
                    <a:pt x="266738" y="106426"/>
                  </a:lnTo>
                  <a:lnTo>
                    <a:pt x="266738" y="117767"/>
                  </a:lnTo>
                  <a:lnTo>
                    <a:pt x="278091" y="114935"/>
                  </a:lnTo>
                  <a:lnTo>
                    <a:pt x="278091" y="103568"/>
                  </a:lnTo>
                  <a:close/>
                </a:path>
                <a:path w="291464" h="177800">
                  <a:moveTo>
                    <a:pt x="278091" y="45415"/>
                  </a:moveTo>
                  <a:lnTo>
                    <a:pt x="266738" y="48247"/>
                  </a:lnTo>
                  <a:lnTo>
                    <a:pt x="266738" y="59588"/>
                  </a:lnTo>
                  <a:lnTo>
                    <a:pt x="278091" y="56756"/>
                  </a:lnTo>
                  <a:lnTo>
                    <a:pt x="278091" y="45415"/>
                  </a:lnTo>
                  <a:close/>
                </a:path>
                <a:path w="291464" h="177800">
                  <a:moveTo>
                    <a:pt x="278091" y="32626"/>
                  </a:moveTo>
                  <a:lnTo>
                    <a:pt x="266738" y="34061"/>
                  </a:lnTo>
                  <a:lnTo>
                    <a:pt x="266738" y="43992"/>
                  </a:lnTo>
                  <a:lnTo>
                    <a:pt x="278091" y="43992"/>
                  </a:lnTo>
                  <a:lnTo>
                    <a:pt x="278091" y="32626"/>
                  </a:lnTo>
                  <a:close/>
                </a:path>
                <a:path w="291464" h="177800">
                  <a:moveTo>
                    <a:pt x="278091" y="17030"/>
                  </a:moveTo>
                  <a:lnTo>
                    <a:pt x="266738" y="19850"/>
                  </a:lnTo>
                  <a:lnTo>
                    <a:pt x="266738" y="31216"/>
                  </a:lnTo>
                  <a:lnTo>
                    <a:pt x="278091" y="28384"/>
                  </a:lnTo>
                  <a:lnTo>
                    <a:pt x="278091" y="17030"/>
                  </a:lnTo>
                  <a:close/>
                </a:path>
                <a:path w="291464" h="177800">
                  <a:moveTo>
                    <a:pt x="278091" y="2844"/>
                  </a:moveTo>
                  <a:lnTo>
                    <a:pt x="266738" y="5689"/>
                  </a:lnTo>
                  <a:lnTo>
                    <a:pt x="266738" y="17030"/>
                  </a:lnTo>
                  <a:lnTo>
                    <a:pt x="278091" y="14198"/>
                  </a:lnTo>
                  <a:lnTo>
                    <a:pt x="278091" y="2844"/>
                  </a:lnTo>
                  <a:close/>
                </a:path>
                <a:path w="291464" h="177800">
                  <a:moveTo>
                    <a:pt x="290880" y="130556"/>
                  </a:moveTo>
                  <a:lnTo>
                    <a:pt x="280949" y="133388"/>
                  </a:lnTo>
                  <a:lnTo>
                    <a:pt x="280949" y="144716"/>
                  </a:lnTo>
                  <a:lnTo>
                    <a:pt x="290880" y="141897"/>
                  </a:lnTo>
                  <a:lnTo>
                    <a:pt x="290880" y="130556"/>
                  </a:lnTo>
                  <a:close/>
                </a:path>
                <a:path w="291464" h="177800">
                  <a:moveTo>
                    <a:pt x="290880" y="114935"/>
                  </a:moveTo>
                  <a:lnTo>
                    <a:pt x="280949" y="117767"/>
                  </a:lnTo>
                  <a:lnTo>
                    <a:pt x="280949" y="129108"/>
                  </a:lnTo>
                  <a:lnTo>
                    <a:pt x="290880" y="126276"/>
                  </a:lnTo>
                  <a:lnTo>
                    <a:pt x="290880" y="114935"/>
                  </a:lnTo>
                  <a:close/>
                </a:path>
                <a:path w="291464" h="177800">
                  <a:moveTo>
                    <a:pt x="290880" y="100749"/>
                  </a:moveTo>
                  <a:lnTo>
                    <a:pt x="280949" y="103568"/>
                  </a:lnTo>
                  <a:lnTo>
                    <a:pt x="280949" y="114935"/>
                  </a:lnTo>
                  <a:lnTo>
                    <a:pt x="290880" y="112090"/>
                  </a:lnTo>
                  <a:lnTo>
                    <a:pt x="290880" y="100749"/>
                  </a:lnTo>
                  <a:close/>
                </a:path>
                <a:path w="291464" h="177800">
                  <a:moveTo>
                    <a:pt x="290880" y="43992"/>
                  </a:moveTo>
                  <a:lnTo>
                    <a:pt x="280949" y="43992"/>
                  </a:lnTo>
                  <a:lnTo>
                    <a:pt x="280949" y="55333"/>
                  </a:lnTo>
                  <a:lnTo>
                    <a:pt x="290880" y="52501"/>
                  </a:lnTo>
                  <a:lnTo>
                    <a:pt x="290880" y="43992"/>
                  </a:lnTo>
                  <a:close/>
                </a:path>
                <a:path w="291464" h="177800">
                  <a:moveTo>
                    <a:pt x="290880" y="28384"/>
                  </a:moveTo>
                  <a:lnTo>
                    <a:pt x="280949" y="31216"/>
                  </a:lnTo>
                  <a:lnTo>
                    <a:pt x="280949" y="42570"/>
                  </a:lnTo>
                  <a:lnTo>
                    <a:pt x="290880" y="39738"/>
                  </a:lnTo>
                  <a:lnTo>
                    <a:pt x="290880" y="28384"/>
                  </a:lnTo>
                  <a:close/>
                </a:path>
                <a:path w="291464" h="177800">
                  <a:moveTo>
                    <a:pt x="290880" y="14198"/>
                  </a:moveTo>
                  <a:lnTo>
                    <a:pt x="280949" y="17030"/>
                  </a:lnTo>
                  <a:lnTo>
                    <a:pt x="280949" y="28384"/>
                  </a:lnTo>
                  <a:lnTo>
                    <a:pt x="290880" y="25552"/>
                  </a:lnTo>
                  <a:lnTo>
                    <a:pt x="290880" y="14198"/>
                  </a:lnTo>
                  <a:close/>
                </a:path>
                <a:path w="291464" h="177800">
                  <a:moveTo>
                    <a:pt x="290880" y="0"/>
                  </a:moveTo>
                  <a:lnTo>
                    <a:pt x="280949" y="2844"/>
                  </a:lnTo>
                  <a:lnTo>
                    <a:pt x="280949" y="12776"/>
                  </a:lnTo>
                  <a:lnTo>
                    <a:pt x="290880" y="11353"/>
                  </a:lnTo>
                  <a:lnTo>
                    <a:pt x="2908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419119" y="8220951"/>
              <a:ext cx="140970" cy="168910"/>
            </a:xfrm>
            <a:custGeom>
              <a:avLst/>
              <a:gdLst/>
              <a:ahLst/>
              <a:cxnLst/>
              <a:rect l="l" t="t" r="r" b="b"/>
              <a:pathLst>
                <a:path w="140970" h="168909">
                  <a:moveTo>
                    <a:pt x="11366" y="153263"/>
                  </a:moveTo>
                  <a:lnTo>
                    <a:pt x="0" y="156083"/>
                  </a:lnTo>
                  <a:lnTo>
                    <a:pt x="0" y="168859"/>
                  </a:lnTo>
                  <a:lnTo>
                    <a:pt x="11366" y="164604"/>
                  </a:lnTo>
                  <a:lnTo>
                    <a:pt x="11366" y="153263"/>
                  </a:lnTo>
                  <a:close/>
                </a:path>
                <a:path w="140970" h="168909">
                  <a:moveTo>
                    <a:pt x="11366" y="139052"/>
                  </a:moveTo>
                  <a:lnTo>
                    <a:pt x="0" y="140500"/>
                  </a:lnTo>
                  <a:lnTo>
                    <a:pt x="0" y="153263"/>
                  </a:lnTo>
                  <a:lnTo>
                    <a:pt x="11366" y="149009"/>
                  </a:lnTo>
                  <a:lnTo>
                    <a:pt x="11366" y="139052"/>
                  </a:lnTo>
                  <a:close/>
                </a:path>
                <a:path w="140970" h="168909">
                  <a:moveTo>
                    <a:pt x="11366" y="122047"/>
                  </a:moveTo>
                  <a:lnTo>
                    <a:pt x="0" y="126301"/>
                  </a:lnTo>
                  <a:lnTo>
                    <a:pt x="0" y="137642"/>
                  </a:lnTo>
                  <a:lnTo>
                    <a:pt x="11366" y="134823"/>
                  </a:lnTo>
                  <a:lnTo>
                    <a:pt x="11366" y="122047"/>
                  </a:lnTo>
                  <a:close/>
                </a:path>
                <a:path w="140970" h="168909">
                  <a:moveTo>
                    <a:pt x="11366" y="107835"/>
                  </a:moveTo>
                  <a:lnTo>
                    <a:pt x="0" y="110680"/>
                  </a:lnTo>
                  <a:lnTo>
                    <a:pt x="0" y="122047"/>
                  </a:lnTo>
                  <a:lnTo>
                    <a:pt x="11366" y="119214"/>
                  </a:lnTo>
                  <a:lnTo>
                    <a:pt x="11366" y="107835"/>
                  </a:lnTo>
                  <a:close/>
                </a:path>
                <a:path w="140970" h="168909">
                  <a:moveTo>
                    <a:pt x="11366" y="92252"/>
                  </a:moveTo>
                  <a:lnTo>
                    <a:pt x="0" y="95084"/>
                  </a:lnTo>
                  <a:lnTo>
                    <a:pt x="0" y="106426"/>
                  </a:lnTo>
                  <a:lnTo>
                    <a:pt x="11366" y="103593"/>
                  </a:lnTo>
                  <a:lnTo>
                    <a:pt x="11366" y="92252"/>
                  </a:lnTo>
                  <a:close/>
                </a:path>
                <a:path w="140970" h="168909">
                  <a:moveTo>
                    <a:pt x="11366" y="76619"/>
                  </a:moveTo>
                  <a:lnTo>
                    <a:pt x="0" y="79463"/>
                  </a:lnTo>
                  <a:lnTo>
                    <a:pt x="0" y="90830"/>
                  </a:lnTo>
                  <a:lnTo>
                    <a:pt x="11366" y="87972"/>
                  </a:lnTo>
                  <a:lnTo>
                    <a:pt x="11366" y="76619"/>
                  </a:lnTo>
                  <a:close/>
                </a:path>
                <a:path w="140970" h="168909">
                  <a:moveTo>
                    <a:pt x="11366" y="61010"/>
                  </a:moveTo>
                  <a:lnTo>
                    <a:pt x="0" y="63868"/>
                  </a:lnTo>
                  <a:lnTo>
                    <a:pt x="0" y="76619"/>
                  </a:lnTo>
                  <a:lnTo>
                    <a:pt x="11366" y="72377"/>
                  </a:lnTo>
                  <a:lnTo>
                    <a:pt x="11366" y="61010"/>
                  </a:lnTo>
                  <a:close/>
                </a:path>
                <a:path w="140970" h="168909">
                  <a:moveTo>
                    <a:pt x="11366" y="0"/>
                  </a:moveTo>
                  <a:lnTo>
                    <a:pt x="0" y="2857"/>
                  </a:lnTo>
                  <a:lnTo>
                    <a:pt x="0" y="14185"/>
                  </a:lnTo>
                  <a:lnTo>
                    <a:pt x="11366" y="11366"/>
                  </a:lnTo>
                  <a:lnTo>
                    <a:pt x="11366" y="0"/>
                  </a:lnTo>
                  <a:close/>
                </a:path>
                <a:path w="140970" h="168909">
                  <a:moveTo>
                    <a:pt x="25539" y="149009"/>
                  </a:moveTo>
                  <a:lnTo>
                    <a:pt x="14198" y="151828"/>
                  </a:lnTo>
                  <a:lnTo>
                    <a:pt x="14198" y="164604"/>
                  </a:lnTo>
                  <a:lnTo>
                    <a:pt x="25539" y="160350"/>
                  </a:lnTo>
                  <a:lnTo>
                    <a:pt x="25539" y="149009"/>
                  </a:lnTo>
                  <a:close/>
                </a:path>
                <a:path w="140970" h="168909">
                  <a:moveTo>
                    <a:pt x="25539" y="134823"/>
                  </a:moveTo>
                  <a:lnTo>
                    <a:pt x="14198" y="137642"/>
                  </a:lnTo>
                  <a:lnTo>
                    <a:pt x="14198" y="149009"/>
                  </a:lnTo>
                  <a:lnTo>
                    <a:pt x="25539" y="146151"/>
                  </a:lnTo>
                  <a:lnTo>
                    <a:pt x="25539" y="134823"/>
                  </a:lnTo>
                  <a:close/>
                </a:path>
                <a:path w="140970" h="168909">
                  <a:moveTo>
                    <a:pt x="25539" y="117792"/>
                  </a:moveTo>
                  <a:lnTo>
                    <a:pt x="14198" y="122047"/>
                  </a:lnTo>
                  <a:lnTo>
                    <a:pt x="14198" y="133388"/>
                  </a:lnTo>
                  <a:lnTo>
                    <a:pt x="25539" y="130556"/>
                  </a:lnTo>
                  <a:lnTo>
                    <a:pt x="25539" y="117792"/>
                  </a:lnTo>
                  <a:close/>
                </a:path>
                <a:path w="140970" h="168909">
                  <a:moveTo>
                    <a:pt x="25539" y="103593"/>
                  </a:moveTo>
                  <a:lnTo>
                    <a:pt x="14198" y="106426"/>
                  </a:lnTo>
                  <a:lnTo>
                    <a:pt x="14198" y="117792"/>
                  </a:lnTo>
                  <a:lnTo>
                    <a:pt x="25539" y="114960"/>
                  </a:lnTo>
                  <a:lnTo>
                    <a:pt x="25539" y="103593"/>
                  </a:lnTo>
                  <a:close/>
                </a:path>
                <a:path w="140970" h="168909">
                  <a:moveTo>
                    <a:pt x="25539" y="87972"/>
                  </a:moveTo>
                  <a:lnTo>
                    <a:pt x="14198" y="90830"/>
                  </a:lnTo>
                  <a:lnTo>
                    <a:pt x="14198" y="102171"/>
                  </a:lnTo>
                  <a:lnTo>
                    <a:pt x="25539" y="99352"/>
                  </a:lnTo>
                  <a:lnTo>
                    <a:pt x="25539" y="87972"/>
                  </a:lnTo>
                  <a:close/>
                </a:path>
                <a:path w="140970" h="168909">
                  <a:moveTo>
                    <a:pt x="25539" y="72377"/>
                  </a:moveTo>
                  <a:lnTo>
                    <a:pt x="14198" y="75209"/>
                  </a:lnTo>
                  <a:lnTo>
                    <a:pt x="14198" y="87972"/>
                  </a:lnTo>
                  <a:lnTo>
                    <a:pt x="25539" y="85140"/>
                  </a:lnTo>
                  <a:lnTo>
                    <a:pt x="25539" y="72377"/>
                  </a:lnTo>
                  <a:close/>
                </a:path>
                <a:path w="140970" h="168909">
                  <a:moveTo>
                    <a:pt x="25539" y="56756"/>
                  </a:moveTo>
                  <a:lnTo>
                    <a:pt x="14198" y="59613"/>
                  </a:lnTo>
                  <a:lnTo>
                    <a:pt x="14198" y="72377"/>
                  </a:lnTo>
                  <a:lnTo>
                    <a:pt x="25539" y="68135"/>
                  </a:lnTo>
                  <a:lnTo>
                    <a:pt x="25539" y="56756"/>
                  </a:lnTo>
                  <a:close/>
                </a:path>
                <a:path w="140970" h="168909">
                  <a:moveTo>
                    <a:pt x="41160" y="146151"/>
                  </a:moveTo>
                  <a:lnTo>
                    <a:pt x="29806" y="149009"/>
                  </a:lnTo>
                  <a:lnTo>
                    <a:pt x="29806" y="160350"/>
                  </a:lnTo>
                  <a:lnTo>
                    <a:pt x="41160" y="157505"/>
                  </a:lnTo>
                  <a:lnTo>
                    <a:pt x="41160" y="146151"/>
                  </a:lnTo>
                  <a:close/>
                </a:path>
                <a:path w="140970" h="168909">
                  <a:moveTo>
                    <a:pt x="41160" y="130556"/>
                  </a:moveTo>
                  <a:lnTo>
                    <a:pt x="29806" y="133388"/>
                  </a:lnTo>
                  <a:lnTo>
                    <a:pt x="29806" y="144754"/>
                  </a:lnTo>
                  <a:lnTo>
                    <a:pt x="41160" y="141897"/>
                  </a:lnTo>
                  <a:lnTo>
                    <a:pt x="41160" y="130556"/>
                  </a:lnTo>
                  <a:close/>
                </a:path>
                <a:path w="140970" h="168909">
                  <a:moveTo>
                    <a:pt x="41160" y="114960"/>
                  </a:moveTo>
                  <a:lnTo>
                    <a:pt x="29806" y="117792"/>
                  </a:lnTo>
                  <a:lnTo>
                    <a:pt x="29806" y="129133"/>
                  </a:lnTo>
                  <a:lnTo>
                    <a:pt x="41160" y="126301"/>
                  </a:lnTo>
                  <a:lnTo>
                    <a:pt x="41160" y="114960"/>
                  </a:lnTo>
                  <a:close/>
                </a:path>
                <a:path w="140970" h="168909">
                  <a:moveTo>
                    <a:pt x="41160" y="99352"/>
                  </a:moveTo>
                  <a:lnTo>
                    <a:pt x="29806" y="102171"/>
                  </a:lnTo>
                  <a:lnTo>
                    <a:pt x="29806" y="113538"/>
                  </a:lnTo>
                  <a:lnTo>
                    <a:pt x="41160" y="110680"/>
                  </a:lnTo>
                  <a:lnTo>
                    <a:pt x="41160" y="99352"/>
                  </a:lnTo>
                  <a:close/>
                </a:path>
                <a:path w="140970" h="168909">
                  <a:moveTo>
                    <a:pt x="41160" y="83743"/>
                  </a:moveTo>
                  <a:lnTo>
                    <a:pt x="29806" y="87972"/>
                  </a:lnTo>
                  <a:lnTo>
                    <a:pt x="29806" y="97904"/>
                  </a:lnTo>
                  <a:lnTo>
                    <a:pt x="41160" y="96507"/>
                  </a:lnTo>
                  <a:lnTo>
                    <a:pt x="41160" y="83743"/>
                  </a:lnTo>
                  <a:close/>
                </a:path>
                <a:path w="140970" h="168909">
                  <a:moveTo>
                    <a:pt x="41160" y="68135"/>
                  </a:moveTo>
                  <a:lnTo>
                    <a:pt x="29806" y="72377"/>
                  </a:lnTo>
                  <a:lnTo>
                    <a:pt x="29806" y="83743"/>
                  </a:lnTo>
                  <a:lnTo>
                    <a:pt x="41160" y="80886"/>
                  </a:lnTo>
                  <a:lnTo>
                    <a:pt x="41160" y="68135"/>
                  </a:lnTo>
                  <a:close/>
                </a:path>
                <a:path w="140970" h="168909">
                  <a:moveTo>
                    <a:pt x="41160" y="53924"/>
                  </a:moveTo>
                  <a:lnTo>
                    <a:pt x="29806" y="56756"/>
                  </a:lnTo>
                  <a:lnTo>
                    <a:pt x="29806" y="68135"/>
                  </a:lnTo>
                  <a:lnTo>
                    <a:pt x="41160" y="65290"/>
                  </a:lnTo>
                  <a:lnTo>
                    <a:pt x="41160" y="53924"/>
                  </a:lnTo>
                  <a:close/>
                </a:path>
                <a:path w="140970" h="168909">
                  <a:moveTo>
                    <a:pt x="55333" y="141897"/>
                  </a:moveTo>
                  <a:lnTo>
                    <a:pt x="43992" y="144754"/>
                  </a:lnTo>
                  <a:lnTo>
                    <a:pt x="43992" y="156083"/>
                  </a:lnTo>
                  <a:lnTo>
                    <a:pt x="55333" y="153263"/>
                  </a:lnTo>
                  <a:lnTo>
                    <a:pt x="55333" y="141897"/>
                  </a:lnTo>
                  <a:close/>
                </a:path>
                <a:path w="140970" h="168909">
                  <a:moveTo>
                    <a:pt x="55333" y="126301"/>
                  </a:moveTo>
                  <a:lnTo>
                    <a:pt x="43992" y="129133"/>
                  </a:lnTo>
                  <a:lnTo>
                    <a:pt x="43992" y="140500"/>
                  </a:lnTo>
                  <a:lnTo>
                    <a:pt x="55333" y="137642"/>
                  </a:lnTo>
                  <a:lnTo>
                    <a:pt x="55333" y="126301"/>
                  </a:lnTo>
                  <a:close/>
                </a:path>
                <a:path w="140970" h="168909">
                  <a:moveTo>
                    <a:pt x="55333" y="110680"/>
                  </a:moveTo>
                  <a:lnTo>
                    <a:pt x="43992" y="113538"/>
                  </a:lnTo>
                  <a:lnTo>
                    <a:pt x="43992" y="126301"/>
                  </a:lnTo>
                  <a:lnTo>
                    <a:pt x="55333" y="122047"/>
                  </a:lnTo>
                  <a:lnTo>
                    <a:pt x="55333" y="110680"/>
                  </a:lnTo>
                  <a:close/>
                </a:path>
                <a:path w="140970" h="168909">
                  <a:moveTo>
                    <a:pt x="55333" y="96507"/>
                  </a:moveTo>
                  <a:lnTo>
                    <a:pt x="43992" y="97904"/>
                  </a:lnTo>
                  <a:lnTo>
                    <a:pt x="43992" y="110680"/>
                  </a:lnTo>
                  <a:lnTo>
                    <a:pt x="55333" y="107835"/>
                  </a:lnTo>
                  <a:lnTo>
                    <a:pt x="55333" y="96507"/>
                  </a:lnTo>
                  <a:close/>
                </a:path>
                <a:path w="140970" h="168909">
                  <a:moveTo>
                    <a:pt x="55333" y="80886"/>
                  </a:moveTo>
                  <a:lnTo>
                    <a:pt x="43992" y="83743"/>
                  </a:lnTo>
                  <a:lnTo>
                    <a:pt x="43992" y="95084"/>
                  </a:lnTo>
                  <a:lnTo>
                    <a:pt x="55333" y="92252"/>
                  </a:lnTo>
                  <a:lnTo>
                    <a:pt x="55333" y="80886"/>
                  </a:lnTo>
                  <a:close/>
                </a:path>
                <a:path w="140970" h="168909">
                  <a:moveTo>
                    <a:pt x="55333" y="65290"/>
                  </a:moveTo>
                  <a:lnTo>
                    <a:pt x="43992" y="68135"/>
                  </a:lnTo>
                  <a:lnTo>
                    <a:pt x="43992" y="79463"/>
                  </a:lnTo>
                  <a:lnTo>
                    <a:pt x="55333" y="76619"/>
                  </a:lnTo>
                  <a:lnTo>
                    <a:pt x="55333" y="65290"/>
                  </a:lnTo>
                  <a:close/>
                </a:path>
                <a:path w="140970" h="168909">
                  <a:moveTo>
                    <a:pt x="55333" y="49669"/>
                  </a:moveTo>
                  <a:lnTo>
                    <a:pt x="43992" y="52527"/>
                  </a:lnTo>
                  <a:lnTo>
                    <a:pt x="43992" y="63868"/>
                  </a:lnTo>
                  <a:lnTo>
                    <a:pt x="55333" y="61010"/>
                  </a:lnTo>
                  <a:lnTo>
                    <a:pt x="55333" y="49669"/>
                  </a:lnTo>
                  <a:close/>
                </a:path>
                <a:path w="140970" h="168909">
                  <a:moveTo>
                    <a:pt x="69519" y="137642"/>
                  </a:moveTo>
                  <a:lnTo>
                    <a:pt x="58178" y="140500"/>
                  </a:lnTo>
                  <a:lnTo>
                    <a:pt x="58178" y="151828"/>
                  </a:lnTo>
                  <a:lnTo>
                    <a:pt x="69519" y="149009"/>
                  </a:lnTo>
                  <a:lnTo>
                    <a:pt x="69519" y="137642"/>
                  </a:lnTo>
                  <a:close/>
                </a:path>
                <a:path w="140970" h="168909">
                  <a:moveTo>
                    <a:pt x="69519" y="122047"/>
                  </a:moveTo>
                  <a:lnTo>
                    <a:pt x="58178" y="124879"/>
                  </a:lnTo>
                  <a:lnTo>
                    <a:pt x="58178" y="137642"/>
                  </a:lnTo>
                  <a:lnTo>
                    <a:pt x="69519" y="133388"/>
                  </a:lnTo>
                  <a:lnTo>
                    <a:pt x="69519" y="122047"/>
                  </a:lnTo>
                  <a:close/>
                </a:path>
                <a:path w="140970" h="168909">
                  <a:moveTo>
                    <a:pt x="69519" y="107835"/>
                  </a:moveTo>
                  <a:lnTo>
                    <a:pt x="58178" y="109283"/>
                  </a:lnTo>
                  <a:lnTo>
                    <a:pt x="58178" y="122047"/>
                  </a:lnTo>
                  <a:lnTo>
                    <a:pt x="69519" y="117792"/>
                  </a:lnTo>
                  <a:lnTo>
                    <a:pt x="69519" y="107835"/>
                  </a:lnTo>
                  <a:close/>
                </a:path>
                <a:path w="140970" h="168909">
                  <a:moveTo>
                    <a:pt x="69519" y="92252"/>
                  </a:moveTo>
                  <a:lnTo>
                    <a:pt x="58178" y="95084"/>
                  </a:lnTo>
                  <a:lnTo>
                    <a:pt x="58178" y="106426"/>
                  </a:lnTo>
                  <a:lnTo>
                    <a:pt x="69519" y="103593"/>
                  </a:lnTo>
                  <a:lnTo>
                    <a:pt x="69519" y="92252"/>
                  </a:lnTo>
                  <a:close/>
                </a:path>
                <a:path w="140970" h="168909">
                  <a:moveTo>
                    <a:pt x="69519" y="76619"/>
                  </a:moveTo>
                  <a:lnTo>
                    <a:pt x="58178" y="79463"/>
                  </a:lnTo>
                  <a:lnTo>
                    <a:pt x="58178" y="90830"/>
                  </a:lnTo>
                  <a:lnTo>
                    <a:pt x="69519" y="87972"/>
                  </a:lnTo>
                  <a:lnTo>
                    <a:pt x="69519" y="76619"/>
                  </a:lnTo>
                  <a:close/>
                </a:path>
                <a:path w="140970" h="168909">
                  <a:moveTo>
                    <a:pt x="69519" y="61010"/>
                  </a:moveTo>
                  <a:lnTo>
                    <a:pt x="58178" y="63868"/>
                  </a:lnTo>
                  <a:lnTo>
                    <a:pt x="58178" y="76619"/>
                  </a:lnTo>
                  <a:lnTo>
                    <a:pt x="69519" y="72377"/>
                  </a:lnTo>
                  <a:lnTo>
                    <a:pt x="69519" y="61010"/>
                  </a:lnTo>
                  <a:close/>
                </a:path>
                <a:path w="140970" h="168909">
                  <a:moveTo>
                    <a:pt x="69519" y="46837"/>
                  </a:moveTo>
                  <a:lnTo>
                    <a:pt x="58178" y="48247"/>
                  </a:lnTo>
                  <a:lnTo>
                    <a:pt x="58178" y="61010"/>
                  </a:lnTo>
                  <a:lnTo>
                    <a:pt x="69519" y="56756"/>
                  </a:lnTo>
                  <a:lnTo>
                    <a:pt x="69519" y="46837"/>
                  </a:lnTo>
                  <a:close/>
                </a:path>
                <a:path w="140970" h="168909">
                  <a:moveTo>
                    <a:pt x="83731" y="133388"/>
                  </a:moveTo>
                  <a:lnTo>
                    <a:pt x="72377" y="136220"/>
                  </a:lnTo>
                  <a:lnTo>
                    <a:pt x="72377" y="149009"/>
                  </a:lnTo>
                  <a:lnTo>
                    <a:pt x="83731" y="144754"/>
                  </a:lnTo>
                  <a:lnTo>
                    <a:pt x="83731" y="133388"/>
                  </a:lnTo>
                  <a:close/>
                </a:path>
                <a:path w="140970" h="168909">
                  <a:moveTo>
                    <a:pt x="83731" y="117792"/>
                  </a:moveTo>
                  <a:lnTo>
                    <a:pt x="72377" y="120611"/>
                  </a:lnTo>
                  <a:lnTo>
                    <a:pt x="72377" y="133388"/>
                  </a:lnTo>
                  <a:lnTo>
                    <a:pt x="83731" y="129133"/>
                  </a:lnTo>
                  <a:lnTo>
                    <a:pt x="83731" y="117792"/>
                  </a:lnTo>
                  <a:close/>
                </a:path>
                <a:path w="140970" h="168909">
                  <a:moveTo>
                    <a:pt x="83731" y="103593"/>
                  </a:moveTo>
                  <a:lnTo>
                    <a:pt x="72377" y="106426"/>
                  </a:lnTo>
                  <a:lnTo>
                    <a:pt x="72377" y="117792"/>
                  </a:lnTo>
                  <a:lnTo>
                    <a:pt x="83731" y="114960"/>
                  </a:lnTo>
                  <a:lnTo>
                    <a:pt x="83731" y="103593"/>
                  </a:lnTo>
                  <a:close/>
                </a:path>
                <a:path w="140970" h="168909">
                  <a:moveTo>
                    <a:pt x="83731" y="87972"/>
                  </a:moveTo>
                  <a:lnTo>
                    <a:pt x="72377" y="90830"/>
                  </a:lnTo>
                  <a:lnTo>
                    <a:pt x="72377" y="102171"/>
                  </a:lnTo>
                  <a:lnTo>
                    <a:pt x="83731" y="99352"/>
                  </a:lnTo>
                  <a:lnTo>
                    <a:pt x="83731" y="87972"/>
                  </a:lnTo>
                  <a:close/>
                </a:path>
                <a:path w="140970" h="168909">
                  <a:moveTo>
                    <a:pt x="83731" y="72377"/>
                  </a:moveTo>
                  <a:lnTo>
                    <a:pt x="72377" y="76619"/>
                  </a:lnTo>
                  <a:lnTo>
                    <a:pt x="72377" y="87972"/>
                  </a:lnTo>
                  <a:lnTo>
                    <a:pt x="83731" y="85140"/>
                  </a:lnTo>
                  <a:lnTo>
                    <a:pt x="83731" y="72377"/>
                  </a:lnTo>
                  <a:close/>
                </a:path>
                <a:path w="140970" h="168909">
                  <a:moveTo>
                    <a:pt x="83731" y="56756"/>
                  </a:moveTo>
                  <a:lnTo>
                    <a:pt x="72377" y="61010"/>
                  </a:lnTo>
                  <a:lnTo>
                    <a:pt x="72377" y="72377"/>
                  </a:lnTo>
                  <a:lnTo>
                    <a:pt x="83731" y="69545"/>
                  </a:lnTo>
                  <a:lnTo>
                    <a:pt x="83731" y="56756"/>
                  </a:lnTo>
                  <a:close/>
                </a:path>
                <a:path w="140970" h="168909">
                  <a:moveTo>
                    <a:pt x="83731" y="42583"/>
                  </a:moveTo>
                  <a:lnTo>
                    <a:pt x="72377" y="45402"/>
                  </a:lnTo>
                  <a:lnTo>
                    <a:pt x="72377" y="56756"/>
                  </a:lnTo>
                  <a:lnTo>
                    <a:pt x="83731" y="53924"/>
                  </a:lnTo>
                  <a:lnTo>
                    <a:pt x="83731" y="42583"/>
                  </a:lnTo>
                  <a:close/>
                </a:path>
                <a:path w="140970" h="168909">
                  <a:moveTo>
                    <a:pt x="97917" y="129133"/>
                  </a:moveTo>
                  <a:lnTo>
                    <a:pt x="86550" y="131965"/>
                  </a:lnTo>
                  <a:lnTo>
                    <a:pt x="86550" y="144754"/>
                  </a:lnTo>
                  <a:lnTo>
                    <a:pt x="97917" y="140500"/>
                  </a:lnTo>
                  <a:lnTo>
                    <a:pt x="97917" y="129133"/>
                  </a:lnTo>
                  <a:close/>
                </a:path>
                <a:path w="140970" h="168909">
                  <a:moveTo>
                    <a:pt x="97917" y="114960"/>
                  </a:moveTo>
                  <a:lnTo>
                    <a:pt x="86550" y="117792"/>
                  </a:lnTo>
                  <a:lnTo>
                    <a:pt x="86550" y="129133"/>
                  </a:lnTo>
                  <a:lnTo>
                    <a:pt x="97917" y="126301"/>
                  </a:lnTo>
                  <a:lnTo>
                    <a:pt x="97917" y="114960"/>
                  </a:lnTo>
                  <a:close/>
                </a:path>
                <a:path w="140970" h="168909">
                  <a:moveTo>
                    <a:pt x="97917" y="99352"/>
                  </a:moveTo>
                  <a:lnTo>
                    <a:pt x="86550" y="102171"/>
                  </a:lnTo>
                  <a:lnTo>
                    <a:pt x="86550" y="113538"/>
                  </a:lnTo>
                  <a:lnTo>
                    <a:pt x="97917" y="110680"/>
                  </a:lnTo>
                  <a:lnTo>
                    <a:pt x="97917" y="99352"/>
                  </a:lnTo>
                  <a:close/>
                </a:path>
                <a:path w="140970" h="168909">
                  <a:moveTo>
                    <a:pt x="97917" y="83743"/>
                  </a:moveTo>
                  <a:lnTo>
                    <a:pt x="86550" y="87972"/>
                  </a:lnTo>
                  <a:lnTo>
                    <a:pt x="86550" y="97904"/>
                  </a:lnTo>
                  <a:lnTo>
                    <a:pt x="97917" y="96507"/>
                  </a:lnTo>
                  <a:lnTo>
                    <a:pt x="97917" y="83743"/>
                  </a:lnTo>
                  <a:close/>
                </a:path>
                <a:path w="140970" h="168909">
                  <a:moveTo>
                    <a:pt x="97917" y="68135"/>
                  </a:moveTo>
                  <a:lnTo>
                    <a:pt x="86550" y="72377"/>
                  </a:lnTo>
                  <a:lnTo>
                    <a:pt x="86550" y="83743"/>
                  </a:lnTo>
                  <a:lnTo>
                    <a:pt x="97917" y="80886"/>
                  </a:lnTo>
                  <a:lnTo>
                    <a:pt x="97917" y="68135"/>
                  </a:lnTo>
                  <a:close/>
                </a:path>
                <a:path w="140970" h="168909">
                  <a:moveTo>
                    <a:pt x="97917" y="53924"/>
                  </a:moveTo>
                  <a:lnTo>
                    <a:pt x="86550" y="56756"/>
                  </a:lnTo>
                  <a:lnTo>
                    <a:pt x="86550" y="68135"/>
                  </a:lnTo>
                  <a:lnTo>
                    <a:pt x="97917" y="65290"/>
                  </a:lnTo>
                  <a:lnTo>
                    <a:pt x="97917" y="53924"/>
                  </a:lnTo>
                  <a:close/>
                </a:path>
                <a:path w="140970" h="168909">
                  <a:moveTo>
                    <a:pt x="97917" y="38328"/>
                  </a:moveTo>
                  <a:lnTo>
                    <a:pt x="86550" y="41160"/>
                  </a:lnTo>
                  <a:lnTo>
                    <a:pt x="86550" y="52527"/>
                  </a:lnTo>
                  <a:lnTo>
                    <a:pt x="97917" y="49669"/>
                  </a:lnTo>
                  <a:lnTo>
                    <a:pt x="97917" y="38328"/>
                  </a:lnTo>
                  <a:close/>
                </a:path>
                <a:path w="140970" h="168909">
                  <a:moveTo>
                    <a:pt x="112090" y="126301"/>
                  </a:moveTo>
                  <a:lnTo>
                    <a:pt x="100736" y="129133"/>
                  </a:lnTo>
                  <a:lnTo>
                    <a:pt x="100736" y="140500"/>
                  </a:lnTo>
                  <a:lnTo>
                    <a:pt x="112090" y="137642"/>
                  </a:lnTo>
                  <a:lnTo>
                    <a:pt x="112090" y="126301"/>
                  </a:lnTo>
                  <a:close/>
                </a:path>
                <a:path w="140970" h="168909">
                  <a:moveTo>
                    <a:pt x="112090" y="110680"/>
                  </a:moveTo>
                  <a:lnTo>
                    <a:pt x="100736" y="113538"/>
                  </a:lnTo>
                  <a:lnTo>
                    <a:pt x="100736" y="124879"/>
                  </a:lnTo>
                  <a:lnTo>
                    <a:pt x="112090" y="122047"/>
                  </a:lnTo>
                  <a:lnTo>
                    <a:pt x="112090" y="110680"/>
                  </a:lnTo>
                  <a:close/>
                </a:path>
                <a:path w="140970" h="168909">
                  <a:moveTo>
                    <a:pt x="112090" y="95084"/>
                  </a:moveTo>
                  <a:lnTo>
                    <a:pt x="100736" y="97904"/>
                  </a:lnTo>
                  <a:lnTo>
                    <a:pt x="100736" y="109283"/>
                  </a:lnTo>
                  <a:lnTo>
                    <a:pt x="112090" y="107835"/>
                  </a:lnTo>
                  <a:lnTo>
                    <a:pt x="112090" y="95084"/>
                  </a:lnTo>
                  <a:close/>
                </a:path>
                <a:path w="140970" h="168909">
                  <a:moveTo>
                    <a:pt x="112090" y="80886"/>
                  </a:moveTo>
                  <a:lnTo>
                    <a:pt x="100736" y="83743"/>
                  </a:lnTo>
                  <a:lnTo>
                    <a:pt x="100736" y="95084"/>
                  </a:lnTo>
                  <a:lnTo>
                    <a:pt x="112090" y="92252"/>
                  </a:lnTo>
                  <a:lnTo>
                    <a:pt x="112090" y="80886"/>
                  </a:lnTo>
                  <a:close/>
                </a:path>
                <a:path w="140970" h="168909">
                  <a:moveTo>
                    <a:pt x="112090" y="65290"/>
                  </a:moveTo>
                  <a:lnTo>
                    <a:pt x="100736" y="68135"/>
                  </a:lnTo>
                  <a:lnTo>
                    <a:pt x="100736" y="79463"/>
                  </a:lnTo>
                  <a:lnTo>
                    <a:pt x="112090" y="76619"/>
                  </a:lnTo>
                  <a:lnTo>
                    <a:pt x="112090" y="65290"/>
                  </a:lnTo>
                  <a:close/>
                </a:path>
                <a:path w="140970" h="168909">
                  <a:moveTo>
                    <a:pt x="112090" y="49669"/>
                  </a:moveTo>
                  <a:lnTo>
                    <a:pt x="100736" y="52527"/>
                  </a:lnTo>
                  <a:lnTo>
                    <a:pt x="100736" y="65290"/>
                  </a:lnTo>
                  <a:lnTo>
                    <a:pt x="112090" y="61010"/>
                  </a:lnTo>
                  <a:lnTo>
                    <a:pt x="112090" y="49669"/>
                  </a:lnTo>
                  <a:close/>
                </a:path>
                <a:path w="140970" h="168909">
                  <a:moveTo>
                    <a:pt x="112090" y="35471"/>
                  </a:moveTo>
                  <a:lnTo>
                    <a:pt x="100736" y="36906"/>
                  </a:lnTo>
                  <a:lnTo>
                    <a:pt x="100736" y="49669"/>
                  </a:lnTo>
                  <a:lnTo>
                    <a:pt x="112090" y="46837"/>
                  </a:lnTo>
                  <a:lnTo>
                    <a:pt x="112090" y="35471"/>
                  </a:lnTo>
                  <a:close/>
                </a:path>
                <a:path w="140970" h="168909">
                  <a:moveTo>
                    <a:pt x="126301" y="122047"/>
                  </a:moveTo>
                  <a:lnTo>
                    <a:pt x="114935" y="124879"/>
                  </a:lnTo>
                  <a:lnTo>
                    <a:pt x="114935" y="136220"/>
                  </a:lnTo>
                  <a:lnTo>
                    <a:pt x="126301" y="133388"/>
                  </a:lnTo>
                  <a:lnTo>
                    <a:pt x="126301" y="122047"/>
                  </a:lnTo>
                  <a:close/>
                </a:path>
                <a:path w="140970" h="168909">
                  <a:moveTo>
                    <a:pt x="126301" y="106426"/>
                  </a:moveTo>
                  <a:lnTo>
                    <a:pt x="114935" y="109283"/>
                  </a:lnTo>
                  <a:lnTo>
                    <a:pt x="114935" y="120611"/>
                  </a:lnTo>
                  <a:lnTo>
                    <a:pt x="126301" y="117792"/>
                  </a:lnTo>
                  <a:lnTo>
                    <a:pt x="126301" y="106426"/>
                  </a:lnTo>
                  <a:close/>
                </a:path>
                <a:path w="140970" h="168909">
                  <a:moveTo>
                    <a:pt x="126301" y="92252"/>
                  </a:moveTo>
                  <a:lnTo>
                    <a:pt x="114935" y="95084"/>
                  </a:lnTo>
                  <a:lnTo>
                    <a:pt x="114935" y="106426"/>
                  </a:lnTo>
                  <a:lnTo>
                    <a:pt x="126301" y="103593"/>
                  </a:lnTo>
                  <a:lnTo>
                    <a:pt x="126301" y="92252"/>
                  </a:lnTo>
                  <a:close/>
                </a:path>
                <a:path w="140970" h="168909">
                  <a:moveTo>
                    <a:pt x="126301" y="76619"/>
                  </a:moveTo>
                  <a:lnTo>
                    <a:pt x="114935" y="79463"/>
                  </a:lnTo>
                  <a:lnTo>
                    <a:pt x="114935" y="90830"/>
                  </a:lnTo>
                  <a:lnTo>
                    <a:pt x="126301" y="87972"/>
                  </a:lnTo>
                  <a:lnTo>
                    <a:pt x="126301" y="76619"/>
                  </a:lnTo>
                  <a:close/>
                </a:path>
                <a:path w="140970" h="168909">
                  <a:moveTo>
                    <a:pt x="126301" y="61010"/>
                  </a:moveTo>
                  <a:lnTo>
                    <a:pt x="114935" y="65290"/>
                  </a:lnTo>
                  <a:lnTo>
                    <a:pt x="114935" y="76619"/>
                  </a:lnTo>
                  <a:lnTo>
                    <a:pt x="126301" y="72377"/>
                  </a:lnTo>
                  <a:lnTo>
                    <a:pt x="126301" y="61010"/>
                  </a:lnTo>
                  <a:close/>
                </a:path>
                <a:path w="140970" h="168909">
                  <a:moveTo>
                    <a:pt x="126301" y="46837"/>
                  </a:moveTo>
                  <a:lnTo>
                    <a:pt x="114935" y="49669"/>
                  </a:lnTo>
                  <a:lnTo>
                    <a:pt x="114935" y="61010"/>
                  </a:lnTo>
                  <a:lnTo>
                    <a:pt x="126301" y="58178"/>
                  </a:lnTo>
                  <a:lnTo>
                    <a:pt x="126301" y="46837"/>
                  </a:lnTo>
                  <a:close/>
                </a:path>
                <a:path w="140970" h="168909">
                  <a:moveTo>
                    <a:pt x="126301" y="31242"/>
                  </a:moveTo>
                  <a:lnTo>
                    <a:pt x="114935" y="34074"/>
                  </a:lnTo>
                  <a:lnTo>
                    <a:pt x="114935" y="45402"/>
                  </a:lnTo>
                  <a:lnTo>
                    <a:pt x="126301" y="42583"/>
                  </a:lnTo>
                  <a:lnTo>
                    <a:pt x="126301" y="31242"/>
                  </a:lnTo>
                  <a:close/>
                </a:path>
                <a:path w="140970" h="168909">
                  <a:moveTo>
                    <a:pt x="140462" y="117792"/>
                  </a:moveTo>
                  <a:lnTo>
                    <a:pt x="129120" y="120611"/>
                  </a:lnTo>
                  <a:lnTo>
                    <a:pt x="129120" y="131965"/>
                  </a:lnTo>
                  <a:lnTo>
                    <a:pt x="140462" y="129133"/>
                  </a:lnTo>
                  <a:lnTo>
                    <a:pt x="140462" y="117792"/>
                  </a:lnTo>
                  <a:close/>
                </a:path>
                <a:path w="140970" h="168909">
                  <a:moveTo>
                    <a:pt x="140462" y="103593"/>
                  </a:moveTo>
                  <a:lnTo>
                    <a:pt x="129120" y="106426"/>
                  </a:lnTo>
                  <a:lnTo>
                    <a:pt x="129120" y="117792"/>
                  </a:lnTo>
                  <a:lnTo>
                    <a:pt x="140462" y="114960"/>
                  </a:lnTo>
                  <a:lnTo>
                    <a:pt x="140462" y="103593"/>
                  </a:lnTo>
                  <a:close/>
                </a:path>
                <a:path w="140970" h="168909">
                  <a:moveTo>
                    <a:pt x="140462" y="87972"/>
                  </a:moveTo>
                  <a:lnTo>
                    <a:pt x="129120" y="90830"/>
                  </a:lnTo>
                  <a:lnTo>
                    <a:pt x="129120" y="102171"/>
                  </a:lnTo>
                  <a:lnTo>
                    <a:pt x="140462" y="99352"/>
                  </a:lnTo>
                  <a:lnTo>
                    <a:pt x="140462" y="87972"/>
                  </a:lnTo>
                  <a:close/>
                </a:path>
                <a:path w="140970" h="168909">
                  <a:moveTo>
                    <a:pt x="140462" y="72377"/>
                  </a:moveTo>
                  <a:lnTo>
                    <a:pt x="129120" y="76619"/>
                  </a:lnTo>
                  <a:lnTo>
                    <a:pt x="129120" y="87972"/>
                  </a:lnTo>
                  <a:lnTo>
                    <a:pt x="140462" y="85140"/>
                  </a:lnTo>
                  <a:lnTo>
                    <a:pt x="140462" y="72377"/>
                  </a:lnTo>
                  <a:close/>
                </a:path>
                <a:path w="140970" h="168909">
                  <a:moveTo>
                    <a:pt x="140462" y="58178"/>
                  </a:moveTo>
                  <a:lnTo>
                    <a:pt x="129120" y="61010"/>
                  </a:lnTo>
                  <a:lnTo>
                    <a:pt x="129120" y="72377"/>
                  </a:lnTo>
                  <a:lnTo>
                    <a:pt x="140462" y="69545"/>
                  </a:lnTo>
                  <a:lnTo>
                    <a:pt x="140462" y="58178"/>
                  </a:lnTo>
                  <a:close/>
                </a:path>
                <a:path w="140970" h="168909">
                  <a:moveTo>
                    <a:pt x="140462" y="42583"/>
                  </a:moveTo>
                  <a:lnTo>
                    <a:pt x="129120" y="45402"/>
                  </a:lnTo>
                  <a:lnTo>
                    <a:pt x="129120" y="56756"/>
                  </a:lnTo>
                  <a:lnTo>
                    <a:pt x="140462" y="53924"/>
                  </a:lnTo>
                  <a:lnTo>
                    <a:pt x="140462" y="42583"/>
                  </a:lnTo>
                  <a:close/>
                </a:path>
                <a:path w="140970" h="168909">
                  <a:moveTo>
                    <a:pt x="140462" y="26962"/>
                  </a:moveTo>
                  <a:lnTo>
                    <a:pt x="129120" y="29794"/>
                  </a:lnTo>
                  <a:lnTo>
                    <a:pt x="129120" y="42583"/>
                  </a:lnTo>
                  <a:lnTo>
                    <a:pt x="140462" y="38328"/>
                  </a:lnTo>
                  <a:lnTo>
                    <a:pt x="140462" y="269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253117" y="8189759"/>
              <a:ext cx="306705" cy="245745"/>
            </a:xfrm>
            <a:custGeom>
              <a:avLst/>
              <a:gdLst/>
              <a:ahLst/>
              <a:cxnLst/>
              <a:rect l="l" t="t" r="r" b="b"/>
              <a:pathLst>
                <a:path w="306704" h="245745">
                  <a:moveTo>
                    <a:pt x="12763" y="229870"/>
                  </a:moveTo>
                  <a:lnTo>
                    <a:pt x="0" y="232689"/>
                  </a:lnTo>
                  <a:lnTo>
                    <a:pt x="0" y="245440"/>
                  </a:lnTo>
                  <a:lnTo>
                    <a:pt x="12763" y="242620"/>
                  </a:lnTo>
                  <a:lnTo>
                    <a:pt x="12763" y="229870"/>
                  </a:lnTo>
                  <a:close/>
                </a:path>
                <a:path w="306704" h="245745">
                  <a:moveTo>
                    <a:pt x="12763" y="150406"/>
                  </a:moveTo>
                  <a:lnTo>
                    <a:pt x="0" y="154647"/>
                  </a:lnTo>
                  <a:lnTo>
                    <a:pt x="0" y="166014"/>
                  </a:lnTo>
                  <a:lnTo>
                    <a:pt x="12763" y="163156"/>
                  </a:lnTo>
                  <a:lnTo>
                    <a:pt x="12763" y="150406"/>
                  </a:lnTo>
                  <a:close/>
                </a:path>
                <a:path w="306704" h="245745">
                  <a:moveTo>
                    <a:pt x="12763" y="134785"/>
                  </a:moveTo>
                  <a:lnTo>
                    <a:pt x="0" y="139026"/>
                  </a:lnTo>
                  <a:lnTo>
                    <a:pt x="0" y="150406"/>
                  </a:lnTo>
                  <a:lnTo>
                    <a:pt x="12763" y="147548"/>
                  </a:lnTo>
                  <a:lnTo>
                    <a:pt x="12763" y="134785"/>
                  </a:lnTo>
                  <a:close/>
                </a:path>
                <a:path w="306704" h="245745">
                  <a:moveTo>
                    <a:pt x="26962" y="225590"/>
                  </a:moveTo>
                  <a:lnTo>
                    <a:pt x="15595" y="229870"/>
                  </a:lnTo>
                  <a:lnTo>
                    <a:pt x="15595" y="241198"/>
                  </a:lnTo>
                  <a:lnTo>
                    <a:pt x="26962" y="238353"/>
                  </a:lnTo>
                  <a:lnTo>
                    <a:pt x="26962" y="225590"/>
                  </a:lnTo>
                  <a:close/>
                </a:path>
                <a:path w="306704" h="245745">
                  <a:moveTo>
                    <a:pt x="26962" y="147548"/>
                  </a:moveTo>
                  <a:lnTo>
                    <a:pt x="15595" y="150406"/>
                  </a:lnTo>
                  <a:lnTo>
                    <a:pt x="15595" y="161747"/>
                  </a:lnTo>
                  <a:lnTo>
                    <a:pt x="26962" y="158902"/>
                  </a:lnTo>
                  <a:lnTo>
                    <a:pt x="26962" y="147548"/>
                  </a:lnTo>
                  <a:close/>
                </a:path>
                <a:path w="306704" h="245745">
                  <a:moveTo>
                    <a:pt x="26962" y="130543"/>
                  </a:moveTo>
                  <a:lnTo>
                    <a:pt x="15595" y="134785"/>
                  </a:lnTo>
                  <a:lnTo>
                    <a:pt x="15595" y="146151"/>
                  </a:lnTo>
                  <a:lnTo>
                    <a:pt x="26962" y="143294"/>
                  </a:lnTo>
                  <a:lnTo>
                    <a:pt x="26962" y="130543"/>
                  </a:lnTo>
                  <a:close/>
                </a:path>
                <a:path w="306704" h="245745">
                  <a:moveTo>
                    <a:pt x="42583" y="221335"/>
                  </a:moveTo>
                  <a:lnTo>
                    <a:pt x="31216" y="225590"/>
                  </a:lnTo>
                  <a:lnTo>
                    <a:pt x="31216" y="236943"/>
                  </a:lnTo>
                  <a:lnTo>
                    <a:pt x="42583" y="234099"/>
                  </a:lnTo>
                  <a:lnTo>
                    <a:pt x="42583" y="221335"/>
                  </a:lnTo>
                  <a:close/>
                </a:path>
                <a:path w="306704" h="245745">
                  <a:moveTo>
                    <a:pt x="42583" y="143294"/>
                  </a:moveTo>
                  <a:lnTo>
                    <a:pt x="31216" y="146151"/>
                  </a:lnTo>
                  <a:lnTo>
                    <a:pt x="31216" y="158902"/>
                  </a:lnTo>
                  <a:lnTo>
                    <a:pt x="42583" y="154647"/>
                  </a:lnTo>
                  <a:lnTo>
                    <a:pt x="42583" y="143294"/>
                  </a:lnTo>
                  <a:close/>
                </a:path>
                <a:path w="306704" h="245745">
                  <a:moveTo>
                    <a:pt x="42583" y="127698"/>
                  </a:moveTo>
                  <a:lnTo>
                    <a:pt x="31216" y="130543"/>
                  </a:lnTo>
                  <a:lnTo>
                    <a:pt x="31216" y="141871"/>
                  </a:lnTo>
                  <a:lnTo>
                    <a:pt x="42583" y="139026"/>
                  </a:lnTo>
                  <a:lnTo>
                    <a:pt x="42583" y="127698"/>
                  </a:lnTo>
                  <a:close/>
                </a:path>
                <a:path w="306704" h="245745">
                  <a:moveTo>
                    <a:pt x="58178" y="217081"/>
                  </a:moveTo>
                  <a:lnTo>
                    <a:pt x="45415" y="221335"/>
                  </a:lnTo>
                  <a:lnTo>
                    <a:pt x="45415" y="232689"/>
                  </a:lnTo>
                  <a:lnTo>
                    <a:pt x="58178" y="229870"/>
                  </a:lnTo>
                  <a:lnTo>
                    <a:pt x="58178" y="217081"/>
                  </a:lnTo>
                  <a:close/>
                </a:path>
                <a:path w="306704" h="245745">
                  <a:moveTo>
                    <a:pt x="58178" y="139026"/>
                  </a:moveTo>
                  <a:lnTo>
                    <a:pt x="45415" y="141871"/>
                  </a:lnTo>
                  <a:lnTo>
                    <a:pt x="45415" y="154647"/>
                  </a:lnTo>
                  <a:lnTo>
                    <a:pt x="58178" y="150406"/>
                  </a:lnTo>
                  <a:lnTo>
                    <a:pt x="58178" y="139026"/>
                  </a:lnTo>
                  <a:close/>
                </a:path>
                <a:path w="306704" h="245745">
                  <a:moveTo>
                    <a:pt x="58178" y="123444"/>
                  </a:moveTo>
                  <a:lnTo>
                    <a:pt x="45415" y="126276"/>
                  </a:lnTo>
                  <a:lnTo>
                    <a:pt x="45415" y="139026"/>
                  </a:lnTo>
                  <a:lnTo>
                    <a:pt x="58178" y="134785"/>
                  </a:lnTo>
                  <a:lnTo>
                    <a:pt x="58178" y="123444"/>
                  </a:lnTo>
                  <a:close/>
                </a:path>
                <a:path w="306704" h="245745">
                  <a:moveTo>
                    <a:pt x="73799" y="212813"/>
                  </a:moveTo>
                  <a:lnTo>
                    <a:pt x="61010" y="217081"/>
                  </a:lnTo>
                  <a:lnTo>
                    <a:pt x="61010" y="228422"/>
                  </a:lnTo>
                  <a:lnTo>
                    <a:pt x="73799" y="225590"/>
                  </a:lnTo>
                  <a:lnTo>
                    <a:pt x="73799" y="212813"/>
                  </a:lnTo>
                  <a:close/>
                </a:path>
                <a:path w="306704" h="245745">
                  <a:moveTo>
                    <a:pt x="73799" y="134785"/>
                  </a:moveTo>
                  <a:lnTo>
                    <a:pt x="61010" y="139026"/>
                  </a:lnTo>
                  <a:lnTo>
                    <a:pt x="61010" y="150406"/>
                  </a:lnTo>
                  <a:lnTo>
                    <a:pt x="73799" y="147548"/>
                  </a:lnTo>
                  <a:lnTo>
                    <a:pt x="73799" y="134785"/>
                  </a:lnTo>
                  <a:close/>
                </a:path>
                <a:path w="306704" h="245745">
                  <a:moveTo>
                    <a:pt x="73799" y="119164"/>
                  </a:moveTo>
                  <a:lnTo>
                    <a:pt x="61010" y="122021"/>
                  </a:lnTo>
                  <a:lnTo>
                    <a:pt x="61010" y="134785"/>
                  </a:lnTo>
                  <a:lnTo>
                    <a:pt x="73799" y="130543"/>
                  </a:lnTo>
                  <a:lnTo>
                    <a:pt x="73799" y="119164"/>
                  </a:lnTo>
                  <a:close/>
                </a:path>
                <a:path w="306704" h="245745">
                  <a:moveTo>
                    <a:pt x="87972" y="209981"/>
                  </a:moveTo>
                  <a:lnTo>
                    <a:pt x="76631" y="212813"/>
                  </a:lnTo>
                  <a:lnTo>
                    <a:pt x="76631" y="224167"/>
                  </a:lnTo>
                  <a:lnTo>
                    <a:pt x="87972" y="221335"/>
                  </a:lnTo>
                  <a:lnTo>
                    <a:pt x="87972" y="209981"/>
                  </a:lnTo>
                  <a:close/>
                </a:path>
                <a:path w="306704" h="245745">
                  <a:moveTo>
                    <a:pt x="87972" y="130543"/>
                  </a:moveTo>
                  <a:lnTo>
                    <a:pt x="76631" y="134785"/>
                  </a:lnTo>
                  <a:lnTo>
                    <a:pt x="76631" y="146151"/>
                  </a:lnTo>
                  <a:lnTo>
                    <a:pt x="87972" y="143294"/>
                  </a:lnTo>
                  <a:lnTo>
                    <a:pt x="87972" y="130543"/>
                  </a:lnTo>
                  <a:close/>
                </a:path>
                <a:path w="306704" h="245745">
                  <a:moveTo>
                    <a:pt x="87972" y="116332"/>
                  </a:moveTo>
                  <a:lnTo>
                    <a:pt x="76631" y="119164"/>
                  </a:lnTo>
                  <a:lnTo>
                    <a:pt x="76631" y="130543"/>
                  </a:lnTo>
                  <a:lnTo>
                    <a:pt x="87972" y="127698"/>
                  </a:lnTo>
                  <a:lnTo>
                    <a:pt x="87972" y="116332"/>
                  </a:lnTo>
                  <a:close/>
                </a:path>
                <a:path w="306704" h="245745">
                  <a:moveTo>
                    <a:pt x="103593" y="205727"/>
                  </a:moveTo>
                  <a:lnTo>
                    <a:pt x="92227" y="208559"/>
                  </a:lnTo>
                  <a:lnTo>
                    <a:pt x="92227" y="219913"/>
                  </a:lnTo>
                  <a:lnTo>
                    <a:pt x="103593" y="217081"/>
                  </a:lnTo>
                  <a:lnTo>
                    <a:pt x="103593" y="205727"/>
                  </a:lnTo>
                  <a:close/>
                </a:path>
                <a:path w="306704" h="245745">
                  <a:moveTo>
                    <a:pt x="103593" y="127698"/>
                  </a:moveTo>
                  <a:lnTo>
                    <a:pt x="92227" y="130543"/>
                  </a:lnTo>
                  <a:lnTo>
                    <a:pt x="92227" y="141871"/>
                  </a:lnTo>
                  <a:lnTo>
                    <a:pt x="103593" y="139026"/>
                  </a:lnTo>
                  <a:lnTo>
                    <a:pt x="103593" y="127698"/>
                  </a:lnTo>
                  <a:close/>
                </a:path>
                <a:path w="306704" h="245745">
                  <a:moveTo>
                    <a:pt x="103593" y="112077"/>
                  </a:moveTo>
                  <a:lnTo>
                    <a:pt x="92227" y="114935"/>
                  </a:lnTo>
                  <a:lnTo>
                    <a:pt x="92227" y="126276"/>
                  </a:lnTo>
                  <a:lnTo>
                    <a:pt x="103593" y="123444"/>
                  </a:lnTo>
                  <a:lnTo>
                    <a:pt x="103593" y="112077"/>
                  </a:lnTo>
                  <a:close/>
                </a:path>
                <a:path w="306704" h="245745">
                  <a:moveTo>
                    <a:pt x="117754" y="201472"/>
                  </a:moveTo>
                  <a:lnTo>
                    <a:pt x="106413" y="204304"/>
                  </a:lnTo>
                  <a:lnTo>
                    <a:pt x="106413" y="215658"/>
                  </a:lnTo>
                  <a:lnTo>
                    <a:pt x="117754" y="212813"/>
                  </a:lnTo>
                  <a:lnTo>
                    <a:pt x="117754" y="201472"/>
                  </a:lnTo>
                  <a:close/>
                </a:path>
                <a:path w="306704" h="245745">
                  <a:moveTo>
                    <a:pt x="117754" y="123444"/>
                  </a:moveTo>
                  <a:lnTo>
                    <a:pt x="106413" y="126276"/>
                  </a:lnTo>
                  <a:lnTo>
                    <a:pt x="106413" y="139026"/>
                  </a:lnTo>
                  <a:lnTo>
                    <a:pt x="117754" y="134785"/>
                  </a:lnTo>
                  <a:lnTo>
                    <a:pt x="117754" y="123444"/>
                  </a:lnTo>
                  <a:close/>
                </a:path>
                <a:path w="306704" h="245745">
                  <a:moveTo>
                    <a:pt x="117754" y="107810"/>
                  </a:moveTo>
                  <a:lnTo>
                    <a:pt x="106413" y="110655"/>
                  </a:lnTo>
                  <a:lnTo>
                    <a:pt x="106413" y="122021"/>
                  </a:lnTo>
                  <a:lnTo>
                    <a:pt x="117754" y="119164"/>
                  </a:lnTo>
                  <a:lnTo>
                    <a:pt x="117754" y="107810"/>
                  </a:lnTo>
                  <a:close/>
                </a:path>
                <a:path w="306704" h="245745">
                  <a:moveTo>
                    <a:pt x="133375" y="197205"/>
                  </a:moveTo>
                  <a:lnTo>
                    <a:pt x="122021" y="200050"/>
                  </a:lnTo>
                  <a:lnTo>
                    <a:pt x="122021" y="211404"/>
                  </a:lnTo>
                  <a:lnTo>
                    <a:pt x="133375" y="208559"/>
                  </a:lnTo>
                  <a:lnTo>
                    <a:pt x="133375" y="197205"/>
                  </a:lnTo>
                  <a:close/>
                </a:path>
                <a:path w="306704" h="245745">
                  <a:moveTo>
                    <a:pt x="133375" y="119164"/>
                  </a:moveTo>
                  <a:lnTo>
                    <a:pt x="122021" y="122021"/>
                  </a:lnTo>
                  <a:lnTo>
                    <a:pt x="122021" y="134785"/>
                  </a:lnTo>
                  <a:lnTo>
                    <a:pt x="133375" y="130543"/>
                  </a:lnTo>
                  <a:lnTo>
                    <a:pt x="133375" y="119164"/>
                  </a:lnTo>
                  <a:close/>
                </a:path>
                <a:path w="306704" h="245745">
                  <a:moveTo>
                    <a:pt x="133375" y="103568"/>
                  </a:moveTo>
                  <a:lnTo>
                    <a:pt x="122021" y="106400"/>
                  </a:lnTo>
                  <a:lnTo>
                    <a:pt x="122021" y="119164"/>
                  </a:lnTo>
                  <a:lnTo>
                    <a:pt x="133375" y="116332"/>
                  </a:lnTo>
                  <a:lnTo>
                    <a:pt x="133375" y="103568"/>
                  </a:lnTo>
                  <a:close/>
                </a:path>
                <a:path w="306704" h="245745">
                  <a:moveTo>
                    <a:pt x="147561" y="192951"/>
                  </a:moveTo>
                  <a:lnTo>
                    <a:pt x="136220" y="195795"/>
                  </a:lnTo>
                  <a:lnTo>
                    <a:pt x="136220" y="208559"/>
                  </a:lnTo>
                  <a:lnTo>
                    <a:pt x="147561" y="204304"/>
                  </a:lnTo>
                  <a:lnTo>
                    <a:pt x="147561" y="192951"/>
                  </a:lnTo>
                  <a:close/>
                </a:path>
                <a:path w="306704" h="245745">
                  <a:moveTo>
                    <a:pt x="147561" y="130543"/>
                  </a:moveTo>
                  <a:lnTo>
                    <a:pt x="136220" y="133362"/>
                  </a:lnTo>
                  <a:lnTo>
                    <a:pt x="136220" y="146151"/>
                  </a:lnTo>
                  <a:lnTo>
                    <a:pt x="147561" y="143294"/>
                  </a:lnTo>
                  <a:lnTo>
                    <a:pt x="147561" y="130543"/>
                  </a:lnTo>
                  <a:close/>
                </a:path>
                <a:path w="306704" h="245745">
                  <a:moveTo>
                    <a:pt x="147561" y="116332"/>
                  </a:moveTo>
                  <a:lnTo>
                    <a:pt x="136220" y="119164"/>
                  </a:lnTo>
                  <a:lnTo>
                    <a:pt x="136220" y="130543"/>
                  </a:lnTo>
                  <a:lnTo>
                    <a:pt x="147561" y="127698"/>
                  </a:lnTo>
                  <a:lnTo>
                    <a:pt x="147561" y="116332"/>
                  </a:lnTo>
                  <a:close/>
                </a:path>
                <a:path w="306704" h="245745">
                  <a:moveTo>
                    <a:pt x="147561" y="99326"/>
                  </a:moveTo>
                  <a:lnTo>
                    <a:pt x="136220" y="103568"/>
                  </a:lnTo>
                  <a:lnTo>
                    <a:pt x="136220" y="114935"/>
                  </a:lnTo>
                  <a:lnTo>
                    <a:pt x="147561" y="112077"/>
                  </a:lnTo>
                  <a:lnTo>
                    <a:pt x="147561" y="99326"/>
                  </a:lnTo>
                  <a:close/>
                </a:path>
                <a:path w="306704" h="245745">
                  <a:moveTo>
                    <a:pt x="177368" y="76593"/>
                  </a:moveTo>
                  <a:lnTo>
                    <a:pt x="166001" y="79438"/>
                  </a:lnTo>
                  <a:lnTo>
                    <a:pt x="166001" y="90805"/>
                  </a:lnTo>
                  <a:lnTo>
                    <a:pt x="177368" y="87947"/>
                  </a:lnTo>
                  <a:lnTo>
                    <a:pt x="177368" y="76593"/>
                  </a:lnTo>
                  <a:close/>
                </a:path>
                <a:path w="306704" h="245745">
                  <a:moveTo>
                    <a:pt x="177368" y="60985"/>
                  </a:moveTo>
                  <a:lnTo>
                    <a:pt x="166001" y="63842"/>
                  </a:lnTo>
                  <a:lnTo>
                    <a:pt x="166001" y="76593"/>
                  </a:lnTo>
                  <a:lnTo>
                    <a:pt x="177368" y="73774"/>
                  </a:lnTo>
                  <a:lnTo>
                    <a:pt x="177368" y="60985"/>
                  </a:lnTo>
                  <a:close/>
                </a:path>
                <a:path w="306704" h="245745">
                  <a:moveTo>
                    <a:pt x="177368" y="46812"/>
                  </a:moveTo>
                  <a:lnTo>
                    <a:pt x="166001" y="48234"/>
                  </a:lnTo>
                  <a:lnTo>
                    <a:pt x="166001" y="60985"/>
                  </a:lnTo>
                  <a:lnTo>
                    <a:pt x="177368" y="58153"/>
                  </a:lnTo>
                  <a:lnTo>
                    <a:pt x="177368" y="46812"/>
                  </a:lnTo>
                  <a:close/>
                </a:path>
                <a:path w="306704" h="245745">
                  <a:moveTo>
                    <a:pt x="177368" y="31191"/>
                  </a:moveTo>
                  <a:lnTo>
                    <a:pt x="166001" y="34048"/>
                  </a:lnTo>
                  <a:lnTo>
                    <a:pt x="166001" y="45377"/>
                  </a:lnTo>
                  <a:lnTo>
                    <a:pt x="177368" y="42557"/>
                  </a:lnTo>
                  <a:lnTo>
                    <a:pt x="177368" y="31191"/>
                  </a:lnTo>
                  <a:close/>
                </a:path>
                <a:path w="306704" h="245745">
                  <a:moveTo>
                    <a:pt x="191541" y="73774"/>
                  </a:moveTo>
                  <a:lnTo>
                    <a:pt x="180200" y="76593"/>
                  </a:lnTo>
                  <a:lnTo>
                    <a:pt x="180200" y="87947"/>
                  </a:lnTo>
                  <a:lnTo>
                    <a:pt x="191541" y="85115"/>
                  </a:lnTo>
                  <a:lnTo>
                    <a:pt x="191541" y="73774"/>
                  </a:lnTo>
                  <a:close/>
                </a:path>
                <a:path w="306704" h="245745">
                  <a:moveTo>
                    <a:pt x="191541" y="58153"/>
                  </a:moveTo>
                  <a:lnTo>
                    <a:pt x="180200" y="60985"/>
                  </a:lnTo>
                  <a:lnTo>
                    <a:pt x="180200" y="72351"/>
                  </a:lnTo>
                  <a:lnTo>
                    <a:pt x="191541" y="69519"/>
                  </a:lnTo>
                  <a:lnTo>
                    <a:pt x="191541" y="58153"/>
                  </a:lnTo>
                  <a:close/>
                </a:path>
                <a:path w="306704" h="245745">
                  <a:moveTo>
                    <a:pt x="191541" y="42557"/>
                  </a:moveTo>
                  <a:lnTo>
                    <a:pt x="180200" y="45377"/>
                  </a:lnTo>
                  <a:lnTo>
                    <a:pt x="180200" y="56730"/>
                  </a:lnTo>
                  <a:lnTo>
                    <a:pt x="191541" y="53898"/>
                  </a:lnTo>
                  <a:lnTo>
                    <a:pt x="191541" y="42557"/>
                  </a:lnTo>
                  <a:close/>
                </a:path>
                <a:path w="306704" h="245745">
                  <a:moveTo>
                    <a:pt x="191541" y="26936"/>
                  </a:moveTo>
                  <a:lnTo>
                    <a:pt x="180200" y="29794"/>
                  </a:lnTo>
                  <a:lnTo>
                    <a:pt x="180200" y="41122"/>
                  </a:lnTo>
                  <a:lnTo>
                    <a:pt x="191541" y="38303"/>
                  </a:lnTo>
                  <a:lnTo>
                    <a:pt x="191541" y="26936"/>
                  </a:lnTo>
                  <a:close/>
                </a:path>
                <a:path w="306704" h="245745">
                  <a:moveTo>
                    <a:pt x="207162" y="69519"/>
                  </a:moveTo>
                  <a:lnTo>
                    <a:pt x="195808" y="72351"/>
                  </a:lnTo>
                  <a:lnTo>
                    <a:pt x="195808" y="83718"/>
                  </a:lnTo>
                  <a:lnTo>
                    <a:pt x="207162" y="80860"/>
                  </a:lnTo>
                  <a:lnTo>
                    <a:pt x="207162" y="69519"/>
                  </a:lnTo>
                  <a:close/>
                </a:path>
                <a:path w="306704" h="245745">
                  <a:moveTo>
                    <a:pt x="207162" y="53898"/>
                  </a:moveTo>
                  <a:lnTo>
                    <a:pt x="195808" y="56730"/>
                  </a:lnTo>
                  <a:lnTo>
                    <a:pt x="195808" y="68097"/>
                  </a:lnTo>
                  <a:lnTo>
                    <a:pt x="207162" y="65265"/>
                  </a:lnTo>
                  <a:lnTo>
                    <a:pt x="207162" y="53898"/>
                  </a:lnTo>
                  <a:close/>
                </a:path>
                <a:path w="306704" h="245745">
                  <a:moveTo>
                    <a:pt x="207162" y="38303"/>
                  </a:moveTo>
                  <a:lnTo>
                    <a:pt x="195808" y="41122"/>
                  </a:lnTo>
                  <a:lnTo>
                    <a:pt x="195808" y="53898"/>
                  </a:lnTo>
                  <a:lnTo>
                    <a:pt x="207162" y="49644"/>
                  </a:lnTo>
                  <a:lnTo>
                    <a:pt x="207162" y="38303"/>
                  </a:lnTo>
                  <a:close/>
                </a:path>
                <a:path w="306704" h="245745">
                  <a:moveTo>
                    <a:pt x="207162" y="24117"/>
                  </a:moveTo>
                  <a:lnTo>
                    <a:pt x="195808" y="25527"/>
                  </a:lnTo>
                  <a:lnTo>
                    <a:pt x="195808" y="38303"/>
                  </a:lnTo>
                  <a:lnTo>
                    <a:pt x="207162" y="35445"/>
                  </a:lnTo>
                  <a:lnTo>
                    <a:pt x="207162" y="24117"/>
                  </a:lnTo>
                  <a:close/>
                </a:path>
                <a:path w="306704" h="245745">
                  <a:moveTo>
                    <a:pt x="221335" y="65265"/>
                  </a:moveTo>
                  <a:lnTo>
                    <a:pt x="209994" y="68097"/>
                  </a:lnTo>
                  <a:lnTo>
                    <a:pt x="209994" y="79438"/>
                  </a:lnTo>
                  <a:lnTo>
                    <a:pt x="221335" y="78028"/>
                  </a:lnTo>
                  <a:lnTo>
                    <a:pt x="221335" y="65265"/>
                  </a:lnTo>
                  <a:close/>
                </a:path>
                <a:path w="306704" h="245745">
                  <a:moveTo>
                    <a:pt x="221335" y="49644"/>
                  </a:moveTo>
                  <a:lnTo>
                    <a:pt x="209994" y="53898"/>
                  </a:lnTo>
                  <a:lnTo>
                    <a:pt x="209994" y="65265"/>
                  </a:lnTo>
                  <a:lnTo>
                    <a:pt x="221335" y="62433"/>
                  </a:lnTo>
                  <a:lnTo>
                    <a:pt x="221335" y="49644"/>
                  </a:lnTo>
                  <a:close/>
                </a:path>
                <a:path w="306704" h="245745">
                  <a:moveTo>
                    <a:pt x="221335" y="35445"/>
                  </a:moveTo>
                  <a:lnTo>
                    <a:pt x="209994" y="38303"/>
                  </a:lnTo>
                  <a:lnTo>
                    <a:pt x="209994" y="49644"/>
                  </a:lnTo>
                  <a:lnTo>
                    <a:pt x="221335" y="46812"/>
                  </a:lnTo>
                  <a:lnTo>
                    <a:pt x="221335" y="35445"/>
                  </a:lnTo>
                  <a:close/>
                </a:path>
                <a:path w="306704" h="245745">
                  <a:moveTo>
                    <a:pt x="221335" y="19850"/>
                  </a:moveTo>
                  <a:lnTo>
                    <a:pt x="209994" y="22682"/>
                  </a:lnTo>
                  <a:lnTo>
                    <a:pt x="209994" y="34048"/>
                  </a:lnTo>
                  <a:lnTo>
                    <a:pt x="221335" y="31191"/>
                  </a:lnTo>
                  <a:lnTo>
                    <a:pt x="221335" y="19850"/>
                  </a:lnTo>
                  <a:close/>
                </a:path>
                <a:path w="306704" h="245745">
                  <a:moveTo>
                    <a:pt x="235521" y="62433"/>
                  </a:moveTo>
                  <a:lnTo>
                    <a:pt x="224180" y="65265"/>
                  </a:lnTo>
                  <a:lnTo>
                    <a:pt x="224180" y="76593"/>
                  </a:lnTo>
                  <a:lnTo>
                    <a:pt x="235521" y="73774"/>
                  </a:lnTo>
                  <a:lnTo>
                    <a:pt x="235521" y="62433"/>
                  </a:lnTo>
                  <a:close/>
                </a:path>
                <a:path w="306704" h="245745">
                  <a:moveTo>
                    <a:pt x="235521" y="46812"/>
                  </a:moveTo>
                  <a:lnTo>
                    <a:pt x="224180" y="49644"/>
                  </a:lnTo>
                  <a:lnTo>
                    <a:pt x="224180" y="60985"/>
                  </a:lnTo>
                  <a:lnTo>
                    <a:pt x="235521" y="58153"/>
                  </a:lnTo>
                  <a:lnTo>
                    <a:pt x="235521" y="46812"/>
                  </a:lnTo>
                  <a:close/>
                </a:path>
                <a:path w="306704" h="245745">
                  <a:moveTo>
                    <a:pt x="235521" y="31191"/>
                  </a:moveTo>
                  <a:lnTo>
                    <a:pt x="224180" y="34048"/>
                  </a:lnTo>
                  <a:lnTo>
                    <a:pt x="224180" y="46812"/>
                  </a:lnTo>
                  <a:lnTo>
                    <a:pt x="235521" y="42557"/>
                  </a:lnTo>
                  <a:lnTo>
                    <a:pt x="235521" y="31191"/>
                  </a:lnTo>
                  <a:close/>
                </a:path>
                <a:path w="306704" h="245745">
                  <a:moveTo>
                    <a:pt x="235521" y="15595"/>
                  </a:moveTo>
                  <a:lnTo>
                    <a:pt x="224180" y="18427"/>
                  </a:lnTo>
                  <a:lnTo>
                    <a:pt x="224180" y="31191"/>
                  </a:lnTo>
                  <a:lnTo>
                    <a:pt x="235521" y="26936"/>
                  </a:lnTo>
                  <a:lnTo>
                    <a:pt x="235521" y="15595"/>
                  </a:lnTo>
                  <a:close/>
                </a:path>
                <a:path w="306704" h="245745">
                  <a:moveTo>
                    <a:pt x="249732" y="58153"/>
                  </a:moveTo>
                  <a:lnTo>
                    <a:pt x="238379" y="60985"/>
                  </a:lnTo>
                  <a:lnTo>
                    <a:pt x="238379" y="72351"/>
                  </a:lnTo>
                  <a:lnTo>
                    <a:pt x="249732" y="69519"/>
                  </a:lnTo>
                  <a:lnTo>
                    <a:pt x="249732" y="58153"/>
                  </a:lnTo>
                  <a:close/>
                </a:path>
                <a:path w="306704" h="245745">
                  <a:moveTo>
                    <a:pt x="249732" y="42557"/>
                  </a:moveTo>
                  <a:lnTo>
                    <a:pt x="238379" y="46812"/>
                  </a:lnTo>
                  <a:lnTo>
                    <a:pt x="238379" y="56730"/>
                  </a:lnTo>
                  <a:lnTo>
                    <a:pt x="249732" y="55333"/>
                  </a:lnTo>
                  <a:lnTo>
                    <a:pt x="249732" y="42557"/>
                  </a:lnTo>
                  <a:close/>
                </a:path>
                <a:path w="306704" h="245745">
                  <a:moveTo>
                    <a:pt x="249732" y="28371"/>
                  </a:moveTo>
                  <a:lnTo>
                    <a:pt x="238379" y="31191"/>
                  </a:lnTo>
                  <a:lnTo>
                    <a:pt x="238379" y="42557"/>
                  </a:lnTo>
                  <a:lnTo>
                    <a:pt x="249732" y="39725"/>
                  </a:lnTo>
                  <a:lnTo>
                    <a:pt x="249732" y="28371"/>
                  </a:lnTo>
                  <a:close/>
                </a:path>
                <a:path w="306704" h="245745">
                  <a:moveTo>
                    <a:pt x="249732" y="12763"/>
                  </a:moveTo>
                  <a:lnTo>
                    <a:pt x="238379" y="15595"/>
                  </a:lnTo>
                  <a:lnTo>
                    <a:pt x="238379" y="26936"/>
                  </a:lnTo>
                  <a:lnTo>
                    <a:pt x="249732" y="24117"/>
                  </a:lnTo>
                  <a:lnTo>
                    <a:pt x="249732" y="12763"/>
                  </a:lnTo>
                  <a:close/>
                </a:path>
                <a:path w="306704" h="245745">
                  <a:moveTo>
                    <a:pt x="263918" y="55333"/>
                  </a:moveTo>
                  <a:lnTo>
                    <a:pt x="252552" y="56730"/>
                  </a:lnTo>
                  <a:lnTo>
                    <a:pt x="252552" y="68097"/>
                  </a:lnTo>
                  <a:lnTo>
                    <a:pt x="263918" y="66662"/>
                  </a:lnTo>
                  <a:lnTo>
                    <a:pt x="263918" y="55333"/>
                  </a:lnTo>
                  <a:close/>
                </a:path>
                <a:path w="306704" h="245745">
                  <a:moveTo>
                    <a:pt x="263918" y="39725"/>
                  </a:moveTo>
                  <a:lnTo>
                    <a:pt x="252552" y="42557"/>
                  </a:lnTo>
                  <a:lnTo>
                    <a:pt x="252552" y="53898"/>
                  </a:lnTo>
                  <a:lnTo>
                    <a:pt x="263918" y="51066"/>
                  </a:lnTo>
                  <a:lnTo>
                    <a:pt x="263918" y="39725"/>
                  </a:lnTo>
                  <a:close/>
                </a:path>
                <a:path w="306704" h="245745">
                  <a:moveTo>
                    <a:pt x="263918" y="24117"/>
                  </a:moveTo>
                  <a:lnTo>
                    <a:pt x="252552" y="26936"/>
                  </a:lnTo>
                  <a:lnTo>
                    <a:pt x="252552" y="38303"/>
                  </a:lnTo>
                  <a:lnTo>
                    <a:pt x="263918" y="36880"/>
                  </a:lnTo>
                  <a:lnTo>
                    <a:pt x="263918" y="24117"/>
                  </a:lnTo>
                  <a:close/>
                </a:path>
                <a:path w="306704" h="245745">
                  <a:moveTo>
                    <a:pt x="263918" y="8509"/>
                  </a:moveTo>
                  <a:lnTo>
                    <a:pt x="252552" y="11341"/>
                  </a:lnTo>
                  <a:lnTo>
                    <a:pt x="252552" y="24117"/>
                  </a:lnTo>
                  <a:lnTo>
                    <a:pt x="263918" y="21285"/>
                  </a:lnTo>
                  <a:lnTo>
                    <a:pt x="263918" y="8509"/>
                  </a:lnTo>
                  <a:close/>
                </a:path>
                <a:path w="306704" h="245745">
                  <a:moveTo>
                    <a:pt x="278091" y="51066"/>
                  </a:moveTo>
                  <a:lnTo>
                    <a:pt x="266738" y="53898"/>
                  </a:lnTo>
                  <a:lnTo>
                    <a:pt x="266738" y="65265"/>
                  </a:lnTo>
                  <a:lnTo>
                    <a:pt x="278091" y="62433"/>
                  </a:lnTo>
                  <a:lnTo>
                    <a:pt x="278091" y="51066"/>
                  </a:lnTo>
                  <a:close/>
                </a:path>
                <a:path w="306704" h="245745">
                  <a:moveTo>
                    <a:pt x="278091" y="36880"/>
                  </a:moveTo>
                  <a:lnTo>
                    <a:pt x="266738" y="38303"/>
                  </a:lnTo>
                  <a:lnTo>
                    <a:pt x="266738" y="49644"/>
                  </a:lnTo>
                  <a:lnTo>
                    <a:pt x="278091" y="46812"/>
                  </a:lnTo>
                  <a:lnTo>
                    <a:pt x="278091" y="36880"/>
                  </a:lnTo>
                  <a:close/>
                </a:path>
                <a:path w="306704" h="245745">
                  <a:moveTo>
                    <a:pt x="278091" y="21285"/>
                  </a:moveTo>
                  <a:lnTo>
                    <a:pt x="266738" y="24117"/>
                  </a:lnTo>
                  <a:lnTo>
                    <a:pt x="266738" y="35445"/>
                  </a:lnTo>
                  <a:lnTo>
                    <a:pt x="278091" y="32626"/>
                  </a:lnTo>
                  <a:lnTo>
                    <a:pt x="278091" y="21285"/>
                  </a:lnTo>
                  <a:close/>
                </a:path>
                <a:path w="306704" h="245745">
                  <a:moveTo>
                    <a:pt x="278091" y="7086"/>
                  </a:moveTo>
                  <a:lnTo>
                    <a:pt x="266738" y="8509"/>
                  </a:lnTo>
                  <a:lnTo>
                    <a:pt x="266738" y="19850"/>
                  </a:lnTo>
                  <a:lnTo>
                    <a:pt x="278091" y="17018"/>
                  </a:lnTo>
                  <a:lnTo>
                    <a:pt x="278091" y="7086"/>
                  </a:lnTo>
                  <a:close/>
                </a:path>
                <a:path w="306704" h="245745">
                  <a:moveTo>
                    <a:pt x="292303" y="46812"/>
                  </a:moveTo>
                  <a:lnTo>
                    <a:pt x="280936" y="49644"/>
                  </a:lnTo>
                  <a:lnTo>
                    <a:pt x="280936" y="60985"/>
                  </a:lnTo>
                  <a:lnTo>
                    <a:pt x="292303" y="58153"/>
                  </a:lnTo>
                  <a:lnTo>
                    <a:pt x="292303" y="46812"/>
                  </a:lnTo>
                  <a:close/>
                </a:path>
                <a:path w="306704" h="245745">
                  <a:moveTo>
                    <a:pt x="292303" y="32626"/>
                  </a:moveTo>
                  <a:lnTo>
                    <a:pt x="280936" y="35445"/>
                  </a:lnTo>
                  <a:lnTo>
                    <a:pt x="280936" y="46812"/>
                  </a:lnTo>
                  <a:lnTo>
                    <a:pt x="292303" y="43980"/>
                  </a:lnTo>
                  <a:lnTo>
                    <a:pt x="292303" y="32626"/>
                  </a:lnTo>
                  <a:close/>
                </a:path>
                <a:path w="306704" h="245745">
                  <a:moveTo>
                    <a:pt x="292303" y="17018"/>
                  </a:moveTo>
                  <a:lnTo>
                    <a:pt x="280936" y="19850"/>
                  </a:lnTo>
                  <a:lnTo>
                    <a:pt x="280936" y="31191"/>
                  </a:lnTo>
                  <a:lnTo>
                    <a:pt x="292303" y="28371"/>
                  </a:lnTo>
                  <a:lnTo>
                    <a:pt x="292303" y="17018"/>
                  </a:lnTo>
                  <a:close/>
                </a:path>
                <a:path w="306704" h="245745">
                  <a:moveTo>
                    <a:pt x="292303" y="4229"/>
                  </a:moveTo>
                  <a:lnTo>
                    <a:pt x="280936" y="7086"/>
                  </a:lnTo>
                  <a:lnTo>
                    <a:pt x="280936" y="15595"/>
                  </a:lnTo>
                  <a:lnTo>
                    <a:pt x="292303" y="14160"/>
                  </a:lnTo>
                  <a:lnTo>
                    <a:pt x="292303" y="4229"/>
                  </a:lnTo>
                  <a:close/>
                </a:path>
                <a:path w="306704" h="245745">
                  <a:moveTo>
                    <a:pt x="306463" y="43980"/>
                  </a:moveTo>
                  <a:lnTo>
                    <a:pt x="295122" y="46812"/>
                  </a:lnTo>
                  <a:lnTo>
                    <a:pt x="295122" y="58153"/>
                  </a:lnTo>
                  <a:lnTo>
                    <a:pt x="306463" y="55333"/>
                  </a:lnTo>
                  <a:lnTo>
                    <a:pt x="306463" y="43980"/>
                  </a:lnTo>
                  <a:close/>
                </a:path>
                <a:path w="306704" h="245745">
                  <a:moveTo>
                    <a:pt x="306463" y="28371"/>
                  </a:moveTo>
                  <a:lnTo>
                    <a:pt x="295122" y="31191"/>
                  </a:lnTo>
                  <a:lnTo>
                    <a:pt x="295122" y="42557"/>
                  </a:lnTo>
                  <a:lnTo>
                    <a:pt x="306463" y="39725"/>
                  </a:lnTo>
                  <a:lnTo>
                    <a:pt x="306463" y="28371"/>
                  </a:lnTo>
                  <a:close/>
                </a:path>
                <a:path w="306704" h="245745">
                  <a:moveTo>
                    <a:pt x="306463" y="14160"/>
                  </a:moveTo>
                  <a:lnTo>
                    <a:pt x="295122" y="15595"/>
                  </a:lnTo>
                  <a:lnTo>
                    <a:pt x="295122" y="26936"/>
                  </a:lnTo>
                  <a:lnTo>
                    <a:pt x="306463" y="25527"/>
                  </a:lnTo>
                  <a:lnTo>
                    <a:pt x="306463" y="14160"/>
                  </a:lnTo>
                  <a:close/>
                </a:path>
                <a:path w="306704" h="245745">
                  <a:moveTo>
                    <a:pt x="306463" y="0"/>
                  </a:moveTo>
                  <a:lnTo>
                    <a:pt x="295122" y="2832"/>
                  </a:lnTo>
                  <a:lnTo>
                    <a:pt x="295122" y="12763"/>
                  </a:lnTo>
                  <a:lnTo>
                    <a:pt x="306463" y="9931"/>
                  </a:lnTo>
                  <a:lnTo>
                    <a:pt x="3064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253117" y="8228063"/>
              <a:ext cx="147955" cy="191770"/>
            </a:xfrm>
            <a:custGeom>
              <a:avLst/>
              <a:gdLst/>
              <a:ahLst/>
              <a:cxnLst/>
              <a:rect l="l" t="t" r="r" b="b"/>
              <a:pathLst>
                <a:path w="147954" h="191770">
                  <a:moveTo>
                    <a:pt x="12763" y="175933"/>
                  </a:moveTo>
                  <a:lnTo>
                    <a:pt x="0" y="178777"/>
                  </a:lnTo>
                  <a:lnTo>
                    <a:pt x="0" y="191566"/>
                  </a:lnTo>
                  <a:lnTo>
                    <a:pt x="12763" y="188709"/>
                  </a:lnTo>
                  <a:lnTo>
                    <a:pt x="12763" y="175933"/>
                  </a:lnTo>
                  <a:close/>
                </a:path>
                <a:path w="147954" h="191770">
                  <a:moveTo>
                    <a:pt x="12763" y="160350"/>
                  </a:moveTo>
                  <a:lnTo>
                    <a:pt x="0" y="163169"/>
                  </a:lnTo>
                  <a:lnTo>
                    <a:pt x="0" y="175933"/>
                  </a:lnTo>
                  <a:lnTo>
                    <a:pt x="12763" y="173101"/>
                  </a:lnTo>
                  <a:lnTo>
                    <a:pt x="12763" y="160350"/>
                  </a:lnTo>
                  <a:close/>
                </a:path>
                <a:path w="147954" h="191770">
                  <a:moveTo>
                    <a:pt x="12763" y="144716"/>
                  </a:moveTo>
                  <a:lnTo>
                    <a:pt x="0" y="147561"/>
                  </a:lnTo>
                  <a:lnTo>
                    <a:pt x="0" y="160350"/>
                  </a:lnTo>
                  <a:lnTo>
                    <a:pt x="12763" y="156070"/>
                  </a:lnTo>
                  <a:lnTo>
                    <a:pt x="12763" y="144716"/>
                  </a:lnTo>
                  <a:close/>
                </a:path>
                <a:path w="147954" h="191770">
                  <a:moveTo>
                    <a:pt x="12763" y="129108"/>
                  </a:moveTo>
                  <a:lnTo>
                    <a:pt x="0" y="131940"/>
                  </a:lnTo>
                  <a:lnTo>
                    <a:pt x="0" y="143306"/>
                  </a:lnTo>
                  <a:lnTo>
                    <a:pt x="12763" y="140462"/>
                  </a:lnTo>
                  <a:lnTo>
                    <a:pt x="12763" y="129108"/>
                  </a:lnTo>
                  <a:close/>
                </a:path>
                <a:path w="147954" h="191770">
                  <a:moveTo>
                    <a:pt x="12763" y="65265"/>
                  </a:moveTo>
                  <a:lnTo>
                    <a:pt x="0" y="68097"/>
                  </a:lnTo>
                  <a:lnTo>
                    <a:pt x="0" y="80860"/>
                  </a:lnTo>
                  <a:lnTo>
                    <a:pt x="12763" y="78028"/>
                  </a:lnTo>
                  <a:lnTo>
                    <a:pt x="12763" y="65265"/>
                  </a:lnTo>
                  <a:close/>
                </a:path>
                <a:path w="147954" h="191770">
                  <a:moveTo>
                    <a:pt x="12763" y="49644"/>
                  </a:moveTo>
                  <a:lnTo>
                    <a:pt x="0" y="52501"/>
                  </a:lnTo>
                  <a:lnTo>
                    <a:pt x="0" y="63842"/>
                  </a:lnTo>
                  <a:lnTo>
                    <a:pt x="12763" y="61023"/>
                  </a:lnTo>
                  <a:lnTo>
                    <a:pt x="12763" y="49644"/>
                  </a:lnTo>
                  <a:close/>
                </a:path>
                <a:path w="147954" h="191770">
                  <a:moveTo>
                    <a:pt x="12763" y="34048"/>
                  </a:moveTo>
                  <a:lnTo>
                    <a:pt x="0" y="36880"/>
                  </a:lnTo>
                  <a:lnTo>
                    <a:pt x="0" y="49644"/>
                  </a:lnTo>
                  <a:lnTo>
                    <a:pt x="12763" y="45415"/>
                  </a:lnTo>
                  <a:lnTo>
                    <a:pt x="12763" y="34048"/>
                  </a:lnTo>
                  <a:close/>
                </a:path>
                <a:path w="147954" h="191770">
                  <a:moveTo>
                    <a:pt x="26962" y="171678"/>
                  </a:moveTo>
                  <a:lnTo>
                    <a:pt x="15595" y="174510"/>
                  </a:lnTo>
                  <a:lnTo>
                    <a:pt x="15595" y="187286"/>
                  </a:lnTo>
                  <a:lnTo>
                    <a:pt x="26962" y="183032"/>
                  </a:lnTo>
                  <a:lnTo>
                    <a:pt x="26962" y="171678"/>
                  </a:lnTo>
                  <a:close/>
                </a:path>
                <a:path w="147954" h="191770">
                  <a:moveTo>
                    <a:pt x="26962" y="156070"/>
                  </a:moveTo>
                  <a:lnTo>
                    <a:pt x="15595" y="158902"/>
                  </a:lnTo>
                  <a:lnTo>
                    <a:pt x="15595" y="171678"/>
                  </a:lnTo>
                  <a:lnTo>
                    <a:pt x="26962" y="168859"/>
                  </a:lnTo>
                  <a:lnTo>
                    <a:pt x="26962" y="156070"/>
                  </a:lnTo>
                  <a:close/>
                </a:path>
                <a:path w="147954" h="191770">
                  <a:moveTo>
                    <a:pt x="26962" y="140462"/>
                  </a:moveTo>
                  <a:lnTo>
                    <a:pt x="15595" y="143306"/>
                  </a:lnTo>
                  <a:lnTo>
                    <a:pt x="15595" y="156070"/>
                  </a:lnTo>
                  <a:lnTo>
                    <a:pt x="26962" y="151815"/>
                  </a:lnTo>
                  <a:lnTo>
                    <a:pt x="26962" y="140462"/>
                  </a:lnTo>
                  <a:close/>
                </a:path>
                <a:path w="147954" h="191770">
                  <a:moveTo>
                    <a:pt x="26962" y="124853"/>
                  </a:moveTo>
                  <a:lnTo>
                    <a:pt x="15595" y="127711"/>
                  </a:lnTo>
                  <a:lnTo>
                    <a:pt x="15595" y="140462"/>
                  </a:lnTo>
                  <a:lnTo>
                    <a:pt x="26962" y="136207"/>
                  </a:lnTo>
                  <a:lnTo>
                    <a:pt x="26962" y="124853"/>
                  </a:lnTo>
                  <a:close/>
                </a:path>
                <a:path w="147954" h="191770">
                  <a:moveTo>
                    <a:pt x="26962" y="61023"/>
                  </a:moveTo>
                  <a:lnTo>
                    <a:pt x="15595" y="63842"/>
                  </a:lnTo>
                  <a:lnTo>
                    <a:pt x="15595" y="76631"/>
                  </a:lnTo>
                  <a:lnTo>
                    <a:pt x="26962" y="73774"/>
                  </a:lnTo>
                  <a:lnTo>
                    <a:pt x="26962" y="61023"/>
                  </a:lnTo>
                  <a:close/>
                </a:path>
                <a:path w="147954" h="191770">
                  <a:moveTo>
                    <a:pt x="26962" y="45415"/>
                  </a:moveTo>
                  <a:lnTo>
                    <a:pt x="15595" y="48247"/>
                  </a:lnTo>
                  <a:lnTo>
                    <a:pt x="15595" y="61023"/>
                  </a:lnTo>
                  <a:lnTo>
                    <a:pt x="26962" y="58178"/>
                  </a:lnTo>
                  <a:lnTo>
                    <a:pt x="26962" y="45415"/>
                  </a:lnTo>
                  <a:close/>
                </a:path>
                <a:path w="147954" h="191770">
                  <a:moveTo>
                    <a:pt x="26962" y="29794"/>
                  </a:moveTo>
                  <a:lnTo>
                    <a:pt x="15595" y="32639"/>
                  </a:lnTo>
                  <a:lnTo>
                    <a:pt x="15595" y="45415"/>
                  </a:lnTo>
                  <a:lnTo>
                    <a:pt x="26962" y="41135"/>
                  </a:lnTo>
                  <a:lnTo>
                    <a:pt x="26962" y="29794"/>
                  </a:lnTo>
                  <a:close/>
                </a:path>
                <a:path w="147954" h="191770">
                  <a:moveTo>
                    <a:pt x="42583" y="167424"/>
                  </a:moveTo>
                  <a:lnTo>
                    <a:pt x="31216" y="171678"/>
                  </a:lnTo>
                  <a:lnTo>
                    <a:pt x="31216" y="183032"/>
                  </a:lnTo>
                  <a:lnTo>
                    <a:pt x="42583" y="180174"/>
                  </a:lnTo>
                  <a:lnTo>
                    <a:pt x="42583" y="167424"/>
                  </a:lnTo>
                  <a:close/>
                </a:path>
                <a:path w="147954" h="191770">
                  <a:moveTo>
                    <a:pt x="42583" y="151815"/>
                  </a:moveTo>
                  <a:lnTo>
                    <a:pt x="31216" y="154647"/>
                  </a:lnTo>
                  <a:lnTo>
                    <a:pt x="31216" y="167424"/>
                  </a:lnTo>
                  <a:lnTo>
                    <a:pt x="42583" y="163169"/>
                  </a:lnTo>
                  <a:lnTo>
                    <a:pt x="42583" y="151815"/>
                  </a:lnTo>
                  <a:close/>
                </a:path>
                <a:path w="147954" h="191770">
                  <a:moveTo>
                    <a:pt x="42583" y="136207"/>
                  </a:moveTo>
                  <a:lnTo>
                    <a:pt x="31216" y="139039"/>
                  </a:lnTo>
                  <a:lnTo>
                    <a:pt x="31216" y="151815"/>
                  </a:lnTo>
                  <a:lnTo>
                    <a:pt x="42583" y="148971"/>
                  </a:lnTo>
                  <a:lnTo>
                    <a:pt x="42583" y="136207"/>
                  </a:lnTo>
                  <a:close/>
                </a:path>
                <a:path w="147954" h="191770">
                  <a:moveTo>
                    <a:pt x="42583" y="120599"/>
                  </a:moveTo>
                  <a:lnTo>
                    <a:pt x="31216" y="123444"/>
                  </a:lnTo>
                  <a:lnTo>
                    <a:pt x="31216" y="136207"/>
                  </a:lnTo>
                  <a:lnTo>
                    <a:pt x="42583" y="131940"/>
                  </a:lnTo>
                  <a:lnTo>
                    <a:pt x="42583" y="120599"/>
                  </a:lnTo>
                  <a:close/>
                </a:path>
                <a:path w="147954" h="191770">
                  <a:moveTo>
                    <a:pt x="42583" y="58178"/>
                  </a:moveTo>
                  <a:lnTo>
                    <a:pt x="31216" y="59575"/>
                  </a:lnTo>
                  <a:lnTo>
                    <a:pt x="31216" y="72351"/>
                  </a:lnTo>
                  <a:lnTo>
                    <a:pt x="42583" y="69507"/>
                  </a:lnTo>
                  <a:lnTo>
                    <a:pt x="42583" y="58178"/>
                  </a:lnTo>
                  <a:close/>
                </a:path>
                <a:path w="147954" h="191770">
                  <a:moveTo>
                    <a:pt x="42583" y="41135"/>
                  </a:moveTo>
                  <a:lnTo>
                    <a:pt x="31216" y="45415"/>
                  </a:lnTo>
                  <a:lnTo>
                    <a:pt x="31216" y="56756"/>
                  </a:lnTo>
                  <a:lnTo>
                    <a:pt x="42583" y="53898"/>
                  </a:lnTo>
                  <a:lnTo>
                    <a:pt x="42583" y="41135"/>
                  </a:lnTo>
                  <a:close/>
                </a:path>
                <a:path w="147954" h="191770">
                  <a:moveTo>
                    <a:pt x="42583" y="25539"/>
                  </a:moveTo>
                  <a:lnTo>
                    <a:pt x="31216" y="28359"/>
                  </a:lnTo>
                  <a:lnTo>
                    <a:pt x="31216" y="41135"/>
                  </a:lnTo>
                  <a:lnTo>
                    <a:pt x="42583" y="38290"/>
                  </a:lnTo>
                  <a:lnTo>
                    <a:pt x="42583" y="25539"/>
                  </a:lnTo>
                  <a:close/>
                </a:path>
                <a:path w="147954" h="191770">
                  <a:moveTo>
                    <a:pt x="58178" y="163169"/>
                  </a:moveTo>
                  <a:lnTo>
                    <a:pt x="45415" y="167424"/>
                  </a:lnTo>
                  <a:lnTo>
                    <a:pt x="45415" y="178777"/>
                  </a:lnTo>
                  <a:lnTo>
                    <a:pt x="58178" y="175933"/>
                  </a:lnTo>
                  <a:lnTo>
                    <a:pt x="58178" y="163169"/>
                  </a:lnTo>
                  <a:close/>
                </a:path>
                <a:path w="147954" h="191770">
                  <a:moveTo>
                    <a:pt x="58178" y="147561"/>
                  </a:moveTo>
                  <a:lnTo>
                    <a:pt x="45415" y="151815"/>
                  </a:lnTo>
                  <a:lnTo>
                    <a:pt x="45415" y="163169"/>
                  </a:lnTo>
                  <a:lnTo>
                    <a:pt x="58178" y="160350"/>
                  </a:lnTo>
                  <a:lnTo>
                    <a:pt x="58178" y="147561"/>
                  </a:lnTo>
                  <a:close/>
                </a:path>
                <a:path w="147954" h="191770">
                  <a:moveTo>
                    <a:pt x="58178" y="131940"/>
                  </a:moveTo>
                  <a:lnTo>
                    <a:pt x="45415" y="134785"/>
                  </a:lnTo>
                  <a:lnTo>
                    <a:pt x="45415" y="147561"/>
                  </a:lnTo>
                  <a:lnTo>
                    <a:pt x="58178" y="143306"/>
                  </a:lnTo>
                  <a:lnTo>
                    <a:pt x="58178" y="131940"/>
                  </a:lnTo>
                  <a:close/>
                </a:path>
                <a:path w="147954" h="191770">
                  <a:moveTo>
                    <a:pt x="58178" y="116344"/>
                  </a:moveTo>
                  <a:lnTo>
                    <a:pt x="45415" y="119189"/>
                  </a:lnTo>
                  <a:lnTo>
                    <a:pt x="45415" y="131940"/>
                  </a:lnTo>
                  <a:lnTo>
                    <a:pt x="58178" y="129108"/>
                  </a:lnTo>
                  <a:lnTo>
                    <a:pt x="58178" y="116344"/>
                  </a:lnTo>
                  <a:close/>
                </a:path>
                <a:path w="147954" h="191770">
                  <a:moveTo>
                    <a:pt x="58178" y="53898"/>
                  </a:moveTo>
                  <a:lnTo>
                    <a:pt x="45415" y="56756"/>
                  </a:lnTo>
                  <a:lnTo>
                    <a:pt x="45415" y="68097"/>
                  </a:lnTo>
                  <a:lnTo>
                    <a:pt x="58178" y="65265"/>
                  </a:lnTo>
                  <a:lnTo>
                    <a:pt x="58178" y="53898"/>
                  </a:lnTo>
                  <a:close/>
                </a:path>
                <a:path w="147954" h="191770">
                  <a:moveTo>
                    <a:pt x="58178" y="38290"/>
                  </a:moveTo>
                  <a:lnTo>
                    <a:pt x="45415" y="41135"/>
                  </a:lnTo>
                  <a:lnTo>
                    <a:pt x="45415" y="52501"/>
                  </a:lnTo>
                  <a:lnTo>
                    <a:pt x="58178" y="49644"/>
                  </a:lnTo>
                  <a:lnTo>
                    <a:pt x="58178" y="38290"/>
                  </a:lnTo>
                  <a:close/>
                </a:path>
                <a:path w="147954" h="191770">
                  <a:moveTo>
                    <a:pt x="58178" y="22682"/>
                  </a:moveTo>
                  <a:lnTo>
                    <a:pt x="45415" y="25539"/>
                  </a:lnTo>
                  <a:lnTo>
                    <a:pt x="45415" y="36880"/>
                  </a:lnTo>
                  <a:lnTo>
                    <a:pt x="58178" y="34048"/>
                  </a:lnTo>
                  <a:lnTo>
                    <a:pt x="58178" y="22682"/>
                  </a:lnTo>
                  <a:close/>
                </a:path>
                <a:path w="147954" h="191770">
                  <a:moveTo>
                    <a:pt x="73799" y="158902"/>
                  </a:moveTo>
                  <a:lnTo>
                    <a:pt x="61010" y="163169"/>
                  </a:lnTo>
                  <a:lnTo>
                    <a:pt x="61010" y="174510"/>
                  </a:lnTo>
                  <a:lnTo>
                    <a:pt x="73799" y="171678"/>
                  </a:lnTo>
                  <a:lnTo>
                    <a:pt x="73799" y="158902"/>
                  </a:lnTo>
                  <a:close/>
                </a:path>
                <a:path w="147954" h="191770">
                  <a:moveTo>
                    <a:pt x="73799" y="143306"/>
                  </a:moveTo>
                  <a:lnTo>
                    <a:pt x="61010" y="147561"/>
                  </a:lnTo>
                  <a:lnTo>
                    <a:pt x="61010" y="158902"/>
                  </a:lnTo>
                  <a:lnTo>
                    <a:pt x="73799" y="156070"/>
                  </a:lnTo>
                  <a:lnTo>
                    <a:pt x="73799" y="143306"/>
                  </a:lnTo>
                  <a:close/>
                </a:path>
                <a:path w="147954" h="191770">
                  <a:moveTo>
                    <a:pt x="73799" y="127711"/>
                  </a:moveTo>
                  <a:lnTo>
                    <a:pt x="61010" y="131940"/>
                  </a:lnTo>
                  <a:lnTo>
                    <a:pt x="61010" y="143306"/>
                  </a:lnTo>
                  <a:lnTo>
                    <a:pt x="73799" y="140462"/>
                  </a:lnTo>
                  <a:lnTo>
                    <a:pt x="73799" y="127711"/>
                  </a:lnTo>
                  <a:close/>
                </a:path>
                <a:path w="147954" h="191770">
                  <a:moveTo>
                    <a:pt x="73799" y="112102"/>
                  </a:moveTo>
                  <a:lnTo>
                    <a:pt x="61010" y="114935"/>
                  </a:lnTo>
                  <a:lnTo>
                    <a:pt x="61010" y="127711"/>
                  </a:lnTo>
                  <a:lnTo>
                    <a:pt x="73799" y="124853"/>
                  </a:lnTo>
                  <a:lnTo>
                    <a:pt x="73799" y="112102"/>
                  </a:lnTo>
                  <a:close/>
                </a:path>
                <a:path w="147954" h="191770">
                  <a:moveTo>
                    <a:pt x="73799" y="49644"/>
                  </a:moveTo>
                  <a:lnTo>
                    <a:pt x="61010" y="52501"/>
                  </a:lnTo>
                  <a:lnTo>
                    <a:pt x="61010" y="65265"/>
                  </a:lnTo>
                  <a:lnTo>
                    <a:pt x="73799" y="61023"/>
                  </a:lnTo>
                  <a:lnTo>
                    <a:pt x="73799" y="49644"/>
                  </a:lnTo>
                  <a:close/>
                </a:path>
                <a:path w="147954" h="191770">
                  <a:moveTo>
                    <a:pt x="73799" y="34048"/>
                  </a:moveTo>
                  <a:lnTo>
                    <a:pt x="61010" y="36880"/>
                  </a:lnTo>
                  <a:lnTo>
                    <a:pt x="61010" y="49644"/>
                  </a:lnTo>
                  <a:lnTo>
                    <a:pt x="73799" y="46812"/>
                  </a:lnTo>
                  <a:lnTo>
                    <a:pt x="73799" y="34048"/>
                  </a:lnTo>
                  <a:close/>
                </a:path>
                <a:path w="147954" h="191770">
                  <a:moveTo>
                    <a:pt x="73799" y="18427"/>
                  </a:moveTo>
                  <a:lnTo>
                    <a:pt x="61010" y="21285"/>
                  </a:lnTo>
                  <a:lnTo>
                    <a:pt x="61010" y="32639"/>
                  </a:lnTo>
                  <a:lnTo>
                    <a:pt x="73799" y="29794"/>
                  </a:lnTo>
                  <a:lnTo>
                    <a:pt x="73799" y="18427"/>
                  </a:lnTo>
                  <a:close/>
                </a:path>
                <a:path w="147954" h="191770">
                  <a:moveTo>
                    <a:pt x="87972" y="154647"/>
                  </a:moveTo>
                  <a:lnTo>
                    <a:pt x="76631" y="158902"/>
                  </a:lnTo>
                  <a:lnTo>
                    <a:pt x="76631" y="170256"/>
                  </a:lnTo>
                  <a:lnTo>
                    <a:pt x="87972" y="167424"/>
                  </a:lnTo>
                  <a:lnTo>
                    <a:pt x="87972" y="154647"/>
                  </a:lnTo>
                  <a:close/>
                </a:path>
                <a:path w="147954" h="191770">
                  <a:moveTo>
                    <a:pt x="87972" y="140462"/>
                  </a:moveTo>
                  <a:lnTo>
                    <a:pt x="76631" y="141897"/>
                  </a:lnTo>
                  <a:lnTo>
                    <a:pt x="76631" y="154647"/>
                  </a:lnTo>
                  <a:lnTo>
                    <a:pt x="87972" y="151815"/>
                  </a:lnTo>
                  <a:lnTo>
                    <a:pt x="87972" y="140462"/>
                  </a:lnTo>
                  <a:close/>
                </a:path>
                <a:path w="147954" h="191770">
                  <a:moveTo>
                    <a:pt x="87972" y="123444"/>
                  </a:moveTo>
                  <a:lnTo>
                    <a:pt x="76631" y="127711"/>
                  </a:lnTo>
                  <a:lnTo>
                    <a:pt x="76631" y="139039"/>
                  </a:lnTo>
                  <a:lnTo>
                    <a:pt x="87972" y="136207"/>
                  </a:lnTo>
                  <a:lnTo>
                    <a:pt x="87972" y="123444"/>
                  </a:lnTo>
                  <a:close/>
                </a:path>
                <a:path w="147954" h="191770">
                  <a:moveTo>
                    <a:pt x="87972" y="109245"/>
                  </a:moveTo>
                  <a:lnTo>
                    <a:pt x="76631" y="110680"/>
                  </a:lnTo>
                  <a:lnTo>
                    <a:pt x="76631" y="123444"/>
                  </a:lnTo>
                  <a:lnTo>
                    <a:pt x="87972" y="120599"/>
                  </a:lnTo>
                  <a:lnTo>
                    <a:pt x="87972" y="109245"/>
                  </a:lnTo>
                  <a:close/>
                </a:path>
                <a:path w="147954" h="191770">
                  <a:moveTo>
                    <a:pt x="87972" y="45415"/>
                  </a:moveTo>
                  <a:lnTo>
                    <a:pt x="76631" y="49644"/>
                  </a:lnTo>
                  <a:lnTo>
                    <a:pt x="76631" y="61023"/>
                  </a:lnTo>
                  <a:lnTo>
                    <a:pt x="87972" y="58178"/>
                  </a:lnTo>
                  <a:lnTo>
                    <a:pt x="87972" y="45415"/>
                  </a:lnTo>
                  <a:close/>
                </a:path>
                <a:path w="147954" h="191770">
                  <a:moveTo>
                    <a:pt x="87972" y="29794"/>
                  </a:moveTo>
                  <a:lnTo>
                    <a:pt x="76631" y="32639"/>
                  </a:lnTo>
                  <a:lnTo>
                    <a:pt x="76631" y="45415"/>
                  </a:lnTo>
                  <a:lnTo>
                    <a:pt x="87972" y="42557"/>
                  </a:lnTo>
                  <a:lnTo>
                    <a:pt x="87972" y="29794"/>
                  </a:lnTo>
                  <a:close/>
                </a:path>
                <a:path w="147954" h="191770">
                  <a:moveTo>
                    <a:pt x="87972" y="14198"/>
                  </a:moveTo>
                  <a:lnTo>
                    <a:pt x="76631" y="18427"/>
                  </a:lnTo>
                  <a:lnTo>
                    <a:pt x="76631" y="29794"/>
                  </a:lnTo>
                  <a:lnTo>
                    <a:pt x="87972" y="26962"/>
                  </a:lnTo>
                  <a:lnTo>
                    <a:pt x="87972" y="14198"/>
                  </a:lnTo>
                  <a:close/>
                </a:path>
                <a:path w="147954" h="191770">
                  <a:moveTo>
                    <a:pt x="103593" y="151815"/>
                  </a:moveTo>
                  <a:lnTo>
                    <a:pt x="92227" y="154647"/>
                  </a:lnTo>
                  <a:lnTo>
                    <a:pt x="92227" y="166001"/>
                  </a:lnTo>
                  <a:lnTo>
                    <a:pt x="103593" y="163169"/>
                  </a:lnTo>
                  <a:lnTo>
                    <a:pt x="103593" y="151815"/>
                  </a:lnTo>
                  <a:close/>
                </a:path>
                <a:path w="147954" h="191770">
                  <a:moveTo>
                    <a:pt x="103593" y="136207"/>
                  </a:moveTo>
                  <a:lnTo>
                    <a:pt x="92227" y="139039"/>
                  </a:lnTo>
                  <a:lnTo>
                    <a:pt x="92227" y="150393"/>
                  </a:lnTo>
                  <a:lnTo>
                    <a:pt x="103593" y="147561"/>
                  </a:lnTo>
                  <a:lnTo>
                    <a:pt x="103593" y="136207"/>
                  </a:lnTo>
                  <a:close/>
                </a:path>
                <a:path w="147954" h="191770">
                  <a:moveTo>
                    <a:pt x="103593" y="120599"/>
                  </a:moveTo>
                  <a:lnTo>
                    <a:pt x="92227" y="123444"/>
                  </a:lnTo>
                  <a:lnTo>
                    <a:pt x="92227" y="134785"/>
                  </a:lnTo>
                  <a:lnTo>
                    <a:pt x="103593" y="131940"/>
                  </a:lnTo>
                  <a:lnTo>
                    <a:pt x="103593" y="120599"/>
                  </a:lnTo>
                  <a:close/>
                </a:path>
                <a:path w="147954" h="191770">
                  <a:moveTo>
                    <a:pt x="103593" y="104990"/>
                  </a:moveTo>
                  <a:lnTo>
                    <a:pt x="92227" y="107848"/>
                  </a:lnTo>
                  <a:lnTo>
                    <a:pt x="92227" y="119189"/>
                  </a:lnTo>
                  <a:lnTo>
                    <a:pt x="103593" y="116344"/>
                  </a:lnTo>
                  <a:lnTo>
                    <a:pt x="103593" y="104990"/>
                  </a:lnTo>
                  <a:close/>
                </a:path>
                <a:path w="147954" h="191770">
                  <a:moveTo>
                    <a:pt x="103593" y="42557"/>
                  </a:moveTo>
                  <a:lnTo>
                    <a:pt x="92227" y="45415"/>
                  </a:lnTo>
                  <a:lnTo>
                    <a:pt x="92227" y="56756"/>
                  </a:lnTo>
                  <a:lnTo>
                    <a:pt x="103593" y="53898"/>
                  </a:lnTo>
                  <a:lnTo>
                    <a:pt x="103593" y="42557"/>
                  </a:lnTo>
                  <a:close/>
                </a:path>
                <a:path w="147954" h="191770">
                  <a:moveTo>
                    <a:pt x="103593" y="26962"/>
                  </a:moveTo>
                  <a:lnTo>
                    <a:pt x="92227" y="29794"/>
                  </a:lnTo>
                  <a:lnTo>
                    <a:pt x="92227" y="41135"/>
                  </a:lnTo>
                  <a:lnTo>
                    <a:pt x="103593" y="38290"/>
                  </a:lnTo>
                  <a:lnTo>
                    <a:pt x="103593" y="26962"/>
                  </a:lnTo>
                  <a:close/>
                </a:path>
                <a:path w="147954" h="191770">
                  <a:moveTo>
                    <a:pt x="103593" y="11341"/>
                  </a:moveTo>
                  <a:lnTo>
                    <a:pt x="92227" y="14198"/>
                  </a:lnTo>
                  <a:lnTo>
                    <a:pt x="92227" y="25539"/>
                  </a:lnTo>
                  <a:lnTo>
                    <a:pt x="103593" y="22682"/>
                  </a:lnTo>
                  <a:lnTo>
                    <a:pt x="103593" y="11341"/>
                  </a:lnTo>
                  <a:close/>
                </a:path>
                <a:path w="147954" h="191770">
                  <a:moveTo>
                    <a:pt x="117754" y="147561"/>
                  </a:moveTo>
                  <a:lnTo>
                    <a:pt x="106413" y="150393"/>
                  </a:lnTo>
                  <a:lnTo>
                    <a:pt x="106413" y="163169"/>
                  </a:lnTo>
                  <a:lnTo>
                    <a:pt x="117754" y="158902"/>
                  </a:lnTo>
                  <a:lnTo>
                    <a:pt x="117754" y="147561"/>
                  </a:lnTo>
                  <a:close/>
                </a:path>
                <a:path w="147954" h="191770">
                  <a:moveTo>
                    <a:pt x="117754" y="131940"/>
                  </a:moveTo>
                  <a:lnTo>
                    <a:pt x="106413" y="134785"/>
                  </a:lnTo>
                  <a:lnTo>
                    <a:pt x="106413" y="146151"/>
                  </a:lnTo>
                  <a:lnTo>
                    <a:pt x="117754" y="143306"/>
                  </a:lnTo>
                  <a:lnTo>
                    <a:pt x="117754" y="131940"/>
                  </a:lnTo>
                  <a:close/>
                </a:path>
                <a:path w="147954" h="191770">
                  <a:moveTo>
                    <a:pt x="117754" y="116344"/>
                  </a:moveTo>
                  <a:lnTo>
                    <a:pt x="106413" y="119189"/>
                  </a:lnTo>
                  <a:lnTo>
                    <a:pt x="106413" y="131940"/>
                  </a:lnTo>
                  <a:lnTo>
                    <a:pt x="117754" y="127711"/>
                  </a:lnTo>
                  <a:lnTo>
                    <a:pt x="117754" y="116344"/>
                  </a:lnTo>
                  <a:close/>
                </a:path>
                <a:path w="147954" h="191770">
                  <a:moveTo>
                    <a:pt x="117754" y="100723"/>
                  </a:moveTo>
                  <a:lnTo>
                    <a:pt x="106413" y="103568"/>
                  </a:lnTo>
                  <a:lnTo>
                    <a:pt x="106413" y="114935"/>
                  </a:lnTo>
                  <a:lnTo>
                    <a:pt x="117754" y="112102"/>
                  </a:lnTo>
                  <a:lnTo>
                    <a:pt x="117754" y="100723"/>
                  </a:lnTo>
                  <a:close/>
                </a:path>
                <a:path w="147954" h="191770">
                  <a:moveTo>
                    <a:pt x="117754" y="38290"/>
                  </a:moveTo>
                  <a:lnTo>
                    <a:pt x="106413" y="41135"/>
                  </a:lnTo>
                  <a:lnTo>
                    <a:pt x="106413" y="52501"/>
                  </a:lnTo>
                  <a:lnTo>
                    <a:pt x="117754" y="49644"/>
                  </a:lnTo>
                  <a:lnTo>
                    <a:pt x="117754" y="38290"/>
                  </a:lnTo>
                  <a:close/>
                </a:path>
                <a:path w="147954" h="191770">
                  <a:moveTo>
                    <a:pt x="117754" y="22682"/>
                  </a:moveTo>
                  <a:lnTo>
                    <a:pt x="106413" y="25539"/>
                  </a:lnTo>
                  <a:lnTo>
                    <a:pt x="106413" y="38290"/>
                  </a:lnTo>
                  <a:lnTo>
                    <a:pt x="117754" y="34048"/>
                  </a:lnTo>
                  <a:lnTo>
                    <a:pt x="117754" y="22682"/>
                  </a:lnTo>
                  <a:close/>
                </a:path>
                <a:path w="147954" h="191770">
                  <a:moveTo>
                    <a:pt x="117754" y="7073"/>
                  </a:moveTo>
                  <a:lnTo>
                    <a:pt x="106413" y="9931"/>
                  </a:lnTo>
                  <a:lnTo>
                    <a:pt x="106413" y="21285"/>
                  </a:lnTo>
                  <a:lnTo>
                    <a:pt x="117754" y="18427"/>
                  </a:lnTo>
                  <a:lnTo>
                    <a:pt x="117754" y="7073"/>
                  </a:lnTo>
                  <a:close/>
                </a:path>
                <a:path w="147954" h="191770">
                  <a:moveTo>
                    <a:pt x="133375" y="143306"/>
                  </a:moveTo>
                  <a:lnTo>
                    <a:pt x="122021" y="146151"/>
                  </a:lnTo>
                  <a:lnTo>
                    <a:pt x="122021" y="157492"/>
                  </a:lnTo>
                  <a:lnTo>
                    <a:pt x="133375" y="154647"/>
                  </a:lnTo>
                  <a:lnTo>
                    <a:pt x="133375" y="143306"/>
                  </a:lnTo>
                  <a:close/>
                </a:path>
                <a:path w="147954" h="191770">
                  <a:moveTo>
                    <a:pt x="133375" y="127711"/>
                  </a:moveTo>
                  <a:lnTo>
                    <a:pt x="122021" y="130530"/>
                  </a:lnTo>
                  <a:lnTo>
                    <a:pt x="122021" y="141897"/>
                  </a:lnTo>
                  <a:lnTo>
                    <a:pt x="133375" y="139039"/>
                  </a:lnTo>
                  <a:lnTo>
                    <a:pt x="133375" y="127711"/>
                  </a:lnTo>
                  <a:close/>
                </a:path>
                <a:path w="147954" h="191770">
                  <a:moveTo>
                    <a:pt x="133375" y="112102"/>
                  </a:moveTo>
                  <a:lnTo>
                    <a:pt x="122021" y="114935"/>
                  </a:lnTo>
                  <a:lnTo>
                    <a:pt x="122021" y="127711"/>
                  </a:lnTo>
                  <a:lnTo>
                    <a:pt x="133375" y="123444"/>
                  </a:lnTo>
                  <a:lnTo>
                    <a:pt x="133375" y="112102"/>
                  </a:lnTo>
                  <a:close/>
                </a:path>
                <a:path w="147954" h="191770">
                  <a:moveTo>
                    <a:pt x="133375" y="96481"/>
                  </a:moveTo>
                  <a:lnTo>
                    <a:pt x="122021" y="99314"/>
                  </a:lnTo>
                  <a:lnTo>
                    <a:pt x="122021" y="110680"/>
                  </a:lnTo>
                  <a:lnTo>
                    <a:pt x="133375" y="109245"/>
                  </a:lnTo>
                  <a:lnTo>
                    <a:pt x="133375" y="96481"/>
                  </a:lnTo>
                  <a:close/>
                </a:path>
                <a:path w="147954" h="191770">
                  <a:moveTo>
                    <a:pt x="133375" y="34048"/>
                  </a:moveTo>
                  <a:lnTo>
                    <a:pt x="122021" y="38290"/>
                  </a:lnTo>
                  <a:lnTo>
                    <a:pt x="122021" y="49644"/>
                  </a:lnTo>
                  <a:lnTo>
                    <a:pt x="133375" y="46812"/>
                  </a:lnTo>
                  <a:lnTo>
                    <a:pt x="133375" y="34048"/>
                  </a:lnTo>
                  <a:close/>
                </a:path>
                <a:path w="147954" h="191770">
                  <a:moveTo>
                    <a:pt x="133375" y="18427"/>
                  </a:moveTo>
                  <a:lnTo>
                    <a:pt x="122021" y="21285"/>
                  </a:lnTo>
                  <a:lnTo>
                    <a:pt x="122021" y="34048"/>
                  </a:lnTo>
                  <a:lnTo>
                    <a:pt x="133375" y="31216"/>
                  </a:lnTo>
                  <a:lnTo>
                    <a:pt x="133375" y="18427"/>
                  </a:lnTo>
                  <a:close/>
                </a:path>
                <a:path w="147954" h="191770">
                  <a:moveTo>
                    <a:pt x="133375" y="2819"/>
                  </a:moveTo>
                  <a:lnTo>
                    <a:pt x="122021" y="7073"/>
                  </a:lnTo>
                  <a:lnTo>
                    <a:pt x="122021" y="18427"/>
                  </a:lnTo>
                  <a:lnTo>
                    <a:pt x="133375" y="15595"/>
                  </a:lnTo>
                  <a:lnTo>
                    <a:pt x="133375" y="2819"/>
                  </a:lnTo>
                  <a:close/>
                </a:path>
                <a:path w="147954" h="191770">
                  <a:moveTo>
                    <a:pt x="147561" y="139039"/>
                  </a:moveTo>
                  <a:lnTo>
                    <a:pt x="136220" y="141897"/>
                  </a:lnTo>
                  <a:lnTo>
                    <a:pt x="136220" y="153238"/>
                  </a:lnTo>
                  <a:lnTo>
                    <a:pt x="147561" y="151815"/>
                  </a:lnTo>
                  <a:lnTo>
                    <a:pt x="147561" y="139039"/>
                  </a:lnTo>
                  <a:close/>
                </a:path>
                <a:path w="147954" h="191770">
                  <a:moveTo>
                    <a:pt x="147561" y="123444"/>
                  </a:moveTo>
                  <a:lnTo>
                    <a:pt x="136220" y="126276"/>
                  </a:lnTo>
                  <a:lnTo>
                    <a:pt x="136220" y="139039"/>
                  </a:lnTo>
                  <a:lnTo>
                    <a:pt x="147561" y="134785"/>
                  </a:lnTo>
                  <a:lnTo>
                    <a:pt x="147561" y="123444"/>
                  </a:lnTo>
                  <a:close/>
                </a:path>
                <a:path w="147954" h="191770">
                  <a:moveTo>
                    <a:pt x="147561" y="107848"/>
                  </a:moveTo>
                  <a:lnTo>
                    <a:pt x="136220" y="110680"/>
                  </a:lnTo>
                  <a:lnTo>
                    <a:pt x="136220" y="122021"/>
                  </a:lnTo>
                  <a:lnTo>
                    <a:pt x="147561" y="120599"/>
                  </a:lnTo>
                  <a:lnTo>
                    <a:pt x="147561" y="107848"/>
                  </a:lnTo>
                  <a:close/>
                </a:path>
                <a:path w="147954" h="191770">
                  <a:moveTo>
                    <a:pt x="147561" y="92240"/>
                  </a:moveTo>
                  <a:lnTo>
                    <a:pt x="136220" y="95059"/>
                  </a:lnTo>
                  <a:lnTo>
                    <a:pt x="136220" y="107848"/>
                  </a:lnTo>
                  <a:lnTo>
                    <a:pt x="147561" y="104990"/>
                  </a:lnTo>
                  <a:lnTo>
                    <a:pt x="147561" y="92240"/>
                  </a:lnTo>
                  <a:close/>
                </a:path>
                <a:path w="147954" h="191770">
                  <a:moveTo>
                    <a:pt x="147561" y="46812"/>
                  </a:moveTo>
                  <a:lnTo>
                    <a:pt x="136220" y="49644"/>
                  </a:lnTo>
                  <a:lnTo>
                    <a:pt x="136220" y="61023"/>
                  </a:lnTo>
                  <a:lnTo>
                    <a:pt x="147561" y="58178"/>
                  </a:lnTo>
                  <a:lnTo>
                    <a:pt x="147561" y="46812"/>
                  </a:lnTo>
                  <a:close/>
                </a:path>
                <a:path w="147954" h="191770">
                  <a:moveTo>
                    <a:pt x="147561" y="31216"/>
                  </a:moveTo>
                  <a:lnTo>
                    <a:pt x="136220" y="34048"/>
                  </a:lnTo>
                  <a:lnTo>
                    <a:pt x="136220" y="45415"/>
                  </a:lnTo>
                  <a:lnTo>
                    <a:pt x="147561" y="42557"/>
                  </a:lnTo>
                  <a:lnTo>
                    <a:pt x="147561" y="31216"/>
                  </a:lnTo>
                  <a:close/>
                </a:path>
                <a:path w="147954" h="191770">
                  <a:moveTo>
                    <a:pt x="147561" y="15595"/>
                  </a:moveTo>
                  <a:lnTo>
                    <a:pt x="136220" y="18427"/>
                  </a:lnTo>
                  <a:lnTo>
                    <a:pt x="136220" y="29794"/>
                  </a:lnTo>
                  <a:lnTo>
                    <a:pt x="147561" y="26962"/>
                  </a:lnTo>
                  <a:lnTo>
                    <a:pt x="147561" y="15595"/>
                  </a:lnTo>
                  <a:close/>
                </a:path>
                <a:path w="147954" h="191770">
                  <a:moveTo>
                    <a:pt x="147561" y="0"/>
                  </a:moveTo>
                  <a:lnTo>
                    <a:pt x="136220" y="2819"/>
                  </a:lnTo>
                  <a:lnTo>
                    <a:pt x="136220" y="14198"/>
                  </a:lnTo>
                  <a:lnTo>
                    <a:pt x="147561" y="11341"/>
                  </a:lnTo>
                  <a:lnTo>
                    <a:pt x="1475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253117" y="8274875"/>
              <a:ext cx="147955" cy="50165"/>
            </a:xfrm>
            <a:custGeom>
              <a:avLst/>
              <a:gdLst/>
              <a:ahLst/>
              <a:cxnLst/>
              <a:rect l="l" t="t" r="r" b="b"/>
              <a:pathLst>
                <a:path w="147954" h="50165">
                  <a:moveTo>
                    <a:pt x="12763" y="34048"/>
                  </a:moveTo>
                  <a:lnTo>
                    <a:pt x="0" y="36906"/>
                  </a:lnTo>
                  <a:lnTo>
                    <a:pt x="0" y="49669"/>
                  </a:lnTo>
                  <a:lnTo>
                    <a:pt x="12763" y="46824"/>
                  </a:lnTo>
                  <a:lnTo>
                    <a:pt x="12763" y="34048"/>
                  </a:lnTo>
                  <a:close/>
                </a:path>
                <a:path w="147954" h="50165">
                  <a:moveTo>
                    <a:pt x="26962" y="31216"/>
                  </a:moveTo>
                  <a:lnTo>
                    <a:pt x="15595" y="34048"/>
                  </a:lnTo>
                  <a:lnTo>
                    <a:pt x="15595" y="45427"/>
                  </a:lnTo>
                  <a:lnTo>
                    <a:pt x="26962" y="42583"/>
                  </a:lnTo>
                  <a:lnTo>
                    <a:pt x="26962" y="31216"/>
                  </a:lnTo>
                  <a:close/>
                </a:path>
                <a:path w="147954" h="50165">
                  <a:moveTo>
                    <a:pt x="42583" y="26962"/>
                  </a:moveTo>
                  <a:lnTo>
                    <a:pt x="31216" y="29819"/>
                  </a:lnTo>
                  <a:lnTo>
                    <a:pt x="31216" y="41160"/>
                  </a:lnTo>
                  <a:lnTo>
                    <a:pt x="42583" y="38328"/>
                  </a:lnTo>
                  <a:lnTo>
                    <a:pt x="42583" y="26962"/>
                  </a:lnTo>
                  <a:close/>
                </a:path>
                <a:path w="147954" h="50165">
                  <a:moveTo>
                    <a:pt x="58178" y="22694"/>
                  </a:moveTo>
                  <a:lnTo>
                    <a:pt x="45415" y="25539"/>
                  </a:lnTo>
                  <a:lnTo>
                    <a:pt x="45415" y="36906"/>
                  </a:lnTo>
                  <a:lnTo>
                    <a:pt x="58178" y="34048"/>
                  </a:lnTo>
                  <a:lnTo>
                    <a:pt x="58178" y="22694"/>
                  </a:lnTo>
                  <a:close/>
                </a:path>
                <a:path w="147954" h="50165">
                  <a:moveTo>
                    <a:pt x="73799" y="18453"/>
                  </a:moveTo>
                  <a:lnTo>
                    <a:pt x="61010" y="21285"/>
                  </a:lnTo>
                  <a:lnTo>
                    <a:pt x="61010" y="34048"/>
                  </a:lnTo>
                  <a:lnTo>
                    <a:pt x="73799" y="31216"/>
                  </a:lnTo>
                  <a:lnTo>
                    <a:pt x="73799" y="18453"/>
                  </a:lnTo>
                  <a:close/>
                </a:path>
                <a:path w="147954" h="50165">
                  <a:moveTo>
                    <a:pt x="87972" y="14211"/>
                  </a:moveTo>
                  <a:lnTo>
                    <a:pt x="76631" y="17030"/>
                  </a:lnTo>
                  <a:lnTo>
                    <a:pt x="76631" y="29819"/>
                  </a:lnTo>
                  <a:lnTo>
                    <a:pt x="87972" y="26962"/>
                  </a:lnTo>
                  <a:lnTo>
                    <a:pt x="87972" y="14211"/>
                  </a:lnTo>
                  <a:close/>
                </a:path>
                <a:path w="147954" h="50165">
                  <a:moveTo>
                    <a:pt x="103593" y="11366"/>
                  </a:moveTo>
                  <a:lnTo>
                    <a:pt x="92227" y="14211"/>
                  </a:lnTo>
                  <a:lnTo>
                    <a:pt x="92227" y="25539"/>
                  </a:lnTo>
                  <a:lnTo>
                    <a:pt x="103593" y="22694"/>
                  </a:lnTo>
                  <a:lnTo>
                    <a:pt x="103593" y="11366"/>
                  </a:lnTo>
                  <a:close/>
                </a:path>
                <a:path w="147954" h="50165">
                  <a:moveTo>
                    <a:pt x="117754" y="7086"/>
                  </a:moveTo>
                  <a:lnTo>
                    <a:pt x="106413" y="9944"/>
                  </a:lnTo>
                  <a:lnTo>
                    <a:pt x="106413" y="22694"/>
                  </a:lnTo>
                  <a:lnTo>
                    <a:pt x="117754" y="18453"/>
                  </a:lnTo>
                  <a:lnTo>
                    <a:pt x="117754" y="7086"/>
                  </a:lnTo>
                  <a:close/>
                </a:path>
                <a:path w="147954" h="50165">
                  <a:moveTo>
                    <a:pt x="133375" y="2832"/>
                  </a:moveTo>
                  <a:lnTo>
                    <a:pt x="122021" y="5689"/>
                  </a:lnTo>
                  <a:lnTo>
                    <a:pt x="122021" y="18453"/>
                  </a:lnTo>
                  <a:lnTo>
                    <a:pt x="133375" y="14211"/>
                  </a:lnTo>
                  <a:lnTo>
                    <a:pt x="133375" y="2832"/>
                  </a:lnTo>
                  <a:close/>
                </a:path>
                <a:path w="147954" h="50165">
                  <a:moveTo>
                    <a:pt x="147561" y="0"/>
                  </a:moveTo>
                  <a:lnTo>
                    <a:pt x="136220" y="2832"/>
                  </a:lnTo>
                  <a:lnTo>
                    <a:pt x="136220" y="14211"/>
                  </a:lnTo>
                  <a:lnTo>
                    <a:pt x="147561" y="11366"/>
                  </a:lnTo>
                  <a:lnTo>
                    <a:pt x="1475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217645" y="6441687"/>
              <a:ext cx="1315720" cy="1820545"/>
            </a:xfrm>
            <a:custGeom>
              <a:avLst/>
              <a:gdLst/>
              <a:ahLst/>
              <a:cxnLst/>
              <a:rect l="l" t="t" r="r" b="b"/>
              <a:pathLst>
                <a:path w="1315720" h="1820545">
                  <a:moveTo>
                    <a:pt x="0" y="1820417"/>
                  </a:moveTo>
                  <a:lnTo>
                    <a:pt x="801662" y="1623199"/>
                  </a:lnTo>
                </a:path>
                <a:path w="1315720" h="1820545">
                  <a:moveTo>
                    <a:pt x="1015949" y="56743"/>
                  </a:moveTo>
                  <a:lnTo>
                    <a:pt x="1306804" y="70942"/>
                  </a:lnTo>
                </a:path>
                <a:path w="1315720" h="1820545">
                  <a:moveTo>
                    <a:pt x="1015949" y="0"/>
                  </a:moveTo>
                  <a:lnTo>
                    <a:pt x="1015949" y="1614677"/>
                  </a:lnTo>
                </a:path>
                <a:path w="1315720" h="1820545">
                  <a:moveTo>
                    <a:pt x="1306804" y="1397584"/>
                  </a:moveTo>
                  <a:lnTo>
                    <a:pt x="1015949" y="1462862"/>
                  </a:lnTo>
                </a:path>
                <a:path w="1315720" h="1820545">
                  <a:moveTo>
                    <a:pt x="1015949" y="1037208"/>
                  </a:moveTo>
                  <a:lnTo>
                    <a:pt x="1306804" y="996048"/>
                  </a:lnTo>
                </a:path>
                <a:path w="1315720" h="1820545">
                  <a:moveTo>
                    <a:pt x="1015949" y="845654"/>
                  </a:moveTo>
                  <a:lnTo>
                    <a:pt x="1306804" y="815847"/>
                  </a:lnTo>
                </a:path>
                <a:path w="1315720" h="1820545">
                  <a:moveTo>
                    <a:pt x="1015949" y="1251445"/>
                  </a:moveTo>
                  <a:lnTo>
                    <a:pt x="1306804" y="1198930"/>
                  </a:lnTo>
                </a:path>
                <a:path w="1315720" h="1820545">
                  <a:moveTo>
                    <a:pt x="1015949" y="658355"/>
                  </a:moveTo>
                  <a:lnTo>
                    <a:pt x="1306804" y="638492"/>
                  </a:lnTo>
                </a:path>
                <a:path w="1315720" h="1820545">
                  <a:moveTo>
                    <a:pt x="1015949" y="465378"/>
                  </a:moveTo>
                  <a:lnTo>
                    <a:pt x="1306804" y="456869"/>
                  </a:lnTo>
                </a:path>
                <a:path w="1315720" h="1820545">
                  <a:moveTo>
                    <a:pt x="1015949" y="356133"/>
                  </a:moveTo>
                  <a:lnTo>
                    <a:pt x="1306804" y="354710"/>
                  </a:lnTo>
                </a:path>
                <a:path w="1315720" h="1820545">
                  <a:moveTo>
                    <a:pt x="1015949" y="275247"/>
                  </a:moveTo>
                  <a:lnTo>
                    <a:pt x="1306804" y="276682"/>
                  </a:lnTo>
                </a:path>
                <a:path w="1315720" h="1820545">
                  <a:moveTo>
                    <a:pt x="1306804" y="1539493"/>
                  </a:moveTo>
                  <a:lnTo>
                    <a:pt x="1306804" y="17005"/>
                  </a:lnTo>
                </a:path>
                <a:path w="1315720" h="1820545">
                  <a:moveTo>
                    <a:pt x="1315313" y="1538071"/>
                  </a:moveTo>
                  <a:lnTo>
                    <a:pt x="1315313" y="170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55400" y="7736262"/>
              <a:ext cx="85483" cy="101066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55395" y="7527677"/>
              <a:ext cx="85483" cy="98221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4365529" y="7329896"/>
              <a:ext cx="58419" cy="69850"/>
            </a:xfrm>
            <a:custGeom>
              <a:avLst/>
              <a:gdLst/>
              <a:ahLst/>
              <a:cxnLst/>
              <a:rect l="l" t="t" r="r" b="b"/>
              <a:pathLst>
                <a:path w="58420" h="69850">
                  <a:moveTo>
                    <a:pt x="0" y="69532"/>
                  </a:moveTo>
                  <a:lnTo>
                    <a:pt x="0" y="7099"/>
                  </a:lnTo>
                  <a:lnTo>
                    <a:pt x="58166" y="0"/>
                  </a:lnTo>
                  <a:lnTo>
                    <a:pt x="58166" y="62420"/>
                  </a:lnTo>
                  <a:lnTo>
                    <a:pt x="0" y="695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375473" y="7342670"/>
              <a:ext cx="40005" cy="44450"/>
            </a:xfrm>
            <a:custGeom>
              <a:avLst/>
              <a:gdLst/>
              <a:ahLst/>
              <a:cxnLst/>
              <a:rect l="l" t="t" r="r" b="b"/>
              <a:pathLst>
                <a:path w="40004" h="44450">
                  <a:moveTo>
                    <a:pt x="39712" y="0"/>
                  </a:moveTo>
                  <a:lnTo>
                    <a:pt x="0" y="4254"/>
                  </a:lnTo>
                  <a:lnTo>
                    <a:pt x="0" y="43980"/>
                  </a:lnTo>
                  <a:lnTo>
                    <a:pt x="39712" y="38315"/>
                  </a:lnTo>
                  <a:lnTo>
                    <a:pt x="397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375473" y="7342670"/>
              <a:ext cx="40005" cy="44450"/>
            </a:xfrm>
            <a:custGeom>
              <a:avLst/>
              <a:gdLst/>
              <a:ahLst/>
              <a:cxnLst/>
              <a:rect l="l" t="t" r="r" b="b"/>
              <a:pathLst>
                <a:path w="40004" h="44450">
                  <a:moveTo>
                    <a:pt x="39712" y="38315"/>
                  </a:moveTo>
                  <a:lnTo>
                    <a:pt x="39712" y="0"/>
                  </a:lnTo>
                  <a:lnTo>
                    <a:pt x="0" y="4254"/>
                  </a:lnTo>
                  <a:lnTo>
                    <a:pt x="0" y="43980"/>
                  </a:lnTo>
                  <a:lnTo>
                    <a:pt x="39712" y="383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399578" y="7344095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4">
                  <a:moveTo>
                    <a:pt x="0" y="1409"/>
                  </a:moveTo>
                  <a:lnTo>
                    <a:pt x="0" y="39725"/>
                  </a:lnTo>
                </a:path>
                <a:path w="7620" h="40004">
                  <a:moveTo>
                    <a:pt x="7099" y="0"/>
                  </a:moveTo>
                  <a:lnTo>
                    <a:pt x="7099" y="3972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349896" y="7148283"/>
              <a:ext cx="59690" cy="68580"/>
            </a:xfrm>
            <a:custGeom>
              <a:avLst/>
              <a:gdLst/>
              <a:ahLst/>
              <a:cxnLst/>
              <a:rect l="l" t="t" r="r" b="b"/>
              <a:pathLst>
                <a:path w="59689" h="68579">
                  <a:moveTo>
                    <a:pt x="0" y="68110"/>
                  </a:moveTo>
                  <a:lnTo>
                    <a:pt x="0" y="5676"/>
                  </a:lnTo>
                  <a:lnTo>
                    <a:pt x="59639" y="0"/>
                  </a:lnTo>
                  <a:lnTo>
                    <a:pt x="59639" y="62433"/>
                  </a:lnTo>
                  <a:lnTo>
                    <a:pt x="0" y="681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358455" y="7161051"/>
              <a:ext cx="41275" cy="43180"/>
            </a:xfrm>
            <a:custGeom>
              <a:avLst/>
              <a:gdLst/>
              <a:ahLst/>
              <a:cxnLst/>
              <a:rect l="l" t="t" r="r" b="b"/>
              <a:pathLst>
                <a:path w="41275" h="43179">
                  <a:moveTo>
                    <a:pt x="41122" y="0"/>
                  </a:moveTo>
                  <a:lnTo>
                    <a:pt x="0" y="4254"/>
                  </a:lnTo>
                  <a:lnTo>
                    <a:pt x="0" y="42570"/>
                  </a:lnTo>
                  <a:lnTo>
                    <a:pt x="41122" y="38303"/>
                  </a:lnTo>
                  <a:lnTo>
                    <a:pt x="411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358455" y="7161051"/>
              <a:ext cx="41275" cy="43180"/>
            </a:xfrm>
            <a:custGeom>
              <a:avLst/>
              <a:gdLst/>
              <a:ahLst/>
              <a:cxnLst/>
              <a:rect l="l" t="t" r="r" b="b"/>
              <a:pathLst>
                <a:path w="41275" h="43179">
                  <a:moveTo>
                    <a:pt x="41122" y="38303"/>
                  </a:moveTo>
                  <a:lnTo>
                    <a:pt x="41122" y="0"/>
                  </a:lnTo>
                  <a:lnTo>
                    <a:pt x="0" y="4254"/>
                  </a:lnTo>
                  <a:lnTo>
                    <a:pt x="0" y="42570"/>
                  </a:lnTo>
                  <a:lnTo>
                    <a:pt x="41122" y="3830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382547" y="7162473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4">
                  <a:moveTo>
                    <a:pt x="0" y="1422"/>
                  </a:moveTo>
                  <a:lnTo>
                    <a:pt x="0" y="39725"/>
                  </a:lnTo>
                </a:path>
                <a:path w="7620" h="40004">
                  <a:moveTo>
                    <a:pt x="7112" y="0"/>
                  </a:moveTo>
                  <a:lnTo>
                    <a:pt x="7112" y="3830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368374" y="6962404"/>
              <a:ext cx="58419" cy="65405"/>
            </a:xfrm>
            <a:custGeom>
              <a:avLst/>
              <a:gdLst/>
              <a:ahLst/>
              <a:cxnLst/>
              <a:rect l="l" t="t" r="r" b="b"/>
              <a:pathLst>
                <a:path w="58420" h="65404">
                  <a:moveTo>
                    <a:pt x="0" y="65277"/>
                  </a:moveTo>
                  <a:lnTo>
                    <a:pt x="0" y="2844"/>
                  </a:lnTo>
                  <a:lnTo>
                    <a:pt x="58166" y="0"/>
                  </a:lnTo>
                  <a:lnTo>
                    <a:pt x="58166" y="61023"/>
                  </a:lnTo>
                  <a:lnTo>
                    <a:pt x="0" y="652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376883" y="697375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148" y="0"/>
                  </a:moveTo>
                  <a:lnTo>
                    <a:pt x="0" y="2844"/>
                  </a:lnTo>
                  <a:lnTo>
                    <a:pt x="0" y="41147"/>
                  </a:lnTo>
                  <a:lnTo>
                    <a:pt x="41148" y="39738"/>
                  </a:lnTo>
                  <a:lnTo>
                    <a:pt x="411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376883" y="697375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1148" y="39738"/>
                  </a:moveTo>
                  <a:lnTo>
                    <a:pt x="41148" y="0"/>
                  </a:lnTo>
                  <a:lnTo>
                    <a:pt x="0" y="2844"/>
                  </a:lnTo>
                  <a:lnTo>
                    <a:pt x="0" y="41147"/>
                  </a:lnTo>
                  <a:lnTo>
                    <a:pt x="41148" y="397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401026" y="6975170"/>
              <a:ext cx="8890" cy="40005"/>
            </a:xfrm>
            <a:custGeom>
              <a:avLst/>
              <a:gdLst/>
              <a:ahLst/>
              <a:cxnLst/>
              <a:rect l="l" t="t" r="r" b="b"/>
              <a:pathLst>
                <a:path w="8889" h="40004">
                  <a:moveTo>
                    <a:pt x="0" y="0"/>
                  </a:moveTo>
                  <a:lnTo>
                    <a:pt x="0" y="39738"/>
                  </a:lnTo>
                </a:path>
                <a:path w="8889" h="40004">
                  <a:moveTo>
                    <a:pt x="8509" y="0"/>
                  </a:moveTo>
                  <a:lnTo>
                    <a:pt x="8509" y="3832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249172" y="6826204"/>
              <a:ext cx="61594" cy="50165"/>
            </a:xfrm>
            <a:custGeom>
              <a:avLst/>
              <a:gdLst/>
              <a:ahLst/>
              <a:cxnLst/>
              <a:rect l="l" t="t" r="r" b="b"/>
              <a:pathLst>
                <a:path w="61595" h="50165">
                  <a:moveTo>
                    <a:pt x="61010" y="48234"/>
                  </a:moveTo>
                  <a:lnTo>
                    <a:pt x="61010" y="0"/>
                  </a:lnTo>
                  <a:lnTo>
                    <a:pt x="0" y="1409"/>
                  </a:lnTo>
                  <a:lnTo>
                    <a:pt x="0" y="49644"/>
                  </a:lnTo>
                  <a:lnTo>
                    <a:pt x="61010" y="482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259110" y="6836130"/>
              <a:ext cx="43180" cy="29845"/>
            </a:xfrm>
            <a:custGeom>
              <a:avLst/>
              <a:gdLst/>
              <a:ahLst/>
              <a:cxnLst/>
              <a:rect l="l" t="t" r="r" b="b"/>
              <a:pathLst>
                <a:path w="43179" h="29845">
                  <a:moveTo>
                    <a:pt x="42557" y="0"/>
                  </a:moveTo>
                  <a:lnTo>
                    <a:pt x="0" y="0"/>
                  </a:lnTo>
                  <a:lnTo>
                    <a:pt x="0" y="29794"/>
                  </a:lnTo>
                  <a:lnTo>
                    <a:pt x="42557" y="29794"/>
                  </a:lnTo>
                  <a:lnTo>
                    <a:pt x="425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267625" y="6836128"/>
              <a:ext cx="8890" cy="29845"/>
            </a:xfrm>
            <a:custGeom>
              <a:avLst/>
              <a:gdLst/>
              <a:ahLst/>
              <a:cxnLst/>
              <a:rect l="l" t="t" r="r" b="b"/>
              <a:pathLst>
                <a:path w="8889" h="29845">
                  <a:moveTo>
                    <a:pt x="8534" y="0"/>
                  </a:moveTo>
                  <a:lnTo>
                    <a:pt x="8534" y="29794"/>
                  </a:lnTo>
                </a:path>
                <a:path w="8889" h="29845">
                  <a:moveTo>
                    <a:pt x="0" y="0"/>
                  </a:moveTo>
                  <a:lnTo>
                    <a:pt x="0" y="2979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460602" y="6823372"/>
              <a:ext cx="57150" cy="46990"/>
            </a:xfrm>
            <a:custGeom>
              <a:avLst/>
              <a:gdLst/>
              <a:ahLst/>
              <a:cxnLst/>
              <a:rect l="l" t="t" r="r" b="b"/>
              <a:pathLst>
                <a:path w="57150" h="46990">
                  <a:moveTo>
                    <a:pt x="0" y="46812"/>
                  </a:moveTo>
                  <a:lnTo>
                    <a:pt x="0" y="1409"/>
                  </a:lnTo>
                  <a:lnTo>
                    <a:pt x="56730" y="0"/>
                  </a:lnTo>
                  <a:lnTo>
                    <a:pt x="56730" y="45389"/>
                  </a:lnTo>
                  <a:lnTo>
                    <a:pt x="0" y="46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469111" y="6831878"/>
              <a:ext cx="40005" cy="29845"/>
            </a:xfrm>
            <a:custGeom>
              <a:avLst/>
              <a:gdLst/>
              <a:ahLst/>
              <a:cxnLst/>
              <a:rect l="l" t="t" r="r" b="b"/>
              <a:pathLst>
                <a:path w="40004" h="29845">
                  <a:moveTo>
                    <a:pt x="39712" y="0"/>
                  </a:moveTo>
                  <a:lnTo>
                    <a:pt x="0" y="1422"/>
                  </a:lnTo>
                  <a:lnTo>
                    <a:pt x="0" y="29794"/>
                  </a:lnTo>
                  <a:lnTo>
                    <a:pt x="39712" y="28371"/>
                  </a:lnTo>
                  <a:lnTo>
                    <a:pt x="397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469111" y="6831878"/>
              <a:ext cx="40005" cy="29845"/>
            </a:xfrm>
            <a:custGeom>
              <a:avLst/>
              <a:gdLst/>
              <a:ahLst/>
              <a:cxnLst/>
              <a:rect l="l" t="t" r="r" b="b"/>
              <a:pathLst>
                <a:path w="40004" h="29845">
                  <a:moveTo>
                    <a:pt x="39712" y="28371"/>
                  </a:moveTo>
                  <a:lnTo>
                    <a:pt x="39712" y="0"/>
                  </a:lnTo>
                  <a:lnTo>
                    <a:pt x="0" y="1422"/>
                  </a:lnTo>
                  <a:lnTo>
                    <a:pt x="0" y="29794"/>
                  </a:lnTo>
                  <a:lnTo>
                    <a:pt x="39712" y="283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491805" y="6833299"/>
              <a:ext cx="8890" cy="28575"/>
            </a:xfrm>
            <a:custGeom>
              <a:avLst/>
              <a:gdLst/>
              <a:ahLst/>
              <a:cxnLst/>
              <a:rect l="l" t="t" r="r" b="b"/>
              <a:pathLst>
                <a:path w="8889" h="28575">
                  <a:moveTo>
                    <a:pt x="0" y="0"/>
                  </a:moveTo>
                  <a:lnTo>
                    <a:pt x="0" y="28371"/>
                  </a:lnTo>
                </a:path>
                <a:path w="8889" h="28575">
                  <a:moveTo>
                    <a:pt x="8509" y="0"/>
                  </a:moveTo>
                  <a:lnTo>
                    <a:pt x="8509" y="2694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439323" y="6748157"/>
              <a:ext cx="37465" cy="19050"/>
            </a:xfrm>
            <a:custGeom>
              <a:avLst/>
              <a:gdLst/>
              <a:ahLst/>
              <a:cxnLst/>
              <a:rect l="l" t="t" r="r" b="b"/>
              <a:pathLst>
                <a:path w="37464" h="19050">
                  <a:moveTo>
                    <a:pt x="36868" y="0"/>
                  </a:moveTo>
                  <a:lnTo>
                    <a:pt x="0" y="0"/>
                  </a:lnTo>
                  <a:lnTo>
                    <a:pt x="0" y="18440"/>
                  </a:lnTo>
                  <a:lnTo>
                    <a:pt x="36868" y="18440"/>
                  </a:lnTo>
                  <a:lnTo>
                    <a:pt x="368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462011" y="6748157"/>
              <a:ext cx="7620" cy="19050"/>
            </a:xfrm>
            <a:custGeom>
              <a:avLst/>
              <a:gdLst/>
              <a:ahLst/>
              <a:cxnLst/>
              <a:rect l="l" t="t" r="r" b="b"/>
              <a:pathLst>
                <a:path w="7620" h="19050">
                  <a:moveTo>
                    <a:pt x="7099" y="0"/>
                  </a:moveTo>
                  <a:lnTo>
                    <a:pt x="7099" y="18440"/>
                  </a:lnTo>
                </a:path>
                <a:path w="7620" h="19050">
                  <a:moveTo>
                    <a:pt x="0" y="0"/>
                  </a:moveTo>
                  <a:lnTo>
                    <a:pt x="0" y="1844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296016" y="6748157"/>
              <a:ext cx="38735" cy="19050"/>
            </a:xfrm>
            <a:custGeom>
              <a:avLst/>
              <a:gdLst/>
              <a:ahLst/>
              <a:cxnLst/>
              <a:rect l="l" t="t" r="r" b="b"/>
              <a:pathLst>
                <a:path w="38735" h="19050">
                  <a:moveTo>
                    <a:pt x="38303" y="0"/>
                  </a:moveTo>
                  <a:lnTo>
                    <a:pt x="0" y="0"/>
                  </a:lnTo>
                  <a:lnTo>
                    <a:pt x="0" y="18440"/>
                  </a:lnTo>
                  <a:lnTo>
                    <a:pt x="38303" y="18440"/>
                  </a:lnTo>
                  <a:lnTo>
                    <a:pt x="383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303096" y="6748157"/>
              <a:ext cx="7620" cy="20320"/>
            </a:xfrm>
            <a:custGeom>
              <a:avLst/>
              <a:gdLst/>
              <a:ahLst/>
              <a:cxnLst/>
              <a:rect l="l" t="t" r="r" b="b"/>
              <a:pathLst>
                <a:path w="7620" h="20320">
                  <a:moveTo>
                    <a:pt x="0" y="0"/>
                  </a:moveTo>
                  <a:lnTo>
                    <a:pt x="0" y="19862"/>
                  </a:lnTo>
                </a:path>
                <a:path w="7620" h="20320">
                  <a:moveTo>
                    <a:pt x="7086" y="0"/>
                  </a:moveTo>
                  <a:lnTo>
                    <a:pt x="7086" y="1986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214814" y="6733971"/>
              <a:ext cx="1453515" cy="1400810"/>
            </a:xfrm>
            <a:custGeom>
              <a:avLst/>
              <a:gdLst/>
              <a:ahLst/>
              <a:cxnLst/>
              <a:rect l="l" t="t" r="r" b="b"/>
              <a:pathLst>
                <a:path w="1453514" h="1400809">
                  <a:moveTo>
                    <a:pt x="1193279" y="0"/>
                  </a:moveTo>
                  <a:lnTo>
                    <a:pt x="1139355" y="0"/>
                  </a:lnTo>
                  <a:lnTo>
                    <a:pt x="1139355" y="22694"/>
                  </a:lnTo>
                  <a:lnTo>
                    <a:pt x="1193279" y="22694"/>
                  </a:lnTo>
                  <a:lnTo>
                    <a:pt x="1193279" y="0"/>
                  </a:lnTo>
                  <a:close/>
                </a:path>
                <a:path w="1453514" h="1400809">
                  <a:moveTo>
                    <a:pt x="1206080" y="22694"/>
                  </a:moveTo>
                  <a:lnTo>
                    <a:pt x="1153566" y="22694"/>
                  </a:lnTo>
                  <a:lnTo>
                    <a:pt x="1153566" y="45402"/>
                  </a:lnTo>
                  <a:lnTo>
                    <a:pt x="1206080" y="45402"/>
                  </a:lnTo>
                  <a:lnTo>
                    <a:pt x="1206080" y="22694"/>
                  </a:lnTo>
                  <a:close/>
                </a:path>
                <a:path w="1453514" h="1400809">
                  <a:moveTo>
                    <a:pt x="1172006" y="127698"/>
                  </a:moveTo>
                  <a:lnTo>
                    <a:pt x="1172006" y="104990"/>
                  </a:lnTo>
                  <a:lnTo>
                    <a:pt x="1118069" y="104990"/>
                  </a:lnTo>
                  <a:lnTo>
                    <a:pt x="1118069" y="129120"/>
                  </a:lnTo>
                  <a:lnTo>
                    <a:pt x="1172006" y="127698"/>
                  </a:lnTo>
                  <a:close/>
                </a:path>
                <a:path w="1453514" h="1400809">
                  <a:moveTo>
                    <a:pt x="1224495" y="126276"/>
                  </a:moveTo>
                  <a:lnTo>
                    <a:pt x="1224495" y="104990"/>
                  </a:lnTo>
                  <a:lnTo>
                    <a:pt x="1172006" y="104990"/>
                  </a:lnTo>
                  <a:lnTo>
                    <a:pt x="1172006" y="127698"/>
                  </a:lnTo>
                  <a:lnTo>
                    <a:pt x="1224495" y="126276"/>
                  </a:lnTo>
                  <a:close/>
                </a:path>
                <a:path w="1453514" h="1400809">
                  <a:moveTo>
                    <a:pt x="1139342" y="275259"/>
                  </a:moveTo>
                  <a:lnTo>
                    <a:pt x="1139342" y="252552"/>
                  </a:lnTo>
                  <a:lnTo>
                    <a:pt x="1085443" y="255397"/>
                  </a:lnTo>
                  <a:lnTo>
                    <a:pt x="1085443" y="278091"/>
                  </a:lnTo>
                  <a:lnTo>
                    <a:pt x="1139342" y="275259"/>
                  </a:lnTo>
                  <a:close/>
                </a:path>
                <a:path w="1453514" h="1400809">
                  <a:moveTo>
                    <a:pt x="1255699" y="449783"/>
                  </a:moveTo>
                  <a:lnTo>
                    <a:pt x="1255699" y="427088"/>
                  </a:lnTo>
                  <a:lnTo>
                    <a:pt x="1204633" y="431342"/>
                  </a:lnTo>
                  <a:lnTo>
                    <a:pt x="1204633" y="454050"/>
                  </a:lnTo>
                  <a:lnTo>
                    <a:pt x="1255699" y="449783"/>
                  </a:lnTo>
                  <a:close/>
                </a:path>
                <a:path w="1453514" h="1400809">
                  <a:moveTo>
                    <a:pt x="1140790" y="649846"/>
                  </a:moveTo>
                  <a:lnTo>
                    <a:pt x="1140790" y="627138"/>
                  </a:lnTo>
                  <a:lnTo>
                    <a:pt x="1085443" y="632815"/>
                  </a:lnTo>
                  <a:lnTo>
                    <a:pt x="1085443" y="656932"/>
                  </a:lnTo>
                  <a:lnTo>
                    <a:pt x="1140790" y="649846"/>
                  </a:lnTo>
                  <a:close/>
                </a:path>
                <a:path w="1453514" h="1400809">
                  <a:moveTo>
                    <a:pt x="1298270" y="818692"/>
                  </a:moveTo>
                  <a:lnTo>
                    <a:pt x="1298270" y="797407"/>
                  </a:lnTo>
                  <a:lnTo>
                    <a:pt x="1247190" y="805916"/>
                  </a:lnTo>
                  <a:lnTo>
                    <a:pt x="1247190" y="827201"/>
                  </a:lnTo>
                  <a:lnTo>
                    <a:pt x="1298270" y="818692"/>
                  </a:lnTo>
                  <a:close/>
                </a:path>
                <a:path w="1453514" h="1400809">
                  <a:moveTo>
                    <a:pt x="1298270" y="1022997"/>
                  </a:moveTo>
                  <a:lnTo>
                    <a:pt x="1298270" y="1000290"/>
                  </a:lnTo>
                  <a:lnTo>
                    <a:pt x="1247190" y="1010234"/>
                  </a:lnTo>
                  <a:lnTo>
                    <a:pt x="1247190" y="1032929"/>
                  </a:lnTo>
                  <a:lnTo>
                    <a:pt x="1298270" y="1022997"/>
                  </a:lnTo>
                  <a:close/>
                </a:path>
                <a:path w="1453514" h="1400809">
                  <a:moveTo>
                    <a:pt x="848487" y="1364957"/>
                  </a:moveTo>
                  <a:lnTo>
                    <a:pt x="1452930" y="1210284"/>
                  </a:lnTo>
                </a:path>
                <a:path w="1453514" h="1400809">
                  <a:moveTo>
                    <a:pt x="0" y="1268463"/>
                  </a:moveTo>
                  <a:lnTo>
                    <a:pt x="801662" y="1105293"/>
                  </a:lnTo>
                </a:path>
                <a:path w="1453514" h="1400809">
                  <a:moveTo>
                    <a:pt x="0" y="1400429"/>
                  </a:moveTo>
                  <a:lnTo>
                    <a:pt x="801662" y="1218819"/>
                  </a:lnTo>
                </a:path>
                <a:path w="1453514" h="1400809">
                  <a:moveTo>
                    <a:pt x="0" y="439851"/>
                  </a:moveTo>
                  <a:lnTo>
                    <a:pt x="801662" y="384505"/>
                  </a:lnTo>
                </a:path>
                <a:path w="1453514" h="1400809">
                  <a:moveTo>
                    <a:pt x="0" y="570382"/>
                  </a:moveTo>
                  <a:lnTo>
                    <a:pt x="801662" y="4980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255949" y="6401945"/>
              <a:ext cx="113664" cy="196215"/>
            </a:xfrm>
            <a:custGeom>
              <a:avLst/>
              <a:gdLst/>
              <a:ahLst/>
              <a:cxnLst/>
              <a:rect l="l" t="t" r="r" b="b"/>
              <a:pathLst>
                <a:path w="113664" h="196215">
                  <a:moveTo>
                    <a:pt x="0" y="0"/>
                  </a:moveTo>
                  <a:lnTo>
                    <a:pt x="0" y="192963"/>
                  </a:lnTo>
                  <a:lnTo>
                    <a:pt x="113512" y="195808"/>
                  </a:lnTo>
                  <a:lnTo>
                    <a:pt x="113512" y="56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260210" y="6410468"/>
              <a:ext cx="104139" cy="179070"/>
            </a:xfrm>
            <a:custGeom>
              <a:avLst/>
              <a:gdLst/>
              <a:ahLst/>
              <a:cxnLst/>
              <a:rect l="l" t="t" r="r" b="b"/>
              <a:pathLst>
                <a:path w="104139" h="179070">
                  <a:moveTo>
                    <a:pt x="9931" y="0"/>
                  </a:moveTo>
                  <a:lnTo>
                    <a:pt x="8509" y="0"/>
                  </a:lnTo>
                  <a:lnTo>
                    <a:pt x="7112" y="1409"/>
                  </a:lnTo>
                  <a:lnTo>
                    <a:pt x="4279" y="1409"/>
                  </a:lnTo>
                  <a:lnTo>
                    <a:pt x="4279" y="2832"/>
                  </a:lnTo>
                  <a:lnTo>
                    <a:pt x="2857" y="2832"/>
                  </a:lnTo>
                  <a:lnTo>
                    <a:pt x="1422" y="4254"/>
                  </a:lnTo>
                  <a:lnTo>
                    <a:pt x="1422" y="5676"/>
                  </a:lnTo>
                  <a:lnTo>
                    <a:pt x="0" y="7086"/>
                  </a:lnTo>
                  <a:lnTo>
                    <a:pt x="0" y="170268"/>
                  </a:lnTo>
                  <a:lnTo>
                    <a:pt x="5676" y="175933"/>
                  </a:lnTo>
                  <a:lnTo>
                    <a:pt x="9931" y="175933"/>
                  </a:lnTo>
                  <a:lnTo>
                    <a:pt x="93649" y="178777"/>
                  </a:lnTo>
                  <a:lnTo>
                    <a:pt x="96507" y="178777"/>
                  </a:lnTo>
                  <a:lnTo>
                    <a:pt x="97917" y="177355"/>
                  </a:lnTo>
                  <a:lnTo>
                    <a:pt x="100749" y="177355"/>
                  </a:lnTo>
                  <a:lnTo>
                    <a:pt x="100749" y="175933"/>
                  </a:lnTo>
                  <a:lnTo>
                    <a:pt x="102158" y="174523"/>
                  </a:lnTo>
                  <a:lnTo>
                    <a:pt x="102158" y="173101"/>
                  </a:lnTo>
                  <a:lnTo>
                    <a:pt x="103581" y="171678"/>
                  </a:lnTo>
                  <a:lnTo>
                    <a:pt x="103581" y="12763"/>
                  </a:lnTo>
                  <a:lnTo>
                    <a:pt x="102158" y="11341"/>
                  </a:lnTo>
                  <a:lnTo>
                    <a:pt x="102158" y="9931"/>
                  </a:lnTo>
                  <a:lnTo>
                    <a:pt x="100749" y="8521"/>
                  </a:lnTo>
                  <a:lnTo>
                    <a:pt x="100749" y="7086"/>
                  </a:lnTo>
                  <a:lnTo>
                    <a:pt x="97917" y="7086"/>
                  </a:lnTo>
                  <a:lnTo>
                    <a:pt x="96507" y="5676"/>
                  </a:lnTo>
                  <a:lnTo>
                    <a:pt x="93649" y="5676"/>
                  </a:lnTo>
                  <a:lnTo>
                    <a:pt x="99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258782" y="6448780"/>
              <a:ext cx="912494" cy="168910"/>
            </a:xfrm>
            <a:custGeom>
              <a:avLst/>
              <a:gdLst/>
              <a:ahLst/>
              <a:cxnLst/>
              <a:rect l="l" t="t" r="r" b="b"/>
              <a:pathLst>
                <a:path w="912495" h="168909">
                  <a:moveTo>
                    <a:pt x="107848" y="97904"/>
                  </a:moveTo>
                  <a:lnTo>
                    <a:pt x="0" y="93637"/>
                  </a:lnTo>
                  <a:lnTo>
                    <a:pt x="0" y="97904"/>
                  </a:lnTo>
                  <a:lnTo>
                    <a:pt x="43992" y="99644"/>
                  </a:lnTo>
                  <a:lnTo>
                    <a:pt x="43992" y="110667"/>
                  </a:lnTo>
                  <a:lnTo>
                    <a:pt x="105003" y="112090"/>
                  </a:lnTo>
                  <a:lnTo>
                    <a:pt x="105003" y="102057"/>
                  </a:lnTo>
                  <a:lnTo>
                    <a:pt x="107848" y="102158"/>
                  </a:lnTo>
                  <a:lnTo>
                    <a:pt x="107848" y="97904"/>
                  </a:lnTo>
                  <a:close/>
                </a:path>
                <a:path w="912495" h="168909">
                  <a:moveTo>
                    <a:pt x="107848" y="9918"/>
                  </a:moveTo>
                  <a:lnTo>
                    <a:pt x="0" y="4254"/>
                  </a:lnTo>
                  <a:lnTo>
                    <a:pt x="0" y="8509"/>
                  </a:lnTo>
                  <a:lnTo>
                    <a:pt x="107848" y="12763"/>
                  </a:lnTo>
                  <a:lnTo>
                    <a:pt x="107848" y="9918"/>
                  </a:lnTo>
                  <a:close/>
                </a:path>
                <a:path w="912495" h="168909">
                  <a:moveTo>
                    <a:pt x="912368" y="5664"/>
                  </a:moveTo>
                  <a:lnTo>
                    <a:pt x="827214" y="0"/>
                  </a:lnTo>
                  <a:lnTo>
                    <a:pt x="827214" y="167424"/>
                  </a:lnTo>
                  <a:lnTo>
                    <a:pt x="912368" y="168846"/>
                  </a:lnTo>
                  <a:lnTo>
                    <a:pt x="912368" y="56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090267" y="6457290"/>
              <a:ext cx="76835" cy="153670"/>
            </a:xfrm>
            <a:custGeom>
              <a:avLst/>
              <a:gdLst/>
              <a:ahLst/>
              <a:cxnLst/>
              <a:rect l="l" t="t" r="r" b="b"/>
              <a:pathLst>
                <a:path w="76835" h="153670">
                  <a:moveTo>
                    <a:pt x="73774" y="4254"/>
                  </a:moveTo>
                  <a:lnTo>
                    <a:pt x="0" y="4254"/>
                  </a:lnTo>
                  <a:lnTo>
                    <a:pt x="0" y="146138"/>
                  </a:lnTo>
                  <a:lnTo>
                    <a:pt x="1384" y="147561"/>
                  </a:lnTo>
                  <a:lnTo>
                    <a:pt x="1384" y="148983"/>
                  </a:lnTo>
                  <a:lnTo>
                    <a:pt x="2832" y="150393"/>
                  </a:lnTo>
                  <a:lnTo>
                    <a:pt x="4241" y="150393"/>
                  </a:lnTo>
                  <a:lnTo>
                    <a:pt x="5676" y="151828"/>
                  </a:lnTo>
                  <a:lnTo>
                    <a:pt x="7099" y="151828"/>
                  </a:lnTo>
                  <a:lnTo>
                    <a:pt x="70942" y="153238"/>
                  </a:lnTo>
                  <a:lnTo>
                    <a:pt x="72351" y="153238"/>
                  </a:lnTo>
                  <a:lnTo>
                    <a:pt x="76593" y="148983"/>
                  </a:lnTo>
                  <a:lnTo>
                    <a:pt x="76593" y="8508"/>
                  </a:lnTo>
                  <a:lnTo>
                    <a:pt x="75184" y="7086"/>
                  </a:lnTo>
                  <a:lnTo>
                    <a:pt x="75184" y="5676"/>
                  </a:lnTo>
                  <a:lnTo>
                    <a:pt x="73774" y="5676"/>
                  </a:lnTo>
                  <a:lnTo>
                    <a:pt x="73774" y="4254"/>
                  </a:lnTo>
                  <a:close/>
                </a:path>
                <a:path w="76835" h="153670">
                  <a:moveTo>
                    <a:pt x="7099" y="0"/>
                  </a:moveTo>
                  <a:lnTo>
                    <a:pt x="5676" y="0"/>
                  </a:lnTo>
                  <a:lnTo>
                    <a:pt x="4241" y="1409"/>
                  </a:lnTo>
                  <a:lnTo>
                    <a:pt x="1384" y="1409"/>
                  </a:lnTo>
                  <a:lnTo>
                    <a:pt x="1384" y="4254"/>
                  </a:lnTo>
                  <a:lnTo>
                    <a:pt x="72351" y="4254"/>
                  </a:lnTo>
                  <a:lnTo>
                    <a:pt x="70942" y="2832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221901" y="6199060"/>
              <a:ext cx="1440180" cy="2243455"/>
            </a:xfrm>
            <a:custGeom>
              <a:avLst/>
              <a:gdLst/>
              <a:ahLst/>
              <a:cxnLst/>
              <a:rect l="l" t="t" r="r" b="b"/>
              <a:pathLst>
                <a:path w="1440179" h="2243454">
                  <a:moveTo>
                    <a:pt x="15595" y="2229053"/>
                  </a:moveTo>
                  <a:lnTo>
                    <a:pt x="14160" y="2227643"/>
                  </a:lnTo>
                  <a:lnTo>
                    <a:pt x="12763" y="2226221"/>
                  </a:lnTo>
                  <a:lnTo>
                    <a:pt x="7086" y="2226221"/>
                  </a:lnTo>
                  <a:lnTo>
                    <a:pt x="4241" y="2229053"/>
                  </a:lnTo>
                  <a:lnTo>
                    <a:pt x="2832" y="2229053"/>
                  </a:lnTo>
                  <a:lnTo>
                    <a:pt x="2832" y="2230488"/>
                  </a:lnTo>
                  <a:lnTo>
                    <a:pt x="1409" y="2231898"/>
                  </a:lnTo>
                  <a:lnTo>
                    <a:pt x="1409" y="2233320"/>
                  </a:lnTo>
                  <a:lnTo>
                    <a:pt x="0" y="2234730"/>
                  </a:lnTo>
                  <a:lnTo>
                    <a:pt x="0" y="2238997"/>
                  </a:lnTo>
                  <a:lnTo>
                    <a:pt x="1409" y="2240419"/>
                  </a:lnTo>
                  <a:lnTo>
                    <a:pt x="1409" y="2241829"/>
                  </a:lnTo>
                  <a:lnTo>
                    <a:pt x="2832" y="2241829"/>
                  </a:lnTo>
                  <a:lnTo>
                    <a:pt x="2832" y="2243251"/>
                  </a:lnTo>
                  <a:lnTo>
                    <a:pt x="8509" y="2243251"/>
                  </a:lnTo>
                  <a:lnTo>
                    <a:pt x="9931" y="2241829"/>
                  </a:lnTo>
                  <a:lnTo>
                    <a:pt x="11366" y="2241829"/>
                  </a:lnTo>
                  <a:lnTo>
                    <a:pt x="14160" y="2238997"/>
                  </a:lnTo>
                  <a:lnTo>
                    <a:pt x="14160" y="2237575"/>
                  </a:lnTo>
                  <a:lnTo>
                    <a:pt x="15595" y="2236139"/>
                  </a:lnTo>
                  <a:lnTo>
                    <a:pt x="15595" y="2229053"/>
                  </a:lnTo>
                  <a:close/>
                </a:path>
                <a:path w="1440179" h="2243454">
                  <a:moveTo>
                    <a:pt x="15595" y="2077250"/>
                  </a:moveTo>
                  <a:lnTo>
                    <a:pt x="14160" y="2075815"/>
                  </a:lnTo>
                  <a:lnTo>
                    <a:pt x="12763" y="2075815"/>
                  </a:lnTo>
                  <a:lnTo>
                    <a:pt x="12763" y="2074418"/>
                  </a:lnTo>
                  <a:lnTo>
                    <a:pt x="7086" y="2074418"/>
                  </a:lnTo>
                  <a:lnTo>
                    <a:pt x="5664" y="2075815"/>
                  </a:lnTo>
                  <a:lnTo>
                    <a:pt x="4241" y="2077250"/>
                  </a:lnTo>
                  <a:lnTo>
                    <a:pt x="2832" y="2077250"/>
                  </a:lnTo>
                  <a:lnTo>
                    <a:pt x="2832" y="2078647"/>
                  </a:lnTo>
                  <a:lnTo>
                    <a:pt x="1409" y="2078647"/>
                  </a:lnTo>
                  <a:lnTo>
                    <a:pt x="1409" y="2081504"/>
                  </a:lnTo>
                  <a:lnTo>
                    <a:pt x="0" y="2082901"/>
                  </a:lnTo>
                  <a:lnTo>
                    <a:pt x="0" y="2087181"/>
                  </a:lnTo>
                  <a:lnTo>
                    <a:pt x="4241" y="2091436"/>
                  </a:lnTo>
                  <a:lnTo>
                    <a:pt x="8509" y="2091436"/>
                  </a:lnTo>
                  <a:lnTo>
                    <a:pt x="8509" y="2090026"/>
                  </a:lnTo>
                  <a:lnTo>
                    <a:pt x="9931" y="2090026"/>
                  </a:lnTo>
                  <a:lnTo>
                    <a:pt x="11366" y="2088578"/>
                  </a:lnTo>
                  <a:lnTo>
                    <a:pt x="12763" y="2088578"/>
                  </a:lnTo>
                  <a:lnTo>
                    <a:pt x="14160" y="2087181"/>
                  </a:lnTo>
                  <a:lnTo>
                    <a:pt x="14160" y="2085759"/>
                  </a:lnTo>
                  <a:lnTo>
                    <a:pt x="15595" y="2085759"/>
                  </a:lnTo>
                  <a:lnTo>
                    <a:pt x="15595" y="2077250"/>
                  </a:lnTo>
                  <a:close/>
                </a:path>
                <a:path w="1440179" h="2243454">
                  <a:moveTo>
                    <a:pt x="15595" y="1992109"/>
                  </a:moveTo>
                  <a:lnTo>
                    <a:pt x="14160" y="1992109"/>
                  </a:lnTo>
                  <a:lnTo>
                    <a:pt x="14160" y="1990699"/>
                  </a:lnTo>
                  <a:lnTo>
                    <a:pt x="12763" y="1990699"/>
                  </a:lnTo>
                  <a:lnTo>
                    <a:pt x="12763" y="1989277"/>
                  </a:lnTo>
                  <a:lnTo>
                    <a:pt x="8509" y="1989277"/>
                  </a:lnTo>
                  <a:lnTo>
                    <a:pt x="7086" y="1990699"/>
                  </a:lnTo>
                  <a:lnTo>
                    <a:pt x="5664" y="1990699"/>
                  </a:lnTo>
                  <a:lnTo>
                    <a:pt x="1409" y="1994928"/>
                  </a:lnTo>
                  <a:lnTo>
                    <a:pt x="1409" y="1996363"/>
                  </a:lnTo>
                  <a:lnTo>
                    <a:pt x="0" y="1997786"/>
                  </a:lnTo>
                  <a:lnTo>
                    <a:pt x="0" y="2000631"/>
                  </a:lnTo>
                  <a:lnTo>
                    <a:pt x="1409" y="2002040"/>
                  </a:lnTo>
                  <a:lnTo>
                    <a:pt x="1409" y="2003463"/>
                  </a:lnTo>
                  <a:lnTo>
                    <a:pt x="2832" y="2003463"/>
                  </a:lnTo>
                  <a:lnTo>
                    <a:pt x="2832" y="2004860"/>
                  </a:lnTo>
                  <a:lnTo>
                    <a:pt x="9931" y="2004860"/>
                  </a:lnTo>
                  <a:lnTo>
                    <a:pt x="11366" y="2003463"/>
                  </a:lnTo>
                  <a:lnTo>
                    <a:pt x="12763" y="2003463"/>
                  </a:lnTo>
                  <a:lnTo>
                    <a:pt x="12763" y="2002040"/>
                  </a:lnTo>
                  <a:lnTo>
                    <a:pt x="15595" y="1999208"/>
                  </a:lnTo>
                  <a:lnTo>
                    <a:pt x="15595" y="1992109"/>
                  </a:lnTo>
                  <a:close/>
                </a:path>
                <a:path w="1440179" h="2243454">
                  <a:moveTo>
                    <a:pt x="15595" y="1863001"/>
                  </a:moveTo>
                  <a:lnTo>
                    <a:pt x="14160" y="1861566"/>
                  </a:lnTo>
                  <a:lnTo>
                    <a:pt x="12763" y="1861566"/>
                  </a:lnTo>
                  <a:lnTo>
                    <a:pt x="12763" y="1860143"/>
                  </a:lnTo>
                  <a:lnTo>
                    <a:pt x="7086" y="1860143"/>
                  </a:lnTo>
                  <a:lnTo>
                    <a:pt x="4241" y="1863001"/>
                  </a:lnTo>
                  <a:lnTo>
                    <a:pt x="2832" y="1863001"/>
                  </a:lnTo>
                  <a:lnTo>
                    <a:pt x="2832" y="1864423"/>
                  </a:lnTo>
                  <a:lnTo>
                    <a:pt x="1409" y="1864423"/>
                  </a:lnTo>
                  <a:lnTo>
                    <a:pt x="1409" y="1867255"/>
                  </a:lnTo>
                  <a:lnTo>
                    <a:pt x="0" y="1867255"/>
                  </a:lnTo>
                  <a:lnTo>
                    <a:pt x="0" y="1872919"/>
                  </a:lnTo>
                  <a:lnTo>
                    <a:pt x="1409" y="1872919"/>
                  </a:lnTo>
                  <a:lnTo>
                    <a:pt x="1409" y="1874342"/>
                  </a:lnTo>
                  <a:lnTo>
                    <a:pt x="2832" y="1875764"/>
                  </a:lnTo>
                  <a:lnTo>
                    <a:pt x="5664" y="1875764"/>
                  </a:lnTo>
                  <a:lnTo>
                    <a:pt x="5664" y="1877174"/>
                  </a:lnTo>
                  <a:lnTo>
                    <a:pt x="7086" y="1877174"/>
                  </a:lnTo>
                  <a:lnTo>
                    <a:pt x="8509" y="1875764"/>
                  </a:lnTo>
                  <a:lnTo>
                    <a:pt x="9931" y="1875764"/>
                  </a:lnTo>
                  <a:lnTo>
                    <a:pt x="11366" y="1874342"/>
                  </a:lnTo>
                  <a:lnTo>
                    <a:pt x="12763" y="1874342"/>
                  </a:lnTo>
                  <a:lnTo>
                    <a:pt x="14160" y="1872919"/>
                  </a:lnTo>
                  <a:lnTo>
                    <a:pt x="14160" y="1871497"/>
                  </a:lnTo>
                  <a:lnTo>
                    <a:pt x="15595" y="1871497"/>
                  </a:lnTo>
                  <a:lnTo>
                    <a:pt x="15595" y="1863001"/>
                  </a:lnTo>
                  <a:close/>
                </a:path>
                <a:path w="1440179" h="2243454">
                  <a:moveTo>
                    <a:pt x="15595" y="1689887"/>
                  </a:moveTo>
                  <a:lnTo>
                    <a:pt x="14160" y="1688477"/>
                  </a:lnTo>
                  <a:lnTo>
                    <a:pt x="12763" y="1688477"/>
                  </a:lnTo>
                  <a:lnTo>
                    <a:pt x="12763" y="1687055"/>
                  </a:lnTo>
                  <a:lnTo>
                    <a:pt x="7086" y="1687055"/>
                  </a:lnTo>
                  <a:lnTo>
                    <a:pt x="5664" y="1688477"/>
                  </a:lnTo>
                  <a:lnTo>
                    <a:pt x="4241" y="1688477"/>
                  </a:lnTo>
                  <a:lnTo>
                    <a:pt x="1409" y="1691309"/>
                  </a:lnTo>
                  <a:lnTo>
                    <a:pt x="1409" y="1692706"/>
                  </a:lnTo>
                  <a:lnTo>
                    <a:pt x="0" y="1694141"/>
                  </a:lnTo>
                  <a:lnTo>
                    <a:pt x="0" y="1699818"/>
                  </a:lnTo>
                  <a:lnTo>
                    <a:pt x="1409" y="1699818"/>
                  </a:lnTo>
                  <a:lnTo>
                    <a:pt x="1409" y="1701241"/>
                  </a:lnTo>
                  <a:lnTo>
                    <a:pt x="2832" y="1701241"/>
                  </a:lnTo>
                  <a:lnTo>
                    <a:pt x="2832" y="1702650"/>
                  </a:lnTo>
                  <a:lnTo>
                    <a:pt x="5664" y="1702650"/>
                  </a:lnTo>
                  <a:lnTo>
                    <a:pt x="5664" y="1704073"/>
                  </a:lnTo>
                  <a:lnTo>
                    <a:pt x="7086" y="1704073"/>
                  </a:lnTo>
                  <a:lnTo>
                    <a:pt x="8509" y="1702650"/>
                  </a:lnTo>
                  <a:lnTo>
                    <a:pt x="11366" y="1702650"/>
                  </a:lnTo>
                  <a:lnTo>
                    <a:pt x="12763" y="1701241"/>
                  </a:lnTo>
                  <a:lnTo>
                    <a:pt x="12763" y="1699818"/>
                  </a:lnTo>
                  <a:lnTo>
                    <a:pt x="14160" y="1699818"/>
                  </a:lnTo>
                  <a:lnTo>
                    <a:pt x="15595" y="1698421"/>
                  </a:lnTo>
                  <a:lnTo>
                    <a:pt x="15595" y="1689887"/>
                  </a:lnTo>
                  <a:close/>
                </a:path>
                <a:path w="1440179" h="2243454">
                  <a:moveTo>
                    <a:pt x="15595" y="1218819"/>
                  </a:moveTo>
                  <a:lnTo>
                    <a:pt x="14160" y="1218819"/>
                  </a:lnTo>
                  <a:lnTo>
                    <a:pt x="14160" y="1217383"/>
                  </a:lnTo>
                  <a:lnTo>
                    <a:pt x="12763" y="1217383"/>
                  </a:lnTo>
                  <a:lnTo>
                    <a:pt x="12763" y="1215974"/>
                  </a:lnTo>
                  <a:lnTo>
                    <a:pt x="5664" y="1215974"/>
                  </a:lnTo>
                  <a:lnTo>
                    <a:pt x="5664" y="1217383"/>
                  </a:lnTo>
                  <a:lnTo>
                    <a:pt x="4241" y="1217383"/>
                  </a:lnTo>
                  <a:lnTo>
                    <a:pt x="2832" y="1218819"/>
                  </a:lnTo>
                  <a:lnTo>
                    <a:pt x="1409" y="1220228"/>
                  </a:lnTo>
                  <a:lnTo>
                    <a:pt x="1409" y="1221651"/>
                  </a:lnTo>
                  <a:lnTo>
                    <a:pt x="0" y="1223060"/>
                  </a:lnTo>
                  <a:lnTo>
                    <a:pt x="0" y="1227340"/>
                  </a:lnTo>
                  <a:lnTo>
                    <a:pt x="1409" y="1228763"/>
                  </a:lnTo>
                  <a:lnTo>
                    <a:pt x="1409" y="1230160"/>
                  </a:lnTo>
                  <a:lnTo>
                    <a:pt x="2832" y="1230160"/>
                  </a:lnTo>
                  <a:lnTo>
                    <a:pt x="2832" y="1231595"/>
                  </a:lnTo>
                  <a:lnTo>
                    <a:pt x="5664" y="1231595"/>
                  </a:lnTo>
                  <a:lnTo>
                    <a:pt x="5664" y="1232992"/>
                  </a:lnTo>
                  <a:lnTo>
                    <a:pt x="8509" y="1232992"/>
                  </a:lnTo>
                  <a:lnTo>
                    <a:pt x="9931" y="1231595"/>
                  </a:lnTo>
                  <a:lnTo>
                    <a:pt x="12763" y="1231595"/>
                  </a:lnTo>
                  <a:lnTo>
                    <a:pt x="12763" y="1230160"/>
                  </a:lnTo>
                  <a:lnTo>
                    <a:pt x="15595" y="1227340"/>
                  </a:lnTo>
                  <a:lnTo>
                    <a:pt x="15595" y="1218819"/>
                  </a:lnTo>
                  <a:close/>
                </a:path>
                <a:path w="1440179" h="2243454">
                  <a:moveTo>
                    <a:pt x="15595" y="1035786"/>
                  </a:moveTo>
                  <a:lnTo>
                    <a:pt x="14160" y="1035786"/>
                  </a:lnTo>
                  <a:lnTo>
                    <a:pt x="14160" y="1034364"/>
                  </a:lnTo>
                  <a:lnTo>
                    <a:pt x="12763" y="1034364"/>
                  </a:lnTo>
                  <a:lnTo>
                    <a:pt x="12763" y="1032954"/>
                  </a:lnTo>
                  <a:lnTo>
                    <a:pt x="5664" y="1032954"/>
                  </a:lnTo>
                  <a:lnTo>
                    <a:pt x="4241" y="1034364"/>
                  </a:lnTo>
                  <a:lnTo>
                    <a:pt x="2832" y="1034364"/>
                  </a:lnTo>
                  <a:lnTo>
                    <a:pt x="2832" y="1035786"/>
                  </a:lnTo>
                  <a:lnTo>
                    <a:pt x="1409" y="1035786"/>
                  </a:lnTo>
                  <a:lnTo>
                    <a:pt x="1409" y="1038631"/>
                  </a:lnTo>
                  <a:lnTo>
                    <a:pt x="0" y="1040041"/>
                  </a:lnTo>
                  <a:lnTo>
                    <a:pt x="0" y="1042885"/>
                  </a:lnTo>
                  <a:lnTo>
                    <a:pt x="1409" y="1044308"/>
                  </a:lnTo>
                  <a:lnTo>
                    <a:pt x="1409" y="1045718"/>
                  </a:lnTo>
                  <a:lnTo>
                    <a:pt x="4241" y="1048550"/>
                  </a:lnTo>
                  <a:lnTo>
                    <a:pt x="11366" y="1048550"/>
                  </a:lnTo>
                  <a:lnTo>
                    <a:pt x="14160" y="1045718"/>
                  </a:lnTo>
                  <a:lnTo>
                    <a:pt x="15595" y="1044308"/>
                  </a:lnTo>
                  <a:lnTo>
                    <a:pt x="15595" y="1035786"/>
                  </a:lnTo>
                  <a:close/>
                </a:path>
                <a:path w="1440179" h="2243454">
                  <a:moveTo>
                    <a:pt x="15595" y="946391"/>
                  </a:moveTo>
                  <a:lnTo>
                    <a:pt x="14160" y="946391"/>
                  </a:lnTo>
                  <a:lnTo>
                    <a:pt x="14160" y="944981"/>
                  </a:lnTo>
                  <a:lnTo>
                    <a:pt x="12763" y="944981"/>
                  </a:lnTo>
                  <a:lnTo>
                    <a:pt x="12763" y="943546"/>
                  </a:lnTo>
                  <a:lnTo>
                    <a:pt x="5664" y="943546"/>
                  </a:lnTo>
                  <a:lnTo>
                    <a:pt x="4241" y="944981"/>
                  </a:lnTo>
                  <a:lnTo>
                    <a:pt x="2832" y="944981"/>
                  </a:lnTo>
                  <a:lnTo>
                    <a:pt x="2832" y="946391"/>
                  </a:lnTo>
                  <a:lnTo>
                    <a:pt x="1409" y="946391"/>
                  </a:lnTo>
                  <a:lnTo>
                    <a:pt x="1409" y="947813"/>
                  </a:lnTo>
                  <a:lnTo>
                    <a:pt x="0" y="949236"/>
                  </a:lnTo>
                  <a:lnTo>
                    <a:pt x="0" y="953490"/>
                  </a:lnTo>
                  <a:lnTo>
                    <a:pt x="1409" y="954913"/>
                  </a:lnTo>
                  <a:lnTo>
                    <a:pt x="1409" y="957757"/>
                  </a:lnTo>
                  <a:lnTo>
                    <a:pt x="2832" y="957757"/>
                  </a:lnTo>
                  <a:lnTo>
                    <a:pt x="2832" y="959167"/>
                  </a:lnTo>
                  <a:lnTo>
                    <a:pt x="12763" y="959167"/>
                  </a:lnTo>
                  <a:lnTo>
                    <a:pt x="12763" y="957757"/>
                  </a:lnTo>
                  <a:lnTo>
                    <a:pt x="14160" y="957757"/>
                  </a:lnTo>
                  <a:lnTo>
                    <a:pt x="14160" y="956322"/>
                  </a:lnTo>
                  <a:lnTo>
                    <a:pt x="15595" y="954913"/>
                  </a:lnTo>
                  <a:lnTo>
                    <a:pt x="15595" y="946391"/>
                  </a:lnTo>
                  <a:close/>
                </a:path>
                <a:path w="1440179" h="2243454">
                  <a:moveTo>
                    <a:pt x="15595" y="725043"/>
                  </a:moveTo>
                  <a:lnTo>
                    <a:pt x="14160" y="725043"/>
                  </a:lnTo>
                  <a:lnTo>
                    <a:pt x="14160" y="723620"/>
                  </a:lnTo>
                  <a:lnTo>
                    <a:pt x="12763" y="722198"/>
                  </a:lnTo>
                  <a:lnTo>
                    <a:pt x="4241" y="722198"/>
                  </a:lnTo>
                  <a:lnTo>
                    <a:pt x="1409" y="725043"/>
                  </a:lnTo>
                  <a:lnTo>
                    <a:pt x="1409" y="726452"/>
                  </a:lnTo>
                  <a:lnTo>
                    <a:pt x="0" y="727887"/>
                  </a:lnTo>
                  <a:lnTo>
                    <a:pt x="0" y="732142"/>
                  </a:lnTo>
                  <a:lnTo>
                    <a:pt x="1409" y="733564"/>
                  </a:lnTo>
                  <a:lnTo>
                    <a:pt x="1409" y="734974"/>
                  </a:lnTo>
                  <a:lnTo>
                    <a:pt x="2832" y="734974"/>
                  </a:lnTo>
                  <a:lnTo>
                    <a:pt x="2832" y="736409"/>
                  </a:lnTo>
                  <a:lnTo>
                    <a:pt x="4241" y="736409"/>
                  </a:lnTo>
                  <a:lnTo>
                    <a:pt x="5664" y="737819"/>
                  </a:lnTo>
                  <a:lnTo>
                    <a:pt x="11366" y="737819"/>
                  </a:lnTo>
                  <a:lnTo>
                    <a:pt x="14160" y="734974"/>
                  </a:lnTo>
                  <a:lnTo>
                    <a:pt x="15595" y="733564"/>
                  </a:lnTo>
                  <a:lnTo>
                    <a:pt x="15595" y="725043"/>
                  </a:lnTo>
                  <a:close/>
                </a:path>
                <a:path w="1440179" h="2243454">
                  <a:moveTo>
                    <a:pt x="15595" y="197231"/>
                  </a:moveTo>
                  <a:lnTo>
                    <a:pt x="14160" y="195795"/>
                  </a:lnTo>
                  <a:lnTo>
                    <a:pt x="14160" y="194386"/>
                  </a:lnTo>
                  <a:lnTo>
                    <a:pt x="12763" y="194386"/>
                  </a:lnTo>
                  <a:lnTo>
                    <a:pt x="12763" y="192963"/>
                  </a:lnTo>
                  <a:lnTo>
                    <a:pt x="11366" y="192963"/>
                  </a:lnTo>
                  <a:lnTo>
                    <a:pt x="9931" y="191541"/>
                  </a:lnTo>
                  <a:lnTo>
                    <a:pt x="5664" y="191541"/>
                  </a:lnTo>
                  <a:lnTo>
                    <a:pt x="5664" y="192963"/>
                  </a:lnTo>
                  <a:lnTo>
                    <a:pt x="2832" y="192963"/>
                  </a:lnTo>
                  <a:lnTo>
                    <a:pt x="2832" y="194386"/>
                  </a:lnTo>
                  <a:lnTo>
                    <a:pt x="1409" y="194386"/>
                  </a:lnTo>
                  <a:lnTo>
                    <a:pt x="1409" y="197231"/>
                  </a:lnTo>
                  <a:lnTo>
                    <a:pt x="0" y="197231"/>
                  </a:lnTo>
                  <a:lnTo>
                    <a:pt x="0" y="201472"/>
                  </a:lnTo>
                  <a:lnTo>
                    <a:pt x="1409" y="202895"/>
                  </a:lnTo>
                  <a:lnTo>
                    <a:pt x="1409" y="204317"/>
                  </a:lnTo>
                  <a:lnTo>
                    <a:pt x="2832" y="205727"/>
                  </a:lnTo>
                  <a:lnTo>
                    <a:pt x="2832" y="207149"/>
                  </a:lnTo>
                  <a:lnTo>
                    <a:pt x="7086" y="207149"/>
                  </a:lnTo>
                  <a:lnTo>
                    <a:pt x="8509" y="208572"/>
                  </a:lnTo>
                  <a:lnTo>
                    <a:pt x="9931" y="207149"/>
                  </a:lnTo>
                  <a:lnTo>
                    <a:pt x="12763" y="207149"/>
                  </a:lnTo>
                  <a:lnTo>
                    <a:pt x="14160" y="205727"/>
                  </a:lnTo>
                  <a:lnTo>
                    <a:pt x="15595" y="204317"/>
                  </a:lnTo>
                  <a:lnTo>
                    <a:pt x="15595" y="197231"/>
                  </a:lnTo>
                  <a:close/>
                </a:path>
                <a:path w="1440179" h="2243454">
                  <a:moveTo>
                    <a:pt x="15595" y="104990"/>
                  </a:moveTo>
                  <a:lnTo>
                    <a:pt x="12763" y="102158"/>
                  </a:lnTo>
                  <a:lnTo>
                    <a:pt x="11366" y="100723"/>
                  </a:lnTo>
                  <a:lnTo>
                    <a:pt x="4241" y="100723"/>
                  </a:lnTo>
                  <a:lnTo>
                    <a:pt x="2832" y="102158"/>
                  </a:lnTo>
                  <a:lnTo>
                    <a:pt x="1409" y="103568"/>
                  </a:lnTo>
                  <a:lnTo>
                    <a:pt x="1409" y="104990"/>
                  </a:lnTo>
                  <a:lnTo>
                    <a:pt x="0" y="104990"/>
                  </a:lnTo>
                  <a:lnTo>
                    <a:pt x="0" y="109245"/>
                  </a:lnTo>
                  <a:lnTo>
                    <a:pt x="1409" y="110667"/>
                  </a:lnTo>
                  <a:lnTo>
                    <a:pt x="1409" y="113499"/>
                  </a:lnTo>
                  <a:lnTo>
                    <a:pt x="2832" y="113499"/>
                  </a:lnTo>
                  <a:lnTo>
                    <a:pt x="2832" y="114922"/>
                  </a:lnTo>
                  <a:lnTo>
                    <a:pt x="5664" y="114922"/>
                  </a:lnTo>
                  <a:lnTo>
                    <a:pt x="5664" y="116332"/>
                  </a:lnTo>
                  <a:lnTo>
                    <a:pt x="11366" y="116332"/>
                  </a:lnTo>
                  <a:lnTo>
                    <a:pt x="12763" y="114922"/>
                  </a:lnTo>
                  <a:lnTo>
                    <a:pt x="14160" y="114922"/>
                  </a:lnTo>
                  <a:lnTo>
                    <a:pt x="14160" y="113499"/>
                  </a:lnTo>
                  <a:lnTo>
                    <a:pt x="15595" y="113499"/>
                  </a:lnTo>
                  <a:lnTo>
                    <a:pt x="15595" y="104990"/>
                  </a:lnTo>
                  <a:close/>
                </a:path>
                <a:path w="1440179" h="2243454">
                  <a:moveTo>
                    <a:pt x="15595" y="4254"/>
                  </a:moveTo>
                  <a:lnTo>
                    <a:pt x="14160" y="4254"/>
                  </a:lnTo>
                  <a:lnTo>
                    <a:pt x="14160" y="2832"/>
                  </a:lnTo>
                  <a:lnTo>
                    <a:pt x="12763" y="2832"/>
                  </a:lnTo>
                  <a:lnTo>
                    <a:pt x="12763" y="1409"/>
                  </a:lnTo>
                  <a:lnTo>
                    <a:pt x="8509" y="1409"/>
                  </a:lnTo>
                  <a:lnTo>
                    <a:pt x="8509" y="0"/>
                  </a:lnTo>
                  <a:lnTo>
                    <a:pt x="5664" y="0"/>
                  </a:lnTo>
                  <a:lnTo>
                    <a:pt x="5664" y="1409"/>
                  </a:lnTo>
                  <a:lnTo>
                    <a:pt x="2832" y="1409"/>
                  </a:lnTo>
                  <a:lnTo>
                    <a:pt x="1409" y="2832"/>
                  </a:lnTo>
                  <a:lnTo>
                    <a:pt x="1409" y="4254"/>
                  </a:lnTo>
                  <a:lnTo>
                    <a:pt x="0" y="5664"/>
                  </a:lnTo>
                  <a:lnTo>
                    <a:pt x="0" y="9918"/>
                  </a:lnTo>
                  <a:lnTo>
                    <a:pt x="1409" y="11353"/>
                  </a:lnTo>
                  <a:lnTo>
                    <a:pt x="1409" y="12763"/>
                  </a:lnTo>
                  <a:lnTo>
                    <a:pt x="2832" y="14173"/>
                  </a:lnTo>
                  <a:lnTo>
                    <a:pt x="4241" y="15608"/>
                  </a:lnTo>
                  <a:lnTo>
                    <a:pt x="5664" y="15608"/>
                  </a:lnTo>
                  <a:lnTo>
                    <a:pt x="7086" y="17018"/>
                  </a:lnTo>
                  <a:lnTo>
                    <a:pt x="9931" y="17018"/>
                  </a:lnTo>
                  <a:lnTo>
                    <a:pt x="11366" y="15608"/>
                  </a:lnTo>
                  <a:lnTo>
                    <a:pt x="12763" y="15608"/>
                  </a:lnTo>
                  <a:lnTo>
                    <a:pt x="14160" y="14173"/>
                  </a:lnTo>
                  <a:lnTo>
                    <a:pt x="15595" y="12763"/>
                  </a:lnTo>
                  <a:lnTo>
                    <a:pt x="15595" y="4254"/>
                  </a:lnTo>
                  <a:close/>
                </a:path>
                <a:path w="1440179" h="2243454">
                  <a:moveTo>
                    <a:pt x="788885" y="2017636"/>
                  </a:moveTo>
                  <a:lnTo>
                    <a:pt x="787463" y="2017636"/>
                  </a:lnTo>
                  <a:lnTo>
                    <a:pt x="787463" y="2014816"/>
                  </a:lnTo>
                  <a:lnTo>
                    <a:pt x="784644" y="2014816"/>
                  </a:lnTo>
                  <a:lnTo>
                    <a:pt x="784644" y="2013381"/>
                  </a:lnTo>
                  <a:lnTo>
                    <a:pt x="783221" y="2013381"/>
                  </a:lnTo>
                  <a:lnTo>
                    <a:pt x="781812" y="2014816"/>
                  </a:lnTo>
                  <a:lnTo>
                    <a:pt x="780376" y="2014816"/>
                  </a:lnTo>
                  <a:lnTo>
                    <a:pt x="780376" y="2016226"/>
                  </a:lnTo>
                  <a:lnTo>
                    <a:pt x="778954" y="2016226"/>
                  </a:lnTo>
                  <a:lnTo>
                    <a:pt x="776109" y="2019071"/>
                  </a:lnTo>
                  <a:lnTo>
                    <a:pt x="776109" y="2026145"/>
                  </a:lnTo>
                  <a:lnTo>
                    <a:pt x="777544" y="2027580"/>
                  </a:lnTo>
                  <a:lnTo>
                    <a:pt x="780376" y="2027580"/>
                  </a:lnTo>
                  <a:lnTo>
                    <a:pt x="780376" y="2029002"/>
                  </a:lnTo>
                  <a:lnTo>
                    <a:pt x="781812" y="2029002"/>
                  </a:lnTo>
                  <a:lnTo>
                    <a:pt x="781812" y="2027580"/>
                  </a:lnTo>
                  <a:lnTo>
                    <a:pt x="786053" y="2027580"/>
                  </a:lnTo>
                  <a:lnTo>
                    <a:pt x="786053" y="2026145"/>
                  </a:lnTo>
                  <a:lnTo>
                    <a:pt x="787463" y="2024748"/>
                  </a:lnTo>
                  <a:lnTo>
                    <a:pt x="787463" y="2021890"/>
                  </a:lnTo>
                  <a:lnTo>
                    <a:pt x="788885" y="2020493"/>
                  </a:lnTo>
                  <a:lnTo>
                    <a:pt x="788885" y="2017636"/>
                  </a:lnTo>
                  <a:close/>
                </a:path>
                <a:path w="1440179" h="2243454">
                  <a:moveTo>
                    <a:pt x="788885" y="1887105"/>
                  </a:moveTo>
                  <a:lnTo>
                    <a:pt x="787463" y="1887105"/>
                  </a:lnTo>
                  <a:lnTo>
                    <a:pt x="787463" y="1884273"/>
                  </a:lnTo>
                  <a:lnTo>
                    <a:pt x="786053" y="1884273"/>
                  </a:lnTo>
                  <a:lnTo>
                    <a:pt x="786053" y="1882851"/>
                  </a:lnTo>
                  <a:lnTo>
                    <a:pt x="781812" y="1882851"/>
                  </a:lnTo>
                  <a:lnTo>
                    <a:pt x="780376" y="1884273"/>
                  </a:lnTo>
                  <a:lnTo>
                    <a:pt x="778954" y="1884273"/>
                  </a:lnTo>
                  <a:lnTo>
                    <a:pt x="778954" y="1885708"/>
                  </a:lnTo>
                  <a:lnTo>
                    <a:pt x="777544" y="1885708"/>
                  </a:lnTo>
                  <a:lnTo>
                    <a:pt x="777544" y="1887105"/>
                  </a:lnTo>
                  <a:lnTo>
                    <a:pt x="776109" y="1887105"/>
                  </a:lnTo>
                  <a:lnTo>
                    <a:pt x="776109" y="1894217"/>
                  </a:lnTo>
                  <a:lnTo>
                    <a:pt x="778954" y="1897049"/>
                  </a:lnTo>
                  <a:lnTo>
                    <a:pt x="784644" y="1897049"/>
                  </a:lnTo>
                  <a:lnTo>
                    <a:pt x="784644" y="1895640"/>
                  </a:lnTo>
                  <a:lnTo>
                    <a:pt x="786053" y="1895640"/>
                  </a:lnTo>
                  <a:lnTo>
                    <a:pt x="786053" y="1894217"/>
                  </a:lnTo>
                  <a:lnTo>
                    <a:pt x="787463" y="1894217"/>
                  </a:lnTo>
                  <a:lnTo>
                    <a:pt x="787463" y="1889937"/>
                  </a:lnTo>
                  <a:lnTo>
                    <a:pt x="788885" y="1889937"/>
                  </a:lnTo>
                  <a:lnTo>
                    <a:pt x="788885" y="1887105"/>
                  </a:lnTo>
                  <a:close/>
                </a:path>
                <a:path w="1440179" h="2243454">
                  <a:moveTo>
                    <a:pt x="788885" y="1811921"/>
                  </a:moveTo>
                  <a:lnTo>
                    <a:pt x="787463" y="1811921"/>
                  </a:lnTo>
                  <a:lnTo>
                    <a:pt x="787463" y="1809064"/>
                  </a:lnTo>
                  <a:lnTo>
                    <a:pt x="786053" y="1809064"/>
                  </a:lnTo>
                  <a:lnTo>
                    <a:pt x="786053" y="1807641"/>
                  </a:lnTo>
                  <a:lnTo>
                    <a:pt x="781812" y="1807641"/>
                  </a:lnTo>
                  <a:lnTo>
                    <a:pt x="780376" y="1809064"/>
                  </a:lnTo>
                  <a:lnTo>
                    <a:pt x="778954" y="1809064"/>
                  </a:lnTo>
                  <a:lnTo>
                    <a:pt x="778954" y="1810499"/>
                  </a:lnTo>
                  <a:lnTo>
                    <a:pt x="777544" y="1811921"/>
                  </a:lnTo>
                  <a:lnTo>
                    <a:pt x="776109" y="1811921"/>
                  </a:lnTo>
                  <a:lnTo>
                    <a:pt x="776109" y="1820418"/>
                  </a:lnTo>
                  <a:lnTo>
                    <a:pt x="777544" y="1820418"/>
                  </a:lnTo>
                  <a:lnTo>
                    <a:pt x="777544" y="1821840"/>
                  </a:lnTo>
                  <a:lnTo>
                    <a:pt x="780376" y="1821840"/>
                  </a:lnTo>
                  <a:lnTo>
                    <a:pt x="780376" y="1823275"/>
                  </a:lnTo>
                  <a:lnTo>
                    <a:pt x="781812" y="1823275"/>
                  </a:lnTo>
                  <a:lnTo>
                    <a:pt x="781812" y="1821840"/>
                  </a:lnTo>
                  <a:lnTo>
                    <a:pt x="784644" y="1821840"/>
                  </a:lnTo>
                  <a:lnTo>
                    <a:pt x="787463" y="1819008"/>
                  </a:lnTo>
                  <a:lnTo>
                    <a:pt x="787463" y="1814753"/>
                  </a:lnTo>
                  <a:lnTo>
                    <a:pt x="788885" y="1814753"/>
                  </a:lnTo>
                  <a:lnTo>
                    <a:pt x="788885" y="1811921"/>
                  </a:lnTo>
                  <a:close/>
                </a:path>
                <a:path w="1440179" h="2243454">
                  <a:moveTo>
                    <a:pt x="788885" y="1699818"/>
                  </a:moveTo>
                  <a:lnTo>
                    <a:pt x="787463" y="1698421"/>
                  </a:lnTo>
                  <a:lnTo>
                    <a:pt x="787463" y="1695564"/>
                  </a:lnTo>
                  <a:lnTo>
                    <a:pt x="786053" y="1695564"/>
                  </a:lnTo>
                  <a:lnTo>
                    <a:pt x="786053" y="1694141"/>
                  </a:lnTo>
                  <a:lnTo>
                    <a:pt x="781812" y="1694141"/>
                  </a:lnTo>
                  <a:lnTo>
                    <a:pt x="780376" y="1695564"/>
                  </a:lnTo>
                  <a:lnTo>
                    <a:pt x="778954" y="1695564"/>
                  </a:lnTo>
                  <a:lnTo>
                    <a:pt x="778954" y="1696986"/>
                  </a:lnTo>
                  <a:lnTo>
                    <a:pt x="777544" y="1698421"/>
                  </a:lnTo>
                  <a:lnTo>
                    <a:pt x="776109" y="1699818"/>
                  </a:lnTo>
                  <a:lnTo>
                    <a:pt x="776109" y="1706918"/>
                  </a:lnTo>
                  <a:lnTo>
                    <a:pt x="777544" y="1706918"/>
                  </a:lnTo>
                  <a:lnTo>
                    <a:pt x="777544" y="1708340"/>
                  </a:lnTo>
                  <a:lnTo>
                    <a:pt x="780376" y="1708340"/>
                  </a:lnTo>
                  <a:lnTo>
                    <a:pt x="780376" y="1709750"/>
                  </a:lnTo>
                  <a:lnTo>
                    <a:pt x="781812" y="1709750"/>
                  </a:lnTo>
                  <a:lnTo>
                    <a:pt x="781812" y="1708340"/>
                  </a:lnTo>
                  <a:lnTo>
                    <a:pt x="784644" y="1708340"/>
                  </a:lnTo>
                  <a:lnTo>
                    <a:pt x="787463" y="1705495"/>
                  </a:lnTo>
                  <a:lnTo>
                    <a:pt x="787463" y="1702650"/>
                  </a:lnTo>
                  <a:lnTo>
                    <a:pt x="788885" y="1701241"/>
                  </a:lnTo>
                  <a:lnTo>
                    <a:pt x="788885" y="1699818"/>
                  </a:lnTo>
                  <a:close/>
                </a:path>
                <a:path w="1440179" h="2243454">
                  <a:moveTo>
                    <a:pt x="788885" y="971918"/>
                  </a:moveTo>
                  <a:lnTo>
                    <a:pt x="787463" y="970508"/>
                  </a:lnTo>
                  <a:lnTo>
                    <a:pt x="787463" y="967663"/>
                  </a:lnTo>
                  <a:lnTo>
                    <a:pt x="786053" y="967663"/>
                  </a:lnTo>
                  <a:lnTo>
                    <a:pt x="784644" y="966254"/>
                  </a:lnTo>
                  <a:lnTo>
                    <a:pt x="780376" y="966254"/>
                  </a:lnTo>
                  <a:lnTo>
                    <a:pt x="780376" y="967663"/>
                  </a:lnTo>
                  <a:lnTo>
                    <a:pt x="778954" y="967663"/>
                  </a:lnTo>
                  <a:lnTo>
                    <a:pt x="776109" y="970508"/>
                  </a:lnTo>
                  <a:lnTo>
                    <a:pt x="776109" y="977595"/>
                  </a:lnTo>
                  <a:lnTo>
                    <a:pt x="777544" y="979030"/>
                  </a:lnTo>
                  <a:lnTo>
                    <a:pt x="778954" y="979030"/>
                  </a:lnTo>
                  <a:lnTo>
                    <a:pt x="780376" y="980440"/>
                  </a:lnTo>
                  <a:lnTo>
                    <a:pt x="784644" y="980440"/>
                  </a:lnTo>
                  <a:lnTo>
                    <a:pt x="784644" y="979030"/>
                  </a:lnTo>
                  <a:lnTo>
                    <a:pt x="787463" y="979030"/>
                  </a:lnTo>
                  <a:lnTo>
                    <a:pt x="787463" y="974763"/>
                  </a:lnTo>
                  <a:lnTo>
                    <a:pt x="788885" y="973340"/>
                  </a:lnTo>
                  <a:lnTo>
                    <a:pt x="788885" y="971918"/>
                  </a:lnTo>
                  <a:close/>
                </a:path>
                <a:path w="1440179" h="2243454">
                  <a:moveTo>
                    <a:pt x="788885" y="164592"/>
                  </a:moveTo>
                  <a:lnTo>
                    <a:pt x="787463" y="163169"/>
                  </a:lnTo>
                  <a:lnTo>
                    <a:pt x="787463" y="158915"/>
                  </a:lnTo>
                  <a:lnTo>
                    <a:pt x="786053" y="158915"/>
                  </a:lnTo>
                  <a:lnTo>
                    <a:pt x="786053" y="157505"/>
                  </a:lnTo>
                  <a:lnTo>
                    <a:pt x="778954" y="157505"/>
                  </a:lnTo>
                  <a:lnTo>
                    <a:pt x="776109" y="160324"/>
                  </a:lnTo>
                  <a:lnTo>
                    <a:pt x="776109" y="167424"/>
                  </a:lnTo>
                  <a:lnTo>
                    <a:pt x="778954" y="170268"/>
                  </a:lnTo>
                  <a:lnTo>
                    <a:pt x="780376" y="170268"/>
                  </a:lnTo>
                  <a:lnTo>
                    <a:pt x="780376" y="171678"/>
                  </a:lnTo>
                  <a:lnTo>
                    <a:pt x="784644" y="171678"/>
                  </a:lnTo>
                  <a:lnTo>
                    <a:pt x="787463" y="168846"/>
                  </a:lnTo>
                  <a:lnTo>
                    <a:pt x="787463" y="166014"/>
                  </a:lnTo>
                  <a:lnTo>
                    <a:pt x="788885" y="166014"/>
                  </a:lnTo>
                  <a:lnTo>
                    <a:pt x="788885" y="164592"/>
                  </a:lnTo>
                  <a:close/>
                </a:path>
                <a:path w="1440179" h="2243454">
                  <a:moveTo>
                    <a:pt x="788885" y="76619"/>
                  </a:moveTo>
                  <a:lnTo>
                    <a:pt x="787463" y="75196"/>
                  </a:lnTo>
                  <a:lnTo>
                    <a:pt x="787463" y="72351"/>
                  </a:lnTo>
                  <a:lnTo>
                    <a:pt x="786053" y="72351"/>
                  </a:lnTo>
                  <a:lnTo>
                    <a:pt x="786053" y="70942"/>
                  </a:lnTo>
                  <a:lnTo>
                    <a:pt x="784644" y="70942"/>
                  </a:lnTo>
                  <a:lnTo>
                    <a:pt x="783221" y="69519"/>
                  </a:lnTo>
                  <a:lnTo>
                    <a:pt x="780376" y="69519"/>
                  </a:lnTo>
                  <a:lnTo>
                    <a:pt x="780376" y="70942"/>
                  </a:lnTo>
                  <a:lnTo>
                    <a:pt x="778954" y="70942"/>
                  </a:lnTo>
                  <a:lnTo>
                    <a:pt x="776109" y="73787"/>
                  </a:lnTo>
                  <a:lnTo>
                    <a:pt x="776109" y="80873"/>
                  </a:lnTo>
                  <a:lnTo>
                    <a:pt x="777544" y="80873"/>
                  </a:lnTo>
                  <a:lnTo>
                    <a:pt x="777544" y="82296"/>
                  </a:lnTo>
                  <a:lnTo>
                    <a:pt x="778954" y="82296"/>
                  </a:lnTo>
                  <a:lnTo>
                    <a:pt x="778954" y="83718"/>
                  </a:lnTo>
                  <a:lnTo>
                    <a:pt x="786053" y="83718"/>
                  </a:lnTo>
                  <a:lnTo>
                    <a:pt x="787463" y="82296"/>
                  </a:lnTo>
                  <a:lnTo>
                    <a:pt x="787463" y="79463"/>
                  </a:lnTo>
                  <a:lnTo>
                    <a:pt x="788885" y="78041"/>
                  </a:lnTo>
                  <a:lnTo>
                    <a:pt x="788885" y="76619"/>
                  </a:lnTo>
                  <a:close/>
                </a:path>
                <a:path w="1440179" h="2243454">
                  <a:moveTo>
                    <a:pt x="856996" y="1733867"/>
                  </a:moveTo>
                  <a:lnTo>
                    <a:pt x="855586" y="1733867"/>
                  </a:lnTo>
                  <a:lnTo>
                    <a:pt x="855586" y="1732457"/>
                  </a:lnTo>
                  <a:lnTo>
                    <a:pt x="849909" y="1732457"/>
                  </a:lnTo>
                  <a:lnTo>
                    <a:pt x="848487" y="1733867"/>
                  </a:lnTo>
                  <a:lnTo>
                    <a:pt x="848487" y="1735289"/>
                  </a:lnTo>
                  <a:lnTo>
                    <a:pt x="847077" y="1735289"/>
                  </a:lnTo>
                  <a:lnTo>
                    <a:pt x="847077" y="1736699"/>
                  </a:lnTo>
                  <a:lnTo>
                    <a:pt x="845667" y="1736699"/>
                  </a:lnTo>
                  <a:lnTo>
                    <a:pt x="845667" y="1743798"/>
                  </a:lnTo>
                  <a:lnTo>
                    <a:pt x="848487" y="1746631"/>
                  </a:lnTo>
                  <a:lnTo>
                    <a:pt x="852754" y="1746631"/>
                  </a:lnTo>
                  <a:lnTo>
                    <a:pt x="856996" y="1742376"/>
                  </a:lnTo>
                  <a:lnTo>
                    <a:pt x="856996" y="1733867"/>
                  </a:lnTo>
                  <a:close/>
                </a:path>
                <a:path w="1440179" h="2243454">
                  <a:moveTo>
                    <a:pt x="856996" y="1294028"/>
                  </a:moveTo>
                  <a:lnTo>
                    <a:pt x="855586" y="1292593"/>
                  </a:lnTo>
                  <a:lnTo>
                    <a:pt x="854176" y="1292593"/>
                  </a:lnTo>
                  <a:lnTo>
                    <a:pt x="854176" y="1291183"/>
                  </a:lnTo>
                  <a:lnTo>
                    <a:pt x="849909" y="1291183"/>
                  </a:lnTo>
                  <a:lnTo>
                    <a:pt x="849909" y="1292593"/>
                  </a:lnTo>
                  <a:lnTo>
                    <a:pt x="848487" y="1292593"/>
                  </a:lnTo>
                  <a:lnTo>
                    <a:pt x="848487" y="1294028"/>
                  </a:lnTo>
                  <a:lnTo>
                    <a:pt x="847077" y="1294028"/>
                  </a:lnTo>
                  <a:lnTo>
                    <a:pt x="847077" y="1295425"/>
                  </a:lnTo>
                  <a:lnTo>
                    <a:pt x="845667" y="1295425"/>
                  </a:lnTo>
                  <a:lnTo>
                    <a:pt x="845667" y="1302550"/>
                  </a:lnTo>
                  <a:lnTo>
                    <a:pt x="848487" y="1305369"/>
                  </a:lnTo>
                  <a:lnTo>
                    <a:pt x="854176" y="1305369"/>
                  </a:lnTo>
                  <a:lnTo>
                    <a:pt x="854176" y="1303947"/>
                  </a:lnTo>
                  <a:lnTo>
                    <a:pt x="855586" y="1303947"/>
                  </a:lnTo>
                  <a:lnTo>
                    <a:pt x="855586" y="1302550"/>
                  </a:lnTo>
                  <a:lnTo>
                    <a:pt x="856996" y="1302550"/>
                  </a:lnTo>
                  <a:lnTo>
                    <a:pt x="856996" y="1294028"/>
                  </a:lnTo>
                  <a:close/>
                </a:path>
                <a:path w="1440179" h="2243454">
                  <a:moveTo>
                    <a:pt x="856996" y="871181"/>
                  </a:moveTo>
                  <a:lnTo>
                    <a:pt x="854176" y="868349"/>
                  </a:lnTo>
                  <a:lnTo>
                    <a:pt x="848487" y="868349"/>
                  </a:lnTo>
                  <a:lnTo>
                    <a:pt x="848487" y="869759"/>
                  </a:lnTo>
                  <a:lnTo>
                    <a:pt x="845667" y="872604"/>
                  </a:lnTo>
                  <a:lnTo>
                    <a:pt x="845667" y="879703"/>
                  </a:lnTo>
                  <a:lnTo>
                    <a:pt x="847077" y="879703"/>
                  </a:lnTo>
                  <a:lnTo>
                    <a:pt x="847077" y="881126"/>
                  </a:lnTo>
                  <a:lnTo>
                    <a:pt x="848487" y="881126"/>
                  </a:lnTo>
                  <a:lnTo>
                    <a:pt x="848487" y="882535"/>
                  </a:lnTo>
                  <a:lnTo>
                    <a:pt x="852754" y="882535"/>
                  </a:lnTo>
                  <a:lnTo>
                    <a:pt x="854176" y="881126"/>
                  </a:lnTo>
                  <a:lnTo>
                    <a:pt x="855586" y="881126"/>
                  </a:lnTo>
                  <a:lnTo>
                    <a:pt x="855586" y="879703"/>
                  </a:lnTo>
                  <a:lnTo>
                    <a:pt x="856996" y="879703"/>
                  </a:lnTo>
                  <a:lnTo>
                    <a:pt x="856996" y="871181"/>
                  </a:lnTo>
                  <a:close/>
                </a:path>
                <a:path w="1440179" h="2243454">
                  <a:moveTo>
                    <a:pt x="856996" y="393026"/>
                  </a:moveTo>
                  <a:lnTo>
                    <a:pt x="855586" y="393026"/>
                  </a:lnTo>
                  <a:lnTo>
                    <a:pt x="854176" y="391604"/>
                  </a:lnTo>
                  <a:lnTo>
                    <a:pt x="852754" y="391604"/>
                  </a:lnTo>
                  <a:lnTo>
                    <a:pt x="852754" y="390194"/>
                  </a:lnTo>
                  <a:lnTo>
                    <a:pt x="849909" y="390194"/>
                  </a:lnTo>
                  <a:lnTo>
                    <a:pt x="849909" y="391604"/>
                  </a:lnTo>
                  <a:lnTo>
                    <a:pt x="848487" y="391604"/>
                  </a:lnTo>
                  <a:lnTo>
                    <a:pt x="847077" y="393026"/>
                  </a:lnTo>
                  <a:lnTo>
                    <a:pt x="845667" y="393026"/>
                  </a:lnTo>
                  <a:lnTo>
                    <a:pt x="845667" y="401535"/>
                  </a:lnTo>
                  <a:lnTo>
                    <a:pt x="847077" y="401535"/>
                  </a:lnTo>
                  <a:lnTo>
                    <a:pt x="847077" y="402958"/>
                  </a:lnTo>
                  <a:lnTo>
                    <a:pt x="848487" y="402958"/>
                  </a:lnTo>
                  <a:lnTo>
                    <a:pt x="848487" y="404380"/>
                  </a:lnTo>
                  <a:lnTo>
                    <a:pt x="854176" y="404380"/>
                  </a:lnTo>
                  <a:lnTo>
                    <a:pt x="854176" y="402958"/>
                  </a:lnTo>
                  <a:lnTo>
                    <a:pt x="856996" y="402958"/>
                  </a:lnTo>
                  <a:lnTo>
                    <a:pt x="856996" y="393026"/>
                  </a:lnTo>
                  <a:close/>
                </a:path>
                <a:path w="1440179" h="2243454">
                  <a:moveTo>
                    <a:pt x="947813" y="374573"/>
                  </a:moveTo>
                  <a:lnTo>
                    <a:pt x="866952" y="371729"/>
                  </a:lnTo>
                  <a:lnTo>
                    <a:pt x="866952" y="374573"/>
                  </a:lnTo>
                  <a:lnTo>
                    <a:pt x="899566" y="376301"/>
                  </a:lnTo>
                  <a:lnTo>
                    <a:pt x="899566" y="385940"/>
                  </a:lnTo>
                  <a:lnTo>
                    <a:pt x="944956" y="387350"/>
                  </a:lnTo>
                  <a:lnTo>
                    <a:pt x="944956" y="378701"/>
                  </a:lnTo>
                  <a:lnTo>
                    <a:pt x="947813" y="378841"/>
                  </a:lnTo>
                  <a:lnTo>
                    <a:pt x="947813" y="374573"/>
                  </a:lnTo>
                  <a:close/>
                </a:path>
                <a:path w="1440179" h="2243454">
                  <a:moveTo>
                    <a:pt x="947813" y="299377"/>
                  </a:moveTo>
                  <a:lnTo>
                    <a:pt x="866952" y="295122"/>
                  </a:lnTo>
                  <a:lnTo>
                    <a:pt x="866952" y="297967"/>
                  </a:lnTo>
                  <a:lnTo>
                    <a:pt x="947813" y="302221"/>
                  </a:lnTo>
                  <a:lnTo>
                    <a:pt x="947813" y="299377"/>
                  </a:lnTo>
                  <a:close/>
                </a:path>
                <a:path w="1440179" h="2243454">
                  <a:moveTo>
                    <a:pt x="993203" y="1828927"/>
                  </a:moveTo>
                  <a:lnTo>
                    <a:pt x="991819" y="1827504"/>
                  </a:lnTo>
                  <a:lnTo>
                    <a:pt x="991819" y="1826094"/>
                  </a:lnTo>
                  <a:lnTo>
                    <a:pt x="986129" y="1826094"/>
                  </a:lnTo>
                  <a:lnTo>
                    <a:pt x="984694" y="1827504"/>
                  </a:lnTo>
                  <a:lnTo>
                    <a:pt x="981887" y="1830349"/>
                  </a:lnTo>
                  <a:lnTo>
                    <a:pt x="981887" y="1838858"/>
                  </a:lnTo>
                  <a:lnTo>
                    <a:pt x="983284" y="1838858"/>
                  </a:lnTo>
                  <a:lnTo>
                    <a:pt x="984694" y="1840280"/>
                  </a:lnTo>
                  <a:lnTo>
                    <a:pt x="987552" y="1840280"/>
                  </a:lnTo>
                  <a:lnTo>
                    <a:pt x="988961" y="1838858"/>
                  </a:lnTo>
                  <a:lnTo>
                    <a:pt x="990396" y="1838858"/>
                  </a:lnTo>
                  <a:lnTo>
                    <a:pt x="991819" y="1837461"/>
                  </a:lnTo>
                  <a:lnTo>
                    <a:pt x="991819" y="1836039"/>
                  </a:lnTo>
                  <a:lnTo>
                    <a:pt x="993203" y="1834629"/>
                  </a:lnTo>
                  <a:lnTo>
                    <a:pt x="993203" y="1828927"/>
                  </a:lnTo>
                  <a:close/>
                </a:path>
                <a:path w="1440179" h="2243454">
                  <a:moveTo>
                    <a:pt x="993203" y="280924"/>
                  </a:moveTo>
                  <a:lnTo>
                    <a:pt x="991819" y="280924"/>
                  </a:lnTo>
                  <a:lnTo>
                    <a:pt x="991819" y="278091"/>
                  </a:lnTo>
                  <a:lnTo>
                    <a:pt x="990396" y="278091"/>
                  </a:lnTo>
                  <a:lnTo>
                    <a:pt x="990396" y="276682"/>
                  </a:lnTo>
                  <a:lnTo>
                    <a:pt x="988961" y="276682"/>
                  </a:lnTo>
                  <a:lnTo>
                    <a:pt x="987552" y="275259"/>
                  </a:lnTo>
                  <a:lnTo>
                    <a:pt x="984694" y="275259"/>
                  </a:lnTo>
                  <a:lnTo>
                    <a:pt x="984694" y="276682"/>
                  </a:lnTo>
                  <a:lnTo>
                    <a:pt x="983284" y="276682"/>
                  </a:lnTo>
                  <a:lnTo>
                    <a:pt x="981887" y="278091"/>
                  </a:lnTo>
                  <a:lnTo>
                    <a:pt x="981887" y="279514"/>
                  </a:lnTo>
                  <a:lnTo>
                    <a:pt x="980478" y="280924"/>
                  </a:lnTo>
                  <a:lnTo>
                    <a:pt x="980478" y="282346"/>
                  </a:lnTo>
                  <a:lnTo>
                    <a:pt x="981887" y="283768"/>
                  </a:lnTo>
                  <a:lnTo>
                    <a:pt x="981887" y="286600"/>
                  </a:lnTo>
                  <a:lnTo>
                    <a:pt x="983284" y="288036"/>
                  </a:lnTo>
                  <a:lnTo>
                    <a:pt x="984694" y="289445"/>
                  </a:lnTo>
                  <a:lnTo>
                    <a:pt x="988961" y="289445"/>
                  </a:lnTo>
                  <a:lnTo>
                    <a:pt x="988961" y="288036"/>
                  </a:lnTo>
                  <a:lnTo>
                    <a:pt x="990396" y="288036"/>
                  </a:lnTo>
                  <a:lnTo>
                    <a:pt x="991819" y="286600"/>
                  </a:lnTo>
                  <a:lnTo>
                    <a:pt x="991819" y="283768"/>
                  </a:lnTo>
                  <a:lnTo>
                    <a:pt x="993203" y="283768"/>
                  </a:lnTo>
                  <a:lnTo>
                    <a:pt x="993203" y="280924"/>
                  </a:lnTo>
                  <a:close/>
                </a:path>
                <a:path w="1440179" h="2243454">
                  <a:moveTo>
                    <a:pt x="1326654" y="296545"/>
                  </a:moveTo>
                  <a:lnTo>
                    <a:pt x="1325257" y="296545"/>
                  </a:lnTo>
                  <a:lnTo>
                    <a:pt x="1325257" y="295122"/>
                  </a:lnTo>
                  <a:lnTo>
                    <a:pt x="1323822" y="293700"/>
                  </a:lnTo>
                  <a:lnTo>
                    <a:pt x="1319555" y="293700"/>
                  </a:lnTo>
                  <a:lnTo>
                    <a:pt x="1319555" y="295122"/>
                  </a:lnTo>
                  <a:lnTo>
                    <a:pt x="1318145" y="295122"/>
                  </a:lnTo>
                  <a:lnTo>
                    <a:pt x="1318145" y="296545"/>
                  </a:lnTo>
                  <a:lnTo>
                    <a:pt x="1316710" y="297967"/>
                  </a:lnTo>
                  <a:lnTo>
                    <a:pt x="1316710" y="302221"/>
                  </a:lnTo>
                  <a:lnTo>
                    <a:pt x="1318145" y="302221"/>
                  </a:lnTo>
                  <a:lnTo>
                    <a:pt x="1318145" y="303631"/>
                  </a:lnTo>
                  <a:lnTo>
                    <a:pt x="1319555" y="305066"/>
                  </a:lnTo>
                  <a:lnTo>
                    <a:pt x="1320977" y="306476"/>
                  </a:lnTo>
                  <a:lnTo>
                    <a:pt x="1323822" y="306476"/>
                  </a:lnTo>
                  <a:lnTo>
                    <a:pt x="1323822" y="305066"/>
                  </a:lnTo>
                  <a:lnTo>
                    <a:pt x="1325257" y="305066"/>
                  </a:lnTo>
                  <a:lnTo>
                    <a:pt x="1325257" y="303631"/>
                  </a:lnTo>
                  <a:lnTo>
                    <a:pt x="1326654" y="303631"/>
                  </a:lnTo>
                  <a:lnTo>
                    <a:pt x="1326654" y="296545"/>
                  </a:lnTo>
                  <a:close/>
                </a:path>
                <a:path w="1440179" h="2243454">
                  <a:moveTo>
                    <a:pt x="1440180" y="1603336"/>
                  </a:moveTo>
                  <a:lnTo>
                    <a:pt x="1438770" y="1603336"/>
                  </a:lnTo>
                  <a:lnTo>
                    <a:pt x="1438770" y="1601914"/>
                  </a:lnTo>
                  <a:lnTo>
                    <a:pt x="1434477" y="1601914"/>
                  </a:lnTo>
                  <a:lnTo>
                    <a:pt x="1433068" y="1603336"/>
                  </a:lnTo>
                  <a:lnTo>
                    <a:pt x="1433068" y="1604772"/>
                  </a:lnTo>
                  <a:lnTo>
                    <a:pt x="1431645" y="1604772"/>
                  </a:lnTo>
                  <a:lnTo>
                    <a:pt x="1431645" y="1613268"/>
                  </a:lnTo>
                  <a:lnTo>
                    <a:pt x="1433068" y="1613268"/>
                  </a:lnTo>
                  <a:lnTo>
                    <a:pt x="1433068" y="1614703"/>
                  </a:lnTo>
                  <a:lnTo>
                    <a:pt x="1435912" y="1614703"/>
                  </a:lnTo>
                  <a:lnTo>
                    <a:pt x="1438770" y="1611845"/>
                  </a:lnTo>
                  <a:lnTo>
                    <a:pt x="1438770" y="1610423"/>
                  </a:lnTo>
                  <a:lnTo>
                    <a:pt x="1440180" y="1610423"/>
                  </a:lnTo>
                  <a:lnTo>
                    <a:pt x="1440180" y="1603336"/>
                  </a:lnTo>
                  <a:close/>
                </a:path>
                <a:path w="1440179" h="2243454">
                  <a:moveTo>
                    <a:pt x="1440180" y="1211719"/>
                  </a:moveTo>
                  <a:lnTo>
                    <a:pt x="1438770" y="1211719"/>
                  </a:lnTo>
                  <a:lnTo>
                    <a:pt x="1438770" y="1210310"/>
                  </a:lnTo>
                  <a:lnTo>
                    <a:pt x="1437335" y="1210310"/>
                  </a:lnTo>
                  <a:lnTo>
                    <a:pt x="1437335" y="1208874"/>
                  </a:lnTo>
                  <a:lnTo>
                    <a:pt x="1435912" y="1208874"/>
                  </a:lnTo>
                  <a:lnTo>
                    <a:pt x="1434477" y="1210310"/>
                  </a:lnTo>
                  <a:lnTo>
                    <a:pt x="1433068" y="1210310"/>
                  </a:lnTo>
                  <a:lnTo>
                    <a:pt x="1433068" y="1211719"/>
                  </a:lnTo>
                  <a:lnTo>
                    <a:pt x="1431645" y="1213129"/>
                  </a:lnTo>
                  <a:lnTo>
                    <a:pt x="1431645" y="1220228"/>
                  </a:lnTo>
                  <a:lnTo>
                    <a:pt x="1433068" y="1220228"/>
                  </a:lnTo>
                  <a:lnTo>
                    <a:pt x="1433068" y="1221651"/>
                  </a:lnTo>
                  <a:lnTo>
                    <a:pt x="1437335" y="1221651"/>
                  </a:lnTo>
                  <a:lnTo>
                    <a:pt x="1437335" y="1220228"/>
                  </a:lnTo>
                  <a:lnTo>
                    <a:pt x="1438770" y="1220228"/>
                  </a:lnTo>
                  <a:lnTo>
                    <a:pt x="1438770" y="1218806"/>
                  </a:lnTo>
                  <a:lnTo>
                    <a:pt x="1440180" y="1218806"/>
                  </a:lnTo>
                  <a:lnTo>
                    <a:pt x="1440180" y="1211719"/>
                  </a:lnTo>
                  <a:close/>
                </a:path>
                <a:path w="1440179" h="2243454">
                  <a:moveTo>
                    <a:pt x="1440180" y="835723"/>
                  </a:moveTo>
                  <a:lnTo>
                    <a:pt x="1438770" y="835723"/>
                  </a:lnTo>
                  <a:lnTo>
                    <a:pt x="1438770" y="834301"/>
                  </a:lnTo>
                  <a:lnTo>
                    <a:pt x="1437335" y="834301"/>
                  </a:lnTo>
                  <a:lnTo>
                    <a:pt x="1437335" y="832878"/>
                  </a:lnTo>
                  <a:lnTo>
                    <a:pt x="1434477" y="832878"/>
                  </a:lnTo>
                  <a:lnTo>
                    <a:pt x="1434477" y="834301"/>
                  </a:lnTo>
                  <a:lnTo>
                    <a:pt x="1433068" y="834301"/>
                  </a:lnTo>
                  <a:lnTo>
                    <a:pt x="1433068" y="835723"/>
                  </a:lnTo>
                  <a:lnTo>
                    <a:pt x="1431645" y="835723"/>
                  </a:lnTo>
                  <a:lnTo>
                    <a:pt x="1431645" y="844232"/>
                  </a:lnTo>
                  <a:lnTo>
                    <a:pt x="1433068" y="844232"/>
                  </a:lnTo>
                  <a:lnTo>
                    <a:pt x="1433068" y="845654"/>
                  </a:lnTo>
                  <a:lnTo>
                    <a:pt x="1437335" y="845654"/>
                  </a:lnTo>
                  <a:lnTo>
                    <a:pt x="1438770" y="844232"/>
                  </a:lnTo>
                  <a:lnTo>
                    <a:pt x="1438770" y="842810"/>
                  </a:lnTo>
                  <a:lnTo>
                    <a:pt x="1440180" y="842810"/>
                  </a:lnTo>
                  <a:lnTo>
                    <a:pt x="1440180" y="835723"/>
                  </a:lnTo>
                  <a:close/>
                </a:path>
                <a:path w="1440179" h="2243454">
                  <a:moveTo>
                    <a:pt x="1440180" y="411480"/>
                  </a:moveTo>
                  <a:lnTo>
                    <a:pt x="1438770" y="411480"/>
                  </a:lnTo>
                  <a:lnTo>
                    <a:pt x="1438770" y="410057"/>
                  </a:lnTo>
                  <a:lnTo>
                    <a:pt x="1437335" y="410057"/>
                  </a:lnTo>
                  <a:lnTo>
                    <a:pt x="1437335" y="408635"/>
                  </a:lnTo>
                  <a:lnTo>
                    <a:pt x="1433068" y="408635"/>
                  </a:lnTo>
                  <a:lnTo>
                    <a:pt x="1433068" y="410057"/>
                  </a:lnTo>
                  <a:lnTo>
                    <a:pt x="1431645" y="411480"/>
                  </a:lnTo>
                  <a:lnTo>
                    <a:pt x="1431645" y="418566"/>
                  </a:lnTo>
                  <a:lnTo>
                    <a:pt x="1433068" y="418566"/>
                  </a:lnTo>
                  <a:lnTo>
                    <a:pt x="1433068" y="419989"/>
                  </a:lnTo>
                  <a:lnTo>
                    <a:pt x="1434477" y="419989"/>
                  </a:lnTo>
                  <a:lnTo>
                    <a:pt x="1434477" y="421398"/>
                  </a:lnTo>
                  <a:lnTo>
                    <a:pt x="1437335" y="421398"/>
                  </a:lnTo>
                  <a:lnTo>
                    <a:pt x="1437335" y="419989"/>
                  </a:lnTo>
                  <a:lnTo>
                    <a:pt x="1438770" y="419989"/>
                  </a:lnTo>
                  <a:lnTo>
                    <a:pt x="1438770" y="418566"/>
                  </a:lnTo>
                  <a:lnTo>
                    <a:pt x="1440180" y="418566"/>
                  </a:lnTo>
                  <a:lnTo>
                    <a:pt x="1440180" y="411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590803" y="7671835"/>
              <a:ext cx="92710" cy="123825"/>
            </a:xfrm>
            <a:custGeom>
              <a:avLst/>
              <a:gdLst/>
              <a:ahLst/>
              <a:cxnLst/>
              <a:rect l="l" t="t" r="r" b="b"/>
              <a:pathLst>
                <a:path w="92710" h="123825">
                  <a:moveTo>
                    <a:pt x="92240" y="109270"/>
                  </a:moveTo>
                  <a:lnTo>
                    <a:pt x="92240" y="4279"/>
                  </a:lnTo>
                  <a:lnTo>
                    <a:pt x="8521" y="18453"/>
                  </a:lnTo>
                  <a:lnTo>
                    <a:pt x="8521" y="123469"/>
                  </a:lnTo>
                  <a:lnTo>
                    <a:pt x="92240" y="109270"/>
                  </a:lnTo>
                  <a:close/>
                </a:path>
                <a:path w="92710" h="123825">
                  <a:moveTo>
                    <a:pt x="92240" y="4279"/>
                  </a:moveTo>
                  <a:lnTo>
                    <a:pt x="83705" y="0"/>
                  </a:lnTo>
                  <a:lnTo>
                    <a:pt x="0" y="12788"/>
                  </a:lnTo>
                  <a:lnTo>
                    <a:pt x="0" y="119214"/>
                  </a:lnTo>
                  <a:lnTo>
                    <a:pt x="8521" y="12346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614925" y="7691710"/>
              <a:ext cx="65405" cy="89535"/>
            </a:xfrm>
            <a:custGeom>
              <a:avLst/>
              <a:gdLst/>
              <a:ahLst/>
              <a:cxnLst/>
              <a:rect l="l" t="t" r="r" b="b"/>
              <a:pathLst>
                <a:path w="65404" h="89534">
                  <a:moveTo>
                    <a:pt x="48260" y="0"/>
                  </a:moveTo>
                  <a:lnTo>
                    <a:pt x="4279" y="7111"/>
                  </a:lnTo>
                  <a:lnTo>
                    <a:pt x="4279" y="11341"/>
                  </a:lnTo>
                  <a:lnTo>
                    <a:pt x="0" y="12763"/>
                  </a:lnTo>
                  <a:lnTo>
                    <a:pt x="0" y="82295"/>
                  </a:lnTo>
                  <a:lnTo>
                    <a:pt x="5689" y="82295"/>
                  </a:lnTo>
                  <a:lnTo>
                    <a:pt x="5689" y="87972"/>
                  </a:lnTo>
                  <a:lnTo>
                    <a:pt x="12788" y="85128"/>
                  </a:lnTo>
                  <a:lnTo>
                    <a:pt x="18440" y="89395"/>
                  </a:lnTo>
                  <a:lnTo>
                    <a:pt x="63868" y="79463"/>
                  </a:lnTo>
                  <a:lnTo>
                    <a:pt x="65290" y="68122"/>
                  </a:lnTo>
                  <a:lnTo>
                    <a:pt x="52501" y="53924"/>
                  </a:lnTo>
                  <a:lnTo>
                    <a:pt x="52501" y="4254"/>
                  </a:lnTo>
                  <a:lnTo>
                    <a:pt x="48260" y="4254"/>
                  </a:lnTo>
                  <a:lnTo>
                    <a:pt x="48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614934" y="7737125"/>
              <a:ext cx="65405" cy="44450"/>
            </a:xfrm>
            <a:custGeom>
              <a:avLst/>
              <a:gdLst/>
              <a:ahLst/>
              <a:cxnLst/>
              <a:rect l="l" t="t" r="r" b="b"/>
              <a:pathLst>
                <a:path w="65404" h="44450">
                  <a:moveTo>
                    <a:pt x="1422" y="7086"/>
                  </a:moveTo>
                  <a:lnTo>
                    <a:pt x="43992" y="0"/>
                  </a:lnTo>
                </a:path>
                <a:path w="65404" h="44450">
                  <a:moveTo>
                    <a:pt x="65278" y="22707"/>
                  </a:moveTo>
                  <a:lnTo>
                    <a:pt x="21285" y="31216"/>
                  </a:lnTo>
                  <a:lnTo>
                    <a:pt x="18440" y="43980"/>
                  </a:lnTo>
                  <a:lnTo>
                    <a:pt x="21285" y="31216"/>
                  </a:lnTo>
                  <a:lnTo>
                    <a:pt x="0" y="1276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867495" y="7596649"/>
              <a:ext cx="48260" cy="66675"/>
            </a:xfrm>
            <a:custGeom>
              <a:avLst/>
              <a:gdLst/>
              <a:ahLst/>
              <a:cxnLst/>
              <a:rect l="l" t="t" r="r" b="b"/>
              <a:pathLst>
                <a:path w="48260" h="66675">
                  <a:moveTo>
                    <a:pt x="48247" y="0"/>
                  </a:moveTo>
                  <a:lnTo>
                    <a:pt x="0" y="7099"/>
                  </a:lnTo>
                  <a:lnTo>
                    <a:pt x="0" y="66675"/>
                  </a:lnTo>
                  <a:lnTo>
                    <a:pt x="48247" y="58178"/>
                  </a:lnTo>
                  <a:lnTo>
                    <a:pt x="482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861818" y="7592395"/>
              <a:ext cx="53975" cy="71120"/>
            </a:xfrm>
            <a:custGeom>
              <a:avLst/>
              <a:gdLst/>
              <a:ahLst/>
              <a:cxnLst/>
              <a:rect l="l" t="t" r="r" b="b"/>
              <a:pathLst>
                <a:path w="53975" h="71120">
                  <a:moveTo>
                    <a:pt x="53924" y="62433"/>
                  </a:moveTo>
                  <a:lnTo>
                    <a:pt x="53924" y="4254"/>
                  </a:lnTo>
                  <a:lnTo>
                    <a:pt x="5676" y="11353"/>
                  </a:lnTo>
                  <a:lnTo>
                    <a:pt x="5676" y="70929"/>
                  </a:lnTo>
                  <a:lnTo>
                    <a:pt x="53924" y="62433"/>
                  </a:lnTo>
                  <a:close/>
                </a:path>
                <a:path w="53975" h="71120">
                  <a:moveTo>
                    <a:pt x="53924" y="2857"/>
                  </a:moveTo>
                  <a:lnTo>
                    <a:pt x="46824" y="0"/>
                  </a:lnTo>
                  <a:lnTo>
                    <a:pt x="0" y="7086"/>
                  </a:lnTo>
                  <a:lnTo>
                    <a:pt x="0" y="66687"/>
                  </a:lnTo>
                  <a:lnTo>
                    <a:pt x="5676" y="709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887365" y="7623613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676" y="0"/>
                  </a:moveTo>
                  <a:lnTo>
                    <a:pt x="2857" y="0"/>
                  </a:lnTo>
                  <a:lnTo>
                    <a:pt x="1409" y="1422"/>
                  </a:lnTo>
                  <a:lnTo>
                    <a:pt x="0" y="2844"/>
                  </a:lnTo>
                  <a:lnTo>
                    <a:pt x="0" y="7086"/>
                  </a:lnTo>
                  <a:lnTo>
                    <a:pt x="4241" y="7086"/>
                  </a:lnTo>
                  <a:lnTo>
                    <a:pt x="5676" y="7086"/>
                  </a:lnTo>
                  <a:lnTo>
                    <a:pt x="7073" y="5676"/>
                  </a:lnTo>
                  <a:lnTo>
                    <a:pt x="7073" y="1422"/>
                  </a:lnTo>
                  <a:lnTo>
                    <a:pt x="5676" y="1422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861817" y="7599483"/>
              <a:ext cx="5715" cy="4445"/>
            </a:xfrm>
            <a:custGeom>
              <a:avLst/>
              <a:gdLst/>
              <a:ahLst/>
              <a:cxnLst/>
              <a:rect l="l" t="t" r="r" b="b"/>
              <a:pathLst>
                <a:path w="5714" h="4445">
                  <a:moveTo>
                    <a:pt x="0" y="0"/>
                  </a:moveTo>
                  <a:lnTo>
                    <a:pt x="5676" y="42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871758" y="7599483"/>
              <a:ext cx="38735" cy="57150"/>
            </a:xfrm>
            <a:custGeom>
              <a:avLst/>
              <a:gdLst/>
              <a:ahLst/>
              <a:cxnLst/>
              <a:rect l="l" t="t" r="r" b="b"/>
              <a:pathLst>
                <a:path w="38735" h="57150">
                  <a:moveTo>
                    <a:pt x="38303" y="0"/>
                  </a:moveTo>
                  <a:lnTo>
                    <a:pt x="38303" y="51066"/>
                  </a:lnTo>
                  <a:lnTo>
                    <a:pt x="0" y="5675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2918279" y="6174936"/>
              <a:ext cx="681355" cy="2350135"/>
            </a:xfrm>
            <a:custGeom>
              <a:avLst/>
              <a:gdLst/>
              <a:ahLst/>
              <a:cxnLst/>
              <a:rect l="l" t="t" r="r" b="b"/>
              <a:pathLst>
                <a:path w="681354" h="2350134">
                  <a:moveTo>
                    <a:pt x="672528" y="1509687"/>
                  </a:moveTo>
                  <a:lnTo>
                    <a:pt x="681050" y="1515351"/>
                  </a:lnTo>
                </a:path>
                <a:path w="681354" h="2350134">
                  <a:moveTo>
                    <a:pt x="268147" y="2349665"/>
                  </a:moveTo>
                  <a:lnTo>
                    <a:pt x="0" y="2078659"/>
                  </a:lnTo>
                  <a:lnTo>
                    <a:pt x="0" y="160337"/>
                  </a:lnTo>
                  <a:lnTo>
                    <a:pt x="26814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7957860" y="547627"/>
            <a:ext cx="4348480" cy="30670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latin typeface="Tahoma"/>
                <a:cs typeface="Tahoma"/>
              </a:rPr>
              <a:t>El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b="1" spc="-10" dirty="0">
                <a:latin typeface="Arial"/>
                <a:cs typeface="Arial"/>
              </a:rPr>
              <a:t>P3 </a:t>
            </a:r>
            <a:r>
              <a:rPr sz="750" spc="30" dirty="0">
                <a:latin typeface="Tahoma"/>
                <a:cs typeface="Tahoma"/>
              </a:rPr>
              <a:t>panel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también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un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flexible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innovador.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Los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P3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tienen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un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tamaño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más</a:t>
            </a:r>
            <a:endParaRPr sz="750">
              <a:latin typeface="Tahoma"/>
              <a:cs typeface="Tahoma"/>
            </a:endParaRPr>
          </a:p>
          <a:p>
            <a:pPr marL="12700" marR="200025">
              <a:lnSpc>
                <a:spcPct val="160000"/>
              </a:lnSpc>
            </a:pPr>
            <a:r>
              <a:rPr sz="750" spc="30" dirty="0">
                <a:latin typeface="Tahoma"/>
                <a:cs typeface="Tahoma"/>
              </a:rPr>
              <a:t>parecido </a:t>
            </a:r>
            <a:r>
              <a:rPr sz="750" spc="25" dirty="0">
                <a:latin typeface="Tahoma"/>
                <a:cs typeface="Tahoma"/>
              </a:rPr>
              <a:t>a </a:t>
            </a:r>
            <a:r>
              <a:rPr sz="750" spc="45" dirty="0">
                <a:latin typeface="Tahoma"/>
                <a:cs typeface="Tahoma"/>
              </a:rPr>
              <a:t>un </a:t>
            </a:r>
            <a:r>
              <a:rPr sz="750" spc="30" dirty="0">
                <a:latin typeface="Tahoma"/>
                <a:cs typeface="Tahoma"/>
              </a:rPr>
              <a:t>panel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iluminación </a:t>
            </a:r>
            <a:r>
              <a:rPr sz="750" spc="5" dirty="0">
                <a:latin typeface="Tahoma"/>
                <a:cs typeface="Tahoma"/>
              </a:rPr>
              <a:t>y </a:t>
            </a:r>
            <a:r>
              <a:rPr sz="750" spc="30" dirty="0">
                <a:latin typeface="Tahoma"/>
                <a:cs typeface="Tahoma"/>
              </a:rPr>
              <a:t>electrodomésticos </a:t>
            </a:r>
            <a:r>
              <a:rPr sz="750" spc="35" dirty="0">
                <a:latin typeface="Tahoma"/>
                <a:cs typeface="Tahoma"/>
              </a:rPr>
              <a:t>para </a:t>
            </a:r>
            <a:r>
              <a:rPr sz="750" spc="25" dirty="0">
                <a:latin typeface="Tahoma"/>
                <a:cs typeface="Tahoma"/>
              </a:rPr>
              <a:t>esas áreas </a:t>
            </a:r>
            <a:r>
              <a:rPr sz="750" spc="20" dirty="0">
                <a:latin typeface="Tahoma"/>
                <a:cs typeface="Tahoma"/>
              </a:rPr>
              <a:t>estrechas, </a:t>
            </a:r>
            <a:r>
              <a:rPr sz="750" spc="40" dirty="0">
                <a:latin typeface="Tahoma"/>
                <a:cs typeface="Tahoma"/>
              </a:rPr>
              <a:t>pero </a:t>
            </a:r>
            <a:r>
              <a:rPr sz="750" spc="45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pueden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manejar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muchas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aplicaciones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distribución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energía.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Los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P3 </a:t>
            </a:r>
            <a:r>
              <a:rPr sz="750" spc="-21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están </a:t>
            </a:r>
            <a:r>
              <a:rPr sz="750" spc="30" dirty="0">
                <a:latin typeface="Tahoma"/>
                <a:cs typeface="Tahoma"/>
              </a:rPr>
              <a:t>disponibles </a:t>
            </a:r>
            <a:r>
              <a:rPr sz="750" spc="35" dirty="0">
                <a:latin typeface="Tahoma"/>
                <a:cs typeface="Tahoma"/>
              </a:rPr>
              <a:t>con </a:t>
            </a:r>
            <a:r>
              <a:rPr sz="750" spc="20" dirty="0">
                <a:latin typeface="Tahoma"/>
                <a:cs typeface="Tahoma"/>
              </a:rPr>
              <a:t>clasificaciones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corriente continua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25" dirty="0">
                <a:latin typeface="Tahoma"/>
                <a:cs typeface="Tahoma"/>
              </a:rPr>
              <a:t>hasta </a:t>
            </a:r>
            <a:r>
              <a:rPr sz="750" spc="15" dirty="0">
                <a:latin typeface="Tahoma"/>
                <a:cs typeface="Tahoma"/>
              </a:rPr>
              <a:t>800 </a:t>
            </a:r>
            <a:r>
              <a:rPr sz="750" spc="35" dirty="0">
                <a:latin typeface="Tahoma"/>
                <a:cs typeface="Tahoma"/>
              </a:rPr>
              <a:t>amperios para </a:t>
            </a:r>
            <a:r>
              <a:rPr sz="750" spc="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terminales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principales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únicamente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y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600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amperios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para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2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interruptores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principales.</a:t>
            </a:r>
            <a:endParaRPr sz="75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78105">
              <a:lnSpc>
                <a:spcPct val="160000"/>
              </a:lnSpc>
            </a:pPr>
            <a:r>
              <a:rPr sz="750" spc="5" dirty="0">
                <a:latin typeface="Tahoma"/>
                <a:cs typeface="Tahoma"/>
              </a:rPr>
              <a:t>El </a:t>
            </a:r>
            <a:r>
              <a:rPr sz="750" b="1" spc="-10" dirty="0">
                <a:latin typeface="Arial"/>
                <a:cs typeface="Arial"/>
              </a:rPr>
              <a:t>P4 </a:t>
            </a:r>
            <a:r>
              <a:rPr sz="750" spc="5" dirty="0">
                <a:latin typeface="Tahoma"/>
                <a:cs typeface="Tahoma"/>
              </a:rPr>
              <a:t>El </a:t>
            </a:r>
            <a:r>
              <a:rPr sz="750" spc="30" dirty="0">
                <a:latin typeface="Tahoma"/>
                <a:cs typeface="Tahoma"/>
              </a:rPr>
              <a:t>panel </a:t>
            </a:r>
            <a:r>
              <a:rPr sz="750" spc="25" dirty="0">
                <a:latin typeface="Tahoma"/>
                <a:cs typeface="Tahoma"/>
              </a:rPr>
              <a:t>es </a:t>
            </a:r>
            <a:r>
              <a:rPr sz="750" spc="45" dirty="0">
                <a:latin typeface="Tahoma"/>
                <a:cs typeface="Tahoma"/>
              </a:rPr>
              <a:t>un </a:t>
            </a:r>
            <a:r>
              <a:rPr sz="750" spc="30" dirty="0">
                <a:latin typeface="Tahoma"/>
                <a:cs typeface="Tahoma"/>
              </a:rPr>
              <a:t>panel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distribución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energía </a:t>
            </a:r>
            <a:r>
              <a:rPr sz="750" spc="35" dirty="0">
                <a:latin typeface="Tahoma"/>
                <a:cs typeface="Tahoma"/>
              </a:rPr>
              <a:t>de tamaño </a:t>
            </a:r>
            <a:r>
              <a:rPr sz="750" spc="40" dirty="0">
                <a:latin typeface="Tahoma"/>
                <a:cs typeface="Tahoma"/>
              </a:rPr>
              <a:t>mediano que </a:t>
            </a:r>
            <a:r>
              <a:rPr sz="750" spc="35" dirty="0">
                <a:latin typeface="Tahoma"/>
                <a:cs typeface="Tahoma"/>
              </a:rPr>
              <a:t>puede </a:t>
            </a:r>
            <a:r>
              <a:rPr sz="750" spc="30" dirty="0">
                <a:latin typeface="Tahoma"/>
                <a:cs typeface="Tahoma"/>
              </a:rPr>
              <a:t>incluir </a:t>
            </a:r>
            <a:r>
              <a:rPr sz="750" spc="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interruptores </a:t>
            </a:r>
            <a:r>
              <a:rPr sz="750" spc="35" dirty="0">
                <a:latin typeface="Tahoma"/>
                <a:cs typeface="Tahoma"/>
              </a:rPr>
              <a:t>con </a:t>
            </a:r>
            <a:r>
              <a:rPr sz="750" spc="20" dirty="0">
                <a:latin typeface="Tahoma"/>
                <a:cs typeface="Tahoma"/>
              </a:rPr>
              <a:t>fusibles, así </a:t>
            </a:r>
            <a:r>
              <a:rPr sz="750" spc="40" dirty="0">
                <a:latin typeface="Tahoma"/>
                <a:cs typeface="Tahoma"/>
              </a:rPr>
              <a:t>como </a:t>
            </a:r>
            <a:r>
              <a:rPr sz="750" spc="30" dirty="0">
                <a:latin typeface="Tahoma"/>
                <a:cs typeface="Tahoma"/>
              </a:rPr>
              <a:t>disyuntores principales </a:t>
            </a:r>
            <a:r>
              <a:rPr sz="750" spc="5" dirty="0">
                <a:latin typeface="Tahoma"/>
                <a:cs typeface="Tahoma"/>
              </a:rPr>
              <a:t>y </a:t>
            </a:r>
            <a:r>
              <a:rPr sz="750" spc="25" dirty="0">
                <a:latin typeface="Tahoma"/>
                <a:cs typeface="Tahoma"/>
              </a:rPr>
              <a:t>dispositivos derivados. </a:t>
            </a:r>
            <a:r>
              <a:rPr sz="750" spc="30" dirty="0">
                <a:latin typeface="Tahoma"/>
                <a:cs typeface="Tahoma"/>
              </a:rPr>
              <a:t>Los </a:t>
            </a:r>
            <a:r>
              <a:rPr sz="750" spc="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P4</a:t>
            </a:r>
            <a:r>
              <a:rPr sz="750" spc="-2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están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disponibles</a:t>
            </a:r>
            <a:r>
              <a:rPr sz="750" spc="-2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con</a:t>
            </a:r>
            <a:r>
              <a:rPr sz="750" spc="-25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clasificaciones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2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corriente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continua</a:t>
            </a:r>
            <a:r>
              <a:rPr sz="750" spc="-2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2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hasta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1200</a:t>
            </a:r>
            <a:r>
              <a:rPr sz="750" spc="-2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amperios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para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terminales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principales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solamente,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800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amperios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para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interruptores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principales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y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200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amperios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para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paneles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interruptores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principales.</a:t>
            </a:r>
            <a:endParaRPr sz="7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200">
              <a:latin typeface="Tahoma"/>
              <a:cs typeface="Tahoma"/>
            </a:endParaRPr>
          </a:p>
          <a:p>
            <a:pPr marL="12700" marR="5080">
              <a:lnSpc>
                <a:spcPct val="150000"/>
              </a:lnSpc>
            </a:pPr>
            <a:r>
              <a:rPr sz="800" spc="5" dirty="0">
                <a:latin typeface="Tahoma"/>
                <a:cs typeface="Tahoma"/>
              </a:rPr>
              <a:t>El </a:t>
            </a:r>
            <a:r>
              <a:rPr sz="800" b="1" spc="-10" dirty="0">
                <a:latin typeface="Arial"/>
                <a:cs typeface="Arial"/>
              </a:rPr>
              <a:t>P5 </a:t>
            </a:r>
            <a:r>
              <a:rPr sz="800" spc="5" dirty="0">
                <a:latin typeface="Tahoma"/>
                <a:cs typeface="Tahoma"/>
              </a:rPr>
              <a:t>El </a:t>
            </a:r>
            <a:r>
              <a:rPr sz="800" spc="35" dirty="0">
                <a:latin typeface="Tahoma"/>
                <a:cs typeface="Tahoma"/>
              </a:rPr>
              <a:t>panel incorpora </a:t>
            </a:r>
            <a:r>
              <a:rPr sz="800" spc="30" dirty="0">
                <a:latin typeface="Tahoma"/>
                <a:cs typeface="Tahoma"/>
              </a:rPr>
              <a:t>fusibles </a:t>
            </a:r>
            <a:r>
              <a:rPr sz="800" spc="5" dirty="0">
                <a:latin typeface="Tahoma"/>
                <a:cs typeface="Tahoma"/>
              </a:rPr>
              <a:t>y </a:t>
            </a:r>
            <a:r>
              <a:rPr sz="800" spc="30" dirty="0">
                <a:latin typeface="Tahoma"/>
                <a:cs typeface="Tahoma"/>
              </a:rPr>
              <a:t>disyuntores principales </a:t>
            </a:r>
            <a:r>
              <a:rPr sz="800" spc="5" dirty="0">
                <a:latin typeface="Tahoma"/>
                <a:cs typeface="Tahoma"/>
              </a:rPr>
              <a:t>y </a:t>
            </a:r>
            <a:r>
              <a:rPr sz="800" spc="30" dirty="0">
                <a:latin typeface="Tahoma"/>
                <a:cs typeface="Tahoma"/>
              </a:rPr>
              <a:t>dispositivos derivados </a:t>
            </a:r>
            <a:r>
              <a:rPr sz="800" spc="40" dirty="0">
                <a:latin typeface="Tahoma"/>
                <a:cs typeface="Tahoma"/>
              </a:rPr>
              <a:t>más </a:t>
            </a:r>
            <a:r>
              <a:rPr sz="800" spc="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grandes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proporcionar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máxima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potencia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sistema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distribución.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paneles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P5 </a:t>
            </a:r>
            <a:r>
              <a:rPr sz="800" spc="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están </a:t>
            </a:r>
            <a:r>
              <a:rPr sz="800" spc="35" dirty="0">
                <a:latin typeface="Tahoma"/>
                <a:cs typeface="Tahoma"/>
              </a:rPr>
              <a:t>disponibles con </a:t>
            </a:r>
            <a:r>
              <a:rPr sz="800" spc="25" dirty="0">
                <a:latin typeface="Tahoma"/>
                <a:cs typeface="Tahoma"/>
              </a:rPr>
              <a:t>clasificaciones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0" dirty="0">
                <a:latin typeface="Tahoma"/>
                <a:cs typeface="Tahoma"/>
              </a:rPr>
              <a:t>corriente </a:t>
            </a:r>
            <a:r>
              <a:rPr sz="800" spc="35" dirty="0">
                <a:latin typeface="Tahoma"/>
                <a:cs typeface="Tahoma"/>
              </a:rPr>
              <a:t>continua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0" dirty="0">
                <a:latin typeface="Tahoma"/>
                <a:cs typeface="Tahoma"/>
              </a:rPr>
              <a:t>hasta </a:t>
            </a:r>
            <a:r>
              <a:rPr sz="800" spc="20" dirty="0">
                <a:latin typeface="Tahoma"/>
                <a:cs typeface="Tahoma"/>
              </a:rPr>
              <a:t>1200 </a:t>
            </a:r>
            <a:r>
              <a:rPr sz="800" spc="40" dirty="0">
                <a:latin typeface="Tahoma"/>
                <a:cs typeface="Tahoma"/>
              </a:rPr>
              <a:t>amperios </a:t>
            </a:r>
            <a:r>
              <a:rPr sz="800" spc="35" dirty="0">
                <a:latin typeface="Tahoma"/>
                <a:cs typeface="Tahoma"/>
              </a:rPr>
              <a:t>solo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terminales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principales,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disyuntores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principales</a:t>
            </a:r>
            <a:r>
              <a:rPr sz="800" spc="-30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y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paneles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interruptores</a:t>
            </a:r>
            <a:r>
              <a:rPr sz="800" spc="-3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principales.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90" name="object 90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24</a:t>
            </a:fld>
            <a:endParaRPr spc="30" dirty="0"/>
          </a:p>
        </p:txBody>
      </p:sp>
      <p:sp>
        <p:nvSpPr>
          <p:cNvPr id="85" name="object 85"/>
          <p:cNvSpPr txBox="1"/>
          <p:nvPr/>
        </p:nvSpPr>
        <p:spPr>
          <a:xfrm>
            <a:off x="7957860" y="3958850"/>
            <a:ext cx="4201160" cy="75692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 marR="5080">
              <a:lnSpc>
                <a:spcPct val="124100"/>
              </a:lnSpc>
              <a:spcBef>
                <a:spcPts val="125"/>
              </a:spcBef>
            </a:pPr>
            <a:r>
              <a:rPr sz="950" spc="30" dirty="0">
                <a:latin typeface="Tahoma"/>
                <a:cs typeface="Tahoma"/>
              </a:rPr>
              <a:t>Finalmente, </a:t>
            </a:r>
            <a:r>
              <a:rPr sz="950" spc="25" dirty="0">
                <a:latin typeface="Tahoma"/>
                <a:cs typeface="Tahoma"/>
              </a:rPr>
              <a:t>el</a:t>
            </a:r>
            <a:r>
              <a:rPr sz="950" b="1" spc="25" dirty="0">
                <a:latin typeface="Arial"/>
                <a:cs typeface="Arial"/>
              </a:rPr>
              <a:t>Tablero de </a:t>
            </a:r>
            <a:r>
              <a:rPr sz="950" b="1" spc="15" dirty="0">
                <a:latin typeface="Arial"/>
                <a:cs typeface="Arial"/>
              </a:rPr>
              <a:t>Coordinación</a:t>
            </a:r>
            <a:r>
              <a:rPr sz="950" spc="15" dirty="0">
                <a:latin typeface="Tahoma"/>
                <a:cs typeface="Tahoma"/>
              </a:rPr>
              <a:t>hace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30" dirty="0">
                <a:latin typeface="Tahoma"/>
                <a:cs typeface="Tahoma"/>
              </a:rPr>
              <a:t>sea </a:t>
            </a:r>
            <a:r>
              <a:rPr sz="950" spc="45" dirty="0">
                <a:latin typeface="Tahoma"/>
                <a:cs typeface="Tahoma"/>
              </a:rPr>
              <a:t>simple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40" dirty="0">
                <a:latin typeface="Tahoma"/>
                <a:cs typeface="Tahoma"/>
              </a:rPr>
              <a:t>rentable </a:t>
            </a:r>
            <a:r>
              <a:rPr sz="950" spc="45" dirty="0">
                <a:latin typeface="Tahoma"/>
                <a:cs typeface="Tahoma"/>
              </a:rPr>
              <a:t> coordinar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selectivamente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sistema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distribución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eléctrica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fusibles </a:t>
            </a:r>
            <a:r>
              <a:rPr sz="950" spc="-29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compatible con</a:t>
            </a:r>
            <a:r>
              <a:rPr sz="1000" i="1" spc="40" dirty="0">
                <a:latin typeface="Trebuchet MS"/>
                <a:cs typeface="Trebuchet MS"/>
              </a:rPr>
              <a:t>NEC®</a:t>
            </a:r>
            <a:r>
              <a:rPr sz="950" spc="40" dirty="0">
                <a:latin typeface="Tahoma"/>
                <a:cs typeface="Tahoma"/>
              </a:rPr>
              <a:t>requisitos </a:t>
            </a:r>
            <a:r>
              <a:rPr sz="950" spc="25" dirty="0">
                <a:latin typeface="Tahoma"/>
                <a:cs typeface="Tahoma"/>
              </a:rPr>
              <a:t>Estos </a:t>
            </a:r>
            <a:r>
              <a:rPr sz="950" spc="40" dirty="0">
                <a:latin typeface="Tahoma"/>
                <a:cs typeface="Tahoma"/>
              </a:rPr>
              <a:t>tableros </a:t>
            </a:r>
            <a:r>
              <a:rPr sz="950" spc="35" dirty="0">
                <a:latin typeface="Tahoma"/>
                <a:cs typeface="Tahoma"/>
              </a:rPr>
              <a:t>están </a:t>
            </a:r>
            <a:r>
              <a:rPr sz="950" spc="40" dirty="0">
                <a:latin typeface="Tahoma"/>
                <a:cs typeface="Tahoma"/>
              </a:rPr>
              <a:t>disponibles con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clasificaciones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corriente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continua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hasta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400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amperios.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762081" y="4943100"/>
            <a:ext cx="182181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5" dirty="0">
                <a:latin typeface="Arial"/>
                <a:cs typeface="Arial"/>
              </a:rPr>
              <a:t>Construcción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tableros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0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distribución</a:t>
            </a:r>
            <a:endParaRPr sz="7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7958013" y="4869440"/>
            <a:ext cx="4053204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tableros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distribución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normalmente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constan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una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sección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servicio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un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disyuntor </a:t>
            </a:r>
            <a:r>
              <a:rPr sz="800" spc="30" dirty="0">
                <a:latin typeface="Tahoma"/>
                <a:cs typeface="Tahoma"/>
              </a:rPr>
              <a:t>principal </a:t>
            </a:r>
            <a:r>
              <a:rPr sz="800" spc="45" dirty="0">
                <a:latin typeface="Tahoma"/>
                <a:cs typeface="Tahoma"/>
              </a:rPr>
              <a:t>o un </a:t>
            </a:r>
            <a:r>
              <a:rPr sz="800" spc="35" dirty="0">
                <a:latin typeface="Tahoma"/>
                <a:cs typeface="Tahoma"/>
              </a:rPr>
              <a:t>interruptor </a:t>
            </a:r>
            <a:r>
              <a:rPr sz="800" spc="30" dirty="0">
                <a:latin typeface="Tahoma"/>
                <a:cs typeface="Tahoma"/>
              </a:rPr>
              <a:t>fusible principal </a:t>
            </a:r>
            <a:r>
              <a:rPr sz="800" spc="5" dirty="0">
                <a:latin typeface="Tahoma"/>
                <a:cs typeface="Tahoma"/>
              </a:rPr>
              <a:t>y </a:t>
            </a:r>
            <a:r>
              <a:rPr sz="800" spc="40" dirty="0">
                <a:latin typeface="Tahoma"/>
                <a:cs typeface="Tahoma"/>
              </a:rPr>
              <a:t>una </a:t>
            </a:r>
            <a:r>
              <a:rPr sz="800" spc="45" dirty="0">
                <a:latin typeface="Tahoma"/>
                <a:cs typeface="Tahoma"/>
              </a:rPr>
              <a:t>o </a:t>
            </a:r>
            <a:r>
              <a:rPr sz="800" spc="40" dirty="0">
                <a:latin typeface="Tahoma"/>
                <a:cs typeface="Tahoma"/>
              </a:rPr>
              <a:t>más </a:t>
            </a:r>
            <a:r>
              <a:rPr sz="800" spc="25" dirty="0">
                <a:latin typeface="Tahoma"/>
                <a:cs typeface="Tahoma"/>
              </a:rPr>
              <a:t>secciones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distribución. </a:t>
            </a:r>
            <a:r>
              <a:rPr sz="800" spc="25" dirty="0">
                <a:latin typeface="Tahoma"/>
                <a:cs typeface="Tahoma"/>
              </a:rPr>
              <a:t>La sección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25" dirty="0">
                <a:latin typeface="Tahoma"/>
                <a:cs typeface="Tahoma"/>
              </a:rPr>
              <a:t>servicio se </a:t>
            </a:r>
            <a:r>
              <a:rPr sz="800" spc="40" dirty="0">
                <a:latin typeface="Tahoma"/>
                <a:cs typeface="Tahoma"/>
              </a:rPr>
              <a:t>puede </a:t>
            </a:r>
            <a:r>
              <a:rPr sz="800" spc="35" dirty="0">
                <a:latin typeface="Tahoma"/>
                <a:cs typeface="Tahoma"/>
              </a:rPr>
              <a:t>alimentar </a:t>
            </a:r>
            <a:r>
              <a:rPr sz="800" spc="30" dirty="0">
                <a:latin typeface="Tahoma"/>
                <a:cs typeface="Tahoma"/>
              </a:rPr>
              <a:t>directamente </a:t>
            </a:r>
            <a:r>
              <a:rPr sz="800" spc="35" dirty="0">
                <a:latin typeface="Tahoma"/>
                <a:cs typeface="Tahoma"/>
              </a:rPr>
              <a:t>desde </a:t>
            </a:r>
            <a:r>
              <a:rPr sz="800" spc="25" dirty="0">
                <a:latin typeface="Tahoma"/>
                <a:cs typeface="Tahoma"/>
              </a:rPr>
              <a:t>el </a:t>
            </a:r>
            <a:r>
              <a:rPr sz="800" spc="3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transformador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red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pública.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Además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desconexión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principal,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sección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servicio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generalmente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contiene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disposiciones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medición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servicios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públicos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o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clientes.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417024" y="8236970"/>
            <a:ext cx="495934" cy="248786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50" spc="25" dirty="0">
                <a:latin typeface="Tahoma"/>
                <a:cs typeface="Tahoma"/>
              </a:rPr>
              <a:t>Distribución</a:t>
            </a:r>
            <a:endParaRPr sz="650">
              <a:latin typeface="Tahoma"/>
              <a:cs typeface="Tahoma"/>
            </a:endParaRPr>
          </a:p>
          <a:p>
            <a:pPr marL="15240" algn="ctr">
              <a:spcBef>
                <a:spcPts val="130"/>
              </a:spcBef>
            </a:pPr>
            <a:r>
              <a:rPr sz="700" spc="20" dirty="0">
                <a:latin typeface="Tahoma"/>
                <a:cs typeface="Tahoma"/>
              </a:rPr>
              <a:t>Sección</a:t>
            </a:r>
            <a:endParaRPr sz="700">
              <a:latin typeface="Tahoma"/>
              <a:cs typeface="Tahoma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8599957" y="8421210"/>
            <a:ext cx="349250" cy="2584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700" spc="15" dirty="0">
                <a:latin typeface="Tahoma"/>
                <a:cs typeface="Tahoma"/>
              </a:rPr>
              <a:t>Servicio  </a:t>
            </a:r>
            <a:r>
              <a:rPr sz="700" spc="20" dirty="0">
                <a:latin typeface="Tahoma"/>
                <a:cs typeface="Tahoma"/>
              </a:rPr>
              <a:t>Sección</a:t>
            </a:r>
            <a:endParaRPr sz="7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25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5762386" y="483010"/>
            <a:ext cx="16484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5" dirty="0">
                <a:latin typeface="Arial"/>
                <a:cs typeface="Arial"/>
              </a:rPr>
              <a:t>Cuadros</a:t>
            </a:r>
            <a:r>
              <a:rPr sz="900" b="1" spc="-4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4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distribución</a:t>
            </a:r>
            <a:r>
              <a:rPr sz="900" b="1" spc="-40" dirty="0">
                <a:latin typeface="Arial"/>
                <a:cs typeface="Arial"/>
              </a:rPr>
              <a:t> </a:t>
            </a:r>
            <a:r>
              <a:rPr sz="900" b="1" spc="-35" dirty="0">
                <a:latin typeface="Arial"/>
                <a:cs typeface="Arial"/>
              </a:rPr>
              <a:t>SB1,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-35" dirty="0">
                <a:latin typeface="Arial"/>
                <a:cs typeface="Arial"/>
              </a:rPr>
              <a:t>SB2,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-50" dirty="0">
                <a:latin typeface="Arial"/>
                <a:cs typeface="Arial"/>
              </a:rPr>
              <a:t>SB3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y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-80" dirty="0">
                <a:latin typeface="Arial"/>
                <a:cs typeface="Arial"/>
              </a:rPr>
              <a:t>RCS</a:t>
            </a:r>
            <a:endParaRPr sz="9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8166" y="485550"/>
            <a:ext cx="419036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b="1" spc="5" dirty="0">
                <a:latin typeface="Arial"/>
                <a:cs typeface="Arial"/>
              </a:rPr>
              <a:t>Cuadros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-40" dirty="0">
                <a:latin typeface="Arial"/>
                <a:cs typeface="Arial"/>
              </a:rPr>
              <a:t>SB1,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-55" dirty="0">
                <a:latin typeface="Arial"/>
                <a:cs typeface="Arial"/>
              </a:rPr>
              <a:t>SB2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10" dirty="0">
                <a:latin typeface="Arial"/>
                <a:cs typeface="Arial"/>
              </a:rPr>
              <a:t>y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-55" dirty="0">
                <a:latin typeface="Arial"/>
                <a:cs typeface="Arial"/>
              </a:rPr>
              <a:t>SB3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spc="50" dirty="0">
                <a:latin typeface="Tahoma"/>
                <a:cs typeface="Tahoma"/>
              </a:rPr>
              <a:t>han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sido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diseñados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para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simplificar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diseño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del sistema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40" dirty="0">
                <a:latin typeface="Tahoma"/>
                <a:cs typeface="Tahoma"/>
              </a:rPr>
              <a:t>reducir </a:t>
            </a:r>
            <a:r>
              <a:rPr sz="1000" spc="30" dirty="0">
                <a:latin typeface="Tahoma"/>
                <a:cs typeface="Tahoma"/>
              </a:rPr>
              <a:t>el </a:t>
            </a:r>
            <a:r>
              <a:rPr sz="1000" spc="40" dirty="0">
                <a:latin typeface="Tahoma"/>
                <a:cs typeface="Tahoma"/>
              </a:rPr>
              <a:t>costo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30" dirty="0">
                <a:latin typeface="Tahoma"/>
                <a:cs typeface="Tahoma"/>
              </a:rPr>
              <a:t>instalación. </a:t>
            </a:r>
            <a:r>
              <a:rPr sz="1000" spc="35" dirty="0">
                <a:latin typeface="Tahoma"/>
                <a:cs typeface="Tahoma"/>
              </a:rPr>
              <a:t>están </a:t>
            </a:r>
            <a:r>
              <a:rPr sz="1000" spc="45" dirty="0">
                <a:latin typeface="Tahoma"/>
                <a:cs typeface="Tahoma"/>
              </a:rPr>
              <a:t>construidos para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b="1" spc="35" dirty="0">
                <a:latin typeface="Arial"/>
                <a:cs typeface="Arial"/>
              </a:rPr>
              <a:t>laboratorio </a:t>
            </a:r>
            <a:r>
              <a:rPr sz="1000" b="1" spc="25" dirty="0">
                <a:latin typeface="Arial"/>
                <a:cs typeface="Arial"/>
              </a:rPr>
              <a:t>de </a:t>
            </a:r>
            <a:r>
              <a:rPr sz="1000" b="1" spc="10" dirty="0">
                <a:latin typeface="Arial"/>
                <a:cs typeface="Arial"/>
              </a:rPr>
              <a:t>suscriptores </a:t>
            </a:r>
            <a:r>
              <a:rPr sz="1000" spc="5" dirty="0">
                <a:latin typeface="Tahoma"/>
                <a:cs typeface="Tahoma"/>
              </a:rPr>
              <a:t>(UL </a:t>
            </a:r>
            <a:r>
              <a:rPr sz="1000" spc="-5" dirty="0">
                <a:latin typeface="Tahoma"/>
                <a:cs typeface="Tahoma"/>
              </a:rPr>
              <a:t>891)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b="1" spc="-5" dirty="0">
                <a:latin typeface="Arial"/>
                <a:cs typeface="Arial"/>
              </a:rPr>
              <a:t>Asociación </a:t>
            </a:r>
            <a:r>
              <a:rPr sz="1000" b="1" spc="30" dirty="0">
                <a:latin typeface="Arial"/>
                <a:cs typeface="Arial"/>
              </a:rPr>
              <a:t>Nacional </a:t>
            </a:r>
            <a:r>
              <a:rPr sz="1000" b="1" spc="25" dirty="0">
                <a:latin typeface="Arial"/>
                <a:cs typeface="Arial"/>
              </a:rPr>
              <a:t>de </a:t>
            </a:r>
            <a:r>
              <a:rPr sz="1000" b="1" spc="30" dirty="0">
                <a:latin typeface="Arial"/>
                <a:cs typeface="Arial"/>
              </a:rPr>
              <a:t> </a:t>
            </a:r>
            <a:r>
              <a:rPr sz="1000" b="1" spc="20" dirty="0">
                <a:latin typeface="Arial"/>
                <a:cs typeface="Arial"/>
              </a:rPr>
              <a:t>Fabricantes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dirty="0">
                <a:latin typeface="Arial"/>
                <a:cs typeface="Arial"/>
              </a:rPr>
              <a:t>Eléctricos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spc="35" dirty="0">
                <a:latin typeface="Tahoma"/>
                <a:cs typeface="Tahoma"/>
              </a:rPr>
              <a:t>(NEMA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dirty="0">
                <a:latin typeface="Tahoma"/>
                <a:cs typeface="Tahoma"/>
              </a:rPr>
              <a:t>PB-2)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proporcionan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una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construcción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robusta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flexibilidad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servicio.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8165" y="1651411"/>
            <a:ext cx="4234180" cy="680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latin typeface="Tahoma"/>
                <a:cs typeface="Tahoma"/>
              </a:rPr>
              <a:t>Los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tableros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distribución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SB1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están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diseñados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para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adaptarse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a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40" dirty="0">
                <a:latin typeface="Tahoma"/>
                <a:cs typeface="Tahoma"/>
              </a:rPr>
              <a:t>un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espacio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piso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limitado.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Están</a:t>
            </a:r>
            <a:endParaRPr sz="700">
              <a:latin typeface="Tahoma"/>
              <a:cs typeface="Tahoma"/>
            </a:endParaRPr>
          </a:p>
          <a:p>
            <a:pPr marL="12700" marR="20955">
              <a:lnSpc>
                <a:spcPct val="171400"/>
              </a:lnSpc>
            </a:pPr>
            <a:r>
              <a:rPr sz="700" spc="30" dirty="0">
                <a:latin typeface="Tahoma"/>
                <a:cs typeface="Tahoma"/>
              </a:rPr>
              <a:t>disponibles </a:t>
            </a:r>
            <a:r>
              <a:rPr sz="700" spc="20" dirty="0">
                <a:latin typeface="Tahoma"/>
                <a:cs typeface="Tahoma"/>
              </a:rPr>
              <a:t>clasificaciones </a:t>
            </a:r>
            <a:r>
              <a:rPr sz="700" spc="35" dirty="0">
                <a:latin typeface="Tahoma"/>
                <a:cs typeface="Tahoma"/>
              </a:rPr>
              <a:t>de bus </a:t>
            </a:r>
            <a:r>
              <a:rPr sz="700" spc="25" dirty="0">
                <a:latin typeface="Tahoma"/>
                <a:cs typeface="Tahoma"/>
              </a:rPr>
              <a:t>pasante </a:t>
            </a:r>
            <a:r>
              <a:rPr sz="700" spc="35" dirty="0">
                <a:latin typeface="Tahoma"/>
                <a:cs typeface="Tahoma"/>
              </a:rPr>
              <a:t>de </a:t>
            </a:r>
            <a:r>
              <a:rPr sz="700" spc="25" dirty="0">
                <a:latin typeface="Tahoma"/>
                <a:cs typeface="Tahoma"/>
              </a:rPr>
              <a:t>hasta </a:t>
            </a:r>
            <a:r>
              <a:rPr sz="700" spc="15" dirty="0">
                <a:latin typeface="Tahoma"/>
                <a:cs typeface="Tahoma"/>
              </a:rPr>
              <a:t>2000 </a:t>
            </a:r>
            <a:r>
              <a:rPr sz="700" spc="35" dirty="0">
                <a:latin typeface="Tahoma"/>
                <a:cs typeface="Tahoma"/>
              </a:rPr>
              <a:t>amperios </a:t>
            </a:r>
            <a:r>
              <a:rPr sz="700" spc="25" dirty="0">
                <a:latin typeface="Tahoma"/>
                <a:cs typeface="Tahoma"/>
              </a:rPr>
              <a:t>a </a:t>
            </a:r>
            <a:r>
              <a:rPr sz="700" spc="15" dirty="0">
                <a:latin typeface="Tahoma"/>
                <a:cs typeface="Tahoma"/>
              </a:rPr>
              <a:t>600 </a:t>
            </a:r>
            <a:r>
              <a:rPr sz="700" spc="5" dirty="0">
                <a:latin typeface="Tahoma"/>
                <a:cs typeface="Tahoma"/>
              </a:rPr>
              <a:t>VCA. </a:t>
            </a:r>
            <a:r>
              <a:rPr sz="700" spc="25" dirty="0">
                <a:latin typeface="Tahoma"/>
                <a:cs typeface="Tahoma"/>
              </a:rPr>
              <a:t>Los principales </a:t>
            </a:r>
            <a:r>
              <a:rPr sz="700" spc="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dispositivos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protección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están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conectados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frontalmente.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Todas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las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secciones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están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alineadas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hacia </a:t>
            </a:r>
            <a:r>
              <a:rPr sz="700" spc="-204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atrás</a:t>
            </a:r>
            <a:r>
              <a:rPr sz="700" spc="-4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para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que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el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tablero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distribución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pueda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instalarse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contra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una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pared.</a:t>
            </a:r>
            <a:endParaRPr sz="70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8166" y="2742342"/>
            <a:ext cx="4347845" cy="14211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Tahoma"/>
                <a:cs typeface="Tahoma"/>
              </a:rPr>
              <a:t>Los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dispositivos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protección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principal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SB2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y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bus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pasante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tienen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una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capacidad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nominal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endParaRPr sz="750">
              <a:latin typeface="Tahoma"/>
              <a:cs typeface="Tahoma"/>
            </a:endParaRPr>
          </a:p>
          <a:p>
            <a:pPr marL="12700" marR="5080">
              <a:lnSpc>
                <a:spcPct val="160000"/>
              </a:lnSpc>
            </a:pPr>
            <a:r>
              <a:rPr sz="750" spc="25" dirty="0">
                <a:latin typeface="Tahoma"/>
                <a:cs typeface="Tahoma"/>
              </a:rPr>
              <a:t>hasta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4000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amperios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15" dirty="0">
                <a:latin typeface="Tahoma"/>
                <a:cs typeface="Tahoma"/>
              </a:rPr>
              <a:t>600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VCA.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parte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trasera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todas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secciones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se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alinea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como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estándar.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La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alineación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delantera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y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trasera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está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disponible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como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opción.</a:t>
            </a:r>
            <a:endParaRPr sz="7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200">
              <a:latin typeface="Tahoma"/>
              <a:cs typeface="Tahoma"/>
            </a:endParaRPr>
          </a:p>
          <a:p>
            <a:pPr marL="12700" marR="288925">
              <a:lnSpc>
                <a:spcPct val="150000"/>
              </a:lnSpc>
            </a:pPr>
            <a:r>
              <a:rPr sz="800" spc="30" dirty="0">
                <a:latin typeface="Tahoma"/>
                <a:cs typeface="Tahoma"/>
              </a:rPr>
              <a:t>Los tableros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5" dirty="0">
                <a:latin typeface="Tahoma"/>
                <a:cs typeface="Tahoma"/>
              </a:rPr>
              <a:t>distribución </a:t>
            </a:r>
            <a:r>
              <a:rPr sz="800" spc="20" dirty="0">
                <a:latin typeface="Tahoma"/>
                <a:cs typeface="Tahoma"/>
              </a:rPr>
              <a:t>SB3 </a:t>
            </a:r>
            <a:r>
              <a:rPr sz="800" spc="30" dirty="0">
                <a:latin typeface="Tahoma"/>
                <a:cs typeface="Tahoma"/>
              </a:rPr>
              <a:t>ofrecen </a:t>
            </a:r>
            <a:r>
              <a:rPr sz="800" spc="25" dirty="0">
                <a:latin typeface="Tahoma"/>
                <a:cs typeface="Tahoma"/>
              </a:rPr>
              <a:t>la </a:t>
            </a:r>
            <a:r>
              <a:rPr sz="800" spc="40" dirty="0">
                <a:latin typeface="Tahoma"/>
                <a:cs typeface="Tahoma"/>
              </a:rPr>
              <a:t>mayor </a:t>
            </a:r>
            <a:r>
              <a:rPr sz="800" spc="30" dirty="0">
                <a:latin typeface="Tahoma"/>
                <a:cs typeface="Tahoma"/>
              </a:rPr>
              <a:t>variedad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5" dirty="0">
                <a:latin typeface="Tahoma"/>
                <a:cs typeface="Tahoma"/>
              </a:rPr>
              <a:t>opciones </a:t>
            </a:r>
            <a:r>
              <a:rPr sz="800" spc="5" dirty="0">
                <a:latin typeface="Tahoma"/>
                <a:cs typeface="Tahoma"/>
              </a:rPr>
              <a:t>y </a:t>
            </a:r>
            <a:r>
              <a:rPr sz="800" spc="30" dirty="0">
                <a:latin typeface="Tahoma"/>
                <a:cs typeface="Tahoma"/>
              </a:rPr>
              <a:t>están </a:t>
            </a:r>
            <a:r>
              <a:rPr sz="800" spc="35" dirty="0">
                <a:latin typeface="Tahoma"/>
                <a:cs typeface="Tahoma"/>
              </a:rPr>
              <a:t> disponibles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una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clasificación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bus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principal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hasta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6000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amperios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600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VCA.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 </a:t>
            </a:r>
            <a:r>
              <a:rPr sz="800" spc="30" dirty="0">
                <a:latin typeface="Tahoma"/>
                <a:cs typeface="Tahoma"/>
              </a:rPr>
              <a:t>parte trasera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5" dirty="0">
                <a:latin typeface="Tahoma"/>
                <a:cs typeface="Tahoma"/>
              </a:rPr>
              <a:t>todas </a:t>
            </a:r>
            <a:r>
              <a:rPr sz="800" spc="25" dirty="0">
                <a:latin typeface="Tahoma"/>
                <a:cs typeface="Tahoma"/>
              </a:rPr>
              <a:t>las secciones se </a:t>
            </a:r>
            <a:r>
              <a:rPr sz="800" spc="30" dirty="0">
                <a:latin typeface="Tahoma"/>
                <a:cs typeface="Tahoma"/>
              </a:rPr>
              <a:t>alinea </a:t>
            </a:r>
            <a:r>
              <a:rPr sz="800" spc="45" dirty="0">
                <a:latin typeface="Tahoma"/>
                <a:cs typeface="Tahoma"/>
              </a:rPr>
              <a:t>como </a:t>
            </a:r>
            <a:r>
              <a:rPr sz="800" spc="25" dirty="0">
                <a:latin typeface="Tahoma"/>
                <a:cs typeface="Tahoma"/>
              </a:rPr>
              <a:t>estándar. La </a:t>
            </a:r>
            <a:r>
              <a:rPr sz="800" spc="30" dirty="0">
                <a:latin typeface="Tahoma"/>
                <a:cs typeface="Tahoma"/>
              </a:rPr>
              <a:t>alineación </a:t>
            </a:r>
            <a:r>
              <a:rPr sz="800" spc="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delantera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y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trasera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está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disponible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como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opción.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8166" y="4322222"/>
            <a:ext cx="4171315" cy="24041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5880">
              <a:lnSpc>
                <a:spcPct val="141200"/>
              </a:lnSpc>
              <a:spcBef>
                <a:spcPts val="100"/>
              </a:spcBef>
            </a:pPr>
            <a:r>
              <a:rPr sz="850" b="1" spc="5" dirty="0">
                <a:latin typeface="Arial"/>
                <a:cs typeface="Arial"/>
              </a:rPr>
              <a:t>Cuadros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distribución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-75" dirty="0">
                <a:latin typeface="Arial"/>
                <a:cs typeface="Arial"/>
              </a:rPr>
              <a:t>RCS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(conexión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trasera)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spc="35" dirty="0">
                <a:latin typeface="Tahoma"/>
                <a:cs typeface="Tahoma"/>
              </a:rPr>
              <a:t>difieren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diseño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" dirty="0">
                <a:latin typeface="Tahoma"/>
                <a:cs typeface="Tahoma"/>
              </a:rPr>
              <a:t>SB1,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SB2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1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SB3 </a:t>
            </a:r>
            <a:r>
              <a:rPr sz="850" spc="35" dirty="0">
                <a:latin typeface="Tahoma"/>
                <a:cs typeface="Tahoma"/>
              </a:rPr>
              <a:t>principalmente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sección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distribución,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25" dirty="0">
                <a:latin typeface="Tahoma"/>
                <a:cs typeface="Tahoma"/>
              </a:rPr>
              <a:t>utiliza </a:t>
            </a:r>
            <a:r>
              <a:rPr sz="850" spc="35" dirty="0">
                <a:latin typeface="Tahoma"/>
                <a:cs typeface="Tahoma"/>
              </a:rPr>
              <a:t>alimentadores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derivación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montados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individualmente.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Debido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método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montaje,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acceso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 terminales del </a:t>
            </a:r>
            <a:r>
              <a:rPr sz="850" spc="30" dirty="0">
                <a:latin typeface="Tahoma"/>
                <a:cs typeface="Tahoma"/>
              </a:rPr>
              <a:t>cable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salida </a:t>
            </a:r>
            <a:r>
              <a:rPr sz="850" spc="40" dirty="0">
                <a:latin typeface="Tahoma"/>
                <a:cs typeface="Tahoma"/>
              </a:rPr>
              <a:t>debe </a:t>
            </a:r>
            <a:r>
              <a:rPr sz="850" spc="30" dirty="0">
                <a:latin typeface="Tahoma"/>
                <a:cs typeface="Tahoma"/>
              </a:rPr>
              <a:t>realizarse </a:t>
            </a:r>
            <a:r>
              <a:rPr sz="850" spc="35" dirty="0">
                <a:latin typeface="Tahoma"/>
                <a:cs typeface="Tahoma"/>
              </a:rPr>
              <a:t>desde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parte </a:t>
            </a:r>
            <a:r>
              <a:rPr sz="850" spc="30" dirty="0">
                <a:latin typeface="Tahoma"/>
                <a:cs typeface="Tahoma"/>
              </a:rPr>
              <a:t>trasera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 sección </a:t>
            </a:r>
            <a:r>
              <a:rPr sz="850" spc="35" dirty="0">
                <a:latin typeface="Tahoma"/>
                <a:cs typeface="Tahoma"/>
              </a:rPr>
              <a:t>del </a:t>
            </a:r>
            <a:r>
              <a:rPr sz="850" spc="-5" dirty="0">
                <a:latin typeface="Tahoma"/>
                <a:cs typeface="Tahoma"/>
              </a:rPr>
              <a:t>RCS. </a:t>
            </a: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35" dirty="0">
                <a:latin typeface="Tahoma"/>
                <a:cs typeface="Tahoma"/>
              </a:rPr>
              <a:t>tableros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distribución </a:t>
            </a:r>
            <a:r>
              <a:rPr sz="850" spc="5" dirty="0">
                <a:latin typeface="Tahoma"/>
                <a:cs typeface="Tahoma"/>
              </a:rPr>
              <a:t>RCS </a:t>
            </a:r>
            <a:r>
              <a:rPr sz="850" spc="30" dirty="0">
                <a:latin typeface="Tahoma"/>
                <a:cs typeface="Tahoma"/>
              </a:rPr>
              <a:t>están </a:t>
            </a:r>
            <a:r>
              <a:rPr sz="850" spc="35" dirty="0">
                <a:latin typeface="Tahoma"/>
                <a:cs typeface="Tahoma"/>
              </a:rPr>
              <a:t>disponibles con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clasificación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bus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principal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hasta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6000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amperios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600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" dirty="0">
                <a:latin typeface="Tahoma"/>
                <a:cs typeface="Tahoma"/>
              </a:rPr>
              <a:t>VCA.</a:t>
            </a:r>
            <a:endParaRPr sz="850">
              <a:latin typeface="Tahoma"/>
              <a:cs typeface="Tahoma"/>
            </a:endParaRPr>
          </a:p>
          <a:p>
            <a:pPr marL="12700" marR="5080">
              <a:lnSpc>
                <a:spcPct val="133300"/>
              </a:lnSpc>
              <a:spcBef>
                <a:spcPts val="10"/>
              </a:spcBef>
            </a:pP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40" dirty="0">
                <a:latin typeface="Tahoma"/>
                <a:cs typeface="Tahoma"/>
              </a:rPr>
              <a:t>diseño </a:t>
            </a:r>
            <a:r>
              <a:rPr sz="900" spc="50" dirty="0">
                <a:latin typeface="Tahoma"/>
                <a:cs typeface="Tahoma"/>
              </a:rPr>
              <a:t>modular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Siemens </a:t>
            </a:r>
            <a:r>
              <a:rPr sz="900" b="1" spc="20" dirty="0">
                <a:latin typeface="Arial"/>
                <a:cs typeface="Arial"/>
              </a:rPr>
              <a:t>Tablero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20" dirty="0">
                <a:latin typeface="Arial"/>
                <a:cs typeface="Arial"/>
              </a:rPr>
              <a:t>distribución </a:t>
            </a:r>
            <a:r>
              <a:rPr sz="900" b="1" spc="25" dirty="0">
                <a:latin typeface="Arial"/>
                <a:cs typeface="Arial"/>
              </a:rPr>
              <a:t>del </a:t>
            </a:r>
            <a:r>
              <a:rPr sz="900" b="1" spc="20" dirty="0">
                <a:latin typeface="Arial"/>
                <a:cs typeface="Arial"/>
              </a:rPr>
              <a:t>sistema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30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energía integrado </a:t>
            </a:r>
            <a:r>
              <a:rPr sz="900" b="1" spc="-10" dirty="0">
                <a:latin typeface="Arial"/>
                <a:cs typeface="Arial"/>
              </a:rPr>
              <a:t>(IPS) </a:t>
            </a:r>
            <a:r>
              <a:rPr sz="900" spc="40" dirty="0">
                <a:latin typeface="Tahoma"/>
                <a:cs typeface="Tahoma"/>
              </a:rPr>
              <a:t>permite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30" dirty="0">
                <a:latin typeface="Tahoma"/>
                <a:cs typeface="Tahoma"/>
              </a:rPr>
              <a:t>el cliente </a:t>
            </a:r>
            <a:r>
              <a:rPr sz="900" spc="35" dirty="0">
                <a:latin typeface="Tahoma"/>
                <a:cs typeface="Tahoma"/>
              </a:rPr>
              <a:t>integre </a:t>
            </a:r>
            <a:r>
              <a:rPr sz="900" spc="40" dirty="0">
                <a:latin typeface="Tahoma"/>
                <a:cs typeface="Tahoma"/>
              </a:rPr>
              <a:t>equipos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distribución </a:t>
            </a:r>
            <a:r>
              <a:rPr sz="900" spc="20" dirty="0">
                <a:latin typeface="Tahoma"/>
                <a:cs typeface="Tahoma"/>
              </a:rPr>
              <a:t>eléctrica, </a:t>
            </a:r>
            <a:r>
              <a:rPr sz="900" spc="45" dirty="0">
                <a:latin typeface="Tahoma"/>
                <a:cs typeface="Tahoma"/>
              </a:rPr>
              <a:t>monitoreo 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controles ambientales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normalmente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50" dirty="0">
                <a:latin typeface="Tahoma"/>
                <a:cs typeface="Tahoma"/>
              </a:rPr>
              <a:t>montan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varios </a:t>
            </a:r>
            <a:r>
              <a:rPr sz="900" spc="35" dirty="0">
                <a:latin typeface="Tahoma"/>
                <a:cs typeface="Tahoma"/>
              </a:rPr>
              <a:t>gabinetes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30" dirty="0">
                <a:latin typeface="Tahoma"/>
                <a:cs typeface="Tahoma"/>
              </a:rPr>
              <a:t>línea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tablero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distribución.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clientes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tienen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libertad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configurar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arreglo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mejor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adapte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sus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necesidades.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cableado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interconexión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opcional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instalado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fábrica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está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disponible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reducir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aún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tiempo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instalación.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2386" y="5485543"/>
            <a:ext cx="1692910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5" dirty="0">
                <a:latin typeface="Arial"/>
                <a:cs typeface="Arial"/>
              </a:rPr>
              <a:t>Tablero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distribución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del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sistema</a:t>
            </a:r>
            <a:endParaRPr sz="750">
              <a:latin typeface="Arial"/>
              <a:cs typeface="Arial"/>
            </a:endParaRPr>
          </a:p>
          <a:p>
            <a:pPr marL="12700">
              <a:spcBef>
                <a:spcPts val="540"/>
              </a:spcBef>
            </a:pP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30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energía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30" dirty="0">
                <a:latin typeface="Arial"/>
                <a:cs typeface="Arial"/>
              </a:rPr>
              <a:t>integrado</a:t>
            </a:r>
            <a:r>
              <a:rPr sz="750" b="1" spc="-30" dirty="0">
                <a:latin typeface="Arial"/>
                <a:cs typeface="Arial"/>
              </a:rPr>
              <a:t> </a:t>
            </a:r>
            <a:r>
              <a:rPr sz="750" b="1" spc="-5" dirty="0">
                <a:latin typeface="Arial"/>
                <a:cs typeface="Arial"/>
              </a:rPr>
              <a:t>(IPS)</a:t>
            </a:r>
            <a:endParaRPr sz="7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46526" y="1600423"/>
            <a:ext cx="1567815" cy="1749425"/>
            <a:chOff x="2991925" y="1600422"/>
            <a:chExt cx="1567815" cy="1749425"/>
          </a:xfrm>
        </p:grpSpPr>
        <p:sp>
          <p:nvSpPr>
            <p:cNvPr id="3" name="object 3"/>
            <p:cNvSpPr/>
            <p:nvPr/>
          </p:nvSpPr>
          <p:spPr>
            <a:xfrm>
              <a:off x="2994215" y="1602704"/>
              <a:ext cx="1562735" cy="1744980"/>
            </a:xfrm>
            <a:custGeom>
              <a:avLst/>
              <a:gdLst/>
              <a:ahLst/>
              <a:cxnLst/>
              <a:rect l="l" t="t" r="r" b="b"/>
              <a:pathLst>
                <a:path w="1562735" h="1744979">
                  <a:moveTo>
                    <a:pt x="102616" y="0"/>
                  </a:moveTo>
                  <a:lnTo>
                    <a:pt x="92456" y="1016"/>
                  </a:lnTo>
                  <a:lnTo>
                    <a:pt x="87376" y="1016"/>
                  </a:lnTo>
                  <a:lnTo>
                    <a:pt x="0" y="34213"/>
                  </a:lnTo>
                  <a:lnTo>
                    <a:pt x="0" y="1684185"/>
                  </a:lnTo>
                  <a:lnTo>
                    <a:pt x="70446" y="1741081"/>
                  </a:lnTo>
                  <a:lnTo>
                    <a:pt x="73164" y="1741424"/>
                  </a:lnTo>
                  <a:lnTo>
                    <a:pt x="76187" y="1743468"/>
                  </a:lnTo>
                  <a:lnTo>
                    <a:pt x="92456" y="1743468"/>
                  </a:lnTo>
                  <a:lnTo>
                    <a:pt x="103632" y="1744472"/>
                  </a:lnTo>
                  <a:lnTo>
                    <a:pt x="108712" y="1744472"/>
                  </a:lnTo>
                  <a:lnTo>
                    <a:pt x="1547368" y="1570736"/>
                  </a:lnTo>
                  <a:lnTo>
                    <a:pt x="1562620" y="1566659"/>
                  </a:lnTo>
                  <a:lnTo>
                    <a:pt x="1559560" y="114808"/>
                  </a:lnTo>
                  <a:lnTo>
                    <a:pt x="102616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94211" y="1602708"/>
              <a:ext cx="1562735" cy="1744980"/>
            </a:xfrm>
            <a:custGeom>
              <a:avLst/>
              <a:gdLst/>
              <a:ahLst/>
              <a:cxnLst/>
              <a:rect l="l" t="t" r="r" b="b"/>
              <a:pathLst>
                <a:path w="1562735" h="1744979">
                  <a:moveTo>
                    <a:pt x="0" y="34201"/>
                  </a:moveTo>
                  <a:lnTo>
                    <a:pt x="0" y="1684185"/>
                  </a:lnTo>
                  <a:lnTo>
                    <a:pt x="70446" y="1741081"/>
                  </a:lnTo>
                  <a:lnTo>
                    <a:pt x="73164" y="1741423"/>
                  </a:lnTo>
                  <a:lnTo>
                    <a:pt x="76200" y="1743455"/>
                  </a:lnTo>
                  <a:lnTo>
                    <a:pt x="82296" y="1743455"/>
                  </a:lnTo>
                  <a:lnTo>
                    <a:pt x="88404" y="1743455"/>
                  </a:lnTo>
                  <a:lnTo>
                    <a:pt x="92468" y="1743455"/>
                  </a:lnTo>
                  <a:lnTo>
                    <a:pt x="103644" y="1744459"/>
                  </a:lnTo>
                  <a:lnTo>
                    <a:pt x="108724" y="1744459"/>
                  </a:lnTo>
                  <a:lnTo>
                    <a:pt x="1547380" y="1570723"/>
                  </a:lnTo>
                  <a:lnTo>
                    <a:pt x="1562620" y="1566659"/>
                  </a:lnTo>
                  <a:lnTo>
                    <a:pt x="1559572" y="114807"/>
                  </a:lnTo>
                  <a:lnTo>
                    <a:pt x="115836" y="1015"/>
                  </a:lnTo>
                  <a:lnTo>
                    <a:pt x="102628" y="0"/>
                  </a:lnTo>
                  <a:lnTo>
                    <a:pt x="92468" y="1015"/>
                  </a:lnTo>
                  <a:lnTo>
                    <a:pt x="87388" y="1015"/>
                  </a:lnTo>
                  <a:lnTo>
                    <a:pt x="0" y="342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97844" y="1603720"/>
              <a:ext cx="1443355" cy="1743710"/>
            </a:xfrm>
            <a:custGeom>
              <a:avLst/>
              <a:gdLst/>
              <a:ahLst/>
              <a:cxnLst/>
              <a:rect l="l" t="t" r="r" b="b"/>
              <a:pathLst>
                <a:path w="1443354" h="1743710">
                  <a:moveTo>
                    <a:pt x="12204" y="0"/>
                  </a:moveTo>
                  <a:lnTo>
                    <a:pt x="0" y="1743443"/>
                  </a:lnTo>
                </a:path>
                <a:path w="1443354" h="1743710">
                  <a:moveTo>
                    <a:pt x="1442732" y="113792"/>
                  </a:moveTo>
                  <a:lnTo>
                    <a:pt x="1442732" y="1566672"/>
                  </a:lnTo>
                </a:path>
                <a:path w="1443354" h="1743710">
                  <a:moveTo>
                    <a:pt x="1178585" y="1599184"/>
                  </a:moveTo>
                  <a:lnTo>
                    <a:pt x="1176540" y="93472"/>
                  </a:lnTo>
                </a:path>
                <a:path w="1443354" h="1743710">
                  <a:moveTo>
                    <a:pt x="1128788" y="86360"/>
                  </a:moveTo>
                  <a:lnTo>
                    <a:pt x="1130820" y="1605280"/>
                  </a:lnTo>
                </a:path>
                <a:path w="1443354" h="1743710">
                  <a:moveTo>
                    <a:pt x="551688" y="1674368"/>
                  </a:moveTo>
                  <a:lnTo>
                    <a:pt x="557784" y="40640"/>
                  </a:lnTo>
                </a:path>
                <a:path w="1443354" h="1743710">
                  <a:moveTo>
                    <a:pt x="863612" y="67043"/>
                  </a:moveTo>
                  <a:lnTo>
                    <a:pt x="865644" y="1638808"/>
                  </a:lnTo>
                </a:path>
                <a:path w="1443354" h="1743710">
                  <a:moveTo>
                    <a:pt x="817892" y="1643875"/>
                  </a:moveTo>
                  <a:lnTo>
                    <a:pt x="817892" y="60960"/>
                  </a:lnTo>
                </a:path>
                <a:path w="1443354" h="1743710">
                  <a:moveTo>
                    <a:pt x="506984" y="38608"/>
                  </a:moveTo>
                  <a:lnTo>
                    <a:pt x="500900" y="1683512"/>
                  </a:lnTo>
                </a:path>
                <a:path w="1443354" h="1743710">
                  <a:moveTo>
                    <a:pt x="2044" y="1604251"/>
                  </a:moveTo>
                  <a:lnTo>
                    <a:pt x="500900" y="1545323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01912" y="3239484"/>
              <a:ext cx="495300" cy="60325"/>
            </a:xfrm>
            <a:custGeom>
              <a:avLst/>
              <a:gdLst/>
              <a:ahLst/>
              <a:cxnLst/>
              <a:rect l="l" t="t" r="r" b="b"/>
              <a:pathLst>
                <a:path w="495300" h="60325">
                  <a:moveTo>
                    <a:pt x="0" y="59931"/>
                  </a:moveTo>
                  <a:lnTo>
                    <a:pt x="494804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210632" y="1758155"/>
              <a:ext cx="3175" cy="1432560"/>
            </a:xfrm>
            <a:custGeom>
              <a:avLst/>
              <a:gdLst/>
              <a:ahLst/>
              <a:cxnLst/>
              <a:rect l="l" t="t" r="r" b="b"/>
              <a:pathLst>
                <a:path w="3175" h="1432560">
                  <a:moveTo>
                    <a:pt x="0" y="1432559"/>
                  </a:moveTo>
                  <a:lnTo>
                    <a:pt x="3048" y="0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111054" y="1751035"/>
              <a:ext cx="492125" cy="27940"/>
            </a:xfrm>
            <a:custGeom>
              <a:avLst/>
              <a:gdLst/>
              <a:ahLst/>
              <a:cxnLst/>
              <a:rect l="l" t="t" r="r" b="b"/>
              <a:pathLst>
                <a:path w="492125" h="27939">
                  <a:moveTo>
                    <a:pt x="0" y="0"/>
                  </a:moveTo>
                  <a:lnTo>
                    <a:pt x="491744" y="27432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10632" y="1774402"/>
              <a:ext cx="299085" cy="1383030"/>
            </a:xfrm>
            <a:custGeom>
              <a:avLst/>
              <a:gdLst/>
              <a:ahLst/>
              <a:cxnLst/>
              <a:rect l="l" t="t" r="r" b="b"/>
              <a:pathLst>
                <a:path w="299085" h="1383030">
                  <a:moveTo>
                    <a:pt x="298704" y="0"/>
                  </a:moveTo>
                  <a:lnTo>
                    <a:pt x="292608" y="1382776"/>
                  </a:lnTo>
                </a:path>
                <a:path w="299085" h="1383030">
                  <a:moveTo>
                    <a:pt x="0" y="1369568"/>
                  </a:moveTo>
                  <a:lnTo>
                    <a:pt x="293624" y="1339100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11649" y="3000724"/>
              <a:ext cx="290830" cy="25400"/>
            </a:xfrm>
            <a:custGeom>
              <a:avLst/>
              <a:gdLst/>
              <a:ahLst/>
              <a:cxnLst/>
              <a:rect l="l" t="t" r="r" b="b"/>
              <a:pathLst>
                <a:path w="290829" h="25400">
                  <a:moveTo>
                    <a:pt x="-6350" y="12700"/>
                  </a:moveTo>
                  <a:lnTo>
                    <a:pt x="296913" y="12700"/>
                  </a:lnTo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210633" y="2895047"/>
              <a:ext cx="294005" cy="24765"/>
            </a:xfrm>
            <a:custGeom>
              <a:avLst/>
              <a:gdLst/>
              <a:ahLst/>
              <a:cxnLst/>
              <a:rect l="l" t="t" r="r" b="b"/>
              <a:pathLst>
                <a:path w="294004" h="24764">
                  <a:moveTo>
                    <a:pt x="-6350" y="12192"/>
                  </a:moveTo>
                  <a:lnTo>
                    <a:pt x="299974" y="12192"/>
                  </a:lnTo>
                </a:path>
              </a:pathLst>
            </a:custGeom>
            <a:ln w="370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210633" y="2791415"/>
              <a:ext cx="295910" cy="20320"/>
            </a:xfrm>
            <a:custGeom>
              <a:avLst/>
              <a:gdLst/>
              <a:ahLst/>
              <a:cxnLst/>
              <a:rect l="l" t="t" r="r" b="b"/>
              <a:pathLst>
                <a:path w="295910" h="20319">
                  <a:moveTo>
                    <a:pt x="-6350" y="10160"/>
                  </a:moveTo>
                  <a:lnTo>
                    <a:pt x="302005" y="10160"/>
                  </a:lnTo>
                </a:path>
              </a:pathLst>
            </a:custGeom>
            <a:ln w="3302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10633" y="1808956"/>
              <a:ext cx="299085" cy="919480"/>
            </a:xfrm>
            <a:custGeom>
              <a:avLst/>
              <a:gdLst/>
              <a:ahLst/>
              <a:cxnLst/>
              <a:rect l="l" t="t" r="r" b="b"/>
              <a:pathLst>
                <a:path w="299085" h="919480">
                  <a:moveTo>
                    <a:pt x="1016" y="919480"/>
                  </a:moveTo>
                  <a:lnTo>
                    <a:pt x="293624" y="905243"/>
                  </a:lnTo>
                </a:path>
                <a:path w="299085" h="919480">
                  <a:moveTo>
                    <a:pt x="1016" y="838200"/>
                  </a:moveTo>
                  <a:lnTo>
                    <a:pt x="294640" y="827011"/>
                  </a:lnTo>
                </a:path>
                <a:path w="299085" h="919480">
                  <a:moveTo>
                    <a:pt x="1016" y="647179"/>
                  </a:moveTo>
                  <a:lnTo>
                    <a:pt x="294640" y="642099"/>
                  </a:lnTo>
                </a:path>
                <a:path w="299085" h="919480">
                  <a:moveTo>
                    <a:pt x="0" y="454152"/>
                  </a:moveTo>
                  <a:lnTo>
                    <a:pt x="295656" y="453136"/>
                  </a:lnTo>
                </a:path>
                <a:path w="299085" h="919480">
                  <a:moveTo>
                    <a:pt x="2019" y="263144"/>
                  </a:moveTo>
                  <a:lnTo>
                    <a:pt x="296659" y="268211"/>
                  </a:lnTo>
                </a:path>
                <a:path w="299085" h="919480">
                  <a:moveTo>
                    <a:pt x="4064" y="96520"/>
                  </a:moveTo>
                  <a:lnTo>
                    <a:pt x="298704" y="107683"/>
                  </a:lnTo>
                </a:path>
                <a:path w="299085" h="919480">
                  <a:moveTo>
                    <a:pt x="4064" y="0"/>
                  </a:moveTo>
                  <a:lnTo>
                    <a:pt x="297688" y="14211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98288" y="2468345"/>
              <a:ext cx="67310" cy="10160"/>
            </a:xfrm>
            <a:custGeom>
              <a:avLst/>
              <a:gdLst/>
              <a:ahLst/>
              <a:cxnLst/>
              <a:rect l="l" t="t" r="r" b="b"/>
              <a:pathLst>
                <a:path w="67310" h="10160">
                  <a:moveTo>
                    <a:pt x="0" y="0"/>
                  </a:moveTo>
                  <a:lnTo>
                    <a:pt x="67043" y="1014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998285" y="2468337"/>
              <a:ext cx="67310" cy="10160"/>
            </a:xfrm>
            <a:custGeom>
              <a:avLst/>
              <a:gdLst/>
              <a:ahLst/>
              <a:cxnLst/>
              <a:rect l="l" t="t" r="r" b="b"/>
              <a:pathLst>
                <a:path w="67310" h="10160">
                  <a:moveTo>
                    <a:pt x="0" y="0"/>
                  </a:moveTo>
                  <a:lnTo>
                    <a:pt x="67043" y="1016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111054" y="1657572"/>
              <a:ext cx="494030" cy="33655"/>
            </a:xfrm>
            <a:custGeom>
              <a:avLst/>
              <a:gdLst/>
              <a:ahLst/>
              <a:cxnLst/>
              <a:rect l="l" t="t" r="r" b="b"/>
              <a:pathLst>
                <a:path w="494029" h="33655">
                  <a:moveTo>
                    <a:pt x="0" y="0"/>
                  </a:moveTo>
                  <a:lnTo>
                    <a:pt x="493776" y="3352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111054" y="1657572"/>
              <a:ext cx="494030" cy="33655"/>
            </a:xfrm>
            <a:custGeom>
              <a:avLst/>
              <a:gdLst/>
              <a:ahLst/>
              <a:cxnLst/>
              <a:rect l="l" t="t" r="r" b="b"/>
              <a:pathLst>
                <a:path w="494029" h="33655">
                  <a:moveTo>
                    <a:pt x="0" y="0"/>
                  </a:moveTo>
                  <a:lnTo>
                    <a:pt x="493776" y="33528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132594" y="1669884"/>
              <a:ext cx="384810" cy="73025"/>
            </a:xfrm>
            <a:custGeom>
              <a:avLst/>
              <a:gdLst/>
              <a:ahLst/>
              <a:cxnLst/>
              <a:rect l="l" t="t" r="r" b="b"/>
              <a:pathLst>
                <a:path w="384810" h="73025">
                  <a:moveTo>
                    <a:pt x="7353" y="59626"/>
                  </a:moveTo>
                  <a:lnTo>
                    <a:pt x="0" y="59626"/>
                  </a:lnTo>
                  <a:lnTo>
                    <a:pt x="0" y="66662"/>
                  </a:lnTo>
                  <a:lnTo>
                    <a:pt x="7353" y="67271"/>
                  </a:lnTo>
                  <a:lnTo>
                    <a:pt x="7353" y="59626"/>
                  </a:lnTo>
                  <a:close/>
                </a:path>
                <a:path w="384810" h="73025">
                  <a:moveTo>
                    <a:pt x="7353" y="50050"/>
                  </a:moveTo>
                  <a:lnTo>
                    <a:pt x="0" y="49428"/>
                  </a:lnTo>
                  <a:lnTo>
                    <a:pt x="0" y="57086"/>
                  </a:lnTo>
                  <a:lnTo>
                    <a:pt x="7353" y="57708"/>
                  </a:lnTo>
                  <a:lnTo>
                    <a:pt x="7353" y="50050"/>
                  </a:lnTo>
                  <a:close/>
                </a:path>
                <a:path w="384810" h="73025">
                  <a:moveTo>
                    <a:pt x="7353" y="39865"/>
                  </a:moveTo>
                  <a:lnTo>
                    <a:pt x="0" y="39560"/>
                  </a:lnTo>
                  <a:lnTo>
                    <a:pt x="0" y="47231"/>
                  </a:lnTo>
                  <a:lnTo>
                    <a:pt x="7353" y="47523"/>
                  </a:lnTo>
                  <a:lnTo>
                    <a:pt x="7353" y="39865"/>
                  </a:lnTo>
                  <a:close/>
                </a:path>
                <a:path w="384810" h="73025">
                  <a:moveTo>
                    <a:pt x="7353" y="30302"/>
                  </a:moveTo>
                  <a:lnTo>
                    <a:pt x="0" y="29667"/>
                  </a:lnTo>
                  <a:lnTo>
                    <a:pt x="0" y="37299"/>
                  </a:lnTo>
                  <a:lnTo>
                    <a:pt x="7353" y="37947"/>
                  </a:lnTo>
                  <a:lnTo>
                    <a:pt x="7353" y="30302"/>
                  </a:lnTo>
                  <a:close/>
                </a:path>
                <a:path w="384810" h="73025">
                  <a:moveTo>
                    <a:pt x="7353" y="20421"/>
                  </a:moveTo>
                  <a:lnTo>
                    <a:pt x="0" y="19748"/>
                  </a:lnTo>
                  <a:lnTo>
                    <a:pt x="0" y="27419"/>
                  </a:lnTo>
                  <a:lnTo>
                    <a:pt x="7353" y="27724"/>
                  </a:lnTo>
                  <a:lnTo>
                    <a:pt x="7353" y="20421"/>
                  </a:lnTo>
                  <a:close/>
                </a:path>
                <a:path w="384810" h="73025">
                  <a:moveTo>
                    <a:pt x="7353" y="10553"/>
                  </a:moveTo>
                  <a:lnTo>
                    <a:pt x="0" y="9867"/>
                  </a:lnTo>
                  <a:lnTo>
                    <a:pt x="0" y="17233"/>
                  </a:lnTo>
                  <a:lnTo>
                    <a:pt x="7353" y="17856"/>
                  </a:lnTo>
                  <a:lnTo>
                    <a:pt x="7353" y="10553"/>
                  </a:lnTo>
                  <a:close/>
                </a:path>
                <a:path w="384810" h="73025">
                  <a:moveTo>
                    <a:pt x="7353" y="622"/>
                  </a:moveTo>
                  <a:lnTo>
                    <a:pt x="0" y="0"/>
                  </a:lnTo>
                  <a:lnTo>
                    <a:pt x="0" y="7658"/>
                  </a:lnTo>
                  <a:lnTo>
                    <a:pt x="7353" y="7988"/>
                  </a:lnTo>
                  <a:lnTo>
                    <a:pt x="7353" y="622"/>
                  </a:lnTo>
                  <a:close/>
                </a:path>
                <a:path w="384810" h="73025">
                  <a:moveTo>
                    <a:pt x="16916" y="60579"/>
                  </a:moveTo>
                  <a:lnTo>
                    <a:pt x="9563" y="59969"/>
                  </a:lnTo>
                  <a:lnTo>
                    <a:pt x="9563" y="67602"/>
                  </a:lnTo>
                  <a:lnTo>
                    <a:pt x="16916" y="67957"/>
                  </a:lnTo>
                  <a:lnTo>
                    <a:pt x="16916" y="60579"/>
                  </a:lnTo>
                  <a:close/>
                </a:path>
                <a:path w="384810" h="73025">
                  <a:moveTo>
                    <a:pt x="16916" y="50723"/>
                  </a:moveTo>
                  <a:lnTo>
                    <a:pt x="9563" y="50050"/>
                  </a:lnTo>
                  <a:lnTo>
                    <a:pt x="9563" y="57721"/>
                  </a:lnTo>
                  <a:lnTo>
                    <a:pt x="16916" y="58039"/>
                  </a:lnTo>
                  <a:lnTo>
                    <a:pt x="16916" y="50723"/>
                  </a:lnTo>
                  <a:close/>
                </a:path>
                <a:path w="384810" h="73025">
                  <a:moveTo>
                    <a:pt x="16916" y="40830"/>
                  </a:moveTo>
                  <a:lnTo>
                    <a:pt x="9563" y="40170"/>
                  </a:lnTo>
                  <a:lnTo>
                    <a:pt x="9563" y="47840"/>
                  </a:lnTo>
                  <a:lnTo>
                    <a:pt x="16916" y="48145"/>
                  </a:lnTo>
                  <a:lnTo>
                    <a:pt x="16916" y="40830"/>
                  </a:lnTo>
                  <a:close/>
                </a:path>
                <a:path w="384810" h="73025">
                  <a:moveTo>
                    <a:pt x="16916" y="30924"/>
                  </a:moveTo>
                  <a:lnTo>
                    <a:pt x="9563" y="30314"/>
                  </a:lnTo>
                  <a:lnTo>
                    <a:pt x="9563" y="37960"/>
                  </a:lnTo>
                  <a:lnTo>
                    <a:pt x="16916" y="38265"/>
                  </a:lnTo>
                  <a:lnTo>
                    <a:pt x="16916" y="30924"/>
                  </a:lnTo>
                  <a:close/>
                </a:path>
                <a:path w="384810" h="73025">
                  <a:moveTo>
                    <a:pt x="16916" y="21031"/>
                  </a:moveTo>
                  <a:lnTo>
                    <a:pt x="9563" y="20421"/>
                  </a:lnTo>
                  <a:lnTo>
                    <a:pt x="9563" y="28067"/>
                  </a:lnTo>
                  <a:lnTo>
                    <a:pt x="16916" y="28702"/>
                  </a:lnTo>
                  <a:lnTo>
                    <a:pt x="16916" y="21031"/>
                  </a:lnTo>
                  <a:close/>
                </a:path>
                <a:path w="384810" h="73025">
                  <a:moveTo>
                    <a:pt x="16916" y="11150"/>
                  </a:moveTo>
                  <a:lnTo>
                    <a:pt x="9563" y="10553"/>
                  </a:lnTo>
                  <a:lnTo>
                    <a:pt x="9563" y="18148"/>
                  </a:lnTo>
                  <a:lnTo>
                    <a:pt x="16916" y="18516"/>
                  </a:lnTo>
                  <a:lnTo>
                    <a:pt x="16916" y="11150"/>
                  </a:lnTo>
                  <a:close/>
                </a:path>
                <a:path w="384810" h="73025">
                  <a:moveTo>
                    <a:pt x="16916" y="1282"/>
                  </a:moveTo>
                  <a:lnTo>
                    <a:pt x="9563" y="609"/>
                  </a:lnTo>
                  <a:lnTo>
                    <a:pt x="9563" y="8280"/>
                  </a:lnTo>
                  <a:lnTo>
                    <a:pt x="16916" y="8928"/>
                  </a:lnTo>
                  <a:lnTo>
                    <a:pt x="16916" y="1282"/>
                  </a:lnTo>
                  <a:close/>
                </a:path>
                <a:path w="384810" h="73025">
                  <a:moveTo>
                    <a:pt x="26784" y="61226"/>
                  </a:moveTo>
                  <a:lnTo>
                    <a:pt x="19126" y="60591"/>
                  </a:lnTo>
                  <a:lnTo>
                    <a:pt x="19126" y="68262"/>
                  </a:lnTo>
                  <a:lnTo>
                    <a:pt x="26784" y="68567"/>
                  </a:lnTo>
                  <a:lnTo>
                    <a:pt x="26784" y="61226"/>
                  </a:lnTo>
                  <a:close/>
                </a:path>
                <a:path w="384810" h="73025">
                  <a:moveTo>
                    <a:pt x="26784" y="51346"/>
                  </a:moveTo>
                  <a:lnTo>
                    <a:pt x="19126" y="50723"/>
                  </a:lnTo>
                  <a:lnTo>
                    <a:pt x="19126" y="58039"/>
                  </a:lnTo>
                  <a:lnTo>
                    <a:pt x="26784" y="58674"/>
                  </a:lnTo>
                  <a:lnTo>
                    <a:pt x="26784" y="51346"/>
                  </a:lnTo>
                  <a:close/>
                </a:path>
                <a:path w="384810" h="73025">
                  <a:moveTo>
                    <a:pt x="26784" y="41465"/>
                  </a:moveTo>
                  <a:lnTo>
                    <a:pt x="19126" y="40843"/>
                  </a:lnTo>
                  <a:lnTo>
                    <a:pt x="19126" y="48463"/>
                  </a:lnTo>
                  <a:lnTo>
                    <a:pt x="26784" y="48818"/>
                  </a:lnTo>
                  <a:lnTo>
                    <a:pt x="26784" y="41465"/>
                  </a:lnTo>
                  <a:close/>
                </a:path>
                <a:path w="384810" h="73025">
                  <a:moveTo>
                    <a:pt x="26784" y="31572"/>
                  </a:moveTo>
                  <a:lnTo>
                    <a:pt x="19126" y="30911"/>
                  </a:lnTo>
                  <a:lnTo>
                    <a:pt x="19126" y="38595"/>
                  </a:lnTo>
                  <a:lnTo>
                    <a:pt x="26784" y="39230"/>
                  </a:lnTo>
                  <a:lnTo>
                    <a:pt x="26784" y="31572"/>
                  </a:lnTo>
                  <a:close/>
                </a:path>
                <a:path w="384810" h="73025">
                  <a:moveTo>
                    <a:pt x="26784" y="22034"/>
                  </a:moveTo>
                  <a:lnTo>
                    <a:pt x="19126" y="21348"/>
                  </a:lnTo>
                  <a:lnTo>
                    <a:pt x="19126" y="28714"/>
                  </a:lnTo>
                  <a:lnTo>
                    <a:pt x="26784" y="29324"/>
                  </a:lnTo>
                  <a:lnTo>
                    <a:pt x="26784" y="22034"/>
                  </a:lnTo>
                  <a:close/>
                </a:path>
                <a:path w="384810" h="73025">
                  <a:moveTo>
                    <a:pt x="26784" y="11785"/>
                  </a:moveTo>
                  <a:lnTo>
                    <a:pt x="19126" y="11455"/>
                  </a:lnTo>
                  <a:lnTo>
                    <a:pt x="19126" y="18821"/>
                  </a:lnTo>
                  <a:lnTo>
                    <a:pt x="26784" y="19443"/>
                  </a:lnTo>
                  <a:lnTo>
                    <a:pt x="26784" y="11785"/>
                  </a:lnTo>
                  <a:close/>
                </a:path>
                <a:path w="384810" h="73025">
                  <a:moveTo>
                    <a:pt x="26784" y="2222"/>
                  </a:moveTo>
                  <a:lnTo>
                    <a:pt x="19126" y="1600"/>
                  </a:lnTo>
                  <a:lnTo>
                    <a:pt x="19126" y="8940"/>
                  </a:lnTo>
                  <a:lnTo>
                    <a:pt x="26784" y="9563"/>
                  </a:lnTo>
                  <a:lnTo>
                    <a:pt x="26784" y="2222"/>
                  </a:lnTo>
                  <a:close/>
                </a:path>
                <a:path w="384810" h="73025">
                  <a:moveTo>
                    <a:pt x="36068" y="61556"/>
                  </a:moveTo>
                  <a:lnTo>
                    <a:pt x="28702" y="61556"/>
                  </a:lnTo>
                  <a:lnTo>
                    <a:pt x="28702" y="68567"/>
                  </a:lnTo>
                  <a:lnTo>
                    <a:pt x="36068" y="69176"/>
                  </a:lnTo>
                  <a:lnTo>
                    <a:pt x="36068" y="61556"/>
                  </a:lnTo>
                  <a:close/>
                </a:path>
                <a:path w="384810" h="73025">
                  <a:moveTo>
                    <a:pt x="36068" y="51993"/>
                  </a:moveTo>
                  <a:lnTo>
                    <a:pt x="28702" y="51346"/>
                  </a:lnTo>
                  <a:lnTo>
                    <a:pt x="28702" y="59016"/>
                  </a:lnTo>
                  <a:lnTo>
                    <a:pt x="36068" y="59639"/>
                  </a:lnTo>
                  <a:lnTo>
                    <a:pt x="36068" y="51993"/>
                  </a:lnTo>
                  <a:close/>
                </a:path>
                <a:path w="384810" h="73025">
                  <a:moveTo>
                    <a:pt x="36068" y="42075"/>
                  </a:moveTo>
                  <a:lnTo>
                    <a:pt x="28702" y="41770"/>
                  </a:lnTo>
                  <a:lnTo>
                    <a:pt x="28702" y="48818"/>
                  </a:lnTo>
                  <a:lnTo>
                    <a:pt x="36068" y="49441"/>
                  </a:lnTo>
                  <a:lnTo>
                    <a:pt x="36068" y="42075"/>
                  </a:lnTo>
                  <a:close/>
                </a:path>
                <a:path w="384810" h="73025">
                  <a:moveTo>
                    <a:pt x="36068" y="32524"/>
                  </a:moveTo>
                  <a:lnTo>
                    <a:pt x="28702" y="31902"/>
                  </a:lnTo>
                  <a:lnTo>
                    <a:pt x="28702" y="39243"/>
                  </a:lnTo>
                  <a:lnTo>
                    <a:pt x="36068" y="39865"/>
                  </a:lnTo>
                  <a:lnTo>
                    <a:pt x="36068" y="32524"/>
                  </a:lnTo>
                  <a:close/>
                </a:path>
                <a:path w="384810" h="73025">
                  <a:moveTo>
                    <a:pt x="36068" y="22313"/>
                  </a:moveTo>
                  <a:lnTo>
                    <a:pt x="28702" y="22021"/>
                  </a:lnTo>
                  <a:lnTo>
                    <a:pt x="28702" y="29311"/>
                  </a:lnTo>
                  <a:lnTo>
                    <a:pt x="36068" y="29984"/>
                  </a:lnTo>
                  <a:lnTo>
                    <a:pt x="36068" y="22313"/>
                  </a:lnTo>
                  <a:close/>
                </a:path>
                <a:path w="384810" h="73025">
                  <a:moveTo>
                    <a:pt x="36068" y="12763"/>
                  </a:moveTo>
                  <a:lnTo>
                    <a:pt x="28702" y="12141"/>
                  </a:lnTo>
                  <a:lnTo>
                    <a:pt x="28702" y="19443"/>
                  </a:lnTo>
                  <a:lnTo>
                    <a:pt x="36068" y="20421"/>
                  </a:lnTo>
                  <a:lnTo>
                    <a:pt x="36068" y="12763"/>
                  </a:lnTo>
                  <a:close/>
                </a:path>
                <a:path w="384810" h="73025">
                  <a:moveTo>
                    <a:pt x="36068" y="2882"/>
                  </a:moveTo>
                  <a:lnTo>
                    <a:pt x="28702" y="2565"/>
                  </a:lnTo>
                  <a:lnTo>
                    <a:pt x="28702" y="9563"/>
                  </a:lnTo>
                  <a:lnTo>
                    <a:pt x="36068" y="10185"/>
                  </a:lnTo>
                  <a:lnTo>
                    <a:pt x="36068" y="2882"/>
                  </a:lnTo>
                  <a:close/>
                </a:path>
                <a:path w="384810" h="73025">
                  <a:moveTo>
                    <a:pt x="45618" y="62509"/>
                  </a:moveTo>
                  <a:lnTo>
                    <a:pt x="38265" y="61887"/>
                  </a:lnTo>
                  <a:lnTo>
                    <a:pt x="38265" y="69189"/>
                  </a:lnTo>
                  <a:lnTo>
                    <a:pt x="45618" y="69862"/>
                  </a:lnTo>
                  <a:lnTo>
                    <a:pt x="45618" y="62509"/>
                  </a:lnTo>
                  <a:close/>
                </a:path>
                <a:path w="384810" h="73025">
                  <a:moveTo>
                    <a:pt x="45618" y="52628"/>
                  </a:moveTo>
                  <a:lnTo>
                    <a:pt x="38265" y="52324"/>
                  </a:lnTo>
                  <a:lnTo>
                    <a:pt x="38265" y="59626"/>
                  </a:lnTo>
                  <a:lnTo>
                    <a:pt x="45618" y="59969"/>
                  </a:lnTo>
                  <a:lnTo>
                    <a:pt x="45618" y="52628"/>
                  </a:lnTo>
                  <a:close/>
                </a:path>
                <a:path w="384810" h="73025">
                  <a:moveTo>
                    <a:pt x="45618" y="42748"/>
                  </a:moveTo>
                  <a:lnTo>
                    <a:pt x="38265" y="42075"/>
                  </a:lnTo>
                  <a:lnTo>
                    <a:pt x="38265" y="49745"/>
                  </a:lnTo>
                  <a:lnTo>
                    <a:pt x="45618" y="50419"/>
                  </a:lnTo>
                  <a:lnTo>
                    <a:pt x="45618" y="42748"/>
                  </a:lnTo>
                  <a:close/>
                </a:path>
                <a:path w="384810" h="73025">
                  <a:moveTo>
                    <a:pt x="45618" y="32867"/>
                  </a:moveTo>
                  <a:lnTo>
                    <a:pt x="38265" y="32512"/>
                  </a:lnTo>
                  <a:lnTo>
                    <a:pt x="38265" y="39865"/>
                  </a:lnTo>
                  <a:lnTo>
                    <a:pt x="45618" y="40487"/>
                  </a:lnTo>
                  <a:lnTo>
                    <a:pt x="45618" y="32867"/>
                  </a:lnTo>
                  <a:close/>
                </a:path>
                <a:path w="384810" h="73025">
                  <a:moveTo>
                    <a:pt x="45618" y="23304"/>
                  </a:moveTo>
                  <a:lnTo>
                    <a:pt x="38265" y="22618"/>
                  </a:lnTo>
                  <a:lnTo>
                    <a:pt x="38265" y="29984"/>
                  </a:lnTo>
                  <a:lnTo>
                    <a:pt x="45618" y="30607"/>
                  </a:lnTo>
                  <a:lnTo>
                    <a:pt x="45618" y="23304"/>
                  </a:lnTo>
                  <a:close/>
                </a:path>
                <a:path w="384810" h="73025">
                  <a:moveTo>
                    <a:pt x="45618" y="13385"/>
                  </a:moveTo>
                  <a:lnTo>
                    <a:pt x="38265" y="13055"/>
                  </a:lnTo>
                  <a:lnTo>
                    <a:pt x="38265" y="20421"/>
                  </a:lnTo>
                  <a:lnTo>
                    <a:pt x="45618" y="20726"/>
                  </a:lnTo>
                  <a:lnTo>
                    <a:pt x="45618" y="13385"/>
                  </a:lnTo>
                  <a:close/>
                </a:path>
                <a:path w="384810" h="73025">
                  <a:moveTo>
                    <a:pt x="45618" y="3822"/>
                  </a:moveTo>
                  <a:lnTo>
                    <a:pt x="38265" y="2882"/>
                  </a:lnTo>
                  <a:lnTo>
                    <a:pt x="38265" y="10553"/>
                  </a:lnTo>
                  <a:lnTo>
                    <a:pt x="45618" y="11163"/>
                  </a:lnTo>
                  <a:lnTo>
                    <a:pt x="45618" y="3822"/>
                  </a:lnTo>
                  <a:close/>
                </a:path>
                <a:path w="384810" h="73025">
                  <a:moveTo>
                    <a:pt x="55194" y="63157"/>
                  </a:moveTo>
                  <a:lnTo>
                    <a:pt x="47840" y="62509"/>
                  </a:lnTo>
                  <a:lnTo>
                    <a:pt x="47840" y="70167"/>
                  </a:lnTo>
                  <a:lnTo>
                    <a:pt x="55194" y="70472"/>
                  </a:lnTo>
                  <a:lnTo>
                    <a:pt x="55194" y="63157"/>
                  </a:lnTo>
                  <a:close/>
                </a:path>
                <a:path w="384810" h="73025">
                  <a:moveTo>
                    <a:pt x="55194" y="53238"/>
                  </a:moveTo>
                  <a:lnTo>
                    <a:pt x="47840" y="52628"/>
                  </a:lnTo>
                  <a:lnTo>
                    <a:pt x="47840" y="59969"/>
                  </a:lnTo>
                  <a:lnTo>
                    <a:pt x="55194" y="60591"/>
                  </a:lnTo>
                  <a:lnTo>
                    <a:pt x="55194" y="53238"/>
                  </a:lnTo>
                  <a:close/>
                </a:path>
                <a:path w="384810" h="73025">
                  <a:moveTo>
                    <a:pt x="55194" y="43675"/>
                  </a:moveTo>
                  <a:lnTo>
                    <a:pt x="47840" y="43053"/>
                  </a:lnTo>
                  <a:lnTo>
                    <a:pt x="47840" y="50419"/>
                  </a:lnTo>
                  <a:lnTo>
                    <a:pt x="55194" y="50723"/>
                  </a:lnTo>
                  <a:lnTo>
                    <a:pt x="55194" y="43675"/>
                  </a:lnTo>
                  <a:close/>
                </a:path>
                <a:path w="384810" h="73025">
                  <a:moveTo>
                    <a:pt x="55194" y="33807"/>
                  </a:moveTo>
                  <a:lnTo>
                    <a:pt x="47840" y="33185"/>
                  </a:lnTo>
                  <a:lnTo>
                    <a:pt x="47840" y="40500"/>
                  </a:lnTo>
                  <a:lnTo>
                    <a:pt x="55194" y="41148"/>
                  </a:lnTo>
                  <a:lnTo>
                    <a:pt x="55194" y="33807"/>
                  </a:lnTo>
                  <a:close/>
                </a:path>
                <a:path w="384810" h="73025">
                  <a:moveTo>
                    <a:pt x="55194" y="23914"/>
                  </a:moveTo>
                  <a:lnTo>
                    <a:pt x="47840" y="23609"/>
                  </a:lnTo>
                  <a:lnTo>
                    <a:pt x="47840" y="30911"/>
                  </a:lnTo>
                  <a:lnTo>
                    <a:pt x="55194" y="31267"/>
                  </a:lnTo>
                  <a:lnTo>
                    <a:pt x="55194" y="23914"/>
                  </a:lnTo>
                  <a:close/>
                </a:path>
                <a:path w="384810" h="73025">
                  <a:moveTo>
                    <a:pt x="55194" y="14033"/>
                  </a:moveTo>
                  <a:lnTo>
                    <a:pt x="47840" y="13385"/>
                  </a:lnTo>
                  <a:lnTo>
                    <a:pt x="47840" y="21043"/>
                  </a:lnTo>
                  <a:lnTo>
                    <a:pt x="55194" y="21704"/>
                  </a:lnTo>
                  <a:lnTo>
                    <a:pt x="55194" y="14033"/>
                  </a:lnTo>
                  <a:close/>
                </a:path>
                <a:path w="384810" h="73025">
                  <a:moveTo>
                    <a:pt x="55194" y="4483"/>
                  </a:moveTo>
                  <a:lnTo>
                    <a:pt x="47840" y="3822"/>
                  </a:lnTo>
                  <a:lnTo>
                    <a:pt x="47840" y="11468"/>
                  </a:lnTo>
                  <a:lnTo>
                    <a:pt x="55194" y="11785"/>
                  </a:lnTo>
                  <a:lnTo>
                    <a:pt x="55194" y="4483"/>
                  </a:lnTo>
                  <a:close/>
                </a:path>
                <a:path w="384810" h="73025">
                  <a:moveTo>
                    <a:pt x="64401" y="63461"/>
                  </a:moveTo>
                  <a:lnTo>
                    <a:pt x="57099" y="63157"/>
                  </a:lnTo>
                  <a:lnTo>
                    <a:pt x="57099" y="70472"/>
                  </a:lnTo>
                  <a:lnTo>
                    <a:pt x="64401" y="70777"/>
                  </a:lnTo>
                  <a:lnTo>
                    <a:pt x="64401" y="63461"/>
                  </a:lnTo>
                  <a:close/>
                </a:path>
                <a:path w="384810" h="73025">
                  <a:moveTo>
                    <a:pt x="64401" y="53911"/>
                  </a:moveTo>
                  <a:lnTo>
                    <a:pt x="57099" y="53238"/>
                  </a:lnTo>
                  <a:lnTo>
                    <a:pt x="57099" y="60921"/>
                  </a:lnTo>
                  <a:lnTo>
                    <a:pt x="64401" y="61214"/>
                  </a:lnTo>
                  <a:lnTo>
                    <a:pt x="64401" y="53911"/>
                  </a:lnTo>
                  <a:close/>
                </a:path>
                <a:path w="384810" h="73025">
                  <a:moveTo>
                    <a:pt x="64401" y="44018"/>
                  </a:moveTo>
                  <a:lnTo>
                    <a:pt x="57099" y="43662"/>
                  </a:lnTo>
                  <a:lnTo>
                    <a:pt x="57099" y="51028"/>
                  </a:lnTo>
                  <a:lnTo>
                    <a:pt x="64401" y="51333"/>
                  </a:lnTo>
                  <a:lnTo>
                    <a:pt x="64401" y="44018"/>
                  </a:lnTo>
                  <a:close/>
                </a:path>
                <a:path w="384810" h="73025">
                  <a:moveTo>
                    <a:pt x="64401" y="34455"/>
                  </a:moveTo>
                  <a:lnTo>
                    <a:pt x="57099" y="33794"/>
                  </a:lnTo>
                  <a:lnTo>
                    <a:pt x="57099" y="41465"/>
                  </a:lnTo>
                  <a:lnTo>
                    <a:pt x="64401" y="41757"/>
                  </a:lnTo>
                  <a:lnTo>
                    <a:pt x="64401" y="34455"/>
                  </a:lnTo>
                  <a:close/>
                </a:path>
                <a:path w="384810" h="73025">
                  <a:moveTo>
                    <a:pt x="64401" y="24549"/>
                  </a:moveTo>
                  <a:lnTo>
                    <a:pt x="57099" y="23926"/>
                  </a:lnTo>
                  <a:lnTo>
                    <a:pt x="57099" y="31584"/>
                  </a:lnTo>
                  <a:lnTo>
                    <a:pt x="64401" y="32207"/>
                  </a:lnTo>
                  <a:lnTo>
                    <a:pt x="64401" y="24549"/>
                  </a:lnTo>
                  <a:close/>
                </a:path>
                <a:path w="384810" h="73025">
                  <a:moveTo>
                    <a:pt x="64401" y="14986"/>
                  </a:moveTo>
                  <a:lnTo>
                    <a:pt x="57099" y="14338"/>
                  </a:lnTo>
                  <a:lnTo>
                    <a:pt x="57099" y="22021"/>
                  </a:lnTo>
                  <a:lnTo>
                    <a:pt x="64401" y="22313"/>
                  </a:lnTo>
                  <a:lnTo>
                    <a:pt x="64401" y="14986"/>
                  </a:lnTo>
                  <a:close/>
                </a:path>
                <a:path w="384810" h="73025">
                  <a:moveTo>
                    <a:pt x="64401" y="5105"/>
                  </a:moveTo>
                  <a:lnTo>
                    <a:pt x="57099" y="4483"/>
                  </a:lnTo>
                  <a:lnTo>
                    <a:pt x="57099" y="11785"/>
                  </a:lnTo>
                  <a:lnTo>
                    <a:pt x="64401" y="12763"/>
                  </a:lnTo>
                  <a:lnTo>
                    <a:pt x="64401" y="5105"/>
                  </a:lnTo>
                  <a:close/>
                </a:path>
                <a:path w="384810" h="73025">
                  <a:moveTo>
                    <a:pt x="73660" y="64084"/>
                  </a:moveTo>
                  <a:lnTo>
                    <a:pt x="66662" y="63779"/>
                  </a:lnTo>
                  <a:lnTo>
                    <a:pt x="66662" y="71132"/>
                  </a:lnTo>
                  <a:lnTo>
                    <a:pt x="73660" y="71755"/>
                  </a:lnTo>
                  <a:lnTo>
                    <a:pt x="73660" y="64084"/>
                  </a:lnTo>
                  <a:close/>
                </a:path>
                <a:path w="384810" h="73025">
                  <a:moveTo>
                    <a:pt x="73660" y="54216"/>
                  </a:moveTo>
                  <a:lnTo>
                    <a:pt x="66662" y="54216"/>
                  </a:lnTo>
                  <a:lnTo>
                    <a:pt x="66662" y="61556"/>
                  </a:lnTo>
                  <a:lnTo>
                    <a:pt x="73660" y="61874"/>
                  </a:lnTo>
                  <a:lnTo>
                    <a:pt x="73660" y="54216"/>
                  </a:lnTo>
                  <a:close/>
                </a:path>
                <a:path w="384810" h="73025">
                  <a:moveTo>
                    <a:pt x="73660" y="44958"/>
                  </a:moveTo>
                  <a:lnTo>
                    <a:pt x="66662" y="44348"/>
                  </a:lnTo>
                  <a:lnTo>
                    <a:pt x="66662" y="51638"/>
                  </a:lnTo>
                  <a:lnTo>
                    <a:pt x="73660" y="52324"/>
                  </a:lnTo>
                  <a:lnTo>
                    <a:pt x="73660" y="44958"/>
                  </a:lnTo>
                  <a:close/>
                </a:path>
                <a:path w="384810" h="73025">
                  <a:moveTo>
                    <a:pt x="73660" y="35077"/>
                  </a:moveTo>
                  <a:lnTo>
                    <a:pt x="66662" y="34759"/>
                  </a:lnTo>
                  <a:lnTo>
                    <a:pt x="66662" y="41757"/>
                  </a:lnTo>
                  <a:lnTo>
                    <a:pt x="73660" y="42430"/>
                  </a:lnTo>
                  <a:lnTo>
                    <a:pt x="73660" y="35077"/>
                  </a:lnTo>
                  <a:close/>
                </a:path>
                <a:path w="384810" h="73025">
                  <a:moveTo>
                    <a:pt x="73660" y="25514"/>
                  </a:moveTo>
                  <a:lnTo>
                    <a:pt x="66662" y="24904"/>
                  </a:lnTo>
                  <a:lnTo>
                    <a:pt x="66662" y="32194"/>
                  </a:lnTo>
                  <a:lnTo>
                    <a:pt x="73660" y="32867"/>
                  </a:lnTo>
                  <a:lnTo>
                    <a:pt x="73660" y="25514"/>
                  </a:lnTo>
                  <a:close/>
                </a:path>
                <a:path w="384810" h="73025">
                  <a:moveTo>
                    <a:pt x="73660" y="15633"/>
                  </a:moveTo>
                  <a:lnTo>
                    <a:pt x="66662" y="14986"/>
                  </a:lnTo>
                  <a:lnTo>
                    <a:pt x="66662" y="22326"/>
                  </a:lnTo>
                  <a:lnTo>
                    <a:pt x="73660" y="22948"/>
                  </a:lnTo>
                  <a:lnTo>
                    <a:pt x="73660" y="15633"/>
                  </a:lnTo>
                  <a:close/>
                </a:path>
                <a:path w="384810" h="73025">
                  <a:moveTo>
                    <a:pt x="73660" y="6057"/>
                  </a:moveTo>
                  <a:lnTo>
                    <a:pt x="66662" y="5397"/>
                  </a:lnTo>
                  <a:lnTo>
                    <a:pt x="66662" y="12750"/>
                  </a:lnTo>
                  <a:lnTo>
                    <a:pt x="73660" y="13373"/>
                  </a:lnTo>
                  <a:lnTo>
                    <a:pt x="73660" y="6057"/>
                  </a:lnTo>
                  <a:close/>
                </a:path>
                <a:path w="384810" h="73025">
                  <a:moveTo>
                    <a:pt x="82918" y="65074"/>
                  </a:moveTo>
                  <a:lnTo>
                    <a:pt x="75920" y="64401"/>
                  </a:lnTo>
                  <a:lnTo>
                    <a:pt x="75920" y="71767"/>
                  </a:lnTo>
                  <a:lnTo>
                    <a:pt x="82918" y="72072"/>
                  </a:lnTo>
                  <a:lnTo>
                    <a:pt x="82918" y="65074"/>
                  </a:lnTo>
                  <a:close/>
                </a:path>
                <a:path w="384810" h="73025">
                  <a:moveTo>
                    <a:pt x="82918" y="55194"/>
                  </a:moveTo>
                  <a:lnTo>
                    <a:pt x="75920" y="54521"/>
                  </a:lnTo>
                  <a:lnTo>
                    <a:pt x="75920" y="61874"/>
                  </a:lnTo>
                  <a:lnTo>
                    <a:pt x="82918" y="62496"/>
                  </a:lnTo>
                  <a:lnTo>
                    <a:pt x="82918" y="55194"/>
                  </a:lnTo>
                  <a:close/>
                </a:path>
                <a:path w="384810" h="73025">
                  <a:moveTo>
                    <a:pt x="82918" y="45275"/>
                  </a:moveTo>
                  <a:lnTo>
                    <a:pt x="75920" y="44945"/>
                  </a:lnTo>
                  <a:lnTo>
                    <a:pt x="75920" y="52324"/>
                  </a:lnTo>
                  <a:lnTo>
                    <a:pt x="82918" y="52628"/>
                  </a:lnTo>
                  <a:lnTo>
                    <a:pt x="82918" y="45275"/>
                  </a:lnTo>
                  <a:close/>
                </a:path>
                <a:path w="384810" h="73025">
                  <a:moveTo>
                    <a:pt x="82918" y="35712"/>
                  </a:moveTo>
                  <a:lnTo>
                    <a:pt x="75920" y="35077"/>
                  </a:lnTo>
                  <a:lnTo>
                    <a:pt x="75920" y="42748"/>
                  </a:lnTo>
                  <a:lnTo>
                    <a:pt x="82918" y="43053"/>
                  </a:lnTo>
                  <a:lnTo>
                    <a:pt x="82918" y="35712"/>
                  </a:lnTo>
                  <a:close/>
                </a:path>
                <a:path w="384810" h="73025">
                  <a:moveTo>
                    <a:pt x="82918" y="25831"/>
                  </a:moveTo>
                  <a:lnTo>
                    <a:pt x="75920" y="25501"/>
                  </a:lnTo>
                  <a:lnTo>
                    <a:pt x="75920" y="32867"/>
                  </a:lnTo>
                  <a:lnTo>
                    <a:pt x="82918" y="33477"/>
                  </a:lnTo>
                  <a:lnTo>
                    <a:pt x="82918" y="25831"/>
                  </a:lnTo>
                  <a:close/>
                </a:path>
                <a:path w="384810" h="73025">
                  <a:moveTo>
                    <a:pt x="82918" y="16560"/>
                  </a:moveTo>
                  <a:lnTo>
                    <a:pt x="75920" y="15938"/>
                  </a:lnTo>
                  <a:lnTo>
                    <a:pt x="75920" y="23304"/>
                  </a:lnTo>
                  <a:lnTo>
                    <a:pt x="82918" y="23926"/>
                  </a:lnTo>
                  <a:lnTo>
                    <a:pt x="82918" y="16560"/>
                  </a:lnTo>
                  <a:close/>
                </a:path>
                <a:path w="384810" h="73025">
                  <a:moveTo>
                    <a:pt x="82918" y="6692"/>
                  </a:moveTo>
                  <a:lnTo>
                    <a:pt x="75920" y="6057"/>
                  </a:lnTo>
                  <a:lnTo>
                    <a:pt x="75920" y="13385"/>
                  </a:lnTo>
                  <a:lnTo>
                    <a:pt x="82918" y="14033"/>
                  </a:lnTo>
                  <a:lnTo>
                    <a:pt x="82918" y="6692"/>
                  </a:lnTo>
                  <a:close/>
                </a:path>
                <a:path w="384810" h="73025">
                  <a:moveTo>
                    <a:pt x="92494" y="65379"/>
                  </a:moveTo>
                  <a:lnTo>
                    <a:pt x="85128" y="65062"/>
                  </a:lnTo>
                  <a:lnTo>
                    <a:pt x="85128" y="72072"/>
                  </a:lnTo>
                  <a:lnTo>
                    <a:pt x="92494" y="72732"/>
                  </a:lnTo>
                  <a:lnTo>
                    <a:pt x="92494" y="65379"/>
                  </a:lnTo>
                  <a:close/>
                </a:path>
                <a:path w="384810" h="73025">
                  <a:moveTo>
                    <a:pt x="92494" y="55816"/>
                  </a:moveTo>
                  <a:lnTo>
                    <a:pt x="85128" y="55194"/>
                  </a:lnTo>
                  <a:lnTo>
                    <a:pt x="85128" y="62509"/>
                  </a:lnTo>
                  <a:lnTo>
                    <a:pt x="92494" y="63157"/>
                  </a:lnTo>
                  <a:lnTo>
                    <a:pt x="92494" y="55816"/>
                  </a:lnTo>
                  <a:close/>
                </a:path>
                <a:path w="384810" h="73025">
                  <a:moveTo>
                    <a:pt x="92494" y="45935"/>
                  </a:moveTo>
                  <a:lnTo>
                    <a:pt x="85128" y="45631"/>
                  </a:lnTo>
                  <a:lnTo>
                    <a:pt x="85128" y="52933"/>
                  </a:lnTo>
                  <a:lnTo>
                    <a:pt x="92494" y="53238"/>
                  </a:lnTo>
                  <a:lnTo>
                    <a:pt x="92494" y="45935"/>
                  </a:lnTo>
                  <a:close/>
                </a:path>
                <a:path w="384810" h="73025">
                  <a:moveTo>
                    <a:pt x="92494" y="36347"/>
                  </a:moveTo>
                  <a:lnTo>
                    <a:pt x="85128" y="36055"/>
                  </a:lnTo>
                  <a:lnTo>
                    <a:pt x="85128" y="43357"/>
                  </a:lnTo>
                  <a:lnTo>
                    <a:pt x="92494" y="43662"/>
                  </a:lnTo>
                  <a:lnTo>
                    <a:pt x="92494" y="36347"/>
                  </a:lnTo>
                  <a:close/>
                </a:path>
                <a:path w="384810" h="73025">
                  <a:moveTo>
                    <a:pt x="92494" y="26797"/>
                  </a:moveTo>
                  <a:lnTo>
                    <a:pt x="85128" y="26136"/>
                  </a:lnTo>
                  <a:lnTo>
                    <a:pt x="85128" y="33477"/>
                  </a:lnTo>
                  <a:lnTo>
                    <a:pt x="92494" y="34099"/>
                  </a:lnTo>
                  <a:lnTo>
                    <a:pt x="92494" y="26797"/>
                  </a:lnTo>
                  <a:close/>
                </a:path>
                <a:path w="384810" h="73025">
                  <a:moveTo>
                    <a:pt x="92494" y="16916"/>
                  </a:moveTo>
                  <a:lnTo>
                    <a:pt x="85128" y="16560"/>
                  </a:lnTo>
                  <a:lnTo>
                    <a:pt x="85128" y="23926"/>
                  </a:lnTo>
                  <a:lnTo>
                    <a:pt x="92494" y="24231"/>
                  </a:lnTo>
                  <a:lnTo>
                    <a:pt x="92494" y="16916"/>
                  </a:lnTo>
                  <a:close/>
                </a:path>
                <a:path w="384810" h="73025">
                  <a:moveTo>
                    <a:pt x="92494" y="7658"/>
                  </a:moveTo>
                  <a:lnTo>
                    <a:pt x="85128" y="6692"/>
                  </a:lnTo>
                  <a:lnTo>
                    <a:pt x="85128" y="14338"/>
                  </a:lnTo>
                  <a:lnTo>
                    <a:pt x="92494" y="14973"/>
                  </a:lnTo>
                  <a:lnTo>
                    <a:pt x="92494" y="7658"/>
                  </a:lnTo>
                  <a:close/>
                </a:path>
                <a:path w="384810" h="73025">
                  <a:moveTo>
                    <a:pt x="384314" y="30911"/>
                  </a:moveTo>
                  <a:lnTo>
                    <a:pt x="378256" y="30607"/>
                  </a:lnTo>
                  <a:lnTo>
                    <a:pt x="378256" y="37299"/>
                  </a:lnTo>
                  <a:lnTo>
                    <a:pt x="384314" y="37947"/>
                  </a:lnTo>
                  <a:lnTo>
                    <a:pt x="384314" y="309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423793" y="1693493"/>
              <a:ext cx="161925" cy="71755"/>
            </a:xfrm>
            <a:custGeom>
              <a:avLst/>
              <a:gdLst/>
              <a:ahLst/>
              <a:cxnLst/>
              <a:rect l="l" t="t" r="r" b="b"/>
              <a:pathLst>
                <a:path w="161925" h="71755">
                  <a:moveTo>
                    <a:pt x="6375" y="317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6375" y="7302"/>
                  </a:lnTo>
                  <a:lnTo>
                    <a:pt x="6375" y="317"/>
                  </a:lnTo>
                  <a:close/>
                </a:path>
                <a:path w="161925" h="71755">
                  <a:moveTo>
                    <a:pt x="93116" y="60921"/>
                  </a:moveTo>
                  <a:lnTo>
                    <a:pt x="87058" y="60604"/>
                  </a:lnTo>
                  <a:lnTo>
                    <a:pt x="87058" y="67284"/>
                  </a:lnTo>
                  <a:lnTo>
                    <a:pt x="93116" y="67602"/>
                  </a:lnTo>
                  <a:lnTo>
                    <a:pt x="93116" y="60921"/>
                  </a:lnTo>
                  <a:close/>
                </a:path>
                <a:path w="161925" h="71755">
                  <a:moveTo>
                    <a:pt x="93116" y="51968"/>
                  </a:moveTo>
                  <a:lnTo>
                    <a:pt x="87058" y="51650"/>
                  </a:lnTo>
                  <a:lnTo>
                    <a:pt x="87058" y="58343"/>
                  </a:lnTo>
                  <a:lnTo>
                    <a:pt x="93116" y="58686"/>
                  </a:lnTo>
                  <a:lnTo>
                    <a:pt x="93116" y="51968"/>
                  </a:lnTo>
                  <a:close/>
                </a:path>
                <a:path w="161925" h="71755">
                  <a:moveTo>
                    <a:pt x="93116" y="43065"/>
                  </a:moveTo>
                  <a:lnTo>
                    <a:pt x="87058" y="42748"/>
                  </a:lnTo>
                  <a:lnTo>
                    <a:pt x="87058" y="49441"/>
                  </a:lnTo>
                  <a:lnTo>
                    <a:pt x="93116" y="49745"/>
                  </a:lnTo>
                  <a:lnTo>
                    <a:pt x="93116" y="43065"/>
                  </a:lnTo>
                  <a:close/>
                </a:path>
                <a:path w="161925" h="71755">
                  <a:moveTo>
                    <a:pt x="93116" y="34112"/>
                  </a:moveTo>
                  <a:lnTo>
                    <a:pt x="87058" y="33794"/>
                  </a:lnTo>
                  <a:lnTo>
                    <a:pt x="87058" y="40474"/>
                  </a:lnTo>
                  <a:lnTo>
                    <a:pt x="93116" y="40792"/>
                  </a:lnTo>
                  <a:lnTo>
                    <a:pt x="93116" y="34112"/>
                  </a:lnTo>
                  <a:close/>
                </a:path>
                <a:path w="161925" h="71755">
                  <a:moveTo>
                    <a:pt x="93116" y="25209"/>
                  </a:moveTo>
                  <a:lnTo>
                    <a:pt x="87058" y="24853"/>
                  </a:lnTo>
                  <a:lnTo>
                    <a:pt x="87058" y="31584"/>
                  </a:lnTo>
                  <a:lnTo>
                    <a:pt x="93116" y="32207"/>
                  </a:lnTo>
                  <a:lnTo>
                    <a:pt x="93116" y="25209"/>
                  </a:lnTo>
                  <a:close/>
                </a:path>
                <a:path w="161925" h="71755">
                  <a:moveTo>
                    <a:pt x="93116" y="16256"/>
                  </a:moveTo>
                  <a:lnTo>
                    <a:pt x="87058" y="15951"/>
                  </a:lnTo>
                  <a:lnTo>
                    <a:pt x="87058" y="22631"/>
                  </a:lnTo>
                  <a:lnTo>
                    <a:pt x="93116" y="23253"/>
                  </a:lnTo>
                  <a:lnTo>
                    <a:pt x="93116" y="16256"/>
                  </a:lnTo>
                  <a:close/>
                </a:path>
                <a:path w="161925" h="71755">
                  <a:moveTo>
                    <a:pt x="93116" y="7302"/>
                  </a:moveTo>
                  <a:lnTo>
                    <a:pt x="87058" y="6997"/>
                  </a:lnTo>
                  <a:lnTo>
                    <a:pt x="87058" y="13690"/>
                  </a:lnTo>
                  <a:lnTo>
                    <a:pt x="93116" y="14338"/>
                  </a:lnTo>
                  <a:lnTo>
                    <a:pt x="93116" y="7302"/>
                  </a:lnTo>
                  <a:close/>
                </a:path>
                <a:path w="161925" h="71755">
                  <a:moveTo>
                    <a:pt x="101104" y="61226"/>
                  </a:moveTo>
                  <a:lnTo>
                    <a:pt x="95034" y="60921"/>
                  </a:lnTo>
                  <a:lnTo>
                    <a:pt x="95034" y="67602"/>
                  </a:lnTo>
                  <a:lnTo>
                    <a:pt x="101104" y="68262"/>
                  </a:lnTo>
                  <a:lnTo>
                    <a:pt x="101104" y="61226"/>
                  </a:lnTo>
                  <a:close/>
                </a:path>
                <a:path w="161925" h="71755">
                  <a:moveTo>
                    <a:pt x="101104" y="52311"/>
                  </a:moveTo>
                  <a:lnTo>
                    <a:pt x="95034" y="51955"/>
                  </a:lnTo>
                  <a:lnTo>
                    <a:pt x="95034" y="58991"/>
                  </a:lnTo>
                  <a:lnTo>
                    <a:pt x="101104" y="59309"/>
                  </a:lnTo>
                  <a:lnTo>
                    <a:pt x="101104" y="52311"/>
                  </a:lnTo>
                  <a:close/>
                </a:path>
                <a:path w="161925" h="71755">
                  <a:moveTo>
                    <a:pt x="101104" y="43357"/>
                  </a:moveTo>
                  <a:lnTo>
                    <a:pt x="95034" y="43053"/>
                  </a:lnTo>
                  <a:lnTo>
                    <a:pt x="95034" y="50050"/>
                  </a:lnTo>
                  <a:lnTo>
                    <a:pt x="101104" y="50355"/>
                  </a:lnTo>
                  <a:lnTo>
                    <a:pt x="101104" y="43357"/>
                  </a:lnTo>
                  <a:close/>
                </a:path>
                <a:path w="161925" h="71755">
                  <a:moveTo>
                    <a:pt x="101104" y="34772"/>
                  </a:moveTo>
                  <a:lnTo>
                    <a:pt x="95034" y="34112"/>
                  </a:lnTo>
                  <a:lnTo>
                    <a:pt x="95034" y="41148"/>
                  </a:lnTo>
                  <a:lnTo>
                    <a:pt x="101104" y="41452"/>
                  </a:lnTo>
                  <a:lnTo>
                    <a:pt x="101104" y="34772"/>
                  </a:lnTo>
                  <a:close/>
                </a:path>
                <a:path w="161925" h="71755">
                  <a:moveTo>
                    <a:pt x="101104" y="25831"/>
                  </a:moveTo>
                  <a:lnTo>
                    <a:pt x="95034" y="25209"/>
                  </a:lnTo>
                  <a:lnTo>
                    <a:pt x="95034" y="32207"/>
                  </a:lnTo>
                  <a:lnTo>
                    <a:pt x="101104" y="32524"/>
                  </a:lnTo>
                  <a:lnTo>
                    <a:pt x="101104" y="25831"/>
                  </a:lnTo>
                  <a:close/>
                </a:path>
                <a:path w="161925" h="71755">
                  <a:moveTo>
                    <a:pt x="101104" y="16891"/>
                  </a:moveTo>
                  <a:lnTo>
                    <a:pt x="95034" y="16256"/>
                  </a:lnTo>
                  <a:lnTo>
                    <a:pt x="95034" y="23253"/>
                  </a:lnTo>
                  <a:lnTo>
                    <a:pt x="101104" y="23622"/>
                  </a:lnTo>
                  <a:lnTo>
                    <a:pt x="101104" y="16891"/>
                  </a:lnTo>
                  <a:close/>
                </a:path>
                <a:path w="161925" h="71755">
                  <a:moveTo>
                    <a:pt x="101104" y="7975"/>
                  </a:moveTo>
                  <a:lnTo>
                    <a:pt x="95034" y="7315"/>
                  </a:lnTo>
                  <a:lnTo>
                    <a:pt x="95034" y="14351"/>
                  </a:lnTo>
                  <a:lnTo>
                    <a:pt x="101104" y="14655"/>
                  </a:lnTo>
                  <a:lnTo>
                    <a:pt x="101104" y="7975"/>
                  </a:lnTo>
                  <a:close/>
                </a:path>
                <a:path w="161925" h="71755">
                  <a:moveTo>
                    <a:pt x="108458" y="61887"/>
                  </a:moveTo>
                  <a:lnTo>
                    <a:pt x="102692" y="61226"/>
                  </a:lnTo>
                  <a:lnTo>
                    <a:pt x="102692" y="68262"/>
                  </a:lnTo>
                  <a:lnTo>
                    <a:pt x="108458" y="68567"/>
                  </a:lnTo>
                  <a:lnTo>
                    <a:pt x="108458" y="61887"/>
                  </a:lnTo>
                  <a:close/>
                </a:path>
                <a:path w="161925" h="71755">
                  <a:moveTo>
                    <a:pt x="108458" y="52933"/>
                  </a:moveTo>
                  <a:lnTo>
                    <a:pt x="102692" y="52628"/>
                  </a:lnTo>
                  <a:lnTo>
                    <a:pt x="102692" y="59309"/>
                  </a:lnTo>
                  <a:lnTo>
                    <a:pt x="108458" y="59626"/>
                  </a:lnTo>
                  <a:lnTo>
                    <a:pt x="108458" y="52933"/>
                  </a:lnTo>
                  <a:close/>
                </a:path>
                <a:path w="161925" h="71755">
                  <a:moveTo>
                    <a:pt x="108458" y="44005"/>
                  </a:moveTo>
                  <a:lnTo>
                    <a:pt x="102692" y="43675"/>
                  </a:lnTo>
                  <a:lnTo>
                    <a:pt x="102692" y="50368"/>
                  </a:lnTo>
                  <a:lnTo>
                    <a:pt x="108458" y="50723"/>
                  </a:lnTo>
                  <a:lnTo>
                    <a:pt x="108458" y="44005"/>
                  </a:lnTo>
                  <a:close/>
                </a:path>
                <a:path w="161925" h="71755">
                  <a:moveTo>
                    <a:pt x="108458" y="35407"/>
                  </a:moveTo>
                  <a:lnTo>
                    <a:pt x="102692" y="34785"/>
                  </a:lnTo>
                  <a:lnTo>
                    <a:pt x="102692" y="41465"/>
                  </a:lnTo>
                  <a:lnTo>
                    <a:pt x="108458" y="41770"/>
                  </a:lnTo>
                  <a:lnTo>
                    <a:pt x="108458" y="35407"/>
                  </a:lnTo>
                  <a:close/>
                </a:path>
                <a:path w="161925" h="71755">
                  <a:moveTo>
                    <a:pt x="108458" y="26441"/>
                  </a:moveTo>
                  <a:lnTo>
                    <a:pt x="102692" y="25831"/>
                  </a:lnTo>
                  <a:lnTo>
                    <a:pt x="102692" y="32524"/>
                  </a:lnTo>
                  <a:lnTo>
                    <a:pt x="108458" y="33172"/>
                  </a:lnTo>
                  <a:lnTo>
                    <a:pt x="108458" y="26441"/>
                  </a:lnTo>
                  <a:close/>
                </a:path>
                <a:path w="161925" h="71755">
                  <a:moveTo>
                    <a:pt x="108458" y="17538"/>
                  </a:moveTo>
                  <a:lnTo>
                    <a:pt x="102692" y="17233"/>
                  </a:lnTo>
                  <a:lnTo>
                    <a:pt x="102692" y="23622"/>
                  </a:lnTo>
                  <a:lnTo>
                    <a:pt x="108458" y="24244"/>
                  </a:lnTo>
                  <a:lnTo>
                    <a:pt x="108458" y="17538"/>
                  </a:lnTo>
                  <a:close/>
                </a:path>
                <a:path w="161925" h="71755">
                  <a:moveTo>
                    <a:pt x="108458" y="8902"/>
                  </a:moveTo>
                  <a:lnTo>
                    <a:pt x="102692" y="8293"/>
                  </a:lnTo>
                  <a:lnTo>
                    <a:pt x="102692" y="14986"/>
                  </a:lnTo>
                  <a:lnTo>
                    <a:pt x="108458" y="15278"/>
                  </a:lnTo>
                  <a:lnTo>
                    <a:pt x="108458" y="8902"/>
                  </a:lnTo>
                  <a:close/>
                </a:path>
                <a:path w="161925" h="71755">
                  <a:moveTo>
                    <a:pt x="116433" y="62509"/>
                  </a:moveTo>
                  <a:lnTo>
                    <a:pt x="110363" y="61887"/>
                  </a:lnTo>
                  <a:lnTo>
                    <a:pt x="110363" y="68567"/>
                  </a:lnTo>
                  <a:lnTo>
                    <a:pt x="116433" y="68872"/>
                  </a:lnTo>
                  <a:lnTo>
                    <a:pt x="116433" y="62509"/>
                  </a:lnTo>
                  <a:close/>
                </a:path>
                <a:path w="161925" h="71755">
                  <a:moveTo>
                    <a:pt x="116433" y="53555"/>
                  </a:moveTo>
                  <a:lnTo>
                    <a:pt x="110363" y="52946"/>
                  </a:lnTo>
                  <a:lnTo>
                    <a:pt x="110363" y="59639"/>
                  </a:lnTo>
                  <a:lnTo>
                    <a:pt x="116433" y="60286"/>
                  </a:lnTo>
                  <a:lnTo>
                    <a:pt x="116433" y="53555"/>
                  </a:lnTo>
                  <a:close/>
                </a:path>
                <a:path w="161925" h="71755">
                  <a:moveTo>
                    <a:pt x="116433" y="44653"/>
                  </a:moveTo>
                  <a:lnTo>
                    <a:pt x="110363" y="44361"/>
                  </a:lnTo>
                  <a:lnTo>
                    <a:pt x="110363" y="51041"/>
                  </a:lnTo>
                  <a:lnTo>
                    <a:pt x="116433" y="51346"/>
                  </a:lnTo>
                  <a:lnTo>
                    <a:pt x="116433" y="44653"/>
                  </a:lnTo>
                  <a:close/>
                </a:path>
                <a:path w="161925" h="71755">
                  <a:moveTo>
                    <a:pt x="116433" y="36017"/>
                  </a:moveTo>
                  <a:lnTo>
                    <a:pt x="110363" y="35394"/>
                  </a:lnTo>
                  <a:lnTo>
                    <a:pt x="110363" y="42075"/>
                  </a:lnTo>
                  <a:lnTo>
                    <a:pt x="116433" y="42392"/>
                  </a:lnTo>
                  <a:lnTo>
                    <a:pt x="116433" y="36017"/>
                  </a:lnTo>
                  <a:close/>
                </a:path>
                <a:path w="161925" h="71755">
                  <a:moveTo>
                    <a:pt x="116433" y="27114"/>
                  </a:moveTo>
                  <a:lnTo>
                    <a:pt x="110363" y="26441"/>
                  </a:lnTo>
                  <a:lnTo>
                    <a:pt x="110363" y="33172"/>
                  </a:lnTo>
                  <a:lnTo>
                    <a:pt x="116433" y="33794"/>
                  </a:lnTo>
                  <a:lnTo>
                    <a:pt x="116433" y="27114"/>
                  </a:lnTo>
                  <a:close/>
                </a:path>
                <a:path w="161925" h="71755">
                  <a:moveTo>
                    <a:pt x="116433" y="18161"/>
                  </a:moveTo>
                  <a:lnTo>
                    <a:pt x="110363" y="17856"/>
                  </a:lnTo>
                  <a:lnTo>
                    <a:pt x="110363" y="24549"/>
                  </a:lnTo>
                  <a:lnTo>
                    <a:pt x="116433" y="24853"/>
                  </a:lnTo>
                  <a:lnTo>
                    <a:pt x="116433" y="18161"/>
                  </a:lnTo>
                  <a:close/>
                </a:path>
                <a:path w="161925" h="71755">
                  <a:moveTo>
                    <a:pt x="116433" y="9271"/>
                  </a:moveTo>
                  <a:lnTo>
                    <a:pt x="110363" y="8915"/>
                  </a:lnTo>
                  <a:lnTo>
                    <a:pt x="110363" y="15633"/>
                  </a:lnTo>
                  <a:lnTo>
                    <a:pt x="116433" y="16256"/>
                  </a:lnTo>
                  <a:lnTo>
                    <a:pt x="116433" y="9271"/>
                  </a:lnTo>
                  <a:close/>
                </a:path>
                <a:path w="161925" h="71755">
                  <a:moveTo>
                    <a:pt x="124040" y="62814"/>
                  </a:moveTo>
                  <a:lnTo>
                    <a:pt x="118021" y="62509"/>
                  </a:lnTo>
                  <a:lnTo>
                    <a:pt x="118021" y="69189"/>
                  </a:lnTo>
                  <a:lnTo>
                    <a:pt x="124040" y="69507"/>
                  </a:lnTo>
                  <a:lnTo>
                    <a:pt x="124040" y="62814"/>
                  </a:lnTo>
                  <a:close/>
                </a:path>
                <a:path w="161925" h="71755">
                  <a:moveTo>
                    <a:pt x="124040" y="53924"/>
                  </a:moveTo>
                  <a:lnTo>
                    <a:pt x="118021" y="53555"/>
                  </a:lnTo>
                  <a:lnTo>
                    <a:pt x="118021" y="60286"/>
                  </a:lnTo>
                  <a:lnTo>
                    <a:pt x="124040" y="60909"/>
                  </a:lnTo>
                  <a:lnTo>
                    <a:pt x="124040" y="53924"/>
                  </a:lnTo>
                  <a:close/>
                </a:path>
                <a:path w="161925" h="71755">
                  <a:moveTo>
                    <a:pt x="124040" y="44958"/>
                  </a:moveTo>
                  <a:lnTo>
                    <a:pt x="118021" y="44958"/>
                  </a:lnTo>
                  <a:lnTo>
                    <a:pt x="118021" y="51638"/>
                  </a:lnTo>
                  <a:lnTo>
                    <a:pt x="124040" y="51968"/>
                  </a:lnTo>
                  <a:lnTo>
                    <a:pt x="124040" y="44958"/>
                  </a:lnTo>
                  <a:close/>
                </a:path>
                <a:path w="161925" h="71755">
                  <a:moveTo>
                    <a:pt x="124040" y="36360"/>
                  </a:moveTo>
                  <a:lnTo>
                    <a:pt x="118021" y="36017"/>
                  </a:lnTo>
                  <a:lnTo>
                    <a:pt x="118021" y="42748"/>
                  </a:lnTo>
                  <a:lnTo>
                    <a:pt x="124040" y="43053"/>
                  </a:lnTo>
                  <a:lnTo>
                    <a:pt x="124040" y="36360"/>
                  </a:lnTo>
                  <a:close/>
                </a:path>
                <a:path w="161925" h="71755">
                  <a:moveTo>
                    <a:pt x="124040" y="27432"/>
                  </a:moveTo>
                  <a:lnTo>
                    <a:pt x="118021" y="27114"/>
                  </a:lnTo>
                  <a:lnTo>
                    <a:pt x="118021" y="33807"/>
                  </a:lnTo>
                  <a:lnTo>
                    <a:pt x="124040" y="34112"/>
                  </a:lnTo>
                  <a:lnTo>
                    <a:pt x="124040" y="27432"/>
                  </a:lnTo>
                  <a:close/>
                </a:path>
                <a:path w="161925" h="71755">
                  <a:moveTo>
                    <a:pt x="124040" y="18834"/>
                  </a:moveTo>
                  <a:lnTo>
                    <a:pt x="118021" y="18161"/>
                  </a:lnTo>
                  <a:lnTo>
                    <a:pt x="118021" y="25209"/>
                  </a:lnTo>
                  <a:lnTo>
                    <a:pt x="124040" y="25209"/>
                  </a:lnTo>
                  <a:lnTo>
                    <a:pt x="124040" y="18834"/>
                  </a:lnTo>
                  <a:close/>
                </a:path>
                <a:path w="161925" h="71755">
                  <a:moveTo>
                    <a:pt x="124040" y="9867"/>
                  </a:moveTo>
                  <a:lnTo>
                    <a:pt x="118021" y="9258"/>
                  </a:lnTo>
                  <a:lnTo>
                    <a:pt x="118021" y="16256"/>
                  </a:lnTo>
                  <a:lnTo>
                    <a:pt x="124040" y="16560"/>
                  </a:lnTo>
                  <a:lnTo>
                    <a:pt x="124040" y="9867"/>
                  </a:lnTo>
                  <a:close/>
                </a:path>
                <a:path w="161925" h="71755">
                  <a:moveTo>
                    <a:pt x="131406" y="63119"/>
                  </a:moveTo>
                  <a:lnTo>
                    <a:pt x="125996" y="62814"/>
                  </a:lnTo>
                  <a:lnTo>
                    <a:pt x="125996" y="69850"/>
                  </a:lnTo>
                  <a:lnTo>
                    <a:pt x="131406" y="69850"/>
                  </a:lnTo>
                  <a:lnTo>
                    <a:pt x="131406" y="63119"/>
                  </a:lnTo>
                  <a:close/>
                </a:path>
                <a:path w="161925" h="71755">
                  <a:moveTo>
                    <a:pt x="131406" y="54521"/>
                  </a:moveTo>
                  <a:lnTo>
                    <a:pt x="125996" y="53911"/>
                  </a:lnTo>
                  <a:lnTo>
                    <a:pt x="125996" y="60909"/>
                  </a:lnTo>
                  <a:lnTo>
                    <a:pt x="131406" y="60909"/>
                  </a:lnTo>
                  <a:lnTo>
                    <a:pt x="131406" y="54521"/>
                  </a:lnTo>
                  <a:close/>
                </a:path>
                <a:path w="161925" h="71755">
                  <a:moveTo>
                    <a:pt x="131406" y="45580"/>
                  </a:moveTo>
                  <a:lnTo>
                    <a:pt x="125996" y="45275"/>
                  </a:lnTo>
                  <a:lnTo>
                    <a:pt x="125996" y="51968"/>
                  </a:lnTo>
                  <a:lnTo>
                    <a:pt x="131406" y="52324"/>
                  </a:lnTo>
                  <a:lnTo>
                    <a:pt x="131406" y="45580"/>
                  </a:lnTo>
                  <a:close/>
                </a:path>
                <a:path w="161925" h="71755">
                  <a:moveTo>
                    <a:pt x="131406" y="36982"/>
                  </a:moveTo>
                  <a:lnTo>
                    <a:pt x="125996" y="36372"/>
                  </a:lnTo>
                  <a:lnTo>
                    <a:pt x="125996" y="43065"/>
                  </a:lnTo>
                  <a:lnTo>
                    <a:pt x="131406" y="43675"/>
                  </a:lnTo>
                  <a:lnTo>
                    <a:pt x="131406" y="36982"/>
                  </a:lnTo>
                  <a:close/>
                </a:path>
                <a:path w="161925" h="71755">
                  <a:moveTo>
                    <a:pt x="131406" y="28028"/>
                  </a:moveTo>
                  <a:lnTo>
                    <a:pt x="125996" y="27736"/>
                  </a:lnTo>
                  <a:lnTo>
                    <a:pt x="125996" y="34112"/>
                  </a:lnTo>
                  <a:lnTo>
                    <a:pt x="131406" y="34772"/>
                  </a:lnTo>
                  <a:lnTo>
                    <a:pt x="131406" y="28028"/>
                  </a:lnTo>
                  <a:close/>
                </a:path>
                <a:path w="161925" h="71755">
                  <a:moveTo>
                    <a:pt x="131406" y="19443"/>
                  </a:moveTo>
                  <a:lnTo>
                    <a:pt x="125996" y="18834"/>
                  </a:lnTo>
                  <a:lnTo>
                    <a:pt x="125996" y="25514"/>
                  </a:lnTo>
                  <a:lnTo>
                    <a:pt x="131406" y="26136"/>
                  </a:lnTo>
                  <a:lnTo>
                    <a:pt x="131406" y="19443"/>
                  </a:lnTo>
                  <a:close/>
                </a:path>
                <a:path w="161925" h="71755">
                  <a:moveTo>
                    <a:pt x="131406" y="10490"/>
                  </a:moveTo>
                  <a:lnTo>
                    <a:pt x="125996" y="10185"/>
                  </a:lnTo>
                  <a:lnTo>
                    <a:pt x="125996" y="16560"/>
                  </a:lnTo>
                  <a:lnTo>
                    <a:pt x="131406" y="17221"/>
                  </a:lnTo>
                  <a:lnTo>
                    <a:pt x="131406" y="10490"/>
                  </a:lnTo>
                  <a:close/>
                </a:path>
                <a:path w="161925" h="71755">
                  <a:moveTo>
                    <a:pt x="139382" y="63792"/>
                  </a:moveTo>
                  <a:lnTo>
                    <a:pt x="133299" y="63474"/>
                  </a:lnTo>
                  <a:lnTo>
                    <a:pt x="133299" y="69850"/>
                  </a:lnTo>
                  <a:lnTo>
                    <a:pt x="139382" y="70472"/>
                  </a:lnTo>
                  <a:lnTo>
                    <a:pt x="139382" y="63792"/>
                  </a:lnTo>
                  <a:close/>
                </a:path>
                <a:path w="161925" h="71755">
                  <a:moveTo>
                    <a:pt x="139382" y="55156"/>
                  </a:moveTo>
                  <a:lnTo>
                    <a:pt x="133299" y="54533"/>
                  </a:lnTo>
                  <a:lnTo>
                    <a:pt x="133299" y="61226"/>
                  </a:lnTo>
                  <a:lnTo>
                    <a:pt x="139382" y="61531"/>
                  </a:lnTo>
                  <a:lnTo>
                    <a:pt x="139382" y="55156"/>
                  </a:lnTo>
                  <a:close/>
                </a:path>
                <a:path w="161925" h="71755">
                  <a:moveTo>
                    <a:pt x="139382" y="46253"/>
                  </a:moveTo>
                  <a:lnTo>
                    <a:pt x="133299" y="45948"/>
                  </a:lnTo>
                  <a:lnTo>
                    <a:pt x="133299" y="52324"/>
                  </a:lnTo>
                  <a:lnTo>
                    <a:pt x="139382" y="52946"/>
                  </a:lnTo>
                  <a:lnTo>
                    <a:pt x="139382" y="46253"/>
                  </a:lnTo>
                  <a:close/>
                </a:path>
                <a:path w="161925" h="71755">
                  <a:moveTo>
                    <a:pt x="139382" y="37604"/>
                  </a:moveTo>
                  <a:lnTo>
                    <a:pt x="133299" y="36982"/>
                  </a:lnTo>
                  <a:lnTo>
                    <a:pt x="133299" y="43662"/>
                  </a:lnTo>
                  <a:lnTo>
                    <a:pt x="139382" y="44348"/>
                  </a:lnTo>
                  <a:lnTo>
                    <a:pt x="139382" y="37604"/>
                  </a:lnTo>
                  <a:close/>
                </a:path>
                <a:path w="161925" h="71755">
                  <a:moveTo>
                    <a:pt x="139382" y="29019"/>
                  </a:moveTo>
                  <a:lnTo>
                    <a:pt x="133299" y="28384"/>
                  </a:lnTo>
                  <a:lnTo>
                    <a:pt x="133299" y="35064"/>
                  </a:lnTo>
                  <a:lnTo>
                    <a:pt x="139382" y="35394"/>
                  </a:lnTo>
                  <a:lnTo>
                    <a:pt x="139382" y="29019"/>
                  </a:lnTo>
                  <a:close/>
                </a:path>
                <a:path w="161925" h="71755">
                  <a:moveTo>
                    <a:pt x="139382" y="20066"/>
                  </a:moveTo>
                  <a:lnTo>
                    <a:pt x="133299" y="19456"/>
                  </a:lnTo>
                  <a:lnTo>
                    <a:pt x="133299" y="26136"/>
                  </a:lnTo>
                  <a:lnTo>
                    <a:pt x="139382" y="26809"/>
                  </a:lnTo>
                  <a:lnTo>
                    <a:pt x="139382" y="20066"/>
                  </a:lnTo>
                  <a:close/>
                </a:path>
                <a:path w="161925" h="71755">
                  <a:moveTo>
                    <a:pt x="139382" y="11163"/>
                  </a:moveTo>
                  <a:lnTo>
                    <a:pt x="133299" y="10845"/>
                  </a:lnTo>
                  <a:lnTo>
                    <a:pt x="133299" y="17538"/>
                  </a:lnTo>
                  <a:lnTo>
                    <a:pt x="139382" y="17856"/>
                  </a:lnTo>
                  <a:lnTo>
                    <a:pt x="139382" y="11163"/>
                  </a:lnTo>
                  <a:close/>
                </a:path>
                <a:path w="161925" h="71755">
                  <a:moveTo>
                    <a:pt x="147040" y="64414"/>
                  </a:moveTo>
                  <a:lnTo>
                    <a:pt x="140970" y="63804"/>
                  </a:lnTo>
                  <a:lnTo>
                    <a:pt x="140970" y="70485"/>
                  </a:lnTo>
                  <a:lnTo>
                    <a:pt x="147040" y="70789"/>
                  </a:lnTo>
                  <a:lnTo>
                    <a:pt x="147040" y="64414"/>
                  </a:lnTo>
                  <a:close/>
                </a:path>
                <a:path w="161925" h="71755">
                  <a:moveTo>
                    <a:pt x="147040" y="55499"/>
                  </a:moveTo>
                  <a:lnTo>
                    <a:pt x="140970" y="55156"/>
                  </a:lnTo>
                  <a:lnTo>
                    <a:pt x="140970" y="61887"/>
                  </a:lnTo>
                  <a:lnTo>
                    <a:pt x="147040" y="62191"/>
                  </a:lnTo>
                  <a:lnTo>
                    <a:pt x="147040" y="55499"/>
                  </a:lnTo>
                  <a:close/>
                </a:path>
                <a:path w="161925" h="71755">
                  <a:moveTo>
                    <a:pt x="147040" y="46863"/>
                  </a:moveTo>
                  <a:lnTo>
                    <a:pt x="140970" y="46558"/>
                  </a:lnTo>
                  <a:lnTo>
                    <a:pt x="140970" y="52933"/>
                  </a:lnTo>
                  <a:lnTo>
                    <a:pt x="147040" y="53555"/>
                  </a:lnTo>
                  <a:lnTo>
                    <a:pt x="147040" y="46863"/>
                  </a:lnTo>
                  <a:close/>
                </a:path>
                <a:path w="161925" h="71755">
                  <a:moveTo>
                    <a:pt x="147040" y="37947"/>
                  </a:moveTo>
                  <a:lnTo>
                    <a:pt x="140970" y="37604"/>
                  </a:lnTo>
                  <a:lnTo>
                    <a:pt x="140970" y="44348"/>
                  </a:lnTo>
                  <a:lnTo>
                    <a:pt x="147040" y="44640"/>
                  </a:lnTo>
                  <a:lnTo>
                    <a:pt x="147040" y="37947"/>
                  </a:lnTo>
                  <a:close/>
                </a:path>
                <a:path w="161925" h="71755">
                  <a:moveTo>
                    <a:pt x="147040" y="29324"/>
                  </a:moveTo>
                  <a:lnTo>
                    <a:pt x="140970" y="29032"/>
                  </a:lnTo>
                  <a:lnTo>
                    <a:pt x="140970" y="35712"/>
                  </a:lnTo>
                  <a:lnTo>
                    <a:pt x="147040" y="36017"/>
                  </a:lnTo>
                  <a:lnTo>
                    <a:pt x="147040" y="29324"/>
                  </a:lnTo>
                  <a:close/>
                </a:path>
                <a:path w="161925" h="71755">
                  <a:moveTo>
                    <a:pt x="147040" y="20421"/>
                  </a:moveTo>
                  <a:lnTo>
                    <a:pt x="140970" y="20066"/>
                  </a:lnTo>
                  <a:lnTo>
                    <a:pt x="140970" y="26809"/>
                  </a:lnTo>
                  <a:lnTo>
                    <a:pt x="147040" y="27114"/>
                  </a:lnTo>
                  <a:lnTo>
                    <a:pt x="147040" y="20421"/>
                  </a:lnTo>
                  <a:close/>
                </a:path>
                <a:path w="161925" h="71755">
                  <a:moveTo>
                    <a:pt x="147040" y="11785"/>
                  </a:moveTo>
                  <a:lnTo>
                    <a:pt x="140970" y="11150"/>
                  </a:lnTo>
                  <a:lnTo>
                    <a:pt x="140970" y="18148"/>
                  </a:lnTo>
                  <a:lnTo>
                    <a:pt x="147040" y="18453"/>
                  </a:lnTo>
                  <a:lnTo>
                    <a:pt x="147040" y="11785"/>
                  </a:lnTo>
                  <a:close/>
                </a:path>
                <a:path w="161925" h="71755">
                  <a:moveTo>
                    <a:pt x="154330" y="64719"/>
                  </a:moveTo>
                  <a:lnTo>
                    <a:pt x="148628" y="64401"/>
                  </a:lnTo>
                  <a:lnTo>
                    <a:pt x="148628" y="71081"/>
                  </a:lnTo>
                  <a:lnTo>
                    <a:pt x="154330" y="71450"/>
                  </a:lnTo>
                  <a:lnTo>
                    <a:pt x="154330" y="64719"/>
                  </a:lnTo>
                  <a:close/>
                </a:path>
                <a:path w="161925" h="71755">
                  <a:moveTo>
                    <a:pt x="154330" y="55816"/>
                  </a:moveTo>
                  <a:lnTo>
                    <a:pt x="148628" y="55486"/>
                  </a:lnTo>
                  <a:lnTo>
                    <a:pt x="148628" y="62509"/>
                  </a:lnTo>
                  <a:lnTo>
                    <a:pt x="154330" y="62801"/>
                  </a:lnTo>
                  <a:lnTo>
                    <a:pt x="154330" y="55816"/>
                  </a:lnTo>
                  <a:close/>
                </a:path>
                <a:path w="161925" h="71755">
                  <a:moveTo>
                    <a:pt x="154330" y="47180"/>
                  </a:moveTo>
                  <a:lnTo>
                    <a:pt x="148628" y="46875"/>
                  </a:lnTo>
                  <a:lnTo>
                    <a:pt x="148628" y="53555"/>
                  </a:lnTo>
                  <a:lnTo>
                    <a:pt x="154330" y="53924"/>
                  </a:lnTo>
                  <a:lnTo>
                    <a:pt x="154330" y="47180"/>
                  </a:lnTo>
                  <a:close/>
                </a:path>
                <a:path w="161925" h="71755">
                  <a:moveTo>
                    <a:pt x="154330" y="38582"/>
                  </a:moveTo>
                  <a:lnTo>
                    <a:pt x="148628" y="37947"/>
                  </a:lnTo>
                  <a:lnTo>
                    <a:pt x="148628" y="44958"/>
                  </a:lnTo>
                  <a:lnTo>
                    <a:pt x="154330" y="44958"/>
                  </a:lnTo>
                  <a:lnTo>
                    <a:pt x="154330" y="38582"/>
                  </a:lnTo>
                  <a:close/>
                </a:path>
                <a:path w="161925" h="71755">
                  <a:moveTo>
                    <a:pt x="154330" y="29984"/>
                  </a:moveTo>
                  <a:lnTo>
                    <a:pt x="148628" y="29324"/>
                  </a:lnTo>
                  <a:lnTo>
                    <a:pt x="148628" y="36017"/>
                  </a:lnTo>
                  <a:lnTo>
                    <a:pt x="154330" y="36360"/>
                  </a:lnTo>
                  <a:lnTo>
                    <a:pt x="154330" y="29984"/>
                  </a:lnTo>
                  <a:close/>
                </a:path>
                <a:path w="161925" h="71755">
                  <a:moveTo>
                    <a:pt x="154330" y="21348"/>
                  </a:moveTo>
                  <a:lnTo>
                    <a:pt x="148628" y="20739"/>
                  </a:lnTo>
                  <a:lnTo>
                    <a:pt x="148628" y="27114"/>
                  </a:lnTo>
                  <a:lnTo>
                    <a:pt x="154330" y="27736"/>
                  </a:lnTo>
                  <a:lnTo>
                    <a:pt x="154330" y="21348"/>
                  </a:lnTo>
                  <a:close/>
                </a:path>
                <a:path w="161925" h="71755">
                  <a:moveTo>
                    <a:pt x="154330" y="12458"/>
                  </a:moveTo>
                  <a:lnTo>
                    <a:pt x="148628" y="12103"/>
                  </a:lnTo>
                  <a:lnTo>
                    <a:pt x="148628" y="18465"/>
                  </a:lnTo>
                  <a:lnTo>
                    <a:pt x="154330" y="19138"/>
                  </a:lnTo>
                  <a:lnTo>
                    <a:pt x="154330" y="12458"/>
                  </a:lnTo>
                  <a:close/>
                </a:path>
                <a:path w="161925" h="71755">
                  <a:moveTo>
                    <a:pt x="161709" y="65074"/>
                  </a:moveTo>
                  <a:lnTo>
                    <a:pt x="156298" y="64719"/>
                  </a:lnTo>
                  <a:lnTo>
                    <a:pt x="156298" y="71755"/>
                  </a:lnTo>
                  <a:lnTo>
                    <a:pt x="161709" y="71755"/>
                  </a:lnTo>
                  <a:lnTo>
                    <a:pt x="161709" y="65074"/>
                  </a:lnTo>
                  <a:close/>
                </a:path>
                <a:path w="161925" h="71755">
                  <a:moveTo>
                    <a:pt x="161709" y="56438"/>
                  </a:moveTo>
                  <a:lnTo>
                    <a:pt x="156298" y="56134"/>
                  </a:lnTo>
                  <a:lnTo>
                    <a:pt x="156298" y="62814"/>
                  </a:lnTo>
                  <a:lnTo>
                    <a:pt x="161709" y="63119"/>
                  </a:lnTo>
                  <a:lnTo>
                    <a:pt x="161709" y="56438"/>
                  </a:lnTo>
                  <a:close/>
                </a:path>
                <a:path w="161925" h="71755">
                  <a:moveTo>
                    <a:pt x="161709" y="47840"/>
                  </a:moveTo>
                  <a:lnTo>
                    <a:pt x="156298" y="47536"/>
                  </a:lnTo>
                  <a:lnTo>
                    <a:pt x="156298" y="53924"/>
                  </a:lnTo>
                  <a:lnTo>
                    <a:pt x="161709" y="54533"/>
                  </a:lnTo>
                  <a:lnTo>
                    <a:pt x="161709" y="47840"/>
                  </a:lnTo>
                  <a:close/>
                </a:path>
                <a:path w="161925" h="71755">
                  <a:moveTo>
                    <a:pt x="161709" y="39204"/>
                  </a:moveTo>
                  <a:lnTo>
                    <a:pt x="156298" y="38582"/>
                  </a:lnTo>
                  <a:lnTo>
                    <a:pt x="156298" y="45262"/>
                  </a:lnTo>
                  <a:lnTo>
                    <a:pt x="161709" y="45567"/>
                  </a:lnTo>
                  <a:lnTo>
                    <a:pt x="161709" y="39204"/>
                  </a:lnTo>
                  <a:close/>
                </a:path>
                <a:path w="161925" h="71755">
                  <a:moveTo>
                    <a:pt x="161709" y="30607"/>
                  </a:moveTo>
                  <a:lnTo>
                    <a:pt x="156298" y="29984"/>
                  </a:lnTo>
                  <a:lnTo>
                    <a:pt x="156298" y="36664"/>
                  </a:lnTo>
                  <a:lnTo>
                    <a:pt x="161709" y="36969"/>
                  </a:lnTo>
                  <a:lnTo>
                    <a:pt x="161709" y="30607"/>
                  </a:lnTo>
                  <a:close/>
                </a:path>
                <a:path w="161925" h="71755">
                  <a:moveTo>
                    <a:pt x="161709" y="21666"/>
                  </a:moveTo>
                  <a:lnTo>
                    <a:pt x="156298" y="21348"/>
                  </a:lnTo>
                  <a:lnTo>
                    <a:pt x="156298" y="27736"/>
                  </a:lnTo>
                  <a:lnTo>
                    <a:pt x="161709" y="28384"/>
                  </a:lnTo>
                  <a:lnTo>
                    <a:pt x="161709" y="21666"/>
                  </a:lnTo>
                  <a:close/>
                </a:path>
                <a:path w="161925" h="71755">
                  <a:moveTo>
                    <a:pt x="161709" y="13068"/>
                  </a:moveTo>
                  <a:lnTo>
                    <a:pt x="156298" y="12750"/>
                  </a:lnTo>
                  <a:lnTo>
                    <a:pt x="156298" y="19138"/>
                  </a:lnTo>
                  <a:lnTo>
                    <a:pt x="161709" y="19761"/>
                  </a:lnTo>
                  <a:lnTo>
                    <a:pt x="161709" y="130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331934" y="1686140"/>
              <a:ext cx="170815" cy="74295"/>
            </a:xfrm>
            <a:custGeom>
              <a:avLst/>
              <a:gdLst/>
              <a:ahLst/>
              <a:cxnLst/>
              <a:rect l="l" t="t" r="r" b="b"/>
              <a:pathLst>
                <a:path w="170814" h="74294">
                  <a:moveTo>
                    <a:pt x="6692" y="660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6692" y="7670"/>
                  </a:lnTo>
                  <a:lnTo>
                    <a:pt x="6692" y="660"/>
                  </a:lnTo>
                  <a:close/>
                </a:path>
                <a:path w="170814" h="74294">
                  <a:moveTo>
                    <a:pt x="98234" y="62509"/>
                  </a:moveTo>
                  <a:lnTo>
                    <a:pt x="91859" y="62204"/>
                  </a:lnTo>
                  <a:lnTo>
                    <a:pt x="91859" y="68884"/>
                  </a:lnTo>
                  <a:lnTo>
                    <a:pt x="98234" y="69545"/>
                  </a:lnTo>
                  <a:lnTo>
                    <a:pt x="98234" y="62509"/>
                  </a:lnTo>
                  <a:close/>
                </a:path>
                <a:path w="170814" h="74294">
                  <a:moveTo>
                    <a:pt x="98234" y="53301"/>
                  </a:moveTo>
                  <a:lnTo>
                    <a:pt x="91859" y="52933"/>
                  </a:lnTo>
                  <a:lnTo>
                    <a:pt x="91859" y="59677"/>
                  </a:lnTo>
                  <a:lnTo>
                    <a:pt x="98234" y="60299"/>
                  </a:lnTo>
                  <a:lnTo>
                    <a:pt x="98234" y="53301"/>
                  </a:lnTo>
                  <a:close/>
                </a:path>
                <a:path w="170814" h="74294">
                  <a:moveTo>
                    <a:pt x="98234" y="44335"/>
                  </a:moveTo>
                  <a:lnTo>
                    <a:pt x="91859" y="43713"/>
                  </a:lnTo>
                  <a:lnTo>
                    <a:pt x="91859" y="50711"/>
                  </a:lnTo>
                  <a:lnTo>
                    <a:pt x="98234" y="51015"/>
                  </a:lnTo>
                  <a:lnTo>
                    <a:pt x="98234" y="44335"/>
                  </a:lnTo>
                  <a:close/>
                </a:path>
                <a:path w="170814" h="74294">
                  <a:moveTo>
                    <a:pt x="98234" y="35090"/>
                  </a:moveTo>
                  <a:lnTo>
                    <a:pt x="91859" y="34467"/>
                  </a:lnTo>
                  <a:lnTo>
                    <a:pt x="91859" y="41465"/>
                  </a:lnTo>
                  <a:lnTo>
                    <a:pt x="98234" y="42125"/>
                  </a:lnTo>
                  <a:lnTo>
                    <a:pt x="98234" y="35090"/>
                  </a:lnTo>
                  <a:close/>
                </a:path>
                <a:path w="170814" h="74294">
                  <a:moveTo>
                    <a:pt x="98234" y="25819"/>
                  </a:moveTo>
                  <a:lnTo>
                    <a:pt x="91859" y="25514"/>
                  </a:lnTo>
                  <a:lnTo>
                    <a:pt x="91859" y="32562"/>
                  </a:lnTo>
                  <a:lnTo>
                    <a:pt x="98234" y="32867"/>
                  </a:lnTo>
                  <a:lnTo>
                    <a:pt x="98234" y="25819"/>
                  </a:lnTo>
                  <a:close/>
                </a:path>
                <a:path w="170814" h="74294">
                  <a:moveTo>
                    <a:pt x="98234" y="16929"/>
                  </a:moveTo>
                  <a:lnTo>
                    <a:pt x="91859" y="16624"/>
                  </a:lnTo>
                  <a:lnTo>
                    <a:pt x="91859" y="23304"/>
                  </a:lnTo>
                  <a:lnTo>
                    <a:pt x="98234" y="23609"/>
                  </a:lnTo>
                  <a:lnTo>
                    <a:pt x="98234" y="16929"/>
                  </a:lnTo>
                  <a:close/>
                </a:path>
                <a:path w="170814" h="74294">
                  <a:moveTo>
                    <a:pt x="98234" y="7670"/>
                  </a:moveTo>
                  <a:lnTo>
                    <a:pt x="91859" y="7353"/>
                  </a:lnTo>
                  <a:lnTo>
                    <a:pt x="91859" y="14351"/>
                  </a:lnTo>
                  <a:lnTo>
                    <a:pt x="98234" y="14655"/>
                  </a:lnTo>
                  <a:lnTo>
                    <a:pt x="98234" y="7670"/>
                  </a:lnTo>
                  <a:close/>
                </a:path>
                <a:path w="170814" h="74294">
                  <a:moveTo>
                    <a:pt x="106527" y="62852"/>
                  </a:moveTo>
                  <a:lnTo>
                    <a:pt x="100152" y="62852"/>
                  </a:lnTo>
                  <a:lnTo>
                    <a:pt x="100152" y="69545"/>
                  </a:lnTo>
                  <a:lnTo>
                    <a:pt x="106527" y="70167"/>
                  </a:lnTo>
                  <a:lnTo>
                    <a:pt x="106527" y="62852"/>
                  </a:lnTo>
                  <a:close/>
                </a:path>
                <a:path w="170814" h="74294">
                  <a:moveTo>
                    <a:pt x="106527" y="53911"/>
                  </a:moveTo>
                  <a:lnTo>
                    <a:pt x="100152" y="53606"/>
                  </a:lnTo>
                  <a:lnTo>
                    <a:pt x="100152" y="60286"/>
                  </a:lnTo>
                  <a:lnTo>
                    <a:pt x="106527" y="60909"/>
                  </a:lnTo>
                  <a:lnTo>
                    <a:pt x="106527" y="53911"/>
                  </a:lnTo>
                  <a:close/>
                </a:path>
                <a:path w="170814" h="74294">
                  <a:moveTo>
                    <a:pt x="106527" y="44958"/>
                  </a:moveTo>
                  <a:lnTo>
                    <a:pt x="100152" y="44323"/>
                  </a:lnTo>
                  <a:lnTo>
                    <a:pt x="100152" y="51346"/>
                  </a:lnTo>
                  <a:lnTo>
                    <a:pt x="106527" y="51701"/>
                  </a:lnTo>
                  <a:lnTo>
                    <a:pt x="106527" y="44958"/>
                  </a:lnTo>
                  <a:close/>
                </a:path>
                <a:path w="170814" h="74294">
                  <a:moveTo>
                    <a:pt x="106527" y="35737"/>
                  </a:moveTo>
                  <a:lnTo>
                    <a:pt x="100152" y="35382"/>
                  </a:lnTo>
                  <a:lnTo>
                    <a:pt x="100152" y="42125"/>
                  </a:lnTo>
                  <a:lnTo>
                    <a:pt x="106527" y="42748"/>
                  </a:lnTo>
                  <a:lnTo>
                    <a:pt x="106527" y="35737"/>
                  </a:lnTo>
                  <a:close/>
                </a:path>
                <a:path w="170814" h="74294">
                  <a:moveTo>
                    <a:pt x="106527" y="26797"/>
                  </a:moveTo>
                  <a:lnTo>
                    <a:pt x="100152" y="26187"/>
                  </a:lnTo>
                  <a:lnTo>
                    <a:pt x="100152" y="32867"/>
                  </a:lnTo>
                  <a:lnTo>
                    <a:pt x="106527" y="33489"/>
                  </a:lnTo>
                  <a:lnTo>
                    <a:pt x="106527" y="26797"/>
                  </a:lnTo>
                  <a:close/>
                </a:path>
                <a:path w="170814" h="74294">
                  <a:moveTo>
                    <a:pt x="106527" y="17538"/>
                  </a:moveTo>
                  <a:lnTo>
                    <a:pt x="100152" y="16916"/>
                  </a:lnTo>
                  <a:lnTo>
                    <a:pt x="100152" y="23914"/>
                  </a:lnTo>
                  <a:lnTo>
                    <a:pt x="106527" y="24574"/>
                  </a:lnTo>
                  <a:lnTo>
                    <a:pt x="106527" y="17538"/>
                  </a:lnTo>
                  <a:close/>
                </a:path>
                <a:path w="170814" h="74294">
                  <a:moveTo>
                    <a:pt x="106527" y="8280"/>
                  </a:moveTo>
                  <a:lnTo>
                    <a:pt x="100152" y="7975"/>
                  </a:lnTo>
                  <a:lnTo>
                    <a:pt x="100152" y="14655"/>
                  </a:lnTo>
                  <a:lnTo>
                    <a:pt x="106527" y="15316"/>
                  </a:lnTo>
                  <a:lnTo>
                    <a:pt x="106527" y="8280"/>
                  </a:lnTo>
                  <a:close/>
                </a:path>
                <a:path w="170814" h="74294">
                  <a:moveTo>
                    <a:pt x="114503" y="63487"/>
                  </a:moveTo>
                  <a:lnTo>
                    <a:pt x="108432" y="62852"/>
                  </a:lnTo>
                  <a:lnTo>
                    <a:pt x="108432" y="70167"/>
                  </a:lnTo>
                  <a:lnTo>
                    <a:pt x="114503" y="70167"/>
                  </a:lnTo>
                  <a:lnTo>
                    <a:pt x="114503" y="63487"/>
                  </a:lnTo>
                  <a:close/>
                </a:path>
                <a:path w="170814" h="74294">
                  <a:moveTo>
                    <a:pt x="114503" y="54216"/>
                  </a:moveTo>
                  <a:lnTo>
                    <a:pt x="108432" y="54216"/>
                  </a:lnTo>
                  <a:lnTo>
                    <a:pt x="108432" y="60896"/>
                  </a:lnTo>
                  <a:lnTo>
                    <a:pt x="114503" y="61264"/>
                  </a:lnTo>
                  <a:lnTo>
                    <a:pt x="114503" y="54216"/>
                  </a:lnTo>
                  <a:close/>
                </a:path>
                <a:path w="170814" h="74294">
                  <a:moveTo>
                    <a:pt x="114503" y="45313"/>
                  </a:moveTo>
                  <a:lnTo>
                    <a:pt x="108432" y="44970"/>
                  </a:lnTo>
                  <a:lnTo>
                    <a:pt x="108432" y="52006"/>
                  </a:lnTo>
                  <a:lnTo>
                    <a:pt x="114503" y="52311"/>
                  </a:lnTo>
                  <a:lnTo>
                    <a:pt x="114503" y="45313"/>
                  </a:lnTo>
                  <a:close/>
                </a:path>
                <a:path w="170814" h="74294">
                  <a:moveTo>
                    <a:pt x="114503" y="36385"/>
                  </a:moveTo>
                  <a:lnTo>
                    <a:pt x="108432" y="36080"/>
                  </a:lnTo>
                  <a:lnTo>
                    <a:pt x="108432" y="42760"/>
                  </a:lnTo>
                  <a:lnTo>
                    <a:pt x="114503" y="43383"/>
                  </a:lnTo>
                  <a:lnTo>
                    <a:pt x="114503" y="36385"/>
                  </a:lnTo>
                  <a:close/>
                </a:path>
                <a:path w="170814" h="74294">
                  <a:moveTo>
                    <a:pt x="114503" y="27419"/>
                  </a:moveTo>
                  <a:lnTo>
                    <a:pt x="108432" y="26797"/>
                  </a:lnTo>
                  <a:lnTo>
                    <a:pt x="108432" y="33794"/>
                  </a:lnTo>
                  <a:lnTo>
                    <a:pt x="114503" y="34163"/>
                  </a:lnTo>
                  <a:lnTo>
                    <a:pt x="114503" y="27419"/>
                  </a:lnTo>
                  <a:close/>
                </a:path>
                <a:path w="170814" h="74294">
                  <a:moveTo>
                    <a:pt x="114503" y="18211"/>
                  </a:moveTo>
                  <a:lnTo>
                    <a:pt x="108432" y="17856"/>
                  </a:lnTo>
                  <a:lnTo>
                    <a:pt x="108432" y="24587"/>
                  </a:lnTo>
                  <a:lnTo>
                    <a:pt x="114503" y="25209"/>
                  </a:lnTo>
                  <a:lnTo>
                    <a:pt x="114503" y="18211"/>
                  </a:lnTo>
                  <a:close/>
                </a:path>
                <a:path w="170814" h="74294">
                  <a:moveTo>
                    <a:pt x="114503" y="9258"/>
                  </a:moveTo>
                  <a:lnTo>
                    <a:pt x="108432" y="8648"/>
                  </a:lnTo>
                  <a:lnTo>
                    <a:pt x="108432" y="15328"/>
                  </a:lnTo>
                  <a:lnTo>
                    <a:pt x="114503" y="15951"/>
                  </a:lnTo>
                  <a:lnTo>
                    <a:pt x="114503" y="9258"/>
                  </a:lnTo>
                  <a:close/>
                </a:path>
                <a:path w="170814" h="74294">
                  <a:moveTo>
                    <a:pt x="122796" y="64109"/>
                  </a:moveTo>
                  <a:lnTo>
                    <a:pt x="116408" y="63474"/>
                  </a:lnTo>
                  <a:lnTo>
                    <a:pt x="116408" y="70472"/>
                  </a:lnTo>
                  <a:lnTo>
                    <a:pt x="122796" y="70827"/>
                  </a:lnTo>
                  <a:lnTo>
                    <a:pt x="122796" y="64109"/>
                  </a:lnTo>
                  <a:close/>
                </a:path>
                <a:path w="170814" h="74294">
                  <a:moveTo>
                    <a:pt x="122796" y="55194"/>
                  </a:moveTo>
                  <a:lnTo>
                    <a:pt x="116408" y="54533"/>
                  </a:lnTo>
                  <a:lnTo>
                    <a:pt x="116408" y="61277"/>
                  </a:lnTo>
                  <a:lnTo>
                    <a:pt x="122796" y="61887"/>
                  </a:lnTo>
                  <a:lnTo>
                    <a:pt x="122796" y="55194"/>
                  </a:lnTo>
                  <a:close/>
                </a:path>
                <a:path w="170814" h="74294">
                  <a:moveTo>
                    <a:pt x="122796" y="45935"/>
                  </a:moveTo>
                  <a:lnTo>
                    <a:pt x="116408" y="45300"/>
                  </a:lnTo>
                  <a:lnTo>
                    <a:pt x="116408" y="52311"/>
                  </a:lnTo>
                  <a:lnTo>
                    <a:pt x="122796" y="52616"/>
                  </a:lnTo>
                  <a:lnTo>
                    <a:pt x="122796" y="45935"/>
                  </a:lnTo>
                  <a:close/>
                </a:path>
                <a:path w="170814" h="74294">
                  <a:moveTo>
                    <a:pt x="122796" y="36982"/>
                  </a:moveTo>
                  <a:lnTo>
                    <a:pt x="116408" y="36372"/>
                  </a:lnTo>
                  <a:lnTo>
                    <a:pt x="116408" y="43370"/>
                  </a:lnTo>
                  <a:lnTo>
                    <a:pt x="122796" y="43713"/>
                  </a:lnTo>
                  <a:lnTo>
                    <a:pt x="122796" y="36982"/>
                  </a:lnTo>
                  <a:close/>
                </a:path>
                <a:path w="170814" h="74294">
                  <a:moveTo>
                    <a:pt x="122796" y="27774"/>
                  </a:moveTo>
                  <a:lnTo>
                    <a:pt x="116408" y="27419"/>
                  </a:lnTo>
                  <a:lnTo>
                    <a:pt x="116408" y="34467"/>
                  </a:lnTo>
                  <a:lnTo>
                    <a:pt x="122796" y="34772"/>
                  </a:lnTo>
                  <a:lnTo>
                    <a:pt x="122796" y="27774"/>
                  </a:lnTo>
                  <a:close/>
                </a:path>
                <a:path w="170814" h="74294">
                  <a:moveTo>
                    <a:pt x="122796" y="18821"/>
                  </a:moveTo>
                  <a:lnTo>
                    <a:pt x="116408" y="18516"/>
                  </a:lnTo>
                  <a:lnTo>
                    <a:pt x="116408" y="25209"/>
                  </a:lnTo>
                  <a:lnTo>
                    <a:pt x="122796" y="25501"/>
                  </a:lnTo>
                  <a:lnTo>
                    <a:pt x="122796" y="18821"/>
                  </a:lnTo>
                  <a:close/>
                </a:path>
                <a:path w="170814" h="74294">
                  <a:moveTo>
                    <a:pt x="122796" y="9563"/>
                  </a:moveTo>
                  <a:lnTo>
                    <a:pt x="116408" y="9245"/>
                  </a:lnTo>
                  <a:lnTo>
                    <a:pt x="116408" y="16256"/>
                  </a:lnTo>
                  <a:lnTo>
                    <a:pt x="122796" y="16611"/>
                  </a:lnTo>
                  <a:lnTo>
                    <a:pt x="122796" y="9563"/>
                  </a:lnTo>
                  <a:close/>
                </a:path>
                <a:path w="170814" h="74294">
                  <a:moveTo>
                    <a:pt x="130771" y="64744"/>
                  </a:moveTo>
                  <a:lnTo>
                    <a:pt x="124701" y="64109"/>
                  </a:lnTo>
                  <a:lnTo>
                    <a:pt x="124701" y="71145"/>
                  </a:lnTo>
                  <a:lnTo>
                    <a:pt x="130771" y="71437"/>
                  </a:lnTo>
                  <a:lnTo>
                    <a:pt x="130771" y="64744"/>
                  </a:lnTo>
                  <a:close/>
                </a:path>
                <a:path w="170814" h="74294">
                  <a:moveTo>
                    <a:pt x="130771" y="55816"/>
                  </a:moveTo>
                  <a:lnTo>
                    <a:pt x="124701" y="55194"/>
                  </a:lnTo>
                  <a:lnTo>
                    <a:pt x="124701" y="61874"/>
                  </a:lnTo>
                  <a:lnTo>
                    <a:pt x="130771" y="62496"/>
                  </a:lnTo>
                  <a:lnTo>
                    <a:pt x="130771" y="55816"/>
                  </a:lnTo>
                  <a:close/>
                </a:path>
                <a:path w="170814" h="74294">
                  <a:moveTo>
                    <a:pt x="130771" y="46570"/>
                  </a:moveTo>
                  <a:lnTo>
                    <a:pt x="124701" y="46253"/>
                  </a:lnTo>
                  <a:lnTo>
                    <a:pt x="124701" y="52933"/>
                  </a:lnTo>
                  <a:lnTo>
                    <a:pt x="130771" y="53606"/>
                  </a:lnTo>
                  <a:lnTo>
                    <a:pt x="130771" y="46570"/>
                  </a:lnTo>
                  <a:close/>
                </a:path>
                <a:path w="170814" h="74294">
                  <a:moveTo>
                    <a:pt x="130771" y="37655"/>
                  </a:moveTo>
                  <a:lnTo>
                    <a:pt x="124701" y="36982"/>
                  </a:lnTo>
                  <a:lnTo>
                    <a:pt x="124701" y="44018"/>
                  </a:lnTo>
                  <a:lnTo>
                    <a:pt x="130771" y="44323"/>
                  </a:lnTo>
                  <a:lnTo>
                    <a:pt x="130771" y="37655"/>
                  </a:lnTo>
                  <a:close/>
                </a:path>
                <a:path w="170814" h="74294">
                  <a:moveTo>
                    <a:pt x="130771" y="28384"/>
                  </a:moveTo>
                  <a:lnTo>
                    <a:pt x="124701" y="28079"/>
                  </a:lnTo>
                  <a:lnTo>
                    <a:pt x="124701" y="34772"/>
                  </a:lnTo>
                  <a:lnTo>
                    <a:pt x="130771" y="35382"/>
                  </a:lnTo>
                  <a:lnTo>
                    <a:pt x="130771" y="28384"/>
                  </a:lnTo>
                  <a:close/>
                </a:path>
                <a:path w="170814" h="74294">
                  <a:moveTo>
                    <a:pt x="130771" y="19456"/>
                  </a:moveTo>
                  <a:lnTo>
                    <a:pt x="124701" y="18821"/>
                  </a:lnTo>
                  <a:lnTo>
                    <a:pt x="124701" y="25819"/>
                  </a:lnTo>
                  <a:lnTo>
                    <a:pt x="130771" y="26187"/>
                  </a:lnTo>
                  <a:lnTo>
                    <a:pt x="130771" y="19456"/>
                  </a:lnTo>
                  <a:close/>
                </a:path>
                <a:path w="170814" h="74294">
                  <a:moveTo>
                    <a:pt x="130771" y="10541"/>
                  </a:moveTo>
                  <a:lnTo>
                    <a:pt x="124701" y="9880"/>
                  </a:lnTo>
                  <a:lnTo>
                    <a:pt x="124701" y="16611"/>
                  </a:lnTo>
                  <a:lnTo>
                    <a:pt x="130771" y="17221"/>
                  </a:lnTo>
                  <a:lnTo>
                    <a:pt x="130771" y="10541"/>
                  </a:lnTo>
                  <a:close/>
                </a:path>
                <a:path w="170814" h="74294">
                  <a:moveTo>
                    <a:pt x="138430" y="65087"/>
                  </a:moveTo>
                  <a:lnTo>
                    <a:pt x="132664" y="64744"/>
                  </a:lnTo>
                  <a:lnTo>
                    <a:pt x="132664" y="71767"/>
                  </a:lnTo>
                  <a:lnTo>
                    <a:pt x="138430" y="71767"/>
                  </a:lnTo>
                  <a:lnTo>
                    <a:pt x="138430" y="65087"/>
                  </a:lnTo>
                  <a:close/>
                </a:path>
                <a:path w="170814" h="74294">
                  <a:moveTo>
                    <a:pt x="138430" y="56121"/>
                  </a:moveTo>
                  <a:lnTo>
                    <a:pt x="132664" y="55829"/>
                  </a:lnTo>
                  <a:lnTo>
                    <a:pt x="132664" y="62509"/>
                  </a:lnTo>
                  <a:lnTo>
                    <a:pt x="138430" y="62852"/>
                  </a:lnTo>
                  <a:lnTo>
                    <a:pt x="138430" y="56121"/>
                  </a:lnTo>
                  <a:close/>
                </a:path>
                <a:path w="170814" h="74294">
                  <a:moveTo>
                    <a:pt x="138430" y="46901"/>
                  </a:moveTo>
                  <a:lnTo>
                    <a:pt x="132664" y="46901"/>
                  </a:lnTo>
                  <a:lnTo>
                    <a:pt x="132664" y="53594"/>
                  </a:lnTo>
                  <a:lnTo>
                    <a:pt x="138430" y="54216"/>
                  </a:lnTo>
                  <a:lnTo>
                    <a:pt x="138430" y="46901"/>
                  </a:lnTo>
                  <a:close/>
                </a:path>
                <a:path w="170814" h="74294">
                  <a:moveTo>
                    <a:pt x="138430" y="37973"/>
                  </a:moveTo>
                  <a:lnTo>
                    <a:pt x="132664" y="37655"/>
                  </a:lnTo>
                  <a:lnTo>
                    <a:pt x="132664" y="44665"/>
                  </a:lnTo>
                  <a:lnTo>
                    <a:pt x="138430" y="44958"/>
                  </a:lnTo>
                  <a:lnTo>
                    <a:pt x="138430" y="37973"/>
                  </a:lnTo>
                  <a:close/>
                </a:path>
                <a:path w="170814" h="74294">
                  <a:moveTo>
                    <a:pt x="138430" y="29019"/>
                  </a:moveTo>
                  <a:lnTo>
                    <a:pt x="132664" y="28702"/>
                  </a:lnTo>
                  <a:lnTo>
                    <a:pt x="132664" y="35382"/>
                  </a:lnTo>
                  <a:lnTo>
                    <a:pt x="138430" y="36068"/>
                  </a:lnTo>
                  <a:lnTo>
                    <a:pt x="138430" y="29019"/>
                  </a:lnTo>
                  <a:close/>
                </a:path>
                <a:path w="170814" h="74294">
                  <a:moveTo>
                    <a:pt x="138430" y="20104"/>
                  </a:moveTo>
                  <a:lnTo>
                    <a:pt x="132664" y="19812"/>
                  </a:lnTo>
                  <a:lnTo>
                    <a:pt x="132664" y="26492"/>
                  </a:lnTo>
                  <a:lnTo>
                    <a:pt x="138430" y="27114"/>
                  </a:lnTo>
                  <a:lnTo>
                    <a:pt x="138430" y="20104"/>
                  </a:lnTo>
                  <a:close/>
                </a:path>
                <a:path w="170814" h="74294">
                  <a:moveTo>
                    <a:pt x="138430" y="11163"/>
                  </a:moveTo>
                  <a:lnTo>
                    <a:pt x="132664" y="10541"/>
                  </a:lnTo>
                  <a:lnTo>
                    <a:pt x="132664" y="17538"/>
                  </a:lnTo>
                  <a:lnTo>
                    <a:pt x="138430" y="17843"/>
                  </a:lnTo>
                  <a:lnTo>
                    <a:pt x="138430" y="11163"/>
                  </a:lnTo>
                  <a:close/>
                </a:path>
                <a:path w="170814" h="74294">
                  <a:moveTo>
                    <a:pt x="146697" y="65697"/>
                  </a:moveTo>
                  <a:lnTo>
                    <a:pt x="140322" y="65074"/>
                  </a:lnTo>
                  <a:lnTo>
                    <a:pt x="140322" y="72072"/>
                  </a:lnTo>
                  <a:lnTo>
                    <a:pt x="146697" y="72428"/>
                  </a:lnTo>
                  <a:lnTo>
                    <a:pt x="146697" y="65697"/>
                  </a:lnTo>
                  <a:close/>
                </a:path>
                <a:path w="170814" h="74294">
                  <a:moveTo>
                    <a:pt x="146697" y="56794"/>
                  </a:moveTo>
                  <a:lnTo>
                    <a:pt x="140322" y="56121"/>
                  </a:lnTo>
                  <a:lnTo>
                    <a:pt x="140322" y="62852"/>
                  </a:lnTo>
                  <a:lnTo>
                    <a:pt x="146697" y="63474"/>
                  </a:lnTo>
                  <a:lnTo>
                    <a:pt x="146697" y="56794"/>
                  </a:lnTo>
                  <a:close/>
                </a:path>
                <a:path w="170814" h="74294">
                  <a:moveTo>
                    <a:pt x="146697" y="47536"/>
                  </a:moveTo>
                  <a:lnTo>
                    <a:pt x="140322" y="47205"/>
                  </a:lnTo>
                  <a:lnTo>
                    <a:pt x="140322" y="54216"/>
                  </a:lnTo>
                  <a:lnTo>
                    <a:pt x="146697" y="54521"/>
                  </a:lnTo>
                  <a:lnTo>
                    <a:pt x="146697" y="47536"/>
                  </a:lnTo>
                  <a:close/>
                </a:path>
                <a:path w="170814" h="74294">
                  <a:moveTo>
                    <a:pt x="146697" y="38582"/>
                  </a:moveTo>
                  <a:lnTo>
                    <a:pt x="140322" y="37960"/>
                  </a:lnTo>
                  <a:lnTo>
                    <a:pt x="140322" y="45300"/>
                  </a:lnTo>
                  <a:lnTo>
                    <a:pt x="146697" y="45300"/>
                  </a:lnTo>
                  <a:lnTo>
                    <a:pt x="146697" y="38582"/>
                  </a:lnTo>
                  <a:close/>
                </a:path>
                <a:path w="170814" h="74294">
                  <a:moveTo>
                    <a:pt x="146697" y="29679"/>
                  </a:moveTo>
                  <a:lnTo>
                    <a:pt x="140322" y="29019"/>
                  </a:lnTo>
                  <a:lnTo>
                    <a:pt x="140322" y="36068"/>
                  </a:lnTo>
                  <a:lnTo>
                    <a:pt x="146697" y="36372"/>
                  </a:lnTo>
                  <a:lnTo>
                    <a:pt x="146697" y="29679"/>
                  </a:lnTo>
                  <a:close/>
                </a:path>
                <a:path w="170814" h="74294">
                  <a:moveTo>
                    <a:pt x="146697" y="20739"/>
                  </a:moveTo>
                  <a:lnTo>
                    <a:pt x="140322" y="20091"/>
                  </a:lnTo>
                  <a:lnTo>
                    <a:pt x="140322" y="27101"/>
                  </a:lnTo>
                  <a:lnTo>
                    <a:pt x="146697" y="27406"/>
                  </a:lnTo>
                  <a:lnTo>
                    <a:pt x="146697" y="20739"/>
                  </a:lnTo>
                  <a:close/>
                </a:path>
                <a:path w="170814" h="74294">
                  <a:moveTo>
                    <a:pt x="146697" y="11468"/>
                  </a:moveTo>
                  <a:lnTo>
                    <a:pt x="140322" y="11163"/>
                  </a:lnTo>
                  <a:lnTo>
                    <a:pt x="140322" y="18199"/>
                  </a:lnTo>
                  <a:lnTo>
                    <a:pt x="146697" y="18503"/>
                  </a:lnTo>
                  <a:lnTo>
                    <a:pt x="146697" y="11468"/>
                  </a:lnTo>
                  <a:close/>
                </a:path>
                <a:path w="170814" h="74294">
                  <a:moveTo>
                    <a:pt x="154381" y="66344"/>
                  </a:moveTo>
                  <a:lnTo>
                    <a:pt x="148297" y="65697"/>
                  </a:lnTo>
                  <a:lnTo>
                    <a:pt x="148297" y="72428"/>
                  </a:lnTo>
                  <a:lnTo>
                    <a:pt x="154381" y="73050"/>
                  </a:lnTo>
                  <a:lnTo>
                    <a:pt x="154381" y="66344"/>
                  </a:lnTo>
                  <a:close/>
                </a:path>
                <a:path w="170814" h="74294">
                  <a:moveTo>
                    <a:pt x="154381" y="57404"/>
                  </a:moveTo>
                  <a:lnTo>
                    <a:pt x="148297" y="56794"/>
                  </a:lnTo>
                  <a:lnTo>
                    <a:pt x="148297" y="63474"/>
                  </a:lnTo>
                  <a:lnTo>
                    <a:pt x="154381" y="64096"/>
                  </a:lnTo>
                  <a:lnTo>
                    <a:pt x="154381" y="57404"/>
                  </a:lnTo>
                  <a:close/>
                </a:path>
                <a:path w="170814" h="74294">
                  <a:moveTo>
                    <a:pt x="154381" y="48158"/>
                  </a:moveTo>
                  <a:lnTo>
                    <a:pt x="148297" y="47840"/>
                  </a:lnTo>
                  <a:lnTo>
                    <a:pt x="148297" y="54533"/>
                  </a:lnTo>
                  <a:lnTo>
                    <a:pt x="154381" y="55194"/>
                  </a:lnTo>
                  <a:lnTo>
                    <a:pt x="154381" y="48158"/>
                  </a:lnTo>
                  <a:close/>
                </a:path>
                <a:path w="170814" h="74294">
                  <a:moveTo>
                    <a:pt x="154381" y="39255"/>
                  </a:moveTo>
                  <a:lnTo>
                    <a:pt x="148297" y="38938"/>
                  </a:lnTo>
                  <a:lnTo>
                    <a:pt x="148297" y="45618"/>
                  </a:lnTo>
                  <a:lnTo>
                    <a:pt x="154381" y="45923"/>
                  </a:lnTo>
                  <a:lnTo>
                    <a:pt x="154381" y="39255"/>
                  </a:lnTo>
                  <a:close/>
                </a:path>
                <a:path w="170814" h="74294">
                  <a:moveTo>
                    <a:pt x="154381" y="30302"/>
                  </a:moveTo>
                  <a:lnTo>
                    <a:pt x="148297" y="29679"/>
                  </a:lnTo>
                  <a:lnTo>
                    <a:pt x="148297" y="36677"/>
                  </a:lnTo>
                  <a:lnTo>
                    <a:pt x="154381" y="36982"/>
                  </a:lnTo>
                  <a:lnTo>
                    <a:pt x="154381" y="30302"/>
                  </a:lnTo>
                  <a:close/>
                </a:path>
                <a:path w="170814" h="74294">
                  <a:moveTo>
                    <a:pt x="154381" y="21399"/>
                  </a:moveTo>
                  <a:lnTo>
                    <a:pt x="148297" y="20739"/>
                  </a:lnTo>
                  <a:lnTo>
                    <a:pt x="148297" y="27419"/>
                  </a:lnTo>
                  <a:lnTo>
                    <a:pt x="154381" y="28092"/>
                  </a:lnTo>
                  <a:lnTo>
                    <a:pt x="154381" y="21399"/>
                  </a:lnTo>
                  <a:close/>
                </a:path>
                <a:path w="170814" h="74294">
                  <a:moveTo>
                    <a:pt x="154381" y="12458"/>
                  </a:moveTo>
                  <a:lnTo>
                    <a:pt x="148297" y="11823"/>
                  </a:lnTo>
                  <a:lnTo>
                    <a:pt x="148297" y="18516"/>
                  </a:lnTo>
                  <a:lnTo>
                    <a:pt x="154381" y="19138"/>
                  </a:lnTo>
                  <a:lnTo>
                    <a:pt x="154381" y="12458"/>
                  </a:lnTo>
                  <a:close/>
                </a:path>
                <a:path w="170814" h="74294">
                  <a:moveTo>
                    <a:pt x="162636" y="66675"/>
                  </a:moveTo>
                  <a:lnTo>
                    <a:pt x="156273" y="66357"/>
                  </a:lnTo>
                  <a:lnTo>
                    <a:pt x="156273" y="73050"/>
                  </a:lnTo>
                  <a:lnTo>
                    <a:pt x="162636" y="73672"/>
                  </a:lnTo>
                  <a:lnTo>
                    <a:pt x="162636" y="66675"/>
                  </a:lnTo>
                  <a:close/>
                </a:path>
                <a:path w="170814" h="74294">
                  <a:moveTo>
                    <a:pt x="162636" y="57721"/>
                  </a:moveTo>
                  <a:lnTo>
                    <a:pt x="156273" y="57416"/>
                  </a:lnTo>
                  <a:lnTo>
                    <a:pt x="156273" y="64109"/>
                  </a:lnTo>
                  <a:lnTo>
                    <a:pt x="162636" y="64744"/>
                  </a:lnTo>
                  <a:lnTo>
                    <a:pt x="162636" y="57721"/>
                  </a:lnTo>
                  <a:close/>
                </a:path>
                <a:path w="170814" h="74294">
                  <a:moveTo>
                    <a:pt x="162636" y="48818"/>
                  </a:moveTo>
                  <a:lnTo>
                    <a:pt x="156273" y="48514"/>
                  </a:lnTo>
                  <a:lnTo>
                    <a:pt x="156273" y="55194"/>
                  </a:lnTo>
                  <a:lnTo>
                    <a:pt x="162636" y="55816"/>
                  </a:lnTo>
                  <a:lnTo>
                    <a:pt x="162636" y="48818"/>
                  </a:lnTo>
                  <a:close/>
                </a:path>
                <a:path w="170814" h="74294">
                  <a:moveTo>
                    <a:pt x="162636" y="39878"/>
                  </a:moveTo>
                  <a:lnTo>
                    <a:pt x="156273" y="39560"/>
                  </a:lnTo>
                  <a:lnTo>
                    <a:pt x="156273" y="46253"/>
                  </a:lnTo>
                  <a:lnTo>
                    <a:pt x="162636" y="46901"/>
                  </a:lnTo>
                  <a:lnTo>
                    <a:pt x="162636" y="39878"/>
                  </a:lnTo>
                  <a:close/>
                </a:path>
                <a:path w="170814" h="74294">
                  <a:moveTo>
                    <a:pt x="162636" y="30975"/>
                  </a:moveTo>
                  <a:lnTo>
                    <a:pt x="156273" y="30607"/>
                  </a:lnTo>
                  <a:lnTo>
                    <a:pt x="156273" y="37338"/>
                  </a:lnTo>
                  <a:lnTo>
                    <a:pt x="162636" y="37655"/>
                  </a:lnTo>
                  <a:lnTo>
                    <a:pt x="162636" y="30975"/>
                  </a:lnTo>
                  <a:close/>
                </a:path>
                <a:path w="170814" h="74294">
                  <a:moveTo>
                    <a:pt x="162636" y="22009"/>
                  </a:moveTo>
                  <a:lnTo>
                    <a:pt x="156273" y="21704"/>
                  </a:lnTo>
                  <a:lnTo>
                    <a:pt x="156273" y="28384"/>
                  </a:lnTo>
                  <a:lnTo>
                    <a:pt x="162636" y="28689"/>
                  </a:lnTo>
                  <a:lnTo>
                    <a:pt x="162636" y="22009"/>
                  </a:lnTo>
                  <a:close/>
                </a:path>
                <a:path w="170814" h="74294">
                  <a:moveTo>
                    <a:pt x="162636" y="13055"/>
                  </a:moveTo>
                  <a:lnTo>
                    <a:pt x="156273" y="12446"/>
                  </a:lnTo>
                  <a:lnTo>
                    <a:pt x="156273" y="19443"/>
                  </a:lnTo>
                  <a:lnTo>
                    <a:pt x="162636" y="19799"/>
                  </a:lnTo>
                  <a:lnTo>
                    <a:pt x="162636" y="13055"/>
                  </a:lnTo>
                  <a:close/>
                </a:path>
                <a:path w="170814" h="74294">
                  <a:moveTo>
                    <a:pt x="170319" y="66992"/>
                  </a:moveTo>
                  <a:lnTo>
                    <a:pt x="164566" y="66662"/>
                  </a:lnTo>
                  <a:lnTo>
                    <a:pt x="164566" y="73672"/>
                  </a:lnTo>
                  <a:lnTo>
                    <a:pt x="170319" y="74028"/>
                  </a:lnTo>
                  <a:lnTo>
                    <a:pt x="170319" y="66992"/>
                  </a:lnTo>
                  <a:close/>
                </a:path>
                <a:path w="170814" h="74294">
                  <a:moveTo>
                    <a:pt x="170319" y="58064"/>
                  </a:moveTo>
                  <a:lnTo>
                    <a:pt x="164566" y="57721"/>
                  </a:lnTo>
                  <a:lnTo>
                    <a:pt x="164566" y="64744"/>
                  </a:lnTo>
                  <a:lnTo>
                    <a:pt x="170319" y="65074"/>
                  </a:lnTo>
                  <a:lnTo>
                    <a:pt x="170319" y="58064"/>
                  </a:lnTo>
                  <a:close/>
                </a:path>
                <a:path w="170814" h="74294">
                  <a:moveTo>
                    <a:pt x="170319" y="49428"/>
                  </a:moveTo>
                  <a:lnTo>
                    <a:pt x="164566" y="48806"/>
                  </a:lnTo>
                  <a:lnTo>
                    <a:pt x="164566" y="55816"/>
                  </a:lnTo>
                  <a:lnTo>
                    <a:pt x="170319" y="56108"/>
                  </a:lnTo>
                  <a:lnTo>
                    <a:pt x="170319" y="49428"/>
                  </a:lnTo>
                  <a:close/>
                </a:path>
                <a:path w="170814" h="74294">
                  <a:moveTo>
                    <a:pt x="170319" y="40525"/>
                  </a:moveTo>
                  <a:lnTo>
                    <a:pt x="164566" y="39865"/>
                  </a:lnTo>
                  <a:lnTo>
                    <a:pt x="164566" y="46901"/>
                  </a:lnTo>
                  <a:lnTo>
                    <a:pt x="170319" y="47205"/>
                  </a:lnTo>
                  <a:lnTo>
                    <a:pt x="170319" y="40525"/>
                  </a:lnTo>
                  <a:close/>
                </a:path>
                <a:path w="170814" h="74294">
                  <a:moveTo>
                    <a:pt x="170319" y="31584"/>
                  </a:moveTo>
                  <a:lnTo>
                    <a:pt x="164566" y="30962"/>
                  </a:lnTo>
                  <a:lnTo>
                    <a:pt x="164566" y="37960"/>
                  </a:lnTo>
                  <a:lnTo>
                    <a:pt x="170319" y="38265"/>
                  </a:lnTo>
                  <a:lnTo>
                    <a:pt x="170319" y="31584"/>
                  </a:lnTo>
                  <a:close/>
                </a:path>
                <a:path w="170814" h="74294">
                  <a:moveTo>
                    <a:pt x="170319" y="22644"/>
                  </a:moveTo>
                  <a:lnTo>
                    <a:pt x="164566" y="22009"/>
                  </a:lnTo>
                  <a:lnTo>
                    <a:pt x="164566" y="29019"/>
                  </a:lnTo>
                  <a:lnTo>
                    <a:pt x="170319" y="29375"/>
                  </a:lnTo>
                  <a:lnTo>
                    <a:pt x="170319" y="22644"/>
                  </a:lnTo>
                  <a:close/>
                </a:path>
                <a:path w="170814" h="74294">
                  <a:moveTo>
                    <a:pt x="170319" y="13741"/>
                  </a:moveTo>
                  <a:lnTo>
                    <a:pt x="164566" y="13068"/>
                  </a:lnTo>
                  <a:lnTo>
                    <a:pt x="164566" y="20104"/>
                  </a:lnTo>
                  <a:lnTo>
                    <a:pt x="170319" y="20421"/>
                  </a:lnTo>
                  <a:lnTo>
                    <a:pt x="170319" y="137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234956" y="1678164"/>
              <a:ext cx="180340" cy="76835"/>
            </a:xfrm>
            <a:custGeom>
              <a:avLst/>
              <a:gdLst/>
              <a:ahLst/>
              <a:cxnLst/>
              <a:rect l="l" t="t" r="r" b="b"/>
              <a:pathLst>
                <a:path w="180339" h="76835">
                  <a:moveTo>
                    <a:pt x="7035" y="66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7035" y="7975"/>
                  </a:lnTo>
                  <a:lnTo>
                    <a:pt x="7035" y="660"/>
                  </a:lnTo>
                  <a:close/>
                </a:path>
                <a:path w="180339" h="76835">
                  <a:moveTo>
                    <a:pt x="103670" y="64452"/>
                  </a:moveTo>
                  <a:lnTo>
                    <a:pt x="96977" y="63792"/>
                  </a:lnTo>
                  <a:lnTo>
                    <a:pt x="96977" y="71145"/>
                  </a:lnTo>
                  <a:lnTo>
                    <a:pt x="103670" y="71450"/>
                  </a:lnTo>
                  <a:lnTo>
                    <a:pt x="103670" y="64452"/>
                  </a:lnTo>
                  <a:close/>
                </a:path>
                <a:path w="180339" h="76835">
                  <a:moveTo>
                    <a:pt x="103670" y="54876"/>
                  </a:moveTo>
                  <a:lnTo>
                    <a:pt x="96977" y="54876"/>
                  </a:lnTo>
                  <a:lnTo>
                    <a:pt x="96977" y="61887"/>
                  </a:lnTo>
                  <a:lnTo>
                    <a:pt x="103670" y="62191"/>
                  </a:lnTo>
                  <a:lnTo>
                    <a:pt x="103670" y="54876"/>
                  </a:lnTo>
                  <a:close/>
                </a:path>
                <a:path w="180339" h="76835">
                  <a:moveTo>
                    <a:pt x="103670" y="45948"/>
                  </a:moveTo>
                  <a:lnTo>
                    <a:pt x="96977" y="45313"/>
                  </a:lnTo>
                  <a:lnTo>
                    <a:pt x="96977" y="52641"/>
                  </a:lnTo>
                  <a:lnTo>
                    <a:pt x="103670" y="52933"/>
                  </a:lnTo>
                  <a:lnTo>
                    <a:pt x="103670" y="45948"/>
                  </a:lnTo>
                  <a:close/>
                </a:path>
                <a:path w="180339" h="76835">
                  <a:moveTo>
                    <a:pt x="103670" y="36372"/>
                  </a:moveTo>
                  <a:lnTo>
                    <a:pt x="96977" y="36068"/>
                  </a:lnTo>
                  <a:lnTo>
                    <a:pt x="96977" y="43065"/>
                  </a:lnTo>
                  <a:lnTo>
                    <a:pt x="103670" y="43713"/>
                  </a:lnTo>
                  <a:lnTo>
                    <a:pt x="103670" y="36372"/>
                  </a:lnTo>
                  <a:close/>
                </a:path>
                <a:path w="180339" h="76835">
                  <a:moveTo>
                    <a:pt x="103670" y="27114"/>
                  </a:moveTo>
                  <a:lnTo>
                    <a:pt x="96977" y="26479"/>
                  </a:lnTo>
                  <a:lnTo>
                    <a:pt x="96977" y="33477"/>
                  </a:lnTo>
                  <a:lnTo>
                    <a:pt x="103670" y="34150"/>
                  </a:lnTo>
                  <a:lnTo>
                    <a:pt x="103670" y="27114"/>
                  </a:lnTo>
                  <a:close/>
                </a:path>
                <a:path w="180339" h="76835">
                  <a:moveTo>
                    <a:pt x="103670" y="17551"/>
                  </a:moveTo>
                  <a:lnTo>
                    <a:pt x="96977" y="17221"/>
                  </a:lnTo>
                  <a:lnTo>
                    <a:pt x="96977" y="24587"/>
                  </a:lnTo>
                  <a:lnTo>
                    <a:pt x="103670" y="24587"/>
                  </a:lnTo>
                  <a:lnTo>
                    <a:pt x="103670" y="17551"/>
                  </a:lnTo>
                  <a:close/>
                </a:path>
                <a:path w="180339" h="76835">
                  <a:moveTo>
                    <a:pt x="103670" y="8636"/>
                  </a:moveTo>
                  <a:lnTo>
                    <a:pt x="96977" y="7975"/>
                  </a:lnTo>
                  <a:lnTo>
                    <a:pt x="96977" y="15024"/>
                  </a:lnTo>
                  <a:lnTo>
                    <a:pt x="103670" y="15646"/>
                  </a:lnTo>
                  <a:lnTo>
                    <a:pt x="103670" y="8636"/>
                  </a:lnTo>
                  <a:close/>
                </a:path>
                <a:path w="180339" h="76835">
                  <a:moveTo>
                    <a:pt x="112306" y="65087"/>
                  </a:moveTo>
                  <a:lnTo>
                    <a:pt x="105575" y="64770"/>
                  </a:lnTo>
                  <a:lnTo>
                    <a:pt x="105575" y="71767"/>
                  </a:lnTo>
                  <a:lnTo>
                    <a:pt x="112306" y="72085"/>
                  </a:lnTo>
                  <a:lnTo>
                    <a:pt x="112306" y="65087"/>
                  </a:lnTo>
                  <a:close/>
                </a:path>
                <a:path w="180339" h="76835">
                  <a:moveTo>
                    <a:pt x="112306" y="55803"/>
                  </a:moveTo>
                  <a:lnTo>
                    <a:pt x="105575" y="55181"/>
                  </a:lnTo>
                  <a:lnTo>
                    <a:pt x="105575" y="62191"/>
                  </a:lnTo>
                  <a:lnTo>
                    <a:pt x="112306" y="62852"/>
                  </a:lnTo>
                  <a:lnTo>
                    <a:pt x="112306" y="55803"/>
                  </a:lnTo>
                  <a:close/>
                </a:path>
                <a:path w="180339" h="76835">
                  <a:moveTo>
                    <a:pt x="112306" y="46253"/>
                  </a:moveTo>
                  <a:lnTo>
                    <a:pt x="105575" y="45935"/>
                  </a:lnTo>
                  <a:lnTo>
                    <a:pt x="105575" y="53276"/>
                  </a:lnTo>
                  <a:lnTo>
                    <a:pt x="112306" y="53276"/>
                  </a:lnTo>
                  <a:lnTo>
                    <a:pt x="112306" y="46253"/>
                  </a:lnTo>
                  <a:close/>
                </a:path>
                <a:path w="180339" h="76835">
                  <a:moveTo>
                    <a:pt x="112306" y="36995"/>
                  </a:moveTo>
                  <a:lnTo>
                    <a:pt x="105575" y="36677"/>
                  </a:lnTo>
                  <a:lnTo>
                    <a:pt x="105575" y="43713"/>
                  </a:lnTo>
                  <a:lnTo>
                    <a:pt x="112306" y="44348"/>
                  </a:lnTo>
                  <a:lnTo>
                    <a:pt x="112306" y="36995"/>
                  </a:lnTo>
                  <a:close/>
                </a:path>
                <a:path w="180339" h="76835">
                  <a:moveTo>
                    <a:pt x="112306" y="27787"/>
                  </a:moveTo>
                  <a:lnTo>
                    <a:pt x="105575" y="27114"/>
                  </a:lnTo>
                  <a:lnTo>
                    <a:pt x="105575" y="34467"/>
                  </a:lnTo>
                  <a:lnTo>
                    <a:pt x="112306" y="34772"/>
                  </a:lnTo>
                  <a:lnTo>
                    <a:pt x="112306" y="27787"/>
                  </a:lnTo>
                  <a:close/>
                </a:path>
                <a:path w="180339" h="76835">
                  <a:moveTo>
                    <a:pt x="112306" y="18529"/>
                  </a:moveTo>
                  <a:lnTo>
                    <a:pt x="105575" y="17868"/>
                  </a:lnTo>
                  <a:lnTo>
                    <a:pt x="105575" y="24904"/>
                  </a:lnTo>
                  <a:lnTo>
                    <a:pt x="112306" y="25527"/>
                  </a:lnTo>
                  <a:lnTo>
                    <a:pt x="112306" y="18529"/>
                  </a:lnTo>
                  <a:close/>
                </a:path>
                <a:path w="180339" h="76835">
                  <a:moveTo>
                    <a:pt x="112306" y="8966"/>
                  </a:moveTo>
                  <a:lnTo>
                    <a:pt x="105575" y="8636"/>
                  </a:lnTo>
                  <a:lnTo>
                    <a:pt x="105575" y="15646"/>
                  </a:lnTo>
                  <a:lnTo>
                    <a:pt x="112306" y="15951"/>
                  </a:lnTo>
                  <a:lnTo>
                    <a:pt x="112306" y="8966"/>
                  </a:lnTo>
                  <a:close/>
                </a:path>
                <a:path w="180339" h="76835">
                  <a:moveTo>
                    <a:pt x="120878" y="65697"/>
                  </a:moveTo>
                  <a:lnTo>
                    <a:pt x="114198" y="65392"/>
                  </a:lnTo>
                  <a:lnTo>
                    <a:pt x="114198" y="72428"/>
                  </a:lnTo>
                  <a:lnTo>
                    <a:pt x="120878" y="72720"/>
                  </a:lnTo>
                  <a:lnTo>
                    <a:pt x="120878" y="65697"/>
                  </a:lnTo>
                  <a:close/>
                </a:path>
                <a:path w="180339" h="76835">
                  <a:moveTo>
                    <a:pt x="120878" y="56476"/>
                  </a:moveTo>
                  <a:lnTo>
                    <a:pt x="114198" y="55803"/>
                  </a:lnTo>
                  <a:lnTo>
                    <a:pt x="114198" y="62852"/>
                  </a:lnTo>
                  <a:lnTo>
                    <a:pt x="120878" y="63474"/>
                  </a:lnTo>
                  <a:lnTo>
                    <a:pt x="120878" y="56476"/>
                  </a:lnTo>
                  <a:close/>
                </a:path>
                <a:path w="180339" h="76835">
                  <a:moveTo>
                    <a:pt x="120878" y="46913"/>
                  </a:moveTo>
                  <a:lnTo>
                    <a:pt x="114198" y="46558"/>
                  </a:lnTo>
                  <a:lnTo>
                    <a:pt x="114198" y="53594"/>
                  </a:lnTo>
                  <a:lnTo>
                    <a:pt x="120878" y="54216"/>
                  </a:lnTo>
                  <a:lnTo>
                    <a:pt x="120878" y="46913"/>
                  </a:lnTo>
                  <a:close/>
                </a:path>
                <a:path w="180339" h="76835">
                  <a:moveTo>
                    <a:pt x="120878" y="37655"/>
                  </a:moveTo>
                  <a:lnTo>
                    <a:pt x="114198" y="36982"/>
                  </a:lnTo>
                  <a:lnTo>
                    <a:pt x="114198" y="44348"/>
                  </a:lnTo>
                  <a:lnTo>
                    <a:pt x="120878" y="44640"/>
                  </a:lnTo>
                  <a:lnTo>
                    <a:pt x="120878" y="37655"/>
                  </a:lnTo>
                  <a:close/>
                </a:path>
                <a:path w="180339" h="76835">
                  <a:moveTo>
                    <a:pt x="120878" y="28397"/>
                  </a:moveTo>
                  <a:lnTo>
                    <a:pt x="114198" y="28067"/>
                  </a:lnTo>
                  <a:lnTo>
                    <a:pt x="114198" y="35077"/>
                  </a:lnTo>
                  <a:lnTo>
                    <a:pt x="120878" y="35382"/>
                  </a:lnTo>
                  <a:lnTo>
                    <a:pt x="120878" y="28397"/>
                  </a:lnTo>
                  <a:close/>
                </a:path>
                <a:path w="180339" h="76835">
                  <a:moveTo>
                    <a:pt x="120878" y="19138"/>
                  </a:moveTo>
                  <a:lnTo>
                    <a:pt x="114198" y="18516"/>
                  </a:lnTo>
                  <a:lnTo>
                    <a:pt x="114198" y="25514"/>
                  </a:lnTo>
                  <a:lnTo>
                    <a:pt x="120878" y="26174"/>
                  </a:lnTo>
                  <a:lnTo>
                    <a:pt x="120878" y="19138"/>
                  </a:lnTo>
                  <a:close/>
                </a:path>
                <a:path w="180339" h="76835">
                  <a:moveTo>
                    <a:pt x="120878" y="9867"/>
                  </a:moveTo>
                  <a:lnTo>
                    <a:pt x="114198" y="9258"/>
                  </a:lnTo>
                  <a:lnTo>
                    <a:pt x="114198" y="16256"/>
                  </a:lnTo>
                  <a:lnTo>
                    <a:pt x="120878" y="16916"/>
                  </a:lnTo>
                  <a:lnTo>
                    <a:pt x="120878" y="9867"/>
                  </a:lnTo>
                  <a:close/>
                </a:path>
                <a:path w="180339" h="76835">
                  <a:moveTo>
                    <a:pt x="129489" y="66040"/>
                  </a:moveTo>
                  <a:lnTo>
                    <a:pt x="122809" y="65697"/>
                  </a:lnTo>
                  <a:lnTo>
                    <a:pt x="122809" y="72720"/>
                  </a:lnTo>
                  <a:lnTo>
                    <a:pt x="129489" y="73050"/>
                  </a:lnTo>
                  <a:lnTo>
                    <a:pt x="129489" y="66040"/>
                  </a:lnTo>
                  <a:close/>
                </a:path>
                <a:path w="180339" h="76835">
                  <a:moveTo>
                    <a:pt x="129489" y="56794"/>
                  </a:moveTo>
                  <a:lnTo>
                    <a:pt x="122809" y="56476"/>
                  </a:lnTo>
                  <a:lnTo>
                    <a:pt x="122809" y="63487"/>
                  </a:lnTo>
                  <a:lnTo>
                    <a:pt x="129489" y="63792"/>
                  </a:lnTo>
                  <a:lnTo>
                    <a:pt x="129489" y="56794"/>
                  </a:lnTo>
                  <a:close/>
                </a:path>
                <a:path w="180339" h="76835">
                  <a:moveTo>
                    <a:pt x="129489" y="47853"/>
                  </a:moveTo>
                  <a:lnTo>
                    <a:pt x="122809" y="47231"/>
                  </a:lnTo>
                  <a:lnTo>
                    <a:pt x="122809" y="54229"/>
                  </a:lnTo>
                  <a:lnTo>
                    <a:pt x="129489" y="54876"/>
                  </a:lnTo>
                  <a:lnTo>
                    <a:pt x="129489" y="47853"/>
                  </a:lnTo>
                  <a:close/>
                </a:path>
                <a:path w="180339" h="76835">
                  <a:moveTo>
                    <a:pt x="129489" y="38277"/>
                  </a:moveTo>
                  <a:lnTo>
                    <a:pt x="122809" y="37960"/>
                  </a:lnTo>
                  <a:lnTo>
                    <a:pt x="122809" y="44958"/>
                  </a:lnTo>
                  <a:lnTo>
                    <a:pt x="129489" y="45313"/>
                  </a:lnTo>
                  <a:lnTo>
                    <a:pt x="129489" y="38277"/>
                  </a:lnTo>
                  <a:close/>
                </a:path>
                <a:path w="180339" h="76835">
                  <a:moveTo>
                    <a:pt x="129489" y="29032"/>
                  </a:moveTo>
                  <a:lnTo>
                    <a:pt x="122809" y="28397"/>
                  </a:lnTo>
                  <a:lnTo>
                    <a:pt x="122809" y="35394"/>
                  </a:lnTo>
                  <a:lnTo>
                    <a:pt x="129489" y="36068"/>
                  </a:lnTo>
                  <a:lnTo>
                    <a:pt x="129489" y="29032"/>
                  </a:lnTo>
                  <a:close/>
                </a:path>
                <a:path w="180339" h="76835">
                  <a:moveTo>
                    <a:pt x="129489" y="19799"/>
                  </a:moveTo>
                  <a:lnTo>
                    <a:pt x="122809" y="19138"/>
                  </a:lnTo>
                  <a:lnTo>
                    <a:pt x="122809" y="26492"/>
                  </a:lnTo>
                  <a:lnTo>
                    <a:pt x="129489" y="26797"/>
                  </a:lnTo>
                  <a:lnTo>
                    <a:pt x="129489" y="19799"/>
                  </a:lnTo>
                  <a:close/>
                </a:path>
                <a:path w="180339" h="76835">
                  <a:moveTo>
                    <a:pt x="129489" y="10236"/>
                  </a:moveTo>
                  <a:lnTo>
                    <a:pt x="122809" y="9867"/>
                  </a:lnTo>
                  <a:lnTo>
                    <a:pt x="122809" y="16916"/>
                  </a:lnTo>
                  <a:lnTo>
                    <a:pt x="129489" y="17538"/>
                  </a:lnTo>
                  <a:lnTo>
                    <a:pt x="129489" y="10236"/>
                  </a:lnTo>
                  <a:close/>
                </a:path>
                <a:path w="180339" h="76835">
                  <a:moveTo>
                    <a:pt x="138125" y="66687"/>
                  </a:moveTo>
                  <a:lnTo>
                    <a:pt x="131445" y="66370"/>
                  </a:lnTo>
                  <a:lnTo>
                    <a:pt x="131445" y="73367"/>
                  </a:lnTo>
                  <a:lnTo>
                    <a:pt x="138125" y="73672"/>
                  </a:lnTo>
                  <a:lnTo>
                    <a:pt x="138125" y="66687"/>
                  </a:lnTo>
                  <a:close/>
                </a:path>
                <a:path w="180339" h="76835">
                  <a:moveTo>
                    <a:pt x="138125" y="57404"/>
                  </a:moveTo>
                  <a:lnTo>
                    <a:pt x="131445" y="56781"/>
                  </a:lnTo>
                  <a:lnTo>
                    <a:pt x="131445" y="63792"/>
                  </a:lnTo>
                  <a:lnTo>
                    <a:pt x="138125" y="64452"/>
                  </a:lnTo>
                  <a:lnTo>
                    <a:pt x="138125" y="57404"/>
                  </a:lnTo>
                  <a:close/>
                </a:path>
                <a:path w="180339" h="76835">
                  <a:moveTo>
                    <a:pt x="138125" y="48158"/>
                  </a:moveTo>
                  <a:lnTo>
                    <a:pt x="131445" y="47840"/>
                  </a:lnTo>
                  <a:lnTo>
                    <a:pt x="131445" y="54876"/>
                  </a:lnTo>
                  <a:lnTo>
                    <a:pt x="138125" y="55181"/>
                  </a:lnTo>
                  <a:lnTo>
                    <a:pt x="138125" y="48158"/>
                  </a:lnTo>
                  <a:close/>
                </a:path>
                <a:path w="180339" h="76835">
                  <a:moveTo>
                    <a:pt x="138125" y="38950"/>
                  </a:moveTo>
                  <a:lnTo>
                    <a:pt x="131445" y="38582"/>
                  </a:lnTo>
                  <a:lnTo>
                    <a:pt x="131445" y="45631"/>
                  </a:lnTo>
                  <a:lnTo>
                    <a:pt x="138125" y="45935"/>
                  </a:lnTo>
                  <a:lnTo>
                    <a:pt x="138125" y="38950"/>
                  </a:lnTo>
                  <a:close/>
                </a:path>
                <a:path w="180339" h="76835">
                  <a:moveTo>
                    <a:pt x="138125" y="29679"/>
                  </a:moveTo>
                  <a:lnTo>
                    <a:pt x="131445" y="29019"/>
                  </a:lnTo>
                  <a:lnTo>
                    <a:pt x="131445" y="36360"/>
                  </a:lnTo>
                  <a:lnTo>
                    <a:pt x="138125" y="36664"/>
                  </a:lnTo>
                  <a:lnTo>
                    <a:pt x="138125" y="29679"/>
                  </a:lnTo>
                  <a:close/>
                </a:path>
                <a:path w="180339" h="76835">
                  <a:moveTo>
                    <a:pt x="138125" y="20434"/>
                  </a:moveTo>
                  <a:lnTo>
                    <a:pt x="131445" y="19786"/>
                  </a:lnTo>
                  <a:lnTo>
                    <a:pt x="131445" y="26797"/>
                  </a:lnTo>
                  <a:lnTo>
                    <a:pt x="138125" y="27419"/>
                  </a:lnTo>
                  <a:lnTo>
                    <a:pt x="138125" y="20434"/>
                  </a:lnTo>
                  <a:close/>
                </a:path>
                <a:path w="180339" h="76835">
                  <a:moveTo>
                    <a:pt x="138125" y="11163"/>
                  </a:moveTo>
                  <a:lnTo>
                    <a:pt x="131445" y="10541"/>
                  </a:lnTo>
                  <a:lnTo>
                    <a:pt x="131445" y="17551"/>
                  </a:lnTo>
                  <a:lnTo>
                    <a:pt x="138125" y="18211"/>
                  </a:lnTo>
                  <a:lnTo>
                    <a:pt x="138125" y="11163"/>
                  </a:lnTo>
                  <a:close/>
                </a:path>
                <a:path w="180339" h="76835">
                  <a:moveTo>
                    <a:pt x="146392" y="67297"/>
                  </a:moveTo>
                  <a:lnTo>
                    <a:pt x="140030" y="66979"/>
                  </a:lnTo>
                  <a:lnTo>
                    <a:pt x="140030" y="74015"/>
                  </a:lnTo>
                  <a:lnTo>
                    <a:pt x="146392" y="74320"/>
                  </a:lnTo>
                  <a:lnTo>
                    <a:pt x="146392" y="67297"/>
                  </a:lnTo>
                  <a:close/>
                </a:path>
                <a:path w="180339" h="76835">
                  <a:moveTo>
                    <a:pt x="146392" y="58077"/>
                  </a:moveTo>
                  <a:lnTo>
                    <a:pt x="140030" y="57734"/>
                  </a:lnTo>
                  <a:lnTo>
                    <a:pt x="140030" y="64770"/>
                  </a:lnTo>
                  <a:lnTo>
                    <a:pt x="146392" y="65074"/>
                  </a:lnTo>
                  <a:lnTo>
                    <a:pt x="146392" y="58077"/>
                  </a:lnTo>
                  <a:close/>
                </a:path>
                <a:path w="180339" h="76835">
                  <a:moveTo>
                    <a:pt x="146392" y="48818"/>
                  </a:moveTo>
                  <a:lnTo>
                    <a:pt x="140030" y="48158"/>
                  </a:lnTo>
                  <a:lnTo>
                    <a:pt x="140030" y="55194"/>
                  </a:lnTo>
                  <a:lnTo>
                    <a:pt x="146392" y="55816"/>
                  </a:lnTo>
                  <a:lnTo>
                    <a:pt x="146392" y="48818"/>
                  </a:lnTo>
                  <a:close/>
                </a:path>
                <a:path w="180339" h="76835">
                  <a:moveTo>
                    <a:pt x="146392" y="39560"/>
                  </a:moveTo>
                  <a:lnTo>
                    <a:pt x="140030" y="38938"/>
                  </a:lnTo>
                  <a:lnTo>
                    <a:pt x="140030" y="45935"/>
                  </a:lnTo>
                  <a:lnTo>
                    <a:pt x="146392" y="46558"/>
                  </a:lnTo>
                  <a:lnTo>
                    <a:pt x="146392" y="39560"/>
                  </a:lnTo>
                  <a:close/>
                </a:path>
                <a:path w="180339" h="76835">
                  <a:moveTo>
                    <a:pt x="146392" y="30314"/>
                  </a:moveTo>
                  <a:lnTo>
                    <a:pt x="140030" y="29984"/>
                  </a:lnTo>
                  <a:lnTo>
                    <a:pt x="140030" y="36995"/>
                  </a:lnTo>
                  <a:lnTo>
                    <a:pt x="146392" y="37350"/>
                  </a:lnTo>
                  <a:lnTo>
                    <a:pt x="146392" y="30314"/>
                  </a:lnTo>
                  <a:close/>
                </a:path>
                <a:path w="180339" h="76835">
                  <a:moveTo>
                    <a:pt x="146392" y="21031"/>
                  </a:moveTo>
                  <a:lnTo>
                    <a:pt x="140030" y="20739"/>
                  </a:lnTo>
                  <a:lnTo>
                    <a:pt x="140030" y="27774"/>
                  </a:lnTo>
                  <a:lnTo>
                    <a:pt x="146392" y="28067"/>
                  </a:lnTo>
                  <a:lnTo>
                    <a:pt x="146392" y="21031"/>
                  </a:lnTo>
                  <a:close/>
                </a:path>
                <a:path w="180339" h="76835">
                  <a:moveTo>
                    <a:pt x="146392" y="11836"/>
                  </a:moveTo>
                  <a:lnTo>
                    <a:pt x="140030" y="11163"/>
                  </a:lnTo>
                  <a:lnTo>
                    <a:pt x="140030" y="18211"/>
                  </a:lnTo>
                  <a:lnTo>
                    <a:pt x="146392" y="18834"/>
                  </a:lnTo>
                  <a:lnTo>
                    <a:pt x="146392" y="11836"/>
                  </a:lnTo>
                  <a:close/>
                </a:path>
                <a:path w="180339" h="76835">
                  <a:moveTo>
                    <a:pt x="154698" y="67640"/>
                  </a:moveTo>
                  <a:lnTo>
                    <a:pt x="148310" y="67284"/>
                  </a:lnTo>
                  <a:lnTo>
                    <a:pt x="148310" y="74637"/>
                  </a:lnTo>
                  <a:lnTo>
                    <a:pt x="154698" y="74637"/>
                  </a:lnTo>
                  <a:lnTo>
                    <a:pt x="154698" y="67640"/>
                  </a:lnTo>
                  <a:close/>
                </a:path>
                <a:path w="180339" h="76835">
                  <a:moveTo>
                    <a:pt x="154698" y="58394"/>
                  </a:moveTo>
                  <a:lnTo>
                    <a:pt x="148310" y="58394"/>
                  </a:lnTo>
                  <a:lnTo>
                    <a:pt x="148310" y="65392"/>
                  </a:lnTo>
                  <a:lnTo>
                    <a:pt x="154698" y="65697"/>
                  </a:lnTo>
                  <a:lnTo>
                    <a:pt x="154698" y="58394"/>
                  </a:lnTo>
                  <a:close/>
                </a:path>
                <a:path w="180339" h="76835">
                  <a:moveTo>
                    <a:pt x="154698" y="49441"/>
                  </a:moveTo>
                  <a:lnTo>
                    <a:pt x="148310" y="49123"/>
                  </a:lnTo>
                  <a:lnTo>
                    <a:pt x="148310" y="55803"/>
                  </a:lnTo>
                  <a:lnTo>
                    <a:pt x="154698" y="56476"/>
                  </a:lnTo>
                  <a:lnTo>
                    <a:pt x="154698" y="49441"/>
                  </a:lnTo>
                  <a:close/>
                </a:path>
                <a:path w="180339" h="76835">
                  <a:moveTo>
                    <a:pt x="154698" y="40182"/>
                  </a:moveTo>
                  <a:lnTo>
                    <a:pt x="148310" y="39560"/>
                  </a:lnTo>
                  <a:lnTo>
                    <a:pt x="148310" y="46558"/>
                  </a:lnTo>
                  <a:lnTo>
                    <a:pt x="154698" y="47231"/>
                  </a:lnTo>
                  <a:lnTo>
                    <a:pt x="154698" y="40182"/>
                  </a:lnTo>
                  <a:close/>
                </a:path>
                <a:path w="180339" h="76835">
                  <a:moveTo>
                    <a:pt x="154698" y="30962"/>
                  </a:moveTo>
                  <a:lnTo>
                    <a:pt x="148310" y="30314"/>
                  </a:lnTo>
                  <a:lnTo>
                    <a:pt x="148310" y="37350"/>
                  </a:lnTo>
                  <a:lnTo>
                    <a:pt x="154698" y="37973"/>
                  </a:lnTo>
                  <a:lnTo>
                    <a:pt x="154698" y="30962"/>
                  </a:lnTo>
                  <a:close/>
                </a:path>
                <a:path w="180339" h="76835">
                  <a:moveTo>
                    <a:pt x="154698" y="21717"/>
                  </a:moveTo>
                  <a:lnTo>
                    <a:pt x="148310" y="21043"/>
                  </a:lnTo>
                  <a:lnTo>
                    <a:pt x="148310" y="28079"/>
                  </a:lnTo>
                  <a:lnTo>
                    <a:pt x="154698" y="28714"/>
                  </a:lnTo>
                  <a:lnTo>
                    <a:pt x="154698" y="21717"/>
                  </a:lnTo>
                  <a:close/>
                </a:path>
                <a:path w="180339" h="76835">
                  <a:moveTo>
                    <a:pt x="154698" y="12458"/>
                  </a:moveTo>
                  <a:lnTo>
                    <a:pt x="148310" y="12141"/>
                  </a:lnTo>
                  <a:lnTo>
                    <a:pt x="148310" y="19138"/>
                  </a:lnTo>
                  <a:lnTo>
                    <a:pt x="154698" y="19443"/>
                  </a:lnTo>
                  <a:lnTo>
                    <a:pt x="154698" y="12458"/>
                  </a:lnTo>
                  <a:close/>
                </a:path>
                <a:path w="180339" h="76835">
                  <a:moveTo>
                    <a:pt x="163334" y="68275"/>
                  </a:moveTo>
                  <a:lnTo>
                    <a:pt x="156591" y="67957"/>
                  </a:lnTo>
                  <a:lnTo>
                    <a:pt x="156591" y="74968"/>
                  </a:lnTo>
                  <a:lnTo>
                    <a:pt x="163334" y="75260"/>
                  </a:lnTo>
                  <a:lnTo>
                    <a:pt x="163334" y="68275"/>
                  </a:lnTo>
                  <a:close/>
                </a:path>
                <a:path w="180339" h="76835">
                  <a:moveTo>
                    <a:pt x="163334" y="59004"/>
                  </a:moveTo>
                  <a:lnTo>
                    <a:pt x="156591" y="58686"/>
                  </a:lnTo>
                  <a:lnTo>
                    <a:pt x="156591" y="65697"/>
                  </a:lnTo>
                  <a:lnTo>
                    <a:pt x="163334" y="66052"/>
                  </a:lnTo>
                  <a:lnTo>
                    <a:pt x="163334" y="59004"/>
                  </a:lnTo>
                  <a:close/>
                </a:path>
                <a:path w="180339" h="76835">
                  <a:moveTo>
                    <a:pt x="163334" y="49771"/>
                  </a:moveTo>
                  <a:lnTo>
                    <a:pt x="156591" y="49441"/>
                  </a:lnTo>
                  <a:lnTo>
                    <a:pt x="156591" y="56794"/>
                  </a:lnTo>
                  <a:lnTo>
                    <a:pt x="163334" y="56794"/>
                  </a:lnTo>
                  <a:lnTo>
                    <a:pt x="163334" y="49771"/>
                  </a:lnTo>
                  <a:close/>
                </a:path>
                <a:path w="180339" h="76835">
                  <a:moveTo>
                    <a:pt x="163334" y="40538"/>
                  </a:moveTo>
                  <a:lnTo>
                    <a:pt x="156591" y="40538"/>
                  </a:lnTo>
                  <a:lnTo>
                    <a:pt x="156591" y="47536"/>
                  </a:lnTo>
                  <a:lnTo>
                    <a:pt x="163334" y="47853"/>
                  </a:lnTo>
                  <a:lnTo>
                    <a:pt x="163334" y="40538"/>
                  </a:lnTo>
                  <a:close/>
                </a:path>
                <a:path w="180339" h="76835">
                  <a:moveTo>
                    <a:pt x="163334" y="31584"/>
                  </a:moveTo>
                  <a:lnTo>
                    <a:pt x="156591" y="31280"/>
                  </a:lnTo>
                  <a:lnTo>
                    <a:pt x="156591" y="37960"/>
                  </a:lnTo>
                  <a:lnTo>
                    <a:pt x="163334" y="38582"/>
                  </a:lnTo>
                  <a:lnTo>
                    <a:pt x="163334" y="31584"/>
                  </a:lnTo>
                  <a:close/>
                </a:path>
                <a:path w="180339" h="76835">
                  <a:moveTo>
                    <a:pt x="163334" y="22326"/>
                  </a:moveTo>
                  <a:lnTo>
                    <a:pt x="156591" y="22034"/>
                  </a:lnTo>
                  <a:lnTo>
                    <a:pt x="156591" y="28714"/>
                  </a:lnTo>
                  <a:lnTo>
                    <a:pt x="163334" y="29362"/>
                  </a:lnTo>
                  <a:lnTo>
                    <a:pt x="163334" y="22326"/>
                  </a:lnTo>
                  <a:close/>
                </a:path>
                <a:path w="180339" h="76835">
                  <a:moveTo>
                    <a:pt x="163334" y="13068"/>
                  </a:moveTo>
                  <a:lnTo>
                    <a:pt x="156591" y="12446"/>
                  </a:lnTo>
                  <a:lnTo>
                    <a:pt x="156591" y="19443"/>
                  </a:lnTo>
                  <a:lnTo>
                    <a:pt x="163334" y="20104"/>
                  </a:lnTo>
                  <a:lnTo>
                    <a:pt x="163334" y="13068"/>
                  </a:lnTo>
                  <a:close/>
                </a:path>
                <a:path w="180339" h="76835">
                  <a:moveTo>
                    <a:pt x="171627" y="68884"/>
                  </a:moveTo>
                  <a:lnTo>
                    <a:pt x="165227" y="68580"/>
                  </a:lnTo>
                  <a:lnTo>
                    <a:pt x="165227" y="75615"/>
                  </a:lnTo>
                  <a:lnTo>
                    <a:pt x="171627" y="75920"/>
                  </a:lnTo>
                  <a:lnTo>
                    <a:pt x="171627" y="68884"/>
                  </a:lnTo>
                  <a:close/>
                </a:path>
                <a:path w="180339" h="76835">
                  <a:moveTo>
                    <a:pt x="171627" y="59690"/>
                  </a:moveTo>
                  <a:lnTo>
                    <a:pt x="165227" y="59334"/>
                  </a:lnTo>
                  <a:lnTo>
                    <a:pt x="165227" y="66370"/>
                  </a:lnTo>
                  <a:lnTo>
                    <a:pt x="171627" y="66675"/>
                  </a:lnTo>
                  <a:lnTo>
                    <a:pt x="171627" y="59690"/>
                  </a:lnTo>
                  <a:close/>
                </a:path>
                <a:path w="180339" h="76835">
                  <a:moveTo>
                    <a:pt x="171627" y="50736"/>
                  </a:moveTo>
                  <a:lnTo>
                    <a:pt x="165227" y="50101"/>
                  </a:lnTo>
                  <a:lnTo>
                    <a:pt x="165227" y="57099"/>
                  </a:lnTo>
                  <a:lnTo>
                    <a:pt x="171627" y="57404"/>
                  </a:lnTo>
                  <a:lnTo>
                    <a:pt x="171627" y="50736"/>
                  </a:lnTo>
                  <a:close/>
                </a:path>
                <a:path w="180339" h="76835">
                  <a:moveTo>
                    <a:pt x="171627" y="41465"/>
                  </a:moveTo>
                  <a:lnTo>
                    <a:pt x="165227" y="40843"/>
                  </a:lnTo>
                  <a:lnTo>
                    <a:pt x="165227" y="47853"/>
                  </a:lnTo>
                  <a:lnTo>
                    <a:pt x="171627" y="48158"/>
                  </a:lnTo>
                  <a:lnTo>
                    <a:pt x="171627" y="41465"/>
                  </a:lnTo>
                  <a:close/>
                </a:path>
                <a:path w="180339" h="76835">
                  <a:moveTo>
                    <a:pt x="171627" y="32219"/>
                  </a:moveTo>
                  <a:lnTo>
                    <a:pt x="165227" y="31584"/>
                  </a:lnTo>
                  <a:lnTo>
                    <a:pt x="165227" y="38950"/>
                  </a:lnTo>
                  <a:lnTo>
                    <a:pt x="171627" y="38950"/>
                  </a:lnTo>
                  <a:lnTo>
                    <a:pt x="171627" y="32219"/>
                  </a:lnTo>
                  <a:close/>
                </a:path>
                <a:path w="180339" h="76835">
                  <a:moveTo>
                    <a:pt x="171627" y="22987"/>
                  </a:moveTo>
                  <a:lnTo>
                    <a:pt x="165227" y="22644"/>
                  </a:lnTo>
                  <a:lnTo>
                    <a:pt x="165227" y="29679"/>
                  </a:lnTo>
                  <a:lnTo>
                    <a:pt x="171627" y="29984"/>
                  </a:lnTo>
                  <a:lnTo>
                    <a:pt x="171627" y="22987"/>
                  </a:lnTo>
                  <a:close/>
                </a:path>
                <a:path w="180339" h="76835">
                  <a:moveTo>
                    <a:pt x="171627" y="14046"/>
                  </a:moveTo>
                  <a:lnTo>
                    <a:pt x="165227" y="13423"/>
                  </a:lnTo>
                  <a:lnTo>
                    <a:pt x="165227" y="20434"/>
                  </a:lnTo>
                  <a:lnTo>
                    <a:pt x="171627" y="21043"/>
                  </a:lnTo>
                  <a:lnTo>
                    <a:pt x="171627" y="14046"/>
                  </a:lnTo>
                  <a:close/>
                </a:path>
                <a:path w="180339" h="76835">
                  <a:moveTo>
                    <a:pt x="179895" y="60286"/>
                  </a:moveTo>
                  <a:lnTo>
                    <a:pt x="173507" y="59969"/>
                  </a:lnTo>
                  <a:lnTo>
                    <a:pt x="173507" y="66967"/>
                  </a:lnTo>
                  <a:lnTo>
                    <a:pt x="179895" y="67284"/>
                  </a:lnTo>
                  <a:lnTo>
                    <a:pt x="179895" y="60286"/>
                  </a:lnTo>
                  <a:close/>
                </a:path>
                <a:path w="180339" h="76835">
                  <a:moveTo>
                    <a:pt x="179895" y="51346"/>
                  </a:moveTo>
                  <a:lnTo>
                    <a:pt x="173507" y="50723"/>
                  </a:lnTo>
                  <a:lnTo>
                    <a:pt x="173507" y="57721"/>
                  </a:lnTo>
                  <a:lnTo>
                    <a:pt x="179895" y="58077"/>
                  </a:lnTo>
                  <a:lnTo>
                    <a:pt x="179895" y="51346"/>
                  </a:lnTo>
                  <a:close/>
                </a:path>
                <a:path w="180339" h="76835">
                  <a:moveTo>
                    <a:pt x="179895" y="42138"/>
                  </a:moveTo>
                  <a:lnTo>
                    <a:pt x="173507" y="41465"/>
                  </a:lnTo>
                  <a:lnTo>
                    <a:pt x="173507" y="48501"/>
                  </a:lnTo>
                  <a:lnTo>
                    <a:pt x="179895" y="49123"/>
                  </a:lnTo>
                  <a:lnTo>
                    <a:pt x="179895" y="42138"/>
                  </a:lnTo>
                  <a:close/>
                </a:path>
                <a:path w="180339" h="76835">
                  <a:moveTo>
                    <a:pt x="179895" y="32867"/>
                  </a:moveTo>
                  <a:lnTo>
                    <a:pt x="173507" y="32207"/>
                  </a:lnTo>
                  <a:lnTo>
                    <a:pt x="173507" y="39243"/>
                  </a:lnTo>
                  <a:lnTo>
                    <a:pt x="179895" y="39865"/>
                  </a:lnTo>
                  <a:lnTo>
                    <a:pt x="179895" y="32867"/>
                  </a:lnTo>
                  <a:close/>
                </a:path>
                <a:path w="180339" h="76835">
                  <a:moveTo>
                    <a:pt x="179895" y="23622"/>
                  </a:moveTo>
                  <a:lnTo>
                    <a:pt x="173507" y="22987"/>
                  </a:lnTo>
                  <a:lnTo>
                    <a:pt x="173507" y="29984"/>
                  </a:lnTo>
                  <a:lnTo>
                    <a:pt x="179895" y="30607"/>
                  </a:lnTo>
                  <a:lnTo>
                    <a:pt x="179895" y="23622"/>
                  </a:lnTo>
                  <a:close/>
                </a:path>
                <a:path w="180339" h="76835">
                  <a:moveTo>
                    <a:pt x="179895" y="14351"/>
                  </a:moveTo>
                  <a:lnTo>
                    <a:pt x="173507" y="14033"/>
                  </a:lnTo>
                  <a:lnTo>
                    <a:pt x="173507" y="21031"/>
                  </a:lnTo>
                  <a:lnTo>
                    <a:pt x="179895" y="21386"/>
                  </a:lnTo>
                  <a:lnTo>
                    <a:pt x="179895" y="14351"/>
                  </a:lnTo>
                  <a:close/>
                </a:path>
                <a:path w="180339" h="76835">
                  <a:moveTo>
                    <a:pt x="179908" y="69240"/>
                  </a:moveTo>
                  <a:lnTo>
                    <a:pt x="173520" y="69240"/>
                  </a:lnTo>
                  <a:lnTo>
                    <a:pt x="173520" y="76238"/>
                  </a:lnTo>
                  <a:lnTo>
                    <a:pt x="179908" y="76238"/>
                  </a:lnTo>
                  <a:lnTo>
                    <a:pt x="179908" y="692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234956" y="1678164"/>
              <a:ext cx="447040" cy="71120"/>
            </a:xfrm>
            <a:custGeom>
              <a:avLst/>
              <a:gdLst/>
              <a:ahLst/>
              <a:cxnLst/>
              <a:rect l="l" t="t" r="r" b="b"/>
              <a:pathLst>
                <a:path w="447039" h="71119">
                  <a:moveTo>
                    <a:pt x="7035" y="58394"/>
                  </a:moveTo>
                  <a:lnTo>
                    <a:pt x="0" y="57721"/>
                  </a:lnTo>
                  <a:lnTo>
                    <a:pt x="0" y="65074"/>
                  </a:lnTo>
                  <a:lnTo>
                    <a:pt x="7035" y="65697"/>
                  </a:lnTo>
                  <a:lnTo>
                    <a:pt x="7035" y="58394"/>
                  </a:lnTo>
                  <a:close/>
                </a:path>
                <a:path w="447039" h="71119">
                  <a:moveTo>
                    <a:pt x="7035" y="48501"/>
                  </a:moveTo>
                  <a:lnTo>
                    <a:pt x="0" y="48158"/>
                  </a:lnTo>
                  <a:lnTo>
                    <a:pt x="0" y="55511"/>
                  </a:lnTo>
                  <a:lnTo>
                    <a:pt x="7035" y="55803"/>
                  </a:lnTo>
                  <a:lnTo>
                    <a:pt x="7035" y="48501"/>
                  </a:lnTo>
                  <a:close/>
                </a:path>
                <a:path w="447039" h="71119">
                  <a:moveTo>
                    <a:pt x="7035" y="38938"/>
                  </a:moveTo>
                  <a:lnTo>
                    <a:pt x="0" y="38569"/>
                  </a:lnTo>
                  <a:lnTo>
                    <a:pt x="0" y="45935"/>
                  </a:lnTo>
                  <a:lnTo>
                    <a:pt x="7035" y="46240"/>
                  </a:lnTo>
                  <a:lnTo>
                    <a:pt x="7035" y="38938"/>
                  </a:lnTo>
                  <a:close/>
                </a:path>
                <a:path w="447039" h="71119">
                  <a:moveTo>
                    <a:pt x="7035" y="29375"/>
                  </a:moveTo>
                  <a:lnTo>
                    <a:pt x="0" y="28714"/>
                  </a:lnTo>
                  <a:lnTo>
                    <a:pt x="0" y="36068"/>
                  </a:lnTo>
                  <a:lnTo>
                    <a:pt x="7035" y="36677"/>
                  </a:lnTo>
                  <a:lnTo>
                    <a:pt x="7035" y="29375"/>
                  </a:lnTo>
                  <a:close/>
                </a:path>
                <a:path w="447039" h="71119">
                  <a:moveTo>
                    <a:pt x="7035" y="19799"/>
                  </a:moveTo>
                  <a:lnTo>
                    <a:pt x="0" y="19138"/>
                  </a:lnTo>
                  <a:lnTo>
                    <a:pt x="0" y="26492"/>
                  </a:lnTo>
                  <a:lnTo>
                    <a:pt x="7035" y="27114"/>
                  </a:lnTo>
                  <a:lnTo>
                    <a:pt x="7035" y="19799"/>
                  </a:lnTo>
                  <a:close/>
                </a:path>
                <a:path w="447039" h="71119">
                  <a:moveTo>
                    <a:pt x="7035" y="10236"/>
                  </a:moveTo>
                  <a:lnTo>
                    <a:pt x="0" y="9563"/>
                  </a:lnTo>
                  <a:lnTo>
                    <a:pt x="0" y="16916"/>
                  </a:lnTo>
                  <a:lnTo>
                    <a:pt x="7035" y="17538"/>
                  </a:lnTo>
                  <a:lnTo>
                    <a:pt x="7035" y="10236"/>
                  </a:lnTo>
                  <a:close/>
                </a:path>
                <a:path w="447039" h="71119">
                  <a:moveTo>
                    <a:pt x="7035" y="660"/>
                  </a:moveTo>
                  <a:lnTo>
                    <a:pt x="0" y="0"/>
                  </a:lnTo>
                  <a:lnTo>
                    <a:pt x="0" y="7353"/>
                  </a:lnTo>
                  <a:lnTo>
                    <a:pt x="7035" y="7975"/>
                  </a:lnTo>
                  <a:lnTo>
                    <a:pt x="7035" y="660"/>
                  </a:lnTo>
                  <a:close/>
                </a:path>
                <a:path w="447039" h="71119">
                  <a:moveTo>
                    <a:pt x="15951" y="58686"/>
                  </a:moveTo>
                  <a:lnTo>
                    <a:pt x="9258" y="58394"/>
                  </a:lnTo>
                  <a:lnTo>
                    <a:pt x="9258" y="65697"/>
                  </a:lnTo>
                  <a:lnTo>
                    <a:pt x="15951" y="66052"/>
                  </a:lnTo>
                  <a:lnTo>
                    <a:pt x="15951" y="58686"/>
                  </a:lnTo>
                  <a:close/>
                </a:path>
                <a:path w="447039" h="71119">
                  <a:moveTo>
                    <a:pt x="15951" y="49441"/>
                  </a:moveTo>
                  <a:lnTo>
                    <a:pt x="9258" y="48806"/>
                  </a:lnTo>
                  <a:lnTo>
                    <a:pt x="9258" y="56121"/>
                  </a:lnTo>
                  <a:lnTo>
                    <a:pt x="15951" y="56781"/>
                  </a:lnTo>
                  <a:lnTo>
                    <a:pt x="15951" y="49441"/>
                  </a:lnTo>
                  <a:close/>
                </a:path>
                <a:path w="447039" h="71119">
                  <a:moveTo>
                    <a:pt x="15951" y="39560"/>
                  </a:moveTo>
                  <a:lnTo>
                    <a:pt x="9258" y="38950"/>
                  </a:lnTo>
                  <a:lnTo>
                    <a:pt x="9258" y="46253"/>
                  </a:lnTo>
                  <a:lnTo>
                    <a:pt x="15951" y="46913"/>
                  </a:lnTo>
                  <a:lnTo>
                    <a:pt x="15951" y="39560"/>
                  </a:lnTo>
                  <a:close/>
                </a:path>
                <a:path w="447039" h="71119">
                  <a:moveTo>
                    <a:pt x="15951" y="29984"/>
                  </a:moveTo>
                  <a:lnTo>
                    <a:pt x="9258" y="29679"/>
                  </a:lnTo>
                  <a:lnTo>
                    <a:pt x="9258" y="36995"/>
                  </a:lnTo>
                  <a:lnTo>
                    <a:pt x="15951" y="37350"/>
                  </a:lnTo>
                  <a:lnTo>
                    <a:pt x="15951" y="29984"/>
                  </a:lnTo>
                  <a:close/>
                </a:path>
                <a:path w="447039" h="71119">
                  <a:moveTo>
                    <a:pt x="15951" y="20421"/>
                  </a:moveTo>
                  <a:lnTo>
                    <a:pt x="9258" y="19786"/>
                  </a:lnTo>
                  <a:lnTo>
                    <a:pt x="9258" y="27114"/>
                  </a:lnTo>
                  <a:lnTo>
                    <a:pt x="15951" y="27774"/>
                  </a:lnTo>
                  <a:lnTo>
                    <a:pt x="15951" y="20421"/>
                  </a:lnTo>
                  <a:close/>
                </a:path>
                <a:path w="447039" h="71119">
                  <a:moveTo>
                    <a:pt x="15951" y="10871"/>
                  </a:moveTo>
                  <a:lnTo>
                    <a:pt x="9258" y="10236"/>
                  </a:lnTo>
                  <a:lnTo>
                    <a:pt x="9258" y="17551"/>
                  </a:lnTo>
                  <a:lnTo>
                    <a:pt x="15951" y="18211"/>
                  </a:lnTo>
                  <a:lnTo>
                    <a:pt x="15951" y="10871"/>
                  </a:lnTo>
                  <a:close/>
                </a:path>
                <a:path w="447039" h="71119">
                  <a:moveTo>
                    <a:pt x="15951" y="1282"/>
                  </a:moveTo>
                  <a:lnTo>
                    <a:pt x="9258" y="660"/>
                  </a:lnTo>
                  <a:lnTo>
                    <a:pt x="9258" y="7975"/>
                  </a:lnTo>
                  <a:lnTo>
                    <a:pt x="15951" y="8636"/>
                  </a:lnTo>
                  <a:lnTo>
                    <a:pt x="15951" y="1282"/>
                  </a:lnTo>
                  <a:close/>
                </a:path>
                <a:path w="447039" h="71119">
                  <a:moveTo>
                    <a:pt x="25222" y="59334"/>
                  </a:moveTo>
                  <a:lnTo>
                    <a:pt x="18211" y="59004"/>
                  </a:lnTo>
                  <a:lnTo>
                    <a:pt x="18211" y="66052"/>
                  </a:lnTo>
                  <a:lnTo>
                    <a:pt x="25222" y="66675"/>
                  </a:lnTo>
                  <a:lnTo>
                    <a:pt x="25222" y="59334"/>
                  </a:lnTo>
                  <a:close/>
                </a:path>
                <a:path w="447039" h="71119">
                  <a:moveTo>
                    <a:pt x="25222" y="49771"/>
                  </a:moveTo>
                  <a:lnTo>
                    <a:pt x="18211" y="49441"/>
                  </a:lnTo>
                  <a:lnTo>
                    <a:pt x="18211" y="56794"/>
                  </a:lnTo>
                  <a:lnTo>
                    <a:pt x="25222" y="57099"/>
                  </a:lnTo>
                  <a:lnTo>
                    <a:pt x="25222" y="49771"/>
                  </a:lnTo>
                  <a:close/>
                </a:path>
                <a:path w="447039" h="71119">
                  <a:moveTo>
                    <a:pt x="25222" y="40538"/>
                  </a:moveTo>
                  <a:lnTo>
                    <a:pt x="18211" y="39865"/>
                  </a:lnTo>
                  <a:lnTo>
                    <a:pt x="18211" y="47231"/>
                  </a:lnTo>
                  <a:lnTo>
                    <a:pt x="25222" y="47523"/>
                  </a:lnTo>
                  <a:lnTo>
                    <a:pt x="25222" y="40538"/>
                  </a:lnTo>
                  <a:close/>
                </a:path>
                <a:path w="447039" h="71119">
                  <a:moveTo>
                    <a:pt x="25222" y="30619"/>
                  </a:moveTo>
                  <a:lnTo>
                    <a:pt x="18211" y="29984"/>
                  </a:lnTo>
                  <a:lnTo>
                    <a:pt x="18211" y="37350"/>
                  </a:lnTo>
                  <a:lnTo>
                    <a:pt x="25222" y="37973"/>
                  </a:lnTo>
                  <a:lnTo>
                    <a:pt x="25222" y="30619"/>
                  </a:lnTo>
                  <a:close/>
                </a:path>
                <a:path w="447039" h="71119">
                  <a:moveTo>
                    <a:pt x="25222" y="21043"/>
                  </a:moveTo>
                  <a:lnTo>
                    <a:pt x="18211" y="20739"/>
                  </a:lnTo>
                  <a:lnTo>
                    <a:pt x="18211" y="28079"/>
                  </a:lnTo>
                  <a:lnTo>
                    <a:pt x="25222" y="28397"/>
                  </a:lnTo>
                  <a:lnTo>
                    <a:pt x="25222" y="21043"/>
                  </a:lnTo>
                  <a:close/>
                </a:path>
                <a:path w="447039" h="71119">
                  <a:moveTo>
                    <a:pt x="25222" y="11468"/>
                  </a:moveTo>
                  <a:lnTo>
                    <a:pt x="18211" y="10858"/>
                  </a:lnTo>
                  <a:lnTo>
                    <a:pt x="18211" y="18211"/>
                  </a:lnTo>
                  <a:lnTo>
                    <a:pt x="25222" y="18834"/>
                  </a:lnTo>
                  <a:lnTo>
                    <a:pt x="25222" y="11468"/>
                  </a:lnTo>
                  <a:close/>
                </a:path>
                <a:path w="447039" h="71119">
                  <a:moveTo>
                    <a:pt x="25222" y="1917"/>
                  </a:moveTo>
                  <a:lnTo>
                    <a:pt x="18211" y="1282"/>
                  </a:lnTo>
                  <a:lnTo>
                    <a:pt x="18211" y="8636"/>
                  </a:lnTo>
                  <a:lnTo>
                    <a:pt x="25222" y="9258"/>
                  </a:lnTo>
                  <a:lnTo>
                    <a:pt x="25222" y="1917"/>
                  </a:lnTo>
                  <a:close/>
                </a:path>
                <a:path w="447039" h="71119">
                  <a:moveTo>
                    <a:pt x="34150" y="59969"/>
                  </a:moveTo>
                  <a:lnTo>
                    <a:pt x="27419" y="59677"/>
                  </a:lnTo>
                  <a:lnTo>
                    <a:pt x="27419" y="66967"/>
                  </a:lnTo>
                  <a:lnTo>
                    <a:pt x="34150" y="67284"/>
                  </a:lnTo>
                  <a:lnTo>
                    <a:pt x="34150" y="59969"/>
                  </a:lnTo>
                  <a:close/>
                </a:path>
                <a:path w="447039" h="71119">
                  <a:moveTo>
                    <a:pt x="34150" y="50406"/>
                  </a:moveTo>
                  <a:lnTo>
                    <a:pt x="27419" y="49758"/>
                  </a:lnTo>
                  <a:lnTo>
                    <a:pt x="27419" y="57099"/>
                  </a:lnTo>
                  <a:lnTo>
                    <a:pt x="34150" y="57721"/>
                  </a:lnTo>
                  <a:lnTo>
                    <a:pt x="34150" y="50406"/>
                  </a:lnTo>
                  <a:close/>
                </a:path>
                <a:path w="447039" h="71119">
                  <a:moveTo>
                    <a:pt x="34150" y="40843"/>
                  </a:moveTo>
                  <a:lnTo>
                    <a:pt x="27419" y="40538"/>
                  </a:lnTo>
                  <a:lnTo>
                    <a:pt x="27419" y="47853"/>
                  </a:lnTo>
                  <a:lnTo>
                    <a:pt x="34150" y="48158"/>
                  </a:lnTo>
                  <a:lnTo>
                    <a:pt x="34150" y="40843"/>
                  </a:lnTo>
                  <a:close/>
                </a:path>
                <a:path w="447039" h="71119">
                  <a:moveTo>
                    <a:pt x="34150" y="31597"/>
                  </a:moveTo>
                  <a:lnTo>
                    <a:pt x="27419" y="30962"/>
                  </a:lnTo>
                  <a:lnTo>
                    <a:pt x="27419" y="38277"/>
                  </a:lnTo>
                  <a:lnTo>
                    <a:pt x="34150" y="38582"/>
                  </a:lnTo>
                  <a:lnTo>
                    <a:pt x="34150" y="31597"/>
                  </a:lnTo>
                  <a:close/>
                </a:path>
                <a:path w="447039" h="71119">
                  <a:moveTo>
                    <a:pt x="34150" y="21717"/>
                  </a:moveTo>
                  <a:lnTo>
                    <a:pt x="27419" y="21031"/>
                  </a:lnTo>
                  <a:lnTo>
                    <a:pt x="27419" y="28397"/>
                  </a:lnTo>
                  <a:lnTo>
                    <a:pt x="34150" y="29019"/>
                  </a:lnTo>
                  <a:lnTo>
                    <a:pt x="34150" y="21717"/>
                  </a:lnTo>
                  <a:close/>
                </a:path>
                <a:path w="447039" h="71119">
                  <a:moveTo>
                    <a:pt x="34150" y="12141"/>
                  </a:moveTo>
                  <a:lnTo>
                    <a:pt x="27419" y="11836"/>
                  </a:lnTo>
                  <a:lnTo>
                    <a:pt x="27419" y="19138"/>
                  </a:lnTo>
                  <a:lnTo>
                    <a:pt x="34150" y="19443"/>
                  </a:lnTo>
                  <a:lnTo>
                    <a:pt x="34150" y="12141"/>
                  </a:lnTo>
                  <a:close/>
                </a:path>
                <a:path w="447039" h="71119">
                  <a:moveTo>
                    <a:pt x="34150" y="2882"/>
                  </a:moveTo>
                  <a:lnTo>
                    <a:pt x="27419" y="2273"/>
                  </a:lnTo>
                  <a:lnTo>
                    <a:pt x="27419" y="9575"/>
                  </a:lnTo>
                  <a:lnTo>
                    <a:pt x="34150" y="10236"/>
                  </a:lnTo>
                  <a:lnTo>
                    <a:pt x="34150" y="2882"/>
                  </a:lnTo>
                  <a:close/>
                </a:path>
                <a:path w="447039" h="71119">
                  <a:moveTo>
                    <a:pt x="43383" y="60604"/>
                  </a:moveTo>
                  <a:lnTo>
                    <a:pt x="36372" y="60286"/>
                  </a:lnTo>
                  <a:lnTo>
                    <a:pt x="36372" y="67297"/>
                  </a:lnTo>
                  <a:lnTo>
                    <a:pt x="43383" y="67652"/>
                  </a:lnTo>
                  <a:lnTo>
                    <a:pt x="43383" y="60604"/>
                  </a:lnTo>
                  <a:close/>
                </a:path>
                <a:path w="447039" h="71119">
                  <a:moveTo>
                    <a:pt x="43383" y="51041"/>
                  </a:moveTo>
                  <a:lnTo>
                    <a:pt x="36372" y="50723"/>
                  </a:lnTo>
                  <a:lnTo>
                    <a:pt x="36372" y="57721"/>
                  </a:lnTo>
                  <a:lnTo>
                    <a:pt x="43383" y="58381"/>
                  </a:lnTo>
                  <a:lnTo>
                    <a:pt x="43383" y="51041"/>
                  </a:lnTo>
                  <a:close/>
                </a:path>
                <a:path w="447039" h="71119">
                  <a:moveTo>
                    <a:pt x="43383" y="41465"/>
                  </a:moveTo>
                  <a:lnTo>
                    <a:pt x="36372" y="40843"/>
                  </a:lnTo>
                  <a:lnTo>
                    <a:pt x="36372" y="48158"/>
                  </a:lnTo>
                  <a:lnTo>
                    <a:pt x="43383" y="48806"/>
                  </a:lnTo>
                  <a:lnTo>
                    <a:pt x="43383" y="41465"/>
                  </a:lnTo>
                  <a:close/>
                </a:path>
                <a:path w="447039" h="71119">
                  <a:moveTo>
                    <a:pt x="43383" y="31902"/>
                  </a:moveTo>
                  <a:lnTo>
                    <a:pt x="36372" y="31584"/>
                  </a:lnTo>
                  <a:lnTo>
                    <a:pt x="36372" y="38950"/>
                  </a:lnTo>
                  <a:lnTo>
                    <a:pt x="43383" y="39243"/>
                  </a:lnTo>
                  <a:lnTo>
                    <a:pt x="43383" y="31902"/>
                  </a:lnTo>
                  <a:close/>
                </a:path>
                <a:path w="447039" h="71119">
                  <a:moveTo>
                    <a:pt x="43383" y="22631"/>
                  </a:moveTo>
                  <a:lnTo>
                    <a:pt x="36372" y="22021"/>
                  </a:lnTo>
                  <a:lnTo>
                    <a:pt x="36372" y="29362"/>
                  </a:lnTo>
                  <a:lnTo>
                    <a:pt x="43383" y="29984"/>
                  </a:lnTo>
                  <a:lnTo>
                    <a:pt x="43383" y="22631"/>
                  </a:lnTo>
                  <a:close/>
                </a:path>
                <a:path w="447039" h="71119">
                  <a:moveTo>
                    <a:pt x="43383" y="13068"/>
                  </a:moveTo>
                  <a:lnTo>
                    <a:pt x="36372" y="12446"/>
                  </a:lnTo>
                  <a:lnTo>
                    <a:pt x="36372" y="19443"/>
                  </a:lnTo>
                  <a:lnTo>
                    <a:pt x="43383" y="20104"/>
                  </a:lnTo>
                  <a:lnTo>
                    <a:pt x="43383" y="13068"/>
                  </a:lnTo>
                  <a:close/>
                </a:path>
                <a:path w="447039" h="71119">
                  <a:moveTo>
                    <a:pt x="43383" y="3505"/>
                  </a:moveTo>
                  <a:lnTo>
                    <a:pt x="36372" y="2870"/>
                  </a:lnTo>
                  <a:lnTo>
                    <a:pt x="36372" y="10236"/>
                  </a:lnTo>
                  <a:lnTo>
                    <a:pt x="43383" y="10541"/>
                  </a:lnTo>
                  <a:lnTo>
                    <a:pt x="43383" y="3505"/>
                  </a:lnTo>
                  <a:close/>
                </a:path>
                <a:path w="447039" h="71119">
                  <a:moveTo>
                    <a:pt x="52324" y="61264"/>
                  </a:moveTo>
                  <a:lnTo>
                    <a:pt x="45326" y="60591"/>
                  </a:lnTo>
                  <a:lnTo>
                    <a:pt x="45326" y="67957"/>
                  </a:lnTo>
                  <a:lnTo>
                    <a:pt x="52324" y="68262"/>
                  </a:lnTo>
                  <a:lnTo>
                    <a:pt x="52324" y="61264"/>
                  </a:lnTo>
                  <a:close/>
                </a:path>
                <a:path w="447039" h="71119">
                  <a:moveTo>
                    <a:pt x="52324" y="51701"/>
                  </a:moveTo>
                  <a:lnTo>
                    <a:pt x="45326" y="51358"/>
                  </a:lnTo>
                  <a:lnTo>
                    <a:pt x="45326" y="58394"/>
                  </a:lnTo>
                  <a:lnTo>
                    <a:pt x="52324" y="58686"/>
                  </a:lnTo>
                  <a:lnTo>
                    <a:pt x="52324" y="51701"/>
                  </a:lnTo>
                  <a:close/>
                </a:path>
                <a:path w="447039" h="71119">
                  <a:moveTo>
                    <a:pt x="52324" y="42443"/>
                  </a:moveTo>
                  <a:lnTo>
                    <a:pt x="45326" y="41770"/>
                  </a:lnTo>
                  <a:lnTo>
                    <a:pt x="45326" y="48806"/>
                  </a:lnTo>
                  <a:lnTo>
                    <a:pt x="52324" y="49428"/>
                  </a:lnTo>
                  <a:lnTo>
                    <a:pt x="52324" y="42443"/>
                  </a:lnTo>
                  <a:close/>
                </a:path>
                <a:path w="447039" h="71119">
                  <a:moveTo>
                    <a:pt x="52324" y="32550"/>
                  </a:moveTo>
                  <a:lnTo>
                    <a:pt x="45326" y="32207"/>
                  </a:lnTo>
                  <a:lnTo>
                    <a:pt x="45326" y="39243"/>
                  </a:lnTo>
                  <a:lnTo>
                    <a:pt x="52324" y="39865"/>
                  </a:lnTo>
                  <a:lnTo>
                    <a:pt x="52324" y="32550"/>
                  </a:lnTo>
                  <a:close/>
                </a:path>
                <a:path w="447039" h="71119">
                  <a:moveTo>
                    <a:pt x="52324" y="22987"/>
                  </a:moveTo>
                  <a:lnTo>
                    <a:pt x="45326" y="22631"/>
                  </a:lnTo>
                  <a:lnTo>
                    <a:pt x="45326" y="29984"/>
                  </a:lnTo>
                  <a:lnTo>
                    <a:pt x="52324" y="30314"/>
                  </a:lnTo>
                  <a:lnTo>
                    <a:pt x="52324" y="22987"/>
                  </a:lnTo>
                  <a:close/>
                </a:path>
                <a:path w="447039" h="71119">
                  <a:moveTo>
                    <a:pt x="52324" y="13754"/>
                  </a:moveTo>
                  <a:lnTo>
                    <a:pt x="45326" y="13068"/>
                  </a:lnTo>
                  <a:lnTo>
                    <a:pt x="45326" y="20434"/>
                  </a:lnTo>
                  <a:lnTo>
                    <a:pt x="52324" y="21043"/>
                  </a:lnTo>
                  <a:lnTo>
                    <a:pt x="52324" y="13754"/>
                  </a:lnTo>
                  <a:close/>
                </a:path>
                <a:path w="447039" h="71119">
                  <a:moveTo>
                    <a:pt x="52324" y="4165"/>
                  </a:moveTo>
                  <a:lnTo>
                    <a:pt x="45326" y="3492"/>
                  </a:lnTo>
                  <a:lnTo>
                    <a:pt x="45326" y="10858"/>
                  </a:lnTo>
                  <a:lnTo>
                    <a:pt x="52324" y="11468"/>
                  </a:lnTo>
                  <a:lnTo>
                    <a:pt x="52324" y="4165"/>
                  </a:lnTo>
                  <a:close/>
                </a:path>
                <a:path w="447039" h="71119">
                  <a:moveTo>
                    <a:pt x="60921" y="61887"/>
                  </a:moveTo>
                  <a:lnTo>
                    <a:pt x="54229" y="61264"/>
                  </a:lnTo>
                  <a:lnTo>
                    <a:pt x="54229" y="68567"/>
                  </a:lnTo>
                  <a:lnTo>
                    <a:pt x="60921" y="68872"/>
                  </a:lnTo>
                  <a:lnTo>
                    <a:pt x="60921" y="61887"/>
                  </a:lnTo>
                  <a:close/>
                </a:path>
                <a:path w="447039" h="71119">
                  <a:moveTo>
                    <a:pt x="60921" y="52311"/>
                  </a:moveTo>
                  <a:lnTo>
                    <a:pt x="54229" y="51689"/>
                  </a:lnTo>
                  <a:lnTo>
                    <a:pt x="54229" y="58991"/>
                  </a:lnTo>
                  <a:lnTo>
                    <a:pt x="60921" y="59321"/>
                  </a:lnTo>
                  <a:lnTo>
                    <a:pt x="60921" y="52311"/>
                  </a:lnTo>
                  <a:close/>
                </a:path>
                <a:path w="447039" h="71119">
                  <a:moveTo>
                    <a:pt x="60921" y="42760"/>
                  </a:moveTo>
                  <a:lnTo>
                    <a:pt x="54229" y="42443"/>
                  </a:lnTo>
                  <a:lnTo>
                    <a:pt x="54229" y="49441"/>
                  </a:lnTo>
                  <a:lnTo>
                    <a:pt x="60921" y="49758"/>
                  </a:lnTo>
                  <a:lnTo>
                    <a:pt x="60921" y="42760"/>
                  </a:lnTo>
                  <a:close/>
                </a:path>
                <a:path w="447039" h="71119">
                  <a:moveTo>
                    <a:pt x="60921" y="33489"/>
                  </a:moveTo>
                  <a:lnTo>
                    <a:pt x="54229" y="32867"/>
                  </a:lnTo>
                  <a:lnTo>
                    <a:pt x="54229" y="40182"/>
                  </a:lnTo>
                  <a:lnTo>
                    <a:pt x="60921" y="40538"/>
                  </a:lnTo>
                  <a:lnTo>
                    <a:pt x="60921" y="33489"/>
                  </a:lnTo>
                  <a:close/>
                </a:path>
                <a:path w="447039" h="71119">
                  <a:moveTo>
                    <a:pt x="60921" y="23926"/>
                  </a:moveTo>
                  <a:lnTo>
                    <a:pt x="54229" y="23304"/>
                  </a:lnTo>
                  <a:lnTo>
                    <a:pt x="54229" y="30619"/>
                  </a:lnTo>
                  <a:lnTo>
                    <a:pt x="60921" y="30962"/>
                  </a:lnTo>
                  <a:lnTo>
                    <a:pt x="60921" y="23926"/>
                  </a:lnTo>
                  <a:close/>
                </a:path>
                <a:path w="447039" h="71119">
                  <a:moveTo>
                    <a:pt x="60921" y="14351"/>
                  </a:moveTo>
                  <a:lnTo>
                    <a:pt x="54229" y="14033"/>
                  </a:lnTo>
                  <a:lnTo>
                    <a:pt x="54229" y="21031"/>
                  </a:lnTo>
                  <a:lnTo>
                    <a:pt x="60921" y="21386"/>
                  </a:lnTo>
                  <a:lnTo>
                    <a:pt x="60921" y="14351"/>
                  </a:lnTo>
                  <a:close/>
                </a:path>
                <a:path w="447039" h="71119">
                  <a:moveTo>
                    <a:pt x="60921" y="5105"/>
                  </a:moveTo>
                  <a:lnTo>
                    <a:pt x="54229" y="4470"/>
                  </a:lnTo>
                  <a:lnTo>
                    <a:pt x="54229" y="11468"/>
                  </a:lnTo>
                  <a:lnTo>
                    <a:pt x="60921" y="12141"/>
                  </a:lnTo>
                  <a:lnTo>
                    <a:pt x="60921" y="5105"/>
                  </a:lnTo>
                  <a:close/>
                </a:path>
                <a:path w="447039" h="71119">
                  <a:moveTo>
                    <a:pt x="69862" y="62204"/>
                  </a:moveTo>
                  <a:lnTo>
                    <a:pt x="63169" y="61887"/>
                  </a:lnTo>
                  <a:lnTo>
                    <a:pt x="63169" y="69253"/>
                  </a:lnTo>
                  <a:lnTo>
                    <a:pt x="69862" y="69253"/>
                  </a:lnTo>
                  <a:lnTo>
                    <a:pt x="69862" y="62204"/>
                  </a:lnTo>
                  <a:close/>
                </a:path>
                <a:path w="447039" h="71119">
                  <a:moveTo>
                    <a:pt x="69862" y="52933"/>
                  </a:moveTo>
                  <a:lnTo>
                    <a:pt x="63169" y="52298"/>
                  </a:lnTo>
                  <a:lnTo>
                    <a:pt x="63169" y="59677"/>
                  </a:lnTo>
                  <a:lnTo>
                    <a:pt x="69862" y="60286"/>
                  </a:lnTo>
                  <a:lnTo>
                    <a:pt x="69862" y="52933"/>
                  </a:lnTo>
                  <a:close/>
                </a:path>
                <a:path w="447039" h="71119">
                  <a:moveTo>
                    <a:pt x="69862" y="43357"/>
                  </a:moveTo>
                  <a:lnTo>
                    <a:pt x="63169" y="42748"/>
                  </a:lnTo>
                  <a:lnTo>
                    <a:pt x="63169" y="50101"/>
                  </a:lnTo>
                  <a:lnTo>
                    <a:pt x="69862" y="50723"/>
                  </a:lnTo>
                  <a:lnTo>
                    <a:pt x="69862" y="43357"/>
                  </a:lnTo>
                  <a:close/>
                </a:path>
                <a:path w="447039" h="71119">
                  <a:moveTo>
                    <a:pt x="69862" y="33794"/>
                  </a:moveTo>
                  <a:lnTo>
                    <a:pt x="63169" y="33489"/>
                  </a:lnTo>
                  <a:lnTo>
                    <a:pt x="63169" y="40538"/>
                  </a:lnTo>
                  <a:lnTo>
                    <a:pt x="69862" y="41160"/>
                  </a:lnTo>
                  <a:lnTo>
                    <a:pt x="69862" y="33794"/>
                  </a:lnTo>
                  <a:close/>
                </a:path>
                <a:path w="447039" h="71119">
                  <a:moveTo>
                    <a:pt x="69862" y="24599"/>
                  </a:moveTo>
                  <a:lnTo>
                    <a:pt x="63169" y="23914"/>
                  </a:lnTo>
                  <a:lnTo>
                    <a:pt x="63169" y="31280"/>
                  </a:lnTo>
                  <a:lnTo>
                    <a:pt x="69862" y="31584"/>
                  </a:lnTo>
                  <a:lnTo>
                    <a:pt x="69862" y="24599"/>
                  </a:lnTo>
                  <a:close/>
                </a:path>
                <a:path w="447039" h="71119">
                  <a:moveTo>
                    <a:pt x="69862" y="15024"/>
                  </a:moveTo>
                  <a:lnTo>
                    <a:pt x="63169" y="14338"/>
                  </a:lnTo>
                  <a:lnTo>
                    <a:pt x="63169" y="21704"/>
                  </a:lnTo>
                  <a:lnTo>
                    <a:pt x="69862" y="22326"/>
                  </a:lnTo>
                  <a:lnTo>
                    <a:pt x="69862" y="15024"/>
                  </a:lnTo>
                  <a:close/>
                </a:path>
                <a:path w="447039" h="71119">
                  <a:moveTo>
                    <a:pt x="69862" y="5461"/>
                  </a:moveTo>
                  <a:lnTo>
                    <a:pt x="63169" y="5105"/>
                  </a:lnTo>
                  <a:lnTo>
                    <a:pt x="63169" y="12141"/>
                  </a:lnTo>
                  <a:lnTo>
                    <a:pt x="69862" y="12763"/>
                  </a:lnTo>
                  <a:lnTo>
                    <a:pt x="69862" y="5461"/>
                  </a:lnTo>
                  <a:close/>
                </a:path>
                <a:path w="447039" h="71119">
                  <a:moveTo>
                    <a:pt x="78816" y="62865"/>
                  </a:moveTo>
                  <a:lnTo>
                    <a:pt x="72072" y="62191"/>
                  </a:lnTo>
                  <a:lnTo>
                    <a:pt x="72072" y="69557"/>
                  </a:lnTo>
                  <a:lnTo>
                    <a:pt x="78816" y="70180"/>
                  </a:lnTo>
                  <a:lnTo>
                    <a:pt x="78816" y="62865"/>
                  </a:lnTo>
                  <a:close/>
                </a:path>
                <a:path w="447039" h="71119">
                  <a:moveTo>
                    <a:pt x="78816" y="53276"/>
                  </a:moveTo>
                  <a:lnTo>
                    <a:pt x="72072" y="53276"/>
                  </a:lnTo>
                  <a:lnTo>
                    <a:pt x="72072" y="60286"/>
                  </a:lnTo>
                  <a:lnTo>
                    <a:pt x="78816" y="60591"/>
                  </a:lnTo>
                  <a:lnTo>
                    <a:pt x="78816" y="53276"/>
                  </a:lnTo>
                  <a:close/>
                </a:path>
                <a:path w="447039" h="71119">
                  <a:moveTo>
                    <a:pt x="78816" y="44056"/>
                  </a:moveTo>
                  <a:lnTo>
                    <a:pt x="72072" y="43713"/>
                  </a:lnTo>
                  <a:lnTo>
                    <a:pt x="72072" y="50736"/>
                  </a:lnTo>
                  <a:lnTo>
                    <a:pt x="78816" y="51358"/>
                  </a:lnTo>
                  <a:lnTo>
                    <a:pt x="78816" y="44056"/>
                  </a:lnTo>
                  <a:close/>
                </a:path>
                <a:path w="447039" h="71119">
                  <a:moveTo>
                    <a:pt x="78816" y="34772"/>
                  </a:moveTo>
                  <a:lnTo>
                    <a:pt x="72072" y="34150"/>
                  </a:lnTo>
                  <a:lnTo>
                    <a:pt x="72072" y="41148"/>
                  </a:lnTo>
                  <a:lnTo>
                    <a:pt x="78816" y="41770"/>
                  </a:lnTo>
                  <a:lnTo>
                    <a:pt x="78816" y="34772"/>
                  </a:lnTo>
                  <a:close/>
                </a:path>
                <a:path w="447039" h="71119">
                  <a:moveTo>
                    <a:pt x="78816" y="25196"/>
                  </a:moveTo>
                  <a:lnTo>
                    <a:pt x="72072" y="24587"/>
                  </a:lnTo>
                  <a:lnTo>
                    <a:pt x="72072" y="31584"/>
                  </a:lnTo>
                  <a:lnTo>
                    <a:pt x="78816" y="32207"/>
                  </a:lnTo>
                  <a:lnTo>
                    <a:pt x="78816" y="25196"/>
                  </a:lnTo>
                  <a:close/>
                </a:path>
                <a:path w="447039" h="71119">
                  <a:moveTo>
                    <a:pt x="78816" y="15646"/>
                  </a:moveTo>
                  <a:lnTo>
                    <a:pt x="72072" y="15328"/>
                  </a:lnTo>
                  <a:lnTo>
                    <a:pt x="72072" y="22326"/>
                  </a:lnTo>
                  <a:lnTo>
                    <a:pt x="78816" y="22631"/>
                  </a:lnTo>
                  <a:lnTo>
                    <a:pt x="78816" y="15646"/>
                  </a:lnTo>
                  <a:close/>
                </a:path>
                <a:path w="447039" h="71119">
                  <a:moveTo>
                    <a:pt x="78816" y="6375"/>
                  </a:moveTo>
                  <a:lnTo>
                    <a:pt x="72072" y="5753"/>
                  </a:lnTo>
                  <a:lnTo>
                    <a:pt x="72072" y="13068"/>
                  </a:lnTo>
                  <a:lnTo>
                    <a:pt x="78816" y="13741"/>
                  </a:lnTo>
                  <a:lnTo>
                    <a:pt x="78816" y="6375"/>
                  </a:lnTo>
                  <a:close/>
                </a:path>
                <a:path w="447039" h="71119">
                  <a:moveTo>
                    <a:pt x="87401" y="63487"/>
                  </a:moveTo>
                  <a:lnTo>
                    <a:pt x="80721" y="63157"/>
                  </a:lnTo>
                  <a:lnTo>
                    <a:pt x="80721" y="70167"/>
                  </a:lnTo>
                  <a:lnTo>
                    <a:pt x="87401" y="70815"/>
                  </a:lnTo>
                  <a:lnTo>
                    <a:pt x="87401" y="63487"/>
                  </a:lnTo>
                  <a:close/>
                </a:path>
                <a:path w="447039" h="71119">
                  <a:moveTo>
                    <a:pt x="87401" y="53911"/>
                  </a:moveTo>
                  <a:lnTo>
                    <a:pt x="80721" y="53594"/>
                  </a:lnTo>
                  <a:lnTo>
                    <a:pt x="80721" y="60591"/>
                  </a:lnTo>
                  <a:lnTo>
                    <a:pt x="87401" y="61264"/>
                  </a:lnTo>
                  <a:lnTo>
                    <a:pt x="87401" y="53911"/>
                  </a:lnTo>
                  <a:close/>
                </a:path>
                <a:path w="447039" h="71119">
                  <a:moveTo>
                    <a:pt x="87401" y="44653"/>
                  </a:moveTo>
                  <a:lnTo>
                    <a:pt x="80721" y="44348"/>
                  </a:lnTo>
                  <a:lnTo>
                    <a:pt x="80721" y="51346"/>
                  </a:lnTo>
                  <a:lnTo>
                    <a:pt x="87401" y="51689"/>
                  </a:lnTo>
                  <a:lnTo>
                    <a:pt x="87401" y="44653"/>
                  </a:lnTo>
                  <a:close/>
                </a:path>
                <a:path w="447039" h="71119">
                  <a:moveTo>
                    <a:pt x="87401" y="35394"/>
                  </a:moveTo>
                  <a:lnTo>
                    <a:pt x="80721" y="34772"/>
                  </a:lnTo>
                  <a:lnTo>
                    <a:pt x="80721" y="42138"/>
                  </a:lnTo>
                  <a:lnTo>
                    <a:pt x="87401" y="42443"/>
                  </a:lnTo>
                  <a:lnTo>
                    <a:pt x="87401" y="35394"/>
                  </a:lnTo>
                  <a:close/>
                </a:path>
                <a:path w="447039" h="71119">
                  <a:moveTo>
                    <a:pt x="87401" y="25831"/>
                  </a:moveTo>
                  <a:lnTo>
                    <a:pt x="80721" y="25196"/>
                  </a:lnTo>
                  <a:lnTo>
                    <a:pt x="80721" y="32562"/>
                  </a:lnTo>
                  <a:lnTo>
                    <a:pt x="87401" y="33185"/>
                  </a:lnTo>
                  <a:lnTo>
                    <a:pt x="87401" y="25831"/>
                  </a:lnTo>
                  <a:close/>
                </a:path>
                <a:path w="447039" h="71119">
                  <a:moveTo>
                    <a:pt x="87401" y="16256"/>
                  </a:moveTo>
                  <a:lnTo>
                    <a:pt x="80721" y="15951"/>
                  </a:lnTo>
                  <a:lnTo>
                    <a:pt x="80721" y="22987"/>
                  </a:lnTo>
                  <a:lnTo>
                    <a:pt x="87401" y="23609"/>
                  </a:lnTo>
                  <a:lnTo>
                    <a:pt x="87401" y="16256"/>
                  </a:lnTo>
                  <a:close/>
                </a:path>
                <a:path w="447039" h="71119">
                  <a:moveTo>
                    <a:pt x="87401" y="7048"/>
                  </a:moveTo>
                  <a:lnTo>
                    <a:pt x="80721" y="6705"/>
                  </a:lnTo>
                  <a:lnTo>
                    <a:pt x="80721" y="13741"/>
                  </a:lnTo>
                  <a:lnTo>
                    <a:pt x="87401" y="14033"/>
                  </a:lnTo>
                  <a:lnTo>
                    <a:pt x="87401" y="7048"/>
                  </a:lnTo>
                  <a:close/>
                </a:path>
                <a:path w="447039" h="71119">
                  <a:moveTo>
                    <a:pt x="446519" y="27901"/>
                  </a:moveTo>
                  <a:lnTo>
                    <a:pt x="439166" y="27292"/>
                  </a:lnTo>
                  <a:lnTo>
                    <a:pt x="439166" y="34937"/>
                  </a:lnTo>
                  <a:lnTo>
                    <a:pt x="446519" y="35255"/>
                  </a:lnTo>
                  <a:lnTo>
                    <a:pt x="446519" y="279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674122" y="1705457"/>
              <a:ext cx="134620" cy="73025"/>
            </a:xfrm>
            <a:custGeom>
              <a:avLst/>
              <a:gdLst/>
              <a:ahLst/>
              <a:cxnLst/>
              <a:rect l="l" t="t" r="r" b="b"/>
              <a:pathLst>
                <a:path w="134620" h="73025">
                  <a:moveTo>
                    <a:pt x="7353" y="59613"/>
                  </a:moveTo>
                  <a:lnTo>
                    <a:pt x="0" y="59613"/>
                  </a:lnTo>
                  <a:lnTo>
                    <a:pt x="0" y="66649"/>
                  </a:lnTo>
                  <a:lnTo>
                    <a:pt x="7353" y="67259"/>
                  </a:lnTo>
                  <a:lnTo>
                    <a:pt x="7353" y="59613"/>
                  </a:lnTo>
                  <a:close/>
                </a:path>
                <a:path w="134620" h="73025">
                  <a:moveTo>
                    <a:pt x="7353" y="50050"/>
                  </a:moveTo>
                  <a:lnTo>
                    <a:pt x="0" y="49415"/>
                  </a:lnTo>
                  <a:lnTo>
                    <a:pt x="0" y="57086"/>
                  </a:lnTo>
                  <a:lnTo>
                    <a:pt x="7353" y="57708"/>
                  </a:lnTo>
                  <a:lnTo>
                    <a:pt x="7353" y="50050"/>
                  </a:lnTo>
                  <a:close/>
                </a:path>
                <a:path w="134620" h="73025">
                  <a:moveTo>
                    <a:pt x="7353" y="39852"/>
                  </a:moveTo>
                  <a:lnTo>
                    <a:pt x="0" y="39547"/>
                  </a:lnTo>
                  <a:lnTo>
                    <a:pt x="0" y="47218"/>
                  </a:lnTo>
                  <a:lnTo>
                    <a:pt x="7353" y="47523"/>
                  </a:lnTo>
                  <a:lnTo>
                    <a:pt x="7353" y="39852"/>
                  </a:lnTo>
                  <a:close/>
                </a:path>
                <a:path w="134620" h="73025">
                  <a:moveTo>
                    <a:pt x="7353" y="30289"/>
                  </a:moveTo>
                  <a:lnTo>
                    <a:pt x="0" y="29654"/>
                  </a:lnTo>
                  <a:lnTo>
                    <a:pt x="0" y="37287"/>
                  </a:lnTo>
                  <a:lnTo>
                    <a:pt x="7353" y="37934"/>
                  </a:lnTo>
                  <a:lnTo>
                    <a:pt x="7353" y="30289"/>
                  </a:lnTo>
                  <a:close/>
                </a:path>
                <a:path w="134620" h="73025">
                  <a:moveTo>
                    <a:pt x="7353" y="20408"/>
                  </a:moveTo>
                  <a:lnTo>
                    <a:pt x="0" y="19735"/>
                  </a:lnTo>
                  <a:lnTo>
                    <a:pt x="0" y="27406"/>
                  </a:lnTo>
                  <a:lnTo>
                    <a:pt x="7353" y="27724"/>
                  </a:lnTo>
                  <a:lnTo>
                    <a:pt x="7353" y="20408"/>
                  </a:lnTo>
                  <a:close/>
                </a:path>
                <a:path w="134620" h="73025">
                  <a:moveTo>
                    <a:pt x="7353" y="10541"/>
                  </a:moveTo>
                  <a:lnTo>
                    <a:pt x="0" y="9855"/>
                  </a:lnTo>
                  <a:lnTo>
                    <a:pt x="0" y="17221"/>
                  </a:lnTo>
                  <a:lnTo>
                    <a:pt x="7353" y="17843"/>
                  </a:lnTo>
                  <a:lnTo>
                    <a:pt x="7353" y="10541"/>
                  </a:lnTo>
                  <a:close/>
                </a:path>
                <a:path w="134620" h="73025">
                  <a:moveTo>
                    <a:pt x="7353" y="609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353" y="7962"/>
                  </a:lnTo>
                  <a:lnTo>
                    <a:pt x="7353" y="609"/>
                  </a:lnTo>
                  <a:close/>
                </a:path>
                <a:path w="134620" h="73025">
                  <a:moveTo>
                    <a:pt x="16916" y="60566"/>
                  </a:moveTo>
                  <a:lnTo>
                    <a:pt x="9575" y="59969"/>
                  </a:lnTo>
                  <a:lnTo>
                    <a:pt x="9575" y="67576"/>
                  </a:lnTo>
                  <a:lnTo>
                    <a:pt x="16916" y="67945"/>
                  </a:lnTo>
                  <a:lnTo>
                    <a:pt x="16916" y="60566"/>
                  </a:lnTo>
                  <a:close/>
                </a:path>
                <a:path w="134620" h="73025">
                  <a:moveTo>
                    <a:pt x="16916" y="50711"/>
                  </a:moveTo>
                  <a:lnTo>
                    <a:pt x="9575" y="50050"/>
                  </a:lnTo>
                  <a:lnTo>
                    <a:pt x="9575" y="57708"/>
                  </a:lnTo>
                  <a:lnTo>
                    <a:pt x="16916" y="58026"/>
                  </a:lnTo>
                  <a:lnTo>
                    <a:pt x="16916" y="50711"/>
                  </a:lnTo>
                  <a:close/>
                </a:path>
                <a:path w="134620" h="73025">
                  <a:moveTo>
                    <a:pt x="16916" y="40817"/>
                  </a:moveTo>
                  <a:lnTo>
                    <a:pt x="9575" y="40157"/>
                  </a:lnTo>
                  <a:lnTo>
                    <a:pt x="9575" y="47828"/>
                  </a:lnTo>
                  <a:lnTo>
                    <a:pt x="16916" y="48133"/>
                  </a:lnTo>
                  <a:lnTo>
                    <a:pt x="16916" y="40817"/>
                  </a:lnTo>
                  <a:close/>
                </a:path>
                <a:path w="134620" h="73025">
                  <a:moveTo>
                    <a:pt x="16916" y="30911"/>
                  </a:moveTo>
                  <a:lnTo>
                    <a:pt x="9575" y="30302"/>
                  </a:lnTo>
                  <a:lnTo>
                    <a:pt x="9575" y="37947"/>
                  </a:lnTo>
                  <a:lnTo>
                    <a:pt x="16916" y="38252"/>
                  </a:lnTo>
                  <a:lnTo>
                    <a:pt x="16916" y="30911"/>
                  </a:lnTo>
                  <a:close/>
                </a:path>
                <a:path w="134620" h="73025">
                  <a:moveTo>
                    <a:pt x="16916" y="21031"/>
                  </a:moveTo>
                  <a:lnTo>
                    <a:pt x="9575" y="20408"/>
                  </a:lnTo>
                  <a:lnTo>
                    <a:pt x="9575" y="28067"/>
                  </a:lnTo>
                  <a:lnTo>
                    <a:pt x="16916" y="28689"/>
                  </a:lnTo>
                  <a:lnTo>
                    <a:pt x="16916" y="21031"/>
                  </a:lnTo>
                  <a:close/>
                </a:path>
                <a:path w="134620" h="73025">
                  <a:moveTo>
                    <a:pt x="16916" y="11150"/>
                  </a:moveTo>
                  <a:lnTo>
                    <a:pt x="9575" y="10541"/>
                  </a:lnTo>
                  <a:lnTo>
                    <a:pt x="9575" y="18148"/>
                  </a:lnTo>
                  <a:lnTo>
                    <a:pt x="16916" y="18503"/>
                  </a:lnTo>
                  <a:lnTo>
                    <a:pt x="16916" y="11150"/>
                  </a:lnTo>
                  <a:close/>
                </a:path>
                <a:path w="134620" h="73025">
                  <a:moveTo>
                    <a:pt x="16916" y="1270"/>
                  </a:moveTo>
                  <a:lnTo>
                    <a:pt x="9575" y="596"/>
                  </a:lnTo>
                  <a:lnTo>
                    <a:pt x="9575" y="8280"/>
                  </a:lnTo>
                  <a:lnTo>
                    <a:pt x="16916" y="8915"/>
                  </a:lnTo>
                  <a:lnTo>
                    <a:pt x="16916" y="1270"/>
                  </a:lnTo>
                  <a:close/>
                </a:path>
                <a:path w="134620" h="73025">
                  <a:moveTo>
                    <a:pt x="26809" y="61214"/>
                  </a:moveTo>
                  <a:lnTo>
                    <a:pt x="19138" y="60566"/>
                  </a:lnTo>
                  <a:lnTo>
                    <a:pt x="19138" y="68249"/>
                  </a:lnTo>
                  <a:lnTo>
                    <a:pt x="26809" y="68541"/>
                  </a:lnTo>
                  <a:lnTo>
                    <a:pt x="26809" y="61214"/>
                  </a:lnTo>
                  <a:close/>
                </a:path>
                <a:path w="134620" h="73025">
                  <a:moveTo>
                    <a:pt x="26809" y="51333"/>
                  </a:moveTo>
                  <a:lnTo>
                    <a:pt x="19138" y="50711"/>
                  </a:lnTo>
                  <a:lnTo>
                    <a:pt x="19138" y="58026"/>
                  </a:lnTo>
                  <a:lnTo>
                    <a:pt x="26809" y="58674"/>
                  </a:lnTo>
                  <a:lnTo>
                    <a:pt x="26809" y="51333"/>
                  </a:lnTo>
                  <a:close/>
                </a:path>
                <a:path w="134620" h="73025">
                  <a:moveTo>
                    <a:pt x="26809" y="41452"/>
                  </a:moveTo>
                  <a:lnTo>
                    <a:pt x="19138" y="40830"/>
                  </a:lnTo>
                  <a:lnTo>
                    <a:pt x="19138" y="48450"/>
                  </a:lnTo>
                  <a:lnTo>
                    <a:pt x="26809" y="48818"/>
                  </a:lnTo>
                  <a:lnTo>
                    <a:pt x="26809" y="41452"/>
                  </a:lnTo>
                  <a:close/>
                </a:path>
                <a:path w="134620" h="73025">
                  <a:moveTo>
                    <a:pt x="26809" y="31559"/>
                  </a:moveTo>
                  <a:lnTo>
                    <a:pt x="19138" y="30899"/>
                  </a:lnTo>
                  <a:lnTo>
                    <a:pt x="19138" y="38569"/>
                  </a:lnTo>
                  <a:lnTo>
                    <a:pt x="26809" y="39230"/>
                  </a:lnTo>
                  <a:lnTo>
                    <a:pt x="26809" y="31559"/>
                  </a:lnTo>
                  <a:close/>
                </a:path>
                <a:path w="134620" h="73025">
                  <a:moveTo>
                    <a:pt x="26809" y="22021"/>
                  </a:moveTo>
                  <a:lnTo>
                    <a:pt x="19138" y="21336"/>
                  </a:lnTo>
                  <a:lnTo>
                    <a:pt x="19138" y="28702"/>
                  </a:lnTo>
                  <a:lnTo>
                    <a:pt x="26809" y="29324"/>
                  </a:lnTo>
                  <a:lnTo>
                    <a:pt x="26809" y="22021"/>
                  </a:lnTo>
                  <a:close/>
                </a:path>
                <a:path w="134620" h="73025">
                  <a:moveTo>
                    <a:pt x="26809" y="11772"/>
                  </a:moveTo>
                  <a:lnTo>
                    <a:pt x="19138" y="11442"/>
                  </a:lnTo>
                  <a:lnTo>
                    <a:pt x="19138" y="18808"/>
                  </a:lnTo>
                  <a:lnTo>
                    <a:pt x="26809" y="19431"/>
                  </a:lnTo>
                  <a:lnTo>
                    <a:pt x="26809" y="11772"/>
                  </a:lnTo>
                  <a:close/>
                </a:path>
                <a:path w="134620" h="73025">
                  <a:moveTo>
                    <a:pt x="26809" y="2209"/>
                  </a:moveTo>
                  <a:lnTo>
                    <a:pt x="19138" y="1587"/>
                  </a:lnTo>
                  <a:lnTo>
                    <a:pt x="19138" y="8928"/>
                  </a:lnTo>
                  <a:lnTo>
                    <a:pt x="26809" y="9550"/>
                  </a:lnTo>
                  <a:lnTo>
                    <a:pt x="26809" y="2209"/>
                  </a:lnTo>
                  <a:close/>
                </a:path>
                <a:path w="134620" h="73025">
                  <a:moveTo>
                    <a:pt x="36055" y="61556"/>
                  </a:moveTo>
                  <a:lnTo>
                    <a:pt x="28714" y="61556"/>
                  </a:lnTo>
                  <a:lnTo>
                    <a:pt x="28714" y="68554"/>
                  </a:lnTo>
                  <a:lnTo>
                    <a:pt x="36055" y="69164"/>
                  </a:lnTo>
                  <a:lnTo>
                    <a:pt x="36055" y="61556"/>
                  </a:lnTo>
                  <a:close/>
                </a:path>
                <a:path w="134620" h="73025">
                  <a:moveTo>
                    <a:pt x="36055" y="51981"/>
                  </a:moveTo>
                  <a:lnTo>
                    <a:pt x="28714" y="51333"/>
                  </a:lnTo>
                  <a:lnTo>
                    <a:pt x="28714" y="58991"/>
                  </a:lnTo>
                  <a:lnTo>
                    <a:pt x="36055" y="59613"/>
                  </a:lnTo>
                  <a:lnTo>
                    <a:pt x="36055" y="51981"/>
                  </a:lnTo>
                  <a:close/>
                </a:path>
                <a:path w="134620" h="73025">
                  <a:moveTo>
                    <a:pt x="36055" y="42062"/>
                  </a:moveTo>
                  <a:lnTo>
                    <a:pt x="28714" y="41770"/>
                  </a:lnTo>
                  <a:lnTo>
                    <a:pt x="28714" y="48818"/>
                  </a:lnTo>
                  <a:lnTo>
                    <a:pt x="36055" y="49428"/>
                  </a:lnTo>
                  <a:lnTo>
                    <a:pt x="36055" y="42062"/>
                  </a:lnTo>
                  <a:close/>
                </a:path>
                <a:path w="134620" h="73025">
                  <a:moveTo>
                    <a:pt x="36055" y="32499"/>
                  </a:moveTo>
                  <a:lnTo>
                    <a:pt x="28714" y="31877"/>
                  </a:lnTo>
                  <a:lnTo>
                    <a:pt x="28714" y="39230"/>
                  </a:lnTo>
                  <a:lnTo>
                    <a:pt x="36055" y="39852"/>
                  </a:lnTo>
                  <a:lnTo>
                    <a:pt x="36055" y="32499"/>
                  </a:lnTo>
                  <a:close/>
                </a:path>
                <a:path w="134620" h="73025">
                  <a:moveTo>
                    <a:pt x="36055" y="22313"/>
                  </a:moveTo>
                  <a:lnTo>
                    <a:pt x="28714" y="22009"/>
                  </a:lnTo>
                  <a:lnTo>
                    <a:pt x="28714" y="29311"/>
                  </a:lnTo>
                  <a:lnTo>
                    <a:pt x="36055" y="29959"/>
                  </a:lnTo>
                  <a:lnTo>
                    <a:pt x="36055" y="22313"/>
                  </a:lnTo>
                  <a:close/>
                </a:path>
                <a:path w="134620" h="73025">
                  <a:moveTo>
                    <a:pt x="36055" y="12750"/>
                  </a:moveTo>
                  <a:lnTo>
                    <a:pt x="28714" y="12128"/>
                  </a:lnTo>
                  <a:lnTo>
                    <a:pt x="28714" y="19443"/>
                  </a:lnTo>
                  <a:lnTo>
                    <a:pt x="36055" y="20408"/>
                  </a:lnTo>
                  <a:lnTo>
                    <a:pt x="36055" y="12750"/>
                  </a:lnTo>
                  <a:close/>
                </a:path>
                <a:path w="134620" h="73025">
                  <a:moveTo>
                    <a:pt x="36055" y="2870"/>
                  </a:moveTo>
                  <a:lnTo>
                    <a:pt x="28714" y="2552"/>
                  </a:lnTo>
                  <a:lnTo>
                    <a:pt x="28714" y="9550"/>
                  </a:lnTo>
                  <a:lnTo>
                    <a:pt x="36055" y="10172"/>
                  </a:lnTo>
                  <a:lnTo>
                    <a:pt x="36055" y="2870"/>
                  </a:lnTo>
                  <a:close/>
                </a:path>
                <a:path w="134620" h="73025">
                  <a:moveTo>
                    <a:pt x="45631" y="62484"/>
                  </a:moveTo>
                  <a:lnTo>
                    <a:pt x="38265" y="61861"/>
                  </a:lnTo>
                  <a:lnTo>
                    <a:pt x="38265" y="69164"/>
                  </a:lnTo>
                  <a:lnTo>
                    <a:pt x="45631" y="69837"/>
                  </a:lnTo>
                  <a:lnTo>
                    <a:pt x="45631" y="62484"/>
                  </a:lnTo>
                  <a:close/>
                </a:path>
                <a:path w="134620" h="73025">
                  <a:moveTo>
                    <a:pt x="45631" y="52616"/>
                  </a:moveTo>
                  <a:lnTo>
                    <a:pt x="38265" y="52311"/>
                  </a:lnTo>
                  <a:lnTo>
                    <a:pt x="38265" y="59613"/>
                  </a:lnTo>
                  <a:lnTo>
                    <a:pt x="45631" y="59969"/>
                  </a:lnTo>
                  <a:lnTo>
                    <a:pt x="45631" y="52616"/>
                  </a:lnTo>
                  <a:close/>
                </a:path>
                <a:path w="134620" h="73025">
                  <a:moveTo>
                    <a:pt x="45631" y="42735"/>
                  </a:moveTo>
                  <a:lnTo>
                    <a:pt x="38265" y="42062"/>
                  </a:lnTo>
                  <a:lnTo>
                    <a:pt x="38265" y="49733"/>
                  </a:lnTo>
                  <a:lnTo>
                    <a:pt x="45631" y="50406"/>
                  </a:lnTo>
                  <a:lnTo>
                    <a:pt x="45631" y="42735"/>
                  </a:lnTo>
                  <a:close/>
                </a:path>
                <a:path w="134620" h="73025">
                  <a:moveTo>
                    <a:pt x="45631" y="32854"/>
                  </a:moveTo>
                  <a:lnTo>
                    <a:pt x="38265" y="32499"/>
                  </a:lnTo>
                  <a:lnTo>
                    <a:pt x="38265" y="39852"/>
                  </a:lnTo>
                  <a:lnTo>
                    <a:pt x="45631" y="40474"/>
                  </a:lnTo>
                  <a:lnTo>
                    <a:pt x="45631" y="32854"/>
                  </a:lnTo>
                  <a:close/>
                </a:path>
                <a:path w="134620" h="73025">
                  <a:moveTo>
                    <a:pt x="45631" y="23279"/>
                  </a:moveTo>
                  <a:lnTo>
                    <a:pt x="38265" y="22606"/>
                  </a:lnTo>
                  <a:lnTo>
                    <a:pt x="38265" y="29959"/>
                  </a:lnTo>
                  <a:lnTo>
                    <a:pt x="45631" y="30594"/>
                  </a:lnTo>
                  <a:lnTo>
                    <a:pt x="45631" y="23279"/>
                  </a:lnTo>
                  <a:close/>
                </a:path>
                <a:path w="134620" h="73025">
                  <a:moveTo>
                    <a:pt x="45631" y="13360"/>
                  </a:moveTo>
                  <a:lnTo>
                    <a:pt x="38265" y="13042"/>
                  </a:lnTo>
                  <a:lnTo>
                    <a:pt x="38265" y="20408"/>
                  </a:lnTo>
                  <a:lnTo>
                    <a:pt x="45631" y="20713"/>
                  </a:lnTo>
                  <a:lnTo>
                    <a:pt x="45631" y="13360"/>
                  </a:lnTo>
                  <a:close/>
                </a:path>
                <a:path w="134620" h="73025">
                  <a:moveTo>
                    <a:pt x="45631" y="3797"/>
                  </a:moveTo>
                  <a:lnTo>
                    <a:pt x="38265" y="2870"/>
                  </a:lnTo>
                  <a:lnTo>
                    <a:pt x="38265" y="10528"/>
                  </a:lnTo>
                  <a:lnTo>
                    <a:pt x="45631" y="11150"/>
                  </a:lnTo>
                  <a:lnTo>
                    <a:pt x="45631" y="3797"/>
                  </a:lnTo>
                  <a:close/>
                </a:path>
                <a:path w="134620" h="73025">
                  <a:moveTo>
                    <a:pt x="55206" y="63144"/>
                  </a:moveTo>
                  <a:lnTo>
                    <a:pt x="47828" y="62484"/>
                  </a:lnTo>
                  <a:lnTo>
                    <a:pt x="47828" y="70154"/>
                  </a:lnTo>
                  <a:lnTo>
                    <a:pt x="55206" y="70459"/>
                  </a:lnTo>
                  <a:lnTo>
                    <a:pt x="55206" y="63144"/>
                  </a:lnTo>
                  <a:close/>
                </a:path>
                <a:path w="134620" h="73025">
                  <a:moveTo>
                    <a:pt x="55206" y="53225"/>
                  </a:moveTo>
                  <a:lnTo>
                    <a:pt x="47828" y="52616"/>
                  </a:lnTo>
                  <a:lnTo>
                    <a:pt x="47828" y="59969"/>
                  </a:lnTo>
                  <a:lnTo>
                    <a:pt x="55206" y="60579"/>
                  </a:lnTo>
                  <a:lnTo>
                    <a:pt x="55206" y="53225"/>
                  </a:lnTo>
                  <a:close/>
                </a:path>
                <a:path w="134620" h="73025">
                  <a:moveTo>
                    <a:pt x="55206" y="43662"/>
                  </a:moveTo>
                  <a:lnTo>
                    <a:pt x="47828" y="43040"/>
                  </a:lnTo>
                  <a:lnTo>
                    <a:pt x="47828" y="50406"/>
                  </a:lnTo>
                  <a:lnTo>
                    <a:pt x="55206" y="50711"/>
                  </a:lnTo>
                  <a:lnTo>
                    <a:pt x="55206" y="43662"/>
                  </a:lnTo>
                  <a:close/>
                </a:path>
                <a:path w="134620" h="73025">
                  <a:moveTo>
                    <a:pt x="55206" y="33794"/>
                  </a:moveTo>
                  <a:lnTo>
                    <a:pt x="47828" y="33172"/>
                  </a:lnTo>
                  <a:lnTo>
                    <a:pt x="47828" y="40474"/>
                  </a:lnTo>
                  <a:lnTo>
                    <a:pt x="55206" y="41135"/>
                  </a:lnTo>
                  <a:lnTo>
                    <a:pt x="55206" y="33794"/>
                  </a:lnTo>
                  <a:close/>
                </a:path>
                <a:path w="134620" h="73025">
                  <a:moveTo>
                    <a:pt x="55206" y="23901"/>
                  </a:moveTo>
                  <a:lnTo>
                    <a:pt x="47828" y="23596"/>
                  </a:lnTo>
                  <a:lnTo>
                    <a:pt x="47828" y="30899"/>
                  </a:lnTo>
                  <a:lnTo>
                    <a:pt x="55206" y="31254"/>
                  </a:lnTo>
                  <a:lnTo>
                    <a:pt x="55206" y="23901"/>
                  </a:lnTo>
                  <a:close/>
                </a:path>
                <a:path w="134620" h="73025">
                  <a:moveTo>
                    <a:pt x="55206" y="14033"/>
                  </a:moveTo>
                  <a:lnTo>
                    <a:pt x="47828" y="13360"/>
                  </a:lnTo>
                  <a:lnTo>
                    <a:pt x="47828" y="21031"/>
                  </a:lnTo>
                  <a:lnTo>
                    <a:pt x="55206" y="21691"/>
                  </a:lnTo>
                  <a:lnTo>
                    <a:pt x="55206" y="14033"/>
                  </a:lnTo>
                  <a:close/>
                </a:path>
                <a:path w="134620" h="73025">
                  <a:moveTo>
                    <a:pt x="55206" y="4445"/>
                  </a:moveTo>
                  <a:lnTo>
                    <a:pt x="47828" y="3797"/>
                  </a:lnTo>
                  <a:lnTo>
                    <a:pt x="47828" y="11442"/>
                  </a:lnTo>
                  <a:lnTo>
                    <a:pt x="55206" y="11760"/>
                  </a:lnTo>
                  <a:lnTo>
                    <a:pt x="55206" y="4445"/>
                  </a:lnTo>
                  <a:close/>
                </a:path>
                <a:path w="134620" h="73025">
                  <a:moveTo>
                    <a:pt x="64401" y="63449"/>
                  </a:moveTo>
                  <a:lnTo>
                    <a:pt x="57099" y="63144"/>
                  </a:lnTo>
                  <a:lnTo>
                    <a:pt x="57099" y="70459"/>
                  </a:lnTo>
                  <a:lnTo>
                    <a:pt x="64401" y="70764"/>
                  </a:lnTo>
                  <a:lnTo>
                    <a:pt x="64401" y="63449"/>
                  </a:lnTo>
                  <a:close/>
                </a:path>
                <a:path w="134620" h="73025">
                  <a:moveTo>
                    <a:pt x="64401" y="53886"/>
                  </a:moveTo>
                  <a:lnTo>
                    <a:pt x="57099" y="53225"/>
                  </a:lnTo>
                  <a:lnTo>
                    <a:pt x="57099" y="60909"/>
                  </a:lnTo>
                  <a:lnTo>
                    <a:pt x="64401" y="61214"/>
                  </a:lnTo>
                  <a:lnTo>
                    <a:pt x="64401" y="53886"/>
                  </a:lnTo>
                  <a:close/>
                </a:path>
                <a:path w="134620" h="73025">
                  <a:moveTo>
                    <a:pt x="64401" y="44005"/>
                  </a:moveTo>
                  <a:lnTo>
                    <a:pt x="57099" y="43649"/>
                  </a:lnTo>
                  <a:lnTo>
                    <a:pt x="57099" y="51015"/>
                  </a:lnTo>
                  <a:lnTo>
                    <a:pt x="64401" y="51320"/>
                  </a:lnTo>
                  <a:lnTo>
                    <a:pt x="64401" y="44005"/>
                  </a:lnTo>
                  <a:close/>
                </a:path>
                <a:path w="134620" h="73025">
                  <a:moveTo>
                    <a:pt x="64401" y="34442"/>
                  </a:moveTo>
                  <a:lnTo>
                    <a:pt x="57099" y="33782"/>
                  </a:lnTo>
                  <a:lnTo>
                    <a:pt x="57099" y="41452"/>
                  </a:lnTo>
                  <a:lnTo>
                    <a:pt x="64401" y="41757"/>
                  </a:lnTo>
                  <a:lnTo>
                    <a:pt x="64401" y="34442"/>
                  </a:lnTo>
                  <a:close/>
                </a:path>
                <a:path w="134620" h="73025">
                  <a:moveTo>
                    <a:pt x="64401" y="24523"/>
                  </a:moveTo>
                  <a:lnTo>
                    <a:pt x="57099" y="23901"/>
                  </a:lnTo>
                  <a:lnTo>
                    <a:pt x="57099" y="31559"/>
                  </a:lnTo>
                  <a:lnTo>
                    <a:pt x="64401" y="32181"/>
                  </a:lnTo>
                  <a:lnTo>
                    <a:pt x="64401" y="24523"/>
                  </a:lnTo>
                  <a:close/>
                </a:path>
                <a:path w="134620" h="73025">
                  <a:moveTo>
                    <a:pt x="64401" y="14960"/>
                  </a:moveTo>
                  <a:lnTo>
                    <a:pt x="57099" y="14325"/>
                  </a:lnTo>
                  <a:lnTo>
                    <a:pt x="57099" y="22009"/>
                  </a:lnTo>
                  <a:lnTo>
                    <a:pt x="64401" y="22313"/>
                  </a:lnTo>
                  <a:lnTo>
                    <a:pt x="64401" y="14960"/>
                  </a:lnTo>
                  <a:close/>
                </a:path>
                <a:path w="134620" h="73025">
                  <a:moveTo>
                    <a:pt x="64401" y="5092"/>
                  </a:moveTo>
                  <a:lnTo>
                    <a:pt x="57099" y="4457"/>
                  </a:lnTo>
                  <a:lnTo>
                    <a:pt x="57099" y="11772"/>
                  </a:lnTo>
                  <a:lnTo>
                    <a:pt x="64401" y="12738"/>
                  </a:lnTo>
                  <a:lnTo>
                    <a:pt x="64401" y="5092"/>
                  </a:lnTo>
                  <a:close/>
                </a:path>
                <a:path w="134620" h="73025">
                  <a:moveTo>
                    <a:pt x="73672" y="64084"/>
                  </a:moveTo>
                  <a:lnTo>
                    <a:pt x="66675" y="63766"/>
                  </a:lnTo>
                  <a:lnTo>
                    <a:pt x="66675" y="71132"/>
                  </a:lnTo>
                  <a:lnTo>
                    <a:pt x="73672" y="71755"/>
                  </a:lnTo>
                  <a:lnTo>
                    <a:pt x="73672" y="64084"/>
                  </a:lnTo>
                  <a:close/>
                </a:path>
                <a:path w="134620" h="73025">
                  <a:moveTo>
                    <a:pt x="73672" y="54216"/>
                  </a:moveTo>
                  <a:lnTo>
                    <a:pt x="66675" y="54216"/>
                  </a:lnTo>
                  <a:lnTo>
                    <a:pt x="66675" y="61556"/>
                  </a:lnTo>
                  <a:lnTo>
                    <a:pt x="73672" y="61861"/>
                  </a:lnTo>
                  <a:lnTo>
                    <a:pt x="73672" y="54216"/>
                  </a:lnTo>
                  <a:close/>
                </a:path>
                <a:path w="134620" h="73025">
                  <a:moveTo>
                    <a:pt x="73672" y="44945"/>
                  </a:moveTo>
                  <a:lnTo>
                    <a:pt x="66675" y="44335"/>
                  </a:lnTo>
                  <a:lnTo>
                    <a:pt x="66675" y="51638"/>
                  </a:lnTo>
                  <a:lnTo>
                    <a:pt x="73672" y="52311"/>
                  </a:lnTo>
                  <a:lnTo>
                    <a:pt x="73672" y="44945"/>
                  </a:lnTo>
                  <a:close/>
                </a:path>
                <a:path w="134620" h="73025">
                  <a:moveTo>
                    <a:pt x="73672" y="35064"/>
                  </a:moveTo>
                  <a:lnTo>
                    <a:pt x="66675" y="34759"/>
                  </a:lnTo>
                  <a:lnTo>
                    <a:pt x="66675" y="41757"/>
                  </a:lnTo>
                  <a:lnTo>
                    <a:pt x="73672" y="42418"/>
                  </a:lnTo>
                  <a:lnTo>
                    <a:pt x="73672" y="35064"/>
                  </a:lnTo>
                  <a:close/>
                </a:path>
                <a:path w="134620" h="73025">
                  <a:moveTo>
                    <a:pt x="73672" y="25501"/>
                  </a:moveTo>
                  <a:lnTo>
                    <a:pt x="66675" y="24892"/>
                  </a:lnTo>
                  <a:lnTo>
                    <a:pt x="66675" y="32194"/>
                  </a:lnTo>
                  <a:lnTo>
                    <a:pt x="73672" y="32854"/>
                  </a:lnTo>
                  <a:lnTo>
                    <a:pt x="73672" y="25501"/>
                  </a:lnTo>
                  <a:close/>
                </a:path>
                <a:path w="134620" h="73025">
                  <a:moveTo>
                    <a:pt x="73672" y="15621"/>
                  </a:moveTo>
                  <a:lnTo>
                    <a:pt x="66675" y="14947"/>
                  </a:lnTo>
                  <a:lnTo>
                    <a:pt x="66675" y="22313"/>
                  </a:lnTo>
                  <a:lnTo>
                    <a:pt x="73672" y="22936"/>
                  </a:lnTo>
                  <a:lnTo>
                    <a:pt x="73672" y="15621"/>
                  </a:lnTo>
                  <a:close/>
                </a:path>
                <a:path w="134620" h="73025">
                  <a:moveTo>
                    <a:pt x="73672" y="6045"/>
                  </a:moveTo>
                  <a:lnTo>
                    <a:pt x="66675" y="5397"/>
                  </a:lnTo>
                  <a:lnTo>
                    <a:pt x="66675" y="12738"/>
                  </a:lnTo>
                  <a:lnTo>
                    <a:pt x="73672" y="13360"/>
                  </a:lnTo>
                  <a:lnTo>
                    <a:pt x="73672" y="6045"/>
                  </a:lnTo>
                  <a:close/>
                </a:path>
                <a:path w="134620" h="73025">
                  <a:moveTo>
                    <a:pt x="82943" y="65062"/>
                  </a:moveTo>
                  <a:lnTo>
                    <a:pt x="75933" y="64376"/>
                  </a:lnTo>
                  <a:lnTo>
                    <a:pt x="75933" y="71755"/>
                  </a:lnTo>
                  <a:lnTo>
                    <a:pt x="82943" y="72059"/>
                  </a:lnTo>
                  <a:lnTo>
                    <a:pt x="82943" y="65062"/>
                  </a:lnTo>
                  <a:close/>
                </a:path>
                <a:path w="134620" h="73025">
                  <a:moveTo>
                    <a:pt x="82943" y="55168"/>
                  </a:moveTo>
                  <a:lnTo>
                    <a:pt x="75933" y="54508"/>
                  </a:lnTo>
                  <a:lnTo>
                    <a:pt x="75933" y="61861"/>
                  </a:lnTo>
                  <a:lnTo>
                    <a:pt x="82943" y="62484"/>
                  </a:lnTo>
                  <a:lnTo>
                    <a:pt x="82943" y="55168"/>
                  </a:lnTo>
                  <a:close/>
                </a:path>
                <a:path w="134620" h="73025">
                  <a:moveTo>
                    <a:pt x="82943" y="45262"/>
                  </a:moveTo>
                  <a:lnTo>
                    <a:pt x="75933" y="44932"/>
                  </a:lnTo>
                  <a:lnTo>
                    <a:pt x="75933" y="52311"/>
                  </a:lnTo>
                  <a:lnTo>
                    <a:pt x="82943" y="52616"/>
                  </a:lnTo>
                  <a:lnTo>
                    <a:pt x="82943" y="45262"/>
                  </a:lnTo>
                  <a:close/>
                </a:path>
                <a:path w="134620" h="73025">
                  <a:moveTo>
                    <a:pt x="82943" y="35699"/>
                  </a:moveTo>
                  <a:lnTo>
                    <a:pt x="75933" y="35064"/>
                  </a:lnTo>
                  <a:lnTo>
                    <a:pt x="75933" y="42735"/>
                  </a:lnTo>
                  <a:lnTo>
                    <a:pt x="82943" y="43040"/>
                  </a:lnTo>
                  <a:lnTo>
                    <a:pt x="82943" y="35699"/>
                  </a:lnTo>
                  <a:close/>
                </a:path>
                <a:path w="134620" h="73025">
                  <a:moveTo>
                    <a:pt x="82943" y="25819"/>
                  </a:moveTo>
                  <a:lnTo>
                    <a:pt x="75933" y="25488"/>
                  </a:lnTo>
                  <a:lnTo>
                    <a:pt x="75933" y="32854"/>
                  </a:lnTo>
                  <a:lnTo>
                    <a:pt x="82943" y="33477"/>
                  </a:lnTo>
                  <a:lnTo>
                    <a:pt x="82943" y="25819"/>
                  </a:lnTo>
                  <a:close/>
                </a:path>
                <a:path w="134620" h="73025">
                  <a:moveTo>
                    <a:pt x="82943" y="16548"/>
                  </a:moveTo>
                  <a:lnTo>
                    <a:pt x="75933" y="15925"/>
                  </a:lnTo>
                  <a:lnTo>
                    <a:pt x="75933" y="23291"/>
                  </a:lnTo>
                  <a:lnTo>
                    <a:pt x="82943" y="23914"/>
                  </a:lnTo>
                  <a:lnTo>
                    <a:pt x="82943" y="16548"/>
                  </a:lnTo>
                  <a:close/>
                </a:path>
                <a:path w="134620" h="73025">
                  <a:moveTo>
                    <a:pt x="82943" y="6680"/>
                  </a:moveTo>
                  <a:lnTo>
                    <a:pt x="75933" y="6045"/>
                  </a:lnTo>
                  <a:lnTo>
                    <a:pt x="75933" y="13360"/>
                  </a:lnTo>
                  <a:lnTo>
                    <a:pt x="82943" y="14033"/>
                  </a:lnTo>
                  <a:lnTo>
                    <a:pt x="82943" y="6680"/>
                  </a:lnTo>
                  <a:close/>
                </a:path>
                <a:path w="134620" h="73025">
                  <a:moveTo>
                    <a:pt x="92494" y="65366"/>
                  </a:moveTo>
                  <a:lnTo>
                    <a:pt x="85140" y="65049"/>
                  </a:lnTo>
                  <a:lnTo>
                    <a:pt x="85140" y="72059"/>
                  </a:lnTo>
                  <a:lnTo>
                    <a:pt x="92494" y="72720"/>
                  </a:lnTo>
                  <a:lnTo>
                    <a:pt x="92494" y="65366"/>
                  </a:lnTo>
                  <a:close/>
                </a:path>
                <a:path w="134620" h="73025">
                  <a:moveTo>
                    <a:pt x="92494" y="55803"/>
                  </a:moveTo>
                  <a:lnTo>
                    <a:pt x="85140" y="55181"/>
                  </a:lnTo>
                  <a:lnTo>
                    <a:pt x="85140" y="62484"/>
                  </a:lnTo>
                  <a:lnTo>
                    <a:pt x="92494" y="63144"/>
                  </a:lnTo>
                  <a:lnTo>
                    <a:pt x="92494" y="55803"/>
                  </a:lnTo>
                  <a:close/>
                </a:path>
                <a:path w="134620" h="73025">
                  <a:moveTo>
                    <a:pt x="92494" y="45923"/>
                  </a:moveTo>
                  <a:lnTo>
                    <a:pt x="85140" y="45618"/>
                  </a:lnTo>
                  <a:lnTo>
                    <a:pt x="85140" y="52933"/>
                  </a:lnTo>
                  <a:lnTo>
                    <a:pt x="92494" y="53225"/>
                  </a:lnTo>
                  <a:lnTo>
                    <a:pt x="92494" y="45923"/>
                  </a:lnTo>
                  <a:close/>
                </a:path>
                <a:path w="134620" h="73025">
                  <a:moveTo>
                    <a:pt x="92494" y="36347"/>
                  </a:moveTo>
                  <a:lnTo>
                    <a:pt x="85140" y="36042"/>
                  </a:lnTo>
                  <a:lnTo>
                    <a:pt x="85140" y="43345"/>
                  </a:lnTo>
                  <a:lnTo>
                    <a:pt x="92494" y="43649"/>
                  </a:lnTo>
                  <a:lnTo>
                    <a:pt x="92494" y="36347"/>
                  </a:lnTo>
                  <a:close/>
                </a:path>
                <a:path w="134620" h="73025">
                  <a:moveTo>
                    <a:pt x="92494" y="26797"/>
                  </a:moveTo>
                  <a:lnTo>
                    <a:pt x="85140" y="26123"/>
                  </a:lnTo>
                  <a:lnTo>
                    <a:pt x="85140" y="33489"/>
                  </a:lnTo>
                  <a:lnTo>
                    <a:pt x="92494" y="34099"/>
                  </a:lnTo>
                  <a:lnTo>
                    <a:pt x="92494" y="26797"/>
                  </a:lnTo>
                  <a:close/>
                </a:path>
                <a:path w="134620" h="73025">
                  <a:moveTo>
                    <a:pt x="92494" y="16903"/>
                  </a:moveTo>
                  <a:lnTo>
                    <a:pt x="85140" y="16535"/>
                  </a:lnTo>
                  <a:lnTo>
                    <a:pt x="85140" y="23901"/>
                  </a:lnTo>
                  <a:lnTo>
                    <a:pt x="92494" y="24206"/>
                  </a:lnTo>
                  <a:lnTo>
                    <a:pt x="92494" y="16903"/>
                  </a:lnTo>
                  <a:close/>
                </a:path>
                <a:path w="134620" h="73025">
                  <a:moveTo>
                    <a:pt x="92494" y="7645"/>
                  </a:moveTo>
                  <a:lnTo>
                    <a:pt x="85140" y="6680"/>
                  </a:lnTo>
                  <a:lnTo>
                    <a:pt x="85140" y="14325"/>
                  </a:lnTo>
                  <a:lnTo>
                    <a:pt x="92494" y="14947"/>
                  </a:lnTo>
                  <a:lnTo>
                    <a:pt x="92494" y="7645"/>
                  </a:lnTo>
                  <a:close/>
                </a:path>
                <a:path w="134620" h="73025">
                  <a:moveTo>
                    <a:pt x="134353" y="8737"/>
                  </a:moveTo>
                  <a:lnTo>
                    <a:pt x="127000" y="8128"/>
                  </a:lnTo>
                  <a:lnTo>
                    <a:pt x="127000" y="15773"/>
                  </a:lnTo>
                  <a:lnTo>
                    <a:pt x="134353" y="16090"/>
                  </a:lnTo>
                  <a:lnTo>
                    <a:pt x="134353" y="87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801122" y="1713585"/>
              <a:ext cx="192405" cy="73025"/>
            </a:xfrm>
            <a:custGeom>
              <a:avLst/>
              <a:gdLst/>
              <a:ahLst/>
              <a:cxnLst/>
              <a:rect l="l" t="t" r="r" b="b"/>
              <a:pathLst>
                <a:path w="192404" h="73025">
                  <a:moveTo>
                    <a:pt x="7353" y="59626"/>
                  </a:moveTo>
                  <a:lnTo>
                    <a:pt x="0" y="59626"/>
                  </a:lnTo>
                  <a:lnTo>
                    <a:pt x="0" y="66649"/>
                  </a:lnTo>
                  <a:lnTo>
                    <a:pt x="7353" y="67271"/>
                  </a:lnTo>
                  <a:lnTo>
                    <a:pt x="7353" y="59626"/>
                  </a:lnTo>
                  <a:close/>
                </a:path>
                <a:path w="192404" h="73025">
                  <a:moveTo>
                    <a:pt x="7353" y="50050"/>
                  </a:moveTo>
                  <a:lnTo>
                    <a:pt x="0" y="49415"/>
                  </a:lnTo>
                  <a:lnTo>
                    <a:pt x="0" y="57086"/>
                  </a:lnTo>
                  <a:lnTo>
                    <a:pt x="7353" y="57708"/>
                  </a:lnTo>
                  <a:lnTo>
                    <a:pt x="7353" y="50050"/>
                  </a:lnTo>
                  <a:close/>
                </a:path>
                <a:path w="192404" h="73025">
                  <a:moveTo>
                    <a:pt x="7353" y="39852"/>
                  </a:moveTo>
                  <a:lnTo>
                    <a:pt x="0" y="39547"/>
                  </a:lnTo>
                  <a:lnTo>
                    <a:pt x="0" y="47205"/>
                  </a:lnTo>
                  <a:lnTo>
                    <a:pt x="7353" y="47510"/>
                  </a:lnTo>
                  <a:lnTo>
                    <a:pt x="7353" y="39852"/>
                  </a:lnTo>
                  <a:close/>
                </a:path>
                <a:path w="192404" h="73025">
                  <a:moveTo>
                    <a:pt x="7353" y="30276"/>
                  </a:moveTo>
                  <a:lnTo>
                    <a:pt x="0" y="29667"/>
                  </a:lnTo>
                  <a:lnTo>
                    <a:pt x="0" y="37274"/>
                  </a:lnTo>
                  <a:lnTo>
                    <a:pt x="7353" y="37947"/>
                  </a:lnTo>
                  <a:lnTo>
                    <a:pt x="7353" y="30276"/>
                  </a:lnTo>
                  <a:close/>
                </a:path>
                <a:path w="192404" h="73025">
                  <a:moveTo>
                    <a:pt x="7353" y="20408"/>
                  </a:moveTo>
                  <a:lnTo>
                    <a:pt x="0" y="19748"/>
                  </a:lnTo>
                  <a:lnTo>
                    <a:pt x="0" y="27419"/>
                  </a:lnTo>
                  <a:lnTo>
                    <a:pt x="7353" y="27724"/>
                  </a:lnTo>
                  <a:lnTo>
                    <a:pt x="7353" y="20408"/>
                  </a:lnTo>
                  <a:close/>
                </a:path>
                <a:path w="192404" h="73025">
                  <a:moveTo>
                    <a:pt x="7353" y="10541"/>
                  </a:moveTo>
                  <a:lnTo>
                    <a:pt x="0" y="9867"/>
                  </a:lnTo>
                  <a:lnTo>
                    <a:pt x="0" y="17221"/>
                  </a:lnTo>
                  <a:lnTo>
                    <a:pt x="7353" y="17843"/>
                  </a:lnTo>
                  <a:lnTo>
                    <a:pt x="7353" y="10541"/>
                  </a:lnTo>
                  <a:close/>
                </a:path>
                <a:path w="192404" h="73025">
                  <a:moveTo>
                    <a:pt x="7353" y="609"/>
                  </a:moveTo>
                  <a:lnTo>
                    <a:pt x="0" y="0"/>
                  </a:lnTo>
                  <a:lnTo>
                    <a:pt x="0" y="7645"/>
                  </a:lnTo>
                  <a:lnTo>
                    <a:pt x="7353" y="7962"/>
                  </a:lnTo>
                  <a:lnTo>
                    <a:pt x="7353" y="609"/>
                  </a:lnTo>
                  <a:close/>
                </a:path>
                <a:path w="192404" h="73025">
                  <a:moveTo>
                    <a:pt x="16916" y="60579"/>
                  </a:moveTo>
                  <a:lnTo>
                    <a:pt x="9575" y="59969"/>
                  </a:lnTo>
                  <a:lnTo>
                    <a:pt x="9575" y="67576"/>
                  </a:lnTo>
                  <a:lnTo>
                    <a:pt x="16916" y="67945"/>
                  </a:lnTo>
                  <a:lnTo>
                    <a:pt x="16916" y="60579"/>
                  </a:lnTo>
                  <a:close/>
                </a:path>
                <a:path w="192404" h="73025">
                  <a:moveTo>
                    <a:pt x="16916" y="50698"/>
                  </a:moveTo>
                  <a:lnTo>
                    <a:pt x="9575" y="50050"/>
                  </a:lnTo>
                  <a:lnTo>
                    <a:pt x="9575" y="57708"/>
                  </a:lnTo>
                  <a:lnTo>
                    <a:pt x="16916" y="58026"/>
                  </a:lnTo>
                  <a:lnTo>
                    <a:pt x="16916" y="50698"/>
                  </a:lnTo>
                  <a:close/>
                </a:path>
                <a:path w="192404" h="73025">
                  <a:moveTo>
                    <a:pt x="16916" y="40830"/>
                  </a:moveTo>
                  <a:lnTo>
                    <a:pt x="9575" y="40170"/>
                  </a:lnTo>
                  <a:lnTo>
                    <a:pt x="9575" y="47828"/>
                  </a:lnTo>
                  <a:lnTo>
                    <a:pt x="16916" y="48133"/>
                  </a:lnTo>
                  <a:lnTo>
                    <a:pt x="16916" y="40830"/>
                  </a:lnTo>
                  <a:close/>
                </a:path>
                <a:path w="192404" h="73025">
                  <a:moveTo>
                    <a:pt x="16916" y="30911"/>
                  </a:moveTo>
                  <a:lnTo>
                    <a:pt x="9575" y="30276"/>
                  </a:lnTo>
                  <a:lnTo>
                    <a:pt x="9575" y="37947"/>
                  </a:lnTo>
                  <a:lnTo>
                    <a:pt x="16916" y="38252"/>
                  </a:lnTo>
                  <a:lnTo>
                    <a:pt x="16916" y="30911"/>
                  </a:lnTo>
                  <a:close/>
                </a:path>
                <a:path w="192404" h="73025">
                  <a:moveTo>
                    <a:pt x="16916" y="21031"/>
                  </a:moveTo>
                  <a:lnTo>
                    <a:pt x="9575" y="20408"/>
                  </a:lnTo>
                  <a:lnTo>
                    <a:pt x="9575" y="28067"/>
                  </a:lnTo>
                  <a:lnTo>
                    <a:pt x="16916" y="28689"/>
                  </a:lnTo>
                  <a:lnTo>
                    <a:pt x="16916" y="21031"/>
                  </a:lnTo>
                  <a:close/>
                </a:path>
                <a:path w="192404" h="73025">
                  <a:moveTo>
                    <a:pt x="16916" y="11150"/>
                  </a:moveTo>
                  <a:lnTo>
                    <a:pt x="9575" y="10541"/>
                  </a:lnTo>
                  <a:lnTo>
                    <a:pt x="9575" y="18148"/>
                  </a:lnTo>
                  <a:lnTo>
                    <a:pt x="16916" y="18516"/>
                  </a:lnTo>
                  <a:lnTo>
                    <a:pt x="16916" y="11150"/>
                  </a:lnTo>
                  <a:close/>
                </a:path>
                <a:path w="192404" h="73025">
                  <a:moveTo>
                    <a:pt x="16916" y="1270"/>
                  </a:moveTo>
                  <a:lnTo>
                    <a:pt x="9575" y="596"/>
                  </a:lnTo>
                  <a:lnTo>
                    <a:pt x="9575" y="8267"/>
                  </a:lnTo>
                  <a:lnTo>
                    <a:pt x="16916" y="8928"/>
                  </a:lnTo>
                  <a:lnTo>
                    <a:pt x="16916" y="1270"/>
                  </a:lnTo>
                  <a:close/>
                </a:path>
                <a:path w="192404" h="73025">
                  <a:moveTo>
                    <a:pt x="26797" y="61201"/>
                  </a:moveTo>
                  <a:lnTo>
                    <a:pt x="19126" y="60579"/>
                  </a:lnTo>
                  <a:lnTo>
                    <a:pt x="19126" y="68249"/>
                  </a:lnTo>
                  <a:lnTo>
                    <a:pt x="26797" y="68554"/>
                  </a:lnTo>
                  <a:lnTo>
                    <a:pt x="26797" y="61201"/>
                  </a:lnTo>
                  <a:close/>
                </a:path>
                <a:path w="192404" h="73025">
                  <a:moveTo>
                    <a:pt x="26797" y="51333"/>
                  </a:moveTo>
                  <a:lnTo>
                    <a:pt x="19126" y="50698"/>
                  </a:lnTo>
                  <a:lnTo>
                    <a:pt x="19126" y="58026"/>
                  </a:lnTo>
                  <a:lnTo>
                    <a:pt x="26797" y="58686"/>
                  </a:lnTo>
                  <a:lnTo>
                    <a:pt x="26797" y="51333"/>
                  </a:lnTo>
                  <a:close/>
                </a:path>
                <a:path w="192404" h="73025">
                  <a:moveTo>
                    <a:pt x="26797" y="41452"/>
                  </a:moveTo>
                  <a:lnTo>
                    <a:pt x="19126" y="40843"/>
                  </a:lnTo>
                  <a:lnTo>
                    <a:pt x="19126" y="48450"/>
                  </a:lnTo>
                  <a:lnTo>
                    <a:pt x="26797" y="48806"/>
                  </a:lnTo>
                  <a:lnTo>
                    <a:pt x="26797" y="41452"/>
                  </a:lnTo>
                  <a:close/>
                </a:path>
                <a:path w="192404" h="73025">
                  <a:moveTo>
                    <a:pt x="26797" y="31559"/>
                  </a:moveTo>
                  <a:lnTo>
                    <a:pt x="19126" y="30911"/>
                  </a:lnTo>
                  <a:lnTo>
                    <a:pt x="19126" y="38569"/>
                  </a:lnTo>
                  <a:lnTo>
                    <a:pt x="26797" y="39243"/>
                  </a:lnTo>
                  <a:lnTo>
                    <a:pt x="26797" y="31559"/>
                  </a:lnTo>
                  <a:close/>
                </a:path>
                <a:path w="192404" h="73025">
                  <a:moveTo>
                    <a:pt x="26797" y="22009"/>
                  </a:moveTo>
                  <a:lnTo>
                    <a:pt x="19126" y="21336"/>
                  </a:lnTo>
                  <a:lnTo>
                    <a:pt x="19126" y="28689"/>
                  </a:lnTo>
                  <a:lnTo>
                    <a:pt x="26797" y="29324"/>
                  </a:lnTo>
                  <a:lnTo>
                    <a:pt x="26797" y="22009"/>
                  </a:lnTo>
                  <a:close/>
                </a:path>
                <a:path w="192404" h="73025">
                  <a:moveTo>
                    <a:pt x="26797" y="11760"/>
                  </a:moveTo>
                  <a:lnTo>
                    <a:pt x="19126" y="11455"/>
                  </a:lnTo>
                  <a:lnTo>
                    <a:pt x="19126" y="18821"/>
                  </a:lnTo>
                  <a:lnTo>
                    <a:pt x="26797" y="19443"/>
                  </a:lnTo>
                  <a:lnTo>
                    <a:pt x="26797" y="11760"/>
                  </a:lnTo>
                  <a:close/>
                </a:path>
                <a:path w="192404" h="73025">
                  <a:moveTo>
                    <a:pt x="26797" y="2197"/>
                  </a:moveTo>
                  <a:lnTo>
                    <a:pt x="19126" y="1574"/>
                  </a:lnTo>
                  <a:lnTo>
                    <a:pt x="19126" y="8928"/>
                  </a:lnTo>
                  <a:lnTo>
                    <a:pt x="26797" y="9550"/>
                  </a:lnTo>
                  <a:lnTo>
                    <a:pt x="26797" y="2197"/>
                  </a:lnTo>
                  <a:close/>
                </a:path>
                <a:path w="192404" h="73025">
                  <a:moveTo>
                    <a:pt x="36068" y="61569"/>
                  </a:moveTo>
                  <a:lnTo>
                    <a:pt x="28714" y="61569"/>
                  </a:lnTo>
                  <a:lnTo>
                    <a:pt x="28714" y="68567"/>
                  </a:lnTo>
                  <a:lnTo>
                    <a:pt x="36068" y="69176"/>
                  </a:lnTo>
                  <a:lnTo>
                    <a:pt x="36068" y="61569"/>
                  </a:lnTo>
                  <a:close/>
                </a:path>
                <a:path w="192404" h="73025">
                  <a:moveTo>
                    <a:pt x="36068" y="51981"/>
                  </a:moveTo>
                  <a:lnTo>
                    <a:pt x="28714" y="51320"/>
                  </a:lnTo>
                  <a:lnTo>
                    <a:pt x="28714" y="58978"/>
                  </a:lnTo>
                  <a:lnTo>
                    <a:pt x="36068" y="59613"/>
                  </a:lnTo>
                  <a:lnTo>
                    <a:pt x="36068" y="51981"/>
                  </a:lnTo>
                  <a:close/>
                </a:path>
                <a:path w="192404" h="73025">
                  <a:moveTo>
                    <a:pt x="36068" y="42075"/>
                  </a:moveTo>
                  <a:lnTo>
                    <a:pt x="28714" y="41770"/>
                  </a:lnTo>
                  <a:lnTo>
                    <a:pt x="28714" y="48806"/>
                  </a:lnTo>
                  <a:lnTo>
                    <a:pt x="36068" y="49428"/>
                  </a:lnTo>
                  <a:lnTo>
                    <a:pt x="36068" y="42075"/>
                  </a:lnTo>
                  <a:close/>
                </a:path>
                <a:path w="192404" h="73025">
                  <a:moveTo>
                    <a:pt x="36068" y="32499"/>
                  </a:moveTo>
                  <a:lnTo>
                    <a:pt x="28714" y="31864"/>
                  </a:lnTo>
                  <a:lnTo>
                    <a:pt x="28714" y="39243"/>
                  </a:lnTo>
                  <a:lnTo>
                    <a:pt x="36068" y="39852"/>
                  </a:lnTo>
                  <a:lnTo>
                    <a:pt x="36068" y="32499"/>
                  </a:lnTo>
                  <a:close/>
                </a:path>
                <a:path w="192404" h="73025">
                  <a:moveTo>
                    <a:pt x="36068" y="22313"/>
                  </a:moveTo>
                  <a:lnTo>
                    <a:pt x="28714" y="22009"/>
                  </a:lnTo>
                  <a:lnTo>
                    <a:pt x="28714" y="29324"/>
                  </a:lnTo>
                  <a:lnTo>
                    <a:pt x="36068" y="29959"/>
                  </a:lnTo>
                  <a:lnTo>
                    <a:pt x="36068" y="22313"/>
                  </a:lnTo>
                  <a:close/>
                </a:path>
                <a:path w="192404" h="73025">
                  <a:moveTo>
                    <a:pt x="36068" y="12750"/>
                  </a:moveTo>
                  <a:lnTo>
                    <a:pt x="28714" y="12115"/>
                  </a:lnTo>
                  <a:lnTo>
                    <a:pt x="28714" y="19431"/>
                  </a:lnTo>
                  <a:lnTo>
                    <a:pt x="36068" y="20396"/>
                  </a:lnTo>
                  <a:lnTo>
                    <a:pt x="36068" y="12750"/>
                  </a:lnTo>
                  <a:close/>
                </a:path>
                <a:path w="192404" h="73025">
                  <a:moveTo>
                    <a:pt x="36068" y="2870"/>
                  </a:moveTo>
                  <a:lnTo>
                    <a:pt x="28714" y="2552"/>
                  </a:lnTo>
                  <a:lnTo>
                    <a:pt x="28714" y="9550"/>
                  </a:lnTo>
                  <a:lnTo>
                    <a:pt x="36068" y="10172"/>
                  </a:lnTo>
                  <a:lnTo>
                    <a:pt x="36068" y="2870"/>
                  </a:lnTo>
                  <a:close/>
                </a:path>
                <a:path w="192404" h="73025">
                  <a:moveTo>
                    <a:pt x="45643" y="62496"/>
                  </a:moveTo>
                  <a:lnTo>
                    <a:pt x="38277" y="61861"/>
                  </a:lnTo>
                  <a:lnTo>
                    <a:pt x="38277" y="69176"/>
                  </a:lnTo>
                  <a:lnTo>
                    <a:pt x="45643" y="69850"/>
                  </a:lnTo>
                  <a:lnTo>
                    <a:pt x="45643" y="62496"/>
                  </a:lnTo>
                  <a:close/>
                </a:path>
                <a:path w="192404" h="73025">
                  <a:moveTo>
                    <a:pt x="45643" y="52603"/>
                  </a:moveTo>
                  <a:lnTo>
                    <a:pt x="38277" y="52298"/>
                  </a:lnTo>
                  <a:lnTo>
                    <a:pt x="38277" y="59626"/>
                  </a:lnTo>
                  <a:lnTo>
                    <a:pt x="45643" y="59969"/>
                  </a:lnTo>
                  <a:lnTo>
                    <a:pt x="45643" y="52603"/>
                  </a:lnTo>
                  <a:close/>
                </a:path>
                <a:path w="192404" h="73025">
                  <a:moveTo>
                    <a:pt x="45643" y="42722"/>
                  </a:moveTo>
                  <a:lnTo>
                    <a:pt x="38277" y="42062"/>
                  </a:lnTo>
                  <a:lnTo>
                    <a:pt x="38277" y="49733"/>
                  </a:lnTo>
                  <a:lnTo>
                    <a:pt x="45643" y="50393"/>
                  </a:lnTo>
                  <a:lnTo>
                    <a:pt x="45643" y="42722"/>
                  </a:lnTo>
                  <a:close/>
                </a:path>
                <a:path w="192404" h="73025">
                  <a:moveTo>
                    <a:pt x="45643" y="32854"/>
                  </a:moveTo>
                  <a:lnTo>
                    <a:pt x="38277" y="32499"/>
                  </a:lnTo>
                  <a:lnTo>
                    <a:pt x="38277" y="39852"/>
                  </a:lnTo>
                  <a:lnTo>
                    <a:pt x="45643" y="40474"/>
                  </a:lnTo>
                  <a:lnTo>
                    <a:pt x="45643" y="32854"/>
                  </a:lnTo>
                  <a:close/>
                </a:path>
                <a:path w="192404" h="73025">
                  <a:moveTo>
                    <a:pt x="45643" y="23279"/>
                  </a:moveTo>
                  <a:lnTo>
                    <a:pt x="38277" y="22618"/>
                  </a:lnTo>
                  <a:lnTo>
                    <a:pt x="38277" y="29959"/>
                  </a:lnTo>
                  <a:lnTo>
                    <a:pt x="45643" y="30581"/>
                  </a:lnTo>
                  <a:lnTo>
                    <a:pt x="45643" y="23279"/>
                  </a:lnTo>
                  <a:close/>
                </a:path>
                <a:path w="192404" h="73025">
                  <a:moveTo>
                    <a:pt x="45643" y="13360"/>
                  </a:moveTo>
                  <a:lnTo>
                    <a:pt x="38277" y="13042"/>
                  </a:lnTo>
                  <a:lnTo>
                    <a:pt x="38277" y="20408"/>
                  </a:lnTo>
                  <a:lnTo>
                    <a:pt x="45643" y="20726"/>
                  </a:lnTo>
                  <a:lnTo>
                    <a:pt x="45643" y="13360"/>
                  </a:lnTo>
                  <a:close/>
                </a:path>
                <a:path w="192404" h="73025">
                  <a:moveTo>
                    <a:pt x="45643" y="3797"/>
                  </a:moveTo>
                  <a:lnTo>
                    <a:pt x="38277" y="2857"/>
                  </a:lnTo>
                  <a:lnTo>
                    <a:pt x="38277" y="10528"/>
                  </a:lnTo>
                  <a:lnTo>
                    <a:pt x="45643" y="11150"/>
                  </a:lnTo>
                  <a:lnTo>
                    <a:pt x="45643" y="3797"/>
                  </a:lnTo>
                  <a:close/>
                </a:path>
                <a:path w="192404" h="73025">
                  <a:moveTo>
                    <a:pt x="55206" y="63157"/>
                  </a:moveTo>
                  <a:lnTo>
                    <a:pt x="47840" y="62496"/>
                  </a:lnTo>
                  <a:lnTo>
                    <a:pt x="47840" y="70154"/>
                  </a:lnTo>
                  <a:lnTo>
                    <a:pt x="55206" y="70459"/>
                  </a:lnTo>
                  <a:lnTo>
                    <a:pt x="55206" y="63157"/>
                  </a:lnTo>
                  <a:close/>
                </a:path>
                <a:path w="192404" h="73025">
                  <a:moveTo>
                    <a:pt x="55206" y="53238"/>
                  </a:moveTo>
                  <a:lnTo>
                    <a:pt x="47840" y="52603"/>
                  </a:lnTo>
                  <a:lnTo>
                    <a:pt x="47840" y="59969"/>
                  </a:lnTo>
                  <a:lnTo>
                    <a:pt x="55206" y="60591"/>
                  </a:lnTo>
                  <a:lnTo>
                    <a:pt x="55206" y="53238"/>
                  </a:lnTo>
                  <a:close/>
                </a:path>
                <a:path w="192404" h="73025">
                  <a:moveTo>
                    <a:pt x="55206" y="43662"/>
                  </a:moveTo>
                  <a:lnTo>
                    <a:pt x="47840" y="43040"/>
                  </a:lnTo>
                  <a:lnTo>
                    <a:pt x="47840" y="50406"/>
                  </a:lnTo>
                  <a:lnTo>
                    <a:pt x="55206" y="50698"/>
                  </a:lnTo>
                  <a:lnTo>
                    <a:pt x="55206" y="43662"/>
                  </a:lnTo>
                  <a:close/>
                </a:path>
                <a:path w="192404" h="73025">
                  <a:moveTo>
                    <a:pt x="55206" y="33782"/>
                  </a:moveTo>
                  <a:lnTo>
                    <a:pt x="47840" y="33159"/>
                  </a:lnTo>
                  <a:lnTo>
                    <a:pt x="47840" y="40474"/>
                  </a:lnTo>
                  <a:lnTo>
                    <a:pt x="55206" y="41135"/>
                  </a:lnTo>
                  <a:lnTo>
                    <a:pt x="55206" y="33782"/>
                  </a:lnTo>
                  <a:close/>
                </a:path>
                <a:path w="192404" h="73025">
                  <a:moveTo>
                    <a:pt x="55206" y="23914"/>
                  </a:moveTo>
                  <a:lnTo>
                    <a:pt x="47840" y="23609"/>
                  </a:lnTo>
                  <a:lnTo>
                    <a:pt x="47840" y="30911"/>
                  </a:lnTo>
                  <a:lnTo>
                    <a:pt x="55206" y="31254"/>
                  </a:lnTo>
                  <a:lnTo>
                    <a:pt x="55206" y="23914"/>
                  </a:lnTo>
                  <a:close/>
                </a:path>
                <a:path w="192404" h="73025">
                  <a:moveTo>
                    <a:pt x="55206" y="14020"/>
                  </a:moveTo>
                  <a:lnTo>
                    <a:pt x="47840" y="13347"/>
                  </a:lnTo>
                  <a:lnTo>
                    <a:pt x="47840" y="21031"/>
                  </a:lnTo>
                  <a:lnTo>
                    <a:pt x="55206" y="21678"/>
                  </a:lnTo>
                  <a:lnTo>
                    <a:pt x="55206" y="14020"/>
                  </a:lnTo>
                  <a:close/>
                </a:path>
                <a:path w="192404" h="73025">
                  <a:moveTo>
                    <a:pt x="55206" y="4457"/>
                  </a:moveTo>
                  <a:lnTo>
                    <a:pt x="47840" y="3797"/>
                  </a:lnTo>
                  <a:lnTo>
                    <a:pt x="47840" y="11455"/>
                  </a:lnTo>
                  <a:lnTo>
                    <a:pt x="55206" y="11747"/>
                  </a:lnTo>
                  <a:lnTo>
                    <a:pt x="55206" y="4457"/>
                  </a:lnTo>
                  <a:close/>
                </a:path>
                <a:path w="192404" h="73025">
                  <a:moveTo>
                    <a:pt x="64401" y="63461"/>
                  </a:moveTo>
                  <a:lnTo>
                    <a:pt x="57099" y="63157"/>
                  </a:lnTo>
                  <a:lnTo>
                    <a:pt x="57099" y="70459"/>
                  </a:lnTo>
                  <a:lnTo>
                    <a:pt x="64401" y="70764"/>
                  </a:lnTo>
                  <a:lnTo>
                    <a:pt x="64401" y="63461"/>
                  </a:lnTo>
                  <a:close/>
                </a:path>
                <a:path w="192404" h="73025">
                  <a:moveTo>
                    <a:pt x="64401" y="53898"/>
                  </a:moveTo>
                  <a:lnTo>
                    <a:pt x="57099" y="53238"/>
                  </a:lnTo>
                  <a:lnTo>
                    <a:pt x="57099" y="60896"/>
                  </a:lnTo>
                  <a:lnTo>
                    <a:pt x="64401" y="61201"/>
                  </a:lnTo>
                  <a:lnTo>
                    <a:pt x="64401" y="53898"/>
                  </a:lnTo>
                  <a:close/>
                </a:path>
                <a:path w="192404" h="73025">
                  <a:moveTo>
                    <a:pt x="64401" y="44005"/>
                  </a:moveTo>
                  <a:lnTo>
                    <a:pt x="57099" y="43649"/>
                  </a:lnTo>
                  <a:lnTo>
                    <a:pt x="57099" y="51015"/>
                  </a:lnTo>
                  <a:lnTo>
                    <a:pt x="64401" y="51320"/>
                  </a:lnTo>
                  <a:lnTo>
                    <a:pt x="64401" y="44005"/>
                  </a:lnTo>
                  <a:close/>
                </a:path>
                <a:path w="192404" h="73025">
                  <a:moveTo>
                    <a:pt x="64401" y="34455"/>
                  </a:moveTo>
                  <a:lnTo>
                    <a:pt x="57099" y="33782"/>
                  </a:lnTo>
                  <a:lnTo>
                    <a:pt x="57099" y="41452"/>
                  </a:lnTo>
                  <a:lnTo>
                    <a:pt x="64401" y="41757"/>
                  </a:lnTo>
                  <a:lnTo>
                    <a:pt x="64401" y="34455"/>
                  </a:lnTo>
                  <a:close/>
                </a:path>
                <a:path w="192404" h="73025">
                  <a:moveTo>
                    <a:pt x="64401" y="24536"/>
                  </a:moveTo>
                  <a:lnTo>
                    <a:pt x="57099" y="23914"/>
                  </a:lnTo>
                  <a:lnTo>
                    <a:pt x="57099" y="31559"/>
                  </a:lnTo>
                  <a:lnTo>
                    <a:pt x="64401" y="32181"/>
                  </a:lnTo>
                  <a:lnTo>
                    <a:pt x="64401" y="24536"/>
                  </a:lnTo>
                  <a:close/>
                </a:path>
                <a:path w="192404" h="73025">
                  <a:moveTo>
                    <a:pt x="64401" y="14960"/>
                  </a:moveTo>
                  <a:lnTo>
                    <a:pt x="57099" y="14338"/>
                  </a:lnTo>
                  <a:lnTo>
                    <a:pt x="57099" y="22009"/>
                  </a:lnTo>
                  <a:lnTo>
                    <a:pt x="64401" y="22313"/>
                  </a:lnTo>
                  <a:lnTo>
                    <a:pt x="64401" y="14960"/>
                  </a:lnTo>
                  <a:close/>
                </a:path>
                <a:path w="192404" h="73025">
                  <a:moveTo>
                    <a:pt x="64401" y="5080"/>
                  </a:moveTo>
                  <a:lnTo>
                    <a:pt x="57099" y="4470"/>
                  </a:lnTo>
                  <a:lnTo>
                    <a:pt x="57099" y="11760"/>
                  </a:lnTo>
                  <a:lnTo>
                    <a:pt x="64401" y="12750"/>
                  </a:lnTo>
                  <a:lnTo>
                    <a:pt x="64401" y="5080"/>
                  </a:lnTo>
                  <a:close/>
                </a:path>
                <a:path w="192404" h="73025">
                  <a:moveTo>
                    <a:pt x="73672" y="64084"/>
                  </a:moveTo>
                  <a:lnTo>
                    <a:pt x="66675" y="63766"/>
                  </a:lnTo>
                  <a:lnTo>
                    <a:pt x="66675" y="71120"/>
                  </a:lnTo>
                  <a:lnTo>
                    <a:pt x="73672" y="71742"/>
                  </a:lnTo>
                  <a:lnTo>
                    <a:pt x="73672" y="64084"/>
                  </a:lnTo>
                  <a:close/>
                </a:path>
                <a:path w="192404" h="73025">
                  <a:moveTo>
                    <a:pt x="73672" y="54203"/>
                  </a:moveTo>
                  <a:lnTo>
                    <a:pt x="66675" y="54203"/>
                  </a:lnTo>
                  <a:lnTo>
                    <a:pt x="66675" y="61569"/>
                  </a:lnTo>
                  <a:lnTo>
                    <a:pt x="73672" y="61861"/>
                  </a:lnTo>
                  <a:lnTo>
                    <a:pt x="73672" y="54203"/>
                  </a:lnTo>
                  <a:close/>
                </a:path>
                <a:path w="192404" h="73025">
                  <a:moveTo>
                    <a:pt x="73672" y="44958"/>
                  </a:moveTo>
                  <a:lnTo>
                    <a:pt x="66675" y="44335"/>
                  </a:lnTo>
                  <a:lnTo>
                    <a:pt x="66675" y="51650"/>
                  </a:lnTo>
                  <a:lnTo>
                    <a:pt x="73672" y="52298"/>
                  </a:lnTo>
                  <a:lnTo>
                    <a:pt x="73672" y="44958"/>
                  </a:lnTo>
                  <a:close/>
                </a:path>
                <a:path w="192404" h="73025">
                  <a:moveTo>
                    <a:pt x="73672" y="35077"/>
                  </a:moveTo>
                  <a:lnTo>
                    <a:pt x="66675" y="34759"/>
                  </a:lnTo>
                  <a:lnTo>
                    <a:pt x="66675" y="41757"/>
                  </a:lnTo>
                  <a:lnTo>
                    <a:pt x="73672" y="42418"/>
                  </a:lnTo>
                  <a:lnTo>
                    <a:pt x="73672" y="35077"/>
                  </a:lnTo>
                  <a:close/>
                </a:path>
                <a:path w="192404" h="73025">
                  <a:moveTo>
                    <a:pt x="73672" y="25514"/>
                  </a:moveTo>
                  <a:lnTo>
                    <a:pt x="66675" y="24879"/>
                  </a:lnTo>
                  <a:lnTo>
                    <a:pt x="66675" y="32194"/>
                  </a:lnTo>
                  <a:lnTo>
                    <a:pt x="73672" y="32854"/>
                  </a:lnTo>
                  <a:lnTo>
                    <a:pt x="73672" y="25514"/>
                  </a:lnTo>
                  <a:close/>
                </a:path>
                <a:path w="192404" h="73025">
                  <a:moveTo>
                    <a:pt x="73672" y="15633"/>
                  </a:moveTo>
                  <a:lnTo>
                    <a:pt x="66675" y="14947"/>
                  </a:lnTo>
                  <a:lnTo>
                    <a:pt x="66675" y="22313"/>
                  </a:lnTo>
                  <a:lnTo>
                    <a:pt x="73672" y="22936"/>
                  </a:lnTo>
                  <a:lnTo>
                    <a:pt x="73672" y="15633"/>
                  </a:lnTo>
                  <a:close/>
                </a:path>
                <a:path w="192404" h="73025">
                  <a:moveTo>
                    <a:pt x="73672" y="6057"/>
                  </a:moveTo>
                  <a:lnTo>
                    <a:pt x="66675" y="5397"/>
                  </a:lnTo>
                  <a:lnTo>
                    <a:pt x="66675" y="12750"/>
                  </a:lnTo>
                  <a:lnTo>
                    <a:pt x="73672" y="13360"/>
                  </a:lnTo>
                  <a:lnTo>
                    <a:pt x="73672" y="6057"/>
                  </a:lnTo>
                  <a:close/>
                </a:path>
                <a:path w="192404" h="73025">
                  <a:moveTo>
                    <a:pt x="82943" y="65062"/>
                  </a:moveTo>
                  <a:lnTo>
                    <a:pt x="75933" y="64389"/>
                  </a:lnTo>
                  <a:lnTo>
                    <a:pt x="75933" y="71755"/>
                  </a:lnTo>
                  <a:lnTo>
                    <a:pt x="82943" y="72059"/>
                  </a:lnTo>
                  <a:lnTo>
                    <a:pt x="82943" y="65062"/>
                  </a:lnTo>
                  <a:close/>
                </a:path>
                <a:path w="192404" h="73025">
                  <a:moveTo>
                    <a:pt x="82943" y="55181"/>
                  </a:moveTo>
                  <a:lnTo>
                    <a:pt x="75933" y="54521"/>
                  </a:lnTo>
                  <a:lnTo>
                    <a:pt x="75933" y="61861"/>
                  </a:lnTo>
                  <a:lnTo>
                    <a:pt x="82943" y="62484"/>
                  </a:lnTo>
                  <a:lnTo>
                    <a:pt x="82943" y="55181"/>
                  </a:lnTo>
                  <a:close/>
                </a:path>
                <a:path w="192404" h="73025">
                  <a:moveTo>
                    <a:pt x="82943" y="45262"/>
                  </a:moveTo>
                  <a:lnTo>
                    <a:pt x="75933" y="44945"/>
                  </a:lnTo>
                  <a:lnTo>
                    <a:pt x="75933" y="52298"/>
                  </a:lnTo>
                  <a:lnTo>
                    <a:pt x="82943" y="52603"/>
                  </a:lnTo>
                  <a:lnTo>
                    <a:pt x="82943" y="45262"/>
                  </a:lnTo>
                  <a:close/>
                </a:path>
                <a:path w="192404" h="73025">
                  <a:moveTo>
                    <a:pt x="82943" y="35687"/>
                  </a:moveTo>
                  <a:lnTo>
                    <a:pt x="75933" y="35077"/>
                  </a:lnTo>
                  <a:lnTo>
                    <a:pt x="75933" y="42735"/>
                  </a:lnTo>
                  <a:lnTo>
                    <a:pt x="82943" y="43040"/>
                  </a:lnTo>
                  <a:lnTo>
                    <a:pt x="82943" y="35687"/>
                  </a:lnTo>
                  <a:close/>
                </a:path>
                <a:path w="192404" h="73025">
                  <a:moveTo>
                    <a:pt x="82943" y="25819"/>
                  </a:moveTo>
                  <a:lnTo>
                    <a:pt x="75933" y="25501"/>
                  </a:lnTo>
                  <a:lnTo>
                    <a:pt x="75933" y="32854"/>
                  </a:lnTo>
                  <a:lnTo>
                    <a:pt x="82943" y="33477"/>
                  </a:lnTo>
                  <a:lnTo>
                    <a:pt x="82943" y="25819"/>
                  </a:lnTo>
                  <a:close/>
                </a:path>
                <a:path w="192404" h="73025">
                  <a:moveTo>
                    <a:pt x="82943" y="16560"/>
                  </a:moveTo>
                  <a:lnTo>
                    <a:pt x="75933" y="15925"/>
                  </a:lnTo>
                  <a:lnTo>
                    <a:pt x="75933" y="23279"/>
                  </a:lnTo>
                  <a:lnTo>
                    <a:pt x="82943" y="23914"/>
                  </a:lnTo>
                  <a:lnTo>
                    <a:pt x="82943" y="16560"/>
                  </a:lnTo>
                  <a:close/>
                </a:path>
                <a:path w="192404" h="73025">
                  <a:moveTo>
                    <a:pt x="82943" y="6680"/>
                  </a:moveTo>
                  <a:lnTo>
                    <a:pt x="75933" y="6057"/>
                  </a:lnTo>
                  <a:lnTo>
                    <a:pt x="75933" y="13360"/>
                  </a:lnTo>
                  <a:lnTo>
                    <a:pt x="82943" y="14033"/>
                  </a:lnTo>
                  <a:lnTo>
                    <a:pt x="82943" y="6680"/>
                  </a:lnTo>
                  <a:close/>
                </a:path>
                <a:path w="192404" h="73025">
                  <a:moveTo>
                    <a:pt x="92494" y="65379"/>
                  </a:moveTo>
                  <a:lnTo>
                    <a:pt x="85140" y="65049"/>
                  </a:lnTo>
                  <a:lnTo>
                    <a:pt x="85140" y="72059"/>
                  </a:lnTo>
                  <a:lnTo>
                    <a:pt x="92494" y="72720"/>
                  </a:lnTo>
                  <a:lnTo>
                    <a:pt x="92494" y="65379"/>
                  </a:lnTo>
                  <a:close/>
                </a:path>
                <a:path w="192404" h="73025">
                  <a:moveTo>
                    <a:pt x="92494" y="55816"/>
                  </a:moveTo>
                  <a:lnTo>
                    <a:pt x="85140" y="55181"/>
                  </a:lnTo>
                  <a:lnTo>
                    <a:pt x="85140" y="62496"/>
                  </a:lnTo>
                  <a:lnTo>
                    <a:pt x="92494" y="63157"/>
                  </a:lnTo>
                  <a:lnTo>
                    <a:pt x="92494" y="55816"/>
                  </a:lnTo>
                  <a:close/>
                </a:path>
                <a:path w="192404" h="73025">
                  <a:moveTo>
                    <a:pt x="92494" y="45923"/>
                  </a:moveTo>
                  <a:lnTo>
                    <a:pt x="85140" y="45593"/>
                  </a:lnTo>
                  <a:lnTo>
                    <a:pt x="85140" y="52920"/>
                  </a:lnTo>
                  <a:lnTo>
                    <a:pt x="92494" y="53225"/>
                  </a:lnTo>
                  <a:lnTo>
                    <a:pt x="92494" y="45923"/>
                  </a:lnTo>
                  <a:close/>
                </a:path>
                <a:path w="192404" h="73025">
                  <a:moveTo>
                    <a:pt x="92494" y="36360"/>
                  </a:moveTo>
                  <a:lnTo>
                    <a:pt x="85140" y="36042"/>
                  </a:lnTo>
                  <a:lnTo>
                    <a:pt x="85140" y="43357"/>
                  </a:lnTo>
                  <a:lnTo>
                    <a:pt x="92494" y="43649"/>
                  </a:lnTo>
                  <a:lnTo>
                    <a:pt x="92494" y="36360"/>
                  </a:lnTo>
                  <a:close/>
                </a:path>
                <a:path w="192404" h="73025">
                  <a:moveTo>
                    <a:pt x="92494" y="26797"/>
                  </a:moveTo>
                  <a:lnTo>
                    <a:pt x="85140" y="26123"/>
                  </a:lnTo>
                  <a:lnTo>
                    <a:pt x="85140" y="33477"/>
                  </a:lnTo>
                  <a:lnTo>
                    <a:pt x="92494" y="34099"/>
                  </a:lnTo>
                  <a:lnTo>
                    <a:pt x="92494" y="26797"/>
                  </a:lnTo>
                  <a:close/>
                </a:path>
                <a:path w="192404" h="73025">
                  <a:moveTo>
                    <a:pt x="92494" y="16916"/>
                  </a:moveTo>
                  <a:lnTo>
                    <a:pt x="85140" y="16548"/>
                  </a:lnTo>
                  <a:lnTo>
                    <a:pt x="85140" y="23914"/>
                  </a:lnTo>
                  <a:lnTo>
                    <a:pt x="92494" y="24206"/>
                  </a:lnTo>
                  <a:lnTo>
                    <a:pt x="92494" y="16916"/>
                  </a:lnTo>
                  <a:close/>
                </a:path>
                <a:path w="192404" h="73025">
                  <a:moveTo>
                    <a:pt x="92494" y="7645"/>
                  </a:moveTo>
                  <a:lnTo>
                    <a:pt x="85140" y="6667"/>
                  </a:lnTo>
                  <a:lnTo>
                    <a:pt x="85140" y="14338"/>
                  </a:lnTo>
                  <a:lnTo>
                    <a:pt x="92494" y="14960"/>
                  </a:lnTo>
                  <a:lnTo>
                    <a:pt x="92494" y="7645"/>
                  </a:lnTo>
                  <a:close/>
                </a:path>
                <a:path w="192404" h="73025">
                  <a:moveTo>
                    <a:pt x="192278" y="14833"/>
                  </a:moveTo>
                  <a:lnTo>
                    <a:pt x="184912" y="14211"/>
                  </a:lnTo>
                  <a:lnTo>
                    <a:pt x="184912" y="21882"/>
                  </a:lnTo>
                  <a:lnTo>
                    <a:pt x="192278" y="22186"/>
                  </a:lnTo>
                  <a:lnTo>
                    <a:pt x="192278" y="148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986034" y="1727796"/>
              <a:ext cx="130810" cy="73025"/>
            </a:xfrm>
            <a:custGeom>
              <a:avLst/>
              <a:gdLst/>
              <a:ahLst/>
              <a:cxnLst/>
              <a:rect l="l" t="t" r="r" b="b"/>
              <a:pathLst>
                <a:path w="130810" h="73025">
                  <a:moveTo>
                    <a:pt x="7366" y="59626"/>
                  </a:moveTo>
                  <a:lnTo>
                    <a:pt x="0" y="59626"/>
                  </a:lnTo>
                  <a:lnTo>
                    <a:pt x="0" y="66662"/>
                  </a:lnTo>
                  <a:lnTo>
                    <a:pt x="7366" y="67297"/>
                  </a:lnTo>
                  <a:lnTo>
                    <a:pt x="7366" y="59626"/>
                  </a:lnTo>
                  <a:close/>
                </a:path>
                <a:path w="130810" h="73025">
                  <a:moveTo>
                    <a:pt x="7366" y="50063"/>
                  </a:moveTo>
                  <a:lnTo>
                    <a:pt x="0" y="49441"/>
                  </a:lnTo>
                  <a:lnTo>
                    <a:pt x="0" y="57111"/>
                  </a:lnTo>
                  <a:lnTo>
                    <a:pt x="7366" y="57734"/>
                  </a:lnTo>
                  <a:lnTo>
                    <a:pt x="7366" y="50063"/>
                  </a:lnTo>
                  <a:close/>
                </a:path>
                <a:path w="130810" h="73025">
                  <a:moveTo>
                    <a:pt x="7366" y="39865"/>
                  </a:moveTo>
                  <a:lnTo>
                    <a:pt x="0" y="39547"/>
                  </a:lnTo>
                  <a:lnTo>
                    <a:pt x="0" y="47218"/>
                  </a:lnTo>
                  <a:lnTo>
                    <a:pt x="7366" y="47523"/>
                  </a:lnTo>
                  <a:lnTo>
                    <a:pt x="7366" y="39865"/>
                  </a:lnTo>
                  <a:close/>
                </a:path>
                <a:path w="130810" h="73025">
                  <a:moveTo>
                    <a:pt x="7366" y="30302"/>
                  </a:moveTo>
                  <a:lnTo>
                    <a:pt x="0" y="29692"/>
                  </a:lnTo>
                  <a:lnTo>
                    <a:pt x="0" y="37299"/>
                  </a:lnTo>
                  <a:lnTo>
                    <a:pt x="7366" y="37973"/>
                  </a:lnTo>
                  <a:lnTo>
                    <a:pt x="7366" y="30302"/>
                  </a:lnTo>
                  <a:close/>
                </a:path>
                <a:path w="130810" h="73025">
                  <a:moveTo>
                    <a:pt x="7366" y="20408"/>
                  </a:moveTo>
                  <a:lnTo>
                    <a:pt x="0" y="19761"/>
                  </a:lnTo>
                  <a:lnTo>
                    <a:pt x="0" y="27406"/>
                  </a:lnTo>
                  <a:lnTo>
                    <a:pt x="7366" y="27724"/>
                  </a:lnTo>
                  <a:lnTo>
                    <a:pt x="7366" y="20408"/>
                  </a:lnTo>
                  <a:close/>
                </a:path>
                <a:path w="130810" h="73025">
                  <a:moveTo>
                    <a:pt x="7366" y="10541"/>
                  </a:moveTo>
                  <a:lnTo>
                    <a:pt x="0" y="9867"/>
                  </a:lnTo>
                  <a:lnTo>
                    <a:pt x="0" y="17221"/>
                  </a:lnTo>
                  <a:lnTo>
                    <a:pt x="7366" y="17843"/>
                  </a:lnTo>
                  <a:lnTo>
                    <a:pt x="7366" y="10541"/>
                  </a:lnTo>
                  <a:close/>
                </a:path>
                <a:path w="130810" h="73025">
                  <a:moveTo>
                    <a:pt x="7366" y="622"/>
                  </a:moveTo>
                  <a:lnTo>
                    <a:pt x="0" y="0"/>
                  </a:lnTo>
                  <a:lnTo>
                    <a:pt x="0" y="7670"/>
                  </a:lnTo>
                  <a:lnTo>
                    <a:pt x="7366" y="7975"/>
                  </a:lnTo>
                  <a:lnTo>
                    <a:pt x="7366" y="622"/>
                  </a:lnTo>
                  <a:close/>
                </a:path>
                <a:path w="130810" h="73025">
                  <a:moveTo>
                    <a:pt x="16916" y="60604"/>
                  </a:moveTo>
                  <a:lnTo>
                    <a:pt x="9563" y="59994"/>
                  </a:lnTo>
                  <a:lnTo>
                    <a:pt x="9563" y="67602"/>
                  </a:lnTo>
                  <a:lnTo>
                    <a:pt x="16916" y="67945"/>
                  </a:lnTo>
                  <a:lnTo>
                    <a:pt x="16916" y="60604"/>
                  </a:lnTo>
                  <a:close/>
                </a:path>
                <a:path w="130810" h="73025">
                  <a:moveTo>
                    <a:pt x="16916" y="50723"/>
                  </a:moveTo>
                  <a:lnTo>
                    <a:pt x="9563" y="50050"/>
                  </a:lnTo>
                  <a:lnTo>
                    <a:pt x="9563" y="57721"/>
                  </a:lnTo>
                  <a:lnTo>
                    <a:pt x="16916" y="58013"/>
                  </a:lnTo>
                  <a:lnTo>
                    <a:pt x="16916" y="50723"/>
                  </a:lnTo>
                  <a:close/>
                </a:path>
                <a:path w="130810" h="73025">
                  <a:moveTo>
                    <a:pt x="16916" y="40843"/>
                  </a:moveTo>
                  <a:lnTo>
                    <a:pt x="9563" y="40182"/>
                  </a:lnTo>
                  <a:lnTo>
                    <a:pt x="9563" y="47853"/>
                  </a:lnTo>
                  <a:lnTo>
                    <a:pt x="16916" y="48145"/>
                  </a:lnTo>
                  <a:lnTo>
                    <a:pt x="16916" y="40843"/>
                  </a:lnTo>
                  <a:close/>
                </a:path>
                <a:path w="130810" h="73025">
                  <a:moveTo>
                    <a:pt x="16916" y="30924"/>
                  </a:moveTo>
                  <a:lnTo>
                    <a:pt x="9563" y="30302"/>
                  </a:lnTo>
                  <a:lnTo>
                    <a:pt x="9563" y="37973"/>
                  </a:lnTo>
                  <a:lnTo>
                    <a:pt x="16916" y="38277"/>
                  </a:lnTo>
                  <a:lnTo>
                    <a:pt x="16916" y="30924"/>
                  </a:lnTo>
                  <a:close/>
                </a:path>
                <a:path w="130810" h="73025">
                  <a:moveTo>
                    <a:pt x="16916" y="21031"/>
                  </a:moveTo>
                  <a:lnTo>
                    <a:pt x="9563" y="20408"/>
                  </a:lnTo>
                  <a:lnTo>
                    <a:pt x="9563" y="28079"/>
                  </a:lnTo>
                  <a:lnTo>
                    <a:pt x="16916" y="28702"/>
                  </a:lnTo>
                  <a:lnTo>
                    <a:pt x="16916" y="21031"/>
                  </a:lnTo>
                  <a:close/>
                </a:path>
                <a:path w="130810" h="73025">
                  <a:moveTo>
                    <a:pt x="16916" y="11150"/>
                  </a:moveTo>
                  <a:lnTo>
                    <a:pt x="9563" y="10541"/>
                  </a:lnTo>
                  <a:lnTo>
                    <a:pt x="9563" y="18161"/>
                  </a:lnTo>
                  <a:lnTo>
                    <a:pt x="16916" y="18516"/>
                  </a:lnTo>
                  <a:lnTo>
                    <a:pt x="16916" y="11150"/>
                  </a:lnTo>
                  <a:close/>
                </a:path>
                <a:path w="130810" h="73025">
                  <a:moveTo>
                    <a:pt x="16916" y="1282"/>
                  </a:moveTo>
                  <a:lnTo>
                    <a:pt x="9563" y="622"/>
                  </a:lnTo>
                  <a:lnTo>
                    <a:pt x="9563" y="8293"/>
                  </a:lnTo>
                  <a:lnTo>
                    <a:pt x="16916" y="8940"/>
                  </a:lnTo>
                  <a:lnTo>
                    <a:pt x="16916" y="1282"/>
                  </a:lnTo>
                  <a:close/>
                </a:path>
                <a:path w="130810" h="73025">
                  <a:moveTo>
                    <a:pt x="26809" y="61226"/>
                  </a:moveTo>
                  <a:lnTo>
                    <a:pt x="19138" y="60604"/>
                  </a:lnTo>
                  <a:lnTo>
                    <a:pt x="19138" y="68262"/>
                  </a:lnTo>
                  <a:lnTo>
                    <a:pt x="26809" y="68567"/>
                  </a:lnTo>
                  <a:lnTo>
                    <a:pt x="26809" y="61226"/>
                  </a:lnTo>
                  <a:close/>
                </a:path>
                <a:path w="130810" h="73025">
                  <a:moveTo>
                    <a:pt x="26809" y="51346"/>
                  </a:moveTo>
                  <a:lnTo>
                    <a:pt x="19138" y="50736"/>
                  </a:lnTo>
                  <a:lnTo>
                    <a:pt x="19138" y="58026"/>
                  </a:lnTo>
                  <a:lnTo>
                    <a:pt x="26809" y="58699"/>
                  </a:lnTo>
                  <a:lnTo>
                    <a:pt x="26809" y="51346"/>
                  </a:lnTo>
                  <a:close/>
                </a:path>
                <a:path w="130810" h="73025">
                  <a:moveTo>
                    <a:pt x="26809" y="41440"/>
                  </a:moveTo>
                  <a:lnTo>
                    <a:pt x="19138" y="40843"/>
                  </a:lnTo>
                  <a:lnTo>
                    <a:pt x="19138" y="48450"/>
                  </a:lnTo>
                  <a:lnTo>
                    <a:pt x="26809" y="48818"/>
                  </a:lnTo>
                  <a:lnTo>
                    <a:pt x="26809" y="41440"/>
                  </a:lnTo>
                  <a:close/>
                </a:path>
                <a:path w="130810" h="73025">
                  <a:moveTo>
                    <a:pt x="26809" y="31584"/>
                  </a:moveTo>
                  <a:lnTo>
                    <a:pt x="19138" y="30924"/>
                  </a:lnTo>
                  <a:lnTo>
                    <a:pt x="19138" y="38582"/>
                  </a:lnTo>
                  <a:lnTo>
                    <a:pt x="26809" y="39243"/>
                  </a:lnTo>
                  <a:lnTo>
                    <a:pt x="26809" y="31584"/>
                  </a:lnTo>
                  <a:close/>
                </a:path>
                <a:path w="130810" h="73025">
                  <a:moveTo>
                    <a:pt x="26809" y="22009"/>
                  </a:moveTo>
                  <a:lnTo>
                    <a:pt x="19138" y="21361"/>
                  </a:lnTo>
                  <a:lnTo>
                    <a:pt x="19138" y="28702"/>
                  </a:lnTo>
                  <a:lnTo>
                    <a:pt x="26809" y="29324"/>
                  </a:lnTo>
                  <a:lnTo>
                    <a:pt x="26809" y="22009"/>
                  </a:lnTo>
                  <a:close/>
                </a:path>
                <a:path w="130810" h="73025">
                  <a:moveTo>
                    <a:pt x="26809" y="11785"/>
                  </a:moveTo>
                  <a:lnTo>
                    <a:pt x="19138" y="11468"/>
                  </a:lnTo>
                  <a:lnTo>
                    <a:pt x="19138" y="18821"/>
                  </a:lnTo>
                  <a:lnTo>
                    <a:pt x="26809" y="19443"/>
                  </a:lnTo>
                  <a:lnTo>
                    <a:pt x="26809" y="11785"/>
                  </a:lnTo>
                  <a:close/>
                </a:path>
                <a:path w="130810" h="73025">
                  <a:moveTo>
                    <a:pt x="26809" y="2209"/>
                  </a:moveTo>
                  <a:lnTo>
                    <a:pt x="19138" y="1587"/>
                  </a:lnTo>
                  <a:lnTo>
                    <a:pt x="19138" y="8940"/>
                  </a:lnTo>
                  <a:lnTo>
                    <a:pt x="26809" y="9563"/>
                  </a:lnTo>
                  <a:lnTo>
                    <a:pt x="26809" y="2209"/>
                  </a:lnTo>
                  <a:close/>
                </a:path>
                <a:path w="130810" h="73025">
                  <a:moveTo>
                    <a:pt x="36068" y="61569"/>
                  </a:moveTo>
                  <a:lnTo>
                    <a:pt x="28702" y="61569"/>
                  </a:lnTo>
                  <a:lnTo>
                    <a:pt x="28702" y="68580"/>
                  </a:lnTo>
                  <a:lnTo>
                    <a:pt x="36068" y="69189"/>
                  </a:lnTo>
                  <a:lnTo>
                    <a:pt x="36068" y="61569"/>
                  </a:lnTo>
                  <a:close/>
                </a:path>
                <a:path w="130810" h="73025">
                  <a:moveTo>
                    <a:pt x="36068" y="52006"/>
                  </a:moveTo>
                  <a:lnTo>
                    <a:pt x="28702" y="51333"/>
                  </a:lnTo>
                  <a:lnTo>
                    <a:pt x="28702" y="59004"/>
                  </a:lnTo>
                  <a:lnTo>
                    <a:pt x="36068" y="59626"/>
                  </a:lnTo>
                  <a:lnTo>
                    <a:pt x="36068" y="52006"/>
                  </a:lnTo>
                  <a:close/>
                </a:path>
                <a:path w="130810" h="73025">
                  <a:moveTo>
                    <a:pt x="36068" y="42087"/>
                  </a:moveTo>
                  <a:lnTo>
                    <a:pt x="28702" y="41783"/>
                  </a:lnTo>
                  <a:lnTo>
                    <a:pt x="28702" y="48818"/>
                  </a:lnTo>
                  <a:lnTo>
                    <a:pt x="36068" y="49441"/>
                  </a:lnTo>
                  <a:lnTo>
                    <a:pt x="36068" y="42087"/>
                  </a:lnTo>
                  <a:close/>
                </a:path>
                <a:path w="130810" h="73025">
                  <a:moveTo>
                    <a:pt x="36068" y="32524"/>
                  </a:moveTo>
                  <a:lnTo>
                    <a:pt x="28702" y="31889"/>
                  </a:lnTo>
                  <a:lnTo>
                    <a:pt x="28702" y="39243"/>
                  </a:lnTo>
                  <a:lnTo>
                    <a:pt x="36068" y="39865"/>
                  </a:lnTo>
                  <a:lnTo>
                    <a:pt x="36068" y="32524"/>
                  </a:lnTo>
                  <a:close/>
                </a:path>
                <a:path w="130810" h="73025">
                  <a:moveTo>
                    <a:pt x="36068" y="22326"/>
                  </a:moveTo>
                  <a:lnTo>
                    <a:pt x="28702" y="22021"/>
                  </a:lnTo>
                  <a:lnTo>
                    <a:pt x="28702" y="29324"/>
                  </a:lnTo>
                  <a:lnTo>
                    <a:pt x="36068" y="29997"/>
                  </a:lnTo>
                  <a:lnTo>
                    <a:pt x="36068" y="22326"/>
                  </a:lnTo>
                  <a:close/>
                </a:path>
                <a:path w="130810" h="73025">
                  <a:moveTo>
                    <a:pt x="36068" y="12763"/>
                  </a:moveTo>
                  <a:lnTo>
                    <a:pt x="28702" y="12128"/>
                  </a:lnTo>
                  <a:lnTo>
                    <a:pt x="28702" y="19443"/>
                  </a:lnTo>
                  <a:lnTo>
                    <a:pt x="36068" y="20408"/>
                  </a:lnTo>
                  <a:lnTo>
                    <a:pt x="36068" y="12763"/>
                  </a:lnTo>
                  <a:close/>
                </a:path>
                <a:path w="130810" h="73025">
                  <a:moveTo>
                    <a:pt x="36068" y="2882"/>
                  </a:moveTo>
                  <a:lnTo>
                    <a:pt x="28702" y="2565"/>
                  </a:lnTo>
                  <a:lnTo>
                    <a:pt x="28702" y="9563"/>
                  </a:lnTo>
                  <a:lnTo>
                    <a:pt x="36068" y="10185"/>
                  </a:lnTo>
                  <a:lnTo>
                    <a:pt x="36068" y="2882"/>
                  </a:lnTo>
                  <a:close/>
                </a:path>
                <a:path w="130810" h="73025">
                  <a:moveTo>
                    <a:pt x="45618" y="62509"/>
                  </a:moveTo>
                  <a:lnTo>
                    <a:pt x="38277" y="61899"/>
                  </a:lnTo>
                  <a:lnTo>
                    <a:pt x="38277" y="69189"/>
                  </a:lnTo>
                  <a:lnTo>
                    <a:pt x="45618" y="69850"/>
                  </a:lnTo>
                  <a:lnTo>
                    <a:pt x="45618" y="62509"/>
                  </a:lnTo>
                  <a:close/>
                </a:path>
                <a:path w="130810" h="73025">
                  <a:moveTo>
                    <a:pt x="45618" y="52628"/>
                  </a:moveTo>
                  <a:lnTo>
                    <a:pt x="38277" y="52324"/>
                  </a:lnTo>
                  <a:lnTo>
                    <a:pt x="38277" y="59626"/>
                  </a:lnTo>
                  <a:lnTo>
                    <a:pt x="45618" y="59994"/>
                  </a:lnTo>
                  <a:lnTo>
                    <a:pt x="45618" y="52628"/>
                  </a:lnTo>
                  <a:close/>
                </a:path>
                <a:path w="130810" h="73025">
                  <a:moveTo>
                    <a:pt x="45618" y="42735"/>
                  </a:moveTo>
                  <a:lnTo>
                    <a:pt x="38277" y="42087"/>
                  </a:lnTo>
                  <a:lnTo>
                    <a:pt x="38277" y="49733"/>
                  </a:lnTo>
                  <a:lnTo>
                    <a:pt x="45618" y="50406"/>
                  </a:lnTo>
                  <a:lnTo>
                    <a:pt x="45618" y="42735"/>
                  </a:lnTo>
                  <a:close/>
                </a:path>
                <a:path w="130810" h="73025">
                  <a:moveTo>
                    <a:pt x="45618" y="32867"/>
                  </a:moveTo>
                  <a:lnTo>
                    <a:pt x="38277" y="32512"/>
                  </a:lnTo>
                  <a:lnTo>
                    <a:pt x="38277" y="39865"/>
                  </a:lnTo>
                  <a:lnTo>
                    <a:pt x="45618" y="40487"/>
                  </a:lnTo>
                  <a:lnTo>
                    <a:pt x="45618" y="32867"/>
                  </a:lnTo>
                  <a:close/>
                </a:path>
                <a:path w="130810" h="73025">
                  <a:moveTo>
                    <a:pt x="45618" y="23304"/>
                  </a:moveTo>
                  <a:lnTo>
                    <a:pt x="38277" y="22631"/>
                  </a:lnTo>
                  <a:lnTo>
                    <a:pt x="38277" y="29997"/>
                  </a:lnTo>
                  <a:lnTo>
                    <a:pt x="45618" y="30607"/>
                  </a:lnTo>
                  <a:lnTo>
                    <a:pt x="45618" y="23304"/>
                  </a:lnTo>
                  <a:close/>
                </a:path>
                <a:path w="130810" h="73025">
                  <a:moveTo>
                    <a:pt x="45618" y="13385"/>
                  </a:moveTo>
                  <a:lnTo>
                    <a:pt x="38277" y="13068"/>
                  </a:lnTo>
                  <a:lnTo>
                    <a:pt x="38277" y="20421"/>
                  </a:lnTo>
                  <a:lnTo>
                    <a:pt x="45618" y="20726"/>
                  </a:lnTo>
                  <a:lnTo>
                    <a:pt x="45618" y="13385"/>
                  </a:lnTo>
                  <a:close/>
                </a:path>
                <a:path w="130810" h="73025">
                  <a:moveTo>
                    <a:pt x="45618" y="3810"/>
                  </a:moveTo>
                  <a:lnTo>
                    <a:pt x="38277" y="2882"/>
                  </a:lnTo>
                  <a:lnTo>
                    <a:pt x="38277" y="10541"/>
                  </a:lnTo>
                  <a:lnTo>
                    <a:pt x="45618" y="11163"/>
                  </a:lnTo>
                  <a:lnTo>
                    <a:pt x="45618" y="3810"/>
                  </a:lnTo>
                  <a:close/>
                </a:path>
                <a:path w="130810" h="73025">
                  <a:moveTo>
                    <a:pt x="55194" y="63157"/>
                  </a:moveTo>
                  <a:lnTo>
                    <a:pt x="47853" y="62496"/>
                  </a:lnTo>
                  <a:lnTo>
                    <a:pt x="47853" y="70167"/>
                  </a:lnTo>
                  <a:lnTo>
                    <a:pt x="55194" y="70459"/>
                  </a:lnTo>
                  <a:lnTo>
                    <a:pt x="55194" y="63157"/>
                  </a:lnTo>
                  <a:close/>
                </a:path>
                <a:path w="130810" h="73025">
                  <a:moveTo>
                    <a:pt x="55194" y="53238"/>
                  </a:moveTo>
                  <a:lnTo>
                    <a:pt x="47853" y="52616"/>
                  </a:lnTo>
                  <a:lnTo>
                    <a:pt x="47853" y="59982"/>
                  </a:lnTo>
                  <a:lnTo>
                    <a:pt x="55194" y="60604"/>
                  </a:lnTo>
                  <a:lnTo>
                    <a:pt x="55194" y="53238"/>
                  </a:lnTo>
                  <a:close/>
                </a:path>
                <a:path w="130810" h="73025">
                  <a:moveTo>
                    <a:pt x="55194" y="43688"/>
                  </a:moveTo>
                  <a:lnTo>
                    <a:pt x="47853" y="43040"/>
                  </a:lnTo>
                  <a:lnTo>
                    <a:pt x="47853" y="50406"/>
                  </a:lnTo>
                  <a:lnTo>
                    <a:pt x="55194" y="50723"/>
                  </a:lnTo>
                  <a:lnTo>
                    <a:pt x="55194" y="43688"/>
                  </a:lnTo>
                  <a:close/>
                </a:path>
                <a:path w="130810" h="73025">
                  <a:moveTo>
                    <a:pt x="55194" y="33807"/>
                  </a:moveTo>
                  <a:lnTo>
                    <a:pt x="47853" y="33185"/>
                  </a:lnTo>
                  <a:lnTo>
                    <a:pt x="47853" y="40487"/>
                  </a:lnTo>
                  <a:lnTo>
                    <a:pt x="55194" y="41148"/>
                  </a:lnTo>
                  <a:lnTo>
                    <a:pt x="55194" y="33807"/>
                  </a:lnTo>
                  <a:close/>
                </a:path>
                <a:path w="130810" h="73025">
                  <a:moveTo>
                    <a:pt x="55194" y="23914"/>
                  </a:moveTo>
                  <a:lnTo>
                    <a:pt x="47853" y="23609"/>
                  </a:lnTo>
                  <a:lnTo>
                    <a:pt x="47853" y="30924"/>
                  </a:lnTo>
                  <a:lnTo>
                    <a:pt x="55194" y="31292"/>
                  </a:lnTo>
                  <a:lnTo>
                    <a:pt x="55194" y="23914"/>
                  </a:lnTo>
                  <a:close/>
                </a:path>
                <a:path w="130810" h="73025">
                  <a:moveTo>
                    <a:pt x="55194" y="14033"/>
                  </a:moveTo>
                  <a:lnTo>
                    <a:pt x="47853" y="13373"/>
                  </a:lnTo>
                  <a:lnTo>
                    <a:pt x="47853" y="21031"/>
                  </a:lnTo>
                  <a:lnTo>
                    <a:pt x="55194" y="21704"/>
                  </a:lnTo>
                  <a:lnTo>
                    <a:pt x="55194" y="14033"/>
                  </a:lnTo>
                  <a:close/>
                </a:path>
                <a:path w="130810" h="73025">
                  <a:moveTo>
                    <a:pt x="55194" y="4483"/>
                  </a:moveTo>
                  <a:lnTo>
                    <a:pt x="47853" y="3810"/>
                  </a:lnTo>
                  <a:lnTo>
                    <a:pt x="47853" y="11480"/>
                  </a:lnTo>
                  <a:lnTo>
                    <a:pt x="55194" y="11785"/>
                  </a:lnTo>
                  <a:lnTo>
                    <a:pt x="55194" y="4483"/>
                  </a:lnTo>
                  <a:close/>
                </a:path>
                <a:path w="130810" h="73025">
                  <a:moveTo>
                    <a:pt x="64414" y="63474"/>
                  </a:moveTo>
                  <a:lnTo>
                    <a:pt x="57099" y="63169"/>
                  </a:lnTo>
                  <a:lnTo>
                    <a:pt x="57099" y="70472"/>
                  </a:lnTo>
                  <a:lnTo>
                    <a:pt x="64414" y="70789"/>
                  </a:lnTo>
                  <a:lnTo>
                    <a:pt x="64414" y="63474"/>
                  </a:lnTo>
                  <a:close/>
                </a:path>
                <a:path w="130810" h="73025">
                  <a:moveTo>
                    <a:pt x="64414" y="53898"/>
                  </a:moveTo>
                  <a:lnTo>
                    <a:pt x="57099" y="53238"/>
                  </a:lnTo>
                  <a:lnTo>
                    <a:pt x="57099" y="60896"/>
                  </a:lnTo>
                  <a:lnTo>
                    <a:pt x="64414" y="61214"/>
                  </a:lnTo>
                  <a:lnTo>
                    <a:pt x="64414" y="53898"/>
                  </a:lnTo>
                  <a:close/>
                </a:path>
                <a:path w="130810" h="73025">
                  <a:moveTo>
                    <a:pt x="64414" y="44030"/>
                  </a:moveTo>
                  <a:lnTo>
                    <a:pt x="57099" y="43688"/>
                  </a:lnTo>
                  <a:lnTo>
                    <a:pt x="57099" y="51028"/>
                  </a:lnTo>
                  <a:lnTo>
                    <a:pt x="64414" y="51333"/>
                  </a:lnTo>
                  <a:lnTo>
                    <a:pt x="64414" y="44030"/>
                  </a:lnTo>
                  <a:close/>
                </a:path>
                <a:path w="130810" h="73025">
                  <a:moveTo>
                    <a:pt x="64414" y="34455"/>
                  </a:moveTo>
                  <a:lnTo>
                    <a:pt x="57099" y="33807"/>
                  </a:lnTo>
                  <a:lnTo>
                    <a:pt x="57099" y="41452"/>
                  </a:lnTo>
                  <a:lnTo>
                    <a:pt x="64414" y="41783"/>
                  </a:lnTo>
                  <a:lnTo>
                    <a:pt x="64414" y="34455"/>
                  </a:lnTo>
                  <a:close/>
                </a:path>
                <a:path w="130810" h="73025">
                  <a:moveTo>
                    <a:pt x="64414" y="24536"/>
                  </a:moveTo>
                  <a:lnTo>
                    <a:pt x="57099" y="23914"/>
                  </a:lnTo>
                  <a:lnTo>
                    <a:pt x="57099" y="31584"/>
                  </a:lnTo>
                  <a:lnTo>
                    <a:pt x="64414" y="32207"/>
                  </a:lnTo>
                  <a:lnTo>
                    <a:pt x="64414" y="24536"/>
                  </a:lnTo>
                  <a:close/>
                </a:path>
                <a:path w="130810" h="73025">
                  <a:moveTo>
                    <a:pt x="64414" y="14973"/>
                  </a:moveTo>
                  <a:lnTo>
                    <a:pt x="57099" y="14363"/>
                  </a:lnTo>
                  <a:lnTo>
                    <a:pt x="57099" y="22021"/>
                  </a:lnTo>
                  <a:lnTo>
                    <a:pt x="64414" y="22326"/>
                  </a:lnTo>
                  <a:lnTo>
                    <a:pt x="64414" y="14973"/>
                  </a:lnTo>
                  <a:close/>
                </a:path>
                <a:path w="130810" h="73025">
                  <a:moveTo>
                    <a:pt x="64414" y="5092"/>
                  </a:moveTo>
                  <a:lnTo>
                    <a:pt x="57099" y="4483"/>
                  </a:lnTo>
                  <a:lnTo>
                    <a:pt x="57099" y="11785"/>
                  </a:lnTo>
                  <a:lnTo>
                    <a:pt x="64414" y="12763"/>
                  </a:lnTo>
                  <a:lnTo>
                    <a:pt x="64414" y="5092"/>
                  </a:lnTo>
                  <a:close/>
                </a:path>
                <a:path w="130810" h="73025">
                  <a:moveTo>
                    <a:pt x="73672" y="64109"/>
                  </a:moveTo>
                  <a:lnTo>
                    <a:pt x="66675" y="63779"/>
                  </a:lnTo>
                  <a:lnTo>
                    <a:pt x="66675" y="71145"/>
                  </a:lnTo>
                  <a:lnTo>
                    <a:pt x="73672" y="71767"/>
                  </a:lnTo>
                  <a:lnTo>
                    <a:pt x="73672" y="64109"/>
                  </a:lnTo>
                  <a:close/>
                </a:path>
                <a:path w="130810" h="73025">
                  <a:moveTo>
                    <a:pt x="73672" y="54216"/>
                  </a:moveTo>
                  <a:lnTo>
                    <a:pt x="66675" y="54216"/>
                  </a:lnTo>
                  <a:lnTo>
                    <a:pt x="66675" y="61569"/>
                  </a:lnTo>
                  <a:lnTo>
                    <a:pt x="73672" y="61899"/>
                  </a:lnTo>
                  <a:lnTo>
                    <a:pt x="73672" y="54216"/>
                  </a:lnTo>
                  <a:close/>
                </a:path>
                <a:path w="130810" h="73025">
                  <a:moveTo>
                    <a:pt x="73672" y="44958"/>
                  </a:moveTo>
                  <a:lnTo>
                    <a:pt x="66675" y="44335"/>
                  </a:lnTo>
                  <a:lnTo>
                    <a:pt x="66675" y="51638"/>
                  </a:lnTo>
                  <a:lnTo>
                    <a:pt x="73672" y="52311"/>
                  </a:lnTo>
                  <a:lnTo>
                    <a:pt x="73672" y="44958"/>
                  </a:lnTo>
                  <a:close/>
                </a:path>
                <a:path w="130810" h="73025">
                  <a:moveTo>
                    <a:pt x="73672" y="35090"/>
                  </a:moveTo>
                  <a:lnTo>
                    <a:pt x="66675" y="34772"/>
                  </a:lnTo>
                  <a:lnTo>
                    <a:pt x="66675" y="41783"/>
                  </a:lnTo>
                  <a:lnTo>
                    <a:pt x="73672" y="42443"/>
                  </a:lnTo>
                  <a:lnTo>
                    <a:pt x="73672" y="35090"/>
                  </a:lnTo>
                  <a:close/>
                </a:path>
                <a:path w="130810" h="73025">
                  <a:moveTo>
                    <a:pt x="73672" y="25514"/>
                  </a:moveTo>
                  <a:lnTo>
                    <a:pt x="66675" y="24892"/>
                  </a:lnTo>
                  <a:lnTo>
                    <a:pt x="66675" y="32194"/>
                  </a:lnTo>
                  <a:lnTo>
                    <a:pt x="73672" y="32867"/>
                  </a:lnTo>
                  <a:lnTo>
                    <a:pt x="73672" y="25514"/>
                  </a:lnTo>
                  <a:close/>
                </a:path>
                <a:path w="130810" h="73025">
                  <a:moveTo>
                    <a:pt x="73672" y="15633"/>
                  </a:moveTo>
                  <a:lnTo>
                    <a:pt x="66675" y="14960"/>
                  </a:lnTo>
                  <a:lnTo>
                    <a:pt x="66675" y="22326"/>
                  </a:lnTo>
                  <a:lnTo>
                    <a:pt x="73672" y="22948"/>
                  </a:lnTo>
                  <a:lnTo>
                    <a:pt x="73672" y="15633"/>
                  </a:lnTo>
                  <a:close/>
                </a:path>
                <a:path w="130810" h="73025">
                  <a:moveTo>
                    <a:pt x="73672" y="6070"/>
                  </a:moveTo>
                  <a:lnTo>
                    <a:pt x="66675" y="5384"/>
                  </a:lnTo>
                  <a:lnTo>
                    <a:pt x="66675" y="12763"/>
                  </a:lnTo>
                  <a:lnTo>
                    <a:pt x="73672" y="13373"/>
                  </a:lnTo>
                  <a:lnTo>
                    <a:pt x="73672" y="6070"/>
                  </a:lnTo>
                  <a:close/>
                </a:path>
                <a:path w="130810" h="73025">
                  <a:moveTo>
                    <a:pt x="82931" y="65062"/>
                  </a:moveTo>
                  <a:lnTo>
                    <a:pt x="75933" y="64401"/>
                  </a:lnTo>
                  <a:lnTo>
                    <a:pt x="75933" y="71755"/>
                  </a:lnTo>
                  <a:lnTo>
                    <a:pt x="82931" y="72059"/>
                  </a:lnTo>
                  <a:lnTo>
                    <a:pt x="82931" y="65062"/>
                  </a:lnTo>
                  <a:close/>
                </a:path>
                <a:path w="130810" h="73025">
                  <a:moveTo>
                    <a:pt x="82931" y="55206"/>
                  </a:moveTo>
                  <a:lnTo>
                    <a:pt x="75933" y="54533"/>
                  </a:lnTo>
                  <a:lnTo>
                    <a:pt x="75933" y="61899"/>
                  </a:lnTo>
                  <a:lnTo>
                    <a:pt x="82931" y="62509"/>
                  </a:lnTo>
                  <a:lnTo>
                    <a:pt x="82931" y="55206"/>
                  </a:lnTo>
                  <a:close/>
                </a:path>
                <a:path w="130810" h="73025">
                  <a:moveTo>
                    <a:pt x="82931" y="45275"/>
                  </a:moveTo>
                  <a:lnTo>
                    <a:pt x="75933" y="44945"/>
                  </a:lnTo>
                  <a:lnTo>
                    <a:pt x="75933" y="52311"/>
                  </a:lnTo>
                  <a:lnTo>
                    <a:pt x="82931" y="52616"/>
                  </a:lnTo>
                  <a:lnTo>
                    <a:pt x="82931" y="45275"/>
                  </a:lnTo>
                  <a:close/>
                </a:path>
                <a:path w="130810" h="73025">
                  <a:moveTo>
                    <a:pt x="82931" y="35699"/>
                  </a:moveTo>
                  <a:lnTo>
                    <a:pt x="75933" y="35090"/>
                  </a:lnTo>
                  <a:lnTo>
                    <a:pt x="75933" y="42735"/>
                  </a:lnTo>
                  <a:lnTo>
                    <a:pt x="82931" y="43040"/>
                  </a:lnTo>
                  <a:lnTo>
                    <a:pt x="82931" y="35699"/>
                  </a:lnTo>
                  <a:close/>
                </a:path>
                <a:path w="130810" h="73025">
                  <a:moveTo>
                    <a:pt x="82931" y="25831"/>
                  </a:moveTo>
                  <a:lnTo>
                    <a:pt x="75933" y="25514"/>
                  </a:lnTo>
                  <a:lnTo>
                    <a:pt x="75933" y="32880"/>
                  </a:lnTo>
                  <a:lnTo>
                    <a:pt x="82931" y="33502"/>
                  </a:lnTo>
                  <a:lnTo>
                    <a:pt x="82931" y="25831"/>
                  </a:lnTo>
                  <a:close/>
                </a:path>
                <a:path w="130810" h="73025">
                  <a:moveTo>
                    <a:pt x="82931" y="16560"/>
                  </a:moveTo>
                  <a:lnTo>
                    <a:pt x="75933" y="15938"/>
                  </a:lnTo>
                  <a:lnTo>
                    <a:pt x="75933" y="23291"/>
                  </a:lnTo>
                  <a:lnTo>
                    <a:pt x="82931" y="23914"/>
                  </a:lnTo>
                  <a:lnTo>
                    <a:pt x="82931" y="16560"/>
                  </a:lnTo>
                  <a:close/>
                </a:path>
                <a:path w="130810" h="73025">
                  <a:moveTo>
                    <a:pt x="82931" y="6692"/>
                  </a:moveTo>
                  <a:lnTo>
                    <a:pt x="75933" y="6070"/>
                  </a:lnTo>
                  <a:lnTo>
                    <a:pt x="75933" y="13373"/>
                  </a:lnTo>
                  <a:lnTo>
                    <a:pt x="82931" y="14033"/>
                  </a:lnTo>
                  <a:lnTo>
                    <a:pt x="82931" y="6692"/>
                  </a:lnTo>
                  <a:close/>
                </a:path>
                <a:path w="130810" h="73025">
                  <a:moveTo>
                    <a:pt x="92506" y="65392"/>
                  </a:moveTo>
                  <a:lnTo>
                    <a:pt x="85140" y="65062"/>
                  </a:lnTo>
                  <a:lnTo>
                    <a:pt x="85140" y="72072"/>
                  </a:lnTo>
                  <a:lnTo>
                    <a:pt x="92506" y="72732"/>
                  </a:lnTo>
                  <a:lnTo>
                    <a:pt x="92506" y="65392"/>
                  </a:lnTo>
                  <a:close/>
                </a:path>
                <a:path w="130810" h="73025">
                  <a:moveTo>
                    <a:pt x="92506" y="55816"/>
                  </a:moveTo>
                  <a:lnTo>
                    <a:pt x="85140" y="55194"/>
                  </a:lnTo>
                  <a:lnTo>
                    <a:pt x="85140" y="62496"/>
                  </a:lnTo>
                  <a:lnTo>
                    <a:pt x="92506" y="63157"/>
                  </a:lnTo>
                  <a:lnTo>
                    <a:pt x="92506" y="55816"/>
                  </a:lnTo>
                  <a:close/>
                </a:path>
                <a:path w="130810" h="73025">
                  <a:moveTo>
                    <a:pt x="92506" y="45923"/>
                  </a:moveTo>
                  <a:lnTo>
                    <a:pt x="85140" y="45618"/>
                  </a:lnTo>
                  <a:lnTo>
                    <a:pt x="85140" y="52933"/>
                  </a:lnTo>
                  <a:lnTo>
                    <a:pt x="92506" y="53238"/>
                  </a:lnTo>
                  <a:lnTo>
                    <a:pt x="92506" y="45923"/>
                  </a:lnTo>
                  <a:close/>
                </a:path>
                <a:path w="130810" h="73025">
                  <a:moveTo>
                    <a:pt x="92506" y="36372"/>
                  </a:moveTo>
                  <a:lnTo>
                    <a:pt x="85140" y="36055"/>
                  </a:lnTo>
                  <a:lnTo>
                    <a:pt x="85140" y="43370"/>
                  </a:lnTo>
                  <a:lnTo>
                    <a:pt x="92506" y="43688"/>
                  </a:lnTo>
                  <a:lnTo>
                    <a:pt x="92506" y="36372"/>
                  </a:lnTo>
                  <a:close/>
                </a:path>
                <a:path w="130810" h="73025">
                  <a:moveTo>
                    <a:pt x="92506" y="26809"/>
                  </a:moveTo>
                  <a:lnTo>
                    <a:pt x="85140" y="26123"/>
                  </a:lnTo>
                  <a:lnTo>
                    <a:pt x="85140" y="33489"/>
                  </a:lnTo>
                  <a:lnTo>
                    <a:pt x="92506" y="34112"/>
                  </a:lnTo>
                  <a:lnTo>
                    <a:pt x="92506" y="26809"/>
                  </a:lnTo>
                  <a:close/>
                </a:path>
                <a:path w="130810" h="73025">
                  <a:moveTo>
                    <a:pt x="92506" y="16916"/>
                  </a:moveTo>
                  <a:lnTo>
                    <a:pt x="85140" y="16560"/>
                  </a:lnTo>
                  <a:lnTo>
                    <a:pt x="85140" y="23914"/>
                  </a:lnTo>
                  <a:lnTo>
                    <a:pt x="92506" y="24231"/>
                  </a:lnTo>
                  <a:lnTo>
                    <a:pt x="92506" y="16916"/>
                  </a:lnTo>
                  <a:close/>
                </a:path>
                <a:path w="130810" h="73025">
                  <a:moveTo>
                    <a:pt x="92506" y="7683"/>
                  </a:moveTo>
                  <a:lnTo>
                    <a:pt x="85140" y="6692"/>
                  </a:lnTo>
                  <a:lnTo>
                    <a:pt x="85140" y="14363"/>
                  </a:lnTo>
                  <a:lnTo>
                    <a:pt x="92506" y="14973"/>
                  </a:lnTo>
                  <a:lnTo>
                    <a:pt x="92506" y="7683"/>
                  </a:lnTo>
                  <a:close/>
                </a:path>
                <a:path w="130810" h="73025">
                  <a:moveTo>
                    <a:pt x="130289" y="8750"/>
                  </a:moveTo>
                  <a:lnTo>
                    <a:pt x="122936" y="8128"/>
                  </a:lnTo>
                  <a:lnTo>
                    <a:pt x="122936" y="15786"/>
                  </a:lnTo>
                  <a:lnTo>
                    <a:pt x="130289" y="16090"/>
                  </a:lnTo>
                  <a:lnTo>
                    <a:pt x="130289" y="87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133610" y="1735924"/>
              <a:ext cx="1068070" cy="1549400"/>
            </a:xfrm>
            <a:custGeom>
              <a:avLst/>
              <a:gdLst/>
              <a:ahLst/>
              <a:cxnLst/>
              <a:rect l="l" t="t" r="r" b="b"/>
              <a:pathLst>
                <a:path w="1068070" h="1549400">
                  <a:moveTo>
                    <a:pt x="7353" y="1541005"/>
                  </a:moveTo>
                  <a:lnTo>
                    <a:pt x="0" y="1541322"/>
                  </a:lnTo>
                  <a:lnTo>
                    <a:pt x="0" y="1548993"/>
                  </a:lnTo>
                  <a:lnTo>
                    <a:pt x="7353" y="1548358"/>
                  </a:lnTo>
                  <a:lnTo>
                    <a:pt x="7353" y="1541005"/>
                  </a:lnTo>
                  <a:close/>
                </a:path>
                <a:path w="1068070" h="1549400">
                  <a:moveTo>
                    <a:pt x="982713" y="59613"/>
                  </a:moveTo>
                  <a:lnTo>
                    <a:pt x="975360" y="59613"/>
                  </a:lnTo>
                  <a:lnTo>
                    <a:pt x="975360" y="66649"/>
                  </a:lnTo>
                  <a:lnTo>
                    <a:pt x="982713" y="67271"/>
                  </a:lnTo>
                  <a:lnTo>
                    <a:pt x="982713" y="59613"/>
                  </a:lnTo>
                  <a:close/>
                </a:path>
                <a:path w="1068070" h="1549400">
                  <a:moveTo>
                    <a:pt x="982713" y="50063"/>
                  </a:moveTo>
                  <a:lnTo>
                    <a:pt x="975360" y="49441"/>
                  </a:lnTo>
                  <a:lnTo>
                    <a:pt x="975360" y="57099"/>
                  </a:lnTo>
                  <a:lnTo>
                    <a:pt x="982713" y="57721"/>
                  </a:lnTo>
                  <a:lnTo>
                    <a:pt x="982713" y="50063"/>
                  </a:lnTo>
                  <a:close/>
                </a:path>
                <a:path w="1068070" h="1549400">
                  <a:moveTo>
                    <a:pt x="982713" y="39865"/>
                  </a:moveTo>
                  <a:lnTo>
                    <a:pt x="975360" y="39560"/>
                  </a:lnTo>
                  <a:lnTo>
                    <a:pt x="975360" y="47218"/>
                  </a:lnTo>
                  <a:lnTo>
                    <a:pt x="982713" y="47523"/>
                  </a:lnTo>
                  <a:lnTo>
                    <a:pt x="982713" y="39865"/>
                  </a:lnTo>
                  <a:close/>
                </a:path>
                <a:path w="1068070" h="1549400">
                  <a:moveTo>
                    <a:pt x="982713" y="30302"/>
                  </a:moveTo>
                  <a:lnTo>
                    <a:pt x="975360" y="29679"/>
                  </a:lnTo>
                  <a:lnTo>
                    <a:pt x="975360" y="37299"/>
                  </a:lnTo>
                  <a:lnTo>
                    <a:pt x="982713" y="37960"/>
                  </a:lnTo>
                  <a:lnTo>
                    <a:pt x="982713" y="30302"/>
                  </a:lnTo>
                  <a:close/>
                </a:path>
                <a:path w="1068070" h="1549400">
                  <a:moveTo>
                    <a:pt x="982713" y="20421"/>
                  </a:moveTo>
                  <a:lnTo>
                    <a:pt x="975360" y="19748"/>
                  </a:lnTo>
                  <a:lnTo>
                    <a:pt x="975360" y="27419"/>
                  </a:lnTo>
                  <a:lnTo>
                    <a:pt x="982713" y="27724"/>
                  </a:lnTo>
                  <a:lnTo>
                    <a:pt x="982713" y="20421"/>
                  </a:lnTo>
                  <a:close/>
                </a:path>
                <a:path w="1068070" h="1549400">
                  <a:moveTo>
                    <a:pt x="982713" y="10553"/>
                  </a:moveTo>
                  <a:lnTo>
                    <a:pt x="975360" y="9867"/>
                  </a:lnTo>
                  <a:lnTo>
                    <a:pt x="975360" y="17233"/>
                  </a:lnTo>
                  <a:lnTo>
                    <a:pt x="982713" y="17843"/>
                  </a:lnTo>
                  <a:lnTo>
                    <a:pt x="982713" y="10553"/>
                  </a:lnTo>
                  <a:close/>
                </a:path>
                <a:path w="1068070" h="1549400">
                  <a:moveTo>
                    <a:pt x="982713" y="622"/>
                  </a:moveTo>
                  <a:lnTo>
                    <a:pt x="975360" y="0"/>
                  </a:lnTo>
                  <a:lnTo>
                    <a:pt x="975360" y="7658"/>
                  </a:lnTo>
                  <a:lnTo>
                    <a:pt x="982713" y="7962"/>
                  </a:lnTo>
                  <a:lnTo>
                    <a:pt x="982713" y="622"/>
                  </a:lnTo>
                  <a:close/>
                </a:path>
                <a:path w="1068070" h="1549400">
                  <a:moveTo>
                    <a:pt x="992289" y="60591"/>
                  </a:moveTo>
                  <a:lnTo>
                    <a:pt x="984923" y="59982"/>
                  </a:lnTo>
                  <a:lnTo>
                    <a:pt x="984923" y="67614"/>
                  </a:lnTo>
                  <a:lnTo>
                    <a:pt x="992289" y="67957"/>
                  </a:lnTo>
                  <a:lnTo>
                    <a:pt x="992289" y="60591"/>
                  </a:lnTo>
                  <a:close/>
                </a:path>
                <a:path w="1068070" h="1549400">
                  <a:moveTo>
                    <a:pt x="992289" y="50723"/>
                  </a:moveTo>
                  <a:lnTo>
                    <a:pt x="984923" y="50050"/>
                  </a:lnTo>
                  <a:lnTo>
                    <a:pt x="984923" y="57721"/>
                  </a:lnTo>
                  <a:lnTo>
                    <a:pt x="992289" y="58026"/>
                  </a:lnTo>
                  <a:lnTo>
                    <a:pt x="992289" y="50723"/>
                  </a:lnTo>
                  <a:close/>
                </a:path>
                <a:path w="1068070" h="1549400">
                  <a:moveTo>
                    <a:pt x="992289" y="40830"/>
                  </a:moveTo>
                  <a:lnTo>
                    <a:pt x="984923" y="40157"/>
                  </a:lnTo>
                  <a:lnTo>
                    <a:pt x="984923" y="47840"/>
                  </a:lnTo>
                  <a:lnTo>
                    <a:pt x="992289" y="48145"/>
                  </a:lnTo>
                  <a:lnTo>
                    <a:pt x="992289" y="40830"/>
                  </a:lnTo>
                  <a:close/>
                </a:path>
                <a:path w="1068070" h="1549400">
                  <a:moveTo>
                    <a:pt x="992289" y="30924"/>
                  </a:moveTo>
                  <a:lnTo>
                    <a:pt x="984923" y="30302"/>
                  </a:lnTo>
                  <a:lnTo>
                    <a:pt x="984923" y="37960"/>
                  </a:lnTo>
                  <a:lnTo>
                    <a:pt x="992289" y="38265"/>
                  </a:lnTo>
                  <a:lnTo>
                    <a:pt x="992289" y="30924"/>
                  </a:lnTo>
                  <a:close/>
                </a:path>
                <a:path w="1068070" h="1549400">
                  <a:moveTo>
                    <a:pt x="992289" y="21031"/>
                  </a:moveTo>
                  <a:lnTo>
                    <a:pt x="984923" y="20421"/>
                  </a:lnTo>
                  <a:lnTo>
                    <a:pt x="984923" y="28067"/>
                  </a:lnTo>
                  <a:lnTo>
                    <a:pt x="992289" y="28702"/>
                  </a:lnTo>
                  <a:lnTo>
                    <a:pt x="992289" y="21031"/>
                  </a:lnTo>
                  <a:close/>
                </a:path>
                <a:path w="1068070" h="1549400">
                  <a:moveTo>
                    <a:pt x="992289" y="11150"/>
                  </a:moveTo>
                  <a:lnTo>
                    <a:pt x="984923" y="10541"/>
                  </a:lnTo>
                  <a:lnTo>
                    <a:pt x="984923" y="18148"/>
                  </a:lnTo>
                  <a:lnTo>
                    <a:pt x="992289" y="18516"/>
                  </a:lnTo>
                  <a:lnTo>
                    <a:pt x="992289" y="11150"/>
                  </a:lnTo>
                  <a:close/>
                </a:path>
                <a:path w="1068070" h="1549400">
                  <a:moveTo>
                    <a:pt x="992289" y="1282"/>
                  </a:moveTo>
                  <a:lnTo>
                    <a:pt x="984923" y="622"/>
                  </a:lnTo>
                  <a:lnTo>
                    <a:pt x="984923" y="8293"/>
                  </a:lnTo>
                  <a:lnTo>
                    <a:pt x="992289" y="8940"/>
                  </a:lnTo>
                  <a:lnTo>
                    <a:pt x="992289" y="1282"/>
                  </a:lnTo>
                  <a:close/>
                </a:path>
                <a:path w="1068070" h="1549400">
                  <a:moveTo>
                    <a:pt x="1002157" y="61226"/>
                  </a:moveTo>
                  <a:lnTo>
                    <a:pt x="994486" y="60591"/>
                  </a:lnTo>
                  <a:lnTo>
                    <a:pt x="994486" y="68262"/>
                  </a:lnTo>
                  <a:lnTo>
                    <a:pt x="1002157" y="68567"/>
                  </a:lnTo>
                  <a:lnTo>
                    <a:pt x="1002157" y="61226"/>
                  </a:lnTo>
                  <a:close/>
                </a:path>
                <a:path w="1068070" h="1549400">
                  <a:moveTo>
                    <a:pt x="1002157" y="51333"/>
                  </a:moveTo>
                  <a:lnTo>
                    <a:pt x="994486" y="50723"/>
                  </a:lnTo>
                  <a:lnTo>
                    <a:pt x="994486" y="58026"/>
                  </a:lnTo>
                  <a:lnTo>
                    <a:pt x="1002157" y="58674"/>
                  </a:lnTo>
                  <a:lnTo>
                    <a:pt x="1002157" y="51333"/>
                  </a:lnTo>
                  <a:close/>
                </a:path>
                <a:path w="1068070" h="1549400">
                  <a:moveTo>
                    <a:pt x="1002157" y="41452"/>
                  </a:moveTo>
                  <a:lnTo>
                    <a:pt x="994486" y="40843"/>
                  </a:lnTo>
                  <a:lnTo>
                    <a:pt x="994486" y="48450"/>
                  </a:lnTo>
                  <a:lnTo>
                    <a:pt x="1002157" y="48818"/>
                  </a:lnTo>
                  <a:lnTo>
                    <a:pt x="1002157" y="41452"/>
                  </a:lnTo>
                  <a:close/>
                </a:path>
                <a:path w="1068070" h="1549400">
                  <a:moveTo>
                    <a:pt x="1002157" y="31597"/>
                  </a:moveTo>
                  <a:lnTo>
                    <a:pt x="994486" y="30924"/>
                  </a:lnTo>
                  <a:lnTo>
                    <a:pt x="994486" y="38582"/>
                  </a:lnTo>
                  <a:lnTo>
                    <a:pt x="1002157" y="39243"/>
                  </a:lnTo>
                  <a:lnTo>
                    <a:pt x="1002157" y="31597"/>
                  </a:lnTo>
                  <a:close/>
                </a:path>
                <a:path w="1068070" h="1549400">
                  <a:moveTo>
                    <a:pt x="1002157" y="22021"/>
                  </a:moveTo>
                  <a:lnTo>
                    <a:pt x="994486" y="21348"/>
                  </a:lnTo>
                  <a:lnTo>
                    <a:pt x="994486" y="28714"/>
                  </a:lnTo>
                  <a:lnTo>
                    <a:pt x="1002157" y="29324"/>
                  </a:lnTo>
                  <a:lnTo>
                    <a:pt x="1002157" y="22021"/>
                  </a:lnTo>
                  <a:close/>
                </a:path>
                <a:path w="1068070" h="1549400">
                  <a:moveTo>
                    <a:pt x="1002157" y="11785"/>
                  </a:moveTo>
                  <a:lnTo>
                    <a:pt x="994486" y="11455"/>
                  </a:lnTo>
                  <a:lnTo>
                    <a:pt x="994486" y="18821"/>
                  </a:lnTo>
                  <a:lnTo>
                    <a:pt x="1002157" y="19443"/>
                  </a:lnTo>
                  <a:lnTo>
                    <a:pt x="1002157" y="11785"/>
                  </a:lnTo>
                  <a:close/>
                </a:path>
                <a:path w="1068070" h="1549400">
                  <a:moveTo>
                    <a:pt x="1002157" y="2222"/>
                  </a:moveTo>
                  <a:lnTo>
                    <a:pt x="994486" y="1600"/>
                  </a:lnTo>
                  <a:lnTo>
                    <a:pt x="994486" y="8940"/>
                  </a:lnTo>
                  <a:lnTo>
                    <a:pt x="1002157" y="9563"/>
                  </a:lnTo>
                  <a:lnTo>
                    <a:pt x="1002157" y="2222"/>
                  </a:lnTo>
                  <a:close/>
                </a:path>
                <a:path w="1068070" h="1549400">
                  <a:moveTo>
                    <a:pt x="1011415" y="61556"/>
                  </a:moveTo>
                  <a:lnTo>
                    <a:pt x="1004049" y="61556"/>
                  </a:lnTo>
                  <a:lnTo>
                    <a:pt x="1004049" y="68567"/>
                  </a:lnTo>
                  <a:lnTo>
                    <a:pt x="1011415" y="69176"/>
                  </a:lnTo>
                  <a:lnTo>
                    <a:pt x="1011415" y="61556"/>
                  </a:lnTo>
                  <a:close/>
                </a:path>
                <a:path w="1068070" h="1549400">
                  <a:moveTo>
                    <a:pt x="1011415" y="51993"/>
                  </a:moveTo>
                  <a:lnTo>
                    <a:pt x="1004049" y="51333"/>
                  </a:lnTo>
                  <a:lnTo>
                    <a:pt x="1004049" y="59016"/>
                  </a:lnTo>
                  <a:lnTo>
                    <a:pt x="1011415" y="59626"/>
                  </a:lnTo>
                  <a:lnTo>
                    <a:pt x="1011415" y="51993"/>
                  </a:lnTo>
                  <a:close/>
                </a:path>
                <a:path w="1068070" h="1549400">
                  <a:moveTo>
                    <a:pt x="1011415" y="42075"/>
                  </a:moveTo>
                  <a:lnTo>
                    <a:pt x="1004049" y="41770"/>
                  </a:lnTo>
                  <a:lnTo>
                    <a:pt x="1004049" y="48818"/>
                  </a:lnTo>
                  <a:lnTo>
                    <a:pt x="1011415" y="49441"/>
                  </a:lnTo>
                  <a:lnTo>
                    <a:pt x="1011415" y="42075"/>
                  </a:lnTo>
                  <a:close/>
                </a:path>
                <a:path w="1068070" h="1549400">
                  <a:moveTo>
                    <a:pt x="1011415" y="32524"/>
                  </a:moveTo>
                  <a:lnTo>
                    <a:pt x="1004049" y="31889"/>
                  </a:lnTo>
                  <a:lnTo>
                    <a:pt x="1004049" y="39243"/>
                  </a:lnTo>
                  <a:lnTo>
                    <a:pt x="1011415" y="39865"/>
                  </a:lnTo>
                  <a:lnTo>
                    <a:pt x="1011415" y="32524"/>
                  </a:lnTo>
                  <a:close/>
                </a:path>
                <a:path w="1068070" h="1549400">
                  <a:moveTo>
                    <a:pt x="1011415" y="22326"/>
                  </a:moveTo>
                  <a:lnTo>
                    <a:pt x="1004049" y="22021"/>
                  </a:lnTo>
                  <a:lnTo>
                    <a:pt x="1004049" y="29324"/>
                  </a:lnTo>
                  <a:lnTo>
                    <a:pt x="1011415" y="29997"/>
                  </a:lnTo>
                  <a:lnTo>
                    <a:pt x="1011415" y="22326"/>
                  </a:lnTo>
                  <a:close/>
                </a:path>
                <a:path w="1068070" h="1549400">
                  <a:moveTo>
                    <a:pt x="1011415" y="12763"/>
                  </a:moveTo>
                  <a:lnTo>
                    <a:pt x="1004049" y="12141"/>
                  </a:lnTo>
                  <a:lnTo>
                    <a:pt x="1004049" y="19443"/>
                  </a:lnTo>
                  <a:lnTo>
                    <a:pt x="1011415" y="20421"/>
                  </a:lnTo>
                  <a:lnTo>
                    <a:pt x="1011415" y="12763"/>
                  </a:lnTo>
                  <a:close/>
                </a:path>
                <a:path w="1068070" h="1549400">
                  <a:moveTo>
                    <a:pt x="1011415" y="2870"/>
                  </a:moveTo>
                  <a:lnTo>
                    <a:pt x="1004049" y="2552"/>
                  </a:lnTo>
                  <a:lnTo>
                    <a:pt x="1004049" y="9550"/>
                  </a:lnTo>
                  <a:lnTo>
                    <a:pt x="1011415" y="10185"/>
                  </a:lnTo>
                  <a:lnTo>
                    <a:pt x="1011415" y="2870"/>
                  </a:lnTo>
                  <a:close/>
                </a:path>
                <a:path w="1068070" h="1549400">
                  <a:moveTo>
                    <a:pt x="1021003" y="62496"/>
                  </a:moveTo>
                  <a:lnTo>
                    <a:pt x="1013637" y="61887"/>
                  </a:lnTo>
                  <a:lnTo>
                    <a:pt x="1013637" y="69189"/>
                  </a:lnTo>
                  <a:lnTo>
                    <a:pt x="1021003" y="69862"/>
                  </a:lnTo>
                  <a:lnTo>
                    <a:pt x="1021003" y="62496"/>
                  </a:lnTo>
                  <a:close/>
                </a:path>
                <a:path w="1068070" h="1549400">
                  <a:moveTo>
                    <a:pt x="1021003" y="52616"/>
                  </a:moveTo>
                  <a:lnTo>
                    <a:pt x="1013637" y="52324"/>
                  </a:lnTo>
                  <a:lnTo>
                    <a:pt x="1013637" y="59613"/>
                  </a:lnTo>
                  <a:lnTo>
                    <a:pt x="1021003" y="59969"/>
                  </a:lnTo>
                  <a:lnTo>
                    <a:pt x="1021003" y="52616"/>
                  </a:lnTo>
                  <a:close/>
                </a:path>
                <a:path w="1068070" h="1549400">
                  <a:moveTo>
                    <a:pt x="1021003" y="42748"/>
                  </a:moveTo>
                  <a:lnTo>
                    <a:pt x="1013637" y="42075"/>
                  </a:lnTo>
                  <a:lnTo>
                    <a:pt x="1013637" y="49745"/>
                  </a:lnTo>
                  <a:lnTo>
                    <a:pt x="1021003" y="50419"/>
                  </a:lnTo>
                  <a:lnTo>
                    <a:pt x="1021003" y="42748"/>
                  </a:lnTo>
                  <a:close/>
                </a:path>
                <a:path w="1068070" h="1549400">
                  <a:moveTo>
                    <a:pt x="1021003" y="32867"/>
                  </a:moveTo>
                  <a:lnTo>
                    <a:pt x="1013637" y="32512"/>
                  </a:lnTo>
                  <a:lnTo>
                    <a:pt x="1013637" y="39865"/>
                  </a:lnTo>
                  <a:lnTo>
                    <a:pt x="1021003" y="40487"/>
                  </a:lnTo>
                  <a:lnTo>
                    <a:pt x="1021003" y="32867"/>
                  </a:lnTo>
                  <a:close/>
                </a:path>
                <a:path w="1068070" h="1549400">
                  <a:moveTo>
                    <a:pt x="1021003" y="23317"/>
                  </a:moveTo>
                  <a:lnTo>
                    <a:pt x="1013637" y="22631"/>
                  </a:lnTo>
                  <a:lnTo>
                    <a:pt x="1013637" y="29997"/>
                  </a:lnTo>
                  <a:lnTo>
                    <a:pt x="1021003" y="30619"/>
                  </a:lnTo>
                  <a:lnTo>
                    <a:pt x="1021003" y="23317"/>
                  </a:lnTo>
                  <a:close/>
                </a:path>
                <a:path w="1068070" h="1549400">
                  <a:moveTo>
                    <a:pt x="1021003" y="13385"/>
                  </a:moveTo>
                  <a:lnTo>
                    <a:pt x="1013637" y="13055"/>
                  </a:lnTo>
                  <a:lnTo>
                    <a:pt x="1013637" y="20421"/>
                  </a:lnTo>
                  <a:lnTo>
                    <a:pt x="1021003" y="20713"/>
                  </a:lnTo>
                  <a:lnTo>
                    <a:pt x="1021003" y="13385"/>
                  </a:lnTo>
                  <a:close/>
                </a:path>
                <a:path w="1068070" h="1549400">
                  <a:moveTo>
                    <a:pt x="1021003" y="3810"/>
                  </a:moveTo>
                  <a:lnTo>
                    <a:pt x="1013637" y="2882"/>
                  </a:lnTo>
                  <a:lnTo>
                    <a:pt x="1013637" y="10553"/>
                  </a:lnTo>
                  <a:lnTo>
                    <a:pt x="1021003" y="11163"/>
                  </a:lnTo>
                  <a:lnTo>
                    <a:pt x="1021003" y="3810"/>
                  </a:lnTo>
                  <a:close/>
                </a:path>
                <a:path w="1068070" h="1549400">
                  <a:moveTo>
                    <a:pt x="1030554" y="63157"/>
                  </a:moveTo>
                  <a:lnTo>
                    <a:pt x="1023213" y="62484"/>
                  </a:lnTo>
                  <a:lnTo>
                    <a:pt x="1023213" y="70167"/>
                  </a:lnTo>
                  <a:lnTo>
                    <a:pt x="1030554" y="70472"/>
                  </a:lnTo>
                  <a:lnTo>
                    <a:pt x="1030554" y="63157"/>
                  </a:lnTo>
                  <a:close/>
                </a:path>
                <a:path w="1068070" h="1549400">
                  <a:moveTo>
                    <a:pt x="1030554" y="53238"/>
                  </a:moveTo>
                  <a:lnTo>
                    <a:pt x="1023213" y="52616"/>
                  </a:lnTo>
                  <a:lnTo>
                    <a:pt x="1023213" y="59969"/>
                  </a:lnTo>
                  <a:lnTo>
                    <a:pt x="1030554" y="60591"/>
                  </a:lnTo>
                  <a:lnTo>
                    <a:pt x="1030554" y="53238"/>
                  </a:lnTo>
                  <a:close/>
                </a:path>
                <a:path w="1068070" h="1549400">
                  <a:moveTo>
                    <a:pt x="1030554" y="43675"/>
                  </a:moveTo>
                  <a:lnTo>
                    <a:pt x="1023213" y="43040"/>
                  </a:lnTo>
                  <a:lnTo>
                    <a:pt x="1023213" y="50419"/>
                  </a:lnTo>
                  <a:lnTo>
                    <a:pt x="1030554" y="50723"/>
                  </a:lnTo>
                  <a:lnTo>
                    <a:pt x="1030554" y="43675"/>
                  </a:lnTo>
                  <a:close/>
                </a:path>
                <a:path w="1068070" h="1549400">
                  <a:moveTo>
                    <a:pt x="1030554" y="33807"/>
                  </a:moveTo>
                  <a:lnTo>
                    <a:pt x="1023213" y="33172"/>
                  </a:lnTo>
                  <a:lnTo>
                    <a:pt x="1023213" y="40500"/>
                  </a:lnTo>
                  <a:lnTo>
                    <a:pt x="1030554" y="41148"/>
                  </a:lnTo>
                  <a:lnTo>
                    <a:pt x="1030554" y="33807"/>
                  </a:lnTo>
                  <a:close/>
                </a:path>
                <a:path w="1068070" h="1549400">
                  <a:moveTo>
                    <a:pt x="1030554" y="23926"/>
                  </a:moveTo>
                  <a:lnTo>
                    <a:pt x="1023213" y="23609"/>
                  </a:lnTo>
                  <a:lnTo>
                    <a:pt x="1023213" y="30924"/>
                  </a:lnTo>
                  <a:lnTo>
                    <a:pt x="1030554" y="31280"/>
                  </a:lnTo>
                  <a:lnTo>
                    <a:pt x="1030554" y="23926"/>
                  </a:lnTo>
                  <a:close/>
                </a:path>
                <a:path w="1068070" h="1549400">
                  <a:moveTo>
                    <a:pt x="1030554" y="14033"/>
                  </a:moveTo>
                  <a:lnTo>
                    <a:pt x="1023213" y="13385"/>
                  </a:lnTo>
                  <a:lnTo>
                    <a:pt x="1023213" y="21043"/>
                  </a:lnTo>
                  <a:lnTo>
                    <a:pt x="1030554" y="21704"/>
                  </a:lnTo>
                  <a:lnTo>
                    <a:pt x="1030554" y="14033"/>
                  </a:lnTo>
                  <a:close/>
                </a:path>
                <a:path w="1068070" h="1549400">
                  <a:moveTo>
                    <a:pt x="1030554" y="4483"/>
                  </a:moveTo>
                  <a:lnTo>
                    <a:pt x="1023213" y="3810"/>
                  </a:lnTo>
                  <a:lnTo>
                    <a:pt x="1023213" y="11468"/>
                  </a:lnTo>
                  <a:lnTo>
                    <a:pt x="1030554" y="11785"/>
                  </a:lnTo>
                  <a:lnTo>
                    <a:pt x="1030554" y="4483"/>
                  </a:lnTo>
                  <a:close/>
                </a:path>
                <a:path w="1068070" h="1549400">
                  <a:moveTo>
                    <a:pt x="1039774" y="63461"/>
                  </a:moveTo>
                  <a:lnTo>
                    <a:pt x="1032459" y="63157"/>
                  </a:lnTo>
                  <a:lnTo>
                    <a:pt x="1032459" y="70472"/>
                  </a:lnTo>
                  <a:lnTo>
                    <a:pt x="1039774" y="70764"/>
                  </a:lnTo>
                  <a:lnTo>
                    <a:pt x="1039774" y="63461"/>
                  </a:lnTo>
                  <a:close/>
                </a:path>
                <a:path w="1068070" h="1549400">
                  <a:moveTo>
                    <a:pt x="1039774" y="53911"/>
                  </a:moveTo>
                  <a:lnTo>
                    <a:pt x="1032459" y="53238"/>
                  </a:lnTo>
                  <a:lnTo>
                    <a:pt x="1032459" y="60909"/>
                  </a:lnTo>
                  <a:lnTo>
                    <a:pt x="1039774" y="61214"/>
                  </a:lnTo>
                  <a:lnTo>
                    <a:pt x="1039774" y="53911"/>
                  </a:lnTo>
                  <a:close/>
                </a:path>
                <a:path w="1068070" h="1549400">
                  <a:moveTo>
                    <a:pt x="1039774" y="44030"/>
                  </a:moveTo>
                  <a:lnTo>
                    <a:pt x="1032459" y="43675"/>
                  </a:lnTo>
                  <a:lnTo>
                    <a:pt x="1032459" y="51041"/>
                  </a:lnTo>
                  <a:lnTo>
                    <a:pt x="1039774" y="51333"/>
                  </a:lnTo>
                  <a:lnTo>
                    <a:pt x="1039774" y="44030"/>
                  </a:lnTo>
                  <a:close/>
                </a:path>
                <a:path w="1068070" h="1549400">
                  <a:moveTo>
                    <a:pt x="1039774" y="34455"/>
                  </a:moveTo>
                  <a:lnTo>
                    <a:pt x="1032459" y="33794"/>
                  </a:lnTo>
                  <a:lnTo>
                    <a:pt x="1032459" y="41452"/>
                  </a:lnTo>
                  <a:lnTo>
                    <a:pt x="1039774" y="41757"/>
                  </a:lnTo>
                  <a:lnTo>
                    <a:pt x="1039774" y="34455"/>
                  </a:lnTo>
                  <a:close/>
                </a:path>
                <a:path w="1068070" h="1549400">
                  <a:moveTo>
                    <a:pt x="1039774" y="24549"/>
                  </a:moveTo>
                  <a:lnTo>
                    <a:pt x="1032459" y="23926"/>
                  </a:lnTo>
                  <a:lnTo>
                    <a:pt x="1032459" y="31597"/>
                  </a:lnTo>
                  <a:lnTo>
                    <a:pt x="1039774" y="32207"/>
                  </a:lnTo>
                  <a:lnTo>
                    <a:pt x="1039774" y="24549"/>
                  </a:lnTo>
                  <a:close/>
                </a:path>
                <a:path w="1068070" h="1549400">
                  <a:moveTo>
                    <a:pt x="1039774" y="14960"/>
                  </a:moveTo>
                  <a:lnTo>
                    <a:pt x="1032459" y="14338"/>
                  </a:lnTo>
                  <a:lnTo>
                    <a:pt x="1032459" y="22009"/>
                  </a:lnTo>
                  <a:lnTo>
                    <a:pt x="1039774" y="22313"/>
                  </a:lnTo>
                  <a:lnTo>
                    <a:pt x="1039774" y="14960"/>
                  </a:lnTo>
                  <a:close/>
                </a:path>
                <a:path w="1068070" h="1549400">
                  <a:moveTo>
                    <a:pt x="1039774" y="5105"/>
                  </a:moveTo>
                  <a:lnTo>
                    <a:pt x="1032459" y="4483"/>
                  </a:lnTo>
                  <a:lnTo>
                    <a:pt x="1032459" y="11785"/>
                  </a:lnTo>
                  <a:lnTo>
                    <a:pt x="1039774" y="12763"/>
                  </a:lnTo>
                  <a:lnTo>
                    <a:pt x="1039774" y="5105"/>
                  </a:lnTo>
                  <a:close/>
                </a:path>
                <a:path w="1068070" h="1549400">
                  <a:moveTo>
                    <a:pt x="1049020" y="64096"/>
                  </a:moveTo>
                  <a:lnTo>
                    <a:pt x="1042022" y="63779"/>
                  </a:lnTo>
                  <a:lnTo>
                    <a:pt x="1042022" y="71145"/>
                  </a:lnTo>
                  <a:lnTo>
                    <a:pt x="1049020" y="71767"/>
                  </a:lnTo>
                  <a:lnTo>
                    <a:pt x="1049020" y="64096"/>
                  </a:lnTo>
                  <a:close/>
                </a:path>
                <a:path w="1068070" h="1549400">
                  <a:moveTo>
                    <a:pt x="1049020" y="54229"/>
                  </a:moveTo>
                  <a:lnTo>
                    <a:pt x="1042022" y="54229"/>
                  </a:lnTo>
                  <a:lnTo>
                    <a:pt x="1042022" y="61569"/>
                  </a:lnTo>
                  <a:lnTo>
                    <a:pt x="1049020" y="61887"/>
                  </a:lnTo>
                  <a:lnTo>
                    <a:pt x="1049020" y="54229"/>
                  </a:lnTo>
                  <a:close/>
                </a:path>
                <a:path w="1068070" h="1549400">
                  <a:moveTo>
                    <a:pt x="1049020" y="44958"/>
                  </a:moveTo>
                  <a:lnTo>
                    <a:pt x="1042022" y="44335"/>
                  </a:lnTo>
                  <a:lnTo>
                    <a:pt x="1042022" y="51638"/>
                  </a:lnTo>
                  <a:lnTo>
                    <a:pt x="1049020" y="52324"/>
                  </a:lnTo>
                  <a:lnTo>
                    <a:pt x="1049020" y="44958"/>
                  </a:lnTo>
                  <a:close/>
                </a:path>
                <a:path w="1068070" h="1549400">
                  <a:moveTo>
                    <a:pt x="1049020" y="35090"/>
                  </a:moveTo>
                  <a:lnTo>
                    <a:pt x="1042022" y="34772"/>
                  </a:lnTo>
                  <a:lnTo>
                    <a:pt x="1042022" y="41770"/>
                  </a:lnTo>
                  <a:lnTo>
                    <a:pt x="1049020" y="42443"/>
                  </a:lnTo>
                  <a:lnTo>
                    <a:pt x="1049020" y="35090"/>
                  </a:lnTo>
                  <a:close/>
                </a:path>
                <a:path w="1068070" h="1549400">
                  <a:moveTo>
                    <a:pt x="1049020" y="25514"/>
                  </a:moveTo>
                  <a:lnTo>
                    <a:pt x="1042022" y="24892"/>
                  </a:lnTo>
                  <a:lnTo>
                    <a:pt x="1042022" y="32194"/>
                  </a:lnTo>
                  <a:lnTo>
                    <a:pt x="1049020" y="32867"/>
                  </a:lnTo>
                  <a:lnTo>
                    <a:pt x="1049020" y="25514"/>
                  </a:lnTo>
                  <a:close/>
                </a:path>
                <a:path w="1068070" h="1549400">
                  <a:moveTo>
                    <a:pt x="1049020" y="15633"/>
                  </a:moveTo>
                  <a:lnTo>
                    <a:pt x="1042022" y="14960"/>
                  </a:lnTo>
                  <a:lnTo>
                    <a:pt x="1042022" y="22326"/>
                  </a:lnTo>
                  <a:lnTo>
                    <a:pt x="1049020" y="22948"/>
                  </a:lnTo>
                  <a:lnTo>
                    <a:pt x="1049020" y="15633"/>
                  </a:lnTo>
                  <a:close/>
                </a:path>
                <a:path w="1068070" h="1549400">
                  <a:moveTo>
                    <a:pt x="1049020" y="6057"/>
                  </a:moveTo>
                  <a:lnTo>
                    <a:pt x="1042022" y="5397"/>
                  </a:lnTo>
                  <a:lnTo>
                    <a:pt x="1042022" y="12750"/>
                  </a:lnTo>
                  <a:lnTo>
                    <a:pt x="1049020" y="13373"/>
                  </a:lnTo>
                  <a:lnTo>
                    <a:pt x="1049020" y="6057"/>
                  </a:lnTo>
                  <a:close/>
                </a:path>
                <a:path w="1068070" h="1549400">
                  <a:moveTo>
                    <a:pt x="1058278" y="65074"/>
                  </a:moveTo>
                  <a:lnTo>
                    <a:pt x="1051280" y="64401"/>
                  </a:lnTo>
                  <a:lnTo>
                    <a:pt x="1051280" y="71767"/>
                  </a:lnTo>
                  <a:lnTo>
                    <a:pt x="1058278" y="72059"/>
                  </a:lnTo>
                  <a:lnTo>
                    <a:pt x="1058278" y="65074"/>
                  </a:lnTo>
                  <a:close/>
                </a:path>
                <a:path w="1068070" h="1549400">
                  <a:moveTo>
                    <a:pt x="1058278" y="55206"/>
                  </a:moveTo>
                  <a:lnTo>
                    <a:pt x="1051280" y="54533"/>
                  </a:lnTo>
                  <a:lnTo>
                    <a:pt x="1051280" y="61887"/>
                  </a:lnTo>
                  <a:lnTo>
                    <a:pt x="1058278" y="62496"/>
                  </a:lnTo>
                  <a:lnTo>
                    <a:pt x="1058278" y="55206"/>
                  </a:lnTo>
                  <a:close/>
                </a:path>
                <a:path w="1068070" h="1549400">
                  <a:moveTo>
                    <a:pt x="1058278" y="45275"/>
                  </a:moveTo>
                  <a:lnTo>
                    <a:pt x="1051280" y="44945"/>
                  </a:lnTo>
                  <a:lnTo>
                    <a:pt x="1051280" y="52324"/>
                  </a:lnTo>
                  <a:lnTo>
                    <a:pt x="1058278" y="52616"/>
                  </a:lnTo>
                  <a:lnTo>
                    <a:pt x="1058278" y="45275"/>
                  </a:lnTo>
                  <a:close/>
                </a:path>
                <a:path w="1068070" h="1549400">
                  <a:moveTo>
                    <a:pt x="1058278" y="35712"/>
                  </a:moveTo>
                  <a:lnTo>
                    <a:pt x="1051280" y="35077"/>
                  </a:lnTo>
                  <a:lnTo>
                    <a:pt x="1051280" y="42748"/>
                  </a:lnTo>
                  <a:lnTo>
                    <a:pt x="1058278" y="43040"/>
                  </a:lnTo>
                  <a:lnTo>
                    <a:pt x="1058278" y="35712"/>
                  </a:lnTo>
                  <a:close/>
                </a:path>
                <a:path w="1068070" h="1549400">
                  <a:moveTo>
                    <a:pt x="1058278" y="25831"/>
                  </a:moveTo>
                  <a:lnTo>
                    <a:pt x="1051280" y="25501"/>
                  </a:lnTo>
                  <a:lnTo>
                    <a:pt x="1051280" y="32867"/>
                  </a:lnTo>
                  <a:lnTo>
                    <a:pt x="1058278" y="33489"/>
                  </a:lnTo>
                  <a:lnTo>
                    <a:pt x="1058278" y="25831"/>
                  </a:lnTo>
                  <a:close/>
                </a:path>
                <a:path w="1068070" h="1549400">
                  <a:moveTo>
                    <a:pt x="1058278" y="16548"/>
                  </a:moveTo>
                  <a:lnTo>
                    <a:pt x="1051280" y="15938"/>
                  </a:lnTo>
                  <a:lnTo>
                    <a:pt x="1051280" y="23304"/>
                  </a:lnTo>
                  <a:lnTo>
                    <a:pt x="1058278" y="23926"/>
                  </a:lnTo>
                  <a:lnTo>
                    <a:pt x="1058278" y="16548"/>
                  </a:lnTo>
                  <a:close/>
                </a:path>
                <a:path w="1068070" h="1549400">
                  <a:moveTo>
                    <a:pt x="1058278" y="6692"/>
                  </a:moveTo>
                  <a:lnTo>
                    <a:pt x="1051280" y="6057"/>
                  </a:lnTo>
                  <a:lnTo>
                    <a:pt x="1051280" y="13385"/>
                  </a:lnTo>
                  <a:lnTo>
                    <a:pt x="1058278" y="14033"/>
                  </a:lnTo>
                  <a:lnTo>
                    <a:pt x="1058278" y="6692"/>
                  </a:lnTo>
                  <a:close/>
                </a:path>
                <a:path w="1068070" h="1549400">
                  <a:moveTo>
                    <a:pt x="1067866" y="65379"/>
                  </a:moveTo>
                  <a:lnTo>
                    <a:pt x="1060500" y="65074"/>
                  </a:lnTo>
                  <a:lnTo>
                    <a:pt x="1060500" y="72072"/>
                  </a:lnTo>
                  <a:lnTo>
                    <a:pt x="1067866" y="72745"/>
                  </a:lnTo>
                  <a:lnTo>
                    <a:pt x="1067866" y="65379"/>
                  </a:lnTo>
                  <a:close/>
                </a:path>
                <a:path w="1068070" h="1549400">
                  <a:moveTo>
                    <a:pt x="1067866" y="55803"/>
                  </a:moveTo>
                  <a:lnTo>
                    <a:pt x="1060500" y="55194"/>
                  </a:lnTo>
                  <a:lnTo>
                    <a:pt x="1060500" y="62484"/>
                  </a:lnTo>
                  <a:lnTo>
                    <a:pt x="1067866" y="63157"/>
                  </a:lnTo>
                  <a:lnTo>
                    <a:pt x="1067866" y="55803"/>
                  </a:lnTo>
                  <a:close/>
                </a:path>
                <a:path w="1068070" h="1549400">
                  <a:moveTo>
                    <a:pt x="1067866" y="45923"/>
                  </a:moveTo>
                  <a:lnTo>
                    <a:pt x="1060500" y="45631"/>
                  </a:lnTo>
                  <a:lnTo>
                    <a:pt x="1060500" y="52933"/>
                  </a:lnTo>
                  <a:lnTo>
                    <a:pt x="1067866" y="53238"/>
                  </a:lnTo>
                  <a:lnTo>
                    <a:pt x="1067866" y="45923"/>
                  </a:lnTo>
                  <a:close/>
                </a:path>
                <a:path w="1068070" h="1549400">
                  <a:moveTo>
                    <a:pt x="1067866" y="36360"/>
                  </a:moveTo>
                  <a:lnTo>
                    <a:pt x="1060500" y="36055"/>
                  </a:lnTo>
                  <a:lnTo>
                    <a:pt x="1060500" y="43370"/>
                  </a:lnTo>
                  <a:lnTo>
                    <a:pt x="1067866" y="43675"/>
                  </a:lnTo>
                  <a:lnTo>
                    <a:pt x="1067866" y="36360"/>
                  </a:lnTo>
                  <a:close/>
                </a:path>
                <a:path w="1068070" h="1549400">
                  <a:moveTo>
                    <a:pt x="1067866" y="26809"/>
                  </a:moveTo>
                  <a:lnTo>
                    <a:pt x="1060500" y="26123"/>
                  </a:lnTo>
                  <a:lnTo>
                    <a:pt x="1060500" y="33489"/>
                  </a:lnTo>
                  <a:lnTo>
                    <a:pt x="1067866" y="34112"/>
                  </a:lnTo>
                  <a:lnTo>
                    <a:pt x="1067866" y="26809"/>
                  </a:lnTo>
                  <a:close/>
                </a:path>
                <a:path w="1068070" h="1549400">
                  <a:moveTo>
                    <a:pt x="1067866" y="16916"/>
                  </a:moveTo>
                  <a:lnTo>
                    <a:pt x="1060500" y="16548"/>
                  </a:lnTo>
                  <a:lnTo>
                    <a:pt x="1060500" y="23926"/>
                  </a:lnTo>
                  <a:lnTo>
                    <a:pt x="1067866" y="24231"/>
                  </a:lnTo>
                  <a:lnTo>
                    <a:pt x="1067866" y="16916"/>
                  </a:lnTo>
                  <a:close/>
                </a:path>
                <a:path w="1068070" h="1549400">
                  <a:moveTo>
                    <a:pt x="1067866" y="7670"/>
                  </a:moveTo>
                  <a:lnTo>
                    <a:pt x="1060500" y="6692"/>
                  </a:lnTo>
                  <a:lnTo>
                    <a:pt x="1060500" y="14351"/>
                  </a:lnTo>
                  <a:lnTo>
                    <a:pt x="1067866" y="14973"/>
                  </a:lnTo>
                  <a:lnTo>
                    <a:pt x="1067866" y="76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133610" y="3212172"/>
              <a:ext cx="128270" cy="73025"/>
            </a:xfrm>
            <a:custGeom>
              <a:avLst/>
              <a:gdLst/>
              <a:ahLst/>
              <a:cxnLst/>
              <a:rect l="l" t="t" r="r" b="b"/>
              <a:pathLst>
                <a:path w="128270" h="73025">
                  <a:moveTo>
                    <a:pt x="7353" y="64757"/>
                  </a:moveTo>
                  <a:lnTo>
                    <a:pt x="0" y="65074"/>
                  </a:lnTo>
                  <a:lnTo>
                    <a:pt x="0" y="72745"/>
                  </a:lnTo>
                  <a:lnTo>
                    <a:pt x="7353" y="72110"/>
                  </a:lnTo>
                  <a:lnTo>
                    <a:pt x="7353" y="64757"/>
                  </a:lnTo>
                  <a:close/>
                </a:path>
                <a:path w="128270" h="73025">
                  <a:moveTo>
                    <a:pt x="7353" y="54876"/>
                  </a:moveTo>
                  <a:lnTo>
                    <a:pt x="0" y="55499"/>
                  </a:lnTo>
                  <a:lnTo>
                    <a:pt x="0" y="62865"/>
                  </a:lnTo>
                  <a:lnTo>
                    <a:pt x="7353" y="62191"/>
                  </a:lnTo>
                  <a:lnTo>
                    <a:pt x="7353" y="54876"/>
                  </a:lnTo>
                  <a:close/>
                </a:path>
                <a:path w="128270" h="73025">
                  <a:moveTo>
                    <a:pt x="7353" y="45008"/>
                  </a:moveTo>
                  <a:lnTo>
                    <a:pt x="0" y="45326"/>
                  </a:lnTo>
                  <a:lnTo>
                    <a:pt x="0" y="52984"/>
                  </a:lnTo>
                  <a:lnTo>
                    <a:pt x="7353" y="52311"/>
                  </a:lnTo>
                  <a:lnTo>
                    <a:pt x="7353" y="45008"/>
                  </a:lnTo>
                  <a:close/>
                </a:path>
                <a:path w="128270" h="73025">
                  <a:moveTo>
                    <a:pt x="7353" y="34785"/>
                  </a:moveTo>
                  <a:lnTo>
                    <a:pt x="0" y="35433"/>
                  </a:lnTo>
                  <a:lnTo>
                    <a:pt x="0" y="43065"/>
                  </a:lnTo>
                  <a:lnTo>
                    <a:pt x="7353" y="42443"/>
                  </a:lnTo>
                  <a:lnTo>
                    <a:pt x="7353" y="34785"/>
                  </a:lnTo>
                  <a:close/>
                </a:path>
                <a:path w="128270" h="73025">
                  <a:moveTo>
                    <a:pt x="7353" y="25222"/>
                  </a:moveTo>
                  <a:lnTo>
                    <a:pt x="0" y="25514"/>
                  </a:lnTo>
                  <a:lnTo>
                    <a:pt x="0" y="33172"/>
                  </a:lnTo>
                  <a:lnTo>
                    <a:pt x="7353" y="32867"/>
                  </a:lnTo>
                  <a:lnTo>
                    <a:pt x="7353" y="25222"/>
                  </a:lnTo>
                  <a:close/>
                </a:path>
                <a:path w="128270" h="73025">
                  <a:moveTo>
                    <a:pt x="7353" y="15024"/>
                  </a:moveTo>
                  <a:lnTo>
                    <a:pt x="0" y="15646"/>
                  </a:lnTo>
                  <a:lnTo>
                    <a:pt x="0" y="23304"/>
                  </a:lnTo>
                  <a:lnTo>
                    <a:pt x="7353" y="22682"/>
                  </a:lnTo>
                  <a:lnTo>
                    <a:pt x="7353" y="15024"/>
                  </a:lnTo>
                  <a:close/>
                </a:path>
                <a:path w="128270" h="73025">
                  <a:moveTo>
                    <a:pt x="7353" y="5448"/>
                  </a:moveTo>
                  <a:lnTo>
                    <a:pt x="0" y="6070"/>
                  </a:lnTo>
                  <a:lnTo>
                    <a:pt x="0" y="13106"/>
                  </a:lnTo>
                  <a:lnTo>
                    <a:pt x="7353" y="13106"/>
                  </a:lnTo>
                  <a:lnTo>
                    <a:pt x="7353" y="5448"/>
                  </a:lnTo>
                  <a:close/>
                </a:path>
                <a:path w="128270" h="73025">
                  <a:moveTo>
                    <a:pt x="16916" y="63817"/>
                  </a:moveTo>
                  <a:lnTo>
                    <a:pt x="9563" y="64452"/>
                  </a:lnTo>
                  <a:lnTo>
                    <a:pt x="9563" y="72123"/>
                  </a:lnTo>
                  <a:lnTo>
                    <a:pt x="16916" y="71462"/>
                  </a:lnTo>
                  <a:lnTo>
                    <a:pt x="16916" y="63817"/>
                  </a:lnTo>
                  <a:close/>
                </a:path>
                <a:path w="128270" h="73025">
                  <a:moveTo>
                    <a:pt x="16916" y="54229"/>
                  </a:moveTo>
                  <a:lnTo>
                    <a:pt x="9563" y="54584"/>
                  </a:lnTo>
                  <a:lnTo>
                    <a:pt x="9563" y="62191"/>
                  </a:lnTo>
                  <a:lnTo>
                    <a:pt x="16916" y="61582"/>
                  </a:lnTo>
                  <a:lnTo>
                    <a:pt x="16916" y="54229"/>
                  </a:lnTo>
                  <a:close/>
                </a:path>
                <a:path w="128270" h="73025">
                  <a:moveTo>
                    <a:pt x="16916" y="44043"/>
                  </a:moveTo>
                  <a:lnTo>
                    <a:pt x="9563" y="44665"/>
                  </a:lnTo>
                  <a:lnTo>
                    <a:pt x="9563" y="52311"/>
                  </a:lnTo>
                  <a:lnTo>
                    <a:pt x="16916" y="51701"/>
                  </a:lnTo>
                  <a:lnTo>
                    <a:pt x="16916" y="44043"/>
                  </a:lnTo>
                  <a:close/>
                </a:path>
                <a:path w="128270" h="73025">
                  <a:moveTo>
                    <a:pt x="16916" y="34467"/>
                  </a:moveTo>
                  <a:lnTo>
                    <a:pt x="9563" y="34772"/>
                  </a:lnTo>
                  <a:lnTo>
                    <a:pt x="9563" y="42430"/>
                  </a:lnTo>
                  <a:lnTo>
                    <a:pt x="16916" y="41808"/>
                  </a:lnTo>
                  <a:lnTo>
                    <a:pt x="16916" y="34467"/>
                  </a:lnTo>
                  <a:close/>
                </a:path>
                <a:path w="128270" h="73025">
                  <a:moveTo>
                    <a:pt x="16916" y="24587"/>
                  </a:moveTo>
                  <a:lnTo>
                    <a:pt x="9563" y="24892"/>
                  </a:lnTo>
                  <a:lnTo>
                    <a:pt x="9563" y="32562"/>
                  </a:lnTo>
                  <a:lnTo>
                    <a:pt x="16916" y="31915"/>
                  </a:lnTo>
                  <a:lnTo>
                    <a:pt x="16916" y="24587"/>
                  </a:lnTo>
                  <a:close/>
                </a:path>
                <a:path w="128270" h="73025">
                  <a:moveTo>
                    <a:pt x="16916" y="14693"/>
                  </a:moveTo>
                  <a:lnTo>
                    <a:pt x="9563" y="15024"/>
                  </a:lnTo>
                  <a:lnTo>
                    <a:pt x="9563" y="22682"/>
                  </a:lnTo>
                  <a:lnTo>
                    <a:pt x="16916" y="22021"/>
                  </a:lnTo>
                  <a:lnTo>
                    <a:pt x="16916" y="14693"/>
                  </a:lnTo>
                  <a:close/>
                </a:path>
                <a:path w="128270" h="73025">
                  <a:moveTo>
                    <a:pt x="16916" y="4775"/>
                  </a:moveTo>
                  <a:lnTo>
                    <a:pt x="9563" y="5130"/>
                  </a:lnTo>
                  <a:lnTo>
                    <a:pt x="9563" y="12763"/>
                  </a:lnTo>
                  <a:lnTo>
                    <a:pt x="16916" y="12153"/>
                  </a:lnTo>
                  <a:lnTo>
                    <a:pt x="16916" y="4775"/>
                  </a:lnTo>
                  <a:close/>
                </a:path>
                <a:path w="128270" h="73025">
                  <a:moveTo>
                    <a:pt x="26797" y="63169"/>
                  </a:moveTo>
                  <a:lnTo>
                    <a:pt x="19126" y="63804"/>
                  </a:lnTo>
                  <a:lnTo>
                    <a:pt x="19126" y="71145"/>
                  </a:lnTo>
                  <a:lnTo>
                    <a:pt x="26797" y="70510"/>
                  </a:lnTo>
                  <a:lnTo>
                    <a:pt x="26797" y="63169"/>
                  </a:lnTo>
                  <a:close/>
                </a:path>
                <a:path w="128270" h="73025">
                  <a:moveTo>
                    <a:pt x="26797" y="53289"/>
                  </a:moveTo>
                  <a:lnTo>
                    <a:pt x="19126" y="53911"/>
                  </a:lnTo>
                  <a:lnTo>
                    <a:pt x="19126" y="61264"/>
                  </a:lnTo>
                  <a:lnTo>
                    <a:pt x="26797" y="60960"/>
                  </a:lnTo>
                  <a:lnTo>
                    <a:pt x="26797" y="53289"/>
                  </a:lnTo>
                  <a:close/>
                </a:path>
                <a:path w="128270" h="73025">
                  <a:moveTo>
                    <a:pt x="26797" y="43408"/>
                  </a:moveTo>
                  <a:lnTo>
                    <a:pt x="19126" y="44030"/>
                  </a:lnTo>
                  <a:lnTo>
                    <a:pt x="19126" y="51384"/>
                  </a:lnTo>
                  <a:lnTo>
                    <a:pt x="26797" y="50711"/>
                  </a:lnTo>
                  <a:lnTo>
                    <a:pt x="26797" y="43408"/>
                  </a:lnTo>
                  <a:close/>
                </a:path>
                <a:path w="128270" h="73025">
                  <a:moveTo>
                    <a:pt x="26797" y="33515"/>
                  </a:moveTo>
                  <a:lnTo>
                    <a:pt x="19126" y="34150"/>
                  </a:lnTo>
                  <a:lnTo>
                    <a:pt x="19126" y="41821"/>
                  </a:lnTo>
                  <a:lnTo>
                    <a:pt x="26797" y="41148"/>
                  </a:lnTo>
                  <a:lnTo>
                    <a:pt x="26797" y="33515"/>
                  </a:lnTo>
                  <a:close/>
                </a:path>
                <a:path w="128270" h="73025">
                  <a:moveTo>
                    <a:pt x="26797" y="23926"/>
                  </a:moveTo>
                  <a:lnTo>
                    <a:pt x="19126" y="24269"/>
                  </a:lnTo>
                  <a:lnTo>
                    <a:pt x="19126" y="31902"/>
                  </a:lnTo>
                  <a:lnTo>
                    <a:pt x="26797" y="31267"/>
                  </a:lnTo>
                  <a:lnTo>
                    <a:pt x="26797" y="23926"/>
                  </a:lnTo>
                  <a:close/>
                </a:path>
                <a:path w="128270" h="73025">
                  <a:moveTo>
                    <a:pt x="26797" y="14058"/>
                  </a:moveTo>
                  <a:lnTo>
                    <a:pt x="19126" y="14693"/>
                  </a:lnTo>
                  <a:lnTo>
                    <a:pt x="19126" y="22021"/>
                  </a:lnTo>
                  <a:lnTo>
                    <a:pt x="26797" y="21399"/>
                  </a:lnTo>
                  <a:lnTo>
                    <a:pt x="26797" y="14058"/>
                  </a:lnTo>
                  <a:close/>
                </a:path>
                <a:path w="128270" h="73025">
                  <a:moveTo>
                    <a:pt x="26797" y="4165"/>
                  </a:moveTo>
                  <a:lnTo>
                    <a:pt x="19126" y="4483"/>
                  </a:lnTo>
                  <a:lnTo>
                    <a:pt x="19126" y="12141"/>
                  </a:lnTo>
                  <a:lnTo>
                    <a:pt x="26797" y="11506"/>
                  </a:lnTo>
                  <a:lnTo>
                    <a:pt x="26797" y="4165"/>
                  </a:lnTo>
                  <a:close/>
                </a:path>
                <a:path w="128270" h="73025">
                  <a:moveTo>
                    <a:pt x="36068" y="62547"/>
                  </a:moveTo>
                  <a:lnTo>
                    <a:pt x="28702" y="63169"/>
                  </a:lnTo>
                  <a:lnTo>
                    <a:pt x="28702" y="70167"/>
                  </a:lnTo>
                  <a:lnTo>
                    <a:pt x="36068" y="69862"/>
                  </a:lnTo>
                  <a:lnTo>
                    <a:pt x="36068" y="62547"/>
                  </a:lnTo>
                  <a:close/>
                </a:path>
                <a:path w="128270" h="73025">
                  <a:moveTo>
                    <a:pt x="36068" y="52311"/>
                  </a:moveTo>
                  <a:lnTo>
                    <a:pt x="28702" y="53289"/>
                  </a:lnTo>
                  <a:lnTo>
                    <a:pt x="28702" y="60604"/>
                  </a:lnTo>
                  <a:lnTo>
                    <a:pt x="36068" y="59969"/>
                  </a:lnTo>
                  <a:lnTo>
                    <a:pt x="36068" y="52311"/>
                  </a:lnTo>
                  <a:close/>
                </a:path>
                <a:path w="128270" h="73025">
                  <a:moveTo>
                    <a:pt x="36068" y="42748"/>
                  </a:moveTo>
                  <a:lnTo>
                    <a:pt x="28702" y="43421"/>
                  </a:lnTo>
                  <a:lnTo>
                    <a:pt x="28702" y="50711"/>
                  </a:lnTo>
                  <a:lnTo>
                    <a:pt x="36068" y="50431"/>
                  </a:lnTo>
                  <a:lnTo>
                    <a:pt x="36068" y="42748"/>
                  </a:lnTo>
                  <a:close/>
                </a:path>
                <a:path w="128270" h="73025">
                  <a:moveTo>
                    <a:pt x="36068" y="32867"/>
                  </a:moveTo>
                  <a:lnTo>
                    <a:pt x="28702" y="33502"/>
                  </a:lnTo>
                  <a:lnTo>
                    <a:pt x="28702" y="40843"/>
                  </a:lnTo>
                  <a:lnTo>
                    <a:pt x="36068" y="40208"/>
                  </a:lnTo>
                  <a:lnTo>
                    <a:pt x="36068" y="32867"/>
                  </a:lnTo>
                  <a:close/>
                </a:path>
                <a:path w="128270" h="73025">
                  <a:moveTo>
                    <a:pt x="36068" y="23304"/>
                  </a:moveTo>
                  <a:lnTo>
                    <a:pt x="28702" y="23926"/>
                  </a:lnTo>
                  <a:lnTo>
                    <a:pt x="28702" y="30962"/>
                  </a:lnTo>
                  <a:lnTo>
                    <a:pt x="36068" y="30657"/>
                  </a:lnTo>
                  <a:lnTo>
                    <a:pt x="36068" y="23304"/>
                  </a:lnTo>
                  <a:close/>
                </a:path>
                <a:path w="128270" h="73025">
                  <a:moveTo>
                    <a:pt x="36068" y="13106"/>
                  </a:moveTo>
                  <a:lnTo>
                    <a:pt x="28702" y="13728"/>
                  </a:lnTo>
                  <a:lnTo>
                    <a:pt x="28702" y="21399"/>
                  </a:lnTo>
                  <a:lnTo>
                    <a:pt x="36068" y="20739"/>
                  </a:lnTo>
                  <a:lnTo>
                    <a:pt x="36068" y="13106"/>
                  </a:lnTo>
                  <a:close/>
                </a:path>
                <a:path w="128270" h="73025">
                  <a:moveTo>
                    <a:pt x="36068" y="3543"/>
                  </a:moveTo>
                  <a:lnTo>
                    <a:pt x="28702" y="4165"/>
                  </a:lnTo>
                  <a:lnTo>
                    <a:pt x="28702" y="11176"/>
                  </a:lnTo>
                  <a:lnTo>
                    <a:pt x="36068" y="11176"/>
                  </a:lnTo>
                  <a:lnTo>
                    <a:pt x="36068" y="3543"/>
                  </a:lnTo>
                  <a:close/>
                </a:path>
                <a:path w="128270" h="73025">
                  <a:moveTo>
                    <a:pt x="45618" y="61569"/>
                  </a:moveTo>
                  <a:lnTo>
                    <a:pt x="38265" y="62191"/>
                  </a:lnTo>
                  <a:lnTo>
                    <a:pt x="38265" y="69862"/>
                  </a:lnTo>
                  <a:lnTo>
                    <a:pt x="45618" y="68910"/>
                  </a:lnTo>
                  <a:lnTo>
                    <a:pt x="45618" y="61569"/>
                  </a:lnTo>
                  <a:close/>
                </a:path>
                <a:path w="128270" h="73025">
                  <a:moveTo>
                    <a:pt x="45618" y="52006"/>
                  </a:moveTo>
                  <a:lnTo>
                    <a:pt x="38265" y="52311"/>
                  </a:lnTo>
                  <a:lnTo>
                    <a:pt x="38265" y="59664"/>
                  </a:lnTo>
                  <a:lnTo>
                    <a:pt x="45618" y="59359"/>
                  </a:lnTo>
                  <a:lnTo>
                    <a:pt x="45618" y="52006"/>
                  </a:lnTo>
                  <a:close/>
                </a:path>
                <a:path w="128270" h="73025">
                  <a:moveTo>
                    <a:pt x="45618" y="42138"/>
                  </a:moveTo>
                  <a:lnTo>
                    <a:pt x="38265" y="42748"/>
                  </a:lnTo>
                  <a:lnTo>
                    <a:pt x="38265" y="50114"/>
                  </a:lnTo>
                  <a:lnTo>
                    <a:pt x="45618" y="49441"/>
                  </a:lnTo>
                  <a:lnTo>
                    <a:pt x="45618" y="42138"/>
                  </a:lnTo>
                  <a:close/>
                </a:path>
                <a:path w="128270" h="73025">
                  <a:moveTo>
                    <a:pt x="45618" y="32245"/>
                  </a:moveTo>
                  <a:lnTo>
                    <a:pt x="38265" y="32867"/>
                  </a:lnTo>
                  <a:lnTo>
                    <a:pt x="38265" y="40220"/>
                  </a:lnTo>
                  <a:lnTo>
                    <a:pt x="45618" y="39865"/>
                  </a:lnTo>
                  <a:lnTo>
                    <a:pt x="45618" y="32245"/>
                  </a:lnTo>
                  <a:close/>
                </a:path>
                <a:path w="128270" h="73025">
                  <a:moveTo>
                    <a:pt x="45618" y="22326"/>
                  </a:moveTo>
                  <a:lnTo>
                    <a:pt x="38265" y="22999"/>
                  </a:lnTo>
                  <a:lnTo>
                    <a:pt x="38265" y="30657"/>
                  </a:lnTo>
                  <a:lnTo>
                    <a:pt x="45618" y="29997"/>
                  </a:lnTo>
                  <a:lnTo>
                    <a:pt x="45618" y="22326"/>
                  </a:lnTo>
                  <a:close/>
                </a:path>
                <a:path w="128270" h="73025">
                  <a:moveTo>
                    <a:pt x="45618" y="12763"/>
                  </a:moveTo>
                  <a:lnTo>
                    <a:pt x="38265" y="13106"/>
                  </a:lnTo>
                  <a:lnTo>
                    <a:pt x="38265" y="20421"/>
                  </a:lnTo>
                  <a:lnTo>
                    <a:pt x="45618" y="20104"/>
                  </a:lnTo>
                  <a:lnTo>
                    <a:pt x="45618" y="12763"/>
                  </a:lnTo>
                  <a:close/>
                </a:path>
                <a:path w="128270" h="73025">
                  <a:moveTo>
                    <a:pt x="45618" y="2895"/>
                  </a:moveTo>
                  <a:lnTo>
                    <a:pt x="38265" y="3543"/>
                  </a:lnTo>
                  <a:lnTo>
                    <a:pt x="38265" y="10858"/>
                  </a:lnTo>
                  <a:lnTo>
                    <a:pt x="45618" y="10236"/>
                  </a:lnTo>
                  <a:lnTo>
                    <a:pt x="45618" y="2895"/>
                  </a:lnTo>
                  <a:close/>
                </a:path>
                <a:path w="128270" h="73025">
                  <a:moveTo>
                    <a:pt x="55181" y="60972"/>
                  </a:moveTo>
                  <a:lnTo>
                    <a:pt x="47828" y="61264"/>
                  </a:lnTo>
                  <a:lnTo>
                    <a:pt x="47828" y="68922"/>
                  </a:lnTo>
                  <a:lnTo>
                    <a:pt x="55181" y="68275"/>
                  </a:lnTo>
                  <a:lnTo>
                    <a:pt x="55181" y="60972"/>
                  </a:lnTo>
                  <a:close/>
                </a:path>
                <a:path w="128270" h="73025">
                  <a:moveTo>
                    <a:pt x="55181" y="51041"/>
                  </a:moveTo>
                  <a:lnTo>
                    <a:pt x="47828" y="51689"/>
                  </a:lnTo>
                  <a:lnTo>
                    <a:pt x="47828" y="59359"/>
                  </a:lnTo>
                  <a:lnTo>
                    <a:pt x="55181" y="58699"/>
                  </a:lnTo>
                  <a:lnTo>
                    <a:pt x="55181" y="51041"/>
                  </a:lnTo>
                  <a:close/>
                </a:path>
                <a:path w="128270" h="73025">
                  <a:moveTo>
                    <a:pt x="55181" y="41465"/>
                  </a:moveTo>
                  <a:lnTo>
                    <a:pt x="47828" y="41821"/>
                  </a:lnTo>
                  <a:lnTo>
                    <a:pt x="47828" y="49123"/>
                  </a:lnTo>
                  <a:lnTo>
                    <a:pt x="55181" y="48831"/>
                  </a:lnTo>
                  <a:lnTo>
                    <a:pt x="55181" y="41465"/>
                  </a:lnTo>
                  <a:close/>
                </a:path>
                <a:path w="128270" h="73025">
                  <a:moveTo>
                    <a:pt x="55181" y="31584"/>
                  </a:moveTo>
                  <a:lnTo>
                    <a:pt x="47828" y="32245"/>
                  </a:lnTo>
                  <a:lnTo>
                    <a:pt x="47828" y="39535"/>
                  </a:lnTo>
                  <a:lnTo>
                    <a:pt x="55181" y="38938"/>
                  </a:lnTo>
                  <a:lnTo>
                    <a:pt x="55181" y="31584"/>
                  </a:lnTo>
                  <a:close/>
                </a:path>
                <a:path w="128270" h="73025">
                  <a:moveTo>
                    <a:pt x="55181" y="22021"/>
                  </a:moveTo>
                  <a:lnTo>
                    <a:pt x="47828" y="22326"/>
                  </a:lnTo>
                  <a:lnTo>
                    <a:pt x="47828" y="29679"/>
                  </a:lnTo>
                  <a:lnTo>
                    <a:pt x="55181" y="29057"/>
                  </a:lnTo>
                  <a:lnTo>
                    <a:pt x="55181" y="22021"/>
                  </a:lnTo>
                  <a:close/>
                </a:path>
                <a:path w="128270" h="73025">
                  <a:moveTo>
                    <a:pt x="55181" y="12141"/>
                  </a:moveTo>
                  <a:lnTo>
                    <a:pt x="47828" y="12763"/>
                  </a:lnTo>
                  <a:lnTo>
                    <a:pt x="47828" y="20104"/>
                  </a:lnTo>
                  <a:lnTo>
                    <a:pt x="55181" y="19494"/>
                  </a:lnTo>
                  <a:lnTo>
                    <a:pt x="55181" y="12141"/>
                  </a:lnTo>
                  <a:close/>
                </a:path>
                <a:path w="128270" h="73025">
                  <a:moveTo>
                    <a:pt x="55181" y="2260"/>
                  </a:moveTo>
                  <a:lnTo>
                    <a:pt x="47828" y="2565"/>
                  </a:lnTo>
                  <a:lnTo>
                    <a:pt x="47828" y="10236"/>
                  </a:lnTo>
                  <a:lnTo>
                    <a:pt x="55181" y="9575"/>
                  </a:lnTo>
                  <a:lnTo>
                    <a:pt x="55181" y="2260"/>
                  </a:lnTo>
                  <a:close/>
                </a:path>
                <a:path w="128270" h="73025">
                  <a:moveTo>
                    <a:pt x="64401" y="59982"/>
                  </a:moveTo>
                  <a:lnTo>
                    <a:pt x="57099" y="60960"/>
                  </a:lnTo>
                  <a:lnTo>
                    <a:pt x="57099" y="68262"/>
                  </a:lnTo>
                  <a:lnTo>
                    <a:pt x="64401" y="67640"/>
                  </a:lnTo>
                  <a:lnTo>
                    <a:pt x="64401" y="59982"/>
                  </a:lnTo>
                  <a:close/>
                </a:path>
                <a:path w="128270" h="73025">
                  <a:moveTo>
                    <a:pt x="64401" y="50419"/>
                  </a:moveTo>
                  <a:lnTo>
                    <a:pt x="57099" y="50711"/>
                  </a:lnTo>
                  <a:lnTo>
                    <a:pt x="57099" y="58394"/>
                  </a:lnTo>
                  <a:lnTo>
                    <a:pt x="64401" y="57759"/>
                  </a:lnTo>
                  <a:lnTo>
                    <a:pt x="64401" y="50419"/>
                  </a:lnTo>
                  <a:close/>
                </a:path>
                <a:path w="128270" h="73025">
                  <a:moveTo>
                    <a:pt x="64401" y="40551"/>
                  </a:moveTo>
                  <a:lnTo>
                    <a:pt x="57099" y="41148"/>
                  </a:lnTo>
                  <a:lnTo>
                    <a:pt x="57099" y="48831"/>
                  </a:lnTo>
                  <a:lnTo>
                    <a:pt x="64401" y="48196"/>
                  </a:lnTo>
                  <a:lnTo>
                    <a:pt x="64401" y="40551"/>
                  </a:lnTo>
                  <a:close/>
                </a:path>
                <a:path w="128270" h="73025">
                  <a:moveTo>
                    <a:pt x="64401" y="30975"/>
                  </a:moveTo>
                  <a:lnTo>
                    <a:pt x="57099" y="31267"/>
                  </a:lnTo>
                  <a:lnTo>
                    <a:pt x="57099" y="38950"/>
                  </a:lnTo>
                  <a:lnTo>
                    <a:pt x="64401" y="38277"/>
                  </a:lnTo>
                  <a:lnTo>
                    <a:pt x="64401" y="30975"/>
                  </a:lnTo>
                  <a:close/>
                </a:path>
                <a:path w="128270" h="73025">
                  <a:moveTo>
                    <a:pt x="64401" y="21412"/>
                  </a:moveTo>
                  <a:lnTo>
                    <a:pt x="57099" y="21704"/>
                  </a:lnTo>
                  <a:lnTo>
                    <a:pt x="57099" y="29070"/>
                  </a:lnTo>
                  <a:lnTo>
                    <a:pt x="64401" y="28727"/>
                  </a:lnTo>
                  <a:lnTo>
                    <a:pt x="64401" y="21412"/>
                  </a:lnTo>
                  <a:close/>
                </a:path>
                <a:path w="128270" h="73025">
                  <a:moveTo>
                    <a:pt x="64401" y="11518"/>
                  </a:moveTo>
                  <a:lnTo>
                    <a:pt x="57099" y="11823"/>
                  </a:lnTo>
                  <a:lnTo>
                    <a:pt x="57099" y="19494"/>
                  </a:lnTo>
                  <a:lnTo>
                    <a:pt x="64401" y="18834"/>
                  </a:lnTo>
                  <a:lnTo>
                    <a:pt x="64401" y="11518"/>
                  </a:lnTo>
                  <a:close/>
                </a:path>
                <a:path w="128270" h="73025">
                  <a:moveTo>
                    <a:pt x="64401" y="1968"/>
                  </a:moveTo>
                  <a:lnTo>
                    <a:pt x="57099" y="2260"/>
                  </a:lnTo>
                  <a:lnTo>
                    <a:pt x="57099" y="9575"/>
                  </a:lnTo>
                  <a:lnTo>
                    <a:pt x="64401" y="9283"/>
                  </a:lnTo>
                  <a:lnTo>
                    <a:pt x="64401" y="1968"/>
                  </a:lnTo>
                  <a:close/>
                </a:path>
                <a:path w="128270" h="73025">
                  <a:moveTo>
                    <a:pt x="73672" y="59359"/>
                  </a:moveTo>
                  <a:lnTo>
                    <a:pt x="66662" y="59982"/>
                  </a:lnTo>
                  <a:lnTo>
                    <a:pt x="66662" y="67348"/>
                  </a:lnTo>
                  <a:lnTo>
                    <a:pt x="73672" y="66675"/>
                  </a:lnTo>
                  <a:lnTo>
                    <a:pt x="73672" y="59359"/>
                  </a:lnTo>
                  <a:close/>
                </a:path>
                <a:path w="128270" h="73025">
                  <a:moveTo>
                    <a:pt x="73672" y="49784"/>
                  </a:moveTo>
                  <a:lnTo>
                    <a:pt x="66662" y="50419"/>
                  </a:lnTo>
                  <a:lnTo>
                    <a:pt x="66662" y="57759"/>
                  </a:lnTo>
                  <a:lnTo>
                    <a:pt x="73672" y="57099"/>
                  </a:lnTo>
                  <a:lnTo>
                    <a:pt x="73672" y="49784"/>
                  </a:lnTo>
                  <a:close/>
                </a:path>
                <a:path w="128270" h="73025">
                  <a:moveTo>
                    <a:pt x="73672" y="39865"/>
                  </a:moveTo>
                  <a:lnTo>
                    <a:pt x="66662" y="40551"/>
                  </a:lnTo>
                  <a:lnTo>
                    <a:pt x="66662" y="47840"/>
                  </a:lnTo>
                  <a:lnTo>
                    <a:pt x="73672" y="47231"/>
                  </a:lnTo>
                  <a:lnTo>
                    <a:pt x="73672" y="39865"/>
                  </a:lnTo>
                  <a:close/>
                </a:path>
                <a:path w="128270" h="73025">
                  <a:moveTo>
                    <a:pt x="73672" y="30314"/>
                  </a:moveTo>
                  <a:lnTo>
                    <a:pt x="66662" y="30975"/>
                  </a:lnTo>
                  <a:lnTo>
                    <a:pt x="66662" y="37973"/>
                  </a:lnTo>
                  <a:lnTo>
                    <a:pt x="73672" y="37655"/>
                  </a:lnTo>
                  <a:lnTo>
                    <a:pt x="73672" y="30314"/>
                  </a:lnTo>
                  <a:close/>
                </a:path>
                <a:path w="128270" h="73025">
                  <a:moveTo>
                    <a:pt x="73672" y="20421"/>
                  </a:moveTo>
                  <a:lnTo>
                    <a:pt x="66662" y="21094"/>
                  </a:lnTo>
                  <a:lnTo>
                    <a:pt x="66662" y="28397"/>
                  </a:lnTo>
                  <a:lnTo>
                    <a:pt x="73672" y="27787"/>
                  </a:lnTo>
                  <a:lnTo>
                    <a:pt x="73672" y="20421"/>
                  </a:lnTo>
                  <a:close/>
                </a:path>
                <a:path w="128270" h="73025">
                  <a:moveTo>
                    <a:pt x="73672" y="10858"/>
                  </a:moveTo>
                  <a:lnTo>
                    <a:pt x="66662" y="11176"/>
                  </a:lnTo>
                  <a:lnTo>
                    <a:pt x="66662" y="18516"/>
                  </a:lnTo>
                  <a:lnTo>
                    <a:pt x="73672" y="18516"/>
                  </a:lnTo>
                  <a:lnTo>
                    <a:pt x="73672" y="10858"/>
                  </a:lnTo>
                  <a:close/>
                </a:path>
                <a:path w="128270" h="73025">
                  <a:moveTo>
                    <a:pt x="73672" y="977"/>
                  </a:moveTo>
                  <a:lnTo>
                    <a:pt x="66662" y="1600"/>
                  </a:lnTo>
                  <a:lnTo>
                    <a:pt x="66662" y="8953"/>
                  </a:lnTo>
                  <a:lnTo>
                    <a:pt x="73672" y="8648"/>
                  </a:lnTo>
                  <a:lnTo>
                    <a:pt x="73672" y="977"/>
                  </a:lnTo>
                  <a:close/>
                </a:path>
                <a:path w="128270" h="73025">
                  <a:moveTo>
                    <a:pt x="82931" y="58699"/>
                  </a:moveTo>
                  <a:lnTo>
                    <a:pt x="75933" y="59359"/>
                  </a:lnTo>
                  <a:lnTo>
                    <a:pt x="75933" y="66675"/>
                  </a:lnTo>
                  <a:lnTo>
                    <a:pt x="82931" y="66040"/>
                  </a:lnTo>
                  <a:lnTo>
                    <a:pt x="82931" y="58699"/>
                  </a:lnTo>
                  <a:close/>
                </a:path>
                <a:path w="128270" h="73025">
                  <a:moveTo>
                    <a:pt x="82931" y="48818"/>
                  </a:moveTo>
                  <a:lnTo>
                    <a:pt x="75933" y="49441"/>
                  </a:lnTo>
                  <a:lnTo>
                    <a:pt x="75933" y="56794"/>
                  </a:lnTo>
                  <a:lnTo>
                    <a:pt x="82931" y="56172"/>
                  </a:lnTo>
                  <a:lnTo>
                    <a:pt x="82931" y="48818"/>
                  </a:lnTo>
                  <a:close/>
                </a:path>
                <a:path w="128270" h="73025">
                  <a:moveTo>
                    <a:pt x="82931" y="39255"/>
                  </a:moveTo>
                  <a:lnTo>
                    <a:pt x="75933" y="39865"/>
                  </a:lnTo>
                  <a:lnTo>
                    <a:pt x="75933" y="47244"/>
                  </a:lnTo>
                  <a:lnTo>
                    <a:pt x="82931" y="46913"/>
                  </a:lnTo>
                  <a:lnTo>
                    <a:pt x="82931" y="39255"/>
                  </a:lnTo>
                  <a:close/>
                </a:path>
                <a:path w="128270" h="73025">
                  <a:moveTo>
                    <a:pt x="82931" y="29679"/>
                  </a:moveTo>
                  <a:lnTo>
                    <a:pt x="75933" y="29997"/>
                  </a:lnTo>
                  <a:lnTo>
                    <a:pt x="75933" y="37655"/>
                  </a:lnTo>
                  <a:lnTo>
                    <a:pt x="82931" y="37020"/>
                  </a:lnTo>
                  <a:lnTo>
                    <a:pt x="82931" y="29679"/>
                  </a:lnTo>
                  <a:close/>
                </a:path>
                <a:path w="128270" h="73025">
                  <a:moveTo>
                    <a:pt x="82931" y="20104"/>
                  </a:moveTo>
                  <a:lnTo>
                    <a:pt x="75933" y="20421"/>
                  </a:lnTo>
                  <a:lnTo>
                    <a:pt x="75933" y="27800"/>
                  </a:lnTo>
                  <a:lnTo>
                    <a:pt x="82931" y="27457"/>
                  </a:lnTo>
                  <a:lnTo>
                    <a:pt x="82931" y="20104"/>
                  </a:lnTo>
                  <a:close/>
                </a:path>
                <a:path w="128270" h="73025">
                  <a:moveTo>
                    <a:pt x="82931" y="10236"/>
                  </a:moveTo>
                  <a:lnTo>
                    <a:pt x="75933" y="10858"/>
                  </a:lnTo>
                  <a:lnTo>
                    <a:pt x="75933" y="18224"/>
                  </a:lnTo>
                  <a:lnTo>
                    <a:pt x="82931" y="17538"/>
                  </a:lnTo>
                  <a:lnTo>
                    <a:pt x="82931" y="10236"/>
                  </a:lnTo>
                  <a:close/>
                </a:path>
                <a:path w="128270" h="73025">
                  <a:moveTo>
                    <a:pt x="82931" y="660"/>
                  </a:moveTo>
                  <a:lnTo>
                    <a:pt x="75933" y="965"/>
                  </a:lnTo>
                  <a:lnTo>
                    <a:pt x="75933" y="8331"/>
                  </a:lnTo>
                  <a:lnTo>
                    <a:pt x="82931" y="7670"/>
                  </a:lnTo>
                  <a:lnTo>
                    <a:pt x="82931" y="660"/>
                  </a:lnTo>
                  <a:close/>
                </a:path>
                <a:path w="128270" h="73025">
                  <a:moveTo>
                    <a:pt x="92494" y="57772"/>
                  </a:moveTo>
                  <a:lnTo>
                    <a:pt x="85140" y="58394"/>
                  </a:lnTo>
                  <a:lnTo>
                    <a:pt x="85140" y="66040"/>
                  </a:lnTo>
                  <a:lnTo>
                    <a:pt x="92494" y="65074"/>
                  </a:lnTo>
                  <a:lnTo>
                    <a:pt x="92494" y="57772"/>
                  </a:lnTo>
                  <a:close/>
                </a:path>
                <a:path w="128270" h="73025">
                  <a:moveTo>
                    <a:pt x="92494" y="48514"/>
                  </a:moveTo>
                  <a:lnTo>
                    <a:pt x="85140" y="48818"/>
                  </a:lnTo>
                  <a:lnTo>
                    <a:pt x="85140" y="56172"/>
                  </a:lnTo>
                  <a:lnTo>
                    <a:pt x="92494" y="55829"/>
                  </a:lnTo>
                  <a:lnTo>
                    <a:pt x="92494" y="48514"/>
                  </a:lnTo>
                  <a:close/>
                </a:path>
                <a:path w="128270" h="73025">
                  <a:moveTo>
                    <a:pt x="92494" y="38633"/>
                  </a:moveTo>
                  <a:lnTo>
                    <a:pt x="85140" y="39255"/>
                  </a:lnTo>
                  <a:lnTo>
                    <a:pt x="85140" y="46596"/>
                  </a:lnTo>
                  <a:lnTo>
                    <a:pt x="92494" y="45935"/>
                  </a:lnTo>
                  <a:lnTo>
                    <a:pt x="92494" y="38633"/>
                  </a:lnTo>
                  <a:close/>
                </a:path>
                <a:path w="128270" h="73025">
                  <a:moveTo>
                    <a:pt x="92494" y="29070"/>
                  </a:moveTo>
                  <a:lnTo>
                    <a:pt x="85140" y="29375"/>
                  </a:lnTo>
                  <a:lnTo>
                    <a:pt x="85140" y="36677"/>
                  </a:lnTo>
                  <a:lnTo>
                    <a:pt x="92494" y="36385"/>
                  </a:lnTo>
                  <a:lnTo>
                    <a:pt x="92494" y="29070"/>
                  </a:lnTo>
                  <a:close/>
                </a:path>
                <a:path w="128270" h="73025">
                  <a:moveTo>
                    <a:pt x="92494" y="19494"/>
                  </a:moveTo>
                  <a:lnTo>
                    <a:pt x="85140" y="19812"/>
                  </a:lnTo>
                  <a:lnTo>
                    <a:pt x="85140" y="27114"/>
                  </a:lnTo>
                  <a:lnTo>
                    <a:pt x="92494" y="26809"/>
                  </a:lnTo>
                  <a:lnTo>
                    <a:pt x="92494" y="19494"/>
                  </a:lnTo>
                  <a:close/>
                </a:path>
                <a:path w="128270" h="73025">
                  <a:moveTo>
                    <a:pt x="92494" y="9575"/>
                  </a:moveTo>
                  <a:lnTo>
                    <a:pt x="85140" y="10236"/>
                  </a:lnTo>
                  <a:lnTo>
                    <a:pt x="85140" y="17538"/>
                  </a:lnTo>
                  <a:lnTo>
                    <a:pt x="92494" y="16929"/>
                  </a:lnTo>
                  <a:lnTo>
                    <a:pt x="92494" y="9575"/>
                  </a:lnTo>
                  <a:close/>
                </a:path>
                <a:path w="128270" h="73025">
                  <a:moveTo>
                    <a:pt x="92494" y="0"/>
                  </a:moveTo>
                  <a:lnTo>
                    <a:pt x="85140" y="660"/>
                  </a:lnTo>
                  <a:lnTo>
                    <a:pt x="85140" y="7683"/>
                  </a:lnTo>
                  <a:lnTo>
                    <a:pt x="92494" y="7353"/>
                  </a:lnTo>
                  <a:lnTo>
                    <a:pt x="92494" y="0"/>
                  </a:lnTo>
                  <a:close/>
                </a:path>
                <a:path w="128270" h="73025">
                  <a:moveTo>
                    <a:pt x="128257" y="50558"/>
                  </a:moveTo>
                  <a:lnTo>
                    <a:pt x="120891" y="50850"/>
                  </a:lnTo>
                  <a:lnTo>
                    <a:pt x="120891" y="58521"/>
                  </a:lnTo>
                  <a:lnTo>
                    <a:pt x="128257" y="57899"/>
                  </a:lnTo>
                  <a:lnTo>
                    <a:pt x="128257" y="505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54502" y="3197948"/>
              <a:ext cx="126364" cy="73025"/>
            </a:xfrm>
            <a:custGeom>
              <a:avLst/>
              <a:gdLst/>
              <a:ahLst/>
              <a:cxnLst/>
              <a:rect l="l" t="t" r="r" b="b"/>
              <a:pathLst>
                <a:path w="126364" h="73025">
                  <a:moveTo>
                    <a:pt x="7366" y="64782"/>
                  </a:moveTo>
                  <a:lnTo>
                    <a:pt x="0" y="65074"/>
                  </a:lnTo>
                  <a:lnTo>
                    <a:pt x="0" y="72745"/>
                  </a:lnTo>
                  <a:lnTo>
                    <a:pt x="7366" y="72123"/>
                  </a:lnTo>
                  <a:lnTo>
                    <a:pt x="7366" y="64782"/>
                  </a:lnTo>
                  <a:close/>
                </a:path>
                <a:path w="126364" h="73025">
                  <a:moveTo>
                    <a:pt x="7366" y="54876"/>
                  </a:moveTo>
                  <a:lnTo>
                    <a:pt x="0" y="55511"/>
                  </a:lnTo>
                  <a:lnTo>
                    <a:pt x="0" y="62852"/>
                  </a:lnTo>
                  <a:lnTo>
                    <a:pt x="7366" y="62204"/>
                  </a:lnTo>
                  <a:lnTo>
                    <a:pt x="7366" y="54876"/>
                  </a:lnTo>
                  <a:close/>
                </a:path>
                <a:path w="126364" h="73025">
                  <a:moveTo>
                    <a:pt x="7366" y="45008"/>
                  </a:moveTo>
                  <a:lnTo>
                    <a:pt x="0" y="45313"/>
                  </a:lnTo>
                  <a:lnTo>
                    <a:pt x="0" y="52997"/>
                  </a:lnTo>
                  <a:lnTo>
                    <a:pt x="7366" y="52324"/>
                  </a:lnTo>
                  <a:lnTo>
                    <a:pt x="7366" y="45008"/>
                  </a:lnTo>
                  <a:close/>
                </a:path>
                <a:path w="126364" h="73025">
                  <a:moveTo>
                    <a:pt x="7366" y="34772"/>
                  </a:moveTo>
                  <a:lnTo>
                    <a:pt x="0" y="35433"/>
                  </a:lnTo>
                  <a:lnTo>
                    <a:pt x="0" y="43065"/>
                  </a:lnTo>
                  <a:lnTo>
                    <a:pt x="7366" y="42443"/>
                  </a:lnTo>
                  <a:lnTo>
                    <a:pt x="7366" y="34772"/>
                  </a:lnTo>
                  <a:close/>
                </a:path>
                <a:path w="126364" h="73025">
                  <a:moveTo>
                    <a:pt x="7366" y="25196"/>
                  </a:moveTo>
                  <a:lnTo>
                    <a:pt x="0" y="25514"/>
                  </a:lnTo>
                  <a:lnTo>
                    <a:pt x="0" y="33185"/>
                  </a:lnTo>
                  <a:lnTo>
                    <a:pt x="7366" y="32867"/>
                  </a:lnTo>
                  <a:lnTo>
                    <a:pt x="7366" y="25196"/>
                  </a:lnTo>
                  <a:close/>
                </a:path>
                <a:path w="126364" h="73025">
                  <a:moveTo>
                    <a:pt x="7366" y="15011"/>
                  </a:moveTo>
                  <a:lnTo>
                    <a:pt x="0" y="15633"/>
                  </a:lnTo>
                  <a:lnTo>
                    <a:pt x="0" y="23304"/>
                  </a:lnTo>
                  <a:lnTo>
                    <a:pt x="7366" y="22669"/>
                  </a:lnTo>
                  <a:lnTo>
                    <a:pt x="7366" y="15011"/>
                  </a:lnTo>
                  <a:close/>
                </a:path>
                <a:path w="126364" h="73025">
                  <a:moveTo>
                    <a:pt x="7366" y="5461"/>
                  </a:moveTo>
                  <a:lnTo>
                    <a:pt x="0" y="6070"/>
                  </a:lnTo>
                  <a:lnTo>
                    <a:pt x="0" y="13106"/>
                  </a:lnTo>
                  <a:lnTo>
                    <a:pt x="7366" y="13106"/>
                  </a:lnTo>
                  <a:lnTo>
                    <a:pt x="7366" y="5461"/>
                  </a:lnTo>
                  <a:close/>
                </a:path>
                <a:path w="126364" h="73025">
                  <a:moveTo>
                    <a:pt x="16929" y="63804"/>
                  </a:moveTo>
                  <a:lnTo>
                    <a:pt x="9563" y="64439"/>
                  </a:lnTo>
                  <a:lnTo>
                    <a:pt x="9563" y="72123"/>
                  </a:lnTo>
                  <a:lnTo>
                    <a:pt x="16929" y="71450"/>
                  </a:lnTo>
                  <a:lnTo>
                    <a:pt x="16929" y="63804"/>
                  </a:lnTo>
                  <a:close/>
                </a:path>
                <a:path w="126364" h="73025">
                  <a:moveTo>
                    <a:pt x="16929" y="54229"/>
                  </a:moveTo>
                  <a:lnTo>
                    <a:pt x="9563" y="54571"/>
                  </a:lnTo>
                  <a:lnTo>
                    <a:pt x="9563" y="62204"/>
                  </a:lnTo>
                  <a:lnTo>
                    <a:pt x="16929" y="61595"/>
                  </a:lnTo>
                  <a:lnTo>
                    <a:pt x="16929" y="54229"/>
                  </a:lnTo>
                  <a:close/>
                </a:path>
                <a:path w="126364" h="73025">
                  <a:moveTo>
                    <a:pt x="16929" y="44030"/>
                  </a:moveTo>
                  <a:lnTo>
                    <a:pt x="9563" y="44653"/>
                  </a:lnTo>
                  <a:lnTo>
                    <a:pt x="9563" y="52311"/>
                  </a:lnTo>
                  <a:lnTo>
                    <a:pt x="16929" y="51689"/>
                  </a:lnTo>
                  <a:lnTo>
                    <a:pt x="16929" y="44030"/>
                  </a:lnTo>
                  <a:close/>
                </a:path>
                <a:path w="126364" h="73025">
                  <a:moveTo>
                    <a:pt x="16929" y="34480"/>
                  </a:moveTo>
                  <a:lnTo>
                    <a:pt x="9563" y="34772"/>
                  </a:lnTo>
                  <a:lnTo>
                    <a:pt x="9563" y="42443"/>
                  </a:lnTo>
                  <a:lnTo>
                    <a:pt x="16929" y="41821"/>
                  </a:lnTo>
                  <a:lnTo>
                    <a:pt x="16929" y="34480"/>
                  </a:lnTo>
                  <a:close/>
                </a:path>
                <a:path w="126364" h="73025">
                  <a:moveTo>
                    <a:pt x="16929" y="24599"/>
                  </a:moveTo>
                  <a:lnTo>
                    <a:pt x="9563" y="24904"/>
                  </a:lnTo>
                  <a:lnTo>
                    <a:pt x="9563" y="32562"/>
                  </a:lnTo>
                  <a:lnTo>
                    <a:pt x="16929" y="31902"/>
                  </a:lnTo>
                  <a:lnTo>
                    <a:pt x="16929" y="24599"/>
                  </a:lnTo>
                  <a:close/>
                </a:path>
                <a:path w="126364" h="73025">
                  <a:moveTo>
                    <a:pt x="16929" y="14719"/>
                  </a:moveTo>
                  <a:lnTo>
                    <a:pt x="9563" y="15024"/>
                  </a:lnTo>
                  <a:lnTo>
                    <a:pt x="9563" y="22669"/>
                  </a:lnTo>
                  <a:lnTo>
                    <a:pt x="16929" y="22034"/>
                  </a:lnTo>
                  <a:lnTo>
                    <a:pt x="16929" y="14719"/>
                  </a:lnTo>
                  <a:close/>
                </a:path>
                <a:path w="126364" h="73025">
                  <a:moveTo>
                    <a:pt x="16929" y="4787"/>
                  </a:moveTo>
                  <a:lnTo>
                    <a:pt x="9563" y="5130"/>
                  </a:lnTo>
                  <a:lnTo>
                    <a:pt x="9563" y="12750"/>
                  </a:lnTo>
                  <a:lnTo>
                    <a:pt x="16929" y="12141"/>
                  </a:lnTo>
                  <a:lnTo>
                    <a:pt x="16929" y="4787"/>
                  </a:lnTo>
                  <a:close/>
                </a:path>
                <a:path w="126364" h="73025">
                  <a:moveTo>
                    <a:pt x="26809" y="63182"/>
                  </a:moveTo>
                  <a:lnTo>
                    <a:pt x="19151" y="63804"/>
                  </a:lnTo>
                  <a:lnTo>
                    <a:pt x="19151" y="71145"/>
                  </a:lnTo>
                  <a:lnTo>
                    <a:pt x="26809" y="70523"/>
                  </a:lnTo>
                  <a:lnTo>
                    <a:pt x="26809" y="63182"/>
                  </a:lnTo>
                  <a:close/>
                </a:path>
                <a:path w="126364" h="73025">
                  <a:moveTo>
                    <a:pt x="26809" y="53289"/>
                  </a:moveTo>
                  <a:lnTo>
                    <a:pt x="19151" y="53911"/>
                  </a:lnTo>
                  <a:lnTo>
                    <a:pt x="19151" y="61264"/>
                  </a:lnTo>
                  <a:lnTo>
                    <a:pt x="26809" y="60947"/>
                  </a:lnTo>
                  <a:lnTo>
                    <a:pt x="26809" y="53289"/>
                  </a:lnTo>
                  <a:close/>
                </a:path>
                <a:path w="126364" h="73025">
                  <a:moveTo>
                    <a:pt x="26809" y="43421"/>
                  </a:moveTo>
                  <a:lnTo>
                    <a:pt x="19151" y="44043"/>
                  </a:lnTo>
                  <a:lnTo>
                    <a:pt x="19151" y="51409"/>
                  </a:lnTo>
                  <a:lnTo>
                    <a:pt x="26809" y="50723"/>
                  </a:lnTo>
                  <a:lnTo>
                    <a:pt x="26809" y="43421"/>
                  </a:lnTo>
                  <a:close/>
                </a:path>
                <a:path w="126364" h="73025">
                  <a:moveTo>
                    <a:pt x="26809" y="33489"/>
                  </a:moveTo>
                  <a:lnTo>
                    <a:pt x="19151" y="34163"/>
                  </a:lnTo>
                  <a:lnTo>
                    <a:pt x="19151" y="41821"/>
                  </a:lnTo>
                  <a:lnTo>
                    <a:pt x="26809" y="41148"/>
                  </a:lnTo>
                  <a:lnTo>
                    <a:pt x="26809" y="33489"/>
                  </a:lnTo>
                  <a:close/>
                </a:path>
                <a:path w="126364" h="73025">
                  <a:moveTo>
                    <a:pt x="26809" y="23926"/>
                  </a:moveTo>
                  <a:lnTo>
                    <a:pt x="19151" y="24282"/>
                  </a:lnTo>
                  <a:lnTo>
                    <a:pt x="19151" y="31902"/>
                  </a:lnTo>
                  <a:lnTo>
                    <a:pt x="26809" y="31292"/>
                  </a:lnTo>
                  <a:lnTo>
                    <a:pt x="26809" y="23926"/>
                  </a:lnTo>
                  <a:close/>
                </a:path>
                <a:path w="126364" h="73025">
                  <a:moveTo>
                    <a:pt x="26809" y="14046"/>
                  </a:moveTo>
                  <a:lnTo>
                    <a:pt x="19151" y="14706"/>
                  </a:lnTo>
                  <a:lnTo>
                    <a:pt x="19151" y="22021"/>
                  </a:lnTo>
                  <a:lnTo>
                    <a:pt x="26809" y="21386"/>
                  </a:lnTo>
                  <a:lnTo>
                    <a:pt x="26809" y="14046"/>
                  </a:lnTo>
                  <a:close/>
                </a:path>
                <a:path w="126364" h="73025">
                  <a:moveTo>
                    <a:pt x="26809" y="4165"/>
                  </a:moveTo>
                  <a:lnTo>
                    <a:pt x="19151" y="4483"/>
                  </a:lnTo>
                  <a:lnTo>
                    <a:pt x="19151" y="12141"/>
                  </a:lnTo>
                  <a:lnTo>
                    <a:pt x="26809" y="11518"/>
                  </a:lnTo>
                  <a:lnTo>
                    <a:pt x="26809" y="4165"/>
                  </a:lnTo>
                  <a:close/>
                </a:path>
                <a:path w="126364" h="73025">
                  <a:moveTo>
                    <a:pt x="36080" y="62547"/>
                  </a:moveTo>
                  <a:lnTo>
                    <a:pt x="28714" y="63182"/>
                  </a:lnTo>
                  <a:lnTo>
                    <a:pt x="28714" y="70154"/>
                  </a:lnTo>
                  <a:lnTo>
                    <a:pt x="36080" y="69850"/>
                  </a:lnTo>
                  <a:lnTo>
                    <a:pt x="36080" y="62547"/>
                  </a:lnTo>
                  <a:close/>
                </a:path>
                <a:path w="126364" h="73025">
                  <a:moveTo>
                    <a:pt x="36080" y="52324"/>
                  </a:moveTo>
                  <a:lnTo>
                    <a:pt x="28714" y="53289"/>
                  </a:lnTo>
                  <a:lnTo>
                    <a:pt x="28714" y="60604"/>
                  </a:lnTo>
                  <a:lnTo>
                    <a:pt x="36080" y="59982"/>
                  </a:lnTo>
                  <a:lnTo>
                    <a:pt x="36080" y="52324"/>
                  </a:lnTo>
                  <a:close/>
                </a:path>
                <a:path w="126364" h="73025">
                  <a:moveTo>
                    <a:pt x="36080" y="42748"/>
                  </a:moveTo>
                  <a:lnTo>
                    <a:pt x="28714" y="43408"/>
                  </a:lnTo>
                  <a:lnTo>
                    <a:pt x="28714" y="50711"/>
                  </a:lnTo>
                  <a:lnTo>
                    <a:pt x="36080" y="50406"/>
                  </a:lnTo>
                  <a:lnTo>
                    <a:pt x="36080" y="42748"/>
                  </a:lnTo>
                  <a:close/>
                </a:path>
                <a:path w="126364" h="73025">
                  <a:moveTo>
                    <a:pt x="36080" y="32867"/>
                  </a:moveTo>
                  <a:lnTo>
                    <a:pt x="28714" y="33489"/>
                  </a:lnTo>
                  <a:lnTo>
                    <a:pt x="28714" y="40843"/>
                  </a:lnTo>
                  <a:lnTo>
                    <a:pt x="36080" y="40220"/>
                  </a:lnTo>
                  <a:lnTo>
                    <a:pt x="36080" y="32867"/>
                  </a:lnTo>
                  <a:close/>
                </a:path>
                <a:path w="126364" h="73025">
                  <a:moveTo>
                    <a:pt x="36080" y="23304"/>
                  </a:moveTo>
                  <a:lnTo>
                    <a:pt x="28714" y="23926"/>
                  </a:lnTo>
                  <a:lnTo>
                    <a:pt x="28714" y="30962"/>
                  </a:lnTo>
                  <a:lnTo>
                    <a:pt x="36080" y="30657"/>
                  </a:lnTo>
                  <a:lnTo>
                    <a:pt x="36080" y="23304"/>
                  </a:lnTo>
                  <a:close/>
                </a:path>
                <a:path w="126364" h="73025">
                  <a:moveTo>
                    <a:pt x="36080" y="13119"/>
                  </a:moveTo>
                  <a:lnTo>
                    <a:pt x="28714" y="13741"/>
                  </a:lnTo>
                  <a:lnTo>
                    <a:pt x="28714" y="21399"/>
                  </a:lnTo>
                  <a:lnTo>
                    <a:pt x="36080" y="20739"/>
                  </a:lnTo>
                  <a:lnTo>
                    <a:pt x="36080" y="13119"/>
                  </a:lnTo>
                  <a:close/>
                </a:path>
                <a:path w="126364" h="73025">
                  <a:moveTo>
                    <a:pt x="36080" y="3543"/>
                  </a:moveTo>
                  <a:lnTo>
                    <a:pt x="28714" y="4165"/>
                  </a:lnTo>
                  <a:lnTo>
                    <a:pt x="28714" y="11176"/>
                  </a:lnTo>
                  <a:lnTo>
                    <a:pt x="36080" y="11176"/>
                  </a:lnTo>
                  <a:lnTo>
                    <a:pt x="36080" y="3543"/>
                  </a:lnTo>
                  <a:close/>
                </a:path>
                <a:path w="126364" h="73025">
                  <a:moveTo>
                    <a:pt x="45631" y="61582"/>
                  </a:moveTo>
                  <a:lnTo>
                    <a:pt x="38277" y="62204"/>
                  </a:lnTo>
                  <a:lnTo>
                    <a:pt x="38277" y="69850"/>
                  </a:lnTo>
                  <a:lnTo>
                    <a:pt x="45631" y="68935"/>
                  </a:lnTo>
                  <a:lnTo>
                    <a:pt x="45631" y="61582"/>
                  </a:lnTo>
                  <a:close/>
                </a:path>
                <a:path w="126364" h="73025">
                  <a:moveTo>
                    <a:pt x="45631" y="52006"/>
                  </a:moveTo>
                  <a:lnTo>
                    <a:pt x="38277" y="52311"/>
                  </a:lnTo>
                  <a:lnTo>
                    <a:pt x="38277" y="59677"/>
                  </a:lnTo>
                  <a:lnTo>
                    <a:pt x="45631" y="59347"/>
                  </a:lnTo>
                  <a:lnTo>
                    <a:pt x="45631" y="52006"/>
                  </a:lnTo>
                  <a:close/>
                </a:path>
                <a:path w="126364" h="73025">
                  <a:moveTo>
                    <a:pt x="45631" y="42125"/>
                  </a:moveTo>
                  <a:lnTo>
                    <a:pt x="38277" y="42748"/>
                  </a:lnTo>
                  <a:lnTo>
                    <a:pt x="38277" y="50101"/>
                  </a:lnTo>
                  <a:lnTo>
                    <a:pt x="45631" y="49441"/>
                  </a:lnTo>
                  <a:lnTo>
                    <a:pt x="45631" y="42125"/>
                  </a:lnTo>
                  <a:close/>
                </a:path>
                <a:path w="126364" h="73025">
                  <a:moveTo>
                    <a:pt x="45631" y="32232"/>
                  </a:moveTo>
                  <a:lnTo>
                    <a:pt x="38277" y="32854"/>
                  </a:lnTo>
                  <a:lnTo>
                    <a:pt x="38277" y="40220"/>
                  </a:lnTo>
                  <a:lnTo>
                    <a:pt x="45631" y="39878"/>
                  </a:lnTo>
                  <a:lnTo>
                    <a:pt x="45631" y="32232"/>
                  </a:lnTo>
                  <a:close/>
                </a:path>
                <a:path w="126364" h="73025">
                  <a:moveTo>
                    <a:pt x="45631" y="22326"/>
                  </a:moveTo>
                  <a:lnTo>
                    <a:pt x="38277" y="22999"/>
                  </a:lnTo>
                  <a:lnTo>
                    <a:pt x="38277" y="30657"/>
                  </a:lnTo>
                  <a:lnTo>
                    <a:pt x="45631" y="29984"/>
                  </a:lnTo>
                  <a:lnTo>
                    <a:pt x="45631" y="22326"/>
                  </a:lnTo>
                  <a:close/>
                </a:path>
                <a:path w="126364" h="73025">
                  <a:moveTo>
                    <a:pt x="45631" y="12750"/>
                  </a:moveTo>
                  <a:lnTo>
                    <a:pt x="38277" y="13106"/>
                  </a:lnTo>
                  <a:lnTo>
                    <a:pt x="38277" y="20421"/>
                  </a:lnTo>
                  <a:lnTo>
                    <a:pt x="45631" y="20116"/>
                  </a:lnTo>
                  <a:lnTo>
                    <a:pt x="45631" y="12750"/>
                  </a:lnTo>
                  <a:close/>
                </a:path>
                <a:path w="126364" h="73025">
                  <a:moveTo>
                    <a:pt x="45631" y="2882"/>
                  </a:moveTo>
                  <a:lnTo>
                    <a:pt x="38277" y="3543"/>
                  </a:lnTo>
                  <a:lnTo>
                    <a:pt x="38277" y="10858"/>
                  </a:lnTo>
                  <a:lnTo>
                    <a:pt x="45631" y="10223"/>
                  </a:lnTo>
                  <a:lnTo>
                    <a:pt x="45631" y="2882"/>
                  </a:lnTo>
                  <a:close/>
                </a:path>
                <a:path w="126364" h="73025">
                  <a:moveTo>
                    <a:pt x="55219" y="60960"/>
                  </a:moveTo>
                  <a:lnTo>
                    <a:pt x="47853" y="61264"/>
                  </a:lnTo>
                  <a:lnTo>
                    <a:pt x="47853" y="68935"/>
                  </a:lnTo>
                  <a:lnTo>
                    <a:pt x="55219" y="68262"/>
                  </a:lnTo>
                  <a:lnTo>
                    <a:pt x="55219" y="60960"/>
                  </a:lnTo>
                  <a:close/>
                </a:path>
                <a:path w="126364" h="73025">
                  <a:moveTo>
                    <a:pt x="55219" y="51054"/>
                  </a:moveTo>
                  <a:lnTo>
                    <a:pt x="47853" y="51689"/>
                  </a:lnTo>
                  <a:lnTo>
                    <a:pt x="47853" y="59359"/>
                  </a:lnTo>
                  <a:lnTo>
                    <a:pt x="55219" y="58686"/>
                  </a:lnTo>
                  <a:lnTo>
                    <a:pt x="55219" y="51054"/>
                  </a:lnTo>
                  <a:close/>
                </a:path>
                <a:path w="126364" h="73025">
                  <a:moveTo>
                    <a:pt x="55219" y="41478"/>
                  </a:moveTo>
                  <a:lnTo>
                    <a:pt x="47853" y="41821"/>
                  </a:lnTo>
                  <a:lnTo>
                    <a:pt x="47853" y="49123"/>
                  </a:lnTo>
                  <a:lnTo>
                    <a:pt x="55219" y="48818"/>
                  </a:lnTo>
                  <a:lnTo>
                    <a:pt x="55219" y="41478"/>
                  </a:lnTo>
                  <a:close/>
                </a:path>
                <a:path w="126364" h="73025">
                  <a:moveTo>
                    <a:pt x="55219" y="31584"/>
                  </a:moveTo>
                  <a:lnTo>
                    <a:pt x="47853" y="32245"/>
                  </a:lnTo>
                  <a:lnTo>
                    <a:pt x="47853" y="39560"/>
                  </a:lnTo>
                  <a:lnTo>
                    <a:pt x="55219" y="38938"/>
                  </a:lnTo>
                  <a:lnTo>
                    <a:pt x="55219" y="31584"/>
                  </a:lnTo>
                  <a:close/>
                </a:path>
                <a:path w="126364" h="73025">
                  <a:moveTo>
                    <a:pt x="55219" y="22034"/>
                  </a:moveTo>
                  <a:lnTo>
                    <a:pt x="47853" y="22326"/>
                  </a:lnTo>
                  <a:lnTo>
                    <a:pt x="47853" y="29692"/>
                  </a:lnTo>
                  <a:lnTo>
                    <a:pt x="55219" y="29070"/>
                  </a:lnTo>
                  <a:lnTo>
                    <a:pt x="55219" y="22034"/>
                  </a:lnTo>
                  <a:close/>
                </a:path>
                <a:path w="126364" h="73025">
                  <a:moveTo>
                    <a:pt x="55219" y="12128"/>
                  </a:moveTo>
                  <a:lnTo>
                    <a:pt x="47853" y="12750"/>
                  </a:lnTo>
                  <a:lnTo>
                    <a:pt x="47853" y="20116"/>
                  </a:lnTo>
                  <a:lnTo>
                    <a:pt x="55219" y="19481"/>
                  </a:lnTo>
                  <a:lnTo>
                    <a:pt x="55219" y="12128"/>
                  </a:lnTo>
                  <a:close/>
                </a:path>
                <a:path w="126364" h="73025">
                  <a:moveTo>
                    <a:pt x="55219" y="2260"/>
                  </a:moveTo>
                  <a:lnTo>
                    <a:pt x="47853" y="2565"/>
                  </a:lnTo>
                  <a:lnTo>
                    <a:pt x="47853" y="10223"/>
                  </a:lnTo>
                  <a:lnTo>
                    <a:pt x="55219" y="9575"/>
                  </a:lnTo>
                  <a:lnTo>
                    <a:pt x="55219" y="2260"/>
                  </a:lnTo>
                  <a:close/>
                </a:path>
                <a:path w="126364" h="73025">
                  <a:moveTo>
                    <a:pt x="64427" y="59994"/>
                  </a:moveTo>
                  <a:lnTo>
                    <a:pt x="57111" y="60960"/>
                  </a:lnTo>
                  <a:lnTo>
                    <a:pt x="57111" y="68262"/>
                  </a:lnTo>
                  <a:lnTo>
                    <a:pt x="64427" y="67640"/>
                  </a:lnTo>
                  <a:lnTo>
                    <a:pt x="64427" y="59994"/>
                  </a:lnTo>
                  <a:close/>
                </a:path>
                <a:path w="126364" h="73025">
                  <a:moveTo>
                    <a:pt x="64427" y="50406"/>
                  </a:moveTo>
                  <a:lnTo>
                    <a:pt x="57111" y="50711"/>
                  </a:lnTo>
                  <a:lnTo>
                    <a:pt x="57111" y="58394"/>
                  </a:lnTo>
                  <a:lnTo>
                    <a:pt x="64427" y="57759"/>
                  </a:lnTo>
                  <a:lnTo>
                    <a:pt x="64427" y="50406"/>
                  </a:lnTo>
                  <a:close/>
                </a:path>
                <a:path w="126364" h="73025">
                  <a:moveTo>
                    <a:pt x="64427" y="40525"/>
                  </a:moveTo>
                  <a:lnTo>
                    <a:pt x="57111" y="41148"/>
                  </a:lnTo>
                  <a:lnTo>
                    <a:pt x="57111" y="48818"/>
                  </a:lnTo>
                  <a:lnTo>
                    <a:pt x="64427" y="48196"/>
                  </a:lnTo>
                  <a:lnTo>
                    <a:pt x="64427" y="40525"/>
                  </a:lnTo>
                  <a:close/>
                </a:path>
                <a:path w="126364" h="73025">
                  <a:moveTo>
                    <a:pt x="64427" y="30962"/>
                  </a:moveTo>
                  <a:lnTo>
                    <a:pt x="57111" y="31280"/>
                  </a:lnTo>
                  <a:lnTo>
                    <a:pt x="57111" y="38938"/>
                  </a:lnTo>
                  <a:lnTo>
                    <a:pt x="64427" y="38277"/>
                  </a:lnTo>
                  <a:lnTo>
                    <a:pt x="64427" y="30962"/>
                  </a:lnTo>
                  <a:close/>
                </a:path>
                <a:path w="126364" h="73025">
                  <a:moveTo>
                    <a:pt x="64427" y="21399"/>
                  </a:moveTo>
                  <a:lnTo>
                    <a:pt x="57111" y="21704"/>
                  </a:lnTo>
                  <a:lnTo>
                    <a:pt x="57111" y="29070"/>
                  </a:lnTo>
                  <a:lnTo>
                    <a:pt x="64427" y="28714"/>
                  </a:lnTo>
                  <a:lnTo>
                    <a:pt x="64427" y="21399"/>
                  </a:lnTo>
                  <a:close/>
                </a:path>
                <a:path w="126364" h="73025">
                  <a:moveTo>
                    <a:pt x="64427" y="11518"/>
                  </a:moveTo>
                  <a:lnTo>
                    <a:pt x="57111" y="11836"/>
                  </a:lnTo>
                  <a:lnTo>
                    <a:pt x="57111" y="19481"/>
                  </a:lnTo>
                  <a:lnTo>
                    <a:pt x="64427" y="18821"/>
                  </a:lnTo>
                  <a:lnTo>
                    <a:pt x="64427" y="11518"/>
                  </a:lnTo>
                  <a:close/>
                </a:path>
                <a:path w="126364" h="73025">
                  <a:moveTo>
                    <a:pt x="64427" y="1943"/>
                  </a:moveTo>
                  <a:lnTo>
                    <a:pt x="57111" y="2260"/>
                  </a:lnTo>
                  <a:lnTo>
                    <a:pt x="57111" y="9575"/>
                  </a:lnTo>
                  <a:lnTo>
                    <a:pt x="64427" y="9271"/>
                  </a:lnTo>
                  <a:lnTo>
                    <a:pt x="64427" y="1943"/>
                  </a:lnTo>
                  <a:close/>
                </a:path>
                <a:path w="126364" h="73025">
                  <a:moveTo>
                    <a:pt x="73685" y="59359"/>
                  </a:moveTo>
                  <a:lnTo>
                    <a:pt x="66687" y="59982"/>
                  </a:lnTo>
                  <a:lnTo>
                    <a:pt x="66687" y="67335"/>
                  </a:lnTo>
                  <a:lnTo>
                    <a:pt x="73685" y="66662"/>
                  </a:lnTo>
                  <a:lnTo>
                    <a:pt x="73685" y="59359"/>
                  </a:lnTo>
                  <a:close/>
                </a:path>
                <a:path w="126364" h="73025">
                  <a:moveTo>
                    <a:pt x="73685" y="49796"/>
                  </a:moveTo>
                  <a:lnTo>
                    <a:pt x="66687" y="50406"/>
                  </a:lnTo>
                  <a:lnTo>
                    <a:pt x="66687" y="57772"/>
                  </a:lnTo>
                  <a:lnTo>
                    <a:pt x="73685" y="57099"/>
                  </a:lnTo>
                  <a:lnTo>
                    <a:pt x="73685" y="49796"/>
                  </a:lnTo>
                  <a:close/>
                </a:path>
                <a:path w="126364" h="73025">
                  <a:moveTo>
                    <a:pt x="73685" y="39878"/>
                  </a:moveTo>
                  <a:lnTo>
                    <a:pt x="66687" y="40513"/>
                  </a:lnTo>
                  <a:lnTo>
                    <a:pt x="66687" y="47840"/>
                  </a:lnTo>
                  <a:lnTo>
                    <a:pt x="73685" y="47218"/>
                  </a:lnTo>
                  <a:lnTo>
                    <a:pt x="73685" y="39878"/>
                  </a:lnTo>
                  <a:close/>
                </a:path>
                <a:path w="126364" h="73025">
                  <a:moveTo>
                    <a:pt x="73685" y="30302"/>
                  </a:moveTo>
                  <a:lnTo>
                    <a:pt x="66687" y="30962"/>
                  </a:lnTo>
                  <a:lnTo>
                    <a:pt x="66687" y="37960"/>
                  </a:lnTo>
                  <a:lnTo>
                    <a:pt x="73685" y="37642"/>
                  </a:lnTo>
                  <a:lnTo>
                    <a:pt x="73685" y="30302"/>
                  </a:lnTo>
                  <a:close/>
                </a:path>
                <a:path w="126364" h="73025">
                  <a:moveTo>
                    <a:pt x="73685" y="20434"/>
                  </a:moveTo>
                  <a:lnTo>
                    <a:pt x="66687" y="21082"/>
                  </a:lnTo>
                  <a:lnTo>
                    <a:pt x="66687" y="28384"/>
                  </a:lnTo>
                  <a:lnTo>
                    <a:pt x="73685" y="27787"/>
                  </a:lnTo>
                  <a:lnTo>
                    <a:pt x="73685" y="20434"/>
                  </a:lnTo>
                  <a:close/>
                </a:path>
                <a:path w="126364" h="73025">
                  <a:moveTo>
                    <a:pt x="73685" y="10858"/>
                  </a:moveTo>
                  <a:lnTo>
                    <a:pt x="66687" y="11163"/>
                  </a:lnTo>
                  <a:lnTo>
                    <a:pt x="66687" y="18516"/>
                  </a:lnTo>
                  <a:lnTo>
                    <a:pt x="73685" y="18516"/>
                  </a:lnTo>
                  <a:lnTo>
                    <a:pt x="73685" y="10858"/>
                  </a:lnTo>
                  <a:close/>
                </a:path>
                <a:path w="126364" h="73025">
                  <a:moveTo>
                    <a:pt x="73685" y="965"/>
                  </a:moveTo>
                  <a:lnTo>
                    <a:pt x="66687" y="1587"/>
                  </a:lnTo>
                  <a:lnTo>
                    <a:pt x="66687" y="8953"/>
                  </a:lnTo>
                  <a:lnTo>
                    <a:pt x="73685" y="8636"/>
                  </a:lnTo>
                  <a:lnTo>
                    <a:pt x="73685" y="965"/>
                  </a:lnTo>
                  <a:close/>
                </a:path>
                <a:path w="126364" h="73025">
                  <a:moveTo>
                    <a:pt x="82943" y="58686"/>
                  </a:moveTo>
                  <a:lnTo>
                    <a:pt x="75946" y="59359"/>
                  </a:lnTo>
                  <a:lnTo>
                    <a:pt x="75946" y="66675"/>
                  </a:lnTo>
                  <a:lnTo>
                    <a:pt x="82943" y="66040"/>
                  </a:lnTo>
                  <a:lnTo>
                    <a:pt x="82943" y="58686"/>
                  </a:lnTo>
                  <a:close/>
                </a:path>
                <a:path w="126364" h="73025">
                  <a:moveTo>
                    <a:pt x="82943" y="48818"/>
                  </a:moveTo>
                  <a:lnTo>
                    <a:pt x="75946" y="49441"/>
                  </a:lnTo>
                  <a:lnTo>
                    <a:pt x="75946" y="56794"/>
                  </a:lnTo>
                  <a:lnTo>
                    <a:pt x="82943" y="56159"/>
                  </a:lnTo>
                  <a:lnTo>
                    <a:pt x="82943" y="48818"/>
                  </a:lnTo>
                  <a:close/>
                </a:path>
                <a:path w="126364" h="73025">
                  <a:moveTo>
                    <a:pt x="82943" y="39243"/>
                  </a:moveTo>
                  <a:lnTo>
                    <a:pt x="75946" y="39878"/>
                  </a:lnTo>
                  <a:lnTo>
                    <a:pt x="75946" y="47231"/>
                  </a:lnTo>
                  <a:lnTo>
                    <a:pt x="82943" y="46901"/>
                  </a:lnTo>
                  <a:lnTo>
                    <a:pt x="82943" y="39243"/>
                  </a:lnTo>
                  <a:close/>
                </a:path>
                <a:path w="126364" h="73025">
                  <a:moveTo>
                    <a:pt x="82943" y="29692"/>
                  </a:moveTo>
                  <a:lnTo>
                    <a:pt x="75946" y="29984"/>
                  </a:lnTo>
                  <a:lnTo>
                    <a:pt x="75946" y="37655"/>
                  </a:lnTo>
                  <a:lnTo>
                    <a:pt x="82943" y="37033"/>
                  </a:lnTo>
                  <a:lnTo>
                    <a:pt x="82943" y="29692"/>
                  </a:lnTo>
                  <a:close/>
                </a:path>
                <a:path w="126364" h="73025">
                  <a:moveTo>
                    <a:pt x="82943" y="20116"/>
                  </a:moveTo>
                  <a:lnTo>
                    <a:pt x="75946" y="20421"/>
                  </a:lnTo>
                  <a:lnTo>
                    <a:pt x="75946" y="27787"/>
                  </a:lnTo>
                  <a:lnTo>
                    <a:pt x="82943" y="27457"/>
                  </a:lnTo>
                  <a:lnTo>
                    <a:pt x="82943" y="20116"/>
                  </a:lnTo>
                  <a:close/>
                </a:path>
                <a:path w="126364" h="73025">
                  <a:moveTo>
                    <a:pt x="82943" y="10236"/>
                  </a:moveTo>
                  <a:lnTo>
                    <a:pt x="75946" y="10858"/>
                  </a:lnTo>
                  <a:lnTo>
                    <a:pt x="75946" y="18211"/>
                  </a:lnTo>
                  <a:lnTo>
                    <a:pt x="82943" y="17538"/>
                  </a:lnTo>
                  <a:lnTo>
                    <a:pt x="82943" y="10236"/>
                  </a:lnTo>
                  <a:close/>
                </a:path>
                <a:path w="126364" h="73025">
                  <a:moveTo>
                    <a:pt x="82943" y="673"/>
                  </a:moveTo>
                  <a:lnTo>
                    <a:pt x="75946" y="965"/>
                  </a:lnTo>
                  <a:lnTo>
                    <a:pt x="75946" y="8331"/>
                  </a:lnTo>
                  <a:lnTo>
                    <a:pt x="82943" y="7658"/>
                  </a:lnTo>
                  <a:lnTo>
                    <a:pt x="82943" y="673"/>
                  </a:lnTo>
                  <a:close/>
                </a:path>
                <a:path w="126364" h="73025">
                  <a:moveTo>
                    <a:pt x="92506" y="57772"/>
                  </a:moveTo>
                  <a:lnTo>
                    <a:pt x="85140" y="58394"/>
                  </a:lnTo>
                  <a:lnTo>
                    <a:pt x="85140" y="66040"/>
                  </a:lnTo>
                  <a:lnTo>
                    <a:pt x="92506" y="65074"/>
                  </a:lnTo>
                  <a:lnTo>
                    <a:pt x="92506" y="57772"/>
                  </a:lnTo>
                  <a:close/>
                </a:path>
                <a:path w="126364" h="73025">
                  <a:moveTo>
                    <a:pt x="92506" y="48501"/>
                  </a:moveTo>
                  <a:lnTo>
                    <a:pt x="85140" y="48818"/>
                  </a:lnTo>
                  <a:lnTo>
                    <a:pt x="85140" y="56172"/>
                  </a:lnTo>
                  <a:lnTo>
                    <a:pt x="92506" y="55816"/>
                  </a:lnTo>
                  <a:lnTo>
                    <a:pt x="92506" y="48501"/>
                  </a:lnTo>
                  <a:close/>
                </a:path>
                <a:path w="126364" h="73025">
                  <a:moveTo>
                    <a:pt x="92506" y="38633"/>
                  </a:moveTo>
                  <a:lnTo>
                    <a:pt x="85140" y="39243"/>
                  </a:lnTo>
                  <a:lnTo>
                    <a:pt x="85140" y="46621"/>
                  </a:lnTo>
                  <a:lnTo>
                    <a:pt x="92506" y="45935"/>
                  </a:lnTo>
                  <a:lnTo>
                    <a:pt x="92506" y="38633"/>
                  </a:lnTo>
                  <a:close/>
                </a:path>
                <a:path w="126364" h="73025">
                  <a:moveTo>
                    <a:pt x="92506" y="29070"/>
                  </a:moveTo>
                  <a:lnTo>
                    <a:pt x="85140" y="29375"/>
                  </a:lnTo>
                  <a:lnTo>
                    <a:pt x="85140" y="36677"/>
                  </a:lnTo>
                  <a:lnTo>
                    <a:pt x="92506" y="36360"/>
                  </a:lnTo>
                  <a:lnTo>
                    <a:pt x="92506" y="29070"/>
                  </a:lnTo>
                  <a:close/>
                </a:path>
                <a:path w="126364" h="73025">
                  <a:moveTo>
                    <a:pt x="92506" y="19494"/>
                  </a:moveTo>
                  <a:lnTo>
                    <a:pt x="85140" y="19799"/>
                  </a:lnTo>
                  <a:lnTo>
                    <a:pt x="85140" y="27114"/>
                  </a:lnTo>
                  <a:lnTo>
                    <a:pt x="92506" y="26797"/>
                  </a:lnTo>
                  <a:lnTo>
                    <a:pt x="92506" y="19494"/>
                  </a:lnTo>
                  <a:close/>
                </a:path>
                <a:path w="126364" h="73025">
                  <a:moveTo>
                    <a:pt x="92506" y="9575"/>
                  </a:moveTo>
                  <a:lnTo>
                    <a:pt x="85140" y="10223"/>
                  </a:lnTo>
                  <a:lnTo>
                    <a:pt x="85140" y="17526"/>
                  </a:lnTo>
                  <a:lnTo>
                    <a:pt x="92506" y="16903"/>
                  </a:lnTo>
                  <a:lnTo>
                    <a:pt x="92506" y="9575"/>
                  </a:lnTo>
                  <a:close/>
                </a:path>
                <a:path w="126364" h="73025">
                  <a:moveTo>
                    <a:pt x="92506" y="0"/>
                  </a:moveTo>
                  <a:lnTo>
                    <a:pt x="85140" y="673"/>
                  </a:lnTo>
                  <a:lnTo>
                    <a:pt x="85140" y="7670"/>
                  </a:lnTo>
                  <a:lnTo>
                    <a:pt x="92506" y="7353"/>
                  </a:lnTo>
                  <a:lnTo>
                    <a:pt x="92506" y="0"/>
                  </a:lnTo>
                  <a:close/>
                </a:path>
                <a:path w="126364" h="73025">
                  <a:moveTo>
                    <a:pt x="126238" y="50546"/>
                  </a:moveTo>
                  <a:lnTo>
                    <a:pt x="118884" y="50850"/>
                  </a:lnTo>
                  <a:lnTo>
                    <a:pt x="118884" y="58508"/>
                  </a:lnTo>
                  <a:lnTo>
                    <a:pt x="126238" y="57899"/>
                  </a:lnTo>
                  <a:lnTo>
                    <a:pt x="126238" y="505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73386" y="3183737"/>
              <a:ext cx="121285" cy="73025"/>
            </a:xfrm>
            <a:custGeom>
              <a:avLst/>
              <a:gdLst/>
              <a:ahLst/>
              <a:cxnLst/>
              <a:rect l="l" t="t" r="r" b="b"/>
              <a:pathLst>
                <a:path w="121285" h="73025">
                  <a:moveTo>
                    <a:pt x="7353" y="64757"/>
                  </a:moveTo>
                  <a:lnTo>
                    <a:pt x="0" y="65062"/>
                  </a:lnTo>
                  <a:lnTo>
                    <a:pt x="0" y="72720"/>
                  </a:lnTo>
                  <a:lnTo>
                    <a:pt x="7353" y="72110"/>
                  </a:lnTo>
                  <a:lnTo>
                    <a:pt x="7353" y="64757"/>
                  </a:lnTo>
                  <a:close/>
                </a:path>
                <a:path w="121285" h="73025">
                  <a:moveTo>
                    <a:pt x="7353" y="54876"/>
                  </a:moveTo>
                  <a:lnTo>
                    <a:pt x="0" y="55486"/>
                  </a:lnTo>
                  <a:lnTo>
                    <a:pt x="0" y="62839"/>
                  </a:lnTo>
                  <a:lnTo>
                    <a:pt x="7353" y="62179"/>
                  </a:lnTo>
                  <a:lnTo>
                    <a:pt x="7353" y="54876"/>
                  </a:lnTo>
                  <a:close/>
                </a:path>
                <a:path w="121285" h="73025">
                  <a:moveTo>
                    <a:pt x="7353" y="44996"/>
                  </a:moveTo>
                  <a:lnTo>
                    <a:pt x="0" y="45300"/>
                  </a:lnTo>
                  <a:lnTo>
                    <a:pt x="0" y="52971"/>
                  </a:lnTo>
                  <a:lnTo>
                    <a:pt x="7353" y="52311"/>
                  </a:lnTo>
                  <a:lnTo>
                    <a:pt x="7353" y="44996"/>
                  </a:lnTo>
                  <a:close/>
                </a:path>
                <a:path w="121285" h="73025">
                  <a:moveTo>
                    <a:pt x="7353" y="34759"/>
                  </a:moveTo>
                  <a:lnTo>
                    <a:pt x="0" y="35433"/>
                  </a:lnTo>
                  <a:lnTo>
                    <a:pt x="0" y="43040"/>
                  </a:lnTo>
                  <a:lnTo>
                    <a:pt x="7353" y="42430"/>
                  </a:lnTo>
                  <a:lnTo>
                    <a:pt x="7353" y="34759"/>
                  </a:lnTo>
                  <a:close/>
                </a:path>
                <a:path w="121285" h="73025">
                  <a:moveTo>
                    <a:pt x="7353" y="25196"/>
                  </a:moveTo>
                  <a:lnTo>
                    <a:pt x="0" y="25514"/>
                  </a:lnTo>
                  <a:lnTo>
                    <a:pt x="0" y="33159"/>
                  </a:lnTo>
                  <a:lnTo>
                    <a:pt x="7353" y="32867"/>
                  </a:lnTo>
                  <a:lnTo>
                    <a:pt x="7353" y="25196"/>
                  </a:lnTo>
                  <a:close/>
                </a:path>
                <a:path w="121285" h="73025">
                  <a:moveTo>
                    <a:pt x="7353" y="15011"/>
                  </a:moveTo>
                  <a:lnTo>
                    <a:pt x="0" y="15621"/>
                  </a:lnTo>
                  <a:lnTo>
                    <a:pt x="0" y="23291"/>
                  </a:lnTo>
                  <a:lnTo>
                    <a:pt x="7353" y="22669"/>
                  </a:lnTo>
                  <a:lnTo>
                    <a:pt x="7353" y="15011"/>
                  </a:lnTo>
                  <a:close/>
                </a:path>
                <a:path w="121285" h="73025">
                  <a:moveTo>
                    <a:pt x="7353" y="5435"/>
                  </a:moveTo>
                  <a:lnTo>
                    <a:pt x="0" y="6057"/>
                  </a:lnTo>
                  <a:lnTo>
                    <a:pt x="0" y="13093"/>
                  </a:lnTo>
                  <a:lnTo>
                    <a:pt x="7353" y="13093"/>
                  </a:lnTo>
                  <a:lnTo>
                    <a:pt x="7353" y="5435"/>
                  </a:lnTo>
                  <a:close/>
                </a:path>
                <a:path w="121285" h="73025">
                  <a:moveTo>
                    <a:pt x="16916" y="63779"/>
                  </a:moveTo>
                  <a:lnTo>
                    <a:pt x="9550" y="64439"/>
                  </a:lnTo>
                  <a:lnTo>
                    <a:pt x="9550" y="72123"/>
                  </a:lnTo>
                  <a:lnTo>
                    <a:pt x="16916" y="71450"/>
                  </a:lnTo>
                  <a:lnTo>
                    <a:pt x="16916" y="63779"/>
                  </a:lnTo>
                  <a:close/>
                </a:path>
                <a:path w="121285" h="73025">
                  <a:moveTo>
                    <a:pt x="16916" y="54203"/>
                  </a:moveTo>
                  <a:lnTo>
                    <a:pt x="9550" y="54571"/>
                  </a:lnTo>
                  <a:lnTo>
                    <a:pt x="9550" y="62179"/>
                  </a:lnTo>
                  <a:lnTo>
                    <a:pt x="16916" y="61569"/>
                  </a:lnTo>
                  <a:lnTo>
                    <a:pt x="16916" y="54203"/>
                  </a:lnTo>
                  <a:close/>
                </a:path>
                <a:path w="121285" h="73025">
                  <a:moveTo>
                    <a:pt x="16916" y="44030"/>
                  </a:moveTo>
                  <a:lnTo>
                    <a:pt x="9550" y="44653"/>
                  </a:lnTo>
                  <a:lnTo>
                    <a:pt x="9550" y="52311"/>
                  </a:lnTo>
                  <a:lnTo>
                    <a:pt x="16916" y="51676"/>
                  </a:lnTo>
                  <a:lnTo>
                    <a:pt x="16916" y="44030"/>
                  </a:lnTo>
                  <a:close/>
                </a:path>
                <a:path w="121285" h="73025">
                  <a:moveTo>
                    <a:pt x="16916" y="34455"/>
                  </a:moveTo>
                  <a:lnTo>
                    <a:pt x="9550" y="34759"/>
                  </a:lnTo>
                  <a:lnTo>
                    <a:pt x="9550" y="42430"/>
                  </a:lnTo>
                  <a:lnTo>
                    <a:pt x="16916" y="41795"/>
                  </a:lnTo>
                  <a:lnTo>
                    <a:pt x="16916" y="34455"/>
                  </a:lnTo>
                  <a:close/>
                </a:path>
                <a:path w="121285" h="73025">
                  <a:moveTo>
                    <a:pt x="16916" y="24587"/>
                  </a:moveTo>
                  <a:lnTo>
                    <a:pt x="9550" y="24879"/>
                  </a:lnTo>
                  <a:lnTo>
                    <a:pt x="9550" y="32537"/>
                  </a:lnTo>
                  <a:lnTo>
                    <a:pt x="16916" y="31902"/>
                  </a:lnTo>
                  <a:lnTo>
                    <a:pt x="16916" y="24587"/>
                  </a:lnTo>
                  <a:close/>
                </a:path>
                <a:path w="121285" h="73025">
                  <a:moveTo>
                    <a:pt x="16916" y="14693"/>
                  </a:moveTo>
                  <a:lnTo>
                    <a:pt x="9550" y="15011"/>
                  </a:lnTo>
                  <a:lnTo>
                    <a:pt x="9550" y="22669"/>
                  </a:lnTo>
                  <a:lnTo>
                    <a:pt x="16916" y="21996"/>
                  </a:lnTo>
                  <a:lnTo>
                    <a:pt x="16916" y="14693"/>
                  </a:lnTo>
                  <a:close/>
                </a:path>
                <a:path w="121285" h="73025">
                  <a:moveTo>
                    <a:pt x="16916" y="4762"/>
                  </a:moveTo>
                  <a:lnTo>
                    <a:pt x="9550" y="5118"/>
                  </a:lnTo>
                  <a:lnTo>
                    <a:pt x="9550" y="12738"/>
                  </a:lnTo>
                  <a:lnTo>
                    <a:pt x="16916" y="12128"/>
                  </a:lnTo>
                  <a:lnTo>
                    <a:pt x="16916" y="4762"/>
                  </a:lnTo>
                  <a:close/>
                </a:path>
                <a:path w="121285" h="73025">
                  <a:moveTo>
                    <a:pt x="26797" y="63157"/>
                  </a:moveTo>
                  <a:lnTo>
                    <a:pt x="19138" y="63766"/>
                  </a:lnTo>
                  <a:lnTo>
                    <a:pt x="19138" y="71132"/>
                  </a:lnTo>
                  <a:lnTo>
                    <a:pt x="26797" y="70523"/>
                  </a:lnTo>
                  <a:lnTo>
                    <a:pt x="26797" y="63157"/>
                  </a:lnTo>
                  <a:close/>
                </a:path>
                <a:path w="121285" h="73025">
                  <a:moveTo>
                    <a:pt x="26797" y="53276"/>
                  </a:moveTo>
                  <a:lnTo>
                    <a:pt x="19138" y="53898"/>
                  </a:lnTo>
                  <a:lnTo>
                    <a:pt x="19138" y="61264"/>
                  </a:lnTo>
                  <a:lnTo>
                    <a:pt x="26797" y="60947"/>
                  </a:lnTo>
                  <a:lnTo>
                    <a:pt x="26797" y="53276"/>
                  </a:lnTo>
                  <a:close/>
                </a:path>
                <a:path w="121285" h="73025">
                  <a:moveTo>
                    <a:pt x="26797" y="43395"/>
                  </a:moveTo>
                  <a:lnTo>
                    <a:pt x="19138" y="44030"/>
                  </a:lnTo>
                  <a:lnTo>
                    <a:pt x="19138" y="51371"/>
                  </a:lnTo>
                  <a:lnTo>
                    <a:pt x="26797" y="50711"/>
                  </a:lnTo>
                  <a:lnTo>
                    <a:pt x="26797" y="43395"/>
                  </a:lnTo>
                  <a:close/>
                </a:path>
                <a:path w="121285" h="73025">
                  <a:moveTo>
                    <a:pt x="26797" y="33489"/>
                  </a:moveTo>
                  <a:lnTo>
                    <a:pt x="19138" y="34137"/>
                  </a:lnTo>
                  <a:lnTo>
                    <a:pt x="19138" y="41808"/>
                  </a:lnTo>
                  <a:lnTo>
                    <a:pt x="26797" y="41160"/>
                  </a:lnTo>
                  <a:lnTo>
                    <a:pt x="26797" y="33489"/>
                  </a:lnTo>
                  <a:close/>
                </a:path>
                <a:path w="121285" h="73025">
                  <a:moveTo>
                    <a:pt x="26797" y="23914"/>
                  </a:moveTo>
                  <a:lnTo>
                    <a:pt x="19138" y="24269"/>
                  </a:lnTo>
                  <a:lnTo>
                    <a:pt x="19138" y="31889"/>
                  </a:lnTo>
                  <a:lnTo>
                    <a:pt x="26797" y="31267"/>
                  </a:lnTo>
                  <a:lnTo>
                    <a:pt x="26797" y="23914"/>
                  </a:lnTo>
                  <a:close/>
                </a:path>
                <a:path w="121285" h="73025">
                  <a:moveTo>
                    <a:pt x="26797" y="14020"/>
                  </a:moveTo>
                  <a:lnTo>
                    <a:pt x="19138" y="14693"/>
                  </a:lnTo>
                  <a:lnTo>
                    <a:pt x="19138" y="21996"/>
                  </a:lnTo>
                  <a:lnTo>
                    <a:pt x="26797" y="21386"/>
                  </a:lnTo>
                  <a:lnTo>
                    <a:pt x="26797" y="14020"/>
                  </a:lnTo>
                  <a:close/>
                </a:path>
                <a:path w="121285" h="73025">
                  <a:moveTo>
                    <a:pt x="26797" y="4152"/>
                  </a:moveTo>
                  <a:lnTo>
                    <a:pt x="19138" y="4457"/>
                  </a:lnTo>
                  <a:lnTo>
                    <a:pt x="19138" y="12128"/>
                  </a:lnTo>
                  <a:lnTo>
                    <a:pt x="26797" y="11493"/>
                  </a:lnTo>
                  <a:lnTo>
                    <a:pt x="26797" y="4152"/>
                  </a:lnTo>
                  <a:close/>
                </a:path>
                <a:path w="121285" h="73025">
                  <a:moveTo>
                    <a:pt x="36055" y="62547"/>
                  </a:moveTo>
                  <a:lnTo>
                    <a:pt x="28714" y="63169"/>
                  </a:lnTo>
                  <a:lnTo>
                    <a:pt x="28714" y="70154"/>
                  </a:lnTo>
                  <a:lnTo>
                    <a:pt x="36055" y="69862"/>
                  </a:lnTo>
                  <a:lnTo>
                    <a:pt x="36055" y="62547"/>
                  </a:lnTo>
                  <a:close/>
                </a:path>
                <a:path w="121285" h="73025">
                  <a:moveTo>
                    <a:pt x="36055" y="52311"/>
                  </a:moveTo>
                  <a:lnTo>
                    <a:pt x="28714" y="53276"/>
                  </a:lnTo>
                  <a:lnTo>
                    <a:pt x="28714" y="60591"/>
                  </a:lnTo>
                  <a:lnTo>
                    <a:pt x="36055" y="59969"/>
                  </a:lnTo>
                  <a:lnTo>
                    <a:pt x="36055" y="52311"/>
                  </a:lnTo>
                  <a:close/>
                </a:path>
                <a:path w="121285" h="73025">
                  <a:moveTo>
                    <a:pt x="36055" y="42748"/>
                  </a:moveTo>
                  <a:lnTo>
                    <a:pt x="28714" y="43395"/>
                  </a:lnTo>
                  <a:lnTo>
                    <a:pt x="28714" y="50711"/>
                  </a:lnTo>
                  <a:lnTo>
                    <a:pt x="36055" y="50419"/>
                  </a:lnTo>
                  <a:lnTo>
                    <a:pt x="36055" y="42748"/>
                  </a:lnTo>
                  <a:close/>
                </a:path>
                <a:path w="121285" h="73025">
                  <a:moveTo>
                    <a:pt x="36055" y="32854"/>
                  </a:moveTo>
                  <a:lnTo>
                    <a:pt x="28714" y="33477"/>
                  </a:lnTo>
                  <a:lnTo>
                    <a:pt x="28714" y="40843"/>
                  </a:lnTo>
                  <a:lnTo>
                    <a:pt x="36055" y="40195"/>
                  </a:lnTo>
                  <a:lnTo>
                    <a:pt x="36055" y="32854"/>
                  </a:lnTo>
                  <a:close/>
                </a:path>
                <a:path w="121285" h="73025">
                  <a:moveTo>
                    <a:pt x="36055" y="23291"/>
                  </a:moveTo>
                  <a:lnTo>
                    <a:pt x="28714" y="23914"/>
                  </a:lnTo>
                  <a:lnTo>
                    <a:pt x="28714" y="30949"/>
                  </a:lnTo>
                  <a:lnTo>
                    <a:pt x="36055" y="30632"/>
                  </a:lnTo>
                  <a:lnTo>
                    <a:pt x="36055" y="23291"/>
                  </a:lnTo>
                  <a:close/>
                </a:path>
                <a:path w="121285" h="73025">
                  <a:moveTo>
                    <a:pt x="36055" y="13093"/>
                  </a:moveTo>
                  <a:lnTo>
                    <a:pt x="28714" y="13716"/>
                  </a:lnTo>
                  <a:lnTo>
                    <a:pt x="28714" y="21386"/>
                  </a:lnTo>
                  <a:lnTo>
                    <a:pt x="36055" y="20713"/>
                  </a:lnTo>
                  <a:lnTo>
                    <a:pt x="36055" y="13093"/>
                  </a:lnTo>
                  <a:close/>
                </a:path>
                <a:path w="121285" h="73025">
                  <a:moveTo>
                    <a:pt x="36055" y="3530"/>
                  </a:moveTo>
                  <a:lnTo>
                    <a:pt x="28714" y="4152"/>
                  </a:lnTo>
                  <a:lnTo>
                    <a:pt x="28714" y="11150"/>
                  </a:lnTo>
                  <a:lnTo>
                    <a:pt x="36055" y="11150"/>
                  </a:lnTo>
                  <a:lnTo>
                    <a:pt x="36055" y="3530"/>
                  </a:lnTo>
                  <a:close/>
                </a:path>
                <a:path w="121285" h="73025">
                  <a:moveTo>
                    <a:pt x="45631" y="61556"/>
                  </a:moveTo>
                  <a:lnTo>
                    <a:pt x="38265" y="62179"/>
                  </a:lnTo>
                  <a:lnTo>
                    <a:pt x="38265" y="69850"/>
                  </a:lnTo>
                  <a:lnTo>
                    <a:pt x="45631" y="68922"/>
                  </a:lnTo>
                  <a:lnTo>
                    <a:pt x="45631" y="61556"/>
                  </a:lnTo>
                  <a:close/>
                </a:path>
                <a:path w="121285" h="73025">
                  <a:moveTo>
                    <a:pt x="45631" y="52006"/>
                  </a:moveTo>
                  <a:lnTo>
                    <a:pt x="38265" y="52311"/>
                  </a:lnTo>
                  <a:lnTo>
                    <a:pt x="38265" y="59664"/>
                  </a:lnTo>
                  <a:lnTo>
                    <a:pt x="45631" y="59359"/>
                  </a:lnTo>
                  <a:lnTo>
                    <a:pt x="45631" y="52006"/>
                  </a:lnTo>
                  <a:close/>
                </a:path>
                <a:path w="121285" h="73025">
                  <a:moveTo>
                    <a:pt x="45631" y="42113"/>
                  </a:moveTo>
                  <a:lnTo>
                    <a:pt x="38265" y="42735"/>
                  </a:lnTo>
                  <a:lnTo>
                    <a:pt x="38265" y="50076"/>
                  </a:lnTo>
                  <a:lnTo>
                    <a:pt x="45631" y="49428"/>
                  </a:lnTo>
                  <a:lnTo>
                    <a:pt x="45631" y="42113"/>
                  </a:lnTo>
                  <a:close/>
                </a:path>
                <a:path w="121285" h="73025">
                  <a:moveTo>
                    <a:pt x="45631" y="32245"/>
                  </a:moveTo>
                  <a:lnTo>
                    <a:pt x="38265" y="32867"/>
                  </a:lnTo>
                  <a:lnTo>
                    <a:pt x="38265" y="40208"/>
                  </a:lnTo>
                  <a:lnTo>
                    <a:pt x="45631" y="39865"/>
                  </a:lnTo>
                  <a:lnTo>
                    <a:pt x="45631" y="32245"/>
                  </a:lnTo>
                  <a:close/>
                </a:path>
                <a:path w="121285" h="73025">
                  <a:moveTo>
                    <a:pt x="45631" y="22313"/>
                  </a:moveTo>
                  <a:lnTo>
                    <a:pt x="38265" y="22974"/>
                  </a:lnTo>
                  <a:lnTo>
                    <a:pt x="38265" y="30632"/>
                  </a:lnTo>
                  <a:lnTo>
                    <a:pt x="45631" y="29984"/>
                  </a:lnTo>
                  <a:lnTo>
                    <a:pt x="45631" y="22313"/>
                  </a:lnTo>
                  <a:close/>
                </a:path>
                <a:path w="121285" h="73025">
                  <a:moveTo>
                    <a:pt x="45631" y="12750"/>
                  </a:moveTo>
                  <a:lnTo>
                    <a:pt x="38265" y="13093"/>
                  </a:lnTo>
                  <a:lnTo>
                    <a:pt x="38265" y="20408"/>
                  </a:lnTo>
                  <a:lnTo>
                    <a:pt x="45631" y="20116"/>
                  </a:lnTo>
                  <a:lnTo>
                    <a:pt x="45631" y="12750"/>
                  </a:lnTo>
                  <a:close/>
                </a:path>
                <a:path w="121285" h="73025">
                  <a:moveTo>
                    <a:pt x="45631" y="2870"/>
                  </a:moveTo>
                  <a:lnTo>
                    <a:pt x="38265" y="3530"/>
                  </a:lnTo>
                  <a:lnTo>
                    <a:pt x="38265" y="10820"/>
                  </a:lnTo>
                  <a:lnTo>
                    <a:pt x="45631" y="10210"/>
                  </a:lnTo>
                  <a:lnTo>
                    <a:pt x="45631" y="2870"/>
                  </a:lnTo>
                  <a:close/>
                </a:path>
                <a:path w="121285" h="73025">
                  <a:moveTo>
                    <a:pt x="55206" y="60947"/>
                  </a:moveTo>
                  <a:lnTo>
                    <a:pt x="47840" y="61252"/>
                  </a:lnTo>
                  <a:lnTo>
                    <a:pt x="47840" y="68922"/>
                  </a:lnTo>
                  <a:lnTo>
                    <a:pt x="55206" y="68249"/>
                  </a:lnTo>
                  <a:lnTo>
                    <a:pt x="55206" y="60947"/>
                  </a:lnTo>
                  <a:close/>
                </a:path>
                <a:path w="121285" h="73025">
                  <a:moveTo>
                    <a:pt x="55206" y="51028"/>
                  </a:moveTo>
                  <a:lnTo>
                    <a:pt x="47840" y="51676"/>
                  </a:lnTo>
                  <a:lnTo>
                    <a:pt x="47840" y="59359"/>
                  </a:lnTo>
                  <a:lnTo>
                    <a:pt x="55206" y="58686"/>
                  </a:lnTo>
                  <a:lnTo>
                    <a:pt x="55206" y="51028"/>
                  </a:lnTo>
                  <a:close/>
                </a:path>
                <a:path w="121285" h="73025">
                  <a:moveTo>
                    <a:pt x="55206" y="41452"/>
                  </a:moveTo>
                  <a:lnTo>
                    <a:pt x="47840" y="41808"/>
                  </a:lnTo>
                  <a:lnTo>
                    <a:pt x="47840" y="49110"/>
                  </a:lnTo>
                  <a:lnTo>
                    <a:pt x="55206" y="48818"/>
                  </a:lnTo>
                  <a:lnTo>
                    <a:pt x="55206" y="41452"/>
                  </a:lnTo>
                  <a:close/>
                </a:path>
                <a:path w="121285" h="73025">
                  <a:moveTo>
                    <a:pt x="55206" y="31572"/>
                  </a:moveTo>
                  <a:lnTo>
                    <a:pt x="47840" y="32232"/>
                  </a:lnTo>
                  <a:lnTo>
                    <a:pt x="47840" y="39547"/>
                  </a:lnTo>
                  <a:lnTo>
                    <a:pt x="55206" y="38912"/>
                  </a:lnTo>
                  <a:lnTo>
                    <a:pt x="55206" y="31572"/>
                  </a:lnTo>
                  <a:close/>
                </a:path>
                <a:path w="121285" h="73025">
                  <a:moveTo>
                    <a:pt x="55206" y="21996"/>
                  </a:moveTo>
                  <a:lnTo>
                    <a:pt x="47840" y="22313"/>
                  </a:lnTo>
                  <a:lnTo>
                    <a:pt x="47840" y="29679"/>
                  </a:lnTo>
                  <a:lnTo>
                    <a:pt x="55206" y="29044"/>
                  </a:lnTo>
                  <a:lnTo>
                    <a:pt x="55206" y="21996"/>
                  </a:lnTo>
                  <a:close/>
                </a:path>
                <a:path w="121285" h="73025">
                  <a:moveTo>
                    <a:pt x="55206" y="12128"/>
                  </a:moveTo>
                  <a:lnTo>
                    <a:pt x="47840" y="12750"/>
                  </a:lnTo>
                  <a:lnTo>
                    <a:pt x="47840" y="20116"/>
                  </a:lnTo>
                  <a:lnTo>
                    <a:pt x="55206" y="19481"/>
                  </a:lnTo>
                  <a:lnTo>
                    <a:pt x="55206" y="12128"/>
                  </a:lnTo>
                  <a:close/>
                </a:path>
                <a:path w="121285" h="73025">
                  <a:moveTo>
                    <a:pt x="55206" y="2260"/>
                  </a:moveTo>
                  <a:lnTo>
                    <a:pt x="47840" y="2552"/>
                  </a:lnTo>
                  <a:lnTo>
                    <a:pt x="47840" y="10223"/>
                  </a:lnTo>
                  <a:lnTo>
                    <a:pt x="55206" y="9563"/>
                  </a:lnTo>
                  <a:lnTo>
                    <a:pt x="55206" y="2260"/>
                  </a:lnTo>
                  <a:close/>
                </a:path>
                <a:path w="121285" h="73025">
                  <a:moveTo>
                    <a:pt x="64414" y="59969"/>
                  </a:moveTo>
                  <a:lnTo>
                    <a:pt x="57099" y="60947"/>
                  </a:lnTo>
                  <a:lnTo>
                    <a:pt x="57099" y="68249"/>
                  </a:lnTo>
                  <a:lnTo>
                    <a:pt x="64414" y="67627"/>
                  </a:lnTo>
                  <a:lnTo>
                    <a:pt x="64414" y="59969"/>
                  </a:lnTo>
                  <a:close/>
                </a:path>
                <a:path w="121285" h="73025">
                  <a:moveTo>
                    <a:pt x="64414" y="50419"/>
                  </a:moveTo>
                  <a:lnTo>
                    <a:pt x="57099" y="50711"/>
                  </a:lnTo>
                  <a:lnTo>
                    <a:pt x="57099" y="58381"/>
                  </a:lnTo>
                  <a:lnTo>
                    <a:pt x="64414" y="57759"/>
                  </a:lnTo>
                  <a:lnTo>
                    <a:pt x="64414" y="50419"/>
                  </a:lnTo>
                  <a:close/>
                </a:path>
                <a:path w="121285" h="73025">
                  <a:moveTo>
                    <a:pt x="64414" y="40513"/>
                  </a:moveTo>
                  <a:lnTo>
                    <a:pt x="57099" y="41148"/>
                  </a:lnTo>
                  <a:lnTo>
                    <a:pt x="57099" y="48806"/>
                  </a:lnTo>
                  <a:lnTo>
                    <a:pt x="64414" y="48183"/>
                  </a:lnTo>
                  <a:lnTo>
                    <a:pt x="64414" y="40513"/>
                  </a:lnTo>
                  <a:close/>
                </a:path>
                <a:path w="121285" h="73025">
                  <a:moveTo>
                    <a:pt x="64414" y="30949"/>
                  </a:moveTo>
                  <a:lnTo>
                    <a:pt x="57099" y="31267"/>
                  </a:lnTo>
                  <a:lnTo>
                    <a:pt x="57099" y="38925"/>
                  </a:lnTo>
                  <a:lnTo>
                    <a:pt x="64414" y="38265"/>
                  </a:lnTo>
                  <a:lnTo>
                    <a:pt x="64414" y="30949"/>
                  </a:lnTo>
                  <a:close/>
                </a:path>
                <a:path w="121285" h="73025">
                  <a:moveTo>
                    <a:pt x="64414" y="21386"/>
                  </a:moveTo>
                  <a:lnTo>
                    <a:pt x="57099" y="21704"/>
                  </a:lnTo>
                  <a:lnTo>
                    <a:pt x="57099" y="29044"/>
                  </a:lnTo>
                  <a:lnTo>
                    <a:pt x="64414" y="28702"/>
                  </a:lnTo>
                  <a:lnTo>
                    <a:pt x="64414" y="21386"/>
                  </a:lnTo>
                  <a:close/>
                </a:path>
                <a:path w="121285" h="73025">
                  <a:moveTo>
                    <a:pt x="64414" y="11506"/>
                  </a:moveTo>
                  <a:lnTo>
                    <a:pt x="57099" y="11823"/>
                  </a:lnTo>
                  <a:lnTo>
                    <a:pt x="57099" y="19481"/>
                  </a:lnTo>
                  <a:lnTo>
                    <a:pt x="64414" y="18808"/>
                  </a:lnTo>
                  <a:lnTo>
                    <a:pt x="64414" y="11506"/>
                  </a:lnTo>
                  <a:close/>
                </a:path>
                <a:path w="121285" h="73025">
                  <a:moveTo>
                    <a:pt x="64414" y="1955"/>
                  </a:moveTo>
                  <a:lnTo>
                    <a:pt x="57099" y="2260"/>
                  </a:lnTo>
                  <a:lnTo>
                    <a:pt x="57099" y="9563"/>
                  </a:lnTo>
                  <a:lnTo>
                    <a:pt x="64414" y="9258"/>
                  </a:lnTo>
                  <a:lnTo>
                    <a:pt x="64414" y="1955"/>
                  </a:lnTo>
                  <a:close/>
                </a:path>
                <a:path w="121285" h="73025">
                  <a:moveTo>
                    <a:pt x="73660" y="59359"/>
                  </a:moveTo>
                  <a:lnTo>
                    <a:pt x="66662" y="59969"/>
                  </a:lnTo>
                  <a:lnTo>
                    <a:pt x="66662" y="67335"/>
                  </a:lnTo>
                  <a:lnTo>
                    <a:pt x="73660" y="66649"/>
                  </a:lnTo>
                  <a:lnTo>
                    <a:pt x="73660" y="59359"/>
                  </a:lnTo>
                  <a:close/>
                </a:path>
                <a:path w="121285" h="73025">
                  <a:moveTo>
                    <a:pt x="73660" y="49784"/>
                  </a:moveTo>
                  <a:lnTo>
                    <a:pt x="66662" y="50406"/>
                  </a:lnTo>
                  <a:lnTo>
                    <a:pt x="66662" y="57759"/>
                  </a:lnTo>
                  <a:lnTo>
                    <a:pt x="73660" y="57086"/>
                  </a:lnTo>
                  <a:lnTo>
                    <a:pt x="73660" y="49784"/>
                  </a:lnTo>
                  <a:close/>
                </a:path>
                <a:path w="121285" h="73025">
                  <a:moveTo>
                    <a:pt x="73660" y="39865"/>
                  </a:moveTo>
                  <a:lnTo>
                    <a:pt x="66662" y="40513"/>
                  </a:lnTo>
                  <a:lnTo>
                    <a:pt x="66662" y="47840"/>
                  </a:lnTo>
                  <a:lnTo>
                    <a:pt x="73660" y="47205"/>
                  </a:lnTo>
                  <a:lnTo>
                    <a:pt x="73660" y="39865"/>
                  </a:lnTo>
                  <a:close/>
                </a:path>
                <a:path w="121285" h="73025">
                  <a:moveTo>
                    <a:pt x="73660" y="30302"/>
                  </a:moveTo>
                  <a:lnTo>
                    <a:pt x="66662" y="30949"/>
                  </a:lnTo>
                  <a:lnTo>
                    <a:pt x="66662" y="37960"/>
                  </a:lnTo>
                  <a:lnTo>
                    <a:pt x="73660" y="37642"/>
                  </a:lnTo>
                  <a:lnTo>
                    <a:pt x="73660" y="30302"/>
                  </a:lnTo>
                  <a:close/>
                </a:path>
                <a:path w="121285" h="73025">
                  <a:moveTo>
                    <a:pt x="73660" y="20408"/>
                  </a:moveTo>
                  <a:lnTo>
                    <a:pt x="66662" y="21069"/>
                  </a:lnTo>
                  <a:lnTo>
                    <a:pt x="66662" y="28384"/>
                  </a:lnTo>
                  <a:lnTo>
                    <a:pt x="73660" y="27749"/>
                  </a:lnTo>
                  <a:lnTo>
                    <a:pt x="73660" y="20408"/>
                  </a:lnTo>
                  <a:close/>
                </a:path>
                <a:path w="121285" h="73025">
                  <a:moveTo>
                    <a:pt x="73660" y="10833"/>
                  </a:moveTo>
                  <a:lnTo>
                    <a:pt x="66662" y="11150"/>
                  </a:lnTo>
                  <a:lnTo>
                    <a:pt x="66662" y="18503"/>
                  </a:lnTo>
                  <a:lnTo>
                    <a:pt x="73660" y="18503"/>
                  </a:lnTo>
                  <a:lnTo>
                    <a:pt x="73660" y="10833"/>
                  </a:lnTo>
                  <a:close/>
                </a:path>
                <a:path w="121285" h="73025">
                  <a:moveTo>
                    <a:pt x="73660" y="965"/>
                  </a:moveTo>
                  <a:lnTo>
                    <a:pt x="66662" y="1587"/>
                  </a:lnTo>
                  <a:lnTo>
                    <a:pt x="66662" y="8940"/>
                  </a:lnTo>
                  <a:lnTo>
                    <a:pt x="73660" y="8623"/>
                  </a:lnTo>
                  <a:lnTo>
                    <a:pt x="73660" y="965"/>
                  </a:lnTo>
                  <a:close/>
                </a:path>
                <a:path w="121285" h="73025">
                  <a:moveTo>
                    <a:pt x="82918" y="58686"/>
                  </a:moveTo>
                  <a:lnTo>
                    <a:pt x="75920" y="59359"/>
                  </a:lnTo>
                  <a:lnTo>
                    <a:pt x="75920" y="66649"/>
                  </a:lnTo>
                  <a:lnTo>
                    <a:pt x="82918" y="66040"/>
                  </a:lnTo>
                  <a:lnTo>
                    <a:pt x="82918" y="58686"/>
                  </a:lnTo>
                  <a:close/>
                </a:path>
                <a:path w="121285" h="73025">
                  <a:moveTo>
                    <a:pt x="82918" y="48818"/>
                  </a:moveTo>
                  <a:lnTo>
                    <a:pt x="75920" y="49441"/>
                  </a:lnTo>
                  <a:lnTo>
                    <a:pt x="75920" y="56781"/>
                  </a:lnTo>
                  <a:lnTo>
                    <a:pt x="82918" y="56159"/>
                  </a:lnTo>
                  <a:lnTo>
                    <a:pt x="82918" y="48818"/>
                  </a:lnTo>
                  <a:close/>
                </a:path>
                <a:path w="121285" h="73025">
                  <a:moveTo>
                    <a:pt x="82918" y="39243"/>
                  </a:moveTo>
                  <a:lnTo>
                    <a:pt x="75920" y="39865"/>
                  </a:lnTo>
                  <a:lnTo>
                    <a:pt x="75920" y="47218"/>
                  </a:lnTo>
                  <a:lnTo>
                    <a:pt x="82918" y="46901"/>
                  </a:lnTo>
                  <a:lnTo>
                    <a:pt x="82918" y="39243"/>
                  </a:lnTo>
                  <a:close/>
                </a:path>
                <a:path w="121285" h="73025">
                  <a:moveTo>
                    <a:pt x="82918" y="29679"/>
                  </a:moveTo>
                  <a:lnTo>
                    <a:pt x="75920" y="29984"/>
                  </a:lnTo>
                  <a:lnTo>
                    <a:pt x="75920" y="37642"/>
                  </a:lnTo>
                  <a:lnTo>
                    <a:pt x="82918" y="37033"/>
                  </a:lnTo>
                  <a:lnTo>
                    <a:pt x="82918" y="29679"/>
                  </a:lnTo>
                  <a:close/>
                </a:path>
                <a:path w="121285" h="73025">
                  <a:moveTo>
                    <a:pt x="82918" y="20116"/>
                  </a:moveTo>
                  <a:lnTo>
                    <a:pt x="75920" y="20408"/>
                  </a:lnTo>
                  <a:lnTo>
                    <a:pt x="75920" y="27749"/>
                  </a:lnTo>
                  <a:lnTo>
                    <a:pt x="82918" y="27457"/>
                  </a:lnTo>
                  <a:lnTo>
                    <a:pt x="82918" y="20116"/>
                  </a:lnTo>
                  <a:close/>
                </a:path>
                <a:path w="121285" h="73025">
                  <a:moveTo>
                    <a:pt x="82918" y="10223"/>
                  </a:moveTo>
                  <a:lnTo>
                    <a:pt x="75920" y="10833"/>
                  </a:lnTo>
                  <a:lnTo>
                    <a:pt x="75920" y="18211"/>
                  </a:lnTo>
                  <a:lnTo>
                    <a:pt x="82918" y="17538"/>
                  </a:lnTo>
                  <a:lnTo>
                    <a:pt x="82918" y="10223"/>
                  </a:lnTo>
                  <a:close/>
                </a:path>
                <a:path w="121285" h="73025">
                  <a:moveTo>
                    <a:pt x="82918" y="660"/>
                  </a:moveTo>
                  <a:lnTo>
                    <a:pt x="75920" y="965"/>
                  </a:lnTo>
                  <a:lnTo>
                    <a:pt x="75920" y="8305"/>
                  </a:lnTo>
                  <a:lnTo>
                    <a:pt x="82918" y="7658"/>
                  </a:lnTo>
                  <a:lnTo>
                    <a:pt x="82918" y="660"/>
                  </a:lnTo>
                  <a:close/>
                </a:path>
                <a:path w="121285" h="73025">
                  <a:moveTo>
                    <a:pt x="92506" y="57759"/>
                  </a:moveTo>
                  <a:lnTo>
                    <a:pt x="85140" y="58381"/>
                  </a:lnTo>
                  <a:lnTo>
                    <a:pt x="85140" y="66040"/>
                  </a:lnTo>
                  <a:lnTo>
                    <a:pt x="92506" y="65062"/>
                  </a:lnTo>
                  <a:lnTo>
                    <a:pt x="92506" y="57759"/>
                  </a:lnTo>
                  <a:close/>
                </a:path>
                <a:path w="121285" h="73025">
                  <a:moveTo>
                    <a:pt x="92506" y="48488"/>
                  </a:moveTo>
                  <a:lnTo>
                    <a:pt x="85140" y="48806"/>
                  </a:lnTo>
                  <a:lnTo>
                    <a:pt x="85140" y="56159"/>
                  </a:lnTo>
                  <a:lnTo>
                    <a:pt x="92506" y="55791"/>
                  </a:lnTo>
                  <a:lnTo>
                    <a:pt x="92506" y="48488"/>
                  </a:lnTo>
                  <a:close/>
                </a:path>
                <a:path w="121285" h="73025">
                  <a:moveTo>
                    <a:pt x="92506" y="38620"/>
                  </a:moveTo>
                  <a:lnTo>
                    <a:pt x="85140" y="39243"/>
                  </a:lnTo>
                  <a:lnTo>
                    <a:pt x="85140" y="46596"/>
                  </a:lnTo>
                  <a:lnTo>
                    <a:pt x="92506" y="45923"/>
                  </a:lnTo>
                  <a:lnTo>
                    <a:pt x="92506" y="38620"/>
                  </a:lnTo>
                  <a:close/>
                </a:path>
                <a:path w="121285" h="73025">
                  <a:moveTo>
                    <a:pt x="92506" y="29057"/>
                  </a:moveTo>
                  <a:lnTo>
                    <a:pt x="85140" y="29349"/>
                  </a:lnTo>
                  <a:lnTo>
                    <a:pt x="85140" y="36690"/>
                  </a:lnTo>
                  <a:lnTo>
                    <a:pt x="92506" y="36360"/>
                  </a:lnTo>
                  <a:lnTo>
                    <a:pt x="92506" y="29057"/>
                  </a:lnTo>
                  <a:close/>
                </a:path>
                <a:path w="121285" h="73025">
                  <a:moveTo>
                    <a:pt x="92506" y="19481"/>
                  </a:moveTo>
                  <a:lnTo>
                    <a:pt x="85140" y="19799"/>
                  </a:lnTo>
                  <a:lnTo>
                    <a:pt x="85140" y="27114"/>
                  </a:lnTo>
                  <a:lnTo>
                    <a:pt x="92506" y="26784"/>
                  </a:lnTo>
                  <a:lnTo>
                    <a:pt x="92506" y="19481"/>
                  </a:lnTo>
                  <a:close/>
                </a:path>
                <a:path w="121285" h="73025">
                  <a:moveTo>
                    <a:pt x="92506" y="9563"/>
                  </a:moveTo>
                  <a:lnTo>
                    <a:pt x="85140" y="10223"/>
                  </a:lnTo>
                  <a:lnTo>
                    <a:pt x="85140" y="17538"/>
                  </a:lnTo>
                  <a:lnTo>
                    <a:pt x="92506" y="16903"/>
                  </a:lnTo>
                  <a:lnTo>
                    <a:pt x="92506" y="9563"/>
                  </a:lnTo>
                  <a:close/>
                </a:path>
                <a:path w="121285" h="73025">
                  <a:moveTo>
                    <a:pt x="92506" y="0"/>
                  </a:moveTo>
                  <a:lnTo>
                    <a:pt x="85140" y="660"/>
                  </a:lnTo>
                  <a:lnTo>
                    <a:pt x="85140" y="7670"/>
                  </a:lnTo>
                  <a:lnTo>
                    <a:pt x="92506" y="7340"/>
                  </a:lnTo>
                  <a:lnTo>
                    <a:pt x="92506" y="0"/>
                  </a:lnTo>
                  <a:close/>
                </a:path>
                <a:path w="121285" h="73025">
                  <a:moveTo>
                    <a:pt x="121145" y="51562"/>
                  </a:moveTo>
                  <a:lnTo>
                    <a:pt x="113792" y="51854"/>
                  </a:lnTo>
                  <a:lnTo>
                    <a:pt x="113792" y="59512"/>
                  </a:lnTo>
                  <a:lnTo>
                    <a:pt x="121145" y="58902"/>
                  </a:lnTo>
                  <a:lnTo>
                    <a:pt x="121145" y="515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487178" y="3170516"/>
              <a:ext cx="192405" cy="73025"/>
            </a:xfrm>
            <a:custGeom>
              <a:avLst/>
              <a:gdLst/>
              <a:ahLst/>
              <a:cxnLst/>
              <a:rect l="l" t="t" r="r" b="b"/>
              <a:pathLst>
                <a:path w="192404" h="73025">
                  <a:moveTo>
                    <a:pt x="7353" y="64782"/>
                  </a:moveTo>
                  <a:lnTo>
                    <a:pt x="0" y="65074"/>
                  </a:lnTo>
                  <a:lnTo>
                    <a:pt x="0" y="72732"/>
                  </a:lnTo>
                  <a:lnTo>
                    <a:pt x="7353" y="72123"/>
                  </a:lnTo>
                  <a:lnTo>
                    <a:pt x="7353" y="64782"/>
                  </a:lnTo>
                  <a:close/>
                </a:path>
                <a:path w="192404" h="73025">
                  <a:moveTo>
                    <a:pt x="7353" y="54889"/>
                  </a:moveTo>
                  <a:lnTo>
                    <a:pt x="0" y="55511"/>
                  </a:lnTo>
                  <a:lnTo>
                    <a:pt x="0" y="62852"/>
                  </a:lnTo>
                  <a:lnTo>
                    <a:pt x="7353" y="62191"/>
                  </a:lnTo>
                  <a:lnTo>
                    <a:pt x="7353" y="54889"/>
                  </a:lnTo>
                  <a:close/>
                </a:path>
                <a:path w="192404" h="73025">
                  <a:moveTo>
                    <a:pt x="7353" y="45021"/>
                  </a:moveTo>
                  <a:lnTo>
                    <a:pt x="0" y="45313"/>
                  </a:lnTo>
                  <a:lnTo>
                    <a:pt x="0" y="52997"/>
                  </a:lnTo>
                  <a:lnTo>
                    <a:pt x="7353" y="52324"/>
                  </a:lnTo>
                  <a:lnTo>
                    <a:pt x="7353" y="45021"/>
                  </a:lnTo>
                  <a:close/>
                </a:path>
                <a:path w="192404" h="73025">
                  <a:moveTo>
                    <a:pt x="7353" y="34772"/>
                  </a:moveTo>
                  <a:lnTo>
                    <a:pt x="0" y="35445"/>
                  </a:lnTo>
                  <a:lnTo>
                    <a:pt x="0" y="43065"/>
                  </a:lnTo>
                  <a:lnTo>
                    <a:pt x="7353" y="42443"/>
                  </a:lnTo>
                  <a:lnTo>
                    <a:pt x="7353" y="34772"/>
                  </a:lnTo>
                  <a:close/>
                </a:path>
                <a:path w="192404" h="73025">
                  <a:moveTo>
                    <a:pt x="7353" y="25196"/>
                  </a:moveTo>
                  <a:lnTo>
                    <a:pt x="0" y="25527"/>
                  </a:lnTo>
                  <a:lnTo>
                    <a:pt x="0" y="33185"/>
                  </a:lnTo>
                  <a:lnTo>
                    <a:pt x="7353" y="32880"/>
                  </a:lnTo>
                  <a:lnTo>
                    <a:pt x="7353" y="25196"/>
                  </a:lnTo>
                  <a:close/>
                </a:path>
                <a:path w="192404" h="73025">
                  <a:moveTo>
                    <a:pt x="7353" y="15011"/>
                  </a:moveTo>
                  <a:lnTo>
                    <a:pt x="0" y="15633"/>
                  </a:lnTo>
                  <a:lnTo>
                    <a:pt x="0" y="23304"/>
                  </a:lnTo>
                  <a:lnTo>
                    <a:pt x="7353" y="22669"/>
                  </a:lnTo>
                  <a:lnTo>
                    <a:pt x="7353" y="15011"/>
                  </a:lnTo>
                  <a:close/>
                </a:path>
                <a:path w="192404" h="73025">
                  <a:moveTo>
                    <a:pt x="7353" y="5461"/>
                  </a:moveTo>
                  <a:lnTo>
                    <a:pt x="0" y="6070"/>
                  </a:lnTo>
                  <a:lnTo>
                    <a:pt x="0" y="13106"/>
                  </a:lnTo>
                  <a:lnTo>
                    <a:pt x="7353" y="13106"/>
                  </a:lnTo>
                  <a:lnTo>
                    <a:pt x="7353" y="5461"/>
                  </a:lnTo>
                  <a:close/>
                </a:path>
                <a:path w="192404" h="73025">
                  <a:moveTo>
                    <a:pt x="16929" y="63792"/>
                  </a:moveTo>
                  <a:lnTo>
                    <a:pt x="9563" y="64452"/>
                  </a:lnTo>
                  <a:lnTo>
                    <a:pt x="9563" y="72123"/>
                  </a:lnTo>
                  <a:lnTo>
                    <a:pt x="16929" y="71450"/>
                  </a:lnTo>
                  <a:lnTo>
                    <a:pt x="16929" y="63792"/>
                  </a:lnTo>
                  <a:close/>
                </a:path>
                <a:path w="192404" h="73025">
                  <a:moveTo>
                    <a:pt x="16929" y="54216"/>
                  </a:moveTo>
                  <a:lnTo>
                    <a:pt x="9563" y="54571"/>
                  </a:lnTo>
                  <a:lnTo>
                    <a:pt x="9563" y="62191"/>
                  </a:lnTo>
                  <a:lnTo>
                    <a:pt x="16929" y="61595"/>
                  </a:lnTo>
                  <a:lnTo>
                    <a:pt x="16929" y="54216"/>
                  </a:lnTo>
                  <a:close/>
                </a:path>
                <a:path w="192404" h="73025">
                  <a:moveTo>
                    <a:pt x="16929" y="44030"/>
                  </a:moveTo>
                  <a:lnTo>
                    <a:pt x="9563" y="44653"/>
                  </a:lnTo>
                  <a:lnTo>
                    <a:pt x="9563" y="52311"/>
                  </a:lnTo>
                  <a:lnTo>
                    <a:pt x="16929" y="51676"/>
                  </a:lnTo>
                  <a:lnTo>
                    <a:pt x="16929" y="44030"/>
                  </a:lnTo>
                  <a:close/>
                </a:path>
                <a:path w="192404" h="73025">
                  <a:moveTo>
                    <a:pt x="16929" y="34480"/>
                  </a:moveTo>
                  <a:lnTo>
                    <a:pt x="9563" y="34772"/>
                  </a:lnTo>
                  <a:lnTo>
                    <a:pt x="9563" y="42443"/>
                  </a:lnTo>
                  <a:lnTo>
                    <a:pt x="16929" y="41821"/>
                  </a:lnTo>
                  <a:lnTo>
                    <a:pt x="16929" y="34480"/>
                  </a:lnTo>
                  <a:close/>
                </a:path>
                <a:path w="192404" h="73025">
                  <a:moveTo>
                    <a:pt x="16929" y="24587"/>
                  </a:moveTo>
                  <a:lnTo>
                    <a:pt x="9563" y="24904"/>
                  </a:lnTo>
                  <a:lnTo>
                    <a:pt x="9563" y="32550"/>
                  </a:lnTo>
                  <a:lnTo>
                    <a:pt x="16929" y="31902"/>
                  </a:lnTo>
                  <a:lnTo>
                    <a:pt x="16929" y="24587"/>
                  </a:lnTo>
                  <a:close/>
                </a:path>
                <a:path w="192404" h="73025">
                  <a:moveTo>
                    <a:pt x="16929" y="14719"/>
                  </a:moveTo>
                  <a:lnTo>
                    <a:pt x="9563" y="15024"/>
                  </a:lnTo>
                  <a:lnTo>
                    <a:pt x="9563" y="22682"/>
                  </a:lnTo>
                  <a:lnTo>
                    <a:pt x="16929" y="22034"/>
                  </a:lnTo>
                  <a:lnTo>
                    <a:pt x="16929" y="14719"/>
                  </a:lnTo>
                  <a:close/>
                </a:path>
                <a:path w="192404" h="73025">
                  <a:moveTo>
                    <a:pt x="16929" y="4787"/>
                  </a:moveTo>
                  <a:lnTo>
                    <a:pt x="9563" y="5143"/>
                  </a:lnTo>
                  <a:lnTo>
                    <a:pt x="9563" y="12763"/>
                  </a:lnTo>
                  <a:lnTo>
                    <a:pt x="16929" y="12141"/>
                  </a:lnTo>
                  <a:lnTo>
                    <a:pt x="16929" y="4787"/>
                  </a:lnTo>
                  <a:close/>
                </a:path>
                <a:path w="192404" h="73025">
                  <a:moveTo>
                    <a:pt x="26784" y="63182"/>
                  </a:moveTo>
                  <a:lnTo>
                    <a:pt x="19138" y="63792"/>
                  </a:lnTo>
                  <a:lnTo>
                    <a:pt x="19138" y="71132"/>
                  </a:lnTo>
                  <a:lnTo>
                    <a:pt x="26784" y="70535"/>
                  </a:lnTo>
                  <a:lnTo>
                    <a:pt x="26784" y="63182"/>
                  </a:lnTo>
                  <a:close/>
                </a:path>
                <a:path w="192404" h="73025">
                  <a:moveTo>
                    <a:pt x="26784" y="53289"/>
                  </a:moveTo>
                  <a:lnTo>
                    <a:pt x="19138" y="53911"/>
                  </a:lnTo>
                  <a:lnTo>
                    <a:pt x="19138" y="61264"/>
                  </a:lnTo>
                  <a:lnTo>
                    <a:pt x="26784" y="60960"/>
                  </a:lnTo>
                  <a:lnTo>
                    <a:pt x="26784" y="53289"/>
                  </a:lnTo>
                  <a:close/>
                </a:path>
                <a:path w="192404" h="73025">
                  <a:moveTo>
                    <a:pt x="26784" y="43421"/>
                  </a:moveTo>
                  <a:lnTo>
                    <a:pt x="19138" y="44043"/>
                  </a:lnTo>
                  <a:lnTo>
                    <a:pt x="19138" y="51409"/>
                  </a:lnTo>
                  <a:lnTo>
                    <a:pt x="26784" y="50736"/>
                  </a:lnTo>
                  <a:lnTo>
                    <a:pt x="26784" y="43421"/>
                  </a:lnTo>
                  <a:close/>
                </a:path>
                <a:path w="192404" h="73025">
                  <a:moveTo>
                    <a:pt x="26784" y="33489"/>
                  </a:moveTo>
                  <a:lnTo>
                    <a:pt x="19138" y="34150"/>
                  </a:lnTo>
                  <a:lnTo>
                    <a:pt x="19138" y="41821"/>
                  </a:lnTo>
                  <a:lnTo>
                    <a:pt x="26784" y="41160"/>
                  </a:lnTo>
                  <a:lnTo>
                    <a:pt x="26784" y="33489"/>
                  </a:lnTo>
                  <a:close/>
                </a:path>
                <a:path w="192404" h="73025">
                  <a:moveTo>
                    <a:pt x="26784" y="23926"/>
                  </a:moveTo>
                  <a:lnTo>
                    <a:pt x="19138" y="24282"/>
                  </a:lnTo>
                  <a:lnTo>
                    <a:pt x="19138" y="31902"/>
                  </a:lnTo>
                  <a:lnTo>
                    <a:pt x="26784" y="31292"/>
                  </a:lnTo>
                  <a:lnTo>
                    <a:pt x="26784" y="23926"/>
                  </a:lnTo>
                  <a:close/>
                </a:path>
                <a:path w="192404" h="73025">
                  <a:moveTo>
                    <a:pt x="26784" y="14033"/>
                  </a:moveTo>
                  <a:lnTo>
                    <a:pt x="19138" y="14706"/>
                  </a:lnTo>
                  <a:lnTo>
                    <a:pt x="19138" y="22021"/>
                  </a:lnTo>
                  <a:lnTo>
                    <a:pt x="26784" y="21386"/>
                  </a:lnTo>
                  <a:lnTo>
                    <a:pt x="26784" y="14033"/>
                  </a:lnTo>
                  <a:close/>
                </a:path>
                <a:path w="192404" h="73025">
                  <a:moveTo>
                    <a:pt x="26784" y="4165"/>
                  </a:moveTo>
                  <a:lnTo>
                    <a:pt x="19138" y="4470"/>
                  </a:lnTo>
                  <a:lnTo>
                    <a:pt x="19138" y="12141"/>
                  </a:lnTo>
                  <a:lnTo>
                    <a:pt x="26784" y="11518"/>
                  </a:lnTo>
                  <a:lnTo>
                    <a:pt x="26784" y="4165"/>
                  </a:lnTo>
                  <a:close/>
                </a:path>
                <a:path w="192404" h="73025">
                  <a:moveTo>
                    <a:pt x="36055" y="62560"/>
                  </a:moveTo>
                  <a:lnTo>
                    <a:pt x="28689" y="63182"/>
                  </a:lnTo>
                  <a:lnTo>
                    <a:pt x="28689" y="70167"/>
                  </a:lnTo>
                  <a:lnTo>
                    <a:pt x="36055" y="69850"/>
                  </a:lnTo>
                  <a:lnTo>
                    <a:pt x="36055" y="62560"/>
                  </a:lnTo>
                  <a:close/>
                </a:path>
                <a:path w="192404" h="73025">
                  <a:moveTo>
                    <a:pt x="36055" y="52311"/>
                  </a:moveTo>
                  <a:lnTo>
                    <a:pt x="28689" y="53289"/>
                  </a:lnTo>
                  <a:lnTo>
                    <a:pt x="28689" y="60604"/>
                  </a:lnTo>
                  <a:lnTo>
                    <a:pt x="36055" y="59982"/>
                  </a:lnTo>
                  <a:lnTo>
                    <a:pt x="36055" y="52311"/>
                  </a:lnTo>
                  <a:close/>
                </a:path>
                <a:path w="192404" h="73025">
                  <a:moveTo>
                    <a:pt x="36055" y="42748"/>
                  </a:moveTo>
                  <a:lnTo>
                    <a:pt x="28689" y="43408"/>
                  </a:lnTo>
                  <a:lnTo>
                    <a:pt x="28689" y="50723"/>
                  </a:lnTo>
                  <a:lnTo>
                    <a:pt x="36055" y="50406"/>
                  </a:lnTo>
                  <a:lnTo>
                    <a:pt x="36055" y="42748"/>
                  </a:lnTo>
                  <a:close/>
                </a:path>
                <a:path w="192404" h="73025">
                  <a:moveTo>
                    <a:pt x="36055" y="32867"/>
                  </a:moveTo>
                  <a:lnTo>
                    <a:pt x="28689" y="33489"/>
                  </a:lnTo>
                  <a:lnTo>
                    <a:pt x="28689" y="40843"/>
                  </a:lnTo>
                  <a:lnTo>
                    <a:pt x="36055" y="40233"/>
                  </a:lnTo>
                  <a:lnTo>
                    <a:pt x="36055" y="32867"/>
                  </a:lnTo>
                  <a:close/>
                </a:path>
                <a:path w="192404" h="73025">
                  <a:moveTo>
                    <a:pt x="36055" y="23304"/>
                  </a:moveTo>
                  <a:lnTo>
                    <a:pt x="28689" y="23926"/>
                  </a:lnTo>
                  <a:lnTo>
                    <a:pt x="28689" y="30962"/>
                  </a:lnTo>
                  <a:lnTo>
                    <a:pt x="36055" y="30657"/>
                  </a:lnTo>
                  <a:lnTo>
                    <a:pt x="36055" y="23304"/>
                  </a:lnTo>
                  <a:close/>
                </a:path>
                <a:path w="192404" h="73025">
                  <a:moveTo>
                    <a:pt x="36055" y="13119"/>
                  </a:moveTo>
                  <a:lnTo>
                    <a:pt x="28689" y="13741"/>
                  </a:lnTo>
                  <a:lnTo>
                    <a:pt x="28689" y="21386"/>
                  </a:lnTo>
                  <a:lnTo>
                    <a:pt x="36055" y="20739"/>
                  </a:lnTo>
                  <a:lnTo>
                    <a:pt x="36055" y="13119"/>
                  </a:lnTo>
                  <a:close/>
                </a:path>
                <a:path w="192404" h="73025">
                  <a:moveTo>
                    <a:pt x="36055" y="3543"/>
                  </a:moveTo>
                  <a:lnTo>
                    <a:pt x="28689" y="4165"/>
                  </a:lnTo>
                  <a:lnTo>
                    <a:pt x="28689" y="11176"/>
                  </a:lnTo>
                  <a:lnTo>
                    <a:pt x="36055" y="11176"/>
                  </a:lnTo>
                  <a:lnTo>
                    <a:pt x="36055" y="3543"/>
                  </a:lnTo>
                  <a:close/>
                </a:path>
                <a:path w="192404" h="73025">
                  <a:moveTo>
                    <a:pt x="45631" y="61582"/>
                  </a:moveTo>
                  <a:lnTo>
                    <a:pt x="38265" y="62191"/>
                  </a:lnTo>
                  <a:lnTo>
                    <a:pt x="38265" y="69850"/>
                  </a:lnTo>
                  <a:lnTo>
                    <a:pt x="45631" y="68935"/>
                  </a:lnTo>
                  <a:lnTo>
                    <a:pt x="45631" y="61582"/>
                  </a:lnTo>
                  <a:close/>
                </a:path>
                <a:path w="192404" h="73025">
                  <a:moveTo>
                    <a:pt x="45631" y="52006"/>
                  </a:moveTo>
                  <a:lnTo>
                    <a:pt x="38265" y="52311"/>
                  </a:lnTo>
                  <a:lnTo>
                    <a:pt x="38265" y="59677"/>
                  </a:lnTo>
                  <a:lnTo>
                    <a:pt x="45631" y="59347"/>
                  </a:lnTo>
                  <a:lnTo>
                    <a:pt x="45631" y="52006"/>
                  </a:lnTo>
                  <a:close/>
                </a:path>
                <a:path w="192404" h="73025">
                  <a:moveTo>
                    <a:pt x="45631" y="42125"/>
                  </a:moveTo>
                  <a:lnTo>
                    <a:pt x="38265" y="42748"/>
                  </a:lnTo>
                  <a:lnTo>
                    <a:pt x="38265" y="50101"/>
                  </a:lnTo>
                  <a:lnTo>
                    <a:pt x="45631" y="49428"/>
                  </a:lnTo>
                  <a:lnTo>
                    <a:pt x="45631" y="42125"/>
                  </a:lnTo>
                  <a:close/>
                </a:path>
                <a:path w="192404" h="73025">
                  <a:moveTo>
                    <a:pt x="45631" y="32245"/>
                  </a:moveTo>
                  <a:lnTo>
                    <a:pt x="38265" y="32867"/>
                  </a:lnTo>
                  <a:lnTo>
                    <a:pt x="38265" y="40233"/>
                  </a:lnTo>
                  <a:lnTo>
                    <a:pt x="45631" y="39878"/>
                  </a:lnTo>
                  <a:lnTo>
                    <a:pt x="45631" y="32245"/>
                  </a:lnTo>
                  <a:close/>
                </a:path>
                <a:path w="192404" h="73025">
                  <a:moveTo>
                    <a:pt x="45631" y="22326"/>
                  </a:moveTo>
                  <a:lnTo>
                    <a:pt x="38265" y="22987"/>
                  </a:lnTo>
                  <a:lnTo>
                    <a:pt x="38265" y="30657"/>
                  </a:lnTo>
                  <a:lnTo>
                    <a:pt x="45631" y="29984"/>
                  </a:lnTo>
                  <a:lnTo>
                    <a:pt x="45631" y="22326"/>
                  </a:lnTo>
                  <a:close/>
                </a:path>
                <a:path w="192404" h="73025">
                  <a:moveTo>
                    <a:pt x="45631" y="12763"/>
                  </a:moveTo>
                  <a:lnTo>
                    <a:pt x="38265" y="13106"/>
                  </a:lnTo>
                  <a:lnTo>
                    <a:pt x="38265" y="20421"/>
                  </a:lnTo>
                  <a:lnTo>
                    <a:pt x="45631" y="20116"/>
                  </a:lnTo>
                  <a:lnTo>
                    <a:pt x="45631" y="12763"/>
                  </a:lnTo>
                  <a:close/>
                </a:path>
                <a:path w="192404" h="73025">
                  <a:moveTo>
                    <a:pt x="45631" y="2870"/>
                  </a:moveTo>
                  <a:lnTo>
                    <a:pt x="38265" y="3543"/>
                  </a:lnTo>
                  <a:lnTo>
                    <a:pt x="38265" y="10858"/>
                  </a:lnTo>
                  <a:lnTo>
                    <a:pt x="45631" y="10236"/>
                  </a:lnTo>
                  <a:lnTo>
                    <a:pt x="45631" y="2870"/>
                  </a:lnTo>
                  <a:close/>
                </a:path>
                <a:path w="192404" h="73025">
                  <a:moveTo>
                    <a:pt x="55194" y="60972"/>
                  </a:moveTo>
                  <a:lnTo>
                    <a:pt x="47840" y="61264"/>
                  </a:lnTo>
                  <a:lnTo>
                    <a:pt x="47840" y="68935"/>
                  </a:lnTo>
                  <a:lnTo>
                    <a:pt x="55194" y="68262"/>
                  </a:lnTo>
                  <a:lnTo>
                    <a:pt x="55194" y="60972"/>
                  </a:lnTo>
                  <a:close/>
                </a:path>
                <a:path w="192404" h="73025">
                  <a:moveTo>
                    <a:pt x="55194" y="51028"/>
                  </a:moveTo>
                  <a:lnTo>
                    <a:pt x="47840" y="51689"/>
                  </a:lnTo>
                  <a:lnTo>
                    <a:pt x="47840" y="59359"/>
                  </a:lnTo>
                  <a:lnTo>
                    <a:pt x="55194" y="58699"/>
                  </a:lnTo>
                  <a:lnTo>
                    <a:pt x="55194" y="51028"/>
                  </a:lnTo>
                  <a:close/>
                </a:path>
                <a:path w="192404" h="73025">
                  <a:moveTo>
                    <a:pt x="55194" y="41478"/>
                  </a:moveTo>
                  <a:lnTo>
                    <a:pt x="47840" y="41821"/>
                  </a:lnTo>
                  <a:lnTo>
                    <a:pt x="47840" y="49123"/>
                  </a:lnTo>
                  <a:lnTo>
                    <a:pt x="55194" y="48818"/>
                  </a:lnTo>
                  <a:lnTo>
                    <a:pt x="55194" y="41478"/>
                  </a:lnTo>
                  <a:close/>
                </a:path>
                <a:path w="192404" h="73025">
                  <a:moveTo>
                    <a:pt x="55194" y="31584"/>
                  </a:moveTo>
                  <a:lnTo>
                    <a:pt x="47840" y="32245"/>
                  </a:lnTo>
                  <a:lnTo>
                    <a:pt x="47840" y="39560"/>
                  </a:lnTo>
                  <a:lnTo>
                    <a:pt x="55194" y="38938"/>
                  </a:lnTo>
                  <a:lnTo>
                    <a:pt x="55194" y="31584"/>
                  </a:lnTo>
                  <a:close/>
                </a:path>
                <a:path w="192404" h="73025">
                  <a:moveTo>
                    <a:pt x="55194" y="22034"/>
                  </a:moveTo>
                  <a:lnTo>
                    <a:pt x="47840" y="22326"/>
                  </a:lnTo>
                  <a:lnTo>
                    <a:pt x="47840" y="29705"/>
                  </a:lnTo>
                  <a:lnTo>
                    <a:pt x="55194" y="29070"/>
                  </a:lnTo>
                  <a:lnTo>
                    <a:pt x="55194" y="22034"/>
                  </a:lnTo>
                  <a:close/>
                </a:path>
                <a:path w="192404" h="73025">
                  <a:moveTo>
                    <a:pt x="55194" y="12141"/>
                  </a:moveTo>
                  <a:lnTo>
                    <a:pt x="47840" y="12763"/>
                  </a:lnTo>
                  <a:lnTo>
                    <a:pt x="47840" y="20116"/>
                  </a:lnTo>
                  <a:lnTo>
                    <a:pt x="55194" y="19494"/>
                  </a:lnTo>
                  <a:lnTo>
                    <a:pt x="55194" y="12141"/>
                  </a:lnTo>
                  <a:close/>
                </a:path>
                <a:path w="192404" h="73025">
                  <a:moveTo>
                    <a:pt x="55194" y="2273"/>
                  </a:moveTo>
                  <a:lnTo>
                    <a:pt x="47840" y="2578"/>
                  </a:lnTo>
                  <a:lnTo>
                    <a:pt x="47840" y="10236"/>
                  </a:lnTo>
                  <a:lnTo>
                    <a:pt x="55194" y="9575"/>
                  </a:lnTo>
                  <a:lnTo>
                    <a:pt x="55194" y="2273"/>
                  </a:lnTo>
                  <a:close/>
                </a:path>
                <a:path w="192404" h="73025">
                  <a:moveTo>
                    <a:pt x="64401" y="59994"/>
                  </a:moveTo>
                  <a:lnTo>
                    <a:pt x="57099" y="60972"/>
                  </a:lnTo>
                  <a:lnTo>
                    <a:pt x="57099" y="68262"/>
                  </a:lnTo>
                  <a:lnTo>
                    <a:pt x="64401" y="67652"/>
                  </a:lnTo>
                  <a:lnTo>
                    <a:pt x="64401" y="59994"/>
                  </a:lnTo>
                  <a:close/>
                </a:path>
                <a:path w="192404" h="73025">
                  <a:moveTo>
                    <a:pt x="64401" y="50406"/>
                  </a:moveTo>
                  <a:lnTo>
                    <a:pt x="57099" y="50723"/>
                  </a:lnTo>
                  <a:lnTo>
                    <a:pt x="57099" y="58394"/>
                  </a:lnTo>
                  <a:lnTo>
                    <a:pt x="64401" y="57759"/>
                  </a:lnTo>
                  <a:lnTo>
                    <a:pt x="64401" y="50406"/>
                  </a:lnTo>
                  <a:close/>
                </a:path>
                <a:path w="192404" h="73025">
                  <a:moveTo>
                    <a:pt x="64401" y="40538"/>
                  </a:moveTo>
                  <a:lnTo>
                    <a:pt x="57099" y="41160"/>
                  </a:lnTo>
                  <a:lnTo>
                    <a:pt x="57099" y="48818"/>
                  </a:lnTo>
                  <a:lnTo>
                    <a:pt x="64401" y="48196"/>
                  </a:lnTo>
                  <a:lnTo>
                    <a:pt x="64401" y="40538"/>
                  </a:lnTo>
                  <a:close/>
                </a:path>
                <a:path w="192404" h="73025">
                  <a:moveTo>
                    <a:pt x="64401" y="30949"/>
                  </a:moveTo>
                  <a:lnTo>
                    <a:pt x="57099" y="31280"/>
                  </a:lnTo>
                  <a:lnTo>
                    <a:pt x="57099" y="38938"/>
                  </a:lnTo>
                  <a:lnTo>
                    <a:pt x="64401" y="38277"/>
                  </a:lnTo>
                  <a:lnTo>
                    <a:pt x="64401" y="30949"/>
                  </a:lnTo>
                  <a:close/>
                </a:path>
                <a:path w="192404" h="73025">
                  <a:moveTo>
                    <a:pt x="64401" y="21386"/>
                  </a:moveTo>
                  <a:lnTo>
                    <a:pt x="57099" y="21717"/>
                  </a:lnTo>
                  <a:lnTo>
                    <a:pt x="57099" y="29070"/>
                  </a:lnTo>
                  <a:lnTo>
                    <a:pt x="64401" y="28714"/>
                  </a:lnTo>
                  <a:lnTo>
                    <a:pt x="64401" y="21386"/>
                  </a:lnTo>
                  <a:close/>
                </a:path>
                <a:path w="192404" h="73025">
                  <a:moveTo>
                    <a:pt x="64401" y="11518"/>
                  </a:moveTo>
                  <a:lnTo>
                    <a:pt x="57099" y="11836"/>
                  </a:lnTo>
                  <a:lnTo>
                    <a:pt x="57099" y="19494"/>
                  </a:lnTo>
                  <a:lnTo>
                    <a:pt x="64401" y="18821"/>
                  </a:lnTo>
                  <a:lnTo>
                    <a:pt x="64401" y="11518"/>
                  </a:lnTo>
                  <a:close/>
                </a:path>
                <a:path w="192404" h="73025">
                  <a:moveTo>
                    <a:pt x="64401" y="1943"/>
                  </a:moveTo>
                  <a:lnTo>
                    <a:pt x="57099" y="2273"/>
                  </a:lnTo>
                  <a:lnTo>
                    <a:pt x="57099" y="9575"/>
                  </a:lnTo>
                  <a:lnTo>
                    <a:pt x="64401" y="9258"/>
                  </a:lnTo>
                  <a:lnTo>
                    <a:pt x="64401" y="1943"/>
                  </a:lnTo>
                  <a:close/>
                </a:path>
                <a:path w="192404" h="73025">
                  <a:moveTo>
                    <a:pt x="73672" y="59359"/>
                  </a:moveTo>
                  <a:lnTo>
                    <a:pt x="66662" y="59982"/>
                  </a:lnTo>
                  <a:lnTo>
                    <a:pt x="66662" y="67335"/>
                  </a:lnTo>
                  <a:lnTo>
                    <a:pt x="73672" y="66675"/>
                  </a:lnTo>
                  <a:lnTo>
                    <a:pt x="73672" y="59359"/>
                  </a:lnTo>
                  <a:close/>
                </a:path>
                <a:path w="192404" h="73025">
                  <a:moveTo>
                    <a:pt x="73672" y="49796"/>
                  </a:moveTo>
                  <a:lnTo>
                    <a:pt x="66662" y="50406"/>
                  </a:lnTo>
                  <a:lnTo>
                    <a:pt x="66662" y="57772"/>
                  </a:lnTo>
                  <a:lnTo>
                    <a:pt x="73672" y="57099"/>
                  </a:lnTo>
                  <a:lnTo>
                    <a:pt x="73672" y="49796"/>
                  </a:lnTo>
                  <a:close/>
                </a:path>
                <a:path w="192404" h="73025">
                  <a:moveTo>
                    <a:pt x="73672" y="39878"/>
                  </a:moveTo>
                  <a:lnTo>
                    <a:pt x="66662" y="40525"/>
                  </a:lnTo>
                  <a:lnTo>
                    <a:pt x="66662" y="47840"/>
                  </a:lnTo>
                  <a:lnTo>
                    <a:pt x="73672" y="47218"/>
                  </a:lnTo>
                  <a:lnTo>
                    <a:pt x="73672" y="39878"/>
                  </a:lnTo>
                  <a:close/>
                </a:path>
                <a:path w="192404" h="73025">
                  <a:moveTo>
                    <a:pt x="73672" y="30314"/>
                  </a:moveTo>
                  <a:lnTo>
                    <a:pt x="66662" y="30949"/>
                  </a:lnTo>
                  <a:lnTo>
                    <a:pt x="66662" y="37960"/>
                  </a:lnTo>
                  <a:lnTo>
                    <a:pt x="73672" y="37642"/>
                  </a:lnTo>
                  <a:lnTo>
                    <a:pt x="73672" y="30314"/>
                  </a:lnTo>
                  <a:close/>
                </a:path>
                <a:path w="192404" h="73025">
                  <a:moveTo>
                    <a:pt x="73672" y="20434"/>
                  </a:moveTo>
                  <a:lnTo>
                    <a:pt x="66662" y="21082"/>
                  </a:lnTo>
                  <a:lnTo>
                    <a:pt x="66662" y="28397"/>
                  </a:lnTo>
                  <a:lnTo>
                    <a:pt x="73672" y="27774"/>
                  </a:lnTo>
                  <a:lnTo>
                    <a:pt x="73672" y="20434"/>
                  </a:lnTo>
                  <a:close/>
                </a:path>
                <a:path w="192404" h="73025">
                  <a:moveTo>
                    <a:pt x="73672" y="10858"/>
                  </a:moveTo>
                  <a:lnTo>
                    <a:pt x="66662" y="11163"/>
                  </a:lnTo>
                  <a:lnTo>
                    <a:pt x="66662" y="18516"/>
                  </a:lnTo>
                  <a:lnTo>
                    <a:pt x="73672" y="18516"/>
                  </a:lnTo>
                  <a:lnTo>
                    <a:pt x="73672" y="10858"/>
                  </a:lnTo>
                  <a:close/>
                </a:path>
                <a:path w="192404" h="73025">
                  <a:moveTo>
                    <a:pt x="73672" y="977"/>
                  </a:moveTo>
                  <a:lnTo>
                    <a:pt x="66662" y="1587"/>
                  </a:lnTo>
                  <a:lnTo>
                    <a:pt x="66662" y="8953"/>
                  </a:lnTo>
                  <a:lnTo>
                    <a:pt x="73672" y="8623"/>
                  </a:lnTo>
                  <a:lnTo>
                    <a:pt x="73672" y="977"/>
                  </a:lnTo>
                  <a:close/>
                </a:path>
                <a:path w="192404" h="73025">
                  <a:moveTo>
                    <a:pt x="82918" y="58699"/>
                  </a:moveTo>
                  <a:lnTo>
                    <a:pt x="75920" y="59359"/>
                  </a:lnTo>
                  <a:lnTo>
                    <a:pt x="75920" y="66675"/>
                  </a:lnTo>
                  <a:lnTo>
                    <a:pt x="82918" y="66052"/>
                  </a:lnTo>
                  <a:lnTo>
                    <a:pt x="82918" y="58699"/>
                  </a:lnTo>
                  <a:close/>
                </a:path>
                <a:path w="192404" h="73025">
                  <a:moveTo>
                    <a:pt x="82918" y="48818"/>
                  </a:moveTo>
                  <a:lnTo>
                    <a:pt x="75920" y="49428"/>
                  </a:lnTo>
                  <a:lnTo>
                    <a:pt x="75920" y="56807"/>
                  </a:lnTo>
                  <a:lnTo>
                    <a:pt x="82918" y="56172"/>
                  </a:lnTo>
                  <a:lnTo>
                    <a:pt x="82918" y="48818"/>
                  </a:lnTo>
                  <a:close/>
                </a:path>
                <a:path w="192404" h="73025">
                  <a:moveTo>
                    <a:pt x="82918" y="39255"/>
                  </a:moveTo>
                  <a:lnTo>
                    <a:pt x="75920" y="39878"/>
                  </a:lnTo>
                  <a:lnTo>
                    <a:pt x="75920" y="47231"/>
                  </a:lnTo>
                  <a:lnTo>
                    <a:pt x="82918" y="46901"/>
                  </a:lnTo>
                  <a:lnTo>
                    <a:pt x="82918" y="39255"/>
                  </a:lnTo>
                  <a:close/>
                </a:path>
                <a:path w="192404" h="73025">
                  <a:moveTo>
                    <a:pt x="82918" y="29705"/>
                  </a:moveTo>
                  <a:lnTo>
                    <a:pt x="75920" y="29984"/>
                  </a:lnTo>
                  <a:lnTo>
                    <a:pt x="75920" y="37655"/>
                  </a:lnTo>
                  <a:lnTo>
                    <a:pt x="82918" y="37033"/>
                  </a:lnTo>
                  <a:lnTo>
                    <a:pt x="82918" y="29705"/>
                  </a:lnTo>
                  <a:close/>
                </a:path>
                <a:path w="192404" h="73025">
                  <a:moveTo>
                    <a:pt x="82918" y="20116"/>
                  </a:moveTo>
                  <a:lnTo>
                    <a:pt x="75920" y="20421"/>
                  </a:lnTo>
                  <a:lnTo>
                    <a:pt x="75920" y="27774"/>
                  </a:lnTo>
                  <a:lnTo>
                    <a:pt x="82918" y="27457"/>
                  </a:lnTo>
                  <a:lnTo>
                    <a:pt x="82918" y="20116"/>
                  </a:lnTo>
                  <a:close/>
                </a:path>
                <a:path w="192404" h="73025">
                  <a:moveTo>
                    <a:pt x="82918" y="10236"/>
                  </a:moveTo>
                  <a:lnTo>
                    <a:pt x="75920" y="10858"/>
                  </a:lnTo>
                  <a:lnTo>
                    <a:pt x="75920" y="18211"/>
                  </a:lnTo>
                  <a:lnTo>
                    <a:pt x="82918" y="17551"/>
                  </a:lnTo>
                  <a:lnTo>
                    <a:pt x="82918" y="10236"/>
                  </a:lnTo>
                  <a:close/>
                </a:path>
                <a:path w="192404" h="73025">
                  <a:moveTo>
                    <a:pt x="82918" y="673"/>
                  </a:moveTo>
                  <a:lnTo>
                    <a:pt x="75920" y="977"/>
                  </a:lnTo>
                  <a:lnTo>
                    <a:pt x="75920" y="8331"/>
                  </a:lnTo>
                  <a:lnTo>
                    <a:pt x="82918" y="7658"/>
                  </a:lnTo>
                  <a:lnTo>
                    <a:pt x="82918" y="673"/>
                  </a:lnTo>
                  <a:close/>
                </a:path>
                <a:path w="192404" h="73025">
                  <a:moveTo>
                    <a:pt x="92494" y="57772"/>
                  </a:moveTo>
                  <a:lnTo>
                    <a:pt x="85153" y="58394"/>
                  </a:lnTo>
                  <a:lnTo>
                    <a:pt x="85153" y="66040"/>
                  </a:lnTo>
                  <a:lnTo>
                    <a:pt x="92494" y="65074"/>
                  </a:lnTo>
                  <a:lnTo>
                    <a:pt x="92494" y="57772"/>
                  </a:lnTo>
                  <a:close/>
                </a:path>
                <a:path w="192404" h="73025">
                  <a:moveTo>
                    <a:pt x="92494" y="48501"/>
                  </a:moveTo>
                  <a:lnTo>
                    <a:pt x="85153" y="48818"/>
                  </a:lnTo>
                  <a:lnTo>
                    <a:pt x="85153" y="56172"/>
                  </a:lnTo>
                  <a:lnTo>
                    <a:pt x="92494" y="55803"/>
                  </a:lnTo>
                  <a:lnTo>
                    <a:pt x="92494" y="48501"/>
                  </a:lnTo>
                  <a:close/>
                </a:path>
                <a:path w="192404" h="73025">
                  <a:moveTo>
                    <a:pt x="92494" y="38633"/>
                  </a:moveTo>
                  <a:lnTo>
                    <a:pt x="85153" y="39255"/>
                  </a:lnTo>
                  <a:lnTo>
                    <a:pt x="85153" y="46621"/>
                  </a:lnTo>
                  <a:lnTo>
                    <a:pt x="92494" y="45935"/>
                  </a:lnTo>
                  <a:lnTo>
                    <a:pt x="92494" y="38633"/>
                  </a:lnTo>
                  <a:close/>
                </a:path>
                <a:path w="192404" h="73025">
                  <a:moveTo>
                    <a:pt x="92494" y="29070"/>
                  </a:moveTo>
                  <a:lnTo>
                    <a:pt x="85153" y="29362"/>
                  </a:lnTo>
                  <a:lnTo>
                    <a:pt x="85153" y="36677"/>
                  </a:lnTo>
                  <a:lnTo>
                    <a:pt x="92494" y="36360"/>
                  </a:lnTo>
                  <a:lnTo>
                    <a:pt x="92494" y="29070"/>
                  </a:lnTo>
                  <a:close/>
                </a:path>
                <a:path w="192404" h="73025">
                  <a:moveTo>
                    <a:pt x="92494" y="19507"/>
                  </a:moveTo>
                  <a:lnTo>
                    <a:pt x="85153" y="19799"/>
                  </a:lnTo>
                  <a:lnTo>
                    <a:pt x="85153" y="27114"/>
                  </a:lnTo>
                  <a:lnTo>
                    <a:pt x="92494" y="26797"/>
                  </a:lnTo>
                  <a:lnTo>
                    <a:pt x="92494" y="19507"/>
                  </a:lnTo>
                  <a:close/>
                </a:path>
                <a:path w="192404" h="73025">
                  <a:moveTo>
                    <a:pt x="92494" y="9575"/>
                  </a:moveTo>
                  <a:lnTo>
                    <a:pt x="85153" y="10236"/>
                  </a:lnTo>
                  <a:lnTo>
                    <a:pt x="85153" y="17551"/>
                  </a:lnTo>
                  <a:lnTo>
                    <a:pt x="92494" y="16916"/>
                  </a:lnTo>
                  <a:lnTo>
                    <a:pt x="92494" y="9575"/>
                  </a:lnTo>
                  <a:close/>
                </a:path>
                <a:path w="192404" h="73025">
                  <a:moveTo>
                    <a:pt x="92494" y="0"/>
                  </a:moveTo>
                  <a:lnTo>
                    <a:pt x="85153" y="673"/>
                  </a:lnTo>
                  <a:lnTo>
                    <a:pt x="85153" y="7658"/>
                  </a:lnTo>
                  <a:lnTo>
                    <a:pt x="92494" y="7353"/>
                  </a:lnTo>
                  <a:lnTo>
                    <a:pt x="92494" y="0"/>
                  </a:lnTo>
                  <a:close/>
                </a:path>
                <a:path w="192404" h="73025">
                  <a:moveTo>
                    <a:pt x="192265" y="39370"/>
                  </a:moveTo>
                  <a:lnTo>
                    <a:pt x="184912" y="39674"/>
                  </a:lnTo>
                  <a:lnTo>
                    <a:pt x="184912" y="47332"/>
                  </a:lnTo>
                  <a:lnTo>
                    <a:pt x="192265" y="46723"/>
                  </a:lnTo>
                  <a:lnTo>
                    <a:pt x="192265" y="393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672090" y="3145116"/>
              <a:ext cx="134620" cy="73025"/>
            </a:xfrm>
            <a:custGeom>
              <a:avLst/>
              <a:gdLst/>
              <a:ahLst/>
              <a:cxnLst/>
              <a:rect l="l" t="t" r="r" b="b"/>
              <a:pathLst>
                <a:path w="134620" h="73025">
                  <a:moveTo>
                    <a:pt x="7353" y="64770"/>
                  </a:moveTo>
                  <a:lnTo>
                    <a:pt x="0" y="65074"/>
                  </a:lnTo>
                  <a:lnTo>
                    <a:pt x="0" y="72732"/>
                  </a:lnTo>
                  <a:lnTo>
                    <a:pt x="7353" y="72123"/>
                  </a:lnTo>
                  <a:lnTo>
                    <a:pt x="7353" y="64770"/>
                  </a:lnTo>
                  <a:close/>
                </a:path>
                <a:path w="134620" h="73025">
                  <a:moveTo>
                    <a:pt x="7353" y="54889"/>
                  </a:moveTo>
                  <a:lnTo>
                    <a:pt x="0" y="55511"/>
                  </a:lnTo>
                  <a:lnTo>
                    <a:pt x="0" y="62865"/>
                  </a:lnTo>
                  <a:lnTo>
                    <a:pt x="7353" y="62204"/>
                  </a:lnTo>
                  <a:lnTo>
                    <a:pt x="7353" y="54889"/>
                  </a:lnTo>
                  <a:close/>
                </a:path>
                <a:path w="134620" h="73025">
                  <a:moveTo>
                    <a:pt x="7353" y="45021"/>
                  </a:moveTo>
                  <a:lnTo>
                    <a:pt x="0" y="45313"/>
                  </a:lnTo>
                  <a:lnTo>
                    <a:pt x="0" y="52984"/>
                  </a:lnTo>
                  <a:lnTo>
                    <a:pt x="7353" y="52311"/>
                  </a:lnTo>
                  <a:lnTo>
                    <a:pt x="7353" y="45021"/>
                  </a:lnTo>
                  <a:close/>
                </a:path>
                <a:path w="134620" h="73025">
                  <a:moveTo>
                    <a:pt x="7353" y="34772"/>
                  </a:moveTo>
                  <a:lnTo>
                    <a:pt x="0" y="35445"/>
                  </a:lnTo>
                  <a:lnTo>
                    <a:pt x="0" y="43065"/>
                  </a:lnTo>
                  <a:lnTo>
                    <a:pt x="7353" y="42443"/>
                  </a:lnTo>
                  <a:lnTo>
                    <a:pt x="7353" y="34772"/>
                  </a:lnTo>
                  <a:close/>
                </a:path>
                <a:path w="134620" h="73025">
                  <a:moveTo>
                    <a:pt x="7353" y="25196"/>
                  </a:moveTo>
                  <a:lnTo>
                    <a:pt x="0" y="25527"/>
                  </a:lnTo>
                  <a:lnTo>
                    <a:pt x="0" y="33185"/>
                  </a:lnTo>
                  <a:lnTo>
                    <a:pt x="7353" y="32867"/>
                  </a:lnTo>
                  <a:lnTo>
                    <a:pt x="7353" y="25196"/>
                  </a:lnTo>
                  <a:close/>
                </a:path>
                <a:path w="134620" h="73025">
                  <a:moveTo>
                    <a:pt x="7353" y="15011"/>
                  </a:moveTo>
                  <a:lnTo>
                    <a:pt x="0" y="15633"/>
                  </a:lnTo>
                  <a:lnTo>
                    <a:pt x="0" y="23304"/>
                  </a:lnTo>
                  <a:lnTo>
                    <a:pt x="7353" y="22669"/>
                  </a:lnTo>
                  <a:lnTo>
                    <a:pt x="7353" y="15011"/>
                  </a:lnTo>
                  <a:close/>
                </a:path>
                <a:path w="134620" h="73025">
                  <a:moveTo>
                    <a:pt x="7353" y="5448"/>
                  </a:moveTo>
                  <a:lnTo>
                    <a:pt x="0" y="6070"/>
                  </a:lnTo>
                  <a:lnTo>
                    <a:pt x="0" y="13093"/>
                  </a:lnTo>
                  <a:lnTo>
                    <a:pt x="7353" y="13093"/>
                  </a:lnTo>
                  <a:lnTo>
                    <a:pt x="7353" y="5448"/>
                  </a:lnTo>
                  <a:close/>
                </a:path>
                <a:path w="134620" h="73025">
                  <a:moveTo>
                    <a:pt x="16929" y="63792"/>
                  </a:moveTo>
                  <a:lnTo>
                    <a:pt x="9575" y="64452"/>
                  </a:lnTo>
                  <a:lnTo>
                    <a:pt x="9575" y="72123"/>
                  </a:lnTo>
                  <a:lnTo>
                    <a:pt x="16929" y="71450"/>
                  </a:lnTo>
                  <a:lnTo>
                    <a:pt x="16929" y="63792"/>
                  </a:lnTo>
                  <a:close/>
                </a:path>
                <a:path w="134620" h="73025">
                  <a:moveTo>
                    <a:pt x="16929" y="54216"/>
                  </a:moveTo>
                  <a:lnTo>
                    <a:pt x="9575" y="54571"/>
                  </a:lnTo>
                  <a:lnTo>
                    <a:pt x="9575" y="62191"/>
                  </a:lnTo>
                  <a:lnTo>
                    <a:pt x="16929" y="61595"/>
                  </a:lnTo>
                  <a:lnTo>
                    <a:pt x="16929" y="54216"/>
                  </a:lnTo>
                  <a:close/>
                </a:path>
                <a:path w="134620" h="73025">
                  <a:moveTo>
                    <a:pt x="16929" y="44043"/>
                  </a:moveTo>
                  <a:lnTo>
                    <a:pt x="9575" y="44653"/>
                  </a:lnTo>
                  <a:lnTo>
                    <a:pt x="9575" y="52311"/>
                  </a:lnTo>
                  <a:lnTo>
                    <a:pt x="16929" y="51689"/>
                  </a:lnTo>
                  <a:lnTo>
                    <a:pt x="16929" y="44043"/>
                  </a:lnTo>
                  <a:close/>
                </a:path>
                <a:path w="134620" h="73025">
                  <a:moveTo>
                    <a:pt x="16929" y="34467"/>
                  </a:moveTo>
                  <a:lnTo>
                    <a:pt x="9575" y="34772"/>
                  </a:lnTo>
                  <a:lnTo>
                    <a:pt x="9575" y="42443"/>
                  </a:lnTo>
                  <a:lnTo>
                    <a:pt x="16929" y="41821"/>
                  </a:lnTo>
                  <a:lnTo>
                    <a:pt x="16929" y="34467"/>
                  </a:lnTo>
                  <a:close/>
                </a:path>
                <a:path w="134620" h="73025">
                  <a:moveTo>
                    <a:pt x="16929" y="24587"/>
                  </a:moveTo>
                  <a:lnTo>
                    <a:pt x="9575" y="24904"/>
                  </a:lnTo>
                  <a:lnTo>
                    <a:pt x="9575" y="32550"/>
                  </a:lnTo>
                  <a:lnTo>
                    <a:pt x="16929" y="31902"/>
                  </a:lnTo>
                  <a:lnTo>
                    <a:pt x="16929" y="24587"/>
                  </a:lnTo>
                  <a:close/>
                </a:path>
                <a:path w="134620" h="73025">
                  <a:moveTo>
                    <a:pt x="16929" y="14706"/>
                  </a:moveTo>
                  <a:lnTo>
                    <a:pt x="9575" y="15024"/>
                  </a:lnTo>
                  <a:lnTo>
                    <a:pt x="9575" y="22682"/>
                  </a:lnTo>
                  <a:lnTo>
                    <a:pt x="16929" y="22021"/>
                  </a:lnTo>
                  <a:lnTo>
                    <a:pt x="16929" y="14706"/>
                  </a:lnTo>
                  <a:close/>
                </a:path>
                <a:path w="134620" h="73025">
                  <a:moveTo>
                    <a:pt x="16929" y="4787"/>
                  </a:moveTo>
                  <a:lnTo>
                    <a:pt x="9575" y="5143"/>
                  </a:lnTo>
                  <a:lnTo>
                    <a:pt x="9575" y="12750"/>
                  </a:lnTo>
                  <a:lnTo>
                    <a:pt x="16929" y="12141"/>
                  </a:lnTo>
                  <a:lnTo>
                    <a:pt x="16929" y="4787"/>
                  </a:lnTo>
                  <a:close/>
                </a:path>
                <a:path w="134620" h="73025">
                  <a:moveTo>
                    <a:pt x="26797" y="63182"/>
                  </a:moveTo>
                  <a:lnTo>
                    <a:pt x="19126" y="63792"/>
                  </a:lnTo>
                  <a:lnTo>
                    <a:pt x="19126" y="71132"/>
                  </a:lnTo>
                  <a:lnTo>
                    <a:pt x="26797" y="70535"/>
                  </a:lnTo>
                  <a:lnTo>
                    <a:pt x="26797" y="63182"/>
                  </a:lnTo>
                  <a:close/>
                </a:path>
                <a:path w="134620" h="73025">
                  <a:moveTo>
                    <a:pt x="26797" y="53289"/>
                  </a:moveTo>
                  <a:lnTo>
                    <a:pt x="19126" y="53911"/>
                  </a:lnTo>
                  <a:lnTo>
                    <a:pt x="19126" y="61277"/>
                  </a:lnTo>
                  <a:lnTo>
                    <a:pt x="26797" y="60972"/>
                  </a:lnTo>
                  <a:lnTo>
                    <a:pt x="26797" y="53289"/>
                  </a:lnTo>
                  <a:close/>
                </a:path>
                <a:path w="134620" h="73025">
                  <a:moveTo>
                    <a:pt x="26797" y="43421"/>
                  </a:moveTo>
                  <a:lnTo>
                    <a:pt x="19126" y="44043"/>
                  </a:lnTo>
                  <a:lnTo>
                    <a:pt x="19126" y="51396"/>
                  </a:lnTo>
                  <a:lnTo>
                    <a:pt x="26797" y="50723"/>
                  </a:lnTo>
                  <a:lnTo>
                    <a:pt x="26797" y="43421"/>
                  </a:lnTo>
                  <a:close/>
                </a:path>
                <a:path w="134620" h="73025">
                  <a:moveTo>
                    <a:pt x="26797" y="33489"/>
                  </a:moveTo>
                  <a:lnTo>
                    <a:pt x="19126" y="34150"/>
                  </a:lnTo>
                  <a:lnTo>
                    <a:pt x="19126" y="41821"/>
                  </a:lnTo>
                  <a:lnTo>
                    <a:pt x="26797" y="41160"/>
                  </a:lnTo>
                  <a:lnTo>
                    <a:pt x="26797" y="33489"/>
                  </a:lnTo>
                  <a:close/>
                </a:path>
                <a:path w="134620" h="73025">
                  <a:moveTo>
                    <a:pt x="26797" y="23926"/>
                  </a:moveTo>
                  <a:lnTo>
                    <a:pt x="19126" y="24282"/>
                  </a:lnTo>
                  <a:lnTo>
                    <a:pt x="19126" y="31902"/>
                  </a:lnTo>
                  <a:lnTo>
                    <a:pt x="26797" y="31280"/>
                  </a:lnTo>
                  <a:lnTo>
                    <a:pt x="26797" y="23926"/>
                  </a:lnTo>
                  <a:close/>
                </a:path>
                <a:path w="134620" h="73025">
                  <a:moveTo>
                    <a:pt x="26797" y="14046"/>
                  </a:moveTo>
                  <a:lnTo>
                    <a:pt x="19126" y="14706"/>
                  </a:lnTo>
                  <a:lnTo>
                    <a:pt x="19126" y="22021"/>
                  </a:lnTo>
                  <a:lnTo>
                    <a:pt x="26797" y="21386"/>
                  </a:lnTo>
                  <a:lnTo>
                    <a:pt x="26797" y="14046"/>
                  </a:lnTo>
                  <a:close/>
                </a:path>
                <a:path w="134620" h="73025">
                  <a:moveTo>
                    <a:pt x="26797" y="4165"/>
                  </a:moveTo>
                  <a:lnTo>
                    <a:pt x="19126" y="4470"/>
                  </a:lnTo>
                  <a:lnTo>
                    <a:pt x="19126" y="12141"/>
                  </a:lnTo>
                  <a:lnTo>
                    <a:pt x="26797" y="11518"/>
                  </a:lnTo>
                  <a:lnTo>
                    <a:pt x="26797" y="4165"/>
                  </a:lnTo>
                  <a:close/>
                </a:path>
                <a:path w="134620" h="73025">
                  <a:moveTo>
                    <a:pt x="36068" y="62560"/>
                  </a:moveTo>
                  <a:lnTo>
                    <a:pt x="28714" y="63182"/>
                  </a:lnTo>
                  <a:lnTo>
                    <a:pt x="28714" y="70167"/>
                  </a:lnTo>
                  <a:lnTo>
                    <a:pt x="36068" y="69850"/>
                  </a:lnTo>
                  <a:lnTo>
                    <a:pt x="36068" y="62560"/>
                  </a:lnTo>
                  <a:close/>
                </a:path>
                <a:path w="134620" h="73025">
                  <a:moveTo>
                    <a:pt x="36068" y="52311"/>
                  </a:moveTo>
                  <a:lnTo>
                    <a:pt x="28714" y="53289"/>
                  </a:lnTo>
                  <a:lnTo>
                    <a:pt x="28714" y="60604"/>
                  </a:lnTo>
                  <a:lnTo>
                    <a:pt x="36068" y="59982"/>
                  </a:lnTo>
                  <a:lnTo>
                    <a:pt x="36068" y="52311"/>
                  </a:lnTo>
                  <a:close/>
                </a:path>
                <a:path w="134620" h="73025">
                  <a:moveTo>
                    <a:pt x="36068" y="42748"/>
                  </a:moveTo>
                  <a:lnTo>
                    <a:pt x="28714" y="43408"/>
                  </a:lnTo>
                  <a:lnTo>
                    <a:pt x="28714" y="50723"/>
                  </a:lnTo>
                  <a:lnTo>
                    <a:pt x="36068" y="50406"/>
                  </a:lnTo>
                  <a:lnTo>
                    <a:pt x="36068" y="42748"/>
                  </a:lnTo>
                  <a:close/>
                </a:path>
                <a:path w="134620" h="73025">
                  <a:moveTo>
                    <a:pt x="36068" y="32867"/>
                  </a:moveTo>
                  <a:lnTo>
                    <a:pt x="28714" y="33489"/>
                  </a:lnTo>
                  <a:lnTo>
                    <a:pt x="28714" y="40843"/>
                  </a:lnTo>
                  <a:lnTo>
                    <a:pt x="36068" y="40233"/>
                  </a:lnTo>
                  <a:lnTo>
                    <a:pt x="36068" y="32867"/>
                  </a:lnTo>
                  <a:close/>
                </a:path>
                <a:path w="134620" h="73025">
                  <a:moveTo>
                    <a:pt x="36068" y="23304"/>
                  </a:moveTo>
                  <a:lnTo>
                    <a:pt x="28714" y="23926"/>
                  </a:lnTo>
                  <a:lnTo>
                    <a:pt x="28714" y="30962"/>
                  </a:lnTo>
                  <a:lnTo>
                    <a:pt x="36068" y="30657"/>
                  </a:lnTo>
                  <a:lnTo>
                    <a:pt x="36068" y="23304"/>
                  </a:lnTo>
                  <a:close/>
                </a:path>
                <a:path w="134620" h="73025">
                  <a:moveTo>
                    <a:pt x="36068" y="13106"/>
                  </a:moveTo>
                  <a:lnTo>
                    <a:pt x="28714" y="13741"/>
                  </a:lnTo>
                  <a:lnTo>
                    <a:pt x="28714" y="21386"/>
                  </a:lnTo>
                  <a:lnTo>
                    <a:pt x="36068" y="20739"/>
                  </a:lnTo>
                  <a:lnTo>
                    <a:pt x="36068" y="13106"/>
                  </a:lnTo>
                  <a:close/>
                </a:path>
                <a:path w="134620" h="73025">
                  <a:moveTo>
                    <a:pt x="36068" y="3543"/>
                  </a:moveTo>
                  <a:lnTo>
                    <a:pt x="28714" y="4165"/>
                  </a:lnTo>
                  <a:lnTo>
                    <a:pt x="28714" y="11163"/>
                  </a:lnTo>
                  <a:lnTo>
                    <a:pt x="36068" y="11163"/>
                  </a:lnTo>
                  <a:lnTo>
                    <a:pt x="36068" y="3543"/>
                  </a:lnTo>
                  <a:close/>
                </a:path>
                <a:path w="134620" h="73025">
                  <a:moveTo>
                    <a:pt x="45631" y="61582"/>
                  </a:moveTo>
                  <a:lnTo>
                    <a:pt x="38265" y="62191"/>
                  </a:lnTo>
                  <a:lnTo>
                    <a:pt x="38265" y="69850"/>
                  </a:lnTo>
                  <a:lnTo>
                    <a:pt x="45631" y="68935"/>
                  </a:lnTo>
                  <a:lnTo>
                    <a:pt x="45631" y="61582"/>
                  </a:lnTo>
                  <a:close/>
                </a:path>
                <a:path w="134620" h="73025">
                  <a:moveTo>
                    <a:pt x="45631" y="52019"/>
                  </a:moveTo>
                  <a:lnTo>
                    <a:pt x="38265" y="52311"/>
                  </a:lnTo>
                  <a:lnTo>
                    <a:pt x="38265" y="59690"/>
                  </a:lnTo>
                  <a:lnTo>
                    <a:pt x="45631" y="59359"/>
                  </a:lnTo>
                  <a:lnTo>
                    <a:pt x="45631" y="52019"/>
                  </a:lnTo>
                  <a:close/>
                </a:path>
                <a:path w="134620" h="73025">
                  <a:moveTo>
                    <a:pt x="45631" y="42125"/>
                  </a:moveTo>
                  <a:lnTo>
                    <a:pt x="38265" y="42748"/>
                  </a:lnTo>
                  <a:lnTo>
                    <a:pt x="38265" y="50101"/>
                  </a:lnTo>
                  <a:lnTo>
                    <a:pt x="45631" y="49428"/>
                  </a:lnTo>
                  <a:lnTo>
                    <a:pt x="45631" y="42125"/>
                  </a:lnTo>
                  <a:close/>
                </a:path>
                <a:path w="134620" h="73025">
                  <a:moveTo>
                    <a:pt x="45631" y="32245"/>
                  </a:moveTo>
                  <a:lnTo>
                    <a:pt x="38265" y="32867"/>
                  </a:lnTo>
                  <a:lnTo>
                    <a:pt x="38265" y="40246"/>
                  </a:lnTo>
                  <a:lnTo>
                    <a:pt x="45631" y="39890"/>
                  </a:lnTo>
                  <a:lnTo>
                    <a:pt x="45631" y="32245"/>
                  </a:lnTo>
                  <a:close/>
                </a:path>
                <a:path w="134620" h="73025">
                  <a:moveTo>
                    <a:pt x="45631" y="22326"/>
                  </a:moveTo>
                  <a:lnTo>
                    <a:pt x="38265" y="22987"/>
                  </a:lnTo>
                  <a:lnTo>
                    <a:pt x="38265" y="30657"/>
                  </a:lnTo>
                  <a:lnTo>
                    <a:pt x="45631" y="29984"/>
                  </a:lnTo>
                  <a:lnTo>
                    <a:pt x="45631" y="22326"/>
                  </a:lnTo>
                  <a:close/>
                </a:path>
                <a:path w="134620" h="73025">
                  <a:moveTo>
                    <a:pt x="45631" y="12763"/>
                  </a:moveTo>
                  <a:lnTo>
                    <a:pt x="38265" y="13106"/>
                  </a:lnTo>
                  <a:lnTo>
                    <a:pt x="38265" y="20421"/>
                  </a:lnTo>
                  <a:lnTo>
                    <a:pt x="45631" y="20129"/>
                  </a:lnTo>
                  <a:lnTo>
                    <a:pt x="45631" y="12763"/>
                  </a:lnTo>
                  <a:close/>
                </a:path>
                <a:path w="134620" h="73025">
                  <a:moveTo>
                    <a:pt x="45631" y="2870"/>
                  </a:moveTo>
                  <a:lnTo>
                    <a:pt x="38265" y="3543"/>
                  </a:lnTo>
                  <a:lnTo>
                    <a:pt x="38265" y="10858"/>
                  </a:lnTo>
                  <a:lnTo>
                    <a:pt x="45631" y="10223"/>
                  </a:lnTo>
                  <a:lnTo>
                    <a:pt x="45631" y="2870"/>
                  </a:lnTo>
                  <a:close/>
                </a:path>
                <a:path w="134620" h="73025">
                  <a:moveTo>
                    <a:pt x="55181" y="60972"/>
                  </a:moveTo>
                  <a:lnTo>
                    <a:pt x="47840" y="61264"/>
                  </a:lnTo>
                  <a:lnTo>
                    <a:pt x="47840" y="68935"/>
                  </a:lnTo>
                  <a:lnTo>
                    <a:pt x="55181" y="68262"/>
                  </a:lnTo>
                  <a:lnTo>
                    <a:pt x="55181" y="60972"/>
                  </a:lnTo>
                  <a:close/>
                </a:path>
                <a:path w="134620" h="73025">
                  <a:moveTo>
                    <a:pt x="55181" y="51028"/>
                  </a:moveTo>
                  <a:lnTo>
                    <a:pt x="47840" y="51689"/>
                  </a:lnTo>
                  <a:lnTo>
                    <a:pt x="47840" y="59359"/>
                  </a:lnTo>
                  <a:lnTo>
                    <a:pt x="55181" y="58699"/>
                  </a:lnTo>
                  <a:lnTo>
                    <a:pt x="55181" y="51028"/>
                  </a:lnTo>
                  <a:close/>
                </a:path>
                <a:path w="134620" h="73025">
                  <a:moveTo>
                    <a:pt x="55181" y="41478"/>
                  </a:moveTo>
                  <a:lnTo>
                    <a:pt x="47840" y="41821"/>
                  </a:lnTo>
                  <a:lnTo>
                    <a:pt x="47840" y="49123"/>
                  </a:lnTo>
                  <a:lnTo>
                    <a:pt x="55181" y="48818"/>
                  </a:lnTo>
                  <a:lnTo>
                    <a:pt x="55181" y="41478"/>
                  </a:lnTo>
                  <a:close/>
                </a:path>
                <a:path w="134620" h="73025">
                  <a:moveTo>
                    <a:pt x="55181" y="31584"/>
                  </a:moveTo>
                  <a:lnTo>
                    <a:pt x="47840" y="32245"/>
                  </a:lnTo>
                  <a:lnTo>
                    <a:pt x="47840" y="39560"/>
                  </a:lnTo>
                  <a:lnTo>
                    <a:pt x="55181" y="38925"/>
                  </a:lnTo>
                  <a:lnTo>
                    <a:pt x="55181" y="31584"/>
                  </a:lnTo>
                  <a:close/>
                </a:path>
                <a:path w="134620" h="73025">
                  <a:moveTo>
                    <a:pt x="55181" y="22021"/>
                  </a:moveTo>
                  <a:lnTo>
                    <a:pt x="47840" y="22326"/>
                  </a:lnTo>
                  <a:lnTo>
                    <a:pt x="47840" y="29705"/>
                  </a:lnTo>
                  <a:lnTo>
                    <a:pt x="55181" y="29070"/>
                  </a:lnTo>
                  <a:lnTo>
                    <a:pt x="55181" y="22021"/>
                  </a:lnTo>
                  <a:close/>
                </a:path>
                <a:path w="134620" h="73025">
                  <a:moveTo>
                    <a:pt x="55181" y="12141"/>
                  </a:moveTo>
                  <a:lnTo>
                    <a:pt x="47840" y="12763"/>
                  </a:lnTo>
                  <a:lnTo>
                    <a:pt x="47840" y="20129"/>
                  </a:lnTo>
                  <a:lnTo>
                    <a:pt x="55181" y="19494"/>
                  </a:lnTo>
                  <a:lnTo>
                    <a:pt x="55181" y="12141"/>
                  </a:lnTo>
                  <a:close/>
                </a:path>
                <a:path w="134620" h="73025">
                  <a:moveTo>
                    <a:pt x="55181" y="2286"/>
                  </a:moveTo>
                  <a:lnTo>
                    <a:pt x="47840" y="2578"/>
                  </a:lnTo>
                  <a:lnTo>
                    <a:pt x="47840" y="10236"/>
                  </a:lnTo>
                  <a:lnTo>
                    <a:pt x="55181" y="9588"/>
                  </a:lnTo>
                  <a:lnTo>
                    <a:pt x="55181" y="2286"/>
                  </a:lnTo>
                  <a:close/>
                </a:path>
                <a:path w="134620" h="73025">
                  <a:moveTo>
                    <a:pt x="64414" y="59994"/>
                  </a:moveTo>
                  <a:lnTo>
                    <a:pt x="57099" y="60972"/>
                  </a:lnTo>
                  <a:lnTo>
                    <a:pt x="57099" y="68262"/>
                  </a:lnTo>
                  <a:lnTo>
                    <a:pt x="64414" y="67652"/>
                  </a:lnTo>
                  <a:lnTo>
                    <a:pt x="64414" y="59994"/>
                  </a:lnTo>
                  <a:close/>
                </a:path>
                <a:path w="134620" h="73025">
                  <a:moveTo>
                    <a:pt x="64414" y="50406"/>
                  </a:moveTo>
                  <a:lnTo>
                    <a:pt x="57099" y="50723"/>
                  </a:lnTo>
                  <a:lnTo>
                    <a:pt x="57099" y="58394"/>
                  </a:lnTo>
                  <a:lnTo>
                    <a:pt x="64414" y="57759"/>
                  </a:lnTo>
                  <a:lnTo>
                    <a:pt x="64414" y="50406"/>
                  </a:lnTo>
                  <a:close/>
                </a:path>
                <a:path w="134620" h="73025">
                  <a:moveTo>
                    <a:pt x="64414" y="40525"/>
                  </a:moveTo>
                  <a:lnTo>
                    <a:pt x="57099" y="41160"/>
                  </a:lnTo>
                  <a:lnTo>
                    <a:pt x="57099" y="48818"/>
                  </a:lnTo>
                  <a:lnTo>
                    <a:pt x="64414" y="48183"/>
                  </a:lnTo>
                  <a:lnTo>
                    <a:pt x="64414" y="40525"/>
                  </a:lnTo>
                  <a:close/>
                </a:path>
                <a:path w="134620" h="73025">
                  <a:moveTo>
                    <a:pt x="64414" y="30962"/>
                  </a:moveTo>
                  <a:lnTo>
                    <a:pt x="57099" y="31280"/>
                  </a:lnTo>
                  <a:lnTo>
                    <a:pt x="57099" y="38938"/>
                  </a:lnTo>
                  <a:lnTo>
                    <a:pt x="64414" y="38290"/>
                  </a:lnTo>
                  <a:lnTo>
                    <a:pt x="64414" y="30962"/>
                  </a:lnTo>
                  <a:close/>
                </a:path>
                <a:path w="134620" h="73025">
                  <a:moveTo>
                    <a:pt x="64414" y="21386"/>
                  </a:moveTo>
                  <a:lnTo>
                    <a:pt x="57099" y="21717"/>
                  </a:lnTo>
                  <a:lnTo>
                    <a:pt x="57099" y="29070"/>
                  </a:lnTo>
                  <a:lnTo>
                    <a:pt x="64414" y="28714"/>
                  </a:lnTo>
                  <a:lnTo>
                    <a:pt x="64414" y="21386"/>
                  </a:lnTo>
                  <a:close/>
                </a:path>
                <a:path w="134620" h="73025">
                  <a:moveTo>
                    <a:pt x="64414" y="11531"/>
                  </a:moveTo>
                  <a:lnTo>
                    <a:pt x="57099" y="11836"/>
                  </a:lnTo>
                  <a:lnTo>
                    <a:pt x="57099" y="19494"/>
                  </a:lnTo>
                  <a:lnTo>
                    <a:pt x="64414" y="18821"/>
                  </a:lnTo>
                  <a:lnTo>
                    <a:pt x="64414" y="11531"/>
                  </a:lnTo>
                  <a:close/>
                </a:path>
                <a:path w="134620" h="73025">
                  <a:moveTo>
                    <a:pt x="64414" y="1943"/>
                  </a:moveTo>
                  <a:lnTo>
                    <a:pt x="57099" y="2273"/>
                  </a:lnTo>
                  <a:lnTo>
                    <a:pt x="57099" y="9575"/>
                  </a:lnTo>
                  <a:lnTo>
                    <a:pt x="64414" y="9258"/>
                  </a:lnTo>
                  <a:lnTo>
                    <a:pt x="64414" y="1943"/>
                  </a:lnTo>
                  <a:close/>
                </a:path>
                <a:path w="134620" h="73025">
                  <a:moveTo>
                    <a:pt x="73660" y="59359"/>
                  </a:moveTo>
                  <a:lnTo>
                    <a:pt x="66662" y="59982"/>
                  </a:lnTo>
                  <a:lnTo>
                    <a:pt x="66662" y="67335"/>
                  </a:lnTo>
                  <a:lnTo>
                    <a:pt x="73660" y="66662"/>
                  </a:lnTo>
                  <a:lnTo>
                    <a:pt x="73660" y="59359"/>
                  </a:lnTo>
                  <a:close/>
                </a:path>
                <a:path w="134620" h="73025">
                  <a:moveTo>
                    <a:pt x="73660" y="49784"/>
                  </a:moveTo>
                  <a:lnTo>
                    <a:pt x="66662" y="50406"/>
                  </a:lnTo>
                  <a:lnTo>
                    <a:pt x="66662" y="57772"/>
                  </a:lnTo>
                  <a:lnTo>
                    <a:pt x="73660" y="57086"/>
                  </a:lnTo>
                  <a:lnTo>
                    <a:pt x="73660" y="49784"/>
                  </a:lnTo>
                  <a:close/>
                </a:path>
                <a:path w="134620" h="73025">
                  <a:moveTo>
                    <a:pt x="73660" y="39890"/>
                  </a:moveTo>
                  <a:lnTo>
                    <a:pt x="66662" y="40525"/>
                  </a:lnTo>
                  <a:lnTo>
                    <a:pt x="66662" y="47840"/>
                  </a:lnTo>
                  <a:lnTo>
                    <a:pt x="73660" y="47231"/>
                  </a:lnTo>
                  <a:lnTo>
                    <a:pt x="73660" y="39890"/>
                  </a:lnTo>
                  <a:close/>
                </a:path>
                <a:path w="134620" h="73025">
                  <a:moveTo>
                    <a:pt x="73660" y="30314"/>
                  </a:moveTo>
                  <a:lnTo>
                    <a:pt x="66662" y="30949"/>
                  </a:lnTo>
                  <a:lnTo>
                    <a:pt x="66662" y="37960"/>
                  </a:lnTo>
                  <a:lnTo>
                    <a:pt x="73660" y="37642"/>
                  </a:lnTo>
                  <a:lnTo>
                    <a:pt x="73660" y="30314"/>
                  </a:lnTo>
                  <a:close/>
                </a:path>
                <a:path w="134620" h="73025">
                  <a:moveTo>
                    <a:pt x="73660" y="20421"/>
                  </a:moveTo>
                  <a:lnTo>
                    <a:pt x="66662" y="21082"/>
                  </a:lnTo>
                  <a:lnTo>
                    <a:pt x="66662" y="28397"/>
                  </a:lnTo>
                  <a:lnTo>
                    <a:pt x="73660" y="27774"/>
                  </a:lnTo>
                  <a:lnTo>
                    <a:pt x="73660" y="20421"/>
                  </a:lnTo>
                  <a:close/>
                </a:path>
                <a:path w="134620" h="73025">
                  <a:moveTo>
                    <a:pt x="73660" y="10871"/>
                  </a:moveTo>
                  <a:lnTo>
                    <a:pt x="66662" y="11163"/>
                  </a:lnTo>
                  <a:lnTo>
                    <a:pt x="66662" y="18529"/>
                  </a:lnTo>
                  <a:lnTo>
                    <a:pt x="73660" y="18529"/>
                  </a:lnTo>
                  <a:lnTo>
                    <a:pt x="73660" y="10871"/>
                  </a:lnTo>
                  <a:close/>
                </a:path>
                <a:path w="134620" h="73025">
                  <a:moveTo>
                    <a:pt x="73660" y="965"/>
                  </a:moveTo>
                  <a:lnTo>
                    <a:pt x="66662" y="1587"/>
                  </a:lnTo>
                  <a:lnTo>
                    <a:pt x="66662" y="8953"/>
                  </a:lnTo>
                  <a:lnTo>
                    <a:pt x="73660" y="8623"/>
                  </a:lnTo>
                  <a:lnTo>
                    <a:pt x="73660" y="965"/>
                  </a:lnTo>
                  <a:close/>
                </a:path>
                <a:path w="134620" h="73025">
                  <a:moveTo>
                    <a:pt x="82931" y="58699"/>
                  </a:moveTo>
                  <a:lnTo>
                    <a:pt x="75920" y="59359"/>
                  </a:lnTo>
                  <a:lnTo>
                    <a:pt x="75920" y="66675"/>
                  </a:lnTo>
                  <a:lnTo>
                    <a:pt x="82931" y="66040"/>
                  </a:lnTo>
                  <a:lnTo>
                    <a:pt x="82931" y="58699"/>
                  </a:lnTo>
                  <a:close/>
                </a:path>
                <a:path w="134620" h="73025">
                  <a:moveTo>
                    <a:pt x="82931" y="48818"/>
                  </a:moveTo>
                  <a:lnTo>
                    <a:pt x="75920" y="49428"/>
                  </a:lnTo>
                  <a:lnTo>
                    <a:pt x="75920" y="56807"/>
                  </a:lnTo>
                  <a:lnTo>
                    <a:pt x="82931" y="56172"/>
                  </a:lnTo>
                  <a:lnTo>
                    <a:pt x="82931" y="48818"/>
                  </a:lnTo>
                  <a:close/>
                </a:path>
                <a:path w="134620" h="73025">
                  <a:moveTo>
                    <a:pt x="82931" y="39255"/>
                  </a:moveTo>
                  <a:lnTo>
                    <a:pt x="75920" y="39878"/>
                  </a:lnTo>
                  <a:lnTo>
                    <a:pt x="75920" y="47231"/>
                  </a:lnTo>
                  <a:lnTo>
                    <a:pt x="82931" y="46913"/>
                  </a:lnTo>
                  <a:lnTo>
                    <a:pt x="82931" y="39255"/>
                  </a:lnTo>
                  <a:close/>
                </a:path>
                <a:path w="134620" h="73025">
                  <a:moveTo>
                    <a:pt x="82931" y="29692"/>
                  </a:moveTo>
                  <a:lnTo>
                    <a:pt x="75920" y="29984"/>
                  </a:lnTo>
                  <a:lnTo>
                    <a:pt x="75920" y="37655"/>
                  </a:lnTo>
                  <a:lnTo>
                    <a:pt x="82931" y="37033"/>
                  </a:lnTo>
                  <a:lnTo>
                    <a:pt x="82931" y="29692"/>
                  </a:lnTo>
                  <a:close/>
                </a:path>
                <a:path w="134620" h="73025">
                  <a:moveTo>
                    <a:pt x="82931" y="20129"/>
                  </a:moveTo>
                  <a:lnTo>
                    <a:pt x="75920" y="20421"/>
                  </a:lnTo>
                  <a:lnTo>
                    <a:pt x="75920" y="27787"/>
                  </a:lnTo>
                  <a:lnTo>
                    <a:pt x="82931" y="27470"/>
                  </a:lnTo>
                  <a:lnTo>
                    <a:pt x="82931" y="20129"/>
                  </a:lnTo>
                  <a:close/>
                </a:path>
                <a:path w="134620" h="73025">
                  <a:moveTo>
                    <a:pt x="82931" y="10236"/>
                  </a:moveTo>
                  <a:lnTo>
                    <a:pt x="75920" y="10858"/>
                  </a:lnTo>
                  <a:lnTo>
                    <a:pt x="75920" y="18211"/>
                  </a:lnTo>
                  <a:lnTo>
                    <a:pt x="82931" y="17538"/>
                  </a:lnTo>
                  <a:lnTo>
                    <a:pt x="82931" y="10236"/>
                  </a:lnTo>
                  <a:close/>
                </a:path>
                <a:path w="134620" h="73025">
                  <a:moveTo>
                    <a:pt x="82931" y="685"/>
                  </a:moveTo>
                  <a:lnTo>
                    <a:pt x="75920" y="977"/>
                  </a:lnTo>
                  <a:lnTo>
                    <a:pt x="75920" y="8343"/>
                  </a:lnTo>
                  <a:lnTo>
                    <a:pt x="82931" y="7658"/>
                  </a:lnTo>
                  <a:lnTo>
                    <a:pt x="82931" y="685"/>
                  </a:lnTo>
                  <a:close/>
                </a:path>
                <a:path w="134620" h="73025">
                  <a:moveTo>
                    <a:pt x="92494" y="57772"/>
                  </a:moveTo>
                  <a:lnTo>
                    <a:pt x="85140" y="58394"/>
                  </a:lnTo>
                  <a:lnTo>
                    <a:pt x="85140" y="66027"/>
                  </a:lnTo>
                  <a:lnTo>
                    <a:pt x="92494" y="65074"/>
                  </a:lnTo>
                  <a:lnTo>
                    <a:pt x="92494" y="57772"/>
                  </a:lnTo>
                  <a:close/>
                </a:path>
                <a:path w="134620" h="73025">
                  <a:moveTo>
                    <a:pt x="92494" y="48501"/>
                  </a:moveTo>
                  <a:lnTo>
                    <a:pt x="85140" y="48818"/>
                  </a:lnTo>
                  <a:lnTo>
                    <a:pt x="85140" y="56172"/>
                  </a:lnTo>
                  <a:lnTo>
                    <a:pt x="92494" y="55803"/>
                  </a:lnTo>
                  <a:lnTo>
                    <a:pt x="92494" y="48501"/>
                  </a:lnTo>
                  <a:close/>
                </a:path>
                <a:path w="134620" h="73025">
                  <a:moveTo>
                    <a:pt x="92494" y="38633"/>
                  </a:moveTo>
                  <a:lnTo>
                    <a:pt x="85140" y="39255"/>
                  </a:lnTo>
                  <a:lnTo>
                    <a:pt x="85140" y="46621"/>
                  </a:lnTo>
                  <a:lnTo>
                    <a:pt x="92494" y="45935"/>
                  </a:lnTo>
                  <a:lnTo>
                    <a:pt x="92494" y="38633"/>
                  </a:lnTo>
                  <a:close/>
                </a:path>
                <a:path w="134620" h="73025">
                  <a:moveTo>
                    <a:pt x="92494" y="29070"/>
                  </a:moveTo>
                  <a:lnTo>
                    <a:pt x="85140" y="29362"/>
                  </a:lnTo>
                  <a:lnTo>
                    <a:pt x="85140" y="36677"/>
                  </a:lnTo>
                  <a:lnTo>
                    <a:pt x="92494" y="36360"/>
                  </a:lnTo>
                  <a:lnTo>
                    <a:pt x="92494" y="29070"/>
                  </a:lnTo>
                  <a:close/>
                </a:path>
                <a:path w="134620" h="73025">
                  <a:moveTo>
                    <a:pt x="92494" y="19494"/>
                  </a:moveTo>
                  <a:lnTo>
                    <a:pt x="85140" y="19799"/>
                  </a:lnTo>
                  <a:lnTo>
                    <a:pt x="85140" y="27114"/>
                  </a:lnTo>
                  <a:lnTo>
                    <a:pt x="92494" y="26797"/>
                  </a:lnTo>
                  <a:lnTo>
                    <a:pt x="92494" y="19494"/>
                  </a:lnTo>
                  <a:close/>
                </a:path>
                <a:path w="134620" h="73025">
                  <a:moveTo>
                    <a:pt x="92494" y="9588"/>
                  </a:moveTo>
                  <a:lnTo>
                    <a:pt x="85140" y="10236"/>
                  </a:lnTo>
                  <a:lnTo>
                    <a:pt x="85140" y="17551"/>
                  </a:lnTo>
                  <a:lnTo>
                    <a:pt x="92494" y="16916"/>
                  </a:lnTo>
                  <a:lnTo>
                    <a:pt x="92494" y="9588"/>
                  </a:lnTo>
                  <a:close/>
                </a:path>
                <a:path w="134620" h="73025">
                  <a:moveTo>
                    <a:pt x="92494" y="0"/>
                  </a:moveTo>
                  <a:lnTo>
                    <a:pt x="85140" y="673"/>
                  </a:lnTo>
                  <a:lnTo>
                    <a:pt x="85140" y="7658"/>
                  </a:lnTo>
                  <a:lnTo>
                    <a:pt x="92494" y="7353"/>
                  </a:lnTo>
                  <a:lnTo>
                    <a:pt x="92494" y="0"/>
                  </a:lnTo>
                  <a:close/>
                </a:path>
                <a:path w="134620" h="73025">
                  <a:moveTo>
                    <a:pt x="134353" y="52590"/>
                  </a:moveTo>
                  <a:lnTo>
                    <a:pt x="127000" y="52882"/>
                  </a:lnTo>
                  <a:lnTo>
                    <a:pt x="127000" y="60540"/>
                  </a:lnTo>
                  <a:lnTo>
                    <a:pt x="134353" y="59931"/>
                  </a:lnTo>
                  <a:lnTo>
                    <a:pt x="134353" y="525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799090" y="3132924"/>
              <a:ext cx="196850" cy="73025"/>
            </a:xfrm>
            <a:custGeom>
              <a:avLst/>
              <a:gdLst/>
              <a:ahLst/>
              <a:cxnLst/>
              <a:rect l="l" t="t" r="r" b="b"/>
              <a:pathLst>
                <a:path w="196850" h="73025">
                  <a:moveTo>
                    <a:pt x="7353" y="64782"/>
                  </a:moveTo>
                  <a:lnTo>
                    <a:pt x="0" y="65074"/>
                  </a:lnTo>
                  <a:lnTo>
                    <a:pt x="0" y="72732"/>
                  </a:lnTo>
                  <a:lnTo>
                    <a:pt x="7353" y="72123"/>
                  </a:lnTo>
                  <a:lnTo>
                    <a:pt x="7353" y="64782"/>
                  </a:lnTo>
                  <a:close/>
                </a:path>
                <a:path w="196850" h="73025">
                  <a:moveTo>
                    <a:pt x="7353" y="54876"/>
                  </a:moveTo>
                  <a:lnTo>
                    <a:pt x="0" y="55499"/>
                  </a:lnTo>
                  <a:lnTo>
                    <a:pt x="0" y="62852"/>
                  </a:lnTo>
                  <a:lnTo>
                    <a:pt x="7353" y="62179"/>
                  </a:lnTo>
                  <a:lnTo>
                    <a:pt x="7353" y="54876"/>
                  </a:lnTo>
                  <a:close/>
                </a:path>
                <a:path w="196850" h="73025">
                  <a:moveTo>
                    <a:pt x="7353" y="45008"/>
                  </a:moveTo>
                  <a:lnTo>
                    <a:pt x="0" y="45313"/>
                  </a:lnTo>
                  <a:lnTo>
                    <a:pt x="0" y="52984"/>
                  </a:lnTo>
                  <a:lnTo>
                    <a:pt x="7353" y="52324"/>
                  </a:lnTo>
                  <a:lnTo>
                    <a:pt x="7353" y="45008"/>
                  </a:lnTo>
                  <a:close/>
                </a:path>
                <a:path w="196850" h="73025">
                  <a:moveTo>
                    <a:pt x="7353" y="34772"/>
                  </a:moveTo>
                  <a:lnTo>
                    <a:pt x="0" y="35445"/>
                  </a:lnTo>
                  <a:lnTo>
                    <a:pt x="0" y="43065"/>
                  </a:lnTo>
                  <a:lnTo>
                    <a:pt x="7353" y="42443"/>
                  </a:lnTo>
                  <a:lnTo>
                    <a:pt x="7353" y="34772"/>
                  </a:lnTo>
                  <a:close/>
                </a:path>
                <a:path w="196850" h="73025">
                  <a:moveTo>
                    <a:pt x="7353" y="25222"/>
                  </a:moveTo>
                  <a:lnTo>
                    <a:pt x="0" y="25527"/>
                  </a:lnTo>
                  <a:lnTo>
                    <a:pt x="0" y="33172"/>
                  </a:lnTo>
                  <a:lnTo>
                    <a:pt x="7353" y="32893"/>
                  </a:lnTo>
                  <a:lnTo>
                    <a:pt x="7353" y="25222"/>
                  </a:lnTo>
                  <a:close/>
                </a:path>
                <a:path w="196850" h="73025">
                  <a:moveTo>
                    <a:pt x="7353" y="15024"/>
                  </a:moveTo>
                  <a:lnTo>
                    <a:pt x="0" y="15633"/>
                  </a:lnTo>
                  <a:lnTo>
                    <a:pt x="0" y="23304"/>
                  </a:lnTo>
                  <a:lnTo>
                    <a:pt x="7353" y="22682"/>
                  </a:lnTo>
                  <a:lnTo>
                    <a:pt x="7353" y="15024"/>
                  </a:lnTo>
                  <a:close/>
                </a:path>
                <a:path w="196850" h="73025">
                  <a:moveTo>
                    <a:pt x="7353" y="5448"/>
                  </a:moveTo>
                  <a:lnTo>
                    <a:pt x="0" y="6070"/>
                  </a:lnTo>
                  <a:lnTo>
                    <a:pt x="0" y="13106"/>
                  </a:lnTo>
                  <a:lnTo>
                    <a:pt x="7353" y="13106"/>
                  </a:lnTo>
                  <a:lnTo>
                    <a:pt x="7353" y="5448"/>
                  </a:lnTo>
                  <a:close/>
                </a:path>
                <a:path w="196850" h="73025">
                  <a:moveTo>
                    <a:pt x="16916" y="63779"/>
                  </a:moveTo>
                  <a:lnTo>
                    <a:pt x="9575" y="64452"/>
                  </a:lnTo>
                  <a:lnTo>
                    <a:pt x="9575" y="72123"/>
                  </a:lnTo>
                  <a:lnTo>
                    <a:pt x="16916" y="71450"/>
                  </a:lnTo>
                  <a:lnTo>
                    <a:pt x="16916" y="63779"/>
                  </a:lnTo>
                  <a:close/>
                </a:path>
                <a:path w="196850" h="73025">
                  <a:moveTo>
                    <a:pt x="16916" y="54203"/>
                  </a:moveTo>
                  <a:lnTo>
                    <a:pt x="9575" y="54584"/>
                  </a:lnTo>
                  <a:lnTo>
                    <a:pt x="9575" y="62191"/>
                  </a:lnTo>
                  <a:lnTo>
                    <a:pt x="16916" y="61582"/>
                  </a:lnTo>
                  <a:lnTo>
                    <a:pt x="16916" y="54203"/>
                  </a:lnTo>
                  <a:close/>
                </a:path>
                <a:path w="196850" h="73025">
                  <a:moveTo>
                    <a:pt x="16916" y="44043"/>
                  </a:moveTo>
                  <a:lnTo>
                    <a:pt x="9575" y="44665"/>
                  </a:lnTo>
                  <a:lnTo>
                    <a:pt x="9575" y="52324"/>
                  </a:lnTo>
                  <a:lnTo>
                    <a:pt x="16916" y="51689"/>
                  </a:lnTo>
                  <a:lnTo>
                    <a:pt x="16916" y="44043"/>
                  </a:lnTo>
                  <a:close/>
                </a:path>
                <a:path w="196850" h="73025">
                  <a:moveTo>
                    <a:pt x="16916" y="34480"/>
                  </a:moveTo>
                  <a:lnTo>
                    <a:pt x="9575" y="34772"/>
                  </a:lnTo>
                  <a:lnTo>
                    <a:pt x="9575" y="42443"/>
                  </a:lnTo>
                  <a:lnTo>
                    <a:pt x="16916" y="41821"/>
                  </a:lnTo>
                  <a:lnTo>
                    <a:pt x="16916" y="34480"/>
                  </a:lnTo>
                  <a:close/>
                </a:path>
                <a:path w="196850" h="73025">
                  <a:moveTo>
                    <a:pt x="16916" y="24587"/>
                  </a:moveTo>
                  <a:lnTo>
                    <a:pt x="9575" y="24892"/>
                  </a:lnTo>
                  <a:lnTo>
                    <a:pt x="9575" y="32550"/>
                  </a:lnTo>
                  <a:lnTo>
                    <a:pt x="16916" y="31902"/>
                  </a:lnTo>
                  <a:lnTo>
                    <a:pt x="16916" y="24587"/>
                  </a:lnTo>
                  <a:close/>
                </a:path>
                <a:path w="196850" h="73025">
                  <a:moveTo>
                    <a:pt x="16916" y="14706"/>
                  </a:moveTo>
                  <a:lnTo>
                    <a:pt x="9575" y="15024"/>
                  </a:lnTo>
                  <a:lnTo>
                    <a:pt x="9575" y="22682"/>
                  </a:lnTo>
                  <a:lnTo>
                    <a:pt x="16916" y="22009"/>
                  </a:lnTo>
                  <a:lnTo>
                    <a:pt x="16916" y="14706"/>
                  </a:lnTo>
                  <a:close/>
                </a:path>
                <a:path w="196850" h="73025">
                  <a:moveTo>
                    <a:pt x="16916" y="4787"/>
                  </a:moveTo>
                  <a:lnTo>
                    <a:pt x="9575" y="5143"/>
                  </a:lnTo>
                  <a:lnTo>
                    <a:pt x="9575" y="12763"/>
                  </a:lnTo>
                  <a:lnTo>
                    <a:pt x="16916" y="12141"/>
                  </a:lnTo>
                  <a:lnTo>
                    <a:pt x="16916" y="4787"/>
                  </a:lnTo>
                  <a:close/>
                </a:path>
                <a:path w="196850" h="73025">
                  <a:moveTo>
                    <a:pt x="26797" y="63182"/>
                  </a:moveTo>
                  <a:lnTo>
                    <a:pt x="19126" y="63779"/>
                  </a:lnTo>
                  <a:lnTo>
                    <a:pt x="19126" y="71158"/>
                  </a:lnTo>
                  <a:lnTo>
                    <a:pt x="26797" y="70535"/>
                  </a:lnTo>
                  <a:lnTo>
                    <a:pt x="26797" y="63182"/>
                  </a:lnTo>
                  <a:close/>
                </a:path>
                <a:path w="196850" h="73025">
                  <a:moveTo>
                    <a:pt x="26797" y="53289"/>
                  </a:moveTo>
                  <a:lnTo>
                    <a:pt x="19126" y="53911"/>
                  </a:lnTo>
                  <a:lnTo>
                    <a:pt x="19126" y="61264"/>
                  </a:lnTo>
                  <a:lnTo>
                    <a:pt x="26797" y="60947"/>
                  </a:lnTo>
                  <a:lnTo>
                    <a:pt x="26797" y="53289"/>
                  </a:lnTo>
                  <a:close/>
                </a:path>
                <a:path w="196850" h="73025">
                  <a:moveTo>
                    <a:pt x="26797" y="43421"/>
                  </a:moveTo>
                  <a:lnTo>
                    <a:pt x="19126" y="44043"/>
                  </a:lnTo>
                  <a:lnTo>
                    <a:pt x="19126" y="51396"/>
                  </a:lnTo>
                  <a:lnTo>
                    <a:pt x="26797" y="50723"/>
                  </a:lnTo>
                  <a:lnTo>
                    <a:pt x="26797" y="43421"/>
                  </a:lnTo>
                  <a:close/>
                </a:path>
                <a:path w="196850" h="73025">
                  <a:moveTo>
                    <a:pt x="26797" y="33489"/>
                  </a:moveTo>
                  <a:lnTo>
                    <a:pt x="19126" y="34150"/>
                  </a:lnTo>
                  <a:lnTo>
                    <a:pt x="19126" y="41821"/>
                  </a:lnTo>
                  <a:lnTo>
                    <a:pt x="26797" y="41160"/>
                  </a:lnTo>
                  <a:lnTo>
                    <a:pt x="26797" y="33489"/>
                  </a:lnTo>
                  <a:close/>
                </a:path>
                <a:path w="196850" h="73025">
                  <a:moveTo>
                    <a:pt x="26797" y="23914"/>
                  </a:moveTo>
                  <a:lnTo>
                    <a:pt x="19126" y="24282"/>
                  </a:lnTo>
                  <a:lnTo>
                    <a:pt x="19126" y="31889"/>
                  </a:lnTo>
                  <a:lnTo>
                    <a:pt x="26797" y="31280"/>
                  </a:lnTo>
                  <a:lnTo>
                    <a:pt x="26797" y="23914"/>
                  </a:lnTo>
                  <a:close/>
                </a:path>
                <a:path w="196850" h="73025">
                  <a:moveTo>
                    <a:pt x="26797" y="14033"/>
                  </a:moveTo>
                  <a:lnTo>
                    <a:pt x="19126" y="14706"/>
                  </a:lnTo>
                  <a:lnTo>
                    <a:pt x="19126" y="22009"/>
                  </a:lnTo>
                  <a:lnTo>
                    <a:pt x="26797" y="21386"/>
                  </a:lnTo>
                  <a:lnTo>
                    <a:pt x="26797" y="14033"/>
                  </a:lnTo>
                  <a:close/>
                </a:path>
                <a:path w="196850" h="73025">
                  <a:moveTo>
                    <a:pt x="26797" y="4178"/>
                  </a:moveTo>
                  <a:lnTo>
                    <a:pt x="19126" y="4470"/>
                  </a:lnTo>
                  <a:lnTo>
                    <a:pt x="19126" y="12141"/>
                  </a:lnTo>
                  <a:lnTo>
                    <a:pt x="26797" y="11518"/>
                  </a:lnTo>
                  <a:lnTo>
                    <a:pt x="26797" y="4178"/>
                  </a:lnTo>
                  <a:close/>
                </a:path>
                <a:path w="196850" h="73025">
                  <a:moveTo>
                    <a:pt x="36055" y="62547"/>
                  </a:moveTo>
                  <a:lnTo>
                    <a:pt x="28702" y="63182"/>
                  </a:lnTo>
                  <a:lnTo>
                    <a:pt x="28702" y="70167"/>
                  </a:lnTo>
                  <a:lnTo>
                    <a:pt x="36055" y="69862"/>
                  </a:lnTo>
                  <a:lnTo>
                    <a:pt x="36055" y="62547"/>
                  </a:lnTo>
                  <a:close/>
                </a:path>
                <a:path w="196850" h="73025">
                  <a:moveTo>
                    <a:pt x="36055" y="52324"/>
                  </a:moveTo>
                  <a:lnTo>
                    <a:pt x="28702" y="53289"/>
                  </a:lnTo>
                  <a:lnTo>
                    <a:pt x="28702" y="60604"/>
                  </a:lnTo>
                  <a:lnTo>
                    <a:pt x="36055" y="59982"/>
                  </a:lnTo>
                  <a:lnTo>
                    <a:pt x="36055" y="52324"/>
                  </a:lnTo>
                  <a:close/>
                </a:path>
                <a:path w="196850" h="73025">
                  <a:moveTo>
                    <a:pt x="36055" y="42748"/>
                  </a:moveTo>
                  <a:lnTo>
                    <a:pt x="28702" y="43408"/>
                  </a:lnTo>
                  <a:lnTo>
                    <a:pt x="28702" y="50723"/>
                  </a:lnTo>
                  <a:lnTo>
                    <a:pt x="36055" y="50419"/>
                  </a:lnTo>
                  <a:lnTo>
                    <a:pt x="36055" y="42748"/>
                  </a:lnTo>
                  <a:close/>
                </a:path>
                <a:path w="196850" h="73025">
                  <a:moveTo>
                    <a:pt x="36055" y="32880"/>
                  </a:moveTo>
                  <a:lnTo>
                    <a:pt x="28702" y="33489"/>
                  </a:lnTo>
                  <a:lnTo>
                    <a:pt x="28702" y="40868"/>
                  </a:lnTo>
                  <a:lnTo>
                    <a:pt x="36055" y="40220"/>
                  </a:lnTo>
                  <a:lnTo>
                    <a:pt x="36055" y="32880"/>
                  </a:lnTo>
                  <a:close/>
                </a:path>
                <a:path w="196850" h="73025">
                  <a:moveTo>
                    <a:pt x="36055" y="23304"/>
                  </a:moveTo>
                  <a:lnTo>
                    <a:pt x="28702" y="23926"/>
                  </a:lnTo>
                  <a:lnTo>
                    <a:pt x="28702" y="30962"/>
                  </a:lnTo>
                  <a:lnTo>
                    <a:pt x="36055" y="30645"/>
                  </a:lnTo>
                  <a:lnTo>
                    <a:pt x="36055" y="23304"/>
                  </a:lnTo>
                  <a:close/>
                </a:path>
                <a:path w="196850" h="73025">
                  <a:moveTo>
                    <a:pt x="36055" y="13106"/>
                  </a:moveTo>
                  <a:lnTo>
                    <a:pt x="28702" y="13728"/>
                  </a:lnTo>
                  <a:lnTo>
                    <a:pt x="28702" y="21399"/>
                  </a:lnTo>
                  <a:lnTo>
                    <a:pt x="36055" y="20726"/>
                  </a:lnTo>
                  <a:lnTo>
                    <a:pt x="36055" y="13106"/>
                  </a:lnTo>
                  <a:close/>
                </a:path>
                <a:path w="196850" h="73025">
                  <a:moveTo>
                    <a:pt x="36055" y="3543"/>
                  </a:moveTo>
                  <a:lnTo>
                    <a:pt x="28702" y="4165"/>
                  </a:lnTo>
                  <a:lnTo>
                    <a:pt x="28702" y="11163"/>
                  </a:lnTo>
                  <a:lnTo>
                    <a:pt x="36055" y="11163"/>
                  </a:lnTo>
                  <a:lnTo>
                    <a:pt x="36055" y="3543"/>
                  </a:lnTo>
                  <a:close/>
                </a:path>
                <a:path w="196850" h="73025">
                  <a:moveTo>
                    <a:pt x="45643" y="61582"/>
                  </a:moveTo>
                  <a:lnTo>
                    <a:pt x="38277" y="62191"/>
                  </a:lnTo>
                  <a:lnTo>
                    <a:pt x="38277" y="69862"/>
                  </a:lnTo>
                  <a:lnTo>
                    <a:pt x="45643" y="68935"/>
                  </a:lnTo>
                  <a:lnTo>
                    <a:pt x="45643" y="61582"/>
                  </a:lnTo>
                  <a:close/>
                </a:path>
                <a:path w="196850" h="73025">
                  <a:moveTo>
                    <a:pt x="45643" y="52006"/>
                  </a:moveTo>
                  <a:lnTo>
                    <a:pt x="38277" y="52324"/>
                  </a:lnTo>
                  <a:lnTo>
                    <a:pt x="38277" y="59664"/>
                  </a:lnTo>
                  <a:lnTo>
                    <a:pt x="45643" y="59372"/>
                  </a:lnTo>
                  <a:lnTo>
                    <a:pt x="45643" y="52006"/>
                  </a:lnTo>
                  <a:close/>
                </a:path>
                <a:path w="196850" h="73025">
                  <a:moveTo>
                    <a:pt x="45643" y="42125"/>
                  </a:moveTo>
                  <a:lnTo>
                    <a:pt x="38277" y="42748"/>
                  </a:lnTo>
                  <a:lnTo>
                    <a:pt x="38277" y="50088"/>
                  </a:lnTo>
                  <a:lnTo>
                    <a:pt x="45643" y="49453"/>
                  </a:lnTo>
                  <a:lnTo>
                    <a:pt x="45643" y="42125"/>
                  </a:lnTo>
                  <a:close/>
                </a:path>
                <a:path w="196850" h="73025">
                  <a:moveTo>
                    <a:pt x="45643" y="32245"/>
                  </a:moveTo>
                  <a:lnTo>
                    <a:pt x="38277" y="32880"/>
                  </a:lnTo>
                  <a:lnTo>
                    <a:pt x="38277" y="40220"/>
                  </a:lnTo>
                  <a:lnTo>
                    <a:pt x="45643" y="39878"/>
                  </a:lnTo>
                  <a:lnTo>
                    <a:pt x="45643" y="32245"/>
                  </a:lnTo>
                  <a:close/>
                </a:path>
                <a:path w="196850" h="73025">
                  <a:moveTo>
                    <a:pt x="45643" y="22326"/>
                  </a:moveTo>
                  <a:lnTo>
                    <a:pt x="38277" y="22987"/>
                  </a:lnTo>
                  <a:lnTo>
                    <a:pt x="38277" y="30645"/>
                  </a:lnTo>
                  <a:lnTo>
                    <a:pt x="45643" y="30010"/>
                  </a:lnTo>
                  <a:lnTo>
                    <a:pt x="45643" y="22326"/>
                  </a:lnTo>
                  <a:close/>
                </a:path>
                <a:path w="196850" h="73025">
                  <a:moveTo>
                    <a:pt x="45643" y="12763"/>
                  </a:moveTo>
                  <a:lnTo>
                    <a:pt x="38277" y="13106"/>
                  </a:lnTo>
                  <a:lnTo>
                    <a:pt x="38277" y="20421"/>
                  </a:lnTo>
                  <a:lnTo>
                    <a:pt x="45643" y="20116"/>
                  </a:lnTo>
                  <a:lnTo>
                    <a:pt x="45643" y="12763"/>
                  </a:lnTo>
                  <a:close/>
                </a:path>
                <a:path w="196850" h="73025">
                  <a:moveTo>
                    <a:pt x="45643" y="2882"/>
                  </a:moveTo>
                  <a:lnTo>
                    <a:pt x="38277" y="3543"/>
                  </a:lnTo>
                  <a:lnTo>
                    <a:pt x="38277" y="10845"/>
                  </a:lnTo>
                  <a:lnTo>
                    <a:pt x="45643" y="10236"/>
                  </a:lnTo>
                  <a:lnTo>
                    <a:pt x="45643" y="2882"/>
                  </a:lnTo>
                  <a:close/>
                </a:path>
                <a:path w="196850" h="73025">
                  <a:moveTo>
                    <a:pt x="55206" y="60960"/>
                  </a:moveTo>
                  <a:lnTo>
                    <a:pt x="47840" y="61264"/>
                  </a:lnTo>
                  <a:lnTo>
                    <a:pt x="47840" y="68935"/>
                  </a:lnTo>
                  <a:lnTo>
                    <a:pt x="55206" y="68262"/>
                  </a:lnTo>
                  <a:lnTo>
                    <a:pt x="55206" y="60960"/>
                  </a:lnTo>
                  <a:close/>
                </a:path>
                <a:path w="196850" h="73025">
                  <a:moveTo>
                    <a:pt x="55206" y="51054"/>
                  </a:moveTo>
                  <a:lnTo>
                    <a:pt x="47840" y="51689"/>
                  </a:lnTo>
                  <a:lnTo>
                    <a:pt x="47840" y="59385"/>
                  </a:lnTo>
                  <a:lnTo>
                    <a:pt x="55206" y="58712"/>
                  </a:lnTo>
                  <a:lnTo>
                    <a:pt x="55206" y="51054"/>
                  </a:lnTo>
                  <a:close/>
                </a:path>
                <a:path w="196850" h="73025">
                  <a:moveTo>
                    <a:pt x="55206" y="41465"/>
                  </a:moveTo>
                  <a:lnTo>
                    <a:pt x="47840" y="41821"/>
                  </a:lnTo>
                  <a:lnTo>
                    <a:pt x="47840" y="49123"/>
                  </a:lnTo>
                  <a:lnTo>
                    <a:pt x="55206" y="48818"/>
                  </a:lnTo>
                  <a:lnTo>
                    <a:pt x="55206" y="41465"/>
                  </a:lnTo>
                  <a:close/>
                </a:path>
                <a:path w="196850" h="73025">
                  <a:moveTo>
                    <a:pt x="55206" y="31584"/>
                  </a:moveTo>
                  <a:lnTo>
                    <a:pt x="47840" y="32245"/>
                  </a:lnTo>
                  <a:lnTo>
                    <a:pt x="47840" y="39560"/>
                  </a:lnTo>
                  <a:lnTo>
                    <a:pt x="55206" y="38938"/>
                  </a:lnTo>
                  <a:lnTo>
                    <a:pt x="55206" y="31584"/>
                  </a:lnTo>
                  <a:close/>
                </a:path>
                <a:path w="196850" h="73025">
                  <a:moveTo>
                    <a:pt x="55206" y="22021"/>
                  </a:moveTo>
                  <a:lnTo>
                    <a:pt x="47840" y="22326"/>
                  </a:lnTo>
                  <a:lnTo>
                    <a:pt x="47840" y="29705"/>
                  </a:lnTo>
                  <a:lnTo>
                    <a:pt x="55206" y="29057"/>
                  </a:lnTo>
                  <a:lnTo>
                    <a:pt x="55206" y="22021"/>
                  </a:lnTo>
                  <a:close/>
                </a:path>
                <a:path w="196850" h="73025">
                  <a:moveTo>
                    <a:pt x="55206" y="12141"/>
                  </a:moveTo>
                  <a:lnTo>
                    <a:pt x="47840" y="12763"/>
                  </a:lnTo>
                  <a:lnTo>
                    <a:pt x="47840" y="20116"/>
                  </a:lnTo>
                  <a:lnTo>
                    <a:pt x="55206" y="19494"/>
                  </a:lnTo>
                  <a:lnTo>
                    <a:pt x="55206" y="12141"/>
                  </a:lnTo>
                  <a:close/>
                </a:path>
                <a:path w="196850" h="73025">
                  <a:moveTo>
                    <a:pt x="55206" y="2273"/>
                  </a:moveTo>
                  <a:lnTo>
                    <a:pt x="47840" y="2552"/>
                  </a:lnTo>
                  <a:lnTo>
                    <a:pt x="47840" y="10236"/>
                  </a:lnTo>
                  <a:lnTo>
                    <a:pt x="55206" y="9575"/>
                  </a:lnTo>
                  <a:lnTo>
                    <a:pt x="55206" y="2273"/>
                  </a:lnTo>
                  <a:close/>
                </a:path>
                <a:path w="196850" h="73025">
                  <a:moveTo>
                    <a:pt x="64414" y="59982"/>
                  </a:moveTo>
                  <a:lnTo>
                    <a:pt x="57099" y="60960"/>
                  </a:lnTo>
                  <a:lnTo>
                    <a:pt x="57099" y="68262"/>
                  </a:lnTo>
                  <a:lnTo>
                    <a:pt x="64414" y="67640"/>
                  </a:lnTo>
                  <a:lnTo>
                    <a:pt x="64414" y="59982"/>
                  </a:lnTo>
                  <a:close/>
                </a:path>
                <a:path w="196850" h="73025">
                  <a:moveTo>
                    <a:pt x="64414" y="50419"/>
                  </a:moveTo>
                  <a:lnTo>
                    <a:pt x="57099" y="50723"/>
                  </a:lnTo>
                  <a:lnTo>
                    <a:pt x="57099" y="58394"/>
                  </a:lnTo>
                  <a:lnTo>
                    <a:pt x="64414" y="57772"/>
                  </a:lnTo>
                  <a:lnTo>
                    <a:pt x="64414" y="50419"/>
                  </a:lnTo>
                  <a:close/>
                </a:path>
                <a:path w="196850" h="73025">
                  <a:moveTo>
                    <a:pt x="64414" y="40538"/>
                  </a:moveTo>
                  <a:lnTo>
                    <a:pt x="57099" y="41160"/>
                  </a:lnTo>
                  <a:lnTo>
                    <a:pt x="57099" y="48818"/>
                  </a:lnTo>
                  <a:lnTo>
                    <a:pt x="64414" y="48196"/>
                  </a:lnTo>
                  <a:lnTo>
                    <a:pt x="64414" y="40538"/>
                  </a:lnTo>
                  <a:close/>
                </a:path>
                <a:path w="196850" h="73025">
                  <a:moveTo>
                    <a:pt x="64414" y="30962"/>
                  </a:moveTo>
                  <a:lnTo>
                    <a:pt x="57099" y="31280"/>
                  </a:lnTo>
                  <a:lnTo>
                    <a:pt x="57099" y="38938"/>
                  </a:lnTo>
                  <a:lnTo>
                    <a:pt x="64414" y="38277"/>
                  </a:lnTo>
                  <a:lnTo>
                    <a:pt x="64414" y="30962"/>
                  </a:lnTo>
                  <a:close/>
                </a:path>
                <a:path w="196850" h="73025">
                  <a:moveTo>
                    <a:pt x="64414" y="21399"/>
                  </a:moveTo>
                  <a:lnTo>
                    <a:pt x="57099" y="21717"/>
                  </a:lnTo>
                  <a:lnTo>
                    <a:pt x="57099" y="29057"/>
                  </a:lnTo>
                  <a:lnTo>
                    <a:pt x="64414" y="28714"/>
                  </a:lnTo>
                  <a:lnTo>
                    <a:pt x="64414" y="21399"/>
                  </a:lnTo>
                  <a:close/>
                </a:path>
                <a:path w="196850" h="73025">
                  <a:moveTo>
                    <a:pt x="64414" y="11518"/>
                  </a:moveTo>
                  <a:lnTo>
                    <a:pt x="57099" y="11836"/>
                  </a:lnTo>
                  <a:lnTo>
                    <a:pt x="57099" y="19494"/>
                  </a:lnTo>
                  <a:lnTo>
                    <a:pt x="64414" y="18821"/>
                  </a:lnTo>
                  <a:lnTo>
                    <a:pt x="64414" y="11518"/>
                  </a:lnTo>
                  <a:close/>
                </a:path>
                <a:path w="196850" h="73025">
                  <a:moveTo>
                    <a:pt x="64414" y="1955"/>
                  </a:moveTo>
                  <a:lnTo>
                    <a:pt x="57099" y="2273"/>
                  </a:lnTo>
                  <a:lnTo>
                    <a:pt x="57099" y="9575"/>
                  </a:lnTo>
                  <a:lnTo>
                    <a:pt x="64414" y="9258"/>
                  </a:lnTo>
                  <a:lnTo>
                    <a:pt x="64414" y="1955"/>
                  </a:lnTo>
                  <a:close/>
                </a:path>
                <a:path w="196850" h="73025">
                  <a:moveTo>
                    <a:pt x="73660" y="59372"/>
                  </a:moveTo>
                  <a:lnTo>
                    <a:pt x="66662" y="59982"/>
                  </a:lnTo>
                  <a:lnTo>
                    <a:pt x="66662" y="67335"/>
                  </a:lnTo>
                  <a:lnTo>
                    <a:pt x="73660" y="66662"/>
                  </a:lnTo>
                  <a:lnTo>
                    <a:pt x="73660" y="59372"/>
                  </a:lnTo>
                  <a:close/>
                </a:path>
                <a:path w="196850" h="73025">
                  <a:moveTo>
                    <a:pt x="73660" y="49796"/>
                  </a:moveTo>
                  <a:lnTo>
                    <a:pt x="66662" y="50419"/>
                  </a:lnTo>
                  <a:lnTo>
                    <a:pt x="66662" y="57785"/>
                  </a:lnTo>
                  <a:lnTo>
                    <a:pt x="73660" y="57099"/>
                  </a:lnTo>
                  <a:lnTo>
                    <a:pt x="73660" y="49796"/>
                  </a:lnTo>
                  <a:close/>
                </a:path>
                <a:path w="196850" h="73025">
                  <a:moveTo>
                    <a:pt x="73660" y="39878"/>
                  </a:moveTo>
                  <a:lnTo>
                    <a:pt x="66662" y="40525"/>
                  </a:lnTo>
                  <a:lnTo>
                    <a:pt x="66662" y="47853"/>
                  </a:lnTo>
                  <a:lnTo>
                    <a:pt x="73660" y="47205"/>
                  </a:lnTo>
                  <a:lnTo>
                    <a:pt x="73660" y="39878"/>
                  </a:lnTo>
                  <a:close/>
                </a:path>
                <a:path w="196850" h="73025">
                  <a:moveTo>
                    <a:pt x="73660" y="30302"/>
                  </a:moveTo>
                  <a:lnTo>
                    <a:pt x="66662" y="30962"/>
                  </a:lnTo>
                  <a:lnTo>
                    <a:pt x="66662" y="37960"/>
                  </a:lnTo>
                  <a:lnTo>
                    <a:pt x="73660" y="37655"/>
                  </a:lnTo>
                  <a:lnTo>
                    <a:pt x="73660" y="30302"/>
                  </a:lnTo>
                  <a:close/>
                </a:path>
                <a:path w="196850" h="73025">
                  <a:moveTo>
                    <a:pt x="73660" y="20421"/>
                  </a:moveTo>
                  <a:lnTo>
                    <a:pt x="66662" y="21069"/>
                  </a:lnTo>
                  <a:lnTo>
                    <a:pt x="66662" y="28397"/>
                  </a:lnTo>
                  <a:lnTo>
                    <a:pt x="73660" y="27749"/>
                  </a:lnTo>
                  <a:lnTo>
                    <a:pt x="73660" y="20421"/>
                  </a:lnTo>
                  <a:close/>
                </a:path>
                <a:path w="196850" h="73025">
                  <a:moveTo>
                    <a:pt x="73660" y="10845"/>
                  </a:moveTo>
                  <a:lnTo>
                    <a:pt x="66662" y="11163"/>
                  </a:lnTo>
                  <a:lnTo>
                    <a:pt x="66662" y="18516"/>
                  </a:lnTo>
                  <a:lnTo>
                    <a:pt x="73660" y="18516"/>
                  </a:lnTo>
                  <a:lnTo>
                    <a:pt x="73660" y="10845"/>
                  </a:lnTo>
                  <a:close/>
                </a:path>
                <a:path w="196850" h="73025">
                  <a:moveTo>
                    <a:pt x="73660" y="977"/>
                  </a:moveTo>
                  <a:lnTo>
                    <a:pt x="66662" y="1600"/>
                  </a:lnTo>
                  <a:lnTo>
                    <a:pt x="66662" y="8953"/>
                  </a:lnTo>
                  <a:lnTo>
                    <a:pt x="73660" y="8648"/>
                  </a:lnTo>
                  <a:lnTo>
                    <a:pt x="73660" y="977"/>
                  </a:lnTo>
                  <a:close/>
                </a:path>
                <a:path w="196850" h="73025">
                  <a:moveTo>
                    <a:pt x="82931" y="58699"/>
                  </a:moveTo>
                  <a:lnTo>
                    <a:pt x="75920" y="59372"/>
                  </a:lnTo>
                  <a:lnTo>
                    <a:pt x="75920" y="66649"/>
                  </a:lnTo>
                  <a:lnTo>
                    <a:pt x="82931" y="66052"/>
                  </a:lnTo>
                  <a:lnTo>
                    <a:pt x="82931" y="58699"/>
                  </a:lnTo>
                  <a:close/>
                </a:path>
                <a:path w="196850" h="73025">
                  <a:moveTo>
                    <a:pt x="82931" y="48818"/>
                  </a:moveTo>
                  <a:lnTo>
                    <a:pt x="75920" y="49453"/>
                  </a:lnTo>
                  <a:lnTo>
                    <a:pt x="75920" y="56794"/>
                  </a:lnTo>
                  <a:lnTo>
                    <a:pt x="82931" y="56172"/>
                  </a:lnTo>
                  <a:lnTo>
                    <a:pt x="82931" y="48818"/>
                  </a:lnTo>
                  <a:close/>
                </a:path>
                <a:path w="196850" h="73025">
                  <a:moveTo>
                    <a:pt x="82931" y="39255"/>
                  </a:moveTo>
                  <a:lnTo>
                    <a:pt x="75920" y="39878"/>
                  </a:lnTo>
                  <a:lnTo>
                    <a:pt x="75920" y="47218"/>
                  </a:lnTo>
                  <a:lnTo>
                    <a:pt x="82931" y="46913"/>
                  </a:lnTo>
                  <a:lnTo>
                    <a:pt x="82931" y="39255"/>
                  </a:lnTo>
                  <a:close/>
                </a:path>
                <a:path w="196850" h="73025">
                  <a:moveTo>
                    <a:pt x="82931" y="29692"/>
                  </a:moveTo>
                  <a:lnTo>
                    <a:pt x="75920" y="29997"/>
                  </a:lnTo>
                  <a:lnTo>
                    <a:pt x="75920" y="37655"/>
                  </a:lnTo>
                  <a:lnTo>
                    <a:pt x="82931" y="37033"/>
                  </a:lnTo>
                  <a:lnTo>
                    <a:pt x="82931" y="29692"/>
                  </a:lnTo>
                  <a:close/>
                </a:path>
                <a:path w="196850" h="73025">
                  <a:moveTo>
                    <a:pt x="82931" y="20116"/>
                  </a:moveTo>
                  <a:lnTo>
                    <a:pt x="75920" y="20421"/>
                  </a:lnTo>
                  <a:lnTo>
                    <a:pt x="75920" y="27762"/>
                  </a:lnTo>
                  <a:lnTo>
                    <a:pt x="82931" y="27457"/>
                  </a:lnTo>
                  <a:lnTo>
                    <a:pt x="82931" y="20116"/>
                  </a:lnTo>
                  <a:close/>
                </a:path>
                <a:path w="196850" h="73025">
                  <a:moveTo>
                    <a:pt x="82931" y="10236"/>
                  </a:moveTo>
                  <a:lnTo>
                    <a:pt x="75920" y="10845"/>
                  </a:lnTo>
                  <a:lnTo>
                    <a:pt x="75920" y="18211"/>
                  </a:lnTo>
                  <a:lnTo>
                    <a:pt x="82931" y="17551"/>
                  </a:lnTo>
                  <a:lnTo>
                    <a:pt x="82931" y="10236"/>
                  </a:lnTo>
                  <a:close/>
                </a:path>
                <a:path w="196850" h="73025">
                  <a:moveTo>
                    <a:pt x="82931" y="673"/>
                  </a:moveTo>
                  <a:lnTo>
                    <a:pt x="75920" y="977"/>
                  </a:lnTo>
                  <a:lnTo>
                    <a:pt x="75920" y="8318"/>
                  </a:lnTo>
                  <a:lnTo>
                    <a:pt x="82931" y="7670"/>
                  </a:lnTo>
                  <a:lnTo>
                    <a:pt x="82931" y="673"/>
                  </a:lnTo>
                  <a:close/>
                </a:path>
                <a:path w="196850" h="73025">
                  <a:moveTo>
                    <a:pt x="92494" y="57772"/>
                  </a:moveTo>
                  <a:lnTo>
                    <a:pt x="85140" y="58394"/>
                  </a:lnTo>
                  <a:lnTo>
                    <a:pt x="85140" y="66052"/>
                  </a:lnTo>
                  <a:lnTo>
                    <a:pt x="92494" y="65074"/>
                  </a:lnTo>
                  <a:lnTo>
                    <a:pt x="92494" y="57772"/>
                  </a:lnTo>
                  <a:close/>
                </a:path>
                <a:path w="196850" h="73025">
                  <a:moveTo>
                    <a:pt x="92494" y="48501"/>
                  </a:moveTo>
                  <a:lnTo>
                    <a:pt x="85140" y="48818"/>
                  </a:lnTo>
                  <a:lnTo>
                    <a:pt x="85140" y="56184"/>
                  </a:lnTo>
                  <a:lnTo>
                    <a:pt x="92494" y="55803"/>
                  </a:lnTo>
                  <a:lnTo>
                    <a:pt x="92494" y="48501"/>
                  </a:lnTo>
                  <a:close/>
                </a:path>
                <a:path w="196850" h="73025">
                  <a:moveTo>
                    <a:pt x="92494" y="38633"/>
                  </a:moveTo>
                  <a:lnTo>
                    <a:pt x="85140" y="39255"/>
                  </a:lnTo>
                  <a:lnTo>
                    <a:pt x="85140" y="46609"/>
                  </a:lnTo>
                  <a:lnTo>
                    <a:pt x="92494" y="45935"/>
                  </a:lnTo>
                  <a:lnTo>
                    <a:pt x="92494" y="38633"/>
                  </a:lnTo>
                  <a:close/>
                </a:path>
                <a:path w="196850" h="73025">
                  <a:moveTo>
                    <a:pt x="92494" y="29057"/>
                  </a:moveTo>
                  <a:lnTo>
                    <a:pt x="85140" y="29362"/>
                  </a:lnTo>
                  <a:lnTo>
                    <a:pt x="85140" y="36690"/>
                  </a:lnTo>
                  <a:lnTo>
                    <a:pt x="92494" y="36360"/>
                  </a:lnTo>
                  <a:lnTo>
                    <a:pt x="92494" y="29057"/>
                  </a:lnTo>
                  <a:close/>
                </a:path>
                <a:path w="196850" h="73025">
                  <a:moveTo>
                    <a:pt x="92494" y="19507"/>
                  </a:moveTo>
                  <a:lnTo>
                    <a:pt x="85140" y="19812"/>
                  </a:lnTo>
                  <a:lnTo>
                    <a:pt x="85140" y="27127"/>
                  </a:lnTo>
                  <a:lnTo>
                    <a:pt x="92494" y="26809"/>
                  </a:lnTo>
                  <a:lnTo>
                    <a:pt x="92494" y="19507"/>
                  </a:lnTo>
                  <a:close/>
                </a:path>
                <a:path w="196850" h="73025">
                  <a:moveTo>
                    <a:pt x="92494" y="9575"/>
                  </a:moveTo>
                  <a:lnTo>
                    <a:pt x="85140" y="10236"/>
                  </a:lnTo>
                  <a:lnTo>
                    <a:pt x="85140" y="17551"/>
                  </a:lnTo>
                  <a:lnTo>
                    <a:pt x="92494" y="16916"/>
                  </a:lnTo>
                  <a:lnTo>
                    <a:pt x="92494" y="9575"/>
                  </a:lnTo>
                  <a:close/>
                </a:path>
                <a:path w="196850" h="73025">
                  <a:moveTo>
                    <a:pt x="92494" y="0"/>
                  </a:moveTo>
                  <a:lnTo>
                    <a:pt x="85140" y="673"/>
                  </a:lnTo>
                  <a:lnTo>
                    <a:pt x="85140" y="7670"/>
                  </a:lnTo>
                  <a:lnTo>
                    <a:pt x="92494" y="7353"/>
                  </a:lnTo>
                  <a:lnTo>
                    <a:pt x="92494" y="0"/>
                  </a:lnTo>
                  <a:close/>
                </a:path>
                <a:path w="196850" h="73025">
                  <a:moveTo>
                    <a:pt x="196342" y="46482"/>
                  </a:moveTo>
                  <a:lnTo>
                    <a:pt x="188963" y="46786"/>
                  </a:lnTo>
                  <a:lnTo>
                    <a:pt x="188963" y="54470"/>
                  </a:lnTo>
                  <a:lnTo>
                    <a:pt x="196342" y="53822"/>
                  </a:lnTo>
                  <a:lnTo>
                    <a:pt x="196342" y="464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988054" y="3114636"/>
              <a:ext cx="133350" cy="73025"/>
            </a:xfrm>
            <a:custGeom>
              <a:avLst/>
              <a:gdLst/>
              <a:ahLst/>
              <a:cxnLst/>
              <a:rect l="l" t="t" r="r" b="b"/>
              <a:pathLst>
                <a:path w="133350" h="73025">
                  <a:moveTo>
                    <a:pt x="7378" y="64770"/>
                  </a:moveTo>
                  <a:lnTo>
                    <a:pt x="0" y="65074"/>
                  </a:lnTo>
                  <a:lnTo>
                    <a:pt x="0" y="72758"/>
                  </a:lnTo>
                  <a:lnTo>
                    <a:pt x="7378" y="72110"/>
                  </a:lnTo>
                  <a:lnTo>
                    <a:pt x="7378" y="64770"/>
                  </a:lnTo>
                  <a:close/>
                </a:path>
                <a:path w="133350" h="73025">
                  <a:moveTo>
                    <a:pt x="7378" y="54889"/>
                  </a:moveTo>
                  <a:lnTo>
                    <a:pt x="0" y="55511"/>
                  </a:lnTo>
                  <a:lnTo>
                    <a:pt x="0" y="62865"/>
                  </a:lnTo>
                  <a:lnTo>
                    <a:pt x="7378" y="62191"/>
                  </a:lnTo>
                  <a:lnTo>
                    <a:pt x="7378" y="54889"/>
                  </a:lnTo>
                  <a:close/>
                </a:path>
                <a:path w="133350" h="73025">
                  <a:moveTo>
                    <a:pt x="7378" y="45008"/>
                  </a:moveTo>
                  <a:lnTo>
                    <a:pt x="0" y="45313"/>
                  </a:lnTo>
                  <a:lnTo>
                    <a:pt x="0" y="52984"/>
                  </a:lnTo>
                  <a:lnTo>
                    <a:pt x="7378" y="52311"/>
                  </a:lnTo>
                  <a:lnTo>
                    <a:pt x="7378" y="45008"/>
                  </a:lnTo>
                  <a:close/>
                </a:path>
                <a:path w="133350" h="73025">
                  <a:moveTo>
                    <a:pt x="7378" y="34772"/>
                  </a:moveTo>
                  <a:lnTo>
                    <a:pt x="0" y="35445"/>
                  </a:lnTo>
                  <a:lnTo>
                    <a:pt x="0" y="43065"/>
                  </a:lnTo>
                  <a:lnTo>
                    <a:pt x="7378" y="42430"/>
                  </a:lnTo>
                  <a:lnTo>
                    <a:pt x="7378" y="34772"/>
                  </a:lnTo>
                  <a:close/>
                </a:path>
                <a:path w="133350" h="73025">
                  <a:moveTo>
                    <a:pt x="7378" y="25222"/>
                  </a:moveTo>
                  <a:lnTo>
                    <a:pt x="0" y="25514"/>
                  </a:lnTo>
                  <a:lnTo>
                    <a:pt x="0" y="33185"/>
                  </a:lnTo>
                  <a:lnTo>
                    <a:pt x="7378" y="32867"/>
                  </a:lnTo>
                  <a:lnTo>
                    <a:pt x="7378" y="25222"/>
                  </a:lnTo>
                  <a:close/>
                </a:path>
                <a:path w="133350" h="73025">
                  <a:moveTo>
                    <a:pt x="7378" y="15011"/>
                  </a:moveTo>
                  <a:lnTo>
                    <a:pt x="0" y="15646"/>
                  </a:lnTo>
                  <a:lnTo>
                    <a:pt x="0" y="23291"/>
                  </a:lnTo>
                  <a:lnTo>
                    <a:pt x="7378" y="22694"/>
                  </a:lnTo>
                  <a:lnTo>
                    <a:pt x="7378" y="15011"/>
                  </a:lnTo>
                  <a:close/>
                </a:path>
                <a:path w="133350" h="73025">
                  <a:moveTo>
                    <a:pt x="7378" y="5448"/>
                  </a:moveTo>
                  <a:lnTo>
                    <a:pt x="0" y="6070"/>
                  </a:lnTo>
                  <a:lnTo>
                    <a:pt x="0" y="13119"/>
                  </a:lnTo>
                  <a:lnTo>
                    <a:pt x="7378" y="13119"/>
                  </a:lnTo>
                  <a:lnTo>
                    <a:pt x="7378" y="5448"/>
                  </a:lnTo>
                  <a:close/>
                </a:path>
                <a:path w="133350" h="73025">
                  <a:moveTo>
                    <a:pt x="16941" y="63792"/>
                  </a:moveTo>
                  <a:lnTo>
                    <a:pt x="9588" y="64465"/>
                  </a:lnTo>
                  <a:lnTo>
                    <a:pt x="9588" y="72110"/>
                  </a:lnTo>
                  <a:lnTo>
                    <a:pt x="16941" y="71450"/>
                  </a:lnTo>
                  <a:lnTo>
                    <a:pt x="16941" y="63792"/>
                  </a:lnTo>
                  <a:close/>
                </a:path>
                <a:path w="133350" h="73025">
                  <a:moveTo>
                    <a:pt x="16941" y="54203"/>
                  </a:moveTo>
                  <a:lnTo>
                    <a:pt x="9588" y="54571"/>
                  </a:lnTo>
                  <a:lnTo>
                    <a:pt x="9588" y="62179"/>
                  </a:lnTo>
                  <a:lnTo>
                    <a:pt x="16941" y="61582"/>
                  </a:lnTo>
                  <a:lnTo>
                    <a:pt x="16941" y="54203"/>
                  </a:lnTo>
                  <a:close/>
                </a:path>
                <a:path w="133350" h="73025">
                  <a:moveTo>
                    <a:pt x="16941" y="44030"/>
                  </a:moveTo>
                  <a:lnTo>
                    <a:pt x="9588" y="44653"/>
                  </a:lnTo>
                  <a:lnTo>
                    <a:pt x="9588" y="52311"/>
                  </a:lnTo>
                  <a:lnTo>
                    <a:pt x="16941" y="51689"/>
                  </a:lnTo>
                  <a:lnTo>
                    <a:pt x="16941" y="44030"/>
                  </a:lnTo>
                  <a:close/>
                </a:path>
                <a:path w="133350" h="73025">
                  <a:moveTo>
                    <a:pt x="16941" y="34467"/>
                  </a:moveTo>
                  <a:lnTo>
                    <a:pt x="9588" y="34772"/>
                  </a:lnTo>
                  <a:lnTo>
                    <a:pt x="9588" y="42430"/>
                  </a:lnTo>
                  <a:lnTo>
                    <a:pt x="16941" y="41821"/>
                  </a:lnTo>
                  <a:lnTo>
                    <a:pt x="16941" y="34467"/>
                  </a:lnTo>
                  <a:close/>
                </a:path>
                <a:path w="133350" h="73025">
                  <a:moveTo>
                    <a:pt x="16941" y="24587"/>
                  </a:moveTo>
                  <a:lnTo>
                    <a:pt x="9588" y="24892"/>
                  </a:lnTo>
                  <a:lnTo>
                    <a:pt x="9588" y="32562"/>
                  </a:lnTo>
                  <a:lnTo>
                    <a:pt x="16941" y="31889"/>
                  </a:lnTo>
                  <a:lnTo>
                    <a:pt x="16941" y="24587"/>
                  </a:lnTo>
                  <a:close/>
                </a:path>
                <a:path w="133350" h="73025">
                  <a:moveTo>
                    <a:pt x="16941" y="14719"/>
                  </a:moveTo>
                  <a:lnTo>
                    <a:pt x="9588" y="15011"/>
                  </a:lnTo>
                  <a:lnTo>
                    <a:pt x="9588" y="22707"/>
                  </a:lnTo>
                  <a:lnTo>
                    <a:pt x="16941" y="22034"/>
                  </a:lnTo>
                  <a:lnTo>
                    <a:pt x="16941" y="14719"/>
                  </a:lnTo>
                  <a:close/>
                </a:path>
                <a:path w="133350" h="73025">
                  <a:moveTo>
                    <a:pt x="16941" y="4775"/>
                  </a:moveTo>
                  <a:lnTo>
                    <a:pt x="9588" y="5143"/>
                  </a:lnTo>
                  <a:lnTo>
                    <a:pt x="9588" y="12763"/>
                  </a:lnTo>
                  <a:lnTo>
                    <a:pt x="16941" y="12141"/>
                  </a:lnTo>
                  <a:lnTo>
                    <a:pt x="16941" y="4775"/>
                  </a:lnTo>
                  <a:close/>
                </a:path>
                <a:path w="133350" h="73025">
                  <a:moveTo>
                    <a:pt x="26822" y="63169"/>
                  </a:moveTo>
                  <a:lnTo>
                    <a:pt x="19151" y="63792"/>
                  </a:lnTo>
                  <a:lnTo>
                    <a:pt x="19151" y="71158"/>
                  </a:lnTo>
                  <a:lnTo>
                    <a:pt x="26822" y="70523"/>
                  </a:lnTo>
                  <a:lnTo>
                    <a:pt x="26822" y="63169"/>
                  </a:lnTo>
                  <a:close/>
                </a:path>
                <a:path w="133350" h="73025">
                  <a:moveTo>
                    <a:pt x="26822" y="53289"/>
                  </a:moveTo>
                  <a:lnTo>
                    <a:pt x="19151" y="53911"/>
                  </a:lnTo>
                  <a:lnTo>
                    <a:pt x="19151" y="61277"/>
                  </a:lnTo>
                  <a:lnTo>
                    <a:pt x="26822" y="60947"/>
                  </a:lnTo>
                  <a:lnTo>
                    <a:pt x="26822" y="53289"/>
                  </a:lnTo>
                  <a:close/>
                </a:path>
                <a:path w="133350" h="73025">
                  <a:moveTo>
                    <a:pt x="26822" y="43408"/>
                  </a:moveTo>
                  <a:lnTo>
                    <a:pt x="19151" y="44030"/>
                  </a:lnTo>
                  <a:lnTo>
                    <a:pt x="19151" y="51396"/>
                  </a:lnTo>
                  <a:lnTo>
                    <a:pt x="26822" y="50723"/>
                  </a:lnTo>
                  <a:lnTo>
                    <a:pt x="26822" y="43408"/>
                  </a:lnTo>
                  <a:close/>
                </a:path>
                <a:path w="133350" h="73025">
                  <a:moveTo>
                    <a:pt x="26822" y="33489"/>
                  </a:moveTo>
                  <a:lnTo>
                    <a:pt x="19151" y="34150"/>
                  </a:lnTo>
                  <a:lnTo>
                    <a:pt x="19151" y="41821"/>
                  </a:lnTo>
                  <a:lnTo>
                    <a:pt x="26822" y="41160"/>
                  </a:lnTo>
                  <a:lnTo>
                    <a:pt x="26822" y="33489"/>
                  </a:lnTo>
                  <a:close/>
                </a:path>
                <a:path w="133350" h="73025">
                  <a:moveTo>
                    <a:pt x="26822" y="23914"/>
                  </a:moveTo>
                  <a:lnTo>
                    <a:pt x="19151" y="24282"/>
                  </a:lnTo>
                  <a:lnTo>
                    <a:pt x="19151" y="31889"/>
                  </a:lnTo>
                  <a:lnTo>
                    <a:pt x="26822" y="31267"/>
                  </a:lnTo>
                  <a:lnTo>
                    <a:pt x="26822" y="23914"/>
                  </a:lnTo>
                  <a:close/>
                </a:path>
                <a:path w="133350" h="73025">
                  <a:moveTo>
                    <a:pt x="26822" y="14046"/>
                  </a:moveTo>
                  <a:lnTo>
                    <a:pt x="19151" y="14706"/>
                  </a:lnTo>
                  <a:lnTo>
                    <a:pt x="19151" y="22021"/>
                  </a:lnTo>
                  <a:lnTo>
                    <a:pt x="26822" y="21386"/>
                  </a:lnTo>
                  <a:lnTo>
                    <a:pt x="26822" y="14046"/>
                  </a:lnTo>
                  <a:close/>
                </a:path>
                <a:path w="133350" h="73025">
                  <a:moveTo>
                    <a:pt x="26822" y="4191"/>
                  </a:moveTo>
                  <a:lnTo>
                    <a:pt x="19151" y="4483"/>
                  </a:lnTo>
                  <a:lnTo>
                    <a:pt x="19151" y="12141"/>
                  </a:lnTo>
                  <a:lnTo>
                    <a:pt x="26822" y="11531"/>
                  </a:lnTo>
                  <a:lnTo>
                    <a:pt x="26822" y="4191"/>
                  </a:lnTo>
                  <a:close/>
                </a:path>
                <a:path w="133350" h="73025">
                  <a:moveTo>
                    <a:pt x="36068" y="62547"/>
                  </a:moveTo>
                  <a:lnTo>
                    <a:pt x="28714" y="63169"/>
                  </a:lnTo>
                  <a:lnTo>
                    <a:pt x="28714" y="70167"/>
                  </a:lnTo>
                  <a:lnTo>
                    <a:pt x="36068" y="69850"/>
                  </a:lnTo>
                  <a:lnTo>
                    <a:pt x="36068" y="62547"/>
                  </a:lnTo>
                  <a:close/>
                </a:path>
                <a:path w="133350" h="73025">
                  <a:moveTo>
                    <a:pt x="36068" y="52324"/>
                  </a:moveTo>
                  <a:lnTo>
                    <a:pt x="28714" y="53301"/>
                  </a:lnTo>
                  <a:lnTo>
                    <a:pt x="28714" y="60604"/>
                  </a:lnTo>
                  <a:lnTo>
                    <a:pt x="36068" y="59982"/>
                  </a:lnTo>
                  <a:lnTo>
                    <a:pt x="36068" y="52324"/>
                  </a:lnTo>
                  <a:close/>
                </a:path>
                <a:path w="133350" h="73025">
                  <a:moveTo>
                    <a:pt x="36068" y="42748"/>
                  </a:moveTo>
                  <a:lnTo>
                    <a:pt x="28714" y="43408"/>
                  </a:lnTo>
                  <a:lnTo>
                    <a:pt x="28714" y="50723"/>
                  </a:lnTo>
                  <a:lnTo>
                    <a:pt x="36068" y="50406"/>
                  </a:lnTo>
                  <a:lnTo>
                    <a:pt x="36068" y="42748"/>
                  </a:lnTo>
                  <a:close/>
                </a:path>
                <a:path w="133350" h="73025">
                  <a:moveTo>
                    <a:pt x="36068" y="32867"/>
                  </a:moveTo>
                  <a:lnTo>
                    <a:pt x="28714" y="33489"/>
                  </a:lnTo>
                  <a:lnTo>
                    <a:pt x="28714" y="40843"/>
                  </a:lnTo>
                  <a:lnTo>
                    <a:pt x="36068" y="40220"/>
                  </a:lnTo>
                  <a:lnTo>
                    <a:pt x="36068" y="32867"/>
                  </a:lnTo>
                  <a:close/>
                </a:path>
                <a:path w="133350" h="73025">
                  <a:moveTo>
                    <a:pt x="36068" y="23304"/>
                  </a:moveTo>
                  <a:lnTo>
                    <a:pt x="28714" y="23926"/>
                  </a:lnTo>
                  <a:lnTo>
                    <a:pt x="28714" y="30962"/>
                  </a:lnTo>
                  <a:lnTo>
                    <a:pt x="36068" y="30657"/>
                  </a:lnTo>
                  <a:lnTo>
                    <a:pt x="36068" y="23304"/>
                  </a:lnTo>
                  <a:close/>
                </a:path>
                <a:path w="133350" h="73025">
                  <a:moveTo>
                    <a:pt x="36068" y="13119"/>
                  </a:moveTo>
                  <a:lnTo>
                    <a:pt x="28714" y="13741"/>
                  </a:lnTo>
                  <a:lnTo>
                    <a:pt x="28714" y="21399"/>
                  </a:lnTo>
                  <a:lnTo>
                    <a:pt x="36068" y="20726"/>
                  </a:lnTo>
                  <a:lnTo>
                    <a:pt x="36068" y="13119"/>
                  </a:lnTo>
                  <a:close/>
                </a:path>
                <a:path w="133350" h="73025">
                  <a:moveTo>
                    <a:pt x="36068" y="3543"/>
                  </a:moveTo>
                  <a:lnTo>
                    <a:pt x="28714" y="4178"/>
                  </a:lnTo>
                  <a:lnTo>
                    <a:pt x="28714" y="11163"/>
                  </a:lnTo>
                  <a:lnTo>
                    <a:pt x="36068" y="11163"/>
                  </a:lnTo>
                  <a:lnTo>
                    <a:pt x="36068" y="3543"/>
                  </a:lnTo>
                  <a:close/>
                </a:path>
                <a:path w="133350" h="73025">
                  <a:moveTo>
                    <a:pt x="45631" y="61582"/>
                  </a:moveTo>
                  <a:lnTo>
                    <a:pt x="38290" y="62191"/>
                  </a:lnTo>
                  <a:lnTo>
                    <a:pt x="38290" y="69850"/>
                  </a:lnTo>
                  <a:lnTo>
                    <a:pt x="45631" y="68922"/>
                  </a:lnTo>
                  <a:lnTo>
                    <a:pt x="45631" y="61582"/>
                  </a:lnTo>
                  <a:close/>
                </a:path>
                <a:path w="133350" h="73025">
                  <a:moveTo>
                    <a:pt x="45631" y="52006"/>
                  </a:moveTo>
                  <a:lnTo>
                    <a:pt x="38290" y="52311"/>
                  </a:lnTo>
                  <a:lnTo>
                    <a:pt x="38290" y="59677"/>
                  </a:lnTo>
                  <a:lnTo>
                    <a:pt x="45631" y="59334"/>
                  </a:lnTo>
                  <a:lnTo>
                    <a:pt x="45631" y="52006"/>
                  </a:lnTo>
                  <a:close/>
                </a:path>
                <a:path w="133350" h="73025">
                  <a:moveTo>
                    <a:pt x="45631" y="42138"/>
                  </a:moveTo>
                  <a:lnTo>
                    <a:pt x="38290" y="42748"/>
                  </a:lnTo>
                  <a:lnTo>
                    <a:pt x="38290" y="50101"/>
                  </a:lnTo>
                  <a:lnTo>
                    <a:pt x="45631" y="49428"/>
                  </a:lnTo>
                  <a:lnTo>
                    <a:pt x="45631" y="42138"/>
                  </a:lnTo>
                  <a:close/>
                </a:path>
                <a:path w="133350" h="73025">
                  <a:moveTo>
                    <a:pt x="45631" y="32245"/>
                  </a:moveTo>
                  <a:lnTo>
                    <a:pt x="38290" y="32854"/>
                  </a:lnTo>
                  <a:lnTo>
                    <a:pt x="38290" y="40220"/>
                  </a:lnTo>
                  <a:lnTo>
                    <a:pt x="45631" y="39865"/>
                  </a:lnTo>
                  <a:lnTo>
                    <a:pt x="45631" y="32245"/>
                  </a:lnTo>
                  <a:close/>
                </a:path>
                <a:path w="133350" h="73025">
                  <a:moveTo>
                    <a:pt x="45631" y="22326"/>
                  </a:moveTo>
                  <a:lnTo>
                    <a:pt x="38290" y="22987"/>
                  </a:lnTo>
                  <a:lnTo>
                    <a:pt x="38290" y="30657"/>
                  </a:lnTo>
                  <a:lnTo>
                    <a:pt x="45631" y="29984"/>
                  </a:lnTo>
                  <a:lnTo>
                    <a:pt x="45631" y="22326"/>
                  </a:lnTo>
                  <a:close/>
                </a:path>
                <a:path w="133350" h="73025">
                  <a:moveTo>
                    <a:pt x="45631" y="12763"/>
                  </a:moveTo>
                  <a:lnTo>
                    <a:pt x="38290" y="13119"/>
                  </a:lnTo>
                  <a:lnTo>
                    <a:pt x="38290" y="20421"/>
                  </a:lnTo>
                  <a:lnTo>
                    <a:pt x="45631" y="20116"/>
                  </a:lnTo>
                  <a:lnTo>
                    <a:pt x="45631" y="12763"/>
                  </a:lnTo>
                  <a:close/>
                </a:path>
                <a:path w="133350" h="73025">
                  <a:moveTo>
                    <a:pt x="45631" y="2882"/>
                  </a:moveTo>
                  <a:lnTo>
                    <a:pt x="38290" y="3543"/>
                  </a:lnTo>
                  <a:lnTo>
                    <a:pt x="38290" y="10858"/>
                  </a:lnTo>
                  <a:lnTo>
                    <a:pt x="45631" y="10236"/>
                  </a:lnTo>
                  <a:lnTo>
                    <a:pt x="45631" y="2882"/>
                  </a:lnTo>
                  <a:close/>
                </a:path>
                <a:path w="133350" h="73025">
                  <a:moveTo>
                    <a:pt x="55219" y="60960"/>
                  </a:moveTo>
                  <a:lnTo>
                    <a:pt x="47853" y="61277"/>
                  </a:lnTo>
                  <a:lnTo>
                    <a:pt x="47853" y="68922"/>
                  </a:lnTo>
                  <a:lnTo>
                    <a:pt x="55219" y="68262"/>
                  </a:lnTo>
                  <a:lnTo>
                    <a:pt x="55219" y="60960"/>
                  </a:lnTo>
                  <a:close/>
                </a:path>
                <a:path w="133350" h="73025">
                  <a:moveTo>
                    <a:pt x="55219" y="51041"/>
                  </a:moveTo>
                  <a:lnTo>
                    <a:pt x="47853" y="51701"/>
                  </a:lnTo>
                  <a:lnTo>
                    <a:pt x="47853" y="59347"/>
                  </a:lnTo>
                  <a:lnTo>
                    <a:pt x="55219" y="58724"/>
                  </a:lnTo>
                  <a:lnTo>
                    <a:pt x="55219" y="51041"/>
                  </a:lnTo>
                  <a:close/>
                </a:path>
                <a:path w="133350" h="73025">
                  <a:moveTo>
                    <a:pt x="55219" y="41465"/>
                  </a:moveTo>
                  <a:lnTo>
                    <a:pt x="47853" y="41821"/>
                  </a:lnTo>
                  <a:lnTo>
                    <a:pt x="47853" y="49136"/>
                  </a:lnTo>
                  <a:lnTo>
                    <a:pt x="55219" y="48818"/>
                  </a:lnTo>
                  <a:lnTo>
                    <a:pt x="55219" y="41465"/>
                  </a:lnTo>
                  <a:close/>
                </a:path>
                <a:path w="133350" h="73025">
                  <a:moveTo>
                    <a:pt x="55219" y="31584"/>
                  </a:moveTo>
                  <a:lnTo>
                    <a:pt x="47853" y="32258"/>
                  </a:lnTo>
                  <a:lnTo>
                    <a:pt x="47853" y="39560"/>
                  </a:lnTo>
                  <a:lnTo>
                    <a:pt x="55219" y="38950"/>
                  </a:lnTo>
                  <a:lnTo>
                    <a:pt x="55219" y="31584"/>
                  </a:lnTo>
                  <a:close/>
                </a:path>
                <a:path w="133350" h="73025">
                  <a:moveTo>
                    <a:pt x="55219" y="22034"/>
                  </a:moveTo>
                  <a:lnTo>
                    <a:pt x="47853" y="22326"/>
                  </a:lnTo>
                  <a:lnTo>
                    <a:pt x="47853" y="29692"/>
                  </a:lnTo>
                  <a:lnTo>
                    <a:pt x="55219" y="29070"/>
                  </a:lnTo>
                  <a:lnTo>
                    <a:pt x="55219" y="22034"/>
                  </a:lnTo>
                  <a:close/>
                </a:path>
                <a:path w="133350" h="73025">
                  <a:moveTo>
                    <a:pt x="55219" y="12141"/>
                  </a:moveTo>
                  <a:lnTo>
                    <a:pt x="47853" y="12763"/>
                  </a:lnTo>
                  <a:lnTo>
                    <a:pt x="47853" y="20116"/>
                  </a:lnTo>
                  <a:lnTo>
                    <a:pt x="55219" y="19494"/>
                  </a:lnTo>
                  <a:lnTo>
                    <a:pt x="55219" y="12141"/>
                  </a:lnTo>
                  <a:close/>
                </a:path>
                <a:path w="133350" h="73025">
                  <a:moveTo>
                    <a:pt x="55219" y="2260"/>
                  </a:moveTo>
                  <a:lnTo>
                    <a:pt x="47853" y="2578"/>
                  </a:lnTo>
                  <a:lnTo>
                    <a:pt x="47853" y="10236"/>
                  </a:lnTo>
                  <a:lnTo>
                    <a:pt x="55219" y="9563"/>
                  </a:lnTo>
                  <a:lnTo>
                    <a:pt x="55219" y="2260"/>
                  </a:lnTo>
                  <a:close/>
                </a:path>
                <a:path w="133350" h="73025">
                  <a:moveTo>
                    <a:pt x="64427" y="59982"/>
                  </a:moveTo>
                  <a:lnTo>
                    <a:pt x="57111" y="60960"/>
                  </a:lnTo>
                  <a:lnTo>
                    <a:pt x="57111" y="68262"/>
                  </a:lnTo>
                  <a:lnTo>
                    <a:pt x="64427" y="67640"/>
                  </a:lnTo>
                  <a:lnTo>
                    <a:pt x="64427" y="59982"/>
                  </a:lnTo>
                  <a:close/>
                </a:path>
                <a:path w="133350" h="73025">
                  <a:moveTo>
                    <a:pt x="64427" y="50406"/>
                  </a:moveTo>
                  <a:lnTo>
                    <a:pt x="57111" y="50723"/>
                  </a:lnTo>
                  <a:lnTo>
                    <a:pt x="57111" y="58381"/>
                  </a:lnTo>
                  <a:lnTo>
                    <a:pt x="64427" y="57759"/>
                  </a:lnTo>
                  <a:lnTo>
                    <a:pt x="64427" y="50406"/>
                  </a:lnTo>
                  <a:close/>
                </a:path>
                <a:path w="133350" h="73025">
                  <a:moveTo>
                    <a:pt x="64427" y="40538"/>
                  </a:moveTo>
                  <a:lnTo>
                    <a:pt x="57111" y="41160"/>
                  </a:lnTo>
                  <a:lnTo>
                    <a:pt x="57111" y="48818"/>
                  </a:lnTo>
                  <a:lnTo>
                    <a:pt x="64427" y="48196"/>
                  </a:lnTo>
                  <a:lnTo>
                    <a:pt x="64427" y="40538"/>
                  </a:lnTo>
                  <a:close/>
                </a:path>
                <a:path w="133350" h="73025">
                  <a:moveTo>
                    <a:pt x="64427" y="30962"/>
                  </a:moveTo>
                  <a:lnTo>
                    <a:pt x="57111" y="31267"/>
                  </a:lnTo>
                  <a:lnTo>
                    <a:pt x="57111" y="38938"/>
                  </a:lnTo>
                  <a:lnTo>
                    <a:pt x="64427" y="38265"/>
                  </a:lnTo>
                  <a:lnTo>
                    <a:pt x="64427" y="30962"/>
                  </a:lnTo>
                  <a:close/>
                </a:path>
                <a:path w="133350" h="73025">
                  <a:moveTo>
                    <a:pt x="64427" y="21399"/>
                  </a:moveTo>
                  <a:lnTo>
                    <a:pt x="57111" y="21704"/>
                  </a:lnTo>
                  <a:lnTo>
                    <a:pt x="57111" y="29070"/>
                  </a:lnTo>
                  <a:lnTo>
                    <a:pt x="64427" y="28702"/>
                  </a:lnTo>
                  <a:lnTo>
                    <a:pt x="64427" y="21399"/>
                  </a:lnTo>
                  <a:close/>
                </a:path>
                <a:path w="133350" h="73025">
                  <a:moveTo>
                    <a:pt x="64427" y="11531"/>
                  </a:moveTo>
                  <a:lnTo>
                    <a:pt x="57111" y="11823"/>
                  </a:lnTo>
                  <a:lnTo>
                    <a:pt x="57111" y="19494"/>
                  </a:lnTo>
                  <a:lnTo>
                    <a:pt x="64427" y="18821"/>
                  </a:lnTo>
                  <a:lnTo>
                    <a:pt x="64427" y="11531"/>
                  </a:lnTo>
                  <a:close/>
                </a:path>
                <a:path w="133350" h="73025">
                  <a:moveTo>
                    <a:pt x="64427" y="1955"/>
                  </a:moveTo>
                  <a:lnTo>
                    <a:pt x="57111" y="2260"/>
                  </a:lnTo>
                  <a:lnTo>
                    <a:pt x="57111" y="9563"/>
                  </a:lnTo>
                  <a:lnTo>
                    <a:pt x="64427" y="9258"/>
                  </a:lnTo>
                  <a:lnTo>
                    <a:pt x="64427" y="1955"/>
                  </a:lnTo>
                  <a:close/>
                </a:path>
                <a:path w="133350" h="73025">
                  <a:moveTo>
                    <a:pt x="73685" y="59347"/>
                  </a:moveTo>
                  <a:lnTo>
                    <a:pt x="66687" y="59982"/>
                  </a:lnTo>
                  <a:lnTo>
                    <a:pt x="66687" y="67335"/>
                  </a:lnTo>
                  <a:lnTo>
                    <a:pt x="73685" y="66662"/>
                  </a:lnTo>
                  <a:lnTo>
                    <a:pt x="73685" y="59347"/>
                  </a:lnTo>
                  <a:close/>
                </a:path>
                <a:path w="133350" h="73025">
                  <a:moveTo>
                    <a:pt x="73685" y="49784"/>
                  </a:moveTo>
                  <a:lnTo>
                    <a:pt x="66687" y="50406"/>
                  </a:lnTo>
                  <a:lnTo>
                    <a:pt x="66687" y="57759"/>
                  </a:lnTo>
                  <a:lnTo>
                    <a:pt x="73685" y="57111"/>
                  </a:lnTo>
                  <a:lnTo>
                    <a:pt x="73685" y="49784"/>
                  </a:lnTo>
                  <a:close/>
                </a:path>
                <a:path w="133350" h="73025">
                  <a:moveTo>
                    <a:pt x="73685" y="39865"/>
                  </a:moveTo>
                  <a:lnTo>
                    <a:pt x="66687" y="40538"/>
                  </a:lnTo>
                  <a:lnTo>
                    <a:pt x="66687" y="47840"/>
                  </a:lnTo>
                  <a:lnTo>
                    <a:pt x="73685" y="47218"/>
                  </a:lnTo>
                  <a:lnTo>
                    <a:pt x="73685" y="39865"/>
                  </a:lnTo>
                  <a:close/>
                </a:path>
                <a:path w="133350" h="73025">
                  <a:moveTo>
                    <a:pt x="73685" y="30302"/>
                  </a:moveTo>
                  <a:lnTo>
                    <a:pt x="66687" y="30962"/>
                  </a:lnTo>
                  <a:lnTo>
                    <a:pt x="66687" y="37973"/>
                  </a:lnTo>
                  <a:lnTo>
                    <a:pt x="73685" y="37642"/>
                  </a:lnTo>
                  <a:lnTo>
                    <a:pt x="73685" y="30302"/>
                  </a:lnTo>
                  <a:close/>
                </a:path>
                <a:path w="133350" h="73025">
                  <a:moveTo>
                    <a:pt x="73685" y="20421"/>
                  </a:moveTo>
                  <a:lnTo>
                    <a:pt x="66687" y="21094"/>
                  </a:lnTo>
                  <a:lnTo>
                    <a:pt x="66687" y="28384"/>
                  </a:lnTo>
                  <a:lnTo>
                    <a:pt x="73685" y="27774"/>
                  </a:lnTo>
                  <a:lnTo>
                    <a:pt x="73685" y="20421"/>
                  </a:lnTo>
                  <a:close/>
                </a:path>
                <a:path w="133350" h="73025">
                  <a:moveTo>
                    <a:pt x="73685" y="10858"/>
                  </a:moveTo>
                  <a:lnTo>
                    <a:pt x="66687" y="11163"/>
                  </a:lnTo>
                  <a:lnTo>
                    <a:pt x="66687" y="18529"/>
                  </a:lnTo>
                  <a:lnTo>
                    <a:pt x="73685" y="18529"/>
                  </a:lnTo>
                  <a:lnTo>
                    <a:pt x="73685" y="10858"/>
                  </a:lnTo>
                  <a:close/>
                </a:path>
                <a:path w="133350" h="73025">
                  <a:moveTo>
                    <a:pt x="73685" y="977"/>
                  </a:moveTo>
                  <a:lnTo>
                    <a:pt x="66687" y="1587"/>
                  </a:lnTo>
                  <a:lnTo>
                    <a:pt x="66687" y="8953"/>
                  </a:lnTo>
                  <a:lnTo>
                    <a:pt x="73685" y="8636"/>
                  </a:lnTo>
                  <a:lnTo>
                    <a:pt x="73685" y="977"/>
                  </a:lnTo>
                  <a:close/>
                </a:path>
                <a:path w="133350" h="73025">
                  <a:moveTo>
                    <a:pt x="82943" y="58724"/>
                  </a:moveTo>
                  <a:lnTo>
                    <a:pt x="75946" y="59347"/>
                  </a:lnTo>
                  <a:lnTo>
                    <a:pt x="75946" y="66675"/>
                  </a:lnTo>
                  <a:lnTo>
                    <a:pt x="82943" y="66052"/>
                  </a:lnTo>
                  <a:lnTo>
                    <a:pt x="82943" y="58724"/>
                  </a:lnTo>
                  <a:close/>
                </a:path>
                <a:path w="133350" h="73025">
                  <a:moveTo>
                    <a:pt x="82943" y="48806"/>
                  </a:moveTo>
                  <a:lnTo>
                    <a:pt x="75946" y="49415"/>
                  </a:lnTo>
                  <a:lnTo>
                    <a:pt x="75946" y="56794"/>
                  </a:lnTo>
                  <a:lnTo>
                    <a:pt x="82943" y="56159"/>
                  </a:lnTo>
                  <a:lnTo>
                    <a:pt x="82943" y="48806"/>
                  </a:lnTo>
                  <a:close/>
                </a:path>
                <a:path w="133350" h="73025">
                  <a:moveTo>
                    <a:pt x="82943" y="39255"/>
                  </a:moveTo>
                  <a:lnTo>
                    <a:pt x="75946" y="39865"/>
                  </a:lnTo>
                  <a:lnTo>
                    <a:pt x="75946" y="47218"/>
                  </a:lnTo>
                  <a:lnTo>
                    <a:pt x="82943" y="46913"/>
                  </a:lnTo>
                  <a:lnTo>
                    <a:pt x="82943" y="39255"/>
                  </a:lnTo>
                  <a:close/>
                </a:path>
                <a:path w="133350" h="73025">
                  <a:moveTo>
                    <a:pt x="82943" y="29692"/>
                  </a:moveTo>
                  <a:lnTo>
                    <a:pt x="75946" y="29984"/>
                  </a:lnTo>
                  <a:lnTo>
                    <a:pt x="75946" y="37655"/>
                  </a:lnTo>
                  <a:lnTo>
                    <a:pt x="82943" y="37033"/>
                  </a:lnTo>
                  <a:lnTo>
                    <a:pt x="82943" y="29692"/>
                  </a:lnTo>
                  <a:close/>
                </a:path>
                <a:path w="133350" h="73025">
                  <a:moveTo>
                    <a:pt x="82943" y="20116"/>
                  </a:moveTo>
                  <a:lnTo>
                    <a:pt x="75946" y="20421"/>
                  </a:lnTo>
                  <a:lnTo>
                    <a:pt x="75946" y="27774"/>
                  </a:lnTo>
                  <a:lnTo>
                    <a:pt x="82943" y="27457"/>
                  </a:lnTo>
                  <a:lnTo>
                    <a:pt x="82943" y="20116"/>
                  </a:lnTo>
                  <a:close/>
                </a:path>
                <a:path w="133350" h="73025">
                  <a:moveTo>
                    <a:pt x="82943" y="10236"/>
                  </a:moveTo>
                  <a:lnTo>
                    <a:pt x="75946" y="10858"/>
                  </a:lnTo>
                  <a:lnTo>
                    <a:pt x="75946" y="18211"/>
                  </a:lnTo>
                  <a:lnTo>
                    <a:pt x="82943" y="17538"/>
                  </a:lnTo>
                  <a:lnTo>
                    <a:pt x="82943" y="10236"/>
                  </a:lnTo>
                  <a:close/>
                </a:path>
                <a:path w="133350" h="73025">
                  <a:moveTo>
                    <a:pt x="82943" y="660"/>
                  </a:moveTo>
                  <a:lnTo>
                    <a:pt x="75946" y="977"/>
                  </a:lnTo>
                  <a:lnTo>
                    <a:pt x="75946" y="8331"/>
                  </a:lnTo>
                  <a:lnTo>
                    <a:pt x="82943" y="7658"/>
                  </a:lnTo>
                  <a:lnTo>
                    <a:pt x="82943" y="660"/>
                  </a:lnTo>
                  <a:close/>
                </a:path>
                <a:path w="133350" h="73025">
                  <a:moveTo>
                    <a:pt x="92506" y="57759"/>
                  </a:moveTo>
                  <a:lnTo>
                    <a:pt x="85153" y="58381"/>
                  </a:lnTo>
                  <a:lnTo>
                    <a:pt x="85153" y="66052"/>
                  </a:lnTo>
                  <a:lnTo>
                    <a:pt x="92506" y="65062"/>
                  </a:lnTo>
                  <a:lnTo>
                    <a:pt x="92506" y="57759"/>
                  </a:lnTo>
                  <a:close/>
                </a:path>
                <a:path w="133350" h="73025">
                  <a:moveTo>
                    <a:pt x="92506" y="48501"/>
                  </a:moveTo>
                  <a:lnTo>
                    <a:pt x="85153" y="48818"/>
                  </a:lnTo>
                  <a:lnTo>
                    <a:pt x="85153" y="56172"/>
                  </a:lnTo>
                  <a:lnTo>
                    <a:pt x="92506" y="55816"/>
                  </a:lnTo>
                  <a:lnTo>
                    <a:pt x="92506" y="48501"/>
                  </a:lnTo>
                  <a:close/>
                </a:path>
                <a:path w="133350" h="73025">
                  <a:moveTo>
                    <a:pt x="92506" y="38633"/>
                  </a:moveTo>
                  <a:lnTo>
                    <a:pt x="85153" y="39255"/>
                  </a:lnTo>
                  <a:lnTo>
                    <a:pt x="85153" y="46596"/>
                  </a:lnTo>
                  <a:lnTo>
                    <a:pt x="92506" y="45948"/>
                  </a:lnTo>
                  <a:lnTo>
                    <a:pt x="92506" y="38633"/>
                  </a:lnTo>
                  <a:close/>
                </a:path>
                <a:path w="133350" h="73025">
                  <a:moveTo>
                    <a:pt x="92506" y="29070"/>
                  </a:moveTo>
                  <a:lnTo>
                    <a:pt x="85153" y="29375"/>
                  </a:lnTo>
                  <a:lnTo>
                    <a:pt x="85153" y="36677"/>
                  </a:lnTo>
                  <a:lnTo>
                    <a:pt x="92506" y="36372"/>
                  </a:lnTo>
                  <a:lnTo>
                    <a:pt x="92506" y="29070"/>
                  </a:lnTo>
                  <a:close/>
                </a:path>
                <a:path w="133350" h="73025">
                  <a:moveTo>
                    <a:pt x="92506" y="19507"/>
                  </a:moveTo>
                  <a:lnTo>
                    <a:pt x="85153" y="19812"/>
                  </a:lnTo>
                  <a:lnTo>
                    <a:pt x="85153" y="27101"/>
                  </a:lnTo>
                  <a:lnTo>
                    <a:pt x="92506" y="26822"/>
                  </a:lnTo>
                  <a:lnTo>
                    <a:pt x="92506" y="19507"/>
                  </a:lnTo>
                  <a:close/>
                </a:path>
                <a:path w="133350" h="73025">
                  <a:moveTo>
                    <a:pt x="92506" y="9563"/>
                  </a:moveTo>
                  <a:lnTo>
                    <a:pt x="85153" y="10236"/>
                  </a:lnTo>
                  <a:lnTo>
                    <a:pt x="85153" y="17538"/>
                  </a:lnTo>
                  <a:lnTo>
                    <a:pt x="92506" y="16929"/>
                  </a:lnTo>
                  <a:lnTo>
                    <a:pt x="92506" y="9563"/>
                  </a:lnTo>
                  <a:close/>
                </a:path>
                <a:path w="133350" h="73025">
                  <a:moveTo>
                    <a:pt x="92506" y="0"/>
                  </a:moveTo>
                  <a:lnTo>
                    <a:pt x="85153" y="660"/>
                  </a:lnTo>
                  <a:lnTo>
                    <a:pt x="85153" y="7658"/>
                  </a:lnTo>
                  <a:lnTo>
                    <a:pt x="92506" y="7353"/>
                  </a:lnTo>
                  <a:lnTo>
                    <a:pt x="92506" y="0"/>
                  </a:lnTo>
                  <a:close/>
                </a:path>
                <a:path w="133350" h="73025">
                  <a:moveTo>
                    <a:pt x="133350" y="51562"/>
                  </a:moveTo>
                  <a:lnTo>
                    <a:pt x="125996" y="51866"/>
                  </a:lnTo>
                  <a:lnTo>
                    <a:pt x="125996" y="59537"/>
                  </a:lnTo>
                  <a:lnTo>
                    <a:pt x="133350" y="58889"/>
                  </a:lnTo>
                  <a:lnTo>
                    <a:pt x="133350" y="515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114050" y="3101428"/>
              <a:ext cx="194310" cy="73025"/>
            </a:xfrm>
            <a:custGeom>
              <a:avLst/>
              <a:gdLst/>
              <a:ahLst/>
              <a:cxnLst/>
              <a:rect l="l" t="t" r="r" b="b"/>
              <a:pathLst>
                <a:path w="194310" h="73025">
                  <a:moveTo>
                    <a:pt x="7353" y="64770"/>
                  </a:moveTo>
                  <a:lnTo>
                    <a:pt x="0" y="65074"/>
                  </a:lnTo>
                  <a:lnTo>
                    <a:pt x="0" y="72745"/>
                  </a:lnTo>
                  <a:lnTo>
                    <a:pt x="7353" y="72097"/>
                  </a:lnTo>
                  <a:lnTo>
                    <a:pt x="7353" y="64770"/>
                  </a:lnTo>
                  <a:close/>
                </a:path>
                <a:path w="194310" h="73025">
                  <a:moveTo>
                    <a:pt x="7353" y="54889"/>
                  </a:moveTo>
                  <a:lnTo>
                    <a:pt x="0" y="55511"/>
                  </a:lnTo>
                  <a:lnTo>
                    <a:pt x="0" y="62877"/>
                  </a:lnTo>
                  <a:lnTo>
                    <a:pt x="7353" y="62191"/>
                  </a:lnTo>
                  <a:lnTo>
                    <a:pt x="7353" y="54889"/>
                  </a:lnTo>
                  <a:close/>
                </a:path>
                <a:path w="194310" h="73025">
                  <a:moveTo>
                    <a:pt x="7353" y="44996"/>
                  </a:moveTo>
                  <a:lnTo>
                    <a:pt x="0" y="45326"/>
                  </a:lnTo>
                  <a:lnTo>
                    <a:pt x="0" y="52971"/>
                  </a:lnTo>
                  <a:lnTo>
                    <a:pt x="7353" y="52324"/>
                  </a:lnTo>
                  <a:lnTo>
                    <a:pt x="7353" y="44996"/>
                  </a:lnTo>
                  <a:close/>
                </a:path>
                <a:path w="194310" h="73025">
                  <a:moveTo>
                    <a:pt x="7353" y="34772"/>
                  </a:moveTo>
                  <a:lnTo>
                    <a:pt x="0" y="35433"/>
                  </a:lnTo>
                  <a:lnTo>
                    <a:pt x="0" y="43040"/>
                  </a:lnTo>
                  <a:lnTo>
                    <a:pt x="7353" y="42443"/>
                  </a:lnTo>
                  <a:lnTo>
                    <a:pt x="7353" y="34772"/>
                  </a:lnTo>
                  <a:close/>
                </a:path>
                <a:path w="194310" h="73025">
                  <a:moveTo>
                    <a:pt x="7353" y="25209"/>
                  </a:moveTo>
                  <a:lnTo>
                    <a:pt x="0" y="25514"/>
                  </a:lnTo>
                  <a:lnTo>
                    <a:pt x="0" y="33185"/>
                  </a:lnTo>
                  <a:lnTo>
                    <a:pt x="7353" y="32867"/>
                  </a:lnTo>
                  <a:lnTo>
                    <a:pt x="7353" y="25209"/>
                  </a:lnTo>
                  <a:close/>
                </a:path>
                <a:path w="194310" h="73025">
                  <a:moveTo>
                    <a:pt x="7353" y="15011"/>
                  </a:moveTo>
                  <a:lnTo>
                    <a:pt x="0" y="15633"/>
                  </a:lnTo>
                  <a:lnTo>
                    <a:pt x="0" y="23291"/>
                  </a:lnTo>
                  <a:lnTo>
                    <a:pt x="7353" y="22682"/>
                  </a:lnTo>
                  <a:lnTo>
                    <a:pt x="7353" y="15011"/>
                  </a:lnTo>
                  <a:close/>
                </a:path>
                <a:path w="194310" h="73025">
                  <a:moveTo>
                    <a:pt x="7353" y="5448"/>
                  </a:moveTo>
                  <a:lnTo>
                    <a:pt x="0" y="6070"/>
                  </a:lnTo>
                  <a:lnTo>
                    <a:pt x="0" y="13106"/>
                  </a:lnTo>
                  <a:lnTo>
                    <a:pt x="7353" y="13106"/>
                  </a:lnTo>
                  <a:lnTo>
                    <a:pt x="7353" y="5448"/>
                  </a:lnTo>
                  <a:close/>
                </a:path>
                <a:path w="194310" h="73025">
                  <a:moveTo>
                    <a:pt x="16929" y="63804"/>
                  </a:moveTo>
                  <a:lnTo>
                    <a:pt x="9563" y="64452"/>
                  </a:lnTo>
                  <a:lnTo>
                    <a:pt x="9563" y="72110"/>
                  </a:lnTo>
                  <a:lnTo>
                    <a:pt x="16929" y="71462"/>
                  </a:lnTo>
                  <a:lnTo>
                    <a:pt x="16929" y="63804"/>
                  </a:lnTo>
                  <a:close/>
                </a:path>
                <a:path w="194310" h="73025">
                  <a:moveTo>
                    <a:pt x="16929" y="54216"/>
                  </a:moveTo>
                  <a:lnTo>
                    <a:pt x="9563" y="54571"/>
                  </a:lnTo>
                  <a:lnTo>
                    <a:pt x="9563" y="62191"/>
                  </a:lnTo>
                  <a:lnTo>
                    <a:pt x="16929" y="61582"/>
                  </a:lnTo>
                  <a:lnTo>
                    <a:pt x="16929" y="54216"/>
                  </a:lnTo>
                  <a:close/>
                </a:path>
                <a:path w="194310" h="73025">
                  <a:moveTo>
                    <a:pt x="16929" y="44030"/>
                  </a:moveTo>
                  <a:lnTo>
                    <a:pt x="9563" y="44653"/>
                  </a:lnTo>
                  <a:lnTo>
                    <a:pt x="9563" y="52324"/>
                  </a:lnTo>
                  <a:lnTo>
                    <a:pt x="16929" y="51701"/>
                  </a:lnTo>
                  <a:lnTo>
                    <a:pt x="16929" y="44030"/>
                  </a:lnTo>
                  <a:close/>
                </a:path>
                <a:path w="194310" h="73025">
                  <a:moveTo>
                    <a:pt x="16929" y="34455"/>
                  </a:moveTo>
                  <a:lnTo>
                    <a:pt x="9563" y="34772"/>
                  </a:lnTo>
                  <a:lnTo>
                    <a:pt x="9563" y="42443"/>
                  </a:lnTo>
                  <a:lnTo>
                    <a:pt x="16929" y="41808"/>
                  </a:lnTo>
                  <a:lnTo>
                    <a:pt x="16929" y="34455"/>
                  </a:lnTo>
                  <a:close/>
                </a:path>
                <a:path w="194310" h="73025">
                  <a:moveTo>
                    <a:pt x="16929" y="24599"/>
                  </a:moveTo>
                  <a:lnTo>
                    <a:pt x="9563" y="24892"/>
                  </a:lnTo>
                  <a:lnTo>
                    <a:pt x="9563" y="32562"/>
                  </a:lnTo>
                  <a:lnTo>
                    <a:pt x="16929" y="31902"/>
                  </a:lnTo>
                  <a:lnTo>
                    <a:pt x="16929" y="24599"/>
                  </a:lnTo>
                  <a:close/>
                </a:path>
                <a:path w="194310" h="73025">
                  <a:moveTo>
                    <a:pt x="16929" y="14719"/>
                  </a:moveTo>
                  <a:lnTo>
                    <a:pt x="9563" y="15011"/>
                  </a:lnTo>
                  <a:lnTo>
                    <a:pt x="9563" y="22682"/>
                  </a:lnTo>
                  <a:lnTo>
                    <a:pt x="16929" y="22021"/>
                  </a:lnTo>
                  <a:lnTo>
                    <a:pt x="16929" y="14719"/>
                  </a:lnTo>
                  <a:close/>
                </a:path>
                <a:path w="194310" h="73025">
                  <a:moveTo>
                    <a:pt x="16929" y="4775"/>
                  </a:moveTo>
                  <a:lnTo>
                    <a:pt x="9563" y="5143"/>
                  </a:lnTo>
                  <a:lnTo>
                    <a:pt x="9563" y="12738"/>
                  </a:lnTo>
                  <a:lnTo>
                    <a:pt x="16929" y="12141"/>
                  </a:lnTo>
                  <a:lnTo>
                    <a:pt x="16929" y="4775"/>
                  </a:lnTo>
                  <a:close/>
                </a:path>
                <a:path w="194310" h="73025">
                  <a:moveTo>
                    <a:pt x="26797" y="63169"/>
                  </a:moveTo>
                  <a:lnTo>
                    <a:pt x="19138" y="63792"/>
                  </a:lnTo>
                  <a:lnTo>
                    <a:pt x="19138" y="71145"/>
                  </a:lnTo>
                  <a:lnTo>
                    <a:pt x="26797" y="70510"/>
                  </a:lnTo>
                  <a:lnTo>
                    <a:pt x="26797" y="63169"/>
                  </a:lnTo>
                  <a:close/>
                </a:path>
                <a:path w="194310" h="73025">
                  <a:moveTo>
                    <a:pt x="26797" y="53301"/>
                  </a:moveTo>
                  <a:lnTo>
                    <a:pt x="19138" y="53911"/>
                  </a:lnTo>
                  <a:lnTo>
                    <a:pt x="19138" y="61290"/>
                  </a:lnTo>
                  <a:lnTo>
                    <a:pt x="26797" y="60947"/>
                  </a:lnTo>
                  <a:lnTo>
                    <a:pt x="26797" y="53301"/>
                  </a:lnTo>
                  <a:close/>
                </a:path>
                <a:path w="194310" h="73025">
                  <a:moveTo>
                    <a:pt x="26797" y="43408"/>
                  </a:moveTo>
                  <a:lnTo>
                    <a:pt x="19138" y="44030"/>
                  </a:lnTo>
                  <a:lnTo>
                    <a:pt x="19138" y="51384"/>
                  </a:lnTo>
                  <a:lnTo>
                    <a:pt x="26797" y="50711"/>
                  </a:lnTo>
                  <a:lnTo>
                    <a:pt x="26797" y="43408"/>
                  </a:lnTo>
                  <a:close/>
                </a:path>
                <a:path w="194310" h="73025">
                  <a:moveTo>
                    <a:pt x="26797" y="33502"/>
                  </a:moveTo>
                  <a:lnTo>
                    <a:pt x="19138" y="34163"/>
                  </a:lnTo>
                  <a:lnTo>
                    <a:pt x="19138" y="41821"/>
                  </a:lnTo>
                  <a:lnTo>
                    <a:pt x="26797" y="41173"/>
                  </a:lnTo>
                  <a:lnTo>
                    <a:pt x="26797" y="33502"/>
                  </a:lnTo>
                  <a:close/>
                </a:path>
                <a:path w="194310" h="73025">
                  <a:moveTo>
                    <a:pt x="26797" y="23926"/>
                  </a:moveTo>
                  <a:lnTo>
                    <a:pt x="19138" y="24295"/>
                  </a:lnTo>
                  <a:lnTo>
                    <a:pt x="19138" y="31889"/>
                  </a:lnTo>
                  <a:lnTo>
                    <a:pt x="26797" y="31280"/>
                  </a:lnTo>
                  <a:lnTo>
                    <a:pt x="26797" y="23926"/>
                  </a:lnTo>
                  <a:close/>
                </a:path>
                <a:path w="194310" h="73025">
                  <a:moveTo>
                    <a:pt x="26797" y="14046"/>
                  </a:moveTo>
                  <a:lnTo>
                    <a:pt x="19138" y="14719"/>
                  </a:lnTo>
                  <a:lnTo>
                    <a:pt x="19138" y="22021"/>
                  </a:lnTo>
                  <a:lnTo>
                    <a:pt x="26797" y="21399"/>
                  </a:lnTo>
                  <a:lnTo>
                    <a:pt x="26797" y="14046"/>
                  </a:lnTo>
                  <a:close/>
                </a:path>
                <a:path w="194310" h="73025">
                  <a:moveTo>
                    <a:pt x="26797" y="4165"/>
                  </a:moveTo>
                  <a:lnTo>
                    <a:pt x="19138" y="4483"/>
                  </a:lnTo>
                  <a:lnTo>
                    <a:pt x="19138" y="12141"/>
                  </a:lnTo>
                  <a:lnTo>
                    <a:pt x="26797" y="11518"/>
                  </a:lnTo>
                  <a:lnTo>
                    <a:pt x="26797" y="4165"/>
                  </a:lnTo>
                  <a:close/>
                </a:path>
                <a:path w="194310" h="73025">
                  <a:moveTo>
                    <a:pt x="36068" y="62547"/>
                  </a:moveTo>
                  <a:lnTo>
                    <a:pt x="28702" y="63182"/>
                  </a:lnTo>
                  <a:lnTo>
                    <a:pt x="28702" y="70167"/>
                  </a:lnTo>
                  <a:lnTo>
                    <a:pt x="36068" y="69862"/>
                  </a:lnTo>
                  <a:lnTo>
                    <a:pt x="36068" y="62547"/>
                  </a:lnTo>
                  <a:close/>
                </a:path>
                <a:path w="194310" h="73025">
                  <a:moveTo>
                    <a:pt x="36068" y="52324"/>
                  </a:moveTo>
                  <a:lnTo>
                    <a:pt x="28702" y="53301"/>
                  </a:lnTo>
                  <a:lnTo>
                    <a:pt x="28702" y="60604"/>
                  </a:lnTo>
                  <a:lnTo>
                    <a:pt x="36068" y="59982"/>
                  </a:lnTo>
                  <a:lnTo>
                    <a:pt x="36068" y="52324"/>
                  </a:lnTo>
                  <a:close/>
                </a:path>
                <a:path w="194310" h="73025">
                  <a:moveTo>
                    <a:pt x="36068" y="42760"/>
                  </a:moveTo>
                  <a:lnTo>
                    <a:pt x="28702" y="43408"/>
                  </a:lnTo>
                  <a:lnTo>
                    <a:pt x="28702" y="50723"/>
                  </a:lnTo>
                  <a:lnTo>
                    <a:pt x="36068" y="50419"/>
                  </a:lnTo>
                  <a:lnTo>
                    <a:pt x="36068" y="42760"/>
                  </a:lnTo>
                  <a:close/>
                </a:path>
                <a:path w="194310" h="73025">
                  <a:moveTo>
                    <a:pt x="36068" y="32867"/>
                  </a:moveTo>
                  <a:lnTo>
                    <a:pt x="28702" y="33489"/>
                  </a:lnTo>
                  <a:lnTo>
                    <a:pt x="28702" y="40843"/>
                  </a:lnTo>
                  <a:lnTo>
                    <a:pt x="36068" y="40195"/>
                  </a:lnTo>
                  <a:lnTo>
                    <a:pt x="36068" y="32867"/>
                  </a:lnTo>
                  <a:close/>
                </a:path>
                <a:path w="194310" h="73025">
                  <a:moveTo>
                    <a:pt x="36068" y="23291"/>
                  </a:moveTo>
                  <a:lnTo>
                    <a:pt x="28702" y="23926"/>
                  </a:lnTo>
                  <a:lnTo>
                    <a:pt x="28702" y="30949"/>
                  </a:lnTo>
                  <a:lnTo>
                    <a:pt x="36068" y="30657"/>
                  </a:lnTo>
                  <a:lnTo>
                    <a:pt x="36068" y="23291"/>
                  </a:lnTo>
                  <a:close/>
                </a:path>
                <a:path w="194310" h="73025">
                  <a:moveTo>
                    <a:pt x="36068" y="13119"/>
                  </a:moveTo>
                  <a:lnTo>
                    <a:pt x="28702" y="13741"/>
                  </a:lnTo>
                  <a:lnTo>
                    <a:pt x="28702" y="21399"/>
                  </a:lnTo>
                  <a:lnTo>
                    <a:pt x="36068" y="20726"/>
                  </a:lnTo>
                  <a:lnTo>
                    <a:pt x="36068" y="13119"/>
                  </a:lnTo>
                  <a:close/>
                </a:path>
                <a:path w="194310" h="73025">
                  <a:moveTo>
                    <a:pt x="36068" y="3556"/>
                  </a:moveTo>
                  <a:lnTo>
                    <a:pt x="28702" y="4165"/>
                  </a:lnTo>
                  <a:lnTo>
                    <a:pt x="28702" y="11163"/>
                  </a:lnTo>
                  <a:lnTo>
                    <a:pt x="36068" y="11163"/>
                  </a:lnTo>
                  <a:lnTo>
                    <a:pt x="36068" y="3556"/>
                  </a:lnTo>
                  <a:close/>
                </a:path>
                <a:path w="194310" h="73025">
                  <a:moveTo>
                    <a:pt x="45631" y="61569"/>
                  </a:moveTo>
                  <a:lnTo>
                    <a:pt x="38265" y="62191"/>
                  </a:lnTo>
                  <a:lnTo>
                    <a:pt x="38265" y="69850"/>
                  </a:lnTo>
                  <a:lnTo>
                    <a:pt x="45631" y="68935"/>
                  </a:lnTo>
                  <a:lnTo>
                    <a:pt x="45631" y="61569"/>
                  </a:lnTo>
                  <a:close/>
                </a:path>
                <a:path w="194310" h="73025">
                  <a:moveTo>
                    <a:pt x="45631" y="52019"/>
                  </a:moveTo>
                  <a:lnTo>
                    <a:pt x="38265" y="52324"/>
                  </a:lnTo>
                  <a:lnTo>
                    <a:pt x="38265" y="59690"/>
                  </a:lnTo>
                  <a:lnTo>
                    <a:pt x="45631" y="59359"/>
                  </a:lnTo>
                  <a:lnTo>
                    <a:pt x="45631" y="52019"/>
                  </a:lnTo>
                  <a:close/>
                </a:path>
                <a:path w="194310" h="73025">
                  <a:moveTo>
                    <a:pt x="45631" y="42125"/>
                  </a:moveTo>
                  <a:lnTo>
                    <a:pt x="38265" y="42748"/>
                  </a:lnTo>
                  <a:lnTo>
                    <a:pt x="38265" y="50101"/>
                  </a:lnTo>
                  <a:lnTo>
                    <a:pt x="45631" y="49428"/>
                  </a:lnTo>
                  <a:lnTo>
                    <a:pt x="45631" y="42125"/>
                  </a:lnTo>
                  <a:close/>
                </a:path>
                <a:path w="194310" h="73025">
                  <a:moveTo>
                    <a:pt x="45631" y="32258"/>
                  </a:moveTo>
                  <a:lnTo>
                    <a:pt x="38265" y="32867"/>
                  </a:lnTo>
                  <a:lnTo>
                    <a:pt x="38265" y="40208"/>
                  </a:lnTo>
                  <a:lnTo>
                    <a:pt x="45631" y="39865"/>
                  </a:lnTo>
                  <a:lnTo>
                    <a:pt x="45631" y="32258"/>
                  </a:lnTo>
                  <a:close/>
                </a:path>
                <a:path w="194310" h="73025">
                  <a:moveTo>
                    <a:pt x="45631" y="22326"/>
                  </a:moveTo>
                  <a:lnTo>
                    <a:pt x="38265" y="22999"/>
                  </a:lnTo>
                  <a:lnTo>
                    <a:pt x="38265" y="30657"/>
                  </a:lnTo>
                  <a:lnTo>
                    <a:pt x="45631" y="29997"/>
                  </a:lnTo>
                  <a:lnTo>
                    <a:pt x="45631" y="22326"/>
                  </a:lnTo>
                  <a:close/>
                </a:path>
                <a:path w="194310" h="73025">
                  <a:moveTo>
                    <a:pt x="45631" y="12750"/>
                  </a:moveTo>
                  <a:lnTo>
                    <a:pt x="38265" y="13119"/>
                  </a:lnTo>
                  <a:lnTo>
                    <a:pt x="38265" y="20421"/>
                  </a:lnTo>
                  <a:lnTo>
                    <a:pt x="45631" y="20129"/>
                  </a:lnTo>
                  <a:lnTo>
                    <a:pt x="45631" y="12750"/>
                  </a:lnTo>
                  <a:close/>
                </a:path>
                <a:path w="194310" h="73025">
                  <a:moveTo>
                    <a:pt x="45631" y="2882"/>
                  </a:moveTo>
                  <a:lnTo>
                    <a:pt x="38265" y="3556"/>
                  </a:lnTo>
                  <a:lnTo>
                    <a:pt x="38265" y="10833"/>
                  </a:lnTo>
                  <a:lnTo>
                    <a:pt x="45631" y="10236"/>
                  </a:lnTo>
                  <a:lnTo>
                    <a:pt x="45631" y="2882"/>
                  </a:lnTo>
                  <a:close/>
                </a:path>
                <a:path w="194310" h="73025">
                  <a:moveTo>
                    <a:pt x="55194" y="60947"/>
                  </a:moveTo>
                  <a:lnTo>
                    <a:pt x="47840" y="61277"/>
                  </a:lnTo>
                  <a:lnTo>
                    <a:pt x="47840" y="68935"/>
                  </a:lnTo>
                  <a:lnTo>
                    <a:pt x="55194" y="68249"/>
                  </a:lnTo>
                  <a:lnTo>
                    <a:pt x="55194" y="60947"/>
                  </a:lnTo>
                  <a:close/>
                </a:path>
                <a:path w="194310" h="73025">
                  <a:moveTo>
                    <a:pt x="55194" y="51028"/>
                  </a:moveTo>
                  <a:lnTo>
                    <a:pt x="47840" y="51701"/>
                  </a:lnTo>
                  <a:lnTo>
                    <a:pt x="47840" y="59359"/>
                  </a:lnTo>
                  <a:lnTo>
                    <a:pt x="55194" y="58699"/>
                  </a:lnTo>
                  <a:lnTo>
                    <a:pt x="55194" y="51028"/>
                  </a:lnTo>
                  <a:close/>
                </a:path>
                <a:path w="194310" h="73025">
                  <a:moveTo>
                    <a:pt x="55194" y="41465"/>
                  </a:moveTo>
                  <a:lnTo>
                    <a:pt x="47840" y="41821"/>
                  </a:lnTo>
                  <a:lnTo>
                    <a:pt x="47840" y="49136"/>
                  </a:lnTo>
                  <a:lnTo>
                    <a:pt x="55194" y="48831"/>
                  </a:lnTo>
                  <a:lnTo>
                    <a:pt x="55194" y="41465"/>
                  </a:lnTo>
                  <a:close/>
                </a:path>
                <a:path w="194310" h="73025">
                  <a:moveTo>
                    <a:pt x="55194" y="31584"/>
                  </a:moveTo>
                  <a:lnTo>
                    <a:pt x="47840" y="32258"/>
                  </a:lnTo>
                  <a:lnTo>
                    <a:pt x="47840" y="39573"/>
                  </a:lnTo>
                  <a:lnTo>
                    <a:pt x="55194" y="38938"/>
                  </a:lnTo>
                  <a:lnTo>
                    <a:pt x="55194" y="31584"/>
                  </a:lnTo>
                  <a:close/>
                </a:path>
                <a:path w="194310" h="73025">
                  <a:moveTo>
                    <a:pt x="55194" y="22021"/>
                  </a:moveTo>
                  <a:lnTo>
                    <a:pt x="47840" y="22326"/>
                  </a:lnTo>
                  <a:lnTo>
                    <a:pt x="47840" y="29679"/>
                  </a:lnTo>
                  <a:lnTo>
                    <a:pt x="55194" y="29070"/>
                  </a:lnTo>
                  <a:lnTo>
                    <a:pt x="55194" y="22021"/>
                  </a:lnTo>
                  <a:close/>
                </a:path>
                <a:path w="194310" h="73025">
                  <a:moveTo>
                    <a:pt x="55194" y="12141"/>
                  </a:moveTo>
                  <a:lnTo>
                    <a:pt x="47840" y="12750"/>
                  </a:lnTo>
                  <a:lnTo>
                    <a:pt x="47840" y="20129"/>
                  </a:lnTo>
                  <a:lnTo>
                    <a:pt x="55194" y="19494"/>
                  </a:lnTo>
                  <a:lnTo>
                    <a:pt x="55194" y="12141"/>
                  </a:lnTo>
                  <a:close/>
                </a:path>
                <a:path w="194310" h="73025">
                  <a:moveTo>
                    <a:pt x="55194" y="2260"/>
                  </a:moveTo>
                  <a:lnTo>
                    <a:pt x="47840" y="2578"/>
                  </a:lnTo>
                  <a:lnTo>
                    <a:pt x="47840" y="10236"/>
                  </a:lnTo>
                  <a:lnTo>
                    <a:pt x="55194" y="9563"/>
                  </a:lnTo>
                  <a:lnTo>
                    <a:pt x="55194" y="2260"/>
                  </a:lnTo>
                  <a:close/>
                </a:path>
                <a:path w="194310" h="73025">
                  <a:moveTo>
                    <a:pt x="64401" y="59969"/>
                  </a:moveTo>
                  <a:lnTo>
                    <a:pt x="57099" y="60947"/>
                  </a:lnTo>
                  <a:lnTo>
                    <a:pt x="57099" y="68249"/>
                  </a:lnTo>
                  <a:lnTo>
                    <a:pt x="64401" y="67640"/>
                  </a:lnTo>
                  <a:lnTo>
                    <a:pt x="64401" y="59969"/>
                  </a:lnTo>
                  <a:close/>
                </a:path>
                <a:path w="194310" h="73025">
                  <a:moveTo>
                    <a:pt x="64401" y="50419"/>
                  </a:moveTo>
                  <a:lnTo>
                    <a:pt x="57099" y="50723"/>
                  </a:lnTo>
                  <a:lnTo>
                    <a:pt x="57099" y="58381"/>
                  </a:lnTo>
                  <a:lnTo>
                    <a:pt x="64401" y="57772"/>
                  </a:lnTo>
                  <a:lnTo>
                    <a:pt x="64401" y="50419"/>
                  </a:lnTo>
                  <a:close/>
                </a:path>
                <a:path w="194310" h="73025">
                  <a:moveTo>
                    <a:pt x="64401" y="40538"/>
                  </a:moveTo>
                  <a:lnTo>
                    <a:pt x="57099" y="41160"/>
                  </a:lnTo>
                  <a:lnTo>
                    <a:pt x="57099" y="48818"/>
                  </a:lnTo>
                  <a:lnTo>
                    <a:pt x="64401" y="48196"/>
                  </a:lnTo>
                  <a:lnTo>
                    <a:pt x="64401" y="40538"/>
                  </a:lnTo>
                  <a:close/>
                </a:path>
                <a:path w="194310" h="73025">
                  <a:moveTo>
                    <a:pt x="64401" y="30962"/>
                  </a:moveTo>
                  <a:lnTo>
                    <a:pt x="57099" y="31280"/>
                  </a:lnTo>
                  <a:lnTo>
                    <a:pt x="57099" y="38938"/>
                  </a:lnTo>
                  <a:lnTo>
                    <a:pt x="64401" y="38277"/>
                  </a:lnTo>
                  <a:lnTo>
                    <a:pt x="64401" y="30962"/>
                  </a:lnTo>
                  <a:close/>
                </a:path>
                <a:path w="194310" h="73025">
                  <a:moveTo>
                    <a:pt x="64401" y="21412"/>
                  </a:moveTo>
                  <a:lnTo>
                    <a:pt x="57099" y="21704"/>
                  </a:lnTo>
                  <a:lnTo>
                    <a:pt x="57099" y="29083"/>
                  </a:lnTo>
                  <a:lnTo>
                    <a:pt x="64401" y="28714"/>
                  </a:lnTo>
                  <a:lnTo>
                    <a:pt x="64401" y="21412"/>
                  </a:lnTo>
                  <a:close/>
                </a:path>
                <a:path w="194310" h="73025">
                  <a:moveTo>
                    <a:pt x="64401" y="11531"/>
                  </a:moveTo>
                  <a:lnTo>
                    <a:pt x="57099" y="11836"/>
                  </a:lnTo>
                  <a:lnTo>
                    <a:pt x="57099" y="19494"/>
                  </a:lnTo>
                  <a:lnTo>
                    <a:pt x="64401" y="18834"/>
                  </a:lnTo>
                  <a:lnTo>
                    <a:pt x="64401" y="11531"/>
                  </a:lnTo>
                  <a:close/>
                </a:path>
                <a:path w="194310" h="73025">
                  <a:moveTo>
                    <a:pt x="64401" y="1968"/>
                  </a:moveTo>
                  <a:lnTo>
                    <a:pt x="57099" y="2260"/>
                  </a:lnTo>
                  <a:lnTo>
                    <a:pt x="57099" y="9563"/>
                  </a:lnTo>
                  <a:lnTo>
                    <a:pt x="64401" y="9271"/>
                  </a:lnTo>
                  <a:lnTo>
                    <a:pt x="64401" y="1968"/>
                  </a:lnTo>
                  <a:close/>
                </a:path>
                <a:path w="194310" h="73025">
                  <a:moveTo>
                    <a:pt x="73660" y="59359"/>
                  </a:moveTo>
                  <a:lnTo>
                    <a:pt x="66675" y="59982"/>
                  </a:lnTo>
                  <a:lnTo>
                    <a:pt x="66675" y="67348"/>
                  </a:lnTo>
                  <a:lnTo>
                    <a:pt x="73660" y="66662"/>
                  </a:lnTo>
                  <a:lnTo>
                    <a:pt x="73660" y="59359"/>
                  </a:lnTo>
                  <a:close/>
                </a:path>
                <a:path w="194310" h="73025">
                  <a:moveTo>
                    <a:pt x="73660" y="49784"/>
                  </a:moveTo>
                  <a:lnTo>
                    <a:pt x="66675" y="50406"/>
                  </a:lnTo>
                  <a:lnTo>
                    <a:pt x="66675" y="57772"/>
                  </a:lnTo>
                  <a:lnTo>
                    <a:pt x="73660" y="57099"/>
                  </a:lnTo>
                  <a:lnTo>
                    <a:pt x="73660" y="49784"/>
                  </a:lnTo>
                  <a:close/>
                </a:path>
                <a:path w="194310" h="73025">
                  <a:moveTo>
                    <a:pt x="73660" y="39865"/>
                  </a:moveTo>
                  <a:lnTo>
                    <a:pt x="66675" y="40538"/>
                  </a:lnTo>
                  <a:lnTo>
                    <a:pt x="66675" y="47840"/>
                  </a:lnTo>
                  <a:lnTo>
                    <a:pt x="73660" y="47218"/>
                  </a:lnTo>
                  <a:lnTo>
                    <a:pt x="73660" y="39865"/>
                  </a:lnTo>
                  <a:close/>
                </a:path>
                <a:path w="194310" h="73025">
                  <a:moveTo>
                    <a:pt x="73660" y="30289"/>
                  </a:moveTo>
                  <a:lnTo>
                    <a:pt x="66675" y="30962"/>
                  </a:lnTo>
                  <a:lnTo>
                    <a:pt x="66675" y="37985"/>
                  </a:lnTo>
                  <a:lnTo>
                    <a:pt x="73660" y="37655"/>
                  </a:lnTo>
                  <a:lnTo>
                    <a:pt x="73660" y="30289"/>
                  </a:lnTo>
                  <a:close/>
                </a:path>
                <a:path w="194310" h="73025">
                  <a:moveTo>
                    <a:pt x="73660" y="20421"/>
                  </a:moveTo>
                  <a:lnTo>
                    <a:pt x="66675" y="21094"/>
                  </a:lnTo>
                  <a:lnTo>
                    <a:pt x="66675" y="28397"/>
                  </a:lnTo>
                  <a:lnTo>
                    <a:pt x="73660" y="27774"/>
                  </a:lnTo>
                  <a:lnTo>
                    <a:pt x="73660" y="20421"/>
                  </a:lnTo>
                  <a:close/>
                </a:path>
                <a:path w="194310" h="73025">
                  <a:moveTo>
                    <a:pt x="73660" y="10845"/>
                  </a:moveTo>
                  <a:lnTo>
                    <a:pt x="66675" y="11163"/>
                  </a:lnTo>
                  <a:lnTo>
                    <a:pt x="66675" y="18516"/>
                  </a:lnTo>
                  <a:lnTo>
                    <a:pt x="73660" y="18516"/>
                  </a:lnTo>
                  <a:lnTo>
                    <a:pt x="73660" y="10845"/>
                  </a:lnTo>
                  <a:close/>
                </a:path>
                <a:path w="194310" h="73025">
                  <a:moveTo>
                    <a:pt x="73660" y="977"/>
                  </a:moveTo>
                  <a:lnTo>
                    <a:pt x="66675" y="1587"/>
                  </a:lnTo>
                  <a:lnTo>
                    <a:pt x="66675" y="8966"/>
                  </a:lnTo>
                  <a:lnTo>
                    <a:pt x="73660" y="8636"/>
                  </a:lnTo>
                  <a:lnTo>
                    <a:pt x="73660" y="977"/>
                  </a:lnTo>
                  <a:close/>
                </a:path>
                <a:path w="194310" h="73025">
                  <a:moveTo>
                    <a:pt x="82943" y="58699"/>
                  </a:moveTo>
                  <a:lnTo>
                    <a:pt x="75920" y="59359"/>
                  </a:lnTo>
                  <a:lnTo>
                    <a:pt x="75920" y="66662"/>
                  </a:lnTo>
                  <a:lnTo>
                    <a:pt x="82943" y="66040"/>
                  </a:lnTo>
                  <a:lnTo>
                    <a:pt x="82943" y="58699"/>
                  </a:lnTo>
                  <a:close/>
                </a:path>
                <a:path w="194310" h="73025">
                  <a:moveTo>
                    <a:pt x="82943" y="48818"/>
                  </a:moveTo>
                  <a:lnTo>
                    <a:pt x="75920" y="49441"/>
                  </a:lnTo>
                  <a:lnTo>
                    <a:pt x="75920" y="56781"/>
                  </a:lnTo>
                  <a:lnTo>
                    <a:pt x="82943" y="56172"/>
                  </a:lnTo>
                  <a:lnTo>
                    <a:pt x="82943" y="48818"/>
                  </a:lnTo>
                  <a:close/>
                </a:path>
                <a:path w="194310" h="73025">
                  <a:moveTo>
                    <a:pt x="82943" y="39243"/>
                  </a:moveTo>
                  <a:lnTo>
                    <a:pt x="75920" y="39865"/>
                  </a:lnTo>
                  <a:lnTo>
                    <a:pt x="75920" y="47231"/>
                  </a:lnTo>
                  <a:lnTo>
                    <a:pt x="82943" y="46913"/>
                  </a:lnTo>
                  <a:lnTo>
                    <a:pt x="82943" y="39243"/>
                  </a:lnTo>
                  <a:close/>
                </a:path>
                <a:path w="194310" h="73025">
                  <a:moveTo>
                    <a:pt x="82943" y="29679"/>
                  </a:moveTo>
                  <a:lnTo>
                    <a:pt x="75920" y="29997"/>
                  </a:lnTo>
                  <a:lnTo>
                    <a:pt x="75920" y="37655"/>
                  </a:lnTo>
                  <a:lnTo>
                    <a:pt x="82943" y="37020"/>
                  </a:lnTo>
                  <a:lnTo>
                    <a:pt x="82943" y="29679"/>
                  </a:lnTo>
                  <a:close/>
                </a:path>
                <a:path w="194310" h="73025">
                  <a:moveTo>
                    <a:pt x="82943" y="20129"/>
                  </a:moveTo>
                  <a:lnTo>
                    <a:pt x="75920" y="20421"/>
                  </a:lnTo>
                  <a:lnTo>
                    <a:pt x="75920" y="27774"/>
                  </a:lnTo>
                  <a:lnTo>
                    <a:pt x="82943" y="27470"/>
                  </a:lnTo>
                  <a:lnTo>
                    <a:pt x="82943" y="20129"/>
                  </a:lnTo>
                  <a:close/>
                </a:path>
                <a:path w="194310" h="73025">
                  <a:moveTo>
                    <a:pt x="82943" y="10236"/>
                  </a:moveTo>
                  <a:lnTo>
                    <a:pt x="75920" y="10845"/>
                  </a:lnTo>
                  <a:lnTo>
                    <a:pt x="75920" y="18224"/>
                  </a:lnTo>
                  <a:lnTo>
                    <a:pt x="82943" y="17538"/>
                  </a:lnTo>
                  <a:lnTo>
                    <a:pt x="82943" y="10236"/>
                  </a:lnTo>
                  <a:close/>
                </a:path>
                <a:path w="194310" h="73025">
                  <a:moveTo>
                    <a:pt x="82943" y="673"/>
                  </a:moveTo>
                  <a:lnTo>
                    <a:pt x="75920" y="977"/>
                  </a:lnTo>
                  <a:lnTo>
                    <a:pt x="75920" y="8331"/>
                  </a:lnTo>
                  <a:lnTo>
                    <a:pt x="82943" y="7670"/>
                  </a:lnTo>
                  <a:lnTo>
                    <a:pt x="82943" y="673"/>
                  </a:lnTo>
                  <a:close/>
                </a:path>
                <a:path w="194310" h="73025">
                  <a:moveTo>
                    <a:pt x="92494" y="57772"/>
                  </a:moveTo>
                  <a:lnTo>
                    <a:pt x="85140" y="58381"/>
                  </a:lnTo>
                  <a:lnTo>
                    <a:pt x="85140" y="66052"/>
                  </a:lnTo>
                  <a:lnTo>
                    <a:pt x="92494" y="65074"/>
                  </a:lnTo>
                  <a:lnTo>
                    <a:pt x="92494" y="57772"/>
                  </a:lnTo>
                  <a:close/>
                </a:path>
                <a:path w="194310" h="73025">
                  <a:moveTo>
                    <a:pt x="92494" y="48501"/>
                  </a:moveTo>
                  <a:lnTo>
                    <a:pt x="85140" y="48818"/>
                  </a:lnTo>
                  <a:lnTo>
                    <a:pt x="85140" y="56172"/>
                  </a:lnTo>
                  <a:lnTo>
                    <a:pt x="92494" y="55816"/>
                  </a:lnTo>
                  <a:lnTo>
                    <a:pt x="92494" y="48501"/>
                  </a:lnTo>
                  <a:close/>
                </a:path>
                <a:path w="194310" h="73025">
                  <a:moveTo>
                    <a:pt x="92494" y="38620"/>
                  </a:moveTo>
                  <a:lnTo>
                    <a:pt x="85140" y="39243"/>
                  </a:lnTo>
                  <a:lnTo>
                    <a:pt x="85140" y="46609"/>
                  </a:lnTo>
                  <a:lnTo>
                    <a:pt x="92494" y="45923"/>
                  </a:lnTo>
                  <a:lnTo>
                    <a:pt x="92494" y="38620"/>
                  </a:lnTo>
                  <a:close/>
                </a:path>
                <a:path w="194310" h="73025">
                  <a:moveTo>
                    <a:pt x="92494" y="29070"/>
                  </a:moveTo>
                  <a:lnTo>
                    <a:pt x="85140" y="29375"/>
                  </a:lnTo>
                  <a:lnTo>
                    <a:pt x="85140" y="36664"/>
                  </a:lnTo>
                  <a:lnTo>
                    <a:pt x="92494" y="36372"/>
                  </a:lnTo>
                  <a:lnTo>
                    <a:pt x="92494" y="29070"/>
                  </a:lnTo>
                  <a:close/>
                </a:path>
                <a:path w="194310" h="73025">
                  <a:moveTo>
                    <a:pt x="92494" y="19494"/>
                  </a:moveTo>
                  <a:lnTo>
                    <a:pt x="85140" y="19799"/>
                  </a:lnTo>
                  <a:lnTo>
                    <a:pt x="85140" y="27114"/>
                  </a:lnTo>
                  <a:lnTo>
                    <a:pt x="92494" y="26809"/>
                  </a:lnTo>
                  <a:lnTo>
                    <a:pt x="92494" y="19494"/>
                  </a:lnTo>
                  <a:close/>
                </a:path>
                <a:path w="194310" h="73025">
                  <a:moveTo>
                    <a:pt x="92494" y="9563"/>
                  </a:moveTo>
                  <a:lnTo>
                    <a:pt x="85140" y="10236"/>
                  </a:lnTo>
                  <a:lnTo>
                    <a:pt x="85140" y="17538"/>
                  </a:lnTo>
                  <a:lnTo>
                    <a:pt x="92494" y="16929"/>
                  </a:lnTo>
                  <a:lnTo>
                    <a:pt x="92494" y="9563"/>
                  </a:lnTo>
                  <a:close/>
                </a:path>
                <a:path w="194310" h="73025">
                  <a:moveTo>
                    <a:pt x="92494" y="0"/>
                  </a:moveTo>
                  <a:lnTo>
                    <a:pt x="85140" y="673"/>
                  </a:lnTo>
                  <a:lnTo>
                    <a:pt x="85140" y="7683"/>
                  </a:lnTo>
                  <a:lnTo>
                    <a:pt x="92494" y="7366"/>
                  </a:lnTo>
                  <a:lnTo>
                    <a:pt x="92494" y="0"/>
                  </a:lnTo>
                  <a:close/>
                </a:path>
                <a:path w="194310" h="73025">
                  <a:moveTo>
                    <a:pt x="194297" y="44437"/>
                  </a:moveTo>
                  <a:lnTo>
                    <a:pt x="186944" y="44754"/>
                  </a:lnTo>
                  <a:lnTo>
                    <a:pt x="186944" y="52412"/>
                  </a:lnTo>
                  <a:lnTo>
                    <a:pt x="194297" y="51803"/>
                  </a:lnTo>
                  <a:lnTo>
                    <a:pt x="194297" y="444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300994" y="3081121"/>
              <a:ext cx="130810" cy="73025"/>
            </a:xfrm>
            <a:custGeom>
              <a:avLst/>
              <a:gdLst/>
              <a:ahLst/>
              <a:cxnLst/>
              <a:rect l="l" t="t" r="r" b="b"/>
              <a:pathLst>
                <a:path w="130810" h="73025">
                  <a:moveTo>
                    <a:pt x="7353" y="64744"/>
                  </a:moveTo>
                  <a:lnTo>
                    <a:pt x="0" y="65062"/>
                  </a:lnTo>
                  <a:lnTo>
                    <a:pt x="0" y="72720"/>
                  </a:lnTo>
                  <a:lnTo>
                    <a:pt x="7353" y="72110"/>
                  </a:lnTo>
                  <a:lnTo>
                    <a:pt x="7353" y="64744"/>
                  </a:lnTo>
                  <a:close/>
                </a:path>
                <a:path w="130810" h="73025">
                  <a:moveTo>
                    <a:pt x="7353" y="54876"/>
                  </a:moveTo>
                  <a:lnTo>
                    <a:pt x="0" y="55499"/>
                  </a:lnTo>
                  <a:lnTo>
                    <a:pt x="0" y="62865"/>
                  </a:lnTo>
                  <a:lnTo>
                    <a:pt x="7353" y="62179"/>
                  </a:lnTo>
                  <a:lnTo>
                    <a:pt x="7353" y="54876"/>
                  </a:lnTo>
                  <a:close/>
                </a:path>
                <a:path w="130810" h="73025">
                  <a:moveTo>
                    <a:pt x="7353" y="45008"/>
                  </a:moveTo>
                  <a:lnTo>
                    <a:pt x="0" y="45300"/>
                  </a:lnTo>
                  <a:lnTo>
                    <a:pt x="0" y="52971"/>
                  </a:lnTo>
                  <a:lnTo>
                    <a:pt x="7353" y="52298"/>
                  </a:lnTo>
                  <a:lnTo>
                    <a:pt x="7353" y="45008"/>
                  </a:lnTo>
                  <a:close/>
                </a:path>
                <a:path w="130810" h="73025">
                  <a:moveTo>
                    <a:pt x="7353" y="34759"/>
                  </a:moveTo>
                  <a:lnTo>
                    <a:pt x="0" y="35420"/>
                  </a:lnTo>
                  <a:lnTo>
                    <a:pt x="0" y="43027"/>
                  </a:lnTo>
                  <a:lnTo>
                    <a:pt x="7353" y="42430"/>
                  </a:lnTo>
                  <a:lnTo>
                    <a:pt x="7353" y="34759"/>
                  </a:lnTo>
                  <a:close/>
                </a:path>
                <a:path w="130810" h="73025">
                  <a:moveTo>
                    <a:pt x="7353" y="25196"/>
                  </a:moveTo>
                  <a:lnTo>
                    <a:pt x="0" y="25501"/>
                  </a:lnTo>
                  <a:lnTo>
                    <a:pt x="0" y="33172"/>
                  </a:lnTo>
                  <a:lnTo>
                    <a:pt x="7353" y="32854"/>
                  </a:lnTo>
                  <a:lnTo>
                    <a:pt x="7353" y="25196"/>
                  </a:lnTo>
                  <a:close/>
                </a:path>
                <a:path w="130810" h="73025">
                  <a:moveTo>
                    <a:pt x="7353" y="14998"/>
                  </a:moveTo>
                  <a:lnTo>
                    <a:pt x="0" y="15621"/>
                  </a:lnTo>
                  <a:lnTo>
                    <a:pt x="0" y="23291"/>
                  </a:lnTo>
                  <a:lnTo>
                    <a:pt x="7353" y="22656"/>
                  </a:lnTo>
                  <a:lnTo>
                    <a:pt x="7353" y="14998"/>
                  </a:lnTo>
                  <a:close/>
                </a:path>
                <a:path w="130810" h="73025">
                  <a:moveTo>
                    <a:pt x="7353" y="5448"/>
                  </a:moveTo>
                  <a:lnTo>
                    <a:pt x="0" y="6045"/>
                  </a:lnTo>
                  <a:lnTo>
                    <a:pt x="0" y="13081"/>
                  </a:lnTo>
                  <a:lnTo>
                    <a:pt x="7353" y="13081"/>
                  </a:lnTo>
                  <a:lnTo>
                    <a:pt x="7353" y="5448"/>
                  </a:lnTo>
                  <a:close/>
                </a:path>
                <a:path w="130810" h="73025">
                  <a:moveTo>
                    <a:pt x="16929" y="63779"/>
                  </a:moveTo>
                  <a:lnTo>
                    <a:pt x="9563" y="64439"/>
                  </a:lnTo>
                  <a:lnTo>
                    <a:pt x="9563" y="72110"/>
                  </a:lnTo>
                  <a:lnTo>
                    <a:pt x="16929" y="71437"/>
                  </a:lnTo>
                  <a:lnTo>
                    <a:pt x="16929" y="63779"/>
                  </a:lnTo>
                  <a:close/>
                </a:path>
                <a:path w="130810" h="73025">
                  <a:moveTo>
                    <a:pt x="16929" y="54203"/>
                  </a:moveTo>
                  <a:lnTo>
                    <a:pt x="9563" y="54571"/>
                  </a:lnTo>
                  <a:lnTo>
                    <a:pt x="9563" y="62179"/>
                  </a:lnTo>
                  <a:lnTo>
                    <a:pt x="16929" y="61582"/>
                  </a:lnTo>
                  <a:lnTo>
                    <a:pt x="16929" y="54203"/>
                  </a:lnTo>
                  <a:close/>
                </a:path>
                <a:path w="130810" h="73025">
                  <a:moveTo>
                    <a:pt x="16929" y="44030"/>
                  </a:moveTo>
                  <a:lnTo>
                    <a:pt x="9563" y="44640"/>
                  </a:lnTo>
                  <a:lnTo>
                    <a:pt x="9563" y="52298"/>
                  </a:lnTo>
                  <a:lnTo>
                    <a:pt x="16929" y="51689"/>
                  </a:lnTo>
                  <a:lnTo>
                    <a:pt x="16929" y="44030"/>
                  </a:lnTo>
                  <a:close/>
                </a:path>
                <a:path w="130810" h="73025">
                  <a:moveTo>
                    <a:pt x="16929" y="34455"/>
                  </a:moveTo>
                  <a:lnTo>
                    <a:pt x="9563" y="34759"/>
                  </a:lnTo>
                  <a:lnTo>
                    <a:pt x="9563" y="42430"/>
                  </a:lnTo>
                  <a:lnTo>
                    <a:pt x="16929" y="41821"/>
                  </a:lnTo>
                  <a:lnTo>
                    <a:pt x="16929" y="34455"/>
                  </a:lnTo>
                  <a:close/>
                </a:path>
                <a:path w="130810" h="73025">
                  <a:moveTo>
                    <a:pt x="16929" y="24574"/>
                  </a:moveTo>
                  <a:lnTo>
                    <a:pt x="9563" y="24892"/>
                  </a:lnTo>
                  <a:lnTo>
                    <a:pt x="9563" y="32524"/>
                  </a:lnTo>
                  <a:lnTo>
                    <a:pt x="16929" y="31889"/>
                  </a:lnTo>
                  <a:lnTo>
                    <a:pt x="16929" y="24574"/>
                  </a:lnTo>
                  <a:close/>
                </a:path>
                <a:path w="130810" h="73025">
                  <a:moveTo>
                    <a:pt x="16929" y="14693"/>
                  </a:moveTo>
                  <a:lnTo>
                    <a:pt x="9563" y="14998"/>
                  </a:lnTo>
                  <a:lnTo>
                    <a:pt x="9563" y="22669"/>
                  </a:lnTo>
                  <a:lnTo>
                    <a:pt x="16929" y="22009"/>
                  </a:lnTo>
                  <a:lnTo>
                    <a:pt x="16929" y="14693"/>
                  </a:lnTo>
                  <a:close/>
                </a:path>
                <a:path w="130810" h="73025">
                  <a:moveTo>
                    <a:pt x="16929" y="4775"/>
                  </a:moveTo>
                  <a:lnTo>
                    <a:pt x="9563" y="5118"/>
                  </a:lnTo>
                  <a:lnTo>
                    <a:pt x="9563" y="12738"/>
                  </a:lnTo>
                  <a:lnTo>
                    <a:pt x="16929" y="12128"/>
                  </a:lnTo>
                  <a:lnTo>
                    <a:pt x="16929" y="4775"/>
                  </a:lnTo>
                  <a:close/>
                </a:path>
                <a:path w="130810" h="73025">
                  <a:moveTo>
                    <a:pt x="26809" y="63157"/>
                  </a:moveTo>
                  <a:lnTo>
                    <a:pt x="19138" y="63779"/>
                  </a:lnTo>
                  <a:lnTo>
                    <a:pt x="19138" y="71132"/>
                  </a:lnTo>
                  <a:lnTo>
                    <a:pt x="26809" y="70510"/>
                  </a:lnTo>
                  <a:lnTo>
                    <a:pt x="26809" y="63157"/>
                  </a:lnTo>
                  <a:close/>
                </a:path>
                <a:path w="130810" h="73025">
                  <a:moveTo>
                    <a:pt x="26809" y="53276"/>
                  </a:moveTo>
                  <a:lnTo>
                    <a:pt x="19138" y="53898"/>
                  </a:lnTo>
                  <a:lnTo>
                    <a:pt x="19138" y="61277"/>
                  </a:lnTo>
                  <a:lnTo>
                    <a:pt x="26809" y="60947"/>
                  </a:lnTo>
                  <a:lnTo>
                    <a:pt x="26809" y="53276"/>
                  </a:lnTo>
                  <a:close/>
                </a:path>
                <a:path w="130810" h="73025">
                  <a:moveTo>
                    <a:pt x="26809" y="43408"/>
                  </a:moveTo>
                  <a:lnTo>
                    <a:pt x="19138" y="44030"/>
                  </a:lnTo>
                  <a:lnTo>
                    <a:pt x="19138" y="51384"/>
                  </a:lnTo>
                  <a:lnTo>
                    <a:pt x="26809" y="50698"/>
                  </a:lnTo>
                  <a:lnTo>
                    <a:pt x="26809" y="43408"/>
                  </a:lnTo>
                  <a:close/>
                </a:path>
                <a:path w="130810" h="73025">
                  <a:moveTo>
                    <a:pt x="26809" y="33489"/>
                  </a:moveTo>
                  <a:lnTo>
                    <a:pt x="19138" y="34137"/>
                  </a:lnTo>
                  <a:lnTo>
                    <a:pt x="19138" y="41821"/>
                  </a:lnTo>
                  <a:lnTo>
                    <a:pt x="26809" y="41135"/>
                  </a:lnTo>
                  <a:lnTo>
                    <a:pt x="26809" y="33489"/>
                  </a:lnTo>
                  <a:close/>
                </a:path>
                <a:path w="130810" h="73025">
                  <a:moveTo>
                    <a:pt x="26809" y="23914"/>
                  </a:moveTo>
                  <a:lnTo>
                    <a:pt x="19138" y="24269"/>
                  </a:lnTo>
                  <a:lnTo>
                    <a:pt x="19138" y="31889"/>
                  </a:lnTo>
                  <a:lnTo>
                    <a:pt x="26809" y="31267"/>
                  </a:lnTo>
                  <a:lnTo>
                    <a:pt x="26809" y="23914"/>
                  </a:lnTo>
                  <a:close/>
                </a:path>
                <a:path w="130810" h="73025">
                  <a:moveTo>
                    <a:pt x="26809" y="14046"/>
                  </a:moveTo>
                  <a:lnTo>
                    <a:pt x="19138" y="14693"/>
                  </a:lnTo>
                  <a:lnTo>
                    <a:pt x="19138" y="22009"/>
                  </a:lnTo>
                  <a:lnTo>
                    <a:pt x="26809" y="21374"/>
                  </a:lnTo>
                  <a:lnTo>
                    <a:pt x="26809" y="14046"/>
                  </a:lnTo>
                  <a:close/>
                </a:path>
                <a:path w="130810" h="73025">
                  <a:moveTo>
                    <a:pt x="26809" y="4152"/>
                  </a:moveTo>
                  <a:lnTo>
                    <a:pt x="19138" y="4457"/>
                  </a:lnTo>
                  <a:lnTo>
                    <a:pt x="19138" y="12128"/>
                  </a:lnTo>
                  <a:lnTo>
                    <a:pt x="26809" y="11493"/>
                  </a:lnTo>
                  <a:lnTo>
                    <a:pt x="26809" y="4152"/>
                  </a:lnTo>
                  <a:close/>
                </a:path>
                <a:path w="130810" h="73025">
                  <a:moveTo>
                    <a:pt x="36055" y="62534"/>
                  </a:moveTo>
                  <a:lnTo>
                    <a:pt x="28714" y="63157"/>
                  </a:lnTo>
                  <a:lnTo>
                    <a:pt x="28714" y="70154"/>
                  </a:lnTo>
                  <a:lnTo>
                    <a:pt x="36055" y="69850"/>
                  </a:lnTo>
                  <a:lnTo>
                    <a:pt x="36055" y="62534"/>
                  </a:lnTo>
                  <a:close/>
                </a:path>
                <a:path w="130810" h="73025">
                  <a:moveTo>
                    <a:pt x="36055" y="52298"/>
                  </a:moveTo>
                  <a:lnTo>
                    <a:pt x="28714" y="53276"/>
                  </a:lnTo>
                  <a:lnTo>
                    <a:pt x="28714" y="60579"/>
                  </a:lnTo>
                  <a:lnTo>
                    <a:pt x="36055" y="59982"/>
                  </a:lnTo>
                  <a:lnTo>
                    <a:pt x="36055" y="52298"/>
                  </a:lnTo>
                  <a:close/>
                </a:path>
                <a:path w="130810" h="73025">
                  <a:moveTo>
                    <a:pt x="36055" y="42735"/>
                  </a:moveTo>
                  <a:lnTo>
                    <a:pt x="28714" y="43408"/>
                  </a:lnTo>
                  <a:lnTo>
                    <a:pt x="28714" y="50685"/>
                  </a:lnTo>
                  <a:lnTo>
                    <a:pt x="36055" y="50406"/>
                  </a:lnTo>
                  <a:lnTo>
                    <a:pt x="36055" y="42735"/>
                  </a:lnTo>
                  <a:close/>
                </a:path>
                <a:path w="130810" h="73025">
                  <a:moveTo>
                    <a:pt x="36055" y="32854"/>
                  </a:moveTo>
                  <a:lnTo>
                    <a:pt x="28714" y="33489"/>
                  </a:lnTo>
                  <a:lnTo>
                    <a:pt x="28714" y="40830"/>
                  </a:lnTo>
                  <a:lnTo>
                    <a:pt x="36055" y="40208"/>
                  </a:lnTo>
                  <a:lnTo>
                    <a:pt x="36055" y="32854"/>
                  </a:lnTo>
                  <a:close/>
                </a:path>
                <a:path w="130810" h="73025">
                  <a:moveTo>
                    <a:pt x="36055" y="23291"/>
                  </a:moveTo>
                  <a:lnTo>
                    <a:pt x="28714" y="23914"/>
                  </a:lnTo>
                  <a:lnTo>
                    <a:pt x="28714" y="30949"/>
                  </a:lnTo>
                  <a:lnTo>
                    <a:pt x="36055" y="30645"/>
                  </a:lnTo>
                  <a:lnTo>
                    <a:pt x="36055" y="23291"/>
                  </a:lnTo>
                  <a:close/>
                </a:path>
                <a:path w="130810" h="73025">
                  <a:moveTo>
                    <a:pt x="36055" y="13093"/>
                  </a:moveTo>
                  <a:lnTo>
                    <a:pt x="28714" y="13728"/>
                  </a:lnTo>
                  <a:lnTo>
                    <a:pt x="28714" y="21374"/>
                  </a:lnTo>
                  <a:lnTo>
                    <a:pt x="36055" y="20726"/>
                  </a:lnTo>
                  <a:lnTo>
                    <a:pt x="36055" y="13093"/>
                  </a:lnTo>
                  <a:close/>
                </a:path>
                <a:path w="130810" h="73025">
                  <a:moveTo>
                    <a:pt x="36055" y="3530"/>
                  </a:moveTo>
                  <a:lnTo>
                    <a:pt x="28714" y="4152"/>
                  </a:lnTo>
                  <a:lnTo>
                    <a:pt x="28714" y="11176"/>
                  </a:lnTo>
                  <a:lnTo>
                    <a:pt x="36055" y="11176"/>
                  </a:lnTo>
                  <a:lnTo>
                    <a:pt x="36055" y="3530"/>
                  </a:lnTo>
                  <a:close/>
                </a:path>
                <a:path w="130810" h="73025">
                  <a:moveTo>
                    <a:pt x="45643" y="61569"/>
                  </a:moveTo>
                  <a:lnTo>
                    <a:pt x="38277" y="62179"/>
                  </a:lnTo>
                  <a:lnTo>
                    <a:pt x="38277" y="69850"/>
                  </a:lnTo>
                  <a:lnTo>
                    <a:pt x="45643" y="68922"/>
                  </a:lnTo>
                  <a:lnTo>
                    <a:pt x="45643" y="61569"/>
                  </a:lnTo>
                  <a:close/>
                </a:path>
                <a:path w="130810" h="73025">
                  <a:moveTo>
                    <a:pt x="45643" y="52006"/>
                  </a:moveTo>
                  <a:lnTo>
                    <a:pt x="38277" y="52298"/>
                  </a:lnTo>
                  <a:lnTo>
                    <a:pt x="38277" y="59677"/>
                  </a:lnTo>
                  <a:lnTo>
                    <a:pt x="45643" y="59347"/>
                  </a:lnTo>
                  <a:lnTo>
                    <a:pt x="45643" y="52006"/>
                  </a:lnTo>
                  <a:close/>
                </a:path>
                <a:path w="130810" h="73025">
                  <a:moveTo>
                    <a:pt x="45643" y="42113"/>
                  </a:moveTo>
                  <a:lnTo>
                    <a:pt x="38277" y="42735"/>
                  </a:lnTo>
                  <a:lnTo>
                    <a:pt x="38277" y="50088"/>
                  </a:lnTo>
                  <a:lnTo>
                    <a:pt x="45643" y="49415"/>
                  </a:lnTo>
                  <a:lnTo>
                    <a:pt x="45643" y="42113"/>
                  </a:lnTo>
                  <a:close/>
                </a:path>
                <a:path w="130810" h="73025">
                  <a:moveTo>
                    <a:pt x="45643" y="32245"/>
                  </a:moveTo>
                  <a:lnTo>
                    <a:pt x="38277" y="32854"/>
                  </a:lnTo>
                  <a:lnTo>
                    <a:pt x="38277" y="40220"/>
                  </a:lnTo>
                  <a:lnTo>
                    <a:pt x="45643" y="39878"/>
                  </a:lnTo>
                  <a:lnTo>
                    <a:pt x="45643" y="32245"/>
                  </a:lnTo>
                  <a:close/>
                </a:path>
                <a:path w="130810" h="73025">
                  <a:moveTo>
                    <a:pt x="45643" y="22326"/>
                  </a:moveTo>
                  <a:lnTo>
                    <a:pt x="38277" y="22974"/>
                  </a:lnTo>
                  <a:lnTo>
                    <a:pt x="38277" y="30645"/>
                  </a:lnTo>
                  <a:lnTo>
                    <a:pt x="45643" y="29972"/>
                  </a:lnTo>
                  <a:lnTo>
                    <a:pt x="45643" y="22326"/>
                  </a:lnTo>
                  <a:close/>
                </a:path>
                <a:path w="130810" h="73025">
                  <a:moveTo>
                    <a:pt x="45643" y="12750"/>
                  </a:moveTo>
                  <a:lnTo>
                    <a:pt x="38277" y="13093"/>
                  </a:lnTo>
                  <a:lnTo>
                    <a:pt x="38277" y="20408"/>
                  </a:lnTo>
                  <a:lnTo>
                    <a:pt x="45643" y="20116"/>
                  </a:lnTo>
                  <a:lnTo>
                    <a:pt x="45643" y="12750"/>
                  </a:lnTo>
                  <a:close/>
                </a:path>
                <a:path w="130810" h="73025">
                  <a:moveTo>
                    <a:pt x="45643" y="2870"/>
                  </a:moveTo>
                  <a:lnTo>
                    <a:pt x="38277" y="3530"/>
                  </a:lnTo>
                  <a:lnTo>
                    <a:pt x="38277" y="10833"/>
                  </a:lnTo>
                  <a:lnTo>
                    <a:pt x="45643" y="10210"/>
                  </a:lnTo>
                  <a:lnTo>
                    <a:pt x="45643" y="2870"/>
                  </a:lnTo>
                  <a:close/>
                </a:path>
                <a:path w="130810" h="73025">
                  <a:moveTo>
                    <a:pt x="55194" y="60947"/>
                  </a:moveTo>
                  <a:lnTo>
                    <a:pt x="47853" y="61264"/>
                  </a:lnTo>
                  <a:lnTo>
                    <a:pt x="47853" y="68922"/>
                  </a:lnTo>
                  <a:lnTo>
                    <a:pt x="55194" y="68249"/>
                  </a:lnTo>
                  <a:lnTo>
                    <a:pt x="55194" y="60947"/>
                  </a:lnTo>
                  <a:close/>
                </a:path>
                <a:path w="130810" h="73025">
                  <a:moveTo>
                    <a:pt x="55194" y="51015"/>
                  </a:moveTo>
                  <a:lnTo>
                    <a:pt x="47853" y="51689"/>
                  </a:lnTo>
                  <a:lnTo>
                    <a:pt x="47853" y="59347"/>
                  </a:lnTo>
                  <a:lnTo>
                    <a:pt x="55194" y="58686"/>
                  </a:lnTo>
                  <a:lnTo>
                    <a:pt x="55194" y="51015"/>
                  </a:lnTo>
                  <a:close/>
                </a:path>
                <a:path w="130810" h="73025">
                  <a:moveTo>
                    <a:pt x="55194" y="41452"/>
                  </a:moveTo>
                  <a:lnTo>
                    <a:pt x="47853" y="41821"/>
                  </a:lnTo>
                  <a:lnTo>
                    <a:pt x="47853" y="49110"/>
                  </a:lnTo>
                  <a:lnTo>
                    <a:pt x="55194" y="48818"/>
                  </a:lnTo>
                  <a:lnTo>
                    <a:pt x="55194" y="41452"/>
                  </a:lnTo>
                  <a:close/>
                </a:path>
                <a:path w="130810" h="73025">
                  <a:moveTo>
                    <a:pt x="55194" y="31572"/>
                  </a:moveTo>
                  <a:lnTo>
                    <a:pt x="47853" y="32245"/>
                  </a:lnTo>
                  <a:lnTo>
                    <a:pt x="47853" y="39547"/>
                  </a:lnTo>
                  <a:lnTo>
                    <a:pt x="55194" y="38925"/>
                  </a:lnTo>
                  <a:lnTo>
                    <a:pt x="55194" y="31572"/>
                  </a:lnTo>
                  <a:close/>
                </a:path>
                <a:path w="130810" h="73025">
                  <a:moveTo>
                    <a:pt x="55194" y="22009"/>
                  </a:moveTo>
                  <a:lnTo>
                    <a:pt x="47853" y="22326"/>
                  </a:lnTo>
                  <a:lnTo>
                    <a:pt x="47853" y="29667"/>
                  </a:lnTo>
                  <a:lnTo>
                    <a:pt x="55194" y="29057"/>
                  </a:lnTo>
                  <a:lnTo>
                    <a:pt x="55194" y="22009"/>
                  </a:lnTo>
                  <a:close/>
                </a:path>
                <a:path w="130810" h="73025">
                  <a:moveTo>
                    <a:pt x="55194" y="12128"/>
                  </a:moveTo>
                  <a:lnTo>
                    <a:pt x="47853" y="12750"/>
                  </a:lnTo>
                  <a:lnTo>
                    <a:pt x="47853" y="20116"/>
                  </a:lnTo>
                  <a:lnTo>
                    <a:pt x="55194" y="19481"/>
                  </a:lnTo>
                  <a:lnTo>
                    <a:pt x="55194" y="12128"/>
                  </a:lnTo>
                  <a:close/>
                </a:path>
                <a:path w="130810" h="73025">
                  <a:moveTo>
                    <a:pt x="55194" y="2260"/>
                  </a:moveTo>
                  <a:lnTo>
                    <a:pt x="47853" y="2565"/>
                  </a:lnTo>
                  <a:lnTo>
                    <a:pt x="47853" y="10223"/>
                  </a:lnTo>
                  <a:lnTo>
                    <a:pt x="55194" y="9575"/>
                  </a:lnTo>
                  <a:lnTo>
                    <a:pt x="55194" y="2260"/>
                  </a:lnTo>
                  <a:close/>
                </a:path>
                <a:path w="130810" h="73025">
                  <a:moveTo>
                    <a:pt x="64401" y="59982"/>
                  </a:moveTo>
                  <a:lnTo>
                    <a:pt x="57086" y="60947"/>
                  </a:lnTo>
                  <a:lnTo>
                    <a:pt x="57086" y="68249"/>
                  </a:lnTo>
                  <a:lnTo>
                    <a:pt x="64401" y="67627"/>
                  </a:lnTo>
                  <a:lnTo>
                    <a:pt x="64401" y="59982"/>
                  </a:lnTo>
                  <a:close/>
                </a:path>
                <a:path w="130810" h="73025">
                  <a:moveTo>
                    <a:pt x="64401" y="50406"/>
                  </a:moveTo>
                  <a:lnTo>
                    <a:pt x="57086" y="50698"/>
                  </a:lnTo>
                  <a:lnTo>
                    <a:pt x="57086" y="58394"/>
                  </a:lnTo>
                  <a:lnTo>
                    <a:pt x="64401" y="57759"/>
                  </a:lnTo>
                  <a:lnTo>
                    <a:pt x="64401" y="50406"/>
                  </a:lnTo>
                  <a:close/>
                </a:path>
                <a:path w="130810" h="73025">
                  <a:moveTo>
                    <a:pt x="64401" y="40513"/>
                  </a:moveTo>
                  <a:lnTo>
                    <a:pt x="57086" y="41135"/>
                  </a:lnTo>
                  <a:lnTo>
                    <a:pt x="57086" y="48818"/>
                  </a:lnTo>
                  <a:lnTo>
                    <a:pt x="64401" y="48171"/>
                  </a:lnTo>
                  <a:lnTo>
                    <a:pt x="64401" y="40513"/>
                  </a:lnTo>
                  <a:close/>
                </a:path>
                <a:path w="130810" h="73025">
                  <a:moveTo>
                    <a:pt x="64401" y="30962"/>
                  </a:moveTo>
                  <a:lnTo>
                    <a:pt x="57086" y="31267"/>
                  </a:lnTo>
                  <a:lnTo>
                    <a:pt x="57086" y="38925"/>
                  </a:lnTo>
                  <a:lnTo>
                    <a:pt x="64401" y="38277"/>
                  </a:lnTo>
                  <a:lnTo>
                    <a:pt x="64401" y="30962"/>
                  </a:lnTo>
                  <a:close/>
                </a:path>
                <a:path w="130810" h="73025">
                  <a:moveTo>
                    <a:pt x="64401" y="21374"/>
                  </a:moveTo>
                  <a:lnTo>
                    <a:pt x="57086" y="21691"/>
                  </a:lnTo>
                  <a:lnTo>
                    <a:pt x="57086" y="29057"/>
                  </a:lnTo>
                  <a:lnTo>
                    <a:pt x="64401" y="28702"/>
                  </a:lnTo>
                  <a:lnTo>
                    <a:pt x="64401" y="21374"/>
                  </a:lnTo>
                  <a:close/>
                </a:path>
                <a:path w="130810" h="73025">
                  <a:moveTo>
                    <a:pt x="64401" y="11506"/>
                  </a:moveTo>
                  <a:lnTo>
                    <a:pt x="57086" y="11823"/>
                  </a:lnTo>
                  <a:lnTo>
                    <a:pt x="57086" y="19481"/>
                  </a:lnTo>
                  <a:lnTo>
                    <a:pt x="64401" y="18808"/>
                  </a:lnTo>
                  <a:lnTo>
                    <a:pt x="64401" y="11506"/>
                  </a:lnTo>
                  <a:close/>
                </a:path>
                <a:path w="130810" h="73025">
                  <a:moveTo>
                    <a:pt x="64401" y="1930"/>
                  </a:moveTo>
                  <a:lnTo>
                    <a:pt x="57086" y="2247"/>
                  </a:lnTo>
                  <a:lnTo>
                    <a:pt x="57086" y="9563"/>
                  </a:lnTo>
                  <a:lnTo>
                    <a:pt x="64401" y="9245"/>
                  </a:lnTo>
                  <a:lnTo>
                    <a:pt x="64401" y="1930"/>
                  </a:lnTo>
                  <a:close/>
                </a:path>
                <a:path w="130810" h="73025">
                  <a:moveTo>
                    <a:pt x="73660" y="59347"/>
                  </a:moveTo>
                  <a:lnTo>
                    <a:pt x="66662" y="59982"/>
                  </a:lnTo>
                  <a:lnTo>
                    <a:pt x="66662" y="67322"/>
                  </a:lnTo>
                  <a:lnTo>
                    <a:pt x="73660" y="66662"/>
                  </a:lnTo>
                  <a:lnTo>
                    <a:pt x="73660" y="59347"/>
                  </a:lnTo>
                  <a:close/>
                </a:path>
                <a:path w="130810" h="73025">
                  <a:moveTo>
                    <a:pt x="73660" y="49784"/>
                  </a:moveTo>
                  <a:lnTo>
                    <a:pt x="66662" y="50406"/>
                  </a:lnTo>
                  <a:lnTo>
                    <a:pt x="66662" y="57759"/>
                  </a:lnTo>
                  <a:lnTo>
                    <a:pt x="73660" y="57086"/>
                  </a:lnTo>
                  <a:lnTo>
                    <a:pt x="73660" y="49784"/>
                  </a:lnTo>
                  <a:close/>
                </a:path>
                <a:path w="130810" h="73025">
                  <a:moveTo>
                    <a:pt x="73660" y="39878"/>
                  </a:moveTo>
                  <a:lnTo>
                    <a:pt x="66662" y="40525"/>
                  </a:lnTo>
                  <a:lnTo>
                    <a:pt x="66662" y="47815"/>
                  </a:lnTo>
                  <a:lnTo>
                    <a:pt x="73660" y="47218"/>
                  </a:lnTo>
                  <a:lnTo>
                    <a:pt x="73660" y="39878"/>
                  </a:lnTo>
                  <a:close/>
                </a:path>
                <a:path w="130810" h="73025">
                  <a:moveTo>
                    <a:pt x="73660" y="30289"/>
                  </a:moveTo>
                  <a:lnTo>
                    <a:pt x="66662" y="30949"/>
                  </a:lnTo>
                  <a:lnTo>
                    <a:pt x="66662" y="37947"/>
                  </a:lnTo>
                  <a:lnTo>
                    <a:pt x="73660" y="37642"/>
                  </a:lnTo>
                  <a:lnTo>
                    <a:pt x="73660" y="30289"/>
                  </a:lnTo>
                  <a:close/>
                </a:path>
                <a:path w="130810" h="73025">
                  <a:moveTo>
                    <a:pt x="73660" y="20408"/>
                  </a:moveTo>
                  <a:lnTo>
                    <a:pt x="66662" y="21082"/>
                  </a:lnTo>
                  <a:lnTo>
                    <a:pt x="66662" y="28371"/>
                  </a:lnTo>
                  <a:lnTo>
                    <a:pt x="73660" y="27762"/>
                  </a:lnTo>
                  <a:lnTo>
                    <a:pt x="73660" y="20408"/>
                  </a:lnTo>
                  <a:close/>
                </a:path>
                <a:path w="130810" h="73025">
                  <a:moveTo>
                    <a:pt x="73660" y="10833"/>
                  </a:moveTo>
                  <a:lnTo>
                    <a:pt x="66662" y="11163"/>
                  </a:lnTo>
                  <a:lnTo>
                    <a:pt x="66662" y="18503"/>
                  </a:lnTo>
                  <a:lnTo>
                    <a:pt x="73660" y="18503"/>
                  </a:lnTo>
                  <a:lnTo>
                    <a:pt x="73660" y="10833"/>
                  </a:lnTo>
                  <a:close/>
                </a:path>
                <a:path w="130810" h="73025">
                  <a:moveTo>
                    <a:pt x="73660" y="965"/>
                  </a:moveTo>
                  <a:lnTo>
                    <a:pt x="66662" y="1587"/>
                  </a:lnTo>
                  <a:lnTo>
                    <a:pt x="66662" y="8940"/>
                  </a:lnTo>
                  <a:lnTo>
                    <a:pt x="73660" y="8623"/>
                  </a:lnTo>
                  <a:lnTo>
                    <a:pt x="73660" y="965"/>
                  </a:lnTo>
                  <a:close/>
                </a:path>
                <a:path w="130810" h="73025">
                  <a:moveTo>
                    <a:pt x="82931" y="58686"/>
                  </a:moveTo>
                  <a:lnTo>
                    <a:pt x="75933" y="59347"/>
                  </a:lnTo>
                  <a:lnTo>
                    <a:pt x="75933" y="66662"/>
                  </a:lnTo>
                  <a:lnTo>
                    <a:pt x="82931" y="66040"/>
                  </a:lnTo>
                  <a:lnTo>
                    <a:pt x="82931" y="58686"/>
                  </a:lnTo>
                  <a:close/>
                </a:path>
                <a:path w="130810" h="73025">
                  <a:moveTo>
                    <a:pt x="82931" y="48818"/>
                  </a:moveTo>
                  <a:lnTo>
                    <a:pt x="75933" y="49415"/>
                  </a:lnTo>
                  <a:lnTo>
                    <a:pt x="75933" y="56794"/>
                  </a:lnTo>
                  <a:lnTo>
                    <a:pt x="82931" y="56159"/>
                  </a:lnTo>
                  <a:lnTo>
                    <a:pt x="82931" y="48818"/>
                  </a:lnTo>
                  <a:close/>
                </a:path>
                <a:path w="130810" h="73025">
                  <a:moveTo>
                    <a:pt x="82931" y="39243"/>
                  </a:moveTo>
                  <a:lnTo>
                    <a:pt x="75933" y="39865"/>
                  </a:lnTo>
                  <a:lnTo>
                    <a:pt x="75933" y="47218"/>
                  </a:lnTo>
                  <a:lnTo>
                    <a:pt x="82931" y="46888"/>
                  </a:lnTo>
                  <a:lnTo>
                    <a:pt x="82931" y="39243"/>
                  </a:lnTo>
                  <a:close/>
                </a:path>
                <a:path w="130810" h="73025">
                  <a:moveTo>
                    <a:pt x="82931" y="29667"/>
                  </a:moveTo>
                  <a:lnTo>
                    <a:pt x="75933" y="29972"/>
                  </a:lnTo>
                  <a:lnTo>
                    <a:pt x="75933" y="37655"/>
                  </a:lnTo>
                  <a:lnTo>
                    <a:pt x="82931" y="37020"/>
                  </a:lnTo>
                  <a:lnTo>
                    <a:pt x="82931" y="29667"/>
                  </a:lnTo>
                  <a:close/>
                </a:path>
                <a:path w="130810" h="73025">
                  <a:moveTo>
                    <a:pt x="82931" y="20116"/>
                  </a:moveTo>
                  <a:lnTo>
                    <a:pt x="75933" y="20408"/>
                  </a:lnTo>
                  <a:lnTo>
                    <a:pt x="75933" y="27774"/>
                  </a:lnTo>
                  <a:lnTo>
                    <a:pt x="82931" y="27444"/>
                  </a:lnTo>
                  <a:lnTo>
                    <a:pt x="82931" y="20116"/>
                  </a:lnTo>
                  <a:close/>
                </a:path>
                <a:path w="130810" h="73025">
                  <a:moveTo>
                    <a:pt x="82931" y="10210"/>
                  </a:moveTo>
                  <a:lnTo>
                    <a:pt x="75933" y="10833"/>
                  </a:lnTo>
                  <a:lnTo>
                    <a:pt x="75933" y="18199"/>
                  </a:lnTo>
                  <a:lnTo>
                    <a:pt x="82931" y="17513"/>
                  </a:lnTo>
                  <a:lnTo>
                    <a:pt x="82931" y="10210"/>
                  </a:lnTo>
                  <a:close/>
                </a:path>
                <a:path w="130810" h="73025">
                  <a:moveTo>
                    <a:pt x="82931" y="673"/>
                  </a:moveTo>
                  <a:lnTo>
                    <a:pt x="75933" y="965"/>
                  </a:lnTo>
                  <a:lnTo>
                    <a:pt x="75933" y="8331"/>
                  </a:lnTo>
                  <a:lnTo>
                    <a:pt x="82931" y="7645"/>
                  </a:lnTo>
                  <a:lnTo>
                    <a:pt x="82931" y="673"/>
                  </a:lnTo>
                  <a:close/>
                </a:path>
                <a:path w="130810" h="73025">
                  <a:moveTo>
                    <a:pt x="92506" y="57759"/>
                  </a:moveTo>
                  <a:lnTo>
                    <a:pt x="85140" y="58381"/>
                  </a:lnTo>
                  <a:lnTo>
                    <a:pt x="85140" y="66027"/>
                  </a:lnTo>
                  <a:lnTo>
                    <a:pt x="92506" y="65062"/>
                  </a:lnTo>
                  <a:lnTo>
                    <a:pt x="92506" y="57759"/>
                  </a:lnTo>
                  <a:close/>
                </a:path>
                <a:path w="130810" h="73025">
                  <a:moveTo>
                    <a:pt x="92506" y="48488"/>
                  </a:moveTo>
                  <a:lnTo>
                    <a:pt x="85140" y="48818"/>
                  </a:lnTo>
                  <a:lnTo>
                    <a:pt x="85140" y="56159"/>
                  </a:lnTo>
                  <a:lnTo>
                    <a:pt x="92506" y="55803"/>
                  </a:lnTo>
                  <a:lnTo>
                    <a:pt x="92506" y="48488"/>
                  </a:lnTo>
                  <a:close/>
                </a:path>
                <a:path w="130810" h="73025">
                  <a:moveTo>
                    <a:pt x="92506" y="38620"/>
                  </a:moveTo>
                  <a:lnTo>
                    <a:pt x="85140" y="39243"/>
                  </a:lnTo>
                  <a:lnTo>
                    <a:pt x="85140" y="46609"/>
                  </a:lnTo>
                  <a:lnTo>
                    <a:pt x="92506" y="45923"/>
                  </a:lnTo>
                  <a:lnTo>
                    <a:pt x="92506" y="38620"/>
                  </a:lnTo>
                  <a:close/>
                </a:path>
                <a:path w="130810" h="73025">
                  <a:moveTo>
                    <a:pt x="92506" y="29057"/>
                  </a:moveTo>
                  <a:lnTo>
                    <a:pt x="85140" y="29362"/>
                  </a:lnTo>
                  <a:lnTo>
                    <a:pt x="85140" y="36664"/>
                  </a:lnTo>
                  <a:lnTo>
                    <a:pt x="92506" y="36360"/>
                  </a:lnTo>
                  <a:lnTo>
                    <a:pt x="92506" y="29057"/>
                  </a:lnTo>
                  <a:close/>
                </a:path>
                <a:path w="130810" h="73025">
                  <a:moveTo>
                    <a:pt x="92506" y="19481"/>
                  </a:moveTo>
                  <a:lnTo>
                    <a:pt x="85140" y="19786"/>
                  </a:lnTo>
                  <a:lnTo>
                    <a:pt x="85140" y="27101"/>
                  </a:lnTo>
                  <a:lnTo>
                    <a:pt x="92506" y="26784"/>
                  </a:lnTo>
                  <a:lnTo>
                    <a:pt x="92506" y="19481"/>
                  </a:lnTo>
                  <a:close/>
                </a:path>
                <a:path w="130810" h="73025">
                  <a:moveTo>
                    <a:pt x="92506" y="9575"/>
                  </a:moveTo>
                  <a:lnTo>
                    <a:pt x="85140" y="10223"/>
                  </a:lnTo>
                  <a:lnTo>
                    <a:pt x="85140" y="17526"/>
                  </a:lnTo>
                  <a:lnTo>
                    <a:pt x="92506" y="16916"/>
                  </a:lnTo>
                  <a:lnTo>
                    <a:pt x="92506" y="9575"/>
                  </a:lnTo>
                  <a:close/>
                </a:path>
                <a:path w="130810" h="73025">
                  <a:moveTo>
                    <a:pt x="92506" y="0"/>
                  </a:moveTo>
                  <a:lnTo>
                    <a:pt x="85140" y="660"/>
                  </a:lnTo>
                  <a:lnTo>
                    <a:pt x="85140" y="7645"/>
                  </a:lnTo>
                  <a:lnTo>
                    <a:pt x="92506" y="7340"/>
                  </a:lnTo>
                  <a:lnTo>
                    <a:pt x="92506" y="0"/>
                  </a:lnTo>
                  <a:close/>
                </a:path>
                <a:path w="130810" h="73025">
                  <a:moveTo>
                    <a:pt x="130289" y="49504"/>
                  </a:moveTo>
                  <a:lnTo>
                    <a:pt x="122936" y="49822"/>
                  </a:lnTo>
                  <a:lnTo>
                    <a:pt x="122936" y="57492"/>
                  </a:lnTo>
                  <a:lnTo>
                    <a:pt x="130289" y="56857"/>
                  </a:lnTo>
                  <a:lnTo>
                    <a:pt x="130289" y="495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294898" y="1751164"/>
              <a:ext cx="221615" cy="1387475"/>
            </a:xfrm>
            <a:custGeom>
              <a:avLst/>
              <a:gdLst/>
              <a:ahLst/>
              <a:cxnLst/>
              <a:rect l="l" t="t" r="r" b="b"/>
              <a:pathLst>
                <a:path w="221614" h="1387475">
                  <a:moveTo>
                    <a:pt x="7366" y="635"/>
                  </a:moveTo>
                  <a:lnTo>
                    <a:pt x="0" y="0"/>
                  </a:lnTo>
                  <a:lnTo>
                    <a:pt x="0" y="7670"/>
                  </a:lnTo>
                  <a:lnTo>
                    <a:pt x="7366" y="7975"/>
                  </a:lnTo>
                  <a:lnTo>
                    <a:pt x="7366" y="635"/>
                  </a:lnTo>
                  <a:close/>
                </a:path>
                <a:path w="221614" h="1387475">
                  <a:moveTo>
                    <a:pt x="136385" y="1379461"/>
                  </a:moveTo>
                  <a:lnTo>
                    <a:pt x="129032" y="1379778"/>
                  </a:lnTo>
                  <a:lnTo>
                    <a:pt x="129032" y="1387449"/>
                  </a:lnTo>
                  <a:lnTo>
                    <a:pt x="136385" y="1386814"/>
                  </a:lnTo>
                  <a:lnTo>
                    <a:pt x="136385" y="1379461"/>
                  </a:lnTo>
                  <a:close/>
                </a:path>
                <a:path w="221614" h="1387475">
                  <a:moveTo>
                    <a:pt x="136385" y="1369593"/>
                  </a:moveTo>
                  <a:lnTo>
                    <a:pt x="129032" y="1370215"/>
                  </a:lnTo>
                  <a:lnTo>
                    <a:pt x="129032" y="1377569"/>
                  </a:lnTo>
                  <a:lnTo>
                    <a:pt x="136385" y="1376895"/>
                  </a:lnTo>
                  <a:lnTo>
                    <a:pt x="136385" y="1369593"/>
                  </a:lnTo>
                  <a:close/>
                </a:path>
                <a:path w="221614" h="1387475">
                  <a:moveTo>
                    <a:pt x="136385" y="1359712"/>
                  </a:moveTo>
                  <a:lnTo>
                    <a:pt x="129032" y="1360017"/>
                  </a:lnTo>
                  <a:lnTo>
                    <a:pt x="129032" y="1367688"/>
                  </a:lnTo>
                  <a:lnTo>
                    <a:pt x="136385" y="1367015"/>
                  </a:lnTo>
                  <a:lnTo>
                    <a:pt x="136385" y="1359712"/>
                  </a:lnTo>
                  <a:close/>
                </a:path>
                <a:path w="221614" h="1387475">
                  <a:moveTo>
                    <a:pt x="136385" y="1349476"/>
                  </a:moveTo>
                  <a:lnTo>
                    <a:pt x="129032" y="1350149"/>
                  </a:lnTo>
                  <a:lnTo>
                    <a:pt x="129032" y="1357744"/>
                  </a:lnTo>
                  <a:lnTo>
                    <a:pt x="136385" y="1357134"/>
                  </a:lnTo>
                  <a:lnTo>
                    <a:pt x="136385" y="1349476"/>
                  </a:lnTo>
                  <a:close/>
                </a:path>
                <a:path w="221614" h="1387475">
                  <a:moveTo>
                    <a:pt x="136385" y="1339913"/>
                  </a:moveTo>
                  <a:lnTo>
                    <a:pt x="129032" y="1340218"/>
                  </a:lnTo>
                  <a:lnTo>
                    <a:pt x="129032" y="1347889"/>
                  </a:lnTo>
                  <a:lnTo>
                    <a:pt x="136385" y="1347571"/>
                  </a:lnTo>
                  <a:lnTo>
                    <a:pt x="136385" y="1339913"/>
                  </a:lnTo>
                  <a:close/>
                </a:path>
                <a:path w="221614" h="1387475">
                  <a:moveTo>
                    <a:pt x="136385" y="1329715"/>
                  </a:moveTo>
                  <a:lnTo>
                    <a:pt x="129032" y="1330337"/>
                  </a:lnTo>
                  <a:lnTo>
                    <a:pt x="129032" y="1338008"/>
                  </a:lnTo>
                  <a:lnTo>
                    <a:pt x="136385" y="1337386"/>
                  </a:lnTo>
                  <a:lnTo>
                    <a:pt x="136385" y="1329715"/>
                  </a:lnTo>
                  <a:close/>
                </a:path>
                <a:path w="221614" h="1387475">
                  <a:moveTo>
                    <a:pt x="136385" y="1320152"/>
                  </a:moveTo>
                  <a:lnTo>
                    <a:pt x="129032" y="1320774"/>
                  </a:lnTo>
                  <a:lnTo>
                    <a:pt x="129032" y="1327810"/>
                  </a:lnTo>
                  <a:lnTo>
                    <a:pt x="136385" y="1327810"/>
                  </a:lnTo>
                  <a:lnTo>
                    <a:pt x="136385" y="1320152"/>
                  </a:lnTo>
                  <a:close/>
                </a:path>
                <a:path w="221614" h="1387475">
                  <a:moveTo>
                    <a:pt x="145948" y="1378508"/>
                  </a:moveTo>
                  <a:lnTo>
                    <a:pt x="138595" y="1379156"/>
                  </a:lnTo>
                  <a:lnTo>
                    <a:pt x="138595" y="1386814"/>
                  </a:lnTo>
                  <a:lnTo>
                    <a:pt x="145948" y="1386179"/>
                  </a:lnTo>
                  <a:lnTo>
                    <a:pt x="145948" y="1378508"/>
                  </a:lnTo>
                  <a:close/>
                </a:path>
                <a:path w="221614" h="1387475">
                  <a:moveTo>
                    <a:pt x="145948" y="1368920"/>
                  </a:moveTo>
                  <a:lnTo>
                    <a:pt x="138595" y="1369288"/>
                  </a:lnTo>
                  <a:lnTo>
                    <a:pt x="138595" y="1376895"/>
                  </a:lnTo>
                  <a:lnTo>
                    <a:pt x="145948" y="1376286"/>
                  </a:lnTo>
                  <a:lnTo>
                    <a:pt x="145948" y="1368920"/>
                  </a:lnTo>
                  <a:close/>
                </a:path>
                <a:path w="221614" h="1387475">
                  <a:moveTo>
                    <a:pt x="145948" y="1358734"/>
                  </a:moveTo>
                  <a:lnTo>
                    <a:pt x="138595" y="1359357"/>
                  </a:lnTo>
                  <a:lnTo>
                    <a:pt x="138595" y="1367015"/>
                  </a:lnTo>
                  <a:lnTo>
                    <a:pt x="145948" y="1366405"/>
                  </a:lnTo>
                  <a:lnTo>
                    <a:pt x="145948" y="1358734"/>
                  </a:lnTo>
                  <a:close/>
                </a:path>
                <a:path w="221614" h="1387475">
                  <a:moveTo>
                    <a:pt x="145948" y="1349171"/>
                  </a:moveTo>
                  <a:lnTo>
                    <a:pt x="138595" y="1349476"/>
                  </a:lnTo>
                  <a:lnTo>
                    <a:pt x="138595" y="1357134"/>
                  </a:lnTo>
                  <a:lnTo>
                    <a:pt x="145948" y="1356525"/>
                  </a:lnTo>
                  <a:lnTo>
                    <a:pt x="145948" y="1349171"/>
                  </a:lnTo>
                  <a:close/>
                </a:path>
                <a:path w="221614" h="1387475">
                  <a:moveTo>
                    <a:pt x="145948" y="1339303"/>
                  </a:moveTo>
                  <a:lnTo>
                    <a:pt x="138595" y="1339608"/>
                  </a:lnTo>
                  <a:lnTo>
                    <a:pt x="138595" y="1347266"/>
                  </a:lnTo>
                  <a:lnTo>
                    <a:pt x="145948" y="1346593"/>
                  </a:lnTo>
                  <a:lnTo>
                    <a:pt x="145948" y="1339303"/>
                  </a:lnTo>
                  <a:close/>
                </a:path>
                <a:path w="221614" h="1387475">
                  <a:moveTo>
                    <a:pt x="145948" y="1329410"/>
                  </a:moveTo>
                  <a:lnTo>
                    <a:pt x="138595" y="1329715"/>
                  </a:lnTo>
                  <a:lnTo>
                    <a:pt x="138595" y="1337386"/>
                  </a:lnTo>
                  <a:lnTo>
                    <a:pt x="145948" y="1336725"/>
                  </a:lnTo>
                  <a:lnTo>
                    <a:pt x="145948" y="1329410"/>
                  </a:lnTo>
                  <a:close/>
                </a:path>
                <a:path w="221614" h="1387475">
                  <a:moveTo>
                    <a:pt x="145948" y="1319491"/>
                  </a:moveTo>
                  <a:lnTo>
                    <a:pt x="138595" y="1319834"/>
                  </a:lnTo>
                  <a:lnTo>
                    <a:pt x="138595" y="1327467"/>
                  </a:lnTo>
                  <a:lnTo>
                    <a:pt x="145948" y="1326857"/>
                  </a:lnTo>
                  <a:lnTo>
                    <a:pt x="145948" y="1319491"/>
                  </a:lnTo>
                  <a:close/>
                </a:path>
                <a:path w="221614" h="1387475">
                  <a:moveTo>
                    <a:pt x="155829" y="1377873"/>
                  </a:moveTo>
                  <a:lnTo>
                    <a:pt x="148170" y="1378496"/>
                  </a:lnTo>
                  <a:lnTo>
                    <a:pt x="148170" y="1385849"/>
                  </a:lnTo>
                  <a:lnTo>
                    <a:pt x="155829" y="1385201"/>
                  </a:lnTo>
                  <a:lnTo>
                    <a:pt x="155829" y="1377873"/>
                  </a:lnTo>
                  <a:close/>
                </a:path>
                <a:path w="221614" h="1387475">
                  <a:moveTo>
                    <a:pt x="155829" y="1368005"/>
                  </a:moveTo>
                  <a:lnTo>
                    <a:pt x="148170" y="1368615"/>
                  </a:lnTo>
                  <a:lnTo>
                    <a:pt x="148170" y="1375994"/>
                  </a:lnTo>
                  <a:lnTo>
                    <a:pt x="155829" y="1375651"/>
                  </a:lnTo>
                  <a:lnTo>
                    <a:pt x="155829" y="1368005"/>
                  </a:lnTo>
                  <a:close/>
                </a:path>
                <a:path w="221614" h="1387475">
                  <a:moveTo>
                    <a:pt x="155829" y="1358112"/>
                  </a:moveTo>
                  <a:lnTo>
                    <a:pt x="148170" y="1358734"/>
                  </a:lnTo>
                  <a:lnTo>
                    <a:pt x="148170" y="1366100"/>
                  </a:lnTo>
                  <a:lnTo>
                    <a:pt x="155829" y="1365415"/>
                  </a:lnTo>
                  <a:lnTo>
                    <a:pt x="155829" y="1358112"/>
                  </a:lnTo>
                  <a:close/>
                </a:path>
                <a:path w="221614" h="1387475">
                  <a:moveTo>
                    <a:pt x="155829" y="1348193"/>
                  </a:moveTo>
                  <a:lnTo>
                    <a:pt x="148170" y="1348854"/>
                  </a:lnTo>
                  <a:lnTo>
                    <a:pt x="148170" y="1356537"/>
                  </a:lnTo>
                  <a:lnTo>
                    <a:pt x="155829" y="1355852"/>
                  </a:lnTo>
                  <a:lnTo>
                    <a:pt x="155829" y="1348193"/>
                  </a:lnTo>
                  <a:close/>
                </a:path>
                <a:path w="221614" h="1387475">
                  <a:moveTo>
                    <a:pt x="155829" y="1338630"/>
                  </a:moveTo>
                  <a:lnTo>
                    <a:pt x="148170" y="1338986"/>
                  </a:lnTo>
                  <a:lnTo>
                    <a:pt x="148170" y="1346593"/>
                  </a:lnTo>
                  <a:lnTo>
                    <a:pt x="155829" y="1345984"/>
                  </a:lnTo>
                  <a:lnTo>
                    <a:pt x="155829" y="1338630"/>
                  </a:lnTo>
                  <a:close/>
                </a:path>
                <a:path w="221614" h="1387475">
                  <a:moveTo>
                    <a:pt x="155829" y="1328750"/>
                  </a:moveTo>
                  <a:lnTo>
                    <a:pt x="148170" y="1329410"/>
                  </a:lnTo>
                  <a:lnTo>
                    <a:pt x="148170" y="1336725"/>
                  </a:lnTo>
                  <a:lnTo>
                    <a:pt x="155829" y="1336103"/>
                  </a:lnTo>
                  <a:lnTo>
                    <a:pt x="155829" y="1328750"/>
                  </a:lnTo>
                  <a:close/>
                </a:path>
                <a:path w="221614" h="1387475">
                  <a:moveTo>
                    <a:pt x="155829" y="1318869"/>
                  </a:moveTo>
                  <a:lnTo>
                    <a:pt x="148170" y="1319187"/>
                  </a:lnTo>
                  <a:lnTo>
                    <a:pt x="148170" y="1326845"/>
                  </a:lnTo>
                  <a:lnTo>
                    <a:pt x="155829" y="1326222"/>
                  </a:lnTo>
                  <a:lnTo>
                    <a:pt x="155829" y="1318869"/>
                  </a:lnTo>
                  <a:close/>
                </a:path>
                <a:path w="221614" h="1387475">
                  <a:moveTo>
                    <a:pt x="165100" y="1377251"/>
                  </a:moveTo>
                  <a:lnTo>
                    <a:pt x="157746" y="1377873"/>
                  </a:lnTo>
                  <a:lnTo>
                    <a:pt x="157746" y="1384871"/>
                  </a:lnTo>
                  <a:lnTo>
                    <a:pt x="165100" y="1384566"/>
                  </a:lnTo>
                  <a:lnTo>
                    <a:pt x="165100" y="1377251"/>
                  </a:lnTo>
                  <a:close/>
                </a:path>
                <a:path w="221614" h="1387475">
                  <a:moveTo>
                    <a:pt x="165100" y="1367015"/>
                  </a:moveTo>
                  <a:lnTo>
                    <a:pt x="157746" y="1368005"/>
                  </a:lnTo>
                  <a:lnTo>
                    <a:pt x="157746" y="1375295"/>
                  </a:lnTo>
                  <a:lnTo>
                    <a:pt x="165100" y="1374686"/>
                  </a:lnTo>
                  <a:lnTo>
                    <a:pt x="165100" y="1367015"/>
                  </a:lnTo>
                  <a:close/>
                </a:path>
                <a:path w="221614" h="1387475">
                  <a:moveTo>
                    <a:pt x="165100" y="1357452"/>
                  </a:moveTo>
                  <a:lnTo>
                    <a:pt x="157746" y="1358125"/>
                  </a:lnTo>
                  <a:lnTo>
                    <a:pt x="157746" y="1365427"/>
                  </a:lnTo>
                  <a:lnTo>
                    <a:pt x="165100" y="1365110"/>
                  </a:lnTo>
                  <a:lnTo>
                    <a:pt x="165100" y="1357452"/>
                  </a:lnTo>
                  <a:close/>
                </a:path>
                <a:path w="221614" h="1387475">
                  <a:moveTo>
                    <a:pt x="165100" y="1347571"/>
                  </a:moveTo>
                  <a:lnTo>
                    <a:pt x="157746" y="1348193"/>
                  </a:lnTo>
                  <a:lnTo>
                    <a:pt x="157746" y="1355559"/>
                  </a:lnTo>
                  <a:lnTo>
                    <a:pt x="165100" y="1354924"/>
                  </a:lnTo>
                  <a:lnTo>
                    <a:pt x="165100" y="1347571"/>
                  </a:lnTo>
                  <a:close/>
                </a:path>
                <a:path w="221614" h="1387475">
                  <a:moveTo>
                    <a:pt x="165100" y="1338008"/>
                  </a:moveTo>
                  <a:lnTo>
                    <a:pt x="157746" y="1338630"/>
                  </a:lnTo>
                  <a:lnTo>
                    <a:pt x="157746" y="1345666"/>
                  </a:lnTo>
                  <a:lnTo>
                    <a:pt x="165100" y="1345361"/>
                  </a:lnTo>
                  <a:lnTo>
                    <a:pt x="165100" y="1338008"/>
                  </a:lnTo>
                  <a:close/>
                </a:path>
                <a:path w="221614" h="1387475">
                  <a:moveTo>
                    <a:pt x="165100" y="1327823"/>
                  </a:moveTo>
                  <a:lnTo>
                    <a:pt x="157746" y="1328445"/>
                  </a:lnTo>
                  <a:lnTo>
                    <a:pt x="157746" y="1336103"/>
                  </a:lnTo>
                  <a:lnTo>
                    <a:pt x="165100" y="1335430"/>
                  </a:lnTo>
                  <a:lnTo>
                    <a:pt x="165100" y="1327823"/>
                  </a:lnTo>
                  <a:close/>
                </a:path>
                <a:path w="221614" h="1387475">
                  <a:moveTo>
                    <a:pt x="165100" y="1318247"/>
                  </a:moveTo>
                  <a:lnTo>
                    <a:pt x="157746" y="1318869"/>
                  </a:lnTo>
                  <a:lnTo>
                    <a:pt x="157746" y="1325880"/>
                  </a:lnTo>
                  <a:lnTo>
                    <a:pt x="165100" y="1325880"/>
                  </a:lnTo>
                  <a:lnTo>
                    <a:pt x="165100" y="1318247"/>
                  </a:lnTo>
                  <a:close/>
                </a:path>
                <a:path w="221614" h="1387475">
                  <a:moveTo>
                    <a:pt x="174663" y="1376273"/>
                  </a:moveTo>
                  <a:lnTo>
                    <a:pt x="167309" y="1376895"/>
                  </a:lnTo>
                  <a:lnTo>
                    <a:pt x="167309" y="1384566"/>
                  </a:lnTo>
                  <a:lnTo>
                    <a:pt x="174663" y="1383614"/>
                  </a:lnTo>
                  <a:lnTo>
                    <a:pt x="174663" y="1376273"/>
                  </a:lnTo>
                  <a:close/>
                </a:path>
                <a:path w="221614" h="1387475">
                  <a:moveTo>
                    <a:pt x="174663" y="1366710"/>
                  </a:moveTo>
                  <a:lnTo>
                    <a:pt x="167309" y="1367015"/>
                  </a:lnTo>
                  <a:lnTo>
                    <a:pt x="167309" y="1374394"/>
                  </a:lnTo>
                  <a:lnTo>
                    <a:pt x="174663" y="1374063"/>
                  </a:lnTo>
                  <a:lnTo>
                    <a:pt x="174663" y="1366710"/>
                  </a:lnTo>
                  <a:close/>
                </a:path>
                <a:path w="221614" h="1387475">
                  <a:moveTo>
                    <a:pt x="174663" y="1356842"/>
                  </a:moveTo>
                  <a:lnTo>
                    <a:pt x="167309" y="1357452"/>
                  </a:lnTo>
                  <a:lnTo>
                    <a:pt x="167309" y="1364818"/>
                  </a:lnTo>
                  <a:lnTo>
                    <a:pt x="174663" y="1364145"/>
                  </a:lnTo>
                  <a:lnTo>
                    <a:pt x="174663" y="1356842"/>
                  </a:lnTo>
                  <a:close/>
                </a:path>
                <a:path w="221614" h="1387475">
                  <a:moveTo>
                    <a:pt x="174663" y="1346962"/>
                  </a:moveTo>
                  <a:lnTo>
                    <a:pt x="167309" y="1347571"/>
                  </a:lnTo>
                  <a:lnTo>
                    <a:pt x="167309" y="1354924"/>
                  </a:lnTo>
                  <a:lnTo>
                    <a:pt x="174663" y="1354569"/>
                  </a:lnTo>
                  <a:lnTo>
                    <a:pt x="174663" y="1346962"/>
                  </a:lnTo>
                  <a:close/>
                </a:path>
                <a:path w="221614" h="1387475">
                  <a:moveTo>
                    <a:pt x="174663" y="1337030"/>
                  </a:moveTo>
                  <a:lnTo>
                    <a:pt x="167309" y="1337678"/>
                  </a:lnTo>
                  <a:lnTo>
                    <a:pt x="167309" y="1345361"/>
                  </a:lnTo>
                  <a:lnTo>
                    <a:pt x="174663" y="1344688"/>
                  </a:lnTo>
                  <a:lnTo>
                    <a:pt x="174663" y="1337030"/>
                  </a:lnTo>
                  <a:close/>
                </a:path>
                <a:path w="221614" h="1387475">
                  <a:moveTo>
                    <a:pt x="174663" y="1327467"/>
                  </a:moveTo>
                  <a:lnTo>
                    <a:pt x="167309" y="1327823"/>
                  </a:lnTo>
                  <a:lnTo>
                    <a:pt x="167309" y="1335125"/>
                  </a:lnTo>
                  <a:lnTo>
                    <a:pt x="174663" y="1334820"/>
                  </a:lnTo>
                  <a:lnTo>
                    <a:pt x="174663" y="1327467"/>
                  </a:lnTo>
                  <a:close/>
                </a:path>
                <a:path w="221614" h="1387475">
                  <a:moveTo>
                    <a:pt x="174663" y="1317599"/>
                  </a:moveTo>
                  <a:lnTo>
                    <a:pt x="167309" y="1318247"/>
                  </a:lnTo>
                  <a:lnTo>
                    <a:pt x="167309" y="1325549"/>
                  </a:lnTo>
                  <a:lnTo>
                    <a:pt x="174663" y="1324940"/>
                  </a:lnTo>
                  <a:lnTo>
                    <a:pt x="174663" y="1317599"/>
                  </a:lnTo>
                  <a:close/>
                </a:path>
                <a:path w="221614" h="1387475">
                  <a:moveTo>
                    <a:pt x="184238" y="1375651"/>
                  </a:moveTo>
                  <a:lnTo>
                    <a:pt x="176872" y="1375981"/>
                  </a:lnTo>
                  <a:lnTo>
                    <a:pt x="176872" y="1383614"/>
                  </a:lnTo>
                  <a:lnTo>
                    <a:pt x="184238" y="1382966"/>
                  </a:lnTo>
                  <a:lnTo>
                    <a:pt x="184238" y="1375651"/>
                  </a:lnTo>
                  <a:close/>
                </a:path>
                <a:path w="221614" h="1387475">
                  <a:moveTo>
                    <a:pt x="184238" y="1365732"/>
                  </a:moveTo>
                  <a:lnTo>
                    <a:pt x="176872" y="1366405"/>
                  </a:lnTo>
                  <a:lnTo>
                    <a:pt x="176872" y="1374063"/>
                  </a:lnTo>
                  <a:lnTo>
                    <a:pt x="184238" y="1373403"/>
                  </a:lnTo>
                  <a:lnTo>
                    <a:pt x="184238" y="1365732"/>
                  </a:lnTo>
                  <a:close/>
                </a:path>
                <a:path w="221614" h="1387475">
                  <a:moveTo>
                    <a:pt x="184238" y="1356169"/>
                  </a:moveTo>
                  <a:lnTo>
                    <a:pt x="176872" y="1356537"/>
                  </a:lnTo>
                  <a:lnTo>
                    <a:pt x="176872" y="1363840"/>
                  </a:lnTo>
                  <a:lnTo>
                    <a:pt x="184238" y="1363535"/>
                  </a:lnTo>
                  <a:lnTo>
                    <a:pt x="184238" y="1356169"/>
                  </a:lnTo>
                  <a:close/>
                </a:path>
                <a:path w="221614" h="1387475">
                  <a:moveTo>
                    <a:pt x="184238" y="1346288"/>
                  </a:moveTo>
                  <a:lnTo>
                    <a:pt x="176872" y="1346962"/>
                  </a:lnTo>
                  <a:lnTo>
                    <a:pt x="176872" y="1354264"/>
                  </a:lnTo>
                  <a:lnTo>
                    <a:pt x="184238" y="1353642"/>
                  </a:lnTo>
                  <a:lnTo>
                    <a:pt x="184238" y="1346288"/>
                  </a:lnTo>
                  <a:close/>
                </a:path>
                <a:path w="221614" h="1387475">
                  <a:moveTo>
                    <a:pt x="184238" y="1336725"/>
                  </a:moveTo>
                  <a:lnTo>
                    <a:pt x="176872" y="1337030"/>
                  </a:lnTo>
                  <a:lnTo>
                    <a:pt x="176872" y="1344396"/>
                  </a:lnTo>
                  <a:lnTo>
                    <a:pt x="184238" y="1343774"/>
                  </a:lnTo>
                  <a:lnTo>
                    <a:pt x="184238" y="1336725"/>
                  </a:lnTo>
                  <a:close/>
                </a:path>
                <a:path w="221614" h="1387475">
                  <a:moveTo>
                    <a:pt x="184238" y="1326845"/>
                  </a:moveTo>
                  <a:lnTo>
                    <a:pt x="176872" y="1327467"/>
                  </a:lnTo>
                  <a:lnTo>
                    <a:pt x="176872" y="1334820"/>
                  </a:lnTo>
                  <a:lnTo>
                    <a:pt x="184238" y="1334198"/>
                  </a:lnTo>
                  <a:lnTo>
                    <a:pt x="184238" y="1326845"/>
                  </a:lnTo>
                  <a:close/>
                </a:path>
                <a:path w="221614" h="1387475">
                  <a:moveTo>
                    <a:pt x="184238" y="1316951"/>
                  </a:moveTo>
                  <a:lnTo>
                    <a:pt x="176872" y="1317282"/>
                  </a:lnTo>
                  <a:lnTo>
                    <a:pt x="176872" y="1324940"/>
                  </a:lnTo>
                  <a:lnTo>
                    <a:pt x="184238" y="1324279"/>
                  </a:lnTo>
                  <a:lnTo>
                    <a:pt x="184238" y="1316951"/>
                  </a:lnTo>
                  <a:close/>
                </a:path>
                <a:path w="221614" h="1387475">
                  <a:moveTo>
                    <a:pt x="193446" y="1374686"/>
                  </a:moveTo>
                  <a:lnTo>
                    <a:pt x="186131" y="1375651"/>
                  </a:lnTo>
                  <a:lnTo>
                    <a:pt x="186131" y="1382966"/>
                  </a:lnTo>
                  <a:lnTo>
                    <a:pt x="193446" y="1382331"/>
                  </a:lnTo>
                  <a:lnTo>
                    <a:pt x="193446" y="1374686"/>
                  </a:lnTo>
                  <a:close/>
                </a:path>
                <a:path w="221614" h="1387475">
                  <a:moveTo>
                    <a:pt x="193446" y="1365110"/>
                  </a:moveTo>
                  <a:lnTo>
                    <a:pt x="186131" y="1365427"/>
                  </a:lnTo>
                  <a:lnTo>
                    <a:pt x="186131" y="1373085"/>
                  </a:lnTo>
                  <a:lnTo>
                    <a:pt x="193446" y="1372476"/>
                  </a:lnTo>
                  <a:lnTo>
                    <a:pt x="193446" y="1365110"/>
                  </a:lnTo>
                  <a:close/>
                </a:path>
                <a:path w="221614" h="1387475">
                  <a:moveTo>
                    <a:pt x="193446" y="1355242"/>
                  </a:moveTo>
                  <a:lnTo>
                    <a:pt x="186131" y="1355852"/>
                  </a:lnTo>
                  <a:lnTo>
                    <a:pt x="186131" y="1363535"/>
                  </a:lnTo>
                  <a:lnTo>
                    <a:pt x="193446" y="1362900"/>
                  </a:lnTo>
                  <a:lnTo>
                    <a:pt x="193446" y="1355242"/>
                  </a:lnTo>
                  <a:close/>
                </a:path>
                <a:path w="221614" h="1387475">
                  <a:moveTo>
                    <a:pt x="193446" y="1345666"/>
                  </a:moveTo>
                  <a:lnTo>
                    <a:pt x="186131" y="1345984"/>
                  </a:lnTo>
                  <a:lnTo>
                    <a:pt x="186131" y="1353642"/>
                  </a:lnTo>
                  <a:lnTo>
                    <a:pt x="193446" y="1352969"/>
                  </a:lnTo>
                  <a:lnTo>
                    <a:pt x="193446" y="1345666"/>
                  </a:lnTo>
                  <a:close/>
                </a:path>
                <a:path w="221614" h="1387475">
                  <a:moveTo>
                    <a:pt x="193446" y="1336116"/>
                  </a:moveTo>
                  <a:lnTo>
                    <a:pt x="186131" y="1336408"/>
                  </a:lnTo>
                  <a:lnTo>
                    <a:pt x="186131" y="1343787"/>
                  </a:lnTo>
                  <a:lnTo>
                    <a:pt x="193446" y="1343418"/>
                  </a:lnTo>
                  <a:lnTo>
                    <a:pt x="193446" y="1336116"/>
                  </a:lnTo>
                  <a:close/>
                </a:path>
                <a:path w="221614" h="1387475">
                  <a:moveTo>
                    <a:pt x="193446" y="1326235"/>
                  </a:moveTo>
                  <a:lnTo>
                    <a:pt x="186131" y="1326527"/>
                  </a:lnTo>
                  <a:lnTo>
                    <a:pt x="186131" y="1334198"/>
                  </a:lnTo>
                  <a:lnTo>
                    <a:pt x="193446" y="1333525"/>
                  </a:lnTo>
                  <a:lnTo>
                    <a:pt x="193446" y="1326235"/>
                  </a:lnTo>
                  <a:close/>
                </a:path>
                <a:path w="221614" h="1387475">
                  <a:moveTo>
                    <a:pt x="193446" y="1316659"/>
                  </a:moveTo>
                  <a:lnTo>
                    <a:pt x="186131" y="1316951"/>
                  </a:lnTo>
                  <a:lnTo>
                    <a:pt x="186131" y="1324279"/>
                  </a:lnTo>
                  <a:lnTo>
                    <a:pt x="193446" y="1323962"/>
                  </a:lnTo>
                  <a:lnTo>
                    <a:pt x="193446" y="1316659"/>
                  </a:lnTo>
                  <a:close/>
                </a:path>
                <a:path w="221614" h="1387475">
                  <a:moveTo>
                    <a:pt x="202704" y="1374063"/>
                  </a:moveTo>
                  <a:lnTo>
                    <a:pt x="195694" y="1374686"/>
                  </a:lnTo>
                  <a:lnTo>
                    <a:pt x="195694" y="1382052"/>
                  </a:lnTo>
                  <a:lnTo>
                    <a:pt x="202704" y="1381379"/>
                  </a:lnTo>
                  <a:lnTo>
                    <a:pt x="202704" y="1374063"/>
                  </a:lnTo>
                  <a:close/>
                </a:path>
                <a:path w="221614" h="1387475">
                  <a:moveTo>
                    <a:pt x="202704" y="1364500"/>
                  </a:moveTo>
                  <a:lnTo>
                    <a:pt x="195694" y="1365110"/>
                  </a:lnTo>
                  <a:lnTo>
                    <a:pt x="195694" y="1372489"/>
                  </a:lnTo>
                  <a:lnTo>
                    <a:pt x="202704" y="1371815"/>
                  </a:lnTo>
                  <a:lnTo>
                    <a:pt x="202704" y="1364500"/>
                  </a:lnTo>
                  <a:close/>
                </a:path>
                <a:path w="221614" h="1387475">
                  <a:moveTo>
                    <a:pt x="202704" y="1354569"/>
                  </a:moveTo>
                  <a:lnTo>
                    <a:pt x="195694" y="1355242"/>
                  </a:lnTo>
                  <a:lnTo>
                    <a:pt x="195694" y="1362544"/>
                  </a:lnTo>
                  <a:lnTo>
                    <a:pt x="202704" y="1361935"/>
                  </a:lnTo>
                  <a:lnTo>
                    <a:pt x="202704" y="1354569"/>
                  </a:lnTo>
                  <a:close/>
                </a:path>
                <a:path w="221614" h="1387475">
                  <a:moveTo>
                    <a:pt x="202704" y="1344993"/>
                  </a:moveTo>
                  <a:lnTo>
                    <a:pt x="195694" y="1345666"/>
                  </a:lnTo>
                  <a:lnTo>
                    <a:pt x="195694" y="1352689"/>
                  </a:lnTo>
                  <a:lnTo>
                    <a:pt x="202704" y="1352359"/>
                  </a:lnTo>
                  <a:lnTo>
                    <a:pt x="202704" y="1344993"/>
                  </a:lnTo>
                  <a:close/>
                </a:path>
                <a:path w="221614" h="1387475">
                  <a:moveTo>
                    <a:pt x="202704" y="1335125"/>
                  </a:moveTo>
                  <a:lnTo>
                    <a:pt x="195694" y="1335798"/>
                  </a:lnTo>
                  <a:lnTo>
                    <a:pt x="195694" y="1343101"/>
                  </a:lnTo>
                  <a:lnTo>
                    <a:pt x="202704" y="1342478"/>
                  </a:lnTo>
                  <a:lnTo>
                    <a:pt x="202704" y="1335125"/>
                  </a:lnTo>
                  <a:close/>
                </a:path>
                <a:path w="221614" h="1387475">
                  <a:moveTo>
                    <a:pt x="202704" y="1325549"/>
                  </a:moveTo>
                  <a:lnTo>
                    <a:pt x="195694" y="1325880"/>
                  </a:lnTo>
                  <a:lnTo>
                    <a:pt x="195694" y="1333246"/>
                  </a:lnTo>
                  <a:lnTo>
                    <a:pt x="202704" y="1333246"/>
                  </a:lnTo>
                  <a:lnTo>
                    <a:pt x="202704" y="1325549"/>
                  </a:lnTo>
                  <a:close/>
                </a:path>
                <a:path w="221614" h="1387475">
                  <a:moveTo>
                    <a:pt x="202704" y="1315681"/>
                  </a:moveTo>
                  <a:lnTo>
                    <a:pt x="195694" y="1316304"/>
                  </a:lnTo>
                  <a:lnTo>
                    <a:pt x="195694" y="1323670"/>
                  </a:lnTo>
                  <a:lnTo>
                    <a:pt x="202704" y="1323340"/>
                  </a:lnTo>
                  <a:lnTo>
                    <a:pt x="202704" y="1315681"/>
                  </a:lnTo>
                  <a:close/>
                </a:path>
                <a:path w="221614" h="1387475">
                  <a:moveTo>
                    <a:pt x="211975" y="1373403"/>
                  </a:moveTo>
                  <a:lnTo>
                    <a:pt x="204952" y="1374063"/>
                  </a:lnTo>
                  <a:lnTo>
                    <a:pt x="204952" y="1381379"/>
                  </a:lnTo>
                  <a:lnTo>
                    <a:pt x="211975" y="1380756"/>
                  </a:lnTo>
                  <a:lnTo>
                    <a:pt x="211975" y="1373403"/>
                  </a:lnTo>
                  <a:close/>
                </a:path>
                <a:path w="221614" h="1387475">
                  <a:moveTo>
                    <a:pt x="211975" y="1363522"/>
                  </a:moveTo>
                  <a:lnTo>
                    <a:pt x="204952" y="1364132"/>
                  </a:lnTo>
                  <a:lnTo>
                    <a:pt x="204952" y="1371485"/>
                  </a:lnTo>
                  <a:lnTo>
                    <a:pt x="211975" y="1370888"/>
                  </a:lnTo>
                  <a:lnTo>
                    <a:pt x="211975" y="1363522"/>
                  </a:lnTo>
                  <a:close/>
                </a:path>
                <a:path w="221614" h="1387475">
                  <a:moveTo>
                    <a:pt x="211975" y="1353947"/>
                  </a:moveTo>
                  <a:lnTo>
                    <a:pt x="204952" y="1354569"/>
                  </a:lnTo>
                  <a:lnTo>
                    <a:pt x="204952" y="1361935"/>
                  </a:lnTo>
                  <a:lnTo>
                    <a:pt x="211975" y="1361605"/>
                  </a:lnTo>
                  <a:lnTo>
                    <a:pt x="211975" y="1353947"/>
                  </a:lnTo>
                  <a:close/>
                </a:path>
                <a:path w="221614" h="1387475">
                  <a:moveTo>
                    <a:pt x="211975" y="1344396"/>
                  </a:moveTo>
                  <a:lnTo>
                    <a:pt x="204952" y="1344688"/>
                  </a:lnTo>
                  <a:lnTo>
                    <a:pt x="204952" y="1352359"/>
                  </a:lnTo>
                  <a:lnTo>
                    <a:pt x="211975" y="1351724"/>
                  </a:lnTo>
                  <a:lnTo>
                    <a:pt x="211975" y="1344396"/>
                  </a:lnTo>
                  <a:close/>
                </a:path>
                <a:path w="221614" h="1387475">
                  <a:moveTo>
                    <a:pt x="211975" y="1334820"/>
                  </a:moveTo>
                  <a:lnTo>
                    <a:pt x="204952" y="1335125"/>
                  </a:lnTo>
                  <a:lnTo>
                    <a:pt x="204952" y="1342478"/>
                  </a:lnTo>
                  <a:lnTo>
                    <a:pt x="211975" y="1342161"/>
                  </a:lnTo>
                  <a:lnTo>
                    <a:pt x="211975" y="1334820"/>
                  </a:lnTo>
                  <a:close/>
                </a:path>
                <a:path w="221614" h="1387475">
                  <a:moveTo>
                    <a:pt x="211975" y="1324940"/>
                  </a:moveTo>
                  <a:lnTo>
                    <a:pt x="204952" y="1325549"/>
                  </a:lnTo>
                  <a:lnTo>
                    <a:pt x="204952" y="1332928"/>
                  </a:lnTo>
                  <a:lnTo>
                    <a:pt x="211975" y="1332242"/>
                  </a:lnTo>
                  <a:lnTo>
                    <a:pt x="211975" y="1324940"/>
                  </a:lnTo>
                  <a:close/>
                </a:path>
                <a:path w="221614" h="1387475">
                  <a:moveTo>
                    <a:pt x="211975" y="1315364"/>
                  </a:moveTo>
                  <a:lnTo>
                    <a:pt x="204952" y="1315681"/>
                  </a:lnTo>
                  <a:lnTo>
                    <a:pt x="204952" y="1323035"/>
                  </a:lnTo>
                  <a:lnTo>
                    <a:pt x="211975" y="1322362"/>
                  </a:lnTo>
                  <a:lnTo>
                    <a:pt x="211975" y="1315364"/>
                  </a:lnTo>
                  <a:close/>
                </a:path>
                <a:path w="221614" h="1387475">
                  <a:moveTo>
                    <a:pt x="221526" y="1372476"/>
                  </a:moveTo>
                  <a:lnTo>
                    <a:pt x="214172" y="1373085"/>
                  </a:lnTo>
                  <a:lnTo>
                    <a:pt x="214172" y="1380756"/>
                  </a:lnTo>
                  <a:lnTo>
                    <a:pt x="221526" y="1379778"/>
                  </a:lnTo>
                  <a:lnTo>
                    <a:pt x="221526" y="1372476"/>
                  </a:lnTo>
                  <a:close/>
                </a:path>
                <a:path w="221614" h="1387475">
                  <a:moveTo>
                    <a:pt x="221526" y="1363205"/>
                  </a:moveTo>
                  <a:lnTo>
                    <a:pt x="214172" y="1363522"/>
                  </a:lnTo>
                  <a:lnTo>
                    <a:pt x="214172" y="1370888"/>
                  </a:lnTo>
                  <a:lnTo>
                    <a:pt x="221526" y="1370520"/>
                  </a:lnTo>
                  <a:lnTo>
                    <a:pt x="221526" y="1363205"/>
                  </a:lnTo>
                  <a:close/>
                </a:path>
                <a:path w="221614" h="1387475">
                  <a:moveTo>
                    <a:pt x="221526" y="1353324"/>
                  </a:moveTo>
                  <a:lnTo>
                    <a:pt x="214172" y="1353947"/>
                  </a:lnTo>
                  <a:lnTo>
                    <a:pt x="214172" y="1361313"/>
                  </a:lnTo>
                  <a:lnTo>
                    <a:pt x="221526" y="1360627"/>
                  </a:lnTo>
                  <a:lnTo>
                    <a:pt x="221526" y="1353324"/>
                  </a:lnTo>
                  <a:close/>
                </a:path>
                <a:path w="221614" h="1387475">
                  <a:moveTo>
                    <a:pt x="221526" y="1343787"/>
                  </a:moveTo>
                  <a:lnTo>
                    <a:pt x="214172" y="1344079"/>
                  </a:lnTo>
                  <a:lnTo>
                    <a:pt x="214172" y="1351381"/>
                  </a:lnTo>
                  <a:lnTo>
                    <a:pt x="221526" y="1351089"/>
                  </a:lnTo>
                  <a:lnTo>
                    <a:pt x="221526" y="1343787"/>
                  </a:lnTo>
                  <a:close/>
                </a:path>
                <a:path w="221614" h="1387475">
                  <a:moveTo>
                    <a:pt x="221526" y="1334198"/>
                  </a:moveTo>
                  <a:lnTo>
                    <a:pt x="214172" y="1334503"/>
                  </a:lnTo>
                  <a:lnTo>
                    <a:pt x="214172" y="1341805"/>
                  </a:lnTo>
                  <a:lnTo>
                    <a:pt x="221526" y="1341513"/>
                  </a:lnTo>
                  <a:lnTo>
                    <a:pt x="221526" y="1334198"/>
                  </a:lnTo>
                  <a:close/>
                </a:path>
                <a:path w="221614" h="1387475">
                  <a:moveTo>
                    <a:pt x="221526" y="1324279"/>
                  </a:moveTo>
                  <a:lnTo>
                    <a:pt x="214172" y="1324940"/>
                  </a:lnTo>
                  <a:lnTo>
                    <a:pt x="214172" y="1332242"/>
                  </a:lnTo>
                  <a:lnTo>
                    <a:pt x="221526" y="1331633"/>
                  </a:lnTo>
                  <a:lnTo>
                    <a:pt x="221526" y="1324279"/>
                  </a:lnTo>
                  <a:close/>
                </a:path>
                <a:path w="221614" h="1387475">
                  <a:moveTo>
                    <a:pt x="221526" y="1314729"/>
                  </a:moveTo>
                  <a:lnTo>
                    <a:pt x="214172" y="1315364"/>
                  </a:lnTo>
                  <a:lnTo>
                    <a:pt x="214172" y="1322362"/>
                  </a:lnTo>
                  <a:lnTo>
                    <a:pt x="221526" y="1322070"/>
                  </a:lnTo>
                  <a:lnTo>
                    <a:pt x="221526" y="13147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294898" y="1751164"/>
              <a:ext cx="133350" cy="73025"/>
            </a:xfrm>
            <a:custGeom>
              <a:avLst/>
              <a:gdLst/>
              <a:ahLst/>
              <a:cxnLst/>
              <a:rect l="l" t="t" r="r" b="b"/>
              <a:pathLst>
                <a:path w="133350" h="73025">
                  <a:moveTo>
                    <a:pt x="7366" y="59613"/>
                  </a:moveTo>
                  <a:lnTo>
                    <a:pt x="0" y="59613"/>
                  </a:lnTo>
                  <a:lnTo>
                    <a:pt x="0" y="66662"/>
                  </a:lnTo>
                  <a:lnTo>
                    <a:pt x="7366" y="67284"/>
                  </a:lnTo>
                  <a:lnTo>
                    <a:pt x="7366" y="59613"/>
                  </a:lnTo>
                  <a:close/>
                </a:path>
                <a:path w="133350" h="73025">
                  <a:moveTo>
                    <a:pt x="7366" y="50063"/>
                  </a:moveTo>
                  <a:lnTo>
                    <a:pt x="0" y="49428"/>
                  </a:lnTo>
                  <a:lnTo>
                    <a:pt x="0" y="57099"/>
                  </a:lnTo>
                  <a:lnTo>
                    <a:pt x="7366" y="57721"/>
                  </a:lnTo>
                  <a:lnTo>
                    <a:pt x="7366" y="50063"/>
                  </a:lnTo>
                  <a:close/>
                </a:path>
                <a:path w="133350" h="73025">
                  <a:moveTo>
                    <a:pt x="7366" y="39865"/>
                  </a:moveTo>
                  <a:lnTo>
                    <a:pt x="0" y="39573"/>
                  </a:lnTo>
                  <a:lnTo>
                    <a:pt x="0" y="47218"/>
                  </a:lnTo>
                  <a:lnTo>
                    <a:pt x="7366" y="47523"/>
                  </a:lnTo>
                  <a:lnTo>
                    <a:pt x="7366" y="39865"/>
                  </a:lnTo>
                  <a:close/>
                </a:path>
                <a:path w="133350" h="73025">
                  <a:moveTo>
                    <a:pt x="7366" y="30289"/>
                  </a:moveTo>
                  <a:lnTo>
                    <a:pt x="0" y="29679"/>
                  </a:lnTo>
                  <a:lnTo>
                    <a:pt x="0" y="37287"/>
                  </a:lnTo>
                  <a:lnTo>
                    <a:pt x="7366" y="37960"/>
                  </a:lnTo>
                  <a:lnTo>
                    <a:pt x="7366" y="30289"/>
                  </a:lnTo>
                  <a:close/>
                </a:path>
                <a:path w="133350" h="73025">
                  <a:moveTo>
                    <a:pt x="7366" y="20408"/>
                  </a:moveTo>
                  <a:lnTo>
                    <a:pt x="0" y="19761"/>
                  </a:lnTo>
                  <a:lnTo>
                    <a:pt x="0" y="27406"/>
                  </a:lnTo>
                  <a:lnTo>
                    <a:pt x="7366" y="27736"/>
                  </a:lnTo>
                  <a:lnTo>
                    <a:pt x="7366" y="20408"/>
                  </a:lnTo>
                  <a:close/>
                </a:path>
                <a:path w="133350" h="73025">
                  <a:moveTo>
                    <a:pt x="7366" y="10553"/>
                  </a:moveTo>
                  <a:lnTo>
                    <a:pt x="0" y="9880"/>
                  </a:lnTo>
                  <a:lnTo>
                    <a:pt x="0" y="17246"/>
                  </a:lnTo>
                  <a:lnTo>
                    <a:pt x="7366" y="17856"/>
                  </a:lnTo>
                  <a:lnTo>
                    <a:pt x="7366" y="10553"/>
                  </a:lnTo>
                  <a:close/>
                </a:path>
                <a:path w="133350" h="73025">
                  <a:moveTo>
                    <a:pt x="7366" y="635"/>
                  </a:moveTo>
                  <a:lnTo>
                    <a:pt x="0" y="0"/>
                  </a:lnTo>
                  <a:lnTo>
                    <a:pt x="0" y="7670"/>
                  </a:lnTo>
                  <a:lnTo>
                    <a:pt x="7366" y="7975"/>
                  </a:lnTo>
                  <a:lnTo>
                    <a:pt x="7366" y="635"/>
                  </a:lnTo>
                  <a:close/>
                </a:path>
                <a:path w="133350" h="73025">
                  <a:moveTo>
                    <a:pt x="16916" y="60591"/>
                  </a:moveTo>
                  <a:lnTo>
                    <a:pt x="9575" y="59982"/>
                  </a:lnTo>
                  <a:lnTo>
                    <a:pt x="9575" y="67589"/>
                  </a:lnTo>
                  <a:lnTo>
                    <a:pt x="16916" y="67945"/>
                  </a:lnTo>
                  <a:lnTo>
                    <a:pt x="16916" y="60591"/>
                  </a:lnTo>
                  <a:close/>
                </a:path>
                <a:path w="133350" h="73025">
                  <a:moveTo>
                    <a:pt x="16916" y="50723"/>
                  </a:moveTo>
                  <a:lnTo>
                    <a:pt x="9575" y="50063"/>
                  </a:lnTo>
                  <a:lnTo>
                    <a:pt x="9575" y="57721"/>
                  </a:lnTo>
                  <a:lnTo>
                    <a:pt x="16916" y="58026"/>
                  </a:lnTo>
                  <a:lnTo>
                    <a:pt x="16916" y="50723"/>
                  </a:lnTo>
                  <a:close/>
                </a:path>
                <a:path w="133350" h="73025">
                  <a:moveTo>
                    <a:pt x="16916" y="40830"/>
                  </a:moveTo>
                  <a:lnTo>
                    <a:pt x="9575" y="40170"/>
                  </a:lnTo>
                  <a:lnTo>
                    <a:pt x="9575" y="47853"/>
                  </a:lnTo>
                  <a:lnTo>
                    <a:pt x="16916" y="48145"/>
                  </a:lnTo>
                  <a:lnTo>
                    <a:pt x="16916" y="40830"/>
                  </a:lnTo>
                  <a:close/>
                </a:path>
                <a:path w="133350" h="73025">
                  <a:moveTo>
                    <a:pt x="16916" y="30924"/>
                  </a:moveTo>
                  <a:lnTo>
                    <a:pt x="9575" y="30302"/>
                  </a:lnTo>
                  <a:lnTo>
                    <a:pt x="9575" y="37973"/>
                  </a:lnTo>
                  <a:lnTo>
                    <a:pt x="16916" y="38277"/>
                  </a:lnTo>
                  <a:lnTo>
                    <a:pt x="16916" y="30924"/>
                  </a:lnTo>
                  <a:close/>
                </a:path>
                <a:path w="133350" h="73025">
                  <a:moveTo>
                    <a:pt x="16916" y="21056"/>
                  </a:moveTo>
                  <a:lnTo>
                    <a:pt x="9575" y="20408"/>
                  </a:lnTo>
                  <a:lnTo>
                    <a:pt x="9575" y="28079"/>
                  </a:lnTo>
                  <a:lnTo>
                    <a:pt x="16916" y="28702"/>
                  </a:lnTo>
                  <a:lnTo>
                    <a:pt x="16916" y="21056"/>
                  </a:lnTo>
                  <a:close/>
                </a:path>
                <a:path w="133350" h="73025">
                  <a:moveTo>
                    <a:pt x="16916" y="11163"/>
                  </a:moveTo>
                  <a:lnTo>
                    <a:pt x="9575" y="10553"/>
                  </a:lnTo>
                  <a:lnTo>
                    <a:pt x="9575" y="18161"/>
                  </a:lnTo>
                  <a:lnTo>
                    <a:pt x="16916" y="18516"/>
                  </a:lnTo>
                  <a:lnTo>
                    <a:pt x="16916" y="11163"/>
                  </a:lnTo>
                  <a:close/>
                </a:path>
                <a:path w="133350" h="73025">
                  <a:moveTo>
                    <a:pt x="16916" y="1270"/>
                  </a:moveTo>
                  <a:lnTo>
                    <a:pt x="9575" y="622"/>
                  </a:lnTo>
                  <a:lnTo>
                    <a:pt x="9575" y="8280"/>
                  </a:lnTo>
                  <a:lnTo>
                    <a:pt x="16916" y="8940"/>
                  </a:lnTo>
                  <a:lnTo>
                    <a:pt x="16916" y="1270"/>
                  </a:lnTo>
                  <a:close/>
                </a:path>
                <a:path w="133350" h="73025">
                  <a:moveTo>
                    <a:pt x="26797" y="61214"/>
                  </a:moveTo>
                  <a:lnTo>
                    <a:pt x="19138" y="60591"/>
                  </a:lnTo>
                  <a:lnTo>
                    <a:pt x="19138" y="68262"/>
                  </a:lnTo>
                  <a:lnTo>
                    <a:pt x="26797" y="68567"/>
                  </a:lnTo>
                  <a:lnTo>
                    <a:pt x="26797" y="61214"/>
                  </a:lnTo>
                  <a:close/>
                </a:path>
                <a:path w="133350" h="73025">
                  <a:moveTo>
                    <a:pt x="26797" y="51333"/>
                  </a:moveTo>
                  <a:lnTo>
                    <a:pt x="19138" y="50723"/>
                  </a:lnTo>
                  <a:lnTo>
                    <a:pt x="19138" y="58026"/>
                  </a:lnTo>
                  <a:lnTo>
                    <a:pt x="26797" y="58686"/>
                  </a:lnTo>
                  <a:lnTo>
                    <a:pt x="26797" y="51333"/>
                  </a:lnTo>
                  <a:close/>
                </a:path>
                <a:path w="133350" h="73025">
                  <a:moveTo>
                    <a:pt x="26797" y="41465"/>
                  </a:moveTo>
                  <a:lnTo>
                    <a:pt x="19138" y="40843"/>
                  </a:lnTo>
                  <a:lnTo>
                    <a:pt x="19138" y="48463"/>
                  </a:lnTo>
                  <a:lnTo>
                    <a:pt x="26797" y="48818"/>
                  </a:lnTo>
                  <a:lnTo>
                    <a:pt x="26797" y="41465"/>
                  </a:lnTo>
                  <a:close/>
                </a:path>
                <a:path w="133350" h="73025">
                  <a:moveTo>
                    <a:pt x="26797" y="31572"/>
                  </a:moveTo>
                  <a:lnTo>
                    <a:pt x="19138" y="30911"/>
                  </a:lnTo>
                  <a:lnTo>
                    <a:pt x="19138" y="38582"/>
                  </a:lnTo>
                  <a:lnTo>
                    <a:pt x="26797" y="39243"/>
                  </a:lnTo>
                  <a:lnTo>
                    <a:pt x="26797" y="31572"/>
                  </a:lnTo>
                  <a:close/>
                </a:path>
                <a:path w="133350" h="73025">
                  <a:moveTo>
                    <a:pt x="26797" y="22009"/>
                  </a:moveTo>
                  <a:lnTo>
                    <a:pt x="19138" y="21361"/>
                  </a:lnTo>
                  <a:lnTo>
                    <a:pt x="19138" y="28702"/>
                  </a:lnTo>
                  <a:lnTo>
                    <a:pt x="26797" y="29324"/>
                  </a:lnTo>
                  <a:lnTo>
                    <a:pt x="26797" y="22009"/>
                  </a:lnTo>
                  <a:close/>
                </a:path>
                <a:path w="133350" h="73025">
                  <a:moveTo>
                    <a:pt x="26797" y="11785"/>
                  </a:moveTo>
                  <a:lnTo>
                    <a:pt x="19138" y="11468"/>
                  </a:lnTo>
                  <a:lnTo>
                    <a:pt x="19138" y="18834"/>
                  </a:lnTo>
                  <a:lnTo>
                    <a:pt x="26797" y="19456"/>
                  </a:lnTo>
                  <a:lnTo>
                    <a:pt x="26797" y="11785"/>
                  </a:lnTo>
                  <a:close/>
                </a:path>
                <a:path w="133350" h="73025">
                  <a:moveTo>
                    <a:pt x="26797" y="2209"/>
                  </a:moveTo>
                  <a:lnTo>
                    <a:pt x="19138" y="1587"/>
                  </a:lnTo>
                  <a:lnTo>
                    <a:pt x="19138" y="8940"/>
                  </a:lnTo>
                  <a:lnTo>
                    <a:pt x="26797" y="9563"/>
                  </a:lnTo>
                  <a:lnTo>
                    <a:pt x="26797" y="2209"/>
                  </a:lnTo>
                  <a:close/>
                </a:path>
                <a:path w="133350" h="73025">
                  <a:moveTo>
                    <a:pt x="36068" y="61569"/>
                  </a:moveTo>
                  <a:lnTo>
                    <a:pt x="28702" y="61569"/>
                  </a:lnTo>
                  <a:lnTo>
                    <a:pt x="28702" y="68580"/>
                  </a:lnTo>
                  <a:lnTo>
                    <a:pt x="36068" y="69176"/>
                  </a:lnTo>
                  <a:lnTo>
                    <a:pt x="36068" y="61569"/>
                  </a:lnTo>
                  <a:close/>
                </a:path>
                <a:path w="133350" h="73025">
                  <a:moveTo>
                    <a:pt x="36068" y="51993"/>
                  </a:moveTo>
                  <a:lnTo>
                    <a:pt x="28702" y="51320"/>
                  </a:lnTo>
                  <a:lnTo>
                    <a:pt x="28702" y="59004"/>
                  </a:lnTo>
                  <a:lnTo>
                    <a:pt x="36068" y="59613"/>
                  </a:lnTo>
                  <a:lnTo>
                    <a:pt x="36068" y="51993"/>
                  </a:lnTo>
                  <a:close/>
                </a:path>
                <a:path w="133350" h="73025">
                  <a:moveTo>
                    <a:pt x="36068" y="42087"/>
                  </a:moveTo>
                  <a:lnTo>
                    <a:pt x="28702" y="41783"/>
                  </a:lnTo>
                  <a:lnTo>
                    <a:pt x="28702" y="48818"/>
                  </a:lnTo>
                  <a:lnTo>
                    <a:pt x="36068" y="49441"/>
                  </a:lnTo>
                  <a:lnTo>
                    <a:pt x="36068" y="42087"/>
                  </a:lnTo>
                  <a:close/>
                </a:path>
                <a:path w="133350" h="73025">
                  <a:moveTo>
                    <a:pt x="36068" y="32512"/>
                  </a:moveTo>
                  <a:lnTo>
                    <a:pt x="28702" y="31877"/>
                  </a:lnTo>
                  <a:lnTo>
                    <a:pt x="28702" y="39243"/>
                  </a:lnTo>
                  <a:lnTo>
                    <a:pt x="36068" y="39865"/>
                  </a:lnTo>
                  <a:lnTo>
                    <a:pt x="36068" y="32512"/>
                  </a:lnTo>
                  <a:close/>
                </a:path>
                <a:path w="133350" h="73025">
                  <a:moveTo>
                    <a:pt x="36068" y="22326"/>
                  </a:moveTo>
                  <a:lnTo>
                    <a:pt x="28702" y="22009"/>
                  </a:lnTo>
                  <a:lnTo>
                    <a:pt x="28702" y="29311"/>
                  </a:lnTo>
                  <a:lnTo>
                    <a:pt x="36068" y="29984"/>
                  </a:lnTo>
                  <a:lnTo>
                    <a:pt x="36068" y="22326"/>
                  </a:lnTo>
                  <a:close/>
                </a:path>
                <a:path w="133350" h="73025">
                  <a:moveTo>
                    <a:pt x="36068" y="12776"/>
                  </a:moveTo>
                  <a:lnTo>
                    <a:pt x="28702" y="12141"/>
                  </a:lnTo>
                  <a:lnTo>
                    <a:pt x="28702" y="19456"/>
                  </a:lnTo>
                  <a:lnTo>
                    <a:pt x="36068" y="20421"/>
                  </a:lnTo>
                  <a:lnTo>
                    <a:pt x="36068" y="12776"/>
                  </a:lnTo>
                  <a:close/>
                </a:path>
                <a:path w="133350" h="73025">
                  <a:moveTo>
                    <a:pt x="36068" y="2882"/>
                  </a:moveTo>
                  <a:lnTo>
                    <a:pt x="28702" y="2565"/>
                  </a:lnTo>
                  <a:lnTo>
                    <a:pt x="28702" y="9563"/>
                  </a:lnTo>
                  <a:lnTo>
                    <a:pt x="36068" y="10185"/>
                  </a:lnTo>
                  <a:lnTo>
                    <a:pt x="36068" y="2882"/>
                  </a:lnTo>
                  <a:close/>
                </a:path>
                <a:path w="133350" h="73025">
                  <a:moveTo>
                    <a:pt x="45618" y="62496"/>
                  </a:moveTo>
                  <a:lnTo>
                    <a:pt x="38265" y="61887"/>
                  </a:lnTo>
                  <a:lnTo>
                    <a:pt x="38265" y="69176"/>
                  </a:lnTo>
                  <a:lnTo>
                    <a:pt x="45618" y="69862"/>
                  </a:lnTo>
                  <a:lnTo>
                    <a:pt x="45618" y="62496"/>
                  </a:lnTo>
                  <a:close/>
                </a:path>
                <a:path w="133350" h="73025">
                  <a:moveTo>
                    <a:pt x="45618" y="52616"/>
                  </a:moveTo>
                  <a:lnTo>
                    <a:pt x="38265" y="52311"/>
                  </a:lnTo>
                  <a:lnTo>
                    <a:pt x="38265" y="59613"/>
                  </a:lnTo>
                  <a:lnTo>
                    <a:pt x="45618" y="59982"/>
                  </a:lnTo>
                  <a:lnTo>
                    <a:pt x="45618" y="52616"/>
                  </a:lnTo>
                  <a:close/>
                </a:path>
                <a:path w="133350" h="73025">
                  <a:moveTo>
                    <a:pt x="45618" y="42735"/>
                  </a:moveTo>
                  <a:lnTo>
                    <a:pt x="38265" y="42087"/>
                  </a:lnTo>
                  <a:lnTo>
                    <a:pt x="38265" y="49745"/>
                  </a:lnTo>
                  <a:lnTo>
                    <a:pt x="45618" y="50419"/>
                  </a:lnTo>
                  <a:lnTo>
                    <a:pt x="45618" y="42735"/>
                  </a:lnTo>
                  <a:close/>
                </a:path>
                <a:path w="133350" h="73025">
                  <a:moveTo>
                    <a:pt x="45618" y="32867"/>
                  </a:moveTo>
                  <a:lnTo>
                    <a:pt x="38265" y="32512"/>
                  </a:lnTo>
                  <a:lnTo>
                    <a:pt x="38265" y="39865"/>
                  </a:lnTo>
                  <a:lnTo>
                    <a:pt x="45618" y="40487"/>
                  </a:lnTo>
                  <a:lnTo>
                    <a:pt x="45618" y="32867"/>
                  </a:lnTo>
                  <a:close/>
                </a:path>
                <a:path w="133350" h="73025">
                  <a:moveTo>
                    <a:pt x="45618" y="23291"/>
                  </a:moveTo>
                  <a:lnTo>
                    <a:pt x="38265" y="22631"/>
                  </a:lnTo>
                  <a:lnTo>
                    <a:pt x="38265" y="29984"/>
                  </a:lnTo>
                  <a:lnTo>
                    <a:pt x="45618" y="30607"/>
                  </a:lnTo>
                  <a:lnTo>
                    <a:pt x="45618" y="23291"/>
                  </a:lnTo>
                  <a:close/>
                </a:path>
                <a:path w="133350" h="73025">
                  <a:moveTo>
                    <a:pt x="45618" y="13373"/>
                  </a:moveTo>
                  <a:lnTo>
                    <a:pt x="38265" y="13068"/>
                  </a:lnTo>
                  <a:lnTo>
                    <a:pt x="38265" y="20408"/>
                  </a:lnTo>
                  <a:lnTo>
                    <a:pt x="45618" y="20713"/>
                  </a:lnTo>
                  <a:lnTo>
                    <a:pt x="45618" y="13373"/>
                  </a:lnTo>
                  <a:close/>
                </a:path>
                <a:path w="133350" h="73025">
                  <a:moveTo>
                    <a:pt x="45618" y="3797"/>
                  </a:moveTo>
                  <a:lnTo>
                    <a:pt x="38265" y="2870"/>
                  </a:lnTo>
                  <a:lnTo>
                    <a:pt x="38265" y="10541"/>
                  </a:lnTo>
                  <a:lnTo>
                    <a:pt x="45618" y="11163"/>
                  </a:lnTo>
                  <a:lnTo>
                    <a:pt x="45618" y="3797"/>
                  </a:lnTo>
                  <a:close/>
                </a:path>
                <a:path w="133350" h="73025">
                  <a:moveTo>
                    <a:pt x="55194" y="63169"/>
                  </a:moveTo>
                  <a:lnTo>
                    <a:pt x="47840" y="62496"/>
                  </a:lnTo>
                  <a:lnTo>
                    <a:pt x="47840" y="70180"/>
                  </a:lnTo>
                  <a:lnTo>
                    <a:pt x="55194" y="70472"/>
                  </a:lnTo>
                  <a:lnTo>
                    <a:pt x="55194" y="63169"/>
                  </a:lnTo>
                  <a:close/>
                </a:path>
                <a:path w="133350" h="73025">
                  <a:moveTo>
                    <a:pt x="55194" y="53251"/>
                  </a:moveTo>
                  <a:lnTo>
                    <a:pt x="47840" y="52616"/>
                  </a:lnTo>
                  <a:lnTo>
                    <a:pt x="47840" y="59982"/>
                  </a:lnTo>
                  <a:lnTo>
                    <a:pt x="55194" y="60604"/>
                  </a:lnTo>
                  <a:lnTo>
                    <a:pt x="55194" y="53251"/>
                  </a:lnTo>
                  <a:close/>
                </a:path>
                <a:path w="133350" h="73025">
                  <a:moveTo>
                    <a:pt x="55194" y="43688"/>
                  </a:moveTo>
                  <a:lnTo>
                    <a:pt x="47840" y="43053"/>
                  </a:lnTo>
                  <a:lnTo>
                    <a:pt x="47840" y="50419"/>
                  </a:lnTo>
                  <a:lnTo>
                    <a:pt x="55194" y="50723"/>
                  </a:lnTo>
                  <a:lnTo>
                    <a:pt x="55194" y="43688"/>
                  </a:lnTo>
                  <a:close/>
                </a:path>
                <a:path w="133350" h="73025">
                  <a:moveTo>
                    <a:pt x="55194" y="33794"/>
                  </a:moveTo>
                  <a:lnTo>
                    <a:pt x="47840" y="33172"/>
                  </a:lnTo>
                  <a:lnTo>
                    <a:pt x="47840" y="40487"/>
                  </a:lnTo>
                  <a:lnTo>
                    <a:pt x="55194" y="41148"/>
                  </a:lnTo>
                  <a:lnTo>
                    <a:pt x="55194" y="33794"/>
                  </a:lnTo>
                  <a:close/>
                </a:path>
                <a:path w="133350" h="73025">
                  <a:moveTo>
                    <a:pt x="55194" y="23914"/>
                  </a:moveTo>
                  <a:lnTo>
                    <a:pt x="47840" y="23596"/>
                  </a:lnTo>
                  <a:lnTo>
                    <a:pt x="47840" y="30911"/>
                  </a:lnTo>
                  <a:lnTo>
                    <a:pt x="55194" y="31280"/>
                  </a:lnTo>
                  <a:lnTo>
                    <a:pt x="55194" y="23914"/>
                  </a:lnTo>
                  <a:close/>
                </a:path>
                <a:path w="133350" h="73025">
                  <a:moveTo>
                    <a:pt x="55194" y="14046"/>
                  </a:moveTo>
                  <a:lnTo>
                    <a:pt x="47840" y="13373"/>
                  </a:lnTo>
                  <a:lnTo>
                    <a:pt x="47840" y="21056"/>
                  </a:lnTo>
                  <a:lnTo>
                    <a:pt x="55194" y="21704"/>
                  </a:lnTo>
                  <a:lnTo>
                    <a:pt x="55194" y="14046"/>
                  </a:lnTo>
                  <a:close/>
                </a:path>
                <a:path w="133350" h="73025">
                  <a:moveTo>
                    <a:pt x="55194" y="4470"/>
                  </a:moveTo>
                  <a:lnTo>
                    <a:pt x="47840" y="3797"/>
                  </a:lnTo>
                  <a:lnTo>
                    <a:pt x="47840" y="11468"/>
                  </a:lnTo>
                  <a:lnTo>
                    <a:pt x="55194" y="11772"/>
                  </a:lnTo>
                  <a:lnTo>
                    <a:pt x="55194" y="4470"/>
                  </a:lnTo>
                  <a:close/>
                </a:path>
                <a:path w="133350" h="73025">
                  <a:moveTo>
                    <a:pt x="64414" y="63474"/>
                  </a:moveTo>
                  <a:lnTo>
                    <a:pt x="57099" y="63169"/>
                  </a:lnTo>
                  <a:lnTo>
                    <a:pt x="57099" y="70472"/>
                  </a:lnTo>
                  <a:lnTo>
                    <a:pt x="64414" y="70777"/>
                  </a:lnTo>
                  <a:lnTo>
                    <a:pt x="64414" y="63474"/>
                  </a:lnTo>
                  <a:close/>
                </a:path>
                <a:path w="133350" h="73025">
                  <a:moveTo>
                    <a:pt x="64414" y="53898"/>
                  </a:moveTo>
                  <a:lnTo>
                    <a:pt x="57099" y="53251"/>
                  </a:lnTo>
                  <a:lnTo>
                    <a:pt x="57099" y="60909"/>
                  </a:lnTo>
                  <a:lnTo>
                    <a:pt x="64414" y="61214"/>
                  </a:lnTo>
                  <a:lnTo>
                    <a:pt x="64414" y="53898"/>
                  </a:lnTo>
                  <a:close/>
                </a:path>
                <a:path w="133350" h="73025">
                  <a:moveTo>
                    <a:pt x="64414" y="44018"/>
                  </a:moveTo>
                  <a:lnTo>
                    <a:pt x="57099" y="43675"/>
                  </a:lnTo>
                  <a:lnTo>
                    <a:pt x="57099" y="51015"/>
                  </a:lnTo>
                  <a:lnTo>
                    <a:pt x="64414" y="51320"/>
                  </a:lnTo>
                  <a:lnTo>
                    <a:pt x="64414" y="44018"/>
                  </a:lnTo>
                  <a:close/>
                </a:path>
                <a:path w="133350" h="73025">
                  <a:moveTo>
                    <a:pt x="64414" y="34455"/>
                  </a:moveTo>
                  <a:lnTo>
                    <a:pt x="57099" y="33794"/>
                  </a:lnTo>
                  <a:lnTo>
                    <a:pt x="57099" y="41465"/>
                  </a:lnTo>
                  <a:lnTo>
                    <a:pt x="64414" y="41770"/>
                  </a:lnTo>
                  <a:lnTo>
                    <a:pt x="64414" y="34455"/>
                  </a:lnTo>
                  <a:close/>
                </a:path>
                <a:path w="133350" h="73025">
                  <a:moveTo>
                    <a:pt x="64414" y="24536"/>
                  </a:moveTo>
                  <a:lnTo>
                    <a:pt x="57099" y="23914"/>
                  </a:lnTo>
                  <a:lnTo>
                    <a:pt x="57099" y="31572"/>
                  </a:lnTo>
                  <a:lnTo>
                    <a:pt x="64414" y="32194"/>
                  </a:lnTo>
                  <a:lnTo>
                    <a:pt x="64414" y="24536"/>
                  </a:lnTo>
                  <a:close/>
                </a:path>
                <a:path w="133350" h="73025">
                  <a:moveTo>
                    <a:pt x="64414" y="14973"/>
                  </a:moveTo>
                  <a:lnTo>
                    <a:pt x="57099" y="14351"/>
                  </a:lnTo>
                  <a:lnTo>
                    <a:pt x="57099" y="22009"/>
                  </a:lnTo>
                  <a:lnTo>
                    <a:pt x="64414" y="22326"/>
                  </a:lnTo>
                  <a:lnTo>
                    <a:pt x="64414" y="14973"/>
                  </a:lnTo>
                  <a:close/>
                </a:path>
                <a:path w="133350" h="73025">
                  <a:moveTo>
                    <a:pt x="64414" y="5092"/>
                  </a:moveTo>
                  <a:lnTo>
                    <a:pt x="57099" y="4483"/>
                  </a:lnTo>
                  <a:lnTo>
                    <a:pt x="57099" y="11785"/>
                  </a:lnTo>
                  <a:lnTo>
                    <a:pt x="64414" y="12763"/>
                  </a:lnTo>
                  <a:lnTo>
                    <a:pt x="64414" y="5092"/>
                  </a:lnTo>
                  <a:close/>
                </a:path>
                <a:path w="133350" h="73025">
                  <a:moveTo>
                    <a:pt x="73672" y="64096"/>
                  </a:moveTo>
                  <a:lnTo>
                    <a:pt x="66662" y="63779"/>
                  </a:lnTo>
                  <a:lnTo>
                    <a:pt x="66662" y="71132"/>
                  </a:lnTo>
                  <a:lnTo>
                    <a:pt x="73672" y="71755"/>
                  </a:lnTo>
                  <a:lnTo>
                    <a:pt x="73672" y="64096"/>
                  </a:lnTo>
                  <a:close/>
                </a:path>
                <a:path w="133350" h="73025">
                  <a:moveTo>
                    <a:pt x="73672" y="54216"/>
                  </a:moveTo>
                  <a:lnTo>
                    <a:pt x="66662" y="54216"/>
                  </a:lnTo>
                  <a:lnTo>
                    <a:pt x="66662" y="61569"/>
                  </a:lnTo>
                  <a:lnTo>
                    <a:pt x="73672" y="61887"/>
                  </a:lnTo>
                  <a:lnTo>
                    <a:pt x="73672" y="54216"/>
                  </a:lnTo>
                  <a:close/>
                </a:path>
                <a:path w="133350" h="73025">
                  <a:moveTo>
                    <a:pt x="73672" y="44970"/>
                  </a:moveTo>
                  <a:lnTo>
                    <a:pt x="66662" y="44348"/>
                  </a:lnTo>
                  <a:lnTo>
                    <a:pt x="66662" y="51650"/>
                  </a:lnTo>
                  <a:lnTo>
                    <a:pt x="73672" y="52311"/>
                  </a:lnTo>
                  <a:lnTo>
                    <a:pt x="73672" y="44970"/>
                  </a:lnTo>
                  <a:close/>
                </a:path>
                <a:path w="133350" h="73025">
                  <a:moveTo>
                    <a:pt x="73672" y="35077"/>
                  </a:moveTo>
                  <a:lnTo>
                    <a:pt x="66662" y="34772"/>
                  </a:lnTo>
                  <a:lnTo>
                    <a:pt x="66662" y="41770"/>
                  </a:lnTo>
                  <a:lnTo>
                    <a:pt x="73672" y="42430"/>
                  </a:lnTo>
                  <a:lnTo>
                    <a:pt x="73672" y="35077"/>
                  </a:lnTo>
                  <a:close/>
                </a:path>
                <a:path w="133350" h="73025">
                  <a:moveTo>
                    <a:pt x="73672" y="25514"/>
                  </a:moveTo>
                  <a:lnTo>
                    <a:pt x="66662" y="24892"/>
                  </a:lnTo>
                  <a:lnTo>
                    <a:pt x="66662" y="32194"/>
                  </a:lnTo>
                  <a:lnTo>
                    <a:pt x="73672" y="32867"/>
                  </a:lnTo>
                  <a:lnTo>
                    <a:pt x="73672" y="25514"/>
                  </a:lnTo>
                  <a:close/>
                </a:path>
                <a:path w="133350" h="73025">
                  <a:moveTo>
                    <a:pt x="73672" y="15646"/>
                  </a:moveTo>
                  <a:lnTo>
                    <a:pt x="66662" y="14960"/>
                  </a:lnTo>
                  <a:lnTo>
                    <a:pt x="66662" y="22326"/>
                  </a:lnTo>
                  <a:lnTo>
                    <a:pt x="73672" y="22948"/>
                  </a:lnTo>
                  <a:lnTo>
                    <a:pt x="73672" y="15646"/>
                  </a:lnTo>
                  <a:close/>
                </a:path>
                <a:path w="133350" h="73025">
                  <a:moveTo>
                    <a:pt x="73672" y="6070"/>
                  </a:moveTo>
                  <a:lnTo>
                    <a:pt x="66662" y="5397"/>
                  </a:lnTo>
                  <a:lnTo>
                    <a:pt x="66662" y="12763"/>
                  </a:lnTo>
                  <a:lnTo>
                    <a:pt x="73672" y="13373"/>
                  </a:lnTo>
                  <a:lnTo>
                    <a:pt x="73672" y="6070"/>
                  </a:lnTo>
                  <a:close/>
                </a:path>
                <a:path w="133350" h="73025">
                  <a:moveTo>
                    <a:pt x="82931" y="65074"/>
                  </a:moveTo>
                  <a:lnTo>
                    <a:pt x="75933" y="64401"/>
                  </a:lnTo>
                  <a:lnTo>
                    <a:pt x="75933" y="71767"/>
                  </a:lnTo>
                  <a:lnTo>
                    <a:pt x="82931" y="72072"/>
                  </a:lnTo>
                  <a:lnTo>
                    <a:pt x="82931" y="65074"/>
                  </a:lnTo>
                  <a:close/>
                </a:path>
                <a:path w="133350" h="73025">
                  <a:moveTo>
                    <a:pt x="82931" y="55194"/>
                  </a:moveTo>
                  <a:lnTo>
                    <a:pt x="75933" y="54521"/>
                  </a:lnTo>
                  <a:lnTo>
                    <a:pt x="75933" y="61887"/>
                  </a:lnTo>
                  <a:lnTo>
                    <a:pt x="82931" y="62496"/>
                  </a:lnTo>
                  <a:lnTo>
                    <a:pt x="82931" y="55194"/>
                  </a:lnTo>
                  <a:close/>
                </a:path>
                <a:path w="133350" h="73025">
                  <a:moveTo>
                    <a:pt x="82931" y="45275"/>
                  </a:moveTo>
                  <a:lnTo>
                    <a:pt x="75933" y="44958"/>
                  </a:lnTo>
                  <a:lnTo>
                    <a:pt x="75933" y="52311"/>
                  </a:lnTo>
                  <a:lnTo>
                    <a:pt x="82931" y="52616"/>
                  </a:lnTo>
                  <a:lnTo>
                    <a:pt x="82931" y="45275"/>
                  </a:lnTo>
                  <a:close/>
                </a:path>
                <a:path w="133350" h="73025">
                  <a:moveTo>
                    <a:pt x="82931" y="35699"/>
                  </a:moveTo>
                  <a:lnTo>
                    <a:pt x="75933" y="35090"/>
                  </a:lnTo>
                  <a:lnTo>
                    <a:pt x="75933" y="42735"/>
                  </a:lnTo>
                  <a:lnTo>
                    <a:pt x="82931" y="43053"/>
                  </a:lnTo>
                  <a:lnTo>
                    <a:pt x="82931" y="35699"/>
                  </a:lnTo>
                  <a:close/>
                </a:path>
                <a:path w="133350" h="73025">
                  <a:moveTo>
                    <a:pt x="82931" y="25819"/>
                  </a:moveTo>
                  <a:lnTo>
                    <a:pt x="75933" y="25501"/>
                  </a:lnTo>
                  <a:lnTo>
                    <a:pt x="75933" y="32867"/>
                  </a:lnTo>
                  <a:lnTo>
                    <a:pt x="82931" y="33489"/>
                  </a:lnTo>
                  <a:lnTo>
                    <a:pt x="82931" y="25819"/>
                  </a:lnTo>
                  <a:close/>
                </a:path>
                <a:path w="133350" h="73025">
                  <a:moveTo>
                    <a:pt x="82931" y="16560"/>
                  </a:moveTo>
                  <a:lnTo>
                    <a:pt x="75933" y="15951"/>
                  </a:lnTo>
                  <a:lnTo>
                    <a:pt x="75933" y="23291"/>
                  </a:lnTo>
                  <a:lnTo>
                    <a:pt x="82931" y="23914"/>
                  </a:lnTo>
                  <a:lnTo>
                    <a:pt x="82931" y="16560"/>
                  </a:lnTo>
                  <a:close/>
                </a:path>
                <a:path w="133350" h="73025">
                  <a:moveTo>
                    <a:pt x="82931" y="6692"/>
                  </a:moveTo>
                  <a:lnTo>
                    <a:pt x="75933" y="6070"/>
                  </a:lnTo>
                  <a:lnTo>
                    <a:pt x="75933" y="13373"/>
                  </a:lnTo>
                  <a:lnTo>
                    <a:pt x="82931" y="14046"/>
                  </a:lnTo>
                  <a:lnTo>
                    <a:pt x="82931" y="6692"/>
                  </a:lnTo>
                  <a:close/>
                </a:path>
                <a:path w="133350" h="73025">
                  <a:moveTo>
                    <a:pt x="92494" y="65379"/>
                  </a:moveTo>
                  <a:lnTo>
                    <a:pt x="85140" y="65062"/>
                  </a:lnTo>
                  <a:lnTo>
                    <a:pt x="85140" y="72072"/>
                  </a:lnTo>
                  <a:lnTo>
                    <a:pt x="92494" y="72732"/>
                  </a:lnTo>
                  <a:lnTo>
                    <a:pt x="92494" y="65379"/>
                  </a:lnTo>
                  <a:close/>
                </a:path>
                <a:path w="133350" h="73025">
                  <a:moveTo>
                    <a:pt x="92494" y="55816"/>
                  </a:moveTo>
                  <a:lnTo>
                    <a:pt x="85140" y="55194"/>
                  </a:lnTo>
                  <a:lnTo>
                    <a:pt x="85140" y="62496"/>
                  </a:lnTo>
                  <a:lnTo>
                    <a:pt x="92494" y="63169"/>
                  </a:lnTo>
                  <a:lnTo>
                    <a:pt x="92494" y="55816"/>
                  </a:lnTo>
                  <a:close/>
                </a:path>
                <a:path w="133350" h="73025">
                  <a:moveTo>
                    <a:pt x="92494" y="45923"/>
                  </a:moveTo>
                  <a:lnTo>
                    <a:pt x="85140" y="45618"/>
                  </a:lnTo>
                  <a:lnTo>
                    <a:pt x="85140" y="52933"/>
                  </a:lnTo>
                  <a:lnTo>
                    <a:pt x="92494" y="53251"/>
                  </a:lnTo>
                  <a:lnTo>
                    <a:pt x="92494" y="45923"/>
                  </a:lnTo>
                  <a:close/>
                </a:path>
                <a:path w="133350" h="73025">
                  <a:moveTo>
                    <a:pt x="92494" y="36360"/>
                  </a:moveTo>
                  <a:lnTo>
                    <a:pt x="85140" y="36055"/>
                  </a:lnTo>
                  <a:lnTo>
                    <a:pt x="85140" y="43370"/>
                  </a:lnTo>
                  <a:lnTo>
                    <a:pt x="92494" y="43675"/>
                  </a:lnTo>
                  <a:lnTo>
                    <a:pt x="92494" y="36360"/>
                  </a:lnTo>
                  <a:close/>
                </a:path>
                <a:path w="133350" h="73025">
                  <a:moveTo>
                    <a:pt x="92494" y="26809"/>
                  </a:moveTo>
                  <a:lnTo>
                    <a:pt x="85140" y="26136"/>
                  </a:lnTo>
                  <a:lnTo>
                    <a:pt x="85140" y="33489"/>
                  </a:lnTo>
                  <a:lnTo>
                    <a:pt x="92494" y="34112"/>
                  </a:lnTo>
                  <a:lnTo>
                    <a:pt x="92494" y="26809"/>
                  </a:lnTo>
                  <a:close/>
                </a:path>
                <a:path w="133350" h="73025">
                  <a:moveTo>
                    <a:pt x="92494" y="16903"/>
                  </a:moveTo>
                  <a:lnTo>
                    <a:pt x="85140" y="16548"/>
                  </a:lnTo>
                  <a:lnTo>
                    <a:pt x="85140" y="23914"/>
                  </a:lnTo>
                  <a:lnTo>
                    <a:pt x="92494" y="24231"/>
                  </a:lnTo>
                  <a:lnTo>
                    <a:pt x="92494" y="16903"/>
                  </a:lnTo>
                  <a:close/>
                </a:path>
                <a:path w="133350" h="73025">
                  <a:moveTo>
                    <a:pt x="92494" y="7670"/>
                  </a:moveTo>
                  <a:lnTo>
                    <a:pt x="85140" y="6680"/>
                  </a:lnTo>
                  <a:lnTo>
                    <a:pt x="85140" y="14351"/>
                  </a:lnTo>
                  <a:lnTo>
                    <a:pt x="92494" y="14973"/>
                  </a:lnTo>
                  <a:lnTo>
                    <a:pt x="92494" y="7670"/>
                  </a:lnTo>
                  <a:close/>
                </a:path>
                <a:path w="133350" h="73025">
                  <a:moveTo>
                    <a:pt x="133337" y="7721"/>
                  </a:moveTo>
                  <a:lnTo>
                    <a:pt x="125996" y="7112"/>
                  </a:lnTo>
                  <a:lnTo>
                    <a:pt x="125996" y="14770"/>
                  </a:lnTo>
                  <a:lnTo>
                    <a:pt x="133337" y="15087"/>
                  </a:lnTo>
                  <a:lnTo>
                    <a:pt x="133337" y="77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121698" y="1758276"/>
              <a:ext cx="1391920" cy="146685"/>
            </a:xfrm>
            <a:custGeom>
              <a:avLst/>
              <a:gdLst/>
              <a:ahLst/>
              <a:cxnLst/>
              <a:rect l="l" t="t" r="r" b="b"/>
              <a:pathLst>
                <a:path w="1391920" h="146685">
                  <a:moveTo>
                    <a:pt x="76568" y="18821"/>
                  </a:moveTo>
                  <a:lnTo>
                    <a:pt x="0" y="14630"/>
                  </a:lnTo>
                  <a:lnTo>
                    <a:pt x="0" y="144551"/>
                  </a:lnTo>
                  <a:lnTo>
                    <a:pt x="76568" y="146646"/>
                  </a:lnTo>
                  <a:lnTo>
                    <a:pt x="76568" y="18821"/>
                  </a:lnTo>
                  <a:close/>
                </a:path>
                <a:path w="1391920" h="146685">
                  <a:moveTo>
                    <a:pt x="1306537" y="59626"/>
                  </a:moveTo>
                  <a:lnTo>
                    <a:pt x="1299197" y="59626"/>
                  </a:lnTo>
                  <a:lnTo>
                    <a:pt x="1299197" y="66662"/>
                  </a:lnTo>
                  <a:lnTo>
                    <a:pt x="1306537" y="67284"/>
                  </a:lnTo>
                  <a:lnTo>
                    <a:pt x="1306537" y="59626"/>
                  </a:lnTo>
                  <a:close/>
                </a:path>
                <a:path w="1391920" h="146685">
                  <a:moveTo>
                    <a:pt x="1306537" y="50076"/>
                  </a:moveTo>
                  <a:lnTo>
                    <a:pt x="1299197" y="49428"/>
                  </a:lnTo>
                  <a:lnTo>
                    <a:pt x="1299197" y="57111"/>
                  </a:lnTo>
                  <a:lnTo>
                    <a:pt x="1306537" y="57721"/>
                  </a:lnTo>
                  <a:lnTo>
                    <a:pt x="1306537" y="50076"/>
                  </a:lnTo>
                  <a:close/>
                </a:path>
                <a:path w="1391920" h="146685">
                  <a:moveTo>
                    <a:pt x="1306537" y="39865"/>
                  </a:moveTo>
                  <a:lnTo>
                    <a:pt x="1299197" y="39535"/>
                  </a:lnTo>
                  <a:lnTo>
                    <a:pt x="1299197" y="47218"/>
                  </a:lnTo>
                  <a:lnTo>
                    <a:pt x="1306537" y="47523"/>
                  </a:lnTo>
                  <a:lnTo>
                    <a:pt x="1306537" y="39865"/>
                  </a:lnTo>
                  <a:close/>
                </a:path>
                <a:path w="1391920" h="146685">
                  <a:moveTo>
                    <a:pt x="1306537" y="30302"/>
                  </a:moveTo>
                  <a:lnTo>
                    <a:pt x="1299197" y="29679"/>
                  </a:lnTo>
                  <a:lnTo>
                    <a:pt x="1299197" y="37299"/>
                  </a:lnTo>
                  <a:lnTo>
                    <a:pt x="1306537" y="37960"/>
                  </a:lnTo>
                  <a:lnTo>
                    <a:pt x="1306537" y="30302"/>
                  </a:lnTo>
                  <a:close/>
                </a:path>
                <a:path w="1391920" h="146685">
                  <a:moveTo>
                    <a:pt x="1306537" y="20421"/>
                  </a:moveTo>
                  <a:lnTo>
                    <a:pt x="1299197" y="19761"/>
                  </a:lnTo>
                  <a:lnTo>
                    <a:pt x="1299197" y="27419"/>
                  </a:lnTo>
                  <a:lnTo>
                    <a:pt x="1306537" y="27736"/>
                  </a:lnTo>
                  <a:lnTo>
                    <a:pt x="1306537" y="20421"/>
                  </a:lnTo>
                  <a:close/>
                </a:path>
                <a:path w="1391920" h="146685">
                  <a:moveTo>
                    <a:pt x="1306537" y="10541"/>
                  </a:moveTo>
                  <a:lnTo>
                    <a:pt x="1299197" y="9880"/>
                  </a:lnTo>
                  <a:lnTo>
                    <a:pt x="1299197" y="17221"/>
                  </a:lnTo>
                  <a:lnTo>
                    <a:pt x="1306537" y="17856"/>
                  </a:lnTo>
                  <a:lnTo>
                    <a:pt x="1306537" y="10541"/>
                  </a:lnTo>
                  <a:close/>
                </a:path>
                <a:path w="1391920" h="146685">
                  <a:moveTo>
                    <a:pt x="1306537" y="609"/>
                  </a:moveTo>
                  <a:lnTo>
                    <a:pt x="1299197" y="0"/>
                  </a:lnTo>
                  <a:lnTo>
                    <a:pt x="1299197" y="7658"/>
                  </a:lnTo>
                  <a:lnTo>
                    <a:pt x="1306537" y="7975"/>
                  </a:lnTo>
                  <a:lnTo>
                    <a:pt x="1306537" y="609"/>
                  </a:lnTo>
                  <a:close/>
                </a:path>
                <a:path w="1391920" h="146685">
                  <a:moveTo>
                    <a:pt x="1316126" y="60591"/>
                  </a:moveTo>
                  <a:lnTo>
                    <a:pt x="1308760" y="59994"/>
                  </a:lnTo>
                  <a:lnTo>
                    <a:pt x="1308760" y="67602"/>
                  </a:lnTo>
                  <a:lnTo>
                    <a:pt x="1316126" y="67945"/>
                  </a:lnTo>
                  <a:lnTo>
                    <a:pt x="1316126" y="60591"/>
                  </a:lnTo>
                  <a:close/>
                </a:path>
                <a:path w="1391920" h="146685">
                  <a:moveTo>
                    <a:pt x="1316126" y="50723"/>
                  </a:moveTo>
                  <a:lnTo>
                    <a:pt x="1308760" y="50076"/>
                  </a:lnTo>
                  <a:lnTo>
                    <a:pt x="1308760" y="57721"/>
                  </a:lnTo>
                  <a:lnTo>
                    <a:pt x="1316126" y="58026"/>
                  </a:lnTo>
                  <a:lnTo>
                    <a:pt x="1316126" y="50723"/>
                  </a:lnTo>
                  <a:close/>
                </a:path>
                <a:path w="1391920" h="146685">
                  <a:moveTo>
                    <a:pt x="1316126" y="40830"/>
                  </a:moveTo>
                  <a:lnTo>
                    <a:pt x="1308760" y="40182"/>
                  </a:lnTo>
                  <a:lnTo>
                    <a:pt x="1308760" y="47840"/>
                  </a:lnTo>
                  <a:lnTo>
                    <a:pt x="1316126" y="48133"/>
                  </a:lnTo>
                  <a:lnTo>
                    <a:pt x="1316126" y="40830"/>
                  </a:lnTo>
                  <a:close/>
                </a:path>
                <a:path w="1391920" h="146685">
                  <a:moveTo>
                    <a:pt x="1316126" y="30911"/>
                  </a:moveTo>
                  <a:lnTo>
                    <a:pt x="1308760" y="30302"/>
                  </a:lnTo>
                  <a:lnTo>
                    <a:pt x="1308760" y="37960"/>
                  </a:lnTo>
                  <a:lnTo>
                    <a:pt x="1316126" y="38265"/>
                  </a:lnTo>
                  <a:lnTo>
                    <a:pt x="1316126" y="30911"/>
                  </a:lnTo>
                  <a:close/>
                </a:path>
                <a:path w="1391920" h="146685">
                  <a:moveTo>
                    <a:pt x="1316126" y="21043"/>
                  </a:moveTo>
                  <a:lnTo>
                    <a:pt x="1308760" y="20421"/>
                  </a:lnTo>
                  <a:lnTo>
                    <a:pt x="1308760" y="28092"/>
                  </a:lnTo>
                  <a:lnTo>
                    <a:pt x="1316126" y="28702"/>
                  </a:lnTo>
                  <a:lnTo>
                    <a:pt x="1316126" y="21043"/>
                  </a:lnTo>
                  <a:close/>
                </a:path>
                <a:path w="1391920" h="146685">
                  <a:moveTo>
                    <a:pt x="1316126" y="11163"/>
                  </a:moveTo>
                  <a:lnTo>
                    <a:pt x="1308760" y="10541"/>
                  </a:lnTo>
                  <a:lnTo>
                    <a:pt x="1308760" y="18173"/>
                  </a:lnTo>
                  <a:lnTo>
                    <a:pt x="1316126" y="18516"/>
                  </a:lnTo>
                  <a:lnTo>
                    <a:pt x="1316126" y="11163"/>
                  </a:lnTo>
                  <a:close/>
                </a:path>
                <a:path w="1391920" h="146685">
                  <a:moveTo>
                    <a:pt x="1316126" y="1282"/>
                  </a:moveTo>
                  <a:lnTo>
                    <a:pt x="1308760" y="609"/>
                  </a:lnTo>
                  <a:lnTo>
                    <a:pt x="1308760" y="8293"/>
                  </a:lnTo>
                  <a:lnTo>
                    <a:pt x="1316126" y="8928"/>
                  </a:lnTo>
                  <a:lnTo>
                    <a:pt x="1316126" y="1282"/>
                  </a:lnTo>
                  <a:close/>
                </a:path>
                <a:path w="1391920" h="146685">
                  <a:moveTo>
                    <a:pt x="1325981" y="61226"/>
                  </a:moveTo>
                  <a:lnTo>
                    <a:pt x="1318310" y="60591"/>
                  </a:lnTo>
                  <a:lnTo>
                    <a:pt x="1318310" y="68262"/>
                  </a:lnTo>
                  <a:lnTo>
                    <a:pt x="1325981" y="68554"/>
                  </a:lnTo>
                  <a:lnTo>
                    <a:pt x="1325981" y="61226"/>
                  </a:lnTo>
                  <a:close/>
                </a:path>
                <a:path w="1391920" h="146685">
                  <a:moveTo>
                    <a:pt x="1325981" y="51333"/>
                  </a:moveTo>
                  <a:lnTo>
                    <a:pt x="1318310" y="50723"/>
                  </a:lnTo>
                  <a:lnTo>
                    <a:pt x="1318310" y="58026"/>
                  </a:lnTo>
                  <a:lnTo>
                    <a:pt x="1325981" y="58699"/>
                  </a:lnTo>
                  <a:lnTo>
                    <a:pt x="1325981" y="51333"/>
                  </a:lnTo>
                  <a:close/>
                </a:path>
                <a:path w="1391920" h="146685">
                  <a:moveTo>
                    <a:pt x="1325981" y="41452"/>
                  </a:moveTo>
                  <a:lnTo>
                    <a:pt x="1318310" y="40830"/>
                  </a:lnTo>
                  <a:lnTo>
                    <a:pt x="1318310" y="48463"/>
                  </a:lnTo>
                  <a:lnTo>
                    <a:pt x="1325981" y="48818"/>
                  </a:lnTo>
                  <a:lnTo>
                    <a:pt x="1325981" y="41452"/>
                  </a:lnTo>
                  <a:close/>
                </a:path>
                <a:path w="1391920" h="146685">
                  <a:moveTo>
                    <a:pt x="1325981" y="31584"/>
                  </a:moveTo>
                  <a:lnTo>
                    <a:pt x="1318310" y="30911"/>
                  </a:lnTo>
                  <a:lnTo>
                    <a:pt x="1318310" y="38582"/>
                  </a:lnTo>
                  <a:lnTo>
                    <a:pt x="1325981" y="39243"/>
                  </a:lnTo>
                  <a:lnTo>
                    <a:pt x="1325981" y="31584"/>
                  </a:lnTo>
                  <a:close/>
                </a:path>
                <a:path w="1391920" h="146685">
                  <a:moveTo>
                    <a:pt x="1325981" y="22009"/>
                  </a:moveTo>
                  <a:lnTo>
                    <a:pt x="1318310" y="21348"/>
                  </a:lnTo>
                  <a:lnTo>
                    <a:pt x="1318310" y="28689"/>
                  </a:lnTo>
                  <a:lnTo>
                    <a:pt x="1325981" y="29311"/>
                  </a:lnTo>
                  <a:lnTo>
                    <a:pt x="1325981" y="22009"/>
                  </a:lnTo>
                  <a:close/>
                </a:path>
                <a:path w="1391920" h="146685">
                  <a:moveTo>
                    <a:pt x="1325981" y="11785"/>
                  </a:moveTo>
                  <a:lnTo>
                    <a:pt x="1318310" y="11468"/>
                  </a:lnTo>
                  <a:lnTo>
                    <a:pt x="1318310" y="18821"/>
                  </a:lnTo>
                  <a:lnTo>
                    <a:pt x="1325981" y="19456"/>
                  </a:lnTo>
                  <a:lnTo>
                    <a:pt x="1325981" y="11785"/>
                  </a:lnTo>
                  <a:close/>
                </a:path>
                <a:path w="1391920" h="146685">
                  <a:moveTo>
                    <a:pt x="1325981" y="2209"/>
                  </a:moveTo>
                  <a:lnTo>
                    <a:pt x="1318310" y="1587"/>
                  </a:lnTo>
                  <a:lnTo>
                    <a:pt x="1318310" y="8928"/>
                  </a:lnTo>
                  <a:lnTo>
                    <a:pt x="1325981" y="9563"/>
                  </a:lnTo>
                  <a:lnTo>
                    <a:pt x="1325981" y="2209"/>
                  </a:lnTo>
                  <a:close/>
                </a:path>
                <a:path w="1391920" h="146685">
                  <a:moveTo>
                    <a:pt x="1335239" y="61569"/>
                  </a:moveTo>
                  <a:lnTo>
                    <a:pt x="1327886" y="61569"/>
                  </a:lnTo>
                  <a:lnTo>
                    <a:pt x="1327886" y="68567"/>
                  </a:lnTo>
                  <a:lnTo>
                    <a:pt x="1335239" y="69189"/>
                  </a:lnTo>
                  <a:lnTo>
                    <a:pt x="1335239" y="61569"/>
                  </a:lnTo>
                  <a:close/>
                </a:path>
                <a:path w="1391920" h="146685">
                  <a:moveTo>
                    <a:pt x="1335239" y="51993"/>
                  </a:moveTo>
                  <a:lnTo>
                    <a:pt x="1327886" y="51333"/>
                  </a:lnTo>
                  <a:lnTo>
                    <a:pt x="1327886" y="58991"/>
                  </a:lnTo>
                  <a:lnTo>
                    <a:pt x="1335239" y="59613"/>
                  </a:lnTo>
                  <a:lnTo>
                    <a:pt x="1335239" y="51993"/>
                  </a:lnTo>
                  <a:close/>
                </a:path>
                <a:path w="1391920" h="146685">
                  <a:moveTo>
                    <a:pt x="1335239" y="42075"/>
                  </a:moveTo>
                  <a:lnTo>
                    <a:pt x="1327886" y="41783"/>
                  </a:lnTo>
                  <a:lnTo>
                    <a:pt x="1327886" y="48818"/>
                  </a:lnTo>
                  <a:lnTo>
                    <a:pt x="1335239" y="49428"/>
                  </a:lnTo>
                  <a:lnTo>
                    <a:pt x="1335239" y="42075"/>
                  </a:lnTo>
                  <a:close/>
                </a:path>
                <a:path w="1391920" h="146685">
                  <a:moveTo>
                    <a:pt x="1335239" y="32512"/>
                  </a:moveTo>
                  <a:lnTo>
                    <a:pt x="1327886" y="31889"/>
                  </a:lnTo>
                  <a:lnTo>
                    <a:pt x="1327886" y="39243"/>
                  </a:lnTo>
                  <a:lnTo>
                    <a:pt x="1335239" y="39865"/>
                  </a:lnTo>
                  <a:lnTo>
                    <a:pt x="1335239" y="32512"/>
                  </a:lnTo>
                  <a:close/>
                </a:path>
                <a:path w="1391920" h="146685">
                  <a:moveTo>
                    <a:pt x="1335239" y="22326"/>
                  </a:moveTo>
                  <a:lnTo>
                    <a:pt x="1327886" y="22021"/>
                  </a:lnTo>
                  <a:lnTo>
                    <a:pt x="1327886" y="29324"/>
                  </a:lnTo>
                  <a:lnTo>
                    <a:pt x="1335239" y="29984"/>
                  </a:lnTo>
                  <a:lnTo>
                    <a:pt x="1335239" y="22326"/>
                  </a:lnTo>
                  <a:close/>
                </a:path>
                <a:path w="1391920" h="146685">
                  <a:moveTo>
                    <a:pt x="1335239" y="12763"/>
                  </a:moveTo>
                  <a:lnTo>
                    <a:pt x="1327886" y="12128"/>
                  </a:lnTo>
                  <a:lnTo>
                    <a:pt x="1327886" y="19456"/>
                  </a:lnTo>
                  <a:lnTo>
                    <a:pt x="1335239" y="20421"/>
                  </a:lnTo>
                  <a:lnTo>
                    <a:pt x="1335239" y="12763"/>
                  </a:lnTo>
                  <a:close/>
                </a:path>
                <a:path w="1391920" h="146685">
                  <a:moveTo>
                    <a:pt x="1335239" y="2895"/>
                  </a:moveTo>
                  <a:lnTo>
                    <a:pt x="1327886" y="2578"/>
                  </a:lnTo>
                  <a:lnTo>
                    <a:pt x="1327886" y="9575"/>
                  </a:lnTo>
                  <a:lnTo>
                    <a:pt x="1335239" y="10198"/>
                  </a:lnTo>
                  <a:lnTo>
                    <a:pt x="1335239" y="2895"/>
                  </a:lnTo>
                  <a:close/>
                </a:path>
                <a:path w="1391920" h="146685">
                  <a:moveTo>
                    <a:pt x="1344828" y="62509"/>
                  </a:moveTo>
                  <a:lnTo>
                    <a:pt x="1337449" y="61887"/>
                  </a:lnTo>
                  <a:lnTo>
                    <a:pt x="1337449" y="69189"/>
                  </a:lnTo>
                  <a:lnTo>
                    <a:pt x="1344828" y="69850"/>
                  </a:lnTo>
                  <a:lnTo>
                    <a:pt x="1344828" y="62509"/>
                  </a:lnTo>
                  <a:close/>
                </a:path>
                <a:path w="1391920" h="146685">
                  <a:moveTo>
                    <a:pt x="1344828" y="52628"/>
                  </a:moveTo>
                  <a:lnTo>
                    <a:pt x="1337449" y="52311"/>
                  </a:lnTo>
                  <a:lnTo>
                    <a:pt x="1337449" y="59626"/>
                  </a:lnTo>
                  <a:lnTo>
                    <a:pt x="1344828" y="59994"/>
                  </a:lnTo>
                  <a:lnTo>
                    <a:pt x="1344828" y="52628"/>
                  </a:lnTo>
                  <a:close/>
                </a:path>
                <a:path w="1391920" h="146685">
                  <a:moveTo>
                    <a:pt x="1344828" y="42735"/>
                  </a:moveTo>
                  <a:lnTo>
                    <a:pt x="1337449" y="42075"/>
                  </a:lnTo>
                  <a:lnTo>
                    <a:pt x="1337449" y="49733"/>
                  </a:lnTo>
                  <a:lnTo>
                    <a:pt x="1344828" y="50406"/>
                  </a:lnTo>
                  <a:lnTo>
                    <a:pt x="1344828" y="42735"/>
                  </a:lnTo>
                  <a:close/>
                </a:path>
                <a:path w="1391920" h="146685">
                  <a:moveTo>
                    <a:pt x="1344828" y="32867"/>
                  </a:moveTo>
                  <a:lnTo>
                    <a:pt x="1337449" y="32512"/>
                  </a:lnTo>
                  <a:lnTo>
                    <a:pt x="1337449" y="39878"/>
                  </a:lnTo>
                  <a:lnTo>
                    <a:pt x="1344828" y="40500"/>
                  </a:lnTo>
                  <a:lnTo>
                    <a:pt x="1344828" y="32867"/>
                  </a:lnTo>
                  <a:close/>
                </a:path>
                <a:path w="1391920" h="146685">
                  <a:moveTo>
                    <a:pt x="1344828" y="23291"/>
                  </a:moveTo>
                  <a:lnTo>
                    <a:pt x="1337449" y="22618"/>
                  </a:lnTo>
                  <a:lnTo>
                    <a:pt x="1337449" y="29984"/>
                  </a:lnTo>
                  <a:lnTo>
                    <a:pt x="1344828" y="30607"/>
                  </a:lnTo>
                  <a:lnTo>
                    <a:pt x="1344828" y="23291"/>
                  </a:lnTo>
                  <a:close/>
                </a:path>
                <a:path w="1391920" h="146685">
                  <a:moveTo>
                    <a:pt x="1344828" y="13385"/>
                  </a:moveTo>
                  <a:lnTo>
                    <a:pt x="1337449" y="13055"/>
                  </a:lnTo>
                  <a:lnTo>
                    <a:pt x="1337449" y="20421"/>
                  </a:lnTo>
                  <a:lnTo>
                    <a:pt x="1344828" y="20726"/>
                  </a:lnTo>
                  <a:lnTo>
                    <a:pt x="1344828" y="13385"/>
                  </a:lnTo>
                  <a:close/>
                </a:path>
                <a:path w="1391920" h="146685">
                  <a:moveTo>
                    <a:pt x="1344828" y="3810"/>
                  </a:moveTo>
                  <a:lnTo>
                    <a:pt x="1337449" y="2882"/>
                  </a:lnTo>
                  <a:lnTo>
                    <a:pt x="1337449" y="10528"/>
                  </a:lnTo>
                  <a:lnTo>
                    <a:pt x="1344828" y="11150"/>
                  </a:lnTo>
                  <a:lnTo>
                    <a:pt x="1344828" y="3810"/>
                  </a:lnTo>
                  <a:close/>
                </a:path>
                <a:path w="1391920" h="146685">
                  <a:moveTo>
                    <a:pt x="1354378" y="63157"/>
                  </a:moveTo>
                  <a:lnTo>
                    <a:pt x="1347025" y="62509"/>
                  </a:lnTo>
                  <a:lnTo>
                    <a:pt x="1347025" y="70167"/>
                  </a:lnTo>
                  <a:lnTo>
                    <a:pt x="1354378" y="70485"/>
                  </a:lnTo>
                  <a:lnTo>
                    <a:pt x="1354378" y="63157"/>
                  </a:lnTo>
                  <a:close/>
                </a:path>
                <a:path w="1391920" h="146685">
                  <a:moveTo>
                    <a:pt x="1354378" y="53238"/>
                  </a:moveTo>
                  <a:lnTo>
                    <a:pt x="1347025" y="52628"/>
                  </a:lnTo>
                  <a:lnTo>
                    <a:pt x="1347025" y="59994"/>
                  </a:lnTo>
                  <a:lnTo>
                    <a:pt x="1354378" y="60604"/>
                  </a:lnTo>
                  <a:lnTo>
                    <a:pt x="1354378" y="53238"/>
                  </a:lnTo>
                  <a:close/>
                </a:path>
                <a:path w="1391920" h="146685">
                  <a:moveTo>
                    <a:pt x="1354378" y="43675"/>
                  </a:moveTo>
                  <a:lnTo>
                    <a:pt x="1347025" y="43040"/>
                  </a:lnTo>
                  <a:lnTo>
                    <a:pt x="1347025" y="50406"/>
                  </a:lnTo>
                  <a:lnTo>
                    <a:pt x="1354378" y="50711"/>
                  </a:lnTo>
                  <a:lnTo>
                    <a:pt x="1354378" y="43675"/>
                  </a:lnTo>
                  <a:close/>
                </a:path>
                <a:path w="1391920" h="146685">
                  <a:moveTo>
                    <a:pt x="1354378" y="33794"/>
                  </a:moveTo>
                  <a:lnTo>
                    <a:pt x="1347025" y="33185"/>
                  </a:lnTo>
                  <a:lnTo>
                    <a:pt x="1347025" y="40487"/>
                  </a:lnTo>
                  <a:lnTo>
                    <a:pt x="1354378" y="41135"/>
                  </a:lnTo>
                  <a:lnTo>
                    <a:pt x="1354378" y="33794"/>
                  </a:lnTo>
                  <a:close/>
                </a:path>
                <a:path w="1391920" h="146685">
                  <a:moveTo>
                    <a:pt x="1354378" y="23914"/>
                  </a:moveTo>
                  <a:lnTo>
                    <a:pt x="1347025" y="23609"/>
                  </a:lnTo>
                  <a:lnTo>
                    <a:pt x="1347025" y="30911"/>
                  </a:lnTo>
                  <a:lnTo>
                    <a:pt x="1354378" y="31280"/>
                  </a:lnTo>
                  <a:lnTo>
                    <a:pt x="1354378" y="23914"/>
                  </a:lnTo>
                  <a:close/>
                </a:path>
                <a:path w="1391920" h="146685">
                  <a:moveTo>
                    <a:pt x="1354378" y="14033"/>
                  </a:moveTo>
                  <a:lnTo>
                    <a:pt x="1347025" y="13373"/>
                  </a:lnTo>
                  <a:lnTo>
                    <a:pt x="1347025" y="21031"/>
                  </a:lnTo>
                  <a:lnTo>
                    <a:pt x="1354378" y="21691"/>
                  </a:lnTo>
                  <a:lnTo>
                    <a:pt x="1354378" y="14033"/>
                  </a:lnTo>
                  <a:close/>
                </a:path>
                <a:path w="1391920" h="146685">
                  <a:moveTo>
                    <a:pt x="1354378" y="4470"/>
                  </a:moveTo>
                  <a:lnTo>
                    <a:pt x="1347025" y="3810"/>
                  </a:lnTo>
                  <a:lnTo>
                    <a:pt x="1347025" y="11468"/>
                  </a:lnTo>
                  <a:lnTo>
                    <a:pt x="1354378" y="11772"/>
                  </a:lnTo>
                  <a:lnTo>
                    <a:pt x="1354378" y="4470"/>
                  </a:lnTo>
                  <a:close/>
                </a:path>
                <a:path w="1391920" h="146685">
                  <a:moveTo>
                    <a:pt x="1363586" y="63474"/>
                  </a:moveTo>
                  <a:lnTo>
                    <a:pt x="1356296" y="63157"/>
                  </a:lnTo>
                  <a:lnTo>
                    <a:pt x="1356296" y="70485"/>
                  </a:lnTo>
                  <a:lnTo>
                    <a:pt x="1363586" y="70789"/>
                  </a:lnTo>
                  <a:lnTo>
                    <a:pt x="1363586" y="63474"/>
                  </a:lnTo>
                  <a:close/>
                </a:path>
                <a:path w="1391920" h="146685">
                  <a:moveTo>
                    <a:pt x="1363586" y="53911"/>
                  </a:moveTo>
                  <a:lnTo>
                    <a:pt x="1356296" y="53238"/>
                  </a:lnTo>
                  <a:lnTo>
                    <a:pt x="1356296" y="60909"/>
                  </a:lnTo>
                  <a:lnTo>
                    <a:pt x="1363586" y="61226"/>
                  </a:lnTo>
                  <a:lnTo>
                    <a:pt x="1363586" y="53911"/>
                  </a:lnTo>
                  <a:close/>
                </a:path>
                <a:path w="1391920" h="146685">
                  <a:moveTo>
                    <a:pt x="1363586" y="44018"/>
                  </a:moveTo>
                  <a:lnTo>
                    <a:pt x="1356296" y="43675"/>
                  </a:lnTo>
                  <a:lnTo>
                    <a:pt x="1356296" y="51028"/>
                  </a:lnTo>
                  <a:lnTo>
                    <a:pt x="1363586" y="51333"/>
                  </a:lnTo>
                  <a:lnTo>
                    <a:pt x="1363586" y="44018"/>
                  </a:lnTo>
                  <a:close/>
                </a:path>
                <a:path w="1391920" h="146685">
                  <a:moveTo>
                    <a:pt x="1363586" y="34467"/>
                  </a:moveTo>
                  <a:lnTo>
                    <a:pt x="1356296" y="33794"/>
                  </a:lnTo>
                  <a:lnTo>
                    <a:pt x="1356296" y="41465"/>
                  </a:lnTo>
                  <a:lnTo>
                    <a:pt x="1363586" y="41783"/>
                  </a:lnTo>
                  <a:lnTo>
                    <a:pt x="1363586" y="34467"/>
                  </a:lnTo>
                  <a:close/>
                </a:path>
                <a:path w="1391920" h="146685">
                  <a:moveTo>
                    <a:pt x="1363586" y="24536"/>
                  </a:moveTo>
                  <a:lnTo>
                    <a:pt x="1356296" y="23914"/>
                  </a:lnTo>
                  <a:lnTo>
                    <a:pt x="1356296" y="31584"/>
                  </a:lnTo>
                  <a:lnTo>
                    <a:pt x="1363586" y="32207"/>
                  </a:lnTo>
                  <a:lnTo>
                    <a:pt x="1363586" y="24536"/>
                  </a:lnTo>
                  <a:close/>
                </a:path>
                <a:path w="1391920" h="146685">
                  <a:moveTo>
                    <a:pt x="1363586" y="14973"/>
                  </a:moveTo>
                  <a:lnTo>
                    <a:pt x="1356296" y="14351"/>
                  </a:lnTo>
                  <a:lnTo>
                    <a:pt x="1356296" y="22021"/>
                  </a:lnTo>
                  <a:lnTo>
                    <a:pt x="1363586" y="22326"/>
                  </a:lnTo>
                  <a:lnTo>
                    <a:pt x="1363586" y="14973"/>
                  </a:lnTo>
                  <a:close/>
                </a:path>
                <a:path w="1391920" h="146685">
                  <a:moveTo>
                    <a:pt x="1363586" y="5092"/>
                  </a:moveTo>
                  <a:lnTo>
                    <a:pt x="1356296" y="4470"/>
                  </a:lnTo>
                  <a:lnTo>
                    <a:pt x="1356296" y="11772"/>
                  </a:lnTo>
                  <a:lnTo>
                    <a:pt x="1363586" y="12750"/>
                  </a:lnTo>
                  <a:lnTo>
                    <a:pt x="1363586" y="5092"/>
                  </a:lnTo>
                  <a:close/>
                </a:path>
                <a:path w="1391920" h="146685">
                  <a:moveTo>
                    <a:pt x="1372844" y="64109"/>
                  </a:moveTo>
                  <a:lnTo>
                    <a:pt x="1365859" y="63779"/>
                  </a:lnTo>
                  <a:lnTo>
                    <a:pt x="1365859" y="71145"/>
                  </a:lnTo>
                  <a:lnTo>
                    <a:pt x="1372844" y="71755"/>
                  </a:lnTo>
                  <a:lnTo>
                    <a:pt x="1372844" y="64109"/>
                  </a:lnTo>
                  <a:close/>
                </a:path>
                <a:path w="1391920" h="146685">
                  <a:moveTo>
                    <a:pt x="1372844" y="54216"/>
                  </a:moveTo>
                  <a:lnTo>
                    <a:pt x="1365859" y="54216"/>
                  </a:lnTo>
                  <a:lnTo>
                    <a:pt x="1365859" y="61569"/>
                  </a:lnTo>
                  <a:lnTo>
                    <a:pt x="1372844" y="61887"/>
                  </a:lnTo>
                  <a:lnTo>
                    <a:pt x="1372844" y="54216"/>
                  </a:lnTo>
                  <a:close/>
                </a:path>
                <a:path w="1391920" h="146685">
                  <a:moveTo>
                    <a:pt x="1372844" y="44958"/>
                  </a:moveTo>
                  <a:lnTo>
                    <a:pt x="1365859" y="44348"/>
                  </a:lnTo>
                  <a:lnTo>
                    <a:pt x="1365859" y="51650"/>
                  </a:lnTo>
                  <a:lnTo>
                    <a:pt x="1372844" y="52311"/>
                  </a:lnTo>
                  <a:lnTo>
                    <a:pt x="1372844" y="44958"/>
                  </a:lnTo>
                  <a:close/>
                </a:path>
                <a:path w="1391920" h="146685">
                  <a:moveTo>
                    <a:pt x="1372844" y="35090"/>
                  </a:moveTo>
                  <a:lnTo>
                    <a:pt x="1365859" y="34772"/>
                  </a:lnTo>
                  <a:lnTo>
                    <a:pt x="1365859" y="41783"/>
                  </a:lnTo>
                  <a:lnTo>
                    <a:pt x="1372844" y="42430"/>
                  </a:lnTo>
                  <a:lnTo>
                    <a:pt x="1372844" y="35090"/>
                  </a:lnTo>
                  <a:close/>
                </a:path>
                <a:path w="1391920" h="146685">
                  <a:moveTo>
                    <a:pt x="1372844" y="25514"/>
                  </a:moveTo>
                  <a:lnTo>
                    <a:pt x="1365859" y="24904"/>
                  </a:lnTo>
                  <a:lnTo>
                    <a:pt x="1365859" y="32207"/>
                  </a:lnTo>
                  <a:lnTo>
                    <a:pt x="1372844" y="32867"/>
                  </a:lnTo>
                  <a:lnTo>
                    <a:pt x="1372844" y="25514"/>
                  </a:lnTo>
                  <a:close/>
                </a:path>
                <a:path w="1391920" h="146685">
                  <a:moveTo>
                    <a:pt x="1372844" y="15633"/>
                  </a:moveTo>
                  <a:lnTo>
                    <a:pt x="1365859" y="14960"/>
                  </a:lnTo>
                  <a:lnTo>
                    <a:pt x="1365859" y="22326"/>
                  </a:lnTo>
                  <a:lnTo>
                    <a:pt x="1372844" y="22948"/>
                  </a:lnTo>
                  <a:lnTo>
                    <a:pt x="1372844" y="15633"/>
                  </a:lnTo>
                  <a:close/>
                </a:path>
                <a:path w="1391920" h="146685">
                  <a:moveTo>
                    <a:pt x="1372844" y="6070"/>
                  </a:moveTo>
                  <a:lnTo>
                    <a:pt x="1365859" y="5397"/>
                  </a:lnTo>
                  <a:lnTo>
                    <a:pt x="1365859" y="12763"/>
                  </a:lnTo>
                  <a:lnTo>
                    <a:pt x="1372844" y="13385"/>
                  </a:lnTo>
                  <a:lnTo>
                    <a:pt x="1372844" y="6070"/>
                  </a:lnTo>
                  <a:close/>
                </a:path>
                <a:path w="1391920" h="146685">
                  <a:moveTo>
                    <a:pt x="1382115" y="65074"/>
                  </a:moveTo>
                  <a:lnTo>
                    <a:pt x="1375105" y="64401"/>
                  </a:lnTo>
                  <a:lnTo>
                    <a:pt x="1375105" y="71755"/>
                  </a:lnTo>
                  <a:lnTo>
                    <a:pt x="1382115" y="72085"/>
                  </a:lnTo>
                  <a:lnTo>
                    <a:pt x="1382115" y="65074"/>
                  </a:lnTo>
                  <a:close/>
                </a:path>
                <a:path w="1391920" h="146685">
                  <a:moveTo>
                    <a:pt x="1382115" y="55194"/>
                  </a:moveTo>
                  <a:lnTo>
                    <a:pt x="1375105" y="54521"/>
                  </a:lnTo>
                  <a:lnTo>
                    <a:pt x="1375105" y="61887"/>
                  </a:lnTo>
                  <a:lnTo>
                    <a:pt x="1382115" y="62509"/>
                  </a:lnTo>
                  <a:lnTo>
                    <a:pt x="1382115" y="55194"/>
                  </a:lnTo>
                  <a:close/>
                </a:path>
                <a:path w="1391920" h="146685">
                  <a:moveTo>
                    <a:pt x="1382115" y="45275"/>
                  </a:moveTo>
                  <a:lnTo>
                    <a:pt x="1375105" y="44958"/>
                  </a:lnTo>
                  <a:lnTo>
                    <a:pt x="1375105" y="52311"/>
                  </a:lnTo>
                  <a:lnTo>
                    <a:pt x="1382115" y="52628"/>
                  </a:lnTo>
                  <a:lnTo>
                    <a:pt x="1382115" y="45275"/>
                  </a:lnTo>
                  <a:close/>
                </a:path>
                <a:path w="1391920" h="146685">
                  <a:moveTo>
                    <a:pt x="1382115" y="35712"/>
                  </a:moveTo>
                  <a:lnTo>
                    <a:pt x="1375105" y="35090"/>
                  </a:lnTo>
                  <a:lnTo>
                    <a:pt x="1375105" y="42748"/>
                  </a:lnTo>
                  <a:lnTo>
                    <a:pt x="1382115" y="43053"/>
                  </a:lnTo>
                  <a:lnTo>
                    <a:pt x="1382115" y="35712"/>
                  </a:lnTo>
                  <a:close/>
                </a:path>
                <a:path w="1391920" h="146685">
                  <a:moveTo>
                    <a:pt x="1382115" y="25831"/>
                  </a:moveTo>
                  <a:lnTo>
                    <a:pt x="1375105" y="25501"/>
                  </a:lnTo>
                  <a:lnTo>
                    <a:pt x="1375105" y="32867"/>
                  </a:lnTo>
                  <a:lnTo>
                    <a:pt x="1382115" y="33489"/>
                  </a:lnTo>
                  <a:lnTo>
                    <a:pt x="1382115" y="25831"/>
                  </a:lnTo>
                  <a:close/>
                </a:path>
                <a:path w="1391920" h="146685">
                  <a:moveTo>
                    <a:pt x="1382115" y="16573"/>
                  </a:moveTo>
                  <a:lnTo>
                    <a:pt x="1375105" y="15938"/>
                  </a:lnTo>
                  <a:lnTo>
                    <a:pt x="1375105" y="23304"/>
                  </a:lnTo>
                  <a:lnTo>
                    <a:pt x="1382115" y="23926"/>
                  </a:lnTo>
                  <a:lnTo>
                    <a:pt x="1382115" y="16573"/>
                  </a:lnTo>
                  <a:close/>
                </a:path>
                <a:path w="1391920" h="146685">
                  <a:moveTo>
                    <a:pt x="1382115" y="6692"/>
                  </a:moveTo>
                  <a:lnTo>
                    <a:pt x="1375105" y="6057"/>
                  </a:lnTo>
                  <a:lnTo>
                    <a:pt x="1375105" y="13373"/>
                  </a:lnTo>
                  <a:lnTo>
                    <a:pt x="1382115" y="14033"/>
                  </a:lnTo>
                  <a:lnTo>
                    <a:pt x="1382115" y="6692"/>
                  </a:lnTo>
                  <a:close/>
                </a:path>
                <a:path w="1391920" h="146685">
                  <a:moveTo>
                    <a:pt x="1391691" y="65392"/>
                  </a:moveTo>
                  <a:lnTo>
                    <a:pt x="1384325" y="65062"/>
                  </a:lnTo>
                  <a:lnTo>
                    <a:pt x="1384325" y="72085"/>
                  </a:lnTo>
                  <a:lnTo>
                    <a:pt x="1391691" y="72732"/>
                  </a:lnTo>
                  <a:lnTo>
                    <a:pt x="1391691" y="65392"/>
                  </a:lnTo>
                  <a:close/>
                </a:path>
                <a:path w="1391920" h="146685">
                  <a:moveTo>
                    <a:pt x="1391691" y="55829"/>
                  </a:moveTo>
                  <a:lnTo>
                    <a:pt x="1384325" y="55206"/>
                  </a:lnTo>
                  <a:lnTo>
                    <a:pt x="1384325" y="62509"/>
                  </a:lnTo>
                  <a:lnTo>
                    <a:pt x="1391691" y="63157"/>
                  </a:lnTo>
                  <a:lnTo>
                    <a:pt x="1391691" y="55829"/>
                  </a:lnTo>
                  <a:close/>
                </a:path>
                <a:path w="1391920" h="146685">
                  <a:moveTo>
                    <a:pt x="1391691" y="45923"/>
                  </a:moveTo>
                  <a:lnTo>
                    <a:pt x="1384325" y="45618"/>
                  </a:lnTo>
                  <a:lnTo>
                    <a:pt x="1384325" y="52933"/>
                  </a:lnTo>
                  <a:lnTo>
                    <a:pt x="1391691" y="53225"/>
                  </a:lnTo>
                  <a:lnTo>
                    <a:pt x="1391691" y="45923"/>
                  </a:lnTo>
                  <a:close/>
                </a:path>
                <a:path w="1391920" h="146685">
                  <a:moveTo>
                    <a:pt x="1391691" y="36372"/>
                  </a:moveTo>
                  <a:lnTo>
                    <a:pt x="1384325" y="36068"/>
                  </a:lnTo>
                  <a:lnTo>
                    <a:pt x="1384325" y="43370"/>
                  </a:lnTo>
                  <a:lnTo>
                    <a:pt x="1391691" y="43675"/>
                  </a:lnTo>
                  <a:lnTo>
                    <a:pt x="1391691" y="36372"/>
                  </a:lnTo>
                  <a:close/>
                </a:path>
                <a:path w="1391920" h="146685">
                  <a:moveTo>
                    <a:pt x="1391691" y="26797"/>
                  </a:moveTo>
                  <a:lnTo>
                    <a:pt x="1384325" y="26123"/>
                  </a:lnTo>
                  <a:lnTo>
                    <a:pt x="1384325" y="33489"/>
                  </a:lnTo>
                  <a:lnTo>
                    <a:pt x="1391691" y="34099"/>
                  </a:lnTo>
                  <a:lnTo>
                    <a:pt x="1391691" y="26797"/>
                  </a:lnTo>
                  <a:close/>
                </a:path>
                <a:path w="1391920" h="146685">
                  <a:moveTo>
                    <a:pt x="1391691" y="16916"/>
                  </a:moveTo>
                  <a:lnTo>
                    <a:pt x="1384325" y="16560"/>
                  </a:lnTo>
                  <a:lnTo>
                    <a:pt x="1384325" y="23914"/>
                  </a:lnTo>
                  <a:lnTo>
                    <a:pt x="1391691" y="24218"/>
                  </a:lnTo>
                  <a:lnTo>
                    <a:pt x="1391691" y="16916"/>
                  </a:lnTo>
                  <a:close/>
                </a:path>
                <a:path w="1391920" h="146685">
                  <a:moveTo>
                    <a:pt x="1391691" y="7658"/>
                  </a:moveTo>
                  <a:lnTo>
                    <a:pt x="1384325" y="6692"/>
                  </a:lnTo>
                  <a:lnTo>
                    <a:pt x="1384325" y="14351"/>
                  </a:lnTo>
                  <a:lnTo>
                    <a:pt x="1391691" y="14973"/>
                  </a:lnTo>
                  <a:lnTo>
                    <a:pt x="1391691" y="76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121705" y="1772907"/>
              <a:ext cx="76835" cy="132080"/>
            </a:xfrm>
            <a:custGeom>
              <a:avLst/>
              <a:gdLst/>
              <a:ahLst/>
              <a:cxnLst/>
              <a:rect l="l" t="t" r="r" b="b"/>
              <a:pathLst>
                <a:path w="76835" h="132080">
                  <a:moveTo>
                    <a:pt x="0" y="0"/>
                  </a:moveTo>
                  <a:lnTo>
                    <a:pt x="0" y="129920"/>
                  </a:lnTo>
                  <a:lnTo>
                    <a:pt x="76568" y="132016"/>
                  </a:lnTo>
                  <a:lnTo>
                    <a:pt x="76568" y="4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125224" y="1779197"/>
              <a:ext cx="70485" cy="120014"/>
            </a:xfrm>
            <a:custGeom>
              <a:avLst/>
              <a:gdLst/>
              <a:ahLst/>
              <a:cxnLst/>
              <a:rect l="l" t="t" r="r" b="b"/>
              <a:pathLst>
                <a:path w="70485" h="120014">
                  <a:moveTo>
                    <a:pt x="4571" y="0"/>
                  </a:moveTo>
                  <a:lnTo>
                    <a:pt x="4229" y="393"/>
                  </a:lnTo>
                  <a:lnTo>
                    <a:pt x="2489" y="1066"/>
                  </a:lnTo>
                  <a:lnTo>
                    <a:pt x="2082" y="1752"/>
                  </a:lnTo>
                  <a:lnTo>
                    <a:pt x="723" y="2832"/>
                  </a:lnTo>
                  <a:lnTo>
                    <a:pt x="342" y="3517"/>
                  </a:lnTo>
                  <a:lnTo>
                    <a:pt x="342" y="4584"/>
                  </a:lnTo>
                  <a:lnTo>
                    <a:pt x="0" y="5270"/>
                  </a:lnTo>
                  <a:lnTo>
                    <a:pt x="0" y="112369"/>
                  </a:lnTo>
                  <a:lnTo>
                    <a:pt x="342" y="112750"/>
                  </a:lnTo>
                  <a:lnTo>
                    <a:pt x="342" y="113766"/>
                  </a:lnTo>
                  <a:lnTo>
                    <a:pt x="723" y="114515"/>
                  </a:lnTo>
                  <a:lnTo>
                    <a:pt x="2082" y="115874"/>
                  </a:lnTo>
                  <a:lnTo>
                    <a:pt x="2489" y="116598"/>
                  </a:lnTo>
                  <a:lnTo>
                    <a:pt x="4229" y="117297"/>
                  </a:lnTo>
                  <a:lnTo>
                    <a:pt x="4571" y="118021"/>
                  </a:lnTo>
                  <a:lnTo>
                    <a:pt x="63195" y="119773"/>
                  </a:lnTo>
                  <a:lnTo>
                    <a:pt x="64261" y="119773"/>
                  </a:lnTo>
                  <a:lnTo>
                    <a:pt x="65290" y="119380"/>
                  </a:lnTo>
                  <a:lnTo>
                    <a:pt x="65684" y="119037"/>
                  </a:lnTo>
                  <a:lnTo>
                    <a:pt x="66713" y="118694"/>
                  </a:lnTo>
                  <a:lnTo>
                    <a:pt x="67779" y="118021"/>
                  </a:lnTo>
                  <a:lnTo>
                    <a:pt x="69202" y="116598"/>
                  </a:lnTo>
                  <a:lnTo>
                    <a:pt x="69202" y="115874"/>
                  </a:lnTo>
                  <a:lnTo>
                    <a:pt x="69875" y="114122"/>
                  </a:lnTo>
                  <a:lnTo>
                    <a:pt x="69875" y="9169"/>
                  </a:lnTo>
                  <a:lnTo>
                    <a:pt x="69202" y="7404"/>
                  </a:lnTo>
                  <a:lnTo>
                    <a:pt x="69202" y="6680"/>
                  </a:lnTo>
                  <a:lnTo>
                    <a:pt x="66713" y="4229"/>
                  </a:lnTo>
                  <a:lnTo>
                    <a:pt x="65684" y="3898"/>
                  </a:lnTo>
                  <a:lnTo>
                    <a:pt x="65290" y="3162"/>
                  </a:lnTo>
                  <a:lnTo>
                    <a:pt x="64261" y="3162"/>
                  </a:lnTo>
                  <a:lnTo>
                    <a:pt x="63195" y="2832"/>
                  </a:lnTo>
                  <a:lnTo>
                    <a:pt x="45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123806" y="1807704"/>
              <a:ext cx="73025" cy="72390"/>
            </a:xfrm>
            <a:custGeom>
              <a:avLst/>
              <a:gdLst/>
              <a:ahLst/>
              <a:cxnLst/>
              <a:rect l="l" t="t" r="r" b="b"/>
              <a:pathLst>
                <a:path w="73025" h="72389">
                  <a:moveTo>
                    <a:pt x="72707" y="62788"/>
                  </a:moveTo>
                  <a:lnTo>
                    <a:pt x="0" y="60350"/>
                  </a:lnTo>
                  <a:lnTo>
                    <a:pt x="0" y="62445"/>
                  </a:lnTo>
                  <a:lnTo>
                    <a:pt x="30581" y="63500"/>
                  </a:lnTo>
                  <a:lnTo>
                    <a:pt x="30581" y="71234"/>
                  </a:lnTo>
                  <a:lnTo>
                    <a:pt x="71297" y="72313"/>
                  </a:lnTo>
                  <a:lnTo>
                    <a:pt x="71297" y="64884"/>
                  </a:lnTo>
                  <a:lnTo>
                    <a:pt x="72707" y="64922"/>
                  </a:lnTo>
                  <a:lnTo>
                    <a:pt x="72707" y="62788"/>
                  </a:lnTo>
                  <a:close/>
                </a:path>
                <a:path w="73025" h="72389">
                  <a:moveTo>
                    <a:pt x="72707" y="3492"/>
                  </a:moveTo>
                  <a:lnTo>
                    <a:pt x="0" y="0"/>
                  </a:lnTo>
                  <a:lnTo>
                    <a:pt x="0" y="2425"/>
                  </a:lnTo>
                  <a:lnTo>
                    <a:pt x="72707" y="5600"/>
                  </a:lnTo>
                  <a:lnTo>
                    <a:pt x="72707" y="34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342246" y="1969799"/>
              <a:ext cx="55880" cy="46355"/>
            </a:xfrm>
            <a:custGeom>
              <a:avLst/>
              <a:gdLst/>
              <a:ahLst/>
              <a:cxnLst/>
              <a:rect l="l" t="t" r="r" b="b"/>
              <a:pathLst>
                <a:path w="55879" h="46355">
                  <a:moveTo>
                    <a:pt x="0" y="46088"/>
                  </a:moveTo>
                  <a:lnTo>
                    <a:pt x="0" y="558"/>
                  </a:lnTo>
                  <a:lnTo>
                    <a:pt x="55829" y="0"/>
                  </a:lnTo>
                  <a:lnTo>
                    <a:pt x="55829" y="44589"/>
                  </a:lnTo>
                  <a:lnTo>
                    <a:pt x="0" y="460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50995" y="1978540"/>
              <a:ext cx="39370" cy="29209"/>
            </a:xfrm>
            <a:custGeom>
              <a:avLst/>
              <a:gdLst/>
              <a:ahLst/>
              <a:cxnLst/>
              <a:rect l="l" t="t" r="r" b="b"/>
              <a:pathLst>
                <a:path w="39370" h="29210">
                  <a:moveTo>
                    <a:pt x="38900" y="0"/>
                  </a:moveTo>
                  <a:lnTo>
                    <a:pt x="0" y="495"/>
                  </a:lnTo>
                  <a:lnTo>
                    <a:pt x="0" y="28663"/>
                  </a:lnTo>
                  <a:lnTo>
                    <a:pt x="38900" y="27673"/>
                  </a:lnTo>
                  <a:lnTo>
                    <a:pt x="389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50995" y="1978540"/>
              <a:ext cx="39370" cy="29209"/>
            </a:xfrm>
            <a:custGeom>
              <a:avLst/>
              <a:gdLst/>
              <a:ahLst/>
              <a:cxnLst/>
              <a:rect l="l" t="t" r="r" b="b"/>
              <a:pathLst>
                <a:path w="39370" h="29210">
                  <a:moveTo>
                    <a:pt x="38900" y="27673"/>
                  </a:moveTo>
                  <a:lnTo>
                    <a:pt x="38900" y="0"/>
                  </a:lnTo>
                  <a:lnTo>
                    <a:pt x="0" y="495"/>
                  </a:lnTo>
                  <a:lnTo>
                    <a:pt x="0" y="28663"/>
                  </a:lnTo>
                  <a:lnTo>
                    <a:pt x="38900" y="276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74025" y="1979041"/>
              <a:ext cx="7620" cy="28575"/>
            </a:xfrm>
            <a:custGeom>
              <a:avLst/>
              <a:gdLst/>
              <a:ahLst/>
              <a:cxnLst/>
              <a:rect l="l" t="t" r="r" b="b"/>
              <a:pathLst>
                <a:path w="7620" h="28575">
                  <a:moveTo>
                    <a:pt x="7188" y="0"/>
                  </a:moveTo>
                  <a:lnTo>
                    <a:pt x="7188" y="28168"/>
                  </a:lnTo>
                </a:path>
                <a:path w="7620" h="28575">
                  <a:moveTo>
                    <a:pt x="0" y="0"/>
                  </a:moveTo>
                  <a:lnTo>
                    <a:pt x="0" y="2816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649284" y="1705319"/>
              <a:ext cx="271780" cy="86360"/>
            </a:xfrm>
            <a:custGeom>
              <a:avLst/>
              <a:gdLst/>
              <a:ahLst/>
              <a:cxnLst/>
              <a:rect l="l" t="t" r="r" b="b"/>
              <a:pathLst>
                <a:path w="271779" h="86360">
                  <a:moveTo>
                    <a:pt x="0" y="0"/>
                  </a:moveTo>
                  <a:lnTo>
                    <a:pt x="271779" y="0"/>
                  </a:lnTo>
                </a:path>
                <a:path w="271779" h="86360">
                  <a:moveTo>
                    <a:pt x="1028" y="86359"/>
                  </a:moveTo>
                  <a:lnTo>
                    <a:pt x="270764" y="86359"/>
                  </a:lnTo>
                </a:path>
              </a:pathLst>
            </a:custGeom>
            <a:ln w="289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688153" y="1803869"/>
              <a:ext cx="197485" cy="639445"/>
            </a:xfrm>
            <a:custGeom>
              <a:avLst/>
              <a:gdLst/>
              <a:ahLst/>
              <a:cxnLst/>
              <a:rect l="l" t="t" r="r" b="b"/>
              <a:pathLst>
                <a:path w="197485" h="639444">
                  <a:moveTo>
                    <a:pt x="0" y="0"/>
                  </a:moveTo>
                  <a:lnTo>
                    <a:pt x="197116" y="12192"/>
                  </a:lnTo>
                  <a:lnTo>
                    <a:pt x="197116" y="638048"/>
                  </a:lnTo>
                  <a:lnTo>
                    <a:pt x="1003" y="639064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961464" y="1716495"/>
              <a:ext cx="262255" cy="21590"/>
            </a:xfrm>
            <a:custGeom>
              <a:avLst/>
              <a:gdLst/>
              <a:ahLst/>
              <a:cxnLst/>
              <a:rect l="l" t="t" r="r" b="b"/>
              <a:pathLst>
                <a:path w="262254" h="21589">
                  <a:moveTo>
                    <a:pt x="-6350" y="10674"/>
                  </a:moveTo>
                  <a:lnTo>
                    <a:pt x="268465" y="10674"/>
                  </a:lnTo>
                </a:path>
              </a:pathLst>
            </a:custGeom>
            <a:ln w="34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962467" y="1804887"/>
              <a:ext cx="263525" cy="18415"/>
            </a:xfrm>
            <a:custGeom>
              <a:avLst/>
              <a:gdLst/>
              <a:ahLst/>
              <a:cxnLst/>
              <a:rect l="l" t="t" r="r" b="b"/>
              <a:pathLst>
                <a:path w="263525" h="18414">
                  <a:moveTo>
                    <a:pt x="-6350" y="9137"/>
                  </a:moveTo>
                  <a:lnTo>
                    <a:pt x="269506" y="9137"/>
                  </a:lnTo>
                </a:path>
              </a:pathLst>
            </a:custGeom>
            <a:ln w="309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276424" y="1742911"/>
              <a:ext cx="262255" cy="17780"/>
            </a:xfrm>
            <a:custGeom>
              <a:avLst/>
              <a:gdLst/>
              <a:ahLst/>
              <a:cxnLst/>
              <a:rect l="l" t="t" r="r" b="b"/>
              <a:pathLst>
                <a:path w="262254" h="17780">
                  <a:moveTo>
                    <a:pt x="-6350" y="8629"/>
                  </a:moveTo>
                  <a:lnTo>
                    <a:pt x="268465" y="8629"/>
                  </a:lnTo>
                </a:path>
              </a:pathLst>
            </a:custGeom>
            <a:ln w="299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276424" y="1825207"/>
              <a:ext cx="261620" cy="16510"/>
            </a:xfrm>
            <a:custGeom>
              <a:avLst/>
              <a:gdLst/>
              <a:ahLst/>
              <a:cxnLst/>
              <a:rect l="l" t="t" r="r" b="b"/>
              <a:pathLst>
                <a:path w="261620" h="16510">
                  <a:moveTo>
                    <a:pt x="-6350" y="8127"/>
                  </a:moveTo>
                  <a:lnTo>
                    <a:pt x="267449" y="8127"/>
                  </a:lnTo>
                </a:path>
              </a:pathLst>
            </a:custGeom>
            <a:ln w="289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276426" y="2448012"/>
              <a:ext cx="261620" cy="2540"/>
            </a:xfrm>
            <a:custGeom>
              <a:avLst/>
              <a:gdLst/>
              <a:ahLst/>
              <a:cxnLst/>
              <a:rect l="l" t="t" r="r" b="b"/>
              <a:pathLst>
                <a:path w="261620" h="2539">
                  <a:moveTo>
                    <a:pt x="0" y="2031"/>
                  </a:moveTo>
                  <a:lnTo>
                    <a:pt x="261099" y="0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275397" y="3055580"/>
              <a:ext cx="262255" cy="25400"/>
            </a:xfrm>
            <a:custGeom>
              <a:avLst/>
              <a:gdLst/>
              <a:ahLst/>
              <a:cxnLst/>
              <a:rect l="l" t="t" r="r" b="b"/>
              <a:pathLst>
                <a:path w="262254" h="25400">
                  <a:moveTo>
                    <a:pt x="-2158" y="12700"/>
                  </a:moveTo>
                  <a:lnTo>
                    <a:pt x="264287" y="12700"/>
                  </a:lnTo>
                </a:path>
              </a:pathLst>
            </a:custGeom>
            <a:ln w="2971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277429" y="3135844"/>
              <a:ext cx="260350" cy="29845"/>
            </a:xfrm>
            <a:custGeom>
              <a:avLst/>
              <a:gdLst/>
              <a:ahLst/>
              <a:cxnLst/>
              <a:rect l="l" t="t" r="r" b="b"/>
              <a:pathLst>
                <a:path w="260350" h="29844">
                  <a:moveTo>
                    <a:pt x="0" y="29476"/>
                  </a:moveTo>
                  <a:lnTo>
                    <a:pt x="260095" y="0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963485" y="3086060"/>
              <a:ext cx="263525" cy="25400"/>
            </a:xfrm>
            <a:custGeom>
              <a:avLst/>
              <a:gdLst/>
              <a:ahLst/>
              <a:cxnLst/>
              <a:rect l="l" t="t" r="r" b="b"/>
              <a:pathLst>
                <a:path w="263525" h="25400">
                  <a:moveTo>
                    <a:pt x="-2159" y="12700"/>
                  </a:moveTo>
                  <a:lnTo>
                    <a:pt x="265303" y="12700"/>
                  </a:lnTo>
                </a:path>
              </a:pathLst>
            </a:custGeom>
            <a:ln w="2971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963485" y="3170401"/>
              <a:ext cx="264160" cy="28575"/>
            </a:xfrm>
            <a:custGeom>
              <a:avLst/>
              <a:gdLst/>
              <a:ahLst/>
              <a:cxnLst/>
              <a:rect l="l" t="t" r="r" b="b"/>
              <a:pathLst>
                <a:path w="264160" h="28575">
                  <a:moveTo>
                    <a:pt x="0" y="28435"/>
                  </a:moveTo>
                  <a:lnTo>
                    <a:pt x="264160" y="0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649529" y="3115537"/>
              <a:ext cx="264795" cy="26670"/>
            </a:xfrm>
            <a:custGeom>
              <a:avLst/>
              <a:gdLst/>
              <a:ahLst/>
              <a:cxnLst/>
              <a:rect l="l" t="t" r="r" b="b"/>
              <a:pathLst>
                <a:path w="264795" h="26669">
                  <a:moveTo>
                    <a:pt x="-2159" y="13201"/>
                  </a:moveTo>
                  <a:lnTo>
                    <a:pt x="266331" y="13201"/>
                  </a:lnTo>
                </a:path>
              </a:pathLst>
            </a:custGeom>
            <a:ln w="307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649529" y="1825204"/>
              <a:ext cx="546735" cy="1408430"/>
            </a:xfrm>
            <a:custGeom>
              <a:avLst/>
              <a:gdLst/>
              <a:ahLst/>
              <a:cxnLst/>
              <a:rect l="l" t="t" r="r" b="b"/>
              <a:pathLst>
                <a:path w="546735" h="1408430">
                  <a:moveTo>
                    <a:pt x="0" y="1408176"/>
                  </a:moveTo>
                  <a:lnTo>
                    <a:pt x="263156" y="1377708"/>
                  </a:lnTo>
                </a:path>
                <a:path w="546735" h="1408430">
                  <a:moveTo>
                    <a:pt x="347497" y="0"/>
                  </a:moveTo>
                  <a:lnTo>
                    <a:pt x="544588" y="11176"/>
                  </a:lnTo>
                  <a:lnTo>
                    <a:pt x="546620" y="611632"/>
                  </a:lnTo>
                  <a:lnTo>
                    <a:pt x="348500" y="613664"/>
                  </a:lnTo>
                  <a:lnTo>
                    <a:pt x="347497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004810" y="2094778"/>
              <a:ext cx="25400" cy="74295"/>
            </a:xfrm>
            <a:custGeom>
              <a:avLst/>
              <a:gdLst/>
              <a:ahLst/>
              <a:cxnLst/>
              <a:rect l="l" t="t" r="r" b="b"/>
              <a:pathLst>
                <a:path w="25400" h="74294">
                  <a:moveTo>
                    <a:pt x="25057" y="0"/>
                  </a:moveTo>
                  <a:lnTo>
                    <a:pt x="0" y="0"/>
                  </a:lnTo>
                  <a:lnTo>
                    <a:pt x="673" y="73825"/>
                  </a:lnTo>
                  <a:lnTo>
                    <a:pt x="25057" y="73825"/>
                  </a:lnTo>
                  <a:lnTo>
                    <a:pt x="2505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004810" y="2094778"/>
              <a:ext cx="25400" cy="74295"/>
            </a:xfrm>
            <a:custGeom>
              <a:avLst/>
              <a:gdLst/>
              <a:ahLst/>
              <a:cxnLst/>
              <a:rect l="l" t="t" r="r" b="b"/>
              <a:pathLst>
                <a:path w="25400" h="74294">
                  <a:moveTo>
                    <a:pt x="0" y="0"/>
                  </a:moveTo>
                  <a:lnTo>
                    <a:pt x="25057" y="0"/>
                  </a:lnTo>
                  <a:lnTo>
                    <a:pt x="25057" y="73825"/>
                  </a:lnTo>
                  <a:lnTo>
                    <a:pt x="673" y="73825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006157" y="2144240"/>
              <a:ext cx="18415" cy="13970"/>
            </a:xfrm>
            <a:custGeom>
              <a:avLst/>
              <a:gdLst/>
              <a:ahLst/>
              <a:cxnLst/>
              <a:rect l="l" t="t" r="r" b="b"/>
              <a:pathLst>
                <a:path w="18414" h="13969">
                  <a:moveTo>
                    <a:pt x="18287" y="0"/>
                  </a:moveTo>
                  <a:lnTo>
                    <a:pt x="685" y="0"/>
                  </a:lnTo>
                  <a:lnTo>
                    <a:pt x="0" y="12852"/>
                  </a:lnTo>
                  <a:lnTo>
                    <a:pt x="18287" y="13538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3333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006157" y="2144240"/>
              <a:ext cx="18415" cy="13970"/>
            </a:xfrm>
            <a:custGeom>
              <a:avLst/>
              <a:gdLst/>
              <a:ahLst/>
              <a:cxnLst/>
              <a:rect l="l" t="t" r="r" b="b"/>
              <a:pathLst>
                <a:path w="18414" h="13969">
                  <a:moveTo>
                    <a:pt x="685" y="0"/>
                  </a:moveTo>
                  <a:lnTo>
                    <a:pt x="18287" y="0"/>
                  </a:lnTo>
                  <a:lnTo>
                    <a:pt x="18287" y="13538"/>
                  </a:lnTo>
                  <a:lnTo>
                    <a:pt x="0" y="12852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694578" y="2089372"/>
              <a:ext cx="25400" cy="74295"/>
            </a:xfrm>
            <a:custGeom>
              <a:avLst/>
              <a:gdLst/>
              <a:ahLst/>
              <a:cxnLst/>
              <a:rect l="l" t="t" r="r" b="b"/>
              <a:pathLst>
                <a:path w="25400" h="74294">
                  <a:moveTo>
                    <a:pt x="25069" y="0"/>
                  </a:moveTo>
                  <a:lnTo>
                    <a:pt x="0" y="0"/>
                  </a:lnTo>
                  <a:lnTo>
                    <a:pt x="685" y="73812"/>
                  </a:lnTo>
                  <a:lnTo>
                    <a:pt x="25069" y="73812"/>
                  </a:lnTo>
                  <a:lnTo>
                    <a:pt x="2506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694578" y="2089372"/>
              <a:ext cx="25400" cy="74295"/>
            </a:xfrm>
            <a:custGeom>
              <a:avLst/>
              <a:gdLst/>
              <a:ahLst/>
              <a:cxnLst/>
              <a:rect l="l" t="t" r="r" b="b"/>
              <a:pathLst>
                <a:path w="25400" h="74294">
                  <a:moveTo>
                    <a:pt x="0" y="0"/>
                  </a:moveTo>
                  <a:lnTo>
                    <a:pt x="25069" y="0"/>
                  </a:lnTo>
                  <a:lnTo>
                    <a:pt x="25069" y="73812"/>
                  </a:lnTo>
                  <a:lnTo>
                    <a:pt x="685" y="73812"/>
                  </a:lnTo>
                  <a:lnTo>
                    <a:pt x="0" y="0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695938" y="2138807"/>
              <a:ext cx="18415" cy="13970"/>
            </a:xfrm>
            <a:custGeom>
              <a:avLst/>
              <a:gdLst/>
              <a:ahLst/>
              <a:cxnLst/>
              <a:rect l="l" t="t" r="r" b="b"/>
              <a:pathLst>
                <a:path w="18414" h="13969">
                  <a:moveTo>
                    <a:pt x="18287" y="0"/>
                  </a:moveTo>
                  <a:lnTo>
                    <a:pt x="685" y="0"/>
                  </a:lnTo>
                  <a:lnTo>
                    <a:pt x="0" y="12877"/>
                  </a:lnTo>
                  <a:lnTo>
                    <a:pt x="18287" y="13550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3333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695938" y="2138807"/>
              <a:ext cx="18415" cy="13970"/>
            </a:xfrm>
            <a:custGeom>
              <a:avLst/>
              <a:gdLst/>
              <a:ahLst/>
              <a:cxnLst/>
              <a:rect l="l" t="t" r="r" b="b"/>
              <a:pathLst>
                <a:path w="18414" h="13969">
                  <a:moveTo>
                    <a:pt x="685" y="0"/>
                  </a:moveTo>
                  <a:lnTo>
                    <a:pt x="18287" y="0"/>
                  </a:lnTo>
                  <a:lnTo>
                    <a:pt x="18287" y="13550"/>
                  </a:lnTo>
                  <a:lnTo>
                    <a:pt x="0" y="12877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431755" y="2957347"/>
              <a:ext cx="43815" cy="22860"/>
            </a:xfrm>
            <a:custGeom>
              <a:avLst/>
              <a:gdLst/>
              <a:ahLst/>
              <a:cxnLst/>
              <a:rect l="l" t="t" r="r" b="b"/>
              <a:pathLst>
                <a:path w="43814" h="22860">
                  <a:moveTo>
                    <a:pt x="43332" y="0"/>
                  </a:moveTo>
                  <a:lnTo>
                    <a:pt x="0" y="0"/>
                  </a:lnTo>
                  <a:lnTo>
                    <a:pt x="0" y="22275"/>
                  </a:lnTo>
                  <a:lnTo>
                    <a:pt x="43332" y="22275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439980" y="2956642"/>
              <a:ext cx="9525" cy="22225"/>
            </a:xfrm>
            <a:custGeom>
              <a:avLst/>
              <a:gdLst/>
              <a:ahLst/>
              <a:cxnLst/>
              <a:rect l="l" t="t" r="r" b="b"/>
              <a:pathLst>
                <a:path w="9525" h="22225">
                  <a:moveTo>
                    <a:pt x="9347" y="0"/>
                  </a:moveTo>
                  <a:lnTo>
                    <a:pt x="9347" y="22199"/>
                  </a:lnTo>
                </a:path>
                <a:path w="9525" h="22225">
                  <a:moveTo>
                    <a:pt x="0" y="0"/>
                  </a:moveTo>
                  <a:lnTo>
                    <a:pt x="0" y="2219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248875" y="2942450"/>
              <a:ext cx="43815" cy="22860"/>
            </a:xfrm>
            <a:custGeom>
              <a:avLst/>
              <a:gdLst/>
              <a:ahLst/>
              <a:cxnLst/>
              <a:rect l="l" t="t" r="r" b="b"/>
              <a:pathLst>
                <a:path w="43814" h="22860">
                  <a:moveTo>
                    <a:pt x="43332" y="0"/>
                  </a:moveTo>
                  <a:lnTo>
                    <a:pt x="0" y="0"/>
                  </a:lnTo>
                  <a:lnTo>
                    <a:pt x="0" y="22275"/>
                  </a:lnTo>
                  <a:lnTo>
                    <a:pt x="43332" y="22275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257095" y="2941744"/>
              <a:ext cx="9525" cy="22225"/>
            </a:xfrm>
            <a:custGeom>
              <a:avLst/>
              <a:gdLst/>
              <a:ahLst/>
              <a:cxnLst/>
              <a:rect l="l" t="t" r="r" b="b"/>
              <a:pathLst>
                <a:path w="9525" h="22225">
                  <a:moveTo>
                    <a:pt x="9347" y="0"/>
                  </a:moveTo>
                  <a:lnTo>
                    <a:pt x="9347" y="22186"/>
                  </a:lnTo>
                </a:path>
                <a:path w="9525" h="22225">
                  <a:moveTo>
                    <a:pt x="0" y="0"/>
                  </a:moveTo>
                  <a:lnTo>
                    <a:pt x="0" y="2218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431755" y="2855747"/>
              <a:ext cx="43815" cy="22860"/>
            </a:xfrm>
            <a:custGeom>
              <a:avLst/>
              <a:gdLst/>
              <a:ahLst/>
              <a:cxnLst/>
              <a:rect l="l" t="t" r="r" b="b"/>
              <a:pathLst>
                <a:path w="43814" h="22860">
                  <a:moveTo>
                    <a:pt x="43332" y="0"/>
                  </a:moveTo>
                  <a:lnTo>
                    <a:pt x="0" y="0"/>
                  </a:lnTo>
                  <a:lnTo>
                    <a:pt x="0" y="22275"/>
                  </a:lnTo>
                  <a:lnTo>
                    <a:pt x="43332" y="22275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439980" y="2855042"/>
              <a:ext cx="9525" cy="22225"/>
            </a:xfrm>
            <a:custGeom>
              <a:avLst/>
              <a:gdLst/>
              <a:ahLst/>
              <a:cxnLst/>
              <a:rect l="l" t="t" r="r" b="b"/>
              <a:pathLst>
                <a:path w="9525" h="22225">
                  <a:moveTo>
                    <a:pt x="9347" y="0"/>
                  </a:moveTo>
                  <a:lnTo>
                    <a:pt x="9347" y="22199"/>
                  </a:lnTo>
                </a:path>
                <a:path w="9525" h="22225">
                  <a:moveTo>
                    <a:pt x="0" y="0"/>
                  </a:moveTo>
                  <a:lnTo>
                    <a:pt x="0" y="2219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247529" y="2835440"/>
              <a:ext cx="43815" cy="22860"/>
            </a:xfrm>
            <a:custGeom>
              <a:avLst/>
              <a:gdLst/>
              <a:ahLst/>
              <a:cxnLst/>
              <a:rect l="l" t="t" r="r" b="b"/>
              <a:pathLst>
                <a:path w="43814" h="22860">
                  <a:moveTo>
                    <a:pt x="43332" y="0"/>
                  </a:moveTo>
                  <a:lnTo>
                    <a:pt x="0" y="0"/>
                  </a:lnTo>
                  <a:lnTo>
                    <a:pt x="0" y="22275"/>
                  </a:lnTo>
                  <a:lnTo>
                    <a:pt x="43332" y="22275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255750" y="2834728"/>
              <a:ext cx="9525" cy="22225"/>
            </a:xfrm>
            <a:custGeom>
              <a:avLst/>
              <a:gdLst/>
              <a:ahLst/>
              <a:cxnLst/>
              <a:rect l="l" t="t" r="r" b="b"/>
              <a:pathLst>
                <a:path w="9525" h="22225">
                  <a:moveTo>
                    <a:pt x="9347" y="0"/>
                  </a:moveTo>
                  <a:lnTo>
                    <a:pt x="9347" y="22199"/>
                  </a:lnTo>
                </a:path>
                <a:path w="9525" h="22225">
                  <a:moveTo>
                    <a:pt x="0" y="0"/>
                  </a:moveTo>
                  <a:lnTo>
                    <a:pt x="0" y="2219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49104" y="2118194"/>
              <a:ext cx="76111" cy="97789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30389" y="2320885"/>
              <a:ext cx="75437" cy="73405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30389" y="2511894"/>
              <a:ext cx="75437" cy="73393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3454468" y="2310853"/>
              <a:ext cx="31750" cy="92710"/>
            </a:xfrm>
            <a:custGeom>
              <a:avLst/>
              <a:gdLst/>
              <a:ahLst/>
              <a:cxnLst/>
              <a:rect l="l" t="t" r="r" b="b"/>
              <a:pathLst>
                <a:path w="31750" h="92710">
                  <a:moveTo>
                    <a:pt x="0" y="0"/>
                  </a:moveTo>
                  <a:lnTo>
                    <a:pt x="0" y="92456"/>
                  </a:lnTo>
                  <a:lnTo>
                    <a:pt x="25400" y="92456"/>
                  </a:lnTo>
                  <a:lnTo>
                    <a:pt x="29463" y="88392"/>
                  </a:lnTo>
                  <a:lnTo>
                    <a:pt x="31496" y="83312"/>
                  </a:lnTo>
                  <a:lnTo>
                    <a:pt x="31496" y="10160"/>
                  </a:lnTo>
                  <a:lnTo>
                    <a:pt x="27419" y="5080"/>
                  </a:lnTo>
                  <a:lnTo>
                    <a:pt x="23368" y="10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454468" y="2310853"/>
              <a:ext cx="31750" cy="92710"/>
            </a:xfrm>
            <a:custGeom>
              <a:avLst/>
              <a:gdLst/>
              <a:ahLst/>
              <a:cxnLst/>
              <a:rect l="l" t="t" r="r" b="b"/>
              <a:pathLst>
                <a:path w="31750" h="92710">
                  <a:moveTo>
                    <a:pt x="0" y="0"/>
                  </a:moveTo>
                  <a:lnTo>
                    <a:pt x="23368" y="1016"/>
                  </a:lnTo>
                  <a:lnTo>
                    <a:pt x="27419" y="5080"/>
                  </a:lnTo>
                  <a:lnTo>
                    <a:pt x="31496" y="10160"/>
                  </a:lnTo>
                  <a:lnTo>
                    <a:pt x="31496" y="83312"/>
                  </a:lnTo>
                  <a:lnTo>
                    <a:pt x="29463" y="88392"/>
                  </a:lnTo>
                  <a:lnTo>
                    <a:pt x="25400" y="92456"/>
                  </a:lnTo>
                  <a:lnTo>
                    <a:pt x="0" y="9245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451067" y="2317972"/>
              <a:ext cx="29209" cy="79375"/>
            </a:xfrm>
            <a:custGeom>
              <a:avLst/>
              <a:gdLst/>
              <a:ahLst/>
              <a:cxnLst/>
              <a:rect l="l" t="t" r="r" b="b"/>
              <a:pathLst>
                <a:path w="29210" h="79375">
                  <a:moveTo>
                    <a:pt x="1155" y="0"/>
                  </a:moveTo>
                  <a:lnTo>
                    <a:pt x="0" y="79235"/>
                  </a:lnTo>
                  <a:lnTo>
                    <a:pt x="24193" y="79235"/>
                  </a:lnTo>
                  <a:lnTo>
                    <a:pt x="28803" y="75184"/>
                  </a:lnTo>
                  <a:lnTo>
                    <a:pt x="27647" y="8128"/>
                  </a:lnTo>
                  <a:lnTo>
                    <a:pt x="24193" y="2032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C9C8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457512" y="2500844"/>
              <a:ext cx="31750" cy="92710"/>
            </a:xfrm>
            <a:custGeom>
              <a:avLst/>
              <a:gdLst/>
              <a:ahLst/>
              <a:cxnLst/>
              <a:rect l="l" t="t" r="r" b="b"/>
              <a:pathLst>
                <a:path w="31750" h="92710">
                  <a:moveTo>
                    <a:pt x="0" y="0"/>
                  </a:moveTo>
                  <a:lnTo>
                    <a:pt x="0" y="92456"/>
                  </a:lnTo>
                  <a:lnTo>
                    <a:pt x="25400" y="92456"/>
                  </a:lnTo>
                  <a:lnTo>
                    <a:pt x="29463" y="88392"/>
                  </a:lnTo>
                  <a:lnTo>
                    <a:pt x="31496" y="83324"/>
                  </a:lnTo>
                  <a:lnTo>
                    <a:pt x="31496" y="10160"/>
                  </a:lnTo>
                  <a:lnTo>
                    <a:pt x="27444" y="5080"/>
                  </a:lnTo>
                  <a:lnTo>
                    <a:pt x="23368" y="10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457512" y="2500844"/>
              <a:ext cx="31750" cy="92710"/>
            </a:xfrm>
            <a:custGeom>
              <a:avLst/>
              <a:gdLst/>
              <a:ahLst/>
              <a:cxnLst/>
              <a:rect l="l" t="t" r="r" b="b"/>
              <a:pathLst>
                <a:path w="31750" h="92710">
                  <a:moveTo>
                    <a:pt x="0" y="0"/>
                  </a:moveTo>
                  <a:lnTo>
                    <a:pt x="23368" y="1016"/>
                  </a:lnTo>
                  <a:lnTo>
                    <a:pt x="27444" y="5080"/>
                  </a:lnTo>
                  <a:lnTo>
                    <a:pt x="31496" y="10160"/>
                  </a:lnTo>
                  <a:lnTo>
                    <a:pt x="31496" y="83324"/>
                  </a:lnTo>
                  <a:lnTo>
                    <a:pt x="29463" y="88392"/>
                  </a:lnTo>
                  <a:lnTo>
                    <a:pt x="25400" y="92456"/>
                  </a:lnTo>
                  <a:lnTo>
                    <a:pt x="0" y="9245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455708" y="2507964"/>
              <a:ext cx="27305" cy="79375"/>
            </a:xfrm>
            <a:custGeom>
              <a:avLst/>
              <a:gdLst/>
              <a:ahLst/>
              <a:cxnLst/>
              <a:rect l="l" t="t" r="r" b="b"/>
              <a:pathLst>
                <a:path w="27304" h="79375">
                  <a:moveTo>
                    <a:pt x="1092" y="0"/>
                  </a:moveTo>
                  <a:lnTo>
                    <a:pt x="0" y="79235"/>
                  </a:lnTo>
                  <a:lnTo>
                    <a:pt x="22860" y="79235"/>
                  </a:lnTo>
                  <a:lnTo>
                    <a:pt x="27216" y="75171"/>
                  </a:lnTo>
                  <a:lnTo>
                    <a:pt x="26136" y="8128"/>
                  </a:lnTo>
                  <a:lnTo>
                    <a:pt x="22860" y="203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C9C8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376234" y="2727415"/>
              <a:ext cx="38100" cy="60960"/>
            </a:xfrm>
            <a:custGeom>
              <a:avLst/>
              <a:gdLst/>
              <a:ahLst/>
              <a:cxnLst/>
              <a:rect l="l" t="t" r="r" b="b"/>
              <a:pathLst>
                <a:path w="38100" h="60960">
                  <a:moveTo>
                    <a:pt x="36576" y="0"/>
                  </a:moveTo>
                  <a:lnTo>
                    <a:pt x="0" y="1358"/>
                  </a:lnTo>
                  <a:lnTo>
                    <a:pt x="0" y="60947"/>
                  </a:lnTo>
                  <a:lnTo>
                    <a:pt x="37934" y="60947"/>
                  </a:lnTo>
                  <a:lnTo>
                    <a:pt x="365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376234" y="2727415"/>
              <a:ext cx="38100" cy="60960"/>
            </a:xfrm>
            <a:custGeom>
              <a:avLst/>
              <a:gdLst/>
              <a:ahLst/>
              <a:cxnLst/>
              <a:rect l="l" t="t" r="r" b="b"/>
              <a:pathLst>
                <a:path w="38100" h="60960">
                  <a:moveTo>
                    <a:pt x="0" y="1358"/>
                  </a:moveTo>
                  <a:lnTo>
                    <a:pt x="36576" y="0"/>
                  </a:lnTo>
                  <a:lnTo>
                    <a:pt x="37934" y="60947"/>
                  </a:lnTo>
                  <a:lnTo>
                    <a:pt x="0" y="60947"/>
                  </a:lnTo>
                  <a:lnTo>
                    <a:pt x="0" y="1358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304443" y="2654266"/>
              <a:ext cx="38100" cy="60960"/>
            </a:xfrm>
            <a:custGeom>
              <a:avLst/>
              <a:gdLst/>
              <a:ahLst/>
              <a:cxnLst/>
              <a:rect l="l" t="t" r="r" b="b"/>
              <a:pathLst>
                <a:path w="38100" h="60960">
                  <a:moveTo>
                    <a:pt x="36576" y="0"/>
                  </a:moveTo>
                  <a:lnTo>
                    <a:pt x="0" y="1346"/>
                  </a:lnTo>
                  <a:lnTo>
                    <a:pt x="0" y="60947"/>
                  </a:lnTo>
                  <a:lnTo>
                    <a:pt x="37922" y="60947"/>
                  </a:lnTo>
                  <a:lnTo>
                    <a:pt x="365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304443" y="2654266"/>
              <a:ext cx="38100" cy="60960"/>
            </a:xfrm>
            <a:custGeom>
              <a:avLst/>
              <a:gdLst/>
              <a:ahLst/>
              <a:cxnLst/>
              <a:rect l="l" t="t" r="r" b="b"/>
              <a:pathLst>
                <a:path w="38100" h="60960">
                  <a:moveTo>
                    <a:pt x="0" y="1346"/>
                  </a:moveTo>
                  <a:lnTo>
                    <a:pt x="36576" y="0"/>
                  </a:lnTo>
                  <a:lnTo>
                    <a:pt x="37922" y="60947"/>
                  </a:lnTo>
                  <a:lnTo>
                    <a:pt x="0" y="60947"/>
                  </a:lnTo>
                  <a:lnTo>
                    <a:pt x="0" y="1346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328822" y="2658325"/>
              <a:ext cx="8255" cy="55880"/>
            </a:xfrm>
            <a:custGeom>
              <a:avLst/>
              <a:gdLst/>
              <a:ahLst/>
              <a:cxnLst/>
              <a:rect l="l" t="t" r="r" b="b"/>
              <a:pathLst>
                <a:path w="8254" h="55880">
                  <a:moveTo>
                    <a:pt x="8140" y="55537"/>
                  </a:moveTo>
                  <a:lnTo>
                    <a:pt x="0" y="55537"/>
                  </a:lnTo>
                  <a:lnTo>
                    <a:pt x="0" y="0"/>
                  </a:lnTo>
                  <a:lnTo>
                    <a:pt x="8140" y="0"/>
                  </a:lnTo>
                  <a:lnTo>
                    <a:pt x="8140" y="55537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304443" y="2731482"/>
              <a:ext cx="38100" cy="60960"/>
            </a:xfrm>
            <a:custGeom>
              <a:avLst/>
              <a:gdLst/>
              <a:ahLst/>
              <a:cxnLst/>
              <a:rect l="l" t="t" r="r" b="b"/>
              <a:pathLst>
                <a:path w="38100" h="60960">
                  <a:moveTo>
                    <a:pt x="36576" y="0"/>
                  </a:moveTo>
                  <a:lnTo>
                    <a:pt x="0" y="1358"/>
                  </a:lnTo>
                  <a:lnTo>
                    <a:pt x="0" y="60947"/>
                  </a:lnTo>
                  <a:lnTo>
                    <a:pt x="37922" y="60947"/>
                  </a:lnTo>
                  <a:lnTo>
                    <a:pt x="365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304443" y="2731482"/>
              <a:ext cx="38100" cy="60960"/>
            </a:xfrm>
            <a:custGeom>
              <a:avLst/>
              <a:gdLst/>
              <a:ahLst/>
              <a:cxnLst/>
              <a:rect l="l" t="t" r="r" b="b"/>
              <a:pathLst>
                <a:path w="38100" h="60960">
                  <a:moveTo>
                    <a:pt x="0" y="1358"/>
                  </a:moveTo>
                  <a:lnTo>
                    <a:pt x="36576" y="0"/>
                  </a:lnTo>
                  <a:lnTo>
                    <a:pt x="37922" y="60947"/>
                  </a:lnTo>
                  <a:lnTo>
                    <a:pt x="0" y="60947"/>
                  </a:lnTo>
                  <a:lnTo>
                    <a:pt x="0" y="1358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328822" y="2735529"/>
              <a:ext cx="8255" cy="55880"/>
            </a:xfrm>
            <a:custGeom>
              <a:avLst/>
              <a:gdLst/>
              <a:ahLst/>
              <a:cxnLst/>
              <a:rect l="l" t="t" r="r" b="b"/>
              <a:pathLst>
                <a:path w="8254" h="55880">
                  <a:moveTo>
                    <a:pt x="8140" y="55549"/>
                  </a:moveTo>
                  <a:lnTo>
                    <a:pt x="0" y="55549"/>
                  </a:lnTo>
                  <a:lnTo>
                    <a:pt x="0" y="0"/>
                  </a:lnTo>
                  <a:lnTo>
                    <a:pt x="8140" y="0"/>
                  </a:lnTo>
                  <a:lnTo>
                    <a:pt x="8140" y="55549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378944" y="2648847"/>
              <a:ext cx="38100" cy="60960"/>
            </a:xfrm>
            <a:custGeom>
              <a:avLst/>
              <a:gdLst/>
              <a:ahLst/>
              <a:cxnLst/>
              <a:rect l="l" t="t" r="r" b="b"/>
              <a:pathLst>
                <a:path w="38100" h="60960">
                  <a:moveTo>
                    <a:pt x="36576" y="0"/>
                  </a:moveTo>
                  <a:lnTo>
                    <a:pt x="0" y="1358"/>
                  </a:lnTo>
                  <a:lnTo>
                    <a:pt x="0" y="60947"/>
                  </a:lnTo>
                  <a:lnTo>
                    <a:pt x="37934" y="60947"/>
                  </a:lnTo>
                  <a:lnTo>
                    <a:pt x="365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378944" y="2648847"/>
              <a:ext cx="38100" cy="60960"/>
            </a:xfrm>
            <a:custGeom>
              <a:avLst/>
              <a:gdLst/>
              <a:ahLst/>
              <a:cxnLst/>
              <a:rect l="l" t="t" r="r" b="b"/>
              <a:pathLst>
                <a:path w="38100" h="60960">
                  <a:moveTo>
                    <a:pt x="0" y="1358"/>
                  </a:moveTo>
                  <a:lnTo>
                    <a:pt x="36576" y="0"/>
                  </a:lnTo>
                  <a:lnTo>
                    <a:pt x="37934" y="60947"/>
                  </a:lnTo>
                  <a:lnTo>
                    <a:pt x="0" y="60947"/>
                  </a:lnTo>
                  <a:lnTo>
                    <a:pt x="0" y="1358"/>
                  </a:lnTo>
                  <a:close/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617368" y="1643681"/>
              <a:ext cx="631825" cy="1640839"/>
            </a:xfrm>
            <a:custGeom>
              <a:avLst/>
              <a:gdLst/>
              <a:ahLst/>
              <a:cxnLst/>
              <a:rect l="l" t="t" r="r" b="b"/>
              <a:pathLst>
                <a:path w="631825" h="1640839">
                  <a:moveTo>
                    <a:pt x="8140" y="0"/>
                  </a:moveTo>
                  <a:lnTo>
                    <a:pt x="0" y="1640497"/>
                  </a:lnTo>
                </a:path>
                <a:path w="631825" h="1640839">
                  <a:moveTo>
                    <a:pt x="314274" y="24384"/>
                  </a:moveTo>
                  <a:lnTo>
                    <a:pt x="315633" y="1602587"/>
                  </a:lnTo>
                </a:path>
                <a:path w="631825" h="1640839">
                  <a:moveTo>
                    <a:pt x="629920" y="48768"/>
                  </a:moveTo>
                  <a:lnTo>
                    <a:pt x="631278" y="1563293"/>
                  </a:lnTo>
                </a:path>
              </a:pathLst>
            </a:custGeom>
            <a:ln w="4318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001632" y="1668703"/>
              <a:ext cx="1537335" cy="1590675"/>
            </a:xfrm>
            <a:custGeom>
              <a:avLst/>
              <a:gdLst/>
              <a:ahLst/>
              <a:cxnLst/>
              <a:rect l="l" t="t" r="r" b="b"/>
              <a:pathLst>
                <a:path w="1537335" h="1590675">
                  <a:moveTo>
                    <a:pt x="8788" y="1542122"/>
                  </a:moveTo>
                  <a:lnTo>
                    <a:pt x="8458" y="1541843"/>
                  </a:lnTo>
                  <a:lnTo>
                    <a:pt x="8458" y="1541221"/>
                  </a:lnTo>
                  <a:lnTo>
                    <a:pt x="8178" y="1540662"/>
                  </a:lnTo>
                  <a:lnTo>
                    <a:pt x="6997" y="1540052"/>
                  </a:lnTo>
                  <a:lnTo>
                    <a:pt x="6718" y="1539760"/>
                  </a:lnTo>
                  <a:lnTo>
                    <a:pt x="6146" y="1539481"/>
                  </a:lnTo>
                  <a:lnTo>
                    <a:pt x="5524" y="1539201"/>
                  </a:lnTo>
                  <a:lnTo>
                    <a:pt x="5245" y="1538922"/>
                  </a:lnTo>
                  <a:lnTo>
                    <a:pt x="4394" y="1539201"/>
                  </a:lnTo>
                  <a:lnTo>
                    <a:pt x="3213" y="1539201"/>
                  </a:lnTo>
                  <a:lnTo>
                    <a:pt x="2032" y="1539760"/>
                  </a:lnTo>
                  <a:lnTo>
                    <a:pt x="1752" y="1540370"/>
                  </a:lnTo>
                  <a:lnTo>
                    <a:pt x="1155" y="1540370"/>
                  </a:lnTo>
                  <a:lnTo>
                    <a:pt x="584" y="1540954"/>
                  </a:lnTo>
                  <a:lnTo>
                    <a:pt x="292" y="1541513"/>
                  </a:lnTo>
                  <a:lnTo>
                    <a:pt x="292" y="1541843"/>
                  </a:lnTo>
                  <a:lnTo>
                    <a:pt x="0" y="1542402"/>
                  </a:lnTo>
                  <a:lnTo>
                    <a:pt x="0" y="1545043"/>
                  </a:lnTo>
                  <a:lnTo>
                    <a:pt x="292" y="1545615"/>
                  </a:lnTo>
                  <a:lnTo>
                    <a:pt x="292" y="1546225"/>
                  </a:lnTo>
                  <a:lnTo>
                    <a:pt x="584" y="1546796"/>
                  </a:lnTo>
                  <a:lnTo>
                    <a:pt x="1155" y="1546796"/>
                  </a:lnTo>
                  <a:lnTo>
                    <a:pt x="1752" y="1547368"/>
                  </a:lnTo>
                  <a:lnTo>
                    <a:pt x="2032" y="1547698"/>
                  </a:lnTo>
                  <a:lnTo>
                    <a:pt x="3213" y="1548257"/>
                  </a:lnTo>
                  <a:lnTo>
                    <a:pt x="4394" y="1548257"/>
                  </a:lnTo>
                  <a:lnTo>
                    <a:pt x="5524" y="1548257"/>
                  </a:lnTo>
                  <a:lnTo>
                    <a:pt x="6146" y="1547977"/>
                  </a:lnTo>
                  <a:lnTo>
                    <a:pt x="6718" y="1547698"/>
                  </a:lnTo>
                  <a:lnTo>
                    <a:pt x="6997" y="1547075"/>
                  </a:lnTo>
                  <a:lnTo>
                    <a:pt x="7607" y="1546796"/>
                  </a:lnTo>
                  <a:lnTo>
                    <a:pt x="8178" y="1546504"/>
                  </a:lnTo>
                  <a:lnTo>
                    <a:pt x="8458" y="1545907"/>
                  </a:lnTo>
                  <a:lnTo>
                    <a:pt x="8458" y="1545336"/>
                  </a:lnTo>
                  <a:lnTo>
                    <a:pt x="8788" y="1544764"/>
                  </a:lnTo>
                  <a:lnTo>
                    <a:pt x="8788" y="1542122"/>
                  </a:lnTo>
                  <a:close/>
                </a:path>
                <a:path w="1537335" h="1590675">
                  <a:moveTo>
                    <a:pt x="10147" y="917613"/>
                  </a:moveTo>
                  <a:lnTo>
                    <a:pt x="9817" y="917333"/>
                  </a:lnTo>
                  <a:lnTo>
                    <a:pt x="9817" y="916711"/>
                  </a:lnTo>
                  <a:lnTo>
                    <a:pt x="9525" y="916152"/>
                  </a:lnTo>
                  <a:lnTo>
                    <a:pt x="8953" y="915873"/>
                  </a:lnTo>
                  <a:lnTo>
                    <a:pt x="8356" y="915555"/>
                  </a:lnTo>
                  <a:lnTo>
                    <a:pt x="8077" y="915263"/>
                  </a:lnTo>
                  <a:lnTo>
                    <a:pt x="6883" y="914692"/>
                  </a:lnTo>
                  <a:lnTo>
                    <a:pt x="6604" y="914412"/>
                  </a:lnTo>
                  <a:lnTo>
                    <a:pt x="5753" y="914692"/>
                  </a:lnTo>
                  <a:lnTo>
                    <a:pt x="4572" y="914692"/>
                  </a:lnTo>
                  <a:lnTo>
                    <a:pt x="3390" y="915263"/>
                  </a:lnTo>
                  <a:lnTo>
                    <a:pt x="3111" y="915873"/>
                  </a:lnTo>
                  <a:lnTo>
                    <a:pt x="2501" y="915873"/>
                  </a:lnTo>
                  <a:lnTo>
                    <a:pt x="1930" y="916444"/>
                  </a:lnTo>
                  <a:lnTo>
                    <a:pt x="1651" y="917016"/>
                  </a:lnTo>
                  <a:lnTo>
                    <a:pt x="1651" y="917333"/>
                  </a:lnTo>
                  <a:lnTo>
                    <a:pt x="1358" y="917905"/>
                  </a:lnTo>
                  <a:lnTo>
                    <a:pt x="1358" y="920546"/>
                  </a:lnTo>
                  <a:lnTo>
                    <a:pt x="1651" y="921118"/>
                  </a:lnTo>
                  <a:lnTo>
                    <a:pt x="1651" y="921727"/>
                  </a:lnTo>
                  <a:lnTo>
                    <a:pt x="1930" y="922299"/>
                  </a:lnTo>
                  <a:lnTo>
                    <a:pt x="2501" y="922299"/>
                  </a:lnTo>
                  <a:lnTo>
                    <a:pt x="3111" y="922870"/>
                  </a:lnTo>
                  <a:lnTo>
                    <a:pt x="3390" y="923188"/>
                  </a:lnTo>
                  <a:lnTo>
                    <a:pt x="4572" y="923759"/>
                  </a:lnTo>
                  <a:lnTo>
                    <a:pt x="5753" y="923759"/>
                  </a:lnTo>
                  <a:lnTo>
                    <a:pt x="6883" y="923759"/>
                  </a:lnTo>
                  <a:lnTo>
                    <a:pt x="8077" y="923188"/>
                  </a:lnTo>
                  <a:lnTo>
                    <a:pt x="8356" y="922566"/>
                  </a:lnTo>
                  <a:lnTo>
                    <a:pt x="8953" y="922299"/>
                  </a:lnTo>
                  <a:lnTo>
                    <a:pt x="9525" y="922007"/>
                  </a:lnTo>
                  <a:lnTo>
                    <a:pt x="9817" y="921397"/>
                  </a:lnTo>
                  <a:lnTo>
                    <a:pt x="9817" y="920838"/>
                  </a:lnTo>
                  <a:lnTo>
                    <a:pt x="10147" y="920267"/>
                  </a:lnTo>
                  <a:lnTo>
                    <a:pt x="10147" y="917613"/>
                  </a:lnTo>
                  <a:close/>
                </a:path>
                <a:path w="1537335" h="1590675">
                  <a:moveTo>
                    <a:pt x="10147" y="685977"/>
                  </a:moveTo>
                  <a:lnTo>
                    <a:pt x="9817" y="685685"/>
                  </a:lnTo>
                  <a:lnTo>
                    <a:pt x="9817" y="685076"/>
                  </a:lnTo>
                  <a:lnTo>
                    <a:pt x="9525" y="684504"/>
                  </a:lnTo>
                  <a:lnTo>
                    <a:pt x="8953" y="684225"/>
                  </a:lnTo>
                  <a:lnTo>
                    <a:pt x="8356" y="683907"/>
                  </a:lnTo>
                  <a:lnTo>
                    <a:pt x="8077" y="683615"/>
                  </a:lnTo>
                  <a:lnTo>
                    <a:pt x="6883" y="683044"/>
                  </a:lnTo>
                  <a:lnTo>
                    <a:pt x="6604" y="682764"/>
                  </a:lnTo>
                  <a:lnTo>
                    <a:pt x="5753" y="683044"/>
                  </a:lnTo>
                  <a:lnTo>
                    <a:pt x="4572" y="683044"/>
                  </a:lnTo>
                  <a:lnTo>
                    <a:pt x="3390" y="683615"/>
                  </a:lnTo>
                  <a:lnTo>
                    <a:pt x="3111" y="684225"/>
                  </a:lnTo>
                  <a:lnTo>
                    <a:pt x="2501" y="684225"/>
                  </a:lnTo>
                  <a:lnTo>
                    <a:pt x="1930" y="684796"/>
                  </a:lnTo>
                  <a:lnTo>
                    <a:pt x="1651" y="685368"/>
                  </a:lnTo>
                  <a:lnTo>
                    <a:pt x="1651" y="685685"/>
                  </a:lnTo>
                  <a:lnTo>
                    <a:pt x="1358" y="686257"/>
                  </a:lnTo>
                  <a:lnTo>
                    <a:pt x="1358" y="688898"/>
                  </a:lnTo>
                  <a:lnTo>
                    <a:pt x="1651" y="689470"/>
                  </a:lnTo>
                  <a:lnTo>
                    <a:pt x="1651" y="690079"/>
                  </a:lnTo>
                  <a:lnTo>
                    <a:pt x="1930" y="690651"/>
                  </a:lnTo>
                  <a:lnTo>
                    <a:pt x="2501" y="690651"/>
                  </a:lnTo>
                  <a:lnTo>
                    <a:pt x="3111" y="691222"/>
                  </a:lnTo>
                  <a:lnTo>
                    <a:pt x="3390" y="691540"/>
                  </a:lnTo>
                  <a:lnTo>
                    <a:pt x="3962" y="691832"/>
                  </a:lnTo>
                  <a:lnTo>
                    <a:pt x="4572" y="692111"/>
                  </a:lnTo>
                  <a:lnTo>
                    <a:pt x="5753" y="692111"/>
                  </a:lnTo>
                  <a:lnTo>
                    <a:pt x="6883" y="692111"/>
                  </a:lnTo>
                  <a:lnTo>
                    <a:pt x="7505" y="691832"/>
                  </a:lnTo>
                  <a:lnTo>
                    <a:pt x="8077" y="691540"/>
                  </a:lnTo>
                  <a:lnTo>
                    <a:pt x="8356" y="690930"/>
                  </a:lnTo>
                  <a:lnTo>
                    <a:pt x="8953" y="690651"/>
                  </a:lnTo>
                  <a:lnTo>
                    <a:pt x="9525" y="690359"/>
                  </a:lnTo>
                  <a:lnTo>
                    <a:pt x="9817" y="689749"/>
                  </a:lnTo>
                  <a:lnTo>
                    <a:pt x="9817" y="689190"/>
                  </a:lnTo>
                  <a:lnTo>
                    <a:pt x="10147" y="688619"/>
                  </a:lnTo>
                  <a:lnTo>
                    <a:pt x="10147" y="685977"/>
                  </a:lnTo>
                  <a:close/>
                </a:path>
                <a:path w="1537335" h="1590675">
                  <a:moveTo>
                    <a:pt x="11493" y="56045"/>
                  </a:moveTo>
                  <a:lnTo>
                    <a:pt x="11163" y="55765"/>
                  </a:lnTo>
                  <a:lnTo>
                    <a:pt x="11163" y="55143"/>
                  </a:lnTo>
                  <a:lnTo>
                    <a:pt x="10883" y="54584"/>
                  </a:lnTo>
                  <a:lnTo>
                    <a:pt x="10312" y="54305"/>
                  </a:lnTo>
                  <a:lnTo>
                    <a:pt x="9702" y="53975"/>
                  </a:lnTo>
                  <a:lnTo>
                    <a:pt x="9410" y="53695"/>
                  </a:lnTo>
                  <a:lnTo>
                    <a:pt x="8242" y="53111"/>
                  </a:lnTo>
                  <a:lnTo>
                    <a:pt x="7950" y="52844"/>
                  </a:lnTo>
                  <a:lnTo>
                    <a:pt x="7099" y="53111"/>
                  </a:lnTo>
                  <a:lnTo>
                    <a:pt x="5918" y="53111"/>
                  </a:lnTo>
                  <a:lnTo>
                    <a:pt x="4749" y="53695"/>
                  </a:lnTo>
                  <a:lnTo>
                    <a:pt x="4457" y="54305"/>
                  </a:lnTo>
                  <a:lnTo>
                    <a:pt x="3848" y="54305"/>
                  </a:lnTo>
                  <a:lnTo>
                    <a:pt x="3276" y="54864"/>
                  </a:lnTo>
                  <a:lnTo>
                    <a:pt x="2997" y="55448"/>
                  </a:lnTo>
                  <a:lnTo>
                    <a:pt x="2997" y="55765"/>
                  </a:lnTo>
                  <a:lnTo>
                    <a:pt x="2705" y="56337"/>
                  </a:lnTo>
                  <a:lnTo>
                    <a:pt x="2705" y="58966"/>
                  </a:lnTo>
                  <a:lnTo>
                    <a:pt x="2997" y="59550"/>
                  </a:lnTo>
                  <a:lnTo>
                    <a:pt x="2997" y="60159"/>
                  </a:lnTo>
                  <a:lnTo>
                    <a:pt x="3276" y="60718"/>
                  </a:lnTo>
                  <a:lnTo>
                    <a:pt x="3848" y="60718"/>
                  </a:lnTo>
                  <a:lnTo>
                    <a:pt x="4457" y="61302"/>
                  </a:lnTo>
                  <a:lnTo>
                    <a:pt x="4749" y="61607"/>
                  </a:lnTo>
                  <a:lnTo>
                    <a:pt x="5308" y="61899"/>
                  </a:lnTo>
                  <a:lnTo>
                    <a:pt x="5918" y="62191"/>
                  </a:lnTo>
                  <a:lnTo>
                    <a:pt x="7099" y="62191"/>
                  </a:lnTo>
                  <a:lnTo>
                    <a:pt x="8242" y="62191"/>
                  </a:lnTo>
                  <a:lnTo>
                    <a:pt x="9410" y="61607"/>
                  </a:lnTo>
                  <a:lnTo>
                    <a:pt x="9702" y="60998"/>
                  </a:lnTo>
                  <a:lnTo>
                    <a:pt x="10883" y="60439"/>
                  </a:lnTo>
                  <a:lnTo>
                    <a:pt x="11163" y="59817"/>
                  </a:lnTo>
                  <a:lnTo>
                    <a:pt x="11163" y="59270"/>
                  </a:lnTo>
                  <a:lnTo>
                    <a:pt x="11493" y="58699"/>
                  </a:lnTo>
                  <a:lnTo>
                    <a:pt x="11493" y="56045"/>
                  </a:lnTo>
                  <a:close/>
                </a:path>
                <a:path w="1537335" h="1590675">
                  <a:moveTo>
                    <a:pt x="54851" y="1575981"/>
                  </a:moveTo>
                  <a:lnTo>
                    <a:pt x="54521" y="1575701"/>
                  </a:lnTo>
                  <a:lnTo>
                    <a:pt x="54521" y="1575092"/>
                  </a:lnTo>
                  <a:lnTo>
                    <a:pt x="54241" y="1574520"/>
                  </a:lnTo>
                  <a:lnTo>
                    <a:pt x="53657" y="1574241"/>
                  </a:lnTo>
                  <a:lnTo>
                    <a:pt x="53047" y="1573911"/>
                  </a:lnTo>
                  <a:lnTo>
                    <a:pt x="52781" y="1573631"/>
                  </a:lnTo>
                  <a:lnTo>
                    <a:pt x="51587" y="1573060"/>
                  </a:lnTo>
                  <a:lnTo>
                    <a:pt x="51308" y="1572780"/>
                  </a:lnTo>
                  <a:lnTo>
                    <a:pt x="50457" y="1573060"/>
                  </a:lnTo>
                  <a:lnTo>
                    <a:pt x="49276" y="1573060"/>
                  </a:lnTo>
                  <a:lnTo>
                    <a:pt x="48094" y="1573631"/>
                  </a:lnTo>
                  <a:lnTo>
                    <a:pt x="47815" y="1574241"/>
                  </a:lnTo>
                  <a:lnTo>
                    <a:pt x="47205" y="1574241"/>
                  </a:lnTo>
                  <a:lnTo>
                    <a:pt x="46634" y="1574812"/>
                  </a:lnTo>
                  <a:lnTo>
                    <a:pt x="46355" y="1575384"/>
                  </a:lnTo>
                  <a:lnTo>
                    <a:pt x="46355" y="1575701"/>
                  </a:lnTo>
                  <a:lnTo>
                    <a:pt x="46062" y="1576273"/>
                  </a:lnTo>
                  <a:lnTo>
                    <a:pt x="46062" y="1578902"/>
                  </a:lnTo>
                  <a:lnTo>
                    <a:pt x="46355" y="1579486"/>
                  </a:lnTo>
                  <a:lnTo>
                    <a:pt x="46355" y="1580095"/>
                  </a:lnTo>
                  <a:lnTo>
                    <a:pt x="46634" y="1580654"/>
                  </a:lnTo>
                  <a:lnTo>
                    <a:pt x="47205" y="1580654"/>
                  </a:lnTo>
                  <a:lnTo>
                    <a:pt x="47815" y="1581238"/>
                  </a:lnTo>
                  <a:lnTo>
                    <a:pt x="48094" y="1581556"/>
                  </a:lnTo>
                  <a:lnTo>
                    <a:pt x="48666" y="1581848"/>
                  </a:lnTo>
                  <a:lnTo>
                    <a:pt x="49276" y="1582127"/>
                  </a:lnTo>
                  <a:lnTo>
                    <a:pt x="50457" y="1582127"/>
                  </a:lnTo>
                  <a:lnTo>
                    <a:pt x="51587" y="1582127"/>
                  </a:lnTo>
                  <a:lnTo>
                    <a:pt x="52209" y="1581848"/>
                  </a:lnTo>
                  <a:lnTo>
                    <a:pt x="52781" y="1581556"/>
                  </a:lnTo>
                  <a:lnTo>
                    <a:pt x="53047" y="1580934"/>
                  </a:lnTo>
                  <a:lnTo>
                    <a:pt x="54241" y="1580375"/>
                  </a:lnTo>
                  <a:lnTo>
                    <a:pt x="54521" y="1579765"/>
                  </a:lnTo>
                  <a:lnTo>
                    <a:pt x="54521" y="1579206"/>
                  </a:lnTo>
                  <a:lnTo>
                    <a:pt x="54851" y="1578635"/>
                  </a:lnTo>
                  <a:lnTo>
                    <a:pt x="54851" y="1575981"/>
                  </a:lnTo>
                  <a:close/>
                </a:path>
                <a:path w="1537335" h="1590675">
                  <a:moveTo>
                    <a:pt x="61620" y="929817"/>
                  </a:moveTo>
                  <a:lnTo>
                    <a:pt x="61290" y="929525"/>
                  </a:lnTo>
                  <a:lnTo>
                    <a:pt x="61290" y="928916"/>
                  </a:lnTo>
                  <a:lnTo>
                    <a:pt x="60998" y="928344"/>
                  </a:lnTo>
                  <a:lnTo>
                    <a:pt x="60426" y="928065"/>
                  </a:lnTo>
                  <a:lnTo>
                    <a:pt x="59829" y="927735"/>
                  </a:lnTo>
                  <a:lnTo>
                    <a:pt x="59550" y="927455"/>
                  </a:lnTo>
                  <a:lnTo>
                    <a:pt x="58356" y="926884"/>
                  </a:lnTo>
                  <a:lnTo>
                    <a:pt x="58077" y="926604"/>
                  </a:lnTo>
                  <a:lnTo>
                    <a:pt x="57226" y="926884"/>
                  </a:lnTo>
                  <a:lnTo>
                    <a:pt x="56045" y="926884"/>
                  </a:lnTo>
                  <a:lnTo>
                    <a:pt x="54864" y="927455"/>
                  </a:lnTo>
                  <a:lnTo>
                    <a:pt x="54584" y="928065"/>
                  </a:lnTo>
                  <a:lnTo>
                    <a:pt x="53975" y="928065"/>
                  </a:lnTo>
                  <a:lnTo>
                    <a:pt x="53403" y="928624"/>
                  </a:lnTo>
                  <a:lnTo>
                    <a:pt x="53124" y="929208"/>
                  </a:lnTo>
                  <a:lnTo>
                    <a:pt x="53124" y="929525"/>
                  </a:lnTo>
                  <a:lnTo>
                    <a:pt x="52832" y="930097"/>
                  </a:lnTo>
                  <a:lnTo>
                    <a:pt x="52832" y="932738"/>
                  </a:lnTo>
                  <a:lnTo>
                    <a:pt x="53124" y="933310"/>
                  </a:lnTo>
                  <a:lnTo>
                    <a:pt x="53124" y="933919"/>
                  </a:lnTo>
                  <a:lnTo>
                    <a:pt x="53403" y="934478"/>
                  </a:lnTo>
                  <a:lnTo>
                    <a:pt x="53975" y="934478"/>
                  </a:lnTo>
                  <a:lnTo>
                    <a:pt x="54584" y="935062"/>
                  </a:lnTo>
                  <a:lnTo>
                    <a:pt x="54864" y="935367"/>
                  </a:lnTo>
                  <a:lnTo>
                    <a:pt x="55435" y="935672"/>
                  </a:lnTo>
                  <a:lnTo>
                    <a:pt x="56045" y="935951"/>
                  </a:lnTo>
                  <a:lnTo>
                    <a:pt x="57226" y="935951"/>
                  </a:lnTo>
                  <a:lnTo>
                    <a:pt x="58356" y="935951"/>
                  </a:lnTo>
                  <a:lnTo>
                    <a:pt x="58978" y="935672"/>
                  </a:lnTo>
                  <a:lnTo>
                    <a:pt x="59550" y="935367"/>
                  </a:lnTo>
                  <a:lnTo>
                    <a:pt x="59829" y="934770"/>
                  </a:lnTo>
                  <a:lnTo>
                    <a:pt x="60998" y="934199"/>
                  </a:lnTo>
                  <a:lnTo>
                    <a:pt x="61290" y="933577"/>
                  </a:lnTo>
                  <a:lnTo>
                    <a:pt x="61290" y="933030"/>
                  </a:lnTo>
                  <a:lnTo>
                    <a:pt x="61620" y="932459"/>
                  </a:lnTo>
                  <a:lnTo>
                    <a:pt x="61620" y="929817"/>
                  </a:lnTo>
                  <a:close/>
                </a:path>
                <a:path w="1537335" h="1590675">
                  <a:moveTo>
                    <a:pt x="61620" y="691400"/>
                  </a:moveTo>
                  <a:lnTo>
                    <a:pt x="61290" y="691108"/>
                  </a:lnTo>
                  <a:lnTo>
                    <a:pt x="61290" y="690499"/>
                  </a:lnTo>
                  <a:lnTo>
                    <a:pt x="61010" y="689927"/>
                  </a:lnTo>
                  <a:lnTo>
                    <a:pt x="60439" y="689648"/>
                  </a:lnTo>
                  <a:lnTo>
                    <a:pt x="59829" y="689317"/>
                  </a:lnTo>
                  <a:lnTo>
                    <a:pt x="59550" y="689038"/>
                  </a:lnTo>
                  <a:lnTo>
                    <a:pt x="58369" y="688467"/>
                  </a:lnTo>
                  <a:lnTo>
                    <a:pt x="58077" y="688187"/>
                  </a:lnTo>
                  <a:lnTo>
                    <a:pt x="57226" y="688467"/>
                  </a:lnTo>
                  <a:lnTo>
                    <a:pt x="56045" y="688467"/>
                  </a:lnTo>
                  <a:lnTo>
                    <a:pt x="54876" y="689038"/>
                  </a:lnTo>
                  <a:lnTo>
                    <a:pt x="54584" y="689648"/>
                  </a:lnTo>
                  <a:lnTo>
                    <a:pt x="53975" y="689648"/>
                  </a:lnTo>
                  <a:lnTo>
                    <a:pt x="53403" y="690206"/>
                  </a:lnTo>
                  <a:lnTo>
                    <a:pt x="53124" y="690791"/>
                  </a:lnTo>
                  <a:lnTo>
                    <a:pt x="53124" y="691108"/>
                  </a:lnTo>
                  <a:lnTo>
                    <a:pt x="52832" y="691680"/>
                  </a:lnTo>
                  <a:lnTo>
                    <a:pt x="52832" y="694321"/>
                  </a:lnTo>
                  <a:lnTo>
                    <a:pt x="53124" y="694893"/>
                  </a:lnTo>
                  <a:lnTo>
                    <a:pt x="53124" y="695502"/>
                  </a:lnTo>
                  <a:lnTo>
                    <a:pt x="53403" y="696061"/>
                  </a:lnTo>
                  <a:lnTo>
                    <a:pt x="53975" y="696061"/>
                  </a:lnTo>
                  <a:lnTo>
                    <a:pt x="54584" y="696645"/>
                  </a:lnTo>
                  <a:lnTo>
                    <a:pt x="54876" y="696950"/>
                  </a:lnTo>
                  <a:lnTo>
                    <a:pt x="55435" y="697255"/>
                  </a:lnTo>
                  <a:lnTo>
                    <a:pt x="56045" y="697534"/>
                  </a:lnTo>
                  <a:lnTo>
                    <a:pt x="57226" y="697534"/>
                  </a:lnTo>
                  <a:lnTo>
                    <a:pt x="58369" y="697534"/>
                  </a:lnTo>
                  <a:lnTo>
                    <a:pt x="58978" y="697255"/>
                  </a:lnTo>
                  <a:lnTo>
                    <a:pt x="59550" y="696950"/>
                  </a:lnTo>
                  <a:lnTo>
                    <a:pt x="59829" y="696353"/>
                  </a:lnTo>
                  <a:lnTo>
                    <a:pt x="61010" y="695782"/>
                  </a:lnTo>
                  <a:lnTo>
                    <a:pt x="61290" y="695159"/>
                  </a:lnTo>
                  <a:lnTo>
                    <a:pt x="61290" y="694613"/>
                  </a:lnTo>
                  <a:lnTo>
                    <a:pt x="61620" y="694042"/>
                  </a:lnTo>
                  <a:lnTo>
                    <a:pt x="61620" y="691400"/>
                  </a:lnTo>
                  <a:close/>
                </a:path>
                <a:path w="1537335" h="1590675">
                  <a:moveTo>
                    <a:pt x="65684" y="38442"/>
                  </a:moveTo>
                  <a:lnTo>
                    <a:pt x="65354" y="38163"/>
                  </a:lnTo>
                  <a:lnTo>
                    <a:pt x="65354" y="37541"/>
                  </a:lnTo>
                  <a:lnTo>
                    <a:pt x="65074" y="36982"/>
                  </a:lnTo>
                  <a:lnTo>
                    <a:pt x="64503" y="36703"/>
                  </a:lnTo>
                  <a:lnTo>
                    <a:pt x="63893" y="36372"/>
                  </a:lnTo>
                  <a:lnTo>
                    <a:pt x="63614" y="36093"/>
                  </a:lnTo>
                  <a:lnTo>
                    <a:pt x="62420" y="35521"/>
                  </a:lnTo>
                  <a:lnTo>
                    <a:pt x="62153" y="35242"/>
                  </a:lnTo>
                  <a:lnTo>
                    <a:pt x="61290" y="35521"/>
                  </a:lnTo>
                  <a:lnTo>
                    <a:pt x="60121" y="35521"/>
                  </a:lnTo>
                  <a:lnTo>
                    <a:pt x="58928" y="36093"/>
                  </a:lnTo>
                  <a:lnTo>
                    <a:pt x="58648" y="36703"/>
                  </a:lnTo>
                  <a:lnTo>
                    <a:pt x="58051" y="36703"/>
                  </a:lnTo>
                  <a:lnTo>
                    <a:pt x="57467" y="37274"/>
                  </a:lnTo>
                  <a:lnTo>
                    <a:pt x="57188" y="37846"/>
                  </a:lnTo>
                  <a:lnTo>
                    <a:pt x="57188" y="38163"/>
                  </a:lnTo>
                  <a:lnTo>
                    <a:pt x="56896" y="38735"/>
                  </a:lnTo>
                  <a:lnTo>
                    <a:pt x="56896" y="41363"/>
                  </a:lnTo>
                  <a:lnTo>
                    <a:pt x="57188" y="41948"/>
                  </a:lnTo>
                  <a:lnTo>
                    <a:pt x="57188" y="42557"/>
                  </a:lnTo>
                  <a:lnTo>
                    <a:pt x="57467" y="43116"/>
                  </a:lnTo>
                  <a:lnTo>
                    <a:pt x="58051" y="43116"/>
                  </a:lnTo>
                  <a:lnTo>
                    <a:pt x="58648" y="43700"/>
                  </a:lnTo>
                  <a:lnTo>
                    <a:pt x="58928" y="44018"/>
                  </a:lnTo>
                  <a:lnTo>
                    <a:pt x="60121" y="44589"/>
                  </a:lnTo>
                  <a:lnTo>
                    <a:pt x="61290" y="44589"/>
                  </a:lnTo>
                  <a:lnTo>
                    <a:pt x="62420" y="44589"/>
                  </a:lnTo>
                  <a:lnTo>
                    <a:pt x="63614" y="44018"/>
                  </a:lnTo>
                  <a:lnTo>
                    <a:pt x="63893" y="43395"/>
                  </a:lnTo>
                  <a:lnTo>
                    <a:pt x="64503" y="43116"/>
                  </a:lnTo>
                  <a:lnTo>
                    <a:pt x="65074" y="42824"/>
                  </a:lnTo>
                  <a:lnTo>
                    <a:pt x="65354" y="42214"/>
                  </a:lnTo>
                  <a:lnTo>
                    <a:pt x="65354" y="41668"/>
                  </a:lnTo>
                  <a:lnTo>
                    <a:pt x="65684" y="41084"/>
                  </a:lnTo>
                  <a:lnTo>
                    <a:pt x="65684" y="38442"/>
                  </a:lnTo>
                  <a:close/>
                </a:path>
                <a:path w="1537335" h="1590675">
                  <a:moveTo>
                    <a:pt x="121221" y="34366"/>
                  </a:moveTo>
                  <a:lnTo>
                    <a:pt x="120891" y="34086"/>
                  </a:lnTo>
                  <a:lnTo>
                    <a:pt x="120891" y="33477"/>
                  </a:lnTo>
                  <a:lnTo>
                    <a:pt x="120611" y="32905"/>
                  </a:lnTo>
                  <a:lnTo>
                    <a:pt x="119430" y="32308"/>
                  </a:lnTo>
                  <a:lnTo>
                    <a:pt x="119151" y="32016"/>
                  </a:lnTo>
                  <a:lnTo>
                    <a:pt x="117957" y="31445"/>
                  </a:lnTo>
                  <a:lnTo>
                    <a:pt x="117690" y="31165"/>
                  </a:lnTo>
                  <a:lnTo>
                    <a:pt x="116827" y="31445"/>
                  </a:lnTo>
                  <a:lnTo>
                    <a:pt x="115646" y="31445"/>
                  </a:lnTo>
                  <a:lnTo>
                    <a:pt x="114465" y="32016"/>
                  </a:lnTo>
                  <a:lnTo>
                    <a:pt x="114198" y="32626"/>
                  </a:lnTo>
                  <a:lnTo>
                    <a:pt x="113588" y="32626"/>
                  </a:lnTo>
                  <a:lnTo>
                    <a:pt x="113017" y="33197"/>
                  </a:lnTo>
                  <a:lnTo>
                    <a:pt x="112725" y="33769"/>
                  </a:lnTo>
                  <a:lnTo>
                    <a:pt x="112725" y="34086"/>
                  </a:lnTo>
                  <a:lnTo>
                    <a:pt x="112433" y="34658"/>
                  </a:lnTo>
                  <a:lnTo>
                    <a:pt x="112433" y="37299"/>
                  </a:lnTo>
                  <a:lnTo>
                    <a:pt x="112725" y="37871"/>
                  </a:lnTo>
                  <a:lnTo>
                    <a:pt x="112725" y="38481"/>
                  </a:lnTo>
                  <a:lnTo>
                    <a:pt x="113017" y="39052"/>
                  </a:lnTo>
                  <a:lnTo>
                    <a:pt x="113588" y="39052"/>
                  </a:lnTo>
                  <a:lnTo>
                    <a:pt x="114198" y="39624"/>
                  </a:lnTo>
                  <a:lnTo>
                    <a:pt x="114465" y="39941"/>
                  </a:lnTo>
                  <a:lnTo>
                    <a:pt x="115036" y="40233"/>
                  </a:lnTo>
                  <a:lnTo>
                    <a:pt x="115646" y="40513"/>
                  </a:lnTo>
                  <a:lnTo>
                    <a:pt x="116827" y="40513"/>
                  </a:lnTo>
                  <a:lnTo>
                    <a:pt x="117957" y="40513"/>
                  </a:lnTo>
                  <a:lnTo>
                    <a:pt x="118579" y="40233"/>
                  </a:lnTo>
                  <a:lnTo>
                    <a:pt x="119151" y="39941"/>
                  </a:lnTo>
                  <a:lnTo>
                    <a:pt x="119430" y="39319"/>
                  </a:lnTo>
                  <a:lnTo>
                    <a:pt x="120040" y="39052"/>
                  </a:lnTo>
                  <a:lnTo>
                    <a:pt x="120611" y="38760"/>
                  </a:lnTo>
                  <a:lnTo>
                    <a:pt x="120891" y="38150"/>
                  </a:lnTo>
                  <a:lnTo>
                    <a:pt x="120891" y="37592"/>
                  </a:lnTo>
                  <a:lnTo>
                    <a:pt x="121221" y="37020"/>
                  </a:lnTo>
                  <a:lnTo>
                    <a:pt x="121221" y="34366"/>
                  </a:lnTo>
                  <a:close/>
                </a:path>
                <a:path w="1537335" h="1590675">
                  <a:moveTo>
                    <a:pt x="201155" y="1494701"/>
                  </a:moveTo>
                  <a:lnTo>
                    <a:pt x="200812" y="1494421"/>
                  </a:lnTo>
                  <a:lnTo>
                    <a:pt x="200812" y="1493824"/>
                  </a:lnTo>
                  <a:lnTo>
                    <a:pt x="200533" y="1493240"/>
                  </a:lnTo>
                  <a:lnTo>
                    <a:pt x="199974" y="1492961"/>
                  </a:lnTo>
                  <a:lnTo>
                    <a:pt x="199364" y="1492631"/>
                  </a:lnTo>
                  <a:lnTo>
                    <a:pt x="199072" y="1492351"/>
                  </a:lnTo>
                  <a:lnTo>
                    <a:pt x="197891" y="1491792"/>
                  </a:lnTo>
                  <a:lnTo>
                    <a:pt x="197612" y="1491488"/>
                  </a:lnTo>
                  <a:lnTo>
                    <a:pt x="196761" y="1491792"/>
                  </a:lnTo>
                  <a:lnTo>
                    <a:pt x="195580" y="1491792"/>
                  </a:lnTo>
                  <a:lnTo>
                    <a:pt x="194398" y="1492351"/>
                  </a:lnTo>
                  <a:lnTo>
                    <a:pt x="194119" y="1492961"/>
                  </a:lnTo>
                  <a:lnTo>
                    <a:pt x="193509" y="1492961"/>
                  </a:lnTo>
                  <a:lnTo>
                    <a:pt x="192938" y="1493532"/>
                  </a:lnTo>
                  <a:lnTo>
                    <a:pt x="192659" y="1494091"/>
                  </a:lnTo>
                  <a:lnTo>
                    <a:pt x="192659" y="1494421"/>
                  </a:lnTo>
                  <a:lnTo>
                    <a:pt x="192366" y="1494993"/>
                  </a:lnTo>
                  <a:lnTo>
                    <a:pt x="192366" y="1497634"/>
                  </a:lnTo>
                  <a:lnTo>
                    <a:pt x="192659" y="1498206"/>
                  </a:lnTo>
                  <a:lnTo>
                    <a:pt x="192659" y="1498815"/>
                  </a:lnTo>
                  <a:lnTo>
                    <a:pt x="192938" y="1499387"/>
                  </a:lnTo>
                  <a:lnTo>
                    <a:pt x="193509" y="1499387"/>
                  </a:lnTo>
                  <a:lnTo>
                    <a:pt x="194119" y="1499946"/>
                  </a:lnTo>
                  <a:lnTo>
                    <a:pt x="194398" y="1500276"/>
                  </a:lnTo>
                  <a:lnTo>
                    <a:pt x="194970" y="1500568"/>
                  </a:lnTo>
                  <a:lnTo>
                    <a:pt x="195580" y="1500847"/>
                  </a:lnTo>
                  <a:lnTo>
                    <a:pt x="196761" y="1500847"/>
                  </a:lnTo>
                  <a:lnTo>
                    <a:pt x="197891" y="1500847"/>
                  </a:lnTo>
                  <a:lnTo>
                    <a:pt x="198501" y="1500568"/>
                  </a:lnTo>
                  <a:lnTo>
                    <a:pt x="199072" y="1500276"/>
                  </a:lnTo>
                  <a:lnTo>
                    <a:pt x="199364" y="1499666"/>
                  </a:lnTo>
                  <a:lnTo>
                    <a:pt x="199974" y="1499387"/>
                  </a:lnTo>
                  <a:lnTo>
                    <a:pt x="200533" y="1499095"/>
                  </a:lnTo>
                  <a:lnTo>
                    <a:pt x="200812" y="1498485"/>
                  </a:lnTo>
                  <a:lnTo>
                    <a:pt x="200812" y="1497914"/>
                  </a:lnTo>
                  <a:lnTo>
                    <a:pt x="201155" y="1497342"/>
                  </a:lnTo>
                  <a:lnTo>
                    <a:pt x="201155" y="1494701"/>
                  </a:lnTo>
                  <a:close/>
                </a:path>
                <a:path w="1537335" h="1590675">
                  <a:moveTo>
                    <a:pt x="210616" y="125145"/>
                  </a:moveTo>
                  <a:lnTo>
                    <a:pt x="210299" y="124853"/>
                  </a:lnTo>
                  <a:lnTo>
                    <a:pt x="210299" y="124244"/>
                  </a:lnTo>
                  <a:lnTo>
                    <a:pt x="210007" y="123672"/>
                  </a:lnTo>
                  <a:lnTo>
                    <a:pt x="208838" y="123075"/>
                  </a:lnTo>
                  <a:lnTo>
                    <a:pt x="208546" y="122783"/>
                  </a:lnTo>
                  <a:lnTo>
                    <a:pt x="207987" y="122504"/>
                  </a:lnTo>
                  <a:lnTo>
                    <a:pt x="207378" y="122224"/>
                  </a:lnTo>
                  <a:lnTo>
                    <a:pt x="207086" y="121932"/>
                  </a:lnTo>
                  <a:lnTo>
                    <a:pt x="206235" y="122224"/>
                  </a:lnTo>
                  <a:lnTo>
                    <a:pt x="205054" y="122224"/>
                  </a:lnTo>
                  <a:lnTo>
                    <a:pt x="203873" y="122783"/>
                  </a:lnTo>
                  <a:lnTo>
                    <a:pt x="203581" y="123393"/>
                  </a:lnTo>
                  <a:lnTo>
                    <a:pt x="202984" y="123393"/>
                  </a:lnTo>
                  <a:lnTo>
                    <a:pt x="202412" y="123964"/>
                  </a:lnTo>
                  <a:lnTo>
                    <a:pt x="202120" y="124536"/>
                  </a:lnTo>
                  <a:lnTo>
                    <a:pt x="202120" y="124853"/>
                  </a:lnTo>
                  <a:lnTo>
                    <a:pt x="201841" y="125425"/>
                  </a:lnTo>
                  <a:lnTo>
                    <a:pt x="201841" y="128079"/>
                  </a:lnTo>
                  <a:lnTo>
                    <a:pt x="202120" y="128638"/>
                  </a:lnTo>
                  <a:lnTo>
                    <a:pt x="202120" y="129247"/>
                  </a:lnTo>
                  <a:lnTo>
                    <a:pt x="202412" y="129819"/>
                  </a:lnTo>
                  <a:lnTo>
                    <a:pt x="202984" y="129819"/>
                  </a:lnTo>
                  <a:lnTo>
                    <a:pt x="203581" y="130390"/>
                  </a:lnTo>
                  <a:lnTo>
                    <a:pt x="203873" y="130708"/>
                  </a:lnTo>
                  <a:lnTo>
                    <a:pt x="204444" y="131000"/>
                  </a:lnTo>
                  <a:lnTo>
                    <a:pt x="205054" y="131279"/>
                  </a:lnTo>
                  <a:lnTo>
                    <a:pt x="206235" y="131279"/>
                  </a:lnTo>
                  <a:lnTo>
                    <a:pt x="207378" y="131279"/>
                  </a:lnTo>
                  <a:lnTo>
                    <a:pt x="207987" y="131000"/>
                  </a:lnTo>
                  <a:lnTo>
                    <a:pt x="208546" y="130708"/>
                  </a:lnTo>
                  <a:lnTo>
                    <a:pt x="208838" y="130098"/>
                  </a:lnTo>
                  <a:lnTo>
                    <a:pt x="209448" y="129819"/>
                  </a:lnTo>
                  <a:lnTo>
                    <a:pt x="210007" y="129527"/>
                  </a:lnTo>
                  <a:lnTo>
                    <a:pt x="210299" y="128917"/>
                  </a:lnTo>
                  <a:lnTo>
                    <a:pt x="210299" y="128358"/>
                  </a:lnTo>
                  <a:lnTo>
                    <a:pt x="210616" y="127787"/>
                  </a:lnTo>
                  <a:lnTo>
                    <a:pt x="210616" y="125145"/>
                  </a:lnTo>
                  <a:close/>
                </a:path>
                <a:path w="1537335" h="1590675">
                  <a:moveTo>
                    <a:pt x="501891" y="872921"/>
                  </a:moveTo>
                  <a:lnTo>
                    <a:pt x="501561" y="872629"/>
                  </a:lnTo>
                  <a:lnTo>
                    <a:pt x="501561" y="872020"/>
                  </a:lnTo>
                  <a:lnTo>
                    <a:pt x="501281" y="871461"/>
                  </a:lnTo>
                  <a:lnTo>
                    <a:pt x="500710" y="871181"/>
                  </a:lnTo>
                  <a:lnTo>
                    <a:pt x="500100" y="870851"/>
                  </a:lnTo>
                  <a:lnTo>
                    <a:pt x="499821" y="870559"/>
                  </a:lnTo>
                  <a:lnTo>
                    <a:pt x="498640" y="869988"/>
                  </a:lnTo>
                  <a:lnTo>
                    <a:pt x="498348" y="869708"/>
                  </a:lnTo>
                  <a:lnTo>
                    <a:pt x="497497" y="869988"/>
                  </a:lnTo>
                  <a:lnTo>
                    <a:pt x="496316" y="869988"/>
                  </a:lnTo>
                  <a:lnTo>
                    <a:pt x="495147" y="870559"/>
                  </a:lnTo>
                  <a:lnTo>
                    <a:pt x="494855" y="871181"/>
                  </a:lnTo>
                  <a:lnTo>
                    <a:pt x="494245" y="871181"/>
                  </a:lnTo>
                  <a:lnTo>
                    <a:pt x="493674" y="871740"/>
                  </a:lnTo>
                  <a:lnTo>
                    <a:pt x="493407" y="872324"/>
                  </a:lnTo>
                  <a:lnTo>
                    <a:pt x="493407" y="872629"/>
                  </a:lnTo>
                  <a:lnTo>
                    <a:pt x="493102" y="873213"/>
                  </a:lnTo>
                  <a:lnTo>
                    <a:pt x="493102" y="875842"/>
                  </a:lnTo>
                  <a:lnTo>
                    <a:pt x="493407" y="876414"/>
                  </a:lnTo>
                  <a:lnTo>
                    <a:pt x="493407" y="877023"/>
                  </a:lnTo>
                  <a:lnTo>
                    <a:pt x="493674" y="877595"/>
                  </a:lnTo>
                  <a:lnTo>
                    <a:pt x="494245" y="877595"/>
                  </a:lnTo>
                  <a:lnTo>
                    <a:pt x="494855" y="878166"/>
                  </a:lnTo>
                  <a:lnTo>
                    <a:pt x="495147" y="878484"/>
                  </a:lnTo>
                  <a:lnTo>
                    <a:pt x="495706" y="878776"/>
                  </a:lnTo>
                  <a:lnTo>
                    <a:pt x="496316" y="879055"/>
                  </a:lnTo>
                  <a:lnTo>
                    <a:pt x="497497" y="879055"/>
                  </a:lnTo>
                  <a:lnTo>
                    <a:pt x="498640" y="879055"/>
                  </a:lnTo>
                  <a:lnTo>
                    <a:pt x="499249" y="878776"/>
                  </a:lnTo>
                  <a:lnTo>
                    <a:pt x="499821" y="878484"/>
                  </a:lnTo>
                  <a:lnTo>
                    <a:pt x="500100" y="877874"/>
                  </a:lnTo>
                  <a:lnTo>
                    <a:pt x="500710" y="877595"/>
                  </a:lnTo>
                  <a:lnTo>
                    <a:pt x="501281" y="877303"/>
                  </a:lnTo>
                  <a:lnTo>
                    <a:pt x="501561" y="876693"/>
                  </a:lnTo>
                  <a:lnTo>
                    <a:pt x="501561" y="876134"/>
                  </a:lnTo>
                  <a:lnTo>
                    <a:pt x="501891" y="875563"/>
                  </a:lnTo>
                  <a:lnTo>
                    <a:pt x="501891" y="872921"/>
                  </a:lnTo>
                  <a:close/>
                </a:path>
                <a:path w="1537335" h="1590675">
                  <a:moveTo>
                    <a:pt x="501891" y="687324"/>
                  </a:moveTo>
                  <a:lnTo>
                    <a:pt x="501561" y="687031"/>
                  </a:lnTo>
                  <a:lnTo>
                    <a:pt x="501561" y="686422"/>
                  </a:lnTo>
                  <a:lnTo>
                    <a:pt x="501281" y="685863"/>
                  </a:lnTo>
                  <a:lnTo>
                    <a:pt x="500710" y="685584"/>
                  </a:lnTo>
                  <a:lnTo>
                    <a:pt x="500100" y="685253"/>
                  </a:lnTo>
                  <a:lnTo>
                    <a:pt x="499821" y="684961"/>
                  </a:lnTo>
                  <a:lnTo>
                    <a:pt x="498640" y="684390"/>
                  </a:lnTo>
                  <a:lnTo>
                    <a:pt x="498348" y="684110"/>
                  </a:lnTo>
                  <a:lnTo>
                    <a:pt x="497497" y="684390"/>
                  </a:lnTo>
                  <a:lnTo>
                    <a:pt x="496316" y="684390"/>
                  </a:lnTo>
                  <a:lnTo>
                    <a:pt x="495147" y="684961"/>
                  </a:lnTo>
                  <a:lnTo>
                    <a:pt x="494855" y="685584"/>
                  </a:lnTo>
                  <a:lnTo>
                    <a:pt x="494245" y="685584"/>
                  </a:lnTo>
                  <a:lnTo>
                    <a:pt x="493674" y="686142"/>
                  </a:lnTo>
                  <a:lnTo>
                    <a:pt x="493407" y="686714"/>
                  </a:lnTo>
                  <a:lnTo>
                    <a:pt x="493407" y="687031"/>
                  </a:lnTo>
                  <a:lnTo>
                    <a:pt x="493102" y="687616"/>
                  </a:lnTo>
                  <a:lnTo>
                    <a:pt x="493102" y="690245"/>
                  </a:lnTo>
                  <a:lnTo>
                    <a:pt x="493407" y="690816"/>
                  </a:lnTo>
                  <a:lnTo>
                    <a:pt x="493407" y="691438"/>
                  </a:lnTo>
                  <a:lnTo>
                    <a:pt x="493674" y="691997"/>
                  </a:lnTo>
                  <a:lnTo>
                    <a:pt x="494245" y="691997"/>
                  </a:lnTo>
                  <a:lnTo>
                    <a:pt x="494855" y="692569"/>
                  </a:lnTo>
                  <a:lnTo>
                    <a:pt x="495147" y="692886"/>
                  </a:lnTo>
                  <a:lnTo>
                    <a:pt x="495706" y="693178"/>
                  </a:lnTo>
                  <a:lnTo>
                    <a:pt x="496316" y="693458"/>
                  </a:lnTo>
                  <a:lnTo>
                    <a:pt x="497497" y="693458"/>
                  </a:lnTo>
                  <a:lnTo>
                    <a:pt x="498640" y="693458"/>
                  </a:lnTo>
                  <a:lnTo>
                    <a:pt x="499249" y="693178"/>
                  </a:lnTo>
                  <a:lnTo>
                    <a:pt x="499821" y="692886"/>
                  </a:lnTo>
                  <a:lnTo>
                    <a:pt x="500100" y="692277"/>
                  </a:lnTo>
                  <a:lnTo>
                    <a:pt x="500710" y="691997"/>
                  </a:lnTo>
                  <a:lnTo>
                    <a:pt x="501281" y="691705"/>
                  </a:lnTo>
                  <a:lnTo>
                    <a:pt x="501561" y="691095"/>
                  </a:lnTo>
                  <a:lnTo>
                    <a:pt x="501561" y="690537"/>
                  </a:lnTo>
                  <a:lnTo>
                    <a:pt x="501891" y="689965"/>
                  </a:lnTo>
                  <a:lnTo>
                    <a:pt x="501891" y="687324"/>
                  </a:lnTo>
                  <a:close/>
                </a:path>
                <a:path w="1537335" h="1590675">
                  <a:moveTo>
                    <a:pt x="515429" y="1458125"/>
                  </a:moveTo>
                  <a:lnTo>
                    <a:pt x="515099" y="1457858"/>
                  </a:lnTo>
                  <a:lnTo>
                    <a:pt x="515099" y="1457236"/>
                  </a:lnTo>
                  <a:lnTo>
                    <a:pt x="514819" y="1456664"/>
                  </a:lnTo>
                  <a:lnTo>
                    <a:pt x="514248" y="1456385"/>
                  </a:lnTo>
                  <a:lnTo>
                    <a:pt x="513638" y="1456055"/>
                  </a:lnTo>
                  <a:lnTo>
                    <a:pt x="513359" y="1455775"/>
                  </a:lnTo>
                  <a:lnTo>
                    <a:pt x="512800" y="1455483"/>
                  </a:lnTo>
                  <a:lnTo>
                    <a:pt x="512178" y="1455204"/>
                  </a:lnTo>
                  <a:lnTo>
                    <a:pt x="511886" y="1454937"/>
                  </a:lnTo>
                  <a:lnTo>
                    <a:pt x="511048" y="1455204"/>
                  </a:lnTo>
                  <a:lnTo>
                    <a:pt x="509866" y="1455204"/>
                  </a:lnTo>
                  <a:lnTo>
                    <a:pt x="509244" y="1455483"/>
                  </a:lnTo>
                  <a:lnTo>
                    <a:pt x="508685" y="1455775"/>
                  </a:lnTo>
                  <a:lnTo>
                    <a:pt x="508393" y="1456385"/>
                  </a:lnTo>
                  <a:lnTo>
                    <a:pt x="507784" y="1456385"/>
                  </a:lnTo>
                  <a:lnTo>
                    <a:pt x="507212" y="1456956"/>
                  </a:lnTo>
                  <a:lnTo>
                    <a:pt x="506933" y="1457528"/>
                  </a:lnTo>
                  <a:lnTo>
                    <a:pt x="506933" y="1457858"/>
                  </a:lnTo>
                  <a:lnTo>
                    <a:pt x="506641" y="1458417"/>
                  </a:lnTo>
                  <a:lnTo>
                    <a:pt x="506641" y="1461058"/>
                  </a:lnTo>
                  <a:lnTo>
                    <a:pt x="506933" y="1461630"/>
                  </a:lnTo>
                  <a:lnTo>
                    <a:pt x="506933" y="1462239"/>
                  </a:lnTo>
                  <a:lnTo>
                    <a:pt x="507212" y="1462811"/>
                  </a:lnTo>
                  <a:lnTo>
                    <a:pt x="507784" y="1462811"/>
                  </a:lnTo>
                  <a:lnTo>
                    <a:pt x="508393" y="1463382"/>
                  </a:lnTo>
                  <a:lnTo>
                    <a:pt x="508685" y="1463700"/>
                  </a:lnTo>
                  <a:lnTo>
                    <a:pt x="509866" y="1464271"/>
                  </a:lnTo>
                  <a:lnTo>
                    <a:pt x="511048" y="1464271"/>
                  </a:lnTo>
                  <a:lnTo>
                    <a:pt x="512178" y="1464271"/>
                  </a:lnTo>
                  <a:lnTo>
                    <a:pt x="513359" y="1463700"/>
                  </a:lnTo>
                  <a:lnTo>
                    <a:pt x="513638" y="1463090"/>
                  </a:lnTo>
                  <a:lnTo>
                    <a:pt x="514248" y="1462811"/>
                  </a:lnTo>
                  <a:lnTo>
                    <a:pt x="514819" y="1462519"/>
                  </a:lnTo>
                  <a:lnTo>
                    <a:pt x="515099" y="1461909"/>
                  </a:lnTo>
                  <a:lnTo>
                    <a:pt x="515099" y="1461338"/>
                  </a:lnTo>
                  <a:lnTo>
                    <a:pt x="515429" y="1460766"/>
                  </a:lnTo>
                  <a:lnTo>
                    <a:pt x="515429" y="1458125"/>
                  </a:lnTo>
                  <a:close/>
                </a:path>
                <a:path w="1537335" h="1590675">
                  <a:moveTo>
                    <a:pt x="520852" y="140042"/>
                  </a:moveTo>
                  <a:lnTo>
                    <a:pt x="520522" y="139763"/>
                  </a:lnTo>
                  <a:lnTo>
                    <a:pt x="520522" y="139141"/>
                  </a:lnTo>
                  <a:lnTo>
                    <a:pt x="520242" y="138582"/>
                  </a:lnTo>
                  <a:lnTo>
                    <a:pt x="519671" y="138303"/>
                  </a:lnTo>
                  <a:lnTo>
                    <a:pt x="519061" y="137972"/>
                  </a:lnTo>
                  <a:lnTo>
                    <a:pt x="518782" y="137693"/>
                  </a:lnTo>
                  <a:lnTo>
                    <a:pt x="517601" y="137121"/>
                  </a:lnTo>
                  <a:lnTo>
                    <a:pt x="517321" y="136842"/>
                  </a:lnTo>
                  <a:lnTo>
                    <a:pt x="516470" y="137121"/>
                  </a:lnTo>
                  <a:lnTo>
                    <a:pt x="515277" y="137121"/>
                  </a:lnTo>
                  <a:lnTo>
                    <a:pt x="514108" y="137693"/>
                  </a:lnTo>
                  <a:lnTo>
                    <a:pt x="513829" y="138303"/>
                  </a:lnTo>
                  <a:lnTo>
                    <a:pt x="513219" y="138303"/>
                  </a:lnTo>
                  <a:lnTo>
                    <a:pt x="512648" y="138874"/>
                  </a:lnTo>
                  <a:lnTo>
                    <a:pt x="512356" y="139446"/>
                  </a:lnTo>
                  <a:lnTo>
                    <a:pt x="512356" y="139763"/>
                  </a:lnTo>
                  <a:lnTo>
                    <a:pt x="512076" y="140335"/>
                  </a:lnTo>
                  <a:lnTo>
                    <a:pt x="512076" y="142963"/>
                  </a:lnTo>
                  <a:lnTo>
                    <a:pt x="512356" y="143548"/>
                  </a:lnTo>
                  <a:lnTo>
                    <a:pt x="512356" y="144157"/>
                  </a:lnTo>
                  <a:lnTo>
                    <a:pt x="512648" y="144716"/>
                  </a:lnTo>
                  <a:lnTo>
                    <a:pt x="513219" y="144716"/>
                  </a:lnTo>
                  <a:lnTo>
                    <a:pt x="513829" y="145300"/>
                  </a:lnTo>
                  <a:lnTo>
                    <a:pt x="514108" y="145618"/>
                  </a:lnTo>
                  <a:lnTo>
                    <a:pt x="515277" y="146189"/>
                  </a:lnTo>
                  <a:lnTo>
                    <a:pt x="516470" y="146189"/>
                  </a:lnTo>
                  <a:lnTo>
                    <a:pt x="517601" y="146189"/>
                  </a:lnTo>
                  <a:lnTo>
                    <a:pt x="518782" y="145618"/>
                  </a:lnTo>
                  <a:lnTo>
                    <a:pt x="519061" y="144995"/>
                  </a:lnTo>
                  <a:lnTo>
                    <a:pt x="519671" y="144716"/>
                  </a:lnTo>
                  <a:lnTo>
                    <a:pt x="520242" y="144424"/>
                  </a:lnTo>
                  <a:lnTo>
                    <a:pt x="520522" y="143814"/>
                  </a:lnTo>
                  <a:lnTo>
                    <a:pt x="520522" y="143268"/>
                  </a:lnTo>
                  <a:lnTo>
                    <a:pt x="520852" y="142684"/>
                  </a:lnTo>
                  <a:lnTo>
                    <a:pt x="520852" y="140042"/>
                  </a:lnTo>
                  <a:close/>
                </a:path>
                <a:path w="1537335" h="1590675">
                  <a:moveTo>
                    <a:pt x="595363" y="1531277"/>
                  </a:moveTo>
                  <a:lnTo>
                    <a:pt x="595033" y="1531010"/>
                  </a:lnTo>
                  <a:lnTo>
                    <a:pt x="595033" y="1530388"/>
                  </a:lnTo>
                  <a:lnTo>
                    <a:pt x="594753" y="1529816"/>
                  </a:lnTo>
                  <a:lnTo>
                    <a:pt x="594182" y="1529549"/>
                  </a:lnTo>
                  <a:lnTo>
                    <a:pt x="593559" y="1529207"/>
                  </a:lnTo>
                  <a:lnTo>
                    <a:pt x="593280" y="1528927"/>
                  </a:lnTo>
                  <a:lnTo>
                    <a:pt x="592112" y="1528356"/>
                  </a:lnTo>
                  <a:lnTo>
                    <a:pt x="591820" y="1528064"/>
                  </a:lnTo>
                  <a:lnTo>
                    <a:pt x="590969" y="1528356"/>
                  </a:lnTo>
                  <a:lnTo>
                    <a:pt x="589788" y="1528356"/>
                  </a:lnTo>
                  <a:lnTo>
                    <a:pt x="588606" y="1528927"/>
                  </a:lnTo>
                  <a:lnTo>
                    <a:pt x="588327" y="1529549"/>
                  </a:lnTo>
                  <a:lnTo>
                    <a:pt x="587705" y="1529549"/>
                  </a:lnTo>
                  <a:lnTo>
                    <a:pt x="587159" y="1530096"/>
                  </a:lnTo>
                  <a:lnTo>
                    <a:pt x="586867" y="1530680"/>
                  </a:lnTo>
                  <a:lnTo>
                    <a:pt x="586867" y="1531010"/>
                  </a:lnTo>
                  <a:lnTo>
                    <a:pt x="586574" y="1531569"/>
                  </a:lnTo>
                  <a:lnTo>
                    <a:pt x="586574" y="1534210"/>
                  </a:lnTo>
                  <a:lnTo>
                    <a:pt x="586867" y="1534782"/>
                  </a:lnTo>
                  <a:lnTo>
                    <a:pt x="586867" y="1535391"/>
                  </a:lnTo>
                  <a:lnTo>
                    <a:pt x="587159" y="1535950"/>
                  </a:lnTo>
                  <a:lnTo>
                    <a:pt x="587705" y="1535950"/>
                  </a:lnTo>
                  <a:lnTo>
                    <a:pt x="588327" y="1536522"/>
                  </a:lnTo>
                  <a:lnTo>
                    <a:pt x="588606" y="1536852"/>
                  </a:lnTo>
                  <a:lnTo>
                    <a:pt x="589788" y="1537423"/>
                  </a:lnTo>
                  <a:lnTo>
                    <a:pt x="590969" y="1537423"/>
                  </a:lnTo>
                  <a:lnTo>
                    <a:pt x="592112" y="1537423"/>
                  </a:lnTo>
                  <a:lnTo>
                    <a:pt x="593280" y="1536852"/>
                  </a:lnTo>
                  <a:lnTo>
                    <a:pt x="593559" y="1536242"/>
                  </a:lnTo>
                  <a:lnTo>
                    <a:pt x="594753" y="1535671"/>
                  </a:lnTo>
                  <a:lnTo>
                    <a:pt x="595033" y="1535061"/>
                  </a:lnTo>
                  <a:lnTo>
                    <a:pt x="595033" y="1534502"/>
                  </a:lnTo>
                  <a:lnTo>
                    <a:pt x="595363" y="1533918"/>
                  </a:lnTo>
                  <a:lnTo>
                    <a:pt x="595363" y="1531277"/>
                  </a:lnTo>
                  <a:close/>
                </a:path>
                <a:path w="1537335" h="1590675">
                  <a:moveTo>
                    <a:pt x="599414" y="3213"/>
                  </a:moveTo>
                  <a:lnTo>
                    <a:pt x="599097" y="2933"/>
                  </a:lnTo>
                  <a:lnTo>
                    <a:pt x="599097" y="2311"/>
                  </a:lnTo>
                  <a:lnTo>
                    <a:pt x="598817" y="1752"/>
                  </a:lnTo>
                  <a:lnTo>
                    <a:pt x="597623" y="1155"/>
                  </a:lnTo>
                  <a:lnTo>
                    <a:pt x="597357" y="863"/>
                  </a:lnTo>
                  <a:lnTo>
                    <a:pt x="596163" y="279"/>
                  </a:lnTo>
                  <a:lnTo>
                    <a:pt x="595884" y="0"/>
                  </a:lnTo>
                  <a:lnTo>
                    <a:pt x="595033" y="279"/>
                  </a:lnTo>
                  <a:lnTo>
                    <a:pt x="593852" y="279"/>
                  </a:lnTo>
                  <a:lnTo>
                    <a:pt x="592658" y="863"/>
                  </a:lnTo>
                  <a:lnTo>
                    <a:pt x="592391" y="1473"/>
                  </a:lnTo>
                  <a:lnTo>
                    <a:pt x="591781" y="1473"/>
                  </a:lnTo>
                  <a:lnTo>
                    <a:pt x="591210" y="2032"/>
                  </a:lnTo>
                  <a:lnTo>
                    <a:pt x="590931" y="2616"/>
                  </a:lnTo>
                  <a:lnTo>
                    <a:pt x="590931" y="2933"/>
                  </a:lnTo>
                  <a:lnTo>
                    <a:pt x="590638" y="3505"/>
                  </a:lnTo>
                  <a:lnTo>
                    <a:pt x="590638" y="6134"/>
                  </a:lnTo>
                  <a:lnTo>
                    <a:pt x="590931" y="6705"/>
                  </a:lnTo>
                  <a:lnTo>
                    <a:pt x="590931" y="7327"/>
                  </a:lnTo>
                  <a:lnTo>
                    <a:pt x="591210" y="7899"/>
                  </a:lnTo>
                  <a:lnTo>
                    <a:pt x="591781" y="7899"/>
                  </a:lnTo>
                  <a:lnTo>
                    <a:pt x="592391" y="8458"/>
                  </a:lnTo>
                  <a:lnTo>
                    <a:pt x="592658" y="8775"/>
                  </a:lnTo>
                  <a:lnTo>
                    <a:pt x="593852" y="9359"/>
                  </a:lnTo>
                  <a:lnTo>
                    <a:pt x="595033" y="9359"/>
                  </a:lnTo>
                  <a:lnTo>
                    <a:pt x="596163" y="9359"/>
                  </a:lnTo>
                  <a:lnTo>
                    <a:pt x="596785" y="9067"/>
                  </a:lnTo>
                  <a:lnTo>
                    <a:pt x="597357" y="8775"/>
                  </a:lnTo>
                  <a:lnTo>
                    <a:pt x="597623" y="8166"/>
                  </a:lnTo>
                  <a:lnTo>
                    <a:pt x="598246" y="7899"/>
                  </a:lnTo>
                  <a:lnTo>
                    <a:pt x="598817" y="7607"/>
                  </a:lnTo>
                  <a:lnTo>
                    <a:pt x="599097" y="6985"/>
                  </a:lnTo>
                  <a:lnTo>
                    <a:pt x="599097" y="6438"/>
                  </a:lnTo>
                  <a:lnTo>
                    <a:pt x="599414" y="5867"/>
                  </a:lnTo>
                  <a:lnTo>
                    <a:pt x="599414" y="3213"/>
                  </a:lnTo>
                  <a:close/>
                </a:path>
                <a:path w="1537335" h="1590675">
                  <a:moveTo>
                    <a:pt x="602145" y="64185"/>
                  </a:moveTo>
                  <a:lnTo>
                    <a:pt x="601789" y="63893"/>
                  </a:lnTo>
                  <a:lnTo>
                    <a:pt x="601789" y="63284"/>
                  </a:lnTo>
                  <a:lnTo>
                    <a:pt x="601522" y="62712"/>
                  </a:lnTo>
                  <a:lnTo>
                    <a:pt x="600341" y="62115"/>
                  </a:lnTo>
                  <a:lnTo>
                    <a:pt x="600062" y="61823"/>
                  </a:lnTo>
                  <a:lnTo>
                    <a:pt x="598881" y="61252"/>
                  </a:lnTo>
                  <a:lnTo>
                    <a:pt x="598589" y="60972"/>
                  </a:lnTo>
                  <a:lnTo>
                    <a:pt x="597738" y="61252"/>
                  </a:lnTo>
                  <a:lnTo>
                    <a:pt x="596557" y="61252"/>
                  </a:lnTo>
                  <a:lnTo>
                    <a:pt x="595934" y="61544"/>
                  </a:lnTo>
                  <a:lnTo>
                    <a:pt x="595388" y="61823"/>
                  </a:lnTo>
                  <a:lnTo>
                    <a:pt x="595096" y="62433"/>
                  </a:lnTo>
                  <a:lnTo>
                    <a:pt x="594499" y="62433"/>
                  </a:lnTo>
                  <a:lnTo>
                    <a:pt x="593915" y="63004"/>
                  </a:lnTo>
                  <a:lnTo>
                    <a:pt x="593648" y="63576"/>
                  </a:lnTo>
                  <a:lnTo>
                    <a:pt x="593648" y="63893"/>
                  </a:lnTo>
                  <a:lnTo>
                    <a:pt x="593344" y="64465"/>
                  </a:lnTo>
                  <a:lnTo>
                    <a:pt x="593344" y="67106"/>
                  </a:lnTo>
                  <a:lnTo>
                    <a:pt x="593648" y="67678"/>
                  </a:lnTo>
                  <a:lnTo>
                    <a:pt x="593648" y="68287"/>
                  </a:lnTo>
                  <a:lnTo>
                    <a:pt x="593915" y="68859"/>
                  </a:lnTo>
                  <a:lnTo>
                    <a:pt x="594499" y="68859"/>
                  </a:lnTo>
                  <a:lnTo>
                    <a:pt x="595096" y="69430"/>
                  </a:lnTo>
                  <a:lnTo>
                    <a:pt x="595388" y="69748"/>
                  </a:lnTo>
                  <a:lnTo>
                    <a:pt x="595934" y="70040"/>
                  </a:lnTo>
                  <a:lnTo>
                    <a:pt x="596557" y="70319"/>
                  </a:lnTo>
                  <a:lnTo>
                    <a:pt x="597738" y="70319"/>
                  </a:lnTo>
                  <a:lnTo>
                    <a:pt x="598881" y="70319"/>
                  </a:lnTo>
                  <a:lnTo>
                    <a:pt x="599490" y="70040"/>
                  </a:lnTo>
                  <a:lnTo>
                    <a:pt x="600062" y="69748"/>
                  </a:lnTo>
                  <a:lnTo>
                    <a:pt x="600341" y="69138"/>
                  </a:lnTo>
                  <a:lnTo>
                    <a:pt x="600951" y="68859"/>
                  </a:lnTo>
                  <a:lnTo>
                    <a:pt x="601522" y="68567"/>
                  </a:lnTo>
                  <a:lnTo>
                    <a:pt x="601789" y="67957"/>
                  </a:lnTo>
                  <a:lnTo>
                    <a:pt x="601789" y="67398"/>
                  </a:lnTo>
                  <a:lnTo>
                    <a:pt x="602145" y="66827"/>
                  </a:lnTo>
                  <a:lnTo>
                    <a:pt x="602145" y="64185"/>
                  </a:lnTo>
                  <a:close/>
                </a:path>
                <a:path w="1537335" h="1590675">
                  <a:moveTo>
                    <a:pt x="659041" y="1584109"/>
                  </a:moveTo>
                  <a:lnTo>
                    <a:pt x="658698" y="1583829"/>
                  </a:lnTo>
                  <a:lnTo>
                    <a:pt x="658698" y="1583220"/>
                  </a:lnTo>
                  <a:lnTo>
                    <a:pt x="658418" y="1582648"/>
                  </a:lnTo>
                  <a:lnTo>
                    <a:pt x="657860" y="1582369"/>
                  </a:lnTo>
                  <a:lnTo>
                    <a:pt x="657250" y="1582039"/>
                  </a:lnTo>
                  <a:lnTo>
                    <a:pt x="656971" y="1581759"/>
                  </a:lnTo>
                  <a:lnTo>
                    <a:pt x="655777" y="1581188"/>
                  </a:lnTo>
                  <a:lnTo>
                    <a:pt x="655497" y="1580896"/>
                  </a:lnTo>
                  <a:lnTo>
                    <a:pt x="654646" y="1581188"/>
                  </a:lnTo>
                  <a:lnTo>
                    <a:pt x="653453" y="1581188"/>
                  </a:lnTo>
                  <a:lnTo>
                    <a:pt x="652297" y="1581759"/>
                  </a:lnTo>
                  <a:lnTo>
                    <a:pt x="652005" y="1582369"/>
                  </a:lnTo>
                  <a:lnTo>
                    <a:pt x="651395" y="1582369"/>
                  </a:lnTo>
                  <a:lnTo>
                    <a:pt x="650811" y="1582940"/>
                  </a:lnTo>
                  <a:lnTo>
                    <a:pt x="650544" y="1583524"/>
                  </a:lnTo>
                  <a:lnTo>
                    <a:pt x="650544" y="1583829"/>
                  </a:lnTo>
                  <a:lnTo>
                    <a:pt x="650252" y="1584401"/>
                  </a:lnTo>
                  <a:lnTo>
                    <a:pt x="650252" y="1587042"/>
                  </a:lnTo>
                  <a:lnTo>
                    <a:pt x="650544" y="1587614"/>
                  </a:lnTo>
                  <a:lnTo>
                    <a:pt x="650544" y="1588223"/>
                  </a:lnTo>
                  <a:lnTo>
                    <a:pt x="650811" y="1588795"/>
                  </a:lnTo>
                  <a:lnTo>
                    <a:pt x="651395" y="1588795"/>
                  </a:lnTo>
                  <a:lnTo>
                    <a:pt x="652005" y="1589354"/>
                  </a:lnTo>
                  <a:lnTo>
                    <a:pt x="652297" y="1589684"/>
                  </a:lnTo>
                  <a:lnTo>
                    <a:pt x="653453" y="1590255"/>
                  </a:lnTo>
                  <a:lnTo>
                    <a:pt x="654646" y="1590255"/>
                  </a:lnTo>
                  <a:lnTo>
                    <a:pt x="655777" y="1590255"/>
                  </a:lnTo>
                  <a:lnTo>
                    <a:pt x="656971" y="1589684"/>
                  </a:lnTo>
                  <a:lnTo>
                    <a:pt x="657250" y="1589074"/>
                  </a:lnTo>
                  <a:lnTo>
                    <a:pt x="657860" y="1588795"/>
                  </a:lnTo>
                  <a:lnTo>
                    <a:pt x="658418" y="1588503"/>
                  </a:lnTo>
                  <a:lnTo>
                    <a:pt x="658698" y="1587893"/>
                  </a:lnTo>
                  <a:lnTo>
                    <a:pt x="658698" y="1587322"/>
                  </a:lnTo>
                  <a:lnTo>
                    <a:pt x="659041" y="1586750"/>
                  </a:lnTo>
                  <a:lnTo>
                    <a:pt x="659041" y="1584109"/>
                  </a:lnTo>
                  <a:close/>
                </a:path>
                <a:path w="1537335" h="1590675">
                  <a:moveTo>
                    <a:pt x="659041" y="1521802"/>
                  </a:moveTo>
                  <a:lnTo>
                    <a:pt x="658698" y="1521523"/>
                  </a:lnTo>
                  <a:lnTo>
                    <a:pt x="658698" y="1520913"/>
                  </a:lnTo>
                  <a:lnTo>
                    <a:pt x="658418" y="1520342"/>
                  </a:lnTo>
                  <a:lnTo>
                    <a:pt x="657250" y="1519720"/>
                  </a:lnTo>
                  <a:lnTo>
                    <a:pt x="656971" y="1519453"/>
                  </a:lnTo>
                  <a:lnTo>
                    <a:pt x="656399" y="1519161"/>
                  </a:lnTo>
                  <a:lnTo>
                    <a:pt x="655777" y="1518881"/>
                  </a:lnTo>
                  <a:lnTo>
                    <a:pt x="655497" y="1518589"/>
                  </a:lnTo>
                  <a:lnTo>
                    <a:pt x="654646" y="1518881"/>
                  </a:lnTo>
                  <a:lnTo>
                    <a:pt x="653453" y="1518881"/>
                  </a:lnTo>
                  <a:lnTo>
                    <a:pt x="652856" y="1519161"/>
                  </a:lnTo>
                  <a:lnTo>
                    <a:pt x="652297" y="1519453"/>
                  </a:lnTo>
                  <a:lnTo>
                    <a:pt x="652005" y="1520050"/>
                  </a:lnTo>
                  <a:lnTo>
                    <a:pt x="651395" y="1520050"/>
                  </a:lnTo>
                  <a:lnTo>
                    <a:pt x="650811" y="1520621"/>
                  </a:lnTo>
                  <a:lnTo>
                    <a:pt x="650544" y="1521193"/>
                  </a:lnTo>
                  <a:lnTo>
                    <a:pt x="650544" y="1521523"/>
                  </a:lnTo>
                  <a:lnTo>
                    <a:pt x="650252" y="1522095"/>
                  </a:lnTo>
                  <a:lnTo>
                    <a:pt x="650252" y="1524736"/>
                  </a:lnTo>
                  <a:lnTo>
                    <a:pt x="650544" y="1525308"/>
                  </a:lnTo>
                  <a:lnTo>
                    <a:pt x="650544" y="1525905"/>
                  </a:lnTo>
                  <a:lnTo>
                    <a:pt x="650811" y="1526463"/>
                  </a:lnTo>
                  <a:lnTo>
                    <a:pt x="651395" y="1526463"/>
                  </a:lnTo>
                  <a:lnTo>
                    <a:pt x="652005" y="1527048"/>
                  </a:lnTo>
                  <a:lnTo>
                    <a:pt x="652297" y="1527378"/>
                  </a:lnTo>
                  <a:lnTo>
                    <a:pt x="653453" y="1527949"/>
                  </a:lnTo>
                  <a:lnTo>
                    <a:pt x="654646" y="1527949"/>
                  </a:lnTo>
                  <a:lnTo>
                    <a:pt x="655777" y="1527949"/>
                  </a:lnTo>
                  <a:lnTo>
                    <a:pt x="656971" y="1527378"/>
                  </a:lnTo>
                  <a:lnTo>
                    <a:pt x="657250" y="1526768"/>
                  </a:lnTo>
                  <a:lnTo>
                    <a:pt x="658418" y="1526184"/>
                  </a:lnTo>
                  <a:lnTo>
                    <a:pt x="658698" y="1525574"/>
                  </a:lnTo>
                  <a:lnTo>
                    <a:pt x="658698" y="1525016"/>
                  </a:lnTo>
                  <a:lnTo>
                    <a:pt x="659041" y="1524431"/>
                  </a:lnTo>
                  <a:lnTo>
                    <a:pt x="659041" y="1521802"/>
                  </a:lnTo>
                  <a:close/>
                </a:path>
                <a:path w="1537335" h="1590675">
                  <a:moveTo>
                    <a:pt x="661733" y="706297"/>
                  </a:moveTo>
                  <a:lnTo>
                    <a:pt x="661403" y="706005"/>
                  </a:lnTo>
                  <a:lnTo>
                    <a:pt x="661403" y="705396"/>
                  </a:lnTo>
                  <a:lnTo>
                    <a:pt x="661123" y="704837"/>
                  </a:lnTo>
                  <a:lnTo>
                    <a:pt x="659942" y="704215"/>
                  </a:lnTo>
                  <a:lnTo>
                    <a:pt x="659663" y="703948"/>
                  </a:lnTo>
                  <a:lnTo>
                    <a:pt x="658482" y="703364"/>
                  </a:lnTo>
                  <a:lnTo>
                    <a:pt x="658190" y="703084"/>
                  </a:lnTo>
                  <a:lnTo>
                    <a:pt x="657339" y="703364"/>
                  </a:lnTo>
                  <a:lnTo>
                    <a:pt x="656158" y="703364"/>
                  </a:lnTo>
                  <a:lnTo>
                    <a:pt x="654977" y="703948"/>
                  </a:lnTo>
                  <a:lnTo>
                    <a:pt x="654697" y="704545"/>
                  </a:lnTo>
                  <a:lnTo>
                    <a:pt x="654088" y="704545"/>
                  </a:lnTo>
                  <a:lnTo>
                    <a:pt x="653529" y="705116"/>
                  </a:lnTo>
                  <a:lnTo>
                    <a:pt x="653237" y="705688"/>
                  </a:lnTo>
                  <a:lnTo>
                    <a:pt x="653237" y="706005"/>
                  </a:lnTo>
                  <a:lnTo>
                    <a:pt x="652945" y="706577"/>
                  </a:lnTo>
                  <a:lnTo>
                    <a:pt x="652945" y="709218"/>
                  </a:lnTo>
                  <a:lnTo>
                    <a:pt x="653237" y="709790"/>
                  </a:lnTo>
                  <a:lnTo>
                    <a:pt x="653237" y="710399"/>
                  </a:lnTo>
                  <a:lnTo>
                    <a:pt x="653529" y="710971"/>
                  </a:lnTo>
                  <a:lnTo>
                    <a:pt x="654088" y="710971"/>
                  </a:lnTo>
                  <a:lnTo>
                    <a:pt x="654697" y="711542"/>
                  </a:lnTo>
                  <a:lnTo>
                    <a:pt x="654977" y="711860"/>
                  </a:lnTo>
                  <a:lnTo>
                    <a:pt x="656158" y="712431"/>
                  </a:lnTo>
                  <a:lnTo>
                    <a:pt x="657339" y="712431"/>
                  </a:lnTo>
                  <a:lnTo>
                    <a:pt x="658482" y="712431"/>
                  </a:lnTo>
                  <a:lnTo>
                    <a:pt x="659663" y="711860"/>
                  </a:lnTo>
                  <a:lnTo>
                    <a:pt x="659942" y="711250"/>
                  </a:lnTo>
                  <a:lnTo>
                    <a:pt x="661123" y="710692"/>
                  </a:lnTo>
                  <a:lnTo>
                    <a:pt x="661403" y="710069"/>
                  </a:lnTo>
                  <a:lnTo>
                    <a:pt x="661403" y="709498"/>
                  </a:lnTo>
                  <a:lnTo>
                    <a:pt x="661733" y="708952"/>
                  </a:lnTo>
                  <a:lnTo>
                    <a:pt x="661733" y="706297"/>
                  </a:lnTo>
                  <a:close/>
                </a:path>
                <a:path w="1537335" h="1590675">
                  <a:moveTo>
                    <a:pt x="661733" y="455676"/>
                  </a:moveTo>
                  <a:lnTo>
                    <a:pt x="661403" y="455396"/>
                  </a:lnTo>
                  <a:lnTo>
                    <a:pt x="661403" y="454774"/>
                  </a:lnTo>
                  <a:lnTo>
                    <a:pt x="661123" y="454202"/>
                  </a:lnTo>
                  <a:lnTo>
                    <a:pt x="659942" y="453618"/>
                  </a:lnTo>
                  <a:lnTo>
                    <a:pt x="659663" y="453313"/>
                  </a:lnTo>
                  <a:lnTo>
                    <a:pt x="658482" y="452755"/>
                  </a:lnTo>
                  <a:lnTo>
                    <a:pt x="658190" y="452475"/>
                  </a:lnTo>
                  <a:lnTo>
                    <a:pt x="657339" y="452755"/>
                  </a:lnTo>
                  <a:lnTo>
                    <a:pt x="656158" y="452755"/>
                  </a:lnTo>
                  <a:lnTo>
                    <a:pt x="654977" y="453313"/>
                  </a:lnTo>
                  <a:lnTo>
                    <a:pt x="654697" y="453923"/>
                  </a:lnTo>
                  <a:lnTo>
                    <a:pt x="654088" y="453923"/>
                  </a:lnTo>
                  <a:lnTo>
                    <a:pt x="653529" y="454507"/>
                  </a:lnTo>
                  <a:lnTo>
                    <a:pt x="653237" y="455066"/>
                  </a:lnTo>
                  <a:lnTo>
                    <a:pt x="653237" y="455396"/>
                  </a:lnTo>
                  <a:lnTo>
                    <a:pt x="652945" y="455955"/>
                  </a:lnTo>
                  <a:lnTo>
                    <a:pt x="652945" y="458597"/>
                  </a:lnTo>
                  <a:lnTo>
                    <a:pt x="653237" y="459168"/>
                  </a:lnTo>
                  <a:lnTo>
                    <a:pt x="653237" y="459778"/>
                  </a:lnTo>
                  <a:lnTo>
                    <a:pt x="653529" y="460362"/>
                  </a:lnTo>
                  <a:lnTo>
                    <a:pt x="654088" y="460362"/>
                  </a:lnTo>
                  <a:lnTo>
                    <a:pt x="654697" y="460921"/>
                  </a:lnTo>
                  <a:lnTo>
                    <a:pt x="654977" y="461251"/>
                  </a:lnTo>
                  <a:lnTo>
                    <a:pt x="656158" y="461810"/>
                  </a:lnTo>
                  <a:lnTo>
                    <a:pt x="657339" y="461810"/>
                  </a:lnTo>
                  <a:lnTo>
                    <a:pt x="658482" y="461810"/>
                  </a:lnTo>
                  <a:lnTo>
                    <a:pt x="659663" y="461251"/>
                  </a:lnTo>
                  <a:lnTo>
                    <a:pt x="659942" y="460629"/>
                  </a:lnTo>
                  <a:lnTo>
                    <a:pt x="660552" y="460362"/>
                  </a:lnTo>
                  <a:lnTo>
                    <a:pt x="661123" y="460057"/>
                  </a:lnTo>
                  <a:lnTo>
                    <a:pt x="661403" y="459460"/>
                  </a:lnTo>
                  <a:lnTo>
                    <a:pt x="661403" y="458889"/>
                  </a:lnTo>
                  <a:lnTo>
                    <a:pt x="661733" y="458330"/>
                  </a:lnTo>
                  <a:lnTo>
                    <a:pt x="661733" y="455676"/>
                  </a:lnTo>
                  <a:close/>
                </a:path>
                <a:path w="1537335" h="1590675">
                  <a:moveTo>
                    <a:pt x="661733" y="206413"/>
                  </a:moveTo>
                  <a:lnTo>
                    <a:pt x="661403" y="206133"/>
                  </a:lnTo>
                  <a:lnTo>
                    <a:pt x="661403" y="205511"/>
                  </a:lnTo>
                  <a:lnTo>
                    <a:pt x="661123" y="204952"/>
                  </a:lnTo>
                  <a:lnTo>
                    <a:pt x="659942" y="204355"/>
                  </a:lnTo>
                  <a:lnTo>
                    <a:pt x="659663" y="204063"/>
                  </a:lnTo>
                  <a:lnTo>
                    <a:pt x="658482" y="203479"/>
                  </a:lnTo>
                  <a:lnTo>
                    <a:pt x="658190" y="203200"/>
                  </a:lnTo>
                  <a:lnTo>
                    <a:pt x="657339" y="203479"/>
                  </a:lnTo>
                  <a:lnTo>
                    <a:pt x="656158" y="203479"/>
                  </a:lnTo>
                  <a:lnTo>
                    <a:pt x="654977" y="204063"/>
                  </a:lnTo>
                  <a:lnTo>
                    <a:pt x="654697" y="204673"/>
                  </a:lnTo>
                  <a:lnTo>
                    <a:pt x="654088" y="204673"/>
                  </a:lnTo>
                  <a:lnTo>
                    <a:pt x="653529" y="205232"/>
                  </a:lnTo>
                  <a:lnTo>
                    <a:pt x="653237" y="205816"/>
                  </a:lnTo>
                  <a:lnTo>
                    <a:pt x="653237" y="206133"/>
                  </a:lnTo>
                  <a:lnTo>
                    <a:pt x="652945" y="206705"/>
                  </a:lnTo>
                  <a:lnTo>
                    <a:pt x="652945" y="209334"/>
                  </a:lnTo>
                  <a:lnTo>
                    <a:pt x="653237" y="209905"/>
                  </a:lnTo>
                  <a:lnTo>
                    <a:pt x="653237" y="210527"/>
                  </a:lnTo>
                  <a:lnTo>
                    <a:pt x="653529" y="211099"/>
                  </a:lnTo>
                  <a:lnTo>
                    <a:pt x="654088" y="211099"/>
                  </a:lnTo>
                  <a:lnTo>
                    <a:pt x="654697" y="211658"/>
                  </a:lnTo>
                  <a:lnTo>
                    <a:pt x="654977" y="211975"/>
                  </a:lnTo>
                  <a:lnTo>
                    <a:pt x="656158" y="212559"/>
                  </a:lnTo>
                  <a:lnTo>
                    <a:pt x="657339" y="212559"/>
                  </a:lnTo>
                  <a:lnTo>
                    <a:pt x="658482" y="212559"/>
                  </a:lnTo>
                  <a:lnTo>
                    <a:pt x="659663" y="211975"/>
                  </a:lnTo>
                  <a:lnTo>
                    <a:pt x="659942" y="211366"/>
                  </a:lnTo>
                  <a:lnTo>
                    <a:pt x="660552" y="211099"/>
                  </a:lnTo>
                  <a:lnTo>
                    <a:pt x="661123" y="210807"/>
                  </a:lnTo>
                  <a:lnTo>
                    <a:pt x="661403" y="210197"/>
                  </a:lnTo>
                  <a:lnTo>
                    <a:pt x="661403" y="209638"/>
                  </a:lnTo>
                  <a:lnTo>
                    <a:pt x="661733" y="209067"/>
                  </a:lnTo>
                  <a:lnTo>
                    <a:pt x="661733" y="206413"/>
                  </a:lnTo>
                  <a:close/>
                </a:path>
                <a:path w="1537335" h="1590675">
                  <a:moveTo>
                    <a:pt x="663105" y="7289"/>
                  </a:moveTo>
                  <a:lnTo>
                    <a:pt x="662762" y="7010"/>
                  </a:lnTo>
                  <a:lnTo>
                    <a:pt x="662762" y="6388"/>
                  </a:lnTo>
                  <a:lnTo>
                    <a:pt x="662482" y="5829"/>
                  </a:lnTo>
                  <a:lnTo>
                    <a:pt x="661911" y="5549"/>
                  </a:lnTo>
                  <a:lnTo>
                    <a:pt x="661314" y="5219"/>
                  </a:lnTo>
                  <a:lnTo>
                    <a:pt x="661022" y="4927"/>
                  </a:lnTo>
                  <a:lnTo>
                    <a:pt x="659841" y="4356"/>
                  </a:lnTo>
                  <a:lnTo>
                    <a:pt x="659561" y="4076"/>
                  </a:lnTo>
                  <a:lnTo>
                    <a:pt x="658698" y="4356"/>
                  </a:lnTo>
                  <a:lnTo>
                    <a:pt x="657517" y="4356"/>
                  </a:lnTo>
                  <a:lnTo>
                    <a:pt x="656348" y="4927"/>
                  </a:lnTo>
                  <a:lnTo>
                    <a:pt x="656056" y="5549"/>
                  </a:lnTo>
                  <a:lnTo>
                    <a:pt x="655459" y="5549"/>
                  </a:lnTo>
                  <a:lnTo>
                    <a:pt x="654875" y="6108"/>
                  </a:lnTo>
                  <a:lnTo>
                    <a:pt x="654608" y="6692"/>
                  </a:lnTo>
                  <a:lnTo>
                    <a:pt x="654608" y="7010"/>
                  </a:lnTo>
                  <a:lnTo>
                    <a:pt x="654304" y="7581"/>
                  </a:lnTo>
                  <a:lnTo>
                    <a:pt x="654304" y="10210"/>
                  </a:lnTo>
                  <a:lnTo>
                    <a:pt x="654608" y="10782"/>
                  </a:lnTo>
                  <a:lnTo>
                    <a:pt x="654608" y="11404"/>
                  </a:lnTo>
                  <a:lnTo>
                    <a:pt x="654875" y="11963"/>
                  </a:lnTo>
                  <a:lnTo>
                    <a:pt x="655459" y="11963"/>
                  </a:lnTo>
                  <a:lnTo>
                    <a:pt x="656056" y="12534"/>
                  </a:lnTo>
                  <a:lnTo>
                    <a:pt x="656348" y="12852"/>
                  </a:lnTo>
                  <a:lnTo>
                    <a:pt x="656907" y="13144"/>
                  </a:lnTo>
                  <a:lnTo>
                    <a:pt x="657517" y="13423"/>
                  </a:lnTo>
                  <a:lnTo>
                    <a:pt x="658698" y="13423"/>
                  </a:lnTo>
                  <a:lnTo>
                    <a:pt x="659841" y="13423"/>
                  </a:lnTo>
                  <a:lnTo>
                    <a:pt x="660450" y="13144"/>
                  </a:lnTo>
                  <a:lnTo>
                    <a:pt x="661022" y="12852"/>
                  </a:lnTo>
                  <a:lnTo>
                    <a:pt x="661314" y="12242"/>
                  </a:lnTo>
                  <a:lnTo>
                    <a:pt x="661911" y="11963"/>
                  </a:lnTo>
                  <a:lnTo>
                    <a:pt x="662482" y="11671"/>
                  </a:lnTo>
                  <a:lnTo>
                    <a:pt x="662762" y="11061"/>
                  </a:lnTo>
                  <a:lnTo>
                    <a:pt x="662762" y="10515"/>
                  </a:lnTo>
                  <a:lnTo>
                    <a:pt x="663105" y="9931"/>
                  </a:lnTo>
                  <a:lnTo>
                    <a:pt x="663105" y="7289"/>
                  </a:lnTo>
                  <a:close/>
                </a:path>
                <a:path w="1537335" h="1590675">
                  <a:moveTo>
                    <a:pt x="664451" y="69596"/>
                  </a:moveTo>
                  <a:lnTo>
                    <a:pt x="664108" y="69316"/>
                  </a:lnTo>
                  <a:lnTo>
                    <a:pt x="664108" y="68694"/>
                  </a:lnTo>
                  <a:lnTo>
                    <a:pt x="663829" y="68135"/>
                  </a:lnTo>
                  <a:lnTo>
                    <a:pt x="663257" y="67856"/>
                  </a:lnTo>
                  <a:lnTo>
                    <a:pt x="662660" y="67538"/>
                  </a:lnTo>
                  <a:lnTo>
                    <a:pt x="662368" y="67246"/>
                  </a:lnTo>
                  <a:lnTo>
                    <a:pt x="661187" y="66675"/>
                  </a:lnTo>
                  <a:lnTo>
                    <a:pt x="660908" y="66395"/>
                  </a:lnTo>
                  <a:lnTo>
                    <a:pt x="660057" y="66675"/>
                  </a:lnTo>
                  <a:lnTo>
                    <a:pt x="658863" y="66675"/>
                  </a:lnTo>
                  <a:lnTo>
                    <a:pt x="657694" y="67246"/>
                  </a:lnTo>
                  <a:lnTo>
                    <a:pt x="657402" y="67856"/>
                  </a:lnTo>
                  <a:lnTo>
                    <a:pt x="656805" y="67856"/>
                  </a:lnTo>
                  <a:lnTo>
                    <a:pt x="656221" y="68427"/>
                  </a:lnTo>
                  <a:lnTo>
                    <a:pt x="655955" y="68999"/>
                  </a:lnTo>
                  <a:lnTo>
                    <a:pt x="655955" y="69316"/>
                  </a:lnTo>
                  <a:lnTo>
                    <a:pt x="655662" y="69888"/>
                  </a:lnTo>
                  <a:lnTo>
                    <a:pt x="655662" y="72517"/>
                  </a:lnTo>
                  <a:lnTo>
                    <a:pt x="655955" y="73101"/>
                  </a:lnTo>
                  <a:lnTo>
                    <a:pt x="655955" y="73710"/>
                  </a:lnTo>
                  <a:lnTo>
                    <a:pt x="656221" y="74282"/>
                  </a:lnTo>
                  <a:lnTo>
                    <a:pt x="656805" y="74282"/>
                  </a:lnTo>
                  <a:lnTo>
                    <a:pt x="657402" y="74853"/>
                  </a:lnTo>
                  <a:lnTo>
                    <a:pt x="657694" y="75171"/>
                  </a:lnTo>
                  <a:lnTo>
                    <a:pt x="658863" y="75742"/>
                  </a:lnTo>
                  <a:lnTo>
                    <a:pt x="660057" y="75742"/>
                  </a:lnTo>
                  <a:lnTo>
                    <a:pt x="661187" y="75742"/>
                  </a:lnTo>
                  <a:lnTo>
                    <a:pt x="662368" y="75171"/>
                  </a:lnTo>
                  <a:lnTo>
                    <a:pt x="662660" y="74549"/>
                  </a:lnTo>
                  <a:lnTo>
                    <a:pt x="663257" y="74282"/>
                  </a:lnTo>
                  <a:lnTo>
                    <a:pt x="663829" y="73990"/>
                  </a:lnTo>
                  <a:lnTo>
                    <a:pt x="664108" y="73380"/>
                  </a:lnTo>
                  <a:lnTo>
                    <a:pt x="664108" y="72821"/>
                  </a:lnTo>
                  <a:lnTo>
                    <a:pt x="664451" y="72250"/>
                  </a:lnTo>
                  <a:lnTo>
                    <a:pt x="664451" y="69596"/>
                  </a:lnTo>
                  <a:close/>
                </a:path>
                <a:path w="1537335" h="1590675">
                  <a:moveTo>
                    <a:pt x="682459" y="1025182"/>
                  </a:moveTo>
                  <a:lnTo>
                    <a:pt x="679411" y="1025182"/>
                  </a:lnTo>
                  <a:lnTo>
                    <a:pt x="679411" y="1028230"/>
                  </a:lnTo>
                  <a:lnTo>
                    <a:pt x="682459" y="1028230"/>
                  </a:lnTo>
                  <a:lnTo>
                    <a:pt x="682459" y="1025182"/>
                  </a:lnTo>
                  <a:close/>
                </a:path>
                <a:path w="1537335" h="1590675">
                  <a:moveTo>
                    <a:pt x="683463" y="1298486"/>
                  </a:moveTo>
                  <a:lnTo>
                    <a:pt x="680440" y="1298486"/>
                  </a:lnTo>
                  <a:lnTo>
                    <a:pt x="680440" y="1301521"/>
                  </a:lnTo>
                  <a:lnTo>
                    <a:pt x="683463" y="1301521"/>
                  </a:lnTo>
                  <a:lnTo>
                    <a:pt x="683463" y="1298486"/>
                  </a:lnTo>
                  <a:close/>
                </a:path>
                <a:path w="1537335" h="1590675">
                  <a:moveTo>
                    <a:pt x="690587" y="993686"/>
                  </a:moveTo>
                  <a:lnTo>
                    <a:pt x="674331" y="993686"/>
                  </a:lnTo>
                  <a:lnTo>
                    <a:pt x="674331" y="1004862"/>
                  </a:lnTo>
                  <a:lnTo>
                    <a:pt x="683450" y="1004862"/>
                  </a:lnTo>
                  <a:lnTo>
                    <a:pt x="683450" y="1028230"/>
                  </a:lnTo>
                  <a:lnTo>
                    <a:pt x="690587" y="1028230"/>
                  </a:lnTo>
                  <a:lnTo>
                    <a:pt x="690587" y="1004862"/>
                  </a:lnTo>
                  <a:lnTo>
                    <a:pt x="690587" y="995705"/>
                  </a:lnTo>
                  <a:lnTo>
                    <a:pt x="690587" y="993686"/>
                  </a:lnTo>
                  <a:close/>
                </a:path>
                <a:path w="1537335" h="1590675">
                  <a:moveTo>
                    <a:pt x="691591" y="1266990"/>
                  </a:moveTo>
                  <a:lnTo>
                    <a:pt x="675347" y="1266990"/>
                  </a:lnTo>
                  <a:lnTo>
                    <a:pt x="675347" y="1278166"/>
                  </a:lnTo>
                  <a:lnTo>
                    <a:pt x="684479" y="1278166"/>
                  </a:lnTo>
                  <a:lnTo>
                    <a:pt x="684479" y="1301521"/>
                  </a:lnTo>
                  <a:lnTo>
                    <a:pt x="691591" y="1301521"/>
                  </a:lnTo>
                  <a:lnTo>
                    <a:pt x="691591" y="1278166"/>
                  </a:lnTo>
                  <a:lnTo>
                    <a:pt x="691591" y="1269022"/>
                  </a:lnTo>
                  <a:lnTo>
                    <a:pt x="691591" y="1266990"/>
                  </a:lnTo>
                  <a:close/>
                </a:path>
                <a:path w="1537335" h="1590675">
                  <a:moveTo>
                    <a:pt x="910996" y="1555661"/>
                  </a:moveTo>
                  <a:lnTo>
                    <a:pt x="910653" y="1555394"/>
                  </a:lnTo>
                  <a:lnTo>
                    <a:pt x="910653" y="1554784"/>
                  </a:lnTo>
                  <a:lnTo>
                    <a:pt x="910386" y="1554200"/>
                  </a:lnTo>
                  <a:lnTo>
                    <a:pt x="909205" y="1553591"/>
                  </a:lnTo>
                  <a:lnTo>
                    <a:pt x="908926" y="1553311"/>
                  </a:lnTo>
                  <a:lnTo>
                    <a:pt x="908354" y="1553032"/>
                  </a:lnTo>
                  <a:lnTo>
                    <a:pt x="907732" y="1552752"/>
                  </a:lnTo>
                  <a:lnTo>
                    <a:pt x="907453" y="1552460"/>
                  </a:lnTo>
                  <a:lnTo>
                    <a:pt x="906602" y="1552752"/>
                  </a:lnTo>
                  <a:lnTo>
                    <a:pt x="905421" y="1552752"/>
                  </a:lnTo>
                  <a:lnTo>
                    <a:pt x="904240" y="1553311"/>
                  </a:lnTo>
                  <a:lnTo>
                    <a:pt x="903960" y="1553908"/>
                  </a:lnTo>
                  <a:lnTo>
                    <a:pt x="903351" y="1553908"/>
                  </a:lnTo>
                  <a:lnTo>
                    <a:pt x="902779" y="1554492"/>
                  </a:lnTo>
                  <a:lnTo>
                    <a:pt x="902500" y="1555051"/>
                  </a:lnTo>
                  <a:lnTo>
                    <a:pt x="902500" y="1555394"/>
                  </a:lnTo>
                  <a:lnTo>
                    <a:pt x="902208" y="1555953"/>
                  </a:lnTo>
                  <a:lnTo>
                    <a:pt x="902208" y="1558594"/>
                  </a:lnTo>
                  <a:lnTo>
                    <a:pt x="902500" y="1559166"/>
                  </a:lnTo>
                  <a:lnTo>
                    <a:pt x="902500" y="1559763"/>
                  </a:lnTo>
                  <a:lnTo>
                    <a:pt x="902779" y="1560334"/>
                  </a:lnTo>
                  <a:lnTo>
                    <a:pt x="903351" y="1560334"/>
                  </a:lnTo>
                  <a:lnTo>
                    <a:pt x="903960" y="1560906"/>
                  </a:lnTo>
                  <a:lnTo>
                    <a:pt x="904240" y="1561249"/>
                  </a:lnTo>
                  <a:lnTo>
                    <a:pt x="905421" y="1561807"/>
                  </a:lnTo>
                  <a:lnTo>
                    <a:pt x="906602" y="1561807"/>
                  </a:lnTo>
                  <a:lnTo>
                    <a:pt x="907732" y="1561807"/>
                  </a:lnTo>
                  <a:lnTo>
                    <a:pt x="908354" y="1561528"/>
                  </a:lnTo>
                  <a:lnTo>
                    <a:pt x="908926" y="1561249"/>
                  </a:lnTo>
                  <a:lnTo>
                    <a:pt x="909205" y="1560626"/>
                  </a:lnTo>
                  <a:lnTo>
                    <a:pt x="910386" y="1560055"/>
                  </a:lnTo>
                  <a:lnTo>
                    <a:pt x="910653" y="1559445"/>
                  </a:lnTo>
                  <a:lnTo>
                    <a:pt x="910653" y="1558874"/>
                  </a:lnTo>
                  <a:lnTo>
                    <a:pt x="910996" y="1558315"/>
                  </a:lnTo>
                  <a:lnTo>
                    <a:pt x="910996" y="1555661"/>
                  </a:lnTo>
                  <a:close/>
                </a:path>
                <a:path w="1537335" h="1590675">
                  <a:moveTo>
                    <a:pt x="910996" y="702233"/>
                  </a:moveTo>
                  <a:lnTo>
                    <a:pt x="910653" y="701941"/>
                  </a:lnTo>
                  <a:lnTo>
                    <a:pt x="910653" y="701332"/>
                  </a:lnTo>
                  <a:lnTo>
                    <a:pt x="910374" y="700760"/>
                  </a:lnTo>
                  <a:lnTo>
                    <a:pt x="909815" y="700481"/>
                  </a:lnTo>
                  <a:lnTo>
                    <a:pt x="909205" y="700151"/>
                  </a:lnTo>
                  <a:lnTo>
                    <a:pt x="908926" y="699871"/>
                  </a:lnTo>
                  <a:lnTo>
                    <a:pt x="907732" y="699300"/>
                  </a:lnTo>
                  <a:lnTo>
                    <a:pt x="907453" y="699020"/>
                  </a:lnTo>
                  <a:lnTo>
                    <a:pt x="906589" y="699300"/>
                  </a:lnTo>
                  <a:lnTo>
                    <a:pt x="905421" y="699300"/>
                  </a:lnTo>
                  <a:lnTo>
                    <a:pt x="904240" y="699871"/>
                  </a:lnTo>
                  <a:lnTo>
                    <a:pt x="903960" y="700481"/>
                  </a:lnTo>
                  <a:lnTo>
                    <a:pt x="903351" y="700481"/>
                  </a:lnTo>
                  <a:lnTo>
                    <a:pt x="902779" y="701052"/>
                  </a:lnTo>
                  <a:lnTo>
                    <a:pt x="902500" y="701611"/>
                  </a:lnTo>
                  <a:lnTo>
                    <a:pt x="902500" y="701941"/>
                  </a:lnTo>
                  <a:lnTo>
                    <a:pt x="902208" y="702500"/>
                  </a:lnTo>
                  <a:lnTo>
                    <a:pt x="902208" y="705154"/>
                  </a:lnTo>
                  <a:lnTo>
                    <a:pt x="902500" y="705726"/>
                  </a:lnTo>
                  <a:lnTo>
                    <a:pt x="902500" y="706323"/>
                  </a:lnTo>
                  <a:lnTo>
                    <a:pt x="902779" y="706907"/>
                  </a:lnTo>
                  <a:lnTo>
                    <a:pt x="903351" y="706907"/>
                  </a:lnTo>
                  <a:lnTo>
                    <a:pt x="903960" y="707466"/>
                  </a:lnTo>
                  <a:lnTo>
                    <a:pt x="904240" y="707796"/>
                  </a:lnTo>
                  <a:lnTo>
                    <a:pt x="904798" y="708088"/>
                  </a:lnTo>
                  <a:lnTo>
                    <a:pt x="905421" y="708355"/>
                  </a:lnTo>
                  <a:lnTo>
                    <a:pt x="906589" y="708355"/>
                  </a:lnTo>
                  <a:lnTo>
                    <a:pt x="907732" y="708355"/>
                  </a:lnTo>
                  <a:lnTo>
                    <a:pt x="908342" y="708088"/>
                  </a:lnTo>
                  <a:lnTo>
                    <a:pt x="908926" y="707796"/>
                  </a:lnTo>
                  <a:lnTo>
                    <a:pt x="909205" y="707186"/>
                  </a:lnTo>
                  <a:lnTo>
                    <a:pt x="909815" y="706907"/>
                  </a:lnTo>
                  <a:lnTo>
                    <a:pt x="910374" y="706615"/>
                  </a:lnTo>
                  <a:lnTo>
                    <a:pt x="910653" y="705993"/>
                  </a:lnTo>
                  <a:lnTo>
                    <a:pt x="910653" y="705434"/>
                  </a:lnTo>
                  <a:lnTo>
                    <a:pt x="910996" y="704875"/>
                  </a:lnTo>
                  <a:lnTo>
                    <a:pt x="910996" y="702233"/>
                  </a:lnTo>
                  <a:close/>
                </a:path>
                <a:path w="1537335" h="1590675">
                  <a:moveTo>
                    <a:pt x="912355" y="1494701"/>
                  </a:moveTo>
                  <a:lnTo>
                    <a:pt x="912025" y="1494421"/>
                  </a:lnTo>
                  <a:lnTo>
                    <a:pt x="912025" y="1493824"/>
                  </a:lnTo>
                  <a:lnTo>
                    <a:pt x="911745" y="1493240"/>
                  </a:lnTo>
                  <a:lnTo>
                    <a:pt x="911174" y="1492961"/>
                  </a:lnTo>
                  <a:lnTo>
                    <a:pt x="910564" y="1492631"/>
                  </a:lnTo>
                  <a:lnTo>
                    <a:pt x="910285" y="1492351"/>
                  </a:lnTo>
                  <a:lnTo>
                    <a:pt x="909104" y="1491792"/>
                  </a:lnTo>
                  <a:lnTo>
                    <a:pt x="908824" y="1491488"/>
                  </a:lnTo>
                  <a:lnTo>
                    <a:pt x="907961" y="1491792"/>
                  </a:lnTo>
                  <a:lnTo>
                    <a:pt x="906780" y="1491792"/>
                  </a:lnTo>
                  <a:lnTo>
                    <a:pt x="905598" y="1492351"/>
                  </a:lnTo>
                  <a:lnTo>
                    <a:pt x="905319" y="1492961"/>
                  </a:lnTo>
                  <a:lnTo>
                    <a:pt x="904709" y="1492961"/>
                  </a:lnTo>
                  <a:lnTo>
                    <a:pt x="904138" y="1493532"/>
                  </a:lnTo>
                  <a:lnTo>
                    <a:pt x="903871" y="1494091"/>
                  </a:lnTo>
                  <a:lnTo>
                    <a:pt x="903871" y="1494421"/>
                  </a:lnTo>
                  <a:lnTo>
                    <a:pt x="903566" y="1494993"/>
                  </a:lnTo>
                  <a:lnTo>
                    <a:pt x="903566" y="1497634"/>
                  </a:lnTo>
                  <a:lnTo>
                    <a:pt x="903871" y="1498206"/>
                  </a:lnTo>
                  <a:lnTo>
                    <a:pt x="903871" y="1498815"/>
                  </a:lnTo>
                  <a:lnTo>
                    <a:pt x="904138" y="1499387"/>
                  </a:lnTo>
                  <a:lnTo>
                    <a:pt x="904709" y="1499387"/>
                  </a:lnTo>
                  <a:lnTo>
                    <a:pt x="905319" y="1499946"/>
                  </a:lnTo>
                  <a:lnTo>
                    <a:pt x="905598" y="1500276"/>
                  </a:lnTo>
                  <a:lnTo>
                    <a:pt x="906170" y="1500568"/>
                  </a:lnTo>
                  <a:lnTo>
                    <a:pt x="906780" y="1500847"/>
                  </a:lnTo>
                  <a:lnTo>
                    <a:pt x="907961" y="1500847"/>
                  </a:lnTo>
                  <a:lnTo>
                    <a:pt x="909104" y="1500847"/>
                  </a:lnTo>
                  <a:lnTo>
                    <a:pt x="909713" y="1500568"/>
                  </a:lnTo>
                  <a:lnTo>
                    <a:pt x="910285" y="1500276"/>
                  </a:lnTo>
                  <a:lnTo>
                    <a:pt x="910564" y="1499666"/>
                  </a:lnTo>
                  <a:lnTo>
                    <a:pt x="911174" y="1499387"/>
                  </a:lnTo>
                  <a:lnTo>
                    <a:pt x="911745" y="1499095"/>
                  </a:lnTo>
                  <a:lnTo>
                    <a:pt x="912025" y="1498485"/>
                  </a:lnTo>
                  <a:lnTo>
                    <a:pt x="912025" y="1497914"/>
                  </a:lnTo>
                  <a:lnTo>
                    <a:pt x="912355" y="1497342"/>
                  </a:lnTo>
                  <a:lnTo>
                    <a:pt x="912355" y="1494701"/>
                  </a:lnTo>
                  <a:close/>
                </a:path>
                <a:path w="1537335" h="1590675">
                  <a:moveTo>
                    <a:pt x="912355" y="459740"/>
                  </a:moveTo>
                  <a:lnTo>
                    <a:pt x="912025" y="459460"/>
                  </a:lnTo>
                  <a:lnTo>
                    <a:pt x="912025" y="458838"/>
                  </a:lnTo>
                  <a:lnTo>
                    <a:pt x="911745" y="458266"/>
                  </a:lnTo>
                  <a:lnTo>
                    <a:pt x="910564" y="457669"/>
                  </a:lnTo>
                  <a:lnTo>
                    <a:pt x="910285" y="457377"/>
                  </a:lnTo>
                  <a:lnTo>
                    <a:pt x="909104" y="456806"/>
                  </a:lnTo>
                  <a:lnTo>
                    <a:pt x="908824" y="456526"/>
                  </a:lnTo>
                  <a:lnTo>
                    <a:pt x="907961" y="456806"/>
                  </a:lnTo>
                  <a:lnTo>
                    <a:pt x="906780" y="456806"/>
                  </a:lnTo>
                  <a:lnTo>
                    <a:pt x="905598" y="457377"/>
                  </a:lnTo>
                  <a:lnTo>
                    <a:pt x="905319" y="457987"/>
                  </a:lnTo>
                  <a:lnTo>
                    <a:pt x="904709" y="457987"/>
                  </a:lnTo>
                  <a:lnTo>
                    <a:pt x="904138" y="458558"/>
                  </a:lnTo>
                  <a:lnTo>
                    <a:pt x="903871" y="459130"/>
                  </a:lnTo>
                  <a:lnTo>
                    <a:pt x="903871" y="459460"/>
                  </a:lnTo>
                  <a:lnTo>
                    <a:pt x="903566" y="460019"/>
                  </a:lnTo>
                  <a:lnTo>
                    <a:pt x="903566" y="462661"/>
                  </a:lnTo>
                  <a:lnTo>
                    <a:pt x="903871" y="463232"/>
                  </a:lnTo>
                  <a:lnTo>
                    <a:pt x="903871" y="463842"/>
                  </a:lnTo>
                  <a:lnTo>
                    <a:pt x="904138" y="464426"/>
                  </a:lnTo>
                  <a:lnTo>
                    <a:pt x="904709" y="464426"/>
                  </a:lnTo>
                  <a:lnTo>
                    <a:pt x="905319" y="464972"/>
                  </a:lnTo>
                  <a:lnTo>
                    <a:pt x="905598" y="465302"/>
                  </a:lnTo>
                  <a:lnTo>
                    <a:pt x="906170" y="465594"/>
                  </a:lnTo>
                  <a:lnTo>
                    <a:pt x="906780" y="465874"/>
                  </a:lnTo>
                  <a:lnTo>
                    <a:pt x="907961" y="465874"/>
                  </a:lnTo>
                  <a:lnTo>
                    <a:pt x="909104" y="465874"/>
                  </a:lnTo>
                  <a:lnTo>
                    <a:pt x="909713" y="465594"/>
                  </a:lnTo>
                  <a:lnTo>
                    <a:pt x="910285" y="465302"/>
                  </a:lnTo>
                  <a:lnTo>
                    <a:pt x="910564" y="464693"/>
                  </a:lnTo>
                  <a:lnTo>
                    <a:pt x="911174" y="464426"/>
                  </a:lnTo>
                  <a:lnTo>
                    <a:pt x="911745" y="464121"/>
                  </a:lnTo>
                  <a:lnTo>
                    <a:pt x="912025" y="463511"/>
                  </a:lnTo>
                  <a:lnTo>
                    <a:pt x="912025" y="462953"/>
                  </a:lnTo>
                  <a:lnTo>
                    <a:pt x="912355" y="462394"/>
                  </a:lnTo>
                  <a:lnTo>
                    <a:pt x="912355" y="459740"/>
                  </a:lnTo>
                  <a:close/>
                </a:path>
                <a:path w="1537335" h="1590675">
                  <a:moveTo>
                    <a:pt x="912355" y="218617"/>
                  </a:moveTo>
                  <a:lnTo>
                    <a:pt x="912025" y="218313"/>
                  </a:lnTo>
                  <a:lnTo>
                    <a:pt x="912025" y="217716"/>
                  </a:lnTo>
                  <a:lnTo>
                    <a:pt x="911745" y="217144"/>
                  </a:lnTo>
                  <a:lnTo>
                    <a:pt x="911174" y="216865"/>
                  </a:lnTo>
                  <a:lnTo>
                    <a:pt x="910564" y="216535"/>
                  </a:lnTo>
                  <a:lnTo>
                    <a:pt x="910285" y="216255"/>
                  </a:lnTo>
                  <a:lnTo>
                    <a:pt x="909104" y="215684"/>
                  </a:lnTo>
                  <a:lnTo>
                    <a:pt x="908824" y="215392"/>
                  </a:lnTo>
                  <a:lnTo>
                    <a:pt x="907961" y="215684"/>
                  </a:lnTo>
                  <a:lnTo>
                    <a:pt x="906780" y="215684"/>
                  </a:lnTo>
                  <a:lnTo>
                    <a:pt x="905598" y="216255"/>
                  </a:lnTo>
                  <a:lnTo>
                    <a:pt x="905319" y="216865"/>
                  </a:lnTo>
                  <a:lnTo>
                    <a:pt x="904709" y="216865"/>
                  </a:lnTo>
                  <a:lnTo>
                    <a:pt x="904138" y="217424"/>
                  </a:lnTo>
                  <a:lnTo>
                    <a:pt x="903871" y="218008"/>
                  </a:lnTo>
                  <a:lnTo>
                    <a:pt x="903871" y="218313"/>
                  </a:lnTo>
                  <a:lnTo>
                    <a:pt x="903566" y="218897"/>
                  </a:lnTo>
                  <a:lnTo>
                    <a:pt x="903566" y="221538"/>
                  </a:lnTo>
                  <a:lnTo>
                    <a:pt x="903871" y="222097"/>
                  </a:lnTo>
                  <a:lnTo>
                    <a:pt x="903871" y="222719"/>
                  </a:lnTo>
                  <a:lnTo>
                    <a:pt x="904138" y="223278"/>
                  </a:lnTo>
                  <a:lnTo>
                    <a:pt x="904709" y="223278"/>
                  </a:lnTo>
                  <a:lnTo>
                    <a:pt x="905319" y="223850"/>
                  </a:lnTo>
                  <a:lnTo>
                    <a:pt x="905598" y="224167"/>
                  </a:lnTo>
                  <a:lnTo>
                    <a:pt x="906170" y="224472"/>
                  </a:lnTo>
                  <a:lnTo>
                    <a:pt x="906780" y="224751"/>
                  </a:lnTo>
                  <a:lnTo>
                    <a:pt x="907961" y="224751"/>
                  </a:lnTo>
                  <a:lnTo>
                    <a:pt x="909104" y="224751"/>
                  </a:lnTo>
                  <a:lnTo>
                    <a:pt x="909713" y="224472"/>
                  </a:lnTo>
                  <a:lnTo>
                    <a:pt x="910285" y="224167"/>
                  </a:lnTo>
                  <a:lnTo>
                    <a:pt x="910564" y="223570"/>
                  </a:lnTo>
                  <a:lnTo>
                    <a:pt x="911745" y="222999"/>
                  </a:lnTo>
                  <a:lnTo>
                    <a:pt x="912025" y="222377"/>
                  </a:lnTo>
                  <a:lnTo>
                    <a:pt x="912025" y="221818"/>
                  </a:lnTo>
                  <a:lnTo>
                    <a:pt x="912355" y="221259"/>
                  </a:lnTo>
                  <a:lnTo>
                    <a:pt x="912355" y="218617"/>
                  </a:lnTo>
                  <a:close/>
                </a:path>
                <a:path w="1537335" h="1590675">
                  <a:moveTo>
                    <a:pt x="912355" y="85864"/>
                  </a:moveTo>
                  <a:lnTo>
                    <a:pt x="912025" y="85559"/>
                  </a:lnTo>
                  <a:lnTo>
                    <a:pt x="912025" y="84963"/>
                  </a:lnTo>
                  <a:lnTo>
                    <a:pt x="911745" y="84391"/>
                  </a:lnTo>
                  <a:lnTo>
                    <a:pt x="911174" y="84112"/>
                  </a:lnTo>
                  <a:lnTo>
                    <a:pt x="910564" y="83781"/>
                  </a:lnTo>
                  <a:lnTo>
                    <a:pt x="910285" y="83502"/>
                  </a:lnTo>
                  <a:lnTo>
                    <a:pt x="909104" y="82931"/>
                  </a:lnTo>
                  <a:lnTo>
                    <a:pt x="908824" y="82638"/>
                  </a:lnTo>
                  <a:lnTo>
                    <a:pt x="907961" y="82931"/>
                  </a:lnTo>
                  <a:lnTo>
                    <a:pt x="906780" y="82931"/>
                  </a:lnTo>
                  <a:lnTo>
                    <a:pt x="905598" y="83502"/>
                  </a:lnTo>
                  <a:lnTo>
                    <a:pt x="905319" y="84112"/>
                  </a:lnTo>
                  <a:lnTo>
                    <a:pt x="904709" y="84112"/>
                  </a:lnTo>
                  <a:lnTo>
                    <a:pt x="904138" y="84670"/>
                  </a:lnTo>
                  <a:lnTo>
                    <a:pt x="903871" y="85255"/>
                  </a:lnTo>
                  <a:lnTo>
                    <a:pt x="903871" y="85559"/>
                  </a:lnTo>
                  <a:lnTo>
                    <a:pt x="903566" y="86144"/>
                  </a:lnTo>
                  <a:lnTo>
                    <a:pt x="903566" y="88785"/>
                  </a:lnTo>
                  <a:lnTo>
                    <a:pt x="903871" y="89344"/>
                  </a:lnTo>
                  <a:lnTo>
                    <a:pt x="903871" y="89966"/>
                  </a:lnTo>
                  <a:lnTo>
                    <a:pt x="904138" y="90525"/>
                  </a:lnTo>
                  <a:lnTo>
                    <a:pt x="904709" y="90525"/>
                  </a:lnTo>
                  <a:lnTo>
                    <a:pt x="905319" y="91097"/>
                  </a:lnTo>
                  <a:lnTo>
                    <a:pt x="905598" y="91414"/>
                  </a:lnTo>
                  <a:lnTo>
                    <a:pt x="906170" y="91719"/>
                  </a:lnTo>
                  <a:lnTo>
                    <a:pt x="906780" y="91998"/>
                  </a:lnTo>
                  <a:lnTo>
                    <a:pt x="907961" y="91998"/>
                  </a:lnTo>
                  <a:lnTo>
                    <a:pt x="909104" y="91998"/>
                  </a:lnTo>
                  <a:lnTo>
                    <a:pt x="909713" y="91719"/>
                  </a:lnTo>
                  <a:lnTo>
                    <a:pt x="910285" y="91414"/>
                  </a:lnTo>
                  <a:lnTo>
                    <a:pt x="910564" y="90805"/>
                  </a:lnTo>
                  <a:lnTo>
                    <a:pt x="911174" y="90525"/>
                  </a:lnTo>
                  <a:lnTo>
                    <a:pt x="911745" y="90233"/>
                  </a:lnTo>
                  <a:lnTo>
                    <a:pt x="912025" y="89623"/>
                  </a:lnTo>
                  <a:lnTo>
                    <a:pt x="912025" y="89065"/>
                  </a:lnTo>
                  <a:lnTo>
                    <a:pt x="912355" y="88493"/>
                  </a:lnTo>
                  <a:lnTo>
                    <a:pt x="912355" y="85864"/>
                  </a:lnTo>
                  <a:close/>
                </a:path>
                <a:path w="1537335" h="1590675">
                  <a:moveTo>
                    <a:pt x="912355" y="27609"/>
                  </a:moveTo>
                  <a:lnTo>
                    <a:pt x="912025" y="27317"/>
                  </a:lnTo>
                  <a:lnTo>
                    <a:pt x="912025" y="26708"/>
                  </a:lnTo>
                  <a:lnTo>
                    <a:pt x="911745" y="26136"/>
                  </a:lnTo>
                  <a:lnTo>
                    <a:pt x="911174" y="25857"/>
                  </a:lnTo>
                  <a:lnTo>
                    <a:pt x="910564" y="25527"/>
                  </a:lnTo>
                  <a:lnTo>
                    <a:pt x="910285" y="25234"/>
                  </a:lnTo>
                  <a:lnTo>
                    <a:pt x="909104" y="24676"/>
                  </a:lnTo>
                  <a:lnTo>
                    <a:pt x="908824" y="24396"/>
                  </a:lnTo>
                  <a:lnTo>
                    <a:pt x="907961" y="24676"/>
                  </a:lnTo>
                  <a:lnTo>
                    <a:pt x="906780" y="24676"/>
                  </a:lnTo>
                  <a:lnTo>
                    <a:pt x="905598" y="25234"/>
                  </a:lnTo>
                  <a:lnTo>
                    <a:pt x="905319" y="25857"/>
                  </a:lnTo>
                  <a:lnTo>
                    <a:pt x="904709" y="25857"/>
                  </a:lnTo>
                  <a:lnTo>
                    <a:pt x="904138" y="26428"/>
                  </a:lnTo>
                  <a:lnTo>
                    <a:pt x="903871" y="26987"/>
                  </a:lnTo>
                  <a:lnTo>
                    <a:pt x="903871" y="27317"/>
                  </a:lnTo>
                  <a:lnTo>
                    <a:pt x="903566" y="27889"/>
                  </a:lnTo>
                  <a:lnTo>
                    <a:pt x="903566" y="30530"/>
                  </a:lnTo>
                  <a:lnTo>
                    <a:pt x="903871" y="31089"/>
                  </a:lnTo>
                  <a:lnTo>
                    <a:pt x="903871" y="31711"/>
                  </a:lnTo>
                  <a:lnTo>
                    <a:pt x="904138" y="32283"/>
                  </a:lnTo>
                  <a:lnTo>
                    <a:pt x="904709" y="32283"/>
                  </a:lnTo>
                  <a:lnTo>
                    <a:pt x="905319" y="32842"/>
                  </a:lnTo>
                  <a:lnTo>
                    <a:pt x="905598" y="33172"/>
                  </a:lnTo>
                  <a:lnTo>
                    <a:pt x="906170" y="33464"/>
                  </a:lnTo>
                  <a:lnTo>
                    <a:pt x="906780" y="33731"/>
                  </a:lnTo>
                  <a:lnTo>
                    <a:pt x="907961" y="33731"/>
                  </a:lnTo>
                  <a:lnTo>
                    <a:pt x="909104" y="33731"/>
                  </a:lnTo>
                  <a:lnTo>
                    <a:pt x="909713" y="33464"/>
                  </a:lnTo>
                  <a:lnTo>
                    <a:pt x="910285" y="33172"/>
                  </a:lnTo>
                  <a:lnTo>
                    <a:pt x="910564" y="32562"/>
                  </a:lnTo>
                  <a:lnTo>
                    <a:pt x="911174" y="32283"/>
                  </a:lnTo>
                  <a:lnTo>
                    <a:pt x="911745" y="31978"/>
                  </a:lnTo>
                  <a:lnTo>
                    <a:pt x="912025" y="31381"/>
                  </a:lnTo>
                  <a:lnTo>
                    <a:pt x="912025" y="30810"/>
                  </a:lnTo>
                  <a:lnTo>
                    <a:pt x="912355" y="30251"/>
                  </a:lnTo>
                  <a:lnTo>
                    <a:pt x="912355" y="27609"/>
                  </a:lnTo>
                  <a:close/>
                </a:path>
                <a:path w="1537335" h="1590675">
                  <a:moveTo>
                    <a:pt x="970610" y="221322"/>
                  </a:moveTo>
                  <a:lnTo>
                    <a:pt x="970280" y="221043"/>
                  </a:lnTo>
                  <a:lnTo>
                    <a:pt x="970280" y="220421"/>
                  </a:lnTo>
                  <a:lnTo>
                    <a:pt x="970000" y="219849"/>
                  </a:lnTo>
                  <a:lnTo>
                    <a:pt x="968819" y="219252"/>
                  </a:lnTo>
                  <a:lnTo>
                    <a:pt x="968540" y="218960"/>
                  </a:lnTo>
                  <a:lnTo>
                    <a:pt x="967359" y="218401"/>
                  </a:lnTo>
                  <a:lnTo>
                    <a:pt x="967066" y="218122"/>
                  </a:lnTo>
                  <a:lnTo>
                    <a:pt x="966216" y="218401"/>
                  </a:lnTo>
                  <a:lnTo>
                    <a:pt x="965034" y="218401"/>
                  </a:lnTo>
                  <a:lnTo>
                    <a:pt x="964425" y="218681"/>
                  </a:lnTo>
                  <a:lnTo>
                    <a:pt x="963866" y="218960"/>
                  </a:lnTo>
                  <a:lnTo>
                    <a:pt x="963574" y="219570"/>
                  </a:lnTo>
                  <a:lnTo>
                    <a:pt x="962964" y="219570"/>
                  </a:lnTo>
                  <a:lnTo>
                    <a:pt x="962406" y="220154"/>
                  </a:lnTo>
                  <a:lnTo>
                    <a:pt x="962113" y="220713"/>
                  </a:lnTo>
                  <a:lnTo>
                    <a:pt x="962113" y="221043"/>
                  </a:lnTo>
                  <a:lnTo>
                    <a:pt x="961821" y="221602"/>
                  </a:lnTo>
                  <a:lnTo>
                    <a:pt x="961821" y="224243"/>
                  </a:lnTo>
                  <a:lnTo>
                    <a:pt x="962113" y="224815"/>
                  </a:lnTo>
                  <a:lnTo>
                    <a:pt x="962113" y="225425"/>
                  </a:lnTo>
                  <a:lnTo>
                    <a:pt x="962406" y="225996"/>
                  </a:lnTo>
                  <a:lnTo>
                    <a:pt x="962964" y="225996"/>
                  </a:lnTo>
                  <a:lnTo>
                    <a:pt x="963574" y="226568"/>
                  </a:lnTo>
                  <a:lnTo>
                    <a:pt x="963866" y="226898"/>
                  </a:lnTo>
                  <a:lnTo>
                    <a:pt x="964425" y="227177"/>
                  </a:lnTo>
                  <a:lnTo>
                    <a:pt x="965034" y="227457"/>
                  </a:lnTo>
                  <a:lnTo>
                    <a:pt x="966216" y="227457"/>
                  </a:lnTo>
                  <a:lnTo>
                    <a:pt x="967359" y="227457"/>
                  </a:lnTo>
                  <a:lnTo>
                    <a:pt x="968540" y="226898"/>
                  </a:lnTo>
                  <a:lnTo>
                    <a:pt x="968819" y="226275"/>
                  </a:lnTo>
                  <a:lnTo>
                    <a:pt x="969429" y="225996"/>
                  </a:lnTo>
                  <a:lnTo>
                    <a:pt x="970000" y="225704"/>
                  </a:lnTo>
                  <a:lnTo>
                    <a:pt x="970280" y="225094"/>
                  </a:lnTo>
                  <a:lnTo>
                    <a:pt x="970280" y="224536"/>
                  </a:lnTo>
                  <a:lnTo>
                    <a:pt x="970610" y="223964"/>
                  </a:lnTo>
                  <a:lnTo>
                    <a:pt x="970610" y="221322"/>
                  </a:lnTo>
                  <a:close/>
                </a:path>
                <a:path w="1537335" h="1590675">
                  <a:moveTo>
                    <a:pt x="971956" y="459740"/>
                  </a:moveTo>
                  <a:lnTo>
                    <a:pt x="971626" y="459460"/>
                  </a:lnTo>
                  <a:lnTo>
                    <a:pt x="971626" y="458838"/>
                  </a:lnTo>
                  <a:lnTo>
                    <a:pt x="971346" y="458266"/>
                  </a:lnTo>
                  <a:lnTo>
                    <a:pt x="970165" y="457669"/>
                  </a:lnTo>
                  <a:lnTo>
                    <a:pt x="969886" y="457377"/>
                  </a:lnTo>
                  <a:lnTo>
                    <a:pt x="968705" y="456806"/>
                  </a:lnTo>
                  <a:lnTo>
                    <a:pt x="968413" y="456526"/>
                  </a:lnTo>
                  <a:lnTo>
                    <a:pt x="967562" y="456806"/>
                  </a:lnTo>
                  <a:lnTo>
                    <a:pt x="966381" y="456806"/>
                  </a:lnTo>
                  <a:lnTo>
                    <a:pt x="965200" y="457377"/>
                  </a:lnTo>
                  <a:lnTo>
                    <a:pt x="964920" y="457987"/>
                  </a:lnTo>
                  <a:lnTo>
                    <a:pt x="964311" y="457987"/>
                  </a:lnTo>
                  <a:lnTo>
                    <a:pt x="963739" y="458558"/>
                  </a:lnTo>
                  <a:lnTo>
                    <a:pt x="963460" y="459130"/>
                  </a:lnTo>
                  <a:lnTo>
                    <a:pt x="963460" y="459460"/>
                  </a:lnTo>
                  <a:lnTo>
                    <a:pt x="963168" y="460019"/>
                  </a:lnTo>
                  <a:lnTo>
                    <a:pt x="963168" y="462661"/>
                  </a:lnTo>
                  <a:lnTo>
                    <a:pt x="963460" y="463232"/>
                  </a:lnTo>
                  <a:lnTo>
                    <a:pt x="963460" y="463842"/>
                  </a:lnTo>
                  <a:lnTo>
                    <a:pt x="963739" y="464426"/>
                  </a:lnTo>
                  <a:lnTo>
                    <a:pt x="964311" y="464426"/>
                  </a:lnTo>
                  <a:lnTo>
                    <a:pt x="964920" y="464972"/>
                  </a:lnTo>
                  <a:lnTo>
                    <a:pt x="965200" y="465302"/>
                  </a:lnTo>
                  <a:lnTo>
                    <a:pt x="965771" y="465594"/>
                  </a:lnTo>
                  <a:lnTo>
                    <a:pt x="966381" y="465874"/>
                  </a:lnTo>
                  <a:lnTo>
                    <a:pt x="967562" y="465874"/>
                  </a:lnTo>
                  <a:lnTo>
                    <a:pt x="968705" y="465874"/>
                  </a:lnTo>
                  <a:lnTo>
                    <a:pt x="969314" y="465594"/>
                  </a:lnTo>
                  <a:lnTo>
                    <a:pt x="969886" y="465302"/>
                  </a:lnTo>
                  <a:lnTo>
                    <a:pt x="970165" y="464693"/>
                  </a:lnTo>
                  <a:lnTo>
                    <a:pt x="970775" y="464426"/>
                  </a:lnTo>
                  <a:lnTo>
                    <a:pt x="971346" y="464121"/>
                  </a:lnTo>
                  <a:lnTo>
                    <a:pt x="971626" y="463511"/>
                  </a:lnTo>
                  <a:lnTo>
                    <a:pt x="971626" y="462953"/>
                  </a:lnTo>
                  <a:lnTo>
                    <a:pt x="971956" y="462394"/>
                  </a:lnTo>
                  <a:lnTo>
                    <a:pt x="971956" y="459740"/>
                  </a:lnTo>
                  <a:close/>
                </a:path>
                <a:path w="1537335" h="1590675">
                  <a:moveTo>
                    <a:pt x="971956" y="31673"/>
                  </a:moveTo>
                  <a:lnTo>
                    <a:pt x="971626" y="31381"/>
                  </a:lnTo>
                  <a:lnTo>
                    <a:pt x="971626" y="30759"/>
                  </a:lnTo>
                  <a:lnTo>
                    <a:pt x="971346" y="30187"/>
                  </a:lnTo>
                  <a:lnTo>
                    <a:pt x="970775" y="29921"/>
                  </a:lnTo>
                  <a:lnTo>
                    <a:pt x="970165" y="29591"/>
                  </a:lnTo>
                  <a:lnTo>
                    <a:pt x="969886" y="29298"/>
                  </a:lnTo>
                  <a:lnTo>
                    <a:pt x="968705" y="28727"/>
                  </a:lnTo>
                  <a:lnTo>
                    <a:pt x="968413" y="28460"/>
                  </a:lnTo>
                  <a:lnTo>
                    <a:pt x="967562" y="28727"/>
                  </a:lnTo>
                  <a:lnTo>
                    <a:pt x="966381" y="28727"/>
                  </a:lnTo>
                  <a:lnTo>
                    <a:pt x="965200" y="29298"/>
                  </a:lnTo>
                  <a:lnTo>
                    <a:pt x="964920" y="29921"/>
                  </a:lnTo>
                  <a:lnTo>
                    <a:pt x="964311" y="29921"/>
                  </a:lnTo>
                  <a:lnTo>
                    <a:pt x="963739" y="30480"/>
                  </a:lnTo>
                  <a:lnTo>
                    <a:pt x="963460" y="31051"/>
                  </a:lnTo>
                  <a:lnTo>
                    <a:pt x="963460" y="31381"/>
                  </a:lnTo>
                  <a:lnTo>
                    <a:pt x="963168" y="31940"/>
                  </a:lnTo>
                  <a:lnTo>
                    <a:pt x="963168" y="34582"/>
                  </a:lnTo>
                  <a:lnTo>
                    <a:pt x="963460" y="35153"/>
                  </a:lnTo>
                  <a:lnTo>
                    <a:pt x="963460" y="35763"/>
                  </a:lnTo>
                  <a:lnTo>
                    <a:pt x="963739" y="36347"/>
                  </a:lnTo>
                  <a:lnTo>
                    <a:pt x="964311" y="36347"/>
                  </a:lnTo>
                  <a:lnTo>
                    <a:pt x="964920" y="36906"/>
                  </a:lnTo>
                  <a:lnTo>
                    <a:pt x="965200" y="37223"/>
                  </a:lnTo>
                  <a:lnTo>
                    <a:pt x="965771" y="37515"/>
                  </a:lnTo>
                  <a:lnTo>
                    <a:pt x="966381" y="37795"/>
                  </a:lnTo>
                  <a:lnTo>
                    <a:pt x="967562" y="37795"/>
                  </a:lnTo>
                  <a:lnTo>
                    <a:pt x="968705" y="37795"/>
                  </a:lnTo>
                  <a:lnTo>
                    <a:pt x="969314" y="37515"/>
                  </a:lnTo>
                  <a:lnTo>
                    <a:pt x="969886" y="37223"/>
                  </a:lnTo>
                  <a:lnTo>
                    <a:pt x="970165" y="36614"/>
                  </a:lnTo>
                  <a:lnTo>
                    <a:pt x="970775" y="36347"/>
                  </a:lnTo>
                  <a:lnTo>
                    <a:pt x="971346" y="36042"/>
                  </a:lnTo>
                  <a:lnTo>
                    <a:pt x="971626" y="35433"/>
                  </a:lnTo>
                  <a:lnTo>
                    <a:pt x="971626" y="34874"/>
                  </a:lnTo>
                  <a:lnTo>
                    <a:pt x="971956" y="34315"/>
                  </a:lnTo>
                  <a:lnTo>
                    <a:pt x="971956" y="31673"/>
                  </a:lnTo>
                  <a:close/>
                </a:path>
                <a:path w="1537335" h="1590675">
                  <a:moveTo>
                    <a:pt x="973328" y="1550238"/>
                  </a:moveTo>
                  <a:lnTo>
                    <a:pt x="972985" y="1549971"/>
                  </a:lnTo>
                  <a:lnTo>
                    <a:pt x="972985" y="1549361"/>
                  </a:lnTo>
                  <a:lnTo>
                    <a:pt x="972705" y="1548790"/>
                  </a:lnTo>
                  <a:lnTo>
                    <a:pt x="972134" y="1548498"/>
                  </a:lnTo>
                  <a:lnTo>
                    <a:pt x="971537" y="1548168"/>
                  </a:lnTo>
                  <a:lnTo>
                    <a:pt x="971245" y="1547901"/>
                  </a:lnTo>
                  <a:lnTo>
                    <a:pt x="970673" y="1547609"/>
                  </a:lnTo>
                  <a:lnTo>
                    <a:pt x="970064" y="1547329"/>
                  </a:lnTo>
                  <a:lnTo>
                    <a:pt x="969784" y="1547037"/>
                  </a:lnTo>
                  <a:lnTo>
                    <a:pt x="968921" y="1547329"/>
                  </a:lnTo>
                  <a:lnTo>
                    <a:pt x="967740" y="1547329"/>
                  </a:lnTo>
                  <a:lnTo>
                    <a:pt x="967130" y="1547609"/>
                  </a:lnTo>
                  <a:lnTo>
                    <a:pt x="966571" y="1547901"/>
                  </a:lnTo>
                  <a:lnTo>
                    <a:pt x="966279" y="1548498"/>
                  </a:lnTo>
                  <a:lnTo>
                    <a:pt x="965682" y="1548498"/>
                  </a:lnTo>
                  <a:lnTo>
                    <a:pt x="965098" y="1549082"/>
                  </a:lnTo>
                  <a:lnTo>
                    <a:pt x="964831" y="1549641"/>
                  </a:lnTo>
                  <a:lnTo>
                    <a:pt x="964831" y="1549971"/>
                  </a:lnTo>
                  <a:lnTo>
                    <a:pt x="964539" y="1550530"/>
                  </a:lnTo>
                  <a:lnTo>
                    <a:pt x="964539" y="1553171"/>
                  </a:lnTo>
                  <a:lnTo>
                    <a:pt x="964831" y="1553756"/>
                  </a:lnTo>
                  <a:lnTo>
                    <a:pt x="964831" y="1554353"/>
                  </a:lnTo>
                  <a:lnTo>
                    <a:pt x="965098" y="1554924"/>
                  </a:lnTo>
                  <a:lnTo>
                    <a:pt x="965682" y="1554924"/>
                  </a:lnTo>
                  <a:lnTo>
                    <a:pt x="966279" y="1555483"/>
                  </a:lnTo>
                  <a:lnTo>
                    <a:pt x="966571" y="1555826"/>
                  </a:lnTo>
                  <a:lnTo>
                    <a:pt x="967130" y="1556105"/>
                  </a:lnTo>
                  <a:lnTo>
                    <a:pt x="967740" y="1556385"/>
                  </a:lnTo>
                  <a:lnTo>
                    <a:pt x="968921" y="1556385"/>
                  </a:lnTo>
                  <a:lnTo>
                    <a:pt x="970064" y="1556385"/>
                  </a:lnTo>
                  <a:lnTo>
                    <a:pt x="971245" y="1555826"/>
                  </a:lnTo>
                  <a:lnTo>
                    <a:pt x="971537" y="1555203"/>
                  </a:lnTo>
                  <a:lnTo>
                    <a:pt x="972705" y="1554645"/>
                  </a:lnTo>
                  <a:lnTo>
                    <a:pt x="972985" y="1554022"/>
                  </a:lnTo>
                  <a:lnTo>
                    <a:pt x="972985" y="1553451"/>
                  </a:lnTo>
                  <a:lnTo>
                    <a:pt x="973328" y="1552892"/>
                  </a:lnTo>
                  <a:lnTo>
                    <a:pt x="973328" y="1550238"/>
                  </a:lnTo>
                  <a:close/>
                </a:path>
                <a:path w="1537335" h="1590675">
                  <a:moveTo>
                    <a:pt x="973328" y="1490649"/>
                  </a:moveTo>
                  <a:lnTo>
                    <a:pt x="972985" y="1490370"/>
                  </a:lnTo>
                  <a:lnTo>
                    <a:pt x="972985" y="1489760"/>
                  </a:lnTo>
                  <a:lnTo>
                    <a:pt x="972705" y="1489189"/>
                  </a:lnTo>
                  <a:lnTo>
                    <a:pt x="972134" y="1488897"/>
                  </a:lnTo>
                  <a:lnTo>
                    <a:pt x="971537" y="1488567"/>
                  </a:lnTo>
                  <a:lnTo>
                    <a:pt x="971245" y="1488287"/>
                  </a:lnTo>
                  <a:lnTo>
                    <a:pt x="970064" y="1487728"/>
                  </a:lnTo>
                  <a:lnTo>
                    <a:pt x="969784" y="1487436"/>
                  </a:lnTo>
                  <a:lnTo>
                    <a:pt x="968921" y="1487728"/>
                  </a:lnTo>
                  <a:lnTo>
                    <a:pt x="967740" y="1487728"/>
                  </a:lnTo>
                  <a:lnTo>
                    <a:pt x="967130" y="1488008"/>
                  </a:lnTo>
                  <a:lnTo>
                    <a:pt x="966571" y="1488287"/>
                  </a:lnTo>
                  <a:lnTo>
                    <a:pt x="966279" y="1488897"/>
                  </a:lnTo>
                  <a:lnTo>
                    <a:pt x="965682" y="1488897"/>
                  </a:lnTo>
                  <a:lnTo>
                    <a:pt x="965098" y="1489468"/>
                  </a:lnTo>
                  <a:lnTo>
                    <a:pt x="964831" y="1490040"/>
                  </a:lnTo>
                  <a:lnTo>
                    <a:pt x="964831" y="1490370"/>
                  </a:lnTo>
                  <a:lnTo>
                    <a:pt x="964539" y="1490929"/>
                  </a:lnTo>
                  <a:lnTo>
                    <a:pt x="964539" y="1493570"/>
                  </a:lnTo>
                  <a:lnTo>
                    <a:pt x="964831" y="1494142"/>
                  </a:lnTo>
                  <a:lnTo>
                    <a:pt x="964831" y="1494751"/>
                  </a:lnTo>
                  <a:lnTo>
                    <a:pt x="965098" y="1495310"/>
                  </a:lnTo>
                  <a:lnTo>
                    <a:pt x="965682" y="1495310"/>
                  </a:lnTo>
                  <a:lnTo>
                    <a:pt x="966279" y="1495894"/>
                  </a:lnTo>
                  <a:lnTo>
                    <a:pt x="966571" y="1496212"/>
                  </a:lnTo>
                  <a:lnTo>
                    <a:pt x="967130" y="1496504"/>
                  </a:lnTo>
                  <a:lnTo>
                    <a:pt x="967740" y="1496783"/>
                  </a:lnTo>
                  <a:lnTo>
                    <a:pt x="968921" y="1496783"/>
                  </a:lnTo>
                  <a:lnTo>
                    <a:pt x="970064" y="1496783"/>
                  </a:lnTo>
                  <a:lnTo>
                    <a:pt x="970673" y="1496504"/>
                  </a:lnTo>
                  <a:lnTo>
                    <a:pt x="971245" y="1496212"/>
                  </a:lnTo>
                  <a:lnTo>
                    <a:pt x="971537" y="1495615"/>
                  </a:lnTo>
                  <a:lnTo>
                    <a:pt x="972705" y="1495031"/>
                  </a:lnTo>
                  <a:lnTo>
                    <a:pt x="972985" y="1494421"/>
                  </a:lnTo>
                  <a:lnTo>
                    <a:pt x="972985" y="1493862"/>
                  </a:lnTo>
                  <a:lnTo>
                    <a:pt x="973328" y="1493278"/>
                  </a:lnTo>
                  <a:lnTo>
                    <a:pt x="973328" y="1490649"/>
                  </a:lnTo>
                  <a:close/>
                </a:path>
                <a:path w="1537335" h="1590675">
                  <a:moveTo>
                    <a:pt x="973328" y="700874"/>
                  </a:moveTo>
                  <a:lnTo>
                    <a:pt x="972985" y="700595"/>
                  </a:lnTo>
                  <a:lnTo>
                    <a:pt x="972985" y="699973"/>
                  </a:lnTo>
                  <a:lnTo>
                    <a:pt x="972705" y="699414"/>
                  </a:lnTo>
                  <a:lnTo>
                    <a:pt x="972134" y="699135"/>
                  </a:lnTo>
                  <a:lnTo>
                    <a:pt x="971537" y="698804"/>
                  </a:lnTo>
                  <a:lnTo>
                    <a:pt x="971245" y="698525"/>
                  </a:lnTo>
                  <a:lnTo>
                    <a:pt x="970064" y="697941"/>
                  </a:lnTo>
                  <a:lnTo>
                    <a:pt x="969784" y="697674"/>
                  </a:lnTo>
                  <a:lnTo>
                    <a:pt x="968921" y="697941"/>
                  </a:lnTo>
                  <a:lnTo>
                    <a:pt x="967740" y="697941"/>
                  </a:lnTo>
                  <a:lnTo>
                    <a:pt x="966571" y="698525"/>
                  </a:lnTo>
                  <a:lnTo>
                    <a:pt x="966279" y="699135"/>
                  </a:lnTo>
                  <a:lnTo>
                    <a:pt x="965682" y="699135"/>
                  </a:lnTo>
                  <a:lnTo>
                    <a:pt x="965098" y="699693"/>
                  </a:lnTo>
                  <a:lnTo>
                    <a:pt x="964831" y="700278"/>
                  </a:lnTo>
                  <a:lnTo>
                    <a:pt x="964831" y="700595"/>
                  </a:lnTo>
                  <a:lnTo>
                    <a:pt x="964539" y="701167"/>
                  </a:lnTo>
                  <a:lnTo>
                    <a:pt x="964539" y="703795"/>
                  </a:lnTo>
                  <a:lnTo>
                    <a:pt x="964831" y="704380"/>
                  </a:lnTo>
                  <a:lnTo>
                    <a:pt x="964831" y="704989"/>
                  </a:lnTo>
                  <a:lnTo>
                    <a:pt x="965098" y="705548"/>
                  </a:lnTo>
                  <a:lnTo>
                    <a:pt x="965682" y="705548"/>
                  </a:lnTo>
                  <a:lnTo>
                    <a:pt x="966571" y="706437"/>
                  </a:lnTo>
                  <a:lnTo>
                    <a:pt x="967130" y="706729"/>
                  </a:lnTo>
                  <a:lnTo>
                    <a:pt x="967740" y="707021"/>
                  </a:lnTo>
                  <a:lnTo>
                    <a:pt x="968921" y="707021"/>
                  </a:lnTo>
                  <a:lnTo>
                    <a:pt x="970064" y="707021"/>
                  </a:lnTo>
                  <a:lnTo>
                    <a:pt x="971245" y="706437"/>
                  </a:lnTo>
                  <a:lnTo>
                    <a:pt x="971537" y="705827"/>
                  </a:lnTo>
                  <a:lnTo>
                    <a:pt x="972134" y="705548"/>
                  </a:lnTo>
                  <a:lnTo>
                    <a:pt x="972705" y="705256"/>
                  </a:lnTo>
                  <a:lnTo>
                    <a:pt x="972985" y="704659"/>
                  </a:lnTo>
                  <a:lnTo>
                    <a:pt x="972985" y="704100"/>
                  </a:lnTo>
                  <a:lnTo>
                    <a:pt x="973328" y="703516"/>
                  </a:lnTo>
                  <a:lnTo>
                    <a:pt x="973328" y="700874"/>
                  </a:lnTo>
                  <a:close/>
                </a:path>
                <a:path w="1537335" h="1590675">
                  <a:moveTo>
                    <a:pt x="993355" y="1011974"/>
                  </a:moveTo>
                  <a:lnTo>
                    <a:pt x="990295" y="1011974"/>
                  </a:lnTo>
                  <a:lnTo>
                    <a:pt x="990295" y="1015022"/>
                  </a:lnTo>
                  <a:lnTo>
                    <a:pt x="993355" y="1015022"/>
                  </a:lnTo>
                  <a:lnTo>
                    <a:pt x="993355" y="1011974"/>
                  </a:lnTo>
                  <a:close/>
                </a:path>
                <a:path w="1537335" h="1590675">
                  <a:moveTo>
                    <a:pt x="995387" y="1272070"/>
                  </a:moveTo>
                  <a:lnTo>
                    <a:pt x="992327" y="1272070"/>
                  </a:lnTo>
                  <a:lnTo>
                    <a:pt x="992327" y="1275118"/>
                  </a:lnTo>
                  <a:lnTo>
                    <a:pt x="995387" y="1275118"/>
                  </a:lnTo>
                  <a:lnTo>
                    <a:pt x="995387" y="1272070"/>
                  </a:lnTo>
                  <a:close/>
                </a:path>
                <a:path w="1537335" h="1590675">
                  <a:moveTo>
                    <a:pt x="1001483" y="980465"/>
                  </a:moveTo>
                  <a:lnTo>
                    <a:pt x="985240" y="980465"/>
                  </a:lnTo>
                  <a:lnTo>
                    <a:pt x="985240" y="991654"/>
                  </a:lnTo>
                  <a:lnTo>
                    <a:pt x="994371" y="991654"/>
                  </a:lnTo>
                  <a:lnTo>
                    <a:pt x="994371" y="1015022"/>
                  </a:lnTo>
                  <a:lnTo>
                    <a:pt x="1001483" y="1015022"/>
                  </a:lnTo>
                  <a:lnTo>
                    <a:pt x="1001483" y="991654"/>
                  </a:lnTo>
                  <a:lnTo>
                    <a:pt x="1001483" y="982522"/>
                  </a:lnTo>
                  <a:lnTo>
                    <a:pt x="1001483" y="980465"/>
                  </a:lnTo>
                  <a:close/>
                </a:path>
                <a:path w="1537335" h="1590675">
                  <a:moveTo>
                    <a:pt x="1003515" y="1240574"/>
                  </a:moveTo>
                  <a:lnTo>
                    <a:pt x="987259" y="1240574"/>
                  </a:lnTo>
                  <a:lnTo>
                    <a:pt x="987259" y="1251737"/>
                  </a:lnTo>
                  <a:lnTo>
                    <a:pt x="996391" y="1251737"/>
                  </a:lnTo>
                  <a:lnTo>
                    <a:pt x="996391" y="1275118"/>
                  </a:lnTo>
                  <a:lnTo>
                    <a:pt x="1003515" y="1275118"/>
                  </a:lnTo>
                  <a:lnTo>
                    <a:pt x="1003515" y="1251737"/>
                  </a:lnTo>
                  <a:lnTo>
                    <a:pt x="1003515" y="1242618"/>
                  </a:lnTo>
                  <a:lnTo>
                    <a:pt x="1003515" y="1240574"/>
                  </a:lnTo>
                  <a:close/>
                </a:path>
                <a:path w="1537335" h="1590675">
                  <a:moveTo>
                    <a:pt x="1222565" y="467868"/>
                  </a:moveTo>
                  <a:lnTo>
                    <a:pt x="1222248" y="467588"/>
                  </a:lnTo>
                  <a:lnTo>
                    <a:pt x="1222248" y="466966"/>
                  </a:lnTo>
                  <a:lnTo>
                    <a:pt x="1221955" y="466407"/>
                  </a:lnTo>
                  <a:lnTo>
                    <a:pt x="1220787" y="465797"/>
                  </a:lnTo>
                  <a:lnTo>
                    <a:pt x="1220495" y="465518"/>
                  </a:lnTo>
                  <a:lnTo>
                    <a:pt x="1219314" y="464934"/>
                  </a:lnTo>
                  <a:lnTo>
                    <a:pt x="1219034" y="464667"/>
                  </a:lnTo>
                  <a:lnTo>
                    <a:pt x="1218184" y="464934"/>
                  </a:lnTo>
                  <a:lnTo>
                    <a:pt x="1217002" y="464934"/>
                  </a:lnTo>
                  <a:lnTo>
                    <a:pt x="1215821" y="465518"/>
                  </a:lnTo>
                  <a:lnTo>
                    <a:pt x="1215542" y="466115"/>
                  </a:lnTo>
                  <a:lnTo>
                    <a:pt x="1214932" y="466115"/>
                  </a:lnTo>
                  <a:lnTo>
                    <a:pt x="1214361" y="466686"/>
                  </a:lnTo>
                  <a:lnTo>
                    <a:pt x="1214069" y="467258"/>
                  </a:lnTo>
                  <a:lnTo>
                    <a:pt x="1214069" y="467588"/>
                  </a:lnTo>
                  <a:lnTo>
                    <a:pt x="1213789" y="468147"/>
                  </a:lnTo>
                  <a:lnTo>
                    <a:pt x="1213789" y="470789"/>
                  </a:lnTo>
                  <a:lnTo>
                    <a:pt x="1214069" y="471373"/>
                  </a:lnTo>
                  <a:lnTo>
                    <a:pt x="1214069" y="471970"/>
                  </a:lnTo>
                  <a:lnTo>
                    <a:pt x="1214361" y="472541"/>
                  </a:lnTo>
                  <a:lnTo>
                    <a:pt x="1214932" y="472541"/>
                  </a:lnTo>
                  <a:lnTo>
                    <a:pt x="1215542" y="473113"/>
                  </a:lnTo>
                  <a:lnTo>
                    <a:pt x="1215821" y="473430"/>
                  </a:lnTo>
                  <a:lnTo>
                    <a:pt x="1216393" y="473722"/>
                  </a:lnTo>
                  <a:lnTo>
                    <a:pt x="1217002" y="474002"/>
                  </a:lnTo>
                  <a:lnTo>
                    <a:pt x="1218184" y="474002"/>
                  </a:lnTo>
                  <a:lnTo>
                    <a:pt x="1219314" y="474002"/>
                  </a:lnTo>
                  <a:lnTo>
                    <a:pt x="1219923" y="473722"/>
                  </a:lnTo>
                  <a:lnTo>
                    <a:pt x="1220495" y="473430"/>
                  </a:lnTo>
                  <a:lnTo>
                    <a:pt x="1220787" y="472821"/>
                  </a:lnTo>
                  <a:lnTo>
                    <a:pt x="1221397" y="472541"/>
                  </a:lnTo>
                  <a:lnTo>
                    <a:pt x="1221955" y="472262"/>
                  </a:lnTo>
                  <a:lnTo>
                    <a:pt x="1222248" y="471639"/>
                  </a:lnTo>
                  <a:lnTo>
                    <a:pt x="1222248" y="471081"/>
                  </a:lnTo>
                  <a:lnTo>
                    <a:pt x="1222565" y="470522"/>
                  </a:lnTo>
                  <a:lnTo>
                    <a:pt x="1222565" y="467868"/>
                  </a:lnTo>
                  <a:close/>
                </a:path>
                <a:path w="1537335" h="1590675">
                  <a:moveTo>
                    <a:pt x="1222565" y="47929"/>
                  </a:moveTo>
                  <a:lnTo>
                    <a:pt x="1222248" y="47650"/>
                  </a:lnTo>
                  <a:lnTo>
                    <a:pt x="1222248" y="47028"/>
                  </a:lnTo>
                  <a:lnTo>
                    <a:pt x="1221955" y="46469"/>
                  </a:lnTo>
                  <a:lnTo>
                    <a:pt x="1220787" y="45859"/>
                  </a:lnTo>
                  <a:lnTo>
                    <a:pt x="1220495" y="45567"/>
                  </a:lnTo>
                  <a:lnTo>
                    <a:pt x="1219314" y="44996"/>
                  </a:lnTo>
                  <a:lnTo>
                    <a:pt x="1219034" y="44716"/>
                  </a:lnTo>
                  <a:lnTo>
                    <a:pt x="1218184" y="44996"/>
                  </a:lnTo>
                  <a:lnTo>
                    <a:pt x="1217002" y="44996"/>
                  </a:lnTo>
                  <a:lnTo>
                    <a:pt x="1215821" y="45567"/>
                  </a:lnTo>
                  <a:lnTo>
                    <a:pt x="1215542" y="46177"/>
                  </a:lnTo>
                  <a:lnTo>
                    <a:pt x="1214932" y="46177"/>
                  </a:lnTo>
                  <a:lnTo>
                    <a:pt x="1214361" y="46748"/>
                  </a:lnTo>
                  <a:lnTo>
                    <a:pt x="1214069" y="47320"/>
                  </a:lnTo>
                  <a:lnTo>
                    <a:pt x="1214069" y="47650"/>
                  </a:lnTo>
                  <a:lnTo>
                    <a:pt x="1213789" y="48209"/>
                  </a:lnTo>
                  <a:lnTo>
                    <a:pt x="1213789" y="50850"/>
                  </a:lnTo>
                  <a:lnTo>
                    <a:pt x="1214069" y="51422"/>
                  </a:lnTo>
                  <a:lnTo>
                    <a:pt x="1214069" y="52031"/>
                  </a:lnTo>
                  <a:lnTo>
                    <a:pt x="1214361" y="52603"/>
                  </a:lnTo>
                  <a:lnTo>
                    <a:pt x="1214932" y="52603"/>
                  </a:lnTo>
                  <a:lnTo>
                    <a:pt x="1215542" y="53174"/>
                  </a:lnTo>
                  <a:lnTo>
                    <a:pt x="1215821" y="53492"/>
                  </a:lnTo>
                  <a:lnTo>
                    <a:pt x="1216393" y="53784"/>
                  </a:lnTo>
                  <a:lnTo>
                    <a:pt x="1217002" y="54063"/>
                  </a:lnTo>
                  <a:lnTo>
                    <a:pt x="1218184" y="54063"/>
                  </a:lnTo>
                  <a:lnTo>
                    <a:pt x="1219314" y="54063"/>
                  </a:lnTo>
                  <a:lnTo>
                    <a:pt x="1219923" y="53784"/>
                  </a:lnTo>
                  <a:lnTo>
                    <a:pt x="1220495" y="53492"/>
                  </a:lnTo>
                  <a:lnTo>
                    <a:pt x="1220787" y="52882"/>
                  </a:lnTo>
                  <a:lnTo>
                    <a:pt x="1221397" y="52603"/>
                  </a:lnTo>
                  <a:lnTo>
                    <a:pt x="1221955" y="52311"/>
                  </a:lnTo>
                  <a:lnTo>
                    <a:pt x="1222248" y="51701"/>
                  </a:lnTo>
                  <a:lnTo>
                    <a:pt x="1222248" y="51142"/>
                  </a:lnTo>
                  <a:lnTo>
                    <a:pt x="1222565" y="50571"/>
                  </a:lnTo>
                  <a:lnTo>
                    <a:pt x="1222565" y="47929"/>
                  </a:lnTo>
                  <a:close/>
                </a:path>
                <a:path w="1537335" h="1590675">
                  <a:moveTo>
                    <a:pt x="1223924" y="108889"/>
                  </a:moveTo>
                  <a:lnTo>
                    <a:pt x="1223594" y="108597"/>
                  </a:lnTo>
                  <a:lnTo>
                    <a:pt x="1223594" y="107988"/>
                  </a:lnTo>
                  <a:lnTo>
                    <a:pt x="1223314" y="107429"/>
                  </a:lnTo>
                  <a:lnTo>
                    <a:pt x="1222133" y="106819"/>
                  </a:lnTo>
                  <a:lnTo>
                    <a:pt x="1221867" y="106527"/>
                  </a:lnTo>
                  <a:lnTo>
                    <a:pt x="1221282" y="106260"/>
                  </a:lnTo>
                  <a:lnTo>
                    <a:pt x="1220673" y="105956"/>
                  </a:lnTo>
                  <a:lnTo>
                    <a:pt x="1220381" y="105676"/>
                  </a:lnTo>
                  <a:lnTo>
                    <a:pt x="1219530" y="105956"/>
                  </a:lnTo>
                  <a:lnTo>
                    <a:pt x="1218349" y="105956"/>
                  </a:lnTo>
                  <a:lnTo>
                    <a:pt x="1217168" y="106527"/>
                  </a:lnTo>
                  <a:lnTo>
                    <a:pt x="1216901" y="107149"/>
                  </a:lnTo>
                  <a:lnTo>
                    <a:pt x="1216279" y="107149"/>
                  </a:lnTo>
                  <a:lnTo>
                    <a:pt x="1215707" y="107708"/>
                  </a:lnTo>
                  <a:lnTo>
                    <a:pt x="1215428" y="108280"/>
                  </a:lnTo>
                  <a:lnTo>
                    <a:pt x="1215428" y="108597"/>
                  </a:lnTo>
                  <a:lnTo>
                    <a:pt x="1215148" y="109181"/>
                  </a:lnTo>
                  <a:lnTo>
                    <a:pt x="1215148" y="111810"/>
                  </a:lnTo>
                  <a:lnTo>
                    <a:pt x="1215428" y="112382"/>
                  </a:lnTo>
                  <a:lnTo>
                    <a:pt x="1215428" y="113004"/>
                  </a:lnTo>
                  <a:lnTo>
                    <a:pt x="1215707" y="113563"/>
                  </a:lnTo>
                  <a:lnTo>
                    <a:pt x="1216279" y="113563"/>
                  </a:lnTo>
                  <a:lnTo>
                    <a:pt x="1216901" y="114134"/>
                  </a:lnTo>
                  <a:lnTo>
                    <a:pt x="1217168" y="114452"/>
                  </a:lnTo>
                  <a:lnTo>
                    <a:pt x="1217739" y="114744"/>
                  </a:lnTo>
                  <a:lnTo>
                    <a:pt x="1218349" y="115023"/>
                  </a:lnTo>
                  <a:lnTo>
                    <a:pt x="1219530" y="115023"/>
                  </a:lnTo>
                  <a:lnTo>
                    <a:pt x="1220673" y="115023"/>
                  </a:lnTo>
                  <a:lnTo>
                    <a:pt x="1221282" y="114744"/>
                  </a:lnTo>
                  <a:lnTo>
                    <a:pt x="1221867" y="114452"/>
                  </a:lnTo>
                  <a:lnTo>
                    <a:pt x="1222133" y="113842"/>
                  </a:lnTo>
                  <a:lnTo>
                    <a:pt x="1222756" y="113563"/>
                  </a:lnTo>
                  <a:lnTo>
                    <a:pt x="1223314" y="113271"/>
                  </a:lnTo>
                  <a:lnTo>
                    <a:pt x="1223594" y="112661"/>
                  </a:lnTo>
                  <a:lnTo>
                    <a:pt x="1223594" y="112102"/>
                  </a:lnTo>
                  <a:lnTo>
                    <a:pt x="1223924" y="111531"/>
                  </a:lnTo>
                  <a:lnTo>
                    <a:pt x="1223924" y="108889"/>
                  </a:lnTo>
                  <a:close/>
                </a:path>
                <a:path w="1537335" h="1590675">
                  <a:moveTo>
                    <a:pt x="1225283" y="1459496"/>
                  </a:moveTo>
                  <a:lnTo>
                    <a:pt x="1224953" y="1459204"/>
                  </a:lnTo>
                  <a:lnTo>
                    <a:pt x="1224953" y="1458607"/>
                  </a:lnTo>
                  <a:lnTo>
                    <a:pt x="1224661" y="1458023"/>
                  </a:lnTo>
                  <a:lnTo>
                    <a:pt x="1224089" y="1457744"/>
                  </a:lnTo>
                  <a:lnTo>
                    <a:pt x="1223505" y="1457413"/>
                  </a:lnTo>
                  <a:lnTo>
                    <a:pt x="1223200" y="1457121"/>
                  </a:lnTo>
                  <a:lnTo>
                    <a:pt x="1222019" y="1456563"/>
                  </a:lnTo>
                  <a:lnTo>
                    <a:pt x="1221752" y="1456270"/>
                  </a:lnTo>
                  <a:lnTo>
                    <a:pt x="1220876" y="1456563"/>
                  </a:lnTo>
                  <a:lnTo>
                    <a:pt x="1219720" y="1456563"/>
                  </a:lnTo>
                  <a:lnTo>
                    <a:pt x="1218539" y="1457121"/>
                  </a:lnTo>
                  <a:lnTo>
                    <a:pt x="1218234" y="1457744"/>
                  </a:lnTo>
                  <a:lnTo>
                    <a:pt x="1217650" y="1457744"/>
                  </a:lnTo>
                  <a:lnTo>
                    <a:pt x="1217079" y="1458302"/>
                  </a:lnTo>
                  <a:lnTo>
                    <a:pt x="1216787" y="1458887"/>
                  </a:lnTo>
                  <a:lnTo>
                    <a:pt x="1216787" y="1459204"/>
                  </a:lnTo>
                  <a:lnTo>
                    <a:pt x="1216507" y="1459763"/>
                  </a:lnTo>
                  <a:lnTo>
                    <a:pt x="1216507" y="1462417"/>
                  </a:lnTo>
                  <a:lnTo>
                    <a:pt x="1216787" y="1462976"/>
                  </a:lnTo>
                  <a:lnTo>
                    <a:pt x="1216787" y="1463598"/>
                  </a:lnTo>
                  <a:lnTo>
                    <a:pt x="1217079" y="1464157"/>
                  </a:lnTo>
                  <a:lnTo>
                    <a:pt x="1217650" y="1464157"/>
                  </a:lnTo>
                  <a:lnTo>
                    <a:pt x="1218539" y="1465046"/>
                  </a:lnTo>
                  <a:lnTo>
                    <a:pt x="1219098" y="1465351"/>
                  </a:lnTo>
                  <a:lnTo>
                    <a:pt x="1219720" y="1465618"/>
                  </a:lnTo>
                  <a:lnTo>
                    <a:pt x="1220876" y="1465618"/>
                  </a:lnTo>
                  <a:lnTo>
                    <a:pt x="1222019" y="1465618"/>
                  </a:lnTo>
                  <a:lnTo>
                    <a:pt x="1222629" y="1465351"/>
                  </a:lnTo>
                  <a:lnTo>
                    <a:pt x="1223200" y="1465046"/>
                  </a:lnTo>
                  <a:lnTo>
                    <a:pt x="1223505" y="1464462"/>
                  </a:lnTo>
                  <a:lnTo>
                    <a:pt x="1224661" y="1463878"/>
                  </a:lnTo>
                  <a:lnTo>
                    <a:pt x="1224953" y="1463268"/>
                  </a:lnTo>
                  <a:lnTo>
                    <a:pt x="1224953" y="1462709"/>
                  </a:lnTo>
                  <a:lnTo>
                    <a:pt x="1225283" y="1462125"/>
                  </a:lnTo>
                  <a:lnTo>
                    <a:pt x="1225283" y="1459496"/>
                  </a:lnTo>
                  <a:close/>
                </a:path>
                <a:path w="1537335" h="1590675">
                  <a:moveTo>
                    <a:pt x="1225283" y="699516"/>
                  </a:moveTo>
                  <a:lnTo>
                    <a:pt x="1224953" y="699223"/>
                  </a:lnTo>
                  <a:lnTo>
                    <a:pt x="1224953" y="698614"/>
                  </a:lnTo>
                  <a:lnTo>
                    <a:pt x="1224661" y="698042"/>
                  </a:lnTo>
                  <a:lnTo>
                    <a:pt x="1224089" y="697763"/>
                  </a:lnTo>
                  <a:lnTo>
                    <a:pt x="1223505" y="697433"/>
                  </a:lnTo>
                  <a:lnTo>
                    <a:pt x="1223200" y="697153"/>
                  </a:lnTo>
                  <a:lnTo>
                    <a:pt x="1222019" y="696595"/>
                  </a:lnTo>
                  <a:lnTo>
                    <a:pt x="1221752" y="696302"/>
                  </a:lnTo>
                  <a:lnTo>
                    <a:pt x="1220876" y="696595"/>
                  </a:lnTo>
                  <a:lnTo>
                    <a:pt x="1219720" y="696595"/>
                  </a:lnTo>
                  <a:lnTo>
                    <a:pt x="1219098" y="696874"/>
                  </a:lnTo>
                  <a:lnTo>
                    <a:pt x="1218539" y="697153"/>
                  </a:lnTo>
                  <a:lnTo>
                    <a:pt x="1218234" y="697763"/>
                  </a:lnTo>
                  <a:lnTo>
                    <a:pt x="1217650" y="697763"/>
                  </a:lnTo>
                  <a:lnTo>
                    <a:pt x="1217079" y="698334"/>
                  </a:lnTo>
                  <a:lnTo>
                    <a:pt x="1216787" y="698906"/>
                  </a:lnTo>
                  <a:lnTo>
                    <a:pt x="1216787" y="699223"/>
                  </a:lnTo>
                  <a:lnTo>
                    <a:pt x="1216507" y="699795"/>
                  </a:lnTo>
                  <a:lnTo>
                    <a:pt x="1216507" y="702437"/>
                  </a:lnTo>
                  <a:lnTo>
                    <a:pt x="1216787" y="703008"/>
                  </a:lnTo>
                  <a:lnTo>
                    <a:pt x="1216787" y="703618"/>
                  </a:lnTo>
                  <a:lnTo>
                    <a:pt x="1217079" y="704189"/>
                  </a:lnTo>
                  <a:lnTo>
                    <a:pt x="1217650" y="704189"/>
                  </a:lnTo>
                  <a:lnTo>
                    <a:pt x="1218539" y="705078"/>
                  </a:lnTo>
                  <a:lnTo>
                    <a:pt x="1219720" y="705650"/>
                  </a:lnTo>
                  <a:lnTo>
                    <a:pt x="1220876" y="705650"/>
                  </a:lnTo>
                  <a:lnTo>
                    <a:pt x="1222019" y="705650"/>
                  </a:lnTo>
                  <a:lnTo>
                    <a:pt x="1223200" y="705078"/>
                  </a:lnTo>
                  <a:lnTo>
                    <a:pt x="1223505" y="704469"/>
                  </a:lnTo>
                  <a:lnTo>
                    <a:pt x="1224661" y="703897"/>
                  </a:lnTo>
                  <a:lnTo>
                    <a:pt x="1224953" y="703287"/>
                  </a:lnTo>
                  <a:lnTo>
                    <a:pt x="1224953" y="702716"/>
                  </a:lnTo>
                  <a:lnTo>
                    <a:pt x="1225283" y="702157"/>
                  </a:lnTo>
                  <a:lnTo>
                    <a:pt x="1225283" y="699516"/>
                  </a:lnTo>
                  <a:close/>
                </a:path>
                <a:path w="1537335" h="1590675">
                  <a:moveTo>
                    <a:pt x="1225283" y="236232"/>
                  </a:moveTo>
                  <a:lnTo>
                    <a:pt x="1224953" y="235940"/>
                  </a:lnTo>
                  <a:lnTo>
                    <a:pt x="1224953" y="235331"/>
                  </a:lnTo>
                  <a:lnTo>
                    <a:pt x="1224661" y="234759"/>
                  </a:lnTo>
                  <a:lnTo>
                    <a:pt x="1224089" y="234480"/>
                  </a:lnTo>
                  <a:lnTo>
                    <a:pt x="1223505" y="234149"/>
                  </a:lnTo>
                  <a:lnTo>
                    <a:pt x="1223200" y="233870"/>
                  </a:lnTo>
                  <a:lnTo>
                    <a:pt x="1222019" y="233299"/>
                  </a:lnTo>
                  <a:lnTo>
                    <a:pt x="1221752" y="233006"/>
                  </a:lnTo>
                  <a:lnTo>
                    <a:pt x="1220876" y="233299"/>
                  </a:lnTo>
                  <a:lnTo>
                    <a:pt x="1219720" y="233299"/>
                  </a:lnTo>
                  <a:lnTo>
                    <a:pt x="1218539" y="233870"/>
                  </a:lnTo>
                  <a:lnTo>
                    <a:pt x="1218234" y="234480"/>
                  </a:lnTo>
                  <a:lnTo>
                    <a:pt x="1217650" y="234480"/>
                  </a:lnTo>
                  <a:lnTo>
                    <a:pt x="1217079" y="235038"/>
                  </a:lnTo>
                  <a:lnTo>
                    <a:pt x="1216787" y="235623"/>
                  </a:lnTo>
                  <a:lnTo>
                    <a:pt x="1216787" y="235940"/>
                  </a:lnTo>
                  <a:lnTo>
                    <a:pt x="1216507" y="236512"/>
                  </a:lnTo>
                  <a:lnTo>
                    <a:pt x="1216507" y="239153"/>
                  </a:lnTo>
                  <a:lnTo>
                    <a:pt x="1216787" y="239712"/>
                  </a:lnTo>
                  <a:lnTo>
                    <a:pt x="1216787" y="240334"/>
                  </a:lnTo>
                  <a:lnTo>
                    <a:pt x="1217079" y="240893"/>
                  </a:lnTo>
                  <a:lnTo>
                    <a:pt x="1217650" y="240893"/>
                  </a:lnTo>
                  <a:lnTo>
                    <a:pt x="1218539" y="241782"/>
                  </a:lnTo>
                  <a:lnTo>
                    <a:pt x="1219098" y="242087"/>
                  </a:lnTo>
                  <a:lnTo>
                    <a:pt x="1219720" y="242366"/>
                  </a:lnTo>
                  <a:lnTo>
                    <a:pt x="1220876" y="242366"/>
                  </a:lnTo>
                  <a:lnTo>
                    <a:pt x="1222019" y="242366"/>
                  </a:lnTo>
                  <a:lnTo>
                    <a:pt x="1222629" y="242087"/>
                  </a:lnTo>
                  <a:lnTo>
                    <a:pt x="1223200" y="241782"/>
                  </a:lnTo>
                  <a:lnTo>
                    <a:pt x="1223505" y="241185"/>
                  </a:lnTo>
                  <a:lnTo>
                    <a:pt x="1224661" y="240601"/>
                  </a:lnTo>
                  <a:lnTo>
                    <a:pt x="1224953" y="239991"/>
                  </a:lnTo>
                  <a:lnTo>
                    <a:pt x="1224953" y="239445"/>
                  </a:lnTo>
                  <a:lnTo>
                    <a:pt x="1225283" y="238861"/>
                  </a:lnTo>
                  <a:lnTo>
                    <a:pt x="1225283" y="236232"/>
                  </a:lnTo>
                  <a:close/>
                </a:path>
                <a:path w="1537335" h="1590675">
                  <a:moveTo>
                    <a:pt x="1226629" y="1519085"/>
                  </a:moveTo>
                  <a:lnTo>
                    <a:pt x="1226299" y="1518818"/>
                  </a:lnTo>
                  <a:lnTo>
                    <a:pt x="1226299" y="1518196"/>
                  </a:lnTo>
                  <a:lnTo>
                    <a:pt x="1226032" y="1517637"/>
                  </a:lnTo>
                  <a:lnTo>
                    <a:pt x="1225448" y="1517345"/>
                  </a:lnTo>
                  <a:lnTo>
                    <a:pt x="1224838" y="1517015"/>
                  </a:lnTo>
                  <a:lnTo>
                    <a:pt x="1224559" y="1516748"/>
                  </a:lnTo>
                  <a:lnTo>
                    <a:pt x="1224000" y="1516443"/>
                  </a:lnTo>
                  <a:lnTo>
                    <a:pt x="1223378" y="1516164"/>
                  </a:lnTo>
                  <a:lnTo>
                    <a:pt x="1223098" y="1515884"/>
                  </a:lnTo>
                  <a:lnTo>
                    <a:pt x="1222248" y="1516164"/>
                  </a:lnTo>
                  <a:lnTo>
                    <a:pt x="1221066" y="1516164"/>
                  </a:lnTo>
                  <a:lnTo>
                    <a:pt x="1220457" y="1516443"/>
                  </a:lnTo>
                  <a:lnTo>
                    <a:pt x="1219873" y="1516748"/>
                  </a:lnTo>
                  <a:lnTo>
                    <a:pt x="1219593" y="1517345"/>
                  </a:lnTo>
                  <a:lnTo>
                    <a:pt x="1218984" y="1517345"/>
                  </a:lnTo>
                  <a:lnTo>
                    <a:pt x="1218425" y="1517904"/>
                  </a:lnTo>
                  <a:lnTo>
                    <a:pt x="1218145" y="1518475"/>
                  </a:lnTo>
                  <a:lnTo>
                    <a:pt x="1218145" y="1518818"/>
                  </a:lnTo>
                  <a:lnTo>
                    <a:pt x="1217841" y="1519377"/>
                  </a:lnTo>
                  <a:lnTo>
                    <a:pt x="1217841" y="1522018"/>
                  </a:lnTo>
                  <a:lnTo>
                    <a:pt x="1218145" y="1522603"/>
                  </a:lnTo>
                  <a:lnTo>
                    <a:pt x="1218145" y="1523199"/>
                  </a:lnTo>
                  <a:lnTo>
                    <a:pt x="1218425" y="1523758"/>
                  </a:lnTo>
                  <a:lnTo>
                    <a:pt x="1218984" y="1523758"/>
                  </a:lnTo>
                  <a:lnTo>
                    <a:pt x="1219593" y="1524330"/>
                  </a:lnTo>
                  <a:lnTo>
                    <a:pt x="1219873" y="1524660"/>
                  </a:lnTo>
                  <a:lnTo>
                    <a:pt x="1221066" y="1525231"/>
                  </a:lnTo>
                  <a:lnTo>
                    <a:pt x="1222248" y="1525231"/>
                  </a:lnTo>
                  <a:lnTo>
                    <a:pt x="1223378" y="1525231"/>
                  </a:lnTo>
                  <a:lnTo>
                    <a:pt x="1224559" y="1524660"/>
                  </a:lnTo>
                  <a:lnTo>
                    <a:pt x="1224838" y="1524050"/>
                  </a:lnTo>
                  <a:lnTo>
                    <a:pt x="1226032" y="1523479"/>
                  </a:lnTo>
                  <a:lnTo>
                    <a:pt x="1226299" y="1522869"/>
                  </a:lnTo>
                  <a:lnTo>
                    <a:pt x="1226299" y="1522298"/>
                  </a:lnTo>
                  <a:lnTo>
                    <a:pt x="1226629" y="1521726"/>
                  </a:lnTo>
                  <a:lnTo>
                    <a:pt x="1226629" y="1519085"/>
                  </a:lnTo>
                  <a:close/>
                </a:path>
                <a:path w="1537335" h="1590675">
                  <a:moveTo>
                    <a:pt x="1283525" y="54698"/>
                  </a:moveTo>
                  <a:lnTo>
                    <a:pt x="1283208" y="54406"/>
                  </a:lnTo>
                  <a:lnTo>
                    <a:pt x="1283208" y="53809"/>
                  </a:lnTo>
                  <a:lnTo>
                    <a:pt x="1282915" y="53225"/>
                  </a:lnTo>
                  <a:lnTo>
                    <a:pt x="1281734" y="52628"/>
                  </a:lnTo>
                  <a:lnTo>
                    <a:pt x="1281455" y="52336"/>
                  </a:lnTo>
                  <a:lnTo>
                    <a:pt x="1280274" y="51777"/>
                  </a:lnTo>
                  <a:lnTo>
                    <a:pt x="1280007" y="51485"/>
                  </a:lnTo>
                  <a:lnTo>
                    <a:pt x="1279131" y="51777"/>
                  </a:lnTo>
                  <a:lnTo>
                    <a:pt x="1277962" y="51777"/>
                  </a:lnTo>
                  <a:lnTo>
                    <a:pt x="1276781" y="52336"/>
                  </a:lnTo>
                  <a:lnTo>
                    <a:pt x="1276489" y="52946"/>
                  </a:lnTo>
                  <a:lnTo>
                    <a:pt x="1275892" y="52946"/>
                  </a:lnTo>
                  <a:lnTo>
                    <a:pt x="1275321" y="53517"/>
                  </a:lnTo>
                  <a:lnTo>
                    <a:pt x="1275041" y="54102"/>
                  </a:lnTo>
                  <a:lnTo>
                    <a:pt x="1275041" y="54406"/>
                  </a:lnTo>
                  <a:lnTo>
                    <a:pt x="1274749" y="54978"/>
                  </a:lnTo>
                  <a:lnTo>
                    <a:pt x="1274749" y="57632"/>
                  </a:lnTo>
                  <a:lnTo>
                    <a:pt x="1275041" y="58191"/>
                  </a:lnTo>
                  <a:lnTo>
                    <a:pt x="1275041" y="58801"/>
                  </a:lnTo>
                  <a:lnTo>
                    <a:pt x="1275321" y="59372"/>
                  </a:lnTo>
                  <a:lnTo>
                    <a:pt x="1275892" y="59372"/>
                  </a:lnTo>
                  <a:lnTo>
                    <a:pt x="1276489" y="59944"/>
                  </a:lnTo>
                  <a:lnTo>
                    <a:pt x="1276781" y="60261"/>
                  </a:lnTo>
                  <a:lnTo>
                    <a:pt x="1277353" y="60566"/>
                  </a:lnTo>
                  <a:lnTo>
                    <a:pt x="1277962" y="60833"/>
                  </a:lnTo>
                  <a:lnTo>
                    <a:pt x="1279131" y="60833"/>
                  </a:lnTo>
                  <a:lnTo>
                    <a:pt x="1280274" y="60833"/>
                  </a:lnTo>
                  <a:lnTo>
                    <a:pt x="1280883" y="60566"/>
                  </a:lnTo>
                  <a:lnTo>
                    <a:pt x="1281455" y="60261"/>
                  </a:lnTo>
                  <a:lnTo>
                    <a:pt x="1281734" y="59651"/>
                  </a:lnTo>
                  <a:lnTo>
                    <a:pt x="1282344" y="59372"/>
                  </a:lnTo>
                  <a:lnTo>
                    <a:pt x="1282915" y="59080"/>
                  </a:lnTo>
                  <a:lnTo>
                    <a:pt x="1283208" y="58470"/>
                  </a:lnTo>
                  <a:lnTo>
                    <a:pt x="1283208" y="57912"/>
                  </a:lnTo>
                  <a:lnTo>
                    <a:pt x="1283525" y="57340"/>
                  </a:lnTo>
                  <a:lnTo>
                    <a:pt x="1283525" y="54698"/>
                  </a:lnTo>
                  <a:close/>
                </a:path>
                <a:path w="1537335" h="1590675">
                  <a:moveTo>
                    <a:pt x="1284884" y="112953"/>
                  </a:moveTo>
                  <a:lnTo>
                    <a:pt x="1284566" y="112661"/>
                  </a:lnTo>
                  <a:lnTo>
                    <a:pt x="1284566" y="112052"/>
                  </a:lnTo>
                  <a:lnTo>
                    <a:pt x="1284274" y="111480"/>
                  </a:lnTo>
                  <a:lnTo>
                    <a:pt x="1283716" y="111213"/>
                  </a:lnTo>
                  <a:lnTo>
                    <a:pt x="1283093" y="110871"/>
                  </a:lnTo>
                  <a:lnTo>
                    <a:pt x="1282814" y="110591"/>
                  </a:lnTo>
                  <a:lnTo>
                    <a:pt x="1281633" y="110020"/>
                  </a:lnTo>
                  <a:lnTo>
                    <a:pt x="1281341" y="109740"/>
                  </a:lnTo>
                  <a:lnTo>
                    <a:pt x="1280502" y="110020"/>
                  </a:lnTo>
                  <a:lnTo>
                    <a:pt x="1279309" y="110020"/>
                  </a:lnTo>
                  <a:lnTo>
                    <a:pt x="1278712" y="110324"/>
                  </a:lnTo>
                  <a:lnTo>
                    <a:pt x="1278128" y="110591"/>
                  </a:lnTo>
                  <a:lnTo>
                    <a:pt x="1277861" y="111213"/>
                  </a:lnTo>
                  <a:lnTo>
                    <a:pt x="1277239" y="111213"/>
                  </a:lnTo>
                  <a:lnTo>
                    <a:pt x="1276680" y="111772"/>
                  </a:lnTo>
                  <a:lnTo>
                    <a:pt x="1276388" y="112344"/>
                  </a:lnTo>
                  <a:lnTo>
                    <a:pt x="1276388" y="112661"/>
                  </a:lnTo>
                  <a:lnTo>
                    <a:pt x="1276108" y="113233"/>
                  </a:lnTo>
                  <a:lnTo>
                    <a:pt x="1276108" y="115874"/>
                  </a:lnTo>
                  <a:lnTo>
                    <a:pt x="1276388" y="116446"/>
                  </a:lnTo>
                  <a:lnTo>
                    <a:pt x="1276388" y="117055"/>
                  </a:lnTo>
                  <a:lnTo>
                    <a:pt x="1276680" y="117627"/>
                  </a:lnTo>
                  <a:lnTo>
                    <a:pt x="1277239" y="117627"/>
                  </a:lnTo>
                  <a:lnTo>
                    <a:pt x="1277861" y="118198"/>
                  </a:lnTo>
                  <a:lnTo>
                    <a:pt x="1278128" y="118516"/>
                  </a:lnTo>
                  <a:lnTo>
                    <a:pt x="1279309" y="119087"/>
                  </a:lnTo>
                  <a:lnTo>
                    <a:pt x="1280502" y="119087"/>
                  </a:lnTo>
                  <a:lnTo>
                    <a:pt x="1281633" y="119087"/>
                  </a:lnTo>
                  <a:lnTo>
                    <a:pt x="1282242" y="118808"/>
                  </a:lnTo>
                  <a:lnTo>
                    <a:pt x="1282814" y="118516"/>
                  </a:lnTo>
                  <a:lnTo>
                    <a:pt x="1283093" y="117906"/>
                  </a:lnTo>
                  <a:lnTo>
                    <a:pt x="1283716" y="117627"/>
                  </a:lnTo>
                  <a:lnTo>
                    <a:pt x="1284274" y="117335"/>
                  </a:lnTo>
                  <a:lnTo>
                    <a:pt x="1284566" y="116713"/>
                  </a:lnTo>
                  <a:lnTo>
                    <a:pt x="1284566" y="116166"/>
                  </a:lnTo>
                  <a:lnTo>
                    <a:pt x="1284884" y="115595"/>
                  </a:lnTo>
                  <a:lnTo>
                    <a:pt x="1284884" y="112953"/>
                  </a:lnTo>
                  <a:close/>
                </a:path>
                <a:path w="1537335" h="1590675">
                  <a:moveTo>
                    <a:pt x="1286243" y="1513674"/>
                  </a:moveTo>
                  <a:lnTo>
                    <a:pt x="1285913" y="1513395"/>
                  </a:lnTo>
                  <a:lnTo>
                    <a:pt x="1285913" y="1512773"/>
                  </a:lnTo>
                  <a:lnTo>
                    <a:pt x="1285621" y="1512214"/>
                  </a:lnTo>
                  <a:lnTo>
                    <a:pt x="1285062" y="1511935"/>
                  </a:lnTo>
                  <a:lnTo>
                    <a:pt x="1284452" y="1511592"/>
                  </a:lnTo>
                  <a:lnTo>
                    <a:pt x="1284173" y="1511325"/>
                  </a:lnTo>
                  <a:lnTo>
                    <a:pt x="1282979" y="1510741"/>
                  </a:lnTo>
                  <a:lnTo>
                    <a:pt x="1282712" y="1510474"/>
                  </a:lnTo>
                  <a:lnTo>
                    <a:pt x="1281836" y="1510741"/>
                  </a:lnTo>
                  <a:lnTo>
                    <a:pt x="1280668" y="1510741"/>
                  </a:lnTo>
                  <a:lnTo>
                    <a:pt x="1280058" y="1511033"/>
                  </a:lnTo>
                  <a:lnTo>
                    <a:pt x="1279499" y="1511325"/>
                  </a:lnTo>
                  <a:lnTo>
                    <a:pt x="1279207" y="1511935"/>
                  </a:lnTo>
                  <a:lnTo>
                    <a:pt x="1278597" y="1511935"/>
                  </a:lnTo>
                  <a:lnTo>
                    <a:pt x="1278026" y="1512493"/>
                  </a:lnTo>
                  <a:lnTo>
                    <a:pt x="1277747" y="1513078"/>
                  </a:lnTo>
                  <a:lnTo>
                    <a:pt x="1277747" y="1513395"/>
                  </a:lnTo>
                  <a:lnTo>
                    <a:pt x="1277467" y="1513967"/>
                  </a:lnTo>
                  <a:lnTo>
                    <a:pt x="1277467" y="1516595"/>
                  </a:lnTo>
                  <a:lnTo>
                    <a:pt x="1277747" y="1517180"/>
                  </a:lnTo>
                  <a:lnTo>
                    <a:pt x="1277747" y="1517789"/>
                  </a:lnTo>
                  <a:lnTo>
                    <a:pt x="1278026" y="1518348"/>
                  </a:lnTo>
                  <a:lnTo>
                    <a:pt x="1278597" y="1518348"/>
                  </a:lnTo>
                  <a:lnTo>
                    <a:pt x="1279207" y="1518932"/>
                  </a:lnTo>
                  <a:lnTo>
                    <a:pt x="1279499" y="1519237"/>
                  </a:lnTo>
                  <a:lnTo>
                    <a:pt x="1280668" y="1519821"/>
                  </a:lnTo>
                  <a:lnTo>
                    <a:pt x="1281836" y="1519821"/>
                  </a:lnTo>
                  <a:lnTo>
                    <a:pt x="1282979" y="1519821"/>
                  </a:lnTo>
                  <a:lnTo>
                    <a:pt x="1284173" y="1519237"/>
                  </a:lnTo>
                  <a:lnTo>
                    <a:pt x="1284452" y="1518627"/>
                  </a:lnTo>
                  <a:lnTo>
                    <a:pt x="1285062" y="1518348"/>
                  </a:lnTo>
                  <a:lnTo>
                    <a:pt x="1285621" y="1518056"/>
                  </a:lnTo>
                  <a:lnTo>
                    <a:pt x="1285913" y="1517446"/>
                  </a:lnTo>
                  <a:lnTo>
                    <a:pt x="1285913" y="1516888"/>
                  </a:lnTo>
                  <a:lnTo>
                    <a:pt x="1286243" y="1516316"/>
                  </a:lnTo>
                  <a:lnTo>
                    <a:pt x="1286243" y="1513674"/>
                  </a:lnTo>
                  <a:close/>
                </a:path>
                <a:path w="1537335" h="1590675">
                  <a:moveTo>
                    <a:pt x="1288948" y="1455432"/>
                  </a:moveTo>
                  <a:lnTo>
                    <a:pt x="1288618" y="1455140"/>
                  </a:lnTo>
                  <a:lnTo>
                    <a:pt x="1288618" y="1454531"/>
                  </a:lnTo>
                  <a:lnTo>
                    <a:pt x="1288338" y="1453959"/>
                  </a:lnTo>
                  <a:lnTo>
                    <a:pt x="1287767" y="1453680"/>
                  </a:lnTo>
                  <a:lnTo>
                    <a:pt x="1287157" y="1453349"/>
                  </a:lnTo>
                  <a:lnTo>
                    <a:pt x="1286878" y="1453070"/>
                  </a:lnTo>
                  <a:lnTo>
                    <a:pt x="1285697" y="1452499"/>
                  </a:lnTo>
                  <a:lnTo>
                    <a:pt x="1285417" y="1452219"/>
                  </a:lnTo>
                  <a:lnTo>
                    <a:pt x="1284566" y="1452499"/>
                  </a:lnTo>
                  <a:lnTo>
                    <a:pt x="1283373" y="1452499"/>
                  </a:lnTo>
                  <a:lnTo>
                    <a:pt x="1282204" y="1453070"/>
                  </a:lnTo>
                  <a:lnTo>
                    <a:pt x="1281912" y="1453680"/>
                  </a:lnTo>
                  <a:lnTo>
                    <a:pt x="1281303" y="1453680"/>
                  </a:lnTo>
                  <a:lnTo>
                    <a:pt x="1280744" y="1454251"/>
                  </a:lnTo>
                  <a:lnTo>
                    <a:pt x="1280452" y="1454823"/>
                  </a:lnTo>
                  <a:lnTo>
                    <a:pt x="1280452" y="1455140"/>
                  </a:lnTo>
                  <a:lnTo>
                    <a:pt x="1280160" y="1455712"/>
                  </a:lnTo>
                  <a:lnTo>
                    <a:pt x="1280160" y="1458353"/>
                  </a:lnTo>
                  <a:lnTo>
                    <a:pt x="1280452" y="1458925"/>
                  </a:lnTo>
                  <a:lnTo>
                    <a:pt x="1280452" y="1459534"/>
                  </a:lnTo>
                  <a:lnTo>
                    <a:pt x="1280744" y="1460093"/>
                  </a:lnTo>
                  <a:lnTo>
                    <a:pt x="1281303" y="1460093"/>
                  </a:lnTo>
                  <a:lnTo>
                    <a:pt x="1281912" y="1460677"/>
                  </a:lnTo>
                  <a:lnTo>
                    <a:pt x="1282204" y="1460995"/>
                  </a:lnTo>
                  <a:lnTo>
                    <a:pt x="1282776" y="1461287"/>
                  </a:lnTo>
                  <a:lnTo>
                    <a:pt x="1283373" y="1461566"/>
                  </a:lnTo>
                  <a:lnTo>
                    <a:pt x="1284566" y="1461566"/>
                  </a:lnTo>
                  <a:lnTo>
                    <a:pt x="1285697" y="1461566"/>
                  </a:lnTo>
                  <a:lnTo>
                    <a:pt x="1286306" y="1461287"/>
                  </a:lnTo>
                  <a:lnTo>
                    <a:pt x="1286878" y="1460995"/>
                  </a:lnTo>
                  <a:lnTo>
                    <a:pt x="1287157" y="1460385"/>
                  </a:lnTo>
                  <a:lnTo>
                    <a:pt x="1288338" y="1459801"/>
                  </a:lnTo>
                  <a:lnTo>
                    <a:pt x="1288618" y="1459191"/>
                  </a:lnTo>
                  <a:lnTo>
                    <a:pt x="1288618" y="1458633"/>
                  </a:lnTo>
                  <a:lnTo>
                    <a:pt x="1288948" y="1458061"/>
                  </a:lnTo>
                  <a:lnTo>
                    <a:pt x="1288948" y="1455432"/>
                  </a:lnTo>
                  <a:close/>
                </a:path>
                <a:path w="1537335" h="1590675">
                  <a:moveTo>
                    <a:pt x="1307299" y="998766"/>
                  </a:moveTo>
                  <a:lnTo>
                    <a:pt x="1304251" y="998766"/>
                  </a:lnTo>
                  <a:lnTo>
                    <a:pt x="1304251" y="1001814"/>
                  </a:lnTo>
                  <a:lnTo>
                    <a:pt x="1307299" y="1001814"/>
                  </a:lnTo>
                  <a:lnTo>
                    <a:pt x="1307299" y="998766"/>
                  </a:lnTo>
                  <a:close/>
                </a:path>
                <a:path w="1537335" h="1590675">
                  <a:moveTo>
                    <a:pt x="1311363" y="1249705"/>
                  </a:moveTo>
                  <a:lnTo>
                    <a:pt x="1308315" y="1249705"/>
                  </a:lnTo>
                  <a:lnTo>
                    <a:pt x="1308315" y="1252766"/>
                  </a:lnTo>
                  <a:lnTo>
                    <a:pt x="1311363" y="1252766"/>
                  </a:lnTo>
                  <a:lnTo>
                    <a:pt x="1311363" y="1249705"/>
                  </a:lnTo>
                  <a:close/>
                </a:path>
                <a:path w="1537335" h="1590675">
                  <a:moveTo>
                    <a:pt x="1315440" y="967257"/>
                  </a:moveTo>
                  <a:lnTo>
                    <a:pt x="1299171" y="967257"/>
                  </a:lnTo>
                  <a:lnTo>
                    <a:pt x="1299171" y="978446"/>
                  </a:lnTo>
                  <a:lnTo>
                    <a:pt x="1308315" y="978446"/>
                  </a:lnTo>
                  <a:lnTo>
                    <a:pt x="1308315" y="1001814"/>
                  </a:lnTo>
                  <a:lnTo>
                    <a:pt x="1315440" y="1001814"/>
                  </a:lnTo>
                  <a:lnTo>
                    <a:pt x="1315440" y="978446"/>
                  </a:lnTo>
                  <a:lnTo>
                    <a:pt x="1315440" y="969289"/>
                  </a:lnTo>
                  <a:lnTo>
                    <a:pt x="1315440" y="967257"/>
                  </a:lnTo>
                  <a:close/>
                </a:path>
                <a:path w="1537335" h="1590675">
                  <a:moveTo>
                    <a:pt x="1319491" y="1218234"/>
                  </a:moveTo>
                  <a:lnTo>
                    <a:pt x="1303235" y="1218234"/>
                  </a:lnTo>
                  <a:lnTo>
                    <a:pt x="1303235" y="1229410"/>
                  </a:lnTo>
                  <a:lnTo>
                    <a:pt x="1312379" y="1229410"/>
                  </a:lnTo>
                  <a:lnTo>
                    <a:pt x="1312379" y="1252766"/>
                  </a:lnTo>
                  <a:lnTo>
                    <a:pt x="1319491" y="1252766"/>
                  </a:lnTo>
                  <a:lnTo>
                    <a:pt x="1319491" y="1229410"/>
                  </a:lnTo>
                  <a:lnTo>
                    <a:pt x="1319491" y="1220266"/>
                  </a:lnTo>
                  <a:lnTo>
                    <a:pt x="1319491" y="1218234"/>
                  </a:lnTo>
                  <a:close/>
                </a:path>
                <a:path w="1537335" h="1590675">
                  <a:moveTo>
                    <a:pt x="1535493" y="1485226"/>
                  </a:moveTo>
                  <a:lnTo>
                    <a:pt x="1535176" y="1484947"/>
                  </a:lnTo>
                  <a:lnTo>
                    <a:pt x="1535176" y="1484337"/>
                  </a:lnTo>
                  <a:lnTo>
                    <a:pt x="1534896" y="1483753"/>
                  </a:lnTo>
                  <a:lnTo>
                    <a:pt x="1534312" y="1483487"/>
                  </a:lnTo>
                  <a:lnTo>
                    <a:pt x="1533702" y="1483156"/>
                  </a:lnTo>
                  <a:lnTo>
                    <a:pt x="1533423" y="1482864"/>
                  </a:lnTo>
                  <a:lnTo>
                    <a:pt x="1532864" y="1482585"/>
                  </a:lnTo>
                  <a:lnTo>
                    <a:pt x="1532242" y="1482305"/>
                  </a:lnTo>
                  <a:lnTo>
                    <a:pt x="1531975" y="1482013"/>
                  </a:lnTo>
                  <a:lnTo>
                    <a:pt x="1531112" y="1482305"/>
                  </a:lnTo>
                  <a:lnTo>
                    <a:pt x="1529930" y="1482305"/>
                  </a:lnTo>
                  <a:lnTo>
                    <a:pt x="1528749" y="1482864"/>
                  </a:lnTo>
                  <a:lnTo>
                    <a:pt x="1528457" y="1483487"/>
                  </a:lnTo>
                  <a:lnTo>
                    <a:pt x="1527848" y="1483487"/>
                  </a:lnTo>
                  <a:lnTo>
                    <a:pt x="1527289" y="1484045"/>
                  </a:lnTo>
                  <a:lnTo>
                    <a:pt x="1527009" y="1484617"/>
                  </a:lnTo>
                  <a:lnTo>
                    <a:pt x="1527009" y="1484947"/>
                  </a:lnTo>
                  <a:lnTo>
                    <a:pt x="1526717" y="1485506"/>
                  </a:lnTo>
                  <a:lnTo>
                    <a:pt x="1526717" y="1488160"/>
                  </a:lnTo>
                  <a:lnTo>
                    <a:pt x="1527009" y="1488719"/>
                  </a:lnTo>
                  <a:lnTo>
                    <a:pt x="1527009" y="1489329"/>
                  </a:lnTo>
                  <a:lnTo>
                    <a:pt x="1527289" y="1489900"/>
                  </a:lnTo>
                  <a:lnTo>
                    <a:pt x="1527848" y="1489900"/>
                  </a:lnTo>
                  <a:lnTo>
                    <a:pt x="1528457" y="1490459"/>
                  </a:lnTo>
                  <a:lnTo>
                    <a:pt x="1528749" y="1490802"/>
                  </a:lnTo>
                  <a:lnTo>
                    <a:pt x="1529930" y="1491361"/>
                  </a:lnTo>
                  <a:lnTo>
                    <a:pt x="1531112" y="1491361"/>
                  </a:lnTo>
                  <a:lnTo>
                    <a:pt x="1532242" y="1491361"/>
                  </a:lnTo>
                  <a:lnTo>
                    <a:pt x="1532864" y="1491081"/>
                  </a:lnTo>
                  <a:lnTo>
                    <a:pt x="1533423" y="1490802"/>
                  </a:lnTo>
                  <a:lnTo>
                    <a:pt x="1533702" y="1490192"/>
                  </a:lnTo>
                  <a:lnTo>
                    <a:pt x="1534896" y="1489608"/>
                  </a:lnTo>
                  <a:lnTo>
                    <a:pt x="1535176" y="1489011"/>
                  </a:lnTo>
                  <a:lnTo>
                    <a:pt x="1535176" y="1488440"/>
                  </a:lnTo>
                  <a:lnTo>
                    <a:pt x="1535493" y="1487868"/>
                  </a:lnTo>
                  <a:lnTo>
                    <a:pt x="1535493" y="1485226"/>
                  </a:lnTo>
                  <a:close/>
                </a:path>
                <a:path w="1537335" h="1590675">
                  <a:moveTo>
                    <a:pt x="1536839" y="1428330"/>
                  </a:moveTo>
                  <a:lnTo>
                    <a:pt x="1536522" y="1428038"/>
                  </a:lnTo>
                  <a:lnTo>
                    <a:pt x="1536522" y="1427441"/>
                  </a:lnTo>
                  <a:lnTo>
                    <a:pt x="1536242" y="1426870"/>
                  </a:lnTo>
                  <a:lnTo>
                    <a:pt x="1535061" y="1426260"/>
                  </a:lnTo>
                  <a:lnTo>
                    <a:pt x="1534769" y="1425968"/>
                  </a:lnTo>
                  <a:lnTo>
                    <a:pt x="1533601" y="1425409"/>
                  </a:lnTo>
                  <a:lnTo>
                    <a:pt x="1533309" y="1425117"/>
                  </a:lnTo>
                  <a:lnTo>
                    <a:pt x="1532470" y="1425409"/>
                  </a:lnTo>
                  <a:lnTo>
                    <a:pt x="1531277" y="1425409"/>
                  </a:lnTo>
                  <a:lnTo>
                    <a:pt x="1530096" y="1425968"/>
                  </a:lnTo>
                  <a:lnTo>
                    <a:pt x="1529816" y="1426578"/>
                  </a:lnTo>
                  <a:lnTo>
                    <a:pt x="1529207" y="1426578"/>
                  </a:lnTo>
                  <a:lnTo>
                    <a:pt x="1528648" y="1427149"/>
                  </a:lnTo>
                  <a:lnTo>
                    <a:pt x="1528343" y="1427721"/>
                  </a:lnTo>
                  <a:lnTo>
                    <a:pt x="1528343" y="1428038"/>
                  </a:lnTo>
                  <a:lnTo>
                    <a:pt x="1528064" y="1428610"/>
                  </a:lnTo>
                  <a:lnTo>
                    <a:pt x="1528064" y="1431251"/>
                  </a:lnTo>
                  <a:lnTo>
                    <a:pt x="1528343" y="1431823"/>
                  </a:lnTo>
                  <a:lnTo>
                    <a:pt x="1528343" y="1432433"/>
                  </a:lnTo>
                  <a:lnTo>
                    <a:pt x="1528648" y="1433004"/>
                  </a:lnTo>
                  <a:lnTo>
                    <a:pt x="1529207" y="1433004"/>
                  </a:lnTo>
                  <a:lnTo>
                    <a:pt x="1529816" y="1433576"/>
                  </a:lnTo>
                  <a:lnTo>
                    <a:pt x="1530096" y="1433893"/>
                  </a:lnTo>
                  <a:lnTo>
                    <a:pt x="1530680" y="1434198"/>
                  </a:lnTo>
                  <a:lnTo>
                    <a:pt x="1531277" y="1434465"/>
                  </a:lnTo>
                  <a:lnTo>
                    <a:pt x="1532470" y="1434465"/>
                  </a:lnTo>
                  <a:lnTo>
                    <a:pt x="1533601" y="1434465"/>
                  </a:lnTo>
                  <a:lnTo>
                    <a:pt x="1534198" y="1434198"/>
                  </a:lnTo>
                  <a:lnTo>
                    <a:pt x="1534769" y="1433893"/>
                  </a:lnTo>
                  <a:lnTo>
                    <a:pt x="1535061" y="1433283"/>
                  </a:lnTo>
                  <a:lnTo>
                    <a:pt x="1535671" y="1433004"/>
                  </a:lnTo>
                  <a:lnTo>
                    <a:pt x="1536242" y="1432712"/>
                  </a:lnTo>
                  <a:lnTo>
                    <a:pt x="1536522" y="1432115"/>
                  </a:lnTo>
                  <a:lnTo>
                    <a:pt x="1536522" y="1431544"/>
                  </a:lnTo>
                  <a:lnTo>
                    <a:pt x="1536839" y="1430972"/>
                  </a:lnTo>
                  <a:lnTo>
                    <a:pt x="1536839" y="1428330"/>
                  </a:lnTo>
                  <a:close/>
                </a:path>
                <a:path w="1537335" h="1590675">
                  <a:moveTo>
                    <a:pt x="1536852" y="130556"/>
                  </a:moveTo>
                  <a:lnTo>
                    <a:pt x="1536534" y="130263"/>
                  </a:lnTo>
                  <a:lnTo>
                    <a:pt x="1536534" y="129654"/>
                  </a:lnTo>
                  <a:lnTo>
                    <a:pt x="1536242" y="129082"/>
                  </a:lnTo>
                  <a:lnTo>
                    <a:pt x="1535074" y="128485"/>
                  </a:lnTo>
                  <a:lnTo>
                    <a:pt x="1534782" y="128193"/>
                  </a:lnTo>
                  <a:lnTo>
                    <a:pt x="1533601" y="127622"/>
                  </a:lnTo>
                  <a:lnTo>
                    <a:pt x="1533321" y="127342"/>
                  </a:lnTo>
                  <a:lnTo>
                    <a:pt x="1532470" y="127622"/>
                  </a:lnTo>
                  <a:lnTo>
                    <a:pt x="1531277" y="127622"/>
                  </a:lnTo>
                  <a:lnTo>
                    <a:pt x="1530108" y="128193"/>
                  </a:lnTo>
                  <a:lnTo>
                    <a:pt x="1529829" y="128803"/>
                  </a:lnTo>
                  <a:lnTo>
                    <a:pt x="1529219" y="128803"/>
                  </a:lnTo>
                  <a:lnTo>
                    <a:pt x="1528648" y="129374"/>
                  </a:lnTo>
                  <a:lnTo>
                    <a:pt x="1528356" y="129946"/>
                  </a:lnTo>
                  <a:lnTo>
                    <a:pt x="1528356" y="130263"/>
                  </a:lnTo>
                  <a:lnTo>
                    <a:pt x="1528076" y="130835"/>
                  </a:lnTo>
                  <a:lnTo>
                    <a:pt x="1528076" y="133477"/>
                  </a:lnTo>
                  <a:lnTo>
                    <a:pt x="1528356" y="134048"/>
                  </a:lnTo>
                  <a:lnTo>
                    <a:pt x="1528356" y="134658"/>
                  </a:lnTo>
                  <a:lnTo>
                    <a:pt x="1528648" y="135229"/>
                  </a:lnTo>
                  <a:lnTo>
                    <a:pt x="1529219" y="135229"/>
                  </a:lnTo>
                  <a:lnTo>
                    <a:pt x="1529829" y="135801"/>
                  </a:lnTo>
                  <a:lnTo>
                    <a:pt x="1530108" y="136118"/>
                  </a:lnTo>
                  <a:lnTo>
                    <a:pt x="1530680" y="136410"/>
                  </a:lnTo>
                  <a:lnTo>
                    <a:pt x="1531277" y="136690"/>
                  </a:lnTo>
                  <a:lnTo>
                    <a:pt x="1532470" y="136690"/>
                  </a:lnTo>
                  <a:lnTo>
                    <a:pt x="1533601" y="136690"/>
                  </a:lnTo>
                  <a:lnTo>
                    <a:pt x="1534782" y="136118"/>
                  </a:lnTo>
                  <a:lnTo>
                    <a:pt x="1535074" y="135509"/>
                  </a:lnTo>
                  <a:lnTo>
                    <a:pt x="1535684" y="135229"/>
                  </a:lnTo>
                  <a:lnTo>
                    <a:pt x="1536242" y="134937"/>
                  </a:lnTo>
                  <a:lnTo>
                    <a:pt x="1536534" y="134340"/>
                  </a:lnTo>
                  <a:lnTo>
                    <a:pt x="1536534" y="133769"/>
                  </a:lnTo>
                  <a:lnTo>
                    <a:pt x="1536852" y="133197"/>
                  </a:lnTo>
                  <a:lnTo>
                    <a:pt x="1536852" y="130556"/>
                  </a:lnTo>
                  <a:close/>
                </a:path>
                <a:path w="1537335" h="1590675">
                  <a:moveTo>
                    <a:pt x="1536852" y="73660"/>
                  </a:moveTo>
                  <a:lnTo>
                    <a:pt x="1536534" y="73380"/>
                  </a:lnTo>
                  <a:lnTo>
                    <a:pt x="1536534" y="72758"/>
                  </a:lnTo>
                  <a:lnTo>
                    <a:pt x="1536242" y="72199"/>
                  </a:lnTo>
                  <a:lnTo>
                    <a:pt x="1535074" y="71602"/>
                  </a:lnTo>
                  <a:lnTo>
                    <a:pt x="1534782" y="71310"/>
                  </a:lnTo>
                  <a:lnTo>
                    <a:pt x="1533601" y="70726"/>
                  </a:lnTo>
                  <a:lnTo>
                    <a:pt x="1533321" y="70446"/>
                  </a:lnTo>
                  <a:lnTo>
                    <a:pt x="1532470" y="70726"/>
                  </a:lnTo>
                  <a:lnTo>
                    <a:pt x="1531277" y="70726"/>
                  </a:lnTo>
                  <a:lnTo>
                    <a:pt x="1530108" y="71310"/>
                  </a:lnTo>
                  <a:lnTo>
                    <a:pt x="1529829" y="71920"/>
                  </a:lnTo>
                  <a:lnTo>
                    <a:pt x="1529219" y="71920"/>
                  </a:lnTo>
                  <a:lnTo>
                    <a:pt x="1528648" y="72478"/>
                  </a:lnTo>
                  <a:lnTo>
                    <a:pt x="1528356" y="73063"/>
                  </a:lnTo>
                  <a:lnTo>
                    <a:pt x="1528356" y="73380"/>
                  </a:lnTo>
                  <a:lnTo>
                    <a:pt x="1528076" y="73952"/>
                  </a:lnTo>
                  <a:lnTo>
                    <a:pt x="1528076" y="76581"/>
                  </a:lnTo>
                  <a:lnTo>
                    <a:pt x="1528356" y="77152"/>
                  </a:lnTo>
                  <a:lnTo>
                    <a:pt x="1528356" y="77774"/>
                  </a:lnTo>
                  <a:lnTo>
                    <a:pt x="1528648" y="78346"/>
                  </a:lnTo>
                  <a:lnTo>
                    <a:pt x="1529219" y="78346"/>
                  </a:lnTo>
                  <a:lnTo>
                    <a:pt x="1529829" y="78905"/>
                  </a:lnTo>
                  <a:lnTo>
                    <a:pt x="1530108" y="79222"/>
                  </a:lnTo>
                  <a:lnTo>
                    <a:pt x="1531277" y="79806"/>
                  </a:lnTo>
                  <a:lnTo>
                    <a:pt x="1532470" y="79806"/>
                  </a:lnTo>
                  <a:lnTo>
                    <a:pt x="1533601" y="79806"/>
                  </a:lnTo>
                  <a:lnTo>
                    <a:pt x="1534782" y="79222"/>
                  </a:lnTo>
                  <a:lnTo>
                    <a:pt x="1535074" y="78613"/>
                  </a:lnTo>
                  <a:lnTo>
                    <a:pt x="1535684" y="78346"/>
                  </a:lnTo>
                  <a:lnTo>
                    <a:pt x="1536242" y="78054"/>
                  </a:lnTo>
                  <a:lnTo>
                    <a:pt x="1536534" y="77431"/>
                  </a:lnTo>
                  <a:lnTo>
                    <a:pt x="1536534" y="76885"/>
                  </a:lnTo>
                  <a:lnTo>
                    <a:pt x="1536852" y="76314"/>
                  </a:lnTo>
                  <a:lnTo>
                    <a:pt x="1536852" y="736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682073" y="2011133"/>
              <a:ext cx="636270" cy="959485"/>
            </a:xfrm>
            <a:custGeom>
              <a:avLst/>
              <a:gdLst/>
              <a:ahLst/>
              <a:cxnLst/>
              <a:rect l="l" t="t" r="r" b="b"/>
              <a:pathLst>
                <a:path w="636270" h="959485">
                  <a:moveTo>
                    <a:pt x="3022" y="956056"/>
                  </a:moveTo>
                  <a:lnTo>
                    <a:pt x="0" y="956056"/>
                  </a:lnTo>
                  <a:lnTo>
                    <a:pt x="0" y="959091"/>
                  </a:lnTo>
                  <a:lnTo>
                    <a:pt x="3022" y="959091"/>
                  </a:lnTo>
                  <a:lnTo>
                    <a:pt x="3022" y="956056"/>
                  </a:lnTo>
                  <a:close/>
                </a:path>
                <a:path w="636270" h="959485">
                  <a:moveTo>
                    <a:pt x="624827" y="31508"/>
                  </a:moveTo>
                  <a:lnTo>
                    <a:pt x="621766" y="31508"/>
                  </a:lnTo>
                  <a:lnTo>
                    <a:pt x="621766" y="34544"/>
                  </a:lnTo>
                  <a:lnTo>
                    <a:pt x="624827" y="34544"/>
                  </a:lnTo>
                  <a:lnTo>
                    <a:pt x="624827" y="31508"/>
                  </a:lnTo>
                  <a:close/>
                </a:path>
                <a:path w="636270" h="959485">
                  <a:moveTo>
                    <a:pt x="627875" y="281444"/>
                  </a:moveTo>
                  <a:lnTo>
                    <a:pt x="624827" y="281444"/>
                  </a:lnTo>
                  <a:lnTo>
                    <a:pt x="624827" y="284480"/>
                  </a:lnTo>
                  <a:lnTo>
                    <a:pt x="627875" y="284480"/>
                  </a:lnTo>
                  <a:lnTo>
                    <a:pt x="627875" y="281444"/>
                  </a:lnTo>
                  <a:close/>
                </a:path>
                <a:path w="636270" h="959485">
                  <a:moveTo>
                    <a:pt x="632968" y="0"/>
                  </a:moveTo>
                  <a:lnTo>
                    <a:pt x="616686" y="0"/>
                  </a:lnTo>
                  <a:lnTo>
                    <a:pt x="616686" y="11176"/>
                  </a:lnTo>
                  <a:lnTo>
                    <a:pt x="625843" y="11176"/>
                  </a:lnTo>
                  <a:lnTo>
                    <a:pt x="625843" y="34544"/>
                  </a:lnTo>
                  <a:lnTo>
                    <a:pt x="632968" y="34544"/>
                  </a:lnTo>
                  <a:lnTo>
                    <a:pt x="632968" y="11176"/>
                  </a:lnTo>
                  <a:lnTo>
                    <a:pt x="632968" y="2032"/>
                  </a:lnTo>
                  <a:lnTo>
                    <a:pt x="632968" y="0"/>
                  </a:lnTo>
                  <a:close/>
                </a:path>
                <a:path w="636270" h="959485">
                  <a:moveTo>
                    <a:pt x="636003" y="249936"/>
                  </a:moveTo>
                  <a:lnTo>
                    <a:pt x="619760" y="249936"/>
                  </a:lnTo>
                  <a:lnTo>
                    <a:pt x="619760" y="261112"/>
                  </a:lnTo>
                  <a:lnTo>
                    <a:pt x="628878" y="261112"/>
                  </a:lnTo>
                  <a:lnTo>
                    <a:pt x="628878" y="284480"/>
                  </a:lnTo>
                  <a:lnTo>
                    <a:pt x="636003" y="284480"/>
                  </a:lnTo>
                  <a:lnTo>
                    <a:pt x="636003" y="261112"/>
                  </a:lnTo>
                  <a:lnTo>
                    <a:pt x="636003" y="251968"/>
                  </a:lnTo>
                  <a:lnTo>
                    <a:pt x="636003" y="2499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119686" y="1609810"/>
              <a:ext cx="146685" cy="48895"/>
            </a:xfrm>
            <a:custGeom>
              <a:avLst/>
              <a:gdLst/>
              <a:ahLst/>
              <a:cxnLst/>
              <a:rect l="l" t="t" r="r" b="b"/>
              <a:pathLst>
                <a:path w="146685" h="48894">
                  <a:moveTo>
                    <a:pt x="0" y="0"/>
                  </a:moveTo>
                  <a:lnTo>
                    <a:pt x="0" y="35585"/>
                  </a:lnTo>
                  <a:lnTo>
                    <a:pt x="146177" y="48272"/>
                  </a:lnTo>
                  <a:lnTo>
                    <a:pt x="146177" y="126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143236" y="1620276"/>
              <a:ext cx="104139" cy="24765"/>
            </a:xfrm>
            <a:custGeom>
              <a:avLst/>
              <a:gdLst/>
              <a:ahLst/>
              <a:cxnLst/>
              <a:rect l="l" t="t" r="r" b="b"/>
              <a:pathLst>
                <a:path w="104139" h="24764">
                  <a:moveTo>
                    <a:pt x="92199" y="20269"/>
                  </a:moveTo>
                  <a:lnTo>
                    <a:pt x="92199" y="23380"/>
                  </a:lnTo>
                  <a:lnTo>
                    <a:pt x="93850" y="23888"/>
                  </a:lnTo>
                  <a:lnTo>
                    <a:pt x="95489" y="24231"/>
                  </a:lnTo>
                  <a:lnTo>
                    <a:pt x="99057" y="24549"/>
                  </a:lnTo>
                  <a:lnTo>
                    <a:pt x="100619" y="24307"/>
                  </a:lnTo>
                  <a:lnTo>
                    <a:pt x="101839" y="23698"/>
                  </a:lnTo>
                  <a:lnTo>
                    <a:pt x="103325" y="22923"/>
                  </a:lnTo>
                  <a:lnTo>
                    <a:pt x="104061" y="21691"/>
                  </a:lnTo>
                  <a:lnTo>
                    <a:pt x="98829" y="21678"/>
                  </a:lnTo>
                  <a:lnTo>
                    <a:pt x="95539" y="21399"/>
                  </a:lnTo>
                  <a:lnTo>
                    <a:pt x="93965" y="20980"/>
                  </a:lnTo>
                  <a:lnTo>
                    <a:pt x="92199" y="20269"/>
                  </a:lnTo>
                  <a:close/>
                </a:path>
                <a:path w="104139" h="24764">
                  <a:moveTo>
                    <a:pt x="96390" y="7975"/>
                  </a:moveTo>
                  <a:lnTo>
                    <a:pt x="94854" y="8255"/>
                  </a:lnTo>
                  <a:lnTo>
                    <a:pt x="92479" y="9664"/>
                  </a:lnTo>
                  <a:lnTo>
                    <a:pt x="91940" y="10718"/>
                  </a:lnTo>
                  <a:lnTo>
                    <a:pt x="91931" y="13703"/>
                  </a:lnTo>
                  <a:lnTo>
                    <a:pt x="92288" y="14617"/>
                  </a:lnTo>
                  <a:lnTo>
                    <a:pt x="93761" y="16129"/>
                  </a:lnTo>
                  <a:lnTo>
                    <a:pt x="95120" y="16967"/>
                  </a:lnTo>
                  <a:lnTo>
                    <a:pt x="98359" y="18580"/>
                  </a:lnTo>
                  <a:lnTo>
                    <a:pt x="99083" y="19011"/>
                  </a:lnTo>
                  <a:lnTo>
                    <a:pt x="99642" y="19570"/>
                  </a:lnTo>
                  <a:lnTo>
                    <a:pt x="99781" y="19900"/>
                  </a:lnTo>
                  <a:lnTo>
                    <a:pt x="99781" y="21272"/>
                  </a:lnTo>
                  <a:lnTo>
                    <a:pt x="98829" y="21678"/>
                  </a:lnTo>
                  <a:lnTo>
                    <a:pt x="104061" y="21678"/>
                  </a:lnTo>
                  <a:lnTo>
                    <a:pt x="97711" y="13703"/>
                  </a:lnTo>
                  <a:lnTo>
                    <a:pt x="96886" y="13233"/>
                  </a:lnTo>
                  <a:lnTo>
                    <a:pt x="96594" y="13042"/>
                  </a:lnTo>
                  <a:lnTo>
                    <a:pt x="96238" y="12776"/>
                  </a:lnTo>
                  <a:lnTo>
                    <a:pt x="96060" y="12458"/>
                  </a:lnTo>
                  <a:lnTo>
                    <a:pt x="96060" y="11125"/>
                  </a:lnTo>
                  <a:lnTo>
                    <a:pt x="96936" y="10718"/>
                  </a:lnTo>
                  <a:lnTo>
                    <a:pt x="102829" y="10718"/>
                  </a:lnTo>
                  <a:lnTo>
                    <a:pt x="102829" y="9118"/>
                  </a:lnTo>
                  <a:lnTo>
                    <a:pt x="100734" y="8521"/>
                  </a:lnTo>
                  <a:lnTo>
                    <a:pt x="99349" y="8242"/>
                  </a:lnTo>
                  <a:lnTo>
                    <a:pt x="96390" y="7975"/>
                  </a:lnTo>
                  <a:close/>
                </a:path>
                <a:path w="104139" h="24764">
                  <a:moveTo>
                    <a:pt x="102829" y="10718"/>
                  </a:moveTo>
                  <a:lnTo>
                    <a:pt x="96936" y="10718"/>
                  </a:lnTo>
                  <a:lnTo>
                    <a:pt x="98714" y="10883"/>
                  </a:lnTo>
                  <a:lnTo>
                    <a:pt x="99984" y="10972"/>
                  </a:lnTo>
                  <a:lnTo>
                    <a:pt x="101356" y="11404"/>
                  </a:lnTo>
                  <a:lnTo>
                    <a:pt x="102829" y="12103"/>
                  </a:lnTo>
                  <a:lnTo>
                    <a:pt x="102829" y="10718"/>
                  </a:lnTo>
                  <a:close/>
                </a:path>
                <a:path w="104139" h="24764">
                  <a:moveTo>
                    <a:pt x="82909" y="11760"/>
                  </a:moveTo>
                  <a:lnTo>
                    <a:pt x="78483" y="11760"/>
                  </a:lnTo>
                  <a:lnTo>
                    <a:pt x="84071" y="22923"/>
                  </a:lnTo>
                  <a:lnTo>
                    <a:pt x="89062" y="23355"/>
                  </a:lnTo>
                  <a:lnTo>
                    <a:pt x="89062" y="17881"/>
                  </a:lnTo>
                  <a:lnTo>
                    <a:pt x="85938" y="17881"/>
                  </a:lnTo>
                  <a:lnTo>
                    <a:pt x="82909" y="11760"/>
                  </a:lnTo>
                  <a:close/>
                </a:path>
                <a:path w="104139" h="24764">
                  <a:moveTo>
                    <a:pt x="75359" y="6426"/>
                  </a:moveTo>
                  <a:lnTo>
                    <a:pt x="75359" y="22161"/>
                  </a:lnTo>
                  <a:lnTo>
                    <a:pt x="78483" y="22440"/>
                  </a:lnTo>
                  <a:lnTo>
                    <a:pt x="78483" y="11760"/>
                  </a:lnTo>
                  <a:lnTo>
                    <a:pt x="82909" y="11760"/>
                  </a:lnTo>
                  <a:lnTo>
                    <a:pt x="80490" y="6870"/>
                  </a:lnTo>
                  <a:lnTo>
                    <a:pt x="75359" y="6426"/>
                  </a:lnTo>
                  <a:close/>
                </a:path>
                <a:path w="104139" h="24764">
                  <a:moveTo>
                    <a:pt x="85938" y="7340"/>
                  </a:moveTo>
                  <a:lnTo>
                    <a:pt x="85938" y="17881"/>
                  </a:lnTo>
                  <a:lnTo>
                    <a:pt x="89062" y="17881"/>
                  </a:lnTo>
                  <a:lnTo>
                    <a:pt x="89062" y="7620"/>
                  </a:lnTo>
                  <a:lnTo>
                    <a:pt x="85938" y="7340"/>
                  </a:lnTo>
                  <a:close/>
                </a:path>
                <a:path w="104139" h="24764">
                  <a:moveTo>
                    <a:pt x="60907" y="5168"/>
                  </a:moveTo>
                  <a:lnTo>
                    <a:pt x="60907" y="20916"/>
                  </a:lnTo>
                  <a:lnTo>
                    <a:pt x="72438" y="21920"/>
                  </a:lnTo>
                  <a:lnTo>
                    <a:pt x="72438" y="18897"/>
                  </a:lnTo>
                  <a:lnTo>
                    <a:pt x="65174" y="18275"/>
                  </a:lnTo>
                  <a:lnTo>
                    <a:pt x="65161" y="14554"/>
                  </a:lnTo>
                  <a:lnTo>
                    <a:pt x="71333" y="14554"/>
                  </a:lnTo>
                  <a:lnTo>
                    <a:pt x="71333" y="12484"/>
                  </a:lnTo>
                  <a:lnTo>
                    <a:pt x="65174" y="11938"/>
                  </a:lnTo>
                  <a:lnTo>
                    <a:pt x="65174" y="8394"/>
                  </a:lnTo>
                  <a:lnTo>
                    <a:pt x="72260" y="8394"/>
                  </a:lnTo>
                  <a:lnTo>
                    <a:pt x="72260" y="6159"/>
                  </a:lnTo>
                  <a:lnTo>
                    <a:pt x="60907" y="5168"/>
                  </a:lnTo>
                  <a:close/>
                </a:path>
                <a:path w="104139" h="24764">
                  <a:moveTo>
                    <a:pt x="71333" y="14554"/>
                  </a:moveTo>
                  <a:lnTo>
                    <a:pt x="65161" y="14554"/>
                  </a:lnTo>
                  <a:lnTo>
                    <a:pt x="71333" y="15087"/>
                  </a:lnTo>
                  <a:lnTo>
                    <a:pt x="71333" y="14554"/>
                  </a:lnTo>
                  <a:close/>
                </a:path>
                <a:path w="104139" h="24764">
                  <a:moveTo>
                    <a:pt x="72260" y="8394"/>
                  </a:moveTo>
                  <a:lnTo>
                    <a:pt x="65174" y="8394"/>
                  </a:lnTo>
                  <a:lnTo>
                    <a:pt x="72260" y="9004"/>
                  </a:lnTo>
                  <a:lnTo>
                    <a:pt x="72260" y="8394"/>
                  </a:lnTo>
                  <a:close/>
                </a:path>
                <a:path w="104139" h="24764">
                  <a:moveTo>
                    <a:pt x="56830" y="9042"/>
                  </a:moveTo>
                  <a:lnTo>
                    <a:pt x="52639" y="9042"/>
                  </a:lnTo>
                  <a:lnTo>
                    <a:pt x="52639" y="20193"/>
                  </a:lnTo>
                  <a:lnTo>
                    <a:pt x="56830" y="20548"/>
                  </a:lnTo>
                  <a:lnTo>
                    <a:pt x="56830" y="9042"/>
                  </a:lnTo>
                  <a:close/>
                </a:path>
                <a:path w="104139" h="24764">
                  <a:moveTo>
                    <a:pt x="44982" y="8013"/>
                  </a:moveTo>
                  <a:lnTo>
                    <a:pt x="40675" y="8013"/>
                  </a:lnTo>
                  <a:lnTo>
                    <a:pt x="45247" y="19710"/>
                  </a:lnTo>
                  <a:lnTo>
                    <a:pt x="48003" y="19939"/>
                  </a:lnTo>
                  <a:lnTo>
                    <a:pt x="50510" y="14046"/>
                  </a:lnTo>
                  <a:lnTo>
                    <a:pt x="47292" y="14046"/>
                  </a:lnTo>
                  <a:lnTo>
                    <a:pt x="44982" y="8013"/>
                  </a:lnTo>
                  <a:close/>
                </a:path>
                <a:path w="104139" h="24764">
                  <a:moveTo>
                    <a:pt x="37564" y="3136"/>
                  </a:moveTo>
                  <a:lnTo>
                    <a:pt x="37564" y="18884"/>
                  </a:lnTo>
                  <a:lnTo>
                    <a:pt x="40675" y="19151"/>
                  </a:lnTo>
                  <a:lnTo>
                    <a:pt x="40675" y="8013"/>
                  </a:lnTo>
                  <a:lnTo>
                    <a:pt x="44982" y="8013"/>
                  </a:lnTo>
                  <a:lnTo>
                    <a:pt x="43304" y="3632"/>
                  </a:lnTo>
                  <a:lnTo>
                    <a:pt x="37564" y="3136"/>
                  </a:lnTo>
                  <a:close/>
                </a:path>
                <a:path w="104139" h="24764">
                  <a:moveTo>
                    <a:pt x="51382" y="4343"/>
                  </a:moveTo>
                  <a:lnTo>
                    <a:pt x="47292" y="14046"/>
                  </a:lnTo>
                  <a:lnTo>
                    <a:pt x="50510" y="14046"/>
                  </a:lnTo>
                  <a:lnTo>
                    <a:pt x="52639" y="9042"/>
                  </a:lnTo>
                  <a:lnTo>
                    <a:pt x="56830" y="9042"/>
                  </a:lnTo>
                  <a:lnTo>
                    <a:pt x="56830" y="4813"/>
                  </a:lnTo>
                  <a:lnTo>
                    <a:pt x="51382" y="4343"/>
                  </a:lnTo>
                  <a:close/>
                </a:path>
                <a:path w="104139" h="24764">
                  <a:moveTo>
                    <a:pt x="23124" y="1892"/>
                  </a:moveTo>
                  <a:lnTo>
                    <a:pt x="23124" y="17627"/>
                  </a:lnTo>
                  <a:lnTo>
                    <a:pt x="34668" y="18630"/>
                  </a:lnTo>
                  <a:lnTo>
                    <a:pt x="34668" y="15633"/>
                  </a:lnTo>
                  <a:lnTo>
                    <a:pt x="27404" y="14998"/>
                  </a:lnTo>
                  <a:lnTo>
                    <a:pt x="27404" y="11264"/>
                  </a:lnTo>
                  <a:lnTo>
                    <a:pt x="33574" y="11264"/>
                  </a:lnTo>
                  <a:lnTo>
                    <a:pt x="33563" y="9194"/>
                  </a:lnTo>
                  <a:lnTo>
                    <a:pt x="27404" y="8661"/>
                  </a:lnTo>
                  <a:lnTo>
                    <a:pt x="27404" y="5118"/>
                  </a:lnTo>
                  <a:lnTo>
                    <a:pt x="34491" y="5118"/>
                  </a:lnTo>
                  <a:lnTo>
                    <a:pt x="34491" y="2882"/>
                  </a:lnTo>
                  <a:lnTo>
                    <a:pt x="23124" y="1892"/>
                  </a:lnTo>
                  <a:close/>
                </a:path>
                <a:path w="104139" h="24764">
                  <a:moveTo>
                    <a:pt x="33574" y="11264"/>
                  </a:moveTo>
                  <a:lnTo>
                    <a:pt x="27404" y="11264"/>
                  </a:lnTo>
                  <a:lnTo>
                    <a:pt x="33576" y="11798"/>
                  </a:lnTo>
                  <a:lnTo>
                    <a:pt x="33574" y="11264"/>
                  </a:lnTo>
                  <a:close/>
                </a:path>
                <a:path w="104139" h="24764">
                  <a:moveTo>
                    <a:pt x="34491" y="5118"/>
                  </a:moveTo>
                  <a:lnTo>
                    <a:pt x="27404" y="5118"/>
                  </a:lnTo>
                  <a:lnTo>
                    <a:pt x="34491" y="5727"/>
                  </a:lnTo>
                  <a:lnTo>
                    <a:pt x="34491" y="5118"/>
                  </a:lnTo>
                  <a:close/>
                </a:path>
                <a:path w="104139" h="24764">
                  <a:moveTo>
                    <a:pt x="14640" y="1155"/>
                  </a:moveTo>
                  <a:lnTo>
                    <a:pt x="14640" y="16891"/>
                  </a:lnTo>
                  <a:lnTo>
                    <a:pt x="19073" y="17284"/>
                  </a:lnTo>
                  <a:lnTo>
                    <a:pt x="19073" y="1536"/>
                  </a:lnTo>
                  <a:lnTo>
                    <a:pt x="14640" y="1155"/>
                  </a:lnTo>
                  <a:close/>
                </a:path>
                <a:path w="104139" h="24764">
                  <a:moveTo>
                    <a:pt x="264" y="12280"/>
                  </a:moveTo>
                  <a:lnTo>
                    <a:pt x="264" y="15392"/>
                  </a:lnTo>
                  <a:lnTo>
                    <a:pt x="1928" y="15913"/>
                  </a:lnTo>
                  <a:lnTo>
                    <a:pt x="3553" y="16243"/>
                  </a:lnTo>
                  <a:lnTo>
                    <a:pt x="7122" y="16560"/>
                  </a:lnTo>
                  <a:lnTo>
                    <a:pt x="8684" y="16319"/>
                  </a:lnTo>
                  <a:lnTo>
                    <a:pt x="11389" y="14947"/>
                  </a:lnTo>
                  <a:lnTo>
                    <a:pt x="12139" y="13703"/>
                  </a:lnTo>
                  <a:lnTo>
                    <a:pt x="6893" y="13690"/>
                  </a:lnTo>
                  <a:lnTo>
                    <a:pt x="3630" y="13423"/>
                  </a:lnTo>
                  <a:lnTo>
                    <a:pt x="2055" y="13004"/>
                  </a:lnTo>
                  <a:lnTo>
                    <a:pt x="264" y="12280"/>
                  </a:lnTo>
                  <a:close/>
                </a:path>
                <a:path w="104139" h="24764">
                  <a:moveTo>
                    <a:pt x="4468" y="0"/>
                  </a:moveTo>
                  <a:lnTo>
                    <a:pt x="2918" y="279"/>
                  </a:lnTo>
                  <a:lnTo>
                    <a:pt x="556" y="1689"/>
                  </a:lnTo>
                  <a:lnTo>
                    <a:pt x="0" y="2743"/>
                  </a:lnTo>
                  <a:lnTo>
                    <a:pt x="14" y="5727"/>
                  </a:lnTo>
                  <a:lnTo>
                    <a:pt x="366" y="6629"/>
                  </a:lnTo>
                  <a:lnTo>
                    <a:pt x="1813" y="8140"/>
                  </a:lnTo>
                  <a:lnTo>
                    <a:pt x="3185" y="8978"/>
                  </a:lnTo>
                  <a:lnTo>
                    <a:pt x="6436" y="10591"/>
                  </a:lnTo>
                  <a:lnTo>
                    <a:pt x="7147" y="11023"/>
                  </a:lnTo>
                  <a:lnTo>
                    <a:pt x="7427" y="11328"/>
                  </a:lnTo>
                  <a:lnTo>
                    <a:pt x="7719" y="11595"/>
                  </a:lnTo>
                  <a:lnTo>
                    <a:pt x="7846" y="13284"/>
                  </a:lnTo>
                  <a:lnTo>
                    <a:pt x="6893" y="13690"/>
                  </a:lnTo>
                  <a:lnTo>
                    <a:pt x="12139" y="13690"/>
                  </a:lnTo>
                  <a:lnTo>
                    <a:pt x="5789" y="5727"/>
                  </a:lnTo>
                  <a:lnTo>
                    <a:pt x="4963" y="5257"/>
                  </a:lnTo>
                  <a:lnTo>
                    <a:pt x="4658" y="5054"/>
                  </a:lnTo>
                  <a:lnTo>
                    <a:pt x="4315" y="4787"/>
                  </a:lnTo>
                  <a:lnTo>
                    <a:pt x="4125" y="4483"/>
                  </a:lnTo>
                  <a:lnTo>
                    <a:pt x="4125" y="3136"/>
                  </a:lnTo>
                  <a:lnTo>
                    <a:pt x="5027" y="2743"/>
                  </a:lnTo>
                  <a:lnTo>
                    <a:pt x="10894" y="2743"/>
                  </a:lnTo>
                  <a:lnTo>
                    <a:pt x="10894" y="1130"/>
                  </a:lnTo>
                  <a:lnTo>
                    <a:pt x="8913" y="584"/>
                  </a:lnTo>
                  <a:lnTo>
                    <a:pt x="7401" y="254"/>
                  </a:lnTo>
                  <a:lnTo>
                    <a:pt x="4468" y="0"/>
                  </a:lnTo>
                  <a:close/>
                </a:path>
                <a:path w="104139" h="24764">
                  <a:moveTo>
                    <a:pt x="10894" y="2743"/>
                  </a:moveTo>
                  <a:lnTo>
                    <a:pt x="5027" y="2743"/>
                  </a:lnTo>
                  <a:lnTo>
                    <a:pt x="8062" y="3009"/>
                  </a:lnTo>
                  <a:lnTo>
                    <a:pt x="9421" y="3416"/>
                  </a:lnTo>
                  <a:lnTo>
                    <a:pt x="10894" y="4114"/>
                  </a:lnTo>
                  <a:lnTo>
                    <a:pt x="10894" y="27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7970599" y="4479208"/>
            <a:ext cx="1195705" cy="2194560"/>
            <a:chOff x="2915998" y="4479208"/>
            <a:chExt cx="1195705" cy="2194560"/>
          </a:xfrm>
        </p:grpSpPr>
        <p:sp>
          <p:nvSpPr>
            <p:cNvPr id="100" name="object 100"/>
            <p:cNvSpPr/>
            <p:nvPr/>
          </p:nvSpPr>
          <p:spPr>
            <a:xfrm>
              <a:off x="2916636" y="4479855"/>
              <a:ext cx="1194435" cy="2193290"/>
            </a:xfrm>
            <a:custGeom>
              <a:avLst/>
              <a:gdLst/>
              <a:ahLst/>
              <a:cxnLst/>
              <a:rect l="l" t="t" r="r" b="b"/>
              <a:pathLst>
                <a:path w="1194435" h="2193290">
                  <a:moveTo>
                    <a:pt x="789889" y="0"/>
                  </a:moveTo>
                  <a:lnTo>
                    <a:pt x="695883" y="15163"/>
                  </a:lnTo>
                  <a:lnTo>
                    <a:pt x="695883" y="43967"/>
                  </a:lnTo>
                  <a:lnTo>
                    <a:pt x="122796" y="129628"/>
                  </a:lnTo>
                  <a:lnTo>
                    <a:pt x="78828" y="113703"/>
                  </a:lnTo>
                  <a:lnTo>
                    <a:pt x="0" y="125069"/>
                  </a:lnTo>
                  <a:lnTo>
                    <a:pt x="1498" y="226656"/>
                  </a:lnTo>
                  <a:lnTo>
                    <a:pt x="62153" y="246354"/>
                  </a:lnTo>
                  <a:lnTo>
                    <a:pt x="63093" y="249389"/>
                  </a:lnTo>
                  <a:lnTo>
                    <a:pt x="55524" y="256959"/>
                  </a:lnTo>
                  <a:lnTo>
                    <a:pt x="57035" y="257543"/>
                  </a:lnTo>
                  <a:lnTo>
                    <a:pt x="57607" y="2060397"/>
                  </a:lnTo>
                  <a:lnTo>
                    <a:pt x="59118" y="2064931"/>
                  </a:lnTo>
                  <a:lnTo>
                    <a:pt x="67449" y="2067204"/>
                  </a:lnTo>
                  <a:lnTo>
                    <a:pt x="67449" y="2087664"/>
                  </a:lnTo>
                  <a:lnTo>
                    <a:pt x="91719" y="2089950"/>
                  </a:lnTo>
                  <a:lnTo>
                    <a:pt x="92468" y="2087664"/>
                  </a:lnTo>
                  <a:lnTo>
                    <a:pt x="814895" y="2193048"/>
                  </a:lnTo>
                  <a:lnTo>
                    <a:pt x="895248" y="2126322"/>
                  </a:lnTo>
                  <a:lnTo>
                    <a:pt x="899045" y="2117991"/>
                  </a:lnTo>
                  <a:lnTo>
                    <a:pt x="911161" y="2117991"/>
                  </a:lnTo>
                  <a:lnTo>
                    <a:pt x="1156779" y="1916353"/>
                  </a:lnTo>
                  <a:lnTo>
                    <a:pt x="1158290" y="623874"/>
                  </a:lnTo>
                  <a:lnTo>
                    <a:pt x="1159052" y="323684"/>
                  </a:lnTo>
                  <a:lnTo>
                    <a:pt x="1191640" y="318376"/>
                  </a:lnTo>
                  <a:lnTo>
                    <a:pt x="1193927" y="250901"/>
                  </a:lnTo>
                  <a:lnTo>
                    <a:pt x="78988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916633" y="4479843"/>
              <a:ext cx="1194435" cy="2193290"/>
            </a:xfrm>
            <a:custGeom>
              <a:avLst/>
              <a:gdLst/>
              <a:ahLst/>
              <a:cxnLst/>
              <a:rect l="l" t="t" r="r" b="b"/>
              <a:pathLst>
                <a:path w="1194435" h="2193290">
                  <a:moveTo>
                    <a:pt x="0" y="125082"/>
                  </a:moveTo>
                  <a:lnTo>
                    <a:pt x="1498" y="226669"/>
                  </a:lnTo>
                  <a:lnTo>
                    <a:pt x="62166" y="246367"/>
                  </a:lnTo>
                  <a:lnTo>
                    <a:pt x="63106" y="249402"/>
                  </a:lnTo>
                  <a:lnTo>
                    <a:pt x="55524" y="256984"/>
                  </a:lnTo>
                  <a:lnTo>
                    <a:pt x="57035" y="257555"/>
                  </a:lnTo>
                  <a:lnTo>
                    <a:pt x="57607" y="2060409"/>
                  </a:lnTo>
                  <a:lnTo>
                    <a:pt x="59118" y="2064943"/>
                  </a:lnTo>
                  <a:lnTo>
                    <a:pt x="67462" y="2067204"/>
                  </a:lnTo>
                  <a:lnTo>
                    <a:pt x="67462" y="2087676"/>
                  </a:lnTo>
                  <a:lnTo>
                    <a:pt x="91719" y="2089962"/>
                  </a:lnTo>
                  <a:lnTo>
                    <a:pt x="92468" y="2087676"/>
                  </a:lnTo>
                  <a:lnTo>
                    <a:pt x="814895" y="2193061"/>
                  </a:lnTo>
                  <a:lnTo>
                    <a:pt x="895248" y="2126335"/>
                  </a:lnTo>
                  <a:lnTo>
                    <a:pt x="899045" y="2117991"/>
                  </a:lnTo>
                  <a:lnTo>
                    <a:pt x="911161" y="2117991"/>
                  </a:lnTo>
                  <a:lnTo>
                    <a:pt x="1156779" y="1916366"/>
                  </a:lnTo>
                  <a:lnTo>
                    <a:pt x="1158290" y="623887"/>
                  </a:lnTo>
                  <a:lnTo>
                    <a:pt x="1159052" y="323697"/>
                  </a:lnTo>
                  <a:lnTo>
                    <a:pt x="1186332" y="319138"/>
                  </a:lnTo>
                  <a:lnTo>
                    <a:pt x="1191641" y="318388"/>
                  </a:lnTo>
                  <a:lnTo>
                    <a:pt x="1193927" y="250926"/>
                  </a:lnTo>
                  <a:lnTo>
                    <a:pt x="789876" y="0"/>
                  </a:lnTo>
                  <a:lnTo>
                    <a:pt x="695883" y="15176"/>
                  </a:lnTo>
                  <a:lnTo>
                    <a:pt x="695883" y="43980"/>
                  </a:lnTo>
                  <a:lnTo>
                    <a:pt x="122796" y="129628"/>
                  </a:lnTo>
                  <a:lnTo>
                    <a:pt x="78828" y="113715"/>
                  </a:lnTo>
                  <a:lnTo>
                    <a:pt x="0" y="125082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15998" y="4592924"/>
              <a:ext cx="123432" cy="133286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2995273" y="4479852"/>
              <a:ext cx="711835" cy="215900"/>
            </a:xfrm>
            <a:custGeom>
              <a:avLst/>
              <a:gdLst/>
              <a:ahLst/>
              <a:cxnLst/>
              <a:rect l="l" t="t" r="r" b="b"/>
              <a:pathLst>
                <a:path w="711835" h="215900">
                  <a:moveTo>
                    <a:pt x="711238" y="0"/>
                  </a:moveTo>
                  <a:lnTo>
                    <a:pt x="617245" y="15163"/>
                  </a:lnTo>
                  <a:lnTo>
                    <a:pt x="617245" y="43967"/>
                  </a:lnTo>
                  <a:lnTo>
                    <a:pt x="44157" y="129628"/>
                  </a:lnTo>
                  <a:lnTo>
                    <a:pt x="190" y="137401"/>
                  </a:lnTo>
                  <a:lnTo>
                    <a:pt x="0" y="215849"/>
                  </a:lnTo>
                  <a:lnTo>
                    <a:pt x="709726" y="118008"/>
                  </a:lnTo>
                  <a:lnTo>
                    <a:pt x="71123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995273" y="4479852"/>
              <a:ext cx="711835" cy="215900"/>
            </a:xfrm>
            <a:custGeom>
              <a:avLst/>
              <a:gdLst/>
              <a:ahLst/>
              <a:cxnLst/>
              <a:rect l="l" t="t" r="r" b="b"/>
              <a:pathLst>
                <a:path w="711835" h="215900">
                  <a:moveTo>
                    <a:pt x="190" y="137401"/>
                  </a:moveTo>
                  <a:lnTo>
                    <a:pt x="0" y="215849"/>
                  </a:lnTo>
                  <a:lnTo>
                    <a:pt x="709726" y="118008"/>
                  </a:lnTo>
                  <a:lnTo>
                    <a:pt x="711238" y="0"/>
                  </a:lnTo>
                  <a:lnTo>
                    <a:pt x="617245" y="15163"/>
                  </a:lnTo>
                  <a:lnTo>
                    <a:pt x="617245" y="43967"/>
                  </a:lnTo>
                  <a:lnTo>
                    <a:pt x="44157" y="129628"/>
                  </a:lnTo>
                  <a:lnTo>
                    <a:pt x="190" y="137401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390656" y="4579467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426" y="0"/>
                  </a:moveTo>
                  <a:lnTo>
                    <a:pt x="1854" y="0"/>
                  </a:lnTo>
                  <a:lnTo>
                    <a:pt x="0" y="2057"/>
                  </a:lnTo>
                  <a:lnTo>
                    <a:pt x="0" y="7111"/>
                  </a:lnTo>
                  <a:lnTo>
                    <a:pt x="1854" y="9169"/>
                  </a:lnTo>
                  <a:lnTo>
                    <a:pt x="6426" y="9169"/>
                  </a:lnTo>
                  <a:lnTo>
                    <a:pt x="8280" y="7111"/>
                  </a:lnTo>
                  <a:lnTo>
                    <a:pt x="8280" y="4584"/>
                  </a:lnTo>
                  <a:lnTo>
                    <a:pt x="8280" y="2057"/>
                  </a:lnTo>
                  <a:lnTo>
                    <a:pt x="64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394581" y="458388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863" y="0"/>
                  </a:moveTo>
                  <a:lnTo>
                    <a:pt x="253" y="0"/>
                  </a:lnTo>
                  <a:lnTo>
                    <a:pt x="0" y="431"/>
                  </a:lnTo>
                  <a:lnTo>
                    <a:pt x="0" y="1473"/>
                  </a:lnTo>
                  <a:lnTo>
                    <a:pt x="253" y="1904"/>
                  </a:lnTo>
                  <a:lnTo>
                    <a:pt x="863" y="1904"/>
                  </a:lnTo>
                  <a:lnTo>
                    <a:pt x="1130" y="1473"/>
                  </a:lnTo>
                  <a:lnTo>
                    <a:pt x="1130" y="952"/>
                  </a:lnTo>
                  <a:lnTo>
                    <a:pt x="1130" y="43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390656" y="4601842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426" y="0"/>
                  </a:moveTo>
                  <a:lnTo>
                    <a:pt x="1854" y="0"/>
                  </a:lnTo>
                  <a:lnTo>
                    <a:pt x="0" y="2044"/>
                  </a:lnTo>
                  <a:lnTo>
                    <a:pt x="0" y="7099"/>
                  </a:lnTo>
                  <a:lnTo>
                    <a:pt x="1854" y="9144"/>
                  </a:lnTo>
                  <a:lnTo>
                    <a:pt x="6426" y="9144"/>
                  </a:lnTo>
                  <a:lnTo>
                    <a:pt x="8280" y="7099"/>
                  </a:lnTo>
                  <a:lnTo>
                    <a:pt x="8280" y="4572"/>
                  </a:lnTo>
                  <a:lnTo>
                    <a:pt x="8280" y="2044"/>
                  </a:lnTo>
                  <a:lnTo>
                    <a:pt x="64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394581" y="4606255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863" y="0"/>
                  </a:moveTo>
                  <a:lnTo>
                    <a:pt x="253" y="0"/>
                  </a:lnTo>
                  <a:lnTo>
                    <a:pt x="0" y="431"/>
                  </a:lnTo>
                  <a:lnTo>
                    <a:pt x="0" y="1473"/>
                  </a:lnTo>
                  <a:lnTo>
                    <a:pt x="253" y="1892"/>
                  </a:lnTo>
                  <a:lnTo>
                    <a:pt x="863" y="1892"/>
                  </a:lnTo>
                  <a:lnTo>
                    <a:pt x="1130" y="1473"/>
                  </a:lnTo>
                  <a:lnTo>
                    <a:pt x="1130" y="952"/>
                  </a:lnTo>
                  <a:lnTo>
                    <a:pt x="1130" y="431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677212" y="4583270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413" y="0"/>
                  </a:moveTo>
                  <a:lnTo>
                    <a:pt x="1841" y="0"/>
                  </a:lnTo>
                  <a:lnTo>
                    <a:pt x="0" y="2044"/>
                  </a:lnTo>
                  <a:lnTo>
                    <a:pt x="0" y="7099"/>
                  </a:lnTo>
                  <a:lnTo>
                    <a:pt x="1841" y="9156"/>
                  </a:lnTo>
                  <a:lnTo>
                    <a:pt x="6413" y="9156"/>
                  </a:lnTo>
                  <a:lnTo>
                    <a:pt x="8267" y="7099"/>
                  </a:lnTo>
                  <a:lnTo>
                    <a:pt x="8267" y="4572"/>
                  </a:lnTo>
                  <a:lnTo>
                    <a:pt x="8267" y="2044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681112" y="4587683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888" y="0"/>
                  </a:moveTo>
                  <a:lnTo>
                    <a:pt x="266" y="0"/>
                  </a:lnTo>
                  <a:lnTo>
                    <a:pt x="0" y="419"/>
                  </a:lnTo>
                  <a:lnTo>
                    <a:pt x="0" y="1473"/>
                  </a:lnTo>
                  <a:lnTo>
                    <a:pt x="266" y="1892"/>
                  </a:lnTo>
                  <a:lnTo>
                    <a:pt x="888" y="1892"/>
                  </a:lnTo>
                  <a:lnTo>
                    <a:pt x="1142" y="1473"/>
                  </a:lnTo>
                  <a:lnTo>
                    <a:pt x="1142" y="952"/>
                  </a:lnTo>
                  <a:lnTo>
                    <a:pt x="1142" y="419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706515" y="4479847"/>
              <a:ext cx="404495" cy="323215"/>
            </a:xfrm>
            <a:custGeom>
              <a:avLst/>
              <a:gdLst/>
              <a:ahLst/>
              <a:cxnLst/>
              <a:rect l="l" t="t" r="r" b="b"/>
              <a:pathLst>
                <a:path w="404495" h="323214">
                  <a:moveTo>
                    <a:pt x="0" y="0"/>
                  </a:moveTo>
                  <a:lnTo>
                    <a:pt x="0" y="110426"/>
                  </a:lnTo>
                  <a:lnTo>
                    <a:pt x="377520" y="322681"/>
                  </a:lnTo>
                  <a:lnTo>
                    <a:pt x="379539" y="321170"/>
                  </a:lnTo>
                  <a:lnTo>
                    <a:pt x="380542" y="310057"/>
                  </a:lnTo>
                  <a:lnTo>
                    <a:pt x="396455" y="319138"/>
                  </a:lnTo>
                  <a:lnTo>
                    <a:pt x="401764" y="318389"/>
                  </a:lnTo>
                  <a:lnTo>
                    <a:pt x="404037" y="2509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706515" y="4479847"/>
              <a:ext cx="404495" cy="323215"/>
            </a:xfrm>
            <a:custGeom>
              <a:avLst/>
              <a:gdLst/>
              <a:ahLst/>
              <a:cxnLst/>
              <a:rect l="l" t="t" r="r" b="b"/>
              <a:pathLst>
                <a:path w="404495" h="323214">
                  <a:moveTo>
                    <a:pt x="0" y="0"/>
                  </a:moveTo>
                  <a:lnTo>
                    <a:pt x="0" y="110426"/>
                  </a:lnTo>
                  <a:lnTo>
                    <a:pt x="377520" y="322681"/>
                  </a:lnTo>
                  <a:lnTo>
                    <a:pt x="379539" y="321170"/>
                  </a:lnTo>
                  <a:lnTo>
                    <a:pt x="380542" y="310057"/>
                  </a:lnTo>
                  <a:lnTo>
                    <a:pt x="396455" y="319138"/>
                  </a:lnTo>
                  <a:lnTo>
                    <a:pt x="401764" y="318389"/>
                  </a:lnTo>
                  <a:lnTo>
                    <a:pt x="404037" y="25091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086052" y="4789900"/>
              <a:ext cx="17145" cy="11430"/>
            </a:xfrm>
            <a:custGeom>
              <a:avLst/>
              <a:gdLst/>
              <a:ahLst/>
              <a:cxnLst/>
              <a:rect l="l" t="t" r="r" b="b"/>
              <a:pathLst>
                <a:path w="17145" h="11429">
                  <a:moveTo>
                    <a:pt x="1003" y="0"/>
                  </a:moveTo>
                  <a:lnTo>
                    <a:pt x="0" y="11112"/>
                  </a:lnTo>
                  <a:lnTo>
                    <a:pt x="16916" y="9080"/>
                  </a:lnTo>
                  <a:lnTo>
                    <a:pt x="10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980295" y="4592289"/>
              <a:ext cx="755015" cy="139065"/>
            </a:xfrm>
            <a:custGeom>
              <a:avLst/>
              <a:gdLst/>
              <a:ahLst/>
              <a:cxnLst/>
              <a:rect l="l" t="t" r="r" b="b"/>
              <a:pathLst>
                <a:path w="755014" h="139064">
                  <a:moveTo>
                    <a:pt x="726224" y="0"/>
                  </a:moveTo>
                  <a:lnTo>
                    <a:pt x="724712" y="5575"/>
                  </a:lnTo>
                  <a:lnTo>
                    <a:pt x="0" y="108153"/>
                  </a:lnTo>
                  <a:lnTo>
                    <a:pt x="520" y="138976"/>
                  </a:lnTo>
                  <a:lnTo>
                    <a:pt x="754519" y="42456"/>
                  </a:lnTo>
                  <a:lnTo>
                    <a:pt x="755015" y="16179"/>
                  </a:lnTo>
                  <a:lnTo>
                    <a:pt x="726224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980295" y="4704990"/>
              <a:ext cx="24765" cy="26670"/>
            </a:xfrm>
            <a:custGeom>
              <a:avLst/>
              <a:gdLst/>
              <a:ahLst/>
              <a:cxnLst/>
              <a:rect l="l" t="t" r="r" b="b"/>
              <a:pathLst>
                <a:path w="24764" h="26670">
                  <a:moveTo>
                    <a:pt x="24269" y="0"/>
                  </a:moveTo>
                  <a:lnTo>
                    <a:pt x="0" y="3035"/>
                  </a:lnTo>
                  <a:lnTo>
                    <a:pt x="520" y="26276"/>
                  </a:lnTo>
                  <a:lnTo>
                    <a:pt x="24269" y="23253"/>
                  </a:lnTo>
                  <a:lnTo>
                    <a:pt x="24269" y="0"/>
                  </a:lnTo>
                  <a:close/>
                </a:path>
              </a:pathLst>
            </a:custGeom>
            <a:solidFill>
              <a:srgbClr val="81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990543" y="4710497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4" h="11429">
                  <a:moveTo>
                    <a:pt x="8077" y="0"/>
                  </a:moveTo>
                  <a:lnTo>
                    <a:pt x="2311" y="0"/>
                  </a:lnTo>
                  <a:lnTo>
                    <a:pt x="0" y="2540"/>
                  </a:lnTo>
                  <a:lnTo>
                    <a:pt x="0" y="8813"/>
                  </a:lnTo>
                  <a:lnTo>
                    <a:pt x="2311" y="11366"/>
                  </a:lnTo>
                  <a:lnTo>
                    <a:pt x="8077" y="11366"/>
                  </a:lnTo>
                  <a:lnTo>
                    <a:pt x="10413" y="8813"/>
                  </a:lnTo>
                  <a:lnTo>
                    <a:pt x="10413" y="5676"/>
                  </a:lnTo>
                  <a:lnTo>
                    <a:pt x="10413" y="2540"/>
                  </a:lnTo>
                  <a:lnTo>
                    <a:pt x="8077" y="0"/>
                  </a:lnTo>
                  <a:close/>
                </a:path>
              </a:pathLst>
            </a:custGeom>
            <a:solidFill>
              <a:srgbClr val="3232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997928" y="4713900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5" h="5714">
                  <a:moveTo>
                    <a:pt x="1333" y="0"/>
                  </a:moveTo>
                  <a:lnTo>
                    <a:pt x="380" y="0"/>
                  </a:lnTo>
                  <a:lnTo>
                    <a:pt x="0" y="1143"/>
                  </a:lnTo>
                  <a:lnTo>
                    <a:pt x="0" y="3975"/>
                  </a:lnTo>
                  <a:lnTo>
                    <a:pt x="380" y="5118"/>
                  </a:lnTo>
                  <a:lnTo>
                    <a:pt x="1333" y="5118"/>
                  </a:lnTo>
                  <a:lnTo>
                    <a:pt x="1701" y="3975"/>
                  </a:lnTo>
                  <a:lnTo>
                    <a:pt x="1701" y="2552"/>
                  </a:lnTo>
                  <a:lnTo>
                    <a:pt x="1701" y="1143"/>
                  </a:lnTo>
                  <a:lnTo>
                    <a:pt x="1333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981634" y="4592045"/>
              <a:ext cx="746760" cy="114935"/>
            </a:xfrm>
            <a:custGeom>
              <a:avLst/>
              <a:gdLst/>
              <a:ahLst/>
              <a:cxnLst/>
              <a:rect l="l" t="t" r="r" b="b"/>
              <a:pathLst>
                <a:path w="746760" h="114935">
                  <a:moveTo>
                    <a:pt x="725830" y="0"/>
                  </a:moveTo>
                  <a:lnTo>
                    <a:pt x="724128" y="0"/>
                  </a:lnTo>
                  <a:lnTo>
                    <a:pt x="723925" y="5867"/>
                  </a:lnTo>
                  <a:lnTo>
                    <a:pt x="0" y="106883"/>
                  </a:lnTo>
                  <a:lnTo>
                    <a:pt x="190" y="114655"/>
                  </a:lnTo>
                  <a:lnTo>
                    <a:pt x="746302" y="10985"/>
                  </a:lnTo>
                  <a:lnTo>
                    <a:pt x="72583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706007" y="4602908"/>
              <a:ext cx="29209" cy="36195"/>
            </a:xfrm>
            <a:custGeom>
              <a:avLst/>
              <a:gdLst/>
              <a:ahLst/>
              <a:cxnLst/>
              <a:rect l="l" t="t" r="r" b="b"/>
              <a:pathLst>
                <a:path w="29210" h="36195">
                  <a:moveTo>
                    <a:pt x="22491" y="0"/>
                  </a:moveTo>
                  <a:lnTo>
                    <a:pt x="0" y="3035"/>
                  </a:lnTo>
                  <a:lnTo>
                    <a:pt x="1524" y="35623"/>
                  </a:lnTo>
                  <a:lnTo>
                    <a:pt x="29070" y="33858"/>
                  </a:lnTo>
                  <a:lnTo>
                    <a:pt x="28803" y="4038"/>
                  </a:lnTo>
                  <a:lnTo>
                    <a:pt x="22491" y="0"/>
                  </a:lnTo>
                  <a:close/>
                </a:path>
              </a:pathLst>
            </a:custGeom>
            <a:solidFill>
              <a:srgbClr val="989B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710053" y="4610242"/>
              <a:ext cx="12700" cy="13970"/>
            </a:xfrm>
            <a:custGeom>
              <a:avLst/>
              <a:gdLst/>
              <a:ahLst/>
              <a:cxnLst/>
              <a:rect l="l" t="t" r="r" b="b"/>
              <a:pathLst>
                <a:path w="12700" h="13970">
                  <a:moveTo>
                    <a:pt x="10617" y="0"/>
                  </a:moveTo>
                  <a:lnTo>
                    <a:pt x="2514" y="1257"/>
                  </a:lnTo>
                  <a:lnTo>
                    <a:pt x="0" y="6553"/>
                  </a:lnTo>
                  <a:lnTo>
                    <a:pt x="2514" y="13385"/>
                  </a:lnTo>
                  <a:lnTo>
                    <a:pt x="8077" y="11620"/>
                  </a:lnTo>
                  <a:lnTo>
                    <a:pt x="12128" y="7569"/>
                  </a:lnTo>
                  <a:lnTo>
                    <a:pt x="11861" y="4038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BC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716623" y="460918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578" y="0"/>
                  </a:moveTo>
                  <a:lnTo>
                    <a:pt x="0" y="1473"/>
                  </a:lnTo>
                  <a:lnTo>
                    <a:pt x="3365" y="3835"/>
                  </a:lnTo>
                  <a:lnTo>
                    <a:pt x="3365" y="5600"/>
                  </a:lnTo>
                  <a:lnTo>
                    <a:pt x="5435" y="5016"/>
                  </a:lnTo>
                  <a:lnTo>
                    <a:pt x="25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716587" y="4615803"/>
              <a:ext cx="2540" cy="3810"/>
            </a:xfrm>
            <a:custGeom>
              <a:avLst/>
              <a:gdLst/>
              <a:ahLst/>
              <a:cxnLst/>
              <a:rect l="l" t="t" r="r" b="b"/>
              <a:pathLst>
                <a:path w="2539" h="3810">
                  <a:moveTo>
                    <a:pt x="1473" y="0"/>
                  </a:moveTo>
                  <a:lnTo>
                    <a:pt x="863" y="622"/>
                  </a:lnTo>
                  <a:lnTo>
                    <a:pt x="457" y="1549"/>
                  </a:lnTo>
                  <a:lnTo>
                    <a:pt x="50" y="2476"/>
                  </a:lnTo>
                  <a:lnTo>
                    <a:pt x="0" y="3340"/>
                  </a:lnTo>
                  <a:lnTo>
                    <a:pt x="342" y="3505"/>
                  </a:lnTo>
                  <a:lnTo>
                    <a:pt x="698" y="3657"/>
                  </a:lnTo>
                  <a:lnTo>
                    <a:pt x="1295" y="3035"/>
                  </a:lnTo>
                  <a:lnTo>
                    <a:pt x="2133" y="1181"/>
                  </a:lnTo>
                  <a:lnTo>
                    <a:pt x="2171" y="30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713848" y="4618367"/>
              <a:ext cx="6985" cy="3810"/>
            </a:xfrm>
            <a:custGeom>
              <a:avLst/>
              <a:gdLst/>
              <a:ahLst/>
              <a:cxnLst/>
              <a:rect l="l" t="t" r="r" b="b"/>
              <a:pathLst>
                <a:path w="6985" h="3810">
                  <a:moveTo>
                    <a:pt x="1384" y="1828"/>
                  </a:moveTo>
                  <a:lnTo>
                    <a:pt x="1079" y="1600"/>
                  </a:lnTo>
                  <a:lnTo>
                    <a:pt x="304" y="1600"/>
                  </a:lnTo>
                  <a:lnTo>
                    <a:pt x="0" y="1828"/>
                  </a:lnTo>
                  <a:lnTo>
                    <a:pt x="0" y="2387"/>
                  </a:lnTo>
                  <a:lnTo>
                    <a:pt x="304" y="2616"/>
                  </a:lnTo>
                  <a:lnTo>
                    <a:pt x="1079" y="2616"/>
                  </a:lnTo>
                  <a:lnTo>
                    <a:pt x="1384" y="2387"/>
                  </a:lnTo>
                  <a:lnTo>
                    <a:pt x="1384" y="2108"/>
                  </a:lnTo>
                  <a:lnTo>
                    <a:pt x="1384" y="1828"/>
                  </a:lnTo>
                  <a:close/>
                </a:path>
                <a:path w="6985" h="3810">
                  <a:moveTo>
                    <a:pt x="6502" y="673"/>
                  </a:moveTo>
                  <a:lnTo>
                    <a:pt x="6172" y="330"/>
                  </a:lnTo>
                  <a:lnTo>
                    <a:pt x="5842" y="0"/>
                  </a:lnTo>
                  <a:lnTo>
                    <a:pt x="4927" y="355"/>
                  </a:lnTo>
                  <a:lnTo>
                    <a:pt x="4152" y="1130"/>
                  </a:lnTo>
                  <a:lnTo>
                    <a:pt x="3365" y="1905"/>
                  </a:lnTo>
                  <a:lnTo>
                    <a:pt x="3022" y="2794"/>
                  </a:lnTo>
                  <a:lnTo>
                    <a:pt x="3327" y="3136"/>
                  </a:lnTo>
                  <a:lnTo>
                    <a:pt x="3683" y="3467"/>
                  </a:lnTo>
                  <a:lnTo>
                    <a:pt x="4584" y="3124"/>
                  </a:lnTo>
                  <a:lnTo>
                    <a:pt x="5359" y="2336"/>
                  </a:lnTo>
                  <a:lnTo>
                    <a:pt x="6146" y="1574"/>
                  </a:lnTo>
                  <a:lnTo>
                    <a:pt x="6502" y="673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978597" y="4638088"/>
              <a:ext cx="734695" cy="94615"/>
            </a:xfrm>
            <a:custGeom>
              <a:avLst/>
              <a:gdLst/>
              <a:ahLst/>
              <a:cxnLst/>
              <a:rect l="l" t="t" r="r" b="b"/>
              <a:pathLst>
                <a:path w="734695" h="94614">
                  <a:moveTo>
                    <a:pt x="734555" y="0"/>
                  </a:moveTo>
                  <a:lnTo>
                    <a:pt x="2222" y="93179"/>
                  </a:lnTo>
                  <a:lnTo>
                    <a:pt x="0" y="94005"/>
                  </a:lnTo>
                  <a:lnTo>
                    <a:pt x="733602" y="1142"/>
                  </a:lnTo>
                  <a:lnTo>
                    <a:pt x="734555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974240" y="4638088"/>
              <a:ext cx="739140" cy="2030095"/>
            </a:xfrm>
            <a:custGeom>
              <a:avLst/>
              <a:gdLst/>
              <a:ahLst/>
              <a:cxnLst/>
              <a:rect l="l" t="t" r="r" b="b"/>
              <a:pathLst>
                <a:path w="739139" h="2030095">
                  <a:moveTo>
                    <a:pt x="738911" y="0"/>
                  </a:moveTo>
                  <a:lnTo>
                    <a:pt x="4356" y="94005"/>
                  </a:lnTo>
                  <a:lnTo>
                    <a:pt x="0" y="98247"/>
                  </a:lnTo>
                  <a:lnTo>
                    <a:pt x="0" y="1902155"/>
                  </a:lnTo>
                  <a:lnTo>
                    <a:pt x="1511" y="1906689"/>
                  </a:lnTo>
                  <a:lnTo>
                    <a:pt x="9855" y="1908962"/>
                  </a:lnTo>
                  <a:lnTo>
                    <a:pt x="11125" y="1928685"/>
                  </a:lnTo>
                  <a:lnTo>
                    <a:pt x="33350" y="1930196"/>
                  </a:lnTo>
                  <a:lnTo>
                    <a:pt x="34353" y="1927656"/>
                  </a:lnTo>
                  <a:lnTo>
                    <a:pt x="423506" y="1984768"/>
                  </a:lnTo>
                  <a:lnTo>
                    <a:pt x="587743" y="1812937"/>
                  </a:lnTo>
                  <a:lnTo>
                    <a:pt x="589254" y="1827606"/>
                  </a:lnTo>
                  <a:lnTo>
                    <a:pt x="593293" y="1828114"/>
                  </a:lnTo>
                  <a:lnTo>
                    <a:pt x="590511" y="2005977"/>
                  </a:lnTo>
                  <a:lnTo>
                    <a:pt x="720902" y="2029498"/>
                  </a:lnTo>
                  <a:lnTo>
                    <a:pt x="723188" y="2025700"/>
                  </a:lnTo>
                  <a:lnTo>
                    <a:pt x="738911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702342" y="4637520"/>
              <a:ext cx="32384" cy="2027555"/>
            </a:xfrm>
            <a:custGeom>
              <a:avLst/>
              <a:gdLst/>
              <a:ahLst/>
              <a:cxnLst/>
              <a:rect l="l" t="t" r="r" b="b"/>
              <a:pathLst>
                <a:path w="32385" h="2027554">
                  <a:moveTo>
                    <a:pt x="31838" y="0"/>
                  </a:moveTo>
                  <a:lnTo>
                    <a:pt x="11379" y="1524"/>
                  </a:lnTo>
                  <a:lnTo>
                    <a:pt x="18186" y="4178"/>
                  </a:lnTo>
                  <a:lnTo>
                    <a:pt x="19329" y="5308"/>
                  </a:lnTo>
                  <a:lnTo>
                    <a:pt x="23126" y="7962"/>
                  </a:lnTo>
                  <a:lnTo>
                    <a:pt x="22733" y="172085"/>
                  </a:lnTo>
                  <a:lnTo>
                    <a:pt x="6057" y="2019452"/>
                  </a:lnTo>
                  <a:lnTo>
                    <a:pt x="0" y="2024380"/>
                  </a:lnTo>
                  <a:lnTo>
                    <a:pt x="22364" y="2027415"/>
                  </a:lnTo>
                  <a:lnTo>
                    <a:pt x="22364" y="1668081"/>
                  </a:lnTo>
                  <a:lnTo>
                    <a:pt x="22733" y="1256855"/>
                  </a:lnTo>
                  <a:lnTo>
                    <a:pt x="23876" y="687184"/>
                  </a:lnTo>
                  <a:lnTo>
                    <a:pt x="28435" y="233476"/>
                  </a:lnTo>
                  <a:lnTo>
                    <a:pt x="318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699311" y="4637525"/>
              <a:ext cx="36195" cy="2034539"/>
            </a:xfrm>
            <a:custGeom>
              <a:avLst/>
              <a:gdLst/>
              <a:ahLst/>
              <a:cxnLst/>
              <a:rect l="l" t="t" r="r" b="b"/>
              <a:pathLst>
                <a:path w="36195" h="2034540">
                  <a:moveTo>
                    <a:pt x="34874" y="0"/>
                  </a:moveTo>
                  <a:lnTo>
                    <a:pt x="24257" y="762"/>
                  </a:lnTo>
                  <a:lnTo>
                    <a:pt x="32219" y="2273"/>
                  </a:lnTo>
                  <a:lnTo>
                    <a:pt x="31838" y="120535"/>
                  </a:lnTo>
                  <a:lnTo>
                    <a:pt x="29946" y="284645"/>
                  </a:lnTo>
                  <a:lnTo>
                    <a:pt x="29184" y="497662"/>
                  </a:lnTo>
                  <a:lnTo>
                    <a:pt x="27660" y="603402"/>
                  </a:lnTo>
                  <a:lnTo>
                    <a:pt x="26911" y="726211"/>
                  </a:lnTo>
                  <a:lnTo>
                    <a:pt x="27660" y="823620"/>
                  </a:lnTo>
                  <a:lnTo>
                    <a:pt x="25768" y="1250403"/>
                  </a:lnTo>
                  <a:lnTo>
                    <a:pt x="25400" y="1470621"/>
                  </a:lnTo>
                  <a:lnTo>
                    <a:pt x="25400" y="1632851"/>
                  </a:lnTo>
                  <a:lnTo>
                    <a:pt x="24638" y="1901952"/>
                  </a:lnTo>
                  <a:lnTo>
                    <a:pt x="25019" y="2025904"/>
                  </a:lnTo>
                  <a:lnTo>
                    <a:pt x="8712" y="2020582"/>
                  </a:lnTo>
                  <a:lnTo>
                    <a:pt x="0" y="2027415"/>
                  </a:lnTo>
                  <a:lnTo>
                    <a:pt x="3035" y="2031212"/>
                  </a:lnTo>
                  <a:lnTo>
                    <a:pt x="32219" y="2034235"/>
                  </a:lnTo>
                  <a:lnTo>
                    <a:pt x="35623" y="1461516"/>
                  </a:lnTo>
                  <a:lnTo>
                    <a:pt x="36004" y="1180668"/>
                  </a:lnTo>
                  <a:lnTo>
                    <a:pt x="34493" y="978268"/>
                  </a:lnTo>
                  <a:lnTo>
                    <a:pt x="34112" y="670496"/>
                  </a:lnTo>
                  <a:lnTo>
                    <a:pt x="35623" y="305117"/>
                  </a:lnTo>
                  <a:lnTo>
                    <a:pt x="34874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709175" y="6618682"/>
              <a:ext cx="8890" cy="15875"/>
            </a:xfrm>
            <a:custGeom>
              <a:avLst/>
              <a:gdLst/>
              <a:ahLst/>
              <a:cxnLst/>
              <a:rect l="l" t="t" r="r" b="b"/>
              <a:pathLst>
                <a:path w="8889" h="15875">
                  <a:moveTo>
                    <a:pt x="8712" y="0"/>
                  </a:moveTo>
                  <a:lnTo>
                    <a:pt x="266" y="2286"/>
                  </a:lnTo>
                  <a:lnTo>
                    <a:pt x="0" y="14414"/>
                  </a:lnTo>
                  <a:lnTo>
                    <a:pt x="8331" y="15544"/>
                  </a:lnTo>
                  <a:lnTo>
                    <a:pt x="8331" y="10248"/>
                  </a:lnTo>
                  <a:lnTo>
                    <a:pt x="87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711803" y="6622491"/>
              <a:ext cx="3810" cy="8255"/>
            </a:xfrm>
            <a:custGeom>
              <a:avLst/>
              <a:gdLst/>
              <a:ahLst/>
              <a:cxnLst/>
              <a:rect l="l" t="t" r="r" b="b"/>
              <a:pathLst>
                <a:path w="3810" h="8254">
                  <a:moveTo>
                    <a:pt x="863" y="7200"/>
                  </a:moveTo>
                  <a:lnTo>
                    <a:pt x="660" y="7010"/>
                  </a:lnTo>
                  <a:lnTo>
                    <a:pt x="203" y="7010"/>
                  </a:lnTo>
                  <a:lnTo>
                    <a:pt x="0" y="7200"/>
                  </a:lnTo>
                  <a:lnTo>
                    <a:pt x="0" y="7670"/>
                  </a:lnTo>
                  <a:lnTo>
                    <a:pt x="203" y="7861"/>
                  </a:lnTo>
                  <a:lnTo>
                    <a:pt x="660" y="7861"/>
                  </a:lnTo>
                  <a:lnTo>
                    <a:pt x="863" y="7670"/>
                  </a:lnTo>
                  <a:lnTo>
                    <a:pt x="863" y="7429"/>
                  </a:lnTo>
                  <a:lnTo>
                    <a:pt x="863" y="7200"/>
                  </a:lnTo>
                  <a:close/>
                </a:path>
                <a:path w="3810" h="8254">
                  <a:moveTo>
                    <a:pt x="3429" y="2184"/>
                  </a:moveTo>
                  <a:lnTo>
                    <a:pt x="215" y="0"/>
                  </a:lnTo>
                  <a:lnTo>
                    <a:pt x="2184" y="3225"/>
                  </a:lnTo>
                  <a:lnTo>
                    <a:pt x="3429" y="3225"/>
                  </a:lnTo>
                  <a:lnTo>
                    <a:pt x="3429" y="218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708683" y="6654687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1714" y="0"/>
                  </a:moveTo>
                  <a:lnTo>
                    <a:pt x="0" y="1714"/>
                  </a:lnTo>
                  <a:lnTo>
                    <a:pt x="101" y="3048"/>
                  </a:lnTo>
                  <a:lnTo>
                    <a:pt x="3517" y="2654"/>
                  </a:lnTo>
                  <a:lnTo>
                    <a:pt x="5118" y="774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708784" y="6655360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60" h="10795">
                  <a:moveTo>
                    <a:pt x="5778" y="0"/>
                  </a:moveTo>
                  <a:lnTo>
                    <a:pt x="3022" y="1981"/>
                  </a:lnTo>
                  <a:lnTo>
                    <a:pt x="0" y="2374"/>
                  </a:lnTo>
                  <a:lnTo>
                    <a:pt x="2082" y="9575"/>
                  </a:lnTo>
                  <a:lnTo>
                    <a:pt x="4940" y="10617"/>
                  </a:lnTo>
                  <a:lnTo>
                    <a:pt x="9296" y="10515"/>
                  </a:lnTo>
                  <a:lnTo>
                    <a:pt x="9105" y="5867"/>
                  </a:lnTo>
                  <a:lnTo>
                    <a:pt x="9855" y="2654"/>
                  </a:lnTo>
                  <a:lnTo>
                    <a:pt x="5778" y="0"/>
                  </a:lnTo>
                  <a:close/>
                </a:path>
              </a:pathLst>
            </a:custGeom>
            <a:solidFill>
              <a:srgbClr val="4B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706983" y="6657341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09">
                  <a:moveTo>
                    <a:pt x="1993" y="0"/>
                  </a:moveTo>
                  <a:lnTo>
                    <a:pt x="101" y="3035"/>
                  </a:lnTo>
                  <a:lnTo>
                    <a:pt x="0" y="3327"/>
                  </a:lnTo>
                  <a:lnTo>
                    <a:pt x="7492" y="3695"/>
                  </a:lnTo>
                  <a:lnTo>
                    <a:pt x="7213" y="1892"/>
                  </a:lnTo>
                  <a:lnTo>
                    <a:pt x="4457" y="850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7A7C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707272" y="6660770"/>
              <a:ext cx="8255" cy="1905"/>
            </a:xfrm>
            <a:custGeom>
              <a:avLst/>
              <a:gdLst/>
              <a:ahLst/>
              <a:cxnLst/>
              <a:rect l="l" t="t" r="r" b="b"/>
              <a:pathLst>
                <a:path w="8254" h="1904">
                  <a:moveTo>
                    <a:pt x="0" y="0"/>
                  </a:moveTo>
                  <a:lnTo>
                    <a:pt x="673" y="1041"/>
                  </a:lnTo>
                  <a:lnTo>
                    <a:pt x="6718" y="1612"/>
                  </a:lnTo>
                  <a:lnTo>
                    <a:pt x="7962" y="939"/>
                  </a:lnTo>
                  <a:lnTo>
                    <a:pt x="7759" y="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707556" y="6661900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40">
                  <a:moveTo>
                    <a:pt x="0" y="0"/>
                  </a:moveTo>
                  <a:lnTo>
                    <a:pt x="381" y="2260"/>
                  </a:lnTo>
                  <a:lnTo>
                    <a:pt x="5118" y="2260"/>
                  </a:lnTo>
                  <a:lnTo>
                    <a:pt x="6438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713064" y="6656210"/>
              <a:ext cx="3175" cy="4445"/>
            </a:xfrm>
            <a:custGeom>
              <a:avLst/>
              <a:gdLst/>
              <a:ahLst/>
              <a:cxnLst/>
              <a:rect l="l" t="t" r="r" b="b"/>
              <a:pathLst>
                <a:path w="3175" h="4445">
                  <a:moveTo>
                    <a:pt x="1041" y="0"/>
                  </a:moveTo>
                  <a:lnTo>
                    <a:pt x="0" y="558"/>
                  </a:lnTo>
                  <a:lnTo>
                    <a:pt x="2641" y="4254"/>
                  </a:lnTo>
                  <a:lnTo>
                    <a:pt x="3124" y="3975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713232" y="665801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596" y="0"/>
                  </a:moveTo>
                  <a:lnTo>
                    <a:pt x="177" y="0"/>
                  </a:lnTo>
                  <a:lnTo>
                    <a:pt x="0" y="228"/>
                  </a:lnTo>
                  <a:lnTo>
                    <a:pt x="0" y="812"/>
                  </a:lnTo>
                  <a:lnTo>
                    <a:pt x="177" y="1041"/>
                  </a:lnTo>
                  <a:lnTo>
                    <a:pt x="596" y="1041"/>
                  </a:lnTo>
                  <a:lnTo>
                    <a:pt x="762" y="812"/>
                  </a:lnTo>
                  <a:lnTo>
                    <a:pt x="762" y="508"/>
                  </a:lnTo>
                  <a:lnTo>
                    <a:pt x="762" y="228"/>
                  </a:lnTo>
                  <a:lnTo>
                    <a:pt x="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077331" y="4807334"/>
              <a:ext cx="503555" cy="214629"/>
            </a:xfrm>
            <a:custGeom>
              <a:avLst/>
              <a:gdLst/>
              <a:ahLst/>
              <a:cxnLst/>
              <a:rect l="l" t="t" r="r" b="b"/>
              <a:pathLst>
                <a:path w="503554" h="214629">
                  <a:moveTo>
                    <a:pt x="479844" y="0"/>
                  </a:moveTo>
                  <a:lnTo>
                    <a:pt x="22745" y="47751"/>
                  </a:lnTo>
                  <a:lnTo>
                    <a:pt x="23507" y="62915"/>
                  </a:lnTo>
                  <a:lnTo>
                    <a:pt x="0" y="64427"/>
                  </a:lnTo>
                  <a:lnTo>
                    <a:pt x="1511" y="214515"/>
                  </a:lnTo>
                  <a:lnTo>
                    <a:pt x="456349" y="178130"/>
                  </a:lnTo>
                  <a:lnTo>
                    <a:pt x="479844" y="181927"/>
                  </a:lnTo>
                  <a:lnTo>
                    <a:pt x="491223" y="180416"/>
                  </a:lnTo>
                  <a:lnTo>
                    <a:pt x="491223" y="135686"/>
                  </a:lnTo>
                  <a:lnTo>
                    <a:pt x="501078" y="134175"/>
                  </a:lnTo>
                  <a:lnTo>
                    <a:pt x="503351" y="24244"/>
                  </a:lnTo>
                  <a:lnTo>
                    <a:pt x="480606" y="25768"/>
                  </a:lnTo>
                  <a:lnTo>
                    <a:pt x="479844" y="0"/>
                  </a:lnTo>
                  <a:close/>
                </a:path>
              </a:pathLst>
            </a:custGeom>
            <a:solidFill>
              <a:srgbClr val="A0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077331" y="4826283"/>
              <a:ext cx="459105" cy="195580"/>
            </a:xfrm>
            <a:custGeom>
              <a:avLst/>
              <a:gdLst/>
              <a:ahLst/>
              <a:cxnLst/>
              <a:rect l="l" t="t" r="r" b="b"/>
              <a:pathLst>
                <a:path w="459104" h="195579">
                  <a:moveTo>
                    <a:pt x="458622" y="0"/>
                  </a:moveTo>
                  <a:lnTo>
                    <a:pt x="0" y="45478"/>
                  </a:lnTo>
                  <a:lnTo>
                    <a:pt x="1511" y="195567"/>
                  </a:lnTo>
                  <a:lnTo>
                    <a:pt x="456349" y="159181"/>
                  </a:lnTo>
                  <a:lnTo>
                    <a:pt x="458622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079229" y="4807965"/>
              <a:ext cx="501650" cy="219075"/>
            </a:xfrm>
            <a:custGeom>
              <a:avLst/>
              <a:gdLst/>
              <a:ahLst/>
              <a:cxnLst/>
              <a:rect l="l" t="t" r="r" b="b"/>
              <a:pathLst>
                <a:path w="501650" h="219075">
                  <a:moveTo>
                    <a:pt x="24752" y="213258"/>
                  </a:moveTo>
                  <a:lnTo>
                    <a:pt x="0" y="214274"/>
                  </a:lnTo>
                  <a:lnTo>
                    <a:pt x="0" y="214528"/>
                  </a:lnTo>
                  <a:lnTo>
                    <a:pt x="24638" y="218706"/>
                  </a:lnTo>
                  <a:lnTo>
                    <a:pt x="24752" y="213258"/>
                  </a:lnTo>
                  <a:close/>
                </a:path>
                <a:path w="501650" h="219075">
                  <a:moveTo>
                    <a:pt x="478701" y="181571"/>
                  </a:moveTo>
                  <a:lnTo>
                    <a:pt x="478193" y="25781"/>
                  </a:lnTo>
                  <a:lnTo>
                    <a:pt x="477062" y="28435"/>
                  </a:lnTo>
                  <a:lnTo>
                    <a:pt x="476923" y="181432"/>
                  </a:lnTo>
                  <a:lnTo>
                    <a:pt x="478701" y="181571"/>
                  </a:lnTo>
                  <a:close/>
                </a:path>
                <a:path w="501650" h="219075">
                  <a:moveTo>
                    <a:pt x="479717" y="127"/>
                  </a:moveTo>
                  <a:lnTo>
                    <a:pt x="478574" y="0"/>
                  </a:lnTo>
                  <a:lnTo>
                    <a:pt x="478701" y="24130"/>
                  </a:lnTo>
                  <a:lnTo>
                    <a:pt x="458114" y="17945"/>
                  </a:lnTo>
                  <a:lnTo>
                    <a:pt x="457720" y="19329"/>
                  </a:lnTo>
                  <a:lnTo>
                    <a:pt x="479577" y="25146"/>
                  </a:lnTo>
                  <a:lnTo>
                    <a:pt x="479717" y="127"/>
                  </a:lnTo>
                  <a:close/>
                </a:path>
                <a:path w="501650" h="219075">
                  <a:moveTo>
                    <a:pt x="490461" y="135191"/>
                  </a:moveTo>
                  <a:lnTo>
                    <a:pt x="489445" y="135318"/>
                  </a:lnTo>
                  <a:lnTo>
                    <a:pt x="489191" y="180924"/>
                  </a:lnTo>
                  <a:lnTo>
                    <a:pt x="490461" y="180924"/>
                  </a:lnTo>
                  <a:lnTo>
                    <a:pt x="490461" y="135191"/>
                  </a:lnTo>
                  <a:close/>
                </a:path>
                <a:path w="501650" h="219075">
                  <a:moveTo>
                    <a:pt x="501065" y="22999"/>
                  </a:moveTo>
                  <a:lnTo>
                    <a:pt x="500062" y="23126"/>
                  </a:lnTo>
                  <a:lnTo>
                    <a:pt x="500189" y="134302"/>
                  </a:lnTo>
                  <a:lnTo>
                    <a:pt x="501065" y="134302"/>
                  </a:lnTo>
                  <a:lnTo>
                    <a:pt x="501065" y="229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563372" y="4913334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5" h="12064">
                  <a:moveTo>
                    <a:pt x="8026" y="0"/>
                  </a:moveTo>
                  <a:lnTo>
                    <a:pt x="2311" y="0"/>
                  </a:lnTo>
                  <a:lnTo>
                    <a:pt x="0" y="2628"/>
                  </a:lnTo>
                  <a:lnTo>
                    <a:pt x="0" y="9118"/>
                  </a:lnTo>
                  <a:lnTo>
                    <a:pt x="2311" y="11747"/>
                  </a:lnTo>
                  <a:lnTo>
                    <a:pt x="8026" y="11747"/>
                  </a:lnTo>
                  <a:lnTo>
                    <a:pt x="10363" y="9118"/>
                  </a:lnTo>
                  <a:lnTo>
                    <a:pt x="10363" y="5867"/>
                  </a:lnTo>
                  <a:lnTo>
                    <a:pt x="10363" y="2628"/>
                  </a:lnTo>
                  <a:lnTo>
                    <a:pt x="8026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563747" y="4914480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220" y="2235"/>
                  </a:moveTo>
                  <a:lnTo>
                    <a:pt x="7162" y="0"/>
                  </a:lnTo>
                  <a:lnTo>
                    <a:pt x="2082" y="0"/>
                  </a:lnTo>
                  <a:lnTo>
                    <a:pt x="0" y="2235"/>
                  </a:lnTo>
                  <a:lnTo>
                    <a:pt x="0" y="7734"/>
                  </a:lnTo>
                  <a:lnTo>
                    <a:pt x="2082" y="9982"/>
                  </a:lnTo>
                  <a:lnTo>
                    <a:pt x="7162" y="9982"/>
                  </a:lnTo>
                  <a:lnTo>
                    <a:pt x="9220" y="7734"/>
                  </a:lnTo>
                  <a:lnTo>
                    <a:pt x="9220" y="4991"/>
                  </a:lnTo>
                  <a:lnTo>
                    <a:pt x="9220" y="22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564882" y="491685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73" y="2539"/>
                  </a:moveTo>
                  <a:lnTo>
                    <a:pt x="4673" y="3924"/>
                  </a:lnTo>
                  <a:lnTo>
                    <a:pt x="3632" y="5054"/>
                  </a:lnTo>
                  <a:lnTo>
                    <a:pt x="2336" y="5054"/>
                  </a:lnTo>
                  <a:lnTo>
                    <a:pt x="1054" y="5054"/>
                  </a:lnTo>
                  <a:lnTo>
                    <a:pt x="0" y="3924"/>
                  </a:lnTo>
                  <a:lnTo>
                    <a:pt x="0" y="2539"/>
                  </a:lnTo>
                  <a:lnTo>
                    <a:pt x="0" y="1142"/>
                  </a:lnTo>
                  <a:lnTo>
                    <a:pt x="1054" y="0"/>
                  </a:lnTo>
                  <a:lnTo>
                    <a:pt x="2336" y="0"/>
                  </a:lnTo>
                  <a:lnTo>
                    <a:pt x="3632" y="0"/>
                  </a:lnTo>
                  <a:lnTo>
                    <a:pt x="4673" y="1142"/>
                  </a:lnTo>
                  <a:lnTo>
                    <a:pt x="4673" y="253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563632" y="4844730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5" h="12064">
                  <a:moveTo>
                    <a:pt x="8026" y="0"/>
                  </a:moveTo>
                  <a:lnTo>
                    <a:pt x="2311" y="0"/>
                  </a:lnTo>
                  <a:lnTo>
                    <a:pt x="0" y="2628"/>
                  </a:lnTo>
                  <a:lnTo>
                    <a:pt x="0" y="9105"/>
                  </a:lnTo>
                  <a:lnTo>
                    <a:pt x="2311" y="11747"/>
                  </a:lnTo>
                  <a:lnTo>
                    <a:pt x="8026" y="11747"/>
                  </a:lnTo>
                  <a:lnTo>
                    <a:pt x="10350" y="9105"/>
                  </a:lnTo>
                  <a:lnTo>
                    <a:pt x="10350" y="5867"/>
                  </a:lnTo>
                  <a:lnTo>
                    <a:pt x="10350" y="2628"/>
                  </a:lnTo>
                  <a:lnTo>
                    <a:pt x="8026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563988" y="4845862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232" y="2247"/>
                  </a:moveTo>
                  <a:lnTo>
                    <a:pt x="7175" y="0"/>
                  </a:lnTo>
                  <a:lnTo>
                    <a:pt x="2070" y="0"/>
                  </a:lnTo>
                  <a:lnTo>
                    <a:pt x="0" y="2247"/>
                  </a:lnTo>
                  <a:lnTo>
                    <a:pt x="0" y="7759"/>
                  </a:lnTo>
                  <a:lnTo>
                    <a:pt x="2070" y="9994"/>
                  </a:lnTo>
                  <a:lnTo>
                    <a:pt x="7175" y="9994"/>
                  </a:lnTo>
                  <a:lnTo>
                    <a:pt x="9232" y="7759"/>
                  </a:lnTo>
                  <a:lnTo>
                    <a:pt x="9232" y="5003"/>
                  </a:lnTo>
                  <a:lnTo>
                    <a:pt x="9232" y="22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565142" y="484826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73" y="2527"/>
                  </a:moveTo>
                  <a:lnTo>
                    <a:pt x="4673" y="3924"/>
                  </a:lnTo>
                  <a:lnTo>
                    <a:pt x="3632" y="5054"/>
                  </a:lnTo>
                  <a:lnTo>
                    <a:pt x="2324" y="5054"/>
                  </a:lnTo>
                  <a:lnTo>
                    <a:pt x="1054" y="5054"/>
                  </a:lnTo>
                  <a:lnTo>
                    <a:pt x="0" y="3924"/>
                  </a:lnTo>
                  <a:lnTo>
                    <a:pt x="0" y="2527"/>
                  </a:lnTo>
                  <a:lnTo>
                    <a:pt x="0" y="1143"/>
                  </a:lnTo>
                  <a:lnTo>
                    <a:pt x="1054" y="0"/>
                  </a:lnTo>
                  <a:lnTo>
                    <a:pt x="2324" y="0"/>
                  </a:lnTo>
                  <a:lnTo>
                    <a:pt x="3632" y="0"/>
                  </a:lnTo>
                  <a:lnTo>
                    <a:pt x="4673" y="1143"/>
                  </a:lnTo>
                  <a:lnTo>
                    <a:pt x="4673" y="252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075063" y="4736718"/>
              <a:ext cx="579755" cy="130175"/>
            </a:xfrm>
            <a:custGeom>
              <a:avLst/>
              <a:gdLst/>
              <a:ahLst/>
              <a:cxnLst/>
              <a:rect l="l" t="t" r="r" b="b"/>
              <a:pathLst>
                <a:path w="579754" h="130175">
                  <a:moveTo>
                    <a:pt x="7823" y="50787"/>
                  </a:moveTo>
                  <a:lnTo>
                    <a:pt x="6070" y="48628"/>
                  </a:lnTo>
                  <a:lnTo>
                    <a:pt x="1739" y="48628"/>
                  </a:lnTo>
                  <a:lnTo>
                    <a:pt x="0" y="50787"/>
                  </a:lnTo>
                  <a:lnTo>
                    <a:pt x="0" y="56070"/>
                  </a:lnTo>
                  <a:lnTo>
                    <a:pt x="1739" y="58229"/>
                  </a:lnTo>
                  <a:lnTo>
                    <a:pt x="6070" y="58229"/>
                  </a:lnTo>
                  <a:lnTo>
                    <a:pt x="7823" y="56070"/>
                  </a:lnTo>
                  <a:lnTo>
                    <a:pt x="7823" y="53428"/>
                  </a:lnTo>
                  <a:lnTo>
                    <a:pt x="7823" y="50787"/>
                  </a:lnTo>
                  <a:close/>
                </a:path>
                <a:path w="579754" h="130175">
                  <a:moveTo>
                    <a:pt x="61010" y="126326"/>
                  </a:moveTo>
                  <a:lnTo>
                    <a:pt x="57213" y="123418"/>
                  </a:lnTo>
                  <a:lnTo>
                    <a:pt x="55422" y="121399"/>
                  </a:lnTo>
                  <a:lnTo>
                    <a:pt x="55194" y="121145"/>
                  </a:lnTo>
                  <a:lnTo>
                    <a:pt x="51536" y="123799"/>
                  </a:lnTo>
                  <a:lnTo>
                    <a:pt x="55333" y="121399"/>
                  </a:lnTo>
                  <a:lnTo>
                    <a:pt x="48260" y="126453"/>
                  </a:lnTo>
                  <a:lnTo>
                    <a:pt x="51536" y="129997"/>
                  </a:lnTo>
                  <a:lnTo>
                    <a:pt x="58229" y="129362"/>
                  </a:lnTo>
                  <a:lnTo>
                    <a:pt x="61010" y="126326"/>
                  </a:lnTo>
                  <a:close/>
                </a:path>
                <a:path w="579754" h="130175">
                  <a:moveTo>
                    <a:pt x="121272" y="38481"/>
                  </a:moveTo>
                  <a:lnTo>
                    <a:pt x="119392" y="36499"/>
                  </a:lnTo>
                  <a:lnTo>
                    <a:pt x="114795" y="36499"/>
                  </a:lnTo>
                  <a:lnTo>
                    <a:pt x="112941" y="38481"/>
                  </a:lnTo>
                  <a:lnTo>
                    <a:pt x="112941" y="43370"/>
                  </a:lnTo>
                  <a:lnTo>
                    <a:pt x="114795" y="45351"/>
                  </a:lnTo>
                  <a:lnTo>
                    <a:pt x="119392" y="45351"/>
                  </a:lnTo>
                  <a:lnTo>
                    <a:pt x="121272" y="43370"/>
                  </a:lnTo>
                  <a:lnTo>
                    <a:pt x="121272" y="40932"/>
                  </a:lnTo>
                  <a:lnTo>
                    <a:pt x="121272" y="38481"/>
                  </a:lnTo>
                  <a:close/>
                </a:path>
                <a:path w="579754" h="130175">
                  <a:moveTo>
                    <a:pt x="156019" y="116344"/>
                  </a:moveTo>
                  <a:lnTo>
                    <a:pt x="152996" y="113817"/>
                  </a:lnTo>
                  <a:lnTo>
                    <a:pt x="149821" y="111391"/>
                  </a:lnTo>
                  <a:lnTo>
                    <a:pt x="146799" y="113322"/>
                  </a:lnTo>
                  <a:lnTo>
                    <a:pt x="142887" y="116992"/>
                  </a:lnTo>
                  <a:lnTo>
                    <a:pt x="146431" y="120523"/>
                  </a:lnTo>
                  <a:lnTo>
                    <a:pt x="152869" y="119888"/>
                  </a:lnTo>
                  <a:lnTo>
                    <a:pt x="154254" y="118745"/>
                  </a:lnTo>
                  <a:lnTo>
                    <a:pt x="156019" y="116344"/>
                  </a:lnTo>
                  <a:close/>
                </a:path>
                <a:path w="579754" h="130175">
                  <a:moveTo>
                    <a:pt x="253682" y="108254"/>
                  </a:moveTo>
                  <a:lnTo>
                    <a:pt x="250901" y="104216"/>
                  </a:lnTo>
                  <a:lnTo>
                    <a:pt x="247738" y="100558"/>
                  </a:lnTo>
                  <a:lnTo>
                    <a:pt x="243573" y="104470"/>
                  </a:lnTo>
                  <a:lnTo>
                    <a:pt x="241185" y="108140"/>
                  </a:lnTo>
                  <a:lnTo>
                    <a:pt x="244208" y="110667"/>
                  </a:lnTo>
                  <a:lnTo>
                    <a:pt x="250647" y="110032"/>
                  </a:lnTo>
                  <a:lnTo>
                    <a:pt x="253682" y="108254"/>
                  </a:lnTo>
                  <a:close/>
                </a:path>
                <a:path w="579754" h="130175">
                  <a:moveTo>
                    <a:pt x="354622" y="97155"/>
                  </a:moveTo>
                  <a:lnTo>
                    <a:pt x="351459" y="93357"/>
                  </a:lnTo>
                  <a:lnTo>
                    <a:pt x="349326" y="90830"/>
                  </a:lnTo>
                  <a:lnTo>
                    <a:pt x="345528" y="91960"/>
                  </a:lnTo>
                  <a:lnTo>
                    <a:pt x="339852" y="96393"/>
                  </a:lnTo>
                  <a:lnTo>
                    <a:pt x="344144" y="100431"/>
                  </a:lnTo>
                  <a:lnTo>
                    <a:pt x="351459" y="99428"/>
                  </a:lnTo>
                  <a:lnTo>
                    <a:pt x="354622" y="97155"/>
                  </a:lnTo>
                  <a:close/>
                </a:path>
                <a:path w="579754" h="130175">
                  <a:moveTo>
                    <a:pt x="457606" y="85902"/>
                  </a:moveTo>
                  <a:lnTo>
                    <a:pt x="455333" y="82499"/>
                  </a:lnTo>
                  <a:lnTo>
                    <a:pt x="451408" y="78828"/>
                  </a:lnTo>
                  <a:lnTo>
                    <a:pt x="448500" y="81864"/>
                  </a:lnTo>
                  <a:lnTo>
                    <a:pt x="444080" y="85280"/>
                  </a:lnTo>
                  <a:lnTo>
                    <a:pt x="447624" y="89573"/>
                  </a:lnTo>
                  <a:lnTo>
                    <a:pt x="455460" y="88557"/>
                  </a:lnTo>
                  <a:lnTo>
                    <a:pt x="457606" y="85902"/>
                  </a:lnTo>
                  <a:close/>
                </a:path>
                <a:path w="579754" h="130175">
                  <a:moveTo>
                    <a:pt x="578764" y="61455"/>
                  </a:moveTo>
                  <a:lnTo>
                    <a:pt x="576554" y="59245"/>
                  </a:lnTo>
                  <a:lnTo>
                    <a:pt x="571106" y="59245"/>
                  </a:lnTo>
                  <a:lnTo>
                    <a:pt x="568921" y="61455"/>
                  </a:lnTo>
                  <a:lnTo>
                    <a:pt x="568921" y="66890"/>
                  </a:lnTo>
                  <a:lnTo>
                    <a:pt x="571106" y="69100"/>
                  </a:lnTo>
                  <a:lnTo>
                    <a:pt x="576554" y="69100"/>
                  </a:lnTo>
                  <a:lnTo>
                    <a:pt x="578764" y="66890"/>
                  </a:lnTo>
                  <a:lnTo>
                    <a:pt x="578764" y="64173"/>
                  </a:lnTo>
                  <a:lnTo>
                    <a:pt x="578764" y="61455"/>
                  </a:lnTo>
                  <a:close/>
                </a:path>
                <a:path w="579754" h="130175">
                  <a:moveTo>
                    <a:pt x="579653" y="2209"/>
                  </a:moveTo>
                  <a:lnTo>
                    <a:pt x="577430" y="0"/>
                  </a:lnTo>
                  <a:lnTo>
                    <a:pt x="571995" y="0"/>
                  </a:lnTo>
                  <a:lnTo>
                    <a:pt x="569785" y="2209"/>
                  </a:lnTo>
                  <a:lnTo>
                    <a:pt x="569785" y="7632"/>
                  </a:lnTo>
                  <a:lnTo>
                    <a:pt x="571995" y="9855"/>
                  </a:lnTo>
                  <a:lnTo>
                    <a:pt x="577430" y="9855"/>
                  </a:lnTo>
                  <a:lnTo>
                    <a:pt x="579653" y="7632"/>
                  </a:lnTo>
                  <a:lnTo>
                    <a:pt x="579653" y="4927"/>
                  </a:lnTo>
                  <a:lnTo>
                    <a:pt x="579653" y="22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075315" y="6125071"/>
              <a:ext cx="495934" cy="230504"/>
            </a:xfrm>
            <a:custGeom>
              <a:avLst/>
              <a:gdLst/>
              <a:ahLst/>
              <a:cxnLst/>
              <a:rect l="l" t="t" r="r" b="b"/>
              <a:pathLst>
                <a:path w="495935" h="230504">
                  <a:moveTo>
                    <a:pt x="26784" y="0"/>
                  </a:moveTo>
                  <a:lnTo>
                    <a:pt x="27800" y="18707"/>
                  </a:lnTo>
                  <a:lnTo>
                    <a:pt x="1524" y="28295"/>
                  </a:lnTo>
                  <a:lnTo>
                    <a:pt x="0" y="177888"/>
                  </a:lnTo>
                  <a:lnTo>
                    <a:pt x="449275" y="229933"/>
                  </a:lnTo>
                  <a:lnTo>
                    <a:pt x="471512" y="220840"/>
                  </a:lnTo>
                  <a:lnTo>
                    <a:pt x="483133" y="221348"/>
                  </a:lnTo>
                  <a:lnTo>
                    <a:pt x="483133" y="176364"/>
                  </a:lnTo>
                  <a:lnTo>
                    <a:pt x="493229" y="176364"/>
                  </a:lnTo>
                  <a:lnTo>
                    <a:pt x="495769" y="65697"/>
                  </a:lnTo>
                  <a:lnTo>
                    <a:pt x="474535" y="62661"/>
                  </a:lnTo>
                  <a:lnTo>
                    <a:pt x="474535" y="37909"/>
                  </a:lnTo>
                  <a:lnTo>
                    <a:pt x="26784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076840" y="6143778"/>
              <a:ext cx="470534" cy="51435"/>
            </a:xfrm>
            <a:custGeom>
              <a:avLst/>
              <a:gdLst/>
              <a:ahLst/>
              <a:cxnLst/>
              <a:rect l="l" t="t" r="r" b="b"/>
              <a:pathLst>
                <a:path w="470535" h="51435">
                  <a:moveTo>
                    <a:pt x="26276" y="0"/>
                  </a:moveTo>
                  <a:lnTo>
                    <a:pt x="0" y="9588"/>
                  </a:lnTo>
                  <a:lnTo>
                    <a:pt x="448754" y="51041"/>
                  </a:lnTo>
                  <a:lnTo>
                    <a:pt x="469988" y="41948"/>
                  </a:lnTo>
                  <a:lnTo>
                    <a:pt x="26276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096538" y="6306491"/>
              <a:ext cx="455930" cy="55244"/>
            </a:xfrm>
            <a:custGeom>
              <a:avLst/>
              <a:gdLst/>
              <a:ahLst/>
              <a:cxnLst/>
              <a:rect l="l" t="t" r="r" b="b"/>
              <a:pathLst>
                <a:path w="455929" h="55245">
                  <a:moveTo>
                    <a:pt x="0" y="0"/>
                  </a:moveTo>
                  <a:lnTo>
                    <a:pt x="495" y="7073"/>
                  </a:lnTo>
                  <a:lnTo>
                    <a:pt x="454317" y="55092"/>
                  </a:lnTo>
                  <a:lnTo>
                    <a:pt x="455841" y="38912"/>
                  </a:lnTo>
                  <a:lnTo>
                    <a:pt x="450291" y="39420"/>
                  </a:lnTo>
                  <a:lnTo>
                    <a:pt x="427532" y="500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534693" y="6345911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128" y="0"/>
                  </a:moveTo>
                  <a:lnTo>
                    <a:pt x="0" y="6578"/>
                  </a:lnTo>
                  <a:lnTo>
                    <a:pt x="12128" y="8102"/>
                  </a:lnTo>
                  <a:lnTo>
                    <a:pt x="121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541260" y="6187733"/>
              <a:ext cx="8890" cy="160020"/>
            </a:xfrm>
            <a:custGeom>
              <a:avLst/>
              <a:gdLst/>
              <a:ahLst/>
              <a:cxnLst/>
              <a:rect l="l" t="t" r="r" b="b"/>
              <a:pathLst>
                <a:path w="8889" h="160020">
                  <a:moveTo>
                    <a:pt x="8585" y="0"/>
                  </a:moveTo>
                  <a:lnTo>
                    <a:pt x="0" y="4038"/>
                  </a:lnTo>
                  <a:lnTo>
                    <a:pt x="0" y="159702"/>
                  </a:lnTo>
                  <a:lnTo>
                    <a:pt x="5562" y="158178"/>
                  </a:lnTo>
                  <a:lnTo>
                    <a:pt x="8585" y="0"/>
                  </a:lnTo>
                  <a:close/>
                </a:path>
              </a:pathLst>
            </a:custGeom>
            <a:solidFill>
              <a:srgbClr val="2727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527793" y="6162916"/>
              <a:ext cx="31115" cy="183515"/>
            </a:xfrm>
            <a:custGeom>
              <a:avLst/>
              <a:gdLst/>
              <a:ahLst/>
              <a:cxnLst/>
              <a:rect l="l" t="t" r="r" b="b"/>
              <a:pathLst>
                <a:path w="31114" h="183514">
                  <a:moveTo>
                    <a:pt x="22745" y="0"/>
                  </a:moveTo>
                  <a:lnTo>
                    <a:pt x="21615" y="952"/>
                  </a:lnTo>
                  <a:lnTo>
                    <a:pt x="21615" y="23888"/>
                  </a:lnTo>
                  <a:lnTo>
                    <a:pt x="381" y="32219"/>
                  </a:lnTo>
                  <a:lnTo>
                    <a:pt x="0" y="33362"/>
                  </a:lnTo>
                  <a:lnTo>
                    <a:pt x="952" y="33934"/>
                  </a:lnTo>
                  <a:lnTo>
                    <a:pt x="22555" y="24460"/>
                  </a:lnTo>
                  <a:lnTo>
                    <a:pt x="22745" y="0"/>
                  </a:lnTo>
                  <a:close/>
                </a:path>
                <a:path w="31114" h="183514">
                  <a:moveTo>
                    <a:pt x="31076" y="138163"/>
                  </a:moveTo>
                  <a:lnTo>
                    <a:pt x="30645" y="138531"/>
                  </a:lnTo>
                  <a:lnTo>
                    <a:pt x="29946" y="183261"/>
                  </a:lnTo>
                  <a:lnTo>
                    <a:pt x="30645" y="183515"/>
                  </a:lnTo>
                  <a:lnTo>
                    <a:pt x="31076" y="1381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553955" y="6271108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7353" y="0"/>
                  </a:moveTo>
                  <a:lnTo>
                    <a:pt x="2120" y="0"/>
                  </a:lnTo>
                  <a:lnTo>
                    <a:pt x="0" y="2603"/>
                  </a:lnTo>
                  <a:lnTo>
                    <a:pt x="0" y="8978"/>
                  </a:lnTo>
                  <a:lnTo>
                    <a:pt x="2120" y="11569"/>
                  </a:lnTo>
                  <a:lnTo>
                    <a:pt x="7353" y="11569"/>
                  </a:lnTo>
                  <a:lnTo>
                    <a:pt x="9474" y="8978"/>
                  </a:lnTo>
                  <a:lnTo>
                    <a:pt x="9474" y="5778"/>
                  </a:lnTo>
                  <a:lnTo>
                    <a:pt x="9474" y="2603"/>
                  </a:lnTo>
                  <a:lnTo>
                    <a:pt x="7353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553952" y="6272264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629" y="0"/>
                  </a:moveTo>
                  <a:lnTo>
                    <a:pt x="1905" y="0"/>
                  </a:lnTo>
                  <a:lnTo>
                    <a:pt x="0" y="2082"/>
                  </a:lnTo>
                  <a:lnTo>
                    <a:pt x="0" y="7200"/>
                  </a:lnTo>
                  <a:lnTo>
                    <a:pt x="1905" y="9296"/>
                  </a:lnTo>
                  <a:lnTo>
                    <a:pt x="6629" y="9296"/>
                  </a:lnTo>
                  <a:lnTo>
                    <a:pt x="8534" y="7200"/>
                  </a:lnTo>
                  <a:lnTo>
                    <a:pt x="8534" y="4622"/>
                  </a:lnTo>
                  <a:lnTo>
                    <a:pt x="8534" y="2082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555281" y="6274715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5" h="5714">
                  <a:moveTo>
                    <a:pt x="3225" y="0"/>
                  </a:moveTo>
                  <a:lnTo>
                    <a:pt x="2654" y="762"/>
                  </a:lnTo>
                  <a:lnTo>
                    <a:pt x="3225" y="1714"/>
                  </a:lnTo>
                  <a:lnTo>
                    <a:pt x="0" y="4559"/>
                  </a:lnTo>
                  <a:lnTo>
                    <a:pt x="952" y="5130"/>
                  </a:lnTo>
                  <a:lnTo>
                    <a:pt x="4356" y="1536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5353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557111" y="62770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25" y="0"/>
                  </a:moveTo>
                  <a:lnTo>
                    <a:pt x="546" y="139"/>
                  </a:lnTo>
                  <a:lnTo>
                    <a:pt x="317" y="419"/>
                  </a:lnTo>
                  <a:lnTo>
                    <a:pt x="88" y="723"/>
                  </a:lnTo>
                  <a:lnTo>
                    <a:pt x="0" y="1041"/>
                  </a:lnTo>
                  <a:lnTo>
                    <a:pt x="254" y="1219"/>
                  </a:lnTo>
                  <a:lnTo>
                    <a:pt x="533" y="1079"/>
                  </a:lnTo>
                  <a:lnTo>
                    <a:pt x="762" y="800"/>
                  </a:lnTo>
                  <a:lnTo>
                    <a:pt x="990" y="495"/>
                  </a:lnTo>
                  <a:lnTo>
                    <a:pt x="1066" y="177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554910" y="6202706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7353" y="0"/>
                  </a:moveTo>
                  <a:lnTo>
                    <a:pt x="2108" y="0"/>
                  </a:lnTo>
                  <a:lnTo>
                    <a:pt x="0" y="2590"/>
                  </a:lnTo>
                  <a:lnTo>
                    <a:pt x="0" y="8978"/>
                  </a:lnTo>
                  <a:lnTo>
                    <a:pt x="2108" y="11569"/>
                  </a:lnTo>
                  <a:lnTo>
                    <a:pt x="7353" y="11569"/>
                  </a:lnTo>
                  <a:lnTo>
                    <a:pt x="9474" y="8978"/>
                  </a:lnTo>
                  <a:lnTo>
                    <a:pt x="9474" y="5778"/>
                  </a:lnTo>
                  <a:lnTo>
                    <a:pt x="9474" y="2590"/>
                  </a:lnTo>
                  <a:lnTo>
                    <a:pt x="7353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554907" y="6203849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616" y="0"/>
                  </a:moveTo>
                  <a:lnTo>
                    <a:pt x="1917" y="0"/>
                  </a:lnTo>
                  <a:lnTo>
                    <a:pt x="0" y="2082"/>
                  </a:lnTo>
                  <a:lnTo>
                    <a:pt x="0" y="7213"/>
                  </a:lnTo>
                  <a:lnTo>
                    <a:pt x="1917" y="9271"/>
                  </a:lnTo>
                  <a:lnTo>
                    <a:pt x="6616" y="9271"/>
                  </a:lnTo>
                  <a:lnTo>
                    <a:pt x="8521" y="7213"/>
                  </a:lnTo>
                  <a:lnTo>
                    <a:pt x="8521" y="4635"/>
                  </a:lnTo>
                  <a:lnTo>
                    <a:pt x="8521" y="2082"/>
                  </a:lnTo>
                  <a:lnTo>
                    <a:pt x="66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556236" y="6206313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5" h="5714">
                  <a:moveTo>
                    <a:pt x="3213" y="0"/>
                  </a:moveTo>
                  <a:lnTo>
                    <a:pt x="2641" y="749"/>
                  </a:lnTo>
                  <a:lnTo>
                    <a:pt x="3213" y="1714"/>
                  </a:lnTo>
                  <a:lnTo>
                    <a:pt x="0" y="4546"/>
                  </a:lnTo>
                  <a:lnTo>
                    <a:pt x="939" y="5118"/>
                  </a:lnTo>
                  <a:lnTo>
                    <a:pt x="4356" y="1511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5353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558066" y="620862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25" y="0"/>
                  </a:moveTo>
                  <a:lnTo>
                    <a:pt x="533" y="152"/>
                  </a:lnTo>
                  <a:lnTo>
                    <a:pt x="317" y="444"/>
                  </a:lnTo>
                  <a:lnTo>
                    <a:pt x="76" y="736"/>
                  </a:lnTo>
                  <a:lnTo>
                    <a:pt x="0" y="1041"/>
                  </a:lnTo>
                  <a:lnTo>
                    <a:pt x="254" y="1231"/>
                  </a:lnTo>
                  <a:lnTo>
                    <a:pt x="520" y="1079"/>
                  </a:lnTo>
                  <a:lnTo>
                    <a:pt x="749" y="812"/>
                  </a:lnTo>
                  <a:lnTo>
                    <a:pt x="990" y="508"/>
                  </a:lnTo>
                  <a:lnTo>
                    <a:pt x="1066" y="190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513969" y="6166613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7353" y="0"/>
                  </a:moveTo>
                  <a:lnTo>
                    <a:pt x="2120" y="0"/>
                  </a:lnTo>
                  <a:lnTo>
                    <a:pt x="0" y="2578"/>
                  </a:lnTo>
                  <a:lnTo>
                    <a:pt x="0" y="8966"/>
                  </a:lnTo>
                  <a:lnTo>
                    <a:pt x="2120" y="11544"/>
                  </a:lnTo>
                  <a:lnTo>
                    <a:pt x="7353" y="11544"/>
                  </a:lnTo>
                  <a:lnTo>
                    <a:pt x="9486" y="8966"/>
                  </a:lnTo>
                  <a:lnTo>
                    <a:pt x="9486" y="5778"/>
                  </a:lnTo>
                  <a:lnTo>
                    <a:pt x="9486" y="2578"/>
                  </a:lnTo>
                  <a:lnTo>
                    <a:pt x="7353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513966" y="6167743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629" y="0"/>
                  </a:moveTo>
                  <a:lnTo>
                    <a:pt x="1917" y="0"/>
                  </a:lnTo>
                  <a:lnTo>
                    <a:pt x="0" y="2082"/>
                  </a:lnTo>
                  <a:lnTo>
                    <a:pt x="0" y="7213"/>
                  </a:lnTo>
                  <a:lnTo>
                    <a:pt x="1917" y="9283"/>
                  </a:lnTo>
                  <a:lnTo>
                    <a:pt x="6629" y="9283"/>
                  </a:lnTo>
                  <a:lnTo>
                    <a:pt x="8534" y="7213"/>
                  </a:lnTo>
                  <a:lnTo>
                    <a:pt x="8534" y="4648"/>
                  </a:lnTo>
                  <a:lnTo>
                    <a:pt x="8534" y="2082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515295" y="6170194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5" h="5714">
                  <a:moveTo>
                    <a:pt x="3225" y="0"/>
                  </a:moveTo>
                  <a:lnTo>
                    <a:pt x="2654" y="774"/>
                  </a:lnTo>
                  <a:lnTo>
                    <a:pt x="3225" y="1714"/>
                  </a:lnTo>
                  <a:lnTo>
                    <a:pt x="0" y="4559"/>
                  </a:lnTo>
                  <a:lnTo>
                    <a:pt x="952" y="5130"/>
                  </a:lnTo>
                  <a:lnTo>
                    <a:pt x="4368" y="1523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5353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517126" y="61725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25" y="0"/>
                  </a:moveTo>
                  <a:lnTo>
                    <a:pt x="533" y="139"/>
                  </a:lnTo>
                  <a:lnTo>
                    <a:pt x="317" y="444"/>
                  </a:lnTo>
                  <a:lnTo>
                    <a:pt x="76" y="723"/>
                  </a:lnTo>
                  <a:lnTo>
                    <a:pt x="0" y="1041"/>
                  </a:lnTo>
                  <a:lnTo>
                    <a:pt x="254" y="1219"/>
                  </a:lnTo>
                  <a:lnTo>
                    <a:pt x="533" y="1079"/>
                  </a:lnTo>
                  <a:lnTo>
                    <a:pt x="762" y="787"/>
                  </a:lnTo>
                  <a:lnTo>
                    <a:pt x="977" y="508"/>
                  </a:lnTo>
                  <a:lnTo>
                    <a:pt x="1066" y="177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411923" y="6157228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7353" y="0"/>
                  </a:moveTo>
                  <a:lnTo>
                    <a:pt x="2108" y="0"/>
                  </a:lnTo>
                  <a:lnTo>
                    <a:pt x="0" y="2590"/>
                  </a:lnTo>
                  <a:lnTo>
                    <a:pt x="0" y="8978"/>
                  </a:lnTo>
                  <a:lnTo>
                    <a:pt x="2108" y="11557"/>
                  </a:lnTo>
                  <a:lnTo>
                    <a:pt x="7353" y="11557"/>
                  </a:lnTo>
                  <a:lnTo>
                    <a:pt x="9461" y="8978"/>
                  </a:lnTo>
                  <a:lnTo>
                    <a:pt x="9461" y="5791"/>
                  </a:lnTo>
                  <a:lnTo>
                    <a:pt x="9461" y="2590"/>
                  </a:lnTo>
                  <a:lnTo>
                    <a:pt x="7353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411921" y="6158358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629" y="0"/>
                  </a:moveTo>
                  <a:lnTo>
                    <a:pt x="1905" y="0"/>
                  </a:lnTo>
                  <a:lnTo>
                    <a:pt x="0" y="2082"/>
                  </a:lnTo>
                  <a:lnTo>
                    <a:pt x="0" y="7213"/>
                  </a:lnTo>
                  <a:lnTo>
                    <a:pt x="1905" y="9296"/>
                  </a:lnTo>
                  <a:lnTo>
                    <a:pt x="6629" y="9296"/>
                  </a:lnTo>
                  <a:lnTo>
                    <a:pt x="8534" y="7213"/>
                  </a:lnTo>
                  <a:lnTo>
                    <a:pt x="8534" y="4660"/>
                  </a:lnTo>
                  <a:lnTo>
                    <a:pt x="8534" y="2082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413249" y="6160822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5" h="5714">
                  <a:moveTo>
                    <a:pt x="3213" y="0"/>
                  </a:moveTo>
                  <a:lnTo>
                    <a:pt x="2654" y="749"/>
                  </a:lnTo>
                  <a:lnTo>
                    <a:pt x="3213" y="1701"/>
                  </a:lnTo>
                  <a:lnTo>
                    <a:pt x="0" y="4546"/>
                  </a:lnTo>
                  <a:lnTo>
                    <a:pt x="939" y="5118"/>
                  </a:lnTo>
                  <a:lnTo>
                    <a:pt x="4356" y="1524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5353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415066" y="61631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38" y="0"/>
                  </a:moveTo>
                  <a:lnTo>
                    <a:pt x="558" y="152"/>
                  </a:lnTo>
                  <a:lnTo>
                    <a:pt x="330" y="444"/>
                  </a:lnTo>
                  <a:lnTo>
                    <a:pt x="88" y="723"/>
                  </a:lnTo>
                  <a:lnTo>
                    <a:pt x="0" y="1041"/>
                  </a:lnTo>
                  <a:lnTo>
                    <a:pt x="254" y="1231"/>
                  </a:lnTo>
                  <a:lnTo>
                    <a:pt x="533" y="1079"/>
                  </a:lnTo>
                  <a:lnTo>
                    <a:pt x="762" y="800"/>
                  </a:lnTo>
                  <a:lnTo>
                    <a:pt x="1003" y="495"/>
                  </a:lnTo>
                  <a:lnTo>
                    <a:pt x="1079" y="190"/>
                  </a:lnTo>
                  <a:lnTo>
                    <a:pt x="8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313188" y="6148033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7353" y="0"/>
                  </a:moveTo>
                  <a:lnTo>
                    <a:pt x="2108" y="0"/>
                  </a:lnTo>
                  <a:lnTo>
                    <a:pt x="0" y="2578"/>
                  </a:lnTo>
                  <a:lnTo>
                    <a:pt x="0" y="8966"/>
                  </a:lnTo>
                  <a:lnTo>
                    <a:pt x="2108" y="11556"/>
                  </a:lnTo>
                  <a:lnTo>
                    <a:pt x="7353" y="11556"/>
                  </a:lnTo>
                  <a:lnTo>
                    <a:pt x="9474" y="8966"/>
                  </a:lnTo>
                  <a:lnTo>
                    <a:pt x="9474" y="5778"/>
                  </a:lnTo>
                  <a:lnTo>
                    <a:pt x="9474" y="2578"/>
                  </a:lnTo>
                  <a:lnTo>
                    <a:pt x="7353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313186" y="6149176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616" y="0"/>
                  </a:moveTo>
                  <a:lnTo>
                    <a:pt x="1904" y="0"/>
                  </a:lnTo>
                  <a:lnTo>
                    <a:pt x="0" y="2070"/>
                  </a:lnTo>
                  <a:lnTo>
                    <a:pt x="0" y="7200"/>
                  </a:lnTo>
                  <a:lnTo>
                    <a:pt x="1904" y="9271"/>
                  </a:lnTo>
                  <a:lnTo>
                    <a:pt x="6616" y="9271"/>
                  </a:lnTo>
                  <a:lnTo>
                    <a:pt x="8521" y="7200"/>
                  </a:lnTo>
                  <a:lnTo>
                    <a:pt x="8521" y="4635"/>
                  </a:lnTo>
                  <a:lnTo>
                    <a:pt x="8521" y="2070"/>
                  </a:lnTo>
                  <a:lnTo>
                    <a:pt x="66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314501" y="6151627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5" h="5714">
                  <a:moveTo>
                    <a:pt x="3225" y="0"/>
                  </a:moveTo>
                  <a:lnTo>
                    <a:pt x="2654" y="774"/>
                  </a:lnTo>
                  <a:lnTo>
                    <a:pt x="3225" y="1714"/>
                  </a:lnTo>
                  <a:lnTo>
                    <a:pt x="0" y="4559"/>
                  </a:lnTo>
                  <a:lnTo>
                    <a:pt x="952" y="5130"/>
                  </a:lnTo>
                  <a:lnTo>
                    <a:pt x="4368" y="1523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5353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316331" y="615395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38" y="0"/>
                  </a:moveTo>
                  <a:lnTo>
                    <a:pt x="546" y="152"/>
                  </a:lnTo>
                  <a:lnTo>
                    <a:pt x="330" y="444"/>
                  </a:lnTo>
                  <a:lnTo>
                    <a:pt x="88" y="736"/>
                  </a:lnTo>
                  <a:lnTo>
                    <a:pt x="0" y="1041"/>
                  </a:lnTo>
                  <a:lnTo>
                    <a:pt x="126" y="1143"/>
                  </a:lnTo>
                  <a:lnTo>
                    <a:pt x="533" y="1092"/>
                  </a:lnTo>
                  <a:lnTo>
                    <a:pt x="774" y="787"/>
                  </a:lnTo>
                  <a:lnTo>
                    <a:pt x="990" y="520"/>
                  </a:lnTo>
                  <a:lnTo>
                    <a:pt x="1066" y="190"/>
                  </a:lnTo>
                  <a:lnTo>
                    <a:pt x="8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217566" y="6139701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7366" y="0"/>
                  </a:moveTo>
                  <a:lnTo>
                    <a:pt x="2133" y="0"/>
                  </a:lnTo>
                  <a:lnTo>
                    <a:pt x="0" y="2578"/>
                  </a:lnTo>
                  <a:lnTo>
                    <a:pt x="0" y="8966"/>
                  </a:lnTo>
                  <a:lnTo>
                    <a:pt x="2133" y="11556"/>
                  </a:lnTo>
                  <a:lnTo>
                    <a:pt x="7366" y="11556"/>
                  </a:lnTo>
                  <a:lnTo>
                    <a:pt x="9486" y="8966"/>
                  </a:lnTo>
                  <a:lnTo>
                    <a:pt x="9486" y="5778"/>
                  </a:lnTo>
                  <a:lnTo>
                    <a:pt x="9486" y="2578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217564" y="6140832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629" y="0"/>
                  </a:moveTo>
                  <a:lnTo>
                    <a:pt x="1904" y="0"/>
                  </a:lnTo>
                  <a:lnTo>
                    <a:pt x="0" y="2082"/>
                  </a:lnTo>
                  <a:lnTo>
                    <a:pt x="0" y="7200"/>
                  </a:lnTo>
                  <a:lnTo>
                    <a:pt x="1904" y="9283"/>
                  </a:lnTo>
                  <a:lnTo>
                    <a:pt x="6629" y="9283"/>
                  </a:lnTo>
                  <a:lnTo>
                    <a:pt x="8534" y="7200"/>
                  </a:lnTo>
                  <a:lnTo>
                    <a:pt x="8534" y="4648"/>
                  </a:lnTo>
                  <a:lnTo>
                    <a:pt x="8534" y="2082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218905" y="6143296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4" h="5714">
                  <a:moveTo>
                    <a:pt x="3213" y="0"/>
                  </a:moveTo>
                  <a:lnTo>
                    <a:pt x="2641" y="749"/>
                  </a:lnTo>
                  <a:lnTo>
                    <a:pt x="3213" y="1714"/>
                  </a:lnTo>
                  <a:lnTo>
                    <a:pt x="0" y="4533"/>
                  </a:lnTo>
                  <a:lnTo>
                    <a:pt x="939" y="5105"/>
                  </a:lnTo>
                  <a:lnTo>
                    <a:pt x="4356" y="1524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5353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220735" y="614560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825" y="0"/>
                  </a:moveTo>
                  <a:lnTo>
                    <a:pt x="533" y="165"/>
                  </a:lnTo>
                  <a:lnTo>
                    <a:pt x="317" y="457"/>
                  </a:lnTo>
                  <a:lnTo>
                    <a:pt x="76" y="736"/>
                  </a:lnTo>
                  <a:lnTo>
                    <a:pt x="0" y="1041"/>
                  </a:lnTo>
                  <a:lnTo>
                    <a:pt x="254" y="1244"/>
                  </a:lnTo>
                  <a:lnTo>
                    <a:pt x="520" y="1092"/>
                  </a:lnTo>
                  <a:lnTo>
                    <a:pt x="762" y="800"/>
                  </a:lnTo>
                  <a:lnTo>
                    <a:pt x="977" y="507"/>
                  </a:lnTo>
                  <a:lnTo>
                    <a:pt x="1054" y="203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124523" y="6131078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7353" y="0"/>
                  </a:moveTo>
                  <a:lnTo>
                    <a:pt x="2120" y="0"/>
                  </a:lnTo>
                  <a:lnTo>
                    <a:pt x="0" y="2578"/>
                  </a:lnTo>
                  <a:lnTo>
                    <a:pt x="0" y="8966"/>
                  </a:lnTo>
                  <a:lnTo>
                    <a:pt x="2120" y="11544"/>
                  </a:lnTo>
                  <a:lnTo>
                    <a:pt x="7353" y="11544"/>
                  </a:lnTo>
                  <a:lnTo>
                    <a:pt x="9474" y="8966"/>
                  </a:lnTo>
                  <a:lnTo>
                    <a:pt x="9474" y="5778"/>
                  </a:lnTo>
                  <a:lnTo>
                    <a:pt x="9474" y="2578"/>
                  </a:lnTo>
                  <a:lnTo>
                    <a:pt x="7353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124521" y="6132209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629" y="0"/>
                  </a:moveTo>
                  <a:lnTo>
                    <a:pt x="1892" y="0"/>
                  </a:lnTo>
                  <a:lnTo>
                    <a:pt x="0" y="2082"/>
                  </a:lnTo>
                  <a:lnTo>
                    <a:pt x="0" y="7213"/>
                  </a:lnTo>
                  <a:lnTo>
                    <a:pt x="1892" y="9283"/>
                  </a:lnTo>
                  <a:lnTo>
                    <a:pt x="6629" y="9283"/>
                  </a:lnTo>
                  <a:lnTo>
                    <a:pt x="8534" y="7213"/>
                  </a:lnTo>
                  <a:lnTo>
                    <a:pt x="8534" y="4648"/>
                  </a:lnTo>
                  <a:lnTo>
                    <a:pt x="8534" y="2082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125849" y="6134672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4" h="5714">
                  <a:moveTo>
                    <a:pt x="3225" y="0"/>
                  </a:moveTo>
                  <a:lnTo>
                    <a:pt x="2654" y="774"/>
                  </a:lnTo>
                  <a:lnTo>
                    <a:pt x="3225" y="1701"/>
                  </a:lnTo>
                  <a:lnTo>
                    <a:pt x="0" y="4559"/>
                  </a:lnTo>
                  <a:lnTo>
                    <a:pt x="939" y="5118"/>
                  </a:lnTo>
                  <a:lnTo>
                    <a:pt x="4356" y="1511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5353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127679" y="61369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825" y="0"/>
                  </a:moveTo>
                  <a:lnTo>
                    <a:pt x="546" y="139"/>
                  </a:lnTo>
                  <a:lnTo>
                    <a:pt x="317" y="444"/>
                  </a:lnTo>
                  <a:lnTo>
                    <a:pt x="88" y="723"/>
                  </a:lnTo>
                  <a:lnTo>
                    <a:pt x="0" y="1041"/>
                  </a:lnTo>
                  <a:lnTo>
                    <a:pt x="254" y="1219"/>
                  </a:lnTo>
                  <a:lnTo>
                    <a:pt x="533" y="1079"/>
                  </a:lnTo>
                  <a:lnTo>
                    <a:pt x="762" y="787"/>
                  </a:lnTo>
                  <a:lnTo>
                    <a:pt x="990" y="508"/>
                  </a:lnTo>
                  <a:lnTo>
                    <a:pt x="1066" y="177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076840" y="6386869"/>
              <a:ext cx="486409" cy="260350"/>
            </a:xfrm>
            <a:custGeom>
              <a:avLst/>
              <a:gdLst/>
              <a:ahLst/>
              <a:cxnLst/>
              <a:rect l="l" t="t" r="r" b="b"/>
              <a:pathLst>
                <a:path w="486410" h="260350">
                  <a:moveTo>
                    <a:pt x="8826" y="0"/>
                  </a:moveTo>
                  <a:lnTo>
                    <a:pt x="8064" y="9080"/>
                  </a:lnTo>
                  <a:lnTo>
                    <a:pt x="5803" y="9080"/>
                  </a:lnTo>
                  <a:lnTo>
                    <a:pt x="5549" y="18935"/>
                  </a:lnTo>
                  <a:lnTo>
                    <a:pt x="3530" y="19951"/>
                  </a:lnTo>
                  <a:lnTo>
                    <a:pt x="0" y="176606"/>
                  </a:lnTo>
                  <a:lnTo>
                    <a:pt x="0" y="182422"/>
                  </a:lnTo>
                  <a:lnTo>
                    <a:pt x="1765" y="183438"/>
                  </a:lnTo>
                  <a:lnTo>
                    <a:pt x="484873" y="260261"/>
                  </a:lnTo>
                  <a:lnTo>
                    <a:pt x="486155" y="85140"/>
                  </a:lnTo>
                  <a:lnTo>
                    <a:pt x="484123" y="84378"/>
                  </a:lnTo>
                  <a:lnTo>
                    <a:pt x="483628" y="63652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545302" y="6463145"/>
              <a:ext cx="13335" cy="7620"/>
            </a:xfrm>
            <a:custGeom>
              <a:avLst/>
              <a:gdLst/>
              <a:ahLst/>
              <a:cxnLst/>
              <a:rect l="l" t="t" r="r" b="b"/>
              <a:pathLst>
                <a:path w="13335" h="7620">
                  <a:moveTo>
                    <a:pt x="5054" y="0"/>
                  </a:moveTo>
                  <a:lnTo>
                    <a:pt x="0" y="2552"/>
                  </a:lnTo>
                  <a:lnTo>
                    <a:pt x="3035" y="6324"/>
                  </a:lnTo>
                  <a:lnTo>
                    <a:pt x="11633" y="7340"/>
                  </a:lnTo>
                  <a:lnTo>
                    <a:pt x="10629" y="2552"/>
                  </a:lnTo>
                  <a:lnTo>
                    <a:pt x="13144" y="1524"/>
                  </a:lnTo>
                  <a:lnTo>
                    <a:pt x="505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083148" y="6398985"/>
              <a:ext cx="475615" cy="71755"/>
            </a:xfrm>
            <a:custGeom>
              <a:avLst/>
              <a:gdLst/>
              <a:ahLst/>
              <a:cxnLst/>
              <a:rect l="l" t="t" r="r" b="b"/>
              <a:pathLst>
                <a:path w="475614" h="71754">
                  <a:moveTo>
                    <a:pt x="762" y="0"/>
                  </a:moveTo>
                  <a:lnTo>
                    <a:pt x="0" y="6311"/>
                  </a:lnTo>
                  <a:lnTo>
                    <a:pt x="473786" y="71501"/>
                  </a:lnTo>
                  <a:lnTo>
                    <a:pt x="475297" y="65684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083148" y="6398985"/>
              <a:ext cx="475615" cy="71755"/>
            </a:xfrm>
            <a:custGeom>
              <a:avLst/>
              <a:gdLst/>
              <a:ahLst/>
              <a:cxnLst/>
              <a:rect l="l" t="t" r="r" b="b"/>
              <a:pathLst>
                <a:path w="475614" h="71754">
                  <a:moveTo>
                    <a:pt x="0" y="6311"/>
                  </a:moveTo>
                  <a:lnTo>
                    <a:pt x="473786" y="71501"/>
                  </a:lnTo>
                  <a:lnTo>
                    <a:pt x="475297" y="65684"/>
                  </a:lnTo>
                  <a:lnTo>
                    <a:pt x="762" y="0"/>
                  </a:lnTo>
                  <a:lnTo>
                    <a:pt x="0" y="6311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5" name="object 18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82825" y="6392165"/>
              <a:ext cx="454456" cy="76365"/>
            </a:xfrm>
            <a:prstGeom prst="rect">
              <a:avLst/>
            </a:prstGeom>
          </p:spPr>
        </p:pic>
        <p:sp>
          <p:nvSpPr>
            <p:cNvPr id="186" name="object 186"/>
            <p:cNvSpPr/>
            <p:nvPr/>
          </p:nvSpPr>
          <p:spPr>
            <a:xfrm>
              <a:off x="2984088" y="6450521"/>
              <a:ext cx="718820" cy="218440"/>
            </a:xfrm>
            <a:custGeom>
              <a:avLst/>
              <a:gdLst/>
              <a:ahLst/>
              <a:cxnLst/>
              <a:rect l="l" t="t" r="r" b="b"/>
              <a:pathLst>
                <a:path w="718820" h="218440">
                  <a:moveTo>
                    <a:pt x="576376" y="0"/>
                  </a:moveTo>
                  <a:lnTo>
                    <a:pt x="577888" y="508"/>
                  </a:lnTo>
                  <a:lnTo>
                    <a:pt x="577634" y="9613"/>
                  </a:lnTo>
                  <a:lnTo>
                    <a:pt x="578904" y="10121"/>
                  </a:lnTo>
                  <a:lnTo>
                    <a:pt x="579399" y="15176"/>
                  </a:lnTo>
                  <a:lnTo>
                    <a:pt x="582955" y="15176"/>
                  </a:lnTo>
                  <a:lnTo>
                    <a:pt x="579907" y="191033"/>
                  </a:lnTo>
                  <a:lnTo>
                    <a:pt x="581418" y="194068"/>
                  </a:lnTo>
                  <a:lnTo>
                    <a:pt x="711047" y="217068"/>
                  </a:lnTo>
                  <a:lnTo>
                    <a:pt x="715225" y="214414"/>
                  </a:lnTo>
                  <a:lnTo>
                    <a:pt x="718261" y="218211"/>
                  </a:lnTo>
                  <a:lnTo>
                    <a:pt x="0" y="116992"/>
                  </a:lnTo>
                  <a:lnTo>
                    <a:pt x="24257" y="119278"/>
                  </a:lnTo>
                  <a:lnTo>
                    <a:pt x="25019" y="116992"/>
                  </a:lnTo>
                  <a:lnTo>
                    <a:pt x="576872" y="196329"/>
                  </a:lnTo>
                  <a:lnTo>
                    <a:pt x="578142" y="22250"/>
                  </a:lnTo>
                  <a:lnTo>
                    <a:pt x="576872" y="20726"/>
                  </a:lnTo>
                  <a:lnTo>
                    <a:pt x="575868" y="19710"/>
                  </a:lnTo>
                  <a:lnTo>
                    <a:pt x="575868" y="14414"/>
                  </a:lnTo>
                  <a:lnTo>
                    <a:pt x="57637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653948" y="5750599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5118" y="0"/>
                  </a:moveTo>
                  <a:lnTo>
                    <a:pt x="1485" y="0"/>
                  </a:lnTo>
                  <a:lnTo>
                    <a:pt x="0" y="1282"/>
                  </a:lnTo>
                  <a:lnTo>
                    <a:pt x="0" y="4508"/>
                  </a:lnTo>
                  <a:lnTo>
                    <a:pt x="1485" y="5803"/>
                  </a:lnTo>
                  <a:lnTo>
                    <a:pt x="5118" y="5803"/>
                  </a:lnTo>
                  <a:lnTo>
                    <a:pt x="6578" y="4508"/>
                  </a:lnTo>
                  <a:lnTo>
                    <a:pt x="6578" y="2895"/>
                  </a:lnTo>
                  <a:lnTo>
                    <a:pt x="6578" y="1282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616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652180" y="574706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635" y="0"/>
                  </a:moveTo>
                  <a:lnTo>
                    <a:pt x="2489" y="0"/>
                  </a:lnTo>
                  <a:lnTo>
                    <a:pt x="0" y="2590"/>
                  </a:lnTo>
                  <a:lnTo>
                    <a:pt x="0" y="9004"/>
                  </a:lnTo>
                  <a:lnTo>
                    <a:pt x="2489" y="11620"/>
                  </a:lnTo>
                  <a:lnTo>
                    <a:pt x="8635" y="11620"/>
                  </a:lnTo>
                  <a:lnTo>
                    <a:pt x="11125" y="9004"/>
                  </a:lnTo>
                  <a:lnTo>
                    <a:pt x="11125" y="5803"/>
                  </a:lnTo>
                  <a:lnTo>
                    <a:pt x="11125" y="2590"/>
                  </a:lnTo>
                  <a:lnTo>
                    <a:pt x="8635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653193" y="574860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601" y="2133"/>
                  </a:moveTo>
                  <a:lnTo>
                    <a:pt x="7454" y="0"/>
                  </a:lnTo>
                  <a:lnTo>
                    <a:pt x="2146" y="0"/>
                  </a:lnTo>
                  <a:lnTo>
                    <a:pt x="0" y="2133"/>
                  </a:lnTo>
                  <a:lnTo>
                    <a:pt x="0" y="7442"/>
                  </a:lnTo>
                  <a:lnTo>
                    <a:pt x="2146" y="9588"/>
                  </a:lnTo>
                  <a:lnTo>
                    <a:pt x="7454" y="9588"/>
                  </a:lnTo>
                  <a:lnTo>
                    <a:pt x="9601" y="7442"/>
                  </a:lnTo>
                  <a:lnTo>
                    <a:pt x="9601" y="4787"/>
                  </a:lnTo>
                  <a:lnTo>
                    <a:pt x="9601" y="21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654648" y="554088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635" y="0"/>
                  </a:moveTo>
                  <a:lnTo>
                    <a:pt x="2489" y="0"/>
                  </a:lnTo>
                  <a:lnTo>
                    <a:pt x="0" y="2590"/>
                  </a:lnTo>
                  <a:lnTo>
                    <a:pt x="0" y="9004"/>
                  </a:lnTo>
                  <a:lnTo>
                    <a:pt x="2489" y="11620"/>
                  </a:lnTo>
                  <a:lnTo>
                    <a:pt x="8635" y="11620"/>
                  </a:lnTo>
                  <a:lnTo>
                    <a:pt x="11125" y="9004"/>
                  </a:lnTo>
                  <a:lnTo>
                    <a:pt x="11125" y="5803"/>
                  </a:lnTo>
                  <a:lnTo>
                    <a:pt x="11125" y="2590"/>
                  </a:lnTo>
                  <a:lnTo>
                    <a:pt x="8635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655663" y="554239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454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7442"/>
                  </a:lnTo>
                  <a:lnTo>
                    <a:pt x="2146" y="9588"/>
                  </a:lnTo>
                  <a:lnTo>
                    <a:pt x="7454" y="9588"/>
                  </a:lnTo>
                  <a:lnTo>
                    <a:pt x="9601" y="7442"/>
                  </a:lnTo>
                  <a:lnTo>
                    <a:pt x="9601" y="4800"/>
                  </a:lnTo>
                  <a:lnTo>
                    <a:pt x="9601" y="2146"/>
                  </a:lnTo>
                  <a:lnTo>
                    <a:pt x="74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656417" y="5544403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5105" y="0"/>
                  </a:moveTo>
                  <a:lnTo>
                    <a:pt x="1485" y="0"/>
                  </a:lnTo>
                  <a:lnTo>
                    <a:pt x="0" y="1295"/>
                  </a:lnTo>
                  <a:lnTo>
                    <a:pt x="0" y="4508"/>
                  </a:lnTo>
                  <a:lnTo>
                    <a:pt x="1485" y="5816"/>
                  </a:lnTo>
                  <a:lnTo>
                    <a:pt x="5105" y="5816"/>
                  </a:lnTo>
                  <a:lnTo>
                    <a:pt x="6565" y="4508"/>
                  </a:lnTo>
                  <a:lnTo>
                    <a:pt x="6565" y="2908"/>
                  </a:lnTo>
                  <a:lnTo>
                    <a:pt x="6565" y="129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616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657612" y="554501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416" y="2184"/>
                  </a:moveTo>
                  <a:lnTo>
                    <a:pt x="3136" y="863"/>
                  </a:lnTo>
                  <a:lnTo>
                    <a:pt x="2362" y="482"/>
                  </a:lnTo>
                  <a:lnTo>
                    <a:pt x="2362" y="0"/>
                  </a:lnTo>
                  <a:lnTo>
                    <a:pt x="1041" y="0"/>
                  </a:lnTo>
                  <a:lnTo>
                    <a:pt x="1041" y="482"/>
                  </a:lnTo>
                  <a:lnTo>
                    <a:pt x="203" y="673"/>
                  </a:lnTo>
                  <a:lnTo>
                    <a:pt x="0" y="3035"/>
                  </a:lnTo>
                  <a:lnTo>
                    <a:pt x="1422" y="4457"/>
                  </a:lnTo>
                  <a:lnTo>
                    <a:pt x="2463" y="4368"/>
                  </a:lnTo>
                  <a:lnTo>
                    <a:pt x="3416" y="3035"/>
                  </a:lnTo>
                  <a:lnTo>
                    <a:pt x="3416" y="2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627734" y="554077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635" y="0"/>
                  </a:moveTo>
                  <a:lnTo>
                    <a:pt x="2489" y="0"/>
                  </a:lnTo>
                  <a:lnTo>
                    <a:pt x="0" y="2616"/>
                  </a:lnTo>
                  <a:lnTo>
                    <a:pt x="0" y="9017"/>
                  </a:lnTo>
                  <a:lnTo>
                    <a:pt x="2489" y="11620"/>
                  </a:lnTo>
                  <a:lnTo>
                    <a:pt x="8635" y="11620"/>
                  </a:lnTo>
                  <a:lnTo>
                    <a:pt x="11125" y="9017"/>
                  </a:lnTo>
                  <a:lnTo>
                    <a:pt x="11125" y="5816"/>
                  </a:lnTo>
                  <a:lnTo>
                    <a:pt x="11125" y="2616"/>
                  </a:lnTo>
                  <a:lnTo>
                    <a:pt x="8635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628750" y="554229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454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7454"/>
                  </a:lnTo>
                  <a:lnTo>
                    <a:pt x="2146" y="9601"/>
                  </a:lnTo>
                  <a:lnTo>
                    <a:pt x="7454" y="9601"/>
                  </a:lnTo>
                  <a:lnTo>
                    <a:pt x="9601" y="7454"/>
                  </a:lnTo>
                  <a:lnTo>
                    <a:pt x="9601" y="4800"/>
                  </a:lnTo>
                  <a:lnTo>
                    <a:pt x="9601" y="2146"/>
                  </a:lnTo>
                  <a:lnTo>
                    <a:pt x="74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629503" y="5544304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5105" y="0"/>
                  </a:moveTo>
                  <a:lnTo>
                    <a:pt x="1485" y="0"/>
                  </a:lnTo>
                  <a:lnTo>
                    <a:pt x="0" y="1295"/>
                  </a:lnTo>
                  <a:lnTo>
                    <a:pt x="0" y="4508"/>
                  </a:lnTo>
                  <a:lnTo>
                    <a:pt x="1485" y="5816"/>
                  </a:lnTo>
                  <a:lnTo>
                    <a:pt x="5105" y="5816"/>
                  </a:lnTo>
                  <a:lnTo>
                    <a:pt x="6578" y="4508"/>
                  </a:lnTo>
                  <a:lnTo>
                    <a:pt x="6578" y="2908"/>
                  </a:lnTo>
                  <a:lnTo>
                    <a:pt x="6578" y="129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616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630701" y="554490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403" y="2184"/>
                  </a:moveTo>
                  <a:lnTo>
                    <a:pt x="3124" y="850"/>
                  </a:lnTo>
                  <a:lnTo>
                    <a:pt x="2362" y="482"/>
                  </a:lnTo>
                  <a:lnTo>
                    <a:pt x="2362" y="0"/>
                  </a:lnTo>
                  <a:lnTo>
                    <a:pt x="1041" y="0"/>
                  </a:lnTo>
                  <a:lnTo>
                    <a:pt x="1041" y="482"/>
                  </a:lnTo>
                  <a:lnTo>
                    <a:pt x="190" y="673"/>
                  </a:lnTo>
                  <a:lnTo>
                    <a:pt x="0" y="3035"/>
                  </a:lnTo>
                  <a:lnTo>
                    <a:pt x="1409" y="4470"/>
                  </a:lnTo>
                  <a:lnTo>
                    <a:pt x="2451" y="4368"/>
                  </a:lnTo>
                  <a:lnTo>
                    <a:pt x="3403" y="3035"/>
                  </a:lnTo>
                  <a:lnTo>
                    <a:pt x="3403" y="2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613015" y="5614148"/>
              <a:ext cx="64135" cy="69850"/>
            </a:xfrm>
            <a:custGeom>
              <a:avLst/>
              <a:gdLst/>
              <a:ahLst/>
              <a:cxnLst/>
              <a:rect l="l" t="t" r="r" b="b"/>
              <a:pathLst>
                <a:path w="64135" h="69850">
                  <a:moveTo>
                    <a:pt x="1015" y="0"/>
                  </a:moveTo>
                  <a:lnTo>
                    <a:pt x="0" y="68224"/>
                  </a:lnTo>
                  <a:lnTo>
                    <a:pt x="63182" y="69748"/>
                  </a:lnTo>
                  <a:lnTo>
                    <a:pt x="63690" y="1524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rgbClr val="BEC0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613015" y="5614148"/>
              <a:ext cx="64135" cy="69850"/>
            </a:xfrm>
            <a:custGeom>
              <a:avLst/>
              <a:gdLst/>
              <a:ahLst/>
              <a:cxnLst/>
              <a:rect l="l" t="t" r="r" b="b"/>
              <a:pathLst>
                <a:path w="64135" h="69850">
                  <a:moveTo>
                    <a:pt x="1015" y="0"/>
                  </a:moveTo>
                  <a:lnTo>
                    <a:pt x="0" y="68224"/>
                  </a:lnTo>
                  <a:lnTo>
                    <a:pt x="63182" y="69748"/>
                  </a:lnTo>
                  <a:lnTo>
                    <a:pt x="63690" y="1524"/>
                  </a:lnTo>
                  <a:lnTo>
                    <a:pt x="1015" y="0"/>
                  </a:lnTo>
                  <a:close/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618123" y="5623938"/>
              <a:ext cx="50800" cy="165100"/>
            </a:xfrm>
            <a:custGeom>
              <a:avLst/>
              <a:gdLst/>
              <a:ahLst/>
              <a:cxnLst/>
              <a:rect l="l" t="t" r="r" b="b"/>
              <a:pathLst>
                <a:path w="50800" h="165100">
                  <a:moveTo>
                    <a:pt x="50682" y="0"/>
                  </a:moveTo>
                  <a:lnTo>
                    <a:pt x="44802" y="0"/>
                  </a:lnTo>
                  <a:lnTo>
                    <a:pt x="7527" y="317"/>
                  </a:lnTo>
                  <a:lnTo>
                    <a:pt x="1978" y="317"/>
                  </a:lnTo>
                  <a:lnTo>
                    <a:pt x="1978" y="6375"/>
                  </a:lnTo>
                  <a:lnTo>
                    <a:pt x="1470" y="28613"/>
                  </a:lnTo>
                  <a:lnTo>
                    <a:pt x="2486" y="31140"/>
                  </a:lnTo>
                  <a:lnTo>
                    <a:pt x="1584" y="49466"/>
                  </a:lnTo>
                  <a:lnTo>
                    <a:pt x="409" y="96412"/>
                  </a:lnTo>
                  <a:lnTo>
                    <a:pt x="0" y="121613"/>
                  </a:lnTo>
                  <a:lnTo>
                    <a:pt x="337" y="133668"/>
                  </a:lnTo>
                  <a:lnTo>
                    <a:pt x="1406" y="141173"/>
                  </a:lnTo>
                  <a:lnTo>
                    <a:pt x="1265" y="148196"/>
                  </a:lnTo>
                  <a:lnTo>
                    <a:pt x="1258" y="155016"/>
                  </a:lnTo>
                  <a:lnTo>
                    <a:pt x="2122" y="161004"/>
                  </a:lnTo>
                  <a:lnTo>
                    <a:pt x="5298" y="163697"/>
                  </a:lnTo>
                  <a:lnTo>
                    <a:pt x="11630" y="164490"/>
                  </a:lnTo>
                  <a:lnTo>
                    <a:pt x="18272" y="164122"/>
                  </a:lnTo>
                  <a:lnTo>
                    <a:pt x="19224" y="162217"/>
                  </a:lnTo>
                  <a:lnTo>
                    <a:pt x="19783" y="158813"/>
                  </a:lnTo>
                  <a:lnTo>
                    <a:pt x="16367" y="155016"/>
                  </a:lnTo>
                  <a:lnTo>
                    <a:pt x="16367" y="148196"/>
                  </a:lnTo>
                  <a:lnTo>
                    <a:pt x="15948" y="134550"/>
                  </a:lnTo>
                  <a:lnTo>
                    <a:pt x="15830" y="126469"/>
                  </a:lnTo>
                  <a:lnTo>
                    <a:pt x="16031" y="120775"/>
                  </a:lnTo>
                  <a:lnTo>
                    <a:pt x="16570" y="114287"/>
                  </a:lnTo>
                  <a:lnTo>
                    <a:pt x="16488" y="94047"/>
                  </a:lnTo>
                  <a:lnTo>
                    <a:pt x="16678" y="83192"/>
                  </a:lnTo>
                  <a:lnTo>
                    <a:pt x="17334" y="78027"/>
                  </a:lnTo>
                  <a:lnTo>
                    <a:pt x="18653" y="74853"/>
                  </a:lnTo>
                  <a:lnTo>
                    <a:pt x="27365" y="74485"/>
                  </a:lnTo>
                  <a:lnTo>
                    <a:pt x="27936" y="65760"/>
                  </a:lnTo>
                  <a:lnTo>
                    <a:pt x="19415" y="65392"/>
                  </a:lnTo>
                  <a:lnTo>
                    <a:pt x="19224" y="62344"/>
                  </a:lnTo>
                  <a:lnTo>
                    <a:pt x="28158" y="62344"/>
                  </a:lnTo>
                  <a:lnTo>
                    <a:pt x="35328" y="61213"/>
                  </a:lnTo>
                  <a:lnTo>
                    <a:pt x="37030" y="58750"/>
                  </a:lnTo>
                  <a:lnTo>
                    <a:pt x="37792" y="49072"/>
                  </a:lnTo>
                  <a:lnTo>
                    <a:pt x="42529" y="44729"/>
                  </a:lnTo>
                  <a:lnTo>
                    <a:pt x="49349" y="36004"/>
                  </a:lnTo>
                  <a:lnTo>
                    <a:pt x="50111" y="27482"/>
                  </a:lnTo>
                  <a:lnTo>
                    <a:pt x="50492" y="5486"/>
                  </a:lnTo>
                  <a:lnTo>
                    <a:pt x="50682" y="0"/>
                  </a:lnTo>
                  <a:close/>
                </a:path>
                <a:path w="50800" h="165100">
                  <a:moveTo>
                    <a:pt x="28158" y="62344"/>
                  </a:moveTo>
                  <a:lnTo>
                    <a:pt x="19224" y="62344"/>
                  </a:lnTo>
                  <a:lnTo>
                    <a:pt x="24533" y="62915"/>
                  </a:lnTo>
                  <a:lnTo>
                    <a:pt x="28158" y="62344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618123" y="5623938"/>
              <a:ext cx="50800" cy="165100"/>
            </a:xfrm>
            <a:custGeom>
              <a:avLst/>
              <a:gdLst/>
              <a:ahLst/>
              <a:cxnLst/>
              <a:rect l="l" t="t" r="r" b="b"/>
              <a:pathLst>
                <a:path w="50800" h="165100">
                  <a:moveTo>
                    <a:pt x="7527" y="317"/>
                  </a:moveTo>
                  <a:lnTo>
                    <a:pt x="1978" y="317"/>
                  </a:lnTo>
                  <a:lnTo>
                    <a:pt x="1978" y="6375"/>
                  </a:lnTo>
                  <a:lnTo>
                    <a:pt x="1470" y="28613"/>
                  </a:lnTo>
                  <a:lnTo>
                    <a:pt x="2486" y="31140"/>
                  </a:lnTo>
                  <a:lnTo>
                    <a:pt x="1584" y="49466"/>
                  </a:lnTo>
                  <a:lnTo>
                    <a:pt x="409" y="96412"/>
                  </a:lnTo>
                  <a:lnTo>
                    <a:pt x="0" y="121613"/>
                  </a:lnTo>
                  <a:lnTo>
                    <a:pt x="337" y="133668"/>
                  </a:lnTo>
                  <a:lnTo>
                    <a:pt x="1406" y="141173"/>
                  </a:lnTo>
                  <a:lnTo>
                    <a:pt x="1144" y="154224"/>
                  </a:lnTo>
                  <a:lnTo>
                    <a:pt x="2122" y="161004"/>
                  </a:lnTo>
                  <a:lnTo>
                    <a:pt x="5298" y="163697"/>
                  </a:lnTo>
                  <a:lnTo>
                    <a:pt x="11630" y="164490"/>
                  </a:lnTo>
                  <a:lnTo>
                    <a:pt x="18272" y="164122"/>
                  </a:lnTo>
                  <a:lnTo>
                    <a:pt x="19224" y="162217"/>
                  </a:lnTo>
                  <a:lnTo>
                    <a:pt x="19783" y="158813"/>
                  </a:lnTo>
                  <a:lnTo>
                    <a:pt x="16367" y="155016"/>
                  </a:lnTo>
                  <a:lnTo>
                    <a:pt x="16367" y="148196"/>
                  </a:lnTo>
                  <a:lnTo>
                    <a:pt x="15948" y="134550"/>
                  </a:lnTo>
                  <a:lnTo>
                    <a:pt x="15830" y="126469"/>
                  </a:lnTo>
                  <a:lnTo>
                    <a:pt x="16031" y="120775"/>
                  </a:lnTo>
                  <a:lnTo>
                    <a:pt x="16570" y="114287"/>
                  </a:lnTo>
                  <a:lnTo>
                    <a:pt x="16488" y="94047"/>
                  </a:lnTo>
                  <a:lnTo>
                    <a:pt x="16678" y="83192"/>
                  </a:lnTo>
                  <a:lnTo>
                    <a:pt x="17334" y="78027"/>
                  </a:lnTo>
                  <a:lnTo>
                    <a:pt x="18653" y="74853"/>
                  </a:lnTo>
                  <a:lnTo>
                    <a:pt x="27365" y="74485"/>
                  </a:lnTo>
                  <a:lnTo>
                    <a:pt x="27936" y="65760"/>
                  </a:lnTo>
                  <a:lnTo>
                    <a:pt x="19415" y="65392"/>
                  </a:lnTo>
                  <a:lnTo>
                    <a:pt x="19224" y="62344"/>
                  </a:lnTo>
                  <a:lnTo>
                    <a:pt x="24533" y="62915"/>
                  </a:lnTo>
                  <a:lnTo>
                    <a:pt x="35328" y="61213"/>
                  </a:lnTo>
                  <a:lnTo>
                    <a:pt x="37030" y="58750"/>
                  </a:lnTo>
                  <a:lnTo>
                    <a:pt x="37792" y="49072"/>
                  </a:lnTo>
                  <a:lnTo>
                    <a:pt x="42529" y="44729"/>
                  </a:lnTo>
                  <a:lnTo>
                    <a:pt x="49349" y="36004"/>
                  </a:lnTo>
                  <a:lnTo>
                    <a:pt x="50111" y="27482"/>
                  </a:lnTo>
                  <a:lnTo>
                    <a:pt x="50492" y="5486"/>
                  </a:lnTo>
                  <a:lnTo>
                    <a:pt x="50682" y="0"/>
                  </a:lnTo>
                  <a:lnTo>
                    <a:pt x="44802" y="0"/>
                  </a:lnTo>
                  <a:lnTo>
                    <a:pt x="7527" y="317"/>
                  </a:lnTo>
                  <a:close/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639172" y="567011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601" y="2159"/>
                  </a:moveTo>
                  <a:lnTo>
                    <a:pt x="7442" y="0"/>
                  </a:lnTo>
                  <a:lnTo>
                    <a:pt x="2133" y="0"/>
                  </a:lnTo>
                  <a:lnTo>
                    <a:pt x="0" y="2159"/>
                  </a:lnTo>
                  <a:lnTo>
                    <a:pt x="0" y="7454"/>
                  </a:lnTo>
                  <a:lnTo>
                    <a:pt x="2133" y="9601"/>
                  </a:lnTo>
                  <a:lnTo>
                    <a:pt x="7442" y="9601"/>
                  </a:lnTo>
                  <a:lnTo>
                    <a:pt x="9601" y="7454"/>
                  </a:lnTo>
                  <a:lnTo>
                    <a:pt x="9601" y="4800"/>
                  </a:lnTo>
                  <a:lnTo>
                    <a:pt x="9601" y="21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623881" y="562753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76" y="0"/>
                  </a:moveTo>
                  <a:lnTo>
                    <a:pt x="1866" y="0"/>
                  </a:lnTo>
                  <a:lnTo>
                    <a:pt x="0" y="1866"/>
                  </a:lnTo>
                  <a:lnTo>
                    <a:pt x="0" y="6477"/>
                  </a:lnTo>
                  <a:lnTo>
                    <a:pt x="1866" y="8343"/>
                  </a:lnTo>
                  <a:lnTo>
                    <a:pt x="6476" y="8343"/>
                  </a:lnTo>
                  <a:lnTo>
                    <a:pt x="8343" y="6477"/>
                  </a:lnTo>
                  <a:lnTo>
                    <a:pt x="8343" y="4178"/>
                  </a:lnTo>
                  <a:lnTo>
                    <a:pt x="8343" y="1866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5454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624839" y="5628101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5143" y="0"/>
                  </a:moveTo>
                  <a:lnTo>
                    <a:pt x="1485" y="0"/>
                  </a:lnTo>
                  <a:lnTo>
                    <a:pt x="0" y="1409"/>
                  </a:lnTo>
                  <a:lnTo>
                    <a:pt x="0" y="4864"/>
                  </a:lnTo>
                  <a:lnTo>
                    <a:pt x="1485" y="6261"/>
                  </a:lnTo>
                  <a:lnTo>
                    <a:pt x="5143" y="6261"/>
                  </a:lnTo>
                  <a:lnTo>
                    <a:pt x="6629" y="4864"/>
                  </a:lnTo>
                  <a:lnTo>
                    <a:pt x="6629" y="3136"/>
                  </a:lnTo>
                  <a:lnTo>
                    <a:pt x="6629" y="1409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626157" y="5630202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1765" y="0"/>
                  </a:moveTo>
                  <a:lnTo>
                    <a:pt x="507" y="0"/>
                  </a:lnTo>
                  <a:lnTo>
                    <a:pt x="0" y="584"/>
                  </a:lnTo>
                  <a:lnTo>
                    <a:pt x="0" y="2044"/>
                  </a:lnTo>
                  <a:lnTo>
                    <a:pt x="507" y="2641"/>
                  </a:lnTo>
                  <a:lnTo>
                    <a:pt x="1765" y="2641"/>
                  </a:lnTo>
                  <a:lnTo>
                    <a:pt x="2273" y="2044"/>
                  </a:lnTo>
                  <a:lnTo>
                    <a:pt x="2273" y="1320"/>
                  </a:lnTo>
                  <a:lnTo>
                    <a:pt x="2273" y="584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6768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656115" y="562753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64" y="0"/>
                  </a:moveTo>
                  <a:lnTo>
                    <a:pt x="1854" y="0"/>
                  </a:lnTo>
                  <a:lnTo>
                    <a:pt x="0" y="1866"/>
                  </a:lnTo>
                  <a:lnTo>
                    <a:pt x="0" y="6477"/>
                  </a:lnTo>
                  <a:lnTo>
                    <a:pt x="1854" y="8343"/>
                  </a:lnTo>
                  <a:lnTo>
                    <a:pt x="6464" y="8343"/>
                  </a:lnTo>
                  <a:lnTo>
                    <a:pt x="8331" y="6477"/>
                  </a:lnTo>
                  <a:lnTo>
                    <a:pt x="8331" y="4178"/>
                  </a:lnTo>
                  <a:lnTo>
                    <a:pt x="8331" y="1866"/>
                  </a:lnTo>
                  <a:lnTo>
                    <a:pt x="6464" y="0"/>
                  </a:lnTo>
                  <a:close/>
                </a:path>
              </a:pathLst>
            </a:custGeom>
            <a:solidFill>
              <a:srgbClr val="5454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657060" y="5628101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5143" y="0"/>
                  </a:moveTo>
                  <a:lnTo>
                    <a:pt x="1485" y="0"/>
                  </a:lnTo>
                  <a:lnTo>
                    <a:pt x="0" y="1409"/>
                  </a:lnTo>
                  <a:lnTo>
                    <a:pt x="0" y="4864"/>
                  </a:lnTo>
                  <a:lnTo>
                    <a:pt x="1485" y="6261"/>
                  </a:lnTo>
                  <a:lnTo>
                    <a:pt x="5143" y="6261"/>
                  </a:lnTo>
                  <a:lnTo>
                    <a:pt x="6629" y="4864"/>
                  </a:lnTo>
                  <a:lnTo>
                    <a:pt x="6629" y="3136"/>
                  </a:lnTo>
                  <a:lnTo>
                    <a:pt x="6629" y="1409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658378" y="5630202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39" h="3175">
                  <a:moveTo>
                    <a:pt x="1765" y="0"/>
                  </a:moveTo>
                  <a:lnTo>
                    <a:pt x="507" y="0"/>
                  </a:lnTo>
                  <a:lnTo>
                    <a:pt x="0" y="584"/>
                  </a:lnTo>
                  <a:lnTo>
                    <a:pt x="0" y="2044"/>
                  </a:lnTo>
                  <a:lnTo>
                    <a:pt x="507" y="2641"/>
                  </a:lnTo>
                  <a:lnTo>
                    <a:pt x="1765" y="2641"/>
                  </a:lnTo>
                  <a:lnTo>
                    <a:pt x="2273" y="2044"/>
                  </a:lnTo>
                  <a:lnTo>
                    <a:pt x="2273" y="1320"/>
                  </a:lnTo>
                  <a:lnTo>
                    <a:pt x="2273" y="584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6768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625406" y="5629630"/>
              <a:ext cx="36830" cy="37465"/>
            </a:xfrm>
            <a:custGeom>
              <a:avLst/>
              <a:gdLst/>
              <a:ahLst/>
              <a:cxnLst/>
              <a:rect l="l" t="t" r="r" b="b"/>
              <a:pathLst>
                <a:path w="36829" h="37464">
                  <a:moveTo>
                    <a:pt x="18186" y="0"/>
                  </a:moveTo>
                  <a:lnTo>
                    <a:pt x="11106" y="1458"/>
                  </a:lnTo>
                  <a:lnTo>
                    <a:pt x="5326" y="5435"/>
                  </a:lnTo>
                  <a:lnTo>
                    <a:pt x="1428" y="11337"/>
                  </a:lnTo>
                  <a:lnTo>
                    <a:pt x="0" y="18567"/>
                  </a:lnTo>
                  <a:lnTo>
                    <a:pt x="1428" y="25797"/>
                  </a:lnTo>
                  <a:lnTo>
                    <a:pt x="5326" y="31699"/>
                  </a:lnTo>
                  <a:lnTo>
                    <a:pt x="11106" y="35676"/>
                  </a:lnTo>
                  <a:lnTo>
                    <a:pt x="18186" y="37134"/>
                  </a:lnTo>
                  <a:lnTo>
                    <a:pt x="25268" y="35676"/>
                  </a:lnTo>
                  <a:lnTo>
                    <a:pt x="31053" y="31699"/>
                  </a:lnTo>
                  <a:lnTo>
                    <a:pt x="34954" y="25797"/>
                  </a:lnTo>
                  <a:lnTo>
                    <a:pt x="36385" y="18567"/>
                  </a:lnTo>
                  <a:lnTo>
                    <a:pt x="34954" y="11337"/>
                  </a:lnTo>
                  <a:lnTo>
                    <a:pt x="31053" y="5435"/>
                  </a:lnTo>
                  <a:lnTo>
                    <a:pt x="25268" y="1458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627492" y="5631141"/>
              <a:ext cx="33020" cy="34290"/>
            </a:xfrm>
            <a:custGeom>
              <a:avLst/>
              <a:gdLst/>
              <a:ahLst/>
              <a:cxnLst/>
              <a:rect l="l" t="t" r="r" b="b"/>
              <a:pathLst>
                <a:path w="33020" h="34289">
                  <a:moveTo>
                    <a:pt x="25298" y="0"/>
                  </a:moveTo>
                  <a:lnTo>
                    <a:pt x="7289" y="0"/>
                  </a:lnTo>
                  <a:lnTo>
                    <a:pt x="0" y="7632"/>
                  </a:lnTo>
                  <a:lnTo>
                    <a:pt x="0" y="26479"/>
                  </a:lnTo>
                  <a:lnTo>
                    <a:pt x="7289" y="34112"/>
                  </a:lnTo>
                  <a:lnTo>
                    <a:pt x="25298" y="34112"/>
                  </a:lnTo>
                  <a:lnTo>
                    <a:pt x="32588" y="26479"/>
                  </a:lnTo>
                  <a:lnTo>
                    <a:pt x="32588" y="17056"/>
                  </a:lnTo>
                  <a:lnTo>
                    <a:pt x="32588" y="7632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628238" y="5633607"/>
              <a:ext cx="28575" cy="31750"/>
            </a:xfrm>
            <a:custGeom>
              <a:avLst/>
              <a:gdLst/>
              <a:ahLst/>
              <a:cxnLst/>
              <a:rect l="l" t="t" r="r" b="b"/>
              <a:pathLst>
                <a:path w="28575" h="31750">
                  <a:moveTo>
                    <a:pt x="21920" y="0"/>
                  </a:moveTo>
                  <a:lnTo>
                    <a:pt x="6337" y="0"/>
                  </a:lnTo>
                  <a:lnTo>
                    <a:pt x="0" y="6997"/>
                  </a:lnTo>
                  <a:lnTo>
                    <a:pt x="0" y="24269"/>
                  </a:lnTo>
                  <a:lnTo>
                    <a:pt x="6337" y="31267"/>
                  </a:lnTo>
                  <a:lnTo>
                    <a:pt x="21920" y="31267"/>
                  </a:lnTo>
                  <a:lnTo>
                    <a:pt x="28244" y="24269"/>
                  </a:lnTo>
                  <a:lnTo>
                    <a:pt x="28244" y="15633"/>
                  </a:lnTo>
                  <a:lnTo>
                    <a:pt x="28244" y="6997"/>
                  </a:lnTo>
                  <a:lnTo>
                    <a:pt x="21920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640369" y="5635120"/>
              <a:ext cx="15240" cy="28575"/>
            </a:xfrm>
            <a:custGeom>
              <a:avLst/>
              <a:gdLst/>
              <a:ahLst/>
              <a:cxnLst/>
              <a:rect l="l" t="t" r="r" b="b"/>
              <a:pathLst>
                <a:path w="15239" h="28575">
                  <a:moveTo>
                    <a:pt x="13462" y="15664"/>
                  </a:moveTo>
                  <a:lnTo>
                    <a:pt x="7200" y="22555"/>
                  </a:lnTo>
                  <a:lnTo>
                    <a:pt x="6248" y="24257"/>
                  </a:lnTo>
                  <a:lnTo>
                    <a:pt x="3416" y="24815"/>
                  </a:lnTo>
                  <a:lnTo>
                    <a:pt x="1524" y="26149"/>
                  </a:lnTo>
                  <a:lnTo>
                    <a:pt x="0" y="28244"/>
                  </a:lnTo>
                  <a:lnTo>
                    <a:pt x="5118" y="26911"/>
                  </a:lnTo>
                  <a:lnTo>
                    <a:pt x="13462" y="24638"/>
                  </a:lnTo>
                  <a:lnTo>
                    <a:pt x="13462" y="15664"/>
                  </a:lnTo>
                  <a:close/>
                </a:path>
                <a:path w="15239" h="28575">
                  <a:moveTo>
                    <a:pt x="13561" y="12958"/>
                  </a:moveTo>
                  <a:lnTo>
                    <a:pt x="13462" y="15664"/>
                  </a:lnTo>
                  <a:lnTo>
                    <a:pt x="14782" y="14211"/>
                  </a:lnTo>
                  <a:lnTo>
                    <a:pt x="13561" y="12958"/>
                  </a:lnTo>
                  <a:close/>
                </a:path>
                <a:path w="15239" h="28575">
                  <a:moveTo>
                    <a:pt x="2286" y="0"/>
                  </a:moveTo>
                  <a:lnTo>
                    <a:pt x="10045" y="5689"/>
                  </a:lnTo>
                  <a:lnTo>
                    <a:pt x="7581" y="5867"/>
                  </a:lnTo>
                  <a:lnTo>
                    <a:pt x="7391" y="7200"/>
                  </a:lnTo>
                  <a:lnTo>
                    <a:pt x="7950" y="7200"/>
                  </a:lnTo>
                  <a:lnTo>
                    <a:pt x="13561" y="12958"/>
                  </a:lnTo>
                  <a:lnTo>
                    <a:pt x="13830" y="10617"/>
                  </a:lnTo>
                  <a:lnTo>
                    <a:pt x="10617" y="5118"/>
                  </a:lnTo>
                  <a:lnTo>
                    <a:pt x="10426" y="3594"/>
                  </a:lnTo>
                  <a:lnTo>
                    <a:pt x="9664" y="3225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DBDC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631962" y="5638158"/>
              <a:ext cx="19050" cy="149225"/>
            </a:xfrm>
            <a:custGeom>
              <a:avLst/>
              <a:gdLst/>
              <a:ahLst/>
              <a:cxnLst/>
              <a:rect l="l" t="t" r="r" b="b"/>
              <a:pathLst>
                <a:path w="19050" h="149225">
                  <a:moveTo>
                    <a:pt x="14663" y="0"/>
                  </a:moveTo>
                  <a:lnTo>
                    <a:pt x="10879" y="1879"/>
                  </a:lnTo>
                  <a:lnTo>
                    <a:pt x="6332" y="5867"/>
                  </a:lnTo>
                  <a:lnTo>
                    <a:pt x="5938" y="19329"/>
                  </a:lnTo>
                  <a:lnTo>
                    <a:pt x="3103" y="41647"/>
                  </a:lnTo>
                  <a:lnTo>
                    <a:pt x="1685" y="55757"/>
                  </a:lnTo>
                  <a:lnTo>
                    <a:pt x="1261" y="67665"/>
                  </a:lnTo>
                  <a:lnTo>
                    <a:pt x="1404" y="83375"/>
                  </a:lnTo>
                  <a:lnTo>
                    <a:pt x="425" y="104963"/>
                  </a:lnTo>
                  <a:lnTo>
                    <a:pt x="0" y="117490"/>
                  </a:lnTo>
                  <a:lnTo>
                    <a:pt x="38" y="125755"/>
                  </a:lnTo>
                  <a:lnTo>
                    <a:pt x="452" y="134556"/>
                  </a:lnTo>
                  <a:lnTo>
                    <a:pt x="1404" y="146862"/>
                  </a:lnTo>
                  <a:lnTo>
                    <a:pt x="9355" y="149148"/>
                  </a:lnTo>
                  <a:lnTo>
                    <a:pt x="5938" y="144602"/>
                  </a:lnTo>
                  <a:lnTo>
                    <a:pt x="3297" y="144030"/>
                  </a:lnTo>
                  <a:lnTo>
                    <a:pt x="2578" y="134556"/>
                  </a:lnTo>
                  <a:lnTo>
                    <a:pt x="2996" y="92310"/>
                  </a:lnTo>
                  <a:lnTo>
                    <a:pt x="13901" y="59702"/>
                  </a:lnTo>
                  <a:lnTo>
                    <a:pt x="14104" y="51536"/>
                  </a:lnTo>
                  <a:lnTo>
                    <a:pt x="5570" y="51168"/>
                  </a:lnTo>
                  <a:lnTo>
                    <a:pt x="4999" y="43014"/>
                  </a:lnTo>
                  <a:lnTo>
                    <a:pt x="7653" y="42633"/>
                  </a:lnTo>
                  <a:lnTo>
                    <a:pt x="6510" y="32969"/>
                  </a:lnTo>
                  <a:lnTo>
                    <a:pt x="7081" y="27470"/>
                  </a:lnTo>
                  <a:lnTo>
                    <a:pt x="8415" y="21031"/>
                  </a:lnTo>
                  <a:lnTo>
                    <a:pt x="14661" y="21031"/>
                  </a:lnTo>
                  <a:lnTo>
                    <a:pt x="14473" y="3416"/>
                  </a:lnTo>
                  <a:lnTo>
                    <a:pt x="18461" y="2654"/>
                  </a:lnTo>
                  <a:lnTo>
                    <a:pt x="18829" y="558"/>
                  </a:lnTo>
                  <a:lnTo>
                    <a:pt x="14663" y="0"/>
                  </a:lnTo>
                  <a:close/>
                </a:path>
                <a:path w="19050" h="149225">
                  <a:moveTo>
                    <a:pt x="14661" y="21031"/>
                  </a:moveTo>
                  <a:lnTo>
                    <a:pt x="8415" y="21031"/>
                  </a:lnTo>
                  <a:lnTo>
                    <a:pt x="14663" y="21221"/>
                  </a:lnTo>
                  <a:lnTo>
                    <a:pt x="14661" y="21031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623961" y="5633976"/>
              <a:ext cx="26670" cy="154940"/>
            </a:xfrm>
            <a:custGeom>
              <a:avLst/>
              <a:gdLst/>
              <a:ahLst/>
              <a:cxnLst/>
              <a:rect l="l" t="t" r="r" b="b"/>
              <a:pathLst>
                <a:path w="26670" h="154939">
                  <a:moveTo>
                    <a:pt x="8648" y="0"/>
                  </a:moveTo>
                  <a:lnTo>
                    <a:pt x="7315" y="5880"/>
                  </a:lnTo>
                  <a:lnTo>
                    <a:pt x="3803" y="16071"/>
                  </a:lnTo>
                  <a:lnTo>
                    <a:pt x="1981" y="24168"/>
                  </a:lnTo>
                  <a:lnTo>
                    <a:pt x="1264" y="34397"/>
                  </a:lnTo>
                  <a:lnTo>
                    <a:pt x="1067" y="50990"/>
                  </a:lnTo>
                  <a:lnTo>
                    <a:pt x="526" y="90398"/>
                  </a:lnTo>
                  <a:lnTo>
                    <a:pt x="482" y="95326"/>
                  </a:lnTo>
                  <a:lnTo>
                    <a:pt x="70" y="111198"/>
                  </a:lnTo>
                  <a:lnTo>
                    <a:pt x="0" y="120807"/>
                  </a:lnTo>
                  <a:lnTo>
                    <a:pt x="307" y="127523"/>
                  </a:lnTo>
                  <a:lnTo>
                    <a:pt x="1067" y="135508"/>
                  </a:lnTo>
                  <a:lnTo>
                    <a:pt x="3708" y="152006"/>
                  </a:lnTo>
                  <a:lnTo>
                    <a:pt x="5791" y="154457"/>
                  </a:lnTo>
                  <a:lnTo>
                    <a:pt x="12303" y="152946"/>
                  </a:lnTo>
                  <a:lnTo>
                    <a:pt x="10528" y="152946"/>
                  </a:lnTo>
                  <a:lnTo>
                    <a:pt x="8267" y="141008"/>
                  </a:lnTo>
                  <a:lnTo>
                    <a:pt x="8127" y="127523"/>
                  </a:lnTo>
                  <a:lnTo>
                    <a:pt x="8066" y="108802"/>
                  </a:lnTo>
                  <a:lnTo>
                    <a:pt x="8362" y="100247"/>
                  </a:lnTo>
                  <a:lnTo>
                    <a:pt x="9017" y="90398"/>
                  </a:lnTo>
                  <a:lnTo>
                    <a:pt x="11303" y="48132"/>
                  </a:lnTo>
                  <a:lnTo>
                    <a:pt x="12641" y="30417"/>
                  </a:lnTo>
                  <a:lnTo>
                    <a:pt x="13481" y="20801"/>
                  </a:lnTo>
                  <a:lnTo>
                    <a:pt x="14178" y="15945"/>
                  </a:lnTo>
                  <a:lnTo>
                    <a:pt x="15087" y="12509"/>
                  </a:lnTo>
                  <a:lnTo>
                    <a:pt x="16611" y="3416"/>
                  </a:lnTo>
                  <a:lnTo>
                    <a:pt x="24031" y="3416"/>
                  </a:lnTo>
                  <a:lnTo>
                    <a:pt x="17932" y="571"/>
                  </a:lnTo>
                  <a:lnTo>
                    <a:pt x="8648" y="0"/>
                  </a:lnTo>
                  <a:close/>
                </a:path>
                <a:path w="26670" h="154939">
                  <a:moveTo>
                    <a:pt x="13944" y="152565"/>
                  </a:moveTo>
                  <a:lnTo>
                    <a:pt x="10528" y="152946"/>
                  </a:lnTo>
                  <a:lnTo>
                    <a:pt x="12303" y="152946"/>
                  </a:lnTo>
                  <a:lnTo>
                    <a:pt x="13944" y="152565"/>
                  </a:lnTo>
                  <a:close/>
                </a:path>
                <a:path w="26670" h="154939">
                  <a:moveTo>
                    <a:pt x="24031" y="3416"/>
                  </a:moveTo>
                  <a:lnTo>
                    <a:pt x="16611" y="3416"/>
                  </a:lnTo>
                  <a:lnTo>
                    <a:pt x="26073" y="4368"/>
                  </a:lnTo>
                  <a:lnTo>
                    <a:pt x="24031" y="34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618567" y="5637592"/>
              <a:ext cx="13970" cy="151130"/>
            </a:xfrm>
            <a:custGeom>
              <a:avLst/>
              <a:gdLst/>
              <a:ahLst/>
              <a:cxnLst/>
              <a:rect l="l" t="t" r="r" b="b"/>
              <a:pathLst>
                <a:path w="13970" h="151129">
                  <a:moveTo>
                    <a:pt x="6261" y="0"/>
                  </a:moveTo>
                  <a:lnTo>
                    <a:pt x="584" y="49822"/>
                  </a:lnTo>
                  <a:lnTo>
                    <a:pt x="463" y="78193"/>
                  </a:lnTo>
                  <a:lnTo>
                    <a:pt x="358" y="94468"/>
                  </a:lnTo>
                  <a:lnTo>
                    <a:pt x="223" y="101967"/>
                  </a:lnTo>
                  <a:lnTo>
                    <a:pt x="0" y="106692"/>
                  </a:lnTo>
                  <a:lnTo>
                    <a:pt x="465" y="123402"/>
                  </a:lnTo>
                  <a:lnTo>
                    <a:pt x="820" y="132407"/>
                  </a:lnTo>
                  <a:lnTo>
                    <a:pt x="1244" y="136796"/>
                  </a:lnTo>
                  <a:lnTo>
                    <a:pt x="1917" y="139661"/>
                  </a:lnTo>
                  <a:lnTo>
                    <a:pt x="3606" y="150837"/>
                  </a:lnTo>
                  <a:lnTo>
                    <a:pt x="11950" y="151028"/>
                  </a:lnTo>
                  <a:lnTo>
                    <a:pt x="6464" y="145529"/>
                  </a:lnTo>
                  <a:lnTo>
                    <a:pt x="6464" y="131889"/>
                  </a:lnTo>
                  <a:lnTo>
                    <a:pt x="5392" y="97555"/>
                  </a:lnTo>
                  <a:lnTo>
                    <a:pt x="5035" y="78193"/>
                  </a:lnTo>
                  <a:lnTo>
                    <a:pt x="5392" y="66681"/>
                  </a:lnTo>
                  <a:lnTo>
                    <a:pt x="6464" y="55892"/>
                  </a:lnTo>
                  <a:lnTo>
                    <a:pt x="7150" y="34841"/>
                  </a:lnTo>
                  <a:lnTo>
                    <a:pt x="13842" y="368"/>
                  </a:lnTo>
                  <a:lnTo>
                    <a:pt x="6261" y="0"/>
                  </a:lnTo>
                  <a:close/>
                </a:path>
              </a:pathLst>
            </a:custGeom>
            <a:solidFill>
              <a:srgbClr val="C9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634740" y="4608474"/>
              <a:ext cx="441959" cy="1146810"/>
            </a:xfrm>
            <a:custGeom>
              <a:avLst/>
              <a:gdLst/>
              <a:ahLst/>
              <a:cxnLst/>
              <a:rect l="l" t="t" r="r" b="b"/>
              <a:pathLst>
                <a:path w="441960" h="1146810">
                  <a:moveTo>
                    <a:pt x="2286" y="1144409"/>
                  </a:moveTo>
                  <a:lnTo>
                    <a:pt x="254" y="1141374"/>
                  </a:lnTo>
                  <a:lnTo>
                    <a:pt x="0" y="1146429"/>
                  </a:lnTo>
                  <a:lnTo>
                    <a:pt x="2286" y="1144409"/>
                  </a:lnTo>
                  <a:close/>
                </a:path>
                <a:path w="441960" h="1146810">
                  <a:moveTo>
                    <a:pt x="441693" y="189763"/>
                  </a:moveTo>
                  <a:lnTo>
                    <a:pt x="100571" y="0"/>
                  </a:lnTo>
                  <a:lnTo>
                    <a:pt x="101587" y="2527"/>
                  </a:lnTo>
                  <a:lnTo>
                    <a:pt x="178155" y="45237"/>
                  </a:lnTo>
                  <a:lnTo>
                    <a:pt x="179158" y="50025"/>
                  </a:lnTo>
                  <a:lnTo>
                    <a:pt x="182943" y="48768"/>
                  </a:lnTo>
                  <a:lnTo>
                    <a:pt x="205447" y="60134"/>
                  </a:lnTo>
                  <a:lnTo>
                    <a:pt x="207200" y="62928"/>
                  </a:lnTo>
                  <a:lnTo>
                    <a:pt x="441452" y="191528"/>
                  </a:lnTo>
                  <a:lnTo>
                    <a:pt x="441693" y="1897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810604" y="4657227"/>
              <a:ext cx="18415" cy="1942464"/>
            </a:xfrm>
            <a:custGeom>
              <a:avLst/>
              <a:gdLst/>
              <a:ahLst/>
              <a:cxnLst/>
              <a:rect l="l" t="t" r="r" b="b"/>
              <a:pathLst>
                <a:path w="18414" h="1942465">
                  <a:moveTo>
                    <a:pt x="7086" y="0"/>
                  </a:moveTo>
                  <a:lnTo>
                    <a:pt x="3301" y="1270"/>
                  </a:lnTo>
                  <a:lnTo>
                    <a:pt x="0" y="1313459"/>
                  </a:lnTo>
                  <a:lnTo>
                    <a:pt x="266" y="1593926"/>
                  </a:lnTo>
                  <a:lnTo>
                    <a:pt x="1777" y="1942134"/>
                  </a:lnTo>
                  <a:lnTo>
                    <a:pt x="17195" y="1940610"/>
                  </a:lnTo>
                  <a:lnTo>
                    <a:pt x="16700" y="1635620"/>
                  </a:lnTo>
                  <a:lnTo>
                    <a:pt x="15925" y="1401889"/>
                  </a:lnTo>
                  <a:lnTo>
                    <a:pt x="15684" y="1032471"/>
                  </a:lnTo>
                  <a:lnTo>
                    <a:pt x="16700" y="582942"/>
                  </a:lnTo>
                  <a:lnTo>
                    <a:pt x="16941" y="389394"/>
                  </a:lnTo>
                  <a:lnTo>
                    <a:pt x="17945" y="5575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810114" y="4760721"/>
              <a:ext cx="38735" cy="1715770"/>
            </a:xfrm>
            <a:custGeom>
              <a:avLst/>
              <a:gdLst/>
              <a:ahLst/>
              <a:cxnLst/>
              <a:rect l="l" t="t" r="r" b="b"/>
              <a:pathLst>
                <a:path w="38735" h="1715770">
                  <a:moveTo>
                    <a:pt x="7061" y="859497"/>
                  </a:moveTo>
                  <a:lnTo>
                    <a:pt x="0" y="860513"/>
                  </a:lnTo>
                  <a:lnTo>
                    <a:pt x="0" y="871385"/>
                  </a:lnTo>
                  <a:lnTo>
                    <a:pt x="6311" y="871880"/>
                  </a:lnTo>
                  <a:lnTo>
                    <a:pt x="7061" y="866076"/>
                  </a:lnTo>
                  <a:lnTo>
                    <a:pt x="7061" y="859497"/>
                  </a:lnTo>
                  <a:close/>
                </a:path>
                <a:path w="38735" h="1715770">
                  <a:moveTo>
                    <a:pt x="8839" y="1708264"/>
                  </a:moveTo>
                  <a:lnTo>
                    <a:pt x="8343" y="1700949"/>
                  </a:lnTo>
                  <a:lnTo>
                    <a:pt x="1257" y="1703959"/>
                  </a:lnTo>
                  <a:lnTo>
                    <a:pt x="1257" y="1714334"/>
                  </a:lnTo>
                  <a:lnTo>
                    <a:pt x="7061" y="1715604"/>
                  </a:lnTo>
                  <a:lnTo>
                    <a:pt x="8839" y="1708264"/>
                  </a:lnTo>
                  <a:close/>
                </a:path>
                <a:path w="38735" h="1715770">
                  <a:moveTo>
                    <a:pt x="9613" y="15036"/>
                  </a:moveTo>
                  <a:lnTo>
                    <a:pt x="2527" y="15532"/>
                  </a:lnTo>
                  <a:lnTo>
                    <a:pt x="3035" y="26657"/>
                  </a:lnTo>
                  <a:lnTo>
                    <a:pt x="9613" y="26657"/>
                  </a:lnTo>
                  <a:lnTo>
                    <a:pt x="9105" y="21336"/>
                  </a:lnTo>
                  <a:lnTo>
                    <a:pt x="9613" y="15036"/>
                  </a:lnTo>
                  <a:close/>
                </a:path>
                <a:path w="38735" h="1715770">
                  <a:moveTo>
                    <a:pt x="38277" y="2971"/>
                  </a:moveTo>
                  <a:lnTo>
                    <a:pt x="36664" y="0"/>
                  </a:lnTo>
                  <a:lnTo>
                    <a:pt x="32677" y="0"/>
                  </a:lnTo>
                  <a:lnTo>
                    <a:pt x="31089" y="2971"/>
                  </a:lnTo>
                  <a:lnTo>
                    <a:pt x="31089" y="10299"/>
                  </a:lnTo>
                  <a:lnTo>
                    <a:pt x="32677" y="13258"/>
                  </a:lnTo>
                  <a:lnTo>
                    <a:pt x="36664" y="13258"/>
                  </a:lnTo>
                  <a:lnTo>
                    <a:pt x="38277" y="10299"/>
                  </a:lnTo>
                  <a:lnTo>
                    <a:pt x="38277" y="6629"/>
                  </a:lnTo>
                  <a:lnTo>
                    <a:pt x="38277" y="29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843602" y="4760837"/>
              <a:ext cx="5080" cy="15240"/>
            </a:xfrm>
            <a:custGeom>
              <a:avLst/>
              <a:gdLst/>
              <a:ahLst/>
              <a:cxnLst/>
              <a:rect l="l" t="t" r="r" b="b"/>
              <a:pathLst>
                <a:path w="5079" h="15239">
                  <a:moveTo>
                    <a:pt x="3530" y="0"/>
                  </a:moveTo>
                  <a:lnTo>
                    <a:pt x="1016" y="0"/>
                  </a:lnTo>
                  <a:lnTo>
                    <a:pt x="0" y="3289"/>
                  </a:lnTo>
                  <a:lnTo>
                    <a:pt x="0" y="11379"/>
                  </a:lnTo>
                  <a:lnTo>
                    <a:pt x="1016" y="14655"/>
                  </a:lnTo>
                  <a:lnTo>
                    <a:pt x="3530" y="14655"/>
                  </a:lnTo>
                  <a:lnTo>
                    <a:pt x="4546" y="11379"/>
                  </a:lnTo>
                  <a:lnTo>
                    <a:pt x="4546" y="7327"/>
                  </a:lnTo>
                  <a:lnTo>
                    <a:pt x="4546" y="3289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17171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844847" y="4763361"/>
              <a:ext cx="5715" cy="8890"/>
            </a:xfrm>
            <a:custGeom>
              <a:avLst/>
              <a:gdLst/>
              <a:ahLst/>
              <a:cxnLst/>
              <a:rect l="l" t="t" r="r" b="b"/>
              <a:pathLst>
                <a:path w="5714" h="8889">
                  <a:moveTo>
                    <a:pt x="4216" y="0"/>
                  </a:moveTo>
                  <a:lnTo>
                    <a:pt x="1231" y="0"/>
                  </a:lnTo>
                  <a:lnTo>
                    <a:pt x="0" y="1981"/>
                  </a:lnTo>
                  <a:lnTo>
                    <a:pt x="0" y="6858"/>
                  </a:lnTo>
                  <a:lnTo>
                    <a:pt x="1231" y="8839"/>
                  </a:lnTo>
                  <a:lnTo>
                    <a:pt x="4216" y="8839"/>
                  </a:lnTo>
                  <a:lnTo>
                    <a:pt x="5448" y="6858"/>
                  </a:lnTo>
                  <a:lnTo>
                    <a:pt x="5448" y="4419"/>
                  </a:lnTo>
                  <a:lnTo>
                    <a:pt x="5448" y="1981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843972" y="4768049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257" y="850"/>
                  </a:moveTo>
                  <a:lnTo>
                    <a:pt x="977" y="0"/>
                  </a:lnTo>
                  <a:lnTo>
                    <a:pt x="279" y="0"/>
                  </a:lnTo>
                  <a:lnTo>
                    <a:pt x="0" y="850"/>
                  </a:lnTo>
                  <a:lnTo>
                    <a:pt x="0" y="2946"/>
                  </a:lnTo>
                  <a:lnTo>
                    <a:pt x="279" y="3784"/>
                  </a:lnTo>
                  <a:lnTo>
                    <a:pt x="977" y="3784"/>
                  </a:lnTo>
                  <a:lnTo>
                    <a:pt x="1257" y="2946"/>
                  </a:lnTo>
                  <a:lnTo>
                    <a:pt x="1257" y="1892"/>
                  </a:lnTo>
                  <a:lnTo>
                    <a:pt x="1257" y="850"/>
                  </a:lnTo>
                  <a:close/>
                </a:path>
                <a:path w="4445" h="3810">
                  <a:moveTo>
                    <a:pt x="4038" y="482"/>
                  </a:moveTo>
                  <a:lnTo>
                    <a:pt x="3873" y="114"/>
                  </a:lnTo>
                  <a:lnTo>
                    <a:pt x="3441" y="114"/>
                  </a:lnTo>
                  <a:lnTo>
                    <a:pt x="3276" y="482"/>
                  </a:lnTo>
                  <a:lnTo>
                    <a:pt x="3276" y="1397"/>
                  </a:lnTo>
                  <a:lnTo>
                    <a:pt x="3441" y="1765"/>
                  </a:lnTo>
                  <a:lnTo>
                    <a:pt x="3873" y="1765"/>
                  </a:lnTo>
                  <a:lnTo>
                    <a:pt x="4038" y="1397"/>
                  </a:lnTo>
                  <a:lnTo>
                    <a:pt x="4038" y="939"/>
                  </a:lnTo>
                  <a:lnTo>
                    <a:pt x="4038" y="4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828300" y="4771199"/>
              <a:ext cx="31115" cy="280035"/>
            </a:xfrm>
            <a:custGeom>
              <a:avLst/>
              <a:gdLst/>
              <a:ahLst/>
              <a:cxnLst/>
              <a:rect l="l" t="t" r="r" b="b"/>
              <a:pathLst>
                <a:path w="31114" h="280035">
                  <a:moveTo>
                    <a:pt x="31089" y="126479"/>
                  </a:moveTo>
                  <a:lnTo>
                    <a:pt x="28943" y="122301"/>
                  </a:lnTo>
                  <a:lnTo>
                    <a:pt x="20980" y="110553"/>
                  </a:lnTo>
                  <a:lnTo>
                    <a:pt x="19075" y="107518"/>
                  </a:lnTo>
                  <a:lnTo>
                    <a:pt x="19710" y="100190"/>
                  </a:lnTo>
                  <a:lnTo>
                    <a:pt x="19710" y="5943"/>
                  </a:lnTo>
                  <a:lnTo>
                    <a:pt x="7721" y="1270"/>
                  </a:lnTo>
                  <a:lnTo>
                    <a:pt x="7340" y="1206"/>
                  </a:lnTo>
                  <a:lnTo>
                    <a:pt x="7188" y="1168"/>
                  </a:lnTo>
                  <a:lnTo>
                    <a:pt x="1270" y="0"/>
                  </a:lnTo>
                  <a:lnTo>
                    <a:pt x="1016" y="508"/>
                  </a:lnTo>
                  <a:lnTo>
                    <a:pt x="444" y="178028"/>
                  </a:lnTo>
                  <a:lnTo>
                    <a:pt x="0" y="275424"/>
                  </a:lnTo>
                  <a:lnTo>
                    <a:pt x="10604" y="277202"/>
                  </a:lnTo>
                  <a:lnTo>
                    <a:pt x="12763" y="276809"/>
                  </a:lnTo>
                  <a:lnTo>
                    <a:pt x="13017" y="276860"/>
                  </a:lnTo>
                  <a:lnTo>
                    <a:pt x="13017" y="277075"/>
                  </a:lnTo>
                  <a:lnTo>
                    <a:pt x="15417" y="277279"/>
                  </a:lnTo>
                  <a:lnTo>
                    <a:pt x="28562" y="279590"/>
                  </a:lnTo>
                  <a:lnTo>
                    <a:pt x="29692" y="279222"/>
                  </a:lnTo>
                  <a:lnTo>
                    <a:pt x="29692" y="276809"/>
                  </a:lnTo>
                  <a:lnTo>
                    <a:pt x="29946" y="208216"/>
                  </a:lnTo>
                  <a:lnTo>
                    <a:pt x="30962" y="131013"/>
                  </a:lnTo>
                  <a:lnTo>
                    <a:pt x="31089" y="1264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840162" y="4892243"/>
              <a:ext cx="1905" cy="156210"/>
            </a:xfrm>
            <a:custGeom>
              <a:avLst/>
              <a:gdLst/>
              <a:ahLst/>
              <a:cxnLst/>
              <a:rect l="l" t="t" r="r" b="b"/>
              <a:pathLst>
                <a:path w="1904" h="156210">
                  <a:moveTo>
                    <a:pt x="1879" y="2540"/>
                  </a:moveTo>
                  <a:lnTo>
                    <a:pt x="1003" y="2540"/>
                  </a:lnTo>
                  <a:lnTo>
                    <a:pt x="1003" y="0"/>
                  </a:lnTo>
                  <a:lnTo>
                    <a:pt x="419" y="0"/>
                  </a:lnTo>
                  <a:lnTo>
                    <a:pt x="419" y="2540"/>
                  </a:lnTo>
                  <a:lnTo>
                    <a:pt x="863" y="2540"/>
                  </a:lnTo>
                  <a:lnTo>
                    <a:pt x="863" y="3810"/>
                  </a:lnTo>
                  <a:lnTo>
                    <a:pt x="0" y="3810"/>
                  </a:lnTo>
                  <a:lnTo>
                    <a:pt x="0" y="156210"/>
                  </a:lnTo>
                  <a:lnTo>
                    <a:pt x="1397" y="156210"/>
                  </a:lnTo>
                  <a:lnTo>
                    <a:pt x="1397" y="3810"/>
                  </a:lnTo>
                  <a:lnTo>
                    <a:pt x="1879" y="3810"/>
                  </a:lnTo>
                  <a:lnTo>
                    <a:pt x="1879" y="2540"/>
                  </a:lnTo>
                  <a:close/>
                </a:path>
              </a:pathLst>
            </a:custGeom>
            <a:solidFill>
              <a:srgbClr val="2A2A2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847637" y="5012135"/>
              <a:ext cx="7620" cy="19685"/>
            </a:xfrm>
            <a:custGeom>
              <a:avLst/>
              <a:gdLst/>
              <a:ahLst/>
              <a:cxnLst/>
              <a:rect l="l" t="t" r="r" b="b"/>
              <a:pathLst>
                <a:path w="7620" h="19685">
                  <a:moveTo>
                    <a:pt x="5892" y="0"/>
                  </a:moveTo>
                  <a:lnTo>
                    <a:pt x="1689" y="0"/>
                  </a:lnTo>
                  <a:lnTo>
                    <a:pt x="0" y="4330"/>
                  </a:lnTo>
                  <a:lnTo>
                    <a:pt x="0" y="14998"/>
                  </a:lnTo>
                  <a:lnTo>
                    <a:pt x="1689" y="19329"/>
                  </a:lnTo>
                  <a:lnTo>
                    <a:pt x="5892" y="19329"/>
                  </a:lnTo>
                  <a:lnTo>
                    <a:pt x="7581" y="14998"/>
                  </a:lnTo>
                  <a:lnTo>
                    <a:pt x="7581" y="9664"/>
                  </a:lnTo>
                  <a:lnTo>
                    <a:pt x="7581" y="4330"/>
                  </a:lnTo>
                  <a:lnTo>
                    <a:pt x="5892" y="0"/>
                  </a:lnTo>
                  <a:close/>
                </a:path>
              </a:pathLst>
            </a:custGeom>
            <a:solidFill>
              <a:srgbClr val="3E3D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847886" y="5015537"/>
              <a:ext cx="3175" cy="15240"/>
            </a:xfrm>
            <a:custGeom>
              <a:avLst/>
              <a:gdLst/>
              <a:ahLst/>
              <a:cxnLst/>
              <a:rect l="l" t="t" r="r" b="b"/>
              <a:pathLst>
                <a:path w="3175" h="15239">
                  <a:moveTo>
                    <a:pt x="2171" y="0"/>
                  </a:moveTo>
                  <a:lnTo>
                    <a:pt x="634" y="0"/>
                  </a:lnTo>
                  <a:lnTo>
                    <a:pt x="0" y="3314"/>
                  </a:lnTo>
                  <a:lnTo>
                    <a:pt x="0" y="11480"/>
                  </a:lnTo>
                  <a:lnTo>
                    <a:pt x="634" y="14782"/>
                  </a:lnTo>
                  <a:lnTo>
                    <a:pt x="2171" y="14782"/>
                  </a:lnTo>
                  <a:lnTo>
                    <a:pt x="2781" y="11480"/>
                  </a:lnTo>
                  <a:lnTo>
                    <a:pt x="2781" y="7391"/>
                  </a:lnTo>
                  <a:lnTo>
                    <a:pt x="2781" y="331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D1D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839667" y="4782953"/>
              <a:ext cx="6350" cy="14604"/>
            </a:xfrm>
            <a:custGeom>
              <a:avLst/>
              <a:gdLst/>
              <a:ahLst/>
              <a:cxnLst/>
              <a:rect l="l" t="t" r="r" b="b"/>
              <a:pathLst>
                <a:path w="6350" h="14604">
                  <a:moveTo>
                    <a:pt x="4508" y="0"/>
                  </a:moveTo>
                  <a:lnTo>
                    <a:pt x="1295" y="0"/>
                  </a:lnTo>
                  <a:lnTo>
                    <a:pt x="0" y="3225"/>
                  </a:lnTo>
                  <a:lnTo>
                    <a:pt x="0" y="11163"/>
                  </a:lnTo>
                  <a:lnTo>
                    <a:pt x="1295" y="14401"/>
                  </a:lnTo>
                  <a:lnTo>
                    <a:pt x="4508" y="14401"/>
                  </a:lnTo>
                  <a:lnTo>
                    <a:pt x="5829" y="11163"/>
                  </a:lnTo>
                  <a:lnTo>
                    <a:pt x="5829" y="7200"/>
                  </a:lnTo>
                  <a:lnTo>
                    <a:pt x="5829" y="3225"/>
                  </a:lnTo>
                  <a:lnTo>
                    <a:pt x="45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839165" y="4790018"/>
              <a:ext cx="4445" cy="6985"/>
            </a:xfrm>
            <a:custGeom>
              <a:avLst/>
              <a:gdLst/>
              <a:ahLst/>
              <a:cxnLst/>
              <a:rect l="l" t="t" r="r" b="b"/>
              <a:pathLst>
                <a:path w="4445" h="6985">
                  <a:moveTo>
                    <a:pt x="2044" y="0"/>
                  </a:moveTo>
                  <a:lnTo>
                    <a:pt x="762" y="0"/>
                  </a:lnTo>
                  <a:lnTo>
                    <a:pt x="0" y="1651"/>
                  </a:lnTo>
                  <a:lnTo>
                    <a:pt x="1028" y="4686"/>
                  </a:lnTo>
                  <a:lnTo>
                    <a:pt x="2146" y="6705"/>
                  </a:lnTo>
                  <a:lnTo>
                    <a:pt x="3924" y="6832"/>
                  </a:lnTo>
                  <a:lnTo>
                    <a:pt x="3670" y="5181"/>
                  </a:lnTo>
                  <a:lnTo>
                    <a:pt x="1397" y="4432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843456" y="4786611"/>
              <a:ext cx="4445" cy="9525"/>
            </a:xfrm>
            <a:custGeom>
              <a:avLst/>
              <a:gdLst/>
              <a:ahLst/>
              <a:cxnLst/>
              <a:rect l="l" t="t" r="r" b="b"/>
              <a:pathLst>
                <a:path w="4445" h="9525">
                  <a:moveTo>
                    <a:pt x="3441" y="0"/>
                  </a:moveTo>
                  <a:lnTo>
                    <a:pt x="1003" y="0"/>
                  </a:lnTo>
                  <a:lnTo>
                    <a:pt x="0" y="2057"/>
                  </a:lnTo>
                  <a:lnTo>
                    <a:pt x="0" y="7162"/>
                  </a:lnTo>
                  <a:lnTo>
                    <a:pt x="1003" y="9220"/>
                  </a:lnTo>
                  <a:lnTo>
                    <a:pt x="3441" y="9220"/>
                  </a:lnTo>
                  <a:lnTo>
                    <a:pt x="4432" y="7162"/>
                  </a:lnTo>
                  <a:lnTo>
                    <a:pt x="4432" y="4610"/>
                  </a:lnTo>
                  <a:lnTo>
                    <a:pt x="4432" y="2057"/>
                  </a:lnTo>
                  <a:lnTo>
                    <a:pt x="3441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845375" y="4787748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4">
                  <a:moveTo>
                    <a:pt x="368" y="0"/>
                  </a:moveTo>
                  <a:lnTo>
                    <a:pt x="0" y="5689"/>
                  </a:lnTo>
                  <a:lnTo>
                    <a:pt x="876" y="3543"/>
                  </a:lnTo>
                  <a:lnTo>
                    <a:pt x="1244" y="2273"/>
                  </a:lnTo>
                  <a:lnTo>
                    <a:pt x="368" y="0"/>
                  </a:lnTo>
                  <a:close/>
                </a:path>
              </a:pathLst>
            </a:custGeom>
            <a:solidFill>
              <a:srgbClr val="15151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843452" y="4789398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1270" y="3784"/>
                  </a:moveTo>
                  <a:lnTo>
                    <a:pt x="1143" y="762"/>
                  </a:lnTo>
                  <a:lnTo>
                    <a:pt x="139" y="0"/>
                  </a:lnTo>
                  <a:lnTo>
                    <a:pt x="0" y="3162"/>
                  </a:lnTo>
                  <a:lnTo>
                    <a:pt x="1270" y="3784"/>
                  </a:lnTo>
                  <a:close/>
                </a:path>
                <a:path w="3175" h="5079">
                  <a:moveTo>
                    <a:pt x="3048" y="3289"/>
                  </a:moveTo>
                  <a:lnTo>
                    <a:pt x="2413" y="3416"/>
                  </a:lnTo>
                  <a:lnTo>
                    <a:pt x="2413" y="4673"/>
                  </a:lnTo>
                  <a:lnTo>
                    <a:pt x="3048" y="4546"/>
                  </a:lnTo>
                  <a:lnTo>
                    <a:pt x="3048" y="32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065071" y="4795574"/>
              <a:ext cx="12065" cy="1606550"/>
            </a:xfrm>
            <a:custGeom>
              <a:avLst/>
              <a:gdLst/>
              <a:ahLst/>
              <a:cxnLst/>
              <a:rect l="l" t="t" r="r" b="b"/>
              <a:pathLst>
                <a:path w="12064" h="1606550">
                  <a:moveTo>
                    <a:pt x="2463" y="0"/>
                  </a:moveTo>
                  <a:lnTo>
                    <a:pt x="2654" y="48526"/>
                  </a:lnTo>
                  <a:lnTo>
                    <a:pt x="1143" y="394754"/>
                  </a:lnTo>
                  <a:lnTo>
                    <a:pt x="0" y="779094"/>
                  </a:lnTo>
                  <a:lnTo>
                    <a:pt x="177" y="1130642"/>
                  </a:lnTo>
                  <a:lnTo>
                    <a:pt x="952" y="1333792"/>
                  </a:lnTo>
                  <a:lnTo>
                    <a:pt x="1333" y="1606308"/>
                  </a:lnTo>
                  <a:lnTo>
                    <a:pt x="8534" y="1601203"/>
                  </a:lnTo>
                  <a:lnTo>
                    <a:pt x="8712" y="1497711"/>
                  </a:lnTo>
                  <a:lnTo>
                    <a:pt x="8902" y="795197"/>
                  </a:lnTo>
                  <a:lnTo>
                    <a:pt x="9664" y="75996"/>
                  </a:lnTo>
                  <a:lnTo>
                    <a:pt x="10426" y="7391"/>
                  </a:lnTo>
                  <a:lnTo>
                    <a:pt x="11569" y="4927"/>
                  </a:lnTo>
                  <a:lnTo>
                    <a:pt x="246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067596" y="4870999"/>
              <a:ext cx="23495" cy="233045"/>
            </a:xfrm>
            <a:custGeom>
              <a:avLst/>
              <a:gdLst/>
              <a:ahLst/>
              <a:cxnLst/>
              <a:rect l="l" t="t" r="r" b="b"/>
              <a:pathLst>
                <a:path w="23495" h="233045">
                  <a:moveTo>
                    <a:pt x="19756" y="100063"/>
                  </a:moveTo>
                  <a:lnTo>
                    <a:pt x="8839" y="100063"/>
                  </a:lnTo>
                  <a:lnTo>
                    <a:pt x="11887" y="102095"/>
                  </a:lnTo>
                  <a:lnTo>
                    <a:pt x="11125" y="110426"/>
                  </a:lnTo>
                  <a:lnTo>
                    <a:pt x="11366" y="154393"/>
                  </a:lnTo>
                  <a:lnTo>
                    <a:pt x="10617" y="231457"/>
                  </a:lnTo>
                  <a:lnTo>
                    <a:pt x="22479" y="232727"/>
                  </a:lnTo>
                  <a:lnTo>
                    <a:pt x="23253" y="105117"/>
                  </a:lnTo>
                  <a:lnTo>
                    <a:pt x="19756" y="100063"/>
                  </a:lnTo>
                  <a:close/>
                </a:path>
                <a:path w="23495" h="233045">
                  <a:moveTo>
                    <a:pt x="0" y="0"/>
                  </a:moveTo>
                  <a:lnTo>
                    <a:pt x="1257" y="91224"/>
                  </a:lnTo>
                  <a:lnTo>
                    <a:pt x="1778" y="231711"/>
                  </a:lnTo>
                  <a:lnTo>
                    <a:pt x="7327" y="231711"/>
                  </a:lnTo>
                  <a:lnTo>
                    <a:pt x="8839" y="100063"/>
                  </a:lnTo>
                  <a:lnTo>
                    <a:pt x="19756" y="100063"/>
                  </a:lnTo>
                  <a:lnTo>
                    <a:pt x="13639" y="91224"/>
                  </a:lnTo>
                  <a:lnTo>
                    <a:pt x="13144" y="3035"/>
                  </a:lnTo>
                  <a:lnTo>
                    <a:pt x="8597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084220" y="5074158"/>
              <a:ext cx="5715" cy="14604"/>
            </a:xfrm>
            <a:custGeom>
              <a:avLst/>
              <a:gdLst/>
              <a:ahLst/>
              <a:cxnLst/>
              <a:rect l="l" t="t" r="r" b="b"/>
              <a:pathLst>
                <a:path w="5714" h="14604">
                  <a:moveTo>
                    <a:pt x="3962" y="0"/>
                  </a:moveTo>
                  <a:lnTo>
                    <a:pt x="1142" y="0"/>
                  </a:lnTo>
                  <a:lnTo>
                    <a:pt x="0" y="3263"/>
                  </a:lnTo>
                  <a:lnTo>
                    <a:pt x="0" y="11328"/>
                  </a:lnTo>
                  <a:lnTo>
                    <a:pt x="1142" y="14592"/>
                  </a:lnTo>
                  <a:lnTo>
                    <a:pt x="3962" y="14592"/>
                  </a:lnTo>
                  <a:lnTo>
                    <a:pt x="5105" y="11328"/>
                  </a:lnTo>
                  <a:lnTo>
                    <a:pt x="5105" y="7302"/>
                  </a:lnTo>
                  <a:lnTo>
                    <a:pt x="5105" y="3263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084290" y="5076628"/>
              <a:ext cx="2540" cy="10795"/>
            </a:xfrm>
            <a:custGeom>
              <a:avLst/>
              <a:gdLst/>
              <a:ahLst/>
              <a:cxnLst/>
              <a:rect l="l" t="t" r="r" b="b"/>
              <a:pathLst>
                <a:path w="2539" h="10795">
                  <a:moveTo>
                    <a:pt x="1650" y="0"/>
                  </a:moveTo>
                  <a:lnTo>
                    <a:pt x="469" y="0"/>
                  </a:lnTo>
                  <a:lnTo>
                    <a:pt x="0" y="2286"/>
                  </a:lnTo>
                  <a:lnTo>
                    <a:pt x="0" y="7937"/>
                  </a:lnTo>
                  <a:lnTo>
                    <a:pt x="469" y="10223"/>
                  </a:lnTo>
                  <a:lnTo>
                    <a:pt x="1650" y="10223"/>
                  </a:lnTo>
                  <a:lnTo>
                    <a:pt x="2120" y="7937"/>
                  </a:lnTo>
                  <a:lnTo>
                    <a:pt x="2120" y="5118"/>
                  </a:lnTo>
                  <a:lnTo>
                    <a:pt x="2120" y="2286"/>
                  </a:lnTo>
                  <a:lnTo>
                    <a:pt x="1650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076818" y="4884276"/>
              <a:ext cx="4445" cy="8255"/>
            </a:xfrm>
            <a:custGeom>
              <a:avLst/>
              <a:gdLst/>
              <a:ahLst/>
              <a:cxnLst/>
              <a:rect l="l" t="t" r="r" b="b"/>
              <a:pathLst>
                <a:path w="4445" h="8254">
                  <a:moveTo>
                    <a:pt x="3098" y="0"/>
                  </a:moveTo>
                  <a:lnTo>
                    <a:pt x="901" y="0"/>
                  </a:lnTo>
                  <a:lnTo>
                    <a:pt x="0" y="1777"/>
                  </a:lnTo>
                  <a:lnTo>
                    <a:pt x="0" y="6172"/>
                  </a:lnTo>
                  <a:lnTo>
                    <a:pt x="901" y="7950"/>
                  </a:lnTo>
                  <a:lnTo>
                    <a:pt x="3098" y="7950"/>
                  </a:lnTo>
                  <a:lnTo>
                    <a:pt x="3987" y="6172"/>
                  </a:lnTo>
                  <a:lnTo>
                    <a:pt x="3987" y="3975"/>
                  </a:lnTo>
                  <a:lnTo>
                    <a:pt x="3987" y="1777"/>
                  </a:lnTo>
                  <a:lnTo>
                    <a:pt x="3098" y="0"/>
                  </a:lnTo>
                  <a:close/>
                </a:path>
              </a:pathLst>
            </a:custGeom>
            <a:solidFill>
              <a:srgbClr val="8F91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063022" y="4854511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70">
                  <a:moveTo>
                    <a:pt x="5829" y="4051"/>
                  </a:moveTo>
                  <a:lnTo>
                    <a:pt x="5029" y="2476"/>
                  </a:lnTo>
                  <a:lnTo>
                    <a:pt x="4076" y="2476"/>
                  </a:lnTo>
                  <a:lnTo>
                    <a:pt x="3314" y="0"/>
                  </a:lnTo>
                  <a:lnTo>
                    <a:pt x="952" y="0"/>
                  </a:lnTo>
                  <a:lnTo>
                    <a:pt x="0" y="3060"/>
                  </a:lnTo>
                  <a:lnTo>
                    <a:pt x="0" y="10591"/>
                  </a:lnTo>
                  <a:lnTo>
                    <a:pt x="952" y="13652"/>
                  </a:lnTo>
                  <a:lnTo>
                    <a:pt x="3314" y="13652"/>
                  </a:lnTo>
                  <a:lnTo>
                    <a:pt x="4267" y="10591"/>
                  </a:lnTo>
                  <a:lnTo>
                    <a:pt x="4267" y="9486"/>
                  </a:lnTo>
                  <a:lnTo>
                    <a:pt x="5029" y="9486"/>
                  </a:lnTo>
                  <a:lnTo>
                    <a:pt x="5829" y="7912"/>
                  </a:lnTo>
                  <a:lnTo>
                    <a:pt x="5829" y="5981"/>
                  </a:lnTo>
                  <a:lnTo>
                    <a:pt x="5829" y="40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064114" y="486040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130" y="1117"/>
                  </a:moveTo>
                  <a:lnTo>
                    <a:pt x="889" y="558"/>
                  </a:lnTo>
                  <a:lnTo>
                    <a:pt x="254" y="558"/>
                  </a:lnTo>
                  <a:lnTo>
                    <a:pt x="0" y="1117"/>
                  </a:lnTo>
                  <a:lnTo>
                    <a:pt x="0" y="2476"/>
                  </a:lnTo>
                  <a:lnTo>
                    <a:pt x="254" y="3035"/>
                  </a:lnTo>
                  <a:lnTo>
                    <a:pt x="889" y="3035"/>
                  </a:lnTo>
                  <a:lnTo>
                    <a:pt x="1130" y="2476"/>
                  </a:lnTo>
                  <a:lnTo>
                    <a:pt x="1130" y="1790"/>
                  </a:lnTo>
                  <a:lnTo>
                    <a:pt x="1130" y="1117"/>
                  </a:lnTo>
                  <a:close/>
                </a:path>
                <a:path w="3175" h="3175">
                  <a:moveTo>
                    <a:pt x="3035" y="381"/>
                  </a:moveTo>
                  <a:lnTo>
                    <a:pt x="2781" y="0"/>
                  </a:lnTo>
                  <a:lnTo>
                    <a:pt x="2159" y="0"/>
                  </a:lnTo>
                  <a:lnTo>
                    <a:pt x="1905" y="381"/>
                  </a:lnTo>
                  <a:lnTo>
                    <a:pt x="1905" y="1320"/>
                  </a:lnTo>
                  <a:lnTo>
                    <a:pt x="2159" y="1701"/>
                  </a:lnTo>
                  <a:lnTo>
                    <a:pt x="2781" y="1701"/>
                  </a:lnTo>
                  <a:lnTo>
                    <a:pt x="3035" y="1320"/>
                  </a:lnTo>
                  <a:lnTo>
                    <a:pt x="3035" y="850"/>
                  </a:lnTo>
                  <a:lnTo>
                    <a:pt x="3035" y="38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062082" y="5219331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70">
                  <a:moveTo>
                    <a:pt x="5816" y="4038"/>
                  </a:moveTo>
                  <a:lnTo>
                    <a:pt x="5016" y="2463"/>
                  </a:lnTo>
                  <a:lnTo>
                    <a:pt x="4064" y="2463"/>
                  </a:lnTo>
                  <a:lnTo>
                    <a:pt x="3302" y="0"/>
                  </a:lnTo>
                  <a:lnTo>
                    <a:pt x="952" y="0"/>
                  </a:lnTo>
                  <a:lnTo>
                    <a:pt x="0" y="3060"/>
                  </a:lnTo>
                  <a:lnTo>
                    <a:pt x="0" y="10591"/>
                  </a:lnTo>
                  <a:lnTo>
                    <a:pt x="952" y="13652"/>
                  </a:lnTo>
                  <a:lnTo>
                    <a:pt x="3302" y="13652"/>
                  </a:lnTo>
                  <a:lnTo>
                    <a:pt x="4254" y="10591"/>
                  </a:lnTo>
                  <a:lnTo>
                    <a:pt x="4254" y="9474"/>
                  </a:lnTo>
                  <a:lnTo>
                    <a:pt x="5016" y="9474"/>
                  </a:lnTo>
                  <a:lnTo>
                    <a:pt x="5816" y="7912"/>
                  </a:lnTo>
                  <a:lnTo>
                    <a:pt x="5816" y="5969"/>
                  </a:lnTo>
                  <a:lnTo>
                    <a:pt x="5816" y="40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063161" y="522521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155" y="1117"/>
                  </a:moveTo>
                  <a:lnTo>
                    <a:pt x="889" y="558"/>
                  </a:lnTo>
                  <a:lnTo>
                    <a:pt x="266" y="558"/>
                  </a:lnTo>
                  <a:lnTo>
                    <a:pt x="0" y="1117"/>
                  </a:lnTo>
                  <a:lnTo>
                    <a:pt x="0" y="2476"/>
                  </a:lnTo>
                  <a:lnTo>
                    <a:pt x="266" y="3035"/>
                  </a:lnTo>
                  <a:lnTo>
                    <a:pt x="889" y="3035"/>
                  </a:lnTo>
                  <a:lnTo>
                    <a:pt x="1155" y="2476"/>
                  </a:lnTo>
                  <a:lnTo>
                    <a:pt x="1155" y="1803"/>
                  </a:lnTo>
                  <a:lnTo>
                    <a:pt x="1155" y="1117"/>
                  </a:lnTo>
                  <a:close/>
                </a:path>
                <a:path w="3175" h="3175">
                  <a:moveTo>
                    <a:pt x="3035" y="381"/>
                  </a:moveTo>
                  <a:lnTo>
                    <a:pt x="2768" y="0"/>
                  </a:lnTo>
                  <a:lnTo>
                    <a:pt x="2159" y="0"/>
                  </a:lnTo>
                  <a:lnTo>
                    <a:pt x="1892" y="381"/>
                  </a:lnTo>
                  <a:lnTo>
                    <a:pt x="1892" y="1333"/>
                  </a:lnTo>
                  <a:lnTo>
                    <a:pt x="2159" y="1701"/>
                  </a:lnTo>
                  <a:lnTo>
                    <a:pt x="2768" y="1701"/>
                  </a:lnTo>
                  <a:lnTo>
                    <a:pt x="3035" y="1333"/>
                  </a:lnTo>
                  <a:lnTo>
                    <a:pt x="3035" y="850"/>
                  </a:lnTo>
                  <a:lnTo>
                    <a:pt x="3035" y="38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061714" y="5582068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70">
                  <a:moveTo>
                    <a:pt x="5816" y="4025"/>
                  </a:moveTo>
                  <a:lnTo>
                    <a:pt x="5016" y="2451"/>
                  </a:lnTo>
                  <a:lnTo>
                    <a:pt x="4064" y="2451"/>
                  </a:lnTo>
                  <a:lnTo>
                    <a:pt x="3302" y="0"/>
                  </a:lnTo>
                  <a:lnTo>
                    <a:pt x="939" y="0"/>
                  </a:lnTo>
                  <a:lnTo>
                    <a:pt x="0" y="3060"/>
                  </a:lnTo>
                  <a:lnTo>
                    <a:pt x="0" y="10579"/>
                  </a:lnTo>
                  <a:lnTo>
                    <a:pt x="939" y="13639"/>
                  </a:lnTo>
                  <a:lnTo>
                    <a:pt x="3302" y="13639"/>
                  </a:lnTo>
                  <a:lnTo>
                    <a:pt x="4254" y="10579"/>
                  </a:lnTo>
                  <a:lnTo>
                    <a:pt x="4254" y="9461"/>
                  </a:lnTo>
                  <a:lnTo>
                    <a:pt x="5016" y="9461"/>
                  </a:lnTo>
                  <a:lnTo>
                    <a:pt x="5816" y="7899"/>
                  </a:lnTo>
                  <a:lnTo>
                    <a:pt x="5816" y="5956"/>
                  </a:lnTo>
                  <a:lnTo>
                    <a:pt x="5816" y="40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062793" y="558793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143" y="1117"/>
                  </a:moveTo>
                  <a:lnTo>
                    <a:pt x="889" y="571"/>
                  </a:lnTo>
                  <a:lnTo>
                    <a:pt x="254" y="571"/>
                  </a:lnTo>
                  <a:lnTo>
                    <a:pt x="0" y="1117"/>
                  </a:lnTo>
                  <a:lnTo>
                    <a:pt x="0" y="2489"/>
                  </a:lnTo>
                  <a:lnTo>
                    <a:pt x="254" y="3035"/>
                  </a:lnTo>
                  <a:lnTo>
                    <a:pt x="889" y="3035"/>
                  </a:lnTo>
                  <a:lnTo>
                    <a:pt x="1143" y="2489"/>
                  </a:lnTo>
                  <a:lnTo>
                    <a:pt x="1143" y="1803"/>
                  </a:lnTo>
                  <a:lnTo>
                    <a:pt x="1143" y="1117"/>
                  </a:lnTo>
                  <a:close/>
                </a:path>
                <a:path w="3175" h="3175">
                  <a:moveTo>
                    <a:pt x="3022" y="381"/>
                  </a:moveTo>
                  <a:lnTo>
                    <a:pt x="2768" y="0"/>
                  </a:lnTo>
                  <a:lnTo>
                    <a:pt x="2146" y="0"/>
                  </a:lnTo>
                  <a:lnTo>
                    <a:pt x="1892" y="381"/>
                  </a:lnTo>
                  <a:lnTo>
                    <a:pt x="1892" y="1320"/>
                  </a:lnTo>
                  <a:lnTo>
                    <a:pt x="2146" y="1701"/>
                  </a:lnTo>
                  <a:lnTo>
                    <a:pt x="2768" y="1701"/>
                  </a:lnTo>
                  <a:lnTo>
                    <a:pt x="3022" y="1320"/>
                  </a:lnTo>
                  <a:lnTo>
                    <a:pt x="3022" y="850"/>
                  </a:lnTo>
                  <a:lnTo>
                    <a:pt x="3022" y="38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060939" y="5944984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70">
                  <a:moveTo>
                    <a:pt x="5829" y="4038"/>
                  </a:moveTo>
                  <a:lnTo>
                    <a:pt x="5016" y="2463"/>
                  </a:lnTo>
                  <a:lnTo>
                    <a:pt x="4076" y="2463"/>
                  </a:lnTo>
                  <a:lnTo>
                    <a:pt x="3314" y="0"/>
                  </a:lnTo>
                  <a:lnTo>
                    <a:pt x="952" y="0"/>
                  </a:lnTo>
                  <a:lnTo>
                    <a:pt x="0" y="3048"/>
                  </a:lnTo>
                  <a:lnTo>
                    <a:pt x="0" y="10591"/>
                  </a:lnTo>
                  <a:lnTo>
                    <a:pt x="952" y="13652"/>
                  </a:lnTo>
                  <a:lnTo>
                    <a:pt x="3314" y="13652"/>
                  </a:lnTo>
                  <a:lnTo>
                    <a:pt x="4267" y="10591"/>
                  </a:lnTo>
                  <a:lnTo>
                    <a:pt x="4267" y="9474"/>
                  </a:lnTo>
                  <a:lnTo>
                    <a:pt x="5016" y="9474"/>
                  </a:lnTo>
                  <a:lnTo>
                    <a:pt x="5829" y="7899"/>
                  </a:lnTo>
                  <a:lnTo>
                    <a:pt x="5829" y="5956"/>
                  </a:lnTo>
                  <a:lnTo>
                    <a:pt x="5829" y="40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062019" y="595086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143" y="1117"/>
                  </a:moveTo>
                  <a:lnTo>
                    <a:pt x="901" y="558"/>
                  </a:lnTo>
                  <a:lnTo>
                    <a:pt x="266" y="558"/>
                  </a:lnTo>
                  <a:lnTo>
                    <a:pt x="0" y="1117"/>
                  </a:lnTo>
                  <a:lnTo>
                    <a:pt x="0" y="2476"/>
                  </a:lnTo>
                  <a:lnTo>
                    <a:pt x="266" y="3035"/>
                  </a:lnTo>
                  <a:lnTo>
                    <a:pt x="901" y="3035"/>
                  </a:lnTo>
                  <a:lnTo>
                    <a:pt x="1143" y="2476"/>
                  </a:lnTo>
                  <a:lnTo>
                    <a:pt x="1143" y="1790"/>
                  </a:lnTo>
                  <a:lnTo>
                    <a:pt x="1143" y="1117"/>
                  </a:lnTo>
                  <a:close/>
                </a:path>
                <a:path w="3175" h="3175">
                  <a:moveTo>
                    <a:pt x="3048" y="381"/>
                  </a:moveTo>
                  <a:lnTo>
                    <a:pt x="2781" y="0"/>
                  </a:lnTo>
                  <a:lnTo>
                    <a:pt x="2171" y="0"/>
                  </a:lnTo>
                  <a:lnTo>
                    <a:pt x="1917" y="381"/>
                  </a:lnTo>
                  <a:lnTo>
                    <a:pt x="1917" y="1320"/>
                  </a:lnTo>
                  <a:lnTo>
                    <a:pt x="2171" y="1689"/>
                  </a:lnTo>
                  <a:lnTo>
                    <a:pt x="2781" y="1689"/>
                  </a:lnTo>
                  <a:lnTo>
                    <a:pt x="3048" y="1320"/>
                  </a:lnTo>
                  <a:lnTo>
                    <a:pt x="3048" y="850"/>
                  </a:lnTo>
                  <a:lnTo>
                    <a:pt x="3048" y="38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061714" y="6307696"/>
              <a:ext cx="6350" cy="13970"/>
            </a:xfrm>
            <a:custGeom>
              <a:avLst/>
              <a:gdLst/>
              <a:ahLst/>
              <a:cxnLst/>
              <a:rect l="l" t="t" r="r" b="b"/>
              <a:pathLst>
                <a:path w="6350" h="13970">
                  <a:moveTo>
                    <a:pt x="5816" y="4051"/>
                  </a:moveTo>
                  <a:lnTo>
                    <a:pt x="5016" y="2476"/>
                  </a:lnTo>
                  <a:lnTo>
                    <a:pt x="4064" y="2476"/>
                  </a:lnTo>
                  <a:lnTo>
                    <a:pt x="3302" y="0"/>
                  </a:lnTo>
                  <a:lnTo>
                    <a:pt x="939" y="0"/>
                  </a:lnTo>
                  <a:lnTo>
                    <a:pt x="0" y="3060"/>
                  </a:lnTo>
                  <a:lnTo>
                    <a:pt x="0" y="10604"/>
                  </a:lnTo>
                  <a:lnTo>
                    <a:pt x="939" y="13652"/>
                  </a:lnTo>
                  <a:lnTo>
                    <a:pt x="3302" y="13652"/>
                  </a:lnTo>
                  <a:lnTo>
                    <a:pt x="4254" y="10604"/>
                  </a:lnTo>
                  <a:lnTo>
                    <a:pt x="4254" y="9486"/>
                  </a:lnTo>
                  <a:lnTo>
                    <a:pt x="5016" y="9486"/>
                  </a:lnTo>
                  <a:lnTo>
                    <a:pt x="5816" y="7924"/>
                  </a:lnTo>
                  <a:lnTo>
                    <a:pt x="5816" y="5981"/>
                  </a:lnTo>
                  <a:lnTo>
                    <a:pt x="5816" y="40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062793" y="631357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1143" y="1130"/>
                  </a:moveTo>
                  <a:lnTo>
                    <a:pt x="889" y="571"/>
                  </a:lnTo>
                  <a:lnTo>
                    <a:pt x="254" y="571"/>
                  </a:lnTo>
                  <a:lnTo>
                    <a:pt x="0" y="1130"/>
                  </a:lnTo>
                  <a:lnTo>
                    <a:pt x="0" y="2476"/>
                  </a:lnTo>
                  <a:lnTo>
                    <a:pt x="254" y="3035"/>
                  </a:lnTo>
                  <a:lnTo>
                    <a:pt x="889" y="3035"/>
                  </a:lnTo>
                  <a:lnTo>
                    <a:pt x="1143" y="2476"/>
                  </a:lnTo>
                  <a:lnTo>
                    <a:pt x="1143" y="1816"/>
                  </a:lnTo>
                  <a:lnTo>
                    <a:pt x="1143" y="1130"/>
                  </a:lnTo>
                  <a:close/>
                </a:path>
                <a:path w="3175" h="3175">
                  <a:moveTo>
                    <a:pt x="3022" y="393"/>
                  </a:moveTo>
                  <a:lnTo>
                    <a:pt x="2768" y="0"/>
                  </a:lnTo>
                  <a:lnTo>
                    <a:pt x="2146" y="0"/>
                  </a:lnTo>
                  <a:lnTo>
                    <a:pt x="1892" y="393"/>
                  </a:lnTo>
                  <a:lnTo>
                    <a:pt x="1892" y="1346"/>
                  </a:lnTo>
                  <a:lnTo>
                    <a:pt x="2146" y="1714"/>
                  </a:lnTo>
                  <a:lnTo>
                    <a:pt x="2768" y="1714"/>
                  </a:lnTo>
                  <a:lnTo>
                    <a:pt x="3022" y="1346"/>
                  </a:lnTo>
                  <a:lnTo>
                    <a:pt x="3022" y="863"/>
                  </a:lnTo>
                  <a:lnTo>
                    <a:pt x="3022" y="39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068483" y="5578081"/>
              <a:ext cx="5715" cy="724535"/>
            </a:xfrm>
            <a:custGeom>
              <a:avLst/>
              <a:gdLst/>
              <a:ahLst/>
              <a:cxnLst/>
              <a:rect l="l" t="t" r="r" b="b"/>
              <a:pathLst>
                <a:path w="5714" h="724535">
                  <a:moveTo>
                    <a:pt x="4737" y="721283"/>
                  </a:moveTo>
                  <a:lnTo>
                    <a:pt x="3975" y="702525"/>
                  </a:lnTo>
                  <a:lnTo>
                    <a:pt x="381" y="703491"/>
                  </a:lnTo>
                  <a:lnTo>
                    <a:pt x="381" y="705167"/>
                  </a:lnTo>
                  <a:lnTo>
                    <a:pt x="558" y="721283"/>
                  </a:lnTo>
                  <a:lnTo>
                    <a:pt x="571" y="723950"/>
                  </a:lnTo>
                  <a:lnTo>
                    <a:pt x="2463" y="722617"/>
                  </a:lnTo>
                  <a:lnTo>
                    <a:pt x="4737" y="721283"/>
                  </a:lnTo>
                  <a:close/>
                </a:path>
                <a:path w="5714" h="724535">
                  <a:moveTo>
                    <a:pt x="5105" y="17818"/>
                  </a:moveTo>
                  <a:lnTo>
                    <a:pt x="4724" y="571"/>
                  </a:lnTo>
                  <a:lnTo>
                    <a:pt x="368" y="0"/>
                  </a:lnTo>
                  <a:lnTo>
                    <a:pt x="0" y="1130"/>
                  </a:lnTo>
                  <a:lnTo>
                    <a:pt x="368" y="17995"/>
                  </a:lnTo>
                  <a:lnTo>
                    <a:pt x="3213" y="19138"/>
                  </a:lnTo>
                  <a:lnTo>
                    <a:pt x="5105" y="178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952690" y="4733414"/>
              <a:ext cx="20955" cy="1761489"/>
            </a:xfrm>
            <a:custGeom>
              <a:avLst/>
              <a:gdLst/>
              <a:ahLst/>
              <a:cxnLst/>
              <a:rect l="l" t="t" r="r" b="b"/>
              <a:pathLst>
                <a:path w="20954" h="1761489">
                  <a:moveTo>
                    <a:pt x="1511" y="0"/>
                  </a:moveTo>
                  <a:lnTo>
                    <a:pt x="1320" y="88125"/>
                  </a:lnTo>
                  <a:lnTo>
                    <a:pt x="1320" y="305689"/>
                  </a:lnTo>
                  <a:lnTo>
                    <a:pt x="749" y="518134"/>
                  </a:lnTo>
                  <a:lnTo>
                    <a:pt x="749" y="883513"/>
                  </a:lnTo>
                  <a:lnTo>
                    <a:pt x="190" y="1253413"/>
                  </a:lnTo>
                  <a:lnTo>
                    <a:pt x="0" y="1648561"/>
                  </a:lnTo>
                  <a:lnTo>
                    <a:pt x="1143" y="1760943"/>
                  </a:lnTo>
                  <a:lnTo>
                    <a:pt x="20472" y="1744459"/>
                  </a:lnTo>
                  <a:lnTo>
                    <a:pt x="20091" y="1255331"/>
                  </a:lnTo>
                  <a:lnTo>
                    <a:pt x="20091" y="412381"/>
                  </a:lnTo>
                  <a:lnTo>
                    <a:pt x="20853" y="1061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949458" y="4804866"/>
              <a:ext cx="6985" cy="15240"/>
            </a:xfrm>
            <a:custGeom>
              <a:avLst/>
              <a:gdLst/>
              <a:ahLst/>
              <a:cxnLst/>
              <a:rect l="l" t="t" r="r" b="b"/>
              <a:pathLst>
                <a:path w="6985" h="15239">
                  <a:moveTo>
                    <a:pt x="6629" y="4648"/>
                  </a:moveTo>
                  <a:lnTo>
                    <a:pt x="5740" y="2984"/>
                  </a:lnTo>
                  <a:lnTo>
                    <a:pt x="4559" y="0"/>
                  </a:lnTo>
                  <a:lnTo>
                    <a:pt x="1333" y="0"/>
                  </a:lnTo>
                  <a:lnTo>
                    <a:pt x="0" y="3314"/>
                  </a:lnTo>
                  <a:lnTo>
                    <a:pt x="0" y="11468"/>
                  </a:lnTo>
                  <a:lnTo>
                    <a:pt x="1333" y="14782"/>
                  </a:lnTo>
                  <a:lnTo>
                    <a:pt x="4559" y="14782"/>
                  </a:lnTo>
                  <a:lnTo>
                    <a:pt x="5880" y="11468"/>
                  </a:lnTo>
                  <a:lnTo>
                    <a:pt x="5880" y="10998"/>
                  </a:lnTo>
                  <a:lnTo>
                    <a:pt x="6629" y="9563"/>
                  </a:lnTo>
                  <a:lnTo>
                    <a:pt x="6629" y="7099"/>
                  </a:lnTo>
                  <a:lnTo>
                    <a:pt x="6629" y="46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952880" y="4812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419" y="0"/>
                  </a:lnTo>
                  <a:lnTo>
                    <a:pt x="0" y="419"/>
                  </a:lnTo>
                  <a:lnTo>
                    <a:pt x="0" y="1473"/>
                  </a:lnTo>
                  <a:lnTo>
                    <a:pt x="419" y="1904"/>
                  </a:lnTo>
                  <a:lnTo>
                    <a:pt x="1473" y="1904"/>
                  </a:lnTo>
                  <a:lnTo>
                    <a:pt x="1892" y="1473"/>
                  </a:lnTo>
                  <a:lnTo>
                    <a:pt x="1892" y="952"/>
                  </a:lnTo>
                  <a:lnTo>
                    <a:pt x="1892" y="41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973476" y="4816422"/>
              <a:ext cx="5715" cy="12700"/>
            </a:xfrm>
            <a:custGeom>
              <a:avLst/>
              <a:gdLst/>
              <a:ahLst/>
              <a:cxnLst/>
              <a:rect l="l" t="t" r="r" b="b"/>
              <a:pathLst>
                <a:path w="5714" h="12700">
                  <a:moveTo>
                    <a:pt x="4051" y="0"/>
                  </a:moveTo>
                  <a:lnTo>
                    <a:pt x="1181" y="0"/>
                  </a:lnTo>
                  <a:lnTo>
                    <a:pt x="0" y="2844"/>
                  </a:lnTo>
                  <a:lnTo>
                    <a:pt x="0" y="9855"/>
                  </a:lnTo>
                  <a:lnTo>
                    <a:pt x="1181" y="12700"/>
                  </a:lnTo>
                  <a:lnTo>
                    <a:pt x="4051" y="12700"/>
                  </a:lnTo>
                  <a:lnTo>
                    <a:pt x="5232" y="9855"/>
                  </a:lnTo>
                  <a:lnTo>
                    <a:pt x="5232" y="6350"/>
                  </a:lnTo>
                  <a:lnTo>
                    <a:pt x="5232" y="2844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975000" y="4816608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3314" y="0"/>
                  </a:moveTo>
                  <a:lnTo>
                    <a:pt x="952" y="0"/>
                  </a:lnTo>
                  <a:lnTo>
                    <a:pt x="0" y="2984"/>
                  </a:lnTo>
                  <a:lnTo>
                    <a:pt x="0" y="10299"/>
                  </a:lnTo>
                  <a:lnTo>
                    <a:pt x="952" y="13271"/>
                  </a:lnTo>
                  <a:lnTo>
                    <a:pt x="3314" y="13271"/>
                  </a:lnTo>
                  <a:lnTo>
                    <a:pt x="4267" y="10299"/>
                  </a:lnTo>
                  <a:lnTo>
                    <a:pt x="4267" y="6642"/>
                  </a:lnTo>
                  <a:lnTo>
                    <a:pt x="4267" y="2984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4F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977137" y="4818693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2793" y="0"/>
                  </a:moveTo>
                  <a:lnTo>
                    <a:pt x="800" y="0"/>
                  </a:lnTo>
                  <a:lnTo>
                    <a:pt x="0" y="1993"/>
                  </a:lnTo>
                  <a:lnTo>
                    <a:pt x="0" y="6921"/>
                  </a:lnTo>
                  <a:lnTo>
                    <a:pt x="800" y="8915"/>
                  </a:lnTo>
                  <a:lnTo>
                    <a:pt x="2793" y="8915"/>
                  </a:lnTo>
                  <a:lnTo>
                    <a:pt x="3606" y="6921"/>
                  </a:lnTo>
                  <a:lnTo>
                    <a:pt x="3606" y="4457"/>
                  </a:lnTo>
                  <a:lnTo>
                    <a:pt x="3606" y="1993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975239" y="482287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511" y="762"/>
                  </a:moveTo>
                  <a:lnTo>
                    <a:pt x="1181" y="0"/>
                  </a:lnTo>
                  <a:lnTo>
                    <a:pt x="330" y="0"/>
                  </a:lnTo>
                  <a:lnTo>
                    <a:pt x="0" y="762"/>
                  </a:lnTo>
                  <a:lnTo>
                    <a:pt x="0" y="2654"/>
                  </a:lnTo>
                  <a:lnTo>
                    <a:pt x="330" y="3416"/>
                  </a:lnTo>
                  <a:lnTo>
                    <a:pt x="1181" y="3416"/>
                  </a:lnTo>
                  <a:lnTo>
                    <a:pt x="1511" y="2654"/>
                  </a:lnTo>
                  <a:lnTo>
                    <a:pt x="1511" y="1701"/>
                  </a:lnTo>
                  <a:lnTo>
                    <a:pt x="1511" y="762"/>
                  </a:lnTo>
                  <a:close/>
                </a:path>
                <a:path w="4445" h="3810">
                  <a:moveTo>
                    <a:pt x="3975" y="863"/>
                  </a:moveTo>
                  <a:lnTo>
                    <a:pt x="3683" y="558"/>
                  </a:lnTo>
                  <a:lnTo>
                    <a:pt x="2959" y="558"/>
                  </a:lnTo>
                  <a:lnTo>
                    <a:pt x="2654" y="863"/>
                  </a:lnTo>
                  <a:lnTo>
                    <a:pt x="2654" y="1587"/>
                  </a:lnTo>
                  <a:lnTo>
                    <a:pt x="2959" y="1892"/>
                  </a:lnTo>
                  <a:lnTo>
                    <a:pt x="3683" y="1892"/>
                  </a:lnTo>
                  <a:lnTo>
                    <a:pt x="3975" y="1587"/>
                  </a:lnTo>
                  <a:lnTo>
                    <a:pt x="3975" y="1231"/>
                  </a:lnTo>
                  <a:lnTo>
                    <a:pt x="3975" y="86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949839" y="4825148"/>
              <a:ext cx="23495" cy="393700"/>
            </a:xfrm>
            <a:custGeom>
              <a:avLst/>
              <a:gdLst/>
              <a:ahLst/>
              <a:cxnLst/>
              <a:rect l="l" t="t" r="r" b="b"/>
              <a:pathLst>
                <a:path w="23495" h="393700">
                  <a:moveTo>
                    <a:pt x="6642" y="383298"/>
                  </a:moveTo>
                  <a:lnTo>
                    <a:pt x="5753" y="381660"/>
                  </a:lnTo>
                  <a:lnTo>
                    <a:pt x="4572" y="378637"/>
                  </a:lnTo>
                  <a:lnTo>
                    <a:pt x="1320" y="378637"/>
                  </a:lnTo>
                  <a:lnTo>
                    <a:pt x="0" y="381952"/>
                  </a:lnTo>
                  <a:lnTo>
                    <a:pt x="0" y="390118"/>
                  </a:lnTo>
                  <a:lnTo>
                    <a:pt x="1320" y="393420"/>
                  </a:lnTo>
                  <a:lnTo>
                    <a:pt x="4572" y="393420"/>
                  </a:lnTo>
                  <a:lnTo>
                    <a:pt x="5880" y="390118"/>
                  </a:lnTo>
                  <a:lnTo>
                    <a:pt x="5880" y="389648"/>
                  </a:lnTo>
                  <a:lnTo>
                    <a:pt x="6642" y="388213"/>
                  </a:lnTo>
                  <a:lnTo>
                    <a:pt x="6642" y="385749"/>
                  </a:lnTo>
                  <a:lnTo>
                    <a:pt x="6642" y="383298"/>
                  </a:lnTo>
                  <a:close/>
                </a:path>
                <a:path w="23495" h="393700">
                  <a:moveTo>
                    <a:pt x="14033" y="1320"/>
                  </a:moveTo>
                  <a:lnTo>
                    <a:pt x="7962" y="0"/>
                  </a:lnTo>
                  <a:lnTo>
                    <a:pt x="7772" y="20281"/>
                  </a:lnTo>
                  <a:lnTo>
                    <a:pt x="12319" y="20840"/>
                  </a:lnTo>
                  <a:lnTo>
                    <a:pt x="14033" y="19888"/>
                  </a:lnTo>
                  <a:lnTo>
                    <a:pt x="14033" y="1320"/>
                  </a:lnTo>
                  <a:close/>
                </a:path>
                <a:path w="23495" h="393700">
                  <a:moveTo>
                    <a:pt x="23495" y="23876"/>
                  </a:moveTo>
                  <a:lnTo>
                    <a:pt x="23126" y="6261"/>
                  </a:lnTo>
                  <a:lnTo>
                    <a:pt x="21983" y="4737"/>
                  </a:lnTo>
                  <a:lnTo>
                    <a:pt x="17627" y="4737"/>
                  </a:lnTo>
                  <a:lnTo>
                    <a:pt x="17437" y="23876"/>
                  </a:lnTo>
                  <a:lnTo>
                    <a:pt x="21412" y="25019"/>
                  </a:lnTo>
                  <a:lnTo>
                    <a:pt x="23495" y="238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953264" y="52111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419" y="0"/>
                  </a:lnTo>
                  <a:lnTo>
                    <a:pt x="0" y="419"/>
                  </a:lnTo>
                  <a:lnTo>
                    <a:pt x="0" y="1473"/>
                  </a:lnTo>
                  <a:lnTo>
                    <a:pt x="419" y="1892"/>
                  </a:lnTo>
                  <a:lnTo>
                    <a:pt x="1460" y="1892"/>
                  </a:lnTo>
                  <a:lnTo>
                    <a:pt x="1892" y="1473"/>
                  </a:lnTo>
                  <a:lnTo>
                    <a:pt x="1892" y="952"/>
                  </a:lnTo>
                  <a:lnTo>
                    <a:pt x="1892" y="41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972732" y="5206823"/>
              <a:ext cx="5715" cy="12700"/>
            </a:xfrm>
            <a:custGeom>
              <a:avLst/>
              <a:gdLst/>
              <a:ahLst/>
              <a:cxnLst/>
              <a:rect l="l" t="t" r="r" b="b"/>
              <a:pathLst>
                <a:path w="5714" h="12700">
                  <a:moveTo>
                    <a:pt x="4038" y="0"/>
                  </a:moveTo>
                  <a:lnTo>
                    <a:pt x="1155" y="0"/>
                  </a:lnTo>
                  <a:lnTo>
                    <a:pt x="0" y="2844"/>
                  </a:lnTo>
                  <a:lnTo>
                    <a:pt x="0" y="9842"/>
                  </a:lnTo>
                  <a:lnTo>
                    <a:pt x="1155" y="12700"/>
                  </a:lnTo>
                  <a:lnTo>
                    <a:pt x="4038" y="12700"/>
                  </a:lnTo>
                  <a:lnTo>
                    <a:pt x="5219" y="9842"/>
                  </a:lnTo>
                  <a:lnTo>
                    <a:pt x="5219" y="6350"/>
                  </a:lnTo>
                  <a:lnTo>
                    <a:pt x="5219" y="2844"/>
                  </a:lnTo>
                  <a:lnTo>
                    <a:pt x="40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974244" y="5207015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3314" y="0"/>
                  </a:moveTo>
                  <a:lnTo>
                    <a:pt x="952" y="0"/>
                  </a:lnTo>
                  <a:lnTo>
                    <a:pt x="0" y="2959"/>
                  </a:lnTo>
                  <a:lnTo>
                    <a:pt x="0" y="10286"/>
                  </a:lnTo>
                  <a:lnTo>
                    <a:pt x="952" y="13271"/>
                  </a:lnTo>
                  <a:lnTo>
                    <a:pt x="3314" y="13271"/>
                  </a:lnTo>
                  <a:lnTo>
                    <a:pt x="4267" y="10286"/>
                  </a:lnTo>
                  <a:lnTo>
                    <a:pt x="4267" y="6629"/>
                  </a:lnTo>
                  <a:lnTo>
                    <a:pt x="4267" y="2959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4F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976380" y="5209087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2781" y="0"/>
                  </a:moveTo>
                  <a:lnTo>
                    <a:pt x="800" y="0"/>
                  </a:lnTo>
                  <a:lnTo>
                    <a:pt x="0" y="2006"/>
                  </a:lnTo>
                  <a:lnTo>
                    <a:pt x="0" y="6921"/>
                  </a:lnTo>
                  <a:lnTo>
                    <a:pt x="800" y="8915"/>
                  </a:lnTo>
                  <a:lnTo>
                    <a:pt x="2781" y="8915"/>
                  </a:lnTo>
                  <a:lnTo>
                    <a:pt x="3594" y="6921"/>
                  </a:lnTo>
                  <a:lnTo>
                    <a:pt x="3594" y="4457"/>
                  </a:lnTo>
                  <a:lnTo>
                    <a:pt x="3594" y="2006"/>
                  </a:lnTo>
                  <a:lnTo>
                    <a:pt x="27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974477" y="5213273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511" y="762"/>
                  </a:moveTo>
                  <a:lnTo>
                    <a:pt x="1181" y="0"/>
                  </a:lnTo>
                  <a:lnTo>
                    <a:pt x="342" y="0"/>
                  </a:lnTo>
                  <a:lnTo>
                    <a:pt x="0" y="762"/>
                  </a:lnTo>
                  <a:lnTo>
                    <a:pt x="0" y="2641"/>
                  </a:lnTo>
                  <a:lnTo>
                    <a:pt x="342" y="3403"/>
                  </a:lnTo>
                  <a:lnTo>
                    <a:pt x="1181" y="3403"/>
                  </a:lnTo>
                  <a:lnTo>
                    <a:pt x="1511" y="2641"/>
                  </a:lnTo>
                  <a:lnTo>
                    <a:pt x="1511" y="1701"/>
                  </a:lnTo>
                  <a:lnTo>
                    <a:pt x="1511" y="762"/>
                  </a:lnTo>
                  <a:close/>
                </a:path>
                <a:path w="4445" h="3810">
                  <a:moveTo>
                    <a:pt x="3975" y="863"/>
                  </a:moveTo>
                  <a:lnTo>
                    <a:pt x="3683" y="558"/>
                  </a:lnTo>
                  <a:lnTo>
                    <a:pt x="2946" y="558"/>
                  </a:lnTo>
                  <a:lnTo>
                    <a:pt x="2654" y="863"/>
                  </a:lnTo>
                  <a:lnTo>
                    <a:pt x="2654" y="1600"/>
                  </a:lnTo>
                  <a:lnTo>
                    <a:pt x="2946" y="1892"/>
                  </a:lnTo>
                  <a:lnTo>
                    <a:pt x="3683" y="1892"/>
                  </a:lnTo>
                  <a:lnTo>
                    <a:pt x="3975" y="1600"/>
                  </a:lnTo>
                  <a:lnTo>
                    <a:pt x="3975" y="1231"/>
                  </a:lnTo>
                  <a:lnTo>
                    <a:pt x="3975" y="86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949090" y="5599302"/>
              <a:ext cx="6985" cy="15240"/>
            </a:xfrm>
            <a:custGeom>
              <a:avLst/>
              <a:gdLst/>
              <a:ahLst/>
              <a:cxnLst/>
              <a:rect l="l" t="t" r="r" b="b"/>
              <a:pathLst>
                <a:path w="6985" h="15239">
                  <a:moveTo>
                    <a:pt x="6629" y="4648"/>
                  </a:moveTo>
                  <a:lnTo>
                    <a:pt x="5727" y="2971"/>
                  </a:lnTo>
                  <a:lnTo>
                    <a:pt x="4559" y="0"/>
                  </a:lnTo>
                  <a:lnTo>
                    <a:pt x="1320" y="0"/>
                  </a:lnTo>
                  <a:lnTo>
                    <a:pt x="0" y="3314"/>
                  </a:lnTo>
                  <a:lnTo>
                    <a:pt x="0" y="11480"/>
                  </a:lnTo>
                  <a:lnTo>
                    <a:pt x="1320" y="14770"/>
                  </a:lnTo>
                  <a:lnTo>
                    <a:pt x="4559" y="14770"/>
                  </a:lnTo>
                  <a:lnTo>
                    <a:pt x="5867" y="11480"/>
                  </a:lnTo>
                  <a:lnTo>
                    <a:pt x="5867" y="11010"/>
                  </a:lnTo>
                  <a:lnTo>
                    <a:pt x="6629" y="9575"/>
                  </a:lnTo>
                  <a:lnTo>
                    <a:pt x="6629" y="7112"/>
                  </a:lnTo>
                  <a:lnTo>
                    <a:pt x="6629" y="46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952507" y="5606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419" y="0"/>
                  </a:lnTo>
                  <a:lnTo>
                    <a:pt x="0" y="419"/>
                  </a:lnTo>
                  <a:lnTo>
                    <a:pt x="0" y="1473"/>
                  </a:lnTo>
                  <a:lnTo>
                    <a:pt x="419" y="1892"/>
                  </a:lnTo>
                  <a:lnTo>
                    <a:pt x="1473" y="1892"/>
                  </a:lnTo>
                  <a:lnTo>
                    <a:pt x="1892" y="1473"/>
                  </a:lnTo>
                  <a:lnTo>
                    <a:pt x="1892" y="939"/>
                  </a:lnTo>
                  <a:lnTo>
                    <a:pt x="1892" y="41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972732" y="5595891"/>
              <a:ext cx="5715" cy="12700"/>
            </a:xfrm>
            <a:custGeom>
              <a:avLst/>
              <a:gdLst/>
              <a:ahLst/>
              <a:cxnLst/>
              <a:rect l="l" t="t" r="r" b="b"/>
              <a:pathLst>
                <a:path w="5714" h="12700">
                  <a:moveTo>
                    <a:pt x="4038" y="0"/>
                  </a:moveTo>
                  <a:lnTo>
                    <a:pt x="1155" y="0"/>
                  </a:lnTo>
                  <a:lnTo>
                    <a:pt x="0" y="2844"/>
                  </a:lnTo>
                  <a:lnTo>
                    <a:pt x="0" y="9855"/>
                  </a:lnTo>
                  <a:lnTo>
                    <a:pt x="1155" y="12700"/>
                  </a:lnTo>
                  <a:lnTo>
                    <a:pt x="4038" y="12700"/>
                  </a:lnTo>
                  <a:lnTo>
                    <a:pt x="5219" y="9855"/>
                  </a:lnTo>
                  <a:lnTo>
                    <a:pt x="5219" y="6350"/>
                  </a:lnTo>
                  <a:lnTo>
                    <a:pt x="5219" y="2844"/>
                  </a:lnTo>
                  <a:lnTo>
                    <a:pt x="40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974244" y="5596070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3314" y="0"/>
                  </a:moveTo>
                  <a:lnTo>
                    <a:pt x="952" y="0"/>
                  </a:lnTo>
                  <a:lnTo>
                    <a:pt x="0" y="2984"/>
                  </a:lnTo>
                  <a:lnTo>
                    <a:pt x="0" y="10299"/>
                  </a:lnTo>
                  <a:lnTo>
                    <a:pt x="952" y="13284"/>
                  </a:lnTo>
                  <a:lnTo>
                    <a:pt x="3314" y="13284"/>
                  </a:lnTo>
                  <a:lnTo>
                    <a:pt x="4267" y="10299"/>
                  </a:lnTo>
                  <a:lnTo>
                    <a:pt x="4267" y="6642"/>
                  </a:lnTo>
                  <a:lnTo>
                    <a:pt x="4267" y="2984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4F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976380" y="5598162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2781" y="0"/>
                  </a:moveTo>
                  <a:lnTo>
                    <a:pt x="800" y="0"/>
                  </a:lnTo>
                  <a:lnTo>
                    <a:pt x="0" y="1993"/>
                  </a:lnTo>
                  <a:lnTo>
                    <a:pt x="0" y="6921"/>
                  </a:lnTo>
                  <a:lnTo>
                    <a:pt x="800" y="8915"/>
                  </a:lnTo>
                  <a:lnTo>
                    <a:pt x="2781" y="8915"/>
                  </a:lnTo>
                  <a:lnTo>
                    <a:pt x="3594" y="6921"/>
                  </a:lnTo>
                  <a:lnTo>
                    <a:pt x="3594" y="4457"/>
                  </a:lnTo>
                  <a:lnTo>
                    <a:pt x="3594" y="1993"/>
                  </a:lnTo>
                  <a:lnTo>
                    <a:pt x="27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974477" y="560232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511" y="774"/>
                  </a:moveTo>
                  <a:lnTo>
                    <a:pt x="1181" y="0"/>
                  </a:lnTo>
                  <a:lnTo>
                    <a:pt x="342" y="0"/>
                  </a:lnTo>
                  <a:lnTo>
                    <a:pt x="0" y="774"/>
                  </a:lnTo>
                  <a:lnTo>
                    <a:pt x="0" y="2654"/>
                  </a:lnTo>
                  <a:lnTo>
                    <a:pt x="342" y="3416"/>
                  </a:lnTo>
                  <a:lnTo>
                    <a:pt x="1181" y="3416"/>
                  </a:lnTo>
                  <a:lnTo>
                    <a:pt x="1511" y="2654"/>
                  </a:lnTo>
                  <a:lnTo>
                    <a:pt x="1511" y="1714"/>
                  </a:lnTo>
                  <a:lnTo>
                    <a:pt x="1511" y="774"/>
                  </a:lnTo>
                  <a:close/>
                </a:path>
                <a:path w="4445" h="3810">
                  <a:moveTo>
                    <a:pt x="3975" y="876"/>
                  </a:moveTo>
                  <a:lnTo>
                    <a:pt x="3683" y="571"/>
                  </a:lnTo>
                  <a:lnTo>
                    <a:pt x="2946" y="571"/>
                  </a:lnTo>
                  <a:lnTo>
                    <a:pt x="2654" y="876"/>
                  </a:lnTo>
                  <a:lnTo>
                    <a:pt x="2654" y="1612"/>
                  </a:lnTo>
                  <a:lnTo>
                    <a:pt x="2946" y="1905"/>
                  </a:lnTo>
                  <a:lnTo>
                    <a:pt x="3683" y="1905"/>
                  </a:lnTo>
                  <a:lnTo>
                    <a:pt x="3975" y="1612"/>
                  </a:lnTo>
                  <a:lnTo>
                    <a:pt x="3975" y="1244"/>
                  </a:lnTo>
                  <a:lnTo>
                    <a:pt x="3975" y="876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948125" y="5593625"/>
              <a:ext cx="24130" cy="415925"/>
            </a:xfrm>
            <a:custGeom>
              <a:avLst/>
              <a:gdLst/>
              <a:ahLst/>
              <a:cxnLst/>
              <a:rect l="l" t="t" r="r" b="b"/>
              <a:pathLst>
                <a:path w="24129" h="415925">
                  <a:moveTo>
                    <a:pt x="6642" y="405282"/>
                  </a:moveTo>
                  <a:lnTo>
                    <a:pt x="5727" y="403567"/>
                  </a:lnTo>
                  <a:lnTo>
                    <a:pt x="4572" y="400634"/>
                  </a:lnTo>
                  <a:lnTo>
                    <a:pt x="1333" y="400634"/>
                  </a:lnTo>
                  <a:lnTo>
                    <a:pt x="0" y="403936"/>
                  </a:lnTo>
                  <a:lnTo>
                    <a:pt x="0" y="412102"/>
                  </a:lnTo>
                  <a:lnTo>
                    <a:pt x="1333" y="415429"/>
                  </a:lnTo>
                  <a:lnTo>
                    <a:pt x="4572" y="415429"/>
                  </a:lnTo>
                  <a:lnTo>
                    <a:pt x="5880" y="412102"/>
                  </a:lnTo>
                  <a:lnTo>
                    <a:pt x="5880" y="411645"/>
                  </a:lnTo>
                  <a:lnTo>
                    <a:pt x="6642" y="410210"/>
                  </a:lnTo>
                  <a:lnTo>
                    <a:pt x="6642" y="407733"/>
                  </a:lnTo>
                  <a:lnTo>
                    <a:pt x="6642" y="405282"/>
                  </a:lnTo>
                  <a:close/>
                </a:path>
                <a:path w="24129" h="415925">
                  <a:moveTo>
                    <a:pt x="15557" y="1892"/>
                  </a:moveTo>
                  <a:lnTo>
                    <a:pt x="9499" y="558"/>
                  </a:lnTo>
                  <a:lnTo>
                    <a:pt x="9296" y="20840"/>
                  </a:lnTo>
                  <a:lnTo>
                    <a:pt x="13855" y="21412"/>
                  </a:lnTo>
                  <a:lnTo>
                    <a:pt x="15557" y="20459"/>
                  </a:lnTo>
                  <a:lnTo>
                    <a:pt x="15557" y="1892"/>
                  </a:lnTo>
                  <a:close/>
                </a:path>
                <a:path w="24129" h="415925">
                  <a:moveTo>
                    <a:pt x="24079" y="19138"/>
                  </a:moveTo>
                  <a:lnTo>
                    <a:pt x="23698" y="1524"/>
                  </a:lnTo>
                  <a:lnTo>
                    <a:pt x="22567" y="0"/>
                  </a:lnTo>
                  <a:lnTo>
                    <a:pt x="18199" y="0"/>
                  </a:lnTo>
                  <a:lnTo>
                    <a:pt x="18008" y="19138"/>
                  </a:lnTo>
                  <a:lnTo>
                    <a:pt x="21996" y="20281"/>
                  </a:lnTo>
                  <a:lnTo>
                    <a:pt x="24079" y="191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951566" y="60016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419" y="0"/>
                  </a:lnTo>
                  <a:lnTo>
                    <a:pt x="0" y="419"/>
                  </a:lnTo>
                  <a:lnTo>
                    <a:pt x="0" y="1460"/>
                  </a:lnTo>
                  <a:lnTo>
                    <a:pt x="419" y="1892"/>
                  </a:lnTo>
                  <a:lnTo>
                    <a:pt x="1460" y="1892"/>
                  </a:lnTo>
                  <a:lnTo>
                    <a:pt x="1879" y="1460"/>
                  </a:lnTo>
                  <a:lnTo>
                    <a:pt x="1879" y="952"/>
                  </a:lnTo>
                  <a:lnTo>
                    <a:pt x="1879" y="41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974061" y="5984190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4051" y="0"/>
                  </a:moveTo>
                  <a:lnTo>
                    <a:pt x="1155" y="0"/>
                  </a:lnTo>
                  <a:lnTo>
                    <a:pt x="0" y="2857"/>
                  </a:lnTo>
                  <a:lnTo>
                    <a:pt x="0" y="9867"/>
                  </a:lnTo>
                  <a:lnTo>
                    <a:pt x="1155" y="12712"/>
                  </a:lnTo>
                  <a:lnTo>
                    <a:pt x="4051" y="12712"/>
                  </a:lnTo>
                  <a:lnTo>
                    <a:pt x="5207" y="9867"/>
                  </a:lnTo>
                  <a:lnTo>
                    <a:pt x="5207" y="6362"/>
                  </a:lnTo>
                  <a:lnTo>
                    <a:pt x="5207" y="2857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975571" y="5984381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3327" y="0"/>
                  </a:moveTo>
                  <a:lnTo>
                    <a:pt x="952" y="0"/>
                  </a:lnTo>
                  <a:lnTo>
                    <a:pt x="0" y="2984"/>
                  </a:lnTo>
                  <a:lnTo>
                    <a:pt x="0" y="10312"/>
                  </a:lnTo>
                  <a:lnTo>
                    <a:pt x="952" y="13271"/>
                  </a:lnTo>
                  <a:lnTo>
                    <a:pt x="3327" y="13271"/>
                  </a:lnTo>
                  <a:lnTo>
                    <a:pt x="4267" y="10312"/>
                  </a:lnTo>
                  <a:lnTo>
                    <a:pt x="4267" y="6654"/>
                  </a:lnTo>
                  <a:lnTo>
                    <a:pt x="4267" y="2984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4F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977707" y="5986463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2806" y="0"/>
                  </a:moveTo>
                  <a:lnTo>
                    <a:pt x="800" y="0"/>
                  </a:lnTo>
                  <a:lnTo>
                    <a:pt x="0" y="1993"/>
                  </a:lnTo>
                  <a:lnTo>
                    <a:pt x="0" y="6921"/>
                  </a:lnTo>
                  <a:lnTo>
                    <a:pt x="800" y="8915"/>
                  </a:lnTo>
                  <a:lnTo>
                    <a:pt x="2806" y="8915"/>
                  </a:lnTo>
                  <a:lnTo>
                    <a:pt x="3594" y="6921"/>
                  </a:lnTo>
                  <a:lnTo>
                    <a:pt x="3594" y="4470"/>
                  </a:lnTo>
                  <a:lnTo>
                    <a:pt x="3594" y="199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975798" y="5990640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524" y="774"/>
                  </a:moveTo>
                  <a:lnTo>
                    <a:pt x="1181" y="0"/>
                  </a:lnTo>
                  <a:lnTo>
                    <a:pt x="330" y="0"/>
                  </a:lnTo>
                  <a:lnTo>
                    <a:pt x="0" y="774"/>
                  </a:lnTo>
                  <a:lnTo>
                    <a:pt x="0" y="2667"/>
                  </a:lnTo>
                  <a:lnTo>
                    <a:pt x="330" y="3429"/>
                  </a:lnTo>
                  <a:lnTo>
                    <a:pt x="1181" y="3429"/>
                  </a:lnTo>
                  <a:lnTo>
                    <a:pt x="1524" y="2667"/>
                  </a:lnTo>
                  <a:lnTo>
                    <a:pt x="1524" y="1714"/>
                  </a:lnTo>
                  <a:lnTo>
                    <a:pt x="1524" y="774"/>
                  </a:lnTo>
                  <a:close/>
                </a:path>
                <a:path w="4445" h="3810">
                  <a:moveTo>
                    <a:pt x="3987" y="889"/>
                  </a:moveTo>
                  <a:lnTo>
                    <a:pt x="3695" y="584"/>
                  </a:lnTo>
                  <a:lnTo>
                    <a:pt x="2959" y="584"/>
                  </a:lnTo>
                  <a:lnTo>
                    <a:pt x="2654" y="889"/>
                  </a:lnTo>
                  <a:lnTo>
                    <a:pt x="2654" y="1600"/>
                  </a:lnTo>
                  <a:lnTo>
                    <a:pt x="2959" y="1917"/>
                  </a:lnTo>
                  <a:lnTo>
                    <a:pt x="3695" y="1917"/>
                  </a:lnTo>
                  <a:lnTo>
                    <a:pt x="3987" y="1600"/>
                  </a:lnTo>
                  <a:lnTo>
                    <a:pt x="3987" y="1244"/>
                  </a:lnTo>
                  <a:lnTo>
                    <a:pt x="3987" y="889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948519" y="6391465"/>
              <a:ext cx="6985" cy="15240"/>
            </a:xfrm>
            <a:custGeom>
              <a:avLst/>
              <a:gdLst/>
              <a:ahLst/>
              <a:cxnLst/>
              <a:rect l="l" t="t" r="r" b="b"/>
              <a:pathLst>
                <a:path w="6985" h="15239">
                  <a:moveTo>
                    <a:pt x="6629" y="4648"/>
                  </a:moveTo>
                  <a:lnTo>
                    <a:pt x="5791" y="3098"/>
                  </a:lnTo>
                  <a:lnTo>
                    <a:pt x="4572" y="0"/>
                  </a:lnTo>
                  <a:lnTo>
                    <a:pt x="1320" y="0"/>
                  </a:lnTo>
                  <a:lnTo>
                    <a:pt x="0" y="3314"/>
                  </a:lnTo>
                  <a:lnTo>
                    <a:pt x="0" y="11455"/>
                  </a:lnTo>
                  <a:lnTo>
                    <a:pt x="1320" y="14782"/>
                  </a:lnTo>
                  <a:lnTo>
                    <a:pt x="4572" y="14782"/>
                  </a:lnTo>
                  <a:lnTo>
                    <a:pt x="5880" y="11455"/>
                  </a:lnTo>
                  <a:lnTo>
                    <a:pt x="5880" y="10985"/>
                  </a:lnTo>
                  <a:lnTo>
                    <a:pt x="6629" y="9588"/>
                  </a:lnTo>
                  <a:lnTo>
                    <a:pt x="6629" y="7099"/>
                  </a:lnTo>
                  <a:lnTo>
                    <a:pt x="6629" y="46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951937" y="63988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419" y="0"/>
                  </a:lnTo>
                  <a:lnTo>
                    <a:pt x="0" y="419"/>
                  </a:lnTo>
                  <a:lnTo>
                    <a:pt x="0" y="1460"/>
                  </a:lnTo>
                  <a:lnTo>
                    <a:pt x="419" y="1892"/>
                  </a:lnTo>
                  <a:lnTo>
                    <a:pt x="1460" y="1892"/>
                  </a:lnTo>
                  <a:lnTo>
                    <a:pt x="1892" y="1460"/>
                  </a:lnTo>
                  <a:lnTo>
                    <a:pt x="1892" y="939"/>
                  </a:lnTo>
                  <a:lnTo>
                    <a:pt x="1892" y="41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973861" y="6372518"/>
              <a:ext cx="5715" cy="12700"/>
            </a:xfrm>
            <a:custGeom>
              <a:avLst/>
              <a:gdLst/>
              <a:ahLst/>
              <a:cxnLst/>
              <a:rect l="l" t="t" r="r" b="b"/>
              <a:pathLst>
                <a:path w="5714" h="12700">
                  <a:moveTo>
                    <a:pt x="4051" y="0"/>
                  </a:moveTo>
                  <a:lnTo>
                    <a:pt x="1181" y="0"/>
                  </a:lnTo>
                  <a:lnTo>
                    <a:pt x="0" y="2832"/>
                  </a:lnTo>
                  <a:lnTo>
                    <a:pt x="0" y="9855"/>
                  </a:lnTo>
                  <a:lnTo>
                    <a:pt x="1181" y="12687"/>
                  </a:lnTo>
                  <a:lnTo>
                    <a:pt x="4051" y="12687"/>
                  </a:lnTo>
                  <a:lnTo>
                    <a:pt x="5232" y="9855"/>
                  </a:lnTo>
                  <a:lnTo>
                    <a:pt x="5232" y="6337"/>
                  </a:lnTo>
                  <a:lnTo>
                    <a:pt x="5232" y="2832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975384" y="6372696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3302" y="0"/>
                  </a:moveTo>
                  <a:lnTo>
                    <a:pt x="952" y="0"/>
                  </a:lnTo>
                  <a:lnTo>
                    <a:pt x="0" y="2984"/>
                  </a:lnTo>
                  <a:lnTo>
                    <a:pt x="0" y="10299"/>
                  </a:lnTo>
                  <a:lnTo>
                    <a:pt x="952" y="13271"/>
                  </a:lnTo>
                  <a:lnTo>
                    <a:pt x="3302" y="13271"/>
                  </a:lnTo>
                  <a:lnTo>
                    <a:pt x="4267" y="10299"/>
                  </a:lnTo>
                  <a:lnTo>
                    <a:pt x="4267" y="6629"/>
                  </a:lnTo>
                  <a:lnTo>
                    <a:pt x="4267" y="2984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4F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977521" y="6374779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2794" y="0"/>
                  </a:moveTo>
                  <a:lnTo>
                    <a:pt x="800" y="0"/>
                  </a:lnTo>
                  <a:lnTo>
                    <a:pt x="0" y="1993"/>
                  </a:lnTo>
                  <a:lnTo>
                    <a:pt x="0" y="6921"/>
                  </a:lnTo>
                  <a:lnTo>
                    <a:pt x="800" y="8915"/>
                  </a:lnTo>
                  <a:lnTo>
                    <a:pt x="2794" y="8915"/>
                  </a:lnTo>
                  <a:lnTo>
                    <a:pt x="3594" y="6921"/>
                  </a:lnTo>
                  <a:lnTo>
                    <a:pt x="3594" y="4470"/>
                  </a:lnTo>
                  <a:lnTo>
                    <a:pt x="3594" y="1993"/>
                  </a:lnTo>
                  <a:lnTo>
                    <a:pt x="27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975620" y="637895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511" y="774"/>
                  </a:moveTo>
                  <a:lnTo>
                    <a:pt x="1181" y="0"/>
                  </a:lnTo>
                  <a:lnTo>
                    <a:pt x="342" y="0"/>
                  </a:lnTo>
                  <a:lnTo>
                    <a:pt x="0" y="774"/>
                  </a:lnTo>
                  <a:lnTo>
                    <a:pt x="0" y="2654"/>
                  </a:lnTo>
                  <a:lnTo>
                    <a:pt x="342" y="3429"/>
                  </a:lnTo>
                  <a:lnTo>
                    <a:pt x="1181" y="3429"/>
                  </a:lnTo>
                  <a:lnTo>
                    <a:pt x="1511" y="2654"/>
                  </a:lnTo>
                  <a:lnTo>
                    <a:pt x="1511" y="1714"/>
                  </a:lnTo>
                  <a:lnTo>
                    <a:pt x="1511" y="774"/>
                  </a:lnTo>
                  <a:close/>
                </a:path>
                <a:path w="4445" h="3810">
                  <a:moveTo>
                    <a:pt x="3975" y="863"/>
                  </a:moveTo>
                  <a:lnTo>
                    <a:pt x="3683" y="571"/>
                  </a:lnTo>
                  <a:lnTo>
                    <a:pt x="2946" y="571"/>
                  </a:lnTo>
                  <a:lnTo>
                    <a:pt x="2654" y="863"/>
                  </a:lnTo>
                  <a:lnTo>
                    <a:pt x="2654" y="1600"/>
                  </a:lnTo>
                  <a:lnTo>
                    <a:pt x="2946" y="1905"/>
                  </a:lnTo>
                  <a:lnTo>
                    <a:pt x="3683" y="1905"/>
                  </a:lnTo>
                  <a:lnTo>
                    <a:pt x="3975" y="1600"/>
                  </a:lnTo>
                  <a:lnTo>
                    <a:pt x="3975" y="1244"/>
                  </a:lnTo>
                  <a:lnTo>
                    <a:pt x="3975" y="86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840061" y="5190146"/>
              <a:ext cx="133985" cy="1192530"/>
            </a:xfrm>
            <a:custGeom>
              <a:avLst/>
              <a:gdLst/>
              <a:ahLst/>
              <a:cxnLst/>
              <a:rect l="l" t="t" r="r" b="b"/>
              <a:pathLst>
                <a:path w="133985" h="1192529">
                  <a:moveTo>
                    <a:pt x="5232" y="2844"/>
                  </a:moveTo>
                  <a:lnTo>
                    <a:pt x="4051" y="0"/>
                  </a:lnTo>
                  <a:lnTo>
                    <a:pt x="1168" y="0"/>
                  </a:lnTo>
                  <a:lnTo>
                    <a:pt x="0" y="2844"/>
                  </a:lnTo>
                  <a:lnTo>
                    <a:pt x="0" y="9855"/>
                  </a:lnTo>
                  <a:lnTo>
                    <a:pt x="1168" y="12700"/>
                  </a:lnTo>
                  <a:lnTo>
                    <a:pt x="4051" y="12700"/>
                  </a:lnTo>
                  <a:lnTo>
                    <a:pt x="5232" y="9855"/>
                  </a:lnTo>
                  <a:lnTo>
                    <a:pt x="5232" y="6350"/>
                  </a:lnTo>
                  <a:lnTo>
                    <a:pt x="5232" y="2844"/>
                  </a:lnTo>
                  <a:close/>
                </a:path>
                <a:path w="133985" h="1192529">
                  <a:moveTo>
                    <a:pt x="123063" y="1172718"/>
                  </a:moveTo>
                  <a:lnTo>
                    <a:pt x="116979" y="1171371"/>
                  </a:lnTo>
                  <a:lnTo>
                    <a:pt x="116801" y="1191666"/>
                  </a:lnTo>
                  <a:lnTo>
                    <a:pt x="121348" y="1192237"/>
                  </a:lnTo>
                  <a:lnTo>
                    <a:pt x="123063" y="1191285"/>
                  </a:lnTo>
                  <a:lnTo>
                    <a:pt x="123063" y="1172718"/>
                  </a:lnTo>
                  <a:close/>
                </a:path>
                <a:path w="133985" h="1192529">
                  <a:moveTo>
                    <a:pt x="133477" y="1185214"/>
                  </a:moveTo>
                  <a:lnTo>
                    <a:pt x="133108" y="1167587"/>
                  </a:lnTo>
                  <a:lnTo>
                    <a:pt x="131953" y="1166075"/>
                  </a:lnTo>
                  <a:lnTo>
                    <a:pt x="127596" y="1166075"/>
                  </a:lnTo>
                  <a:lnTo>
                    <a:pt x="127406" y="1185214"/>
                  </a:lnTo>
                  <a:lnTo>
                    <a:pt x="131394" y="1186357"/>
                  </a:lnTo>
                  <a:lnTo>
                    <a:pt x="133477" y="11852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841588" y="5190328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3314" y="0"/>
                  </a:moveTo>
                  <a:lnTo>
                    <a:pt x="952" y="0"/>
                  </a:lnTo>
                  <a:lnTo>
                    <a:pt x="0" y="2971"/>
                  </a:lnTo>
                  <a:lnTo>
                    <a:pt x="0" y="10299"/>
                  </a:lnTo>
                  <a:lnTo>
                    <a:pt x="952" y="13271"/>
                  </a:lnTo>
                  <a:lnTo>
                    <a:pt x="3314" y="13271"/>
                  </a:lnTo>
                  <a:lnTo>
                    <a:pt x="4267" y="10299"/>
                  </a:lnTo>
                  <a:lnTo>
                    <a:pt x="4267" y="6642"/>
                  </a:lnTo>
                  <a:lnTo>
                    <a:pt x="4267" y="2971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4F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843724" y="5192412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2794" y="0"/>
                  </a:moveTo>
                  <a:lnTo>
                    <a:pt x="800" y="0"/>
                  </a:lnTo>
                  <a:lnTo>
                    <a:pt x="0" y="1993"/>
                  </a:lnTo>
                  <a:lnTo>
                    <a:pt x="0" y="6908"/>
                  </a:lnTo>
                  <a:lnTo>
                    <a:pt x="800" y="8915"/>
                  </a:lnTo>
                  <a:lnTo>
                    <a:pt x="2794" y="8915"/>
                  </a:lnTo>
                  <a:lnTo>
                    <a:pt x="3594" y="6908"/>
                  </a:lnTo>
                  <a:lnTo>
                    <a:pt x="3594" y="4457"/>
                  </a:lnTo>
                  <a:lnTo>
                    <a:pt x="3594" y="1993"/>
                  </a:lnTo>
                  <a:lnTo>
                    <a:pt x="27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841826" y="519658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511" y="762"/>
                  </a:moveTo>
                  <a:lnTo>
                    <a:pt x="1181" y="0"/>
                  </a:lnTo>
                  <a:lnTo>
                    <a:pt x="342" y="0"/>
                  </a:lnTo>
                  <a:lnTo>
                    <a:pt x="0" y="762"/>
                  </a:lnTo>
                  <a:lnTo>
                    <a:pt x="0" y="2654"/>
                  </a:lnTo>
                  <a:lnTo>
                    <a:pt x="342" y="3416"/>
                  </a:lnTo>
                  <a:lnTo>
                    <a:pt x="1181" y="3416"/>
                  </a:lnTo>
                  <a:lnTo>
                    <a:pt x="1511" y="2654"/>
                  </a:lnTo>
                  <a:lnTo>
                    <a:pt x="1511" y="1714"/>
                  </a:lnTo>
                  <a:lnTo>
                    <a:pt x="1511" y="762"/>
                  </a:lnTo>
                  <a:close/>
                </a:path>
                <a:path w="4445" h="3810">
                  <a:moveTo>
                    <a:pt x="3975" y="876"/>
                  </a:moveTo>
                  <a:lnTo>
                    <a:pt x="3683" y="571"/>
                  </a:lnTo>
                  <a:lnTo>
                    <a:pt x="2946" y="571"/>
                  </a:lnTo>
                  <a:lnTo>
                    <a:pt x="2641" y="876"/>
                  </a:lnTo>
                  <a:lnTo>
                    <a:pt x="2641" y="1600"/>
                  </a:lnTo>
                  <a:lnTo>
                    <a:pt x="2946" y="1905"/>
                  </a:lnTo>
                  <a:lnTo>
                    <a:pt x="3683" y="1905"/>
                  </a:lnTo>
                  <a:lnTo>
                    <a:pt x="3975" y="1600"/>
                  </a:lnTo>
                  <a:lnTo>
                    <a:pt x="3975" y="1231"/>
                  </a:lnTo>
                  <a:lnTo>
                    <a:pt x="3975" y="876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840064" y="5617682"/>
              <a:ext cx="5715" cy="12700"/>
            </a:xfrm>
            <a:custGeom>
              <a:avLst/>
              <a:gdLst/>
              <a:ahLst/>
              <a:cxnLst/>
              <a:rect l="l" t="t" r="r" b="b"/>
              <a:pathLst>
                <a:path w="5714" h="12700">
                  <a:moveTo>
                    <a:pt x="4051" y="0"/>
                  </a:moveTo>
                  <a:lnTo>
                    <a:pt x="1168" y="0"/>
                  </a:lnTo>
                  <a:lnTo>
                    <a:pt x="0" y="2844"/>
                  </a:lnTo>
                  <a:lnTo>
                    <a:pt x="0" y="9855"/>
                  </a:lnTo>
                  <a:lnTo>
                    <a:pt x="1168" y="12700"/>
                  </a:lnTo>
                  <a:lnTo>
                    <a:pt x="4051" y="12700"/>
                  </a:lnTo>
                  <a:lnTo>
                    <a:pt x="5232" y="9855"/>
                  </a:lnTo>
                  <a:lnTo>
                    <a:pt x="5232" y="6350"/>
                  </a:lnTo>
                  <a:lnTo>
                    <a:pt x="5232" y="2844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841588" y="5617867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3314" y="0"/>
                  </a:moveTo>
                  <a:lnTo>
                    <a:pt x="952" y="0"/>
                  </a:lnTo>
                  <a:lnTo>
                    <a:pt x="0" y="2984"/>
                  </a:lnTo>
                  <a:lnTo>
                    <a:pt x="0" y="10299"/>
                  </a:lnTo>
                  <a:lnTo>
                    <a:pt x="952" y="13271"/>
                  </a:lnTo>
                  <a:lnTo>
                    <a:pt x="3314" y="13271"/>
                  </a:lnTo>
                  <a:lnTo>
                    <a:pt x="4267" y="10299"/>
                  </a:lnTo>
                  <a:lnTo>
                    <a:pt x="4267" y="6642"/>
                  </a:lnTo>
                  <a:lnTo>
                    <a:pt x="4267" y="2984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4F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843724" y="5619953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2794" y="0"/>
                  </a:moveTo>
                  <a:lnTo>
                    <a:pt x="800" y="0"/>
                  </a:lnTo>
                  <a:lnTo>
                    <a:pt x="0" y="1993"/>
                  </a:lnTo>
                  <a:lnTo>
                    <a:pt x="0" y="6921"/>
                  </a:lnTo>
                  <a:lnTo>
                    <a:pt x="800" y="8915"/>
                  </a:lnTo>
                  <a:lnTo>
                    <a:pt x="2794" y="8915"/>
                  </a:lnTo>
                  <a:lnTo>
                    <a:pt x="3594" y="6921"/>
                  </a:lnTo>
                  <a:lnTo>
                    <a:pt x="3594" y="4457"/>
                  </a:lnTo>
                  <a:lnTo>
                    <a:pt x="3594" y="1993"/>
                  </a:lnTo>
                  <a:lnTo>
                    <a:pt x="27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841826" y="5624131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511" y="762"/>
                  </a:moveTo>
                  <a:lnTo>
                    <a:pt x="1181" y="0"/>
                  </a:lnTo>
                  <a:lnTo>
                    <a:pt x="342" y="0"/>
                  </a:lnTo>
                  <a:lnTo>
                    <a:pt x="0" y="762"/>
                  </a:lnTo>
                  <a:lnTo>
                    <a:pt x="0" y="2654"/>
                  </a:lnTo>
                  <a:lnTo>
                    <a:pt x="342" y="3416"/>
                  </a:lnTo>
                  <a:lnTo>
                    <a:pt x="1181" y="3416"/>
                  </a:lnTo>
                  <a:lnTo>
                    <a:pt x="1511" y="2654"/>
                  </a:lnTo>
                  <a:lnTo>
                    <a:pt x="1511" y="1714"/>
                  </a:lnTo>
                  <a:lnTo>
                    <a:pt x="1511" y="762"/>
                  </a:lnTo>
                  <a:close/>
                </a:path>
                <a:path w="4445" h="3810">
                  <a:moveTo>
                    <a:pt x="3975" y="876"/>
                  </a:moveTo>
                  <a:lnTo>
                    <a:pt x="3683" y="571"/>
                  </a:lnTo>
                  <a:lnTo>
                    <a:pt x="2946" y="571"/>
                  </a:lnTo>
                  <a:lnTo>
                    <a:pt x="2641" y="876"/>
                  </a:lnTo>
                  <a:lnTo>
                    <a:pt x="2641" y="1612"/>
                  </a:lnTo>
                  <a:lnTo>
                    <a:pt x="2946" y="1905"/>
                  </a:lnTo>
                  <a:lnTo>
                    <a:pt x="3683" y="1905"/>
                  </a:lnTo>
                  <a:lnTo>
                    <a:pt x="3975" y="1612"/>
                  </a:lnTo>
                  <a:lnTo>
                    <a:pt x="3975" y="1244"/>
                  </a:lnTo>
                  <a:lnTo>
                    <a:pt x="3975" y="876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832339" y="5614466"/>
              <a:ext cx="14604" cy="441325"/>
            </a:xfrm>
            <a:custGeom>
              <a:avLst/>
              <a:gdLst/>
              <a:ahLst/>
              <a:cxnLst/>
              <a:rect l="l" t="t" r="r" b="b"/>
              <a:pathLst>
                <a:path w="14604" h="441325">
                  <a:moveTo>
                    <a:pt x="6083" y="19138"/>
                  </a:moveTo>
                  <a:lnTo>
                    <a:pt x="5702" y="1511"/>
                  </a:lnTo>
                  <a:lnTo>
                    <a:pt x="4546" y="0"/>
                  </a:lnTo>
                  <a:lnTo>
                    <a:pt x="203" y="0"/>
                  </a:lnTo>
                  <a:lnTo>
                    <a:pt x="0" y="19138"/>
                  </a:lnTo>
                  <a:lnTo>
                    <a:pt x="3987" y="20281"/>
                  </a:lnTo>
                  <a:lnTo>
                    <a:pt x="6083" y="19138"/>
                  </a:lnTo>
                  <a:close/>
                </a:path>
                <a:path w="14604" h="441325">
                  <a:moveTo>
                    <a:pt x="14262" y="431330"/>
                  </a:moveTo>
                  <a:lnTo>
                    <a:pt x="13106" y="428498"/>
                  </a:lnTo>
                  <a:lnTo>
                    <a:pt x="10210" y="428498"/>
                  </a:lnTo>
                  <a:lnTo>
                    <a:pt x="9042" y="431330"/>
                  </a:lnTo>
                  <a:lnTo>
                    <a:pt x="9042" y="438340"/>
                  </a:lnTo>
                  <a:lnTo>
                    <a:pt x="10210" y="441185"/>
                  </a:lnTo>
                  <a:lnTo>
                    <a:pt x="13106" y="441185"/>
                  </a:lnTo>
                  <a:lnTo>
                    <a:pt x="14262" y="438340"/>
                  </a:lnTo>
                  <a:lnTo>
                    <a:pt x="14262" y="434835"/>
                  </a:lnTo>
                  <a:lnTo>
                    <a:pt x="14262" y="4313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842915" y="6043131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3314" y="0"/>
                  </a:moveTo>
                  <a:lnTo>
                    <a:pt x="952" y="0"/>
                  </a:lnTo>
                  <a:lnTo>
                    <a:pt x="0" y="2984"/>
                  </a:lnTo>
                  <a:lnTo>
                    <a:pt x="0" y="10299"/>
                  </a:lnTo>
                  <a:lnTo>
                    <a:pt x="952" y="13284"/>
                  </a:lnTo>
                  <a:lnTo>
                    <a:pt x="3314" y="13284"/>
                  </a:lnTo>
                  <a:lnTo>
                    <a:pt x="4267" y="10299"/>
                  </a:lnTo>
                  <a:lnTo>
                    <a:pt x="4267" y="6642"/>
                  </a:lnTo>
                  <a:lnTo>
                    <a:pt x="4267" y="2984"/>
                  </a:lnTo>
                  <a:lnTo>
                    <a:pt x="3314" y="0"/>
                  </a:lnTo>
                  <a:close/>
                </a:path>
              </a:pathLst>
            </a:custGeom>
            <a:solidFill>
              <a:srgbClr val="4F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845052" y="6045226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2794" y="0"/>
                  </a:moveTo>
                  <a:lnTo>
                    <a:pt x="800" y="0"/>
                  </a:lnTo>
                  <a:lnTo>
                    <a:pt x="0" y="1981"/>
                  </a:lnTo>
                  <a:lnTo>
                    <a:pt x="0" y="6921"/>
                  </a:lnTo>
                  <a:lnTo>
                    <a:pt x="800" y="8902"/>
                  </a:lnTo>
                  <a:lnTo>
                    <a:pt x="2794" y="8902"/>
                  </a:lnTo>
                  <a:lnTo>
                    <a:pt x="3594" y="6921"/>
                  </a:lnTo>
                  <a:lnTo>
                    <a:pt x="3594" y="4445"/>
                  </a:lnTo>
                  <a:lnTo>
                    <a:pt x="3594" y="1981"/>
                  </a:lnTo>
                  <a:lnTo>
                    <a:pt x="27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843147" y="6049403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524" y="774"/>
                  </a:moveTo>
                  <a:lnTo>
                    <a:pt x="1181" y="0"/>
                  </a:lnTo>
                  <a:lnTo>
                    <a:pt x="330" y="0"/>
                  </a:lnTo>
                  <a:lnTo>
                    <a:pt x="0" y="774"/>
                  </a:lnTo>
                  <a:lnTo>
                    <a:pt x="0" y="2641"/>
                  </a:lnTo>
                  <a:lnTo>
                    <a:pt x="330" y="3403"/>
                  </a:lnTo>
                  <a:lnTo>
                    <a:pt x="1181" y="3403"/>
                  </a:lnTo>
                  <a:lnTo>
                    <a:pt x="1524" y="2641"/>
                  </a:lnTo>
                  <a:lnTo>
                    <a:pt x="1524" y="1689"/>
                  </a:lnTo>
                  <a:lnTo>
                    <a:pt x="1524" y="774"/>
                  </a:lnTo>
                  <a:close/>
                </a:path>
                <a:path w="4445" h="3810">
                  <a:moveTo>
                    <a:pt x="3975" y="863"/>
                  </a:moveTo>
                  <a:lnTo>
                    <a:pt x="3683" y="571"/>
                  </a:lnTo>
                  <a:lnTo>
                    <a:pt x="2933" y="571"/>
                  </a:lnTo>
                  <a:lnTo>
                    <a:pt x="2654" y="863"/>
                  </a:lnTo>
                  <a:lnTo>
                    <a:pt x="2654" y="1600"/>
                  </a:lnTo>
                  <a:lnTo>
                    <a:pt x="2933" y="1905"/>
                  </a:lnTo>
                  <a:lnTo>
                    <a:pt x="3683" y="1905"/>
                  </a:lnTo>
                  <a:lnTo>
                    <a:pt x="3975" y="1600"/>
                  </a:lnTo>
                  <a:lnTo>
                    <a:pt x="3975" y="1231"/>
                  </a:lnTo>
                  <a:lnTo>
                    <a:pt x="3975" y="86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844046" y="6469724"/>
              <a:ext cx="5715" cy="12700"/>
            </a:xfrm>
            <a:custGeom>
              <a:avLst/>
              <a:gdLst/>
              <a:ahLst/>
              <a:cxnLst/>
              <a:rect l="l" t="t" r="r" b="b"/>
              <a:pathLst>
                <a:path w="5714" h="12700">
                  <a:moveTo>
                    <a:pt x="4063" y="0"/>
                  </a:moveTo>
                  <a:lnTo>
                    <a:pt x="1168" y="0"/>
                  </a:lnTo>
                  <a:lnTo>
                    <a:pt x="0" y="2857"/>
                  </a:lnTo>
                  <a:lnTo>
                    <a:pt x="0" y="9855"/>
                  </a:lnTo>
                  <a:lnTo>
                    <a:pt x="1168" y="12700"/>
                  </a:lnTo>
                  <a:lnTo>
                    <a:pt x="4063" y="12700"/>
                  </a:lnTo>
                  <a:lnTo>
                    <a:pt x="5232" y="9855"/>
                  </a:lnTo>
                  <a:lnTo>
                    <a:pt x="5232" y="6350"/>
                  </a:lnTo>
                  <a:lnTo>
                    <a:pt x="5232" y="2857"/>
                  </a:lnTo>
                  <a:lnTo>
                    <a:pt x="4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845570" y="6469927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3302" y="0"/>
                  </a:moveTo>
                  <a:lnTo>
                    <a:pt x="952" y="0"/>
                  </a:lnTo>
                  <a:lnTo>
                    <a:pt x="0" y="2971"/>
                  </a:lnTo>
                  <a:lnTo>
                    <a:pt x="0" y="10287"/>
                  </a:lnTo>
                  <a:lnTo>
                    <a:pt x="952" y="13258"/>
                  </a:lnTo>
                  <a:lnTo>
                    <a:pt x="3302" y="13258"/>
                  </a:lnTo>
                  <a:lnTo>
                    <a:pt x="4267" y="10287"/>
                  </a:lnTo>
                  <a:lnTo>
                    <a:pt x="4267" y="6616"/>
                  </a:lnTo>
                  <a:lnTo>
                    <a:pt x="4267" y="2971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4F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847706" y="6472010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2781" y="0"/>
                  </a:moveTo>
                  <a:lnTo>
                    <a:pt x="800" y="0"/>
                  </a:lnTo>
                  <a:lnTo>
                    <a:pt x="0" y="1981"/>
                  </a:lnTo>
                  <a:lnTo>
                    <a:pt x="0" y="6908"/>
                  </a:lnTo>
                  <a:lnTo>
                    <a:pt x="800" y="8902"/>
                  </a:lnTo>
                  <a:lnTo>
                    <a:pt x="2781" y="8902"/>
                  </a:lnTo>
                  <a:lnTo>
                    <a:pt x="3594" y="6908"/>
                  </a:lnTo>
                  <a:lnTo>
                    <a:pt x="3594" y="4445"/>
                  </a:lnTo>
                  <a:lnTo>
                    <a:pt x="3594" y="1981"/>
                  </a:lnTo>
                  <a:lnTo>
                    <a:pt x="27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845801" y="6476187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1511" y="762"/>
                  </a:moveTo>
                  <a:lnTo>
                    <a:pt x="1181" y="0"/>
                  </a:lnTo>
                  <a:lnTo>
                    <a:pt x="342" y="0"/>
                  </a:lnTo>
                  <a:lnTo>
                    <a:pt x="0" y="762"/>
                  </a:lnTo>
                  <a:lnTo>
                    <a:pt x="0" y="2654"/>
                  </a:lnTo>
                  <a:lnTo>
                    <a:pt x="342" y="3403"/>
                  </a:lnTo>
                  <a:lnTo>
                    <a:pt x="1181" y="3403"/>
                  </a:lnTo>
                  <a:lnTo>
                    <a:pt x="1511" y="2654"/>
                  </a:lnTo>
                  <a:lnTo>
                    <a:pt x="1511" y="1701"/>
                  </a:lnTo>
                  <a:lnTo>
                    <a:pt x="1511" y="762"/>
                  </a:lnTo>
                  <a:close/>
                </a:path>
                <a:path w="4445" h="3810">
                  <a:moveTo>
                    <a:pt x="3975" y="863"/>
                  </a:moveTo>
                  <a:lnTo>
                    <a:pt x="3683" y="571"/>
                  </a:lnTo>
                  <a:lnTo>
                    <a:pt x="2946" y="571"/>
                  </a:lnTo>
                  <a:lnTo>
                    <a:pt x="2654" y="863"/>
                  </a:lnTo>
                  <a:lnTo>
                    <a:pt x="2654" y="1600"/>
                  </a:lnTo>
                  <a:lnTo>
                    <a:pt x="2946" y="1905"/>
                  </a:lnTo>
                  <a:lnTo>
                    <a:pt x="3683" y="1905"/>
                  </a:lnTo>
                  <a:lnTo>
                    <a:pt x="3975" y="1600"/>
                  </a:lnTo>
                  <a:lnTo>
                    <a:pt x="3975" y="1231"/>
                  </a:lnTo>
                  <a:lnTo>
                    <a:pt x="3975" y="863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834043" y="6451347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20">
                  <a:moveTo>
                    <a:pt x="4559" y="0"/>
                  </a:moveTo>
                  <a:lnTo>
                    <a:pt x="203" y="0"/>
                  </a:lnTo>
                  <a:lnTo>
                    <a:pt x="0" y="19138"/>
                  </a:lnTo>
                  <a:lnTo>
                    <a:pt x="4000" y="20269"/>
                  </a:lnTo>
                  <a:lnTo>
                    <a:pt x="6083" y="19138"/>
                  </a:lnTo>
                  <a:lnTo>
                    <a:pt x="5702" y="1524"/>
                  </a:lnTo>
                  <a:lnTo>
                    <a:pt x="45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883710" y="5251547"/>
              <a:ext cx="35560" cy="45085"/>
            </a:xfrm>
            <a:custGeom>
              <a:avLst/>
              <a:gdLst/>
              <a:ahLst/>
              <a:cxnLst/>
              <a:rect l="l" t="t" r="r" b="b"/>
              <a:pathLst>
                <a:path w="35560" h="45085">
                  <a:moveTo>
                    <a:pt x="34306" y="43205"/>
                  </a:moveTo>
                  <a:lnTo>
                    <a:pt x="2463" y="43205"/>
                  </a:lnTo>
                  <a:lnTo>
                    <a:pt x="31648" y="44907"/>
                  </a:lnTo>
                  <a:lnTo>
                    <a:pt x="35064" y="44716"/>
                  </a:lnTo>
                  <a:lnTo>
                    <a:pt x="34302" y="43586"/>
                  </a:lnTo>
                  <a:lnTo>
                    <a:pt x="34306" y="43205"/>
                  </a:lnTo>
                  <a:close/>
                </a:path>
                <a:path w="35560" h="45085">
                  <a:moveTo>
                    <a:pt x="0" y="0"/>
                  </a:moveTo>
                  <a:lnTo>
                    <a:pt x="939" y="2082"/>
                  </a:lnTo>
                  <a:lnTo>
                    <a:pt x="571" y="39230"/>
                  </a:lnTo>
                  <a:lnTo>
                    <a:pt x="381" y="44348"/>
                  </a:lnTo>
                  <a:lnTo>
                    <a:pt x="2463" y="43205"/>
                  </a:lnTo>
                  <a:lnTo>
                    <a:pt x="34306" y="43205"/>
                  </a:lnTo>
                  <a:lnTo>
                    <a:pt x="34671" y="6261"/>
                  </a:lnTo>
                  <a:lnTo>
                    <a:pt x="34671" y="3403"/>
                  </a:lnTo>
                  <a:lnTo>
                    <a:pt x="32791" y="3403"/>
                  </a:lnTo>
                  <a:lnTo>
                    <a:pt x="0" y="0"/>
                  </a:lnTo>
                  <a:close/>
                </a:path>
                <a:path w="35560" h="45085">
                  <a:moveTo>
                    <a:pt x="34671" y="2832"/>
                  </a:moveTo>
                  <a:lnTo>
                    <a:pt x="32791" y="3403"/>
                  </a:lnTo>
                  <a:lnTo>
                    <a:pt x="34671" y="3403"/>
                  </a:lnTo>
                  <a:lnTo>
                    <a:pt x="34671" y="2832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900003" y="5253822"/>
              <a:ext cx="18415" cy="10795"/>
            </a:xfrm>
            <a:custGeom>
              <a:avLst/>
              <a:gdLst/>
              <a:ahLst/>
              <a:cxnLst/>
              <a:rect l="l" t="t" r="r" b="b"/>
              <a:pathLst>
                <a:path w="18414" h="10795">
                  <a:moveTo>
                    <a:pt x="0" y="0"/>
                  </a:moveTo>
                  <a:lnTo>
                    <a:pt x="203" y="9093"/>
                  </a:lnTo>
                  <a:lnTo>
                    <a:pt x="17627" y="10236"/>
                  </a:lnTo>
                  <a:lnTo>
                    <a:pt x="17818" y="3213"/>
                  </a:lnTo>
                  <a:lnTo>
                    <a:pt x="17056" y="1320"/>
                  </a:lnTo>
                  <a:lnTo>
                    <a:pt x="15354" y="1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900961" y="5256662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1498" y="0"/>
                  </a:moveTo>
                  <a:lnTo>
                    <a:pt x="0" y="4927"/>
                  </a:lnTo>
                  <a:lnTo>
                    <a:pt x="2844" y="4927"/>
                  </a:lnTo>
                  <a:lnTo>
                    <a:pt x="14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886352" y="5258180"/>
              <a:ext cx="11430" cy="31115"/>
            </a:xfrm>
            <a:custGeom>
              <a:avLst/>
              <a:gdLst/>
              <a:ahLst/>
              <a:cxnLst/>
              <a:rect l="l" t="t" r="r" b="b"/>
              <a:pathLst>
                <a:path w="11429" h="31114">
                  <a:moveTo>
                    <a:pt x="5880" y="18948"/>
                  </a:moveTo>
                  <a:lnTo>
                    <a:pt x="3987" y="17437"/>
                  </a:lnTo>
                  <a:lnTo>
                    <a:pt x="2476" y="16484"/>
                  </a:lnTo>
                  <a:lnTo>
                    <a:pt x="3987" y="11176"/>
                  </a:lnTo>
                  <a:lnTo>
                    <a:pt x="5689" y="7772"/>
                  </a:lnTo>
                  <a:lnTo>
                    <a:pt x="2844" y="4546"/>
                  </a:lnTo>
                  <a:lnTo>
                    <a:pt x="190" y="0"/>
                  </a:lnTo>
                  <a:lnTo>
                    <a:pt x="0" y="1892"/>
                  </a:lnTo>
                  <a:lnTo>
                    <a:pt x="3416" y="8343"/>
                  </a:lnTo>
                  <a:lnTo>
                    <a:pt x="4165" y="10045"/>
                  </a:lnTo>
                  <a:lnTo>
                    <a:pt x="1905" y="14020"/>
                  </a:lnTo>
                  <a:lnTo>
                    <a:pt x="1714" y="18948"/>
                  </a:lnTo>
                  <a:lnTo>
                    <a:pt x="5880" y="18948"/>
                  </a:lnTo>
                  <a:close/>
                </a:path>
                <a:path w="11429" h="31114">
                  <a:moveTo>
                    <a:pt x="10807" y="22364"/>
                  </a:moveTo>
                  <a:lnTo>
                    <a:pt x="7975" y="22936"/>
                  </a:lnTo>
                  <a:lnTo>
                    <a:pt x="7581" y="21031"/>
                  </a:lnTo>
                  <a:lnTo>
                    <a:pt x="5892" y="21031"/>
                  </a:lnTo>
                  <a:lnTo>
                    <a:pt x="6261" y="19900"/>
                  </a:lnTo>
                  <a:lnTo>
                    <a:pt x="5130" y="19710"/>
                  </a:lnTo>
                  <a:lnTo>
                    <a:pt x="5130" y="25577"/>
                  </a:lnTo>
                  <a:lnTo>
                    <a:pt x="6070" y="26911"/>
                  </a:lnTo>
                  <a:lnTo>
                    <a:pt x="5892" y="30518"/>
                  </a:lnTo>
                  <a:lnTo>
                    <a:pt x="9855" y="30518"/>
                  </a:lnTo>
                  <a:lnTo>
                    <a:pt x="9296" y="28994"/>
                  </a:lnTo>
                  <a:lnTo>
                    <a:pt x="10058" y="26530"/>
                  </a:lnTo>
                  <a:lnTo>
                    <a:pt x="10693" y="22936"/>
                  </a:lnTo>
                  <a:lnTo>
                    <a:pt x="10807" y="22364"/>
                  </a:lnTo>
                  <a:close/>
                </a:path>
                <a:path w="11429" h="31114">
                  <a:moveTo>
                    <a:pt x="10807" y="20472"/>
                  </a:moveTo>
                  <a:lnTo>
                    <a:pt x="10439" y="7391"/>
                  </a:lnTo>
                  <a:lnTo>
                    <a:pt x="9677" y="7391"/>
                  </a:lnTo>
                  <a:lnTo>
                    <a:pt x="9486" y="4559"/>
                  </a:lnTo>
                  <a:lnTo>
                    <a:pt x="8521" y="4559"/>
                  </a:lnTo>
                  <a:lnTo>
                    <a:pt x="8521" y="2476"/>
                  </a:lnTo>
                  <a:lnTo>
                    <a:pt x="7404" y="2476"/>
                  </a:lnTo>
                  <a:lnTo>
                    <a:pt x="7213" y="4368"/>
                  </a:lnTo>
                  <a:lnTo>
                    <a:pt x="6261" y="4737"/>
                  </a:lnTo>
                  <a:lnTo>
                    <a:pt x="6261" y="10617"/>
                  </a:lnTo>
                  <a:lnTo>
                    <a:pt x="5130" y="11188"/>
                  </a:lnTo>
                  <a:lnTo>
                    <a:pt x="5499" y="17818"/>
                  </a:lnTo>
                  <a:lnTo>
                    <a:pt x="8153" y="16687"/>
                  </a:lnTo>
                  <a:lnTo>
                    <a:pt x="7962" y="18389"/>
                  </a:lnTo>
                  <a:lnTo>
                    <a:pt x="9677" y="18580"/>
                  </a:lnTo>
                  <a:lnTo>
                    <a:pt x="9677" y="19900"/>
                  </a:lnTo>
                  <a:lnTo>
                    <a:pt x="10807" y="204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9" name="object 299"/>
          <p:cNvGrpSpPr/>
          <p:nvPr/>
        </p:nvGrpSpPr>
        <p:grpSpPr>
          <a:xfrm>
            <a:off x="9418809" y="4479212"/>
            <a:ext cx="1538605" cy="2227580"/>
            <a:chOff x="4364208" y="4479212"/>
            <a:chExt cx="1538605" cy="2227580"/>
          </a:xfrm>
        </p:grpSpPr>
        <p:sp>
          <p:nvSpPr>
            <p:cNvPr id="300" name="object 300"/>
            <p:cNvSpPr/>
            <p:nvPr/>
          </p:nvSpPr>
          <p:spPr>
            <a:xfrm>
              <a:off x="4364208" y="4479842"/>
              <a:ext cx="1537970" cy="2226945"/>
            </a:xfrm>
            <a:custGeom>
              <a:avLst/>
              <a:gdLst/>
              <a:ahLst/>
              <a:cxnLst/>
              <a:rect l="l" t="t" r="r" b="b"/>
              <a:pathLst>
                <a:path w="1537970" h="2226945">
                  <a:moveTo>
                    <a:pt x="1535988" y="0"/>
                  </a:moveTo>
                  <a:lnTo>
                    <a:pt x="1440459" y="6946"/>
                  </a:lnTo>
                  <a:lnTo>
                    <a:pt x="1440738" y="29438"/>
                  </a:lnTo>
                  <a:lnTo>
                    <a:pt x="776744" y="68326"/>
                  </a:lnTo>
                  <a:lnTo>
                    <a:pt x="764247" y="51384"/>
                  </a:lnTo>
                  <a:lnTo>
                    <a:pt x="675944" y="55537"/>
                  </a:lnTo>
                  <a:lnTo>
                    <a:pt x="676757" y="147459"/>
                  </a:lnTo>
                  <a:lnTo>
                    <a:pt x="698157" y="169964"/>
                  </a:lnTo>
                  <a:lnTo>
                    <a:pt x="417398" y="111633"/>
                  </a:lnTo>
                  <a:lnTo>
                    <a:pt x="16675" y="25831"/>
                  </a:lnTo>
                  <a:lnTo>
                    <a:pt x="0" y="32778"/>
                  </a:lnTo>
                  <a:lnTo>
                    <a:pt x="11404" y="2213025"/>
                  </a:lnTo>
                  <a:lnTo>
                    <a:pt x="28054" y="2226360"/>
                  </a:lnTo>
                  <a:lnTo>
                    <a:pt x="622071" y="1951151"/>
                  </a:lnTo>
                  <a:lnTo>
                    <a:pt x="636498" y="1953094"/>
                  </a:lnTo>
                  <a:lnTo>
                    <a:pt x="717880" y="1914486"/>
                  </a:lnTo>
                  <a:lnTo>
                    <a:pt x="719264" y="1916430"/>
                  </a:lnTo>
                  <a:lnTo>
                    <a:pt x="717042" y="1919757"/>
                  </a:lnTo>
                  <a:lnTo>
                    <a:pt x="731481" y="1924494"/>
                  </a:lnTo>
                  <a:lnTo>
                    <a:pt x="737323" y="1924215"/>
                  </a:lnTo>
                  <a:lnTo>
                    <a:pt x="1486281" y="1983930"/>
                  </a:lnTo>
                  <a:lnTo>
                    <a:pt x="1489900" y="1988375"/>
                  </a:lnTo>
                  <a:lnTo>
                    <a:pt x="1515440" y="1990877"/>
                  </a:lnTo>
                  <a:lnTo>
                    <a:pt x="1517662" y="1986965"/>
                  </a:lnTo>
                  <a:lnTo>
                    <a:pt x="1517103" y="1294104"/>
                  </a:lnTo>
                  <a:lnTo>
                    <a:pt x="1517954" y="871156"/>
                  </a:lnTo>
                  <a:lnTo>
                    <a:pt x="1518780" y="578739"/>
                  </a:lnTo>
                  <a:lnTo>
                    <a:pt x="1521002" y="151625"/>
                  </a:lnTo>
                  <a:lnTo>
                    <a:pt x="1537652" y="103035"/>
                  </a:lnTo>
                  <a:lnTo>
                    <a:pt x="153598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377277" y="4510121"/>
              <a:ext cx="715010" cy="2191385"/>
            </a:xfrm>
            <a:custGeom>
              <a:avLst/>
              <a:gdLst/>
              <a:ahLst/>
              <a:cxnLst/>
              <a:rect l="l" t="t" r="r" b="b"/>
              <a:pathLst>
                <a:path w="715010" h="2191384">
                  <a:moveTo>
                    <a:pt x="0" y="0"/>
                  </a:moveTo>
                  <a:lnTo>
                    <a:pt x="14986" y="2191080"/>
                  </a:lnTo>
                  <a:lnTo>
                    <a:pt x="149948" y="2127758"/>
                  </a:lnTo>
                  <a:lnTo>
                    <a:pt x="609003" y="1920862"/>
                  </a:lnTo>
                  <a:lnTo>
                    <a:pt x="623430" y="1922805"/>
                  </a:lnTo>
                  <a:lnTo>
                    <a:pt x="714806" y="1874494"/>
                  </a:lnTo>
                  <a:lnTo>
                    <a:pt x="703135" y="1866163"/>
                  </a:lnTo>
                  <a:lnTo>
                    <a:pt x="698131" y="144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A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375613" y="4523449"/>
              <a:ext cx="704850" cy="2167890"/>
            </a:xfrm>
            <a:custGeom>
              <a:avLst/>
              <a:gdLst/>
              <a:ahLst/>
              <a:cxnLst/>
              <a:rect l="l" t="t" r="r" b="b"/>
              <a:pathLst>
                <a:path w="704850" h="2167890">
                  <a:moveTo>
                    <a:pt x="6654" y="0"/>
                  </a:moveTo>
                  <a:lnTo>
                    <a:pt x="0" y="1129703"/>
                  </a:lnTo>
                  <a:lnTo>
                    <a:pt x="16649" y="2167750"/>
                  </a:lnTo>
                  <a:lnTo>
                    <a:pt x="151612" y="2114435"/>
                  </a:lnTo>
                  <a:lnTo>
                    <a:pt x="148272" y="2091105"/>
                  </a:lnTo>
                  <a:lnTo>
                    <a:pt x="43319" y="2129421"/>
                  </a:lnTo>
                  <a:lnTo>
                    <a:pt x="24968" y="1101369"/>
                  </a:lnTo>
                  <a:lnTo>
                    <a:pt x="28308" y="29984"/>
                  </a:lnTo>
                  <a:lnTo>
                    <a:pt x="673138" y="161620"/>
                  </a:lnTo>
                  <a:lnTo>
                    <a:pt x="684809" y="1842833"/>
                  </a:lnTo>
                  <a:lnTo>
                    <a:pt x="608164" y="1876145"/>
                  </a:lnTo>
                  <a:lnTo>
                    <a:pt x="618147" y="1899488"/>
                  </a:lnTo>
                  <a:lnTo>
                    <a:pt x="704799" y="1852841"/>
                  </a:lnTo>
                  <a:lnTo>
                    <a:pt x="691464" y="141617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411427" y="4616478"/>
              <a:ext cx="59690" cy="80645"/>
            </a:xfrm>
            <a:custGeom>
              <a:avLst/>
              <a:gdLst/>
              <a:ahLst/>
              <a:cxnLst/>
              <a:rect l="l" t="t" r="r" b="b"/>
              <a:pathLst>
                <a:path w="59689" h="80645">
                  <a:moveTo>
                    <a:pt x="0" y="0"/>
                  </a:moveTo>
                  <a:lnTo>
                    <a:pt x="825" y="16383"/>
                  </a:lnTo>
                  <a:lnTo>
                    <a:pt x="10833" y="17500"/>
                  </a:lnTo>
                  <a:lnTo>
                    <a:pt x="11938" y="51930"/>
                  </a:lnTo>
                  <a:lnTo>
                    <a:pt x="11379" y="54991"/>
                  </a:lnTo>
                  <a:lnTo>
                    <a:pt x="558" y="58039"/>
                  </a:lnTo>
                  <a:lnTo>
                    <a:pt x="558" y="75260"/>
                  </a:lnTo>
                  <a:lnTo>
                    <a:pt x="41097" y="80530"/>
                  </a:lnTo>
                  <a:lnTo>
                    <a:pt x="42494" y="78320"/>
                  </a:lnTo>
                  <a:lnTo>
                    <a:pt x="43332" y="67767"/>
                  </a:lnTo>
                  <a:lnTo>
                    <a:pt x="49441" y="63588"/>
                  </a:lnTo>
                  <a:lnTo>
                    <a:pt x="56095" y="61379"/>
                  </a:lnTo>
                  <a:lnTo>
                    <a:pt x="56642" y="51930"/>
                  </a:lnTo>
                  <a:lnTo>
                    <a:pt x="55816" y="11658"/>
                  </a:lnTo>
                  <a:lnTo>
                    <a:pt x="57759" y="11112"/>
                  </a:lnTo>
                  <a:lnTo>
                    <a:pt x="59423" y="7226"/>
                  </a:lnTo>
                  <a:lnTo>
                    <a:pt x="55257" y="5842"/>
                  </a:lnTo>
                  <a:lnTo>
                    <a:pt x="47940" y="1943"/>
                  </a:lnTo>
                  <a:lnTo>
                    <a:pt x="16941" y="1943"/>
                  </a:lnTo>
                  <a:lnTo>
                    <a:pt x="0" y="0"/>
                  </a:lnTo>
                  <a:close/>
                </a:path>
                <a:path w="59689" h="80645">
                  <a:moveTo>
                    <a:pt x="18326" y="558"/>
                  </a:moveTo>
                  <a:lnTo>
                    <a:pt x="16941" y="1943"/>
                  </a:lnTo>
                  <a:lnTo>
                    <a:pt x="47940" y="1943"/>
                  </a:lnTo>
                  <a:lnTo>
                    <a:pt x="46367" y="1104"/>
                  </a:lnTo>
                  <a:lnTo>
                    <a:pt x="38887" y="825"/>
                  </a:lnTo>
                  <a:lnTo>
                    <a:pt x="36106" y="825"/>
                  </a:lnTo>
                  <a:lnTo>
                    <a:pt x="18326" y="558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411694" y="4617309"/>
              <a:ext cx="16510" cy="15875"/>
            </a:xfrm>
            <a:custGeom>
              <a:avLst/>
              <a:gdLst/>
              <a:ahLst/>
              <a:cxnLst/>
              <a:rect l="l" t="t" r="r" b="b"/>
              <a:pathLst>
                <a:path w="16510" h="15875">
                  <a:moveTo>
                    <a:pt x="0" y="0"/>
                  </a:moveTo>
                  <a:lnTo>
                    <a:pt x="558" y="15557"/>
                  </a:lnTo>
                  <a:lnTo>
                    <a:pt x="13614" y="11379"/>
                  </a:lnTo>
                  <a:lnTo>
                    <a:pt x="13347" y="5829"/>
                  </a:lnTo>
                  <a:lnTo>
                    <a:pt x="16395" y="25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0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412545" y="4668689"/>
              <a:ext cx="46990" cy="27305"/>
            </a:xfrm>
            <a:custGeom>
              <a:avLst/>
              <a:gdLst/>
              <a:ahLst/>
              <a:cxnLst/>
              <a:rect l="l" t="t" r="r" b="b"/>
              <a:pathLst>
                <a:path w="46989" h="27304">
                  <a:moveTo>
                    <a:pt x="12217" y="0"/>
                  </a:moveTo>
                  <a:lnTo>
                    <a:pt x="10820" y="4711"/>
                  </a:lnTo>
                  <a:lnTo>
                    <a:pt x="1104" y="8610"/>
                  </a:lnTo>
                  <a:lnTo>
                    <a:pt x="0" y="22212"/>
                  </a:lnTo>
                  <a:lnTo>
                    <a:pt x="39154" y="26936"/>
                  </a:lnTo>
                  <a:lnTo>
                    <a:pt x="41655" y="25819"/>
                  </a:lnTo>
                  <a:lnTo>
                    <a:pt x="41718" y="22212"/>
                  </a:lnTo>
                  <a:lnTo>
                    <a:pt x="42214" y="15544"/>
                  </a:lnTo>
                  <a:lnTo>
                    <a:pt x="46380" y="11658"/>
                  </a:lnTo>
                  <a:lnTo>
                    <a:pt x="19989" y="8051"/>
                  </a:lnTo>
                  <a:lnTo>
                    <a:pt x="15278" y="5549"/>
                  </a:lnTo>
                  <a:lnTo>
                    <a:pt x="14998" y="2768"/>
                  </a:lnTo>
                  <a:lnTo>
                    <a:pt x="12217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429747" y="4683404"/>
              <a:ext cx="10795" cy="6985"/>
            </a:xfrm>
            <a:custGeom>
              <a:avLst/>
              <a:gdLst/>
              <a:ahLst/>
              <a:cxnLst/>
              <a:rect l="l" t="t" r="r" b="b"/>
              <a:pathLst>
                <a:path w="10795" h="6985">
                  <a:moveTo>
                    <a:pt x="10502" y="1117"/>
                  </a:moveTo>
                  <a:lnTo>
                    <a:pt x="9410" y="0"/>
                  </a:lnTo>
                  <a:lnTo>
                    <a:pt x="6705" y="0"/>
                  </a:lnTo>
                  <a:lnTo>
                    <a:pt x="5613" y="1117"/>
                  </a:lnTo>
                  <a:lnTo>
                    <a:pt x="5613" y="1257"/>
                  </a:lnTo>
                  <a:lnTo>
                    <a:pt x="1663" y="2235"/>
                  </a:lnTo>
                  <a:lnTo>
                    <a:pt x="0" y="3340"/>
                  </a:lnTo>
                  <a:lnTo>
                    <a:pt x="2222" y="6680"/>
                  </a:lnTo>
                  <a:lnTo>
                    <a:pt x="8610" y="5295"/>
                  </a:lnTo>
                  <a:lnTo>
                    <a:pt x="8509" y="5003"/>
                  </a:lnTo>
                  <a:lnTo>
                    <a:pt x="9410" y="5003"/>
                  </a:lnTo>
                  <a:lnTo>
                    <a:pt x="10502" y="3873"/>
                  </a:lnTo>
                  <a:lnTo>
                    <a:pt x="10502" y="2501"/>
                  </a:lnTo>
                  <a:lnTo>
                    <a:pt x="10502" y="11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415034" y="4677852"/>
              <a:ext cx="40005" cy="6985"/>
            </a:xfrm>
            <a:custGeom>
              <a:avLst/>
              <a:gdLst/>
              <a:ahLst/>
              <a:cxnLst/>
              <a:rect l="l" t="t" r="r" b="b"/>
              <a:pathLst>
                <a:path w="40004" h="6985">
                  <a:moveTo>
                    <a:pt x="0" y="0"/>
                  </a:moveTo>
                  <a:lnTo>
                    <a:pt x="39725" y="6388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423098" y="4623417"/>
              <a:ext cx="38100" cy="57150"/>
            </a:xfrm>
            <a:custGeom>
              <a:avLst/>
              <a:gdLst/>
              <a:ahLst/>
              <a:cxnLst/>
              <a:rect l="l" t="t" r="r" b="b"/>
              <a:pathLst>
                <a:path w="38100" h="57150">
                  <a:moveTo>
                    <a:pt x="5857" y="51315"/>
                  </a:moveTo>
                  <a:lnTo>
                    <a:pt x="6451" y="52692"/>
                  </a:lnTo>
                  <a:lnTo>
                    <a:pt x="10198" y="53428"/>
                  </a:lnTo>
                  <a:lnTo>
                    <a:pt x="36131" y="56959"/>
                  </a:lnTo>
                  <a:lnTo>
                    <a:pt x="37998" y="55092"/>
                  </a:lnTo>
                  <a:lnTo>
                    <a:pt x="12395" y="52806"/>
                  </a:lnTo>
                  <a:lnTo>
                    <a:pt x="5857" y="51315"/>
                  </a:lnTo>
                  <a:close/>
                </a:path>
                <a:path w="38100" h="57150">
                  <a:moveTo>
                    <a:pt x="4152" y="47737"/>
                  </a:moveTo>
                  <a:lnTo>
                    <a:pt x="4152" y="50926"/>
                  </a:lnTo>
                  <a:lnTo>
                    <a:pt x="5857" y="51315"/>
                  </a:lnTo>
                  <a:lnTo>
                    <a:pt x="4444" y="48044"/>
                  </a:lnTo>
                  <a:lnTo>
                    <a:pt x="4152" y="47737"/>
                  </a:lnTo>
                  <a:close/>
                </a:path>
                <a:path w="38100" h="57150">
                  <a:moveTo>
                    <a:pt x="2082" y="0"/>
                  </a:moveTo>
                  <a:lnTo>
                    <a:pt x="2209" y="5283"/>
                  </a:lnTo>
                  <a:lnTo>
                    <a:pt x="0" y="6146"/>
                  </a:lnTo>
                  <a:lnTo>
                    <a:pt x="1333" y="44780"/>
                  </a:lnTo>
                  <a:lnTo>
                    <a:pt x="4152" y="47737"/>
                  </a:lnTo>
                  <a:lnTo>
                    <a:pt x="4152" y="44475"/>
                  </a:lnTo>
                  <a:lnTo>
                    <a:pt x="3848" y="520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426210" y="4621234"/>
              <a:ext cx="42545" cy="6985"/>
            </a:xfrm>
            <a:custGeom>
              <a:avLst/>
              <a:gdLst/>
              <a:ahLst/>
              <a:cxnLst/>
              <a:rect l="l" t="t" r="r" b="b"/>
              <a:pathLst>
                <a:path w="42545" h="6985">
                  <a:moveTo>
                    <a:pt x="27800" y="0"/>
                  </a:moveTo>
                  <a:lnTo>
                    <a:pt x="2819" y="419"/>
                  </a:lnTo>
                  <a:lnTo>
                    <a:pt x="101" y="1562"/>
                  </a:lnTo>
                  <a:lnTo>
                    <a:pt x="0" y="1879"/>
                  </a:lnTo>
                  <a:lnTo>
                    <a:pt x="39903" y="6565"/>
                  </a:lnTo>
                  <a:lnTo>
                    <a:pt x="42392" y="5930"/>
                  </a:lnTo>
                  <a:lnTo>
                    <a:pt x="35610" y="1460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4444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428813" y="4618004"/>
              <a:ext cx="26034" cy="3175"/>
            </a:xfrm>
            <a:custGeom>
              <a:avLst/>
              <a:gdLst/>
              <a:ahLst/>
              <a:cxnLst/>
              <a:rect l="l" t="t" r="r" b="b"/>
              <a:pathLst>
                <a:path w="26035" h="3175">
                  <a:moveTo>
                    <a:pt x="1358" y="0"/>
                  </a:moveTo>
                  <a:lnTo>
                    <a:pt x="0" y="1143"/>
                  </a:lnTo>
                  <a:lnTo>
                    <a:pt x="317" y="3022"/>
                  </a:lnTo>
                  <a:lnTo>
                    <a:pt x="25628" y="2705"/>
                  </a:lnTo>
                  <a:lnTo>
                    <a:pt x="24587" y="520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427251" y="4623832"/>
              <a:ext cx="40005" cy="55244"/>
            </a:xfrm>
            <a:custGeom>
              <a:avLst/>
              <a:gdLst/>
              <a:ahLst/>
              <a:cxnLst/>
              <a:rect l="l" t="t" r="r" b="b"/>
              <a:pathLst>
                <a:path w="40004" h="55245">
                  <a:moveTo>
                    <a:pt x="215" y="0"/>
                  </a:moveTo>
                  <a:lnTo>
                    <a:pt x="0" y="44780"/>
                  </a:lnTo>
                  <a:lnTo>
                    <a:pt x="1562" y="51130"/>
                  </a:lnTo>
                  <a:lnTo>
                    <a:pt x="8762" y="52387"/>
                  </a:lnTo>
                  <a:lnTo>
                    <a:pt x="33845" y="54673"/>
                  </a:lnTo>
                  <a:lnTo>
                    <a:pt x="38531" y="53949"/>
                  </a:lnTo>
                  <a:lnTo>
                    <a:pt x="39776" y="45402"/>
                  </a:lnTo>
                  <a:lnTo>
                    <a:pt x="38861" y="396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040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427467" y="4660599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06" y="0"/>
                  </a:moveTo>
                  <a:lnTo>
                    <a:pt x="304" y="2705"/>
                  </a:lnTo>
                  <a:lnTo>
                    <a:pt x="0" y="6654"/>
                  </a:lnTo>
                  <a:lnTo>
                    <a:pt x="1663" y="8737"/>
                  </a:lnTo>
                  <a:lnTo>
                    <a:pt x="2184" y="9893"/>
                  </a:lnTo>
                  <a:lnTo>
                    <a:pt x="3124" y="9474"/>
                  </a:lnTo>
                  <a:lnTo>
                    <a:pt x="5092" y="9474"/>
                  </a:lnTo>
                  <a:lnTo>
                    <a:pt x="5308" y="8534"/>
                  </a:lnTo>
                  <a:lnTo>
                    <a:pt x="9588" y="8331"/>
                  </a:lnTo>
                  <a:lnTo>
                    <a:pt x="11239" y="6134"/>
                  </a:lnTo>
                  <a:lnTo>
                    <a:pt x="11671" y="3530"/>
                  </a:lnTo>
                  <a:lnTo>
                    <a:pt x="8953" y="520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F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427467" y="466080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3327" y="0"/>
                  </a:moveTo>
                  <a:lnTo>
                    <a:pt x="0" y="2705"/>
                  </a:lnTo>
                  <a:lnTo>
                    <a:pt x="0" y="6451"/>
                  </a:lnTo>
                  <a:lnTo>
                    <a:pt x="1765" y="6248"/>
                  </a:lnTo>
                  <a:lnTo>
                    <a:pt x="2184" y="5308"/>
                  </a:lnTo>
                  <a:lnTo>
                    <a:pt x="4686" y="5308"/>
                  </a:lnTo>
                  <a:lnTo>
                    <a:pt x="4686" y="3848"/>
                  </a:lnTo>
                  <a:lnTo>
                    <a:pt x="4051" y="3428"/>
                  </a:lnTo>
                  <a:lnTo>
                    <a:pt x="4267" y="2501"/>
                  </a:lnTo>
                  <a:lnTo>
                    <a:pt x="5207" y="2285"/>
                  </a:lnTo>
                  <a:lnTo>
                    <a:pt x="5410" y="825"/>
                  </a:lnTo>
                  <a:lnTo>
                    <a:pt x="5511" y="520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432674" y="466080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511" y="0"/>
                  </a:moveTo>
                  <a:lnTo>
                    <a:pt x="1447" y="723"/>
                  </a:lnTo>
                  <a:lnTo>
                    <a:pt x="825" y="2501"/>
                  </a:lnTo>
                  <a:lnTo>
                    <a:pt x="0" y="4165"/>
                  </a:lnTo>
                  <a:lnTo>
                    <a:pt x="1041" y="6248"/>
                  </a:lnTo>
                  <a:lnTo>
                    <a:pt x="5613" y="280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9597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433195" y="4663715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511" y="0"/>
                  </a:moveTo>
                  <a:lnTo>
                    <a:pt x="2603" y="215"/>
                  </a:lnTo>
                  <a:lnTo>
                    <a:pt x="2603" y="838"/>
                  </a:lnTo>
                  <a:lnTo>
                    <a:pt x="723" y="838"/>
                  </a:lnTo>
                  <a:lnTo>
                    <a:pt x="0" y="419"/>
                  </a:lnTo>
                  <a:lnTo>
                    <a:pt x="1244" y="2819"/>
                  </a:lnTo>
                  <a:lnTo>
                    <a:pt x="2705" y="2921"/>
                  </a:lnTo>
                  <a:lnTo>
                    <a:pt x="3124" y="1562"/>
                  </a:lnTo>
                  <a:lnTo>
                    <a:pt x="5943" y="167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427150" y="4629047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06" y="0"/>
                  </a:moveTo>
                  <a:lnTo>
                    <a:pt x="317" y="2705"/>
                  </a:lnTo>
                  <a:lnTo>
                    <a:pt x="0" y="6667"/>
                  </a:lnTo>
                  <a:lnTo>
                    <a:pt x="1663" y="8750"/>
                  </a:lnTo>
                  <a:lnTo>
                    <a:pt x="2184" y="9893"/>
                  </a:lnTo>
                  <a:lnTo>
                    <a:pt x="3124" y="9474"/>
                  </a:lnTo>
                  <a:lnTo>
                    <a:pt x="5105" y="9474"/>
                  </a:lnTo>
                  <a:lnTo>
                    <a:pt x="5308" y="8534"/>
                  </a:lnTo>
                  <a:lnTo>
                    <a:pt x="9575" y="8331"/>
                  </a:lnTo>
                  <a:lnTo>
                    <a:pt x="11252" y="6146"/>
                  </a:lnTo>
                  <a:lnTo>
                    <a:pt x="11658" y="3543"/>
                  </a:lnTo>
                  <a:lnTo>
                    <a:pt x="8953" y="520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F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427150" y="4629252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3327" y="0"/>
                  </a:moveTo>
                  <a:lnTo>
                    <a:pt x="0" y="2705"/>
                  </a:lnTo>
                  <a:lnTo>
                    <a:pt x="0" y="6464"/>
                  </a:lnTo>
                  <a:lnTo>
                    <a:pt x="1765" y="6248"/>
                  </a:lnTo>
                  <a:lnTo>
                    <a:pt x="2184" y="5321"/>
                  </a:lnTo>
                  <a:lnTo>
                    <a:pt x="4686" y="5321"/>
                  </a:lnTo>
                  <a:lnTo>
                    <a:pt x="4686" y="3860"/>
                  </a:lnTo>
                  <a:lnTo>
                    <a:pt x="4064" y="3428"/>
                  </a:lnTo>
                  <a:lnTo>
                    <a:pt x="4267" y="2501"/>
                  </a:lnTo>
                  <a:lnTo>
                    <a:pt x="5207" y="2298"/>
                  </a:lnTo>
                  <a:lnTo>
                    <a:pt x="5410" y="825"/>
                  </a:lnTo>
                  <a:lnTo>
                    <a:pt x="5524" y="520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432357" y="4629247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524" y="0"/>
                  </a:moveTo>
                  <a:lnTo>
                    <a:pt x="1460" y="736"/>
                  </a:lnTo>
                  <a:lnTo>
                    <a:pt x="838" y="2501"/>
                  </a:lnTo>
                  <a:lnTo>
                    <a:pt x="0" y="4178"/>
                  </a:lnTo>
                  <a:lnTo>
                    <a:pt x="1041" y="6261"/>
                  </a:lnTo>
                  <a:lnTo>
                    <a:pt x="5626" y="2819"/>
                  </a:lnTo>
                  <a:lnTo>
                    <a:pt x="5524" y="0"/>
                  </a:lnTo>
                  <a:close/>
                </a:path>
              </a:pathLst>
            </a:custGeom>
            <a:solidFill>
              <a:srgbClr val="9597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432877" y="4632170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524" y="0"/>
                  </a:moveTo>
                  <a:lnTo>
                    <a:pt x="2616" y="203"/>
                  </a:lnTo>
                  <a:lnTo>
                    <a:pt x="2616" y="838"/>
                  </a:lnTo>
                  <a:lnTo>
                    <a:pt x="723" y="838"/>
                  </a:lnTo>
                  <a:lnTo>
                    <a:pt x="0" y="419"/>
                  </a:lnTo>
                  <a:lnTo>
                    <a:pt x="1244" y="2806"/>
                  </a:lnTo>
                  <a:lnTo>
                    <a:pt x="2705" y="2921"/>
                  </a:lnTo>
                  <a:lnTo>
                    <a:pt x="3136" y="1562"/>
                  </a:lnTo>
                  <a:lnTo>
                    <a:pt x="5930" y="1663"/>
                  </a:lnTo>
                  <a:lnTo>
                    <a:pt x="55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454759" y="4633530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06" y="0"/>
                  </a:moveTo>
                  <a:lnTo>
                    <a:pt x="304" y="2705"/>
                  </a:lnTo>
                  <a:lnTo>
                    <a:pt x="0" y="6654"/>
                  </a:lnTo>
                  <a:lnTo>
                    <a:pt x="1663" y="8737"/>
                  </a:lnTo>
                  <a:lnTo>
                    <a:pt x="2171" y="9880"/>
                  </a:lnTo>
                  <a:lnTo>
                    <a:pt x="3124" y="9461"/>
                  </a:lnTo>
                  <a:lnTo>
                    <a:pt x="5092" y="9461"/>
                  </a:lnTo>
                  <a:lnTo>
                    <a:pt x="5295" y="8521"/>
                  </a:lnTo>
                  <a:lnTo>
                    <a:pt x="9563" y="8318"/>
                  </a:lnTo>
                  <a:lnTo>
                    <a:pt x="11226" y="6146"/>
                  </a:lnTo>
                  <a:lnTo>
                    <a:pt x="11645" y="3530"/>
                  </a:lnTo>
                  <a:lnTo>
                    <a:pt x="8940" y="520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F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454759" y="463373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3327" y="0"/>
                  </a:moveTo>
                  <a:lnTo>
                    <a:pt x="0" y="2705"/>
                  </a:lnTo>
                  <a:lnTo>
                    <a:pt x="0" y="6464"/>
                  </a:lnTo>
                  <a:lnTo>
                    <a:pt x="1765" y="6248"/>
                  </a:lnTo>
                  <a:lnTo>
                    <a:pt x="2171" y="5308"/>
                  </a:lnTo>
                  <a:lnTo>
                    <a:pt x="4673" y="5308"/>
                  </a:lnTo>
                  <a:lnTo>
                    <a:pt x="4673" y="3860"/>
                  </a:lnTo>
                  <a:lnTo>
                    <a:pt x="4051" y="3441"/>
                  </a:lnTo>
                  <a:lnTo>
                    <a:pt x="4254" y="2501"/>
                  </a:lnTo>
                  <a:lnTo>
                    <a:pt x="5207" y="2298"/>
                  </a:lnTo>
                  <a:lnTo>
                    <a:pt x="5410" y="838"/>
                  </a:lnTo>
                  <a:lnTo>
                    <a:pt x="5511" y="520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459966" y="4633725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511" y="0"/>
                  </a:moveTo>
                  <a:lnTo>
                    <a:pt x="1447" y="736"/>
                  </a:lnTo>
                  <a:lnTo>
                    <a:pt x="812" y="2514"/>
                  </a:lnTo>
                  <a:lnTo>
                    <a:pt x="0" y="4178"/>
                  </a:lnTo>
                  <a:lnTo>
                    <a:pt x="1015" y="6261"/>
                  </a:lnTo>
                  <a:lnTo>
                    <a:pt x="5613" y="2819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9597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460474" y="4636646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511" y="0"/>
                  </a:moveTo>
                  <a:lnTo>
                    <a:pt x="2590" y="203"/>
                  </a:lnTo>
                  <a:lnTo>
                    <a:pt x="2590" y="838"/>
                  </a:lnTo>
                  <a:lnTo>
                    <a:pt x="723" y="838"/>
                  </a:lnTo>
                  <a:lnTo>
                    <a:pt x="0" y="419"/>
                  </a:lnTo>
                  <a:lnTo>
                    <a:pt x="1257" y="2819"/>
                  </a:lnTo>
                  <a:lnTo>
                    <a:pt x="2705" y="2921"/>
                  </a:lnTo>
                  <a:lnTo>
                    <a:pt x="3124" y="1562"/>
                  </a:lnTo>
                  <a:lnTo>
                    <a:pt x="5930" y="167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454963" y="4664139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2806" y="0"/>
                  </a:moveTo>
                  <a:lnTo>
                    <a:pt x="304" y="2705"/>
                  </a:lnTo>
                  <a:lnTo>
                    <a:pt x="0" y="6667"/>
                  </a:lnTo>
                  <a:lnTo>
                    <a:pt x="1676" y="8750"/>
                  </a:lnTo>
                  <a:lnTo>
                    <a:pt x="2184" y="9893"/>
                  </a:lnTo>
                  <a:lnTo>
                    <a:pt x="3124" y="9474"/>
                  </a:lnTo>
                  <a:lnTo>
                    <a:pt x="5092" y="9474"/>
                  </a:lnTo>
                  <a:lnTo>
                    <a:pt x="5308" y="8534"/>
                  </a:lnTo>
                  <a:lnTo>
                    <a:pt x="9575" y="8331"/>
                  </a:lnTo>
                  <a:lnTo>
                    <a:pt x="11226" y="6146"/>
                  </a:lnTo>
                  <a:lnTo>
                    <a:pt x="11658" y="3530"/>
                  </a:lnTo>
                  <a:lnTo>
                    <a:pt x="8940" y="520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F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454963" y="4664345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3327" y="0"/>
                  </a:moveTo>
                  <a:lnTo>
                    <a:pt x="0" y="2705"/>
                  </a:lnTo>
                  <a:lnTo>
                    <a:pt x="0" y="6451"/>
                  </a:lnTo>
                  <a:lnTo>
                    <a:pt x="1765" y="6248"/>
                  </a:lnTo>
                  <a:lnTo>
                    <a:pt x="2184" y="5308"/>
                  </a:lnTo>
                  <a:lnTo>
                    <a:pt x="4686" y="5308"/>
                  </a:lnTo>
                  <a:lnTo>
                    <a:pt x="4686" y="3848"/>
                  </a:lnTo>
                  <a:lnTo>
                    <a:pt x="4051" y="3441"/>
                  </a:lnTo>
                  <a:lnTo>
                    <a:pt x="4267" y="2501"/>
                  </a:lnTo>
                  <a:lnTo>
                    <a:pt x="5207" y="2285"/>
                  </a:lnTo>
                  <a:lnTo>
                    <a:pt x="5410" y="825"/>
                  </a:lnTo>
                  <a:lnTo>
                    <a:pt x="5511" y="520"/>
                  </a:lnTo>
                  <a:lnTo>
                    <a:pt x="33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460170" y="4664346"/>
              <a:ext cx="5715" cy="6350"/>
            </a:xfrm>
            <a:custGeom>
              <a:avLst/>
              <a:gdLst/>
              <a:ahLst/>
              <a:cxnLst/>
              <a:rect l="l" t="t" r="r" b="b"/>
              <a:pathLst>
                <a:path w="5714" h="6350">
                  <a:moveTo>
                    <a:pt x="5511" y="0"/>
                  </a:moveTo>
                  <a:lnTo>
                    <a:pt x="1447" y="723"/>
                  </a:lnTo>
                  <a:lnTo>
                    <a:pt x="812" y="2501"/>
                  </a:lnTo>
                  <a:lnTo>
                    <a:pt x="0" y="4165"/>
                  </a:lnTo>
                  <a:lnTo>
                    <a:pt x="1028" y="6248"/>
                  </a:lnTo>
                  <a:lnTo>
                    <a:pt x="5613" y="280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9597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460690" y="4667256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499" y="0"/>
                  </a:moveTo>
                  <a:lnTo>
                    <a:pt x="2590" y="215"/>
                  </a:lnTo>
                  <a:lnTo>
                    <a:pt x="2590" y="838"/>
                  </a:lnTo>
                  <a:lnTo>
                    <a:pt x="723" y="838"/>
                  </a:lnTo>
                  <a:lnTo>
                    <a:pt x="0" y="419"/>
                  </a:lnTo>
                  <a:lnTo>
                    <a:pt x="1257" y="2819"/>
                  </a:lnTo>
                  <a:lnTo>
                    <a:pt x="2705" y="2921"/>
                  </a:lnTo>
                  <a:lnTo>
                    <a:pt x="3124" y="1562"/>
                  </a:lnTo>
                  <a:lnTo>
                    <a:pt x="5930" y="1676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526667" y="4733114"/>
              <a:ext cx="437515" cy="176530"/>
            </a:xfrm>
            <a:custGeom>
              <a:avLst/>
              <a:gdLst/>
              <a:ahLst/>
              <a:cxnLst/>
              <a:rect l="l" t="t" r="r" b="b"/>
              <a:pathLst>
                <a:path w="437514" h="176529">
                  <a:moveTo>
                    <a:pt x="36385" y="0"/>
                  </a:moveTo>
                  <a:lnTo>
                    <a:pt x="19989" y="3886"/>
                  </a:lnTo>
                  <a:lnTo>
                    <a:pt x="822" y="3886"/>
                  </a:lnTo>
                  <a:lnTo>
                    <a:pt x="0" y="103581"/>
                  </a:lnTo>
                  <a:lnTo>
                    <a:pt x="21945" y="105803"/>
                  </a:lnTo>
                  <a:lnTo>
                    <a:pt x="26669" y="108851"/>
                  </a:lnTo>
                  <a:lnTo>
                    <a:pt x="24714" y="113017"/>
                  </a:lnTo>
                  <a:lnTo>
                    <a:pt x="24714" y="133299"/>
                  </a:lnTo>
                  <a:lnTo>
                    <a:pt x="419900" y="176339"/>
                  </a:lnTo>
                  <a:lnTo>
                    <a:pt x="421004" y="157734"/>
                  </a:lnTo>
                  <a:lnTo>
                    <a:pt x="434060" y="155511"/>
                  </a:lnTo>
                  <a:lnTo>
                    <a:pt x="435724" y="152730"/>
                  </a:lnTo>
                  <a:lnTo>
                    <a:pt x="435724" y="150520"/>
                  </a:lnTo>
                  <a:lnTo>
                    <a:pt x="437108" y="149961"/>
                  </a:lnTo>
                  <a:lnTo>
                    <a:pt x="436283" y="59982"/>
                  </a:lnTo>
                  <a:lnTo>
                    <a:pt x="62566" y="3886"/>
                  </a:lnTo>
                  <a:lnTo>
                    <a:pt x="19989" y="3886"/>
                  </a:lnTo>
                  <a:lnTo>
                    <a:pt x="838" y="1943"/>
                  </a:lnTo>
                  <a:lnTo>
                    <a:pt x="49475" y="1943"/>
                  </a:lnTo>
                  <a:lnTo>
                    <a:pt x="36385" y="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549724" y="4721732"/>
              <a:ext cx="410209" cy="121920"/>
            </a:xfrm>
            <a:custGeom>
              <a:avLst/>
              <a:gdLst/>
              <a:ahLst/>
              <a:cxnLst/>
              <a:rect l="l" t="t" r="r" b="b"/>
              <a:pathLst>
                <a:path w="410210" h="121920">
                  <a:moveTo>
                    <a:pt x="14693" y="114414"/>
                  </a:moveTo>
                  <a:lnTo>
                    <a:pt x="11379" y="114693"/>
                  </a:lnTo>
                  <a:lnTo>
                    <a:pt x="266" y="118300"/>
                  </a:lnTo>
                  <a:lnTo>
                    <a:pt x="3048" y="121361"/>
                  </a:lnTo>
                  <a:lnTo>
                    <a:pt x="14427" y="118021"/>
                  </a:lnTo>
                  <a:lnTo>
                    <a:pt x="14693" y="114414"/>
                  </a:lnTo>
                  <a:close/>
                </a:path>
                <a:path w="410210" h="121920">
                  <a:moveTo>
                    <a:pt x="410171" y="69989"/>
                  </a:moveTo>
                  <a:lnTo>
                    <a:pt x="408762" y="63868"/>
                  </a:lnTo>
                  <a:lnTo>
                    <a:pt x="7213" y="0"/>
                  </a:lnTo>
                  <a:lnTo>
                    <a:pt x="1104" y="3327"/>
                  </a:lnTo>
                  <a:lnTo>
                    <a:pt x="0" y="13881"/>
                  </a:lnTo>
                  <a:lnTo>
                    <a:pt x="14160" y="10553"/>
                  </a:lnTo>
                  <a:lnTo>
                    <a:pt x="410171" y="699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0" name="object 3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47495" y="4733669"/>
              <a:ext cx="287705" cy="127463"/>
            </a:xfrm>
            <a:prstGeom prst="rect">
              <a:avLst/>
            </a:prstGeom>
          </p:spPr>
        </p:pic>
        <p:sp>
          <p:nvSpPr>
            <p:cNvPr id="331" name="object 331"/>
            <p:cNvSpPr/>
            <p:nvPr/>
          </p:nvSpPr>
          <p:spPr>
            <a:xfrm>
              <a:off x="4554442" y="4840862"/>
              <a:ext cx="404495" cy="50165"/>
            </a:xfrm>
            <a:custGeom>
              <a:avLst/>
              <a:gdLst/>
              <a:ahLst/>
              <a:cxnLst/>
              <a:rect l="l" t="t" r="r" b="b"/>
              <a:pathLst>
                <a:path w="404495" h="50164">
                  <a:moveTo>
                    <a:pt x="11658" y="0"/>
                  </a:moveTo>
                  <a:lnTo>
                    <a:pt x="10820" y="1663"/>
                  </a:lnTo>
                  <a:lnTo>
                    <a:pt x="0" y="4165"/>
                  </a:lnTo>
                  <a:lnTo>
                    <a:pt x="393230" y="49987"/>
                  </a:lnTo>
                  <a:lnTo>
                    <a:pt x="404050" y="47764"/>
                  </a:lnTo>
                  <a:lnTo>
                    <a:pt x="11658" y="0"/>
                  </a:lnTo>
                  <a:close/>
                </a:path>
              </a:pathLst>
            </a:custGeom>
            <a:solidFill>
              <a:srgbClr val="2E2E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555553" y="4850320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60" h="10795">
                  <a:moveTo>
                    <a:pt x="9880" y="2971"/>
                  </a:moveTo>
                  <a:lnTo>
                    <a:pt x="9537" y="2679"/>
                  </a:lnTo>
                  <a:lnTo>
                    <a:pt x="9537" y="2311"/>
                  </a:lnTo>
                  <a:lnTo>
                    <a:pt x="7416" y="0"/>
                  </a:lnTo>
                  <a:lnTo>
                    <a:pt x="2133" y="0"/>
                  </a:lnTo>
                  <a:lnTo>
                    <a:pt x="0" y="2311"/>
                  </a:lnTo>
                  <a:lnTo>
                    <a:pt x="0" y="8026"/>
                  </a:lnTo>
                  <a:lnTo>
                    <a:pt x="2133" y="10337"/>
                  </a:lnTo>
                  <a:lnTo>
                    <a:pt x="7416" y="10337"/>
                  </a:lnTo>
                  <a:lnTo>
                    <a:pt x="9537" y="8026"/>
                  </a:lnTo>
                  <a:lnTo>
                    <a:pt x="9537" y="6451"/>
                  </a:lnTo>
                  <a:lnTo>
                    <a:pt x="9880" y="6146"/>
                  </a:lnTo>
                  <a:lnTo>
                    <a:pt x="9880" y="4559"/>
                  </a:lnTo>
                  <a:lnTo>
                    <a:pt x="9880" y="29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555864" y="4854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58" y="0"/>
                  </a:moveTo>
                  <a:lnTo>
                    <a:pt x="393" y="0"/>
                  </a:lnTo>
                  <a:lnTo>
                    <a:pt x="0" y="342"/>
                  </a:lnTo>
                  <a:lnTo>
                    <a:pt x="0" y="1206"/>
                  </a:lnTo>
                  <a:lnTo>
                    <a:pt x="393" y="1562"/>
                  </a:lnTo>
                  <a:lnTo>
                    <a:pt x="1358" y="1562"/>
                  </a:lnTo>
                  <a:lnTo>
                    <a:pt x="1777" y="1206"/>
                  </a:lnTo>
                  <a:lnTo>
                    <a:pt x="1777" y="774"/>
                  </a:lnTo>
                  <a:lnTo>
                    <a:pt x="1777" y="342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7274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558061" y="4853048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447" y="0"/>
                  </a:moveTo>
                  <a:lnTo>
                    <a:pt x="406" y="0"/>
                  </a:lnTo>
                  <a:lnTo>
                    <a:pt x="0" y="444"/>
                  </a:lnTo>
                  <a:lnTo>
                    <a:pt x="0" y="1536"/>
                  </a:lnTo>
                  <a:lnTo>
                    <a:pt x="406" y="1981"/>
                  </a:lnTo>
                  <a:lnTo>
                    <a:pt x="1447" y="1981"/>
                  </a:lnTo>
                  <a:lnTo>
                    <a:pt x="1866" y="1536"/>
                  </a:lnTo>
                  <a:lnTo>
                    <a:pt x="1866" y="990"/>
                  </a:lnTo>
                  <a:lnTo>
                    <a:pt x="1866" y="44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660315" y="4861763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60" h="10795">
                  <a:moveTo>
                    <a:pt x="9880" y="2984"/>
                  </a:moveTo>
                  <a:lnTo>
                    <a:pt x="9537" y="2692"/>
                  </a:lnTo>
                  <a:lnTo>
                    <a:pt x="9537" y="2324"/>
                  </a:lnTo>
                  <a:lnTo>
                    <a:pt x="7416" y="0"/>
                  </a:lnTo>
                  <a:lnTo>
                    <a:pt x="2120" y="0"/>
                  </a:lnTo>
                  <a:lnTo>
                    <a:pt x="0" y="2324"/>
                  </a:lnTo>
                  <a:lnTo>
                    <a:pt x="0" y="8026"/>
                  </a:lnTo>
                  <a:lnTo>
                    <a:pt x="2120" y="10350"/>
                  </a:lnTo>
                  <a:lnTo>
                    <a:pt x="7416" y="10350"/>
                  </a:lnTo>
                  <a:lnTo>
                    <a:pt x="9537" y="8026"/>
                  </a:lnTo>
                  <a:lnTo>
                    <a:pt x="9537" y="6451"/>
                  </a:lnTo>
                  <a:lnTo>
                    <a:pt x="9880" y="6146"/>
                  </a:lnTo>
                  <a:lnTo>
                    <a:pt x="9880" y="4572"/>
                  </a:lnTo>
                  <a:lnTo>
                    <a:pt x="9880" y="29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660614" y="48655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406" y="0"/>
                  </a:lnTo>
                  <a:lnTo>
                    <a:pt x="0" y="342"/>
                  </a:lnTo>
                  <a:lnTo>
                    <a:pt x="0" y="1219"/>
                  </a:lnTo>
                  <a:lnTo>
                    <a:pt x="406" y="1562"/>
                  </a:lnTo>
                  <a:lnTo>
                    <a:pt x="1384" y="1562"/>
                  </a:lnTo>
                  <a:lnTo>
                    <a:pt x="1790" y="1219"/>
                  </a:lnTo>
                  <a:lnTo>
                    <a:pt x="1790" y="774"/>
                  </a:lnTo>
                  <a:lnTo>
                    <a:pt x="1790" y="34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7274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662823" y="4864509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447" y="0"/>
                  </a:moveTo>
                  <a:lnTo>
                    <a:pt x="406" y="0"/>
                  </a:lnTo>
                  <a:lnTo>
                    <a:pt x="0" y="444"/>
                  </a:lnTo>
                  <a:lnTo>
                    <a:pt x="0" y="1523"/>
                  </a:lnTo>
                  <a:lnTo>
                    <a:pt x="406" y="1981"/>
                  </a:lnTo>
                  <a:lnTo>
                    <a:pt x="1447" y="1981"/>
                  </a:lnTo>
                  <a:lnTo>
                    <a:pt x="1866" y="1523"/>
                  </a:lnTo>
                  <a:lnTo>
                    <a:pt x="1866" y="977"/>
                  </a:lnTo>
                  <a:lnTo>
                    <a:pt x="1866" y="44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758397" y="4872481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60" h="10795">
                  <a:moveTo>
                    <a:pt x="9906" y="2984"/>
                  </a:moveTo>
                  <a:lnTo>
                    <a:pt x="9563" y="2692"/>
                  </a:lnTo>
                  <a:lnTo>
                    <a:pt x="9563" y="2324"/>
                  </a:lnTo>
                  <a:lnTo>
                    <a:pt x="7429" y="0"/>
                  </a:lnTo>
                  <a:lnTo>
                    <a:pt x="2133" y="0"/>
                  </a:lnTo>
                  <a:lnTo>
                    <a:pt x="0" y="2324"/>
                  </a:lnTo>
                  <a:lnTo>
                    <a:pt x="0" y="8039"/>
                  </a:lnTo>
                  <a:lnTo>
                    <a:pt x="2133" y="10350"/>
                  </a:lnTo>
                  <a:lnTo>
                    <a:pt x="7429" y="10350"/>
                  </a:lnTo>
                  <a:lnTo>
                    <a:pt x="9563" y="8039"/>
                  </a:lnTo>
                  <a:lnTo>
                    <a:pt x="9563" y="6451"/>
                  </a:lnTo>
                  <a:lnTo>
                    <a:pt x="9906" y="6146"/>
                  </a:lnTo>
                  <a:lnTo>
                    <a:pt x="9906" y="4572"/>
                  </a:lnTo>
                  <a:lnTo>
                    <a:pt x="9906" y="29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758734" y="4876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58" y="0"/>
                  </a:moveTo>
                  <a:lnTo>
                    <a:pt x="393" y="0"/>
                  </a:lnTo>
                  <a:lnTo>
                    <a:pt x="0" y="342"/>
                  </a:lnTo>
                  <a:lnTo>
                    <a:pt x="0" y="1206"/>
                  </a:lnTo>
                  <a:lnTo>
                    <a:pt x="393" y="1549"/>
                  </a:lnTo>
                  <a:lnTo>
                    <a:pt x="1358" y="1549"/>
                  </a:lnTo>
                  <a:lnTo>
                    <a:pt x="1752" y="1206"/>
                  </a:lnTo>
                  <a:lnTo>
                    <a:pt x="1752" y="774"/>
                  </a:lnTo>
                  <a:lnTo>
                    <a:pt x="1752" y="342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7274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760918" y="4875230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447" y="0"/>
                  </a:moveTo>
                  <a:lnTo>
                    <a:pt x="406" y="0"/>
                  </a:lnTo>
                  <a:lnTo>
                    <a:pt x="0" y="444"/>
                  </a:lnTo>
                  <a:lnTo>
                    <a:pt x="0" y="1523"/>
                  </a:lnTo>
                  <a:lnTo>
                    <a:pt x="406" y="1981"/>
                  </a:lnTo>
                  <a:lnTo>
                    <a:pt x="1447" y="1981"/>
                  </a:lnTo>
                  <a:lnTo>
                    <a:pt x="1866" y="1523"/>
                  </a:lnTo>
                  <a:lnTo>
                    <a:pt x="1866" y="990"/>
                  </a:lnTo>
                  <a:lnTo>
                    <a:pt x="1866" y="44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850472" y="4882908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60" h="10795">
                  <a:moveTo>
                    <a:pt x="9893" y="2971"/>
                  </a:moveTo>
                  <a:lnTo>
                    <a:pt x="9537" y="2667"/>
                  </a:lnTo>
                  <a:lnTo>
                    <a:pt x="9537" y="2311"/>
                  </a:lnTo>
                  <a:lnTo>
                    <a:pt x="7416" y="0"/>
                  </a:lnTo>
                  <a:lnTo>
                    <a:pt x="2120" y="0"/>
                  </a:lnTo>
                  <a:lnTo>
                    <a:pt x="0" y="2311"/>
                  </a:lnTo>
                  <a:lnTo>
                    <a:pt x="0" y="8026"/>
                  </a:lnTo>
                  <a:lnTo>
                    <a:pt x="2120" y="10337"/>
                  </a:lnTo>
                  <a:lnTo>
                    <a:pt x="7416" y="10337"/>
                  </a:lnTo>
                  <a:lnTo>
                    <a:pt x="9537" y="8026"/>
                  </a:lnTo>
                  <a:lnTo>
                    <a:pt x="9537" y="6464"/>
                  </a:lnTo>
                  <a:lnTo>
                    <a:pt x="9893" y="6146"/>
                  </a:lnTo>
                  <a:lnTo>
                    <a:pt x="9893" y="4559"/>
                  </a:lnTo>
                  <a:lnTo>
                    <a:pt x="9893" y="29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850783" y="48866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406" y="0"/>
                  </a:lnTo>
                  <a:lnTo>
                    <a:pt x="0" y="342"/>
                  </a:lnTo>
                  <a:lnTo>
                    <a:pt x="0" y="1206"/>
                  </a:lnTo>
                  <a:lnTo>
                    <a:pt x="406" y="1562"/>
                  </a:lnTo>
                  <a:lnTo>
                    <a:pt x="1384" y="1562"/>
                  </a:lnTo>
                  <a:lnTo>
                    <a:pt x="1752" y="1206"/>
                  </a:lnTo>
                  <a:lnTo>
                    <a:pt x="1752" y="774"/>
                  </a:lnTo>
                  <a:lnTo>
                    <a:pt x="1752" y="34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7274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852968" y="4885648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460" y="0"/>
                  </a:moveTo>
                  <a:lnTo>
                    <a:pt x="419" y="0"/>
                  </a:lnTo>
                  <a:lnTo>
                    <a:pt x="0" y="431"/>
                  </a:lnTo>
                  <a:lnTo>
                    <a:pt x="0" y="1536"/>
                  </a:lnTo>
                  <a:lnTo>
                    <a:pt x="419" y="1981"/>
                  </a:lnTo>
                  <a:lnTo>
                    <a:pt x="1460" y="1981"/>
                  </a:lnTo>
                  <a:lnTo>
                    <a:pt x="1866" y="1536"/>
                  </a:lnTo>
                  <a:lnTo>
                    <a:pt x="1866" y="977"/>
                  </a:lnTo>
                  <a:lnTo>
                    <a:pt x="1866" y="43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937112" y="4893005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60" h="10795">
                  <a:moveTo>
                    <a:pt x="9880" y="2984"/>
                  </a:moveTo>
                  <a:lnTo>
                    <a:pt x="9537" y="2692"/>
                  </a:lnTo>
                  <a:lnTo>
                    <a:pt x="9537" y="2311"/>
                  </a:lnTo>
                  <a:lnTo>
                    <a:pt x="7429" y="0"/>
                  </a:lnTo>
                  <a:lnTo>
                    <a:pt x="2133" y="0"/>
                  </a:lnTo>
                  <a:lnTo>
                    <a:pt x="0" y="2311"/>
                  </a:lnTo>
                  <a:lnTo>
                    <a:pt x="0" y="8026"/>
                  </a:lnTo>
                  <a:lnTo>
                    <a:pt x="2133" y="10350"/>
                  </a:lnTo>
                  <a:lnTo>
                    <a:pt x="7429" y="10350"/>
                  </a:lnTo>
                  <a:lnTo>
                    <a:pt x="9537" y="8026"/>
                  </a:lnTo>
                  <a:lnTo>
                    <a:pt x="9537" y="6451"/>
                  </a:lnTo>
                  <a:lnTo>
                    <a:pt x="9880" y="6146"/>
                  </a:lnTo>
                  <a:lnTo>
                    <a:pt x="9880" y="4572"/>
                  </a:lnTo>
                  <a:lnTo>
                    <a:pt x="9880" y="29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937436" y="48967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58" y="0"/>
                  </a:moveTo>
                  <a:lnTo>
                    <a:pt x="381" y="0"/>
                  </a:lnTo>
                  <a:lnTo>
                    <a:pt x="0" y="355"/>
                  </a:lnTo>
                  <a:lnTo>
                    <a:pt x="0" y="1219"/>
                  </a:lnTo>
                  <a:lnTo>
                    <a:pt x="381" y="1562"/>
                  </a:lnTo>
                  <a:lnTo>
                    <a:pt x="1358" y="1562"/>
                  </a:lnTo>
                  <a:lnTo>
                    <a:pt x="1765" y="1219"/>
                  </a:lnTo>
                  <a:lnTo>
                    <a:pt x="1765" y="787"/>
                  </a:lnTo>
                  <a:lnTo>
                    <a:pt x="1765" y="355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7274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939620" y="4895743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447" y="0"/>
                  </a:moveTo>
                  <a:lnTo>
                    <a:pt x="406" y="0"/>
                  </a:lnTo>
                  <a:lnTo>
                    <a:pt x="0" y="444"/>
                  </a:lnTo>
                  <a:lnTo>
                    <a:pt x="0" y="1536"/>
                  </a:lnTo>
                  <a:lnTo>
                    <a:pt x="406" y="1981"/>
                  </a:lnTo>
                  <a:lnTo>
                    <a:pt x="1447" y="1981"/>
                  </a:lnTo>
                  <a:lnTo>
                    <a:pt x="1866" y="1536"/>
                  </a:lnTo>
                  <a:lnTo>
                    <a:pt x="1866" y="990"/>
                  </a:lnTo>
                  <a:lnTo>
                    <a:pt x="1866" y="44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556671" y="4712284"/>
              <a:ext cx="396240" cy="161925"/>
            </a:xfrm>
            <a:custGeom>
              <a:avLst/>
              <a:gdLst/>
              <a:ahLst/>
              <a:cxnLst/>
              <a:rect l="l" t="t" r="r" b="b"/>
              <a:pathLst>
                <a:path w="396239" h="161925">
                  <a:moveTo>
                    <a:pt x="11087" y="2921"/>
                  </a:moveTo>
                  <a:lnTo>
                    <a:pt x="9156" y="698"/>
                  </a:lnTo>
                  <a:lnTo>
                    <a:pt x="7772" y="0"/>
                  </a:lnTo>
                  <a:lnTo>
                    <a:pt x="0" y="1536"/>
                  </a:lnTo>
                  <a:lnTo>
                    <a:pt x="266" y="3898"/>
                  </a:lnTo>
                  <a:lnTo>
                    <a:pt x="520" y="6946"/>
                  </a:lnTo>
                  <a:lnTo>
                    <a:pt x="5816" y="7086"/>
                  </a:lnTo>
                  <a:lnTo>
                    <a:pt x="7632" y="5981"/>
                  </a:lnTo>
                  <a:lnTo>
                    <a:pt x="10553" y="5422"/>
                  </a:lnTo>
                  <a:lnTo>
                    <a:pt x="10121" y="4318"/>
                  </a:lnTo>
                  <a:lnTo>
                    <a:pt x="11087" y="2921"/>
                  </a:lnTo>
                  <a:close/>
                </a:path>
                <a:path w="396239" h="161925">
                  <a:moveTo>
                    <a:pt x="338226" y="82219"/>
                  </a:moveTo>
                  <a:lnTo>
                    <a:pt x="288810" y="74434"/>
                  </a:lnTo>
                  <a:lnTo>
                    <a:pt x="289356" y="149974"/>
                  </a:lnTo>
                  <a:lnTo>
                    <a:pt x="338226" y="155536"/>
                  </a:lnTo>
                  <a:lnTo>
                    <a:pt x="338226" y="82219"/>
                  </a:lnTo>
                  <a:close/>
                </a:path>
                <a:path w="396239" h="161925">
                  <a:moveTo>
                    <a:pt x="395986" y="90551"/>
                  </a:moveTo>
                  <a:lnTo>
                    <a:pt x="348221" y="83324"/>
                  </a:lnTo>
                  <a:lnTo>
                    <a:pt x="349338" y="157187"/>
                  </a:lnTo>
                  <a:lnTo>
                    <a:pt x="395439" y="161645"/>
                  </a:lnTo>
                  <a:lnTo>
                    <a:pt x="395986" y="905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557210" y="4714641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49" y="0"/>
                  </a:moveTo>
                  <a:lnTo>
                    <a:pt x="3759" y="0"/>
                  </a:lnTo>
                  <a:lnTo>
                    <a:pt x="152" y="1117"/>
                  </a:lnTo>
                  <a:lnTo>
                    <a:pt x="0" y="2222"/>
                  </a:lnTo>
                  <a:lnTo>
                    <a:pt x="5016" y="1816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660804" y="4728528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7772" y="0"/>
                  </a:moveTo>
                  <a:lnTo>
                    <a:pt x="0" y="1536"/>
                  </a:lnTo>
                  <a:lnTo>
                    <a:pt x="316" y="4318"/>
                  </a:lnTo>
                  <a:lnTo>
                    <a:pt x="546" y="6946"/>
                  </a:lnTo>
                  <a:lnTo>
                    <a:pt x="5841" y="7073"/>
                  </a:lnTo>
                  <a:lnTo>
                    <a:pt x="7632" y="5981"/>
                  </a:lnTo>
                  <a:lnTo>
                    <a:pt x="10553" y="5422"/>
                  </a:lnTo>
                  <a:lnTo>
                    <a:pt x="10147" y="4318"/>
                  </a:lnTo>
                  <a:lnTo>
                    <a:pt x="11099" y="2921"/>
                  </a:lnTo>
                  <a:lnTo>
                    <a:pt x="9156" y="698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661363" y="4730888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49" y="0"/>
                  </a:moveTo>
                  <a:lnTo>
                    <a:pt x="3746" y="0"/>
                  </a:lnTo>
                  <a:lnTo>
                    <a:pt x="126" y="1117"/>
                  </a:lnTo>
                  <a:lnTo>
                    <a:pt x="0" y="2222"/>
                  </a:lnTo>
                  <a:lnTo>
                    <a:pt x="4991" y="1816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759102" y="4743517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7772" y="0"/>
                  </a:moveTo>
                  <a:lnTo>
                    <a:pt x="5003" y="571"/>
                  </a:lnTo>
                  <a:lnTo>
                    <a:pt x="0" y="1536"/>
                  </a:lnTo>
                  <a:lnTo>
                    <a:pt x="317" y="4318"/>
                  </a:lnTo>
                  <a:lnTo>
                    <a:pt x="558" y="6959"/>
                  </a:lnTo>
                  <a:lnTo>
                    <a:pt x="5841" y="7086"/>
                  </a:lnTo>
                  <a:lnTo>
                    <a:pt x="7645" y="5981"/>
                  </a:lnTo>
                  <a:lnTo>
                    <a:pt x="10553" y="5435"/>
                  </a:lnTo>
                  <a:lnTo>
                    <a:pt x="10147" y="4318"/>
                  </a:lnTo>
                  <a:lnTo>
                    <a:pt x="11112" y="2933"/>
                  </a:lnTo>
                  <a:lnTo>
                    <a:pt x="9169" y="698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759661" y="4745896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49" y="0"/>
                  </a:moveTo>
                  <a:lnTo>
                    <a:pt x="3746" y="0"/>
                  </a:lnTo>
                  <a:lnTo>
                    <a:pt x="139" y="1104"/>
                  </a:lnTo>
                  <a:lnTo>
                    <a:pt x="0" y="2209"/>
                  </a:lnTo>
                  <a:lnTo>
                    <a:pt x="4991" y="1803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850885" y="4757959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7772" y="0"/>
                  </a:moveTo>
                  <a:lnTo>
                    <a:pt x="4991" y="571"/>
                  </a:lnTo>
                  <a:lnTo>
                    <a:pt x="0" y="1536"/>
                  </a:lnTo>
                  <a:lnTo>
                    <a:pt x="305" y="4318"/>
                  </a:lnTo>
                  <a:lnTo>
                    <a:pt x="546" y="6946"/>
                  </a:lnTo>
                  <a:lnTo>
                    <a:pt x="5829" y="7086"/>
                  </a:lnTo>
                  <a:lnTo>
                    <a:pt x="7632" y="5981"/>
                  </a:lnTo>
                  <a:lnTo>
                    <a:pt x="10553" y="5435"/>
                  </a:lnTo>
                  <a:lnTo>
                    <a:pt x="10134" y="4318"/>
                  </a:lnTo>
                  <a:lnTo>
                    <a:pt x="11112" y="2933"/>
                  </a:lnTo>
                  <a:lnTo>
                    <a:pt x="9156" y="698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851431" y="4760332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62" y="0"/>
                  </a:moveTo>
                  <a:lnTo>
                    <a:pt x="3746" y="0"/>
                  </a:lnTo>
                  <a:lnTo>
                    <a:pt x="139" y="1104"/>
                  </a:lnTo>
                  <a:lnTo>
                    <a:pt x="0" y="2222"/>
                  </a:lnTo>
                  <a:lnTo>
                    <a:pt x="5003" y="1803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936978" y="4771707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7772" y="0"/>
                  </a:moveTo>
                  <a:lnTo>
                    <a:pt x="0" y="1536"/>
                  </a:lnTo>
                  <a:lnTo>
                    <a:pt x="558" y="6946"/>
                  </a:lnTo>
                  <a:lnTo>
                    <a:pt x="5829" y="7099"/>
                  </a:lnTo>
                  <a:lnTo>
                    <a:pt x="7632" y="5981"/>
                  </a:lnTo>
                  <a:lnTo>
                    <a:pt x="10553" y="5422"/>
                  </a:lnTo>
                  <a:lnTo>
                    <a:pt x="10134" y="4318"/>
                  </a:lnTo>
                  <a:lnTo>
                    <a:pt x="11112" y="2921"/>
                  </a:lnTo>
                  <a:lnTo>
                    <a:pt x="9156" y="698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937537" y="4774079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49" y="0"/>
                  </a:moveTo>
                  <a:lnTo>
                    <a:pt x="3746" y="0"/>
                  </a:lnTo>
                  <a:lnTo>
                    <a:pt x="139" y="1104"/>
                  </a:lnTo>
                  <a:lnTo>
                    <a:pt x="0" y="2222"/>
                  </a:lnTo>
                  <a:lnTo>
                    <a:pt x="4991" y="1803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513332" y="4741161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7785" y="0"/>
                  </a:moveTo>
                  <a:lnTo>
                    <a:pt x="0" y="1536"/>
                  </a:lnTo>
                  <a:lnTo>
                    <a:pt x="317" y="4318"/>
                  </a:lnTo>
                  <a:lnTo>
                    <a:pt x="558" y="6946"/>
                  </a:lnTo>
                  <a:lnTo>
                    <a:pt x="5829" y="7073"/>
                  </a:lnTo>
                  <a:lnTo>
                    <a:pt x="7645" y="5981"/>
                  </a:lnTo>
                  <a:lnTo>
                    <a:pt x="10553" y="5422"/>
                  </a:lnTo>
                  <a:lnTo>
                    <a:pt x="10147" y="4318"/>
                  </a:lnTo>
                  <a:lnTo>
                    <a:pt x="11112" y="2921"/>
                  </a:lnTo>
                  <a:lnTo>
                    <a:pt x="9169" y="698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513891" y="4743521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62" y="0"/>
                  </a:moveTo>
                  <a:lnTo>
                    <a:pt x="3746" y="0"/>
                  </a:lnTo>
                  <a:lnTo>
                    <a:pt x="139" y="1117"/>
                  </a:lnTo>
                  <a:lnTo>
                    <a:pt x="0" y="2222"/>
                  </a:lnTo>
                  <a:lnTo>
                    <a:pt x="5003" y="1803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514449" y="4813361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7785" y="0"/>
                  </a:moveTo>
                  <a:lnTo>
                    <a:pt x="5003" y="571"/>
                  </a:lnTo>
                  <a:lnTo>
                    <a:pt x="0" y="1536"/>
                  </a:lnTo>
                  <a:lnTo>
                    <a:pt x="315" y="4318"/>
                  </a:lnTo>
                  <a:lnTo>
                    <a:pt x="546" y="6959"/>
                  </a:lnTo>
                  <a:lnTo>
                    <a:pt x="5829" y="7086"/>
                  </a:lnTo>
                  <a:lnTo>
                    <a:pt x="7632" y="5981"/>
                  </a:lnTo>
                  <a:lnTo>
                    <a:pt x="10540" y="5435"/>
                  </a:lnTo>
                  <a:lnTo>
                    <a:pt x="10121" y="4318"/>
                  </a:lnTo>
                  <a:lnTo>
                    <a:pt x="11099" y="2933"/>
                  </a:lnTo>
                  <a:lnTo>
                    <a:pt x="9169" y="711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514995" y="4815739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62" y="0"/>
                  </a:moveTo>
                  <a:lnTo>
                    <a:pt x="3759" y="0"/>
                  </a:lnTo>
                  <a:lnTo>
                    <a:pt x="152" y="1104"/>
                  </a:lnTo>
                  <a:lnTo>
                    <a:pt x="0" y="2209"/>
                  </a:lnTo>
                  <a:lnTo>
                    <a:pt x="5016" y="1803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971002" y="4806707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7772" y="0"/>
                  </a:moveTo>
                  <a:lnTo>
                    <a:pt x="0" y="1523"/>
                  </a:lnTo>
                  <a:lnTo>
                    <a:pt x="315" y="4305"/>
                  </a:lnTo>
                  <a:lnTo>
                    <a:pt x="546" y="6946"/>
                  </a:lnTo>
                  <a:lnTo>
                    <a:pt x="5829" y="7073"/>
                  </a:lnTo>
                  <a:lnTo>
                    <a:pt x="7632" y="5968"/>
                  </a:lnTo>
                  <a:lnTo>
                    <a:pt x="10553" y="5422"/>
                  </a:lnTo>
                  <a:lnTo>
                    <a:pt x="10134" y="4305"/>
                  </a:lnTo>
                  <a:lnTo>
                    <a:pt x="11112" y="2908"/>
                  </a:lnTo>
                  <a:lnTo>
                    <a:pt x="9156" y="698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971548" y="4809073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62" y="0"/>
                  </a:moveTo>
                  <a:lnTo>
                    <a:pt x="3746" y="0"/>
                  </a:lnTo>
                  <a:lnTo>
                    <a:pt x="139" y="1104"/>
                  </a:lnTo>
                  <a:lnTo>
                    <a:pt x="0" y="2209"/>
                  </a:lnTo>
                  <a:lnTo>
                    <a:pt x="5003" y="1803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971002" y="4867807"/>
              <a:ext cx="11430" cy="7620"/>
            </a:xfrm>
            <a:custGeom>
              <a:avLst/>
              <a:gdLst/>
              <a:ahLst/>
              <a:cxnLst/>
              <a:rect l="l" t="t" r="r" b="b"/>
              <a:pathLst>
                <a:path w="11429" h="7620">
                  <a:moveTo>
                    <a:pt x="7772" y="0"/>
                  </a:moveTo>
                  <a:lnTo>
                    <a:pt x="0" y="1523"/>
                  </a:lnTo>
                  <a:lnTo>
                    <a:pt x="315" y="4305"/>
                  </a:lnTo>
                  <a:lnTo>
                    <a:pt x="546" y="6946"/>
                  </a:lnTo>
                  <a:lnTo>
                    <a:pt x="5829" y="7073"/>
                  </a:lnTo>
                  <a:lnTo>
                    <a:pt x="7632" y="5968"/>
                  </a:lnTo>
                  <a:lnTo>
                    <a:pt x="10553" y="5410"/>
                  </a:lnTo>
                  <a:lnTo>
                    <a:pt x="10134" y="4305"/>
                  </a:lnTo>
                  <a:lnTo>
                    <a:pt x="11112" y="2908"/>
                  </a:lnTo>
                  <a:lnTo>
                    <a:pt x="9156" y="698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971548" y="4870160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62" y="0"/>
                  </a:moveTo>
                  <a:lnTo>
                    <a:pt x="3746" y="0"/>
                  </a:lnTo>
                  <a:lnTo>
                    <a:pt x="139" y="1117"/>
                  </a:lnTo>
                  <a:lnTo>
                    <a:pt x="0" y="2222"/>
                  </a:lnTo>
                  <a:lnTo>
                    <a:pt x="5003" y="1816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880184" y="4683959"/>
              <a:ext cx="16510" cy="11430"/>
            </a:xfrm>
            <a:custGeom>
              <a:avLst/>
              <a:gdLst/>
              <a:ahLst/>
              <a:cxnLst/>
              <a:rect l="l" t="t" r="r" b="b"/>
              <a:pathLst>
                <a:path w="16510" h="11429">
                  <a:moveTo>
                    <a:pt x="7365" y="0"/>
                  </a:moveTo>
                  <a:lnTo>
                    <a:pt x="1117" y="1104"/>
                  </a:lnTo>
                  <a:lnTo>
                    <a:pt x="0" y="5969"/>
                  </a:lnTo>
                  <a:lnTo>
                    <a:pt x="3340" y="11391"/>
                  </a:lnTo>
                  <a:lnTo>
                    <a:pt x="10007" y="10414"/>
                  </a:lnTo>
                  <a:lnTo>
                    <a:pt x="9728" y="7365"/>
                  </a:lnTo>
                  <a:lnTo>
                    <a:pt x="16382" y="3759"/>
                  </a:lnTo>
                  <a:lnTo>
                    <a:pt x="10007" y="1384"/>
                  </a:lnTo>
                  <a:lnTo>
                    <a:pt x="8204" y="1384"/>
                  </a:lnTo>
                  <a:lnTo>
                    <a:pt x="736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883937" y="468424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610" y="2552"/>
                  </a:moveTo>
                  <a:lnTo>
                    <a:pt x="7226" y="1524"/>
                  </a:lnTo>
                  <a:lnTo>
                    <a:pt x="5181" y="1524"/>
                  </a:lnTo>
                  <a:lnTo>
                    <a:pt x="4203" y="0"/>
                  </a:lnTo>
                  <a:lnTo>
                    <a:pt x="1219" y="0"/>
                  </a:lnTo>
                  <a:lnTo>
                    <a:pt x="0" y="1866"/>
                  </a:lnTo>
                  <a:lnTo>
                    <a:pt x="0" y="6464"/>
                  </a:lnTo>
                  <a:lnTo>
                    <a:pt x="1219" y="8331"/>
                  </a:lnTo>
                  <a:lnTo>
                    <a:pt x="4203" y="8331"/>
                  </a:lnTo>
                  <a:lnTo>
                    <a:pt x="5410" y="6464"/>
                  </a:lnTo>
                  <a:lnTo>
                    <a:pt x="5410" y="6121"/>
                  </a:lnTo>
                  <a:lnTo>
                    <a:pt x="7226" y="6121"/>
                  </a:lnTo>
                  <a:lnTo>
                    <a:pt x="8610" y="5092"/>
                  </a:lnTo>
                  <a:lnTo>
                    <a:pt x="8610" y="3822"/>
                  </a:lnTo>
                  <a:lnTo>
                    <a:pt x="8610" y="25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882261" y="4686604"/>
              <a:ext cx="7620" cy="3175"/>
            </a:xfrm>
            <a:custGeom>
              <a:avLst/>
              <a:gdLst/>
              <a:ahLst/>
              <a:cxnLst/>
              <a:rect l="l" t="t" r="r" b="b"/>
              <a:pathLst>
                <a:path w="7620" h="3175">
                  <a:moveTo>
                    <a:pt x="1676" y="139"/>
                  </a:moveTo>
                  <a:lnTo>
                    <a:pt x="698" y="0"/>
                  </a:lnTo>
                  <a:lnTo>
                    <a:pt x="0" y="2641"/>
                  </a:lnTo>
                  <a:lnTo>
                    <a:pt x="1397" y="2641"/>
                  </a:lnTo>
                  <a:lnTo>
                    <a:pt x="1676" y="419"/>
                  </a:lnTo>
                  <a:lnTo>
                    <a:pt x="1676" y="139"/>
                  </a:lnTo>
                  <a:close/>
                </a:path>
                <a:path w="7620" h="3175">
                  <a:moveTo>
                    <a:pt x="7505" y="279"/>
                  </a:moveTo>
                  <a:lnTo>
                    <a:pt x="5562" y="279"/>
                  </a:lnTo>
                  <a:lnTo>
                    <a:pt x="5143" y="977"/>
                  </a:lnTo>
                  <a:lnTo>
                    <a:pt x="3479" y="977"/>
                  </a:lnTo>
                  <a:lnTo>
                    <a:pt x="3340" y="1244"/>
                  </a:lnTo>
                  <a:lnTo>
                    <a:pt x="3200" y="2362"/>
                  </a:lnTo>
                  <a:lnTo>
                    <a:pt x="4724" y="2222"/>
                  </a:lnTo>
                  <a:lnTo>
                    <a:pt x="5283" y="1676"/>
                  </a:lnTo>
                  <a:lnTo>
                    <a:pt x="7239" y="1460"/>
                  </a:lnTo>
                  <a:lnTo>
                    <a:pt x="7505" y="279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980717" y="4702563"/>
              <a:ext cx="16510" cy="11430"/>
            </a:xfrm>
            <a:custGeom>
              <a:avLst/>
              <a:gdLst/>
              <a:ahLst/>
              <a:cxnLst/>
              <a:rect l="l" t="t" r="r" b="b"/>
              <a:pathLst>
                <a:path w="16510" h="11429">
                  <a:moveTo>
                    <a:pt x="7365" y="0"/>
                  </a:moveTo>
                  <a:lnTo>
                    <a:pt x="1117" y="1117"/>
                  </a:lnTo>
                  <a:lnTo>
                    <a:pt x="0" y="5981"/>
                  </a:lnTo>
                  <a:lnTo>
                    <a:pt x="3340" y="11391"/>
                  </a:lnTo>
                  <a:lnTo>
                    <a:pt x="10007" y="10414"/>
                  </a:lnTo>
                  <a:lnTo>
                    <a:pt x="9728" y="7365"/>
                  </a:lnTo>
                  <a:lnTo>
                    <a:pt x="16370" y="3746"/>
                  </a:lnTo>
                  <a:lnTo>
                    <a:pt x="10007" y="1384"/>
                  </a:lnTo>
                  <a:lnTo>
                    <a:pt x="8204" y="1384"/>
                  </a:lnTo>
                  <a:lnTo>
                    <a:pt x="736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984470" y="470284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610" y="2552"/>
                  </a:moveTo>
                  <a:lnTo>
                    <a:pt x="7226" y="1536"/>
                  </a:lnTo>
                  <a:lnTo>
                    <a:pt x="5194" y="1536"/>
                  </a:lnTo>
                  <a:lnTo>
                    <a:pt x="4191" y="0"/>
                  </a:lnTo>
                  <a:lnTo>
                    <a:pt x="1206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1206" y="8331"/>
                  </a:lnTo>
                  <a:lnTo>
                    <a:pt x="4191" y="8331"/>
                  </a:lnTo>
                  <a:lnTo>
                    <a:pt x="5410" y="6464"/>
                  </a:lnTo>
                  <a:lnTo>
                    <a:pt x="5410" y="6121"/>
                  </a:lnTo>
                  <a:lnTo>
                    <a:pt x="7226" y="6121"/>
                  </a:lnTo>
                  <a:lnTo>
                    <a:pt x="8610" y="5092"/>
                  </a:lnTo>
                  <a:lnTo>
                    <a:pt x="8610" y="3822"/>
                  </a:lnTo>
                  <a:lnTo>
                    <a:pt x="8610" y="25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982794" y="4705210"/>
              <a:ext cx="7620" cy="3175"/>
            </a:xfrm>
            <a:custGeom>
              <a:avLst/>
              <a:gdLst/>
              <a:ahLst/>
              <a:cxnLst/>
              <a:rect l="l" t="t" r="r" b="b"/>
              <a:pathLst>
                <a:path w="7620" h="3175">
                  <a:moveTo>
                    <a:pt x="1676" y="139"/>
                  </a:moveTo>
                  <a:lnTo>
                    <a:pt x="698" y="0"/>
                  </a:lnTo>
                  <a:lnTo>
                    <a:pt x="0" y="2641"/>
                  </a:lnTo>
                  <a:lnTo>
                    <a:pt x="1397" y="2641"/>
                  </a:lnTo>
                  <a:lnTo>
                    <a:pt x="1676" y="419"/>
                  </a:lnTo>
                  <a:lnTo>
                    <a:pt x="1676" y="139"/>
                  </a:lnTo>
                  <a:close/>
                </a:path>
                <a:path w="7620" h="3175">
                  <a:moveTo>
                    <a:pt x="7505" y="279"/>
                  </a:moveTo>
                  <a:lnTo>
                    <a:pt x="5562" y="279"/>
                  </a:lnTo>
                  <a:lnTo>
                    <a:pt x="5143" y="977"/>
                  </a:lnTo>
                  <a:lnTo>
                    <a:pt x="3479" y="977"/>
                  </a:lnTo>
                  <a:lnTo>
                    <a:pt x="3340" y="1257"/>
                  </a:lnTo>
                  <a:lnTo>
                    <a:pt x="3200" y="2362"/>
                  </a:lnTo>
                  <a:lnTo>
                    <a:pt x="4724" y="2222"/>
                  </a:lnTo>
                  <a:lnTo>
                    <a:pt x="5283" y="1676"/>
                  </a:lnTo>
                  <a:lnTo>
                    <a:pt x="7239" y="1460"/>
                  </a:lnTo>
                  <a:lnTo>
                    <a:pt x="7505" y="279"/>
                  </a:lnTo>
                  <a:close/>
                </a:path>
              </a:pathLst>
            </a:custGeom>
            <a:solidFill>
              <a:srgbClr val="FAFA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533055" y="6039918"/>
              <a:ext cx="435609" cy="254635"/>
            </a:xfrm>
            <a:custGeom>
              <a:avLst/>
              <a:gdLst/>
              <a:ahLst/>
              <a:cxnLst/>
              <a:rect l="l" t="t" r="r" b="b"/>
              <a:pathLst>
                <a:path w="435610" h="254635">
                  <a:moveTo>
                    <a:pt x="96501" y="229463"/>
                  </a:moveTo>
                  <a:lnTo>
                    <a:pt x="23888" y="229463"/>
                  </a:lnTo>
                  <a:lnTo>
                    <a:pt x="26111" y="231394"/>
                  </a:lnTo>
                  <a:lnTo>
                    <a:pt x="26454" y="254088"/>
                  </a:lnTo>
                  <a:lnTo>
                    <a:pt x="96501" y="229463"/>
                  </a:lnTo>
                  <a:close/>
                </a:path>
                <a:path w="435610" h="254635">
                  <a:moveTo>
                    <a:pt x="20205" y="127469"/>
                  </a:moveTo>
                  <a:lnTo>
                    <a:pt x="18542" y="128308"/>
                  </a:lnTo>
                  <a:lnTo>
                    <a:pt x="0" y="133921"/>
                  </a:lnTo>
                  <a:lnTo>
                    <a:pt x="2235" y="236397"/>
                  </a:lnTo>
                  <a:lnTo>
                    <a:pt x="20281" y="230289"/>
                  </a:lnTo>
                  <a:lnTo>
                    <a:pt x="23888" y="229463"/>
                  </a:lnTo>
                  <a:lnTo>
                    <a:pt x="96501" y="229463"/>
                  </a:lnTo>
                  <a:lnTo>
                    <a:pt x="368273" y="133921"/>
                  </a:lnTo>
                  <a:lnTo>
                    <a:pt x="37477" y="133921"/>
                  </a:lnTo>
                  <a:lnTo>
                    <a:pt x="23749" y="128930"/>
                  </a:lnTo>
                  <a:lnTo>
                    <a:pt x="20205" y="127469"/>
                  </a:lnTo>
                  <a:close/>
                </a:path>
                <a:path w="435610" h="254635">
                  <a:moveTo>
                    <a:pt x="435305" y="0"/>
                  </a:moveTo>
                  <a:lnTo>
                    <a:pt x="423024" y="3949"/>
                  </a:lnTo>
                  <a:lnTo>
                    <a:pt x="433209" y="10617"/>
                  </a:lnTo>
                  <a:lnTo>
                    <a:pt x="432803" y="11861"/>
                  </a:lnTo>
                  <a:lnTo>
                    <a:pt x="431977" y="12280"/>
                  </a:lnTo>
                  <a:lnTo>
                    <a:pt x="37477" y="133921"/>
                  </a:lnTo>
                  <a:lnTo>
                    <a:pt x="368273" y="133921"/>
                  </a:lnTo>
                  <a:lnTo>
                    <a:pt x="430517" y="112039"/>
                  </a:lnTo>
                  <a:lnTo>
                    <a:pt x="431342" y="104762"/>
                  </a:lnTo>
                  <a:lnTo>
                    <a:pt x="433425" y="101015"/>
                  </a:lnTo>
                  <a:lnTo>
                    <a:pt x="433425" y="97891"/>
                  </a:lnTo>
                  <a:lnTo>
                    <a:pt x="435305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557642" y="6042610"/>
              <a:ext cx="407670" cy="131445"/>
            </a:xfrm>
            <a:custGeom>
              <a:avLst/>
              <a:gdLst/>
              <a:ahLst/>
              <a:cxnLst/>
              <a:rect l="l" t="t" r="r" b="b"/>
              <a:pathLst>
                <a:path w="407670" h="131445">
                  <a:moveTo>
                    <a:pt x="391972" y="0"/>
                  </a:moveTo>
                  <a:lnTo>
                    <a:pt x="3124" y="110604"/>
                  </a:lnTo>
                  <a:lnTo>
                    <a:pt x="0" y="112280"/>
                  </a:lnTo>
                  <a:lnTo>
                    <a:pt x="0" y="125818"/>
                  </a:lnTo>
                  <a:lnTo>
                    <a:pt x="11442" y="131229"/>
                  </a:lnTo>
                  <a:lnTo>
                    <a:pt x="407174" y="8762"/>
                  </a:lnTo>
                  <a:lnTo>
                    <a:pt x="407174" y="5422"/>
                  </a:lnTo>
                  <a:lnTo>
                    <a:pt x="406755" y="2298"/>
                  </a:lnTo>
                  <a:lnTo>
                    <a:pt x="3919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3" name="object 37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17853" y="6065127"/>
              <a:ext cx="438429" cy="219240"/>
            </a:xfrm>
            <a:prstGeom prst="rect">
              <a:avLst/>
            </a:prstGeom>
          </p:spPr>
        </p:pic>
        <p:sp>
          <p:nvSpPr>
            <p:cNvPr id="374" name="object 374"/>
            <p:cNvSpPr/>
            <p:nvPr/>
          </p:nvSpPr>
          <p:spPr>
            <a:xfrm>
              <a:off x="4561179" y="6138659"/>
              <a:ext cx="403225" cy="150495"/>
            </a:xfrm>
            <a:custGeom>
              <a:avLst/>
              <a:gdLst/>
              <a:ahLst/>
              <a:cxnLst/>
              <a:rect l="l" t="t" r="r" b="b"/>
              <a:pathLst>
                <a:path w="403225" h="150495">
                  <a:moveTo>
                    <a:pt x="12065" y="6870"/>
                  </a:moveTo>
                  <a:lnTo>
                    <a:pt x="10388" y="4165"/>
                  </a:lnTo>
                  <a:lnTo>
                    <a:pt x="4787" y="0"/>
                  </a:lnTo>
                  <a:lnTo>
                    <a:pt x="0" y="419"/>
                  </a:lnTo>
                  <a:lnTo>
                    <a:pt x="1244" y="4991"/>
                  </a:lnTo>
                  <a:lnTo>
                    <a:pt x="6045" y="8102"/>
                  </a:lnTo>
                  <a:lnTo>
                    <a:pt x="8940" y="9359"/>
                  </a:lnTo>
                  <a:lnTo>
                    <a:pt x="9144" y="8102"/>
                  </a:lnTo>
                  <a:lnTo>
                    <a:pt x="12065" y="6870"/>
                  </a:lnTo>
                  <a:close/>
                </a:path>
                <a:path w="403225" h="150495">
                  <a:moveTo>
                    <a:pt x="403212" y="6032"/>
                  </a:moveTo>
                  <a:lnTo>
                    <a:pt x="17970" y="139065"/>
                  </a:lnTo>
                  <a:lnTo>
                    <a:pt x="19100" y="149885"/>
                  </a:lnTo>
                  <a:lnTo>
                    <a:pt x="32689" y="149059"/>
                  </a:lnTo>
                  <a:lnTo>
                    <a:pt x="400088" y="22694"/>
                  </a:lnTo>
                  <a:lnTo>
                    <a:pt x="402996" y="18529"/>
                  </a:lnTo>
                  <a:lnTo>
                    <a:pt x="403212" y="60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563268" y="6140514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203" y="0"/>
                  </a:moveTo>
                  <a:lnTo>
                    <a:pt x="0" y="1041"/>
                  </a:lnTo>
                  <a:lnTo>
                    <a:pt x="3962" y="3543"/>
                  </a:lnTo>
                  <a:lnTo>
                    <a:pt x="5600" y="2717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664487" y="6106986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4787" y="0"/>
                  </a:moveTo>
                  <a:lnTo>
                    <a:pt x="0" y="419"/>
                  </a:lnTo>
                  <a:lnTo>
                    <a:pt x="1244" y="4991"/>
                  </a:lnTo>
                  <a:lnTo>
                    <a:pt x="6032" y="8115"/>
                  </a:lnTo>
                  <a:lnTo>
                    <a:pt x="8953" y="9359"/>
                  </a:lnTo>
                  <a:lnTo>
                    <a:pt x="9156" y="8115"/>
                  </a:lnTo>
                  <a:lnTo>
                    <a:pt x="12065" y="6857"/>
                  </a:lnTo>
                  <a:lnTo>
                    <a:pt x="10401" y="4178"/>
                  </a:lnTo>
                  <a:lnTo>
                    <a:pt x="47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666570" y="610886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203" y="0"/>
                  </a:moveTo>
                  <a:lnTo>
                    <a:pt x="0" y="1041"/>
                  </a:lnTo>
                  <a:lnTo>
                    <a:pt x="3949" y="3517"/>
                  </a:lnTo>
                  <a:lnTo>
                    <a:pt x="5626" y="269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761121" y="6078653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4787" y="0"/>
                  </a:moveTo>
                  <a:lnTo>
                    <a:pt x="0" y="419"/>
                  </a:lnTo>
                  <a:lnTo>
                    <a:pt x="1244" y="5003"/>
                  </a:lnTo>
                  <a:lnTo>
                    <a:pt x="6045" y="8128"/>
                  </a:lnTo>
                  <a:lnTo>
                    <a:pt x="8953" y="9372"/>
                  </a:lnTo>
                  <a:lnTo>
                    <a:pt x="9169" y="8128"/>
                  </a:lnTo>
                  <a:lnTo>
                    <a:pt x="12077" y="6870"/>
                  </a:lnTo>
                  <a:lnTo>
                    <a:pt x="10414" y="4165"/>
                  </a:lnTo>
                  <a:lnTo>
                    <a:pt x="47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763204" y="608052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203" y="0"/>
                  </a:moveTo>
                  <a:lnTo>
                    <a:pt x="0" y="1041"/>
                  </a:lnTo>
                  <a:lnTo>
                    <a:pt x="3962" y="3556"/>
                  </a:lnTo>
                  <a:lnTo>
                    <a:pt x="5626" y="2717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852752" y="6049494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4800" y="0"/>
                  </a:moveTo>
                  <a:lnTo>
                    <a:pt x="0" y="406"/>
                  </a:lnTo>
                  <a:lnTo>
                    <a:pt x="1257" y="5003"/>
                  </a:lnTo>
                  <a:lnTo>
                    <a:pt x="6045" y="8128"/>
                  </a:lnTo>
                  <a:lnTo>
                    <a:pt x="8966" y="9372"/>
                  </a:lnTo>
                  <a:lnTo>
                    <a:pt x="9169" y="8128"/>
                  </a:lnTo>
                  <a:lnTo>
                    <a:pt x="12090" y="6870"/>
                  </a:lnTo>
                  <a:lnTo>
                    <a:pt x="10413" y="4165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854835" y="6051373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215" y="0"/>
                  </a:moveTo>
                  <a:lnTo>
                    <a:pt x="0" y="1041"/>
                  </a:lnTo>
                  <a:lnTo>
                    <a:pt x="3962" y="3530"/>
                  </a:lnTo>
                  <a:lnTo>
                    <a:pt x="5626" y="269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940242" y="6025338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4787" y="0"/>
                  </a:moveTo>
                  <a:lnTo>
                    <a:pt x="0" y="419"/>
                  </a:lnTo>
                  <a:lnTo>
                    <a:pt x="1244" y="4991"/>
                  </a:lnTo>
                  <a:lnTo>
                    <a:pt x="6032" y="8115"/>
                  </a:lnTo>
                  <a:lnTo>
                    <a:pt x="8953" y="9372"/>
                  </a:lnTo>
                  <a:lnTo>
                    <a:pt x="9156" y="8115"/>
                  </a:lnTo>
                  <a:lnTo>
                    <a:pt x="12077" y="6883"/>
                  </a:lnTo>
                  <a:lnTo>
                    <a:pt x="10414" y="4165"/>
                  </a:lnTo>
                  <a:lnTo>
                    <a:pt x="47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942325" y="6027205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203" y="0"/>
                  </a:moveTo>
                  <a:lnTo>
                    <a:pt x="0" y="1041"/>
                  </a:lnTo>
                  <a:lnTo>
                    <a:pt x="3949" y="3543"/>
                  </a:lnTo>
                  <a:lnTo>
                    <a:pt x="5626" y="2717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972729" y="6045328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4800" y="0"/>
                  </a:moveTo>
                  <a:lnTo>
                    <a:pt x="0" y="406"/>
                  </a:lnTo>
                  <a:lnTo>
                    <a:pt x="1257" y="5003"/>
                  </a:lnTo>
                  <a:lnTo>
                    <a:pt x="6045" y="8128"/>
                  </a:lnTo>
                  <a:lnTo>
                    <a:pt x="8966" y="9372"/>
                  </a:lnTo>
                  <a:lnTo>
                    <a:pt x="9169" y="8128"/>
                  </a:lnTo>
                  <a:lnTo>
                    <a:pt x="12090" y="6870"/>
                  </a:lnTo>
                  <a:lnTo>
                    <a:pt x="10426" y="4165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974812" y="6047195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215" y="0"/>
                  </a:moveTo>
                  <a:lnTo>
                    <a:pt x="0" y="1041"/>
                  </a:lnTo>
                  <a:lnTo>
                    <a:pt x="3962" y="3543"/>
                  </a:lnTo>
                  <a:lnTo>
                    <a:pt x="5638" y="270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971065" y="6105323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4787" y="0"/>
                  </a:moveTo>
                  <a:lnTo>
                    <a:pt x="0" y="419"/>
                  </a:lnTo>
                  <a:lnTo>
                    <a:pt x="1257" y="5003"/>
                  </a:lnTo>
                  <a:lnTo>
                    <a:pt x="6045" y="8102"/>
                  </a:lnTo>
                  <a:lnTo>
                    <a:pt x="8953" y="9359"/>
                  </a:lnTo>
                  <a:lnTo>
                    <a:pt x="9169" y="8102"/>
                  </a:lnTo>
                  <a:lnTo>
                    <a:pt x="12090" y="6858"/>
                  </a:lnTo>
                  <a:lnTo>
                    <a:pt x="10426" y="4165"/>
                  </a:lnTo>
                  <a:lnTo>
                    <a:pt x="47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973148" y="6107202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215" y="0"/>
                  </a:moveTo>
                  <a:lnTo>
                    <a:pt x="0" y="1041"/>
                  </a:lnTo>
                  <a:lnTo>
                    <a:pt x="3962" y="3530"/>
                  </a:lnTo>
                  <a:lnTo>
                    <a:pt x="5626" y="270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423657" y="6160797"/>
              <a:ext cx="634365" cy="283845"/>
            </a:xfrm>
            <a:custGeom>
              <a:avLst/>
              <a:gdLst/>
              <a:ahLst/>
              <a:cxnLst/>
              <a:rect l="l" t="t" r="r" b="b"/>
              <a:pathLst>
                <a:path w="634364" h="283845">
                  <a:moveTo>
                    <a:pt x="20269" y="217995"/>
                  </a:moveTo>
                  <a:lnTo>
                    <a:pt x="4711" y="224383"/>
                  </a:lnTo>
                  <a:lnTo>
                    <a:pt x="4711" y="228257"/>
                  </a:lnTo>
                  <a:lnTo>
                    <a:pt x="0" y="231025"/>
                  </a:lnTo>
                  <a:lnTo>
                    <a:pt x="7772" y="235762"/>
                  </a:lnTo>
                  <a:lnTo>
                    <a:pt x="8331" y="239636"/>
                  </a:lnTo>
                  <a:lnTo>
                    <a:pt x="8877" y="271589"/>
                  </a:lnTo>
                  <a:lnTo>
                    <a:pt x="1384" y="275462"/>
                  </a:lnTo>
                  <a:lnTo>
                    <a:pt x="7493" y="282968"/>
                  </a:lnTo>
                  <a:lnTo>
                    <a:pt x="9994" y="283248"/>
                  </a:lnTo>
                  <a:lnTo>
                    <a:pt x="11658" y="281863"/>
                  </a:lnTo>
                  <a:lnTo>
                    <a:pt x="169816" y="221602"/>
                  </a:lnTo>
                  <a:lnTo>
                    <a:pt x="21094" y="221602"/>
                  </a:lnTo>
                  <a:lnTo>
                    <a:pt x="20269" y="217995"/>
                  </a:lnTo>
                  <a:close/>
                </a:path>
                <a:path w="634364" h="283845">
                  <a:moveTo>
                    <a:pt x="208000" y="149948"/>
                  </a:moveTo>
                  <a:lnTo>
                    <a:pt x="199669" y="153288"/>
                  </a:lnTo>
                  <a:lnTo>
                    <a:pt x="198551" y="158292"/>
                  </a:lnTo>
                  <a:lnTo>
                    <a:pt x="47777" y="212712"/>
                  </a:lnTo>
                  <a:lnTo>
                    <a:pt x="21094" y="221602"/>
                  </a:lnTo>
                  <a:lnTo>
                    <a:pt x="169816" y="221602"/>
                  </a:lnTo>
                  <a:lnTo>
                    <a:pt x="347674" y="153835"/>
                  </a:lnTo>
                  <a:lnTo>
                    <a:pt x="209664" y="153835"/>
                  </a:lnTo>
                  <a:lnTo>
                    <a:pt x="208000" y="149948"/>
                  </a:lnTo>
                  <a:close/>
                </a:path>
                <a:path w="634364" h="283845">
                  <a:moveTo>
                    <a:pt x="620941" y="0"/>
                  </a:moveTo>
                  <a:lnTo>
                    <a:pt x="611200" y="4165"/>
                  </a:lnTo>
                  <a:lnTo>
                    <a:pt x="611200" y="8051"/>
                  </a:lnTo>
                  <a:lnTo>
                    <a:pt x="498182" y="49148"/>
                  </a:lnTo>
                  <a:lnTo>
                    <a:pt x="489851" y="49148"/>
                  </a:lnTo>
                  <a:lnTo>
                    <a:pt x="487921" y="52743"/>
                  </a:lnTo>
                  <a:lnTo>
                    <a:pt x="375729" y="94132"/>
                  </a:lnTo>
                  <a:lnTo>
                    <a:pt x="366280" y="94132"/>
                  </a:lnTo>
                  <a:lnTo>
                    <a:pt x="364896" y="97472"/>
                  </a:lnTo>
                  <a:lnTo>
                    <a:pt x="209664" y="153835"/>
                  </a:lnTo>
                  <a:lnTo>
                    <a:pt x="347674" y="153835"/>
                  </a:lnTo>
                  <a:lnTo>
                    <a:pt x="503174" y="94132"/>
                  </a:lnTo>
                  <a:lnTo>
                    <a:pt x="375729" y="94132"/>
                  </a:lnTo>
                  <a:lnTo>
                    <a:pt x="372948" y="90525"/>
                  </a:lnTo>
                  <a:lnTo>
                    <a:pt x="512528" y="90525"/>
                  </a:lnTo>
                  <a:lnTo>
                    <a:pt x="619837" y="49148"/>
                  </a:lnTo>
                  <a:lnTo>
                    <a:pt x="498182" y="49148"/>
                  </a:lnTo>
                  <a:lnTo>
                    <a:pt x="496252" y="45808"/>
                  </a:lnTo>
                  <a:lnTo>
                    <a:pt x="628499" y="45808"/>
                  </a:lnTo>
                  <a:lnTo>
                    <a:pt x="634263" y="43586"/>
                  </a:lnTo>
                  <a:lnTo>
                    <a:pt x="633704" y="9994"/>
                  </a:lnTo>
                  <a:lnTo>
                    <a:pt x="631761" y="6654"/>
                  </a:lnTo>
                  <a:lnTo>
                    <a:pt x="630097" y="6095"/>
                  </a:lnTo>
                  <a:lnTo>
                    <a:pt x="624643" y="3873"/>
                  </a:lnTo>
                  <a:lnTo>
                    <a:pt x="622871" y="3873"/>
                  </a:lnTo>
                  <a:lnTo>
                    <a:pt x="620941" y="0"/>
                  </a:lnTo>
                  <a:close/>
                </a:path>
                <a:path w="634364" h="283845">
                  <a:moveTo>
                    <a:pt x="623989" y="3606"/>
                  </a:moveTo>
                  <a:lnTo>
                    <a:pt x="622871" y="3873"/>
                  </a:lnTo>
                  <a:lnTo>
                    <a:pt x="624643" y="3873"/>
                  </a:lnTo>
                  <a:lnTo>
                    <a:pt x="623989" y="3606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424203" y="6394616"/>
              <a:ext cx="8890" cy="39370"/>
            </a:xfrm>
            <a:custGeom>
              <a:avLst/>
              <a:gdLst/>
              <a:ahLst/>
              <a:cxnLst/>
              <a:rect l="l" t="t" r="r" b="b"/>
              <a:pathLst>
                <a:path w="8889" h="39370">
                  <a:moveTo>
                    <a:pt x="0" y="0"/>
                  </a:moveTo>
                  <a:lnTo>
                    <a:pt x="5549" y="15824"/>
                  </a:lnTo>
                  <a:lnTo>
                    <a:pt x="5842" y="38862"/>
                  </a:lnTo>
                  <a:lnTo>
                    <a:pt x="8890" y="38608"/>
                  </a:lnTo>
                  <a:lnTo>
                    <a:pt x="8623" y="23329"/>
                  </a:lnTo>
                  <a:lnTo>
                    <a:pt x="7785" y="58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433652" y="6169953"/>
              <a:ext cx="624840" cy="271145"/>
            </a:xfrm>
            <a:custGeom>
              <a:avLst/>
              <a:gdLst/>
              <a:ahLst/>
              <a:cxnLst/>
              <a:rect l="l" t="t" r="r" b="b"/>
              <a:pathLst>
                <a:path w="624839" h="271145">
                  <a:moveTo>
                    <a:pt x="622884" y="0"/>
                  </a:moveTo>
                  <a:lnTo>
                    <a:pt x="335737" y="108026"/>
                  </a:lnTo>
                  <a:lnTo>
                    <a:pt x="76631" y="203555"/>
                  </a:lnTo>
                  <a:lnTo>
                    <a:pt x="0" y="231597"/>
                  </a:lnTo>
                  <a:lnTo>
                    <a:pt x="1371" y="270763"/>
                  </a:lnTo>
                  <a:lnTo>
                    <a:pt x="298234" y="158572"/>
                  </a:lnTo>
                  <a:lnTo>
                    <a:pt x="624268" y="34429"/>
                  </a:lnTo>
                  <a:lnTo>
                    <a:pt x="622884" y="0"/>
                  </a:lnTo>
                  <a:close/>
                </a:path>
              </a:pathLst>
            </a:custGeom>
            <a:solidFill>
              <a:srgbClr val="5B5C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400035" y="5479297"/>
              <a:ext cx="75565" cy="258445"/>
            </a:xfrm>
            <a:custGeom>
              <a:avLst/>
              <a:gdLst/>
              <a:ahLst/>
              <a:cxnLst/>
              <a:rect l="l" t="t" r="r" b="b"/>
              <a:pathLst>
                <a:path w="75564" h="258445">
                  <a:moveTo>
                    <a:pt x="58051" y="0"/>
                  </a:moveTo>
                  <a:lnTo>
                    <a:pt x="571" y="5562"/>
                  </a:lnTo>
                  <a:lnTo>
                    <a:pt x="19" y="5562"/>
                  </a:lnTo>
                  <a:lnTo>
                    <a:pt x="1892" y="33058"/>
                  </a:lnTo>
                  <a:lnTo>
                    <a:pt x="12852" y="35140"/>
                  </a:lnTo>
                  <a:lnTo>
                    <a:pt x="15557" y="233616"/>
                  </a:lnTo>
                  <a:lnTo>
                    <a:pt x="4026" y="233616"/>
                  </a:lnTo>
                  <a:lnTo>
                    <a:pt x="4457" y="257987"/>
                  </a:lnTo>
                  <a:lnTo>
                    <a:pt x="63055" y="248551"/>
                  </a:lnTo>
                  <a:lnTo>
                    <a:pt x="74980" y="244386"/>
                  </a:lnTo>
                  <a:lnTo>
                    <a:pt x="74980" y="233616"/>
                  </a:lnTo>
                  <a:lnTo>
                    <a:pt x="15557" y="233616"/>
                  </a:lnTo>
                  <a:lnTo>
                    <a:pt x="3975" y="230695"/>
                  </a:lnTo>
                  <a:lnTo>
                    <a:pt x="74980" y="230695"/>
                  </a:lnTo>
                  <a:lnTo>
                    <a:pt x="74980" y="71653"/>
                  </a:lnTo>
                  <a:lnTo>
                    <a:pt x="72758" y="70535"/>
                  </a:lnTo>
                  <a:lnTo>
                    <a:pt x="71653" y="34721"/>
                  </a:lnTo>
                  <a:lnTo>
                    <a:pt x="71374" y="31114"/>
                  </a:lnTo>
                  <a:lnTo>
                    <a:pt x="70815" y="27774"/>
                  </a:lnTo>
                  <a:lnTo>
                    <a:pt x="58051" y="22491"/>
                  </a:lnTo>
                  <a:lnTo>
                    <a:pt x="58051" y="5562"/>
                  </a:lnTo>
                  <a:lnTo>
                    <a:pt x="571" y="5562"/>
                  </a:lnTo>
                  <a:lnTo>
                    <a:pt x="0" y="5283"/>
                  </a:lnTo>
                  <a:lnTo>
                    <a:pt x="58051" y="5283"/>
                  </a:lnTo>
                  <a:lnTo>
                    <a:pt x="580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440307" y="5489584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2222" y="0"/>
                  </a:moveTo>
                  <a:lnTo>
                    <a:pt x="0" y="6096"/>
                  </a:lnTo>
                  <a:lnTo>
                    <a:pt x="1955" y="6096"/>
                  </a:lnTo>
                  <a:lnTo>
                    <a:pt x="8902" y="7200"/>
                  </a:lnTo>
                  <a:lnTo>
                    <a:pt x="10286" y="1663"/>
                  </a:lnTo>
                  <a:lnTo>
                    <a:pt x="2781" y="546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616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440726" y="5490981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1536" y="0"/>
                  </a:moveTo>
                  <a:lnTo>
                    <a:pt x="0" y="3454"/>
                  </a:lnTo>
                  <a:lnTo>
                    <a:pt x="1536" y="4711"/>
                  </a:lnTo>
                  <a:lnTo>
                    <a:pt x="6527" y="5537"/>
                  </a:lnTo>
                  <a:lnTo>
                    <a:pt x="7366" y="1371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442104" y="5491937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10">
                  <a:moveTo>
                    <a:pt x="8674" y="850"/>
                  </a:moveTo>
                  <a:lnTo>
                    <a:pt x="8115" y="0"/>
                  </a:lnTo>
                  <a:lnTo>
                    <a:pt x="6743" y="0"/>
                  </a:lnTo>
                  <a:lnTo>
                    <a:pt x="6184" y="850"/>
                  </a:lnTo>
                  <a:lnTo>
                    <a:pt x="6184" y="1358"/>
                  </a:lnTo>
                  <a:lnTo>
                    <a:pt x="279" y="292"/>
                  </a:lnTo>
                  <a:lnTo>
                    <a:pt x="0" y="3200"/>
                  </a:lnTo>
                  <a:lnTo>
                    <a:pt x="6108" y="3759"/>
                  </a:lnTo>
                  <a:lnTo>
                    <a:pt x="6197" y="2959"/>
                  </a:lnTo>
                  <a:lnTo>
                    <a:pt x="6743" y="3759"/>
                  </a:lnTo>
                  <a:lnTo>
                    <a:pt x="8115" y="3759"/>
                  </a:lnTo>
                  <a:lnTo>
                    <a:pt x="8674" y="2921"/>
                  </a:lnTo>
                  <a:lnTo>
                    <a:pt x="8674" y="1879"/>
                  </a:lnTo>
                  <a:lnTo>
                    <a:pt x="8674" y="8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410170" y="5493057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2222" y="0"/>
                  </a:moveTo>
                  <a:lnTo>
                    <a:pt x="0" y="6108"/>
                  </a:lnTo>
                  <a:lnTo>
                    <a:pt x="1955" y="6108"/>
                  </a:lnTo>
                  <a:lnTo>
                    <a:pt x="8902" y="7213"/>
                  </a:lnTo>
                  <a:lnTo>
                    <a:pt x="10286" y="1663"/>
                  </a:lnTo>
                  <a:lnTo>
                    <a:pt x="2781" y="546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616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410601" y="5494440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1523" y="0"/>
                  </a:moveTo>
                  <a:lnTo>
                    <a:pt x="0" y="3479"/>
                  </a:lnTo>
                  <a:lnTo>
                    <a:pt x="1523" y="4724"/>
                  </a:lnTo>
                  <a:lnTo>
                    <a:pt x="6515" y="5562"/>
                  </a:lnTo>
                  <a:lnTo>
                    <a:pt x="7353" y="1396"/>
                  </a:lnTo>
                  <a:lnTo>
                    <a:pt x="1523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411980" y="5495416"/>
              <a:ext cx="48895" cy="27940"/>
            </a:xfrm>
            <a:custGeom>
              <a:avLst/>
              <a:gdLst/>
              <a:ahLst/>
              <a:cxnLst/>
              <a:rect l="l" t="t" r="r" b="b"/>
              <a:pathLst>
                <a:path w="48895" h="27939">
                  <a:moveTo>
                    <a:pt x="8674" y="838"/>
                  </a:moveTo>
                  <a:lnTo>
                    <a:pt x="8115" y="0"/>
                  </a:lnTo>
                  <a:lnTo>
                    <a:pt x="6731" y="0"/>
                  </a:lnTo>
                  <a:lnTo>
                    <a:pt x="6172" y="838"/>
                  </a:lnTo>
                  <a:lnTo>
                    <a:pt x="6172" y="1358"/>
                  </a:lnTo>
                  <a:lnTo>
                    <a:pt x="266" y="279"/>
                  </a:lnTo>
                  <a:lnTo>
                    <a:pt x="0" y="3187"/>
                  </a:lnTo>
                  <a:lnTo>
                    <a:pt x="6108" y="3759"/>
                  </a:lnTo>
                  <a:lnTo>
                    <a:pt x="6197" y="2959"/>
                  </a:lnTo>
                  <a:lnTo>
                    <a:pt x="6731" y="3759"/>
                  </a:lnTo>
                  <a:lnTo>
                    <a:pt x="8115" y="3759"/>
                  </a:lnTo>
                  <a:lnTo>
                    <a:pt x="8674" y="2908"/>
                  </a:lnTo>
                  <a:lnTo>
                    <a:pt x="8674" y="1879"/>
                  </a:lnTo>
                  <a:lnTo>
                    <a:pt x="8674" y="838"/>
                  </a:lnTo>
                  <a:close/>
                </a:path>
                <a:path w="48895" h="27939">
                  <a:moveTo>
                    <a:pt x="18808" y="23317"/>
                  </a:moveTo>
                  <a:lnTo>
                    <a:pt x="17602" y="22148"/>
                  </a:lnTo>
                  <a:lnTo>
                    <a:pt x="14605" y="22148"/>
                  </a:lnTo>
                  <a:lnTo>
                    <a:pt x="13398" y="23317"/>
                  </a:lnTo>
                  <a:lnTo>
                    <a:pt x="13398" y="26187"/>
                  </a:lnTo>
                  <a:lnTo>
                    <a:pt x="14605" y="27355"/>
                  </a:lnTo>
                  <a:lnTo>
                    <a:pt x="17602" y="27355"/>
                  </a:lnTo>
                  <a:lnTo>
                    <a:pt x="18808" y="26187"/>
                  </a:lnTo>
                  <a:lnTo>
                    <a:pt x="18808" y="24752"/>
                  </a:lnTo>
                  <a:lnTo>
                    <a:pt x="18808" y="23317"/>
                  </a:lnTo>
                  <a:close/>
                </a:path>
                <a:path w="48895" h="27939">
                  <a:moveTo>
                    <a:pt x="48793" y="20612"/>
                  </a:moveTo>
                  <a:lnTo>
                    <a:pt x="47586" y="19443"/>
                  </a:lnTo>
                  <a:lnTo>
                    <a:pt x="44602" y="19443"/>
                  </a:lnTo>
                  <a:lnTo>
                    <a:pt x="43395" y="20612"/>
                  </a:lnTo>
                  <a:lnTo>
                    <a:pt x="43395" y="23482"/>
                  </a:lnTo>
                  <a:lnTo>
                    <a:pt x="44602" y="24650"/>
                  </a:lnTo>
                  <a:lnTo>
                    <a:pt x="47586" y="24650"/>
                  </a:lnTo>
                  <a:lnTo>
                    <a:pt x="48793" y="23482"/>
                  </a:lnTo>
                  <a:lnTo>
                    <a:pt x="48793" y="22047"/>
                  </a:lnTo>
                  <a:lnTo>
                    <a:pt x="48793" y="206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8" name="object 39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11532" y="5550880"/>
              <a:ext cx="65503" cy="165163"/>
            </a:xfrm>
            <a:prstGeom prst="rect">
              <a:avLst/>
            </a:prstGeom>
          </p:spPr>
        </p:pic>
        <p:sp>
          <p:nvSpPr>
            <p:cNvPr id="399" name="object 399"/>
            <p:cNvSpPr/>
            <p:nvPr/>
          </p:nvSpPr>
          <p:spPr>
            <a:xfrm>
              <a:off x="4423721" y="6496673"/>
              <a:ext cx="59055" cy="95250"/>
            </a:xfrm>
            <a:custGeom>
              <a:avLst/>
              <a:gdLst/>
              <a:ahLst/>
              <a:cxnLst/>
              <a:rect l="l" t="t" r="r" b="b"/>
              <a:pathLst>
                <a:path w="59054" h="95250">
                  <a:moveTo>
                    <a:pt x="53153" y="85585"/>
                  </a:moveTo>
                  <a:lnTo>
                    <a:pt x="14376" y="85585"/>
                  </a:lnTo>
                  <a:lnTo>
                    <a:pt x="14566" y="91008"/>
                  </a:lnTo>
                  <a:lnTo>
                    <a:pt x="18122" y="94754"/>
                  </a:lnTo>
                  <a:lnTo>
                    <a:pt x="33121" y="93929"/>
                  </a:lnTo>
                  <a:lnTo>
                    <a:pt x="46850" y="93929"/>
                  </a:lnTo>
                  <a:lnTo>
                    <a:pt x="51854" y="87668"/>
                  </a:lnTo>
                  <a:lnTo>
                    <a:pt x="53153" y="85585"/>
                  </a:lnTo>
                  <a:close/>
                </a:path>
                <a:path w="59054" h="95250">
                  <a:moveTo>
                    <a:pt x="36652" y="0"/>
                  </a:moveTo>
                  <a:lnTo>
                    <a:pt x="0" y="15824"/>
                  </a:lnTo>
                  <a:lnTo>
                    <a:pt x="1041" y="30619"/>
                  </a:lnTo>
                  <a:lnTo>
                    <a:pt x="10198" y="38328"/>
                  </a:lnTo>
                  <a:lnTo>
                    <a:pt x="13119" y="40411"/>
                  </a:lnTo>
                  <a:lnTo>
                    <a:pt x="13334" y="44983"/>
                  </a:lnTo>
                  <a:lnTo>
                    <a:pt x="13741" y="70180"/>
                  </a:lnTo>
                  <a:lnTo>
                    <a:pt x="2273" y="74561"/>
                  </a:lnTo>
                  <a:lnTo>
                    <a:pt x="2070" y="88925"/>
                  </a:lnTo>
                  <a:lnTo>
                    <a:pt x="2273" y="91224"/>
                  </a:lnTo>
                  <a:lnTo>
                    <a:pt x="4152" y="91427"/>
                  </a:lnTo>
                  <a:lnTo>
                    <a:pt x="14376" y="85585"/>
                  </a:lnTo>
                  <a:lnTo>
                    <a:pt x="53153" y="85585"/>
                  </a:lnTo>
                  <a:lnTo>
                    <a:pt x="58737" y="76631"/>
                  </a:lnTo>
                  <a:lnTo>
                    <a:pt x="55397" y="73113"/>
                  </a:lnTo>
                  <a:lnTo>
                    <a:pt x="54762" y="28117"/>
                  </a:lnTo>
                  <a:lnTo>
                    <a:pt x="54271" y="24155"/>
                  </a:lnTo>
                  <a:lnTo>
                    <a:pt x="46024" y="24155"/>
                  </a:lnTo>
                  <a:lnTo>
                    <a:pt x="38938" y="17081"/>
                  </a:lnTo>
                  <a:lnTo>
                    <a:pt x="36652" y="0"/>
                  </a:lnTo>
                  <a:close/>
                </a:path>
                <a:path w="59054" h="95250">
                  <a:moveTo>
                    <a:pt x="53936" y="21450"/>
                  </a:moveTo>
                  <a:lnTo>
                    <a:pt x="46024" y="24155"/>
                  </a:lnTo>
                  <a:lnTo>
                    <a:pt x="54271" y="24155"/>
                  </a:lnTo>
                  <a:lnTo>
                    <a:pt x="53936" y="21450"/>
                  </a:lnTo>
                  <a:close/>
                </a:path>
              </a:pathLst>
            </a:custGeom>
            <a:solidFill>
              <a:srgbClr val="56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437659" y="6508127"/>
              <a:ext cx="41910" cy="77470"/>
            </a:xfrm>
            <a:custGeom>
              <a:avLst/>
              <a:gdLst/>
              <a:ahLst/>
              <a:cxnLst/>
              <a:rect l="l" t="t" r="r" b="b"/>
              <a:pathLst>
                <a:path w="41910" h="77470">
                  <a:moveTo>
                    <a:pt x="15214" y="5842"/>
                  </a:moveTo>
                  <a:lnTo>
                    <a:pt x="12928" y="2921"/>
                  </a:lnTo>
                  <a:lnTo>
                    <a:pt x="7912" y="0"/>
                  </a:lnTo>
                  <a:lnTo>
                    <a:pt x="5219" y="1041"/>
                  </a:lnTo>
                  <a:lnTo>
                    <a:pt x="4597" y="4800"/>
                  </a:lnTo>
                  <a:lnTo>
                    <a:pt x="11049" y="9385"/>
                  </a:lnTo>
                  <a:lnTo>
                    <a:pt x="12090" y="10007"/>
                  </a:lnTo>
                  <a:lnTo>
                    <a:pt x="14173" y="7302"/>
                  </a:lnTo>
                  <a:lnTo>
                    <a:pt x="15214" y="5842"/>
                  </a:lnTo>
                  <a:close/>
                </a:path>
                <a:path w="41910" h="77470">
                  <a:moveTo>
                    <a:pt x="41452" y="60413"/>
                  </a:moveTo>
                  <a:lnTo>
                    <a:pt x="40627" y="16052"/>
                  </a:lnTo>
                  <a:lnTo>
                    <a:pt x="40411" y="10629"/>
                  </a:lnTo>
                  <a:lnTo>
                    <a:pt x="34988" y="11887"/>
                  </a:lnTo>
                  <a:lnTo>
                    <a:pt x="8343" y="22517"/>
                  </a:lnTo>
                  <a:lnTo>
                    <a:pt x="1663" y="26047"/>
                  </a:lnTo>
                  <a:lnTo>
                    <a:pt x="0" y="38747"/>
                  </a:lnTo>
                  <a:lnTo>
                    <a:pt x="1663" y="76860"/>
                  </a:lnTo>
                  <a:lnTo>
                    <a:pt x="41452" y="604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437665" y="6569152"/>
              <a:ext cx="41275" cy="22225"/>
            </a:xfrm>
            <a:custGeom>
              <a:avLst/>
              <a:gdLst/>
              <a:ahLst/>
              <a:cxnLst/>
              <a:rect l="l" t="t" r="r" b="b"/>
              <a:pathLst>
                <a:path w="41275" h="22225">
                  <a:moveTo>
                    <a:pt x="39154" y="0"/>
                  </a:moveTo>
                  <a:lnTo>
                    <a:pt x="1663" y="15824"/>
                  </a:lnTo>
                  <a:lnTo>
                    <a:pt x="0" y="19354"/>
                  </a:lnTo>
                  <a:lnTo>
                    <a:pt x="4787" y="21653"/>
                  </a:lnTo>
                  <a:lnTo>
                    <a:pt x="24358" y="20612"/>
                  </a:lnTo>
                  <a:lnTo>
                    <a:pt x="35747" y="20612"/>
                  </a:lnTo>
                  <a:lnTo>
                    <a:pt x="38328" y="12699"/>
                  </a:lnTo>
                  <a:lnTo>
                    <a:pt x="41033" y="8534"/>
                  </a:lnTo>
                  <a:lnTo>
                    <a:pt x="39154" y="0"/>
                  </a:lnTo>
                  <a:close/>
                </a:path>
                <a:path w="41275" h="22225">
                  <a:moveTo>
                    <a:pt x="35747" y="20612"/>
                  </a:moveTo>
                  <a:lnTo>
                    <a:pt x="24358" y="20612"/>
                  </a:lnTo>
                  <a:lnTo>
                    <a:pt x="35610" y="21031"/>
                  </a:lnTo>
                  <a:lnTo>
                    <a:pt x="35747" y="20612"/>
                  </a:lnTo>
                  <a:close/>
                </a:path>
              </a:pathLst>
            </a:custGeom>
            <a:solidFill>
              <a:srgbClr val="6C6D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440586" y="653749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4165" y="0"/>
                  </a:moveTo>
                  <a:lnTo>
                    <a:pt x="0" y="5410"/>
                  </a:lnTo>
                  <a:lnTo>
                    <a:pt x="1041" y="10414"/>
                  </a:lnTo>
                  <a:lnTo>
                    <a:pt x="6464" y="11455"/>
                  </a:lnTo>
                  <a:lnTo>
                    <a:pt x="10833" y="7696"/>
                  </a:lnTo>
                  <a:lnTo>
                    <a:pt x="10629" y="2489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441075" y="653724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336" y="495"/>
                  </a:moveTo>
                  <a:lnTo>
                    <a:pt x="1943" y="254"/>
                  </a:lnTo>
                  <a:lnTo>
                    <a:pt x="1549" y="0"/>
                  </a:lnTo>
                  <a:lnTo>
                    <a:pt x="889" y="355"/>
                  </a:lnTo>
                  <a:lnTo>
                    <a:pt x="457" y="1041"/>
                  </a:lnTo>
                  <a:lnTo>
                    <a:pt x="25" y="1739"/>
                  </a:lnTo>
                  <a:lnTo>
                    <a:pt x="0" y="2489"/>
                  </a:lnTo>
                  <a:lnTo>
                    <a:pt x="393" y="2717"/>
                  </a:lnTo>
                  <a:lnTo>
                    <a:pt x="774" y="2971"/>
                  </a:lnTo>
                  <a:lnTo>
                    <a:pt x="1447" y="2616"/>
                  </a:lnTo>
                  <a:lnTo>
                    <a:pt x="1866" y="1930"/>
                  </a:lnTo>
                  <a:lnTo>
                    <a:pt x="2311" y="1257"/>
                  </a:lnTo>
                  <a:lnTo>
                    <a:pt x="2336" y="495"/>
                  </a:lnTo>
                  <a:close/>
                </a:path>
                <a:path w="6350" h="6350">
                  <a:moveTo>
                    <a:pt x="4457" y="1244"/>
                  </a:moveTo>
                  <a:lnTo>
                    <a:pt x="1524" y="4305"/>
                  </a:lnTo>
                  <a:lnTo>
                    <a:pt x="1917" y="4559"/>
                  </a:lnTo>
                  <a:lnTo>
                    <a:pt x="2311" y="4800"/>
                  </a:lnTo>
                  <a:lnTo>
                    <a:pt x="3111" y="4178"/>
                  </a:lnTo>
                  <a:lnTo>
                    <a:pt x="4279" y="2235"/>
                  </a:lnTo>
                  <a:lnTo>
                    <a:pt x="4457" y="1244"/>
                  </a:lnTo>
                  <a:close/>
                </a:path>
                <a:path w="6350" h="6350">
                  <a:moveTo>
                    <a:pt x="6324" y="3136"/>
                  </a:moveTo>
                  <a:lnTo>
                    <a:pt x="5969" y="2844"/>
                  </a:lnTo>
                  <a:lnTo>
                    <a:pt x="5613" y="2578"/>
                  </a:lnTo>
                  <a:lnTo>
                    <a:pt x="4737" y="3048"/>
                  </a:lnTo>
                  <a:lnTo>
                    <a:pt x="4000" y="3911"/>
                  </a:lnTo>
                  <a:lnTo>
                    <a:pt x="3289" y="4800"/>
                  </a:lnTo>
                  <a:lnTo>
                    <a:pt x="2984" y="5753"/>
                  </a:lnTo>
                  <a:lnTo>
                    <a:pt x="3340" y="6057"/>
                  </a:lnTo>
                  <a:lnTo>
                    <a:pt x="3683" y="6337"/>
                  </a:lnTo>
                  <a:lnTo>
                    <a:pt x="4572" y="5854"/>
                  </a:lnTo>
                  <a:lnTo>
                    <a:pt x="5295" y="4991"/>
                  </a:lnTo>
                  <a:lnTo>
                    <a:pt x="6019" y="4102"/>
                  </a:lnTo>
                  <a:lnTo>
                    <a:pt x="6324" y="3136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441221" y="65677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4165" y="0"/>
                  </a:moveTo>
                  <a:lnTo>
                    <a:pt x="0" y="5397"/>
                  </a:lnTo>
                  <a:lnTo>
                    <a:pt x="1041" y="10388"/>
                  </a:lnTo>
                  <a:lnTo>
                    <a:pt x="6438" y="11430"/>
                  </a:lnTo>
                  <a:lnTo>
                    <a:pt x="10820" y="7683"/>
                  </a:lnTo>
                  <a:lnTo>
                    <a:pt x="10617" y="2489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441710" y="656747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324" y="482"/>
                  </a:moveTo>
                  <a:lnTo>
                    <a:pt x="1930" y="254"/>
                  </a:lnTo>
                  <a:lnTo>
                    <a:pt x="1549" y="0"/>
                  </a:lnTo>
                  <a:lnTo>
                    <a:pt x="889" y="355"/>
                  </a:lnTo>
                  <a:lnTo>
                    <a:pt x="457" y="1041"/>
                  </a:lnTo>
                  <a:lnTo>
                    <a:pt x="25" y="1714"/>
                  </a:lnTo>
                  <a:lnTo>
                    <a:pt x="0" y="2476"/>
                  </a:lnTo>
                  <a:lnTo>
                    <a:pt x="381" y="2717"/>
                  </a:lnTo>
                  <a:lnTo>
                    <a:pt x="774" y="2959"/>
                  </a:lnTo>
                  <a:lnTo>
                    <a:pt x="1435" y="2603"/>
                  </a:lnTo>
                  <a:lnTo>
                    <a:pt x="2298" y="1231"/>
                  </a:lnTo>
                  <a:lnTo>
                    <a:pt x="2324" y="482"/>
                  </a:lnTo>
                  <a:close/>
                </a:path>
                <a:path w="6350" h="6350">
                  <a:moveTo>
                    <a:pt x="4432" y="1219"/>
                  </a:moveTo>
                  <a:lnTo>
                    <a:pt x="4038" y="977"/>
                  </a:lnTo>
                  <a:lnTo>
                    <a:pt x="3644" y="749"/>
                  </a:lnTo>
                  <a:lnTo>
                    <a:pt x="2857" y="1346"/>
                  </a:lnTo>
                  <a:lnTo>
                    <a:pt x="2247" y="2336"/>
                  </a:lnTo>
                  <a:lnTo>
                    <a:pt x="1676" y="3302"/>
                  </a:lnTo>
                  <a:lnTo>
                    <a:pt x="1524" y="4292"/>
                  </a:lnTo>
                  <a:lnTo>
                    <a:pt x="1905" y="4521"/>
                  </a:lnTo>
                  <a:lnTo>
                    <a:pt x="2298" y="4775"/>
                  </a:lnTo>
                  <a:lnTo>
                    <a:pt x="3111" y="4165"/>
                  </a:lnTo>
                  <a:lnTo>
                    <a:pt x="4279" y="2209"/>
                  </a:lnTo>
                  <a:lnTo>
                    <a:pt x="4432" y="1219"/>
                  </a:lnTo>
                  <a:close/>
                </a:path>
                <a:path w="6350" h="6350">
                  <a:moveTo>
                    <a:pt x="6311" y="3124"/>
                  </a:moveTo>
                  <a:lnTo>
                    <a:pt x="5943" y="2832"/>
                  </a:lnTo>
                  <a:lnTo>
                    <a:pt x="5600" y="2540"/>
                  </a:lnTo>
                  <a:lnTo>
                    <a:pt x="4737" y="3022"/>
                  </a:lnTo>
                  <a:lnTo>
                    <a:pt x="3987" y="3886"/>
                  </a:lnTo>
                  <a:lnTo>
                    <a:pt x="3276" y="4775"/>
                  </a:lnTo>
                  <a:lnTo>
                    <a:pt x="2971" y="5715"/>
                  </a:lnTo>
                  <a:lnTo>
                    <a:pt x="3314" y="6032"/>
                  </a:lnTo>
                  <a:lnTo>
                    <a:pt x="3670" y="6311"/>
                  </a:lnTo>
                  <a:lnTo>
                    <a:pt x="4559" y="5842"/>
                  </a:lnTo>
                  <a:lnTo>
                    <a:pt x="6007" y="4089"/>
                  </a:lnTo>
                  <a:lnTo>
                    <a:pt x="6311" y="3124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468069" y="655519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4165" y="0"/>
                  </a:moveTo>
                  <a:lnTo>
                    <a:pt x="0" y="5410"/>
                  </a:lnTo>
                  <a:lnTo>
                    <a:pt x="1041" y="10426"/>
                  </a:lnTo>
                  <a:lnTo>
                    <a:pt x="6464" y="11468"/>
                  </a:lnTo>
                  <a:lnTo>
                    <a:pt x="10833" y="7708"/>
                  </a:lnTo>
                  <a:lnTo>
                    <a:pt x="10629" y="2501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468571" y="655497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336" y="495"/>
                  </a:moveTo>
                  <a:lnTo>
                    <a:pt x="1943" y="241"/>
                  </a:lnTo>
                  <a:lnTo>
                    <a:pt x="1549" y="0"/>
                  </a:lnTo>
                  <a:lnTo>
                    <a:pt x="876" y="342"/>
                  </a:lnTo>
                  <a:lnTo>
                    <a:pt x="444" y="1041"/>
                  </a:lnTo>
                  <a:lnTo>
                    <a:pt x="38" y="1714"/>
                  </a:lnTo>
                  <a:lnTo>
                    <a:pt x="0" y="2463"/>
                  </a:lnTo>
                  <a:lnTo>
                    <a:pt x="381" y="2717"/>
                  </a:lnTo>
                  <a:lnTo>
                    <a:pt x="787" y="2959"/>
                  </a:lnTo>
                  <a:lnTo>
                    <a:pt x="1435" y="2603"/>
                  </a:lnTo>
                  <a:lnTo>
                    <a:pt x="1866" y="1917"/>
                  </a:lnTo>
                  <a:lnTo>
                    <a:pt x="2311" y="1244"/>
                  </a:lnTo>
                  <a:lnTo>
                    <a:pt x="2336" y="495"/>
                  </a:lnTo>
                  <a:close/>
                </a:path>
                <a:path w="6350" h="6350">
                  <a:moveTo>
                    <a:pt x="4445" y="1231"/>
                  </a:moveTo>
                  <a:lnTo>
                    <a:pt x="4051" y="977"/>
                  </a:lnTo>
                  <a:lnTo>
                    <a:pt x="3657" y="736"/>
                  </a:lnTo>
                  <a:lnTo>
                    <a:pt x="2857" y="1358"/>
                  </a:lnTo>
                  <a:lnTo>
                    <a:pt x="2260" y="2324"/>
                  </a:lnTo>
                  <a:lnTo>
                    <a:pt x="1676" y="3314"/>
                  </a:lnTo>
                  <a:lnTo>
                    <a:pt x="1524" y="4292"/>
                  </a:lnTo>
                  <a:lnTo>
                    <a:pt x="2311" y="4775"/>
                  </a:lnTo>
                  <a:lnTo>
                    <a:pt x="3111" y="4165"/>
                  </a:lnTo>
                  <a:lnTo>
                    <a:pt x="3695" y="3187"/>
                  </a:lnTo>
                  <a:lnTo>
                    <a:pt x="4292" y="2209"/>
                  </a:lnTo>
                  <a:lnTo>
                    <a:pt x="4445" y="1231"/>
                  </a:lnTo>
                  <a:close/>
                </a:path>
                <a:path w="6350" h="6350">
                  <a:moveTo>
                    <a:pt x="6324" y="3124"/>
                  </a:moveTo>
                  <a:lnTo>
                    <a:pt x="5981" y="2832"/>
                  </a:lnTo>
                  <a:lnTo>
                    <a:pt x="5600" y="2540"/>
                  </a:lnTo>
                  <a:lnTo>
                    <a:pt x="4737" y="3022"/>
                  </a:lnTo>
                  <a:lnTo>
                    <a:pt x="4000" y="3898"/>
                  </a:lnTo>
                  <a:lnTo>
                    <a:pt x="3276" y="4775"/>
                  </a:lnTo>
                  <a:lnTo>
                    <a:pt x="2984" y="5715"/>
                  </a:lnTo>
                  <a:lnTo>
                    <a:pt x="3683" y="6311"/>
                  </a:lnTo>
                  <a:lnTo>
                    <a:pt x="4559" y="5842"/>
                  </a:lnTo>
                  <a:lnTo>
                    <a:pt x="5283" y="4953"/>
                  </a:lnTo>
                  <a:lnTo>
                    <a:pt x="6007" y="4076"/>
                  </a:lnTo>
                  <a:lnTo>
                    <a:pt x="6324" y="3124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467866" y="652479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4165" y="0"/>
                  </a:moveTo>
                  <a:lnTo>
                    <a:pt x="0" y="5422"/>
                  </a:lnTo>
                  <a:lnTo>
                    <a:pt x="1041" y="10414"/>
                  </a:lnTo>
                  <a:lnTo>
                    <a:pt x="6451" y="11455"/>
                  </a:lnTo>
                  <a:lnTo>
                    <a:pt x="10833" y="7708"/>
                  </a:lnTo>
                  <a:lnTo>
                    <a:pt x="10617" y="2501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4343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468355" y="652456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2336" y="495"/>
                  </a:moveTo>
                  <a:lnTo>
                    <a:pt x="1562" y="0"/>
                  </a:lnTo>
                  <a:lnTo>
                    <a:pt x="901" y="368"/>
                  </a:lnTo>
                  <a:lnTo>
                    <a:pt x="469" y="1041"/>
                  </a:lnTo>
                  <a:lnTo>
                    <a:pt x="38" y="1727"/>
                  </a:lnTo>
                  <a:lnTo>
                    <a:pt x="0" y="2476"/>
                  </a:lnTo>
                  <a:lnTo>
                    <a:pt x="393" y="2717"/>
                  </a:lnTo>
                  <a:lnTo>
                    <a:pt x="800" y="2984"/>
                  </a:lnTo>
                  <a:lnTo>
                    <a:pt x="1447" y="2603"/>
                  </a:lnTo>
                  <a:lnTo>
                    <a:pt x="1879" y="1943"/>
                  </a:lnTo>
                  <a:lnTo>
                    <a:pt x="2311" y="1244"/>
                  </a:lnTo>
                  <a:lnTo>
                    <a:pt x="2336" y="495"/>
                  </a:lnTo>
                  <a:close/>
                </a:path>
                <a:path w="6350" h="6350">
                  <a:moveTo>
                    <a:pt x="4457" y="1244"/>
                  </a:moveTo>
                  <a:lnTo>
                    <a:pt x="4064" y="977"/>
                  </a:lnTo>
                  <a:lnTo>
                    <a:pt x="3670" y="762"/>
                  </a:lnTo>
                  <a:lnTo>
                    <a:pt x="2870" y="1358"/>
                  </a:lnTo>
                  <a:lnTo>
                    <a:pt x="2260" y="2336"/>
                  </a:lnTo>
                  <a:lnTo>
                    <a:pt x="1676" y="3302"/>
                  </a:lnTo>
                  <a:lnTo>
                    <a:pt x="1524" y="4292"/>
                  </a:lnTo>
                  <a:lnTo>
                    <a:pt x="2311" y="4775"/>
                  </a:lnTo>
                  <a:lnTo>
                    <a:pt x="3111" y="4178"/>
                  </a:lnTo>
                  <a:lnTo>
                    <a:pt x="3695" y="3187"/>
                  </a:lnTo>
                  <a:lnTo>
                    <a:pt x="4292" y="2209"/>
                  </a:lnTo>
                  <a:lnTo>
                    <a:pt x="4457" y="1244"/>
                  </a:lnTo>
                  <a:close/>
                </a:path>
                <a:path w="6350" h="6350">
                  <a:moveTo>
                    <a:pt x="6324" y="3124"/>
                  </a:moveTo>
                  <a:lnTo>
                    <a:pt x="5613" y="2552"/>
                  </a:lnTo>
                  <a:lnTo>
                    <a:pt x="4737" y="3022"/>
                  </a:lnTo>
                  <a:lnTo>
                    <a:pt x="4025" y="3911"/>
                  </a:lnTo>
                  <a:lnTo>
                    <a:pt x="3276" y="4775"/>
                  </a:lnTo>
                  <a:lnTo>
                    <a:pt x="2997" y="5740"/>
                  </a:lnTo>
                  <a:lnTo>
                    <a:pt x="3340" y="6032"/>
                  </a:lnTo>
                  <a:lnTo>
                    <a:pt x="3683" y="6311"/>
                  </a:lnTo>
                  <a:lnTo>
                    <a:pt x="4572" y="5842"/>
                  </a:lnTo>
                  <a:lnTo>
                    <a:pt x="6019" y="4089"/>
                  </a:lnTo>
                  <a:lnTo>
                    <a:pt x="6324" y="3124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459763" y="5588581"/>
              <a:ext cx="21590" cy="993140"/>
            </a:xfrm>
            <a:custGeom>
              <a:avLst/>
              <a:gdLst/>
              <a:ahLst/>
              <a:cxnLst/>
              <a:rect l="l" t="t" r="r" b="b"/>
              <a:pathLst>
                <a:path w="21589" h="993140">
                  <a:moveTo>
                    <a:pt x="19354" y="0"/>
                  </a:moveTo>
                  <a:lnTo>
                    <a:pt x="11023" y="1041"/>
                  </a:lnTo>
                  <a:lnTo>
                    <a:pt x="8102" y="4165"/>
                  </a:lnTo>
                  <a:lnTo>
                    <a:pt x="7061" y="64985"/>
                  </a:lnTo>
                  <a:lnTo>
                    <a:pt x="7061" y="79971"/>
                  </a:lnTo>
                  <a:lnTo>
                    <a:pt x="9347" y="86220"/>
                  </a:lnTo>
                  <a:lnTo>
                    <a:pt x="11226" y="139953"/>
                  </a:lnTo>
                  <a:lnTo>
                    <a:pt x="10807" y="148297"/>
                  </a:lnTo>
                  <a:lnTo>
                    <a:pt x="8102" y="151841"/>
                  </a:lnTo>
                  <a:lnTo>
                    <a:pt x="4140" y="154965"/>
                  </a:lnTo>
                  <a:lnTo>
                    <a:pt x="4140" y="160781"/>
                  </a:lnTo>
                  <a:lnTo>
                    <a:pt x="3732" y="317207"/>
                  </a:lnTo>
                  <a:lnTo>
                    <a:pt x="2476" y="496531"/>
                  </a:lnTo>
                  <a:lnTo>
                    <a:pt x="1650" y="706678"/>
                  </a:lnTo>
                  <a:lnTo>
                    <a:pt x="1219" y="914120"/>
                  </a:lnTo>
                  <a:lnTo>
                    <a:pt x="0" y="990765"/>
                  </a:lnTo>
                  <a:lnTo>
                    <a:pt x="8724" y="993051"/>
                  </a:lnTo>
                  <a:lnTo>
                    <a:pt x="10388" y="988059"/>
                  </a:lnTo>
                  <a:lnTo>
                    <a:pt x="10185" y="851217"/>
                  </a:lnTo>
                  <a:lnTo>
                    <a:pt x="11649" y="316991"/>
                  </a:lnTo>
                  <a:lnTo>
                    <a:pt x="12687" y="244919"/>
                  </a:lnTo>
                  <a:lnTo>
                    <a:pt x="13106" y="159956"/>
                  </a:lnTo>
                  <a:lnTo>
                    <a:pt x="12268" y="157454"/>
                  </a:lnTo>
                  <a:lnTo>
                    <a:pt x="14147" y="155168"/>
                  </a:lnTo>
                  <a:lnTo>
                    <a:pt x="20802" y="144538"/>
                  </a:lnTo>
                  <a:lnTo>
                    <a:pt x="20802" y="138912"/>
                  </a:lnTo>
                  <a:lnTo>
                    <a:pt x="19977" y="85597"/>
                  </a:lnTo>
                  <a:lnTo>
                    <a:pt x="21234" y="83515"/>
                  </a:lnTo>
                  <a:lnTo>
                    <a:pt x="20612" y="16865"/>
                  </a:lnTo>
                  <a:lnTo>
                    <a:pt x="20180" y="1866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1" name="object 41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26210" y="5558800"/>
              <a:ext cx="77050" cy="420716"/>
            </a:xfrm>
            <a:prstGeom prst="rect">
              <a:avLst/>
            </a:prstGeom>
          </p:spPr>
        </p:pic>
        <p:sp>
          <p:nvSpPr>
            <p:cNvPr id="412" name="object 412"/>
            <p:cNvSpPr/>
            <p:nvPr/>
          </p:nvSpPr>
          <p:spPr>
            <a:xfrm>
              <a:off x="4455382" y="6575388"/>
              <a:ext cx="18415" cy="13335"/>
            </a:xfrm>
            <a:custGeom>
              <a:avLst/>
              <a:gdLst/>
              <a:ahLst/>
              <a:cxnLst/>
              <a:rect l="l" t="t" r="r" b="b"/>
              <a:pathLst>
                <a:path w="18414" h="13334">
                  <a:moveTo>
                    <a:pt x="3124" y="2082"/>
                  </a:moveTo>
                  <a:lnTo>
                    <a:pt x="0" y="4787"/>
                  </a:lnTo>
                  <a:lnTo>
                    <a:pt x="1460" y="8127"/>
                  </a:lnTo>
                  <a:lnTo>
                    <a:pt x="7899" y="12915"/>
                  </a:lnTo>
                  <a:lnTo>
                    <a:pt x="14985" y="8750"/>
                  </a:lnTo>
                  <a:lnTo>
                    <a:pt x="17691" y="7289"/>
                  </a:lnTo>
                  <a:lnTo>
                    <a:pt x="17783" y="5206"/>
                  </a:lnTo>
                  <a:lnTo>
                    <a:pt x="3124" y="5206"/>
                  </a:lnTo>
                  <a:lnTo>
                    <a:pt x="3124" y="2082"/>
                  </a:lnTo>
                  <a:close/>
                </a:path>
                <a:path w="18414" h="13334">
                  <a:moveTo>
                    <a:pt x="14363" y="0"/>
                  </a:moveTo>
                  <a:lnTo>
                    <a:pt x="12484" y="4381"/>
                  </a:lnTo>
                  <a:lnTo>
                    <a:pt x="9563" y="4381"/>
                  </a:lnTo>
                  <a:lnTo>
                    <a:pt x="3124" y="5206"/>
                  </a:lnTo>
                  <a:lnTo>
                    <a:pt x="17783" y="5206"/>
                  </a:lnTo>
                  <a:lnTo>
                    <a:pt x="17894" y="2705"/>
                  </a:lnTo>
                  <a:lnTo>
                    <a:pt x="16446" y="406"/>
                  </a:lnTo>
                  <a:lnTo>
                    <a:pt x="143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495793" y="6432729"/>
              <a:ext cx="43180" cy="182880"/>
            </a:xfrm>
            <a:custGeom>
              <a:avLst/>
              <a:gdLst/>
              <a:ahLst/>
              <a:cxnLst/>
              <a:rect l="l" t="t" r="r" b="b"/>
              <a:pathLst>
                <a:path w="43179" h="182879">
                  <a:moveTo>
                    <a:pt x="27001" y="170154"/>
                  </a:moveTo>
                  <a:lnTo>
                    <a:pt x="8305" y="170154"/>
                  </a:lnTo>
                  <a:lnTo>
                    <a:pt x="9766" y="182448"/>
                  </a:lnTo>
                  <a:lnTo>
                    <a:pt x="24764" y="178066"/>
                  </a:lnTo>
                  <a:lnTo>
                    <a:pt x="26654" y="178066"/>
                  </a:lnTo>
                  <a:lnTo>
                    <a:pt x="27001" y="170154"/>
                  </a:lnTo>
                  <a:close/>
                </a:path>
                <a:path w="43179" h="182879">
                  <a:moveTo>
                    <a:pt x="26654" y="178066"/>
                  </a:moveTo>
                  <a:lnTo>
                    <a:pt x="24764" y="178066"/>
                  </a:lnTo>
                  <a:lnTo>
                    <a:pt x="26644" y="178282"/>
                  </a:lnTo>
                  <a:lnTo>
                    <a:pt x="26654" y="178066"/>
                  </a:lnTo>
                  <a:close/>
                </a:path>
                <a:path w="43179" h="182879">
                  <a:moveTo>
                    <a:pt x="42543" y="115176"/>
                  </a:moveTo>
                  <a:lnTo>
                    <a:pt x="7061" y="115176"/>
                  </a:lnTo>
                  <a:lnTo>
                    <a:pt x="7467" y="157657"/>
                  </a:lnTo>
                  <a:lnTo>
                    <a:pt x="2476" y="159956"/>
                  </a:lnTo>
                  <a:lnTo>
                    <a:pt x="5384" y="170370"/>
                  </a:lnTo>
                  <a:lnTo>
                    <a:pt x="8305" y="170154"/>
                  </a:lnTo>
                  <a:lnTo>
                    <a:pt x="27001" y="170154"/>
                  </a:lnTo>
                  <a:lnTo>
                    <a:pt x="27266" y="164122"/>
                  </a:lnTo>
                  <a:lnTo>
                    <a:pt x="34772" y="160782"/>
                  </a:lnTo>
                  <a:lnTo>
                    <a:pt x="43086" y="160782"/>
                  </a:lnTo>
                  <a:lnTo>
                    <a:pt x="42543" y="115176"/>
                  </a:lnTo>
                  <a:close/>
                </a:path>
                <a:path w="43179" h="182879">
                  <a:moveTo>
                    <a:pt x="43086" y="160782"/>
                  </a:moveTo>
                  <a:lnTo>
                    <a:pt x="34772" y="160782"/>
                  </a:lnTo>
                  <a:lnTo>
                    <a:pt x="41008" y="165366"/>
                  </a:lnTo>
                  <a:lnTo>
                    <a:pt x="43091" y="161201"/>
                  </a:lnTo>
                  <a:lnTo>
                    <a:pt x="43086" y="160782"/>
                  </a:lnTo>
                  <a:close/>
                </a:path>
                <a:path w="43179" h="182879">
                  <a:moveTo>
                    <a:pt x="18516" y="0"/>
                  </a:moveTo>
                  <a:lnTo>
                    <a:pt x="1638" y="9588"/>
                  </a:lnTo>
                  <a:lnTo>
                    <a:pt x="0" y="12077"/>
                  </a:lnTo>
                  <a:lnTo>
                    <a:pt x="4978" y="12077"/>
                  </a:lnTo>
                  <a:lnTo>
                    <a:pt x="5181" y="49974"/>
                  </a:lnTo>
                  <a:lnTo>
                    <a:pt x="1435" y="51231"/>
                  </a:lnTo>
                  <a:lnTo>
                    <a:pt x="3098" y="65201"/>
                  </a:lnTo>
                  <a:lnTo>
                    <a:pt x="6426" y="65201"/>
                  </a:lnTo>
                  <a:lnTo>
                    <a:pt x="6426" y="100190"/>
                  </a:lnTo>
                  <a:lnTo>
                    <a:pt x="2679" y="104559"/>
                  </a:lnTo>
                  <a:lnTo>
                    <a:pt x="3936" y="115798"/>
                  </a:lnTo>
                  <a:lnTo>
                    <a:pt x="7061" y="115176"/>
                  </a:lnTo>
                  <a:lnTo>
                    <a:pt x="42543" y="115176"/>
                  </a:lnTo>
                  <a:lnTo>
                    <a:pt x="41638" y="39154"/>
                  </a:lnTo>
                  <a:lnTo>
                    <a:pt x="24142" y="39154"/>
                  </a:lnTo>
                  <a:lnTo>
                    <a:pt x="23657" y="32499"/>
                  </a:lnTo>
                  <a:lnTo>
                    <a:pt x="19761" y="32499"/>
                  </a:lnTo>
                  <a:lnTo>
                    <a:pt x="19761" y="23964"/>
                  </a:lnTo>
                  <a:lnTo>
                    <a:pt x="23723" y="21882"/>
                  </a:lnTo>
                  <a:lnTo>
                    <a:pt x="22682" y="1244"/>
                  </a:lnTo>
                  <a:lnTo>
                    <a:pt x="18516" y="0"/>
                  </a:lnTo>
                  <a:close/>
                </a:path>
                <a:path w="43179" h="182879">
                  <a:moveTo>
                    <a:pt x="33515" y="34569"/>
                  </a:moveTo>
                  <a:lnTo>
                    <a:pt x="24142" y="39154"/>
                  </a:lnTo>
                  <a:lnTo>
                    <a:pt x="41638" y="39154"/>
                  </a:lnTo>
                  <a:lnTo>
                    <a:pt x="41630" y="38519"/>
                  </a:lnTo>
                  <a:lnTo>
                    <a:pt x="33515" y="34569"/>
                  </a:lnTo>
                  <a:close/>
                </a:path>
                <a:path w="43179" h="182879">
                  <a:moveTo>
                    <a:pt x="23520" y="30619"/>
                  </a:moveTo>
                  <a:lnTo>
                    <a:pt x="19761" y="32499"/>
                  </a:lnTo>
                  <a:lnTo>
                    <a:pt x="23657" y="32499"/>
                  </a:lnTo>
                  <a:lnTo>
                    <a:pt x="23520" y="30619"/>
                  </a:lnTo>
                  <a:close/>
                </a:path>
              </a:pathLst>
            </a:custGeom>
            <a:solidFill>
              <a:srgbClr val="616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529099" y="6469176"/>
              <a:ext cx="10160" cy="128270"/>
            </a:xfrm>
            <a:custGeom>
              <a:avLst/>
              <a:gdLst/>
              <a:ahLst/>
              <a:cxnLst/>
              <a:rect l="l" t="t" r="r" b="b"/>
              <a:pathLst>
                <a:path w="10160" h="128270">
                  <a:moveTo>
                    <a:pt x="9766" y="123190"/>
                  </a:moveTo>
                  <a:lnTo>
                    <a:pt x="8610" y="123190"/>
                  </a:lnTo>
                  <a:lnTo>
                    <a:pt x="8610" y="2540"/>
                  </a:lnTo>
                  <a:lnTo>
                    <a:pt x="3492" y="2540"/>
                  </a:lnTo>
                  <a:lnTo>
                    <a:pt x="3492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215" y="2540"/>
                  </a:lnTo>
                  <a:lnTo>
                    <a:pt x="215" y="123190"/>
                  </a:lnTo>
                  <a:lnTo>
                    <a:pt x="876" y="123190"/>
                  </a:lnTo>
                  <a:lnTo>
                    <a:pt x="876" y="124460"/>
                  </a:lnTo>
                  <a:lnTo>
                    <a:pt x="4965" y="124460"/>
                  </a:lnTo>
                  <a:lnTo>
                    <a:pt x="4965" y="128270"/>
                  </a:lnTo>
                  <a:lnTo>
                    <a:pt x="8483" y="128270"/>
                  </a:lnTo>
                  <a:lnTo>
                    <a:pt x="8483" y="124460"/>
                  </a:lnTo>
                  <a:lnTo>
                    <a:pt x="9766" y="124460"/>
                  </a:lnTo>
                  <a:lnTo>
                    <a:pt x="9766" y="12319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515548" y="6267792"/>
              <a:ext cx="468630" cy="203200"/>
            </a:xfrm>
            <a:custGeom>
              <a:avLst/>
              <a:gdLst/>
              <a:ahLst/>
              <a:cxnLst/>
              <a:rect l="l" t="t" r="r" b="b"/>
              <a:pathLst>
                <a:path w="468629" h="203200">
                  <a:moveTo>
                    <a:pt x="3962" y="186829"/>
                  </a:moveTo>
                  <a:lnTo>
                    <a:pt x="0" y="188912"/>
                  </a:lnTo>
                  <a:lnTo>
                    <a:pt x="0" y="197446"/>
                  </a:lnTo>
                  <a:lnTo>
                    <a:pt x="3759" y="195567"/>
                  </a:lnTo>
                  <a:lnTo>
                    <a:pt x="2298" y="193078"/>
                  </a:lnTo>
                  <a:lnTo>
                    <a:pt x="3962" y="191198"/>
                  </a:lnTo>
                  <a:lnTo>
                    <a:pt x="3962" y="186829"/>
                  </a:lnTo>
                  <a:close/>
                </a:path>
                <a:path w="468629" h="203200">
                  <a:moveTo>
                    <a:pt x="460933" y="19151"/>
                  </a:moveTo>
                  <a:lnTo>
                    <a:pt x="4800" y="201383"/>
                  </a:lnTo>
                  <a:lnTo>
                    <a:pt x="4597" y="203060"/>
                  </a:lnTo>
                  <a:lnTo>
                    <a:pt x="460933" y="20408"/>
                  </a:lnTo>
                  <a:lnTo>
                    <a:pt x="460933" y="19151"/>
                  </a:lnTo>
                  <a:close/>
                </a:path>
                <a:path w="468629" h="203200">
                  <a:moveTo>
                    <a:pt x="468020" y="11455"/>
                  </a:moveTo>
                  <a:lnTo>
                    <a:pt x="467385" y="5613"/>
                  </a:lnTo>
                  <a:lnTo>
                    <a:pt x="465302" y="4787"/>
                  </a:lnTo>
                  <a:lnTo>
                    <a:pt x="464680" y="0"/>
                  </a:lnTo>
                  <a:lnTo>
                    <a:pt x="4381" y="180149"/>
                  </a:lnTo>
                  <a:lnTo>
                    <a:pt x="4800" y="186194"/>
                  </a:lnTo>
                  <a:lnTo>
                    <a:pt x="10845" y="183908"/>
                  </a:lnTo>
                  <a:lnTo>
                    <a:pt x="14376" y="184531"/>
                  </a:lnTo>
                  <a:lnTo>
                    <a:pt x="177050" y="119748"/>
                  </a:lnTo>
                  <a:lnTo>
                    <a:pt x="462178" y="6654"/>
                  </a:lnTo>
                  <a:lnTo>
                    <a:pt x="462813" y="20002"/>
                  </a:lnTo>
                  <a:lnTo>
                    <a:pt x="465505" y="19583"/>
                  </a:lnTo>
                  <a:lnTo>
                    <a:pt x="465721" y="12712"/>
                  </a:lnTo>
                  <a:lnTo>
                    <a:pt x="468020" y="114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975447" y="6249099"/>
              <a:ext cx="24765" cy="172720"/>
            </a:xfrm>
            <a:custGeom>
              <a:avLst/>
              <a:gdLst/>
              <a:ahLst/>
              <a:cxnLst/>
              <a:rect l="l" t="t" r="r" b="b"/>
              <a:pathLst>
                <a:path w="24764" h="172720">
                  <a:moveTo>
                    <a:pt x="8305" y="0"/>
                  </a:moveTo>
                  <a:lnTo>
                    <a:pt x="7213" y="6388"/>
                  </a:lnTo>
                  <a:lnTo>
                    <a:pt x="5562" y="8064"/>
                  </a:lnTo>
                  <a:lnTo>
                    <a:pt x="6108" y="23888"/>
                  </a:lnTo>
                  <a:lnTo>
                    <a:pt x="7492" y="24295"/>
                  </a:lnTo>
                  <a:lnTo>
                    <a:pt x="8127" y="30137"/>
                  </a:lnTo>
                  <a:lnTo>
                    <a:pt x="5829" y="31394"/>
                  </a:lnTo>
                  <a:lnTo>
                    <a:pt x="6388" y="38328"/>
                  </a:lnTo>
                  <a:lnTo>
                    <a:pt x="0" y="39420"/>
                  </a:lnTo>
                  <a:lnTo>
                    <a:pt x="279" y="41656"/>
                  </a:lnTo>
                  <a:lnTo>
                    <a:pt x="2781" y="148297"/>
                  </a:lnTo>
                  <a:lnTo>
                    <a:pt x="8877" y="152450"/>
                  </a:lnTo>
                  <a:lnTo>
                    <a:pt x="9728" y="172720"/>
                  </a:lnTo>
                  <a:lnTo>
                    <a:pt x="10553" y="147751"/>
                  </a:lnTo>
                  <a:lnTo>
                    <a:pt x="24422" y="141630"/>
                  </a:lnTo>
                  <a:lnTo>
                    <a:pt x="21945" y="110528"/>
                  </a:lnTo>
                  <a:lnTo>
                    <a:pt x="24142" y="102476"/>
                  </a:lnTo>
                  <a:lnTo>
                    <a:pt x="22491" y="98590"/>
                  </a:lnTo>
                  <a:lnTo>
                    <a:pt x="20815" y="56921"/>
                  </a:lnTo>
                  <a:lnTo>
                    <a:pt x="23317" y="50253"/>
                  </a:lnTo>
                  <a:lnTo>
                    <a:pt x="20815" y="44996"/>
                  </a:lnTo>
                  <a:lnTo>
                    <a:pt x="19182" y="825"/>
                  </a:lnTo>
                  <a:lnTo>
                    <a:pt x="16116" y="825"/>
                  </a:lnTo>
                  <a:lnTo>
                    <a:pt x="8305" y="0"/>
                  </a:lnTo>
                  <a:close/>
                </a:path>
                <a:path w="24764" h="172720">
                  <a:moveTo>
                    <a:pt x="19151" y="0"/>
                  </a:moveTo>
                  <a:lnTo>
                    <a:pt x="16116" y="825"/>
                  </a:lnTo>
                  <a:lnTo>
                    <a:pt x="19182" y="825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3434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975726" y="6290755"/>
              <a:ext cx="9525" cy="132715"/>
            </a:xfrm>
            <a:custGeom>
              <a:avLst/>
              <a:gdLst/>
              <a:ahLst/>
              <a:cxnLst/>
              <a:rect l="l" t="t" r="r" b="b"/>
              <a:pathLst>
                <a:path w="9525" h="132714">
                  <a:moveTo>
                    <a:pt x="0" y="0"/>
                  </a:moveTo>
                  <a:lnTo>
                    <a:pt x="2501" y="106641"/>
                  </a:lnTo>
                  <a:lnTo>
                    <a:pt x="8597" y="110794"/>
                  </a:lnTo>
                  <a:lnTo>
                    <a:pt x="9156" y="132181"/>
                  </a:lnTo>
                  <a:lnTo>
                    <a:pt x="7492" y="2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974888" y="6290489"/>
              <a:ext cx="9525" cy="133985"/>
            </a:xfrm>
            <a:custGeom>
              <a:avLst/>
              <a:gdLst/>
              <a:ahLst/>
              <a:cxnLst/>
              <a:rect l="l" t="t" r="r" b="b"/>
              <a:pathLst>
                <a:path w="9525" h="133985">
                  <a:moveTo>
                    <a:pt x="279" y="0"/>
                  </a:moveTo>
                  <a:lnTo>
                    <a:pt x="0" y="4165"/>
                  </a:lnTo>
                  <a:lnTo>
                    <a:pt x="838" y="129946"/>
                  </a:lnTo>
                  <a:lnTo>
                    <a:pt x="4445" y="133845"/>
                  </a:lnTo>
                  <a:lnTo>
                    <a:pt x="9436" y="131622"/>
                  </a:lnTo>
                  <a:lnTo>
                    <a:pt x="9436" y="111061"/>
                  </a:lnTo>
                  <a:lnTo>
                    <a:pt x="3340" y="106908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940445" y="6271871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6388" y="0"/>
                  </a:moveTo>
                  <a:lnTo>
                    <a:pt x="2501" y="558"/>
                  </a:lnTo>
                  <a:lnTo>
                    <a:pt x="0" y="5283"/>
                  </a:lnTo>
                  <a:lnTo>
                    <a:pt x="1955" y="9715"/>
                  </a:lnTo>
                  <a:lnTo>
                    <a:pt x="8343" y="7772"/>
                  </a:lnTo>
                  <a:lnTo>
                    <a:pt x="9436" y="5283"/>
                  </a:lnTo>
                  <a:lnTo>
                    <a:pt x="6388" y="0"/>
                  </a:lnTo>
                  <a:close/>
                </a:path>
              </a:pathLst>
            </a:custGeom>
            <a:solidFill>
              <a:srgbClr val="424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944052" y="6274093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558" y="0"/>
                  </a:moveTo>
                  <a:lnTo>
                    <a:pt x="0" y="3886"/>
                  </a:lnTo>
                  <a:lnTo>
                    <a:pt x="1663" y="6400"/>
                  </a:lnTo>
                  <a:lnTo>
                    <a:pt x="4737" y="5549"/>
                  </a:lnTo>
                  <a:lnTo>
                    <a:pt x="5003" y="3060"/>
                  </a:lnTo>
                  <a:lnTo>
                    <a:pt x="2781" y="558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941957" y="627414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939" y="0"/>
                  </a:moveTo>
                  <a:lnTo>
                    <a:pt x="520" y="571"/>
                  </a:lnTo>
                  <a:lnTo>
                    <a:pt x="292" y="1397"/>
                  </a:lnTo>
                  <a:lnTo>
                    <a:pt x="25" y="2171"/>
                  </a:lnTo>
                  <a:lnTo>
                    <a:pt x="0" y="2908"/>
                  </a:lnTo>
                  <a:lnTo>
                    <a:pt x="469" y="3060"/>
                  </a:lnTo>
                  <a:lnTo>
                    <a:pt x="876" y="2451"/>
                  </a:lnTo>
                  <a:lnTo>
                    <a:pt x="1117" y="1638"/>
                  </a:lnTo>
                  <a:lnTo>
                    <a:pt x="1384" y="850"/>
                  </a:lnTo>
                  <a:lnTo>
                    <a:pt x="1397" y="139"/>
                  </a:lnTo>
                  <a:lnTo>
                    <a:pt x="1155" y="50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871294" y="6298540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6388" y="0"/>
                  </a:moveTo>
                  <a:lnTo>
                    <a:pt x="2489" y="533"/>
                  </a:lnTo>
                  <a:lnTo>
                    <a:pt x="0" y="5270"/>
                  </a:lnTo>
                  <a:lnTo>
                    <a:pt x="1943" y="9702"/>
                  </a:lnTo>
                  <a:lnTo>
                    <a:pt x="8331" y="7759"/>
                  </a:lnTo>
                  <a:lnTo>
                    <a:pt x="9436" y="5270"/>
                  </a:lnTo>
                  <a:lnTo>
                    <a:pt x="6388" y="0"/>
                  </a:lnTo>
                  <a:close/>
                </a:path>
              </a:pathLst>
            </a:custGeom>
            <a:solidFill>
              <a:srgbClr val="424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874913" y="6300738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546" y="0"/>
                  </a:moveTo>
                  <a:lnTo>
                    <a:pt x="0" y="3911"/>
                  </a:lnTo>
                  <a:lnTo>
                    <a:pt x="1651" y="6400"/>
                  </a:lnTo>
                  <a:lnTo>
                    <a:pt x="4711" y="5562"/>
                  </a:lnTo>
                  <a:lnTo>
                    <a:pt x="4991" y="3073"/>
                  </a:lnTo>
                  <a:lnTo>
                    <a:pt x="2768" y="584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872793" y="6300788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952" y="0"/>
                  </a:moveTo>
                  <a:lnTo>
                    <a:pt x="558" y="596"/>
                  </a:lnTo>
                  <a:lnTo>
                    <a:pt x="292" y="1409"/>
                  </a:lnTo>
                  <a:lnTo>
                    <a:pt x="38" y="2209"/>
                  </a:lnTo>
                  <a:lnTo>
                    <a:pt x="0" y="2920"/>
                  </a:lnTo>
                  <a:lnTo>
                    <a:pt x="266" y="2997"/>
                  </a:lnTo>
                  <a:lnTo>
                    <a:pt x="482" y="3073"/>
                  </a:lnTo>
                  <a:lnTo>
                    <a:pt x="876" y="2476"/>
                  </a:lnTo>
                  <a:lnTo>
                    <a:pt x="1384" y="863"/>
                  </a:lnTo>
                  <a:lnTo>
                    <a:pt x="1409" y="152"/>
                  </a:lnTo>
                  <a:lnTo>
                    <a:pt x="1181" y="63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800771" y="632630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6388" y="0"/>
                  </a:moveTo>
                  <a:lnTo>
                    <a:pt x="2489" y="558"/>
                  </a:lnTo>
                  <a:lnTo>
                    <a:pt x="0" y="5283"/>
                  </a:lnTo>
                  <a:lnTo>
                    <a:pt x="1943" y="9715"/>
                  </a:lnTo>
                  <a:lnTo>
                    <a:pt x="8331" y="7772"/>
                  </a:lnTo>
                  <a:lnTo>
                    <a:pt x="9436" y="5283"/>
                  </a:lnTo>
                  <a:lnTo>
                    <a:pt x="6388" y="0"/>
                  </a:lnTo>
                  <a:close/>
                </a:path>
              </a:pathLst>
            </a:custGeom>
            <a:solidFill>
              <a:srgbClr val="424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804378" y="6328525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558" y="0"/>
                  </a:moveTo>
                  <a:lnTo>
                    <a:pt x="0" y="3886"/>
                  </a:lnTo>
                  <a:lnTo>
                    <a:pt x="1663" y="6400"/>
                  </a:lnTo>
                  <a:lnTo>
                    <a:pt x="4724" y="5549"/>
                  </a:lnTo>
                  <a:lnTo>
                    <a:pt x="5003" y="3060"/>
                  </a:lnTo>
                  <a:lnTo>
                    <a:pt x="2781" y="558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802269" y="632857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939" y="0"/>
                  </a:moveTo>
                  <a:lnTo>
                    <a:pt x="533" y="584"/>
                  </a:lnTo>
                  <a:lnTo>
                    <a:pt x="292" y="1384"/>
                  </a:lnTo>
                  <a:lnTo>
                    <a:pt x="25" y="2197"/>
                  </a:lnTo>
                  <a:lnTo>
                    <a:pt x="0" y="2895"/>
                  </a:lnTo>
                  <a:lnTo>
                    <a:pt x="241" y="2984"/>
                  </a:lnTo>
                  <a:lnTo>
                    <a:pt x="469" y="3047"/>
                  </a:lnTo>
                  <a:lnTo>
                    <a:pt x="876" y="2451"/>
                  </a:lnTo>
                  <a:lnTo>
                    <a:pt x="1117" y="1650"/>
                  </a:lnTo>
                  <a:lnTo>
                    <a:pt x="1384" y="838"/>
                  </a:lnTo>
                  <a:lnTo>
                    <a:pt x="1422" y="126"/>
                  </a:lnTo>
                  <a:lnTo>
                    <a:pt x="1155" y="63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725498" y="6355462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6388" y="0"/>
                  </a:moveTo>
                  <a:lnTo>
                    <a:pt x="2514" y="558"/>
                  </a:lnTo>
                  <a:lnTo>
                    <a:pt x="0" y="5283"/>
                  </a:lnTo>
                  <a:lnTo>
                    <a:pt x="1955" y="9728"/>
                  </a:lnTo>
                  <a:lnTo>
                    <a:pt x="8343" y="7785"/>
                  </a:lnTo>
                  <a:lnTo>
                    <a:pt x="9461" y="5283"/>
                  </a:lnTo>
                  <a:lnTo>
                    <a:pt x="6388" y="0"/>
                  </a:lnTo>
                  <a:close/>
                </a:path>
              </a:pathLst>
            </a:custGeom>
            <a:solidFill>
              <a:srgbClr val="424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729117" y="6357697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558" y="0"/>
                  </a:moveTo>
                  <a:lnTo>
                    <a:pt x="0" y="3873"/>
                  </a:lnTo>
                  <a:lnTo>
                    <a:pt x="1663" y="6388"/>
                  </a:lnTo>
                  <a:lnTo>
                    <a:pt x="4724" y="5549"/>
                  </a:lnTo>
                  <a:lnTo>
                    <a:pt x="5003" y="3048"/>
                  </a:lnTo>
                  <a:lnTo>
                    <a:pt x="2768" y="546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727022" y="6357722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927" y="0"/>
                  </a:moveTo>
                  <a:lnTo>
                    <a:pt x="533" y="584"/>
                  </a:lnTo>
                  <a:lnTo>
                    <a:pt x="266" y="1384"/>
                  </a:lnTo>
                  <a:lnTo>
                    <a:pt x="25" y="2197"/>
                  </a:lnTo>
                  <a:lnTo>
                    <a:pt x="0" y="2920"/>
                  </a:lnTo>
                  <a:lnTo>
                    <a:pt x="228" y="2984"/>
                  </a:lnTo>
                  <a:lnTo>
                    <a:pt x="457" y="3060"/>
                  </a:lnTo>
                  <a:lnTo>
                    <a:pt x="850" y="2463"/>
                  </a:lnTo>
                  <a:lnTo>
                    <a:pt x="1104" y="1650"/>
                  </a:lnTo>
                  <a:lnTo>
                    <a:pt x="1371" y="863"/>
                  </a:lnTo>
                  <a:lnTo>
                    <a:pt x="1384" y="139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647736" y="6386005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6400" y="0"/>
                  </a:moveTo>
                  <a:lnTo>
                    <a:pt x="2514" y="558"/>
                  </a:lnTo>
                  <a:lnTo>
                    <a:pt x="0" y="5283"/>
                  </a:lnTo>
                  <a:lnTo>
                    <a:pt x="1955" y="9728"/>
                  </a:lnTo>
                  <a:lnTo>
                    <a:pt x="8343" y="7772"/>
                  </a:lnTo>
                  <a:lnTo>
                    <a:pt x="9461" y="5283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424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651368" y="6388228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546" y="0"/>
                  </a:moveTo>
                  <a:lnTo>
                    <a:pt x="0" y="3898"/>
                  </a:lnTo>
                  <a:lnTo>
                    <a:pt x="1651" y="6388"/>
                  </a:lnTo>
                  <a:lnTo>
                    <a:pt x="4711" y="5549"/>
                  </a:lnTo>
                  <a:lnTo>
                    <a:pt x="4991" y="3060"/>
                  </a:lnTo>
                  <a:lnTo>
                    <a:pt x="2768" y="558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649260" y="6388279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939" y="0"/>
                  </a:moveTo>
                  <a:lnTo>
                    <a:pt x="533" y="584"/>
                  </a:lnTo>
                  <a:lnTo>
                    <a:pt x="279" y="1384"/>
                  </a:lnTo>
                  <a:lnTo>
                    <a:pt x="25" y="2197"/>
                  </a:lnTo>
                  <a:lnTo>
                    <a:pt x="0" y="2908"/>
                  </a:lnTo>
                  <a:lnTo>
                    <a:pt x="241" y="2984"/>
                  </a:lnTo>
                  <a:lnTo>
                    <a:pt x="482" y="3047"/>
                  </a:lnTo>
                  <a:lnTo>
                    <a:pt x="863" y="2451"/>
                  </a:lnTo>
                  <a:lnTo>
                    <a:pt x="1104" y="1650"/>
                  </a:lnTo>
                  <a:lnTo>
                    <a:pt x="1371" y="850"/>
                  </a:lnTo>
                  <a:lnTo>
                    <a:pt x="1409" y="139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564424" y="6419330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6400" y="0"/>
                  </a:moveTo>
                  <a:lnTo>
                    <a:pt x="2501" y="546"/>
                  </a:lnTo>
                  <a:lnTo>
                    <a:pt x="0" y="5270"/>
                  </a:lnTo>
                  <a:lnTo>
                    <a:pt x="1968" y="9728"/>
                  </a:lnTo>
                  <a:lnTo>
                    <a:pt x="8331" y="7772"/>
                  </a:lnTo>
                  <a:lnTo>
                    <a:pt x="9448" y="5270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424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568043" y="6421553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546" y="0"/>
                  </a:moveTo>
                  <a:lnTo>
                    <a:pt x="0" y="3886"/>
                  </a:lnTo>
                  <a:lnTo>
                    <a:pt x="1663" y="6388"/>
                  </a:lnTo>
                  <a:lnTo>
                    <a:pt x="4711" y="5549"/>
                  </a:lnTo>
                  <a:lnTo>
                    <a:pt x="5003" y="3048"/>
                  </a:lnTo>
                  <a:lnTo>
                    <a:pt x="2781" y="558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565948" y="6421591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939" y="0"/>
                  </a:moveTo>
                  <a:lnTo>
                    <a:pt x="533" y="584"/>
                  </a:lnTo>
                  <a:lnTo>
                    <a:pt x="266" y="1384"/>
                  </a:lnTo>
                  <a:lnTo>
                    <a:pt x="25" y="2197"/>
                  </a:lnTo>
                  <a:lnTo>
                    <a:pt x="0" y="2920"/>
                  </a:lnTo>
                  <a:lnTo>
                    <a:pt x="241" y="2984"/>
                  </a:lnTo>
                  <a:lnTo>
                    <a:pt x="469" y="3060"/>
                  </a:lnTo>
                  <a:lnTo>
                    <a:pt x="850" y="2451"/>
                  </a:lnTo>
                  <a:lnTo>
                    <a:pt x="1117" y="1663"/>
                  </a:lnTo>
                  <a:lnTo>
                    <a:pt x="1371" y="863"/>
                  </a:lnTo>
                  <a:lnTo>
                    <a:pt x="1397" y="165"/>
                  </a:lnTo>
                  <a:lnTo>
                    <a:pt x="1168" y="76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527022" y="6422315"/>
              <a:ext cx="457834" cy="214629"/>
            </a:xfrm>
            <a:custGeom>
              <a:avLst/>
              <a:gdLst/>
              <a:ahLst/>
              <a:cxnLst/>
              <a:rect l="l" t="t" r="r" b="b"/>
              <a:pathLst>
                <a:path w="457835" h="214629">
                  <a:moveTo>
                    <a:pt x="449046" y="0"/>
                  </a:moveTo>
                  <a:lnTo>
                    <a:pt x="0" y="201625"/>
                  </a:lnTo>
                  <a:lnTo>
                    <a:pt x="419" y="214122"/>
                  </a:lnTo>
                  <a:lnTo>
                    <a:pt x="2908" y="213271"/>
                  </a:lnTo>
                  <a:lnTo>
                    <a:pt x="3543" y="204749"/>
                  </a:lnTo>
                  <a:lnTo>
                    <a:pt x="387184" y="32702"/>
                  </a:lnTo>
                  <a:lnTo>
                    <a:pt x="457593" y="1460"/>
                  </a:lnTo>
                  <a:lnTo>
                    <a:pt x="457377" y="419"/>
                  </a:lnTo>
                  <a:lnTo>
                    <a:pt x="451548" y="2286"/>
                  </a:lnTo>
                  <a:lnTo>
                    <a:pt x="449046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041271" y="4479847"/>
              <a:ext cx="860425" cy="147955"/>
            </a:xfrm>
            <a:custGeom>
              <a:avLst/>
              <a:gdLst/>
              <a:ahLst/>
              <a:cxnLst/>
              <a:rect l="l" t="t" r="r" b="b"/>
              <a:pathLst>
                <a:path w="860425" h="147954">
                  <a:moveTo>
                    <a:pt x="858926" y="0"/>
                  </a:moveTo>
                  <a:lnTo>
                    <a:pt x="764235" y="7772"/>
                  </a:lnTo>
                  <a:lnTo>
                    <a:pt x="763676" y="29438"/>
                  </a:lnTo>
                  <a:lnTo>
                    <a:pt x="99682" y="68313"/>
                  </a:lnTo>
                  <a:lnTo>
                    <a:pt x="87185" y="51371"/>
                  </a:lnTo>
                  <a:lnTo>
                    <a:pt x="0" y="56095"/>
                  </a:lnTo>
                  <a:lnTo>
                    <a:pt x="1371" y="147459"/>
                  </a:lnTo>
                  <a:lnTo>
                    <a:pt x="767003" y="107187"/>
                  </a:lnTo>
                  <a:lnTo>
                    <a:pt x="860031" y="103301"/>
                  </a:lnTo>
                  <a:lnTo>
                    <a:pt x="85892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041271" y="4479847"/>
              <a:ext cx="860425" cy="147955"/>
            </a:xfrm>
            <a:custGeom>
              <a:avLst/>
              <a:gdLst/>
              <a:ahLst/>
              <a:cxnLst/>
              <a:rect l="l" t="t" r="r" b="b"/>
              <a:pathLst>
                <a:path w="860425" h="147954">
                  <a:moveTo>
                    <a:pt x="0" y="56095"/>
                  </a:moveTo>
                  <a:lnTo>
                    <a:pt x="1371" y="147459"/>
                  </a:lnTo>
                  <a:lnTo>
                    <a:pt x="9982" y="146900"/>
                  </a:lnTo>
                  <a:lnTo>
                    <a:pt x="767003" y="107187"/>
                  </a:lnTo>
                  <a:lnTo>
                    <a:pt x="860031" y="103301"/>
                  </a:lnTo>
                  <a:lnTo>
                    <a:pt x="858926" y="0"/>
                  </a:lnTo>
                  <a:lnTo>
                    <a:pt x="764235" y="7772"/>
                  </a:lnTo>
                  <a:lnTo>
                    <a:pt x="763676" y="29438"/>
                  </a:lnTo>
                  <a:lnTo>
                    <a:pt x="99682" y="68313"/>
                  </a:lnTo>
                  <a:lnTo>
                    <a:pt x="87185" y="51371"/>
                  </a:lnTo>
                  <a:lnTo>
                    <a:pt x="0" y="5609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040699" y="4532056"/>
              <a:ext cx="88265" cy="95250"/>
            </a:xfrm>
            <a:custGeom>
              <a:avLst/>
              <a:gdLst/>
              <a:ahLst/>
              <a:cxnLst/>
              <a:rect l="l" t="t" r="r" b="b"/>
              <a:pathLst>
                <a:path w="88264" h="95250">
                  <a:moveTo>
                    <a:pt x="85813" y="0"/>
                  </a:moveTo>
                  <a:lnTo>
                    <a:pt x="0" y="4165"/>
                  </a:lnTo>
                  <a:lnTo>
                    <a:pt x="1943" y="95250"/>
                  </a:lnTo>
                  <a:lnTo>
                    <a:pt x="87757" y="88595"/>
                  </a:lnTo>
                  <a:lnTo>
                    <a:pt x="8581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040699" y="4532056"/>
              <a:ext cx="88265" cy="95250"/>
            </a:xfrm>
            <a:custGeom>
              <a:avLst/>
              <a:gdLst/>
              <a:ahLst/>
              <a:cxnLst/>
              <a:rect l="l" t="t" r="r" b="b"/>
              <a:pathLst>
                <a:path w="88264" h="95250">
                  <a:moveTo>
                    <a:pt x="85813" y="0"/>
                  </a:moveTo>
                  <a:lnTo>
                    <a:pt x="87757" y="88595"/>
                  </a:lnTo>
                  <a:lnTo>
                    <a:pt x="1943" y="95250"/>
                  </a:lnTo>
                  <a:lnTo>
                    <a:pt x="0" y="4165"/>
                  </a:lnTo>
                  <a:lnTo>
                    <a:pt x="85813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060143" y="4612033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7124" y="0"/>
                  </a:moveTo>
                  <a:lnTo>
                    <a:pt x="2057" y="0"/>
                  </a:lnTo>
                  <a:lnTo>
                    <a:pt x="0" y="1854"/>
                  </a:lnTo>
                  <a:lnTo>
                    <a:pt x="0" y="6464"/>
                  </a:lnTo>
                  <a:lnTo>
                    <a:pt x="2057" y="8331"/>
                  </a:lnTo>
                  <a:lnTo>
                    <a:pt x="7124" y="8331"/>
                  </a:lnTo>
                  <a:lnTo>
                    <a:pt x="9169" y="6464"/>
                  </a:lnTo>
                  <a:lnTo>
                    <a:pt x="9169" y="4178"/>
                  </a:lnTo>
                  <a:lnTo>
                    <a:pt x="9169" y="1854"/>
                  </a:lnTo>
                  <a:lnTo>
                    <a:pt x="71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062924" y="4614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1498" y="0"/>
                  </a:moveTo>
                  <a:lnTo>
                    <a:pt x="431" y="0"/>
                  </a:lnTo>
                  <a:lnTo>
                    <a:pt x="0" y="508"/>
                  </a:lnTo>
                  <a:lnTo>
                    <a:pt x="0" y="1727"/>
                  </a:lnTo>
                  <a:lnTo>
                    <a:pt x="431" y="2222"/>
                  </a:lnTo>
                  <a:lnTo>
                    <a:pt x="1498" y="2222"/>
                  </a:lnTo>
                  <a:lnTo>
                    <a:pt x="1943" y="1727"/>
                  </a:lnTo>
                  <a:lnTo>
                    <a:pt x="1943" y="1117"/>
                  </a:lnTo>
                  <a:lnTo>
                    <a:pt x="1943" y="508"/>
                  </a:lnTo>
                  <a:lnTo>
                    <a:pt x="149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127339" y="4532335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0" y="0"/>
                  </a:moveTo>
                  <a:lnTo>
                    <a:pt x="863" y="17221"/>
                  </a:lnTo>
                  <a:lnTo>
                    <a:pt x="13614" y="163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567794" y="454289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039" y="1739"/>
                  </a:moveTo>
                  <a:lnTo>
                    <a:pt x="6248" y="0"/>
                  </a:lnTo>
                  <a:lnTo>
                    <a:pt x="1790" y="0"/>
                  </a:lnTo>
                  <a:lnTo>
                    <a:pt x="0" y="1739"/>
                  </a:lnTo>
                  <a:lnTo>
                    <a:pt x="0" y="6032"/>
                  </a:lnTo>
                  <a:lnTo>
                    <a:pt x="1790" y="7772"/>
                  </a:lnTo>
                  <a:lnTo>
                    <a:pt x="6248" y="7772"/>
                  </a:lnTo>
                  <a:lnTo>
                    <a:pt x="8039" y="6032"/>
                  </a:lnTo>
                  <a:lnTo>
                    <a:pt x="8039" y="3886"/>
                  </a:lnTo>
                  <a:lnTo>
                    <a:pt x="8039" y="17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571115" y="4545393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876" y="0"/>
                  </a:moveTo>
                  <a:lnTo>
                    <a:pt x="266" y="0"/>
                  </a:lnTo>
                  <a:lnTo>
                    <a:pt x="0" y="368"/>
                  </a:lnTo>
                  <a:lnTo>
                    <a:pt x="0" y="1282"/>
                  </a:lnTo>
                  <a:lnTo>
                    <a:pt x="266" y="1663"/>
                  </a:lnTo>
                  <a:lnTo>
                    <a:pt x="876" y="1663"/>
                  </a:lnTo>
                  <a:lnTo>
                    <a:pt x="1104" y="1282"/>
                  </a:lnTo>
                  <a:lnTo>
                    <a:pt x="1104" y="825"/>
                  </a:lnTo>
                  <a:lnTo>
                    <a:pt x="1104" y="368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568061" y="45637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064" y="1752"/>
                  </a:moveTo>
                  <a:lnTo>
                    <a:pt x="6248" y="0"/>
                  </a:lnTo>
                  <a:lnTo>
                    <a:pt x="1816" y="0"/>
                  </a:lnTo>
                  <a:lnTo>
                    <a:pt x="0" y="1752"/>
                  </a:lnTo>
                  <a:lnTo>
                    <a:pt x="0" y="6032"/>
                  </a:lnTo>
                  <a:lnTo>
                    <a:pt x="1816" y="7785"/>
                  </a:lnTo>
                  <a:lnTo>
                    <a:pt x="6248" y="7785"/>
                  </a:lnTo>
                  <a:lnTo>
                    <a:pt x="8064" y="6032"/>
                  </a:lnTo>
                  <a:lnTo>
                    <a:pt x="8064" y="3898"/>
                  </a:lnTo>
                  <a:lnTo>
                    <a:pt x="8064" y="17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571407" y="4566222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850" y="0"/>
                  </a:moveTo>
                  <a:lnTo>
                    <a:pt x="241" y="0"/>
                  </a:lnTo>
                  <a:lnTo>
                    <a:pt x="0" y="368"/>
                  </a:lnTo>
                  <a:lnTo>
                    <a:pt x="0" y="1282"/>
                  </a:lnTo>
                  <a:lnTo>
                    <a:pt x="241" y="1650"/>
                  </a:lnTo>
                  <a:lnTo>
                    <a:pt x="850" y="1650"/>
                  </a:lnTo>
                  <a:lnTo>
                    <a:pt x="1104" y="1282"/>
                  </a:lnTo>
                  <a:lnTo>
                    <a:pt x="1104" y="825"/>
                  </a:lnTo>
                  <a:lnTo>
                    <a:pt x="1104" y="368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806052" y="4480684"/>
              <a:ext cx="95885" cy="107314"/>
            </a:xfrm>
            <a:custGeom>
              <a:avLst/>
              <a:gdLst/>
              <a:ahLst/>
              <a:cxnLst/>
              <a:rect l="l" t="t" r="r" b="b"/>
              <a:pathLst>
                <a:path w="95885" h="107314">
                  <a:moveTo>
                    <a:pt x="93040" y="0"/>
                  </a:moveTo>
                  <a:lnTo>
                    <a:pt x="0" y="6375"/>
                  </a:lnTo>
                  <a:lnTo>
                    <a:pt x="3619" y="106908"/>
                  </a:lnTo>
                  <a:lnTo>
                    <a:pt x="95808" y="102184"/>
                  </a:lnTo>
                  <a:lnTo>
                    <a:pt x="9304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806052" y="4480684"/>
              <a:ext cx="95885" cy="107314"/>
            </a:xfrm>
            <a:custGeom>
              <a:avLst/>
              <a:gdLst/>
              <a:ahLst/>
              <a:cxnLst/>
              <a:rect l="l" t="t" r="r" b="b"/>
              <a:pathLst>
                <a:path w="95885" h="107314">
                  <a:moveTo>
                    <a:pt x="93040" y="0"/>
                  </a:moveTo>
                  <a:lnTo>
                    <a:pt x="0" y="6375"/>
                  </a:lnTo>
                  <a:lnTo>
                    <a:pt x="3619" y="106908"/>
                  </a:lnTo>
                  <a:lnTo>
                    <a:pt x="95808" y="102184"/>
                  </a:lnTo>
                  <a:lnTo>
                    <a:pt x="93040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042096" y="4627584"/>
              <a:ext cx="29845" cy="24130"/>
            </a:xfrm>
            <a:custGeom>
              <a:avLst/>
              <a:gdLst/>
              <a:ahLst/>
              <a:cxnLst/>
              <a:rect l="l" t="t" r="r" b="b"/>
              <a:pathLst>
                <a:path w="29845" h="24129">
                  <a:moveTo>
                    <a:pt x="29718" y="0"/>
                  </a:moveTo>
                  <a:lnTo>
                    <a:pt x="0" y="838"/>
                  </a:lnTo>
                  <a:lnTo>
                    <a:pt x="21653" y="22771"/>
                  </a:lnTo>
                  <a:lnTo>
                    <a:pt x="28333" y="23888"/>
                  </a:lnTo>
                  <a:lnTo>
                    <a:pt x="297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070430" y="4633983"/>
              <a:ext cx="32384" cy="1769745"/>
            </a:xfrm>
            <a:custGeom>
              <a:avLst/>
              <a:gdLst/>
              <a:ahLst/>
              <a:cxnLst/>
              <a:rect l="l" t="t" r="r" b="b"/>
              <a:pathLst>
                <a:path w="32385" h="1769745">
                  <a:moveTo>
                    <a:pt x="27762" y="0"/>
                  </a:moveTo>
                  <a:lnTo>
                    <a:pt x="1092" y="1104"/>
                  </a:lnTo>
                  <a:lnTo>
                    <a:pt x="0" y="17487"/>
                  </a:lnTo>
                  <a:lnTo>
                    <a:pt x="16929" y="21374"/>
                  </a:lnTo>
                  <a:lnTo>
                    <a:pt x="5257" y="26923"/>
                  </a:lnTo>
                  <a:lnTo>
                    <a:pt x="5537" y="199656"/>
                  </a:lnTo>
                  <a:lnTo>
                    <a:pt x="9982" y="1742300"/>
                  </a:lnTo>
                  <a:lnTo>
                    <a:pt x="21653" y="1750644"/>
                  </a:lnTo>
                  <a:lnTo>
                    <a:pt x="19989" y="1752307"/>
                  </a:lnTo>
                  <a:lnTo>
                    <a:pt x="23037" y="1753971"/>
                  </a:lnTo>
                  <a:lnTo>
                    <a:pt x="13042" y="1762290"/>
                  </a:lnTo>
                  <a:lnTo>
                    <a:pt x="10820" y="1765604"/>
                  </a:lnTo>
                  <a:lnTo>
                    <a:pt x="24422" y="1769516"/>
                  </a:lnTo>
                  <a:lnTo>
                    <a:pt x="31927" y="1768690"/>
                  </a:lnTo>
                  <a:lnTo>
                    <a:pt x="30810" y="1734248"/>
                  </a:lnTo>
                  <a:lnTo>
                    <a:pt x="28041" y="1731746"/>
                  </a:lnTo>
                  <a:lnTo>
                    <a:pt x="24701" y="43865"/>
                  </a:lnTo>
                  <a:lnTo>
                    <a:pt x="28041" y="41363"/>
                  </a:lnTo>
                  <a:lnTo>
                    <a:pt x="27762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082635" y="4638419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9283" y="0"/>
                  </a:moveTo>
                  <a:lnTo>
                    <a:pt x="2679" y="0"/>
                  </a:lnTo>
                  <a:lnTo>
                    <a:pt x="0" y="2235"/>
                  </a:lnTo>
                  <a:lnTo>
                    <a:pt x="0" y="7759"/>
                  </a:lnTo>
                  <a:lnTo>
                    <a:pt x="2679" y="9994"/>
                  </a:lnTo>
                  <a:lnTo>
                    <a:pt x="9283" y="9994"/>
                  </a:lnTo>
                  <a:lnTo>
                    <a:pt x="11950" y="7759"/>
                  </a:lnTo>
                  <a:lnTo>
                    <a:pt x="11950" y="4991"/>
                  </a:lnTo>
                  <a:lnTo>
                    <a:pt x="11950" y="2235"/>
                  </a:lnTo>
                  <a:lnTo>
                    <a:pt x="9283" y="0"/>
                  </a:lnTo>
                  <a:close/>
                </a:path>
              </a:pathLst>
            </a:custGeom>
            <a:solidFill>
              <a:srgbClr val="F8F8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085136" y="4638418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3467" y="0"/>
                  </a:moveTo>
                  <a:lnTo>
                    <a:pt x="0" y="1384"/>
                  </a:lnTo>
                  <a:lnTo>
                    <a:pt x="0" y="5549"/>
                  </a:lnTo>
                  <a:lnTo>
                    <a:pt x="1943" y="7493"/>
                  </a:lnTo>
                  <a:lnTo>
                    <a:pt x="5549" y="6375"/>
                  </a:lnTo>
                  <a:lnTo>
                    <a:pt x="7213" y="2768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085136" y="472340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508" y="0"/>
                  </a:moveTo>
                  <a:lnTo>
                    <a:pt x="1295" y="0"/>
                  </a:lnTo>
                  <a:lnTo>
                    <a:pt x="0" y="1358"/>
                  </a:lnTo>
                  <a:lnTo>
                    <a:pt x="0" y="4737"/>
                  </a:lnTo>
                  <a:lnTo>
                    <a:pt x="1295" y="6108"/>
                  </a:lnTo>
                  <a:lnTo>
                    <a:pt x="4508" y="6108"/>
                  </a:lnTo>
                  <a:lnTo>
                    <a:pt x="5829" y="4737"/>
                  </a:lnTo>
                  <a:lnTo>
                    <a:pt x="5829" y="3048"/>
                  </a:lnTo>
                  <a:lnTo>
                    <a:pt x="5829" y="1358"/>
                  </a:lnTo>
                  <a:lnTo>
                    <a:pt x="45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084019" y="4667582"/>
              <a:ext cx="8890" cy="10795"/>
            </a:xfrm>
            <a:custGeom>
              <a:avLst/>
              <a:gdLst/>
              <a:ahLst/>
              <a:cxnLst/>
              <a:rect l="l" t="t" r="r" b="b"/>
              <a:pathLst>
                <a:path w="8889" h="10795">
                  <a:moveTo>
                    <a:pt x="6908" y="0"/>
                  </a:moveTo>
                  <a:lnTo>
                    <a:pt x="1993" y="0"/>
                  </a:lnTo>
                  <a:lnTo>
                    <a:pt x="0" y="2349"/>
                  </a:lnTo>
                  <a:lnTo>
                    <a:pt x="0" y="8178"/>
                  </a:lnTo>
                  <a:lnTo>
                    <a:pt x="1993" y="10541"/>
                  </a:lnTo>
                  <a:lnTo>
                    <a:pt x="6908" y="10541"/>
                  </a:lnTo>
                  <a:lnTo>
                    <a:pt x="8889" y="8178"/>
                  </a:lnTo>
                  <a:lnTo>
                    <a:pt x="8889" y="5270"/>
                  </a:lnTo>
                  <a:lnTo>
                    <a:pt x="8889" y="2349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5085136" y="4670075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359" y="2242"/>
                  </a:moveTo>
                  <a:lnTo>
                    <a:pt x="3606" y="4165"/>
                  </a:lnTo>
                  <a:lnTo>
                    <a:pt x="0" y="5283"/>
                  </a:lnTo>
                  <a:lnTo>
                    <a:pt x="266" y="6108"/>
                  </a:lnTo>
                  <a:lnTo>
                    <a:pt x="3886" y="6388"/>
                  </a:lnTo>
                  <a:lnTo>
                    <a:pt x="6388" y="2501"/>
                  </a:lnTo>
                  <a:lnTo>
                    <a:pt x="6359" y="2242"/>
                  </a:lnTo>
                  <a:close/>
                </a:path>
                <a:path w="6985" h="6985">
                  <a:moveTo>
                    <a:pt x="6108" y="0"/>
                  </a:moveTo>
                  <a:lnTo>
                    <a:pt x="6359" y="2242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5075408" y="4770055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10845" y="0"/>
                  </a:moveTo>
                  <a:lnTo>
                    <a:pt x="7226" y="4711"/>
                  </a:lnTo>
                  <a:lnTo>
                    <a:pt x="0" y="7492"/>
                  </a:lnTo>
                  <a:lnTo>
                    <a:pt x="558" y="62763"/>
                  </a:lnTo>
                  <a:lnTo>
                    <a:pt x="5016" y="62763"/>
                  </a:lnTo>
                  <a:lnTo>
                    <a:pt x="7226" y="68872"/>
                  </a:lnTo>
                  <a:lnTo>
                    <a:pt x="7226" y="72745"/>
                  </a:lnTo>
                  <a:lnTo>
                    <a:pt x="11950" y="74129"/>
                  </a:lnTo>
                  <a:lnTo>
                    <a:pt x="14452" y="76085"/>
                  </a:lnTo>
                  <a:lnTo>
                    <a:pt x="18059" y="74968"/>
                  </a:lnTo>
                  <a:lnTo>
                    <a:pt x="18059" y="2768"/>
                  </a:lnTo>
                  <a:lnTo>
                    <a:pt x="13335" y="279"/>
                  </a:lnTo>
                  <a:lnTo>
                    <a:pt x="10845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5075408" y="4794209"/>
              <a:ext cx="8890" cy="25400"/>
            </a:xfrm>
            <a:custGeom>
              <a:avLst/>
              <a:gdLst/>
              <a:ahLst/>
              <a:cxnLst/>
              <a:rect l="l" t="t" r="r" b="b"/>
              <a:pathLst>
                <a:path w="8889" h="25400">
                  <a:moveTo>
                    <a:pt x="5003" y="0"/>
                  </a:moveTo>
                  <a:lnTo>
                    <a:pt x="1117" y="279"/>
                  </a:lnTo>
                  <a:lnTo>
                    <a:pt x="0" y="546"/>
                  </a:lnTo>
                  <a:lnTo>
                    <a:pt x="279" y="24993"/>
                  </a:lnTo>
                  <a:lnTo>
                    <a:pt x="3898" y="25272"/>
                  </a:lnTo>
                  <a:lnTo>
                    <a:pt x="5283" y="22504"/>
                  </a:lnTo>
                  <a:lnTo>
                    <a:pt x="8610" y="21107"/>
                  </a:lnTo>
                  <a:lnTo>
                    <a:pt x="8610" y="2222"/>
                  </a:lnTo>
                  <a:lnTo>
                    <a:pt x="5283" y="2501"/>
                  </a:lnTo>
                  <a:lnTo>
                    <a:pt x="5003" y="0"/>
                  </a:lnTo>
                  <a:close/>
                </a:path>
              </a:pathLst>
            </a:custGeom>
            <a:solidFill>
              <a:srgbClr val="DDDEE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084019" y="4770329"/>
              <a:ext cx="9525" cy="76200"/>
            </a:xfrm>
            <a:custGeom>
              <a:avLst/>
              <a:gdLst/>
              <a:ahLst/>
              <a:cxnLst/>
              <a:rect l="l" t="t" r="r" b="b"/>
              <a:pathLst>
                <a:path w="9525" h="76200">
                  <a:moveTo>
                    <a:pt x="4724" y="0"/>
                  </a:moveTo>
                  <a:lnTo>
                    <a:pt x="4457" y="21653"/>
                  </a:lnTo>
                  <a:lnTo>
                    <a:pt x="5549" y="24155"/>
                  </a:lnTo>
                  <a:lnTo>
                    <a:pt x="4165" y="30543"/>
                  </a:lnTo>
                  <a:lnTo>
                    <a:pt x="558" y="32499"/>
                  </a:lnTo>
                  <a:lnTo>
                    <a:pt x="0" y="44996"/>
                  </a:lnTo>
                  <a:lnTo>
                    <a:pt x="4165" y="51092"/>
                  </a:lnTo>
                  <a:lnTo>
                    <a:pt x="4165" y="73583"/>
                  </a:lnTo>
                  <a:lnTo>
                    <a:pt x="9182" y="76085"/>
                  </a:lnTo>
                  <a:lnTo>
                    <a:pt x="9448" y="2501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5657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084013" y="4793106"/>
              <a:ext cx="6985" cy="61594"/>
            </a:xfrm>
            <a:custGeom>
              <a:avLst/>
              <a:gdLst/>
              <a:ahLst/>
              <a:cxnLst/>
              <a:rect l="l" t="t" r="r" b="b"/>
              <a:pathLst>
                <a:path w="6985" h="61595">
                  <a:moveTo>
                    <a:pt x="5283" y="0"/>
                  </a:moveTo>
                  <a:lnTo>
                    <a:pt x="3340" y="0"/>
                  </a:lnTo>
                  <a:lnTo>
                    <a:pt x="0" y="3327"/>
                  </a:lnTo>
                  <a:lnTo>
                    <a:pt x="838" y="10833"/>
                  </a:lnTo>
                  <a:lnTo>
                    <a:pt x="4165" y="7772"/>
                  </a:lnTo>
                  <a:lnTo>
                    <a:pt x="5283" y="3048"/>
                  </a:lnTo>
                  <a:lnTo>
                    <a:pt x="5283" y="0"/>
                  </a:lnTo>
                  <a:close/>
                </a:path>
                <a:path w="6985" h="61595">
                  <a:moveTo>
                    <a:pt x="6400" y="58318"/>
                  </a:moveTo>
                  <a:lnTo>
                    <a:pt x="6108" y="54432"/>
                  </a:lnTo>
                  <a:lnTo>
                    <a:pt x="5283" y="52197"/>
                  </a:lnTo>
                  <a:lnTo>
                    <a:pt x="558" y="50812"/>
                  </a:lnTo>
                  <a:lnTo>
                    <a:pt x="1117" y="61099"/>
                  </a:lnTo>
                  <a:lnTo>
                    <a:pt x="6400" y="583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075967" y="4833922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396" y="0"/>
                  </a:moveTo>
                  <a:lnTo>
                    <a:pt x="0" y="0"/>
                  </a:lnTo>
                  <a:lnTo>
                    <a:pt x="0" y="334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25252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5077085" y="5248813"/>
              <a:ext cx="17145" cy="75565"/>
            </a:xfrm>
            <a:custGeom>
              <a:avLst/>
              <a:gdLst/>
              <a:ahLst/>
              <a:cxnLst/>
              <a:rect l="l" t="t" r="r" b="b"/>
              <a:pathLst>
                <a:path w="17145" h="75564">
                  <a:moveTo>
                    <a:pt x="16662" y="0"/>
                  </a:moveTo>
                  <a:lnTo>
                    <a:pt x="9715" y="0"/>
                  </a:lnTo>
                  <a:lnTo>
                    <a:pt x="6654" y="4444"/>
                  </a:lnTo>
                  <a:lnTo>
                    <a:pt x="279" y="7213"/>
                  </a:lnTo>
                  <a:lnTo>
                    <a:pt x="279" y="9994"/>
                  </a:lnTo>
                  <a:lnTo>
                    <a:pt x="0" y="22491"/>
                  </a:lnTo>
                  <a:lnTo>
                    <a:pt x="12217" y="24434"/>
                  </a:lnTo>
                  <a:lnTo>
                    <a:pt x="12217" y="30543"/>
                  </a:lnTo>
                  <a:lnTo>
                    <a:pt x="8318" y="34709"/>
                  </a:lnTo>
                  <a:lnTo>
                    <a:pt x="7226" y="40538"/>
                  </a:lnTo>
                  <a:lnTo>
                    <a:pt x="10274" y="46647"/>
                  </a:lnTo>
                  <a:lnTo>
                    <a:pt x="10833" y="50812"/>
                  </a:lnTo>
                  <a:lnTo>
                    <a:pt x="279" y="50812"/>
                  </a:lnTo>
                  <a:lnTo>
                    <a:pt x="279" y="63588"/>
                  </a:lnTo>
                  <a:lnTo>
                    <a:pt x="4724" y="64147"/>
                  </a:lnTo>
                  <a:lnTo>
                    <a:pt x="7213" y="70815"/>
                  </a:lnTo>
                  <a:lnTo>
                    <a:pt x="8051" y="73863"/>
                  </a:lnTo>
                  <a:lnTo>
                    <a:pt x="9994" y="75526"/>
                  </a:lnTo>
                  <a:lnTo>
                    <a:pt x="16662" y="74980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6C6D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5077358" y="5249379"/>
              <a:ext cx="17145" cy="85090"/>
            </a:xfrm>
            <a:custGeom>
              <a:avLst/>
              <a:gdLst/>
              <a:ahLst/>
              <a:cxnLst/>
              <a:rect l="l" t="t" r="r" b="b"/>
              <a:pathLst>
                <a:path w="17145" h="85089">
                  <a:moveTo>
                    <a:pt x="4165" y="63030"/>
                  </a:moveTo>
                  <a:lnTo>
                    <a:pt x="406" y="63030"/>
                  </a:lnTo>
                  <a:lnTo>
                    <a:pt x="0" y="65112"/>
                  </a:lnTo>
                  <a:lnTo>
                    <a:pt x="4165" y="64693"/>
                  </a:lnTo>
                  <a:lnTo>
                    <a:pt x="4165" y="63030"/>
                  </a:lnTo>
                  <a:close/>
                </a:path>
                <a:path w="17145" h="85089">
                  <a:moveTo>
                    <a:pt x="4572" y="23317"/>
                  </a:moveTo>
                  <a:lnTo>
                    <a:pt x="1803" y="23596"/>
                  </a:lnTo>
                  <a:lnTo>
                    <a:pt x="3606" y="25679"/>
                  </a:lnTo>
                  <a:lnTo>
                    <a:pt x="4165" y="25819"/>
                  </a:lnTo>
                  <a:lnTo>
                    <a:pt x="4572" y="23317"/>
                  </a:lnTo>
                  <a:close/>
                </a:path>
                <a:path w="17145" h="85089">
                  <a:moveTo>
                    <a:pt x="6248" y="7086"/>
                  </a:moveTo>
                  <a:lnTo>
                    <a:pt x="4991" y="6527"/>
                  </a:lnTo>
                  <a:lnTo>
                    <a:pt x="1244" y="8191"/>
                  </a:lnTo>
                  <a:lnTo>
                    <a:pt x="1397" y="9309"/>
                  </a:lnTo>
                  <a:lnTo>
                    <a:pt x="4991" y="9855"/>
                  </a:lnTo>
                  <a:lnTo>
                    <a:pt x="6248" y="7086"/>
                  </a:lnTo>
                  <a:close/>
                </a:path>
                <a:path w="17145" h="85089">
                  <a:moveTo>
                    <a:pt x="12496" y="23456"/>
                  </a:moveTo>
                  <a:lnTo>
                    <a:pt x="8470" y="23456"/>
                  </a:lnTo>
                  <a:lnTo>
                    <a:pt x="8191" y="33743"/>
                  </a:lnTo>
                  <a:lnTo>
                    <a:pt x="11379" y="30822"/>
                  </a:lnTo>
                  <a:lnTo>
                    <a:pt x="12496" y="23456"/>
                  </a:lnTo>
                  <a:close/>
                </a:path>
                <a:path w="17145" h="85089">
                  <a:moveTo>
                    <a:pt x="14300" y="78714"/>
                  </a:moveTo>
                  <a:lnTo>
                    <a:pt x="14160" y="75260"/>
                  </a:lnTo>
                  <a:lnTo>
                    <a:pt x="9296" y="75387"/>
                  </a:lnTo>
                  <a:lnTo>
                    <a:pt x="9575" y="84963"/>
                  </a:lnTo>
                  <a:lnTo>
                    <a:pt x="14033" y="81076"/>
                  </a:lnTo>
                  <a:lnTo>
                    <a:pt x="14300" y="78714"/>
                  </a:lnTo>
                  <a:close/>
                </a:path>
                <a:path w="17145" h="85089">
                  <a:moveTo>
                    <a:pt x="16662" y="0"/>
                  </a:moveTo>
                  <a:lnTo>
                    <a:pt x="11518" y="0"/>
                  </a:lnTo>
                  <a:lnTo>
                    <a:pt x="10414" y="23050"/>
                  </a:lnTo>
                  <a:lnTo>
                    <a:pt x="14719" y="22352"/>
                  </a:lnTo>
                  <a:lnTo>
                    <a:pt x="15138" y="25539"/>
                  </a:lnTo>
                  <a:lnTo>
                    <a:pt x="15278" y="50114"/>
                  </a:lnTo>
                  <a:lnTo>
                    <a:pt x="9994" y="52616"/>
                  </a:lnTo>
                  <a:lnTo>
                    <a:pt x="10414" y="74701"/>
                  </a:lnTo>
                  <a:lnTo>
                    <a:pt x="16383" y="74422"/>
                  </a:lnTo>
                  <a:lnTo>
                    <a:pt x="16573" y="22352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078456" y="5725217"/>
              <a:ext cx="17145" cy="79375"/>
            </a:xfrm>
            <a:custGeom>
              <a:avLst/>
              <a:gdLst/>
              <a:ahLst/>
              <a:cxnLst/>
              <a:rect l="l" t="t" r="r" b="b"/>
              <a:pathLst>
                <a:path w="17145" h="79375">
                  <a:moveTo>
                    <a:pt x="5575" y="7493"/>
                  </a:moveTo>
                  <a:lnTo>
                    <a:pt x="0" y="10121"/>
                  </a:lnTo>
                  <a:lnTo>
                    <a:pt x="152" y="27355"/>
                  </a:lnTo>
                  <a:lnTo>
                    <a:pt x="10147" y="27495"/>
                  </a:lnTo>
                  <a:lnTo>
                    <a:pt x="12928" y="28473"/>
                  </a:lnTo>
                  <a:lnTo>
                    <a:pt x="12369" y="39001"/>
                  </a:lnTo>
                  <a:lnTo>
                    <a:pt x="9321" y="40132"/>
                  </a:lnTo>
                  <a:lnTo>
                    <a:pt x="9321" y="44284"/>
                  </a:lnTo>
                  <a:lnTo>
                    <a:pt x="10426" y="46367"/>
                  </a:lnTo>
                  <a:lnTo>
                    <a:pt x="10566" y="48882"/>
                  </a:lnTo>
                  <a:lnTo>
                    <a:pt x="9029" y="51231"/>
                  </a:lnTo>
                  <a:lnTo>
                    <a:pt x="9182" y="53454"/>
                  </a:lnTo>
                  <a:lnTo>
                    <a:pt x="11810" y="54978"/>
                  </a:lnTo>
                  <a:lnTo>
                    <a:pt x="431" y="55257"/>
                  </a:lnTo>
                  <a:lnTo>
                    <a:pt x="558" y="67475"/>
                  </a:lnTo>
                  <a:lnTo>
                    <a:pt x="4457" y="68592"/>
                  </a:lnTo>
                  <a:lnTo>
                    <a:pt x="7251" y="70535"/>
                  </a:lnTo>
                  <a:lnTo>
                    <a:pt x="8762" y="78740"/>
                  </a:lnTo>
                  <a:lnTo>
                    <a:pt x="12509" y="79006"/>
                  </a:lnTo>
                  <a:lnTo>
                    <a:pt x="16675" y="76377"/>
                  </a:lnTo>
                  <a:lnTo>
                    <a:pt x="16172" y="7632"/>
                  </a:lnTo>
                  <a:lnTo>
                    <a:pt x="8623" y="7632"/>
                  </a:lnTo>
                  <a:lnTo>
                    <a:pt x="5575" y="7493"/>
                  </a:lnTo>
                  <a:close/>
                </a:path>
                <a:path w="17145" h="79375">
                  <a:moveTo>
                    <a:pt x="8623" y="0"/>
                  </a:moveTo>
                  <a:lnTo>
                    <a:pt x="8623" y="7632"/>
                  </a:lnTo>
                  <a:lnTo>
                    <a:pt x="16172" y="7632"/>
                  </a:lnTo>
                  <a:lnTo>
                    <a:pt x="16128" y="1663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4646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079009" y="5726468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5562" y="9029"/>
                  </a:moveTo>
                  <a:lnTo>
                    <a:pt x="0" y="11938"/>
                  </a:lnTo>
                  <a:lnTo>
                    <a:pt x="3073" y="12496"/>
                  </a:lnTo>
                  <a:lnTo>
                    <a:pt x="5562" y="9029"/>
                  </a:lnTo>
                  <a:close/>
                </a:path>
                <a:path w="14604" h="12700">
                  <a:moveTo>
                    <a:pt x="14033" y="266"/>
                  </a:moveTo>
                  <a:lnTo>
                    <a:pt x="8204" y="0"/>
                  </a:lnTo>
                  <a:lnTo>
                    <a:pt x="8470" y="2921"/>
                  </a:lnTo>
                  <a:lnTo>
                    <a:pt x="11544" y="2501"/>
                  </a:lnTo>
                  <a:lnTo>
                    <a:pt x="14033" y="2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078456" y="5752847"/>
              <a:ext cx="12065" cy="27305"/>
            </a:xfrm>
            <a:custGeom>
              <a:avLst/>
              <a:gdLst/>
              <a:ahLst/>
              <a:cxnLst/>
              <a:rect l="l" t="t" r="r" b="b"/>
              <a:pathLst>
                <a:path w="12064" h="27304">
                  <a:moveTo>
                    <a:pt x="2387" y="0"/>
                  </a:moveTo>
                  <a:lnTo>
                    <a:pt x="0" y="139"/>
                  </a:lnTo>
                  <a:lnTo>
                    <a:pt x="152" y="26517"/>
                  </a:lnTo>
                  <a:lnTo>
                    <a:pt x="8204" y="27076"/>
                  </a:lnTo>
                  <a:lnTo>
                    <a:pt x="8064" y="22898"/>
                  </a:lnTo>
                  <a:lnTo>
                    <a:pt x="11671" y="20955"/>
                  </a:lnTo>
                  <a:lnTo>
                    <a:pt x="8064" y="17068"/>
                  </a:lnTo>
                  <a:lnTo>
                    <a:pt x="7685" y="2501"/>
                  </a:lnTo>
                  <a:lnTo>
                    <a:pt x="3200" y="2501"/>
                  </a:lnTo>
                  <a:lnTo>
                    <a:pt x="2387" y="0"/>
                  </a:lnTo>
                  <a:close/>
                </a:path>
                <a:path w="12064" h="27304">
                  <a:moveTo>
                    <a:pt x="7645" y="977"/>
                  </a:moveTo>
                  <a:lnTo>
                    <a:pt x="4864" y="1117"/>
                  </a:lnTo>
                  <a:lnTo>
                    <a:pt x="4737" y="2362"/>
                  </a:lnTo>
                  <a:lnTo>
                    <a:pt x="3200" y="2501"/>
                  </a:lnTo>
                  <a:lnTo>
                    <a:pt x="7685" y="2501"/>
                  </a:lnTo>
                  <a:lnTo>
                    <a:pt x="7645" y="977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078450" y="5752160"/>
              <a:ext cx="14604" cy="63500"/>
            </a:xfrm>
            <a:custGeom>
              <a:avLst/>
              <a:gdLst/>
              <a:ahLst/>
              <a:cxnLst/>
              <a:rect l="l" t="t" r="r" b="b"/>
              <a:pathLst>
                <a:path w="14604" h="63500">
                  <a:moveTo>
                    <a:pt x="3759" y="41795"/>
                  </a:moveTo>
                  <a:lnTo>
                    <a:pt x="2781" y="40970"/>
                  </a:lnTo>
                  <a:lnTo>
                    <a:pt x="558" y="40538"/>
                  </a:lnTo>
                  <a:lnTo>
                    <a:pt x="304" y="42214"/>
                  </a:lnTo>
                  <a:lnTo>
                    <a:pt x="3759" y="41795"/>
                  </a:lnTo>
                  <a:close/>
                </a:path>
                <a:path w="14604" h="63500">
                  <a:moveTo>
                    <a:pt x="13347" y="698"/>
                  </a:moveTo>
                  <a:lnTo>
                    <a:pt x="431" y="0"/>
                  </a:lnTo>
                  <a:lnTo>
                    <a:pt x="0" y="838"/>
                  </a:lnTo>
                  <a:lnTo>
                    <a:pt x="2387" y="698"/>
                  </a:lnTo>
                  <a:lnTo>
                    <a:pt x="3200" y="3200"/>
                  </a:lnTo>
                  <a:lnTo>
                    <a:pt x="4737" y="3060"/>
                  </a:lnTo>
                  <a:lnTo>
                    <a:pt x="4864" y="1816"/>
                  </a:lnTo>
                  <a:lnTo>
                    <a:pt x="7645" y="1676"/>
                  </a:lnTo>
                  <a:lnTo>
                    <a:pt x="7924" y="17081"/>
                  </a:lnTo>
                  <a:lnTo>
                    <a:pt x="11671" y="22212"/>
                  </a:lnTo>
                  <a:lnTo>
                    <a:pt x="8483" y="23329"/>
                  </a:lnTo>
                  <a:lnTo>
                    <a:pt x="8204" y="27774"/>
                  </a:lnTo>
                  <a:lnTo>
                    <a:pt x="12369" y="27495"/>
                  </a:lnTo>
                  <a:lnTo>
                    <a:pt x="13309" y="1676"/>
                  </a:lnTo>
                  <a:lnTo>
                    <a:pt x="13347" y="698"/>
                  </a:lnTo>
                  <a:close/>
                </a:path>
                <a:path w="14604" h="63500">
                  <a:moveTo>
                    <a:pt x="14325" y="51803"/>
                  </a:moveTo>
                  <a:lnTo>
                    <a:pt x="14312" y="51231"/>
                  </a:lnTo>
                  <a:lnTo>
                    <a:pt x="13081" y="51803"/>
                  </a:lnTo>
                  <a:lnTo>
                    <a:pt x="14325" y="51803"/>
                  </a:lnTo>
                  <a:close/>
                </a:path>
                <a:path w="14604" h="63500">
                  <a:moveTo>
                    <a:pt x="14452" y="62763"/>
                  </a:moveTo>
                  <a:lnTo>
                    <a:pt x="14325" y="52070"/>
                  </a:lnTo>
                  <a:lnTo>
                    <a:pt x="12509" y="52070"/>
                  </a:lnTo>
                  <a:lnTo>
                    <a:pt x="8763" y="52070"/>
                  </a:lnTo>
                  <a:lnTo>
                    <a:pt x="9029" y="63309"/>
                  </a:lnTo>
                  <a:lnTo>
                    <a:pt x="14452" y="627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5080006" y="6195086"/>
              <a:ext cx="17145" cy="83185"/>
            </a:xfrm>
            <a:custGeom>
              <a:avLst/>
              <a:gdLst/>
              <a:ahLst/>
              <a:cxnLst/>
              <a:rect l="l" t="t" r="r" b="b"/>
              <a:pathLst>
                <a:path w="17145" h="83185">
                  <a:moveTo>
                    <a:pt x="7696" y="81026"/>
                  </a:moveTo>
                  <a:lnTo>
                    <a:pt x="12700" y="83108"/>
                  </a:lnTo>
                  <a:lnTo>
                    <a:pt x="14688" y="81432"/>
                  </a:lnTo>
                  <a:lnTo>
                    <a:pt x="10198" y="81432"/>
                  </a:lnTo>
                  <a:lnTo>
                    <a:pt x="7696" y="81026"/>
                  </a:lnTo>
                  <a:close/>
                </a:path>
                <a:path w="17145" h="83185">
                  <a:moveTo>
                    <a:pt x="5207" y="53530"/>
                  </a:moveTo>
                  <a:lnTo>
                    <a:pt x="406" y="58318"/>
                  </a:lnTo>
                  <a:lnTo>
                    <a:pt x="406" y="70180"/>
                  </a:lnTo>
                  <a:lnTo>
                    <a:pt x="3530" y="70612"/>
                  </a:lnTo>
                  <a:lnTo>
                    <a:pt x="6438" y="70612"/>
                  </a:lnTo>
                  <a:lnTo>
                    <a:pt x="7480" y="76441"/>
                  </a:lnTo>
                  <a:lnTo>
                    <a:pt x="8737" y="80606"/>
                  </a:lnTo>
                  <a:lnTo>
                    <a:pt x="10198" y="81432"/>
                  </a:lnTo>
                  <a:lnTo>
                    <a:pt x="14688" y="81432"/>
                  </a:lnTo>
                  <a:lnTo>
                    <a:pt x="16662" y="79768"/>
                  </a:lnTo>
                  <a:lnTo>
                    <a:pt x="16504" y="60185"/>
                  </a:lnTo>
                  <a:lnTo>
                    <a:pt x="10604" y="60185"/>
                  </a:lnTo>
                  <a:lnTo>
                    <a:pt x="4356" y="57480"/>
                  </a:lnTo>
                  <a:lnTo>
                    <a:pt x="5207" y="53530"/>
                  </a:lnTo>
                  <a:close/>
                </a:path>
                <a:path w="17145" h="83185">
                  <a:moveTo>
                    <a:pt x="16264" y="30607"/>
                  </a:moveTo>
                  <a:lnTo>
                    <a:pt x="11036" y="30607"/>
                  </a:lnTo>
                  <a:lnTo>
                    <a:pt x="12903" y="33312"/>
                  </a:lnTo>
                  <a:lnTo>
                    <a:pt x="13119" y="57277"/>
                  </a:lnTo>
                  <a:lnTo>
                    <a:pt x="10604" y="60185"/>
                  </a:lnTo>
                  <a:lnTo>
                    <a:pt x="16504" y="60185"/>
                  </a:lnTo>
                  <a:lnTo>
                    <a:pt x="16264" y="30607"/>
                  </a:lnTo>
                  <a:close/>
                </a:path>
                <a:path w="17145" h="83185">
                  <a:moveTo>
                    <a:pt x="16138" y="14998"/>
                  </a:moveTo>
                  <a:lnTo>
                    <a:pt x="6248" y="14998"/>
                  </a:lnTo>
                  <a:lnTo>
                    <a:pt x="6248" y="18326"/>
                  </a:lnTo>
                  <a:lnTo>
                    <a:pt x="0" y="20205"/>
                  </a:lnTo>
                  <a:lnTo>
                    <a:pt x="190" y="31229"/>
                  </a:lnTo>
                  <a:lnTo>
                    <a:pt x="9779" y="31229"/>
                  </a:lnTo>
                  <a:lnTo>
                    <a:pt x="11036" y="30607"/>
                  </a:lnTo>
                  <a:lnTo>
                    <a:pt x="16264" y="30607"/>
                  </a:lnTo>
                  <a:lnTo>
                    <a:pt x="16138" y="14998"/>
                  </a:lnTo>
                  <a:close/>
                </a:path>
                <a:path w="17145" h="83185">
                  <a:moveTo>
                    <a:pt x="8331" y="0"/>
                  </a:moveTo>
                  <a:lnTo>
                    <a:pt x="7696" y="0"/>
                  </a:lnTo>
                  <a:lnTo>
                    <a:pt x="8115" y="9779"/>
                  </a:lnTo>
                  <a:lnTo>
                    <a:pt x="7073" y="11455"/>
                  </a:lnTo>
                  <a:lnTo>
                    <a:pt x="2273" y="11455"/>
                  </a:lnTo>
                  <a:lnTo>
                    <a:pt x="190" y="14998"/>
                  </a:lnTo>
                  <a:lnTo>
                    <a:pt x="190" y="18122"/>
                  </a:lnTo>
                  <a:lnTo>
                    <a:pt x="6248" y="14998"/>
                  </a:lnTo>
                  <a:lnTo>
                    <a:pt x="16138" y="14998"/>
                  </a:lnTo>
                  <a:lnTo>
                    <a:pt x="16027" y="1244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3D3D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080825" y="6196964"/>
              <a:ext cx="14604" cy="17780"/>
            </a:xfrm>
            <a:custGeom>
              <a:avLst/>
              <a:gdLst/>
              <a:ahLst/>
              <a:cxnLst/>
              <a:rect l="l" t="t" r="r" b="b"/>
              <a:pathLst>
                <a:path w="14604" h="17779">
                  <a:moveTo>
                    <a:pt x="5422" y="13131"/>
                  </a:moveTo>
                  <a:lnTo>
                    <a:pt x="2908" y="12915"/>
                  </a:lnTo>
                  <a:lnTo>
                    <a:pt x="0" y="16040"/>
                  </a:lnTo>
                  <a:lnTo>
                    <a:pt x="2082" y="15417"/>
                  </a:lnTo>
                  <a:lnTo>
                    <a:pt x="2082" y="17500"/>
                  </a:lnTo>
                  <a:lnTo>
                    <a:pt x="3746" y="17500"/>
                  </a:lnTo>
                  <a:lnTo>
                    <a:pt x="4546" y="15417"/>
                  </a:lnTo>
                  <a:lnTo>
                    <a:pt x="5422" y="13131"/>
                  </a:lnTo>
                  <a:close/>
                </a:path>
                <a:path w="14604" h="17779">
                  <a:moveTo>
                    <a:pt x="14376" y="622"/>
                  </a:moveTo>
                  <a:lnTo>
                    <a:pt x="7289" y="0"/>
                  </a:lnTo>
                  <a:lnTo>
                    <a:pt x="7289" y="7912"/>
                  </a:lnTo>
                  <a:lnTo>
                    <a:pt x="8331" y="6870"/>
                  </a:lnTo>
                  <a:lnTo>
                    <a:pt x="9994" y="6667"/>
                  </a:lnTo>
                  <a:lnTo>
                    <a:pt x="11671" y="7302"/>
                  </a:lnTo>
                  <a:lnTo>
                    <a:pt x="11925" y="6667"/>
                  </a:lnTo>
                  <a:lnTo>
                    <a:pt x="14376" y="6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080006" y="6226316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20" h="27304">
                  <a:moveTo>
                    <a:pt x="190" y="0"/>
                  </a:moveTo>
                  <a:lnTo>
                    <a:pt x="0" y="26466"/>
                  </a:lnTo>
                  <a:lnTo>
                    <a:pt x="7480" y="27089"/>
                  </a:lnTo>
                  <a:lnTo>
                    <a:pt x="7073" y="215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080190" y="6226111"/>
              <a:ext cx="14604" cy="62230"/>
            </a:xfrm>
            <a:custGeom>
              <a:avLst/>
              <a:gdLst/>
              <a:ahLst/>
              <a:cxnLst/>
              <a:rect l="l" t="t" r="r" b="b"/>
              <a:pathLst>
                <a:path w="14604" h="62229">
                  <a:moveTo>
                    <a:pt x="4800" y="41249"/>
                  </a:moveTo>
                  <a:lnTo>
                    <a:pt x="4165" y="39801"/>
                  </a:lnTo>
                  <a:lnTo>
                    <a:pt x="0" y="40005"/>
                  </a:lnTo>
                  <a:lnTo>
                    <a:pt x="215" y="41465"/>
                  </a:lnTo>
                  <a:lnTo>
                    <a:pt x="4800" y="41249"/>
                  </a:lnTo>
                  <a:close/>
                </a:path>
                <a:path w="14604" h="62229">
                  <a:moveTo>
                    <a:pt x="12712" y="2298"/>
                  </a:moveTo>
                  <a:lnTo>
                    <a:pt x="12496" y="0"/>
                  </a:lnTo>
                  <a:lnTo>
                    <a:pt x="6883" y="1257"/>
                  </a:lnTo>
                  <a:lnTo>
                    <a:pt x="7556" y="27495"/>
                  </a:lnTo>
                  <a:lnTo>
                    <a:pt x="10020" y="28130"/>
                  </a:lnTo>
                  <a:lnTo>
                    <a:pt x="12255" y="25844"/>
                  </a:lnTo>
                  <a:lnTo>
                    <a:pt x="12712" y="2298"/>
                  </a:lnTo>
                  <a:close/>
                </a:path>
                <a:path w="14604" h="62229">
                  <a:moveTo>
                    <a:pt x="14173" y="49784"/>
                  </a:moveTo>
                  <a:lnTo>
                    <a:pt x="9588" y="52489"/>
                  </a:lnTo>
                  <a:lnTo>
                    <a:pt x="7924" y="48323"/>
                  </a:lnTo>
                  <a:lnTo>
                    <a:pt x="8966" y="62077"/>
                  </a:lnTo>
                  <a:lnTo>
                    <a:pt x="13131" y="60629"/>
                  </a:lnTo>
                  <a:lnTo>
                    <a:pt x="13550" y="58737"/>
                  </a:lnTo>
                  <a:lnTo>
                    <a:pt x="13982" y="52489"/>
                  </a:lnTo>
                  <a:lnTo>
                    <a:pt x="14173" y="497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5089156" y="6309436"/>
              <a:ext cx="6350" cy="57150"/>
            </a:xfrm>
            <a:custGeom>
              <a:avLst/>
              <a:gdLst/>
              <a:ahLst/>
              <a:cxnLst/>
              <a:rect l="l" t="t" r="r" b="b"/>
              <a:pathLst>
                <a:path w="6350" h="57150">
                  <a:moveTo>
                    <a:pt x="4584" y="3340"/>
                  </a:moveTo>
                  <a:lnTo>
                    <a:pt x="4381" y="1460"/>
                  </a:lnTo>
                  <a:lnTo>
                    <a:pt x="0" y="0"/>
                  </a:lnTo>
                  <a:lnTo>
                    <a:pt x="215" y="4800"/>
                  </a:lnTo>
                  <a:lnTo>
                    <a:pt x="4584" y="3340"/>
                  </a:lnTo>
                  <a:close/>
                </a:path>
                <a:path w="6350" h="57150">
                  <a:moveTo>
                    <a:pt x="5829" y="55397"/>
                  </a:moveTo>
                  <a:lnTo>
                    <a:pt x="5626" y="53530"/>
                  </a:lnTo>
                  <a:lnTo>
                    <a:pt x="1257" y="52057"/>
                  </a:lnTo>
                  <a:lnTo>
                    <a:pt x="1447" y="56857"/>
                  </a:lnTo>
                  <a:lnTo>
                    <a:pt x="5829" y="55397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5086876" y="6391085"/>
              <a:ext cx="14604" cy="11430"/>
            </a:xfrm>
            <a:custGeom>
              <a:avLst/>
              <a:gdLst/>
              <a:ahLst/>
              <a:cxnLst/>
              <a:rect l="l" t="t" r="r" b="b"/>
              <a:pathLst>
                <a:path w="14604" h="11429">
                  <a:moveTo>
                    <a:pt x="8534" y="0"/>
                  </a:moveTo>
                  <a:lnTo>
                    <a:pt x="3543" y="406"/>
                  </a:lnTo>
                  <a:lnTo>
                    <a:pt x="0" y="3949"/>
                  </a:lnTo>
                  <a:lnTo>
                    <a:pt x="419" y="7061"/>
                  </a:lnTo>
                  <a:lnTo>
                    <a:pt x="825" y="11429"/>
                  </a:lnTo>
                  <a:lnTo>
                    <a:pt x="6451" y="10388"/>
                  </a:lnTo>
                  <a:lnTo>
                    <a:pt x="14566" y="6857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5093747" y="6391911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20">
                  <a:moveTo>
                    <a:pt x="1460" y="0"/>
                  </a:moveTo>
                  <a:lnTo>
                    <a:pt x="0" y="1663"/>
                  </a:lnTo>
                  <a:lnTo>
                    <a:pt x="838" y="7073"/>
                  </a:lnTo>
                  <a:lnTo>
                    <a:pt x="2501" y="334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5091664" y="6391289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0" y="0"/>
                  </a:moveTo>
                  <a:lnTo>
                    <a:pt x="203" y="2082"/>
                  </a:lnTo>
                  <a:lnTo>
                    <a:pt x="2082" y="2286"/>
                  </a:lnTo>
                  <a:lnTo>
                    <a:pt x="3543" y="6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5132063" y="4671743"/>
              <a:ext cx="15240" cy="1643380"/>
            </a:xfrm>
            <a:custGeom>
              <a:avLst/>
              <a:gdLst/>
              <a:ahLst/>
              <a:cxnLst/>
              <a:rect l="l" t="t" r="r" b="b"/>
              <a:pathLst>
                <a:path w="15239" h="1643379">
                  <a:moveTo>
                    <a:pt x="8331" y="0"/>
                  </a:moveTo>
                  <a:lnTo>
                    <a:pt x="0" y="0"/>
                  </a:lnTo>
                  <a:lnTo>
                    <a:pt x="3340" y="1614805"/>
                  </a:lnTo>
                  <a:lnTo>
                    <a:pt x="5003" y="1642884"/>
                  </a:lnTo>
                  <a:lnTo>
                    <a:pt x="14998" y="1642884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5099030" y="6272988"/>
              <a:ext cx="42545" cy="59690"/>
            </a:xfrm>
            <a:custGeom>
              <a:avLst/>
              <a:gdLst/>
              <a:ahLst/>
              <a:cxnLst/>
              <a:rect l="l" t="t" r="r" b="b"/>
              <a:pathLst>
                <a:path w="42545" h="59689">
                  <a:moveTo>
                    <a:pt x="8318" y="0"/>
                  </a:moveTo>
                  <a:lnTo>
                    <a:pt x="0" y="11938"/>
                  </a:lnTo>
                  <a:lnTo>
                    <a:pt x="558" y="29425"/>
                  </a:lnTo>
                  <a:lnTo>
                    <a:pt x="558" y="55803"/>
                  </a:lnTo>
                  <a:lnTo>
                    <a:pt x="35255" y="59410"/>
                  </a:lnTo>
                  <a:lnTo>
                    <a:pt x="40805" y="49149"/>
                  </a:lnTo>
                  <a:lnTo>
                    <a:pt x="36080" y="49149"/>
                  </a:lnTo>
                  <a:lnTo>
                    <a:pt x="35255" y="34696"/>
                  </a:lnTo>
                  <a:lnTo>
                    <a:pt x="42468" y="19697"/>
                  </a:lnTo>
                  <a:lnTo>
                    <a:pt x="23863" y="6946"/>
                  </a:lnTo>
                  <a:lnTo>
                    <a:pt x="9982" y="5270"/>
                  </a:lnTo>
                  <a:lnTo>
                    <a:pt x="8318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5099589" y="6303798"/>
              <a:ext cx="35560" cy="29209"/>
            </a:xfrm>
            <a:custGeom>
              <a:avLst/>
              <a:gdLst/>
              <a:ahLst/>
              <a:cxnLst/>
              <a:rect l="l" t="t" r="r" b="b"/>
              <a:pathLst>
                <a:path w="35560" h="29210">
                  <a:moveTo>
                    <a:pt x="0" y="0"/>
                  </a:moveTo>
                  <a:lnTo>
                    <a:pt x="0" y="24993"/>
                  </a:lnTo>
                  <a:lnTo>
                    <a:pt x="34696" y="28600"/>
                  </a:lnTo>
                  <a:lnTo>
                    <a:pt x="34975" y="30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122621" y="6296037"/>
              <a:ext cx="17780" cy="36195"/>
            </a:xfrm>
            <a:custGeom>
              <a:avLst/>
              <a:gdLst/>
              <a:ahLst/>
              <a:cxnLst/>
              <a:rect l="l" t="t" r="r" b="b"/>
              <a:pathLst>
                <a:path w="17779" h="36195">
                  <a:moveTo>
                    <a:pt x="10274" y="914"/>
                  </a:moveTo>
                  <a:lnTo>
                    <a:pt x="7975" y="0"/>
                  </a:lnTo>
                  <a:lnTo>
                    <a:pt x="2286" y="0"/>
                  </a:lnTo>
                  <a:lnTo>
                    <a:pt x="0" y="914"/>
                  </a:lnTo>
                  <a:lnTo>
                    <a:pt x="0" y="3238"/>
                  </a:lnTo>
                  <a:lnTo>
                    <a:pt x="2286" y="4165"/>
                  </a:lnTo>
                  <a:lnTo>
                    <a:pt x="7975" y="4165"/>
                  </a:lnTo>
                  <a:lnTo>
                    <a:pt x="10274" y="3238"/>
                  </a:lnTo>
                  <a:lnTo>
                    <a:pt x="10274" y="2082"/>
                  </a:lnTo>
                  <a:lnTo>
                    <a:pt x="10274" y="914"/>
                  </a:lnTo>
                  <a:close/>
                </a:path>
                <a:path w="17779" h="36195">
                  <a:moveTo>
                    <a:pt x="17208" y="26111"/>
                  </a:moveTo>
                  <a:lnTo>
                    <a:pt x="11938" y="26111"/>
                  </a:lnTo>
                  <a:lnTo>
                    <a:pt x="11938" y="35826"/>
                  </a:lnTo>
                  <a:lnTo>
                    <a:pt x="17208" y="26111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141232" y="4645710"/>
              <a:ext cx="694055" cy="215265"/>
            </a:xfrm>
            <a:custGeom>
              <a:avLst/>
              <a:gdLst/>
              <a:ahLst/>
              <a:cxnLst/>
              <a:rect l="l" t="t" r="r" b="b"/>
              <a:pathLst>
                <a:path w="694054" h="215264">
                  <a:moveTo>
                    <a:pt x="692099" y="0"/>
                  </a:moveTo>
                  <a:lnTo>
                    <a:pt x="690651" y="622"/>
                  </a:lnTo>
                  <a:lnTo>
                    <a:pt x="692734" y="185153"/>
                  </a:lnTo>
                  <a:lnTo>
                    <a:pt x="690651" y="185153"/>
                  </a:lnTo>
                  <a:lnTo>
                    <a:pt x="689813" y="189953"/>
                  </a:lnTo>
                  <a:lnTo>
                    <a:pt x="5829" y="213271"/>
                  </a:lnTo>
                  <a:lnTo>
                    <a:pt x="4991" y="208483"/>
                  </a:lnTo>
                  <a:lnTo>
                    <a:pt x="3340" y="207225"/>
                  </a:lnTo>
                  <a:lnTo>
                    <a:pt x="3530" y="109753"/>
                  </a:lnTo>
                  <a:lnTo>
                    <a:pt x="0" y="109550"/>
                  </a:lnTo>
                  <a:lnTo>
                    <a:pt x="1447" y="214109"/>
                  </a:lnTo>
                  <a:lnTo>
                    <a:pt x="3949" y="214109"/>
                  </a:lnTo>
                  <a:lnTo>
                    <a:pt x="5422" y="214934"/>
                  </a:lnTo>
                  <a:lnTo>
                    <a:pt x="687933" y="192227"/>
                  </a:lnTo>
                  <a:lnTo>
                    <a:pt x="693559" y="191808"/>
                  </a:lnTo>
                  <a:lnTo>
                    <a:pt x="692099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141232" y="4645710"/>
              <a:ext cx="694055" cy="215265"/>
            </a:xfrm>
            <a:custGeom>
              <a:avLst/>
              <a:gdLst/>
              <a:ahLst/>
              <a:cxnLst/>
              <a:rect l="l" t="t" r="r" b="b"/>
              <a:pathLst>
                <a:path w="694054" h="215264">
                  <a:moveTo>
                    <a:pt x="0" y="109550"/>
                  </a:moveTo>
                  <a:lnTo>
                    <a:pt x="3530" y="109753"/>
                  </a:lnTo>
                  <a:lnTo>
                    <a:pt x="3340" y="207225"/>
                  </a:lnTo>
                  <a:lnTo>
                    <a:pt x="4991" y="208483"/>
                  </a:lnTo>
                  <a:lnTo>
                    <a:pt x="5829" y="213271"/>
                  </a:lnTo>
                  <a:lnTo>
                    <a:pt x="689813" y="189953"/>
                  </a:lnTo>
                  <a:lnTo>
                    <a:pt x="690651" y="185153"/>
                  </a:lnTo>
                  <a:lnTo>
                    <a:pt x="692734" y="185153"/>
                  </a:lnTo>
                  <a:lnTo>
                    <a:pt x="690651" y="622"/>
                  </a:lnTo>
                  <a:lnTo>
                    <a:pt x="692099" y="0"/>
                  </a:lnTo>
                  <a:lnTo>
                    <a:pt x="693559" y="191808"/>
                  </a:lnTo>
                  <a:lnTo>
                    <a:pt x="687933" y="192227"/>
                  </a:lnTo>
                  <a:lnTo>
                    <a:pt x="5422" y="214934"/>
                  </a:lnTo>
                  <a:lnTo>
                    <a:pt x="3949" y="214109"/>
                  </a:lnTo>
                  <a:lnTo>
                    <a:pt x="1447" y="214109"/>
                  </a:lnTo>
                  <a:lnTo>
                    <a:pt x="0" y="109550"/>
                  </a:lnTo>
                  <a:close/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5145392" y="4703190"/>
              <a:ext cx="224790" cy="116205"/>
            </a:xfrm>
            <a:custGeom>
              <a:avLst/>
              <a:gdLst/>
              <a:ahLst/>
              <a:cxnLst/>
              <a:rect l="l" t="t" r="r" b="b"/>
              <a:pathLst>
                <a:path w="224789" h="116204">
                  <a:moveTo>
                    <a:pt x="9169" y="108000"/>
                  </a:moveTo>
                  <a:lnTo>
                    <a:pt x="7112" y="105816"/>
                  </a:lnTo>
                  <a:lnTo>
                    <a:pt x="2044" y="105816"/>
                  </a:lnTo>
                  <a:lnTo>
                    <a:pt x="0" y="108000"/>
                  </a:lnTo>
                  <a:lnTo>
                    <a:pt x="0" y="113411"/>
                  </a:lnTo>
                  <a:lnTo>
                    <a:pt x="2044" y="115595"/>
                  </a:lnTo>
                  <a:lnTo>
                    <a:pt x="7112" y="115595"/>
                  </a:lnTo>
                  <a:lnTo>
                    <a:pt x="9169" y="113411"/>
                  </a:lnTo>
                  <a:lnTo>
                    <a:pt x="9169" y="110705"/>
                  </a:lnTo>
                  <a:lnTo>
                    <a:pt x="9169" y="108000"/>
                  </a:lnTo>
                  <a:close/>
                </a:path>
                <a:path w="224789" h="116204">
                  <a:moveTo>
                    <a:pt x="91909" y="17373"/>
                  </a:moveTo>
                  <a:lnTo>
                    <a:pt x="91478" y="16941"/>
                  </a:lnTo>
                  <a:lnTo>
                    <a:pt x="83185" y="16941"/>
                  </a:lnTo>
                  <a:lnTo>
                    <a:pt x="82753" y="17373"/>
                  </a:lnTo>
                  <a:lnTo>
                    <a:pt x="82753" y="24422"/>
                  </a:lnTo>
                  <a:lnTo>
                    <a:pt x="83185" y="24866"/>
                  </a:lnTo>
                  <a:lnTo>
                    <a:pt x="91478" y="24866"/>
                  </a:lnTo>
                  <a:lnTo>
                    <a:pt x="91909" y="24422"/>
                  </a:lnTo>
                  <a:lnTo>
                    <a:pt x="91909" y="23901"/>
                  </a:lnTo>
                  <a:lnTo>
                    <a:pt x="91909" y="17373"/>
                  </a:lnTo>
                  <a:close/>
                </a:path>
                <a:path w="224789" h="116204">
                  <a:moveTo>
                    <a:pt x="92468" y="51816"/>
                  </a:moveTo>
                  <a:lnTo>
                    <a:pt x="92049" y="51384"/>
                  </a:lnTo>
                  <a:lnTo>
                    <a:pt x="83743" y="51384"/>
                  </a:lnTo>
                  <a:lnTo>
                    <a:pt x="83312" y="51816"/>
                  </a:lnTo>
                  <a:lnTo>
                    <a:pt x="83312" y="58877"/>
                  </a:lnTo>
                  <a:lnTo>
                    <a:pt x="83743" y="59296"/>
                  </a:lnTo>
                  <a:lnTo>
                    <a:pt x="92049" y="59296"/>
                  </a:lnTo>
                  <a:lnTo>
                    <a:pt x="92468" y="58877"/>
                  </a:lnTo>
                  <a:lnTo>
                    <a:pt x="92468" y="58343"/>
                  </a:lnTo>
                  <a:lnTo>
                    <a:pt x="92468" y="51816"/>
                  </a:lnTo>
                  <a:close/>
                </a:path>
                <a:path w="224789" h="116204">
                  <a:moveTo>
                    <a:pt x="92468" y="40703"/>
                  </a:moveTo>
                  <a:lnTo>
                    <a:pt x="92049" y="40284"/>
                  </a:lnTo>
                  <a:lnTo>
                    <a:pt x="83743" y="40284"/>
                  </a:lnTo>
                  <a:lnTo>
                    <a:pt x="83312" y="40703"/>
                  </a:lnTo>
                  <a:lnTo>
                    <a:pt x="83312" y="47764"/>
                  </a:lnTo>
                  <a:lnTo>
                    <a:pt x="83743" y="48183"/>
                  </a:lnTo>
                  <a:lnTo>
                    <a:pt x="92049" y="48183"/>
                  </a:lnTo>
                  <a:lnTo>
                    <a:pt x="92468" y="47764"/>
                  </a:lnTo>
                  <a:lnTo>
                    <a:pt x="92468" y="47231"/>
                  </a:lnTo>
                  <a:lnTo>
                    <a:pt x="92468" y="40703"/>
                  </a:lnTo>
                  <a:close/>
                </a:path>
                <a:path w="224789" h="116204">
                  <a:moveTo>
                    <a:pt x="92468" y="6261"/>
                  </a:moveTo>
                  <a:lnTo>
                    <a:pt x="92049" y="5842"/>
                  </a:lnTo>
                  <a:lnTo>
                    <a:pt x="83743" y="5842"/>
                  </a:lnTo>
                  <a:lnTo>
                    <a:pt x="83312" y="6261"/>
                  </a:lnTo>
                  <a:lnTo>
                    <a:pt x="83312" y="13322"/>
                  </a:lnTo>
                  <a:lnTo>
                    <a:pt x="83743" y="13754"/>
                  </a:lnTo>
                  <a:lnTo>
                    <a:pt x="92049" y="13754"/>
                  </a:lnTo>
                  <a:lnTo>
                    <a:pt x="92468" y="13322"/>
                  </a:lnTo>
                  <a:lnTo>
                    <a:pt x="92468" y="12788"/>
                  </a:lnTo>
                  <a:lnTo>
                    <a:pt x="92468" y="6261"/>
                  </a:lnTo>
                  <a:close/>
                </a:path>
                <a:path w="224789" h="116204">
                  <a:moveTo>
                    <a:pt x="93014" y="64046"/>
                  </a:moveTo>
                  <a:lnTo>
                    <a:pt x="92608" y="63614"/>
                  </a:lnTo>
                  <a:lnTo>
                    <a:pt x="84302" y="63614"/>
                  </a:lnTo>
                  <a:lnTo>
                    <a:pt x="83858" y="64046"/>
                  </a:lnTo>
                  <a:lnTo>
                    <a:pt x="83858" y="71094"/>
                  </a:lnTo>
                  <a:lnTo>
                    <a:pt x="84302" y="71526"/>
                  </a:lnTo>
                  <a:lnTo>
                    <a:pt x="92608" y="71526"/>
                  </a:lnTo>
                  <a:lnTo>
                    <a:pt x="93014" y="71094"/>
                  </a:lnTo>
                  <a:lnTo>
                    <a:pt x="93014" y="70561"/>
                  </a:lnTo>
                  <a:lnTo>
                    <a:pt x="93014" y="64046"/>
                  </a:lnTo>
                  <a:close/>
                </a:path>
                <a:path w="224789" h="116204">
                  <a:moveTo>
                    <a:pt x="93014" y="29044"/>
                  </a:moveTo>
                  <a:lnTo>
                    <a:pt x="92608" y="28613"/>
                  </a:lnTo>
                  <a:lnTo>
                    <a:pt x="84302" y="28613"/>
                  </a:lnTo>
                  <a:lnTo>
                    <a:pt x="83858" y="29044"/>
                  </a:lnTo>
                  <a:lnTo>
                    <a:pt x="83858" y="36106"/>
                  </a:lnTo>
                  <a:lnTo>
                    <a:pt x="84302" y="36525"/>
                  </a:lnTo>
                  <a:lnTo>
                    <a:pt x="92608" y="36525"/>
                  </a:lnTo>
                  <a:lnTo>
                    <a:pt x="93014" y="36106"/>
                  </a:lnTo>
                  <a:lnTo>
                    <a:pt x="93014" y="35572"/>
                  </a:lnTo>
                  <a:lnTo>
                    <a:pt x="93014" y="29044"/>
                  </a:lnTo>
                  <a:close/>
                </a:path>
                <a:path w="224789" h="116204">
                  <a:moveTo>
                    <a:pt x="103784" y="17170"/>
                  </a:moveTo>
                  <a:lnTo>
                    <a:pt x="103352" y="16738"/>
                  </a:lnTo>
                  <a:lnTo>
                    <a:pt x="95034" y="16738"/>
                  </a:lnTo>
                  <a:lnTo>
                    <a:pt x="94615" y="17170"/>
                  </a:lnTo>
                  <a:lnTo>
                    <a:pt x="94615" y="24218"/>
                  </a:lnTo>
                  <a:lnTo>
                    <a:pt x="95034" y="24650"/>
                  </a:lnTo>
                  <a:lnTo>
                    <a:pt x="103352" y="24650"/>
                  </a:lnTo>
                  <a:lnTo>
                    <a:pt x="103784" y="24218"/>
                  </a:lnTo>
                  <a:lnTo>
                    <a:pt x="103784" y="23698"/>
                  </a:lnTo>
                  <a:lnTo>
                    <a:pt x="103784" y="17170"/>
                  </a:lnTo>
                  <a:close/>
                </a:path>
                <a:path w="224789" h="116204">
                  <a:moveTo>
                    <a:pt x="104343" y="51600"/>
                  </a:moveTo>
                  <a:lnTo>
                    <a:pt x="103911" y="51168"/>
                  </a:lnTo>
                  <a:lnTo>
                    <a:pt x="95592" y="51168"/>
                  </a:lnTo>
                  <a:lnTo>
                    <a:pt x="95186" y="51600"/>
                  </a:lnTo>
                  <a:lnTo>
                    <a:pt x="95186" y="58661"/>
                  </a:lnTo>
                  <a:lnTo>
                    <a:pt x="95592" y="59080"/>
                  </a:lnTo>
                  <a:lnTo>
                    <a:pt x="103911" y="59080"/>
                  </a:lnTo>
                  <a:lnTo>
                    <a:pt x="104343" y="58661"/>
                  </a:lnTo>
                  <a:lnTo>
                    <a:pt x="104343" y="58127"/>
                  </a:lnTo>
                  <a:lnTo>
                    <a:pt x="104343" y="51600"/>
                  </a:lnTo>
                  <a:close/>
                </a:path>
                <a:path w="224789" h="116204">
                  <a:moveTo>
                    <a:pt x="104343" y="40487"/>
                  </a:moveTo>
                  <a:lnTo>
                    <a:pt x="103911" y="40055"/>
                  </a:lnTo>
                  <a:lnTo>
                    <a:pt x="95592" y="40055"/>
                  </a:lnTo>
                  <a:lnTo>
                    <a:pt x="95186" y="40487"/>
                  </a:lnTo>
                  <a:lnTo>
                    <a:pt x="95186" y="47548"/>
                  </a:lnTo>
                  <a:lnTo>
                    <a:pt x="95592" y="47967"/>
                  </a:lnTo>
                  <a:lnTo>
                    <a:pt x="103911" y="47967"/>
                  </a:lnTo>
                  <a:lnTo>
                    <a:pt x="104343" y="47548"/>
                  </a:lnTo>
                  <a:lnTo>
                    <a:pt x="104343" y="47015"/>
                  </a:lnTo>
                  <a:lnTo>
                    <a:pt x="104343" y="40487"/>
                  </a:lnTo>
                  <a:close/>
                </a:path>
                <a:path w="224789" h="116204">
                  <a:moveTo>
                    <a:pt x="104343" y="6057"/>
                  </a:moveTo>
                  <a:lnTo>
                    <a:pt x="103911" y="5626"/>
                  </a:lnTo>
                  <a:lnTo>
                    <a:pt x="95592" y="5626"/>
                  </a:lnTo>
                  <a:lnTo>
                    <a:pt x="95186" y="6057"/>
                  </a:lnTo>
                  <a:lnTo>
                    <a:pt x="95186" y="13106"/>
                  </a:lnTo>
                  <a:lnTo>
                    <a:pt x="95592" y="13538"/>
                  </a:lnTo>
                  <a:lnTo>
                    <a:pt x="103911" y="13538"/>
                  </a:lnTo>
                  <a:lnTo>
                    <a:pt x="104343" y="13106"/>
                  </a:lnTo>
                  <a:lnTo>
                    <a:pt x="104343" y="12585"/>
                  </a:lnTo>
                  <a:lnTo>
                    <a:pt x="104343" y="6057"/>
                  </a:lnTo>
                  <a:close/>
                </a:path>
                <a:path w="224789" h="116204">
                  <a:moveTo>
                    <a:pt x="104902" y="63817"/>
                  </a:moveTo>
                  <a:lnTo>
                    <a:pt x="104470" y="63385"/>
                  </a:lnTo>
                  <a:lnTo>
                    <a:pt x="96151" y="63385"/>
                  </a:lnTo>
                  <a:lnTo>
                    <a:pt x="95732" y="63817"/>
                  </a:lnTo>
                  <a:lnTo>
                    <a:pt x="95732" y="70878"/>
                  </a:lnTo>
                  <a:lnTo>
                    <a:pt x="96151" y="71297"/>
                  </a:lnTo>
                  <a:lnTo>
                    <a:pt x="104470" y="71297"/>
                  </a:lnTo>
                  <a:lnTo>
                    <a:pt x="104902" y="70878"/>
                  </a:lnTo>
                  <a:lnTo>
                    <a:pt x="104902" y="70345"/>
                  </a:lnTo>
                  <a:lnTo>
                    <a:pt x="104902" y="63817"/>
                  </a:lnTo>
                  <a:close/>
                </a:path>
                <a:path w="224789" h="116204">
                  <a:moveTo>
                    <a:pt x="104902" y="28829"/>
                  </a:moveTo>
                  <a:lnTo>
                    <a:pt x="104470" y="28397"/>
                  </a:lnTo>
                  <a:lnTo>
                    <a:pt x="96151" y="28397"/>
                  </a:lnTo>
                  <a:lnTo>
                    <a:pt x="95732" y="28829"/>
                  </a:lnTo>
                  <a:lnTo>
                    <a:pt x="95732" y="35890"/>
                  </a:lnTo>
                  <a:lnTo>
                    <a:pt x="96151" y="36322"/>
                  </a:lnTo>
                  <a:lnTo>
                    <a:pt x="104470" y="36322"/>
                  </a:lnTo>
                  <a:lnTo>
                    <a:pt x="104902" y="35890"/>
                  </a:lnTo>
                  <a:lnTo>
                    <a:pt x="104902" y="35356"/>
                  </a:lnTo>
                  <a:lnTo>
                    <a:pt x="104902" y="28829"/>
                  </a:lnTo>
                  <a:close/>
                </a:path>
                <a:path w="224789" h="116204">
                  <a:moveTo>
                    <a:pt x="115658" y="16332"/>
                  </a:moveTo>
                  <a:lnTo>
                    <a:pt x="115227" y="15900"/>
                  </a:lnTo>
                  <a:lnTo>
                    <a:pt x="106921" y="15900"/>
                  </a:lnTo>
                  <a:lnTo>
                    <a:pt x="106502" y="16332"/>
                  </a:lnTo>
                  <a:lnTo>
                    <a:pt x="106502" y="23393"/>
                  </a:lnTo>
                  <a:lnTo>
                    <a:pt x="106921" y="23825"/>
                  </a:lnTo>
                  <a:lnTo>
                    <a:pt x="115227" y="23825"/>
                  </a:lnTo>
                  <a:lnTo>
                    <a:pt x="115658" y="23393"/>
                  </a:lnTo>
                  <a:lnTo>
                    <a:pt x="115658" y="22860"/>
                  </a:lnTo>
                  <a:lnTo>
                    <a:pt x="115658" y="16332"/>
                  </a:lnTo>
                  <a:close/>
                </a:path>
                <a:path w="224789" h="116204">
                  <a:moveTo>
                    <a:pt x="116217" y="50774"/>
                  </a:moveTo>
                  <a:lnTo>
                    <a:pt x="115785" y="50342"/>
                  </a:lnTo>
                  <a:lnTo>
                    <a:pt x="107480" y="50342"/>
                  </a:lnTo>
                  <a:lnTo>
                    <a:pt x="107048" y="50774"/>
                  </a:lnTo>
                  <a:lnTo>
                    <a:pt x="107048" y="57835"/>
                  </a:lnTo>
                  <a:lnTo>
                    <a:pt x="107480" y="58254"/>
                  </a:lnTo>
                  <a:lnTo>
                    <a:pt x="115785" y="58254"/>
                  </a:lnTo>
                  <a:lnTo>
                    <a:pt x="116217" y="57835"/>
                  </a:lnTo>
                  <a:lnTo>
                    <a:pt x="116217" y="57302"/>
                  </a:lnTo>
                  <a:lnTo>
                    <a:pt x="116217" y="50774"/>
                  </a:lnTo>
                  <a:close/>
                </a:path>
                <a:path w="224789" h="116204">
                  <a:moveTo>
                    <a:pt x="116217" y="39662"/>
                  </a:moveTo>
                  <a:lnTo>
                    <a:pt x="115785" y="39243"/>
                  </a:lnTo>
                  <a:lnTo>
                    <a:pt x="107480" y="39243"/>
                  </a:lnTo>
                  <a:lnTo>
                    <a:pt x="107048" y="39662"/>
                  </a:lnTo>
                  <a:lnTo>
                    <a:pt x="107048" y="46723"/>
                  </a:lnTo>
                  <a:lnTo>
                    <a:pt x="107480" y="47142"/>
                  </a:lnTo>
                  <a:lnTo>
                    <a:pt x="115785" y="47142"/>
                  </a:lnTo>
                  <a:lnTo>
                    <a:pt x="116217" y="46723"/>
                  </a:lnTo>
                  <a:lnTo>
                    <a:pt x="116217" y="46189"/>
                  </a:lnTo>
                  <a:lnTo>
                    <a:pt x="116217" y="39662"/>
                  </a:lnTo>
                  <a:close/>
                </a:path>
                <a:path w="224789" h="116204">
                  <a:moveTo>
                    <a:pt x="116217" y="5219"/>
                  </a:moveTo>
                  <a:lnTo>
                    <a:pt x="115785" y="4800"/>
                  </a:lnTo>
                  <a:lnTo>
                    <a:pt x="107480" y="4800"/>
                  </a:lnTo>
                  <a:lnTo>
                    <a:pt x="107048" y="5219"/>
                  </a:lnTo>
                  <a:lnTo>
                    <a:pt x="107048" y="5435"/>
                  </a:lnTo>
                  <a:lnTo>
                    <a:pt x="107048" y="12280"/>
                  </a:lnTo>
                  <a:lnTo>
                    <a:pt x="107048" y="12496"/>
                  </a:lnTo>
                  <a:lnTo>
                    <a:pt x="107480" y="12928"/>
                  </a:lnTo>
                  <a:lnTo>
                    <a:pt x="115785" y="12928"/>
                  </a:lnTo>
                  <a:lnTo>
                    <a:pt x="116217" y="12496"/>
                  </a:lnTo>
                  <a:lnTo>
                    <a:pt x="116217" y="12280"/>
                  </a:lnTo>
                  <a:lnTo>
                    <a:pt x="116217" y="11963"/>
                  </a:lnTo>
                  <a:lnTo>
                    <a:pt x="116217" y="11747"/>
                  </a:lnTo>
                  <a:lnTo>
                    <a:pt x="116217" y="5435"/>
                  </a:lnTo>
                  <a:lnTo>
                    <a:pt x="116217" y="5219"/>
                  </a:lnTo>
                  <a:close/>
                </a:path>
                <a:path w="224789" h="116204">
                  <a:moveTo>
                    <a:pt x="116763" y="62992"/>
                  </a:moveTo>
                  <a:lnTo>
                    <a:pt x="116332" y="62560"/>
                  </a:lnTo>
                  <a:lnTo>
                    <a:pt x="108038" y="62560"/>
                  </a:lnTo>
                  <a:lnTo>
                    <a:pt x="107607" y="62992"/>
                  </a:lnTo>
                  <a:lnTo>
                    <a:pt x="107607" y="70040"/>
                  </a:lnTo>
                  <a:lnTo>
                    <a:pt x="108038" y="70472"/>
                  </a:lnTo>
                  <a:lnTo>
                    <a:pt x="116332" y="70472"/>
                  </a:lnTo>
                  <a:lnTo>
                    <a:pt x="116763" y="70040"/>
                  </a:lnTo>
                  <a:lnTo>
                    <a:pt x="116763" y="69507"/>
                  </a:lnTo>
                  <a:lnTo>
                    <a:pt x="116763" y="62992"/>
                  </a:lnTo>
                  <a:close/>
                </a:path>
                <a:path w="224789" h="116204">
                  <a:moveTo>
                    <a:pt x="116763" y="28003"/>
                  </a:moveTo>
                  <a:lnTo>
                    <a:pt x="116332" y="27571"/>
                  </a:lnTo>
                  <a:lnTo>
                    <a:pt x="108038" y="27571"/>
                  </a:lnTo>
                  <a:lnTo>
                    <a:pt x="107607" y="28003"/>
                  </a:lnTo>
                  <a:lnTo>
                    <a:pt x="107607" y="35064"/>
                  </a:lnTo>
                  <a:lnTo>
                    <a:pt x="108038" y="35483"/>
                  </a:lnTo>
                  <a:lnTo>
                    <a:pt x="116332" y="35483"/>
                  </a:lnTo>
                  <a:lnTo>
                    <a:pt x="116763" y="35064"/>
                  </a:lnTo>
                  <a:lnTo>
                    <a:pt x="116763" y="34531"/>
                  </a:lnTo>
                  <a:lnTo>
                    <a:pt x="116763" y="28003"/>
                  </a:lnTo>
                  <a:close/>
                </a:path>
                <a:path w="224789" h="116204">
                  <a:moveTo>
                    <a:pt x="127101" y="16129"/>
                  </a:moveTo>
                  <a:lnTo>
                    <a:pt x="126682" y="15697"/>
                  </a:lnTo>
                  <a:lnTo>
                    <a:pt x="118376" y="15697"/>
                  </a:lnTo>
                  <a:lnTo>
                    <a:pt x="117957" y="16129"/>
                  </a:lnTo>
                  <a:lnTo>
                    <a:pt x="117957" y="23177"/>
                  </a:lnTo>
                  <a:lnTo>
                    <a:pt x="118376" y="23609"/>
                  </a:lnTo>
                  <a:lnTo>
                    <a:pt x="126682" y="23609"/>
                  </a:lnTo>
                  <a:lnTo>
                    <a:pt x="127101" y="23177"/>
                  </a:lnTo>
                  <a:lnTo>
                    <a:pt x="127101" y="22656"/>
                  </a:lnTo>
                  <a:lnTo>
                    <a:pt x="127101" y="16129"/>
                  </a:lnTo>
                  <a:close/>
                </a:path>
                <a:path w="224789" h="116204">
                  <a:moveTo>
                    <a:pt x="127685" y="50558"/>
                  </a:moveTo>
                  <a:lnTo>
                    <a:pt x="127241" y="50126"/>
                  </a:lnTo>
                  <a:lnTo>
                    <a:pt x="118935" y="50126"/>
                  </a:lnTo>
                  <a:lnTo>
                    <a:pt x="118503" y="50558"/>
                  </a:lnTo>
                  <a:lnTo>
                    <a:pt x="118503" y="57607"/>
                  </a:lnTo>
                  <a:lnTo>
                    <a:pt x="118935" y="58039"/>
                  </a:lnTo>
                  <a:lnTo>
                    <a:pt x="127241" y="58039"/>
                  </a:lnTo>
                  <a:lnTo>
                    <a:pt x="127685" y="57607"/>
                  </a:lnTo>
                  <a:lnTo>
                    <a:pt x="127685" y="57086"/>
                  </a:lnTo>
                  <a:lnTo>
                    <a:pt x="127685" y="50558"/>
                  </a:lnTo>
                  <a:close/>
                </a:path>
                <a:path w="224789" h="116204">
                  <a:moveTo>
                    <a:pt x="127685" y="39446"/>
                  </a:moveTo>
                  <a:lnTo>
                    <a:pt x="127241" y="39014"/>
                  </a:lnTo>
                  <a:lnTo>
                    <a:pt x="118935" y="39014"/>
                  </a:lnTo>
                  <a:lnTo>
                    <a:pt x="118503" y="39446"/>
                  </a:lnTo>
                  <a:lnTo>
                    <a:pt x="118503" y="46507"/>
                  </a:lnTo>
                  <a:lnTo>
                    <a:pt x="118935" y="46926"/>
                  </a:lnTo>
                  <a:lnTo>
                    <a:pt x="127241" y="46926"/>
                  </a:lnTo>
                  <a:lnTo>
                    <a:pt x="127685" y="46507"/>
                  </a:lnTo>
                  <a:lnTo>
                    <a:pt x="127685" y="45974"/>
                  </a:lnTo>
                  <a:lnTo>
                    <a:pt x="127685" y="39446"/>
                  </a:lnTo>
                  <a:close/>
                </a:path>
                <a:path w="224789" h="116204">
                  <a:moveTo>
                    <a:pt x="127685" y="5016"/>
                  </a:moveTo>
                  <a:lnTo>
                    <a:pt x="127241" y="4584"/>
                  </a:lnTo>
                  <a:lnTo>
                    <a:pt x="118935" y="4584"/>
                  </a:lnTo>
                  <a:lnTo>
                    <a:pt x="118503" y="5016"/>
                  </a:lnTo>
                  <a:lnTo>
                    <a:pt x="118503" y="12065"/>
                  </a:lnTo>
                  <a:lnTo>
                    <a:pt x="118935" y="12496"/>
                  </a:lnTo>
                  <a:lnTo>
                    <a:pt x="127241" y="12496"/>
                  </a:lnTo>
                  <a:lnTo>
                    <a:pt x="127685" y="12065"/>
                  </a:lnTo>
                  <a:lnTo>
                    <a:pt x="127685" y="11544"/>
                  </a:lnTo>
                  <a:lnTo>
                    <a:pt x="127685" y="5016"/>
                  </a:lnTo>
                  <a:close/>
                </a:path>
                <a:path w="224789" h="116204">
                  <a:moveTo>
                    <a:pt x="128219" y="62776"/>
                  </a:moveTo>
                  <a:lnTo>
                    <a:pt x="127787" y="62344"/>
                  </a:lnTo>
                  <a:lnTo>
                    <a:pt x="119494" y="62344"/>
                  </a:lnTo>
                  <a:lnTo>
                    <a:pt x="119062" y="62776"/>
                  </a:lnTo>
                  <a:lnTo>
                    <a:pt x="119062" y="69837"/>
                  </a:lnTo>
                  <a:lnTo>
                    <a:pt x="119494" y="70256"/>
                  </a:lnTo>
                  <a:lnTo>
                    <a:pt x="127787" y="70256"/>
                  </a:lnTo>
                  <a:lnTo>
                    <a:pt x="128219" y="69837"/>
                  </a:lnTo>
                  <a:lnTo>
                    <a:pt x="128219" y="69303"/>
                  </a:lnTo>
                  <a:lnTo>
                    <a:pt x="128219" y="62776"/>
                  </a:lnTo>
                  <a:close/>
                </a:path>
                <a:path w="224789" h="116204">
                  <a:moveTo>
                    <a:pt x="128219" y="27787"/>
                  </a:moveTo>
                  <a:lnTo>
                    <a:pt x="127787" y="27355"/>
                  </a:lnTo>
                  <a:lnTo>
                    <a:pt x="119494" y="27355"/>
                  </a:lnTo>
                  <a:lnTo>
                    <a:pt x="119062" y="27787"/>
                  </a:lnTo>
                  <a:lnTo>
                    <a:pt x="119062" y="34848"/>
                  </a:lnTo>
                  <a:lnTo>
                    <a:pt x="119494" y="35280"/>
                  </a:lnTo>
                  <a:lnTo>
                    <a:pt x="127787" y="35280"/>
                  </a:lnTo>
                  <a:lnTo>
                    <a:pt x="128219" y="34848"/>
                  </a:lnTo>
                  <a:lnTo>
                    <a:pt x="128219" y="34315"/>
                  </a:lnTo>
                  <a:lnTo>
                    <a:pt x="128219" y="27787"/>
                  </a:lnTo>
                  <a:close/>
                </a:path>
                <a:path w="224789" h="116204">
                  <a:moveTo>
                    <a:pt x="139192" y="15290"/>
                  </a:moveTo>
                  <a:lnTo>
                    <a:pt x="138772" y="14859"/>
                  </a:lnTo>
                  <a:lnTo>
                    <a:pt x="130454" y="14859"/>
                  </a:lnTo>
                  <a:lnTo>
                    <a:pt x="130022" y="15290"/>
                  </a:lnTo>
                  <a:lnTo>
                    <a:pt x="130022" y="22352"/>
                  </a:lnTo>
                  <a:lnTo>
                    <a:pt x="130454" y="22783"/>
                  </a:lnTo>
                  <a:lnTo>
                    <a:pt x="138772" y="22783"/>
                  </a:lnTo>
                  <a:lnTo>
                    <a:pt x="139192" y="22352"/>
                  </a:lnTo>
                  <a:lnTo>
                    <a:pt x="139192" y="21818"/>
                  </a:lnTo>
                  <a:lnTo>
                    <a:pt x="139192" y="15290"/>
                  </a:lnTo>
                  <a:close/>
                </a:path>
                <a:path w="224789" h="116204">
                  <a:moveTo>
                    <a:pt x="139750" y="49733"/>
                  </a:moveTo>
                  <a:lnTo>
                    <a:pt x="139319" y="49301"/>
                  </a:lnTo>
                  <a:lnTo>
                    <a:pt x="131000" y="49301"/>
                  </a:lnTo>
                  <a:lnTo>
                    <a:pt x="130594" y="49733"/>
                  </a:lnTo>
                  <a:lnTo>
                    <a:pt x="130594" y="56794"/>
                  </a:lnTo>
                  <a:lnTo>
                    <a:pt x="131000" y="57213"/>
                  </a:lnTo>
                  <a:lnTo>
                    <a:pt x="139319" y="57213"/>
                  </a:lnTo>
                  <a:lnTo>
                    <a:pt x="139750" y="56794"/>
                  </a:lnTo>
                  <a:lnTo>
                    <a:pt x="139750" y="56261"/>
                  </a:lnTo>
                  <a:lnTo>
                    <a:pt x="139750" y="49733"/>
                  </a:lnTo>
                  <a:close/>
                </a:path>
                <a:path w="224789" h="116204">
                  <a:moveTo>
                    <a:pt x="139750" y="38620"/>
                  </a:moveTo>
                  <a:lnTo>
                    <a:pt x="139319" y="38201"/>
                  </a:lnTo>
                  <a:lnTo>
                    <a:pt x="131000" y="38201"/>
                  </a:lnTo>
                  <a:lnTo>
                    <a:pt x="130594" y="38620"/>
                  </a:lnTo>
                  <a:lnTo>
                    <a:pt x="130594" y="45681"/>
                  </a:lnTo>
                  <a:lnTo>
                    <a:pt x="131000" y="46101"/>
                  </a:lnTo>
                  <a:lnTo>
                    <a:pt x="139319" y="46101"/>
                  </a:lnTo>
                  <a:lnTo>
                    <a:pt x="139750" y="45681"/>
                  </a:lnTo>
                  <a:lnTo>
                    <a:pt x="139750" y="45148"/>
                  </a:lnTo>
                  <a:lnTo>
                    <a:pt x="139750" y="38620"/>
                  </a:lnTo>
                  <a:close/>
                </a:path>
                <a:path w="224789" h="116204">
                  <a:moveTo>
                    <a:pt x="139750" y="4178"/>
                  </a:moveTo>
                  <a:lnTo>
                    <a:pt x="139319" y="3759"/>
                  </a:lnTo>
                  <a:lnTo>
                    <a:pt x="131000" y="3759"/>
                  </a:lnTo>
                  <a:lnTo>
                    <a:pt x="130594" y="4178"/>
                  </a:lnTo>
                  <a:lnTo>
                    <a:pt x="130594" y="11226"/>
                  </a:lnTo>
                  <a:lnTo>
                    <a:pt x="131000" y="11671"/>
                  </a:lnTo>
                  <a:lnTo>
                    <a:pt x="139319" y="11671"/>
                  </a:lnTo>
                  <a:lnTo>
                    <a:pt x="139750" y="11226"/>
                  </a:lnTo>
                  <a:lnTo>
                    <a:pt x="139750" y="10706"/>
                  </a:lnTo>
                  <a:lnTo>
                    <a:pt x="139750" y="4178"/>
                  </a:lnTo>
                  <a:close/>
                </a:path>
                <a:path w="224789" h="116204">
                  <a:moveTo>
                    <a:pt x="140296" y="61950"/>
                  </a:moveTo>
                  <a:lnTo>
                    <a:pt x="139877" y="61518"/>
                  </a:lnTo>
                  <a:lnTo>
                    <a:pt x="131559" y="61518"/>
                  </a:lnTo>
                  <a:lnTo>
                    <a:pt x="131127" y="61950"/>
                  </a:lnTo>
                  <a:lnTo>
                    <a:pt x="131127" y="68999"/>
                  </a:lnTo>
                  <a:lnTo>
                    <a:pt x="131559" y="69430"/>
                  </a:lnTo>
                  <a:lnTo>
                    <a:pt x="139877" y="69430"/>
                  </a:lnTo>
                  <a:lnTo>
                    <a:pt x="140296" y="68999"/>
                  </a:lnTo>
                  <a:lnTo>
                    <a:pt x="140296" y="68465"/>
                  </a:lnTo>
                  <a:lnTo>
                    <a:pt x="140296" y="61950"/>
                  </a:lnTo>
                  <a:close/>
                </a:path>
                <a:path w="224789" h="116204">
                  <a:moveTo>
                    <a:pt x="140296" y="26962"/>
                  </a:moveTo>
                  <a:lnTo>
                    <a:pt x="139877" y="26530"/>
                  </a:lnTo>
                  <a:lnTo>
                    <a:pt x="131559" y="26530"/>
                  </a:lnTo>
                  <a:lnTo>
                    <a:pt x="131127" y="26962"/>
                  </a:lnTo>
                  <a:lnTo>
                    <a:pt x="131127" y="34023"/>
                  </a:lnTo>
                  <a:lnTo>
                    <a:pt x="131559" y="34442"/>
                  </a:lnTo>
                  <a:lnTo>
                    <a:pt x="139877" y="34442"/>
                  </a:lnTo>
                  <a:lnTo>
                    <a:pt x="140296" y="34023"/>
                  </a:lnTo>
                  <a:lnTo>
                    <a:pt x="140296" y="33489"/>
                  </a:lnTo>
                  <a:lnTo>
                    <a:pt x="140296" y="26962"/>
                  </a:lnTo>
                  <a:close/>
                </a:path>
                <a:path w="224789" h="116204">
                  <a:moveTo>
                    <a:pt x="151269" y="15087"/>
                  </a:moveTo>
                  <a:lnTo>
                    <a:pt x="150850" y="14655"/>
                  </a:lnTo>
                  <a:lnTo>
                    <a:pt x="142544" y="14655"/>
                  </a:lnTo>
                  <a:lnTo>
                    <a:pt x="142100" y="15087"/>
                  </a:lnTo>
                  <a:lnTo>
                    <a:pt x="142100" y="22136"/>
                  </a:lnTo>
                  <a:lnTo>
                    <a:pt x="142544" y="22567"/>
                  </a:lnTo>
                  <a:lnTo>
                    <a:pt x="150850" y="22567"/>
                  </a:lnTo>
                  <a:lnTo>
                    <a:pt x="151269" y="22136"/>
                  </a:lnTo>
                  <a:lnTo>
                    <a:pt x="151269" y="21615"/>
                  </a:lnTo>
                  <a:lnTo>
                    <a:pt x="151269" y="15087"/>
                  </a:lnTo>
                  <a:close/>
                </a:path>
                <a:path w="224789" h="116204">
                  <a:moveTo>
                    <a:pt x="151828" y="49517"/>
                  </a:moveTo>
                  <a:lnTo>
                    <a:pt x="151409" y="49085"/>
                  </a:lnTo>
                  <a:lnTo>
                    <a:pt x="143103" y="49085"/>
                  </a:lnTo>
                  <a:lnTo>
                    <a:pt x="142659" y="49517"/>
                  </a:lnTo>
                  <a:lnTo>
                    <a:pt x="142659" y="56578"/>
                  </a:lnTo>
                  <a:lnTo>
                    <a:pt x="143103" y="56997"/>
                  </a:lnTo>
                  <a:lnTo>
                    <a:pt x="151409" y="56997"/>
                  </a:lnTo>
                  <a:lnTo>
                    <a:pt x="151828" y="56578"/>
                  </a:lnTo>
                  <a:lnTo>
                    <a:pt x="151828" y="56045"/>
                  </a:lnTo>
                  <a:lnTo>
                    <a:pt x="151828" y="49517"/>
                  </a:lnTo>
                  <a:close/>
                </a:path>
                <a:path w="224789" h="116204">
                  <a:moveTo>
                    <a:pt x="151828" y="38404"/>
                  </a:moveTo>
                  <a:lnTo>
                    <a:pt x="151409" y="37973"/>
                  </a:lnTo>
                  <a:lnTo>
                    <a:pt x="143103" y="37973"/>
                  </a:lnTo>
                  <a:lnTo>
                    <a:pt x="142659" y="38404"/>
                  </a:lnTo>
                  <a:lnTo>
                    <a:pt x="142659" y="45466"/>
                  </a:lnTo>
                  <a:lnTo>
                    <a:pt x="143103" y="45885"/>
                  </a:lnTo>
                  <a:lnTo>
                    <a:pt x="151409" y="45885"/>
                  </a:lnTo>
                  <a:lnTo>
                    <a:pt x="151828" y="45466"/>
                  </a:lnTo>
                  <a:lnTo>
                    <a:pt x="151828" y="44932"/>
                  </a:lnTo>
                  <a:lnTo>
                    <a:pt x="151828" y="38404"/>
                  </a:lnTo>
                  <a:close/>
                </a:path>
                <a:path w="224789" h="116204">
                  <a:moveTo>
                    <a:pt x="151828" y="3975"/>
                  </a:moveTo>
                  <a:lnTo>
                    <a:pt x="151409" y="3543"/>
                  </a:lnTo>
                  <a:lnTo>
                    <a:pt x="143103" y="3543"/>
                  </a:lnTo>
                  <a:lnTo>
                    <a:pt x="142659" y="3975"/>
                  </a:lnTo>
                  <a:lnTo>
                    <a:pt x="142659" y="11036"/>
                  </a:lnTo>
                  <a:lnTo>
                    <a:pt x="143103" y="11455"/>
                  </a:lnTo>
                  <a:lnTo>
                    <a:pt x="151409" y="11455"/>
                  </a:lnTo>
                  <a:lnTo>
                    <a:pt x="151828" y="11036"/>
                  </a:lnTo>
                  <a:lnTo>
                    <a:pt x="151828" y="10502"/>
                  </a:lnTo>
                  <a:lnTo>
                    <a:pt x="151828" y="3975"/>
                  </a:lnTo>
                  <a:close/>
                </a:path>
                <a:path w="224789" h="116204">
                  <a:moveTo>
                    <a:pt x="152387" y="61734"/>
                  </a:moveTo>
                  <a:lnTo>
                    <a:pt x="151968" y="61302"/>
                  </a:lnTo>
                  <a:lnTo>
                    <a:pt x="143649" y="61302"/>
                  </a:lnTo>
                  <a:lnTo>
                    <a:pt x="143217" y="61734"/>
                  </a:lnTo>
                  <a:lnTo>
                    <a:pt x="143217" y="68795"/>
                  </a:lnTo>
                  <a:lnTo>
                    <a:pt x="143649" y="69215"/>
                  </a:lnTo>
                  <a:lnTo>
                    <a:pt x="151968" y="69215"/>
                  </a:lnTo>
                  <a:lnTo>
                    <a:pt x="152387" y="68795"/>
                  </a:lnTo>
                  <a:lnTo>
                    <a:pt x="152387" y="68262"/>
                  </a:lnTo>
                  <a:lnTo>
                    <a:pt x="152387" y="61734"/>
                  </a:lnTo>
                  <a:close/>
                </a:path>
                <a:path w="224789" h="116204">
                  <a:moveTo>
                    <a:pt x="152387" y="26746"/>
                  </a:moveTo>
                  <a:lnTo>
                    <a:pt x="151968" y="26314"/>
                  </a:lnTo>
                  <a:lnTo>
                    <a:pt x="143649" y="26314"/>
                  </a:lnTo>
                  <a:lnTo>
                    <a:pt x="143217" y="26746"/>
                  </a:lnTo>
                  <a:lnTo>
                    <a:pt x="143217" y="33807"/>
                  </a:lnTo>
                  <a:lnTo>
                    <a:pt x="143649" y="34239"/>
                  </a:lnTo>
                  <a:lnTo>
                    <a:pt x="151968" y="34239"/>
                  </a:lnTo>
                  <a:lnTo>
                    <a:pt x="152387" y="33807"/>
                  </a:lnTo>
                  <a:lnTo>
                    <a:pt x="152387" y="33274"/>
                  </a:lnTo>
                  <a:lnTo>
                    <a:pt x="152387" y="26746"/>
                  </a:lnTo>
                  <a:close/>
                </a:path>
                <a:path w="224789" h="116204">
                  <a:moveTo>
                    <a:pt x="163144" y="14465"/>
                  </a:moveTo>
                  <a:lnTo>
                    <a:pt x="162699" y="14046"/>
                  </a:lnTo>
                  <a:lnTo>
                    <a:pt x="154419" y="14046"/>
                  </a:lnTo>
                  <a:lnTo>
                    <a:pt x="153987" y="14465"/>
                  </a:lnTo>
                  <a:lnTo>
                    <a:pt x="153987" y="21526"/>
                  </a:lnTo>
                  <a:lnTo>
                    <a:pt x="154419" y="21958"/>
                  </a:lnTo>
                  <a:lnTo>
                    <a:pt x="162699" y="21958"/>
                  </a:lnTo>
                  <a:lnTo>
                    <a:pt x="163144" y="21526"/>
                  </a:lnTo>
                  <a:lnTo>
                    <a:pt x="163144" y="20993"/>
                  </a:lnTo>
                  <a:lnTo>
                    <a:pt x="163144" y="14465"/>
                  </a:lnTo>
                  <a:close/>
                </a:path>
                <a:path w="224789" h="116204">
                  <a:moveTo>
                    <a:pt x="163715" y="48895"/>
                  </a:moveTo>
                  <a:lnTo>
                    <a:pt x="163271" y="48463"/>
                  </a:lnTo>
                  <a:lnTo>
                    <a:pt x="154965" y="48463"/>
                  </a:lnTo>
                  <a:lnTo>
                    <a:pt x="154533" y="48895"/>
                  </a:lnTo>
                  <a:lnTo>
                    <a:pt x="154533" y="55956"/>
                  </a:lnTo>
                  <a:lnTo>
                    <a:pt x="154965" y="56375"/>
                  </a:lnTo>
                  <a:lnTo>
                    <a:pt x="163271" y="56375"/>
                  </a:lnTo>
                  <a:lnTo>
                    <a:pt x="163715" y="55956"/>
                  </a:lnTo>
                  <a:lnTo>
                    <a:pt x="163715" y="55422"/>
                  </a:lnTo>
                  <a:lnTo>
                    <a:pt x="163715" y="48895"/>
                  </a:lnTo>
                  <a:close/>
                </a:path>
                <a:path w="224789" h="116204">
                  <a:moveTo>
                    <a:pt x="163715" y="37782"/>
                  </a:moveTo>
                  <a:lnTo>
                    <a:pt x="163271" y="37363"/>
                  </a:lnTo>
                  <a:lnTo>
                    <a:pt x="154965" y="37363"/>
                  </a:lnTo>
                  <a:lnTo>
                    <a:pt x="154533" y="37782"/>
                  </a:lnTo>
                  <a:lnTo>
                    <a:pt x="154533" y="44843"/>
                  </a:lnTo>
                  <a:lnTo>
                    <a:pt x="154965" y="45262"/>
                  </a:lnTo>
                  <a:lnTo>
                    <a:pt x="163271" y="45262"/>
                  </a:lnTo>
                  <a:lnTo>
                    <a:pt x="163715" y="44843"/>
                  </a:lnTo>
                  <a:lnTo>
                    <a:pt x="163715" y="44310"/>
                  </a:lnTo>
                  <a:lnTo>
                    <a:pt x="163715" y="37782"/>
                  </a:lnTo>
                  <a:close/>
                </a:path>
                <a:path w="224789" h="116204">
                  <a:moveTo>
                    <a:pt x="163715" y="3352"/>
                  </a:moveTo>
                  <a:lnTo>
                    <a:pt x="163271" y="2933"/>
                  </a:lnTo>
                  <a:lnTo>
                    <a:pt x="154965" y="2933"/>
                  </a:lnTo>
                  <a:lnTo>
                    <a:pt x="154533" y="3352"/>
                  </a:lnTo>
                  <a:lnTo>
                    <a:pt x="154533" y="10414"/>
                  </a:lnTo>
                  <a:lnTo>
                    <a:pt x="154965" y="10845"/>
                  </a:lnTo>
                  <a:lnTo>
                    <a:pt x="163271" y="10845"/>
                  </a:lnTo>
                  <a:lnTo>
                    <a:pt x="163715" y="10414"/>
                  </a:lnTo>
                  <a:lnTo>
                    <a:pt x="163715" y="9880"/>
                  </a:lnTo>
                  <a:lnTo>
                    <a:pt x="163715" y="3352"/>
                  </a:lnTo>
                  <a:close/>
                </a:path>
                <a:path w="224789" h="116204">
                  <a:moveTo>
                    <a:pt x="164261" y="61112"/>
                  </a:moveTo>
                  <a:lnTo>
                    <a:pt x="163830" y="60680"/>
                  </a:lnTo>
                  <a:lnTo>
                    <a:pt x="155524" y="60680"/>
                  </a:lnTo>
                  <a:lnTo>
                    <a:pt x="155092" y="61112"/>
                  </a:lnTo>
                  <a:lnTo>
                    <a:pt x="155092" y="68173"/>
                  </a:lnTo>
                  <a:lnTo>
                    <a:pt x="155524" y="68605"/>
                  </a:lnTo>
                  <a:lnTo>
                    <a:pt x="163830" y="68605"/>
                  </a:lnTo>
                  <a:lnTo>
                    <a:pt x="164261" y="68173"/>
                  </a:lnTo>
                  <a:lnTo>
                    <a:pt x="164261" y="67640"/>
                  </a:lnTo>
                  <a:lnTo>
                    <a:pt x="164261" y="61112"/>
                  </a:lnTo>
                  <a:close/>
                </a:path>
                <a:path w="224789" h="116204">
                  <a:moveTo>
                    <a:pt x="164261" y="26123"/>
                  </a:moveTo>
                  <a:lnTo>
                    <a:pt x="163830" y="25692"/>
                  </a:lnTo>
                  <a:lnTo>
                    <a:pt x="155524" y="25692"/>
                  </a:lnTo>
                  <a:lnTo>
                    <a:pt x="155092" y="26123"/>
                  </a:lnTo>
                  <a:lnTo>
                    <a:pt x="155092" y="33185"/>
                  </a:lnTo>
                  <a:lnTo>
                    <a:pt x="155524" y="33616"/>
                  </a:lnTo>
                  <a:lnTo>
                    <a:pt x="163830" y="33616"/>
                  </a:lnTo>
                  <a:lnTo>
                    <a:pt x="164261" y="33185"/>
                  </a:lnTo>
                  <a:lnTo>
                    <a:pt x="164261" y="32651"/>
                  </a:lnTo>
                  <a:lnTo>
                    <a:pt x="164261" y="26123"/>
                  </a:lnTo>
                  <a:close/>
                </a:path>
                <a:path w="224789" h="116204">
                  <a:moveTo>
                    <a:pt x="175018" y="13627"/>
                  </a:moveTo>
                  <a:lnTo>
                    <a:pt x="174586" y="13195"/>
                  </a:lnTo>
                  <a:lnTo>
                    <a:pt x="166281" y="13195"/>
                  </a:lnTo>
                  <a:lnTo>
                    <a:pt x="165862" y="13627"/>
                  </a:lnTo>
                  <a:lnTo>
                    <a:pt x="165862" y="20675"/>
                  </a:lnTo>
                  <a:lnTo>
                    <a:pt x="166281" y="21107"/>
                  </a:lnTo>
                  <a:lnTo>
                    <a:pt x="174586" y="21107"/>
                  </a:lnTo>
                  <a:lnTo>
                    <a:pt x="175018" y="20675"/>
                  </a:lnTo>
                  <a:lnTo>
                    <a:pt x="175018" y="20154"/>
                  </a:lnTo>
                  <a:lnTo>
                    <a:pt x="175018" y="13627"/>
                  </a:lnTo>
                  <a:close/>
                </a:path>
                <a:path w="224789" h="116204">
                  <a:moveTo>
                    <a:pt x="175577" y="48069"/>
                  </a:moveTo>
                  <a:lnTo>
                    <a:pt x="175145" y="47637"/>
                  </a:lnTo>
                  <a:lnTo>
                    <a:pt x="166839" y="47637"/>
                  </a:lnTo>
                  <a:lnTo>
                    <a:pt x="166408" y="48069"/>
                  </a:lnTo>
                  <a:lnTo>
                    <a:pt x="166408" y="55118"/>
                  </a:lnTo>
                  <a:lnTo>
                    <a:pt x="166839" y="55549"/>
                  </a:lnTo>
                  <a:lnTo>
                    <a:pt x="175145" y="55549"/>
                  </a:lnTo>
                  <a:lnTo>
                    <a:pt x="175577" y="55118"/>
                  </a:lnTo>
                  <a:lnTo>
                    <a:pt x="175577" y="54597"/>
                  </a:lnTo>
                  <a:lnTo>
                    <a:pt x="175577" y="48069"/>
                  </a:lnTo>
                  <a:close/>
                </a:path>
                <a:path w="224789" h="116204">
                  <a:moveTo>
                    <a:pt x="175577" y="36957"/>
                  </a:moveTo>
                  <a:lnTo>
                    <a:pt x="175145" y="36525"/>
                  </a:lnTo>
                  <a:lnTo>
                    <a:pt x="166839" y="36525"/>
                  </a:lnTo>
                  <a:lnTo>
                    <a:pt x="166408" y="36957"/>
                  </a:lnTo>
                  <a:lnTo>
                    <a:pt x="166408" y="44005"/>
                  </a:lnTo>
                  <a:lnTo>
                    <a:pt x="166839" y="44437"/>
                  </a:lnTo>
                  <a:lnTo>
                    <a:pt x="175145" y="44437"/>
                  </a:lnTo>
                  <a:lnTo>
                    <a:pt x="175577" y="44005"/>
                  </a:lnTo>
                  <a:lnTo>
                    <a:pt x="175577" y="43484"/>
                  </a:lnTo>
                  <a:lnTo>
                    <a:pt x="175577" y="36957"/>
                  </a:lnTo>
                  <a:close/>
                </a:path>
                <a:path w="224789" h="116204">
                  <a:moveTo>
                    <a:pt x="175577" y="2514"/>
                  </a:moveTo>
                  <a:lnTo>
                    <a:pt x="175145" y="2082"/>
                  </a:lnTo>
                  <a:lnTo>
                    <a:pt x="166839" y="2082"/>
                  </a:lnTo>
                  <a:lnTo>
                    <a:pt x="166408" y="2514"/>
                  </a:lnTo>
                  <a:lnTo>
                    <a:pt x="166408" y="9575"/>
                  </a:lnTo>
                  <a:lnTo>
                    <a:pt x="166839" y="9994"/>
                  </a:lnTo>
                  <a:lnTo>
                    <a:pt x="175145" y="9994"/>
                  </a:lnTo>
                  <a:lnTo>
                    <a:pt x="175577" y="9575"/>
                  </a:lnTo>
                  <a:lnTo>
                    <a:pt x="175577" y="9042"/>
                  </a:lnTo>
                  <a:lnTo>
                    <a:pt x="175577" y="2514"/>
                  </a:lnTo>
                  <a:close/>
                </a:path>
                <a:path w="224789" h="116204">
                  <a:moveTo>
                    <a:pt x="176123" y="60286"/>
                  </a:moveTo>
                  <a:lnTo>
                    <a:pt x="175691" y="59855"/>
                  </a:lnTo>
                  <a:lnTo>
                    <a:pt x="167386" y="59855"/>
                  </a:lnTo>
                  <a:lnTo>
                    <a:pt x="166954" y="60286"/>
                  </a:lnTo>
                  <a:lnTo>
                    <a:pt x="166954" y="67348"/>
                  </a:lnTo>
                  <a:lnTo>
                    <a:pt x="167386" y="67767"/>
                  </a:lnTo>
                  <a:lnTo>
                    <a:pt x="175691" y="67767"/>
                  </a:lnTo>
                  <a:lnTo>
                    <a:pt x="176123" y="67348"/>
                  </a:lnTo>
                  <a:lnTo>
                    <a:pt x="176123" y="66802"/>
                  </a:lnTo>
                  <a:lnTo>
                    <a:pt x="176123" y="60286"/>
                  </a:lnTo>
                  <a:close/>
                </a:path>
                <a:path w="224789" h="116204">
                  <a:moveTo>
                    <a:pt x="176123" y="25285"/>
                  </a:moveTo>
                  <a:lnTo>
                    <a:pt x="175691" y="24853"/>
                  </a:lnTo>
                  <a:lnTo>
                    <a:pt x="167386" y="24853"/>
                  </a:lnTo>
                  <a:lnTo>
                    <a:pt x="166954" y="25285"/>
                  </a:lnTo>
                  <a:lnTo>
                    <a:pt x="166954" y="32346"/>
                  </a:lnTo>
                  <a:lnTo>
                    <a:pt x="167386" y="32766"/>
                  </a:lnTo>
                  <a:lnTo>
                    <a:pt x="175691" y="32766"/>
                  </a:lnTo>
                  <a:lnTo>
                    <a:pt x="176123" y="32346"/>
                  </a:lnTo>
                  <a:lnTo>
                    <a:pt x="176123" y="31813"/>
                  </a:lnTo>
                  <a:lnTo>
                    <a:pt x="176123" y="25285"/>
                  </a:lnTo>
                  <a:close/>
                </a:path>
                <a:path w="224789" h="116204">
                  <a:moveTo>
                    <a:pt x="187312" y="13208"/>
                  </a:moveTo>
                  <a:lnTo>
                    <a:pt x="186880" y="12788"/>
                  </a:lnTo>
                  <a:lnTo>
                    <a:pt x="178562" y="12788"/>
                  </a:lnTo>
                  <a:lnTo>
                    <a:pt x="178142" y="13208"/>
                  </a:lnTo>
                  <a:lnTo>
                    <a:pt x="178142" y="20269"/>
                  </a:lnTo>
                  <a:lnTo>
                    <a:pt x="178562" y="20701"/>
                  </a:lnTo>
                  <a:lnTo>
                    <a:pt x="186880" y="20701"/>
                  </a:lnTo>
                  <a:lnTo>
                    <a:pt x="187312" y="20269"/>
                  </a:lnTo>
                  <a:lnTo>
                    <a:pt x="187312" y="19735"/>
                  </a:lnTo>
                  <a:lnTo>
                    <a:pt x="187312" y="13208"/>
                  </a:lnTo>
                  <a:close/>
                </a:path>
                <a:path w="224789" h="116204">
                  <a:moveTo>
                    <a:pt x="187871" y="47637"/>
                  </a:moveTo>
                  <a:lnTo>
                    <a:pt x="187439" y="47218"/>
                  </a:lnTo>
                  <a:lnTo>
                    <a:pt x="179120" y="47218"/>
                  </a:lnTo>
                  <a:lnTo>
                    <a:pt x="178701" y="47637"/>
                  </a:lnTo>
                  <a:lnTo>
                    <a:pt x="178701" y="54686"/>
                  </a:lnTo>
                  <a:lnTo>
                    <a:pt x="179120" y="55118"/>
                  </a:lnTo>
                  <a:lnTo>
                    <a:pt x="187439" y="55118"/>
                  </a:lnTo>
                  <a:lnTo>
                    <a:pt x="187871" y="54686"/>
                  </a:lnTo>
                  <a:lnTo>
                    <a:pt x="187871" y="54165"/>
                  </a:lnTo>
                  <a:lnTo>
                    <a:pt x="187871" y="47637"/>
                  </a:lnTo>
                  <a:close/>
                </a:path>
                <a:path w="224789" h="116204">
                  <a:moveTo>
                    <a:pt x="187871" y="36525"/>
                  </a:moveTo>
                  <a:lnTo>
                    <a:pt x="187439" y="36106"/>
                  </a:lnTo>
                  <a:lnTo>
                    <a:pt x="179120" y="36106"/>
                  </a:lnTo>
                  <a:lnTo>
                    <a:pt x="178701" y="36525"/>
                  </a:lnTo>
                  <a:lnTo>
                    <a:pt x="178701" y="43599"/>
                  </a:lnTo>
                  <a:lnTo>
                    <a:pt x="179120" y="44005"/>
                  </a:lnTo>
                  <a:lnTo>
                    <a:pt x="187439" y="44005"/>
                  </a:lnTo>
                  <a:lnTo>
                    <a:pt x="187871" y="43599"/>
                  </a:lnTo>
                  <a:lnTo>
                    <a:pt x="187871" y="43053"/>
                  </a:lnTo>
                  <a:lnTo>
                    <a:pt x="187871" y="36525"/>
                  </a:lnTo>
                  <a:close/>
                </a:path>
                <a:path w="224789" h="116204">
                  <a:moveTo>
                    <a:pt x="187871" y="2095"/>
                  </a:moveTo>
                  <a:lnTo>
                    <a:pt x="187439" y="1676"/>
                  </a:lnTo>
                  <a:lnTo>
                    <a:pt x="179120" y="1676"/>
                  </a:lnTo>
                  <a:lnTo>
                    <a:pt x="178701" y="2095"/>
                  </a:lnTo>
                  <a:lnTo>
                    <a:pt x="178701" y="9156"/>
                  </a:lnTo>
                  <a:lnTo>
                    <a:pt x="179120" y="9588"/>
                  </a:lnTo>
                  <a:lnTo>
                    <a:pt x="187439" y="9588"/>
                  </a:lnTo>
                  <a:lnTo>
                    <a:pt x="187871" y="9156"/>
                  </a:lnTo>
                  <a:lnTo>
                    <a:pt x="187871" y="8623"/>
                  </a:lnTo>
                  <a:lnTo>
                    <a:pt x="187871" y="2095"/>
                  </a:lnTo>
                  <a:close/>
                </a:path>
                <a:path w="224789" h="116204">
                  <a:moveTo>
                    <a:pt x="188429" y="59867"/>
                  </a:moveTo>
                  <a:lnTo>
                    <a:pt x="187998" y="59436"/>
                  </a:lnTo>
                  <a:lnTo>
                    <a:pt x="179679" y="59436"/>
                  </a:lnTo>
                  <a:lnTo>
                    <a:pt x="179247" y="59867"/>
                  </a:lnTo>
                  <a:lnTo>
                    <a:pt x="179247" y="66916"/>
                  </a:lnTo>
                  <a:lnTo>
                    <a:pt x="179679" y="67348"/>
                  </a:lnTo>
                  <a:lnTo>
                    <a:pt x="187998" y="67348"/>
                  </a:lnTo>
                  <a:lnTo>
                    <a:pt x="188429" y="66916"/>
                  </a:lnTo>
                  <a:lnTo>
                    <a:pt x="188429" y="66382"/>
                  </a:lnTo>
                  <a:lnTo>
                    <a:pt x="188429" y="59867"/>
                  </a:lnTo>
                  <a:close/>
                </a:path>
                <a:path w="224789" h="116204">
                  <a:moveTo>
                    <a:pt x="188429" y="24866"/>
                  </a:moveTo>
                  <a:lnTo>
                    <a:pt x="187998" y="24434"/>
                  </a:lnTo>
                  <a:lnTo>
                    <a:pt x="179679" y="24434"/>
                  </a:lnTo>
                  <a:lnTo>
                    <a:pt x="179247" y="24866"/>
                  </a:lnTo>
                  <a:lnTo>
                    <a:pt x="179247" y="31927"/>
                  </a:lnTo>
                  <a:lnTo>
                    <a:pt x="179679" y="32346"/>
                  </a:lnTo>
                  <a:lnTo>
                    <a:pt x="187998" y="32346"/>
                  </a:lnTo>
                  <a:lnTo>
                    <a:pt x="188429" y="31927"/>
                  </a:lnTo>
                  <a:lnTo>
                    <a:pt x="188429" y="31394"/>
                  </a:lnTo>
                  <a:lnTo>
                    <a:pt x="188429" y="24866"/>
                  </a:lnTo>
                  <a:close/>
                </a:path>
                <a:path w="224789" h="116204">
                  <a:moveTo>
                    <a:pt x="199377" y="12382"/>
                  </a:moveTo>
                  <a:lnTo>
                    <a:pt x="198945" y="11963"/>
                  </a:lnTo>
                  <a:lnTo>
                    <a:pt x="190652" y="11963"/>
                  </a:lnTo>
                  <a:lnTo>
                    <a:pt x="190220" y="12382"/>
                  </a:lnTo>
                  <a:lnTo>
                    <a:pt x="190220" y="19443"/>
                  </a:lnTo>
                  <a:lnTo>
                    <a:pt x="190652" y="19875"/>
                  </a:lnTo>
                  <a:lnTo>
                    <a:pt x="198945" y="19875"/>
                  </a:lnTo>
                  <a:lnTo>
                    <a:pt x="199377" y="19443"/>
                  </a:lnTo>
                  <a:lnTo>
                    <a:pt x="199377" y="18910"/>
                  </a:lnTo>
                  <a:lnTo>
                    <a:pt x="199377" y="12382"/>
                  </a:lnTo>
                  <a:close/>
                </a:path>
                <a:path w="224789" h="116204">
                  <a:moveTo>
                    <a:pt x="199948" y="46812"/>
                  </a:moveTo>
                  <a:lnTo>
                    <a:pt x="199517" y="46393"/>
                  </a:lnTo>
                  <a:lnTo>
                    <a:pt x="191211" y="46393"/>
                  </a:lnTo>
                  <a:lnTo>
                    <a:pt x="190779" y="46812"/>
                  </a:lnTo>
                  <a:lnTo>
                    <a:pt x="190779" y="53873"/>
                  </a:lnTo>
                  <a:lnTo>
                    <a:pt x="191211" y="54292"/>
                  </a:lnTo>
                  <a:lnTo>
                    <a:pt x="199517" y="54292"/>
                  </a:lnTo>
                  <a:lnTo>
                    <a:pt x="199948" y="53873"/>
                  </a:lnTo>
                  <a:lnTo>
                    <a:pt x="199948" y="53340"/>
                  </a:lnTo>
                  <a:lnTo>
                    <a:pt x="199948" y="46812"/>
                  </a:lnTo>
                  <a:close/>
                </a:path>
                <a:path w="224789" h="116204">
                  <a:moveTo>
                    <a:pt x="199948" y="35699"/>
                  </a:moveTo>
                  <a:lnTo>
                    <a:pt x="199517" y="35280"/>
                  </a:lnTo>
                  <a:lnTo>
                    <a:pt x="191211" y="35280"/>
                  </a:lnTo>
                  <a:lnTo>
                    <a:pt x="190779" y="35699"/>
                  </a:lnTo>
                  <a:lnTo>
                    <a:pt x="190779" y="42760"/>
                  </a:lnTo>
                  <a:lnTo>
                    <a:pt x="191211" y="43180"/>
                  </a:lnTo>
                  <a:lnTo>
                    <a:pt x="199517" y="43180"/>
                  </a:lnTo>
                  <a:lnTo>
                    <a:pt x="199948" y="42760"/>
                  </a:lnTo>
                  <a:lnTo>
                    <a:pt x="199948" y="42227"/>
                  </a:lnTo>
                  <a:lnTo>
                    <a:pt x="199948" y="35699"/>
                  </a:lnTo>
                  <a:close/>
                </a:path>
                <a:path w="224789" h="116204">
                  <a:moveTo>
                    <a:pt x="199948" y="1270"/>
                  </a:moveTo>
                  <a:lnTo>
                    <a:pt x="199517" y="850"/>
                  </a:lnTo>
                  <a:lnTo>
                    <a:pt x="191211" y="850"/>
                  </a:lnTo>
                  <a:lnTo>
                    <a:pt x="190779" y="1270"/>
                  </a:lnTo>
                  <a:lnTo>
                    <a:pt x="190779" y="8331"/>
                  </a:lnTo>
                  <a:lnTo>
                    <a:pt x="191211" y="8763"/>
                  </a:lnTo>
                  <a:lnTo>
                    <a:pt x="199517" y="8763"/>
                  </a:lnTo>
                  <a:lnTo>
                    <a:pt x="199948" y="8331"/>
                  </a:lnTo>
                  <a:lnTo>
                    <a:pt x="199948" y="7797"/>
                  </a:lnTo>
                  <a:lnTo>
                    <a:pt x="199948" y="1270"/>
                  </a:lnTo>
                  <a:close/>
                </a:path>
                <a:path w="224789" h="116204">
                  <a:moveTo>
                    <a:pt x="200494" y="24041"/>
                  </a:moveTo>
                  <a:lnTo>
                    <a:pt x="200075" y="23622"/>
                  </a:lnTo>
                  <a:lnTo>
                    <a:pt x="191770" y="23622"/>
                  </a:lnTo>
                  <a:lnTo>
                    <a:pt x="191338" y="24041"/>
                  </a:lnTo>
                  <a:lnTo>
                    <a:pt x="191338" y="31102"/>
                  </a:lnTo>
                  <a:lnTo>
                    <a:pt x="191770" y="31534"/>
                  </a:lnTo>
                  <a:lnTo>
                    <a:pt x="200075" y="31534"/>
                  </a:lnTo>
                  <a:lnTo>
                    <a:pt x="200494" y="31102"/>
                  </a:lnTo>
                  <a:lnTo>
                    <a:pt x="200494" y="30568"/>
                  </a:lnTo>
                  <a:lnTo>
                    <a:pt x="200494" y="24041"/>
                  </a:lnTo>
                  <a:close/>
                </a:path>
                <a:path w="224789" h="116204">
                  <a:moveTo>
                    <a:pt x="211264" y="11747"/>
                  </a:moveTo>
                  <a:lnTo>
                    <a:pt x="210832" y="11328"/>
                  </a:lnTo>
                  <a:lnTo>
                    <a:pt x="202514" y="11328"/>
                  </a:lnTo>
                  <a:lnTo>
                    <a:pt x="202082" y="11747"/>
                  </a:lnTo>
                  <a:lnTo>
                    <a:pt x="202082" y="18808"/>
                  </a:lnTo>
                  <a:lnTo>
                    <a:pt x="202514" y="19240"/>
                  </a:lnTo>
                  <a:lnTo>
                    <a:pt x="210832" y="19240"/>
                  </a:lnTo>
                  <a:lnTo>
                    <a:pt x="211264" y="18808"/>
                  </a:lnTo>
                  <a:lnTo>
                    <a:pt x="211264" y="18275"/>
                  </a:lnTo>
                  <a:lnTo>
                    <a:pt x="211264" y="11747"/>
                  </a:lnTo>
                  <a:close/>
                </a:path>
                <a:path w="224789" h="116204">
                  <a:moveTo>
                    <a:pt x="211810" y="46189"/>
                  </a:moveTo>
                  <a:lnTo>
                    <a:pt x="211378" y="45770"/>
                  </a:lnTo>
                  <a:lnTo>
                    <a:pt x="203073" y="45770"/>
                  </a:lnTo>
                  <a:lnTo>
                    <a:pt x="202666" y="46189"/>
                  </a:lnTo>
                  <a:lnTo>
                    <a:pt x="202666" y="53251"/>
                  </a:lnTo>
                  <a:lnTo>
                    <a:pt x="203073" y="53670"/>
                  </a:lnTo>
                  <a:lnTo>
                    <a:pt x="211378" y="53670"/>
                  </a:lnTo>
                  <a:lnTo>
                    <a:pt x="211810" y="53251"/>
                  </a:lnTo>
                  <a:lnTo>
                    <a:pt x="211810" y="52717"/>
                  </a:lnTo>
                  <a:lnTo>
                    <a:pt x="211810" y="46189"/>
                  </a:lnTo>
                  <a:close/>
                </a:path>
                <a:path w="224789" h="116204">
                  <a:moveTo>
                    <a:pt x="211810" y="35077"/>
                  </a:moveTo>
                  <a:lnTo>
                    <a:pt x="211378" y="34658"/>
                  </a:lnTo>
                  <a:lnTo>
                    <a:pt x="203073" y="34658"/>
                  </a:lnTo>
                  <a:lnTo>
                    <a:pt x="202666" y="35077"/>
                  </a:lnTo>
                  <a:lnTo>
                    <a:pt x="202666" y="42138"/>
                  </a:lnTo>
                  <a:lnTo>
                    <a:pt x="203073" y="42557"/>
                  </a:lnTo>
                  <a:lnTo>
                    <a:pt x="211378" y="42557"/>
                  </a:lnTo>
                  <a:lnTo>
                    <a:pt x="211810" y="42138"/>
                  </a:lnTo>
                  <a:lnTo>
                    <a:pt x="211810" y="41605"/>
                  </a:lnTo>
                  <a:lnTo>
                    <a:pt x="211810" y="35077"/>
                  </a:lnTo>
                  <a:close/>
                </a:path>
                <a:path w="224789" h="116204">
                  <a:moveTo>
                    <a:pt x="211810" y="635"/>
                  </a:moveTo>
                  <a:lnTo>
                    <a:pt x="211378" y="215"/>
                  </a:lnTo>
                  <a:lnTo>
                    <a:pt x="203073" y="215"/>
                  </a:lnTo>
                  <a:lnTo>
                    <a:pt x="202666" y="635"/>
                  </a:lnTo>
                  <a:lnTo>
                    <a:pt x="202666" y="7696"/>
                  </a:lnTo>
                  <a:lnTo>
                    <a:pt x="203073" y="8128"/>
                  </a:lnTo>
                  <a:lnTo>
                    <a:pt x="211378" y="8128"/>
                  </a:lnTo>
                  <a:lnTo>
                    <a:pt x="211810" y="7696"/>
                  </a:lnTo>
                  <a:lnTo>
                    <a:pt x="211810" y="7162"/>
                  </a:lnTo>
                  <a:lnTo>
                    <a:pt x="211810" y="635"/>
                  </a:lnTo>
                  <a:close/>
                </a:path>
                <a:path w="224789" h="116204">
                  <a:moveTo>
                    <a:pt x="212369" y="23406"/>
                  </a:moveTo>
                  <a:lnTo>
                    <a:pt x="211924" y="22987"/>
                  </a:lnTo>
                  <a:lnTo>
                    <a:pt x="203631" y="22987"/>
                  </a:lnTo>
                  <a:lnTo>
                    <a:pt x="203200" y="23406"/>
                  </a:lnTo>
                  <a:lnTo>
                    <a:pt x="203200" y="30467"/>
                  </a:lnTo>
                  <a:lnTo>
                    <a:pt x="203631" y="30899"/>
                  </a:lnTo>
                  <a:lnTo>
                    <a:pt x="211924" y="30899"/>
                  </a:lnTo>
                  <a:lnTo>
                    <a:pt x="212369" y="30467"/>
                  </a:lnTo>
                  <a:lnTo>
                    <a:pt x="212369" y="29933"/>
                  </a:lnTo>
                  <a:lnTo>
                    <a:pt x="212369" y="23406"/>
                  </a:lnTo>
                  <a:close/>
                </a:path>
                <a:path w="224789" h="116204">
                  <a:moveTo>
                    <a:pt x="223342" y="11544"/>
                  </a:moveTo>
                  <a:lnTo>
                    <a:pt x="222910" y="11112"/>
                  </a:lnTo>
                  <a:lnTo>
                    <a:pt x="214604" y="11112"/>
                  </a:lnTo>
                  <a:lnTo>
                    <a:pt x="214172" y="11544"/>
                  </a:lnTo>
                  <a:lnTo>
                    <a:pt x="214172" y="18592"/>
                  </a:lnTo>
                  <a:lnTo>
                    <a:pt x="214604" y="19024"/>
                  </a:lnTo>
                  <a:lnTo>
                    <a:pt x="222910" y="19024"/>
                  </a:lnTo>
                  <a:lnTo>
                    <a:pt x="223342" y="18592"/>
                  </a:lnTo>
                  <a:lnTo>
                    <a:pt x="223342" y="18072"/>
                  </a:lnTo>
                  <a:lnTo>
                    <a:pt x="223342" y="11544"/>
                  </a:lnTo>
                  <a:close/>
                </a:path>
                <a:path w="224789" h="116204">
                  <a:moveTo>
                    <a:pt x="223901" y="45986"/>
                  </a:moveTo>
                  <a:lnTo>
                    <a:pt x="223469" y="45554"/>
                  </a:lnTo>
                  <a:lnTo>
                    <a:pt x="215163" y="45554"/>
                  </a:lnTo>
                  <a:lnTo>
                    <a:pt x="214731" y="45986"/>
                  </a:lnTo>
                  <a:lnTo>
                    <a:pt x="214731" y="53035"/>
                  </a:lnTo>
                  <a:lnTo>
                    <a:pt x="215163" y="53467"/>
                  </a:lnTo>
                  <a:lnTo>
                    <a:pt x="223469" y="53467"/>
                  </a:lnTo>
                  <a:lnTo>
                    <a:pt x="223901" y="53035"/>
                  </a:lnTo>
                  <a:lnTo>
                    <a:pt x="223901" y="52514"/>
                  </a:lnTo>
                  <a:lnTo>
                    <a:pt x="223901" y="45986"/>
                  </a:lnTo>
                  <a:close/>
                </a:path>
                <a:path w="224789" h="116204">
                  <a:moveTo>
                    <a:pt x="223901" y="34874"/>
                  </a:moveTo>
                  <a:lnTo>
                    <a:pt x="223469" y="34442"/>
                  </a:lnTo>
                  <a:lnTo>
                    <a:pt x="215163" y="34442"/>
                  </a:lnTo>
                  <a:lnTo>
                    <a:pt x="214731" y="34874"/>
                  </a:lnTo>
                  <a:lnTo>
                    <a:pt x="214731" y="41935"/>
                  </a:lnTo>
                  <a:lnTo>
                    <a:pt x="215163" y="42354"/>
                  </a:lnTo>
                  <a:lnTo>
                    <a:pt x="223469" y="42354"/>
                  </a:lnTo>
                  <a:lnTo>
                    <a:pt x="223901" y="41935"/>
                  </a:lnTo>
                  <a:lnTo>
                    <a:pt x="223901" y="41402"/>
                  </a:lnTo>
                  <a:lnTo>
                    <a:pt x="223901" y="34874"/>
                  </a:lnTo>
                  <a:close/>
                </a:path>
                <a:path w="224789" h="116204">
                  <a:moveTo>
                    <a:pt x="223901" y="431"/>
                  </a:moveTo>
                  <a:lnTo>
                    <a:pt x="223469" y="0"/>
                  </a:lnTo>
                  <a:lnTo>
                    <a:pt x="215163" y="0"/>
                  </a:lnTo>
                  <a:lnTo>
                    <a:pt x="214731" y="431"/>
                  </a:lnTo>
                  <a:lnTo>
                    <a:pt x="214731" y="7493"/>
                  </a:lnTo>
                  <a:lnTo>
                    <a:pt x="215163" y="7924"/>
                  </a:lnTo>
                  <a:lnTo>
                    <a:pt x="223469" y="7924"/>
                  </a:lnTo>
                  <a:lnTo>
                    <a:pt x="223901" y="7493"/>
                  </a:lnTo>
                  <a:lnTo>
                    <a:pt x="223901" y="6959"/>
                  </a:lnTo>
                  <a:lnTo>
                    <a:pt x="223901" y="431"/>
                  </a:lnTo>
                  <a:close/>
                </a:path>
                <a:path w="224789" h="116204">
                  <a:moveTo>
                    <a:pt x="224459" y="23202"/>
                  </a:moveTo>
                  <a:lnTo>
                    <a:pt x="224028" y="22783"/>
                  </a:lnTo>
                  <a:lnTo>
                    <a:pt x="215709" y="22783"/>
                  </a:lnTo>
                  <a:lnTo>
                    <a:pt x="215277" y="23202"/>
                  </a:lnTo>
                  <a:lnTo>
                    <a:pt x="215277" y="30264"/>
                  </a:lnTo>
                  <a:lnTo>
                    <a:pt x="215709" y="30683"/>
                  </a:lnTo>
                  <a:lnTo>
                    <a:pt x="224028" y="30683"/>
                  </a:lnTo>
                  <a:lnTo>
                    <a:pt x="224459" y="30264"/>
                  </a:lnTo>
                  <a:lnTo>
                    <a:pt x="224459" y="29730"/>
                  </a:lnTo>
                  <a:lnTo>
                    <a:pt x="224459" y="232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5229250" y="4695418"/>
              <a:ext cx="320040" cy="125730"/>
            </a:xfrm>
            <a:custGeom>
              <a:avLst/>
              <a:gdLst/>
              <a:ahLst/>
              <a:cxnLst/>
              <a:rect l="l" t="t" r="r" b="b"/>
              <a:pathLst>
                <a:path w="320039" h="125729">
                  <a:moveTo>
                    <a:pt x="9169" y="82359"/>
                  </a:moveTo>
                  <a:lnTo>
                    <a:pt x="8750" y="81927"/>
                  </a:lnTo>
                  <a:lnTo>
                    <a:pt x="444" y="81927"/>
                  </a:lnTo>
                  <a:lnTo>
                    <a:pt x="0" y="82359"/>
                  </a:lnTo>
                  <a:lnTo>
                    <a:pt x="0" y="89420"/>
                  </a:lnTo>
                  <a:lnTo>
                    <a:pt x="444" y="89839"/>
                  </a:lnTo>
                  <a:lnTo>
                    <a:pt x="8750" y="89839"/>
                  </a:lnTo>
                  <a:lnTo>
                    <a:pt x="9169" y="89420"/>
                  </a:lnTo>
                  <a:lnTo>
                    <a:pt x="9169" y="88874"/>
                  </a:lnTo>
                  <a:lnTo>
                    <a:pt x="9169" y="82359"/>
                  </a:lnTo>
                  <a:close/>
                </a:path>
                <a:path w="320039" h="125729">
                  <a:moveTo>
                    <a:pt x="9715" y="117894"/>
                  </a:moveTo>
                  <a:lnTo>
                    <a:pt x="9283" y="117475"/>
                  </a:lnTo>
                  <a:lnTo>
                    <a:pt x="977" y="117475"/>
                  </a:lnTo>
                  <a:lnTo>
                    <a:pt x="558" y="117894"/>
                  </a:lnTo>
                  <a:lnTo>
                    <a:pt x="558" y="124955"/>
                  </a:lnTo>
                  <a:lnTo>
                    <a:pt x="977" y="125387"/>
                  </a:lnTo>
                  <a:lnTo>
                    <a:pt x="9283" y="125387"/>
                  </a:lnTo>
                  <a:lnTo>
                    <a:pt x="9715" y="124955"/>
                  </a:lnTo>
                  <a:lnTo>
                    <a:pt x="9715" y="124421"/>
                  </a:lnTo>
                  <a:lnTo>
                    <a:pt x="9715" y="117894"/>
                  </a:lnTo>
                  <a:close/>
                </a:path>
                <a:path w="320039" h="125729">
                  <a:moveTo>
                    <a:pt x="9715" y="94564"/>
                  </a:moveTo>
                  <a:lnTo>
                    <a:pt x="9283" y="94132"/>
                  </a:lnTo>
                  <a:lnTo>
                    <a:pt x="977" y="94132"/>
                  </a:lnTo>
                  <a:lnTo>
                    <a:pt x="558" y="94564"/>
                  </a:lnTo>
                  <a:lnTo>
                    <a:pt x="558" y="101625"/>
                  </a:lnTo>
                  <a:lnTo>
                    <a:pt x="977" y="102044"/>
                  </a:lnTo>
                  <a:lnTo>
                    <a:pt x="9283" y="102044"/>
                  </a:lnTo>
                  <a:lnTo>
                    <a:pt x="9715" y="101625"/>
                  </a:lnTo>
                  <a:lnTo>
                    <a:pt x="9715" y="101092"/>
                  </a:lnTo>
                  <a:lnTo>
                    <a:pt x="9715" y="94564"/>
                  </a:lnTo>
                  <a:close/>
                </a:path>
                <a:path w="320039" h="125729">
                  <a:moveTo>
                    <a:pt x="9728" y="106235"/>
                  </a:moveTo>
                  <a:lnTo>
                    <a:pt x="9296" y="105816"/>
                  </a:lnTo>
                  <a:lnTo>
                    <a:pt x="1003" y="105816"/>
                  </a:lnTo>
                  <a:lnTo>
                    <a:pt x="558" y="106235"/>
                  </a:lnTo>
                  <a:lnTo>
                    <a:pt x="558" y="113296"/>
                  </a:lnTo>
                  <a:lnTo>
                    <a:pt x="1003" y="113728"/>
                  </a:lnTo>
                  <a:lnTo>
                    <a:pt x="9296" y="113728"/>
                  </a:lnTo>
                  <a:lnTo>
                    <a:pt x="9728" y="113296"/>
                  </a:lnTo>
                  <a:lnTo>
                    <a:pt x="9728" y="112763"/>
                  </a:lnTo>
                  <a:lnTo>
                    <a:pt x="9728" y="106235"/>
                  </a:lnTo>
                  <a:close/>
                </a:path>
                <a:path w="320039" h="125729">
                  <a:moveTo>
                    <a:pt x="21056" y="82143"/>
                  </a:moveTo>
                  <a:lnTo>
                    <a:pt x="20624" y="81724"/>
                  </a:lnTo>
                  <a:lnTo>
                    <a:pt x="12306" y="81724"/>
                  </a:lnTo>
                  <a:lnTo>
                    <a:pt x="11874" y="82143"/>
                  </a:lnTo>
                  <a:lnTo>
                    <a:pt x="11874" y="89204"/>
                  </a:lnTo>
                  <a:lnTo>
                    <a:pt x="12306" y="89623"/>
                  </a:lnTo>
                  <a:lnTo>
                    <a:pt x="20624" y="89623"/>
                  </a:lnTo>
                  <a:lnTo>
                    <a:pt x="21056" y="89204"/>
                  </a:lnTo>
                  <a:lnTo>
                    <a:pt x="21056" y="88671"/>
                  </a:lnTo>
                  <a:lnTo>
                    <a:pt x="21056" y="82143"/>
                  </a:lnTo>
                  <a:close/>
                </a:path>
                <a:path w="320039" h="125729">
                  <a:moveTo>
                    <a:pt x="21602" y="117703"/>
                  </a:moveTo>
                  <a:lnTo>
                    <a:pt x="21158" y="117271"/>
                  </a:lnTo>
                  <a:lnTo>
                    <a:pt x="12852" y="117271"/>
                  </a:lnTo>
                  <a:lnTo>
                    <a:pt x="12420" y="117703"/>
                  </a:lnTo>
                  <a:lnTo>
                    <a:pt x="12420" y="124752"/>
                  </a:lnTo>
                  <a:lnTo>
                    <a:pt x="12852" y="125183"/>
                  </a:lnTo>
                  <a:lnTo>
                    <a:pt x="21158" y="125183"/>
                  </a:lnTo>
                  <a:lnTo>
                    <a:pt x="21602" y="124752"/>
                  </a:lnTo>
                  <a:lnTo>
                    <a:pt x="21602" y="124218"/>
                  </a:lnTo>
                  <a:lnTo>
                    <a:pt x="21602" y="117703"/>
                  </a:lnTo>
                  <a:close/>
                </a:path>
                <a:path w="320039" h="125729">
                  <a:moveTo>
                    <a:pt x="21602" y="106032"/>
                  </a:moveTo>
                  <a:lnTo>
                    <a:pt x="21158" y="105600"/>
                  </a:lnTo>
                  <a:lnTo>
                    <a:pt x="12865" y="105600"/>
                  </a:lnTo>
                  <a:lnTo>
                    <a:pt x="12433" y="106032"/>
                  </a:lnTo>
                  <a:lnTo>
                    <a:pt x="12433" y="113080"/>
                  </a:lnTo>
                  <a:lnTo>
                    <a:pt x="12865" y="113512"/>
                  </a:lnTo>
                  <a:lnTo>
                    <a:pt x="21158" y="113512"/>
                  </a:lnTo>
                  <a:lnTo>
                    <a:pt x="21602" y="113080"/>
                  </a:lnTo>
                  <a:lnTo>
                    <a:pt x="21602" y="112560"/>
                  </a:lnTo>
                  <a:lnTo>
                    <a:pt x="21602" y="106032"/>
                  </a:lnTo>
                  <a:close/>
                </a:path>
                <a:path w="320039" h="125729">
                  <a:moveTo>
                    <a:pt x="21602" y="94361"/>
                  </a:moveTo>
                  <a:lnTo>
                    <a:pt x="21158" y="93941"/>
                  </a:lnTo>
                  <a:lnTo>
                    <a:pt x="12852" y="93941"/>
                  </a:lnTo>
                  <a:lnTo>
                    <a:pt x="12420" y="94361"/>
                  </a:lnTo>
                  <a:lnTo>
                    <a:pt x="12420" y="101422"/>
                  </a:lnTo>
                  <a:lnTo>
                    <a:pt x="12852" y="101854"/>
                  </a:lnTo>
                  <a:lnTo>
                    <a:pt x="21158" y="101854"/>
                  </a:lnTo>
                  <a:lnTo>
                    <a:pt x="21602" y="101422"/>
                  </a:lnTo>
                  <a:lnTo>
                    <a:pt x="21602" y="100888"/>
                  </a:lnTo>
                  <a:lnTo>
                    <a:pt x="21602" y="94361"/>
                  </a:lnTo>
                  <a:close/>
                </a:path>
                <a:path w="320039" h="125729">
                  <a:moveTo>
                    <a:pt x="32905" y="81318"/>
                  </a:moveTo>
                  <a:lnTo>
                    <a:pt x="32473" y="80886"/>
                  </a:lnTo>
                  <a:lnTo>
                    <a:pt x="24180" y="80886"/>
                  </a:lnTo>
                  <a:lnTo>
                    <a:pt x="23761" y="81318"/>
                  </a:lnTo>
                  <a:lnTo>
                    <a:pt x="23761" y="88366"/>
                  </a:lnTo>
                  <a:lnTo>
                    <a:pt x="24180" y="88798"/>
                  </a:lnTo>
                  <a:lnTo>
                    <a:pt x="32473" y="88798"/>
                  </a:lnTo>
                  <a:lnTo>
                    <a:pt x="32905" y="88366"/>
                  </a:lnTo>
                  <a:lnTo>
                    <a:pt x="32905" y="87833"/>
                  </a:lnTo>
                  <a:lnTo>
                    <a:pt x="32905" y="81318"/>
                  </a:lnTo>
                  <a:close/>
                </a:path>
                <a:path w="320039" h="125729">
                  <a:moveTo>
                    <a:pt x="33464" y="116852"/>
                  </a:moveTo>
                  <a:lnTo>
                    <a:pt x="33032" y="116433"/>
                  </a:lnTo>
                  <a:lnTo>
                    <a:pt x="24726" y="116433"/>
                  </a:lnTo>
                  <a:lnTo>
                    <a:pt x="24307" y="116852"/>
                  </a:lnTo>
                  <a:lnTo>
                    <a:pt x="24307" y="123913"/>
                  </a:lnTo>
                  <a:lnTo>
                    <a:pt x="24726" y="124345"/>
                  </a:lnTo>
                  <a:lnTo>
                    <a:pt x="33032" y="124345"/>
                  </a:lnTo>
                  <a:lnTo>
                    <a:pt x="33464" y="123913"/>
                  </a:lnTo>
                  <a:lnTo>
                    <a:pt x="33464" y="123380"/>
                  </a:lnTo>
                  <a:lnTo>
                    <a:pt x="33464" y="116852"/>
                  </a:lnTo>
                  <a:close/>
                </a:path>
                <a:path w="320039" h="125729">
                  <a:moveTo>
                    <a:pt x="33464" y="105194"/>
                  </a:moveTo>
                  <a:lnTo>
                    <a:pt x="33032" y="104775"/>
                  </a:lnTo>
                  <a:lnTo>
                    <a:pt x="24726" y="104775"/>
                  </a:lnTo>
                  <a:lnTo>
                    <a:pt x="24307" y="105194"/>
                  </a:lnTo>
                  <a:lnTo>
                    <a:pt x="24307" y="112242"/>
                  </a:lnTo>
                  <a:lnTo>
                    <a:pt x="24726" y="112687"/>
                  </a:lnTo>
                  <a:lnTo>
                    <a:pt x="33032" y="112687"/>
                  </a:lnTo>
                  <a:lnTo>
                    <a:pt x="33464" y="112242"/>
                  </a:lnTo>
                  <a:lnTo>
                    <a:pt x="33464" y="111721"/>
                  </a:lnTo>
                  <a:lnTo>
                    <a:pt x="33464" y="105194"/>
                  </a:lnTo>
                  <a:close/>
                </a:path>
                <a:path w="320039" h="125729">
                  <a:moveTo>
                    <a:pt x="33464" y="93522"/>
                  </a:moveTo>
                  <a:lnTo>
                    <a:pt x="33032" y="93091"/>
                  </a:lnTo>
                  <a:lnTo>
                    <a:pt x="24726" y="93091"/>
                  </a:lnTo>
                  <a:lnTo>
                    <a:pt x="24307" y="93522"/>
                  </a:lnTo>
                  <a:lnTo>
                    <a:pt x="24307" y="100584"/>
                  </a:lnTo>
                  <a:lnTo>
                    <a:pt x="24726" y="101003"/>
                  </a:lnTo>
                  <a:lnTo>
                    <a:pt x="33032" y="101003"/>
                  </a:lnTo>
                  <a:lnTo>
                    <a:pt x="33464" y="100584"/>
                  </a:lnTo>
                  <a:lnTo>
                    <a:pt x="33464" y="100050"/>
                  </a:lnTo>
                  <a:lnTo>
                    <a:pt x="33464" y="93522"/>
                  </a:lnTo>
                  <a:close/>
                </a:path>
                <a:path w="320039" h="125729">
                  <a:moveTo>
                    <a:pt x="44373" y="81102"/>
                  </a:moveTo>
                  <a:lnTo>
                    <a:pt x="43929" y="80683"/>
                  </a:lnTo>
                  <a:lnTo>
                    <a:pt x="35636" y="80683"/>
                  </a:lnTo>
                  <a:lnTo>
                    <a:pt x="35204" y="81102"/>
                  </a:lnTo>
                  <a:lnTo>
                    <a:pt x="35204" y="88163"/>
                  </a:lnTo>
                  <a:lnTo>
                    <a:pt x="35636" y="88582"/>
                  </a:lnTo>
                  <a:lnTo>
                    <a:pt x="43929" y="88582"/>
                  </a:lnTo>
                  <a:lnTo>
                    <a:pt x="44373" y="88163"/>
                  </a:lnTo>
                  <a:lnTo>
                    <a:pt x="44373" y="87630"/>
                  </a:lnTo>
                  <a:lnTo>
                    <a:pt x="44373" y="81102"/>
                  </a:lnTo>
                  <a:close/>
                </a:path>
                <a:path w="320039" h="125729">
                  <a:moveTo>
                    <a:pt x="44919" y="116662"/>
                  </a:moveTo>
                  <a:lnTo>
                    <a:pt x="44488" y="116230"/>
                  </a:lnTo>
                  <a:lnTo>
                    <a:pt x="36182" y="116230"/>
                  </a:lnTo>
                  <a:lnTo>
                    <a:pt x="35763" y="116662"/>
                  </a:lnTo>
                  <a:lnTo>
                    <a:pt x="35763" y="123710"/>
                  </a:lnTo>
                  <a:lnTo>
                    <a:pt x="36182" y="124142"/>
                  </a:lnTo>
                  <a:lnTo>
                    <a:pt x="44488" y="124142"/>
                  </a:lnTo>
                  <a:lnTo>
                    <a:pt x="44919" y="123710"/>
                  </a:lnTo>
                  <a:lnTo>
                    <a:pt x="44919" y="123177"/>
                  </a:lnTo>
                  <a:lnTo>
                    <a:pt x="44919" y="116662"/>
                  </a:lnTo>
                  <a:close/>
                </a:path>
                <a:path w="320039" h="125729">
                  <a:moveTo>
                    <a:pt x="44919" y="93319"/>
                  </a:moveTo>
                  <a:lnTo>
                    <a:pt x="44488" y="92900"/>
                  </a:lnTo>
                  <a:lnTo>
                    <a:pt x="36182" y="92900"/>
                  </a:lnTo>
                  <a:lnTo>
                    <a:pt x="35763" y="93319"/>
                  </a:lnTo>
                  <a:lnTo>
                    <a:pt x="35763" y="100380"/>
                  </a:lnTo>
                  <a:lnTo>
                    <a:pt x="36182" y="100812"/>
                  </a:lnTo>
                  <a:lnTo>
                    <a:pt x="44488" y="100812"/>
                  </a:lnTo>
                  <a:lnTo>
                    <a:pt x="44919" y="100380"/>
                  </a:lnTo>
                  <a:lnTo>
                    <a:pt x="44919" y="99847"/>
                  </a:lnTo>
                  <a:lnTo>
                    <a:pt x="44919" y="93319"/>
                  </a:lnTo>
                  <a:close/>
                </a:path>
                <a:path w="320039" h="125729">
                  <a:moveTo>
                    <a:pt x="44932" y="104990"/>
                  </a:moveTo>
                  <a:lnTo>
                    <a:pt x="44488" y="104559"/>
                  </a:lnTo>
                  <a:lnTo>
                    <a:pt x="36182" y="104559"/>
                  </a:lnTo>
                  <a:lnTo>
                    <a:pt x="35763" y="104990"/>
                  </a:lnTo>
                  <a:lnTo>
                    <a:pt x="35763" y="112039"/>
                  </a:lnTo>
                  <a:lnTo>
                    <a:pt x="36182" y="112471"/>
                  </a:lnTo>
                  <a:lnTo>
                    <a:pt x="44488" y="112471"/>
                  </a:lnTo>
                  <a:lnTo>
                    <a:pt x="44932" y="112039"/>
                  </a:lnTo>
                  <a:lnTo>
                    <a:pt x="44932" y="111518"/>
                  </a:lnTo>
                  <a:lnTo>
                    <a:pt x="44932" y="104990"/>
                  </a:lnTo>
                  <a:close/>
                </a:path>
                <a:path w="320039" h="125729">
                  <a:moveTo>
                    <a:pt x="56464" y="80276"/>
                  </a:moveTo>
                  <a:lnTo>
                    <a:pt x="56032" y="79844"/>
                  </a:lnTo>
                  <a:lnTo>
                    <a:pt x="47713" y="79844"/>
                  </a:lnTo>
                  <a:lnTo>
                    <a:pt x="47294" y="80276"/>
                  </a:lnTo>
                  <a:lnTo>
                    <a:pt x="47294" y="87325"/>
                  </a:lnTo>
                  <a:lnTo>
                    <a:pt x="47713" y="87757"/>
                  </a:lnTo>
                  <a:lnTo>
                    <a:pt x="56032" y="87757"/>
                  </a:lnTo>
                  <a:lnTo>
                    <a:pt x="56464" y="87325"/>
                  </a:lnTo>
                  <a:lnTo>
                    <a:pt x="56464" y="86791"/>
                  </a:lnTo>
                  <a:lnTo>
                    <a:pt x="56464" y="80276"/>
                  </a:lnTo>
                  <a:close/>
                </a:path>
                <a:path w="320039" h="125729">
                  <a:moveTo>
                    <a:pt x="56997" y="115811"/>
                  </a:moveTo>
                  <a:lnTo>
                    <a:pt x="56578" y="115392"/>
                  </a:lnTo>
                  <a:lnTo>
                    <a:pt x="48260" y="115392"/>
                  </a:lnTo>
                  <a:lnTo>
                    <a:pt x="47828" y="115811"/>
                  </a:lnTo>
                  <a:lnTo>
                    <a:pt x="47828" y="122872"/>
                  </a:lnTo>
                  <a:lnTo>
                    <a:pt x="48260" y="123304"/>
                  </a:lnTo>
                  <a:lnTo>
                    <a:pt x="56578" y="123304"/>
                  </a:lnTo>
                  <a:lnTo>
                    <a:pt x="56997" y="122872"/>
                  </a:lnTo>
                  <a:lnTo>
                    <a:pt x="56997" y="122339"/>
                  </a:lnTo>
                  <a:lnTo>
                    <a:pt x="56997" y="115811"/>
                  </a:lnTo>
                  <a:close/>
                </a:path>
                <a:path w="320039" h="125729">
                  <a:moveTo>
                    <a:pt x="56997" y="104152"/>
                  </a:moveTo>
                  <a:lnTo>
                    <a:pt x="56578" y="103733"/>
                  </a:lnTo>
                  <a:lnTo>
                    <a:pt x="48272" y="103733"/>
                  </a:lnTo>
                  <a:lnTo>
                    <a:pt x="47840" y="104152"/>
                  </a:lnTo>
                  <a:lnTo>
                    <a:pt x="47840" y="111213"/>
                  </a:lnTo>
                  <a:lnTo>
                    <a:pt x="48272" y="111645"/>
                  </a:lnTo>
                  <a:lnTo>
                    <a:pt x="56578" y="111645"/>
                  </a:lnTo>
                  <a:lnTo>
                    <a:pt x="56997" y="111213"/>
                  </a:lnTo>
                  <a:lnTo>
                    <a:pt x="56997" y="110680"/>
                  </a:lnTo>
                  <a:lnTo>
                    <a:pt x="56997" y="104152"/>
                  </a:lnTo>
                  <a:close/>
                </a:path>
                <a:path w="320039" h="125729">
                  <a:moveTo>
                    <a:pt x="56997" y="92481"/>
                  </a:moveTo>
                  <a:lnTo>
                    <a:pt x="56578" y="92049"/>
                  </a:lnTo>
                  <a:lnTo>
                    <a:pt x="48260" y="92049"/>
                  </a:lnTo>
                  <a:lnTo>
                    <a:pt x="47828" y="92481"/>
                  </a:lnTo>
                  <a:lnTo>
                    <a:pt x="47828" y="99542"/>
                  </a:lnTo>
                  <a:lnTo>
                    <a:pt x="48260" y="99974"/>
                  </a:lnTo>
                  <a:lnTo>
                    <a:pt x="56578" y="99974"/>
                  </a:lnTo>
                  <a:lnTo>
                    <a:pt x="56997" y="99542"/>
                  </a:lnTo>
                  <a:lnTo>
                    <a:pt x="56997" y="99009"/>
                  </a:lnTo>
                  <a:lnTo>
                    <a:pt x="56997" y="92481"/>
                  </a:lnTo>
                  <a:close/>
                </a:path>
                <a:path w="320039" h="125729">
                  <a:moveTo>
                    <a:pt x="68529" y="80060"/>
                  </a:moveTo>
                  <a:lnTo>
                    <a:pt x="68110" y="79641"/>
                  </a:lnTo>
                  <a:lnTo>
                    <a:pt x="59791" y="79641"/>
                  </a:lnTo>
                  <a:lnTo>
                    <a:pt x="59372" y="80060"/>
                  </a:lnTo>
                  <a:lnTo>
                    <a:pt x="59372" y="87122"/>
                  </a:lnTo>
                  <a:lnTo>
                    <a:pt x="59791" y="87553"/>
                  </a:lnTo>
                  <a:lnTo>
                    <a:pt x="68110" y="87553"/>
                  </a:lnTo>
                  <a:lnTo>
                    <a:pt x="68529" y="87122"/>
                  </a:lnTo>
                  <a:lnTo>
                    <a:pt x="68529" y="86588"/>
                  </a:lnTo>
                  <a:lnTo>
                    <a:pt x="68529" y="80060"/>
                  </a:lnTo>
                  <a:close/>
                </a:path>
                <a:path w="320039" h="125729">
                  <a:moveTo>
                    <a:pt x="69088" y="115620"/>
                  </a:moveTo>
                  <a:lnTo>
                    <a:pt x="68656" y="115189"/>
                  </a:lnTo>
                  <a:lnTo>
                    <a:pt x="60337" y="115189"/>
                  </a:lnTo>
                  <a:lnTo>
                    <a:pt x="59905" y="115620"/>
                  </a:lnTo>
                  <a:lnTo>
                    <a:pt x="59905" y="122669"/>
                  </a:lnTo>
                  <a:lnTo>
                    <a:pt x="60337" y="123101"/>
                  </a:lnTo>
                  <a:lnTo>
                    <a:pt x="68656" y="123101"/>
                  </a:lnTo>
                  <a:lnTo>
                    <a:pt x="69088" y="122669"/>
                  </a:lnTo>
                  <a:lnTo>
                    <a:pt x="69088" y="122135"/>
                  </a:lnTo>
                  <a:lnTo>
                    <a:pt x="69088" y="115620"/>
                  </a:lnTo>
                  <a:close/>
                </a:path>
                <a:path w="320039" h="125729">
                  <a:moveTo>
                    <a:pt x="69088" y="103949"/>
                  </a:moveTo>
                  <a:lnTo>
                    <a:pt x="68656" y="103517"/>
                  </a:lnTo>
                  <a:lnTo>
                    <a:pt x="60337" y="103517"/>
                  </a:lnTo>
                  <a:lnTo>
                    <a:pt x="59905" y="103949"/>
                  </a:lnTo>
                  <a:lnTo>
                    <a:pt x="59905" y="110998"/>
                  </a:lnTo>
                  <a:lnTo>
                    <a:pt x="60337" y="111429"/>
                  </a:lnTo>
                  <a:lnTo>
                    <a:pt x="68656" y="111429"/>
                  </a:lnTo>
                  <a:lnTo>
                    <a:pt x="69088" y="110998"/>
                  </a:lnTo>
                  <a:lnTo>
                    <a:pt x="69088" y="110477"/>
                  </a:lnTo>
                  <a:lnTo>
                    <a:pt x="69088" y="103949"/>
                  </a:lnTo>
                  <a:close/>
                </a:path>
                <a:path w="320039" h="125729">
                  <a:moveTo>
                    <a:pt x="69088" y="92278"/>
                  </a:moveTo>
                  <a:lnTo>
                    <a:pt x="68656" y="91859"/>
                  </a:lnTo>
                  <a:lnTo>
                    <a:pt x="60337" y="91859"/>
                  </a:lnTo>
                  <a:lnTo>
                    <a:pt x="59905" y="92278"/>
                  </a:lnTo>
                  <a:lnTo>
                    <a:pt x="59905" y="99339"/>
                  </a:lnTo>
                  <a:lnTo>
                    <a:pt x="60337" y="99771"/>
                  </a:lnTo>
                  <a:lnTo>
                    <a:pt x="68656" y="99771"/>
                  </a:lnTo>
                  <a:lnTo>
                    <a:pt x="69088" y="99339"/>
                  </a:lnTo>
                  <a:lnTo>
                    <a:pt x="69088" y="98806"/>
                  </a:lnTo>
                  <a:lnTo>
                    <a:pt x="69088" y="92278"/>
                  </a:lnTo>
                  <a:close/>
                </a:path>
                <a:path w="320039" h="125729">
                  <a:moveTo>
                    <a:pt x="80403" y="79438"/>
                  </a:moveTo>
                  <a:lnTo>
                    <a:pt x="79971" y="79019"/>
                  </a:lnTo>
                  <a:lnTo>
                    <a:pt x="71666" y="79019"/>
                  </a:lnTo>
                  <a:lnTo>
                    <a:pt x="71234" y="79438"/>
                  </a:lnTo>
                  <a:lnTo>
                    <a:pt x="71234" y="86512"/>
                  </a:lnTo>
                  <a:lnTo>
                    <a:pt x="71666" y="86931"/>
                  </a:lnTo>
                  <a:lnTo>
                    <a:pt x="79971" y="86931"/>
                  </a:lnTo>
                  <a:lnTo>
                    <a:pt x="80403" y="86512"/>
                  </a:lnTo>
                  <a:lnTo>
                    <a:pt x="80403" y="85966"/>
                  </a:lnTo>
                  <a:lnTo>
                    <a:pt x="80403" y="79438"/>
                  </a:lnTo>
                  <a:close/>
                </a:path>
                <a:path w="320039" h="125729">
                  <a:moveTo>
                    <a:pt x="80949" y="114985"/>
                  </a:moveTo>
                  <a:lnTo>
                    <a:pt x="80518" y="114554"/>
                  </a:lnTo>
                  <a:lnTo>
                    <a:pt x="72212" y="114554"/>
                  </a:lnTo>
                  <a:lnTo>
                    <a:pt x="71793" y="114985"/>
                  </a:lnTo>
                  <a:lnTo>
                    <a:pt x="71793" y="122034"/>
                  </a:lnTo>
                  <a:lnTo>
                    <a:pt x="72212" y="122466"/>
                  </a:lnTo>
                  <a:lnTo>
                    <a:pt x="80518" y="122466"/>
                  </a:lnTo>
                  <a:lnTo>
                    <a:pt x="80949" y="122034"/>
                  </a:lnTo>
                  <a:lnTo>
                    <a:pt x="80949" y="121500"/>
                  </a:lnTo>
                  <a:lnTo>
                    <a:pt x="80949" y="114985"/>
                  </a:lnTo>
                  <a:close/>
                </a:path>
                <a:path w="320039" h="125729">
                  <a:moveTo>
                    <a:pt x="80949" y="103314"/>
                  </a:moveTo>
                  <a:lnTo>
                    <a:pt x="80530" y="102895"/>
                  </a:lnTo>
                  <a:lnTo>
                    <a:pt x="72224" y="102895"/>
                  </a:lnTo>
                  <a:lnTo>
                    <a:pt x="71793" y="103314"/>
                  </a:lnTo>
                  <a:lnTo>
                    <a:pt x="71793" y="110375"/>
                  </a:lnTo>
                  <a:lnTo>
                    <a:pt x="72224" y="110807"/>
                  </a:lnTo>
                  <a:lnTo>
                    <a:pt x="80530" y="110807"/>
                  </a:lnTo>
                  <a:lnTo>
                    <a:pt x="80949" y="110375"/>
                  </a:lnTo>
                  <a:lnTo>
                    <a:pt x="80949" y="109842"/>
                  </a:lnTo>
                  <a:lnTo>
                    <a:pt x="80949" y="103314"/>
                  </a:lnTo>
                  <a:close/>
                </a:path>
                <a:path w="320039" h="125729">
                  <a:moveTo>
                    <a:pt x="80949" y="91643"/>
                  </a:moveTo>
                  <a:lnTo>
                    <a:pt x="80518" y="91224"/>
                  </a:lnTo>
                  <a:lnTo>
                    <a:pt x="72212" y="91224"/>
                  </a:lnTo>
                  <a:lnTo>
                    <a:pt x="71793" y="91643"/>
                  </a:lnTo>
                  <a:lnTo>
                    <a:pt x="71793" y="98704"/>
                  </a:lnTo>
                  <a:lnTo>
                    <a:pt x="72212" y="99136"/>
                  </a:lnTo>
                  <a:lnTo>
                    <a:pt x="80518" y="99136"/>
                  </a:lnTo>
                  <a:lnTo>
                    <a:pt x="80949" y="98704"/>
                  </a:lnTo>
                  <a:lnTo>
                    <a:pt x="80949" y="98171"/>
                  </a:lnTo>
                  <a:lnTo>
                    <a:pt x="80949" y="91643"/>
                  </a:lnTo>
                  <a:close/>
                </a:path>
                <a:path w="320039" h="125729">
                  <a:moveTo>
                    <a:pt x="92278" y="78613"/>
                  </a:moveTo>
                  <a:lnTo>
                    <a:pt x="91859" y="78181"/>
                  </a:lnTo>
                  <a:lnTo>
                    <a:pt x="83553" y="78181"/>
                  </a:lnTo>
                  <a:lnTo>
                    <a:pt x="83108" y="78613"/>
                  </a:lnTo>
                  <a:lnTo>
                    <a:pt x="83108" y="85674"/>
                  </a:lnTo>
                  <a:lnTo>
                    <a:pt x="83553" y="86106"/>
                  </a:lnTo>
                  <a:lnTo>
                    <a:pt x="91859" y="86106"/>
                  </a:lnTo>
                  <a:lnTo>
                    <a:pt x="92278" y="85674"/>
                  </a:lnTo>
                  <a:lnTo>
                    <a:pt x="92278" y="85128"/>
                  </a:lnTo>
                  <a:lnTo>
                    <a:pt x="92278" y="78613"/>
                  </a:lnTo>
                  <a:close/>
                </a:path>
                <a:path w="320039" h="125729">
                  <a:moveTo>
                    <a:pt x="92824" y="114147"/>
                  </a:moveTo>
                  <a:lnTo>
                    <a:pt x="92392" y="113715"/>
                  </a:lnTo>
                  <a:lnTo>
                    <a:pt x="84086" y="113715"/>
                  </a:lnTo>
                  <a:lnTo>
                    <a:pt x="83654" y="114147"/>
                  </a:lnTo>
                  <a:lnTo>
                    <a:pt x="83654" y="121208"/>
                  </a:lnTo>
                  <a:lnTo>
                    <a:pt x="84086" y="121640"/>
                  </a:lnTo>
                  <a:lnTo>
                    <a:pt x="92392" y="121640"/>
                  </a:lnTo>
                  <a:lnTo>
                    <a:pt x="92824" y="121208"/>
                  </a:lnTo>
                  <a:lnTo>
                    <a:pt x="92824" y="120675"/>
                  </a:lnTo>
                  <a:lnTo>
                    <a:pt x="92824" y="114147"/>
                  </a:lnTo>
                  <a:close/>
                </a:path>
                <a:path w="320039" h="125729">
                  <a:moveTo>
                    <a:pt x="92824" y="102489"/>
                  </a:moveTo>
                  <a:lnTo>
                    <a:pt x="92392" y="102057"/>
                  </a:lnTo>
                  <a:lnTo>
                    <a:pt x="84112" y="102057"/>
                  </a:lnTo>
                  <a:lnTo>
                    <a:pt x="83667" y="102489"/>
                  </a:lnTo>
                  <a:lnTo>
                    <a:pt x="83667" y="109550"/>
                  </a:lnTo>
                  <a:lnTo>
                    <a:pt x="84112" y="109969"/>
                  </a:lnTo>
                  <a:lnTo>
                    <a:pt x="92392" y="109969"/>
                  </a:lnTo>
                  <a:lnTo>
                    <a:pt x="92824" y="109550"/>
                  </a:lnTo>
                  <a:lnTo>
                    <a:pt x="92824" y="109016"/>
                  </a:lnTo>
                  <a:lnTo>
                    <a:pt x="92824" y="102489"/>
                  </a:lnTo>
                  <a:close/>
                </a:path>
                <a:path w="320039" h="125729">
                  <a:moveTo>
                    <a:pt x="92824" y="90817"/>
                  </a:moveTo>
                  <a:lnTo>
                    <a:pt x="92392" y="90398"/>
                  </a:lnTo>
                  <a:lnTo>
                    <a:pt x="84086" y="90398"/>
                  </a:lnTo>
                  <a:lnTo>
                    <a:pt x="83654" y="90817"/>
                  </a:lnTo>
                  <a:lnTo>
                    <a:pt x="83654" y="97878"/>
                  </a:lnTo>
                  <a:lnTo>
                    <a:pt x="84086" y="98310"/>
                  </a:lnTo>
                  <a:lnTo>
                    <a:pt x="92392" y="98310"/>
                  </a:lnTo>
                  <a:lnTo>
                    <a:pt x="92824" y="97878"/>
                  </a:lnTo>
                  <a:lnTo>
                    <a:pt x="92824" y="97345"/>
                  </a:lnTo>
                  <a:lnTo>
                    <a:pt x="92824" y="90817"/>
                  </a:lnTo>
                  <a:close/>
                </a:path>
                <a:path w="320039" h="125729">
                  <a:moveTo>
                    <a:pt x="104571" y="78193"/>
                  </a:moveTo>
                  <a:lnTo>
                    <a:pt x="104140" y="77762"/>
                  </a:lnTo>
                  <a:lnTo>
                    <a:pt x="95821" y="77762"/>
                  </a:lnTo>
                  <a:lnTo>
                    <a:pt x="95389" y="78193"/>
                  </a:lnTo>
                  <a:lnTo>
                    <a:pt x="95389" y="85242"/>
                  </a:lnTo>
                  <a:lnTo>
                    <a:pt x="95821" y="85674"/>
                  </a:lnTo>
                  <a:lnTo>
                    <a:pt x="104140" y="85674"/>
                  </a:lnTo>
                  <a:lnTo>
                    <a:pt x="104571" y="85242"/>
                  </a:lnTo>
                  <a:lnTo>
                    <a:pt x="104571" y="84709"/>
                  </a:lnTo>
                  <a:lnTo>
                    <a:pt x="104571" y="78193"/>
                  </a:lnTo>
                  <a:close/>
                </a:path>
                <a:path w="320039" h="125729">
                  <a:moveTo>
                    <a:pt x="104571" y="67640"/>
                  </a:moveTo>
                  <a:lnTo>
                    <a:pt x="104140" y="67208"/>
                  </a:lnTo>
                  <a:lnTo>
                    <a:pt x="95821" y="67208"/>
                  </a:lnTo>
                  <a:lnTo>
                    <a:pt x="95389" y="67640"/>
                  </a:lnTo>
                  <a:lnTo>
                    <a:pt x="95389" y="74688"/>
                  </a:lnTo>
                  <a:lnTo>
                    <a:pt x="95821" y="75120"/>
                  </a:lnTo>
                  <a:lnTo>
                    <a:pt x="104140" y="75120"/>
                  </a:lnTo>
                  <a:lnTo>
                    <a:pt x="104571" y="74688"/>
                  </a:lnTo>
                  <a:lnTo>
                    <a:pt x="104571" y="74155"/>
                  </a:lnTo>
                  <a:lnTo>
                    <a:pt x="104571" y="67640"/>
                  </a:lnTo>
                  <a:close/>
                </a:path>
                <a:path w="320039" h="125729">
                  <a:moveTo>
                    <a:pt x="105117" y="113741"/>
                  </a:moveTo>
                  <a:lnTo>
                    <a:pt x="104686" y="113309"/>
                  </a:lnTo>
                  <a:lnTo>
                    <a:pt x="96367" y="113309"/>
                  </a:lnTo>
                  <a:lnTo>
                    <a:pt x="95948" y="113741"/>
                  </a:lnTo>
                  <a:lnTo>
                    <a:pt x="95948" y="120789"/>
                  </a:lnTo>
                  <a:lnTo>
                    <a:pt x="96367" y="121234"/>
                  </a:lnTo>
                  <a:lnTo>
                    <a:pt x="104686" y="121234"/>
                  </a:lnTo>
                  <a:lnTo>
                    <a:pt x="105117" y="120789"/>
                  </a:lnTo>
                  <a:lnTo>
                    <a:pt x="105117" y="120269"/>
                  </a:lnTo>
                  <a:lnTo>
                    <a:pt x="105117" y="113741"/>
                  </a:lnTo>
                  <a:close/>
                </a:path>
                <a:path w="320039" h="125729">
                  <a:moveTo>
                    <a:pt x="105117" y="102069"/>
                  </a:moveTo>
                  <a:lnTo>
                    <a:pt x="104686" y="101650"/>
                  </a:lnTo>
                  <a:lnTo>
                    <a:pt x="96367" y="101650"/>
                  </a:lnTo>
                  <a:lnTo>
                    <a:pt x="95948" y="102069"/>
                  </a:lnTo>
                  <a:lnTo>
                    <a:pt x="95948" y="109131"/>
                  </a:lnTo>
                  <a:lnTo>
                    <a:pt x="96367" y="109562"/>
                  </a:lnTo>
                  <a:lnTo>
                    <a:pt x="104686" y="109562"/>
                  </a:lnTo>
                  <a:lnTo>
                    <a:pt x="105117" y="109131"/>
                  </a:lnTo>
                  <a:lnTo>
                    <a:pt x="105117" y="108597"/>
                  </a:lnTo>
                  <a:lnTo>
                    <a:pt x="105117" y="102069"/>
                  </a:lnTo>
                  <a:close/>
                </a:path>
                <a:path w="320039" h="125729">
                  <a:moveTo>
                    <a:pt x="105117" y="90398"/>
                  </a:moveTo>
                  <a:lnTo>
                    <a:pt x="104686" y="89966"/>
                  </a:lnTo>
                  <a:lnTo>
                    <a:pt x="96367" y="89966"/>
                  </a:lnTo>
                  <a:lnTo>
                    <a:pt x="95948" y="90398"/>
                  </a:lnTo>
                  <a:lnTo>
                    <a:pt x="95948" y="97459"/>
                  </a:lnTo>
                  <a:lnTo>
                    <a:pt x="96367" y="97891"/>
                  </a:lnTo>
                  <a:lnTo>
                    <a:pt x="104686" y="97891"/>
                  </a:lnTo>
                  <a:lnTo>
                    <a:pt x="105117" y="97459"/>
                  </a:lnTo>
                  <a:lnTo>
                    <a:pt x="105117" y="96926"/>
                  </a:lnTo>
                  <a:lnTo>
                    <a:pt x="105117" y="90398"/>
                  </a:lnTo>
                  <a:close/>
                </a:path>
                <a:path w="320039" h="125729">
                  <a:moveTo>
                    <a:pt x="116636" y="66802"/>
                  </a:moveTo>
                  <a:lnTo>
                    <a:pt x="116217" y="66370"/>
                  </a:lnTo>
                  <a:lnTo>
                    <a:pt x="107911" y="66370"/>
                  </a:lnTo>
                  <a:lnTo>
                    <a:pt x="107480" y="66802"/>
                  </a:lnTo>
                  <a:lnTo>
                    <a:pt x="107480" y="73863"/>
                  </a:lnTo>
                  <a:lnTo>
                    <a:pt x="107911" y="74295"/>
                  </a:lnTo>
                  <a:lnTo>
                    <a:pt x="116217" y="74295"/>
                  </a:lnTo>
                  <a:lnTo>
                    <a:pt x="116636" y="73863"/>
                  </a:lnTo>
                  <a:lnTo>
                    <a:pt x="116636" y="73329"/>
                  </a:lnTo>
                  <a:lnTo>
                    <a:pt x="116636" y="66802"/>
                  </a:lnTo>
                  <a:close/>
                </a:path>
                <a:path w="320039" h="125729">
                  <a:moveTo>
                    <a:pt x="116649" y="77355"/>
                  </a:moveTo>
                  <a:lnTo>
                    <a:pt x="116217" y="76936"/>
                  </a:lnTo>
                  <a:lnTo>
                    <a:pt x="107911" y="76936"/>
                  </a:lnTo>
                  <a:lnTo>
                    <a:pt x="107480" y="77355"/>
                  </a:lnTo>
                  <a:lnTo>
                    <a:pt x="107480" y="84416"/>
                  </a:lnTo>
                  <a:lnTo>
                    <a:pt x="107911" y="84848"/>
                  </a:lnTo>
                  <a:lnTo>
                    <a:pt x="116217" y="84848"/>
                  </a:lnTo>
                  <a:lnTo>
                    <a:pt x="116649" y="84416"/>
                  </a:lnTo>
                  <a:lnTo>
                    <a:pt x="116649" y="83883"/>
                  </a:lnTo>
                  <a:lnTo>
                    <a:pt x="116649" y="77355"/>
                  </a:lnTo>
                  <a:close/>
                </a:path>
                <a:path w="320039" h="125729">
                  <a:moveTo>
                    <a:pt x="117182" y="112903"/>
                  </a:moveTo>
                  <a:lnTo>
                    <a:pt x="116751" y="112471"/>
                  </a:lnTo>
                  <a:lnTo>
                    <a:pt x="108458" y="112471"/>
                  </a:lnTo>
                  <a:lnTo>
                    <a:pt x="108038" y="112903"/>
                  </a:lnTo>
                  <a:lnTo>
                    <a:pt x="108038" y="119951"/>
                  </a:lnTo>
                  <a:lnTo>
                    <a:pt x="108458" y="120383"/>
                  </a:lnTo>
                  <a:lnTo>
                    <a:pt x="116751" y="120383"/>
                  </a:lnTo>
                  <a:lnTo>
                    <a:pt x="117182" y="119951"/>
                  </a:lnTo>
                  <a:lnTo>
                    <a:pt x="117182" y="119430"/>
                  </a:lnTo>
                  <a:lnTo>
                    <a:pt x="117182" y="112903"/>
                  </a:lnTo>
                  <a:close/>
                </a:path>
                <a:path w="320039" h="125729">
                  <a:moveTo>
                    <a:pt x="117182" y="89560"/>
                  </a:moveTo>
                  <a:lnTo>
                    <a:pt x="116751" y="89141"/>
                  </a:lnTo>
                  <a:lnTo>
                    <a:pt x="108458" y="89141"/>
                  </a:lnTo>
                  <a:lnTo>
                    <a:pt x="108038" y="89560"/>
                  </a:lnTo>
                  <a:lnTo>
                    <a:pt x="108038" y="96621"/>
                  </a:lnTo>
                  <a:lnTo>
                    <a:pt x="108458" y="97053"/>
                  </a:lnTo>
                  <a:lnTo>
                    <a:pt x="116751" y="97053"/>
                  </a:lnTo>
                  <a:lnTo>
                    <a:pt x="117182" y="96621"/>
                  </a:lnTo>
                  <a:lnTo>
                    <a:pt x="117182" y="96088"/>
                  </a:lnTo>
                  <a:lnTo>
                    <a:pt x="117182" y="89560"/>
                  </a:lnTo>
                  <a:close/>
                </a:path>
                <a:path w="320039" h="125729">
                  <a:moveTo>
                    <a:pt x="117208" y="101231"/>
                  </a:moveTo>
                  <a:lnTo>
                    <a:pt x="116776" y="100812"/>
                  </a:lnTo>
                  <a:lnTo>
                    <a:pt x="108470" y="100812"/>
                  </a:lnTo>
                  <a:lnTo>
                    <a:pt x="108038" y="101231"/>
                  </a:lnTo>
                  <a:lnTo>
                    <a:pt x="108038" y="108292"/>
                  </a:lnTo>
                  <a:lnTo>
                    <a:pt x="108470" y="108724"/>
                  </a:lnTo>
                  <a:lnTo>
                    <a:pt x="116776" y="108724"/>
                  </a:lnTo>
                  <a:lnTo>
                    <a:pt x="117208" y="108292"/>
                  </a:lnTo>
                  <a:lnTo>
                    <a:pt x="117208" y="107759"/>
                  </a:lnTo>
                  <a:lnTo>
                    <a:pt x="117208" y="101231"/>
                  </a:lnTo>
                  <a:close/>
                </a:path>
                <a:path w="320039" h="125729">
                  <a:moveTo>
                    <a:pt x="128511" y="66192"/>
                  </a:moveTo>
                  <a:lnTo>
                    <a:pt x="128066" y="65760"/>
                  </a:lnTo>
                  <a:lnTo>
                    <a:pt x="119773" y="65760"/>
                  </a:lnTo>
                  <a:lnTo>
                    <a:pt x="119341" y="66192"/>
                  </a:lnTo>
                  <a:lnTo>
                    <a:pt x="119341" y="73240"/>
                  </a:lnTo>
                  <a:lnTo>
                    <a:pt x="119773" y="73672"/>
                  </a:lnTo>
                  <a:lnTo>
                    <a:pt x="128066" y="73672"/>
                  </a:lnTo>
                  <a:lnTo>
                    <a:pt x="128511" y="73240"/>
                  </a:lnTo>
                  <a:lnTo>
                    <a:pt x="128511" y="72707"/>
                  </a:lnTo>
                  <a:lnTo>
                    <a:pt x="128511" y="66192"/>
                  </a:lnTo>
                  <a:close/>
                </a:path>
                <a:path w="320039" h="125729">
                  <a:moveTo>
                    <a:pt x="128536" y="76733"/>
                  </a:moveTo>
                  <a:lnTo>
                    <a:pt x="128092" y="76301"/>
                  </a:lnTo>
                  <a:lnTo>
                    <a:pt x="119786" y="76301"/>
                  </a:lnTo>
                  <a:lnTo>
                    <a:pt x="119354" y="76733"/>
                  </a:lnTo>
                  <a:lnTo>
                    <a:pt x="119354" y="83781"/>
                  </a:lnTo>
                  <a:lnTo>
                    <a:pt x="119786" y="84213"/>
                  </a:lnTo>
                  <a:lnTo>
                    <a:pt x="128092" y="84213"/>
                  </a:lnTo>
                  <a:lnTo>
                    <a:pt x="128536" y="83781"/>
                  </a:lnTo>
                  <a:lnTo>
                    <a:pt x="128536" y="83248"/>
                  </a:lnTo>
                  <a:lnTo>
                    <a:pt x="128536" y="76733"/>
                  </a:lnTo>
                  <a:close/>
                </a:path>
                <a:path w="320039" h="125729">
                  <a:moveTo>
                    <a:pt x="129070" y="112280"/>
                  </a:moveTo>
                  <a:lnTo>
                    <a:pt x="128625" y="111848"/>
                  </a:lnTo>
                  <a:lnTo>
                    <a:pt x="120332" y="111848"/>
                  </a:lnTo>
                  <a:lnTo>
                    <a:pt x="119900" y="112280"/>
                  </a:lnTo>
                  <a:lnTo>
                    <a:pt x="119900" y="119329"/>
                  </a:lnTo>
                  <a:lnTo>
                    <a:pt x="120332" y="119761"/>
                  </a:lnTo>
                  <a:lnTo>
                    <a:pt x="128625" y="119761"/>
                  </a:lnTo>
                  <a:lnTo>
                    <a:pt x="129070" y="119329"/>
                  </a:lnTo>
                  <a:lnTo>
                    <a:pt x="129070" y="118808"/>
                  </a:lnTo>
                  <a:lnTo>
                    <a:pt x="129070" y="112280"/>
                  </a:lnTo>
                  <a:close/>
                </a:path>
                <a:path w="320039" h="125729">
                  <a:moveTo>
                    <a:pt x="129070" y="100609"/>
                  </a:moveTo>
                  <a:lnTo>
                    <a:pt x="128625" y="100190"/>
                  </a:lnTo>
                  <a:lnTo>
                    <a:pt x="120332" y="100190"/>
                  </a:lnTo>
                  <a:lnTo>
                    <a:pt x="119913" y="100609"/>
                  </a:lnTo>
                  <a:lnTo>
                    <a:pt x="119913" y="107670"/>
                  </a:lnTo>
                  <a:lnTo>
                    <a:pt x="120332" y="108102"/>
                  </a:lnTo>
                  <a:lnTo>
                    <a:pt x="128625" y="108102"/>
                  </a:lnTo>
                  <a:lnTo>
                    <a:pt x="129070" y="107670"/>
                  </a:lnTo>
                  <a:lnTo>
                    <a:pt x="129070" y="107137"/>
                  </a:lnTo>
                  <a:lnTo>
                    <a:pt x="129070" y="100609"/>
                  </a:lnTo>
                  <a:close/>
                </a:path>
                <a:path w="320039" h="125729">
                  <a:moveTo>
                    <a:pt x="129070" y="88950"/>
                  </a:moveTo>
                  <a:lnTo>
                    <a:pt x="128625" y="88519"/>
                  </a:lnTo>
                  <a:lnTo>
                    <a:pt x="120332" y="88519"/>
                  </a:lnTo>
                  <a:lnTo>
                    <a:pt x="119900" y="88950"/>
                  </a:lnTo>
                  <a:lnTo>
                    <a:pt x="119900" y="96012"/>
                  </a:lnTo>
                  <a:lnTo>
                    <a:pt x="120332" y="96443"/>
                  </a:lnTo>
                  <a:lnTo>
                    <a:pt x="128625" y="96443"/>
                  </a:lnTo>
                  <a:lnTo>
                    <a:pt x="129070" y="96012"/>
                  </a:lnTo>
                  <a:lnTo>
                    <a:pt x="129070" y="95478"/>
                  </a:lnTo>
                  <a:lnTo>
                    <a:pt x="129070" y="88950"/>
                  </a:lnTo>
                  <a:close/>
                </a:path>
                <a:path w="320039" h="125729">
                  <a:moveTo>
                    <a:pt x="140601" y="76530"/>
                  </a:moveTo>
                  <a:lnTo>
                    <a:pt x="140169" y="76098"/>
                  </a:lnTo>
                  <a:lnTo>
                    <a:pt x="131851" y="76098"/>
                  </a:lnTo>
                  <a:lnTo>
                    <a:pt x="131419" y="76530"/>
                  </a:lnTo>
                  <a:lnTo>
                    <a:pt x="131419" y="83578"/>
                  </a:lnTo>
                  <a:lnTo>
                    <a:pt x="131851" y="84023"/>
                  </a:lnTo>
                  <a:lnTo>
                    <a:pt x="140169" y="84023"/>
                  </a:lnTo>
                  <a:lnTo>
                    <a:pt x="140601" y="83578"/>
                  </a:lnTo>
                  <a:lnTo>
                    <a:pt x="140601" y="83045"/>
                  </a:lnTo>
                  <a:lnTo>
                    <a:pt x="140601" y="76530"/>
                  </a:lnTo>
                  <a:close/>
                </a:path>
                <a:path w="320039" h="125729">
                  <a:moveTo>
                    <a:pt x="140601" y="65976"/>
                  </a:moveTo>
                  <a:lnTo>
                    <a:pt x="140169" y="65544"/>
                  </a:lnTo>
                  <a:lnTo>
                    <a:pt x="131851" y="65544"/>
                  </a:lnTo>
                  <a:lnTo>
                    <a:pt x="131419" y="65976"/>
                  </a:lnTo>
                  <a:lnTo>
                    <a:pt x="131419" y="73025"/>
                  </a:lnTo>
                  <a:lnTo>
                    <a:pt x="131851" y="73456"/>
                  </a:lnTo>
                  <a:lnTo>
                    <a:pt x="140169" y="73456"/>
                  </a:lnTo>
                  <a:lnTo>
                    <a:pt x="140601" y="73025"/>
                  </a:lnTo>
                  <a:lnTo>
                    <a:pt x="140601" y="72491"/>
                  </a:lnTo>
                  <a:lnTo>
                    <a:pt x="140601" y="65976"/>
                  </a:lnTo>
                  <a:close/>
                </a:path>
                <a:path w="320039" h="125729">
                  <a:moveTo>
                    <a:pt x="141147" y="112064"/>
                  </a:moveTo>
                  <a:lnTo>
                    <a:pt x="140716" y="111633"/>
                  </a:lnTo>
                  <a:lnTo>
                    <a:pt x="132410" y="111633"/>
                  </a:lnTo>
                  <a:lnTo>
                    <a:pt x="131978" y="112064"/>
                  </a:lnTo>
                  <a:lnTo>
                    <a:pt x="131978" y="119126"/>
                  </a:lnTo>
                  <a:lnTo>
                    <a:pt x="132410" y="119557"/>
                  </a:lnTo>
                  <a:lnTo>
                    <a:pt x="140716" y="119557"/>
                  </a:lnTo>
                  <a:lnTo>
                    <a:pt x="141147" y="119126"/>
                  </a:lnTo>
                  <a:lnTo>
                    <a:pt x="141147" y="118592"/>
                  </a:lnTo>
                  <a:lnTo>
                    <a:pt x="141147" y="112064"/>
                  </a:lnTo>
                  <a:close/>
                </a:path>
                <a:path w="320039" h="125729">
                  <a:moveTo>
                    <a:pt x="141147" y="100406"/>
                  </a:moveTo>
                  <a:lnTo>
                    <a:pt x="140716" y="99974"/>
                  </a:lnTo>
                  <a:lnTo>
                    <a:pt x="132410" y="99974"/>
                  </a:lnTo>
                  <a:lnTo>
                    <a:pt x="131978" y="100406"/>
                  </a:lnTo>
                  <a:lnTo>
                    <a:pt x="131978" y="107467"/>
                  </a:lnTo>
                  <a:lnTo>
                    <a:pt x="132410" y="107899"/>
                  </a:lnTo>
                  <a:lnTo>
                    <a:pt x="140716" y="107899"/>
                  </a:lnTo>
                  <a:lnTo>
                    <a:pt x="141147" y="107467"/>
                  </a:lnTo>
                  <a:lnTo>
                    <a:pt x="141147" y="106934"/>
                  </a:lnTo>
                  <a:lnTo>
                    <a:pt x="141147" y="100406"/>
                  </a:lnTo>
                  <a:close/>
                </a:path>
                <a:path w="320039" h="125729">
                  <a:moveTo>
                    <a:pt x="141147" y="88734"/>
                  </a:moveTo>
                  <a:lnTo>
                    <a:pt x="140716" y="88315"/>
                  </a:lnTo>
                  <a:lnTo>
                    <a:pt x="132410" y="88315"/>
                  </a:lnTo>
                  <a:lnTo>
                    <a:pt x="131978" y="88734"/>
                  </a:lnTo>
                  <a:lnTo>
                    <a:pt x="131978" y="95796"/>
                  </a:lnTo>
                  <a:lnTo>
                    <a:pt x="132410" y="96227"/>
                  </a:lnTo>
                  <a:lnTo>
                    <a:pt x="140716" y="96227"/>
                  </a:lnTo>
                  <a:lnTo>
                    <a:pt x="141147" y="95796"/>
                  </a:lnTo>
                  <a:lnTo>
                    <a:pt x="141147" y="95262"/>
                  </a:lnTo>
                  <a:lnTo>
                    <a:pt x="141147" y="88734"/>
                  </a:lnTo>
                  <a:close/>
                </a:path>
                <a:path w="320039" h="125729">
                  <a:moveTo>
                    <a:pt x="188010" y="17373"/>
                  </a:moveTo>
                  <a:lnTo>
                    <a:pt x="187591" y="16941"/>
                  </a:lnTo>
                  <a:lnTo>
                    <a:pt x="179285" y="16941"/>
                  </a:lnTo>
                  <a:lnTo>
                    <a:pt x="178841" y="17373"/>
                  </a:lnTo>
                  <a:lnTo>
                    <a:pt x="178841" y="24434"/>
                  </a:lnTo>
                  <a:lnTo>
                    <a:pt x="179285" y="24866"/>
                  </a:lnTo>
                  <a:lnTo>
                    <a:pt x="187591" y="24866"/>
                  </a:lnTo>
                  <a:lnTo>
                    <a:pt x="188010" y="24434"/>
                  </a:lnTo>
                  <a:lnTo>
                    <a:pt x="188010" y="23901"/>
                  </a:lnTo>
                  <a:lnTo>
                    <a:pt x="188010" y="17373"/>
                  </a:lnTo>
                  <a:close/>
                </a:path>
                <a:path w="320039" h="125729">
                  <a:moveTo>
                    <a:pt x="188569" y="6261"/>
                  </a:moveTo>
                  <a:lnTo>
                    <a:pt x="188137" y="5842"/>
                  </a:lnTo>
                  <a:lnTo>
                    <a:pt x="179844" y="5842"/>
                  </a:lnTo>
                  <a:lnTo>
                    <a:pt x="179400" y="6261"/>
                  </a:lnTo>
                  <a:lnTo>
                    <a:pt x="179400" y="13322"/>
                  </a:lnTo>
                  <a:lnTo>
                    <a:pt x="179844" y="13754"/>
                  </a:lnTo>
                  <a:lnTo>
                    <a:pt x="188137" y="13754"/>
                  </a:lnTo>
                  <a:lnTo>
                    <a:pt x="188569" y="13322"/>
                  </a:lnTo>
                  <a:lnTo>
                    <a:pt x="188569" y="12788"/>
                  </a:lnTo>
                  <a:lnTo>
                    <a:pt x="188569" y="6261"/>
                  </a:lnTo>
                  <a:close/>
                </a:path>
                <a:path w="320039" h="125729">
                  <a:moveTo>
                    <a:pt x="199885" y="17157"/>
                  </a:moveTo>
                  <a:lnTo>
                    <a:pt x="199453" y="16738"/>
                  </a:lnTo>
                  <a:lnTo>
                    <a:pt x="191147" y="16738"/>
                  </a:lnTo>
                  <a:lnTo>
                    <a:pt x="190715" y="17157"/>
                  </a:lnTo>
                  <a:lnTo>
                    <a:pt x="190715" y="24218"/>
                  </a:lnTo>
                  <a:lnTo>
                    <a:pt x="191147" y="24650"/>
                  </a:lnTo>
                  <a:lnTo>
                    <a:pt x="199453" y="24650"/>
                  </a:lnTo>
                  <a:lnTo>
                    <a:pt x="199885" y="24218"/>
                  </a:lnTo>
                  <a:lnTo>
                    <a:pt x="199885" y="23685"/>
                  </a:lnTo>
                  <a:lnTo>
                    <a:pt x="199885" y="17157"/>
                  </a:lnTo>
                  <a:close/>
                </a:path>
                <a:path w="320039" h="125729">
                  <a:moveTo>
                    <a:pt x="200444" y="6045"/>
                  </a:moveTo>
                  <a:lnTo>
                    <a:pt x="200012" y="5626"/>
                  </a:lnTo>
                  <a:lnTo>
                    <a:pt x="191706" y="5626"/>
                  </a:lnTo>
                  <a:lnTo>
                    <a:pt x="191274" y="6045"/>
                  </a:lnTo>
                  <a:lnTo>
                    <a:pt x="191274" y="13106"/>
                  </a:lnTo>
                  <a:lnTo>
                    <a:pt x="191706" y="13538"/>
                  </a:lnTo>
                  <a:lnTo>
                    <a:pt x="200012" y="13538"/>
                  </a:lnTo>
                  <a:lnTo>
                    <a:pt x="200444" y="13106"/>
                  </a:lnTo>
                  <a:lnTo>
                    <a:pt x="200444" y="12573"/>
                  </a:lnTo>
                  <a:lnTo>
                    <a:pt x="200444" y="6045"/>
                  </a:lnTo>
                  <a:close/>
                </a:path>
                <a:path w="320039" h="125729">
                  <a:moveTo>
                    <a:pt x="211747" y="16332"/>
                  </a:moveTo>
                  <a:lnTo>
                    <a:pt x="211315" y="15913"/>
                  </a:lnTo>
                  <a:lnTo>
                    <a:pt x="203022" y="15913"/>
                  </a:lnTo>
                  <a:lnTo>
                    <a:pt x="202590" y="16332"/>
                  </a:lnTo>
                  <a:lnTo>
                    <a:pt x="202590" y="23393"/>
                  </a:lnTo>
                  <a:lnTo>
                    <a:pt x="203022" y="23825"/>
                  </a:lnTo>
                  <a:lnTo>
                    <a:pt x="211315" y="23825"/>
                  </a:lnTo>
                  <a:lnTo>
                    <a:pt x="211747" y="23393"/>
                  </a:lnTo>
                  <a:lnTo>
                    <a:pt x="211747" y="22860"/>
                  </a:lnTo>
                  <a:lnTo>
                    <a:pt x="211747" y="16332"/>
                  </a:lnTo>
                  <a:close/>
                </a:path>
                <a:path w="320039" h="125729">
                  <a:moveTo>
                    <a:pt x="212305" y="5219"/>
                  </a:moveTo>
                  <a:lnTo>
                    <a:pt x="211874" y="4800"/>
                  </a:lnTo>
                  <a:lnTo>
                    <a:pt x="203593" y="4800"/>
                  </a:lnTo>
                  <a:lnTo>
                    <a:pt x="203161" y="5219"/>
                  </a:lnTo>
                  <a:lnTo>
                    <a:pt x="203161" y="12280"/>
                  </a:lnTo>
                  <a:lnTo>
                    <a:pt x="203593" y="12712"/>
                  </a:lnTo>
                  <a:lnTo>
                    <a:pt x="211874" y="12712"/>
                  </a:lnTo>
                  <a:lnTo>
                    <a:pt x="212305" y="12280"/>
                  </a:lnTo>
                  <a:lnTo>
                    <a:pt x="212305" y="11747"/>
                  </a:lnTo>
                  <a:lnTo>
                    <a:pt x="212305" y="5219"/>
                  </a:lnTo>
                  <a:close/>
                </a:path>
                <a:path w="320039" h="125729">
                  <a:moveTo>
                    <a:pt x="223215" y="16116"/>
                  </a:moveTo>
                  <a:lnTo>
                    <a:pt x="222770" y="15697"/>
                  </a:lnTo>
                  <a:lnTo>
                    <a:pt x="214477" y="15697"/>
                  </a:lnTo>
                  <a:lnTo>
                    <a:pt x="214045" y="16116"/>
                  </a:lnTo>
                  <a:lnTo>
                    <a:pt x="214045" y="23177"/>
                  </a:lnTo>
                  <a:lnTo>
                    <a:pt x="214477" y="23609"/>
                  </a:lnTo>
                  <a:lnTo>
                    <a:pt x="222770" y="23609"/>
                  </a:lnTo>
                  <a:lnTo>
                    <a:pt x="223215" y="23177"/>
                  </a:lnTo>
                  <a:lnTo>
                    <a:pt x="223215" y="22644"/>
                  </a:lnTo>
                  <a:lnTo>
                    <a:pt x="223215" y="16116"/>
                  </a:lnTo>
                  <a:close/>
                </a:path>
                <a:path w="320039" h="125729">
                  <a:moveTo>
                    <a:pt x="223774" y="5003"/>
                  </a:moveTo>
                  <a:lnTo>
                    <a:pt x="223329" y="4584"/>
                  </a:lnTo>
                  <a:lnTo>
                    <a:pt x="215023" y="4584"/>
                  </a:lnTo>
                  <a:lnTo>
                    <a:pt x="214604" y="5003"/>
                  </a:lnTo>
                  <a:lnTo>
                    <a:pt x="214604" y="12065"/>
                  </a:lnTo>
                  <a:lnTo>
                    <a:pt x="215023" y="12496"/>
                  </a:lnTo>
                  <a:lnTo>
                    <a:pt x="223329" y="12496"/>
                  </a:lnTo>
                  <a:lnTo>
                    <a:pt x="223774" y="12065"/>
                  </a:lnTo>
                  <a:lnTo>
                    <a:pt x="223774" y="11531"/>
                  </a:lnTo>
                  <a:lnTo>
                    <a:pt x="223774" y="5003"/>
                  </a:lnTo>
                  <a:close/>
                </a:path>
                <a:path w="320039" h="125729">
                  <a:moveTo>
                    <a:pt x="235280" y="15290"/>
                  </a:moveTo>
                  <a:lnTo>
                    <a:pt x="234861" y="14871"/>
                  </a:lnTo>
                  <a:lnTo>
                    <a:pt x="226555" y="14871"/>
                  </a:lnTo>
                  <a:lnTo>
                    <a:pt x="226136" y="15290"/>
                  </a:lnTo>
                  <a:lnTo>
                    <a:pt x="226136" y="22352"/>
                  </a:lnTo>
                  <a:lnTo>
                    <a:pt x="226555" y="22783"/>
                  </a:lnTo>
                  <a:lnTo>
                    <a:pt x="234861" y="22783"/>
                  </a:lnTo>
                  <a:lnTo>
                    <a:pt x="235280" y="22352"/>
                  </a:lnTo>
                  <a:lnTo>
                    <a:pt x="235280" y="21818"/>
                  </a:lnTo>
                  <a:lnTo>
                    <a:pt x="235280" y="15290"/>
                  </a:lnTo>
                  <a:close/>
                </a:path>
                <a:path w="320039" h="125729">
                  <a:moveTo>
                    <a:pt x="235864" y="4178"/>
                  </a:moveTo>
                  <a:lnTo>
                    <a:pt x="235432" y="3759"/>
                  </a:lnTo>
                  <a:lnTo>
                    <a:pt x="227114" y="3759"/>
                  </a:lnTo>
                  <a:lnTo>
                    <a:pt x="226682" y="4178"/>
                  </a:lnTo>
                  <a:lnTo>
                    <a:pt x="226682" y="11239"/>
                  </a:lnTo>
                  <a:lnTo>
                    <a:pt x="227114" y="11671"/>
                  </a:lnTo>
                  <a:lnTo>
                    <a:pt x="235432" y="11671"/>
                  </a:lnTo>
                  <a:lnTo>
                    <a:pt x="235864" y="11239"/>
                  </a:lnTo>
                  <a:lnTo>
                    <a:pt x="235864" y="10706"/>
                  </a:lnTo>
                  <a:lnTo>
                    <a:pt x="235864" y="4178"/>
                  </a:lnTo>
                  <a:close/>
                </a:path>
                <a:path w="320039" h="125729">
                  <a:moveTo>
                    <a:pt x="247370" y="15074"/>
                  </a:moveTo>
                  <a:lnTo>
                    <a:pt x="246951" y="14655"/>
                  </a:lnTo>
                  <a:lnTo>
                    <a:pt x="238645" y="14655"/>
                  </a:lnTo>
                  <a:lnTo>
                    <a:pt x="238201" y="15074"/>
                  </a:lnTo>
                  <a:lnTo>
                    <a:pt x="238201" y="22136"/>
                  </a:lnTo>
                  <a:lnTo>
                    <a:pt x="238645" y="22567"/>
                  </a:lnTo>
                  <a:lnTo>
                    <a:pt x="246951" y="22567"/>
                  </a:lnTo>
                  <a:lnTo>
                    <a:pt x="247370" y="22136"/>
                  </a:lnTo>
                  <a:lnTo>
                    <a:pt x="247370" y="21602"/>
                  </a:lnTo>
                  <a:lnTo>
                    <a:pt x="247370" y="15074"/>
                  </a:lnTo>
                  <a:close/>
                </a:path>
                <a:path w="320039" h="125729">
                  <a:moveTo>
                    <a:pt x="247929" y="3962"/>
                  </a:moveTo>
                  <a:lnTo>
                    <a:pt x="247497" y="3543"/>
                  </a:lnTo>
                  <a:lnTo>
                    <a:pt x="239191" y="3543"/>
                  </a:lnTo>
                  <a:lnTo>
                    <a:pt x="238772" y="3962"/>
                  </a:lnTo>
                  <a:lnTo>
                    <a:pt x="238772" y="11023"/>
                  </a:lnTo>
                  <a:lnTo>
                    <a:pt x="239191" y="11455"/>
                  </a:lnTo>
                  <a:lnTo>
                    <a:pt x="247497" y="11455"/>
                  </a:lnTo>
                  <a:lnTo>
                    <a:pt x="247929" y="11023"/>
                  </a:lnTo>
                  <a:lnTo>
                    <a:pt x="247929" y="10490"/>
                  </a:lnTo>
                  <a:lnTo>
                    <a:pt x="247929" y="3962"/>
                  </a:lnTo>
                  <a:close/>
                </a:path>
                <a:path w="320039" h="125729">
                  <a:moveTo>
                    <a:pt x="259245" y="14452"/>
                  </a:moveTo>
                  <a:lnTo>
                    <a:pt x="258813" y="14020"/>
                  </a:lnTo>
                  <a:lnTo>
                    <a:pt x="250507" y="14020"/>
                  </a:lnTo>
                  <a:lnTo>
                    <a:pt x="250075" y="14452"/>
                  </a:lnTo>
                  <a:lnTo>
                    <a:pt x="250075" y="21501"/>
                  </a:lnTo>
                  <a:lnTo>
                    <a:pt x="250507" y="21932"/>
                  </a:lnTo>
                  <a:lnTo>
                    <a:pt x="258813" y="21932"/>
                  </a:lnTo>
                  <a:lnTo>
                    <a:pt x="259245" y="21501"/>
                  </a:lnTo>
                  <a:lnTo>
                    <a:pt x="259245" y="20980"/>
                  </a:lnTo>
                  <a:lnTo>
                    <a:pt x="259245" y="14452"/>
                  </a:lnTo>
                  <a:close/>
                </a:path>
                <a:path w="320039" h="125729">
                  <a:moveTo>
                    <a:pt x="259803" y="3340"/>
                  </a:moveTo>
                  <a:lnTo>
                    <a:pt x="259372" y="2908"/>
                  </a:lnTo>
                  <a:lnTo>
                    <a:pt x="251066" y="2908"/>
                  </a:lnTo>
                  <a:lnTo>
                    <a:pt x="250634" y="3340"/>
                  </a:lnTo>
                  <a:lnTo>
                    <a:pt x="250634" y="10401"/>
                  </a:lnTo>
                  <a:lnTo>
                    <a:pt x="251066" y="10833"/>
                  </a:lnTo>
                  <a:lnTo>
                    <a:pt x="259372" y="10833"/>
                  </a:lnTo>
                  <a:lnTo>
                    <a:pt x="259803" y="10401"/>
                  </a:lnTo>
                  <a:lnTo>
                    <a:pt x="259803" y="9867"/>
                  </a:lnTo>
                  <a:lnTo>
                    <a:pt x="259803" y="3340"/>
                  </a:lnTo>
                  <a:close/>
                </a:path>
                <a:path w="320039" h="125729">
                  <a:moveTo>
                    <a:pt x="271678" y="2501"/>
                  </a:moveTo>
                  <a:lnTo>
                    <a:pt x="271259" y="2082"/>
                  </a:lnTo>
                  <a:lnTo>
                    <a:pt x="262953" y="2082"/>
                  </a:lnTo>
                  <a:lnTo>
                    <a:pt x="262509" y="2501"/>
                  </a:lnTo>
                  <a:lnTo>
                    <a:pt x="262509" y="9563"/>
                  </a:lnTo>
                  <a:lnTo>
                    <a:pt x="262953" y="9994"/>
                  </a:lnTo>
                  <a:lnTo>
                    <a:pt x="271259" y="9994"/>
                  </a:lnTo>
                  <a:lnTo>
                    <a:pt x="271678" y="9563"/>
                  </a:lnTo>
                  <a:lnTo>
                    <a:pt x="271678" y="9029"/>
                  </a:lnTo>
                  <a:lnTo>
                    <a:pt x="271678" y="2501"/>
                  </a:lnTo>
                  <a:close/>
                </a:path>
                <a:path w="320039" h="125729">
                  <a:moveTo>
                    <a:pt x="283959" y="2095"/>
                  </a:moveTo>
                  <a:lnTo>
                    <a:pt x="283527" y="1676"/>
                  </a:lnTo>
                  <a:lnTo>
                    <a:pt x="275234" y="1676"/>
                  </a:lnTo>
                  <a:lnTo>
                    <a:pt x="274802" y="2095"/>
                  </a:lnTo>
                  <a:lnTo>
                    <a:pt x="274802" y="9156"/>
                  </a:lnTo>
                  <a:lnTo>
                    <a:pt x="275234" y="9588"/>
                  </a:lnTo>
                  <a:lnTo>
                    <a:pt x="283527" y="9588"/>
                  </a:lnTo>
                  <a:lnTo>
                    <a:pt x="283959" y="9156"/>
                  </a:lnTo>
                  <a:lnTo>
                    <a:pt x="283959" y="8623"/>
                  </a:lnTo>
                  <a:lnTo>
                    <a:pt x="283959" y="2095"/>
                  </a:lnTo>
                  <a:close/>
                </a:path>
                <a:path w="320039" h="125729">
                  <a:moveTo>
                    <a:pt x="296049" y="1257"/>
                  </a:moveTo>
                  <a:lnTo>
                    <a:pt x="295617" y="825"/>
                  </a:lnTo>
                  <a:lnTo>
                    <a:pt x="287312" y="825"/>
                  </a:lnTo>
                  <a:lnTo>
                    <a:pt x="286880" y="1257"/>
                  </a:lnTo>
                  <a:lnTo>
                    <a:pt x="286880" y="8318"/>
                  </a:lnTo>
                  <a:lnTo>
                    <a:pt x="287312" y="8750"/>
                  </a:lnTo>
                  <a:lnTo>
                    <a:pt x="295617" y="8750"/>
                  </a:lnTo>
                  <a:lnTo>
                    <a:pt x="296049" y="8318"/>
                  </a:lnTo>
                  <a:lnTo>
                    <a:pt x="296049" y="7785"/>
                  </a:lnTo>
                  <a:lnTo>
                    <a:pt x="296049" y="1257"/>
                  </a:lnTo>
                  <a:close/>
                </a:path>
                <a:path w="320039" h="125729">
                  <a:moveTo>
                    <a:pt x="307924" y="635"/>
                  </a:moveTo>
                  <a:lnTo>
                    <a:pt x="307479" y="203"/>
                  </a:lnTo>
                  <a:lnTo>
                    <a:pt x="299173" y="203"/>
                  </a:lnTo>
                  <a:lnTo>
                    <a:pt x="298754" y="635"/>
                  </a:lnTo>
                  <a:lnTo>
                    <a:pt x="298754" y="7696"/>
                  </a:lnTo>
                  <a:lnTo>
                    <a:pt x="299173" y="8128"/>
                  </a:lnTo>
                  <a:lnTo>
                    <a:pt x="307479" y="8128"/>
                  </a:lnTo>
                  <a:lnTo>
                    <a:pt x="307924" y="7696"/>
                  </a:lnTo>
                  <a:lnTo>
                    <a:pt x="307924" y="7162"/>
                  </a:lnTo>
                  <a:lnTo>
                    <a:pt x="307924" y="635"/>
                  </a:lnTo>
                  <a:close/>
                </a:path>
                <a:path w="320039" h="125729">
                  <a:moveTo>
                    <a:pt x="319989" y="419"/>
                  </a:moveTo>
                  <a:lnTo>
                    <a:pt x="319557" y="0"/>
                  </a:lnTo>
                  <a:lnTo>
                    <a:pt x="311264" y="0"/>
                  </a:lnTo>
                  <a:lnTo>
                    <a:pt x="310845" y="419"/>
                  </a:lnTo>
                  <a:lnTo>
                    <a:pt x="310845" y="7480"/>
                  </a:lnTo>
                  <a:lnTo>
                    <a:pt x="311264" y="7912"/>
                  </a:lnTo>
                  <a:lnTo>
                    <a:pt x="319557" y="7912"/>
                  </a:lnTo>
                  <a:lnTo>
                    <a:pt x="319989" y="7480"/>
                  </a:lnTo>
                  <a:lnTo>
                    <a:pt x="319989" y="6946"/>
                  </a:lnTo>
                  <a:lnTo>
                    <a:pt x="319989" y="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5408650" y="4706530"/>
              <a:ext cx="142240" cy="106680"/>
            </a:xfrm>
            <a:custGeom>
              <a:avLst/>
              <a:gdLst/>
              <a:ahLst/>
              <a:cxnLst/>
              <a:rect l="l" t="t" r="r" b="b"/>
              <a:pathLst>
                <a:path w="142239" h="106679">
                  <a:moveTo>
                    <a:pt x="9169" y="40690"/>
                  </a:moveTo>
                  <a:lnTo>
                    <a:pt x="8737" y="40259"/>
                  </a:lnTo>
                  <a:lnTo>
                    <a:pt x="444" y="40259"/>
                  </a:lnTo>
                  <a:lnTo>
                    <a:pt x="0" y="40690"/>
                  </a:lnTo>
                  <a:lnTo>
                    <a:pt x="0" y="47752"/>
                  </a:lnTo>
                  <a:lnTo>
                    <a:pt x="444" y="48171"/>
                  </a:lnTo>
                  <a:lnTo>
                    <a:pt x="8737" y="48171"/>
                  </a:lnTo>
                  <a:lnTo>
                    <a:pt x="9169" y="47752"/>
                  </a:lnTo>
                  <a:lnTo>
                    <a:pt x="9169" y="47218"/>
                  </a:lnTo>
                  <a:lnTo>
                    <a:pt x="9169" y="40690"/>
                  </a:lnTo>
                  <a:close/>
                </a:path>
                <a:path w="142239" h="106679">
                  <a:moveTo>
                    <a:pt x="9169" y="29578"/>
                  </a:moveTo>
                  <a:lnTo>
                    <a:pt x="8737" y="29159"/>
                  </a:lnTo>
                  <a:lnTo>
                    <a:pt x="444" y="29159"/>
                  </a:lnTo>
                  <a:lnTo>
                    <a:pt x="0" y="29578"/>
                  </a:lnTo>
                  <a:lnTo>
                    <a:pt x="0" y="36639"/>
                  </a:lnTo>
                  <a:lnTo>
                    <a:pt x="444" y="37058"/>
                  </a:lnTo>
                  <a:lnTo>
                    <a:pt x="8737" y="37058"/>
                  </a:lnTo>
                  <a:lnTo>
                    <a:pt x="9169" y="36639"/>
                  </a:lnTo>
                  <a:lnTo>
                    <a:pt x="9169" y="36106"/>
                  </a:lnTo>
                  <a:lnTo>
                    <a:pt x="9169" y="29578"/>
                  </a:lnTo>
                  <a:close/>
                </a:path>
                <a:path w="142239" h="106679">
                  <a:moveTo>
                    <a:pt x="9728" y="52908"/>
                  </a:moveTo>
                  <a:lnTo>
                    <a:pt x="9296" y="52476"/>
                  </a:lnTo>
                  <a:lnTo>
                    <a:pt x="990" y="52476"/>
                  </a:lnTo>
                  <a:lnTo>
                    <a:pt x="546" y="52908"/>
                  </a:lnTo>
                  <a:lnTo>
                    <a:pt x="546" y="59969"/>
                  </a:lnTo>
                  <a:lnTo>
                    <a:pt x="990" y="60401"/>
                  </a:lnTo>
                  <a:lnTo>
                    <a:pt x="9296" y="60401"/>
                  </a:lnTo>
                  <a:lnTo>
                    <a:pt x="9728" y="59969"/>
                  </a:lnTo>
                  <a:lnTo>
                    <a:pt x="9728" y="59436"/>
                  </a:lnTo>
                  <a:lnTo>
                    <a:pt x="9728" y="52908"/>
                  </a:lnTo>
                  <a:close/>
                </a:path>
                <a:path w="142239" h="106679">
                  <a:moveTo>
                    <a:pt x="9728" y="17919"/>
                  </a:moveTo>
                  <a:lnTo>
                    <a:pt x="9296" y="17487"/>
                  </a:lnTo>
                  <a:lnTo>
                    <a:pt x="990" y="17487"/>
                  </a:lnTo>
                  <a:lnTo>
                    <a:pt x="546" y="17919"/>
                  </a:lnTo>
                  <a:lnTo>
                    <a:pt x="546" y="24980"/>
                  </a:lnTo>
                  <a:lnTo>
                    <a:pt x="990" y="25412"/>
                  </a:lnTo>
                  <a:lnTo>
                    <a:pt x="9296" y="25412"/>
                  </a:lnTo>
                  <a:lnTo>
                    <a:pt x="9728" y="24980"/>
                  </a:lnTo>
                  <a:lnTo>
                    <a:pt x="9728" y="24447"/>
                  </a:lnTo>
                  <a:lnTo>
                    <a:pt x="9728" y="17919"/>
                  </a:lnTo>
                  <a:close/>
                </a:path>
                <a:path w="142239" h="106679">
                  <a:moveTo>
                    <a:pt x="10274" y="99021"/>
                  </a:moveTo>
                  <a:lnTo>
                    <a:pt x="9855" y="98590"/>
                  </a:lnTo>
                  <a:lnTo>
                    <a:pt x="1549" y="98590"/>
                  </a:lnTo>
                  <a:lnTo>
                    <a:pt x="1104" y="99021"/>
                  </a:lnTo>
                  <a:lnTo>
                    <a:pt x="1104" y="106070"/>
                  </a:lnTo>
                  <a:lnTo>
                    <a:pt x="1549" y="106502"/>
                  </a:lnTo>
                  <a:lnTo>
                    <a:pt x="9855" y="106502"/>
                  </a:lnTo>
                  <a:lnTo>
                    <a:pt x="10274" y="106070"/>
                  </a:lnTo>
                  <a:lnTo>
                    <a:pt x="10274" y="105537"/>
                  </a:lnTo>
                  <a:lnTo>
                    <a:pt x="10274" y="99021"/>
                  </a:lnTo>
                  <a:close/>
                </a:path>
                <a:path w="142239" h="106679">
                  <a:moveTo>
                    <a:pt x="10274" y="87350"/>
                  </a:moveTo>
                  <a:lnTo>
                    <a:pt x="9855" y="86931"/>
                  </a:lnTo>
                  <a:lnTo>
                    <a:pt x="1549" y="86931"/>
                  </a:lnTo>
                  <a:lnTo>
                    <a:pt x="1104" y="87350"/>
                  </a:lnTo>
                  <a:lnTo>
                    <a:pt x="1104" y="94411"/>
                  </a:lnTo>
                  <a:lnTo>
                    <a:pt x="1549" y="94843"/>
                  </a:lnTo>
                  <a:lnTo>
                    <a:pt x="9855" y="94843"/>
                  </a:lnTo>
                  <a:lnTo>
                    <a:pt x="10274" y="94411"/>
                  </a:lnTo>
                  <a:lnTo>
                    <a:pt x="10274" y="93878"/>
                  </a:lnTo>
                  <a:lnTo>
                    <a:pt x="10274" y="87350"/>
                  </a:lnTo>
                  <a:close/>
                </a:path>
                <a:path w="142239" h="106679">
                  <a:moveTo>
                    <a:pt x="21043" y="40487"/>
                  </a:moveTo>
                  <a:lnTo>
                    <a:pt x="20612" y="40055"/>
                  </a:lnTo>
                  <a:lnTo>
                    <a:pt x="12306" y="40055"/>
                  </a:lnTo>
                  <a:lnTo>
                    <a:pt x="11874" y="40487"/>
                  </a:lnTo>
                  <a:lnTo>
                    <a:pt x="11874" y="47548"/>
                  </a:lnTo>
                  <a:lnTo>
                    <a:pt x="12306" y="47967"/>
                  </a:lnTo>
                  <a:lnTo>
                    <a:pt x="20612" y="47967"/>
                  </a:lnTo>
                  <a:lnTo>
                    <a:pt x="21043" y="47548"/>
                  </a:lnTo>
                  <a:lnTo>
                    <a:pt x="21043" y="47015"/>
                  </a:lnTo>
                  <a:lnTo>
                    <a:pt x="21043" y="40487"/>
                  </a:lnTo>
                  <a:close/>
                </a:path>
                <a:path w="142239" h="106679">
                  <a:moveTo>
                    <a:pt x="21043" y="29375"/>
                  </a:moveTo>
                  <a:lnTo>
                    <a:pt x="20612" y="28956"/>
                  </a:lnTo>
                  <a:lnTo>
                    <a:pt x="12306" y="28956"/>
                  </a:lnTo>
                  <a:lnTo>
                    <a:pt x="11874" y="29375"/>
                  </a:lnTo>
                  <a:lnTo>
                    <a:pt x="11874" y="36436"/>
                  </a:lnTo>
                  <a:lnTo>
                    <a:pt x="12306" y="36855"/>
                  </a:lnTo>
                  <a:lnTo>
                    <a:pt x="20612" y="36855"/>
                  </a:lnTo>
                  <a:lnTo>
                    <a:pt x="21043" y="36436"/>
                  </a:lnTo>
                  <a:lnTo>
                    <a:pt x="21043" y="35902"/>
                  </a:lnTo>
                  <a:lnTo>
                    <a:pt x="21043" y="29375"/>
                  </a:lnTo>
                  <a:close/>
                </a:path>
                <a:path w="142239" h="106679">
                  <a:moveTo>
                    <a:pt x="21602" y="52717"/>
                  </a:moveTo>
                  <a:lnTo>
                    <a:pt x="21170" y="52285"/>
                  </a:lnTo>
                  <a:lnTo>
                    <a:pt x="12865" y="52285"/>
                  </a:lnTo>
                  <a:lnTo>
                    <a:pt x="12433" y="52717"/>
                  </a:lnTo>
                  <a:lnTo>
                    <a:pt x="12433" y="59766"/>
                  </a:lnTo>
                  <a:lnTo>
                    <a:pt x="12865" y="60198"/>
                  </a:lnTo>
                  <a:lnTo>
                    <a:pt x="21170" y="60198"/>
                  </a:lnTo>
                  <a:lnTo>
                    <a:pt x="21602" y="59766"/>
                  </a:lnTo>
                  <a:lnTo>
                    <a:pt x="21602" y="59232"/>
                  </a:lnTo>
                  <a:lnTo>
                    <a:pt x="21602" y="52717"/>
                  </a:lnTo>
                  <a:close/>
                </a:path>
                <a:path w="142239" h="106679">
                  <a:moveTo>
                    <a:pt x="21602" y="17716"/>
                  </a:moveTo>
                  <a:lnTo>
                    <a:pt x="21170" y="17284"/>
                  </a:lnTo>
                  <a:lnTo>
                    <a:pt x="12865" y="17284"/>
                  </a:lnTo>
                  <a:lnTo>
                    <a:pt x="12433" y="17716"/>
                  </a:lnTo>
                  <a:lnTo>
                    <a:pt x="12433" y="24777"/>
                  </a:lnTo>
                  <a:lnTo>
                    <a:pt x="12865" y="25196"/>
                  </a:lnTo>
                  <a:lnTo>
                    <a:pt x="21170" y="25196"/>
                  </a:lnTo>
                  <a:lnTo>
                    <a:pt x="21602" y="24777"/>
                  </a:lnTo>
                  <a:lnTo>
                    <a:pt x="21602" y="24244"/>
                  </a:lnTo>
                  <a:lnTo>
                    <a:pt x="21602" y="17716"/>
                  </a:lnTo>
                  <a:close/>
                </a:path>
                <a:path w="142239" h="106679">
                  <a:moveTo>
                    <a:pt x="22148" y="98793"/>
                  </a:moveTo>
                  <a:lnTo>
                    <a:pt x="21704" y="98374"/>
                  </a:lnTo>
                  <a:lnTo>
                    <a:pt x="13423" y="98374"/>
                  </a:lnTo>
                  <a:lnTo>
                    <a:pt x="12992" y="98793"/>
                  </a:lnTo>
                  <a:lnTo>
                    <a:pt x="12992" y="105854"/>
                  </a:lnTo>
                  <a:lnTo>
                    <a:pt x="13423" y="106286"/>
                  </a:lnTo>
                  <a:lnTo>
                    <a:pt x="21704" y="106286"/>
                  </a:lnTo>
                  <a:lnTo>
                    <a:pt x="22148" y="105854"/>
                  </a:lnTo>
                  <a:lnTo>
                    <a:pt x="22148" y="105321"/>
                  </a:lnTo>
                  <a:lnTo>
                    <a:pt x="22148" y="98793"/>
                  </a:lnTo>
                  <a:close/>
                </a:path>
                <a:path w="142239" h="106679">
                  <a:moveTo>
                    <a:pt x="22161" y="87134"/>
                  </a:moveTo>
                  <a:lnTo>
                    <a:pt x="21729" y="86715"/>
                  </a:lnTo>
                  <a:lnTo>
                    <a:pt x="13423" y="86715"/>
                  </a:lnTo>
                  <a:lnTo>
                    <a:pt x="12992" y="87134"/>
                  </a:lnTo>
                  <a:lnTo>
                    <a:pt x="12992" y="94195"/>
                  </a:lnTo>
                  <a:lnTo>
                    <a:pt x="13423" y="94627"/>
                  </a:lnTo>
                  <a:lnTo>
                    <a:pt x="21729" y="94627"/>
                  </a:lnTo>
                  <a:lnTo>
                    <a:pt x="22161" y="94195"/>
                  </a:lnTo>
                  <a:lnTo>
                    <a:pt x="22161" y="93662"/>
                  </a:lnTo>
                  <a:lnTo>
                    <a:pt x="22161" y="87134"/>
                  </a:lnTo>
                  <a:close/>
                </a:path>
                <a:path w="142239" h="106679">
                  <a:moveTo>
                    <a:pt x="32905" y="39649"/>
                  </a:moveTo>
                  <a:lnTo>
                    <a:pt x="32473" y="39217"/>
                  </a:lnTo>
                  <a:lnTo>
                    <a:pt x="24193" y="39217"/>
                  </a:lnTo>
                  <a:lnTo>
                    <a:pt x="23761" y="39649"/>
                  </a:lnTo>
                  <a:lnTo>
                    <a:pt x="23761" y="46697"/>
                  </a:lnTo>
                  <a:lnTo>
                    <a:pt x="24193" y="47129"/>
                  </a:lnTo>
                  <a:lnTo>
                    <a:pt x="32473" y="47129"/>
                  </a:lnTo>
                  <a:lnTo>
                    <a:pt x="32905" y="46697"/>
                  </a:lnTo>
                  <a:lnTo>
                    <a:pt x="32905" y="46177"/>
                  </a:lnTo>
                  <a:lnTo>
                    <a:pt x="32905" y="39649"/>
                  </a:lnTo>
                  <a:close/>
                </a:path>
                <a:path w="142239" h="106679">
                  <a:moveTo>
                    <a:pt x="32905" y="28536"/>
                  </a:moveTo>
                  <a:lnTo>
                    <a:pt x="32473" y="28117"/>
                  </a:lnTo>
                  <a:lnTo>
                    <a:pt x="24193" y="28117"/>
                  </a:lnTo>
                  <a:lnTo>
                    <a:pt x="23761" y="28536"/>
                  </a:lnTo>
                  <a:lnTo>
                    <a:pt x="23761" y="35598"/>
                  </a:lnTo>
                  <a:lnTo>
                    <a:pt x="24193" y="36017"/>
                  </a:lnTo>
                  <a:lnTo>
                    <a:pt x="32473" y="36017"/>
                  </a:lnTo>
                  <a:lnTo>
                    <a:pt x="32905" y="35598"/>
                  </a:lnTo>
                  <a:lnTo>
                    <a:pt x="32905" y="35064"/>
                  </a:lnTo>
                  <a:lnTo>
                    <a:pt x="32905" y="28536"/>
                  </a:lnTo>
                  <a:close/>
                </a:path>
                <a:path w="142239" h="106679">
                  <a:moveTo>
                    <a:pt x="33464" y="51866"/>
                  </a:moveTo>
                  <a:lnTo>
                    <a:pt x="33032" y="51435"/>
                  </a:lnTo>
                  <a:lnTo>
                    <a:pt x="24726" y="51435"/>
                  </a:lnTo>
                  <a:lnTo>
                    <a:pt x="24307" y="51866"/>
                  </a:lnTo>
                  <a:lnTo>
                    <a:pt x="24307" y="58928"/>
                  </a:lnTo>
                  <a:lnTo>
                    <a:pt x="24726" y="59359"/>
                  </a:lnTo>
                  <a:lnTo>
                    <a:pt x="33032" y="59359"/>
                  </a:lnTo>
                  <a:lnTo>
                    <a:pt x="33464" y="58928"/>
                  </a:lnTo>
                  <a:lnTo>
                    <a:pt x="33464" y="58394"/>
                  </a:lnTo>
                  <a:lnTo>
                    <a:pt x="33464" y="51866"/>
                  </a:lnTo>
                  <a:close/>
                </a:path>
                <a:path w="142239" h="106679">
                  <a:moveTo>
                    <a:pt x="33464" y="16878"/>
                  </a:moveTo>
                  <a:lnTo>
                    <a:pt x="33032" y="16446"/>
                  </a:lnTo>
                  <a:lnTo>
                    <a:pt x="24726" y="16446"/>
                  </a:lnTo>
                  <a:lnTo>
                    <a:pt x="24307" y="16878"/>
                  </a:lnTo>
                  <a:lnTo>
                    <a:pt x="24307" y="23939"/>
                  </a:lnTo>
                  <a:lnTo>
                    <a:pt x="24726" y="24371"/>
                  </a:lnTo>
                  <a:lnTo>
                    <a:pt x="33032" y="24371"/>
                  </a:lnTo>
                  <a:lnTo>
                    <a:pt x="33464" y="23939"/>
                  </a:lnTo>
                  <a:lnTo>
                    <a:pt x="33464" y="23406"/>
                  </a:lnTo>
                  <a:lnTo>
                    <a:pt x="33464" y="16878"/>
                  </a:lnTo>
                  <a:close/>
                </a:path>
                <a:path w="142239" h="106679">
                  <a:moveTo>
                    <a:pt x="34023" y="97980"/>
                  </a:moveTo>
                  <a:lnTo>
                    <a:pt x="33591" y="97548"/>
                  </a:lnTo>
                  <a:lnTo>
                    <a:pt x="25285" y="97548"/>
                  </a:lnTo>
                  <a:lnTo>
                    <a:pt x="24853" y="97980"/>
                  </a:lnTo>
                  <a:lnTo>
                    <a:pt x="24853" y="105029"/>
                  </a:lnTo>
                  <a:lnTo>
                    <a:pt x="25285" y="105460"/>
                  </a:lnTo>
                  <a:lnTo>
                    <a:pt x="33591" y="105460"/>
                  </a:lnTo>
                  <a:lnTo>
                    <a:pt x="34023" y="105029"/>
                  </a:lnTo>
                  <a:lnTo>
                    <a:pt x="34023" y="104495"/>
                  </a:lnTo>
                  <a:lnTo>
                    <a:pt x="34023" y="97980"/>
                  </a:lnTo>
                  <a:close/>
                </a:path>
                <a:path w="142239" h="106679">
                  <a:moveTo>
                    <a:pt x="34023" y="86309"/>
                  </a:moveTo>
                  <a:lnTo>
                    <a:pt x="33604" y="85890"/>
                  </a:lnTo>
                  <a:lnTo>
                    <a:pt x="25298" y="85890"/>
                  </a:lnTo>
                  <a:lnTo>
                    <a:pt x="24853" y="86309"/>
                  </a:lnTo>
                  <a:lnTo>
                    <a:pt x="24853" y="93370"/>
                  </a:lnTo>
                  <a:lnTo>
                    <a:pt x="25298" y="93802"/>
                  </a:lnTo>
                  <a:lnTo>
                    <a:pt x="33604" y="93802"/>
                  </a:lnTo>
                  <a:lnTo>
                    <a:pt x="34023" y="93370"/>
                  </a:lnTo>
                  <a:lnTo>
                    <a:pt x="34023" y="92837"/>
                  </a:lnTo>
                  <a:lnTo>
                    <a:pt x="34023" y="86309"/>
                  </a:lnTo>
                  <a:close/>
                </a:path>
                <a:path w="142239" h="106679">
                  <a:moveTo>
                    <a:pt x="44373" y="39446"/>
                  </a:moveTo>
                  <a:lnTo>
                    <a:pt x="43929" y="39014"/>
                  </a:lnTo>
                  <a:lnTo>
                    <a:pt x="35623" y="39014"/>
                  </a:lnTo>
                  <a:lnTo>
                    <a:pt x="35204" y="39446"/>
                  </a:lnTo>
                  <a:lnTo>
                    <a:pt x="35204" y="46507"/>
                  </a:lnTo>
                  <a:lnTo>
                    <a:pt x="35623" y="46926"/>
                  </a:lnTo>
                  <a:lnTo>
                    <a:pt x="43929" y="46926"/>
                  </a:lnTo>
                  <a:lnTo>
                    <a:pt x="44373" y="46507"/>
                  </a:lnTo>
                  <a:lnTo>
                    <a:pt x="44373" y="45974"/>
                  </a:lnTo>
                  <a:lnTo>
                    <a:pt x="44373" y="39446"/>
                  </a:lnTo>
                  <a:close/>
                </a:path>
                <a:path w="142239" h="106679">
                  <a:moveTo>
                    <a:pt x="44373" y="28333"/>
                  </a:moveTo>
                  <a:lnTo>
                    <a:pt x="43929" y="27914"/>
                  </a:lnTo>
                  <a:lnTo>
                    <a:pt x="35623" y="27914"/>
                  </a:lnTo>
                  <a:lnTo>
                    <a:pt x="35204" y="28333"/>
                  </a:lnTo>
                  <a:lnTo>
                    <a:pt x="35204" y="35394"/>
                  </a:lnTo>
                  <a:lnTo>
                    <a:pt x="35623" y="35814"/>
                  </a:lnTo>
                  <a:lnTo>
                    <a:pt x="43929" y="35814"/>
                  </a:lnTo>
                  <a:lnTo>
                    <a:pt x="44373" y="35394"/>
                  </a:lnTo>
                  <a:lnTo>
                    <a:pt x="44373" y="34861"/>
                  </a:lnTo>
                  <a:lnTo>
                    <a:pt x="44373" y="28333"/>
                  </a:lnTo>
                  <a:close/>
                </a:path>
                <a:path w="142239" h="106679">
                  <a:moveTo>
                    <a:pt x="44932" y="51676"/>
                  </a:moveTo>
                  <a:lnTo>
                    <a:pt x="44488" y="51244"/>
                  </a:lnTo>
                  <a:lnTo>
                    <a:pt x="36182" y="51244"/>
                  </a:lnTo>
                  <a:lnTo>
                    <a:pt x="35763" y="51676"/>
                  </a:lnTo>
                  <a:lnTo>
                    <a:pt x="35763" y="58724"/>
                  </a:lnTo>
                  <a:lnTo>
                    <a:pt x="36182" y="59156"/>
                  </a:lnTo>
                  <a:lnTo>
                    <a:pt x="44488" y="59156"/>
                  </a:lnTo>
                  <a:lnTo>
                    <a:pt x="44932" y="58724"/>
                  </a:lnTo>
                  <a:lnTo>
                    <a:pt x="44932" y="58191"/>
                  </a:lnTo>
                  <a:lnTo>
                    <a:pt x="44932" y="51676"/>
                  </a:lnTo>
                  <a:close/>
                </a:path>
                <a:path w="142239" h="106679">
                  <a:moveTo>
                    <a:pt x="44932" y="16675"/>
                  </a:moveTo>
                  <a:lnTo>
                    <a:pt x="44488" y="16243"/>
                  </a:lnTo>
                  <a:lnTo>
                    <a:pt x="36182" y="16243"/>
                  </a:lnTo>
                  <a:lnTo>
                    <a:pt x="35763" y="16675"/>
                  </a:lnTo>
                  <a:lnTo>
                    <a:pt x="35763" y="23736"/>
                  </a:lnTo>
                  <a:lnTo>
                    <a:pt x="36182" y="24155"/>
                  </a:lnTo>
                  <a:lnTo>
                    <a:pt x="44488" y="24155"/>
                  </a:lnTo>
                  <a:lnTo>
                    <a:pt x="44932" y="23736"/>
                  </a:lnTo>
                  <a:lnTo>
                    <a:pt x="44932" y="23202"/>
                  </a:lnTo>
                  <a:lnTo>
                    <a:pt x="44932" y="16675"/>
                  </a:lnTo>
                  <a:close/>
                </a:path>
                <a:path w="142239" h="106679">
                  <a:moveTo>
                    <a:pt x="45478" y="97764"/>
                  </a:moveTo>
                  <a:lnTo>
                    <a:pt x="45046" y="97332"/>
                  </a:lnTo>
                  <a:lnTo>
                    <a:pt x="36741" y="97332"/>
                  </a:lnTo>
                  <a:lnTo>
                    <a:pt x="36322" y="97764"/>
                  </a:lnTo>
                  <a:lnTo>
                    <a:pt x="36322" y="104825"/>
                  </a:lnTo>
                  <a:lnTo>
                    <a:pt x="36741" y="105257"/>
                  </a:lnTo>
                  <a:lnTo>
                    <a:pt x="45046" y="105257"/>
                  </a:lnTo>
                  <a:lnTo>
                    <a:pt x="45478" y="104825"/>
                  </a:lnTo>
                  <a:lnTo>
                    <a:pt x="45478" y="104292"/>
                  </a:lnTo>
                  <a:lnTo>
                    <a:pt x="45478" y="97764"/>
                  </a:lnTo>
                  <a:close/>
                </a:path>
                <a:path w="142239" h="106679">
                  <a:moveTo>
                    <a:pt x="45478" y="86093"/>
                  </a:moveTo>
                  <a:lnTo>
                    <a:pt x="45046" y="85674"/>
                  </a:lnTo>
                  <a:lnTo>
                    <a:pt x="36741" y="85674"/>
                  </a:lnTo>
                  <a:lnTo>
                    <a:pt x="36322" y="86093"/>
                  </a:lnTo>
                  <a:lnTo>
                    <a:pt x="36322" y="93154"/>
                  </a:lnTo>
                  <a:lnTo>
                    <a:pt x="36741" y="93586"/>
                  </a:lnTo>
                  <a:lnTo>
                    <a:pt x="45046" y="93586"/>
                  </a:lnTo>
                  <a:lnTo>
                    <a:pt x="45478" y="93154"/>
                  </a:lnTo>
                  <a:lnTo>
                    <a:pt x="45478" y="92621"/>
                  </a:lnTo>
                  <a:lnTo>
                    <a:pt x="45478" y="86093"/>
                  </a:lnTo>
                  <a:close/>
                </a:path>
                <a:path w="142239" h="106679">
                  <a:moveTo>
                    <a:pt x="56464" y="38608"/>
                  </a:moveTo>
                  <a:lnTo>
                    <a:pt x="56032" y="38188"/>
                  </a:lnTo>
                  <a:lnTo>
                    <a:pt x="47713" y="38188"/>
                  </a:lnTo>
                  <a:lnTo>
                    <a:pt x="47282" y="38608"/>
                  </a:lnTo>
                  <a:lnTo>
                    <a:pt x="47282" y="45669"/>
                  </a:lnTo>
                  <a:lnTo>
                    <a:pt x="47713" y="46088"/>
                  </a:lnTo>
                  <a:lnTo>
                    <a:pt x="56032" y="46088"/>
                  </a:lnTo>
                  <a:lnTo>
                    <a:pt x="56464" y="45669"/>
                  </a:lnTo>
                  <a:lnTo>
                    <a:pt x="56464" y="45135"/>
                  </a:lnTo>
                  <a:lnTo>
                    <a:pt x="56464" y="38608"/>
                  </a:lnTo>
                  <a:close/>
                </a:path>
                <a:path w="142239" h="106679">
                  <a:moveTo>
                    <a:pt x="56464" y="27495"/>
                  </a:moveTo>
                  <a:lnTo>
                    <a:pt x="56032" y="27076"/>
                  </a:lnTo>
                  <a:lnTo>
                    <a:pt x="47713" y="27076"/>
                  </a:lnTo>
                  <a:lnTo>
                    <a:pt x="47282" y="27495"/>
                  </a:lnTo>
                  <a:lnTo>
                    <a:pt x="47282" y="34556"/>
                  </a:lnTo>
                  <a:lnTo>
                    <a:pt x="47713" y="34975"/>
                  </a:lnTo>
                  <a:lnTo>
                    <a:pt x="56032" y="34975"/>
                  </a:lnTo>
                  <a:lnTo>
                    <a:pt x="56464" y="34556"/>
                  </a:lnTo>
                  <a:lnTo>
                    <a:pt x="56464" y="34023"/>
                  </a:lnTo>
                  <a:lnTo>
                    <a:pt x="56464" y="27495"/>
                  </a:lnTo>
                  <a:close/>
                </a:path>
                <a:path w="142239" h="106679">
                  <a:moveTo>
                    <a:pt x="57010" y="50825"/>
                  </a:moveTo>
                  <a:lnTo>
                    <a:pt x="56578" y="50393"/>
                  </a:lnTo>
                  <a:lnTo>
                    <a:pt x="48272" y="50393"/>
                  </a:lnTo>
                  <a:lnTo>
                    <a:pt x="47840" y="50825"/>
                  </a:lnTo>
                  <a:lnTo>
                    <a:pt x="47840" y="57886"/>
                  </a:lnTo>
                  <a:lnTo>
                    <a:pt x="48272" y="58318"/>
                  </a:lnTo>
                  <a:lnTo>
                    <a:pt x="56578" y="58318"/>
                  </a:lnTo>
                  <a:lnTo>
                    <a:pt x="57010" y="57886"/>
                  </a:lnTo>
                  <a:lnTo>
                    <a:pt x="57010" y="57353"/>
                  </a:lnTo>
                  <a:lnTo>
                    <a:pt x="57010" y="50825"/>
                  </a:lnTo>
                  <a:close/>
                </a:path>
                <a:path w="142239" h="106679">
                  <a:moveTo>
                    <a:pt x="57010" y="15836"/>
                  </a:moveTo>
                  <a:lnTo>
                    <a:pt x="56578" y="15405"/>
                  </a:lnTo>
                  <a:lnTo>
                    <a:pt x="48272" y="15405"/>
                  </a:lnTo>
                  <a:lnTo>
                    <a:pt x="47840" y="15836"/>
                  </a:lnTo>
                  <a:lnTo>
                    <a:pt x="47840" y="22898"/>
                  </a:lnTo>
                  <a:lnTo>
                    <a:pt x="48272" y="23329"/>
                  </a:lnTo>
                  <a:lnTo>
                    <a:pt x="56578" y="23329"/>
                  </a:lnTo>
                  <a:lnTo>
                    <a:pt x="57010" y="22898"/>
                  </a:lnTo>
                  <a:lnTo>
                    <a:pt x="57010" y="22364"/>
                  </a:lnTo>
                  <a:lnTo>
                    <a:pt x="57010" y="15836"/>
                  </a:lnTo>
                  <a:close/>
                </a:path>
                <a:path w="142239" h="106679">
                  <a:moveTo>
                    <a:pt x="57556" y="96939"/>
                  </a:moveTo>
                  <a:lnTo>
                    <a:pt x="57124" y="96507"/>
                  </a:lnTo>
                  <a:lnTo>
                    <a:pt x="48818" y="96507"/>
                  </a:lnTo>
                  <a:lnTo>
                    <a:pt x="48399" y="96939"/>
                  </a:lnTo>
                  <a:lnTo>
                    <a:pt x="48399" y="103987"/>
                  </a:lnTo>
                  <a:lnTo>
                    <a:pt x="48818" y="104419"/>
                  </a:lnTo>
                  <a:lnTo>
                    <a:pt x="57124" y="104419"/>
                  </a:lnTo>
                  <a:lnTo>
                    <a:pt x="57556" y="103987"/>
                  </a:lnTo>
                  <a:lnTo>
                    <a:pt x="57556" y="103466"/>
                  </a:lnTo>
                  <a:lnTo>
                    <a:pt x="57556" y="96939"/>
                  </a:lnTo>
                  <a:close/>
                </a:path>
                <a:path w="142239" h="106679">
                  <a:moveTo>
                    <a:pt x="57569" y="85267"/>
                  </a:moveTo>
                  <a:lnTo>
                    <a:pt x="57124" y="84848"/>
                  </a:lnTo>
                  <a:lnTo>
                    <a:pt x="48818" y="84848"/>
                  </a:lnTo>
                  <a:lnTo>
                    <a:pt x="48399" y="85267"/>
                  </a:lnTo>
                  <a:lnTo>
                    <a:pt x="48399" y="92329"/>
                  </a:lnTo>
                  <a:lnTo>
                    <a:pt x="48818" y="92760"/>
                  </a:lnTo>
                  <a:lnTo>
                    <a:pt x="57124" y="92760"/>
                  </a:lnTo>
                  <a:lnTo>
                    <a:pt x="57569" y="92329"/>
                  </a:lnTo>
                  <a:lnTo>
                    <a:pt x="57569" y="91795"/>
                  </a:lnTo>
                  <a:lnTo>
                    <a:pt x="57569" y="85267"/>
                  </a:lnTo>
                  <a:close/>
                </a:path>
                <a:path w="142239" h="106679">
                  <a:moveTo>
                    <a:pt x="68529" y="38404"/>
                  </a:moveTo>
                  <a:lnTo>
                    <a:pt x="68097" y="37985"/>
                  </a:lnTo>
                  <a:lnTo>
                    <a:pt x="59791" y="37985"/>
                  </a:lnTo>
                  <a:lnTo>
                    <a:pt x="59372" y="38404"/>
                  </a:lnTo>
                  <a:lnTo>
                    <a:pt x="59372" y="45466"/>
                  </a:lnTo>
                  <a:lnTo>
                    <a:pt x="59791" y="45885"/>
                  </a:lnTo>
                  <a:lnTo>
                    <a:pt x="68097" y="45885"/>
                  </a:lnTo>
                  <a:lnTo>
                    <a:pt x="68529" y="45466"/>
                  </a:lnTo>
                  <a:lnTo>
                    <a:pt x="68529" y="44932"/>
                  </a:lnTo>
                  <a:lnTo>
                    <a:pt x="68529" y="38404"/>
                  </a:lnTo>
                  <a:close/>
                </a:path>
                <a:path w="142239" h="106679">
                  <a:moveTo>
                    <a:pt x="68529" y="27292"/>
                  </a:moveTo>
                  <a:lnTo>
                    <a:pt x="68097" y="26873"/>
                  </a:lnTo>
                  <a:lnTo>
                    <a:pt x="59791" y="26873"/>
                  </a:lnTo>
                  <a:lnTo>
                    <a:pt x="59372" y="27292"/>
                  </a:lnTo>
                  <a:lnTo>
                    <a:pt x="59372" y="34366"/>
                  </a:lnTo>
                  <a:lnTo>
                    <a:pt x="59791" y="34772"/>
                  </a:lnTo>
                  <a:lnTo>
                    <a:pt x="68097" y="34772"/>
                  </a:lnTo>
                  <a:lnTo>
                    <a:pt x="68529" y="34366"/>
                  </a:lnTo>
                  <a:lnTo>
                    <a:pt x="68529" y="33820"/>
                  </a:lnTo>
                  <a:lnTo>
                    <a:pt x="68529" y="27292"/>
                  </a:lnTo>
                  <a:close/>
                </a:path>
                <a:path w="142239" h="106679">
                  <a:moveTo>
                    <a:pt x="69075" y="50634"/>
                  </a:moveTo>
                  <a:lnTo>
                    <a:pt x="68656" y="50203"/>
                  </a:lnTo>
                  <a:lnTo>
                    <a:pt x="60337" y="50203"/>
                  </a:lnTo>
                  <a:lnTo>
                    <a:pt x="59905" y="50634"/>
                  </a:lnTo>
                  <a:lnTo>
                    <a:pt x="59905" y="57683"/>
                  </a:lnTo>
                  <a:lnTo>
                    <a:pt x="60337" y="58115"/>
                  </a:lnTo>
                  <a:lnTo>
                    <a:pt x="68656" y="58115"/>
                  </a:lnTo>
                  <a:lnTo>
                    <a:pt x="69075" y="57683"/>
                  </a:lnTo>
                  <a:lnTo>
                    <a:pt x="69075" y="57150"/>
                  </a:lnTo>
                  <a:lnTo>
                    <a:pt x="69075" y="50634"/>
                  </a:lnTo>
                  <a:close/>
                </a:path>
                <a:path w="142239" h="106679">
                  <a:moveTo>
                    <a:pt x="69075" y="15633"/>
                  </a:moveTo>
                  <a:lnTo>
                    <a:pt x="68656" y="15201"/>
                  </a:lnTo>
                  <a:lnTo>
                    <a:pt x="60337" y="15201"/>
                  </a:lnTo>
                  <a:lnTo>
                    <a:pt x="59905" y="15633"/>
                  </a:lnTo>
                  <a:lnTo>
                    <a:pt x="59905" y="22694"/>
                  </a:lnTo>
                  <a:lnTo>
                    <a:pt x="60337" y="23114"/>
                  </a:lnTo>
                  <a:lnTo>
                    <a:pt x="68656" y="23114"/>
                  </a:lnTo>
                  <a:lnTo>
                    <a:pt x="69075" y="22694"/>
                  </a:lnTo>
                  <a:lnTo>
                    <a:pt x="69075" y="22161"/>
                  </a:lnTo>
                  <a:lnTo>
                    <a:pt x="69075" y="15633"/>
                  </a:lnTo>
                  <a:close/>
                </a:path>
                <a:path w="142239" h="106679">
                  <a:moveTo>
                    <a:pt x="69634" y="96723"/>
                  </a:moveTo>
                  <a:lnTo>
                    <a:pt x="69215" y="96291"/>
                  </a:lnTo>
                  <a:lnTo>
                    <a:pt x="60896" y="96291"/>
                  </a:lnTo>
                  <a:lnTo>
                    <a:pt x="60464" y="96723"/>
                  </a:lnTo>
                  <a:lnTo>
                    <a:pt x="60464" y="103771"/>
                  </a:lnTo>
                  <a:lnTo>
                    <a:pt x="60896" y="104216"/>
                  </a:lnTo>
                  <a:lnTo>
                    <a:pt x="69215" y="104216"/>
                  </a:lnTo>
                  <a:lnTo>
                    <a:pt x="69634" y="103771"/>
                  </a:lnTo>
                  <a:lnTo>
                    <a:pt x="69634" y="103251"/>
                  </a:lnTo>
                  <a:lnTo>
                    <a:pt x="69634" y="96723"/>
                  </a:lnTo>
                  <a:close/>
                </a:path>
                <a:path w="142239" h="106679">
                  <a:moveTo>
                    <a:pt x="79844" y="3340"/>
                  </a:moveTo>
                  <a:lnTo>
                    <a:pt x="79413" y="2908"/>
                  </a:lnTo>
                  <a:lnTo>
                    <a:pt x="71107" y="2908"/>
                  </a:lnTo>
                  <a:lnTo>
                    <a:pt x="70675" y="3340"/>
                  </a:lnTo>
                  <a:lnTo>
                    <a:pt x="70675" y="10388"/>
                  </a:lnTo>
                  <a:lnTo>
                    <a:pt x="71107" y="10820"/>
                  </a:lnTo>
                  <a:lnTo>
                    <a:pt x="79413" y="10820"/>
                  </a:lnTo>
                  <a:lnTo>
                    <a:pt x="79844" y="10388"/>
                  </a:lnTo>
                  <a:lnTo>
                    <a:pt x="79844" y="9867"/>
                  </a:lnTo>
                  <a:lnTo>
                    <a:pt x="79844" y="3340"/>
                  </a:lnTo>
                  <a:close/>
                </a:path>
                <a:path w="142239" h="106679">
                  <a:moveTo>
                    <a:pt x="80403" y="37782"/>
                  </a:moveTo>
                  <a:lnTo>
                    <a:pt x="79971" y="37350"/>
                  </a:lnTo>
                  <a:lnTo>
                    <a:pt x="71666" y="37350"/>
                  </a:lnTo>
                  <a:lnTo>
                    <a:pt x="71234" y="37782"/>
                  </a:lnTo>
                  <a:lnTo>
                    <a:pt x="71234" y="44831"/>
                  </a:lnTo>
                  <a:lnTo>
                    <a:pt x="71666" y="45262"/>
                  </a:lnTo>
                  <a:lnTo>
                    <a:pt x="79971" y="45262"/>
                  </a:lnTo>
                  <a:lnTo>
                    <a:pt x="80403" y="44831"/>
                  </a:lnTo>
                  <a:lnTo>
                    <a:pt x="80403" y="44310"/>
                  </a:lnTo>
                  <a:lnTo>
                    <a:pt x="80403" y="37782"/>
                  </a:lnTo>
                  <a:close/>
                </a:path>
                <a:path w="142239" h="106679">
                  <a:moveTo>
                    <a:pt x="80403" y="26670"/>
                  </a:moveTo>
                  <a:lnTo>
                    <a:pt x="79971" y="26238"/>
                  </a:lnTo>
                  <a:lnTo>
                    <a:pt x="71666" y="26238"/>
                  </a:lnTo>
                  <a:lnTo>
                    <a:pt x="71234" y="26670"/>
                  </a:lnTo>
                  <a:lnTo>
                    <a:pt x="71234" y="33731"/>
                  </a:lnTo>
                  <a:lnTo>
                    <a:pt x="71666" y="34150"/>
                  </a:lnTo>
                  <a:lnTo>
                    <a:pt x="79971" y="34150"/>
                  </a:lnTo>
                  <a:lnTo>
                    <a:pt x="80403" y="33731"/>
                  </a:lnTo>
                  <a:lnTo>
                    <a:pt x="80403" y="33197"/>
                  </a:lnTo>
                  <a:lnTo>
                    <a:pt x="80403" y="26670"/>
                  </a:lnTo>
                  <a:close/>
                </a:path>
                <a:path w="142239" h="106679">
                  <a:moveTo>
                    <a:pt x="80949" y="49999"/>
                  </a:moveTo>
                  <a:lnTo>
                    <a:pt x="80530" y="49568"/>
                  </a:lnTo>
                  <a:lnTo>
                    <a:pt x="72224" y="49568"/>
                  </a:lnTo>
                  <a:lnTo>
                    <a:pt x="71793" y="49999"/>
                  </a:lnTo>
                  <a:lnTo>
                    <a:pt x="71793" y="57061"/>
                  </a:lnTo>
                  <a:lnTo>
                    <a:pt x="72224" y="57480"/>
                  </a:lnTo>
                  <a:lnTo>
                    <a:pt x="80530" y="57480"/>
                  </a:lnTo>
                  <a:lnTo>
                    <a:pt x="80949" y="57061"/>
                  </a:lnTo>
                  <a:lnTo>
                    <a:pt x="80949" y="56515"/>
                  </a:lnTo>
                  <a:lnTo>
                    <a:pt x="80949" y="49999"/>
                  </a:lnTo>
                  <a:close/>
                </a:path>
                <a:path w="142239" h="106679">
                  <a:moveTo>
                    <a:pt x="80949" y="14998"/>
                  </a:moveTo>
                  <a:lnTo>
                    <a:pt x="80530" y="14579"/>
                  </a:lnTo>
                  <a:lnTo>
                    <a:pt x="72224" y="14579"/>
                  </a:lnTo>
                  <a:lnTo>
                    <a:pt x="71793" y="14998"/>
                  </a:lnTo>
                  <a:lnTo>
                    <a:pt x="71793" y="22059"/>
                  </a:lnTo>
                  <a:lnTo>
                    <a:pt x="72224" y="22479"/>
                  </a:lnTo>
                  <a:lnTo>
                    <a:pt x="80530" y="22479"/>
                  </a:lnTo>
                  <a:lnTo>
                    <a:pt x="80949" y="22059"/>
                  </a:lnTo>
                  <a:lnTo>
                    <a:pt x="80949" y="21526"/>
                  </a:lnTo>
                  <a:lnTo>
                    <a:pt x="80949" y="14998"/>
                  </a:lnTo>
                  <a:close/>
                </a:path>
                <a:path w="142239" h="106679">
                  <a:moveTo>
                    <a:pt x="81508" y="96100"/>
                  </a:moveTo>
                  <a:lnTo>
                    <a:pt x="81089" y="95669"/>
                  </a:lnTo>
                  <a:lnTo>
                    <a:pt x="72783" y="95669"/>
                  </a:lnTo>
                  <a:lnTo>
                    <a:pt x="72351" y="96100"/>
                  </a:lnTo>
                  <a:lnTo>
                    <a:pt x="72351" y="103162"/>
                  </a:lnTo>
                  <a:lnTo>
                    <a:pt x="72783" y="103593"/>
                  </a:lnTo>
                  <a:lnTo>
                    <a:pt x="81089" y="103593"/>
                  </a:lnTo>
                  <a:lnTo>
                    <a:pt x="81508" y="103162"/>
                  </a:lnTo>
                  <a:lnTo>
                    <a:pt x="81508" y="102628"/>
                  </a:lnTo>
                  <a:lnTo>
                    <a:pt x="81508" y="96100"/>
                  </a:lnTo>
                  <a:close/>
                </a:path>
                <a:path w="142239" h="106679">
                  <a:moveTo>
                    <a:pt x="91706" y="2501"/>
                  </a:moveTo>
                  <a:lnTo>
                    <a:pt x="91274" y="2082"/>
                  </a:lnTo>
                  <a:lnTo>
                    <a:pt x="82994" y="2082"/>
                  </a:lnTo>
                  <a:lnTo>
                    <a:pt x="82550" y="2501"/>
                  </a:lnTo>
                  <a:lnTo>
                    <a:pt x="82550" y="9563"/>
                  </a:lnTo>
                  <a:lnTo>
                    <a:pt x="82994" y="9994"/>
                  </a:lnTo>
                  <a:lnTo>
                    <a:pt x="91274" y="9994"/>
                  </a:lnTo>
                  <a:lnTo>
                    <a:pt x="91706" y="9563"/>
                  </a:lnTo>
                  <a:lnTo>
                    <a:pt x="91706" y="9029"/>
                  </a:lnTo>
                  <a:lnTo>
                    <a:pt x="91706" y="2501"/>
                  </a:lnTo>
                  <a:close/>
                </a:path>
                <a:path w="142239" h="106679">
                  <a:moveTo>
                    <a:pt x="92278" y="36944"/>
                  </a:moveTo>
                  <a:lnTo>
                    <a:pt x="91859" y="36525"/>
                  </a:lnTo>
                  <a:lnTo>
                    <a:pt x="83553" y="36525"/>
                  </a:lnTo>
                  <a:lnTo>
                    <a:pt x="83108" y="36944"/>
                  </a:lnTo>
                  <a:lnTo>
                    <a:pt x="83108" y="44005"/>
                  </a:lnTo>
                  <a:lnTo>
                    <a:pt x="83553" y="44424"/>
                  </a:lnTo>
                  <a:lnTo>
                    <a:pt x="91859" y="44424"/>
                  </a:lnTo>
                  <a:lnTo>
                    <a:pt x="92278" y="44005"/>
                  </a:lnTo>
                  <a:lnTo>
                    <a:pt x="92278" y="43472"/>
                  </a:lnTo>
                  <a:lnTo>
                    <a:pt x="92278" y="36944"/>
                  </a:lnTo>
                  <a:close/>
                </a:path>
                <a:path w="142239" h="106679">
                  <a:moveTo>
                    <a:pt x="92278" y="25831"/>
                  </a:moveTo>
                  <a:lnTo>
                    <a:pt x="91859" y="25412"/>
                  </a:lnTo>
                  <a:lnTo>
                    <a:pt x="83553" y="25412"/>
                  </a:lnTo>
                  <a:lnTo>
                    <a:pt x="83108" y="25831"/>
                  </a:lnTo>
                  <a:lnTo>
                    <a:pt x="83108" y="32893"/>
                  </a:lnTo>
                  <a:lnTo>
                    <a:pt x="83553" y="33312"/>
                  </a:lnTo>
                  <a:lnTo>
                    <a:pt x="91859" y="33312"/>
                  </a:lnTo>
                  <a:lnTo>
                    <a:pt x="92278" y="32893"/>
                  </a:lnTo>
                  <a:lnTo>
                    <a:pt x="92278" y="32359"/>
                  </a:lnTo>
                  <a:lnTo>
                    <a:pt x="92278" y="25831"/>
                  </a:lnTo>
                  <a:close/>
                </a:path>
                <a:path w="142239" h="106679">
                  <a:moveTo>
                    <a:pt x="92837" y="49174"/>
                  </a:moveTo>
                  <a:lnTo>
                    <a:pt x="92405" y="48742"/>
                  </a:lnTo>
                  <a:lnTo>
                    <a:pt x="84099" y="48742"/>
                  </a:lnTo>
                  <a:lnTo>
                    <a:pt x="83654" y="49174"/>
                  </a:lnTo>
                  <a:lnTo>
                    <a:pt x="83654" y="56222"/>
                  </a:lnTo>
                  <a:lnTo>
                    <a:pt x="84099" y="56654"/>
                  </a:lnTo>
                  <a:lnTo>
                    <a:pt x="92405" y="56654"/>
                  </a:lnTo>
                  <a:lnTo>
                    <a:pt x="92837" y="56222"/>
                  </a:lnTo>
                  <a:lnTo>
                    <a:pt x="92837" y="55689"/>
                  </a:lnTo>
                  <a:lnTo>
                    <a:pt x="92837" y="49174"/>
                  </a:lnTo>
                  <a:close/>
                </a:path>
                <a:path w="142239" h="106679">
                  <a:moveTo>
                    <a:pt x="92837" y="14160"/>
                  </a:moveTo>
                  <a:lnTo>
                    <a:pt x="92405" y="13741"/>
                  </a:lnTo>
                  <a:lnTo>
                    <a:pt x="84099" y="13741"/>
                  </a:lnTo>
                  <a:lnTo>
                    <a:pt x="83654" y="14160"/>
                  </a:lnTo>
                  <a:lnTo>
                    <a:pt x="83654" y="21221"/>
                  </a:lnTo>
                  <a:lnTo>
                    <a:pt x="84099" y="21653"/>
                  </a:lnTo>
                  <a:lnTo>
                    <a:pt x="92405" y="21653"/>
                  </a:lnTo>
                  <a:lnTo>
                    <a:pt x="92837" y="21221"/>
                  </a:lnTo>
                  <a:lnTo>
                    <a:pt x="92837" y="20688"/>
                  </a:lnTo>
                  <a:lnTo>
                    <a:pt x="92837" y="14160"/>
                  </a:lnTo>
                  <a:close/>
                </a:path>
                <a:path w="142239" h="106679">
                  <a:moveTo>
                    <a:pt x="93383" y="95262"/>
                  </a:moveTo>
                  <a:lnTo>
                    <a:pt x="92951" y="94830"/>
                  </a:lnTo>
                  <a:lnTo>
                    <a:pt x="84645" y="94830"/>
                  </a:lnTo>
                  <a:lnTo>
                    <a:pt x="84213" y="95262"/>
                  </a:lnTo>
                  <a:lnTo>
                    <a:pt x="84213" y="102311"/>
                  </a:lnTo>
                  <a:lnTo>
                    <a:pt x="84645" y="102743"/>
                  </a:lnTo>
                  <a:lnTo>
                    <a:pt x="92951" y="102743"/>
                  </a:lnTo>
                  <a:lnTo>
                    <a:pt x="93383" y="102311"/>
                  </a:lnTo>
                  <a:lnTo>
                    <a:pt x="93383" y="101790"/>
                  </a:lnTo>
                  <a:lnTo>
                    <a:pt x="93383" y="95262"/>
                  </a:lnTo>
                  <a:close/>
                </a:path>
                <a:path w="142239" h="106679">
                  <a:moveTo>
                    <a:pt x="104013" y="2095"/>
                  </a:moveTo>
                  <a:lnTo>
                    <a:pt x="103581" y="1676"/>
                  </a:lnTo>
                  <a:lnTo>
                    <a:pt x="95262" y="1676"/>
                  </a:lnTo>
                  <a:lnTo>
                    <a:pt x="94830" y="2095"/>
                  </a:lnTo>
                  <a:lnTo>
                    <a:pt x="94830" y="9156"/>
                  </a:lnTo>
                  <a:lnTo>
                    <a:pt x="95262" y="9588"/>
                  </a:lnTo>
                  <a:lnTo>
                    <a:pt x="103581" y="9588"/>
                  </a:lnTo>
                  <a:lnTo>
                    <a:pt x="104013" y="9156"/>
                  </a:lnTo>
                  <a:lnTo>
                    <a:pt x="104013" y="8623"/>
                  </a:lnTo>
                  <a:lnTo>
                    <a:pt x="104013" y="2095"/>
                  </a:lnTo>
                  <a:close/>
                </a:path>
                <a:path w="142239" h="106679">
                  <a:moveTo>
                    <a:pt x="104559" y="36525"/>
                  </a:moveTo>
                  <a:lnTo>
                    <a:pt x="104127" y="36106"/>
                  </a:lnTo>
                  <a:lnTo>
                    <a:pt x="95834" y="36106"/>
                  </a:lnTo>
                  <a:lnTo>
                    <a:pt x="95402" y="36525"/>
                  </a:lnTo>
                  <a:lnTo>
                    <a:pt x="95402" y="43586"/>
                  </a:lnTo>
                  <a:lnTo>
                    <a:pt x="95834" y="44005"/>
                  </a:lnTo>
                  <a:lnTo>
                    <a:pt x="104127" y="44005"/>
                  </a:lnTo>
                  <a:lnTo>
                    <a:pt x="104559" y="43586"/>
                  </a:lnTo>
                  <a:lnTo>
                    <a:pt x="104559" y="43053"/>
                  </a:lnTo>
                  <a:lnTo>
                    <a:pt x="104559" y="36525"/>
                  </a:lnTo>
                  <a:close/>
                </a:path>
                <a:path w="142239" h="106679">
                  <a:moveTo>
                    <a:pt x="104559" y="25412"/>
                  </a:moveTo>
                  <a:lnTo>
                    <a:pt x="104127" y="24993"/>
                  </a:lnTo>
                  <a:lnTo>
                    <a:pt x="95834" y="24993"/>
                  </a:lnTo>
                  <a:lnTo>
                    <a:pt x="95402" y="25412"/>
                  </a:lnTo>
                  <a:lnTo>
                    <a:pt x="95402" y="32473"/>
                  </a:lnTo>
                  <a:lnTo>
                    <a:pt x="95834" y="32893"/>
                  </a:lnTo>
                  <a:lnTo>
                    <a:pt x="104127" y="32893"/>
                  </a:lnTo>
                  <a:lnTo>
                    <a:pt x="104559" y="32473"/>
                  </a:lnTo>
                  <a:lnTo>
                    <a:pt x="104559" y="31940"/>
                  </a:lnTo>
                  <a:lnTo>
                    <a:pt x="104559" y="25412"/>
                  </a:lnTo>
                  <a:close/>
                </a:path>
                <a:path w="142239" h="106679">
                  <a:moveTo>
                    <a:pt x="105117" y="48742"/>
                  </a:moveTo>
                  <a:lnTo>
                    <a:pt x="104686" y="48310"/>
                  </a:lnTo>
                  <a:lnTo>
                    <a:pt x="96367" y="48310"/>
                  </a:lnTo>
                  <a:lnTo>
                    <a:pt x="95948" y="48742"/>
                  </a:lnTo>
                  <a:lnTo>
                    <a:pt x="95948" y="55803"/>
                  </a:lnTo>
                  <a:lnTo>
                    <a:pt x="96367" y="56235"/>
                  </a:lnTo>
                  <a:lnTo>
                    <a:pt x="104686" y="56235"/>
                  </a:lnTo>
                  <a:lnTo>
                    <a:pt x="105117" y="55803"/>
                  </a:lnTo>
                  <a:lnTo>
                    <a:pt x="105117" y="55270"/>
                  </a:lnTo>
                  <a:lnTo>
                    <a:pt x="105117" y="48742"/>
                  </a:lnTo>
                  <a:close/>
                </a:path>
                <a:path w="142239" h="106679">
                  <a:moveTo>
                    <a:pt x="105117" y="13754"/>
                  </a:moveTo>
                  <a:lnTo>
                    <a:pt x="104686" y="13335"/>
                  </a:lnTo>
                  <a:lnTo>
                    <a:pt x="96367" y="13335"/>
                  </a:lnTo>
                  <a:lnTo>
                    <a:pt x="95948" y="13754"/>
                  </a:lnTo>
                  <a:lnTo>
                    <a:pt x="95948" y="20815"/>
                  </a:lnTo>
                  <a:lnTo>
                    <a:pt x="96367" y="21247"/>
                  </a:lnTo>
                  <a:lnTo>
                    <a:pt x="104686" y="21247"/>
                  </a:lnTo>
                  <a:lnTo>
                    <a:pt x="105117" y="20815"/>
                  </a:lnTo>
                  <a:lnTo>
                    <a:pt x="105117" y="20281"/>
                  </a:lnTo>
                  <a:lnTo>
                    <a:pt x="105117" y="13754"/>
                  </a:lnTo>
                  <a:close/>
                </a:path>
                <a:path w="142239" h="106679">
                  <a:moveTo>
                    <a:pt x="105676" y="94843"/>
                  </a:moveTo>
                  <a:lnTo>
                    <a:pt x="105244" y="94411"/>
                  </a:lnTo>
                  <a:lnTo>
                    <a:pt x="96926" y="94411"/>
                  </a:lnTo>
                  <a:lnTo>
                    <a:pt x="96507" y="94843"/>
                  </a:lnTo>
                  <a:lnTo>
                    <a:pt x="96507" y="101892"/>
                  </a:lnTo>
                  <a:lnTo>
                    <a:pt x="96926" y="102323"/>
                  </a:lnTo>
                  <a:lnTo>
                    <a:pt x="105244" y="102323"/>
                  </a:lnTo>
                  <a:lnTo>
                    <a:pt x="105676" y="101892"/>
                  </a:lnTo>
                  <a:lnTo>
                    <a:pt x="105676" y="101371"/>
                  </a:lnTo>
                  <a:lnTo>
                    <a:pt x="105676" y="94843"/>
                  </a:lnTo>
                  <a:close/>
                </a:path>
                <a:path w="142239" h="106679">
                  <a:moveTo>
                    <a:pt x="116090" y="1257"/>
                  </a:moveTo>
                  <a:lnTo>
                    <a:pt x="115658" y="825"/>
                  </a:lnTo>
                  <a:lnTo>
                    <a:pt x="107353" y="825"/>
                  </a:lnTo>
                  <a:lnTo>
                    <a:pt x="106921" y="1257"/>
                  </a:lnTo>
                  <a:lnTo>
                    <a:pt x="106921" y="8305"/>
                  </a:lnTo>
                  <a:lnTo>
                    <a:pt x="107353" y="8737"/>
                  </a:lnTo>
                  <a:lnTo>
                    <a:pt x="115658" y="8737"/>
                  </a:lnTo>
                  <a:lnTo>
                    <a:pt x="116090" y="8305"/>
                  </a:lnTo>
                  <a:lnTo>
                    <a:pt x="116090" y="7785"/>
                  </a:lnTo>
                  <a:lnTo>
                    <a:pt x="116090" y="1257"/>
                  </a:lnTo>
                  <a:close/>
                </a:path>
                <a:path w="142239" h="106679">
                  <a:moveTo>
                    <a:pt x="116649" y="35699"/>
                  </a:moveTo>
                  <a:lnTo>
                    <a:pt x="116217" y="35267"/>
                  </a:lnTo>
                  <a:lnTo>
                    <a:pt x="107911" y="35267"/>
                  </a:lnTo>
                  <a:lnTo>
                    <a:pt x="107480" y="35699"/>
                  </a:lnTo>
                  <a:lnTo>
                    <a:pt x="107480" y="42748"/>
                  </a:lnTo>
                  <a:lnTo>
                    <a:pt x="107911" y="43180"/>
                  </a:lnTo>
                  <a:lnTo>
                    <a:pt x="116217" y="43180"/>
                  </a:lnTo>
                  <a:lnTo>
                    <a:pt x="116649" y="42748"/>
                  </a:lnTo>
                  <a:lnTo>
                    <a:pt x="116649" y="42227"/>
                  </a:lnTo>
                  <a:lnTo>
                    <a:pt x="116649" y="35699"/>
                  </a:lnTo>
                  <a:close/>
                </a:path>
                <a:path w="142239" h="106679">
                  <a:moveTo>
                    <a:pt x="116649" y="24587"/>
                  </a:moveTo>
                  <a:lnTo>
                    <a:pt x="116217" y="24155"/>
                  </a:lnTo>
                  <a:lnTo>
                    <a:pt x="107911" y="24155"/>
                  </a:lnTo>
                  <a:lnTo>
                    <a:pt x="107480" y="24587"/>
                  </a:lnTo>
                  <a:lnTo>
                    <a:pt x="107480" y="31648"/>
                  </a:lnTo>
                  <a:lnTo>
                    <a:pt x="107911" y="32080"/>
                  </a:lnTo>
                  <a:lnTo>
                    <a:pt x="116217" y="32080"/>
                  </a:lnTo>
                  <a:lnTo>
                    <a:pt x="116649" y="31648"/>
                  </a:lnTo>
                  <a:lnTo>
                    <a:pt x="116649" y="31115"/>
                  </a:lnTo>
                  <a:lnTo>
                    <a:pt x="116649" y="24587"/>
                  </a:lnTo>
                  <a:close/>
                </a:path>
                <a:path w="142239" h="106679">
                  <a:moveTo>
                    <a:pt x="117208" y="47917"/>
                  </a:moveTo>
                  <a:lnTo>
                    <a:pt x="116776" y="47485"/>
                  </a:lnTo>
                  <a:lnTo>
                    <a:pt x="108458" y="47485"/>
                  </a:lnTo>
                  <a:lnTo>
                    <a:pt x="108026" y="47917"/>
                  </a:lnTo>
                  <a:lnTo>
                    <a:pt x="108026" y="54978"/>
                  </a:lnTo>
                  <a:lnTo>
                    <a:pt x="108458" y="55397"/>
                  </a:lnTo>
                  <a:lnTo>
                    <a:pt x="116776" y="55397"/>
                  </a:lnTo>
                  <a:lnTo>
                    <a:pt x="117208" y="54978"/>
                  </a:lnTo>
                  <a:lnTo>
                    <a:pt x="117208" y="54432"/>
                  </a:lnTo>
                  <a:lnTo>
                    <a:pt x="117208" y="47917"/>
                  </a:lnTo>
                  <a:close/>
                </a:path>
                <a:path w="142239" h="106679">
                  <a:moveTo>
                    <a:pt x="117208" y="12915"/>
                  </a:moveTo>
                  <a:lnTo>
                    <a:pt x="116776" y="12496"/>
                  </a:lnTo>
                  <a:lnTo>
                    <a:pt x="108458" y="12496"/>
                  </a:lnTo>
                  <a:lnTo>
                    <a:pt x="108026" y="12915"/>
                  </a:lnTo>
                  <a:lnTo>
                    <a:pt x="108026" y="19964"/>
                  </a:lnTo>
                  <a:lnTo>
                    <a:pt x="108458" y="20396"/>
                  </a:lnTo>
                  <a:lnTo>
                    <a:pt x="116776" y="20396"/>
                  </a:lnTo>
                  <a:lnTo>
                    <a:pt x="117208" y="19964"/>
                  </a:lnTo>
                  <a:lnTo>
                    <a:pt x="117208" y="19443"/>
                  </a:lnTo>
                  <a:lnTo>
                    <a:pt x="117208" y="12915"/>
                  </a:lnTo>
                  <a:close/>
                </a:path>
                <a:path w="142239" h="106679">
                  <a:moveTo>
                    <a:pt x="117754" y="94018"/>
                  </a:moveTo>
                  <a:lnTo>
                    <a:pt x="117322" y="93586"/>
                  </a:lnTo>
                  <a:lnTo>
                    <a:pt x="109004" y="93586"/>
                  </a:lnTo>
                  <a:lnTo>
                    <a:pt x="108585" y="94018"/>
                  </a:lnTo>
                  <a:lnTo>
                    <a:pt x="108585" y="101079"/>
                  </a:lnTo>
                  <a:lnTo>
                    <a:pt x="109004" y="101511"/>
                  </a:lnTo>
                  <a:lnTo>
                    <a:pt x="117322" y="101511"/>
                  </a:lnTo>
                  <a:lnTo>
                    <a:pt x="117754" y="101079"/>
                  </a:lnTo>
                  <a:lnTo>
                    <a:pt x="117754" y="100545"/>
                  </a:lnTo>
                  <a:lnTo>
                    <a:pt x="117754" y="94018"/>
                  </a:lnTo>
                  <a:close/>
                </a:path>
                <a:path w="142239" h="106679">
                  <a:moveTo>
                    <a:pt x="127952" y="635"/>
                  </a:moveTo>
                  <a:lnTo>
                    <a:pt x="127508" y="203"/>
                  </a:lnTo>
                  <a:lnTo>
                    <a:pt x="119227" y="203"/>
                  </a:lnTo>
                  <a:lnTo>
                    <a:pt x="118795" y="635"/>
                  </a:lnTo>
                  <a:lnTo>
                    <a:pt x="118795" y="7696"/>
                  </a:lnTo>
                  <a:lnTo>
                    <a:pt x="119227" y="8115"/>
                  </a:lnTo>
                  <a:lnTo>
                    <a:pt x="127508" y="8115"/>
                  </a:lnTo>
                  <a:lnTo>
                    <a:pt x="127952" y="7696"/>
                  </a:lnTo>
                  <a:lnTo>
                    <a:pt x="127952" y="7162"/>
                  </a:lnTo>
                  <a:lnTo>
                    <a:pt x="127952" y="635"/>
                  </a:lnTo>
                  <a:close/>
                </a:path>
                <a:path w="142239" h="106679">
                  <a:moveTo>
                    <a:pt x="128524" y="35064"/>
                  </a:moveTo>
                  <a:lnTo>
                    <a:pt x="128079" y="34632"/>
                  </a:lnTo>
                  <a:lnTo>
                    <a:pt x="119773" y="34632"/>
                  </a:lnTo>
                  <a:lnTo>
                    <a:pt x="119354" y="35064"/>
                  </a:lnTo>
                  <a:lnTo>
                    <a:pt x="119354" y="42125"/>
                  </a:lnTo>
                  <a:lnTo>
                    <a:pt x="119773" y="42545"/>
                  </a:lnTo>
                  <a:lnTo>
                    <a:pt x="128079" y="42545"/>
                  </a:lnTo>
                  <a:lnTo>
                    <a:pt x="128524" y="42125"/>
                  </a:lnTo>
                  <a:lnTo>
                    <a:pt x="128524" y="41592"/>
                  </a:lnTo>
                  <a:lnTo>
                    <a:pt x="128524" y="35064"/>
                  </a:lnTo>
                  <a:close/>
                </a:path>
                <a:path w="142239" h="106679">
                  <a:moveTo>
                    <a:pt x="128524" y="23952"/>
                  </a:moveTo>
                  <a:lnTo>
                    <a:pt x="128079" y="23520"/>
                  </a:lnTo>
                  <a:lnTo>
                    <a:pt x="119773" y="23520"/>
                  </a:lnTo>
                  <a:lnTo>
                    <a:pt x="119354" y="23952"/>
                  </a:lnTo>
                  <a:lnTo>
                    <a:pt x="119354" y="31013"/>
                  </a:lnTo>
                  <a:lnTo>
                    <a:pt x="119773" y="31445"/>
                  </a:lnTo>
                  <a:lnTo>
                    <a:pt x="128079" y="31445"/>
                  </a:lnTo>
                  <a:lnTo>
                    <a:pt x="128524" y="31013"/>
                  </a:lnTo>
                  <a:lnTo>
                    <a:pt x="128524" y="30480"/>
                  </a:lnTo>
                  <a:lnTo>
                    <a:pt x="128524" y="23952"/>
                  </a:lnTo>
                  <a:close/>
                </a:path>
                <a:path w="142239" h="106679">
                  <a:moveTo>
                    <a:pt x="129070" y="47294"/>
                  </a:moveTo>
                  <a:lnTo>
                    <a:pt x="128638" y="46863"/>
                  </a:lnTo>
                  <a:lnTo>
                    <a:pt x="120332" y="46863"/>
                  </a:lnTo>
                  <a:lnTo>
                    <a:pt x="119913" y="47294"/>
                  </a:lnTo>
                  <a:lnTo>
                    <a:pt x="119913" y="54356"/>
                  </a:lnTo>
                  <a:lnTo>
                    <a:pt x="120332" y="54775"/>
                  </a:lnTo>
                  <a:lnTo>
                    <a:pt x="128638" y="54775"/>
                  </a:lnTo>
                  <a:lnTo>
                    <a:pt x="129070" y="54356"/>
                  </a:lnTo>
                  <a:lnTo>
                    <a:pt x="129070" y="53822"/>
                  </a:lnTo>
                  <a:lnTo>
                    <a:pt x="129070" y="47294"/>
                  </a:lnTo>
                  <a:close/>
                </a:path>
                <a:path w="142239" h="106679">
                  <a:moveTo>
                    <a:pt x="129070" y="12306"/>
                  </a:moveTo>
                  <a:lnTo>
                    <a:pt x="128638" y="11874"/>
                  </a:lnTo>
                  <a:lnTo>
                    <a:pt x="120332" y="11874"/>
                  </a:lnTo>
                  <a:lnTo>
                    <a:pt x="119913" y="12306"/>
                  </a:lnTo>
                  <a:lnTo>
                    <a:pt x="119913" y="19354"/>
                  </a:lnTo>
                  <a:lnTo>
                    <a:pt x="120332" y="19786"/>
                  </a:lnTo>
                  <a:lnTo>
                    <a:pt x="128638" y="19786"/>
                  </a:lnTo>
                  <a:lnTo>
                    <a:pt x="129070" y="19354"/>
                  </a:lnTo>
                  <a:lnTo>
                    <a:pt x="129070" y="18821"/>
                  </a:lnTo>
                  <a:lnTo>
                    <a:pt x="129070" y="12306"/>
                  </a:lnTo>
                  <a:close/>
                </a:path>
                <a:path w="142239" h="106679">
                  <a:moveTo>
                    <a:pt x="129616" y="93383"/>
                  </a:moveTo>
                  <a:lnTo>
                    <a:pt x="129184" y="92951"/>
                  </a:lnTo>
                  <a:lnTo>
                    <a:pt x="120891" y="92951"/>
                  </a:lnTo>
                  <a:lnTo>
                    <a:pt x="120472" y="93383"/>
                  </a:lnTo>
                  <a:lnTo>
                    <a:pt x="120472" y="100444"/>
                  </a:lnTo>
                  <a:lnTo>
                    <a:pt x="120891" y="100876"/>
                  </a:lnTo>
                  <a:lnTo>
                    <a:pt x="129184" y="100876"/>
                  </a:lnTo>
                  <a:lnTo>
                    <a:pt x="129616" y="100444"/>
                  </a:lnTo>
                  <a:lnTo>
                    <a:pt x="129616" y="99910"/>
                  </a:lnTo>
                  <a:lnTo>
                    <a:pt x="129616" y="93383"/>
                  </a:lnTo>
                  <a:close/>
                </a:path>
                <a:path w="142239" h="106679">
                  <a:moveTo>
                    <a:pt x="140042" y="419"/>
                  </a:moveTo>
                  <a:lnTo>
                    <a:pt x="139611" y="0"/>
                  </a:lnTo>
                  <a:lnTo>
                    <a:pt x="131292" y="0"/>
                  </a:lnTo>
                  <a:lnTo>
                    <a:pt x="130860" y="419"/>
                  </a:lnTo>
                  <a:lnTo>
                    <a:pt x="130860" y="7480"/>
                  </a:lnTo>
                  <a:lnTo>
                    <a:pt x="131292" y="7912"/>
                  </a:lnTo>
                  <a:lnTo>
                    <a:pt x="139611" y="7912"/>
                  </a:lnTo>
                  <a:lnTo>
                    <a:pt x="140042" y="7480"/>
                  </a:lnTo>
                  <a:lnTo>
                    <a:pt x="140042" y="6946"/>
                  </a:lnTo>
                  <a:lnTo>
                    <a:pt x="140042" y="419"/>
                  </a:lnTo>
                  <a:close/>
                </a:path>
                <a:path w="142239" h="106679">
                  <a:moveTo>
                    <a:pt x="140589" y="34861"/>
                  </a:moveTo>
                  <a:lnTo>
                    <a:pt x="140157" y="34442"/>
                  </a:lnTo>
                  <a:lnTo>
                    <a:pt x="131864" y="34442"/>
                  </a:lnTo>
                  <a:lnTo>
                    <a:pt x="131445" y="34861"/>
                  </a:lnTo>
                  <a:lnTo>
                    <a:pt x="131445" y="41922"/>
                  </a:lnTo>
                  <a:lnTo>
                    <a:pt x="131864" y="42341"/>
                  </a:lnTo>
                  <a:lnTo>
                    <a:pt x="140157" y="42341"/>
                  </a:lnTo>
                  <a:lnTo>
                    <a:pt x="140589" y="41922"/>
                  </a:lnTo>
                  <a:lnTo>
                    <a:pt x="140589" y="41389"/>
                  </a:lnTo>
                  <a:lnTo>
                    <a:pt x="140589" y="34861"/>
                  </a:lnTo>
                  <a:close/>
                </a:path>
                <a:path w="142239" h="106679">
                  <a:moveTo>
                    <a:pt x="140589" y="23749"/>
                  </a:moveTo>
                  <a:lnTo>
                    <a:pt x="140157" y="23329"/>
                  </a:lnTo>
                  <a:lnTo>
                    <a:pt x="131864" y="23329"/>
                  </a:lnTo>
                  <a:lnTo>
                    <a:pt x="131445" y="23749"/>
                  </a:lnTo>
                  <a:lnTo>
                    <a:pt x="131445" y="30810"/>
                  </a:lnTo>
                  <a:lnTo>
                    <a:pt x="131864" y="31242"/>
                  </a:lnTo>
                  <a:lnTo>
                    <a:pt x="140157" y="31242"/>
                  </a:lnTo>
                  <a:lnTo>
                    <a:pt x="140589" y="30810"/>
                  </a:lnTo>
                  <a:lnTo>
                    <a:pt x="140589" y="30276"/>
                  </a:lnTo>
                  <a:lnTo>
                    <a:pt x="140589" y="23749"/>
                  </a:lnTo>
                  <a:close/>
                </a:path>
                <a:path w="142239" h="106679">
                  <a:moveTo>
                    <a:pt x="141147" y="47078"/>
                  </a:moveTo>
                  <a:lnTo>
                    <a:pt x="140716" y="46647"/>
                  </a:lnTo>
                  <a:lnTo>
                    <a:pt x="132410" y="46647"/>
                  </a:lnTo>
                  <a:lnTo>
                    <a:pt x="131978" y="47078"/>
                  </a:lnTo>
                  <a:lnTo>
                    <a:pt x="131978" y="54140"/>
                  </a:lnTo>
                  <a:lnTo>
                    <a:pt x="132410" y="54559"/>
                  </a:lnTo>
                  <a:lnTo>
                    <a:pt x="140716" y="54559"/>
                  </a:lnTo>
                  <a:lnTo>
                    <a:pt x="141147" y="54140"/>
                  </a:lnTo>
                  <a:lnTo>
                    <a:pt x="141147" y="53606"/>
                  </a:lnTo>
                  <a:lnTo>
                    <a:pt x="141147" y="47078"/>
                  </a:lnTo>
                  <a:close/>
                </a:path>
                <a:path w="142239" h="106679">
                  <a:moveTo>
                    <a:pt x="141147" y="12090"/>
                  </a:moveTo>
                  <a:lnTo>
                    <a:pt x="140716" y="11658"/>
                  </a:lnTo>
                  <a:lnTo>
                    <a:pt x="132410" y="11658"/>
                  </a:lnTo>
                  <a:lnTo>
                    <a:pt x="131978" y="12090"/>
                  </a:lnTo>
                  <a:lnTo>
                    <a:pt x="131978" y="19138"/>
                  </a:lnTo>
                  <a:lnTo>
                    <a:pt x="132410" y="19570"/>
                  </a:lnTo>
                  <a:lnTo>
                    <a:pt x="140716" y="19570"/>
                  </a:lnTo>
                  <a:lnTo>
                    <a:pt x="141147" y="19138"/>
                  </a:lnTo>
                  <a:lnTo>
                    <a:pt x="141147" y="18605"/>
                  </a:lnTo>
                  <a:lnTo>
                    <a:pt x="141147" y="12090"/>
                  </a:lnTo>
                  <a:close/>
                </a:path>
                <a:path w="142239" h="106679">
                  <a:moveTo>
                    <a:pt x="141706" y="93179"/>
                  </a:moveTo>
                  <a:lnTo>
                    <a:pt x="141262" y="92748"/>
                  </a:lnTo>
                  <a:lnTo>
                    <a:pt x="132969" y="92748"/>
                  </a:lnTo>
                  <a:lnTo>
                    <a:pt x="132537" y="93179"/>
                  </a:lnTo>
                  <a:lnTo>
                    <a:pt x="132537" y="100228"/>
                  </a:lnTo>
                  <a:lnTo>
                    <a:pt x="132969" y="100660"/>
                  </a:lnTo>
                  <a:lnTo>
                    <a:pt x="141262" y="100660"/>
                  </a:lnTo>
                  <a:lnTo>
                    <a:pt x="141706" y="100228"/>
                  </a:lnTo>
                  <a:lnTo>
                    <a:pt x="141706" y="99707"/>
                  </a:lnTo>
                  <a:lnTo>
                    <a:pt x="141706" y="931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5409222" y="4687646"/>
              <a:ext cx="325120" cy="111760"/>
            </a:xfrm>
            <a:custGeom>
              <a:avLst/>
              <a:gdLst/>
              <a:ahLst/>
              <a:cxnLst/>
              <a:rect l="l" t="t" r="r" b="b"/>
              <a:pathLst>
                <a:path w="325120" h="111760">
                  <a:moveTo>
                    <a:pt x="9156" y="82346"/>
                  </a:moveTo>
                  <a:lnTo>
                    <a:pt x="8724" y="81927"/>
                  </a:lnTo>
                  <a:lnTo>
                    <a:pt x="444" y="81927"/>
                  </a:lnTo>
                  <a:lnTo>
                    <a:pt x="0" y="82346"/>
                  </a:lnTo>
                  <a:lnTo>
                    <a:pt x="0" y="89420"/>
                  </a:lnTo>
                  <a:lnTo>
                    <a:pt x="444" y="89839"/>
                  </a:lnTo>
                  <a:lnTo>
                    <a:pt x="8724" y="89839"/>
                  </a:lnTo>
                  <a:lnTo>
                    <a:pt x="9156" y="89420"/>
                  </a:lnTo>
                  <a:lnTo>
                    <a:pt x="9156" y="88874"/>
                  </a:lnTo>
                  <a:lnTo>
                    <a:pt x="9156" y="82346"/>
                  </a:lnTo>
                  <a:close/>
                </a:path>
                <a:path w="325120" h="111760">
                  <a:moveTo>
                    <a:pt x="9702" y="94564"/>
                  </a:moveTo>
                  <a:lnTo>
                    <a:pt x="9283" y="94145"/>
                  </a:lnTo>
                  <a:lnTo>
                    <a:pt x="977" y="94145"/>
                  </a:lnTo>
                  <a:lnTo>
                    <a:pt x="533" y="94564"/>
                  </a:lnTo>
                  <a:lnTo>
                    <a:pt x="533" y="101625"/>
                  </a:lnTo>
                  <a:lnTo>
                    <a:pt x="977" y="102057"/>
                  </a:lnTo>
                  <a:lnTo>
                    <a:pt x="9283" y="102057"/>
                  </a:lnTo>
                  <a:lnTo>
                    <a:pt x="9702" y="101625"/>
                  </a:lnTo>
                  <a:lnTo>
                    <a:pt x="9702" y="101092"/>
                  </a:lnTo>
                  <a:lnTo>
                    <a:pt x="9702" y="94564"/>
                  </a:lnTo>
                  <a:close/>
                </a:path>
                <a:path w="325120" h="111760">
                  <a:moveTo>
                    <a:pt x="21031" y="82143"/>
                  </a:moveTo>
                  <a:lnTo>
                    <a:pt x="20599" y="81711"/>
                  </a:lnTo>
                  <a:lnTo>
                    <a:pt x="12293" y="81711"/>
                  </a:lnTo>
                  <a:lnTo>
                    <a:pt x="11861" y="82143"/>
                  </a:lnTo>
                  <a:lnTo>
                    <a:pt x="11861" y="89204"/>
                  </a:lnTo>
                  <a:lnTo>
                    <a:pt x="12293" y="89623"/>
                  </a:lnTo>
                  <a:lnTo>
                    <a:pt x="20599" y="89623"/>
                  </a:lnTo>
                  <a:lnTo>
                    <a:pt x="21031" y="89204"/>
                  </a:lnTo>
                  <a:lnTo>
                    <a:pt x="21031" y="88658"/>
                  </a:lnTo>
                  <a:lnTo>
                    <a:pt x="21031" y="82143"/>
                  </a:lnTo>
                  <a:close/>
                </a:path>
                <a:path w="325120" h="111760">
                  <a:moveTo>
                    <a:pt x="21577" y="94361"/>
                  </a:moveTo>
                  <a:lnTo>
                    <a:pt x="21132" y="93929"/>
                  </a:lnTo>
                  <a:lnTo>
                    <a:pt x="12852" y="93929"/>
                  </a:lnTo>
                  <a:lnTo>
                    <a:pt x="12420" y="94361"/>
                  </a:lnTo>
                  <a:lnTo>
                    <a:pt x="12420" y="101422"/>
                  </a:lnTo>
                  <a:lnTo>
                    <a:pt x="12852" y="101854"/>
                  </a:lnTo>
                  <a:lnTo>
                    <a:pt x="21132" y="101854"/>
                  </a:lnTo>
                  <a:lnTo>
                    <a:pt x="21577" y="101422"/>
                  </a:lnTo>
                  <a:lnTo>
                    <a:pt x="21577" y="100888"/>
                  </a:lnTo>
                  <a:lnTo>
                    <a:pt x="21577" y="94361"/>
                  </a:lnTo>
                  <a:close/>
                </a:path>
                <a:path w="325120" h="111760">
                  <a:moveTo>
                    <a:pt x="32905" y="81305"/>
                  </a:moveTo>
                  <a:lnTo>
                    <a:pt x="32473" y="80886"/>
                  </a:lnTo>
                  <a:lnTo>
                    <a:pt x="24180" y="80886"/>
                  </a:lnTo>
                  <a:lnTo>
                    <a:pt x="23749" y="81305"/>
                  </a:lnTo>
                  <a:lnTo>
                    <a:pt x="23749" y="88366"/>
                  </a:lnTo>
                  <a:lnTo>
                    <a:pt x="24180" y="88798"/>
                  </a:lnTo>
                  <a:lnTo>
                    <a:pt x="32473" y="88798"/>
                  </a:lnTo>
                  <a:lnTo>
                    <a:pt x="32905" y="88366"/>
                  </a:lnTo>
                  <a:lnTo>
                    <a:pt x="32905" y="87833"/>
                  </a:lnTo>
                  <a:lnTo>
                    <a:pt x="32905" y="81305"/>
                  </a:lnTo>
                  <a:close/>
                </a:path>
                <a:path w="325120" h="111760">
                  <a:moveTo>
                    <a:pt x="33451" y="93522"/>
                  </a:moveTo>
                  <a:lnTo>
                    <a:pt x="33020" y="93103"/>
                  </a:lnTo>
                  <a:lnTo>
                    <a:pt x="24714" y="93103"/>
                  </a:lnTo>
                  <a:lnTo>
                    <a:pt x="24282" y="93522"/>
                  </a:lnTo>
                  <a:lnTo>
                    <a:pt x="24282" y="100584"/>
                  </a:lnTo>
                  <a:lnTo>
                    <a:pt x="24714" y="101015"/>
                  </a:lnTo>
                  <a:lnTo>
                    <a:pt x="33020" y="101015"/>
                  </a:lnTo>
                  <a:lnTo>
                    <a:pt x="33451" y="100584"/>
                  </a:lnTo>
                  <a:lnTo>
                    <a:pt x="33451" y="100050"/>
                  </a:lnTo>
                  <a:lnTo>
                    <a:pt x="33451" y="93522"/>
                  </a:lnTo>
                  <a:close/>
                </a:path>
                <a:path w="325120" h="111760">
                  <a:moveTo>
                    <a:pt x="44361" y="81102"/>
                  </a:moveTo>
                  <a:lnTo>
                    <a:pt x="43916" y="80670"/>
                  </a:lnTo>
                  <a:lnTo>
                    <a:pt x="35636" y="80670"/>
                  </a:lnTo>
                  <a:lnTo>
                    <a:pt x="35204" y="81102"/>
                  </a:lnTo>
                  <a:lnTo>
                    <a:pt x="35204" y="88150"/>
                  </a:lnTo>
                  <a:lnTo>
                    <a:pt x="35636" y="88582"/>
                  </a:lnTo>
                  <a:lnTo>
                    <a:pt x="43916" y="88582"/>
                  </a:lnTo>
                  <a:lnTo>
                    <a:pt x="44361" y="88150"/>
                  </a:lnTo>
                  <a:lnTo>
                    <a:pt x="44361" y="87617"/>
                  </a:lnTo>
                  <a:lnTo>
                    <a:pt x="44361" y="81102"/>
                  </a:lnTo>
                  <a:close/>
                </a:path>
                <a:path w="325120" h="111760">
                  <a:moveTo>
                    <a:pt x="44907" y="93319"/>
                  </a:moveTo>
                  <a:lnTo>
                    <a:pt x="44475" y="92887"/>
                  </a:lnTo>
                  <a:lnTo>
                    <a:pt x="36169" y="92887"/>
                  </a:lnTo>
                  <a:lnTo>
                    <a:pt x="35750" y="93319"/>
                  </a:lnTo>
                  <a:lnTo>
                    <a:pt x="35750" y="100380"/>
                  </a:lnTo>
                  <a:lnTo>
                    <a:pt x="36169" y="100812"/>
                  </a:lnTo>
                  <a:lnTo>
                    <a:pt x="44475" y="100812"/>
                  </a:lnTo>
                  <a:lnTo>
                    <a:pt x="44907" y="100380"/>
                  </a:lnTo>
                  <a:lnTo>
                    <a:pt x="44907" y="99847"/>
                  </a:lnTo>
                  <a:lnTo>
                    <a:pt x="44907" y="93319"/>
                  </a:lnTo>
                  <a:close/>
                </a:path>
                <a:path w="325120" h="111760">
                  <a:moveTo>
                    <a:pt x="56438" y="80264"/>
                  </a:moveTo>
                  <a:lnTo>
                    <a:pt x="56007" y="79844"/>
                  </a:lnTo>
                  <a:lnTo>
                    <a:pt x="47701" y="79844"/>
                  </a:lnTo>
                  <a:lnTo>
                    <a:pt x="47269" y="80264"/>
                  </a:lnTo>
                  <a:lnTo>
                    <a:pt x="47269" y="87325"/>
                  </a:lnTo>
                  <a:lnTo>
                    <a:pt x="47701" y="87757"/>
                  </a:lnTo>
                  <a:lnTo>
                    <a:pt x="56007" y="87757"/>
                  </a:lnTo>
                  <a:lnTo>
                    <a:pt x="56438" y="87325"/>
                  </a:lnTo>
                  <a:lnTo>
                    <a:pt x="56438" y="86791"/>
                  </a:lnTo>
                  <a:lnTo>
                    <a:pt x="56438" y="80264"/>
                  </a:lnTo>
                  <a:close/>
                </a:path>
                <a:path w="325120" h="111760">
                  <a:moveTo>
                    <a:pt x="56984" y="92481"/>
                  </a:moveTo>
                  <a:lnTo>
                    <a:pt x="56553" y="92062"/>
                  </a:lnTo>
                  <a:lnTo>
                    <a:pt x="48247" y="92062"/>
                  </a:lnTo>
                  <a:lnTo>
                    <a:pt x="47828" y="92481"/>
                  </a:lnTo>
                  <a:lnTo>
                    <a:pt x="47828" y="99542"/>
                  </a:lnTo>
                  <a:lnTo>
                    <a:pt x="48247" y="99974"/>
                  </a:lnTo>
                  <a:lnTo>
                    <a:pt x="56553" y="99974"/>
                  </a:lnTo>
                  <a:lnTo>
                    <a:pt x="56984" y="99542"/>
                  </a:lnTo>
                  <a:lnTo>
                    <a:pt x="56984" y="99009"/>
                  </a:lnTo>
                  <a:lnTo>
                    <a:pt x="56984" y="92481"/>
                  </a:lnTo>
                  <a:close/>
                </a:path>
                <a:path w="325120" h="111760">
                  <a:moveTo>
                    <a:pt x="56997" y="104152"/>
                  </a:moveTo>
                  <a:lnTo>
                    <a:pt x="56553" y="103733"/>
                  </a:lnTo>
                  <a:lnTo>
                    <a:pt x="48247" y="103733"/>
                  </a:lnTo>
                  <a:lnTo>
                    <a:pt x="47828" y="104152"/>
                  </a:lnTo>
                  <a:lnTo>
                    <a:pt x="47828" y="111213"/>
                  </a:lnTo>
                  <a:lnTo>
                    <a:pt x="48247" y="111645"/>
                  </a:lnTo>
                  <a:lnTo>
                    <a:pt x="56553" y="111645"/>
                  </a:lnTo>
                  <a:lnTo>
                    <a:pt x="56997" y="111213"/>
                  </a:lnTo>
                  <a:lnTo>
                    <a:pt x="56997" y="110680"/>
                  </a:lnTo>
                  <a:lnTo>
                    <a:pt x="56997" y="104152"/>
                  </a:lnTo>
                  <a:close/>
                </a:path>
                <a:path w="325120" h="111760">
                  <a:moveTo>
                    <a:pt x="68529" y="80060"/>
                  </a:moveTo>
                  <a:lnTo>
                    <a:pt x="68097" y="79629"/>
                  </a:lnTo>
                  <a:lnTo>
                    <a:pt x="59778" y="79629"/>
                  </a:lnTo>
                  <a:lnTo>
                    <a:pt x="59359" y="80060"/>
                  </a:lnTo>
                  <a:lnTo>
                    <a:pt x="59359" y="87109"/>
                  </a:lnTo>
                  <a:lnTo>
                    <a:pt x="59778" y="87541"/>
                  </a:lnTo>
                  <a:lnTo>
                    <a:pt x="68097" y="87541"/>
                  </a:lnTo>
                  <a:lnTo>
                    <a:pt x="68529" y="87109"/>
                  </a:lnTo>
                  <a:lnTo>
                    <a:pt x="68529" y="86575"/>
                  </a:lnTo>
                  <a:lnTo>
                    <a:pt x="68529" y="80060"/>
                  </a:lnTo>
                  <a:close/>
                </a:path>
                <a:path w="325120" h="111760">
                  <a:moveTo>
                    <a:pt x="69062" y="103936"/>
                  </a:moveTo>
                  <a:lnTo>
                    <a:pt x="68656" y="103517"/>
                  </a:lnTo>
                  <a:lnTo>
                    <a:pt x="60337" y="103517"/>
                  </a:lnTo>
                  <a:lnTo>
                    <a:pt x="59905" y="103936"/>
                  </a:lnTo>
                  <a:lnTo>
                    <a:pt x="59905" y="110998"/>
                  </a:lnTo>
                  <a:lnTo>
                    <a:pt x="60337" y="111429"/>
                  </a:lnTo>
                  <a:lnTo>
                    <a:pt x="68656" y="111429"/>
                  </a:lnTo>
                  <a:lnTo>
                    <a:pt x="69062" y="110998"/>
                  </a:lnTo>
                  <a:lnTo>
                    <a:pt x="69062" y="110464"/>
                  </a:lnTo>
                  <a:lnTo>
                    <a:pt x="69062" y="103936"/>
                  </a:lnTo>
                  <a:close/>
                </a:path>
                <a:path w="325120" h="111760">
                  <a:moveTo>
                    <a:pt x="69062" y="92278"/>
                  </a:moveTo>
                  <a:lnTo>
                    <a:pt x="68643" y="91846"/>
                  </a:lnTo>
                  <a:lnTo>
                    <a:pt x="60325" y="91846"/>
                  </a:lnTo>
                  <a:lnTo>
                    <a:pt x="59893" y="92278"/>
                  </a:lnTo>
                  <a:lnTo>
                    <a:pt x="59893" y="99339"/>
                  </a:lnTo>
                  <a:lnTo>
                    <a:pt x="60325" y="99771"/>
                  </a:lnTo>
                  <a:lnTo>
                    <a:pt x="68643" y="99771"/>
                  </a:lnTo>
                  <a:lnTo>
                    <a:pt x="69062" y="99339"/>
                  </a:lnTo>
                  <a:lnTo>
                    <a:pt x="69062" y="98806"/>
                  </a:lnTo>
                  <a:lnTo>
                    <a:pt x="69062" y="92278"/>
                  </a:lnTo>
                  <a:close/>
                </a:path>
                <a:path w="325120" h="111760">
                  <a:moveTo>
                    <a:pt x="80378" y="79438"/>
                  </a:moveTo>
                  <a:lnTo>
                    <a:pt x="79959" y="79006"/>
                  </a:lnTo>
                  <a:lnTo>
                    <a:pt x="71666" y="79006"/>
                  </a:lnTo>
                  <a:lnTo>
                    <a:pt x="71234" y="79438"/>
                  </a:lnTo>
                  <a:lnTo>
                    <a:pt x="71234" y="86499"/>
                  </a:lnTo>
                  <a:lnTo>
                    <a:pt x="71666" y="86931"/>
                  </a:lnTo>
                  <a:lnTo>
                    <a:pt x="79959" y="86931"/>
                  </a:lnTo>
                  <a:lnTo>
                    <a:pt x="80378" y="86499"/>
                  </a:lnTo>
                  <a:lnTo>
                    <a:pt x="80378" y="85953"/>
                  </a:lnTo>
                  <a:lnTo>
                    <a:pt x="80378" y="79438"/>
                  </a:lnTo>
                  <a:close/>
                </a:path>
                <a:path w="325120" h="111760">
                  <a:moveTo>
                    <a:pt x="80937" y="103314"/>
                  </a:moveTo>
                  <a:lnTo>
                    <a:pt x="80518" y="102882"/>
                  </a:lnTo>
                  <a:lnTo>
                    <a:pt x="72212" y="102882"/>
                  </a:lnTo>
                  <a:lnTo>
                    <a:pt x="71780" y="103314"/>
                  </a:lnTo>
                  <a:lnTo>
                    <a:pt x="71780" y="110375"/>
                  </a:lnTo>
                  <a:lnTo>
                    <a:pt x="72212" y="110794"/>
                  </a:lnTo>
                  <a:lnTo>
                    <a:pt x="80518" y="110794"/>
                  </a:lnTo>
                  <a:lnTo>
                    <a:pt x="80937" y="110375"/>
                  </a:lnTo>
                  <a:lnTo>
                    <a:pt x="80937" y="109842"/>
                  </a:lnTo>
                  <a:lnTo>
                    <a:pt x="80937" y="103314"/>
                  </a:lnTo>
                  <a:close/>
                </a:path>
                <a:path w="325120" h="111760">
                  <a:moveTo>
                    <a:pt x="80937" y="91643"/>
                  </a:moveTo>
                  <a:lnTo>
                    <a:pt x="80518" y="91224"/>
                  </a:lnTo>
                  <a:lnTo>
                    <a:pt x="72212" y="91224"/>
                  </a:lnTo>
                  <a:lnTo>
                    <a:pt x="71780" y="91643"/>
                  </a:lnTo>
                  <a:lnTo>
                    <a:pt x="71780" y="98704"/>
                  </a:lnTo>
                  <a:lnTo>
                    <a:pt x="72212" y="99136"/>
                  </a:lnTo>
                  <a:lnTo>
                    <a:pt x="80518" y="99136"/>
                  </a:lnTo>
                  <a:lnTo>
                    <a:pt x="80937" y="98704"/>
                  </a:lnTo>
                  <a:lnTo>
                    <a:pt x="80937" y="98171"/>
                  </a:lnTo>
                  <a:lnTo>
                    <a:pt x="80937" y="91643"/>
                  </a:lnTo>
                  <a:close/>
                </a:path>
                <a:path w="325120" h="111760">
                  <a:moveTo>
                    <a:pt x="92265" y="78600"/>
                  </a:moveTo>
                  <a:lnTo>
                    <a:pt x="91833" y="78168"/>
                  </a:lnTo>
                  <a:lnTo>
                    <a:pt x="83527" y="78168"/>
                  </a:lnTo>
                  <a:lnTo>
                    <a:pt x="83083" y="78600"/>
                  </a:lnTo>
                  <a:lnTo>
                    <a:pt x="83083" y="85648"/>
                  </a:lnTo>
                  <a:lnTo>
                    <a:pt x="83527" y="86080"/>
                  </a:lnTo>
                  <a:lnTo>
                    <a:pt x="91833" y="86080"/>
                  </a:lnTo>
                  <a:lnTo>
                    <a:pt x="92265" y="85648"/>
                  </a:lnTo>
                  <a:lnTo>
                    <a:pt x="92265" y="85115"/>
                  </a:lnTo>
                  <a:lnTo>
                    <a:pt x="92265" y="78600"/>
                  </a:lnTo>
                  <a:close/>
                </a:path>
                <a:path w="325120" h="111760">
                  <a:moveTo>
                    <a:pt x="92811" y="102476"/>
                  </a:moveTo>
                  <a:lnTo>
                    <a:pt x="92392" y="102057"/>
                  </a:lnTo>
                  <a:lnTo>
                    <a:pt x="84074" y="102057"/>
                  </a:lnTo>
                  <a:lnTo>
                    <a:pt x="83642" y="102476"/>
                  </a:lnTo>
                  <a:lnTo>
                    <a:pt x="83642" y="109537"/>
                  </a:lnTo>
                  <a:lnTo>
                    <a:pt x="84074" y="109969"/>
                  </a:lnTo>
                  <a:lnTo>
                    <a:pt x="92392" y="109969"/>
                  </a:lnTo>
                  <a:lnTo>
                    <a:pt x="92811" y="109537"/>
                  </a:lnTo>
                  <a:lnTo>
                    <a:pt x="92811" y="109004"/>
                  </a:lnTo>
                  <a:lnTo>
                    <a:pt x="92811" y="102476"/>
                  </a:lnTo>
                  <a:close/>
                </a:path>
                <a:path w="325120" h="111760">
                  <a:moveTo>
                    <a:pt x="92811" y="90817"/>
                  </a:moveTo>
                  <a:lnTo>
                    <a:pt x="92379" y="90385"/>
                  </a:lnTo>
                  <a:lnTo>
                    <a:pt x="84074" y="90385"/>
                  </a:lnTo>
                  <a:lnTo>
                    <a:pt x="83642" y="90817"/>
                  </a:lnTo>
                  <a:lnTo>
                    <a:pt x="83642" y="97878"/>
                  </a:lnTo>
                  <a:lnTo>
                    <a:pt x="84074" y="98310"/>
                  </a:lnTo>
                  <a:lnTo>
                    <a:pt x="92379" y="98310"/>
                  </a:lnTo>
                  <a:lnTo>
                    <a:pt x="92811" y="97878"/>
                  </a:lnTo>
                  <a:lnTo>
                    <a:pt x="92811" y="97345"/>
                  </a:lnTo>
                  <a:lnTo>
                    <a:pt x="92811" y="90817"/>
                  </a:lnTo>
                  <a:close/>
                </a:path>
                <a:path w="325120" h="111760">
                  <a:moveTo>
                    <a:pt x="104559" y="78181"/>
                  </a:moveTo>
                  <a:lnTo>
                    <a:pt x="104140" y="77749"/>
                  </a:lnTo>
                  <a:lnTo>
                    <a:pt x="95821" y="77749"/>
                  </a:lnTo>
                  <a:lnTo>
                    <a:pt x="95389" y="78181"/>
                  </a:lnTo>
                  <a:lnTo>
                    <a:pt x="95389" y="85242"/>
                  </a:lnTo>
                  <a:lnTo>
                    <a:pt x="95821" y="85674"/>
                  </a:lnTo>
                  <a:lnTo>
                    <a:pt x="104140" y="85674"/>
                  </a:lnTo>
                  <a:lnTo>
                    <a:pt x="104559" y="85242"/>
                  </a:lnTo>
                  <a:lnTo>
                    <a:pt x="104559" y="84709"/>
                  </a:lnTo>
                  <a:lnTo>
                    <a:pt x="104559" y="78181"/>
                  </a:lnTo>
                  <a:close/>
                </a:path>
                <a:path w="325120" h="111760">
                  <a:moveTo>
                    <a:pt x="105105" y="102069"/>
                  </a:moveTo>
                  <a:lnTo>
                    <a:pt x="104686" y="101650"/>
                  </a:lnTo>
                  <a:lnTo>
                    <a:pt x="96367" y="101650"/>
                  </a:lnTo>
                  <a:lnTo>
                    <a:pt x="95935" y="102069"/>
                  </a:lnTo>
                  <a:lnTo>
                    <a:pt x="95935" y="109131"/>
                  </a:lnTo>
                  <a:lnTo>
                    <a:pt x="96367" y="109562"/>
                  </a:lnTo>
                  <a:lnTo>
                    <a:pt x="104686" y="109562"/>
                  </a:lnTo>
                  <a:lnTo>
                    <a:pt x="105105" y="109131"/>
                  </a:lnTo>
                  <a:lnTo>
                    <a:pt x="105105" y="108597"/>
                  </a:lnTo>
                  <a:lnTo>
                    <a:pt x="105105" y="102069"/>
                  </a:lnTo>
                  <a:close/>
                </a:path>
                <a:path w="325120" h="111760">
                  <a:moveTo>
                    <a:pt x="105105" y="90398"/>
                  </a:moveTo>
                  <a:lnTo>
                    <a:pt x="104673" y="89966"/>
                  </a:lnTo>
                  <a:lnTo>
                    <a:pt x="96354" y="89966"/>
                  </a:lnTo>
                  <a:lnTo>
                    <a:pt x="95935" y="90398"/>
                  </a:lnTo>
                  <a:lnTo>
                    <a:pt x="95935" y="97459"/>
                  </a:lnTo>
                  <a:lnTo>
                    <a:pt x="96354" y="97891"/>
                  </a:lnTo>
                  <a:lnTo>
                    <a:pt x="104673" y="97891"/>
                  </a:lnTo>
                  <a:lnTo>
                    <a:pt x="105105" y="97459"/>
                  </a:lnTo>
                  <a:lnTo>
                    <a:pt x="105105" y="96926"/>
                  </a:lnTo>
                  <a:lnTo>
                    <a:pt x="105105" y="90398"/>
                  </a:lnTo>
                  <a:close/>
                </a:path>
                <a:path w="325120" h="111760">
                  <a:moveTo>
                    <a:pt x="116636" y="77355"/>
                  </a:moveTo>
                  <a:lnTo>
                    <a:pt x="116205" y="76923"/>
                  </a:lnTo>
                  <a:lnTo>
                    <a:pt x="107886" y="76923"/>
                  </a:lnTo>
                  <a:lnTo>
                    <a:pt x="107467" y="77355"/>
                  </a:lnTo>
                  <a:lnTo>
                    <a:pt x="107467" y="84416"/>
                  </a:lnTo>
                  <a:lnTo>
                    <a:pt x="107886" y="84848"/>
                  </a:lnTo>
                  <a:lnTo>
                    <a:pt x="116205" y="84848"/>
                  </a:lnTo>
                  <a:lnTo>
                    <a:pt x="116636" y="84416"/>
                  </a:lnTo>
                  <a:lnTo>
                    <a:pt x="116636" y="83883"/>
                  </a:lnTo>
                  <a:lnTo>
                    <a:pt x="116636" y="77355"/>
                  </a:lnTo>
                  <a:close/>
                </a:path>
                <a:path w="325120" h="111760">
                  <a:moveTo>
                    <a:pt x="117182" y="101231"/>
                  </a:moveTo>
                  <a:lnTo>
                    <a:pt x="116751" y="100799"/>
                  </a:lnTo>
                  <a:lnTo>
                    <a:pt x="108432" y="100799"/>
                  </a:lnTo>
                  <a:lnTo>
                    <a:pt x="108013" y="101231"/>
                  </a:lnTo>
                  <a:lnTo>
                    <a:pt x="108013" y="108292"/>
                  </a:lnTo>
                  <a:lnTo>
                    <a:pt x="108432" y="108724"/>
                  </a:lnTo>
                  <a:lnTo>
                    <a:pt x="116751" y="108724"/>
                  </a:lnTo>
                  <a:lnTo>
                    <a:pt x="117182" y="108292"/>
                  </a:lnTo>
                  <a:lnTo>
                    <a:pt x="117182" y="107759"/>
                  </a:lnTo>
                  <a:lnTo>
                    <a:pt x="117182" y="101231"/>
                  </a:lnTo>
                  <a:close/>
                </a:path>
                <a:path w="325120" h="111760">
                  <a:moveTo>
                    <a:pt x="117182" y="89573"/>
                  </a:moveTo>
                  <a:lnTo>
                    <a:pt x="116751" y="89141"/>
                  </a:lnTo>
                  <a:lnTo>
                    <a:pt x="108432" y="89141"/>
                  </a:lnTo>
                  <a:lnTo>
                    <a:pt x="108013" y="89573"/>
                  </a:lnTo>
                  <a:lnTo>
                    <a:pt x="108013" y="96634"/>
                  </a:lnTo>
                  <a:lnTo>
                    <a:pt x="108432" y="97053"/>
                  </a:lnTo>
                  <a:lnTo>
                    <a:pt x="116751" y="97053"/>
                  </a:lnTo>
                  <a:lnTo>
                    <a:pt x="117182" y="96634"/>
                  </a:lnTo>
                  <a:lnTo>
                    <a:pt x="117182" y="96100"/>
                  </a:lnTo>
                  <a:lnTo>
                    <a:pt x="117182" y="89573"/>
                  </a:lnTo>
                  <a:close/>
                </a:path>
                <a:path w="325120" h="111760">
                  <a:moveTo>
                    <a:pt x="128511" y="76720"/>
                  </a:moveTo>
                  <a:lnTo>
                    <a:pt x="128066" y="76288"/>
                  </a:lnTo>
                  <a:lnTo>
                    <a:pt x="119761" y="76288"/>
                  </a:lnTo>
                  <a:lnTo>
                    <a:pt x="119341" y="76720"/>
                  </a:lnTo>
                  <a:lnTo>
                    <a:pt x="119341" y="83781"/>
                  </a:lnTo>
                  <a:lnTo>
                    <a:pt x="119761" y="84213"/>
                  </a:lnTo>
                  <a:lnTo>
                    <a:pt x="128066" y="84213"/>
                  </a:lnTo>
                  <a:lnTo>
                    <a:pt x="128511" y="83781"/>
                  </a:lnTo>
                  <a:lnTo>
                    <a:pt x="128511" y="83248"/>
                  </a:lnTo>
                  <a:lnTo>
                    <a:pt x="128511" y="76720"/>
                  </a:lnTo>
                  <a:close/>
                </a:path>
                <a:path w="325120" h="111760">
                  <a:moveTo>
                    <a:pt x="129044" y="88938"/>
                  </a:moveTo>
                  <a:lnTo>
                    <a:pt x="128612" y="88506"/>
                  </a:lnTo>
                  <a:lnTo>
                    <a:pt x="120319" y="88506"/>
                  </a:lnTo>
                  <a:lnTo>
                    <a:pt x="119900" y="88938"/>
                  </a:lnTo>
                  <a:lnTo>
                    <a:pt x="119900" y="95999"/>
                  </a:lnTo>
                  <a:lnTo>
                    <a:pt x="120319" y="96431"/>
                  </a:lnTo>
                  <a:lnTo>
                    <a:pt x="128612" y="96431"/>
                  </a:lnTo>
                  <a:lnTo>
                    <a:pt x="129044" y="95999"/>
                  </a:lnTo>
                  <a:lnTo>
                    <a:pt x="129044" y="95465"/>
                  </a:lnTo>
                  <a:lnTo>
                    <a:pt x="129044" y="88938"/>
                  </a:lnTo>
                  <a:close/>
                </a:path>
                <a:path w="325120" h="111760">
                  <a:moveTo>
                    <a:pt x="129057" y="100609"/>
                  </a:moveTo>
                  <a:lnTo>
                    <a:pt x="128625" y="100177"/>
                  </a:lnTo>
                  <a:lnTo>
                    <a:pt x="120319" y="100177"/>
                  </a:lnTo>
                  <a:lnTo>
                    <a:pt x="119900" y="100609"/>
                  </a:lnTo>
                  <a:lnTo>
                    <a:pt x="119900" y="107670"/>
                  </a:lnTo>
                  <a:lnTo>
                    <a:pt x="120319" y="108102"/>
                  </a:lnTo>
                  <a:lnTo>
                    <a:pt x="128625" y="108102"/>
                  </a:lnTo>
                  <a:lnTo>
                    <a:pt x="129057" y="107670"/>
                  </a:lnTo>
                  <a:lnTo>
                    <a:pt x="129057" y="107137"/>
                  </a:lnTo>
                  <a:lnTo>
                    <a:pt x="129057" y="100609"/>
                  </a:lnTo>
                  <a:close/>
                </a:path>
                <a:path w="325120" h="111760">
                  <a:moveTo>
                    <a:pt x="140601" y="76517"/>
                  </a:moveTo>
                  <a:lnTo>
                    <a:pt x="140157" y="76085"/>
                  </a:lnTo>
                  <a:lnTo>
                    <a:pt x="131851" y="76085"/>
                  </a:lnTo>
                  <a:lnTo>
                    <a:pt x="131419" y="76517"/>
                  </a:lnTo>
                  <a:lnTo>
                    <a:pt x="131419" y="83578"/>
                  </a:lnTo>
                  <a:lnTo>
                    <a:pt x="131851" y="84010"/>
                  </a:lnTo>
                  <a:lnTo>
                    <a:pt x="140157" y="84010"/>
                  </a:lnTo>
                  <a:lnTo>
                    <a:pt x="140601" y="83578"/>
                  </a:lnTo>
                  <a:lnTo>
                    <a:pt x="140601" y="83045"/>
                  </a:lnTo>
                  <a:lnTo>
                    <a:pt x="140601" y="76517"/>
                  </a:lnTo>
                  <a:close/>
                </a:path>
                <a:path w="325120" h="111760">
                  <a:moveTo>
                    <a:pt x="141135" y="100393"/>
                  </a:moveTo>
                  <a:lnTo>
                    <a:pt x="140703" y="99974"/>
                  </a:lnTo>
                  <a:lnTo>
                    <a:pt x="132397" y="99974"/>
                  </a:lnTo>
                  <a:lnTo>
                    <a:pt x="131978" y="100393"/>
                  </a:lnTo>
                  <a:lnTo>
                    <a:pt x="131978" y="107454"/>
                  </a:lnTo>
                  <a:lnTo>
                    <a:pt x="132397" y="107886"/>
                  </a:lnTo>
                  <a:lnTo>
                    <a:pt x="140703" y="107886"/>
                  </a:lnTo>
                  <a:lnTo>
                    <a:pt x="141135" y="107454"/>
                  </a:lnTo>
                  <a:lnTo>
                    <a:pt x="141135" y="106921"/>
                  </a:lnTo>
                  <a:lnTo>
                    <a:pt x="141135" y="100393"/>
                  </a:lnTo>
                  <a:close/>
                </a:path>
                <a:path w="325120" h="111760">
                  <a:moveTo>
                    <a:pt x="141135" y="88734"/>
                  </a:moveTo>
                  <a:lnTo>
                    <a:pt x="140690" y="88303"/>
                  </a:lnTo>
                  <a:lnTo>
                    <a:pt x="132397" y="88303"/>
                  </a:lnTo>
                  <a:lnTo>
                    <a:pt x="131965" y="88734"/>
                  </a:lnTo>
                  <a:lnTo>
                    <a:pt x="131965" y="95796"/>
                  </a:lnTo>
                  <a:lnTo>
                    <a:pt x="132397" y="96227"/>
                  </a:lnTo>
                  <a:lnTo>
                    <a:pt x="140690" y="96227"/>
                  </a:lnTo>
                  <a:lnTo>
                    <a:pt x="141135" y="95796"/>
                  </a:lnTo>
                  <a:lnTo>
                    <a:pt x="141135" y="95262"/>
                  </a:lnTo>
                  <a:lnTo>
                    <a:pt x="141135" y="88734"/>
                  </a:lnTo>
                  <a:close/>
                </a:path>
                <a:path w="325120" h="111760">
                  <a:moveTo>
                    <a:pt x="192430" y="17373"/>
                  </a:moveTo>
                  <a:lnTo>
                    <a:pt x="191998" y="16941"/>
                  </a:lnTo>
                  <a:lnTo>
                    <a:pt x="183680" y="16941"/>
                  </a:lnTo>
                  <a:lnTo>
                    <a:pt x="183261" y="17373"/>
                  </a:lnTo>
                  <a:lnTo>
                    <a:pt x="183261" y="24434"/>
                  </a:lnTo>
                  <a:lnTo>
                    <a:pt x="183680" y="24866"/>
                  </a:lnTo>
                  <a:lnTo>
                    <a:pt x="191998" y="24866"/>
                  </a:lnTo>
                  <a:lnTo>
                    <a:pt x="192430" y="24434"/>
                  </a:lnTo>
                  <a:lnTo>
                    <a:pt x="192430" y="23901"/>
                  </a:lnTo>
                  <a:lnTo>
                    <a:pt x="192430" y="17373"/>
                  </a:lnTo>
                  <a:close/>
                </a:path>
                <a:path w="325120" h="111760">
                  <a:moveTo>
                    <a:pt x="192989" y="40690"/>
                  </a:moveTo>
                  <a:lnTo>
                    <a:pt x="192544" y="40259"/>
                  </a:lnTo>
                  <a:lnTo>
                    <a:pt x="184238" y="40259"/>
                  </a:lnTo>
                  <a:lnTo>
                    <a:pt x="183819" y="40690"/>
                  </a:lnTo>
                  <a:lnTo>
                    <a:pt x="183819" y="47752"/>
                  </a:lnTo>
                  <a:lnTo>
                    <a:pt x="184238" y="48183"/>
                  </a:lnTo>
                  <a:lnTo>
                    <a:pt x="192544" y="48183"/>
                  </a:lnTo>
                  <a:lnTo>
                    <a:pt x="192989" y="47752"/>
                  </a:lnTo>
                  <a:lnTo>
                    <a:pt x="192989" y="47218"/>
                  </a:lnTo>
                  <a:lnTo>
                    <a:pt x="192989" y="40690"/>
                  </a:lnTo>
                  <a:close/>
                </a:path>
                <a:path w="325120" h="111760">
                  <a:moveTo>
                    <a:pt x="192989" y="6261"/>
                  </a:moveTo>
                  <a:lnTo>
                    <a:pt x="192544" y="5829"/>
                  </a:lnTo>
                  <a:lnTo>
                    <a:pt x="184238" y="5829"/>
                  </a:lnTo>
                  <a:lnTo>
                    <a:pt x="183819" y="6261"/>
                  </a:lnTo>
                  <a:lnTo>
                    <a:pt x="183819" y="13322"/>
                  </a:lnTo>
                  <a:lnTo>
                    <a:pt x="184238" y="13754"/>
                  </a:lnTo>
                  <a:lnTo>
                    <a:pt x="192544" y="13754"/>
                  </a:lnTo>
                  <a:lnTo>
                    <a:pt x="192989" y="13322"/>
                  </a:lnTo>
                  <a:lnTo>
                    <a:pt x="192989" y="12788"/>
                  </a:lnTo>
                  <a:lnTo>
                    <a:pt x="192989" y="6261"/>
                  </a:lnTo>
                  <a:close/>
                </a:path>
                <a:path w="325120" h="111760">
                  <a:moveTo>
                    <a:pt x="193548" y="29032"/>
                  </a:moveTo>
                  <a:lnTo>
                    <a:pt x="193103" y="28613"/>
                  </a:lnTo>
                  <a:lnTo>
                    <a:pt x="184797" y="28613"/>
                  </a:lnTo>
                  <a:lnTo>
                    <a:pt x="184378" y="29032"/>
                  </a:lnTo>
                  <a:lnTo>
                    <a:pt x="184378" y="36093"/>
                  </a:lnTo>
                  <a:lnTo>
                    <a:pt x="184797" y="36525"/>
                  </a:lnTo>
                  <a:lnTo>
                    <a:pt x="193103" y="36525"/>
                  </a:lnTo>
                  <a:lnTo>
                    <a:pt x="193548" y="36093"/>
                  </a:lnTo>
                  <a:lnTo>
                    <a:pt x="193548" y="35560"/>
                  </a:lnTo>
                  <a:lnTo>
                    <a:pt x="193548" y="29032"/>
                  </a:lnTo>
                  <a:close/>
                </a:path>
                <a:path w="325120" h="111760">
                  <a:moveTo>
                    <a:pt x="204279" y="17157"/>
                  </a:moveTo>
                  <a:lnTo>
                    <a:pt x="203873" y="16738"/>
                  </a:lnTo>
                  <a:lnTo>
                    <a:pt x="195567" y="16738"/>
                  </a:lnTo>
                  <a:lnTo>
                    <a:pt x="195148" y="17157"/>
                  </a:lnTo>
                  <a:lnTo>
                    <a:pt x="195148" y="24218"/>
                  </a:lnTo>
                  <a:lnTo>
                    <a:pt x="195567" y="24650"/>
                  </a:lnTo>
                  <a:lnTo>
                    <a:pt x="203873" y="24650"/>
                  </a:lnTo>
                  <a:lnTo>
                    <a:pt x="204279" y="24218"/>
                  </a:lnTo>
                  <a:lnTo>
                    <a:pt x="204279" y="23685"/>
                  </a:lnTo>
                  <a:lnTo>
                    <a:pt x="204279" y="17157"/>
                  </a:lnTo>
                  <a:close/>
                </a:path>
                <a:path w="325120" h="111760">
                  <a:moveTo>
                    <a:pt x="204863" y="40487"/>
                  </a:moveTo>
                  <a:lnTo>
                    <a:pt x="204431" y="40055"/>
                  </a:lnTo>
                  <a:lnTo>
                    <a:pt x="196126" y="40055"/>
                  </a:lnTo>
                  <a:lnTo>
                    <a:pt x="195694" y="40487"/>
                  </a:lnTo>
                  <a:lnTo>
                    <a:pt x="195694" y="47548"/>
                  </a:lnTo>
                  <a:lnTo>
                    <a:pt x="196126" y="47967"/>
                  </a:lnTo>
                  <a:lnTo>
                    <a:pt x="204431" y="47967"/>
                  </a:lnTo>
                  <a:lnTo>
                    <a:pt x="204863" y="47548"/>
                  </a:lnTo>
                  <a:lnTo>
                    <a:pt x="204863" y="47015"/>
                  </a:lnTo>
                  <a:lnTo>
                    <a:pt x="204863" y="40487"/>
                  </a:lnTo>
                  <a:close/>
                </a:path>
                <a:path w="325120" h="111760">
                  <a:moveTo>
                    <a:pt x="204863" y="6045"/>
                  </a:moveTo>
                  <a:lnTo>
                    <a:pt x="204431" y="5613"/>
                  </a:lnTo>
                  <a:lnTo>
                    <a:pt x="196126" y="5613"/>
                  </a:lnTo>
                  <a:lnTo>
                    <a:pt x="195694" y="6045"/>
                  </a:lnTo>
                  <a:lnTo>
                    <a:pt x="195694" y="13106"/>
                  </a:lnTo>
                  <a:lnTo>
                    <a:pt x="196126" y="13525"/>
                  </a:lnTo>
                  <a:lnTo>
                    <a:pt x="204431" y="13525"/>
                  </a:lnTo>
                  <a:lnTo>
                    <a:pt x="204863" y="13106"/>
                  </a:lnTo>
                  <a:lnTo>
                    <a:pt x="204863" y="12573"/>
                  </a:lnTo>
                  <a:lnTo>
                    <a:pt x="204863" y="6045"/>
                  </a:lnTo>
                  <a:close/>
                </a:path>
                <a:path w="325120" h="111760">
                  <a:moveTo>
                    <a:pt x="205409" y="28829"/>
                  </a:moveTo>
                  <a:lnTo>
                    <a:pt x="204978" y="28397"/>
                  </a:lnTo>
                  <a:lnTo>
                    <a:pt x="196684" y="28397"/>
                  </a:lnTo>
                  <a:lnTo>
                    <a:pt x="196253" y="28829"/>
                  </a:lnTo>
                  <a:lnTo>
                    <a:pt x="196253" y="35877"/>
                  </a:lnTo>
                  <a:lnTo>
                    <a:pt x="196684" y="36309"/>
                  </a:lnTo>
                  <a:lnTo>
                    <a:pt x="204978" y="36309"/>
                  </a:lnTo>
                  <a:lnTo>
                    <a:pt x="205409" y="35877"/>
                  </a:lnTo>
                  <a:lnTo>
                    <a:pt x="205409" y="35344"/>
                  </a:lnTo>
                  <a:lnTo>
                    <a:pt x="205409" y="28829"/>
                  </a:lnTo>
                  <a:close/>
                </a:path>
                <a:path w="325120" h="111760">
                  <a:moveTo>
                    <a:pt x="216166" y="16332"/>
                  </a:moveTo>
                  <a:lnTo>
                    <a:pt x="215747" y="15900"/>
                  </a:lnTo>
                  <a:lnTo>
                    <a:pt x="207429" y="15900"/>
                  </a:lnTo>
                  <a:lnTo>
                    <a:pt x="206997" y="16332"/>
                  </a:lnTo>
                  <a:lnTo>
                    <a:pt x="206997" y="23393"/>
                  </a:lnTo>
                  <a:lnTo>
                    <a:pt x="207429" y="23825"/>
                  </a:lnTo>
                  <a:lnTo>
                    <a:pt x="215747" y="23825"/>
                  </a:lnTo>
                  <a:lnTo>
                    <a:pt x="216166" y="23393"/>
                  </a:lnTo>
                  <a:lnTo>
                    <a:pt x="216166" y="22860"/>
                  </a:lnTo>
                  <a:lnTo>
                    <a:pt x="216166" y="16332"/>
                  </a:lnTo>
                  <a:close/>
                </a:path>
                <a:path w="325120" h="111760">
                  <a:moveTo>
                    <a:pt x="216725" y="39649"/>
                  </a:moveTo>
                  <a:lnTo>
                    <a:pt x="216306" y="39217"/>
                  </a:lnTo>
                  <a:lnTo>
                    <a:pt x="207987" y="39217"/>
                  </a:lnTo>
                  <a:lnTo>
                    <a:pt x="207568" y="39649"/>
                  </a:lnTo>
                  <a:lnTo>
                    <a:pt x="207568" y="46710"/>
                  </a:lnTo>
                  <a:lnTo>
                    <a:pt x="207987" y="47142"/>
                  </a:lnTo>
                  <a:lnTo>
                    <a:pt x="216306" y="47142"/>
                  </a:lnTo>
                  <a:lnTo>
                    <a:pt x="216725" y="46710"/>
                  </a:lnTo>
                  <a:lnTo>
                    <a:pt x="216725" y="46177"/>
                  </a:lnTo>
                  <a:lnTo>
                    <a:pt x="216725" y="39649"/>
                  </a:lnTo>
                  <a:close/>
                </a:path>
                <a:path w="325120" h="111760">
                  <a:moveTo>
                    <a:pt x="216725" y="5219"/>
                  </a:moveTo>
                  <a:lnTo>
                    <a:pt x="216306" y="4787"/>
                  </a:lnTo>
                  <a:lnTo>
                    <a:pt x="207987" y="4787"/>
                  </a:lnTo>
                  <a:lnTo>
                    <a:pt x="207568" y="5219"/>
                  </a:lnTo>
                  <a:lnTo>
                    <a:pt x="207568" y="12280"/>
                  </a:lnTo>
                  <a:lnTo>
                    <a:pt x="207987" y="12712"/>
                  </a:lnTo>
                  <a:lnTo>
                    <a:pt x="216306" y="12712"/>
                  </a:lnTo>
                  <a:lnTo>
                    <a:pt x="216725" y="12280"/>
                  </a:lnTo>
                  <a:lnTo>
                    <a:pt x="216725" y="11747"/>
                  </a:lnTo>
                  <a:lnTo>
                    <a:pt x="216725" y="5219"/>
                  </a:lnTo>
                  <a:close/>
                </a:path>
                <a:path w="325120" h="111760">
                  <a:moveTo>
                    <a:pt x="217284" y="27978"/>
                  </a:moveTo>
                  <a:lnTo>
                    <a:pt x="216852" y="27559"/>
                  </a:lnTo>
                  <a:lnTo>
                    <a:pt x="208534" y="27559"/>
                  </a:lnTo>
                  <a:lnTo>
                    <a:pt x="208102" y="27978"/>
                  </a:lnTo>
                  <a:lnTo>
                    <a:pt x="208102" y="35039"/>
                  </a:lnTo>
                  <a:lnTo>
                    <a:pt x="208534" y="35471"/>
                  </a:lnTo>
                  <a:lnTo>
                    <a:pt x="216852" y="35471"/>
                  </a:lnTo>
                  <a:lnTo>
                    <a:pt x="217284" y="35039"/>
                  </a:lnTo>
                  <a:lnTo>
                    <a:pt x="217284" y="34505"/>
                  </a:lnTo>
                  <a:lnTo>
                    <a:pt x="217284" y="27978"/>
                  </a:lnTo>
                  <a:close/>
                </a:path>
                <a:path w="325120" h="111760">
                  <a:moveTo>
                    <a:pt x="227622" y="16116"/>
                  </a:moveTo>
                  <a:lnTo>
                    <a:pt x="227203" y="15697"/>
                  </a:lnTo>
                  <a:lnTo>
                    <a:pt x="218897" y="15697"/>
                  </a:lnTo>
                  <a:lnTo>
                    <a:pt x="218465" y="16116"/>
                  </a:lnTo>
                  <a:lnTo>
                    <a:pt x="218465" y="23177"/>
                  </a:lnTo>
                  <a:lnTo>
                    <a:pt x="218897" y="23609"/>
                  </a:lnTo>
                  <a:lnTo>
                    <a:pt x="227203" y="23609"/>
                  </a:lnTo>
                  <a:lnTo>
                    <a:pt x="227622" y="23177"/>
                  </a:lnTo>
                  <a:lnTo>
                    <a:pt x="227622" y="22644"/>
                  </a:lnTo>
                  <a:lnTo>
                    <a:pt x="227622" y="16116"/>
                  </a:lnTo>
                  <a:close/>
                </a:path>
                <a:path w="325120" h="111760">
                  <a:moveTo>
                    <a:pt x="228180" y="5003"/>
                  </a:moveTo>
                  <a:lnTo>
                    <a:pt x="227761" y="4572"/>
                  </a:lnTo>
                  <a:lnTo>
                    <a:pt x="219456" y="4572"/>
                  </a:lnTo>
                  <a:lnTo>
                    <a:pt x="219011" y="5003"/>
                  </a:lnTo>
                  <a:lnTo>
                    <a:pt x="219011" y="12065"/>
                  </a:lnTo>
                  <a:lnTo>
                    <a:pt x="219456" y="12484"/>
                  </a:lnTo>
                  <a:lnTo>
                    <a:pt x="227761" y="12484"/>
                  </a:lnTo>
                  <a:lnTo>
                    <a:pt x="228180" y="12065"/>
                  </a:lnTo>
                  <a:lnTo>
                    <a:pt x="228180" y="11531"/>
                  </a:lnTo>
                  <a:lnTo>
                    <a:pt x="228180" y="5003"/>
                  </a:lnTo>
                  <a:close/>
                </a:path>
                <a:path w="325120" h="111760">
                  <a:moveTo>
                    <a:pt x="228739" y="27787"/>
                  </a:moveTo>
                  <a:lnTo>
                    <a:pt x="228307" y="27355"/>
                  </a:lnTo>
                  <a:lnTo>
                    <a:pt x="220002" y="27355"/>
                  </a:lnTo>
                  <a:lnTo>
                    <a:pt x="219557" y="27787"/>
                  </a:lnTo>
                  <a:lnTo>
                    <a:pt x="219557" y="34836"/>
                  </a:lnTo>
                  <a:lnTo>
                    <a:pt x="220002" y="35267"/>
                  </a:lnTo>
                  <a:lnTo>
                    <a:pt x="228307" y="35267"/>
                  </a:lnTo>
                  <a:lnTo>
                    <a:pt x="228739" y="34836"/>
                  </a:lnTo>
                  <a:lnTo>
                    <a:pt x="228739" y="34302"/>
                  </a:lnTo>
                  <a:lnTo>
                    <a:pt x="228739" y="27787"/>
                  </a:lnTo>
                  <a:close/>
                </a:path>
                <a:path w="325120" h="111760">
                  <a:moveTo>
                    <a:pt x="239699" y="15278"/>
                  </a:moveTo>
                  <a:lnTo>
                    <a:pt x="239280" y="14846"/>
                  </a:lnTo>
                  <a:lnTo>
                    <a:pt x="230974" y="14846"/>
                  </a:lnTo>
                  <a:lnTo>
                    <a:pt x="230543" y="15278"/>
                  </a:lnTo>
                  <a:lnTo>
                    <a:pt x="230543" y="22339"/>
                  </a:lnTo>
                  <a:lnTo>
                    <a:pt x="230974" y="22771"/>
                  </a:lnTo>
                  <a:lnTo>
                    <a:pt x="239280" y="22771"/>
                  </a:lnTo>
                  <a:lnTo>
                    <a:pt x="239699" y="22339"/>
                  </a:lnTo>
                  <a:lnTo>
                    <a:pt x="239699" y="21805"/>
                  </a:lnTo>
                  <a:lnTo>
                    <a:pt x="239699" y="15278"/>
                  </a:lnTo>
                  <a:close/>
                </a:path>
                <a:path w="325120" h="111760">
                  <a:moveTo>
                    <a:pt x="240258" y="4165"/>
                  </a:moveTo>
                  <a:lnTo>
                    <a:pt x="239839" y="3746"/>
                  </a:lnTo>
                  <a:lnTo>
                    <a:pt x="231533" y="3746"/>
                  </a:lnTo>
                  <a:lnTo>
                    <a:pt x="231101" y="4165"/>
                  </a:lnTo>
                  <a:lnTo>
                    <a:pt x="231101" y="11226"/>
                  </a:lnTo>
                  <a:lnTo>
                    <a:pt x="231533" y="11658"/>
                  </a:lnTo>
                  <a:lnTo>
                    <a:pt x="239839" y="11658"/>
                  </a:lnTo>
                  <a:lnTo>
                    <a:pt x="240258" y="11226"/>
                  </a:lnTo>
                  <a:lnTo>
                    <a:pt x="240258" y="10693"/>
                  </a:lnTo>
                  <a:lnTo>
                    <a:pt x="240258" y="4165"/>
                  </a:lnTo>
                  <a:close/>
                </a:path>
                <a:path w="325120" h="111760">
                  <a:moveTo>
                    <a:pt x="240817" y="26936"/>
                  </a:moveTo>
                  <a:lnTo>
                    <a:pt x="240398" y="26517"/>
                  </a:lnTo>
                  <a:lnTo>
                    <a:pt x="232092" y="26517"/>
                  </a:lnTo>
                  <a:lnTo>
                    <a:pt x="231660" y="26936"/>
                  </a:lnTo>
                  <a:lnTo>
                    <a:pt x="231660" y="33997"/>
                  </a:lnTo>
                  <a:lnTo>
                    <a:pt x="232092" y="34429"/>
                  </a:lnTo>
                  <a:lnTo>
                    <a:pt x="240398" y="34429"/>
                  </a:lnTo>
                  <a:lnTo>
                    <a:pt x="240817" y="33997"/>
                  </a:lnTo>
                  <a:lnTo>
                    <a:pt x="240817" y="33464"/>
                  </a:lnTo>
                  <a:lnTo>
                    <a:pt x="240817" y="26936"/>
                  </a:lnTo>
                  <a:close/>
                </a:path>
                <a:path w="325120" h="111760">
                  <a:moveTo>
                    <a:pt x="251790" y="15074"/>
                  </a:moveTo>
                  <a:lnTo>
                    <a:pt x="251345" y="14643"/>
                  </a:lnTo>
                  <a:lnTo>
                    <a:pt x="243039" y="14643"/>
                  </a:lnTo>
                  <a:lnTo>
                    <a:pt x="242620" y="15074"/>
                  </a:lnTo>
                  <a:lnTo>
                    <a:pt x="242620" y="22136"/>
                  </a:lnTo>
                  <a:lnTo>
                    <a:pt x="243039" y="22555"/>
                  </a:lnTo>
                  <a:lnTo>
                    <a:pt x="251345" y="22555"/>
                  </a:lnTo>
                  <a:lnTo>
                    <a:pt x="251790" y="22136"/>
                  </a:lnTo>
                  <a:lnTo>
                    <a:pt x="251790" y="21602"/>
                  </a:lnTo>
                  <a:lnTo>
                    <a:pt x="251790" y="15074"/>
                  </a:lnTo>
                  <a:close/>
                </a:path>
                <a:path w="325120" h="111760">
                  <a:moveTo>
                    <a:pt x="252349" y="3962"/>
                  </a:moveTo>
                  <a:lnTo>
                    <a:pt x="251904" y="3543"/>
                  </a:lnTo>
                  <a:lnTo>
                    <a:pt x="243611" y="3543"/>
                  </a:lnTo>
                  <a:lnTo>
                    <a:pt x="243179" y="3962"/>
                  </a:lnTo>
                  <a:lnTo>
                    <a:pt x="243179" y="11023"/>
                  </a:lnTo>
                  <a:lnTo>
                    <a:pt x="243611" y="11442"/>
                  </a:lnTo>
                  <a:lnTo>
                    <a:pt x="251904" y="11442"/>
                  </a:lnTo>
                  <a:lnTo>
                    <a:pt x="252349" y="11023"/>
                  </a:lnTo>
                  <a:lnTo>
                    <a:pt x="252349" y="10490"/>
                  </a:lnTo>
                  <a:lnTo>
                    <a:pt x="252349" y="3962"/>
                  </a:lnTo>
                  <a:close/>
                </a:path>
                <a:path w="325120" h="111760">
                  <a:moveTo>
                    <a:pt x="252895" y="26746"/>
                  </a:moveTo>
                  <a:lnTo>
                    <a:pt x="252463" y="26314"/>
                  </a:lnTo>
                  <a:lnTo>
                    <a:pt x="244157" y="26314"/>
                  </a:lnTo>
                  <a:lnTo>
                    <a:pt x="243738" y="26746"/>
                  </a:lnTo>
                  <a:lnTo>
                    <a:pt x="243738" y="33794"/>
                  </a:lnTo>
                  <a:lnTo>
                    <a:pt x="244157" y="34226"/>
                  </a:lnTo>
                  <a:lnTo>
                    <a:pt x="252463" y="34226"/>
                  </a:lnTo>
                  <a:lnTo>
                    <a:pt x="252895" y="33794"/>
                  </a:lnTo>
                  <a:lnTo>
                    <a:pt x="252895" y="33261"/>
                  </a:lnTo>
                  <a:lnTo>
                    <a:pt x="252895" y="26746"/>
                  </a:lnTo>
                  <a:close/>
                </a:path>
                <a:path w="325120" h="111760">
                  <a:moveTo>
                    <a:pt x="263664" y="14452"/>
                  </a:moveTo>
                  <a:lnTo>
                    <a:pt x="263232" y="14020"/>
                  </a:lnTo>
                  <a:lnTo>
                    <a:pt x="254927" y="14020"/>
                  </a:lnTo>
                  <a:lnTo>
                    <a:pt x="254495" y="14452"/>
                  </a:lnTo>
                  <a:lnTo>
                    <a:pt x="254495" y="21513"/>
                  </a:lnTo>
                  <a:lnTo>
                    <a:pt x="254927" y="21945"/>
                  </a:lnTo>
                  <a:lnTo>
                    <a:pt x="263232" y="21945"/>
                  </a:lnTo>
                  <a:lnTo>
                    <a:pt x="263664" y="21513"/>
                  </a:lnTo>
                  <a:lnTo>
                    <a:pt x="263664" y="20980"/>
                  </a:lnTo>
                  <a:lnTo>
                    <a:pt x="263664" y="14452"/>
                  </a:lnTo>
                  <a:close/>
                </a:path>
                <a:path w="325120" h="111760">
                  <a:moveTo>
                    <a:pt x="264223" y="3340"/>
                  </a:moveTo>
                  <a:lnTo>
                    <a:pt x="263791" y="2921"/>
                  </a:lnTo>
                  <a:lnTo>
                    <a:pt x="255485" y="2921"/>
                  </a:lnTo>
                  <a:lnTo>
                    <a:pt x="255041" y="3340"/>
                  </a:lnTo>
                  <a:lnTo>
                    <a:pt x="255041" y="10388"/>
                  </a:lnTo>
                  <a:lnTo>
                    <a:pt x="255485" y="10833"/>
                  </a:lnTo>
                  <a:lnTo>
                    <a:pt x="263791" y="10833"/>
                  </a:lnTo>
                  <a:lnTo>
                    <a:pt x="264223" y="10388"/>
                  </a:lnTo>
                  <a:lnTo>
                    <a:pt x="264223" y="9867"/>
                  </a:lnTo>
                  <a:lnTo>
                    <a:pt x="264223" y="3340"/>
                  </a:lnTo>
                  <a:close/>
                </a:path>
                <a:path w="325120" h="111760">
                  <a:moveTo>
                    <a:pt x="264769" y="26123"/>
                  </a:moveTo>
                  <a:lnTo>
                    <a:pt x="264337" y="25692"/>
                  </a:lnTo>
                  <a:lnTo>
                    <a:pt x="256032" y="25692"/>
                  </a:lnTo>
                  <a:lnTo>
                    <a:pt x="255600" y="26123"/>
                  </a:lnTo>
                  <a:lnTo>
                    <a:pt x="255600" y="33172"/>
                  </a:lnTo>
                  <a:lnTo>
                    <a:pt x="256032" y="33604"/>
                  </a:lnTo>
                  <a:lnTo>
                    <a:pt x="264337" y="33604"/>
                  </a:lnTo>
                  <a:lnTo>
                    <a:pt x="264769" y="33172"/>
                  </a:lnTo>
                  <a:lnTo>
                    <a:pt x="264769" y="32639"/>
                  </a:lnTo>
                  <a:lnTo>
                    <a:pt x="264769" y="26123"/>
                  </a:lnTo>
                  <a:close/>
                </a:path>
                <a:path w="325120" h="111760">
                  <a:moveTo>
                    <a:pt x="275526" y="13614"/>
                  </a:moveTo>
                  <a:lnTo>
                    <a:pt x="275094" y="13182"/>
                  </a:lnTo>
                  <a:lnTo>
                    <a:pt x="266788" y="13182"/>
                  </a:lnTo>
                  <a:lnTo>
                    <a:pt x="266369" y="13614"/>
                  </a:lnTo>
                  <a:lnTo>
                    <a:pt x="266369" y="20675"/>
                  </a:lnTo>
                  <a:lnTo>
                    <a:pt x="266788" y="21107"/>
                  </a:lnTo>
                  <a:lnTo>
                    <a:pt x="275094" y="21107"/>
                  </a:lnTo>
                  <a:lnTo>
                    <a:pt x="275526" y="20675"/>
                  </a:lnTo>
                  <a:lnTo>
                    <a:pt x="275526" y="20142"/>
                  </a:lnTo>
                  <a:lnTo>
                    <a:pt x="275526" y="13614"/>
                  </a:lnTo>
                  <a:close/>
                </a:path>
                <a:path w="325120" h="111760">
                  <a:moveTo>
                    <a:pt x="276098" y="2501"/>
                  </a:moveTo>
                  <a:lnTo>
                    <a:pt x="275653" y="2082"/>
                  </a:lnTo>
                  <a:lnTo>
                    <a:pt x="267347" y="2082"/>
                  </a:lnTo>
                  <a:lnTo>
                    <a:pt x="266928" y="2501"/>
                  </a:lnTo>
                  <a:lnTo>
                    <a:pt x="266928" y="9563"/>
                  </a:lnTo>
                  <a:lnTo>
                    <a:pt x="267347" y="9994"/>
                  </a:lnTo>
                  <a:lnTo>
                    <a:pt x="275653" y="9994"/>
                  </a:lnTo>
                  <a:lnTo>
                    <a:pt x="276098" y="9563"/>
                  </a:lnTo>
                  <a:lnTo>
                    <a:pt x="276098" y="9029"/>
                  </a:lnTo>
                  <a:lnTo>
                    <a:pt x="276098" y="2501"/>
                  </a:lnTo>
                  <a:close/>
                </a:path>
                <a:path w="325120" h="111760">
                  <a:moveTo>
                    <a:pt x="276656" y="25285"/>
                  </a:moveTo>
                  <a:lnTo>
                    <a:pt x="276212" y="24853"/>
                  </a:lnTo>
                  <a:lnTo>
                    <a:pt x="267906" y="24853"/>
                  </a:lnTo>
                  <a:lnTo>
                    <a:pt x="267487" y="25285"/>
                  </a:lnTo>
                  <a:lnTo>
                    <a:pt x="267487" y="32334"/>
                  </a:lnTo>
                  <a:lnTo>
                    <a:pt x="267906" y="32766"/>
                  </a:lnTo>
                  <a:lnTo>
                    <a:pt x="276212" y="32766"/>
                  </a:lnTo>
                  <a:lnTo>
                    <a:pt x="276656" y="32334"/>
                  </a:lnTo>
                  <a:lnTo>
                    <a:pt x="276656" y="31800"/>
                  </a:lnTo>
                  <a:lnTo>
                    <a:pt x="276656" y="25285"/>
                  </a:lnTo>
                  <a:close/>
                </a:path>
                <a:path w="325120" h="111760">
                  <a:moveTo>
                    <a:pt x="287807" y="13195"/>
                  </a:moveTo>
                  <a:lnTo>
                    <a:pt x="287375" y="12763"/>
                  </a:lnTo>
                  <a:lnTo>
                    <a:pt x="279082" y="12763"/>
                  </a:lnTo>
                  <a:lnTo>
                    <a:pt x="278650" y="13195"/>
                  </a:lnTo>
                  <a:lnTo>
                    <a:pt x="278650" y="20256"/>
                  </a:lnTo>
                  <a:lnTo>
                    <a:pt x="279082" y="20688"/>
                  </a:lnTo>
                  <a:lnTo>
                    <a:pt x="287375" y="20688"/>
                  </a:lnTo>
                  <a:lnTo>
                    <a:pt x="287807" y="20256"/>
                  </a:lnTo>
                  <a:lnTo>
                    <a:pt x="287807" y="19723"/>
                  </a:lnTo>
                  <a:lnTo>
                    <a:pt x="287807" y="13195"/>
                  </a:lnTo>
                  <a:close/>
                </a:path>
                <a:path w="325120" h="111760">
                  <a:moveTo>
                    <a:pt x="288366" y="2082"/>
                  </a:moveTo>
                  <a:lnTo>
                    <a:pt x="287934" y="1663"/>
                  </a:lnTo>
                  <a:lnTo>
                    <a:pt x="279641" y="1663"/>
                  </a:lnTo>
                  <a:lnTo>
                    <a:pt x="279222" y="2082"/>
                  </a:lnTo>
                  <a:lnTo>
                    <a:pt x="279222" y="9144"/>
                  </a:lnTo>
                  <a:lnTo>
                    <a:pt x="279641" y="9575"/>
                  </a:lnTo>
                  <a:lnTo>
                    <a:pt x="287934" y="9575"/>
                  </a:lnTo>
                  <a:lnTo>
                    <a:pt x="288366" y="9144"/>
                  </a:lnTo>
                  <a:lnTo>
                    <a:pt x="288366" y="8610"/>
                  </a:lnTo>
                  <a:lnTo>
                    <a:pt x="288366" y="2082"/>
                  </a:lnTo>
                  <a:close/>
                </a:path>
                <a:path w="325120" h="111760">
                  <a:moveTo>
                    <a:pt x="288925" y="24866"/>
                  </a:moveTo>
                  <a:lnTo>
                    <a:pt x="288493" y="24434"/>
                  </a:lnTo>
                  <a:lnTo>
                    <a:pt x="280200" y="24434"/>
                  </a:lnTo>
                  <a:lnTo>
                    <a:pt x="279768" y="24866"/>
                  </a:lnTo>
                  <a:lnTo>
                    <a:pt x="279768" y="31927"/>
                  </a:lnTo>
                  <a:lnTo>
                    <a:pt x="280200" y="32359"/>
                  </a:lnTo>
                  <a:lnTo>
                    <a:pt x="288493" y="32359"/>
                  </a:lnTo>
                  <a:lnTo>
                    <a:pt x="288925" y="31927"/>
                  </a:lnTo>
                  <a:lnTo>
                    <a:pt x="288925" y="31394"/>
                  </a:lnTo>
                  <a:lnTo>
                    <a:pt x="288925" y="24866"/>
                  </a:lnTo>
                  <a:close/>
                </a:path>
                <a:path w="325120" h="111760">
                  <a:moveTo>
                    <a:pt x="299910" y="12369"/>
                  </a:moveTo>
                  <a:lnTo>
                    <a:pt x="299466" y="11938"/>
                  </a:lnTo>
                  <a:lnTo>
                    <a:pt x="291160" y="11938"/>
                  </a:lnTo>
                  <a:lnTo>
                    <a:pt x="290728" y="12369"/>
                  </a:lnTo>
                  <a:lnTo>
                    <a:pt x="290728" y="19431"/>
                  </a:lnTo>
                  <a:lnTo>
                    <a:pt x="291160" y="19862"/>
                  </a:lnTo>
                  <a:lnTo>
                    <a:pt x="299466" y="19862"/>
                  </a:lnTo>
                  <a:lnTo>
                    <a:pt x="299910" y="19431"/>
                  </a:lnTo>
                  <a:lnTo>
                    <a:pt x="299910" y="18897"/>
                  </a:lnTo>
                  <a:lnTo>
                    <a:pt x="299910" y="12369"/>
                  </a:lnTo>
                  <a:close/>
                </a:path>
                <a:path w="325120" h="111760">
                  <a:moveTo>
                    <a:pt x="300456" y="1257"/>
                  </a:moveTo>
                  <a:lnTo>
                    <a:pt x="300012" y="838"/>
                  </a:lnTo>
                  <a:lnTo>
                    <a:pt x="291719" y="838"/>
                  </a:lnTo>
                  <a:lnTo>
                    <a:pt x="291287" y="1257"/>
                  </a:lnTo>
                  <a:lnTo>
                    <a:pt x="291287" y="8318"/>
                  </a:lnTo>
                  <a:lnTo>
                    <a:pt x="291719" y="8750"/>
                  </a:lnTo>
                  <a:lnTo>
                    <a:pt x="300012" y="8750"/>
                  </a:lnTo>
                  <a:lnTo>
                    <a:pt x="300456" y="8318"/>
                  </a:lnTo>
                  <a:lnTo>
                    <a:pt x="300456" y="7785"/>
                  </a:lnTo>
                  <a:lnTo>
                    <a:pt x="300456" y="1257"/>
                  </a:lnTo>
                  <a:close/>
                </a:path>
                <a:path w="325120" h="111760">
                  <a:moveTo>
                    <a:pt x="301015" y="24028"/>
                  </a:moveTo>
                  <a:lnTo>
                    <a:pt x="300570" y="23596"/>
                  </a:lnTo>
                  <a:lnTo>
                    <a:pt x="292277" y="23596"/>
                  </a:lnTo>
                  <a:lnTo>
                    <a:pt x="291846" y="24028"/>
                  </a:lnTo>
                  <a:lnTo>
                    <a:pt x="291846" y="31076"/>
                  </a:lnTo>
                  <a:lnTo>
                    <a:pt x="292277" y="31508"/>
                  </a:lnTo>
                  <a:lnTo>
                    <a:pt x="300570" y="31508"/>
                  </a:lnTo>
                  <a:lnTo>
                    <a:pt x="301015" y="31076"/>
                  </a:lnTo>
                  <a:lnTo>
                    <a:pt x="301015" y="30556"/>
                  </a:lnTo>
                  <a:lnTo>
                    <a:pt x="301015" y="24028"/>
                  </a:lnTo>
                  <a:close/>
                </a:path>
                <a:path w="325120" h="111760">
                  <a:moveTo>
                    <a:pt x="311759" y="11747"/>
                  </a:moveTo>
                  <a:lnTo>
                    <a:pt x="311327" y="11315"/>
                  </a:lnTo>
                  <a:lnTo>
                    <a:pt x="303047" y="11315"/>
                  </a:lnTo>
                  <a:lnTo>
                    <a:pt x="302615" y="11747"/>
                  </a:lnTo>
                  <a:lnTo>
                    <a:pt x="302615" y="18808"/>
                  </a:lnTo>
                  <a:lnTo>
                    <a:pt x="303047" y="19240"/>
                  </a:lnTo>
                  <a:lnTo>
                    <a:pt x="311327" y="19240"/>
                  </a:lnTo>
                  <a:lnTo>
                    <a:pt x="311759" y="18808"/>
                  </a:lnTo>
                  <a:lnTo>
                    <a:pt x="311759" y="18275"/>
                  </a:lnTo>
                  <a:lnTo>
                    <a:pt x="311759" y="11747"/>
                  </a:lnTo>
                  <a:close/>
                </a:path>
                <a:path w="325120" h="111760">
                  <a:moveTo>
                    <a:pt x="312331" y="647"/>
                  </a:moveTo>
                  <a:lnTo>
                    <a:pt x="311899" y="215"/>
                  </a:lnTo>
                  <a:lnTo>
                    <a:pt x="303606" y="215"/>
                  </a:lnTo>
                  <a:lnTo>
                    <a:pt x="303161" y="647"/>
                  </a:lnTo>
                  <a:lnTo>
                    <a:pt x="303161" y="7696"/>
                  </a:lnTo>
                  <a:lnTo>
                    <a:pt x="303606" y="8128"/>
                  </a:lnTo>
                  <a:lnTo>
                    <a:pt x="311899" y="8128"/>
                  </a:lnTo>
                  <a:lnTo>
                    <a:pt x="312331" y="7696"/>
                  </a:lnTo>
                  <a:lnTo>
                    <a:pt x="312331" y="7162"/>
                  </a:lnTo>
                  <a:lnTo>
                    <a:pt x="312331" y="647"/>
                  </a:lnTo>
                  <a:close/>
                </a:path>
                <a:path w="325120" h="111760">
                  <a:moveTo>
                    <a:pt x="312889" y="23406"/>
                  </a:moveTo>
                  <a:lnTo>
                    <a:pt x="312458" y="22974"/>
                  </a:lnTo>
                  <a:lnTo>
                    <a:pt x="304165" y="22974"/>
                  </a:lnTo>
                  <a:lnTo>
                    <a:pt x="303720" y="23406"/>
                  </a:lnTo>
                  <a:lnTo>
                    <a:pt x="303720" y="30467"/>
                  </a:lnTo>
                  <a:lnTo>
                    <a:pt x="304165" y="30899"/>
                  </a:lnTo>
                  <a:lnTo>
                    <a:pt x="312458" y="30899"/>
                  </a:lnTo>
                  <a:lnTo>
                    <a:pt x="312889" y="30467"/>
                  </a:lnTo>
                  <a:lnTo>
                    <a:pt x="312889" y="29933"/>
                  </a:lnTo>
                  <a:lnTo>
                    <a:pt x="312889" y="23406"/>
                  </a:lnTo>
                  <a:close/>
                </a:path>
                <a:path w="325120" h="111760">
                  <a:moveTo>
                    <a:pt x="323837" y="11531"/>
                  </a:moveTo>
                  <a:lnTo>
                    <a:pt x="323418" y="11099"/>
                  </a:lnTo>
                  <a:lnTo>
                    <a:pt x="315112" y="11099"/>
                  </a:lnTo>
                  <a:lnTo>
                    <a:pt x="314680" y="11531"/>
                  </a:lnTo>
                  <a:lnTo>
                    <a:pt x="314680" y="18592"/>
                  </a:lnTo>
                  <a:lnTo>
                    <a:pt x="315112" y="19024"/>
                  </a:lnTo>
                  <a:lnTo>
                    <a:pt x="323418" y="19024"/>
                  </a:lnTo>
                  <a:lnTo>
                    <a:pt x="323837" y="18592"/>
                  </a:lnTo>
                  <a:lnTo>
                    <a:pt x="323837" y="18059"/>
                  </a:lnTo>
                  <a:lnTo>
                    <a:pt x="323837" y="11531"/>
                  </a:lnTo>
                  <a:close/>
                </a:path>
                <a:path w="325120" h="111760">
                  <a:moveTo>
                    <a:pt x="324396" y="431"/>
                  </a:moveTo>
                  <a:lnTo>
                    <a:pt x="323977" y="0"/>
                  </a:lnTo>
                  <a:lnTo>
                    <a:pt x="315683" y="0"/>
                  </a:lnTo>
                  <a:lnTo>
                    <a:pt x="315252" y="431"/>
                  </a:lnTo>
                  <a:lnTo>
                    <a:pt x="315252" y="7480"/>
                  </a:lnTo>
                  <a:lnTo>
                    <a:pt x="315683" y="7912"/>
                  </a:lnTo>
                  <a:lnTo>
                    <a:pt x="323977" y="7912"/>
                  </a:lnTo>
                  <a:lnTo>
                    <a:pt x="324396" y="7480"/>
                  </a:lnTo>
                  <a:lnTo>
                    <a:pt x="324396" y="6946"/>
                  </a:lnTo>
                  <a:lnTo>
                    <a:pt x="324396" y="431"/>
                  </a:lnTo>
                  <a:close/>
                </a:path>
                <a:path w="325120" h="111760">
                  <a:moveTo>
                    <a:pt x="324954" y="23202"/>
                  </a:moveTo>
                  <a:lnTo>
                    <a:pt x="324523" y="22771"/>
                  </a:lnTo>
                  <a:lnTo>
                    <a:pt x="316230" y="22771"/>
                  </a:lnTo>
                  <a:lnTo>
                    <a:pt x="315798" y="23202"/>
                  </a:lnTo>
                  <a:lnTo>
                    <a:pt x="315798" y="30264"/>
                  </a:lnTo>
                  <a:lnTo>
                    <a:pt x="316230" y="30695"/>
                  </a:lnTo>
                  <a:lnTo>
                    <a:pt x="324523" y="30695"/>
                  </a:lnTo>
                  <a:lnTo>
                    <a:pt x="324954" y="30264"/>
                  </a:lnTo>
                  <a:lnTo>
                    <a:pt x="324954" y="29730"/>
                  </a:lnTo>
                  <a:lnTo>
                    <a:pt x="324954" y="232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5593042" y="4722088"/>
              <a:ext cx="142240" cy="83185"/>
            </a:xfrm>
            <a:custGeom>
              <a:avLst/>
              <a:gdLst/>
              <a:ahLst/>
              <a:cxnLst/>
              <a:rect l="l" t="t" r="r" b="b"/>
              <a:pathLst>
                <a:path w="142239" h="83185">
                  <a:moveTo>
                    <a:pt x="9169" y="17360"/>
                  </a:moveTo>
                  <a:lnTo>
                    <a:pt x="8724" y="16929"/>
                  </a:lnTo>
                  <a:lnTo>
                    <a:pt x="419" y="16929"/>
                  </a:lnTo>
                  <a:lnTo>
                    <a:pt x="0" y="17360"/>
                  </a:lnTo>
                  <a:lnTo>
                    <a:pt x="0" y="24422"/>
                  </a:lnTo>
                  <a:lnTo>
                    <a:pt x="419" y="24853"/>
                  </a:lnTo>
                  <a:lnTo>
                    <a:pt x="8724" y="24853"/>
                  </a:lnTo>
                  <a:lnTo>
                    <a:pt x="9169" y="24422"/>
                  </a:lnTo>
                  <a:lnTo>
                    <a:pt x="9169" y="23888"/>
                  </a:lnTo>
                  <a:lnTo>
                    <a:pt x="9169" y="17360"/>
                  </a:lnTo>
                  <a:close/>
                </a:path>
                <a:path w="142239" h="83185">
                  <a:moveTo>
                    <a:pt x="9728" y="40132"/>
                  </a:moveTo>
                  <a:lnTo>
                    <a:pt x="9283" y="39700"/>
                  </a:lnTo>
                  <a:lnTo>
                    <a:pt x="990" y="39700"/>
                  </a:lnTo>
                  <a:lnTo>
                    <a:pt x="558" y="40132"/>
                  </a:lnTo>
                  <a:lnTo>
                    <a:pt x="558" y="47180"/>
                  </a:lnTo>
                  <a:lnTo>
                    <a:pt x="990" y="47625"/>
                  </a:lnTo>
                  <a:lnTo>
                    <a:pt x="9283" y="47625"/>
                  </a:lnTo>
                  <a:lnTo>
                    <a:pt x="9728" y="47180"/>
                  </a:lnTo>
                  <a:lnTo>
                    <a:pt x="9728" y="46659"/>
                  </a:lnTo>
                  <a:lnTo>
                    <a:pt x="9728" y="40132"/>
                  </a:lnTo>
                  <a:close/>
                </a:path>
                <a:path w="142239" h="83185">
                  <a:moveTo>
                    <a:pt x="9728" y="29578"/>
                  </a:moveTo>
                  <a:lnTo>
                    <a:pt x="9283" y="29146"/>
                  </a:lnTo>
                  <a:lnTo>
                    <a:pt x="977" y="29146"/>
                  </a:lnTo>
                  <a:lnTo>
                    <a:pt x="558" y="29578"/>
                  </a:lnTo>
                  <a:lnTo>
                    <a:pt x="558" y="36639"/>
                  </a:lnTo>
                  <a:lnTo>
                    <a:pt x="977" y="37058"/>
                  </a:lnTo>
                  <a:lnTo>
                    <a:pt x="9283" y="37058"/>
                  </a:lnTo>
                  <a:lnTo>
                    <a:pt x="9728" y="36639"/>
                  </a:lnTo>
                  <a:lnTo>
                    <a:pt x="9728" y="36106"/>
                  </a:lnTo>
                  <a:lnTo>
                    <a:pt x="9728" y="29578"/>
                  </a:lnTo>
                  <a:close/>
                </a:path>
                <a:path w="142239" h="83185">
                  <a:moveTo>
                    <a:pt x="10287" y="75679"/>
                  </a:moveTo>
                  <a:lnTo>
                    <a:pt x="9842" y="75260"/>
                  </a:lnTo>
                  <a:lnTo>
                    <a:pt x="1536" y="75260"/>
                  </a:lnTo>
                  <a:lnTo>
                    <a:pt x="1104" y="75679"/>
                  </a:lnTo>
                  <a:lnTo>
                    <a:pt x="1104" y="82740"/>
                  </a:lnTo>
                  <a:lnTo>
                    <a:pt x="1536" y="83172"/>
                  </a:lnTo>
                  <a:lnTo>
                    <a:pt x="9842" y="83172"/>
                  </a:lnTo>
                  <a:lnTo>
                    <a:pt x="10287" y="82740"/>
                  </a:lnTo>
                  <a:lnTo>
                    <a:pt x="10287" y="82207"/>
                  </a:lnTo>
                  <a:lnTo>
                    <a:pt x="10287" y="75679"/>
                  </a:lnTo>
                  <a:close/>
                </a:path>
                <a:path w="142239" h="83185">
                  <a:moveTo>
                    <a:pt x="10287" y="64008"/>
                  </a:moveTo>
                  <a:lnTo>
                    <a:pt x="9842" y="63576"/>
                  </a:lnTo>
                  <a:lnTo>
                    <a:pt x="1536" y="63576"/>
                  </a:lnTo>
                  <a:lnTo>
                    <a:pt x="1104" y="64008"/>
                  </a:lnTo>
                  <a:lnTo>
                    <a:pt x="1104" y="71069"/>
                  </a:lnTo>
                  <a:lnTo>
                    <a:pt x="1536" y="71501"/>
                  </a:lnTo>
                  <a:lnTo>
                    <a:pt x="9842" y="71501"/>
                  </a:lnTo>
                  <a:lnTo>
                    <a:pt x="10287" y="71069"/>
                  </a:lnTo>
                  <a:lnTo>
                    <a:pt x="10287" y="70535"/>
                  </a:lnTo>
                  <a:lnTo>
                    <a:pt x="10287" y="64008"/>
                  </a:lnTo>
                  <a:close/>
                </a:path>
                <a:path w="142239" h="83185">
                  <a:moveTo>
                    <a:pt x="10287" y="52349"/>
                  </a:moveTo>
                  <a:lnTo>
                    <a:pt x="9842" y="51930"/>
                  </a:lnTo>
                  <a:lnTo>
                    <a:pt x="1536" y="51930"/>
                  </a:lnTo>
                  <a:lnTo>
                    <a:pt x="1104" y="52349"/>
                  </a:lnTo>
                  <a:lnTo>
                    <a:pt x="1104" y="59410"/>
                  </a:lnTo>
                  <a:lnTo>
                    <a:pt x="1536" y="59829"/>
                  </a:lnTo>
                  <a:lnTo>
                    <a:pt x="9842" y="59829"/>
                  </a:lnTo>
                  <a:lnTo>
                    <a:pt x="10287" y="59410"/>
                  </a:lnTo>
                  <a:lnTo>
                    <a:pt x="10287" y="58877"/>
                  </a:lnTo>
                  <a:lnTo>
                    <a:pt x="10287" y="52349"/>
                  </a:lnTo>
                  <a:close/>
                </a:path>
                <a:path w="142239" h="83185">
                  <a:moveTo>
                    <a:pt x="21043" y="17145"/>
                  </a:moveTo>
                  <a:lnTo>
                    <a:pt x="20612" y="16725"/>
                  </a:lnTo>
                  <a:lnTo>
                    <a:pt x="12306" y="16725"/>
                  </a:lnTo>
                  <a:lnTo>
                    <a:pt x="11874" y="17145"/>
                  </a:lnTo>
                  <a:lnTo>
                    <a:pt x="11874" y="24206"/>
                  </a:lnTo>
                  <a:lnTo>
                    <a:pt x="12306" y="24638"/>
                  </a:lnTo>
                  <a:lnTo>
                    <a:pt x="20612" y="24638"/>
                  </a:lnTo>
                  <a:lnTo>
                    <a:pt x="21043" y="24206"/>
                  </a:lnTo>
                  <a:lnTo>
                    <a:pt x="21043" y="23672"/>
                  </a:lnTo>
                  <a:lnTo>
                    <a:pt x="21043" y="17145"/>
                  </a:lnTo>
                  <a:close/>
                </a:path>
                <a:path w="142239" h="83185">
                  <a:moveTo>
                    <a:pt x="21590" y="29375"/>
                  </a:moveTo>
                  <a:lnTo>
                    <a:pt x="21158" y="28943"/>
                  </a:lnTo>
                  <a:lnTo>
                    <a:pt x="12865" y="28943"/>
                  </a:lnTo>
                  <a:lnTo>
                    <a:pt x="12433" y="29375"/>
                  </a:lnTo>
                  <a:lnTo>
                    <a:pt x="12433" y="36436"/>
                  </a:lnTo>
                  <a:lnTo>
                    <a:pt x="12865" y="36855"/>
                  </a:lnTo>
                  <a:lnTo>
                    <a:pt x="21158" y="36855"/>
                  </a:lnTo>
                  <a:lnTo>
                    <a:pt x="21590" y="36436"/>
                  </a:lnTo>
                  <a:lnTo>
                    <a:pt x="21590" y="35902"/>
                  </a:lnTo>
                  <a:lnTo>
                    <a:pt x="21590" y="29375"/>
                  </a:lnTo>
                  <a:close/>
                </a:path>
                <a:path w="142239" h="83185">
                  <a:moveTo>
                    <a:pt x="22136" y="75476"/>
                  </a:moveTo>
                  <a:lnTo>
                    <a:pt x="21717" y="75044"/>
                  </a:lnTo>
                  <a:lnTo>
                    <a:pt x="13411" y="75044"/>
                  </a:lnTo>
                  <a:lnTo>
                    <a:pt x="12979" y="75476"/>
                  </a:lnTo>
                  <a:lnTo>
                    <a:pt x="12979" y="82524"/>
                  </a:lnTo>
                  <a:lnTo>
                    <a:pt x="13411" y="82956"/>
                  </a:lnTo>
                  <a:lnTo>
                    <a:pt x="21717" y="82956"/>
                  </a:lnTo>
                  <a:lnTo>
                    <a:pt x="22136" y="82524"/>
                  </a:lnTo>
                  <a:lnTo>
                    <a:pt x="22136" y="82003"/>
                  </a:lnTo>
                  <a:lnTo>
                    <a:pt x="22136" y="75476"/>
                  </a:lnTo>
                  <a:close/>
                </a:path>
                <a:path w="142239" h="83185">
                  <a:moveTo>
                    <a:pt x="22136" y="52133"/>
                  </a:moveTo>
                  <a:lnTo>
                    <a:pt x="21717" y="51714"/>
                  </a:lnTo>
                  <a:lnTo>
                    <a:pt x="13411" y="51714"/>
                  </a:lnTo>
                  <a:lnTo>
                    <a:pt x="12979" y="52133"/>
                  </a:lnTo>
                  <a:lnTo>
                    <a:pt x="12979" y="59194"/>
                  </a:lnTo>
                  <a:lnTo>
                    <a:pt x="13411" y="59626"/>
                  </a:lnTo>
                  <a:lnTo>
                    <a:pt x="21717" y="59626"/>
                  </a:lnTo>
                  <a:lnTo>
                    <a:pt x="22136" y="59194"/>
                  </a:lnTo>
                  <a:lnTo>
                    <a:pt x="22136" y="58661"/>
                  </a:lnTo>
                  <a:lnTo>
                    <a:pt x="22136" y="52133"/>
                  </a:lnTo>
                  <a:close/>
                </a:path>
                <a:path w="142239" h="83185">
                  <a:moveTo>
                    <a:pt x="22148" y="63804"/>
                  </a:moveTo>
                  <a:lnTo>
                    <a:pt x="21717" y="63373"/>
                  </a:lnTo>
                  <a:lnTo>
                    <a:pt x="13411" y="63373"/>
                  </a:lnTo>
                  <a:lnTo>
                    <a:pt x="12979" y="63804"/>
                  </a:lnTo>
                  <a:lnTo>
                    <a:pt x="12979" y="70853"/>
                  </a:lnTo>
                  <a:lnTo>
                    <a:pt x="13411" y="71285"/>
                  </a:lnTo>
                  <a:lnTo>
                    <a:pt x="21717" y="71285"/>
                  </a:lnTo>
                  <a:lnTo>
                    <a:pt x="22148" y="70853"/>
                  </a:lnTo>
                  <a:lnTo>
                    <a:pt x="22148" y="70332"/>
                  </a:lnTo>
                  <a:lnTo>
                    <a:pt x="22148" y="63804"/>
                  </a:lnTo>
                  <a:close/>
                </a:path>
                <a:path w="142239" h="83185">
                  <a:moveTo>
                    <a:pt x="32905" y="16319"/>
                  </a:moveTo>
                  <a:lnTo>
                    <a:pt x="32486" y="15887"/>
                  </a:lnTo>
                  <a:lnTo>
                    <a:pt x="24168" y="15887"/>
                  </a:lnTo>
                  <a:lnTo>
                    <a:pt x="23749" y="16319"/>
                  </a:lnTo>
                  <a:lnTo>
                    <a:pt x="23749" y="23380"/>
                  </a:lnTo>
                  <a:lnTo>
                    <a:pt x="24168" y="23812"/>
                  </a:lnTo>
                  <a:lnTo>
                    <a:pt x="32486" y="23812"/>
                  </a:lnTo>
                  <a:lnTo>
                    <a:pt x="32905" y="23380"/>
                  </a:lnTo>
                  <a:lnTo>
                    <a:pt x="32905" y="22847"/>
                  </a:lnTo>
                  <a:lnTo>
                    <a:pt x="32905" y="16319"/>
                  </a:lnTo>
                  <a:close/>
                </a:path>
                <a:path w="142239" h="83185">
                  <a:moveTo>
                    <a:pt x="32905" y="5207"/>
                  </a:moveTo>
                  <a:lnTo>
                    <a:pt x="32486" y="4775"/>
                  </a:lnTo>
                  <a:lnTo>
                    <a:pt x="24168" y="4775"/>
                  </a:lnTo>
                  <a:lnTo>
                    <a:pt x="23749" y="5207"/>
                  </a:lnTo>
                  <a:lnTo>
                    <a:pt x="23749" y="12268"/>
                  </a:lnTo>
                  <a:lnTo>
                    <a:pt x="24168" y="12700"/>
                  </a:lnTo>
                  <a:lnTo>
                    <a:pt x="32486" y="12700"/>
                  </a:lnTo>
                  <a:lnTo>
                    <a:pt x="32905" y="12268"/>
                  </a:lnTo>
                  <a:lnTo>
                    <a:pt x="32905" y="11734"/>
                  </a:lnTo>
                  <a:lnTo>
                    <a:pt x="32905" y="5207"/>
                  </a:lnTo>
                  <a:close/>
                </a:path>
                <a:path w="142239" h="83185">
                  <a:moveTo>
                    <a:pt x="33464" y="28536"/>
                  </a:moveTo>
                  <a:lnTo>
                    <a:pt x="33032" y="28105"/>
                  </a:lnTo>
                  <a:lnTo>
                    <a:pt x="24714" y="28105"/>
                  </a:lnTo>
                  <a:lnTo>
                    <a:pt x="24282" y="28536"/>
                  </a:lnTo>
                  <a:lnTo>
                    <a:pt x="24282" y="35585"/>
                  </a:lnTo>
                  <a:lnTo>
                    <a:pt x="24714" y="36017"/>
                  </a:lnTo>
                  <a:lnTo>
                    <a:pt x="33032" y="36017"/>
                  </a:lnTo>
                  <a:lnTo>
                    <a:pt x="33464" y="35585"/>
                  </a:lnTo>
                  <a:lnTo>
                    <a:pt x="33464" y="35064"/>
                  </a:lnTo>
                  <a:lnTo>
                    <a:pt x="33464" y="28536"/>
                  </a:lnTo>
                  <a:close/>
                </a:path>
                <a:path w="142239" h="83185">
                  <a:moveTo>
                    <a:pt x="34010" y="74637"/>
                  </a:moveTo>
                  <a:lnTo>
                    <a:pt x="33591" y="74218"/>
                  </a:lnTo>
                  <a:lnTo>
                    <a:pt x="25273" y="74218"/>
                  </a:lnTo>
                  <a:lnTo>
                    <a:pt x="24841" y="74637"/>
                  </a:lnTo>
                  <a:lnTo>
                    <a:pt x="24841" y="81699"/>
                  </a:lnTo>
                  <a:lnTo>
                    <a:pt x="25273" y="82130"/>
                  </a:lnTo>
                  <a:lnTo>
                    <a:pt x="33591" y="82130"/>
                  </a:lnTo>
                  <a:lnTo>
                    <a:pt x="34010" y="81699"/>
                  </a:lnTo>
                  <a:lnTo>
                    <a:pt x="34010" y="81165"/>
                  </a:lnTo>
                  <a:lnTo>
                    <a:pt x="34010" y="74637"/>
                  </a:lnTo>
                  <a:close/>
                </a:path>
                <a:path w="142239" h="83185">
                  <a:moveTo>
                    <a:pt x="34010" y="51308"/>
                  </a:moveTo>
                  <a:lnTo>
                    <a:pt x="33591" y="50888"/>
                  </a:lnTo>
                  <a:lnTo>
                    <a:pt x="25273" y="50888"/>
                  </a:lnTo>
                  <a:lnTo>
                    <a:pt x="24841" y="51308"/>
                  </a:lnTo>
                  <a:lnTo>
                    <a:pt x="24841" y="58369"/>
                  </a:lnTo>
                  <a:lnTo>
                    <a:pt x="25273" y="58788"/>
                  </a:lnTo>
                  <a:lnTo>
                    <a:pt x="33591" y="58788"/>
                  </a:lnTo>
                  <a:lnTo>
                    <a:pt x="34010" y="58369"/>
                  </a:lnTo>
                  <a:lnTo>
                    <a:pt x="34010" y="57835"/>
                  </a:lnTo>
                  <a:lnTo>
                    <a:pt x="34010" y="51308"/>
                  </a:lnTo>
                  <a:close/>
                </a:path>
                <a:path w="142239" h="83185">
                  <a:moveTo>
                    <a:pt x="34036" y="62966"/>
                  </a:moveTo>
                  <a:lnTo>
                    <a:pt x="33604" y="62534"/>
                  </a:lnTo>
                  <a:lnTo>
                    <a:pt x="25285" y="62534"/>
                  </a:lnTo>
                  <a:lnTo>
                    <a:pt x="24866" y="62966"/>
                  </a:lnTo>
                  <a:lnTo>
                    <a:pt x="24866" y="70027"/>
                  </a:lnTo>
                  <a:lnTo>
                    <a:pt x="25285" y="70459"/>
                  </a:lnTo>
                  <a:lnTo>
                    <a:pt x="33604" y="70459"/>
                  </a:lnTo>
                  <a:lnTo>
                    <a:pt x="34036" y="70027"/>
                  </a:lnTo>
                  <a:lnTo>
                    <a:pt x="34036" y="69494"/>
                  </a:lnTo>
                  <a:lnTo>
                    <a:pt x="34036" y="62966"/>
                  </a:lnTo>
                  <a:close/>
                </a:path>
                <a:path w="142239" h="83185">
                  <a:moveTo>
                    <a:pt x="44361" y="16103"/>
                  </a:moveTo>
                  <a:lnTo>
                    <a:pt x="43942" y="15684"/>
                  </a:lnTo>
                  <a:lnTo>
                    <a:pt x="35636" y="15684"/>
                  </a:lnTo>
                  <a:lnTo>
                    <a:pt x="35191" y="16103"/>
                  </a:lnTo>
                  <a:lnTo>
                    <a:pt x="35191" y="23164"/>
                  </a:lnTo>
                  <a:lnTo>
                    <a:pt x="35636" y="23596"/>
                  </a:lnTo>
                  <a:lnTo>
                    <a:pt x="43942" y="23596"/>
                  </a:lnTo>
                  <a:lnTo>
                    <a:pt x="44361" y="23164"/>
                  </a:lnTo>
                  <a:lnTo>
                    <a:pt x="44361" y="22631"/>
                  </a:lnTo>
                  <a:lnTo>
                    <a:pt x="44361" y="16103"/>
                  </a:lnTo>
                  <a:close/>
                </a:path>
                <a:path w="142239" h="83185">
                  <a:moveTo>
                    <a:pt x="44361" y="5003"/>
                  </a:moveTo>
                  <a:lnTo>
                    <a:pt x="43942" y="4572"/>
                  </a:lnTo>
                  <a:lnTo>
                    <a:pt x="35636" y="4572"/>
                  </a:lnTo>
                  <a:lnTo>
                    <a:pt x="35191" y="5003"/>
                  </a:lnTo>
                  <a:lnTo>
                    <a:pt x="35191" y="12065"/>
                  </a:lnTo>
                  <a:lnTo>
                    <a:pt x="35636" y="12484"/>
                  </a:lnTo>
                  <a:lnTo>
                    <a:pt x="43942" y="12484"/>
                  </a:lnTo>
                  <a:lnTo>
                    <a:pt x="44361" y="12065"/>
                  </a:lnTo>
                  <a:lnTo>
                    <a:pt x="44361" y="11531"/>
                  </a:lnTo>
                  <a:lnTo>
                    <a:pt x="44361" y="5003"/>
                  </a:lnTo>
                  <a:close/>
                </a:path>
                <a:path w="142239" h="83185">
                  <a:moveTo>
                    <a:pt x="44919" y="28333"/>
                  </a:moveTo>
                  <a:lnTo>
                    <a:pt x="44488" y="27914"/>
                  </a:lnTo>
                  <a:lnTo>
                    <a:pt x="36182" y="27914"/>
                  </a:lnTo>
                  <a:lnTo>
                    <a:pt x="35737" y="28333"/>
                  </a:lnTo>
                  <a:lnTo>
                    <a:pt x="35737" y="35394"/>
                  </a:lnTo>
                  <a:lnTo>
                    <a:pt x="36182" y="35814"/>
                  </a:lnTo>
                  <a:lnTo>
                    <a:pt x="44488" y="35814"/>
                  </a:lnTo>
                  <a:lnTo>
                    <a:pt x="44919" y="35394"/>
                  </a:lnTo>
                  <a:lnTo>
                    <a:pt x="44919" y="34861"/>
                  </a:lnTo>
                  <a:lnTo>
                    <a:pt x="44919" y="28333"/>
                  </a:lnTo>
                  <a:close/>
                </a:path>
                <a:path w="142239" h="83185">
                  <a:moveTo>
                    <a:pt x="45466" y="74434"/>
                  </a:moveTo>
                  <a:lnTo>
                    <a:pt x="45046" y="74002"/>
                  </a:lnTo>
                  <a:lnTo>
                    <a:pt x="36741" y="74002"/>
                  </a:lnTo>
                  <a:lnTo>
                    <a:pt x="36296" y="74434"/>
                  </a:lnTo>
                  <a:lnTo>
                    <a:pt x="36296" y="81483"/>
                  </a:lnTo>
                  <a:lnTo>
                    <a:pt x="36741" y="81915"/>
                  </a:lnTo>
                  <a:lnTo>
                    <a:pt x="45046" y="81915"/>
                  </a:lnTo>
                  <a:lnTo>
                    <a:pt x="45466" y="81483"/>
                  </a:lnTo>
                  <a:lnTo>
                    <a:pt x="45466" y="80962"/>
                  </a:lnTo>
                  <a:lnTo>
                    <a:pt x="45466" y="74434"/>
                  </a:lnTo>
                  <a:close/>
                </a:path>
                <a:path w="142239" h="83185">
                  <a:moveTo>
                    <a:pt x="45466" y="62763"/>
                  </a:moveTo>
                  <a:lnTo>
                    <a:pt x="45046" y="62331"/>
                  </a:lnTo>
                  <a:lnTo>
                    <a:pt x="36741" y="62331"/>
                  </a:lnTo>
                  <a:lnTo>
                    <a:pt x="36296" y="62763"/>
                  </a:lnTo>
                  <a:lnTo>
                    <a:pt x="36296" y="69824"/>
                  </a:lnTo>
                  <a:lnTo>
                    <a:pt x="36741" y="70243"/>
                  </a:lnTo>
                  <a:lnTo>
                    <a:pt x="45046" y="70243"/>
                  </a:lnTo>
                  <a:lnTo>
                    <a:pt x="45466" y="69824"/>
                  </a:lnTo>
                  <a:lnTo>
                    <a:pt x="45466" y="69291"/>
                  </a:lnTo>
                  <a:lnTo>
                    <a:pt x="45466" y="62763"/>
                  </a:lnTo>
                  <a:close/>
                </a:path>
                <a:path w="142239" h="83185">
                  <a:moveTo>
                    <a:pt x="45466" y="51092"/>
                  </a:moveTo>
                  <a:lnTo>
                    <a:pt x="45046" y="50673"/>
                  </a:lnTo>
                  <a:lnTo>
                    <a:pt x="36741" y="50673"/>
                  </a:lnTo>
                  <a:lnTo>
                    <a:pt x="36296" y="51092"/>
                  </a:lnTo>
                  <a:lnTo>
                    <a:pt x="36296" y="58153"/>
                  </a:lnTo>
                  <a:lnTo>
                    <a:pt x="36741" y="58585"/>
                  </a:lnTo>
                  <a:lnTo>
                    <a:pt x="45046" y="58585"/>
                  </a:lnTo>
                  <a:lnTo>
                    <a:pt x="45466" y="58153"/>
                  </a:lnTo>
                  <a:lnTo>
                    <a:pt x="45466" y="57619"/>
                  </a:lnTo>
                  <a:lnTo>
                    <a:pt x="45466" y="51092"/>
                  </a:lnTo>
                  <a:close/>
                </a:path>
                <a:path w="142239" h="83185">
                  <a:moveTo>
                    <a:pt x="56438" y="15278"/>
                  </a:moveTo>
                  <a:lnTo>
                    <a:pt x="56019" y="14846"/>
                  </a:lnTo>
                  <a:lnTo>
                    <a:pt x="47713" y="14846"/>
                  </a:lnTo>
                  <a:lnTo>
                    <a:pt x="47282" y="15278"/>
                  </a:lnTo>
                  <a:lnTo>
                    <a:pt x="47282" y="22339"/>
                  </a:lnTo>
                  <a:lnTo>
                    <a:pt x="47713" y="22771"/>
                  </a:lnTo>
                  <a:lnTo>
                    <a:pt x="56019" y="22771"/>
                  </a:lnTo>
                  <a:lnTo>
                    <a:pt x="56438" y="22339"/>
                  </a:lnTo>
                  <a:lnTo>
                    <a:pt x="56438" y="21805"/>
                  </a:lnTo>
                  <a:lnTo>
                    <a:pt x="56438" y="15278"/>
                  </a:lnTo>
                  <a:close/>
                </a:path>
                <a:path w="142239" h="83185">
                  <a:moveTo>
                    <a:pt x="56438" y="4165"/>
                  </a:moveTo>
                  <a:lnTo>
                    <a:pt x="56019" y="3733"/>
                  </a:lnTo>
                  <a:lnTo>
                    <a:pt x="47713" y="3733"/>
                  </a:lnTo>
                  <a:lnTo>
                    <a:pt x="47282" y="4165"/>
                  </a:lnTo>
                  <a:lnTo>
                    <a:pt x="47282" y="11226"/>
                  </a:lnTo>
                  <a:lnTo>
                    <a:pt x="47713" y="11658"/>
                  </a:lnTo>
                  <a:lnTo>
                    <a:pt x="56019" y="11658"/>
                  </a:lnTo>
                  <a:lnTo>
                    <a:pt x="56438" y="11226"/>
                  </a:lnTo>
                  <a:lnTo>
                    <a:pt x="56438" y="10693"/>
                  </a:lnTo>
                  <a:lnTo>
                    <a:pt x="56438" y="4165"/>
                  </a:lnTo>
                  <a:close/>
                </a:path>
                <a:path w="142239" h="83185">
                  <a:moveTo>
                    <a:pt x="56997" y="27495"/>
                  </a:moveTo>
                  <a:lnTo>
                    <a:pt x="56578" y="27063"/>
                  </a:lnTo>
                  <a:lnTo>
                    <a:pt x="48272" y="27063"/>
                  </a:lnTo>
                  <a:lnTo>
                    <a:pt x="47840" y="27495"/>
                  </a:lnTo>
                  <a:lnTo>
                    <a:pt x="47840" y="34556"/>
                  </a:lnTo>
                  <a:lnTo>
                    <a:pt x="48272" y="34975"/>
                  </a:lnTo>
                  <a:lnTo>
                    <a:pt x="56578" y="34975"/>
                  </a:lnTo>
                  <a:lnTo>
                    <a:pt x="56997" y="34556"/>
                  </a:lnTo>
                  <a:lnTo>
                    <a:pt x="56997" y="34023"/>
                  </a:lnTo>
                  <a:lnTo>
                    <a:pt x="56997" y="27495"/>
                  </a:lnTo>
                  <a:close/>
                </a:path>
                <a:path w="142239" h="83185">
                  <a:moveTo>
                    <a:pt x="57543" y="73596"/>
                  </a:moveTo>
                  <a:lnTo>
                    <a:pt x="57111" y="73177"/>
                  </a:lnTo>
                  <a:lnTo>
                    <a:pt x="48831" y="73177"/>
                  </a:lnTo>
                  <a:lnTo>
                    <a:pt x="48399" y="73596"/>
                  </a:lnTo>
                  <a:lnTo>
                    <a:pt x="48399" y="80657"/>
                  </a:lnTo>
                  <a:lnTo>
                    <a:pt x="48831" y="81089"/>
                  </a:lnTo>
                  <a:lnTo>
                    <a:pt x="57111" y="81089"/>
                  </a:lnTo>
                  <a:lnTo>
                    <a:pt x="57543" y="80657"/>
                  </a:lnTo>
                  <a:lnTo>
                    <a:pt x="57543" y="80124"/>
                  </a:lnTo>
                  <a:lnTo>
                    <a:pt x="57543" y="73596"/>
                  </a:lnTo>
                  <a:close/>
                </a:path>
                <a:path w="142239" h="83185">
                  <a:moveTo>
                    <a:pt x="57543" y="50266"/>
                  </a:moveTo>
                  <a:lnTo>
                    <a:pt x="57111" y="49847"/>
                  </a:lnTo>
                  <a:lnTo>
                    <a:pt x="48831" y="49847"/>
                  </a:lnTo>
                  <a:lnTo>
                    <a:pt x="48399" y="50266"/>
                  </a:lnTo>
                  <a:lnTo>
                    <a:pt x="48399" y="57315"/>
                  </a:lnTo>
                  <a:lnTo>
                    <a:pt x="48831" y="57746"/>
                  </a:lnTo>
                  <a:lnTo>
                    <a:pt x="57111" y="57746"/>
                  </a:lnTo>
                  <a:lnTo>
                    <a:pt x="57543" y="57315"/>
                  </a:lnTo>
                  <a:lnTo>
                    <a:pt x="57543" y="56794"/>
                  </a:lnTo>
                  <a:lnTo>
                    <a:pt x="57543" y="50266"/>
                  </a:lnTo>
                  <a:close/>
                </a:path>
                <a:path w="142239" h="83185">
                  <a:moveTo>
                    <a:pt x="57556" y="61925"/>
                  </a:moveTo>
                  <a:lnTo>
                    <a:pt x="57137" y="61493"/>
                  </a:lnTo>
                  <a:lnTo>
                    <a:pt x="48831" y="61493"/>
                  </a:lnTo>
                  <a:lnTo>
                    <a:pt x="48399" y="61925"/>
                  </a:lnTo>
                  <a:lnTo>
                    <a:pt x="48399" y="68986"/>
                  </a:lnTo>
                  <a:lnTo>
                    <a:pt x="48831" y="69418"/>
                  </a:lnTo>
                  <a:lnTo>
                    <a:pt x="57137" y="69418"/>
                  </a:lnTo>
                  <a:lnTo>
                    <a:pt x="57556" y="68986"/>
                  </a:lnTo>
                  <a:lnTo>
                    <a:pt x="57556" y="68453"/>
                  </a:lnTo>
                  <a:lnTo>
                    <a:pt x="57556" y="61925"/>
                  </a:lnTo>
                  <a:close/>
                </a:path>
                <a:path w="142239" h="83185">
                  <a:moveTo>
                    <a:pt x="68529" y="15062"/>
                  </a:moveTo>
                  <a:lnTo>
                    <a:pt x="68084" y="14643"/>
                  </a:lnTo>
                  <a:lnTo>
                    <a:pt x="59791" y="14643"/>
                  </a:lnTo>
                  <a:lnTo>
                    <a:pt x="59359" y="15062"/>
                  </a:lnTo>
                  <a:lnTo>
                    <a:pt x="59359" y="22123"/>
                  </a:lnTo>
                  <a:lnTo>
                    <a:pt x="59791" y="22555"/>
                  </a:lnTo>
                  <a:lnTo>
                    <a:pt x="68084" y="22555"/>
                  </a:lnTo>
                  <a:lnTo>
                    <a:pt x="68529" y="22123"/>
                  </a:lnTo>
                  <a:lnTo>
                    <a:pt x="68529" y="21590"/>
                  </a:lnTo>
                  <a:lnTo>
                    <a:pt x="68529" y="15062"/>
                  </a:lnTo>
                  <a:close/>
                </a:path>
                <a:path w="142239" h="83185">
                  <a:moveTo>
                    <a:pt x="68529" y="3962"/>
                  </a:moveTo>
                  <a:lnTo>
                    <a:pt x="68084" y="3530"/>
                  </a:lnTo>
                  <a:lnTo>
                    <a:pt x="59791" y="3530"/>
                  </a:lnTo>
                  <a:lnTo>
                    <a:pt x="59359" y="3962"/>
                  </a:lnTo>
                  <a:lnTo>
                    <a:pt x="59359" y="11010"/>
                  </a:lnTo>
                  <a:lnTo>
                    <a:pt x="59791" y="11442"/>
                  </a:lnTo>
                  <a:lnTo>
                    <a:pt x="68084" y="11442"/>
                  </a:lnTo>
                  <a:lnTo>
                    <a:pt x="68529" y="11010"/>
                  </a:lnTo>
                  <a:lnTo>
                    <a:pt x="68529" y="10490"/>
                  </a:lnTo>
                  <a:lnTo>
                    <a:pt x="68529" y="3962"/>
                  </a:lnTo>
                  <a:close/>
                </a:path>
                <a:path w="142239" h="83185">
                  <a:moveTo>
                    <a:pt x="69075" y="27292"/>
                  </a:moveTo>
                  <a:lnTo>
                    <a:pt x="68643" y="26873"/>
                  </a:lnTo>
                  <a:lnTo>
                    <a:pt x="60337" y="26873"/>
                  </a:lnTo>
                  <a:lnTo>
                    <a:pt x="59918" y="27292"/>
                  </a:lnTo>
                  <a:lnTo>
                    <a:pt x="59918" y="34353"/>
                  </a:lnTo>
                  <a:lnTo>
                    <a:pt x="60337" y="34772"/>
                  </a:lnTo>
                  <a:lnTo>
                    <a:pt x="68643" y="34772"/>
                  </a:lnTo>
                  <a:lnTo>
                    <a:pt x="69075" y="34353"/>
                  </a:lnTo>
                  <a:lnTo>
                    <a:pt x="69075" y="33820"/>
                  </a:lnTo>
                  <a:lnTo>
                    <a:pt x="69075" y="27292"/>
                  </a:lnTo>
                  <a:close/>
                </a:path>
                <a:path w="142239" h="83185">
                  <a:moveTo>
                    <a:pt x="69634" y="73393"/>
                  </a:moveTo>
                  <a:lnTo>
                    <a:pt x="69202" y="72961"/>
                  </a:lnTo>
                  <a:lnTo>
                    <a:pt x="60896" y="72961"/>
                  </a:lnTo>
                  <a:lnTo>
                    <a:pt x="60464" y="73393"/>
                  </a:lnTo>
                  <a:lnTo>
                    <a:pt x="60464" y="80454"/>
                  </a:lnTo>
                  <a:lnTo>
                    <a:pt x="60896" y="80873"/>
                  </a:lnTo>
                  <a:lnTo>
                    <a:pt x="69202" y="80873"/>
                  </a:lnTo>
                  <a:lnTo>
                    <a:pt x="69634" y="80454"/>
                  </a:lnTo>
                  <a:lnTo>
                    <a:pt x="69634" y="79921"/>
                  </a:lnTo>
                  <a:lnTo>
                    <a:pt x="69634" y="73393"/>
                  </a:lnTo>
                  <a:close/>
                </a:path>
                <a:path w="142239" h="83185">
                  <a:moveTo>
                    <a:pt x="69634" y="61722"/>
                  </a:moveTo>
                  <a:lnTo>
                    <a:pt x="69215" y="61290"/>
                  </a:lnTo>
                  <a:lnTo>
                    <a:pt x="60909" y="61290"/>
                  </a:lnTo>
                  <a:lnTo>
                    <a:pt x="60477" y="61722"/>
                  </a:lnTo>
                  <a:lnTo>
                    <a:pt x="60477" y="68783"/>
                  </a:lnTo>
                  <a:lnTo>
                    <a:pt x="60909" y="69202"/>
                  </a:lnTo>
                  <a:lnTo>
                    <a:pt x="69215" y="69202"/>
                  </a:lnTo>
                  <a:lnTo>
                    <a:pt x="69634" y="68783"/>
                  </a:lnTo>
                  <a:lnTo>
                    <a:pt x="69634" y="68249"/>
                  </a:lnTo>
                  <a:lnTo>
                    <a:pt x="69634" y="61722"/>
                  </a:lnTo>
                  <a:close/>
                </a:path>
                <a:path w="142239" h="83185">
                  <a:moveTo>
                    <a:pt x="69634" y="50063"/>
                  </a:moveTo>
                  <a:lnTo>
                    <a:pt x="69202" y="49631"/>
                  </a:lnTo>
                  <a:lnTo>
                    <a:pt x="60896" y="49631"/>
                  </a:lnTo>
                  <a:lnTo>
                    <a:pt x="60464" y="50063"/>
                  </a:lnTo>
                  <a:lnTo>
                    <a:pt x="60464" y="57111"/>
                  </a:lnTo>
                  <a:lnTo>
                    <a:pt x="60896" y="57543"/>
                  </a:lnTo>
                  <a:lnTo>
                    <a:pt x="69202" y="57543"/>
                  </a:lnTo>
                  <a:lnTo>
                    <a:pt x="69634" y="57111"/>
                  </a:lnTo>
                  <a:lnTo>
                    <a:pt x="69634" y="56578"/>
                  </a:lnTo>
                  <a:lnTo>
                    <a:pt x="69634" y="50063"/>
                  </a:lnTo>
                  <a:close/>
                </a:path>
                <a:path w="142239" h="83185">
                  <a:moveTo>
                    <a:pt x="80403" y="14439"/>
                  </a:moveTo>
                  <a:lnTo>
                    <a:pt x="79971" y="14020"/>
                  </a:lnTo>
                  <a:lnTo>
                    <a:pt x="71666" y="14020"/>
                  </a:lnTo>
                  <a:lnTo>
                    <a:pt x="71221" y="14439"/>
                  </a:lnTo>
                  <a:lnTo>
                    <a:pt x="71221" y="21501"/>
                  </a:lnTo>
                  <a:lnTo>
                    <a:pt x="71666" y="21932"/>
                  </a:lnTo>
                  <a:lnTo>
                    <a:pt x="79971" y="21932"/>
                  </a:lnTo>
                  <a:lnTo>
                    <a:pt x="80403" y="21501"/>
                  </a:lnTo>
                  <a:lnTo>
                    <a:pt x="80403" y="20967"/>
                  </a:lnTo>
                  <a:lnTo>
                    <a:pt x="80403" y="14439"/>
                  </a:lnTo>
                  <a:close/>
                </a:path>
                <a:path w="142239" h="83185">
                  <a:moveTo>
                    <a:pt x="80403" y="3327"/>
                  </a:moveTo>
                  <a:lnTo>
                    <a:pt x="79971" y="2895"/>
                  </a:lnTo>
                  <a:lnTo>
                    <a:pt x="71666" y="2895"/>
                  </a:lnTo>
                  <a:lnTo>
                    <a:pt x="71221" y="3327"/>
                  </a:lnTo>
                  <a:lnTo>
                    <a:pt x="71221" y="10388"/>
                  </a:lnTo>
                  <a:lnTo>
                    <a:pt x="71666" y="10820"/>
                  </a:lnTo>
                  <a:lnTo>
                    <a:pt x="79971" y="10820"/>
                  </a:lnTo>
                  <a:lnTo>
                    <a:pt x="80403" y="10388"/>
                  </a:lnTo>
                  <a:lnTo>
                    <a:pt x="80403" y="9855"/>
                  </a:lnTo>
                  <a:lnTo>
                    <a:pt x="80403" y="3327"/>
                  </a:lnTo>
                  <a:close/>
                </a:path>
                <a:path w="142239" h="83185">
                  <a:moveTo>
                    <a:pt x="80949" y="26657"/>
                  </a:moveTo>
                  <a:lnTo>
                    <a:pt x="80518" y="26238"/>
                  </a:lnTo>
                  <a:lnTo>
                    <a:pt x="72212" y="26238"/>
                  </a:lnTo>
                  <a:lnTo>
                    <a:pt x="71780" y="26657"/>
                  </a:lnTo>
                  <a:lnTo>
                    <a:pt x="71780" y="33718"/>
                  </a:lnTo>
                  <a:lnTo>
                    <a:pt x="72212" y="34137"/>
                  </a:lnTo>
                  <a:lnTo>
                    <a:pt x="80518" y="34137"/>
                  </a:lnTo>
                  <a:lnTo>
                    <a:pt x="80949" y="33718"/>
                  </a:lnTo>
                  <a:lnTo>
                    <a:pt x="80949" y="33185"/>
                  </a:lnTo>
                  <a:lnTo>
                    <a:pt x="80949" y="26657"/>
                  </a:lnTo>
                  <a:close/>
                </a:path>
                <a:path w="142239" h="83185">
                  <a:moveTo>
                    <a:pt x="81508" y="72758"/>
                  </a:moveTo>
                  <a:lnTo>
                    <a:pt x="81076" y="72326"/>
                  </a:lnTo>
                  <a:lnTo>
                    <a:pt x="72758" y="72326"/>
                  </a:lnTo>
                  <a:lnTo>
                    <a:pt x="72339" y="72758"/>
                  </a:lnTo>
                  <a:lnTo>
                    <a:pt x="72339" y="79819"/>
                  </a:lnTo>
                  <a:lnTo>
                    <a:pt x="72758" y="80238"/>
                  </a:lnTo>
                  <a:lnTo>
                    <a:pt x="81076" y="80238"/>
                  </a:lnTo>
                  <a:lnTo>
                    <a:pt x="81508" y="79819"/>
                  </a:lnTo>
                  <a:lnTo>
                    <a:pt x="81508" y="79286"/>
                  </a:lnTo>
                  <a:lnTo>
                    <a:pt x="81508" y="72758"/>
                  </a:lnTo>
                  <a:close/>
                </a:path>
                <a:path w="142239" h="83185">
                  <a:moveTo>
                    <a:pt x="81508" y="61099"/>
                  </a:moveTo>
                  <a:lnTo>
                    <a:pt x="81076" y="60680"/>
                  </a:lnTo>
                  <a:lnTo>
                    <a:pt x="72758" y="60680"/>
                  </a:lnTo>
                  <a:lnTo>
                    <a:pt x="72339" y="61099"/>
                  </a:lnTo>
                  <a:lnTo>
                    <a:pt x="72339" y="68160"/>
                  </a:lnTo>
                  <a:lnTo>
                    <a:pt x="72758" y="68592"/>
                  </a:lnTo>
                  <a:lnTo>
                    <a:pt x="81076" y="68592"/>
                  </a:lnTo>
                  <a:lnTo>
                    <a:pt x="81508" y="68160"/>
                  </a:lnTo>
                  <a:lnTo>
                    <a:pt x="81508" y="67627"/>
                  </a:lnTo>
                  <a:lnTo>
                    <a:pt x="81508" y="61099"/>
                  </a:lnTo>
                  <a:close/>
                </a:path>
                <a:path w="142239" h="83185">
                  <a:moveTo>
                    <a:pt x="81508" y="49441"/>
                  </a:moveTo>
                  <a:lnTo>
                    <a:pt x="81076" y="49009"/>
                  </a:lnTo>
                  <a:lnTo>
                    <a:pt x="72758" y="49009"/>
                  </a:lnTo>
                  <a:lnTo>
                    <a:pt x="72339" y="49441"/>
                  </a:lnTo>
                  <a:lnTo>
                    <a:pt x="72339" y="56489"/>
                  </a:lnTo>
                  <a:lnTo>
                    <a:pt x="72758" y="56921"/>
                  </a:lnTo>
                  <a:lnTo>
                    <a:pt x="81076" y="56921"/>
                  </a:lnTo>
                  <a:lnTo>
                    <a:pt x="81508" y="56489"/>
                  </a:lnTo>
                  <a:lnTo>
                    <a:pt x="81508" y="55956"/>
                  </a:lnTo>
                  <a:lnTo>
                    <a:pt x="81508" y="49441"/>
                  </a:lnTo>
                  <a:close/>
                </a:path>
                <a:path w="142239" h="83185">
                  <a:moveTo>
                    <a:pt x="92278" y="13614"/>
                  </a:moveTo>
                  <a:lnTo>
                    <a:pt x="91833" y="13182"/>
                  </a:lnTo>
                  <a:lnTo>
                    <a:pt x="83527" y="13182"/>
                  </a:lnTo>
                  <a:lnTo>
                    <a:pt x="83108" y="13614"/>
                  </a:lnTo>
                  <a:lnTo>
                    <a:pt x="83108" y="20675"/>
                  </a:lnTo>
                  <a:lnTo>
                    <a:pt x="83527" y="21094"/>
                  </a:lnTo>
                  <a:lnTo>
                    <a:pt x="91833" y="21094"/>
                  </a:lnTo>
                  <a:lnTo>
                    <a:pt x="92278" y="20675"/>
                  </a:lnTo>
                  <a:lnTo>
                    <a:pt x="92278" y="20142"/>
                  </a:lnTo>
                  <a:lnTo>
                    <a:pt x="92278" y="13614"/>
                  </a:lnTo>
                  <a:close/>
                </a:path>
                <a:path w="142239" h="83185">
                  <a:moveTo>
                    <a:pt x="92278" y="2501"/>
                  </a:moveTo>
                  <a:lnTo>
                    <a:pt x="91833" y="2082"/>
                  </a:lnTo>
                  <a:lnTo>
                    <a:pt x="83527" y="2082"/>
                  </a:lnTo>
                  <a:lnTo>
                    <a:pt x="83108" y="2501"/>
                  </a:lnTo>
                  <a:lnTo>
                    <a:pt x="83108" y="9563"/>
                  </a:lnTo>
                  <a:lnTo>
                    <a:pt x="83527" y="9982"/>
                  </a:lnTo>
                  <a:lnTo>
                    <a:pt x="91833" y="9982"/>
                  </a:lnTo>
                  <a:lnTo>
                    <a:pt x="92278" y="9563"/>
                  </a:lnTo>
                  <a:lnTo>
                    <a:pt x="92278" y="9029"/>
                  </a:lnTo>
                  <a:lnTo>
                    <a:pt x="92278" y="2501"/>
                  </a:lnTo>
                  <a:close/>
                </a:path>
                <a:path w="142239" h="83185">
                  <a:moveTo>
                    <a:pt x="92837" y="25831"/>
                  </a:moveTo>
                  <a:lnTo>
                    <a:pt x="92392" y="25412"/>
                  </a:lnTo>
                  <a:lnTo>
                    <a:pt x="84086" y="25412"/>
                  </a:lnTo>
                  <a:lnTo>
                    <a:pt x="83667" y="25831"/>
                  </a:lnTo>
                  <a:lnTo>
                    <a:pt x="83667" y="32893"/>
                  </a:lnTo>
                  <a:lnTo>
                    <a:pt x="84086" y="33312"/>
                  </a:lnTo>
                  <a:lnTo>
                    <a:pt x="92392" y="33312"/>
                  </a:lnTo>
                  <a:lnTo>
                    <a:pt x="92837" y="32893"/>
                  </a:lnTo>
                  <a:lnTo>
                    <a:pt x="92837" y="32359"/>
                  </a:lnTo>
                  <a:lnTo>
                    <a:pt x="92837" y="25831"/>
                  </a:lnTo>
                  <a:close/>
                </a:path>
                <a:path w="142239" h="83185">
                  <a:moveTo>
                    <a:pt x="93370" y="71920"/>
                  </a:moveTo>
                  <a:lnTo>
                    <a:pt x="92925" y="71501"/>
                  </a:lnTo>
                  <a:lnTo>
                    <a:pt x="84645" y="71501"/>
                  </a:lnTo>
                  <a:lnTo>
                    <a:pt x="84226" y="71920"/>
                  </a:lnTo>
                  <a:lnTo>
                    <a:pt x="84226" y="78981"/>
                  </a:lnTo>
                  <a:lnTo>
                    <a:pt x="84645" y="79413"/>
                  </a:lnTo>
                  <a:lnTo>
                    <a:pt x="92925" y="79413"/>
                  </a:lnTo>
                  <a:lnTo>
                    <a:pt x="93370" y="78981"/>
                  </a:lnTo>
                  <a:lnTo>
                    <a:pt x="93370" y="78447"/>
                  </a:lnTo>
                  <a:lnTo>
                    <a:pt x="93370" y="71920"/>
                  </a:lnTo>
                  <a:close/>
                </a:path>
                <a:path w="142239" h="83185">
                  <a:moveTo>
                    <a:pt x="93370" y="48590"/>
                  </a:moveTo>
                  <a:lnTo>
                    <a:pt x="92925" y="48171"/>
                  </a:lnTo>
                  <a:lnTo>
                    <a:pt x="84645" y="48171"/>
                  </a:lnTo>
                  <a:lnTo>
                    <a:pt x="84226" y="48590"/>
                  </a:lnTo>
                  <a:lnTo>
                    <a:pt x="84226" y="55638"/>
                  </a:lnTo>
                  <a:lnTo>
                    <a:pt x="84645" y="56083"/>
                  </a:lnTo>
                  <a:lnTo>
                    <a:pt x="92925" y="56083"/>
                  </a:lnTo>
                  <a:lnTo>
                    <a:pt x="93370" y="55638"/>
                  </a:lnTo>
                  <a:lnTo>
                    <a:pt x="93370" y="55118"/>
                  </a:lnTo>
                  <a:lnTo>
                    <a:pt x="93370" y="48590"/>
                  </a:lnTo>
                  <a:close/>
                </a:path>
                <a:path w="142239" h="83185">
                  <a:moveTo>
                    <a:pt x="93395" y="60261"/>
                  </a:moveTo>
                  <a:lnTo>
                    <a:pt x="92951" y="59842"/>
                  </a:lnTo>
                  <a:lnTo>
                    <a:pt x="84645" y="59842"/>
                  </a:lnTo>
                  <a:lnTo>
                    <a:pt x="84226" y="60261"/>
                  </a:lnTo>
                  <a:lnTo>
                    <a:pt x="84226" y="67322"/>
                  </a:lnTo>
                  <a:lnTo>
                    <a:pt x="84645" y="67754"/>
                  </a:lnTo>
                  <a:lnTo>
                    <a:pt x="92951" y="67754"/>
                  </a:lnTo>
                  <a:lnTo>
                    <a:pt x="93395" y="67322"/>
                  </a:lnTo>
                  <a:lnTo>
                    <a:pt x="93395" y="66789"/>
                  </a:lnTo>
                  <a:lnTo>
                    <a:pt x="93395" y="60261"/>
                  </a:lnTo>
                  <a:close/>
                </a:path>
                <a:path w="142239" h="83185">
                  <a:moveTo>
                    <a:pt x="104546" y="13195"/>
                  </a:moveTo>
                  <a:lnTo>
                    <a:pt x="104114" y="12763"/>
                  </a:lnTo>
                  <a:lnTo>
                    <a:pt x="95821" y="12763"/>
                  </a:lnTo>
                  <a:lnTo>
                    <a:pt x="95402" y="13195"/>
                  </a:lnTo>
                  <a:lnTo>
                    <a:pt x="95402" y="20256"/>
                  </a:lnTo>
                  <a:lnTo>
                    <a:pt x="95821" y="20688"/>
                  </a:lnTo>
                  <a:lnTo>
                    <a:pt x="104114" y="20688"/>
                  </a:lnTo>
                  <a:lnTo>
                    <a:pt x="104546" y="20256"/>
                  </a:lnTo>
                  <a:lnTo>
                    <a:pt x="104546" y="19723"/>
                  </a:lnTo>
                  <a:lnTo>
                    <a:pt x="104546" y="13195"/>
                  </a:lnTo>
                  <a:close/>
                </a:path>
                <a:path w="142239" h="83185">
                  <a:moveTo>
                    <a:pt x="104546" y="2082"/>
                  </a:moveTo>
                  <a:lnTo>
                    <a:pt x="104114" y="1663"/>
                  </a:lnTo>
                  <a:lnTo>
                    <a:pt x="95821" y="1663"/>
                  </a:lnTo>
                  <a:lnTo>
                    <a:pt x="95402" y="2082"/>
                  </a:lnTo>
                  <a:lnTo>
                    <a:pt x="95402" y="9144"/>
                  </a:lnTo>
                  <a:lnTo>
                    <a:pt x="95821" y="9575"/>
                  </a:lnTo>
                  <a:lnTo>
                    <a:pt x="104114" y="9575"/>
                  </a:lnTo>
                  <a:lnTo>
                    <a:pt x="104546" y="9144"/>
                  </a:lnTo>
                  <a:lnTo>
                    <a:pt x="104546" y="8610"/>
                  </a:lnTo>
                  <a:lnTo>
                    <a:pt x="104546" y="2082"/>
                  </a:lnTo>
                  <a:close/>
                </a:path>
                <a:path w="142239" h="83185">
                  <a:moveTo>
                    <a:pt x="105105" y="25412"/>
                  </a:moveTo>
                  <a:lnTo>
                    <a:pt x="104673" y="24980"/>
                  </a:lnTo>
                  <a:lnTo>
                    <a:pt x="96380" y="24980"/>
                  </a:lnTo>
                  <a:lnTo>
                    <a:pt x="95948" y="25412"/>
                  </a:lnTo>
                  <a:lnTo>
                    <a:pt x="95948" y="32473"/>
                  </a:lnTo>
                  <a:lnTo>
                    <a:pt x="96380" y="32893"/>
                  </a:lnTo>
                  <a:lnTo>
                    <a:pt x="104673" y="32893"/>
                  </a:lnTo>
                  <a:lnTo>
                    <a:pt x="105105" y="32473"/>
                  </a:lnTo>
                  <a:lnTo>
                    <a:pt x="105105" y="31940"/>
                  </a:lnTo>
                  <a:lnTo>
                    <a:pt x="105105" y="25412"/>
                  </a:lnTo>
                  <a:close/>
                </a:path>
                <a:path w="142239" h="83185">
                  <a:moveTo>
                    <a:pt x="105664" y="71513"/>
                  </a:moveTo>
                  <a:lnTo>
                    <a:pt x="105232" y="71094"/>
                  </a:lnTo>
                  <a:lnTo>
                    <a:pt x="96926" y="71094"/>
                  </a:lnTo>
                  <a:lnTo>
                    <a:pt x="96494" y="71513"/>
                  </a:lnTo>
                  <a:lnTo>
                    <a:pt x="96494" y="78574"/>
                  </a:lnTo>
                  <a:lnTo>
                    <a:pt x="96926" y="79006"/>
                  </a:lnTo>
                  <a:lnTo>
                    <a:pt x="105232" y="79006"/>
                  </a:lnTo>
                  <a:lnTo>
                    <a:pt x="105664" y="78574"/>
                  </a:lnTo>
                  <a:lnTo>
                    <a:pt x="105664" y="78041"/>
                  </a:lnTo>
                  <a:lnTo>
                    <a:pt x="105664" y="71513"/>
                  </a:lnTo>
                  <a:close/>
                </a:path>
                <a:path w="142239" h="83185">
                  <a:moveTo>
                    <a:pt x="105664" y="59842"/>
                  </a:moveTo>
                  <a:lnTo>
                    <a:pt x="105244" y="59423"/>
                  </a:lnTo>
                  <a:lnTo>
                    <a:pt x="96939" y="59423"/>
                  </a:lnTo>
                  <a:lnTo>
                    <a:pt x="96520" y="59842"/>
                  </a:lnTo>
                  <a:lnTo>
                    <a:pt x="96520" y="66903"/>
                  </a:lnTo>
                  <a:lnTo>
                    <a:pt x="96939" y="67335"/>
                  </a:lnTo>
                  <a:lnTo>
                    <a:pt x="105244" y="67335"/>
                  </a:lnTo>
                  <a:lnTo>
                    <a:pt x="105664" y="66903"/>
                  </a:lnTo>
                  <a:lnTo>
                    <a:pt x="105664" y="66370"/>
                  </a:lnTo>
                  <a:lnTo>
                    <a:pt x="105664" y="59842"/>
                  </a:lnTo>
                  <a:close/>
                </a:path>
                <a:path w="142239" h="83185">
                  <a:moveTo>
                    <a:pt x="105664" y="48183"/>
                  </a:moveTo>
                  <a:lnTo>
                    <a:pt x="105232" y="47764"/>
                  </a:lnTo>
                  <a:lnTo>
                    <a:pt x="96926" y="47764"/>
                  </a:lnTo>
                  <a:lnTo>
                    <a:pt x="96494" y="48183"/>
                  </a:lnTo>
                  <a:lnTo>
                    <a:pt x="96494" y="55245"/>
                  </a:lnTo>
                  <a:lnTo>
                    <a:pt x="96926" y="55664"/>
                  </a:lnTo>
                  <a:lnTo>
                    <a:pt x="105232" y="55664"/>
                  </a:lnTo>
                  <a:lnTo>
                    <a:pt x="105664" y="55245"/>
                  </a:lnTo>
                  <a:lnTo>
                    <a:pt x="105664" y="54711"/>
                  </a:lnTo>
                  <a:lnTo>
                    <a:pt x="105664" y="48183"/>
                  </a:lnTo>
                  <a:close/>
                </a:path>
                <a:path w="142239" h="83185">
                  <a:moveTo>
                    <a:pt x="116636" y="12357"/>
                  </a:moveTo>
                  <a:lnTo>
                    <a:pt x="116192" y="11925"/>
                  </a:lnTo>
                  <a:lnTo>
                    <a:pt x="107899" y="11925"/>
                  </a:lnTo>
                  <a:lnTo>
                    <a:pt x="107467" y="12357"/>
                  </a:lnTo>
                  <a:lnTo>
                    <a:pt x="107467" y="19418"/>
                  </a:lnTo>
                  <a:lnTo>
                    <a:pt x="107899" y="19850"/>
                  </a:lnTo>
                  <a:lnTo>
                    <a:pt x="116192" y="19850"/>
                  </a:lnTo>
                  <a:lnTo>
                    <a:pt x="116636" y="19418"/>
                  </a:lnTo>
                  <a:lnTo>
                    <a:pt x="116636" y="18884"/>
                  </a:lnTo>
                  <a:lnTo>
                    <a:pt x="116636" y="12357"/>
                  </a:lnTo>
                  <a:close/>
                </a:path>
                <a:path w="142239" h="83185">
                  <a:moveTo>
                    <a:pt x="116636" y="1244"/>
                  </a:moveTo>
                  <a:lnTo>
                    <a:pt x="116192" y="825"/>
                  </a:lnTo>
                  <a:lnTo>
                    <a:pt x="107899" y="825"/>
                  </a:lnTo>
                  <a:lnTo>
                    <a:pt x="107467" y="1244"/>
                  </a:lnTo>
                  <a:lnTo>
                    <a:pt x="107467" y="8305"/>
                  </a:lnTo>
                  <a:lnTo>
                    <a:pt x="107899" y="8737"/>
                  </a:lnTo>
                  <a:lnTo>
                    <a:pt x="116192" y="8737"/>
                  </a:lnTo>
                  <a:lnTo>
                    <a:pt x="116636" y="8305"/>
                  </a:lnTo>
                  <a:lnTo>
                    <a:pt x="116636" y="7772"/>
                  </a:lnTo>
                  <a:lnTo>
                    <a:pt x="116636" y="1244"/>
                  </a:lnTo>
                  <a:close/>
                </a:path>
                <a:path w="142239" h="83185">
                  <a:moveTo>
                    <a:pt x="117195" y="24574"/>
                  </a:moveTo>
                  <a:lnTo>
                    <a:pt x="116751" y="24155"/>
                  </a:lnTo>
                  <a:lnTo>
                    <a:pt x="108458" y="24155"/>
                  </a:lnTo>
                  <a:lnTo>
                    <a:pt x="108026" y="24574"/>
                  </a:lnTo>
                  <a:lnTo>
                    <a:pt x="108026" y="31635"/>
                  </a:lnTo>
                  <a:lnTo>
                    <a:pt x="108458" y="32054"/>
                  </a:lnTo>
                  <a:lnTo>
                    <a:pt x="116751" y="32054"/>
                  </a:lnTo>
                  <a:lnTo>
                    <a:pt x="117195" y="31635"/>
                  </a:lnTo>
                  <a:lnTo>
                    <a:pt x="117195" y="31102"/>
                  </a:lnTo>
                  <a:lnTo>
                    <a:pt x="117195" y="24574"/>
                  </a:lnTo>
                  <a:close/>
                </a:path>
                <a:path w="142239" h="83185">
                  <a:moveTo>
                    <a:pt x="117741" y="70675"/>
                  </a:moveTo>
                  <a:lnTo>
                    <a:pt x="117309" y="70243"/>
                  </a:lnTo>
                  <a:lnTo>
                    <a:pt x="109016" y="70243"/>
                  </a:lnTo>
                  <a:lnTo>
                    <a:pt x="108585" y="70675"/>
                  </a:lnTo>
                  <a:lnTo>
                    <a:pt x="108585" y="77736"/>
                  </a:lnTo>
                  <a:lnTo>
                    <a:pt x="109016" y="78168"/>
                  </a:lnTo>
                  <a:lnTo>
                    <a:pt x="117309" y="78168"/>
                  </a:lnTo>
                  <a:lnTo>
                    <a:pt x="117741" y="77736"/>
                  </a:lnTo>
                  <a:lnTo>
                    <a:pt x="117741" y="77203"/>
                  </a:lnTo>
                  <a:lnTo>
                    <a:pt x="117741" y="70675"/>
                  </a:lnTo>
                  <a:close/>
                </a:path>
                <a:path w="142239" h="83185">
                  <a:moveTo>
                    <a:pt x="117741" y="59016"/>
                  </a:moveTo>
                  <a:lnTo>
                    <a:pt x="117309" y="58597"/>
                  </a:lnTo>
                  <a:lnTo>
                    <a:pt x="109016" y="58597"/>
                  </a:lnTo>
                  <a:lnTo>
                    <a:pt x="108585" y="59016"/>
                  </a:lnTo>
                  <a:lnTo>
                    <a:pt x="108585" y="66065"/>
                  </a:lnTo>
                  <a:lnTo>
                    <a:pt x="109016" y="66509"/>
                  </a:lnTo>
                  <a:lnTo>
                    <a:pt x="117309" y="66509"/>
                  </a:lnTo>
                  <a:lnTo>
                    <a:pt x="117741" y="66065"/>
                  </a:lnTo>
                  <a:lnTo>
                    <a:pt x="117741" y="65544"/>
                  </a:lnTo>
                  <a:lnTo>
                    <a:pt x="117741" y="59016"/>
                  </a:lnTo>
                  <a:close/>
                </a:path>
                <a:path w="142239" h="83185">
                  <a:moveTo>
                    <a:pt x="117741" y="47358"/>
                  </a:moveTo>
                  <a:lnTo>
                    <a:pt x="117309" y="46926"/>
                  </a:lnTo>
                  <a:lnTo>
                    <a:pt x="109016" y="46926"/>
                  </a:lnTo>
                  <a:lnTo>
                    <a:pt x="108585" y="47358"/>
                  </a:lnTo>
                  <a:lnTo>
                    <a:pt x="108585" y="54419"/>
                  </a:lnTo>
                  <a:lnTo>
                    <a:pt x="109016" y="54838"/>
                  </a:lnTo>
                  <a:lnTo>
                    <a:pt x="117309" y="54838"/>
                  </a:lnTo>
                  <a:lnTo>
                    <a:pt x="117741" y="54419"/>
                  </a:lnTo>
                  <a:lnTo>
                    <a:pt x="117741" y="53873"/>
                  </a:lnTo>
                  <a:lnTo>
                    <a:pt x="117741" y="47358"/>
                  </a:lnTo>
                  <a:close/>
                </a:path>
                <a:path w="142239" h="83185">
                  <a:moveTo>
                    <a:pt x="128511" y="11734"/>
                  </a:moveTo>
                  <a:lnTo>
                    <a:pt x="128079" y="11303"/>
                  </a:lnTo>
                  <a:lnTo>
                    <a:pt x="119786" y="11303"/>
                  </a:lnTo>
                  <a:lnTo>
                    <a:pt x="119341" y="11734"/>
                  </a:lnTo>
                  <a:lnTo>
                    <a:pt x="119341" y="18796"/>
                  </a:lnTo>
                  <a:lnTo>
                    <a:pt x="119786" y="19227"/>
                  </a:lnTo>
                  <a:lnTo>
                    <a:pt x="128079" y="19227"/>
                  </a:lnTo>
                  <a:lnTo>
                    <a:pt x="128511" y="18796"/>
                  </a:lnTo>
                  <a:lnTo>
                    <a:pt x="128511" y="18262"/>
                  </a:lnTo>
                  <a:lnTo>
                    <a:pt x="128511" y="11734"/>
                  </a:lnTo>
                  <a:close/>
                </a:path>
                <a:path w="142239" h="83185">
                  <a:moveTo>
                    <a:pt x="128511" y="622"/>
                  </a:moveTo>
                  <a:lnTo>
                    <a:pt x="128079" y="203"/>
                  </a:lnTo>
                  <a:lnTo>
                    <a:pt x="119786" y="203"/>
                  </a:lnTo>
                  <a:lnTo>
                    <a:pt x="119341" y="622"/>
                  </a:lnTo>
                  <a:lnTo>
                    <a:pt x="119341" y="7683"/>
                  </a:lnTo>
                  <a:lnTo>
                    <a:pt x="119786" y="8115"/>
                  </a:lnTo>
                  <a:lnTo>
                    <a:pt x="128079" y="8115"/>
                  </a:lnTo>
                  <a:lnTo>
                    <a:pt x="128511" y="7683"/>
                  </a:lnTo>
                  <a:lnTo>
                    <a:pt x="128511" y="7150"/>
                  </a:lnTo>
                  <a:lnTo>
                    <a:pt x="128511" y="622"/>
                  </a:lnTo>
                  <a:close/>
                </a:path>
                <a:path w="142239" h="83185">
                  <a:moveTo>
                    <a:pt x="129070" y="23964"/>
                  </a:moveTo>
                  <a:lnTo>
                    <a:pt x="128638" y="23533"/>
                  </a:lnTo>
                  <a:lnTo>
                    <a:pt x="120345" y="23533"/>
                  </a:lnTo>
                  <a:lnTo>
                    <a:pt x="119900" y="23964"/>
                  </a:lnTo>
                  <a:lnTo>
                    <a:pt x="119900" y="31013"/>
                  </a:lnTo>
                  <a:lnTo>
                    <a:pt x="120345" y="31445"/>
                  </a:lnTo>
                  <a:lnTo>
                    <a:pt x="128638" y="31445"/>
                  </a:lnTo>
                  <a:lnTo>
                    <a:pt x="129070" y="31013"/>
                  </a:lnTo>
                  <a:lnTo>
                    <a:pt x="129070" y="30492"/>
                  </a:lnTo>
                  <a:lnTo>
                    <a:pt x="129070" y="23964"/>
                  </a:lnTo>
                  <a:close/>
                </a:path>
                <a:path w="142239" h="83185">
                  <a:moveTo>
                    <a:pt x="129603" y="70053"/>
                  </a:moveTo>
                  <a:lnTo>
                    <a:pt x="129184" y="69634"/>
                  </a:lnTo>
                  <a:lnTo>
                    <a:pt x="120891" y="69634"/>
                  </a:lnTo>
                  <a:lnTo>
                    <a:pt x="120446" y="70053"/>
                  </a:lnTo>
                  <a:lnTo>
                    <a:pt x="120446" y="77114"/>
                  </a:lnTo>
                  <a:lnTo>
                    <a:pt x="120891" y="77546"/>
                  </a:lnTo>
                  <a:lnTo>
                    <a:pt x="129184" y="77546"/>
                  </a:lnTo>
                  <a:lnTo>
                    <a:pt x="129603" y="77114"/>
                  </a:lnTo>
                  <a:lnTo>
                    <a:pt x="129603" y="76581"/>
                  </a:lnTo>
                  <a:lnTo>
                    <a:pt x="129603" y="70053"/>
                  </a:lnTo>
                  <a:close/>
                </a:path>
                <a:path w="142239" h="83185">
                  <a:moveTo>
                    <a:pt x="129603" y="46736"/>
                  </a:moveTo>
                  <a:lnTo>
                    <a:pt x="129184" y="46304"/>
                  </a:lnTo>
                  <a:lnTo>
                    <a:pt x="120891" y="46304"/>
                  </a:lnTo>
                  <a:lnTo>
                    <a:pt x="120446" y="46736"/>
                  </a:lnTo>
                  <a:lnTo>
                    <a:pt x="120446" y="53784"/>
                  </a:lnTo>
                  <a:lnTo>
                    <a:pt x="120891" y="54216"/>
                  </a:lnTo>
                  <a:lnTo>
                    <a:pt x="129184" y="54216"/>
                  </a:lnTo>
                  <a:lnTo>
                    <a:pt x="129603" y="53784"/>
                  </a:lnTo>
                  <a:lnTo>
                    <a:pt x="129603" y="53251"/>
                  </a:lnTo>
                  <a:lnTo>
                    <a:pt x="129603" y="46736"/>
                  </a:lnTo>
                  <a:close/>
                </a:path>
                <a:path w="142239" h="83185">
                  <a:moveTo>
                    <a:pt x="129628" y="58394"/>
                  </a:moveTo>
                  <a:lnTo>
                    <a:pt x="129197" y="57962"/>
                  </a:lnTo>
                  <a:lnTo>
                    <a:pt x="120891" y="57962"/>
                  </a:lnTo>
                  <a:lnTo>
                    <a:pt x="120446" y="58394"/>
                  </a:lnTo>
                  <a:lnTo>
                    <a:pt x="120446" y="65443"/>
                  </a:lnTo>
                  <a:lnTo>
                    <a:pt x="120891" y="65874"/>
                  </a:lnTo>
                  <a:lnTo>
                    <a:pt x="129197" y="65874"/>
                  </a:lnTo>
                  <a:lnTo>
                    <a:pt x="129628" y="65443"/>
                  </a:lnTo>
                  <a:lnTo>
                    <a:pt x="129628" y="64909"/>
                  </a:lnTo>
                  <a:lnTo>
                    <a:pt x="129628" y="58394"/>
                  </a:lnTo>
                  <a:close/>
                </a:path>
                <a:path w="142239" h="83185">
                  <a:moveTo>
                    <a:pt x="140576" y="11531"/>
                  </a:moveTo>
                  <a:lnTo>
                    <a:pt x="140157" y="11099"/>
                  </a:lnTo>
                  <a:lnTo>
                    <a:pt x="131864" y="11099"/>
                  </a:lnTo>
                  <a:lnTo>
                    <a:pt x="131432" y="11531"/>
                  </a:lnTo>
                  <a:lnTo>
                    <a:pt x="131432" y="18592"/>
                  </a:lnTo>
                  <a:lnTo>
                    <a:pt x="131864" y="19011"/>
                  </a:lnTo>
                  <a:lnTo>
                    <a:pt x="140157" y="19011"/>
                  </a:lnTo>
                  <a:lnTo>
                    <a:pt x="140576" y="18592"/>
                  </a:lnTo>
                  <a:lnTo>
                    <a:pt x="140576" y="18059"/>
                  </a:lnTo>
                  <a:lnTo>
                    <a:pt x="140576" y="11531"/>
                  </a:lnTo>
                  <a:close/>
                </a:path>
                <a:path w="142239" h="83185">
                  <a:moveTo>
                    <a:pt x="140576" y="419"/>
                  </a:moveTo>
                  <a:lnTo>
                    <a:pt x="140157" y="0"/>
                  </a:lnTo>
                  <a:lnTo>
                    <a:pt x="131864" y="0"/>
                  </a:lnTo>
                  <a:lnTo>
                    <a:pt x="131432" y="419"/>
                  </a:lnTo>
                  <a:lnTo>
                    <a:pt x="131432" y="7480"/>
                  </a:lnTo>
                  <a:lnTo>
                    <a:pt x="131864" y="7899"/>
                  </a:lnTo>
                  <a:lnTo>
                    <a:pt x="140157" y="7899"/>
                  </a:lnTo>
                  <a:lnTo>
                    <a:pt x="140576" y="7480"/>
                  </a:lnTo>
                  <a:lnTo>
                    <a:pt x="140576" y="6946"/>
                  </a:lnTo>
                  <a:lnTo>
                    <a:pt x="140576" y="419"/>
                  </a:lnTo>
                  <a:close/>
                </a:path>
                <a:path w="142239" h="83185">
                  <a:moveTo>
                    <a:pt x="141135" y="23749"/>
                  </a:moveTo>
                  <a:lnTo>
                    <a:pt x="140703" y="23329"/>
                  </a:lnTo>
                  <a:lnTo>
                    <a:pt x="132410" y="23329"/>
                  </a:lnTo>
                  <a:lnTo>
                    <a:pt x="131978" y="23749"/>
                  </a:lnTo>
                  <a:lnTo>
                    <a:pt x="131978" y="30810"/>
                  </a:lnTo>
                  <a:lnTo>
                    <a:pt x="132410" y="31229"/>
                  </a:lnTo>
                  <a:lnTo>
                    <a:pt x="140703" y="31229"/>
                  </a:lnTo>
                  <a:lnTo>
                    <a:pt x="141135" y="30810"/>
                  </a:lnTo>
                  <a:lnTo>
                    <a:pt x="141135" y="30276"/>
                  </a:lnTo>
                  <a:lnTo>
                    <a:pt x="141135" y="23749"/>
                  </a:lnTo>
                  <a:close/>
                </a:path>
                <a:path w="142239" h="83185">
                  <a:moveTo>
                    <a:pt x="141693" y="69837"/>
                  </a:moveTo>
                  <a:lnTo>
                    <a:pt x="141262" y="69418"/>
                  </a:lnTo>
                  <a:lnTo>
                    <a:pt x="132956" y="69418"/>
                  </a:lnTo>
                  <a:lnTo>
                    <a:pt x="132524" y="69837"/>
                  </a:lnTo>
                  <a:lnTo>
                    <a:pt x="132524" y="76898"/>
                  </a:lnTo>
                  <a:lnTo>
                    <a:pt x="132956" y="77330"/>
                  </a:lnTo>
                  <a:lnTo>
                    <a:pt x="141262" y="77330"/>
                  </a:lnTo>
                  <a:lnTo>
                    <a:pt x="141693" y="76898"/>
                  </a:lnTo>
                  <a:lnTo>
                    <a:pt x="141693" y="76365"/>
                  </a:lnTo>
                  <a:lnTo>
                    <a:pt x="141693" y="69837"/>
                  </a:lnTo>
                  <a:close/>
                </a:path>
                <a:path w="142239" h="83185">
                  <a:moveTo>
                    <a:pt x="141693" y="58191"/>
                  </a:moveTo>
                  <a:lnTo>
                    <a:pt x="141274" y="57759"/>
                  </a:lnTo>
                  <a:lnTo>
                    <a:pt x="132981" y="57759"/>
                  </a:lnTo>
                  <a:lnTo>
                    <a:pt x="132549" y="58191"/>
                  </a:lnTo>
                  <a:lnTo>
                    <a:pt x="132549" y="65239"/>
                  </a:lnTo>
                  <a:lnTo>
                    <a:pt x="132981" y="65671"/>
                  </a:lnTo>
                  <a:lnTo>
                    <a:pt x="141274" y="65671"/>
                  </a:lnTo>
                  <a:lnTo>
                    <a:pt x="141693" y="65239"/>
                  </a:lnTo>
                  <a:lnTo>
                    <a:pt x="141693" y="64706"/>
                  </a:lnTo>
                  <a:lnTo>
                    <a:pt x="141693" y="58191"/>
                  </a:lnTo>
                  <a:close/>
                </a:path>
                <a:path w="142239" h="83185">
                  <a:moveTo>
                    <a:pt x="141693" y="46507"/>
                  </a:moveTo>
                  <a:lnTo>
                    <a:pt x="141262" y="46088"/>
                  </a:lnTo>
                  <a:lnTo>
                    <a:pt x="132956" y="46088"/>
                  </a:lnTo>
                  <a:lnTo>
                    <a:pt x="132524" y="46507"/>
                  </a:lnTo>
                  <a:lnTo>
                    <a:pt x="132524" y="53581"/>
                  </a:lnTo>
                  <a:lnTo>
                    <a:pt x="132956" y="54000"/>
                  </a:lnTo>
                  <a:lnTo>
                    <a:pt x="141262" y="54000"/>
                  </a:lnTo>
                  <a:lnTo>
                    <a:pt x="141693" y="53581"/>
                  </a:lnTo>
                  <a:lnTo>
                    <a:pt x="141693" y="53035"/>
                  </a:lnTo>
                  <a:lnTo>
                    <a:pt x="141693" y="465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5593600" y="4688623"/>
              <a:ext cx="237490" cy="107314"/>
            </a:xfrm>
            <a:custGeom>
              <a:avLst/>
              <a:gdLst/>
              <a:ahLst/>
              <a:cxnLst/>
              <a:rect l="l" t="t" r="r" b="b"/>
              <a:pathLst>
                <a:path w="237489" h="107314">
                  <a:moveTo>
                    <a:pt x="9169" y="73596"/>
                  </a:moveTo>
                  <a:lnTo>
                    <a:pt x="8724" y="73164"/>
                  </a:lnTo>
                  <a:lnTo>
                    <a:pt x="431" y="73164"/>
                  </a:lnTo>
                  <a:lnTo>
                    <a:pt x="0" y="73596"/>
                  </a:lnTo>
                  <a:lnTo>
                    <a:pt x="0" y="80645"/>
                  </a:lnTo>
                  <a:lnTo>
                    <a:pt x="431" y="81089"/>
                  </a:lnTo>
                  <a:lnTo>
                    <a:pt x="8724" y="81089"/>
                  </a:lnTo>
                  <a:lnTo>
                    <a:pt x="9169" y="80645"/>
                  </a:lnTo>
                  <a:lnTo>
                    <a:pt x="9169" y="80124"/>
                  </a:lnTo>
                  <a:lnTo>
                    <a:pt x="9169" y="73596"/>
                  </a:lnTo>
                  <a:close/>
                </a:path>
                <a:path w="237489" h="107314">
                  <a:moveTo>
                    <a:pt x="21031" y="73380"/>
                  </a:moveTo>
                  <a:lnTo>
                    <a:pt x="20599" y="72961"/>
                  </a:lnTo>
                  <a:lnTo>
                    <a:pt x="12306" y="72961"/>
                  </a:lnTo>
                  <a:lnTo>
                    <a:pt x="11874" y="73380"/>
                  </a:lnTo>
                  <a:lnTo>
                    <a:pt x="11874" y="80441"/>
                  </a:lnTo>
                  <a:lnTo>
                    <a:pt x="12306" y="80873"/>
                  </a:lnTo>
                  <a:lnTo>
                    <a:pt x="20599" y="80873"/>
                  </a:lnTo>
                  <a:lnTo>
                    <a:pt x="21031" y="80441"/>
                  </a:lnTo>
                  <a:lnTo>
                    <a:pt x="21031" y="79908"/>
                  </a:lnTo>
                  <a:lnTo>
                    <a:pt x="21031" y="73380"/>
                  </a:lnTo>
                  <a:close/>
                </a:path>
                <a:path w="237489" h="107314">
                  <a:moveTo>
                    <a:pt x="32918" y="72555"/>
                  </a:moveTo>
                  <a:lnTo>
                    <a:pt x="32486" y="72123"/>
                  </a:lnTo>
                  <a:lnTo>
                    <a:pt x="24168" y="72123"/>
                  </a:lnTo>
                  <a:lnTo>
                    <a:pt x="23749" y="72555"/>
                  </a:lnTo>
                  <a:lnTo>
                    <a:pt x="23749" y="79616"/>
                  </a:lnTo>
                  <a:lnTo>
                    <a:pt x="24168" y="80048"/>
                  </a:lnTo>
                  <a:lnTo>
                    <a:pt x="32486" y="80048"/>
                  </a:lnTo>
                  <a:lnTo>
                    <a:pt x="32918" y="79616"/>
                  </a:lnTo>
                  <a:lnTo>
                    <a:pt x="32918" y="79082"/>
                  </a:lnTo>
                  <a:lnTo>
                    <a:pt x="32918" y="72555"/>
                  </a:lnTo>
                  <a:close/>
                </a:path>
                <a:path w="237489" h="107314">
                  <a:moveTo>
                    <a:pt x="44361" y="72339"/>
                  </a:moveTo>
                  <a:lnTo>
                    <a:pt x="43929" y="71920"/>
                  </a:lnTo>
                  <a:lnTo>
                    <a:pt x="35636" y="71920"/>
                  </a:lnTo>
                  <a:lnTo>
                    <a:pt x="35204" y="72339"/>
                  </a:lnTo>
                  <a:lnTo>
                    <a:pt x="35204" y="79400"/>
                  </a:lnTo>
                  <a:lnTo>
                    <a:pt x="35636" y="79832"/>
                  </a:lnTo>
                  <a:lnTo>
                    <a:pt x="43929" y="79832"/>
                  </a:lnTo>
                  <a:lnTo>
                    <a:pt x="44361" y="79400"/>
                  </a:lnTo>
                  <a:lnTo>
                    <a:pt x="44361" y="78867"/>
                  </a:lnTo>
                  <a:lnTo>
                    <a:pt x="44361" y="72339"/>
                  </a:lnTo>
                  <a:close/>
                </a:path>
                <a:path w="237489" h="107314">
                  <a:moveTo>
                    <a:pt x="56438" y="71513"/>
                  </a:moveTo>
                  <a:lnTo>
                    <a:pt x="56019" y="71081"/>
                  </a:lnTo>
                  <a:lnTo>
                    <a:pt x="47713" y="71081"/>
                  </a:lnTo>
                  <a:lnTo>
                    <a:pt x="47282" y="71513"/>
                  </a:lnTo>
                  <a:lnTo>
                    <a:pt x="47282" y="78574"/>
                  </a:lnTo>
                  <a:lnTo>
                    <a:pt x="47713" y="79006"/>
                  </a:lnTo>
                  <a:lnTo>
                    <a:pt x="56019" y="79006"/>
                  </a:lnTo>
                  <a:lnTo>
                    <a:pt x="56438" y="78574"/>
                  </a:lnTo>
                  <a:lnTo>
                    <a:pt x="56438" y="78041"/>
                  </a:lnTo>
                  <a:lnTo>
                    <a:pt x="56438" y="71513"/>
                  </a:lnTo>
                  <a:close/>
                </a:path>
                <a:path w="237489" h="107314">
                  <a:moveTo>
                    <a:pt x="68516" y="71310"/>
                  </a:moveTo>
                  <a:lnTo>
                    <a:pt x="68097" y="70878"/>
                  </a:lnTo>
                  <a:lnTo>
                    <a:pt x="59791" y="70878"/>
                  </a:lnTo>
                  <a:lnTo>
                    <a:pt x="59359" y="71310"/>
                  </a:lnTo>
                  <a:lnTo>
                    <a:pt x="59359" y="78359"/>
                  </a:lnTo>
                  <a:lnTo>
                    <a:pt x="59791" y="78790"/>
                  </a:lnTo>
                  <a:lnTo>
                    <a:pt x="68097" y="78790"/>
                  </a:lnTo>
                  <a:lnTo>
                    <a:pt x="68516" y="78359"/>
                  </a:lnTo>
                  <a:lnTo>
                    <a:pt x="68516" y="77825"/>
                  </a:lnTo>
                  <a:lnTo>
                    <a:pt x="68516" y="71310"/>
                  </a:lnTo>
                  <a:close/>
                </a:path>
                <a:path w="237489" h="107314">
                  <a:moveTo>
                    <a:pt x="80391" y="70688"/>
                  </a:moveTo>
                  <a:lnTo>
                    <a:pt x="79959" y="70256"/>
                  </a:lnTo>
                  <a:lnTo>
                    <a:pt x="71666" y="70256"/>
                  </a:lnTo>
                  <a:lnTo>
                    <a:pt x="71234" y="70688"/>
                  </a:lnTo>
                  <a:lnTo>
                    <a:pt x="71234" y="77736"/>
                  </a:lnTo>
                  <a:lnTo>
                    <a:pt x="71666" y="78168"/>
                  </a:lnTo>
                  <a:lnTo>
                    <a:pt x="79959" y="78168"/>
                  </a:lnTo>
                  <a:lnTo>
                    <a:pt x="80391" y="77736"/>
                  </a:lnTo>
                  <a:lnTo>
                    <a:pt x="80391" y="77203"/>
                  </a:lnTo>
                  <a:lnTo>
                    <a:pt x="80391" y="70688"/>
                  </a:lnTo>
                  <a:close/>
                </a:path>
                <a:path w="237489" h="107314">
                  <a:moveTo>
                    <a:pt x="92278" y="69862"/>
                  </a:moveTo>
                  <a:lnTo>
                    <a:pt x="91833" y="69430"/>
                  </a:lnTo>
                  <a:lnTo>
                    <a:pt x="83527" y="69430"/>
                  </a:lnTo>
                  <a:lnTo>
                    <a:pt x="83108" y="69862"/>
                  </a:lnTo>
                  <a:lnTo>
                    <a:pt x="83108" y="76911"/>
                  </a:lnTo>
                  <a:lnTo>
                    <a:pt x="83527" y="77343"/>
                  </a:lnTo>
                  <a:lnTo>
                    <a:pt x="91833" y="77343"/>
                  </a:lnTo>
                  <a:lnTo>
                    <a:pt x="92278" y="76911"/>
                  </a:lnTo>
                  <a:lnTo>
                    <a:pt x="92278" y="76377"/>
                  </a:lnTo>
                  <a:lnTo>
                    <a:pt x="92278" y="69862"/>
                  </a:lnTo>
                  <a:close/>
                </a:path>
                <a:path w="237489" h="107314">
                  <a:moveTo>
                    <a:pt x="104559" y="69430"/>
                  </a:moveTo>
                  <a:lnTo>
                    <a:pt x="104127" y="68999"/>
                  </a:lnTo>
                  <a:lnTo>
                    <a:pt x="95821" y="68999"/>
                  </a:lnTo>
                  <a:lnTo>
                    <a:pt x="95402" y="69430"/>
                  </a:lnTo>
                  <a:lnTo>
                    <a:pt x="95402" y="76492"/>
                  </a:lnTo>
                  <a:lnTo>
                    <a:pt x="95821" y="76923"/>
                  </a:lnTo>
                  <a:lnTo>
                    <a:pt x="104127" y="76923"/>
                  </a:lnTo>
                  <a:lnTo>
                    <a:pt x="104559" y="76492"/>
                  </a:lnTo>
                  <a:lnTo>
                    <a:pt x="104559" y="75958"/>
                  </a:lnTo>
                  <a:lnTo>
                    <a:pt x="104559" y="69430"/>
                  </a:lnTo>
                  <a:close/>
                </a:path>
                <a:path w="237489" h="107314">
                  <a:moveTo>
                    <a:pt x="116636" y="68605"/>
                  </a:moveTo>
                  <a:lnTo>
                    <a:pt x="116192" y="68173"/>
                  </a:lnTo>
                  <a:lnTo>
                    <a:pt x="107911" y="68173"/>
                  </a:lnTo>
                  <a:lnTo>
                    <a:pt x="107480" y="68605"/>
                  </a:lnTo>
                  <a:lnTo>
                    <a:pt x="107480" y="75653"/>
                  </a:lnTo>
                  <a:lnTo>
                    <a:pt x="107911" y="76085"/>
                  </a:lnTo>
                  <a:lnTo>
                    <a:pt x="116192" y="76085"/>
                  </a:lnTo>
                  <a:lnTo>
                    <a:pt x="116636" y="75653"/>
                  </a:lnTo>
                  <a:lnTo>
                    <a:pt x="116636" y="75120"/>
                  </a:lnTo>
                  <a:lnTo>
                    <a:pt x="116636" y="68605"/>
                  </a:lnTo>
                  <a:close/>
                </a:path>
                <a:path w="237489" h="107314">
                  <a:moveTo>
                    <a:pt x="128511" y="67970"/>
                  </a:moveTo>
                  <a:lnTo>
                    <a:pt x="128079" y="67538"/>
                  </a:lnTo>
                  <a:lnTo>
                    <a:pt x="119786" y="67538"/>
                  </a:lnTo>
                  <a:lnTo>
                    <a:pt x="119341" y="67970"/>
                  </a:lnTo>
                  <a:lnTo>
                    <a:pt x="119341" y="75031"/>
                  </a:lnTo>
                  <a:lnTo>
                    <a:pt x="119786" y="75450"/>
                  </a:lnTo>
                  <a:lnTo>
                    <a:pt x="128079" y="75450"/>
                  </a:lnTo>
                  <a:lnTo>
                    <a:pt x="128511" y="75031"/>
                  </a:lnTo>
                  <a:lnTo>
                    <a:pt x="128511" y="74498"/>
                  </a:lnTo>
                  <a:lnTo>
                    <a:pt x="128511" y="67970"/>
                  </a:lnTo>
                  <a:close/>
                </a:path>
                <a:path w="237489" h="107314">
                  <a:moveTo>
                    <a:pt x="140589" y="67767"/>
                  </a:moveTo>
                  <a:lnTo>
                    <a:pt x="140157" y="67335"/>
                  </a:lnTo>
                  <a:lnTo>
                    <a:pt x="131864" y="67335"/>
                  </a:lnTo>
                  <a:lnTo>
                    <a:pt x="131432" y="67767"/>
                  </a:lnTo>
                  <a:lnTo>
                    <a:pt x="131432" y="74815"/>
                  </a:lnTo>
                  <a:lnTo>
                    <a:pt x="131864" y="75247"/>
                  </a:lnTo>
                  <a:lnTo>
                    <a:pt x="140157" y="75247"/>
                  </a:lnTo>
                  <a:lnTo>
                    <a:pt x="140589" y="74815"/>
                  </a:lnTo>
                  <a:lnTo>
                    <a:pt x="140589" y="74282"/>
                  </a:lnTo>
                  <a:lnTo>
                    <a:pt x="140589" y="67767"/>
                  </a:lnTo>
                  <a:close/>
                </a:path>
                <a:path w="237489" h="107314">
                  <a:moveTo>
                    <a:pt x="236601" y="2184"/>
                  </a:moveTo>
                  <a:lnTo>
                    <a:pt x="234556" y="0"/>
                  </a:lnTo>
                  <a:lnTo>
                    <a:pt x="229489" y="0"/>
                  </a:lnTo>
                  <a:lnTo>
                    <a:pt x="227431" y="2184"/>
                  </a:lnTo>
                  <a:lnTo>
                    <a:pt x="227431" y="7594"/>
                  </a:lnTo>
                  <a:lnTo>
                    <a:pt x="229489" y="9779"/>
                  </a:lnTo>
                  <a:lnTo>
                    <a:pt x="234556" y="9779"/>
                  </a:lnTo>
                  <a:lnTo>
                    <a:pt x="236601" y="7594"/>
                  </a:lnTo>
                  <a:lnTo>
                    <a:pt x="236601" y="4889"/>
                  </a:lnTo>
                  <a:lnTo>
                    <a:pt x="236601" y="2184"/>
                  </a:lnTo>
                  <a:close/>
                </a:path>
                <a:path w="237489" h="107314">
                  <a:moveTo>
                    <a:pt x="237439" y="99237"/>
                  </a:moveTo>
                  <a:lnTo>
                    <a:pt x="235381" y="97040"/>
                  </a:lnTo>
                  <a:lnTo>
                    <a:pt x="230327" y="97040"/>
                  </a:lnTo>
                  <a:lnTo>
                    <a:pt x="228269" y="99237"/>
                  </a:lnTo>
                  <a:lnTo>
                    <a:pt x="228269" y="104648"/>
                  </a:lnTo>
                  <a:lnTo>
                    <a:pt x="230327" y="106832"/>
                  </a:lnTo>
                  <a:lnTo>
                    <a:pt x="235381" y="106832"/>
                  </a:lnTo>
                  <a:lnTo>
                    <a:pt x="237439" y="104648"/>
                  </a:lnTo>
                  <a:lnTo>
                    <a:pt x="237439" y="101942"/>
                  </a:lnTo>
                  <a:lnTo>
                    <a:pt x="237439" y="992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5097494" y="4640087"/>
              <a:ext cx="756285" cy="41910"/>
            </a:xfrm>
            <a:custGeom>
              <a:avLst/>
              <a:gdLst/>
              <a:ahLst/>
              <a:cxnLst/>
              <a:rect l="l" t="t" r="r" b="b"/>
              <a:pathLst>
                <a:path w="756285" h="41910">
                  <a:moveTo>
                    <a:pt x="756043" y="0"/>
                  </a:moveTo>
                  <a:lnTo>
                    <a:pt x="348234" y="19151"/>
                  </a:lnTo>
                  <a:lnTo>
                    <a:pt x="0" y="38315"/>
                  </a:lnTo>
                  <a:lnTo>
                    <a:pt x="2501" y="41655"/>
                  </a:lnTo>
                  <a:lnTo>
                    <a:pt x="466534" y="18326"/>
                  </a:lnTo>
                  <a:lnTo>
                    <a:pt x="754380" y="4991"/>
                  </a:lnTo>
                  <a:lnTo>
                    <a:pt x="756043" y="0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5853537" y="4593014"/>
              <a:ext cx="28575" cy="1877060"/>
            </a:xfrm>
            <a:custGeom>
              <a:avLst/>
              <a:gdLst/>
              <a:ahLst/>
              <a:cxnLst/>
              <a:rect l="l" t="t" r="r" b="b"/>
              <a:pathLst>
                <a:path w="28575" h="1877060">
                  <a:moveTo>
                    <a:pt x="27927" y="0"/>
                  </a:moveTo>
                  <a:lnTo>
                    <a:pt x="419" y="2082"/>
                  </a:lnTo>
                  <a:lnTo>
                    <a:pt x="2501" y="93306"/>
                  </a:lnTo>
                  <a:lnTo>
                    <a:pt x="9588" y="592759"/>
                  </a:lnTo>
                  <a:lnTo>
                    <a:pt x="10833" y="1059294"/>
                  </a:lnTo>
                  <a:lnTo>
                    <a:pt x="2501" y="1769516"/>
                  </a:lnTo>
                  <a:lnTo>
                    <a:pt x="0" y="1874062"/>
                  </a:lnTo>
                  <a:lnTo>
                    <a:pt x="24993" y="1876983"/>
                  </a:lnTo>
                  <a:lnTo>
                    <a:pt x="28333" y="1873783"/>
                  </a:lnTo>
                  <a:lnTo>
                    <a:pt x="2792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5097068" y="4583163"/>
              <a:ext cx="804545" cy="112395"/>
            </a:xfrm>
            <a:custGeom>
              <a:avLst/>
              <a:gdLst/>
              <a:ahLst/>
              <a:cxnLst/>
              <a:rect l="l" t="t" r="r" b="b"/>
              <a:pathLst>
                <a:path w="804545" h="112395">
                  <a:moveTo>
                    <a:pt x="773125" y="106413"/>
                  </a:moveTo>
                  <a:lnTo>
                    <a:pt x="771639" y="104825"/>
                  </a:lnTo>
                  <a:lnTo>
                    <a:pt x="767943" y="104825"/>
                  </a:lnTo>
                  <a:lnTo>
                    <a:pt x="766470" y="106413"/>
                  </a:lnTo>
                  <a:lnTo>
                    <a:pt x="766470" y="110312"/>
                  </a:lnTo>
                  <a:lnTo>
                    <a:pt x="767943" y="111899"/>
                  </a:lnTo>
                  <a:lnTo>
                    <a:pt x="771639" y="111899"/>
                  </a:lnTo>
                  <a:lnTo>
                    <a:pt x="773125" y="110312"/>
                  </a:lnTo>
                  <a:lnTo>
                    <a:pt x="773125" y="108369"/>
                  </a:lnTo>
                  <a:lnTo>
                    <a:pt x="773125" y="106413"/>
                  </a:lnTo>
                  <a:close/>
                </a:path>
                <a:path w="804545" h="112395">
                  <a:moveTo>
                    <a:pt x="773976" y="17094"/>
                  </a:moveTo>
                  <a:lnTo>
                    <a:pt x="771423" y="14859"/>
                  </a:lnTo>
                  <a:lnTo>
                    <a:pt x="765225" y="14859"/>
                  </a:lnTo>
                  <a:lnTo>
                    <a:pt x="762711" y="17094"/>
                  </a:lnTo>
                  <a:lnTo>
                    <a:pt x="762711" y="22618"/>
                  </a:lnTo>
                  <a:lnTo>
                    <a:pt x="765225" y="24853"/>
                  </a:lnTo>
                  <a:lnTo>
                    <a:pt x="771423" y="24853"/>
                  </a:lnTo>
                  <a:lnTo>
                    <a:pt x="773976" y="22618"/>
                  </a:lnTo>
                  <a:lnTo>
                    <a:pt x="773976" y="19862"/>
                  </a:lnTo>
                  <a:lnTo>
                    <a:pt x="773976" y="17094"/>
                  </a:lnTo>
                  <a:close/>
                </a:path>
                <a:path w="804545" h="112395">
                  <a:moveTo>
                    <a:pt x="785190" y="2362"/>
                  </a:moveTo>
                  <a:lnTo>
                    <a:pt x="452374" y="17780"/>
                  </a:lnTo>
                  <a:lnTo>
                    <a:pt x="0" y="43180"/>
                  </a:lnTo>
                  <a:lnTo>
                    <a:pt x="0" y="49428"/>
                  </a:lnTo>
                  <a:lnTo>
                    <a:pt x="784390" y="9855"/>
                  </a:lnTo>
                  <a:lnTo>
                    <a:pt x="785190" y="2362"/>
                  </a:lnTo>
                  <a:close/>
                </a:path>
                <a:path w="804545" h="112395">
                  <a:moveTo>
                    <a:pt x="804227" y="0"/>
                  </a:moveTo>
                  <a:lnTo>
                    <a:pt x="785190" y="2362"/>
                  </a:lnTo>
                  <a:lnTo>
                    <a:pt x="788123" y="46926"/>
                  </a:lnTo>
                  <a:lnTo>
                    <a:pt x="8042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5859583" y="4627585"/>
              <a:ext cx="13335" cy="12700"/>
            </a:xfrm>
            <a:custGeom>
              <a:avLst/>
              <a:gdLst/>
              <a:ahLst/>
              <a:cxnLst/>
              <a:rect l="l" t="t" r="r" b="b"/>
              <a:pathLst>
                <a:path w="13335" h="12700">
                  <a:moveTo>
                    <a:pt x="10020" y="0"/>
                  </a:moveTo>
                  <a:lnTo>
                    <a:pt x="2882" y="0"/>
                  </a:lnTo>
                  <a:lnTo>
                    <a:pt x="0" y="2705"/>
                  </a:lnTo>
                  <a:lnTo>
                    <a:pt x="0" y="9372"/>
                  </a:lnTo>
                  <a:lnTo>
                    <a:pt x="2882" y="12090"/>
                  </a:lnTo>
                  <a:lnTo>
                    <a:pt x="10020" y="12090"/>
                  </a:lnTo>
                  <a:lnTo>
                    <a:pt x="12915" y="9372"/>
                  </a:lnTo>
                  <a:lnTo>
                    <a:pt x="12915" y="6045"/>
                  </a:lnTo>
                  <a:lnTo>
                    <a:pt x="12915" y="2705"/>
                  </a:lnTo>
                  <a:lnTo>
                    <a:pt x="100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5861589" y="462934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2222" y="8559"/>
                  </a:moveTo>
                  <a:lnTo>
                    <a:pt x="0" y="4292"/>
                  </a:lnTo>
                  <a:lnTo>
                    <a:pt x="2222" y="0"/>
                  </a:lnTo>
                  <a:lnTo>
                    <a:pt x="6680" y="0"/>
                  </a:lnTo>
                  <a:lnTo>
                    <a:pt x="8902" y="4292"/>
                  </a:lnTo>
                  <a:lnTo>
                    <a:pt x="6680" y="8559"/>
                  </a:lnTo>
                  <a:lnTo>
                    <a:pt x="2222" y="8559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858084" y="642453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372" y="0"/>
                  </a:moveTo>
                  <a:lnTo>
                    <a:pt x="2717" y="0"/>
                  </a:lnTo>
                  <a:lnTo>
                    <a:pt x="0" y="2692"/>
                  </a:lnTo>
                  <a:lnTo>
                    <a:pt x="0" y="9385"/>
                  </a:lnTo>
                  <a:lnTo>
                    <a:pt x="2717" y="12077"/>
                  </a:lnTo>
                  <a:lnTo>
                    <a:pt x="9372" y="12077"/>
                  </a:lnTo>
                  <a:lnTo>
                    <a:pt x="12077" y="9385"/>
                  </a:lnTo>
                  <a:lnTo>
                    <a:pt x="12077" y="6032"/>
                  </a:lnTo>
                  <a:lnTo>
                    <a:pt x="12077" y="2692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5858947" y="6426099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2603" y="8953"/>
                  </a:moveTo>
                  <a:lnTo>
                    <a:pt x="0" y="4470"/>
                  </a:lnTo>
                  <a:lnTo>
                    <a:pt x="2603" y="0"/>
                  </a:lnTo>
                  <a:lnTo>
                    <a:pt x="7772" y="0"/>
                  </a:lnTo>
                  <a:lnTo>
                    <a:pt x="10363" y="4470"/>
                  </a:lnTo>
                  <a:lnTo>
                    <a:pt x="7772" y="8953"/>
                  </a:lnTo>
                  <a:lnTo>
                    <a:pt x="2603" y="8953"/>
                  </a:lnTo>
                  <a:close/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860802" y="6430354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5" h="635">
                  <a:moveTo>
                    <a:pt x="-635" y="215"/>
                  </a:moveTo>
                  <a:lnTo>
                    <a:pt x="7289" y="2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5857678" y="645453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72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372"/>
                  </a:lnTo>
                  <a:lnTo>
                    <a:pt x="2705" y="12065"/>
                  </a:lnTo>
                  <a:lnTo>
                    <a:pt x="9372" y="12065"/>
                  </a:lnTo>
                  <a:lnTo>
                    <a:pt x="12064" y="9372"/>
                  </a:lnTo>
                  <a:lnTo>
                    <a:pt x="12064" y="6032"/>
                  </a:lnTo>
                  <a:lnTo>
                    <a:pt x="12064" y="2692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858541" y="645608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2590" y="8966"/>
                  </a:moveTo>
                  <a:lnTo>
                    <a:pt x="0" y="4483"/>
                  </a:lnTo>
                  <a:lnTo>
                    <a:pt x="2590" y="0"/>
                  </a:lnTo>
                  <a:lnTo>
                    <a:pt x="7759" y="0"/>
                  </a:lnTo>
                  <a:lnTo>
                    <a:pt x="10363" y="4483"/>
                  </a:lnTo>
                  <a:lnTo>
                    <a:pt x="7759" y="8966"/>
                  </a:lnTo>
                  <a:lnTo>
                    <a:pt x="2590" y="8966"/>
                  </a:lnTo>
                  <a:close/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860383" y="6460376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5" h="635">
                  <a:moveTo>
                    <a:pt x="-635" y="203"/>
                  </a:moveTo>
                  <a:lnTo>
                    <a:pt x="7302" y="20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861005" y="636704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372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372"/>
                  </a:lnTo>
                  <a:lnTo>
                    <a:pt x="2705" y="12090"/>
                  </a:lnTo>
                  <a:lnTo>
                    <a:pt x="9372" y="12090"/>
                  </a:lnTo>
                  <a:lnTo>
                    <a:pt x="12077" y="9372"/>
                  </a:lnTo>
                  <a:lnTo>
                    <a:pt x="12077" y="6045"/>
                  </a:lnTo>
                  <a:lnTo>
                    <a:pt x="12077" y="2717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861869" y="6368606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2603" y="8966"/>
                  </a:moveTo>
                  <a:lnTo>
                    <a:pt x="0" y="4483"/>
                  </a:lnTo>
                  <a:lnTo>
                    <a:pt x="2603" y="0"/>
                  </a:lnTo>
                  <a:lnTo>
                    <a:pt x="7759" y="0"/>
                  </a:lnTo>
                  <a:lnTo>
                    <a:pt x="10350" y="4483"/>
                  </a:lnTo>
                  <a:lnTo>
                    <a:pt x="7759" y="8966"/>
                  </a:lnTo>
                  <a:lnTo>
                    <a:pt x="2603" y="8966"/>
                  </a:lnTo>
                  <a:close/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863710" y="6372886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5" h="635">
                  <a:moveTo>
                    <a:pt x="-635" y="203"/>
                  </a:moveTo>
                  <a:lnTo>
                    <a:pt x="7302" y="20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832443" y="4645920"/>
              <a:ext cx="19685" cy="1727200"/>
            </a:xfrm>
            <a:custGeom>
              <a:avLst/>
              <a:gdLst/>
              <a:ahLst/>
              <a:cxnLst/>
              <a:rect l="l" t="t" r="r" b="b"/>
              <a:pathLst>
                <a:path w="19685" h="1727200">
                  <a:moveTo>
                    <a:pt x="13601" y="0"/>
                  </a:moveTo>
                  <a:lnTo>
                    <a:pt x="825" y="825"/>
                  </a:lnTo>
                  <a:lnTo>
                    <a:pt x="2768" y="157733"/>
                  </a:lnTo>
                  <a:lnTo>
                    <a:pt x="5549" y="563460"/>
                  </a:lnTo>
                  <a:lnTo>
                    <a:pt x="5829" y="869772"/>
                  </a:lnTo>
                  <a:lnTo>
                    <a:pt x="4165" y="1319098"/>
                  </a:lnTo>
                  <a:lnTo>
                    <a:pt x="0" y="1718729"/>
                  </a:lnTo>
                  <a:lnTo>
                    <a:pt x="825" y="1725930"/>
                  </a:lnTo>
                  <a:lnTo>
                    <a:pt x="15544" y="1418780"/>
                  </a:lnTo>
                  <a:lnTo>
                    <a:pt x="18313" y="1117206"/>
                  </a:lnTo>
                  <a:lnTo>
                    <a:pt x="18884" y="878649"/>
                  </a:lnTo>
                  <a:lnTo>
                    <a:pt x="19151" y="587057"/>
                  </a:lnTo>
                  <a:lnTo>
                    <a:pt x="1360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832443" y="4645920"/>
              <a:ext cx="19685" cy="1727200"/>
            </a:xfrm>
            <a:custGeom>
              <a:avLst/>
              <a:gdLst/>
              <a:ahLst/>
              <a:cxnLst/>
              <a:rect l="l" t="t" r="r" b="b"/>
              <a:pathLst>
                <a:path w="19685" h="1727200">
                  <a:moveTo>
                    <a:pt x="825" y="825"/>
                  </a:moveTo>
                  <a:lnTo>
                    <a:pt x="13601" y="0"/>
                  </a:lnTo>
                  <a:lnTo>
                    <a:pt x="19151" y="587057"/>
                  </a:lnTo>
                  <a:lnTo>
                    <a:pt x="18884" y="878649"/>
                  </a:lnTo>
                  <a:lnTo>
                    <a:pt x="18313" y="1117206"/>
                  </a:lnTo>
                  <a:lnTo>
                    <a:pt x="15544" y="1418780"/>
                  </a:lnTo>
                  <a:lnTo>
                    <a:pt x="11379" y="1726755"/>
                  </a:lnTo>
                  <a:lnTo>
                    <a:pt x="825" y="1725930"/>
                  </a:lnTo>
                  <a:lnTo>
                    <a:pt x="0" y="1718729"/>
                  </a:lnTo>
                  <a:lnTo>
                    <a:pt x="4165" y="1319098"/>
                  </a:lnTo>
                  <a:lnTo>
                    <a:pt x="5829" y="869772"/>
                  </a:lnTo>
                  <a:lnTo>
                    <a:pt x="5549" y="563460"/>
                  </a:lnTo>
                  <a:lnTo>
                    <a:pt x="2768" y="157733"/>
                  </a:lnTo>
                  <a:lnTo>
                    <a:pt x="825" y="825"/>
                  </a:lnTo>
                  <a:close/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144572" y="4837530"/>
              <a:ext cx="689610" cy="113030"/>
            </a:xfrm>
            <a:custGeom>
              <a:avLst/>
              <a:gdLst/>
              <a:ahLst/>
              <a:cxnLst/>
              <a:rect l="l" t="t" r="r" b="b"/>
              <a:pathLst>
                <a:path w="689610" h="113029">
                  <a:moveTo>
                    <a:pt x="686473" y="0"/>
                  </a:moveTo>
                  <a:lnTo>
                    <a:pt x="825" y="23329"/>
                  </a:lnTo>
                  <a:lnTo>
                    <a:pt x="0" y="107886"/>
                  </a:lnTo>
                  <a:lnTo>
                    <a:pt x="1231" y="107886"/>
                  </a:lnTo>
                  <a:lnTo>
                    <a:pt x="1650" y="112471"/>
                  </a:lnTo>
                  <a:lnTo>
                    <a:pt x="687311" y="94551"/>
                  </a:lnTo>
                  <a:lnTo>
                    <a:pt x="687311" y="89979"/>
                  </a:lnTo>
                  <a:lnTo>
                    <a:pt x="689394" y="89547"/>
                  </a:lnTo>
                  <a:lnTo>
                    <a:pt x="689394" y="3746"/>
                  </a:lnTo>
                  <a:lnTo>
                    <a:pt x="686879" y="3327"/>
                  </a:lnTo>
                  <a:lnTo>
                    <a:pt x="68647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144572" y="4837530"/>
              <a:ext cx="689610" cy="113030"/>
            </a:xfrm>
            <a:custGeom>
              <a:avLst/>
              <a:gdLst/>
              <a:ahLst/>
              <a:cxnLst/>
              <a:rect l="l" t="t" r="r" b="b"/>
              <a:pathLst>
                <a:path w="689610" h="113029">
                  <a:moveTo>
                    <a:pt x="825" y="23329"/>
                  </a:moveTo>
                  <a:lnTo>
                    <a:pt x="0" y="107886"/>
                  </a:lnTo>
                  <a:lnTo>
                    <a:pt x="1231" y="107886"/>
                  </a:lnTo>
                  <a:lnTo>
                    <a:pt x="1650" y="112471"/>
                  </a:lnTo>
                  <a:lnTo>
                    <a:pt x="687311" y="94551"/>
                  </a:lnTo>
                  <a:lnTo>
                    <a:pt x="687311" y="89979"/>
                  </a:lnTo>
                  <a:lnTo>
                    <a:pt x="689394" y="89547"/>
                  </a:lnTo>
                  <a:lnTo>
                    <a:pt x="689394" y="3746"/>
                  </a:lnTo>
                  <a:lnTo>
                    <a:pt x="686879" y="3327"/>
                  </a:lnTo>
                  <a:lnTo>
                    <a:pt x="686473" y="0"/>
                  </a:lnTo>
                  <a:lnTo>
                    <a:pt x="825" y="23329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5146217" y="4879403"/>
              <a:ext cx="685800" cy="31115"/>
            </a:xfrm>
            <a:custGeom>
              <a:avLst/>
              <a:gdLst/>
              <a:ahLst/>
              <a:cxnLst/>
              <a:rect l="l" t="t" r="r" b="b"/>
              <a:pathLst>
                <a:path w="685800" h="31114">
                  <a:moveTo>
                    <a:pt x="9169" y="23012"/>
                  </a:moveTo>
                  <a:lnTo>
                    <a:pt x="7112" y="20828"/>
                  </a:lnTo>
                  <a:lnTo>
                    <a:pt x="2057" y="20828"/>
                  </a:lnTo>
                  <a:lnTo>
                    <a:pt x="0" y="23012"/>
                  </a:lnTo>
                  <a:lnTo>
                    <a:pt x="0" y="28422"/>
                  </a:lnTo>
                  <a:lnTo>
                    <a:pt x="2057" y="30607"/>
                  </a:lnTo>
                  <a:lnTo>
                    <a:pt x="7112" y="30607"/>
                  </a:lnTo>
                  <a:lnTo>
                    <a:pt x="9169" y="28422"/>
                  </a:lnTo>
                  <a:lnTo>
                    <a:pt x="9169" y="25717"/>
                  </a:lnTo>
                  <a:lnTo>
                    <a:pt x="9169" y="23012"/>
                  </a:lnTo>
                  <a:close/>
                </a:path>
                <a:path w="685800" h="31114">
                  <a:moveTo>
                    <a:pt x="685228" y="2184"/>
                  </a:moveTo>
                  <a:lnTo>
                    <a:pt x="683171" y="0"/>
                  </a:lnTo>
                  <a:lnTo>
                    <a:pt x="678129" y="0"/>
                  </a:lnTo>
                  <a:lnTo>
                    <a:pt x="676071" y="2184"/>
                  </a:lnTo>
                  <a:lnTo>
                    <a:pt x="676071" y="7594"/>
                  </a:lnTo>
                  <a:lnTo>
                    <a:pt x="678129" y="9791"/>
                  </a:lnTo>
                  <a:lnTo>
                    <a:pt x="683171" y="9791"/>
                  </a:lnTo>
                  <a:lnTo>
                    <a:pt x="685228" y="7594"/>
                  </a:lnTo>
                  <a:lnTo>
                    <a:pt x="685228" y="4889"/>
                  </a:lnTo>
                  <a:lnTo>
                    <a:pt x="685228" y="2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142058" y="4935833"/>
              <a:ext cx="694055" cy="479425"/>
            </a:xfrm>
            <a:custGeom>
              <a:avLst/>
              <a:gdLst/>
              <a:ahLst/>
              <a:cxnLst/>
              <a:rect l="l" t="t" r="r" b="b"/>
              <a:pathLst>
                <a:path w="694054" h="479425">
                  <a:moveTo>
                    <a:pt x="688149" y="0"/>
                  </a:moveTo>
                  <a:lnTo>
                    <a:pt x="0" y="15836"/>
                  </a:lnTo>
                  <a:lnTo>
                    <a:pt x="1663" y="468210"/>
                  </a:lnTo>
                  <a:lnTo>
                    <a:pt x="4165" y="471538"/>
                  </a:lnTo>
                  <a:lnTo>
                    <a:pt x="690651" y="479044"/>
                  </a:lnTo>
                  <a:lnTo>
                    <a:pt x="690651" y="474878"/>
                  </a:lnTo>
                  <a:lnTo>
                    <a:pt x="693991" y="474040"/>
                  </a:lnTo>
                  <a:lnTo>
                    <a:pt x="691489" y="3340"/>
                  </a:lnTo>
                  <a:lnTo>
                    <a:pt x="68814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142058" y="4935833"/>
              <a:ext cx="694055" cy="479425"/>
            </a:xfrm>
            <a:custGeom>
              <a:avLst/>
              <a:gdLst/>
              <a:ahLst/>
              <a:cxnLst/>
              <a:rect l="l" t="t" r="r" b="b"/>
              <a:pathLst>
                <a:path w="694054" h="479425">
                  <a:moveTo>
                    <a:pt x="0" y="15836"/>
                  </a:moveTo>
                  <a:lnTo>
                    <a:pt x="1663" y="468210"/>
                  </a:lnTo>
                  <a:lnTo>
                    <a:pt x="4165" y="471538"/>
                  </a:lnTo>
                  <a:lnTo>
                    <a:pt x="690651" y="479044"/>
                  </a:lnTo>
                  <a:lnTo>
                    <a:pt x="690651" y="474878"/>
                  </a:lnTo>
                  <a:lnTo>
                    <a:pt x="693991" y="474040"/>
                  </a:lnTo>
                  <a:lnTo>
                    <a:pt x="691489" y="3340"/>
                  </a:lnTo>
                  <a:lnTo>
                    <a:pt x="688149" y="0"/>
                  </a:lnTo>
                  <a:lnTo>
                    <a:pt x="0" y="1583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161635" y="4976037"/>
              <a:ext cx="671830" cy="397510"/>
            </a:xfrm>
            <a:custGeom>
              <a:avLst/>
              <a:gdLst/>
              <a:ahLst/>
              <a:cxnLst/>
              <a:rect l="l" t="t" r="r" b="b"/>
              <a:pathLst>
                <a:path w="671829" h="397510">
                  <a:moveTo>
                    <a:pt x="5842" y="41084"/>
                  </a:moveTo>
                  <a:lnTo>
                    <a:pt x="4521" y="39776"/>
                  </a:lnTo>
                  <a:lnTo>
                    <a:pt x="1308" y="39776"/>
                  </a:lnTo>
                  <a:lnTo>
                    <a:pt x="0" y="41084"/>
                  </a:lnTo>
                  <a:lnTo>
                    <a:pt x="0" y="44310"/>
                  </a:lnTo>
                  <a:lnTo>
                    <a:pt x="1308" y="45605"/>
                  </a:lnTo>
                  <a:lnTo>
                    <a:pt x="4521" y="45605"/>
                  </a:lnTo>
                  <a:lnTo>
                    <a:pt x="5842" y="44310"/>
                  </a:lnTo>
                  <a:lnTo>
                    <a:pt x="5842" y="42697"/>
                  </a:lnTo>
                  <a:lnTo>
                    <a:pt x="5842" y="41084"/>
                  </a:lnTo>
                  <a:close/>
                </a:path>
                <a:path w="671829" h="397510">
                  <a:moveTo>
                    <a:pt x="6108" y="64135"/>
                  </a:moveTo>
                  <a:lnTo>
                    <a:pt x="4800" y="62826"/>
                  </a:lnTo>
                  <a:lnTo>
                    <a:pt x="1587" y="62826"/>
                  </a:lnTo>
                  <a:lnTo>
                    <a:pt x="266" y="64135"/>
                  </a:lnTo>
                  <a:lnTo>
                    <a:pt x="266" y="67348"/>
                  </a:lnTo>
                  <a:lnTo>
                    <a:pt x="1587" y="68656"/>
                  </a:lnTo>
                  <a:lnTo>
                    <a:pt x="4800" y="68656"/>
                  </a:lnTo>
                  <a:lnTo>
                    <a:pt x="6108" y="67348"/>
                  </a:lnTo>
                  <a:lnTo>
                    <a:pt x="6108" y="65747"/>
                  </a:lnTo>
                  <a:lnTo>
                    <a:pt x="6108" y="64135"/>
                  </a:lnTo>
                  <a:close/>
                </a:path>
                <a:path w="671829" h="397510">
                  <a:moveTo>
                    <a:pt x="6680" y="363232"/>
                  </a:moveTo>
                  <a:lnTo>
                    <a:pt x="5346" y="361937"/>
                  </a:lnTo>
                  <a:lnTo>
                    <a:pt x="2133" y="361937"/>
                  </a:lnTo>
                  <a:lnTo>
                    <a:pt x="838" y="363232"/>
                  </a:lnTo>
                  <a:lnTo>
                    <a:pt x="838" y="366458"/>
                  </a:lnTo>
                  <a:lnTo>
                    <a:pt x="2133" y="367766"/>
                  </a:lnTo>
                  <a:lnTo>
                    <a:pt x="5346" y="367766"/>
                  </a:lnTo>
                  <a:lnTo>
                    <a:pt x="6680" y="366458"/>
                  </a:lnTo>
                  <a:lnTo>
                    <a:pt x="6680" y="364845"/>
                  </a:lnTo>
                  <a:lnTo>
                    <a:pt x="6680" y="363232"/>
                  </a:lnTo>
                  <a:close/>
                </a:path>
                <a:path w="671829" h="397510">
                  <a:moveTo>
                    <a:pt x="6680" y="340741"/>
                  </a:moveTo>
                  <a:lnTo>
                    <a:pt x="5346" y="339432"/>
                  </a:lnTo>
                  <a:lnTo>
                    <a:pt x="2133" y="339432"/>
                  </a:lnTo>
                  <a:lnTo>
                    <a:pt x="838" y="340741"/>
                  </a:lnTo>
                  <a:lnTo>
                    <a:pt x="838" y="343954"/>
                  </a:lnTo>
                  <a:lnTo>
                    <a:pt x="2133" y="345274"/>
                  </a:lnTo>
                  <a:lnTo>
                    <a:pt x="5346" y="345274"/>
                  </a:lnTo>
                  <a:lnTo>
                    <a:pt x="6680" y="343954"/>
                  </a:lnTo>
                  <a:lnTo>
                    <a:pt x="6680" y="342353"/>
                  </a:lnTo>
                  <a:lnTo>
                    <a:pt x="6680" y="340741"/>
                  </a:lnTo>
                  <a:close/>
                </a:path>
                <a:path w="671829" h="397510">
                  <a:moveTo>
                    <a:pt x="75260" y="132321"/>
                  </a:moveTo>
                  <a:lnTo>
                    <a:pt x="70573" y="127533"/>
                  </a:lnTo>
                  <a:lnTo>
                    <a:pt x="58978" y="127533"/>
                  </a:lnTo>
                  <a:lnTo>
                    <a:pt x="54305" y="132321"/>
                  </a:lnTo>
                  <a:lnTo>
                    <a:pt x="54305" y="144132"/>
                  </a:lnTo>
                  <a:lnTo>
                    <a:pt x="58978" y="148920"/>
                  </a:lnTo>
                  <a:lnTo>
                    <a:pt x="70573" y="148920"/>
                  </a:lnTo>
                  <a:lnTo>
                    <a:pt x="75260" y="144132"/>
                  </a:lnTo>
                  <a:lnTo>
                    <a:pt x="75260" y="138226"/>
                  </a:lnTo>
                  <a:lnTo>
                    <a:pt x="75260" y="132321"/>
                  </a:lnTo>
                  <a:close/>
                </a:path>
                <a:path w="671829" h="397510">
                  <a:moveTo>
                    <a:pt x="670102" y="2184"/>
                  </a:moveTo>
                  <a:lnTo>
                    <a:pt x="668045" y="0"/>
                  </a:lnTo>
                  <a:lnTo>
                    <a:pt x="662978" y="0"/>
                  </a:lnTo>
                  <a:lnTo>
                    <a:pt x="660920" y="2184"/>
                  </a:lnTo>
                  <a:lnTo>
                    <a:pt x="660920" y="7594"/>
                  </a:lnTo>
                  <a:lnTo>
                    <a:pt x="662978" y="9791"/>
                  </a:lnTo>
                  <a:lnTo>
                    <a:pt x="668045" y="9791"/>
                  </a:lnTo>
                  <a:lnTo>
                    <a:pt x="670102" y="7594"/>
                  </a:lnTo>
                  <a:lnTo>
                    <a:pt x="670102" y="4889"/>
                  </a:lnTo>
                  <a:lnTo>
                    <a:pt x="670102" y="2184"/>
                  </a:lnTo>
                  <a:close/>
                </a:path>
                <a:path w="671829" h="397510">
                  <a:moveTo>
                    <a:pt x="671766" y="389318"/>
                  </a:moveTo>
                  <a:lnTo>
                    <a:pt x="669696" y="387121"/>
                  </a:lnTo>
                  <a:lnTo>
                    <a:pt x="664654" y="387121"/>
                  </a:lnTo>
                  <a:lnTo>
                    <a:pt x="662597" y="389318"/>
                  </a:lnTo>
                  <a:lnTo>
                    <a:pt x="662597" y="394716"/>
                  </a:lnTo>
                  <a:lnTo>
                    <a:pt x="664654" y="396913"/>
                  </a:lnTo>
                  <a:lnTo>
                    <a:pt x="669696" y="396913"/>
                  </a:lnTo>
                  <a:lnTo>
                    <a:pt x="671766" y="394716"/>
                  </a:lnTo>
                  <a:lnTo>
                    <a:pt x="671766" y="392010"/>
                  </a:lnTo>
                  <a:lnTo>
                    <a:pt x="671766" y="3893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5216480" y="5104956"/>
              <a:ext cx="19050" cy="18415"/>
            </a:xfrm>
            <a:custGeom>
              <a:avLst/>
              <a:gdLst/>
              <a:ahLst/>
              <a:cxnLst/>
              <a:rect l="l" t="t" r="r" b="b"/>
              <a:pathLst>
                <a:path w="19050" h="18414">
                  <a:moveTo>
                    <a:pt x="14668" y="0"/>
                  </a:moveTo>
                  <a:lnTo>
                    <a:pt x="4241" y="0"/>
                  </a:lnTo>
                  <a:lnTo>
                    <a:pt x="0" y="4038"/>
                  </a:lnTo>
                  <a:lnTo>
                    <a:pt x="0" y="14020"/>
                  </a:lnTo>
                  <a:lnTo>
                    <a:pt x="4241" y="18059"/>
                  </a:lnTo>
                  <a:lnTo>
                    <a:pt x="14668" y="18059"/>
                  </a:lnTo>
                  <a:lnTo>
                    <a:pt x="18897" y="14020"/>
                  </a:lnTo>
                  <a:lnTo>
                    <a:pt x="18897" y="9029"/>
                  </a:lnTo>
                  <a:lnTo>
                    <a:pt x="18897" y="4038"/>
                  </a:lnTo>
                  <a:lnTo>
                    <a:pt x="14668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217318" y="5106341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3157" y="0"/>
                  </a:moveTo>
                  <a:lnTo>
                    <a:pt x="3784" y="0"/>
                  </a:lnTo>
                  <a:lnTo>
                    <a:pt x="0" y="3428"/>
                  </a:lnTo>
                  <a:lnTo>
                    <a:pt x="0" y="11861"/>
                  </a:lnTo>
                  <a:lnTo>
                    <a:pt x="3784" y="15278"/>
                  </a:lnTo>
                  <a:lnTo>
                    <a:pt x="13157" y="15278"/>
                  </a:lnTo>
                  <a:lnTo>
                    <a:pt x="16941" y="11861"/>
                  </a:lnTo>
                  <a:lnTo>
                    <a:pt x="16941" y="7645"/>
                  </a:lnTo>
                  <a:lnTo>
                    <a:pt x="16941" y="3428"/>
                  </a:lnTo>
                  <a:lnTo>
                    <a:pt x="13157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222875" y="5108168"/>
              <a:ext cx="8255" cy="6350"/>
            </a:xfrm>
            <a:custGeom>
              <a:avLst/>
              <a:gdLst/>
              <a:ahLst/>
              <a:cxnLst/>
              <a:rect l="l" t="t" r="r" b="b"/>
              <a:pathLst>
                <a:path w="8254" h="6350">
                  <a:moveTo>
                    <a:pt x="2489" y="3810"/>
                  </a:moveTo>
                  <a:lnTo>
                    <a:pt x="1930" y="3187"/>
                  </a:lnTo>
                  <a:lnTo>
                    <a:pt x="546" y="3187"/>
                  </a:lnTo>
                  <a:lnTo>
                    <a:pt x="0" y="3810"/>
                  </a:lnTo>
                  <a:lnTo>
                    <a:pt x="0" y="5334"/>
                  </a:lnTo>
                  <a:lnTo>
                    <a:pt x="546" y="5956"/>
                  </a:lnTo>
                  <a:lnTo>
                    <a:pt x="1930" y="5956"/>
                  </a:lnTo>
                  <a:lnTo>
                    <a:pt x="2489" y="5334"/>
                  </a:lnTo>
                  <a:lnTo>
                    <a:pt x="2489" y="4572"/>
                  </a:lnTo>
                  <a:lnTo>
                    <a:pt x="2489" y="3810"/>
                  </a:lnTo>
                  <a:close/>
                </a:path>
                <a:path w="8254" h="6350">
                  <a:moveTo>
                    <a:pt x="7632" y="990"/>
                  </a:moveTo>
                  <a:lnTo>
                    <a:pt x="6705" y="0"/>
                  </a:lnTo>
                  <a:lnTo>
                    <a:pt x="4394" y="0"/>
                  </a:lnTo>
                  <a:lnTo>
                    <a:pt x="3467" y="990"/>
                  </a:lnTo>
                  <a:lnTo>
                    <a:pt x="3467" y="3441"/>
                  </a:lnTo>
                  <a:lnTo>
                    <a:pt x="4394" y="4432"/>
                  </a:lnTo>
                  <a:lnTo>
                    <a:pt x="6705" y="4432"/>
                  </a:lnTo>
                  <a:lnTo>
                    <a:pt x="7632" y="3441"/>
                  </a:lnTo>
                  <a:lnTo>
                    <a:pt x="7632" y="2222"/>
                  </a:lnTo>
                  <a:lnTo>
                    <a:pt x="7632" y="990"/>
                  </a:lnTo>
                  <a:close/>
                </a:path>
              </a:pathLst>
            </a:custGeom>
            <a:solidFill>
              <a:srgbClr val="E9EA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249944" y="516785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281" y="0"/>
                  </a:moveTo>
                  <a:lnTo>
                    <a:pt x="4698" y="0"/>
                  </a:lnTo>
                  <a:lnTo>
                    <a:pt x="0" y="4787"/>
                  </a:lnTo>
                  <a:lnTo>
                    <a:pt x="0" y="16598"/>
                  </a:lnTo>
                  <a:lnTo>
                    <a:pt x="4698" y="21386"/>
                  </a:lnTo>
                  <a:lnTo>
                    <a:pt x="16281" y="21386"/>
                  </a:lnTo>
                  <a:lnTo>
                    <a:pt x="20980" y="16598"/>
                  </a:lnTo>
                  <a:lnTo>
                    <a:pt x="20980" y="10693"/>
                  </a:lnTo>
                  <a:lnTo>
                    <a:pt x="20980" y="4787"/>
                  </a:lnTo>
                  <a:lnTo>
                    <a:pt x="162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250503" y="5169250"/>
              <a:ext cx="19050" cy="18415"/>
            </a:xfrm>
            <a:custGeom>
              <a:avLst/>
              <a:gdLst/>
              <a:ahLst/>
              <a:cxnLst/>
              <a:rect l="l" t="t" r="r" b="b"/>
              <a:pathLst>
                <a:path w="19050" h="18414">
                  <a:moveTo>
                    <a:pt x="14655" y="0"/>
                  </a:moveTo>
                  <a:lnTo>
                    <a:pt x="4229" y="0"/>
                  </a:lnTo>
                  <a:lnTo>
                    <a:pt x="0" y="4038"/>
                  </a:lnTo>
                  <a:lnTo>
                    <a:pt x="0" y="14008"/>
                  </a:lnTo>
                  <a:lnTo>
                    <a:pt x="4229" y="18046"/>
                  </a:lnTo>
                  <a:lnTo>
                    <a:pt x="14655" y="18046"/>
                  </a:lnTo>
                  <a:lnTo>
                    <a:pt x="18897" y="14008"/>
                  </a:lnTo>
                  <a:lnTo>
                    <a:pt x="18897" y="9029"/>
                  </a:lnTo>
                  <a:lnTo>
                    <a:pt x="18897" y="4038"/>
                  </a:lnTo>
                  <a:lnTo>
                    <a:pt x="14655" y="0"/>
                  </a:lnTo>
                  <a:close/>
                </a:path>
              </a:pathLst>
            </a:custGeom>
            <a:solidFill>
              <a:srgbClr val="7879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251341" y="5170641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3144" y="0"/>
                  </a:moveTo>
                  <a:lnTo>
                    <a:pt x="3797" y="0"/>
                  </a:lnTo>
                  <a:lnTo>
                    <a:pt x="0" y="3416"/>
                  </a:lnTo>
                  <a:lnTo>
                    <a:pt x="0" y="11861"/>
                  </a:lnTo>
                  <a:lnTo>
                    <a:pt x="3797" y="15278"/>
                  </a:lnTo>
                  <a:lnTo>
                    <a:pt x="13144" y="15278"/>
                  </a:lnTo>
                  <a:lnTo>
                    <a:pt x="16929" y="11861"/>
                  </a:lnTo>
                  <a:lnTo>
                    <a:pt x="16929" y="7632"/>
                  </a:lnTo>
                  <a:lnTo>
                    <a:pt x="16929" y="3416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256885" y="517245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2501" y="3810"/>
                  </a:moveTo>
                  <a:lnTo>
                    <a:pt x="1930" y="3187"/>
                  </a:lnTo>
                  <a:lnTo>
                    <a:pt x="558" y="3187"/>
                  </a:lnTo>
                  <a:lnTo>
                    <a:pt x="0" y="3810"/>
                  </a:lnTo>
                  <a:lnTo>
                    <a:pt x="0" y="5346"/>
                  </a:lnTo>
                  <a:lnTo>
                    <a:pt x="558" y="5956"/>
                  </a:lnTo>
                  <a:lnTo>
                    <a:pt x="1930" y="5956"/>
                  </a:lnTo>
                  <a:lnTo>
                    <a:pt x="2501" y="5346"/>
                  </a:lnTo>
                  <a:lnTo>
                    <a:pt x="2501" y="4572"/>
                  </a:lnTo>
                  <a:lnTo>
                    <a:pt x="2501" y="3810"/>
                  </a:lnTo>
                  <a:close/>
                </a:path>
                <a:path w="7620" h="6350">
                  <a:moveTo>
                    <a:pt x="7620" y="990"/>
                  </a:moveTo>
                  <a:lnTo>
                    <a:pt x="6705" y="0"/>
                  </a:lnTo>
                  <a:lnTo>
                    <a:pt x="4406" y="0"/>
                  </a:lnTo>
                  <a:lnTo>
                    <a:pt x="3479" y="990"/>
                  </a:lnTo>
                  <a:lnTo>
                    <a:pt x="3479" y="3441"/>
                  </a:lnTo>
                  <a:lnTo>
                    <a:pt x="4406" y="4445"/>
                  </a:lnTo>
                  <a:lnTo>
                    <a:pt x="6705" y="4445"/>
                  </a:lnTo>
                  <a:lnTo>
                    <a:pt x="7620" y="3441"/>
                  </a:lnTo>
                  <a:lnTo>
                    <a:pt x="7620" y="2222"/>
                  </a:lnTo>
                  <a:lnTo>
                    <a:pt x="7620" y="990"/>
                  </a:lnTo>
                  <a:close/>
                </a:path>
              </a:pathLst>
            </a:custGeom>
            <a:solidFill>
              <a:srgbClr val="C4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283422" y="510301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256" y="0"/>
                  </a:moveTo>
                  <a:lnTo>
                    <a:pt x="4673" y="0"/>
                  </a:lnTo>
                  <a:lnTo>
                    <a:pt x="0" y="4787"/>
                  </a:lnTo>
                  <a:lnTo>
                    <a:pt x="0" y="16598"/>
                  </a:lnTo>
                  <a:lnTo>
                    <a:pt x="4673" y="21386"/>
                  </a:lnTo>
                  <a:lnTo>
                    <a:pt x="16256" y="21386"/>
                  </a:lnTo>
                  <a:lnTo>
                    <a:pt x="20967" y="16598"/>
                  </a:lnTo>
                  <a:lnTo>
                    <a:pt x="20967" y="10693"/>
                  </a:lnTo>
                  <a:lnTo>
                    <a:pt x="20967" y="4787"/>
                  </a:lnTo>
                  <a:lnTo>
                    <a:pt x="162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283955" y="5104404"/>
              <a:ext cx="19050" cy="18415"/>
            </a:xfrm>
            <a:custGeom>
              <a:avLst/>
              <a:gdLst/>
              <a:ahLst/>
              <a:cxnLst/>
              <a:rect l="l" t="t" r="r" b="b"/>
              <a:pathLst>
                <a:path w="19050" h="18414">
                  <a:moveTo>
                    <a:pt x="14668" y="0"/>
                  </a:moveTo>
                  <a:lnTo>
                    <a:pt x="4241" y="0"/>
                  </a:lnTo>
                  <a:lnTo>
                    <a:pt x="0" y="4038"/>
                  </a:lnTo>
                  <a:lnTo>
                    <a:pt x="0" y="14008"/>
                  </a:lnTo>
                  <a:lnTo>
                    <a:pt x="4241" y="18046"/>
                  </a:lnTo>
                  <a:lnTo>
                    <a:pt x="14668" y="18046"/>
                  </a:lnTo>
                  <a:lnTo>
                    <a:pt x="18897" y="14008"/>
                  </a:lnTo>
                  <a:lnTo>
                    <a:pt x="18897" y="9029"/>
                  </a:lnTo>
                  <a:lnTo>
                    <a:pt x="18897" y="4038"/>
                  </a:lnTo>
                  <a:lnTo>
                    <a:pt x="14668" y="0"/>
                  </a:lnTo>
                  <a:close/>
                </a:path>
              </a:pathLst>
            </a:custGeom>
            <a:solidFill>
              <a:srgbClr val="5D5D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284806" y="5105795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3144" y="0"/>
                  </a:moveTo>
                  <a:lnTo>
                    <a:pt x="3784" y="0"/>
                  </a:lnTo>
                  <a:lnTo>
                    <a:pt x="0" y="3416"/>
                  </a:lnTo>
                  <a:lnTo>
                    <a:pt x="0" y="11849"/>
                  </a:lnTo>
                  <a:lnTo>
                    <a:pt x="3784" y="15278"/>
                  </a:lnTo>
                  <a:lnTo>
                    <a:pt x="13144" y="15278"/>
                  </a:lnTo>
                  <a:lnTo>
                    <a:pt x="16929" y="11849"/>
                  </a:lnTo>
                  <a:lnTo>
                    <a:pt x="16929" y="7632"/>
                  </a:lnTo>
                  <a:lnTo>
                    <a:pt x="16929" y="3416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6A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290350" y="5107609"/>
              <a:ext cx="8255" cy="6350"/>
            </a:xfrm>
            <a:custGeom>
              <a:avLst/>
              <a:gdLst/>
              <a:ahLst/>
              <a:cxnLst/>
              <a:rect l="l" t="t" r="r" b="b"/>
              <a:pathLst>
                <a:path w="8254" h="6350">
                  <a:moveTo>
                    <a:pt x="2489" y="3810"/>
                  </a:moveTo>
                  <a:lnTo>
                    <a:pt x="1930" y="3200"/>
                  </a:lnTo>
                  <a:lnTo>
                    <a:pt x="546" y="3200"/>
                  </a:lnTo>
                  <a:lnTo>
                    <a:pt x="0" y="3810"/>
                  </a:lnTo>
                  <a:lnTo>
                    <a:pt x="0" y="5346"/>
                  </a:lnTo>
                  <a:lnTo>
                    <a:pt x="546" y="5956"/>
                  </a:lnTo>
                  <a:lnTo>
                    <a:pt x="1930" y="5956"/>
                  </a:lnTo>
                  <a:lnTo>
                    <a:pt x="2489" y="5346"/>
                  </a:lnTo>
                  <a:lnTo>
                    <a:pt x="2489" y="4584"/>
                  </a:lnTo>
                  <a:lnTo>
                    <a:pt x="2489" y="3810"/>
                  </a:lnTo>
                  <a:close/>
                </a:path>
                <a:path w="8254" h="6350">
                  <a:moveTo>
                    <a:pt x="7645" y="990"/>
                  </a:moveTo>
                  <a:lnTo>
                    <a:pt x="6705" y="0"/>
                  </a:lnTo>
                  <a:lnTo>
                    <a:pt x="4406" y="0"/>
                  </a:lnTo>
                  <a:lnTo>
                    <a:pt x="3467" y="990"/>
                  </a:lnTo>
                  <a:lnTo>
                    <a:pt x="3467" y="3441"/>
                  </a:lnTo>
                  <a:lnTo>
                    <a:pt x="4406" y="4432"/>
                  </a:lnTo>
                  <a:lnTo>
                    <a:pt x="6705" y="4432"/>
                  </a:lnTo>
                  <a:lnTo>
                    <a:pt x="7645" y="3441"/>
                  </a:lnTo>
                  <a:lnTo>
                    <a:pt x="7645" y="2222"/>
                  </a:lnTo>
                  <a:lnTo>
                    <a:pt x="7645" y="99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241207" y="523554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664" y="0"/>
                  </a:moveTo>
                  <a:lnTo>
                    <a:pt x="0" y="419"/>
                  </a:lnTo>
                  <a:lnTo>
                    <a:pt x="203" y="37084"/>
                  </a:lnTo>
                  <a:lnTo>
                    <a:pt x="37058" y="36245"/>
                  </a:lnTo>
                  <a:lnTo>
                    <a:pt x="36664" y="0"/>
                  </a:lnTo>
                  <a:close/>
                </a:path>
              </a:pathLst>
            </a:custGeom>
            <a:solidFill>
              <a:srgbClr val="C8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243493" y="5235760"/>
              <a:ext cx="33020" cy="34925"/>
            </a:xfrm>
            <a:custGeom>
              <a:avLst/>
              <a:gdLst/>
              <a:ahLst/>
              <a:cxnLst/>
              <a:rect l="l" t="t" r="r" b="b"/>
              <a:pathLst>
                <a:path w="33020" h="34925">
                  <a:moveTo>
                    <a:pt x="32499" y="0"/>
                  </a:moveTo>
                  <a:lnTo>
                    <a:pt x="419" y="203"/>
                  </a:lnTo>
                  <a:lnTo>
                    <a:pt x="0" y="34366"/>
                  </a:lnTo>
                  <a:lnTo>
                    <a:pt x="32080" y="34785"/>
                  </a:lnTo>
                  <a:lnTo>
                    <a:pt x="32499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249316" y="5242001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4584" y="22910"/>
                  </a:moveTo>
                  <a:lnTo>
                    <a:pt x="0" y="22910"/>
                  </a:lnTo>
                  <a:lnTo>
                    <a:pt x="0" y="25615"/>
                  </a:lnTo>
                  <a:lnTo>
                    <a:pt x="4584" y="25615"/>
                  </a:lnTo>
                  <a:lnTo>
                    <a:pt x="4584" y="22910"/>
                  </a:lnTo>
                  <a:close/>
                </a:path>
                <a:path w="22860" h="26035">
                  <a:moveTo>
                    <a:pt x="4787" y="0"/>
                  </a:moveTo>
                  <a:lnTo>
                    <a:pt x="0" y="0"/>
                  </a:lnTo>
                  <a:lnTo>
                    <a:pt x="0" y="1879"/>
                  </a:lnTo>
                  <a:lnTo>
                    <a:pt x="4787" y="1879"/>
                  </a:lnTo>
                  <a:lnTo>
                    <a:pt x="4787" y="0"/>
                  </a:lnTo>
                  <a:close/>
                </a:path>
                <a:path w="22860" h="26035">
                  <a:moveTo>
                    <a:pt x="18973" y="23952"/>
                  </a:moveTo>
                  <a:lnTo>
                    <a:pt x="10223" y="23952"/>
                  </a:lnTo>
                  <a:lnTo>
                    <a:pt x="10223" y="25412"/>
                  </a:lnTo>
                  <a:lnTo>
                    <a:pt x="18973" y="25412"/>
                  </a:lnTo>
                  <a:lnTo>
                    <a:pt x="18973" y="23952"/>
                  </a:lnTo>
                  <a:close/>
                </a:path>
                <a:path w="22860" h="26035">
                  <a:moveTo>
                    <a:pt x="22720" y="215"/>
                  </a:moveTo>
                  <a:lnTo>
                    <a:pt x="15417" y="215"/>
                  </a:lnTo>
                  <a:lnTo>
                    <a:pt x="15417" y="2921"/>
                  </a:lnTo>
                  <a:lnTo>
                    <a:pt x="22720" y="2921"/>
                  </a:lnTo>
                  <a:lnTo>
                    <a:pt x="22720" y="215"/>
                  </a:lnTo>
                  <a:close/>
                </a:path>
              </a:pathLst>
            </a:custGeom>
            <a:solidFill>
              <a:srgbClr val="B8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257241" y="5240959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5613" y="0"/>
                  </a:moveTo>
                  <a:lnTo>
                    <a:pt x="0" y="0"/>
                  </a:lnTo>
                  <a:lnTo>
                    <a:pt x="0" y="3543"/>
                  </a:lnTo>
                  <a:lnTo>
                    <a:pt x="5613" y="354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251824" y="5249291"/>
              <a:ext cx="12700" cy="31115"/>
            </a:xfrm>
            <a:custGeom>
              <a:avLst/>
              <a:gdLst/>
              <a:ahLst/>
              <a:cxnLst/>
              <a:rect l="l" t="t" r="r" b="b"/>
              <a:pathLst>
                <a:path w="12700" h="31114">
                  <a:moveTo>
                    <a:pt x="12077" y="0"/>
                  </a:moveTo>
                  <a:lnTo>
                    <a:pt x="5829" y="215"/>
                  </a:lnTo>
                  <a:lnTo>
                    <a:pt x="0" y="215"/>
                  </a:lnTo>
                  <a:lnTo>
                    <a:pt x="4381" y="30632"/>
                  </a:lnTo>
                  <a:lnTo>
                    <a:pt x="8115" y="30632"/>
                  </a:lnTo>
                  <a:lnTo>
                    <a:pt x="7505" y="7302"/>
                  </a:lnTo>
                  <a:lnTo>
                    <a:pt x="11874" y="7505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252446" y="525075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873" y="0"/>
                  </a:moveTo>
                  <a:lnTo>
                    <a:pt x="1130" y="0"/>
                  </a:lnTo>
                  <a:lnTo>
                    <a:pt x="0" y="1168"/>
                  </a:lnTo>
                  <a:lnTo>
                    <a:pt x="0" y="4038"/>
                  </a:lnTo>
                  <a:lnTo>
                    <a:pt x="1130" y="5206"/>
                  </a:lnTo>
                  <a:lnTo>
                    <a:pt x="3873" y="5206"/>
                  </a:lnTo>
                  <a:lnTo>
                    <a:pt x="5003" y="4038"/>
                  </a:lnTo>
                  <a:lnTo>
                    <a:pt x="5003" y="2603"/>
                  </a:lnTo>
                  <a:lnTo>
                    <a:pt x="5003" y="1168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79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253069" y="5251587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3238" y="0"/>
                  </a:moveTo>
                  <a:lnTo>
                    <a:pt x="939" y="0"/>
                  </a:lnTo>
                  <a:lnTo>
                    <a:pt x="0" y="660"/>
                  </a:lnTo>
                  <a:lnTo>
                    <a:pt x="0" y="2260"/>
                  </a:lnTo>
                  <a:lnTo>
                    <a:pt x="939" y="2921"/>
                  </a:lnTo>
                  <a:lnTo>
                    <a:pt x="3238" y="2921"/>
                  </a:lnTo>
                  <a:lnTo>
                    <a:pt x="4178" y="2260"/>
                  </a:lnTo>
                  <a:lnTo>
                    <a:pt x="4178" y="1460"/>
                  </a:lnTo>
                  <a:lnTo>
                    <a:pt x="4178" y="660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256206" y="5249296"/>
              <a:ext cx="7620" cy="32384"/>
            </a:xfrm>
            <a:custGeom>
              <a:avLst/>
              <a:gdLst/>
              <a:ahLst/>
              <a:cxnLst/>
              <a:rect l="l" t="t" r="r" b="b"/>
              <a:pathLst>
                <a:path w="7620" h="32385">
                  <a:moveTo>
                    <a:pt x="7073" y="0"/>
                  </a:moveTo>
                  <a:lnTo>
                    <a:pt x="1447" y="215"/>
                  </a:lnTo>
                  <a:lnTo>
                    <a:pt x="2692" y="30403"/>
                  </a:lnTo>
                  <a:lnTo>
                    <a:pt x="0" y="30619"/>
                  </a:lnTo>
                  <a:lnTo>
                    <a:pt x="203" y="31864"/>
                  </a:lnTo>
                  <a:lnTo>
                    <a:pt x="4165" y="31648"/>
                  </a:lnTo>
                  <a:lnTo>
                    <a:pt x="3124" y="7289"/>
                  </a:lnTo>
                  <a:lnTo>
                    <a:pt x="7493" y="7505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249113" y="5237429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666" y="0"/>
                  </a:moveTo>
                  <a:lnTo>
                    <a:pt x="0" y="0"/>
                  </a:lnTo>
                  <a:lnTo>
                    <a:pt x="0" y="1866"/>
                  </a:lnTo>
                  <a:lnTo>
                    <a:pt x="21666" y="1866"/>
                  </a:lnTo>
                  <a:lnTo>
                    <a:pt x="21666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1" name="object 53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379065" y="5052402"/>
              <a:ext cx="207060" cy="227526"/>
            </a:xfrm>
            <a:prstGeom prst="rect">
              <a:avLst/>
            </a:prstGeom>
          </p:spPr>
        </p:pic>
        <p:sp>
          <p:nvSpPr>
            <p:cNvPr id="532" name="object 532"/>
            <p:cNvSpPr/>
            <p:nvPr/>
          </p:nvSpPr>
          <p:spPr>
            <a:xfrm>
              <a:off x="5145957" y="5757000"/>
              <a:ext cx="690245" cy="377825"/>
            </a:xfrm>
            <a:custGeom>
              <a:avLst/>
              <a:gdLst/>
              <a:ahLst/>
              <a:cxnLst/>
              <a:rect l="l" t="t" r="r" b="b"/>
              <a:pathLst>
                <a:path w="690245" h="377825">
                  <a:moveTo>
                    <a:pt x="0" y="0"/>
                  </a:moveTo>
                  <a:lnTo>
                    <a:pt x="825" y="331025"/>
                  </a:lnTo>
                  <a:lnTo>
                    <a:pt x="2781" y="334073"/>
                  </a:lnTo>
                  <a:lnTo>
                    <a:pt x="2781" y="335470"/>
                  </a:lnTo>
                  <a:lnTo>
                    <a:pt x="684530" y="377405"/>
                  </a:lnTo>
                  <a:lnTo>
                    <a:pt x="685088" y="374345"/>
                  </a:lnTo>
                  <a:lnTo>
                    <a:pt x="686485" y="374345"/>
                  </a:lnTo>
                  <a:lnTo>
                    <a:pt x="689800" y="26949"/>
                  </a:lnTo>
                  <a:lnTo>
                    <a:pt x="687031" y="26111"/>
                  </a:lnTo>
                  <a:lnTo>
                    <a:pt x="687870" y="24726"/>
                  </a:lnTo>
                  <a:lnTo>
                    <a:pt x="685927" y="238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145957" y="5757000"/>
              <a:ext cx="690245" cy="377825"/>
            </a:xfrm>
            <a:custGeom>
              <a:avLst/>
              <a:gdLst/>
              <a:ahLst/>
              <a:cxnLst/>
              <a:rect l="l" t="t" r="r" b="b"/>
              <a:pathLst>
                <a:path w="690245" h="377825">
                  <a:moveTo>
                    <a:pt x="0" y="0"/>
                  </a:moveTo>
                  <a:lnTo>
                    <a:pt x="825" y="331025"/>
                  </a:lnTo>
                  <a:lnTo>
                    <a:pt x="2781" y="334073"/>
                  </a:lnTo>
                  <a:lnTo>
                    <a:pt x="2781" y="335470"/>
                  </a:lnTo>
                  <a:lnTo>
                    <a:pt x="684530" y="377405"/>
                  </a:lnTo>
                  <a:lnTo>
                    <a:pt x="685088" y="374345"/>
                  </a:lnTo>
                  <a:lnTo>
                    <a:pt x="686485" y="374345"/>
                  </a:lnTo>
                  <a:lnTo>
                    <a:pt x="689800" y="26949"/>
                  </a:lnTo>
                  <a:lnTo>
                    <a:pt x="687031" y="26111"/>
                  </a:lnTo>
                  <a:lnTo>
                    <a:pt x="687870" y="24726"/>
                  </a:lnTo>
                  <a:lnTo>
                    <a:pt x="685927" y="2388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147074" y="5752301"/>
              <a:ext cx="687070" cy="29209"/>
            </a:xfrm>
            <a:custGeom>
              <a:avLst/>
              <a:gdLst/>
              <a:ahLst/>
              <a:cxnLst/>
              <a:rect l="l" t="t" r="r" b="b"/>
              <a:pathLst>
                <a:path w="687070" h="29210">
                  <a:moveTo>
                    <a:pt x="9702" y="0"/>
                  </a:moveTo>
                  <a:lnTo>
                    <a:pt x="7759" y="1104"/>
                  </a:lnTo>
                  <a:lnTo>
                    <a:pt x="1663" y="1930"/>
                  </a:lnTo>
                  <a:lnTo>
                    <a:pt x="0" y="3860"/>
                  </a:lnTo>
                  <a:lnTo>
                    <a:pt x="685914" y="28867"/>
                  </a:lnTo>
                  <a:lnTo>
                    <a:pt x="687019" y="27190"/>
                  </a:lnTo>
                  <a:lnTo>
                    <a:pt x="686473" y="25260"/>
                  </a:lnTo>
                  <a:lnTo>
                    <a:pt x="684250" y="24980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D5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147056" y="5795822"/>
              <a:ext cx="685800" cy="297815"/>
            </a:xfrm>
            <a:custGeom>
              <a:avLst/>
              <a:gdLst/>
              <a:ahLst/>
              <a:cxnLst/>
              <a:rect l="l" t="t" r="r" b="b"/>
              <a:pathLst>
                <a:path w="685800" h="297814">
                  <a:moveTo>
                    <a:pt x="9156" y="2184"/>
                  </a:moveTo>
                  <a:lnTo>
                    <a:pt x="7099" y="0"/>
                  </a:lnTo>
                  <a:lnTo>
                    <a:pt x="2044" y="0"/>
                  </a:lnTo>
                  <a:lnTo>
                    <a:pt x="0" y="2184"/>
                  </a:lnTo>
                  <a:lnTo>
                    <a:pt x="0" y="7607"/>
                  </a:lnTo>
                  <a:lnTo>
                    <a:pt x="2044" y="9791"/>
                  </a:lnTo>
                  <a:lnTo>
                    <a:pt x="7099" y="9791"/>
                  </a:lnTo>
                  <a:lnTo>
                    <a:pt x="9156" y="7607"/>
                  </a:lnTo>
                  <a:lnTo>
                    <a:pt x="9156" y="4889"/>
                  </a:lnTo>
                  <a:lnTo>
                    <a:pt x="9156" y="2184"/>
                  </a:lnTo>
                  <a:close/>
                </a:path>
                <a:path w="685800" h="297814">
                  <a:moveTo>
                    <a:pt x="10007" y="252958"/>
                  </a:moveTo>
                  <a:lnTo>
                    <a:pt x="7950" y="250761"/>
                  </a:lnTo>
                  <a:lnTo>
                    <a:pt x="2882" y="250761"/>
                  </a:lnTo>
                  <a:lnTo>
                    <a:pt x="825" y="252958"/>
                  </a:lnTo>
                  <a:lnTo>
                    <a:pt x="825" y="258368"/>
                  </a:lnTo>
                  <a:lnTo>
                    <a:pt x="2882" y="260553"/>
                  </a:lnTo>
                  <a:lnTo>
                    <a:pt x="7950" y="260553"/>
                  </a:lnTo>
                  <a:lnTo>
                    <a:pt x="10007" y="258368"/>
                  </a:lnTo>
                  <a:lnTo>
                    <a:pt x="10007" y="255663"/>
                  </a:lnTo>
                  <a:lnTo>
                    <a:pt x="10007" y="252958"/>
                  </a:lnTo>
                  <a:close/>
                </a:path>
                <a:path w="685800" h="297814">
                  <a:moveTo>
                    <a:pt x="683145" y="289623"/>
                  </a:moveTo>
                  <a:lnTo>
                    <a:pt x="681101" y="287426"/>
                  </a:lnTo>
                  <a:lnTo>
                    <a:pt x="676033" y="287426"/>
                  </a:lnTo>
                  <a:lnTo>
                    <a:pt x="673976" y="289623"/>
                  </a:lnTo>
                  <a:lnTo>
                    <a:pt x="673976" y="295033"/>
                  </a:lnTo>
                  <a:lnTo>
                    <a:pt x="676033" y="297218"/>
                  </a:lnTo>
                  <a:lnTo>
                    <a:pt x="681101" y="297218"/>
                  </a:lnTo>
                  <a:lnTo>
                    <a:pt x="683145" y="295033"/>
                  </a:lnTo>
                  <a:lnTo>
                    <a:pt x="683145" y="292328"/>
                  </a:lnTo>
                  <a:lnTo>
                    <a:pt x="683145" y="289623"/>
                  </a:lnTo>
                  <a:close/>
                </a:path>
                <a:path w="685800" h="297814">
                  <a:moveTo>
                    <a:pt x="685647" y="28028"/>
                  </a:moveTo>
                  <a:lnTo>
                    <a:pt x="683590" y="25844"/>
                  </a:lnTo>
                  <a:lnTo>
                    <a:pt x="678548" y="25844"/>
                  </a:lnTo>
                  <a:lnTo>
                    <a:pt x="676478" y="28028"/>
                  </a:lnTo>
                  <a:lnTo>
                    <a:pt x="676478" y="33426"/>
                  </a:lnTo>
                  <a:lnTo>
                    <a:pt x="678548" y="35610"/>
                  </a:lnTo>
                  <a:lnTo>
                    <a:pt x="683590" y="35610"/>
                  </a:lnTo>
                  <a:lnTo>
                    <a:pt x="685647" y="33426"/>
                  </a:lnTo>
                  <a:lnTo>
                    <a:pt x="685647" y="30721"/>
                  </a:lnTo>
                  <a:lnTo>
                    <a:pt x="685647" y="280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146655" y="6094490"/>
              <a:ext cx="687070" cy="87630"/>
            </a:xfrm>
            <a:custGeom>
              <a:avLst/>
              <a:gdLst/>
              <a:ahLst/>
              <a:cxnLst/>
              <a:rect l="l" t="t" r="r" b="b"/>
              <a:pathLst>
                <a:path w="687070" h="87629">
                  <a:moveTo>
                    <a:pt x="2908" y="0"/>
                  </a:moveTo>
                  <a:lnTo>
                    <a:pt x="1866" y="2489"/>
                  </a:lnTo>
                  <a:lnTo>
                    <a:pt x="0" y="3124"/>
                  </a:lnTo>
                  <a:lnTo>
                    <a:pt x="406" y="39776"/>
                  </a:lnTo>
                  <a:lnTo>
                    <a:pt x="1866" y="41236"/>
                  </a:lnTo>
                  <a:lnTo>
                    <a:pt x="2489" y="43116"/>
                  </a:lnTo>
                  <a:lnTo>
                    <a:pt x="683552" y="87071"/>
                  </a:lnTo>
                  <a:lnTo>
                    <a:pt x="684187" y="83108"/>
                  </a:lnTo>
                  <a:lnTo>
                    <a:pt x="686892" y="82892"/>
                  </a:lnTo>
                  <a:lnTo>
                    <a:pt x="686473" y="46240"/>
                  </a:lnTo>
                  <a:lnTo>
                    <a:pt x="684593" y="46240"/>
                  </a:lnTo>
                  <a:lnTo>
                    <a:pt x="684187" y="41452"/>
                  </a:lnTo>
                  <a:lnTo>
                    <a:pt x="290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146655" y="6094490"/>
              <a:ext cx="687070" cy="87630"/>
            </a:xfrm>
            <a:custGeom>
              <a:avLst/>
              <a:gdLst/>
              <a:ahLst/>
              <a:cxnLst/>
              <a:rect l="l" t="t" r="r" b="b"/>
              <a:pathLst>
                <a:path w="687070" h="87629">
                  <a:moveTo>
                    <a:pt x="2908" y="0"/>
                  </a:moveTo>
                  <a:lnTo>
                    <a:pt x="1866" y="2489"/>
                  </a:lnTo>
                  <a:lnTo>
                    <a:pt x="0" y="3124"/>
                  </a:lnTo>
                  <a:lnTo>
                    <a:pt x="406" y="39776"/>
                  </a:lnTo>
                  <a:lnTo>
                    <a:pt x="1866" y="41236"/>
                  </a:lnTo>
                  <a:lnTo>
                    <a:pt x="2489" y="43116"/>
                  </a:lnTo>
                  <a:lnTo>
                    <a:pt x="683552" y="87071"/>
                  </a:lnTo>
                  <a:lnTo>
                    <a:pt x="684187" y="83108"/>
                  </a:lnTo>
                  <a:lnTo>
                    <a:pt x="686892" y="82892"/>
                  </a:lnTo>
                  <a:lnTo>
                    <a:pt x="686473" y="46240"/>
                  </a:lnTo>
                  <a:lnTo>
                    <a:pt x="684593" y="46240"/>
                  </a:lnTo>
                  <a:lnTo>
                    <a:pt x="684187" y="41452"/>
                  </a:lnTo>
                  <a:lnTo>
                    <a:pt x="2908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148097" y="6112611"/>
              <a:ext cx="682625" cy="52069"/>
            </a:xfrm>
            <a:custGeom>
              <a:avLst/>
              <a:gdLst/>
              <a:ahLst/>
              <a:cxnLst/>
              <a:rect l="l" t="t" r="r" b="b"/>
              <a:pathLst>
                <a:path w="682625" h="52070">
                  <a:moveTo>
                    <a:pt x="9169" y="2197"/>
                  </a:moveTo>
                  <a:lnTo>
                    <a:pt x="7099" y="0"/>
                  </a:lnTo>
                  <a:lnTo>
                    <a:pt x="2044" y="0"/>
                  </a:lnTo>
                  <a:lnTo>
                    <a:pt x="0" y="2197"/>
                  </a:lnTo>
                  <a:lnTo>
                    <a:pt x="0" y="7607"/>
                  </a:lnTo>
                  <a:lnTo>
                    <a:pt x="2044" y="9791"/>
                  </a:lnTo>
                  <a:lnTo>
                    <a:pt x="7099" y="9791"/>
                  </a:lnTo>
                  <a:lnTo>
                    <a:pt x="9169" y="7607"/>
                  </a:lnTo>
                  <a:lnTo>
                    <a:pt x="9169" y="4902"/>
                  </a:lnTo>
                  <a:lnTo>
                    <a:pt x="9169" y="2197"/>
                  </a:lnTo>
                  <a:close/>
                </a:path>
                <a:path w="682625" h="52070">
                  <a:moveTo>
                    <a:pt x="682307" y="44475"/>
                  </a:moveTo>
                  <a:lnTo>
                    <a:pt x="680250" y="42291"/>
                  </a:lnTo>
                  <a:lnTo>
                    <a:pt x="675208" y="42291"/>
                  </a:lnTo>
                  <a:lnTo>
                    <a:pt x="673150" y="44475"/>
                  </a:lnTo>
                  <a:lnTo>
                    <a:pt x="673150" y="49898"/>
                  </a:lnTo>
                  <a:lnTo>
                    <a:pt x="675208" y="52070"/>
                  </a:lnTo>
                  <a:lnTo>
                    <a:pt x="680250" y="52070"/>
                  </a:lnTo>
                  <a:lnTo>
                    <a:pt x="682307" y="49898"/>
                  </a:lnTo>
                  <a:lnTo>
                    <a:pt x="682307" y="47180"/>
                  </a:lnTo>
                  <a:lnTo>
                    <a:pt x="682307" y="444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146655" y="6139067"/>
              <a:ext cx="687070" cy="231140"/>
            </a:xfrm>
            <a:custGeom>
              <a:avLst/>
              <a:gdLst/>
              <a:ahLst/>
              <a:cxnLst/>
              <a:rect l="l" t="t" r="r" b="b"/>
              <a:pathLst>
                <a:path w="687070" h="231139">
                  <a:moveTo>
                    <a:pt x="2908" y="0"/>
                  </a:moveTo>
                  <a:lnTo>
                    <a:pt x="2489" y="3530"/>
                  </a:lnTo>
                  <a:lnTo>
                    <a:pt x="0" y="3746"/>
                  </a:lnTo>
                  <a:lnTo>
                    <a:pt x="1650" y="171615"/>
                  </a:lnTo>
                  <a:lnTo>
                    <a:pt x="3314" y="173075"/>
                  </a:lnTo>
                  <a:lnTo>
                    <a:pt x="3746" y="176403"/>
                  </a:lnTo>
                  <a:lnTo>
                    <a:pt x="681888" y="230543"/>
                  </a:lnTo>
                  <a:lnTo>
                    <a:pt x="681888" y="227418"/>
                  </a:lnTo>
                  <a:lnTo>
                    <a:pt x="684593" y="226174"/>
                  </a:lnTo>
                  <a:lnTo>
                    <a:pt x="686676" y="45173"/>
                  </a:lnTo>
                  <a:lnTo>
                    <a:pt x="684593" y="46215"/>
                  </a:lnTo>
                  <a:lnTo>
                    <a:pt x="684187" y="48729"/>
                  </a:lnTo>
                  <a:lnTo>
                    <a:pt x="683552" y="48094"/>
                  </a:lnTo>
                  <a:lnTo>
                    <a:pt x="683552" y="42494"/>
                  </a:lnTo>
                  <a:lnTo>
                    <a:pt x="290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146655" y="6139067"/>
              <a:ext cx="687070" cy="231140"/>
            </a:xfrm>
            <a:custGeom>
              <a:avLst/>
              <a:gdLst/>
              <a:ahLst/>
              <a:cxnLst/>
              <a:rect l="l" t="t" r="r" b="b"/>
              <a:pathLst>
                <a:path w="687070" h="231139">
                  <a:moveTo>
                    <a:pt x="2908" y="0"/>
                  </a:moveTo>
                  <a:lnTo>
                    <a:pt x="2489" y="3530"/>
                  </a:lnTo>
                  <a:lnTo>
                    <a:pt x="0" y="3746"/>
                  </a:lnTo>
                  <a:lnTo>
                    <a:pt x="1650" y="171615"/>
                  </a:lnTo>
                  <a:lnTo>
                    <a:pt x="3314" y="173075"/>
                  </a:lnTo>
                  <a:lnTo>
                    <a:pt x="3746" y="176403"/>
                  </a:lnTo>
                  <a:lnTo>
                    <a:pt x="681888" y="230543"/>
                  </a:lnTo>
                  <a:lnTo>
                    <a:pt x="681888" y="227418"/>
                  </a:lnTo>
                  <a:lnTo>
                    <a:pt x="684593" y="226174"/>
                  </a:lnTo>
                  <a:lnTo>
                    <a:pt x="686676" y="45173"/>
                  </a:lnTo>
                  <a:lnTo>
                    <a:pt x="684593" y="46215"/>
                  </a:lnTo>
                  <a:lnTo>
                    <a:pt x="684187" y="48729"/>
                  </a:lnTo>
                  <a:lnTo>
                    <a:pt x="683552" y="48094"/>
                  </a:lnTo>
                  <a:lnTo>
                    <a:pt x="683552" y="42494"/>
                  </a:lnTo>
                  <a:lnTo>
                    <a:pt x="2908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148300" y="6180518"/>
              <a:ext cx="682625" cy="149225"/>
            </a:xfrm>
            <a:custGeom>
              <a:avLst/>
              <a:gdLst/>
              <a:ahLst/>
              <a:cxnLst/>
              <a:rect l="l" t="t" r="r" b="b"/>
              <a:pathLst>
                <a:path w="682625" h="149225">
                  <a:moveTo>
                    <a:pt x="9169" y="90690"/>
                  </a:moveTo>
                  <a:lnTo>
                    <a:pt x="7112" y="88519"/>
                  </a:lnTo>
                  <a:lnTo>
                    <a:pt x="2057" y="88519"/>
                  </a:lnTo>
                  <a:lnTo>
                    <a:pt x="0" y="90690"/>
                  </a:lnTo>
                  <a:lnTo>
                    <a:pt x="0" y="96113"/>
                  </a:lnTo>
                  <a:lnTo>
                    <a:pt x="2057" y="98310"/>
                  </a:lnTo>
                  <a:lnTo>
                    <a:pt x="7112" y="98310"/>
                  </a:lnTo>
                  <a:lnTo>
                    <a:pt x="9169" y="96113"/>
                  </a:lnTo>
                  <a:lnTo>
                    <a:pt x="9169" y="93408"/>
                  </a:lnTo>
                  <a:lnTo>
                    <a:pt x="9169" y="90690"/>
                  </a:lnTo>
                  <a:close/>
                </a:path>
                <a:path w="682625" h="149225">
                  <a:moveTo>
                    <a:pt x="9588" y="2184"/>
                  </a:moveTo>
                  <a:lnTo>
                    <a:pt x="7531" y="0"/>
                  </a:lnTo>
                  <a:lnTo>
                    <a:pt x="2476" y="0"/>
                  </a:lnTo>
                  <a:lnTo>
                    <a:pt x="431" y="2184"/>
                  </a:lnTo>
                  <a:lnTo>
                    <a:pt x="431" y="7607"/>
                  </a:lnTo>
                  <a:lnTo>
                    <a:pt x="2476" y="9779"/>
                  </a:lnTo>
                  <a:lnTo>
                    <a:pt x="7531" y="9779"/>
                  </a:lnTo>
                  <a:lnTo>
                    <a:pt x="9588" y="7607"/>
                  </a:lnTo>
                  <a:lnTo>
                    <a:pt x="9588" y="4889"/>
                  </a:lnTo>
                  <a:lnTo>
                    <a:pt x="9588" y="2184"/>
                  </a:lnTo>
                  <a:close/>
                </a:path>
                <a:path w="682625" h="149225">
                  <a:moveTo>
                    <a:pt x="457238" y="43815"/>
                  </a:moveTo>
                  <a:lnTo>
                    <a:pt x="456819" y="43383"/>
                  </a:lnTo>
                  <a:lnTo>
                    <a:pt x="448513" y="43383"/>
                  </a:lnTo>
                  <a:lnTo>
                    <a:pt x="448081" y="43815"/>
                  </a:lnTo>
                  <a:lnTo>
                    <a:pt x="448081" y="50342"/>
                  </a:lnTo>
                  <a:lnTo>
                    <a:pt x="448081" y="50863"/>
                  </a:lnTo>
                  <a:lnTo>
                    <a:pt x="448513" y="51308"/>
                  </a:lnTo>
                  <a:lnTo>
                    <a:pt x="456819" y="51308"/>
                  </a:lnTo>
                  <a:lnTo>
                    <a:pt x="457238" y="50863"/>
                  </a:lnTo>
                  <a:lnTo>
                    <a:pt x="457238" y="43815"/>
                  </a:lnTo>
                  <a:close/>
                </a:path>
                <a:path w="682625" h="149225">
                  <a:moveTo>
                    <a:pt x="457796" y="66598"/>
                  </a:moveTo>
                  <a:lnTo>
                    <a:pt x="457365" y="66154"/>
                  </a:lnTo>
                  <a:lnTo>
                    <a:pt x="449059" y="66154"/>
                  </a:lnTo>
                  <a:lnTo>
                    <a:pt x="448640" y="66598"/>
                  </a:lnTo>
                  <a:lnTo>
                    <a:pt x="448640" y="73101"/>
                  </a:lnTo>
                  <a:lnTo>
                    <a:pt x="448640" y="73647"/>
                  </a:lnTo>
                  <a:lnTo>
                    <a:pt x="449059" y="74079"/>
                  </a:lnTo>
                  <a:lnTo>
                    <a:pt x="457365" y="74079"/>
                  </a:lnTo>
                  <a:lnTo>
                    <a:pt x="457796" y="73647"/>
                  </a:lnTo>
                  <a:lnTo>
                    <a:pt x="457796" y="66598"/>
                  </a:lnTo>
                  <a:close/>
                </a:path>
                <a:path w="682625" h="149225">
                  <a:moveTo>
                    <a:pt x="457796" y="55486"/>
                  </a:moveTo>
                  <a:lnTo>
                    <a:pt x="457365" y="55041"/>
                  </a:lnTo>
                  <a:lnTo>
                    <a:pt x="449059" y="55041"/>
                  </a:lnTo>
                  <a:lnTo>
                    <a:pt x="448640" y="55486"/>
                  </a:lnTo>
                  <a:lnTo>
                    <a:pt x="448640" y="62001"/>
                  </a:lnTo>
                  <a:lnTo>
                    <a:pt x="448640" y="62534"/>
                  </a:lnTo>
                  <a:lnTo>
                    <a:pt x="449059" y="62966"/>
                  </a:lnTo>
                  <a:lnTo>
                    <a:pt x="457365" y="62966"/>
                  </a:lnTo>
                  <a:lnTo>
                    <a:pt x="457796" y="62534"/>
                  </a:lnTo>
                  <a:lnTo>
                    <a:pt x="457796" y="55486"/>
                  </a:lnTo>
                  <a:close/>
                </a:path>
                <a:path w="682625" h="149225">
                  <a:moveTo>
                    <a:pt x="457796" y="21056"/>
                  </a:moveTo>
                  <a:lnTo>
                    <a:pt x="457365" y="20624"/>
                  </a:lnTo>
                  <a:lnTo>
                    <a:pt x="449059" y="20624"/>
                  </a:lnTo>
                  <a:lnTo>
                    <a:pt x="448640" y="21056"/>
                  </a:lnTo>
                  <a:lnTo>
                    <a:pt x="448640" y="27559"/>
                  </a:lnTo>
                  <a:lnTo>
                    <a:pt x="448640" y="28092"/>
                  </a:lnTo>
                  <a:lnTo>
                    <a:pt x="449059" y="28536"/>
                  </a:lnTo>
                  <a:lnTo>
                    <a:pt x="457365" y="28536"/>
                  </a:lnTo>
                  <a:lnTo>
                    <a:pt x="457796" y="28092"/>
                  </a:lnTo>
                  <a:lnTo>
                    <a:pt x="457796" y="21056"/>
                  </a:lnTo>
                  <a:close/>
                </a:path>
                <a:path w="682625" h="149225">
                  <a:moveTo>
                    <a:pt x="458355" y="32169"/>
                  </a:moveTo>
                  <a:lnTo>
                    <a:pt x="457936" y="31737"/>
                  </a:lnTo>
                  <a:lnTo>
                    <a:pt x="449630" y="31737"/>
                  </a:lnTo>
                  <a:lnTo>
                    <a:pt x="449199" y="32169"/>
                  </a:lnTo>
                  <a:lnTo>
                    <a:pt x="449199" y="38684"/>
                  </a:lnTo>
                  <a:lnTo>
                    <a:pt x="449199" y="39204"/>
                  </a:lnTo>
                  <a:lnTo>
                    <a:pt x="449630" y="39649"/>
                  </a:lnTo>
                  <a:lnTo>
                    <a:pt x="457936" y="39649"/>
                  </a:lnTo>
                  <a:lnTo>
                    <a:pt x="458355" y="39204"/>
                  </a:lnTo>
                  <a:lnTo>
                    <a:pt x="458355" y="32169"/>
                  </a:lnTo>
                  <a:close/>
                </a:path>
                <a:path w="682625" h="149225">
                  <a:moveTo>
                    <a:pt x="469328" y="44018"/>
                  </a:moveTo>
                  <a:lnTo>
                    <a:pt x="468884" y="43586"/>
                  </a:lnTo>
                  <a:lnTo>
                    <a:pt x="460578" y="43586"/>
                  </a:lnTo>
                  <a:lnTo>
                    <a:pt x="460159" y="44018"/>
                  </a:lnTo>
                  <a:lnTo>
                    <a:pt x="460159" y="50546"/>
                  </a:lnTo>
                  <a:lnTo>
                    <a:pt x="460159" y="51079"/>
                  </a:lnTo>
                  <a:lnTo>
                    <a:pt x="460578" y="51498"/>
                  </a:lnTo>
                  <a:lnTo>
                    <a:pt x="468884" y="51498"/>
                  </a:lnTo>
                  <a:lnTo>
                    <a:pt x="469328" y="51079"/>
                  </a:lnTo>
                  <a:lnTo>
                    <a:pt x="469328" y="44018"/>
                  </a:lnTo>
                  <a:close/>
                </a:path>
                <a:path w="682625" h="149225">
                  <a:moveTo>
                    <a:pt x="469874" y="66802"/>
                  </a:moveTo>
                  <a:lnTo>
                    <a:pt x="469442" y="66370"/>
                  </a:lnTo>
                  <a:lnTo>
                    <a:pt x="461137" y="66370"/>
                  </a:lnTo>
                  <a:lnTo>
                    <a:pt x="460717" y="66802"/>
                  </a:lnTo>
                  <a:lnTo>
                    <a:pt x="460717" y="73317"/>
                  </a:lnTo>
                  <a:lnTo>
                    <a:pt x="460717" y="73863"/>
                  </a:lnTo>
                  <a:lnTo>
                    <a:pt x="461137" y="74282"/>
                  </a:lnTo>
                  <a:lnTo>
                    <a:pt x="469442" y="74282"/>
                  </a:lnTo>
                  <a:lnTo>
                    <a:pt x="469874" y="73863"/>
                  </a:lnTo>
                  <a:lnTo>
                    <a:pt x="469874" y="66802"/>
                  </a:lnTo>
                  <a:close/>
                </a:path>
                <a:path w="682625" h="149225">
                  <a:moveTo>
                    <a:pt x="469874" y="55689"/>
                  </a:moveTo>
                  <a:lnTo>
                    <a:pt x="469442" y="55257"/>
                  </a:lnTo>
                  <a:lnTo>
                    <a:pt x="461137" y="55257"/>
                  </a:lnTo>
                  <a:lnTo>
                    <a:pt x="460717" y="55689"/>
                  </a:lnTo>
                  <a:lnTo>
                    <a:pt x="460717" y="62217"/>
                  </a:lnTo>
                  <a:lnTo>
                    <a:pt x="460717" y="62750"/>
                  </a:lnTo>
                  <a:lnTo>
                    <a:pt x="461137" y="63169"/>
                  </a:lnTo>
                  <a:lnTo>
                    <a:pt x="469442" y="63169"/>
                  </a:lnTo>
                  <a:lnTo>
                    <a:pt x="469874" y="62750"/>
                  </a:lnTo>
                  <a:lnTo>
                    <a:pt x="469874" y="55689"/>
                  </a:lnTo>
                  <a:close/>
                </a:path>
                <a:path w="682625" h="149225">
                  <a:moveTo>
                    <a:pt x="469874" y="21259"/>
                  </a:moveTo>
                  <a:lnTo>
                    <a:pt x="469442" y="20828"/>
                  </a:lnTo>
                  <a:lnTo>
                    <a:pt x="461137" y="20828"/>
                  </a:lnTo>
                  <a:lnTo>
                    <a:pt x="460717" y="21259"/>
                  </a:lnTo>
                  <a:lnTo>
                    <a:pt x="460717" y="27774"/>
                  </a:lnTo>
                  <a:lnTo>
                    <a:pt x="460717" y="28308"/>
                  </a:lnTo>
                  <a:lnTo>
                    <a:pt x="461137" y="28740"/>
                  </a:lnTo>
                  <a:lnTo>
                    <a:pt x="469442" y="28740"/>
                  </a:lnTo>
                  <a:lnTo>
                    <a:pt x="469874" y="28308"/>
                  </a:lnTo>
                  <a:lnTo>
                    <a:pt x="469874" y="21259"/>
                  </a:lnTo>
                  <a:close/>
                </a:path>
                <a:path w="682625" h="149225">
                  <a:moveTo>
                    <a:pt x="470433" y="32372"/>
                  </a:moveTo>
                  <a:lnTo>
                    <a:pt x="470001" y="31940"/>
                  </a:lnTo>
                  <a:lnTo>
                    <a:pt x="461695" y="31940"/>
                  </a:lnTo>
                  <a:lnTo>
                    <a:pt x="461276" y="32372"/>
                  </a:lnTo>
                  <a:lnTo>
                    <a:pt x="461276" y="38900"/>
                  </a:lnTo>
                  <a:lnTo>
                    <a:pt x="461276" y="39420"/>
                  </a:lnTo>
                  <a:lnTo>
                    <a:pt x="461695" y="39852"/>
                  </a:lnTo>
                  <a:lnTo>
                    <a:pt x="470001" y="39852"/>
                  </a:lnTo>
                  <a:lnTo>
                    <a:pt x="470433" y="39420"/>
                  </a:lnTo>
                  <a:lnTo>
                    <a:pt x="470433" y="32372"/>
                  </a:lnTo>
                  <a:close/>
                </a:path>
                <a:path w="682625" h="149225">
                  <a:moveTo>
                    <a:pt x="481203" y="44640"/>
                  </a:moveTo>
                  <a:lnTo>
                    <a:pt x="480771" y="44208"/>
                  </a:lnTo>
                  <a:lnTo>
                    <a:pt x="472465" y="44208"/>
                  </a:lnTo>
                  <a:lnTo>
                    <a:pt x="472033" y="44640"/>
                  </a:lnTo>
                  <a:lnTo>
                    <a:pt x="472033" y="51181"/>
                  </a:lnTo>
                  <a:lnTo>
                    <a:pt x="472033" y="51714"/>
                  </a:lnTo>
                  <a:lnTo>
                    <a:pt x="472465" y="52133"/>
                  </a:lnTo>
                  <a:lnTo>
                    <a:pt x="480771" y="52133"/>
                  </a:lnTo>
                  <a:lnTo>
                    <a:pt x="481203" y="51714"/>
                  </a:lnTo>
                  <a:lnTo>
                    <a:pt x="481203" y="44640"/>
                  </a:lnTo>
                  <a:close/>
                </a:path>
                <a:path w="682625" h="149225">
                  <a:moveTo>
                    <a:pt x="481761" y="67424"/>
                  </a:moveTo>
                  <a:lnTo>
                    <a:pt x="481330" y="66992"/>
                  </a:lnTo>
                  <a:lnTo>
                    <a:pt x="473024" y="66992"/>
                  </a:lnTo>
                  <a:lnTo>
                    <a:pt x="472579" y="67424"/>
                  </a:lnTo>
                  <a:lnTo>
                    <a:pt x="472579" y="73939"/>
                  </a:lnTo>
                  <a:lnTo>
                    <a:pt x="472579" y="74485"/>
                  </a:lnTo>
                  <a:lnTo>
                    <a:pt x="473024" y="74917"/>
                  </a:lnTo>
                  <a:lnTo>
                    <a:pt x="481330" y="74917"/>
                  </a:lnTo>
                  <a:lnTo>
                    <a:pt x="481761" y="74485"/>
                  </a:lnTo>
                  <a:lnTo>
                    <a:pt x="481761" y="67424"/>
                  </a:lnTo>
                  <a:close/>
                </a:path>
                <a:path w="682625" h="149225">
                  <a:moveTo>
                    <a:pt x="481761" y="56311"/>
                  </a:moveTo>
                  <a:lnTo>
                    <a:pt x="481330" y="55880"/>
                  </a:lnTo>
                  <a:lnTo>
                    <a:pt x="473024" y="55880"/>
                  </a:lnTo>
                  <a:lnTo>
                    <a:pt x="472579" y="56311"/>
                  </a:lnTo>
                  <a:lnTo>
                    <a:pt x="472579" y="62852"/>
                  </a:lnTo>
                  <a:lnTo>
                    <a:pt x="472579" y="63373"/>
                  </a:lnTo>
                  <a:lnTo>
                    <a:pt x="473024" y="63792"/>
                  </a:lnTo>
                  <a:lnTo>
                    <a:pt x="481330" y="63792"/>
                  </a:lnTo>
                  <a:lnTo>
                    <a:pt x="481761" y="63373"/>
                  </a:lnTo>
                  <a:lnTo>
                    <a:pt x="481761" y="56311"/>
                  </a:lnTo>
                  <a:close/>
                </a:path>
                <a:path w="682625" h="149225">
                  <a:moveTo>
                    <a:pt x="481761" y="21882"/>
                  </a:moveTo>
                  <a:lnTo>
                    <a:pt x="481330" y="21450"/>
                  </a:lnTo>
                  <a:lnTo>
                    <a:pt x="473024" y="21450"/>
                  </a:lnTo>
                  <a:lnTo>
                    <a:pt x="472579" y="21882"/>
                  </a:lnTo>
                  <a:lnTo>
                    <a:pt x="472579" y="28397"/>
                  </a:lnTo>
                  <a:lnTo>
                    <a:pt x="472579" y="28930"/>
                  </a:lnTo>
                  <a:lnTo>
                    <a:pt x="473024" y="29362"/>
                  </a:lnTo>
                  <a:lnTo>
                    <a:pt x="481330" y="29362"/>
                  </a:lnTo>
                  <a:lnTo>
                    <a:pt x="481761" y="28930"/>
                  </a:lnTo>
                  <a:lnTo>
                    <a:pt x="481761" y="21882"/>
                  </a:lnTo>
                  <a:close/>
                </a:path>
                <a:path w="682625" h="149225">
                  <a:moveTo>
                    <a:pt x="482307" y="32994"/>
                  </a:moveTo>
                  <a:lnTo>
                    <a:pt x="481876" y="32562"/>
                  </a:lnTo>
                  <a:lnTo>
                    <a:pt x="473583" y="32562"/>
                  </a:lnTo>
                  <a:lnTo>
                    <a:pt x="473138" y="32994"/>
                  </a:lnTo>
                  <a:lnTo>
                    <a:pt x="473138" y="39522"/>
                  </a:lnTo>
                  <a:lnTo>
                    <a:pt x="473138" y="40043"/>
                  </a:lnTo>
                  <a:lnTo>
                    <a:pt x="473583" y="40474"/>
                  </a:lnTo>
                  <a:lnTo>
                    <a:pt x="481876" y="40474"/>
                  </a:lnTo>
                  <a:lnTo>
                    <a:pt x="482307" y="40043"/>
                  </a:lnTo>
                  <a:lnTo>
                    <a:pt x="482307" y="32994"/>
                  </a:lnTo>
                  <a:close/>
                </a:path>
                <a:path w="682625" h="149225">
                  <a:moveTo>
                    <a:pt x="493268" y="45491"/>
                  </a:moveTo>
                  <a:lnTo>
                    <a:pt x="492848" y="45046"/>
                  </a:lnTo>
                  <a:lnTo>
                    <a:pt x="484543" y="45046"/>
                  </a:lnTo>
                  <a:lnTo>
                    <a:pt x="484124" y="45491"/>
                  </a:lnTo>
                  <a:lnTo>
                    <a:pt x="484124" y="52006"/>
                  </a:lnTo>
                  <a:lnTo>
                    <a:pt x="484124" y="52539"/>
                  </a:lnTo>
                  <a:lnTo>
                    <a:pt x="484543" y="52959"/>
                  </a:lnTo>
                  <a:lnTo>
                    <a:pt x="492848" y="52959"/>
                  </a:lnTo>
                  <a:lnTo>
                    <a:pt x="493268" y="52539"/>
                  </a:lnTo>
                  <a:lnTo>
                    <a:pt x="493268" y="45491"/>
                  </a:lnTo>
                  <a:close/>
                </a:path>
                <a:path w="682625" h="149225">
                  <a:moveTo>
                    <a:pt x="493826" y="68262"/>
                  </a:moveTo>
                  <a:lnTo>
                    <a:pt x="493395" y="67818"/>
                  </a:lnTo>
                  <a:lnTo>
                    <a:pt x="485089" y="67818"/>
                  </a:lnTo>
                  <a:lnTo>
                    <a:pt x="484682" y="68262"/>
                  </a:lnTo>
                  <a:lnTo>
                    <a:pt x="484682" y="74764"/>
                  </a:lnTo>
                  <a:lnTo>
                    <a:pt x="484682" y="75323"/>
                  </a:lnTo>
                  <a:lnTo>
                    <a:pt x="485089" y="75742"/>
                  </a:lnTo>
                  <a:lnTo>
                    <a:pt x="493395" y="75742"/>
                  </a:lnTo>
                  <a:lnTo>
                    <a:pt x="493826" y="75323"/>
                  </a:lnTo>
                  <a:lnTo>
                    <a:pt x="493826" y="68262"/>
                  </a:lnTo>
                  <a:close/>
                </a:path>
                <a:path w="682625" h="149225">
                  <a:moveTo>
                    <a:pt x="493826" y="57150"/>
                  </a:moveTo>
                  <a:lnTo>
                    <a:pt x="493395" y="56705"/>
                  </a:lnTo>
                  <a:lnTo>
                    <a:pt x="485089" y="56705"/>
                  </a:lnTo>
                  <a:lnTo>
                    <a:pt x="484682" y="57150"/>
                  </a:lnTo>
                  <a:lnTo>
                    <a:pt x="484682" y="63677"/>
                  </a:lnTo>
                  <a:lnTo>
                    <a:pt x="484682" y="64185"/>
                  </a:lnTo>
                  <a:lnTo>
                    <a:pt x="485089" y="64617"/>
                  </a:lnTo>
                  <a:lnTo>
                    <a:pt x="493395" y="64617"/>
                  </a:lnTo>
                  <a:lnTo>
                    <a:pt x="493826" y="64185"/>
                  </a:lnTo>
                  <a:lnTo>
                    <a:pt x="493826" y="57150"/>
                  </a:lnTo>
                  <a:close/>
                </a:path>
                <a:path w="682625" h="149225">
                  <a:moveTo>
                    <a:pt x="493826" y="22720"/>
                  </a:moveTo>
                  <a:lnTo>
                    <a:pt x="493395" y="22275"/>
                  </a:lnTo>
                  <a:lnTo>
                    <a:pt x="485089" y="22275"/>
                  </a:lnTo>
                  <a:lnTo>
                    <a:pt x="484682" y="22720"/>
                  </a:lnTo>
                  <a:lnTo>
                    <a:pt x="484682" y="29222"/>
                  </a:lnTo>
                  <a:lnTo>
                    <a:pt x="484682" y="29768"/>
                  </a:lnTo>
                  <a:lnTo>
                    <a:pt x="485089" y="30200"/>
                  </a:lnTo>
                  <a:lnTo>
                    <a:pt x="493395" y="30200"/>
                  </a:lnTo>
                  <a:lnTo>
                    <a:pt x="493826" y="29768"/>
                  </a:lnTo>
                  <a:lnTo>
                    <a:pt x="493826" y="22720"/>
                  </a:lnTo>
                  <a:close/>
                </a:path>
                <a:path w="682625" h="149225">
                  <a:moveTo>
                    <a:pt x="494398" y="33832"/>
                  </a:moveTo>
                  <a:lnTo>
                    <a:pt x="493966" y="33388"/>
                  </a:lnTo>
                  <a:lnTo>
                    <a:pt x="485660" y="33388"/>
                  </a:lnTo>
                  <a:lnTo>
                    <a:pt x="485228" y="33832"/>
                  </a:lnTo>
                  <a:lnTo>
                    <a:pt x="485228" y="40360"/>
                  </a:lnTo>
                  <a:lnTo>
                    <a:pt x="485228" y="40881"/>
                  </a:lnTo>
                  <a:lnTo>
                    <a:pt x="485660" y="41313"/>
                  </a:lnTo>
                  <a:lnTo>
                    <a:pt x="493966" y="41313"/>
                  </a:lnTo>
                  <a:lnTo>
                    <a:pt x="494398" y="40881"/>
                  </a:lnTo>
                  <a:lnTo>
                    <a:pt x="494398" y="33832"/>
                  </a:lnTo>
                  <a:close/>
                </a:path>
                <a:path w="682625" h="149225">
                  <a:moveTo>
                    <a:pt x="505561" y="45897"/>
                  </a:moveTo>
                  <a:lnTo>
                    <a:pt x="505142" y="45466"/>
                  </a:lnTo>
                  <a:lnTo>
                    <a:pt x="496836" y="45466"/>
                  </a:lnTo>
                  <a:lnTo>
                    <a:pt x="496392" y="45897"/>
                  </a:lnTo>
                  <a:lnTo>
                    <a:pt x="496392" y="52425"/>
                  </a:lnTo>
                  <a:lnTo>
                    <a:pt x="496392" y="52946"/>
                  </a:lnTo>
                  <a:lnTo>
                    <a:pt x="496836" y="53390"/>
                  </a:lnTo>
                  <a:lnTo>
                    <a:pt x="505142" y="53390"/>
                  </a:lnTo>
                  <a:lnTo>
                    <a:pt x="505561" y="52946"/>
                  </a:lnTo>
                  <a:lnTo>
                    <a:pt x="505561" y="45897"/>
                  </a:lnTo>
                  <a:close/>
                </a:path>
                <a:path w="682625" h="149225">
                  <a:moveTo>
                    <a:pt x="506120" y="68681"/>
                  </a:moveTo>
                  <a:lnTo>
                    <a:pt x="505701" y="68249"/>
                  </a:lnTo>
                  <a:lnTo>
                    <a:pt x="497395" y="68249"/>
                  </a:lnTo>
                  <a:lnTo>
                    <a:pt x="496951" y="68681"/>
                  </a:lnTo>
                  <a:lnTo>
                    <a:pt x="496951" y="75184"/>
                  </a:lnTo>
                  <a:lnTo>
                    <a:pt x="496951" y="75730"/>
                  </a:lnTo>
                  <a:lnTo>
                    <a:pt x="497395" y="76161"/>
                  </a:lnTo>
                  <a:lnTo>
                    <a:pt x="505701" y="76161"/>
                  </a:lnTo>
                  <a:lnTo>
                    <a:pt x="506120" y="75730"/>
                  </a:lnTo>
                  <a:lnTo>
                    <a:pt x="506120" y="68681"/>
                  </a:lnTo>
                  <a:close/>
                </a:path>
                <a:path w="682625" h="149225">
                  <a:moveTo>
                    <a:pt x="506120" y="57569"/>
                  </a:moveTo>
                  <a:lnTo>
                    <a:pt x="505701" y="57137"/>
                  </a:lnTo>
                  <a:lnTo>
                    <a:pt x="497395" y="57137"/>
                  </a:lnTo>
                  <a:lnTo>
                    <a:pt x="496951" y="57569"/>
                  </a:lnTo>
                  <a:lnTo>
                    <a:pt x="496951" y="64084"/>
                  </a:lnTo>
                  <a:lnTo>
                    <a:pt x="496951" y="64604"/>
                  </a:lnTo>
                  <a:lnTo>
                    <a:pt x="497395" y="65049"/>
                  </a:lnTo>
                  <a:lnTo>
                    <a:pt x="505701" y="65049"/>
                  </a:lnTo>
                  <a:lnTo>
                    <a:pt x="506120" y="64604"/>
                  </a:lnTo>
                  <a:lnTo>
                    <a:pt x="506120" y="57569"/>
                  </a:lnTo>
                  <a:close/>
                </a:path>
                <a:path w="682625" h="149225">
                  <a:moveTo>
                    <a:pt x="506120" y="23139"/>
                  </a:moveTo>
                  <a:lnTo>
                    <a:pt x="505701" y="22707"/>
                  </a:lnTo>
                  <a:lnTo>
                    <a:pt x="497395" y="22707"/>
                  </a:lnTo>
                  <a:lnTo>
                    <a:pt x="496951" y="23139"/>
                  </a:lnTo>
                  <a:lnTo>
                    <a:pt x="496951" y="29641"/>
                  </a:lnTo>
                  <a:lnTo>
                    <a:pt x="496951" y="30175"/>
                  </a:lnTo>
                  <a:lnTo>
                    <a:pt x="497395" y="30619"/>
                  </a:lnTo>
                  <a:lnTo>
                    <a:pt x="505701" y="30619"/>
                  </a:lnTo>
                  <a:lnTo>
                    <a:pt x="506120" y="30175"/>
                  </a:lnTo>
                  <a:lnTo>
                    <a:pt x="506120" y="23139"/>
                  </a:lnTo>
                  <a:close/>
                </a:path>
                <a:path w="682625" h="149225">
                  <a:moveTo>
                    <a:pt x="506679" y="34251"/>
                  </a:moveTo>
                  <a:lnTo>
                    <a:pt x="506247" y="33820"/>
                  </a:lnTo>
                  <a:lnTo>
                    <a:pt x="497928" y="33820"/>
                  </a:lnTo>
                  <a:lnTo>
                    <a:pt x="497497" y="34251"/>
                  </a:lnTo>
                  <a:lnTo>
                    <a:pt x="497497" y="40767"/>
                  </a:lnTo>
                  <a:lnTo>
                    <a:pt x="497497" y="41287"/>
                  </a:lnTo>
                  <a:lnTo>
                    <a:pt x="497928" y="41732"/>
                  </a:lnTo>
                  <a:lnTo>
                    <a:pt x="506247" y="41732"/>
                  </a:lnTo>
                  <a:lnTo>
                    <a:pt x="506679" y="41287"/>
                  </a:lnTo>
                  <a:lnTo>
                    <a:pt x="506679" y="34251"/>
                  </a:lnTo>
                  <a:close/>
                </a:path>
                <a:path w="682625" h="149225">
                  <a:moveTo>
                    <a:pt x="517448" y="81711"/>
                  </a:moveTo>
                  <a:lnTo>
                    <a:pt x="517004" y="81292"/>
                  </a:lnTo>
                  <a:lnTo>
                    <a:pt x="508698" y="81292"/>
                  </a:lnTo>
                  <a:lnTo>
                    <a:pt x="508266" y="81711"/>
                  </a:lnTo>
                  <a:lnTo>
                    <a:pt x="508266" y="88252"/>
                  </a:lnTo>
                  <a:lnTo>
                    <a:pt x="508266" y="88785"/>
                  </a:lnTo>
                  <a:lnTo>
                    <a:pt x="508698" y="89217"/>
                  </a:lnTo>
                  <a:lnTo>
                    <a:pt x="517004" y="89217"/>
                  </a:lnTo>
                  <a:lnTo>
                    <a:pt x="517448" y="88785"/>
                  </a:lnTo>
                  <a:lnTo>
                    <a:pt x="517448" y="81711"/>
                  </a:lnTo>
                  <a:close/>
                </a:path>
                <a:path w="682625" h="149225">
                  <a:moveTo>
                    <a:pt x="517448" y="46723"/>
                  </a:moveTo>
                  <a:lnTo>
                    <a:pt x="517004" y="46291"/>
                  </a:lnTo>
                  <a:lnTo>
                    <a:pt x="508698" y="46291"/>
                  </a:lnTo>
                  <a:lnTo>
                    <a:pt x="508266" y="46723"/>
                  </a:lnTo>
                  <a:lnTo>
                    <a:pt x="508266" y="53263"/>
                  </a:lnTo>
                  <a:lnTo>
                    <a:pt x="508266" y="53797"/>
                  </a:lnTo>
                  <a:lnTo>
                    <a:pt x="508698" y="54216"/>
                  </a:lnTo>
                  <a:lnTo>
                    <a:pt x="517004" y="54216"/>
                  </a:lnTo>
                  <a:lnTo>
                    <a:pt x="517448" y="53797"/>
                  </a:lnTo>
                  <a:lnTo>
                    <a:pt x="517448" y="46723"/>
                  </a:lnTo>
                  <a:close/>
                </a:path>
                <a:path w="682625" h="149225">
                  <a:moveTo>
                    <a:pt x="517994" y="69507"/>
                  </a:moveTo>
                  <a:lnTo>
                    <a:pt x="517563" y="69075"/>
                  </a:lnTo>
                  <a:lnTo>
                    <a:pt x="509257" y="69075"/>
                  </a:lnTo>
                  <a:lnTo>
                    <a:pt x="508825" y="69507"/>
                  </a:lnTo>
                  <a:lnTo>
                    <a:pt x="508825" y="76022"/>
                  </a:lnTo>
                  <a:lnTo>
                    <a:pt x="508825" y="76568"/>
                  </a:lnTo>
                  <a:lnTo>
                    <a:pt x="509257" y="77000"/>
                  </a:lnTo>
                  <a:lnTo>
                    <a:pt x="517563" y="77000"/>
                  </a:lnTo>
                  <a:lnTo>
                    <a:pt x="517994" y="76568"/>
                  </a:lnTo>
                  <a:lnTo>
                    <a:pt x="517994" y="69507"/>
                  </a:lnTo>
                  <a:close/>
                </a:path>
                <a:path w="682625" h="149225">
                  <a:moveTo>
                    <a:pt x="517994" y="58394"/>
                  </a:moveTo>
                  <a:lnTo>
                    <a:pt x="517563" y="57962"/>
                  </a:lnTo>
                  <a:lnTo>
                    <a:pt x="509257" y="57962"/>
                  </a:lnTo>
                  <a:lnTo>
                    <a:pt x="508825" y="58394"/>
                  </a:lnTo>
                  <a:lnTo>
                    <a:pt x="508825" y="64935"/>
                  </a:lnTo>
                  <a:lnTo>
                    <a:pt x="508825" y="65443"/>
                  </a:lnTo>
                  <a:lnTo>
                    <a:pt x="509257" y="65874"/>
                  </a:lnTo>
                  <a:lnTo>
                    <a:pt x="517563" y="65874"/>
                  </a:lnTo>
                  <a:lnTo>
                    <a:pt x="517994" y="65443"/>
                  </a:lnTo>
                  <a:lnTo>
                    <a:pt x="517994" y="58394"/>
                  </a:lnTo>
                  <a:close/>
                </a:path>
                <a:path w="682625" h="149225">
                  <a:moveTo>
                    <a:pt x="517994" y="23964"/>
                  </a:moveTo>
                  <a:lnTo>
                    <a:pt x="517563" y="23533"/>
                  </a:lnTo>
                  <a:lnTo>
                    <a:pt x="509257" y="23533"/>
                  </a:lnTo>
                  <a:lnTo>
                    <a:pt x="508825" y="23964"/>
                  </a:lnTo>
                  <a:lnTo>
                    <a:pt x="508825" y="30480"/>
                  </a:lnTo>
                  <a:lnTo>
                    <a:pt x="508825" y="31013"/>
                  </a:lnTo>
                  <a:lnTo>
                    <a:pt x="509257" y="31445"/>
                  </a:lnTo>
                  <a:lnTo>
                    <a:pt x="517563" y="31445"/>
                  </a:lnTo>
                  <a:lnTo>
                    <a:pt x="517994" y="31013"/>
                  </a:lnTo>
                  <a:lnTo>
                    <a:pt x="517994" y="23964"/>
                  </a:lnTo>
                  <a:close/>
                </a:path>
                <a:path w="682625" h="149225">
                  <a:moveTo>
                    <a:pt x="518553" y="35077"/>
                  </a:moveTo>
                  <a:lnTo>
                    <a:pt x="518121" y="34645"/>
                  </a:lnTo>
                  <a:lnTo>
                    <a:pt x="509816" y="34645"/>
                  </a:lnTo>
                  <a:lnTo>
                    <a:pt x="509384" y="35077"/>
                  </a:lnTo>
                  <a:lnTo>
                    <a:pt x="509384" y="41605"/>
                  </a:lnTo>
                  <a:lnTo>
                    <a:pt x="509384" y="42125"/>
                  </a:lnTo>
                  <a:lnTo>
                    <a:pt x="509816" y="42557"/>
                  </a:lnTo>
                  <a:lnTo>
                    <a:pt x="518121" y="42557"/>
                  </a:lnTo>
                  <a:lnTo>
                    <a:pt x="518553" y="42125"/>
                  </a:lnTo>
                  <a:lnTo>
                    <a:pt x="518553" y="35077"/>
                  </a:lnTo>
                  <a:close/>
                </a:path>
                <a:path w="682625" h="149225">
                  <a:moveTo>
                    <a:pt x="529310" y="82346"/>
                  </a:moveTo>
                  <a:lnTo>
                    <a:pt x="528878" y="81927"/>
                  </a:lnTo>
                  <a:lnTo>
                    <a:pt x="520585" y="81927"/>
                  </a:lnTo>
                  <a:lnTo>
                    <a:pt x="520141" y="82346"/>
                  </a:lnTo>
                  <a:lnTo>
                    <a:pt x="520141" y="88874"/>
                  </a:lnTo>
                  <a:lnTo>
                    <a:pt x="520141" y="89408"/>
                  </a:lnTo>
                  <a:lnTo>
                    <a:pt x="520585" y="89839"/>
                  </a:lnTo>
                  <a:lnTo>
                    <a:pt x="528878" y="89839"/>
                  </a:lnTo>
                  <a:lnTo>
                    <a:pt x="529310" y="89408"/>
                  </a:lnTo>
                  <a:lnTo>
                    <a:pt x="529310" y="82346"/>
                  </a:lnTo>
                  <a:close/>
                </a:path>
                <a:path w="682625" h="149225">
                  <a:moveTo>
                    <a:pt x="529310" y="47358"/>
                  </a:moveTo>
                  <a:lnTo>
                    <a:pt x="528878" y="46926"/>
                  </a:lnTo>
                  <a:lnTo>
                    <a:pt x="520585" y="46926"/>
                  </a:lnTo>
                  <a:lnTo>
                    <a:pt x="520141" y="47358"/>
                  </a:lnTo>
                  <a:lnTo>
                    <a:pt x="520141" y="53886"/>
                  </a:lnTo>
                  <a:lnTo>
                    <a:pt x="520141" y="54419"/>
                  </a:lnTo>
                  <a:lnTo>
                    <a:pt x="520585" y="54838"/>
                  </a:lnTo>
                  <a:lnTo>
                    <a:pt x="528878" y="54838"/>
                  </a:lnTo>
                  <a:lnTo>
                    <a:pt x="529310" y="54419"/>
                  </a:lnTo>
                  <a:lnTo>
                    <a:pt x="529310" y="47358"/>
                  </a:lnTo>
                  <a:close/>
                </a:path>
                <a:path w="682625" h="149225">
                  <a:moveTo>
                    <a:pt x="529856" y="70142"/>
                  </a:moveTo>
                  <a:lnTo>
                    <a:pt x="529424" y="69710"/>
                  </a:lnTo>
                  <a:lnTo>
                    <a:pt x="521119" y="69710"/>
                  </a:lnTo>
                  <a:lnTo>
                    <a:pt x="520687" y="70142"/>
                  </a:lnTo>
                  <a:lnTo>
                    <a:pt x="520687" y="76657"/>
                  </a:lnTo>
                  <a:lnTo>
                    <a:pt x="520687" y="77203"/>
                  </a:lnTo>
                  <a:lnTo>
                    <a:pt x="521119" y="77622"/>
                  </a:lnTo>
                  <a:lnTo>
                    <a:pt x="529424" y="77622"/>
                  </a:lnTo>
                  <a:lnTo>
                    <a:pt x="529856" y="77203"/>
                  </a:lnTo>
                  <a:lnTo>
                    <a:pt x="529856" y="70142"/>
                  </a:lnTo>
                  <a:close/>
                </a:path>
                <a:path w="682625" h="149225">
                  <a:moveTo>
                    <a:pt x="529856" y="59029"/>
                  </a:moveTo>
                  <a:lnTo>
                    <a:pt x="529424" y="58597"/>
                  </a:lnTo>
                  <a:lnTo>
                    <a:pt x="521119" y="58597"/>
                  </a:lnTo>
                  <a:lnTo>
                    <a:pt x="520687" y="59029"/>
                  </a:lnTo>
                  <a:lnTo>
                    <a:pt x="520687" y="65544"/>
                  </a:lnTo>
                  <a:lnTo>
                    <a:pt x="520687" y="66065"/>
                  </a:lnTo>
                  <a:lnTo>
                    <a:pt x="521119" y="66497"/>
                  </a:lnTo>
                  <a:lnTo>
                    <a:pt x="529424" y="66497"/>
                  </a:lnTo>
                  <a:lnTo>
                    <a:pt x="529856" y="66065"/>
                  </a:lnTo>
                  <a:lnTo>
                    <a:pt x="529856" y="59029"/>
                  </a:lnTo>
                  <a:close/>
                </a:path>
                <a:path w="682625" h="149225">
                  <a:moveTo>
                    <a:pt x="529856" y="24587"/>
                  </a:moveTo>
                  <a:lnTo>
                    <a:pt x="529424" y="24155"/>
                  </a:lnTo>
                  <a:lnTo>
                    <a:pt x="521119" y="24155"/>
                  </a:lnTo>
                  <a:lnTo>
                    <a:pt x="520687" y="24587"/>
                  </a:lnTo>
                  <a:lnTo>
                    <a:pt x="520687" y="31102"/>
                  </a:lnTo>
                  <a:lnTo>
                    <a:pt x="520687" y="31648"/>
                  </a:lnTo>
                  <a:lnTo>
                    <a:pt x="521119" y="32080"/>
                  </a:lnTo>
                  <a:lnTo>
                    <a:pt x="529424" y="32080"/>
                  </a:lnTo>
                  <a:lnTo>
                    <a:pt x="529856" y="31648"/>
                  </a:lnTo>
                  <a:lnTo>
                    <a:pt x="529856" y="24587"/>
                  </a:lnTo>
                  <a:close/>
                </a:path>
                <a:path w="682625" h="149225">
                  <a:moveTo>
                    <a:pt x="530428" y="35699"/>
                  </a:moveTo>
                  <a:lnTo>
                    <a:pt x="530009" y="35267"/>
                  </a:lnTo>
                  <a:lnTo>
                    <a:pt x="521703" y="35267"/>
                  </a:lnTo>
                  <a:lnTo>
                    <a:pt x="521258" y="35699"/>
                  </a:lnTo>
                  <a:lnTo>
                    <a:pt x="521258" y="42240"/>
                  </a:lnTo>
                  <a:lnTo>
                    <a:pt x="521258" y="42760"/>
                  </a:lnTo>
                  <a:lnTo>
                    <a:pt x="521703" y="43167"/>
                  </a:lnTo>
                  <a:lnTo>
                    <a:pt x="530009" y="43167"/>
                  </a:lnTo>
                  <a:lnTo>
                    <a:pt x="530428" y="42760"/>
                  </a:lnTo>
                  <a:lnTo>
                    <a:pt x="530428" y="35699"/>
                  </a:lnTo>
                  <a:close/>
                </a:path>
                <a:path w="682625" h="149225">
                  <a:moveTo>
                    <a:pt x="541388" y="82550"/>
                  </a:moveTo>
                  <a:lnTo>
                    <a:pt x="540956" y="82118"/>
                  </a:lnTo>
                  <a:lnTo>
                    <a:pt x="532650" y="82118"/>
                  </a:lnTo>
                  <a:lnTo>
                    <a:pt x="532231" y="82550"/>
                  </a:lnTo>
                  <a:lnTo>
                    <a:pt x="532231" y="89077"/>
                  </a:lnTo>
                  <a:lnTo>
                    <a:pt x="532231" y="89611"/>
                  </a:lnTo>
                  <a:lnTo>
                    <a:pt x="532650" y="90043"/>
                  </a:lnTo>
                  <a:lnTo>
                    <a:pt x="540956" y="90043"/>
                  </a:lnTo>
                  <a:lnTo>
                    <a:pt x="541388" y="89611"/>
                  </a:lnTo>
                  <a:lnTo>
                    <a:pt x="541388" y="82550"/>
                  </a:lnTo>
                  <a:close/>
                </a:path>
                <a:path w="682625" h="149225">
                  <a:moveTo>
                    <a:pt x="541388" y="47574"/>
                  </a:moveTo>
                  <a:lnTo>
                    <a:pt x="540956" y="47129"/>
                  </a:lnTo>
                  <a:lnTo>
                    <a:pt x="532650" y="47129"/>
                  </a:lnTo>
                  <a:lnTo>
                    <a:pt x="532231" y="47574"/>
                  </a:lnTo>
                  <a:lnTo>
                    <a:pt x="532231" y="54089"/>
                  </a:lnTo>
                  <a:lnTo>
                    <a:pt x="532231" y="54622"/>
                  </a:lnTo>
                  <a:lnTo>
                    <a:pt x="532650" y="55041"/>
                  </a:lnTo>
                  <a:lnTo>
                    <a:pt x="540956" y="55041"/>
                  </a:lnTo>
                  <a:lnTo>
                    <a:pt x="541388" y="54622"/>
                  </a:lnTo>
                  <a:lnTo>
                    <a:pt x="541388" y="47574"/>
                  </a:lnTo>
                  <a:close/>
                </a:path>
                <a:path w="682625" h="149225">
                  <a:moveTo>
                    <a:pt x="541947" y="70345"/>
                  </a:moveTo>
                  <a:lnTo>
                    <a:pt x="541515" y="69900"/>
                  </a:lnTo>
                  <a:lnTo>
                    <a:pt x="533209" y="69900"/>
                  </a:lnTo>
                  <a:lnTo>
                    <a:pt x="532790" y="70345"/>
                  </a:lnTo>
                  <a:lnTo>
                    <a:pt x="532790" y="76847"/>
                  </a:lnTo>
                  <a:lnTo>
                    <a:pt x="532790" y="77406"/>
                  </a:lnTo>
                  <a:lnTo>
                    <a:pt x="533209" y="77825"/>
                  </a:lnTo>
                  <a:lnTo>
                    <a:pt x="541515" y="77825"/>
                  </a:lnTo>
                  <a:lnTo>
                    <a:pt x="541947" y="77406"/>
                  </a:lnTo>
                  <a:lnTo>
                    <a:pt x="541947" y="70345"/>
                  </a:lnTo>
                  <a:close/>
                </a:path>
                <a:path w="682625" h="149225">
                  <a:moveTo>
                    <a:pt x="541947" y="59232"/>
                  </a:moveTo>
                  <a:lnTo>
                    <a:pt x="541515" y="58788"/>
                  </a:lnTo>
                  <a:lnTo>
                    <a:pt x="533209" y="58788"/>
                  </a:lnTo>
                  <a:lnTo>
                    <a:pt x="532790" y="59232"/>
                  </a:lnTo>
                  <a:lnTo>
                    <a:pt x="532790" y="65735"/>
                  </a:lnTo>
                  <a:lnTo>
                    <a:pt x="532790" y="66268"/>
                  </a:lnTo>
                  <a:lnTo>
                    <a:pt x="533209" y="66700"/>
                  </a:lnTo>
                  <a:lnTo>
                    <a:pt x="541515" y="66700"/>
                  </a:lnTo>
                  <a:lnTo>
                    <a:pt x="541947" y="66268"/>
                  </a:lnTo>
                  <a:lnTo>
                    <a:pt x="541947" y="59232"/>
                  </a:lnTo>
                  <a:close/>
                </a:path>
                <a:path w="682625" h="149225">
                  <a:moveTo>
                    <a:pt x="541947" y="24803"/>
                  </a:moveTo>
                  <a:lnTo>
                    <a:pt x="541515" y="24358"/>
                  </a:lnTo>
                  <a:lnTo>
                    <a:pt x="533209" y="24358"/>
                  </a:lnTo>
                  <a:lnTo>
                    <a:pt x="532790" y="24803"/>
                  </a:lnTo>
                  <a:lnTo>
                    <a:pt x="532790" y="31305"/>
                  </a:lnTo>
                  <a:lnTo>
                    <a:pt x="532790" y="31851"/>
                  </a:lnTo>
                  <a:lnTo>
                    <a:pt x="533209" y="32283"/>
                  </a:lnTo>
                  <a:lnTo>
                    <a:pt x="541515" y="32283"/>
                  </a:lnTo>
                  <a:lnTo>
                    <a:pt x="541947" y="31851"/>
                  </a:lnTo>
                  <a:lnTo>
                    <a:pt x="541947" y="24803"/>
                  </a:lnTo>
                  <a:close/>
                </a:path>
                <a:path w="682625" h="149225">
                  <a:moveTo>
                    <a:pt x="542505" y="35915"/>
                  </a:moveTo>
                  <a:lnTo>
                    <a:pt x="542074" y="35471"/>
                  </a:lnTo>
                  <a:lnTo>
                    <a:pt x="533768" y="35471"/>
                  </a:lnTo>
                  <a:lnTo>
                    <a:pt x="533336" y="35915"/>
                  </a:lnTo>
                  <a:lnTo>
                    <a:pt x="533336" y="42443"/>
                  </a:lnTo>
                  <a:lnTo>
                    <a:pt x="533336" y="42964"/>
                  </a:lnTo>
                  <a:lnTo>
                    <a:pt x="533768" y="43383"/>
                  </a:lnTo>
                  <a:lnTo>
                    <a:pt x="542074" y="43383"/>
                  </a:lnTo>
                  <a:lnTo>
                    <a:pt x="542505" y="42964"/>
                  </a:lnTo>
                  <a:lnTo>
                    <a:pt x="542505" y="35915"/>
                  </a:lnTo>
                  <a:close/>
                </a:path>
                <a:path w="682625" h="149225">
                  <a:moveTo>
                    <a:pt x="553478" y="83388"/>
                  </a:moveTo>
                  <a:lnTo>
                    <a:pt x="553034" y="82969"/>
                  </a:lnTo>
                  <a:lnTo>
                    <a:pt x="544728" y="82969"/>
                  </a:lnTo>
                  <a:lnTo>
                    <a:pt x="544309" y="83388"/>
                  </a:lnTo>
                  <a:lnTo>
                    <a:pt x="544309" y="89916"/>
                  </a:lnTo>
                  <a:lnTo>
                    <a:pt x="544309" y="90449"/>
                  </a:lnTo>
                  <a:lnTo>
                    <a:pt x="544728" y="90881"/>
                  </a:lnTo>
                  <a:lnTo>
                    <a:pt x="553034" y="90881"/>
                  </a:lnTo>
                  <a:lnTo>
                    <a:pt x="553478" y="90449"/>
                  </a:lnTo>
                  <a:lnTo>
                    <a:pt x="553478" y="83388"/>
                  </a:lnTo>
                  <a:close/>
                </a:path>
                <a:path w="682625" h="149225">
                  <a:moveTo>
                    <a:pt x="553478" y="48399"/>
                  </a:moveTo>
                  <a:lnTo>
                    <a:pt x="553034" y="47967"/>
                  </a:lnTo>
                  <a:lnTo>
                    <a:pt x="544728" y="47967"/>
                  </a:lnTo>
                  <a:lnTo>
                    <a:pt x="544309" y="48399"/>
                  </a:lnTo>
                  <a:lnTo>
                    <a:pt x="544309" y="54927"/>
                  </a:lnTo>
                  <a:lnTo>
                    <a:pt x="544309" y="55460"/>
                  </a:lnTo>
                  <a:lnTo>
                    <a:pt x="544728" y="55880"/>
                  </a:lnTo>
                  <a:lnTo>
                    <a:pt x="553034" y="55880"/>
                  </a:lnTo>
                  <a:lnTo>
                    <a:pt x="553478" y="55460"/>
                  </a:lnTo>
                  <a:lnTo>
                    <a:pt x="553478" y="48399"/>
                  </a:lnTo>
                  <a:close/>
                </a:path>
                <a:path w="682625" h="149225">
                  <a:moveTo>
                    <a:pt x="554024" y="71183"/>
                  </a:moveTo>
                  <a:lnTo>
                    <a:pt x="553593" y="70751"/>
                  </a:lnTo>
                  <a:lnTo>
                    <a:pt x="545287" y="70751"/>
                  </a:lnTo>
                  <a:lnTo>
                    <a:pt x="544868" y="71183"/>
                  </a:lnTo>
                  <a:lnTo>
                    <a:pt x="544868" y="77698"/>
                  </a:lnTo>
                  <a:lnTo>
                    <a:pt x="544868" y="78244"/>
                  </a:lnTo>
                  <a:lnTo>
                    <a:pt x="545287" y="78663"/>
                  </a:lnTo>
                  <a:lnTo>
                    <a:pt x="553593" y="78663"/>
                  </a:lnTo>
                  <a:lnTo>
                    <a:pt x="554024" y="78244"/>
                  </a:lnTo>
                  <a:lnTo>
                    <a:pt x="554024" y="71183"/>
                  </a:lnTo>
                  <a:close/>
                </a:path>
                <a:path w="682625" h="149225">
                  <a:moveTo>
                    <a:pt x="554024" y="60045"/>
                  </a:moveTo>
                  <a:lnTo>
                    <a:pt x="553593" y="59639"/>
                  </a:lnTo>
                  <a:lnTo>
                    <a:pt x="545287" y="59639"/>
                  </a:lnTo>
                  <a:lnTo>
                    <a:pt x="544868" y="60045"/>
                  </a:lnTo>
                  <a:lnTo>
                    <a:pt x="544868" y="66586"/>
                  </a:lnTo>
                  <a:lnTo>
                    <a:pt x="544868" y="67106"/>
                  </a:lnTo>
                  <a:lnTo>
                    <a:pt x="545287" y="67538"/>
                  </a:lnTo>
                  <a:lnTo>
                    <a:pt x="553593" y="67538"/>
                  </a:lnTo>
                  <a:lnTo>
                    <a:pt x="554024" y="67106"/>
                  </a:lnTo>
                  <a:lnTo>
                    <a:pt x="554024" y="60045"/>
                  </a:lnTo>
                  <a:close/>
                </a:path>
                <a:path w="682625" h="149225">
                  <a:moveTo>
                    <a:pt x="554024" y="25628"/>
                  </a:moveTo>
                  <a:lnTo>
                    <a:pt x="553593" y="25196"/>
                  </a:lnTo>
                  <a:lnTo>
                    <a:pt x="545287" y="25196"/>
                  </a:lnTo>
                  <a:lnTo>
                    <a:pt x="544868" y="25628"/>
                  </a:lnTo>
                  <a:lnTo>
                    <a:pt x="544868" y="32143"/>
                  </a:lnTo>
                  <a:lnTo>
                    <a:pt x="544868" y="32689"/>
                  </a:lnTo>
                  <a:lnTo>
                    <a:pt x="545287" y="33121"/>
                  </a:lnTo>
                  <a:lnTo>
                    <a:pt x="553593" y="33121"/>
                  </a:lnTo>
                  <a:lnTo>
                    <a:pt x="554024" y="32689"/>
                  </a:lnTo>
                  <a:lnTo>
                    <a:pt x="554024" y="25628"/>
                  </a:lnTo>
                  <a:close/>
                </a:path>
                <a:path w="682625" h="149225">
                  <a:moveTo>
                    <a:pt x="554583" y="36741"/>
                  </a:moveTo>
                  <a:lnTo>
                    <a:pt x="554151" y="36309"/>
                  </a:lnTo>
                  <a:lnTo>
                    <a:pt x="545846" y="36309"/>
                  </a:lnTo>
                  <a:lnTo>
                    <a:pt x="545426" y="36741"/>
                  </a:lnTo>
                  <a:lnTo>
                    <a:pt x="545426" y="43281"/>
                  </a:lnTo>
                  <a:lnTo>
                    <a:pt x="545426" y="43802"/>
                  </a:lnTo>
                  <a:lnTo>
                    <a:pt x="545846" y="44208"/>
                  </a:lnTo>
                  <a:lnTo>
                    <a:pt x="554151" y="44208"/>
                  </a:lnTo>
                  <a:lnTo>
                    <a:pt x="554583" y="43802"/>
                  </a:lnTo>
                  <a:lnTo>
                    <a:pt x="554583" y="36741"/>
                  </a:lnTo>
                  <a:close/>
                </a:path>
                <a:path w="682625" h="149225">
                  <a:moveTo>
                    <a:pt x="564921" y="83604"/>
                  </a:moveTo>
                  <a:lnTo>
                    <a:pt x="564489" y="83159"/>
                  </a:lnTo>
                  <a:lnTo>
                    <a:pt x="556183" y="83159"/>
                  </a:lnTo>
                  <a:lnTo>
                    <a:pt x="555764" y="83604"/>
                  </a:lnTo>
                  <a:lnTo>
                    <a:pt x="555764" y="90119"/>
                  </a:lnTo>
                  <a:lnTo>
                    <a:pt x="555764" y="90652"/>
                  </a:lnTo>
                  <a:lnTo>
                    <a:pt x="556183" y="91084"/>
                  </a:lnTo>
                  <a:lnTo>
                    <a:pt x="564489" y="91084"/>
                  </a:lnTo>
                  <a:lnTo>
                    <a:pt x="564921" y="90652"/>
                  </a:lnTo>
                  <a:lnTo>
                    <a:pt x="564921" y="83604"/>
                  </a:lnTo>
                  <a:close/>
                </a:path>
                <a:path w="682625" h="149225">
                  <a:moveTo>
                    <a:pt x="564921" y="48615"/>
                  </a:moveTo>
                  <a:lnTo>
                    <a:pt x="564489" y="48171"/>
                  </a:lnTo>
                  <a:lnTo>
                    <a:pt x="556183" y="48171"/>
                  </a:lnTo>
                  <a:lnTo>
                    <a:pt x="555764" y="48615"/>
                  </a:lnTo>
                  <a:lnTo>
                    <a:pt x="555764" y="55130"/>
                  </a:lnTo>
                  <a:lnTo>
                    <a:pt x="555764" y="55664"/>
                  </a:lnTo>
                  <a:lnTo>
                    <a:pt x="556183" y="56095"/>
                  </a:lnTo>
                  <a:lnTo>
                    <a:pt x="564489" y="56095"/>
                  </a:lnTo>
                  <a:lnTo>
                    <a:pt x="564921" y="55664"/>
                  </a:lnTo>
                  <a:lnTo>
                    <a:pt x="564921" y="48615"/>
                  </a:lnTo>
                  <a:close/>
                </a:path>
                <a:path w="682625" h="149225">
                  <a:moveTo>
                    <a:pt x="565480" y="71386"/>
                  </a:moveTo>
                  <a:lnTo>
                    <a:pt x="565048" y="70942"/>
                  </a:lnTo>
                  <a:lnTo>
                    <a:pt x="556742" y="70942"/>
                  </a:lnTo>
                  <a:lnTo>
                    <a:pt x="556310" y="71386"/>
                  </a:lnTo>
                  <a:lnTo>
                    <a:pt x="556310" y="77889"/>
                  </a:lnTo>
                  <a:lnTo>
                    <a:pt x="556310" y="78447"/>
                  </a:lnTo>
                  <a:lnTo>
                    <a:pt x="556742" y="78867"/>
                  </a:lnTo>
                  <a:lnTo>
                    <a:pt x="565048" y="78867"/>
                  </a:lnTo>
                  <a:lnTo>
                    <a:pt x="565480" y="78447"/>
                  </a:lnTo>
                  <a:lnTo>
                    <a:pt x="565480" y="71386"/>
                  </a:lnTo>
                  <a:close/>
                </a:path>
                <a:path w="682625" h="149225">
                  <a:moveTo>
                    <a:pt x="565480" y="60261"/>
                  </a:moveTo>
                  <a:lnTo>
                    <a:pt x="565048" y="59829"/>
                  </a:lnTo>
                  <a:lnTo>
                    <a:pt x="556742" y="59829"/>
                  </a:lnTo>
                  <a:lnTo>
                    <a:pt x="556310" y="60261"/>
                  </a:lnTo>
                  <a:lnTo>
                    <a:pt x="556310" y="66776"/>
                  </a:lnTo>
                  <a:lnTo>
                    <a:pt x="556310" y="67310"/>
                  </a:lnTo>
                  <a:lnTo>
                    <a:pt x="556742" y="67741"/>
                  </a:lnTo>
                  <a:lnTo>
                    <a:pt x="565048" y="67741"/>
                  </a:lnTo>
                  <a:lnTo>
                    <a:pt x="565480" y="67310"/>
                  </a:lnTo>
                  <a:lnTo>
                    <a:pt x="565480" y="60261"/>
                  </a:lnTo>
                  <a:close/>
                </a:path>
                <a:path w="682625" h="149225">
                  <a:moveTo>
                    <a:pt x="565480" y="25844"/>
                  </a:moveTo>
                  <a:lnTo>
                    <a:pt x="565048" y="25400"/>
                  </a:lnTo>
                  <a:lnTo>
                    <a:pt x="556742" y="25400"/>
                  </a:lnTo>
                  <a:lnTo>
                    <a:pt x="556310" y="25844"/>
                  </a:lnTo>
                  <a:lnTo>
                    <a:pt x="556310" y="32346"/>
                  </a:lnTo>
                  <a:lnTo>
                    <a:pt x="556310" y="32893"/>
                  </a:lnTo>
                  <a:lnTo>
                    <a:pt x="556742" y="33337"/>
                  </a:lnTo>
                  <a:lnTo>
                    <a:pt x="565048" y="33337"/>
                  </a:lnTo>
                  <a:lnTo>
                    <a:pt x="565480" y="32893"/>
                  </a:lnTo>
                  <a:lnTo>
                    <a:pt x="565480" y="25844"/>
                  </a:lnTo>
                  <a:close/>
                </a:path>
                <a:path w="682625" h="149225">
                  <a:moveTo>
                    <a:pt x="566051" y="36957"/>
                  </a:moveTo>
                  <a:lnTo>
                    <a:pt x="565619" y="36512"/>
                  </a:lnTo>
                  <a:lnTo>
                    <a:pt x="557301" y="36512"/>
                  </a:lnTo>
                  <a:lnTo>
                    <a:pt x="556882" y="36957"/>
                  </a:lnTo>
                  <a:lnTo>
                    <a:pt x="556882" y="43484"/>
                  </a:lnTo>
                  <a:lnTo>
                    <a:pt x="556882" y="44005"/>
                  </a:lnTo>
                  <a:lnTo>
                    <a:pt x="557301" y="44424"/>
                  </a:lnTo>
                  <a:lnTo>
                    <a:pt x="565619" y="44424"/>
                  </a:lnTo>
                  <a:lnTo>
                    <a:pt x="566051" y="44005"/>
                  </a:lnTo>
                  <a:lnTo>
                    <a:pt x="566051" y="36957"/>
                  </a:lnTo>
                  <a:close/>
                </a:path>
                <a:path w="682625" h="149225">
                  <a:moveTo>
                    <a:pt x="576795" y="84429"/>
                  </a:moveTo>
                  <a:lnTo>
                    <a:pt x="576364" y="84010"/>
                  </a:lnTo>
                  <a:lnTo>
                    <a:pt x="568058" y="84010"/>
                  </a:lnTo>
                  <a:lnTo>
                    <a:pt x="567626" y="84429"/>
                  </a:lnTo>
                  <a:lnTo>
                    <a:pt x="567626" y="90957"/>
                  </a:lnTo>
                  <a:lnTo>
                    <a:pt x="567626" y="91490"/>
                  </a:lnTo>
                  <a:lnTo>
                    <a:pt x="568058" y="91922"/>
                  </a:lnTo>
                  <a:lnTo>
                    <a:pt x="576364" y="91922"/>
                  </a:lnTo>
                  <a:lnTo>
                    <a:pt x="576795" y="91490"/>
                  </a:lnTo>
                  <a:lnTo>
                    <a:pt x="576795" y="84429"/>
                  </a:lnTo>
                  <a:close/>
                </a:path>
                <a:path w="682625" h="149225">
                  <a:moveTo>
                    <a:pt x="576795" y="49441"/>
                  </a:moveTo>
                  <a:lnTo>
                    <a:pt x="576364" y="49009"/>
                  </a:lnTo>
                  <a:lnTo>
                    <a:pt x="568058" y="49009"/>
                  </a:lnTo>
                  <a:lnTo>
                    <a:pt x="567626" y="49441"/>
                  </a:lnTo>
                  <a:lnTo>
                    <a:pt x="567626" y="55968"/>
                  </a:lnTo>
                  <a:lnTo>
                    <a:pt x="567626" y="56502"/>
                  </a:lnTo>
                  <a:lnTo>
                    <a:pt x="568058" y="56921"/>
                  </a:lnTo>
                  <a:lnTo>
                    <a:pt x="576364" y="56921"/>
                  </a:lnTo>
                  <a:lnTo>
                    <a:pt x="576795" y="56502"/>
                  </a:lnTo>
                  <a:lnTo>
                    <a:pt x="576795" y="49441"/>
                  </a:lnTo>
                  <a:close/>
                </a:path>
                <a:path w="682625" h="149225">
                  <a:moveTo>
                    <a:pt x="577342" y="72224"/>
                  </a:moveTo>
                  <a:lnTo>
                    <a:pt x="576910" y="71793"/>
                  </a:lnTo>
                  <a:lnTo>
                    <a:pt x="568617" y="71793"/>
                  </a:lnTo>
                  <a:lnTo>
                    <a:pt x="568185" y="72224"/>
                  </a:lnTo>
                  <a:lnTo>
                    <a:pt x="568185" y="78740"/>
                  </a:lnTo>
                  <a:lnTo>
                    <a:pt x="568185" y="79286"/>
                  </a:lnTo>
                  <a:lnTo>
                    <a:pt x="568617" y="79705"/>
                  </a:lnTo>
                  <a:lnTo>
                    <a:pt x="576910" y="79705"/>
                  </a:lnTo>
                  <a:lnTo>
                    <a:pt x="577342" y="79286"/>
                  </a:lnTo>
                  <a:lnTo>
                    <a:pt x="577342" y="72224"/>
                  </a:lnTo>
                  <a:close/>
                </a:path>
                <a:path w="682625" h="149225">
                  <a:moveTo>
                    <a:pt x="577342" y="61087"/>
                  </a:moveTo>
                  <a:lnTo>
                    <a:pt x="576910" y="60680"/>
                  </a:lnTo>
                  <a:lnTo>
                    <a:pt x="568617" y="60680"/>
                  </a:lnTo>
                  <a:lnTo>
                    <a:pt x="568185" y="61087"/>
                  </a:lnTo>
                  <a:lnTo>
                    <a:pt x="568185" y="67627"/>
                  </a:lnTo>
                  <a:lnTo>
                    <a:pt x="568185" y="68148"/>
                  </a:lnTo>
                  <a:lnTo>
                    <a:pt x="568617" y="68580"/>
                  </a:lnTo>
                  <a:lnTo>
                    <a:pt x="576910" y="68580"/>
                  </a:lnTo>
                  <a:lnTo>
                    <a:pt x="577342" y="68148"/>
                  </a:lnTo>
                  <a:lnTo>
                    <a:pt x="577342" y="61087"/>
                  </a:lnTo>
                  <a:close/>
                </a:path>
                <a:path w="682625" h="149225">
                  <a:moveTo>
                    <a:pt x="577342" y="26670"/>
                  </a:moveTo>
                  <a:lnTo>
                    <a:pt x="576910" y="26238"/>
                  </a:lnTo>
                  <a:lnTo>
                    <a:pt x="568617" y="26238"/>
                  </a:lnTo>
                  <a:lnTo>
                    <a:pt x="568185" y="26670"/>
                  </a:lnTo>
                  <a:lnTo>
                    <a:pt x="568185" y="33185"/>
                  </a:lnTo>
                  <a:lnTo>
                    <a:pt x="568185" y="33731"/>
                  </a:lnTo>
                  <a:lnTo>
                    <a:pt x="568617" y="34163"/>
                  </a:lnTo>
                  <a:lnTo>
                    <a:pt x="576910" y="34163"/>
                  </a:lnTo>
                  <a:lnTo>
                    <a:pt x="577342" y="33731"/>
                  </a:lnTo>
                  <a:lnTo>
                    <a:pt x="577342" y="26670"/>
                  </a:lnTo>
                  <a:close/>
                </a:path>
                <a:path w="682625" h="149225">
                  <a:moveTo>
                    <a:pt x="577900" y="37782"/>
                  </a:moveTo>
                  <a:lnTo>
                    <a:pt x="577469" y="37350"/>
                  </a:lnTo>
                  <a:lnTo>
                    <a:pt x="569175" y="37350"/>
                  </a:lnTo>
                  <a:lnTo>
                    <a:pt x="568744" y="37782"/>
                  </a:lnTo>
                  <a:lnTo>
                    <a:pt x="568744" y="44323"/>
                  </a:lnTo>
                  <a:lnTo>
                    <a:pt x="568744" y="44843"/>
                  </a:lnTo>
                  <a:lnTo>
                    <a:pt x="569175" y="45250"/>
                  </a:lnTo>
                  <a:lnTo>
                    <a:pt x="577469" y="45250"/>
                  </a:lnTo>
                  <a:lnTo>
                    <a:pt x="577900" y="44843"/>
                  </a:lnTo>
                  <a:lnTo>
                    <a:pt x="577900" y="37782"/>
                  </a:lnTo>
                  <a:close/>
                </a:path>
                <a:path w="682625" h="149225">
                  <a:moveTo>
                    <a:pt x="588670" y="84645"/>
                  </a:moveTo>
                  <a:lnTo>
                    <a:pt x="588238" y="84201"/>
                  </a:lnTo>
                  <a:lnTo>
                    <a:pt x="579945" y="84201"/>
                  </a:lnTo>
                  <a:lnTo>
                    <a:pt x="579501" y="84645"/>
                  </a:lnTo>
                  <a:lnTo>
                    <a:pt x="579501" y="91160"/>
                  </a:lnTo>
                  <a:lnTo>
                    <a:pt x="579501" y="91694"/>
                  </a:lnTo>
                  <a:lnTo>
                    <a:pt x="579945" y="92125"/>
                  </a:lnTo>
                  <a:lnTo>
                    <a:pt x="588238" y="92125"/>
                  </a:lnTo>
                  <a:lnTo>
                    <a:pt x="588670" y="91694"/>
                  </a:lnTo>
                  <a:lnTo>
                    <a:pt x="588670" y="84645"/>
                  </a:lnTo>
                  <a:close/>
                </a:path>
                <a:path w="682625" h="149225">
                  <a:moveTo>
                    <a:pt x="588670" y="49657"/>
                  </a:moveTo>
                  <a:lnTo>
                    <a:pt x="588238" y="49212"/>
                  </a:lnTo>
                  <a:lnTo>
                    <a:pt x="579945" y="49212"/>
                  </a:lnTo>
                  <a:lnTo>
                    <a:pt x="579501" y="49657"/>
                  </a:lnTo>
                  <a:lnTo>
                    <a:pt x="579501" y="56172"/>
                  </a:lnTo>
                  <a:lnTo>
                    <a:pt x="579501" y="56705"/>
                  </a:lnTo>
                  <a:lnTo>
                    <a:pt x="579945" y="57137"/>
                  </a:lnTo>
                  <a:lnTo>
                    <a:pt x="588238" y="57137"/>
                  </a:lnTo>
                  <a:lnTo>
                    <a:pt x="588670" y="56705"/>
                  </a:lnTo>
                  <a:lnTo>
                    <a:pt x="588670" y="49657"/>
                  </a:lnTo>
                  <a:close/>
                </a:path>
                <a:path w="682625" h="149225">
                  <a:moveTo>
                    <a:pt x="589229" y="72428"/>
                  </a:moveTo>
                  <a:lnTo>
                    <a:pt x="588797" y="71983"/>
                  </a:lnTo>
                  <a:lnTo>
                    <a:pt x="580491" y="71983"/>
                  </a:lnTo>
                  <a:lnTo>
                    <a:pt x="580059" y="72428"/>
                  </a:lnTo>
                  <a:lnTo>
                    <a:pt x="580059" y="78930"/>
                  </a:lnTo>
                  <a:lnTo>
                    <a:pt x="580059" y="79489"/>
                  </a:lnTo>
                  <a:lnTo>
                    <a:pt x="580491" y="79908"/>
                  </a:lnTo>
                  <a:lnTo>
                    <a:pt x="588797" y="79908"/>
                  </a:lnTo>
                  <a:lnTo>
                    <a:pt x="589229" y="79489"/>
                  </a:lnTo>
                  <a:lnTo>
                    <a:pt x="589229" y="72428"/>
                  </a:lnTo>
                  <a:close/>
                </a:path>
                <a:path w="682625" h="149225">
                  <a:moveTo>
                    <a:pt x="589229" y="61302"/>
                  </a:moveTo>
                  <a:lnTo>
                    <a:pt x="588797" y="60871"/>
                  </a:lnTo>
                  <a:lnTo>
                    <a:pt x="580491" y="60871"/>
                  </a:lnTo>
                  <a:lnTo>
                    <a:pt x="580059" y="61302"/>
                  </a:lnTo>
                  <a:lnTo>
                    <a:pt x="580059" y="67818"/>
                  </a:lnTo>
                  <a:lnTo>
                    <a:pt x="580059" y="68351"/>
                  </a:lnTo>
                  <a:lnTo>
                    <a:pt x="580491" y="68795"/>
                  </a:lnTo>
                  <a:lnTo>
                    <a:pt x="588797" y="68795"/>
                  </a:lnTo>
                  <a:lnTo>
                    <a:pt x="589229" y="68351"/>
                  </a:lnTo>
                  <a:lnTo>
                    <a:pt x="589229" y="61302"/>
                  </a:lnTo>
                  <a:close/>
                </a:path>
                <a:path w="682625" h="149225">
                  <a:moveTo>
                    <a:pt x="589229" y="26885"/>
                  </a:moveTo>
                  <a:lnTo>
                    <a:pt x="588797" y="26454"/>
                  </a:lnTo>
                  <a:lnTo>
                    <a:pt x="580491" y="26454"/>
                  </a:lnTo>
                  <a:lnTo>
                    <a:pt x="580059" y="26885"/>
                  </a:lnTo>
                  <a:lnTo>
                    <a:pt x="580059" y="33388"/>
                  </a:lnTo>
                  <a:lnTo>
                    <a:pt x="580059" y="33934"/>
                  </a:lnTo>
                  <a:lnTo>
                    <a:pt x="580491" y="34378"/>
                  </a:lnTo>
                  <a:lnTo>
                    <a:pt x="588797" y="34378"/>
                  </a:lnTo>
                  <a:lnTo>
                    <a:pt x="589229" y="33934"/>
                  </a:lnTo>
                  <a:lnTo>
                    <a:pt x="589229" y="26885"/>
                  </a:lnTo>
                  <a:close/>
                </a:path>
                <a:path w="682625" h="149225">
                  <a:moveTo>
                    <a:pt x="589788" y="37998"/>
                  </a:moveTo>
                  <a:lnTo>
                    <a:pt x="589356" y="37566"/>
                  </a:lnTo>
                  <a:lnTo>
                    <a:pt x="581050" y="37566"/>
                  </a:lnTo>
                  <a:lnTo>
                    <a:pt x="580618" y="37998"/>
                  </a:lnTo>
                  <a:lnTo>
                    <a:pt x="580618" y="44526"/>
                  </a:lnTo>
                  <a:lnTo>
                    <a:pt x="580618" y="45046"/>
                  </a:lnTo>
                  <a:lnTo>
                    <a:pt x="581050" y="45466"/>
                  </a:lnTo>
                  <a:lnTo>
                    <a:pt x="589356" y="45466"/>
                  </a:lnTo>
                  <a:lnTo>
                    <a:pt x="589788" y="45046"/>
                  </a:lnTo>
                  <a:lnTo>
                    <a:pt x="589788" y="37998"/>
                  </a:lnTo>
                  <a:close/>
                </a:path>
                <a:path w="682625" h="149225">
                  <a:moveTo>
                    <a:pt x="680237" y="141097"/>
                  </a:moveTo>
                  <a:lnTo>
                    <a:pt x="678180" y="138925"/>
                  </a:lnTo>
                  <a:lnTo>
                    <a:pt x="673125" y="138925"/>
                  </a:lnTo>
                  <a:lnTo>
                    <a:pt x="671068" y="141097"/>
                  </a:lnTo>
                  <a:lnTo>
                    <a:pt x="671068" y="146519"/>
                  </a:lnTo>
                  <a:lnTo>
                    <a:pt x="673125" y="148704"/>
                  </a:lnTo>
                  <a:lnTo>
                    <a:pt x="678180" y="148704"/>
                  </a:lnTo>
                  <a:lnTo>
                    <a:pt x="680237" y="146519"/>
                  </a:lnTo>
                  <a:lnTo>
                    <a:pt x="680237" y="143814"/>
                  </a:lnTo>
                  <a:lnTo>
                    <a:pt x="680237" y="141097"/>
                  </a:lnTo>
                  <a:close/>
                </a:path>
                <a:path w="682625" h="149225">
                  <a:moveTo>
                    <a:pt x="682104" y="46761"/>
                  </a:moveTo>
                  <a:lnTo>
                    <a:pt x="680046" y="44551"/>
                  </a:lnTo>
                  <a:lnTo>
                    <a:pt x="675005" y="44551"/>
                  </a:lnTo>
                  <a:lnTo>
                    <a:pt x="672947" y="46761"/>
                  </a:lnTo>
                  <a:lnTo>
                    <a:pt x="672947" y="52171"/>
                  </a:lnTo>
                  <a:lnTo>
                    <a:pt x="675005" y="54356"/>
                  </a:lnTo>
                  <a:lnTo>
                    <a:pt x="680046" y="54356"/>
                  </a:lnTo>
                  <a:lnTo>
                    <a:pt x="682104" y="52171"/>
                  </a:lnTo>
                  <a:lnTo>
                    <a:pt x="682104" y="49466"/>
                  </a:lnTo>
                  <a:lnTo>
                    <a:pt x="682104" y="46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411978" y="6188354"/>
              <a:ext cx="325120" cy="130810"/>
            </a:xfrm>
            <a:custGeom>
              <a:avLst/>
              <a:gdLst/>
              <a:ahLst/>
              <a:cxnLst/>
              <a:rect l="l" t="t" r="r" b="b"/>
              <a:pathLst>
                <a:path w="325120" h="130810">
                  <a:moveTo>
                    <a:pt x="9169" y="431"/>
                  </a:moveTo>
                  <a:lnTo>
                    <a:pt x="8737" y="0"/>
                  </a:lnTo>
                  <a:lnTo>
                    <a:pt x="419" y="0"/>
                  </a:lnTo>
                  <a:lnTo>
                    <a:pt x="0" y="431"/>
                  </a:lnTo>
                  <a:lnTo>
                    <a:pt x="0" y="6972"/>
                  </a:lnTo>
                  <a:lnTo>
                    <a:pt x="0" y="7493"/>
                  </a:lnTo>
                  <a:lnTo>
                    <a:pt x="419" y="7924"/>
                  </a:lnTo>
                  <a:lnTo>
                    <a:pt x="8737" y="7924"/>
                  </a:lnTo>
                  <a:lnTo>
                    <a:pt x="9169" y="7493"/>
                  </a:lnTo>
                  <a:lnTo>
                    <a:pt x="9169" y="431"/>
                  </a:lnTo>
                  <a:close/>
                </a:path>
                <a:path w="325120" h="130810">
                  <a:moveTo>
                    <a:pt x="21247" y="635"/>
                  </a:moveTo>
                  <a:lnTo>
                    <a:pt x="20815" y="203"/>
                  </a:lnTo>
                  <a:lnTo>
                    <a:pt x="12509" y="203"/>
                  </a:lnTo>
                  <a:lnTo>
                    <a:pt x="12077" y="635"/>
                  </a:lnTo>
                  <a:lnTo>
                    <a:pt x="12077" y="7175"/>
                  </a:lnTo>
                  <a:lnTo>
                    <a:pt x="12077" y="7696"/>
                  </a:lnTo>
                  <a:lnTo>
                    <a:pt x="12509" y="8128"/>
                  </a:lnTo>
                  <a:lnTo>
                    <a:pt x="20815" y="8128"/>
                  </a:lnTo>
                  <a:lnTo>
                    <a:pt x="21247" y="7696"/>
                  </a:lnTo>
                  <a:lnTo>
                    <a:pt x="21247" y="635"/>
                  </a:lnTo>
                  <a:close/>
                </a:path>
                <a:path w="325120" h="130810">
                  <a:moveTo>
                    <a:pt x="33108" y="1270"/>
                  </a:moveTo>
                  <a:lnTo>
                    <a:pt x="32677" y="838"/>
                  </a:lnTo>
                  <a:lnTo>
                    <a:pt x="24384" y="838"/>
                  </a:lnTo>
                  <a:lnTo>
                    <a:pt x="23964" y="1270"/>
                  </a:lnTo>
                  <a:lnTo>
                    <a:pt x="23964" y="7797"/>
                  </a:lnTo>
                  <a:lnTo>
                    <a:pt x="23964" y="8318"/>
                  </a:lnTo>
                  <a:lnTo>
                    <a:pt x="24384" y="8750"/>
                  </a:lnTo>
                  <a:lnTo>
                    <a:pt x="32677" y="8750"/>
                  </a:lnTo>
                  <a:lnTo>
                    <a:pt x="33108" y="8318"/>
                  </a:lnTo>
                  <a:lnTo>
                    <a:pt x="33108" y="1270"/>
                  </a:lnTo>
                  <a:close/>
                </a:path>
                <a:path w="325120" h="130810">
                  <a:moveTo>
                    <a:pt x="45199" y="2108"/>
                  </a:moveTo>
                  <a:lnTo>
                    <a:pt x="44780" y="1676"/>
                  </a:lnTo>
                  <a:lnTo>
                    <a:pt x="36461" y="1676"/>
                  </a:lnTo>
                  <a:lnTo>
                    <a:pt x="36029" y="2108"/>
                  </a:lnTo>
                  <a:lnTo>
                    <a:pt x="36029" y="8623"/>
                  </a:lnTo>
                  <a:lnTo>
                    <a:pt x="36029" y="9144"/>
                  </a:lnTo>
                  <a:lnTo>
                    <a:pt x="36461" y="9588"/>
                  </a:lnTo>
                  <a:lnTo>
                    <a:pt x="44780" y="9588"/>
                  </a:lnTo>
                  <a:lnTo>
                    <a:pt x="45199" y="9144"/>
                  </a:lnTo>
                  <a:lnTo>
                    <a:pt x="45199" y="2108"/>
                  </a:lnTo>
                  <a:close/>
                </a:path>
                <a:path w="325120" h="130810">
                  <a:moveTo>
                    <a:pt x="57492" y="2514"/>
                  </a:moveTo>
                  <a:lnTo>
                    <a:pt x="57061" y="2082"/>
                  </a:lnTo>
                  <a:lnTo>
                    <a:pt x="48755" y="2082"/>
                  </a:lnTo>
                  <a:lnTo>
                    <a:pt x="48323" y="2514"/>
                  </a:lnTo>
                  <a:lnTo>
                    <a:pt x="48323" y="9055"/>
                  </a:lnTo>
                  <a:lnTo>
                    <a:pt x="48323" y="9575"/>
                  </a:lnTo>
                  <a:lnTo>
                    <a:pt x="48755" y="10007"/>
                  </a:lnTo>
                  <a:lnTo>
                    <a:pt x="57061" y="10007"/>
                  </a:lnTo>
                  <a:lnTo>
                    <a:pt x="57492" y="9575"/>
                  </a:lnTo>
                  <a:lnTo>
                    <a:pt x="57492" y="2514"/>
                  </a:lnTo>
                  <a:close/>
                </a:path>
                <a:path w="325120" h="130810">
                  <a:moveTo>
                    <a:pt x="69354" y="3352"/>
                  </a:moveTo>
                  <a:lnTo>
                    <a:pt x="68922" y="2921"/>
                  </a:lnTo>
                  <a:lnTo>
                    <a:pt x="60617" y="2921"/>
                  </a:lnTo>
                  <a:lnTo>
                    <a:pt x="60185" y="3352"/>
                  </a:lnTo>
                  <a:lnTo>
                    <a:pt x="60185" y="9880"/>
                  </a:lnTo>
                  <a:lnTo>
                    <a:pt x="60185" y="10401"/>
                  </a:lnTo>
                  <a:lnTo>
                    <a:pt x="60617" y="10833"/>
                  </a:lnTo>
                  <a:lnTo>
                    <a:pt x="68922" y="10833"/>
                  </a:lnTo>
                  <a:lnTo>
                    <a:pt x="69354" y="10401"/>
                  </a:lnTo>
                  <a:lnTo>
                    <a:pt x="69354" y="3352"/>
                  </a:lnTo>
                  <a:close/>
                </a:path>
                <a:path w="325120" h="130810">
                  <a:moveTo>
                    <a:pt x="81241" y="3975"/>
                  </a:moveTo>
                  <a:lnTo>
                    <a:pt x="80797" y="3543"/>
                  </a:lnTo>
                  <a:lnTo>
                    <a:pt x="72491" y="3543"/>
                  </a:lnTo>
                  <a:lnTo>
                    <a:pt x="72059" y="3975"/>
                  </a:lnTo>
                  <a:lnTo>
                    <a:pt x="72059" y="10502"/>
                  </a:lnTo>
                  <a:lnTo>
                    <a:pt x="72059" y="11023"/>
                  </a:lnTo>
                  <a:lnTo>
                    <a:pt x="72491" y="11455"/>
                  </a:lnTo>
                  <a:lnTo>
                    <a:pt x="80797" y="11455"/>
                  </a:lnTo>
                  <a:lnTo>
                    <a:pt x="81241" y="11023"/>
                  </a:lnTo>
                  <a:lnTo>
                    <a:pt x="81241" y="3975"/>
                  </a:lnTo>
                  <a:close/>
                </a:path>
                <a:path w="325120" h="130810">
                  <a:moveTo>
                    <a:pt x="93319" y="4191"/>
                  </a:moveTo>
                  <a:lnTo>
                    <a:pt x="92887" y="3759"/>
                  </a:lnTo>
                  <a:lnTo>
                    <a:pt x="84569" y="3759"/>
                  </a:lnTo>
                  <a:lnTo>
                    <a:pt x="84150" y="4191"/>
                  </a:lnTo>
                  <a:lnTo>
                    <a:pt x="84150" y="10706"/>
                  </a:lnTo>
                  <a:lnTo>
                    <a:pt x="84150" y="11226"/>
                  </a:lnTo>
                  <a:lnTo>
                    <a:pt x="84569" y="11671"/>
                  </a:lnTo>
                  <a:lnTo>
                    <a:pt x="92887" y="11671"/>
                  </a:lnTo>
                  <a:lnTo>
                    <a:pt x="93319" y="11226"/>
                  </a:lnTo>
                  <a:lnTo>
                    <a:pt x="93319" y="4191"/>
                  </a:lnTo>
                  <a:close/>
                </a:path>
                <a:path w="325120" h="130810">
                  <a:moveTo>
                    <a:pt x="93878" y="15303"/>
                  </a:moveTo>
                  <a:lnTo>
                    <a:pt x="93446" y="14871"/>
                  </a:lnTo>
                  <a:lnTo>
                    <a:pt x="85128" y="14871"/>
                  </a:lnTo>
                  <a:lnTo>
                    <a:pt x="84709" y="15303"/>
                  </a:lnTo>
                  <a:lnTo>
                    <a:pt x="84709" y="21805"/>
                  </a:lnTo>
                  <a:lnTo>
                    <a:pt x="84709" y="22339"/>
                  </a:lnTo>
                  <a:lnTo>
                    <a:pt x="85128" y="22783"/>
                  </a:lnTo>
                  <a:lnTo>
                    <a:pt x="93446" y="22783"/>
                  </a:lnTo>
                  <a:lnTo>
                    <a:pt x="93878" y="22339"/>
                  </a:lnTo>
                  <a:lnTo>
                    <a:pt x="93878" y="15303"/>
                  </a:lnTo>
                  <a:close/>
                </a:path>
                <a:path w="325120" h="130810">
                  <a:moveTo>
                    <a:pt x="105384" y="5016"/>
                  </a:moveTo>
                  <a:lnTo>
                    <a:pt x="104952" y="4584"/>
                  </a:lnTo>
                  <a:lnTo>
                    <a:pt x="96659" y="4584"/>
                  </a:lnTo>
                  <a:lnTo>
                    <a:pt x="96227" y="5016"/>
                  </a:lnTo>
                  <a:lnTo>
                    <a:pt x="96227" y="11544"/>
                  </a:lnTo>
                  <a:lnTo>
                    <a:pt x="96227" y="12065"/>
                  </a:lnTo>
                  <a:lnTo>
                    <a:pt x="96659" y="12496"/>
                  </a:lnTo>
                  <a:lnTo>
                    <a:pt x="104952" y="12496"/>
                  </a:lnTo>
                  <a:lnTo>
                    <a:pt x="105384" y="12065"/>
                  </a:lnTo>
                  <a:lnTo>
                    <a:pt x="105384" y="5016"/>
                  </a:lnTo>
                  <a:close/>
                </a:path>
                <a:path w="325120" h="130810">
                  <a:moveTo>
                    <a:pt x="105956" y="16129"/>
                  </a:moveTo>
                  <a:lnTo>
                    <a:pt x="105524" y="15697"/>
                  </a:lnTo>
                  <a:lnTo>
                    <a:pt x="97205" y="15697"/>
                  </a:lnTo>
                  <a:lnTo>
                    <a:pt x="96786" y="16129"/>
                  </a:lnTo>
                  <a:lnTo>
                    <a:pt x="96786" y="22644"/>
                  </a:lnTo>
                  <a:lnTo>
                    <a:pt x="96786" y="23177"/>
                  </a:lnTo>
                  <a:lnTo>
                    <a:pt x="97205" y="23609"/>
                  </a:lnTo>
                  <a:lnTo>
                    <a:pt x="105524" y="23609"/>
                  </a:lnTo>
                  <a:lnTo>
                    <a:pt x="105956" y="23177"/>
                  </a:lnTo>
                  <a:lnTo>
                    <a:pt x="105956" y="16129"/>
                  </a:lnTo>
                  <a:close/>
                </a:path>
                <a:path w="325120" h="130810">
                  <a:moveTo>
                    <a:pt x="116840" y="5232"/>
                  </a:moveTo>
                  <a:lnTo>
                    <a:pt x="116408" y="4800"/>
                  </a:lnTo>
                  <a:lnTo>
                    <a:pt x="108115" y="4800"/>
                  </a:lnTo>
                  <a:lnTo>
                    <a:pt x="107683" y="5232"/>
                  </a:lnTo>
                  <a:lnTo>
                    <a:pt x="107683" y="11747"/>
                  </a:lnTo>
                  <a:lnTo>
                    <a:pt x="107683" y="12268"/>
                  </a:lnTo>
                  <a:lnTo>
                    <a:pt x="108115" y="12712"/>
                  </a:lnTo>
                  <a:lnTo>
                    <a:pt x="116408" y="12712"/>
                  </a:lnTo>
                  <a:lnTo>
                    <a:pt x="116840" y="12268"/>
                  </a:lnTo>
                  <a:lnTo>
                    <a:pt x="116840" y="5232"/>
                  </a:lnTo>
                  <a:close/>
                </a:path>
                <a:path w="325120" h="130810">
                  <a:moveTo>
                    <a:pt x="117398" y="16344"/>
                  </a:moveTo>
                  <a:lnTo>
                    <a:pt x="116967" y="15913"/>
                  </a:lnTo>
                  <a:lnTo>
                    <a:pt x="108673" y="15913"/>
                  </a:lnTo>
                  <a:lnTo>
                    <a:pt x="108254" y="16344"/>
                  </a:lnTo>
                  <a:lnTo>
                    <a:pt x="108254" y="22860"/>
                  </a:lnTo>
                  <a:lnTo>
                    <a:pt x="108254" y="23380"/>
                  </a:lnTo>
                  <a:lnTo>
                    <a:pt x="108673" y="23825"/>
                  </a:lnTo>
                  <a:lnTo>
                    <a:pt x="116967" y="23825"/>
                  </a:lnTo>
                  <a:lnTo>
                    <a:pt x="117398" y="23380"/>
                  </a:lnTo>
                  <a:lnTo>
                    <a:pt x="117398" y="16344"/>
                  </a:lnTo>
                  <a:close/>
                </a:path>
                <a:path w="325120" h="130810">
                  <a:moveTo>
                    <a:pt x="128727" y="6057"/>
                  </a:moveTo>
                  <a:lnTo>
                    <a:pt x="128295" y="5626"/>
                  </a:lnTo>
                  <a:lnTo>
                    <a:pt x="119976" y="5626"/>
                  </a:lnTo>
                  <a:lnTo>
                    <a:pt x="119545" y="6057"/>
                  </a:lnTo>
                  <a:lnTo>
                    <a:pt x="119545" y="12585"/>
                  </a:lnTo>
                  <a:lnTo>
                    <a:pt x="119545" y="13106"/>
                  </a:lnTo>
                  <a:lnTo>
                    <a:pt x="119976" y="13538"/>
                  </a:lnTo>
                  <a:lnTo>
                    <a:pt x="128295" y="13538"/>
                  </a:lnTo>
                  <a:lnTo>
                    <a:pt x="128727" y="13106"/>
                  </a:lnTo>
                  <a:lnTo>
                    <a:pt x="128727" y="6057"/>
                  </a:lnTo>
                  <a:close/>
                </a:path>
                <a:path w="325120" h="130810">
                  <a:moveTo>
                    <a:pt x="129273" y="17170"/>
                  </a:moveTo>
                  <a:lnTo>
                    <a:pt x="128841" y="16738"/>
                  </a:lnTo>
                  <a:lnTo>
                    <a:pt x="120535" y="16738"/>
                  </a:lnTo>
                  <a:lnTo>
                    <a:pt x="120103" y="17170"/>
                  </a:lnTo>
                  <a:lnTo>
                    <a:pt x="120103" y="23685"/>
                  </a:lnTo>
                  <a:lnTo>
                    <a:pt x="120103" y="24218"/>
                  </a:lnTo>
                  <a:lnTo>
                    <a:pt x="120535" y="24650"/>
                  </a:lnTo>
                  <a:lnTo>
                    <a:pt x="128841" y="24650"/>
                  </a:lnTo>
                  <a:lnTo>
                    <a:pt x="129273" y="24218"/>
                  </a:lnTo>
                  <a:lnTo>
                    <a:pt x="129273" y="17170"/>
                  </a:lnTo>
                  <a:close/>
                </a:path>
                <a:path w="325120" h="130810">
                  <a:moveTo>
                    <a:pt x="140576" y="6273"/>
                  </a:moveTo>
                  <a:lnTo>
                    <a:pt x="140144" y="5842"/>
                  </a:lnTo>
                  <a:lnTo>
                    <a:pt x="131851" y="5842"/>
                  </a:lnTo>
                  <a:lnTo>
                    <a:pt x="131432" y="6273"/>
                  </a:lnTo>
                  <a:lnTo>
                    <a:pt x="131432" y="12801"/>
                  </a:lnTo>
                  <a:lnTo>
                    <a:pt x="131432" y="13322"/>
                  </a:lnTo>
                  <a:lnTo>
                    <a:pt x="131851" y="13754"/>
                  </a:lnTo>
                  <a:lnTo>
                    <a:pt x="140144" y="13754"/>
                  </a:lnTo>
                  <a:lnTo>
                    <a:pt x="140576" y="13322"/>
                  </a:lnTo>
                  <a:lnTo>
                    <a:pt x="140576" y="6273"/>
                  </a:lnTo>
                  <a:close/>
                </a:path>
                <a:path w="325120" h="130810">
                  <a:moveTo>
                    <a:pt x="141147" y="17386"/>
                  </a:moveTo>
                  <a:lnTo>
                    <a:pt x="140716" y="16954"/>
                  </a:lnTo>
                  <a:lnTo>
                    <a:pt x="132422" y="16954"/>
                  </a:lnTo>
                  <a:lnTo>
                    <a:pt x="131991" y="17386"/>
                  </a:lnTo>
                  <a:lnTo>
                    <a:pt x="131991" y="23901"/>
                  </a:lnTo>
                  <a:lnTo>
                    <a:pt x="131991" y="24434"/>
                  </a:lnTo>
                  <a:lnTo>
                    <a:pt x="132422" y="24866"/>
                  </a:lnTo>
                  <a:lnTo>
                    <a:pt x="140716" y="24866"/>
                  </a:lnTo>
                  <a:lnTo>
                    <a:pt x="141147" y="24434"/>
                  </a:lnTo>
                  <a:lnTo>
                    <a:pt x="141147" y="17386"/>
                  </a:lnTo>
                  <a:close/>
                </a:path>
                <a:path w="325120" h="130810">
                  <a:moveTo>
                    <a:pt x="193001" y="105410"/>
                  </a:moveTo>
                  <a:lnTo>
                    <a:pt x="192570" y="104990"/>
                  </a:lnTo>
                  <a:lnTo>
                    <a:pt x="184264" y="104990"/>
                  </a:lnTo>
                  <a:lnTo>
                    <a:pt x="183845" y="105410"/>
                  </a:lnTo>
                  <a:lnTo>
                    <a:pt x="183845" y="111937"/>
                  </a:lnTo>
                  <a:lnTo>
                    <a:pt x="183845" y="112471"/>
                  </a:lnTo>
                  <a:lnTo>
                    <a:pt x="184264" y="112890"/>
                  </a:lnTo>
                  <a:lnTo>
                    <a:pt x="192570" y="112890"/>
                  </a:lnTo>
                  <a:lnTo>
                    <a:pt x="193001" y="112471"/>
                  </a:lnTo>
                  <a:lnTo>
                    <a:pt x="193001" y="105410"/>
                  </a:lnTo>
                  <a:close/>
                </a:path>
                <a:path w="325120" h="130810">
                  <a:moveTo>
                    <a:pt x="193014" y="117068"/>
                  </a:moveTo>
                  <a:lnTo>
                    <a:pt x="192582" y="116636"/>
                  </a:lnTo>
                  <a:lnTo>
                    <a:pt x="184289" y="116636"/>
                  </a:lnTo>
                  <a:lnTo>
                    <a:pt x="183857" y="117068"/>
                  </a:lnTo>
                  <a:lnTo>
                    <a:pt x="183857" y="123596"/>
                  </a:lnTo>
                  <a:lnTo>
                    <a:pt x="183857" y="124129"/>
                  </a:lnTo>
                  <a:lnTo>
                    <a:pt x="184289" y="124548"/>
                  </a:lnTo>
                  <a:lnTo>
                    <a:pt x="192582" y="124548"/>
                  </a:lnTo>
                  <a:lnTo>
                    <a:pt x="193014" y="124129"/>
                  </a:lnTo>
                  <a:lnTo>
                    <a:pt x="193014" y="117068"/>
                  </a:lnTo>
                  <a:close/>
                </a:path>
                <a:path w="325120" h="130810">
                  <a:moveTo>
                    <a:pt x="193014" y="93738"/>
                  </a:moveTo>
                  <a:lnTo>
                    <a:pt x="192582" y="93319"/>
                  </a:lnTo>
                  <a:lnTo>
                    <a:pt x="184289" y="93319"/>
                  </a:lnTo>
                  <a:lnTo>
                    <a:pt x="183857" y="93738"/>
                  </a:lnTo>
                  <a:lnTo>
                    <a:pt x="183857" y="100266"/>
                  </a:lnTo>
                  <a:lnTo>
                    <a:pt x="183857" y="100787"/>
                  </a:lnTo>
                  <a:lnTo>
                    <a:pt x="184289" y="101219"/>
                  </a:lnTo>
                  <a:lnTo>
                    <a:pt x="192582" y="101219"/>
                  </a:lnTo>
                  <a:lnTo>
                    <a:pt x="193014" y="100787"/>
                  </a:lnTo>
                  <a:lnTo>
                    <a:pt x="193014" y="93738"/>
                  </a:lnTo>
                  <a:close/>
                </a:path>
                <a:path w="325120" h="130810">
                  <a:moveTo>
                    <a:pt x="193560" y="81521"/>
                  </a:moveTo>
                  <a:lnTo>
                    <a:pt x="193128" y="81089"/>
                  </a:lnTo>
                  <a:lnTo>
                    <a:pt x="184823" y="81089"/>
                  </a:lnTo>
                  <a:lnTo>
                    <a:pt x="184404" y="81521"/>
                  </a:lnTo>
                  <a:lnTo>
                    <a:pt x="184404" y="88036"/>
                  </a:lnTo>
                  <a:lnTo>
                    <a:pt x="184404" y="88582"/>
                  </a:lnTo>
                  <a:lnTo>
                    <a:pt x="184823" y="89014"/>
                  </a:lnTo>
                  <a:lnTo>
                    <a:pt x="193128" y="89014"/>
                  </a:lnTo>
                  <a:lnTo>
                    <a:pt x="193560" y="88582"/>
                  </a:lnTo>
                  <a:lnTo>
                    <a:pt x="193560" y="81521"/>
                  </a:lnTo>
                  <a:close/>
                </a:path>
                <a:path w="325120" h="130810">
                  <a:moveTo>
                    <a:pt x="193560" y="70967"/>
                  </a:moveTo>
                  <a:lnTo>
                    <a:pt x="193141" y="70535"/>
                  </a:lnTo>
                  <a:lnTo>
                    <a:pt x="184835" y="70535"/>
                  </a:lnTo>
                  <a:lnTo>
                    <a:pt x="184404" y="70967"/>
                  </a:lnTo>
                  <a:lnTo>
                    <a:pt x="184404" y="77495"/>
                  </a:lnTo>
                  <a:lnTo>
                    <a:pt x="184404" y="78016"/>
                  </a:lnTo>
                  <a:lnTo>
                    <a:pt x="184835" y="78447"/>
                  </a:lnTo>
                  <a:lnTo>
                    <a:pt x="193141" y="78447"/>
                  </a:lnTo>
                  <a:lnTo>
                    <a:pt x="193560" y="78016"/>
                  </a:lnTo>
                  <a:lnTo>
                    <a:pt x="193560" y="70967"/>
                  </a:lnTo>
                  <a:close/>
                </a:path>
                <a:path w="325120" h="130810">
                  <a:moveTo>
                    <a:pt x="205092" y="117284"/>
                  </a:moveTo>
                  <a:lnTo>
                    <a:pt x="204647" y="116852"/>
                  </a:lnTo>
                  <a:lnTo>
                    <a:pt x="196354" y="116852"/>
                  </a:lnTo>
                  <a:lnTo>
                    <a:pt x="195935" y="117284"/>
                  </a:lnTo>
                  <a:lnTo>
                    <a:pt x="195935" y="123812"/>
                  </a:lnTo>
                  <a:lnTo>
                    <a:pt x="195935" y="124345"/>
                  </a:lnTo>
                  <a:lnTo>
                    <a:pt x="196354" y="124764"/>
                  </a:lnTo>
                  <a:lnTo>
                    <a:pt x="204647" y="124764"/>
                  </a:lnTo>
                  <a:lnTo>
                    <a:pt x="205092" y="124345"/>
                  </a:lnTo>
                  <a:lnTo>
                    <a:pt x="205092" y="117284"/>
                  </a:lnTo>
                  <a:close/>
                </a:path>
                <a:path w="325120" h="130810">
                  <a:moveTo>
                    <a:pt x="205092" y="105625"/>
                  </a:moveTo>
                  <a:lnTo>
                    <a:pt x="204647" y="105194"/>
                  </a:lnTo>
                  <a:lnTo>
                    <a:pt x="196354" y="105194"/>
                  </a:lnTo>
                  <a:lnTo>
                    <a:pt x="195922" y="105625"/>
                  </a:lnTo>
                  <a:lnTo>
                    <a:pt x="195922" y="112141"/>
                  </a:lnTo>
                  <a:lnTo>
                    <a:pt x="195922" y="112687"/>
                  </a:lnTo>
                  <a:lnTo>
                    <a:pt x="196354" y="113093"/>
                  </a:lnTo>
                  <a:lnTo>
                    <a:pt x="204647" y="113093"/>
                  </a:lnTo>
                  <a:lnTo>
                    <a:pt x="205092" y="112687"/>
                  </a:lnTo>
                  <a:lnTo>
                    <a:pt x="205092" y="105625"/>
                  </a:lnTo>
                  <a:close/>
                </a:path>
                <a:path w="325120" h="130810">
                  <a:moveTo>
                    <a:pt x="205092" y="93941"/>
                  </a:moveTo>
                  <a:lnTo>
                    <a:pt x="204647" y="93535"/>
                  </a:lnTo>
                  <a:lnTo>
                    <a:pt x="196354" y="93535"/>
                  </a:lnTo>
                  <a:lnTo>
                    <a:pt x="195935" y="93941"/>
                  </a:lnTo>
                  <a:lnTo>
                    <a:pt x="195935" y="100482"/>
                  </a:lnTo>
                  <a:lnTo>
                    <a:pt x="195935" y="101003"/>
                  </a:lnTo>
                  <a:lnTo>
                    <a:pt x="196354" y="101434"/>
                  </a:lnTo>
                  <a:lnTo>
                    <a:pt x="204647" y="101434"/>
                  </a:lnTo>
                  <a:lnTo>
                    <a:pt x="205092" y="101003"/>
                  </a:lnTo>
                  <a:lnTo>
                    <a:pt x="205092" y="93941"/>
                  </a:lnTo>
                  <a:close/>
                </a:path>
                <a:path w="325120" h="130810">
                  <a:moveTo>
                    <a:pt x="205651" y="81724"/>
                  </a:moveTo>
                  <a:lnTo>
                    <a:pt x="205206" y="81305"/>
                  </a:lnTo>
                  <a:lnTo>
                    <a:pt x="196900" y="81305"/>
                  </a:lnTo>
                  <a:lnTo>
                    <a:pt x="196481" y="81724"/>
                  </a:lnTo>
                  <a:lnTo>
                    <a:pt x="196481" y="88252"/>
                  </a:lnTo>
                  <a:lnTo>
                    <a:pt x="196481" y="88785"/>
                  </a:lnTo>
                  <a:lnTo>
                    <a:pt x="196900" y="89217"/>
                  </a:lnTo>
                  <a:lnTo>
                    <a:pt x="205206" y="89217"/>
                  </a:lnTo>
                  <a:lnTo>
                    <a:pt x="205651" y="88785"/>
                  </a:lnTo>
                  <a:lnTo>
                    <a:pt x="205651" y="81724"/>
                  </a:lnTo>
                  <a:close/>
                </a:path>
                <a:path w="325120" h="130810">
                  <a:moveTo>
                    <a:pt x="205651" y="71170"/>
                  </a:moveTo>
                  <a:lnTo>
                    <a:pt x="205206" y="70751"/>
                  </a:lnTo>
                  <a:lnTo>
                    <a:pt x="196900" y="70751"/>
                  </a:lnTo>
                  <a:lnTo>
                    <a:pt x="196481" y="71170"/>
                  </a:lnTo>
                  <a:lnTo>
                    <a:pt x="196481" y="77698"/>
                  </a:lnTo>
                  <a:lnTo>
                    <a:pt x="196481" y="78232"/>
                  </a:lnTo>
                  <a:lnTo>
                    <a:pt x="196900" y="78663"/>
                  </a:lnTo>
                  <a:lnTo>
                    <a:pt x="205206" y="78663"/>
                  </a:lnTo>
                  <a:lnTo>
                    <a:pt x="205651" y="78232"/>
                  </a:lnTo>
                  <a:lnTo>
                    <a:pt x="205651" y="71170"/>
                  </a:lnTo>
                  <a:close/>
                </a:path>
                <a:path w="325120" h="130810">
                  <a:moveTo>
                    <a:pt x="216954" y="106248"/>
                  </a:moveTo>
                  <a:lnTo>
                    <a:pt x="216535" y="105829"/>
                  </a:lnTo>
                  <a:lnTo>
                    <a:pt x="208229" y="105829"/>
                  </a:lnTo>
                  <a:lnTo>
                    <a:pt x="207797" y="106248"/>
                  </a:lnTo>
                  <a:lnTo>
                    <a:pt x="207797" y="112776"/>
                  </a:lnTo>
                  <a:lnTo>
                    <a:pt x="207797" y="113309"/>
                  </a:lnTo>
                  <a:lnTo>
                    <a:pt x="208229" y="113728"/>
                  </a:lnTo>
                  <a:lnTo>
                    <a:pt x="216535" y="113728"/>
                  </a:lnTo>
                  <a:lnTo>
                    <a:pt x="216954" y="113309"/>
                  </a:lnTo>
                  <a:lnTo>
                    <a:pt x="216954" y="106248"/>
                  </a:lnTo>
                  <a:close/>
                </a:path>
                <a:path w="325120" h="130810">
                  <a:moveTo>
                    <a:pt x="216966" y="117906"/>
                  </a:moveTo>
                  <a:lnTo>
                    <a:pt x="216535" y="117475"/>
                  </a:lnTo>
                  <a:lnTo>
                    <a:pt x="208229" y="117475"/>
                  </a:lnTo>
                  <a:lnTo>
                    <a:pt x="207797" y="117906"/>
                  </a:lnTo>
                  <a:lnTo>
                    <a:pt x="207797" y="124447"/>
                  </a:lnTo>
                  <a:lnTo>
                    <a:pt x="207797" y="124968"/>
                  </a:lnTo>
                  <a:lnTo>
                    <a:pt x="208229" y="125399"/>
                  </a:lnTo>
                  <a:lnTo>
                    <a:pt x="216535" y="125399"/>
                  </a:lnTo>
                  <a:lnTo>
                    <a:pt x="216966" y="124968"/>
                  </a:lnTo>
                  <a:lnTo>
                    <a:pt x="216966" y="117906"/>
                  </a:lnTo>
                  <a:close/>
                </a:path>
                <a:path w="325120" h="130810">
                  <a:moveTo>
                    <a:pt x="216966" y="94576"/>
                  </a:moveTo>
                  <a:lnTo>
                    <a:pt x="216535" y="94157"/>
                  </a:lnTo>
                  <a:lnTo>
                    <a:pt x="208229" y="94157"/>
                  </a:lnTo>
                  <a:lnTo>
                    <a:pt x="207797" y="94576"/>
                  </a:lnTo>
                  <a:lnTo>
                    <a:pt x="207797" y="101104"/>
                  </a:lnTo>
                  <a:lnTo>
                    <a:pt x="207797" y="101638"/>
                  </a:lnTo>
                  <a:lnTo>
                    <a:pt x="208229" y="102057"/>
                  </a:lnTo>
                  <a:lnTo>
                    <a:pt x="216535" y="102057"/>
                  </a:lnTo>
                  <a:lnTo>
                    <a:pt x="216966" y="101638"/>
                  </a:lnTo>
                  <a:lnTo>
                    <a:pt x="216966" y="94576"/>
                  </a:lnTo>
                  <a:close/>
                </a:path>
                <a:path w="325120" h="130810">
                  <a:moveTo>
                    <a:pt x="217500" y="82359"/>
                  </a:moveTo>
                  <a:lnTo>
                    <a:pt x="217081" y="81927"/>
                  </a:lnTo>
                  <a:lnTo>
                    <a:pt x="208775" y="81927"/>
                  </a:lnTo>
                  <a:lnTo>
                    <a:pt x="208356" y="82359"/>
                  </a:lnTo>
                  <a:lnTo>
                    <a:pt x="208356" y="88874"/>
                  </a:lnTo>
                  <a:lnTo>
                    <a:pt x="208356" y="89420"/>
                  </a:lnTo>
                  <a:lnTo>
                    <a:pt x="208775" y="89852"/>
                  </a:lnTo>
                  <a:lnTo>
                    <a:pt x="217081" y="89852"/>
                  </a:lnTo>
                  <a:lnTo>
                    <a:pt x="217500" y="89420"/>
                  </a:lnTo>
                  <a:lnTo>
                    <a:pt x="217500" y="82359"/>
                  </a:lnTo>
                  <a:close/>
                </a:path>
                <a:path w="325120" h="130810">
                  <a:moveTo>
                    <a:pt x="217525" y="71793"/>
                  </a:moveTo>
                  <a:lnTo>
                    <a:pt x="217093" y="71374"/>
                  </a:lnTo>
                  <a:lnTo>
                    <a:pt x="208788" y="71374"/>
                  </a:lnTo>
                  <a:lnTo>
                    <a:pt x="208356" y="71793"/>
                  </a:lnTo>
                  <a:lnTo>
                    <a:pt x="208356" y="78333"/>
                  </a:lnTo>
                  <a:lnTo>
                    <a:pt x="208356" y="78867"/>
                  </a:lnTo>
                  <a:lnTo>
                    <a:pt x="208788" y="79298"/>
                  </a:lnTo>
                  <a:lnTo>
                    <a:pt x="217093" y="79298"/>
                  </a:lnTo>
                  <a:lnTo>
                    <a:pt x="217525" y="78867"/>
                  </a:lnTo>
                  <a:lnTo>
                    <a:pt x="217525" y="71793"/>
                  </a:lnTo>
                  <a:close/>
                </a:path>
                <a:path w="325120" h="130810">
                  <a:moveTo>
                    <a:pt x="229031" y="107073"/>
                  </a:moveTo>
                  <a:lnTo>
                    <a:pt x="228612" y="106654"/>
                  </a:lnTo>
                  <a:lnTo>
                    <a:pt x="220306" y="106654"/>
                  </a:lnTo>
                  <a:lnTo>
                    <a:pt x="219875" y="107073"/>
                  </a:lnTo>
                  <a:lnTo>
                    <a:pt x="219875" y="113601"/>
                  </a:lnTo>
                  <a:lnTo>
                    <a:pt x="219875" y="114134"/>
                  </a:lnTo>
                  <a:lnTo>
                    <a:pt x="220306" y="114554"/>
                  </a:lnTo>
                  <a:lnTo>
                    <a:pt x="228612" y="114554"/>
                  </a:lnTo>
                  <a:lnTo>
                    <a:pt x="229031" y="114134"/>
                  </a:lnTo>
                  <a:lnTo>
                    <a:pt x="229031" y="107073"/>
                  </a:lnTo>
                  <a:close/>
                </a:path>
                <a:path w="325120" h="130810">
                  <a:moveTo>
                    <a:pt x="229044" y="118732"/>
                  </a:moveTo>
                  <a:lnTo>
                    <a:pt x="228612" y="118300"/>
                  </a:lnTo>
                  <a:lnTo>
                    <a:pt x="220319" y="118300"/>
                  </a:lnTo>
                  <a:lnTo>
                    <a:pt x="219887" y="118732"/>
                  </a:lnTo>
                  <a:lnTo>
                    <a:pt x="219887" y="125272"/>
                  </a:lnTo>
                  <a:lnTo>
                    <a:pt x="219887" y="125793"/>
                  </a:lnTo>
                  <a:lnTo>
                    <a:pt x="220319" y="126225"/>
                  </a:lnTo>
                  <a:lnTo>
                    <a:pt x="228612" y="126225"/>
                  </a:lnTo>
                  <a:lnTo>
                    <a:pt x="229044" y="125793"/>
                  </a:lnTo>
                  <a:lnTo>
                    <a:pt x="229044" y="118732"/>
                  </a:lnTo>
                  <a:close/>
                </a:path>
                <a:path w="325120" h="130810">
                  <a:moveTo>
                    <a:pt x="229044" y="95402"/>
                  </a:moveTo>
                  <a:lnTo>
                    <a:pt x="228612" y="94970"/>
                  </a:lnTo>
                  <a:lnTo>
                    <a:pt x="220319" y="94970"/>
                  </a:lnTo>
                  <a:lnTo>
                    <a:pt x="219887" y="95402"/>
                  </a:lnTo>
                  <a:lnTo>
                    <a:pt x="219887" y="101930"/>
                  </a:lnTo>
                  <a:lnTo>
                    <a:pt x="219887" y="102463"/>
                  </a:lnTo>
                  <a:lnTo>
                    <a:pt x="220319" y="102882"/>
                  </a:lnTo>
                  <a:lnTo>
                    <a:pt x="228612" y="102882"/>
                  </a:lnTo>
                  <a:lnTo>
                    <a:pt x="229044" y="102463"/>
                  </a:lnTo>
                  <a:lnTo>
                    <a:pt x="229044" y="95402"/>
                  </a:lnTo>
                  <a:close/>
                </a:path>
                <a:path w="325120" h="130810">
                  <a:moveTo>
                    <a:pt x="229590" y="83185"/>
                  </a:moveTo>
                  <a:lnTo>
                    <a:pt x="229171" y="82765"/>
                  </a:lnTo>
                  <a:lnTo>
                    <a:pt x="220865" y="82765"/>
                  </a:lnTo>
                  <a:lnTo>
                    <a:pt x="220433" y="83185"/>
                  </a:lnTo>
                  <a:lnTo>
                    <a:pt x="220433" y="89712"/>
                  </a:lnTo>
                  <a:lnTo>
                    <a:pt x="220433" y="90246"/>
                  </a:lnTo>
                  <a:lnTo>
                    <a:pt x="220865" y="90678"/>
                  </a:lnTo>
                  <a:lnTo>
                    <a:pt x="229171" y="90678"/>
                  </a:lnTo>
                  <a:lnTo>
                    <a:pt x="229590" y="90246"/>
                  </a:lnTo>
                  <a:lnTo>
                    <a:pt x="229590" y="83185"/>
                  </a:lnTo>
                  <a:close/>
                </a:path>
                <a:path w="325120" h="130810">
                  <a:moveTo>
                    <a:pt x="229590" y="72631"/>
                  </a:moveTo>
                  <a:lnTo>
                    <a:pt x="229171" y="72199"/>
                  </a:lnTo>
                  <a:lnTo>
                    <a:pt x="220865" y="72199"/>
                  </a:lnTo>
                  <a:lnTo>
                    <a:pt x="220446" y="72631"/>
                  </a:lnTo>
                  <a:lnTo>
                    <a:pt x="220446" y="79159"/>
                  </a:lnTo>
                  <a:lnTo>
                    <a:pt x="220446" y="79692"/>
                  </a:lnTo>
                  <a:lnTo>
                    <a:pt x="220865" y="80124"/>
                  </a:lnTo>
                  <a:lnTo>
                    <a:pt x="229171" y="80124"/>
                  </a:lnTo>
                  <a:lnTo>
                    <a:pt x="229590" y="79692"/>
                  </a:lnTo>
                  <a:lnTo>
                    <a:pt x="229590" y="72631"/>
                  </a:lnTo>
                  <a:close/>
                </a:path>
                <a:path w="325120" h="130810">
                  <a:moveTo>
                    <a:pt x="241325" y="119164"/>
                  </a:moveTo>
                  <a:lnTo>
                    <a:pt x="240906" y="118719"/>
                  </a:lnTo>
                  <a:lnTo>
                    <a:pt x="232600" y="118719"/>
                  </a:lnTo>
                  <a:lnTo>
                    <a:pt x="232168" y="119164"/>
                  </a:lnTo>
                  <a:lnTo>
                    <a:pt x="232168" y="125679"/>
                  </a:lnTo>
                  <a:lnTo>
                    <a:pt x="232168" y="126212"/>
                  </a:lnTo>
                  <a:lnTo>
                    <a:pt x="232600" y="126631"/>
                  </a:lnTo>
                  <a:lnTo>
                    <a:pt x="240906" y="126631"/>
                  </a:lnTo>
                  <a:lnTo>
                    <a:pt x="241325" y="126212"/>
                  </a:lnTo>
                  <a:lnTo>
                    <a:pt x="241325" y="119164"/>
                  </a:lnTo>
                  <a:close/>
                </a:path>
                <a:path w="325120" h="130810">
                  <a:moveTo>
                    <a:pt x="241325" y="107505"/>
                  </a:moveTo>
                  <a:lnTo>
                    <a:pt x="240906" y="107073"/>
                  </a:lnTo>
                  <a:lnTo>
                    <a:pt x="232600" y="107073"/>
                  </a:lnTo>
                  <a:lnTo>
                    <a:pt x="232156" y="107505"/>
                  </a:lnTo>
                  <a:lnTo>
                    <a:pt x="232156" y="114020"/>
                  </a:lnTo>
                  <a:lnTo>
                    <a:pt x="232156" y="114541"/>
                  </a:lnTo>
                  <a:lnTo>
                    <a:pt x="232600" y="114973"/>
                  </a:lnTo>
                  <a:lnTo>
                    <a:pt x="240906" y="114973"/>
                  </a:lnTo>
                  <a:lnTo>
                    <a:pt x="241325" y="114541"/>
                  </a:lnTo>
                  <a:lnTo>
                    <a:pt x="241325" y="107505"/>
                  </a:lnTo>
                  <a:close/>
                </a:path>
                <a:path w="325120" h="130810">
                  <a:moveTo>
                    <a:pt x="241325" y="95821"/>
                  </a:moveTo>
                  <a:lnTo>
                    <a:pt x="240906" y="95377"/>
                  </a:lnTo>
                  <a:lnTo>
                    <a:pt x="232600" y="95377"/>
                  </a:lnTo>
                  <a:lnTo>
                    <a:pt x="232168" y="95821"/>
                  </a:lnTo>
                  <a:lnTo>
                    <a:pt x="232168" y="102349"/>
                  </a:lnTo>
                  <a:lnTo>
                    <a:pt x="232168" y="102870"/>
                  </a:lnTo>
                  <a:lnTo>
                    <a:pt x="232600" y="103301"/>
                  </a:lnTo>
                  <a:lnTo>
                    <a:pt x="240906" y="103301"/>
                  </a:lnTo>
                  <a:lnTo>
                    <a:pt x="241325" y="102870"/>
                  </a:lnTo>
                  <a:lnTo>
                    <a:pt x="241325" y="95821"/>
                  </a:lnTo>
                  <a:close/>
                </a:path>
                <a:path w="325120" h="130810">
                  <a:moveTo>
                    <a:pt x="241884" y="83604"/>
                  </a:moveTo>
                  <a:lnTo>
                    <a:pt x="241465" y="83185"/>
                  </a:lnTo>
                  <a:lnTo>
                    <a:pt x="233159" y="83185"/>
                  </a:lnTo>
                  <a:lnTo>
                    <a:pt x="232714" y="83604"/>
                  </a:lnTo>
                  <a:lnTo>
                    <a:pt x="232714" y="90119"/>
                  </a:lnTo>
                  <a:lnTo>
                    <a:pt x="232714" y="90665"/>
                  </a:lnTo>
                  <a:lnTo>
                    <a:pt x="233159" y="91109"/>
                  </a:lnTo>
                  <a:lnTo>
                    <a:pt x="241465" y="91109"/>
                  </a:lnTo>
                  <a:lnTo>
                    <a:pt x="241884" y="90665"/>
                  </a:lnTo>
                  <a:lnTo>
                    <a:pt x="241884" y="83604"/>
                  </a:lnTo>
                  <a:close/>
                </a:path>
                <a:path w="325120" h="130810">
                  <a:moveTo>
                    <a:pt x="241884" y="73050"/>
                  </a:moveTo>
                  <a:lnTo>
                    <a:pt x="241465" y="72618"/>
                  </a:lnTo>
                  <a:lnTo>
                    <a:pt x="233159" y="72618"/>
                  </a:lnTo>
                  <a:lnTo>
                    <a:pt x="232714" y="73050"/>
                  </a:lnTo>
                  <a:lnTo>
                    <a:pt x="232714" y="79578"/>
                  </a:lnTo>
                  <a:lnTo>
                    <a:pt x="232714" y="80098"/>
                  </a:lnTo>
                  <a:lnTo>
                    <a:pt x="233159" y="80530"/>
                  </a:lnTo>
                  <a:lnTo>
                    <a:pt x="241465" y="80530"/>
                  </a:lnTo>
                  <a:lnTo>
                    <a:pt x="241884" y="80098"/>
                  </a:lnTo>
                  <a:lnTo>
                    <a:pt x="241884" y="73050"/>
                  </a:lnTo>
                  <a:close/>
                </a:path>
                <a:path w="325120" h="130810">
                  <a:moveTo>
                    <a:pt x="253199" y="108331"/>
                  </a:moveTo>
                  <a:lnTo>
                    <a:pt x="252780" y="107911"/>
                  </a:lnTo>
                  <a:lnTo>
                    <a:pt x="244475" y="107911"/>
                  </a:lnTo>
                  <a:lnTo>
                    <a:pt x="244043" y="108331"/>
                  </a:lnTo>
                  <a:lnTo>
                    <a:pt x="244043" y="114858"/>
                  </a:lnTo>
                  <a:lnTo>
                    <a:pt x="244043" y="115379"/>
                  </a:lnTo>
                  <a:lnTo>
                    <a:pt x="244475" y="115811"/>
                  </a:lnTo>
                  <a:lnTo>
                    <a:pt x="252780" y="115811"/>
                  </a:lnTo>
                  <a:lnTo>
                    <a:pt x="253199" y="115379"/>
                  </a:lnTo>
                  <a:lnTo>
                    <a:pt x="253199" y="108331"/>
                  </a:lnTo>
                  <a:close/>
                </a:path>
                <a:path w="325120" h="130810">
                  <a:moveTo>
                    <a:pt x="253212" y="119989"/>
                  </a:moveTo>
                  <a:lnTo>
                    <a:pt x="252780" y="119557"/>
                  </a:lnTo>
                  <a:lnTo>
                    <a:pt x="244475" y="119557"/>
                  </a:lnTo>
                  <a:lnTo>
                    <a:pt x="244043" y="119989"/>
                  </a:lnTo>
                  <a:lnTo>
                    <a:pt x="244043" y="126530"/>
                  </a:lnTo>
                  <a:lnTo>
                    <a:pt x="244043" y="127050"/>
                  </a:lnTo>
                  <a:lnTo>
                    <a:pt x="244475" y="127482"/>
                  </a:lnTo>
                  <a:lnTo>
                    <a:pt x="252780" y="127482"/>
                  </a:lnTo>
                  <a:lnTo>
                    <a:pt x="253212" y="127050"/>
                  </a:lnTo>
                  <a:lnTo>
                    <a:pt x="253212" y="119989"/>
                  </a:lnTo>
                  <a:close/>
                </a:path>
                <a:path w="325120" h="130810">
                  <a:moveTo>
                    <a:pt x="253212" y="96659"/>
                  </a:moveTo>
                  <a:lnTo>
                    <a:pt x="252780" y="96227"/>
                  </a:lnTo>
                  <a:lnTo>
                    <a:pt x="244475" y="96227"/>
                  </a:lnTo>
                  <a:lnTo>
                    <a:pt x="244043" y="96659"/>
                  </a:lnTo>
                  <a:lnTo>
                    <a:pt x="244043" y="103187"/>
                  </a:lnTo>
                  <a:lnTo>
                    <a:pt x="244043" y="103720"/>
                  </a:lnTo>
                  <a:lnTo>
                    <a:pt x="244475" y="104140"/>
                  </a:lnTo>
                  <a:lnTo>
                    <a:pt x="252780" y="104140"/>
                  </a:lnTo>
                  <a:lnTo>
                    <a:pt x="253212" y="103720"/>
                  </a:lnTo>
                  <a:lnTo>
                    <a:pt x="253212" y="96659"/>
                  </a:lnTo>
                  <a:close/>
                </a:path>
                <a:path w="325120" h="130810">
                  <a:moveTo>
                    <a:pt x="253758" y="84442"/>
                  </a:moveTo>
                  <a:lnTo>
                    <a:pt x="253314" y="84010"/>
                  </a:lnTo>
                  <a:lnTo>
                    <a:pt x="245008" y="84010"/>
                  </a:lnTo>
                  <a:lnTo>
                    <a:pt x="244589" y="84442"/>
                  </a:lnTo>
                  <a:lnTo>
                    <a:pt x="244589" y="90957"/>
                  </a:lnTo>
                  <a:lnTo>
                    <a:pt x="244589" y="91503"/>
                  </a:lnTo>
                  <a:lnTo>
                    <a:pt x="245008" y="91935"/>
                  </a:lnTo>
                  <a:lnTo>
                    <a:pt x="253314" y="91935"/>
                  </a:lnTo>
                  <a:lnTo>
                    <a:pt x="253758" y="91503"/>
                  </a:lnTo>
                  <a:lnTo>
                    <a:pt x="253758" y="84442"/>
                  </a:lnTo>
                  <a:close/>
                </a:path>
                <a:path w="325120" h="130810">
                  <a:moveTo>
                    <a:pt x="253771" y="73875"/>
                  </a:moveTo>
                  <a:lnTo>
                    <a:pt x="253326" y="73456"/>
                  </a:lnTo>
                  <a:lnTo>
                    <a:pt x="245021" y="73456"/>
                  </a:lnTo>
                  <a:lnTo>
                    <a:pt x="244589" y="73875"/>
                  </a:lnTo>
                  <a:lnTo>
                    <a:pt x="244589" y="80416"/>
                  </a:lnTo>
                  <a:lnTo>
                    <a:pt x="244589" y="80949"/>
                  </a:lnTo>
                  <a:lnTo>
                    <a:pt x="245021" y="81381"/>
                  </a:lnTo>
                  <a:lnTo>
                    <a:pt x="253326" y="81381"/>
                  </a:lnTo>
                  <a:lnTo>
                    <a:pt x="253771" y="80949"/>
                  </a:lnTo>
                  <a:lnTo>
                    <a:pt x="253771" y="73875"/>
                  </a:lnTo>
                  <a:close/>
                </a:path>
                <a:path w="325120" h="130810">
                  <a:moveTo>
                    <a:pt x="265074" y="120624"/>
                  </a:moveTo>
                  <a:lnTo>
                    <a:pt x="264655" y="120192"/>
                  </a:lnTo>
                  <a:lnTo>
                    <a:pt x="256349" y="120192"/>
                  </a:lnTo>
                  <a:lnTo>
                    <a:pt x="255917" y="120624"/>
                  </a:lnTo>
                  <a:lnTo>
                    <a:pt x="255917" y="127139"/>
                  </a:lnTo>
                  <a:lnTo>
                    <a:pt x="255917" y="127673"/>
                  </a:lnTo>
                  <a:lnTo>
                    <a:pt x="256349" y="128104"/>
                  </a:lnTo>
                  <a:lnTo>
                    <a:pt x="264655" y="128104"/>
                  </a:lnTo>
                  <a:lnTo>
                    <a:pt x="265074" y="127673"/>
                  </a:lnTo>
                  <a:lnTo>
                    <a:pt x="265074" y="120624"/>
                  </a:lnTo>
                  <a:close/>
                </a:path>
                <a:path w="325120" h="130810">
                  <a:moveTo>
                    <a:pt x="265074" y="108953"/>
                  </a:moveTo>
                  <a:lnTo>
                    <a:pt x="264642" y="108534"/>
                  </a:lnTo>
                  <a:lnTo>
                    <a:pt x="256336" y="108534"/>
                  </a:lnTo>
                  <a:lnTo>
                    <a:pt x="255917" y="108953"/>
                  </a:lnTo>
                  <a:lnTo>
                    <a:pt x="255917" y="115468"/>
                  </a:lnTo>
                  <a:lnTo>
                    <a:pt x="255917" y="116001"/>
                  </a:lnTo>
                  <a:lnTo>
                    <a:pt x="256336" y="116433"/>
                  </a:lnTo>
                  <a:lnTo>
                    <a:pt x="264642" y="116433"/>
                  </a:lnTo>
                  <a:lnTo>
                    <a:pt x="265074" y="116001"/>
                  </a:lnTo>
                  <a:lnTo>
                    <a:pt x="265074" y="108953"/>
                  </a:lnTo>
                  <a:close/>
                </a:path>
                <a:path w="325120" h="130810">
                  <a:moveTo>
                    <a:pt x="265074" y="97282"/>
                  </a:moveTo>
                  <a:lnTo>
                    <a:pt x="264655" y="96850"/>
                  </a:lnTo>
                  <a:lnTo>
                    <a:pt x="256349" y="96850"/>
                  </a:lnTo>
                  <a:lnTo>
                    <a:pt x="255917" y="97282"/>
                  </a:lnTo>
                  <a:lnTo>
                    <a:pt x="255917" y="103809"/>
                  </a:lnTo>
                  <a:lnTo>
                    <a:pt x="255917" y="104343"/>
                  </a:lnTo>
                  <a:lnTo>
                    <a:pt x="256349" y="104762"/>
                  </a:lnTo>
                  <a:lnTo>
                    <a:pt x="264655" y="104762"/>
                  </a:lnTo>
                  <a:lnTo>
                    <a:pt x="265074" y="104343"/>
                  </a:lnTo>
                  <a:lnTo>
                    <a:pt x="265074" y="97282"/>
                  </a:lnTo>
                  <a:close/>
                </a:path>
                <a:path w="325120" h="130810">
                  <a:moveTo>
                    <a:pt x="265633" y="85064"/>
                  </a:moveTo>
                  <a:lnTo>
                    <a:pt x="265201" y="84645"/>
                  </a:lnTo>
                  <a:lnTo>
                    <a:pt x="256895" y="84645"/>
                  </a:lnTo>
                  <a:lnTo>
                    <a:pt x="256463" y="85064"/>
                  </a:lnTo>
                  <a:lnTo>
                    <a:pt x="256463" y="91592"/>
                  </a:lnTo>
                  <a:lnTo>
                    <a:pt x="256463" y="92125"/>
                  </a:lnTo>
                  <a:lnTo>
                    <a:pt x="256895" y="92557"/>
                  </a:lnTo>
                  <a:lnTo>
                    <a:pt x="265201" y="92557"/>
                  </a:lnTo>
                  <a:lnTo>
                    <a:pt x="265633" y="92125"/>
                  </a:lnTo>
                  <a:lnTo>
                    <a:pt x="265633" y="85064"/>
                  </a:lnTo>
                  <a:close/>
                </a:path>
                <a:path w="325120" h="130810">
                  <a:moveTo>
                    <a:pt x="277152" y="120815"/>
                  </a:moveTo>
                  <a:lnTo>
                    <a:pt x="276720" y="120383"/>
                  </a:lnTo>
                  <a:lnTo>
                    <a:pt x="268414" y="120383"/>
                  </a:lnTo>
                  <a:lnTo>
                    <a:pt x="267995" y="120815"/>
                  </a:lnTo>
                  <a:lnTo>
                    <a:pt x="267995" y="127355"/>
                  </a:lnTo>
                  <a:lnTo>
                    <a:pt x="267995" y="127876"/>
                  </a:lnTo>
                  <a:lnTo>
                    <a:pt x="268414" y="128308"/>
                  </a:lnTo>
                  <a:lnTo>
                    <a:pt x="276720" y="128308"/>
                  </a:lnTo>
                  <a:lnTo>
                    <a:pt x="277152" y="127876"/>
                  </a:lnTo>
                  <a:lnTo>
                    <a:pt x="277152" y="120815"/>
                  </a:lnTo>
                  <a:close/>
                </a:path>
                <a:path w="325120" h="130810">
                  <a:moveTo>
                    <a:pt x="277152" y="109156"/>
                  </a:moveTo>
                  <a:lnTo>
                    <a:pt x="276720" y="108737"/>
                  </a:lnTo>
                  <a:lnTo>
                    <a:pt x="268414" y="108737"/>
                  </a:lnTo>
                  <a:lnTo>
                    <a:pt x="267995" y="109156"/>
                  </a:lnTo>
                  <a:lnTo>
                    <a:pt x="267995" y="115684"/>
                  </a:lnTo>
                  <a:lnTo>
                    <a:pt x="267995" y="116217"/>
                  </a:lnTo>
                  <a:lnTo>
                    <a:pt x="268414" y="116636"/>
                  </a:lnTo>
                  <a:lnTo>
                    <a:pt x="276720" y="116636"/>
                  </a:lnTo>
                  <a:lnTo>
                    <a:pt x="277152" y="116217"/>
                  </a:lnTo>
                  <a:lnTo>
                    <a:pt x="277152" y="109156"/>
                  </a:lnTo>
                  <a:close/>
                </a:path>
                <a:path w="325120" h="130810">
                  <a:moveTo>
                    <a:pt x="277152" y="97485"/>
                  </a:moveTo>
                  <a:lnTo>
                    <a:pt x="276720" y="97053"/>
                  </a:lnTo>
                  <a:lnTo>
                    <a:pt x="268414" y="97053"/>
                  </a:lnTo>
                  <a:lnTo>
                    <a:pt x="267995" y="97485"/>
                  </a:lnTo>
                  <a:lnTo>
                    <a:pt x="267995" y="104013"/>
                  </a:lnTo>
                  <a:lnTo>
                    <a:pt x="267995" y="104546"/>
                  </a:lnTo>
                  <a:lnTo>
                    <a:pt x="268414" y="104965"/>
                  </a:lnTo>
                  <a:lnTo>
                    <a:pt x="276720" y="104965"/>
                  </a:lnTo>
                  <a:lnTo>
                    <a:pt x="277152" y="104546"/>
                  </a:lnTo>
                  <a:lnTo>
                    <a:pt x="277152" y="97485"/>
                  </a:lnTo>
                  <a:close/>
                </a:path>
                <a:path w="325120" h="130810">
                  <a:moveTo>
                    <a:pt x="277710" y="85280"/>
                  </a:moveTo>
                  <a:lnTo>
                    <a:pt x="277279" y="84848"/>
                  </a:lnTo>
                  <a:lnTo>
                    <a:pt x="268973" y="84848"/>
                  </a:lnTo>
                  <a:lnTo>
                    <a:pt x="268554" y="85280"/>
                  </a:lnTo>
                  <a:lnTo>
                    <a:pt x="268554" y="91795"/>
                  </a:lnTo>
                  <a:lnTo>
                    <a:pt x="268554" y="92329"/>
                  </a:lnTo>
                  <a:lnTo>
                    <a:pt x="268973" y="92760"/>
                  </a:lnTo>
                  <a:lnTo>
                    <a:pt x="277279" y="92760"/>
                  </a:lnTo>
                  <a:lnTo>
                    <a:pt x="277710" y="92329"/>
                  </a:lnTo>
                  <a:lnTo>
                    <a:pt x="277710" y="85280"/>
                  </a:lnTo>
                  <a:close/>
                </a:path>
                <a:path w="325120" h="130810">
                  <a:moveTo>
                    <a:pt x="289229" y="109994"/>
                  </a:moveTo>
                  <a:lnTo>
                    <a:pt x="288810" y="109575"/>
                  </a:lnTo>
                  <a:lnTo>
                    <a:pt x="280504" y="109575"/>
                  </a:lnTo>
                  <a:lnTo>
                    <a:pt x="280073" y="109994"/>
                  </a:lnTo>
                  <a:lnTo>
                    <a:pt x="280073" y="116522"/>
                  </a:lnTo>
                  <a:lnTo>
                    <a:pt x="280073" y="117043"/>
                  </a:lnTo>
                  <a:lnTo>
                    <a:pt x="280504" y="117475"/>
                  </a:lnTo>
                  <a:lnTo>
                    <a:pt x="288810" y="117475"/>
                  </a:lnTo>
                  <a:lnTo>
                    <a:pt x="289229" y="117043"/>
                  </a:lnTo>
                  <a:lnTo>
                    <a:pt x="289229" y="109994"/>
                  </a:lnTo>
                  <a:close/>
                </a:path>
                <a:path w="325120" h="130810">
                  <a:moveTo>
                    <a:pt x="289255" y="121666"/>
                  </a:moveTo>
                  <a:lnTo>
                    <a:pt x="288810" y="121234"/>
                  </a:lnTo>
                  <a:lnTo>
                    <a:pt x="280504" y="121234"/>
                  </a:lnTo>
                  <a:lnTo>
                    <a:pt x="280073" y="121666"/>
                  </a:lnTo>
                  <a:lnTo>
                    <a:pt x="280073" y="128181"/>
                  </a:lnTo>
                  <a:lnTo>
                    <a:pt x="280073" y="128714"/>
                  </a:lnTo>
                  <a:lnTo>
                    <a:pt x="280504" y="129146"/>
                  </a:lnTo>
                  <a:lnTo>
                    <a:pt x="288810" y="129146"/>
                  </a:lnTo>
                  <a:lnTo>
                    <a:pt x="289255" y="128714"/>
                  </a:lnTo>
                  <a:lnTo>
                    <a:pt x="289255" y="121666"/>
                  </a:lnTo>
                  <a:close/>
                </a:path>
                <a:path w="325120" h="130810">
                  <a:moveTo>
                    <a:pt x="289255" y="98323"/>
                  </a:moveTo>
                  <a:lnTo>
                    <a:pt x="288810" y="97891"/>
                  </a:lnTo>
                  <a:lnTo>
                    <a:pt x="280504" y="97891"/>
                  </a:lnTo>
                  <a:lnTo>
                    <a:pt x="280073" y="98323"/>
                  </a:lnTo>
                  <a:lnTo>
                    <a:pt x="280073" y="104851"/>
                  </a:lnTo>
                  <a:lnTo>
                    <a:pt x="280073" y="105384"/>
                  </a:lnTo>
                  <a:lnTo>
                    <a:pt x="280504" y="105803"/>
                  </a:lnTo>
                  <a:lnTo>
                    <a:pt x="288810" y="105803"/>
                  </a:lnTo>
                  <a:lnTo>
                    <a:pt x="289255" y="105384"/>
                  </a:lnTo>
                  <a:lnTo>
                    <a:pt x="289255" y="98323"/>
                  </a:lnTo>
                  <a:close/>
                </a:path>
                <a:path w="325120" h="130810">
                  <a:moveTo>
                    <a:pt x="289788" y="86106"/>
                  </a:moveTo>
                  <a:lnTo>
                    <a:pt x="289344" y="85686"/>
                  </a:lnTo>
                  <a:lnTo>
                    <a:pt x="281051" y="85686"/>
                  </a:lnTo>
                  <a:lnTo>
                    <a:pt x="280631" y="86106"/>
                  </a:lnTo>
                  <a:lnTo>
                    <a:pt x="280631" y="92633"/>
                  </a:lnTo>
                  <a:lnTo>
                    <a:pt x="280631" y="93167"/>
                  </a:lnTo>
                  <a:lnTo>
                    <a:pt x="281051" y="93599"/>
                  </a:lnTo>
                  <a:lnTo>
                    <a:pt x="289344" y="93599"/>
                  </a:lnTo>
                  <a:lnTo>
                    <a:pt x="289788" y="93167"/>
                  </a:lnTo>
                  <a:lnTo>
                    <a:pt x="289788" y="86106"/>
                  </a:lnTo>
                  <a:close/>
                </a:path>
                <a:path w="325120" h="130810">
                  <a:moveTo>
                    <a:pt x="300685" y="110197"/>
                  </a:moveTo>
                  <a:lnTo>
                    <a:pt x="300253" y="109778"/>
                  </a:lnTo>
                  <a:lnTo>
                    <a:pt x="291947" y="109778"/>
                  </a:lnTo>
                  <a:lnTo>
                    <a:pt x="291515" y="110197"/>
                  </a:lnTo>
                  <a:lnTo>
                    <a:pt x="291515" y="116725"/>
                  </a:lnTo>
                  <a:lnTo>
                    <a:pt x="291515" y="117259"/>
                  </a:lnTo>
                  <a:lnTo>
                    <a:pt x="291947" y="117678"/>
                  </a:lnTo>
                  <a:lnTo>
                    <a:pt x="300253" y="117678"/>
                  </a:lnTo>
                  <a:lnTo>
                    <a:pt x="300685" y="117259"/>
                  </a:lnTo>
                  <a:lnTo>
                    <a:pt x="300685" y="110197"/>
                  </a:lnTo>
                  <a:close/>
                </a:path>
                <a:path w="325120" h="130810">
                  <a:moveTo>
                    <a:pt x="300710" y="121856"/>
                  </a:moveTo>
                  <a:lnTo>
                    <a:pt x="300278" y="121424"/>
                  </a:lnTo>
                  <a:lnTo>
                    <a:pt x="291960" y="121424"/>
                  </a:lnTo>
                  <a:lnTo>
                    <a:pt x="291528" y="121856"/>
                  </a:lnTo>
                  <a:lnTo>
                    <a:pt x="291528" y="128397"/>
                  </a:lnTo>
                  <a:lnTo>
                    <a:pt x="291528" y="128917"/>
                  </a:lnTo>
                  <a:lnTo>
                    <a:pt x="291960" y="129349"/>
                  </a:lnTo>
                  <a:lnTo>
                    <a:pt x="300278" y="129349"/>
                  </a:lnTo>
                  <a:lnTo>
                    <a:pt x="300710" y="128917"/>
                  </a:lnTo>
                  <a:lnTo>
                    <a:pt x="300710" y="121856"/>
                  </a:lnTo>
                  <a:close/>
                </a:path>
                <a:path w="325120" h="130810">
                  <a:moveTo>
                    <a:pt x="300710" y="98526"/>
                  </a:moveTo>
                  <a:lnTo>
                    <a:pt x="300278" y="98094"/>
                  </a:lnTo>
                  <a:lnTo>
                    <a:pt x="291960" y="98094"/>
                  </a:lnTo>
                  <a:lnTo>
                    <a:pt x="291528" y="98526"/>
                  </a:lnTo>
                  <a:lnTo>
                    <a:pt x="291528" y="105054"/>
                  </a:lnTo>
                  <a:lnTo>
                    <a:pt x="291528" y="105587"/>
                  </a:lnTo>
                  <a:lnTo>
                    <a:pt x="291960" y="106006"/>
                  </a:lnTo>
                  <a:lnTo>
                    <a:pt x="300278" y="106006"/>
                  </a:lnTo>
                  <a:lnTo>
                    <a:pt x="300710" y="105587"/>
                  </a:lnTo>
                  <a:lnTo>
                    <a:pt x="300710" y="98526"/>
                  </a:lnTo>
                  <a:close/>
                </a:path>
                <a:path w="325120" h="130810">
                  <a:moveTo>
                    <a:pt x="301244" y="86321"/>
                  </a:moveTo>
                  <a:lnTo>
                    <a:pt x="300812" y="85890"/>
                  </a:lnTo>
                  <a:lnTo>
                    <a:pt x="292506" y="85890"/>
                  </a:lnTo>
                  <a:lnTo>
                    <a:pt x="292074" y="86321"/>
                  </a:lnTo>
                  <a:lnTo>
                    <a:pt x="292074" y="92837"/>
                  </a:lnTo>
                  <a:lnTo>
                    <a:pt x="292074" y="93370"/>
                  </a:lnTo>
                  <a:lnTo>
                    <a:pt x="292506" y="93802"/>
                  </a:lnTo>
                  <a:lnTo>
                    <a:pt x="300812" y="93802"/>
                  </a:lnTo>
                  <a:lnTo>
                    <a:pt x="301244" y="93370"/>
                  </a:lnTo>
                  <a:lnTo>
                    <a:pt x="301244" y="86321"/>
                  </a:lnTo>
                  <a:close/>
                </a:path>
                <a:path w="325120" h="130810">
                  <a:moveTo>
                    <a:pt x="312559" y="122707"/>
                  </a:moveTo>
                  <a:lnTo>
                    <a:pt x="312127" y="122275"/>
                  </a:lnTo>
                  <a:lnTo>
                    <a:pt x="303834" y="122275"/>
                  </a:lnTo>
                  <a:lnTo>
                    <a:pt x="303403" y="122707"/>
                  </a:lnTo>
                  <a:lnTo>
                    <a:pt x="303403" y="129222"/>
                  </a:lnTo>
                  <a:lnTo>
                    <a:pt x="303403" y="129755"/>
                  </a:lnTo>
                  <a:lnTo>
                    <a:pt x="303834" y="130187"/>
                  </a:lnTo>
                  <a:lnTo>
                    <a:pt x="312127" y="130187"/>
                  </a:lnTo>
                  <a:lnTo>
                    <a:pt x="312559" y="129755"/>
                  </a:lnTo>
                  <a:lnTo>
                    <a:pt x="312559" y="122707"/>
                  </a:lnTo>
                  <a:close/>
                </a:path>
                <a:path w="325120" h="130810">
                  <a:moveTo>
                    <a:pt x="312559" y="111036"/>
                  </a:moveTo>
                  <a:lnTo>
                    <a:pt x="312127" y="110617"/>
                  </a:lnTo>
                  <a:lnTo>
                    <a:pt x="303834" y="110617"/>
                  </a:lnTo>
                  <a:lnTo>
                    <a:pt x="303403" y="111036"/>
                  </a:lnTo>
                  <a:lnTo>
                    <a:pt x="303403" y="117563"/>
                  </a:lnTo>
                  <a:lnTo>
                    <a:pt x="303403" y="118097"/>
                  </a:lnTo>
                  <a:lnTo>
                    <a:pt x="303834" y="118516"/>
                  </a:lnTo>
                  <a:lnTo>
                    <a:pt x="312127" y="118516"/>
                  </a:lnTo>
                  <a:lnTo>
                    <a:pt x="312559" y="118097"/>
                  </a:lnTo>
                  <a:lnTo>
                    <a:pt x="312559" y="111036"/>
                  </a:lnTo>
                  <a:close/>
                </a:path>
                <a:path w="325120" h="130810">
                  <a:moveTo>
                    <a:pt x="312559" y="99364"/>
                  </a:moveTo>
                  <a:lnTo>
                    <a:pt x="312127" y="98933"/>
                  </a:lnTo>
                  <a:lnTo>
                    <a:pt x="303834" y="98933"/>
                  </a:lnTo>
                  <a:lnTo>
                    <a:pt x="303403" y="99364"/>
                  </a:lnTo>
                  <a:lnTo>
                    <a:pt x="303403" y="105892"/>
                  </a:lnTo>
                  <a:lnTo>
                    <a:pt x="303403" y="106426"/>
                  </a:lnTo>
                  <a:lnTo>
                    <a:pt x="303834" y="106845"/>
                  </a:lnTo>
                  <a:lnTo>
                    <a:pt x="312127" y="106845"/>
                  </a:lnTo>
                  <a:lnTo>
                    <a:pt x="312559" y="106426"/>
                  </a:lnTo>
                  <a:lnTo>
                    <a:pt x="312559" y="99364"/>
                  </a:lnTo>
                  <a:close/>
                </a:path>
                <a:path w="325120" h="130810">
                  <a:moveTo>
                    <a:pt x="313118" y="87147"/>
                  </a:moveTo>
                  <a:lnTo>
                    <a:pt x="312686" y="86728"/>
                  </a:lnTo>
                  <a:lnTo>
                    <a:pt x="304380" y="86728"/>
                  </a:lnTo>
                  <a:lnTo>
                    <a:pt x="303949" y="87147"/>
                  </a:lnTo>
                  <a:lnTo>
                    <a:pt x="303949" y="93675"/>
                  </a:lnTo>
                  <a:lnTo>
                    <a:pt x="303949" y="94208"/>
                  </a:lnTo>
                  <a:lnTo>
                    <a:pt x="304380" y="94640"/>
                  </a:lnTo>
                  <a:lnTo>
                    <a:pt x="312686" y="94640"/>
                  </a:lnTo>
                  <a:lnTo>
                    <a:pt x="313118" y="94208"/>
                  </a:lnTo>
                  <a:lnTo>
                    <a:pt x="313118" y="87147"/>
                  </a:lnTo>
                  <a:close/>
                </a:path>
                <a:path w="325120" h="130810">
                  <a:moveTo>
                    <a:pt x="324421" y="111239"/>
                  </a:moveTo>
                  <a:lnTo>
                    <a:pt x="324002" y="110820"/>
                  </a:lnTo>
                  <a:lnTo>
                    <a:pt x="315709" y="110820"/>
                  </a:lnTo>
                  <a:lnTo>
                    <a:pt x="315264" y="111239"/>
                  </a:lnTo>
                  <a:lnTo>
                    <a:pt x="315264" y="117767"/>
                  </a:lnTo>
                  <a:lnTo>
                    <a:pt x="315264" y="118300"/>
                  </a:lnTo>
                  <a:lnTo>
                    <a:pt x="315709" y="118719"/>
                  </a:lnTo>
                  <a:lnTo>
                    <a:pt x="324002" y="118719"/>
                  </a:lnTo>
                  <a:lnTo>
                    <a:pt x="324421" y="118300"/>
                  </a:lnTo>
                  <a:lnTo>
                    <a:pt x="324421" y="111239"/>
                  </a:lnTo>
                  <a:close/>
                </a:path>
                <a:path w="325120" h="130810">
                  <a:moveTo>
                    <a:pt x="324434" y="122897"/>
                  </a:moveTo>
                  <a:lnTo>
                    <a:pt x="324002" y="122466"/>
                  </a:lnTo>
                  <a:lnTo>
                    <a:pt x="315709" y="122466"/>
                  </a:lnTo>
                  <a:lnTo>
                    <a:pt x="315264" y="122897"/>
                  </a:lnTo>
                  <a:lnTo>
                    <a:pt x="315264" y="129438"/>
                  </a:lnTo>
                  <a:lnTo>
                    <a:pt x="315264" y="129959"/>
                  </a:lnTo>
                  <a:lnTo>
                    <a:pt x="315709" y="130390"/>
                  </a:lnTo>
                  <a:lnTo>
                    <a:pt x="324002" y="130390"/>
                  </a:lnTo>
                  <a:lnTo>
                    <a:pt x="324434" y="129959"/>
                  </a:lnTo>
                  <a:lnTo>
                    <a:pt x="324434" y="122897"/>
                  </a:lnTo>
                  <a:close/>
                </a:path>
                <a:path w="325120" h="130810">
                  <a:moveTo>
                    <a:pt x="324434" y="99580"/>
                  </a:moveTo>
                  <a:lnTo>
                    <a:pt x="324002" y="99136"/>
                  </a:lnTo>
                  <a:lnTo>
                    <a:pt x="315709" y="99136"/>
                  </a:lnTo>
                  <a:lnTo>
                    <a:pt x="315264" y="99580"/>
                  </a:lnTo>
                  <a:lnTo>
                    <a:pt x="315264" y="106095"/>
                  </a:lnTo>
                  <a:lnTo>
                    <a:pt x="315264" y="106629"/>
                  </a:lnTo>
                  <a:lnTo>
                    <a:pt x="315709" y="107048"/>
                  </a:lnTo>
                  <a:lnTo>
                    <a:pt x="324002" y="107048"/>
                  </a:lnTo>
                  <a:lnTo>
                    <a:pt x="324434" y="106629"/>
                  </a:lnTo>
                  <a:lnTo>
                    <a:pt x="324434" y="99580"/>
                  </a:lnTo>
                  <a:close/>
                </a:path>
                <a:path w="325120" h="130810">
                  <a:moveTo>
                    <a:pt x="324980" y="87363"/>
                  </a:moveTo>
                  <a:lnTo>
                    <a:pt x="324548" y="86931"/>
                  </a:lnTo>
                  <a:lnTo>
                    <a:pt x="316255" y="86931"/>
                  </a:lnTo>
                  <a:lnTo>
                    <a:pt x="315823" y="87363"/>
                  </a:lnTo>
                  <a:lnTo>
                    <a:pt x="315823" y="93878"/>
                  </a:lnTo>
                  <a:lnTo>
                    <a:pt x="315823" y="94411"/>
                  </a:lnTo>
                  <a:lnTo>
                    <a:pt x="316255" y="94843"/>
                  </a:lnTo>
                  <a:lnTo>
                    <a:pt x="324548" y="94843"/>
                  </a:lnTo>
                  <a:lnTo>
                    <a:pt x="324980" y="94411"/>
                  </a:lnTo>
                  <a:lnTo>
                    <a:pt x="324980" y="873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410873" y="6199466"/>
              <a:ext cx="142240" cy="106680"/>
            </a:xfrm>
            <a:custGeom>
              <a:avLst/>
              <a:gdLst/>
              <a:ahLst/>
              <a:cxnLst/>
              <a:rect l="l" t="t" r="r" b="b"/>
              <a:pathLst>
                <a:path w="142239" h="106679">
                  <a:moveTo>
                    <a:pt x="9156" y="93192"/>
                  </a:moveTo>
                  <a:lnTo>
                    <a:pt x="8724" y="92748"/>
                  </a:lnTo>
                  <a:lnTo>
                    <a:pt x="431" y="92748"/>
                  </a:lnTo>
                  <a:lnTo>
                    <a:pt x="0" y="93192"/>
                  </a:lnTo>
                  <a:lnTo>
                    <a:pt x="0" y="99707"/>
                  </a:lnTo>
                  <a:lnTo>
                    <a:pt x="0" y="100241"/>
                  </a:lnTo>
                  <a:lnTo>
                    <a:pt x="431" y="100660"/>
                  </a:lnTo>
                  <a:lnTo>
                    <a:pt x="8724" y="100660"/>
                  </a:lnTo>
                  <a:lnTo>
                    <a:pt x="9156" y="100241"/>
                  </a:lnTo>
                  <a:lnTo>
                    <a:pt x="9156" y="93192"/>
                  </a:lnTo>
                  <a:close/>
                </a:path>
                <a:path w="142239" h="106679">
                  <a:moveTo>
                    <a:pt x="9715" y="47091"/>
                  </a:moveTo>
                  <a:lnTo>
                    <a:pt x="9283" y="46659"/>
                  </a:lnTo>
                  <a:lnTo>
                    <a:pt x="965" y="46659"/>
                  </a:lnTo>
                  <a:lnTo>
                    <a:pt x="546" y="47091"/>
                  </a:lnTo>
                  <a:lnTo>
                    <a:pt x="546" y="53594"/>
                  </a:lnTo>
                  <a:lnTo>
                    <a:pt x="546" y="54140"/>
                  </a:lnTo>
                  <a:lnTo>
                    <a:pt x="965" y="54571"/>
                  </a:lnTo>
                  <a:lnTo>
                    <a:pt x="9283" y="54571"/>
                  </a:lnTo>
                  <a:lnTo>
                    <a:pt x="9715" y="54140"/>
                  </a:lnTo>
                  <a:lnTo>
                    <a:pt x="9715" y="47091"/>
                  </a:lnTo>
                  <a:close/>
                </a:path>
                <a:path w="142239" h="106679">
                  <a:moveTo>
                    <a:pt x="9715" y="12103"/>
                  </a:moveTo>
                  <a:lnTo>
                    <a:pt x="9283" y="11671"/>
                  </a:lnTo>
                  <a:lnTo>
                    <a:pt x="965" y="11671"/>
                  </a:lnTo>
                  <a:lnTo>
                    <a:pt x="546" y="12103"/>
                  </a:lnTo>
                  <a:lnTo>
                    <a:pt x="546" y="18618"/>
                  </a:lnTo>
                  <a:lnTo>
                    <a:pt x="546" y="19151"/>
                  </a:lnTo>
                  <a:lnTo>
                    <a:pt x="965" y="19570"/>
                  </a:lnTo>
                  <a:lnTo>
                    <a:pt x="9283" y="19570"/>
                  </a:lnTo>
                  <a:lnTo>
                    <a:pt x="9715" y="19151"/>
                  </a:lnTo>
                  <a:lnTo>
                    <a:pt x="9715" y="12103"/>
                  </a:lnTo>
                  <a:close/>
                </a:path>
                <a:path w="142239" h="106679">
                  <a:moveTo>
                    <a:pt x="10274" y="34874"/>
                  </a:moveTo>
                  <a:lnTo>
                    <a:pt x="9842" y="34442"/>
                  </a:lnTo>
                  <a:lnTo>
                    <a:pt x="1524" y="34442"/>
                  </a:lnTo>
                  <a:lnTo>
                    <a:pt x="1104" y="34874"/>
                  </a:lnTo>
                  <a:lnTo>
                    <a:pt x="1104" y="41389"/>
                  </a:lnTo>
                  <a:lnTo>
                    <a:pt x="1104" y="41922"/>
                  </a:lnTo>
                  <a:lnTo>
                    <a:pt x="1524" y="42354"/>
                  </a:lnTo>
                  <a:lnTo>
                    <a:pt x="9842" y="42354"/>
                  </a:lnTo>
                  <a:lnTo>
                    <a:pt x="10274" y="41922"/>
                  </a:lnTo>
                  <a:lnTo>
                    <a:pt x="10274" y="34874"/>
                  </a:lnTo>
                  <a:close/>
                </a:path>
                <a:path w="142239" h="106679">
                  <a:moveTo>
                    <a:pt x="10274" y="23761"/>
                  </a:moveTo>
                  <a:lnTo>
                    <a:pt x="9842" y="23329"/>
                  </a:lnTo>
                  <a:lnTo>
                    <a:pt x="1524" y="23329"/>
                  </a:lnTo>
                  <a:lnTo>
                    <a:pt x="1104" y="23761"/>
                  </a:lnTo>
                  <a:lnTo>
                    <a:pt x="1104" y="30276"/>
                  </a:lnTo>
                  <a:lnTo>
                    <a:pt x="1104" y="30810"/>
                  </a:lnTo>
                  <a:lnTo>
                    <a:pt x="1524" y="31242"/>
                  </a:lnTo>
                  <a:lnTo>
                    <a:pt x="9842" y="31242"/>
                  </a:lnTo>
                  <a:lnTo>
                    <a:pt x="10274" y="30810"/>
                  </a:lnTo>
                  <a:lnTo>
                    <a:pt x="10274" y="23761"/>
                  </a:lnTo>
                  <a:close/>
                </a:path>
                <a:path w="142239" h="106679">
                  <a:moveTo>
                    <a:pt x="10833" y="431"/>
                  </a:moveTo>
                  <a:lnTo>
                    <a:pt x="10401" y="0"/>
                  </a:lnTo>
                  <a:lnTo>
                    <a:pt x="2082" y="0"/>
                  </a:lnTo>
                  <a:lnTo>
                    <a:pt x="1663" y="431"/>
                  </a:lnTo>
                  <a:lnTo>
                    <a:pt x="1663" y="6946"/>
                  </a:lnTo>
                  <a:lnTo>
                    <a:pt x="1663" y="7493"/>
                  </a:lnTo>
                  <a:lnTo>
                    <a:pt x="2082" y="7924"/>
                  </a:lnTo>
                  <a:lnTo>
                    <a:pt x="10401" y="7924"/>
                  </a:lnTo>
                  <a:lnTo>
                    <a:pt x="10833" y="7493"/>
                  </a:lnTo>
                  <a:lnTo>
                    <a:pt x="10833" y="431"/>
                  </a:lnTo>
                  <a:close/>
                </a:path>
                <a:path w="142239" h="106679">
                  <a:moveTo>
                    <a:pt x="21247" y="93383"/>
                  </a:moveTo>
                  <a:lnTo>
                    <a:pt x="20815" y="92951"/>
                  </a:lnTo>
                  <a:lnTo>
                    <a:pt x="12509" y="92951"/>
                  </a:lnTo>
                  <a:lnTo>
                    <a:pt x="12065" y="93383"/>
                  </a:lnTo>
                  <a:lnTo>
                    <a:pt x="12065" y="99923"/>
                  </a:lnTo>
                  <a:lnTo>
                    <a:pt x="12065" y="100444"/>
                  </a:lnTo>
                  <a:lnTo>
                    <a:pt x="12509" y="100876"/>
                  </a:lnTo>
                  <a:lnTo>
                    <a:pt x="20815" y="100876"/>
                  </a:lnTo>
                  <a:lnTo>
                    <a:pt x="21247" y="100444"/>
                  </a:lnTo>
                  <a:lnTo>
                    <a:pt x="21247" y="93383"/>
                  </a:lnTo>
                  <a:close/>
                </a:path>
                <a:path w="142239" h="106679">
                  <a:moveTo>
                    <a:pt x="21793" y="47294"/>
                  </a:moveTo>
                  <a:lnTo>
                    <a:pt x="21361" y="46863"/>
                  </a:lnTo>
                  <a:lnTo>
                    <a:pt x="13068" y="46863"/>
                  </a:lnTo>
                  <a:lnTo>
                    <a:pt x="12623" y="47294"/>
                  </a:lnTo>
                  <a:lnTo>
                    <a:pt x="12623" y="53809"/>
                  </a:lnTo>
                  <a:lnTo>
                    <a:pt x="12623" y="54356"/>
                  </a:lnTo>
                  <a:lnTo>
                    <a:pt x="13068" y="54775"/>
                  </a:lnTo>
                  <a:lnTo>
                    <a:pt x="21361" y="54775"/>
                  </a:lnTo>
                  <a:lnTo>
                    <a:pt x="21793" y="54356"/>
                  </a:lnTo>
                  <a:lnTo>
                    <a:pt x="21793" y="47294"/>
                  </a:lnTo>
                  <a:close/>
                </a:path>
                <a:path w="142239" h="106679">
                  <a:moveTo>
                    <a:pt x="21793" y="12306"/>
                  </a:moveTo>
                  <a:lnTo>
                    <a:pt x="21361" y="11874"/>
                  </a:lnTo>
                  <a:lnTo>
                    <a:pt x="13068" y="11874"/>
                  </a:lnTo>
                  <a:lnTo>
                    <a:pt x="12623" y="12306"/>
                  </a:lnTo>
                  <a:lnTo>
                    <a:pt x="12623" y="18821"/>
                  </a:lnTo>
                  <a:lnTo>
                    <a:pt x="12623" y="19354"/>
                  </a:lnTo>
                  <a:lnTo>
                    <a:pt x="13068" y="19773"/>
                  </a:lnTo>
                  <a:lnTo>
                    <a:pt x="21361" y="19773"/>
                  </a:lnTo>
                  <a:lnTo>
                    <a:pt x="21793" y="19354"/>
                  </a:lnTo>
                  <a:lnTo>
                    <a:pt x="21793" y="12306"/>
                  </a:lnTo>
                  <a:close/>
                </a:path>
                <a:path w="142239" h="106679">
                  <a:moveTo>
                    <a:pt x="22352" y="35064"/>
                  </a:moveTo>
                  <a:lnTo>
                    <a:pt x="21920" y="34632"/>
                  </a:lnTo>
                  <a:lnTo>
                    <a:pt x="13614" y="34632"/>
                  </a:lnTo>
                  <a:lnTo>
                    <a:pt x="13182" y="35064"/>
                  </a:lnTo>
                  <a:lnTo>
                    <a:pt x="13182" y="41605"/>
                  </a:lnTo>
                  <a:lnTo>
                    <a:pt x="13182" y="42138"/>
                  </a:lnTo>
                  <a:lnTo>
                    <a:pt x="13614" y="42557"/>
                  </a:lnTo>
                  <a:lnTo>
                    <a:pt x="21920" y="42557"/>
                  </a:lnTo>
                  <a:lnTo>
                    <a:pt x="22352" y="42138"/>
                  </a:lnTo>
                  <a:lnTo>
                    <a:pt x="22352" y="35064"/>
                  </a:lnTo>
                  <a:close/>
                </a:path>
                <a:path w="142239" h="106679">
                  <a:moveTo>
                    <a:pt x="22352" y="23952"/>
                  </a:moveTo>
                  <a:lnTo>
                    <a:pt x="21920" y="23520"/>
                  </a:lnTo>
                  <a:lnTo>
                    <a:pt x="13614" y="23520"/>
                  </a:lnTo>
                  <a:lnTo>
                    <a:pt x="13182" y="23952"/>
                  </a:lnTo>
                  <a:lnTo>
                    <a:pt x="13182" y="30492"/>
                  </a:lnTo>
                  <a:lnTo>
                    <a:pt x="13182" y="31026"/>
                  </a:lnTo>
                  <a:lnTo>
                    <a:pt x="13614" y="31445"/>
                  </a:lnTo>
                  <a:lnTo>
                    <a:pt x="21920" y="31445"/>
                  </a:lnTo>
                  <a:lnTo>
                    <a:pt x="22352" y="31026"/>
                  </a:lnTo>
                  <a:lnTo>
                    <a:pt x="22352" y="23952"/>
                  </a:lnTo>
                  <a:close/>
                </a:path>
                <a:path w="142239" h="106679">
                  <a:moveTo>
                    <a:pt x="22910" y="635"/>
                  </a:moveTo>
                  <a:lnTo>
                    <a:pt x="22479" y="203"/>
                  </a:lnTo>
                  <a:lnTo>
                    <a:pt x="14160" y="203"/>
                  </a:lnTo>
                  <a:lnTo>
                    <a:pt x="13741" y="635"/>
                  </a:lnTo>
                  <a:lnTo>
                    <a:pt x="13741" y="7150"/>
                  </a:lnTo>
                  <a:lnTo>
                    <a:pt x="13741" y="7696"/>
                  </a:lnTo>
                  <a:lnTo>
                    <a:pt x="14160" y="8128"/>
                  </a:lnTo>
                  <a:lnTo>
                    <a:pt x="22479" y="8128"/>
                  </a:lnTo>
                  <a:lnTo>
                    <a:pt x="22910" y="7696"/>
                  </a:lnTo>
                  <a:lnTo>
                    <a:pt x="22910" y="635"/>
                  </a:lnTo>
                  <a:close/>
                </a:path>
                <a:path w="142239" h="106679">
                  <a:moveTo>
                    <a:pt x="33121" y="94018"/>
                  </a:moveTo>
                  <a:lnTo>
                    <a:pt x="32677" y="93586"/>
                  </a:lnTo>
                  <a:lnTo>
                    <a:pt x="24371" y="93586"/>
                  </a:lnTo>
                  <a:lnTo>
                    <a:pt x="23952" y="94018"/>
                  </a:lnTo>
                  <a:lnTo>
                    <a:pt x="23952" y="100545"/>
                  </a:lnTo>
                  <a:lnTo>
                    <a:pt x="23952" y="101079"/>
                  </a:lnTo>
                  <a:lnTo>
                    <a:pt x="24371" y="101498"/>
                  </a:lnTo>
                  <a:lnTo>
                    <a:pt x="32677" y="101498"/>
                  </a:lnTo>
                  <a:lnTo>
                    <a:pt x="33121" y="101079"/>
                  </a:lnTo>
                  <a:lnTo>
                    <a:pt x="33121" y="94018"/>
                  </a:lnTo>
                  <a:close/>
                </a:path>
                <a:path w="142239" h="106679">
                  <a:moveTo>
                    <a:pt x="33667" y="47917"/>
                  </a:moveTo>
                  <a:lnTo>
                    <a:pt x="33235" y="47485"/>
                  </a:lnTo>
                  <a:lnTo>
                    <a:pt x="24930" y="47485"/>
                  </a:lnTo>
                  <a:lnTo>
                    <a:pt x="24511" y="47917"/>
                  </a:lnTo>
                  <a:lnTo>
                    <a:pt x="24511" y="54432"/>
                  </a:lnTo>
                  <a:lnTo>
                    <a:pt x="24511" y="54991"/>
                  </a:lnTo>
                  <a:lnTo>
                    <a:pt x="24930" y="55397"/>
                  </a:lnTo>
                  <a:lnTo>
                    <a:pt x="33235" y="55397"/>
                  </a:lnTo>
                  <a:lnTo>
                    <a:pt x="33667" y="54991"/>
                  </a:lnTo>
                  <a:lnTo>
                    <a:pt x="33667" y="47917"/>
                  </a:lnTo>
                  <a:close/>
                </a:path>
                <a:path w="142239" h="106679">
                  <a:moveTo>
                    <a:pt x="33667" y="12928"/>
                  </a:moveTo>
                  <a:lnTo>
                    <a:pt x="33235" y="12496"/>
                  </a:lnTo>
                  <a:lnTo>
                    <a:pt x="24930" y="12496"/>
                  </a:lnTo>
                  <a:lnTo>
                    <a:pt x="24511" y="12928"/>
                  </a:lnTo>
                  <a:lnTo>
                    <a:pt x="24511" y="19443"/>
                  </a:lnTo>
                  <a:lnTo>
                    <a:pt x="24511" y="19989"/>
                  </a:lnTo>
                  <a:lnTo>
                    <a:pt x="24930" y="20396"/>
                  </a:lnTo>
                  <a:lnTo>
                    <a:pt x="33235" y="20396"/>
                  </a:lnTo>
                  <a:lnTo>
                    <a:pt x="33667" y="19989"/>
                  </a:lnTo>
                  <a:lnTo>
                    <a:pt x="33667" y="12928"/>
                  </a:lnTo>
                  <a:close/>
                </a:path>
                <a:path w="142239" h="106679">
                  <a:moveTo>
                    <a:pt x="34213" y="35699"/>
                  </a:moveTo>
                  <a:lnTo>
                    <a:pt x="33782" y="35267"/>
                  </a:lnTo>
                  <a:lnTo>
                    <a:pt x="25488" y="35267"/>
                  </a:lnTo>
                  <a:lnTo>
                    <a:pt x="25069" y="35699"/>
                  </a:lnTo>
                  <a:lnTo>
                    <a:pt x="25069" y="42227"/>
                  </a:lnTo>
                  <a:lnTo>
                    <a:pt x="25069" y="42760"/>
                  </a:lnTo>
                  <a:lnTo>
                    <a:pt x="25488" y="43180"/>
                  </a:lnTo>
                  <a:lnTo>
                    <a:pt x="33782" y="43180"/>
                  </a:lnTo>
                  <a:lnTo>
                    <a:pt x="34213" y="42760"/>
                  </a:lnTo>
                  <a:lnTo>
                    <a:pt x="34213" y="35699"/>
                  </a:lnTo>
                  <a:close/>
                </a:path>
                <a:path w="142239" h="106679">
                  <a:moveTo>
                    <a:pt x="34213" y="24587"/>
                  </a:moveTo>
                  <a:lnTo>
                    <a:pt x="33782" y="24155"/>
                  </a:lnTo>
                  <a:lnTo>
                    <a:pt x="25488" y="24155"/>
                  </a:lnTo>
                  <a:lnTo>
                    <a:pt x="25069" y="24587"/>
                  </a:lnTo>
                  <a:lnTo>
                    <a:pt x="25069" y="31115"/>
                  </a:lnTo>
                  <a:lnTo>
                    <a:pt x="25069" y="31648"/>
                  </a:lnTo>
                  <a:lnTo>
                    <a:pt x="25488" y="32067"/>
                  </a:lnTo>
                  <a:lnTo>
                    <a:pt x="33782" y="32067"/>
                  </a:lnTo>
                  <a:lnTo>
                    <a:pt x="34213" y="31648"/>
                  </a:lnTo>
                  <a:lnTo>
                    <a:pt x="34213" y="24587"/>
                  </a:lnTo>
                  <a:close/>
                </a:path>
                <a:path w="142239" h="106679">
                  <a:moveTo>
                    <a:pt x="34798" y="1270"/>
                  </a:moveTo>
                  <a:lnTo>
                    <a:pt x="34353" y="838"/>
                  </a:lnTo>
                  <a:lnTo>
                    <a:pt x="26047" y="838"/>
                  </a:lnTo>
                  <a:lnTo>
                    <a:pt x="25615" y="1270"/>
                  </a:lnTo>
                  <a:lnTo>
                    <a:pt x="25615" y="7785"/>
                  </a:lnTo>
                  <a:lnTo>
                    <a:pt x="25615" y="8318"/>
                  </a:lnTo>
                  <a:lnTo>
                    <a:pt x="26047" y="8750"/>
                  </a:lnTo>
                  <a:lnTo>
                    <a:pt x="34353" y="8750"/>
                  </a:lnTo>
                  <a:lnTo>
                    <a:pt x="34798" y="8318"/>
                  </a:lnTo>
                  <a:lnTo>
                    <a:pt x="34798" y="1270"/>
                  </a:lnTo>
                  <a:close/>
                </a:path>
                <a:path w="142239" h="106679">
                  <a:moveTo>
                    <a:pt x="45186" y="94843"/>
                  </a:moveTo>
                  <a:lnTo>
                    <a:pt x="44767" y="94411"/>
                  </a:lnTo>
                  <a:lnTo>
                    <a:pt x="36461" y="94411"/>
                  </a:lnTo>
                  <a:lnTo>
                    <a:pt x="36029" y="94843"/>
                  </a:lnTo>
                  <a:lnTo>
                    <a:pt x="36029" y="101371"/>
                  </a:lnTo>
                  <a:lnTo>
                    <a:pt x="36029" y="101904"/>
                  </a:lnTo>
                  <a:lnTo>
                    <a:pt x="36461" y="102323"/>
                  </a:lnTo>
                  <a:lnTo>
                    <a:pt x="44767" y="102323"/>
                  </a:lnTo>
                  <a:lnTo>
                    <a:pt x="45186" y="101904"/>
                  </a:lnTo>
                  <a:lnTo>
                    <a:pt x="45186" y="94843"/>
                  </a:lnTo>
                  <a:close/>
                </a:path>
                <a:path w="142239" h="106679">
                  <a:moveTo>
                    <a:pt x="45745" y="48768"/>
                  </a:moveTo>
                  <a:lnTo>
                    <a:pt x="45326" y="48323"/>
                  </a:lnTo>
                  <a:lnTo>
                    <a:pt x="37007" y="48323"/>
                  </a:lnTo>
                  <a:lnTo>
                    <a:pt x="36576" y="48768"/>
                  </a:lnTo>
                  <a:lnTo>
                    <a:pt x="36576" y="55270"/>
                  </a:lnTo>
                  <a:lnTo>
                    <a:pt x="36576" y="55816"/>
                  </a:lnTo>
                  <a:lnTo>
                    <a:pt x="37007" y="56222"/>
                  </a:lnTo>
                  <a:lnTo>
                    <a:pt x="45326" y="56222"/>
                  </a:lnTo>
                  <a:lnTo>
                    <a:pt x="45745" y="55816"/>
                  </a:lnTo>
                  <a:lnTo>
                    <a:pt x="45745" y="48768"/>
                  </a:lnTo>
                  <a:close/>
                </a:path>
                <a:path w="142239" h="106679">
                  <a:moveTo>
                    <a:pt x="45745" y="13779"/>
                  </a:moveTo>
                  <a:lnTo>
                    <a:pt x="45326" y="13335"/>
                  </a:lnTo>
                  <a:lnTo>
                    <a:pt x="37007" y="13335"/>
                  </a:lnTo>
                  <a:lnTo>
                    <a:pt x="36576" y="13779"/>
                  </a:lnTo>
                  <a:lnTo>
                    <a:pt x="36576" y="20281"/>
                  </a:lnTo>
                  <a:lnTo>
                    <a:pt x="36576" y="20802"/>
                  </a:lnTo>
                  <a:lnTo>
                    <a:pt x="37007" y="21247"/>
                  </a:lnTo>
                  <a:lnTo>
                    <a:pt x="45326" y="21247"/>
                  </a:lnTo>
                  <a:lnTo>
                    <a:pt x="45745" y="20802"/>
                  </a:lnTo>
                  <a:lnTo>
                    <a:pt x="45745" y="13779"/>
                  </a:lnTo>
                  <a:close/>
                </a:path>
                <a:path w="142239" h="106679">
                  <a:moveTo>
                    <a:pt x="46304" y="36537"/>
                  </a:moveTo>
                  <a:lnTo>
                    <a:pt x="45885" y="36093"/>
                  </a:lnTo>
                  <a:lnTo>
                    <a:pt x="37566" y="36093"/>
                  </a:lnTo>
                  <a:lnTo>
                    <a:pt x="37134" y="36537"/>
                  </a:lnTo>
                  <a:lnTo>
                    <a:pt x="37134" y="43053"/>
                  </a:lnTo>
                  <a:lnTo>
                    <a:pt x="37134" y="43586"/>
                  </a:lnTo>
                  <a:lnTo>
                    <a:pt x="37566" y="44018"/>
                  </a:lnTo>
                  <a:lnTo>
                    <a:pt x="45885" y="44018"/>
                  </a:lnTo>
                  <a:lnTo>
                    <a:pt x="46304" y="43586"/>
                  </a:lnTo>
                  <a:lnTo>
                    <a:pt x="46304" y="36537"/>
                  </a:lnTo>
                  <a:close/>
                </a:path>
                <a:path w="142239" h="106679">
                  <a:moveTo>
                    <a:pt x="46304" y="25425"/>
                  </a:moveTo>
                  <a:lnTo>
                    <a:pt x="45885" y="24980"/>
                  </a:lnTo>
                  <a:lnTo>
                    <a:pt x="37566" y="24980"/>
                  </a:lnTo>
                  <a:lnTo>
                    <a:pt x="37134" y="25425"/>
                  </a:lnTo>
                  <a:lnTo>
                    <a:pt x="37134" y="31940"/>
                  </a:lnTo>
                  <a:lnTo>
                    <a:pt x="37134" y="32473"/>
                  </a:lnTo>
                  <a:lnTo>
                    <a:pt x="37566" y="32905"/>
                  </a:lnTo>
                  <a:lnTo>
                    <a:pt x="45885" y="32905"/>
                  </a:lnTo>
                  <a:lnTo>
                    <a:pt x="46304" y="32473"/>
                  </a:lnTo>
                  <a:lnTo>
                    <a:pt x="46304" y="25425"/>
                  </a:lnTo>
                  <a:close/>
                </a:path>
                <a:path w="142239" h="106679">
                  <a:moveTo>
                    <a:pt x="46863" y="2108"/>
                  </a:moveTo>
                  <a:lnTo>
                    <a:pt x="46431" y="1676"/>
                  </a:lnTo>
                  <a:lnTo>
                    <a:pt x="38112" y="1676"/>
                  </a:lnTo>
                  <a:lnTo>
                    <a:pt x="37706" y="2108"/>
                  </a:lnTo>
                  <a:lnTo>
                    <a:pt x="37706" y="8610"/>
                  </a:lnTo>
                  <a:lnTo>
                    <a:pt x="37706" y="9144"/>
                  </a:lnTo>
                  <a:lnTo>
                    <a:pt x="38112" y="9588"/>
                  </a:lnTo>
                  <a:lnTo>
                    <a:pt x="46431" y="9588"/>
                  </a:lnTo>
                  <a:lnTo>
                    <a:pt x="46863" y="9144"/>
                  </a:lnTo>
                  <a:lnTo>
                    <a:pt x="46863" y="2108"/>
                  </a:lnTo>
                  <a:close/>
                </a:path>
                <a:path w="142239" h="106679">
                  <a:moveTo>
                    <a:pt x="57480" y="95275"/>
                  </a:moveTo>
                  <a:lnTo>
                    <a:pt x="57048" y="94830"/>
                  </a:lnTo>
                  <a:lnTo>
                    <a:pt x="48742" y="94830"/>
                  </a:lnTo>
                  <a:lnTo>
                    <a:pt x="48310" y="95275"/>
                  </a:lnTo>
                  <a:lnTo>
                    <a:pt x="48310" y="101790"/>
                  </a:lnTo>
                  <a:lnTo>
                    <a:pt x="48310" y="102323"/>
                  </a:lnTo>
                  <a:lnTo>
                    <a:pt x="48742" y="102755"/>
                  </a:lnTo>
                  <a:lnTo>
                    <a:pt x="57048" y="102755"/>
                  </a:lnTo>
                  <a:lnTo>
                    <a:pt x="57480" y="102323"/>
                  </a:lnTo>
                  <a:lnTo>
                    <a:pt x="57480" y="95275"/>
                  </a:lnTo>
                  <a:close/>
                </a:path>
                <a:path w="142239" h="106679">
                  <a:moveTo>
                    <a:pt x="58039" y="49174"/>
                  </a:moveTo>
                  <a:lnTo>
                    <a:pt x="57607" y="48742"/>
                  </a:lnTo>
                  <a:lnTo>
                    <a:pt x="49301" y="48742"/>
                  </a:lnTo>
                  <a:lnTo>
                    <a:pt x="48869" y="49174"/>
                  </a:lnTo>
                  <a:lnTo>
                    <a:pt x="48869" y="55676"/>
                  </a:lnTo>
                  <a:lnTo>
                    <a:pt x="48869" y="56210"/>
                  </a:lnTo>
                  <a:lnTo>
                    <a:pt x="49301" y="56654"/>
                  </a:lnTo>
                  <a:lnTo>
                    <a:pt x="57607" y="56654"/>
                  </a:lnTo>
                  <a:lnTo>
                    <a:pt x="58039" y="56210"/>
                  </a:lnTo>
                  <a:lnTo>
                    <a:pt x="58039" y="49174"/>
                  </a:lnTo>
                  <a:close/>
                </a:path>
                <a:path w="142239" h="106679">
                  <a:moveTo>
                    <a:pt x="58039" y="14185"/>
                  </a:moveTo>
                  <a:lnTo>
                    <a:pt x="57607" y="13754"/>
                  </a:lnTo>
                  <a:lnTo>
                    <a:pt x="49301" y="13754"/>
                  </a:lnTo>
                  <a:lnTo>
                    <a:pt x="48869" y="14185"/>
                  </a:lnTo>
                  <a:lnTo>
                    <a:pt x="48869" y="20701"/>
                  </a:lnTo>
                  <a:lnTo>
                    <a:pt x="48869" y="21234"/>
                  </a:lnTo>
                  <a:lnTo>
                    <a:pt x="49301" y="21653"/>
                  </a:lnTo>
                  <a:lnTo>
                    <a:pt x="57607" y="21653"/>
                  </a:lnTo>
                  <a:lnTo>
                    <a:pt x="58039" y="21234"/>
                  </a:lnTo>
                  <a:lnTo>
                    <a:pt x="58039" y="14185"/>
                  </a:lnTo>
                  <a:close/>
                </a:path>
                <a:path w="142239" h="106679">
                  <a:moveTo>
                    <a:pt x="58597" y="36957"/>
                  </a:moveTo>
                  <a:lnTo>
                    <a:pt x="58166" y="36525"/>
                  </a:lnTo>
                  <a:lnTo>
                    <a:pt x="49860" y="36525"/>
                  </a:lnTo>
                  <a:lnTo>
                    <a:pt x="49428" y="36957"/>
                  </a:lnTo>
                  <a:lnTo>
                    <a:pt x="49428" y="43484"/>
                  </a:lnTo>
                  <a:lnTo>
                    <a:pt x="49428" y="44018"/>
                  </a:lnTo>
                  <a:lnTo>
                    <a:pt x="49860" y="44424"/>
                  </a:lnTo>
                  <a:lnTo>
                    <a:pt x="58166" y="44424"/>
                  </a:lnTo>
                  <a:lnTo>
                    <a:pt x="58597" y="44018"/>
                  </a:lnTo>
                  <a:lnTo>
                    <a:pt x="58597" y="36957"/>
                  </a:lnTo>
                  <a:close/>
                </a:path>
                <a:path w="142239" h="106679">
                  <a:moveTo>
                    <a:pt x="58597" y="25844"/>
                  </a:moveTo>
                  <a:lnTo>
                    <a:pt x="58166" y="25412"/>
                  </a:lnTo>
                  <a:lnTo>
                    <a:pt x="49860" y="25412"/>
                  </a:lnTo>
                  <a:lnTo>
                    <a:pt x="49428" y="25844"/>
                  </a:lnTo>
                  <a:lnTo>
                    <a:pt x="49428" y="32372"/>
                  </a:lnTo>
                  <a:lnTo>
                    <a:pt x="49428" y="32905"/>
                  </a:lnTo>
                  <a:lnTo>
                    <a:pt x="49860" y="33324"/>
                  </a:lnTo>
                  <a:lnTo>
                    <a:pt x="58166" y="33324"/>
                  </a:lnTo>
                  <a:lnTo>
                    <a:pt x="58597" y="32905"/>
                  </a:lnTo>
                  <a:lnTo>
                    <a:pt x="58597" y="25844"/>
                  </a:lnTo>
                  <a:close/>
                </a:path>
                <a:path w="142239" h="106679">
                  <a:moveTo>
                    <a:pt x="59143" y="2514"/>
                  </a:moveTo>
                  <a:lnTo>
                    <a:pt x="58724" y="2082"/>
                  </a:lnTo>
                  <a:lnTo>
                    <a:pt x="50419" y="2082"/>
                  </a:lnTo>
                  <a:lnTo>
                    <a:pt x="49987" y="2514"/>
                  </a:lnTo>
                  <a:lnTo>
                    <a:pt x="49987" y="9029"/>
                  </a:lnTo>
                  <a:lnTo>
                    <a:pt x="49987" y="9575"/>
                  </a:lnTo>
                  <a:lnTo>
                    <a:pt x="50419" y="10007"/>
                  </a:lnTo>
                  <a:lnTo>
                    <a:pt x="58724" y="10007"/>
                  </a:lnTo>
                  <a:lnTo>
                    <a:pt x="59143" y="9575"/>
                  </a:lnTo>
                  <a:lnTo>
                    <a:pt x="59143" y="2514"/>
                  </a:lnTo>
                  <a:close/>
                </a:path>
                <a:path w="142239" h="106679">
                  <a:moveTo>
                    <a:pt x="69354" y="96100"/>
                  </a:moveTo>
                  <a:lnTo>
                    <a:pt x="68935" y="95669"/>
                  </a:lnTo>
                  <a:lnTo>
                    <a:pt x="60629" y="95669"/>
                  </a:lnTo>
                  <a:lnTo>
                    <a:pt x="60198" y="96100"/>
                  </a:lnTo>
                  <a:lnTo>
                    <a:pt x="60198" y="102628"/>
                  </a:lnTo>
                  <a:lnTo>
                    <a:pt x="60198" y="103162"/>
                  </a:lnTo>
                  <a:lnTo>
                    <a:pt x="60629" y="103581"/>
                  </a:lnTo>
                  <a:lnTo>
                    <a:pt x="68935" y="103581"/>
                  </a:lnTo>
                  <a:lnTo>
                    <a:pt x="69354" y="103162"/>
                  </a:lnTo>
                  <a:lnTo>
                    <a:pt x="69354" y="96100"/>
                  </a:lnTo>
                  <a:close/>
                </a:path>
                <a:path w="142239" h="106679">
                  <a:moveTo>
                    <a:pt x="69900" y="49999"/>
                  </a:moveTo>
                  <a:lnTo>
                    <a:pt x="69494" y="49568"/>
                  </a:lnTo>
                  <a:lnTo>
                    <a:pt x="61188" y="49568"/>
                  </a:lnTo>
                  <a:lnTo>
                    <a:pt x="60744" y="49999"/>
                  </a:lnTo>
                  <a:lnTo>
                    <a:pt x="60744" y="56515"/>
                  </a:lnTo>
                  <a:lnTo>
                    <a:pt x="60744" y="57048"/>
                  </a:lnTo>
                  <a:lnTo>
                    <a:pt x="61188" y="57480"/>
                  </a:lnTo>
                  <a:lnTo>
                    <a:pt x="69494" y="57480"/>
                  </a:lnTo>
                  <a:lnTo>
                    <a:pt x="69900" y="57048"/>
                  </a:lnTo>
                  <a:lnTo>
                    <a:pt x="69900" y="49999"/>
                  </a:lnTo>
                  <a:close/>
                </a:path>
                <a:path w="142239" h="106679">
                  <a:moveTo>
                    <a:pt x="69900" y="15011"/>
                  </a:moveTo>
                  <a:lnTo>
                    <a:pt x="69494" y="14579"/>
                  </a:lnTo>
                  <a:lnTo>
                    <a:pt x="61188" y="14579"/>
                  </a:lnTo>
                  <a:lnTo>
                    <a:pt x="60744" y="15011"/>
                  </a:lnTo>
                  <a:lnTo>
                    <a:pt x="60744" y="21526"/>
                  </a:lnTo>
                  <a:lnTo>
                    <a:pt x="60744" y="22059"/>
                  </a:lnTo>
                  <a:lnTo>
                    <a:pt x="61188" y="22479"/>
                  </a:lnTo>
                  <a:lnTo>
                    <a:pt x="69494" y="22479"/>
                  </a:lnTo>
                  <a:lnTo>
                    <a:pt x="69900" y="22059"/>
                  </a:lnTo>
                  <a:lnTo>
                    <a:pt x="69900" y="15011"/>
                  </a:lnTo>
                  <a:close/>
                </a:path>
                <a:path w="142239" h="106679">
                  <a:moveTo>
                    <a:pt x="70459" y="37782"/>
                  </a:moveTo>
                  <a:lnTo>
                    <a:pt x="70027" y="37350"/>
                  </a:lnTo>
                  <a:lnTo>
                    <a:pt x="61722" y="37350"/>
                  </a:lnTo>
                  <a:lnTo>
                    <a:pt x="61290" y="37782"/>
                  </a:lnTo>
                  <a:lnTo>
                    <a:pt x="61290" y="44310"/>
                  </a:lnTo>
                  <a:lnTo>
                    <a:pt x="61290" y="44843"/>
                  </a:lnTo>
                  <a:lnTo>
                    <a:pt x="61722" y="45262"/>
                  </a:lnTo>
                  <a:lnTo>
                    <a:pt x="70027" y="45262"/>
                  </a:lnTo>
                  <a:lnTo>
                    <a:pt x="70459" y="44843"/>
                  </a:lnTo>
                  <a:lnTo>
                    <a:pt x="70459" y="37782"/>
                  </a:lnTo>
                  <a:close/>
                </a:path>
                <a:path w="142239" h="106679">
                  <a:moveTo>
                    <a:pt x="70459" y="26670"/>
                  </a:moveTo>
                  <a:lnTo>
                    <a:pt x="70027" y="26238"/>
                  </a:lnTo>
                  <a:lnTo>
                    <a:pt x="61722" y="26238"/>
                  </a:lnTo>
                  <a:lnTo>
                    <a:pt x="61290" y="26670"/>
                  </a:lnTo>
                  <a:lnTo>
                    <a:pt x="61290" y="33197"/>
                  </a:lnTo>
                  <a:lnTo>
                    <a:pt x="61290" y="33731"/>
                  </a:lnTo>
                  <a:lnTo>
                    <a:pt x="61722" y="34150"/>
                  </a:lnTo>
                  <a:lnTo>
                    <a:pt x="70027" y="34150"/>
                  </a:lnTo>
                  <a:lnTo>
                    <a:pt x="70459" y="33731"/>
                  </a:lnTo>
                  <a:lnTo>
                    <a:pt x="70459" y="26670"/>
                  </a:lnTo>
                  <a:close/>
                </a:path>
                <a:path w="142239" h="106679">
                  <a:moveTo>
                    <a:pt x="71018" y="3352"/>
                  </a:moveTo>
                  <a:lnTo>
                    <a:pt x="70599" y="2921"/>
                  </a:lnTo>
                  <a:lnTo>
                    <a:pt x="62293" y="2921"/>
                  </a:lnTo>
                  <a:lnTo>
                    <a:pt x="61849" y="3352"/>
                  </a:lnTo>
                  <a:lnTo>
                    <a:pt x="61849" y="9867"/>
                  </a:lnTo>
                  <a:lnTo>
                    <a:pt x="61849" y="10401"/>
                  </a:lnTo>
                  <a:lnTo>
                    <a:pt x="62293" y="10833"/>
                  </a:lnTo>
                  <a:lnTo>
                    <a:pt x="70599" y="10833"/>
                  </a:lnTo>
                  <a:lnTo>
                    <a:pt x="71018" y="10401"/>
                  </a:lnTo>
                  <a:lnTo>
                    <a:pt x="71018" y="3352"/>
                  </a:lnTo>
                  <a:close/>
                </a:path>
                <a:path w="142239" h="106679">
                  <a:moveTo>
                    <a:pt x="81229" y="96723"/>
                  </a:moveTo>
                  <a:lnTo>
                    <a:pt x="80797" y="96291"/>
                  </a:lnTo>
                  <a:lnTo>
                    <a:pt x="72478" y="96291"/>
                  </a:lnTo>
                  <a:lnTo>
                    <a:pt x="72059" y="96723"/>
                  </a:lnTo>
                  <a:lnTo>
                    <a:pt x="72059" y="103263"/>
                  </a:lnTo>
                  <a:lnTo>
                    <a:pt x="72059" y="103784"/>
                  </a:lnTo>
                  <a:lnTo>
                    <a:pt x="72478" y="104216"/>
                  </a:lnTo>
                  <a:lnTo>
                    <a:pt x="80797" y="104216"/>
                  </a:lnTo>
                  <a:lnTo>
                    <a:pt x="81229" y="103784"/>
                  </a:lnTo>
                  <a:lnTo>
                    <a:pt x="81229" y="96723"/>
                  </a:lnTo>
                  <a:close/>
                </a:path>
                <a:path w="142239" h="106679">
                  <a:moveTo>
                    <a:pt x="81788" y="50634"/>
                  </a:moveTo>
                  <a:lnTo>
                    <a:pt x="81356" y="50203"/>
                  </a:lnTo>
                  <a:lnTo>
                    <a:pt x="73037" y="50203"/>
                  </a:lnTo>
                  <a:lnTo>
                    <a:pt x="72618" y="50634"/>
                  </a:lnTo>
                  <a:lnTo>
                    <a:pt x="72618" y="57150"/>
                  </a:lnTo>
                  <a:lnTo>
                    <a:pt x="72618" y="57683"/>
                  </a:lnTo>
                  <a:lnTo>
                    <a:pt x="73037" y="58115"/>
                  </a:lnTo>
                  <a:lnTo>
                    <a:pt x="81356" y="58115"/>
                  </a:lnTo>
                  <a:lnTo>
                    <a:pt x="81788" y="57683"/>
                  </a:lnTo>
                  <a:lnTo>
                    <a:pt x="81788" y="50634"/>
                  </a:lnTo>
                  <a:close/>
                </a:path>
                <a:path w="142239" h="106679">
                  <a:moveTo>
                    <a:pt x="81788" y="15646"/>
                  </a:moveTo>
                  <a:lnTo>
                    <a:pt x="81356" y="15214"/>
                  </a:lnTo>
                  <a:lnTo>
                    <a:pt x="73037" y="15214"/>
                  </a:lnTo>
                  <a:lnTo>
                    <a:pt x="72618" y="15646"/>
                  </a:lnTo>
                  <a:lnTo>
                    <a:pt x="72618" y="22161"/>
                  </a:lnTo>
                  <a:lnTo>
                    <a:pt x="72618" y="22694"/>
                  </a:lnTo>
                  <a:lnTo>
                    <a:pt x="73037" y="23114"/>
                  </a:lnTo>
                  <a:lnTo>
                    <a:pt x="81356" y="23114"/>
                  </a:lnTo>
                  <a:lnTo>
                    <a:pt x="81788" y="22694"/>
                  </a:lnTo>
                  <a:lnTo>
                    <a:pt x="81788" y="15646"/>
                  </a:lnTo>
                  <a:close/>
                </a:path>
                <a:path w="142239" h="106679">
                  <a:moveTo>
                    <a:pt x="82346" y="38404"/>
                  </a:moveTo>
                  <a:lnTo>
                    <a:pt x="81902" y="37973"/>
                  </a:lnTo>
                  <a:lnTo>
                    <a:pt x="73596" y="37973"/>
                  </a:lnTo>
                  <a:lnTo>
                    <a:pt x="73164" y="38404"/>
                  </a:lnTo>
                  <a:lnTo>
                    <a:pt x="73164" y="44945"/>
                  </a:lnTo>
                  <a:lnTo>
                    <a:pt x="73164" y="45453"/>
                  </a:lnTo>
                  <a:lnTo>
                    <a:pt x="73596" y="45885"/>
                  </a:lnTo>
                  <a:lnTo>
                    <a:pt x="81902" y="45885"/>
                  </a:lnTo>
                  <a:lnTo>
                    <a:pt x="82346" y="45453"/>
                  </a:lnTo>
                  <a:lnTo>
                    <a:pt x="82346" y="38404"/>
                  </a:lnTo>
                  <a:close/>
                </a:path>
                <a:path w="142239" h="106679">
                  <a:moveTo>
                    <a:pt x="82346" y="27292"/>
                  </a:moveTo>
                  <a:lnTo>
                    <a:pt x="81902" y="26860"/>
                  </a:lnTo>
                  <a:lnTo>
                    <a:pt x="73596" y="26860"/>
                  </a:lnTo>
                  <a:lnTo>
                    <a:pt x="73164" y="27292"/>
                  </a:lnTo>
                  <a:lnTo>
                    <a:pt x="73164" y="33832"/>
                  </a:lnTo>
                  <a:lnTo>
                    <a:pt x="73164" y="34353"/>
                  </a:lnTo>
                  <a:lnTo>
                    <a:pt x="73596" y="34785"/>
                  </a:lnTo>
                  <a:lnTo>
                    <a:pt x="81902" y="34785"/>
                  </a:lnTo>
                  <a:lnTo>
                    <a:pt x="82346" y="34353"/>
                  </a:lnTo>
                  <a:lnTo>
                    <a:pt x="82346" y="27292"/>
                  </a:lnTo>
                  <a:close/>
                </a:path>
                <a:path w="142239" h="106679">
                  <a:moveTo>
                    <a:pt x="82892" y="3975"/>
                  </a:moveTo>
                  <a:lnTo>
                    <a:pt x="82448" y="3543"/>
                  </a:lnTo>
                  <a:lnTo>
                    <a:pt x="74142" y="3543"/>
                  </a:lnTo>
                  <a:lnTo>
                    <a:pt x="73736" y="3975"/>
                  </a:lnTo>
                  <a:lnTo>
                    <a:pt x="73736" y="10490"/>
                  </a:lnTo>
                  <a:lnTo>
                    <a:pt x="73736" y="11023"/>
                  </a:lnTo>
                  <a:lnTo>
                    <a:pt x="74142" y="11455"/>
                  </a:lnTo>
                  <a:lnTo>
                    <a:pt x="82448" y="11455"/>
                  </a:lnTo>
                  <a:lnTo>
                    <a:pt x="82892" y="11023"/>
                  </a:lnTo>
                  <a:lnTo>
                    <a:pt x="82892" y="3975"/>
                  </a:lnTo>
                  <a:close/>
                </a:path>
                <a:path w="142239" h="106679">
                  <a:moveTo>
                    <a:pt x="93306" y="96939"/>
                  </a:moveTo>
                  <a:lnTo>
                    <a:pt x="92875" y="96494"/>
                  </a:lnTo>
                  <a:lnTo>
                    <a:pt x="84556" y="96494"/>
                  </a:lnTo>
                  <a:lnTo>
                    <a:pt x="84137" y="96939"/>
                  </a:lnTo>
                  <a:lnTo>
                    <a:pt x="84137" y="103454"/>
                  </a:lnTo>
                  <a:lnTo>
                    <a:pt x="84137" y="103987"/>
                  </a:lnTo>
                  <a:lnTo>
                    <a:pt x="84556" y="104406"/>
                  </a:lnTo>
                  <a:lnTo>
                    <a:pt x="92875" y="104406"/>
                  </a:lnTo>
                  <a:lnTo>
                    <a:pt x="93306" y="103987"/>
                  </a:lnTo>
                  <a:lnTo>
                    <a:pt x="93306" y="96939"/>
                  </a:lnTo>
                  <a:close/>
                </a:path>
                <a:path w="142239" h="106679">
                  <a:moveTo>
                    <a:pt x="93865" y="50850"/>
                  </a:moveTo>
                  <a:lnTo>
                    <a:pt x="93433" y="50406"/>
                  </a:lnTo>
                  <a:lnTo>
                    <a:pt x="85115" y="50406"/>
                  </a:lnTo>
                  <a:lnTo>
                    <a:pt x="84696" y="50850"/>
                  </a:lnTo>
                  <a:lnTo>
                    <a:pt x="84696" y="57353"/>
                  </a:lnTo>
                  <a:lnTo>
                    <a:pt x="84696" y="57873"/>
                  </a:lnTo>
                  <a:lnTo>
                    <a:pt x="85115" y="58305"/>
                  </a:lnTo>
                  <a:lnTo>
                    <a:pt x="93433" y="58305"/>
                  </a:lnTo>
                  <a:lnTo>
                    <a:pt x="93865" y="57873"/>
                  </a:lnTo>
                  <a:lnTo>
                    <a:pt x="93865" y="50850"/>
                  </a:lnTo>
                  <a:close/>
                </a:path>
                <a:path w="142239" h="106679">
                  <a:moveTo>
                    <a:pt x="93865" y="15862"/>
                  </a:moveTo>
                  <a:lnTo>
                    <a:pt x="93433" y="15430"/>
                  </a:lnTo>
                  <a:lnTo>
                    <a:pt x="85115" y="15430"/>
                  </a:lnTo>
                  <a:lnTo>
                    <a:pt x="84696" y="15862"/>
                  </a:lnTo>
                  <a:lnTo>
                    <a:pt x="84696" y="22364"/>
                  </a:lnTo>
                  <a:lnTo>
                    <a:pt x="84696" y="22885"/>
                  </a:lnTo>
                  <a:lnTo>
                    <a:pt x="85115" y="23329"/>
                  </a:lnTo>
                  <a:lnTo>
                    <a:pt x="93433" y="23329"/>
                  </a:lnTo>
                  <a:lnTo>
                    <a:pt x="93865" y="22885"/>
                  </a:lnTo>
                  <a:lnTo>
                    <a:pt x="93865" y="15862"/>
                  </a:lnTo>
                  <a:close/>
                </a:path>
                <a:path w="142239" h="106679">
                  <a:moveTo>
                    <a:pt x="94424" y="38620"/>
                  </a:moveTo>
                  <a:lnTo>
                    <a:pt x="93992" y="38188"/>
                  </a:lnTo>
                  <a:lnTo>
                    <a:pt x="85674" y="38188"/>
                  </a:lnTo>
                  <a:lnTo>
                    <a:pt x="85255" y="38620"/>
                  </a:lnTo>
                  <a:lnTo>
                    <a:pt x="85255" y="45135"/>
                  </a:lnTo>
                  <a:lnTo>
                    <a:pt x="85255" y="45656"/>
                  </a:lnTo>
                  <a:lnTo>
                    <a:pt x="85674" y="46101"/>
                  </a:lnTo>
                  <a:lnTo>
                    <a:pt x="93992" y="46101"/>
                  </a:lnTo>
                  <a:lnTo>
                    <a:pt x="94424" y="45656"/>
                  </a:lnTo>
                  <a:lnTo>
                    <a:pt x="94424" y="38620"/>
                  </a:lnTo>
                  <a:close/>
                </a:path>
                <a:path w="142239" h="106679">
                  <a:moveTo>
                    <a:pt x="94424" y="27508"/>
                  </a:moveTo>
                  <a:lnTo>
                    <a:pt x="93992" y="27076"/>
                  </a:lnTo>
                  <a:lnTo>
                    <a:pt x="85674" y="27076"/>
                  </a:lnTo>
                  <a:lnTo>
                    <a:pt x="85255" y="27508"/>
                  </a:lnTo>
                  <a:lnTo>
                    <a:pt x="85255" y="34023"/>
                  </a:lnTo>
                  <a:lnTo>
                    <a:pt x="85255" y="34556"/>
                  </a:lnTo>
                  <a:lnTo>
                    <a:pt x="85674" y="34988"/>
                  </a:lnTo>
                  <a:lnTo>
                    <a:pt x="93992" y="34988"/>
                  </a:lnTo>
                  <a:lnTo>
                    <a:pt x="94424" y="34556"/>
                  </a:lnTo>
                  <a:lnTo>
                    <a:pt x="94424" y="27508"/>
                  </a:lnTo>
                  <a:close/>
                </a:path>
                <a:path w="142239" h="106679">
                  <a:moveTo>
                    <a:pt x="94983" y="4191"/>
                  </a:moveTo>
                  <a:lnTo>
                    <a:pt x="94551" y="3759"/>
                  </a:lnTo>
                  <a:lnTo>
                    <a:pt x="86233" y="3759"/>
                  </a:lnTo>
                  <a:lnTo>
                    <a:pt x="85813" y="4191"/>
                  </a:lnTo>
                  <a:lnTo>
                    <a:pt x="85813" y="10693"/>
                  </a:lnTo>
                  <a:lnTo>
                    <a:pt x="85813" y="11226"/>
                  </a:lnTo>
                  <a:lnTo>
                    <a:pt x="86233" y="11671"/>
                  </a:lnTo>
                  <a:lnTo>
                    <a:pt x="94551" y="11671"/>
                  </a:lnTo>
                  <a:lnTo>
                    <a:pt x="94983" y="11226"/>
                  </a:lnTo>
                  <a:lnTo>
                    <a:pt x="94983" y="4191"/>
                  </a:lnTo>
                  <a:close/>
                </a:path>
                <a:path w="142239" h="106679">
                  <a:moveTo>
                    <a:pt x="105397" y="97764"/>
                  </a:moveTo>
                  <a:lnTo>
                    <a:pt x="104965" y="97332"/>
                  </a:lnTo>
                  <a:lnTo>
                    <a:pt x="96659" y="97332"/>
                  </a:lnTo>
                  <a:lnTo>
                    <a:pt x="96227" y="97764"/>
                  </a:lnTo>
                  <a:lnTo>
                    <a:pt x="96227" y="104305"/>
                  </a:lnTo>
                  <a:lnTo>
                    <a:pt x="96227" y="104825"/>
                  </a:lnTo>
                  <a:lnTo>
                    <a:pt x="96659" y="105257"/>
                  </a:lnTo>
                  <a:lnTo>
                    <a:pt x="104965" y="105257"/>
                  </a:lnTo>
                  <a:lnTo>
                    <a:pt x="105397" y="104825"/>
                  </a:lnTo>
                  <a:lnTo>
                    <a:pt x="105397" y="97764"/>
                  </a:lnTo>
                  <a:close/>
                </a:path>
                <a:path w="142239" h="106679">
                  <a:moveTo>
                    <a:pt x="105930" y="51650"/>
                  </a:moveTo>
                  <a:lnTo>
                    <a:pt x="105524" y="51244"/>
                  </a:lnTo>
                  <a:lnTo>
                    <a:pt x="97218" y="51244"/>
                  </a:lnTo>
                  <a:lnTo>
                    <a:pt x="96774" y="51650"/>
                  </a:lnTo>
                  <a:lnTo>
                    <a:pt x="96774" y="58191"/>
                  </a:lnTo>
                  <a:lnTo>
                    <a:pt x="96774" y="58724"/>
                  </a:lnTo>
                  <a:lnTo>
                    <a:pt x="97218" y="59156"/>
                  </a:lnTo>
                  <a:lnTo>
                    <a:pt x="105524" y="59156"/>
                  </a:lnTo>
                  <a:lnTo>
                    <a:pt x="105930" y="58724"/>
                  </a:lnTo>
                  <a:lnTo>
                    <a:pt x="105930" y="51650"/>
                  </a:lnTo>
                  <a:close/>
                </a:path>
                <a:path w="142239" h="106679">
                  <a:moveTo>
                    <a:pt x="105930" y="16662"/>
                  </a:moveTo>
                  <a:lnTo>
                    <a:pt x="105524" y="16256"/>
                  </a:lnTo>
                  <a:lnTo>
                    <a:pt x="97218" y="16256"/>
                  </a:lnTo>
                  <a:lnTo>
                    <a:pt x="96774" y="16662"/>
                  </a:lnTo>
                  <a:lnTo>
                    <a:pt x="96774" y="23202"/>
                  </a:lnTo>
                  <a:lnTo>
                    <a:pt x="96774" y="23736"/>
                  </a:lnTo>
                  <a:lnTo>
                    <a:pt x="97218" y="24155"/>
                  </a:lnTo>
                  <a:lnTo>
                    <a:pt x="105524" y="24155"/>
                  </a:lnTo>
                  <a:lnTo>
                    <a:pt x="105930" y="23736"/>
                  </a:lnTo>
                  <a:lnTo>
                    <a:pt x="105930" y="16662"/>
                  </a:lnTo>
                  <a:close/>
                </a:path>
                <a:path w="142239" h="106679">
                  <a:moveTo>
                    <a:pt x="106489" y="39446"/>
                  </a:moveTo>
                  <a:lnTo>
                    <a:pt x="106057" y="39014"/>
                  </a:lnTo>
                  <a:lnTo>
                    <a:pt x="97764" y="39014"/>
                  </a:lnTo>
                  <a:lnTo>
                    <a:pt x="97332" y="39446"/>
                  </a:lnTo>
                  <a:lnTo>
                    <a:pt x="97332" y="45986"/>
                  </a:lnTo>
                  <a:lnTo>
                    <a:pt x="97332" y="46494"/>
                  </a:lnTo>
                  <a:lnTo>
                    <a:pt x="97764" y="46926"/>
                  </a:lnTo>
                  <a:lnTo>
                    <a:pt x="106057" y="46926"/>
                  </a:lnTo>
                  <a:lnTo>
                    <a:pt x="106489" y="46494"/>
                  </a:lnTo>
                  <a:lnTo>
                    <a:pt x="106489" y="39446"/>
                  </a:lnTo>
                  <a:close/>
                </a:path>
                <a:path w="142239" h="106679">
                  <a:moveTo>
                    <a:pt x="106489" y="28333"/>
                  </a:moveTo>
                  <a:lnTo>
                    <a:pt x="106057" y="27901"/>
                  </a:lnTo>
                  <a:lnTo>
                    <a:pt x="97764" y="27901"/>
                  </a:lnTo>
                  <a:lnTo>
                    <a:pt x="97332" y="28333"/>
                  </a:lnTo>
                  <a:lnTo>
                    <a:pt x="97332" y="34874"/>
                  </a:lnTo>
                  <a:lnTo>
                    <a:pt x="97332" y="35394"/>
                  </a:lnTo>
                  <a:lnTo>
                    <a:pt x="97764" y="35826"/>
                  </a:lnTo>
                  <a:lnTo>
                    <a:pt x="106057" y="35826"/>
                  </a:lnTo>
                  <a:lnTo>
                    <a:pt x="106489" y="35394"/>
                  </a:lnTo>
                  <a:lnTo>
                    <a:pt x="106489" y="28333"/>
                  </a:lnTo>
                  <a:close/>
                </a:path>
                <a:path w="142239" h="106679">
                  <a:moveTo>
                    <a:pt x="116827" y="97980"/>
                  </a:moveTo>
                  <a:lnTo>
                    <a:pt x="116395" y="97536"/>
                  </a:lnTo>
                  <a:lnTo>
                    <a:pt x="108102" y="97536"/>
                  </a:lnTo>
                  <a:lnTo>
                    <a:pt x="107696" y="97980"/>
                  </a:lnTo>
                  <a:lnTo>
                    <a:pt x="107696" y="104495"/>
                  </a:lnTo>
                  <a:lnTo>
                    <a:pt x="107696" y="105029"/>
                  </a:lnTo>
                  <a:lnTo>
                    <a:pt x="108102" y="105448"/>
                  </a:lnTo>
                  <a:lnTo>
                    <a:pt x="116395" y="105448"/>
                  </a:lnTo>
                  <a:lnTo>
                    <a:pt x="116827" y="105029"/>
                  </a:lnTo>
                  <a:lnTo>
                    <a:pt x="116827" y="97980"/>
                  </a:lnTo>
                  <a:close/>
                </a:path>
                <a:path w="142239" h="106679">
                  <a:moveTo>
                    <a:pt x="116827" y="86309"/>
                  </a:moveTo>
                  <a:lnTo>
                    <a:pt x="116395" y="85864"/>
                  </a:lnTo>
                  <a:lnTo>
                    <a:pt x="108102" y="85864"/>
                  </a:lnTo>
                  <a:lnTo>
                    <a:pt x="107670" y="86309"/>
                  </a:lnTo>
                  <a:lnTo>
                    <a:pt x="107670" y="92837"/>
                  </a:lnTo>
                  <a:lnTo>
                    <a:pt x="107670" y="93357"/>
                  </a:lnTo>
                  <a:lnTo>
                    <a:pt x="108102" y="93789"/>
                  </a:lnTo>
                  <a:lnTo>
                    <a:pt x="116395" y="93789"/>
                  </a:lnTo>
                  <a:lnTo>
                    <a:pt x="116827" y="93357"/>
                  </a:lnTo>
                  <a:lnTo>
                    <a:pt x="116827" y="86309"/>
                  </a:lnTo>
                  <a:close/>
                </a:path>
                <a:path w="142239" h="106679">
                  <a:moveTo>
                    <a:pt x="117386" y="51866"/>
                  </a:moveTo>
                  <a:lnTo>
                    <a:pt x="116954" y="51447"/>
                  </a:lnTo>
                  <a:lnTo>
                    <a:pt x="108661" y="51447"/>
                  </a:lnTo>
                  <a:lnTo>
                    <a:pt x="108229" y="51866"/>
                  </a:lnTo>
                  <a:lnTo>
                    <a:pt x="108229" y="58394"/>
                  </a:lnTo>
                  <a:lnTo>
                    <a:pt x="108229" y="58915"/>
                  </a:lnTo>
                  <a:lnTo>
                    <a:pt x="108661" y="59359"/>
                  </a:lnTo>
                  <a:lnTo>
                    <a:pt x="116954" y="59359"/>
                  </a:lnTo>
                  <a:lnTo>
                    <a:pt x="117386" y="58915"/>
                  </a:lnTo>
                  <a:lnTo>
                    <a:pt x="117386" y="51866"/>
                  </a:lnTo>
                  <a:close/>
                </a:path>
                <a:path w="142239" h="106679">
                  <a:moveTo>
                    <a:pt x="117386" y="16878"/>
                  </a:moveTo>
                  <a:lnTo>
                    <a:pt x="116954" y="16471"/>
                  </a:lnTo>
                  <a:lnTo>
                    <a:pt x="108661" y="16471"/>
                  </a:lnTo>
                  <a:lnTo>
                    <a:pt x="108229" y="16878"/>
                  </a:lnTo>
                  <a:lnTo>
                    <a:pt x="108229" y="23406"/>
                  </a:lnTo>
                  <a:lnTo>
                    <a:pt x="108229" y="23926"/>
                  </a:lnTo>
                  <a:lnTo>
                    <a:pt x="108661" y="24371"/>
                  </a:lnTo>
                  <a:lnTo>
                    <a:pt x="116954" y="24371"/>
                  </a:lnTo>
                  <a:lnTo>
                    <a:pt x="117386" y="23926"/>
                  </a:lnTo>
                  <a:lnTo>
                    <a:pt x="117386" y="16878"/>
                  </a:lnTo>
                  <a:close/>
                </a:path>
                <a:path w="142239" h="106679">
                  <a:moveTo>
                    <a:pt x="117944" y="39662"/>
                  </a:moveTo>
                  <a:lnTo>
                    <a:pt x="117513" y="39230"/>
                  </a:lnTo>
                  <a:lnTo>
                    <a:pt x="109220" y="39230"/>
                  </a:lnTo>
                  <a:lnTo>
                    <a:pt x="108788" y="39662"/>
                  </a:lnTo>
                  <a:lnTo>
                    <a:pt x="108788" y="46164"/>
                  </a:lnTo>
                  <a:lnTo>
                    <a:pt x="108788" y="46697"/>
                  </a:lnTo>
                  <a:lnTo>
                    <a:pt x="109220" y="47142"/>
                  </a:lnTo>
                  <a:lnTo>
                    <a:pt x="117513" y="47142"/>
                  </a:lnTo>
                  <a:lnTo>
                    <a:pt x="117944" y="46697"/>
                  </a:lnTo>
                  <a:lnTo>
                    <a:pt x="117944" y="39662"/>
                  </a:lnTo>
                  <a:close/>
                </a:path>
                <a:path w="142239" h="106679">
                  <a:moveTo>
                    <a:pt x="117944" y="28549"/>
                  </a:moveTo>
                  <a:lnTo>
                    <a:pt x="117513" y="28117"/>
                  </a:lnTo>
                  <a:lnTo>
                    <a:pt x="109220" y="28117"/>
                  </a:lnTo>
                  <a:lnTo>
                    <a:pt x="108788" y="28549"/>
                  </a:lnTo>
                  <a:lnTo>
                    <a:pt x="108788" y="35064"/>
                  </a:lnTo>
                  <a:lnTo>
                    <a:pt x="108788" y="35598"/>
                  </a:lnTo>
                  <a:lnTo>
                    <a:pt x="109220" y="36029"/>
                  </a:lnTo>
                  <a:lnTo>
                    <a:pt x="117513" y="36029"/>
                  </a:lnTo>
                  <a:lnTo>
                    <a:pt x="117944" y="35598"/>
                  </a:lnTo>
                  <a:lnTo>
                    <a:pt x="117944" y="28549"/>
                  </a:lnTo>
                  <a:close/>
                </a:path>
                <a:path w="142239" h="106679">
                  <a:moveTo>
                    <a:pt x="128714" y="98806"/>
                  </a:moveTo>
                  <a:lnTo>
                    <a:pt x="128282" y="98374"/>
                  </a:lnTo>
                  <a:lnTo>
                    <a:pt x="119989" y="98374"/>
                  </a:lnTo>
                  <a:lnTo>
                    <a:pt x="119545" y="98806"/>
                  </a:lnTo>
                  <a:lnTo>
                    <a:pt x="119545" y="105346"/>
                  </a:lnTo>
                  <a:lnTo>
                    <a:pt x="119545" y="105867"/>
                  </a:lnTo>
                  <a:lnTo>
                    <a:pt x="119989" y="106299"/>
                  </a:lnTo>
                  <a:lnTo>
                    <a:pt x="128282" y="106299"/>
                  </a:lnTo>
                  <a:lnTo>
                    <a:pt x="128714" y="105867"/>
                  </a:lnTo>
                  <a:lnTo>
                    <a:pt x="128714" y="98806"/>
                  </a:lnTo>
                  <a:close/>
                </a:path>
                <a:path w="142239" h="106679">
                  <a:moveTo>
                    <a:pt x="128714" y="87134"/>
                  </a:moveTo>
                  <a:lnTo>
                    <a:pt x="128282" y="86702"/>
                  </a:lnTo>
                  <a:lnTo>
                    <a:pt x="119989" y="86702"/>
                  </a:lnTo>
                  <a:lnTo>
                    <a:pt x="119545" y="87134"/>
                  </a:lnTo>
                  <a:lnTo>
                    <a:pt x="119545" y="93675"/>
                  </a:lnTo>
                  <a:lnTo>
                    <a:pt x="119545" y="94195"/>
                  </a:lnTo>
                  <a:lnTo>
                    <a:pt x="119989" y="94627"/>
                  </a:lnTo>
                  <a:lnTo>
                    <a:pt x="128282" y="94627"/>
                  </a:lnTo>
                  <a:lnTo>
                    <a:pt x="128714" y="94195"/>
                  </a:lnTo>
                  <a:lnTo>
                    <a:pt x="128714" y="87134"/>
                  </a:lnTo>
                  <a:close/>
                </a:path>
                <a:path w="142239" h="106679">
                  <a:moveTo>
                    <a:pt x="129273" y="52692"/>
                  </a:moveTo>
                  <a:lnTo>
                    <a:pt x="128841" y="52285"/>
                  </a:lnTo>
                  <a:lnTo>
                    <a:pt x="120535" y="52285"/>
                  </a:lnTo>
                  <a:lnTo>
                    <a:pt x="120103" y="52692"/>
                  </a:lnTo>
                  <a:lnTo>
                    <a:pt x="120103" y="59232"/>
                  </a:lnTo>
                  <a:lnTo>
                    <a:pt x="120103" y="59766"/>
                  </a:lnTo>
                  <a:lnTo>
                    <a:pt x="120535" y="60198"/>
                  </a:lnTo>
                  <a:lnTo>
                    <a:pt x="128841" y="60198"/>
                  </a:lnTo>
                  <a:lnTo>
                    <a:pt x="129273" y="59766"/>
                  </a:lnTo>
                  <a:lnTo>
                    <a:pt x="129273" y="52692"/>
                  </a:lnTo>
                  <a:close/>
                </a:path>
                <a:path w="142239" h="106679">
                  <a:moveTo>
                    <a:pt x="129273" y="17703"/>
                  </a:moveTo>
                  <a:lnTo>
                    <a:pt x="128841" y="17297"/>
                  </a:lnTo>
                  <a:lnTo>
                    <a:pt x="120535" y="17297"/>
                  </a:lnTo>
                  <a:lnTo>
                    <a:pt x="120103" y="17703"/>
                  </a:lnTo>
                  <a:lnTo>
                    <a:pt x="120103" y="24244"/>
                  </a:lnTo>
                  <a:lnTo>
                    <a:pt x="120103" y="24777"/>
                  </a:lnTo>
                  <a:lnTo>
                    <a:pt x="120535" y="25196"/>
                  </a:lnTo>
                  <a:lnTo>
                    <a:pt x="128841" y="25196"/>
                  </a:lnTo>
                  <a:lnTo>
                    <a:pt x="129273" y="24777"/>
                  </a:lnTo>
                  <a:lnTo>
                    <a:pt x="129273" y="17703"/>
                  </a:lnTo>
                  <a:close/>
                </a:path>
                <a:path w="142239" h="106679">
                  <a:moveTo>
                    <a:pt x="129832" y="40474"/>
                  </a:moveTo>
                  <a:lnTo>
                    <a:pt x="129400" y="40043"/>
                  </a:lnTo>
                  <a:lnTo>
                    <a:pt x="121081" y="40043"/>
                  </a:lnTo>
                  <a:lnTo>
                    <a:pt x="120650" y="40474"/>
                  </a:lnTo>
                  <a:lnTo>
                    <a:pt x="120650" y="46990"/>
                  </a:lnTo>
                  <a:lnTo>
                    <a:pt x="120650" y="47523"/>
                  </a:lnTo>
                  <a:lnTo>
                    <a:pt x="121081" y="47955"/>
                  </a:lnTo>
                  <a:lnTo>
                    <a:pt x="129400" y="47955"/>
                  </a:lnTo>
                  <a:lnTo>
                    <a:pt x="129832" y="47523"/>
                  </a:lnTo>
                  <a:lnTo>
                    <a:pt x="129832" y="40474"/>
                  </a:lnTo>
                  <a:close/>
                </a:path>
                <a:path w="142239" h="106679">
                  <a:moveTo>
                    <a:pt x="129832" y="29375"/>
                  </a:moveTo>
                  <a:lnTo>
                    <a:pt x="129400" y="28943"/>
                  </a:lnTo>
                  <a:lnTo>
                    <a:pt x="121081" y="28943"/>
                  </a:lnTo>
                  <a:lnTo>
                    <a:pt x="120650" y="29375"/>
                  </a:lnTo>
                  <a:lnTo>
                    <a:pt x="120650" y="35915"/>
                  </a:lnTo>
                  <a:lnTo>
                    <a:pt x="120650" y="36436"/>
                  </a:lnTo>
                  <a:lnTo>
                    <a:pt x="121081" y="36868"/>
                  </a:lnTo>
                  <a:lnTo>
                    <a:pt x="129400" y="36868"/>
                  </a:lnTo>
                  <a:lnTo>
                    <a:pt x="129832" y="36436"/>
                  </a:lnTo>
                  <a:lnTo>
                    <a:pt x="129832" y="29375"/>
                  </a:lnTo>
                  <a:close/>
                </a:path>
                <a:path w="142239" h="106679">
                  <a:moveTo>
                    <a:pt x="140576" y="87350"/>
                  </a:moveTo>
                  <a:lnTo>
                    <a:pt x="140144" y="86906"/>
                  </a:lnTo>
                  <a:lnTo>
                    <a:pt x="131838" y="86906"/>
                  </a:lnTo>
                  <a:lnTo>
                    <a:pt x="131406" y="87350"/>
                  </a:lnTo>
                  <a:lnTo>
                    <a:pt x="131406" y="93878"/>
                  </a:lnTo>
                  <a:lnTo>
                    <a:pt x="131406" y="94399"/>
                  </a:lnTo>
                  <a:lnTo>
                    <a:pt x="131838" y="94830"/>
                  </a:lnTo>
                  <a:lnTo>
                    <a:pt x="140144" y="94830"/>
                  </a:lnTo>
                  <a:lnTo>
                    <a:pt x="140576" y="94399"/>
                  </a:lnTo>
                  <a:lnTo>
                    <a:pt x="140576" y="87350"/>
                  </a:lnTo>
                  <a:close/>
                </a:path>
                <a:path w="142239" h="106679">
                  <a:moveTo>
                    <a:pt x="140601" y="99021"/>
                  </a:moveTo>
                  <a:lnTo>
                    <a:pt x="140157" y="98577"/>
                  </a:lnTo>
                  <a:lnTo>
                    <a:pt x="131851" y="98577"/>
                  </a:lnTo>
                  <a:lnTo>
                    <a:pt x="131419" y="99021"/>
                  </a:lnTo>
                  <a:lnTo>
                    <a:pt x="131419" y="105537"/>
                  </a:lnTo>
                  <a:lnTo>
                    <a:pt x="131419" y="106070"/>
                  </a:lnTo>
                  <a:lnTo>
                    <a:pt x="131851" y="106489"/>
                  </a:lnTo>
                  <a:lnTo>
                    <a:pt x="140157" y="106489"/>
                  </a:lnTo>
                  <a:lnTo>
                    <a:pt x="140601" y="106070"/>
                  </a:lnTo>
                  <a:lnTo>
                    <a:pt x="140601" y="99021"/>
                  </a:lnTo>
                  <a:close/>
                </a:path>
                <a:path w="142239" h="106679">
                  <a:moveTo>
                    <a:pt x="141135" y="52908"/>
                  </a:moveTo>
                  <a:lnTo>
                    <a:pt x="140703" y="52489"/>
                  </a:lnTo>
                  <a:lnTo>
                    <a:pt x="132410" y="52489"/>
                  </a:lnTo>
                  <a:lnTo>
                    <a:pt x="131978" y="52908"/>
                  </a:lnTo>
                  <a:lnTo>
                    <a:pt x="131978" y="59436"/>
                  </a:lnTo>
                  <a:lnTo>
                    <a:pt x="131978" y="59956"/>
                  </a:lnTo>
                  <a:lnTo>
                    <a:pt x="132410" y="60401"/>
                  </a:lnTo>
                  <a:lnTo>
                    <a:pt x="140703" y="60401"/>
                  </a:lnTo>
                  <a:lnTo>
                    <a:pt x="141135" y="59956"/>
                  </a:lnTo>
                  <a:lnTo>
                    <a:pt x="141135" y="52908"/>
                  </a:lnTo>
                  <a:close/>
                </a:path>
                <a:path w="142239" h="106679">
                  <a:moveTo>
                    <a:pt x="141135" y="17919"/>
                  </a:moveTo>
                  <a:lnTo>
                    <a:pt x="140703" y="17513"/>
                  </a:lnTo>
                  <a:lnTo>
                    <a:pt x="132410" y="17513"/>
                  </a:lnTo>
                  <a:lnTo>
                    <a:pt x="131978" y="17919"/>
                  </a:lnTo>
                  <a:lnTo>
                    <a:pt x="131978" y="24447"/>
                  </a:lnTo>
                  <a:lnTo>
                    <a:pt x="131978" y="24968"/>
                  </a:lnTo>
                  <a:lnTo>
                    <a:pt x="132410" y="25412"/>
                  </a:lnTo>
                  <a:lnTo>
                    <a:pt x="140703" y="25412"/>
                  </a:lnTo>
                  <a:lnTo>
                    <a:pt x="141135" y="24968"/>
                  </a:lnTo>
                  <a:lnTo>
                    <a:pt x="141135" y="17919"/>
                  </a:lnTo>
                  <a:close/>
                </a:path>
                <a:path w="142239" h="106679">
                  <a:moveTo>
                    <a:pt x="141681" y="40690"/>
                  </a:moveTo>
                  <a:lnTo>
                    <a:pt x="141249" y="40271"/>
                  </a:lnTo>
                  <a:lnTo>
                    <a:pt x="132956" y="40271"/>
                  </a:lnTo>
                  <a:lnTo>
                    <a:pt x="132537" y="40690"/>
                  </a:lnTo>
                  <a:lnTo>
                    <a:pt x="132537" y="47205"/>
                  </a:lnTo>
                  <a:lnTo>
                    <a:pt x="132537" y="47739"/>
                  </a:lnTo>
                  <a:lnTo>
                    <a:pt x="132956" y="48183"/>
                  </a:lnTo>
                  <a:lnTo>
                    <a:pt x="141249" y="48183"/>
                  </a:lnTo>
                  <a:lnTo>
                    <a:pt x="141681" y="47739"/>
                  </a:lnTo>
                  <a:lnTo>
                    <a:pt x="141681" y="40690"/>
                  </a:lnTo>
                  <a:close/>
                </a:path>
                <a:path w="142239" h="106679">
                  <a:moveTo>
                    <a:pt x="141681" y="29591"/>
                  </a:moveTo>
                  <a:lnTo>
                    <a:pt x="141249" y="29159"/>
                  </a:lnTo>
                  <a:lnTo>
                    <a:pt x="132956" y="29159"/>
                  </a:lnTo>
                  <a:lnTo>
                    <a:pt x="132537" y="29591"/>
                  </a:lnTo>
                  <a:lnTo>
                    <a:pt x="132537" y="36106"/>
                  </a:lnTo>
                  <a:lnTo>
                    <a:pt x="132537" y="36639"/>
                  </a:lnTo>
                  <a:lnTo>
                    <a:pt x="132956" y="37071"/>
                  </a:lnTo>
                  <a:lnTo>
                    <a:pt x="141249" y="37071"/>
                  </a:lnTo>
                  <a:lnTo>
                    <a:pt x="141681" y="36639"/>
                  </a:lnTo>
                  <a:lnTo>
                    <a:pt x="141681" y="295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230355" y="6182245"/>
              <a:ext cx="321945" cy="111125"/>
            </a:xfrm>
            <a:custGeom>
              <a:avLst/>
              <a:gdLst/>
              <a:ahLst/>
              <a:cxnLst/>
              <a:rect l="l" t="t" r="r" b="b"/>
              <a:pathLst>
                <a:path w="321945" h="111125">
                  <a:moveTo>
                    <a:pt x="9182" y="23202"/>
                  </a:moveTo>
                  <a:lnTo>
                    <a:pt x="8750" y="22771"/>
                  </a:lnTo>
                  <a:lnTo>
                    <a:pt x="444" y="22771"/>
                  </a:lnTo>
                  <a:lnTo>
                    <a:pt x="0" y="23202"/>
                  </a:lnTo>
                  <a:lnTo>
                    <a:pt x="0" y="29743"/>
                  </a:lnTo>
                  <a:lnTo>
                    <a:pt x="0" y="30264"/>
                  </a:lnTo>
                  <a:lnTo>
                    <a:pt x="444" y="30670"/>
                  </a:lnTo>
                  <a:lnTo>
                    <a:pt x="8750" y="30670"/>
                  </a:lnTo>
                  <a:lnTo>
                    <a:pt x="9182" y="30264"/>
                  </a:lnTo>
                  <a:lnTo>
                    <a:pt x="9182" y="23202"/>
                  </a:lnTo>
                  <a:close/>
                </a:path>
                <a:path w="321945" h="111125">
                  <a:moveTo>
                    <a:pt x="9728" y="431"/>
                  </a:moveTo>
                  <a:lnTo>
                    <a:pt x="9309" y="0"/>
                  </a:lnTo>
                  <a:lnTo>
                    <a:pt x="1003" y="0"/>
                  </a:lnTo>
                  <a:lnTo>
                    <a:pt x="558" y="431"/>
                  </a:lnTo>
                  <a:lnTo>
                    <a:pt x="558" y="6959"/>
                  </a:lnTo>
                  <a:lnTo>
                    <a:pt x="558" y="7480"/>
                  </a:lnTo>
                  <a:lnTo>
                    <a:pt x="1003" y="7912"/>
                  </a:lnTo>
                  <a:lnTo>
                    <a:pt x="9309" y="7912"/>
                  </a:lnTo>
                  <a:lnTo>
                    <a:pt x="9728" y="7480"/>
                  </a:lnTo>
                  <a:lnTo>
                    <a:pt x="9728" y="431"/>
                  </a:lnTo>
                  <a:close/>
                </a:path>
                <a:path w="321945" h="111125">
                  <a:moveTo>
                    <a:pt x="10287" y="11544"/>
                  </a:moveTo>
                  <a:lnTo>
                    <a:pt x="9867" y="11125"/>
                  </a:lnTo>
                  <a:lnTo>
                    <a:pt x="1549" y="11125"/>
                  </a:lnTo>
                  <a:lnTo>
                    <a:pt x="1117" y="11544"/>
                  </a:lnTo>
                  <a:lnTo>
                    <a:pt x="1117" y="18072"/>
                  </a:lnTo>
                  <a:lnTo>
                    <a:pt x="1117" y="18592"/>
                  </a:lnTo>
                  <a:lnTo>
                    <a:pt x="1549" y="19024"/>
                  </a:lnTo>
                  <a:lnTo>
                    <a:pt x="9867" y="19024"/>
                  </a:lnTo>
                  <a:lnTo>
                    <a:pt x="10287" y="18592"/>
                  </a:lnTo>
                  <a:lnTo>
                    <a:pt x="10287" y="11544"/>
                  </a:lnTo>
                  <a:close/>
                </a:path>
                <a:path w="321945" h="111125">
                  <a:moveTo>
                    <a:pt x="21259" y="23418"/>
                  </a:moveTo>
                  <a:lnTo>
                    <a:pt x="20840" y="22987"/>
                  </a:lnTo>
                  <a:lnTo>
                    <a:pt x="12534" y="22987"/>
                  </a:lnTo>
                  <a:lnTo>
                    <a:pt x="12103" y="23418"/>
                  </a:lnTo>
                  <a:lnTo>
                    <a:pt x="12103" y="29959"/>
                  </a:lnTo>
                  <a:lnTo>
                    <a:pt x="12103" y="30480"/>
                  </a:lnTo>
                  <a:lnTo>
                    <a:pt x="12534" y="30886"/>
                  </a:lnTo>
                  <a:lnTo>
                    <a:pt x="20840" y="30886"/>
                  </a:lnTo>
                  <a:lnTo>
                    <a:pt x="21259" y="30480"/>
                  </a:lnTo>
                  <a:lnTo>
                    <a:pt x="21259" y="23418"/>
                  </a:lnTo>
                  <a:close/>
                </a:path>
                <a:path w="321945" h="111125">
                  <a:moveTo>
                    <a:pt x="21818" y="635"/>
                  </a:moveTo>
                  <a:lnTo>
                    <a:pt x="21386" y="203"/>
                  </a:lnTo>
                  <a:lnTo>
                    <a:pt x="13093" y="203"/>
                  </a:lnTo>
                  <a:lnTo>
                    <a:pt x="12649" y="635"/>
                  </a:lnTo>
                  <a:lnTo>
                    <a:pt x="12649" y="7175"/>
                  </a:lnTo>
                  <a:lnTo>
                    <a:pt x="12649" y="7696"/>
                  </a:lnTo>
                  <a:lnTo>
                    <a:pt x="13093" y="8128"/>
                  </a:lnTo>
                  <a:lnTo>
                    <a:pt x="21386" y="8128"/>
                  </a:lnTo>
                  <a:lnTo>
                    <a:pt x="21818" y="7696"/>
                  </a:lnTo>
                  <a:lnTo>
                    <a:pt x="21818" y="635"/>
                  </a:lnTo>
                  <a:close/>
                </a:path>
                <a:path w="321945" h="111125">
                  <a:moveTo>
                    <a:pt x="22377" y="11747"/>
                  </a:moveTo>
                  <a:lnTo>
                    <a:pt x="21945" y="11315"/>
                  </a:lnTo>
                  <a:lnTo>
                    <a:pt x="13639" y="11315"/>
                  </a:lnTo>
                  <a:lnTo>
                    <a:pt x="13195" y="11747"/>
                  </a:lnTo>
                  <a:lnTo>
                    <a:pt x="13195" y="18288"/>
                  </a:lnTo>
                  <a:lnTo>
                    <a:pt x="13195" y="18808"/>
                  </a:lnTo>
                  <a:lnTo>
                    <a:pt x="13639" y="19240"/>
                  </a:lnTo>
                  <a:lnTo>
                    <a:pt x="21945" y="19240"/>
                  </a:lnTo>
                  <a:lnTo>
                    <a:pt x="22377" y="18808"/>
                  </a:lnTo>
                  <a:lnTo>
                    <a:pt x="22377" y="11747"/>
                  </a:lnTo>
                  <a:close/>
                </a:path>
                <a:path w="321945" h="111125">
                  <a:moveTo>
                    <a:pt x="33134" y="24053"/>
                  </a:moveTo>
                  <a:lnTo>
                    <a:pt x="32702" y="23622"/>
                  </a:lnTo>
                  <a:lnTo>
                    <a:pt x="24396" y="23622"/>
                  </a:lnTo>
                  <a:lnTo>
                    <a:pt x="23964" y="24053"/>
                  </a:lnTo>
                  <a:lnTo>
                    <a:pt x="23964" y="30568"/>
                  </a:lnTo>
                  <a:lnTo>
                    <a:pt x="23964" y="31089"/>
                  </a:lnTo>
                  <a:lnTo>
                    <a:pt x="24396" y="31521"/>
                  </a:lnTo>
                  <a:lnTo>
                    <a:pt x="32702" y="31521"/>
                  </a:lnTo>
                  <a:lnTo>
                    <a:pt x="33134" y="31089"/>
                  </a:lnTo>
                  <a:lnTo>
                    <a:pt x="33134" y="24053"/>
                  </a:lnTo>
                  <a:close/>
                </a:path>
                <a:path w="321945" h="111125">
                  <a:moveTo>
                    <a:pt x="33693" y="1270"/>
                  </a:moveTo>
                  <a:lnTo>
                    <a:pt x="33261" y="838"/>
                  </a:lnTo>
                  <a:lnTo>
                    <a:pt x="24942" y="838"/>
                  </a:lnTo>
                  <a:lnTo>
                    <a:pt x="24511" y="1270"/>
                  </a:lnTo>
                  <a:lnTo>
                    <a:pt x="24511" y="7797"/>
                  </a:lnTo>
                  <a:lnTo>
                    <a:pt x="24511" y="8318"/>
                  </a:lnTo>
                  <a:lnTo>
                    <a:pt x="24942" y="8750"/>
                  </a:lnTo>
                  <a:lnTo>
                    <a:pt x="33261" y="8750"/>
                  </a:lnTo>
                  <a:lnTo>
                    <a:pt x="33693" y="8318"/>
                  </a:lnTo>
                  <a:lnTo>
                    <a:pt x="33693" y="1270"/>
                  </a:lnTo>
                  <a:close/>
                </a:path>
                <a:path w="321945" h="111125">
                  <a:moveTo>
                    <a:pt x="34239" y="12382"/>
                  </a:moveTo>
                  <a:lnTo>
                    <a:pt x="33820" y="11950"/>
                  </a:lnTo>
                  <a:lnTo>
                    <a:pt x="25514" y="11950"/>
                  </a:lnTo>
                  <a:lnTo>
                    <a:pt x="25082" y="12382"/>
                  </a:lnTo>
                  <a:lnTo>
                    <a:pt x="25082" y="18910"/>
                  </a:lnTo>
                  <a:lnTo>
                    <a:pt x="25082" y="19431"/>
                  </a:lnTo>
                  <a:lnTo>
                    <a:pt x="25514" y="19862"/>
                  </a:lnTo>
                  <a:lnTo>
                    <a:pt x="33820" y="19862"/>
                  </a:lnTo>
                  <a:lnTo>
                    <a:pt x="34239" y="19431"/>
                  </a:lnTo>
                  <a:lnTo>
                    <a:pt x="34239" y="12382"/>
                  </a:lnTo>
                  <a:close/>
                </a:path>
                <a:path w="321945" h="111125">
                  <a:moveTo>
                    <a:pt x="45212" y="24879"/>
                  </a:moveTo>
                  <a:lnTo>
                    <a:pt x="44780" y="24447"/>
                  </a:lnTo>
                  <a:lnTo>
                    <a:pt x="36461" y="24447"/>
                  </a:lnTo>
                  <a:lnTo>
                    <a:pt x="36042" y="24879"/>
                  </a:lnTo>
                  <a:lnTo>
                    <a:pt x="36042" y="31407"/>
                  </a:lnTo>
                  <a:lnTo>
                    <a:pt x="36042" y="31927"/>
                  </a:lnTo>
                  <a:lnTo>
                    <a:pt x="36461" y="32346"/>
                  </a:lnTo>
                  <a:lnTo>
                    <a:pt x="44780" y="32346"/>
                  </a:lnTo>
                  <a:lnTo>
                    <a:pt x="45212" y="31927"/>
                  </a:lnTo>
                  <a:lnTo>
                    <a:pt x="45212" y="24879"/>
                  </a:lnTo>
                  <a:close/>
                </a:path>
                <a:path w="321945" h="111125">
                  <a:moveTo>
                    <a:pt x="45770" y="2095"/>
                  </a:moveTo>
                  <a:lnTo>
                    <a:pt x="45339" y="1663"/>
                  </a:lnTo>
                  <a:lnTo>
                    <a:pt x="37020" y="1663"/>
                  </a:lnTo>
                  <a:lnTo>
                    <a:pt x="36601" y="2095"/>
                  </a:lnTo>
                  <a:lnTo>
                    <a:pt x="36601" y="8623"/>
                  </a:lnTo>
                  <a:lnTo>
                    <a:pt x="36601" y="9144"/>
                  </a:lnTo>
                  <a:lnTo>
                    <a:pt x="37020" y="9575"/>
                  </a:lnTo>
                  <a:lnTo>
                    <a:pt x="45339" y="9575"/>
                  </a:lnTo>
                  <a:lnTo>
                    <a:pt x="45770" y="9144"/>
                  </a:lnTo>
                  <a:lnTo>
                    <a:pt x="45770" y="2095"/>
                  </a:lnTo>
                  <a:close/>
                </a:path>
                <a:path w="321945" h="111125">
                  <a:moveTo>
                    <a:pt x="46329" y="13208"/>
                  </a:moveTo>
                  <a:lnTo>
                    <a:pt x="45897" y="12776"/>
                  </a:lnTo>
                  <a:lnTo>
                    <a:pt x="37579" y="12776"/>
                  </a:lnTo>
                  <a:lnTo>
                    <a:pt x="37160" y="13208"/>
                  </a:lnTo>
                  <a:lnTo>
                    <a:pt x="37160" y="19735"/>
                  </a:lnTo>
                  <a:lnTo>
                    <a:pt x="37160" y="20256"/>
                  </a:lnTo>
                  <a:lnTo>
                    <a:pt x="37579" y="20688"/>
                  </a:lnTo>
                  <a:lnTo>
                    <a:pt x="45897" y="20688"/>
                  </a:lnTo>
                  <a:lnTo>
                    <a:pt x="46329" y="20256"/>
                  </a:lnTo>
                  <a:lnTo>
                    <a:pt x="46329" y="13208"/>
                  </a:lnTo>
                  <a:close/>
                </a:path>
                <a:path w="321945" h="111125">
                  <a:moveTo>
                    <a:pt x="57505" y="25285"/>
                  </a:moveTo>
                  <a:lnTo>
                    <a:pt x="57073" y="24853"/>
                  </a:lnTo>
                  <a:lnTo>
                    <a:pt x="48768" y="24853"/>
                  </a:lnTo>
                  <a:lnTo>
                    <a:pt x="48336" y="25285"/>
                  </a:lnTo>
                  <a:lnTo>
                    <a:pt x="48336" y="31826"/>
                  </a:lnTo>
                  <a:lnTo>
                    <a:pt x="48336" y="32334"/>
                  </a:lnTo>
                  <a:lnTo>
                    <a:pt x="48768" y="32753"/>
                  </a:lnTo>
                  <a:lnTo>
                    <a:pt x="57073" y="32753"/>
                  </a:lnTo>
                  <a:lnTo>
                    <a:pt x="57505" y="32334"/>
                  </a:lnTo>
                  <a:lnTo>
                    <a:pt x="57505" y="25285"/>
                  </a:lnTo>
                  <a:close/>
                </a:path>
                <a:path w="321945" h="111125">
                  <a:moveTo>
                    <a:pt x="58064" y="2514"/>
                  </a:moveTo>
                  <a:lnTo>
                    <a:pt x="57619" y="2082"/>
                  </a:lnTo>
                  <a:lnTo>
                    <a:pt x="49314" y="2082"/>
                  </a:lnTo>
                  <a:lnTo>
                    <a:pt x="48895" y="2514"/>
                  </a:lnTo>
                  <a:lnTo>
                    <a:pt x="48895" y="9042"/>
                  </a:lnTo>
                  <a:lnTo>
                    <a:pt x="48895" y="9563"/>
                  </a:lnTo>
                  <a:lnTo>
                    <a:pt x="49314" y="9994"/>
                  </a:lnTo>
                  <a:lnTo>
                    <a:pt x="57619" y="9994"/>
                  </a:lnTo>
                  <a:lnTo>
                    <a:pt x="58064" y="9563"/>
                  </a:lnTo>
                  <a:lnTo>
                    <a:pt x="58064" y="2514"/>
                  </a:lnTo>
                  <a:close/>
                </a:path>
                <a:path w="321945" h="111125">
                  <a:moveTo>
                    <a:pt x="58623" y="13627"/>
                  </a:moveTo>
                  <a:lnTo>
                    <a:pt x="58178" y="13195"/>
                  </a:lnTo>
                  <a:lnTo>
                    <a:pt x="49872" y="13195"/>
                  </a:lnTo>
                  <a:lnTo>
                    <a:pt x="49453" y="13627"/>
                  </a:lnTo>
                  <a:lnTo>
                    <a:pt x="49453" y="20154"/>
                  </a:lnTo>
                  <a:lnTo>
                    <a:pt x="49453" y="20675"/>
                  </a:lnTo>
                  <a:lnTo>
                    <a:pt x="49872" y="21107"/>
                  </a:lnTo>
                  <a:lnTo>
                    <a:pt x="58178" y="21107"/>
                  </a:lnTo>
                  <a:lnTo>
                    <a:pt x="58623" y="20675"/>
                  </a:lnTo>
                  <a:lnTo>
                    <a:pt x="58623" y="13627"/>
                  </a:lnTo>
                  <a:close/>
                </a:path>
                <a:path w="321945" h="111125">
                  <a:moveTo>
                    <a:pt x="69367" y="26136"/>
                  </a:moveTo>
                  <a:lnTo>
                    <a:pt x="68935" y="25704"/>
                  </a:lnTo>
                  <a:lnTo>
                    <a:pt x="60642" y="25704"/>
                  </a:lnTo>
                  <a:lnTo>
                    <a:pt x="60223" y="26136"/>
                  </a:lnTo>
                  <a:lnTo>
                    <a:pt x="60223" y="32664"/>
                  </a:lnTo>
                  <a:lnTo>
                    <a:pt x="60223" y="33172"/>
                  </a:lnTo>
                  <a:lnTo>
                    <a:pt x="60642" y="33604"/>
                  </a:lnTo>
                  <a:lnTo>
                    <a:pt x="68935" y="33604"/>
                  </a:lnTo>
                  <a:lnTo>
                    <a:pt x="69367" y="33172"/>
                  </a:lnTo>
                  <a:lnTo>
                    <a:pt x="69367" y="26136"/>
                  </a:lnTo>
                  <a:close/>
                </a:path>
                <a:path w="321945" h="111125">
                  <a:moveTo>
                    <a:pt x="69913" y="3352"/>
                  </a:moveTo>
                  <a:lnTo>
                    <a:pt x="69494" y="2921"/>
                  </a:lnTo>
                  <a:lnTo>
                    <a:pt x="61188" y="2921"/>
                  </a:lnTo>
                  <a:lnTo>
                    <a:pt x="60756" y="3352"/>
                  </a:lnTo>
                  <a:lnTo>
                    <a:pt x="60756" y="9880"/>
                  </a:lnTo>
                  <a:lnTo>
                    <a:pt x="60756" y="10401"/>
                  </a:lnTo>
                  <a:lnTo>
                    <a:pt x="61188" y="10833"/>
                  </a:lnTo>
                  <a:lnTo>
                    <a:pt x="69494" y="10833"/>
                  </a:lnTo>
                  <a:lnTo>
                    <a:pt x="69913" y="10401"/>
                  </a:lnTo>
                  <a:lnTo>
                    <a:pt x="69913" y="3352"/>
                  </a:lnTo>
                  <a:close/>
                </a:path>
                <a:path w="321945" h="111125">
                  <a:moveTo>
                    <a:pt x="70472" y="14465"/>
                  </a:moveTo>
                  <a:lnTo>
                    <a:pt x="70065" y="14033"/>
                  </a:lnTo>
                  <a:lnTo>
                    <a:pt x="61760" y="14033"/>
                  </a:lnTo>
                  <a:lnTo>
                    <a:pt x="61328" y="14465"/>
                  </a:lnTo>
                  <a:lnTo>
                    <a:pt x="61328" y="20993"/>
                  </a:lnTo>
                  <a:lnTo>
                    <a:pt x="61328" y="21513"/>
                  </a:lnTo>
                  <a:lnTo>
                    <a:pt x="61760" y="21945"/>
                  </a:lnTo>
                  <a:lnTo>
                    <a:pt x="70065" y="21945"/>
                  </a:lnTo>
                  <a:lnTo>
                    <a:pt x="70472" y="21513"/>
                  </a:lnTo>
                  <a:lnTo>
                    <a:pt x="70472" y="14465"/>
                  </a:lnTo>
                  <a:close/>
                </a:path>
                <a:path w="321945" h="111125">
                  <a:moveTo>
                    <a:pt x="81241" y="26758"/>
                  </a:moveTo>
                  <a:lnTo>
                    <a:pt x="80822" y="26314"/>
                  </a:lnTo>
                  <a:lnTo>
                    <a:pt x="72504" y="26314"/>
                  </a:lnTo>
                  <a:lnTo>
                    <a:pt x="72072" y="26758"/>
                  </a:lnTo>
                  <a:lnTo>
                    <a:pt x="72072" y="33274"/>
                  </a:lnTo>
                  <a:lnTo>
                    <a:pt x="72072" y="33794"/>
                  </a:lnTo>
                  <a:lnTo>
                    <a:pt x="72504" y="34226"/>
                  </a:lnTo>
                  <a:lnTo>
                    <a:pt x="80822" y="34226"/>
                  </a:lnTo>
                  <a:lnTo>
                    <a:pt x="81241" y="33794"/>
                  </a:lnTo>
                  <a:lnTo>
                    <a:pt x="81241" y="26758"/>
                  </a:lnTo>
                  <a:close/>
                </a:path>
                <a:path w="321945" h="111125">
                  <a:moveTo>
                    <a:pt x="81800" y="3975"/>
                  </a:moveTo>
                  <a:lnTo>
                    <a:pt x="81381" y="3543"/>
                  </a:lnTo>
                  <a:lnTo>
                    <a:pt x="73063" y="3543"/>
                  </a:lnTo>
                  <a:lnTo>
                    <a:pt x="72631" y="3975"/>
                  </a:lnTo>
                  <a:lnTo>
                    <a:pt x="72631" y="10502"/>
                  </a:lnTo>
                  <a:lnTo>
                    <a:pt x="72631" y="11023"/>
                  </a:lnTo>
                  <a:lnTo>
                    <a:pt x="73063" y="11468"/>
                  </a:lnTo>
                  <a:lnTo>
                    <a:pt x="81381" y="11468"/>
                  </a:lnTo>
                  <a:lnTo>
                    <a:pt x="81800" y="11023"/>
                  </a:lnTo>
                  <a:lnTo>
                    <a:pt x="81800" y="3975"/>
                  </a:lnTo>
                  <a:close/>
                </a:path>
                <a:path w="321945" h="111125">
                  <a:moveTo>
                    <a:pt x="82359" y="15087"/>
                  </a:moveTo>
                  <a:lnTo>
                    <a:pt x="81940" y="14655"/>
                  </a:lnTo>
                  <a:lnTo>
                    <a:pt x="73621" y="14655"/>
                  </a:lnTo>
                  <a:lnTo>
                    <a:pt x="73190" y="15087"/>
                  </a:lnTo>
                  <a:lnTo>
                    <a:pt x="73190" y="21615"/>
                  </a:lnTo>
                  <a:lnTo>
                    <a:pt x="73190" y="22136"/>
                  </a:lnTo>
                  <a:lnTo>
                    <a:pt x="73621" y="22580"/>
                  </a:lnTo>
                  <a:lnTo>
                    <a:pt x="81940" y="22580"/>
                  </a:lnTo>
                  <a:lnTo>
                    <a:pt x="82359" y="22136"/>
                  </a:lnTo>
                  <a:lnTo>
                    <a:pt x="82359" y="15087"/>
                  </a:lnTo>
                  <a:close/>
                </a:path>
                <a:path w="321945" h="111125">
                  <a:moveTo>
                    <a:pt x="93332" y="26962"/>
                  </a:moveTo>
                  <a:lnTo>
                    <a:pt x="92900" y="26530"/>
                  </a:lnTo>
                  <a:lnTo>
                    <a:pt x="84594" y="26530"/>
                  </a:lnTo>
                  <a:lnTo>
                    <a:pt x="84150" y="26962"/>
                  </a:lnTo>
                  <a:lnTo>
                    <a:pt x="84150" y="33477"/>
                  </a:lnTo>
                  <a:lnTo>
                    <a:pt x="84150" y="34010"/>
                  </a:lnTo>
                  <a:lnTo>
                    <a:pt x="84594" y="34429"/>
                  </a:lnTo>
                  <a:lnTo>
                    <a:pt x="92900" y="34429"/>
                  </a:lnTo>
                  <a:lnTo>
                    <a:pt x="93332" y="34010"/>
                  </a:lnTo>
                  <a:lnTo>
                    <a:pt x="93332" y="26962"/>
                  </a:lnTo>
                  <a:close/>
                </a:path>
                <a:path w="321945" h="111125">
                  <a:moveTo>
                    <a:pt x="93878" y="4178"/>
                  </a:moveTo>
                  <a:lnTo>
                    <a:pt x="93459" y="3746"/>
                  </a:lnTo>
                  <a:lnTo>
                    <a:pt x="85140" y="3746"/>
                  </a:lnTo>
                  <a:lnTo>
                    <a:pt x="84709" y="4178"/>
                  </a:lnTo>
                  <a:lnTo>
                    <a:pt x="84709" y="10706"/>
                  </a:lnTo>
                  <a:lnTo>
                    <a:pt x="84709" y="11226"/>
                  </a:lnTo>
                  <a:lnTo>
                    <a:pt x="85140" y="11658"/>
                  </a:lnTo>
                  <a:lnTo>
                    <a:pt x="93459" y="11658"/>
                  </a:lnTo>
                  <a:lnTo>
                    <a:pt x="93878" y="11226"/>
                  </a:lnTo>
                  <a:lnTo>
                    <a:pt x="93878" y="4178"/>
                  </a:lnTo>
                  <a:close/>
                </a:path>
                <a:path w="321945" h="111125">
                  <a:moveTo>
                    <a:pt x="94437" y="15290"/>
                  </a:moveTo>
                  <a:lnTo>
                    <a:pt x="94018" y="14859"/>
                  </a:lnTo>
                  <a:lnTo>
                    <a:pt x="85699" y="14859"/>
                  </a:lnTo>
                  <a:lnTo>
                    <a:pt x="85267" y="15290"/>
                  </a:lnTo>
                  <a:lnTo>
                    <a:pt x="85267" y="21818"/>
                  </a:lnTo>
                  <a:lnTo>
                    <a:pt x="85267" y="22339"/>
                  </a:lnTo>
                  <a:lnTo>
                    <a:pt x="85699" y="22771"/>
                  </a:lnTo>
                  <a:lnTo>
                    <a:pt x="94018" y="22771"/>
                  </a:lnTo>
                  <a:lnTo>
                    <a:pt x="94437" y="22339"/>
                  </a:lnTo>
                  <a:lnTo>
                    <a:pt x="94437" y="15290"/>
                  </a:lnTo>
                  <a:close/>
                </a:path>
                <a:path w="321945" h="111125">
                  <a:moveTo>
                    <a:pt x="105397" y="27800"/>
                  </a:moveTo>
                  <a:lnTo>
                    <a:pt x="104965" y="27368"/>
                  </a:lnTo>
                  <a:lnTo>
                    <a:pt x="96685" y="27368"/>
                  </a:lnTo>
                  <a:lnTo>
                    <a:pt x="96253" y="27800"/>
                  </a:lnTo>
                  <a:lnTo>
                    <a:pt x="96253" y="34302"/>
                  </a:lnTo>
                  <a:lnTo>
                    <a:pt x="96253" y="34836"/>
                  </a:lnTo>
                  <a:lnTo>
                    <a:pt x="96685" y="35267"/>
                  </a:lnTo>
                  <a:lnTo>
                    <a:pt x="104965" y="35267"/>
                  </a:lnTo>
                  <a:lnTo>
                    <a:pt x="105397" y="34836"/>
                  </a:lnTo>
                  <a:lnTo>
                    <a:pt x="105397" y="27800"/>
                  </a:lnTo>
                  <a:close/>
                </a:path>
                <a:path w="321945" h="111125">
                  <a:moveTo>
                    <a:pt x="105956" y="5016"/>
                  </a:moveTo>
                  <a:lnTo>
                    <a:pt x="105524" y="4584"/>
                  </a:lnTo>
                  <a:lnTo>
                    <a:pt x="97218" y="4584"/>
                  </a:lnTo>
                  <a:lnTo>
                    <a:pt x="96786" y="5016"/>
                  </a:lnTo>
                  <a:lnTo>
                    <a:pt x="96786" y="11544"/>
                  </a:lnTo>
                  <a:lnTo>
                    <a:pt x="96786" y="12065"/>
                  </a:lnTo>
                  <a:lnTo>
                    <a:pt x="97218" y="12509"/>
                  </a:lnTo>
                  <a:lnTo>
                    <a:pt x="105524" y="12509"/>
                  </a:lnTo>
                  <a:lnTo>
                    <a:pt x="105956" y="12065"/>
                  </a:lnTo>
                  <a:lnTo>
                    <a:pt x="105956" y="5016"/>
                  </a:lnTo>
                  <a:close/>
                </a:path>
                <a:path w="321945" h="111125">
                  <a:moveTo>
                    <a:pt x="106514" y="16129"/>
                  </a:moveTo>
                  <a:lnTo>
                    <a:pt x="106095" y="15697"/>
                  </a:lnTo>
                  <a:lnTo>
                    <a:pt x="97790" y="15697"/>
                  </a:lnTo>
                  <a:lnTo>
                    <a:pt x="97345" y="16129"/>
                  </a:lnTo>
                  <a:lnTo>
                    <a:pt x="97345" y="22656"/>
                  </a:lnTo>
                  <a:lnTo>
                    <a:pt x="97345" y="23177"/>
                  </a:lnTo>
                  <a:lnTo>
                    <a:pt x="97790" y="23622"/>
                  </a:lnTo>
                  <a:lnTo>
                    <a:pt x="106095" y="23622"/>
                  </a:lnTo>
                  <a:lnTo>
                    <a:pt x="106514" y="23177"/>
                  </a:lnTo>
                  <a:lnTo>
                    <a:pt x="106514" y="16129"/>
                  </a:lnTo>
                  <a:close/>
                </a:path>
                <a:path w="321945" h="111125">
                  <a:moveTo>
                    <a:pt x="116865" y="27978"/>
                  </a:moveTo>
                  <a:lnTo>
                    <a:pt x="116420" y="27571"/>
                  </a:lnTo>
                  <a:lnTo>
                    <a:pt x="108115" y="27571"/>
                  </a:lnTo>
                  <a:lnTo>
                    <a:pt x="107696" y="27978"/>
                  </a:lnTo>
                  <a:lnTo>
                    <a:pt x="107696" y="34518"/>
                  </a:lnTo>
                  <a:lnTo>
                    <a:pt x="107696" y="35052"/>
                  </a:lnTo>
                  <a:lnTo>
                    <a:pt x="108115" y="35471"/>
                  </a:lnTo>
                  <a:lnTo>
                    <a:pt x="116420" y="35471"/>
                  </a:lnTo>
                  <a:lnTo>
                    <a:pt x="116865" y="35052"/>
                  </a:lnTo>
                  <a:lnTo>
                    <a:pt x="116865" y="27978"/>
                  </a:lnTo>
                  <a:close/>
                </a:path>
                <a:path w="321945" h="111125">
                  <a:moveTo>
                    <a:pt x="117411" y="5219"/>
                  </a:moveTo>
                  <a:lnTo>
                    <a:pt x="116979" y="4787"/>
                  </a:lnTo>
                  <a:lnTo>
                    <a:pt x="108673" y="4787"/>
                  </a:lnTo>
                  <a:lnTo>
                    <a:pt x="108254" y="5219"/>
                  </a:lnTo>
                  <a:lnTo>
                    <a:pt x="108254" y="11747"/>
                  </a:lnTo>
                  <a:lnTo>
                    <a:pt x="108254" y="12268"/>
                  </a:lnTo>
                  <a:lnTo>
                    <a:pt x="108673" y="12700"/>
                  </a:lnTo>
                  <a:lnTo>
                    <a:pt x="116979" y="12700"/>
                  </a:lnTo>
                  <a:lnTo>
                    <a:pt x="117411" y="12268"/>
                  </a:lnTo>
                  <a:lnTo>
                    <a:pt x="117411" y="5219"/>
                  </a:lnTo>
                  <a:close/>
                </a:path>
                <a:path w="321945" h="111125">
                  <a:moveTo>
                    <a:pt x="117970" y="16332"/>
                  </a:moveTo>
                  <a:lnTo>
                    <a:pt x="117538" y="15900"/>
                  </a:lnTo>
                  <a:lnTo>
                    <a:pt x="109232" y="15900"/>
                  </a:lnTo>
                  <a:lnTo>
                    <a:pt x="108813" y="16332"/>
                  </a:lnTo>
                  <a:lnTo>
                    <a:pt x="108813" y="22860"/>
                  </a:lnTo>
                  <a:lnTo>
                    <a:pt x="108813" y="23380"/>
                  </a:lnTo>
                  <a:lnTo>
                    <a:pt x="109232" y="23812"/>
                  </a:lnTo>
                  <a:lnTo>
                    <a:pt x="117538" y="23812"/>
                  </a:lnTo>
                  <a:lnTo>
                    <a:pt x="117970" y="23380"/>
                  </a:lnTo>
                  <a:lnTo>
                    <a:pt x="117970" y="16332"/>
                  </a:lnTo>
                  <a:close/>
                </a:path>
                <a:path w="321945" h="111125">
                  <a:moveTo>
                    <a:pt x="128739" y="28829"/>
                  </a:moveTo>
                  <a:lnTo>
                    <a:pt x="128308" y="28409"/>
                  </a:lnTo>
                  <a:lnTo>
                    <a:pt x="120002" y="28409"/>
                  </a:lnTo>
                  <a:lnTo>
                    <a:pt x="119570" y="28829"/>
                  </a:lnTo>
                  <a:lnTo>
                    <a:pt x="119570" y="35344"/>
                  </a:lnTo>
                  <a:lnTo>
                    <a:pt x="119570" y="35877"/>
                  </a:lnTo>
                  <a:lnTo>
                    <a:pt x="120002" y="36309"/>
                  </a:lnTo>
                  <a:lnTo>
                    <a:pt x="128308" y="36309"/>
                  </a:lnTo>
                  <a:lnTo>
                    <a:pt x="128739" y="35877"/>
                  </a:lnTo>
                  <a:lnTo>
                    <a:pt x="128739" y="28829"/>
                  </a:lnTo>
                  <a:close/>
                </a:path>
                <a:path w="321945" h="111125">
                  <a:moveTo>
                    <a:pt x="129298" y="6057"/>
                  </a:moveTo>
                  <a:lnTo>
                    <a:pt x="128866" y="5626"/>
                  </a:lnTo>
                  <a:lnTo>
                    <a:pt x="120561" y="5626"/>
                  </a:lnTo>
                  <a:lnTo>
                    <a:pt x="120129" y="6057"/>
                  </a:lnTo>
                  <a:lnTo>
                    <a:pt x="120129" y="12585"/>
                  </a:lnTo>
                  <a:lnTo>
                    <a:pt x="120129" y="13106"/>
                  </a:lnTo>
                  <a:lnTo>
                    <a:pt x="120561" y="13550"/>
                  </a:lnTo>
                  <a:lnTo>
                    <a:pt x="128866" y="13550"/>
                  </a:lnTo>
                  <a:lnTo>
                    <a:pt x="129298" y="13106"/>
                  </a:lnTo>
                  <a:lnTo>
                    <a:pt x="129298" y="6057"/>
                  </a:lnTo>
                  <a:close/>
                </a:path>
                <a:path w="321945" h="111125">
                  <a:moveTo>
                    <a:pt x="129857" y="17170"/>
                  </a:moveTo>
                  <a:lnTo>
                    <a:pt x="129425" y="16738"/>
                  </a:lnTo>
                  <a:lnTo>
                    <a:pt x="121119" y="16738"/>
                  </a:lnTo>
                  <a:lnTo>
                    <a:pt x="120675" y="17170"/>
                  </a:lnTo>
                  <a:lnTo>
                    <a:pt x="120675" y="23698"/>
                  </a:lnTo>
                  <a:lnTo>
                    <a:pt x="120675" y="24218"/>
                  </a:lnTo>
                  <a:lnTo>
                    <a:pt x="121119" y="24663"/>
                  </a:lnTo>
                  <a:lnTo>
                    <a:pt x="129425" y="24663"/>
                  </a:lnTo>
                  <a:lnTo>
                    <a:pt x="129857" y="24218"/>
                  </a:lnTo>
                  <a:lnTo>
                    <a:pt x="129857" y="17170"/>
                  </a:lnTo>
                  <a:close/>
                </a:path>
                <a:path w="321945" h="111125">
                  <a:moveTo>
                    <a:pt x="140601" y="29019"/>
                  </a:moveTo>
                  <a:lnTo>
                    <a:pt x="140169" y="28613"/>
                  </a:lnTo>
                  <a:lnTo>
                    <a:pt x="131876" y="28613"/>
                  </a:lnTo>
                  <a:lnTo>
                    <a:pt x="131445" y="29019"/>
                  </a:lnTo>
                  <a:lnTo>
                    <a:pt x="131445" y="35560"/>
                  </a:lnTo>
                  <a:lnTo>
                    <a:pt x="131445" y="36093"/>
                  </a:lnTo>
                  <a:lnTo>
                    <a:pt x="131876" y="36512"/>
                  </a:lnTo>
                  <a:lnTo>
                    <a:pt x="140169" y="36512"/>
                  </a:lnTo>
                  <a:lnTo>
                    <a:pt x="140601" y="36093"/>
                  </a:lnTo>
                  <a:lnTo>
                    <a:pt x="140601" y="29019"/>
                  </a:lnTo>
                  <a:close/>
                </a:path>
                <a:path w="321945" h="111125">
                  <a:moveTo>
                    <a:pt x="141160" y="40690"/>
                  </a:moveTo>
                  <a:lnTo>
                    <a:pt x="140716" y="40259"/>
                  </a:lnTo>
                  <a:lnTo>
                    <a:pt x="132422" y="40259"/>
                  </a:lnTo>
                  <a:lnTo>
                    <a:pt x="131991" y="40690"/>
                  </a:lnTo>
                  <a:lnTo>
                    <a:pt x="131991" y="47231"/>
                  </a:lnTo>
                  <a:lnTo>
                    <a:pt x="131991" y="47752"/>
                  </a:lnTo>
                  <a:lnTo>
                    <a:pt x="132422" y="48183"/>
                  </a:lnTo>
                  <a:lnTo>
                    <a:pt x="140716" y="48183"/>
                  </a:lnTo>
                  <a:lnTo>
                    <a:pt x="141160" y="47752"/>
                  </a:lnTo>
                  <a:lnTo>
                    <a:pt x="141160" y="40690"/>
                  </a:lnTo>
                  <a:close/>
                </a:path>
                <a:path w="321945" h="111125">
                  <a:moveTo>
                    <a:pt x="141160" y="6261"/>
                  </a:moveTo>
                  <a:lnTo>
                    <a:pt x="140716" y="5829"/>
                  </a:lnTo>
                  <a:lnTo>
                    <a:pt x="132422" y="5829"/>
                  </a:lnTo>
                  <a:lnTo>
                    <a:pt x="131991" y="6261"/>
                  </a:lnTo>
                  <a:lnTo>
                    <a:pt x="131991" y="12788"/>
                  </a:lnTo>
                  <a:lnTo>
                    <a:pt x="131991" y="13309"/>
                  </a:lnTo>
                  <a:lnTo>
                    <a:pt x="132422" y="13741"/>
                  </a:lnTo>
                  <a:lnTo>
                    <a:pt x="140716" y="13741"/>
                  </a:lnTo>
                  <a:lnTo>
                    <a:pt x="141160" y="13309"/>
                  </a:lnTo>
                  <a:lnTo>
                    <a:pt x="141160" y="6261"/>
                  </a:lnTo>
                  <a:close/>
                </a:path>
                <a:path w="321945" h="111125">
                  <a:moveTo>
                    <a:pt x="141719" y="17373"/>
                  </a:moveTo>
                  <a:lnTo>
                    <a:pt x="141287" y="16941"/>
                  </a:lnTo>
                  <a:lnTo>
                    <a:pt x="132981" y="16941"/>
                  </a:lnTo>
                  <a:lnTo>
                    <a:pt x="132562" y="17373"/>
                  </a:lnTo>
                  <a:lnTo>
                    <a:pt x="132562" y="23901"/>
                  </a:lnTo>
                  <a:lnTo>
                    <a:pt x="132562" y="24422"/>
                  </a:lnTo>
                  <a:lnTo>
                    <a:pt x="132981" y="24853"/>
                  </a:lnTo>
                  <a:lnTo>
                    <a:pt x="141287" y="24853"/>
                  </a:lnTo>
                  <a:lnTo>
                    <a:pt x="141719" y="24422"/>
                  </a:lnTo>
                  <a:lnTo>
                    <a:pt x="141719" y="17373"/>
                  </a:lnTo>
                  <a:close/>
                </a:path>
                <a:path w="321945" h="111125">
                  <a:moveTo>
                    <a:pt x="189674" y="98742"/>
                  </a:moveTo>
                  <a:lnTo>
                    <a:pt x="189242" y="98298"/>
                  </a:lnTo>
                  <a:lnTo>
                    <a:pt x="180924" y="98298"/>
                  </a:lnTo>
                  <a:lnTo>
                    <a:pt x="180505" y="98742"/>
                  </a:lnTo>
                  <a:lnTo>
                    <a:pt x="180505" y="105257"/>
                  </a:lnTo>
                  <a:lnTo>
                    <a:pt x="180505" y="105791"/>
                  </a:lnTo>
                  <a:lnTo>
                    <a:pt x="180924" y="106222"/>
                  </a:lnTo>
                  <a:lnTo>
                    <a:pt x="189242" y="106222"/>
                  </a:lnTo>
                  <a:lnTo>
                    <a:pt x="189674" y="105791"/>
                  </a:lnTo>
                  <a:lnTo>
                    <a:pt x="189674" y="98742"/>
                  </a:lnTo>
                  <a:close/>
                </a:path>
                <a:path w="321945" h="111125">
                  <a:moveTo>
                    <a:pt x="189674" y="87083"/>
                  </a:moveTo>
                  <a:lnTo>
                    <a:pt x="189242" y="86639"/>
                  </a:lnTo>
                  <a:lnTo>
                    <a:pt x="180949" y="86639"/>
                  </a:lnTo>
                  <a:lnTo>
                    <a:pt x="180517" y="87083"/>
                  </a:lnTo>
                  <a:lnTo>
                    <a:pt x="180517" y="93586"/>
                  </a:lnTo>
                  <a:lnTo>
                    <a:pt x="180517" y="94132"/>
                  </a:lnTo>
                  <a:lnTo>
                    <a:pt x="180949" y="94576"/>
                  </a:lnTo>
                  <a:lnTo>
                    <a:pt x="189242" y="94576"/>
                  </a:lnTo>
                  <a:lnTo>
                    <a:pt x="189674" y="94132"/>
                  </a:lnTo>
                  <a:lnTo>
                    <a:pt x="189674" y="87083"/>
                  </a:lnTo>
                  <a:close/>
                </a:path>
                <a:path w="321945" h="111125">
                  <a:moveTo>
                    <a:pt x="190233" y="74853"/>
                  </a:moveTo>
                  <a:lnTo>
                    <a:pt x="189801" y="74434"/>
                  </a:lnTo>
                  <a:lnTo>
                    <a:pt x="181483" y="74434"/>
                  </a:lnTo>
                  <a:lnTo>
                    <a:pt x="181063" y="74853"/>
                  </a:lnTo>
                  <a:lnTo>
                    <a:pt x="181063" y="81368"/>
                  </a:lnTo>
                  <a:lnTo>
                    <a:pt x="181063" y="81902"/>
                  </a:lnTo>
                  <a:lnTo>
                    <a:pt x="181483" y="82346"/>
                  </a:lnTo>
                  <a:lnTo>
                    <a:pt x="189801" y="82346"/>
                  </a:lnTo>
                  <a:lnTo>
                    <a:pt x="190233" y="81902"/>
                  </a:lnTo>
                  <a:lnTo>
                    <a:pt x="190233" y="74853"/>
                  </a:lnTo>
                  <a:close/>
                </a:path>
                <a:path w="321945" h="111125">
                  <a:moveTo>
                    <a:pt x="201764" y="98945"/>
                  </a:moveTo>
                  <a:lnTo>
                    <a:pt x="201333" y="98513"/>
                  </a:lnTo>
                  <a:lnTo>
                    <a:pt x="193027" y="98513"/>
                  </a:lnTo>
                  <a:lnTo>
                    <a:pt x="192582" y="98945"/>
                  </a:lnTo>
                  <a:lnTo>
                    <a:pt x="192582" y="105473"/>
                  </a:lnTo>
                  <a:lnTo>
                    <a:pt x="192582" y="106006"/>
                  </a:lnTo>
                  <a:lnTo>
                    <a:pt x="193027" y="106426"/>
                  </a:lnTo>
                  <a:lnTo>
                    <a:pt x="201333" y="106426"/>
                  </a:lnTo>
                  <a:lnTo>
                    <a:pt x="201764" y="106006"/>
                  </a:lnTo>
                  <a:lnTo>
                    <a:pt x="201764" y="98945"/>
                  </a:lnTo>
                  <a:close/>
                </a:path>
                <a:path w="321945" h="111125">
                  <a:moveTo>
                    <a:pt x="201764" y="87274"/>
                  </a:moveTo>
                  <a:lnTo>
                    <a:pt x="201333" y="86855"/>
                  </a:lnTo>
                  <a:lnTo>
                    <a:pt x="193027" y="86855"/>
                  </a:lnTo>
                  <a:lnTo>
                    <a:pt x="192582" y="87274"/>
                  </a:lnTo>
                  <a:lnTo>
                    <a:pt x="192582" y="93802"/>
                  </a:lnTo>
                  <a:lnTo>
                    <a:pt x="192582" y="94348"/>
                  </a:lnTo>
                  <a:lnTo>
                    <a:pt x="193027" y="94780"/>
                  </a:lnTo>
                  <a:lnTo>
                    <a:pt x="201333" y="94780"/>
                  </a:lnTo>
                  <a:lnTo>
                    <a:pt x="201764" y="94348"/>
                  </a:lnTo>
                  <a:lnTo>
                    <a:pt x="201764" y="87274"/>
                  </a:lnTo>
                  <a:close/>
                </a:path>
                <a:path w="321945" h="111125">
                  <a:moveTo>
                    <a:pt x="202298" y="75057"/>
                  </a:moveTo>
                  <a:lnTo>
                    <a:pt x="201879" y="74637"/>
                  </a:lnTo>
                  <a:lnTo>
                    <a:pt x="193586" y="74637"/>
                  </a:lnTo>
                  <a:lnTo>
                    <a:pt x="193141" y="75057"/>
                  </a:lnTo>
                  <a:lnTo>
                    <a:pt x="193141" y="81584"/>
                  </a:lnTo>
                  <a:lnTo>
                    <a:pt x="193141" y="82118"/>
                  </a:lnTo>
                  <a:lnTo>
                    <a:pt x="193586" y="82550"/>
                  </a:lnTo>
                  <a:lnTo>
                    <a:pt x="201879" y="82550"/>
                  </a:lnTo>
                  <a:lnTo>
                    <a:pt x="202298" y="82118"/>
                  </a:lnTo>
                  <a:lnTo>
                    <a:pt x="202298" y="75057"/>
                  </a:lnTo>
                  <a:close/>
                </a:path>
                <a:path w="321945" h="111125">
                  <a:moveTo>
                    <a:pt x="213626" y="99568"/>
                  </a:moveTo>
                  <a:lnTo>
                    <a:pt x="213194" y="99136"/>
                  </a:lnTo>
                  <a:lnTo>
                    <a:pt x="204889" y="99136"/>
                  </a:lnTo>
                  <a:lnTo>
                    <a:pt x="204457" y="99568"/>
                  </a:lnTo>
                  <a:lnTo>
                    <a:pt x="204457" y="106095"/>
                  </a:lnTo>
                  <a:lnTo>
                    <a:pt x="204457" y="106629"/>
                  </a:lnTo>
                  <a:lnTo>
                    <a:pt x="204889" y="107048"/>
                  </a:lnTo>
                  <a:lnTo>
                    <a:pt x="213194" y="107048"/>
                  </a:lnTo>
                  <a:lnTo>
                    <a:pt x="213626" y="106629"/>
                  </a:lnTo>
                  <a:lnTo>
                    <a:pt x="213626" y="99568"/>
                  </a:lnTo>
                  <a:close/>
                </a:path>
                <a:path w="321945" h="111125">
                  <a:moveTo>
                    <a:pt x="213639" y="87909"/>
                  </a:moveTo>
                  <a:lnTo>
                    <a:pt x="213194" y="87490"/>
                  </a:lnTo>
                  <a:lnTo>
                    <a:pt x="204889" y="87490"/>
                  </a:lnTo>
                  <a:lnTo>
                    <a:pt x="204470" y="87909"/>
                  </a:lnTo>
                  <a:lnTo>
                    <a:pt x="204470" y="94437"/>
                  </a:lnTo>
                  <a:lnTo>
                    <a:pt x="204470" y="94970"/>
                  </a:lnTo>
                  <a:lnTo>
                    <a:pt x="204889" y="95402"/>
                  </a:lnTo>
                  <a:lnTo>
                    <a:pt x="213194" y="95402"/>
                  </a:lnTo>
                  <a:lnTo>
                    <a:pt x="213639" y="94970"/>
                  </a:lnTo>
                  <a:lnTo>
                    <a:pt x="213639" y="87909"/>
                  </a:lnTo>
                  <a:close/>
                </a:path>
                <a:path w="321945" h="111125">
                  <a:moveTo>
                    <a:pt x="214185" y="75679"/>
                  </a:moveTo>
                  <a:lnTo>
                    <a:pt x="213741" y="75260"/>
                  </a:lnTo>
                  <a:lnTo>
                    <a:pt x="205435" y="75260"/>
                  </a:lnTo>
                  <a:lnTo>
                    <a:pt x="205003" y="75679"/>
                  </a:lnTo>
                  <a:lnTo>
                    <a:pt x="205003" y="82219"/>
                  </a:lnTo>
                  <a:lnTo>
                    <a:pt x="205003" y="82740"/>
                  </a:lnTo>
                  <a:lnTo>
                    <a:pt x="205435" y="83172"/>
                  </a:lnTo>
                  <a:lnTo>
                    <a:pt x="213741" y="83172"/>
                  </a:lnTo>
                  <a:lnTo>
                    <a:pt x="214185" y="82740"/>
                  </a:lnTo>
                  <a:lnTo>
                    <a:pt x="214185" y="75679"/>
                  </a:lnTo>
                  <a:close/>
                </a:path>
                <a:path w="321945" h="111125">
                  <a:moveTo>
                    <a:pt x="225704" y="100406"/>
                  </a:moveTo>
                  <a:lnTo>
                    <a:pt x="225285" y="99961"/>
                  </a:lnTo>
                  <a:lnTo>
                    <a:pt x="216966" y="99961"/>
                  </a:lnTo>
                  <a:lnTo>
                    <a:pt x="216535" y="100406"/>
                  </a:lnTo>
                  <a:lnTo>
                    <a:pt x="216535" y="106934"/>
                  </a:lnTo>
                  <a:lnTo>
                    <a:pt x="216535" y="107454"/>
                  </a:lnTo>
                  <a:lnTo>
                    <a:pt x="216966" y="107886"/>
                  </a:lnTo>
                  <a:lnTo>
                    <a:pt x="225285" y="107886"/>
                  </a:lnTo>
                  <a:lnTo>
                    <a:pt x="225704" y="107454"/>
                  </a:lnTo>
                  <a:lnTo>
                    <a:pt x="225704" y="100406"/>
                  </a:lnTo>
                  <a:close/>
                </a:path>
                <a:path w="321945" h="111125">
                  <a:moveTo>
                    <a:pt x="225704" y="88747"/>
                  </a:moveTo>
                  <a:lnTo>
                    <a:pt x="225285" y="88315"/>
                  </a:lnTo>
                  <a:lnTo>
                    <a:pt x="216979" y="88315"/>
                  </a:lnTo>
                  <a:lnTo>
                    <a:pt x="216547" y="88747"/>
                  </a:lnTo>
                  <a:lnTo>
                    <a:pt x="216547" y="95262"/>
                  </a:lnTo>
                  <a:lnTo>
                    <a:pt x="216547" y="95796"/>
                  </a:lnTo>
                  <a:lnTo>
                    <a:pt x="216979" y="96215"/>
                  </a:lnTo>
                  <a:lnTo>
                    <a:pt x="225285" y="96215"/>
                  </a:lnTo>
                  <a:lnTo>
                    <a:pt x="225704" y="95796"/>
                  </a:lnTo>
                  <a:lnTo>
                    <a:pt x="225704" y="88747"/>
                  </a:lnTo>
                  <a:close/>
                </a:path>
                <a:path w="321945" h="111125">
                  <a:moveTo>
                    <a:pt x="226263" y="76517"/>
                  </a:moveTo>
                  <a:lnTo>
                    <a:pt x="225844" y="76085"/>
                  </a:lnTo>
                  <a:lnTo>
                    <a:pt x="217525" y="76085"/>
                  </a:lnTo>
                  <a:lnTo>
                    <a:pt x="217093" y="76517"/>
                  </a:lnTo>
                  <a:lnTo>
                    <a:pt x="217093" y="83045"/>
                  </a:lnTo>
                  <a:lnTo>
                    <a:pt x="217093" y="83578"/>
                  </a:lnTo>
                  <a:lnTo>
                    <a:pt x="217525" y="84010"/>
                  </a:lnTo>
                  <a:lnTo>
                    <a:pt x="225844" y="84010"/>
                  </a:lnTo>
                  <a:lnTo>
                    <a:pt x="226263" y="83578"/>
                  </a:lnTo>
                  <a:lnTo>
                    <a:pt x="226263" y="76517"/>
                  </a:lnTo>
                  <a:close/>
                </a:path>
                <a:path w="321945" h="111125">
                  <a:moveTo>
                    <a:pt x="237998" y="100825"/>
                  </a:moveTo>
                  <a:lnTo>
                    <a:pt x="237566" y="100393"/>
                  </a:lnTo>
                  <a:lnTo>
                    <a:pt x="229260" y="100393"/>
                  </a:lnTo>
                  <a:lnTo>
                    <a:pt x="228828" y="100825"/>
                  </a:lnTo>
                  <a:lnTo>
                    <a:pt x="228828" y="107340"/>
                  </a:lnTo>
                  <a:lnTo>
                    <a:pt x="228828" y="107873"/>
                  </a:lnTo>
                  <a:lnTo>
                    <a:pt x="229260" y="108305"/>
                  </a:lnTo>
                  <a:lnTo>
                    <a:pt x="237566" y="108305"/>
                  </a:lnTo>
                  <a:lnTo>
                    <a:pt x="237998" y="107873"/>
                  </a:lnTo>
                  <a:lnTo>
                    <a:pt x="237998" y="100825"/>
                  </a:lnTo>
                  <a:close/>
                </a:path>
                <a:path w="321945" h="111125">
                  <a:moveTo>
                    <a:pt x="237998" y="89166"/>
                  </a:moveTo>
                  <a:lnTo>
                    <a:pt x="237566" y="88734"/>
                  </a:lnTo>
                  <a:lnTo>
                    <a:pt x="229260" y="88734"/>
                  </a:lnTo>
                  <a:lnTo>
                    <a:pt x="228828" y="89166"/>
                  </a:lnTo>
                  <a:lnTo>
                    <a:pt x="228828" y="95669"/>
                  </a:lnTo>
                  <a:lnTo>
                    <a:pt x="228828" y="96215"/>
                  </a:lnTo>
                  <a:lnTo>
                    <a:pt x="229260" y="96634"/>
                  </a:lnTo>
                  <a:lnTo>
                    <a:pt x="237566" y="96634"/>
                  </a:lnTo>
                  <a:lnTo>
                    <a:pt x="237998" y="96215"/>
                  </a:lnTo>
                  <a:lnTo>
                    <a:pt x="237998" y="89166"/>
                  </a:lnTo>
                  <a:close/>
                </a:path>
                <a:path w="321945" h="111125">
                  <a:moveTo>
                    <a:pt x="238556" y="76936"/>
                  </a:moveTo>
                  <a:lnTo>
                    <a:pt x="238112" y="76517"/>
                  </a:lnTo>
                  <a:lnTo>
                    <a:pt x="229819" y="76517"/>
                  </a:lnTo>
                  <a:lnTo>
                    <a:pt x="229387" y="76936"/>
                  </a:lnTo>
                  <a:lnTo>
                    <a:pt x="229387" y="83464"/>
                  </a:lnTo>
                  <a:lnTo>
                    <a:pt x="229387" y="83997"/>
                  </a:lnTo>
                  <a:lnTo>
                    <a:pt x="229819" y="84429"/>
                  </a:lnTo>
                  <a:lnTo>
                    <a:pt x="238112" y="84429"/>
                  </a:lnTo>
                  <a:lnTo>
                    <a:pt x="238556" y="83997"/>
                  </a:lnTo>
                  <a:lnTo>
                    <a:pt x="238556" y="76936"/>
                  </a:lnTo>
                  <a:close/>
                </a:path>
                <a:path w="321945" h="111125">
                  <a:moveTo>
                    <a:pt x="249859" y="101650"/>
                  </a:moveTo>
                  <a:lnTo>
                    <a:pt x="249428" y="101219"/>
                  </a:lnTo>
                  <a:lnTo>
                    <a:pt x="241122" y="101219"/>
                  </a:lnTo>
                  <a:lnTo>
                    <a:pt x="240703" y="101650"/>
                  </a:lnTo>
                  <a:lnTo>
                    <a:pt x="240703" y="108178"/>
                  </a:lnTo>
                  <a:lnTo>
                    <a:pt x="240703" y="108712"/>
                  </a:lnTo>
                  <a:lnTo>
                    <a:pt x="241122" y="109131"/>
                  </a:lnTo>
                  <a:lnTo>
                    <a:pt x="249428" y="109131"/>
                  </a:lnTo>
                  <a:lnTo>
                    <a:pt x="249859" y="108712"/>
                  </a:lnTo>
                  <a:lnTo>
                    <a:pt x="249859" y="101650"/>
                  </a:lnTo>
                  <a:close/>
                </a:path>
                <a:path w="321945" h="111125">
                  <a:moveTo>
                    <a:pt x="249872" y="89992"/>
                  </a:moveTo>
                  <a:lnTo>
                    <a:pt x="249453" y="89573"/>
                  </a:lnTo>
                  <a:lnTo>
                    <a:pt x="241147" y="89573"/>
                  </a:lnTo>
                  <a:lnTo>
                    <a:pt x="240715" y="89992"/>
                  </a:lnTo>
                  <a:lnTo>
                    <a:pt x="240715" y="96520"/>
                  </a:lnTo>
                  <a:lnTo>
                    <a:pt x="240715" y="97053"/>
                  </a:lnTo>
                  <a:lnTo>
                    <a:pt x="241147" y="97472"/>
                  </a:lnTo>
                  <a:lnTo>
                    <a:pt x="249453" y="97472"/>
                  </a:lnTo>
                  <a:lnTo>
                    <a:pt x="249872" y="97053"/>
                  </a:lnTo>
                  <a:lnTo>
                    <a:pt x="249872" y="89992"/>
                  </a:lnTo>
                  <a:close/>
                </a:path>
                <a:path w="321945" h="111125">
                  <a:moveTo>
                    <a:pt x="250418" y="77762"/>
                  </a:moveTo>
                  <a:lnTo>
                    <a:pt x="249986" y="77343"/>
                  </a:lnTo>
                  <a:lnTo>
                    <a:pt x="241681" y="77343"/>
                  </a:lnTo>
                  <a:lnTo>
                    <a:pt x="241249" y="77762"/>
                  </a:lnTo>
                  <a:lnTo>
                    <a:pt x="241249" y="84302"/>
                  </a:lnTo>
                  <a:lnTo>
                    <a:pt x="241249" y="84823"/>
                  </a:lnTo>
                  <a:lnTo>
                    <a:pt x="241681" y="85255"/>
                  </a:lnTo>
                  <a:lnTo>
                    <a:pt x="249986" y="85255"/>
                  </a:lnTo>
                  <a:lnTo>
                    <a:pt x="250418" y="84823"/>
                  </a:lnTo>
                  <a:lnTo>
                    <a:pt x="250418" y="77762"/>
                  </a:lnTo>
                  <a:close/>
                </a:path>
                <a:path w="321945" h="111125">
                  <a:moveTo>
                    <a:pt x="261747" y="102273"/>
                  </a:moveTo>
                  <a:lnTo>
                    <a:pt x="261315" y="101841"/>
                  </a:lnTo>
                  <a:lnTo>
                    <a:pt x="252996" y="101841"/>
                  </a:lnTo>
                  <a:lnTo>
                    <a:pt x="252577" y="102273"/>
                  </a:lnTo>
                  <a:lnTo>
                    <a:pt x="252577" y="108813"/>
                  </a:lnTo>
                  <a:lnTo>
                    <a:pt x="252577" y="109334"/>
                  </a:lnTo>
                  <a:lnTo>
                    <a:pt x="252996" y="109766"/>
                  </a:lnTo>
                  <a:lnTo>
                    <a:pt x="261315" y="109766"/>
                  </a:lnTo>
                  <a:lnTo>
                    <a:pt x="261747" y="109334"/>
                  </a:lnTo>
                  <a:lnTo>
                    <a:pt x="261747" y="102273"/>
                  </a:lnTo>
                  <a:close/>
                </a:path>
                <a:path w="321945" h="111125">
                  <a:moveTo>
                    <a:pt x="261747" y="90614"/>
                  </a:moveTo>
                  <a:lnTo>
                    <a:pt x="261315" y="90195"/>
                  </a:lnTo>
                  <a:lnTo>
                    <a:pt x="252996" y="90195"/>
                  </a:lnTo>
                  <a:lnTo>
                    <a:pt x="252577" y="90614"/>
                  </a:lnTo>
                  <a:lnTo>
                    <a:pt x="252577" y="97142"/>
                  </a:lnTo>
                  <a:lnTo>
                    <a:pt x="252577" y="97675"/>
                  </a:lnTo>
                  <a:lnTo>
                    <a:pt x="252996" y="98094"/>
                  </a:lnTo>
                  <a:lnTo>
                    <a:pt x="261315" y="98094"/>
                  </a:lnTo>
                  <a:lnTo>
                    <a:pt x="261747" y="97675"/>
                  </a:lnTo>
                  <a:lnTo>
                    <a:pt x="261747" y="90614"/>
                  </a:lnTo>
                  <a:close/>
                </a:path>
                <a:path w="321945" h="111125">
                  <a:moveTo>
                    <a:pt x="262305" y="78397"/>
                  </a:moveTo>
                  <a:lnTo>
                    <a:pt x="261874" y="77965"/>
                  </a:lnTo>
                  <a:lnTo>
                    <a:pt x="253555" y="77965"/>
                  </a:lnTo>
                  <a:lnTo>
                    <a:pt x="253136" y="78397"/>
                  </a:lnTo>
                  <a:lnTo>
                    <a:pt x="253136" y="84924"/>
                  </a:lnTo>
                  <a:lnTo>
                    <a:pt x="253136" y="85458"/>
                  </a:lnTo>
                  <a:lnTo>
                    <a:pt x="253555" y="85890"/>
                  </a:lnTo>
                  <a:lnTo>
                    <a:pt x="261874" y="85890"/>
                  </a:lnTo>
                  <a:lnTo>
                    <a:pt x="262305" y="85458"/>
                  </a:lnTo>
                  <a:lnTo>
                    <a:pt x="262305" y="78397"/>
                  </a:lnTo>
                  <a:close/>
                </a:path>
                <a:path w="321945" h="111125">
                  <a:moveTo>
                    <a:pt x="273824" y="102489"/>
                  </a:moveTo>
                  <a:lnTo>
                    <a:pt x="273392" y="102044"/>
                  </a:lnTo>
                  <a:lnTo>
                    <a:pt x="265074" y="102044"/>
                  </a:lnTo>
                  <a:lnTo>
                    <a:pt x="264655" y="102489"/>
                  </a:lnTo>
                  <a:lnTo>
                    <a:pt x="264655" y="109016"/>
                  </a:lnTo>
                  <a:lnTo>
                    <a:pt x="264655" y="109537"/>
                  </a:lnTo>
                  <a:lnTo>
                    <a:pt x="265074" y="109969"/>
                  </a:lnTo>
                  <a:lnTo>
                    <a:pt x="273392" y="109969"/>
                  </a:lnTo>
                  <a:lnTo>
                    <a:pt x="273824" y="109537"/>
                  </a:lnTo>
                  <a:lnTo>
                    <a:pt x="273824" y="102489"/>
                  </a:lnTo>
                  <a:close/>
                </a:path>
                <a:path w="321945" h="111125">
                  <a:moveTo>
                    <a:pt x="273824" y="90830"/>
                  </a:moveTo>
                  <a:lnTo>
                    <a:pt x="273392" y="90398"/>
                  </a:lnTo>
                  <a:lnTo>
                    <a:pt x="265074" y="90398"/>
                  </a:lnTo>
                  <a:lnTo>
                    <a:pt x="264655" y="90830"/>
                  </a:lnTo>
                  <a:lnTo>
                    <a:pt x="264655" y="97345"/>
                  </a:lnTo>
                  <a:lnTo>
                    <a:pt x="264655" y="97866"/>
                  </a:lnTo>
                  <a:lnTo>
                    <a:pt x="265074" y="98298"/>
                  </a:lnTo>
                  <a:lnTo>
                    <a:pt x="273392" y="98298"/>
                  </a:lnTo>
                  <a:lnTo>
                    <a:pt x="273824" y="97866"/>
                  </a:lnTo>
                  <a:lnTo>
                    <a:pt x="273824" y="90830"/>
                  </a:lnTo>
                  <a:close/>
                </a:path>
                <a:path w="321945" h="111125">
                  <a:moveTo>
                    <a:pt x="274370" y="78600"/>
                  </a:moveTo>
                  <a:lnTo>
                    <a:pt x="273939" y="78181"/>
                  </a:lnTo>
                  <a:lnTo>
                    <a:pt x="265633" y="78181"/>
                  </a:lnTo>
                  <a:lnTo>
                    <a:pt x="265214" y="78600"/>
                  </a:lnTo>
                  <a:lnTo>
                    <a:pt x="265214" y="85128"/>
                  </a:lnTo>
                  <a:lnTo>
                    <a:pt x="265214" y="85661"/>
                  </a:lnTo>
                  <a:lnTo>
                    <a:pt x="265633" y="86106"/>
                  </a:lnTo>
                  <a:lnTo>
                    <a:pt x="273939" y="86106"/>
                  </a:lnTo>
                  <a:lnTo>
                    <a:pt x="274370" y="85661"/>
                  </a:lnTo>
                  <a:lnTo>
                    <a:pt x="274370" y="78600"/>
                  </a:lnTo>
                  <a:close/>
                </a:path>
                <a:path w="321945" h="111125">
                  <a:moveTo>
                    <a:pt x="285889" y="103314"/>
                  </a:moveTo>
                  <a:lnTo>
                    <a:pt x="285457" y="102882"/>
                  </a:lnTo>
                  <a:lnTo>
                    <a:pt x="277164" y="102882"/>
                  </a:lnTo>
                  <a:lnTo>
                    <a:pt x="276720" y="103314"/>
                  </a:lnTo>
                  <a:lnTo>
                    <a:pt x="276720" y="109855"/>
                  </a:lnTo>
                  <a:lnTo>
                    <a:pt x="276720" y="110375"/>
                  </a:lnTo>
                  <a:lnTo>
                    <a:pt x="277164" y="110807"/>
                  </a:lnTo>
                  <a:lnTo>
                    <a:pt x="285457" y="110807"/>
                  </a:lnTo>
                  <a:lnTo>
                    <a:pt x="285889" y="110375"/>
                  </a:lnTo>
                  <a:lnTo>
                    <a:pt x="285889" y="103314"/>
                  </a:lnTo>
                  <a:close/>
                </a:path>
                <a:path w="321945" h="111125">
                  <a:moveTo>
                    <a:pt x="285915" y="91655"/>
                  </a:moveTo>
                  <a:lnTo>
                    <a:pt x="285483" y="91236"/>
                  </a:lnTo>
                  <a:lnTo>
                    <a:pt x="277177" y="91236"/>
                  </a:lnTo>
                  <a:lnTo>
                    <a:pt x="276745" y="91655"/>
                  </a:lnTo>
                  <a:lnTo>
                    <a:pt x="276745" y="98183"/>
                  </a:lnTo>
                  <a:lnTo>
                    <a:pt x="276745" y="98717"/>
                  </a:lnTo>
                  <a:lnTo>
                    <a:pt x="277177" y="99136"/>
                  </a:lnTo>
                  <a:lnTo>
                    <a:pt x="285483" y="99136"/>
                  </a:lnTo>
                  <a:lnTo>
                    <a:pt x="285915" y="98717"/>
                  </a:lnTo>
                  <a:lnTo>
                    <a:pt x="285915" y="91655"/>
                  </a:lnTo>
                  <a:close/>
                </a:path>
                <a:path w="321945" h="111125">
                  <a:moveTo>
                    <a:pt x="286448" y="79438"/>
                  </a:moveTo>
                  <a:lnTo>
                    <a:pt x="286016" y="79006"/>
                  </a:lnTo>
                  <a:lnTo>
                    <a:pt x="277723" y="79006"/>
                  </a:lnTo>
                  <a:lnTo>
                    <a:pt x="277279" y="79438"/>
                  </a:lnTo>
                  <a:lnTo>
                    <a:pt x="277279" y="85966"/>
                  </a:lnTo>
                  <a:lnTo>
                    <a:pt x="277279" y="86499"/>
                  </a:lnTo>
                  <a:lnTo>
                    <a:pt x="277723" y="86931"/>
                  </a:lnTo>
                  <a:lnTo>
                    <a:pt x="286016" y="86931"/>
                  </a:lnTo>
                  <a:lnTo>
                    <a:pt x="286448" y="86499"/>
                  </a:lnTo>
                  <a:lnTo>
                    <a:pt x="286448" y="79438"/>
                  </a:lnTo>
                  <a:close/>
                </a:path>
                <a:path w="321945" h="111125">
                  <a:moveTo>
                    <a:pt x="297345" y="103530"/>
                  </a:moveTo>
                  <a:lnTo>
                    <a:pt x="296913" y="103085"/>
                  </a:lnTo>
                  <a:lnTo>
                    <a:pt x="288620" y="103085"/>
                  </a:lnTo>
                  <a:lnTo>
                    <a:pt x="288188" y="103530"/>
                  </a:lnTo>
                  <a:lnTo>
                    <a:pt x="288188" y="110058"/>
                  </a:lnTo>
                  <a:lnTo>
                    <a:pt x="288188" y="110578"/>
                  </a:lnTo>
                  <a:lnTo>
                    <a:pt x="288620" y="111010"/>
                  </a:lnTo>
                  <a:lnTo>
                    <a:pt x="296913" y="111010"/>
                  </a:lnTo>
                  <a:lnTo>
                    <a:pt x="297345" y="110578"/>
                  </a:lnTo>
                  <a:lnTo>
                    <a:pt x="297345" y="103530"/>
                  </a:lnTo>
                  <a:close/>
                </a:path>
                <a:path w="321945" h="111125">
                  <a:moveTo>
                    <a:pt x="297345" y="91871"/>
                  </a:moveTo>
                  <a:lnTo>
                    <a:pt x="296913" y="91440"/>
                  </a:lnTo>
                  <a:lnTo>
                    <a:pt x="288620" y="91440"/>
                  </a:lnTo>
                  <a:lnTo>
                    <a:pt x="288213" y="91871"/>
                  </a:lnTo>
                  <a:lnTo>
                    <a:pt x="288213" y="98386"/>
                  </a:lnTo>
                  <a:lnTo>
                    <a:pt x="288213" y="98907"/>
                  </a:lnTo>
                  <a:lnTo>
                    <a:pt x="288620" y="99339"/>
                  </a:lnTo>
                  <a:lnTo>
                    <a:pt x="296913" y="99339"/>
                  </a:lnTo>
                  <a:lnTo>
                    <a:pt x="297345" y="98907"/>
                  </a:lnTo>
                  <a:lnTo>
                    <a:pt x="297345" y="91871"/>
                  </a:lnTo>
                  <a:close/>
                </a:path>
                <a:path w="321945" h="111125">
                  <a:moveTo>
                    <a:pt x="297903" y="79641"/>
                  </a:moveTo>
                  <a:lnTo>
                    <a:pt x="297472" y="79222"/>
                  </a:lnTo>
                  <a:lnTo>
                    <a:pt x="289179" y="79222"/>
                  </a:lnTo>
                  <a:lnTo>
                    <a:pt x="288747" y="79641"/>
                  </a:lnTo>
                  <a:lnTo>
                    <a:pt x="288747" y="86169"/>
                  </a:lnTo>
                  <a:lnTo>
                    <a:pt x="288747" y="86702"/>
                  </a:lnTo>
                  <a:lnTo>
                    <a:pt x="289179" y="87147"/>
                  </a:lnTo>
                  <a:lnTo>
                    <a:pt x="297472" y="87147"/>
                  </a:lnTo>
                  <a:lnTo>
                    <a:pt x="297903" y="86702"/>
                  </a:lnTo>
                  <a:lnTo>
                    <a:pt x="297903" y="79641"/>
                  </a:lnTo>
                  <a:close/>
                </a:path>
                <a:path w="321945" h="111125">
                  <a:moveTo>
                    <a:pt x="309232" y="92697"/>
                  </a:moveTo>
                  <a:lnTo>
                    <a:pt x="308800" y="92278"/>
                  </a:lnTo>
                  <a:lnTo>
                    <a:pt x="300507" y="92278"/>
                  </a:lnTo>
                  <a:lnTo>
                    <a:pt x="300062" y="92697"/>
                  </a:lnTo>
                  <a:lnTo>
                    <a:pt x="300062" y="99225"/>
                  </a:lnTo>
                  <a:lnTo>
                    <a:pt x="300062" y="99758"/>
                  </a:lnTo>
                  <a:lnTo>
                    <a:pt x="300507" y="100177"/>
                  </a:lnTo>
                  <a:lnTo>
                    <a:pt x="308800" y="100177"/>
                  </a:lnTo>
                  <a:lnTo>
                    <a:pt x="309232" y="99758"/>
                  </a:lnTo>
                  <a:lnTo>
                    <a:pt x="309232" y="92697"/>
                  </a:lnTo>
                  <a:close/>
                </a:path>
                <a:path w="321945" h="111125">
                  <a:moveTo>
                    <a:pt x="309765" y="80479"/>
                  </a:moveTo>
                  <a:lnTo>
                    <a:pt x="309346" y="80048"/>
                  </a:lnTo>
                  <a:lnTo>
                    <a:pt x="301053" y="80048"/>
                  </a:lnTo>
                  <a:lnTo>
                    <a:pt x="300621" y="80479"/>
                  </a:lnTo>
                  <a:lnTo>
                    <a:pt x="300621" y="87007"/>
                  </a:lnTo>
                  <a:lnTo>
                    <a:pt x="300621" y="87541"/>
                  </a:lnTo>
                  <a:lnTo>
                    <a:pt x="301053" y="87972"/>
                  </a:lnTo>
                  <a:lnTo>
                    <a:pt x="309346" y="87972"/>
                  </a:lnTo>
                  <a:lnTo>
                    <a:pt x="309765" y="87541"/>
                  </a:lnTo>
                  <a:lnTo>
                    <a:pt x="309765" y="80479"/>
                  </a:lnTo>
                  <a:close/>
                </a:path>
                <a:path w="321945" h="111125">
                  <a:moveTo>
                    <a:pt x="321119" y="92913"/>
                  </a:moveTo>
                  <a:lnTo>
                    <a:pt x="320675" y="92481"/>
                  </a:lnTo>
                  <a:lnTo>
                    <a:pt x="312369" y="92481"/>
                  </a:lnTo>
                  <a:lnTo>
                    <a:pt x="311937" y="92913"/>
                  </a:lnTo>
                  <a:lnTo>
                    <a:pt x="311937" y="99428"/>
                  </a:lnTo>
                  <a:lnTo>
                    <a:pt x="311937" y="99949"/>
                  </a:lnTo>
                  <a:lnTo>
                    <a:pt x="312369" y="100393"/>
                  </a:lnTo>
                  <a:lnTo>
                    <a:pt x="320675" y="100393"/>
                  </a:lnTo>
                  <a:lnTo>
                    <a:pt x="321119" y="99949"/>
                  </a:lnTo>
                  <a:lnTo>
                    <a:pt x="321119" y="92913"/>
                  </a:lnTo>
                  <a:close/>
                </a:path>
                <a:path w="321945" h="111125">
                  <a:moveTo>
                    <a:pt x="321652" y="80683"/>
                  </a:moveTo>
                  <a:lnTo>
                    <a:pt x="321221" y="80264"/>
                  </a:lnTo>
                  <a:lnTo>
                    <a:pt x="312915" y="80264"/>
                  </a:lnTo>
                  <a:lnTo>
                    <a:pt x="312483" y="80683"/>
                  </a:lnTo>
                  <a:lnTo>
                    <a:pt x="312483" y="87210"/>
                  </a:lnTo>
                  <a:lnTo>
                    <a:pt x="312483" y="87744"/>
                  </a:lnTo>
                  <a:lnTo>
                    <a:pt x="312915" y="88188"/>
                  </a:lnTo>
                  <a:lnTo>
                    <a:pt x="321221" y="88188"/>
                  </a:lnTo>
                  <a:lnTo>
                    <a:pt x="321652" y="87744"/>
                  </a:lnTo>
                  <a:lnTo>
                    <a:pt x="321652" y="806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229809" y="6216675"/>
              <a:ext cx="142240" cy="83185"/>
            </a:xfrm>
            <a:custGeom>
              <a:avLst/>
              <a:gdLst/>
              <a:ahLst/>
              <a:cxnLst/>
              <a:rect l="l" t="t" r="r" b="b"/>
              <a:pathLst>
                <a:path w="142239" h="83185">
                  <a:moveTo>
                    <a:pt x="9169" y="69862"/>
                  </a:moveTo>
                  <a:lnTo>
                    <a:pt x="8737" y="69443"/>
                  </a:lnTo>
                  <a:lnTo>
                    <a:pt x="444" y="69443"/>
                  </a:lnTo>
                  <a:lnTo>
                    <a:pt x="0" y="69862"/>
                  </a:lnTo>
                  <a:lnTo>
                    <a:pt x="0" y="76390"/>
                  </a:lnTo>
                  <a:lnTo>
                    <a:pt x="0" y="76923"/>
                  </a:lnTo>
                  <a:lnTo>
                    <a:pt x="444" y="77343"/>
                  </a:lnTo>
                  <a:lnTo>
                    <a:pt x="8737" y="77343"/>
                  </a:lnTo>
                  <a:lnTo>
                    <a:pt x="9169" y="76923"/>
                  </a:lnTo>
                  <a:lnTo>
                    <a:pt x="9169" y="69862"/>
                  </a:lnTo>
                  <a:close/>
                </a:path>
                <a:path w="142239" h="83185">
                  <a:moveTo>
                    <a:pt x="9169" y="58204"/>
                  </a:moveTo>
                  <a:lnTo>
                    <a:pt x="8737" y="57772"/>
                  </a:lnTo>
                  <a:lnTo>
                    <a:pt x="444" y="57772"/>
                  </a:lnTo>
                  <a:lnTo>
                    <a:pt x="0" y="58204"/>
                  </a:lnTo>
                  <a:lnTo>
                    <a:pt x="0" y="64719"/>
                  </a:lnTo>
                  <a:lnTo>
                    <a:pt x="0" y="65265"/>
                  </a:lnTo>
                  <a:lnTo>
                    <a:pt x="444" y="65697"/>
                  </a:lnTo>
                  <a:lnTo>
                    <a:pt x="8737" y="65697"/>
                  </a:lnTo>
                  <a:lnTo>
                    <a:pt x="9169" y="65265"/>
                  </a:lnTo>
                  <a:lnTo>
                    <a:pt x="9169" y="58204"/>
                  </a:lnTo>
                  <a:close/>
                </a:path>
                <a:path w="142239" h="83185">
                  <a:moveTo>
                    <a:pt x="9728" y="23761"/>
                  </a:moveTo>
                  <a:lnTo>
                    <a:pt x="9296" y="23329"/>
                  </a:lnTo>
                  <a:lnTo>
                    <a:pt x="990" y="23329"/>
                  </a:lnTo>
                  <a:lnTo>
                    <a:pt x="546" y="23761"/>
                  </a:lnTo>
                  <a:lnTo>
                    <a:pt x="546" y="30302"/>
                  </a:lnTo>
                  <a:lnTo>
                    <a:pt x="546" y="30835"/>
                  </a:lnTo>
                  <a:lnTo>
                    <a:pt x="990" y="31254"/>
                  </a:lnTo>
                  <a:lnTo>
                    <a:pt x="9296" y="31254"/>
                  </a:lnTo>
                  <a:lnTo>
                    <a:pt x="9728" y="30835"/>
                  </a:lnTo>
                  <a:lnTo>
                    <a:pt x="9728" y="23761"/>
                  </a:lnTo>
                  <a:close/>
                </a:path>
                <a:path w="142239" h="83185">
                  <a:moveTo>
                    <a:pt x="10274" y="11544"/>
                  </a:moveTo>
                  <a:lnTo>
                    <a:pt x="9855" y="11112"/>
                  </a:lnTo>
                  <a:lnTo>
                    <a:pt x="1549" y="11112"/>
                  </a:lnTo>
                  <a:lnTo>
                    <a:pt x="1104" y="11544"/>
                  </a:lnTo>
                  <a:lnTo>
                    <a:pt x="1104" y="18072"/>
                  </a:lnTo>
                  <a:lnTo>
                    <a:pt x="1104" y="18605"/>
                  </a:lnTo>
                  <a:lnTo>
                    <a:pt x="1549" y="19024"/>
                  </a:lnTo>
                  <a:lnTo>
                    <a:pt x="9855" y="19024"/>
                  </a:lnTo>
                  <a:lnTo>
                    <a:pt x="10274" y="18605"/>
                  </a:lnTo>
                  <a:lnTo>
                    <a:pt x="10274" y="11544"/>
                  </a:lnTo>
                  <a:close/>
                </a:path>
                <a:path w="142239" h="83185">
                  <a:moveTo>
                    <a:pt x="10274" y="431"/>
                  </a:moveTo>
                  <a:lnTo>
                    <a:pt x="9855" y="0"/>
                  </a:lnTo>
                  <a:lnTo>
                    <a:pt x="1549" y="0"/>
                  </a:lnTo>
                  <a:lnTo>
                    <a:pt x="1104" y="431"/>
                  </a:lnTo>
                  <a:lnTo>
                    <a:pt x="1104" y="6959"/>
                  </a:lnTo>
                  <a:lnTo>
                    <a:pt x="1104" y="7493"/>
                  </a:lnTo>
                  <a:lnTo>
                    <a:pt x="1549" y="7912"/>
                  </a:lnTo>
                  <a:lnTo>
                    <a:pt x="9855" y="7912"/>
                  </a:lnTo>
                  <a:lnTo>
                    <a:pt x="10274" y="7493"/>
                  </a:lnTo>
                  <a:lnTo>
                    <a:pt x="10274" y="431"/>
                  </a:lnTo>
                  <a:close/>
                </a:path>
                <a:path w="142239" h="83185">
                  <a:moveTo>
                    <a:pt x="21234" y="58407"/>
                  </a:moveTo>
                  <a:lnTo>
                    <a:pt x="20802" y="57988"/>
                  </a:lnTo>
                  <a:lnTo>
                    <a:pt x="12522" y="57988"/>
                  </a:lnTo>
                  <a:lnTo>
                    <a:pt x="12090" y="58407"/>
                  </a:lnTo>
                  <a:lnTo>
                    <a:pt x="12090" y="64922"/>
                  </a:lnTo>
                  <a:lnTo>
                    <a:pt x="12090" y="65468"/>
                  </a:lnTo>
                  <a:lnTo>
                    <a:pt x="12522" y="65913"/>
                  </a:lnTo>
                  <a:lnTo>
                    <a:pt x="20802" y="65913"/>
                  </a:lnTo>
                  <a:lnTo>
                    <a:pt x="21234" y="65468"/>
                  </a:lnTo>
                  <a:lnTo>
                    <a:pt x="21234" y="58407"/>
                  </a:lnTo>
                  <a:close/>
                </a:path>
                <a:path w="142239" h="83185">
                  <a:moveTo>
                    <a:pt x="21247" y="70078"/>
                  </a:moveTo>
                  <a:lnTo>
                    <a:pt x="20828" y="69659"/>
                  </a:lnTo>
                  <a:lnTo>
                    <a:pt x="12522" y="69659"/>
                  </a:lnTo>
                  <a:lnTo>
                    <a:pt x="12090" y="70078"/>
                  </a:lnTo>
                  <a:lnTo>
                    <a:pt x="12090" y="76593"/>
                  </a:lnTo>
                  <a:lnTo>
                    <a:pt x="12090" y="77127"/>
                  </a:lnTo>
                  <a:lnTo>
                    <a:pt x="12522" y="77558"/>
                  </a:lnTo>
                  <a:lnTo>
                    <a:pt x="20828" y="77558"/>
                  </a:lnTo>
                  <a:lnTo>
                    <a:pt x="21247" y="77127"/>
                  </a:lnTo>
                  <a:lnTo>
                    <a:pt x="21247" y="70078"/>
                  </a:lnTo>
                  <a:close/>
                </a:path>
                <a:path w="142239" h="83185">
                  <a:moveTo>
                    <a:pt x="21247" y="46748"/>
                  </a:moveTo>
                  <a:lnTo>
                    <a:pt x="20828" y="46316"/>
                  </a:lnTo>
                  <a:lnTo>
                    <a:pt x="12522" y="46316"/>
                  </a:lnTo>
                  <a:lnTo>
                    <a:pt x="12090" y="46748"/>
                  </a:lnTo>
                  <a:lnTo>
                    <a:pt x="12090" y="53276"/>
                  </a:lnTo>
                  <a:lnTo>
                    <a:pt x="12090" y="53797"/>
                  </a:lnTo>
                  <a:lnTo>
                    <a:pt x="12522" y="54241"/>
                  </a:lnTo>
                  <a:lnTo>
                    <a:pt x="20828" y="54241"/>
                  </a:lnTo>
                  <a:lnTo>
                    <a:pt x="21247" y="53797"/>
                  </a:lnTo>
                  <a:lnTo>
                    <a:pt x="21247" y="46748"/>
                  </a:lnTo>
                  <a:close/>
                </a:path>
                <a:path w="142239" h="83185">
                  <a:moveTo>
                    <a:pt x="21805" y="23977"/>
                  </a:moveTo>
                  <a:lnTo>
                    <a:pt x="21386" y="23545"/>
                  </a:lnTo>
                  <a:lnTo>
                    <a:pt x="13081" y="23545"/>
                  </a:lnTo>
                  <a:lnTo>
                    <a:pt x="12649" y="23977"/>
                  </a:lnTo>
                  <a:lnTo>
                    <a:pt x="12649" y="30518"/>
                  </a:lnTo>
                  <a:lnTo>
                    <a:pt x="12649" y="31038"/>
                  </a:lnTo>
                  <a:lnTo>
                    <a:pt x="13081" y="31470"/>
                  </a:lnTo>
                  <a:lnTo>
                    <a:pt x="21386" y="31470"/>
                  </a:lnTo>
                  <a:lnTo>
                    <a:pt x="21805" y="31038"/>
                  </a:lnTo>
                  <a:lnTo>
                    <a:pt x="21805" y="23977"/>
                  </a:lnTo>
                  <a:close/>
                </a:path>
                <a:path w="142239" h="83185">
                  <a:moveTo>
                    <a:pt x="22364" y="11760"/>
                  </a:moveTo>
                  <a:lnTo>
                    <a:pt x="21932" y="11328"/>
                  </a:lnTo>
                  <a:lnTo>
                    <a:pt x="13639" y="11328"/>
                  </a:lnTo>
                  <a:lnTo>
                    <a:pt x="13195" y="11760"/>
                  </a:lnTo>
                  <a:lnTo>
                    <a:pt x="13195" y="18288"/>
                  </a:lnTo>
                  <a:lnTo>
                    <a:pt x="13195" y="18821"/>
                  </a:lnTo>
                  <a:lnTo>
                    <a:pt x="13639" y="19240"/>
                  </a:lnTo>
                  <a:lnTo>
                    <a:pt x="21932" y="19240"/>
                  </a:lnTo>
                  <a:lnTo>
                    <a:pt x="22364" y="18821"/>
                  </a:lnTo>
                  <a:lnTo>
                    <a:pt x="22364" y="11760"/>
                  </a:lnTo>
                  <a:close/>
                </a:path>
                <a:path w="142239" h="83185">
                  <a:moveTo>
                    <a:pt x="22364" y="647"/>
                  </a:moveTo>
                  <a:lnTo>
                    <a:pt x="21932" y="215"/>
                  </a:lnTo>
                  <a:lnTo>
                    <a:pt x="13639" y="215"/>
                  </a:lnTo>
                  <a:lnTo>
                    <a:pt x="13195" y="647"/>
                  </a:lnTo>
                  <a:lnTo>
                    <a:pt x="13195" y="7175"/>
                  </a:lnTo>
                  <a:lnTo>
                    <a:pt x="13195" y="7708"/>
                  </a:lnTo>
                  <a:lnTo>
                    <a:pt x="13639" y="8128"/>
                  </a:lnTo>
                  <a:lnTo>
                    <a:pt x="21932" y="8128"/>
                  </a:lnTo>
                  <a:lnTo>
                    <a:pt x="22364" y="7708"/>
                  </a:lnTo>
                  <a:lnTo>
                    <a:pt x="22364" y="647"/>
                  </a:lnTo>
                  <a:close/>
                </a:path>
                <a:path w="142239" h="83185">
                  <a:moveTo>
                    <a:pt x="33121" y="59042"/>
                  </a:moveTo>
                  <a:lnTo>
                    <a:pt x="32689" y="58610"/>
                  </a:lnTo>
                  <a:lnTo>
                    <a:pt x="24371" y="58610"/>
                  </a:lnTo>
                  <a:lnTo>
                    <a:pt x="23952" y="59042"/>
                  </a:lnTo>
                  <a:lnTo>
                    <a:pt x="23952" y="65557"/>
                  </a:lnTo>
                  <a:lnTo>
                    <a:pt x="23952" y="66090"/>
                  </a:lnTo>
                  <a:lnTo>
                    <a:pt x="24371" y="66522"/>
                  </a:lnTo>
                  <a:lnTo>
                    <a:pt x="32689" y="66522"/>
                  </a:lnTo>
                  <a:lnTo>
                    <a:pt x="33121" y="66090"/>
                  </a:lnTo>
                  <a:lnTo>
                    <a:pt x="33121" y="59042"/>
                  </a:lnTo>
                  <a:close/>
                </a:path>
                <a:path w="142239" h="83185">
                  <a:moveTo>
                    <a:pt x="33134" y="70700"/>
                  </a:moveTo>
                  <a:lnTo>
                    <a:pt x="32702" y="70269"/>
                  </a:lnTo>
                  <a:lnTo>
                    <a:pt x="24396" y="70269"/>
                  </a:lnTo>
                  <a:lnTo>
                    <a:pt x="23964" y="70700"/>
                  </a:lnTo>
                  <a:lnTo>
                    <a:pt x="23964" y="77216"/>
                  </a:lnTo>
                  <a:lnTo>
                    <a:pt x="23964" y="77749"/>
                  </a:lnTo>
                  <a:lnTo>
                    <a:pt x="24396" y="78168"/>
                  </a:lnTo>
                  <a:lnTo>
                    <a:pt x="32702" y="78168"/>
                  </a:lnTo>
                  <a:lnTo>
                    <a:pt x="33134" y="77749"/>
                  </a:lnTo>
                  <a:lnTo>
                    <a:pt x="33134" y="70700"/>
                  </a:lnTo>
                  <a:close/>
                </a:path>
                <a:path w="142239" h="83185">
                  <a:moveTo>
                    <a:pt x="33134" y="47371"/>
                  </a:moveTo>
                  <a:lnTo>
                    <a:pt x="32702" y="46939"/>
                  </a:lnTo>
                  <a:lnTo>
                    <a:pt x="24396" y="46939"/>
                  </a:lnTo>
                  <a:lnTo>
                    <a:pt x="23964" y="47371"/>
                  </a:lnTo>
                  <a:lnTo>
                    <a:pt x="23964" y="53886"/>
                  </a:lnTo>
                  <a:lnTo>
                    <a:pt x="23964" y="54419"/>
                  </a:lnTo>
                  <a:lnTo>
                    <a:pt x="24396" y="54864"/>
                  </a:lnTo>
                  <a:lnTo>
                    <a:pt x="32702" y="54864"/>
                  </a:lnTo>
                  <a:lnTo>
                    <a:pt x="33134" y="54419"/>
                  </a:lnTo>
                  <a:lnTo>
                    <a:pt x="33134" y="47371"/>
                  </a:lnTo>
                  <a:close/>
                </a:path>
                <a:path w="142239" h="83185">
                  <a:moveTo>
                    <a:pt x="33680" y="24612"/>
                  </a:moveTo>
                  <a:lnTo>
                    <a:pt x="33248" y="24168"/>
                  </a:lnTo>
                  <a:lnTo>
                    <a:pt x="24942" y="24168"/>
                  </a:lnTo>
                  <a:lnTo>
                    <a:pt x="24511" y="24612"/>
                  </a:lnTo>
                  <a:lnTo>
                    <a:pt x="24511" y="31127"/>
                  </a:lnTo>
                  <a:lnTo>
                    <a:pt x="24511" y="31661"/>
                  </a:lnTo>
                  <a:lnTo>
                    <a:pt x="24942" y="32092"/>
                  </a:lnTo>
                  <a:lnTo>
                    <a:pt x="33248" y="32092"/>
                  </a:lnTo>
                  <a:lnTo>
                    <a:pt x="33680" y="31661"/>
                  </a:lnTo>
                  <a:lnTo>
                    <a:pt x="33680" y="24612"/>
                  </a:lnTo>
                  <a:close/>
                </a:path>
                <a:path w="142239" h="83185">
                  <a:moveTo>
                    <a:pt x="34239" y="12382"/>
                  </a:moveTo>
                  <a:lnTo>
                    <a:pt x="33807" y="11950"/>
                  </a:lnTo>
                  <a:lnTo>
                    <a:pt x="25488" y="11950"/>
                  </a:lnTo>
                  <a:lnTo>
                    <a:pt x="25057" y="12382"/>
                  </a:lnTo>
                  <a:lnTo>
                    <a:pt x="25057" y="18897"/>
                  </a:lnTo>
                  <a:lnTo>
                    <a:pt x="25057" y="19431"/>
                  </a:lnTo>
                  <a:lnTo>
                    <a:pt x="25488" y="19862"/>
                  </a:lnTo>
                  <a:lnTo>
                    <a:pt x="33807" y="19862"/>
                  </a:lnTo>
                  <a:lnTo>
                    <a:pt x="34239" y="19431"/>
                  </a:lnTo>
                  <a:lnTo>
                    <a:pt x="34239" y="12382"/>
                  </a:lnTo>
                  <a:close/>
                </a:path>
                <a:path w="142239" h="83185">
                  <a:moveTo>
                    <a:pt x="34239" y="1270"/>
                  </a:moveTo>
                  <a:lnTo>
                    <a:pt x="33807" y="838"/>
                  </a:lnTo>
                  <a:lnTo>
                    <a:pt x="25488" y="838"/>
                  </a:lnTo>
                  <a:lnTo>
                    <a:pt x="25057" y="1270"/>
                  </a:lnTo>
                  <a:lnTo>
                    <a:pt x="25057" y="7785"/>
                  </a:lnTo>
                  <a:lnTo>
                    <a:pt x="25057" y="8318"/>
                  </a:lnTo>
                  <a:lnTo>
                    <a:pt x="25488" y="8750"/>
                  </a:lnTo>
                  <a:lnTo>
                    <a:pt x="33807" y="8750"/>
                  </a:lnTo>
                  <a:lnTo>
                    <a:pt x="34239" y="8318"/>
                  </a:lnTo>
                  <a:lnTo>
                    <a:pt x="34239" y="1270"/>
                  </a:lnTo>
                  <a:close/>
                </a:path>
                <a:path w="142239" h="83185">
                  <a:moveTo>
                    <a:pt x="45199" y="71526"/>
                  </a:moveTo>
                  <a:lnTo>
                    <a:pt x="44767" y="71120"/>
                  </a:lnTo>
                  <a:lnTo>
                    <a:pt x="36474" y="71120"/>
                  </a:lnTo>
                  <a:lnTo>
                    <a:pt x="36029" y="71526"/>
                  </a:lnTo>
                  <a:lnTo>
                    <a:pt x="36029" y="78066"/>
                  </a:lnTo>
                  <a:lnTo>
                    <a:pt x="36029" y="78587"/>
                  </a:lnTo>
                  <a:lnTo>
                    <a:pt x="36474" y="79019"/>
                  </a:lnTo>
                  <a:lnTo>
                    <a:pt x="44767" y="79019"/>
                  </a:lnTo>
                  <a:lnTo>
                    <a:pt x="45199" y="78587"/>
                  </a:lnTo>
                  <a:lnTo>
                    <a:pt x="45199" y="71526"/>
                  </a:lnTo>
                  <a:close/>
                </a:path>
                <a:path w="142239" h="83185">
                  <a:moveTo>
                    <a:pt x="45199" y="59867"/>
                  </a:moveTo>
                  <a:lnTo>
                    <a:pt x="44767" y="59448"/>
                  </a:lnTo>
                  <a:lnTo>
                    <a:pt x="36474" y="59448"/>
                  </a:lnTo>
                  <a:lnTo>
                    <a:pt x="36029" y="59867"/>
                  </a:lnTo>
                  <a:lnTo>
                    <a:pt x="36029" y="66395"/>
                  </a:lnTo>
                  <a:lnTo>
                    <a:pt x="36029" y="66929"/>
                  </a:lnTo>
                  <a:lnTo>
                    <a:pt x="36474" y="67360"/>
                  </a:lnTo>
                  <a:lnTo>
                    <a:pt x="44767" y="67360"/>
                  </a:lnTo>
                  <a:lnTo>
                    <a:pt x="45199" y="66929"/>
                  </a:lnTo>
                  <a:lnTo>
                    <a:pt x="45199" y="59867"/>
                  </a:lnTo>
                  <a:close/>
                </a:path>
                <a:path w="142239" h="83185">
                  <a:moveTo>
                    <a:pt x="45199" y="48196"/>
                  </a:moveTo>
                  <a:lnTo>
                    <a:pt x="44767" y="47777"/>
                  </a:lnTo>
                  <a:lnTo>
                    <a:pt x="36474" y="47777"/>
                  </a:lnTo>
                  <a:lnTo>
                    <a:pt x="36029" y="48196"/>
                  </a:lnTo>
                  <a:lnTo>
                    <a:pt x="36029" y="54737"/>
                  </a:lnTo>
                  <a:lnTo>
                    <a:pt x="36029" y="55257"/>
                  </a:lnTo>
                  <a:lnTo>
                    <a:pt x="36474" y="55689"/>
                  </a:lnTo>
                  <a:lnTo>
                    <a:pt x="44767" y="55689"/>
                  </a:lnTo>
                  <a:lnTo>
                    <a:pt x="45199" y="55257"/>
                  </a:lnTo>
                  <a:lnTo>
                    <a:pt x="45199" y="48196"/>
                  </a:lnTo>
                  <a:close/>
                </a:path>
                <a:path w="142239" h="83185">
                  <a:moveTo>
                    <a:pt x="45758" y="25438"/>
                  </a:moveTo>
                  <a:lnTo>
                    <a:pt x="45326" y="25006"/>
                  </a:lnTo>
                  <a:lnTo>
                    <a:pt x="37007" y="25006"/>
                  </a:lnTo>
                  <a:lnTo>
                    <a:pt x="36588" y="25438"/>
                  </a:lnTo>
                  <a:lnTo>
                    <a:pt x="36588" y="31965"/>
                  </a:lnTo>
                  <a:lnTo>
                    <a:pt x="36588" y="32499"/>
                  </a:lnTo>
                  <a:lnTo>
                    <a:pt x="37007" y="32918"/>
                  </a:lnTo>
                  <a:lnTo>
                    <a:pt x="45326" y="32918"/>
                  </a:lnTo>
                  <a:lnTo>
                    <a:pt x="45758" y="32499"/>
                  </a:lnTo>
                  <a:lnTo>
                    <a:pt x="45758" y="25438"/>
                  </a:lnTo>
                  <a:close/>
                </a:path>
                <a:path w="142239" h="83185">
                  <a:moveTo>
                    <a:pt x="46316" y="13208"/>
                  </a:moveTo>
                  <a:lnTo>
                    <a:pt x="45885" y="12776"/>
                  </a:lnTo>
                  <a:lnTo>
                    <a:pt x="37566" y="12776"/>
                  </a:lnTo>
                  <a:lnTo>
                    <a:pt x="37147" y="13208"/>
                  </a:lnTo>
                  <a:lnTo>
                    <a:pt x="37147" y="19748"/>
                  </a:lnTo>
                  <a:lnTo>
                    <a:pt x="37147" y="20269"/>
                  </a:lnTo>
                  <a:lnTo>
                    <a:pt x="37566" y="20701"/>
                  </a:lnTo>
                  <a:lnTo>
                    <a:pt x="45885" y="20701"/>
                  </a:lnTo>
                  <a:lnTo>
                    <a:pt x="46316" y="20269"/>
                  </a:lnTo>
                  <a:lnTo>
                    <a:pt x="46316" y="13208"/>
                  </a:lnTo>
                  <a:close/>
                </a:path>
                <a:path w="142239" h="83185">
                  <a:moveTo>
                    <a:pt x="46316" y="2095"/>
                  </a:moveTo>
                  <a:lnTo>
                    <a:pt x="45885" y="1663"/>
                  </a:lnTo>
                  <a:lnTo>
                    <a:pt x="37566" y="1663"/>
                  </a:lnTo>
                  <a:lnTo>
                    <a:pt x="37147" y="2095"/>
                  </a:lnTo>
                  <a:lnTo>
                    <a:pt x="37147" y="8636"/>
                  </a:lnTo>
                  <a:lnTo>
                    <a:pt x="37147" y="9156"/>
                  </a:lnTo>
                  <a:lnTo>
                    <a:pt x="37566" y="9588"/>
                  </a:lnTo>
                  <a:lnTo>
                    <a:pt x="45885" y="9588"/>
                  </a:lnTo>
                  <a:lnTo>
                    <a:pt x="46316" y="9156"/>
                  </a:lnTo>
                  <a:lnTo>
                    <a:pt x="46316" y="2095"/>
                  </a:lnTo>
                  <a:close/>
                </a:path>
                <a:path w="142239" h="83185">
                  <a:moveTo>
                    <a:pt x="57480" y="60286"/>
                  </a:moveTo>
                  <a:lnTo>
                    <a:pt x="57061" y="59855"/>
                  </a:lnTo>
                  <a:lnTo>
                    <a:pt x="48755" y="59855"/>
                  </a:lnTo>
                  <a:lnTo>
                    <a:pt x="48323" y="60286"/>
                  </a:lnTo>
                  <a:lnTo>
                    <a:pt x="48323" y="66802"/>
                  </a:lnTo>
                  <a:lnTo>
                    <a:pt x="48323" y="67348"/>
                  </a:lnTo>
                  <a:lnTo>
                    <a:pt x="48755" y="67779"/>
                  </a:lnTo>
                  <a:lnTo>
                    <a:pt x="57061" y="67779"/>
                  </a:lnTo>
                  <a:lnTo>
                    <a:pt x="57480" y="67348"/>
                  </a:lnTo>
                  <a:lnTo>
                    <a:pt x="57480" y="60286"/>
                  </a:lnTo>
                  <a:close/>
                </a:path>
                <a:path w="142239" h="83185">
                  <a:moveTo>
                    <a:pt x="57505" y="71945"/>
                  </a:moveTo>
                  <a:lnTo>
                    <a:pt x="57073" y="71526"/>
                  </a:lnTo>
                  <a:lnTo>
                    <a:pt x="48755" y="71526"/>
                  </a:lnTo>
                  <a:lnTo>
                    <a:pt x="48323" y="71945"/>
                  </a:lnTo>
                  <a:lnTo>
                    <a:pt x="48323" y="78473"/>
                  </a:lnTo>
                  <a:lnTo>
                    <a:pt x="48323" y="79006"/>
                  </a:lnTo>
                  <a:lnTo>
                    <a:pt x="48755" y="79425"/>
                  </a:lnTo>
                  <a:lnTo>
                    <a:pt x="57073" y="79425"/>
                  </a:lnTo>
                  <a:lnTo>
                    <a:pt x="57505" y="79006"/>
                  </a:lnTo>
                  <a:lnTo>
                    <a:pt x="57505" y="71945"/>
                  </a:lnTo>
                  <a:close/>
                </a:path>
                <a:path w="142239" h="83185">
                  <a:moveTo>
                    <a:pt x="57505" y="48615"/>
                  </a:moveTo>
                  <a:lnTo>
                    <a:pt x="57073" y="48196"/>
                  </a:lnTo>
                  <a:lnTo>
                    <a:pt x="48755" y="48196"/>
                  </a:lnTo>
                  <a:lnTo>
                    <a:pt x="48323" y="48615"/>
                  </a:lnTo>
                  <a:lnTo>
                    <a:pt x="48323" y="55143"/>
                  </a:lnTo>
                  <a:lnTo>
                    <a:pt x="48323" y="55676"/>
                  </a:lnTo>
                  <a:lnTo>
                    <a:pt x="48755" y="56108"/>
                  </a:lnTo>
                  <a:lnTo>
                    <a:pt x="57073" y="56108"/>
                  </a:lnTo>
                  <a:lnTo>
                    <a:pt x="57505" y="55676"/>
                  </a:lnTo>
                  <a:lnTo>
                    <a:pt x="57505" y="48615"/>
                  </a:lnTo>
                  <a:close/>
                </a:path>
                <a:path w="142239" h="83185">
                  <a:moveTo>
                    <a:pt x="58051" y="25844"/>
                  </a:moveTo>
                  <a:lnTo>
                    <a:pt x="57619" y="25412"/>
                  </a:lnTo>
                  <a:lnTo>
                    <a:pt x="49314" y="25412"/>
                  </a:lnTo>
                  <a:lnTo>
                    <a:pt x="48882" y="25844"/>
                  </a:lnTo>
                  <a:lnTo>
                    <a:pt x="48882" y="32385"/>
                  </a:lnTo>
                  <a:lnTo>
                    <a:pt x="48882" y="32918"/>
                  </a:lnTo>
                  <a:lnTo>
                    <a:pt x="49314" y="33337"/>
                  </a:lnTo>
                  <a:lnTo>
                    <a:pt x="57619" y="33337"/>
                  </a:lnTo>
                  <a:lnTo>
                    <a:pt x="58051" y="32918"/>
                  </a:lnTo>
                  <a:lnTo>
                    <a:pt x="58051" y="25844"/>
                  </a:lnTo>
                  <a:close/>
                </a:path>
                <a:path w="142239" h="83185">
                  <a:moveTo>
                    <a:pt x="58610" y="13627"/>
                  </a:moveTo>
                  <a:lnTo>
                    <a:pt x="58166" y="13195"/>
                  </a:lnTo>
                  <a:lnTo>
                    <a:pt x="49860" y="13195"/>
                  </a:lnTo>
                  <a:lnTo>
                    <a:pt x="49441" y="13627"/>
                  </a:lnTo>
                  <a:lnTo>
                    <a:pt x="49441" y="20154"/>
                  </a:lnTo>
                  <a:lnTo>
                    <a:pt x="49441" y="20688"/>
                  </a:lnTo>
                  <a:lnTo>
                    <a:pt x="49860" y="21107"/>
                  </a:lnTo>
                  <a:lnTo>
                    <a:pt x="58166" y="21107"/>
                  </a:lnTo>
                  <a:lnTo>
                    <a:pt x="58610" y="20688"/>
                  </a:lnTo>
                  <a:lnTo>
                    <a:pt x="58610" y="13627"/>
                  </a:lnTo>
                  <a:close/>
                </a:path>
                <a:path w="142239" h="83185">
                  <a:moveTo>
                    <a:pt x="58610" y="2514"/>
                  </a:moveTo>
                  <a:lnTo>
                    <a:pt x="58166" y="2082"/>
                  </a:lnTo>
                  <a:lnTo>
                    <a:pt x="49860" y="2082"/>
                  </a:lnTo>
                  <a:lnTo>
                    <a:pt x="49441" y="2514"/>
                  </a:lnTo>
                  <a:lnTo>
                    <a:pt x="49441" y="9042"/>
                  </a:lnTo>
                  <a:lnTo>
                    <a:pt x="49441" y="9575"/>
                  </a:lnTo>
                  <a:lnTo>
                    <a:pt x="49860" y="9994"/>
                  </a:lnTo>
                  <a:lnTo>
                    <a:pt x="58166" y="9994"/>
                  </a:lnTo>
                  <a:lnTo>
                    <a:pt x="58610" y="9575"/>
                  </a:lnTo>
                  <a:lnTo>
                    <a:pt x="58610" y="2514"/>
                  </a:lnTo>
                  <a:close/>
                </a:path>
                <a:path w="142239" h="83185">
                  <a:moveTo>
                    <a:pt x="69354" y="61125"/>
                  </a:moveTo>
                  <a:lnTo>
                    <a:pt x="68935" y="60693"/>
                  </a:lnTo>
                  <a:lnTo>
                    <a:pt x="60629" y="60693"/>
                  </a:lnTo>
                  <a:lnTo>
                    <a:pt x="60198" y="61125"/>
                  </a:lnTo>
                  <a:lnTo>
                    <a:pt x="60198" y="67640"/>
                  </a:lnTo>
                  <a:lnTo>
                    <a:pt x="60198" y="68173"/>
                  </a:lnTo>
                  <a:lnTo>
                    <a:pt x="60629" y="68618"/>
                  </a:lnTo>
                  <a:lnTo>
                    <a:pt x="68935" y="68618"/>
                  </a:lnTo>
                  <a:lnTo>
                    <a:pt x="69354" y="68173"/>
                  </a:lnTo>
                  <a:lnTo>
                    <a:pt x="69354" y="61125"/>
                  </a:lnTo>
                  <a:close/>
                </a:path>
                <a:path w="142239" h="83185">
                  <a:moveTo>
                    <a:pt x="69367" y="72783"/>
                  </a:moveTo>
                  <a:lnTo>
                    <a:pt x="68935" y="72339"/>
                  </a:lnTo>
                  <a:lnTo>
                    <a:pt x="60629" y="72339"/>
                  </a:lnTo>
                  <a:lnTo>
                    <a:pt x="60210" y="72783"/>
                  </a:lnTo>
                  <a:lnTo>
                    <a:pt x="60210" y="79298"/>
                  </a:lnTo>
                  <a:lnTo>
                    <a:pt x="60210" y="79832"/>
                  </a:lnTo>
                  <a:lnTo>
                    <a:pt x="60629" y="80264"/>
                  </a:lnTo>
                  <a:lnTo>
                    <a:pt x="68935" y="80264"/>
                  </a:lnTo>
                  <a:lnTo>
                    <a:pt x="69367" y="79832"/>
                  </a:lnTo>
                  <a:lnTo>
                    <a:pt x="69367" y="72783"/>
                  </a:lnTo>
                  <a:close/>
                </a:path>
                <a:path w="142239" h="83185">
                  <a:moveTo>
                    <a:pt x="69367" y="49453"/>
                  </a:moveTo>
                  <a:lnTo>
                    <a:pt x="68935" y="49034"/>
                  </a:lnTo>
                  <a:lnTo>
                    <a:pt x="60629" y="49034"/>
                  </a:lnTo>
                  <a:lnTo>
                    <a:pt x="60210" y="49453"/>
                  </a:lnTo>
                  <a:lnTo>
                    <a:pt x="60210" y="55968"/>
                  </a:lnTo>
                  <a:lnTo>
                    <a:pt x="60210" y="56502"/>
                  </a:lnTo>
                  <a:lnTo>
                    <a:pt x="60629" y="56946"/>
                  </a:lnTo>
                  <a:lnTo>
                    <a:pt x="68935" y="56946"/>
                  </a:lnTo>
                  <a:lnTo>
                    <a:pt x="69367" y="56502"/>
                  </a:lnTo>
                  <a:lnTo>
                    <a:pt x="69367" y="49453"/>
                  </a:lnTo>
                  <a:close/>
                </a:path>
                <a:path w="142239" h="83185">
                  <a:moveTo>
                    <a:pt x="69913" y="26695"/>
                  </a:moveTo>
                  <a:lnTo>
                    <a:pt x="69481" y="26263"/>
                  </a:lnTo>
                  <a:lnTo>
                    <a:pt x="61188" y="26263"/>
                  </a:lnTo>
                  <a:lnTo>
                    <a:pt x="60769" y="26695"/>
                  </a:lnTo>
                  <a:lnTo>
                    <a:pt x="60769" y="33210"/>
                  </a:lnTo>
                  <a:lnTo>
                    <a:pt x="60769" y="33743"/>
                  </a:lnTo>
                  <a:lnTo>
                    <a:pt x="61188" y="34175"/>
                  </a:lnTo>
                  <a:lnTo>
                    <a:pt x="69481" y="34175"/>
                  </a:lnTo>
                  <a:lnTo>
                    <a:pt x="69913" y="33743"/>
                  </a:lnTo>
                  <a:lnTo>
                    <a:pt x="69913" y="26695"/>
                  </a:lnTo>
                  <a:close/>
                </a:path>
                <a:path w="142239" h="83185">
                  <a:moveTo>
                    <a:pt x="70459" y="14465"/>
                  </a:moveTo>
                  <a:lnTo>
                    <a:pt x="70040" y="14033"/>
                  </a:lnTo>
                  <a:lnTo>
                    <a:pt x="61734" y="14033"/>
                  </a:lnTo>
                  <a:lnTo>
                    <a:pt x="61302" y="14465"/>
                  </a:lnTo>
                  <a:lnTo>
                    <a:pt x="61302" y="20993"/>
                  </a:lnTo>
                  <a:lnTo>
                    <a:pt x="61302" y="21526"/>
                  </a:lnTo>
                  <a:lnTo>
                    <a:pt x="61734" y="21945"/>
                  </a:lnTo>
                  <a:lnTo>
                    <a:pt x="70040" y="21945"/>
                  </a:lnTo>
                  <a:lnTo>
                    <a:pt x="70459" y="21526"/>
                  </a:lnTo>
                  <a:lnTo>
                    <a:pt x="70459" y="14465"/>
                  </a:lnTo>
                  <a:close/>
                </a:path>
                <a:path w="142239" h="83185">
                  <a:moveTo>
                    <a:pt x="70459" y="3352"/>
                  </a:moveTo>
                  <a:lnTo>
                    <a:pt x="70040" y="2921"/>
                  </a:lnTo>
                  <a:lnTo>
                    <a:pt x="61734" y="2921"/>
                  </a:lnTo>
                  <a:lnTo>
                    <a:pt x="61302" y="3352"/>
                  </a:lnTo>
                  <a:lnTo>
                    <a:pt x="61302" y="9880"/>
                  </a:lnTo>
                  <a:lnTo>
                    <a:pt x="61302" y="10414"/>
                  </a:lnTo>
                  <a:lnTo>
                    <a:pt x="61734" y="10833"/>
                  </a:lnTo>
                  <a:lnTo>
                    <a:pt x="70040" y="10833"/>
                  </a:lnTo>
                  <a:lnTo>
                    <a:pt x="70459" y="10414"/>
                  </a:lnTo>
                  <a:lnTo>
                    <a:pt x="70459" y="3352"/>
                  </a:lnTo>
                  <a:close/>
                </a:path>
                <a:path w="142239" h="83185">
                  <a:moveTo>
                    <a:pt x="81229" y="73393"/>
                  </a:moveTo>
                  <a:lnTo>
                    <a:pt x="80810" y="72961"/>
                  </a:lnTo>
                  <a:lnTo>
                    <a:pt x="72491" y="72961"/>
                  </a:lnTo>
                  <a:lnTo>
                    <a:pt x="72059" y="73393"/>
                  </a:lnTo>
                  <a:lnTo>
                    <a:pt x="72059" y="79933"/>
                  </a:lnTo>
                  <a:lnTo>
                    <a:pt x="72059" y="80454"/>
                  </a:lnTo>
                  <a:lnTo>
                    <a:pt x="72491" y="80886"/>
                  </a:lnTo>
                  <a:lnTo>
                    <a:pt x="80810" y="80886"/>
                  </a:lnTo>
                  <a:lnTo>
                    <a:pt x="81229" y="80454"/>
                  </a:lnTo>
                  <a:lnTo>
                    <a:pt x="81229" y="73393"/>
                  </a:lnTo>
                  <a:close/>
                </a:path>
                <a:path w="142239" h="83185">
                  <a:moveTo>
                    <a:pt x="81229" y="61734"/>
                  </a:moveTo>
                  <a:lnTo>
                    <a:pt x="80810" y="61315"/>
                  </a:lnTo>
                  <a:lnTo>
                    <a:pt x="72491" y="61315"/>
                  </a:lnTo>
                  <a:lnTo>
                    <a:pt x="72059" y="61734"/>
                  </a:lnTo>
                  <a:lnTo>
                    <a:pt x="72059" y="68262"/>
                  </a:lnTo>
                  <a:lnTo>
                    <a:pt x="72059" y="68795"/>
                  </a:lnTo>
                  <a:lnTo>
                    <a:pt x="72491" y="69227"/>
                  </a:lnTo>
                  <a:lnTo>
                    <a:pt x="80810" y="69227"/>
                  </a:lnTo>
                  <a:lnTo>
                    <a:pt x="81229" y="68795"/>
                  </a:lnTo>
                  <a:lnTo>
                    <a:pt x="81229" y="61734"/>
                  </a:lnTo>
                  <a:close/>
                </a:path>
                <a:path w="142239" h="83185">
                  <a:moveTo>
                    <a:pt x="81229" y="50076"/>
                  </a:moveTo>
                  <a:lnTo>
                    <a:pt x="80810" y="49644"/>
                  </a:lnTo>
                  <a:lnTo>
                    <a:pt x="72491" y="49644"/>
                  </a:lnTo>
                  <a:lnTo>
                    <a:pt x="72059" y="50076"/>
                  </a:lnTo>
                  <a:lnTo>
                    <a:pt x="72059" y="56603"/>
                  </a:lnTo>
                  <a:lnTo>
                    <a:pt x="72059" y="57137"/>
                  </a:lnTo>
                  <a:lnTo>
                    <a:pt x="72491" y="57569"/>
                  </a:lnTo>
                  <a:lnTo>
                    <a:pt x="80810" y="57569"/>
                  </a:lnTo>
                  <a:lnTo>
                    <a:pt x="81229" y="57137"/>
                  </a:lnTo>
                  <a:lnTo>
                    <a:pt x="81229" y="50076"/>
                  </a:lnTo>
                  <a:close/>
                </a:path>
                <a:path w="142239" h="83185">
                  <a:moveTo>
                    <a:pt x="81788" y="27317"/>
                  </a:moveTo>
                  <a:lnTo>
                    <a:pt x="81368" y="26873"/>
                  </a:lnTo>
                  <a:lnTo>
                    <a:pt x="73050" y="26873"/>
                  </a:lnTo>
                  <a:lnTo>
                    <a:pt x="72618" y="27317"/>
                  </a:lnTo>
                  <a:lnTo>
                    <a:pt x="72618" y="33832"/>
                  </a:lnTo>
                  <a:lnTo>
                    <a:pt x="72618" y="34366"/>
                  </a:lnTo>
                  <a:lnTo>
                    <a:pt x="73050" y="34785"/>
                  </a:lnTo>
                  <a:lnTo>
                    <a:pt x="81368" y="34785"/>
                  </a:lnTo>
                  <a:lnTo>
                    <a:pt x="81788" y="34366"/>
                  </a:lnTo>
                  <a:lnTo>
                    <a:pt x="81788" y="27317"/>
                  </a:lnTo>
                  <a:close/>
                </a:path>
                <a:path w="142239" h="83185">
                  <a:moveTo>
                    <a:pt x="82346" y="15087"/>
                  </a:moveTo>
                  <a:lnTo>
                    <a:pt x="81927" y="14643"/>
                  </a:lnTo>
                  <a:lnTo>
                    <a:pt x="73609" y="14643"/>
                  </a:lnTo>
                  <a:lnTo>
                    <a:pt x="73177" y="15087"/>
                  </a:lnTo>
                  <a:lnTo>
                    <a:pt x="73177" y="21615"/>
                  </a:lnTo>
                  <a:lnTo>
                    <a:pt x="73177" y="22148"/>
                  </a:lnTo>
                  <a:lnTo>
                    <a:pt x="73609" y="22580"/>
                  </a:lnTo>
                  <a:lnTo>
                    <a:pt x="81927" y="22580"/>
                  </a:lnTo>
                  <a:lnTo>
                    <a:pt x="82346" y="22148"/>
                  </a:lnTo>
                  <a:lnTo>
                    <a:pt x="82346" y="15087"/>
                  </a:lnTo>
                  <a:close/>
                </a:path>
                <a:path w="142239" h="83185">
                  <a:moveTo>
                    <a:pt x="82346" y="3975"/>
                  </a:moveTo>
                  <a:lnTo>
                    <a:pt x="81927" y="3530"/>
                  </a:lnTo>
                  <a:lnTo>
                    <a:pt x="73609" y="3530"/>
                  </a:lnTo>
                  <a:lnTo>
                    <a:pt x="73177" y="3975"/>
                  </a:lnTo>
                  <a:lnTo>
                    <a:pt x="73177" y="10502"/>
                  </a:lnTo>
                  <a:lnTo>
                    <a:pt x="73177" y="11036"/>
                  </a:lnTo>
                  <a:lnTo>
                    <a:pt x="73609" y="11468"/>
                  </a:lnTo>
                  <a:lnTo>
                    <a:pt x="81927" y="11468"/>
                  </a:lnTo>
                  <a:lnTo>
                    <a:pt x="82346" y="11036"/>
                  </a:lnTo>
                  <a:lnTo>
                    <a:pt x="82346" y="3975"/>
                  </a:lnTo>
                  <a:close/>
                </a:path>
                <a:path w="142239" h="83185">
                  <a:moveTo>
                    <a:pt x="93306" y="61950"/>
                  </a:moveTo>
                  <a:lnTo>
                    <a:pt x="92875" y="61531"/>
                  </a:lnTo>
                  <a:lnTo>
                    <a:pt x="84594" y="61531"/>
                  </a:lnTo>
                  <a:lnTo>
                    <a:pt x="84150" y="61950"/>
                  </a:lnTo>
                  <a:lnTo>
                    <a:pt x="84150" y="68478"/>
                  </a:lnTo>
                  <a:lnTo>
                    <a:pt x="84150" y="69011"/>
                  </a:lnTo>
                  <a:lnTo>
                    <a:pt x="84594" y="69443"/>
                  </a:lnTo>
                  <a:lnTo>
                    <a:pt x="92875" y="69443"/>
                  </a:lnTo>
                  <a:lnTo>
                    <a:pt x="93306" y="69011"/>
                  </a:lnTo>
                  <a:lnTo>
                    <a:pt x="93306" y="61950"/>
                  </a:lnTo>
                  <a:close/>
                </a:path>
                <a:path w="142239" h="83185">
                  <a:moveTo>
                    <a:pt x="93319" y="73609"/>
                  </a:moveTo>
                  <a:lnTo>
                    <a:pt x="92900" y="73177"/>
                  </a:lnTo>
                  <a:lnTo>
                    <a:pt x="84594" y="73177"/>
                  </a:lnTo>
                  <a:lnTo>
                    <a:pt x="84150" y="73609"/>
                  </a:lnTo>
                  <a:lnTo>
                    <a:pt x="84150" y="80149"/>
                  </a:lnTo>
                  <a:lnTo>
                    <a:pt x="84150" y="80670"/>
                  </a:lnTo>
                  <a:lnTo>
                    <a:pt x="84594" y="81102"/>
                  </a:lnTo>
                  <a:lnTo>
                    <a:pt x="92900" y="81102"/>
                  </a:lnTo>
                  <a:lnTo>
                    <a:pt x="93319" y="80670"/>
                  </a:lnTo>
                  <a:lnTo>
                    <a:pt x="93319" y="73609"/>
                  </a:lnTo>
                  <a:close/>
                </a:path>
                <a:path w="142239" h="83185">
                  <a:moveTo>
                    <a:pt x="93319" y="50279"/>
                  </a:moveTo>
                  <a:lnTo>
                    <a:pt x="92900" y="49860"/>
                  </a:lnTo>
                  <a:lnTo>
                    <a:pt x="84594" y="49860"/>
                  </a:lnTo>
                  <a:lnTo>
                    <a:pt x="84150" y="50279"/>
                  </a:lnTo>
                  <a:lnTo>
                    <a:pt x="84150" y="56819"/>
                  </a:lnTo>
                  <a:lnTo>
                    <a:pt x="84150" y="57340"/>
                  </a:lnTo>
                  <a:lnTo>
                    <a:pt x="84594" y="57772"/>
                  </a:lnTo>
                  <a:lnTo>
                    <a:pt x="92900" y="57772"/>
                  </a:lnTo>
                  <a:lnTo>
                    <a:pt x="93319" y="57340"/>
                  </a:lnTo>
                  <a:lnTo>
                    <a:pt x="93319" y="50279"/>
                  </a:lnTo>
                  <a:close/>
                </a:path>
                <a:path w="142239" h="83185">
                  <a:moveTo>
                    <a:pt x="93878" y="27520"/>
                  </a:moveTo>
                  <a:lnTo>
                    <a:pt x="93446" y="27089"/>
                  </a:lnTo>
                  <a:lnTo>
                    <a:pt x="85140" y="27089"/>
                  </a:lnTo>
                  <a:lnTo>
                    <a:pt x="84696" y="27520"/>
                  </a:lnTo>
                  <a:lnTo>
                    <a:pt x="84696" y="34048"/>
                  </a:lnTo>
                  <a:lnTo>
                    <a:pt x="84696" y="34582"/>
                  </a:lnTo>
                  <a:lnTo>
                    <a:pt x="85140" y="35001"/>
                  </a:lnTo>
                  <a:lnTo>
                    <a:pt x="93446" y="35001"/>
                  </a:lnTo>
                  <a:lnTo>
                    <a:pt x="93878" y="34582"/>
                  </a:lnTo>
                  <a:lnTo>
                    <a:pt x="93878" y="27520"/>
                  </a:lnTo>
                  <a:close/>
                </a:path>
                <a:path w="142239" h="83185">
                  <a:moveTo>
                    <a:pt x="94424" y="15290"/>
                  </a:moveTo>
                  <a:lnTo>
                    <a:pt x="94005" y="14859"/>
                  </a:lnTo>
                  <a:lnTo>
                    <a:pt x="85686" y="14859"/>
                  </a:lnTo>
                  <a:lnTo>
                    <a:pt x="85255" y="15290"/>
                  </a:lnTo>
                  <a:lnTo>
                    <a:pt x="85255" y="21831"/>
                  </a:lnTo>
                  <a:lnTo>
                    <a:pt x="85255" y="22352"/>
                  </a:lnTo>
                  <a:lnTo>
                    <a:pt x="85686" y="22783"/>
                  </a:lnTo>
                  <a:lnTo>
                    <a:pt x="94005" y="22783"/>
                  </a:lnTo>
                  <a:lnTo>
                    <a:pt x="94424" y="22352"/>
                  </a:lnTo>
                  <a:lnTo>
                    <a:pt x="94424" y="15290"/>
                  </a:lnTo>
                  <a:close/>
                </a:path>
                <a:path w="142239" h="83185">
                  <a:moveTo>
                    <a:pt x="94424" y="4178"/>
                  </a:moveTo>
                  <a:lnTo>
                    <a:pt x="94005" y="3746"/>
                  </a:lnTo>
                  <a:lnTo>
                    <a:pt x="85686" y="3746"/>
                  </a:lnTo>
                  <a:lnTo>
                    <a:pt x="85255" y="4178"/>
                  </a:lnTo>
                  <a:lnTo>
                    <a:pt x="85255" y="10718"/>
                  </a:lnTo>
                  <a:lnTo>
                    <a:pt x="85255" y="11239"/>
                  </a:lnTo>
                  <a:lnTo>
                    <a:pt x="85686" y="11671"/>
                  </a:lnTo>
                  <a:lnTo>
                    <a:pt x="94005" y="11671"/>
                  </a:lnTo>
                  <a:lnTo>
                    <a:pt x="94424" y="11239"/>
                  </a:lnTo>
                  <a:lnTo>
                    <a:pt x="94424" y="4178"/>
                  </a:lnTo>
                  <a:close/>
                </a:path>
                <a:path w="142239" h="83185">
                  <a:moveTo>
                    <a:pt x="105397" y="74434"/>
                  </a:moveTo>
                  <a:lnTo>
                    <a:pt x="104978" y="74002"/>
                  </a:lnTo>
                  <a:lnTo>
                    <a:pt x="96672" y="74002"/>
                  </a:lnTo>
                  <a:lnTo>
                    <a:pt x="96240" y="74434"/>
                  </a:lnTo>
                  <a:lnTo>
                    <a:pt x="96240" y="80975"/>
                  </a:lnTo>
                  <a:lnTo>
                    <a:pt x="96240" y="81495"/>
                  </a:lnTo>
                  <a:lnTo>
                    <a:pt x="96672" y="81927"/>
                  </a:lnTo>
                  <a:lnTo>
                    <a:pt x="104978" y="81927"/>
                  </a:lnTo>
                  <a:lnTo>
                    <a:pt x="105397" y="81495"/>
                  </a:lnTo>
                  <a:lnTo>
                    <a:pt x="105397" y="74434"/>
                  </a:lnTo>
                  <a:close/>
                </a:path>
                <a:path w="142239" h="83185">
                  <a:moveTo>
                    <a:pt x="105397" y="62788"/>
                  </a:moveTo>
                  <a:lnTo>
                    <a:pt x="104965" y="62357"/>
                  </a:lnTo>
                  <a:lnTo>
                    <a:pt x="96659" y="62357"/>
                  </a:lnTo>
                  <a:lnTo>
                    <a:pt x="96227" y="62788"/>
                  </a:lnTo>
                  <a:lnTo>
                    <a:pt x="96227" y="69303"/>
                  </a:lnTo>
                  <a:lnTo>
                    <a:pt x="96227" y="69837"/>
                  </a:lnTo>
                  <a:lnTo>
                    <a:pt x="96659" y="70269"/>
                  </a:lnTo>
                  <a:lnTo>
                    <a:pt x="104965" y="70269"/>
                  </a:lnTo>
                  <a:lnTo>
                    <a:pt x="105397" y="69837"/>
                  </a:lnTo>
                  <a:lnTo>
                    <a:pt x="105397" y="62788"/>
                  </a:lnTo>
                  <a:close/>
                </a:path>
                <a:path w="142239" h="83185">
                  <a:moveTo>
                    <a:pt x="105397" y="51117"/>
                  </a:moveTo>
                  <a:lnTo>
                    <a:pt x="104978" y="50685"/>
                  </a:lnTo>
                  <a:lnTo>
                    <a:pt x="96672" y="50685"/>
                  </a:lnTo>
                  <a:lnTo>
                    <a:pt x="96240" y="51117"/>
                  </a:lnTo>
                  <a:lnTo>
                    <a:pt x="96240" y="57645"/>
                  </a:lnTo>
                  <a:lnTo>
                    <a:pt x="96240" y="58178"/>
                  </a:lnTo>
                  <a:lnTo>
                    <a:pt x="96672" y="58610"/>
                  </a:lnTo>
                  <a:lnTo>
                    <a:pt x="104978" y="58610"/>
                  </a:lnTo>
                  <a:lnTo>
                    <a:pt x="105397" y="58178"/>
                  </a:lnTo>
                  <a:lnTo>
                    <a:pt x="105397" y="51117"/>
                  </a:lnTo>
                  <a:close/>
                </a:path>
                <a:path w="142239" h="83185">
                  <a:moveTo>
                    <a:pt x="105943" y="28359"/>
                  </a:moveTo>
                  <a:lnTo>
                    <a:pt x="105511" y="27914"/>
                  </a:lnTo>
                  <a:lnTo>
                    <a:pt x="97231" y="27914"/>
                  </a:lnTo>
                  <a:lnTo>
                    <a:pt x="96799" y="28359"/>
                  </a:lnTo>
                  <a:lnTo>
                    <a:pt x="96799" y="34861"/>
                  </a:lnTo>
                  <a:lnTo>
                    <a:pt x="96799" y="35407"/>
                  </a:lnTo>
                  <a:lnTo>
                    <a:pt x="97231" y="35826"/>
                  </a:lnTo>
                  <a:lnTo>
                    <a:pt x="105511" y="35826"/>
                  </a:lnTo>
                  <a:lnTo>
                    <a:pt x="105943" y="35407"/>
                  </a:lnTo>
                  <a:lnTo>
                    <a:pt x="105943" y="28359"/>
                  </a:lnTo>
                  <a:close/>
                </a:path>
                <a:path w="142239" h="83185">
                  <a:moveTo>
                    <a:pt x="106502" y="16129"/>
                  </a:moveTo>
                  <a:lnTo>
                    <a:pt x="106070" y="15697"/>
                  </a:lnTo>
                  <a:lnTo>
                    <a:pt x="97764" y="15697"/>
                  </a:lnTo>
                  <a:lnTo>
                    <a:pt x="97332" y="16129"/>
                  </a:lnTo>
                  <a:lnTo>
                    <a:pt x="97332" y="22656"/>
                  </a:lnTo>
                  <a:lnTo>
                    <a:pt x="97332" y="23190"/>
                  </a:lnTo>
                  <a:lnTo>
                    <a:pt x="97764" y="23622"/>
                  </a:lnTo>
                  <a:lnTo>
                    <a:pt x="106070" y="23622"/>
                  </a:lnTo>
                  <a:lnTo>
                    <a:pt x="106502" y="23190"/>
                  </a:lnTo>
                  <a:lnTo>
                    <a:pt x="106502" y="16129"/>
                  </a:lnTo>
                  <a:close/>
                </a:path>
                <a:path w="142239" h="83185">
                  <a:moveTo>
                    <a:pt x="106502" y="5016"/>
                  </a:moveTo>
                  <a:lnTo>
                    <a:pt x="106070" y="4584"/>
                  </a:lnTo>
                  <a:lnTo>
                    <a:pt x="97764" y="4584"/>
                  </a:lnTo>
                  <a:lnTo>
                    <a:pt x="97332" y="5016"/>
                  </a:lnTo>
                  <a:lnTo>
                    <a:pt x="97332" y="11544"/>
                  </a:lnTo>
                  <a:lnTo>
                    <a:pt x="97332" y="12077"/>
                  </a:lnTo>
                  <a:lnTo>
                    <a:pt x="97764" y="12509"/>
                  </a:lnTo>
                  <a:lnTo>
                    <a:pt x="106070" y="12509"/>
                  </a:lnTo>
                  <a:lnTo>
                    <a:pt x="106502" y="12077"/>
                  </a:lnTo>
                  <a:lnTo>
                    <a:pt x="106502" y="5016"/>
                  </a:lnTo>
                  <a:close/>
                </a:path>
                <a:path w="142239" h="83185">
                  <a:moveTo>
                    <a:pt x="116865" y="74650"/>
                  </a:moveTo>
                  <a:lnTo>
                    <a:pt x="116420" y="74218"/>
                  </a:lnTo>
                  <a:lnTo>
                    <a:pt x="108115" y="74218"/>
                  </a:lnTo>
                  <a:lnTo>
                    <a:pt x="107683" y="74650"/>
                  </a:lnTo>
                  <a:lnTo>
                    <a:pt x="107683" y="81191"/>
                  </a:lnTo>
                  <a:lnTo>
                    <a:pt x="107683" y="81711"/>
                  </a:lnTo>
                  <a:lnTo>
                    <a:pt x="108115" y="82143"/>
                  </a:lnTo>
                  <a:lnTo>
                    <a:pt x="116420" y="82143"/>
                  </a:lnTo>
                  <a:lnTo>
                    <a:pt x="116865" y="81711"/>
                  </a:lnTo>
                  <a:lnTo>
                    <a:pt x="116865" y="74650"/>
                  </a:lnTo>
                  <a:close/>
                </a:path>
                <a:path w="142239" h="83185">
                  <a:moveTo>
                    <a:pt x="116865" y="62992"/>
                  </a:moveTo>
                  <a:lnTo>
                    <a:pt x="116420" y="62572"/>
                  </a:lnTo>
                  <a:lnTo>
                    <a:pt x="108115" y="62572"/>
                  </a:lnTo>
                  <a:lnTo>
                    <a:pt x="107683" y="62992"/>
                  </a:lnTo>
                  <a:lnTo>
                    <a:pt x="107683" y="69519"/>
                  </a:lnTo>
                  <a:lnTo>
                    <a:pt x="107683" y="70053"/>
                  </a:lnTo>
                  <a:lnTo>
                    <a:pt x="108115" y="70485"/>
                  </a:lnTo>
                  <a:lnTo>
                    <a:pt x="116420" y="70485"/>
                  </a:lnTo>
                  <a:lnTo>
                    <a:pt x="116865" y="70053"/>
                  </a:lnTo>
                  <a:lnTo>
                    <a:pt x="116865" y="62992"/>
                  </a:lnTo>
                  <a:close/>
                </a:path>
                <a:path w="142239" h="83185">
                  <a:moveTo>
                    <a:pt x="116865" y="51320"/>
                  </a:moveTo>
                  <a:lnTo>
                    <a:pt x="116420" y="50901"/>
                  </a:lnTo>
                  <a:lnTo>
                    <a:pt x="108115" y="50901"/>
                  </a:lnTo>
                  <a:lnTo>
                    <a:pt x="107683" y="51320"/>
                  </a:lnTo>
                  <a:lnTo>
                    <a:pt x="107683" y="57861"/>
                  </a:lnTo>
                  <a:lnTo>
                    <a:pt x="107683" y="58381"/>
                  </a:lnTo>
                  <a:lnTo>
                    <a:pt x="108115" y="58813"/>
                  </a:lnTo>
                  <a:lnTo>
                    <a:pt x="116420" y="58813"/>
                  </a:lnTo>
                  <a:lnTo>
                    <a:pt x="116865" y="58381"/>
                  </a:lnTo>
                  <a:lnTo>
                    <a:pt x="116865" y="51320"/>
                  </a:lnTo>
                  <a:close/>
                </a:path>
                <a:path w="142239" h="83185">
                  <a:moveTo>
                    <a:pt x="117411" y="28562"/>
                  </a:moveTo>
                  <a:lnTo>
                    <a:pt x="116967" y="28130"/>
                  </a:lnTo>
                  <a:lnTo>
                    <a:pt x="108661" y="28130"/>
                  </a:lnTo>
                  <a:lnTo>
                    <a:pt x="108242" y="28562"/>
                  </a:lnTo>
                  <a:lnTo>
                    <a:pt x="108242" y="35077"/>
                  </a:lnTo>
                  <a:lnTo>
                    <a:pt x="108242" y="35623"/>
                  </a:lnTo>
                  <a:lnTo>
                    <a:pt x="108661" y="36042"/>
                  </a:lnTo>
                  <a:lnTo>
                    <a:pt x="116967" y="36042"/>
                  </a:lnTo>
                  <a:lnTo>
                    <a:pt x="117411" y="35623"/>
                  </a:lnTo>
                  <a:lnTo>
                    <a:pt x="117411" y="28562"/>
                  </a:lnTo>
                  <a:close/>
                </a:path>
                <a:path w="142239" h="83185">
                  <a:moveTo>
                    <a:pt x="117957" y="16332"/>
                  </a:moveTo>
                  <a:lnTo>
                    <a:pt x="117525" y="15900"/>
                  </a:lnTo>
                  <a:lnTo>
                    <a:pt x="109220" y="15900"/>
                  </a:lnTo>
                  <a:lnTo>
                    <a:pt x="108800" y="16332"/>
                  </a:lnTo>
                  <a:lnTo>
                    <a:pt x="108800" y="22872"/>
                  </a:lnTo>
                  <a:lnTo>
                    <a:pt x="108800" y="23393"/>
                  </a:lnTo>
                  <a:lnTo>
                    <a:pt x="109220" y="23825"/>
                  </a:lnTo>
                  <a:lnTo>
                    <a:pt x="117525" y="23825"/>
                  </a:lnTo>
                  <a:lnTo>
                    <a:pt x="117957" y="23393"/>
                  </a:lnTo>
                  <a:lnTo>
                    <a:pt x="117957" y="16332"/>
                  </a:lnTo>
                  <a:close/>
                </a:path>
                <a:path w="142239" h="83185">
                  <a:moveTo>
                    <a:pt x="117957" y="5219"/>
                  </a:moveTo>
                  <a:lnTo>
                    <a:pt x="117525" y="4787"/>
                  </a:lnTo>
                  <a:lnTo>
                    <a:pt x="109220" y="4787"/>
                  </a:lnTo>
                  <a:lnTo>
                    <a:pt x="108800" y="5219"/>
                  </a:lnTo>
                  <a:lnTo>
                    <a:pt x="108800" y="11760"/>
                  </a:lnTo>
                  <a:lnTo>
                    <a:pt x="108800" y="12280"/>
                  </a:lnTo>
                  <a:lnTo>
                    <a:pt x="109220" y="12712"/>
                  </a:lnTo>
                  <a:lnTo>
                    <a:pt x="117525" y="12712"/>
                  </a:lnTo>
                  <a:lnTo>
                    <a:pt x="117957" y="12280"/>
                  </a:lnTo>
                  <a:lnTo>
                    <a:pt x="117957" y="5219"/>
                  </a:lnTo>
                  <a:close/>
                </a:path>
                <a:path w="142239" h="83185">
                  <a:moveTo>
                    <a:pt x="128714" y="63830"/>
                  </a:moveTo>
                  <a:lnTo>
                    <a:pt x="128282" y="63398"/>
                  </a:lnTo>
                  <a:lnTo>
                    <a:pt x="119989" y="63398"/>
                  </a:lnTo>
                  <a:lnTo>
                    <a:pt x="119557" y="63830"/>
                  </a:lnTo>
                  <a:lnTo>
                    <a:pt x="119557" y="70345"/>
                  </a:lnTo>
                  <a:lnTo>
                    <a:pt x="119557" y="70878"/>
                  </a:lnTo>
                  <a:lnTo>
                    <a:pt x="119989" y="71310"/>
                  </a:lnTo>
                  <a:lnTo>
                    <a:pt x="128282" y="71310"/>
                  </a:lnTo>
                  <a:lnTo>
                    <a:pt x="128714" y="70878"/>
                  </a:lnTo>
                  <a:lnTo>
                    <a:pt x="128714" y="63830"/>
                  </a:lnTo>
                  <a:close/>
                </a:path>
                <a:path w="142239" h="83185">
                  <a:moveTo>
                    <a:pt x="128727" y="75488"/>
                  </a:moveTo>
                  <a:lnTo>
                    <a:pt x="128295" y="75044"/>
                  </a:lnTo>
                  <a:lnTo>
                    <a:pt x="119989" y="75044"/>
                  </a:lnTo>
                  <a:lnTo>
                    <a:pt x="119557" y="75488"/>
                  </a:lnTo>
                  <a:lnTo>
                    <a:pt x="119557" y="82016"/>
                  </a:lnTo>
                  <a:lnTo>
                    <a:pt x="119557" y="82537"/>
                  </a:lnTo>
                  <a:lnTo>
                    <a:pt x="119989" y="82969"/>
                  </a:lnTo>
                  <a:lnTo>
                    <a:pt x="128295" y="82969"/>
                  </a:lnTo>
                  <a:lnTo>
                    <a:pt x="128727" y="82537"/>
                  </a:lnTo>
                  <a:lnTo>
                    <a:pt x="128727" y="75488"/>
                  </a:lnTo>
                  <a:close/>
                </a:path>
                <a:path w="142239" h="83185">
                  <a:moveTo>
                    <a:pt x="128727" y="52158"/>
                  </a:moveTo>
                  <a:lnTo>
                    <a:pt x="128295" y="51727"/>
                  </a:lnTo>
                  <a:lnTo>
                    <a:pt x="119989" y="51727"/>
                  </a:lnTo>
                  <a:lnTo>
                    <a:pt x="119557" y="52158"/>
                  </a:lnTo>
                  <a:lnTo>
                    <a:pt x="119557" y="58686"/>
                  </a:lnTo>
                  <a:lnTo>
                    <a:pt x="119557" y="59220"/>
                  </a:lnTo>
                  <a:lnTo>
                    <a:pt x="119989" y="59651"/>
                  </a:lnTo>
                  <a:lnTo>
                    <a:pt x="128295" y="59651"/>
                  </a:lnTo>
                  <a:lnTo>
                    <a:pt x="128727" y="59220"/>
                  </a:lnTo>
                  <a:lnTo>
                    <a:pt x="128727" y="52158"/>
                  </a:lnTo>
                  <a:close/>
                </a:path>
                <a:path w="142239" h="83185">
                  <a:moveTo>
                    <a:pt x="129286" y="29400"/>
                  </a:moveTo>
                  <a:lnTo>
                    <a:pt x="128854" y="28956"/>
                  </a:lnTo>
                  <a:lnTo>
                    <a:pt x="120548" y="28956"/>
                  </a:lnTo>
                  <a:lnTo>
                    <a:pt x="120116" y="29400"/>
                  </a:lnTo>
                  <a:lnTo>
                    <a:pt x="120116" y="35902"/>
                  </a:lnTo>
                  <a:lnTo>
                    <a:pt x="120116" y="36449"/>
                  </a:lnTo>
                  <a:lnTo>
                    <a:pt x="120548" y="36868"/>
                  </a:lnTo>
                  <a:lnTo>
                    <a:pt x="128854" y="36868"/>
                  </a:lnTo>
                  <a:lnTo>
                    <a:pt x="129286" y="36449"/>
                  </a:lnTo>
                  <a:lnTo>
                    <a:pt x="129286" y="29400"/>
                  </a:lnTo>
                  <a:close/>
                </a:path>
                <a:path w="142239" h="83185">
                  <a:moveTo>
                    <a:pt x="129844" y="17170"/>
                  </a:moveTo>
                  <a:lnTo>
                    <a:pt x="129413" y="16738"/>
                  </a:lnTo>
                  <a:lnTo>
                    <a:pt x="121107" y="16738"/>
                  </a:lnTo>
                  <a:lnTo>
                    <a:pt x="120675" y="17170"/>
                  </a:lnTo>
                  <a:lnTo>
                    <a:pt x="120675" y="23672"/>
                  </a:lnTo>
                  <a:lnTo>
                    <a:pt x="120675" y="24231"/>
                  </a:lnTo>
                  <a:lnTo>
                    <a:pt x="121107" y="24663"/>
                  </a:lnTo>
                  <a:lnTo>
                    <a:pt x="129413" y="24663"/>
                  </a:lnTo>
                  <a:lnTo>
                    <a:pt x="129844" y="24231"/>
                  </a:lnTo>
                  <a:lnTo>
                    <a:pt x="129844" y="17170"/>
                  </a:lnTo>
                  <a:close/>
                </a:path>
                <a:path w="142239" h="83185">
                  <a:moveTo>
                    <a:pt x="129844" y="6057"/>
                  </a:moveTo>
                  <a:lnTo>
                    <a:pt x="129413" y="5626"/>
                  </a:lnTo>
                  <a:lnTo>
                    <a:pt x="121107" y="5626"/>
                  </a:lnTo>
                  <a:lnTo>
                    <a:pt x="120675" y="6057"/>
                  </a:lnTo>
                  <a:lnTo>
                    <a:pt x="120675" y="12585"/>
                  </a:lnTo>
                  <a:lnTo>
                    <a:pt x="120675" y="13119"/>
                  </a:lnTo>
                  <a:lnTo>
                    <a:pt x="121107" y="13550"/>
                  </a:lnTo>
                  <a:lnTo>
                    <a:pt x="129413" y="13550"/>
                  </a:lnTo>
                  <a:lnTo>
                    <a:pt x="129844" y="13119"/>
                  </a:lnTo>
                  <a:lnTo>
                    <a:pt x="129844" y="6057"/>
                  </a:lnTo>
                  <a:close/>
                </a:path>
                <a:path w="142239" h="83185">
                  <a:moveTo>
                    <a:pt x="140589" y="64033"/>
                  </a:moveTo>
                  <a:lnTo>
                    <a:pt x="140157" y="63614"/>
                  </a:lnTo>
                  <a:lnTo>
                    <a:pt x="131851" y="63614"/>
                  </a:lnTo>
                  <a:lnTo>
                    <a:pt x="131419" y="64033"/>
                  </a:lnTo>
                  <a:lnTo>
                    <a:pt x="131419" y="70561"/>
                  </a:lnTo>
                  <a:lnTo>
                    <a:pt x="131419" y="71094"/>
                  </a:lnTo>
                  <a:lnTo>
                    <a:pt x="131851" y="71526"/>
                  </a:lnTo>
                  <a:lnTo>
                    <a:pt x="140157" y="71526"/>
                  </a:lnTo>
                  <a:lnTo>
                    <a:pt x="140589" y="71094"/>
                  </a:lnTo>
                  <a:lnTo>
                    <a:pt x="140589" y="64033"/>
                  </a:lnTo>
                  <a:close/>
                </a:path>
                <a:path w="142239" h="83185">
                  <a:moveTo>
                    <a:pt x="140614" y="75692"/>
                  </a:moveTo>
                  <a:lnTo>
                    <a:pt x="140182" y="75260"/>
                  </a:lnTo>
                  <a:lnTo>
                    <a:pt x="131864" y="75260"/>
                  </a:lnTo>
                  <a:lnTo>
                    <a:pt x="131445" y="75692"/>
                  </a:lnTo>
                  <a:lnTo>
                    <a:pt x="131445" y="82232"/>
                  </a:lnTo>
                  <a:lnTo>
                    <a:pt x="131445" y="82753"/>
                  </a:lnTo>
                  <a:lnTo>
                    <a:pt x="131864" y="83185"/>
                  </a:lnTo>
                  <a:lnTo>
                    <a:pt x="140182" y="83185"/>
                  </a:lnTo>
                  <a:lnTo>
                    <a:pt x="140614" y="82753"/>
                  </a:lnTo>
                  <a:lnTo>
                    <a:pt x="140614" y="75692"/>
                  </a:lnTo>
                  <a:close/>
                </a:path>
                <a:path w="142239" h="83185">
                  <a:moveTo>
                    <a:pt x="140614" y="52362"/>
                  </a:moveTo>
                  <a:lnTo>
                    <a:pt x="140182" y="51943"/>
                  </a:lnTo>
                  <a:lnTo>
                    <a:pt x="131864" y="51943"/>
                  </a:lnTo>
                  <a:lnTo>
                    <a:pt x="131445" y="52362"/>
                  </a:lnTo>
                  <a:lnTo>
                    <a:pt x="131445" y="58889"/>
                  </a:lnTo>
                  <a:lnTo>
                    <a:pt x="131445" y="59423"/>
                  </a:lnTo>
                  <a:lnTo>
                    <a:pt x="131864" y="59855"/>
                  </a:lnTo>
                  <a:lnTo>
                    <a:pt x="140182" y="59855"/>
                  </a:lnTo>
                  <a:lnTo>
                    <a:pt x="140614" y="59423"/>
                  </a:lnTo>
                  <a:lnTo>
                    <a:pt x="140614" y="52362"/>
                  </a:lnTo>
                  <a:close/>
                </a:path>
                <a:path w="142239" h="83185">
                  <a:moveTo>
                    <a:pt x="141147" y="29603"/>
                  </a:moveTo>
                  <a:lnTo>
                    <a:pt x="140716" y="29171"/>
                  </a:lnTo>
                  <a:lnTo>
                    <a:pt x="132422" y="29171"/>
                  </a:lnTo>
                  <a:lnTo>
                    <a:pt x="131991" y="29603"/>
                  </a:lnTo>
                  <a:lnTo>
                    <a:pt x="131991" y="36118"/>
                  </a:lnTo>
                  <a:lnTo>
                    <a:pt x="131991" y="36664"/>
                  </a:lnTo>
                  <a:lnTo>
                    <a:pt x="132422" y="37084"/>
                  </a:lnTo>
                  <a:lnTo>
                    <a:pt x="140716" y="37084"/>
                  </a:lnTo>
                  <a:lnTo>
                    <a:pt x="141147" y="36664"/>
                  </a:lnTo>
                  <a:lnTo>
                    <a:pt x="141147" y="29603"/>
                  </a:lnTo>
                  <a:close/>
                </a:path>
                <a:path w="142239" h="83185">
                  <a:moveTo>
                    <a:pt x="141706" y="17373"/>
                  </a:moveTo>
                  <a:lnTo>
                    <a:pt x="141262" y="16941"/>
                  </a:lnTo>
                  <a:lnTo>
                    <a:pt x="132969" y="16941"/>
                  </a:lnTo>
                  <a:lnTo>
                    <a:pt x="132537" y="17373"/>
                  </a:lnTo>
                  <a:lnTo>
                    <a:pt x="132537" y="23888"/>
                  </a:lnTo>
                  <a:lnTo>
                    <a:pt x="132537" y="24434"/>
                  </a:lnTo>
                  <a:lnTo>
                    <a:pt x="132969" y="24866"/>
                  </a:lnTo>
                  <a:lnTo>
                    <a:pt x="141262" y="24866"/>
                  </a:lnTo>
                  <a:lnTo>
                    <a:pt x="141706" y="24434"/>
                  </a:lnTo>
                  <a:lnTo>
                    <a:pt x="141706" y="17373"/>
                  </a:lnTo>
                  <a:close/>
                </a:path>
                <a:path w="142239" h="83185">
                  <a:moveTo>
                    <a:pt x="141706" y="6261"/>
                  </a:moveTo>
                  <a:lnTo>
                    <a:pt x="141262" y="5829"/>
                  </a:lnTo>
                  <a:lnTo>
                    <a:pt x="132969" y="5829"/>
                  </a:lnTo>
                  <a:lnTo>
                    <a:pt x="132537" y="6261"/>
                  </a:lnTo>
                  <a:lnTo>
                    <a:pt x="132537" y="12801"/>
                  </a:lnTo>
                  <a:lnTo>
                    <a:pt x="132537" y="13322"/>
                  </a:lnTo>
                  <a:lnTo>
                    <a:pt x="132969" y="13754"/>
                  </a:lnTo>
                  <a:lnTo>
                    <a:pt x="141262" y="13754"/>
                  </a:lnTo>
                  <a:lnTo>
                    <a:pt x="141706" y="13322"/>
                  </a:lnTo>
                  <a:lnTo>
                    <a:pt x="141706" y="62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099850" y="6250558"/>
              <a:ext cx="753110" cy="167005"/>
            </a:xfrm>
            <a:custGeom>
              <a:avLst/>
              <a:gdLst/>
              <a:ahLst/>
              <a:cxnLst/>
              <a:rect l="l" t="t" r="r" b="b"/>
              <a:pathLst>
                <a:path w="753110" h="167004">
                  <a:moveTo>
                    <a:pt x="139128" y="12649"/>
                  </a:moveTo>
                  <a:lnTo>
                    <a:pt x="138696" y="12230"/>
                  </a:lnTo>
                  <a:lnTo>
                    <a:pt x="130403" y="12230"/>
                  </a:lnTo>
                  <a:lnTo>
                    <a:pt x="129959" y="12649"/>
                  </a:lnTo>
                  <a:lnTo>
                    <a:pt x="129959" y="19177"/>
                  </a:lnTo>
                  <a:lnTo>
                    <a:pt x="129959" y="19710"/>
                  </a:lnTo>
                  <a:lnTo>
                    <a:pt x="130403" y="20142"/>
                  </a:lnTo>
                  <a:lnTo>
                    <a:pt x="138696" y="20142"/>
                  </a:lnTo>
                  <a:lnTo>
                    <a:pt x="139128" y="19710"/>
                  </a:lnTo>
                  <a:lnTo>
                    <a:pt x="139128" y="12649"/>
                  </a:lnTo>
                  <a:close/>
                </a:path>
                <a:path w="753110" h="167004">
                  <a:moveTo>
                    <a:pt x="139687" y="419"/>
                  </a:moveTo>
                  <a:lnTo>
                    <a:pt x="139255" y="0"/>
                  </a:lnTo>
                  <a:lnTo>
                    <a:pt x="130949" y="0"/>
                  </a:lnTo>
                  <a:lnTo>
                    <a:pt x="130505" y="419"/>
                  </a:lnTo>
                  <a:lnTo>
                    <a:pt x="130505" y="6959"/>
                  </a:lnTo>
                  <a:lnTo>
                    <a:pt x="130505" y="7480"/>
                  </a:lnTo>
                  <a:lnTo>
                    <a:pt x="130949" y="7912"/>
                  </a:lnTo>
                  <a:lnTo>
                    <a:pt x="139255" y="7912"/>
                  </a:lnTo>
                  <a:lnTo>
                    <a:pt x="139687" y="7480"/>
                  </a:lnTo>
                  <a:lnTo>
                    <a:pt x="139687" y="419"/>
                  </a:lnTo>
                  <a:close/>
                </a:path>
                <a:path w="753110" h="167004">
                  <a:moveTo>
                    <a:pt x="151206" y="12865"/>
                  </a:moveTo>
                  <a:lnTo>
                    <a:pt x="150787" y="12433"/>
                  </a:lnTo>
                  <a:lnTo>
                    <a:pt x="142481" y="12433"/>
                  </a:lnTo>
                  <a:lnTo>
                    <a:pt x="142049" y="12865"/>
                  </a:lnTo>
                  <a:lnTo>
                    <a:pt x="142049" y="19392"/>
                  </a:lnTo>
                  <a:lnTo>
                    <a:pt x="142049" y="19913"/>
                  </a:lnTo>
                  <a:lnTo>
                    <a:pt x="142481" y="20358"/>
                  </a:lnTo>
                  <a:lnTo>
                    <a:pt x="150787" y="20358"/>
                  </a:lnTo>
                  <a:lnTo>
                    <a:pt x="151206" y="19913"/>
                  </a:lnTo>
                  <a:lnTo>
                    <a:pt x="151206" y="12865"/>
                  </a:lnTo>
                  <a:close/>
                </a:path>
                <a:path w="753110" h="167004">
                  <a:moveTo>
                    <a:pt x="151752" y="635"/>
                  </a:moveTo>
                  <a:lnTo>
                    <a:pt x="151320" y="215"/>
                  </a:lnTo>
                  <a:lnTo>
                    <a:pt x="143014" y="215"/>
                  </a:lnTo>
                  <a:lnTo>
                    <a:pt x="142595" y="635"/>
                  </a:lnTo>
                  <a:lnTo>
                    <a:pt x="142595" y="7162"/>
                  </a:lnTo>
                  <a:lnTo>
                    <a:pt x="142595" y="7696"/>
                  </a:lnTo>
                  <a:lnTo>
                    <a:pt x="143014" y="8128"/>
                  </a:lnTo>
                  <a:lnTo>
                    <a:pt x="151320" y="8128"/>
                  </a:lnTo>
                  <a:lnTo>
                    <a:pt x="151752" y="7696"/>
                  </a:lnTo>
                  <a:lnTo>
                    <a:pt x="151752" y="635"/>
                  </a:lnTo>
                  <a:close/>
                </a:path>
                <a:path w="753110" h="167004">
                  <a:moveTo>
                    <a:pt x="163639" y="1257"/>
                  </a:moveTo>
                  <a:lnTo>
                    <a:pt x="163207" y="838"/>
                  </a:lnTo>
                  <a:lnTo>
                    <a:pt x="154889" y="838"/>
                  </a:lnTo>
                  <a:lnTo>
                    <a:pt x="154470" y="1257"/>
                  </a:lnTo>
                  <a:lnTo>
                    <a:pt x="154470" y="7785"/>
                  </a:lnTo>
                  <a:lnTo>
                    <a:pt x="154470" y="8318"/>
                  </a:lnTo>
                  <a:lnTo>
                    <a:pt x="154889" y="8763"/>
                  </a:lnTo>
                  <a:lnTo>
                    <a:pt x="163207" y="8763"/>
                  </a:lnTo>
                  <a:lnTo>
                    <a:pt x="163639" y="8318"/>
                  </a:lnTo>
                  <a:lnTo>
                    <a:pt x="163639" y="1257"/>
                  </a:lnTo>
                  <a:close/>
                </a:path>
                <a:path w="753110" h="167004">
                  <a:moveTo>
                    <a:pt x="175717" y="2095"/>
                  </a:moveTo>
                  <a:lnTo>
                    <a:pt x="175285" y="1663"/>
                  </a:lnTo>
                  <a:lnTo>
                    <a:pt x="166966" y="1663"/>
                  </a:lnTo>
                  <a:lnTo>
                    <a:pt x="166547" y="2095"/>
                  </a:lnTo>
                  <a:lnTo>
                    <a:pt x="166547" y="8623"/>
                  </a:lnTo>
                  <a:lnTo>
                    <a:pt x="166547" y="9156"/>
                  </a:lnTo>
                  <a:lnTo>
                    <a:pt x="166966" y="9588"/>
                  </a:lnTo>
                  <a:lnTo>
                    <a:pt x="175285" y="9588"/>
                  </a:lnTo>
                  <a:lnTo>
                    <a:pt x="175717" y="9156"/>
                  </a:lnTo>
                  <a:lnTo>
                    <a:pt x="175717" y="2095"/>
                  </a:lnTo>
                  <a:close/>
                </a:path>
                <a:path w="753110" h="167004">
                  <a:moveTo>
                    <a:pt x="187998" y="2501"/>
                  </a:moveTo>
                  <a:lnTo>
                    <a:pt x="187579" y="2082"/>
                  </a:lnTo>
                  <a:lnTo>
                    <a:pt x="179260" y="2082"/>
                  </a:lnTo>
                  <a:lnTo>
                    <a:pt x="178828" y="2501"/>
                  </a:lnTo>
                  <a:lnTo>
                    <a:pt x="178828" y="9042"/>
                  </a:lnTo>
                  <a:lnTo>
                    <a:pt x="178828" y="9563"/>
                  </a:lnTo>
                  <a:lnTo>
                    <a:pt x="179260" y="9994"/>
                  </a:lnTo>
                  <a:lnTo>
                    <a:pt x="187579" y="9994"/>
                  </a:lnTo>
                  <a:lnTo>
                    <a:pt x="187998" y="9563"/>
                  </a:lnTo>
                  <a:lnTo>
                    <a:pt x="187998" y="2501"/>
                  </a:lnTo>
                  <a:close/>
                </a:path>
                <a:path w="753110" h="167004">
                  <a:moveTo>
                    <a:pt x="199872" y="3340"/>
                  </a:moveTo>
                  <a:lnTo>
                    <a:pt x="199440" y="2921"/>
                  </a:lnTo>
                  <a:lnTo>
                    <a:pt x="191135" y="2921"/>
                  </a:lnTo>
                  <a:lnTo>
                    <a:pt x="190703" y="3340"/>
                  </a:lnTo>
                  <a:lnTo>
                    <a:pt x="190703" y="9867"/>
                  </a:lnTo>
                  <a:lnTo>
                    <a:pt x="190703" y="10401"/>
                  </a:lnTo>
                  <a:lnTo>
                    <a:pt x="191135" y="10845"/>
                  </a:lnTo>
                  <a:lnTo>
                    <a:pt x="199440" y="10845"/>
                  </a:lnTo>
                  <a:lnTo>
                    <a:pt x="199872" y="10401"/>
                  </a:lnTo>
                  <a:lnTo>
                    <a:pt x="199872" y="3340"/>
                  </a:lnTo>
                  <a:close/>
                </a:path>
                <a:path w="753110" h="167004">
                  <a:moveTo>
                    <a:pt x="211747" y="3975"/>
                  </a:moveTo>
                  <a:lnTo>
                    <a:pt x="211328" y="3543"/>
                  </a:lnTo>
                  <a:lnTo>
                    <a:pt x="203009" y="3543"/>
                  </a:lnTo>
                  <a:lnTo>
                    <a:pt x="202577" y="3975"/>
                  </a:lnTo>
                  <a:lnTo>
                    <a:pt x="202577" y="10490"/>
                  </a:lnTo>
                  <a:lnTo>
                    <a:pt x="202577" y="11023"/>
                  </a:lnTo>
                  <a:lnTo>
                    <a:pt x="203009" y="11455"/>
                  </a:lnTo>
                  <a:lnTo>
                    <a:pt x="211328" y="11455"/>
                  </a:lnTo>
                  <a:lnTo>
                    <a:pt x="211747" y="11023"/>
                  </a:lnTo>
                  <a:lnTo>
                    <a:pt x="211747" y="3975"/>
                  </a:lnTo>
                  <a:close/>
                </a:path>
                <a:path w="753110" h="167004">
                  <a:moveTo>
                    <a:pt x="223824" y="4178"/>
                  </a:moveTo>
                  <a:lnTo>
                    <a:pt x="223393" y="3746"/>
                  </a:lnTo>
                  <a:lnTo>
                    <a:pt x="215087" y="3746"/>
                  </a:lnTo>
                  <a:lnTo>
                    <a:pt x="214655" y="4178"/>
                  </a:lnTo>
                  <a:lnTo>
                    <a:pt x="214655" y="10706"/>
                  </a:lnTo>
                  <a:lnTo>
                    <a:pt x="214655" y="11239"/>
                  </a:lnTo>
                  <a:lnTo>
                    <a:pt x="215087" y="11671"/>
                  </a:lnTo>
                  <a:lnTo>
                    <a:pt x="223393" y="11671"/>
                  </a:lnTo>
                  <a:lnTo>
                    <a:pt x="223824" y="11239"/>
                  </a:lnTo>
                  <a:lnTo>
                    <a:pt x="223824" y="4178"/>
                  </a:lnTo>
                  <a:close/>
                </a:path>
                <a:path w="753110" h="167004">
                  <a:moveTo>
                    <a:pt x="235902" y="5016"/>
                  </a:moveTo>
                  <a:lnTo>
                    <a:pt x="235470" y="4584"/>
                  </a:lnTo>
                  <a:lnTo>
                    <a:pt x="227164" y="4584"/>
                  </a:lnTo>
                  <a:lnTo>
                    <a:pt x="226745" y="5016"/>
                  </a:lnTo>
                  <a:lnTo>
                    <a:pt x="226745" y="11531"/>
                  </a:lnTo>
                  <a:lnTo>
                    <a:pt x="226745" y="12065"/>
                  </a:lnTo>
                  <a:lnTo>
                    <a:pt x="227164" y="12509"/>
                  </a:lnTo>
                  <a:lnTo>
                    <a:pt x="235470" y="12509"/>
                  </a:lnTo>
                  <a:lnTo>
                    <a:pt x="235902" y="12065"/>
                  </a:lnTo>
                  <a:lnTo>
                    <a:pt x="235902" y="5016"/>
                  </a:lnTo>
                  <a:close/>
                </a:path>
                <a:path w="753110" h="167004">
                  <a:moveTo>
                    <a:pt x="247370" y="5219"/>
                  </a:moveTo>
                  <a:lnTo>
                    <a:pt x="246926" y="4787"/>
                  </a:lnTo>
                  <a:lnTo>
                    <a:pt x="238620" y="4787"/>
                  </a:lnTo>
                  <a:lnTo>
                    <a:pt x="238201" y="5219"/>
                  </a:lnTo>
                  <a:lnTo>
                    <a:pt x="238201" y="11747"/>
                  </a:lnTo>
                  <a:lnTo>
                    <a:pt x="238201" y="12280"/>
                  </a:lnTo>
                  <a:lnTo>
                    <a:pt x="238620" y="12712"/>
                  </a:lnTo>
                  <a:lnTo>
                    <a:pt x="246926" y="12712"/>
                  </a:lnTo>
                  <a:lnTo>
                    <a:pt x="247370" y="12280"/>
                  </a:lnTo>
                  <a:lnTo>
                    <a:pt x="247370" y="5219"/>
                  </a:lnTo>
                  <a:close/>
                </a:path>
                <a:path w="753110" h="167004">
                  <a:moveTo>
                    <a:pt x="259232" y="6057"/>
                  </a:moveTo>
                  <a:lnTo>
                    <a:pt x="258800" y="5626"/>
                  </a:lnTo>
                  <a:lnTo>
                    <a:pt x="250494" y="5626"/>
                  </a:lnTo>
                  <a:lnTo>
                    <a:pt x="250050" y="6057"/>
                  </a:lnTo>
                  <a:lnTo>
                    <a:pt x="250050" y="12573"/>
                  </a:lnTo>
                  <a:lnTo>
                    <a:pt x="250050" y="13106"/>
                  </a:lnTo>
                  <a:lnTo>
                    <a:pt x="250494" y="13550"/>
                  </a:lnTo>
                  <a:lnTo>
                    <a:pt x="258800" y="13550"/>
                  </a:lnTo>
                  <a:lnTo>
                    <a:pt x="259232" y="13106"/>
                  </a:lnTo>
                  <a:lnTo>
                    <a:pt x="259232" y="6057"/>
                  </a:lnTo>
                  <a:close/>
                </a:path>
                <a:path w="753110" h="167004">
                  <a:moveTo>
                    <a:pt x="271106" y="6261"/>
                  </a:moveTo>
                  <a:lnTo>
                    <a:pt x="270675" y="5829"/>
                  </a:lnTo>
                  <a:lnTo>
                    <a:pt x="262369" y="5829"/>
                  </a:lnTo>
                  <a:lnTo>
                    <a:pt x="261937" y="6261"/>
                  </a:lnTo>
                  <a:lnTo>
                    <a:pt x="261937" y="12788"/>
                  </a:lnTo>
                  <a:lnTo>
                    <a:pt x="261937" y="13322"/>
                  </a:lnTo>
                  <a:lnTo>
                    <a:pt x="262369" y="13754"/>
                  </a:lnTo>
                  <a:lnTo>
                    <a:pt x="270675" y="13754"/>
                  </a:lnTo>
                  <a:lnTo>
                    <a:pt x="271106" y="13322"/>
                  </a:lnTo>
                  <a:lnTo>
                    <a:pt x="271106" y="6261"/>
                  </a:lnTo>
                  <a:close/>
                </a:path>
                <a:path w="753110" h="167004">
                  <a:moveTo>
                    <a:pt x="752576" y="127952"/>
                  </a:moveTo>
                  <a:lnTo>
                    <a:pt x="743966" y="122123"/>
                  </a:lnTo>
                  <a:lnTo>
                    <a:pt x="733412" y="121297"/>
                  </a:lnTo>
                  <a:lnTo>
                    <a:pt x="728687" y="115938"/>
                  </a:lnTo>
                  <a:lnTo>
                    <a:pt x="728687" y="119062"/>
                  </a:lnTo>
                  <a:lnTo>
                    <a:pt x="50546" y="64922"/>
                  </a:lnTo>
                  <a:lnTo>
                    <a:pt x="35547" y="64084"/>
                  </a:lnTo>
                  <a:lnTo>
                    <a:pt x="34709" y="71589"/>
                  </a:lnTo>
                  <a:lnTo>
                    <a:pt x="39979" y="71589"/>
                  </a:lnTo>
                  <a:lnTo>
                    <a:pt x="34429" y="81851"/>
                  </a:lnTo>
                  <a:lnTo>
                    <a:pt x="0" y="79654"/>
                  </a:lnTo>
                  <a:lnTo>
                    <a:pt x="5003" y="106857"/>
                  </a:lnTo>
                  <a:lnTo>
                    <a:pt x="751471" y="166839"/>
                  </a:lnTo>
                  <a:lnTo>
                    <a:pt x="752576" y="1279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098472" y="6357405"/>
              <a:ext cx="755015" cy="70485"/>
            </a:xfrm>
            <a:custGeom>
              <a:avLst/>
              <a:gdLst/>
              <a:ahLst/>
              <a:cxnLst/>
              <a:rect l="l" t="t" r="r" b="b"/>
              <a:pathLst>
                <a:path w="755014" h="70485">
                  <a:moveTo>
                    <a:pt x="6388" y="0"/>
                  </a:moveTo>
                  <a:lnTo>
                    <a:pt x="0" y="8318"/>
                  </a:lnTo>
                  <a:lnTo>
                    <a:pt x="754519" y="69977"/>
                  </a:lnTo>
                  <a:lnTo>
                    <a:pt x="752855" y="59982"/>
                  </a:lnTo>
                  <a:lnTo>
                    <a:pt x="6388" y="0"/>
                  </a:lnTo>
                  <a:close/>
                </a:path>
              </a:pathLst>
            </a:custGeom>
            <a:solidFill>
              <a:srgbClr val="B1B3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102066" y="6369064"/>
              <a:ext cx="751205" cy="96520"/>
            </a:xfrm>
            <a:custGeom>
              <a:avLst/>
              <a:gdLst/>
              <a:ahLst/>
              <a:cxnLst/>
              <a:rect l="l" t="t" r="r" b="b"/>
              <a:pathLst>
                <a:path w="751204" h="96520">
                  <a:moveTo>
                    <a:pt x="0" y="0"/>
                  </a:moveTo>
                  <a:lnTo>
                    <a:pt x="292" y="33604"/>
                  </a:lnTo>
                  <a:lnTo>
                    <a:pt x="748423" y="94703"/>
                  </a:lnTo>
                  <a:lnTo>
                    <a:pt x="750925" y="96100"/>
                  </a:lnTo>
                  <a:lnTo>
                    <a:pt x="750925" y="58318"/>
                  </a:lnTo>
                  <a:lnTo>
                    <a:pt x="748690" y="588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102624" y="6368518"/>
              <a:ext cx="751205" cy="71120"/>
            </a:xfrm>
            <a:custGeom>
              <a:avLst/>
              <a:gdLst/>
              <a:ahLst/>
              <a:cxnLst/>
              <a:rect l="l" t="t" r="r" b="b"/>
              <a:pathLst>
                <a:path w="751204" h="71120">
                  <a:moveTo>
                    <a:pt x="2781" y="0"/>
                  </a:moveTo>
                  <a:lnTo>
                    <a:pt x="0" y="10541"/>
                  </a:lnTo>
                  <a:lnTo>
                    <a:pt x="750912" y="70523"/>
                  </a:lnTo>
                  <a:lnTo>
                    <a:pt x="750366" y="58864"/>
                  </a:lnTo>
                  <a:lnTo>
                    <a:pt x="2781" y="0"/>
                  </a:lnTo>
                  <a:close/>
                </a:path>
              </a:pathLst>
            </a:custGeom>
            <a:solidFill>
              <a:srgbClr val="6768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105406" y="6368518"/>
              <a:ext cx="748665" cy="65405"/>
            </a:xfrm>
            <a:custGeom>
              <a:avLst/>
              <a:gdLst/>
              <a:ahLst/>
              <a:cxnLst/>
              <a:rect l="l" t="t" r="r" b="b"/>
              <a:pathLst>
                <a:path w="748664" h="65404">
                  <a:moveTo>
                    <a:pt x="0" y="0"/>
                  </a:moveTo>
                  <a:lnTo>
                    <a:pt x="2768" y="3873"/>
                  </a:lnTo>
                  <a:lnTo>
                    <a:pt x="748131" y="64973"/>
                  </a:lnTo>
                  <a:lnTo>
                    <a:pt x="747585" y="588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160397" y="5738679"/>
              <a:ext cx="661035" cy="34925"/>
            </a:xfrm>
            <a:custGeom>
              <a:avLst/>
              <a:gdLst/>
              <a:ahLst/>
              <a:cxnLst/>
              <a:rect l="l" t="t" r="r" b="b"/>
              <a:pathLst>
                <a:path w="661035" h="34925">
                  <a:moveTo>
                    <a:pt x="558" y="0"/>
                  </a:moveTo>
                  <a:lnTo>
                    <a:pt x="0" y="6121"/>
                  </a:lnTo>
                  <a:lnTo>
                    <a:pt x="0" y="12230"/>
                  </a:lnTo>
                  <a:lnTo>
                    <a:pt x="660933" y="34429"/>
                  </a:lnTo>
                  <a:lnTo>
                    <a:pt x="660374" y="22783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159851" y="5408207"/>
              <a:ext cx="661670" cy="351790"/>
            </a:xfrm>
            <a:custGeom>
              <a:avLst/>
              <a:gdLst/>
              <a:ahLst/>
              <a:cxnLst/>
              <a:rect l="l" t="t" r="r" b="b"/>
              <a:pathLst>
                <a:path w="661670" h="351789">
                  <a:moveTo>
                    <a:pt x="7747" y="0"/>
                  </a:moveTo>
                  <a:lnTo>
                    <a:pt x="8331" y="30556"/>
                  </a:lnTo>
                  <a:lnTo>
                    <a:pt x="0" y="31115"/>
                  </a:lnTo>
                  <a:lnTo>
                    <a:pt x="1104" y="330466"/>
                  </a:lnTo>
                  <a:lnTo>
                    <a:pt x="660920" y="351586"/>
                  </a:lnTo>
                  <a:lnTo>
                    <a:pt x="661479" y="43891"/>
                  </a:lnTo>
                  <a:lnTo>
                    <a:pt x="651484" y="40551"/>
                  </a:lnTo>
                  <a:lnTo>
                    <a:pt x="652018" y="34988"/>
                  </a:lnTo>
                  <a:lnTo>
                    <a:pt x="653148" y="7226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8A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247030" y="5460428"/>
              <a:ext cx="19050" cy="14604"/>
            </a:xfrm>
            <a:custGeom>
              <a:avLst/>
              <a:gdLst/>
              <a:ahLst/>
              <a:cxnLst/>
              <a:rect l="l" t="t" r="r" b="b"/>
              <a:pathLst>
                <a:path w="19050" h="14604">
                  <a:moveTo>
                    <a:pt x="18884" y="0"/>
                  </a:moveTo>
                  <a:lnTo>
                    <a:pt x="0" y="0"/>
                  </a:lnTo>
                  <a:lnTo>
                    <a:pt x="0" y="14427"/>
                  </a:lnTo>
                  <a:lnTo>
                    <a:pt x="18884" y="14427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C9CA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246484" y="5466524"/>
              <a:ext cx="19050" cy="7620"/>
            </a:xfrm>
            <a:custGeom>
              <a:avLst/>
              <a:gdLst/>
              <a:ahLst/>
              <a:cxnLst/>
              <a:rect l="l" t="t" r="r" b="b"/>
              <a:pathLst>
                <a:path w="19050" h="7620">
                  <a:moveTo>
                    <a:pt x="18872" y="0"/>
                  </a:moveTo>
                  <a:lnTo>
                    <a:pt x="0" y="0"/>
                  </a:lnTo>
                  <a:lnTo>
                    <a:pt x="0" y="7226"/>
                  </a:lnTo>
                  <a:lnTo>
                    <a:pt x="18872" y="7226"/>
                  </a:lnTo>
                  <a:lnTo>
                    <a:pt x="18872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361444" y="5463197"/>
              <a:ext cx="19050" cy="14604"/>
            </a:xfrm>
            <a:custGeom>
              <a:avLst/>
              <a:gdLst/>
              <a:ahLst/>
              <a:cxnLst/>
              <a:rect l="l" t="t" r="r" b="b"/>
              <a:pathLst>
                <a:path w="19050" h="14604">
                  <a:moveTo>
                    <a:pt x="18884" y="0"/>
                  </a:moveTo>
                  <a:lnTo>
                    <a:pt x="0" y="0"/>
                  </a:lnTo>
                  <a:lnTo>
                    <a:pt x="0" y="14439"/>
                  </a:lnTo>
                  <a:lnTo>
                    <a:pt x="18884" y="144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C9CA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360885" y="5469318"/>
              <a:ext cx="19050" cy="7620"/>
            </a:xfrm>
            <a:custGeom>
              <a:avLst/>
              <a:gdLst/>
              <a:ahLst/>
              <a:cxnLst/>
              <a:rect l="l" t="t" r="r" b="b"/>
              <a:pathLst>
                <a:path w="19050" h="7620">
                  <a:moveTo>
                    <a:pt x="18884" y="0"/>
                  </a:moveTo>
                  <a:lnTo>
                    <a:pt x="0" y="0"/>
                  </a:lnTo>
                  <a:lnTo>
                    <a:pt x="0" y="7213"/>
                  </a:lnTo>
                  <a:lnTo>
                    <a:pt x="18884" y="7213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476963" y="5463756"/>
              <a:ext cx="19050" cy="14604"/>
            </a:xfrm>
            <a:custGeom>
              <a:avLst/>
              <a:gdLst/>
              <a:ahLst/>
              <a:cxnLst/>
              <a:rect l="l" t="t" r="r" b="b"/>
              <a:pathLst>
                <a:path w="19050" h="14604">
                  <a:moveTo>
                    <a:pt x="18897" y="0"/>
                  </a:moveTo>
                  <a:lnTo>
                    <a:pt x="0" y="0"/>
                  </a:lnTo>
                  <a:lnTo>
                    <a:pt x="0" y="14439"/>
                  </a:lnTo>
                  <a:lnTo>
                    <a:pt x="18897" y="14439"/>
                  </a:lnTo>
                  <a:lnTo>
                    <a:pt x="18897" y="0"/>
                  </a:lnTo>
                  <a:close/>
                </a:path>
              </a:pathLst>
            </a:custGeom>
            <a:solidFill>
              <a:srgbClr val="C9CA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476404" y="5469851"/>
              <a:ext cx="19050" cy="7620"/>
            </a:xfrm>
            <a:custGeom>
              <a:avLst/>
              <a:gdLst/>
              <a:ahLst/>
              <a:cxnLst/>
              <a:rect l="l" t="t" r="r" b="b"/>
              <a:pathLst>
                <a:path w="19050" h="7620">
                  <a:moveTo>
                    <a:pt x="18897" y="0"/>
                  </a:moveTo>
                  <a:lnTo>
                    <a:pt x="0" y="0"/>
                  </a:lnTo>
                  <a:lnTo>
                    <a:pt x="0" y="7226"/>
                  </a:lnTo>
                  <a:lnTo>
                    <a:pt x="18897" y="7226"/>
                  </a:lnTo>
                  <a:lnTo>
                    <a:pt x="18897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593041" y="5467642"/>
              <a:ext cx="19050" cy="14604"/>
            </a:xfrm>
            <a:custGeom>
              <a:avLst/>
              <a:gdLst/>
              <a:ahLst/>
              <a:cxnLst/>
              <a:rect l="l" t="t" r="r" b="b"/>
              <a:pathLst>
                <a:path w="19050" h="14604">
                  <a:moveTo>
                    <a:pt x="18884" y="0"/>
                  </a:moveTo>
                  <a:lnTo>
                    <a:pt x="0" y="0"/>
                  </a:lnTo>
                  <a:lnTo>
                    <a:pt x="0" y="14439"/>
                  </a:lnTo>
                  <a:lnTo>
                    <a:pt x="18884" y="14439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C9CA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592482" y="5473763"/>
              <a:ext cx="19050" cy="7620"/>
            </a:xfrm>
            <a:custGeom>
              <a:avLst/>
              <a:gdLst/>
              <a:ahLst/>
              <a:cxnLst/>
              <a:rect l="l" t="t" r="r" b="b"/>
              <a:pathLst>
                <a:path w="19050" h="7620">
                  <a:moveTo>
                    <a:pt x="18884" y="0"/>
                  </a:moveTo>
                  <a:lnTo>
                    <a:pt x="0" y="0"/>
                  </a:lnTo>
                  <a:lnTo>
                    <a:pt x="0" y="7213"/>
                  </a:lnTo>
                  <a:lnTo>
                    <a:pt x="18884" y="7213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243842" y="5481383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84"/>
                  </a:moveTo>
                  <a:lnTo>
                    <a:pt x="21983" y="0"/>
                  </a:lnTo>
                  <a:lnTo>
                    <a:pt x="6362" y="0"/>
                  </a:lnTo>
                  <a:lnTo>
                    <a:pt x="0" y="6184"/>
                  </a:lnTo>
                  <a:lnTo>
                    <a:pt x="0" y="21463"/>
                  </a:lnTo>
                  <a:lnTo>
                    <a:pt x="6362" y="27635"/>
                  </a:lnTo>
                  <a:lnTo>
                    <a:pt x="21983" y="27635"/>
                  </a:lnTo>
                  <a:lnTo>
                    <a:pt x="28321" y="21463"/>
                  </a:lnTo>
                  <a:lnTo>
                    <a:pt x="28321" y="13817"/>
                  </a:lnTo>
                  <a:lnTo>
                    <a:pt x="28321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248293" y="5485685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87" y="0"/>
                  </a:moveTo>
                  <a:lnTo>
                    <a:pt x="4356" y="0"/>
                  </a:lnTo>
                  <a:lnTo>
                    <a:pt x="0" y="4267"/>
                  </a:lnTo>
                  <a:lnTo>
                    <a:pt x="0" y="14770"/>
                  </a:lnTo>
                  <a:lnTo>
                    <a:pt x="4356" y="19037"/>
                  </a:lnTo>
                  <a:lnTo>
                    <a:pt x="15087" y="19037"/>
                  </a:lnTo>
                  <a:lnTo>
                    <a:pt x="19443" y="14770"/>
                  </a:lnTo>
                  <a:lnTo>
                    <a:pt x="19443" y="9525"/>
                  </a:lnTo>
                  <a:lnTo>
                    <a:pt x="19443" y="4267"/>
                  </a:lnTo>
                  <a:lnTo>
                    <a:pt x="15087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251138" y="5487983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68" y="0"/>
                  </a:moveTo>
                  <a:lnTo>
                    <a:pt x="3073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73" y="14439"/>
                  </a:lnTo>
                  <a:lnTo>
                    <a:pt x="10668" y="14439"/>
                  </a:lnTo>
                  <a:lnTo>
                    <a:pt x="13754" y="11201"/>
                  </a:lnTo>
                  <a:lnTo>
                    <a:pt x="13754" y="7226"/>
                  </a:lnTo>
                  <a:lnTo>
                    <a:pt x="13754" y="3225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251138" y="5487983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26"/>
                  </a:moveTo>
                  <a:lnTo>
                    <a:pt x="13754" y="11201"/>
                  </a:lnTo>
                  <a:lnTo>
                    <a:pt x="10668" y="14439"/>
                  </a:lnTo>
                  <a:lnTo>
                    <a:pt x="6870" y="14439"/>
                  </a:lnTo>
                  <a:lnTo>
                    <a:pt x="3073" y="14439"/>
                  </a:lnTo>
                  <a:lnTo>
                    <a:pt x="0" y="11201"/>
                  </a:lnTo>
                  <a:lnTo>
                    <a:pt x="0" y="7226"/>
                  </a:lnTo>
                  <a:lnTo>
                    <a:pt x="0" y="3225"/>
                  </a:lnTo>
                  <a:lnTo>
                    <a:pt x="3073" y="0"/>
                  </a:lnTo>
                  <a:lnTo>
                    <a:pt x="6870" y="0"/>
                  </a:lnTo>
                  <a:lnTo>
                    <a:pt x="10668" y="0"/>
                  </a:lnTo>
                  <a:lnTo>
                    <a:pt x="13754" y="3225"/>
                  </a:lnTo>
                  <a:lnTo>
                    <a:pt x="13754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260993" y="549408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71" y="0"/>
                  </a:moveTo>
                  <a:lnTo>
                    <a:pt x="0" y="4305"/>
                  </a:lnTo>
                  <a:lnTo>
                    <a:pt x="2247" y="4991"/>
                  </a:lnTo>
                  <a:lnTo>
                    <a:pt x="3200" y="236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254491" y="5498954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18" y="0"/>
                  </a:moveTo>
                  <a:lnTo>
                    <a:pt x="4699" y="1244"/>
                  </a:lnTo>
                  <a:lnTo>
                    <a:pt x="1778" y="825"/>
                  </a:lnTo>
                  <a:lnTo>
                    <a:pt x="127" y="279"/>
                  </a:lnTo>
                  <a:lnTo>
                    <a:pt x="0" y="546"/>
                  </a:lnTo>
                  <a:lnTo>
                    <a:pt x="266" y="1371"/>
                  </a:lnTo>
                  <a:lnTo>
                    <a:pt x="4699" y="2362"/>
                  </a:lnTo>
                  <a:lnTo>
                    <a:pt x="6375" y="546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256574" y="548798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31" y="0"/>
                  </a:moveTo>
                  <a:lnTo>
                    <a:pt x="2336" y="2209"/>
                  </a:lnTo>
                  <a:lnTo>
                    <a:pt x="0" y="2768"/>
                  </a:lnTo>
                  <a:lnTo>
                    <a:pt x="126" y="4165"/>
                  </a:lnTo>
                  <a:lnTo>
                    <a:pt x="5257" y="4165"/>
                  </a:lnTo>
                  <a:lnTo>
                    <a:pt x="5829" y="2209"/>
                  </a:lnTo>
                  <a:lnTo>
                    <a:pt x="4584" y="2349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251011" y="5489641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84"/>
                  </a:lnTo>
                  <a:lnTo>
                    <a:pt x="977" y="4025"/>
                  </a:lnTo>
                  <a:lnTo>
                    <a:pt x="1816" y="4445"/>
                  </a:lnTo>
                  <a:lnTo>
                    <a:pt x="3060" y="1117"/>
                  </a:lnTo>
                  <a:lnTo>
                    <a:pt x="5562" y="1117"/>
                  </a:lnTo>
                  <a:lnTo>
                    <a:pt x="7340" y="139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62" y="1117"/>
                  </a:moveTo>
                  <a:lnTo>
                    <a:pt x="3060" y="1117"/>
                  </a:lnTo>
                  <a:lnTo>
                    <a:pt x="5422" y="2921"/>
                  </a:lnTo>
                  <a:lnTo>
                    <a:pt x="5562" y="1117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240362" y="5478475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19" y="26657"/>
                  </a:lnTo>
                  <a:lnTo>
                    <a:pt x="1739" y="26657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39" y="33743"/>
                  </a:lnTo>
                  <a:lnTo>
                    <a:pt x="6019" y="33743"/>
                  </a:lnTo>
                  <a:lnTo>
                    <a:pt x="7772" y="32156"/>
                  </a:lnTo>
                  <a:lnTo>
                    <a:pt x="7772" y="30200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87"/>
                  </a:moveTo>
                  <a:lnTo>
                    <a:pt x="6019" y="0"/>
                  </a:lnTo>
                  <a:lnTo>
                    <a:pt x="1739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39" y="7086"/>
                  </a:lnTo>
                  <a:lnTo>
                    <a:pt x="6019" y="7086"/>
                  </a:lnTo>
                  <a:lnTo>
                    <a:pt x="7772" y="5499"/>
                  </a:lnTo>
                  <a:lnTo>
                    <a:pt x="7772" y="3543"/>
                  </a:lnTo>
                  <a:lnTo>
                    <a:pt x="7772" y="1587"/>
                  </a:lnTo>
                  <a:close/>
                </a:path>
                <a:path w="36195" h="34925">
                  <a:moveTo>
                    <a:pt x="35814" y="29083"/>
                  </a:moveTo>
                  <a:lnTo>
                    <a:pt x="34074" y="27495"/>
                  </a:lnTo>
                  <a:lnTo>
                    <a:pt x="29781" y="27495"/>
                  </a:lnTo>
                  <a:lnTo>
                    <a:pt x="28041" y="29083"/>
                  </a:lnTo>
                  <a:lnTo>
                    <a:pt x="28041" y="32994"/>
                  </a:lnTo>
                  <a:lnTo>
                    <a:pt x="29781" y="34569"/>
                  </a:lnTo>
                  <a:lnTo>
                    <a:pt x="34074" y="34569"/>
                  </a:lnTo>
                  <a:lnTo>
                    <a:pt x="35814" y="32994"/>
                  </a:lnTo>
                  <a:lnTo>
                    <a:pt x="35814" y="31038"/>
                  </a:lnTo>
                  <a:lnTo>
                    <a:pt x="35814" y="29083"/>
                  </a:lnTo>
                  <a:close/>
                </a:path>
                <a:path w="36195" h="34925">
                  <a:moveTo>
                    <a:pt x="35953" y="2286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194" y="2286"/>
                  </a:lnTo>
                  <a:lnTo>
                    <a:pt x="28194" y="6197"/>
                  </a:lnTo>
                  <a:lnTo>
                    <a:pt x="29933" y="7785"/>
                  </a:lnTo>
                  <a:lnTo>
                    <a:pt x="34213" y="7785"/>
                  </a:lnTo>
                  <a:lnTo>
                    <a:pt x="35953" y="6197"/>
                  </a:lnTo>
                  <a:lnTo>
                    <a:pt x="35953" y="4241"/>
                  </a:lnTo>
                  <a:lnTo>
                    <a:pt x="35953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244109" y="5526100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46" y="6184"/>
                  </a:moveTo>
                  <a:lnTo>
                    <a:pt x="21996" y="0"/>
                  </a:lnTo>
                  <a:lnTo>
                    <a:pt x="6362" y="0"/>
                  </a:lnTo>
                  <a:lnTo>
                    <a:pt x="0" y="6184"/>
                  </a:lnTo>
                  <a:lnTo>
                    <a:pt x="0" y="21450"/>
                  </a:lnTo>
                  <a:lnTo>
                    <a:pt x="6362" y="27647"/>
                  </a:lnTo>
                  <a:lnTo>
                    <a:pt x="21996" y="27647"/>
                  </a:lnTo>
                  <a:lnTo>
                    <a:pt x="28346" y="21450"/>
                  </a:lnTo>
                  <a:lnTo>
                    <a:pt x="28346" y="13817"/>
                  </a:lnTo>
                  <a:lnTo>
                    <a:pt x="28346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248573" y="5530401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100" y="0"/>
                  </a:moveTo>
                  <a:lnTo>
                    <a:pt x="4368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68" y="19011"/>
                  </a:lnTo>
                  <a:lnTo>
                    <a:pt x="15100" y="19011"/>
                  </a:lnTo>
                  <a:lnTo>
                    <a:pt x="19443" y="14770"/>
                  </a:lnTo>
                  <a:lnTo>
                    <a:pt x="19443" y="9512"/>
                  </a:lnTo>
                  <a:lnTo>
                    <a:pt x="19443" y="4254"/>
                  </a:lnTo>
                  <a:lnTo>
                    <a:pt x="15100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251418" y="5532700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80" y="0"/>
                  </a:moveTo>
                  <a:lnTo>
                    <a:pt x="3073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73" y="14427"/>
                  </a:lnTo>
                  <a:lnTo>
                    <a:pt x="10680" y="14427"/>
                  </a:lnTo>
                  <a:lnTo>
                    <a:pt x="13754" y="11201"/>
                  </a:lnTo>
                  <a:lnTo>
                    <a:pt x="13754" y="7213"/>
                  </a:lnTo>
                  <a:lnTo>
                    <a:pt x="13754" y="3225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251418" y="5532700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13"/>
                  </a:moveTo>
                  <a:lnTo>
                    <a:pt x="13754" y="11201"/>
                  </a:lnTo>
                  <a:lnTo>
                    <a:pt x="10680" y="14427"/>
                  </a:lnTo>
                  <a:lnTo>
                    <a:pt x="6883" y="14427"/>
                  </a:lnTo>
                  <a:lnTo>
                    <a:pt x="3073" y="14427"/>
                  </a:lnTo>
                  <a:lnTo>
                    <a:pt x="0" y="11201"/>
                  </a:lnTo>
                  <a:lnTo>
                    <a:pt x="0" y="7213"/>
                  </a:lnTo>
                  <a:lnTo>
                    <a:pt x="0" y="3225"/>
                  </a:lnTo>
                  <a:lnTo>
                    <a:pt x="3073" y="0"/>
                  </a:lnTo>
                  <a:lnTo>
                    <a:pt x="6883" y="0"/>
                  </a:lnTo>
                  <a:lnTo>
                    <a:pt x="10680" y="0"/>
                  </a:lnTo>
                  <a:lnTo>
                    <a:pt x="13754" y="3225"/>
                  </a:lnTo>
                  <a:lnTo>
                    <a:pt x="13754" y="721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261298" y="553880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558" y="0"/>
                  </a:moveTo>
                  <a:lnTo>
                    <a:pt x="0" y="4292"/>
                  </a:lnTo>
                  <a:lnTo>
                    <a:pt x="2222" y="4991"/>
                  </a:lnTo>
                  <a:lnTo>
                    <a:pt x="3174" y="234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254758" y="5543651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30" y="0"/>
                  </a:moveTo>
                  <a:lnTo>
                    <a:pt x="4711" y="1257"/>
                  </a:lnTo>
                  <a:lnTo>
                    <a:pt x="1803" y="838"/>
                  </a:lnTo>
                  <a:lnTo>
                    <a:pt x="127" y="279"/>
                  </a:lnTo>
                  <a:lnTo>
                    <a:pt x="0" y="558"/>
                  </a:lnTo>
                  <a:lnTo>
                    <a:pt x="292" y="1384"/>
                  </a:lnTo>
                  <a:lnTo>
                    <a:pt x="4711" y="2362"/>
                  </a:lnTo>
                  <a:lnTo>
                    <a:pt x="6375" y="558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256841" y="553270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74" y="2197"/>
                  </a:lnTo>
                  <a:lnTo>
                    <a:pt x="0" y="2768"/>
                  </a:lnTo>
                  <a:lnTo>
                    <a:pt x="127" y="4152"/>
                  </a:lnTo>
                  <a:lnTo>
                    <a:pt x="5283" y="4152"/>
                  </a:lnTo>
                  <a:lnTo>
                    <a:pt x="5842" y="2197"/>
                  </a:lnTo>
                  <a:lnTo>
                    <a:pt x="4597" y="2349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251291" y="5534357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84"/>
                  </a:lnTo>
                  <a:lnTo>
                    <a:pt x="977" y="4025"/>
                  </a:lnTo>
                  <a:lnTo>
                    <a:pt x="1803" y="4445"/>
                  </a:lnTo>
                  <a:lnTo>
                    <a:pt x="3060" y="1104"/>
                  </a:lnTo>
                  <a:lnTo>
                    <a:pt x="5549" y="1104"/>
                  </a:lnTo>
                  <a:lnTo>
                    <a:pt x="7353" y="127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60" y="1104"/>
                  </a:lnTo>
                  <a:lnTo>
                    <a:pt x="5422" y="2908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240642" y="5523191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45" y="26644"/>
                  </a:lnTo>
                  <a:lnTo>
                    <a:pt x="1739" y="26644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39" y="33731"/>
                  </a:lnTo>
                  <a:lnTo>
                    <a:pt x="6045" y="33731"/>
                  </a:lnTo>
                  <a:lnTo>
                    <a:pt x="7772" y="32156"/>
                  </a:lnTo>
                  <a:lnTo>
                    <a:pt x="7772" y="30187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74"/>
                  </a:moveTo>
                  <a:lnTo>
                    <a:pt x="6045" y="0"/>
                  </a:lnTo>
                  <a:lnTo>
                    <a:pt x="1739" y="0"/>
                  </a:lnTo>
                  <a:lnTo>
                    <a:pt x="0" y="1574"/>
                  </a:lnTo>
                  <a:lnTo>
                    <a:pt x="0" y="5486"/>
                  </a:lnTo>
                  <a:lnTo>
                    <a:pt x="1739" y="7073"/>
                  </a:lnTo>
                  <a:lnTo>
                    <a:pt x="6045" y="7073"/>
                  </a:lnTo>
                  <a:lnTo>
                    <a:pt x="7772" y="5486"/>
                  </a:lnTo>
                  <a:lnTo>
                    <a:pt x="7772" y="3530"/>
                  </a:lnTo>
                  <a:lnTo>
                    <a:pt x="7772" y="1574"/>
                  </a:lnTo>
                  <a:close/>
                </a:path>
                <a:path w="36195" h="34925">
                  <a:moveTo>
                    <a:pt x="35814" y="29083"/>
                  </a:moveTo>
                  <a:lnTo>
                    <a:pt x="34086" y="27482"/>
                  </a:lnTo>
                  <a:lnTo>
                    <a:pt x="29794" y="27482"/>
                  </a:lnTo>
                  <a:lnTo>
                    <a:pt x="28054" y="29083"/>
                  </a:lnTo>
                  <a:lnTo>
                    <a:pt x="28054" y="32981"/>
                  </a:lnTo>
                  <a:lnTo>
                    <a:pt x="29794" y="34569"/>
                  </a:lnTo>
                  <a:lnTo>
                    <a:pt x="34086" y="34569"/>
                  </a:lnTo>
                  <a:lnTo>
                    <a:pt x="35814" y="32981"/>
                  </a:lnTo>
                  <a:lnTo>
                    <a:pt x="35814" y="31026"/>
                  </a:lnTo>
                  <a:lnTo>
                    <a:pt x="35814" y="29083"/>
                  </a:lnTo>
                  <a:close/>
                </a:path>
                <a:path w="36195" h="34925">
                  <a:moveTo>
                    <a:pt x="35966" y="2286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194" y="2286"/>
                  </a:lnTo>
                  <a:lnTo>
                    <a:pt x="28194" y="6197"/>
                  </a:lnTo>
                  <a:lnTo>
                    <a:pt x="29933" y="7785"/>
                  </a:lnTo>
                  <a:lnTo>
                    <a:pt x="34213" y="7785"/>
                  </a:lnTo>
                  <a:lnTo>
                    <a:pt x="35966" y="6197"/>
                  </a:lnTo>
                  <a:lnTo>
                    <a:pt x="35966" y="4241"/>
                  </a:lnTo>
                  <a:lnTo>
                    <a:pt x="35966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243550" y="5571921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33" y="6184"/>
                  </a:moveTo>
                  <a:lnTo>
                    <a:pt x="21996" y="0"/>
                  </a:lnTo>
                  <a:lnTo>
                    <a:pt x="6362" y="0"/>
                  </a:lnTo>
                  <a:lnTo>
                    <a:pt x="0" y="6184"/>
                  </a:lnTo>
                  <a:lnTo>
                    <a:pt x="0" y="21463"/>
                  </a:lnTo>
                  <a:lnTo>
                    <a:pt x="6362" y="27635"/>
                  </a:lnTo>
                  <a:lnTo>
                    <a:pt x="21996" y="27635"/>
                  </a:lnTo>
                  <a:lnTo>
                    <a:pt x="28333" y="21463"/>
                  </a:lnTo>
                  <a:lnTo>
                    <a:pt x="28333" y="13817"/>
                  </a:lnTo>
                  <a:lnTo>
                    <a:pt x="28333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248014" y="5576209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87" y="0"/>
                  </a:moveTo>
                  <a:lnTo>
                    <a:pt x="4368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368" y="19037"/>
                  </a:lnTo>
                  <a:lnTo>
                    <a:pt x="15087" y="19037"/>
                  </a:lnTo>
                  <a:lnTo>
                    <a:pt x="19443" y="14782"/>
                  </a:lnTo>
                  <a:lnTo>
                    <a:pt x="19443" y="9525"/>
                  </a:lnTo>
                  <a:lnTo>
                    <a:pt x="19443" y="4267"/>
                  </a:lnTo>
                  <a:lnTo>
                    <a:pt x="15087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250859" y="5578508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67" y="0"/>
                  </a:moveTo>
                  <a:lnTo>
                    <a:pt x="3073" y="0"/>
                  </a:lnTo>
                  <a:lnTo>
                    <a:pt x="0" y="3225"/>
                  </a:lnTo>
                  <a:lnTo>
                    <a:pt x="0" y="11214"/>
                  </a:lnTo>
                  <a:lnTo>
                    <a:pt x="3073" y="14439"/>
                  </a:lnTo>
                  <a:lnTo>
                    <a:pt x="10667" y="14439"/>
                  </a:lnTo>
                  <a:lnTo>
                    <a:pt x="13741" y="11214"/>
                  </a:lnTo>
                  <a:lnTo>
                    <a:pt x="13741" y="7226"/>
                  </a:lnTo>
                  <a:lnTo>
                    <a:pt x="13741" y="3225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250859" y="5578508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41" y="7226"/>
                  </a:moveTo>
                  <a:lnTo>
                    <a:pt x="13741" y="11214"/>
                  </a:lnTo>
                  <a:lnTo>
                    <a:pt x="10667" y="14439"/>
                  </a:lnTo>
                  <a:lnTo>
                    <a:pt x="6883" y="14439"/>
                  </a:lnTo>
                  <a:lnTo>
                    <a:pt x="3073" y="14439"/>
                  </a:lnTo>
                  <a:lnTo>
                    <a:pt x="0" y="11214"/>
                  </a:lnTo>
                  <a:lnTo>
                    <a:pt x="0" y="7226"/>
                  </a:lnTo>
                  <a:lnTo>
                    <a:pt x="0" y="3225"/>
                  </a:lnTo>
                  <a:lnTo>
                    <a:pt x="3073" y="0"/>
                  </a:lnTo>
                  <a:lnTo>
                    <a:pt x="6883" y="0"/>
                  </a:lnTo>
                  <a:lnTo>
                    <a:pt x="10667" y="0"/>
                  </a:lnTo>
                  <a:lnTo>
                    <a:pt x="13741" y="3225"/>
                  </a:lnTo>
                  <a:lnTo>
                    <a:pt x="13741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260727" y="558461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71" y="0"/>
                  </a:moveTo>
                  <a:lnTo>
                    <a:pt x="0" y="4305"/>
                  </a:lnTo>
                  <a:lnTo>
                    <a:pt x="2222" y="4991"/>
                  </a:lnTo>
                  <a:lnTo>
                    <a:pt x="3187" y="2349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254212" y="5589486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30" y="0"/>
                  </a:moveTo>
                  <a:lnTo>
                    <a:pt x="4699" y="1244"/>
                  </a:lnTo>
                  <a:lnTo>
                    <a:pt x="1790" y="825"/>
                  </a:lnTo>
                  <a:lnTo>
                    <a:pt x="114" y="279"/>
                  </a:lnTo>
                  <a:lnTo>
                    <a:pt x="0" y="546"/>
                  </a:lnTo>
                  <a:lnTo>
                    <a:pt x="266" y="1384"/>
                  </a:lnTo>
                  <a:lnTo>
                    <a:pt x="4699" y="2349"/>
                  </a:lnTo>
                  <a:lnTo>
                    <a:pt x="6362" y="546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256294" y="557850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31" y="0"/>
                  </a:moveTo>
                  <a:lnTo>
                    <a:pt x="2349" y="2222"/>
                  </a:lnTo>
                  <a:lnTo>
                    <a:pt x="0" y="2768"/>
                  </a:lnTo>
                  <a:lnTo>
                    <a:pt x="114" y="4165"/>
                  </a:lnTo>
                  <a:lnTo>
                    <a:pt x="5257" y="4165"/>
                  </a:lnTo>
                  <a:lnTo>
                    <a:pt x="5829" y="2222"/>
                  </a:lnTo>
                  <a:lnTo>
                    <a:pt x="4584" y="236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250745" y="5580178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4965" y="0"/>
                  </a:moveTo>
                  <a:lnTo>
                    <a:pt x="0" y="1384"/>
                  </a:lnTo>
                  <a:lnTo>
                    <a:pt x="965" y="4013"/>
                  </a:lnTo>
                  <a:lnTo>
                    <a:pt x="1790" y="4445"/>
                  </a:lnTo>
                  <a:lnTo>
                    <a:pt x="3048" y="1104"/>
                  </a:lnTo>
                  <a:lnTo>
                    <a:pt x="5549" y="1104"/>
                  </a:lnTo>
                  <a:lnTo>
                    <a:pt x="7340" y="139"/>
                  </a:lnTo>
                  <a:lnTo>
                    <a:pt x="4965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48" y="1104"/>
                  </a:lnTo>
                  <a:lnTo>
                    <a:pt x="5397" y="2908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240083" y="5569000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19" y="26670"/>
                  </a:lnTo>
                  <a:lnTo>
                    <a:pt x="1739" y="26670"/>
                  </a:lnTo>
                  <a:lnTo>
                    <a:pt x="0" y="28244"/>
                  </a:lnTo>
                  <a:lnTo>
                    <a:pt x="0" y="32169"/>
                  </a:lnTo>
                  <a:lnTo>
                    <a:pt x="1739" y="33756"/>
                  </a:lnTo>
                  <a:lnTo>
                    <a:pt x="6019" y="33756"/>
                  </a:lnTo>
                  <a:lnTo>
                    <a:pt x="7772" y="32169"/>
                  </a:lnTo>
                  <a:lnTo>
                    <a:pt x="7772" y="30213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87"/>
                  </a:moveTo>
                  <a:lnTo>
                    <a:pt x="6019" y="0"/>
                  </a:lnTo>
                  <a:lnTo>
                    <a:pt x="1739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39" y="7086"/>
                  </a:lnTo>
                  <a:lnTo>
                    <a:pt x="6019" y="7086"/>
                  </a:lnTo>
                  <a:lnTo>
                    <a:pt x="7772" y="5499"/>
                  </a:lnTo>
                  <a:lnTo>
                    <a:pt x="7772" y="3543"/>
                  </a:lnTo>
                  <a:lnTo>
                    <a:pt x="7772" y="1587"/>
                  </a:lnTo>
                  <a:close/>
                </a:path>
                <a:path w="36195" h="34925">
                  <a:moveTo>
                    <a:pt x="35814" y="29083"/>
                  </a:moveTo>
                  <a:lnTo>
                    <a:pt x="34074" y="27495"/>
                  </a:lnTo>
                  <a:lnTo>
                    <a:pt x="29794" y="27495"/>
                  </a:lnTo>
                  <a:lnTo>
                    <a:pt x="28041" y="29083"/>
                  </a:lnTo>
                  <a:lnTo>
                    <a:pt x="28041" y="32994"/>
                  </a:lnTo>
                  <a:lnTo>
                    <a:pt x="29794" y="34582"/>
                  </a:lnTo>
                  <a:lnTo>
                    <a:pt x="34074" y="34582"/>
                  </a:lnTo>
                  <a:lnTo>
                    <a:pt x="35814" y="32994"/>
                  </a:lnTo>
                  <a:lnTo>
                    <a:pt x="35814" y="31038"/>
                  </a:lnTo>
                  <a:lnTo>
                    <a:pt x="35814" y="29083"/>
                  </a:lnTo>
                  <a:close/>
                </a:path>
                <a:path w="36195" h="34925">
                  <a:moveTo>
                    <a:pt x="35953" y="2286"/>
                  </a:moveTo>
                  <a:lnTo>
                    <a:pt x="34213" y="698"/>
                  </a:lnTo>
                  <a:lnTo>
                    <a:pt x="29921" y="698"/>
                  </a:lnTo>
                  <a:lnTo>
                    <a:pt x="28194" y="2286"/>
                  </a:lnTo>
                  <a:lnTo>
                    <a:pt x="28194" y="6184"/>
                  </a:lnTo>
                  <a:lnTo>
                    <a:pt x="29921" y="7785"/>
                  </a:lnTo>
                  <a:lnTo>
                    <a:pt x="34213" y="7785"/>
                  </a:lnTo>
                  <a:lnTo>
                    <a:pt x="35953" y="6184"/>
                  </a:lnTo>
                  <a:lnTo>
                    <a:pt x="35953" y="4241"/>
                  </a:lnTo>
                  <a:lnTo>
                    <a:pt x="35953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243842" y="5616359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84"/>
                  </a:moveTo>
                  <a:lnTo>
                    <a:pt x="21983" y="0"/>
                  </a:lnTo>
                  <a:lnTo>
                    <a:pt x="6362" y="0"/>
                  </a:lnTo>
                  <a:lnTo>
                    <a:pt x="0" y="6184"/>
                  </a:lnTo>
                  <a:lnTo>
                    <a:pt x="0" y="21450"/>
                  </a:lnTo>
                  <a:lnTo>
                    <a:pt x="6362" y="27622"/>
                  </a:lnTo>
                  <a:lnTo>
                    <a:pt x="21983" y="27622"/>
                  </a:lnTo>
                  <a:lnTo>
                    <a:pt x="28321" y="21450"/>
                  </a:lnTo>
                  <a:lnTo>
                    <a:pt x="28321" y="13804"/>
                  </a:lnTo>
                  <a:lnTo>
                    <a:pt x="28321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248293" y="5620653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87" y="0"/>
                  </a:moveTo>
                  <a:lnTo>
                    <a:pt x="4356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56" y="19024"/>
                  </a:lnTo>
                  <a:lnTo>
                    <a:pt x="15087" y="19024"/>
                  </a:lnTo>
                  <a:lnTo>
                    <a:pt x="19443" y="14770"/>
                  </a:lnTo>
                  <a:lnTo>
                    <a:pt x="19443" y="9512"/>
                  </a:lnTo>
                  <a:lnTo>
                    <a:pt x="19443" y="4254"/>
                  </a:lnTo>
                  <a:lnTo>
                    <a:pt x="15087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251138" y="5622951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68" y="0"/>
                  </a:moveTo>
                  <a:lnTo>
                    <a:pt x="3073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73" y="14427"/>
                  </a:lnTo>
                  <a:lnTo>
                    <a:pt x="10668" y="14427"/>
                  </a:lnTo>
                  <a:lnTo>
                    <a:pt x="13754" y="11201"/>
                  </a:lnTo>
                  <a:lnTo>
                    <a:pt x="13754" y="7213"/>
                  </a:lnTo>
                  <a:lnTo>
                    <a:pt x="13754" y="3225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251138" y="5622951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13"/>
                  </a:moveTo>
                  <a:lnTo>
                    <a:pt x="13754" y="11201"/>
                  </a:lnTo>
                  <a:lnTo>
                    <a:pt x="10668" y="14427"/>
                  </a:lnTo>
                  <a:lnTo>
                    <a:pt x="6870" y="14427"/>
                  </a:lnTo>
                  <a:lnTo>
                    <a:pt x="3073" y="14427"/>
                  </a:lnTo>
                  <a:lnTo>
                    <a:pt x="0" y="11201"/>
                  </a:lnTo>
                  <a:lnTo>
                    <a:pt x="0" y="7213"/>
                  </a:lnTo>
                  <a:lnTo>
                    <a:pt x="0" y="3225"/>
                  </a:lnTo>
                  <a:lnTo>
                    <a:pt x="3073" y="0"/>
                  </a:lnTo>
                  <a:lnTo>
                    <a:pt x="6870" y="0"/>
                  </a:lnTo>
                  <a:lnTo>
                    <a:pt x="10668" y="0"/>
                  </a:lnTo>
                  <a:lnTo>
                    <a:pt x="13754" y="3225"/>
                  </a:lnTo>
                  <a:lnTo>
                    <a:pt x="13754" y="721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260993" y="5629049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71" y="0"/>
                  </a:moveTo>
                  <a:lnTo>
                    <a:pt x="0" y="4305"/>
                  </a:lnTo>
                  <a:lnTo>
                    <a:pt x="2247" y="5003"/>
                  </a:lnTo>
                  <a:lnTo>
                    <a:pt x="3200" y="236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254491" y="5633904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18" y="0"/>
                  </a:moveTo>
                  <a:lnTo>
                    <a:pt x="4699" y="1257"/>
                  </a:lnTo>
                  <a:lnTo>
                    <a:pt x="1778" y="838"/>
                  </a:lnTo>
                  <a:lnTo>
                    <a:pt x="127" y="292"/>
                  </a:lnTo>
                  <a:lnTo>
                    <a:pt x="0" y="558"/>
                  </a:lnTo>
                  <a:lnTo>
                    <a:pt x="266" y="1396"/>
                  </a:lnTo>
                  <a:lnTo>
                    <a:pt x="4699" y="2374"/>
                  </a:lnTo>
                  <a:lnTo>
                    <a:pt x="6375" y="558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256574" y="562294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31" y="0"/>
                  </a:moveTo>
                  <a:lnTo>
                    <a:pt x="2336" y="2222"/>
                  </a:lnTo>
                  <a:lnTo>
                    <a:pt x="0" y="2768"/>
                  </a:lnTo>
                  <a:lnTo>
                    <a:pt x="126" y="4165"/>
                  </a:lnTo>
                  <a:lnTo>
                    <a:pt x="5257" y="4165"/>
                  </a:lnTo>
                  <a:lnTo>
                    <a:pt x="5829" y="2222"/>
                  </a:lnTo>
                  <a:lnTo>
                    <a:pt x="4584" y="2349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251011" y="5624609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84"/>
                  </a:lnTo>
                  <a:lnTo>
                    <a:pt x="977" y="4025"/>
                  </a:lnTo>
                  <a:lnTo>
                    <a:pt x="1816" y="4445"/>
                  </a:lnTo>
                  <a:lnTo>
                    <a:pt x="3060" y="1104"/>
                  </a:lnTo>
                  <a:lnTo>
                    <a:pt x="5562" y="1104"/>
                  </a:lnTo>
                  <a:lnTo>
                    <a:pt x="7340" y="139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62" y="1104"/>
                  </a:moveTo>
                  <a:lnTo>
                    <a:pt x="3060" y="1104"/>
                  </a:lnTo>
                  <a:lnTo>
                    <a:pt x="5422" y="2921"/>
                  </a:lnTo>
                  <a:lnTo>
                    <a:pt x="5562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240362" y="5613437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19" y="26657"/>
                  </a:lnTo>
                  <a:lnTo>
                    <a:pt x="1739" y="26657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39" y="33743"/>
                  </a:lnTo>
                  <a:lnTo>
                    <a:pt x="6019" y="33743"/>
                  </a:lnTo>
                  <a:lnTo>
                    <a:pt x="7772" y="32156"/>
                  </a:lnTo>
                  <a:lnTo>
                    <a:pt x="7772" y="30200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74"/>
                  </a:moveTo>
                  <a:lnTo>
                    <a:pt x="6019" y="0"/>
                  </a:lnTo>
                  <a:lnTo>
                    <a:pt x="1739" y="0"/>
                  </a:lnTo>
                  <a:lnTo>
                    <a:pt x="0" y="1574"/>
                  </a:lnTo>
                  <a:lnTo>
                    <a:pt x="0" y="5499"/>
                  </a:lnTo>
                  <a:lnTo>
                    <a:pt x="1739" y="7073"/>
                  </a:lnTo>
                  <a:lnTo>
                    <a:pt x="6019" y="7073"/>
                  </a:lnTo>
                  <a:lnTo>
                    <a:pt x="7772" y="5499"/>
                  </a:lnTo>
                  <a:lnTo>
                    <a:pt x="7772" y="3543"/>
                  </a:lnTo>
                  <a:lnTo>
                    <a:pt x="7772" y="1574"/>
                  </a:lnTo>
                  <a:close/>
                </a:path>
                <a:path w="36195" h="34925">
                  <a:moveTo>
                    <a:pt x="35814" y="29083"/>
                  </a:moveTo>
                  <a:lnTo>
                    <a:pt x="34074" y="27495"/>
                  </a:lnTo>
                  <a:lnTo>
                    <a:pt x="29781" y="27495"/>
                  </a:lnTo>
                  <a:lnTo>
                    <a:pt x="28041" y="29083"/>
                  </a:lnTo>
                  <a:lnTo>
                    <a:pt x="28041" y="33007"/>
                  </a:lnTo>
                  <a:lnTo>
                    <a:pt x="29781" y="34582"/>
                  </a:lnTo>
                  <a:lnTo>
                    <a:pt x="34074" y="34582"/>
                  </a:lnTo>
                  <a:lnTo>
                    <a:pt x="35814" y="33007"/>
                  </a:lnTo>
                  <a:lnTo>
                    <a:pt x="35814" y="31038"/>
                  </a:lnTo>
                  <a:lnTo>
                    <a:pt x="35814" y="29083"/>
                  </a:lnTo>
                  <a:close/>
                </a:path>
                <a:path w="36195" h="34925">
                  <a:moveTo>
                    <a:pt x="35953" y="2286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194" y="2286"/>
                  </a:lnTo>
                  <a:lnTo>
                    <a:pt x="28194" y="6184"/>
                  </a:lnTo>
                  <a:lnTo>
                    <a:pt x="29933" y="7785"/>
                  </a:lnTo>
                  <a:lnTo>
                    <a:pt x="34213" y="7785"/>
                  </a:lnTo>
                  <a:lnTo>
                    <a:pt x="35953" y="6184"/>
                  </a:lnTo>
                  <a:lnTo>
                    <a:pt x="35953" y="4241"/>
                  </a:lnTo>
                  <a:lnTo>
                    <a:pt x="35953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244109" y="5661888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46" y="6197"/>
                  </a:moveTo>
                  <a:lnTo>
                    <a:pt x="21996" y="0"/>
                  </a:lnTo>
                  <a:lnTo>
                    <a:pt x="6362" y="0"/>
                  </a:lnTo>
                  <a:lnTo>
                    <a:pt x="0" y="6197"/>
                  </a:lnTo>
                  <a:lnTo>
                    <a:pt x="0" y="21463"/>
                  </a:lnTo>
                  <a:lnTo>
                    <a:pt x="6362" y="27635"/>
                  </a:lnTo>
                  <a:lnTo>
                    <a:pt x="21996" y="27635"/>
                  </a:lnTo>
                  <a:lnTo>
                    <a:pt x="28346" y="21463"/>
                  </a:lnTo>
                  <a:lnTo>
                    <a:pt x="28346" y="13817"/>
                  </a:lnTo>
                  <a:lnTo>
                    <a:pt x="28346" y="61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248573" y="5666187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100" y="0"/>
                  </a:moveTo>
                  <a:lnTo>
                    <a:pt x="4368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368" y="19024"/>
                  </a:lnTo>
                  <a:lnTo>
                    <a:pt x="15100" y="19024"/>
                  </a:lnTo>
                  <a:lnTo>
                    <a:pt x="19443" y="14782"/>
                  </a:lnTo>
                  <a:lnTo>
                    <a:pt x="19443" y="9525"/>
                  </a:lnTo>
                  <a:lnTo>
                    <a:pt x="19443" y="4267"/>
                  </a:lnTo>
                  <a:lnTo>
                    <a:pt x="15100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251418" y="5668486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80" y="0"/>
                  </a:moveTo>
                  <a:lnTo>
                    <a:pt x="3073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73" y="14452"/>
                  </a:lnTo>
                  <a:lnTo>
                    <a:pt x="10680" y="14452"/>
                  </a:lnTo>
                  <a:lnTo>
                    <a:pt x="13754" y="11201"/>
                  </a:lnTo>
                  <a:lnTo>
                    <a:pt x="13754" y="7226"/>
                  </a:lnTo>
                  <a:lnTo>
                    <a:pt x="13754" y="3225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251418" y="5668486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26"/>
                  </a:moveTo>
                  <a:lnTo>
                    <a:pt x="13754" y="11201"/>
                  </a:lnTo>
                  <a:lnTo>
                    <a:pt x="10680" y="14452"/>
                  </a:lnTo>
                  <a:lnTo>
                    <a:pt x="6883" y="14452"/>
                  </a:lnTo>
                  <a:lnTo>
                    <a:pt x="3073" y="14452"/>
                  </a:lnTo>
                  <a:lnTo>
                    <a:pt x="0" y="11201"/>
                  </a:lnTo>
                  <a:lnTo>
                    <a:pt x="0" y="7226"/>
                  </a:lnTo>
                  <a:lnTo>
                    <a:pt x="0" y="3225"/>
                  </a:lnTo>
                  <a:lnTo>
                    <a:pt x="3073" y="0"/>
                  </a:lnTo>
                  <a:lnTo>
                    <a:pt x="6883" y="0"/>
                  </a:lnTo>
                  <a:lnTo>
                    <a:pt x="10680" y="0"/>
                  </a:lnTo>
                  <a:lnTo>
                    <a:pt x="13754" y="3225"/>
                  </a:lnTo>
                  <a:lnTo>
                    <a:pt x="13754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261298" y="5674591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558" y="0"/>
                  </a:moveTo>
                  <a:lnTo>
                    <a:pt x="0" y="4318"/>
                  </a:lnTo>
                  <a:lnTo>
                    <a:pt x="2222" y="4991"/>
                  </a:lnTo>
                  <a:lnTo>
                    <a:pt x="3174" y="234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254758" y="5679457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30" y="0"/>
                  </a:moveTo>
                  <a:lnTo>
                    <a:pt x="4711" y="1244"/>
                  </a:lnTo>
                  <a:lnTo>
                    <a:pt x="1803" y="825"/>
                  </a:lnTo>
                  <a:lnTo>
                    <a:pt x="127" y="266"/>
                  </a:lnTo>
                  <a:lnTo>
                    <a:pt x="0" y="546"/>
                  </a:lnTo>
                  <a:lnTo>
                    <a:pt x="292" y="1384"/>
                  </a:lnTo>
                  <a:lnTo>
                    <a:pt x="4711" y="2349"/>
                  </a:lnTo>
                  <a:lnTo>
                    <a:pt x="6375" y="546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256841" y="566848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74" y="2222"/>
                  </a:lnTo>
                  <a:lnTo>
                    <a:pt x="0" y="2781"/>
                  </a:lnTo>
                  <a:lnTo>
                    <a:pt x="127" y="4178"/>
                  </a:lnTo>
                  <a:lnTo>
                    <a:pt x="5283" y="4178"/>
                  </a:lnTo>
                  <a:lnTo>
                    <a:pt x="5842" y="2222"/>
                  </a:lnTo>
                  <a:lnTo>
                    <a:pt x="4597" y="2362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251291" y="5670151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84"/>
                  </a:lnTo>
                  <a:lnTo>
                    <a:pt x="977" y="4013"/>
                  </a:lnTo>
                  <a:lnTo>
                    <a:pt x="1803" y="4445"/>
                  </a:lnTo>
                  <a:lnTo>
                    <a:pt x="3060" y="1104"/>
                  </a:lnTo>
                  <a:lnTo>
                    <a:pt x="5549" y="1104"/>
                  </a:lnTo>
                  <a:lnTo>
                    <a:pt x="7353" y="139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60" y="1104"/>
                  </a:lnTo>
                  <a:lnTo>
                    <a:pt x="5422" y="2921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240642" y="5658980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45" y="26657"/>
                  </a:lnTo>
                  <a:lnTo>
                    <a:pt x="1739" y="26657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39" y="33743"/>
                  </a:lnTo>
                  <a:lnTo>
                    <a:pt x="6045" y="33743"/>
                  </a:lnTo>
                  <a:lnTo>
                    <a:pt x="7772" y="32156"/>
                  </a:lnTo>
                  <a:lnTo>
                    <a:pt x="7772" y="30200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87"/>
                  </a:moveTo>
                  <a:lnTo>
                    <a:pt x="6045" y="0"/>
                  </a:lnTo>
                  <a:lnTo>
                    <a:pt x="1739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39" y="7086"/>
                  </a:lnTo>
                  <a:lnTo>
                    <a:pt x="6045" y="7086"/>
                  </a:lnTo>
                  <a:lnTo>
                    <a:pt x="7772" y="5499"/>
                  </a:lnTo>
                  <a:lnTo>
                    <a:pt x="7772" y="3543"/>
                  </a:lnTo>
                  <a:lnTo>
                    <a:pt x="7772" y="1587"/>
                  </a:lnTo>
                  <a:close/>
                </a:path>
                <a:path w="36195" h="34925">
                  <a:moveTo>
                    <a:pt x="35814" y="29070"/>
                  </a:moveTo>
                  <a:lnTo>
                    <a:pt x="34086" y="27482"/>
                  </a:lnTo>
                  <a:lnTo>
                    <a:pt x="29794" y="27482"/>
                  </a:lnTo>
                  <a:lnTo>
                    <a:pt x="28054" y="29070"/>
                  </a:lnTo>
                  <a:lnTo>
                    <a:pt x="28054" y="32981"/>
                  </a:lnTo>
                  <a:lnTo>
                    <a:pt x="29794" y="34569"/>
                  </a:lnTo>
                  <a:lnTo>
                    <a:pt x="34086" y="34569"/>
                  </a:lnTo>
                  <a:lnTo>
                    <a:pt x="35814" y="32981"/>
                  </a:lnTo>
                  <a:lnTo>
                    <a:pt x="35814" y="31026"/>
                  </a:lnTo>
                  <a:lnTo>
                    <a:pt x="35814" y="29070"/>
                  </a:lnTo>
                  <a:close/>
                </a:path>
                <a:path w="36195" h="34925">
                  <a:moveTo>
                    <a:pt x="35966" y="2286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194" y="2286"/>
                  </a:lnTo>
                  <a:lnTo>
                    <a:pt x="28194" y="6184"/>
                  </a:lnTo>
                  <a:lnTo>
                    <a:pt x="29933" y="7785"/>
                  </a:lnTo>
                  <a:lnTo>
                    <a:pt x="34213" y="7785"/>
                  </a:lnTo>
                  <a:lnTo>
                    <a:pt x="35966" y="6184"/>
                  </a:lnTo>
                  <a:lnTo>
                    <a:pt x="35966" y="4241"/>
                  </a:lnTo>
                  <a:lnTo>
                    <a:pt x="35966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5356872" y="5483618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72"/>
                  </a:moveTo>
                  <a:lnTo>
                    <a:pt x="21983" y="0"/>
                  </a:lnTo>
                  <a:lnTo>
                    <a:pt x="6337" y="0"/>
                  </a:lnTo>
                  <a:lnTo>
                    <a:pt x="0" y="6172"/>
                  </a:lnTo>
                  <a:lnTo>
                    <a:pt x="0" y="21450"/>
                  </a:lnTo>
                  <a:lnTo>
                    <a:pt x="6337" y="27635"/>
                  </a:lnTo>
                  <a:lnTo>
                    <a:pt x="21983" y="27635"/>
                  </a:lnTo>
                  <a:lnTo>
                    <a:pt x="28321" y="21450"/>
                  </a:lnTo>
                  <a:lnTo>
                    <a:pt x="28321" y="13804"/>
                  </a:lnTo>
                  <a:lnTo>
                    <a:pt x="28321" y="61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361323" y="5487911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74" y="0"/>
                  </a:moveTo>
                  <a:lnTo>
                    <a:pt x="4343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43" y="19024"/>
                  </a:lnTo>
                  <a:lnTo>
                    <a:pt x="15074" y="19024"/>
                  </a:lnTo>
                  <a:lnTo>
                    <a:pt x="19443" y="14770"/>
                  </a:lnTo>
                  <a:lnTo>
                    <a:pt x="19443" y="9512"/>
                  </a:lnTo>
                  <a:lnTo>
                    <a:pt x="19443" y="4254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364181" y="5490210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42" y="0"/>
                  </a:moveTo>
                  <a:lnTo>
                    <a:pt x="3060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60" y="14439"/>
                  </a:lnTo>
                  <a:lnTo>
                    <a:pt x="10642" y="14439"/>
                  </a:lnTo>
                  <a:lnTo>
                    <a:pt x="13728" y="11201"/>
                  </a:lnTo>
                  <a:lnTo>
                    <a:pt x="13728" y="7213"/>
                  </a:lnTo>
                  <a:lnTo>
                    <a:pt x="13728" y="3225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364181" y="5490210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28" y="7213"/>
                  </a:moveTo>
                  <a:lnTo>
                    <a:pt x="13728" y="11201"/>
                  </a:lnTo>
                  <a:lnTo>
                    <a:pt x="10642" y="14439"/>
                  </a:lnTo>
                  <a:lnTo>
                    <a:pt x="6870" y="14439"/>
                  </a:lnTo>
                  <a:lnTo>
                    <a:pt x="3060" y="14439"/>
                  </a:lnTo>
                  <a:lnTo>
                    <a:pt x="0" y="11201"/>
                  </a:lnTo>
                  <a:lnTo>
                    <a:pt x="0" y="7213"/>
                  </a:lnTo>
                  <a:lnTo>
                    <a:pt x="0" y="3225"/>
                  </a:lnTo>
                  <a:lnTo>
                    <a:pt x="3060" y="0"/>
                  </a:lnTo>
                  <a:lnTo>
                    <a:pt x="6870" y="0"/>
                  </a:lnTo>
                  <a:lnTo>
                    <a:pt x="10642" y="0"/>
                  </a:lnTo>
                  <a:lnTo>
                    <a:pt x="13728" y="3225"/>
                  </a:lnTo>
                  <a:lnTo>
                    <a:pt x="13728" y="721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374036" y="5496313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58" y="0"/>
                  </a:moveTo>
                  <a:lnTo>
                    <a:pt x="0" y="4305"/>
                  </a:lnTo>
                  <a:lnTo>
                    <a:pt x="2222" y="4991"/>
                  </a:lnTo>
                  <a:lnTo>
                    <a:pt x="3200" y="234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367508" y="5501167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43" y="0"/>
                  </a:moveTo>
                  <a:lnTo>
                    <a:pt x="4711" y="1244"/>
                  </a:lnTo>
                  <a:lnTo>
                    <a:pt x="1803" y="825"/>
                  </a:lnTo>
                  <a:lnTo>
                    <a:pt x="139" y="279"/>
                  </a:lnTo>
                  <a:lnTo>
                    <a:pt x="0" y="558"/>
                  </a:lnTo>
                  <a:lnTo>
                    <a:pt x="279" y="1396"/>
                  </a:lnTo>
                  <a:lnTo>
                    <a:pt x="4711" y="2362"/>
                  </a:lnTo>
                  <a:lnTo>
                    <a:pt x="6388" y="558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369591" y="549020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62" y="2209"/>
                  </a:lnTo>
                  <a:lnTo>
                    <a:pt x="0" y="2768"/>
                  </a:lnTo>
                  <a:lnTo>
                    <a:pt x="139" y="4165"/>
                  </a:lnTo>
                  <a:lnTo>
                    <a:pt x="5270" y="4165"/>
                  </a:lnTo>
                  <a:lnTo>
                    <a:pt x="5829" y="2209"/>
                  </a:lnTo>
                  <a:lnTo>
                    <a:pt x="4584" y="2362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364041" y="5491867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4991" y="0"/>
                  </a:moveTo>
                  <a:lnTo>
                    <a:pt x="0" y="1384"/>
                  </a:lnTo>
                  <a:lnTo>
                    <a:pt x="977" y="4025"/>
                  </a:lnTo>
                  <a:lnTo>
                    <a:pt x="1803" y="4445"/>
                  </a:lnTo>
                  <a:lnTo>
                    <a:pt x="3060" y="1104"/>
                  </a:lnTo>
                  <a:lnTo>
                    <a:pt x="5549" y="1104"/>
                  </a:lnTo>
                  <a:lnTo>
                    <a:pt x="7353" y="139"/>
                  </a:lnTo>
                  <a:lnTo>
                    <a:pt x="4991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60" y="1104"/>
                  </a:lnTo>
                  <a:lnTo>
                    <a:pt x="5410" y="2908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353380" y="5480697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85" y="28244"/>
                  </a:moveTo>
                  <a:lnTo>
                    <a:pt x="6032" y="26657"/>
                  </a:lnTo>
                  <a:lnTo>
                    <a:pt x="1765" y="26657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65" y="33743"/>
                  </a:lnTo>
                  <a:lnTo>
                    <a:pt x="6032" y="33743"/>
                  </a:lnTo>
                  <a:lnTo>
                    <a:pt x="7785" y="32156"/>
                  </a:lnTo>
                  <a:lnTo>
                    <a:pt x="7785" y="30200"/>
                  </a:lnTo>
                  <a:lnTo>
                    <a:pt x="7785" y="28244"/>
                  </a:lnTo>
                  <a:close/>
                </a:path>
                <a:path w="36195" h="34925">
                  <a:moveTo>
                    <a:pt x="7785" y="1587"/>
                  </a:moveTo>
                  <a:lnTo>
                    <a:pt x="6032" y="0"/>
                  </a:lnTo>
                  <a:lnTo>
                    <a:pt x="1765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65" y="7086"/>
                  </a:lnTo>
                  <a:lnTo>
                    <a:pt x="6032" y="7086"/>
                  </a:lnTo>
                  <a:lnTo>
                    <a:pt x="7785" y="5499"/>
                  </a:lnTo>
                  <a:lnTo>
                    <a:pt x="7785" y="3543"/>
                  </a:lnTo>
                  <a:lnTo>
                    <a:pt x="7785" y="1587"/>
                  </a:lnTo>
                  <a:close/>
                </a:path>
                <a:path w="36195" h="34925">
                  <a:moveTo>
                    <a:pt x="35826" y="29070"/>
                  </a:moveTo>
                  <a:lnTo>
                    <a:pt x="34074" y="27482"/>
                  </a:lnTo>
                  <a:lnTo>
                    <a:pt x="29806" y="27482"/>
                  </a:lnTo>
                  <a:lnTo>
                    <a:pt x="28041" y="29070"/>
                  </a:lnTo>
                  <a:lnTo>
                    <a:pt x="28041" y="32994"/>
                  </a:lnTo>
                  <a:lnTo>
                    <a:pt x="29806" y="34569"/>
                  </a:lnTo>
                  <a:lnTo>
                    <a:pt x="34074" y="34569"/>
                  </a:lnTo>
                  <a:lnTo>
                    <a:pt x="35826" y="32994"/>
                  </a:lnTo>
                  <a:lnTo>
                    <a:pt x="35826" y="31026"/>
                  </a:lnTo>
                  <a:lnTo>
                    <a:pt x="35826" y="29070"/>
                  </a:lnTo>
                  <a:close/>
                </a:path>
                <a:path w="36195" h="34925">
                  <a:moveTo>
                    <a:pt x="35966" y="2286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206" y="2286"/>
                  </a:lnTo>
                  <a:lnTo>
                    <a:pt x="28206" y="6197"/>
                  </a:lnTo>
                  <a:lnTo>
                    <a:pt x="29933" y="7785"/>
                  </a:lnTo>
                  <a:lnTo>
                    <a:pt x="34213" y="7785"/>
                  </a:lnTo>
                  <a:lnTo>
                    <a:pt x="35966" y="6197"/>
                  </a:lnTo>
                  <a:lnTo>
                    <a:pt x="35966" y="4241"/>
                  </a:lnTo>
                  <a:lnTo>
                    <a:pt x="35966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357152" y="5529160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84"/>
                  </a:moveTo>
                  <a:lnTo>
                    <a:pt x="21983" y="0"/>
                  </a:lnTo>
                  <a:lnTo>
                    <a:pt x="6350" y="0"/>
                  </a:lnTo>
                  <a:lnTo>
                    <a:pt x="0" y="6184"/>
                  </a:lnTo>
                  <a:lnTo>
                    <a:pt x="0" y="21450"/>
                  </a:lnTo>
                  <a:lnTo>
                    <a:pt x="6350" y="27622"/>
                  </a:lnTo>
                  <a:lnTo>
                    <a:pt x="21983" y="27622"/>
                  </a:lnTo>
                  <a:lnTo>
                    <a:pt x="28321" y="21450"/>
                  </a:lnTo>
                  <a:lnTo>
                    <a:pt x="28321" y="13804"/>
                  </a:lnTo>
                  <a:lnTo>
                    <a:pt x="28321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361603" y="5533445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74" y="0"/>
                  </a:moveTo>
                  <a:lnTo>
                    <a:pt x="4356" y="0"/>
                  </a:lnTo>
                  <a:lnTo>
                    <a:pt x="0" y="4254"/>
                  </a:lnTo>
                  <a:lnTo>
                    <a:pt x="0" y="14782"/>
                  </a:lnTo>
                  <a:lnTo>
                    <a:pt x="4356" y="19037"/>
                  </a:lnTo>
                  <a:lnTo>
                    <a:pt x="15074" y="19037"/>
                  </a:lnTo>
                  <a:lnTo>
                    <a:pt x="19456" y="14782"/>
                  </a:lnTo>
                  <a:lnTo>
                    <a:pt x="19456" y="9512"/>
                  </a:lnTo>
                  <a:lnTo>
                    <a:pt x="19456" y="4254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364448" y="553574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67" y="0"/>
                  </a:moveTo>
                  <a:lnTo>
                    <a:pt x="3060" y="0"/>
                  </a:lnTo>
                  <a:lnTo>
                    <a:pt x="0" y="3238"/>
                  </a:lnTo>
                  <a:lnTo>
                    <a:pt x="0" y="11214"/>
                  </a:lnTo>
                  <a:lnTo>
                    <a:pt x="3060" y="14452"/>
                  </a:lnTo>
                  <a:lnTo>
                    <a:pt x="10667" y="14452"/>
                  </a:lnTo>
                  <a:lnTo>
                    <a:pt x="13741" y="11214"/>
                  </a:lnTo>
                  <a:lnTo>
                    <a:pt x="13741" y="7213"/>
                  </a:lnTo>
                  <a:lnTo>
                    <a:pt x="13741" y="323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364448" y="553574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41" y="7213"/>
                  </a:moveTo>
                  <a:lnTo>
                    <a:pt x="13741" y="11214"/>
                  </a:lnTo>
                  <a:lnTo>
                    <a:pt x="10667" y="14452"/>
                  </a:lnTo>
                  <a:lnTo>
                    <a:pt x="6883" y="14452"/>
                  </a:lnTo>
                  <a:lnTo>
                    <a:pt x="3060" y="14452"/>
                  </a:lnTo>
                  <a:lnTo>
                    <a:pt x="0" y="11214"/>
                  </a:lnTo>
                  <a:lnTo>
                    <a:pt x="0" y="7213"/>
                  </a:lnTo>
                  <a:lnTo>
                    <a:pt x="0" y="3238"/>
                  </a:lnTo>
                  <a:lnTo>
                    <a:pt x="3060" y="0"/>
                  </a:lnTo>
                  <a:lnTo>
                    <a:pt x="6883" y="0"/>
                  </a:lnTo>
                  <a:lnTo>
                    <a:pt x="10667" y="0"/>
                  </a:lnTo>
                  <a:lnTo>
                    <a:pt x="13741" y="3238"/>
                  </a:lnTo>
                  <a:lnTo>
                    <a:pt x="13741" y="721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374303" y="554184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58" y="0"/>
                  </a:moveTo>
                  <a:lnTo>
                    <a:pt x="0" y="4305"/>
                  </a:lnTo>
                  <a:lnTo>
                    <a:pt x="2235" y="5003"/>
                  </a:lnTo>
                  <a:lnTo>
                    <a:pt x="3200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367800" y="5546709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18" y="0"/>
                  </a:moveTo>
                  <a:lnTo>
                    <a:pt x="4711" y="1257"/>
                  </a:lnTo>
                  <a:lnTo>
                    <a:pt x="1790" y="838"/>
                  </a:lnTo>
                  <a:lnTo>
                    <a:pt x="114" y="279"/>
                  </a:lnTo>
                  <a:lnTo>
                    <a:pt x="0" y="558"/>
                  </a:lnTo>
                  <a:lnTo>
                    <a:pt x="254" y="1384"/>
                  </a:lnTo>
                  <a:lnTo>
                    <a:pt x="4711" y="2362"/>
                  </a:lnTo>
                  <a:lnTo>
                    <a:pt x="6375" y="558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369883" y="553574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31" y="0"/>
                  </a:moveTo>
                  <a:lnTo>
                    <a:pt x="2336" y="2222"/>
                  </a:lnTo>
                  <a:lnTo>
                    <a:pt x="0" y="2781"/>
                  </a:lnTo>
                  <a:lnTo>
                    <a:pt x="114" y="4165"/>
                  </a:lnTo>
                  <a:lnTo>
                    <a:pt x="5270" y="4165"/>
                  </a:lnTo>
                  <a:lnTo>
                    <a:pt x="5816" y="2222"/>
                  </a:lnTo>
                  <a:lnTo>
                    <a:pt x="4571" y="2349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364308" y="5537402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84"/>
                  </a:lnTo>
                  <a:lnTo>
                    <a:pt x="977" y="4025"/>
                  </a:lnTo>
                  <a:lnTo>
                    <a:pt x="1816" y="4445"/>
                  </a:lnTo>
                  <a:lnTo>
                    <a:pt x="3060" y="1117"/>
                  </a:lnTo>
                  <a:lnTo>
                    <a:pt x="5575" y="1117"/>
                  </a:lnTo>
                  <a:lnTo>
                    <a:pt x="7366" y="152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75" y="1117"/>
                  </a:moveTo>
                  <a:lnTo>
                    <a:pt x="3060" y="1117"/>
                  </a:lnTo>
                  <a:lnTo>
                    <a:pt x="5422" y="2921"/>
                  </a:lnTo>
                  <a:lnTo>
                    <a:pt x="5575" y="1117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353659" y="5526239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85" y="28244"/>
                  </a:moveTo>
                  <a:lnTo>
                    <a:pt x="6032" y="26670"/>
                  </a:lnTo>
                  <a:lnTo>
                    <a:pt x="1752" y="26670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52" y="33743"/>
                  </a:lnTo>
                  <a:lnTo>
                    <a:pt x="6032" y="33743"/>
                  </a:lnTo>
                  <a:lnTo>
                    <a:pt x="7785" y="32156"/>
                  </a:lnTo>
                  <a:lnTo>
                    <a:pt x="7785" y="30200"/>
                  </a:lnTo>
                  <a:lnTo>
                    <a:pt x="7785" y="28244"/>
                  </a:lnTo>
                  <a:close/>
                </a:path>
                <a:path w="36195" h="34925">
                  <a:moveTo>
                    <a:pt x="7785" y="1587"/>
                  </a:moveTo>
                  <a:lnTo>
                    <a:pt x="6032" y="0"/>
                  </a:lnTo>
                  <a:lnTo>
                    <a:pt x="1752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52" y="7086"/>
                  </a:lnTo>
                  <a:lnTo>
                    <a:pt x="6032" y="7086"/>
                  </a:lnTo>
                  <a:lnTo>
                    <a:pt x="7785" y="5499"/>
                  </a:lnTo>
                  <a:lnTo>
                    <a:pt x="7785" y="3543"/>
                  </a:lnTo>
                  <a:lnTo>
                    <a:pt x="7785" y="1587"/>
                  </a:lnTo>
                  <a:close/>
                </a:path>
                <a:path w="36195" h="34925">
                  <a:moveTo>
                    <a:pt x="35826" y="29083"/>
                  </a:moveTo>
                  <a:lnTo>
                    <a:pt x="34074" y="27508"/>
                  </a:lnTo>
                  <a:lnTo>
                    <a:pt x="29794" y="27508"/>
                  </a:lnTo>
                  <a:lnTo>
                    <a:pt x="28041" y="29083"/>
                  </a:lnTo>
                  <a:lnTo>
                    <a:pt x="28041" y="32994"/>
                  </a:lnTo>
                  <a:lnTo>
                    <a:pt x="29794" y="34582"/>
                  </a:lnTo>
                  <a:lnTo>
                    <a:pt x="34074" y="34582"/>
                  </a:lnTo>
                  <a:lnTo>
                    <a:pt x="35826" y="32994"/>
                  </a:lnTo>
                  <a:lnTo>
                    <a:pt x="35826" y="31038"/>
                  </a:lnTo>
                  <a:lnTo>
                    <a:pt x="35826" y="29083"/>
                  </a:lnTo>
                  <a:close/>
                </a:path>
                <a:path w="36195" h="34925">
                  <a:moveTo>
                    <a:pt x="35953" y="2273"/>
                  </a:moveTo>
                  <a:lnTo>
                    <a:pt x="34226" y="685"/>
                  </a:lnTo>
                  <a:lnTo>
                    <a:pt x="29933" y="685"/>
                  </a:lnTo>
                  <a:lnTo>
                    <a:pt x="28194" y="2273"/>
                  </a:lnTo>
                  <a:lnTo>
                    <a:pt x="28194" y="6184"/>
                  </a:lnTo>
                  <a:lnTo>
                    <a:pt x="29933" y="7772"/>
                  </a:lnTo>
                  <a:lnTo>
                    <a:pt x="34226" y="7772"/>
                  </a:lnTo>
                  <a:lnTo>
                    <a:pt x="35953" y="6184"/>
                  </a:lnTo>
                  <a:lnTo>
                    <a:pt x="35953" y="4229"/>
                  </a:lnTo>
                  <a:lnTo>
                    <a:pt x="35953" y="227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356872" y="5574144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46" y="6184"/>
                  </a:moveTo>
                  <a:lnTo>
                    <a:pt x="21983" y="0"/>
                  </a:lnTo>
                  <a:lnTo>
                    <a:pt x="6350" y="0"/>
                  </a:lnTo>
                  <a:lnTo>
                    <a:pt x="0" y="6184"/>
                  </a:lnTo>
                  <a:lnTo>
                    <a:pt x="0" y="21450"/>
                  </a:lnTo>
                  <a:lnTo>
                    <a:pt x="6350" y="27635"/>
                  </a:lnTo>
                  <a:lnTo>
                    <a:pt x="21983" y="27635"/>
                  </a:lnTo>
                  <a:lnTo>
                    <a:pt x="28346" y="21450"/>
                  </a:lnTo>
                  <a:lnTo>
                    <a:pt x="28346" y="13817"/>
                  </a:lnTo>
                  <a:lnTo>
                    <a:pt x="28346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361323" y="5578448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87" y="0"/>
                  </a:moveTo>
                  <a:lnTo>
                    <a:pt x="4368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68" y="19024"/>
                  </a:lnTo>
                  <a:lnTo>
                    <a:pt x="15087" y="19024"/>
                  </a:lnTo>
                  <a:lnTo>
                    <a:pt x="19443" y="14770"/>
                  </a:lnTo>
                  <a:lnTo>
                    <a:pt x="19443" y="9512"/>
                  </a:lnTo>
                  <a:lnTo>
                    <a:pt x="19443" y="4254"/>
                  </a:lnTo>
                  <a:lnTo>
                    <a:pt x="15087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364181" y="5580747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68" y="0"/>
                  </a:moveTo>
                  <a:lnTo>
                    <a:pt x="3060" y="0"/>
                  </a:lnTo>
                  <a:lnTo>
                    <a:pt x="0" y="3213"/>
                  </a:lnTo>
                  <a:lnTo>
                    <a:pt x="0" y="11201"/>
                  </a:lnTo>
                  <a:lnTo>
                    <a:pt x="3060" y="14427"/>
                  </a:lnTo>
                  <a:lnTo>
                    <a:pt x="10668" y="14427"/>
                  </a:lnTo>
                  <a:lnTo>
                    <a:pt x="13754" y="11201"/>
                  </a:lnTo>
                  <a:lnTo>
                    <a:pt x="13754" y="7213"/>
                  </a:lnTo>
                  <a:lnTo>
                    <a:pt x="13754" y="3213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364181" y="5580747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13"/>
                  </a:moveTo>
                  <a:lnTo>
                    <a:pt x="13754" y="11201"/>
                  </a:lnTo>
                  <a:lnTo>
                    <a:pt x="10668" y="14427"/>
                  </a:lnTo>
                  <a:lnTo>
                    <a:pt x="6870" y="14427"/>
                  </a:lnTo>
                  <a:lnTo>
                    <a:pt x="3060" y="14427"/>
                  </a:lnTo>
                  <a:lnTo>
                    <a:pt x="0" y="11201"/>
                  </a:lnTo>
                  <a:lnTo>
                    <a:pt x="0" y="7213"/>
                  </a:lnTo>
                  <a:lnTo>
                    <a:pt x="0" y="3213"/>
                  </a:lnTo>
                  <a:lnTo>
                    <a:pt x="3060" y="0"/>
                  </a:lnTo>
                  <a:lnTo>
                    <a:pt x="6870" y="0"/>
                  </a:lnTo>
                  <a:lnTo>
                    <a:pt x="10668" y="0"/>
                  </a:lnTo>
                  <a:lnTo>
                    <a:pt x="13754" y="3213"/>
                  </a:lnTo>
                  <a:lnTo>
                    <a:pt x="13754" y="721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374049" y="5586844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46" y="0"/>
                  </a:moveTo>
                  <a:lnTo>
                    <a:pt x="0" y="4305"/>
                  </a:lnTo>
                  <a:lnTo>
                    <a:pt x="2222" y="4991"/>
                  </a:lnTo>
                  <a:lnTo>
                    <a:pt x="3187" y="23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367508" y="5591699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43" y="0"/>
                  </a:moveTo>
                  <a:lnTo>
                    <a:pt x="4711" y="1257"/>
                  </a:lnTo>
                  <a:lnTo>
                    <a:pt x="1803" y="838"/>
                  </a:lnTo>
                  <a:lnTo>
                    <a:pt x="139" y="279"/>
                  </a:lnTo>
                  <a:lnTo>
                    <a:pt x="0" y="558"/>
                  </a:lnTo>
                  <a:lnTo>
                    <a:pt x="292" y="1384"/>
                  </a:lnTo>
                  <a:lnTo>
                    <a:pt x="4711" y="2362"/>
                  </a:lnTo>
                  <a:lnTo>
                    <a:pt x="6388" y="558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369591" y="558074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74" y="2209"/>
                  </a:lnTo>
                  <a:lnTo>
                    <a:pt x="0" y="2768"/>
                  </a:lnTo>
                  <a:lnTo>
                    <a:pt x="139" y="4152"/>
                  </a:lnTo>
                  <a:lnTo>
                    <a:pt x="5270" y="4152"/>
                  </a:lnTo>
                  <a:lnTo>
                    <a:pt x="5842" y="2209"/>
                  </a:lnTo>
                  <a:lnTo>
                    <a:pt x="4597" y="2349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364041" y="5582404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4991" y="0"/>
                  </a:moveTo>
                  <a:lnTo>
                    <a:pt x="0" y="1371"/>
                  </a:lnTo>
                  <a:lnTo>
                    <a:pt x="977" y="4025"/>
                  </a:lnTo>
                  <a:lnTo>
                    <a:pt x="1803" y="4445"/>
                  </a:lnTo>
                  <a:lnTo>
                    <a:pt x="3060" y="1104"/>
                  </a:lnTo>
                  <a:lnTo>
                    <a:pt x="5549" y="1104"/>
                  </a:lnTo>
                  <a:lnTo>
                    <a:pt x="7353" y="127"/>
                  </a:lnTo>
                  <a:lnTo>
                    <a:pt x="4991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60" y="1104"/>
                  </a:lnTo>
                  <a:lnTo>
                    <a:pt x="5422" y="2908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5353405" y="5571235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59" y="28244"/>
                  </a:moveTo>
                  <a:lnTo>
                    <a:pt x="6019" y="26657"/>
                  </a:lnTo>
                  <a:lnTo>
                    <a:pt x="1739" y="26657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39" y="33743"/>
                  </a:lnTo>
                  <a:lnTo>
                    <a:pt x="6019" y="33743"/>
                  </a:lnTo>
                  <a:lnTo>
                    <a:pt x="7759" y="32156"/>
                  </a:lnTo>
                  <a:lnTo>
                    <a:pt x="7759" y="30200"/>
                  </a:lnTo>
                  <a:lnTo>
                    <a:pt x="7759" y="28244"/>
                  </a:lnTo>
                  <a:close/>
                </a:path>
                <a:path w="36195" h="34925">
                  <a:moveTo>
                    <a:pt x="7759" y="1574"/>
                  </a:moveTo>
                  <a:lnTo>
                    <a:pt x="6019" y="0"/>
                  </a:lnTo>
                  <a:lnTo>
                    <a:pt x="1739" y="0"/>
                  </a:lnTo>
                  <a:lnTo>
                    <a:pt x="0" y="1574"/>
                  </a:lnTo>
                  <a:lnTo>
                    <a:pt x="0" y="5486"/>
                  </a:lnTo>
                  <a:lnTo>
                    <a:pt x="1739" y="7073"/>
                  </a:lnTo>
                  <a:lnTo>
                    <a:pt x="6019" y="7073"/>
                  </a:lnTo>
                  <a:lnTo>
                    <a:pt x="7759" y="5486"/>
                  </a:lnTo>
                  <a:lnTo>
                    <a:pt x="7759" y="3530"/>
                  </a:lnTo>
                  <a:lnTo>
                    <a:pt x="7759" y="1574"/>
                  </a:lnTo>
                  <a:close/>
                </a:path>
                <a:path w="36195" h="34925">
                  <a:moveTo>
                    <a:pt x="35801" y="29070"/>
                  </a:moveTo>
                  <a:lnTo>
                    <a:pt x="34061" y="27482"/>
                  </a:lnTo>
                  <a:lnTo>
                    <a:pt x="29781" y="27482"/>
                  </a:lnTo>
                  <a:lnTo>
                    <a:pt x="28041" y="29070"/>
                  </a:lnTo>
                  <a:lnTo>
                    <a:pt x="28041" y="32981"/>
                  </a:lnTo>
                  <a:lnTo>
                    <a:pt x="29781" y="34569"/>
                  </a:lnTo>
                  <a:lnTo>
                    <a:pt x="34061" y="34569"/>
                  </a:lnTo>
                  <a:lnTo>
                    <a:pt x="35801" y="32981"/>
                  </a:lnTo>
                  <a:lnTo>
                    <a:pt x="35801" y="31026"/>
                  </a:lnTo>
                  <a:lnTo>
                    <a:pt x="35801" y="29070"/>
                  </a:lnTo>
                  <a:close/>
                </a:path>
                <a:path w="36195" h="34925">
                  <a:moveTo>
                    <a:pt x="35953" y="2273"/>
                  </a:moveTo>
                  <a:lnTo>
                    <a:pt x="34201" y="685"/>
                  </a:lnTo>
                  <a:lnTo>
                    <a:pt x="29921" y="685"/>
                  </a:lnTo>
                  <a:lnTo>
                    <a:pt x="28181" y="2273"/>
                  </a:lnTo>
                  <a:lnTo>
                    <a:pt x="28181" y="6184"/>
                  </a:lnTo>
                  <a:lnTo>
                    <a:pt x="29921" y="7772"/>
                  </a:lnTo>
                  <a:lnTo>
                    <a:pt x="34201" y="7772"/>
                  </a:lnTo>
                  <a:lnTo>
                    <a:pt x="35953" y="6184"/>
                  </a:lnTo>
                  <a:lnTo>
                    <a:pt x="35953" y="4229"/>
                  </a:lnTo>
                  <a:lnTo>
                    <a:pt x="35953" y="227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357152" y="5620245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84"/>
                  </a:moveTo>
                  <a:lnTo>
                    <a:pt x="21983" y="0"/>
                  </a:lnTo>
                  <a:lnTo>
                    <a:pt x="6350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6350" y="27622"/>
                  </a:lnTo>
                  <a:lnTo>
                    <a:pt x="21983" y="27622"/>
                  </a:lnTo>
                  <a:lnTo>
                    <a:pt x="28321" y="21437"/>
                  </a:lnTo>
                  <a:lnTo>
                    <a:pt x="28321" y="13817"/>
                  </a:lnTo>
                  <a:lnTo>
                    <a:pt x="28321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361603" y="5624553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74" y="0"/>
                  </a:moveTo>
                  <a:lnTo>
                    <a:pt x="4356" y="0"/>
                  </a:lnTo>
                  <a:lnTo>
                    <a:pt x="0" y="4254"/>
                  </a:lnTo>
                  <a:lnTo>
                    <a:pt x="0" y="14757"/>
                  </a:lnTo>
                  <a:lnTo>
                    <a:pt x="4356" y="19024"/>
                  </a:lnTo>
                  <a:lnTo>
                    <a:pt x="15074" y="19024"/>
                  </a:lnTo>
                  <a:lnTo>
                    <a:pt x="19456" y="14757"/>
                  </a:lnTo>
                  <a:lnTo>
                    <a:pt x="19456" y="9512"/>
                  </a:lnTo>
                  <a:lnTo>
                    <a:pt x="19456" y="4254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364448" y="5626839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67" y="0"/>
                  </a:moveTo>
                  <a:lnTo>
                    <a:pt x="3060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60" y="14439"/>
                  </a:lnTo>
                  <a:lnTo>
                    <a:pt x="10667" y="14439"/>
                  </a:lnTo>
                  <a:lnTo>
                    <a:pt x="13741" y="11201"/>
                  </a:lnTo>
                  <a:lnTo>
                    <a:pt x="13741" y="7226"/>
                  </a:lnTo>
                  <a:lnTo>
                    <a:pt x="13741" y="3225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364448" y="5626839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41" y="7226"/>
                  </a:moveTo>
                  <a:lnTo>
                    <a:pt x="13741" y="11201"/>
                  </a:lnTo>
                  <a:lnTo>
                    <a:pt x="10667" y="14439"/>
                  </a:lnTo>
                  <a:lnTo>
                    <a:pt x="6883" y="14439"/>
                  </a:lnTo>
                  <a:lnTo>
                    <a:pt x="3060" y="14439"/>
                  </a:lnTo>
                  <a:lnTo>
                    <a:pt x="0" y="11201"/>
                  </a:lnTo>
                  <a:lnTo>
                    <a:pt x="0" y="7226"/>
                  </a:lnTo>
                  <a:lnTo>
                    <a:pt x="0" y="3225"/>
                  </a:lnTo>
                  <a:lnTo>
                    <a:pt x="3060" y="0"/>
                  </a:lnTo>
                  <a:lnTo>
                    <a:pt x="6883" y="0"/>
                  </a:lnTo>
                  <a:lnTo>
                    <a:pt x="10667" y="0"/>
                  </a:lnTo>
                  <a:lnTo>
                    <a:pt x="13741" y="3225"/>
                  </a:lnTo>
                  <a:lnTo>
                    <a:pt x="13741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374303" y="563293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58" y="0"/>
                  </a:moveTo>
                  <a:lnTo>
                    <a:pt x="0" y="4318"/>
                  </a:lnTo>
                  <a:lnTo>
                    <a:pt x="2235" y="4991"/>
                  </a:lnTo>
                  <a:lnTo>
                    <a:pt x="3200" y="2374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367800" y="5637798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18" y="0"/>
                  </a:moveTo>
                  <a:lnTo>
                    <a:pt x="4711" y="1257"/>
                  </a:lnTo>
                  <a:lnTo>
                    <a:pt x="1790" y="825"/>
                  </a:lnTo>
                  <a:lnTo>
                    <a:pt x="114" y="292"/>
                  </a:lnTo>
                  <a:lnTo>
                    <a:pt x="0" y="558"/>
                  </a:lnTo>
                  <a:lnTo>
                    <a:pt x="254" y="1384"/>
                  </a:lnTo>
                  <a:lnTo>
                    <a:pt x="4711" y="2374"/>
                  </a:lnTo>
                  <a:lnTo>
                    <a:pt x="6375" y="558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369883" y="562683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31" y="0"/>
                  </a:moveTo>
                  <a:lnTo>
                    <a:pt x="2336" y="2222"/>
                  </a:lnTo>
                  <a:lnTo>
                    <a:pt x="0" y="2781"/>
                  </a:lnTo>
                  <a:lnTo>
                    <a:pt x="114" y="4165"/>
                  </a:lnTo>
                  <a:lnTo>
                    <a:pt x="5270" y="4165"/>
                  </a:lnTo>
                  <a:lnTo>
                    <a:pt x="5816" y="2222"/>
                  </a:lnTo>
                  <a:lnTo>
                    <a:pt x="4571" y="236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364308" y="5628504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71"/>
                  </a:lnTo>
                  <a:lnTo>
                    <a:pt x="977" y="4013"/>
                  </a:lnTo>
                  <a:lnTo>
                    <a:pt x="1816" y="4432"/>
                  </a:lnTo>
                  <a:lnTo>
                    <a:pt x="3060" y="1104"/>
                  </a:lnTo>
                  <a:lnTo>
                    <a:pt x="5575" y="1104"/>
                  </a:lnTo>
                  <a:lnTo>
                    <a:pt x="7366" y="139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75" y="1104"/>
                  </a:moveTo>
                  <a:lnTo>
                    <a:pt x="3060" y="1104"/>
                  </a:lnTo>
                  <a:lnTo>
                    <a:pt x="5422" y="2908"/>
                  </a:lnTo>
                  <a:lnTo>
                    <a:pt x="5575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353659" y="5617336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85" y="28232"/>
                  </a:moveTo>
                  <a:lnTo>
                    <a:pt x="6032" y="26657"/>
                  </a:lnTo>
                  <a:lnTo>
                    <a:pt x="1752" y="26657"/>
                  </a:lnTo>
                  <a:lnTo>
                    <a:pt x="0" y="28232"/>
                  </a:lnTo>
                  <a:lnTo>
                    <a:pt x="0" y="32156"/>
                  </a:lnTo>
                  <a:lnTo>
                    <a:pt x="1752" y="33731"/>
                  </a:lnTo>
                  <a:lnTo>
                    <a:pt x="6032" y="33731"/>
                  </a:lnTo>
                  <a:lnTo>
                    <a:pt x="7785" y="32156"/>
                  </a:lnTo>
                  <a:lnTo>
                    <a:pt x="7785" y="30200"/>
                  </a:lnTo>
                  <a:lnTo>
                    <a:pt x="7785" y="28232"/>
                  </a:lnTo>
                  <a:close/>
                </a:path>
                <a:path w="36195" h="34925">
                  <a:moveTo>
                    <a:pt x="7785" y="1587"/>
                  </a:moveTo>
                  <a:lnTo>
                    <a:pt x="6032" y="0"/>
                  </a:lnTo>
                  <a:lnTo>
                    <a:pt x="1752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52" y="7086"/>
                  </a:lnTo>
                  <a:lnTo>
                    <a:pt x="6032" y="7086"/>
                  </a:lnTo>
                  <a:lnTo>
                    <a:pt x="7785" y="5499"/>
                  </a:lnTo>
                  <a:lnTo>
                    <a:pt x="7785" y="3543"/>
                  </a:lnTo>
                  <a:lnTo>
                    <a:pt x="7785" y="1587"/>
                  </a:lnTo>
                  <a:close/>
                </a:path>
                <a:path w="36195" h="34925">
                  <a:moveTo>
                    <a:pt x="35826" y="29070"/>
                  </a:moveTo>
                  <a:lnTo>
                    <a:pt x="34074" y="27495"/>
                  </a:lnTo>
                  <a:lnTo>
                    <a:pt x="29794" y="27495"/>
                  </a:lnTo>
                  <a:lnTo>
                    <a:pt x="28041" y="29070"/>
                  </a:lnTo>
                  <a:lnTo>
                    <a:pt x="28041" y="32994"/>
                  </a:lnTo>
                  <a:lnTo>
                    <a:pt x="29794" y="34569"/>
                  </a:lnTo>
                  <a:lnTo>
                    <a:pt x="34074" y="34569"/>
                  </a:lnTo>
                  <a:lnTo>
                    <a:pt x="35826" y="32994"/>
                  </a:lnTo>
                  <a:lnTo>
                    <a:pt x="35826" y="31026"/>
                  </a:lnTo>
                  <a:lnTo>
                    <a:pt x="35826" y="29070"/>
                  </a:lnTo>
                  <a:close/>
                </a:path>
                <a:path w="36195" h="34925">
                  <a:moveTo>
                    <a:pt x="35953" y="2273"/>
                  </a:moveTo>
                  <a:lnTo>
                    <a:pt x="34226" y="698"/>
                  </a:lnTo>
                  <a:lnTo>
                    <a:pt x="29933" y="698"/>
                  </a:lnTo>
                  <a:lnTo>
                    <a:pt x="28194" y="2273"/>
                  </a:lnTo>
                  <a:lnTo>
                    <a:pt x="28194" y="6172"/>
                  </a:lnTo>
                  <a:lnTo>
                    <a:pt x="29933" y="7772"/>
                  </a:lnTo>
                  <a:lnTo>
                    <a:pt x="34226" y="7772"/>
                  </a:lnTo>
                  <a:lnTo>
                    <a:pt x="35953" y="6172"/>
                  </a:lnTo>
                  <a:lnTo>
                    <a:pt x="35953" y="4229"/>
                  </a:lnTo>
                  <a:lnTo>
                    <a:pt x="35953" y="227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357431" y="5665774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97"/>
                  </a:moveTo>
                  <a:lnTo>
                    <a:pt x="21983" y="0"/>
                  </a:lnTo>
                  <a:lnTo>
                    <a:pt x="6350" y="0"/>
                  </a:lnTo>
                  <a:lnTo>
                    <a:pt x="0" y="6197"/>
                  </a:lnTo>
                  <a:lnTo>
                    <a:pt x="0" y="21463"/>
                  </a:lnTo>
                  <a:lnTo>
                    <a:pt x="6350" y="27635"/>
                  </a:lnTo>
                  <a:lnTo>
                    <a:pt x="21983" y="27635"/>
                  </a:lnTo>
                  <a:lnTo>
                    <a:pt x="28321" y="21463"/>
                  </a:lnTo>
                  <a:lnTo>
                    <a:pt x="28321" y="13817"/>
                  </a:lnTo>
                  <a:lnTo>
                    <a:pt x="28321" y="61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361882" y="5670076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74" y="0"/>
                  </a:moveTo>
                  <a:lnTo>
                    <a:pt x="4356" y="0"/>
                  </a:lnTo>
                  <a:lnTo>
                    <a:pt x="0" y="4254"/>
                  </a:lnTo>
                  <a:lnTo>
                    <a:pt x="0" y="14782"/>
                  </a:lnTo>
                  <a:lnTo>
                    <a:pt x="4356" y="19024"/>
                  </a:lnTo>
                  <a:lnTo>
                    <a:pt x="15074" y="19024"/>
                  </a:lnTo>
                  <a:lnTo>
                    <a:pt x="19443" y="14782"/>
                  </a:lnTo>
                  <a:lnTo>
                    <a:pt x="19443" y="9525"/>
                  </a:lnTo>
                  <a:lnTo>
                    <a:pt x="19443" y="4254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364727" y="5672375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55" y="0"/>
                  </a:moveTo>
                  <a:lnTo>
                    <a:pt x="3073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73" y="14439"/>
                  </a:lnTo>
                  <a:lnTo>
                    <a:pt x="10655" y="14439"/>
                  </a:lnTo>
                  <a:lnTo>
                    <a:pt x="13741" y="11201"/>
                  </a:lnTo>
                  <a:lnTo>
                    <a:pt x="13741" y="7226"/>
                  </a:lnTo>
                  <a:lnTo>
                    <a:pt x="13741" y="3225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364727" y="5672375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41" y="7226"/>
                  </a:moveTo>
                  <a:lnTo>
                    <a:pt x="13741" y="11201"/>
                  </a:lnTo>
                  <a:lnTo>
                    <a:pt x="10655" y="14439"/>
                  </a:lnTo>
                  <a:lnTo>
                    <a:pt x="6870" y="14439"/>
                  </a:lnTo>
                  <a:lnTo>
                    <a:pt x="3073" y="14439"/>
                  </a:lnTo>
                  <a:lnTo>
                    <a:pt x="0" y="11201"/>
                  </a:lnTo>
                  <a:lnTo>
                    <a:pt x="0" y="7226"/>
                  </a:lnTo>
                  <a:lnTo>
                    <a:pt x="0" y="3225"/>
                  </a:lnTo>
                  <a:lnTo>
                    <a:pt x="3073" y="0"/>
                  </a:lnTo>
                  <a:lnTo>
                    <a:pt x="6870" y="0"/>
                  </a:lnTo>
                  <a:lnTo>
                    <a:pt x="10655" y="0"/>
                  </a:lnTo>
                  <a:lnTo>
                    <a:pt x="13741" y="3225"/>
                  </a:lnTo>
                  <a:lnTo>
                    <a:pt x="13741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374595" y="567847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58" y="0"/>
                  </a:moveTo>
                  <a:lnTo>
                    <a:pt x="0" y="4305"/>
                  </a:lnTo>
                  <a:lnTo>
                    <a:pt x="2235" y="5003"/>
                  </a:lnTo>
                  <a:lnTo>
                    <a:pt x="3187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368067" y="5683333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30" y="0"/>
                  </a:moveTo>
                  <a:lnTo>
                    <a:pt x="4711" y="1257"/>
                  </a:lnTo>
                  <a:lnTo>
                    <a:pt x="1803" y="838"/>
                  </a:lnTo>
                  <a:lnTo>
                    <a:pt x="139" y="292"/>
                  </a:lnTo>
                  <a:lnTo>
                    <a:pt x="0" y="558"/>
                  </a:lnTo>
                  <a:lnTo>
                    <a:pt x="279" y="1396"/>
                  </a:lnTo>
                  <a:lnTo>
                    <a:pt x="4711" y="2374"/>
                  </a:lnTo>
                  <a:lnTo>
                    <a:pt x="6388" y="558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370150" y="567237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62" y="2209"/>
                  </a:lnTo>
                  <a:lnTo>
                    <a:pt x="0" y="2768"/>
                  </a:lnTo>
                  <a:lnTo>
                    <a:pt x="139" y="4152"/>
                  </a:lnTo>
                  <a:lnTo>
                    <a:pt x="5270" y="4152"/>
                  </a:lnTo>
                  <a:lnTo>
                    <a:pt x="5829" y="2209"/>
                  </a:lnTo>
                  <a:lnTo>
                    <a:pt x="4597" y="2349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364600" y="5674032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4991" y="0"/>
                  </a:moveTo>
                  <a:lnTo>
                    <a:pt x="0" y="1384"/>
                  </a:lnTo>
                  <a:lnTo>
                    <a:pt x="965" y="4025"/>
                  </a:lnTo>
                  <a:lnTo>
                    <a:pt x="1803" y="4445"/>
                  </a:lnTo>
                  <a:lnTo>
                    <a:pt x="3047" y="1104"/>
                  </a:lnTo>
                  <a:lnTo>
                    <a:pt x="5549" y="1104"/>
                  </a:lnTo>
                  <a:lnTo>
                    <a:pt x="7353" y="139"/>
                  </a:lnTo>
                  <a:lnTo>
                    <a:pt x="4991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47" y="1104"/>
                  </a:lnTo>
                  <a:lnTo>
                    <a:pt x="5397" y="2908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353964" y="5662866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47" y="28244"/>
                  </a:moveTo>
                  <a:lnTo>
                    <a:pt x="5994" y="26657"/>
                  </a:lnTo>
                  <a:lnTo>
                    <a:pt x="1739" y="26657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39" y="33743"/>
                  </a:lnTo>
                  <a:lnTo>
                    <a:pt x="5994" y="33743"/>
                  </a:lnTo>
                  <a:lnTo>
                    <a:pt x="7747" y="32156"/>
                  </a:lnTo>
                  <a:lnTo>
                    <a:pt x="7747" y="30200"/>
                  </a:lnTo>
                  <a:lnTo>
                    <a:pt x="7747" y="28244"/>
                  </a:lnTo>
                  <a:close/>
                </a:path>
                <a:path w="36195" h="34925">
                  <a:moveTo>
                    <a:pt x="7747" y="1587"/>
                  </a:moveTo>
                  <a:lnTo>
                    <a:pt x="5994" y="0"/>
                  </a:lnTo>
                  <a:lnTo>
                    <a:pt x="1739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39" y="7086"/>
                  </a:lnTo>
                  <a:lnTo>
                    <a:pt x="5994" y="7086"/>
                  </a:lnTo>
                  <a:lnTo>
                    <a:pt x="7747" y="5499"/>
                  </a:lnTo>
                  <a:lnTo>
                    <a:pt x="7747" y="3543"/>
                  </a:lnTo>
                  <a:lnTo>
                    <a:pt x="7747" y="1587"/>
                  </a:lnTo>
                  <a:close/>
                </a:path>
                <a:path w="36195" h="34925">
                  <a:moveTo>
                    <a:pt x="35788" y="29083"/>
                  </a:moveTo>
                  <a:lnTo>
                    <a:pt x="34048" y="27495"/>
                  </a:lnTo>
                  <a:lnTo>
                    <a:pt x="29781" y="27495"/>
                  </a:lnTo>
                  <a:lnTo>
                    <a:pt x="28041" y="29083"/>
                  </a:lnTo>
                  <a:lnTo>
                    <a:pt x="28041" y="32994"/>
                  </a:lnTo>
                  <a:lnTo>
                    <a:pt x="29781" y="34582"/>
                  </a:lnTo>
                  <a:lnTo>
                    <a:pt x="34048" y="34582"/>
                  </a:lnTo>
                  <a:lnTo>
                    <a:pt x="35788" y="32994"/>
                  </a:lnTo>
                  <a:lnTo>
                    <a:pt x="35788" y="31038"/>
                  </a:lnTo>
                  <a:lnTo>
                    <a:pt x="35788" y="29083"/>
                  </a:lnTo>
                  <a:close/>
                </a:path>
                <a:path w="36195" h="34925">
                  <a:moveTo>
                    <a:pt x="35941" y="2286"/>
                  </a:moveTo>
                  <a:lnTo>
                    <a:pt x="34201" y="698"/>
                  </a:lnTo>
                  <a:lnTo>
                    <a:pt x="29908" y="698"/>
                  </a:lnTo>
                  <a:lnTo>
                    <a:pt x="28181" y="2286"/>
                  </a:lnTo>
                  <a:lnTo>
                    <a:pt x="28181" y="6184"/>
                  </a:lnTo>
                  <a:lnTo>
                    <a:pt x="29908" y="7772"/>
                  </a:lnTo>
                  <a:lnTo>
                    <a:pt x="34201" y="7772"/>
                  </a:lnTo>
                  <a:lnTo>
                    <a:pt x="35941" y="6184"/>
                  </a:lnTo>
                  <a:lnTo>
                    <a:pt x="35941" y="4229"/>
                  </a:lnTo>
                  <a:lnTo>
                    <a:pt x="35941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471287" y="5485282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72"/>
                  </a:moveTo>
                  <a:lnTo>
                    <a:pt x="21996" y="0"/>
                  </a:lnTo>
                  <a:lnTo>
                    <a:pt x="6350" y="0"/>
                  </a:lnTo>
                  <a:lnTo>
                    <a:pt x="0" y="6172"/>
                  </a:lnTo>
                  <a:lnTo>
                    <a:pt x="0" y="21437"/>
                  </a:lnTo>
                  <a:lnTo>
                    <a:pt x="6350" y="27622"/>
                  </a:lnTo>
                  <a:lnTo>
                    <a:pt x="21996" y="27622"/>
                  </a:lnTo>
                  <a:lnTo>
                    <a:pt x="28321" y="21437"/>
                  </a:lnTo>
                  <a:lnTo>
                    <a:pt x="28321" y="13804"/>
                  </a:lnTo>
                  <a:lnTo>
                    <a:pt x="28321" y="61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475738" y="5489572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74" y="0"/>
                  </a:moveTo>
                  <a:lnTo>
                    <a:pt x="4343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43" y="19024"/>
                  </a:lnTo>
                  <a:lnTo>
                    <a:pt x="15074" y="19024"/>
                  </a:lnTo>
                  <a:lnTo>
                    <a:pt x="19430" y="14770"/>
                  </a:lnTo>
                  <a:lnTo>
                    <a:pt x="19430" y="9512"/>
                  </a:lnTo>
                  <a:lnTo>
                    <a:pt x="19430" y="4254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478583" y="5491871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68" y="0"/>
                  </a:moveTo>
                  <a:lnTo>
                    <a:pt x="3073" y="0"/>
                  </a:lnTo>
                  <a:lnTo>
                    <a:pt x="0" y="3238"/>
                  </a:lnTo>
                  <a:lnTo>
                    <a:pt x="0" y="11214"/>
                  </a:lnTo>
                  <a:lnTo>
                    <a:pt x="3073" y="14439"/>
                  </a:lnTo>
                  <a:lnTo>
                    <a:pt x="10668" y="14439"/>
                  </a:lnTo>
                  <a:lnTo>
                    <a:pt x="13728" y="11214"/>
                  </a:lnTo>
                  <a:lnTo>
                    <a:pt x="13728" y="7213"/>
                  </a:lnTo>
                  <a:lnTo>
                    <a:pt x="13728" y="3238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478583" y="5491871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28" y="7213"/>
                  </a:moveTo>
                  <a:lnTo>
                    <a:pt x="13728" y="11214"/>
                  </a:lnTo>
                  <a:lnTo>
                    <a:pt x="10668" y="14439"/>
                  </a:lnTo>
                  <a:lnTo>
                    <a:pt x="6858" y="14439"/>
                  </a:lnTo>
                  <a:lnTo>
                    <a:pt x="3073" y="14439"/>
                  </a:lnTo>
                  <a:lnTo>
                    <a:pt x="0" y="11214"/>
                  </a:lnTo>
                  <a:lnTo>
                    <a:pt x="0" y="7213"/>
                  </a:lnTo>
                  <a:lnTo>
                    <a:pt x="0" y="3238"/>
                  </a:lnTo>
                  <a:lnTo>
                    <a:pt x="3073" y="0"/>
                  </a:lnTo>
                  <a:lnTo>
                    <a:pt x="6858" y="0"/>
                  </a:lnTo>
                  <a:lnTo>
                    <a:pt x="10668" y="0"/>
                  </a:lnTo>
                  <a:lnTo>
                    <a:pt x="13728" y="3238"/>
                  </a:lnTo>
                  <a:lnTo>
                    <a:pt x="13728" y="721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488450" y="5497974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58" y="0"/>
                  </a:moveTo>
                  <a:lnTo>
                    <a:pt x="0" y="4305"/>
                  </a:lnTo>
                  <a:lnTo>
                    <a:pt x="2209" y="5003"/>
                  </a:lnTo>
                  <a:lnTo>
                    <a:pt x="3200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5481923" y="5502836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30" y="0"/>
                  </a:moveTo>
                  <a:lnTo>
                    <a:pt x="4724" y="1244"/>
                  </a:lnTo>
                  <a:lnTo>
                    <a:pt x="1803" y="825"/>
                  </a:lnTo>
                  <a:lnTo>
                    <a:pt x="139" y="266"/>
                  </a:lnTo>
                  <a:lnTo>
                    <a:pt x="0" y="558"/>
                  </a:lnTo>
                  <a:lnTo>
                    <a:pt x="266" y="1384"/>
                  </a:lnTo>
                  <a:lnTo>
                    <a:pt x="4724" y="2349"/>
                  </a:lnTo>
                  <a:lnTo>
                    <a:pt x="6388" y="558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5484005" y="549186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31" y="0"/>
                  </a:moveTo>
                  <a:lnTo>
                    <a:pt x="2362" y="2222"/>
                  </a:lnTo>
                  <a:lnTo>
                    <a:pt x="0" y="2781"/>
                  </a:lnTo>
                  <a:lnTo>
                    <a:pt x="139" y="4165"/>
                  </a:lnTo>
                  <a:lnTo>
                    <a:pt x="5270" y="4165"/>
                  </a:lnTo>
                  <a:lnTo>
                    <a:pt x="5829" y="2222"/>
                  </a:lnTo>
                  <a:lnTo>
                    <a:pt x="4571" y="236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478456" y="5493528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4991" y="0"/>
                  </a:moveTo>
                  <a:lnTo>
                    <a:pt x="0" y="1396"/>
                  </a:lnTo>
                  <a:lnTo>
                    <a:pt x="977" y="4025"/>
                  </a:lnTo>
                  <a:lnTo>
                    <a:pt x="1803" y="4445"/>
                  </a:lnTo>
                  <a:lnTo>
                    <a:pt x="3047" y="1117"/>
                  </a:lnTo>
                  <a:lnTo>
                    <a:pt x="5549" y="1117"/>
                  </a:lnTo>
                  <a:lnTo>
                    <a:pt x="7353" y="139"/>
                  </a:lnTo>
                  <a:lnTo>
                    <a:pt x="4991" y="0"/>
                  </a:lnTo>
                  <a:close/>
                </a:path>
                <a:path w="7620" h="4445">
                  <a:moveTo>
                    <a:pt x="5549" y="1117"/>
                  </a:moveTo>
                  <a:lnTo>
                    <a:pt x="3047" y="1117"/>
                  </a:lnTo>
                  <a:lnTo>
                    <a:pt x="5410" y="2921"/>
                  </a:lnTo>
                  <a:lnTo>
                    <a:pt x="5549" y="1117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467807" y="5482361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19" y="26657"/>
                  </a:lnTo>
                  <a:lnTo>
                    <a:pt x="1739" y="26657"/>
                  </a:lnTo>
                  <a:lnTo>
                    <a:pt x="0" y="28244"/>
                  </a:lnTo>
                  <a:lnTo>
                    <a:pt x="0" y="32143"/>
                  </a:lnTo>
                  <a:lnTo>
                    <a:pt x="1739" y="33743"/>
                  </a:lnTo>
                  <a:lnTo>
                    <a:pt x="6019" y="33743"/>
                  </a:lnTo>
                  <a:lnTo>
                    <a:pt x="7772" y="32143"/>
                  </a:lnTo>
                  <a:lnTo>
                    <a:pt x="7772" y="30200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87"/>
                  </a:moveTo>
                  <a:lnTo>
                    <a:pt x="6019" y="0"/>
                  </a:lnTo>
                  <a:lnTo>
                    <a:pt x="1739" y="0"/>
                  </a:lnTo>
                  <a:lnTo>
                    <a:pt x="0" y="1587"/>
                  </a:lnTo>
                  <a:lnTo>
                    <a:pt x="0" y="5486"/>
                  </a:lnTo>
                  <a:lnTo>
                    <a:pt x="1739" y="7073"/>
                  </a:lnTo>
                  <a:lnTo>
                    <a:pt x="6019" y="7073"/>
                  </a:lnTo>
                  <a:lnTo>
                    <a:pt x="7772" y="5486"/>
                  </a:lnTo>
                  <a:lnTo>
                    <a:pt x="7772" y="3543"/>
                  </a:lnTo>
                  <a:lnTo>
                    <a:pt x="7772" y="1587"/>
                  </a:lnTo>
                  <a:close/>
                </a:path>
                <a:path w="36195" h="34925">
                  <a:moveTo>
                    <a:pt x="35826" y="29083"/>
                  </a:moveTo>
                  <a:lnTo>
                    <a:pt x="34061" y="27495"/>
                  </a:lnTo>
                  <a:lnTo>
                    <a:pt x="29781" y="27495"/>
                  </a:lnTo>
                  <a:lnTo>
                    <a:pt x="28041" y="29083"/>
                  </a:lnTo>
                  <a:lnTo>
                    <a:pt x="28041" y="32981"/>
                  </a:lnTo>
                  <a:lnTo>
                    <a:pt x="29781" y="34582"/>
                  </a:lnTo>
                  <a:lnTo>
                    <a:pt x="34061" y="34582"/>
                  </a:lnTo>
                  <a:lnTo>
                    <a:pt x="35826" y="32981"/>
                  </a:lnTo>
                  <a:lnTo>
                    <a:pt x="35826" y="31038"/>
                  </a:lnTo>
                  <a:lnTo>
                    <a:pt x="35826" y="29083"/>
                  </a:lnTo>
                  <a:close/>
                </a:path>
                <a:path w="36195" h="34925">
                  <a:moveTo>
                    <a:pt x="35966" y="2286"/>
                  </a:moveTo>
                  <a:lnTo>
                    <a:pt x="34201" y="698"/>
                  </a:lnTo>
                  <a:lnTo>
                    <a:pt x="29921" y="698"/>
                  </a:lnTo>
                  <a:lnTo>
                    <a:pt x="28181" y="2286"/>
                  </a:lnTo>
                  <a:lnTo>
                    <a:pt x="28181" y="6197"/>
                  </a:lnTo>
                  <a:lnTo>
                    <a:pt x="29921" y="7785"/>
                  </a:lnTo>
                  <a:lnTo>
                    <a:pt x="34201" y="7785"/>
                  </a:lnTo>
                  <a:lnTo>
                    <a:pt x="35966" y="6197"/>
                  </a:lnTo>
                  <a:lnTo>
                    <a:pt x="35966" y="4241"/>
                  </a:lnTo>
                  <a:lnTo>
                    <a:pt x="35966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471845" y="5531929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84"/>
                  </a:moveTo>
                  <a:lnTo>
                    <a:pt x="21971" y="0"/>
                  </a:lnTo>
                  <a:lnTo>
                    <a:pt x="6350" y="0"/>
                  </a:lnTo>
                  <a:lnTo>
                    <a:pt x="0" y="6184"/>
                  </a:lnTo>
                  <a:lnTo>
                    <a:pt x="0" y="21463"/>
                  </a:lnTo>
                  <a:lnTo>
                    <a:pt x="6350" y="27635"/>
                  </a:lnTo>
                  <a:lnTo>
                    <a:pt x="21971" y="27635"/>
                  </a:lnTo>
                  <a:lnTo>
                    <a:pt x="28321" y="21463"/>
                  </a:lnTo>
                  <a:lnTo>
                    <a:pt x="28321" y="13817"/>
                  </a:lnTo>
                  <a:lnTo>
                    <a:pt x="28321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476297" y="5536223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74" y="0"/>
                  </a:moveTo>
                  <a:lnTo>
                    <a:pt x="4343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343" y="19037"/>
                  </a:lnTo>
                  <a:lnTo>
                    <a:pt x="15074" y="19037"/>
                  </a:lnTo>
                  <a:lnTo>
                    <a:pt x="19430" y="14782"/>
                  </a:lnTo>
                  <a:lnTo>
                    <a:pt x="19430" y="9525"/>
                  </a:lnTo>
                  <a:lnTo>
                    <a:pt x="19430" y="426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479116" y="5538522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93" y="0"/>
                  </a:moveTo>
                  <a:lnTo>
                    <a:pt x="3086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86" y="14439"/>
                  </a:lnTo>
                  <a:lnTo>
                    <a:pt x="10693" y="14439"/>
                  </a:lnTo>
                  <a:lnTo>
                    <a:pt x="13754" y="11201"/>
                  </a:lnTo>
                  <a:lnTo>
                    <a:pt x="13754" y="7226"/>
                  </a:lnTo>
                  <a:lnTo>
                    <a:pt x="13754" y="3225"/>
                  </a:lnTo>
                  <a:lnTo>
                    <a:pt x="106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479116" y="5538522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26"/>
                  </a:moveTo>
                  <a:lnTo>
                    <a:pt x="13754" y="11201"/>
                  </a:lnTo>
                  <a:lnTo>
                    <a:pt x="10693" y="14439"/>
                  </a:lnTo>
                  <a:lnTo>
                    <a:pt x="6883" y="14439"/>
                  </a:lnTo>
                  <a:lnTo>
                    <a:pt x="3086" y="14439"/>
                  </a:lnTo>
                  <a:lnTo>
                    <a:pt x="0" y="11201"/>
                  </a:lnTo>
                  <a:lnTo>
                    <a:pt x="0" y="7226"/>
                  </a:lnTo>
                  <a:lnTo>
                    <a:pt x="0" y="3225"/>
                  </a:lnTo>
                  <a:lnTo>
                    <a:pt x="3086" y="0"/>
                  </a:lnTo>
                  <a:lnTo>
                    <a:pt x="6883" y="0"/>
                  </a:lnTo>
                  <a:lnTo>
                    <a:pt x="10693" y="0"/>
                  </a:lnTo>
                  <a:lnTo>
                    <a:pt x="13754" y="3225"/>
                  </a:lnTo>
                  <a:lnTo>
                    <a:pt x="13754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489009" y="5544627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558" y="0"/>
                  </a:moveTo>
                  <a:lnTo>
                    <a:pt x="0" y="4305"/>
                  </a:lnTo>
                  <a:lnTo>
                    <a:pt x="2209" y="4991"/>
                  </a:lnTo>
                  <a:lnTo>
                    <a:pt x="3174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482481" y="5549493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30" y="0"/>
                  </a:moveTo>
                  <a:lnTo>
                    <a:pt x="4711" y="1244"/>
                  </a:lnTo>
                  <a:lnTo>
                    <a:pt x="1803" y="825"/>
                  </a:lnTo>
                  <a:lnTo>
                    <a:pt x="139" y="279"/>
                  </a:lnTo>
                  <a:lnTo>
                    <a:pt x="0" y="546"/>
                  </a:lnTo>
                  <a:lnTo>
                    <a:pt x="266" y="1384"/>
                  </a:lnTo>
                  <a:lnTo>
                    <a:pt x="4711" y="2362"/>
                  </a:lnTo>
                  <a:lnTo>
                    <a:pt x="6362" y="546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484564" y="553851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31" y="0"/>
                  </a:moveTo>
                  <a:lnTo>
                    <a:pt x="2362" y="2222"/>
                  </a:lnTo>
                  <a:lnTo>
                    <a:pt x="0" y="2781"/>
                  </a:lnTo>
                  <a:lnTo>
                    <a:pt x="139" y="4165"/>
                  </a:lnTo>
                  <a:lnTo>
                    <a:pt x="5270" y="4165"/>
                  </a:lnTo>
                  <a:lnTo>
                    <a:pt x="5829" y="2222"/>
                  </a:lnTo>
                  <a:lnTo>
                    <a:pt x="4571" y="236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479014" y="554018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4991" y="0"/>
                  </a:moveTo>
                  <a:lnTo>
                    <a:pt x="0" y="1384"/>
                  </a:lnTo>
                  <a:lnTo>
                    <a:pt x="965" y="4025"/>
                  </a:lnTo>
                  <a:lnTo>
                    <a:pt x="1790" y="4445"/>
                  </a:lnTo>
                  <a:lnTo>
                    <a:pt x="3047" y="1117"/>
                  </a:lnTo>
                  <a:lnTo>
                    <a:pt x="5549" y="1117"/>
                  </a:lnTo>
                  <a:lnTo>
                    <a:pt x="7353" y="139"/>
                  </a:lnTo>
                  <a:lnTo>
                    <a:pt x="4991" y="0"/>
                  </a:lnTo>
                  <a:close/>
                </a:path>
                <a:path w="7620" h="4445">
                  <a:moveTo>
                    <a:pt x="5549" y="1117"/>
                  </a:moveTo>
                  <a:lnTo>
                    <a:pt x="3047" y="1117"/>
                  </a:lnTo>
                  <a:lnTo>
                    <a:pt x="5397" y="2921"/>
                  </a:lnTo>
                  <a:lnTo>
                    <a:pt x="5549" y="1117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468353" y="5529021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32" y="26657"/>
                  </a:lnTo>
                  <a:lnTo>
                    <a:pt x="1752" y="26657"/>
                  </a:lnTo>
                  <a:lnTo>
                    <a:pt x="0" y="28244"/>
                  </a:lnTo>
                  <a:lnTo>
                    <a:pt x="0" y="32169"/>
                  </a:lnTo>
                  <a:lnTo>
                    <a:pt x="1752" y="33743"/>
                  </a:lnTo>
                  <a:lnTo>
                    <a:pt x="6032" y="33743"/>
                  </a:lnTo>
                  <a:lnTo>
                    <a:pt x="7772" y="32169"/>
                  </a:lnTo>
                  <a:lnTo>
                    <a:pt x="7772" y="30200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87"/>
                  </a:moveTo>
                  <a:lnTo>
                    <a:pt x="6032" y="0"/>
                  </a:lnTo>
                  <a:lnTo>
                    <a:pt x="1752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52" y="7086"/>
                  </a:lnTo>
                  <a:lnTo>
                    <a:pt x="6032" y="7086"/>
                  </a:lnTo>
                  <a:lnTo>
                    <a:pt x="7772" y="5499"/>
                  </a:lnTo>
                  <a:lnTo>
                    <a:pt x="7772" y="3543"/>
                  </a:lnTo>
                  <a:lnTo>
                    <a:pt x="7772" y="1587"/>
                  </a:lnTo>
                  <a:close/>
                </a:path>
                <a:path w="36195" h="34925">
                  <a:moveTo>
                    <a:pt x="35826" y="29070"/>
                  </a:moveTo>
                  <a:lnTo>
                    <a:pt x="34074" y="27495"/>
                  </a:lnTo>
                  <a:lnTo>
                    <a:pt x="29794" y="27495"/>
                  </a:lnTo>
                  <a:lnTo>
                    <a:pt x="28054" y="29070"/>
                  </a:lnTo>
                  <a:lnTo>
                    <a:pt x="28054" y="32994"/>
                  </a:lnTo>
                  <a:lnTo>
                    <a:pt x="29794" y="34569"/>
                  </a:lnTo>
                  <a:lnTo>
                    <a:pt x="34074" y="34569"/>
                  </a:lnTo>
                  <a:lnTo>
                    <a:pt x="35826" y="32994"/>
                  </a:lnTo>
                  <a:lnTo>
                    <a:pt x="35826" y="31038"/>
                  </a:lnTo>
                  <a:lnTo>
                    <a:pt x="35826" y="29070"/>
                  </a:lnTo>
                  <a:close/>
                </a:path>
                <a:path w="36195" h="34925">
                  <a:moveTo>
                    <a:pt x="35979" y="2273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181" y="2273"/>
                  </a:lnTo>
                  <a:lnTo>
                    <a:pt x="28181" y="6184"/>
                  </a:lnTo>
                  <a:lnTo>
                    <a:pt x="29933" y="7772"/>
                  </a:lnTo>
                  <a:lnTo>
                    <a:pt x="34213" y="7772"/>
                  </a:lnTo>
                  <a:lnTo>
                    <a:pt x="35979" y="6184"/>
                  </a:lnTo>
                  <a:lnTo>
                    <a:pt x="35979" y="4229"/>
                  </a:lnTo>
                  <a:lnTo>
                    <a:pt x="35979" y="227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472125" y="5578017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97"/>
                  </a:moveTo>
                  <a:lnTo>
                    <a:pt x="21983" y="0"/>
                  </a:lnTo>
                  <a:lnTo>
                    <a:pt x="6350" y="0"/>
                  </a:lnTo>
                  <a:lnTo>
                    <a:pt x="0" y="6197"/>
                  </a:lnTo>
                  <a:lnTo>
                    <a:pt x="0" y="21463"/>
                  </a:lnTo>
                  <a:lnTo>
                    <a:pt x="6350" y="27635"/>
                  </a:lnTo>
                  <a:lnTo>
                    <a:pt x="21983" y="27635"/>
                  </a:lnTo>
                  <a:lnTo>
                    <a:pt x="28321" y="21463"/>
                  </a:lnTo>
                  <a:lnTo>
                    <a:pt x="28321" y="13817"/>
                  </a:lnTo>
                  <a:lnTo>
                    <a:pt x="28321" y="61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476576" y="5582329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87" y="0"/>
                  </a:moveTo>
                  <a:lnTo>
                    <a:pt x="4343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43" y="19037"/>
                  </a:lnTo>
                  <a:lnTo>
                    <a:pt x="15087" y="19037"/>
                  </a:lnTo>
                  <a:lnTo>
                    <a:pt x="19418" y="14770"/>
                  </a:lnTo>
                  <a:lnTo>
                    <a:pt x="19418" y="9512"/>
                  </a:lnTo>
                  <a:lnTo>
                    <a:pt x="19418" y="4254"/>
                  </a:lnTo>
                  <a:lnTo>
                    <a:pt x="15087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479421" y="5584615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80" y="0"/>
                  </a:moveTo>
                  <a:lnTo>
                    <a:pt x="3060" y="0"/>
                  </a:lnTo>
                  <a:lnTo>
                    <a:pt x="0" y="3238"/>
                  </a:lnTo>
                  <a:lnTo>
                    <a:pt x="0" y="11214"/>
                  </a:lnTo>
                  <a:lnTo>
                    <a:pt x="3060" y="14452"/>
                  </a:lnTo>
                  <a:lnTo>
                    <a:pt x="10680" y="14452"/>
                  </a:lnTo>
                  <a:lnTo>
                    <a:pt x="13741" y="11214"/>
                  </a:lnTo>
                  <a:lnTo>
                    <a:pt x="13741" y="7226"/>
                  </a:lnTo>
                  <a:lnTo>
                    <a:pt x="13741" y="3238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479421" y="5584615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41" y="7226"/>
                  </a:moveTo>
                  <a:lnTo>
                    <a:pt x="13741" y="11214"/>
                  </a:lnTo>
                  <a:lnTo>
                    <a:pt x="10680" y="14452"/>
                  </a:lnTo>
                  <a:lnTo>
                    <a:pt x="6857" y="14452"/>
                  </a:lnTo>
                  <a:lnTo>
                    <a:pt x="3060" y="14452"/>
                  </a:lnTo>
                  <a:lnTo>
                    <a:pt x="0" y="11214"/>
                  </a:lnTo>
                  <a:lnTo>
                    <a:pt x="0" y="7226"/>
                  </a:lnTo>
                  <a:lnTo>
                    <a:pt x="0" y="3238"/>
                  </a:lnTo>
                  <a:lnTo>
                    <a:pt x="3060" y="0"/>
                  </a:lnTo>
                  <a:lnTo>
                    <a:pt x="6857" y="0"/>
                  </a:lnTo>
                  <a:lnTo>
                    <a:pt x="10680" y="0"/>
                  </a:lnTo>
                  <a:lnTo>
                    <a:pt x="13741" y="3238"/>
                  </a:lnTo>
                  <a:lnTo>
                    <a:pt x="13741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489276" y="5590725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58" y="0"/>
                  </a:moveTo>
                  <a:lnTo>
                    <a:pt x="0" y="4305"/>
                  </a:lnTo>
                  <a:lnTo>
                    <a:pt x="2235" y="5003"/>
                  </a:lnTo>
                  <a:lnTo>
                    <a:pt x="3200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482748" y="5595587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43" y="0"/>
                  </a:moveTo>
                  <a:lnTo>
                    <a:pt x="4724" y="1257"/>
                  </a:lnTo>
                  <a:lnTo>
                    <a:pt x="1816" y="838"/>
                  </a:lnTo>
                  <a:lnTo>
                    <a:pt x="139" y="279"/>
                  </a:lnTo>
                  <a:lnTo>
                    <a:pt x="0" y="558"/>
                  </a:lnTo>
                  <a:lnTo>
                    <a:pt x="279" y="1384"/>
                  </a:lnTo>
                  <a:lnTo>
                    <a:pt x="4724" y="2362"/>
                  </a:lnTo>
                  <a:lnTo>
                    <a:pt x="6388" y="558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484831" y="558461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31" y="0"/>
                  </a:moveTo>
                  <a:lnTo>
                    <a:pt x="2362" y="2222"/>
                  </a:lnTo>
                  <a:lnTo>
                    <a:pt x="0" y="2781"/>
                  </a:lnTo>
                  <a:lnTo>
                    <a:pt x="139" y="4165"/>
                  </a:lnTo>
                  <a:lnTo>
                    <a:pt x="5295" y="4165"/>
                  </a:lnTo>
                  <a:lnTo>
                    <a:pt x="5829" y="2222"/>
                  </a:lnTo>
                  <a:lnTo>
                    <a:pt x="4597" y="2349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479281" y="5586285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84"/>
                  </a:lnTo>
                  <a:lnTo>
                    <a:pt x="977" y="4025"/>
                  </a:lnTo>
                  <a:lnTo>
                    <a:pt x="1816" y="4445"/>
                  </a:lnTo>
                  <a:lnTo>
                    <a:pt x="3048" y="1104"/>
                  </a:lnTo>
                  <a:lnTo>
                    <a:pt x="5549" y="1104"/>
                  </a:lnTo>
                  <a:lnTo>
                    <a:pt x="7366" y="139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48" y="1104"/>
                  </a:lnTo>
                  <a:lnTo>
                    <a:pt x="5422" y="2921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468632" y="5575122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32" y="26657"/>
                  </a:lnTo>
                  <a:lnTo>
                    <a:pt x="1752" y="26657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52" y="33743"/>
                  </a:lnTo>
                  <a:lnTo>
                    <a:pt x="6032" y="33743"/>
                  </a:lnTo>
                  <a:lnTo>
                    <a:pt x="7772" y="32156"/>
                  </a:lnTo>
                  <a:lnTo>
                    <a:pt x="7772" y="30200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87"/>
                  </a:moveTo>
                  <a:lnTo>
                    <a:pt x="6032" y="0"/>
                  </a:lnTo>
                  <a:lnTo>
                    <a:pt x="1752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52" y="7086"/>
                  </a:lnTo>
                  <a:lnTo>
                    <a:pt x="6032" y="7086"/>
                  </a:lnTo>
                  <a:lnTo>
                    <a:pt x="7772" y="5499"/>
                  </a:lnTo>
                  <a:lnTo>
                    <a:pt x="7772" y="3543"/>
                  </a:lnTo>
                  <a:lnTo>
                    <a:pt x="7772" y="1587"/>
                  </a:lnTo>
                  <a:close/>
                </a:path>
                <a:path w="36195" h="34925">
                  <a:moveTo>
                    <a:pt x="35826" y="29057"/>
                  </a:moveTo>
                  <a:lnTo>
                    <a:pt x="34074" y="27482"/>
                  </a:lnTo>
                  <a:lnTo>
                    <a:pt x="29794" y="27482"/>
                  </a:lnTo>
                  <a:lnTo>
                    <a:pt x="28054" y="29057"/>
                  </a:lnTo>
                  <a:lnTo>
                    <a:pt x="28054" y="32981"/>
                  </a:lnTo>
                  <a:lnTo>
                    <a:pt x="29794" y="34569"/>
                  </a:lnTo>
                  <a:lnTo>
                    <a:pt x="34074" y="34569"/>
                  </a:lnTo>
                  <a:lnTo>
                    <a:pt x="35826" y="32981"/>
                  </a:lnTo>
                  <a:lnTo>
                    <a:pt x="35826" y="31026"/>
                  </a:lnTo>
                  <a:lnTo>
                    <a:pt x="35826" y="29057"/>
                  </a:lnTo>
                  <a:close/>
                </a:path>
                <a:path w="36195" h="34925">
                  <a:moveTo>
                    <a:pt x="35966" y="2286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194" y="2286"/>
                  </a:lnTo>
                  <a:lnTo>
                    <a:pt x="28194" y="6184"/>
                  </a:lnTo>
                  <a:lnTo>
                    <a:pt x="29933" y="7785"/>
                  </a:lnTo>
                  <a:lnTo>
                    <a:pt x="34213" y="7785"/>
                  </a:lnTo>
                  <a:lnTo>
                    <a:pt x="35966" y="6184"/>
                  </a:lnTo>
                  <a:lnTo>
                    <a:pt x="35966" y="4241"/>
                  </a:lnTo>
                  <a:lnTo>
                    <a:pt x="35966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472671" y="5623013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97"/>
                  </a:moveTo>
                  <a:lnTo>
                    <a:pt x="21996" y="0"/>
                  </a:lnTo>
                  <a:lnTo>
                    <a:pt x="6350" y="0"/>
                  </a:lnTo>
                  <a:lnTo>
                    <a:pt x="0" y="6197"/>
                  </a:lnTo>
                  <a:lnTo>
                    <a:pt x="0" y="21463"/>
                  </a:lnTo>
                  <a:lnTo>
                    <a:pt x="6350" y="27635"/>
                  </a:lnTo>
                  <a:lnTo>
                    <a:pt x="21996" y="27635"/>
                  </a:lnTo>
                  <a:lnTo>
                    <a:pt x="28321" y="21463"/>
                  </a:lnTo>
                  <a:lnTo>
                    <a:pt x="28321" y="13817"/>
                  </a:lnTo>
                  <a:lnTo>
                    <a:pt x="28321" y="61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477122" y="5627325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87" y="0"/>
                  </a:moveTo>
                  <a:lnTo>
                    <a:pt x="4368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68" y="19024"/>
                  </a:lnTo>
                  <a:lnTo>
                    <a:pt x="15087" y="19024"/>
                  </a:lnTo>
                  <a:lnTo>
                    <a:pt x="19443" y="14770"/>
                  </a:lnTo>
                  <a:lnTo>
                    <a:pt x="19443" y="9512"/>
                  </a:lnTo>
                  <a:lnTo>
                    <a:pt x="19443" y="4254"/>
                  </a:lnTo>
                  <a:lnTo>
                    <a:pt x="15087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479980" y="5629611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68" y="0"/>
                  </a:moveTo>
                  <a:lnTo>
                    <a:pt x="3060" y="0"/>
                  </a:lnTo>
                  <a:lnTo>
                    <a:pt x="0" y="3225"/>
                  </a:lnTo>
                  <a:lnTo>
                    <a:pt x="0" y="11214"/>
                  </a:lnTo>
                  <a:lnTo>
                    <a:pt x="3060" y="14439"/>
                  </a:lnTo>
                  <a:lnTo>
                    <a:pt x="10668" y="14439"/>
                  </a:lnTo>
                  <a:lnTo>
                    <a:pt x="13754" y="11214"/>
                  </a:lnTo>
                  <a:lnTo>
                    <a:pt x="13754" y="7226"/>
                  </a:lnTo>
                  <a:lnTo>
                    <a:pt x="13754" y="3225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479980" y="5629611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26"/>
                  </a:moveTo>
                  <a:lnTo>
                    <a:pt x="13754" y="11214"/>
                  </a:lnTo>
                  <a:lnTo>
                    <a:pt x="10668" y="14439"/>
                  </a:lnTo>
                  <a:lnTo>
                    <a:pt x="6870" y="14439"/>
                  </a:lnTo>
                  <a:lnTo>
                    <a:pt x="3060" y="14439"/>
                  </a:lnTo>
                  <a:lnTo>
                    <a:pt x="0" y="11214"/>
                  </a:lnTo>
                  <a:lnTo>
                    <a:pt x="0" y="7226"/>
                  </a:lnTo>
                  <a:lnTo>
                    <a:pt x="0" y="3225"/>
                  </a:lnTo>
                  <a:lnTo>
                    <a:pt x="3060" y="0"/>
                  </a:lnTo>
                  <a:lnTo>
                    <a:pt x="6870" y="0"/>
                  </a:lnTo>
                  <a:lnTo>
                    <a:pt x="10668" y="0"/>
                  </a:lnTo>
                  <a:lnTo>
                    <a:pt x="13754" y="3225"/>
                  </a:lnTo>
                  <a:lnTo>
                    <a:pt x="13754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489835" y="5635715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71" y="0"/>
                  </a:moveTo>
                  <a:lnTo>
                    <a:pt x="0" y="4305"/>
                  </a:lnTo>
                  <a:lnTo>
                    <a:pt x="2235" y="5003"/>
                  </a:lnTo>
                  <a:lnTo>
                    <a:pt x="3200" y="236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483320" y="5640570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30" y="0"/>
                  </a:moveTo>
                  <a:lnTo>
                    <a:pt x="4711" y="1257"/>
                  </a:lnTo>
                  <a:lnTo>
                    <a:pt x="1790" y="838"/>
                  </a:lnTo>
                  <a:lnTo>
                    <a:pt x="127" y="279"/>
                  </a:lnTo>
                  <a:lnTo>
                    <a:pt x="0" y="558"/>
                  </a:lnTo>
                  <a:lnTo>
                    <a:pt x="266" y="1384"/>
                  </a:lnTo>
                  <a:lnTo>
                    <a:pt x="4711" y="2374"/>
                  </a:lnTo>
                  <a:lnTo>
                    <a:pt x="6375" y="558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5485402" y="562961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49" y="2209"/>
                  </a:lnTo>
                  <a:lnTo>
                    <a:pt x="0" y="2768"/>
                  </a:lnTo>
                  <a:lnTo>
                    <a:pt x="127" y="4152"/>
                  </a:lnTo>
                  <a:lnTo>
                    <a:pt x="5257" y="4152"/>
                  </a:lnTo>
                  <a:lnTo>
                    <a:pt x="5829" y="2209"/>
                  </a:lnTo>
                  <a:lnTo>
                    <a:pt x="4584" y="2349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5479853" y="5631281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4978" y="0"/>
                  </a:moveTo>
                  <a:lnTo>
                    <a:pt x="0" y="1371"/>
                  </a:lnTo>
                  <a:lnTo>
                    <a:pt x="965" y="4013"/>
                  </a:lnTo>
                  <a:lnTo>
                    <a:pt x="1803" y="4432"/>
                  </a:lnTo>
                  <a:lnTo>
                    <a:pt x="3047" y="1092"/>
                  </a:lnTo>
                  <a:lnTo>
                    <a:pt x="5549" y="1092"/>
                  </a:lnTo>
                  <a:lnTo>
                    <a:pt x="7340" y="127"/>
                  </a:lnTo>
                  <a:lnTo>
                    <a:pt x="4978" y="0"/>
                  </a:lnTo>
                  <a:close/>
                </a:path>
                <a:path w="7620" h="4445">
                  <a:moveTo>
                    <a:pt x="5549" y="1092"/>
                  </a:moveTo>
                  <a:lnTo>
                    <a:pt x="3047" y="1092"/>
                  </a:lnTo>
                  <a:lnTo>
                    <a:pt x="5410" y="2908"/>
                  </a:lnTo>
                  <a:lnTo>
                    <a:pt x="5549" y="1092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5469191" y="5620105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32" y="26657"/>
                  </a:lnTo>
                  <a:lnTo>
                    <a:pt x="1752" y="26657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52" y="33743"/>
                  </a:lnTo>
                  <a:lnTo>
                    <a:pt x="6032" y="33743"/>
                  </a:lnTo>
                  <a:lnTo>
                    <a:pt x="7772" y="32156"/>
                  </a:lnTo>
                  <a:lnTo>
                    <a:pt x="7772" y="30200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87"/>
                  </a:moveTo>
                  <a:lnTo>
                    <a:pt x="6032" y="0"/>
                  </a:lnTo>
                  <a:lnTo>
                    <a:pt x="1752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52" y="7086"/>
                  </a:lnTo>
                  <a:lnTo>
                    <a:pt x="6032" y="7086"/>
                  </a:lnTo>
                  <a:lnTo>
                    <a:pt x="7772" y="5499"/>
                  </a:lnTo>
                  <a:lnTo>
                    <a:pt x="7772" y="3543"/>
                  </a:lnTo>
                  <a:lnTo>
                    <a:pt x="7772" y="1587"/>
                  </a:lnTo>
                  <a:close/>
                </a:path>
                <a:path w="36195" h="34925">
                  <a:moveTo>
                    <a:pt x="35826" y="29070"/>
                  </a:moveTo>
                  <a:lnTo>
                    <a:pt x="34074" y="27482"/>
                  </a:lnTo>
                  <a:lnTo>
                    <a:pt x="29794" y="27482"/>
                  </a:lnTo>
                  <a:lnTo>
                    <a:pt x="28041" y="29070"/>
                  </a:lnTo>
                  <a:lnTo>
                    <a:pt x="28041" y="32994"/>
                  </a:lnTo>
                  <a:lnTo>
                    <a:pt x="29794" y="34569"/>
                  </a:lnTo>
                  <a:lnTo>
                    <a:pt x="34074" y="34569"/>
                  </a:lnTo>
                  <a:lnTo>
                    <a:pt x="35826" y="32994"/>
                  </a:lnTo>
                  <a:lnTo>
                    <a:pt x="35826" y="31026"/>
                  </a:lnTo>
                  <a:lnTo>
                    <a:pt x="35826" y="29070"/>
                  </a:lnTo>
                  <a:close/>
                </a:path>
                <a:path w="36195" h="34925">
                  <a:moveTo>
                    <a:pt x="35966" y="2286"/>
                  </a:moveTo>
                  <a:lnTo>
                    <a:pt x="34226" y="698"/>
                  </a:lnTo>
                  <a:lnTo>
                    <a:pt x="29921" y="698"/>
                  </a:lnTo>
                  <a:lnTo>
                    <a:pt x="28194" y="2286"/>
                  </a:lnTo>
                  <a:lnTo>
                    <a:pt x="28194" y="6184"/>
                  </a:lnTo>
                  <a:lnTo>
                    <a:pt x="29921" y="7772"/>
                  </a:lnTo>
                  <a:lnTo>
                    <a:pt x="34226" y="7772"/>
                  </a:lnTo>
                  <a:lnTo>
                    <a:pt x="35966" y="6184"/>
                  </a:lnTo>
                  <a:lnTo>
                    <a:pt x="35966" y="4241"/>
                  </a:lnTo>
                  <a:lnTo>
                    <a:pt x="35966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472125" y="5669381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84"/>
                  </a:moveTo>
                  <a:lnTo>
                    <a:pt x="21983" y="0"/>
                  </a:lnTo>
                  <a:lnTo>
                    <a:pt x="6350" y="0"/>
                  </a:lnTo>
                  <a:lnTo>
                    <a:pt x="0" y="6184"/>
                  </a:lnTo>
                  <a:lnTo>
                    <a:pt x="0" y="21463"/>
                  </a:lnTo>
                  <a:lnTo>
                    <a:pt x="6350" y="27635"/>
                  </a:lnTo>
                  <a:lnTo>
                    <a:pt x="21983" y="27635"/>
                  </a:lnTo>
                  <a:lnTo>
                    <a:pt x="28321" y="21463"/>
                  </a:lnTo>
                  <a:lnTo>
                    <a:pt x="28321" y="13817"/>
                  </a:lnTo>
                  <a:lnTo>
                    <a:pt x="28321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476576" y="5673698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87" y="0"/>
                  </a:moveTo>
                  <a:lnTo>
                    <a:pt x="4343" y="0"/>
                  </a:lnTo>
                  <a:lnTo>
                    <a:pt x="0" y="4241"/>
                  </a:lnTo>
                  <a:lnTo>
                    <a:pt x="0" y="14770"/>
                  </a:lnTo>
                  <a:lnTo>
                    <a:pt x="4343" y="19024"/>
                  </a:lnTo>
                  <a:lnTo>
                    <a:pt x="15087" y="19024"/>
                  </a:lnTo>
                  <a:lnTo>
                    <a:pt x="19418" y="14770"/>
                  </a:lnTo>
                  <a:lnTo>
                    <a:pt x="19418" y="9512"/>
                  </a:lnTo>
                  <a:lnTo>
                    <a:pt x="19418" y="4241"/>
                  </a:lnTo>
                  <a:lnTo>
                    <a:pt x="15087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479421" y="5675997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80" y="0"/>
                  </a:moveTo>
                  <a:lnTo>
                    <a:pt x="3060" y="0"/>
                  </a:lnTo>
                  <a:lnTo>
                    <a:pt x="0" y="3213"/>
                  </a:lnTo>
                  <a:lnTo>
                    <a:pt x="0" y="11188"/>
                  </a:lnTo>
                  <a:lnTo>
                    <a:pt x="3060" y="14427"/>
                  </a:lnTo>
                  <a:lnTo>
                    <a:pt x="10680" y="14427"/>
                  </a:lnTo>
                  <a:lnTo>
                    <a:pt x="13741" y="11188"/>
                  </a:lnTo>
                  <a:lnTo>
                    <a:pt x="13741" y="7213"/>
                  </a:lnTo>
                  <a:lnTo>
                    <a:pt x="13741" y="3213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479421" y="5675997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41" y="7213"/>
                  </a:moveTo>
                  <a:lnTo>
                    <a:pt x="13741" y="11188"/>
                  </a:lnTo>
                  <a:lnTo>
                    <a:pt x="10680" y="14427"/>
                  </a:lnTo>
                  <a:lnTo>
                    <a:pt x="6857" y="14427"/>
                  </a:lnTo>
                  <a:lnTo>
                    <a:pt x="3060" y="14427"/>
                  </a:lnTo>
                  <a:lnTo>
                    <a:pt x="0" y="11188"/>
                  </a:lnTo>
                  <a:lnTo>
                    <a:pt x="0" y="7213"/>
                  </a:lnTo>
                  <a:lnTo>
                    <a:pt x="0" y="3213"/>
                  </a:lnTo>
                  <a:lnTo>
                    <a:pt x="3060" y="0"/>
                  </a:lnTo>
                  <a:lnTo>
                    <a:pt x="6857" y="0"/>
                  </a:lnTo>
                  <a:lnTo>
                    <a:pt x="10680" y="0"/>
                  </a:lnTo>
                  <a:lnTo>
                    <a:pt x="13741" y="3213"/>
                  </a:lnTo>
                  <a:lnTo>
                    <a:pt x="13741" y="721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5489276" y="568208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58" y="0"/>
                  </a:moveTo>
                  <a:lnTo>
                    <a:pt x="0" y="4305"/>
                  </a:lnTo>
                  <a:lnTo>
                    <a:pt x="2235" y="5003"/>
                  </a:lnTo>
                  <a:lnTo>
                    <a:pt x="3200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482748" y="5686949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43" y="0"/>
                  </a:moveTo>
                  <a:lnTo>
                    <a:pt x="4724" y="1257"/>
                  </a:lnTo>
                  <a:lnTo>
                    <a:pt x="1816" y="838"/>
                  </a:lnTo>
                  <a:lnTo>
                    <a:pt x="139" y="279"/>
                  </a:lnTo>
                  <a:lnTo>
                    <a:pt x="0" y="558"/>
                  </a:lnTo>
                  <a:lnTo>
                    <a:pt x="279" y="1384"/>
                  </a:lnTo>
                  <a:lnTo>
                    <a:pt x="4724" y="2362"/>
                  </a:lnTo>
                  <a:lnTo>
                    <a:pt x="6388" y="558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484831" y="567599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31" y="0"/>
                  </a:moveTo>
                  <a:lnTo>
                    <a:pt x="2362" y="2209"/>
                  </a:lnTo>
                  <a:lnTo>
                    <a:pt x="0" y="2768"/>
                  </a:lnTo>
                  <a:lnTo>
                    <a:pt x="139" y="4152"/>
                  </a:lnTo>
                  <a:lnTo>
                    <a:pt x="5295" y="4152"/>
                  </a:lnTo>
                  <a:lnTo>
                    <a:pt x="5829" y="2209"/>
                  </a:lnTo>
                  <a:lnTo>
                    <a:pt x="4597" y="2349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479281" y="5677654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71"/>
                  </a:lnTo>
                  <a:lnTo>
                    <a:pt x="977" y="4013"/>
                  </a:lnTo>
                  <a:lnTo>
                    <a:pt x="1816" y="4432"/>
                  </a:lnTo>
                  <a:lnTo>
                    <a:pt x="3048" y="1104"/>
                  </a:lnTo>
                  <a:lnTo>
                    <a:pt x="5549" y="1104"/>
                  </a:lnTo>
                  <a:lnTo>
                    <a:pt x="7366" y="127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48" y="1104"/>
                  </a:lnTo>
                  <a:lnTo>
                    <a:pt x="5422" y="2908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468632" y="5666485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32"/>
                  </a:moveTo>
                  <a:lnTo>
                    <a:pt x="6032" y="26644"/>
                  </a:lnTo>
                  <a:lnTo>
                    <a:pt x="1752" y="26644"/>
                  </a:lnTo>
                  <a:lnTo>
                    <a:pt x="0" y="28232"/>
                  </a:lnTo>
                  <a:lnTo>
                    <a:pt x="0" y="32143"/>
                  </a:lnTo>
                  <a:lnTo>
                    <a:pt x="1752" y="33731"/>
                  </a:lnTo>
                  <a:lnTo>
                    <a:pt x="6032" y="33731"/>
                  </a:lnTo>
                  <a:lnTo>
                    <a:pt x="7772" y="32143"/>
                  </a:lnTo>
                  <a:lnTo>
                    <a:pt x="7772" y="30187"/>
                  </a:lnTo>
                  <a:lnTo>
                    <a:pt x="7772" y="28232"/>
                  </a:lnTo>
                  <a:close/>
                </a:path>
                <a:path w="36195" h="34925">
                  <a:moveTo>
                    <a:pt x="7772" y="1574"/>
                  </a:moveTo>
                  <a:lnTo>
                    <a:pt x="6032" y="0"/>
                  </a:lnTo>
                  <a:lnTo>
                    <a:pt x="1752" y="0"/>
                  </a:lnTo>
                  <a:lnTo>
                    <a:pt x="0" y="1574"/>
                  </a:lnTo>
                  <a:lnTo>
                    <a:pt x="0" y="5486"/>
                  </a:lnTo>
                  <a:lnTo>
                    <a:pt x="1752" y="7073"/>
                  </a:lnTo>
                  <a:lnTo>
                    <a:pt x="6032" y="7073"/>
                  </a:lnTo>
                  <a:lnTo>
                    <a:pt x="7772" y="5486"/>
                  </a:lnTo>
                  <a:lnTo>
                    <a:pt x="7772" y="3530"/>
                  </a:lnTo>
                  <a:lnTo>
                    <a:pt x="7772" y="1574"/>
                  </a:lnTo>
                  <a:close/>
                </a:path>
                <a:path w="36195" h="34925">
                  <a:moveTo>
                    <a:pt x="35826" y="29070"/>
                  </a:moveTo>
                  <a:lnTo>
                    <a:pt x="34074" y="27482"/>
                  </a:lnTo>
                  <a:lnTo>
                    <a:pt x="29794" y="27482"/>
                  </a:lnTo>
                  <a:lnTo>
                    <a:pt x="28054" y="29070"/>
                  </a:lnTo>
                  <a:lnTo>
                    <a:pt x="28054" y="32981"/>
                  </a:lnTo>
                  <a:lnTo>
                    <a:pt x="29794" y="34569"/>
                  </a:lnTo>
                  <a:lnTo>
                    <a:pt x="34074" y="34569"/>
                  </a:lnTo>
                  <a:lnTo>
                    <a:pt x="35826" y="32981"/>
                  </a:lnTo>
                  <a:lnTo>
                    <a:pt x="35826" y="31026"/>
                  </a:lnTo>
                  <a:lnTo>
                    <a:pt x="35826" y="29070"/>
                  </a:lnTo>
                  <a:close/>
                </a:path>
                <a:path w="36195" h="34925">
                  <a:moveTo>
                    <a:pt x="35966" y="2273"/>
                  </a:moveTo>
                  <a:lnTo>
                    <a:pt x="34213" y="685"/>
                  </a:lnTo>
                  <a:lnTo>
                    <a:pt x="29933" y="685"/>
                  </a:lnTo>
                  <a:lnTo>
                    <a:pt x="28194" y="2273"/>
                  </a:lnTo>
                  <a:lnTo>
                    <a:pt x="28194" y="6184"/>
                  </a:lnTo>
                  <a:lnTo>
                    <a:pt x="29933" y="7772"/>
                  </a:lnTo>
                  <a:lnTo>
                    <a:pt x="34213" y="7772"/>
                  </a:lnTo>
                  <a:lnTo>
                    <a:pt x="35966" y="6184"/>
                  </a:lnTo>
                  <a:lnTo>
                    <a:pt x="35966" y="4229"/>
                  </a:lnTo>
                  <a:lnTo>
                    <a:pt x="35966" y="227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589295" y="5672175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46" y="6172"/>
                  </a:moveTo>
                  <a:lnTo>
                    <a:pt x="21996" y="0"/>
                  </a:lnTo>
                  <a:lnTo>
                    <a:pt x="6362" y="0"/>
                  </a:lnTo>
                  <a:lnTo>
                    <a:pt x="0" y="6172"/>
                  </a:lnTo>
                  <a:lnTo>
                    <a:pt x="0" y="21450"/>
                  </a:lnTo>
                  <a:lnTo>
                    <a:pt x="6362" y="27622"/>
                  </a:lnTo>
                  <a:lnTo>
                    <a:pt x="21996" y="27622"/>
                  </a:lnTo>
                  <a:lnTo>
                    <a:pt x="28346" y="21450"/>
                  </a:lnTo>
                  <a:lnTo>
                    <a:pt x="28346" y="13804"/>
                  </a:lnTo>
                  <a:lnTo>
                    <a:pt x="28346" y="61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593759" y="5676475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100" y="0"/>
                  </a:moveTo>
                  <a:lnTo>
                    <a:pt x="4356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56" y="19024"/>
                  </a:lnTo>
                  <a:lnTo>
                    <a:pt x="15100" y="19024"/>
                  </a:lnTo>
                  <a:lnTo>
                    <a:pt x="19443" y="14770"/>
                  </a:lnTo>
                  <a:lnTo>
                    <a:pt x="19443" y="9512"/>
                  </a:lnTo>
                  <a:lnTo>
                    <a:pt x="19443" y="4254"/>
                  </a:lnTo>
                  <a:lnTo>
                    <a:pt x="15100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596591" y="567877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93" y="0"/>
                  </a:moveTo>
                  <a:lnTo>
                    <a:pt x="3073" y="0"/>
                  </a:lnTo>
                  <a:lnTo>
                    <a:pt x="0" y="3213"/>
                  </a:lnTo>
                  <a:lnTo>
                    <a:pt x="0" y="11201"/>
                  </a:lnTo>
                  <a:lnTo>
                    <a:pt x="3073" y="14427"/>
                  </a:lnTo>
                  <a:lnTo>
                    <a:pt x="10693" y="14427"/>
                  </a:lnTo>
                  <a:lnTo>
                    <a:pt x="13754" y="11201"/>
                  </a:lnTo>
                  <a:lnTo>
                    <a:pt x="13754" y="7213"/>
                  </a:lnTo>
                  <a:lnTo>
                    <a:pt x="13754" y="3213"/>
                  </a:lnTo>
                  <a:lnTo>
                    <a:pt x="106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596591" y="567877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13"/>
                  </a:moveTo>
                  <a:lnTo>
                    <a:pt x="13754" y="11201"/>
                  </a:lnTo>
                  <a:lnTo>
                    <a:pt x="10693" y="14427"/>
                  </a:lnTo>
                  <a:lnTo>
                    <a:pt x="6883" y="14427"/>
                  </a:lnTo>
                  <a:lnTo>
                    <a:pt x="3073" y="14427"/>
                  </a:lnTo>
                  <a:lnTo>
                    <a:pt x="0" y="11201"/>
                  </a:lnTo>
                  <a:lnTo>
                    <a:pt x="0" y="7213"/>
                  </a:lnTo>
                  <a:lnTo>
                    <a:pt x="0" y="3213"/>
                  </a:lnTo>
                  <a:lnTo>
                    <a:pt x="3073" y="0"/>
                  </a:lnTo>
                  <a:lnTo>
                    <a:pt x="6883" y="0"/>
                  </a:lnTo>
                  <a:lnTo>
                    <a:pt x="10693" y="0"/>
                  </a:lnTo>
                  <a:lnTo>
                    <a:pt x="13754" y="3213"/>
                  </a:lnTo>
                  <a:lnTo>
                    <a:pt x="13754" y="721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606484" y="5684865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558" y="0"/>
                  </a:moveTo>
                  <a:lnTo>
                    <a:pt x="0" y="4305"/>
                  </a:lnTo>
                  <a:lnTo>
                    <a:pt x="2209" y="5003"/>
                  </a:lnTo>
                  <a:lnTo>
                    <a:pt x="3174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599944" y="5689727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18" y="0"/>
                  </a:moveTo>
                  <a:lnTo>
                    <a:pt x="4711" y="1257"/>
                  </a:lnTo>
                  <a:lnTo>
                    <a:pt x="1803" y="838"/>
                  </a:lnTo>
                  <a:lnTo>
                    <a:pt x="127" y="279"/>
                  </a:lnTo>
                  <a:lnTo>
                    <a:pt x="0" y="558"/>
                  </a:lnTo>
                  <a:lnTo>
                    <a:pt x="279" y="1384"/>
                  </a:lnTo>
                  <a:lnTo>
                    <a:pt x="4711" y="2362"/>
                  </a:lnTo>
                  <a:lnTo>
                    <a:pt x="6375" y="558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602027" y="567877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74" y="2209"/>
                  </a:lnTo>
                  <a:lnTo>
                    <a:pt x="0" y="2768"/>
                  </a:lnTo>
                  <a:lnTo>
                    <a:pt x="127" y="4165"/>
                  </a:lnTo>
                  <a:lnTo>
                    <a:pt x="5270" y="4165"/>
                  </a:lnTo>
                  <a:lnTo>
                    <a:pt x="5842" y="2209"/>
                  </a:lnTo>
                  <a:lnTo>
                    <a:pt x="4584" y="2349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596477" y="5680431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71"/>
                  </a:lnTo>
                  <a:lnTo>
                    <a:pt x="977" y="4013"/>
                  </a:lnTo>
                  <a:lnTo>
                    <a:pt x="1803" y="4432"/>
                  </a:lnTo>
                  <a:lnTo>
                    <a:pt x="3060" y="1104"/>
                  </a:lnTo>
                  <a:lnTo>
                    <a:pt x="5549" y="1104"/>
                  </a:lnTo>
                  <a:lnTo>
                    <a:pt x="7353" y="127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60" y="1104"/>
                  </a:lnTo>
                  <a:lnTo>
                    <a:pt x="5410" y="2921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585828" y="5669267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32"/>
                  </a:moveTo>
                  <a:lnTo>
                    <a:pt x="6032" y="26644"/>
                  </a:lnTo>
                  <a:lnTo>
                    <a:pt x="1727" y="26644"/>
                  </a:lnTo>
                  <a:lnTo>
                    <a:pt x="0" y="28232"/>
                  </a:lnTo>
                  <a:lnTo>
                    <a:pt x="0" y="32143"/>
                  </a:lnTo>
                  <a:lnTo>
                    <a:pt x="1727" y="33731"/>
                  </a:lnTo>
                  <a:lnTo>
                    <a:pt x="6032" y="33731"/>
                  </a:lnTo>
                  <a:lnTo>
                    <a:pt x="7772" y="32143"/>
                  </a:lnTo>
                  <a:lnTo>
                    <a:pt x="7772" y="30187"/>
                  </a:lnTo>
                  <a:lnTo>
                    <a:pt x="7772" y="28232"/>
                  </a:lnTo>
                  <a:close/>
                </a:path>
                <a:path w="36195" h="34925">
                  <a:moveTo>
                    <a:pt x="7772" y="1574"/>
                  </a:moveTo>
                  <a:lnTo>
                    <a:pt x="6032" y="0"/>
                  </a:lnTo>
                  <a:lnTo>
                    <a:pt x="1727" y="0"/>
                  </a:lnTo>
                  <a:lnTo>
                    <a:pt x="0" y="1574"/>
                  </a:lnTo>
                  <a:lnTo>
                    <a:pt x="0" y="5486"/>
                  </a:lnTo>
                  <a:lnTo>
                    <a:pt x="1727" y="7073"/>
                  </a:lnTo>
                  <a:lnTo>
                    <a:pt x="6032" y="7073"/>
                  </a:lnTo>
                  <a:lnTo>
                    <a:pt x="7772" y="5486"/>
                  </a:lnTo>
                  <a:lnTo>
                    <a:pt x="7772" y="3530"/>
                  </a:lnTo>
                  <a:lnTo>
                    <a:pt x="7772" y="1574"/>
                  </a:lnTo>
                  <a:close/>
                </a:path>
                <a:path w="36195" h="34925">
                  <a:moveTo>
                    <a:pt x="35814" y="29070"/>
                  </a:moveTo>
                  <a:lnTo>
                    <a:pt x="34074" y="27482"/>
                  </a:lnTo>
                  <a:lnTo>
                    <a:pt x="29781" y="27482"/>
                  </a:lnTo>
                  <a:lnTo>
                    <a:pt x="28054" y="29070"/>
                  </a:lnTo>
                  <a:lnTo>
                    <a:pt x="28054" y="32981"/>
                  </a:lnTo>
                  <a:lnTo>
                    <a:pt x="29781" y="34556"/>
                  </a:lnTo>
                  <a:lnTo>
                    <a:pt x="34074" y="34556"/>
                  </a:lnTo>
                  <a:lnTo>
                    <a:pt x="35814" y="32981"/>
                  </a:lnTo>
                  <a:lnTo>
                    <a:pt x="35814" y="31026"/>
                  </a:lnTo>
                  <a:lnTo>
                    <a:pt x="35814" y="29070"/>
                  </a:lnTo>
                  <a:close/>
                </a:path>
                <a:path w="36195" h="34925">
                  <a:moveTo>
                    <a:pt x="35966" y="2286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181" y="2286"/>
                  </a:lnTo>
                  <a:lnTo>
                    <a:pt x="28181" y="6184"/>
                  </a:lnTo>
                  <a:lnTo>
                    <a:pt x="29933" y="7772"/>
                  </a:lnTo>
                  <a:lnTo>
                    <a:pt x="34213" y="7772"/>
                  </a:lnTo>
                  <a:lnTo>
                    <a:pt x="35966" y="6184"/>
                  </a:lnTo>
                  <a:lnTo>
                    <a:pt x="35966" y="4229"/>
                  </a:lnTo>
                  <a:lnTo>
                    <a:pt x="35966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589600" y="5625807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08" y="6184"/>
                  </a:moveTo>
                  <a:lnTo>
                    <a:pt x="21971" y="0"/>
                  </a:lnTo>
                  <a:lnTo>
                    <a:pt x="6350" y="0"/>
                  </a:lnTo>
                  <a:lnTo>
                    <a:pt x="0" y="6184"/>
                  </a:lnTo>
                  <a:lnTo>
                    <a:pt x="0" y="21450"/>
                  </a:lnTo>
                  <a:lnTo>
                    <a:pt x="6350" y="27622"/>
                  </a:lnTo>
                  <a:lnTo>
                    <a:pt x="21971" y="27622"/>
                  </a:lnTo>
                  <a:lnTo>
                    <a:pt x="28308" y="21450"/>
                  </a:lnTo>
                  <a:lnTo>
                    <a:pt x="28308" y="13804"/>
                  </a:lnTo>
                  <a:lnTo>
                    <a:pt x="28308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594038" y="5630091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100" y="0"/>
                  </a:moveTo>
                  <a:lnTo>
                    <a:pt x="4356" y="0"/>
                  </a:lnTo>
                  <a:lnTo>
                    <a:pt x="0" y="4267"/>
                  </a:lnTo>
                  <a:lnTo>
                    <a:pt x="0" y="14770"/>
                  </a:lnTo>
                  <a:lnTo>
                    <a:pt x="4356" y="19024"/>
                  </a:lnTo>
                  <a:lnTo>
                    <a:pt x="15100" y="19024"/>
                  </a:lnTo>
                  <a:lnTo>
                    <a:pt x="19430" y="14770"/>
                  </a:lnTo>
                  <a:lnTo>
                    <a:pt x="19430" y="9525"/>
                  </a:lnTo>
                  <a:lnTo>
                    <a:pt x="19430" y="4267"/>
                  </a:lnTo>
                  <a:lnTo>
                    <a:pt x="15100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596883" y="5632390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80" y="0"/>
                  </a:moveTo>
                  <a:lnTo>
                    <a:pt x="3060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60" y="14439"/>
                  </a:lnTo>
                  <a:lnTo>
                    <a:pt x="10680" y="14439"/>
                  </a:lnTo>
                  <a:lnTo>
                    <a:pt x="13741" y="11201"/>
                  </a:lnTo>
                  <a:lnTo>
                    <a:pt x="13741" y="7226"/>
                  </a:lnTo>
                  <a:lnTo>
                    <a:pt x="13741" y="3225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596883" y="5632390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41" y="7226"/>
                  </a:moveTo>
                  <a:lnTo>
                    <a:pt x="13741" y="11201"/>
                  </a:lnTo>
                  <a:lnTo>
                    <a:pt x="10680" y="14439"/>
                  </a:lnTo>
                  <a:lnTo>
                    <a:pt x="6870" y="14439"/>
                  </a:lnTo>
                  <a:lnTo>
                    <a:pt x="3060" y="14439"/>
                  </a:lnTo>
                  <a:lnTo>
                    <a:pt x="0" y="11201"/>
                  </a:lnTo>
                  <a:lnTo>
                    <a:pt x="0" y="7226"/>
                  </a:lnTo>
                  <a:lnTo>
                    <a:pt x="0" y="3225"/>
                  </a:lnTo>
                  <a:lnTo>
                    <a:pt x="3060" y="0"/>
                  </a:lnTo>
                  <a:lnTo>
                    <a:pt x="6870" y="0"/>
                  </a:lnTo>
                  <a:lnTo>
                    <a:pt x="10680" y="0"/>
                  </a:lnTo>
                  <a:lnTo>
                    <a:pt x="13741" y="3225"/>
                  </a:lnTo>
                  <a:lnTo>
                    <a:pt x="13741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606751" y="563849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558" y="0"/>
                  </a:moveTo>
                  <a:lnTo>
                    <a:pt x="0" y="4305"/>
                  </a:lnTo>
                  <a:lnTo>
                    <a:pt x="2222" y="4991"/>
                  </a:lnTo>
                  <a:lnTo>
                    <a:pt x="3174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600223" y="5643354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30" y="0"/>
                  </a:moveTo>
                  <a:lnTo>
                    <a:pt x="4711" y="1257"/>
                  </a:lnTo>
                  <a:lnTo>
                    <a:pt x="1790" y="825"/>
                  </a:lnTo>
                  <a:lnTo>
                    <a:pt x="139" y="279"/>
                  </a:lnTo>
                  <a:lnTo>
                    <a:pt x="0" y="558"/>
                  </a:lnTo>
                  <a:lnTo>
                    <a:pt x="279" y="1384"/>
                  </a:lnTo>
                  <a:lnTo>
                    <a:pt x="4711" y="2362"/>
                  </a:lnTo>
                  <a:lnTo>
                    <a:pt x="6375" y="558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602306" y="563239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31" y="0"/>
                  </a:moveTo>
                  <a:lnTo>
                    <a:pt x="2362" y="2209"/>
                  </a:lnTo>
                  <a:lnTo>
                    <a:pt x="0" y="2768"/>
                  </a:lnTo>
                  <a:lnTo>
                    <a:pt x="126" y="4165"/>
                  </a:lnTo>
                  <a:lnTo>
                    <a:pt x="5283" y="4165"/>
                  </a:lnTo>
                  <a:lnTo>
                    <a:pt x="5829" y="2209"/>
                  </a:lnTo>
                  <a:lnTo>
                    <a:pt x="4584" y="2349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5596756" y="5634060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71"/>
                  </a:lnTo>
                  <a:lnTo>
                    <a:pt x="965" y="4013"/>
                  </a:lnTo>
                  <a:lnTo>
                    <a:pt x="1803" y="4432"/>
                  </a:lnTo>
                  <a:lnTo>
                    <a:pt x="3048" y="1092"/>
                  </a:lnTo>
                  <a:lnTo>
                    <a:pt x="5549" y="1092"/>
                  </a:lnTo>
                  <a:lnTo>
                    <a:pt x="7340" y="127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49" y="1092"/>
                  </a:moveTo>
                  <a:lnTo>
                    <a:pt x="3048" y="1092"/>
                  </a:lnTo>
                  <a:lnTo>
                    <a:pt x="5422" y="2908"/>
                  </a:lnTo>
                  <a:lnTo>
                    <a:pt x="5549" y="1092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586107" y="5622899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59" y="28232"/>
                  </a:moveTo>
                  <a:lnTo>
                    <a:pt x="6032" y="26644"/>
                  </a:lnTo>
                  <a:lnTo>
                    <a:pt x="1739" y="26644"/>
                  </a:lnTo>
                  <a:lnTo>
                    <a:pt x="0" y="28232"/>
                  </a:lnTo>
                  <a:lnTo>
                    <a:pt x="0" y="32143"/>
                  </a:lnTo>
                  <a:lnTo>
                    <a:pt x="1739" y="33731"/>
                  </a:lnTo>
                  <a:lnTo>
                    <a:pt x="6032" y="33731"/>
                  </a:lnTo>
                  <a:lnTo>
                    <a:pt x="7759" y="32143"/>
                  </a:lnTo>
                  <a:lnTo>
                    <a:pt x="7759" y="30187"/>
                  </a:lnTo>
                  <a:lnTo>
                    <a:pt x="7759" y="28232"/>
                  </a:lnTo>
                  <a:close/>
                </a:path>
                <a:path w="36195" h="34925">
                  <a:moveTo>
                    <a:pt x="7759" y="1574"/>
                  </a:moveTo>
                  <a:lnTo>
                    <a:pt x="6032" y="0"/>
                  </a:lnTo>
                  <a:lnTo>
                    <a:pt x="1739" y="0"/>
                  </a:lnTo>
                  <a:lnTo>
                    <a:pt x="0" y="1574"/>
                  </a:lnTo>
                  <a:lnTo>
                    <a:pt x="0" y="5499"/>
                  </a:lnTo>
                  <a:lnTo>
                    <a:pt x="1739" y="7073"/>
                  </a:lnTo>
                  <a:lnTo>
                    <a:pt x="6032" y="7073"/>
                  </a:lnTo>
                  <a:lnTo>
                    <a:pt x="7759" y="5499"/>
                  </a:lnTo>
                  <a:lnTo>
                    <a:pt x="7759" y="3530"/>
                  </a:lnTo>
                  <a:lnTo>
                    <a:pt x="7759" y="1574"/>
                  </a:lnTo>
                  <a:close/>
                </a:path>
                <a:path w="36195" h="34925">
                  <a:moveTo>
                    <a:pt x="35801" y="29057"/>
                  </a:moveTo>
                  <a:lnTo>
                    <a:pt x="34074" y="27470"/>
                  </a:lnTo>
                  <a:lnTo>
                    <a:pt x="29781" y="27470"/>
                  </a:lnTo>
                  <a:lnTo>
                    <a:pt x="28041" y="29057"/>
                  </a:lnTo>
                  <a:lnTo>
                    <a:pt x="28041" y="32981"/>
                  </a:lnTo>
                  <a:lnTo>
                    <a:pt x="29781" y="34556"/>
                  </a:lnTo>
                  <a:lnTo>
                    <a:pt x="34074" y="34556"/>
                  </a:lnTo>
                  <a:lnTo>
                    <a:pt x="35801" y="32981"/>
                  </a:lnTo>
                  <a:lnTo>
                    <a:pt x="35801" y="31013"/>
                  </a:lnTo>
                  <a:lnTo>
                    <a:pt x="35801" y="29057"/>
                  </a:lnTo>
                  <a:close/>
                </a:path>
                <a:path w="36195" h="34925">
                  <a:moveTo>
                    <a:pt x="35966" y="2273"/>
                  </a:moveTo>
                  <a:lnTo>
                    <a:pt x="34201" y="685"/>
                  </a:lnTo>
                  <a:lnTo>
                    <a:pt x="29933" y="685"/>
                  </a:lnTo>
                  <a:lnTo>
                    <a:pt x="28181" y="2273"/>
                  </a:lnTo>
                  <a:lnTo>
                    <a:pt x="28181" y="6172"/>
                  </a:lnTo>
                  <a:lnTo>
                    <a:pt x="29933" y="7759"/>
                  </a:lnTo>
                  <a:lnTo>
                    <a:pt x="34201" y="7759"/>
                  </a:lnTo>
                  <a:lnTo>
                    <a:pt x="35966" y="6172"/>
                  </a:lnTo>
                  <a:lnTo>
                    <a:pt x="35966" y="4229"/>
                  </a:lnTo>
                  <a:lnTo>
                    <a:pt x="35966" y="227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589295" y="5579414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46" y="6197"/>
                  </a:moveTo>
                  <a:lnTo>
                    <a:pt x="21996" y="0"/>
                  </a:lnTo>
                  <a:lnTo>
                    <a:pt x="6362" y="0"/>
                  </a:lnTo>
                  <a:lnTo>
                    <a:pt x="0" y="6197"/>
                  </a:lnTo>
                  <a:lnTo>
                    <a:pt x="0" y="21450"/>
                  </a:lnTo>
                  <a:lnTo>
                    <a:pt x="6362" y="27635"/>
                  </a:lnTo>
                  <a:lnTo>
                    <a:pt x="21996" y="27635"/>
                  </a:lnTo>
                  <a:lnTo>
                    <a:pt x="28346" y="21450"/>
                  </a:lnTo>
                  <a:lnTo>
                    <a:pt x="28346" y="13817"/>
                  </a:lnTo>
                  <a:lnTo>
                    <a:pt x="28346" y="61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593759" y="5583718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100" y="0"/>
                  </a:moveTo>
                  <a:lnTo>
                    <a:pt x="4356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56" y="19024"/>
                  </a:lnTo>
                  <a:lnTo>
                    <a:pt x="15100" y="19024"/>
                  </a:lnTo>
                  <a:lnTo>
                    <a:pt x="19443" y="14770"/>
                  </a:lnTo>
                  <a:lnTo>
                    <a:pt x="19443" y="9512"/>
                  </a:lnTo>
                  <a:lnTo>
                    <a:pt x="19443" y="4254"/>
                  </a:lnTo>
                  <a:lnTo>
                    <a:pt x="15100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596591" y="558600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93" y="0"/>
                  </a:moveTo>
                  <a:lnTo>
                    <a:pt x="3073" y="0"/>
                  </a:lnTo>
                  <a:lnTo>
                    <a:pt x="0" y="3238"/>
                  </a:lnTo>
                  <a:lnTo>
                    <a:pt x="0" y="11214"/>
                  </a:lnTo>
                  <a:lnTo>
                    <a:pt x="3073" y="14439"/>
                  </a:lnTo>
                  <a:lnTo>
                    <a:pt x="10693" y="14439"/>
                  </a:lnTo>
                  <a:lnTo>
                    <a:pt x="13754" y="11214"/>
                  </a:lnTo>
                  <a:lnTo>
                    <a:pt x="13754" y="7226"/>
                  </a:lnTo>
                  <a:lnTo>
                    <a:pt x="13754" y="3238"/>
                  </a:lnTo>
                  <a:lnTo>
                    <a:pt x="106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596591" y="558600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26"/>
                  </a:moveTo>
                  <a:lnTo>
                    <a:pt x="13754" y="11214"/>
                  </a:lnTo>
                  <a:lnTo>
                    <a:pt x="10693" y="14439"/>
                  </a:lnTo>
                  <a:lnTo>
                    <a:pt x="6883" y="14439"/>
                  </a:lnTo>
                  <a:lnTo>
                    <a:pt x="3073" y="14439"/>
                  </a:lnTo>
                  <a:lnTo>
                    <a:pt x="0" y="11214"/>
                  </a:lnTo>
                  <a:lnTo>
                    <a:pt x="0" y="7226"/>
                  </a:lnTo>
                  <a:lnTo>
                    <a:pt x="0" y="3238"/>
                  </a:lnTo>
                  <a:lnTo>
                    <a:pt x="3073" y="0"/>
                  </a:lnTo>
                  <a:lnTo>
                    <a:pt x="6883" y="0"/>
                  </a:lnTo>
                  <a:lnTo>
                    <a:pt x="10693" y="0"/>
                  </a:lnTo>
                  <a:lnTo>
                    <a:pt x="13754" y="3238"/>
                  </a:lnTo>
                  <a:lnTo>
                    <a:pt x="13754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606484" y="5592114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558" y="0"/>
                  </a:moveTo>
                  <a:lnTo>
                    <a:pt x="0" y="4305"/>
                  </a:lnTo>
                  <a:lnTo>
                    <a:pt x="2209" y="5003"/>
                  </a:lnTo>
                  <a:lnTo>
                    <a:pt x="3174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599944" y="5596976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18" y="0"/>
                  </a:moveTo>
                  <a:lnTo>
                    <a:pt x="4711" y="1257"/>
                  </a:lnTo>
                  <a:lnTo>
                    <a:pt x="1803" y="838"/>
                  </a:lnTo>
                  <a:lnTo>
                    <a:pt x="127" y="279"/>
                  </a:lnTo>
                  <a:lnTo>
                    <a:pt x="0" y="546"/>
                  </a:lnTo>
                  <a:lnTo>
                    <a:pt x="279" y="1384"/>
                  </a:lnTo>
                  <a:lnTo>
                    <a:pt x="4711" y="2362"/>
                  </a:lnTo>
                  <a:lnTo>
                    <a:pt x="6375" y="546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602027" y="558600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74" y="2222"/>
                  </a:lnTo>
                  <a:lnTo>
                    <a:pt x="0" y="2781"/>
                  </a:lnTo>
                  <a:lnTo>
                    <a:pt x="127" y="4165"/>
                  </a:lnTo>
                  <a:lnTo>
                    <a:pt x="5270" y="4165"/>
                  </a:lnTo>
                  <a:lnTo>
                    <a:pt x="5842" y="2222"/>
                  </a:lnTo>
                  <a:lnTo>
                    <a:pt x="4584" y="2362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596477" y="5587675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71"/>
                  </a:lnTo>
                  <a:lnTo>
                    <a:pt x="977" y="4025"/>
                  </a:lnTo>
                  <a:lnTo>
                    <a:pt x="1803" y="4445"/>
                  </a:lnTo>
                  <a:lnTo>
                    <a:pt x="3060" y="1104"/>
                  </a:lnTo>
                  <a:lnTo>
                    <a:pt x="5549" y="1104"/>
                  </a:lnTo>
                  <a:lnTo>
                    <a:pt x="7353" y="139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60" y="1104"/>
                  </a:lnTo>
                  <a:lnTo>
                    <a:pt x="5410" y="2908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585828" y="5576506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32" y="26657"/>
                  </a:lnTo>
                  <a:lnTo>
                    <a:pt x="1727" y="26657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27" y="33743"/>
                  </a:lnTo>
                  <a:lnTo>
                    <a:pt x="6032" y="33743"/>
                  </a:lnTo>
                  <a:lnTo>
                    <a:pt x="7772" y="32156"/>
                  </a:lnTo>
                  <a:lnTo>
                    <a:pt x="7772" y="30200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74"/>
                  </a:moveTo>
                  <a:lnTo>
                    <a:pt x="6032" y="0"/>
                  </a:lnTo>
                  <a:lnTo>
                    <a:pt x="1727" y="0"/>
                  </a:lnTo>
                  <a:lnTo>
                    <a:pt x="0" y="1574"/>
                  </a:lnTo>
                  <a:lnTo>
                    <a:pt x="0" y="5486"/>
                  </a:lnTo>
                  <a:lnTo>
                    <a:pt x="1727" y="7073"/>
                  </a:lnTo>
                  <a:lnTo>
                    <a:pt x="6032" y="7073"/>
                  </a:lnTo>
                  <a:lnTo>
                    <a:pt x="7772" y="5486"/>
                  </a:lnTo>
                  <a:lnTo>
                    <a:pt x="7772" y="3530"/>
                  </a:lnTo>
                  <a:lnTo>
                    <a:pt x="7772" y="1574"/>
                  </a:lnTo>
                  <a:close/>
                </a:path>
                <a:path w="36195" h="34925">
                  <a:moveTo>
                    <a:pt x="35814" y="29070"/>
                  </a:moveTo>
                  <a:lnTo>
                    <a:pt x="34074" y="27495"/>
                  </a:lnTo>
                  <a:lnTo>
                    <a:pt x="29781" y="27495"/>
                  </a:lnTo>
                  <a:lnTo>
                    <a:pt x="28054" y="29070"/>
                  </a:lnTo>
                  <a:lnTo>
                    <a:pt x="28054" y="32994"/>
                  </a:lnTo>
                  <a:lnTo>
                    <a:pt x="29781" y="34582"/>
                  </a:lnTo>
                  <a:lnTo>
                    <a:pt x="34074" y="34582"/>
                  </a:lnTo>
                  <a:lnTo>
                    <a:pt x="35814" y="32994"/>
                  </a:lnTo>
                  <a:lnTo>
                    <a:pt x="35814" y="31038"/>
                  </a:lnTo>
                  <a:lnTo>
                    <a:pt x="35814" y="29070"/>
                  </a:lnTo>
                  <a:close/>
                </a:path>
                <a:path w="36195" h="34925">
                  <a:moveTo>
                    <a:pt x="35966" y="2286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181" y="2286"/>
                  </a:lnTo>
                  <a:lnTo>
                    <a:pt x="28181" y="6184"/>
                  </a:lnTo>
                  <a:lnTo>
                    <a:pt x="29933" y="7772"/>
                  </a:lnTo>
                  <a:lnTo>
                    <a:pt x="34213" y="7772"/>
                  </a:lnTo>
                  <a:lnTo>
                    <a:pt x="35966" y="6184"/>
                  </a:lnTo>
                  <a:lnTo>
                    <a:pt x="35966" y="4241"/>
                  </a:lnTo>
                  <a:lnTo>
                    <a:pt x="35966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5589295" y="5533326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46" y="6184"/>
                  </a:moveTo>
                  <a:lnTo>
                    <a:pt x="21996" y="0"/>
                  </a:lnTo>
                  <a:lnTo>
                    <a:pt x="6362" y="0"/>
                  </a:lnTo>
                  <a:lnTo>
                    <a:pt x="0" y="6184"/>
                  </a:lnTo>
                  <a:lnTo>
                    <a:pt x="0" y="21450"/>
                  </a:lnTo>
                  <a:lnTo>
                    <a:pt x="6362" y="27622"/>
                  </a:lnTo>
                  <a:lnTo>
                    <a:pt x="21996" y="27622"/>
                  </a:lnTo>
                  <a:lnTo>
                    <a:pt x="28346" y="21450"/>
                  </a:lnTo>
                  <a:lnTo>
                    <a:pt x="28346" y="13804"/>
                  </a:lnTo>
                  <a:lnTo>
                    <a:pt x="28346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5593759" y="5537612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100" y="0"/>
                  </a:moveTo>
                  <a:lnTo>
                    <a:pt x="4356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4356" y="19037"/>
                  </a:lnTo>
                  <a:lnTo>
                    <a:pt x="15100" y="19037"/>
                  </a:lnTo>
                  <a:lnTo>
                    <a:pt x="19443" y="14782"/>
                  </a:lnTo>
                  <a:lnTo>
                    <a:pt x="19443" y="9525"/>
                  </a:lnTo>
                  <a:lnTo>
                    <a:pt x="19443" y="4267"/>
                  </a:lnTo>
                  <a:lnTo>
                    <a:pt x="15100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5596591" y="5539911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93" y="0"/>
                  </a:moveTo>
                  <a:lnTo>
                    <a:pt x="3073" y="0"/>
                  </a:lnTo>
                  <a:lnTo>
                    <a:pt x="0" y="3238"/>
                  </a:lnTo>
                  <a:lnTo>
                    <a:pt x="0" y="11201"/>
                  </a:lnTo>
                  <a:lnTo>
                    <a:pt x="3073" y="14439"/>
                  </a:lnTo>
                  <a:lnTo>
                    <a:pt x="10693" y="14439"/>
                  </a:lnTo>
                  <a:lnTo>
                    <a:pt x="13754" y="11201"/>
                  </a:lnTo>
                  <a:lnTo>
                    <a:pt x="13754" y="7226"/>
                  </a:lnTo>
                  <a:lnTo>
                    <a:pt x="13754" y="3238"/>
                  </a:lnTo>
                  <a:lnTo>
                    <a:pt x="106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5596591" y="5539911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26"/>
                  </a:moveTo>
                  <a:lnTo>
                    <a:pt x="13754" y="11201"/>
                  </a:lnTo>
                  <a:lnTo>
                    <a:pt x="10693" y="14439"/>
                  </a:lnTo>
                  <a:lnTo>
                    <a:pt x="6883" y="14439"/>
                  </a:lnTo>
                  <a:lnTo>
                    <a:pt x="3073" y="14439"/>
                  </a:lnTo>
                  <a:lnTo>
                    <a:pt x="0" y="11201"/>
                  </a:lnTo>
                  <a:lnTo>
                    <a:pt x="0" y="7226"/>
                  </a:lnTo>
                  <a:lnTo>
                    <a:pt x="0" y="3238"/>
                  </a:lnTo>
                  <a:lnTo>
                    <a:pt x="3073" y="0"/>
                  </a:lnTo>
                  <a:lnTo>
                    <a:pt x="6883" y="0"/>
                  </a:lnTo>
                  <a:lnTo>
                    <a:pt x="10693" y="0"/>
                  </a:lnTo>
                  <a:lnTo>
                    <a:pt x="13754" y="3238"/>
                  </a:lnTo>
                  <a:lnTo>
                    <a:pt x="13754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5606484" y="5546015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558" y="0"/>
                  </a:moveTo>
                  <a:lnTo>
                    <a:pt x="0" y="4305"/>
                  </a:lnTo>
                  <a:lnTo>
                    <a:pt x="2209" y="5003"/>
                  </a:lnTo>
                  <a:lnTo>
                    <a:pt x="3174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5599944" y="5550876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18" y="0"/>
                  </a:moveTo>
                  <a:lnTo>
                    <a:pt x="4711" y="1257"/>
                  </a:lnTo>
                  <a:lnTo>
                    <a:pt x="1803" y="838"/>
                  </a:lnTo>
                  <a:lnTo>
                    <a:pt x="127" y="279"/>
                  </a:lnTo>
                  <a:lnTo>
                    <a:pt x="0" y="558"/>
                  </a:lnTo>
                  <a:lnTo>
                    <a:pt x="279" y="1384"/>
                  </a:lnTo>
                  <a:lnTo>
                    <a:pt x="4711" y="2362"/>
                  </a:lnTo>
                  <a:lnTo>
                    <a:pt x="6375" y="558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5602027" y="553991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74" y="2222"/>
                  </a:lnTo>
                  <a:lnTo>
                    <a:pt x="0" y="2768"/>
                  </a:lnTo>
                  <a:lnTo>
                    <a:pt x="127" y="4165"/>
                  </a:lnTo>
                  <a:lnTo>
                    <a:pt x="5270" y="4165"/>
                  </a:lnTo>
                  <a:lnTo>
                    <a:pt x="5842" y="2222"/>
                  </a:lnTo>
                  <a:lnTo>
                    <a:pt x="4584" y="2349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5596477" y="5541581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71"/>
                  </a:lnTo>
                  <a:lnTo>
                    <a:pt x="977" y="4013"/>
                  </a:lnTo>
                  <a:lnTo>
                    <a:pt x="1803" y="4432"/>
                  </a:lnTo>
                  <a:lnTo>
                    <a:pt x="3060" y="1104"/>
                  </a:lnTo>
                  <a:lnTo>
                    <a:pt x="5549" y="1104"/>
                  </a:lnTo>
                  <a:lnTo>
                    <a:pt x="7353" y="139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49" y="1104"/>
                  </a:moveTo>
                  <a:lnTo>
                    <a:pt x="3060" y="1104"/>
                  </a:lnTo>
                  <a:lnTo>
                    <a:pt x="5410" y="2921"/>
                  </a:lnTo>
                  <a:lnTo>
                    <a:pt x="5549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5585828" y="5530405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32" y="26657"/>
                  </a:lnTo>
                  <a:lnTo>
                    <a:pt x="1727" y="26657"/>
                  </a:lnTo>
                  <a:lnTo>
                    <a:pt x="0" y="28244"/>
                  </a:lnTo>
                  <a:lnTo>
                    <a:pt x="0" y="32169"/>
                  </a:lnTo>
                  <a:lnTo>
                    <a:pt x="1727" y="33743"/>
                  </a:lnTo>
                  <a:lnTo>
                    <a:pt x="6032" y="33743"/>
                  </a:lnTo>
                  <a:lnTo>
                    <a:pt x="7772" y="32169"/>
                  </a:lnTo>
                  <a:lnTo>
                    <a:pt x="7772" y="30200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87"/>
                  </a:moveTo>
                  <a:lnTo>
                    <a:pt x="6032" y="0"/>
                  </a:lnTo>
                  <a:lnTo>
                    <a:pt x="1727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27" y="7073"/>
                  </a:lnTo>
                  <a:lnTo>
                    <a:pt x="6032" y="7073"/>
                  </a:lnTo>
                  <a:lnTo>
                    <a:pt x="7772" y="5499"/>
                  </a:lnTo>
                  <a:lnTo>
                    <a:pt x="7772" y="3543"/>
                  </a:lnTo>
                  <a:lnTo>
                    <a:pt x="7772" y="1587"/>
                  </a:lnTo>
                  <a:close/>
                </a:path>
                <a:path w="36195" h="34925">
                  <a:moveTo>
                    <a:pt x="35814" y="29083"/>
                  </a:moveTo>
                  <a:lnTo>
                    <a:pt x="34074" y="27495"/>
                  </a:lnTo>
                  <a:lnTo>
                    <a:pt x="29781" y="27495"/>
                  </a:lnTo>
                  <a:lnTo>
                    <a:pt x="28054" y="29083"/>
                  </a:lnTo>
                  <a:lnTo>
                    <a:pt x="28054" y="32994"/>
                  </a:lnTo>
                  <a:lnTo>
                    <a:pt x="29781" y="34582"/>
                  </a:lnTo>
                  <a:lnTo>
                    <a:pt x="34074" y="34582"/>
                  </a:lnTo>
                  <a:lnTo>
                    <a:pt x="35814" y="32994"/>
                  </a:lnTo>
                  <a:lnTo>
                    <a:pt x="35814" y="31038"/>
                  </a:lnTo>
                  <a:lnTo>
                    <a:pt x="35814" y="29083"/>
                  </a:lnTo>
                  <a:close/>
                </a:path>
                <a:path w="36195" h="34925">
                  <a:moveTo>
                    <a:pt x="35966" y="2286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181" y="2286"/>
                  </a:lnTo>
                  <a:lnTo>
                    <a:pt x="28181" y="6197"/>
                  </a:lnTo>
                  <a:lnTo>
                    <a:pt x="29933" y="7785"/>
                  </a:lnTo>
                  <a:lnTo>
                    <a:pt x="34213" y="7785"/>
                  </a:lnTo>
                  <a:lnTo>
                    <a:pt x="35966" y="6197"/>
                  </a:lnTo>
                  <a:lnTo>
                    <a:pt x="35966" y="4241"/>
                  </a:lnTo>
                  <a:lnTo>
                    <a:pt x="35966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5589041" y="5487504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84"/>
                  </a:moveTo>
                  <a:lnTo>
                    <a:pt x="21971" y="0"/>
                  </a:lnTo>
                  <a:lnTo>
                    <a:pt x="6350" y="0"/>
                  </a:lnTo>
                  <a:lnTo>
                    <a:pt x="0" y="6184"/>
                  </a:lnTo>
                  <a:lnTo>
                    <a:pt x="0" y="21450"/>
                  </a:lnTo>
                  <a:lnTo>
                    <a:pt x="6350" y="27622"/>
                  </a:lnTo>
                  <a:lnTo>
                    <a:pt x="21971" y="27622"/>
                  </a:lnTo>
                  <a:lnTo>
                    <a:pt x="28321" y="21450"/>
                  </a:lnTo>
                  <a:lnTo>
                    <a:pt x="28321" y="13817"/>
                  </a:lnTo>
                  <a:lnTo>
                    <a:pt x="28321" y="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5593492" y="5491798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87" y="0"/>
                  </a:moveTo>
                  <a:lnTo>
                    <a:pt x="4343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43" y="19024"/>
                  </a:lnTo>
                  <a:lnTo>
                    <a:pt x="15087" y="19024"/>
                  </a:lnTo>
                  <a:lnTo>
                    <a:pt x="19418" y="14770"/>
                  </a:lnTo>
                  <a:lnTo>
                    <a:pt x="19418" y="9512"/>
                  </a:lnTo>
                  <a:lnTo>
                    <a:pt x="19418" y="4254"/>
                  </a:lnTo>
                  <a:lnTo>
                    <a:pt x="15087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5596324" y="549408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80" y="0"/>
                  </a:moveTo>
                  <a:lnTo>
                    <a:pt x="3086" y="0"/>
                  </a:lnTo>
                  <a:lnTo>
                    <a:pt x="0" y="3238"/>
                  </a:lnTo>
                  <a:lnTo>
                    <a:pt x="0" y="11214"/>
                  </a:lnTo>
                  <a:lnTo>
                    <a:pt x="3086" y="14452"/>
                  </a:lnTo>
                  <a:lnTo>
                    <a:pt x="10680" y="14452"/>
                  </a:lnTo>
                  <a:lnTo>
                    <a:pt x="13754" y="11214"/>
                  </a:lnTo>
                  <a:lnTo>
                    <a:pt x="13754" y="7226"/>
                  </a:lnTo>
                  <a:lnTo>
                    <a:pt x="13754" y="3238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5596324" y="549408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26"/>
                  </a:moveTo>
                  <a:lnTo>
                    <a:pt x="13754" y="11214"/>
                  </a:lnTo>
                  <a:lnTo>
                    <a:pt x="10680" y="14452"/>
                  </a:lnTo>
                  <a:lnTo>
                    <a:pt x="6870" y="14452"/>
                  </a:lnTo>
                  <a:lnTo>
                    <a:pt x="3086" y="14452"/>
                  </a:lnTo>
                  <a:lnTo>
                    <a:pt x="0" y="11214"/>
                  </a:lnTo>
                  <a:lnTo>
                    <a:pt x="0" y="7226"/>
                  </a:lnTo>
                  <a:lnTo>
                    <a:pt x="0" y="3238"/>
                  </a:lnTo>
                  <a:lnTo>
                    <a:pt x="3086" y="0"/>
                  </a:lnTo>
                  <a:lnTo>
                    <a:pt x="6870" y="0"/>
                  </a:lnTo>
                  <a:lnTo>
                    <a:pt x="10680" y="0"/>
                  </a:lnTo>
                  <a:lnTo>
                    <a:pt x="13754" y="3238"/>
                  </a:lnTo>
                  <a:lnTo>
                    <a:pt x="13754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5606192" y="5500201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58" y="0"/>
                  </a:moveTo>
                  <a:lnTo>
                    <a:pt x="0" y="4292"/>
                  </a:lnTo>
                  <a:lnTo>
                    <a:pt x="2235" y="4991"/>
                  </a:lnTo>
                  <a:lnTo>
                    <a:pt x="3187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5599664" y="5505056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43" y="0"/>
                  </a:moveTo>
                  <a:lnTo>
                    <a:pt x="4737" y="1257"/>
                  </a:lnTo>
                  <a:lnTo>
                    <a:pt x="1816" y="838"/>
                  </a:lnTo>
                  <a:lnTo>
                    <a:pt x="139" y="279"/>
                  </a:lnTo>
                  <a:lnTo>
                    <a:pt x="0" y="558"/>
                  </a:lnTo>
                  <a:lnTo>
                    <a:pt x="279" y="1384"/>
                  </a:lnTo>
                  <a:lnTo>
                    <a:pt x="4737" y="2362"/>
                  </a:lnTo>
                  <a:lnTo>
                    <a:pt x="6388" y="558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5601760" y="549408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19" y="0"/>
                  </a:moveTo>
                  <a:lnTo>
                    <a:pt x="2349" y="2222"/>
                  </a:lnTo>
                  <a:lnTo>
                    <a:pt x="0" y="2781"/>
                  </a:lnTo>
                  <a:lnTo>
                    <a:pt x="127" y="4165"/>
                  </a:lnTo>
                  <a:lnTo>
                    <a:pt x="5283" y="4165"/>
                  </a:lnTo>
                  <a:lnTo>
                    <a:pt x="5829" y="2222"/>
                  </a:lnTo>
                  <a:lnTo>
                    <a:pt x="4584" y="2362"/>
                  </a:lnTo>
                  <a:lnTo>
                    <a:pt x="121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5596197" y="5495754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003" y="0"/>
                  </a:moveTo>
                  <a:lnTo>
                    <a:pt x="0" y="1384"/>
                  </a:lnTo>
                  <a:lnTo>
                    <a:pt x="965" y="4025"/>
                  </a:lnTo>
                  <a:lnTo>
                    <a:pt x="1816" y="4445"/>
                  </a:lnTo>
                  <a:lnTo>
                    <a:pt x="3048" y="1104"/>
                  </a:lnTo>
                  <a:lnTo>
                    <a:pt x="5562" y="1104"/>
                  </a:lnTo>
                  <a:lnTo>
                    <a:pt x="7366" y="139"/>
                  </a:lnTo>
                  <a:lnTo>
                    <a:pt x="5003" y="0"/>
                  </a:lnTo>
                  <a:close/>
                </a:path>
                <a:path w="7620" h="4445">
                  <a:moveTo>
                    <a:pt x="5562" y="1104"/>
                  </a:moveTo>
                  <a:lnTo>
                    <a:pt x="3048" y="1104"/>
                  </a:lnTo>
                  <a:lnTo>
                    <a:pt x="5422" y="2908"/>
                  </a:lnTo>
                  <a:lnTo>
                    <a:pt x="5562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5585548" y="5484583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59" y="28257"/>
                  </a:moveTo>
                  <a:lnTo>
                    <a:pt x="6032" y="26670"/>
                  </a:lnTo>
                  <a:lnTo>
                    <a:pt x="1752" y="26670"/>
                  </a:lnTo>
                  <a:lnTo>
                    <a:pt x="0" y="28257"/>
                  </a:lnTo>
                  <a:lnTo>
                    <a:pt x="0" y="32169"/>
                  </a:lnTo>
                  <a:lnTo>
                    <a:pt x="1752" y="33756"/>
                  </a:lnTo>
                  <a:lnTo>
                    <a:pt x="6032" y="33756"/>
                  </a:lnTo>
                  <a:lnTo>
                    <a:pt x="7759" y="32169"/>
                  </a:lnTo>
                  <a:lnTo>
                    <a:pt x="7759" y="30213"/>
                  </a:lnTo>
                  <a:lnTo>
                    <a:pt x="7759" y="28257"/>
                  </a:lnTo>
                  <a:close/>
                </a:path>
                <a:path w="36195" h="34925">
                  <a:moveTo>
                    <a:pt x="7759" y="1587"/>
                  </a:moveTo>
                  <a:lnTo>
                    <a:pt x="6032" y="0"/>
                  </a:lnTo>
                  <a:lnTo>
                    <a:pt x="1752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52" y="7086"/>
                  </a:lnTo>
                  <a:lnTo>
                    <a:pt x="6032" y="7086"/>
                  </a:lnTo>
                  <a:lnTo>
                    <a:pt x="7759" y="5499"/>
                  </a:lnTo>
                  <a:lnTo>
                    <a:pt x="7759" y="3543"/>
                  </a:lnTo>
                  <a:lnTo>
                    <a:pt x="7759" y="1587"/>
                  </a:lnTo>
                  <a:close/>
                </a:path>
                <a:path w="36195" h="34925">
                  <a:moveTo>
                    <a:pt x="35826" y="29083"/>
                  </a:moveTo>
                  <a:lnTo>
                    <a:pt x="34074" y="27495"/>
                  </a:lnTo>
                  <a:lnTo>
                    <a:pt x="29794" y="27495"/>
                  </a:lnTo>
                  <a:lnTo>
                    <a:pt x="28041" y="29083"/>
                  </a:lnTo>
                  <a:lnTo>
                    <a:pt x="28041" y="32994"/>
                  </a:lnTo>
                  <a:lnTo>
                    <a:pt x="29794" y="34582"/>
                  </a:lnTo>
                  <a:lnTo>
                    <a:pt x="34074" y="34582"/>
                  </a:lnTo>
                  <a:lnTo>
                    <a:pt x="35826" y="32994"/>
                  </a:lnTo>
                  <a:lnTo>
                    <a:pt x="35826" y="31038"/>
                  </a:lnTo>
                  <a:lnTo>
                    <a:pt x="35826" y="29083"/>
                  </a:lnTo>
                  <a:close/>
                </a:path>
                <a:path w="36195" h="34925">
                  <a:moveTo>
                    <a:pt x="35966" y="2286"/>
                  </a:moveTo>
                  <a:lnTo>
                    <a:pt x="34213" y="698"/>
                  </a:lnTo>
                  <a:lnTo>
                    <a:pt x="29933" y="698"/>
                  </a:lnTo>
                  <a:lnTo>
                    <a:pt x="28194" y="2286"/>
                  </a:lnTo>
                  <a:lnTo>
                    <a:pt x="28194" y="6197"/>
                  </a:lnTo>
                  <a:lnTo>
                    <a:pt x="29933" y="7772"/>
                  </a:lnTo>
                  <a:lnTo>
                    <a:pt x="34213" y="7772"/>
                  </a:lnTo>
                  <a:lnTo>
                    <a:pt x="35966" y="6197"/>
                  </a:lnTo>
                  <a:lnTo>
                    <a:pt x="35966" y="4241"/>
                  </a:lnTo>
                  <a:lnTo>
                    <a:pt x="35966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5707888" y="5629122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97"/>
                  </a:moveTo>
                  <a:lnTo>
                    <a:pt x="21983" y="0"/>
                  </a:lnTo>
                  <a:lnTo>
                    <a:pt x="6350" y="0"/>
                  </a:lnTo>
                  <a:lnTo>
                    <a:pt x="0" y="6197"/>
                  </a:lnTo>
                  <a:lnTo>
                    <a:pt x="0" y="21450"/>
                  </a:lnTo>
                  <a:lnTo>
                    <a:pt x="6350" y="27635"/>
                  </a:lnTo>
                  <a:lnTo>
                    <a:pt x="21983" y="27635"/>
                  </a:lnTo>
                  <a:lnTo>
                    <a:pt x="28321" y="21450"/>
                  </a:lnTo>
                  <a:lnTo>
                    <a:pt x="28321" y="13817"/>
                  </a:lnTo>
                  <a:lnTo>
                    <a:pt x="28321" y="61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5712351" y="5633434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62" y="0"/>
                  </a:moveTo>
                  <a:lnTo>
                    <a:pt x="4343" y="0"/>
                  </a:lnTo>
                  <a:lnTo>
                    <a:pt x="0" y="4254"/>
                  </a:lnTo>
                  <a:lnTo>
                    <a:pt x="0" y="14770"/>
                  </a:lnTo>
                  <a:lnTo>
                    <a:pt x="4343" y="19024"/>
                  </a:lnTo>
                  <a:lnTo>
                    <a:pt x="15062" y="19024"/>
                  </a:lnTo>
                  <a:lnTo>
                    <a:pt x="19443" y="14770"/>
                  </a:lnTo>
                  <a:lnTo>
                    <a:pt x="19443" y="9512"/>
                  </a:lnTo>
                  <a:lnTo>
                    <a:pt x="19443" y="4254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715184" y="5635720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68" y="0"/>
                  </a:moveTo>
                  <a:lnTo>
                    <a:pt x="3060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60" y="14439"/>
                  </a:lnTo>
                  <a:lnTo>
                    <a:pt x="10668" y="14439"/>
                  </a:lnTo>
                  <a:lnTo>
                    <a:pt x="13754" y="11201"/>
                  </a:lnTo>
                  <a:lnTo>
                    <a:pt x="13754" y="7226"/>
                  </a:lnTo>
                  <a:lnTo>
                    <a:pt x="13754" y="3225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715184" y="5635720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26"/>
                  </a:moveTo>
                  <a:lnTo>
                    <a:pt x="13754" y="11201"/>
                  </a:lnTo>
                  <a:lnTo>
                    <a:pt x="10668" y="14439"/>
                  </a:lnTo>
                  <a:lnTo>
                    <a:pt x="6883" y="14439"/>
                  </a:lnTo>
                  <a:lnTo>
                    <a:pt x="3060" y="14439"/>
                  </a:lnTo>
                  <a:lnTo>
                    <a:pt x="0" y="11201"/>
                  </a:lnTo>
                  <a:lnTo>
                    <a:pt x="0" y="7226"/>
                  </a:lnTo>
                  <a:lnTo>
                    <a:pt x="0" y="3225"/>
                  </a:lnTo>
                  <a:lnTo>
                    <a:pt x="3060" y="0"/>
                  </a:lnTo>
                  <a:lnTo>
                    <a:pt x="6883" y="0"/>
                  </a:lnTo>
                  <a:lnTo>
                    <a:pt x="10668" y="0"/>
                  </a:lnTo>
                  <a:lnTo>
                    <a:pt x="13754" y="3225"/>
                  </a:lnTo>
                  <a:lnTo>
                    <a:pt x="13754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725051" y="564183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58" y="0"/>
                  </a:moveTo>
                  <a:lnTo>
                    <a:pt x="0" y="4305"/>
                  </a:lnTo>
                  <a:lnTo>
                    <a:pt x="2222" y="4991"/>
                  </a:lnTo>
                  <a:lnTo>
                    <a:pt x="3200" y="234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718536" y="5646696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18" y="0"/>
                  </a:moveTo>
                  <a:lnTo>
                    <a:pt x="4711" y="1244"/>
                  </a:lnTo>
                  <a:lnTo>
                    <a:pt x="1790" y="825"/>
                  </a:lnTo>
                  <a:lnTo>
                    <a:pt x="127" y="266"/>
                  </a:lnTo>
                  <a:lnTo>
                    <a:pt x="0" y="546"/>
                  </a:lnTo>
                  <a:lnTo>
                    <a:pt x="254" y="1371"/>
                  </a:lnTo>
                  <a:lnTo>
                    <a:pt x="4711" y="2349"/>
                  </a:lnTo>
                  <a:lnTo>
                    <a:pt x="6375" y="546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720619" y="563572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36" y="2209"/>
                  </a:lnTo>
                  <a:lnTo>
                    <a:pt x="0" y="2768"/>
                  </a:lnTo>
                  <a:lnTo>
                    <a:pt x="127" y="4165"/>
                  </a:lnTo>
                  <a:lnTo>
                    <a:pt x="5270" y="4165"/>
                  </a:lnTo>
                  <a:lnTo>
                    <a:pt x="5829" y="2209"/>
                  </a:lnTo>
                  <a:lnTo>
                    <a:pt x="4572" y="2362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715056" y="5637384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4991" y="0"/>
                  </a:moveTo>
                  <a:lnTo>
                    <a:pt x="0" y="1384"/>
                  </a:lnTo>
                  <a:lnTo>
                    <a:pt x="977" y="4025"/>
                  </a:lnTo>
                  <a:lnTo>
                    <a:pt x="1803" y="4445"/>
                  </a:lnTo>
                  <a:lnTo>
                    <a:pt x="3060" y="1104"/>
                  </a:lnTo>
                  <a:lnTo>
                    <a:pt x="5562" y="1104"/>
                  </a:lnTo>
                  <a:lnTo>
                    <a:pt x="7365" y="139"/>
                  </a:lnTo>
                  <a:lnTo>
                    <a:pt x="4991" y="0"/>
                  </a:lnTo>
                  <a:close/>
                </a:path>
                <a:path w="7620" h="4445">
                  <a:moveTo>
                    <a:pt x="5562" y="1104"/>
                  </a:moveTo>
                  <a:lnTo>
                    <a:pt x="3060" y="1104"/>
                  </a:lnTo>
                  <a:lnTo>
                    <a:pt x="5410" y="2908"/>
                  </a:lnTo>
                  <a:lnTo>
                    <a:pt x="5562" y="1104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704408" y="5626214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44"/>
                  </a:moveTo>
                  <a:lnTo>
                    <a:pt x="6019" y="26657"/>
                  </a:lnTo>
                  <a:lnTo>
                    <a:pt x="1739" y="26657"/>
                  </a:lnTo>
                  <a:lnTo>
                    <a:pt x="0" y="28244"/>
                  </a:lnTo>
                  <a:lnTo>
                    <a:pt x="0" y="32156"/>
                  </a:lnTo>
                  <a:lnTo>
                    <a:pt x="1739" y="33743"/>
                  </a:lnTo>
                  <a:lnTo>
                    <a:pt x="6019" y="33743"/>
                  </a:lnTo>
                  <a:lnTo>
                    <a:pt x="7772" y="32156"/>
                  </a:lnTo>
                  <a:lnTo>
                    <a:pt x="7772" y="30200"/>
                  </a:lnTo>
                  <a:lnTo>
                    <a:pt x="7772" y="28244"/>
                  </a:lnTo>
                  <a:close/>
                </a:path>
                <a:path w="36195" h="34925">
                  <a:moveTo>
                    <a:pt x="7772" y="1587"/>
                  </a:moveTo>
                  <a:lnTo>
                    <a:pt x="6019" y="0"/>
                  </a:lnTo>
                  <a:lnTo>
                    <a:pt x="1739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39" y="7086"/>
                  </a:lnTo>
                  <a:lnTo>
                    <a:pt x="6019" y="7086"/>
                  </a:lnTo>
                  <a:lnTo>
                    <a:pt x="7772" y="5499"/>
                  </a:lnTo>
                  <a:lnTo>
                    <a:pt x="7772" y="3543"/>
                  </a:lnTo>
                  <a:lnTo>
                    <a:pt x="7772" y="1587"/>
                  </a:lnTo>
                  <a:close/>
                </a:path>
                <a:path w="36195" h="34925">
                  <a:moveTo>
                    <a:pt x="35814" y="29083"/>
                  </a:moveTo>
                  <a:lnTo>
                    <a:pt x="34061" y="27495"/>
                  </a:lnTo>
                  <a:lnTo>
                    <a:pt x="29781" y="27495"/>
                  </a:lnTo>
                  <a:lnTo>
                    <a:pt x="28054" y="29083"/>
                  </a:lnTo>
                  <a:lnTo>
                    <a:pt x="28054" y="32994"/>
                  </a:lnTo>
                  <a:lnTo>
                    <a:pt x="29781" y="34582"/>
                  </a:lnTo>
                  <a:lnTo>
                    <a:pt x="34061" y="34582"/>
                  </a:lnTo>
                  <a:lnTo>
                    <a:pt x="35814" y="32994"/>
                  </a:lnTo>
                  <a:lnTo>
                    <a:pt x="35814" y="31038"/>
                  </a:lnTo>
                  <a:lnTo>
                    <a:pt x="35814" y="29083"/>
                  </a:lnTo>
                  <a:close/>
                </a:path>
                <a:path w="36195" h="34925">
                  <a:moveTo>
                    <a:pt x="35953" y="2286"/>
                  </a:moveTo>
                  <a:lnTo>
                    <a:pt x="34213" y="711"/>
                  </a:lnTo>
                  <a:lnTo>
                    <a:pt x="29921" y="711"/>
                  </a:lnTo>
                  <a:lnTo>
                    <a:pt x="28181" y="2286"/>
                  </a:lnTo>
                  <a:lnTo>
                    <a:pt x="28181" y="6197"/>
                  </a:lnTo>
                  <a:lnTo>
                    <a:pt x="29921" y="7785"/>
                  </a:lnTo>
                  <a:lnTo>
                    <a:pt x="34213" y="7785"/>
                  </a:lnTo>
                  <a:lnTo>
                    <a:pt x="35953" y="6197"/>
                  </a:lnTo>
                  <a:lnTo>
                    <a:pt x="35953" y="4254"/>
                  </a:lnTo>
                  <a:lnTo>
                    <a:pt x="35953" y="2286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707888" y="5675502"/>
              <a:ext cx="28575" cy="27940"/>
            </a:xfrm>
            <a:custGeom>
              <a:avLst/>
              <a:gdLst/>
              <a:ahLst/>
              <a:cxnLst/>
              <a:rect l="l" t="t" r="r" b="b"/>
              <a:pathLst>
                <a:path w="28575" h="27939">
                  <a:moveTo>
                    <a:pt x="28321" y="6197"/>
                  </a:moveTo>
                  <a:lnTo>
                    <a:pt x="21983" y="0"/>
                  </a:lnTo>
                  <a:lnTo>
                    <a:pt x="6350" y="0"/>
                  </a:lnTo>
                  <a:lnTo>
                    <a:pt x="0" y="6197"/>
                  </a:lnTo>
                  <a:lnTo>
                    <a:pt x="0" y="21463"/>
                  </a:lnTo>
                  <a:lnTo>
                    <a:pt x="6350" y="27635"/>
                  </a:lnTo>
                  <a:lnTo>
                    <a:pt x="21983" y="27635"/>
                  </a:lnTo>
                  <a:lnTo>
                    <a:pt x="28321" y="21463"/>
                  </a:lnTo>
                  <a:lnTo>
                    <a:pt x="28321" y="13817"/>
                  </a:lnTo>
                  <a:lnTo>
                    <a:pt x="28321" y="61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712351" y="5679812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062" y="0"/>
                  </a:moveTo>
                  <a:lnTo>
                    <a:pt x="4343" y="0"/>
                  </a:lnTo>
                  <a:lnTo>
                    <a:pt x="0" y="4241"/>
                  </a:lnTo>
                  <a:lnTo>
                    <a:pt x="0" y="14770"/>
                  </a:lnTo>
                  <a:lnTo>
                    <a:pt x="4343" y="19011"/>
                  </a:lnTo>
                  <a:lnTo>
                    <a:pt x="15062" y="19011"/>
                  </a:lnTo>
                  <a:lnTo>
                    <a:pt x="19443" y="14770"/>
                  </a:lnTo>
                  <a:lnTo>
                    <a:pt x="19443" y="9512"/>
                  </a:lnTo>
                  <a:lnTo>
                    <a:pt x="19443" y="4241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rgbClr val="0909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715184" y="5682098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68" y="0"/>
                  </a:moveTo>
                  <a:lnTo>
                    <a:pt x="3060" y="0"/>
                  </a:lnTo>
                  <a:lnTo>
                    <a:pt x="0" y="3225"/>
                  </a:lnTo>
                  <a:lnTo>
                    <a:pt x="0" y="11201"/>
                  </a:lnTo>
                  <a:lnTo>
                    <a:pt x="3060" y="14439"/>
                  </a:lnTo>
                  <a:lnTo>
                    <a:pt x="10668" y="14439"/>
                  </a:lnTo>
                  <a:lnTo>
                    <a:pt x="13754" y="11201"/>
                  </a:lnTo>
                  <a:lnTo>
                    <a:pt x="13754" y="7226"/>
                  </a:lnTo>
                  <a:lnTo>
                    <a:pt x="13754" y="3225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715184" y="5682098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3754" y="7226"/>
                  </a:moveTo>
                  <a:lnTo>
                    <a:pt x="13754" y="11201"/>
                  </a:lnTo>
                  <a:lnTo>
                    <a:pt x="10668" y="14439"/>
                  </a:lnTo>
                  <a:lnTo>
                    <a:pt x="6883" y="14439"/>
                  </a:lnTo>
                  <a:lnTo>
                    <a:pt x="3060" y="14439"/>
                  </a:lnTo>
                  <a:lnTo>
                    <a:pt x="0" y="11201"/>
                  </a:lnTo>
                  <a:lnTo>
                    <a:pt x="0" y="7226"/>
                  </a:lnTo>
                  <a:lnTo>
                    <a:pt x="0" y="3225"/>
                  </a:lnTo>
                  <a:lnTo>
                    <a:pt x="3060" y="0"/>
                  </a:lnTo>
                  <a:lnTo>
                    <a:pt x="6883" y="0"/>
                  </a:lnTo>
                  <a:lnTo>
                    <a:pt x="10668" y="0"/>
                  </a:lnTo>
                  <a:lnTo>
                    <a:pt x="13754" y="3225"/>
                  </a:lnTo>
                  <a:lnTo>
                    <a:pt x="13754" y="722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725051" y="5688201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558" y="0"/>
                  </a:moveTo>
                  <a:lnTo>
                    <a:pt x="0" y="4305"/>
                  </a:lnTo>
                  <a:lnTo>
                    <a:pt x="2222" y="5003"/>
                  </a:lnTo>
                  <a:lnTo>
                    <a:pt x="3200" y="23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718536" y="5693069"/>
              <a:ext cx="6985" cy="2540"/>
            </a:xfrm>
            <a:custGeom>
              <a:avLst/>
              <a:gdLst/>
              <a:ahLst/>
              <a:cxnLst/>
              <a:rect l="l" t="t" r="r" b="b"/>
              <a:pathLst>
                <a:path w="6985" h="2539">
                  <a:moveTo>
                    <a:pt x="5118" y="0"/>
                  </a:moveTo>
                  <a:lnTo>
                    <a:pt x="4711" y="1244"/>
                  </a:lnTo>
                  <a:lnTo>
                    <a:pt x="1790" y="825"/>
                  </a:lnTo>
                  <a:lnTo>
                    <a:pt x="127" y="279"/>
                  </a:lnTo>
                  <a:lnTo>
                    <a:pt x="0" y="546"/>
                  </a:lnTo>
                  <a:lnTo>
                    <a:pt x="254" y="1384"/>
                  </a:lnTo>
                  <a:lnTo>
                    <a:pt x="4711" y="2362"/>
                  </a:lnTo>
                  <a:lnTo>
                    <a:pt x="6375" y="546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720619" y="568210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1244" y="0"/>
                  </a:moveTo>
                  <a:lnTo>
                    <a:pt x="2336" y="2209"/>
                  </a:lnTo>
                  <a:lnTo>
                    <a:pt x="0" y="2768"/>
                  </a:lnTo>
                  <a:lnTo>
                    <a:pt x="127" y="4152"/>
                  </a:lnTo>
                  <a:lnTo>
                    <a:pt x="5270" y="4152"/>
                  </a:lnTo>
                  <a:lnTo>
                    <a:pt x="5829" y="2209"/>
                  </a:lnTo>
                  <a:lnTo>
                    <a:pt x="4572" y="2349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715056" y="5683768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4991" y="0"/>
                  </a:moveTo>
                  <a:lnTo>
                    <a:pt x="0" y="1371"/>
                  </a:lnTo>
                  <a:lnTo>
                    <a:pt x="977" y="4013"/>
                  </a:lnTo>
                  <a:lnTo>
                    <a:pt x="1803" y="4432"/>
                  </a:lnTo>
                  <a:lnTo>
                    <a:pt x="3060" y="1092"/>
                  </a:lnTo>
                  <a:lnTo>
                    <a:pt x="5562" y="1092"/>
                  </a:lnTo>
                  <a:lnTo>
                    <a:pt x="7365" y="127"/>
                  </a:lnTo>
                  <a:lnTo>
                    <a:pt x="4991" y="0"/>
                  </a:lnTo>
                  <a:close/>
                </a:path>
                <a:path w="7620" h="4445">
                  <a:moveTo>
                    <a:pt x="5562" y="1092"/>
                  </a:moveTo>
                  <a:lnTo>
                    <a:pt x="3060" y="1092"/>
                  </a:lnTo>
                  <a:lnTo>
                    <a:pt x="5410" y="2908"/>
                  </a:lnTo>
                  <a:lnTo>
                    <a:pt x="5562" y="1092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704408" y="5672594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7772" y="28232"/>
                  </a:moveTo>
                  <a:lnTo>
                    <a:pt x="6019" y="26657"/>
                  </a:lnTo>
                  <a:lnTo>
                    <a:pt x="1739" y="26657"/>
                  </a:lnTo>
                  <a:lnTo>
                    <a:pt x="0" y="28232"/>
                  </a:lnTo>
                  <a:lnTo>
                    <a:pt x="0" y="32143"/>
                  </a:lnTo>
                  <a:lnTo>
                    <a:pt x="1739" y="33731"/>
                  </a:lnTo>
                  <a:lnTo>
                    <a:pt x="6019" y="33731"/>
                  </a:lnTo>
                  <a:lnTo>
                    <a:pt x="7772" y="32143"/>
                  </a:lnTo>
                  <a:lnTo>
                    <a:pt x="7772" y="30187"/>
                  </a:lnTo>
                  <a:lnTo>
                    <a:pt x="7772" y="28232"/>
                  </a:lnTo>
                  <a:close/>
                </a:path>
                <a:path w="36195" h="34925">
                  <a:moveTo>
                    <a:pt x="7772" y="1587"/>
                  </a:moveTo>
                  <a:lnTo>
                    <a:pt x="6019" y="0"/>
                  </a:lnTo>
                  <a:lnTo>
                    <a:pt x="1739" y="0"/>
                  </a:lnTo>
                  <a:lnTo>
                    <a:pt x="0" y="1587"/>
                  </a:lnTo>
                  <a:lnTo>
                    <a:pt x="0" y="5499"/>
                  </a:lnTo>
                  <a:lnTo>
                    <a:pt x="1739" y="7086"/>
                  </a:lnTo>
                  <a:lnTo>
                    <a:pt x="6019" y="7086"/>
                  </a:lnTo>
                  <a:lnTo>
                    <a:pt x="7772" y="5499"/>
                  </a:lnTo>
                  <a:lnTo>
                    <a:pt x="7772" y="3543"/>
                  </a:lnTo>
                  <a:lnTo>
                    <a:pt x="7772" y="1587"/>
                  </a:lnTo>
                  <a:close/>
                </a:path>
                <a:path w="36195" h="34925">
                  <a:moveTo>
                    <a:pt x="35814" y="29070"/>
                  </a:moveTo>
                  <a:lnTo>
                    <a:pt x="34061" y="27495"/>
                  </a:lnTo>
                  <a:lnTo>
                    <a:pt x="29781" y="27495"/>
                  </a:lnTo>
                  <a:lnTo>
                    <a:pt x="28054" y="29070"/>
                  </a:lnTo>
                  <a:lnTo>
                    <a:pt x="28054" y="32994"/>
                  </a:lnTo>
                  <a:lnTo>
                    <a:pt x="29781" y="34569"/>
                  </a:lnTo>
                  <a:lnTo>
                    <a:pt x="34061" y="34569"/>
                  </a:lnTo>
                  <a:lnTo>
                    <a:pt x="35814" y="32994"/>
                  </a:lnTo>
                  <a:lnTo>
                    <a:pt x="35814" y="31026"/>
                  </a:lnTo>
                  <a:lnTo>
                    <a:pt x="35814" y="29070"/>
                  </a:lnTo>
                  <a:close/>
                </a:path>
                <a:path w="36195" h="34925">
                  <a:moveTo>
                    <a:pt x="35953" y="2273"/>
                  </a:moveTo>
                  <a:lnTo>
                    <a:pt x="34213" y="685"/>
                  </a:lnTo>
                  <a:lnTo>
                    <a:pt x="29921" y="685"/>
                  </a:lnTo>
                  <a:lnTo>
                    <a:pt x="28181" y="2273"/>
                  </a:lnTo>
                  <a:lnTo>
                    <a:pt x="28181" y="6184"/>
                  </a:lnTo>
                  <a:lnTo>
                    <a:pt x="29921" y="7772"/>
                  </a:lnTo>
                  <a:lnTo>
                    <a:pt x="34213" y="7772"/>
                  </a:lnTo>
                  <a:lnTo>
                    <a:pt x="35953" y="6184"/>
                  </a:lnTo>
                  <a:lnTo>
                    <a:pt x="35953" y="4229"/>
                  </a:lnTo>
                  <a:lnTo>
                    <a:pt x="35953" y="227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144979" y="5407380"/>
              <a:ext cx="15240" cy="349250"/>
            </a:xfrm>
            <a:custGeom>
              <a:avLst/>
              <a:gdLst/>
              <a:ahLst/>
              <a:cxnLst/>
              <a:rect l="l" t="t" r="r" b="b"/>
              <a:pathLst>
                <a:path w="15239" h="349250">
                  <a:moveTo>
                    <a:pt x="1244" y="0"/>
                  </a:moveTo>
                  <a:lnTo>
                    <a:pt x="0" y="1663"/>
                  </a:lnTo>
                  <a:lnTo>
                    <a:pt x="2095" y="348780"/>
                  </a:lnTo>
                  <a:lnTo>
                    <a:pt x="3759" y="346849"/>
                  </a:lnTo>
                  <a:lnTo>
                    <a:pt x="11798" y="344919"/>
                  </a:lnTo>
                  <a:lnTo>
                    <a:pt x="14998" y="344919"/>
                  </a:lnTo>
                  <a:lnTo>
                    <a:pt x="14173" y="825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159559" y="5409459"/>
              <a:ext cx="8890" cy="29845"/>
            </a:xfrm>
            <a:custGeom>
              <a:avLst/>
              <a:gdLst/>
              <a:ahLst/>
              <a:cxnLst/>
              <a:rect l="l" t="t" r="r" b="b"/>
              <a:pathLst>
                <a:path w="8889" h="29845">
                  <a:moveTo>
                    <a:pt x="8331" y="0"/>
                  </a:moveTo>
                  <a:lnTo>
                    <a:pt x="0" y="0"/>
                  </a:lnTo>
                  <a:lnTo>
                    <a:pt x="419" y="29578"/>
                  </a:lnTo>
                  <a:lnTo>
                    <a:pt x="8623" y="29311"/>
                  </a:lnTo>
                  <a:lnTo>
                    <a:pt x="8331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143716" y="5405297"/>
              <a:ext cx="24765" cy="347980"/>
            </a:xfrm>
            <a:custGeom>
              <a:avLst/>
              <a:gdLst/>
              <a:ahLst/>
              <a:cxnLst/>
              <a:rect l="l" t="t" r="r" b="b"/>
              <a:pathLst>
                <a:path w="24764" h="347979">
                  <a:moveTo>
                    <a:pt x="12090" y="47612"/>
                  </a:moveTo>
                  <a:lnTo>
                    <a:pt x="10998" y="46520"/>
                  </a:lnTo>
                  <a:lnTo>
                    <a:pt x="8305" y="46520"/>
                  </a:lnTo>
                  <a:lnTo>
                    <a:pt x="7226" y="47612"/>
                  </a:lnTo>
                  <a:lnTo>
                    <a:pt x="7226" y="50292"/>
                  </a:lnTo>
                  <a:lnTo>
                    <a:pt x="8305" y="51384"/>
                  </a:lnTo>
                  <a:lnTo>
                    <a:pt x="10998" y="51384"/>
                  </a:lnTo>
                  <a:lnTo>
                    <a:pt x="12090" y="50292"/>
                  </a:lnTo>
                  <a:lnTo>
                    <a:pt x="12090" y="48945"/>
                  </a:lnTo>
                  <a:lnTo>
                    <a:pt x="12090" y="47612"/>
                  </a:lnTo>
                  <a:close/>
                </a:path>
                <a:path w="24764" h="347979">
                  <a:moveTo>
                    <a:pt x="12090" y="25031"/>
                  </a:moveTo>
                  <a:lnTo>
                    <a:pt x="10502" y="23609"/>
                  </a:lnTo>
                  <a:lnTo>
                    <a:pt x="6591" y="23609"/>
                  </a:lnTo>
                  <a:lnTo>
                    <a:pt x="5016" y="25031"/>
                  </a:lnTo>
                  <a:lnTo>
                    <a:pt x="5016" y="28549"/>
                  </a:lnTo>
                  <a:lnTo>
                    <a:pt x="6591" y="29997"/>
                  </a:lnTo>
                  <a:lnTo>
                    <a:pt x="10502" y="29997"/>
                  </a:lnTo>
                  <a:lnTo>
                    <a:pt x="12090" y="28549"/>
                  </a:lnTo>
                  <a:lnTo>
                    <a:pt x="12090" y="26797"/>
                  </a:lnTo>
                  <a:lnTo>
                    <a:pt x="12090" y="25031"/>
                  </a:lnTo>
                  <a:close/>
                </a:path>
                <a:path w="24764" h="347979">
                  <a:moveTo>
                    <a:pt x="12230" y="70243"/>
                  </a:moveTo>
                  <a:lnTo>
                    <a:pt x="11137" y="69151"/>
                  </a:lnTo>
                  <a:lnTo>
                    <a:pt x="8445" y="69151"/>
                  </a:lnTo>
                  <a:lnTo>
                    <a:pt x="7366" y="70243"/>
                  </a:lnTo>
                  <a:lnTo>
                    <a:pt x="7366" y="72923"/>
                  </a:lnTo>
                  <a:lnTo>
                    <a:pt x="8445" y="74015"/>
                  </a:lnTo>
                  <a:lnTo>
                    <a:pt x="11137" y="74015"/>
                  </a:lnTo>
                  <a:lnTo>
                    <a:pt x="12230" y="72923"/>
                  </a:lnTo>
                  <a:lnTo>
                    <a:pt x="12230" y="71589"/>
                  </a:lnTo>
                  <a:lnTo>
                    <a:pt x="12230" y="70243"/>
                  </a:lnTo>
                  <a:close/>
                </a:path>
                <a:path w="24764" h="347979">
                  <a:moveTo>
                    <a:pt x="12496" y="321271"/>
                  </a:moveTo>
                  <a:lnTo>
                    <a:pt x="11430" y="320192"/>
                  </a:lnTo>
                  <a:lnTo>
                    <a:pt x="8724" y="320192"/>
                  </a:lnTo>
                  <a:lnTo>
                    <a:pt x="7645" y="321271"/>
                  </a:lnTo>
                  <a:lnTo>
                    <a:pt x="7645" y="323964"/>
                  </a:lnTo>
                  <a:lnTo>
                    <a:pt x="8724" y="325056"/>
                  </a:lnTo>
                  <a:lnTo>
                    <a:pt x="11430" y="325056"/>
                  </a:lnTo>
                  <a:lnTo>
                    <a:pt x="12496" y="323964"/>
                  </a:lnTo>
                  <a:lnTo>
                    <a:pt x="12496" y="322618"/>
                  </a:lnTo>
                  <a:lnTo>
                    <a:pt x="12496" y="321271"/>
                  </a:lnTo>
                  <a:close/>
                </a:path>
                <a:path w="24764" h="347979">
                  <a:moveTo>
                    <a:pt x="12496" y="298780"/>
                  </a:moveTo>
                  <a:lnTo>
                    <a:pt x="11430" y="297700"/>
                  </a:lnTo>
                  <a:lnTo>
                    <a:pt x="8724" y="297700"/>
                  </a:lnTo>
                  <a:lnTo>
                    <a:pt x="7645" y="298780"/>
                  </a:lnTo>
                  <a:lnTo>
                    <a:pt x="7645" y="301459"/>
                  </a:lnTo>
                  <a:lnTo>
                    <a:pt x="8724" y="302552"/>
                  </a:lnTo>
                  <a:lnTo>
                    <a:pt x="11430" y="302552"/>
                  </a:lnTo>
                  <a:lnTo>
                    <a:pt x="12496" y="301459"/>
                  </a:lnTo>
                  <a:lnTo>
                    <a:pt x="12496" y="300126"/>
                  </a:lnTo>
                  <a:lnTo>
                    <a:pt x="12496" y="298780"/>
                  </a:lnTo>
                  <a:close/>
                </a:path>
                <a:path w="24764" h="347979">
                  <a:moveTo>
                    <a:pt x="12496" y="252831"/>
                  </a:moveTo>
                  <a:lnTo>
                    <a:pt x="11430" y="251752"/>
                  </a:lnTo>
                  <a:lnTo>
                    <a:pt x="8724" y="251752"/>
                  </a:lnTo>
                  <a:lnTo>
                    <a:pt x="7645" y="252831"/>
                  </a:lnTo>
                  <a:lnTo>
                    <a:pt x="7645" y="255524"/>
                  </a:lnTo>
                  <a:lnTo>
                    <a:pt x="8724" y="256603"/>
                  </a:lnTo>
                  <a:lnTo>
                    <a:pt x="11430" y="256603"/>
                  </a:lnTo>
                  <a:lnTo>
                    <a:pt x="12496" y="255524"/>
                  </a:lnTo>
                  <a:lnTo>
                    <a:pt x="12496" y="254177"/>
                  </a:lnTo>
                  <a:lnTo>
                    <a:pt x="12496" y="252831"/>
                  </a:lnTo>
                  <a:close/>
                </a:path>
                <a:path w="24764" h="347979">
                  <a:moveTo>
                    <a:pt x="12496" y="161607"/>
                  </a:moveTo>
                  <a:lnTo>
                    <a:pt x="11430" y="160515"/>
                  </a:lnTo>
                  <a:lnTo>
                    <a:pt x="8724" y="160515"/>
                  </a:lnTo>
                  <a:lnTo>
                    <a:pt x="7645" y="161607"/>
                  </a:lnTo>
                  <a:lnTo>
                    <a:pt x="7645" y="164274"/>
                  </a:lnTo>
                  <a:lnTo>
                    <a:pt x="8724" y="165379"/>
                  </a:lnTo>
                  <a:lnTo>
                    <a:pt x="11430" y="165379"/>
                  </a:lnTo>
                  <a:lnTo>
                    <a:pt x="12496" y="164274"/>
                  </a:lnTo>
                  <a:lnTo>
                    <a:pt x="12496" y="162941"/>
                  </a:lnTo>
                  <a:lnTo>
                    <a:pt x="12496" y="161607"/>
                  </a:lnTo>
                  <a:close/>
                </a:path>
                <a:path w="24764" h="347979">
                  <a:moveTo>
                    <a:pt x="12496" y="138823"/>
                  </a:moveTo>
                  <a:lnTo>
                    <a:pt x="11430" y="137744"/>
                  </a:lnTo>
                  <a:lnTo>
                    <a:pt x="8724" y="137744"/>
                  </a:lnTo>
                  <a:lnTo>
                    <a:pt x="7645" y="138823"/>
                  </a:lnTo>
                  <a:lnTo>
                    <a:pt x="7645" y="141516"/>
                  </a:lnTo>
                  <a:lnTo>
                    <a:pt x="8724" y="142608"/>
                  </a:lnTo>
                  <a:lnTo>
                    <a:pt x="11430" y="142608"/>
                  </a:lnTo>
                  <a:lnTo>
                    <a:pt x="12496" y="141516"/>
                  </a:lnTo>
                  <a:lnTo>
                    <a:pt x="12496" y="140169"/>
                  </a:lnTo>
                  <a:lnTo>
                    <a:pt x="12496" y="138823"/>
                  </a:lnTo>
                  <a:close/>
                </a:path>
                <a:path w="24764" h="347979">
                  <a:moveTo>
                    <a:pt x="12496" y="115773"/>
                  </a:moveTo>
                  <a:lnTo>
                    <a:pt x="11430" y="114693"/>
                  </a:lnTo>
                  <a:lnTo>
                    <a:pt x="8724" y="114693"/>
                  </a:lnTo>
                  <a:lnTo>
                    <a:pt x="7645" y="115773"/>
                  </a:lnTo>
                  <a:lnTo>
                    <a:pt x="7645" y="118465"/>
                  </a:lnTo>
                  <a:lnTo>
                    <a:pt x="8724" y="119557"/>
                  </a:lnTo>
                  <a:lnTo>
                    <a:pt x="11430" y="119557"/>
                  </a:lnTo>
                  <a:lnTo>
                    <a:pt x="12496" y="118465"/>
                  </a:lnTo>
                  <a:lnTo>
                    <a:pt x="12496" y="117119"/>
                  </a:lnTo>
                  <a:lnTo>
                    <a:pt x="12496" y="115773"/>
                  </a:lnTo>
                  <a:close/>
                </a:path>
                <a:path w="24764" h="347979">
                  <a:moveTo>
                    <a:pt x="12496" y="92875"/>
                  </a:moveTo>
                  <a:lnTo>
                    <a:pt x="11430" y="91782"/>
                  </a:lnTo>
                  <a:lnTo>
                    <a:pt x="8724" y="91782"/>
                  </a:lnTo>
                  <a:lnTo>
                    <a:pt x="7645" y="92875"/>
                  </a:lnTo>
                  <a:lnTo>
                    <a:pt x="7645" y="95554"/>
                  </a:lnTo>
                  <a:lnTo>
                    <a:pt x="8724" y="96647"/>
                  </a:lnTo>
                  <a:lnTo>
                    <a:pt x="11430" y="96647"/>
                  </a:lnTo>
                  <a:lnTo>
                    <a:pt x="12496" y="95554"/>
                  </a:lnTo>
                  <a:lnTo>
                    <a:pt x="12496" y="94208"/>
                  </a:lnTo>
                  <a:lnTo>
                    <a:pt x="12496" y="92875"/>
                  </a:lnTo>
                  <a:close/>
                </a:path>
                <a:path w="24764" h="347979">
                  <a:moveTo>
                    <a:pt x="12649" y="343928"/>
                  </a:moveTo>
                  <a:lnTo>
                    <a:pt x="11557" y="342823"/>
                  </a:lnTo>
                  <a:lnTo>
                    <a:pt x="8851" y="342823"/>
                  </a:lnTo>
                  <a:lnTo>
                    <a:pt x="7785" y="343928"/>
                  </a:lnTo>
                  <a:lnTo>
                    <a:pt x="7785" y="346595"/>
                  </a:lnTo>
                  <a:lnTo>
                    <a:pt x="8851" y="347700"/>
                  </a:lnTo>
                  <a:lnTo>
                    <a:pt x="11557" y="347700"/>
                  </a:lnTo>
                  <a:lnTo>
                    <a:pt x="12649" y="346595"/>
                  </a:lnTo>
                  <a:lnTo>
                    <a:pt x="12649" y="345249"/>
                  </a:lnTo>
                  <a:lnTo>
                    <a:pt x="12649" y="343928"/>
                  </a:lnTo>
                  <a:close/>
                </a:path>
                <a:path w="24764" h="347979">
                  <a:moveTo>
                    <a:pt x="12649" y="276021"/>
                  </a:moveTo>
                  <a:lnTo>
                    <a:pt x="11557" y="274929"/>
                  </a:lnTo>
                  <a:lnTo>
                    <a:pt x="8851" y="274929"/>
                  </a:lnTo>
                  <a:lnTo>
                    <a:pt x="7785" y="276021"/>
                  </a:lnTo>
                  <a:lnTo>
                    <a:pt x="7785" y="278701"/>
                  </a:lnTo>
                  <a:lnTo>
                    <a:pt x="8851" y="279793"/>
                  </a:lnTo>
                  <a:lnTo>
                    <a:pt x="11557" y="279793"/>
                  </a:lnTo>
                  <a:lnTo>
                    <a:pt x="12649" y="278701"/>
                  </a:lnTo>
                  <a:lnTo>
                    <a:pt x="12649" y="277355"/>
                  </a:lnTo>
                  <a:lnTo>
                    <a:pt x="12649" y="276021"/>
                  </a:lnTo>
                  <a:close/>
                </a:path>
                <a:path w="24764" h="347979">
                  <a:moveTo>
                    <a:pt x="12649" y="183959"/>
                  </a:moveTo>
                  <a:lnTo>
                    <a:pt x="11557" y="182880"/>
                  </a:lnTo>
                  <a:lnTo>
                    <a:pt x="8851" y="182880"/>
                  </a:lnTo>
                  <a:lnTo>
                    <a:pt x="7785" y="183959"/>
                  </a:lnTo>
                  <a:lnTo>
                    <a:pt x="7785" y="186639"/>
                  </a:lnTo>
                  <a:lnTo>
                    <a:pt x="8851" y="187744"/>
                  </a:lnTo>
                  <a:lnTo>
                    <a:pt x="11557" y="187744"/>
                  </a:lnTo>
                  <a:lnTo>
                    <a:pt x="12649" y="186639"/>
                  </a:lnTo>
                  <a:lnTo>
                    <a:pt x="12649" y="185305"/>
                  </a:lnTo>
                  <a:lnTo>
                    <a:pt x="12649" y="183959"/>
                  </a:lnTo>
                  <a:close/>
                </a:path>
                <a:path w="24764" h="347979">
                  <a:moveTo>
                    <a:pt x="12928" y="207556"/>
                  </a:moveTo>
                  <a:lnTo>
                    <a:pt x="11836" y="206476"/>
                  </a:lnTo>
                  <a:lnTo>
                    <a:pt x="9144" y="206476"/>
                  </a:lnTo>
                  <a:lnTo>
                    <a:pt x="8064" y="207556"/>
                  </a:lnTo>
                  <a:lnTo>
                    <a:pt x="8064" y="210248"/>
                  </a:lnTo>
                  <a:lnTo>
                    <a:pt x="9144" y="211340"/>
                  </a:lnTo>
                  <a:lnTo>
                    <a:pt x="11836" y="211340"/>
                  </a:lnTo>
                  <a:lnTo>
                    <a:pt x="12928" y="210248"/>
                  </a:lnTo>
                  <a:lnTo>
                    <a:pt x="12928" y="208902"/>
                  </a:lnTo>
                  <a:lnTo>
                    <a:pt x="12928" y="207556"/>
                  </a:lnTo>
                  <a:close/>
                </a:path>
                <a:path w="24764" h="347979">
                  <a:moveTo>
                    <a:pt x="13055" y="230200"/>
                  </a:moveTo>
                  <a:lnTo>
                    <a:pt x="11976" y="229108"/>
                  </a:lnTo>
                  <a:lnTo>
                    <a:pt x="9283" y="229108"/>
                  </a:lnTo>
                  <a:lnTo>
                    <a:pt x="8204" y="230200"/>
                  </a:lnTo>
                  <a:lnTo>
                    <a:pt x="8204" y="232879"/>
                  </a:lnTo>
                  <a:lnTo>
                    <a:pt x="9283" y="233959"/>
                  </a:lnTo>
                  <a:lnTo>
                    <a:pt x="11976" y="233959"/>
                  </a:lnTo>
                  <a:lnTo>
                    <a:pt x="13055" y="232879"/>
                  </a:lnTo>
                  <a:lnTo>
                    <a:pt x="13055" y="231533"/>
                  </a:lnTo>
                  <a:lnTo>
                    <a:pt x="13055" y="230200"/>
                  </a:lnTo>
                  <a:close/>
                </a:path>
                <a:path w="24764" h="347979">
                  <a:moveTo>
                    <a:pt x="24168" y="4165"/>
                  </a:moveTo>
                  <a:lnTo>
                    <a:pt x="2501" y="2082"/>
                  </a:lnTo>
                  <a:lnTo>
                    <a:pt x="0" y="0"/>
                  </a:lnTo>
                  <a:lnTo>
                    <a:pt x="0" y="4991"/>
                  </a:lnTo>
                  <a:lnTo>
                    <a:pt x="2082" y="7086"/>
                  </a:lnTo>
                  <a:lnTo>
                    <a:pt x="3759" y="10414"/>
                  </a:lnTo>
                  <a:lnTo>
                    <a:pt x="23761" y="10007"/>
                  </a:lnTo>
                  <a:lnTo>
                    <a:pt x="24168" y="41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821876" y="5409670"/>
              <a:ext cx="15875" cy="370840"/>
            </a:xfrm>
            <a:custGeom>
              <a:avLst/>
              <a:gdLst/>
              <a:ahLst/>
              <a:cxnLst/>
              <a:rect l="l" t="t" r="r" b="b"/>
              <a:pathLst>
                <a:path w="15875" h="370839">
                  <a:moveTo>
                    <a:pt x="15836" y="0"/>
                  </a:moveTo>
                  <a:lnTo>
                    <a:pt x="10833" y="1041"/>
                  </a:lnTo>
                  <a:lnTo>
                    <a:pt x="11252" y="6045"/>
                  </a:lnTo>
                  <a:lnTo>
                    <a:pt x="0" y="6248"/>
                  </a:lnTo>
                  <a:lnTo>
                    <a:pt x="203" y="366991"/>
                  </a:lnTo>
                  <a:lnTo>
                    <a:pt x="10617" y="367398"/>
                  </a:lnTo>
                  <a:lnTo>
                    <a:pt x="11950" y="368096"/>
                  </a:lnTo>
                  <a:lnTo>
                    <a:pt x="12217" y="369824"/>
                  </a:lnTo>
                  <a:lnTo>
                    <a:pt x="14998" y="370522"/>
                  </a:lnTo>
                  <a:lnTo>
                    <a:pt x="15836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812084" y="5415921"/>
              <a:ext cx="10160" cy="36195"/>
            </a:xfrm>
            <a:custGeom>
              <a:avLst/>
              <a:gdLst/>
              <a:ahLst/>
              <a:cxnLst/>
              <a:rect l="l" t="t" r="r" b="b"/>
              <a:pathLst>
                <a:path w="10160" h="36195">
                  <a:moveTo>
                    <a:pt x="9791" y="0"/>
                  </a:moveTo>
                  <a:lnTo>
                    <a:pt x="825" y="622"/>
                  </a:lnTo>
                  <a:lnTo>
                    <a:pt x="0" y="29578"/>
                  </a:lnTo>
                  <a:lnTo>
                    <a:pt x="0" y="33528"/>
                  </a:lnTo>
                  <a:lnTo>
                    <a:pt x="3746" y="34150"/>
                  </a:lnTo>
                  <a:lnTo>
                    <a:pt x="9994" y="36029"/>
                  </a:lnTo>
                  <a:lnTo>
                    <a:pt x="9791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167617" y="5410072"/>
              <a:ext cx="668020" cy="367030"/>
            </a:xfrm>
            <a:custGeom>
              <a:avLst/>
              <a:gdLst/>
              <a:ahLst/>
              <a:cxnLst/>
              <a:rect l="l" t="t" r="r" b="b"/>
              <a:pathLst>
                <a:path w="668020" h="367029">
                  <a:moveTo>
                    <a:pt x="662584" y="51168"/>
                  </a:moveTo>
                  <a:lnTo>
                    <a:pt x="661504" y="50076"/>
                  </a:lnTo>
                  <a:lnTo>
                    <a:pt x="658812" y="50076"/>
                  </a:lnTo>
                  <a:lnTo>
                    <a:pt x="657720" y="51168"/>
                  </a:lnTo>
                  <a:lnTo>
                    <a:pt x="657720" y="53848"/>
                  </a:lnTo>
                  <a:lnTo>
                    <a:pt x="658812" y="54927"/>
                  </a:lnTo>
                  <a:lnTo>
                    <a:pt x="661504" y="54927"/>
                  </a:lnTo>
                  <a:lnTo>
                    <a:pt x="662584" y="53848"/>
                  </a:lnTo>
                  <a:lnTo>
                    <a:pt x="662584" y="52501"/>
                  </a:lnTo>
                  <a:lnTo>
                    <a:pt x="662584" y="51168"/>
                  </a:lnTo>
                  <a:close/>
                </a:path>
                <a:path w="668020" h="367029">
                  <a:moveTo>
                    <a:pt x="662736" y="290601"/>
                  </a:moveTo>
                  <a:lnTo>
                    <a:pt x="661644" y="289521"/>
                  </a:lnTo>
                  <a:lnTo>
                    <a:pt x="658952" y="289521"/>
                  </a:lnTo>
                  <a:lnTo>
                    <a:pt x="657872" y="290601"/>
                  </a:lnTo>
                  <a:lnTo>
                    <a:pt x="657872" y="293281"/>
                  </a:lnTo>
                  <a:lnTo>
                    <a:pt x="658952" y="294373"/>
                  </a:lnTo>
                  <a:lnTo>
                    <a:pt x="661644" y="294373"/>
                  </a:lnTo>
                  <a:lnTo>
                    <a:pt x="662736" y="293281"/>
                  </a:lnTo>
                  <a:lnTo>
                    <a:pt x="662736" y="291947"/>
                  </a:lnTo>
                  <a:lnTo>
                    <a:pt x="662736" y="290601"/>
                  </a:lnTo>
                  <a:close/>
                </a:path>
                <a:path w="668020" h="367029">
                  <a:moveTo>
                    <a:pt x="662787" y="339013"/>
                  </a:moveTo>
                  <a:lnTo>
                    <a:pt x="661708" y="337908"/>
                  </a:lnTo>
                  <a:lnTo>
                    <a:pt x="659028" y="337908"/>
                  </a:lnTo>
                  <a:lnTo>
                    <a:pt x="657936" y="339013"/>
                  </a:lnTo>
                  <a:lnTo>
                    <a:pt x="657936" y="341680"/>
                  </a:lnTo>
                  <a:lnTo>
                    <a:pt x="659028" y="342785"/>
                  </a:lnTo>
                  <a:lnTo>
                    <a:pt x="661708" y="342785"/>
                  </a:lnTo>
                  <a:lnTo>
                    <a:pt x="662787" y="341680"/>
                  </a:lnTo>
                  <a:lnTo>
                    <a:pt x="662787" y="340347"/>
                  </a:lnTo>
                  <a:lnTo>
                    <a:pt x="662787" y="339013"/>
                  </a:lnTo>
                  <a:close/>
                </a:path>
                <a:path w="668020" h="367029">
                  <a:moveTo>
                    <a:pt x="662787" y="219036"/>
                  </a:moveTo>
                  <a:lnTo>
                    <a:pt x="661708" y="217944"/>
                  </a:lnTo>
                  <a:lnTo>
                    <a:pt x="659028" y="217944"/>
                  </a:lnTo>
                  <a:lnTo>
                    <a:pt x="657936" y="219036"/>
                  </a:lnTo>
                  <a:lnTo>
                    <a:pt x="657936" y="221729"/>
                  </a:lnTo>
                  <a:lnTo>
                    <a:pt x="659028" y="222808"/>
                  </a:lnTo>
                  <a:lnTo>
                    <a:pt x="661708" y="222808"/>
                  </a:lnTo>
                  <a:lnTo>
                    <a:pt x="662787" y="221729"/>
                  </a:lnTo>
                  <a:lnTo>
                    <a:pt x="662787" y="220383"/>
                  </a:lnTo>
                  <a:lnTo>
                    <a:pt x="662787" y="219036"/>
                  </a:lnTo>
                  <a:close/>
                </a:path>
                <a:path w="668020" h="367029">
                  <a:moveTo>
                    <a:pt x="662927" y="363093"/>
                  </a:moveTo>
                  <a:lnTo>
                    <a:pt x="661847" y="362000"/>
                  </a:lnTo>
                  <a:lnTo>
                    <a:pt x="659155" y="362000"/>
                  </a:lnTo>
                  <a:lnTo>
                    <a:pt x="658063" y="363093"/>
                  </a:lnTo>
                  <a:lnTo>
                    <a:pt x="658063" y="365772"/>
                  </a:lnTo>
                  <a:lnTo>
                    <a:pt x="659155" y="366864"/>
                  </a:lnTo>
                  <a:lnTo>
                    <a:pt x="661847" y="366864"/>
                  </a:lnTo>
                  <a:lnTo>
                    <a:pt x="662927" y="365772"/>
                  </a:lnTo>
                  <a:lnTo>
                    <a:pt x="662927" y="364439"/>
                  </a:lnTo>
                  <a:lnTo>
                    <a:pt x="662927" y="363093"/>
                  </a:lnTo>
                  <a:close/>
                </a:path>
                <a:path w="668020" h="367029">
                  <a:moveTo>
                    <a:pt x="663003" y="314845"/>
                  </a:moveTo>
                  <a:lnTo>
                    <a:pt x="661924" y="313753"/>
                  </a:lnTo>
                  <a:lnTo>
                    <a:pt x="659231" y="313753"/>
                  </a:lnTo>
                  <a:lnTo>
                    <a:pt x="658139" y="314845"/>
                  </a:lnTo>
                  <a:lnTo>
                    <a:pt x="658139" y="317525"/>
                  </a:lnTo>
                  <a:lnTo>
                    <a:pt x="659231" y="318617"/>
                  </a:lnTo>
                  <a:lnTo>
                    <a:pt x="661924" y="318617"/>
                  </a:lnTo>
                  <a:lnTo>
                    <a:pt x="663003" y="317525"/>
                  </a:lnTo>
                  <a:lnTo>
                    <a:pt x="663003" y="316179"/>
                  </a:lnTo>
                  <a:lnTo>
                    <a:pt x="663003" y="314845"/>
                  </a:lnTo>
                  <a:close/>
                </a:path>
                <a:path w="668020" h="367029">
                  <a:moveTo>
                    <a:pt x="663003" y="267004"/>
                  </a:moveTo>
                  <a:lnTo>
                    <a:pt x="661924" y="265925"/>
                  </a:lnTo>
                  <a:lnTo>
                    <a:pt x="659231" y="265925"/>
                  </a:lnTo>
                  <a:lnTo>
                    <a:pt x="658139" y="267004"/>
                  </a:lnTo>
                  <a:lnTo>
                    <a:pt x="658139" y="269684"/>
                  </a:lnTo>
                  <a:lnTo>
                    <a:pt x="659231" y="270776"/>
                  </a:lnTo>
                  <a:lnTo>
                    <a:pt x="661924" y="270776"/>
                  </a:lnTo>
                  <a:lnTo>
                    <a:pt x="663003" y="269684"/>
                  </a:lnTo>
                  <a:lnTo>
                    <a:pt x="663003" y="268351"/>
                  </a:lnTo>
                  <a:lnTo>
                    <a:pt x="663003" y="267004"/>
                  </a:lnTo>
                  <a:close/>
                </a:path>
                <a:path w="668020" h="367029">
                  <a:moveTo>
                    <a:pt x="663003" y="170980"/>
                  </a:moveTo>
                  <a:lnTo>
                    <a:pt x="661924" y="169887"/>
                  </a:lnTo>
                  <a:lnTo>
                    <a:pt x="659231" y="169887"/>
                  </a:lnTo>
                  <a:lnTo>
                    <a:pt x="658139" y="170980"/>
                  </a:lnTo>
                  <a:lnTo>
                    <a:pt x="658139" y="173672"/>
                  </a:lnTo>
                  <a:lnTo>
                    <a:pt x="659231" y="174752"/>
                  </a:lnTo>
                  <a:lnTo>
                    <a:pt x="661924" y="174752"/>
                  </a:lnTo>
                  <a:lnTo>
                    <a:pt x="663003" y="173672"/>
                  </a:lnTo>
                  <a:lnTo>
                    <a:pt x="663003" y="172326"/>
                  </a:lnTo>
                  <a:lnTo>
                    <a:pt x="663003" y="170980"/>
                  </a:lnTo>
                  <a:close/>
                </a:path>
                <a:path w="668020" h="367029">
                  <a:moveTo>
                    <a:pt x="663143" y="242925"/>
                  </a:moveTo>
                  <a:lnTo>
                    <a:pt x="662063" y="241820"/>
                  </a:lnTo>
                  <a:lnTo>
                    <a:pt x="659371" y="241820"/>
                  </a:lnTo>
                  <a:lnTo>
                    <a:pt x="658279" y="242925"/>
                  </a:lnTo>
                  <a:lnTo>
                    <a:pt x="658279" y="245592"/>
                  </a:lnTo>
                  <a:lnTo>
                    <a:pt x="659371" y="246684"/>
                  </a:lnTo>
                  <a:lnTo>
                    <a:pt x="662063" y="246684"/>
                  </a:lnTo>
                  <a:lnTo>
                    <a:pt x="663143" y="245592"/>
                  </a:lnTo>
                  <a:lnTo>
                    <a:pt x="663143" y="244259"/>
                  </a:lnTo>
                  <a:lnTo>
                    <a:pt x="663143" y="242925"/>
                  </a:lnTo>
                  <a:close/>
                </a:path>
                <a:path w="668020" h="367029">
                  <a:moveTo>
                    <a:pt x="663143" y="194805"/>
                  </a:moveTo>
                  <a:lnTo>
                    <a:pt x="662063" y="193713"/>
                  </a:lnTo>
                  <a:lnTo>
                    <a:pt x="659371" y="193713"/>
                  </a:lnTo>
                  <a:lnTo>
                    <a:pt x="658279" y="194805"/>
                  </a:lnTo>
                  <a:lnTo>
                    <a:pt x="658279" y="197485"/>
                  </a:lnTo>
                  <a:lnTo>
                    <a:pt x="659371" y="198577"/>
                  </a:lnTo>
                  <a:lnTo>
                    <a:pt x="662063" y="198577"/>
                  </a:lnTo>
                  <a:lnTo>
                    <a:pt x="663143" y="197485"/>
                  </a:lnTo>
                  <a:lnTo>
                    <a:pt x="663143" y="196151"/>
                  </a:lnTo>
                  <a:lnTo>
                    <a:pt x="663143" y="194805"/>
                  </a:lnTo>
                  <a:close/>
                </a:path>
                <a:path w="668020" h="367029">
                  <a:moveTo>
                    <a:pt x="663346" y="75031"/>
                  </a:moveTo>
                  <a:lnTo>
                    <a:pt x="662266" y="73964"/>
                  </a:lnTo>
                  <a:lnTo>
                    <a:pt x="659574" y="73964"/>
                  </a:lnTo>
                  <a:lnTo>
                    <a:pt x="658495" y="75031"/>
                  </a:lnTo>
                  <a:lnTo>
                    <a:pt x="658495" y="77736"/>
                  </a:lnTo>
                  <a:lnTo>
                    <a:pt x="659574" y="78816"/>
                  </a:lnTo>
                  <a:lnTo>
                    <a:pt x="662266" y="78816"/>
                  </a:lnTo>
                  <a:lnTo>
                    <a:pt x="663346" y="77736"/>
                  </a:lnTo>
                  <a:lnTo>
                    <a:pt x="663346" y="76390"/>
                  </a:lnTo>
                  <a:lnTo>
                    <a:pt x="663346" y="75031"/>
                  </a:lnTo>
                  <a:close/>
                </a:path>
                <a:path w="668020" h="367029">
                  <a:moveTo>
                    <a:pt x="663422" y="147167"/>
                  </a:moveTo>
                  <a:lnTo>
                    <a:pt x="662330" y="146088"/>
                  </a:lnTo>
                  <a:lnTo>
                    <a:pt x="659638" y="146088"/>
                  </a:lnTo>
                  <a:lnTo>
                    <a:pt x="658558" y="147167"/>
                  </a:lnTo>
                  <a:lnTo>
                    <a:pt x="658558" y="149860"/>
                  </a:lnTo>
                  <a:lnTo>
                    <a:pt x="659638" y="150939"/>
                  </a:lnTo>
                  <a:lnTo>
                    <a:pt x="662330" y="150939"/>
                  </a:lnTo>
                  <a:lnTo>
                    <a:pt x="663422" y="149860"/>
                  </a:lnTo>
                  <a:lnTo>
                    <a:pt x="663422" y="148513"/>
                  </a:lnTo>
                  <a:lnTo>
                    <a:pt x="663422" y="147167"/>
                  </a:lnTo>
                  <a:close/>
                </a:path>
                <a:path w="668020" h="367029">
                  <a:moveTo>
                    <a:pt x="663422" y="98920"/>
                  </a:moveTo>
                  <a:lnTo>
                    <a:pt x="662330" y="97840"/>
                  </a:lnTo>
                  <a:lnTo>
                    <a:pt x="659638" y="97840"/>
                  </a:lnTo>
                  <a:lnTo>
                    <a:pt x="658558" y="98920"/>
                  </a:lnTo>
                  <a:lnTo>
                    <a:pt x="658558" y="101612"/>
                  </a:lnTo>
                  <a:lnTo>
                    <a:pt x="659638" y="102692"/>
                  </a:lnTo>
                  <a:lnTo>
                    <a:pt x="662330" y="102692"/>
                  </a:lnTo>
                  <a:lnTo>
                    <a:pt x="663422" y="101612"/>
                  </a:lnTo>
                  <a:lnTo>
                    <a:pt x="663422" y="100266"/>
                  </a:lnTo>
                  <a:lnTo>
                    <a:pt x="663422" y="98920"/>
                  </a:lnTo>
                  <a:close/>
                </a:path>
                <a:path w="668020" h="367029">
                  <a:moveTo>
                    <a:pt x="663625" y="122872"/>
                  </a:moveTo>
                  <a:lnTo>
                    <a:pt x="662546" y="121793"/>
                  </a:lnTo>
                  <a:lnTo>
                    <a:pt x="659853" y="121793"/>
                  </a:lnTo>
                  <a:lnTo>
                    <a:pt x="658761" y="122872"/>
                  </a:lnTo>
                  <a:lnTo>
                    <a:pt x="658761" y="125552"/>
                  </a:lnTo>
                  <a:lnTo>
                    <a:pt x="659853" y="126644"/>
                  </a:lnTo>
                  <a:lnTo>
                    <a:pt x="662546" y="126644"/>
                  </a:lnTo>
                  <a:lnTo>
                    <a:pt x="663625" y="125552"/>
                  </a:lnTo>
                  <a:lnTo>
                    <a:pt x="663625" y="124206"/>
                  </a:lnTo>
                  <a:lnTo>
                    <a:pt x="663625" y="122872"/>
                  </a:lnTo>
                  <a:close/>
                </a:path>
                <a:path w="668020" h="367029">
                  <a:moveTo>
                    <a:pt x="664464" y="26606"/>
                  </a:moveTo>
                  <a:lnTo>
                    <a:pt x="663067" y="25222"/>
                  </a:lnTo>
                  <a:lnTo>
                    <a:pt x="659612" y="25222"/>
                  </a:lnTo>
                  <a:lnTo>
                    <a:pt x="658215" y="26606"/>
                  </a:lnTo>
                  <a:lnTo>
                    <a:pt x="658215" y="30060"/>
                  </a:lnTo>
                  <a:lnTo>
                    <a:pt x="659612" y="31457"/>
                  </a:lnTo>
                  <a:lnTo>
                    <a:pt x="663067" y="31457"/>
                  </a:lnTo>
                  <a:lnTo>
                    <a:pt x="664464" y="30060"/>
                  </a:lnTo>
                  <a:lnTo>
                    <a:pt x="664464" y="28333"/>
                  </a:lnTo>
                  <a:lnTo>
                    <a:pt x="664464" y="26606"/>
                  </a:lnTo>
                  <a:close/>
                </a:path>
                <a:path w="668020" h="367029">
                  <a:moveTo>
                    <a:pt x="667588" y="1270"/>
                  </a:moveTo>
                  <a:lnTo>
                    <a:pt x="665619" y="1270"/>
                  </a:lnTo>
                  <a:lnTo>
                    <a:pt x="665619" y="5080"/>
                  </a:lnTo>
                  <a:lnTo>
                    <a:pt x="401840" y="5080"/>
                  </a:lnTo>
                  <a:lnTo>
                    <a:pt x="401840" y="1270"/>
                  </a:lnTo>
                  <a:lnTo>
                    <a:pt x="131419" y="1270"/>
                  </a:lnTo>
                  <a:lnTo>
                    <a:pt x="131419" y="0"/>
                  </a:lnTo>
                  <a:lnTo>
                    <a:pt x="177" y="0"/>
                  </a:lnTo>
                  <a:lnTo>
                    <a:pt x="177" y="127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93497" y="5080"/>
                  </a:lnTo>
                  <a:lnTo>
                    <a:pt x="93497" y="6350"/>
                  </a:lnTo>
                  <a:lnTo>
                    <a:pt x="339928" y="6350"/>
                  </a:lnTo>
                  <a:lnTo>
                    <a:pt x="339928" y="7620"/>
                  </a:lnTo>
                  <a:lnTo>
                    <a:pt x="586359" y="7620"/>
                  </a:lnTo>
                  <a:lnTo>
                    <a:pt x="586359" y="8890"/>
                  </a:lnTo>
                  <a:lnTo>
                    <a:pt x="646836" y="8890"/>
                  </a:lnTo>
                  <a:lnTo>
                    <a:pt x="646836" y="7620"/>
                  </a:lnTo>
                  <a:lnTo>
                    <a:pt x="657491" y="7620"/>
                  </a:lnTo>
                  <a:lnTo>
                    <a:pt x="657491" y="6350"/>
                  </a:lnTo>
                  <a:lnTo>
                    <a:pt x="667588" y="6350"/>
                  </a:lnTo>
                  <a:lnTo>
                    <a:pt x="667588" y="5080"/>
                  </a:lnTo>
                  <a:lnTo>
                    <a:pt x="667588" y="12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146503" y="5409044"/>
              <a:ext cx="685165" cy="368935"/>
            </a:xfrm>
            <a:custGeom>
              <a:avLst/>
              <a:gdLst/>
              <a:ahLst/>
              <a:cxnLst/>
              <a:rect l="l" t="t" r="r" b="b"/>
              <a:pathLst>
                <a:path w="685164" h="368935">
                  <a:moveTo>
                    <a:pt x="2781" y="0"/>
                  </a:moveTo>
                  <a:lnTo>
                    <a:pt x="1676" y="4165"/>
                  </a:lnTo>
                  <a:lnTo>
                    <a:pt x="0" y="339915"/>
                  </a:lnTo>
                  <a:lnTo>
                    <a:pt x="1676" y="340474"/>
                  </a:lnTo>
                  <a:lnTo>
                    <a:pt x="2501" y="345186"/>
                  </a:lnTo>
                  <a:lnTo>
                    <a:pt x="681215" y="368515"/>
                  </a:lnTo>
                  <a:lnTo>
                    <a:pt x="681761" y="364058"/>
                  </a:lnTo>
                  <a:lnTo>
                    <a:pt x="684542" y="364058"/>
                  </a:lnTo>
                  <a:lnTo>
                    <a:pt x="684542" y="16662"/>
                  </a:lnTo>
                  <a:lnTo>
                    <a:pt x="682307" y="16103"/>
                  </a:lnTo>
                  <a:lnTo>
                    <a:pt x="683171" y="11391"/>
                  </a:lnTo>
                  <a:lnTo>
                    <a:pt x="680377" y="11391"/>
                  </a:lnTo>
                  <a:lnTo>
                    <a:pt x="2781" y="0"/>
                  </a:lnTo>
                  <a:close/>
                </a:path>
                <a:path w="685164" h="368935">
                  <a:moveTo>
                    <a:pt x="684542" y="364058"/>
                  </a:moveTo>
                  <a:lnTo>
                    <a:pt x="681761" y="364058"/>
                  </a:lnTo>
                  <a:lnTo>
                    <a:pt x="684542" y="364350"/>
                  </a:lnTo>
                  <a:lnTo>
                    <a:pt x="684542" y="364058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146503" y="5409044"/>
              <a:ext cx="685165" cy="368935"/>
            </a:xfrm>
            <a:custGeom>
              <a:avLst/>
              <a:gdLst/>
              <a:ahLst/>
              <a:cxnLst/>
              <a:rect l="l" t="t" r="r" b="b"/>
              <a:pathLst>
                <a:path w="685164" h="368935">
                  <a:moveTo>
                    <a:pt x="2781" y="0"/>
                  </a:moveTo>
                  <a:lnTo>
                    <a:pt x="1676" y="4165"/>
                  </a:lnTo>
                  <a:lnTo>
                    <a:pt x="0" y="339915"/>
                  </a:lnTo>
                  <a:lnTo>
                    <a:pt x="1676" y="340474"/>
                  </a:lnTo>
                  <a:lnTo>
                    <a:pt x="2501" y="345186"/>
                  </a:lnTo>
                  <a:lnTo>
                    <a:pt x="681215" y="368515"/>
                  </a:lnTo>
                  <a:lnTo>
                    <a:pt x="681761" y="364058"/>
                  </a:lnTo>
                  <a:lnTo>
                    <a:pt x="684542" y="364350"/>
                  </a:lnTo>
                  <a:lnTo>
                    <a:pt x="684542" y="16662"/>
                  </a:lnTo>
                  <a:lnTo>
                    <a:pt x="682307" y="16103"/>
                  </a:lnTo>
                  <a:lnTo>
                    <a:pt x="683171" y="11391"/>
                  </a:lnTo>
                  <a:lnTo>
                    <a:pt x="680377" y="11391"/>
                  </a:lnTo>
                  <a:lnTo>
                    <a:pt x="2781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147056" y="5423293"/>
              <a:ext cx="682625" cy="313055"/>
            </a:xfrm>
            <a:custGeom>
              <a:avLst/>
              <a:gdLst/>
              <a:ahLst/>
              <a:cxnLst/>
              <a:rect l="l" t="t" r="r" b="b"/>
              <a:pathLst>
                <a:path w="682625" h="313054">
                  <a:moveTo>
                    <a:pt x="9156" y="32575"/>
                  </a:moveTo>
                  <a:lnTo>
                    <a:pt x="7099" y="30391"/>
                  </a:lnTo>
                  <a:lnTo>
                    <a:pt x="2044" y="30391"/>
                  </a:lnTo>
                  <a:lnTo>
                    <a:pt x="0" y="32575"/>
                  </a:lnTo>
                  <a:lnTo>
                    <a:pt x="0" y="37985"/>
                  </a:lnTo>
                  <a:lnTo>
                    <a:pt x="2044" y="40170"/>
                  </a:lnTo>
                  <a:lnTo>
                    <a:pt x="7099" y="40170"/>
                  </a:lnTo>
                  <a:lnTo>
                    <a:pt x="9156" y="37985"/>
                  </a:lnTo>
                  <a:lnTo>
                    <a:pt x="9156" y="35280"/>
                  </a:lnTo>
                  <a:lnTo>
                    <a:pt x="9156" y="32575"/>
                  </a:lnTo>
                  <a:close/>
                </a:path>
                <a:path w="682625" h="313054">
                  <a:moveTo>
                    <a:pt x="10007" y="283349"/>
                  </a:moveTo>
                  <a:lnTo>
                    <a:pt x="7950" y="281165"/>
                  </a:lnTo>
                  <a:lnTo>
                    <a:pt x="2882" y="281165"/>
                  </a:lnTo>
                  <a:lnTo>
                    <a:pt x="825" y="283349"/>
                  </a:lnTo>
                  <a:lnTo>
                    <a:pt x="825" y="288759"/>
                  </a:lnTo>
                  <a:lnTo>
                    <a:pt x="2882" y="290944"/>
                  </a:lnTo>
                  <a:lnTo>
                    <a:pt x="7950" y="290944"/>
                  </a:lnTo>
                  <a:lnTo>
                    <a:pt x="10007" y="288759"/>
                  </a:lnTo>
                  <a:lnTo>
                    <a:pt x="10007" y="286054"/>
                  </a:lnTo>
                  <a:lnTo>
                    <a:pt x="10007" y="283349"/>
                  </a:lnTo>
                  <a:close/>
                </a:path>
                <a:path w="682625" h="313054">
                  <a:moveTo>
                    <a:pt x="97040" y="1447"/>
                  </a:moveTo>
                  <a:lnTo>
                    <a:pt x="94703" y="1447"/>
                  </a:lnTo>
                  <a:lnTo>
                    <a:pt x="21729" y="0"/>
                  </a:lnTo>
                  <a:lnTo>
                    <a:pt x="17754" y="0"/>
                  </a:lnTo>
                  <a:lnTo>
                    <a:pt x="18618" y="3111"/>
                  </a:lnTo>
                  <a:lnTo>
                    <a:pt x="18186" y="135851"/>
                  </a:lnTo>
                  <a:lnTo>
                    <a:pt x="20561" y="135851"/>
                  </a:lnTo>
                  <a:lnTo>
                    <a:pt x="93446" y="138214"/>
                  </a:lnTo>
                  <a:lnTo>
                    <a:pt x="96088" y="137934"/>
                  </a:lnTo>
                  <a:lnTo>
                    <a:pt x="96367" y="135166"/>
                  </a:lnTo>
                  <a:lnTo>
                    <a:pt x="97040" y="4508"/>
                  </a:lnTo>
                  <a:lnTo>
                    <a:pt x="97040" y="1447"/>
                  </a:lnTo>
                  <a:close/>
                </a:path>
                <a:path w="682625" h="313054">
                  <a:moveTo>
                    <a:pt x="681202" y="41744"/>
                  </a:moveTo>
                  <a:lnTo>
                    <a:pt x="679145" y="39560"/>
                  </a:lnTo>
                  <a:lnTo>
                    <a:pt x="674116" y="39560"/>
                  </a:lnTo>
                  <a:lnTo>
                    <a:pt x="672058" y="41744"/>
                  </a:lnTo>
                  <a:lnTo>
                    <a:pt x="672058" y="47155"/>
                  </a:lnTo>
                  <a:lnTo>
                    <a:pt x="674116" y="49352"/>
                  </a:lnTo>
                  <a:lnTo>
                    <a:pt x="679145" y="49352"/>
                  </a:lnTo>
                  <a:lnTo>
                    <a:pt x="681202" y="47155"/>
                  </a:lnTo>
                  <a:lnTo>
                    <a:pt x="681202" y="44450"/>
                  </a:lnTo>
                  <a:lnTo>
                    <a:pt x="681202" y="41744"/>
                  </a:lnTo>
                  <a:close/>
                </a:path>
                <a:path w="682625" h="313054">
                  <a:moveTo>
                    <a:pt x="682040" y="305003"/>
                  </a:moveTo>
                  <a:lnTo>
                    <a:pt x="679983" y="302818"/>
                  </a:lnTo>
                  <a:lnTo>
                    <a:pt x="674941" y="302818"/>
                  </a:lnTo>
                  <a:lnTo>
                    <a:pt x="672884" y="305003"/>
                  </a:lnTo>
                  <a:lnTo>
                    <a:pt x="672884" y="310413"/>
                  </a:lnTo>
                  <a:lnTo>
                    <a:pt x="674941" y="312610"/>
                  </a:lnTo>
                  <a:lnTo>
                    <a:pt x="679983" y="312610"/>
                  </a:lnTo>
                  <a:lnTo>
                    <a:pt x="682040" y="310413"/>
                  </a:lnTo>
                  <a:lnTo>
                    <a:pt x="682040" y="307708"/>
                  </a:lnTo>
                  <a:lnTo>
                    <a:pt x="682040" y="305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188857" y="5425554"/>
              <a:ext cx="31750" cy="5715"/>
            </a:xfrm>
            <a:custGeom>
              <a:avLst/>
              <a:gdLst/>
              <a:ahLst/>
              <a:cxnLst/>
              <a:rect l="l" t="t" r="r" b="b"/>
              <a:pathLst>
                <a:path w="31750" h="5714">
                  <a:moveTo>
                    <a:pt x="27762" y="4229"/>
                  </a:moveTo>
                  <a:lnTo>
                    <a:pt x="27749" y="5168"/>
                  </a:lnTo>
                  <a:lnTo>
                    <a:pt x="28244" y="5295"/>
                  </a:lnTo>
                  <a:lnTo>
                    <a:pt x="28740" y="5359"/>
                  </a:lnTo>
                  <a:lnTo>
                    <a:pt x="29806" y="5372"/>
                  </a:lnTo>
                  <a:lnTo>
                    <a:pt x="30302" y="5270"/>
                  </a:lnTo>
                  <a:lnTo>
                    <a:pt x="31115" y="4787"/>
                  </a:lnTo>
                  <a:lnTo>
                    <a:pt x="31277" y="4508"/>
                  </a:lnTo>
                  <a:lnTo>
                    <a:pt x="28765" y="4495"/>
                  </a:lnTo>
                  <a:lnTo>
                    <a:pt x="28162" y="4356"/>
                  </a:lnTo>
                  <a:lnTo>
                    <a:pt x="27762" y="4229"/>
                  </a:lnTo>
                  <a:close/>
                </a:path>
                <a:path w="31750" h="5714">
                  <a:moveTo>
                    <a:pt x="29083" y="406"/>
                  </a:moveTo>
                  <a:lnTo>
                    <a:pt x="28613" y="520"/>
                  </a:lnTo>
                  <a:lnTo>
                    <a:pt x="27901" y="1003"/>
                  </a:lnTo>
                  <a:lnTo>
                    <a:pt x="27813" y="2501"/>
                  </a:lnTo>
                  <a:lnTo>
                    <a:pt x="28244" y="2933"/>
                  </a:lnTo>
                  <a:lnTo>
                    <a:pt x="28663" y="3162"/>
                  </a:lnTo>
                  <a:lnTo>
                    <a:pt x="29629" y="3568"/>
                  </a:lnTo>
                  <a:lnTo>
                    <a:pt x="29845" y="3695"/>
                  </a:lnTo>
                  <a:lnTo>
                    <a:pt x="29978" y="4394"/>
                  </a:lnTo>
                  <a:lnTo>
                    <a:pt x="29768" y="4508"/>
                  </a:lnTo>
                  <a:lnTo>
                    <a:pt x="31277" y="4508"/>
                  </a:lnTo>
                  <a:lnTo>
                    <a:pt x="31178" y="3162"/>
                  </a:lnTo>
                  <a:lnTo>
                    <a:pt x="30822" y="2806"/>
                  </a:lnTo>
                  <a:lnTo>
                    <a:pt x="30429" y="2578"/>
                  </a:lnTo>
                  <a:lnTo>
                    <a:pt x="29006" y="1866"/>
                  </a:lnTo>
                  <a:lnTo>
                    <a:pt x="29035" y="1333"/>
                  </a:lnTo>
                  <a:lnTo>
                    <a:pt x="29248" y="1231"/>
                  </a:lnTo>
                  <a:lnTo>
                    <a:pt x="31017" y="1231"/>
                  </a:lnTo>
                  <a:lnTo>
                    <a:pt x="31026" y="609"/>
                  </a:lnTo>
                  <a:lnTo>
                    <a:pt x="29984" y="419"/>
                  </a:lnTo>
                  <a:lnTo>
                    <a:pt x="29083" y="406"/>
                  </a:lnTo>
                  <a:close/>
                </a:path>
                <a:path w="31750" h="5714">
                  <a:moveTo>
                    <a:pt x="31017" y="1231"/>
                  </a:moveTo>
                  <a:lnTo>
                    <a:pt x="29781" y="1231"/>
                  </a:lnTo>
                  <a:lnTo>
                    <a:pt x="30162" y="1244"/>
                  </a:lnTo>
                  <a:lnTo>
                    <a:pt x="30568" y="1333"/>
                  </a:lnTo>
                  <a:lnTo>
                    <a:pt x="31013" y="1523"/>
                  </a:lnTo>
                  <a:lnTo>
                    <a:pt x="31017" y="1231"/>
                  </a:lnTo>
                  <a:close/>
                </a:path>
                <a:path w="31750" h="5714">
                  <a:moveTo>
                    <a:pt x="25054" y="1955"/>
                  </a:moveTo>
                  <a:lnTo>
                    <a:pt x="23660" y="1955"/>
                  </a:lnTo>
                  <a:lnTo>
                    <a:pt x="25298" y="5206"/>
                  </a:lnTo>
                  <a:lnTo>
                    <a:pt x="26809" y="5232"/>
                  </a:lnTo>
                  <a:lnTo>
                    <a:pt x="26830" y="3632"/>
                  </a:lnTo>
                  <a:lnTo>
                    <a:pt x="25882" y="3632"/>
                  </a:lnTo>
                  <a:lnTo>
                    <a:pt x="25054" y="1955"/>
                  </a:lnTo>
                  <a:close/>
                </a:path>
                <a:path w="31750" h="5714">
                  <a:moveTo>
                    <a:pt x="22733" y="393"/>
                  </a:moveTo>
                  <a:lnTo>
                    <a:pt x="22682" y="5181"/>
                  </a:lnTo>
                  <a:lnTo>
                    <a:pt x="23609" y="5181"/>
                  </a:lnTo>
                  <a:lnTo>
                    <a:pt x="23660" y="1955"/>
                  </a:lnTo>
                  <a:lnTo>
                    <a:pt x="25054" y="1955"/>
                  </a:lnTo>
                  <a:lnTo>
                    <a:pt x="24295" y="419"/>
                  </a:lnTo>
                  <a:lnTo>
                    <a:pt x="22733" y="393"/>
                  </a:lnTo>
                  <a:close/>
                </a:path>
                <a:path w="31750" h="5714">
                  <a:moveTo>
                    <a:pt x="25933" y="444"/>
                  </a:moveTo>
                  <a:lnTo>
                    <a:pt x="25882" y="3632"/>
                  </a:lnTo>
                  <a:lnTo>
                    <a:pt x="26830" y="3632"/>
                  </a:lnTo>
                  <a:lnTo>
                    <a:pt x="26873" y="457"/>
                  </a:lnTo>
                  <a:lnTo>
                    <a:pt x="25933" y="444"/>
                  </a:lnTo>
                  <a:close/>
                </a:path>
                <a:path w="31750" h="5714">
                  <a:moveTo>
                    <a:pt x="18389" y="330"/>
                  </a:moveTo>
                  <a:lnTo>
                    <a:pt x="18313" y="5105"/>
                  </a:lnTo>
                  <a:lnTo>
                    <a:pt x="21793" y="5168"/>
                  </a:lnTo>
                  <a:lnTo>
                    <a:pt x="21805" y="4254"/>
                  </a:lnTo>
                  <a:lnTo>
                    <a:pt x="19634" y="4216"/>
                  </a:lnTo>
                  <a:lnTo>
                    <a:pt x="19634" y="3086"/>
                  </a:lnTo>
                  <a:lnTo>
                    <a:pt x="21501" y="3086"/>
                  </a:lnTo>
                  <a:lnTo>
                    <a:pt x="21501" y="2324"/>
                  </a:lnTo>
                  <a:lnTo>
                    <a:pt x="19634" y="2298"/>
                  </a:lnTo>
                  <a:lnTo>
                    <a:pt x="19672" y="1219"/>
                  </a:lnTo>
                  <a:lnTo>
                    <a:pt x="21805" y="1219"/>
                  </a:lnTo>
                  <a:lnTo>
                    <a:pt x="21805" y="380"/>
                  </a:lnTo>
                  <a:lnTo>
                    <a:pt x="18389" y="330"/>
                  </a:lnTo>
                  <a:close/>
                </a:path>
                <a:path w="31750" h="5714">
                  <a:moveTo>
                    <a:pt x="21501" y="3086"/>
                  </a:moveTo>
                  <a:lnTo>
                    <a:pt x="19634" y="3086"/>
                  </a:lnTo>
                  <a:lnTo>
                    <a:pt x="21501" y="3111"/>
                  </a:lnTo>
                  <a:close/>
                </a:path>
                <a:path w="31750" h="5714">
                  <a:moveTo>
                    <a:pt x="21805" y="1219"/>
                  </a:moveTo>
                  <a:lnTo>
                    <a:pt x="19672" y="1219"/>
                  </a:lnTo>
                  <a:lnTo>
                    <a:pt x="21805" y="1244"/>
                  </a:lnTo>
                  <a:close/>
                </a:path>
                <a:path w="31750" h="5714">
                  <a:moveTo>
                    <a:pt x="13619" y="1650"/>
                  </a:moveTo>
                  <a:lnTo>
                    <a:pt x="12280" y="1650"/>
                  </a:lnTo>
                  <a:lnTo>
                    <a:pt x="13614" y="5092"/>
                  </a:lnTo>
                  <a:lnTo>
                    <a:pt x="14427" y="5105"/>
                  </a:lnTo>
                  <a:lnTo>
                    <a:pt x="15190" y="3327"/>
                  </a:lnTo>
                  <a:lnTo>
                    <a:pt x="14249" y="3327"/>
                  </a:lnTo>
                  <a:lnTo>
                    <a:pt x="13619" y="1650"/>
                  </a:lnTo>
                  <a:close/>
                </a:path>
                <a:path w="31750" h="5714">
                  <a:moveTo>
                    <a:pt x="17151" y="1701"/>
                  </a:moveTo>
                  <a:lnTo>
                    <a:pt x="15887" y="1701"/>
                  </a:lnTo>
                  <a:lnTo>
                    <a:pt x="15836" y="5079"/>
                  </a:lnTo>
                  <a:lnTo>
                    <a:pt x="17106" y="5092"/>
                  </a:lnTo>
                  <a:lnTo>
                    <a:pt x="17151" y="1701"/>
                  </a:lnTo>
                  <a:close/>
                </a:path>
                <a:path w="31750" h="5714">
                  <a:moveTo>
                    <a:pt x="11353" y="228"/>
                  </a:moveTo>
                  <a:lnTo>
                    <a:pt x="11290" y="5003"/>
                  </a:lnTo>
                  <a:lnTo>
                    <a:pt x="12242" y="5016"/>
                  </a:lnTo>
                  <a:lnTo>
                    <a:pt x="12280" y="1650"/>
                  </a:lnTo>
                  <a:lnTo>
                    <a:pt x="13619" y="1650"/>
                  </a:lnTo>
                  <a:lnTo>
                    <a:pt x="13093" y="253"/>
                  </a:lnTo>
                  <a:lnTo>
                    <a:pt x="11353" y="228"/>
                  </a:lnTo>
                  <a:close/>
                </a:path>
                <a:path w="31750" h="5714">
                  <a:moveTo>
                    <a:pt x="15519" y="292"/>
                  </a:moveTo>
                  <a:lnTo>
                    <a:pt x="14249" y="3327"/>
                  </a:lnTo>
                  <a:lnTo>
                    <a:pt x="15190" y="3327"/>
                  </a:lnTo>
                  <a:lnTo>
                    <a:pt x="15887" y="1701"/>
                  </a:lnTo>
                  <a:lnTo>
                    <a:pt x="17151" y="1701"/>
                  </a:lnTo>
                  <a:lnTo>
                    <a:pt x="17170" y="317"/>
                  </a:lnTo>
                  <a:lnTo>
                    <a:pt x="15519" y="292"/>
                  </a:lnTo>
                  <a:close/>
                </a:path>
                <a:path w="31750" h="5714">
                  <a:moveTo>
                    <a:pt x="7023" y="165"/>
                  </a:moveTo>
                  <a:lnTo>
                    <a:pt x="6946" y="4940"/>
                  </a:lnTo>
                  <a:lnTo>
                    <a:pt x="10414" y="4991"/>
                  </a:lnTo>
                  <a:lnTo>
                    <a:pt x="10426" y="4089"/>
                  </a:lnTo>
                  <a:lnTo>
                    <a:pt x="8242" y="4051"/>
                  </a:lnTo>
                  <a:lnTo>
                    <a:pt x="8255" y="2908"/>
                  </a:lnTo>
                  <a:lnTo>
                    <a:pt x="10109" y="2908"/>
                  </a:lnTo>
                  <a:lnTo>
                    <a:pt x="10121" y="2158"/>
                  </a:lnTo>
                  <a:lnTo>
                    <a:pt x="8255" y="2133"/>
                  </a:lnTo>
                  <a:lnTo>
                    <a:pt x="8280" y="1041"/>
                  </a:lnTo>
                  <a:lnTo>
                    <a:pt x="10414" y="1041"/>
                  </a:lnTo>
                  <a:lnTo>
                    <a:pt x="10426" y="215"/>
                  </a:lnTo>
                  <a:lnTo>
                    <a:pt x="7023" y="165"/>
                  </a:lnTo>
                  <a:close/>
                </a:path>
                <a:path w="31750" h="5714">
                  <a:moveTo>
                    <a:pt x="10109" y="2908"/>
                  </a:moveTo>
                  <a:lnTo>
                    <a:pt x="8255" y="2908"/>
                  </a:lnTo>
                  <a:lnTo>
                    <a:pt x="10109" y="2946"/>
                  </a:lnTo>
                  <a:close/>
                </a:path>
                <a:path w="31750" h="5714">
                  <a:moveTo>
                    <a:pt x="10414" y="1041"/>
                  </a:moveTo>
                  <a:lnTo>
                    <a:pt x="8280" y="1041"/>
                  </a:lnTo>
                  <a:lnTo>
                    <a:pt x="10414" y="1092"/>
                  </a:lnTo>
                  <a:close/>
                </a:path>
                <a:path w="31750" h="5714">
                  <a:moveTo>
                    <a:pt x="4457" y="126"/>
                  </a:moveTo>
                  <a:lnTo>
                    <a:pt x="4394" y="4902"/>
                  </a:lnTo>
                  <a:lnTo>
                    <a:pt x="5715" y="4927"/>
                  </a:lnTo>
                  <a:lnTo>
                    <a:pt x="5791" y="152"/>
                  </a:lnTo>
                  <a:lnTo>
                    <a:pt x="4457" y="126"/>
                  </a:lnTo>
                  <a:close/>
                </a:path>
                <a:path w="31750" h="5714">
                  <a:moveTo>
                    <a:pt x="76" y="3835"/>
                  </a:moveTo>
                  <a:lnTo>
                    <a:pt x="76" y="4775"/>
                  </a:lnTo>
                  <a:lnTo>
                    <a:pt x="571" y="4889"/>
                  </a:lnTo>
                  <a:lnTo>
                    <a:pt x="1041" y="4952"/>
                  </a:lnTo>
                  <a:lnTo>
                    <a:pt x="2120" y="4978"/>
                  </a:lnTo>
                  <a:lnTo>
                    <a:pt x="2590" y="4876"/>
                  </a:lnTo>
                  <a:lnTo>
                    <a:pt x="3416" y="4394"/>
                  </a:lnTo>
                  <a:lnTo>
                    <a:pt x="3587" y="4114"/>
                  </a:lnTo>
                  <a:lnTo>
                    <a:pt x="2070" y="4114"/>
                  </a:lnTo>
                  <a:lnTo>
                    <a:pt x="1079" y="4089"/>
                  </a:lnTo>
                  <a:lnTo>
                    <a:pt x="571" y="4000"/>
                  </a:lnTo>
                  <a:lnTo>
                    <a:pt x="76" y="3835"/>
                  </a:lnTo>
                  <a:close/>
                </a:path>
                <a:path w="31750" h="5714">
                  <a:moveTo>
                    <a:pt x="1384" y="0"/>
                  </a:moveTo>
                  <a:lnTo>
                    <a:pt x="927" y="126"/>
                  </a:lnTo>
                  <a:lnTo>
                    <a:pt x="203" y="609"/>
                  </a:lnTo>
                  <a:lnTo>
                    <a:pt x="83" y="825"/>
                  </a:lnTo>
                  <a:lnTo>
                    <a:pt x="0" y="1790"/>
                  </a:lnTo>
                  <a:lnTo>
                    <a:pt x="127" y="2095"/>
                  </a:lnTo>
                  <a:lnTo>
                    <a:pt x="558" y="2527"/>
                  </a:lnTo>
                  <a:lnTo>
                    <a:pt x="965" y="2768"/>
                  </a:lnTo>
                  <a:lnTo>
                    <a:pt x="1943" y="3174"/>
                  </a:lnTo>
                  <a:lnTo>
                    <a:pt x="2247" y="3365"/>
                  </a:lnTo>
                  <a:lnTo>
                    <a:pt x="2256" y="4013"/>
                  </a:lnTo>
                  <a:lnTo>
                    <a:pt x="2070" y="4114"/>
                  </a:lnTo>
                  <a:lnTo>
                    <a:pt x="3587" y="4114"/>
                  </a:lnTo>
                  <a:lnTo>
                    <a:pt x="3505" y="2768"/>
                  </a:lnTo>
                  <a:lnTo>
                    <a:pt x="3136" y="2400"/>
                  </a:lnTo>
                  <a:lnTo>
                    <a:pt x="2755" y="2171"/>
                  </a:lnTo>
                  <a:lnTo>
                    <a:pt x="1752" y="1714"/>
                  </a:lnTo>
                  <a:lnTo>
                    <a:pt x="1308" y="1460"/>
                  </a:lnTo>
                  <a:lnTo>
                    <a:pt x="1346" y="927"/>
                  </a:lnTo>
                  <a:lnTo>
                    <a:pt x="1549" y="825"/>
                  </a:lnTo>
                  <a:lnTo>
                    <a:pt x="3322" y="825"/>
                  </a:lnTo>
                  <a:lnTo>
                    <a:pt x="3340" y="215"/>
                  </a:lnTo>
                  <a:lnTo>
                    <a:pt x="2273" y="12"/>
                  </a:lnTo>
                  <a:lnTo>
                    <a:pt x="1384" y="0"/>
                  </a:lnTo>
                  <a:close/>
                </a:path>
                <a:path w="31750" h="5714">
                  <a:moveTo>
                    <a:pt x="3322" y="825"/>
                  </a:moveTo>
                  <a:lnTo>
                    <a:pt x="2082" y="825"/>
                  </a:lnTo>
                  <a:lnTo>
                    <a:pt x="2451" y="838"/>
                  </a:lnTo>
                  <a:lnTo>
                    <a:pt x="2870" y="927"/>
                  </a:lnTo>
                  <a:lnTo>
                    <a:pt x="3314" y="1117"/>
                  </a:lnTo>
                  <a:lnTo>
                    <a:pt x="3322" y="8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168449" y="5431252"/>
              <a:ext cx="73025" cy="27305"/>
            </a:xfrm>
            <a:custGeom>
              <a:avLst/>
              <a:gdLst/>
              <a:ahLst/>
              <a:cxnLst/>
              <a:rect l="l" t="t" r="r" b="b"/>
              <a:pathLst>
                <a:path w="73025" h="27304">
                  <a:moveTo>
                    <a:pt x="72232" y="25692"/>
                  </a:moveTo>
                  <a:lnTo>
                    <a:pt x="1397" y="25692"/>
                  </a:lnTo>
                  <a:lnTo>
                    <a:pt x="70116" y="27089"/>
                  </a:lnTo>
                  <a:lnTo>
                    <a:pt x="71501" y="26936"/>
                  </a:lnTo>
                  <a:lnTo>
                    <a:pt x="72232" y="25692"/>
                  </a:lnTo>
                  <a:close/>
                </a:path>
                <a:path w="73025" h="27304">
                  <a:moveTo>
                    <a:pt x="3746" y="0"/>
                  </a:moveTo>
                  <a:lnTo>
                    <a:pt x="0" y="0"/>
                  </a:lnTo>
                  <a:lnTo>
                    <a:pt x="139" y="3619"/>
                  </a:lnTo>
                  <a:lnTo>
                    <a:pt x="0" y="22771"/>
                  </a:lnTo>
                  <a:lnTo>
                    <a:pt x="0" y="26250"/>
                  </a:lnTo>
                  <a:lnTo>
                    <a:pt x="1397" y="25692"/>
                  </a:lnTo>
                  <a:lnTo>
                    <a:pt x="72232" y="25692"/>
                  </a:lnTo>
                  <a:lnTo>
                    <a:pt x="72478" y="25273"/>
                  </a:lnTo>
                  <a:lnTo>
                    <a:pt x="72478" y="1536"/>
                  </a:lnTo>
                  <a:lnTo>
                    <a:pt x="70256" y="1536"/>
                  </a:lnTo>
                  <a:lnTo>
                    <a:pt x="3746" y="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167890" y="5458195"/>
              <a:ext cx="73025" cy="66675"/>
            </a:xfrm>
            <a:custGeom>
              <a:avLst/>
              <a:gdLst/>
              <a:ahLst/>
              <a:cxnLst/>
              <a:rect l="l" t="t" r="r" b="b"/>
              <a:pathLst>
                <a:path w="73025" h="66675">
                  <a:moveTo>
                    <a:pt x="72479" y="63868"/>
                  </a:moveTo>
                  <a:lnTo>
                    <a:pt x="2374" y="63868"/>
                  </a:lnTo>
                  <a:lnTo>
                    <a:pt x="70396" y="66370"/>
                  </a:lnTo>
                  <a:lnTo>
                    <a:pt x="72339" y="66649"/>
                  </a:lnTo>
                  <a:lnTo>
                    <a:pt x="72479" y="63868"/>
                  </a:lnTo>
                  <a:close/>
                </a:path>
                <a:path w="73025" h="66675">
                  <a:moveTo>
                    <a:pt x="1536" y="0"/>
                  </a:moveTo>
                  <a:lnTo>
                    <a:pt x="292" y="279"/>
                  </a:lnTo>
                  <a:lnTo>
                    <a:pt x="0" y="60540"/>
                  </a:lnTo>
                  <a:lnTo>
                    <a:pt x="0" y="64287"/>
                  </a:lnTo>
                  <a:lnTo>
                    <a:pt x="2374" y="63868"/>
                  </a:lnTo>
                  <a:lnTo>
                    <a:pt x="72479" y="63868"/>
                  </a:lnTo>
                  <a:lnTo>
                    <a:pt x="72758" y="26924"/>
                  </a:lnTo>
                  <a:lnTo>
                    <a:pt x="72758" y="25133"/>
                  </a:lnTo>
                  <a:lnTo>
                    <a:pt x="71234" y="25133"/>
                  </a:lnTo>
                  <a:lnTo>
                    <a:pt x="33197" y="23749"/>
                  </a:lnTo>
                  <a:lnTo>
                    <a:pt x="33464" y="2501"/>
                  </a:lnTo>
                  <a:lnTo>
                    <a:pt x="33604" y="1104"/>
                  </a:lnTo>
                  <a:lnTo>
                    <a:pt x="31381" y="279"/>
                  </a:lnTo>
                  <a:lnTo>
                    <a:pt x="1536" y="0"/>
                  </a:lnTo>
                  <a:close/>
                </a:path>
                <a:path w="73025" h="66675">
                  <a:moveTo>
                    <a:pt x="72758" y="24993"/>
                  </a:moveTo>
                  <a:lnTo>
                    <a:pt x="71234" y="25133"/>
                  </a:lnTo>
                  <a:lnTo>
                    <a:pt x="72758" y="25133"/>
                  </a:lnTo>
                  <a:lnTo>
                    <a:pt x="72758" y="24993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167623" y="5527347"/>
              <a:ext cx="73025" cy="27940"/>
            </a:xfrm>
            <a:custGeom>
              <a:avLst/>
              <a:gdLst/>
              <a:ahLst/>
              <a:cxnLst/>
              <a:rect l="l" t="t" r="r" b="b"/>
              <a:pathLst>
                <a:path w="73025" h="27939">
                  <a:moveTo>
                    <a:pt x="72846" y="25412"/>
                  </a:moveTo>
                  <a:lnTo>
                    <a:pt x="1943" y="25412"/>
                  </a:lnTo>
                  <a:lnTo>
                    <a:pt x="69418" y="27762"/>
                  </a:lnTo>
                  <a:lnTo>
                    <a:pt x="72186" y="27762"/>
                  </a:lnTo>
                  <a:lnTo>
                    <a:pt x="72846" y="25412"/>
                  </a:lnTo>
                  <a:close/>
                </a:path>
                <a:path w="73025" h="27939">
                  <a:moveTo>
                    <a:pt x="1943" y="0"/>
                  </a:moveTo>
                  <a:lnTo>
                    <a:pt x="3886" y="279"/>
                  </a:lnTo>
                  <a:lnTo>
                    <a:pt x="558" y="279"/>
                  </a:lnTo>
                  <a:lnTo>
                    <a:pt x="266" y="2781"/>
                  </a:lnTo>
                  <a:lnTo>
                    <a:pt x="0" y="23050"/>
                  </a:lnTo>
                  <a:lnTo>
                    <a:pt x="139" y="25679"/>
                  </a:lnTo>
                  <a:lnTo>
                    <a:pt x="1943" y="25412"/>
                  </a:lnTo>
                  <a:lnTo>
                    <a:pt x="72846" y="25412"/>
                  </a:lnTo>
                  <a:lnTo>
                    <a:pt x="72885" y="2070"/>
                  </a:lnTo>
                  <a:lnTo>
                    <a:pt x="69837" y="1117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192604" y="5528044"/>
              <a:ext cx="48895" cy="7620"/>
            </a:xfrm>
            <a:custGeom>
              <a:avLst/>
              <a:gdLst/>
              <a:ahLst/>
              <a:cxnLst/>
              <a:rect l="l" t="t" r="r" b="b"/>
              <a:pathLst>
                <a:path w="48895" h="7620">
                  <a:moveTo>
                    <a:pt x="139" y="0"/>
                  </a:moveTo>
                  <a:lnTo>
                    <a:pt x="0" y="6108"/>
                  </a:lnTo>
                  <a:lnTo>
                    <a:pt x="48044" y="7353"/>
                  </a:lnTo>
                  <a:lnTo>
                    <a:pt x="48044" y="3187"/>
                  </a:lnTo>
                  <a:lnTo>
                    <a:pt x="48869" y="558"/>
                  </a:lnTo>
                  <a:lnTo>
                    <a:pt x="43738" y="419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170957" y="5532348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6083" y="9296"/>
                  </a:moveTo>
                  <a:lnTo>
                    <a:pt x="3365" y="9029"/>
                  </a:lnTo>
                  <a:lnTo>
                    <a:pt x="3746" y="9296"/>
                  </a:lnTo>
                  <a:lnTo>
                    <a:pt x="5943" y="10553"/>
                  </a:lnTo>
                  <a:lnTo>
                    <a:pt x="6083" y="9296"/>
                  </a:lnTo>
                  <a:close/>
                </a:path>
                <a:path w="17779" h="16510">
                  <a:moveTo>
                    <a:pt x="8166" y="3746"/>
                  </a:moveTo>
                  <a:lnTo>
                    <a:pt x="5943" y="3060"/>
                  </a:lnTo>
                  <a:lnTo>
                    <a:pt x="0" y="0"/>
                  </a:lnTo>
                  <a:lnTo>
                    <a:pt x="0" y="1663"/>
                  </a:lnTo>
                  <a:lnTo>
                    <a:pt x="5130" y="4165"/>
                  </a:lnTo>
                  <a:lnTo>
                    <a:pt x="6362" y="5130"/>
                  </a:lnTo>
                  <a:lnTo>
                    <a:pt x="5130" y="5842"/>
                  </a:lnTo>
                  <a:lnTo>
                    <a:pt x="3467" y="6946"/>
                  </a:lnTo>
                  <a:lnTo>
                    <a:pt x="1917" y="8051"/>
                  </a:lnTo>
                  <a:lnTo>
                    <a:pt x="3327" y="9017"/>
                  </a:lnTo>
                  <a:lnTo>
                    <a:pt x="4991" y="7086"/>
                  </a:lnTo>
                  <a:lnTo>
                    <a:pt x="6921" y="5969"/>
                  </a:lnTo>
                  <a:lnTo>
                    <a:pt x="8166" y="3746"/>
                  </a:lnTo>
                  <a:close/>
                </a:path>
                <a:path w="17779" h="16510">
                  <a:moveTo>
                    <a:pt x="17614" y="12484"/>
                  </a:moveTo>
                  <a:lnTo>
                    <a:pt x="13296" y="12484"/>
                  </a:lnTo>
                  <a:lnTo>
                    <a:pt x="13449" y="13195"/>
                  </a:lnTo>
                  <a:lnTo>
                    <a:pt x="12471" y="13042"/>
                  </a:lnTo>
                  <a:lnTo>
                    <a:pt x="12331" y="11518"/>
                  </a:lnTo>
                  <a:lnTo>
                    <a:pt x="10248" y="11518"/>
                  </a:lnTo>
                  <a:lnTo>
                    <a:pt x="10248" y="10820"/>
                  </a:lnTo>
                  <a:lnTo>
                    <a:pt x="7747" y="11379"/>
                  </a:lnTo>
                  <a:lnTo>
                    <a:pt x="7912" y="13322"/>
                  </a:lnTo>
                  <a:lnTo>
                    <a:pt x="9423" y="14859"/>
                  </a:lnTo>
                  <a:lnTo>
                    <a:pt x="9575" y="16510"/>
                  </a:lnTo>
                  <a:lnTo>
                    <a:pt x="15113" y="16370"/>
                  </a:lnTo>
                  <a:lnTo>
                    <a:pt x="15392" y="15278"/>
                  </a:lnTo>
                  <a:lnTo>
                    <a:pt x="17475" y="13195"/>
                  </a:lnTo>
                  <a:lnTo>
                    <a:pt x="17614" y="12484"/>
                  </a:lnTo>
                  <a:close/>
                </a:path>
                <a:path w="17779" h="16510">
                  <a:moveTo>
                    <a:pt x="17614" y="4165"/>
                  </a:moveTo>
                  <a:lnTo>
                    <a:pt x="16370" y="4445"/>
                  </a:lnTo>
                  <a:lnTo>
                    <a:pt x="16078" y="8610"/>
                  </a:lnTo>
                  <a:lnTo>
                    <a:pt x="15252" y="8470"/>
                  </a:lnTo>
                  <a:lnTo>
                    <a:pt x="15252" y="2501"/>
                  </a:lnTo>
                  <a:lnTo>
                    <a:pt x="14287" y="2501"/>
                  </a:lnTo>
                  <a:lnTo>
                    <a:pt x="13995" y="8470"/>
                  </a:lnTo>
                  <a:lnTo>
                    <a:pt x="12890" y="8331"/>
                  </a:lnTo>
                  <a:lnTo>
                    <a:pt x="13296" y="1536"/>
                  </a:lnTo>
                  <a:lnTo>
                    <a:pt x="12204" y="1536"/>
                  </a:lnTo>
                  <a:lnTo>
                    <a:pt x="12065" y="8470"/>
                  </a:lnTo>
                  <a:lnTo>
                    <a:pt x="10947" y="8204"/>
                  </a:lnTo>
                  <a:lnTo>
                    <a:pt x="11239" y="2362"/>
                  </a:lnTo>
                  <a:lnTo>
                    <a:pt x="9829" y="2235"/>
                  </a:lnTo>
                  <a:lnTo>
                    <a:pt x="9994" y="8610"/>
                  </a:lnTo>
                  <a:lnTo>
                    <a:pt x="9004" y="8470"/>
                  </a:lnTo>
                  <a:lnTo>
                    <a:pt x="8864" y="5702"/>
                  </a:lnTo>
                  <a:lnTo>
                    <a:pt x="7912" y="5702"/>
                  </a:lnTo>
                  <a:lnTo>
                    <a:pt x="8026" y="9309"/>
                  </a:lnTo>
                  <a:lnTo>
                    <a:pt x="10947" y="9588"/>
                  </a:lnTo>
                  <a:lnTo>
                    <a:pt x="12611" y="9588"/>
                  </a:lnTo>
                  <a:lnTo>
                    <a:pt x="12890" y="10426"/>
                  </a:lnTo>
                  <a:lnTo>
                    <a:pt x="15113" y="10426"/>
                  </a:lnTo>
                  <a:lnTo>
                    <a:pt x="14973" y="11391"/>
                  </a:lnTo>
                  <a:lnTo>
                    <a:pt x="17475" y="11391"/>
                  </a:lnTo>
                  <a:lnTo>
                    <a:pt x="17614" y="41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202611" y="5458616"/>
              <a:ext cx="38735" cy="24130"/>
            </a:xfrm>
            <a:custGeom>
              <a:avLst/>
              <a:gdLst/>
              <a:ahLst/>
              <a:cxnLst/>
              <a:rect l="l" t="t" r="r" b="b"/>
              <a:pathLst>
                <a:path w="38735" h="24129">
                  <a:moveTo>
                    <a:pt x="37342" y="23329"/>
                  </a:moveTo>
                  <a:lnTo>
                    <a:pt x="1866" y="23329"/>
                  </a:lnTo>
                  <a:lnTo>
                    <a:pt x="36855" y="23533"/>
                  </a:lnTo>
                  <a:lnTo>
                    <a:pt x="37274" y="23748"/>
                  </a:lnTo>
                  <a:lnTo>
                    <a:pt x="37342" y="23329"/>
                  </a:lnTo>
                  <a:close/>
                </a:path>
                <a:path w="38735" h="24129">
                  <a:moveTo>
                    <a:pt x="2082" y="0"/>
                  </a:moveTo>
                  <a:lnTo>
                    <a:pt x="622" y="825"/>
                  </a:lnTo>
                  <a:lnTo>
                    <a:pt x="406" y="1866"/>
                  </a:lnTo>
                  <a:lnTo>
                    <a:pt x="0" y="21450"/>
                  </a:lnTo>
                  <a:lnTo>
                    <a:pt x="622" y="23533"/>
                  </a:lnTo>
                  <a:lnTo>
                    <a:pt x="1866" y="23329"/>
                  </a:lnTo>
                  <a:lnTo>
                    <a:pt x="37342" y="23329"/>
                  </a:lnTo>
                  <a:lnTo>
                    <a:pt x="37477" y="22491"/>
                  </a:lnTo>
                  <a:lnTo>
                    <a:pt x="38112" y="2705"/>
                  </a:lnTo>
                  <a:lnTo>
                    <a:pt x="37896" y="1244"/>
                  </a:lnTo>
                  <a:lnTo>
                    <a:pt x="35610" y="1041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5202611" y="5458616"/>
              <a:ext cx="38735" cy="24130"/>
            </a:xfrm>
            <a:custGeom>
              <a:avLst/>
              <a:gdLst/>
              <a:ahLst/>
              <a:cxnLst/>
              <a:rect l="l" t="t" r="r" b="b"/>
              <a:pathLst>
                <a:path w="38735" h="24129">
                  <a:moveTo>
                    <a:pt x="406" y="1866"/>
                  </a:moveTo>
                  <a:lnTo>
                    <a:pt x="0" y="21450"/>
                  </a:lnTo>
                  <a:lnTo>
                    <a:pt x="622" y="23533"/>
                  </a:lnTo>
                  <a:lnTo>
                    <a:pt x="1866" y="23329"/>
                  </a:lnTo>
                  <a:lnTo>
                    <a:pt x="36855" y="23533"/>
                  </a:lnTo>
                  <a:lnTo>
                    <a:pt x="37274" y="23748"/>
                  </a:lnTo>
                  <a:lnTo>
                    <a:pt x="37477" y="22491"/>
                  </a:lnTo>
                  <a:lnTo>
                    <a:pt x="38112" y="2705"/>
                  </a:lnTo>
                  <a:lnTo>
                    <a:pt x="37896" y="1244"/>
                  </a:lnTo>
                  <a:lnTo>
                    <a:pt x="35610" y="1041"/>
                  </a:lnTo>
                  <a:lnTo>
                    <a:pt x="2082" y="0"/>
                  </a:lnTo>
                  <a:lnTo>
                    <a:pt x="622" y="825"/>
                  </a:lnTo>
                  <a:lnTo>
                    <a:pt x="406" y="186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5170747" y="5460904"/>
              <a:ext cx="28575" cy="22860"/>
            </a:xfrm>
            <a:custGeom>
              <a:avLst/>
              <a:gdLst/>
              <a:ahLst/>
              <a:cxnLst/>
              <a:rect l="l" t="t" r="r" b="b"/>
              <a:pathLst>
                <a:path w="28575" h="22860">
                  <a:moveTo>
                    <a:pt x="406" y="0"/>
                  </a:moveTo>
                  <a:lnTo>
                    <a:pt x="28524" y="1041"/>
                  </a:lnTo>
                </a:path>
                <a:path w="28575" h="22860">
                  <a:moveTo>
                    <a:pt x="215" y="2705"/>
                  </a:moveTo>
                  <a:lnTo>
                    <a:pt x="27279" y="3124"/>
                  </a:lnTo>
                </a:path>
                <a:path w="28575" h="22860">
                  <a:moveTo>
                    <a:pt x="825" y="4991"/>
                  </a:moveTo>
                  <a:lnTo>
                    <a:pt x="22275" y="5410"/>
                  </a:lnTo>
                </a:path>
                <a:path w="28575" h="22860">
                  <a:moveTo>
                    <a:pt x="0" y="7289"/>
                  </a:moveTo>
                  <a:lnTo>
                    <a:pt x="27901" y="7708"/>
                  </a:lnTo>
                </a:path>
                <a:path w="28575" h="22860">
                  <a:moveTo>
                    <a:pt x="622" y="10210"/>
                  </a:moveTo>
                  <a:lnTo>
                    <a:pt x="26657" y="10833"/>
                  </a:lnTo>
                </a:path>
                <a:path w="28575" h="22860">
                  <a:moveTo>
                    <a:pt x="825" y="12077"/>
                  </a:moveTo>
                  <a:lnTo>
                    <a:pt x="18313" y="12280"/>
                  </a:lnTo>
                </a:path>
                <a:path w="28575" h="22860">
                  <a:moveTo>
                    <a:pt x="1041" y="15201"/>
                  </a:moveTo>
                  <a:lnTo>
                    <a:pt x="26657" y="14579"/>
                  </a:lnTo>
                </a:path>
                <a:path w="28575" h="22860">
                  <a:moveTo>
                    <a:pt x="215" y="17487"/>
                  </a:moveTo>
                  <a:lnTo>
                    <a:pt x="22059" y="17487"/>
                  </a:lnTo>
                </a:path>
                <a:path w="28575" h="22860">
                  <a:moveTo>
                    <a:pt x="215" y="20002"/>
                  </a:moveTo>
                  <a:lnTo>
                    <a:pt x="22694" y="20002"/>
                  </a:lnTo>
                </a:path>
                <a:path w="28575" h="22860">
                  <a:moveTo>
                    <a:pt x="1041" y="22085"/>
                  </a:moveTo>
                  <a:lnTo>
                    <a:pt x="24358" y="22707"/>
                  </a:lnTo>
                </a:path>
              </a:pathLst>
            </a:custGeom>
            <a:ln w="3175">
              <a:solidFill>
                <a:srgbClr val="ACAEB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5171573" y="5484857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-698" y="520"/>
                  </a:moveTo>
                  <a:lnTo>
                    <a:pt x="20891" y="520"/>
                  </a:lnTo>
                </a:path>
              </a:pathLst>
            </a:custGeom>
            <a:ln w="3175">
              <a:solidFill>
                <a:srgbClr val="ACAEB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5170531" y="5487574"/>
              <a:ext cx="69215" cy="19050"/>
            </a:xfrm>
            <a:custGeom>
              <a:avLst/>
              <a:gdLst/>
              <a:ahLst/>
              <a:cxnLst/>
              <a:rect l="l" t="t" r="r" b="b"/>
              <a:pathLst>
                <a:path w="69214" h="19050">
                  <a:moveTo>
                    <a:pt x="431" y="0"/>
                  </a:moveTo>
                  <a:lnTo>
                    <a:pt x="67690" y="1866"/>
                  </a:lnTo>
                </a:path>
                <a:path w="69214" h="19050">
                  <a:moveTo>
                    <a:pt x="1041" y="2273"/>
                  </a:moveTo>
                  <a:lnTo>
                    <a:pt x="68516" y="4356"/>
                  </a:lnTo>
                </a:path>
                <a:path w="69214" h="19050">
                  <a:moveTo>
                    <a:pt x="431" y="5194"/>
                  </a:moveTo>
                  <a:lnTo>
                    <a:pt x="68732" y="6654"/>
                  </a:lnTo>
                </a:path>
                <a:path w="69214" h="19050">
                  <a:moveTo>
                    <a:pt x="431" y="7073"/>
                  </a:moveTo>
                  <a:lnTo>
                    <a:pt x="4787" y="7696"/>
                  </a:lnTo>
                </a:path>
                <a:path w="69214" h="19050">
                  <a:moveTo>
                    <a:pt x="838" y="9982"/>
                  </a:moveTo>
                  <a:lnTo>
                    <a:pt x="68935" y="12064"/>
                  </a:lnTo>
                </a:path>
                <a:path w="69214" h="19050">
                  <a:moveTo>
                    <a:pt x="622" y="12064"/>
                  </a:moveTo>
                  <a:lnTo>
                    <a:pt x="65392" y="14147"/>
                  </a:lnTo>
                </a:path>
                <a:path w="69214" h="19050">
                  <a:moveTo>
                    <a:pt x="0" y="16865"/>
                  </a:moveTo>
                  <a:lnTo>
                    <a:pt x="67068" y="18948"/>
                  </a:lnTo>
                </a:path>
              </a:pathLst>
            </a:custGeom>
            <a:ln w="3175">
              <a:solidFill>
                <a:srgbClr val="ACAEB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5171154" y="5507145"/>
              <a:ext cx="15875" cy="635"/>
            </a:xfrm>
            <a:custGeom>
              <a:avLst/>
              <a:gdLst/>
              <a:ahLst/>
              <a:cxnLst/>
              <a:rect l="l" t="t" r="r" b="b"/>
              <a:pathLst>
                <a:path w="15875" h="635">
                  <a:moveTo>
                    <a:pt x="-698" y="311"/>
                  </a:moveTo>
                  <a:lnTo>
                    <a:pt x="16522" y="311"/>
                  </a:lnTo>
                </a:path>
              </a:pathLst>
            </a:custGeom>
            <a:ln w="3175">
              <a:solidFill>
                <a:srgbClr val="ACAEB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5193442" y="5544893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89" h="635">
                  <a:moveTo>
                    <a:pt x="0" y="0"/>
                  </a:moveTo>
                  <a:lnTo>
                    <a:pt x="8331" y="1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5192604" y="5534425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745"/>
                  </a:lnTo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2" name="object 782"/>
          <p:cNvSpPr txBox="1"/>
          <p:nvPr/>
        </p:nvSpPr>
        <p:spPr>
          <a:xfrm>
            <a:off x="7957860" y="481587"/>
            <a:ext cx="404622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tableros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dirty="0">
                <a:latin typeface="Tahoma"/>
                <a:cs typeface="Tahoma"/>
              </a:rPr>
              <a:t>IPS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constan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sección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servicio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más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secciones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conectadas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por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cable.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Sin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embargo,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cuadros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distribución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dirty="0">
                <a:latin typeface="Tahoma"/>
                <a:cs typeface="Tahoma"/>
              </a:rPr>
              <a:t>IPS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también </a:t>
            </a:r>
            <a:r>
              <a:rPr sz="850" spc="30" dirty="0">
                <a:latin typeface="Tahoma"/>
                <a:cs typeface="Tahoma"/>
              </a:rPr>
              <a:t>están </a:t>
            </a:r>
            <a:r>
              <a:rPr sz="850" spc="35" dirty="0">
                <a:latin typeface="Tahoma"/>
                <a:cs typeface="Tahoma"/>
              </a:rPr>
              <a:t>disponibles con barras </a:t>
            </a:r>
            <a:r>
              <a:rPr sz="850" spc="30" dirty="0">
                <a:latin typeface="Tahoma"/>
                <a:cs typeface="Tahoma"/>
              </a:rPr>
              <a:t>pasantes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0" dirty="0">
                <a:latin typeface="Tahoma"/>
                <a:cs typeface="Tahoma"/>
              </a:rPr>
              <a:t>secciones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extracción. </a:t>
            </a: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tableros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distribución </a:t>
            </a:r>
            <a:r>
              <a:rPr sz="850" dirty="0">
                <a:latin typeface="Tahoma"/>
                <a:cs typeface="Tahoma"/>
              </a:rPr>
              <a:t>IPS </a:t>
            </a:r>
            <a:r>
              <a:rPr sz="850" spc="40" dirty="0">
                <a:latin typeface="Tahoma"/>
                <a:cs typeface="Tahoma"/>
              </a:rPr>
              <a:t>admiten </a:t>
            </a:r>
            <a:r>
              <a:rPr sz="850" spc="30" dirty="0">
                <a:latin typeface="Tahoma"/>
                <a:cs typeface="Tahoma"/>
              </a:rPr>
              <a:t>sistemas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hasta </a:t>
            </a:r>
            <a:r>
              <a:rPr sz="850" spc="20" dirty="0">
                <a:latin typeface="Tahoma"/>
                <a:cs typeface="Tahoma"/>
              </a:rPr>
              <a:t>6000 </a:t>
            </a:r>
            <a:r>
              <a:rPr sz="850" spc="40" dirty="0">
                <a:latin typeface="Tahoma"/>
                <a:cs typeface="Tahoma"/>
              </a:rPr>
              <a:t>amperios 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entrada,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600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VCA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como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máximo.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791" name="object 791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26</a:t>
            </a:fld>
            <a:endParaRPr spc="30" dirty="0"/>
          </a:p>
        </p:txBody>
      </p:sp>
      <p:sp>
        <p:nvSpPr>
          <p:cNvPr id="783" name="object 783"/>
          <p:cNvSpPr txBox="1"/>
          <p:nvPr/>
        </p:nvSpPr>
        <p:spPr>
          <a:xfrm>
            <a:off x="7998806" y="3281394"/>
            <a:ext cx="173164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0518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Secciones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Distribución</a:t>
            </a:r>
            <a:endParaRPr sz="600">
              <a:latin typeface="Tahoma"/>
              <a:cs typeface="Tahoma"/>
            </a:endParaRPr>
          </a:p>
          <a:p>
            <a:pPr marL="12700"/>
            <a:r>
              <a:rPr sz="600" spc="15" dirty="0">
                <a:latin typeface="Tahoma"/>
                <a:cs typeface="Tahoma"/>
              </a:rPr>
              <a:t>Sección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servicio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84" name="object 784"/>
          <p:cNvSpPr txBox="1"/>
          <p:nvPr/>
        </p:nvSpPr>
        <p:spPr>
          <a:xfrm>
            <a:off x="5762059" y="3700871"/>
            <a:ext cx="1198880" cy="589915"/>
          </a:xfrm>
          <a:prstGeom prst="rect">
            <a:avLst/>
          </a:prstGeom>
        </p:spPr>
        <p:txBody>
          <a:bodyPr vert="horz" wrap="square" lIns="0" tIns="52704" rIns="0" bIns="0" rtlCol="0">
            <a:spAutoFit/>
          </a:bodyPr>
          <a:lstStyle/>
          <a:p>
            <a:pPr marL="12700">
              <a:spcBef>
                <a:spcPts val="414"/>
              </a:spcBef>
            </a:pPr>
            <a:r>
              <a:rPr sz="1150" b="1" spc="30" dirty="0">
                <a:latin typeface="Arial"/>
                <a:cs typeface="Arial"/>
              </a:rPr>
              <a:t>Generador</a:t>
            </a:r>
            <a:r>
              <a:rPr sz="1150" b="1" spc="-65" dirty="0">
                <a:latin typeface="Arial"/>
                <a:cs typeface="Arial"/>
              </a:rPr>
              <a:t> </a:t>
            </a:r>
            <a:r>
              <a:rPr sz="1150" b="1" spc="20" dirty="0">
                <a:latin typeface="Arial"/>
                <a:cs typeface="Arial"/>
              </a:rPr>
              <a:t>listo,</a:t>
            </a:r>
            <a:endParaRPr sz="1150">
              <a:latin typeface="Arial"/>
              <a:cs typeface="Arial"/>
            </a:endParaRPr>
          </a:p>
          <a:p>
            <a:pPr marL="12700">
              <a:spcBef>
                <a:spcPts val="259"/>
              </a:spcBef>
            </a:pPr>
            <a:r>
              <a:rPr sz="950" b="1" spc="10" dirty="0">
                <a:latin typeface="Arial"/>
                <a:cs typeface="Arial"/>
              </a:rPr>
              <a:t>Conexión</a:t>
            </a:r>
            <a:r>
              <a:rPr sz="950" b="1" spc="-50" dirty="0">
                <a:latin typeface="Arial"/>
                <a:cs typeface="Arial"/>
              </a:rPr>
              <a:t> </a:t>
            </a:r>
            <a:r>
              <a:rPr sz="950" b="1" spc="35" dirty="0">
                <a:latin typeface="Arial"/>
                <a:cs typeface="Arial"/>
              </a:rPr>
              <a:t>rápida</a:t>
            </a:r>
            <a:endParaRPr sz="950">
              <a:latin typeface="Arial"/>
              <a:cs typeface="Arial"/>
            </a:endParaRPr>
          </a:p>
          <a:p>
            <a:pPr marL="12700">
              <a:spcBef>
                <a:spcPts val="750"/>
              </a:spcBef>
            </a:pPr>
            <a:r>
              <a:rPr sz="500" b="1" spc="10" dirty="0">
                <a:latin typeface="Arial"/>
                <a:cs typeface="Arial"/>
              </a:rPr>
              <a:t>Tablero</a:t>
            </a:r>
            <a:r>
              <a:rPr sz="500" b="1" spc="-35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30" dirty="0">
                <a:latin typeface="Arial"/>
                <a:cs typeface="Arial"/>
              </a:rPr>
              <a:t> </a:t>
            </a:r>
            <a:r>
              <a:rPr sz="500" b="1" spc="15" dirty="0">
                <a:latin typeface="Arial"/>
                <a:cs typeface="Arial"/>
              </a:rPr>
              <a:t>conmutadores</a:t>
            </a:r>
            <a:endParaRPr sz="500">
              <a:latin typeface="Arial"/>
              <a:cs typeface="Arial"/>
            </a:endParaRPr>
          </a:p>
        </p:txBody>
      </p:sp>
      <p:sp>
        <p:nvSpPr>
          <p:cNvPr id="785" name="object 785"/>
          <p:cNvSpPr txBox="1"/>
          <p:nvPr/>
        </p:nvSpPr>
        <p:spPr>
          <a:xfrm>
            <a:off x="7957840" y="3725602"/>
            <a:ext cx="395668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 algn="just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b="1" spc="5" dirty="0">
                <a:latin typeface="Arial"/>
                <a:cs typeface="Arial"/>
              </a:rPr>
              <a:t>Listo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5" dirty="0">
                <a:latin typeface="Arial"/>
                <a:cs typeface="Arial"/>
              </a:rPr>
              <a:t>para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generador,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35" dirty="0">
                <a:latin typeface="Arial"/>
                <a:cs typeface="Arial"/>
              </a:rPr>
              <a:t>tablero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distribución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conexión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rápida </a:t>
            </a:r>
            <a:r>
              <a:rPr sz="850" b="1" spc="-225" dirty="0">
                <a:latin typeface="Arial"/>
                <a:cs typeface="Arial"/>
              </a:rPr>
              <a:t> </a:t>
            </a:r>
            <a:r>
              <a:rPr sz="850" spc="25" dirty="0">
                <a:latin typeface="Tahoma"/>
                <a:cs typeface="Tahoma"/>
              </a:rPr>
              <a:t>satisface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necesidad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mercado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conexión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rápida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generador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energía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respaldo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temporal.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786" name="object 786"/>
          <p:cNvSpPr txBox="1"/>
          <p:nvPr/>
        </p:nvSpPr>
        <p:spPr>
          <a:xfrm>
            <a:off x="10508066" y="5016453"/>
            <a:ext cx="70485" cy="9284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 marR="5080" indent="8890">
              <a:lnSpc>
                <a:spcPct val="126000"/>
              </a:lnSpc>
            </a:pPr>
            <a:r>
              <a:rPr sz="100" dirty="0">
                <a:latin typeface="Tahoma"/>
                <a:cs typeface="Tahoma"/>
              </a:rPr>
              <a:t>SERVICIO  DESCONECTAR</a:t>
            </a:r>
            <a:endParaRPr sz="100">
              <a:latin typeface="Tahoma"/>
              <a:cs typeface="Tahoma"/>
            </a:endParaRPr>
          </a:p>
        </p:txBody>
      </p:sp>
      <p:sp>
        <p:nvSpPr>
          <p:cNvPr id="787" name="object 787"/>
          <p:cNvSpPr txBox="1"/>
          <p:nvPr/>
        </p:nvSpPr>
        <p:spPr>
          <a:xfrm>
            <a:off x="10504100" y="5125899"/>
            <a:ext cx="5715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O        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OK</a:t>
            </a:r>
            <a:endParaRPr sz="100">
              <a:latin typeface="Tahoma"/>
              <a:cs typeface="Tahoma"/>
            </a:endParaRPr>
          </a:p>
        </p:txBody>
      </p:sp>
      <p:sp>
        <p:nvSpPr>
          <p:cNvPr id="788" name="object 788"/>
          <p:cNvSpPr txBox="1"/>
          <p:nvPr/>
        </p:nvSpPr>
        <p:spPr>
          <a:xfrm>
            <a:off x="10240982" y="5514693"/>
            <a:ext cx="2730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5" dirty="0">
                <a:solidFill>
                  <a:srgbClr val="6D7072"/>
                </a:solidFill>
                <a:latin typeface="Tahoma"/>
                <a:cs typeface="Tahoma"/>
              </a:rPr>
              <a:t>!</a:t>
            </a:r>
            <a:endParaRPr sz="100">
              <a:latin typeface="Tahoma"/>
              <a:cs typeface="Tahoma"/>
            </a:endParaRPr>
          </a:p>
        </p:txBody>
      </p:sp>
      <p:sp>
        <p:nvSpPr>
          <p:cNvPr id="789" name="object 789"/>
          <p:cNvSpPr txBox="1"/>
          <p:nvPr/>
        </p:nvSpPr>
        <p:spPr>
          <a:xfrm>
            <a:off x="8237023" y="6847055"/>
            <a:ext cx="23990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latin typeface="Tahoma"/>
                <a:cs typeface="Tahoma"/>
              </a:rPr>
              <a:t>Tablero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distribución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listo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para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generador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en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gabinete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5" dirty="0">
                <a:latin typeface="Tahoma"/>
                <a:cs typeface="Tahoma"/>
              </a:rPr>
              <a:t>NEMA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5" dirty="0">
                <a:latin typeface="Tahoma"/>
                <a:cs typeface="Tahoma"/>
              </a:rPr>
              <a:t>3R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90" name="object 790"/>
          <p:cNvSpPr txBox="1"/>
          <p:nvPr/>
        </p:nvSpPr>
        <p:spPr>
          <a:xfrm>
            <a:off x="10246987" y="5514452"/>
            <a:ext cx="52069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endParaRPr sz="1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843" y="2227960"/>
            <a:ext cx="1298575" cy="1969135"/>
            <a:chOff x="2916242" y="2227959"/>
            <a:chExt cx="1298575" cy="1969135"/>
          </a:xfrm>
        </p:grpSpPr>
        <p:sp>
          <p:nvSpPr>
            <p:cNvPr id="3" name="object 3"/>
            <p:cNvSpPr/>
            <p:nvPr/>
          </p:nvSpPr>
          <p:spPr>
            <a:xfrm>
              <a:off x="2919187" y="2235970"/>
              <a:ext cx="63500" cy="1957705"/>
            </a:xfrm>
            <a:custGeom>
              <a:avLst/>
              <a:gdLst/>
              <a:ahLst/>
              <a:cxnLst/>
              <a:rect l="l" t="t" r="r" b="b"/>
              <a:pathLst>
                <a:path w="63500" h="1957704">
                  <a:moveTo>
                    <a:pt x="63017" y="0"/>
                  </a:moveTo>
                  <a:lnTo>
                    <a:pt x="0" y="47434"/>
                  </a:lnTo>
                  <a:lnTo>
                    <a:pt x="0" y="1871243"/>
                  </a:lnTo>
                  <a:lnTo>
                    <a:pt x="63017" y="1957616"/>
                  </a:lnTo>
                  <a:lnTo>
                    <a:pt x="63017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82202" y="2235975"/>
              <a:ext cx="650875" cy="1960880"/>
            </a:xfrm>
            <a:custGeom>
              <a:avLst/>
              <a:gdLst/>
              <a:ahLst/>
              <a:cxnLst/>
              <a:rect l="l" t="t" r="r" b="b"/>
              <a:pathLst>
                <a:path w="650875" h="1960879">
                  <a:moveTo>
                    <a:pt x="0" y="0"/>
                  </a:moveTo>
                  <a:lnTo>
                    <a:pt x="0" y="1957616"/>
                  </a:lnTo>
                  <a:lnTo>
                    <a:pt x="25488" y="1960448"/>
                  </a:lnTo>
                  <a:lnTo>
                    <a:pt x="642137" y="1898840"/>
                  </a:lnTo>
                  <a:lnTo>
                    <a:pt x="650646" y="1889658"/>
                  </a:lnTo>
                  <a:lnTo>
                    <a:pt x="650646" y="46735"/>
                  </a:lnTo>
                  <a:lnTo>
                    <a:pt x="640727" y="43179"/>
                  </a:lnTo>
                  <a:lnTo>
                    <a:pt x="34683" y="7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82607" y="2235631"/>
              <a:ext cx="652780" cy="1957070"/>
            </a:xfrm>
            <a:custGeom>
              <a:avLst/>
              <a:gdLst/>
              <a:ahLst/>
              <a:cxnLst/>
              <a:rect l="l" t="t" r="r" b="b"/>
              <a:pathLst>
                <a:path w="652779" h="1957070">
                  <a:moveTo>
                    <a:pt x="627278" y="1774101"/>
                  </a:moveTo>
                  <a:lnTo>
                    <a:pt x="626338" y="1763217"/>
                  </a:lnTo>
                  <a:lnTo>
                    <a:pt x="36690" y="1817611"/>
                  </a:lnTo>
                  <a:lnTo>
                    <a:pt x="36461" y="1828165"/>
                  </a:lnTo>
                  <a:lnTo>
                    <a:pt x="627278" y="1774101"/>
                  </a:lnTo>
                  <a:close/>
                </a:path>
                <a:path w="652779" h="1957070">
                  <a:moveTo>
                    <a:pt x="627672" y="569518"/>
                  </a:moveTo>
                  <a:lnTo>
                    <a:pt x="626757" y="558634"/>
                  </a:lnTo>
                  <a:lnTo>
                    <a:pt x="36283" y="546658"/>
                  </a:lnTo>
                  <a:lnTo>
                    <a:pt x="36042" y="557212"/>
                  </a:lnTo>
                  <a:lnTo>
                    <a:pt x="627672" y="569518"/>
                  </a:lnTo>
                  <a:close/>
                </a:path>
                <a:path w="652779" h="1957070">
                  <a:moveTo>
                    <a:pt x="628510" y="1858899"/>
                  </a:moveTo>
                  <a:lnTo>
                    <a:pt x="627583" y="1848027"/>
                  </a:lnTo>
                  <a:lnTo>
                    <a:pt x="36703" y="1907336"/>
                  </a:lnTo>
                  <a:lnTo>
                    <a:pt x="36461" y="1917903"/>
                  </a:lnTo>
                  <a:lnTo>
                    <a:pt x="628510" y="1858899"/>
                  </a:lnTo>
                  <a:close/>
                </a:path>
                <a:path w="652779" h="1957070">
                  <a:moveTo>
                    <a:pt x="628510" y="881710"/>
                  </a:moveTo>
                  <a:lnTo>
                    <a:pt x="627583" y="870839"/>
                  </a:lnTo>
                  <a:lnTo>
                    <a:pt x="35471" y="873607"/>
                  </a:lnTo>
                  <a:lnTo>
                    <a:pt x="35229" y="884161"/>
                  </a:lnTo>
                  <a:lnTo>
                    <a:pt x="628510" y="881710"/>
                  </a:lnTo>
                  <a:close/>
                </a:path>
                <a:path w="652779" h="1957070">
                  <a:moveTo>
                    <a:pt x="652272" y="1891284"/>
                  </a:moveTo>
                  <a:lnTo>
                    <a:pt x="650633" y="46697"/>
                  </a:lnTo>
                  <a:lnTo>
                    <a:pt x="634657" y="43014"/>
                  </a:lnTo>
                  <a:lnTo>
                    <a:pt x="634657" y="51130"/>
                  </a:lnTo>
                  <a:lnTo>
                    <a:pt x="634136" y="44843"/>
                  </a:lnTo>
                  <a:lnTo>
                    <a:pt x="36283" y="2540"/>
                  </a:lnTo>
                  <a:lnTo>
                    <a:pt x="36042" y="13106"/>
                  </a:lnTo>
                  <a:lnTo>
                    <a:pt x="624471" y="54978"/>
                  </a:lnTo>
                  <a:lnTo>
                    <a:pt x="34455" y="54978"/>
                  </a:lnTo>
                  <a:lnTo>
                    <a:pt x="34417" y="0"/>
                  </a:lnTo>
                  <a:lnTo>
                    <a:pt x="0" y="0"/>
                  </a:lnTo>
                  <a:lnTo>
                    <a:pt x="1638" y="1956828"/>
                  </a:lnTo>
                  <a:lnTo>
                    <a:pt x="36055" y="1956828"/>
                  </a:lnTo>
                  <a:lnTo>
                    <a:pt x="35585" y="1405331"/>
                  </a:lnTo>
                  <a:lnTo>
                    <a:pt x="627278" y="1375841"/>
                  </a:lnTo>
                  <a:lnTo>
                    <a:pt x="626338" y="1364970"/>
                  </a:lnTo>
                  <a:lnTo>
                    <a:pt x="35572" y="1394777"/>
                  </a:lnTo>
                  <a:lnTo>
                    <a:pt x="34594" y="229514"/>
                  </a:lnTo>
                  <a:lnTo>
                    <a:pt x="627672" y="259765"/>
                  </a:lnTo>
                  <a:lnTo>
                    <a:pt x="626757" y="248881"/>
                  </a:lnTo>
                  <a:lnTo>
                    <a:pt x="34582" y="218935"/>
                  </a:lnTo>
                  <a:lnTo>
                    <a:pt x="34493" y="104889"/>
                  </a:lnTo>
                  <a:lnTo>
                    <a:pt x="628510" y="104889"/>
                  </a:lnTo>
                  <a:lnTo>
                    <a:pt x="628510" y="64071"/>
                  </a:lnTo>
                  <a:lnTo>
                    <a:pt x="628510" y="55270"/>
                  </a:lnTo>
                  <a:lnTo>
                    <a:pt x="634657" y="55702"/>
                  </a:lnTo>
                  <a:lnTo>
                    <a:pt x="636295" y="1899475"/>
                  </a:lnTo>
                  <a:lnTo>
                    <a:pt x="652272" y="1891284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017436" y="4124630"/>
              <a:ext cx="592455" cy="70485"/>
            </a:xfrm>
            <a:custGeom>
              <a:avLst/>
              <a:gdLst/>
              <a:ahLst/>
              <a:cxnLst/>
              <a:rect l="l" t="t" r="r" b="b"/>
              <a:pathLst>
                <a:path w="592454" h="70485">
                  <a:moveTo>
                    <a:pt x="591108" y="0"/>
                  </a:moveTo>
                  <a:lnTo>
                    <a:pt x="241" y="59296"/>
                  </a:lnTo>
                  <a:lnTo>
                    <a:pt x="0" y="69862"/>
                  </a:lnTo>
                  <a:lnTo>
                    <a:pt x="592035" y="10871"/>
                  </a:lnTo>
                  <a:lnTo>
                    <a:pt x="59110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39148" y="3214636"/>
              <a:ext cx="422909" cy="443230"/>
            </a:xfrm>
            <a:custGeom>
              <a:avLst/>
              <a:gdLst/>
              <a:ahLst/>
              <a:cxnLst/>
              <a:rect l="l" t="t" r="r" b="b"/>
              <a:pathLst>
                <a:path w="422910" h="443229">
                  <a:moveTo>
                    <a:pt x="351523" y="10871"/>
                  </a:moveTo>
                  <a:lnTo>
                    <a:pt x="350608" y="0"/>
                  </a:lnTo>
                  <a:lnTo>
                    <a:pt x="228" y="5638"/>
                  </a:lnTo>
                  <a:lnTo>
                    <a:pt x="0" y="16205"/>
                  </a:lnTo>
                  <a:lnTo>
                    <a:pt x="351523" y="10871"/>
                  </a:lnTo>
                  <a:close/>
                </a:path>
                <a:path w="422910" h="443229">
                  <a:moveTo>
                    <a:pt x="422821" y="427570"/>
                  </a:moveTo>
                  <a:lnTo>
                    <a:pt x="421894" y="416699"/>
                  </a:lnTo>
                  <a:lnTo>
                    <a:pt x="140360" y="432155"/>
                  </a:lnTo>
                  <a:lnTo>
                    <a:pt x="140131" y="442722"/>
                  </a:lnTo>
                  <a:lnTo>
                    <a:pt x="422821" y="42757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140029" y="2608931"/>
              <a:ext cx="128270" cy="120650"/>
            </a:xfrm>
            <a:custGeom>
              <a:avLst/>
              <a:gdLst/>
              <a:ahLst/>
              <a:cxnLst/>
              <a:rect l="l" t="t" r="r" b="b"/>
              <a:pathLst>
                <a:path w="128270" h="120650">
                  <a:moveTo>
                    <a:pt x="10667" y="0"/>
                  </a:moveTo>
                  <a:lnTo>
                    <a:pt x="0" y="43412"/>
                  </a:lnTo>
                  <a:lnTo>
                    <a:pt x="5912" y="78049"/>
                  </a:lnTo>
                  <a:lnTo>
                    <a:pt x="23951" y="102991"/>
                  </a:lnTo>
                  <a:lnTo>
                    <a:pt x="49659" y="117318"/>
                  </a:lnTo>
                  <a:lnTo>
                    <a:pt x="78583" y="120110"/>
                  </a:lnTo>
                  <a:lnTo>
                    <a:pt x="106268" y="110449"/>
                  </a:lnTo>
                  <a:lnTo>
                    <a:pt x="128257" y="87414"/>
                  </a:lnTo>
                  <a:lnTo>
                    <a:pt x="99695" y="97414"/>
                  </a:lnTo>
                  <a:lnTo>
                    <a:pt x="66260" y="93664"/>
                  </a:lnTo>
                  <a:lnTo>
                    <a:pt x="35347" y="76173"/>
                  </a:lnTo>
                  <a:lnTo>
                    <a:pt x="14351" y="4494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134627" y="3362758"/>
              <a:ext cx="168910" cy="150495"/>
            </a:xfrm>
            <a:custGeom>
              <a:avLst/>
              <a:gdLst/>
              <a:ahLst/>
              <a:cxnLst/>
              <a:rect l="l" t="t" r="r" b="b"/>
              <a:pathLst>
                <a:path w="168910" h="150495">
                  <a:moveTo>
                    <a:pt x="11049" y="0"/>
                  </a:moveTo>
                  <a:lnTo>
                    <a:pt x="0" y="12306"/>
                  </a:lnTo>
                  <a:lnTo>
                    <a:pt x="156095" y="149961"/>
                  </a:lnTo>
                  <a:lnTo>
                    <a:pt x="168389" y="138899"/>
                  </a:lnTo>
                  <a:lnTo>
                    <a:pt x="1104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94053" y="3134142"/>
              <a:ext cx="63919" cy="65138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187471" y="3787647"/>
              <a:ext cx="26670" cy="90170"/>
            </a:xfrm>
            <a:custGeom>
              <a:avLst/>
              <a:gdLst/>
              <a:ahLst/>
              <a:cxnLst/>
              <a:rect l="l" t="t" r="r" b="b"/>
              <a:pathLst>
                <a:path w="26669" h="90170">
                  <a:moveTo>
                    <a:pt x="26238" y="0"/>
                  </a:moveTo>
                  <a:lnTo>
                    <a:pt x="0" y="0"/>
                  </a:lnTo>
                  <a:lnTo>
                    <a:pt x="0" y="90131"/>
                  </a:lnTo>
                  <a:lnTo>
                    <a:pt x="26238" y="90131"/>
                  </a:lnTo>
                  <a:lnTo>
                    <a:pt x="262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113163" y="2556700"/>
              <a:ext cx="181610" cy="857250"/>
            </a:xfrm>
            <a:custGeom>
              <a:avLst/>
              <a:gdLst/>
              <a:ahLst/>
              <a:cxnLst/>
              <a:rect l="l" t="t" r="r" b="b"/>
              <a:pathLst>
                <a:path w="181610" h="857250">
                  <a:moveTo>
                    <a:pt x="63728" y="824826"/>
                  </a:moveTo>
                  <a:lnTo>
                    <a:pt x="61239" y="812380"/>
                  </a:lnTo>
                  <a:lnTo>
                    <a:pt x="54432" y="802259"/>
                  </a:lnTo>
                  <a:lnTo>
                    <a:pt x="44310" y="795451"/>
                  </a:lnTo>
                  <a:lnTo>
                    <a:pt x="31864" y="792962"/>
                  </a:lnTo>
                  <a:lnTo>
                    <a:pt x="19418" y="795451"/>
                  </a:lnTo>
                  <a:lnTo>
                    <a:pt x="9296" y="802259"/>
                  </a:lnTo>
                  <a:lnTo>
                    <a:pt x="2489" y="812380"/>
                  </a:lnTo>
                  <a:lnTo>
                    <a:pt x="0" y="824826"/>
                  </a:lnTo>
                  <a:lnTo>
                    <a:pt x="2489" y="837272"/>
                  </a:lnTo>
                  <a:lnTo>
                    <a:pt x="9296" y="847394"/>
                  </a:lnTo>
                  <a:lnTo>
                    <a:pt x="19418" y="854202"/>
                  </a:lnTo>
                  <a:lnTo>
                    <a:pt x="31864" y="856691"/>
                  </a:lnTo>
                  <a:lnTo>
                    <a:pt x="38239" y="856691"/>
                  </a:lnTo>
                  <a:lnTo>
                    <a:pt x="44602" y="854570"/>
                  </a:lnTo>
                  <a:lnTo>
                    <a:pt x="51701" y="849604"/>
                  </a:lnTo>
                  <a:lnTo>
                    <a:pt x="63030" y="832612"/>
                  </a:lnTo>
                  <a:lnTo>
                    <a:pt x="63728" y="829779"/>
                  </a:lnTo>
                  <a:lnTo>
                    <a:pt x="63728" y="824826"/>
                  </a:lnTo>
                  <a:close/>
                </a:path>
                <a:path w="181610" h="857250">
                  <a:moveTo>
                    <a:pt x="181254" y="65836"/>
                  </a:moveTo>
                  <a:lnTo>
                    <a:pt x="176377" y="40030"/>
                  </a:lnTo>
                  <a:lnTo>
                    <a:pt x="163017" y="19126"/>
                  </a:lnTo>
                  <a:lnTo>
                    <a:pt x="143027" y="5118"/>
                  </a:lnTo>
                  <a:lnTo>
                    <a:pt x="118249" y="0"/>
                  </a:lnTo>
                  <a:lnTo>
                    <a:pt x="93764" y="5118"/>
                  </a:lnTo>
                  <a:lnTo>
                    <a:pt x="73723" y="19126"/>
                  </a:lnTo>
                  <a:lnTo>
                    <a:pt x="60198" y="40030"/>
                  </a:lnTo>
                  <a:lnTo>
                    <a:pt x="55232" y="65836"/>
                  </a:lnTo>
                  <a:lnTo>
                    <a:pt x="60198" y="91363"/>
                  </a:lnTo>
                  <a:lnTo>
                    <a:pt x="73723" y="112306"/>
                  </a:lnTo>
                  <a:lnTo>
                    <a:pt x="93764" y="126479"/>
                  </a:lnTo>
                  <a:lnTo>
                    <a:pt x="118249" y="131686"/>
                  </a:lnTo>
                  <a:lnTo>
                    <a:pt x="143027" y="126479"/>
                  </a:lnTo>
                  <a:lnTo>
                    <a:pt x="163017" y="112306"/>
                  </a:lnTo>
                  <a:lnTo>
                    <a:pt x="176377" y="91363"/>
                  </a:lnTo>
                  <a:lnTo>
                    <a:pt x="181254" y="65836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18528" y="2234007"/>
              <a:ext cx="713740" cy="1960880"/>
            </a:xfrm>
            <a:custGeom>
              <a:avLst/>
              <a:gdLst/>
              <a:ahLst/>
              <a:cxnLst/>
              <a:rect l="l" t="t" r="r" b="b"/>
              <a:pathLst>
                <a:path w="713739" h="1960879">
                  <a:moveTo>
                    <a:pt x="257670" y="1155293"/>
                  </a:moveTo>
                  <a:lnTo>
                    <a:pt x="258368" y="1152461"/>
                  </a:lnTo>
                  <a:lnTo>
                    <a:pt x="258368" y="1150340"/>
                  </a:lnTo>
                  <a:lnTo>
                    <a:pt x="258368" y="1147508"/>
                  </a:lnTo>
                  <a:lnTo>
                    <a:pt x="255879" y="1135066"/>
                  </a:lnTo>
                  <a:lnTo>
                    <a:pt x="249075" y="1124942"/>
                  </a:lnTo>
                  <a:lnTo>
                    <a:pt x="238952" y="1118135"/>
                  </a:lnTo>
                  <a:lnTo>
                    <a:pt x="226504" y="1115644"/>
                  </a:lnTo>
                  <a:lnTo>
                    <a:pt x="214056" y="1118135"/>
                  </a:lnTo>
                  <a:lnTo>
                    <a:pt x="203933" y="1124942"/>
                  </a:lnTo>
                  <a:lnTo>
                    <a:pt x="197129" y="1135066"/>
                  </a:lnTo>
                  <a:lnTo>
                    <a:pt x="194640" y="1147508"/>
                  </a:lnTo>
                  <a:lnTo>
                    <a:pt x="197129" y="1159956"/>
                  </a:lnTo>
                  <a:lnTo>
                    <a:pt x="203933" y="1170079"/>
                  </a:lnTo>
                  <a:lnTo>
                    <a:pt x="214056" y="1176883"/>
                  </a:lnTo>
                  <a:lnTo>
                    <a:pt x="226504" y="1179372"/>
                  </a:lnTo>
                  <a:lnTo>
                    <a:pt x="232879" y="1179372"/>
                  </a:lnTo>
                  <a:lnTo>
                    <a:pt x="239242" y="1177251"/>
                  </a:lnTo>
                  <a:lnTo>
                    <a:pt x="244208" y="1173708"/>
                  </a:lnTo>
                  <a:lnTo>
                    <a:pt x="246341" y="1172286"/>
                  </a:lnTo>
                  <a:lnTo>
                    <a:pt x="257670" y="1155293"/>
                  </a:lnTo>
                  <a:close/>
                </a:path>
                <a:path w="713739" h="1960879">
                  <a:moveTo>
                    <a:pt x="0" y="47447"/>
                  </a:moveTo>
                  <a:lnTo>
                    <a:pt x="63004" y="0"/>
                  </a:lnTo>
                  <a:lnTo>
                    <a:pt x="97701" y="711"/>
                  </a:lnTo>
                  <a:lnTo>
                    <a:pt x="703745" y="43192"/>
                  </a:lnTo>
                  <a:lnTo>
                    <a:pt x="713663" y="46723"/>
                  </a:lnTo>
                  <a:lnTo>
                    <a:pt x="713663" y="1889645"/>
                  </a:lnTo>
                  <a:lnTo>
                    <a:pt x="705167" y="1898840"/>
                  </a:lnTo>
                  <a:lnTo>
                    <a:pt x="88506" y="1960448"/>
                  </a:lnTo>
                  <a:lnTo>
                    <a:pt x="63004" y="1957616"/>
                  </a:lnTo>
                  <a:lnTo>
                    <a:pt x="0" y="1871230"/>
                  </a:lnTo>
                  <a:lnTo>
                    <a:pt x="0" y="474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304415" y="2227959"/>
              <a:ext cx="910590" cy="365125"/>
            </a:xfrm>
            <a:custGeom>
              <a:avLst/>
              <a:gdLst/>
              <a:ahLst/>
              <a:cxnLst/>
              <a:rect l="l" t="t" r="r" b="b"/>
              <a:pathLst>
                <a:path w="910589" h="365125">
                  <a:moveTo>
                    <a:pt x="910158" y="0"/>
                  </a:moveTo>
                  <a:lnTo>
                    <a:pt x="569899" y="0"/>
                  </a:lnTo>
                  <a:lnTo>
                    <a:pt x="569899" y="157099"/>
                  </a:lnTo>
                  <a:lnTo>
                    <a:pt x="0" y="365061"/>
                  </a:lnTo>
                  <a:lnTo>
                    <a:pt x="571665" y="192303"/>
                  </a:lnTo>
                  <a:lnTo>
                    <a:pt x="571665" y="323126"/>
                  </a:lnTo>
                  <a:lnTo>
                    <a:pt x="910158" y="323126"/>
                  </a:lnTo>
                  <a:lnTo>
                    <a:pt x="91015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982201" y="2235970"/>
              <a:ext cx="641985" cy="1960880"/>
            </a:xfrm>
            <a:custGeom>
              <a:avLst/>
              <a:gdLst/>
              <a:ahLst/>
              <a:cxnLst/>
              <a:rect l="l" t="t" r="r" b="b"/>
              <a:pathLst>
                <a:path w="641985" h="1960879">
                  <a:moveTo>
                    <a:pt x="0" y="0"/>
                  </a:moveTo>
                  <a:lnTo>
                    <a:pt x="0" y="1957616"/>
                  </a:lnTo>
                </a:path>
                <a:path w="641985" h="1960879">
                  <a:moveTo>
                    <a:pt x="25488" y="1960448"/>
                  </a:moveTo>
                  <a:lnTo>
                    <a:pt x="25488" y="0"/>
                  </a:lnTo>
                </a:path>
                <a:path w="641985" h="1960879">
                  <a:moveTo>
                    <a:pt x="35394" y="1959038"/>
                  </a:moveTo>
                  <a:lnTo>
                    <a:pt x="35394" y="1422"/>
                  </a:lnTo>
                </a:path>
                <a:path w="641985" h="1960879">
                  <a:moveTo>
                    <a:pt x="628700" y="42494"/>
                  </a:moveTo>
                  <a:lnTo>
                    <a:pt x="628700" y="1900275"/>
                  </a:lnTo>
                </a:path>
                <a:path w="641985" h="1960879">
                  <a:moveTo>
                    <a:pt x="641451" y="43903"/>
                  </a:moveTo>
                  <a:lnTo>
                    <a:pt x="641451" y="1898840"/>
                  </a:lnTo>
                </a:path>
                <a:path w="641985" h="1960879">
                  <a:moveTo>
                    <a:pt x="34683" y="53822"/>
                  </a:moveTo>
                  <a:lnTo>
                    <a:pt x="627989" y="94170"/>
                  </a:lnTo>
                </a:path>
                <a:path w="641985" h="1960879">
                  <a:moveTo>
                    <a:pt x="627989" y="247802"/>
                  </a:moveTo>
                  <a:lnTo>
                    <a:pt x="34683" y="218071"/>
                  </a:lnTo>
                </a:path>
                <a:path w="641985" h="1960879">
                  <a:moveTo>
                    <a:pt x="34683" y="545871"/>
                  </a:moveTo>
                  <a:lnTo>
                    <a:pt x="627989" y="557199"/>
                  </a:lnTo>
                </a:path>
                <a:path w="641985" h="1960879">
                  <a:moveTo>
                    <a:pt x="627989" y="868718"/>
                  </a:moveTo>
                  <a:lnTo>
                    <a:pt x="36106" y="872972"/>
                  </a:lnTo>
                </a:path>
                <a:path w="641985" h="1960879">
                  <a:moveTo>
                    <a:pt x="56629" y="982002"/>
                  </a:moveTo>
                  <a:lnTo>
                    <a:pt x="418414" y="975626"/>
                  </a:lnTo>
                </a:path>
                <a:path w="641985" h="1960879">
                  <a:moveTo>
                    <a:pt x="418414" y="1291386"/>
                  </a:moveTo>
                  <a:lnTo>
                    <a:pt x="57353" y="1311211"/>
                  </a:lnTo>
                </a:path>
                <a:path w="641985" h="1960879">
                  <a:moveTo>
                    <a:pt x="34683" y="1393342"/>
                  </a:moveTo>
                  <a:lnTo>
                    <a:pt x="627989" y="1362189"/>
                  </a:lnTo>
                </a:path>
                <a:path w="641985" h="1960879">
                  <a:moveTo>
                    <a:pt x="629399" y="1761502"/>
                  </a:moveTo>
                  <a:lnTo>
                    <a:pt x="36106" y="1816011"/>
                  </a:lnTo>
                </a:path>
                <a:path w="641985" h="1960879">
                  <a:moveTo>
                    <a:pt x="629399" y="1846452"/>
                  </a:moveTo>
                  <a:lnTo>
                    <a:pt x="36106" y="1906638"/>
                  </a:lnTo>
                </a:path>
                <a:path w="641985" h="1960879">
                  <a:moveTo>
                    <a:pt x="196811" y="1409623"/>
                  </a:moveTo>
                  <a:lnTo>
                    <a:pt x="480021" y="1394752"/>
                  </a:lnTo>
                  <a:lnTo>
                    <a:pt x="480021" y="1755838"/>
                  </a:lnTo>
                  <a:lnTo>
                    <a:pt x="196811" y="1780628"/>
                  </a:lnTo>
                  <a:lnTo>
                    <a:pt x="196811" y="1409623"/>
                  </a:lnTo>
                  <a:close/>
                </a:path>
                <a:path w="641985" h="1960879">
                  <a:moveTo>
                    <a:pt x="231508" y="1641144"/>
                  </a:moveTo>
                  <a:lnTo>
                    <a:pt x="231508" y="1549806"/>
                  </a:lnTo>
                  <a:lnTo>
                    <a:pt x="203200" y="1551228"/>
                  </a:lnTo>
                  <a:lnTo>
                    <a:pt x="203200" y="1641843"/>
                  </a:lnTo>
                  <a:lnTo>
                    <a:pt x="231508" y="1641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022549" y="2255100"/>
              <a:ext cx="582295" cy="1840864"/>
            </a:xfrm>
            <a:custGeom>
              <a:avLst/>
              <a:gdLst/>
              <a:ahLst/>
              <a:cxnLst/>
              <a:rect l="l" t="t" r="r" b="b"/>
              <a:pathLst>
                <a:path w="582295" h="1840864">
                  <a:moveTo>
                    <a:pt x="11328" y="1832305"/>
                  </a:moveTo>
                  <a:lnTo>
                    <a:pt x="8496" y="1830184"/>
                  </a:lnTo>
                  <a:lnTo>
                    <a:pt x="2832" y="1830184"/>
                  </a:lnTo>
                  <a:lnTo>
                    <a:pt x="0" y="1832305"/>
                  </a:lnTo>
                  <a:lnTo>
                    <a:pt x="0" y="1838667"/>
                  </a:lnTo>
                  <a:lnTo>
                    <a:pt x="2832" y="1840801"/>
                  </a:lnTo>
                  <a:lnTo>
                    <a:pt x="5664" y="1840801"/>
                  </a:lnTo>
                  <a:lnTo>
                    <a:pt x="8496" y="1840801"/>
                  </a:lnTo>
                  <a:lnTo>
                    <a:pt x="11328" y="1838667"/>
                  </a:lnTo>
                  <a:lnTo>
                    <a:pt x="11328" y="1832305"/>
                  </a:lnTo>
                  <a:close/>
                </a:path>
                <a:path w="582295" h="1840864">
                  <a:moveTo>
                    <a:pt x="11328" y="1753717"/>
                  </a:moveTo>
                  <a:lnTo>
                    <a:pt x="8496" y="1750885"/>
                  </a:lnTo>
                  <a:lnTo>
                    <a:pt x="2832" y="1750885"/>
                  </a:lnTo>
                  <a:lnTo>
                    <a:pt x="0" y="1753717"/>
                  </a:lnTo>
                  <a:lnTo>
                    <a:pt x="0" y="1760080"/>
                  </a:lnTo>
                  <a:lnTo>
                    <a:pt x="2832" y="1762213"/>
                  </a:lnTo>
                  <a:lnTo>
                    <a:pt x="5664" y="1762213"/>
                  </a:lnTo>
                  <a:lnTo>
                    <a:pt x="8496" y="1762213"/>
                  </a:lnTo>
                  <a:lnTo>
                    <a:pt x="11328" y="1760080"/>
                  </a:lnTo>
                  <a:lnTo>
                    <a:pt x="11328" y="1753717"/>
                  </a:lnTo>
                  <a:close/>
                </a:path>
                <a:path w="582295" h="1840864">
                  <a:moveTo>
                    <a:pt x="11328" y="1428750"/>
                  </a:moveTo>
                  <a:lnTo>
                    <a:pt x="8496" y="1426629"/>
                  </a:lnTo>
                  <a:lnTo>
                    <a:pt x="2832" y="1426629"/>
                  </a:lnTo>
                  <a:lnTo>
                    <a:pt x="0" y="1428750"/>
                  </a:lnTo>
                  <a:lnTo>
                    <a:pt x="0" y="1435112"/>
                  </a:lnTo>
                  <a:lnTo>
                    <a:pt x="2832" y="1437233"/>
                  </a:lnTo>
                  <a:lnTo>
                    <a:pt x="5664" y="1437233"/>
                  </a:lnTo>
                  <a:lnTo>
                    <a:pt x="8496" y="1437233"/>
                  </a:lnTo>
                  <a:lnTo>
                    <a:pt x="11328" y="1435112"/>
                  </a:lnTo>
                  <a:lnTo>
                    <a:pt x="11328" y="1428750"/>
                  </a:lnTo>
                  <a:close/>
                </a:path>
                <a:path w="582295" h="1840864">
                  <a:moveTo>
                    <a:pt x="11328" y="1345920"/>
                  </a:moveTo>
                  <a:lnTo>
                    <a:pt x="8496" y="1343075"/>
                  </a:lnTo>
                  <a:lnTo>
                    <a:pt x="2832" y="1343075"/>
                  </a:lnTo>
                  <a:lnTo>
                    <a:pt x="0" y="1345920"/>
                  </a:lnTo>
                  <a:lnTo>
                    <a:pt x="0" y="1351572"/>
                  </a:lnTo>
                  <a:lnTo>
                    <a:pt x="2832" y="1354404"/>
                  </a:lnTo>
                  <a:lnTo>
                    <a:pt x="5664" y="1354404"/>
                  </a:lnTo>
                  <a:lnTo>
                    <a:pt x="8496" y="1354404"/>
                  </a:lnTo>
                  <a:lnTo>
                    <a:pt x="11328" y="1351572"/>
                  </a:lnTo>
                  <a:lnTo>
                    <a:pt x="11328" y="1345920"/>
                  </a:lnTo>
                  <a:close/>
                </a:path>
                <a:path w="582295" h="1840864">
                  <a:moveTo>
                    <a:pt x="11328" y="1236167"/>
                  </a:moveTo>
                  <a:lnTo>
                    <a:pt x="8496" y="1234046"/>
                  </a:lnTo>
                  <a:lnTo>
                    <a:pt x="2832" y="1234046"/>
                  </a:lnTo>
                  <a:lnTo>
                    <a:pt x="0" y="1236167"/>
                  </a:lnTo>
                  <a:lnTo>
                    <a:pt x="0" y="1242529"/>
                  </a:lnTo>
                  <a:lnTo>
                    <a:pt x="2832" y="1245374"/>
                  </a:lnTo>
                  <a:lnTo>
                    <a:pt x="5664" y="1245374"/>
                  </a:lnTo>
                  <a:lnTo>
                    <a:pt x="8496" y="1245374"/>
                  </a:lnTo>
                  <a:lnTo>
                    <a:pt x="11328" y="1242529"/>
                  </a:lnTo>
                  <a:lnTo>
                    <a:pt x="11328" y="1236167"/>
                  </a:lnTo>
                  <a:close/>
                </a:path>
                <a:path w="582295" h="1840864">
                  <a:moveTo>
                    <a:pt x="11328" y="1017384"/>
                  </a:moveTo>
                  <a:lnTo>
                    <a:pt x="8496" y="1014564"/>
                  </a:lnTo>
                  <a:lnTo>
                    <a:pt x="2832" y="1014564"/>
                  </a:lnTo>
                  <a:lnTo>
                    <a:pt x="0" y="1017384"/>
                  </a:lnTo>
                  <a:lnTo>
                    <a:pt x="0" y="1023061"/>
                  </a:lnTo>
                  <a:lnTo>
                    <a:pt x="2832" y="1025893"/>
                  </a:lnTo>
                  <a:lnTo>
                    <a:pt x="5664" y="1025893"/>
                  </a:lnTo>
                  <a:lnTo>
                    <a:pt x="8496" y="1025893"/>
                  </a:lnTo>
                  <a:lnTo>
                    <a:pt x="11328" y="1023061"/>
                  </a:lnTo>
                  <a:lnTo>
                    <a:pt x="11328" y="1017384"/>
                  </a:lnTo>
                  <a:close/>
                </a:path>
                <a:path w="582295" h="1840864">
                  <a:moveTo>
                    <a:pt x="11328" y="906945"/>
                  </a:moveTo>
                  <a:lnTo>
                    <a:pt x="8496" y="904824"/>
                  </a:lnTo>
                  <a:lnTo>
                    <a:pt x="2832" y="904824"/>
                  </a:lnTo>
                  <a:lnTo>
                    <a:pt x="0" y="906945"/>
                  </a:lnTo>
                  <a:lnTo>
                    <a:pt x="0" y="913320"/>
                  </a:lnTo>
                  <a:lnTo>
                    <a:pt x="2832" y="916152"/>
                  </a:lnTo>
                  <a:lnTo>
                    <a:pt x="5664" y="916152"/>
                  </a:lnTo>
                  <a:lnTo>
                    <a:pt x="8496" y="916152"/>
                  </a:lnTo>
                  <a:lnTo>
                    <a:pt x="11328" y="913320"/>
                  </a:lnTo>
                  <a:lnTo>
                    <a:pt x="11328" y="906945"/>
                  </a:lnTo>
                  <a:close/>
                </a:path>
                <a:path w="582295" h="1840864">
                  <a:moveTo>
                    <a:pt x="11328" y="824814"/>
                  </a:moveTo>
                  <a:lnTo>
                    <a:pt x="8496" y="822680"/>
                  </a:lnTo>
                  <a:lnTo>
                    <a:pt x="2832" y="822680"/>
                  </a:lnTo>
                  <a:lnTo>
                    <a:pt x="0" y="824814"/>
                  </a:lnTo>
                  <a:lnTo>
                    <a:pt x="0" y="831189"/>
                  </a:lnTo>
                  <a:lnTo>
                    <a:pt x="2832" y="834009"/>
                  </a:lnTo>
                  <a:lnTo>
                    <a:pt x="5664" y="834009"/>
                  </a:lnTo>
                  <a:lnTo>
                    <a:pt x="8496" y="834009"/>
                  </a:lnTo>
                  <a:lnTo>
                    <a:pt x="11328" y="831189"/>
                  </a:lnTo>
                  <a:lnTo>
                    <a:pt x="11328" y="824814"/>
                  </a:lnTo>
                  <a:close/>
                </a:path>
                <a:path w="582295" h="1840864">
                  <a:moveTo>
                    <a:pt x="11328" y="554367"/>
                  </a:moveTo>
                  <a:lnTo>
                    <a:pt x="8496" y="551535"/>
                  </a:lnTo>
                  <a:lnTo>
                    <a:pt x="7785" y="551535"/>
                  </a:lnTo>
                  <a:lnTo>
                    <a:pt x="7785" y="543737"/>
                  </a:lnTo>
                  <a:lnTo>
                    <a:pt x="6362" y="543026"/>
                  </a:lnTo>
                  <a:lnTo>
                    <a:pt x="3543" y="543026"/>
                  </a:lnTo>
                  <a:lnTo>
                    <a:pt x="2120" y="543737"/>
                  </a:lnTo>
                  <a:lnTo>
                    <a:pt x="2120" y="552246"/>
                  </a:lnTo>
                  <a:lnTo>
                    <a:pt x="0" y="554367"/>
                  </a:lnTo>
                  <a:lnTo>
                    <a:pt x="0" y="560019"/>
                  </a:lnTo>
                  <a:lnTo>
                    <a:pt x="2120" y="562140"/>
                  </a:lnTo>
                  <a:lnTo>
                    <a:pt x="2120" y="572058"/>
                  </a:lnTo>
                  <a:lnTo>
                    <a:pt x="3543" y="573468"/>
                  </a:lnTo>
                  <a:lnTo>
                    <a:pt x="4953" y="573468"/>
                  </a:lnTo>
                  <a:lnTo>
                    <a:pt x="6362" y="573468"/>
                  </a:lnTo>
                  <a:lnTo>
                    <a:pt x="7785" y="572058"/>
                  </a:lnTo>
                  <a:lnTo>
                    <a:pt x="7785" y="562851"/>
                  </a:lnTo>
                  <a:lnTo>
                    <a:pt x="8496" y="562851"/>
                  </a:lnTo>
                  <a:lnTo>
                    <a:pt x="11328" y="560019"/>
                  </a:lnTo>
                  <a:lnTo>
                    <a:pt x="11328" y="554367"/>
                  </a:lnTo>
                  <a:close/>
                </a:path>
                <a:path w="582295" h="1840864">
                  <a:moveTo>
                    <a:pt x="11328" y="495592"/>
                  </a:moveTo>
                  <a:lnTo>
                    <a:pt x="8496" y="493471"/>
                  </a:lnTo>
                  <a:lnTo>
                    <a:pt x="2832" y="493471"/>
                  </a:lnTo>
                  <a:lnTo>
                    <a:pt x="0" y="495592"/>
                  </a:lnTo>
                  <a:lnTo>
                    <a:pt x="0" y="501967"/>
                  </a:lnTo>
                  <a:lnTo>
                    <a:pt x="2832" y="504088"/>
                  </a:lnTo>
                  <a:lnTo>
                    <a:pt x="5664" y="504088"/>
                  </a:lnTo>
                  <a:lnTo>
                    <a:pt x="8496" y="504088"/>
                  </a:lnTo>
                  <a:lnTo>
                    <a:pt x="11328" y="501967"/>
                  </a:lnTo>
                  <a:lnTo>
                    <a:pt x="11328" y="495592"/>
                  </a:lnTo>
                  <a:close/>
                </a:path>
                <a:path w="582295" h="1840864">
                  <a:moveTo>
                    <a:pt x="11328" y="225145"/>
                  </a:moveTo>
                  <a:lnTo>
                    <a:pt x="8496" y="223024"/>
                  </a:lnTo>
                  <a:lnTo>
                    <a:pt x="7785" y="223024"/>
                  </a:lnTo>
                  <a:lnTo>
                    <a:pt x="7785" y="215239"/>
                  </a:lnTo>
                  <a:lnTo>
                    <a:pt x="6362" y="213817"/>
                  </a:lnTo>
                  <a:lnTo>
                    <a:pt x="3543" y="213817"/>
                  </a:lnTo>
                  <a:lnTo>
                    <a:pt x="2120" y="215239"/>
                  </a:lnTo>
                  <a:lnTo>
                    <a:pt x="2120" y="223558"/>
                  </a:lnTo>
                  <a:lnTo>
                    <a:pt x="0" y="225145"/>
                  </a:lnTo>
                  <a:lnTo>
                    <a:pt x="0" y="231521"/>
                  </a:lnTo>
                  <a:lnTo>
                    <a:pt x="2120" y="233121"/>
                  </a:lnTo>
                  <a:lnTo>
                    <a:pt x="2120" y="243560"/>
                  </a:lnTo>
                  <a:lnTo>
                    <a:pt x="3543" y="244970"/>
                  </a:lnTo>
                  <a:lnTo>
                    <a:pt x="4953" y="244970"/>
                  </a:lnTo>
                  <a:lnTo>
                    <a:pt x="6362" y="244970"/>
                  </a:lnTo>
                  <a:lnTo>
                    <a:pt x="7785" y="243560"/>
                  </a:lnTo>
                  <a:lnTo>
                    <a:pt x="7785" y="233641"/>
                  </a:lnTo>
                  <a:lnTo>
                    <a:pt x="8496" y="233641"/>
                  </a:lnTo>
                  <a:lnTo>
                    <a:pt x="11328" y="231521"/>
                  </a:lnTo>
                  <a:lnTo>
                    <a:pt x="11328" y="225145"/>
                  </a:lnTo>
                  <a:close/>
                </a:path>
                <a:path w="582295" h="1840864">
                  <a:moveTo>
                    <a:pt x="11328" y="167081"/>
                  </a:moveTo>
                  <a:lnTo>
                    <a:pt x="8496" y="164261"/>
                  </a:lnTo>
                  <a:lnTo>
                    <a:pt x="2832" y="164261"/>
                  </a:lnTo>
                  <a:lnTo>
                    <a:pt x="0" y="167081"/>
                  </a:lnTo>
                  <a:lnTo>
                    <a:pt x="0" y="172732"/>
                  </a:lnTo>
                  <a:lnTo>
                    <a:pt x="2832" y="175577"/>
                  </a:lnTo>
                  <a:lnTo>
                    <a:pt x="5664" y="175577"/>
                  </a:lnTo>
                  <a:lnTo>
                    <a:pt x="8496" y="175577"/>
                  </a:lnTo>
                  <a:lnTo>
                    <a:pt x="11328" y="172732"/>
                  </a:lnTo>
                  <a:lnTo>
                    <a:pt x="11328" y="167081"/>
                  </a:lnTo>
                  <a:close/>
                </a:path>
                <a:path w="582295" h="1840864">
                  <a:moveTo>
                    <a:pt x="11328" y="59474"/>
                  </a:moveTo>
                  <a:lnTo>
                    <a:pt x="8496" y="56642"/>
                  </a:lnTo>
                  <a:lnTo>
                    <a:pt x="7785" y="56642"/>
                  </a:lnTo>
                  <a:lnTo>
                    <a:pt x="7785" y="49568"/>
                  </a:lnTo>
                  <a:lnTo>
                    <a:pt x="6362" y="48133"/>
                  </a:lnTo>
                  <a:lnTo>
                    <a:pt x="3543" y="48133"/>
                  </a:lnTo>
                  <a:lnTo>
                    <a:pt x="2120" y="49568"/>
                  </a:lnTo>
                  <a:lnTo>
                    <a:pt x="2120" y="57353"/>
                  </a:lnTo>
                  <a:lnTo>
                    <a:pt x="0" y="59474"/>
                  </a:lnTo>
                  <a:lnTo>
                    <a:pt x="0" y="65836"/>
                  </a:lnTo>
                  <a:lnTo>
                    <a:pt x="2120" y="67437"/>
                  </a:lnTo>
                  <a:lnTo>
                    <a:pt x="2120" y="77889"/>
                  </a:lnTo>
                  <a:lnTo>
                    <a:pt x="3543" y="79298"/>
                  </a:lnTo>
                  <a:lnTo>
                    <a:pt x="4953" y="79298"/>
                  </a:lnTo>
                  <a:lnTo>
                    <a:pt x="6362" y="79298"/>
                  </a:lnTo>
                  <a:lnTo>
                    <a:pt x="7785" y="77889"/>
                  </a:lnTo>
                  <a:lnTo>
                    <a:pt x="7785" y="67970"/>
                  </a:lnTo>
                  <a:lnTo>
                    <a:pt x="8496" y="67970"/>
                  </a:lnTo>
                  <a:lnTo>
                    <a:pt x="11328" y="65836"/>
                  </a:lnTo>
                  <a:lnTo>
                    <a:pt x="11328" y="59474"/>
                  </a:lnTo>
                  <a:close/>
                </a:path>
                <a:path w="582295" h="1840864">
                  <a:moveTo>
                    <a:pt x="11328" y="11328"/>
                  </a:moveTo>
                  <a:lnTo>
                    <a:pt x="8496" y="9194"/>
                  </a:lnTo>
                  <a:lnTo>
                    <a:pt x="7785" y="9194"/>
                  </a:lnTo>
                  <a:lnTo>
                    <a:pt x="7785" y="1409"/>
                  </a:lnTo>
                  <a:lnTo>
                    <a:pt x="6362" y="0"/>
                  </a:lnTo>
                  <a:lnTo>
                    <a:pt x="3543" y="0"/>
                  </a:lnTo>
                  <a:lnTo>
                    <a:pt x="2120" y="1409"/>
                  </a:lnTo>
                  <a:lnTo>
                    <a:pt x="2120" y="9740"/>
                  </a:lnTo>
                  <a:lnTo>
                    <a:pt x="0" y="11328"/>
                  </a:lnTo>
                  <a:lnTo>
                    <a:pt x="0" y="17691"/>
                  </a:lnTo>
                  <a:lnTo>
                    <a:pt x="2120" y="19291"/>
                  </a:lnTo>
                  <a:lnTo>
                    <a:pt x="2120" y="29730"/>
                  </a:lnTo>
                  <a:lnTo>
                    <a:pt x="3543" y="31153"/>
                  </a:lnTo>
                  <a:lnTo>
                    <a:pt x="4953" y="31153"/>
                  </a:lnTo>
                  <a:lnTo>
                    <a:pt x="6362" y="31153"/>
                  </a:lnTo>
                  <a:lnTo>
                    <a:pt x="7785" y="29730"/>
                  </a:lnTo>
                  <a:lnTo>
                    <a:pt x="7785" y="19824"/>
                  </a:lnTo>
                  <a:lnTo>
                    <a:pt x="8496" y="19824"/>
                  </a:lnTo>
                  <a:lnTo>
                    <a:pt x="11328" y="17691"/>
                  </a:lnTo>
                  <a:lnTo>
                    <a:pt x="11328" y="11328"/>
                  </a:lnTo>
                  <a:close/>
                </a:path>
                <a:path w="582295" h="1840864">
                  <a:moveTo>
                    <a:pt x="581977" y="1776374"/>
                  </a:moveTo>
                  <a:lnTo>
                    <a:pt x="579843" y="1774253"/>
                  </a:lnTo>
                  <a:lnTo>
                    <a:pt x="574179" y="1774253"/>
                  </a:lnTo>
                  <a:lnTo>
                    <a:pt x="571360" y="1776374"/>
                  </a:lnTo>
                  <a:lnTo>
                    <a:pt x="571360" y="1782038"/>
                  </a:lnTo>
                  <a:lnTo>
                    <a:pt x="574179" y="1784870"/>
                  </a:lnTo>
                  <a:lnTo>
                    <a:pt x="577011" y="1784870"/>
                  </a:lnTo>
                  <a:lnTo>
                    <a:pt x="579843" y="1784870"/>
                  </a:lnTo>
                  <a:lnTo>
                    <a:pt x="581977" y="1782038"/>
                  </a:lnTo>
                  <a:lnTo>
                    <a:pt x="581977" y="1776374"/>
                  </a:lnTo>
                  <a:close/>
                </a:path>
                <a:path w="582295" h="1840864">
                  <a:moveTo>
                    <a:pt x="581977" y="1702041"/>
                  </a:moveTo>
                  <a:lnTo>
                    <a:pt x="579843" y="1699196"/>
                  </a:lnTo>
                  <a:lnTo>
                    <a:pt x="574179" y="1699196"/>
                  </a:lnTo>
                  <a:lnTo>
                    <a:pt x="571360" y="1702041"/>
                  </a:lnTo>
                  <a:lnTo>
                    <a:pt x="571360" y="1707692"/>
                  </a:lnTo>
                  <a:lnTo>
                    <a:pt x="574179" y="1709813"/>
                  </a:lnTo>
                  <a:lnTo>
                    <a:pt x="577011" y="1709813"/>
                  </a:lnTo>
                  <a:lnTo>
                    <a:pt x="579843" y="1709813"/>
                  </a:lnTo>
                  <a:lnTo>
                    <a:pt x="581977" y="1707692"/>
                  </a:lnTo>
                  <a:lnTo>
                    <a:pt x="581977" y="1702041"/>
                  </a:lnTo>
                  <a:close/>
                </a:path>
                <a:path w="582295" h="1840864">
                  <a:moveTo>
                    <a:pt x="581977" y="1394053"/>
                  </a:moveTo>
                  <a:lnTo>
                    <a:pt x="579843" y="1391208"/>
                  </a:lnTo>
                  <a:lnTo>
                    <a:pt x="574179" y="1391208"/>
                  </a:lnTo>
                  <a:lnTo>
                    <a:pt x="571360" y="1394053"/>
                  </a:lnTo>
                  <a:lnTo>
                    <a:pt x="571360" y="1399717"/>
                  </a:lnTo>
                  <a:lnTo>
                    <a:pt x="574179" y="1401838"/>
                  </a:lnTo>
                  <a:lnTo>
                    <a:pt x="577011" y="1401838"/>
                  </a:lnTo>
                  <a:lnTo>
                    <a:pt x="579843" y="1401838"/>
                  </a:lnTo>
                  <a:lnTo>
                    <a:pt x="581977" y="1399717"/>
                  </a:lnTo>
                  <a:lnTo>
                    <a:pt x="581977" y="1394053"/>
                  </a:lnTo>
                  <a:close/>
                </a:path>
                <a:path w="582295" h="1840864">
                  <a:moveTo>
                    <a:pt x="581977" y="1314754"/>
                  </a:moveTo>
                  <a:lnTo>
                    <a:pt x="579843" y="1312633"/>
                  </a:lnTo>
                  <a:lnTo>
                    <a:pt x="574179" y="1312633"/>
                  </a:lnTo>
                  <a:lnTo>
                    <a:pt x="571360" y="1314754"/>
                  </a:lnTo>
                  <a:lnTo>
                    <a:pt x="571360" y="1321130"/>
                  </a:lnTo>
                  <a:lnTo>
                    <a:pt x="574179" y="1323251"/>
                  </a:lnTo>
                  <a:lnTo>
                    <a:pt x="577011" y="1323251"/>
                  </a:lnTo>
                  <a:lnTo>
                    <a:pt x="579843" y="1323251"/>
                  </a:lnTo>
                  <a:lnTo>
                    <a:pt x="581977" y="1321130"/>
                  </a:lnTo>
                  <a:lnTo>
                    <a:pt x="581977" y="1314754"/>
                  </a:lnTo>
                  <a:close/>
                </a:path>
                <a:path w="582295" h="1840864">
                  <a:moveTo>
                    <a:pt x="581977" y="1211389"/>
                  </a:moveTo>
                  <a:lnTo>
                    <a:pt x="579843" y="1209268"/>
                  </a:lnTo>
                  <a:lnTo>
                    <a:pt x="574179" y="1209268"/>
                  </a:lnTo>
                  <a:lnTo>
                    <a:pt x="571360" y="1211389"/>
                  </a:lnTo>
                  <a:lnTo>
                    <a:pt x="571360" y="1217053"/>
                  </a:lnTo>
                  <a:lnTo>
                    <a:pt x="574179" y="1219885"/>
                  </a:lnTo>
                  <a:lnTo>
                    <a:pt x="577011" y="1219885"/>
                  </a:lnTo>
                  <a:lnTo>
                    <a:pt x="579843" y="1219885"/>
                  </a:lnTo>
                  <a:lnTo>
                    <a:pt x="581977" y="1217053"/>
                  </a:lnTo>
                  <a:lnTo>
                    <a:pt x="581977" y="1211389"/>
                  </a:lnTo>
                  <a:close/>
                </a:path>
                <a:path w="582295" h="1840864">
                  <a:moveTo>
                    <a:pt x="581977" y="1003236"/>
                  </a:moveTo>
                  <a:lnTo>
                    <a:pt x="579843" y="1001115"/>
                  </a:lnTo>
                  <a:lnTo>
                    <a:pt x="574179" y="1001115"/>
                  </a:lnTo>
                  <a:lnTo>
                    <a:pt x="571360" y="1003236"/>
                  </a:lnTo>
                  <a:lnTo>
                    <a:pt x="571360" y="1009611"/>
                  </a:lnTo>
                  <a:lnTo>
                    <a:pt x="574179" y="1011732"/>
                  </a:lnTo>
                  <a:lnTo>
                    <a:pt x="577011" y="1011732"/>
                  </a:lnTo>
                  <a:lnTo>
                    <a:pt x="579843" y="1011732"/>
                  </a:lnTo>
                  <a:lnTo>
                    <a:pt x="581977" y="1009611"/>
                  </a:lnTo>
                  <a:lnTo>
                    <a:pt x="581977" y="1003236"/>
                  </a:lnTo>
                  <a:close/>
                </a:path>
                <a:path w="582295" h="1840864">
                  <a:moveTo>
                    <a:pt x="581977" y="899160"/>
                  </a:moveTo>
                  <a:lnTo>
                    <a:pt x="579843" y="897039"/>
                  </a:lnTo>
                  <a:lnTo>
                    <a:pt x="574179" y="897039"/>
                  </a:lnTo>
                  <a:lnTo>
                    <a:pt x="571360" y="899160"/>
                  </a:lnTo>
                  <a:lnTo>
                    <a:pt x="571360" y="905535"/>
                  </a:lnTo>
                  <a:lnTo>
                    <a:pt x="574179" y="907656"/>
                  </a:lnTo>
                  <a:lnTo>
                    <a:pt x="577011" y="907656"/>
                  </a:lnTo>
                  <a:lnTo>
                    <a:pt x="579843" y="907656"/>
                  </a:lnTo>
                  <a:lnTo>
                    <a:pt x="581977" y="905535"/>
                  </a:lnTo>
                  <a:lnTo>
                    <a:pt x="581977" y="899160"/>
                  </a:lnTo>
                  <a:close/>
                </a:path>
                <a:path w="582295" h="1840864">
                  <a:moveTo>
                    <a:pt x="581977" y="821270"/>
                  </a:moveTo>
                  <a:lnTo>
                    <a:pt x="579843" y="819150"/>
                  </a:lnTo>
                  <a:lnTo>
                    <a:pt x="574179" y="819150"/>
                  </a:lnTo>
                  <a:lnTo>
                    <a:pt x="571360" y="821270"/>
                  </a:lnTo>
                  <a:lnTo>
                    <a:pt x="571360" y="826935"/>
                  </a:lnTo>
                  <a:lnTo>
                    <a:pt x="574179" y="829767"/>
                  </a:lnTo>
                  <a:lnTo>
                    <a:pt x="577011" y="829767"/>
                  </a:lnTo>
                  <a:lnTo>
                    <a:pt x="579843" y="829767"/>
                  </a:lnTo>
                  <a:lnTo>
                    <a:pt x="581977" y="826935"/>
                  </a:lnTo>
                  <a:lnTo>
                    <a:pt x="581977" y="821270"/>
                  </a:lnTo>
                  <a:close/>
                </a:path>
                <a:path w="582295" h="1840864">
                  <a:moveTo>
                    <a:pt x="581977" y="564286"/>
                  </a:moveTo>
                  <a:lnTo>
                    <a:pt x="579843" y="562152"/>
                  </a:lnTo>
                  <a:lnTo>
                    <a:pt x="578434" y="562152"/>
                  </a:lnTo>
                  <a:lnTo>
                    <a:pt x="578434" y="555066"/>
                  </a:lnTo>
                  <a:lnTo>
                    <a:pt x="577710" y="553643"/>
                  </a:lnTo>
                  <a:lnTo>
                    <a:pt x="574890" y="553643"/>
                  </a:lnTo>
                  <a:lnTo>
                    <a:pt x="574179" y="555066"/>
                  </a:lnTo>
                  <a:lnTo>
                    <a:pt x="574179" y="562152"/>
                  </a:lnTo>
                  <a:lnTo>
                    <a:pt x="571360" y="564286"/>
                  </a:lnTo>
                  <a:lnTo>
                    <a:pt x="571360" y="569937"/>
                  </a:lnTo>
                  <a:lnTo>
                    <a:pt x="574179" y="572782"/>
                  </a:lnTo>
                  <a:lnTo>
                    <a:pt x="574179" y="581964"/>
                  </a:lnTo>
                  <a:lnTo>
                    <a:pt x="574890" y="582676"/>
                  </a:lnTo>
                  <a:lnTo>
                    <a:pt x="576300" y="582676"/>
                  </a:lnTo>
                  <a:lnTo>
                    <a:pt x="577710" y="582676"/>
                  </a:lnTo>
                  <a:lnTo>
                    <a:pt x="578434" y="581964"/>
                  </a:lnTo>
                  <a:lnTo>
                    <a:pt x="578434" y="572782"/>
                  </a:lnTo>
                  <a:lnTo>
                    <a:pt x="579843" y="572782"/>
                  </a:lnTo>
                  <a:lnTo>
                    <a:pt x="581977" y="569937"/>
                  </a:lnTo>
                  <a:lnTo>
                    <a:pt x="581977" y="564286"/>
                  </a:lnTo>
                  <a:close/>
                </a:path>
                <a:path w="582295" h="1840864">
                  <a:moveTo>
                    <a:pt x="581977" y="509041"/>
                  </a:moveTo>
                  <a:lnTo>
                    <a:pt x="579843" y="506933"/>
                  </a:lnTo>
                  <a:lnTo>
                    <a:pt x="574179" y="506933"/>
                  </a:lnTo>
                  <a:lnTo>
                    <a:pt x="571360" y="509041"/>
                  </a:lnTo>
                  <a:lnTo>
                    <a:pt x="571360" y="514718"/>
                  </a:lnTo>
                  <a:lnTo>
                    <a:pt x="574179" y="517550"/>
                  </a:lnTo>
                  <a:lnTo>
                    <a:pt x="577011" y="517550"/>
                  </a:lnTo>
                  <a:lnTo>
                    <a:pt x="579843" y="517550"/>
                  </a:lnTo>
                  <a:lnTo>
                    <a:pt x="581977" y="514718"/>
                  </a:lnTo>
                  <a:lnTo>
                    <a:pt x="581977" y="509041"/>
                  </a:lnTo>
                  <a:close/>
                </a:path>
                <a:path w="582295" h="1840864">
                  <a:moveTo>
                    <a:pt x="581977" y="252755"/>
                  </a:moveTo>
                  <a:lnTo>
                    <a:pt x="579843" y="249923"/>
                  </a:lnTo>
                  <a:lnTo>
                    <a:pt x="578434" y="249923"/>
                  </a:lnTo>
                  <a:lnTo>
                    <a:pt x="578434" y="242849"/>
                  </a:lnTo>
                  <a:lnTo>
                    <a:pt x="577710" y="242138"/>
                  </a:lnTo>
                  <a:lnTo>
                    <a:pt x="574890" y="242138"/>
                  </a:lnTo>
                  <a:lnTo>
                    <a:pt x="574179" y="242849"/>
                  </a:lnTo>
                  <a:lnTo>
                    <a:pt x="574179" y="249923"/>
                  </a:lnTo>
                  <a:lnTo>
                    <a:pt x="571360" y="252755"/>
                  </a:lnTo>
                  <a:lnTo>
                    <a:pt x="571360" y="258419"/>
                  </a:lnTo>
                  <a:lnTo>
                    <a:pt x="574179" y="260540"/>
                  </a:lnTo>
                  <a:lnTo>
                    <a:pt x="574179" y="269748"/>
                  </a:lnTo>
                  <a:lnTo>
                    <a:pt x="574890" y="271170"/>
                  </a:lnTo>
                  <a:lnTo>
                    <a:pt x="576300" y="271170"/>
                  </a:lnTo>
                  <a:lnTo>
                    <a:pt x="577710" y="271170"/>
                  </a:lnTo>
                  <a:lnTo>
                    <a:pt x="578434" y="269748"/>
                  </a:lnTo>
                  <a:lnTo>
                    <a:pt x="578434" y="260540"/>
                  </a:lnTo>
                  <a:lnTo>
                    <a:pt x="579843" y="260540"/>
                  </a:lnTo>
                  <a:lnTo>
                    <a:pt x="581977" y="258419"/>
                  </a:lnTo>
                  <a:lnTo>
                    <a:pt x="581977" y="252755"/>
                  </a:lnTo>
                  <a:close/>
                </a:path>
                <a:path w="582295" h="1840864">
                  <a:moveTo>
                    <a:pt x="581977" y="197535"/>
                  </a:moveTo>
                  <a:lnTo>
                    <a:pt x="579843" y="194703"/>
                  </a:lnTo>
                  <a:lnTo>
                    <a:pt x="574179" y="194703"/>
                  </a:lnTo>
                  <a:lnTo>
                    <a:pt x="571360" y="197535"/>
                  </a:lnTo>
                  <a:lnTo>
                    <a:pt x="571360" y="203200"/>
                  </a:lnTo>
                  <a:lnTo>
                    <a:pt x="574179" y="205320"/>
                  </a:lnTo>
                  <a:lnTo>
                    <a:pt x="577011" y="205320"/>
                  </a:lnTo>
                  <a:lnTo>
                    <a:pt x="579843" y="205320"/>
                  </a:lnTo>
                  <a:lnTo>
                    <a:pt x="581977" y="203200"/>
                  </a:lnTo>
                  <a:lnTo>
                    <a:pt x="581977" y="197535"/>
                  </a:lnTo>
                  <a:close/>
                </a:path>
                <a:path w="582295" h="1840864">
                  <a:moveTo>
                    <a:pt x="581977" y="95580"/>
                  </a:moveTo>
                  <a:lnTo>
                    <a:pt x="579843" y="92735"/>
                  </a:lnTo>
                  <a:lnTo>
                    <a:pt x="578434" y="92735"/>
                  </a:lnTo>
                  <a:lnTo>
                    <a:pt x="578434" y="85661"/>
                  </a:lnTo>
                  <a:lnTo>
                    <a:pt x="577710" y="84950"/>
                  </a:lnTo>
                  <a:lnTo>
                    <a:pt x="574890" y="84950"/>
                  </a:lnTo>
                  <a:lnTo>
                    <a:pt x="574179" y="85661"/>
                  </a:lnTo>
                  <a:lnTo>
                    <a:pt x="574179" y="92735"/>
                  </a:lnTo>
                  <a:lnTo>
                    <a:pt x="571360" y="95580"/>
                  </a:lnTo>
                  <a:lnTo>
                    <a:pt x="571360" y="101231"/>
                  </a:lnTo>
                  <a:lnTo>
                    <a:pt x="574179" y="103365"/>
                  </a:lnTo>
                  <a:lnTo>
                    <a:pt x="574179" y="112560"/>
                  </a:lnTo>
                  <a:lnTo>
                    <a:pt x="574890" y="113982"/>
                  </a:lnTo>
                  <a:lnTo>
                    <a:pt x="576300" y="113982"/>
                  </a:lnTo>
                  <a:lnTo>
                    <a:pt x="577710" y="113982"/>
                  </a:lnTo>
                  <a:lnTo>
                    <a:pt x="578434" y="112560"/>
                  </a:lnTo>
                  <a:lnTo>
                    <a:pt x="578434" y="103365"/>
                  </a:lnTo>
                  <a:lnTo>
                    <a:pt x="579843" y="103365"/>
                  </a:lnTo>
                  <a:lnTo>
                    <a:pt x="581977" y="101231"/>
                  </a:lnTo>
                  <a:lnTo>
                    <a:pt x="581977" y="95580"/>
                  </a:lnTo>
                  <a:close/>
                </a:path>
                <a:path w="582295" h="1840864">
                  <a:moveTo>
                    <a:pt x="581977" y="49555"/>
                  </a:moveTo>
                  <a:lnTo>
                    <a:pt x="579843" y="47434"/>
                  </a:lnTo>
                  <a:lnTo>
                    <a:pt x="578434" y="47434"/>
                  </a:lnTo>
                  <a:lnTo>
                    <a:pt x="578434" y="40347"/>
                  </a:lnTo>
                  <a:lnTo>
                    <a:pt x="577710" y="39649"/>
                  </a:lnTo>
                  <a:lnTo>
                    <a:pt x="574890" y="39649"/>
                  </a:lnTo>
                  <a:lnTo>
                    <a:pt x="574179" y="40347"/>
                  </a:lnTo>
                  <a:lnTo>
                    <a:pt x="574179" y="47434"/>
                  </a:lnTo>
                  <a:lnTo>
                    <a:pt x="571360" y="49555"/>
                  </a:lnTo>
                  <a:lnTo>
                    <a:pt x="571360" y="55930"/>
                  </a:lnTo>
                  <a:lnTo>
                    <a:pt x="574179" y="58051"/>
                  </a:lnTo>
                  <a:lnTo>
                    <a:pt x="574179" y="67259"/>
                  </a:lnTo>
                  <a:lnTo>
                    <a:pt x="574890" y="68668"/>
                  </a:lnTo>
                  <a:lnTo>
                    <a:pt x="576300" y="68668"/>
                  </a:lnTo>
                  <a:lnTo>
                    <a:pt x="577710" y="68668"/>
                  </a:lnTo>
                  <a:lnTo>
                    <a:pt x="578434" y="67259"/>
                  </a:lnTo>
                  <a:lnTo>
                    <a:pt x="578434" y="58051"/>
                  </a:lnTo>
                  <a:lnTo>
                    <a:pt x="579843" y="58051"/>
                  </a:lnTo>
                  <a:lnTo>
                    <a:pt x="581977" y="55930"/>
                  </a:lnTo>
                  <a:lnTo>
                    <a:pt x="581977" y="495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038123" y="3216555"/>
              <a:ext cx="0" cy="330835"/>
            </a:xfrm>
            <a:custGeom>
              <a:avLst/>
              <a:gdLst/>
              <a:ahLst/>
              <a:cxnLst/>
              <a:rect l="l" t="t" r="r" b="b"/>
              <a:pathLst>
                <a:path h="330835">
                  <a:moveTo>
                    <a:pt x="0" y="33063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045199" y="2250141"/>
              <a:ext cx="127000" cy="40005"/>
            </a:xfrm>
            <a:custGeom>
              <a:avLst/>
              <a:gdLst/>
              <a:ahLst/>
              <a:cxnLst/>
              <a:rect l="l" t="t" r="r" b="b"/>
              <a:pathLst>
                <a:path w="127000" h="40005">
                  <a:moveTo>
                    <a:pt x="0" y="0"/>
                  </a:moveTo>
                  <a:lnTo>
                    <a:pt x="0" y="31153"/>
                  </a:lnTo>
                  <a:lnTo>
                    <a:pt x="126745" y="39649"/>
                  </a:lnTo>
                  <a:lnTo>
                    <a:pt x="126745" y="77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052280" y="2257932"/>
              <a:ext cx="114300" cy="26034"/>
            </a:xfrm>
            <a:custGeom>
              <a:avLst/>
              <a:gdLst/>
              <a:ahLst/>
              <a:cxnLst/>
              <a:rect l="l" t="t" r="r" b="b"/>
              <a:pathLst>
                <a:path w="114300" h="26035">
                  <a:moveTo>
                    <a:pt x="13449" y="9194"/>
                  </a:moveTo>
                  <a:lnTo>
                    <a:pt x="9906" y="7785"/>
                  </a:lnTo>
                  <a:lnTo>
                    <a:pt x="8496" y="7785"/>
                  </a:lnTo>
                  <a:lnTo>
                    <a:pt x="7785" y="7073"/>
                  </a:lnTo>
                  <a:lnTo>
                    <a:pt x="6375" y="6362"/>
                  </a:lnTo>
                  <a:lnTo>
                    <a:pt x="4953" y="4953"/>
                  </a:lnTo>
                  <a:lnTo>
                    <a:pt x="4953" y="4254"/>
                  </a:lnTo>
                  <a:lnTo>
                    <a:pt x="5664" y="3543"/>
                  </a:lnTo>
                  <a:lnTo>
                    <a:pt x="8496" y="3543"/>
                  </a:lnTo>
                  <a:lnTo>
                    <a:pt x="11315" y="4953"/>
                  </a:lnTo>
                  <a:lnTo>
                    <a:pt x="12039" y="4953"/>
                  </a:lnTo>
                  <a:lnTo>
                    <a:pt x="12039" y="3543"/>
                  </a:lnTo>
                  <a:lnTo>
                    <a:pt x="12039" y="1409"/>
                  </a:lnTo>
                  <a:lnTo>
                    <a:pt x="9906" y="698"/>
                  </a:lnTo>
                  <a:lnTo>
                    <a:pt x="7073" y="698"/>
                  </a:lnTo>
                  <a:lnTo>
                    <a:pt x="4953" y="0"/>
                  </a:lnTo>
                  <a:lnTo>
                    <a:pt x="0" y="698"/>
                  </a:lnTo>
                  <a:lnTo>
                    <a:pt x="0" y="9194"/>
                  </a:lnTo>
                  <a:lnTo>
                    <a:pt x="3530" y="10617"/>
                  </a:lnTo>
                  <a:lnTo>
                    <a:pt x="5664" y="11328"/>
                  </a:lnTo>
                  <a:lnTo>
                    <a:pt x="4953" y="10617"/>
                  </a:lnTo>
                  <a:lnTo>
                    <a:pt x="7073" y="12026"/>
                  </a:lnTo>
                  <a:lnTo>
                    <a:pt x="8496" y="12750"/>
                  </a:lnTo>
                  <a:lnTo>
                    <a:pt x="8496" y="14871"/>
                  </a:lnTo>
                  <a:lnTo>
                    <a:pt x="4254" y="14871"/>
                  </a:lnTo>
                  <a:lnTo>
                    <a:pt x="0" y="13436"/>
                  </a:lnTo>
                  <a:lnTo>
                    <a:pt x="0" y="16992"/>
                  </a:lnTo>
                  <a:lnTo>
                    <a:pt x="1409" y="17691"/>
                  </a:lnTo>
                  <a:lnTo>
                    <a:pt x="5664" y="18402"/>
                  </a:lnTo>
                  <a:lnTo>
                    <a:pt x="9906" y="18402"/>
                  </a:lnTo>
                  <a:lnTo>
                    <a:pt x="13449" y="16992"/>
                  </a:lnTo>
                  <a:lnTo>
                    <a:pt x="13449" y="14871"/>
                  </a:lnTo>
                  <a:lnTo>
                    <a:pt x="13449" y="10617"/>
                  </a:lnTo>
                  <a:lnTo>
                    <a:pt x="13449" y="9194"/>
                  </a:lnTo>
                  <a:close/>
                </a:path>
                <a:path w="114300" h="26035">
                  <a:moveTo>
                    <a:pt x="21247" y="1409"/>
                  </a:moveTo>
                  <a:lnTo>
                    <a:pt x="16281" y="1409"/>
                  </a:lnTo>
                  <a:lnTo>
                    <a:pt x="16281" y="18402"/>
                  </a:lnTo>
                  <a:lnTo>
                    <a:pt x="21247" y="19100"/>
                  </a:lnTo>
                  <a:lnTo>
                    <a:pt x="21247" y="1409"/>
                  </a:lnTo>
                  <a:close/>
                </a:path>
                <a:path w="114300" h="26035">
                  <a:moveTo>
                    <a:pt x="38239" y="2832"/>
                  </a:moveTo>
                  <a:lnTo>
                    <a:pt x="25488" y="2120"/>
                  </a:lnTo>
                  <a:lnTo>
                    <a:pt x="25488" y="19113"/>
                  </a:lnTo>
                  <a:lnTo>
                    <a:pt x="38239" y="19824"/>
                  </a:lnTo>
                  <a:lnTo>
                    <a:pt x="38239" y="16992"/>
                  </a:lnTo>
                  <a:lnTo>
                    <a:pt x="30454" y="16281"/>
                  </a:lnTo>
                  <a:lnTo>
                    <a:pt x="30454" y="12039"/>
                  </a:lnTo>
                  <a:lnTo>
                    <a:pt x="37515" y="12750"/>
                  </a:lnTo>
                  <a:lnTo>
                    <a:pt x="37515" y="9906"/>
                  </a:lnTo>
                  <a:lnTo>
                    <a:pt x="30454" y="9207"/>
                  </a:lnTo>
                  <a:lnTo>
                    <a:pt x="30454" y="5651"/>
                  </a:lnTo>
                  <a:lnTo>
                    <a:pt x="38239" y="6362"/>
                  </a:lnTo>
                  <a:lnTo>
                    <a:pt x="38239" y="2832"/>
                  </a:lnTo>
                  <a:close/>
                </a:path>
                <a:path w="114300" h="26035">
                  <a:moveTo>
                    <a:pt x="62318" y="4254"/>
                  </a:moveTo>
                  <a:lnTo>
                    <a:pt x="56642" y="4254"/>
                  </a:lnTo>
                  <a:lnTo>
                    <a:pt x="51689" y="13436"/>
                  </a:lnTo>
                  <a:lnTo>
                    <a:pt x="47447" y="3543"/>
                  </a:lnTo>
                  <a:lnTo>
                    <a:pt x="41071" y="2832"/>
                  </a:lnTo>
                  <a:lnTo>
                    <a:pt x="41071" y="20535"/>
                  </a:lnTo>
                  <a:lnTo>
                    <a:pt x="44615" y="20535"/>
                  </a:lnTo>
                  <a:lnTo>
                    <a:pt x="44615" y="9906"/>
                  </a:lnTo>
                  <a:lnTo>
                    <a:pt x="48856" y="20535"/>
                  </a:lnTo>
                  <a:lnTo>
                    <a:pt x="53098" y="21234"/>
                  </a:lnTo>
                  <a:lnTo>
                    <a:pt x="57353" y="10617"/>
                  </a:lnTo>
                  <a:lnTo>
                    <a:pt x="57353" y="21234"/>
                  </a:lnTo>
                  <a:lnTo>
                    <a:pt x="62318" y="21945"/>
                  </a:lnTo>
                  <a:lnTo>
                    <a:pt x="62318" y="4254"/>
                  </a:lnTo>
                  <a:close/>
                </a:path>
                <a:path w="114300" h="26035">
                  <a:moveTo>
                    <a:pt x="79298" y="5651"/>
                  </a:moveTo>
                  <a:lnTo>
                    <a:pt x="66548" y="4965"/>
                  </a:lnTo>
                  <a:lnTo>
                    <a:pt x="66548" y="21945"/>
                  </a:lnTo>
                  <a:lnTo>
                    <a:pt x="79298" y="22656"/>
                  </a:lnTo>
                  <a:lnTo>
                    <a:pt x="79298" y="19824"/>
                  </a:lnTo>
                  <a:lnTo>
                    <a:pt x="71513" y="19113"/>
                  </a:lnTo>
                  <a:lnTo>
                    <a:pt x="71513" y="14871"/>
                  </a:lnTo>
                  <a:lnTo>
                    <a:pt x="78587" y="15582"/>
                  </a:lnTo>
                  <a:lnTo>
                    <a:pt x="78587" y="12750"/>
                  </a:lnTo>
                  <a:lnTo>
                    <a:pt x="71513" y="12039"/>
                  </a:lnTo>
                  <a:lnTo>
                    <a:pt x="71513" y="8496"/>
                  </a:lnTo>
                  <a:lnTo>
                    <a:pt x="79298" y="9207"/>
                  </a:lnTo>
                  <a:lnTo>
                    <a:pt x="79298" y="5651"/>
                  </a:lnTo>
                  <a:close/>
                </a:path>
                <a:path w="114300" h="26035">
                  <a:moveTo>
                    <a:pt x="97713" y="7086"/>
                  </a:moveTo>
                  <a:lnTo>
                    <a:pt x="94170" y="6362"/>
                  </a:lnTo>
                  <a:lnTo>
                    <a:pt x="94170" y="16992"/>
                  </a:lnTo>
                  <a:lnTo>
                    <a:pt x="88506" y="6362"/>
                  </a:lnTo>
                  <a:lnTo>
                    <a:pt x="82130" y="5651"/>
                  </a:lnTo>
                  <a:lnTo>
                    <a:pt x="82130" y="22656"/>
                  </a:lnTo>
                  <a:lnTo>
                    <a:pt x="85661" y="23368"/>
                  </a:lnTo>
                  <a:lnTo>
                    <a:pt x="85661" y="12750"/>
                  </a:lnTo>
                  <a:lnTo>
                    <a:pt x="92036" y="23368"/>
                  </a:lnTo>
                  <a:lnTo>
                    <a:pt x="97713" y="24079"/>
                  </a:lnTo>
                  <a:lnTo>
                    <a:pt x="97713" y="7086"/>
                  </a:lnTo>
                  <a:close/>
                </a:path>
                <a:path w="114300" h="26035">
                  <a:moveTo>
                    <a:pt x="113982" y="16281"/>
                  </a:moveTo>
                  <a:lnTo>
                    <a:pt x="110439" y="14147"/>
                  </a:lnTo>
                  <a:lnTo>
                    <a:pt x="108318" y="14147"/>
                  </a:lnTo>
                  <a:lnTo>
                    <a:pt x="106908" y="12738"/>
                  </a:lnTo>
                  <a:lnTo>
                    <a:pt x="106197" y="12738"/>
                  </a:lnTo>
                  <a:lnTo>
                    <a:pt x="105473" y="12026"/>
                  </a:lnTo>
                  <a:lnTo>
                    <a:pt x="105473" y="10604"/>
                  </a:lnTo>
                  <a:lnTo>
                    <a:pt x="109029" y="10604"/>
                  </a:lnTo>
                  <a:lnTo>
                    <a:pt x="111848" y="11315"/>
                  </a:lnTo>
                  <a:lnTo>
                    <a:pt x="112572" y="11315"/>
                  </a:lnTo>
                  <a:lnTo>
                    <a:pt x="112572" y="10604"/>
                  </a:lnTo>
                  <a:lnTo>
                    <a:pt x="112572" y="7785"/>
                  </a:lnTo>
                  <a:lnTo>
                    <a:pt x="110439" y="7073"/>
                  </a:lnTo>
                  <a:lnTo>
                    <a:pt x="105473" y="7073"/>
                  </a:lnTo>
                  <a:lnTo>
                    <a:pt x="100533" y="7785"/>
                  </a:lnTo>
                  <a:lnTo>
                    <a:pt x="100533" y="15570"/>
                  </a:lnTo>
                  <a:lnTo>
                    <a:pt x="104063" y="16992"/>
                  </a:lnTo>
                  <a:lnTo>
                    <a:pt x="106197" y="18402"/>
                  </a:lnTo>
                  <a:lnTo>
                    <a:pt x="105473" y="17691"/>
                  </a:lnTo>
                  <a:lnTo>
                    <a:pt x="107607" y="18402"/>
                  </a:lnTo>
                  <a:lnTo>
                    <a:pt x="108318" y="19100"/>
                  </a:lnTo>
                  <a:lnTo>
                    <a:pt x="109029" y="19100"/>
                  </a:lnTo>
                  <a:lnTo>
                    <a:pt x="109029" y="21221"/>
                  </a:lnTo>
                  <a:lnTo>
                    <a:pt x="107607" y="21932"/>
                  </a:lnTo>
                  <a:lnTo>
                    <a:pt x="106197" y="21221"/>
                  </a:lnTo>
                  <a:lnTo>
                    <a:pt x="104787" y="21221"/>
                  </a:lnTo>
                  <a:lnTo>
                    <a:pt x="100533" y="20523"/>
                  </a:lnTo>
                  <a:lnTo>
                    <a:pt x="100533" y="24066"/>
                  </a:lnTo>
                  <a:lnTo>
                    <a:pt x="101955" y="24777"/>
                  </a:lnTo>
                  <a:lnTo>
                    <a:pt x="106197" y="24777"/>
                  </a:lnTo>
                  <a:lnTo>
                    <a:pt x="110439" y="25476"/>
                  </a:lnTo>
                  <a:lnTo>
                    <a:pt x="113982" y="23355"/>
                  </a:lnTo>
                  <a:lnTo>
                    <a:pt x="113982" y="21932"/>
                  </a:lnTo>
                  <a:lnTo>
                    <a:pt x="113982" y="17691"/>
                  </a:lnTo>
                  <a:lnTo>
                    <a:pt x="113982" y="162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044494" y="2277757"/>
              <a:ext cx="536575" cy="172085"/>
            </a:xfrm>
            <a:custGeom>
              <a:avLst/>
              <a:gdLst/>
              <a:ahLst/>
              <a:cxnLst/>
              <a:rect l="l" t="t" r="r" b="b"/>
              <a:pathLst>
                <a:path w="536575" h="172085">
                  <a:moveTo>
                    <a:pt x="89204" y="27609"/>
                  </a:moveTo>
                  <a:lnTo>
                    <a:pt x="0" y="21945"/>
                  </a:lnTo>
                  <a:lnTo>
                    <a:pt x="0" y="167792"/>
                  </a:lnTo>
                  <a:lnTo>
                    <a:pt x="89204" y="172046"/>
                  </a:lnTo>
                  <a:lnTo>
                    <a:pt x="89204" y="27609"/>
                  </a:lnTo>
                  <a:close/>
                </a:path>
                <a:path w="536575" h="172085">
                  <a:moveTo>
                    <a:pt x="311518" y="4254"/>
                  </a:moveTo>
                  <a:lnTo>
                    <a:pt x="310108" y="711"/>
                  </a:lnTo>
                  <a:lnTo>
                    <a:pt x="304431" y="0"/>
                  </a:lnTo>
                  <a:lnTo>
                    <a:pt x="298767" y="0"/>
                  </a:lnTo>
                  <a:lnTo>
                    <a:pt x="298056" y="2832"/>
                  </a:lnTo>
                  <a:lnTo>
                    <a:pt x="298056" y="9194"/>
                  </a:lnTo>
                  <a:lnTo>
                    <a:pt x="303733" y="10617"/>
                  </a:lnTo>
                  <a:lnTo>
                    <a:pt x="305142" y="11328"/>
                  </a:lnTo>
                  <a:lnTo>
                    <a:pt x="307276" y="11328"/>
                  </a:lnTo>
                  <a:lnTo>
                    <a:pt x="308686" y="12039"/>
                  </a:lnTo>
                  <a:lnTo>
                    <a:pt x="308686" y="14859"/>
                  </a:lnTo>
                  <a:lnTo>
                    <a:pt x="306552" y="15570"/>
                  </a:lnTo>
                  <a:lnTo>
                    <a:pt x="305142" y="15570"/>
                  </a:lnTo>
                  <a:lnTo>
                    <a:pt x="301599" y="14859"/>
                  </a:lnTo>
                  <a:lnTo>
                    <a:pt x="301599" y="13449"/>
                  </a:lnTo>
                  <a:lnTo>
                    <a:pt x="300901" y="12039"/>
                  </a:lnTo>
                  <a:lnTo>
                    <a:pt x="297357" y="12039"/>
                  </a:lnTo>
                  <a:lnTo>
                    <a:pt x="297357" y="14160"/>
                  </a:lnTo>
                  <a:lnTo>
                    <a:pt x="298767" y="17691"/>
                  </a:lnTo>
                  <a:lnTo>
                    <a:pt x="305142" y="18402"/>
                  </a:lnTo>
                  <a:lnTo>
                    <a:pt x="311518" y="18402"/>
                  </a:lnTo>
                  <a:lnTo>
                    <a:pt x="311518" y="9906"/>
                  </a:lnTo>
                  <a:lnTo>
                    <a:pt x="303022" y="7073"/>
                  </a:lnTo>
                  <a:lnTo>
                    <a:pt x="302310" y="6362"/>
                  </a:lnTo>
                  <a:lnTo>
                    <a:pt x="301599" y="6362"/>
                  </a:lnTo>
                  <a:lnTo>
                    <a:pt x="301599" y="3543"/>
                  </a:lnTo>
                  <a:lnTo>
                    <a:pt x="303022" y="2832"/>
                  </a:lnTo>
                  <a:lnTo>
                    <a:pt x="304431" y="2832"/>
                  </a:lnTo>
                  <a:lnTo>
                    <a:pt x="307276" y="3543"/>
                  </a:lnTo>
                  <a:lnTo>
                    <a:pt x="307975" y="4953"/>
                  </a:lnTo>
                  <a:lnTo>
                    <a:pt x="307975" y="5664"/>
                  </a:lnTo>
                  <a:lnTo>
                    <a:pt x="311518" y="6362"/>
                  </a:lnTo>
                  <a:lnTo>
                    <a:pt x="311518" y="4254"/>
                  </a:lnTo>
                  <a:close/>
                </a:path>
                <a:path w="536575" h="172085">
                  <a:moveTo>
                    <a:pt x="325678" y="7073"/>
                  </a:moveTo>
                  <a:lnTo>
                    <a:pt x="322135" y="5664"/>
                  </a:lnTo>
                  <a:lnTo>
                    <a:pt x="322135" y="11328"/>
                  </a:lnTo>
                  <a:lnTo>
                    <a:pt x="319303" y="11328"/>
                  </a:lnTo>
                  <a:lnTo>
                    <a:pt x="316471" y="11328"/>
                  </a:lnTo>
                  <a:lnTo>
                    <a:pt x="317169" y="9194"/>
                  </a:lnTo>
                  <a:lnTo>
                    <a:pt x="317893" y="8509"/>
                  </a:lnTo>
                  <a:lnTo>
                    <a:pt x="319303" y="8509"/>
                  </a:lnTo>
                  <a:lnTo>
                    <a:pt x="320725" y="8509"/>
                  </a:lnTo>
                  <a:lnTo>
                    <a:pt x="321424" y="9194"/>
                  </a:lnTo>
                  <a:lnTo>
                    <a:pt x="322135" y="11328"/>
                  </a:lnTo>
                  <a:lnTo>
                    <a:pt x="322135" y="5664"/>
                  </a:lnTo>
                  <a:lnTo>
                    <a:pt x="319303" y="5664"/>
                  </a:lnTo>
                  <a:lnTo>
                    <a:pt x="313639" y="5664"/>
                  </a:lnTo>
                  <a:lnTo>
                    <a:pt x="312928" y="10617"/>
                  </a:lnTo>
                  <a:lnTo>
                    <a:pt x="312928" y="17005"/>
                  </a:lnTo>
                  <a:lnTo>
                    <a:pt x="315760" y="18402"/>
                  </a:lnTo>
                  <a:lnTo>
                    <a:pt x="319303" y="19126"/>
                  </a:lnTo>
                  <a:lnTo>
                    <a:pt x="322135" y="19126"/>
                  </a:lnTo>
                  <a:lnTo>
                    <a:pt x="324256" y="18402"/>
                  </a:lnTo>
                  <a:lnTo>
                    <a:pt x="324954" y="15582"/>
                  </a:lnTo>
                  <a:lnTo>
                    <a:pt x="322135" y="15582"/>
                  </a:lnTo>
                  <a:lnTo>
                    <a:pt x="321424" y="16294"/>
                  </a:lnTo>
                  <a:lnTo>
                    <a:pt x="319303" y="16294"/>
                  </a:lnTo>
                  <a:lnTo>
                    <a:pt x="317169" y="16294"/>
                  </a:lnTo>
                  <a:lnTo>
                    <a:pt x="316471" y="14160"/>
                  </a:lnTo>
                  <a:lnTo>
                    <a:pt x="316471" y="13449"/>
                  </a:lnTo>
                  <a:lnTo>
                    <a:pt x="319303" y="13449"/>
                  </a:lnTo>
                  <a:lnTo>
                    <a:pt x="325678" y="13449"/>
                  </a:lnTo>
                  <a:lnTo>
                    <a:pt x="325678" y="7073"/>
                  </a:lnTo>
                  <a:close/>
                </a:path>
                <a:path w="536575" h="172085">
                  <a:moveTo>
                    <a:pt x="339140" y="8496"/>
                  </a:moveTo>
                  <a:lnTo>
                    <a:pt x="336994" y="7073"/>
                  </a:lnTo>
                  <a:lnTo>
                    <a:pt x="334886" y="6362"/>
                  </a:lnTo>
                  <a:lnTo>
                    <a:pt x="332041" y="6362"/>
                  </a:lnTo>
                  <a:lnTo>
                    <a:pt x="331343" y="7785"/>
                  </a:lnTo>
                  <a:lnTo>
                    <a:pt x="330631" y="8496"/>
                  </a:lnTo>
                  <a:lnTo>
                    <a:pt x="330631" y="7073"/>
                  </a:lnTo>
                  <a:lnTo>
                    <a:pt x="327799" y="6362"/>
                  </a:lnTo>
                  <a:lnTo>
                    <a:pt x="327799" y="19113"/>
                  </a:lnTo>
                  <a:lnTo>
                    <a:pt x="331343" y="19812"/>
                  </a:lnTo>
                  <a:lnTo>
                    <a:pt x="331343" y="9906"/>
                  </a:lnTo>
                  <a:lnTo>
                    <a:pt x="332041" y="9194"/>
                  </a:lnTo>
                  <a:lnTo>
                    <a:pt x="333476" y="9194"/>
                  </a:lnTo>
                  <a:lnTo>
                    <a:pt x="335597" y="9906"/>
                  </a:lnTo>
                  <a:lnTo>
                    <a:pt x="335597" y="19812"/>
                  </a:lnTo>
                  <a:lnTo>
                    <a:pt x="339140" y="19812"/>
                  </a:lnTo>
                  <a:lnTo>
                    <a:pt x="339140" y="8496"/>
                  </a:lnTo>
                  <a:close/>
                </a:path>
                <a:path w="536575" h="172085">
                  <a:moveTo>
                    <a:pt x="348348" y="7785"/>
                  </a:moveTo>
                  <a:lnTo>
                    <a:pt x="346202" y="7785"/>
                  </a:lnTo>
                  <a:lnTo>
                    <a:pt x="346202" y="4254"/>
                  </a:lnTo>
                  <a:lnTo>
                    <a:pt x="342684" y="4254"/>
                  </a:lnTo>
                  <a:lnTo>
                    <a:pt x="342684" y="7785"/>
                  </a:lnTo>
                  <a:lnTo>
                    <a:pt x="340550" y="7785"/>
                  </a:lnTo>
                  <a:lnTo>
                    <a:pt x="340550" y="9906"/>
                  </a:lnTo>
                  <a:lnTo>
                    <a:pt x="342684" y="9906"/>
                  </a:lnTo>
                  <a:lnTo>
                    <a:pt x="342684" y="19113"/>
                  </a:lnTo>
                  <a:lnTo>
                    <a:pt x="343369" y="20523"/>
                  </a:lnTo>
                  <a:lnTo>
                    <a:pt x="348348" y="20523"/>
                  </a:lnTo>
                  <a:lnTo>
                    <a:pt x="348348" y="18402"/>
                  </a:lnTo>
                  <a:lnTo>
                    <a:pt x="347624" y="18402"/>
                  </a:lnTo>
                  <a:lnTo>
                    <a:pt x="346202" y="17691"/>
                  </a:lnTo>
                  <a:lnTo>
                    <a:pt x="346202" y="9906"/>
                  </a:lnTo>
                  <a:lnTo>
                    <a:pt x="348348" y="9906"/>
                  </a:lnTo>
                  <a:lnTo>
                    <a:pt x="348348" y="7785"/>
                  </a:lnTo>
                  <a:close/>
                </a:path>
                <a:path w="536575" h="172085">
                  <a:moveTo>
                    <a:pt x="357555" y="8496"/>
                  </a:moveTo>
                  <a:lnTo>
                    <a:pt x="356831" y="8496"/>
                  </a:lnTo>
                  <a:lnTo>
                    <a:pt x="354711" y="7785"/>
                  </a:lnTo>
                  <a:lnTo>
                    <a:pt x="353301" y="10617"/>
                  </a:lnTo>
                  <a:lnTo>
                    <a:pt x="353301" y="8496"/>
                  </a:lnTo>
                  <a:lnTo>
                    <a:pt x="350456" y="7785"/>
                  </a:lnTo>
                  <a:lnTo>
                    <a:pt x="350456" y="20523"/>
                  </a:lnTo>
                  <a:lnTo>
                    <a:pt x="353301" y="21221"/>
                  </a:lnTo>
                  <a:lnTo>
                    <a:pt x="353301" y="12738"/>
                  </a:lnTo>
                  <a:lnTo>
                    <a:pt x="353999" y="11328"/>
                  </a:lnTo>
                  <a:lnTo>
                    <a:pt x="357555" y="11328"/>
                  </a:lnTo>
                  <a:lnTo>
                    <a:pt x="357555" y="8496"/>
                  </a:lnTo>
                  <a:close/>
                </a:path>
                <a:path w="536575" h="172085">
                  <a:moveTo>
                    <a:pt x="371690" y="11328"/>
                  </a:moveTo>
                  <a:lnTo>
                    <a:pt x="368846" y="9194"/>
                  </a:lnTo>
                  <a:lnTo>
                    <a:pt x="368147" y="9067"/>
                  </a:lnTo>
                  <a:lnTo>
                    <a:pt x="368147" y="12039"/>
                  </a:lnTo>
                  <a:lnTo>
                    <a:pt x="368147" y="19113"/>
                  </a:lnTo>
                  <a:lnTo>
                    <a:pt x="365315" y="19113"/>
                  </a:lnTo>
                  <a:lnTo>
                    <a:pt x="362483" y="19113"/>
                  </a:lnTo>
                  <a:lnTo>
                    <a:pt x="362483" y="11328"/>
                  </a:lnTo>
                  <a:lnTo>
                    <a:pt x="365315" y="11328"/>
                  </a:lnTo>
                  <a:lnTo>
                    <a:pt x="368147" y="12039"/>
                  </a:lnTo>
                  <a:lnTo>
                    <a:pt x="368147" y="9067"/>
                  </a:lnTo>
                  <a:lnTo>
                    <a:pt x="365315" y="8496"/>
                  </a:lnTo>
                  <a:lnTo>
                    <a:pt x="361784" y="8496"/>
                  </a:lnTo>
                  <a:lnTo>
                    <a:pt x="358940" y="10617"/>
                  </a:lnTo>
                  <a:lnTo>
                    <a:pt x="358940" y="19812"/>
                  </a:lnTo>
                  <a:lnTo>
                    <a:pt x="361784" y="21945"/>
                  </a:lnTo>
                  <a:lnTo>
                    <a:pt x="365315" y="21945"/>
                  </a:lnTo>
                  <a:lnTo>
                    <a:pt x="368846" y="22656"/>
                  </a:lnTo>
                  <a:lnTo>
                    <a:pt x="371690" y="20535"/>
                  </a:lnTo>
                  <a:lnTo>
                    <a:pt x="371690" y="11328"/>
                  </a:lnTo>
                  <a:close/>
                </a:path>
                <a:path w="536575" h="172085">
                  <a:moveTo>
                    <a:pt x="385864" y="11328"/>
                  </a:moveTo>
                  <a:lnTo>
                    <a:pt x="383730" y="9906"/>
                  </a:lnTo>
                  <a:lnTo>
                    <a:pt x="378777" y="9906"/>
                  </a:lnTo>
                  <a:lnTo>
                    <a:pt x="378079" y="11328"/>
                  </a:lnTo>
                  <a:lnTo>
                    <a:pt x="377367" y="11328"/>
                  </a:lnTo>
                  <a:lnTo>
                    <a:pt x="377367" y="9906"/>
                  </a:lnTo>
                  <a:lnTo>
                    <a:pt x="374535" y="9906"/>
                  </a:lnTo>
                  <a:lnTo>
                    <a:pt x="374535" y="22656"/>
                  </a:lnTo>
                  <a:lnTo>
                    <a:pt x="377367" y="22656"/>
                  </a:lnTo>
                  <a:lnTo>
                    <a:pt x="377367" y="13449"/>
                  </a:lnTo>
                  <a:lnTo>
                    <a:pt x="378777" y="12750"/>
                  </a:lnTo>
                  <a:lnTo>
                    <a:pt x="382320" y="12750"/>
                  </a:lnTo>
                  <a:lnTo>
                    <a:pt x="382320" y="22656"/>
                  </a:lnTo>
                  <a:lnTo>
                    <a:pt x="385864" y="23368"/>
                  </a:lnTo>
                  <a:lnTo>
                    <a:pt x="385864" y="11328"/>
                  </a:lnTo>
                  <a:close/>
                </a:path>
                <a:path w="536575" h="172085">
                  <a:moveTo>
                    <a:pt x="408520" y="10617"/>
                  </a:moveTo>
                  <a:lnTo>
                    <a:pt x="407098" y="7073"/>
                  </a:lnTo>
                  <a:lnTo>
                    <a:pt x="401434" y="6362"/>
                  </a:lnTo>
                  <a:lnTo>
                    <a:pt x="395770" y="6362"/>
                  </a:lnTo>
                  <a:lnTo>
                    <a:pt x="395058" y="9194"/>
                  </a:lnTo>
                  <a:lnTo>
                    <a:pt x="395058" y="15570"/>
                  </a:lnTo>
                  <a:lnTo>
                    <a:pt x="400723" y="16992"/>
                  </a:lnTo>
                  <a:lnTo>
                    <a:pt x="402145" y="17691"/>
                  </a:lnTo>
                  <a:lnTo>
                    <a:pt x="404266" y="17691"/>
                  </a:lnTo>
                  <a:lnTo>
                    <a:pt x="405676" y="18402"/>
                  </a:lnTo>
                  <a:lnTo>
                    <a:pt x="405676" y="21221"/>
                  </a:lnTo>
                  <a:lnTo>
                    <a:pt x="403555" y="21945"/>
                  </a:lnTo>
                  <a:lnTo>
                    <a:pt x="402145" y="21945"/>
                  </a:lnTo>
                  <a:lnTo>
                    <a:pt x="398614" y="21221"/>
                  </a:lnTo>
                  <a:lnTo>
                    <a:pt x="397891" y="19812"/>
                  </a:lnTo>
                  <a:lnTo>
                    <a:pt x="397891" y="18402"/>
                  </a:lnTo>
                  <a:lnTo>
                    <a:pt x="395058" y="18402"/>
                  </a:lnTo>
                  <a:lnTo>
                    <a:pt x="395058" y="20535"/>
                  </a:lnTo>
                  <a:lnTo>
                    <a:pt x="395770" y="24066"/>
                  </a:lnTo>
                  <a:lnTo>
                    <a:pt x="402145" y="24777"/>
                  </a:lnTo>
                  <a:lnTo>
                    <a:pt x="408520" y="24777"/>
                  </a:lnTo>
                  <a:lnTo>
                    <a:pt x="408520" y="16281"/>
                  </a:lnTo>
                  <a:lnTo>
                    <a:pt x="407098" y="15570"/>
                  </a:lnTo>
                  <a:lnTo>
                    <a:pt x="404266" y="14859"/>
                  </a:lnTo>
                  <a:lnTo>
                    <a:pt x="400024" y="13449"/>
                  </a:lnTo>
                  <a:lnTo>
                    <a:pt x="399300" y="12738"/>
                  </a:lnTo>
                  <a:lnTo>
                    <a:pt x="398614" y="12738"/>
                  </a:lnTo>
                  <a:lnTo>
                    <a:pt x="398614" y="9906"/>
                  </a:lnTo>
                  <a:lnTo>
                    <a:pt x="400024" y="9194"/>
                  </a:lnTo>
                  <a:lnTo>
                    <a:pt x="401434" y="9194"/>
                  </a:lnTo>
                  <a:lnTo>
                    <a:pt x="404266" y="9906"/>
                  </a:lnTo>
                  <a:lnTo>
                    <a:pt x="404977" y="11328"/>
                  </a:lnTo>
                  <a:lnTo>
                    <a:pt x="404977" y="12039"/>
                  </a:lnTo>
                  <a:lnTo>
                    <a:pt x="408520" y="12738"/>
                  </a:lnTo>
                  <a:lnTo>
                    <a:pt x="408520" y="10617"/>
                  </a:lnTo>
                  <a:close/>
                </a:path>
                <a:path w="536575" h="172085">
                  <a:moveTo>
                    <a:pt x="428320" y="13449"/>
                  </a:moveTo>
                  <a:lnTo>
                    <a:pt x="424802" y="12738"/>
                  </a:lnTo>
                  <a:lnTo>
                    <a:pt x="422668" y="21945"/>
                  </a:lnTo>
                  <a:lnTo>
                    <a:pt x="420547" y="12738"/>
                  </a:lnTo>
                  <a:lnTo>
                    <a:pt x="417715" y="12738"/>
                  </a:lnTo>
                  <a:lnTo>
                    <a:pt x="415594" y="21221"/>
                  </a:lnTo>
                  <a:lnTo>
                    <a:pt x="413461" y="12039"/>
                  </a:lnTo>
                  <a:lnTo>
                    <a:pt x="409917" y="12039"/>
                  </a:lnTo>
                  <a:lnTo>
                    <a:pt x="413461" y="24777"/>
                  </a:lnTo>
                  <a:lnTo>
                    <a:pt x="417017" y="25476"/>
                  </a:lnTo>
                  <a:lnTo>
                    <a:pt x="419125" y="16281"/>
                  </a:lnTo>
                  <a:lnTo>
                    <a:pt x="421259" y="25476"/>
                  </a:lnTo>
                  <a:lnTo>
                    <a:pt x="424802" y="25476"/>
                  </a:lnTo>
                  <a:lnTo>
                    <a:pt x="428320" y="13449"/>
                  </a:lnTo>
                  <a:close/>
                </a:path>
                <a:path w="536575" h="172085">
                  <a:moveTo>
                    <a:pt x="433298" y="13449"/>
                  </a:moveTo>
                  <a:lnTo>
                    <a:pt x="429755" y="13449"/>
                  </a:lnTo>
                  <a:lnTo>
                    <a:pt x="429755" y="26187"/>
                  </a:lnTo>
                  <a:lnTo>
                    <a:pt x="433298" y="26187"/>
                  </a:lnTo>
                  <a:lnTo>
                    <a:pt x="433298" y="13449"/>
                  </a:lnTo>
                  <a:close/>
                </a:path>
                <a:path w="536575" h="172085">
                  <a:moveTo>
                    <a:pt x="433298" y="9194"/>
                  </a:moveTo>
                  <a:lnTo>
                    <a:pt x="429755" y="8496"/>
                  </a:lnTo>
                  <a:lnTo>
                    <a:pt x="429755" y="12039"/>
                  </a:lnTo>
                  <a:lnTo>
                    <a:pt x="433298" y="12039"/>
                  </a:lnTo>
                  <a:lnTo>
                    <a:pt x="433298" y="9194"/>
                  </a:lnTo>
                  <a:close/>
                </a:path>
                <a:path w="536575" h="172085">
                  <a:moveTo>
                    <a:pt x="442506" y="14160"/>
                  </a:moveTo>
                  <a:lnTo>
                    <a:pt x="440385" y="14160"/>
                  </a:lnTo>
                  <a:lnTo>
                    <a:pt x="440385" y="10617"/>
                  </a:lnTo>
                  <a:lnTo>
                    <a:pt x="436841" y="9906"/>
                  </a:lnTo>
                  <a:lnTo>
                    <a:pt x="436841" y="14160"/>
                  </a:lnTo>
                  <a:lnTo>
                    <a:pt x="435419" y="13449"/>
                  </a:lnTo>
                  <a:lnTo>
                    <a:pt x="435419" y="16281"/>
                  </a:lnTo>
                  <a:lnTo>
                    <a:pt x="436841" y="16281"/>
                  </a:lnTo>
                  <a:lnTo>
                    <a:pt x="436841" y="25476"/>
                  </a:lnTo>
                  <a:lnTo>
                    <a:pt x="437553" y="26898"/>
                  </a:lnTo>
                  <a:lnTo>
                    <a:pt x="442506" y="26898"/>
                  </a:lnTo>
                  <a:lnTo>
                    <a:pt x="442506" y="24777"/>
                  </a:lnTo>
                  <a:lnTo>
                    <a:pt x="440385" y="24777"/>
                  </a:lnTo>
                  <a:lnTo>
                    <a:pt x="440385" y="16281"/>
                  </a:lnTo>
                  <a:lnTo>
                    <a:pt x="442506" y="16281"/>
                  </a:lnTo>
                  <a:lnTo>
                    <a:pt x="442506" y="14160"/>
                  </a:lnTo>
                  <a:close/>
                </a:path>
                <a:path w="536575" h="172085">
                  <a:moveTo>
                    <a:pt x="455244" y="15582"/>
                  </a:moveTo>
                  <a:lnTo>
                    <a:pt x="451713" y="14160"/>
                  </a:lnTo>
                  <a:lnTo>
                    <a:pt x="445338" y="14160"/>
                  </a:lnTo>
                  <a:lnTo>
                    <a:pt x="443915" y="17005"/>
                  </a:lnTo>
                  <a:lnTo>
                    <a:pt x="443915" y="23368"/>
                  </a:lnTo>
                  <a:lnTo>
                    <a:pt x="445338" y="27609"/>
                  </a:lnTo>
                  <a:lnTo>
                    <a:pt x="449592" y="27609"/>
                  </a:lnTo>
                  <a:lnTo>
                    <a:pt x="454533" y="28321"/>
                  </a:lnTo>
                  <a:lnTo>
                    <a:pt x="455244" y="24790"/>
                  </a:lnTo>
                  <a:lnTo>
                    <a:pt x="455244" y="23368"/>
                  </a:lnTo>
                  <a:lnTo>
                    <a:pt x="452412" y="22656"/>
                  </a:lnTo>
                  <a:lnTo>
                    <a:pt x="452412" y="23368"/>
                  </a:lnTo>
                  <a:lnTo>
                    <a:pt x="451713" y="24790"/>
                  </a:lnTo>
                  <a:lnTo>
                    <a:pt x="447459" y="24790"/>
                  </a:lnTo>
                  <a:lnTo>
                    <a:pt x="447459" y="17005"/>
                  </a:lnTo>
                  <a:lnTo>
                    <a:pt x="451713" y="17005"/>
                  </a:lnTo>
                  <a:lnTo>
                    <a:pt x="451713" y="18402"/>
                  </a:lnTo>
                  <a:lnTo>
                    <a:pt x="452412" y="19126"/>
                  </a:lnTo>
                  <a:lnTo>
                    <a:pt x="455244" y="19824"/>
                  </a:lnTo>
                  <a:lnTo>
                    <a:pt x="455244" y="15582"/>
                  </a:lnTo>
                  <a:close/>
                </a:path>
                <a:path w="536575" h="172085">
                  <a:moveTo>
                    <a:pt x="469392" y="16992"/>
                  </a:moveTo>
                  <a:lnTo>
                    <a:pt x="467283" y="15570"/>
                  </a:lnTo>
                  <a:lnTo>
                    <a:pt x="463029" y="15570"/>
                  </a:lnTo>
                  <a:lnTo>
                    <a:pt x="461619" y="16294"/>
                  </a:lnTo>
                  <a:lnTo>
                    <a:pt x="461619" y="16992"/>
                  </a:lnTo>
                  <a:lnTo>
                    <a:pt x="460908" y="16992"/>
                  </a:lnTo>
                  <a:lnTo>
                    <a:pt x="460908" y="10617"/>
                  </a:lnTo>
                  <a:lnTo>
                    <a:pt x="458076" y="10617"/>
                  </a:lnTo>
                  <a:lnTo>
                    <a:pt x="458076" y="27609"/>
                  </a:lnTo>
                  <a:lnTo>
                    <a:pt x="460908" y="28321"/>
                  </a:lnTo>
                  <a:lnTo>
                    <a:pt x="460908" y="19113"/>
                  </a:lnTo>
                  <a:lnTo>
                    <a:pt x="462330" y="17691"/>
                  </a:lnTo>
                  <a:lnTo>
                    <a:pt x="463753" y="17691"/>
                  </a:lnTo>
                  <a:lnTo>
                    <a:pt x="465861" y="18402"/>
                  </a:lnTo>
                  <a:lnTo>
                    <a:pt x="465861" y="28321"/>
                  </a:lnTo>
                  <a:lnTo>
                    <a:pt x="469392" y="28321"/>
                  </a:lnTo>
                  <a:lnTo>
                    <a:pt x="469392" y="16992"/>
                  </a:lnTo>
                  <a:close/>
                </a:path>
                <a:path w="536575" h="172085">
                  <a:moveTo>
                    <a:pt x="484974" y="18402"/>
                  </a:moveTo>
                  <a:lnTo>
                    <a:pt x="482155" y="16294"/>
                  </a:lnTo>
                  <a:lnTo>
                    <a:pt x="481431" y="16294"/>
                  </a:lnTo>
                  <a:lnTo>
                    <a:pt x="481431" y="21221"/>
                  </a:lnTo>
                  <a:lnTo>
                    <a:pt x="481431" y="24777"/>
                  </a:lnTo>
                  <a:lnTo>
                    <a:pt x="480745" y="26898"/>
                  </a:lnTo>
                  <a:lnTo>
                    <a:pt x="478599" y="26898"/>
                  </a:lnTo>
                  <a:lnTo>
                    <a:pt x="476491" y="26898"/>
                  </a:lnTo>
                  <a:lnTo>
                    <a:pt x="475767" y="24777"/>
                  </a:lnTo>
                  <a:lnTo>
                    <a:pt x="475767" y="20535"/>
                  </a:lnTo>
                  <a:lnTo>
                    <a:pt x="476491" y="19113"/>
                  </a:lnTo>
                  <a:lnTo>
                    <a:pt x="478599" y="19113"/>
                  </a:lnTo>
                  <a:lnTo>
                    <a:pt x="480745" y="19113"/>
                  </a:lnTo>
                  <a:lnTo>
                    <a:pt x="481431" y="21221"/>
                  </a:lnTo>
                  <a:lnTo>
                    <a:pt x="481431" y="16294"/>
                  </a:lnTo>
                  <a:lnTo>
                    <a:pt x="478599" y="16294"/>
                  </a:lnTo>
                  <a:lnTo>
                    <a:pt x="477189" y="16294"/>
                  </a:lnTo>
                  <a:lnTo>
                    <a:pt x="476491" y="17691"/>
                  </a:lnTo>
                  <a:lnTo>
                    <a:pt x="475767" y="17691"/>
                  </a:lnTo>
                  <a:lnTo>
                    <a:pt x="475767" y="12039"/>
                  </a:lnTo>
                  <a:lnTo>
                    <a:pt x="472236" y="11328"/>
                  </a:lnTo>
                  <a:lnTo>
                    <a:pt x="472236" y="29032"/>
                  </a:lnTo>
                  <a:lnTo>
                    <a:pt x="475767" y="29032"/>
                  </a:lnTo>
                  <a:lnTo>
                    <a:pt x="475767" y="27609"/>
                  </a:lnTo>
                  <a:lnTo>
                    <a:pt x="476491" y="29032"/>
                  </a:lnTo>
                  <a:lnTo>
                    <a:pt x="477189" y="29032"/>
                  </a:lnTo>
                  <a:lnTo>
                    <a:pt x="478599" y="29730"/>
                  </a:lnTo>
                  <a:lnTo>
                    <a:pt x="482854" y="29730"/>
                  </a:lnTo>
                  <a:lnTo>
                    <a:pt x="484974" y="26898"/>
                  </a:lnTo>
                  <a:lnTo>
                    <a:pt x="484974" y="18402"/>
                  </a:lnTo>
                  <a:close/>
                </a:path>
                <a:path w="536575" h="172085">
                  <a:moveTo>
                    <a:pt x="499135" y="19812"/>
                  </a:moveTo>
                  <a:lnTo>
                    <a:pt x="496303" y="17691"/>
                  </a:lnTo>
                  <a:lnTo>
                    <a:pt x="495592" y="17551"/>
                  </a:lnTo>
                  <a:lnTo>
                    <a:pt x="495592" y="19812"/>
                  </a:lnTo>
                  <a:lnTo>
                    <a:pt x="495592" y="27609"/>
                  </a:lnTo>
                  <a:lnTo>
                    <a:pt x="492760" y="27609"/>
                  </a:lnTo>
                  <a:lnTo>
                    <a:pt x="490639" y="27609"/>
                  </a:lnTo>
                  <a:lnTo>
                    <a:pt x="489940" y="25476"/>
                  </a:lnTo>
                  <a:lnTo>
                    <a:pt x="489940" y="21945"/>
                  </a:lnTo>
                  <a:lnTo>
                    <a:pt x="490639" y="19812"/>
                  </a:lnTo>
                  <a:lnTo>
                    <a:pt x="492760" y="19812"/>
                  </a:lnTo>
                  <a:lnTo>
                    <a:pt x="495592" y="19812"/>
                  </a:lnTo>
                  <a:lnTo>
                    <a:pt x="495592" y="17551"/>
                  </a:lnTo>
                  <a:lnTo>
                    <a:pt x="492760" y="16992"/>
                  </a:lnTo>
                  <a:lnTo>
                    <a:pt x="489216" y="16992"/>
                  </a:lnTo>
                  <a:lnTo>
                    <a:pt x="486384" y="19113"/>
                  </a:lnTo>
                  <a:lnTo>
                    <a:pt x="486384" y="28321"/>
                  </a:lnTo>
                  <a:lnTo>
                    <a:pt x="489216" y="30441"/>
                  </a:lnTo>
                  <a:lnTo>
                    <a:pt x="492760" y="30441"/>
                  </a:lnTo>
                  <a:lnTo>
                    <a:pt x="496303" y="31153"/>
                  </a:lnTo>
                  <a:lnTo>
                    <a:pt x="499135" y="29032"/>
                  </a:lnTo>
                  <a:lnTo>
                    <a:pt x="499135" y="19812"/>
                  </a:lnTo>
                  <a:close/>
                </a:path>
                <a:path w="536575" h="172085">
                  <a:moveTo>
                    <a:pt x="512597" y="31140"/>
                  </a:moveTo>
                  <a:lnTo>
                    <a:pt x="511873" y="30429"/>
                  </a:lnTo>
                  <a:lnTo>
                    <a:pt x="511873" y="29730"/>
                  </a:lnTo>
                  <a:lnTo>
                    <a:pt x="511873" y="24777"/>
                  </a:lnTo>
                  <a:lnTo>
                    <a:pt x="511873" y="19113"/>
                  </a:lnTo>
                  <a:lnTo>
                    <a:pt x="509054" y="18402"/>
                  </a:lnTo>
                  <a:lnTo>
                    <a:pt x="506933" y="17678"/>
                  </a:lnTo>
                  <a:lnTo>
                    <a:pt x="506222" y="17678"/>
                  </a:lnTo>
                  <a:lnTo>
                    <a:pt x="504101" y="17678"/>
                  </a:lnTo>
                  <a:lnTo>
                    <a:pt x="501967" y="18402"/>
                  </a:lnTo>
                  <a:lnTo>
                    <a:pt x="501243" y="21932"/>
                  </a:lnTo>
                  <a:lnTo>
                    <a:pt x="504799" y="21932"/>
                  </a:lnTo>
                  <a:lnTo>
                    <a:pt x="504799" y="20523"/>
                  </a:lnTo>
                  <a:lnTo>
                    <a:pt x="506222" y="20523"/>
                  </a:lnTo>
                  <a:lnTo>
                    <a:pt x="509054" y="20523"/>
                  </a:lnTo>
                  <a:lnTo>
                    <a:pt x="509054" y="23355"/>
                  </a:lnTo>
                  <a:lnTo>
                    <a:pt x="509054" y="24777"/>
                  </a:lnTo>
                  <a:lnTo>
                    <a:pt x="509054" y="28308"/>
                  </a:lnTo>
                  <a:lnTo>
                    <a:pt x="507619" y="29019"/>
                  </a:lnTo>
                  <a:lnTo>
                    <a:pt x="506222" y="29019"/>
                  </a:lnTo>
                  <a:lnTo>
                    <a:pt x="504799" y="29019"/>
                  </a:lnTo>
                  <a:lnTo>
                    <a:pt x="504101" y="28308"/>
                  </a:lnTo>
                  <a:lnTo>
                    <a:pt x="504101" y="26187"/>
                  </a:lnTo>
                  <a:lnTo>
                    <a:pt x="505498" y="25476"/>
                  </a:lnTo>
                  <a:lnTo>
                    <a:pt x="506222" y="25476"/>
                  </a:lnTo>
                  <a:lnTo>
                    <a:pt x="508342" y="25476"/>
                  </a:lnTo>
                  <a:lnTo>
                    <a:pt x="509054" y="24777"/>
                  </a:lnTo>
                  <a:lnTo>
                    <a:pt x="509054" y="23355"/>
                  </a:lnTo>
                  <a:lnTo>
                    <a:pt x="506222" y="23355"/>
                  </a:lnTo>
                  <a:lnTo>
                    <a:pt x="502678" y="23355"/>
                  </a:lnTo>
                  <a:lnTo>
                    <a:pt x="501243" y="24777"/>
                  </a:lnTo>
                  <a:lnTo>
                    <a:pt x="501243" y="29730"/>
                  </a:lnTo>
                  <a:lnTo>
                    <a:pt x="502678" y="31140"/>
                  </a:lnTo>
                  <a:lnTo>
                    <a:pt x="506222" y="31140"/>
                  </a:lnTo>
                  <a:lnTo>
                    <a:pt x="507619" y="31140"/>
                  </a:lnTo>
                  <a:lnTo>
                    <a:pt x="509054" y="29730"/>
                  </a:lnTo>
                  <a:lnTo>
                    <a:pt x="509054" y="31140"/>
                  </a:lnTo>
                  <a:lnTo>
                    <a:pt x="512597" y="31140"/>
                  </a:lnTo>
                  <a:close/>
                </a:path>
                <a:path w="536575" h="172085">
                  <a:moveTo>
                    <a:pt x="522516" y="19113"/>
                  </a:moveTo>
                  <a:lnTo>
                    <a:pt x="519684" y="19113"/>
                  </a:lnTo>
                  <a:lnTo>
                    <a:pt x="518960" y="19812"/>
                  </a:lnTo>
                  <a:lnTo>
                    <a:pt x="518261" y="21221"/>
                  </a:lnTo>
                  <a:lnTo>
                    <a:pt x="518261" y="19113"/>
                  </a:lnTo>
                  <a:lnTo>
                    <a:pt x="515429" y="19113"/>
                  </a:lnTo>
                  <a:lnTo>
                    <a:pt x="515429" y="31851"/>
                  </a:lnTo>
                  <a:lnTo>
                    <a:pt x="518261" y="31851"/>
                  </a:lnTo>
                  <a:lnTo>
                    <a:pt x="518261" y="24066"/>
                  </a:lnTo>
                  <a:lnTo>
                    <a:pt x="518960" y="21945"/>
                  </a:lnTo>
                  <a:lnTo>
                    <a:pt x="521804" y="22644"/>
                  </a:lnTo>
                  <a:lnTo>
                    <a:pt x="522516" y="22644"/>
                  </a:lnTo>
                  <a:lnTo>
                    <a:pt x="522516" y="19113"/>
                  </a:lnTo>
                  <a:close/>
                </a:path>
                <a:path w="536575" h="172085">
                  <a:moveTo>
                    <a:pt x="535952" y="15570"/>
                  </a:moveTo>
                  <a:lnTo>
                    <a:pt x="532409" y="15570"/>
                  </a:lnTo>
                  <a:lnTo>
                    <a:pt x="532409" y="21221"/>
                  </a:lnTo>
                  <a:lnTo>
                    <a:pt x="532409" y="22644"/>
                  </a:lnTo>
                  <a:lnTo>
                    <a:pt x="532409" y="28321"/>
                  </a:lnTo>
                  <a:lnTo>
                    <a:pt x="531710" y="30441"/>
                  </a:lnTo>
                  <a:lnTo>
                    <a:pt x="529577" y="30441"/>
                  </a:lnTo>
                  <a:lnTo>
                    <a:pt x="527456" y="29730"/>
                  </a:lnTo>
                  <a:lnTo>
                    <a:pt x="527456" y="21945"/>
                  </a:lnTo>
                  <a:lnTo>
                    <a:pt x="529577" y="22644"/>
                  </a:lnTo>
                  <a:lnTo>
                    <a:pt x="532409" y="22644"/>
                  </a:lnTo>
                  <a:lnTo>
                    <a:pt x="532409" y="21221"/>
                  </a:lnTo>
                  <a:lnTo>
                    <a:pt x="531710" y="19812"/>
                  </a:lnTo>
                  <a:lnTo>
                    <a:pt x="529577" y="19812"/>
                  </a:lnTo>
                  <a:lnTo>
                    <a:pt x="528878" y="19113"/>
                  </a:lnTo>
                  <a:lnTo>
                    <a:pt x="526059" y="19113"/>
                  </a:lnTo>
                  <a:lnTo>
                    <a:pt x="523201" y="21221"/>
                  </a:lnTo>
                  <a:lnTo>
                    <a:pt x="523201" y="29032"/>
                  </a:lnTo>
                  <a:lnTo>
                    <a:pt x="525322" y="32562"/>
                  </a:lnTo>
                  <a:lnTo>
                    <a:pt x="529577" y="32562"/>
                  </a:lnTo>
                  <a:lnTo>
                    <a:pt x="532409" y="32562"/>
                  </a:lnTo>
                  <a:lnTo>
                    <a:pt x="535952" y="33261"/>
                  </a:lnTo>
                  <a:lnTo>
                    <a:pt x="535952" y="31140"/>
                  </a:lnTo>
                  <a:lnTo>
                    <a:pt x="535952" y="21945"/>
                  </a:lnTo>
                  <a:lnTo>
                    <a:pt x="535952" y="155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048750" y="2306777"/>
              <a:ext cx="81280" cy="136525"/>
            </a:xfrm>
            <a:custGeom>
              <a:avLst/>
              <a:gdLst/>
              <a:ahLst/>
              <a:cxnLst/>
              <a:rect l="l" t="t" r="r" b="b"/>
              <a:pathLst>
                <a:path w="81280" h="136525">
                  <a:moveTo>
                    <a:pt x="7785" y="0"/>
                  </a:moveTo>
                  <a:lnTo>
                    <a:pt x="3530" y="0"/>
                  </a:lnTo>
                  <a:lnTo>
                    <a:pt x="0" y="2832"/>
                  </a:lnTo>
                  <a:lnTo>
                    <a:pt x="0" y="129565"/>
                  </a:lnTo>
                  <a:lnTo>
                    <a:pt x="3530" y="132397"/>
                  </a:lnTo>
                  <a:lnTo>
                    <a:pt x="7785" y="133095"/>
                  </a:lnTo>
                  <a:lnTo>
                    <a:pt x="73634" y="135940"/>
                  </a:lnTo>
                  <a:lnTo>
                    <a:pt x="77876" y="135940"/>
                  </a:lnTo>
                  <a:lnTo>
                    <a:pt x="80721" y="133095"/>
                  </a:lnTo>
                  <a:lnTo>
                    <a:pt x="80721" y="8496"/>
                  </a:lnTo>
                  <a:lnTo>
                    <a:pt x="77876" y="4952"/>
                  </a:lnTo>
                  <a:lnTo>
                    <a:pt x="73634" y="4241"/>
                  </a:lnTo>
                  <a:lnTo>
                    <a:pt x="77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047314" y="2338653"/>
              <a:ext cx="84455" cy="83185"/>
            </a:xfrm>
            <a:custGeom>
              <a:avLst/>
              <a:gdLst/>
              <a:ahLst/>
              <a:cxnLst/>
              <a:rect l="l" t="t" r="r" b="b"/>
              <a:pathLst>
                <a:path w="84455" h="83185">
                  <a:moveTo>
                    <a:pt x="84264" y="72212"/>
                  </a:moveTo>
                  <a:lnTo>
                    <a:pt x="0" y="67957"/>
                  </a:lnTo>
                  <a:lnTo>
                    <a:pt x="0" y="70789"/>
                  </a:lnTo>
                  <a:lnTo>
                    <a:pt x="34709" y="72250"/>
                  </a:lnTo>
                  <a:lnTo>
                    <a:pt x="34709" y="80708"/>
                  </a:lnTo>
                  <a:lnTo>
                    <a:pt x="82143" y="82829"/>
                  </a:lnTo>
                  <a:lnTo>
                    <a:pt x="82143" y="74244"/>
                  </a:lnTo>
                  <a:lnTo>
                    <a:pt x="84264" y="74333"/>
                  </a:lnTo>
                  <a:lnTo>
                    <a:pt x="84264" y="72212"/>
                  </a:lnTo>
                  <a:close/>
                </a:path>
                <a:path w="84455" h="83185">
                  <a:moveTo>
                    <a:pt x="84264" y="5651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84264" y="8483"/>
                  </a:lnTo>
                  <a:lnTo>
                    <a:pt x="84264" y="56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62201" y="2414391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89" h="21589">
                  <a:moveTo>
                    <a:pt x="7073" y="0"/>
                  </a:moveTo>
                  <a:lnTo>
                    <a:pt x="3543" y="0"/>
                  </a:lnTo>
                  <a:lnTo>
                    <a:pt x="0" y="13449"/>
                  </a:lnTo>
                  <a:lnTo>
                    <a:pt x="4241" y="11328"/>
                  </a:lnTo>
                  <a:lnTo>
                    <a:pt x="4241" y="17691"/>
                  </a:lnTo>
                  <a:lnTo>
                    <a:pt x="3543" y="16992"/>
                  </a:lnTo>
                  <a:lnTo>
                    <a:pt x="4241" y="21234"/>
                  </a:lnTo>
                  <a:lnTo>
                    <a:pt x="7073" y="16992"/>
                  </a:lnTo>
                  <a:lnTo>
                    <a:pt x="5664" y="17691"/>
                  </a:lnTo>
                  <a:lnTo>
                    <a:pt x="8496" y="7086"/>
                  </a:lnTo>
                  <a:lnTo>
                    <a:pt x="2819" y="9918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057232" y="2560942"/>
              <a:ext cx="20320" cy="427990"/>
            </a:xfrm>
            <a:custGeom>
              <a:avLst/>
              <a:gdLst/>
              <a:ahLst/>
              <a:cxnLst/>
              <a:rect l="l" t="t" r="r" b="b"/>
              <a:pathLst>
                <a:path w="20319" h="427989">
                  <a:moveTo>
                    <a:pt x="6375" y="18415"/>
                  </a:moveTo>
                  <a:lnTo>
                    <a:pt x="19837" y="18415"/>
                  </a:lnTo>
                  <a:lnTo>
                    <a:pt x="19837" y="95580"/>
                  </a:lnTo>
                  <a:lnTo>
                    <a:pt x="6375" y="95580"/>
                  </a:lnTo>
                  <a:lnTo>
                    <a:pt x="6375" y="18415"/>
                  </a:lnTo>
                  <a:close/>
                </a:path>
                <a:path w="20319" h="427989">
                  <a:moveTo>
                    <a:pt x="19837" y="95592"/>
                  </a:moveTo>
                  <a:lnTo>
                    <a:pt x="14160" y="101955"/>
                  </a:lnTo>
                </a:path>
                <a:path w="20319" h="427989">
                  <a:moveTo>
                    <a:pt x="6375" y="95592"/>
                  </a:moveTo>
                  <a:lnTo>
                    <a:pt x="0" y="101955"/>
                  </a:lnTo>
                </a:path>
                <a:path w="20319" h="427989">
                  <a:moveTo>
                    <a:pt x="19837" y="18415"/>
                  </a:moveTo>
                  <a:lnTo>
                    <a:pt x="14160" y="16992"/>
                  </a:lnTo>
                </a:path>
                <a:path w="20319" h="427989">
                  <a:moveTo>
                    <a:pt x="6375" y="18415"/>
                  </a:moveTo>
                  <a:lnTo>
                    <a:pt x="0" y="16992"/>
                  </a:lnTo>
                </a:path>
                <a:path w="20319" h="427989">
                  <a:moveTo>
                    <a:pt x="16992" y="25488"/>
                  </a:moveTo>
                  <a:lnTo>
                    <a:pt x="11341" y="25488"/>
                  </a:lnTo>
                  <a:lnTo>
                    <a:pt x="11341" y="90614"/>
                  </a:lnTo>
                </a:path>
                <a:path w="20319" h="427989">
                  <a:moveTo>
                    <a:pt x="7099" y="10617"/>
                  </a:moveTo>
                  <a:lnTo>
                    <a:pt x="4965" y="10617"/>
                  </a:lnTo>
                  <a:lnTo>
                    <a:pt x="3543" y="9220"/>
                  </a:lnTo>
                  <a:lnTo>
                    <a:pt x="3543" y="7785"/>
                  </a:lnTo>
                  <a:lnTo>
                    <a:pt x="3543" y="5664"/>
                  </a:lnTo>
                  <a:lnTo>
                    <a:pt x="4965" y="4254"/>
                  </a:lnTo>
                  <a:lnTo>
                    <a:pt x="7099" y="4254"/>
                  </a:lnTo>
                  <a:lnTo>
                    <a:pt x="9207" y="4254"/>
                  </a:lnTo>
                  <a:lnTo>
                    <a:pt x="10629" y="5664"/>
                  </a:lnTo>
                  <a:lnTo>
                    <a:pt x="10629" y="7785"/>
                  </a:lnTo>
                  <a:lnTo>
                    <a:pt x="10629" y="9220"/>
                  </a:lnTo>
                  <a:lnTo>
                    <a:pt x="9207" y="10617"/>
                  </a:lnTo>
                  <a:lnTo>
                    <a:pt x="7099" y="10617"/>
                  </a:lnTo>
                  <a:close/>
                </a:path>
                <a:path w="20319" h="427989">
                  <a:moveTo>
                    <a:pt x="7099" y="114693"/>
                  </a:moveTo>
                  <a:lnTo>
                    <a:pt x="4965" y="114693"/>
                  </a:lnTo>
                  <a:lnTo>
                    <a:pt x="3543" y="113296"/>
                  </a:lnTo>
                  <a:lnTo>
                    <a:pt x="3543" y="111150"/>
                  </a:lnTo>
                  <a:lnTo>
                    <a:pt x="3543" y="109753"/>
                  </a:lnTo>
                  <a:lnTo>
                    <a:pt x="4965" y="108330"/>
                  </a:lnTo>
                  <a:lnTo>
                    <a:pt x="7099" y="108330"/>
                  </a:lnTo>
                  <a:lnTo>
                    <a:pt x="9207" y="108330"/>
                  </a:lnTo>
                  <a:lnTo>
                    <a:pt x="10629" y="109753"/>
                  </a:lnTo>
                  <a:lnTo>
                    <a:pt x="10629" y="111150"/>
                  </a:lnTo>
                  <a:lnTo>
                    <a:pt x="10629" y="113296"/>
                  </a:lnTo>
                  <a:lnTo>
                    <a:pt x="9207" y="114693"/>
                  </a:lnTo>
                  <a:lnTo>
                    <a:pt x="7099" y="114693"/>
                  </a:lnTo>
                  <a:close/>
                </a:path>
                <a:path w="20319" h="427989">
                  <a:moveTo>
                    <a:pt x="14160" y="7086"/>
                  </a:moveTo>
                  <a:lnTo>
                    <a:pt x="14160" y="2832"/>
                  </a:lnTo>
                  <a:lnTo>
                    <a:pt x="10629" y="0"/>
                  </a:lnTo>
                  <a:lnTo>
                    <a:pt x="7099" y="0"/>
                  </a:lnTo>
                  <a:lnTo>
                    <a:pt x="2844" y="0"/>
                  </a:lnTo>
                  <a:lnTo>
                    <a:pt x="0" y="2832"/>
                  </a:lnTo>
                  <a:lnTo>
                    <a:pt x="0" y="7086"/>
                  </a:lnTo>
                </a:path>
                <a:path w="20319" h="427989">
                  <a:moveTo>
                    <a:pt x="0" y="7086"/>
                  </a:moveTo>
                  <a:lnTo>
                    <a:pt x="0" y="16992"/>
                  </a:lnTo>
                  <a:lnTo>
                    <a:pt x="14160" y="16992"/>
                  </a:lnTo>
                  <a:lnTo>
                    <a:pt x="14160" y="7086"/>
                  </a:lnTo>
                </a:path>
                <a:path w="20319" h="427989">
                  <a:moveTo>
                    <a:pt x="0" y="111150"/>
                  </a:moveTo>
                  <a:lnTo>
                    <a:pt x="0" y="114693"/>
                  </a:lnTo>
                  <a:lnTo>
                    <a:pt x="2844" y="118249"/>
                  </a:lnTo>
                  <a:lnTo>
                    <a:pt x="7099" y="118249"/>
                  </a:lnTo>
                  <a:lnTo>
                    <a:pt x="10629" y="118249"/>
                  </a:lnTo>
                  <a:lnTo>
                    <a:pt x="14160" y="114693"/>
                  </a:lnTo>
                  <a:lnTo>
                    <a:pt x="14160" y="111150"/>
                  </a:lnTo>
                </a:path>
                <a:path w="20319" h="427989">
                  <a:moveTo>
                    <a:pt x="14160" y="111150"/>
                  </a:moveTo>
                  <a:lnTo>
                    <a:pt x="14160" y="101955"/>
                  </a:lnTo>
                  <a:lnTo>
                    <a:pt x="0" y="101955"/>
                  </a:lnTo>
                  <a:lnTo>
                    <a:pt x="0" y="111150"/>
                  </a:lnTo>
                </a:path>
                <a:path w="20319" h="427989">
                  <a:moveTo>
                    <a:pt x="6375" y="343382"/>
                  </a:moveTo>
                  <a:lnTo>
                    <a:pt x="19837" y="343382"/>
                  </a:lnTo>
                  <a:lnTo>
                    <a:pt x="19837" y="420560"/>
                  </a:lnTo>
                  <a:lnTo>
                    <a:pt x="6375" y="420560"/>
                  </a:lnTo>
                  <a:lnTo>
                    <a:pt x="6375" y="343382"/>
                  </a:lnTo>
                  <a:close/>
                </a:path>
                <a:path w="20319" h="427989">
                  <a:moveTo>
                    <a:pt x="19837" y="420560"/>
                  </a:moveTo>
                  <a:lnTo>
                    <a:pt x="14160" y="427634"/>
                  </a:lnTo>
                </a:path>
                <a:path w="20319" h="427989">
                  <a:moveTo>
                    <a:pt x="6375" y="420560"/>
                  </a:moveTo>
                  <a:lnTo>
                    <a:pt x="0" y="427634"/>
                  </a:lnTo>
                </a:path>
                <a:path w="20319" h="427989">
                  <a:moveTo>
                    <a:pt x="19837" y="343382"/>
                  </a:moveTo>
                  <a:lnTo>
                    <a:pt x="14160" y="3426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057232" y="290361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-2286" y="355"/>
                  </a:moveTo>
                  <a:lnTo>
                    <a:pt x="8661" y="355"/>
                  </a:lnTo>
                </a:path>
              </a:pathLst>
            </a:custGeom>
            <a:ln w="52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057232" y="2886633"/>
              <a:ext cx="17145" cy="118110"/>
            </a:xfrm>
            <a:custGeom>
              <a:avLst/>
              <a:gdLst/>
              <a:ahLst/>
              <a:cxnLst/>
              <a:rect l="l" t="t" r="r" b="b"/>
              <a:pathLst>
                <a:path w="17144" h="118110">
                  <a:moveTo>
                    <a:pt x="16992" y="25476"/>
                  </a:moveTo>
                  <a:lnTo>
                    <a:pt x="11341" y="25476"/>
                  </a:lnTo>
                  <a:lnTo>
                    <a:pt x="11341" y="90614"/>
                  </a:lnTo>
                </a:path>
                <a:path w="17144" h="118110">
                  <a:moveTo>
                    <a:pt x="7099" y="10617"/>
                  </a:moveTo>
                  <a:lnTo>
                    <a:pt x="4965" y="10617"/>
                  </a:lnTo>
                  <a:lnTo>
                    <a:pt x="3543" y="9182"/>
                  </a:lnTo>
                  <a:lnTo>
                    <a:pt x="3543" y="7073"/>
                  </a:lnTo>
                  <a:lnTo>
                    <a:pt x="3543" y="5651"/>
                  </a:lnTo>
                  <a:lnTo>
                    <a:pt x="4965" y="3543"/>
                  </a:lnTo>
                  <a:lnTo>
                    <a:pt x="7099" y="3543"/>
                  </a:lnTo>
                  <a:lnTo>
                    <a:pt x="9207" y="3543"/>
                  </a:lnTo>
                  <a:lnTo>
                    <a:pt x="10629" y="5651"/>
                  </a:lnTo>
                  <a:lnTo>
                    <a:pt x="10629" y="7073"/>
                  </a:lnTo>
                  <a:lnTo>
                    <a:pt x="10629" y="9182"/>
                  </a:lnTo>
                  <a:lnTo>
                    <a:pt x="9207" y="10617"/>
                  </a:lnTo>
                  <a:lnTo>
                    <a:pt x="7099" y="10617"/>
                  </a:lnTo>
                  <a:close/>
                </a:path>
                <a:path w="17144" h="118110">
                  <a:moveTo>
                    <a:pt x="7099" y="114680"/>
                  </a:moveTo>
                  <a:lnTo>
                    <a:pt x="4965" y="114680"/>
                  </a:lnTo>
                  <a:lnTo>
                    <a:pt x="3543" y="113284"/>
                  </a:lnTo>
                  <a:lnTo>
                    <a:pt x="3543" y="111150"/>
                  </a:lnTo>
                  <a:lnTo>
                    <a:pt x="3543" y="109029"/>
                  </a:lnTo>
                  <a:lnTo>
                    <a:pt x="4965" y="107607"/>
                  </a:lnTo>
                  <a:lnTo>
                    <a:pt x="7099" y="107607"/>
                  </a:lnTo>
                  <a:lnTo>
                    <a:pt x="9207" y="107607"/>
                  </a:lnTo>
                  <a:lnTo>
                    <a:pt x="10629" y="109029"/>
                  </a:lnTo>
                  <a:lnTo>
                    <a:pt x="10629" y="111150"/>
                  </a:lnTo>
                  <a:lnTo>
                    <a:pt x="10629" y="113284"/>
                  </a:lnTo>
                  <a:lnTo>
                    <a:pt x="9207" y="114680"/>
                  </a:lnTo>
                  <a:lnTo>
                    <a:pt x="7099" y="114680"/>
                  </a:lnTo>
                  <a:close/>
                </a:path>
                <a:path w="17144" h="118110">
                  <a:moveTo>
                    <a:pt x="14160" y="6362"/>
                  </a:moveTo>
                  <a:lnTo>
                    <a:pt x="14160" y="2819"/>
                  </a:lnTo>
                  <a:lnTo>
                    <a:pt x="10629" y="0"/>
                  </a:lnTo>
                  <a:lnTo>
                    <a:pt x="7099" y="0"/>
                  </a:lnTo>
                  <a:lnTo>
                    <a:pt x="2844" y="0"/>
                  </a:lnTo>
                  <a:lnTo>
                    <a:pt x="0" y="2819"/>
                  </a:lnTo>
                  <a:lnTo>
                    <a:pt x="0" y="6362"/>
                  </a:lnTo>
                </a:path>
                <a:path w="17144" h="118110">
                  <a:moveTo>
                    <a:pt x="0" y="6362"/>
                  </a:moveTo>
                  <a:lnTo>
                    <a:pt x="0" y="16979"/>
                  </a:lnTo>
                  <a:lnTo>
                    <a:pt x="14160" y="16979"/>
                  </a:lnTo>
                  <a:lnTo>
                    <a:pt x="14160" y="6362"/>
                  </a:lnTo>
                </a:path>
                <a:path w="17144" h="118110">
                  <a:moveTo>
                    <a:pt x="0" y="111150"/>
                  </a:moveTo>
                  <a:lnTo>
                    <a:pt x="0" y="114680"/>
                  </a:lnTo>
                  <a:lnTo>
                    <a:pt x="2844" y="117525"/>
                  </a:lnTo>
                  <a:lnTo>
                    <a:pt x="7099" y="117525"/>
                  </a:lnTo>
                  <a:lnTo>
                    <a:pt x="10629" y="117525"/>
                  </a:lnTo>
                  <a:lnTo>
                    <a:pt x="14160" y="114680"/>
                  </a:lnTo>
                  <a:lnTo>
                    <a:pt x="14160" y="111150"/>
                  </a:lnTo>
                </a:path>
                <a:path w="17144" h="118110">
                  <a:moveTo>
                    <a:pt x="14160" y="111150"/>
                  </a:moveTo>
                  <a:lnTo>
                    <a:pt x="14160" y="101942"/>
                  </a:lnTo>
                  <a:lnTo>
                    <a:pt x="0" y="101942"/>
                  </a:lnTo>
                  <a:lnTo>
                    <a:pt x="0" y="1111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48418" y="2543086"/>
              <a:ext cx="159613" cy="165988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91952" y="2584862"/>
              <a:ext cx="181584" cy="98018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93185" y="3131432"/>
              <a:ext cx="68999" cy="71831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391419" y="3211595"/>
              <a:ext cx="8255" cy="318135"/>
            </a:xfrm>
            <a:custGeom>
              <a:avLst/>
              <a:gdLst/>
              <a:ahLst/>
              <a:cxnLst/>
              <a:rect l="l" t="t" r="r" b="b"/>
              <a:pathLst>
                <a:path w="8254" h="318135">
                  <a:moveTo>
                    <a:pt x="7785" y="0"/>
                  </a:moveTo>
                  <a:lnTo>
                    <a:pt x="7785" y="317893"/>
                  </a:lnTo>
                </a:path>
                <a:path w="8254" h="318135">
                  <a:moveTo>
                    <a:pt x="0" y="0"/>
                  </a:moveTo>
                  <a:lnTo>
                    <a:pt x="0" y="3178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07347" y="3350209"/>
              <a:ext cx="264401" cy="16953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75507" y="3318332"/>
              <a:ext cx="66878" cy="73253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302170" y="2683509"/>
              <a:ext cx="408940" cy="1129030"/>
            </a:xfrm>
            <a:custGeom>
              <a:avLst/>
              <a:gdLst/>
              <a:ahLst/>
              <a:cxnLst/>
              <a:rect l="l" t="t" r="r" b="b"/>
              <a:pathLst>
                <a:path w="408939" h="1129029">
                  <a:moveTo>
                    <a:pt x="0" y="0"/>
                  </a:moveTo>
                  <a:lnTo>
                    <a:pt x="404495" y="66675"/>
                  </a:lnTo>
                </a:path>
                <a:path w="408939" h="1129029">
                  <a:moveTo>
                    <a:pt x="231140" y="271145"/>
                  </a:moveTo>
                  <a:lnTo>
                    <a:pt x="408940" y="271145"/>
                  </a:lnTo>
                </a:path>
                <a:path w="408939" h="1129029">
                  <a:moveTo>
                    <a:pt x="17767" y="760095"/>
                  </a:moveTo>
                  <a:lnTo>
                    <a:pt x="386715" y="711200"/>
                  </a:lnTo>
                </a:path>
                <a:path w="408939" h="1129029">
                  <a:moveTo>
                    <a:pt x="84442" y="1129030"/>
                  </a:moveTo>
                  <a:lnTo>
                    <a:pt x="400050" y="112903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891507" y="2240822"/>
              <a:ext cx="292106" cy="261619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37832" y="3367838"/>
              <a:ext cx="159854" cy="140119"/>
            </a:xfrm>
            <a:prstGeom prst="rect">
              <a:avLst/>
            </a:prstGeom>
          </p:spPr>
        </p:pic>
      </p:grpSp>
      <p:sp>
        <p:nvSpPr>
          <p:cNvPr id="36" name="object 36"/>
          <p:cNvSpPr/>
          <p:nvPr/>
        </p:nvSpPr>
        <p:spPr>
          <a:xfrm>
            <a:off x="7973124" y="7436564"/>
            <a:ext cx="127635" cy="1735455"/>
          </a:xfrm>
          <a:custGeom>
            <a:avLst/>
            <a:gdLst/>
            <a:ahLst/>
            <a:cxnLst/>
            <a:rect l="l" t="t" r="r" b="b"/>
            <a:pathLst>
              <a:path w="127635" h="1735454">
                <a:moveTo>
                  <a:pt x="127393" y="0"/>
                </a:moveTo>
                <a:lnTo>
                  <a:pt x="105625" y="5600"/>
                </a:lnTo>
                <a:lnTo>
                  <a:pt x="8318" y="68326"/>
                </a:lnTo>
                <a:lnTo>
                  <a:pt x="0" y="1648675"/>
                </a:lnTo>
                <a:lnTo>
                  <a:pt x="99212" y="1733169"/>
                </a:lnTo>
                <a:lnTo>
                  <a:pt x="121615" y="1735099"/>
                </a:lnTo>
                <a:lnTo>
                  <a:pt x="127393" y="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37"/>
          <p:cNvGrpSpPr/>
          <p:nvPr/>
        </p:nvGrpSpPr>
        <p:grpSpPr>
          <a:xfrm>
            <a:off x="7970843" y="7434115"/>
            <a:ext cx="1132840" cy="1739900"/>
            <a:chOff x="2916243" y="7434115"/>
            <a:chExt cx="1132840" cy="1739900"/>
          </a:xfrm>
        </p:grpSpPr>
        <p:sp>
          <p:nvSpPr>
            <p:cNvPr id="38" name="object 38"/>
            <p:cNvSpPr/>
            <p:nvPr/>
          </p:nvSpPr>
          <p:spPr>
            <a:xfrm>
              <a:off x="3561481" y="7497846"/>
              <a:ext cx="42545" cy="1593215"/>
            </a:xfrm>
            <a:custGeom>
              <a:avLst/>
              <a:gdLst/>
              <a:ahLst/>
              <a:cxnLst/>
              <a:rect l="l" t="t" r="r" b="b"/>
              <a:pathLst>
                <a:path w="42545" h="1593215">
                  <a:moveTo>
                    <a:pt x="41935" y="0"/>
                  </a:moveTo>
                  <a:lnTo>
                    <a:pt x="9931" y="5118"/>
                  </a:lnTo>
                  <a:lnTo>
                    <a:pt x="546" y="1588871"/>
                  </a:lnTo>
                  <a:lnTo>
                    <a:pt x="0" y="1592287"/>
                  </a:lnTo>
                  <a:lnTo>
                    <a:pt x="6095" y="1588681"/>
                  </a:lnTo>
                  <a:lnTo>
                    <a:pt x="37452" y="1593164"/>
                  </a:lnTo>
                  <a:lnTo>
                    <a:pt x="4193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040138" y="7436408"/>
              <a:ext cx="1006475" cy="1735455"/>
            </a:xfrm>
            <a:custGeom>
              <a:avLst/>
              <a:gdLst/>
              <a:ahLst/>
              <a:cxnLst/>
              <a:rect l="l" t="t" r="r" b="b"/>
              <a:pathLst>
                <a:path w="1006475" h="1735454">
                  <a:moveTo>
                    <a:pt x="513346" y="56337"/>
                  </a:moveTo>
                  <a:lnTo>
                    <a:pt x="6388" y="0"/>
                  </a:lnTo>
                  <a:lnTo>
                    <a:pt x="5765" y="165"/>
                  </a:lnTo>
                  <a:lnTo>
                    <a:pt x="0" y="1735264"/>
                  </a:lnTo>
                  <a:lnTo>
                    <a:pt x="505777" y="1659572"/>
                  </a:lnTo>
                  <a:lnTo>
                    <a:pt x="506323" y="1656981"/>
                  </a:lnTo>
                  <a:lnTo>
                    <a:pt x="513346" y="56337"/>
                  </a:lnTo>
                  <a:close/>
                </a:path>
                <a:path w="1006475" h="1735454">
                  <a:moveTo>
                    <a:pt x="1006208" y="116484"/>
                  </a:moveTo>
                  <a:lnTo>
                    <a:pt x="994676" y="110083"/>
                  </a:lnTo>
                  <a:lnTo>
                    <a:pt x="563270" y="61442"/>
                  </a:lnTo>
                  <a:lnTo>
                    <a:pt x="558787" y="1654594"/>
                  </a:lnTo>
                  <a:lnTo>
                    <a:pt x="1001090" y="1589303"/>
                  </a:lnTo>
                  <a:lnTo>
                    <a:pt x="1006208" y="1582915"/>
                  </a:lnTo>
                  <a:lnTo>
                    <a:pt x="1006208" y="116484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048076" y="7444752"/>
              <a:ext cx="989330" cy="1691639"/>
            </a:xfrm>
            <a:custGeom>
              <a:avLst/>
              <a:gdLst/>
              <a:ahLst/>
              <a:cxnLst/>
              <a:rect l="l" t="t" r="r" b="b"/>
              <a:pathLst>
                <a:path w="989329" h="1691640">
                  <a:moveTo>
                    <a:pt x="497738" y="1620329"/>
                  </a:moveTo>
                  <a:lnTo>
                    <a:pt x="497268" y="1607527"/>
                  </a:lnTo>
                  <a:lnTo>
                    <a:pt x="3340" y="1678355"/>
                  </a:lnTo>
                  <a:lnTo>
                    <a:pt x="3810" y="1691157"/>
                  </a:lnTo>
                  <a:lnTo>
                    <a:pt x="497738" y="1620329"/>
                  </a:lnTo>
                  <a:close/>
                </a:path>
                <a:path w="989329" h="1691640">
                  <a:moveTo>
                    <a:pt x="497738" y="1486979"/>
                  </a:moveTo>
                  <a:lnTo>
                    <a:pt x="497268" y="1474177"/>
                  </a:lnTo>
                  <a:lnTo>
                    <a:pt x="8902" y="1533893"/>
                  </a:lnTo>
                  <a:lnTo>
                    <a:pt x="9359" y="1546694"/>
                  </a:lnTo>
                  <a:lnTo>
                    <a:pt x="497738" y="1486979"/>
                  </a:lnTo>
                  <a:close/>
                </a:path>
                <a:path w="989329" h="1691640">
                  <a:moveTo>
                    <a:pt x="498106" y="1178407"/>
                  </a:moveTo>
                  <a:lnTo>
                    <a:pt x="497636" y="1165606"/>
                  </a:lnTo>
                  <a:lnTo>
                    <a:pt x="7416" y="1197178"/>
                  </a:lnTo>
                  <a:lnTo>
                    <a:pt x="7886" y="1209967"/>
                  </a:lnTo>
                  <a:lnTo>
                    <a:pt x="498106" y="1178407"/>
                  </a:lnTo>
                  <a:close/>
                </a:path>
                <a:path w="989329" h="1691640">
                  <a:moveTo>
                    <a:pt x="499592" y="913206"/>
                  </a:moveTo>
                  <a:lnTo>
                    <a:pt x="499122" y="900404"/>
                  </a:lnTo>
                  <a:lnTo>
                    <a:pt x="8890" y="911225"/>
                  </a:lnTo>
                  <a:lnTo>
                    <a:pt x="9359" y="924026"/>
                  </a:lnTo>
                  <a:lnTo>
                    <a:pt x="98920" y="922058"/>
                  </a:lnTo>
                  <a:lnTo>
                    <a:pt x="98132" y="1188770"/>
                  </a:lnTo>
                  <a:lnTo>
                    <a:pt x="110921" y="1189329"/>
                  </a:lnTo>
                  <a:lnTo>
                    <a:pt x="111709" y="921778"/>
                  </a:lnTo>
                  <a:lnTo>
                    <a:pt x="499592" y="913206"/>
                  </a:lnTo>
                  <a:close/>
                </a:path>
                <a:path w="989329" h="1691640">
                  <a:moveTo>
                    <a:pt x="500608" y="246989"/>
                  </a:moveTo>
                  <a:lnTo>
                    <a:pt x="500138" y="234188"/>
                  </a:lnTo>
                  <a:lnTo>
                    <a:pt x="7416" y="194094"/>
                  </a:lnTo>
                  <a:lnTo>
                    <a:pt x="7886" y="206883"/>
                  </a:lnTo>
                  <a:lnTo>
                    <a:pt x="500608" y="246989"/>
                  </a:lnTo>
                  <a:close/>
                </a:path>
                <a:path w="989329" h="1691640">
                  <a:moveTo>
                    <a:pt x="501078" y="778370"/>
                  </a:moveTo>
                  <a:lnTo>
                    <a:pt x="500608" y="765568"/>
                  </a:lnTo>
                  <a:lnTo>
                    <a:pt x="7416" y="767499"/>
                  </a:lnTo>
                  <a:lnTo>
                    <a:pt x="7886" y="780288"/>
                  </a:lnTo>
                  <a:lnTo>
                    <a:pt x="501078" y="778370"/>
                  </a:lnTo>
                  <a:close/>
                </a:path>
                <a:path w="989329" h="1691640">
                  <a:moveTo>
                    <a:pt x="523328" y="58216"/>
                  </a:moveTo>
                  <a:lnTo>
                    <a:pt x="505409" y="47980"/>
                  </a:lnTo>
                  <a:lnTo>
                    <a:pt x="505333" y="63677"/>
                  </a:lnTo>
                  <a:lnTo>
                    <a:pt x="505053" y="55854"/>
                  </a:lnTo>
                  <a:lnTo>
                    <a:pt x="0" y="0"/>
                  </a:lnTo>
                  <a:lnTo>
                    <a:pt x="482" y="12788"/>
                  </a:lnTo>
                  <a:lnTo>
                    <a:pt x="505307" y="68643"/>
                  </a:lnTo>
                  <a:lnTo>
                    <a:pt x="499910" y="1299032"/>
                  </a:lnTo>
                  <a:lnTo>
                    <a:pt x="8902" y="1343863"/>
                  </a:lnTo>
                  <a:lnTo>
                    <a:pt x="9372" y="1356664"/>
                  </a:lnTo>
                  <a:lnTo>
                    <a:pt x="499859" y="1311884"/>
                  </a:lnTo>
                  <a:lnTo>
                    <a:pt x="498386" y="1648637"/>
                  </a:lnTo>
                  <a:lnTo>
                    <a:pt x="497840" y="1651228"/>
                  </a:lnTo>
                  <a:lnTo>
                    <a:pt x="505409" y="1650111"/>
                  </a:lnTo>
                  <a:lnTo>
                    <a:pt x="513397" y="1645386"/>
                  </a:lnTo>
                  <a:lnTo>
                    <a:pt x="513943" y="1641970"/>
                  </a:lnTo>
                  <a:lnTo>
                    <a:pt x="523328" y="58216"/>
                  </a:lnTo>
                  <a:close/>
                </a:path>
                <a:path w="989329" h="1691640">
                  <a:moveTo>
                    <a:pt x="985951" y="1474749"/>
                  </a:moveTo>
                  <a:lnTo>
                    <a:pt x="985113" y="1464932"/>
                  </a:lnTo>
                  <a:lnTo>
                    <a:pt x="562292" y="1514259"/>
                  </a:lnTo>
                  <a:lnTo>
                    <a:pt x="559803" y="1524088"/>
                  </a:lnTo>
                  <a:lnTo>
                    <a:pt x="985951" y="1474749"/>
                  </a:lnTo>
                  <a:close/>
                </a:path>
                <a:path w="989329" h="1691640">
                  <a:moveTo>
                    <a:pt x="985951" y="1209522"/>
                  </a:moveTo>
                  <a:lnTo>
                    <a:pt x="985113" y="1199692"/>
                  </a:lnTo>
                  <a:lnTo>
                    <a:pt x="562292" y="1232738"/>
                  </a:lnTo>
                  <a:lnTo>
                    <a:pt x="559803" y="1242555"/>
                  </a:lnTo>
                  <a:lnTo>
                    <a:pt x="985951" y="1209522"/>
                  </a:lnTo>
                  <a:close/>
                </a:path>
                <a:path w="989329" h="1691640">
                  <a:moveTo>
                    <a:pt x="985951" y="738365"/>
                  </a:moveTo>
                  <a:lnTo>
                    <a:pt x="985113" y="728535"/>
                  </a:lnTo>
                  <a:lnTo>
                    <a:pt x="564515" y="728243"/>
                  </a:lnTo>
                  <a:lnTo>
                    <a:pt x="562025" y="738073"/>
                  </a:lnTo>
                  <a:lnTo>
                    <a:pt x="985951" y="738365"/>
                  </a:lnTo>
                  <a:close/>
                </a:path>
                <a:path w="989329" h="1691640">
                  <a:moveTo>
                    <a:pt x="986205" y="901890"/>
                  </a:moveTo>
                  <a:lnTo>
                    <a:pt x="985380" y="892048"/>
                  </a:lnTo>
                  <a:lnTo>
                    <a:pt x="565619" y="901585"/>
                  </a:lnTo>
                  <a:lnTo>
                    <a:pt x="563130" y="911415"/>
                  </a:lnTo>
                  <a:lnTo>
                    <a:pt x="986205" y="901890"/>
                  </a:lnTo>
                  <a:close/>
                </a:path>
                <a:path w="989329" h="1691640">
                  <a:moveTo>
                    <a:pt x="986205" y="395973"/>
                  </a:moveTo>
                  <a:lnTo>
                    <a:pt x="562025" y="395973"/>
                  </a:lnTo>
                  <a:lnTo>
                    <a:pt x="562025" y="425627"/>
                  </a:lnTo>
                  <a:lnTo>
                    <a:pt x="562025" y="426262"/>
                  </a:lnTo>
                  <a:lnTo>
                    <a:pt x="986205" y="426262"/>
                  </a:lnTo>
                  <a:lnTo>
                    <a:pt x="986205" y="425627"/>
                  </a:lnTo>
                  <a:lnTo>
                    <a:pt x="986205" y="395973"/>
                  </a:lnTo>
                  <a:close/>
                </a:path>
                <a:path w="989329" h="1691640">
                  <a:moveTo>
                    <a:pt x="986205" y="282917"/>
                  </a:moveTo>
                  <a:lnTo>
                    <a:pt x="985380" y="273075"/>
                  </a:lnTo>
                  <a:lnTo>
                    <a:pt x="564515" y="242620"/>
                  </a:lnTo>
                  <a:lnTo>
                    <a:pt x="562025" y="252437"/>
                  </a:lnTo>
                  <a:lnTo>
                    <a:pt x="986205" y="282917"/>
                  </a:lnTo>
                  <a:close/>
                </a:path>
                <a:path w="989329" h="1691640">
                  <a:moveTo>
                    <a:pt x="986205" y="238467"/>
                  </a:moveTo>
                  <a:lnTo>
                    <a:pt x="985380" y="228625"/>
                  </a:lnTo>
                  <a:lnTo>
                    <a:pt x="566737" y="193725"/>
                  </a:lnTo>
                  <a:lnTo>
                    <a:pt x="564248" y="203542"/>
                  </a:lnTo>
                  <a:lnTo>
                    <a:pt x="986205" y="238467"/>
                  </a:lnTo>
                  <a:close/>
                </a:path>
                <a:path w="989329" h="1691640">
                  <a:moveTo>
                    <a:pt x="986205" y="154000"/>
                  </a:moveTo>
                  <a:lnTo>
                    <a:pt x="985380" y="144170"/>
                  </a:lnTo>
                  <a:lnTo>
                    <a:pt x="566737" y="107048"/>
                  </a:lnTo>
                  <a:lnTo>
                    <a:pt x="564248" y="116878"/>
                  </a:lnTo>
                  <a:lnTo>
                    <a:pt x="986205" y="154000"/>
                  </a:lnTo>
                  <a:close/>
                </a:path>
                <a:path w="989329" h="1691640">
                  <a:moveTo>
                    <a:pt x="986218" y="107340"/>
                  </a:moveTo>
                  <a:lnTo>
                    <a:pt x="560070" y="59258"/>
                  </a:lnTo>
                  <a:lnTo>
                    <a:pt x="557580" y="69088"/>
                  </a:lnTo>
                  <a:lnTo>
                    <a:pt x="983742" y="117170"/>
                  </a:lnTo>
                  <a:lnTo>
                    <a:pt x="986218" y="107340"/>
                  </a:lnTo>
                  <a:close/>
                </a:path>
                <a:path w="989329" h="1691640">
                  <a:moveTo>
                    <a:pt x="987056" y="591680"/>
                  </a:moveTo>
                  <a:lnTo>
                    <a:pt x="986218" y="581837"/>
                  </a:lnTo>
                  <a:lnTo>
                    <a:pt x="563410" y="573773"/>
                  </a:lnTo>
                  <a:lnTo>
                    <a:pt x="560920" y="583603"/>
                  </a:lnTo>
                  <a:lnTo>
                    <a:pt x="987056" y="591680"/>
                  </a:lnTo>
                  <a:close/>
                </a:path>
                <a:path w="989329" h="1691640">
                  <a:moveTo>
                    <a:pt x="988174" y="1043952"/>
                  </a:moveTo>
                  <a:lnTo>
                    <a:pt x="987336" y="1034122"/>
                  </a:lnTo>
                  <a:lnTo>
                    <a:pt x="564527" y="1058278"/>
                  </a:lnTo>
                  <a:lnTo>
                    <a:pt x="562038" y="1068095"/>
                  </a:lnTo>
                  <a:lnTo>
                    <a:pt x="988174" y="1043952"/>
                  </a:lnTo>
                  <a:close/>
                </a:path>
                <a:path w="989329" h="1691640">
                  <a:moveTo>
                    <a:pt x="988898" y="1554759"/>
                  </a:moveTo>
                  <a:lnTo>
                    <a:pt x="988072" y="1544929"/>
                  </a:lnTo>
                  <a:lnTo>
                    <a:pt x="563778" y="1601673"/>
                  </a:lnTo>
                  <a:lnTo>
                    <a:pt x="561289" y="1611503"/>
                  </a:lnTo>
                  <a:lnTo>
                    <a:pt x="988898" y="1554759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050777" y="9085976"/>
              <a:ext cx="493395" cy="84455"/>
            </a:xfrm>
            <a:custGeom>
              <a:avLst/>
              <a:gdLst/>
              <a:ahLst/>
              <a:cxnLst/>
              <a:rect l="l" t="t" r="r" b="b"/>
              <a:pathLst>
                <a:path w="493395" h="84454">
                  <a:moveTo>
                    <a:pt x="491985" y="0"/>
                  </a:moveTo>
                  <a:lnTo>
                    <a:pt x="2501" y="74168"/>
                  </a:lnTo>
                  <a:lnTo>
                    <a:pt x="0" y="83997"/>
                  </a:lnTo>
                  <a:lnTo>
                    <a:pt x="492823" y="9829"/>
                  </a:lnTo>
                  <a:lnTo>
                    <a:pt x="49198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600996" y="7499819"/>
              <a:ext cx="424180" cy="1589405"/>
            </a:xfrm>
            <a:custGeom>
              <a:avLst/>
              <a:gdLst/>
              <a:ahLst/>
              <a:cxnLst/>
              <a:rect l="l" t="t" r="r" b="b"/>
              <a:pathLst>
                <a:path w="424179" h="1589404">
                  <a:moveTo>
                    <a:pt x="15189" y="0"/>
                  </a:moveTo>
                  <a:lnTo>
                    <a:pt x="5041" y="0"/>
                  </a:lnTo>
                  <a:lnTo>
                    <a:pt x="0" y="1589138"/>
                  </a:lnTo>
                  <a:lnTo>
                    <a:pt x="7683" y="1589138"/>
                  </a:lnTo>
                  <a:lnTo>
                    <a:pt x="15189" y="0"/>
                  </a:lnTo>
                  <a:close/>
                </a:path>
                <a:path w="424179" h="1589404">
                  <a:moveTo>
                    <a:pt x="424141" y="1203363"/>
                  </a:moveTo>
                  <a:lnTo>
                    <a:pt x="423303" y="1193520"/>
                  </a:lnTo>
                  <a:lnTo>
                    <a:pt x="29375" y="1226566"/>
                  </a:lnTo>
                  <a:lnTo>
                    <a:pt x="26885" y="1236395"/>
                  </a:lnTo>
                  <a:lnTo>
                    <a:pt x="410730" y="1204480"/>
                  </a:lnTo>
                  <a:lnTo>
                    <a:pt x="408990" y="1357909"/>
                  </a:lnTo>
                  <a:lnTo>
                    <a:pt x="418871" y="1357985"/>
                  </a:lnTo>
                  <a:lnTo>
                    <a:pt x="420319" y="1203680"/>
                  </a:lnTo>
                  <a:lnTo>
                    <a:pt x="424141" y="1203363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82526" y="7755446"/>
              <a:ext cx="91757" cy="103004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85404" y="8081041"/>
              <a:ext cx="87763" cy="101030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77621" y="8404414"/>
              <a:ext cx="87769" cy="101030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61206" y="7768783"/>
              <a:ext cx="89748" cy="100651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59634" y="8082147"/>
              <a:ext cx="85764" cy="99935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857064" y="8402196"/>
              <a:ext cx="82777" cy="96327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3634130" y="7560576"/>
              <a:ext cx="91440" cy="66040"/>
            </a:xfrm>
            <a:custGeom>
              <a:avLst/>
              <a:gdLst/>
              <a:ahLst/>
              <a:cxnLst/>
              <a:rect l="l" t="t" r="r" b="b"/>
              <a:pathLst>
                <a:path w="91439" h="66040">
                  <a:moveTo>
                    <a:pt x="7048" y="56972"/>
                  </a:moveTo>
                  <a:lnTo>
                    <a:pt x="0" y="56324"/>
                  </a:lnTo>
                  <a:lnTo>
                    <a:pt x="0" y="63373"/>
                  </a:lnTo>
                  <a:lnTo>
                    <a:pt x="7048" y="64008"/>
                  </a:lnTo>
                  <a:lnTo>
                    <a:pt x="7048" y="56972"/>
                  </a:lnTo>
                  <a:close/>
                </a:path>
                <a:path w="91439" h="66040">
                  <a:moveTo>
                    <a:pt x="7048" y="47371"/>
                  </a:moveTo>
                  <a:lnTo>
                    <a:pt x="0" y="47371"/>
                  </a:lnTo>
                  <a:lnTo>
                    <a:pt x="0" y="54406"/>
                  </a:lnTo>
                  <a:lnTo>
                    <a:pt x="7048" y="55054"/>
                  </a:lnTo>
                  <a:lnTo>
                    <a:pt x="7048" y="47371"/>
                  </a:lnTo>
                  <a:close/>
                </a:path>
                <a:path w="91439" h="66040">
                  <a:moveTo>
                    <a:pt x="7048" y="38417"/>
                  </a:moveTo>
                  <a:lnTo>
                    <a:pt x="0" y="37769"/>
                  </a:lnTo>
                  <a:lnTo>
                    <a:pt x="0" y="44818"/>
                  </a:lnTo>
                  <a:lnTo>
                    <a:pt x="7048" y="45453"/>
                  </a:lnTo>
                  <a:lnTo>
                    <a:pt x="7048" y="38417"/>
                  </a:lnTo>
                  <a:close/>
                </a:path>
                <a:path w="91439" h="66040">
                  <a:moveTo>
                    <a:pt x="7048" y="28803"/>
                  </a:moveTo>
                  <a:lnTo>
                    <a:pt x="0" y="28168"/>
                  </a:lnTo>
                  <a:lnTo>
                    <a:pt x="0" y="35204"/>
                  </a:lnTo>
                  <a:lnTo>
                    <a:pt x="7048" y="35852"/>
                  </a:lnTo>
                  <a:lnTo>
                    <a:pt x="7048" y="28803"/>
                  </a:lnTo>
                  <a:close/>
                </a:path>
                <a:path w="91439" h="66040">
                  <a:moveTo>
                    <a:pt x="7048" y="19202"/>
                  </a:moveTo>
                  <a:lnTo>
                    <a:pt x="0" y="19202"/>
                  </a:lnTo>
                  <a:lnTo>
                    <a:pt x="0" y="26238"/>
                  </a:lnTo>
                  <a:lnTo>
                    <a:pt x="7048" y="26885"/>
                  </a:lnTo>
                  <a:lnTo>
                    <a:pt x="7048" y="19202"/>
                  </a:lnTo>
                  <a:close/>
                </a:path>
                <a:path w="91439" h="66040">
                  <a:moveTo>
                    <a:pt x="7048" y="10236"/>
                  </a:moveTo>
                  <a:lnTo>
                    <a:pt x="0" y="9601"/>
                  </a:lnTo>
                  <a:lnTo>
                    <a:pt x="0" y="16637"/>
                  </a:lnTo>
                  <a:lnTo>
                    <a:pt x="7048" y="17284"/>
                  </a:lnTo>
                  <a:lnTo>
                    <a:pt x="7048" y="10236"/>
                  </a:lnTo>
                  <a:close/>
                </a:path>
                <a:path w="91439" h="66040">
                  <a:moveTo>
                    <a:pt x="7048" y="647"/>
                  </a:moveTo>
                  <a:lnTo>
                    <a:pt x="0" y="0"/>
                  </a:lnTo>
                  <a:lnTo>
                    <a:pt x="0" y="7048"/>
                  </a:lnTo>
                  <a:lnTo>
                    <a:pt x="7048" y="7683"/>
                  </a:lnTo>
                  <a:lnTo>
                    <a:pt x="7048" y="647"/>
                  </a:lnTo>
                  <a:close/>
                </a:path>
                <a:path w="91439" h="66040">
                  <a:moveTo>
                    <a:pt x="16649" y="57619"/>
                  </a:moveTo>
                  <a:lnTo>
                    <a:pt x="9601" y="56984"/>
                  </a:lnTo>
                  <a:lnTo>
                    <a:pt x="9601" y="64020"/>
                  </a:lnTo>
                  <a:lnTo>
                    <a:pt x="16649" y="64655"/>
                  </a:lnTo>
                  <a:lnTo>
                    <a:pt x="16649" y="57619"/>
                  </a:lnTo>
                  <a:close/>
                </a:path>
                <a:path w="91439" h="66040">
                  <a:moveTo>
                    <a:pt x="16649" y="48653"/>
                  </a:moveTo>
                  <a:lnTo>
                    <a:pt x="9601" y="48006"/>
                  </a:lnTo>
                  <a:lnTo>
                    <a:pt x="9601" y="55054"/>
                  </a:lnTo>
                  <a:lnTo>
                    <a:pt x="16649" y="55689"/>
                  </a:lnTo>
                  <a:lnTo>
                    <a:pt x="16649" y="48653"/>
                  </a:lnTo>
                  <a:close/>
                </a:path>
                <a:path w="91439" h="66040">
                  <a:moveTo>
                    <a:pt x="16649" y="39052"/>
                  </a:moveTo>
                  <a:lnTo>
                    <a:pt x="9601" y="38404"/>
                  </a:lnTo>
                  <a:lnTo>
                    <a:pt x="9601" y="45453"/>
                  </a:lnTo>
                  <a:lnTo>
                    <a:pt x="16649" y="46088"/>
                  </a:lnTo>
                  <a:lnTo>
                    <a:pt x="16649" y="39052"/>
                  </a:lnTo>
                  <a:close/>
                </a:path>
                <a:path w="91439" h="66040">
                  <a:moveTo>
                    <a:pt x="16649" y="29451"/>
                  </a:moveTo>
                  <a:lnTo>
                    <a:pt x="9601" y="29451"/>
                  </a:lnTo>
                  <a:lnTo>
                    <a:pt x="9601" y="36499"/>
                  </a:lnTo>
                  <a:lnTo>
                    <a:pt x="16649" y="37134"/>
                  </a:lnTo>
                  <a:lnTo>
                    <a:pt x="16649" y="29451"/>
                  </a:lnTo>
                  <a:close/>
                </a:path>
                <a:path w="91439" h="66040">
                  <a:moveTo>
                    <a:pt x="16649" y="20485"/>
                  </a:moveTo>
                  <a:lnTo>
                    <a:pt x="9601" y="19850"/>
                  </a:lnTo>
                  <a:lnTo>
                    <a:pt x="9601" y="26898"/>
                  </a:lnTo>
                  <a:lnTo>
                    <a:pt x="16649" y="27533"/>
                  </a:lnTo>
                  <a:lnTo>
                    <a:pt x="16649" y="20485"/>
                  </a:lnTo>
                  <a:close/>
                </a:path>
                <a:path w="91439" h="66040">
                  <a:moveTo>
                    <a:pt x="16649" y="10883"/>
                  </a:moveTo>
                  <a:lnTo>
                    <a:pt x="9601" y="10236"/>
                  </a:lnTo>
                  <a:lnTo>
                    <a:pt x="9601" y="17284"/>
                  </a:lnTo>
                  <a:lnTo>
                    <a:pt x="16649" y="17919"/>
                  </a:lnTo>
                  <a:lnTo>
                    <a:pt x="16649" y="10883"/>
                  </a:lnTo>
                  <a:close/>
                </a:path>
                <a:path w="91439" h="66040">
                  <a:moveTo>
                    <a:pt x="16649" y="1282"/>
                  </a:moveTo>
                  <a:lnTo>
                    <a:pt x="9601" y="1282"/>
                  </a:lnTo>
                  <a:lnTo>
                    <a:pt x="9601" y="8318"/>
                  </a:lnTo>
                  <a:lnTo>
                    <a:pt x="16649" y="8966"/>
                  </a:lnTo>
                  <a:lnTo>
                    <a:pt x="16649" y="1282"/>
                  </a:lnTo>
                  <a:close/>
                </a:path>
                <a:path w="91439" h="66040">
                  <a:moveTo>
                    <a:pt x="25615" y="58242"/>
                  </a:moveTo>
                  <a:lnTo>
                    <a:pt x="18567" y="57607"/>
                  </a:lnTo>
                  <a:lnTo>
                    <a:pt x="18567" y="65290"/>
                  </a:lnTo>
                  <a:lnTo>
                    <a:pt x="25615" y="65290"/>
                  </a:lnTo>
                  <a:lnTo>
                    <a:pt x="25615" y="58242"/>
                  </a:lnTo>
                  <a:close/>
                </a:path>
                <a:path w="91439" h="66040">
                  <a:moveTo>
                    <a:pt x="25615" y="49288"/>
                  </a:moveTo>
                  <a:lnTo>
                    <a:pt x="18567" y="48653"/>
                  </a:lnTo>
                  <a:lnTo>
                    <a:pt x="18567" y="55689"/>
                  </a:lnTo>
                  <a:lnTo>
                    <a:pt x="25615" y="56324"/>
                  </a:lnTo>
                  <a:lnTo>
                    <a:pt x="25615" y="49288"/>
                  </a:lnTo>
                  <a:close/>
                </a:path>
                <a:path w="91439" h="66040">
                  <a:moveTo>
                    <a:pt x="25615" y="39687"/>
                  </a:moveTo>
                  <a:lnTo>
                    <a:pt x="18567" y="39687"/>
                  </a:lnTo>
                  <a:lnTo>
                    <a:pt x="18567" y="46088"/>
                  </a:lnTo>
                  <a:lnTo>
                    <a:pt x="25615" y="46736"/>
                  </a:lnTo>
                  <a:lnTo>
                    <a:pt x="25615" y="39687"/>
                  </a:lnTo>
                  <a:close/>
                </a:path>
                <a:path w="91439" h="66040">
                  <a:moveTo>
                    <a:pt x="25615" y="30734"/>
                  </a:moveTo>
                  <a:lnTo>
                    <a:pt x="18567" y="30099"/>
                  </a:lnTo>
                  <a:lnTo>
                    <a:pt x="18567" y="37134"/>
                  </a:lnTo>
                  <a:lnTo>
                    <a:pt x="25615" y="37769"/>
                  </a:lnTo>
                  <a:lnTo>
                    <a:pt x="25615" y="30734"/>
                  </a:lnTo>
                  <a:close/>
                </a:path>
                <a:path w="91439" h="66040">
                  <a:moveTo>
                    <a:pt x="25615" y="21120"/>
                  </a:moveTo>
                  <a:lnTo>
                    <a:pt x="18567" y="20485"/>
                  </a:lnTo>
                  <a:lnTo>
                    <a:pt x="18567" y="27533"/>
                  </a:lnTo>
                  <a:lnTo>
                    <a:pt x="25615" y="28168"/>
                  </a:lnTo>
                  <a:lnTo>
                    <a:pt x="25615" y="21120"/>
                  </a:lnTo>
                  <a:close/>
                </a:path>
                <a:path w="91439" h="66040">
                  <a:moveTo>
                    <a:pt x="25615" y="11518"/>
                  </a:moveTo>
                  <a:lnTo>
                    <a:pt x="18567" y="11518"/>
                  </a:lnTo>
                  <a:lnTo>
                    <a:pt x="18567" y="18554"/>
                  </a:lnTo>
                  <a:lnTo>
                    <a:pt x="25615" y="19202"/>
                  </a:lnTo>
                  <a:lnTo>
                    <a:pt x="25615" y="11518"/>
                  </a:lnTo>
                  <a:close/>
                </a:path>
                <a:path w="91439" h="66040">
                  <a:moveTo>
                    <a:pt x="25615" y="2565"/>
                  </a:moveTo>
                  <a:lnTo>
                    <a:pt x="18567" y="1930"/>
                  </a:lnTo>
                  <a:lnTo>
                    <a:pt x="18567" y="8978"/>
                  </a:lnTo>
                  <a:lnTo>
                    <a:pt x="25615" y="9613"/>
                  </a:lnTo>
                  <a:lnTo>
                    <a:pt x="25615" y="2565"/>
                  </a:lnTo>
                  <a:close/>
                </a:path>
                <a:path w="91439" h="66040">
                  <a:moveTo>
                    <a:pt x="35217" y="59537"/>
                  </a:moveTo>
                  <a:lnTo>
                    <a:pt x="28168" y="58889"/>
                  </a:lnTo>
                  <a:lnTo>
                    <a:pt x="28168" y="65303"/>
                  </a:lnTo>
                  <a:lnTo>
                    <a:pt x="35217" y="65938"/>
                  </a:lnTo>
                  <a:lnTo>
                    <a:pt x="35217" y="59537"/>
                  </a:lnTo>
                  <a:close/>
                </a:path>
                <a:path w="91439" h="66040">
                  <a:moveTo>
                    <a:pt x="35217" y="49936"/>
                  </a:moveTo>
                  <a:lnTo>
                    <a:pt x="28168" y="49288"/>
                  </a:lnTo>
                  <a:lnTo>
                    <a:pt x="28168" y="56324"/>
                  </a:lnTo>
                  <a:lnTo>
                    <a:pt x="35217" y="56972"/>
                  </a:lnTo>
                  <a:lnTo>
                    <a:pt x="35217" y="49936"/>
                  </a:lnTo>
                  <a:close/>
                </a:path>
                <a:path w="91439" h="66040">
                  <a:moveTo>
                    <a:pt x="35217" y="40322"/>
                  </a:moveTo>
                  <a:lnTo>
                    <a:pt x="28168" y="39687"/>
                  </a:lnTo>
                  <a:lnTo>
                    <a:pt x="28168" y="47371"/>
                  </a:lnTo>
                  <a:lnTo>
                    <a:pt x="35217" y="47371"/>
                  </a:lnTo>
                  <a:lnTo>
                    <a:pt x="35217" y="40322"/>
                  </a:lnTo>
                  <a:close/>
                </a:path>
                <a:path w="91439" h="66040">
                  <a:moveTo>
                    <a:pt x="35217" y="31369"/>
                  </a:moveTo>
                  <a:lnTo>
                    <a:pt x="28168" y="30734"/>
                  </a:lnTo>
                  <a:lnTo>
                    <a:pt x="28168" y="37769"/>
                  </a:lnTo>
                  <a:lnTo>
                    <a:pt x="35217" y="38417"/>
                  </a:lnTo>
                  <a:lnTo>
                    <a:pt x="35217" y="31369"/>
                  </a:lnTo>
                  <a:close/>
                </a:path>
                <a:path w="91439" h="66040">
                  <a:moveTo>
                    <a:pt x="35217" y="21780"/>
                  </a:moveTo>
                  <a:lnTo>
                    <a:pt x="28168" y="21780"/>
                  </a:lnTo>
                  <a:lnTo>
                    <a:pt x="28168" y="28816"/>
                  </a:lnTo>
                  <a:lnTo>
                    <a:pt x="35217" y="29451"/>
                  </a:lnTo>
                  <a:lnTo>
                    <a:pt x="35217" y="21780"/>
                  </a:lnTo>
                  <a:close/>
                </a:path>
                <a:path w="91439" h="66040">
                  <a:moveTo>
                    <a:pt x="35217" y="12801"/>
                  </a:moveTo>
                  <a:lnTo>
                    <a:pt x="28168" y="12166"/>
                  </a:lnTo>
                  <a:lnTo>
                    <a:pt x="28168" y="19202"/>
                  </a:lnTo>
                  <a:lnTo>
                    <a:pt x="35217" y="19850"/>
                  </a:lnTo>
                  <a:lnTo>
                    <a:pt x="35217" y="12801"/>
                  </a:lnTo>
                  <a:close/>
                </a:path>
                <a:path w="91439" h="66040">
                  <a:moveTo>
                    <a:pt x="35217" y="3213"/>
                  </a:moveTo>
                  <a:lnTo>
                    <a:pt x="28168" y="2565"/>
                  </a:lnTo>
                  <a:lnTo>
                    <a:pt x="28168" y="9613"/>
                  </a:lnTo>
                  <a:lnTo>
                    <a:pt x="35217" y="10248"/>
                  </a:lnTo>
                  <a:lnTo>
                    <a:pt x="35217" y="3213"/>
                  </a:lnTo>
                  <a:close/>
                </a:path>
                <a:path w="91439" h="66040">
                  <a:moveTo>
                    <a:pt x="44170" y="50558"/>
                  </a:moveTo>
                  <a:lnTo>
                    <a:pt x="37134" y="49936"/>
                  </a:lnTo>
                  <a:lnTo>
                    <a:pt x="37134" y="56972"/>
                  </a:lnTo>
                  <a:lnTo>
                    <a:pt x="44170" y="57607"/>
                  </a:lnTo>
                  <a:lnTo>
                    <a:pt x="44170" y="50558"/>
                  </a:lnTo>
                  <a:close/>
                </a:path>
                <a:path w="91439" h="66040">
                  <a:moveTo>
                    <a:pt x="44170" y="41617"/>
                  </a:moveTo>
                  <a:lnTo>
                    <a:pt x="37134" y="40982"/>
                  </a:lnTo>
                  <a:lnTo>
                    <a:pt x="37134" y="48018"/>
                  </a:lnTo>
                  <a:lnTo>
                    <a:pt x="44170" y="48653"/>
                  </a:lnTo>
                  <a:lnTo>
                    <a:pt x="44170" y="41617"/>
                  </a:lnTo>
                  <a:close/>
                </a:path>
                <a:path w="91439" h="66040">
                  <a:moveTo>
                    <a:pt x="44170" y="32004"/>
                  </a:moveTo>
                  <a:lnTo>
                    <a:pt x="37134" y="31369"/>
                  </a:lnTo>
                  <a:lnTo>
                    <a:pt x="37134" y="38417"/>
                  </a:lnTo>
                  <a:lnTo>
                    <a:pt x="44170" y="39052"/>
                  </a:lnTo>
                  <a:lnTo>
                    <a:pt x="44170" y="32004"/>
                  </a:lnTo>
                  <a:close/>
                </a:path>
                <a:path w="91439" h="66040">
                  <a:moveTo>
                    <a:pt x="44170" y="23050"/>
                  </a:moveTo>
                  <a:lnTo>
                    <a:pt x="37134" y="22415"/>
                  </a:lnTo>
                  <a:lnTo>
                    <a:pt x="37134" y="29451"/>
                  </a:lnTo>
                  <a:lnTo>
                    <a:pt x="44170" y="29451"/>
                  </a:lnTo>
                  <a:lnTo>
                    <a:pt x="44170" y="23050"/>
                  </a:lnTo>
                  <a:close/>
                </a:path>
                <a:path w="91439" h="66040">
                  <a:moveTo>
                    <a:pt x="44170" y="13449"/>
                  </a:moveTo>
                  <a:lnTo>
                    <a:pt x="37134" y="12801"/>
                  </a:lnTo>
                  <a:lnTo>
                    <a:pt x="37134" y="19850"/>
                  </a:lnTo>
                  <a:lnTo>
                    <a:pt x="44170" y="20485"/>
                  </a:lnTo>
                  <a:lnTo>
                    <a:pt x="44170" y="13449"/>
                  </a:lnTo>
                  <a:close/>
                </a:path>
                <a:path w="91439" h="66040">
                  <a:moveTo>
                    <a:pt x="44170" y="4483"/>
                  </a:moveTo>
                  <a:lnTo>
                    <a:pt x="37134" y="3848"/>
                  </a:lnTo>
                  <a:lnTo>
                    <a:pt x="37134" y="10883"/>
                  </a:lnTo>
                  <a:lnTo>
                    <a:pt x="44170" y="11518"/>
                  </a:lnTo>
                  <a:lnTo>
                    <a:pt x="44170" y="4483"/>
                  </a:lnTo>
                  <a:close/>
                </a:path>
                <a:path w="91439" h="66040">
                  <a:moveTo>
                    <a:pt x="53759" y="51219"/>
                  </a:moveTo>
                  <a:lnTo>
                    <a:pt x="46723" y="50571"/>
                  </a:lnTo>
                  <a:lnTo>
                    <a:pt x="46723" y="57619"/>
                  </a:lnTo>
                  <a:lnTo>
                    <a:pt x="53759" y="58254"/>
                  </a:lnTo>
                  <a:lnTo>
                    <a:pt x="53759" y="51219"/>
                  </a:lnTo>
                  <a:close/>
                </a:path>
                <a:path w="91439" h="66040">
                  <a:moveTo>
                    <a:pt x="53759" y="42252"/>
                  </a:moveTo>
                  <a:lnTo>
                    <a:pt x="46723" y="41605"/>
                  </a:lnTo>
                  <a:lnTo>
                    <a:pt x="46723" y="48653"/>
                  </a:lnTo>
                  <a:lnTo>
                    <a:pt x="53759" y="49288"/>
                  </a:lnTo>
                  <a:lnTo>
                    <a:pt x="53759" y="42252"/>
                  </a:lnTo>
                  <a:close/>
                </a:path>
                <a:path w="91439" h="66040">
                  <a:moveTo>
                    <a:pt x="53759" y="32651"/>
                  </a:moveTo>
                  <a:lnTo>
                    <a:pt x="46723" y="32004"/>
                  </a:lnTo>
                  <a:lnTo>
                    <a:pt x="46723" y="39687"/>
                  </a:lnTo>
                  <a:lnTo>
                    <a:pt x="53759" y="39687"/>
                  </a:lnTo>
                  <a:lnTo>
                    <a:pt x="53759" y="32651"/>
                  </a:lnTo>
                  <a:close/>
                </a:path>
                <a:path w="91439" h="66040">
                  <a:moveTo>
                    <a:pt x="53759" y="23685"/>
                  </a:moveTo>
                  <a:lnTo>
                    <a:pt x="46723" y="23050"/>
                  </a:lnTo>
                  <a:lnTo>
                    <a:pt x="46723" y="30099"/>
                  </a:lnTo>
                  <a:lnTo>
                    <a:pt x="53759" y="30734"/>
                  </a:lnTo>
                  <a:lnTo>
                    <a:pt x="53759" y="23685"/>
                  </a:lnTo>
                  <a:close/>
                </a:path>
                <a:path w="91439" h="66040">
                  <a:moveTo>
                    <a:pt x="53759" y="14084"/>
                  </a:moveTo>
                  <a:lnTo>
                    <a:pt x="46723" y="14084"/>
                  </a:lnTo>
                  <a:lnTo>
                    <a:pt x="46723" y="21120"/>
                  </a:lnTo>
                  <a:lnTo>
                    <a:pt x="53759" y="21767"/>
                  </a:lnTo>
                  <a:lnTo>
                    <a:pt x="53759" y="14084"/>
                  </a:lnTo>
                  <a:close/>
                </a:path>
                <a:path w="91439" h="66040">
                  <a:moveTo>
                    <a:pt x="53759" y="5118"/>
                  </a:moveTo>
                  <a:lnTo>
                    <a:pt x="46723" y="4483"/>
                  </a:lnTo>
                  <a:lnTo>
                    <a:pt x="46723" y="11518"/>
                  </a:lnTo>
                  <a:lnTo>
                    <a:pt x="53759" y="12166"/>
                  </a:lnTo>
                  <a:lnTo>
                    <a:pt x="53759" y="5118"/>
                  </a:lnTo>
                  <a:close/>
                </a:path>
                <a:path w="91439" h="66040">
                  <a:moveTo>
                    <a:pt x="62738" y="52501"/>
                  </a:moveTo>
                  <a:lnTo>
                    <a:pt x="56337" y="51854"/>
                  </a:lnTo>
                  <a:lnTo>
                    <a:pt x="56337" y="58889"/>
                  </a:lnTo>
                  <a:lnTo>
                    <a:pt x="62738" y="58889"/>
                  </a:lnTo>
                  <a:lnTo>
                    <a:pt x="62738" y="52501"/>
                  </a:lnTo>
                  <a:close/>
                </a:path>
                <a:path w="91439" h="66040">
                  <a:moveTo>
                    <a:pt x="62738" y="42887"/>
                  </a:moveTo>
                  <a:lnTo>
                    <a:pt x="56337" y="42252"/>
                  </a:lnTo>
                  <a:lnTo>
                    <a:pt x="56337" y="49288"/>
                  </a:lnTo>
                  <a:lnTo>
                    <a:pt x="62738" y="49936"/>
                  </a:lnTo>
                  <a:lnTo>
                    <a:pt x="62738" y="42887"/>
                  </a:lnTo>
                  <a:close/>
                </a:path>
                <a:path w="91439" h="66040">
                  <a:moveTo>
                    <a:pt x="62738" y="33921"/>
                  </a:moveTo>
                  <a:lnTo>
                    <a:pt x="56337" y="33286"/>
                  </a:lnTo>
                  <a:lnTo>
                    <a:pt x="56337" y="39687"/>
                  </a:lnTo>
                  <a:lnTo>
                    <a:pt x="62738" y="40970"/>
                  </a:lnTo>
                  <a:lnTo>
                    <a:pt x="62738" y="33921"/>
                  </a:lnTo>
                  <a:close/>
                </a:path>
                <a:path w="91439" h="66040">
                  <a:moveTo>
                    <a:pt x="62738" y="24333"/>
                  </a:moveTo>
                  <a:lnTo>
                    <a:pt x="56337" y="23685"/>
                  </a:lnTo>
                  <a:lnTo>
                    <a:pt x="56337" y="30734"/>
                  </a:lnTo>
                  <a:lnTo>
                    <a:pt x="62738" y="31369"/>
                  </a:lnTo>
                  <a:lnTo>
                    <a:pt x="62738" y="24333"/>
                  </a:lnTo>
                  <a:close/>
                </a:path>
                <a:path w="91439" h="66040">
                  <a:moveTo>
                    <a:pt x="62738" y="15354"/>
                  </a:moveTo>
                  <a:lnTo>
                    <a:pt x="56337" y="14719"/>
                  </a:lnTo>
                  <a:lnTo>
                    <a:pt x="56337" y="21767"/>
                  </a:lnTo>
                  <a:lnTo>
                    <a:pt x="62738" y="22402"/>
                  </a:lnTo>
                  <a:lnTo>
                    <a:pt x="62738" y="15354"/>
                  </a:lnTo>
                  <a:close/>
                </a:path>
                <a:path w="91439" h="66040">
                  <a:moveTo>
                    <a:pt x="62738" y="6400"/>
                  </a:moveTo>
                  <a:lnTo>
                    <a:pt x="56337" y="5118"/>
                  </a:lnTo>
                  <a:lnTo>
                    <a:pt x="56337" y="12166"/>
                  </a:lnTo>
                  <a:lnTo>
                    <a:pt x="62738" y="12801"/>
                  </a:lnTo>
                  <a:lnTo>
                    <a:pt x="62738" y="6400"/>
                  </a:lnTo>
                  <a:close/>
                </a:path>
                <a:path w="91439" h="66040">
                  <a:moveTo>
                    <a:pt x="72326" y="53124"/>
                  </a:moveTo>
                  <a:lnTo>
                    <a:pt x="65278" y="52489"/>
                  </a:lnTo>
                  <a:lnTo>
                    <a:pt x="65278" y="59537"/>
                  </a:lnTo>
                  <a:lnTo>
                    <a:pt x="72326" y="60172"/>
                  </a:lnTo>
                  <a:lnTo>
                    <a:pt x="72326" y="53124"/>
                  </a:lnTo>
                  <a:close/>
                </a:path>
                <a:path w="91439" h="66040">
                  <a:moveTo>
                    <a:pt x="72326" y="43535"/>
                  </a:moveTo>
                  <a:lnTo>
                    <a:pt x="65278" y="42900"/>
                  </a:lnTo>
                  <a:lnTo>
                    <a:pt x="65278" y="49936"/>
                  </a:lnTo>
                  <a:lnTo>
                    <a:pt x="72326" y="50571"/>
                  </a:lnTo>
                  <a:lnTo>
                    <a:pt x="72326" y="43535"/>
                  </a:lnTo>
                  <a:close/>
                </a:path>
                <a:path w="91439" h="66040">
                  <a:moveTo>
                    <a:pt x="72326" y="34569"/>
                  </a:moveTo>
                  <a:lnTo>
                    <a:pt x="65278" y="33934"/>
                  </a:lnTo>
                  <a:lnTo>
                    <a:pt x="65278" y="40982"/>
                  </a:lnTo>
                  <a:lnTo>
                    <a:pt x="72326" y="41617"/>
                  </a:lnTo>
                  <a:lnTo>
                    <a:pt x="72326" y="34569"/>
                  </a:lnTo>
                  <a:close/>
                </a:path>
                <a:path w="91439" h="66040">
                  <a:moveTo>
                    <a:pt x="72326" y="24968"/>
                  </a:moveTo>
                  <a:lnTo>
                    <a:pt x="65278" y="24320"/>
                  </a:lnTo>
                  <a:lnTo>
                    <a:pt x="65278" y="32004"/>
                  </a:lnTo>
                  <a:lnTo>
                    <a:pt x="72326" y="32004"/>
                  </a:lnTo>
                  <a:lnTo>
                    <a:pt x="72326" y="24968"/>
                  </a:lnTo>
                  <a:close/>
                </a:path>
                <a:path w="91439" h="66040">
                  <a:moveTo>
                    <a:pt x="72326" y="16014"/>
                  </a:moveTo>
                  <a:lnTo>
                    <a:pt x="65278" y="15367"/>
                  </a:lnTo>
                  <a:lnTo>
                    <a:pt x="65278" y="22415"/>
                  </a:lnTo>
                  <a:lnTo>
                    <a:pt x="72326" y="23050"/>
                  </a:lnTo>
                  <a:lnTo>
                    <a:pt x="72326" y="16014"/>
                  </a:lnTo>
                  <a:close/>
                </a:path>
                <a:path w="91439" h="66040">
                  <a:moveTo>
                    <a:pt x="72326" y="7048"/>
                  </a:moveTo>
                  <a:lnTo>
                    <a:pt x="65278" y="6400"/>
                  </a:lnTo>
                  <a:lnTo>
                    <a:pt x="65278" y="13449"/>
                  </a:lnTo>
                  <a:lnTo>
                    <a:pt x="72326" y="14084"/>
                  </a:lnTo>
                  <a:lnTo>
                    <a:pt x="72326" y="7048"/>
                  </a:lnTo>
                  <a:close/>
                </a:path>
                <a:path w="91439" h="66040">
                  <a:moveTo>
                    <a:pt x="81280" y="53771"/>
                  </a:moveTo>
                  <a:lnTo>
                    <a:pt x="74244" y="53124"/>
                  </a:lnTo>
                  <a:lnTo>
                    <a:pt x="74244" y="60172"/>
                  </a:lnTo>
                  <a:lnTo>
                    <a:pt x="81280" y="60807"/>
                  </a:lnTo>
                  <a:lnTo>
                    <a:pt x="81280" y="53771"/>
                  </a:lnTo>
                  <a:close/>
                </a:path>
                <a:path w="91439" h="66040">
                  <a:moveTo>
                    <a:pt x="81280" y="44805"/>
                  </a:moveTo>
                  <a:lnTo>
                    <a:pt x="74244" y="44170"/>
                  </a:lnTo>
                  <a:lnTo>
                    <a:pt x="74244" y="50558"/>
                  </a:lnTo>
                  <a:lnTo>
                    <a:pt x="81280" y="51206"/>
                  </a:lnTo>
                  <a:lnTo>
                    <a:pt x="81280" y="44805"/>
                  </a:lnTo>
                  <a:close/>
                </a:path>
                <a:path w="91439" h="66040">
                  <a:moveTo>
                    <a:pt x="81280" y="35204"/>
                  </a:moveTo>
                  <a:lnTo>
                    <a:pt x="74244" y="34569"/>
                  </a:lnTo>
                  <a:lnTo>
                    <a:pt x="74244" y="41617"/>
                  </a:lnTo>
                  <a:lnTo>
                    <a:pt x="81280" y="42252"/>
                  </a:lnTo>
                  <a:lnTo>
                    <a:pt x="81280" y="35204"/>
                  </a:lnTo>
                  <a:close/>
                </a:path>
                <a:path w="91439" h="66040">
                  <a:moveTo>
                    <a:pt x="81280" y="26238"/>
                  </a:moveTo>
                  <a:lnTo>
                    <a:pt x="74244" y="25603"/>
                  </a:lnTo>
                  <a:lnTo>
                    <a:pt x="74244" y="32004"/>
                  </a:lnTo>
                  <a:lnTo>
                    <a:pt x="81280" y="33286"/>
                  </a:lnTo>
                  <a:lnTo>
                    <a:pt x="81280" y="26238"/>
                  </a:lnTo>
                  <a:close/>
                </a:path>
                <a:path w="91439" h="66040">
                  <a:moveTo>
                    <a:pt x="81280" y="16649"/>
                  </a:moveTo>
                  <a:lnTo>
                    <a:pt x="74244" y="16002"/>
                  </a:lnTo>
                  <a:lnTo>
                    <a:pt x="74244" y="23050"/>
                  </a:lnTo>
                  <a:lnTo>
                    <a:pt x="81280" y="23685"/>
                  </a:lnTo>
                  <a:lnTo>
                    <a:pt x="81280" y="16649"/>
                  </a:lnTo>
                  <a:close/>
                </a:path>
                <a:path w="91439" h="66040">
                  <a:moveTo>
                    <a:pt x="81280" y="7683"/>
                  </a:moveTo>
                  <a:lnTo>
                    <a:pt x="74244" y="7048"/>
                  </a:lnTo>
                  <a:lnTo>
                    <a:pt x="74244" y="14084"/>
                  </a:lnTo>
                  <a:lnTo>
                    <a:pt x="81280" y="14732"/>
                  </a:lnTo>
                  <a:lnTo>
                    <a:pt x="81280" y="7683"/>
                  </a:lnTo>
                  <a:close/>
                </a:path>
                <a:path w="91439" h="66040">
                  <a:moveTo>
                    <a:pt x="90893" y="54419"/>
                  </a:moveTo>
                  <a:lnTo>
                    <a:pt x="83845" y="53784"/>
                  </a:lnTo>
                  <a:lnTo>
                    <a:pt x="83845" y="60820"/>
                  </a:lnTo>
                  <a:lnTo>
                    <a:pt x="90893" y="61455"/>
                  </a:lnTo>
                  <a:lnTo>
                    <a:pt x="90893" y="54419"/>
                  </a:lnTo>
                  <a:close/>
                </a:path>
                <a:path w="91439" h="66040">
                  <a:moveTo>
                    <a:pt x="90893" y="45440"/>
                  </a:moveTo>
                  <a:lnTo>
                    <a:pt x="83845" y="44805"/>
                  </a:lnTo>
                  <a:lnTo>
                    <a:pt x="83845" y="51841"/>
                  </a:lnTo>
                  <a:lnTo>
                    <a:pt x="90893" y="52489"/>
                  </a:lnTo>
                  <a:lnTo>
                    <a:pt x="90893" y="45440"/>
                  </a:lnTo>
                  <a:close/>
                </a:path>
                <a:path w="91439" h="66040">
                  <a:moveTo>
                    <a:pt x="90893" y="35852"/>
                  </a:moveTo>
                  <a:lnTo>
                    <a:pt x="83845" y="35204"/>
                  </a:lnTo>
                  <a:lnTo>
                    <a:pt x="83845" y="42252"/>
                  </a:lnTo>
                  <a:lnTo>
                    <a:pt x="90893" y="42887"/>
                  </a:lnTo>
                  <a:lnTo>
                    <a:pt x="90893" y="35852"/>
                  </a:lnTo>
                  <a:close/>
                </a:path>
                <a:path w="91439" h="66040">
                  <a:moveTo>
                    <a:pt x="90893" y="26898"/>
                  </a:moveTo>
                  <a:lnTo>
                    <a:pt x="83845" y="26250"/>
                  </a:lnTo>
                  <a:lnTo>
                    <a:pt x="83845" y="33299"/>
                  </a:lnTo>
                  <a:lnTo>
                    <a:pt x="90893" y="33934"/>
                  </a:lnTo>
                  <a:lnTo>
                    <a:pt x="90893" y="26898"/>
                  </a:lnTo>
                  <a:close/>
                </a:path>
                <a:path w="91439" h="66040">
                  <a:moveTo>
                    <a:pt x="90893" y="17932"/>
                  </a:moveTo>
                  <a:lnTo>
                    <a:pt x="83845" y="16649"/>
                  </a:lnTo>
                  <a:lnTo>
                    <a:pt x="83845" y="24333"/>
                  </a:lnTo>
                  <a:lnTo>
                    <a:pt x="90893" y="24333"/>
                  </a:lnTo>
                  <a:lnTo>
                    <a:pt x="90893" y="17932"/>
                  </a:lnTo>
                  <a:close/>
                </a:path>
                <a:path w="91439" h="66040">
                  <a:moveTo>
                    <a:pt x="90893" y="8331"/>
                  </a:moveTo>
                  <a:lnTo>
                    <a:pt x="83845" y="7683"/>
                  </a:lnTo>
                  <a:lnTo>
                    <a:pt x="83845" y="14732"/>
                  </a:lnTo>
                  <a:lnTo>
                    <a:pt x="90893" y="15367"/>
                  </a:lnTo>
                  <a:lnTo>
                    <a:pt x="90893" y="83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34130" y="7570177"/>
              <a:ext cx="193040" cy="70485"/>
            </a:xfrm>
            <a:custGeom>
              <a:avLst/>
              <a:gdLst/>
              <a:ahLst/>
              <a:cxnLst/>
              <a:rect l="l" t="t" r="r" b="b"/>
              <a:pathLst>
                <a:path w="193039" h="70484">
                  <a:moveTo>
                    <a:pt x="7048" y="56337"/>
                  </a:moveTo>
                  <a:lnTo>
                    <a:pt x="0" y="55702"/>
                  </a:lnTo>
                  <a:lnTo>
                    <a:pt x="0" y="63373"/>
                  </a:lnTo>
                  <a:lnTo>
                    <a:pt x="7048" y="63373"/>
                  </a:lnTo>
                  <a:lnTo>
                    <a:pt x="7048" y="56337"/>
                  </a:lnTo>
                  <a:close/>
                </a:path>
                <a:path w="193039" h="70484">
                  <a:moveTo>
                    <a:pt x="16649" y="57607"/>
                  </a:moveTo>
                  <a:lnTo>
                    <a:pt x="9601" y="56972"/>
                  </a:lnTo>
                  <a:lnTo>
                    <a:pt x="9601" y="64020"/>
                  </a:lnTo>
                  <a:lnTo>
                    <a:pt x="16649" y="64655"/>
                  </a:lnTo>
                  <a:lnTo>
                    <a:pt x="16649" y="57607"/>
                  </a:lnTo>
                  <a:close/>
                </a:path>
                <a:path w="193039" h="70484">
                  <a:moveTo>
                    <a:pt x="25615" y="58254"/>
                  </a:moveTo>
                  <a:lnTo>
                    <a:pt x="18567" y="57607"/>
                  </a:lnTo>
                  <a:lnTo>
                    <a:pt x="18567" y="64655"/>
                  </a:lnTo>
                  <a:lnTo>
                    <a:pt x="25615" y="65290"/>
                  </a:lnTo>
                  <a:lnTo>
                    <a:pt x="25615" y="58254"/>
                  </a:lnTo>
                  <a:close/>
                </a:path>
                <a:path w="193039" h="70484">
                  <a:moveTo>
                    <a:pt x="35217" y="58889"/>
                  </a:moveTo>
                  <a:lnTo>
                    <a:pt x="28168" y="58254"/>
                  </a:lnTo>
                  <a:lnTo>
                    <a:pt x="28168" y="65290"/>
                  </a:lnTo>
                  <a:lnTo>
                    <a:pt x="35217" y="65925"/>
                  </a:lnTo>
                  <a:lnTo>
                    <a:pt x="35217" y="58889"/>
                  </a:lnTo>
                  <a:close/>
                </a:path>
                <a:path w="193039" h="70484">
                  <a:moveTo>
                    <a:pt x="35217" y="49936"/>
                  </a:moveTo>
                  <a:lnTo>
                    <a:pt x="28168" y="49288"/>
                  </a:lnTo>
                  <a:lnTo>
                    <a:pt x="28168" y="55702"/>
                  </a:lnTo>
                  <a:lnTo>
                    <a:pt x="35217" y="56337"/>
                  </a:lnTo>
                  <a:lnTo>
                    <a:pt x="35217" y="49936"/>
                  </a:lnTo>
                  <a:close/>
                </a:path>
                <a:path w="193039" h="70484">
                  <a:moveTo>
                    <a:pt x="44170" y="59524"/>
                  </a:moveTo>
                  <a:lnTo>
                    <a:pt x="37134" y="58889"/>
                  </a:lnTo>
                  <a:lnTo>
                    <a:pt x="37134" y="65925"/>
                  </a:lnTo>
                  <a:lnTo>
                    <a:pt x="44170" y="66573"/>
                  </a:lnTo>
                  <a:lnTo>
                    <a:pt x="44170" y="59524"/>
                  </a:lnTo>
                  <a:close/>
                </a:path>
                <a:path w="193039" h="70484">
                  <a:moveTo>
                    <a:pt x="44170" y="50571"/>
                  </a:moveTo>
                  <a:lnTo>
                    <a:pt x="37134" y="49936"/>
                  </a:lnTo>
                  <a:lnTo>
                    <a:pt x="37134" y="56972"/>
                  </a:lnTo>
                  <a:lnTo>
                    <a:pt x="44170" y="57607"/>
                  </a:lnTo>
                  <a:lnTo>
                    <a:pt x="44170" y="50571"/>
                  </a:lnTo>
                  <a:close/>
                </a:path>
                <a:path w="193039" h="70484">
                  <a:moveTo>
                    <a:pt x="53759" y="60172"/>
                  </a:moveTo>
                  <a:lnTo>
                    <a:pt x="46723" y="59537"/>
                  </a:lnTo>
                  <a:lnTo>
                    <a:pt x="46723" y="66586"/>
                  </a:lnTo>
                  <a:lnTo>
                    <a:pt x="53759" y="67221"/>
                  </a:lnTo>
                  <a:lnTo>
                    <a:pt x="53759" y="60172"/>
                  </a:lnTo>
                  <a:close/>
                </a:path>
                <a:path w="193039" h="70484">
                  <a:moveTo>
                    <a:pt x="53759" y="51206"/>
                  </a:moveTo>
                  <a:lnTo>
                    <a:pt x="46723" y="50571"/>
                  </a:lnTo>
                  <a:lnTo>
                    <a:pt x="46723" y="57607"/>
                  </a:lnTo>
                  <a:lnTo>
                    <a:pt x="53759" y="58254"/>
                  </a:lnTo>
                  <a:lnTo>
                    <a:pt x="53759" y="51206"/>
                  </a:lnTo>
                  <a:close/>
                </a:path>
                <a:path w="193039" h="70484">
                  <a:moveTo>
                    <a:pt x="62738" y="60807"/>
                  </a:moveTo>
                  <a:lnTo>
                    <a:pt x="56337" y="60807"/>
                  </a:lnTo>
                  <a:lnTo>
                    <a:pt x="56337" y="67221"/>
                  </a:lnTo>
                  <a:lnTo>
                    <a:pt x="62738" y="67856"/>
                  </a:lnTo>
                  <a:lnTo>
                    <a:pt x="62738" y="60807"/>
                  </a:lnTo>
                  <a:close/>
                </a:path>
                <a:path w="193039" h="70484">
                  <a:moveTo>
                    <a:pt x="62738" y="51841"/>
                  </a:moveTo>
                  <a:lnTo>
                    <a:pt x="56337" y="51206"/>
                  </a:lnTo>
                  <a:lnTo>
                    <a:pt x="56337" y="58254"/>
                  </a:lnTo>
                  <a:lnTo>
                    <a:pt x="62738" y="58889"/>
                  </a:lnTo>
                  <a:lnTo>
                    <a:pt x="62738" y="51841"/>
                  </a:lnTo>
                  <a:close/>
                </a:path>
                <a:path w="193039" h="70484">
                  <a:moveTo>
                    <a:pt x="72326" y="61455"/>
                  </a:moveTo>
                  <a:lnTo>
                    <a:pt x="65278" y="60807"/>
                  </a:lnTo>
                  <a:lnTo>
                    <a:pt x="65278" y="68491"/>
                  </a:lnTo>
                  <a:lnTo>
                    <a:pt x="72326" y="68491"/>
                  </a:lnTo>
                  <a:lnTo>
                    <a:pt x="72326" y="61455"/>
                  </a:lnTo>
                  <a:close/>
                </a:path>
                <a:path w="193039" h="70484">
                  <a:moveTo>
                    <a:pt x="72326" y="52501"/>
                  </a:moveTo>
                  <a:lnTo>
                    <a:pt x="65278" y="51854"/>
                  </a:lnTo>
                  <a:lnTo>
                    <a:pt x="65278" y="58902"/>
                  </a:lnTo>
                  <a:lnTo>
                    <a:pt x="72326" y="59537"/>
                  </a:lnTo>
                  <a:lnTo>
                    <a:pt x="72326" y="52501"/>
                  </a:lnTo>
                  <a:close/>
                </a:path>
                <a:path w="193039" h="70484">
                  <a:moveTo>
                    <a:pt x="81280" y="62725"/>
                  </a:moveTo>
                  <a:lnTo>
                    <a:pt x="74244" y="62090"/>
                  </a:lnTo>
                  <a:lnTo>
                    <a:pt x="74244" y="69126"/>
                  </a:lnTo>
                  <a:lnTo>
                    <a:pt x="81280" y="69773"/>
                  </a:lnTo>
                  <a:lnTo>
                    <a:pt x="81280" y="62725"/>
                  </a:lnTo>
                  <a:close/>
                </a:path>
                <a:path w="193039" h="70484">
                  <a:moveTo>
                    <a:pt x="81280" y="53136"/>
                  </a:moveTo>
                  <a:lnTo>
                    <a:pt x="74244" y="53136"/>
                  </a:lnTo>
                  <a:lnTo>
                    <a:pt x="74244" y="59537"/>
                  </a:lnTo>
                  <a:lnTo>
                    <a:pt x="81280" y="60172"/>
                  </a:lnTo>
                  <a:lnTo>
                    <a:pt x="81280" y="53136"/>
                  </a:lnTo>
                  <a:close/>
                </a:path>
                <a:path w="193039" h="70484">
                  <a:moveTo>
                    <a:pt x="90893" y="63360"/>
                  </a:moveTo>
                  <a:lnTo>
                    <a:pt x="83845" y="62725"/>
                  </a:lnTo>
                  <a:lnTo>
                    <a:pt x="83845" y="69773"/>
                  </a:lnTo>
                  <a:lnTo>
                    <a:pt x="90893" y="70408"/>
                  </a:lnTo>
                  <a:lnTo>
                    <a:pt x="90893" y="63360"/>
                  </a:lnTo>
                  <a:close/>
                </a:path>
                <a:path w="193039" h="70484">
                  <a:moveTo>
                    <a:pt x="90893" y="53771"/>
                  </a:moveTo>
                  <a:lnTo>
                    <a:pt x="83845" y="53124"/>
                  </a:lnTo>
                  <a:lnTo>
                    <a:pt x="83845" y="60807"/>
                  </a:lnTo>
                  <a:lnTo>
                    <a:pt x="90893" y="60807"/>
                  </a:lnTo>
                  <a:lnTo>
                    <a:pt x="90893" y="53771"/>
                  </a:lnTo>
                  <a:close/>
                </a:path>
                <a:path w="193039" h="70484">
                  <a:moveTo>
                    <a:pt x="111379" y="46723"/>
                  </a:moveTo>
                  <a:lnTo>
                    <a:pt x="104343" y="46088"/>
                  </a:lnTo>
                  <a:lnTo>
                    <a:pt x="104343" y="53136"/>
                  </a:lnTo>
                  <a:lnTo>
                    <a:pt x="111379" y="53771"/>
                  </a:lnTo>
                  <a:lnTo>
                    <a:pt x="111379" y="46723"/>
                  </a:lnTo>
                  <a:close/>
                </a:path>
                <a:path w="193039" h="70484">
                  <a:moveTo>
                    <a:pt x="111379" y="28155"/>
                  </a:moveTo>
                  <a:lnTo>
                    <a:pt x="104343" y="27520"/>
                  </a:lnTo>
                  <a:lnTo>
                    <a:pt x="104343" y="34569"/>
                  </a:lnTo>
                  <a:lnTo>
                    <a:pt x="111379" y="35204"/>
                  </a:lnTo>
                  <a:lnTo>
                    <a:pt x="111379" y="28155"/>
                  </a:lnTo>
                  <a:close/>
                </a:path>
                <a:path w="193039" h="70484">
                  <a:moveTo>
                    <a:pt x="111379" y="19202"/>
                  </a:moveTo>
                  <a:lnTo>
                    <a:pt x="104343" y="18567"/>
                  </a:lnTo>
                  <a:lnTo>
                    <a:pt x="104343" y="25603"/>
                  </a:lnTo>
                  <a:lnTo>
                    <a:pt x="111379" y="26250"/>
                  </a:lnTo>
                  <a:lnTo>
                    <a:pt x="111379" y="19202"/>
                  </a:lnTo>
                  <a:close/>
                </a:path>
                <a:path w="193039" h="70484">
                  <a:moveTo>
                    <a:pt x="111379" y="9613"/>
                  </a:moveTo>
                  <a:lnTo>
                    <a:pt x="104343" y="9613"/>
                  </a:lnTo>
                  <a:lnTo>
                    <a:pt x="104343" y="16014"/>
                  </a:lnTo>
                  <a:lnTo>
                    <a:pt x="111379" y="16649"/>
                  </a:lnTo>
                  <a:lnTo>
                    <a:pt x="111379" y="9613"/>
                  </a:lnTo>
                  <a:close/>
                </a:path>
                <a:path w="193039" h="70484">
                  <a:moveTo>
                    <a:pt x="111379" y="635"/>
                  </a:moveTo>
                  <a:lnTo>
                    <a:pt x="104343" y="0"/>
                  </a:lnTo>
                  <a:lnTo>
                    <a:pt x="104343" y="7035"/>
                  </a:lnTo>
                  <a:lnTo>
                    <a:pt x="111379" y="7683"/>
                  </a:lnTo>
                  <a:lnTo>
                    <a:pt x="111379" y="635"/>
                  </a:lnTo>
                  <a:close/>
                </a:path>
                <a:path w="193039" h="70484">
                  <a:moveTo>
                    <a:pt x="120967" y="47371"/>
                  </a:moveTo>
                  <a:lnTo>
                    <a:pt x="113931" y="46723"/>
                  </a:lnTo>
                  <a:lnTo>
                    <a:pt x="113931" y="53771"/>
                  </a:lnTo>
                  <a:lnTo>
                    <a:pt x="120967" y="54406"/>
                  </a:lnTo>
                  <a:lnTo>
                    <a:pt x="120967" y="47371"/>
                  </a:lnTo>
                  <a:close/>
                </a:path>
                <a:path w="193039" h="70484">
                  <a:moveTo>
                    <a:pt x="120967" y="28816"/>
                  </a:moveTo>
                  <a:lnTo>
                    <a:pt x="113931" y="28168"/>
                  </a:lnTo>
                  <a:lnTo>
                    <a:pt x="113931" y="35217"/>
                  </a:lnTo>
                  <a:lnTo>
                    <a:pt x="120967" y="35852"/>
                  </a:lnTo>
                  <a:lnTo>
                    <a:pt x="120967" y="28816"/>
                  </a:lnTo>
                  <a:close/>
                </a:path>
                <a:path w="193039" h="70484">
                  <a:moveTo>
                    <a:pt x="120967" y="19837"/>
                  </a:moveTo>
                  <a:lnTo>
                    <a:pt x="113931" y="19202"/>
                  </a:lnTo>
                  <a:lnTo>
                    <a:pt x="113931" y="26250"/>
                  </a:lnTo>
                  <a:lnTo>
                    <a:pt x="120967" y="26885"/>
                  </a:lnTo>
                  <a:lnTo>
                    <a:pt x="120967" y="19837"/>
                  </a:lnTo>
                  <a:close/>
                </a:path>
                <a:path w="193039" h="70484">
                  <a:moveTo>
                    <a:pt x="120967" y="10248"/>
                  </a:moveTo>
                  <a:lnTo>
                    <a:pt x="113931" y="9601"/>
                  </a:lnTo>
                  <a:lnTo>
                    <a:pt x="113931" y="17284"/>
                  </a:lnTo>
                  <a:lnTo>
                    <a:pt x="120967" y="17284"/>
                  </a:lnTo>
                  <a:lnTo>
                    <a:pt x="120967" y="10248"/>
                  </a:lnTo>
                  <a:close/>
                </a:path>
                <a:path w="193039" h="70484">
                  <a:moveTo>
                    <a:pt x="120967" y="1282"/>
                  </a:moveTo>
                  <a:lnTo>
                    <a:pt x="113931" y="635"/>
                  </a:lnTo>
                  <a:lnTo>
                    <a:pt x="113931" y="7683"/>
                  </a:lnTo>
                  <a:lnTo>
                    <a:pt x="120967" y="8318"/>
                  </a:lnTo>
                  <a:lnTo>
                    <a:pt x="120967" y="1282"/>
                  </a:lnTo>
                  <a:close/>
                </a:path>
                <a:path w="193039" h="70484">
                  <a:moveTo>
                    <a:pt x="129946" y="48018"/>
                  </a:moveTo>
                  <a:lnTo>
                    <a:pt x="122910" y="48018"/>
                  </a:lnTo>
                  <a:lnTo>
                    <a:pt x="122910" y="54419"/>
                  </a:lnTo>
                  <a:lnTo>
                    <a:pt x="129946" y="55054"/>
                  </a:lnTo>
                  <a:lnTo>
                    <a:pt x="129946" y="48018"/>
                  </a:lnTo>
                  <a:close/>
                </a:path>
                <a:path w="193039" h="70484">
                  <a:moveTo>
                    <a:pt x="129946" y="30086"/>
                  </a:moveTo>
                  <a:lnTo>
                    <a:pt x="122910" y="29451"/>
                  </a:lnTo>
                  <a:lnTo>
                    <a:pt x="122910" y="35852"/>
                  </a:lnTo>
                  <a:lnTo>
                    <a:pt x="129946" y="36487"/>
                  </a:lnTo>
                  <a:lnTo>
                    <a:pt x="129946" y="30086"/>
                  </a:lnTo>
                  <a:close/>
                </a:path>
                <a:path w="193039" h="70484">
                  <a:moveTo>
                    <a:pt x="129946" y="20497"/>
                  </a:moveTo>
                  <a:lnTo>
                    <a:pt x="122910" y="19850"/>
                  </a:lnTo>
                  <a:lnTo>
                    <a:pt x="122910" y="26898"/>
                  </a:lnTo>
                  <a:lnTo>
                    <a:pt x="129946" y="27533"/>
                  </a:lnTo>
                  <a:lnTo>
                    <a:pt x="129946" y="20497"/>
                  </a:lnTo>
                  <a:close/>
                </a:path>
                <a:path w="193039" h="70484">
                  <a:moveTo>
                    <a:pt x="129946" y="11518"/>
                  </a:moveTo>
                  <a:lnTo>
                    <a:pt x="122910" y="10883"/>
                  </a:lnTo>
                  <a:lnTo>
                    <a:pt x="122910" y="17932"/>
                  </a:lnTo>
                  <a:lnTo>
                    <a:pt x="129946" y="18567"/>
                  </a:lnTo>
                  <a:lnTo>
                    <a:pt x="129946" y="11518"/>
                  </a:lnTo>
                  <a:close/>
                </a:path>
                <a:path w="193039" h="70484">
                  <a:moveTo>
                    <a:pt x="129946" y="1930"/>
                  </a:moveTo>
                  <a:lnTo>
                    <a:pt x="122910" y="1930"/>
                  </a:lnTo>
                  <a:lnTo>
                    <a:pt x="122910" y="8331"/>
                  </a:lnTo>
                  <a:lnTo>
                    <a:pt x="129946" y="8966"/>
                  </a:lnTo>
                  <a:lnTo>
                    <a:pt x="129946" y="1930"/>
                  </a:lnTo>
                  <a:close/>
                </a:path>
                <a:path w="193039" h="70484">
                  <a:moveTo>
                    <a:pt x="138899" y="48641"/>
                  </a:moveTo>
                  <a:lnTo>
                    <a:pt x="131864" y="48006"/>
                  </a:lnTo>
                  <a:lnTo>
                    <a:pt x="131864" y="55689"/>
                  </a:lnTo>
                  <a:lnTo>
                    <a:pt x="138899" y="55689"/>
                  </a:lnTo>
                  <a:lnTo>
                    <a:pt x="138899" y="48641"/>
                  </a:lnTo>
                  <a:close/>
                </a:path>
                <a:path w="193039" h="70484">
                  <a:moveTo>
                    <a:pt x="138899" y="30721"/>
                  </a:moveTo>
                  <a:lnTo>
                    <a:pt x="131864" y="30086"/>
                  </a:lnTo>
                  <a:lnTo>
                    <a:pt x="131864" y="37134"/>
                  </a:lnTo>
                  <a:lnTo>
                    <a:pt x="138899" y="37769"/>
                  </a:lnTo>
                  <a:lnTo>
                    <a:pt x="138899" y="30721"/>
                  </a:lnTo>
                  <a:close/>
                </a:path>
                <a:path w="193039" h="70484">
                  <a:moveTo>
                    <a:pt x="138899" y="21132"/>
                  </a:moveTo>
                  <a:lnTo>
                    <a:pt x="131864" y="20497"/>
                  </a:lnTo>
                  <a:lnTo>
                    <a:pt x="131864" y="27533"/>
                  </a:lnTo>
                  <a:lnTo>
                    <a:pt x="138899" y="28168"/>
                  </a:lnTo>
                  <a:lnTo>
                    <a:pt x="138899" y="21132"/>
                  </a:lnTo>
                  <a:close/>
                </a:path>
                <a:path w="193039" h="70484">
                  <a:moveTo>
                    <a:pt x="138899" y="12166"/>
                  </a:moveTo>
                  <a:lnTo>
                    <a:pt x="131864" y="11518"/>
                  </a:lnTo>
                  <a:lnTo>
                    <a:pt x="131864" y="18567"/>
                  </a:lnTo>
                  <a:lnTo>
                    <a:pt x="138899" y="19202"/>
                  </a:lnTo>
                  <a:lnTo>
                    <a:pt x="138899" y="12166"/>
                  </a:lnTo>
                  <a:close/>
                </a:path>
                <a:path w="193039" h="70484">
                  <a:moveTo>
                    <a:pt x="138899" y="3200"/>
                  </a:moveTo>
                  <a:lnTo>
                    <a:pt x="131864" y="2565"/>
                  </a:lnTo>
                  <a:lnTo>
                    <a:pt x="131864" y="9601"/>
                  </a:lnTo>
                  <a:lnTo>
                    <a:pt x="138899" y="9601"/>
                  </a:lnTo>
                  <a:lnTo>
                    <a:pt x="138899" y="3200"/>
                  </a:lnTo>
                  <a:close/>
                </a:path>
                <a:path w="193039" h="70484">
                  <a:moveTo>
                    <a:pt x="147866" y="49288"/>
                  </a:moveTo>
                  <a:lnTo>
                    <a:pt x="141465" y="49288"/>
                  </a:lnTo>
                  <a:lnTo>
                    <a:pt x="141465" y="55702"/>
                  </a:lnTo>
                  <a:lnTo>
                    <a:pt x="147866" y="56337"/>
                  </a:lnTo>
                  <a:lnTo>
                    <a:pt x="147866" y="49288"/>
                  </a:lnTo>
                  <a:close/>
                </a:path>
                <a:path w="193039" h="70484">
                  <a:moveTo>
                    <a:pt x="147866" y="31369"/>
                  </a:moveTo>
                  <a:lnTo>
                    <a:pt x="141465" y="30721"/>
                  </a:lnTo>
                  <a:lnTo>
                    <a:pt x="141465" y="37769"/>
                  </a:lnTo>
                  <a:lnTo>
                    <a:pt x="147866" y="37769"/>
                  </a:lnTo>
                  <a:lnTo>
                    <a:pt x="147866" y="31369"/>
                  </a:lnTo>
                  <a:close/>
                </a:path>
                <a:path w="193039" h="70484">
                  <a:moveTo>
                    <a:pt x="147866" y="22415"/>
                  </a:moveTo>
                  <a:lnTo>
                    <a:pt x="141465" y="21767"/>
                  </a:lnTo>
                  <a:lnTo>
                    <a:pt x="141465" y="28168"/>
                  </a:lnTo>
                  <a:lnTo>
                    <a:pt x="147866" y="28816"/>
                  </a:lnTo>
                  <a:lnTo>
                    <a:pt x="147866" y="22415"/>
                  </a:lnTo>
                  <a:close/>
                </a:path>
                <a:path w="193039" h="70484">
                  <a:moveTo>
                    <a:pt x="147866" y="12814"/>
                  </a:moveTo>
                  <a:lnTo>
                    <a:pt x="141465" y="12179"/>
                  </a:lnTo>
                  <a:lnTo>
                    <a:pt x="141465" y="19215"/>
                  </a:lnTo>
                  <a:lnTo>
                    <a:pt x="147866" y="19850"/>
                  </a:lnTo>
                  <a:lnTo>
                    <a:pt x="147866" y="12814"/>
                  </a:lnTo>
                  <a:close/>
                </a:path>
                <a:path w="193039" h="70484">
                  <a:moveTo>
                    <a:pt x="147866" y="3848"/>
                  </a:moveTo>
                  <a:lnTo>
                    <a:pt x="141465" y="3200"/>
                  </a:lnTo>
                  <a:lnTo>
                    <a:pt x="141465" y="10248"/>
                  </a:lnTo>
                  <a:lnTo>
                    <a:pt x="147866" y="10883"/>
                  </a:lnTo>
                  <a:lnTo>
                    <a:pt x="147866" y="3848"/>
                  </a:lnTo>
                  <a:close/>
                </a:path>
                <a:path w="193039" h="70484">
                  <a:moveTo>
                    <a:pt x="156819" y="50571"/>
                  </a:moveTo>
                  <a:lnTo>
                    <a:pt x="150431" y="49936"/>
                  </a:lnTo>
                  <a:lnTo>
                    <a:pt x="150431" y="56337"/>
                  </a:lnTo>
                  <a:lnTo>
                    <a:pt x="156819" y="56972"/>
                  </a:lnTo>
                  <a:lnTo>
                    <a:pt x="156819" y="50571"/>
                  </a:lnTo>
                  <a:close/>
                </a:path>
                <a:path w="193039" h="70484">
                  <a:moveTo>
                    <a:pt x="156819" y="32016"/>
                  </a:moveTo>
                  <a:lnTo>
                    <a:pt x="150431" y="31381"/>
                  </a:lnTo>
                  <a:lnTo>
                    <a:pt x="150431" y="38417"/>
                  </a:lnTo>
                  <a:lnTo>
                    <a:pt x="156819" y="39052"/>
                  </a:lnTo>
                  <a:lnTo>
                    <a:pt x="156819" y="32016"/>
                  </a:lnTo>
                  <a:close/>
                </a:path>
                <a:path w="193039" h="70484">
                  <a:moveTo>
                    <a:pt x="156819" y="23050"/>
                  </a:moveTo>
                  <a:lnTo>
                    <a:pt x="150431" y="22402"/>
                  </a:lnTo>
                  <a:lnTo>
                    <a:pt x="150431" y="29451"/>
                  </a:lnTo>
                  <a:lnTo>
                    <a:pt x="156819" y="30086"/>
                  </a:lnTo>
                  <a:lnTo>
                    <a:pt x="156819" y="23050"/>
                  </a:lnTo>
                  <a:close/>
                </a:path>
                <a:path w="193039" h="70484">
                  <a:moveTo>
                    <a:pt x="156819" y="14084"/>
                  </a:moveTo>
                  <a:lnTo>
                    <a:pt x="150431" y="12801"/>
                  </a:lnTo>
                  <a:lnTo>
                    <a:pt x="150431" y="19837"/>
                  </a:lnTo>
                  <a:lnTo>
                    <a:pt x="156819" y="20485"/>
                  </a:lnTo>
                  <a:lnTo>
                    <a:pt x="156819" y="14084"/>
                  </a:lnTo>
                  <a:close/>
                </a:path>
                <a:path w="193039" h="70484">
                  <a:moveTo>
                    <a:pt x="156819" y="4483"/>
                  </a:moveTo>
                  <a:lnTo>
                    <a:pt x="150431" y="3835"/>
                  </a:lnTo>
                  <a:lnTo>
                    <a:pt x="150431" y="10883"/>
                  </a:lnTo>
                  <a:lnTo>
                    <a:pt x="156819" y="11518"/>
                  </a:lnTo>
                  <a:lnTo>
                    <a:pt x="156819" y="4483"/>
                  </a:lnTo>
                  <a:close/>
                </a:path>
                <a:path w="193039" h="70484">
                  <a:moveTo>
                    <a:pt x="165798" y="50571"/>
                  </a:moveTo>
                  <a:lnTo>
                    <a:pt x="159385" y="50571"/>
                  </a:lnTo>
                  <a:lnTo>
                    <a:pt x="159385" y="57607"/>
                  </a:lnTo>
                  <a:lnTo>
                    <a:pt x="165798" y="58254"/>
                  </a:lnTo>
                  <a:lnTo>
                    <a:pt x="165798" y="50571"/>
                  </a:lnTo>
                  <a:close/>
                </a:path>
                <a:path w="193039" h="70484">
                  <a:moveTo>
                    <a:pt x="165798" y="32651"/>
                  </a:moveTo>
                  <a:lnTo>
                    <a:pt x="159385" y="32004"/>
                  </a:lnTo>
                  <a:lnTo>
                    <a:pt x="159385" y="39052"/>
                  </a:lnTo>
                  <a:lnTo>
                    <a:pt x="165798" y="39687"/>
                  </a:lnTo>
                  <a:lnTo>
                    <a:pt x="165798" y="32651"/>
                  </a:lnTo>
                  <a:close/>
                </a:path>
                <a:path w="193039" h="70484">
                  <a:moveTo>
                    <a:pt x="165798" y="23685"/>
                  </a:moveTo>
                  <a:lnTo>
                    <a:pt x="159385" y="23050"/>
                  </a:lnTo>
                  <a:lnTo>
                    <a:pt x="159385" y="30086"/>
                  </a:lnTo>
                  <a:lnTo>
                    <a:pt x="165798" y="30086"/>
                  </a:lnTo>
                  <a:lnTo>
                    <a:pt x="165798" y="23685"/>
                  </a:lnTo>
                  <a:close/>
                </a:path>
                <a:path w="193039" h="70484">
                  <a:moveTo>
                    <a:pt x="165798" y="14732"/>
                  </a:moveTo>
                  <a:lnTo>
                    <a:pt x="159385" y="14084"/>
                  </a:lnTo>
                  <a:lnTo>
                    <a:pt x="159385" y="20497"/>
                  </a:lnTo>
                  <a:lnTo>
                    <a:pt x="165798" y="21132"/>
                  </a:lnTo>
                  <a:lnTo>
                    <a:pt x="165798" y="14732"/>
                  </a:lnTo>
                  <a:close/>
                </a:path>
                <a:path w="193039" h="70484">
                  <a:moveTo>
                    <a:pt x="165798" y="5130"/>
                  </a:moveTo>
                  <a:lnTo>
                    <a:pt x="159385" y="4483"/>
                  </a:lnTo>
                  <a:lnTo>
                    <a:pt x="159385" y="11518"/>
                  </a:lnTo>
                  <a:lnTo>
                    <a:pt x="165798" y="12166"/>
                  </a:lnTo>
                  <a:lnTo>
                    <a:pt x="165798" y="5130"/>
                  </a:lnTo>
                  <a:close/>
                </a:path>
                <a:path w="193039" h="70484">
                  <a:moveTo>
                    <a:pt x="174752" y="51854"/>
                  </a:moveTo>
                  <a:lnTo>
                    <a:pt x="168338" y="51206"/>
                  </a:lnTo>
                  <a:lnTo>
                    <a:pt x="168338" y="58254"/>
                  </a:lnTo>
                  <a:lnTo>
                    <a:pt x="174752" y="58254"/>
                  </a:lnTo>
                  <a:lnTo>
                    <a:pt x="174752" y="51854"/>
                  </a:lnTo>
                  <a:close/>
                </a:path>
                <a:path w="193039" h="70484">
                  <a:moveTo>
                    <a:pt x="174752" y="33286"/>
                  </a:moveTo>
                  <a:lnTo>
                    <a:pt x="168338" y="32651"/>
                  </a:lnTo>
                  <a:lnTo>
                    <a:pt x="168338" y="39687"/>
                  </a:lnTo>
                  <a:lnTo>
                    <a:pt x="174752" y="40335"/>
                  </a:lnTo>
                  <a:lnTo>
                    <a:pt x="174752" y="33286"/>
                  </a:lnTo>
                  <a:close/>
                </a:path>
                <a:path w="193039" h="70484">
                  <a:moveTo>
                    <a:pt x="174752" y="24320"/>
                  </a:moveTo>
                  <a:lnTo>
                    <a:pt x="168338" y="23685"/>
                  </a:lnTo>
                  <a:lnTo>
                    <a:pt x="168338" y="30721"/>
                  </a:lnTo>
                  <a:lnTo>
                    <a:pt x="174752" y="31369"/>
                  </a:lnTo>
                  <a:lnTo>
                    <a:pt x="174752" y="24320"/>
                  </a:lnTo>
                  <a:close/>
                </a:path>
                <a:path w="193039" h="70484">
                  <a:moveTo>
                    <a:pt x="174752" y="15367"/>
                  </a:moveTo>
                  <a:lnTo>
                    <a:pt x="168338" y="14719"/>
                  </a:lnTo>
                  <a:lnTo>
                    <a:pt x="168338" y="21767"/>
                  </a:lnTo>
                  <a:lnTo>
                    <a:pt x="174752" y="22402"/>
                  </a:lnTo>
                  <a:lnTo>
                    <a:pt x="174752" y="15367"/>
                  </a:lnTo>
                  <a:close/>
                </a:path>
                <a:path w="193039" h="70484">
                  <a:moveTo>
                    <a:pt x="174752" y="6400"/>
                  </a:moveTo>
                  <a:lnTo>
                    <a:pt x="168338" y="5753"/>
                  </a:lnTo>
                  <a:lnTo>
                    <a:pt x="168338" y="12166"/>
                  </a:lnTo>
                  <a:lnTo>
                    <a:pt x="174752" y="12801"/>
                  </a:lnTo>
                  <a:lnTo>
                    <a:pt x="174752" y="6400"/>
                  </a:lnTo>
                  <a:close/>
                </a:path>
                <a:path w="193039" h="70484">
                  <a:moveTo>
                    <a:pt x="184353" y="33934"/>
                  </a:moveTo>
                  <a:lnTo>
                    <a:pt x="177304" y="33299"/>
                  </a:lnTo>
                  <a:lnTo>
                    <a:pt x="177304" y="40335"/>
                  </a:lnTo>
                  <a:lnTo>
                    <a:pt x="184353" y="40970"/>
                  </a:lnTo>
                  <a:lnTo>
                    <a:pt x="184353" y="33934"/>
                  </a:lnTo>
                  <a:close/>
                </a:path>
                <a:path w="193039" h="70484">
                  <a:moveTo>
                    <a:pt x="184353" y="24968"/>
                  </a:moveTo>
                  <a:lnTo>
                    <a:pt x="177304" y="24333"/>
                  </a:lnTo>
                  <a:lnTo>
                    <a:pt x="177304" y="31381"/>
                  </a:lnTo>
                  <a:lnTo>
                    <a:pt x="184353" y="32016"/>
                  </a:lnTo>
                  <a:lnTo>
                    <a:pt x="184353" y="24968"/>
                  </a:lnTo>
                  <a:close/>
                </a:path>
                <a:path w="193039" h="70484">
                  <a:moveTo>
                    <a:pt x="184353" y="16002"/>
                  </a:moveTo>
                  <a:lnTo>
                    <a:pt x="177304" y="15367"/>
                  </a:lnTo>
                  <a:lnTo>
                    <a:pt x="177304" y="22402"/>
                  </a:lnTo>
                  <a:lnTo>
                    <a:pt x="184353" y="23050"/>
                  </a:lnTo>
                  <a:lnTo>
                    <a:pt x="184353" y="16002"/>
                  </a:lnTo>
                  <a:close/>
                </a:path>
                <a:path w="193039" h="70484">
                  <a:moveTo>
                    <a:pt x="184353" y="7048"/>
                  </a:moveTo>
                  <a:lnTo>
                    <a:pt x="177304" y="6400"/>
                  </a:lnTo>
                  <a:lnTo>
                    <a:pt x="177304" y="13449"/>
                  </a:lnTo>
                  <a:lnTo>
                    <a:pt x="184353" y="14084"/>
                  </a:lnTo>
                  <a:lnTo>
                    <a:pt x="184353" y="7048"/>
                  </a:lnTo>
                  <a:close/>
                </a:path>
                <a:path w="193039" h="70484">
                  <a:moveTo>
                    <a:pt x="192671" y="35204"/>
                  </a:moveTo>
                  <a:lnTo>
                    <a:pt x="186258" y="34569"/>
                  </a:lnTo>
                  <a:lnTo>
                    <a:pt x="186258" y="40957"/>
                  </a:lnTo>
                  <a:lnTo>
                    <a:pt x="192671" y="41605"/>
                  </a:lnTo>
                  <a:lnTo>
                    <a:pt x="192671" y="35204"/>
                  </a:lnTo>
                  <a:close/>
                </a:path>
                <a:path w="193039" h="70484">
                  <a:moveTo>
                    <a:pt x="192671" y="25603"/>
                  </a:moveTo>
                  <a:lnTo>
                    <a:pt x="186258" y="24968"/>
                  </a:lnTo>
                  <a:lnTo>
                    <a:pt x="186258" y="32016"/>
                  </a:lnTo>
                  <a:lnTo>
                    <a:pt x="192671" y="32651"/>
                  </a:lnTo>
                  <a:lnTo>
                    <a:pt x="192671" y="25603"/>
                  </a:lnTo>
                  <a:close/>
                </a:path>
                <a:path w="193039" h="70484">
                  <a:moveTo>
                    <a:pt x="192671" y="16637"/>
                  </a:moveTo>
                  <a:lnTo>
                    <a:pt x="186258" y="16002"/>
                  </a:lnTo>
                  <a:lnTo>
                    <a:pt x="186258" y="23050"/>
                  </a:lnTo>
                  <a:lnTo>
                    <a:pt x="192671" y="23685"/>
                  </a:lnTo>
                  <a:lnTo>
                    <a:pt x="192671" y="16637"/>
                  </a:lnTo>
                  <a:close/>
                </a:path>
                <a:path w="193039" h="70484">
                  <a:moveTo>
                    <a:pt x="192671" y="7696"/>
                  </a:moveTo>
                  <a:lnTo>
                    <a:pt x="186258" y="7048"/>
                  </a:lnTo>
                  <a:lnTo>
                    <a:pt x="186258" y="14084"/>
                  </a:lnTo>
                  <a:lnTo>
                    <a:pt x="192671" y="14732"/>
                  </a:lnTo>
                  <a:lnTo>
                    <a:pt x="192671" y="76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738473" y="7579144"/>
              <a:ext cx="170815" cy="69215"/>
            </a:xfrm>
            <a:custGeom>
              <a:avLst/>
              <a:gdLst/>
              <a:ahLst/>
              <a:cxnLst/>
              <a:rect l="l" t="t" r="r" b="b"/>
              <a:pathLst>
                <a:path w="170814" h="69215">
                  <a:moveTo>
                    <a:pt x="7035" y="56324"/>
                  </a:moveTo>
                  <a:lnTo>
                    <a:pt x="0" y="55689"/>
                  </a:lnTo>
                  <a:lnTo>
                    <a:pt x="0" y="62725"/>
                  </a:lnTo>
                  <a:lnTo>
                    <a:pt x="7035" y="62725"/>
                  </a:lnTo>
                  <a:lnTo>
                    <a:pt x="7035" y="56324"/>
                  </a:lnTo>
                  <a:close/>
                </a:path>
                <a:path w="170814" h="69215">
                  <a:moveTo>
                    <a:pt x="7035" y="46723"/>
                  </a:moveTo>
                  <a:lnTo>
                    <a:pt x="0" y="46723"/>
                  </a:lnTo>
                  <a:lnTo>
                    <a:pt x="0" y="53759"/>
                  </a:lnTo>
                  <a:lnTo>
                    <a:pt x="7035" y="53759"/>
                  </a:lnTo>
                  <a:lnTo>
                    <a:pt x="7035" y="46723"/>
                  </a:lnTo>
                  <a:close/>
                </a:path>
                <a:path w="170814" h="69215">
                  <a:moveTo>
                    <a:pt x="7035" y="28803"/>
                  </a:moveTo>
                  <a:lnTo>
                    <a:pt x="0" y="28155"/>
                  </a:lnTo>
                  <a:lnTo>
                    <a:pt x="0" y="35204"/>
                  </a:lnTo>
                  <a:lnTo>
                    <a:pt x="7035" y="35839"/>
                  </a:lnTo>
                  <a:lnTo>
                    <a:pt x="7035" y="28803"/>
                  </a:lnTo>
                  <a:close/>
                </a:path>
                <a:path w="170814" h="69215">
                  <a:moveTo>
                    <a:pt x="16624" y="56959"/>
                  </a:moveTo>
                  <a:lnTo>
                    <a:pt x="9588" y="56324"/>
                  </a:lnTo>
                  <a:lnTo>
                    <a:pt x="9588" y="63373"/>
                  </a:lnTo>
                  <a:lnTo>
                    <a:pt x="16624" y="64008"/>
                  </a:lnTo>
                  <a:lnTo>
                    <a:pt x="16624" y="56959"/>
                  </a:lnTo>
                  <a:close/>
                </a:path>
                <a:path w="170814" h="69215">
                  <a:moveTo>
                    <a:pt x="16624" y="47371"/>
                  </a:moveTo>
                  <a:lnTo>
                    <a:pt x="9588" y="46736"/>
                  </a:lnTo>
                  <a:lnTo>
                    <a:pt x="9588" y="54406"/>
                  </a:lnTo>
                  <a:lnTo>
                    <a:pt x="16624" y="54406"/>
                  </a:lnTo>
                  <a:lnTo>
                    <a:pt x="16624" y="47371"/>
                  </a:lnTo>
                  <a:close/>
                </a:path>
                <a:path w="170814" h="69215">
                  <a:moveTo>
                    <a:pt x="16624" y="29438"/>
                  </a:moveTo>
                  <a:lnTo>
                    <a:pt x="9588" y="28803"/>
                  </a:lnTo>
                  <a:lnTo>
                    <a:pt x="9588" y="35839"/>
                  </a:lnTo>
                  <a:lnTo>
                    <a:pt x="16624" y="36487"/>
                  </a:lnTo>
                  <a:lnTo>
                    <a:pt x="16624" y="29438"/>
                  </a:lnTo>
                  <a:close/>
                </a:path>
                <a:path w="170814" h="69215">
                  <a:moveTo>
                    <a:pt x="25603" y="57607"/>
                  </a:moveTo>
                  <a:lnTo>
                    <a:pt x="18567" y="56959"/>
                  </a:lnTo>
                  <a:lnTo>
                    <a:pt x="18567" y="64008"/>
                  </a:lnTo>
                  <a:lnTo>
                    <a:pt x="25603" y="64643"/>
                  </a:lnTo>
                  <a:lnTo>
                    <a:pt x="25603" y="57607"/>
                  </a:lnTo>
                  <a:close/>
                </a:path>
                <a:path w="170814" h="69215">
                  <a:moveTo>
                    <a:pt x="25603" y="48653"/>
                  </a:moveTo>
                  <a:lnTo>
                    <a:pt x="18567" y="48006"/>
                  </a:lnTo>
                  <a:lnTo>
                    <a:pt x="18567" y="54406"/>
                  </a:lnTo>
                  <a:lnTo>
                    <a:pt x="25603" y="55054"/>
                  </a:lnTo>
                  <a:lnTo>
                    <a:pt x="25603" y="48653"/>
                  </a:lnTo>
                  <a:close/>
                </a:path>
                <a:path w="170814" h="69215">
                  <a:moveTo>
                    <a:pt x="25603" y="30086"/>
                  </a:moveTo>
                  <a:lnTo>
                    <a:pt x="18567" y="29438"/>
                  </a:lnTo>
                  <a:lnTo>
                    <a:pt x="18567" y="36487"/>
                  </a:lnTo>
                  <a:lnTo>
                    <a:pt x="25603" y="37122"/>
                  </a:lnTo>
                  <a:lnTo>
                    <a:pt x="25603" y="30086"/>
                  </a:lnTo>
                  <a:close/>
                </a:path>
                <a:path w="170814" h="69215">
                  <a:moveTo>
                    <a:pt x="34556" y="58254"/>
                  </a:moveTo>
                  <a:lnTo>
                    <a:pt x="27520" y="57619"/>
                  </a:lnTo>
                  <a:lnTo>
                    <a:pt x="27520" y="64655"/>
                  </a:lnTo>
                  <a:lnTo>
                    <a:pt x="34556" y="65290"/>
                  </a:lnTo>
                  <a:lnTo>
                    <a:pt x="34556" y="58254"/>
                  </a:lnTo>
                  <a:close/>
                </a:path>
                <a:path w="170814" h="69215">
                  <a:moveTo>
                    <a:pt x="34556" y="49288"/>
                  </a:moveTo>
                  <a:lnTo>
                    <a:pt x="27520" y="48641"/>
                  </a:lnTo>
                  <a:lnTo>
                    <a:pt x="27520" y="55689"/>
                  </a:lnTo>
                  <a:lnTo>
                    <a:pt x="34556" y="55689"/>
                  </a:lnTo>
                  <a:lnTo>
                    <a:pt x="34556" y="49288"/>
                  </a:lnTo>
                  <a:close/>
                </a:path>
                <a:path w="170814" h="69215">
                  <a:moveTo>
                    <a:pt x="34556" y="30721"/>
                  </a:moveTo>
                  <a:lnTo>
                    <a:pt x="27520" y="30086"/>
                  </a:lnTo>
                  <a:lnTo>
                    <a:pt x="27520" y="37122"/>
                  </a:lnTo>
                  <a:lnTo>
                    <a:pt x="34556" y="37757"/>
                  </a:lnTo>
                  <a:lnTo>
                    <a:pt x="34556" y="30721"/>
                  </a:lnTo>
                  <a:close/>
                </a:path>
                <a:path w="170814" h="69215">
                  <a:moveTo>
                    <a:pt x="43522" y="58889"/>
                  </a:moveTo>
                  <a:lnTo>
                    <a:pt x="37122" y="58254"/>
                  </a:lnTo>
                  <a:lnTo>
                    <a:pt x="37122" y="65290"/>
                  </a:lnTo>
                  <a:lnTo>
                    <a:pt x="43522" y="65925"/>
                  </a:lnTo>
                  <a:lnTo>
                    <a:pt x="43522" y="58889"/>
                  </a:lnTo>
                  <a:close/>
                </a:path>
                <a:path w="170814" h="69215">
                  <a:moveTo>
                    <a:pt x="43522" y="49923"/>
                  </a:moveTo>
                  <a:lnTo>
                    <a:pt x="37122" y="49288"/>
                  </a:lnTo>
                  <a:lnTo>
                    <a:pt x="37122" y="56324"/>
                  </a:lnTo>
                  <a:lnTo>
                    <a:pt x="43522" y="56959"/>
                  </a:lnTo>
                  <a:lnTo>
                    <a:pt x="43522" y="49923"/>
                  </a:lnTo>
                  <a:close/>
                </a:path>
                <a:path w="170814" h="69215">
                  <a:moveTo>
                    <a:pt x="43522" y="31369"/>
                  </a:moveTo>
                  <a:lnTo>
                    <a:pt x="37122" y="30721"/>
                  </a:lnTo>
                  <a:lnTo>
                    <a:pt x="37122" y="37757"/>
                  </a:lnTo>
                  <a:lnTo>
                    <a:pt x="43522" y="38404"/>
                  </a:lnTo>
                  <a:lnTo>
                    <a:pt x="43522" y="31369"/>
                  </a:lnTo>
                  <a:close/>
                </a:path>
                <a:path w="170814" h="69215">
                  <a:moveTo>
                    <a:pt x="52476" y="59524"/>
                  </a:moveTo>
                  <a:lnTo>
                    <a:pt x="46088" y="58889"/>
                  </a:lnTo>
                  <a:lnTo>
                    <a:pt x="46088" y="65925"/>
                  </a:lnTo>
                  <a:lnTo>
                    <a:pt x="52476" y="66573"/>
                  </a:lnTo>
                  <a:lnTo>
                    <a:pt x="52476" y="59524"/>
                  </a:lnTo>
                  <a:close/>
                </a:path>
                <a:path w="170814" h="69215">
                  <a:moveTo>
                    <a:pt x="52476" y="50558"/>
                  </a:moveTo>
                  <a:lnTo>
                    <a:pt x="46088" y="49923"/>
                  </a:lnTo>
                  <a:lnTo>
                    <a:pt x="46088" y="56959"/>
                  </a:lnTo>
                  <a:lnTo>
                    <a:pt x="52476" y="56959"/>
                  </a:lnTo>
                  <a:lnTo>
                    <a:pt x="52476" y="50558"/>
                  </a:lnTo>
                  <a:close/>
                </a:path>
                <a:path w="170814" h="69215">
                  <a:moveTo>
                    <a:pt x="52476" y="31991"/>
                  </a:moveTo>
                  <a:lnTo>
                    <a:pt x="46088" y="31369"/>
                  </a:lnTo>
                  <a:lnTo>
                    <a:pt x="46088" y="38404"/>
                  </a:lnTo>
                  <a:lnTo>
                    <a:pt x="52476" y="39039"/>
                  </a:lnTo>
                  <a:lnTo>
                    <a:pt x="52476" y="31991"/>
                  </a:lnTo>
                  <a:close/>
                </a:path>
                <a:path w="170814" h="69215">
                  <a:moveTo>
                    <a:pt x="61455" y="60159"/>
                  </a:moveTo>
                  <a:lnTo>
                    <a:pt x="55041" y="59524"/>
                  </a:lnTo>
                  <a:lnTo>
                    <a:pt x="55041" y="66573"/>
                  </a:lnTo>
                  <a:lnTo>
                    <a:pt x="61455" y="67208"/>
                  </a:lnTo>
                  <a:lnTo>
                    <a:pt x="61455" y="60159"/>
                  </a:lnTo>
                  <a:close/>
                </a:path>
                <a:path w="170814" h="69215">
                  <a:moveTo>
                    <a:pt x="61455" y="51206"/>
                  </a:moveTo>
                  <a:lnTo>
                    <a:pt x="55041" y="50571"/>
                  </a:lnTo>
                  <a:lnTo>
                    <a:pt x="55041" y="57619"/>
                  </a:lnTo>
                  <a:lnTo>
                    <a:pt x="61455" y="58254"/>
                  </a:lnTo>
                  <a:lnTo>
                    <a:pt x="61455" y="51206"/>
                  </a:lnTo>
                  <a:close/>
                </a:path>
                <a:path w="170814" h="69215">
                  <a:moveTo>
                    <a:pt x="61455" y="32651"/>
                  </a:moveTo>
                  <a:lnTo>
                    <a:pt x="55041" y="32004"/>
                  </a:lnTo>
                  <a:lnTo>
                    <a:pt x="55041" y="39052"/>
                  </a:lnTo>
                  <a:lnTo>
                    <a:pt x="61455" y="39687"/>
                  </a:lnTo>
                  <a:lnTo>
                    <a:pt x="61455" y="32651"/>
                  </a:lnTo>
                  <a:close/>
                </a:path>
                <a:path w="170814" h="69215">
                  <a:moveTo>
                    <a:pt x="70408" y="60807"/>
                  </a:moveTo>
                  <a:lnTo>
                    <a:pt x="63995" y="60159"/>
                  </a:lnTo>
                  <a:lnTo>
                    <a:pt x="63995" y="67208"/>
                  </a:lnTo>
                  <a:lnTo>
                    <a:pt x="70408" y="67843"/>
                  </a:lnTo>
                  <a:lnTo>
                    <a:pt x="70408" y="60807"/>
                  </a:lnTo>
                  <a:close/>
                </a:path>
                <a:path w="170814" h="69215">
                  <a:moveTo>
                    <a:pt x="70408" y="51841"/>
                  </a:moveTo>
                  <a:lnTo>
                    <a:pt x="63995" y="51206"/>
                  </a:lnTo>
                  <a:lnTo>
                    <a:pt x="63995" y="58254"/>
                  </a:lnTo>
                  <a:lnTo>
                    <a:pt x="70408" y="58889"/>
                  </a:lnTo>
                  <a:lnTo>
                    <a:pt x="70408" y="51841"/>
                  </a:lnTo>
                  <a:close/>
                </a:path>
                <a:path w="170814" h="69215">
                  <a:moveTo>
                    <a:pt x="70408" y="33934"/>
                  </a:moveTo>
                  <a:lnTo>
                    <a:pt x="63995" y="33286"/>
                  </a:lnTo>
                  <a:lnTo>
                    <a:pt x="63995" y="39687"/>
                  </a:lnTo>
                  <a:lnTo>
                    <a:pt x="70408" y="40322"/>
                  </a:lnTo>
                  <a:lnTo>
                    <a:pt x="70408" y="33934"/>
                  </a:lnTo>
                  <a:close/>
                </a:path>
                <a:path w="170814" h="69215">
                  <a:moveTo>
                    <a:pt x="80010" y="61455"/>
                  </a:moveTo>
                  <a:lnTo>
                    <a:pt x="72961" y="60807"/>
                  </a:lnTo>
                  <a:lnTo>
                    <a:pt x="72961" y="67856"/>
                  </a:lnTo>
                  <a:lnTo>
                    <a:pt x="80010" y="68491"/>
                  </a:lnTo>
                  <a:lnTo>
                    <a:pt x="80010" y="61455"/>
                  </a:lnTo>
                  <a:close/>
                </a:path>
                <a:path w="170814" h="69215">
                  <a:moveTo>
                    <a:pt x="80010" y="52489"/>
                  </a:moveTo>
                  <a:lnTo>
                    <a:pt x="72961" y="51841"/>
                  </a:lnTo>
                  <a:lnTo>
                    <a:pt x="72961" y="58889"/>
                  </a:lnTo>
                  <a:lnTo>
                    <a:pt x="80010" y="59524"/>
                  </a:lnTo>
                  <a:lnTo>
                    <a:pt x="80010" y="52489"/>
                  </a:lnTo>
                  <a:close/>
                </a:path>
                <a:path w="170814" h="69215">
                  <a:moveTo>
                    <a:pt x="80010" y="43535"/>
                  </a:moveTo>
                  <a:lnTo>
                    <a:pt x="72961" y="42887"/>
                  </a:lnTo>
                  <a:lnTo>
                    <a:pt x="72961" y="49936"/>
                  </a:lnTo>
                  <a:lnTo>
                    <a:pt x="80010" y="50571"/>
                  </a:lnTo>
                  <a:lnTo>
                    <a:pt x="80010" y="43535"/>
                  </a:lnTo>
                  <a:close/>
                </a:path>
                <a:path w="170814" h="69215">
                  <a:moveTo>
                    <a:pt x="80010" y="33921"/>
                  </a:moveTo>
                  <a:lnTo>
                    <a:pt x="72961" y="33921"/>
                  </a:lnTo>
                  <a:lnTo>
                    <a:pt x="72961" y="40970"/>
                  </a:lnTo>
                  <a:lnTo>
                    <a:pt x="80010" y="41605"/>
                  </a:lnTo>
                  <a:lnTo>
                    <a:pt x="80010" y="33921"/>
                  </a:lnTo>
                  <a:close/>
                </a:path>
                <a:path w="170814" h="69215">
                  <a:moveTo>
                    <a:pt x="88328" y="62077"/>
                  </a:moveTo>
                  <a:lnTo>
                    <a:pt x="81915" y="62077"/>
                  </a:lnTo>
                  <a:lnTo>
                    <a:pt x="81915" y="68478"/>
                  </a:lnTo>
                  <a:lnTo>
                    <a:pt x="88328" y="69126"/>
                  </a:lnTo>
                  <a:lnTo>
                    <a:pt x="88328" y="62077"/>
                  </a:lnTo>
                  <a:close/>
                </a:path>
                <a:path w="170814" h="69215">
                  <a:moveTo>
                    <a:pt x="88328" y="53124"/>
                  </a:moveTo>
                  <a:lnTo>
                    <a:pt x="81915" y="52489"/>
                  </a:lnTo>
                  <a:lnTo>
                    <a:pt x="81915" y="59524"/>
                  </a:lnTo>
                  <a:lnTo>
                    <a:pt x="88328" y="60159"/>
                  </a:lnTo>
                  <a:lnTo>
                    <a:pt x="88328" y="53124"/>
                  </a:lnTo>
                  <a:close/>
                </a:path>
                <a:path w="170814" h="69215">
                  <a:moveTo>
                    <a:pt x="88328" y="44170"/>
                  </a:moveTo>
                  <a:lnTo>
                    <a:pt x="81915" y="43522"/>
                  </a:lnTo>
                  <a:lnTo>
                    <a:pt x="81915" y="50571"/>
                  </a:lnTo>
                  <a:lnTo>
                    <a:pt x="88328" y="51206"/>
                  </a:lnTo>
                  <a:lnTo>
                    <a:pt x="88328" y="44170"/>
                  </a:lnTo>
                  <a:close/>
                </a:path>
                <a:path w="170814" h="69215">
                  <a:moveTo>
                    <a:pt x="88328" y="35204"/>
                  </a:moveTo>
                  <a:lnTo>
                    <a:pt x="81915" y="34556"/>
                  </a:lnTo>
                  <a:lnTo>
                    <a:pt x="81915" y="41605"/>
                  </a:lnTo>
                  <a:lnTo>
                    <a:pt x="88328" y="41605"/>
                  </a:lnTo>
                  <a:lnTo>
                    <a:pt x="88328" y="35204"/>
                  </a:lnTo>
                  <a:close/>
                </a:path>
                <a:path w="170814" h="69215">
                  <a:moveTo>
                    <a:pt x="88328" y="26238"/>
                  </a:moveTo>
                  <a:lnTo>
                    <a:pt x="81915" y="25603"/>
                  </a:lnTo>
                  <a:lnTo>
                    <a:pt x="81915" y="31991"/>
                  </a:lnTo>
                  <a:lnTo>
                    <a:pt x="88328" y="32639"/>
                  </a:lnTo>
                  <a:lnTo>
                    <a:pt x="88328" y="26238"/>
                  </a:lnTo>
                  <a:close/>
                </a:path>
                <a:path w="170814" h="69215">
                  <a:moveTo>
                    <a:pt x="108165" y="28168"/>
                  </a:moveTo>
                  <a:lnTo>
                    <a:pt x="101117" y="27520"/>
                  </a:lnTo>
                  <a:lnTo>
                    <a:pt x="101117" y="33921"/>
                  </a:lnTo>
                  <a:lnTo>
                    <a:pt x="108165" y="34556"/>
                  </a:lnTo>
                  <a:lnTo>
                    <a:pt x="108165" y="28168"/>
                  </a:lnTo>
                  <a:close/>
                </a:path>
                <a:path w="170814" h="69215">
                  <a:moveTo>
                    <a:pt x="108165" y="18554"/>
                  </a:moveTo>
                  <a:lnTo>
                    <a:pt x="101117" y="18554"/>
                  </a:lnTo>
                  <a:lnTo>
                    <a:pt x="101117" y="24955"/>
                  </a:lnTo>
                  <a:lnTo>
                    <a:pt x="108165" y="25603"/>
                  </a:lnTo>
                  <a:lnTo>
                    <a:pt x="108165" y="18554"/>
                  </a:lnTo>
                  <a:close/>
                </a:path>
                <a:path w="170814" h="69215">
                  <a:moveTo>
                    <a:pt x="108165" y="9601"/>
                  </a:moveTo>
                  <a:lnTo>
                    <a:pt x="101117" y="8966"/>
                  </a:lnTo>
                  <a:lnTo>
                    <a:pt x="101117" y="16002"/>
                  </a:lnTo>
                  <a:lnTo>
                    <a:pt x="108165" y="16637"/>
                  </a:lnTo>
                  <a:lnTo>
                    <a:pt x="108165" y="9601"/>
                  </a:lnTo>
                  <a:close/>
                </a:path>
                <a:path w="170814" h="69215">
                  <a:moveTo>
                    <a:pt x="108165" y="647"/>
                  </a:moveTo>
                  <a:lnTo>
                    <a:pt x="101117" y="0"/>
                  </a:lnTo>
                  <a:lnTo>
                    <a:pt x="101117" y="7048"/>
                  </a:lnTo>
                  <a:lnTo>
                    <a:pt x="108165" y="7683"/>
                  </a:lnTo>
                  <a:lnTo>
                    <a:pt x="108165" y="647"/>
                  </a:lnTo>
                  <a:close/>
                </a:path>
                <a:path w="170814" h="69215">
                  <a:moveTo>
                    <a:pt x="117119" y="28803"/>
                  </a:moveTo>
                  <a:lnTo>
                    <a:pt x="110070" y="28155"/>
                  </a:lnTo>
                  <a:lnTo>
                    <a:pt x="110070" y="35204"/>
                  </a:lnTo>
                  <a:lnTo>
                    <a:pt x="117119" y="35839"/>
                  </a:lnTo>
                  <a:lnTo>
                    <a:pt x="117119" y="28803"/>
                  </a:lnTo>
                  <a:close/>
                </a:path>
                <a:path w="170814" h="69215">
                  <a:moveTo>
                    <a:pt x="117119" y="19837"/>
                  </a:moveTo>
                  <a:lnTo>
                    <a:pt x="110070" y="19189"/>
                  </a:lnTo>
                  <a:lnTo>
                    <a:pt x="110070" y="26238"/>
                  </a:lnTo>
                  <a:lnTo>
                    <a:pt x="117119" y="26238"/>
                  </a:lnTo>
                  <a:lnTo>
                    <a:pt x="117119" y="19837"/>
                  </a:lnTo>
                  <a:close/>
                </a:path>
                <a:path w="170814" h="69215">
                  <a:moveTo>
                    <a:pt x="117119" y="10883"/>
                  </a:moveTo>
                  <a:lnTo>
                    <a:pt x="110070" y="10236"/>
                  </a:lnTo>
                  <a:lnTo>
                    <a:pt x="110070" y="16637"/>
                  </a:lnTo>
                  <a:lnTo>
                    <a:pt x="117119" y="17284"/>
                  </a:lnTo>
                  <a:lnTo>
                    <a:pt x="117119" y="10883"/>
                  </a:lnTo>
                  <a:close/>
                </a:path>
                <a:path w="170814" h="69215">
                  <a:moveTo>
                    <a:pt x="117119" y="1282"/>
                  </a:moveTo>
                  <a:lnTo>
                    <a:pt x="110070" y="635"/>
                  </a:lnTo>
                  <a:lnTo>
                    <a:pt x="110070" y="7670"/>
                  </a:lnTo>
                  <a:lnTo>
                    <a:pt x="117119" y="8318"/>
                  </a:lnTo>
                  <a:lnTo>
                    <a:pt x="117119" y="1282"/>
                  </a:lnTo>
                  <a:close/>
                </a:path>
                <a:path w="170814" h="69215">
                  <a:moveTo>
                    <a:pt x="126098" y="29438"/>
                  </a:moveTo>
                  <a:lnTo>
                    <a:pt x="119049" y="28803"/>
                  </a:lnTo>
                  <a:lnTo>
                    <a:pt x="119049" y="35839"/>
                  </a:lnTo>
                  <a:lnTo>
                    <a:pt x="126098" y="36487"/>
                  </a:lnTo>
                  <a:lnTo>
                    <a:pt x="126098" y="29438"/>
                  </a:lnTo>
                  <a:close/>
                </a:path>
                <a:path w="170814" h="69215">
                  <a:moveTo>
                    <a:pt x="126098" y="20485"/>
                  </a:moveTo>
                  <a:lnTo>
                    <a:pt x="119049" y="19850"/>
                  </a:lnTo>
                  <a:lnTo>
                    <a:pt x="119049" y="26885"/>
                  </a:lnTo>
                  <a:lnTo>
                    <a:pt x="126098" y="26885"/>
                  </a:lnTo>
                  <a:lnTo>
                    <a:pt x="126098" y="20485"/>
                  </a:lnTo>
                  <a:close/>
                </a:path>
                <a:path w="170814" h="69215">
                  <a:moveTo>
                    <a:pt x="126098" y="10883"/>
                  </a:moveTo>
                  <a:lnTo>
                    <a:pt x="119049" y="10883"/>
                  </a:lnTo>
                  <a:lnTo>
                    <a:pt x="119049" y="17932"/>
                  </a:lnTo>
                  <a:lnTo>
                    <a:pt x="126098" y="18567"/>
                  </a:lnTo>
                  <a:lnTo>
                    <a:pt x="126098" y="10883"/>
                  </a:lnTo>
                  <a:close/>
                </a:path>
                <a:path w="170814" h="69215">
                  <a:moveTo>
                    <a:pt x="126098" y="2565"/>
                  </a:moveTo>
                  <a:lnTo>
                    <a:pt x="119049" y="1282"/>
                  </a:lnTo>
                  <a:lnTo>
                    <a:pt x="119049" y="8331"/>
                  </a:lnTo>
                  <a:lnTo>
                    <a:pt x="126098" y="8966"/>
                  </a:lnTo>
                  <a:lnTo>
                    <a:pt x="126098" y="2565"/>
                  </a:lnTo>
                  <a:close/>
                </a:path>
                <a:path w="170814" h="69215">
                  <a:moveTo>
                    <a:pt x="134404" y="30086"/>
                  </a:moveTo>
                  <a:lnTo>
                    <a:pt x="128003" y="29438"/>
                  </a:lnTo>
                  <a:lnTo>
                    <a:pt x="128003" y="36487"/>
                  </a:lnTo>
                  <a:lnTo>
                    <a:pt x="134404" y="37122"/>
                  </a:lnTo>
                  <a:lnTo>
                    <a:pt x="134404" y="30086"/>
                  </a:lnTo>
                  <a:close/>
                </a:path>
                <a:path w="170814" h="69215">
                  <a:moveTo>
                    <a:pt x="134404" y="21120"/>
                  </a:moveTo>
                  <a:lnTo>
                    <a:pt x="128003" y="20485"/>
                  </a:lnTo>
                  <a:lnTo>
                    <a:pt x="128003" y="27520"/>
                  </a:lnTo>
                  <a:lnTo>
                    <a:pt x="134404" y="28168"/>
                  </a:lnTo>
                  <a:lnTo>
                    <a:pt x="134404" y="21120"/>
                  </a:lnTo>
                  <a:close/>
                </a:path>
                <a:path w="170814" h="69215">
                  <a:moveTo>
                    <a:pt x="134404" y="12166"/>
                  </a:moveTo>
                  <a:lnTo>
                    <a:pt x="128003" y="11531"/>
                  </a:lnTo>
                  <a:lnTo>
                    <a:pt x="128003" y="18567"/>
                  </a:lnTo>
                  <a:lnTo>
                    <a:pt x="134404" y="18567"/>
                  </a:lnTo>
                  <a:lnTo>
                    <a:pt x="134404" y="12166"/>
                  </a:lnTo>
                  <a:close/>
                </a:path>
                <a:path w="170814" h="69215">
                  <a:moveTo>
                    <a:pt x="134404" y="3200"/>
                  </a:moveTo>
                  <a:lnTo>
                    <a:pt x="128003" y="2552"/>
                  </a:lnTo>
                  <a:lnTo>
                    <a:pt x="128003" y="8966"/>
                  </a:lnTo>
                  <a:lnTo>
                    <a:pt x="134404" y="9601"/>
                  </a:lnTo>
                  <a:lnTo>
                    <a:pt x="134404" y="3200"/>
                  </a:lnTo>
                  <a:close/>
                </a:path>
                <a:path w="170814" h="69215">
                  <a:moveTo>
                    <a:pt x="143370" y="31369"/>
                  </a:moveTo>
                  <a:lnTo>
                    <a:pt x="136969" y="30721"/>
                  </a:lnTo>
                  <a:lnTo>
                    <a:pt x="136969" y="37122"/>
                  </a:lnTo>
                  <a:lnTo>
                    <a:pt x="143370" y="37757"/>
                  </a:lnTo>
                  <a:lnTo>
                    <a:pt x="143370" y="31369"/>
                  </a:lnTo>
                  <a:close/>
                </a:path>
                <a:path w="170814" h="69215">
                  <a:moveTo>
                    <a:pt x="143370" y="21755"/>
                  </a:moveTo>
                  <a:lnTo>
                    <a:pt x="136969" y="21120"/>
                  </a:lnTo>
                  <a:lnTo>
                    <a:pt x="136969" y="28168"/>
                  </a:lnTo>
                  <a:lnTo>
                    <a:pt x="143370" y="28803"/>
                  </a:lnTo>
                  <a:lnTo>
                    <a:pt x="143370" y="21755"/>
                  </a:lnTo>
                  <a:close/>
                </a:path>
                <a:path w="170814" h="69215">
                  <a:moveTo>
                    <a:pt x="143370" y="12801"/>
                  </a:moveTo>
                  <a:lnTo>
                    <a:pt x="136969" y="12166"/>
                  </a:lnTo>
                  <a:lnTo>
                    <a:pt x="136969" y="19202"/>
                  </a:lnTo>
                  <a:lnTo>
                    <a:pt x="143370" y="19850"/>
                  </a:lnTo>
                  <a:lnTo>
                    <a:pt x="143370" y="12801"/>
                  </a:lnTo>
                  <a:close/>
                </a:path>
                <a:path w="170814" h="69215">
                  <a:moveTo>
                    <a:pt x="143370" y="3848"/>
                  </a:moveTo>
                  <a:lnTo>
                    <a:pt x="136969" y="3213"/>
                  </a:lnTo>
                  <a:lnTo>
                    <a:pt x="136969" y="10248"/>
                  </a:lnTo>
                  <a:lnTo>
                    <a:pt x="143370" y="10883"/>
                  </a:lnTo>
                  <a:lnTo>
                    <a:pt x="143370" y="3848"/>
                  </a:lnTo>
                  <a:close/>
                </a:path>
                <a:path w="170814" h="69215">
                  <a:moveTo>
                    <a:pt x="152323" y="31369"/>
                  </a:moveTo>
                  <a:lnTo>
                    <a:pt x="145935" y="31369"/>
                  </a:lnTo>
                  <a:lnTo>
                    <a:pt x="145935" y="37757"/>
                  </a:lnTo>
                  <a:lnTo>
                    <a:pt x="152323" y="38404"/>
                  </a:lnTo>
                  <a:lnTo>
                    <a:pt x="152323" y="31369"/>
                  </a:lnTo>
                  <a:close/>
                </a:path>
                <a:path w="170814" h="69215">
                  <a:moveTo>
                    <a:pt x="152323" y="22402"/>
                  </a:moveTo>
                  <a:lnTo>
                    <a:pt x="145935" y="21755"/>
                  </a:lnTo>
                  <a:lnTo>
                    <a:pt x="145935" y="28803"/>
                  </a:lnTo>
                  <a:lnTo>
                    <a:pt x="152323" y="29438"/>
                  </a:lnTo>
                  <a:lnTo>
                    <a:pt x="152323" y="22402"/>
                  </a:lnTo>
                  <a:close/>
                </a:path>
                <a:path w="170814" h="69215">
                  <a:moveTo>
                    <a:pt x="152323" y="13436"/>
                  </a:moveTo>
                  <a:lnTo>
                    <a:pt x="145935" y="13436"/>
                  </a:lnTo>
                  <a:lnTo>
                    <a:pt x="145935" y="19850"/>
                  </a:lnTo>
                  <a:lnTo>
                    <a:pt x="152323" y="20485"/>
                  </a:lnTo>
                  <a:lnTo>
                    <a:pt x="152323" y="13436"/>
                  </a:lnTo>
                  <a:close/>
                </a:path>
                <a:path w="170814" h="69215">
                  <a:moveTo>
                    <a:pt x="152323" y="4470"/>
                  </a:moveTo>
                  <a:lnTo>
                    <a:pt x="145935" y="3835"/>
                  </a:lnTo>
                  <a:lnTo>
                    <a:pt x="145935" y="10871"/>
                  </a:lnTo>
                  <a:lnTo>
                    <a:pt x="152323" y="11518"/>
                  </a:lnTo>
                  <a:lnTo>
                    <a:pt x="152323" y="4470"/>
                  </a:lnTo>
                  <a:close/>
                </a:path>
                <a:path w="170814" h="69215">
                  <a:moveTo>
                    <a:pt x="161290" y="32639"/>
                  </a:moveTo>
                  <a:lnTo>
                    <a:pt x="154889" y="31991"/>
                  </a:lnTo>
                  <a:lnTo>
                    <a:pt x="154889" y="39039"/>
                  </a:lnTo>
                  <a:lnTo>
                    <a:pt x="161290" y="39039"/>
                  </a:lnTo>
                  <a:lnTo>
                    <a:pt x="161290" y="32639"/>
                  </a:lnTo>
                  <a:close/>
                </a:path>
                <a:path w="170814" h="69215">
                  <a:moveTo>
                    <a:pt x="161290" y="23685"/>
                  </a:moveTo>
                  <a:lnTo>
                    <a:pt x="154889" y="23050"/>
                  </a:lnTo>
                  <a:lnTo>
                    <a:pt x="154889" y="29451"/>
                  </a:lnTo>
                  <a:lnTo>
                    <a:pt x="161290" y="30086"/>
                  </a:lnTo>
                  <a:lnTo>
                    <a:pt x="161290" y="23685"/>
                  </a:lnTo>
                  <a:close/>
                </a:path>
                <a:path w="170814" h="69215">
                  <a:moveTo>
                    <a:pt x="161290" y="14084"/>
                  </a:moveTo>
                  <a:lnTo>
                    <a:pt x="154889" y="13436"/>
                  </a:lnTo>
                  <a:lnTo>
                    <a:pt x="154889" y="20485"/>
                  </a:lnTo>
                  <a:lnTo>
                    <a:pt x="161290" y="21120"/>
                  </a:lnTo>
                  <a:lnTo>
                    <a:pt x="161290" y="14084"/>
                  </a:lnTo>
                  <a:close/>
                </a:path>
                <a:path w="170814" h="69215">
                  <a:moveTo>
                    <a:pt x="161290" y="5765"/>
                  </a:moveTo>
                  <a:lnTo>
                    <a:pt x="154889" y="5118"/>
                  </a:lnTo>
                  <a:lnTo>
                    <a:pt x="154889" y="11531"/>
                  </a:lnTo>
                  <a:lnTo>
                    <a:pt x="161290" y="12166"/>
                  </a:lnTo>
                  <a:lnTo>
                    <a:pt x="161290" y="5765"/>
                  </a:lnTo>
                  <a:close/>
                </a:path>
                <a:path w="170814" h="69215">
                  <a:moveTo>
                    <a:pt x="170256" y="24320"/>
                  </a:moveTo>
                  <a:lnTo>
                    <a:pt x="163207" y="23685"/>
                  </a:lnTo>
                  <a:lnTo>
                    <a:pt x="163207" y="30721"/>
                  </a:lnTo>
                  <a:lnTo>
                    <a:pt x="170256" y="31369"/>
                  </a:lnTo>
                  <a:lnTo>
                    <a:pt x="170256" y="24320"/>
                  </a:lnTo>
                  <a:close/>
                </a:path>
                <a:path w="170814" h="69215">
                  <a:moveTo>
                    <a:pt x="170256" y="15354"/>
                  </a:moveTo>
                  <a:lnTo>
                    <a:pt x="163207" y="14719"/>
                  </a:lnTo>
                  <a:lnTo>
                    <a:pt x="163207" y="21120"/>
                  </a:lnTo>
                  <a:lnTo>
                    <a:pt x="170256" y="21755"/>
                  </a:lnTo>
                  <a:lnTo>
                    <a:pt x="170256" y="15354"/>
                  </a:lnTo>
                  <a:close/>
                </a:path>
                <a:path w="170814" h="69215">
                  <a:moveTo>
                    <a:pt x="170256" y="6400"/>
                  </a:moveTo>
                  <a:lnTo>
                    <a:pt x="163207" y="5753"/>
                  </a:lnTo>
                  <a:lnTo>
                    <a:pt x="163207" y="12153"/>
                  </a:lnTo>
                  <a:lnTo>
                    <a:pt x="170256" y="13436"/>
                  </a:lnTo>
                  <a:lnTo>
                    <a:pt x="170256" y="6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839591" y="7585544"/>
              <a:ext cx="164465" cy="71120"/>
            </a:xfrm>
            <a:custGeom>
              <a:avLst/>
              <a:gdLst/>
              <a:ahLst/>
              <a:cxnLst/>
              <a:rect l="l" t="t" r="r" b="b"/>
              <a:pathLst>
                <a:path w="164464" h="71120">
                  <a:moveTo>
                    <a:pt x="7048" y="58242"/>
                  </a:moveTo>
                  <a:lnTo>
                    <a:pt x="0" y="57607"/>
                  </a:lnTo>
                  <a:lnTo>
                    <a:pt x="0" y="64008"/>
                  </a:lnTo>
                  <a:lnTo>
                    <a:pt x="7048" y="64643"/>
                  </a:lnTo>
                  <a:lnTo>
                    <a:pt x="7048" y="58242"/>
                  </a:lnTo>
                  <a:close/>
                </a:path>
                <a:path w="164464" h="71120">
                  <a:moveTo>
                    <a:pt x="7048" y="48653"/>
                  </a:moveTo>
                  <a:lnTo>
                    <a:pt x="0" y="48006"/>
                  </a:lnTo>
                  <a:lnTo>
                    <a:pt x="0" y="55054"/>
                  </a:lnTo>
                  <a:lnTo>
                    <a:pt x="7048" y="55689"/>
                  </a:lnTo>
                  <a:lnTo>
                    <a:pt x="7048" y="48653"/>
                  </a:lnTo>
                  <a:close/>
                </a:path>
                <a:path w="164464" h="71120">
                  <a:moveTo>
                    <a:pt x="7048" y="39674"/>
                  </a:moveTo>
                  <a:lnTo>
                    <a:pt x="0" y="39039"/>
                  </a:lnTo>
                  <a:lnTo>
                    <a:pt x="0" y="46088"/>
                  </a:lnTo>
                  <a:lnTo>
                    <a:pt x="7048" y="46723"/>
                  </a:lnTo>
                  <a:lnTo>
                    <a:pt x="7048" y="39674"/>
                  </a:lnTo>
                  <a:close/>
                </a:path>
                <a:path w="164464" h="71120">
                  <a:moveTo>
                    <a:pt x="7048" y="30721"/>
                  </a:moveTo>
                  <a:lnTo>
                    <a:pt x="0" y="30099"/>
                  </a:lnTo>
                  <a:lnTo>
                    <a:pt x="0" y="37134"/>
                  </a:lnTo>
                  <a:lnTo>
                    <a:pt x="7048" y="37769"/>
                  </a:lnTo>
                  <a:lnTo>
                    <a:pt x="7048" y="30721"/>
                  </a:lnTo>
                  <a:close/>
                </a:path>
                <a:path w="164464" h="71120">
                  <a:moveTo>
                    <a:pt x="16002" y="58242"/>
                  </a:moveTo>
                  <a:lnTo>
                    <a:pt x="8953" y="58242"/>
                  </a:lnTo>
                  <a:lnTo>
                    <a:pt x="8953" y="64643"/>
                  </a:lnTo>
                  <a:lnTo>
                    <a:pt x="16002" y="65290"/>
                  </a:lnTo>
                  <a:lnTo>
                    <a:pt x="16002" y="58242"/>
                  </a:lnTo>
                  <a:close/>
                </a:path>
                <a:path w="164464" h="71120">
                  <a:moveTo>
                    <a:pt x="16002" y="49288"/>
                  </a:moveTo>
                  <a:lnTo>
                    <a:pt x="8953" y="49288"/>
                  </a:lnTo>
                  <a:lnTo>
                    <a:pt x="8953" y="55689"/>
                  </a:lnTo>
                  <a:lnTo>
                    <a:pt x="16002" y="56324"/>
                  </a:lnTo>
                  <a:lnTo>
                    <a:pt x="16002" y="49288"/>
                  </a:lnTo>
                  <a:close/>
                </a:path>
                <a:path w="164464" h="71120">
                  <a:moveTo>
                    <a:pt x="16002" y="40322"/>
                  </a:moveTo>
                  <a:lnTo>
                    <a:pt x="8953" y="40322"/>
                  </a:lnTo>
                  <a:lnTo>
                    <a:pt x="8953" y="46723"/>
                  </a:lnTo>
                  <a:lnTo>
                    <a:pt x="16002" y="47358"/>
                  </a:lnTo>
                  <a:lnTo>
                    <a:pt x="16002" y="40322"/>
                  </a:lnTo>
                  <a:close/>
                </a:path>
                <a:path w="164464" h="71120">
                  <a:moveTo>
                    <a:pt x="16002" y="31356"/>
                  </a:moveTo>
                  <a:lnTo>
                    <a:pt x="8953" y="30721"/>
                  </a:lnTo>
                  <a:lnTo>
                    <a:pt x="8953" y="37769"/>
                  </a:lnTo>
                  <a:lnTo>
                    <a:pt x="16002" y="38404"/>
                  </a:lnTo>
                  <a:lnTo>
                    <a:pt x="16002" y="31356"/>
                  </a:lnTo>
                  <a:close/>
                </a:path>
                <a:path w="164464" h="71120">
                  <a:moveTo>
                    <a:pt x="24980" y="58877"/>
                  </a:moveTo>
                  <a:lnTo>
                    <a:pt x="17932" y="58877"/>
                  </a:lnTo>
                  <a:lnTo>
                    <a:pt x="17932" y="65913"/>
                  </a:lnTo>
                  <a:lnTo>
                    <a:pt x="24980" y="65913"/>
                  </a:lnTo>
                  <a:lnTo>
                    <a:pt x="24980" y="58877"/>
                  </a:lnTo>
                  <a:close/>
                </a:path>
                <a:path w="164464" h="71120">
                  <a:moveTo>
                    <a:pt x="24980" y="50571"/>
                  </a:moveTo>
                  <a:lnTo>
                    <a:pt x="17932" y="49923"/>
                  </a:lnTo>
                  <a:lnTo>
                    <a:pt x="17932" y="56324"/>
                  </a:lnTo>
                  <a:lnTo>
                    <a:pt x="24980" y="56972"/>
                  </a:lnTo>
                  <a:lnTo>
                    <a:pt x="24980" y="50571"/>
                  </a:lnTo>
                  <a:close/>
                </a:path>
                <a:path w="164464" h="71120">
                  <a:moveTo>
                    <a:pt x="24980" y="40970"/>
                  </a:moveTo>
                  <a:lnTo>
                    <a:pt x="17932" y="40335"/>
                  </a:lnTo>
                  <a:lnTo>
                    <a:pt x="17932" y="47371"/>
                  </a:lnTo>
                  <a:lnTo>
                    <a:pt x="24980" y="48006"/>
                  </a:lnTo>
                  <a:lnTo>
                    <a:pt x="24980" y="40970"/>
                  </a:lnTo>
                  <a:close/>
                </a:path>
                <a:path w="164464" h="71120">
                  <a:moveTo>
                    <a:pt x="24980" y="32004"/>
                  </a:moveTo>
                  <a:lnTo>
                    <a:pt x="17932" y="31356"/>
                  </a:lnTo>
                  <a:lnTo>
                    <a:pt x="17932" y="38404"/>
                  </a:lnTo>
                  <a:lnTo>
                    <a:pt x="24980" y="39039"/>
                  </a:lnTo>
                  <a:lnTo>
                    <a:pt x="24980" y="32004"/>
                  </a:lnTo>
                  <a:close/>
                </a:path>
                <a:path w="164464" h="71120">
                  <a:moveTo>
                    <a:pt x="33286" y="60172"/>
                  </a:moveTo>
                  <a:lnTo>
                    <a:pt x="26885" y="59524"/>
                  </a:lnTo>
                  <a:lnTo>
                    <a:pt x="26885" y="65925"/>
                  </a:lnTo>
                  <a:lnTo>
                    <a:pt x="33286" y="66560"/>
                  </a:lnTo>
                  <a:lnTo>
                    <a:pt x="33286" y="60172"/>
                  </a:lnTo>
                  <a:close/>
                </a:path>
                <a:path w="164464" h="71120">
                  <a:moveTo>
                    <a:pt x="33286" y="50558"/>
                  </a:moveTo>
                  <a:lnTo>
                    <a:pt x="26885" y="50558"/>
                  </a:lnTo>
                  <a:lnTo>
                    <a:pt x="26885" y="56972"/>
                  </a:lnTo>
                  <a:lnTo>
                    <a:pt x="33286" y="57607"/>
                  </a:lnTo>
                  <a:lnTo>
                    <a:pt x="33286" y="50558"/>
                  </a:lnTo>
                  <a:close/>
                </a:path>
                <a:path w="164464" h="71120">
                  <a:moveTo>
                    <a:pt x="33286" y="42252"/>
                  </a:moveTo>
                  <a:lnTo>
                    <a:pt x="26885" y="41605"/>
                  </a:lnTo>
                  <a:lnTo>
                    <a:pt x="26885" y="48006"/>
                  </a:lnTo>
                  <a:lnTo>
                    <a:pt x="33286" y="48653"/>
                  </a:lnTo>
                  <a:lnTo>
                    <a:pt x="33286" y="42252"/>
                  </a:lnTo>
                  <a:close/>
                </a:path>
                <a:path w="164464" h="71120">
                  <a:moveTo>
                    <a:pt x="33286" y="32651"/>
                  </a:moveTo>
                  <a:lnTo>
                    <a:pt x="26885" y="32651"/>
                  </a:lnTo>
                  <a:lnTo>
                    <a:pt x="26885" y="39052"/>
                  </a:lnTo>
                  <a:lnTo>
                    <a:pt x="33286" y="39687"/>
                  </a:lnTo>
                  <a:lnTo>
                    <a:pt x="33286" y="32651"/>
                  </a:lnTo>
                  <a:close/>
                </a:path>
                <a:path w="164464" h="71120">
                  <a:moveTo>
                    <a:pt x="42252" y="60807"/>
                  </a:moveTo>
                  <a:lnTo>
                    <a:pt x="35852" y="60172"/>
                  </a:lnTo>
                  <a:lnTo>
                    <a:pt x="35852" y="66560"/>
                  </a:lnTo>
                  <a:lnTo>
                    <a:pt x="42252" y="67208"/>
                  </a:lnTo>
                  <a:lnTo>
                    <a:pt x="42252" y="60807"/>
                  </a:lnTo>
                  <a:close/>
                </a:path>
                <a:path w="164464" h="71120">
                  <a:moveTo>
                    <a:pt x="42252" y="51841"/>
                  </a:moveTo>
                  <a:lnTo>
                    <a:pt x="35852" y="51206"/>
                  </a:lnTo>
                  <a:lnTo>
                    <a:pt x="35852" y="58242"/>
                  </a:lnTo>
                  <a:lnTo>
                    <a:pt x="42252" y="58242"/>
                  </a:lnTo>
                  <a:lnTo>
                    <a:pt x="42252" y="51841"/>
                  </a:lnTo>
                  <a:close/>
                </a:path>
                <a:path w="164464" h="71120">
                  <a:moveTo>
                    <a:pt x="42252" y="42887"/>
                  </a:moveTo>
                  <a:lnTo>
                    <a:pt x="35852" y="42240"/>
                  </a:lnTo>
                  <a:lnTo>
                    <a:pt x="35852" y="48653"/>
                  </a:lnTo>
                  <a:lnTo>
                    <a:pt x="42252" y="49288"/>
                  </a:lnTo>
                  <a:lnTo>
                    <a:pt x="42252" y="42887"/>
                  </a:lnTo>
                  <a:close/>
                </a:path>
                <a:path w="164464" h="71120">
                  <a:moveTo>
                    <a:pt x="42252" y="33274"/>
                  </a:moveTo>
                  <a:lnTo>
                    <a:pt x="35852" y="32639"/>
                  </a:lnTo>
                  <a:lnTo>
                    <a:pt x="35852" y="39674"/>
                  </a:lnTo>
                  <a:lnTo>
                    <a:pt x="42252" y="40322"/>
                  </a:lnTo>
                  <a:lnTo>
                    <a:pt x="42252" y="33274"/>
                  </a:lnTo>
                  <a:close/>
                </a:path>
                <a:path w="164464" h="71120">
                  <a:moveTo>
                    <a:pt x="51206" y="61455"/>
                  </a:moveTo>
                  <a:lnTo>
                    <a:pt x="44818" y="60820"/>
                  </a:lnTo>
                  <a:lnTo>
                    <a:pt x="44818" y="67856"/>
                  </a:lnTo>
                  <a:lnTo>
                    <a:pt x="51206" y="68491"/>
                  </a:lnTo>
                  <a:lnTo>
                    <a:pt x="51206" y="61455"/>
                  </a:lnTo>
                  <a:close/>
                </a:path>
                <a:path w="164464" h="71120">
                  <a:moveTo>
                    <a:pt x="51206" y="52489"/>
                  </a:moveTo>
                  <a:lnTo>
                    <a:pt x="44818" y="51854"/>
                  </a:lnTo>
                  <a:lnTo>
                    <a:pt x="44818" y="58254"/>
                  </a:lnTo>
                  <a:lnTo>
                    <a:pt x="51206" y="58889"/>
                  </a:lnTo>
                  <a:lnTo>
                    <a:pt x="51206" y="52489"/>
                  </a:lnTo>
                  <a:close/>
                </a:path>
                <a:path w="164464" h="71120">
                  <a:moveTo>
                    <a:pt x="51206" y="42887"/>
                  </a:moveTo>
                  <a:lnTo>
                    <a:pt x="44818" y="42887"/>
                  </a:lnTo>
                  <a:lnTo>
                    <a:pt x="44818" y="49923"/>
                  </a:lnTo>
                  <a:lnTo>
                    <a:pt x="51206" y="49923"/>
                  </a:lnTo>
                  <a:lnTo>
                    <a:pt x="51206" y="42887"/>
                  </a:lnTo>
                  <a:close/>
                </a:path>
                <a:path w="164464" h="71120">
                  <a:moveTo>
                    <a:pt x="51206" y="34569"/>
                  </a:moveTo>
                  <a:lnTo>
                    <a:pt x="44818" y="33921"/>
                  </a:lnTo>
                  <a:lnTo>
                    <a:pt x="44818" y="40335"/>
                  </a:lnTo>
                  <a:lnTo>
                    <a:pt x="51206" y="40970"/>
                  </a:lnTo>
                  <a:lnTo>
                    <a:pt x="51206" y="34569"/>
                  </a:lnTo>
                  <a:close/>
                </a:path>
                <a:path w="164464" h="71120">
                  <a:moveTo>
                    <a:pt x="60172" y="62090"/>
                  </a:moveTo>
                  <a:lnTo>
                    <a:pt x="53771" y="61455"/>
                  </a:lnTo>
                  <a:lnTo>
                    <a:pt x="53771" y="68491"/>
                  </a:lnTo>
                  <a:lnTo>
                    <a:pt x="60172" y="68491"/>
                  </a:lnTo>
                  <a:lnTo>
                    <a:pt x="60172" y="62090"/>
                  </a:lnTo>
                  <a:close/>
                </a:path>
                <a:path w="164464" h="71120">
                  <a:moveTo>
                    <a:pt x="60172" y="53124"/>
                  </a:moveTo>
                  <a:lnTo>
                    <a:pt x="53771" y="52489"/>
                  </a:lnTo>
                  <a:lnTo>
                    <a:pt x="53771" y="59524"/>
                  </a:lnTo>
                  <a:lnTo>
                    <a:pt x="60172" y="59524"/>
                  </a:lnTo>
                  <a:lnTo>
                    <a:pt x="60172" y="53124"/>
                  </a:lnTo>
                  <a:close/>
                </a:path>
                <a:path w="164464" h="71120">
                  <a:moveTo>
                    <a:pt x="60172" y="44157"/>
                  </a:moveTo>
                  <a:lnTo>
                    <a:pt x="53771" y="43522"/>
                  </a:lnTo>
                  <a:lnTo>
                    <a:pt x="53771" y="50558"/>
                  </a:lnTo>
                  <a:lnTo>
                    <a:pt x="60172" y="50558"/>
                  </a:lnTo>
                  <a:lnTo>
                    <a:pt x="60172" y="44157"/>
                  </a:lnTo>
                  <a:close/>
                </a:path>
                <a:path w="164464" h="71120">
                  <a:moveTo>
                    <a:pt x="60172" y="35204"/>
                  </a:moveTo>
                  <a:lnTo>
                    <a:pt x="53771" y="34569"/>
                  </a:lnTo>
                  <a:lnTo>
                    <a:pt x="53771" y="40970"/>
                  </a:lnTo>
                  <a:lnTo>
                    <a:pt x="60172" y="41605"/>
                  </a:lnTo>
                  <a:lnTo>
                    <a:pt x="60172" y="35204"/>
                  </a:lnTo>
                  <a:close/>
                </a:path>
                <a:path w="164464" h="71120">
                  <a:moveTo>
                    <a:pt x="60172" y="26238"/>
                  </a:moveTo>
                  <a:lnTo>
                    <a:pt x="53771" y="25590"/>
                  </a:lnTo>
                  <a:lnTo>
                    <a:pt x="53771" y="32639"/>
                  </a:lnTo>
                  <a:lnTo>
                    <a:pt x="60172" y="32639"/>
                  </a:lnTo>
                  <a:lnTo>
                    <a:pt x="60172" y="26238"/>
                  </a:lnTo>
                  <a:close/>
                </a:path>
                <a:path w="164464" h="71120">
                  <a:moveTo>
                    <a:pt x="69138" y="62738"/>
                  </a:moveTo>
                  <a:lnTo>
                    <a:pt x="62090" y="62090"/>
                  </a:lnTo>
                  <a:lnTo>
                    <a:pt x="62090" y="68491"/>
                  </a:lnTo>
                  <a:lnTo>
                    <a:pt x="69138" y="69126"/>
                  </a:lnTo>
                  <a:lnTo>
                    <a:pt x="69138" y="62738"/>
                  </a:lnTo>
                  <a:close/>
                </a:path>
                <a:path w="164464" h="71120">
                  <a:moveTo>
                    <a:pt x="69138" y="53759"/>
                  </a:moveTo>
                  <a:lnTo>
                    <a:pt x="62090" y="53124"/>
                  </a:lnTo>
                  <a:lnTo>
                    <a:pt x="62090" y="60172"/>
                  </a:lnTo>
                  <a:lnTo>
                    <a:pt x="69138" y="60807"/>
                  </a:lnTo>
                  <a:lnTo>
                    <a:pt x="69138" y="53759"/>
                  </a:lnTo>
                  <a:close/>
                </a:path>
                <a:path w="164464" h="71120">
                  <a:moveTo>
                    <a:pt x="69138" y="44805"/>
                  </a:moveTo>
                  <a:lnTo>
                    <a:pt x="62090" y="44157"/>
                  </a:lnTo>
                  <a:lnTo>
                    <a:pt x="62090" y="50558"/>
                  </a:lnTo>
                  <a:lnTo>
                    <a:pt x="69138" y="51206"/>
                  </a:lnTo>
                  <a:lnTo>
                    <a:pt x="69138" y="44805"/>
                  </a:lnTo>
                  <a:close/>
                </a:path>
                <a:path w="164464" h="71120">
                  <a:moveTo>
                    <a:pt x="69138" y="35839"/>
                  </a:moveTo>
                  <a:lnTo>
                    <a:pt x="62090" y="35204"/>
                  </a:lnTo>
                  <a:lnTo>
                    <a:pt x="62090" y="42240"/>
                  </a:lnTo>
                  <a:lnTo>
                    <a:pt x="69138" y="42887"/>
                  </a:lnTo>
                  <a:lnTo>
                    <a:pt x="69138" y="35839"/>
                  </a:lnTo>
                  <a:close/>
                </a:path>
                <a:path w="164464" h="71120">
                  <a:moveTo>
                    <a:pt x="69138" y="26885"/>
                  </a:moveTo>
                  <a:lnTo>
                    <a:pt x="62090" y="26250"/>
                  </a:lnTo>
                  <a:lnTo>
                    <a:pt x="62090" y="32651"/>
                  </a:lnTo>
                  <a:lnTo>
                    <a:pt x="69138" y="33286"/>
                  </a:lnTo>
                  <a:lnTo>
                    <a:pt x="69138" y="26885"/>
                  </a:lnTo>
                  <a:close/>
                </a:path>
                <a:path w="164464" h="71120">
                  <a:moveTo>
                    <a:pt x="77457" y="63360"/>
                  </a:moveTo>
                  <a:lnTo>
                    <a:pt x="71043" y="62738"/>
                  </a:lnTo>
                  <a:lnTo>
                    <a:pt x="71043" y="69773"/>
                  </a:lnTo>
                  <a:lnTo>
                    <a:pt x="77457" y="70408"/>
                  </a:lnTo>
                  <a:lnTo>
                    <a:pt x="77457" y="63360"/>
                  </a:lnTo>
                  <a:close/>
                </a:path>
                <a:path w="164464" h="71120">
                  <a:moveTo>
                    <a:pt x="77457" y="54406"/>
                  </a:moveTo>
                  <a:lnTo>
                    <a:pt x="71043" y="53759"/>
                  </a:lnTo>
                  <a:lnTo>
                    <a:pt x="71043" y="60807"/>
                  </a:lnTo>
                  <a:lnTo>
                    <a:pt x="77457" y="60807"/>
                  </a:lnTo>
                  <a:lnTo>
                    <a:pt x="77457" y="54406"/>
                  </a:lnTo>
                  <a:close/>
                </a:path>
                <a:path w="164464" h="71120">
                  <a:moveTo>
                    <a:pt x="77457" y="45440"/>
                  </a:moveTo>
                  <a:lnTo>
                    <a:pt x="71043" y="44805"/>
                  </a:lnTo>
                  <a:lnTo>
                    <a:pt x="71043" y="51854"/>
                  </a:lnTo>
                  <a:lnTo>
                    <a:pt x="77457" y="52489"/>
                  </a:lnTo>
                  <a:lnTo>
                    <a:pt x="77457" y="45440"/>
                  </a:lnTo>
                  <a:close/>
                </a:path>
                <a:path w="164464" h="71120">
                  <a:moveTo>
                    <a:pt x="77457" y="36487"/>
                  </a:moveTo>
                  <a:lnTo>
                    <a:pt x="71043" y="35839"/>
                  </a:lnTo>
                  <a:lnTo>
                    <a:pt x="71043" y="42887"/>
                  </a:lnTo>
                  <a:lnTo>
                    <a:pt x="77457" y="42887"/>
                  </a:lnTo>
                  <a:lnTo>
                    <a:pt x="77457" y="36487"/>
                  </a:lnTo>
                  <a:close/>
                </a:path>
                <a:path w="164464" h="71120">
                  <a:moveTo>
                    <a:pt x="77457" y="27533"/>
                  </a:moveTo>
                  <a:lnTo>
                    <a:pt x="71043" y="26885"/>
                  </a:lnTo>
                  <a:lnTo>
                    <a:pt x="71043" y="33921"/>
                  </a:lnTo>
                  <a:lnTo>
                    <a:pt x="77457" y="34569"/>
                  </a:lnTo>
                  <a:lnTo>
                    <a:pt x="77457" y="27533"/>
                  </a:lnTo>
                  <a:close/>
                </a:path>
                <a:path w="164464" h="71120">
                  <a:moveTo>
                    <a:pt x="77457" y="18567"/>
                  </a:moveTo>
                  <a:lnTo>
                    <a:pt x="71043" y="17919"/>
                  </a:lnTo>
                  <a:lnTo>
                    <a:pt x="71043" y="24968"/>
                  </a:lnTo>
                  <a:lnTo>
                    <a:pt x="77457" y="24968"/>
                  </a:lnTo>
                  <a:lnTo>
                    <a:pt x="77457" y="18567"/>
                  </a:lnTo>
                  <a:close/>
                </a:path>
                <a:path w="164464" h="71120">
                  <a:moveTo>
                    <a:pt x="77457" y="9601"/>
                  </a:moveTo>
                  <a:lnTo>
                    <a:pt x="71043" y="8966"/>
                  </a:lnTo>
                  <a:lnTo>
                    <a:pt x="71043" y="15367"/>
                  </a:lnTo>
                  <a:lnTo>
                    <a:pt x="77457" y="16649"/>
                  </a:lnTo>
                  <a:lnTo>
                    <a:pt x="77457" y="9601"/>
                  </a:lnTo>
                  <a:close/>
                </a:path>
                <a:path w="164464" h="71120">
                  <a:moveTo>
                    <a:pt x="77457" y="635"/>
                  </a:moveTo>
                  <a:lnTo>
                    <a:pt x="71043" y="0"/>
                  </a:lnTo>
                  <a:lnTo>
                    <a:pt x="71043" y="7035"/>
                  </a:lnTo>
                  <a:lnTo>
                    <a:pt x="77457" y="7035"/>
                  </a:lnTo>
                  <a:lnTo>
                    <a:pt x="77457" y="635"/>
                  </a:lnTo>
                  <a:close/>
                </a:path>
                <a:path w="164464" h="71120">
                  <a:moveTo>
                    <a:pt x="86423" y="64008"/>
                  </a:moveTo>
                  <a:lnTo>
                    <a:pt x="79375" y="63360"/>
                  </a:lnTo>
                  <a:lnTo>
                    <a:pt x="79375" y="70408"/>
                  </a:lnTo>
                  <a:lnTo>
                    <a:pt x="86423" y="71043"/>
                  </a:lnTo>
                  <a:lnTo>
                    <a:pt x="86423" y="64008"/>
                  </a:lnTo>
                  <a:close/>
                </a:path>
                <a:path w="164464" h="71120">
                  <a:moveTo>
                    <a:pt x="86423" y="55054"/>
                  </a:moveTo>
                  <a:lnTo>
                    <a:pt x="79375" y="54406"/>
                  </a:lnTo>
                  <a:lnTo>
                    <a:pt x="79375" y="61455"/>
                  </a:lnTo>
                  <a:lnTo>
                    <a:pt x="86423" y="62090"/>
                  </a:lnTo>
                  <a:lnTo>
                    <a:pt x="86423" y="55054"/>
                  </a:lnTo>
                  <a:close/>
                </a:path>
                <a:path w="164464" h="71120">
                  <a:moveTo>
                    <a:pt x="86423" y="46088"/>
                  </a:moveTo>
                  <a:lnTo>
                    <a:pt x="79375" y="45440"/>
                  </a:lnTo>
                  <a:lnTo>
                    <a:pt x="79375" y="52489"/>
                  </a:lnTo>
                  <a:lnTo>
                    <a:pt x="86423" y="53124"/>
                  </a:lnTo>
                  <a:lnTo>
                    <a:pt x="86423" y="46088"/>
                  </a:lnTo>
                  <a:close/>
                </a:path>
                <a:path w="164464" h="71120">
                  <a:moveTo>
                    <a:pt x="86423" y="37134"/>
                  </a:moveTo>
                  <a:lnTo>
                    <a:pt x="79375" y="36487"/>
                  </a:lnTo>
                  <a:lnTo>
                    <a:pt x="79375" y="43535"/>
                  </a:lnTo>
                  <a:lnTo>
                    <a:pt x="86423" y="44170"/>
                  </a:lnTo>
                  <a:lnTo>
                    <a:pt x="86423" y="37134"/>
                  </a:lnTo>
                  <a:close/>
                </a:path>
                <a:path w="164464" h="71120">
                  <a:moveTo>
                    <a:pt x="86423" y="28155"/>
                  </a:moveTo>
                  <a:lnTo>
                    <a:pt x="79375" y="27520"/>
                  </a:lnTo>
                  <a:lnTo>
                    <a:pt x="79375" y="34569"/>
                  </a:lnTo>
                  <a:lnTo>
                    <a:pt x="86423" y="35204"/>
                  </a:lnTo>
                  <a:lnTo>
                    <a:pt x="86423" y="28155"/>
                  </a:lnTo>
                  <a:close/>
                </a:path>
                <a:path w="164464" h="71120">
                  <a:moveTo>
                    <a:pt x="86423" y="19202"/>
                  </a:moveTo>
                  <a:lnTo>
                    <a:pt x="79375" y="18554"/>
                  </a:lnTo>
                  <a:lnTo>
                    <a:pt x="79375" y="25590"/>
                  </a:lnTo>
                  <a:lnTo>
                    <a:pt x="86423" y="26238"/>
                  </a:lnTo>
                  <a:lnTo>
                    <a:pt x="86423" y="19202"/>
                  </a:lnTo>
                  <a:close/>
                </a:path>
                <a:path w="164464" h="71120">
                  <a:moveTo>
                    <a:pt x="86423" y="10236"/>
                  </a:moveTo>
                  <a:lnTo>
                    <a:pt x="79375" y="9601"/>
                  </a:lnTo>
                  <a:lnTo>
                    <a:pt x="79375" y="16649"/>
                  </a:lnTo>
                  <a:lnTo>
                    <a:pt x="86423" y="17284"/>
                  </a:lnTo>
                  <a:lnTo>
                    <a:pt x="86423" y="10236"/>
                  </a:lnTo>
                  <a:close/>
                </a:path>
                <a:path w="164464" h="71120">
                  <a:moveTo>
                    <a:pt x="86423" y="1270"/>
                  </a:moveTo>
                  <a:lnTo>
                    <a:pt x="79375" y="635"/>
                  </a:lnTo>
                  <a:lnTo>
                    <a:pt x="79375" y="7683"/>
                  </a:lnTo>
                  <a:lnTo>
                    <a:pt x="86423" y="8318"/>
                  </a:lnTo>
                  <a:lnTo>
                    <a:pt x="86423" y="1270"/>
                  </a:lnTo>
                  <a:close/>
                </a:path>
                <a:path w="164464" h="71120">
                  <a:moveTo>
                    <a:pt x="104978" y="12153"/>
                  </a:moveTo>
                  <a:lnTo>
                    <a:pt x="98564" y="11518"/>
                  </a:lnTo>
                  <a:lnTo>
                    <a:pt x="98564" y="18554"/>
                  </a:lnTo>
                  <a:lnTo>
                    <a:pt x="104978" y="19202"/>
                  </a:lnTo>
                  <a:lnTo>
                    <a:pt x="104978" y="12153"/>
                  </a:lnTo>
                  <a:close/>
                </a:path>
                <a:path w="164464" h="71120">
                  <a:moveTo>
                    <a:pt x="104990" y="2552"/>
                  </a:moveTo>
                  <a:lnTo>
                    <a:pt x="98577" y="2552"/>
                  </a:lnTo>
                  <a:lnTo>
                    <a:pt x="98577" y="9588"/>
                  </a:lnTo>
                  <a:lnTo>
                    <a:pt x="104990" y="9588"/>
                  </a:lnTo>
                  <a:lnTo>
                    <a:pt x="104990" y="2552"/>
                  </a:lnTo>
                  <a:close/>
                </a:path>
                <a:path w="164464" h="71120">
                  <a:moveTo>
                    <a:pt x="113309" y="12788"/>
                  </a:moveTo>
                  <a:lnTo>
                    <a:pt x="106908" y="12153"/>
                  </a:lnTo>
                  <a:lnTo>
                    <a:pt x="106908" y="19202"/>
                  </a:lnTo>
                  <a:lnTo>
                    <a:pt x="113309" y="19837"/>
                  </a:lnTo>
                  <a:lnTo>
                    <a:pt x="113309" y="12788"/>
                  </a:lnTo>
                  <a:close/>
                </a:path>
                <a:path w="164464" h="71120">
                  <a:moveTo>
                    <a:pt x="113309" y="3835"/>
                  </a:moveTo>
                  <a:lnTo>
                    <a:pt x="106908" y="3200"/>
                  </a:lnTo>
                  <a:lnTo>
                    <a:pt x="106908" y="9601"/>
                  </a:lnTo>
                  <a:lnTo>
                    <a:pt x="113309" y="10236"/>
                  </a:lnTo>
                  <a:lnTo>
                    <a:pt x="113309" y="3835"/>
                  </a:lnTo>
                  <a:close/>
                </a:path>
                <a:path w="164464" h="71120">
                  <a:moveTo>
                    <a:pt x="122275" y="13436"/>
                  </a:moveTo>
                  <a:lnTo>
                    <a:pt x="115214" y="12788"/>
                  </a:lnTo>
                  <a:lnTo>
                    <a:pt x="115214" y="19837"/>
                  </a:lnTo>
                  <a:lnTo>
                    <a:pt x="122275" y="19837"/>
                  </a:lnTo>
                  <a:lnTo>
                    <a:pt x="122275" y="13436"/>
                  </a:lnTo>
                  <a:close/>
                </a:path>
                <a:path w="164464" h="71120">
                  <a:moveTo>
                    <a:pt x="122275" y="4470"/>
                  </a:moveTo>
                  <a:lnTo>
                    <a:pt x="115214" y="3835"/>
                  </a:lnTo>
                  <a:lnTo>
                    <a:pt x="115214" y="10883"/>
                  </a:lnTo>
                  <a:lnTo>
                    <a:pt x="122275" y="11518"/>
                  </a:lnTo>
                  <a:lnTo>
                    <a:pt x="122275" y="4470"/>
                  </a:lnTo>
                  <a:close/>
                </a:path>
                <a:path w="164464" h="71120">
                  <a:moveTo>
                    <a:pt x="130581" y="14084"/>
                  </a:moveTo>
                  <a:lnTo>
                    <a:pt x="124180" y="13436"/>
                  </a:lnTo>
                  <a:lnTo>
                    <a:pt x="124180" y="20485"/>
                  </a:lnTo>
                  <a:lnTo>
                    <a:pt x="130581" y="21120"/>
                  </a:lnTo>
                  <a:lnTo>
                    <a:pt x="130581" y="14084"/>
                  </a:lnTo>
                  <a:close/>
                </a:path>
                <a:path w="164464" h="71120">
                  <a:moveTo>
                    <a:pt x="130581" y="5130"/>
                  </a:moveTo>
                  <a:lnTo>
                    <a:pt x="124180" y="4483"/>
                  </a:lnTo>
                  <a:lnTo>
                    <a:pt x="124180" y="11531"/>
                  </a:lnTo>
                  <a:lnTo>
                    <a:pt x="130581" y="12166"/>
                  </a:lnTo>
                  <a:lnTo>
                    <a:pt x="130581" y="5130"/>
                  </a:lnTo>
                  <a:close/>
                </a:path>
                <a:path w="164464" h="71120">
                  <a:moveTo>
                    <a:pt x="138899" y="14719"/>
                  </a:moveTo>
                  <a:lnTo>
                    <a:pt x="132499" y="14084"/>
                  </a:lnTo>
                  <a:lnTo>
                    <a:pt x="132499" y="21120"/>
                  </a:lnTo>
                  <a:lnTo>
                    <a:pt x="138899" y="21767"/>
                  </a:lnTo>
                  <a:lnTo>
                    <a:pt x="138899" y="14719"/>
                  </a:lnTo>
                  <a:close/>
                </a:path>
                <a:path w="164464" h="71120">
                  <a:moveTo>
                    <a:pt x="138899" y="5765"/>
                  </a:moveTo>
                  <a:lnTo>
                    <a:pt x="132499" y="5130"/>
                  </a:lnTo>
                  <a:lnTo>
                    <a:pt x="132499" y="12166"/>
                  </a:lnTo>
                  <a:lnTo>
                    <a:pt x="138899" y="12801"/>
                  </a:lnTo>
                  <a:lnTo>
                    <a:pt x="138899" y="5765"/>
                  </a:lnTo>
                  <a:close/>
                </a:path>
                <a:path w="164464" h="71120">
                  <a:moveTo>
                    <a:pt x="147231" y="15354"/>
                  </a:moveTo>
                  <a:lnTo>
                    <a:pt x="140830" y="14719"/>
                  </a:lnTo>
                  <a:lnTo>
                    <a:pt x="140830" y="21767"/>
                  </a:lnTo>
                  <a:lnTo>
                    <a:pt x="147231" y="22402"/>
                  </a:lnTo>
                  <a:lnTo>
                    <a:pt x="147231" y="15354"/>
                  </a:lnTo>
                  <a:close/>
                </a:path>
                <a:path w="164464" h="71120">
                  <a:moveTo>
                    <a:pt x="147231" y="6400"/>
                  </a:moveTo>
                  <a:lnTo>
                    <a:pt x="140830" y="5765"/>
                  </a:lnTo>
                  <a:lnTo>
                    <a:pt x="140830" y="12801"/>
                  </a:lnTo>
                  <a:lnTo>
                    <a:pt x="147231" y="13449"/>
                  </a:lnTo>
                  <a:lnTo>
                    <a:pt x="147231" y="6400"/>
                  </a:lnTo>
                  <a:close/>
                </a:path>
                <a:path w="164464" h="71120">
                  <a:moveTo>
                    <a:pt x="155549" y="16002"/>
                  </a:moveTo>
                  <a:lnTo>
                    <a:pt x="149148" y="15354"/>
                  </a:lnTo>
                  <a:lnTo>
                    <a:pt x="149148" y="22402"/>
                  </a:lnTo>
                  <a:lnTo>
                    <a:pt x="155549" y="23037"/>
                  </a:lnTo>
                  <a:lnTo>
                    <a:pt x="155549" y="16002"/>
                  </a:lnTo>
                  <a:close/>
                </a:path>
                <a:path w="164464" h="71120">
                  <a:moveTo>
                    <a:pt x="155549" y="7035"/>
                  </a:moveTo>
                  <a:lnTo>
                    <a:pt x="149148" y="7035"/>
                  </a:lnTo>
                  <a:lnTo>
                    <a:pt x="149148" y="13449"/>
                  </a:lnTo>
                  <a:lnTo>
                    <a:pt x="155549" y="14084"/>
                  </a:lnTo>
                  <a:lnTo>
                    <a:pt x="155549" y="7035"/>
                  </a:lnTo>
                  <a:close/>
                </a:path>
                <a:path w="164464" h="71120">
                  <a:moveTo>
                    <a:pt x="163868" y="7683"/>
                  </a:moveTo>
                  <a:lnTo>
                    <a:pt x="157454" y="7035"/>
                  </a:lnTo>
                  <a:lnTo>
                    <a:pt x="157454" y="14084"/>
                  </a:lnTo>
                  <a:lnTo>
                    <a:pt x="163868" y="14719"/>
                  </a:lnTo>
                  <a:lnTo>
                    <a:pt x="163868" y="76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938155" y="7593228"/>
              <a:ext cx="82550" cy="70485"/>
            </a:xfrm>
            <a:custGeom>
              <a:avLst/>
              <a:gdLst/>
              <a:ahLst/>
              <a:cxnLst/>
              <a:rect l="l" t="t" r="r" b="b"/>
              <a:pathLst>
                <a:path w="82550" h="70484">
                  <a:moveTo>
                    <a:pt x="6413" y="49923"/>
                  </a:moveTo>
                  <a:lnTo>
                    <a:pt x="0" y="49288"/>
                  </a:lnTo>
                  <a:lnTo>
                    <a:pt x="0" y="55676"/>
                  </a:lnTo>
                  <a:lnTo>
                    <a:pt x="6413" y="56324"/>
                  </a:lnTo>
                  <a:lnTo>
                    <a:pt x="6413" y="49923"/>
                  </a:lnTo>
                  <a:close/>
                </a:path>
                <a:path w="82550" h="70484">
                  <a:moveTo>
                    <a:pt x="6413" y="31356"/>
                  </a:moveTo>
                  <a:lnTo>
                    <a:pt x="0" y="30721"/>
                  </a:lnTo>
                  <a:lnTo>
                    <a:pt x="0" y="37757"/>
                  </a:lnTo>
                  <a:lnTo>
                    <a:pt x="6413" y="38404"/>
                  </a:lnTo>
                  <a:lnTo>
                    <a:pt x="6413" y="31356"/>
                  </a:lnTo>
                  <a:close/>
                </a:path>
                <a:path w="82550" h="70484">
                  <a:moveTo>
                    <a:pt x="6413" y="22402"/>
                  </a:moveTo>
                  <a:lnTo>
                    <a:pt x="0" y="22402"/>
                  </a:lnTo>
                  <a:lnTo>
                    <a:pt x="0" y="28790"/>
                  </a:lnTo>
                  <a:lnTo>
                    <a:pt x="6413" y="29438"/>
                  </a:lnTo>
                  <a:lnTo>
                    <a:pt x="6413" y="22402"/>
                  </a:lnTo>
                  <a:close/>
                </a:path>
                <a:path w="82550" h="70484">
                  <a:moveTo>
                    <a:pt x="6413" y="13436"/>
                  </a:moveTo>
                  <a:lnTo>
                    <a:pt x="0" y="12788"/>
                  </a:lnTo>
                  <a:lnTo>
                    <a:pt x="0" y="19837"/>
                  </a:lnTo>
                  <a:lnTo>
                    <a:pt x="6413" y="19837"/>
                  </a:lnTo>
                  <a:lnTo>
                    <a:pt x="6413" y="13436"/>
                  </a:lnTo>
                  <a:close/>
                </a:path>
                <a:path w="82550" h="70484">
                  <a:moveTo>
                    <a:pt x="6426" y="58242"/>
                  </a:moveTo>
                  <a:lnTo>
                    <a:pt x="12" y="58242"/>
                  </a:lnTo>
                  <a:lnTo>
                    <a:pt x="12" y="65303"/>
                  </a:lnTo>
                  <a:lnTo>
                    <a:pt x="6426" y="65303"/>
                  </a:lnTo>
                  <a:lnTo>
                    <a:pt x="6426" y="58242"/>
                  </a:lnTo>
                  <a:close/>
                </a:path>
                <a:path w="82550" h="70484">
                  <a:moveTo>
                    <a:pt x="6426" y="40309"/>
                  </a:moveTo>
                  <a:lnTo>
                    <a:pt x="12" y="40309"/>
                  </a:lnTo>
                  <a:lnTo>
                    <a:pt x="12" y="47358"/>
                  </a:lnTo>
                  <a:lnTo>
                    <a:pt x="6426" y="47358"/>
                  </a:lnTo>
                  <a:lnTo>
                    <a:pt x="6426" y="40309"/>
                  </a:lnTo>
                  <a:close/>
                </a:path>
                <a:path w="82550" h="70484">
                  <a:moveTo>
                    <a:pt x="14744" y="58877"/>
                  </a:moveTo>
                  <a:lnTo>
                    <a:pt x="8343" y="58877"/>
                  </a:lnTo>
                  <a:lnTo>
                    <a:pt x="8343" y="65925"/>
                  </a:lnTo>
                  <a:lnTo>
                    <a:pt x="14744" y="65925"/>
                  </a:lnTo>
                  <a:lnTo>
                    <a:pt x="14744" y="58877"/>
                  </a:lnTo>
                  <a:close/>
                </a:path>
                <a:path w="82550" h="70484">
                  <a:moveTo>
                    <a:pt x="14744" y="50558"/>
                  </a:moveTo>
                  <a:lnTo>
                    <a:pt x="8343" y="49923"/>
                  </a:lnTo>
                  <a:lnTo>
                    <a:pt x="8343" y="56324"/>
                  </a:lnTo>
                  <a:lnTo>
                    <a:pt x="14744" y="56959"/>
                  </a:lnTo>
                  <a:lnTo>
                    <a:pt x="14744" y="50558"/>
                  </a:lnTo>
                  <a:close/>
                </a:path>
                <a:path w="82550" h="70484">
                  <a:moveTo>
                    <a:pt x="14744" y="40957"/>
                  </a:moveTo>
                  <a:lnTo>
                    <a:pt x="8343" y="40957"/>
                  </a:lnTo>
                  <a:lnTo>
                    <a:pt x="8343" y="47993"/>
                  </a:lnTo>
                  <a:lnTo>
                    <a:pt x="14744" y="47993"/>
                  </a:lnTo>
                  <a:lnTo>
                    <a:pt x="14744" y="40957"/>
                  </a:lnTo>
                  <a:close/>
                </a:path>
                <a:path w="82550" h="70484">
                  <a:moveTo>
                    <a:pt x="14744" y="31991"/>
                  </a:moveTo>
                  <a:lnTo>
                    <a:pt x="8343" y="31991"/>
                  </a:lnTo>
                  <a:lnTo>
                    <a:pt x="8343" y="38404"/>
                  </a:lnTo>
                  <a:lnTo>
                    <a:pt x="14744" y="39039"/>
                  </a:lnTo>
                  <a:lnTo>
                    <a:pt x="14744" y="31991"/>
                  </a:lnTo>
                  <a:close/>
                </a:path>
                <a:path w="82550" h="70484">
                  <a:moveTo>
                    <a:pt x="14744" y="23037"/>
                  </a:moveTo>
                  <a:lnTo>
                    <a:pt x="8343" y="22415"/>
                  </a:lnTo>
                  <a:lnTo>
                    <a:pt x="8343" y="29451"/>
                  </a:lnTo>
                  <a:lnTo>
                    <a:pt x="14744" y="30086"/>
                  </a:lnTo>
                  <a:lnTo>
                    <a:pt x="14744" y="23037"/>
                  </a:lnTo>
                  <a:close/>
                </a:path>
                <a:path w="82550" h="70484">
                  <a:moveTo>
                    <a:pt x="14744" y="14084"/>
                  </a:moveTo>
                  <a:lnTo>
                    <a:pt x="8343" y="13436"/>
                  </a:lnTo>
                  <a:lnTo>
                    <a:pt x="8343" y="20472"/>
                  </a:lnTo>
                  <a:lnTo>
                    <a:pt x="14744" y="21120"/>
                  </a:lnTo>
                  <a:lnTo>
                    <a:pt x="14744" y="14084"/>
                  </a:lnTo>
                  <a:close/>
                </a:path>
                <a:path w="82550" h="70484">
                  <a:moveTo>
                    <a:pt x="23710" y="59524"/>
                  </a:moveTo>
                  <a:lnTo>
                    <a:pt x="16649" y="59524"/>
                  </a:lnTo>
                  <a:lnTo>
                    <a:pt x="16649" y="65925"/>
                  </a:lnTo>
                  <a:lnTo>
                    <a:pt x="23710" y="66560"/>
                  </a:lnTo>
                  <a:lnTo>
                    <a:pt x="23710" y="59524"/>
                  </a:lnTo>
                  <a:close/>
                </a:path>
                <a:path w="82550" h="70484">
                  <a:moveTo>
                    <a:pt x="23710" y="50558"/>
                  </a:moveTo>
                  <a:lnTo>
                    <a:pt x="16649" y="50558"/>
                  </a:lnTo>
                  <a:lnTo>
                    <a:pt x="16649" y="56959"/>
                  </a:lnTo>
                  <a:lnTo>
                    <a:pt x="23710" y="57607"/>
                  </a:lnTo>
                  <a:lnTo>
                    <a:pt x="23710" y="50558"/>
                  </a:lnTo>
                  <a:close/>
                </a:path>
                <a:path w="82550" h="70484">
                  <a:moveTo>
                    <a:pt x="23710" y="41605"/>
                  </a:moveTo>
                  <a:lnTo>
                    <a:pt x="16649" y="41605"/>
                  </a:lnTo>
                  <a:lnTo>
                    <a:pt x="16649" y="48006"/>
                  </a:lnTo>
                  <a:lnTo>
                    <a:pt x="23710" y="48641"/>
                  </a:lnTo>
                  <a:lnTo>
                    <a:pt x="23710" y="41605"/>
                  </a:lnTo>
                  <a:close/>
                </a:path>
                <a:path w="82550" h="70484">
                  <a:moveTo>
                    <a:pt x="23710" y="32639"/>
                  </a:moveTo>
                  <a:lnTo>
                    <a:pt x="16649" y="32639"/>
                  </a:lnTo>
                  <a:lnTo>
                    <a:pt x="16649" y="39039"/>
                  </a:lnTo>
                  <a:lnTo>
                    <a:pt x="23710" y="39674"/>
                  </a:lnTo>
                  <a:lnTo>
                    <a:pt x="23710" y="32639"/>
                  </a:lnTo>
                  <a:close/>
                </a:path>
                <a:path w="82550" h="70484">
                  <a:moveTo>
                    <a:pt x="23710" y="23672"/>
                  </a:moveTo>
                  <a:lnTo>
                    <a:pt x="16649" y="23037"/>
                  </a:lnTo>
                  <a:lnTo>
                    <a:pt x="16649" y="30086"/>
                  </a:lnTo>
                  <a:lnTo>
                    <a:pt x="23710" y="30721"/>
                  </a:lnTo>
                  <a:lnTo>
                    <a:pt x="23710" y="23672"/>
                  </a:lnTo>
                  <a:close/>
                </a:path>
                <a:path w="82550" h="70484">
                  <a:moveTo>
                    <a:pt x="23710" y="14719"/>
                  </a:moveTo>
                  <a:lnTo>
                    <a:pt x="16649" y="14071"/>
                  </a:lnTo>
                  <a:lnTo>
                    <a:pt x="16649" y="21120"/>
                  </a:lnTo>
                  <a:lnTo>
                    <a:pt x="23710" y="21755"/>
                  </a:lnTo>
                  <a:lnTo>
                    <a:pt x="23710" y="14719"/>
                  </a:lnTo>
                  <a:close/>
                </a:path>
                <a:path w="82550" h="70484">
                  <a:moveTo>
                    <a:pt x="32016" y="60172"/>
                  </a:moveTo>
                  <a:lnTo>
                    <a:pt x="25615" y="60172"/>
                  </a:lnTo>
                  <a:lnTo>
                    <a:pt x="25615" y="66560"/>
                  </a:lnTo>
                  <a:lnTo>
                    <a:pt x="32016" y="67208"/>
                  </a:lnTo>
                  <a:lnTo>
                    <a:pt x="32016" y="60172"/>
                  </a:lnTo>
                  <a:close/>
                </a:path>
                <a:path w="82550" h="70484">
                  <a:moveTo>
                    <a:pt x="32016" y="51206"/>
                  </a:moveTo>
                  <a:lnTo>
                    <a:pt x="25615" y="50571"/>
                  </a:lnTo>
                  <a:lnTo>
                    <a:pt x="25615" y="57607"/>
                  </a:lnTo>
                  <a:lnTo>
                    <a:pt x="32016" y="58242"/>
                  </a:lnTo>
                  <a:lnTo>
                    <a:pt x="32016" y="51206"/>
                  </a:lnTo>
                  <a:close/>
                </a:path>
                <a:path w="82550" h="70484">
                  <a:moveTo>
                    <a:pt x="32016" y="42887"/>
                  </a:moveTo>
                  <a:lnTo>
                    <a:pt x="25615" y="42240"/>
                  </a:lnTo>
                  <a:lnTo>
                    <a:pt x="25615" y="48641"/>
                  </a:lnTo>
                  <a:lnTo>
                    <a:pt x="32016" y="49288"/>
                  </a:lnTo>
                  <a:lnTo>
                    <a:pt x="32016" y="42887"/>
                  </a:lnTo>
                  <a:close/>
                </a:path>
                <a:path w="82550" h="70484">
                  <a:moveTo>
                    <a:pt x="32016" y="33286"/>
                  </a:moveTo>
                  <a:lnTo>
                    <a:pt x="25615" y="32651"/>
                  </a:lnTo>
                  <a:lnTo>
                    <a:pt x="25615" y="39687"/>
                  </a:lnTo>
                  <a:lnTo>
                    <a:pt x="32016" y="40322"/>
                  </a:lnTo>
                  <a:lnTo>
                    <a:pt x="32016" y="33286"/>
                  </a:lnTo>
                  <a:close/>
                </a:path>
                <a:path w="82550" h="70484">
                  <a:moveTo>
                    <a:pt x="32016" y="24320"/>
                  </a:moveTo>
                  <a:lnTo>
                    <a:pt x="25615" y="23672"/>
                  </a:lnTo>
                  <a:lnTo>
                    <a:pt x="25615" y="30721"/>
                  </a:lnTo>
                  <a:lnTo>
                    <a:pt x="32016" y="31356"/>
                  </a:lnTo>
                  <a:lnTo>
                    <a:pt x="32016" y="24320"/>
                  </a:lnTo>
                  <a:close/>
                </a:path>
                <a:path w="82550" h="70484">
                  <a:moveTo>
                    <a:pt x="32016" y="15354"/>
                  </a:moveTo>
                  <a:lnTo>
                    <a:pt x="25615" y="14719"/>
                  </a:lnTo>
                  <a:lnTo>
                    <a:pt x="25615" y="21755"/>
                  </a:lnTo>
                  <a:lnTo>
                    <a:pt x="32016" y="22402"/>
                  </a:lnTo>
                  <a:lnTo>
                    <a:pt x="32016" y="15354"/>
                  </a:lnTo>
                  <a:close/>
                </a:path>
                <a:path w="82550" h="70484">
                  <a:moveTo>
                    <a:pt x="40335" y="60794"/>
                  </a:moveTo>
                  <a:lnTo>
                    <a:pt x="33934" y="60794"/>
                  </a:lnTo>
                  <a:lnTo>
                    <a:pt x="33934" y="67208"/>
                  </a:lnTo>
                  <a:lnTo>
                    <a:pt x="40335" y="67843"/>
                  </a:lnTo>
                  <a:lnTo>
                    <a:pt x="40335" y="60794"/>
                  </a:lnTo>
                  <a:close/>
                </a:path>
                <a:path w="82550" h="70484">
                  <a:moveTo>
                    <a:pt x="40335" y="51841"/>
                  </a:moveTo>
                  <a:lnTo>
                    <a:pt x="33934" y="51841"/>
                  </a:lnTo>
                  <a:lnTo>
                    <a:pt x="33934" y="58242"/>
                  </a:lnTo>
                  <a:lnTo>
                    <a:pt x="40335" y="58877"/>
                  </a:lnTo>
                  <a:lnTo>
                    <a:pt x="40335" y="51841"/>
                  </a:lnTo>
                  <a:close/>
                </a:path>
                <a:path w="82550" h="70484">
                  <a:moveTo>
                    <a:pt x="40335" y="42875"/>
                  </a:moveTo>
                  <a:lnTo>
                    <a:pt x="33934" y="42875"/>
                  </a:lnTo>
                  <a:lnTo>
                    <a:pt x="33934" y="49288"/>
                  </a:lnTo>
                  <a:lnTo>
                    <a:pt x="40335" y="49923"/>
                  </a:lnTo>
                  <a:lnTo>
                    <a:pt x="40335" y="42875"/>
                  </a:lnTo>
                  <a:close/>
                </a:path>
                <a:path w="82550" h="70484">
                  <a:moveTo>
                    <a:pt x="40335" y="33921"/>
                  </a:moveTo>
                  <a:lnTo>
                    <a:pt x="33934" y="33286"/>
                  </a:lnTo>
                  <a:lnTo>
                    <a:pt x="33934" y="40322"/>
                  </a:lnTo>
                  <a:lnTo>
                    <a:pt x="40335" y="40970"/>
                  </a:lnTo>
                  <a:lnTo>
                    <a:pt x="40335" y="33921"/>
                  </a:lnTo>
                  <a:close/>
                </a:path>
                <a:path w="82550" h="70484">
                  <a:moveTo>
                    <a:pt x="40335" y="24968"/>
                  </a:moveTo>
                  <a:lnTo>
                    <a:pt x="33934" y="24968"/>
                  </a:lnTo>
                  <a:lnTo>
                    <a:pt x="33934" y="31369"/>
                  </a:lnTo>
                  <a:lnTo>
                    <a:pt x="40335" y="32004"/>
                  </a:lnTo>
                  <a:lnTo>
                    <a:pt x="40335" y="24968"/>
                  </a:lnTo>
                  <a:close/>
                </a:path>
                <a:path w="82550" h="70484">
                  <a:moveTo>
                    <a:pt x="40335" y="16002"/>
                  </a:moveTo>
                  <a:lnTo>
                    <a:pt x="33934" y="15354"/>
                  </a:lnTo>
                  <a:lnTo>
                    <a:pt x="33934" y="22402"/>
                  </a:lnTo>
                  <a:lnTo>
                    <a:pt x="40335" y="23037"/>
                  </a:lnTo>
                  <a:lnTo>
                    <a:pt x="40335" y="16002"/>
                  </a:lnTo>
                  <a:close/>
                </a:path>
                <a:path w="82550" h="70484">
                  <a:moveTo>
                    <a:pt x="48666" y="61442"/>
                  </a:moveTo>
                  <a:lnTo>
                    <a:pt x="42265" y="60807"/>
                  </a:lnTo>
                  <a:lnTo>
                    <a:pt x="42265" y="67856"/>
                  </a:lnTo>
                  <a:lnTo>
                    <a:pt x="48666" y="68491"/>
                  </a:lnTo>
                  <a:lnTo>
                    <a:pt x="48666" y="61442"/>
                  </a:lnTo>
                  <a:close/>
                </a:path>
                <a:path w="82550" h="70484">
                  <a:moveTo>
                    <a:pt x="48666" y="52489"/>
                  </a:moveTo>
                  <a:lnTo>
                    <a:pt x="42265" y="52489"/>
                  </a:lnTo>
                  <a:lnTo>
                    <a:pt x="42265" y="58877"/>
                  </a:lnTo>
                  <a:lnTo>
                    <a:pt x="48666" y="59524"/>
                  </a:lnTo>
                  <a:lnTo>
                    <a:pt x="48666" y="52489"/>
                  </a:lnTo>
                  <a:close/>
                </a:path>
                <a:path w="82550" h="70484">
                  <a:moveTo>
                    <a:pt x="48666" y="43522"/>
                  </a:moveTo>
                  <a:lnTo>
                    <a:pt x="42265" y="42875"/>
                  </a:lnTo>
                  <a:lnTo>
                    <a:pt x="42265" y="49923"/>
                  </a:lnTo>
                  <a:lnTo>
                    <a:pt x="48666" y="50558"/>
                  </a:lnTo>
                  <a:lnTo>
                    <a:pt x="48666" y="43522"/>
                  </a:lnTo>
                  <a:close/>
                </a:path>
                <a:path w="82550" h="70484">
                  <a:moveTo>
                    <a:pt x="48666" y="34556"/>
                  </a:moveTo>
                  <a:lnTo>
                    <a:pt x="42265" y="34556"/>
                  </a:lnTo>
                  <a:lnTo>
                    <a:pt x="42265" y="40970"/>
                  </a:lnTo>
                  <a:lnTo>
                    <a:pt x="48666" y="41605"/>
                  </a:lnTo>
                  <a:lnTo>
                    <a:pt x="48666" y="34556"/>
                  </a:lnTo>
                  <a:close/>
                </a:path>
                <a:path w="82550" h="70484">
                  <a:moveTo>
                    <a:pt x="48666" y="25590"/>
                  </a:moveTo>
                  <a:lnTo>
                    <a:pt x="42265" y="24955"/>
                  </a:lnTo>
                  <a:lnTo>
                    <a:pt x="42265" y="31991"/>
                  </a:lnTo>
                  <a:lnTo>
                    <a:pt x="48666" y="32639"/>
                  </a:lnTo>
                  <a:lnTo>
                    <a:pt x="48666" y="25590"/>
                  </a:lnTo>
                  <a:close/>
                </a:path>
                <a:path w="82550" h="70484">
                  <a:moveTo>
                    <a:pt x="48666" y="16637"/>
                  </a:moveTo>
                  <a:lnTo>
                    <a:pt x="42265" y="16002"/>
                  </a:lnTo>
                  <a:lnTo>
                    <a:pt x="42265" y="23037"/>
                  </a:lnTo>
                  <a:lnTo>
                    <a:pt x="48666" y="23672"/>
                  </a:lnTo>
                  <a:lnTo>
                    <a:pt x="48666" y="16637"/>
                  </a:lnTo>
                  <a:close/>
                </a:path>
                <a:path w="82550" h="70484">
                  <a:moveTo>
                    <a:pt x="56984" y="62090"/>
                  </a:moveTo>
                  <a:lnTo>
                    <a:pt x="50584" y="61442"/>
                  </a:lnTo>
                  <a:lnTo>
                    <a:pt x="50584" y="68491"/>
                  </a:lnTo>
                  <a:lnTo>
                    <a:pt x="56984" y="68491"/>
                  </a:lnTo>
                  <a:lnTo>
                    <a:pt x="56984" y="62090"/>
                  </a:lnTo>
                  <a:close/>
                </a:path>
                <a:path w="82550" h="70484">
                  <a:moveTo>
                    <a:pt x="56984" y="53124"/>
                  </a:moveTo>
                  <a:lnTo>
                    <a:pt x="50584" y="53124"/>
                  </a:lnTo>
                  <a:lnTo>
                    <a:pt x="50584" y="59524"/>
                  </a:lnTo>
                  <a:lnTo>
                    <a:pt x="56984" y="60172"/>
                  </a:lnTo>
                  <a:lnTo>
                    <a:pt x="56984" y="53124"/>
                  </a:lnTo>
                  <a:close/>
                </a:path>
                <a:path w="82550" h="70484">
                  <a:moveTo>
                    <a:pt x="56984" y="44170"/>
                  </a:moveTo>
                  <a:lnTo>
                    <a:pt x="50584" y="43535"/>
                  </a:lnTo>
                  <a:lnTo>
                    <a:pt x="50584" y="50571"/>
                  </a:lnTo>
                  <a:lnTo>
                    <a:pt x="56984" y="51206"/>
                  </a:lnTo>
                  <a:lnTo>
                    <a:pt x="56984" y="44170"/>
                  </a:lnTo>
                  <a:close/>
                </a:path>
                <a:path w="82550" h="70484">
                  <a:moveTo>
                    <a:pt x="56984" y="35204"/>
                  </a:moveTo>
                  <a:lnTo>
                    <a:pt x="50584" y="35204"/>
                  </a:lnTo>
                  <a:lnTo>
                    <a:pt x="50584" y="41605"/>
                  </a:lnTo>
                  <a:lnTo>
                    <a:pt x="56984" y="42240"/>
                  </a:lnTo>
                  <a:lnTo>
                    <a:pt x="56984" y="35204"/>
                  </a:lnTo>
                  <a:close/>
                </a:path>
                <a:path w="82550" h="70484">
                  <a:moveTo>
                    <a:pt x="56984" y="26238"/>
                  </a:moveTo>
                  <a:lnTo>
                    <a:pt x="50584" y="25603"/>
                  </a:lnTo>
                  <a:lnTo>
                    <a:pt x="50584" y="32651"/>
                  </a:lnTo>
                  <a:lnTo>
                    <a:pt x="56984" y="33286"/>
                  </a:lnTo>
                  <a:lnTo>
                    <a:pt x="56984" y="26238"/>
                  </a:lnTo>
                  <a:close/>
                </a:path>
                <a:path w="82550" h="70484">
                  <a:moveTo>
                    <a:pt x="56984" y="17284"/>
                  </a:moveTo>
                  <a:lnTo>
                    <a:pt x="50584" y="17284"/>
                  </a:lnTo>
                  <a:lnTo>
                    <a:pt x="50584" y="23672"/>
                  </a:lnTo>
                  <a:lnTo>
                    <a:pt x="56984" y="24320"/>
                  </a:lnTo>
                  <a:lnTo>
                    <a:pt x="56984" y="17284"/>
                  </a:lnTo>
                  <a:close/>
                </a:path>
                <a:path w="82550" h="70484">
                  <a:moveTo>
                    <a:pt x="56984" y="8318"/>
                  </a:moveTo>
                  <a:lnTo>
                    <a:pt x="50584" y="7670"/>
                  </a:lnTo>
                  <a:lnTo>
                    <a:pt x="50584" y="14719"/>
                  </a:lnTo>
                  <a:lnTo>
                    <a:pt x="56984" y="15354"/>
                  </a:lnTo>
                  <a:lnTo>
                    <a:pt x="56984" y="8318"/>
                  </a:lnTo>
                  <a:close/>
                </a:path>
                <a:path w="82550" h="70484">
                  <a:moveTo>
                    <a:pt x="65303" y="62725"/>
                  </a:moveTo>
                  <a:lnTo>
                    <a:pt x="58889" y="62090"/>
                  </a:lnTo>
                  <a:lnTo>
                    <a:pt x="58889" y="69126"/>
                  </a:lnTo>
                  <a:lnTo>
                    <a:pt x="65303" y="69126"/>
                  </a:lnTo>
                  <a:lnTo>
                    <a:pt x="65303" y="62725"/>
                  </a:lnTo>
                  <a:close/>
                </a:path>
                <a:path w="82550" h="70484">
                  <a:moveTo>
                    <a:pt x="65303" y="53771"/>
                  </a:moveTo>
                  <a:lnTo>
                    <a:pt x="58889" y="53136"/>
                  </a:lnTo>
                  <a:lnTo>
                    <a:pt x="58889" y="60172"/>
                  </a:lnTo>
                  <a:lnTo>
                    <a:pt x="65303" y="60807"/>
                  </a:lnTo>
                  <a:lnTo>
                    <a:pt x="65303" y="53771"/>
                  </a:lnTo>
                  <a:close/>
                </a:path>
                <a:path w="82550" h="70484">
                  <a:moveTo>
                    <a:pt x="65303" y="44805"/>
                  </a:moveTo>
                  <a:lnTo>
                    <a:pt x="58889" y="44170"/>
                  </a:lnTo>
                  <a:lnTo>
                    <a:pt x="58889" y="51206"/>
                  </a:lnTo>
                  <a:lnTo>
                    <a:pt x="65303" y="51841"/>
                  </a:lnTo>
                  <a:lnTo>
                    <a:pt x="65303" y="44805"/>
                  </a:lnTo>
                  <a:close/>
                </a:path>
                <a:path w="82550" h="70484">
                  <a:moveTo>
                    <a:pt x="65303" y="35839"/>
                  </a:moveTo>
                  <a:lnTo>
                    <a:pt x="58889" y="35204"/>
                  </a:lnTo>
                  <a:lnTo>
                    <a:pt x="58889" y="42240"/>
                  </a:lnTo>
                  <a:lnTo>
                    <a:pt x="65303" y="42875"/>
                  </a:lnTo>
                  <a:lnTo>
                    <a:pt x="65303" y="35839"/>
                  </a:lnTo>
                  <a:close/>
                </a:path>
                <a:path w="82550" h="70484">
                  <a:moveTo>
                    <a:pt x="65303" y="26885"/>
                  </a:moveTo>
                  <a:lnTo>
                    <a:pt x="58889" y="26885"/>
                  </a:lnTo>
                  <a:lnTo>
                    <a:pt x="58889" y="33286"/>
                  </a:lnTo>
                  <a:lnTo>
                    <a:pt x="65303" y="33921"/>
                  </a:lnTo>
                  <a:lnTo>
                    <a:pt x="65303" y="26885"/>
                  </a:lnTo>
                  <a:close/>
                </a:path>
                <a:path w="82550" h="70484">
                  <a:moveTo>
                    <a:pt x="65303" y="17907"/>
                  </a:moveTo>
                  <a:lnTo>
                    <a:pt x="58889" y="17284"/>
                  </a:lnTo>
                  <a:lnTo>
                    <a:pt x="58889" y="24320"/>
                  </a:lnTo>
                  <a:lnTo>
                    <a:pt x="65303" y="24955"/>
                  </a:lnTo>
                  <a:lnTo>
                    <a:pt x="65303" y="17907"/>
                  </a:lnTo>
                  <a:close/>
                </a:path>
                <a:path w="82550" h="70484">
                  <a:moveTo>
                    <a:pt x="65303" y="9601"/>
                  </a:moveTo>
                  <a:lnTo>
                    <a:pt x="58889" y="8966"/>
                  </a:lnTo>
                  <a:lnTo>
                    <a:pt x="58889" y="15367"/>
                  </a:lnTo>
                  <a:lnTo>
                    <a:pt x="65303" y="16002"/>
                  </a:lnTo>
                  <a:lnTo>
                    <a:pt x="65303" y="9601"/>
                  </a:lnTo>
                  <a:close/>
                </a:path>
                <a:path w="82550" h="70484">
                  <a:moveTo>
                    <a:pt x="73621" y="63360"/>
                  </a:moveTo>
                  <a:lnTo>
                    <a:pt x="67856" y="62725"/>
                  </a:lnTo>
                  <a:lnTo>
                    <a:pt x="67856" y="69761"/>
                  </a:lnTo>
                  <a:lnTo>
                    <a:pt x="73621" y="70408"/>
                  </a:lnTo>
                  <a:lnTo>
                    <a:pt x="73621" y="63360"/>
                  </a:lnTo>
                  <a:close/>
                </a:path>
                <a:path w="82550" h="70484">
                  <a:moveTo>
                    <a:pt x="73621" y="54406"/>
                  </a:moveTo>
                  <a:lnTo>
                    <a:pt x="67856" y="53771"/>
                  </a:lnTo>
                  <a:lnTo>
                    <a:pt x="67856" y="60807"/>
                  </a:lnTo>
                  <a:lnTo>
                    <a:pt x="73621" y="60807"/>
                  </a:lnTo>
                  <a:lnTo>
                    <a:pt x="73621" y="54406"/>
                  </a:lnTo>
                  <a:close/>
                </a:path>
                <a:path w="82550" h="70484">
                  <a:moveTo>
                    <a:pt x="73621" y="45440"/>
                  </a:moveTo>
                  <a:lnTo>
                    <a:pt x="67856" y="45440"/>
                  </a:lnTo>
                  <a:lnTo>
                    <a:pt x="67856" y="51841"/>
                  </a:lnTo>
                  <a:lnTo>
                    <a:pt x="73621" y="52489"/>
                  </a:lnTo>
                  <a:lnTo>
                    <a:pt x="73621" y="45440"/>
                  </a:lnTo>
                  <a:close/>
                </a:path>
                <a:path w="82550" h="70484">
                  <a:moveTo>
                    <a:pt x="73621" y="36474"/>
                  </a:moveTo>
                  <a:lnTo>
                    <a:pt x="67856" y="35839"/>
                  </a:lnTo>
                  <a:lnTo>
                    <a:pt x="67856" y="42875"/>
                  </a:lnTo>
                  <a:lnTo>
                    <a:pt x="73621" y="43522"/>
                  </a:lnTo>
                  <a:lnTo>
                    <a:pt x="73621" y="36474"/>
                  </a:lnTo>
                  <a:close/>
                </a:path>
                <a:path w="82550" h="70484">
                  <a:moveTo>
                    <a:pt x="73621" y="27520"/>
                  </a:moveTo>
                  <a:lnTo>
                    <a:pt x="67856" y="27520"/>
                  </a:lnTo>
                  <a:lnTo>
                    <a:pt x="67856" y="33921"/>
                  </a:lnTo>
                  <a:lnTo>
                    <a:pt x="73621" y="34556"/>
                  </a:lnTo>
                  <a:lnTo>
                    <a:pt x="73621" y="27520"/>
                  </a:lnTo>
                  <a:close/>
                </a:path>
                <a:path w="82550" h="70484">
                  <a:moveTo>
                    <a:pt x="73621" y="18567"/>
                  </a:moveTo>
                  <a:lnTo>
                    <a:pt x="67856" y="17919"/>
                  </a:lnTo>
                  <a:lnTo>
                    <a:pt x="67856" y="24968"/>
                  </a:lnTo>
                  <a:lnTo>
                    <a:pt x="73621" y="25603"/>
                  </a:lnTo>
                  <a:lnTo>
                    <a:pt x="73621" y="18567"/>
                  </a:lnTo>
                  <a:close/>
                </a:path>
                <a:path w="82550" h="70484">
                  <a:moveTo>
                    <a:pt x="73621" y="9601"/>
                  </a:moveTo>
                  <a:lnTo>
                    <a:pt x="67856" y="9601"/>
                  </a:lnTo>
                  <a:lnTo>
                    <a:pt x="67856" y="16002"/>
                  </a:lnTo>
                  <a:lnTo>
                    <a:pt x="73621" y="16637"/>
                  </a:lnTo>
                  <a:lnTo>
                    <a:pt x="73621" y="9601"/>
                  </a:lnTo>
                  <a:close/>
                </a:path>
                <a:path w="82550" h="70484">
                  <a:moveTo>
                    <a:pt x="73621" y="635"/>
                  </a:moveTo>
                  <a:lnTo>
                    <a:pt x="67856" y="0"/>
                  </a:lnTo>
                  <a:lnTo>
                    <a:pt x="67856" y="7035"/>
                  </a:lnTo>
                  <a:lnTo>
                    <a:pt x="73621" y="7670"/>
                  </a:lnTo>
                  <a:lnTo>
                    <a:pt x="73621" y="635"/>
                  </a:lnTo>
                  <a:close/>
                </a:path>
                <a:path w="82550" h="70484">
                  <a:moveTo>
                    <a:pt x="81940" y="55054"/>
                  </a:moveTo>
                  <a:lnTo>
                    <a:pt x="75552" y="54406"/>
                  </a:lnTo>
                  <a:lnTo>
                    <a:pt x="75552" y="61442"/>
                  </a:lnTo>
                  <a:lnTo>
                    <a:pt x="81940" y="61442"/>
                  </a:lnTo>
                  <a:lnTo>
                    <a:pt x="81940" y="55054"/>
                  </a:lnTo>
                  <a:close/>
                </a:path>
                <a:path w="82550" h="70484">
                  <a:moveTo>
                    <a:pt x="81940" y="46075"/>
                  </a:moveTo>
                  <a:lnTo>
                    <a:pt x="75552" y="45440"/>
                  </a:lnTo>
                  <a:lnTo>
                    <a:pt x="75552" y="52489"/>
                  </a:lnTo>
                  <a:lnTo>
                    <a:pt x="81940" y="53124"/>
                  </a:lnTo>
                  <a:lnTo>
                    <a:pt x="81940" y="46075"/>
                  </a:lnTo>
                  <a:close/>
                </a:path>
                <a:path w="82550" h="70484">
                  <a:moveTo>
                    <a:pt x="81940" y="37122"/>
                  </a:moveTo>
                  <a:lnTo>
                    <a:pt x="75552" y="36487"/>
                  </a:lnTo>
                  <a:lnTo>
                    <a:pt x="75552" y="43535"/>
                  </a:lnTo>
                  <a:lnTo>
                    <a:pt x="81940" y="44170"/>
                  </a:lnTo>
                  <a:lnTo>
                    <a:pt x="81940" y="37122"/>
                  </a:lnTo>
                  <a:close/>
                </a:path>
                <a:path w="82550" h="70484">
                  <a:moveTo>
                    <a:pt x="81940" y="28155"/>
                  </a:moveTo>
                  <a:lnTo>
                    <a:pt x="75552" y="27520"/>
                  </a:lnTo>
                  <a:lnTo>
                    <a:pt x="75552" y="34556"/>
                  </a:lnTo>
                  <a:lnTo>
                    <a:pt x="81940" y="35204"/>
                  </a:lnTo>
                  <a:lnTo>
                    <a:pt x="81940" y="28155"/>
                  </a:lnTo>
                  <a:close/>
                </a:path>
                <a:path w="82550" h="70484">
                  <a:moveTo>
                    <a:pt x="81940" y="19202"/>
                  </a:moveTo>
                  <a:lnTo>
                    <a:pt x="75552" y="19202"/>
                  </a:lnTo>
                  <a:lnTo>
                    <a:pt x="75552" y="25603"/>
                  </a:lnTo>
                  <a:lnTo>
                    <a:pt x="81940" y="26238"/>
                  </a:lnTo>
                  <a:lnTo>
                    <a:pt x="81940" y="19202"/>
                  </a:lnTo>
                  <a:close/>
                </a:path>
                <a:path w="82550" h="70484">
                  <a:moveTo>
                    <a:pt x="81940" y="10236"/>
                  </a:moveTo>
                  <a:lnTo>
                    <a:pt x="75552" y="9601"/>
                  </a:lnTo>
                  <a:lnTo>
                    <a:pt x="75552" y="16637"/>
                  </a:lnTo>
                  <a:lnTo>
                    <a:pt x="81940" y="17284"/>
                  </a:lnTo>
                  <a:lnTo>
                    <a:pt x="81940" y="10236"/>
                  </a:lnTo>
                  <a:close/>
                </a:path>
                <a:path w="82550" h="70484">
                  <a:moveTo>
                    <a:pt x="81940" y="1917"/>
                  </a:moveTo>
                  <a:lnTo>
                    <a:pt x="75552" y="1270"/>
                  </a:lnTo>
                  <a:lnTo>
                    <a:pt x="75552" y="7670"/>
                  </a:lnTo>
                  <a:lnTo>
                    <a:pt x="81940" y="8318"/>
                  </a:lnTo>
                  <a:lnTo>
                    <a:pt x="81940" y="19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630307" y="7655953"/>
              <a:ext cx="389890" cy="1370330"/>
            </a:xfrm>
            <a:custGeom>
              <a:avLst/>
              <a:gdLst/>
              <a:ahLst/>
              <a:cxnLst/>
              <a:rect l="l" t="t" r="r" b="b"/>
              <a:pathLst>
                <a:path w="389889" h="1370329">
                  <a:moveTo>
                    <a:pt x="7670" y="1362100"/>
                  </a:moveTo>
                  <a:lnTo>
                    <a:pt x="622" y="1362735"/>
                  </a:lnTo>
                  <a:lnTo>
                    <a:pt x="622" y="1369771"/>
                  </a:lnTo>
                  <a:lnTo>
                    <a:pt x="7670" y="1369136"/>
                  </a:lnTo>
                  <a:lnTo>
                    <a:pt x="7670" y="1362100"/>
                  </a:lnTo>
                  <a:close/>
                </a:path>
                <a:path w="389889" h="1370329">
                  <a:moveTo>
                    <a:pt x="7670" y="1353134"/>
                  </a:moveTo>
                  <a:lnTo>
                    <a:pt x="622" y="1353769"/>
                  </a:lnTo>
                  <a:lnTo>
                    <a:pt x="622" y="1360817"/>
                  </a:lnTo>
                  <a:lnTo>
                    <a:pt x="7670" y="1359535"/>
                  </a:lnTo>
                  <a:lnTo>
                    <a:pt x="7670" y="1353134"/>
                  </a:lnTo>
                  <a:close/>
                </a:path>
                <a:path w="389889" h="1370329">
                  <a:moveTo>
                    <a:pt x="7670" y="1343533"/>
                  </a:moveTo>
                  <a:lnTo>
                    <a:pt x="622" y="1344180"/>
                  </a:lnTo>
                  <a:lnTo>
                    <a:pt x="622" y="1351216"/>
                  </a:lnTo>
                  <a:lnTo>
                    <a:pt x="7670" y="1350568"/>
                  </a:lnTo>
                  <a:lnTo>
                    <a:pt x="7670" y="1343533"/>
                  </a:lnTo>
                  <a:close/>
                </a:path>
                <a:path w="389889" h="1370329">
                  <a:moveTo>
                    <a:pt x="7670" y="1333931"/>
                  </a:moveTo>
                  <a:lnTo>
                    <a:pt x="0" y="1335214"/>
                  </a:lnTo>
                  <a:lnTo>
                    <a:pt x="622" y="1342250"/>
                  </a:lnTo>
                  <a:lnTo>
                    <a:pt x="7670" y="1340980"/>
                  </a:lnTo>
                  <a:lnTo>
                    <a:pt x="7670" y="1333931"/>
                  </a:lnTo>
                  <a:close/>
                </a:path>
                <a:path w="389889" h="1370329">
                  <a:moveTo>
                    <a:pt x="7670" y="1324965"/>
                  </a:moveTo>
                  <a:lnTo>
                    <a:pt x="0" y="1325613"/>
                  </a:lnTo>
                  <a:lnTo>
                    <a:pt x="0" y="1332649"/>
                  </a:lnTo>
                  <a:lnTo>
                    <a:pt x="7670" y="1332001"/>
                  </a:lnTo>
                  <a:lnTo>
                    <a:pt x="7670" y="1324965"/>
                  </a:lnTo>
                  <a:close/>
                </a:path>
                <a:path w="389889" h="1370329">
                  <a:moveTo>
                    <a:pt x="7670" y="1315364"/>
                  </a:moveTo>
                  <a:lnTo>
                    <a:pt x="0" y="1316647"/>
                  </a:lnTo>
                  <a:lnTo>
                    <a:pt x="0" y="1323682"/>
                  </a:lnTo>
                  <a:lnTo>
                    <a:pt x="7670" y="1323060"/>
                  </a:lnTo>
                  <a:lnTo>
                    <a:pt x="7670" y="1315364"/>
                  </a:lnTo>
                  <a:close/>
                </a:path>
                <a:path w="389889" h="1370329">
                  <a:moveTo>
                    <a:pt x="7670" y="1306410"/>
                  </a:moveTo>
                  <a:lnTo>
                    <a:pt x="0" y="1307045"/>
                  </a:lnTo>
                  <a:lnTo>
                    <a:pt x="0" y="1314081"/>
                  </a:lnTo>
                  <a:lnTo>
                    <a:pt x="7670" y="1313446"/>
                  </a:lnTo>
                  <a:lnTo>
                    <a:pt x="7670" y="1306410"/>
                  </a:lnTo>
                  <a:close/>
                </a:path>
                <a:path w="389889" h="1370329">
                  <a:moveTo>
                    <a:pt x="16637" y="1360817"/>
                  </a:moveTo>
                  <a:lnTo>
                    <a:pt x="9588" y="1361452"/>
                  </a:lnTo>
                  <a:lnTo>
                    <a:pt x="9588" y="1368501"/>
                  </a:lnTo>
                  <a:lnTo>
                    <a:pt x="16637" y="1367853"/>
                  </a:lnTo>
                  <a:lnTo>
                    <a:pt x="16637" y="1360817"/>
                  </a:lnTo>
                  <a:close/>
                </a:path>
                <a:path w="389889" h="1370329">
                  <a:moveTo>
                    <a:pt x="16637" y="1351216"/>
                  </a:moveTo>
                  <a:lnTo>
                    <a:pt x="9588" y="1352486"/>
                  </a:lnTo>
                  <a:lnTo>
                    <a:pt x="9588" y="1359535"/>
                  </a:lnTo>
                  <a:lnTo>
                    <a:pt x="16637" y="1358887"/>
                  </a:lnTo>
                  <a:lnTo>
                    <a:pt x="16637" y="1351216"/>
                  </a:lnTo>
                  <a:close/>
                </a:path>
                <a:path w="389889" h="1370329">
                  <a:moveTo>
                    <a:pt x="16637" y="1342250"/>
                  </a:moveTo>
                  <a:lnTo>
                    <a:pt x="9588" y="1343533"/>
                  </a:lnTo>
                  <a:lnTo>
                    <a:pt x="9588" y="1350568"/>
                  </a:lnTo>
                  <a:lnTo>
                    <a:pt x="16637" y="1349286"/>
                  </a:lnTo>
                  <a:lnTo>
                    <a:pt x="16637" y="1342250"/>
                  </a:lnTo>
                  <a:close/>
                </a:path>
                <a:path w="389889" h="1370329">
                  <a:moveTo>
                    <a:pt x="16637" y="1333296"/>
                  </a:moveTo>
                  <a:lnTo>
                    <a:pt x="9588" y="1333931"/>
                  </a:lnTo>
                  <a:lnTo>
                    <a:pt x="9588" y="1340980"/>
                  </a:lnTo>
                  <a:lnTo>
                    <a:pt x="16637" y="1340332"/>
                  </a:lnTo>
                  <a:lnTo>
                    <a:pt x="16637" y="1333296"/>
                  </a:lnTo>
                  <a:close/>
                </a:path>
                <a:path w="389889" h="1370329">
                  <a:moveTo>
                    <a:pt x="16637" y="1323682"/>
                  </a:moveTo>
                  <a:lnTo>
                    <a:pt x="9588" y="1324965"/>
                  </a:lnTo>
                  <a:lnTo>
                    <a:pt x="9588" y="1331366"/>
                  </a:lnTo>
                  <a:lnTo>
                    <a:pt x="16637" y="1330731"/>
                  </a:lnTo>
                  <a:lnTo>
                    <a:pt x="16637" y="1323682"/>
                  </a:lnTo>
                  <a:close/>
                </a:path>
                <a:path w="389889" h="1370329">
                  <a:moveTo>
                    <a:pt x="16637" y="1314729"/>
                  </a:moveTo>
                  <a:lnTo>
                    <a:pt x="9588" y="1315364"/>
                  </a:lnTo>
                  <a:lnTo>
                    <a:pt x="9588" y="1322400"/>
                  </a:lnTo>
                  <a:lnTo>
                    <a:pt x="16637" y="1321765"/>
                  </a:lnTo>
                  <a:lnTo>
                    <a:pt x="16637" y="1314729"/>
                  </a:lnTo>
                  <a:close/>
                </a:path>
                <a:path w="389889" h="1370329">
                  <a:moveTo>
                    <a:pt x="16637" y="1305128"/>
                  </a:moveTo>
                  <a:lnTo>
                    <a:pt x="9588" y="1306410"/>
                  </a:lnTo>
                  <a:lnTo>
                    <a:pt x="9588" y="1312811"/>
                  </a:lnTo>
                  <a:lnTo>
                    <a:pt x="16637" y="1312164"/>
                  </a:lnTo>
                  <a:lnTo>
                    <a:pt x="16637" y="1305128"/>
                  </a:lnTo>
                  <a:close/>
                </a:path>
                <a:path w="389889" h="1370329">
                  <a:moveTo>
                    <a:pt x="26873" y="1350568"/>
                  </a:moveTo>
                  <a:lnTo>
                    <a:pt x="19189" y="1351216"/>
                  </a:lnTo>
                  <a:lnTo>
                    <a:pt x="19189" y="1358252"/>
                  </a:lnTo>
                  <a:lnTo>
                    <a:pt x="26873" y="1357617"/>
                  </a:lnTo>
                  <a:lnTo>
                    <a:pt x="26873" y="1350568"/>
                  </a:lnTo>
                  <a:close/>
                </a:path>
                <a:path w="389889" h="1370329">
                  <a:moveTo>
                    <a:pt x="26873" y="1340980"/>
                  </a:moveTo>
                  <a:lnTo>
                    <a:pt x="19189" y="1342250"/>
                  </a:lnTo>
                  <a:lnTo>
                    <a:pt x="19189" y="1348663"/>
                  </a:lnTo>
                  <a:lnTo>
                    <a:pt x="26873" y="1348016"/>
                  </a:lnTo>
                  <a:lnTo>
                    <a:pt x="26873" y="1340980"/>
                  </a:lnTo>
                  <a:close/>
                </a:path>
                <a:path w="389889" h="1370329">
                  <a:moveTo>
                    <a:pt x="26873" y="1332001"/>
                  </a:moveTo>
                  <a:lnTo>
                    <a:pt x="19189" y="1332649"/>
                  </a:lnTo>
                  <a:lnTo>
                    <a:pt x="19189" y="1339697"/>
                  </a:lnTo>
                  <a:lnTo>
                    <a:pt x="26873" y="1339049"/>
                  </a:lnTo>
                  <a:lnTo>
                    <a:pt x="26873" y="1332001"/>
                  </a:lnTo>
                  <a:close/>
                </a:path>
                <a:path w="389889" h="1370329">
                  <a:moveTo>
                    <a:pt x="26873" y="1323060"/>
                  </a:moveTo>
                  <a:lnTo>
                    <a:pt x="19189" y="1323682"/>
                  </a:lnTo>
                  <a:lnTo>
                    <a:pt x="19189" y="1330731"/>
                  </a:lnTo>
                  <a:lnTo>
                    <a:pt x="26873" y="1329448"/>
                  </a:lnTo>
                  <a:lnTo>
                    <a:pt x="26873" y="1323060"/>
                  </a:lnTo>
                  <a:close/>
                </a:path>
                <a:path w="389889" h="1370329">
                  <a:moveTo>
                    <a:pt x="26873" y="1313446"/>
                  </a:moveTo>
                  <a:lnTo>
                    <a:pt x="19189" y="1314081"/>
                  </a:lnTo>
                  <a:lnTo>
                    <a:pt x="19189" y="1321130"/>
                  </a:lnTo>
                  <a:lnTo>
                    <a:pt x="26873" y="1320495"/>
                  </a:lnTo>
                  <a:lnTo>
                    <a:pt x="26873" y="1313446"/>
                  </a:lnTo>
                  <a:close/>
                </a:path>
                <a:path w="389889" h="1370329">
                  <a:moveTo>
                    <a:pt x="26873" y="1304480"/>
                  </a:moveTo>
                  <a:lnTo>
                    <a:pt x="19189" y="1305128"/>
                  </a:lnTo>
                  <a:lnTo>
                    <a:pt x="19189" y="1312164"/>
                  </a:lnTo>
                  <a:lnTo>
                    <a:pt x="26873" y="1310881"/>
                  </a:lnTo>
                  <a:lnTo>
                    <a:pt x="26873" y="1304480"/>
                  </a:lnTo>
                  <a:close/>
                </a:path>
                <a:path w="389889" h="1370329">
                  <a:moveTo>
                    <a:pt x="35839" y="1349286"/>
                  </a:moveTo>
                  <a:lnTo>
                    <a:pt x="28790" y="1349933"/>
                  </a:lnTo>
                  <a:lnTo>
                    <a:pt x="28790" y="1356969"/>
                  </a:lnTo>
                  <a:lnTo>
                    <a:pt x="35839" y="1356334"/>
                  </a:lnTo>
                  <a:lnTo>
                    <a:pt x="35839" y="1349286"/>
                  </a:lnTo>
                  <a:close/>
                </a:path>
                <a:path w="389889" h="1370329">
                  <a:moveTo>
                    <a:pt x="35839" y="1340332"/>
                  </a:moveTo>
                  <a:lnTo>
                    <a:pt x="28790" y="1340980"/>
                  </a:lnTo>
                  <a:lnTo>
                    <a:pt x="28790" y="1348016"/>
                  </a:lnTo>
                  <a:lnTo>
                    <a:pt x="35839" y="1346733"/>
                  </a:lnTo>
                  <a:lnTo>
                    <a:pt x="35839" y="1340332"/>
                  </a:lnTo>
                  <a:close/>
                </a:path>
                <a:path w="389889" h="1370329">
                  <a:moveTo>
                    <a:pt x="35839" y="1330731"/>
                  </a:moveTo>
                  <a:lnTo>
                    <a:pt x="28790" y="1331366"/>
                  </a:lnTo>
                  <a:lnTo>
                    <a:pt x="28790" y="1338414"/>
                  </a:lnTo>
                  <a:lnTo>
                    <a:pt x="35839" y="1337767"/>
                  </a:lnTo>
                  <a:lnTo>
                    <a:pt x="35839" y="1330731"/>
                  </a:lnTo>
                  <a:close/>
                </a:path>
                <a:path w="389889" h="1370329">
                  <a:moveTo>
                    <a:pt x="35839" y="1321765"/>
                  </a:moveTo>
                  <a:lnTo>
                    <a:pt x="28790" y="1322400"/>
                  </a:lnTo>
                  <a:lnTo>
                    <a:pt x="28790" y="1329448"/>
                  </a:lnTo>
                  <a:lnTo>
                    <a:pt x="35839" y="1328166"/>
                  </a:lnTo>
                  <a:lnTo>
                    <a:pt x="35839" y="1321765"/>
                  </a:lnTo>
                  <a:close/>
                </a:path>
                <a:path w="389889" h="1370329">
                  <a:moveTo>
                    <a:pt x="35839" y="1312164"/>
                  </a:moveTo>
                  <a:lnTo>
                    <a:pt x="28790" y="1312811"/>
                  </a:lnTo>
                  <a:lnTo>
                    <a:pt x="28790" y="1320495"/>
                  </a:lnTo>
                  <a:lnTo>
                    <a:pt x="35839" y="1319212"/>
                  </a:lnTo>
                  <a:lnTo>
                    <a:pt x="35839" y="1312164"/>
                  </a:lnTo>
                  <a:close/>
                </a:path>
                <a:path w="389889" h="1370329">
                  <a:moveTo>
                    <a:pt x="35839" y="1303210"/>
                  </a:moveTo>
                  <a:lnTo>
                    <a:pt x="28790" y="1303845"/>
                  </a:lnTo>
                  <a:lnTo>
                    <a:pt x="28790" y="1310881"/>
                  </a:lnTo>
                  <a:lnTo>
                    <a:pt x="35839" y="1310246"/>
                  </a:lnTo>
                  <a:lnTo>
                    <a:pt x="35839" y="1303210"/>
                  </a:lnTo>
                  <a:close/>
                </a:path>
                <a:path w="389889" h="1370329">
                  <a:moveTo>
                    <a:pt x="45427" y="1348016"/>
                  </a:moveTo>
                  <a:lnTo>
                    <a:pt x="38379" y="1348663"/>
                  </a:lnTo>
                  <a:lnTo>
                    <a:pt x="38379" y="1355699"/>
                  </a:lnTo>
                  <a:lnTo>
                    <a:pt x="45427" y="1355051"/>
                  </a:lnTo>
                  <a:lnTo>
                    <a:pt x="45427" y="1348016"/>
                  </a:lnTo>
                  <a:close/>
                </a:path>
                <a:path w="389889" h="1370329">
                  <a:moveTo>
                    <a:pt x="45427" y="1339049"/>
                  </a:moveTo>
                  <a:lnTo>
                    <a:pt x="38379" y="1339697"/>
                  </a:lnTo>
                  <a:lnTo>
                    <a:pt x="38379" y="1346733"/>
                  </a:lnTo>
                  <a:lnTo>
                    <a:pt x="45427" y="1346098"/>
                  </a:lnTo>
                  <a:lnTo>
                    <a:pt x="45427" y="1339049"/>
                  </a:lnTo>
                  <a:close/>
                </a:path>
                <a:path w="389889" h="1370329">
                  <a:moveTo>
                    <a:pt x="45427" y="1329448"/>
                  </a:moveTo>
                  <a:lnTo>
                    <a:pt x="38379" y="1330731"/>
                  </a:lnTo>
                  <a:lnTo>
                    <a:pt x="38379" y="1337767"/>
                  </a:lnTo>
                  <a:lnTo>
                    <a:pt x="45427" y="1336484"/>
                  </a:lnTo>
                  <a:lnTo>
                    <a:pt x="45427" y="1329448"/>
                  </a:lnTo>
                  <a:close/>
                </a:path>
                <a:path w="389889" h="1370329">
                  <a:moveTo>
                    <a:pt x="45427" y="1320495"/>
                  </a:moveTo>
                  <a:lnTo>
                    <a:pt x="38379" y="1321130"/>
                  </a:lnTo>
                  <a:lnTo>
                    <a:pt x="38379" y="1328166"/>
                  </a:lnTo>
                  <a:lnTo>
                    <a:pt x="45427" y="1327531"/>
                  </a:lnTo>
                  <a:lnTo>
                    <a:pt x="45427" y="1320495"/>
                  </a:lnTo>
                  <a:close/>
                </a:path>
                <a:path w="389889" h="1370329">
                  <a:moveTo>
                    <a:pt x="45427" y="1311529"/>
                  </a:moveTo>
                  <a:lnTo>
                    <a:pt x="38379" y="1312164"/>
                  </a:lnTo>
                  <a:lnTo>
                    <a:pt x="38379" y="1319212"/>
                  </a:lnTo>
                  <a:lnTo>
                    <a:pt x="45427" y="1317929"/>
                  </a:lnTo>
                  <a:lnTo>
                    <a:pt x="45427" y="1311529"/>
                  </a:lnTo>
                  <a:close/>
                </a:path>
                <a:path w="389889" h="1370329">
                  <a:moveTo>
                    <a:pt x="45427" y="1301927"/>
                  </a:moveTo>
                  <a:lnTo>
                    <a:pt x="38379" y="1302562"/>
                  </a:lnTo>
                  <a:lnTo>
                    <a:pt x="38379" y="1310246"/>
                  </a:lnTo>
                  <a:lnTo>
                    <a:pt x="45427" y="1308963"/>
                  </a:lnTo>
                  <a:lnTo>
                    <a:pt x="45427" y="1301927"/>
                  </a:lnTo>
                  <a:close/>
                </a:path>
                <a:path w="389889" h="1370329">
                  <a:moveTo>
                    <a:pt x="55029" y="1346733"/>
                  </a:moveTo>
                  <a:lnTo>
                    <a:pt x="47345" y="1348016"/>
                  </a:lnTo>
                  <a:lnTo>
                    <a:pt x="47345" y="1354416"/>
                  </a:lnTo>
                  <a:lnTo>
                    <a:pt x="55029" y="1353769"/>
                  </a:lnTo>
                  <a:lnTo>
                    <a:pt x="55029" y="1346733"/>
                  </a:lnTo>
                  <a:close/>
                </a:path>
                <a:path w="389889" h="1370329">
                  <a:moveTo>
                    <a:pt x="55029" y="1337767"/>
                  </a:moveTo>
                  <a:lnTo>
                    <a:pt x="47345" y="1338414"/>
                  </a:lnTo>
                  <a:lnTo>
                    <a:pt x="47345" y="1345450"/>
                  </a:lnTo>
                  <a:lnTo>
                    <a:pt x="55029" y="1344803"/>
                  </a:lnTo>
                  <a:lnTo>
                    <a:pt x="55029" y="1337767"/>
                  </a:lnTo>
                  <a:close/>
                </a:path>
                <a:path w="389889" h="1370329">
                  <a:moveTo>
                    <a:pt x="55029" y="1328166"/>
                  </a:moveTo>
                  <a:lnTo>
                    <a:pt x="47345" y="1329448"/>
                  </a:lnTo>
                  <a:lnTo>
                    <a:pt x="47345" y="1336484"/>
                  </a:lnTo>
                  <a:lnTo>
                    <a:pt x="55029" y="1335849"/>
                  </a:lnTo>
                  <a:lnTo>
                    <a:pt x="55029" y="1328166"/>
                  </a:lnTo>
                  <a:close/>
                </a:path>
                <a:path w="389889" h="1370329">
                  <a:moveTo>
                    <a:pt x="55029" y="1319212"/>
                  </a:moveTo>
                  <a:lnTo>
                    <a:pt x="47345" y="1320495"/>
                  </a:lnTo>
                  <a:lnTo>
                    <a:pt x="47345" y="1326896"/>
                  </a:lnTo>
                  <a:lnTo>
                    <a:pt x="55029" y="1326248"/>
                  </a:lnTo>
                  <a:lnTo>
                    <a:pt x="55029" y="1319212"/>
                  </a:lnTo>
                  <a:close/>
                </a:path>
                <a:path w="389889" h="1370329">
                  <a:moveTo>
                    <a:pt x="55029" y="1310246"/>
                  </a:moveTo>
                  <a:lnTo>
                    <a:pt x="47345" y="1310881"/>
                  </a:lnTo>
                  <a:lnTo>
                    <a:pt x="47345" y="1317929"/>
                  </a:lnTo>
                  <a:lnTo>
                    <a:pt x="55029" y="1317282"/>
                  </a:lnTo>
                  <a:lnTo>
                    <a:pt x="55029" y="1310246"/>
                  </a:lnTo>
                  <a:close/>
                </a:path>
                <a:path w="389889" h="1370329">
                  <a:moveTo>
                    <a:pt x="55029" y="1301280"/>
                  </a:moveTo>
                  <a:lnTo>
                    <a:pt x="47345" y="1301927"/>
                  </a:lnTo>
                  <a:lnTo>
                    <a:pt x="47345" y="1308963"/>
                  </a:lnTo>
                  <a:lnTo>
                    <a:pt x="55029" y="1307693"/>
                  </a:lnTo>
                  <a:lnTo>
                    <a:pt x="55029" y="1301280"/>
                  </a:lnTo>
                  <a:close/>
                </a:path>
                <a:path w="389889" h="1370329">
                  <a:moveTo>
                    <a:pt x="63982" y="1346098"/>
                  </a:moveTo>
                  <a:lnTo>
                    <a:pt x="56946" y="1346733"/>
                  </a:lnTo>
                  <a:lnTo>
                    <a:pt x="56946" y="1353769"/>
                  </a:lnTo>
                  <a:lnTo>
                    <a:pt x="63982" y="1352486"/>
                  </a:lnTo>
                  <a:lnTo>
                    <a:pt x="63982" y="1346098"/>
                  </a:lnTo>
                  <a:close/>
                </a:path>
                <a:path w="389889" h="1370329">
                  <a:moveTo>
                    <a:pt x="63982" y="1336484"/>
                  </a:moveTo>
                  <a:lnTo>
                    <a:pt x="56946" y="1337132"/>
                  </a:lnTo>
                  <a:lnTo>
                    <a:pt x="56946" y="1344180"/>
                  </a:lnTo>
                  <a:lnTo>
                    <a:pt x="63982" y="1343533"/>
                  </a:lnTo>
                  <a:lnTo>
                    <a:pt x="63982" y="1336484"/>
                  </a:lnTo>
                  <a:close/>
                </a:path>
                <a:path w="389889" h="1370329">
                  <a:moveTo>
                    <a:pt x="63982" y="1327531"/>
                  </a:moveTo>
                  <a:lnTo>
                    <a:pt x="56946" y="1328166"/>
                  </a:lnTo>
                  <a:lnTo>
                    <a:pt x="56946" y="1335214"/>
                  </a:lnTo>
                  <a:lnTo>
                    <a:pt x="63982" y="1334579"/>
                  </a:lnTo>
                  <a:lnTo>
                    <a:pt x="63982" y="1327531"/>
                  </a:lnTo>
                  <a:close/>
                </a:path>
                <a:path w="389889" h="1370329">
                  <a:moveTo>
                    <a:pt x="63982" y="1317929"/>
                  </a:moveTo>
                  <a:lnTo>
                    <a:pt x="56946" y="1319212"/>
                  </a:lnTo>
                  <a:lnTo>
                    <a:pt x="56946" y="1325613"/>
                  </a:lnTo>
                  <a:lnTo>
                    <a:pt x="63982" y="1324965"/>
                  </a:lnTo>
                  <a:lnTo>
                    <a:pt x="63982" y="1317929"/>
                  </a:lnTo>
                  <a:close/>
                </a:path>
                <a:path w="389889" h="1370329">
                  <a:moveTo>
                    <a:pt x="63982" y="1308963"/>
                  </a:moveTo>
                  <a:lnTo>
                    <a:pt x="56946" y="1310246"/>
                  </a:lnTo>
                  <a:lnTo>
                    <a:pt x="56946" y="1316647"/>
                  </a:lnTo>
                  <a:lnTo>
                    <a:pt x="63982" y="1316012"/>
                  </a:lnTo>
                  <a:lnTo>
                    <a:pt x="63982" y="1308963"/>
                  </a:lnTo>
                  <a:close/>
                </a:path>
                <a:path w="389889" h="1370329">
                  <a:moveTo>
                    <a:pt x="63982" y="1300010"/>
                  </a:moveTo>
                  <a:lnTo>
                    <a:pt x="56946" y="1300645"/>
                  </a:lnTo>
                  <a:lnTo>
                    <a:pt x="56946" y="1307693"/>
                  </a:lnTo>
                  <a:lnTo>
                    <a:pt x="63982" y="1307045"/>
                  </a:lnTo>
                  <a:lnTo>
                    <a:pt x="63982" y="1300010"/>
                  </a:lnTo>
                  <a:close/>
                </a:path>
                <a:path w="389889" h="1370329">
                  <a:moveTo>
                    <a:pt x="72948" y="1344180"/>
                  </a:moveTo>
                  <a:lnTo>
                    <a:pt x="66548" y="1345450"/>
                  </a:lnTo>
                  <a:lnTo>
                    <a:pt x="66548" y="1352486"/>
                  </a:lnTo>
                  <a:lnTo>
                    <a:pt x="72948" y="1351216"/>
                  </a:lnTo>
                  <a:lnTo>
                    <a:pt x="72948" y="1344180"/>
                  </a:lnTo>
                  <a:close/>
                </a:path>
                <a:path w="389889" h="1370329">
                  <a:moveTo>
                    <a:pt x="72948" y="1335214"/>
                  </a:moveTo>
                  <a:lnTo>
                    <a:pt x="66548" y="1335849"/>
                  </a:lnTo>
                  <a:lnTo>
                    <a:pt x="66548" y="1343533"/>
                  </a:lnTo>
                  <a:lnTo>
                    <a:pt x="72948" y="1342250"/>
                  </a:lnTo>
                  <a:lnTo>
                    <a:pt x="72948" y="1335214"/>
                  </a:lnTo>
                  <a:close/>
                </a:path>
                <a:path w="389889" h="1370329">
                  <a:moveTo>
                    <a:pt x="72948" y="1326248"/>
                  </a:moveTo>
                  <a:lnTo>
                    <a:pt x="66548" y="1326896"/>
                  </a:lnTo>
                  <a:lnTo>
                    <a:pt x="66548" y="1333931"/>
                  </a:lnTo>
                  <a:lnTo>
                    <a:pt x="72948" y="1333296"/>
                  </a:lnTo>
                  <a:lnTo>
                    <a:pt x="72948" y="1326248"/>
                  </a:lnTo>
                  <a:close/>
                </a:path>
                <a:path w="389889" h="1370329">
                  <a:moveTo>
                    <a:pt x="72948" y="1317282"/>
                  </a:moveTo>
                  <a:lnTo>
                    <a:pt x="66548" y="1317929"/>
                  </a:lnTo>
                  <a:lnTo>
                    <a:pt x="66548" y="1324965"/>
                  </a:lnTo>
                  <a:lnTo>
                    <a:pt x="72948" y="1323682"/>
                  </a:lnTo>
                  <a:lnTo>
                    <a:pt x="72948" y="1317282"/>
                  </a:lnTo>
                  <a:close/>
                </a:path>
                <a:path w="389889" h="1370329">
                  <a:moveTo>
                    <a:pt x="72948" y="1307693"/>
                  </a:moveTo>
                  <a:lnTo>
                    <a:pt x="66548" y="1308963"/>
                  </a:lnTo>
                  <a:lnTo>
                    <a:pt x="66548" y="1315364"/>
                  </a:lnTo>
                  <a:lnTo>
                    <a:pt x="72948" y="1314729"/>
                  </a:lnTo>
                  <a:lnTo>
                    <a:pt x="72948" y="1307693"/>
                  </a:lnTo>
                  <a:close/>
                </a:path>
                <a:path w="389889" h="1370329">
                  <a:moveTo>
                    <a:pt x="72948" y="1298727"/>
                  </a:moveTo>
                  <a:lnTo>
                    <a:pt x="66548" y="1300010"/>
                  </a:lnTo>
                  <a:lnTo>
                    <a:pt x="66548" y="1306410"/>
                  </a:lnTo>
                  <a:lnTo>
                    <a:pt x="72948" y="1305775"/>
                  </a:lnTo>
                  <a:lnTo>
                    <a:pt x="72948" y="1298727"/>
                  </a:lnTo>
                  <a:close/>
                </a:path>
                <a:path w="389889" h="1370329">
                  <a:moveTo>
                    <a:pt x="82550" y="1324965"/>
                  </a:moveTo>
                  <a:lnTo>
                    <a:pt x="75501" y="1325613"/>
                  </a:lnTo>
                  <a:lnTo>
                    <a:pt x="75501" y="1333296"/>
                  </a:lnTo>
                  <a:lnTo>
                    <a:pt x="82550" y="1332001"/>
                  </a:lnTo>
                  <a:lnTo>
                    <a:pt x="82550" y="1324965"/>
                  </a:lnTo>
                  <a:close/>
                </a:path>
                <a:path w="389889" h="1370329">
                  <a:moveTo>
                    <a:pt x="82550" y="1316012"/>
                  </a:moveTo>
                  <a:lnTo>
                    <a:pt x="75501" y="1316647"/>
                  </a:lnTo>
                  <a:lnTo>
                    <a:pt x="75501" y="1323682"/>
                  </a:lnTo>
                  <a:lnTo>
                    <a:pt x="82550" y="1323060"/>
                  </a:lnTo>
                  <a:lnTo>
                    <a:pt x="82550" y="1316012"/>
                  </a:lnTo>
                  <a:close/>
                </a:path>
                <a:path w="389889" h="1370329">
                  <a:moveTo>
                    <a:pt x="82550" y="1307045"/>
                  </a:moveTo>
                  <a:lnTo>
                    <a:pt x="75501" y="1307693"/>
                  </a:lnTo>
                  <a:lnTo>
                    <a:pt x="75501" y="1314729"/>
                  </a:lnTo>
                  <a:lnTo>
                    <a:pt x="82550" y="1313446"/>
                  </a:lnTo>
                  <a:lnTo>
                    <a:pt x="82550" y="1307045"/>
                  </a:lnTo>
                  <a:close/>
                </a:path>
                <a:path w="389889" h="1370329">
                  <a:moveTo>
                    <a:pt x="82550" y="1297444"/>
                  </a:moveTo>
                  <a:lnTo>
                    <a:pt x="75501" y="1298727"/>
                  </a:lnTo>
                  <a:lnTo>
                    <a:pt x="75501" y="1305128"/>
                  </a:lnTo>
                  <a:lnTo>
                    <a:pt x="82550" y="1304480"/>
                  </a:lnTo>
                  <a:lnTo>
                    <a:pt x="82550" y="1297444"/>
                  </a:lnTo>
                  <a:close/>
                </a:path>
                <a:path w="389889" h="1370329">
                  <a:moveTo>
                    <a:pt x="83197" y="1343533"/>
                  </a:moveTo>
                  <a:lnTo>
                    <a:pt x="75514" y="1344180"/>
                  </a:lnTo>
                  <a:lnTo>
                    <a:pt x="75514" y="1351216"/>
                  </a:lnTo>
                  <a:lnTo>
                    <a:pt x="83197" y="1350568"/>
                  </a:lnTo>
                  <a:lnTo>
                    <a:pt x="83197" y="1343533"/>
                  </a:lnTo>
                  <a:close/>
                </a:path>
                <a:path w="389889" h="1370329">
                  <a:moveTo>
                    <a:pt x="83197" y="1340980"/>
                  </a:moveTo>
                  <a:lnTo>
                    <a:pt x="82550" y="1333931"/>
                  </a:lnTo>
                  <a:lnTo>
                    <a:pt x="75514" y="1335214"/>
                  </a:lnTo>
                  <a:lnTo>
                    <a:pt x="75514" y="1342250"/>
                  </a:lnTo>
                  <a:lnTo>
                    <a:pt x="83197" y="1340980"/>
                  </a:lnTo>
                  <a:close/>
                </a:path>
                <a:path w="389889" h="1370329">
                  <a:moveTo>
                    <a:pt x="92151" y="1342250"/>
                  </a:moveTo>
                  <a:lnTo>
                    <a:pt x="85102" y="1342898"/>
                  </a:lnTo>
                  <a:lnTo>
                    <a:pt x="85102" y="1349933"/>
                  </a:lnTo>
                  <a:lnTo>
                    <a:pt x="92151" y="1348663"/>
                  </a:lnTo>
                  <a:lnTo>
                    <a:pt x="92151" y="1342250"/>
                  </a:lnTo>
                  <a:close/>
                </a:path>
                <a:path w="389889" h="1370329">
                  <a:moveTo>
                    <a:pt x="92151" y="1333296"/>
                  </a:moveTo>
                  <a:lnTo>
                    <a:pt x="85102" y="1333931"/>
                  </a:lnTo>
                  <a:lnTo>
                    <a:pt x="85102" y="1340980"/>
                  </a:lnTo>
                  <a:lnTo>
                    <a:pt x="92151" y="1339697"/>
                  </a:lnTo>
                  <a:lnTo>
                    <a:pt x="92151" y="1333296"/>
                  </a:lnTo>
                  <a:close/>
                </a:path>
                <a:path w="389889" h="1370329">
                  <a:moveTo>
                    <a:pt x="92151" y="1323682"/>
                  </a:moveTo>
                  <a:lnTo>
                    <a:pt x="85102" y="1324965"/>
                  </a:lnTo>
                  <a:lnTo>
                    <a:pt x="85102" y="1332001"/>
                  </a:lnTo>
                  <a:lnTo>
                    <a:pt x="92151" y="1330731"/>
                  </a:lnTo>
                  <a:lnTo>
                    <a:pt x="92151" y="1323682"/>
                  </a:lnTo>
                  <a:close/>
                </a:path>
                <a:path w="389889" h="1370329">
                  <a:moveTo>
                    <a:pt x="92151" y="1314729"/>
                  </a:moveTo>
                  <a:lnTo>
                    <a:pt x="85102" y="1315364"/>
                  </a:lnTo>
                  <a:lnTo>
                    <a:pt x="85102" y="1322400"/>
                  </a:lnTo>
                  <a:lnTo>
                    <a:pt x="92151" y="1321765"/>
                  </a:lnTo>
                  <a:lnTo>
                    <a:pt x="92151" y="1314729"/>
                  </a:lnTo>
                  <a:close/>
                </a:path>
                <a:path w="389889" h="1370329">
                  <a:moveTo>
                    <a:pt x="92151" y="1305775"/>
                  </a:moveTo>
                  <a:lnTo>
                    <a:pt x="85102" y="1306410"/>
                  </a:lnTo>
                  <a:lnTo>
                    <a:pt x="85102" y="1313446"/>
                  </a:lnTo>
                  <a:lnTo>
                    <a:pt x="92151" y="1312811"/>
                  </a:lnTo>
                  <a:lnTo>
                    <a:pt x="92151" y="1305775"/>
                  </a:lnTo>
                  <a:close/>
                </a:path>
                <a:path w="389889" h="1370329">
                  <a:moveTo>
                    <a:pt x="92151" y="1296797"/>
                  </a:moveTo>
                  <a:lnTo>
                    <a:pt x="85102" y="1297444"/>
                  </a:lnTo>
                  <a:lnTo>
                    <a:pt x="85102" y="1304480"/>
                  </a:lnTo>
                  <a:lnTo>
                    <a:pt x="92151" y="1303210"/>
                  </a:lnTo>
                  <a:lnTo>
                    <a:pt x="92151" y="1296797"/>
                  </a:lnTo>
                  <a:close/>
                </a:path>
                <a:path w="389889" h="1370329">
                  <a:moveTo>
                    <a:pt x="381469" y="635"/>
                  </a:moveTo>
                  <a:lnTo>
                    <a:pt x="375704" y="0"/>
                  </a:lnTo>
                  <a:lnTo>
                    <a:pt x="375704" y="7035"/>
                  </a:lnTo>
                  <a:lnTo>
                    <a:pt x="381469" y="7683"/>
                  </a:lnTo>
                  <a:lnTo>
                    <a:pt x="381469" y="635"/>
                  </a:lnTo>
                  <a:close/>
                </a:path>
                <a:path w="389889" h="1370329">
                  <a:moveTo>
                    <a:pt x="389788" y="1270"/>
                  </a:moveTo>
                  <a:lnTo>
                    <a:pt x="383400" y="635"/>
                  </a:lnTo>
                  <a:lnTo>
                    <a:pt x="383400" y="7683"/>
                  </a:lnTo>
                  <a:lnTo>
                    <a:pt x="389788" y="8318"/>
                  </a:lnTo>
                  <a:lnTo>
                    <a:pt x="389788" y="12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630930" y="8940596"/>
              <a:ext cx="194945" cy="95250"/>
            </a:xfrm>
            <a:custGeom>
              <a:avLst/>
              <a:gdLst/>
              <a:ahLst/>
              <a:cxnLst/>
              <a:rect l="l" t="t" r="r" b="b"/>
              <a:pathLst>
                <a:path w="194945" h="95250">
                  <a:moveTo>
                    <a:pt x="7048" y="86410"/>
                  </a:moveTo>
                  <a:lnTo>
                    <a:pt x="0" y="87058"/>
                  </a:lnTo>
                  <a:lnTo>
                    <a:pt x="0" y="94729"/>
                  </a:lnTo>
                  <a:lnTo>
                    <a:pt x="7048" y="93459"/>
                  </a:lnTo>
                  <a:lnTo>
                    <a:pt x="7048" y="86410"/>
                  </a:lnTo>
                  <a:close/>
                </a:path>
                <a:path w="194945" h="95250">
                  <a:moveTo>
                    <a:pt x="16014" y="85128"/>
                  </a:moveTo>
                  <a:lnTo>
                    <a:pt x="8966" y="86410"/>
                  </a:lnTo>
                  <a:lnTo>
                    <a:pt x="8966" y="93459"/>
                  </a:lnTo>
                  <a:lnTo>
                    <a:pt x="16014" y="92163"/>
                  </a:lnTo>
                  <a:lnTo>
                    <a:pt x="16014" y="85128"/>
                  </a:lnTo>
                  <a:close/>
                </a:path>
                <a:path w="194945" h="95250">
                  <a:moveTo>
                    <a:pt x="16014" y="76174"/>
                  </a:moveTo>
                  <a:lnTo>
                    <a:pt x="8966" y="76809"/>
                  </a:lnTo>
                  <a:lnTo>
                    <a:pt x="8966" y="83858"/>
                  </a:lnTo>
                  <a:lnTo>
                    <a:pt x="16014" y="83210"/>
                  </a:lnTo>
                  <a:lnTo>
                    <a:pt x="16014" y="76174"/>
                  </a:lnTo>
                  <a:close/>
                </a:path>
                <a:path w="194945" h="95250">
                  <a:moveTo>
                    <a:pt x="26250" y="84493"/>
                  </a:moveTo>
                  <a:lnTo>
                    <a:pt x="18567" y="85128"/>
                  </a:lnTo>
                  <a:lnTo>
                    <a:pt x="18567" y="92163"/>
                  </a:lnTo>
                  <a:lnTo>
                    <a:pt x="26250" y="90893"/>
                  </a:lnTo>
                  <a:lnTo>
                    <a:pt x="26250" y="84493"/>
                  </a:lnTo>
                  <a:close/>
                </a:path>
                <a:path w="194945" h="95250">
                  <a:moveTo>
                    <a:pt x="26250" y="74891"/>
                  </a:moveTo>
                  <a:lnTo>
                    <a:pt x="18567" y="76174"/>
                  </a:lnTo>
                  <a:lnTo>
                    <a:pt x="18567" y="82575"/>
                  </a:lnTo>
                  <a:lnTo>
                    <a:pt x="26250" y="81927"/>
                  </a:lnTo>
                  <a:lnTo>
                    <a:pt x="26250" y="74891"/>
                  </a:lnTo>
                  <a:close/>
                </a:path>
                <a:path w="194945" h="95250">
                  <a:moveTo>
                    <a:pt x="35217" y="82575"/>
                  </a:moveTo>
                  <a:lnTo>
                    <a:pt x="28168" y="83858"/>
                  </a:lnTo>
                  <a:lnTo>
                    <a:pt x="28168" y="90893"/>
                  </a:lnTo>
                  <a:lnTo>
                    <a:pt x="35217" y="89611"/>
                  </a:lnTo>
                  <a:lnTo>
                    <a:pt x="35217" y="82575"/>
                  </a:lnTo>
                  <a:close/>
                </a:path>
                <a:path w="194945" h="95250">
                  <a:moveTo>
                    <a:pt x="35217" y="73609"/>
                  </a:moveTo>
                  <a:lnTo>
                    <a:pt x="28168" y="74244"/>
                  </a:lnTo>
                  <a:lnTo>
                    <a:pt x="28168" y="81927"/>
                  </a:lnTo>
                  <a:lnTo>
                    <a:pt x="35217" y="80645"/>
                  </a:lnTo>
                  <a:lnTo>
                    <a:pt x="35217" y="73609"/>
                  </a:lnTo>
                  <a:close/>
                </a:path>
                <a:path w="194945" h="95250">
                  <a:moveTo>
                    <a:pt x="44805" y="81927"/>
                  </a:moveTo>
                  <a:lnTo>
                    <a:pt x="37757" y="82575"/>
                  </a:lnTo>
                  <a:lnTo>
                    <a:pt x="37757" y="89611"/>
                  </a:lnTo>
                  <a:lnTo>
                    <a:pt x="44805" y="88976"/>
                  </a:lnTo>
                  <a:lnTo>
                    <a:pt x="44805" y="81927"/>
                  </a:lnTo>
                  <a:close/>
                </a:path>
                <a:path w="194945" h="95250">
                  <a:moveTo>
                    <a:pt x="44805" y="72326"/>
                  </a:moveTo>
                  <a:lnTo>
                    <a:pt x="37757" y="73609"/>
                  </a:lnTo>
                  <a:lnTo>
                    <a:pt x="37757" y="80645"/>
                  </a:lnTo>
                  <a:lnTo>
                    <a:pt x="44805" y="79375"/>
                  </a:lnTo>
                  <a:lnTo>
                    <a:pt x="44805" y="72326"/>
                  </a:lnTo>
                  <a:close/>
                </a:path>
                <a:path w="194945" h="95250">
                  <a:moveTo>
                    <a:pt x="54406" y="80645"/>
                  </a:moveTo>
                  <a:lnTo>
                    <a:pt x="46723" y="81292"/>
                  </a:lnTo>
                  <a:lnTo>
                    <a:pt x="46723" y="88328"/>
                  </a:lnTo>
                  <a:lnTo>
                    <a:pt x="54406" y="87058"/>
                  </a:lnTo>
                  <a:lnTo>
                    <a:pt x="54406" y="80645"/>
                  </a:lnTo>
                  <a:close/>
                </a:path>
                <a:path w="194945" h="95250">
                  <a:moveTo>
                    <a:pt x="54406" y="71691"/>
                  </a:moveTo>
                  <a:lnTo>
                    <a:pt x="46723" y="72326"/>
                  </a:lnTo>
                  <a:lnTo>
                    <a:pt x="46723" y="79375"/>
                  </a:lnTo>
                  <a:lnTo>
                    <a:pt x="54406" y="78092"/>
                  </a:lnTo>
                  <a:lnTo>
                    <a:pt x="54406" y="71691"/>
                  </a:lnTo>
                  <a:close/>
                </a:path>
                <a:path w="194945" h="95250">
                  <a:moveTo>
                    <a:pt x="63360" y="79375"/>
                  </a:moveTo>
                  <a:lnTo>
                    <a:pt x="56324" y="80010"/>
                  </a:lnTo>
                  <a:lnTo>
                    <a:pt x="56324" y="87058"/>
                  </a:lnTo>
                  <a:lnTo>
                    <a:pt x="63360" y="86410"/>
                  </a:lnTo>
                  <a:lnTo>
                    <a:pt x="63360" y="79375"/>
                  </a:lnTo>
                  <a:close/>
                </a:path>
                <a:path w="194945" h="95250">
                  <a:moveTo>
                    <a:pt x="63360" y="70408"/>
                  </a:moveTo>
                  <a:lnTo>
                    <a:pt x="56324" y="71056"/>
                  </a:lnTo>
                  <a:lnTo>
                    <a:pt x="56324" y="78092"/>
                  </a:lnTo>
                  <a:lnTo>
                    <a:pt x="63360" y="76809"/>
                  </a:lnTo>
                  <a:lnTo>
                    <a:pt x="63360" y="70408"/>
                  </a:lnTo>
                  <a:close/>
                </a:path>
                <a:path w="194945" h="95250">
                  <a:moveTo>
                    <a:pt x="72326" y="69126"/>
                  </a:moveTo>
                  <a:lnTo>
                    <a:pt x="65925" y="69773"/>
                  </a:lnTo>
                  <a:lnTo>
                    <a:pt x="65925" y="76809"/>
                  </a:lnTo>
                  <a:lnTo>
                    <a:pt x="72326" y="76174"/>
                  </a:lnTo>
                  <a:lnTo>
                    <a:pt x="72326" y="69126"/>
                  </a:lnTo>
                  <a:close/>
                </a:path>
                <a:path w="194945" h="95250">
                  <a:moveTo>
                    <a:pt x="72974" y="78092"/>
                  </a:moveTo>
                  <a:lnTo>
                    <a:pt x="65925" y="79375"/>
                  </a:lnTo>
                  <a:lnTo>
                    <a:pt x="65925" y="85775"/>
                  </a:lnTo>
                  <a:lnTo>
                    <a:pt x="72974" y="85128"/>
                  </a:lnTo>
                  <a:lnTo>
                    <a:pt x="72974" y="78092"/>
                  </a:lnTo>
                  <a:close/>
                </a:path>
                <a:path w="194945" h="95250">
                  <a:moveTo>
                    <a:pt x="82575" y="76809"/>
                  </a:moveTo>
                  <a:lnTo>
                    <a:pt x="74891" y="78092"/>
                  </a:lnTo>
                  <a:lnTo>
                    <a:pt x="74891" y="84493"/>
                  </a:lnTo>
                  <a:lnTo>
                    <a:pt x="82575" y="83858"/>
                  </a:lnTo>
                  <a:lnTo>
                    <a:pt x="82575" y="76809"/>
                  </a:lnTo>
                  <a:close/>
                </a:path>
                <a:path w="194945" h="95250">
                  <a:moveTo>
                    <a:pt x="82575" y="67843"/>
                  </a:moveTo>
                  <a:lnTo>
                    <a:pt x="74891" y="69126"/>
                  </a:lnTo>
                  <a:lnTo>
                    <a:pt x="74891" y="75526"/>
                  </a:lnTo>
                  <a:lnTo>
                    <a:pt x="82575" y="74891"/>
                  </a:lnTo>
                  <a:lnTo>
                    <a:pt x="82575" y="67843"/>
                  </a:lnTo>
                  <a:close/>
                </a:path>
                <a:path w="194945" h="95250">
                  <a:moveTo>
                    <a:pt x="91528" y="75526"/>
                  </a:moveTo>
                  <a:lnTo>
                    <a:pt x="84480" y="76809"/>
                  </a:lnTo>
                  <a:lnTo>
                    <a:pt x="84480" y="83858"/>
                  </a:lnTo>
                  <a:lnTo>
                    <a:pt x="91528" y="82575"/>
                  </a:lnTo>
                  <a:lnTo>
                    <a:pt x="91528" y="75526"/>
                  </a:lnTo>
                  <a:close/>
                </a:path>
                <a:path w="194945" h="95250">
                  <a:moveTo>
                    <a:pt x="91528" y="66573"/>
                  </a:moveTo>
                  <a:lnTo>
                    <a:pt x="84480" y="67208"/>
                  </a:lnTo>
                  <a:lnTo>
                    <a:pt x="84480" y="74244"/>
                  </a:lnTo>
                  <a:lnTo>
                    <a:pt x="91528" y="73609"/>
                  </a:lnTo>
                  <a:lnTo>
                    <a:pt x="91528" y="66573"/>
                  </a:lnTo>
                  <a:close/>
                </a:path>
                <a:path w="194945" h="95250">
                  <a:moveTo>
                    <a:pt x="112649" y="55054"/>
                  </a:moveTo>
                  <a:lnTo>
                    <a:pt x="105613" y="56337"/>
                  </a:lnTo>
                  <a:lnTo>
                    <a:pt x="105613" y="62725"/>
                  </a:lnTo>
                  <a:lnTo>
                    <a:pt x="112649" y="62090"/>
                  </a:lnTo>
                  <a:lnTo>
                    <a:pt x="112649" y="55054"/>
                  </a:lnTo>
                  <a:close/>
                </a:path>
                <a:path w="194945" h="95250">
                  <a:moveTo>
                    <a:pt x="112649" y="37122"/>
                  </a:moveTo>
                  <a:lnTo>
                    <a:pt x="105613" y="37757"/>
                  </a:lnTo>
                  <a:lnTo>
                    <a:pt x="105613" y="44805"/>
                  </a:lnTo>
                  <a:lnTo>
                    <a:pt x="112649" y="43522"/>
                  </a:lnTo>
                  <a:lnTo>
                    <a:pt x="112649" y="37122"/>
                  </a:lnTo>
                  <a:close/>
                </a:path>
                <a:path w="194945" h="95250">
                  <a:moveTo>
                    <a:pt x="112649" y="27520"/>
                  </a:moveTo>
                  <a:lnTo>
                    <a:pt x="105613" y="28168"/>
                  </a:lnTo>
                  <a:lnTo>
                    <a:pt x="105613" y="35852"/>
                  </a:lnTo>
                  <a:lnTo>
                    <a:pt x="112649" y="34569"/>
                  </a:lnTo>
                  <a:lnTo>
                    <a:pt x="112649" y="27520"/>
                  </a:lnTo>
                  <a:close/>
                </a:path>
                <a:path w="194945" h="95250">
                  <a:moveTo>
                    <a:pt x="112649" y="18567"/>
                  </a:moveTo>
                  <a:lnTo>
                    <a:pt x="105613" y="19202"/>
                  </a:lnTo>
                  <a:lnTo>
                    <a:pt x="105613" y="26238"/>
                  </a:lnTo>
                  <a:lnTo>
                    <a:pt x="112649" y="25603"/>
                  </a:lnTo>
                  <a:lnTo>
                    <a:pt x="112649" y="18567"/>
                  </a:lnTo>
                  <a:close/>
                </a:path>
                <a:path w="194945" h="95250">
                  <a:moveTo>
                    <a:pt x="112649" y="9588"/>
                  </a:moveTo>
                  <a:lnTo>
                    <a:pt x="105613" y="10236"/>
                  </a:lnTo>
                  <a:lnTo>
                    <a:pt x="105613" y="17284"/>
                  </a:lnTo>
                  <a:lnTo>
                    <a:pt x="112649" y="16002"/>
                  </a:lnTo>
                  <a:lnTo>
                    <a:pt x="112649" y="9588"/>
                  </a:lnTo>
                  <a:close/>
                </a:path>
                <a:path w="194945" h="95250">
                  <a:moveTo>
                    <a:pt x="121615" y="53771"/>
                  </a:moveTo>
                  <a:lnTo>
                    <a:pt x="114566" y="55054"/>
                  </a:lnTo>
                  <a:lnTo>
                    <a:pt x="114566" y="61455"/>
                  </a:lnTo>
                  <a:lnTo>
                    <a:pt x="121615" y="60807"/>
                  </a:lnTo>
                  <a:lnTo>
                    <a:pt x="121615" y="53771"/>
                  </a:lnTo>
                  <a:close/>
                </a:path>
                <a:path w="194945" h="95250">
                  <a:moveTo>
                    <a:pt x="121615" y="35852"/>
                  </a:moveTo>
                  <a:lnTo>
                    <a:pt x="114566" y="36487"/>
                  </a:lnTo>
                  <a:lnTo>
                    <a:pt x="114566" y="43522"/>
                  </a:lnTo>
                  <a:lnTo>
                    <a:pt x="121615" y="42887"/>
                  </a:lnTo>
                  <a:lnTo>
                    <a:pt x="121615" y="35852"/>
                  </a:lnTo>
                  <a:close/>
                </a:path>
                <a:path w="194945" h="95250">
                  <a:moveTo>
                    <a:pt x="121615" y="26238"/>
                  </a:moveTo>
                  <a:lnTo>
                    <a:pt x="114566" y="27520"/>
                  </a:lnTo>
                  <a:lnTo>
                    <a:pt x="114566" y="34569"/>
                  </a:lnTo>
                  <a:lnTo>
                    <a:pt x="121615" y="33286"/>
                  </a:lnTo>
                  <a:lnTo>
                    <a:pt x="121615" y="26238"/>
                  </a:lnTo>
                  <a:close/>
                </a:path>
                <a:path w="194945" h="95250">
                  <a:moveTo>
                    <a:pt x="121615" y="17284"/>
                  </a:moveTo>
                  <a:lnTo>
                    <a:pt x="114566" y="17919"/>
                  </a:lnTo>
                  <a:lnTo>
                    <a:pt x="114566" y="25603"/>
                  </a:lnTo>
                  <a:lnTo>
                    <a:pt x="121615" y="24320"/>
                  </a:lnTo>
                  <a:lnTo>
                    <a:pt x="121615" y="17284"/>
                  </a:lnTo>
                  <a:close/>
                </a:path>
                <a:path w="194945" h="95250">
                  <a:moveTo>
                    <a:pt x="121615" y="8318"/>
                  </a:moveTo>
                  <a:lnTo>
                    <a:pt x="114566" y="8966"/>
                  </a:lnTo>
                  <a:lnTo>
                    <a:pt x="114566" y="16002"/>
                  </a:lnTo>
                  <a:lnTo>
                    <a:pt x="121615" y="15367"/>
                  </a:lnTo>
                  <a:lnTo>
                    <a:pt x="121615" y="8318"/>
                  </a:lnTo>
                  <a:close/>
                </a:path>
                <a:path w="194945" h="95250">
                  <a:moveTo>
                    <a:pt x="131229" y="53124"/>
                  </a:moveTo>
                  <a:lnTo>
                    <a:pt x="124167" y="53771"/>
                  </a:lnTo>
                  <a:lnTo>
                    <a:pt x="124167" y="60807"/>
                  </a:lnTo>
                  <a:lnTo>
                    <a:pt x="131229" y="59537"/>
                  </a:lnTo>
                  <a:lnTo>
                    <a:pt x="131229" y="53124"/>
                  </a:lnTo>
                  <a:close/>
                </a:path>
                <a:path w="194945" h="95250">
                  <a:moveTo>
                    <a:pt x="131229" y="34569"/>
                  </a:moveTo>
                  <a:lnTo>
                    <a:pt x="124167" y="35852"/>
                  </a:lnTo>
                  <a:lnTo>
                    <a:pt x="124167" y="42252"/>
                  </a:lnTo>
                  <a:lnTo>
                    <a:pt x="131229" y="41605"/>
                  </a:lnTo>
                  <a:lnTo>
                    <a:pt x="131229" y="34569"/>
                  </a:lnTo>
                  <a:close/>
                </a:path>
                <a:path w="194945" h="95250">
                  <a:moveTo>
                    <a:pt x="131229" y="25603"/>
                  </a:moveTo>
                  <a:lnTo>
                    <a:pt x="124167" y="26238"/>
                  </a:lnTo>
                  <a:lnTo>
                    <a:pt x="124167" y="33286"/>
                  </a:lnTo>
                  <a:lnTo>
                    <a:pt x="131229" y="32639"/>
                  </a:lnTo>
                  <a:lnTo>
                    <a:pt x="131229" y="25603"/>
                  </a:lnTo>
                  <a:close/>
                </a:path>
                <a:path w="194945" h="95250">
                  <a:moveTo>
                    <a:pt x="131229" y="16002"/>
                  </a:moveTo>
                  <a:lnTo>
                    <a:pt x="124167" y="17284"/>
                  </a:lnTo>
                  <a:lnTo>
                    <a:pt x="124167" y="24320"/>
                  </a:lnTo>
                  <a:lnTo>
                    <a:pt x="131229" y="23050"/>
                  </a:lnTo>
                  <a:lnTo>
                    <a:pt x="131229" y="16002"/>
                  </a:lnTo>
                  <a:close/>
                </a:path>
                <a:path w="194945" h="95250">
                  <a:moveTo>
                    <a:pt x="131229" y="7048"/>
                  </a:moveTo>
                  <a:lnTo>
                    <a:pt x="124167" y="7683"/>
                  </a:lnTo>
                  <a:lnTo>
                    <a:pt x="124167" y="15367"/>
                  </a:lnTo>
                  <a:lnTo>
                    <a:pt x="131229" y="14084"/>
                  </a:lnTo>
                  <a:lnTo>
                    <a:pt x="131229" y="7048"/>
                  </a:lnTo>
                  <a:close/>
                </a:path>
                <a:path w="194945" h="95250">
                  <a:moveTo>
                    <a:pt x="140182" y="51206"/>
                  </a:moveTo>
                  <a:lnTo>
                    <a:pt x="133134" y="52489"/>
                  </a:lnTo>
                  <a:lnTo>
                    <a:pt x="133134" y="59537"/>
                  </a:lnTo>
                  <a:lnTo>
                    <a:pt x="140182" y="58254"/>
                  </a:lnTo>
                  <a:lnTo>
                    <a:pt x="140182" y="51206"/>
                  </a:lnTo>
                  <a:close/>
                </a:path>
                <a:path w="194945" h="95250">
                  <a:moveTo>
                    <a:pt x="140182" y="33286"/>
                  </a:moveTo>
                  <a:lnTo>
                    <a:pt x="133134" y="34569"/>
                  </a:lnTo>
                  <a:lnTo>
                    <a:pt x="133134" y="40970"/>
                  </a:lnTo>
                  <a:lnTo>
                    <a:pt x="140182" y="40322"/>
                  </a:lnTo>
                  <a:lnTo>
                    <a:pt x="140182" y="33286"/>
                  </a:lnTo>
                  <a:close/>
                </a:path>
                <a:path w="194945" h="95250">
                  <a:moveTo>
                    <a:pt x="140182" y="24320"/>
                  </a:moveTo>
                  <a:lnTo>
                    <a:pt x="133134" y="25603"/>
                  </a:lnTo>
                  <a:lnTo>
                    <a:pt x="133134" y="32004"/>
                  </a:lnTo>
                  <a:lnTo>
                    <a:pt x="140182" y="31369"/>
                  </a:lnTo>
                  <a:lnTo>
                    <a:pt x="140182" y="24320"/>
                  </a:lnTo>
                  <a:close/>
                </a:path>
                <a:path w="194945" h="95250">
                  <a:moveTo>
                    <a:pt x="140182" y="15367"/>
                  </a:moveTo>
                  <a:lnTo>
                    <a:pt x="133134" y="16002"/>
                  </a:lnTo>
                  <a:lnTo>
                    <a:pt x="133134" y="23050"/>
                  </a:lnTo>
                  <a:lnTo>
                    <a:pt x="140182" y="22402"/>
                  </a:lnTo>
                  <a:lnTo>
                    <a:pt x="140182" y="15367"/>
                  </a:lnTo>
                  <a:close/>
                </a:path>
                <a:path w="194945" h="95250">
                  <a:moveTo>
                    <a:pt x="140182" y="6400"/>
                  </a:moveTo>
                  <a:lnTo>
                    <a:pt x="133134" y="7048"/>
                  </a:lnTo>
                  <a:lnTo>
                    <a:pt x="133134" y="14084"/>
                  </a:lnTo>
                  <a:lnTo>
                    <a:pt x="140182" y="12801"/>
                  </a:lnTo>
                  <a:lnTo>
                    <a:pt x="140182" y="6400"/>
                  </a:lnTo>
                  <a:close/>
                </a:path>
                <a:path w="194945" h="95250">
                  <a:moveTo>
                    <a:pt x="149136" y="50571"/>
                  </a:moveTo>
                  <a:lnTo>
                    <a:pt x="142087" y="51206"/>
                  </a:lnTo>
                  <a:lnTo>
                    <a:pt x="142087" y="58254"/>
                  </a:lnTo>
                  <a:lnTo>
                    <a:pt x="149136" y="56972"/>
                  </a:lnTo>
                  <a:lnTo>
                    <a:pt x="149136" y="50571"/>
                  </a:lnTo>
                  <a:close/>
                </a:path>
                <a:path w="194945" h="95250">
                  <a:moveTo>
                    <a:pt x="149136" y="32004"/>
                  </a:moveTo>
                  <a:lnTo>
                    <a:pt x="142087" y="33286"/>
                  </a:lnTo>
                  <a:lnTo>
                    <a:pt x="142087" y="40322"/>
                  </a:lnTo>
                  <a:lnTo>
                    <a:pt x="149136" y="39039"/>
                  </a:lnTo>
                  <a:lnTo>
                    <a:pt x="149136" y="32004"/>
                  </a:lnTo>
                  <a:close/>
                </a:path>
                <a:path w="194945" h="95250">
                  <a:moveTo>
                    <a:pt x="149136" y="23050"/>
                  </a:moveTo>
                  <a:lnTo>
                    <a:pt x="142087" y="24320"/>
                  </a:lnTo>
                  <a:lnTo>
                    <a:pt x="142087" y="30721"/>
                  </a:lnTo>
                  <a:lnTo>
                    <a:pt x="149136" y="30086"/>
                  </a:lnTo>
                  <a:lnTo>
                    <a:pt x="149136" y="23050"/>
                  </a:lnTo>
                  <a:close/>
                </a:path>
                <a:path w="194945" h="95250">
                  <a:moveTo>
                    <a:pt x="149136" y="14084"/>
                  </a:moveTo>
                  <a:lnTo>
                    <a:pt x="142087" y="15367"/>
                  </a:lnTo>
                  <a:lnTo>
                    <a:pt x="142087" y="21767"/>
                  </a:lnTo>
                  <a:lnTo>
                    <a:pt x="149136" y="21132"/>
                  </a:lnTo>
                  <a:lnTo>
                    <a:pt x="149136" y="14084"/>
                  </a:lnTo>
                  <a:close/>
                </a:path>
                <a:path w="194945" h="95250">
                  <a:moveTo>
                    <a:pt x="149136" y="5118"/>
                  </a:moveTo>
                  <a:lnTo>
                    <a:pt x="142087" y="5765"/>
                  </a:lnTo>
                  <a:lnTo>
                    <a:pt x="142087" y="12801"/>
                  </a:lnTo>
                  <a:lnTo>
                    <a:pt x="149136" y="12153"/>
                  </a:lnTo>
                  <a:lnTo>
                    <a:pt x="149136" y="5118"/>
                  </a:lnTo>
                  <a:close/>
                </a:path>
                <a:path w="194945" h="95250">
                  <a:moveTo>
                    <a:pt x="158102" y="49288"/>
                  </a:moveTo>
                  <a:lnTo>
                    <a:pt x="151688" y="49936"/>
                  </a:lnTo>
                  <a:lnTo>
                    <a:pt x="151688" y="56972"/>
                  </a:lnTo>
                  <a:lnTo>
                    <a:pt x="158102" y="56337"/>
                  </a:lnTo>
                  <a:lnTo>
                    <a:pt x="158102" y="49288"/>
                  </a:lnTo>
                  <a:close/>
                </a:path>
                <a:path w="194945" h="95250">
                  <a:moveTo>
                    <a:pt x="158102" y="30721"/>
                  </a:moveTo>
                  <a:lnTo>
                    <a:pt x="151688" y="32004"/>
                  </a:lnTo>
                  <a:lnTo>
                    <a:pt x="151688" y="39039"/>
                  </a:lnTo>
                  <a:lnTo>
                    <a:pt x="158102" y="37757"/>
                  </a:lnTo>
                  <a:lnTo>
                    <a:pt x="158102" y="30721"/>
                  </a:lnTo>
                  <a:close/>
                </a:path>
                <a:path w="194945" h="95250">
                  <a:moveTo>
                    <a:pt x="158102" y="22402"/>
                  </a:moveTo>
                  <a:lnTo>
                    <a:pt x="151688" y="23050"/>
                  </a:lnTo>
                  <a:lnTo>
                    <a:pt x="151688" y="30086"/>
                  </a:lnTo>
                  <a:lnTo>
                    <a:pt x="158102" y="28803"/>
                  </a:lnTo>
                  <a:lnTo>
                    <a:pt x="158102" y="22402"/>
                  </a:lnTo>
                  <a:close/>
                </a:path>
                <a:path w="194945" h="95250">
                  <a:moveTo>
                    <a:pt x="158102" y="12801"/>
                  </a:moveTo>
                  <a:lnTo>
                    <a:pt x="151688" y="14084"/>
                  </a:lnTo>
                  <a:lnTo>
                    <a:pt x="151688" y="20485"/>
                  </a:lnTo>
                  <a:lnTo>
                    <a:pt x="158102" y="19837"/>
                  </a:lnTo>
                  <a:lnTo>
                    <a:pt x="158102" y="12801"/>
                  </a:lnTo>
                  <a:close/>
                </a:path>
                <a:path w="194945" h="95250">
                  <a:moveTo>
                    <a:pt x="158102" y="3835"/>
                  </a:moveTo>
                  <a:lnTo>
                    <a:pt x="151688" y="5118"/>
                  </a:lnTo>
                  <a:lnTo>
                    <a:pt x="151688" y="11518"/>
                  </a:lnTo>
                  <a:lnTo>
                    <a:pt x="158102" y="10883"/>
                  </a:lnTo>
                  <a:lnTo>
                    <a:pt x="158102" y="3835"/>
                  </a:lnTo>
                  <a:close/>
                </a:path>
                <a:path w="194945" h="95250">
                  <a:moveTo>
                    <a:pt x="167703" y="48006"/>
                  </a:moveTo>
                  <a:lnTo>
                    <a:pt x="160655" y="48653"/>
                  </a:lnTo>
                  <a:lnTo>
                    <a:pt x="160655" y="55689"/>
                  </a:lnTo>
                  <a:lnTo>
                    <a:pt x="167703" y="55054"/>
                  </a:lnTo>
                  <a:lnTo>
                    <a:pt x="167703" y="48006"/>
                  </a:lnTo>
                  <a:close/>
                </a:path>
                <a:path w="194945" h="95250">
                  <a:moveTo>
                    <a:pt x="167703" y="30086"/>
                  </a:moveTo>
                  <a:lnTo>
                    <a:pt x="160655" y="30721"/>
                  </a:lnTo>
                  <a:lnTo>
                    <a:pt x="160655" y="37757"/>
                  </a:lnTo>
                  <a:lnTo>
                    <a:pt x="167703" y="36487"/>
                  </a:lnTo>
                  <a:lnTo>
                    <a:pt x="167703" y="30086"/>
                  </a:lnTo>
                  <a:close/>
                </a:path>
                <a:path w="194945" h="95250">
                  <a:moveTo>
                    <a:pt x="167703" y="21132"/>
                  </a:moveTo>
                  <a:lnTo>
                    <a:pt x="160655" y="21767"/>
                  </a:lnTo>
                  <a:lnTo>
                    <a:pt x="160655" y="28803"/>
                  </a:lnTo>
                  <a:lnTo>
                    <a:pt x="167703" y="28168"/>
                  </a:lnTo>
                  <a:lnTo>
                    <a:pt x="167703" y="21132"/>
                  </a:lnTo>
                  <a:close/>
                </a:path>
                <a:path w="194945" h="95250">
                  <a:moveTo>
                    <a:pt x="167703" y="12153"/>
                  </a:moveTo>
                  <a:lnTo>
                    <a:pt x="160655" y="12801"/>
                  </a:lnTo>
                  <a:lnTo>
                    <a:pt x="160655" y="19837"/>
                  </a:lnTo>
                  <a:lnTo>
                    <a:pt x="167703" y="18567"/>
                  </a:lnTo>
                  <a:lnTo>
                    <a:pt x="167703" y="12153"/>
                  </a:lnTo>
                  <a:close/>
                </a:path>
                <a:path w="194945" h="95250">
                  <a:moveTo>
                    <a:pt x="167703" y="2565"/>
                  </a:moveTo>
                  <a:lnTo>
                    <a:pt x="160655" y="3835"/>
                  </a:lnTo>
                  <a:lnTo>
                    <a:pt x="160655" y="10236"/>
                  </a:lnTo>
                  <a:lnTo>
                    <a:pt x="167703" y="9588"/>
                  </a:lnTo>
                  <a:lnTo>
                    <a:pt x="167703" y="2565"/>
                  </a:lnTo>
                  <a:close/>
                </a:path>
                <a:path w="194945" h="95250">
                  <a:moveTo>
                    <a:pt x="176657" y="46723"/>
                  </a:moveTo>
                  <a:lnTo>
                    <a:pt x="169621" y="48006"/>
                  </a:lnTo>
                  <a:lnTo>
                    <a:pt x="169621" y="54406"/>
                  </a:lnTo>
                  <a:lnTo>
                    <a:pt x="176657" y="53771"/>
                  </a:lnTo>
                  <a:lnTo>
                    <a:pt x="176657" y="46723"/>
                  </a:lnTo>
                  <a:close/>
                </a:path>
                <a:path w="194945" h="95250">
                  <a:moveTo>
                    <a:pt x="176657" y="28803"/>
                  </a:moveTo>
                  <a:lnTo>
                    <a:pt x="169621" y="30086"/>
                  </a:lnTo>
                  <a:lnTo>
                    <a:pt x="169621" y="36487"/>
                  </a:lnTo>
                  <a:lnTo>
                    <a:pt x="176657" y="35852"/>
                  </a:lnTo>
                  <a:lnTo>
                    <a:pt x="176657" y="28803"/>
                  </a:lnTo>
                  <a:close/>
                </a:path>
                <a:path w="194945" h="95250">
                  <a:moveTo>
                    <a:pt x="176657" y="19837"/>
                  </a:moveTo>
                  <a:lnTo>
                    <a:pt x="169621" y="20485"/>
                  </a:lnTo>
                  <a:lnTo>
                    <a:pt x="169621" y="27520"/>
                  </a:lnTo>
                  <a:lnTo>
                    <a:pt x="176657" y="26885"/>
                  </a:lnTo>
                  <a:lnTo>
                    <a:pt x="176657" y="19837"/>
                  </a:lnTo>
                  <a:close/>
                </a:path>
                <a:path w="194945" h="95250">
                  <a:moveTo>
                    <a:pt x="176657" y="10883"/>
                  </a:moveTo>
                  <a:lnTo>
                    <a:pt x="169621" y="11518"/>
                  </a:lnTo>
                  <a:lnTo>
                    <a:pt x="169621" y="18567"/>
                  </a:lnTo>
                  <a:lnTo>
                    <a:pt x="176657" y="17919"/>
                  </a:lnTo>
                  <a:lnTo>
                    <a:pt x="176657" y="10883"/>
                  </a:lnTo>
                  <a:close/>
                </a:path>
                <a:path w="194945" h="95250">
                  <a:moveTo>
                    <a:pt x="176657" y="1917"/>
                  </a:moveTo>
                  <a:lnTo>
                    <a:pt x="169621" y="2565"/>
                  </a:lnTo>
                  <a:lnTo>
                    <a:pt x="169621" y="9588"/>
                  </a:lnTo>
                  <a:lnTo>
                    <a:pt x="176657" y="8966"/>
                  </a:lnTo>
                  <a:lnTo>
                    <a:pt x="176657" y="1917"/>
                  </a:lnTo>
                  <a:close/>
                </a:path>
                <a:path w="194945" h="95250">
                  <a:moveTo>
                    <a:pt x="185623" y="18567"/>
                  </a:moveTo>
                  <a:lnTo>
                    <a:pt x="178574" y="19837"/>
                  </a:lnTo>
                  <a:lnTo>
                    <a:pt x="178574" y="26238"/>
                  </a:lnTo>
                  <a:lnTo>
                    <a:pt x="185623" y="25603"/>
                  </a:lnTo>
                  <a:lnTo>
                    <a:pt x="185623" y="18567"/>
                  </a:lnTo>
                  <a:close/>
                </a:path>
                <a:path w="194945" h="95250">
                  <a:moveTo>
                    <a:pt x="185623" y="9588"/>
                  </a:moveTo>
                  <a:lnTo>
                    <a:pt x="178574" y="10236"/>
                  </a:lnTo>
                  <a:lnTo>
                    <a:pt x="178574" y="17284"/>
                  </a:lnTo>
                  <a:lnTo>
                    <a:pt x="185623" y="16637"/>
                  </a:lnTo>
                  <a:lnTo>
                    <a:pt x="185623" y="9588"/>
                  </a:lnTo>
                  <a:close/>
                </a:path>
                <a:path w="194945" h="95250">
                  <a:moveTo>
                    <a:pt x="185623" y="635"/>
                  </a:moveTo>
                  <a:lnTo>
                    <a:pt x="178574" y="1282"/>
                  </a:lnTo>
                  <a:lnTo>
                    <a:pt x="178574" y="8318"/>
                  </a:lnTo>
                  <a:lnTo>
                    <a:pt x="185623" y="7683"/>
                  </a:lnTo>
                  <a:lnTo>
                    <a:pt x="185623" y="635"/>
                  </a:lnTo>
                  <a:close/>
                </a:path>
                <a:path w="194945" h="95250">
                  <a:moveTo>
                    <a:pt x="194576" y="17919"/>
                  </a:moveTo>
                  <a:lnTo>
                    <a:pt x="188175" y="18567"/>
                  </a:lnTo>
                  <a:lnTo>
                    <a:pt x="188175" y="25603"/>
                  </a:lnTo>
                  <a:lnTo>
                    <a:pt x="194576" y="24320"/>
                  </a:lnTo>
                  <a:lnTo>
                    <a:pt x="194576" y="17919"/>
                  </a:lnTo>
                  <a:close/>
                </a:path>
                <a:path w="194945" h="95250">
                  <a:moveTo>
                    <a:pt x="194576" y="8318"/>
                  </a:moveTo>
                  <a:lnTo>
                    <a:pt x="188175" y="9588"/>
                  </a:lnTo>
                  <a:lnTo>
                    <a:pt x="188175" y="16002"/>
                  </a:lnTo>
                  <a:lnTo>
                    <a:pt x="194576" y="15367"/>
                  </a:lnTo>
                  <a:lnTo>
                    <a:pt x="194576" y="8318"/>
                  </a:lnTo>
                  <a:close/>
                </a:path>
                <a:path w="194945" h="95250">
                  <a:moveTo>
                    <a:pt x="194576" y="0"/>
                  </a:moveTo>
                  <a:lnTo>
                    <a:pt x="188175" y="635"/>
                  </a:lnTo>
                  <a:lnTo>
                    <a:pt x="188175" y="7683"/>
                  </a:lnTo>
                  <a:lnTo>
                    <a:pt x="194576" y="6400"/>
                  </a:lnTo>
                  <a:lnTo>
                    <a:pt x="1945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736543" y="8931643"/>
              <a:ext cx="171450" cy="90805"/>
            </a:xfrm>
            <a:custGeom>
              <a:avLst/>
              <a:gdLst/>
              <a:ahLst/>
              <a:cxnLst/>
              <a:rect l="l" t="t" r="r" b="b"/>
              <a:pathLst>
                <a:path w="171450" h="90804">
                  <a:moveTo>
                    <a:pt x="7035" y="81927"/>
                  </a:moveTo>
                  <a:lnTo>
                    <a:pt x="0" y="83197"/>
                  </a:lnTo>
                  <a:lnTo>
                    <a:pt x="0" y="90246"/>
                  </a:lnTo>
                  <a:lnTo>
                    <a:pt x="7035" y="88963"/>
                  </a:lnTo>
                  <a:lnTo>
                    <a:pt x="7035" y="81927"/>
                  </a:lnTo>
                  <a:close/>
                </a:path>
                <a:path w="171450" h="90804">
                  <a:moveTo>
                    <a:pt x="7035" y="72974"/>
                  </a:moveTo>
                  <a:lnTo>
                    <a:pt x="0" y="74244"/>
                  </a:lnTo>
                  <a:lnTo>
                    <a:pt x="0" y="80645"/>
                  </a:lnTo>
                  <a:lnTo>
                    <a:pt x="7035" y="80010"/>
                  </a:lnTo>
                  <a:lnTo>
                    <a:pt x="7035" y="72974"/>
                  </a:lnTo>
                  <a:close/>
                </a:path>
                <a:path w="171450" h="90804">
                  <a:moveTo>
                    <a:pt x="7035" y="55041"/>
                  </a:moveTo>
                  <a:lnTo>
                    <a:pt x="0" y="55676"/>
                  </a:lnTo>
                  <a:lnTo>
                    <a:pt x="0" y="62725"/>
                  </a:lnTo>
                  <a:lnTo>
                    <a:pt x="7035" y="62077"/>
                  </a:lnTo>
                  <a:lnTo>
                    <a:pt x="7035" y="55041"/>
                  </a:lnTo>
                  <a:close/>
                </a:path>
                <a:path w="171450" h="90804">
                  <a:moveTo>
                    <a:pt x="16002" y="80645"/>
                  </a:moveTo>
                  <a:lnTo>
                    <a:pt x="8953" y="81927"/>
                  </a:lnTo>
                  <a:lnTo>
                    <a:pt x="8953" y="88963"/>
                  </a:lnTo>
                  <a:lnTo>
                    <a:pt x="16002" y="87693"/>
                  </a:lnTo>
                  <a:lnTo>
                    <a:pt x="16002" y="80645"/>
                  </a:lnTo>
                  <a:close/>
                </a:path>
                <a:path w="171450" h="90804">
                  <a:moveTo>
                    <a:pt x="16002" y="71678"/>
                  </a:moveTo>
                  <a:lnTo>
                    <a:pt x="8953" y="72974"/>
                  </a:lnTo>
                  <a:lnTo>
                    <a:pt x="8953" y="80010"/>
                  </a:lnTo>
                  <a:lnTo>
                    <a:pt x="16002" y="78727"/>
                  </a:lnTo>
                  <a:lnTo>
                    <a:pt x="16002" y="71678"/>
                  </a:lnTo>
                  <a:close/>
                </a:path>
                <a:path w="171450" h="90804">
                  <a:moveTo>
                    <a:pt x="16002" y="53759"/>
                  </a:moveTo>
                  <a:lnTo>
                    <a:pt x="8953" y="55041"/>
                  </a:lnTo>
                  <a:lnTo>
                    <a:pt x="8953" y="61442"/>
                  </a:lnTo>
                  <a:lnTo>
                    <a:pt x="16002" y="60794"/>
                  </a:lnTo>
                  <a:lnTo>
                    <a:pt x="16002" y="53759"/>
                  </a:lnTo>
                  <a:close/>
                </a:path>
                <a:path w="171450" h="90804">
                  <a:moveTo>
                    <a:pt x="25615" y="80010"/>
                  </a:moveTo>
                  <a:lnTo>
                    <a:pt x="18554" y="80645"/>
                  </a:lnTo>
                  <a:lnTo>
                    <a:pt x="18554" y="87693"/>
                  </a:lnTo>
                  <a:lnTo>
                    <a:pt x="25615" y="86410"/>
                  </a:lnTo>
                  <a:lnTo>
                    <a:pt x="25615" y="80010"/>
                  </a:lnTo>
                  <a:close/>
                </a:path>
                <a:path w="171450" h="90804">
                  <a:moveTo>
                    <a:pt x="25615" y="70408"/>
                  </a:moveTo>
                  <a:lnTo>
                    <a:pt x="18554" y="71678"/>
                  </a:lnTo>
                  <a:lnTo>
                    <a:pt x="18554" y="78727"/>
                  </a:lnTo>
                  <a:lnTo>
                    <a:pt x="25615" y="77444"/>
                  </a:lnTo>
                  <a:lnTo>
                    <a:pt x="25615" y="70408"/>
                  </a:lnTo>
                  <a:close/>
                </a:path>
                <a:path w="171450" h="90804">
                  <a:moveTo>
                    <a:pt x="25615" y="52476"/>
                  </a:moveTo>
                  <a:lnTo>
                    <a:pt x="18554" y="53759"/>
                  </a:lnTo>
                  <a:lnTo>
                    <a:pt x="18554" y="60159"/>
                  </a:lnTo>
                  <a:lnTo>
                    <a:pt x="25615" y="59524"/>
                  </a:lnTo>
                  <a:lnTo>
                    <a:pt x="25615" y="52476"/>
                  </a:lnTo>
                  <a:close/>
                </a:path>
                <a:path w="171450" h="90804">
                  <a:moveTo>
                    <a:pt x="34569" y="78727"/>
                  </a:moveTo>
                  <a:lnTo>
                    <a:pt x="27520" y="79362"/>
                  </a:lnTo>
                  <a:lnTo>
                    <a:pt x="27520" y="86410"/>
                  </a:lnTo>
                  <a:lnTo>
                    <a:pt x="34569" y="85763"/>
                  </a:lnTo>
                  <a:lnTo>
                    <a:pt x="34569" y="78727"/>
                  </a:lnTo>
                  <a:close/>
                </a:path>
                <a:path w="171450" h="90804">
                  <a:moveTo>
                    <a:pt x="34569" y="69761"/>
                  </a:moveTo>
                  <a:lnTo>
                    <a:pt x="27520" y="70408"/>
                  </a:lnTo>
                  <a:lnTo>
                    <a:pt x="27520" y="77444"/>
                  </a:lnTo>
                  <a:lnTo>
                    <a:pt x="34569" y="76161"/>
                  </a:lnTo>
                  <a:lnTo>
                    <a:pt x="34569" y="69761"/>
                  </a:lnTo>
                  <a:close/>
                </a:path>
                <a:path w="171450" h="90804">
                  <a:moveTo>
                    <a:pt x="34569" y="51206"/>
                  </a:moveTo>
                  <a:lnTo>
                    <a:pt x="27520" y="52476"/>
                  </a:lnTo>
                  <a:lnTo>
                    <a:pt x="27520" y="59524"/>
                  </a:lnTo>
                  <a:lnTo>
                    <a:pt x="34569" y="58242"/>
                  </a:lnTo>
                  <a:lnTo>
                    <a:pt x="34569" y="51206"/>
                  </a:lnTo>
                  <a:close/>
                </a:path>
                <a:path w="171450" h="90804">
                  <a:moveTo>
                    <a:pt x="43522" y="77444"/>
                  </a:moveTo>
                  <a:lnTo>
                    <a:pt x="36474" y="78079"/>
                  </a:lnTo>
                  <a:lnTo>
                    <a:pt x="36474" y="85128"/>
                  </a:lnTo>
                  <a:lnTo>
                    <a:pt x="43522" y="84480"/>
                  </a:lnTo>
                  <a:lnTo>
                    <a:pt x="43522" y="77444"/>
                  </a:lnTo>
                  <a:close/>
                </a:path>
                <a:path w="171450" h="90804">
                  <a:moveTo>
                    <a:pt x="43522" y="68491"/>
                  </a:moveTo>
                  <a:lnTo>
                    <a:pt x="36474" y="69113"/>
                  </a:lnTo>
                  <a:lnTo>
                    <a:pt x="36474" y="76161"/>
                  </a:lnTo>
                  <a:lnTo>
                    <a:pt x="43522" y="75526"/>
                  </a:lnTo>
                  <a:lnTo>
                    <a:pt x="43522" y="68491"/>
                  </a:lnTo>
                  <a:close/>
                </a:path>
                <a:path w="171450" h="90804">
                  <a:moveTo>
                    <a:pt x="43522" y="49923"/>
                  </a:moveTo>
                  <a:lnTo>
                    <a:pt x="36474" y="51206"/>
                  </a:lnTo>
                  <a:lnTo>
                    <a:pt x="36474" y="58242"/>
                  </a:lnTo>
                  <a:lnTo>
                    <a:pt x="43522" y="56959"/>
                  </a:lnTo>
                  <a:lnTo>
                    <a:pt x="43522" y="49923"/>
                  </a:lnTo>
                  <a:close/>
                </a:path>
                <a:path w="171450" h="90804">
                  <a:moveTo>
                    <a:pt x="52489" y="76161"/>
                  </a:moveTo>
                  <a:lnTo>
                    <a:pt x="46075" y="77444"/>
                  </a:lnTo>
                  <a:lnTo>
                    <a:pt x="46075" y="83845"/>
                  </a:lnTo>
                  <a:lnTo>
                    <a:pt x="52489" y="83197"/>
                  </a:lnTo>
                  <a:lnTo>
                    <a:pt x="52489" y="76161"/>
                  </a:lnTo>
                  <a:close/>
                </a:path>
                <a:path w="171450" h="90804">
                  <a:moveTo>
                    <a:pt x="52489" y="67208"/>
                  </a:moveTo>
                  <a:lnTo>
                    <a:pt x="46075" y="67843"/>
                  </a:lnTo>
                  <a:lnTo>
                    <a:pt x="46075" y="74879"/>
                  </a:lnTo>
                  <a:lnTo>
                    <a:pt x="52489" y="74244"/>
                  </a:lnTo>
                  <a:lnTo>
                    <a:pt x="52489" y="67208"/>
                  </a:lnTo>
                  <a:close/>
                </a:path>
                <a:path w="171450" h="90804">
                  <a:moveTo>
                    <a:pt x="52489" y="49276"/>
                  </a:moveTo>
                  <a:lnTo>
                    <a:pt x="46075" y="49923"/>
                  </a:lnTo>
                  <a:lnTo>
                    <a:pt x="46075" y="56959"/>
                  </a:lnTo>
                  <a:lnTo>
                    <a:pt x="52489" y="55676"/>
                  </a:lnTo>
                  <a:lnTo>
                    <a:pt x="52489" y="49276"/>
                  </a:lnTo>
                  <a:close/>
                </a:path>
                <a:path w="171450" h="90804">
                  <a:moveTo>
                    <a:pt x="62090" y="74879"/>
                  </a:moveTo>
                  <a:lnTo>
                    <a:pt x="55041" y="75526"/>
                  </a:lnTo>
                  <a:lnTo>
                    <a:pt x="55041" y="82562"/>
                  </a:lnTo>
                  <a:lnTo>
                    <a:pt x="62090" y="81927"/>
                  </a:lnTo>
                  <a:lnTo>
                    <a:pt x="62090" y="74879"/>
                  </a:lnTo>
                  <a:close/>
                </a:path>
                <a:path w="171450" h="90804">
                  <a:moveTo>
                    <a:pt x="62090" y="65925"/>
                  </a:moveTo>
                  <a:lnTo>
                    <a:pt x="55041" y="67208"/>
                  </a:lnTo>
                  <a:lnTo>
                    <a:pt x="55041" y="73596"/>
                  </a:lnTo>
                  <a:lnTo>
                    <a:pt x="62090" y="72974"/>
                  </a:lnTo>
                  <a:lnTo>
                    <a:pt x="62090" y="65925"/>
                  </a:lnTo>
                  <a:close/>
                </a:path>
                <a:path w="171450" h="90804">
                  <a:moveTo>
                    <a:pt x="62090" y="47993"/>
                  </a:moveTo>
                  <a:lnTo>
                    <a:pt x="55041" y="48641"/>
                  </a:lnTo>
                  <a:lnTo>
                    <a:pt x="55041" y="55676"/>
                  </a:lnTo>
                  <a:lnTo>
                    <a:pt x="62090" y="55041"/>
                  </a:lnTo>
                  <a:lnTo>
                    <a:pt x="62090" y="47993"/>
                  </a:lnTo>
                  <a:close/>
                </a:path>
                <a:path w="171450" h="90804">
                  <a:moveTo>
                    <a:pt x="71043" y="73596"/>
                  </a:moveTo>
                  <a:lnTo>
                    <a:pt x="64008" y="74879"/>
                  </a:lnTo>
                  <a:lnTo>
                    <a:pt x="64008" y="81280"/>
                  </a:lnTo>
                  <a:lnTo>
                    <a:pt x="71043" y="80645"/>
                  </a:lnTo>
                  <a:lnTo>
                    <a:pt x="71043" y="73596"/>
                  </a:lnTo>
                  <a:close/>
                </a:path>
                <a:path w="171450" h="90804">
                  <a:moveTo>
                    <a:pt x="71043" y="64643"/>
                  </a:moveTo>
                  <a:lnTo>
                    <a:pt x="64008" y="65925"/>
                  </a:lnTo>
                  <a:lnTo>
                    <a:pt x="64008" y="72326"/>
                  </a:lnTo>
                  <a:lnTo>
                    <a:pt x="71043" y="71678"/>
                  </a:lnTo>
                  <a:lnTo>
                    <a:pt x="71043" y="64643"/>
                  </a:lnTo>
                  <a:close/>
                </a:path>
                <a:path w="171450" h="90804">
                  <a:moveTo>
                    <a:pt x="71043" y="46710"/>
                  </a:moveTo>
                  <a:lnTo>
                    <a:pt x="64008" y="47371"/>
                  </a:lnTo>
                  <a:lnTo>
                    <a:pt x="64008" y="54406"/>
                  </a:lnTo>
                  <a:lnTo>
                    <a:pt x="71043" y="53759"/>
                  </a:lnTo>
                  <a:lnTo>
                    <a:pt x="71043" y="46710"/>
                  </a:lnTo>
                  <a:close/>
                </a:path>
                <a:path w="171450" h="90804">
                  <a:moveTo>
                    <a:pt x="80010" y="72974"/>
                  </a:moveTo>
                  <a:lnTo>
                    <a:pt x="72961" y="73596"/>
                  </a:lnTo>
                  <a:lnTo>
                    <a:pt x="72961" y="80645"/>
                  </a:lnTo>
                  <a:lnTo>
                    <a:pt x="80010" y="79362"/>
                  </a:lnTo>
                  <a:lnTo>
                    <a:pt x="80010" y="72974"/>
                  </a:lnTo>
                  <a:close/>
                </a:path>
                <a:path w="171450" h="90804">
                  <a:moveTo>
                    <a:pt x="80010" y="63360"/>
                  </a:moveTo>
                  <a:lnTo>
                    <a:pt x="72961" y="64643"/>
                  </a:lnTo>
                  <a:lnTo>
                    <a:pt x="72961" y="71043"/>
                  </a:lnTo>
                  <a:lnTo>
                    <a:pt x="80010" y="70408"/>
                  </a:lnTo>
                  <a:lnTo>
                    <a:pt x="80010" y="63360"/>
                  </a:lnTo>
                  <a:close/>
                </a:path>
                <a:path w="171450" h="90804">
                  <a:moveTo>
                    <a:pt x="80010" y="55041"/>
                  </a:moveTo>
                  <a:lnTo>
                    <a:pt x="72961" y="55676"/>
                  </a:lnTo>
                  <a:lnTo>
                    <a:pt x="72961" y="62725"/>
                  </a:lnTo>
                  <a:lnTo>
                    <a:pt x="80010" y="61442"/>
                  </a:lnTo>
                  <a:lnTo>
                    <a:pt x="80010" y="55041"/>
                  </a:lnTo>
                  <a:close/>
                </a:path>
                <a:path w="171450" h="90804">
                  <a:moveTo>
                    <a:pt x="80010" y="45440"/>
                  </a:moveTo>
                  <a:lnTo>
                    <a:pt x="72961" y="46710"/>
                  </a:lnTo>
                  <a:lnTo>
                    <a:pt x="72961" y="53124"/>
                  </a:lnTo>
                  <a:lnTo>
                    <a:pt x="80010" y="52476"/>
                  </a:lnTo>
                  <a:lnTo>
                    <a:pt x="80010" y="45440"/>
                  </a:lnTo>
                  <a:close/>
                </a:path>
                <a:path w="171450" h="90804">
                  <a:moveTo>
                    <a:pt x="80010" y="37122"/>
                  </a:moveTo>
                  <a:lnTo>
                    <a:pt x="72961" y="37757"/>
                  </a:lnTo>
                  <a:lnTo>
                    <a:pt x="72961" y="44157"/>
                  </a:lnTo>
                  <a:lnTo>
                    <a:pt x="80010" y="43522"/>
                  </a:lnTo>
                  <a:lnTo>
                    <a:pt x="80010" y="37122"/>
                  </a:lnTo>
                  <a:close/>
                </a:path>
                <a:path w="171450" h="90804">
                  <a:moveTo>
                    <a:pt x="88963" y="71678"/>
                  </a:moveTo>
                  <a:lnTo>
                    <a:pt x="82562" y="72326"/>
                  </a:lnTo>
                  <a:lnTo>
                    <a:pt x="82562" y="79362"/>
                  </a:lnTo>
                  <a:lnTo>
                    <a:pt x="88963" y="78079"/>
                  </a:lnTo>
                  <a:lnTo>
                    <a:pt x="88963" y="71678"/>
                  </a:lnTo>
                  <a:close/>
                </a:path>
                <a:path w="171450" h="90804">
                  <a:moveTo>
                    <a:pt x="88963" y="62725"/>
                  </a:moveTo>
                  <a:lnTo>
                    <a:pt x="82562" y="63360"/>
                  </a:lnTo>
                  <a:lnTo>
                    <a:pt x="82562" y="70408"/>
                  </a:lnTo>
                  <a:lnTo>
                    <a:pt x="88963" y="69113"/>
                  </a:lnTo>
                  <a:lnTo>
                    <a:pt x="88963" y="62725"/>
                  </a:lnTo>
                  <a:close/>
                </a:path>
                <a:path w="171450" h="90804">
                  <a:moveTo>
                    <a:pt x="88963" y="53759"/>
                  </a:moveTo>
                  <a:lnTo>
                    <a:pt x="82562" y="54406"/>
                  </a:lnTo>
                  <a:lnTo>
                    <a:pt x="82562" y="61442"/>
                  </a:lnTo>
                  <a:lnTo>
                    <a:pt x="88963" y="60159"/>
                  </a:lnTo>
                  <a:lnTo>
                    <a:pt x="88963" y="53759"/>
                  </a:lnTo>
                  <a:close/>
                </a:path>
                <a:path w="171450" h="90804">
                  <a:moveTo>
                    <a:pt x="88963" y="44805"/>
                  </a:moveTo>
                  <a:lnTo>
                    <a:pt x="82562" y="45440"/>
                  </a:lnTo>
                  <a:lnTo>
                    <a:pt x="82562" y="52476"/>
                  </a:lnTo>
                  <a:lnTo>
                    <a:pt x="88963" y="51206"/>
                  </a:lnTo>
                  <a:lnTo>
                    <a:pt x="88963" y="44805"/>
                  </a:lnTo>
                  <a:close/>
                </a:path>
                <a:path w="171450" h="90804">
                  <a:moveTo>
                    <a:pt x="88963" y="35839"/>
                  </a:moveTo>
                  <a:lnTo>
                    <a:pt x="82562" y="36474"/>
                  </a:lnTo>
                  <a:lnTo>
                    <a:pt x="82562" y="42887"/>
                  </a:lnTo>
                  <a:lnTo>
                    <a:pt x="88963" y="42240"/>
                  </a:lnTo>
                  <a:lnTo>
                    <a:pt x="88963" y="35839"/>
                  </a:lnTo>
                  <a:close/>
                </a:path>
                <a:path w="171450" h="90804">
                  <a:moveTo>
                    <a:pt x="88963" y="26873"/>
                  </a:moveTo>
                  <a:lnTo>
                    <a:pt x="82562" y="27520"/>
                  </a:lnTo>
                  <a:lnTo>
                    <a:pt x="82562" y="34556"/>
                  </a:lnTo>
                  <a:lnTo>
                    <a:pt x="88963" y="33274"/>
                  </a:lnTo>
                  <a:lnTo>
                    <a:pt x="88963" y="26873"/>
                  </a:lnTo>
                  <a:close/>
                </a:path>
                <a:path w="171450" h="90804">
                  <a:moveTo>
                    <a:pt x="108813" y="33274"/>
                  </a:moveTo>
                  <a:lnTo>
                    <a:pt x="101777" y="34556"/>
                  </a:lnTo>
                  <a:lnTo>
                    <a:pt x="101777" y="40957"/>
                  </a:lnTo>
                  <a:lnTo>
                    <a:pt x="108813" y="40322"/>
                  </a:lnTo>
                  <a:lnTo>
                    <a:pt x="108813" y="33274"/>
                  </a:lnTo>
                  <a:close/>
                </a:path>
                <a:path w="171450" h="90804">
                  <a:moveTo>
                    <a:pt x="108813" y="24320"/>
                  </a:moveTo>
                  <a:lnTo>
                    <a:pt x="101777" y="25590"/>
                  </a:lnTo>
                  <a:lnTo>
                    <a:pt x="101777" y="32004"/>
                  </a:lnTo>
                  <a:lnTo>
                    <a:pt x="108813" y="31356"/>
                  </a:lnTo>
                  <a:lnTo>
                    <a:pt x="108813" y="24320"/>
                  </a:lnTo>
                  <a:close/>
                </a:path>
                <a:path w="171450" h="90804">
                  <a:moveTo>
                    <a:pt x="108813" y="15354"/>
                  </a:moveTo>
                  <a:lnTo>
                    <a:pt x="101777" y="16637"/>
                  </a:lnTo>
                  <a:lnTo>
                    <a:pt x="101777" y="23037"/>
                  </a:lnTo>
                  <a:lnTo>
                    <a:pt x="108813" y="22402"/>
                  </a:lnTo>
                  <a:lnTo>
                    <a:pt x="108813" y="15354"/>
                  </a:lnTo>
                  <a:close/>
                </a:path>
                <a:path w="171450" h="90804">
                  <a:moveTo>
                    <a:pt x="108813" y="6388"/>
                  </a:moveTo>
                  <a:lnTo>
                    <a:pt x="101777" y="7035"/>
                  </a:lnTo>
                  <a:lnTo>
                    <a:pt x="101777" y="14071"/>
                  </a:lnTo>
                  <a:lnTo>
                    <a:pt x="108813" y="13436"/>
                  </a:lnTo>
                  <a:lnTo>
                    <a:pt x="108813" y="6388"/>
                  </a:lnTo>
                  <a:close/>
                </a:path>
                <a:path w="171450" h="90804">
                  <a:moveTo>
                    <a:pt x="117779" y="32626"/>
                  </a:moveTo>
                  <a:lnTo>
                    <a:pt x="110731" y="33274"/>
                  </a:lnTo>
                  <a:lnTo>
                    <a:pt x="110731" y="39674"/>
                  </a:lnTo>
                  <a:lnTo>
                    <a:pt x="117779" y="39039"/>
                  </a:lnTo>
                  <a:lnTo>
                    <a:pt x="117779" y="32626"/>
                  </a:lnTo>
                  <a:close/>
                </a:path>
                <a:path w="171450" h="90804">
                  <a:moveTo>
                    <a:pt x="117779" y="23672"/>
                  </a:moveTo>
                  <a:lnTo>
                    <a:pt x="110731" y="24320"/>
                  </a:lnTo>
                  <a:lnTo>
                    <a:pt x="110731" y="31356"/>
                  </a:lnTo>
                  <a:lnTo>
                    <a:pt x="117779" y="30086"/>
                  </a:lnTo>
                  <a:lnTo>
                    <a:pt x="117779" y="23672"/>
                  </a:lnTo>
                  <a:close/>
                </a:path>
                <a:path w="171450" h="90804">
                  <a:moveTo>
                    <a:pt x="117779" y="14071"/>
                  </a:moveTo>
                  <a:lnTo>
                    <a:pt x="110731" y="15354"/>
                  </a:lnTo>
                  <a:lnTo>
                    <a:pt x="110731" y="21755"/>
                  </a:lnTo>
                  <a:lnTo>
                    <a:pt x="117779" y="21107"/>
                  </a:lnTo>
                  <a:lnTo>
                    <a:pt x="117779" y="14071"/>
                  </a:lnTo>
                  <a:close/>
                </a:path>
                <a:path w="171450" h="90804">
                  <a:moveTo>
                    <a:pt x="117779" y="5118"/>
                  </a:moveTo>
                  <a:lnTo>
                    <a:pt x="110731" y="6388"/>
                  </a:lnTo>
                  <a:lnTo>
                    <a:pt x="110731" y="12788"/>
                  </a:lnTo>
                  <a:lnTo>
                    <a:pt x="117779" y="12153"/>
                  </a:lnTo>
                  <a:lnTo>
                    <a:pt x="117779" y="5118"/>
                  </a:lnTo>
                  <a:close/>
                </a:path>
                <a:path w="171450" h="90804">
                  <a:moveTo>
                    <a:pt x="126733" y="31356"/>
                  </a:moveTo>
                  <a:lnTo>
                    <a:pt x="119697" y="32004"/>
                  </a:lnTo>
                  <a:lnTo>
                    <a:pt x="119697" y="39039"/>
                  </a:lnTo>
                  <a:lnTo>
                    <a:pt x="126733" y="38392"/>
                  </a:lnTo>
                  <a:lnTo>
                    <a:pt x="126733" y="31356"/>
                  </a:lnTo>
                  <a:close/>
                </a:path>
                <a:path w="171450" h="90804">
                  <a:moveTo>
                    <a:pt x="126733" y="22402"/>
                  </a:moveTo>
                  <a:lnTo>
                    <a:pt x="119697" y="23037"/>
                  </a:lnTo>
                  <a:lnTo>
                    <a:pt x="119697" y="30086"/>
                  </a:lnTo>
                  <a:lnTo>
                    <a:pt x="126733" y="29438"/>
                  </a:lnTo>
                  <a:lnTo>
                    <a:pt x="126733" y="22402"/>
                  </a:lnTo>
                  <a:close/>
                </a:path>
                <a:path w="171450" h="90804">
                  <a:moveTo>
                    <a:pt x="126733" y="13436"/>
                  </a:moveTo>
                  <a:lnTo>
                    <a:pt x="119697" y="14071"/>
                  </a:lnTo>
                  <a:lnTo>
                    <a:pt x="119697" y="21107"/>
                  </a:lnTo>
                  <a:lnTo>
                    <a:pt x="126733" y="19837"/>
                  </a:lnTo>
                  <a:lnTo>
                    <a:pt x="126733" y="13436"/>
                  </a:lnTo>
                  <a:close/>
                </a:path>
                <a:path w="171450" h="90804">
                  <a:moveTo>
                    <a:pt x="126733" y="4483"/>
                  </a:moveTo>
                  <a:lnTo>
                    <a:pt x="119697" y="5118"/>
                  </a:lnTo>
                  <a:lnTo>
                    <a:pt x="119697" y="12153"/>
                  </a:lnTo>
                  <a:lnTo>
                    <a:pt x="126733" y="11518"/>
                  </a:lnTo>
                  <a:lnTo>
                    <a:pt x="126733" y="4483"/>
                  </a:lnTo>
                  <a:close/>
                </a:path>
                <a:path w="171450" h="90804">
                  <a:moveTo>
                    <a:pt x="135699" y="30086"/>
                  </a:moveTo>
                  <a:lnTo>
                    <a:pt x="128663" y="31356"/>
                  </a:lnTo>
                  <a:lnTo>
                    <a:pt x="128663" y="37757"/>
                  </a:lnTo>
                  <a:lnTo>
                    <a:pt x="135699" y="37122"/>
                  </a:lnTo>
                  <a:lnTo>
                    <a:pt x="135699" y="30086"/>
                  </a:lnTo>
                  <a:close/>
                </a:path>
                <a:path w="171450" h="90804">
                  <a:moveTo>
                    <a:pt x="135699" y="21107"/>
                  </a:moveTo>
                  <a:lnTo>
                    <a:pt x="128663" y="21755"/>
                  </a:lnTo>
                  <a:lnTo>
                    <a:pt x="128663" y="28790"/>
                  </a:lnTo>
                  <a:lnTo>
                    <a:pt x="135699" y="28155"/>
                  </a:lnTo>
                  <a:lnTo>
                    <a:pt x="135699" y="21107"/>
                  </a:lnTo>
                  <a:close/>
                </a:path>
                <a:path w="171450" h="90804">
                  <a:moveTo>
                    <a:pt x="135699" y="12153"/>
                  </a:moveTo>
                  <a:lnTo>
                    <a:pt x="128663" y="13436"/>
                  </a:lnTo>
                  <a:lnTo>
                    <a:pt x="128663" y="19837"/>
                  </a:lnTo>
                  <a:lnTo>
                    <a:pt x="135699" y="19189"/>
                  </a:lnTo>
                  <a:lnTo>
                    <a:pt x="135699" y="12153"/>
                  </a:lnTo>
                  <a:close/>
                </a:path>
                <a:path w="171450" h="90804">
                  <a:moveTo>
                    <a:pt x="135699" y="3200"/>
                  </a:moveTo>
                  <a:lnTo>
                    <a:pt x="128663" y="3835"/>
                  </a:lnTo>
                  <a:lnTo>
                    <a:pt x="128663" y="10871"/>
                  </a:lnTo>
                  <a:lnTo>
                    <a:pt x="135699" y="10236"/>
                  </a:lnTo>
                  <a:lnTo>
                    <a:pt x="135699" y="3200"/>
                  </a:lnTo>
                  <a:close/>
                </a:path>
                <a:path w="171450" h="90804">
                  <a:moveTo>
                    <a:pt x="144653" y="29438"/>
                  </a:moveTo>
                  <a:lnTo>
                    <a:pt x="137617" y="30086"/>
                  </a:lnTo>
                  <a:lnTo>
                    <a:pt x="137617" y="37122"/>
                  </a:lnTo>
                  <a:lnTo>
                    <a:pt x="144653" y="35839"/>
                  </a:lnTo>
                  <a:lnTo>
                    <a:pt x="144653" y="29438"/>
                  </a:lnTo>
                  <a:close/>
                </a:path>
                <a:path w="171450" h="90804">
                  <a:moveTo>
                    <a:pt x="144653" y="20472"/>
                  </a:moveTo>
                  <a:lnTo>
                    <a:pt x="137617" y="21107"/>
                  </a:lnTo>
                  <a:lnTo>
                    <a:pt x="137617" y="27520"/>
                  </a:lnTo>
                  <a:lnTo>
                    <a:pt x="144653" y="26873"/>
                  </a:lnTo>
                  <a:lnTo>
                    <a:pt x="144653" y="20472"/>
                  </a:lnTo>
                  <a:close/>
                </a:path>
                <a:path w="171450" h="90804">
                  <a:moveTo>
                    <a:pt x="144653" y="11518"/>
                  </a:moveTo>
                  <a:lnTo>
                    <a:pt x="137617" y="12153"/>
                  </a:lnTo>
                  <a:lnTo>
                    <a:pt x="137617" y="19189"/>
                  </a:lnTo>
                  <a:lnTo>
                    <a:pt x="144653" y="17919"/>
                  </a:lnTo>
                  <a:lnTo>
                    <a:pt x="144653" y="11518"/>
                  </a:lnTo>
                  <a:close/>
                </a:path>
                <a:path w="171450" h="90804">
                  <a:moveTo>
                    <a:pt x="144653" y="2552"/>
                  </a:moveTo>
                  <a:lnTo>
                    <a:pt x="137617" y="3200"/>
                  </a:lnTo>
                  <a:lnTo>
                    <a:pt x="137617" y="9588"/>
                  </a:lnTo>
                  <a:lnTo>
                    <a:pt x="144653" y="8953"/>
                  </a:lnTo>
                  <a:lnTo>
                    <a:pt x="144653" y="2552"/>
                  </a:lnTo>
                  <a:close/>
                </a:path>
                <a:path w="171450" h="90804">
                  <a:moveTo>
                    <a:pt x="153619" y="19189"/>
                  </a:moveTo>
                  <a:lnTo>
                    <a:pt x="146570" y="19837"/>
                  </a:lnTo>
                  <a:lnTo>
                    <a:pt x="146570" y="26873"/>
                  </a:lnTo>
                  <a:lnTo>
                    <a:pt x="153619" y="25590"/>
                  </a:lnTo>
                  <a:lnTo>
                    <a:pt x="153619" y="19189"/>
                  </a:lnTo>
                  <a:close/>
                </a:path>
                <a:path w="171450" h="90804">
                  <a:moveTo>
                    <a:pt x="153619" y="10236"/>
                  </a:moveTo>
                  <a:lnTo>
                    <a:pt x="146570" y="10871"/>
                  </a:lnTo>
                  <a:lnTo>
                    <a:pt x="146570" y="17919"/>
                  </a:lnTo>
                  <a:lnTo>
                    <a:pt x="153619" y="16637"/>
                  </a:lnTo>
                  <a:lnTo>
                    <a:pt x="153619" y="10236"/>
                  </a:lnTo>
                  <a:close/>
                </a:path>
                <a:path w="171450" h="90804">
                  <a:moveTo>
                    <a:pt x="153619" y="1270"/>
                  </a:moveTo>
                  <a:lnTo>
                    <a:pt x="146570" y="1905"/>
                  </a:lnTo>
                  <a:lnTo>
                    <a:pt x="146570" y="8953"/>
                  </a:lnTo>
                  <a:lnTo>
                    <a:pt x="153619" y="8318"/>
                  </a:lnTo>
                  <a:lnTo>
                    <a:pt x="153619" y="1270"/>
                  </a:lnTo>
                  <a:close/>
                </a:path>
                <a:path w="171450" h="90804">
                  <a:moveTo>
                    <a:pt x="161950" y="17919"/>
                  </a:moveTo>
                  <a:lnTo>
                    <a:pt x="155549" y="19189"/>
                  </a:lnTo>
                  <a:lnTo>
                    <a:pt x="155549" y="25590"/>
                  </a:lnTo>
                  <a:lnTo>
                    <a:pt x="161950" y="24955"/>
                  </a:lnTo>
                  <a:lnTo>
                    <a:pt x="161950" y="17919"/>
                  </a:lnTo>
                  <a:close/>
                </a:path>
                <a:path w="171450" h="90804">
                  <a:moveTo>
                    <a:pt x="161950" y="8953"/>
                  </a:moveTo>
                  <a:lnTo>
                    <a:pt x="155549" y="10236"/>
                  </a:lnTo>
                  <a:lnTo>
                    <a:pt x="155549" y="16637"/>
                  </a:lnTo>
                  <a:lnTo>
                    <a:pt x="161950" y="16002"/>
                  </a:lnTo>
                  <a:lnTo>
                    <a:pt x="161950" y="8953"/>
                  </a:lnTo>
                  <a:close/>
                </a:path>
                <a:path w="171450" h="90804">
                  <a:moveTo>
                    <a:pt x="161950" y="635"/>
                  </a:moveTo>
                  <a:lnTo>
                    <a:pt x="155549" y="1270"/>
                  </a:lnTo>
                  <a:lnTo>
                    <a:pt x="155549" y="7683"/>
                  </a:lnTo>
                  <a:lnTo>
                    <a:pt x="161950" y="7035"/>
                  </a:lnTo>
                  <a:lnTo>
                    <a:pt x="161950" y="635"/>
                  </a:lnTo>
                  <a:close/>
                </a:path>
                <a:path w="171450" h="90804">
                  <a:moveTo>
                    <a:pt x="170916" y="16637"/>
                  </a:moveTo>
                  <a:lnTo>
                    <a:pt x="164503" y="17919"/>
                  </a:lnTo>
                  <a:lnTo>
                    <a:pt x="164503" y="24320"/>
                  </a:lnTo>
                  <a:lnTo>
                    <a:pt x="170916" y="23672"/>
                  </a:lnTo>
                  <a:lnTo>
                    <a:pt x="170916" y="16637"/>
                  </a:lnTo>
                  <a:close/>
                </a:path>
                <a:path w="171450" h="90804">
                  <a:moveTo>
                    <a:pt x="170916" y="8318"/>
                  </a:moveTo>
                  <a:lnTo>
                    <a:pt x="164503" y="8953"/>
                  </a:lnTo>
                  <a:lnTo>
                    <a:pt x="164503" y="15354"/>
                  </a:lnTo>
                  <a:lnTo>
                    <a:pt x="170916" y="14719"/>
                  </a:lnTo>
                  <a:lnTo>
                    <a:pt x="170916" y="8318"/>
                  </a:lnTo>
                  <a:close/>
                </a:path>
                <a:path w="171450" h="90804">
                  <a:moveTo>
                    <a:pt x="170916" y="0"/>
                  </a:moveTo>
                  <a:lnTo>
                    <a:pt x="164503" y="635"/>
                  </a:lnTo>
                  <a:lnTo>
                    <a:pt x="164503" y="6388"/>
                  </a:lnTo>
                  <a:lnTo>
                    <a:pt x="170916" y="5753"/>
                  </a:lnTo>
                  <a:lnTo>
                    <a:pt x="1709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838321" y="8920111"/>
              <a:ext cx="165735" cy="89535"/>
            </a:xfrm>
            <a:custGeom>
              <a:avLst/>
              <a:gdLst/>
              <a:ahLst/>
              <a:cxnLst/>
              <a:rect l="l" t="t" r="r" b="b"/>
              <a:pathLst>
                <a:path w="165735" h="89534">
                  <a:moveTo>
                    <a:pt x="7035" y="81292"/>
                  </a:moveTo>
                  <a:lnTo>
                    <a:pt x="0" y="81940"/>
                  </a:lnTo>
                  <a:lnTo>
                    <a:pt x="0" y="88976"/>
                  </a:lnTo>
                  <a:lnTo>
                    <a:pt x="7035" y="87693"/>
                  </a:lnTo>
                  <a:lnTo>
                    <a:pt x="7035" y="81292"/>
                  </a:lnTo>
                  <a:close/>
                </a:path>
                <a:path w="165735" h="89534">
                  <a:moveTo>
                    <a:pt x="7035" y="71691"/>
                  </a:moveTo>
                  <a:lnTo>
                    <a:pt x="0" y="72974"/>
                  </a:lnTo>
                  <a:lnTo>
                    <a:pt x="0" y="79375"/>
                  </a:lnTo>
                  <a:lnTo>
                    <a:pt x="7035" y="78740"/>
                  </a:lnTo>
                  <a:lnTo>
                    <a:pt x="7035" y="71691"/>
                  </a:lnTo>
                  <a:close/>
                </a:path>
                <a:path w="165735" h="89534">
                  <a:moveTo>
                    <a:pt x="7035" y="63373"/>
                  </a:moveTo>
                  <a:lnTo>
                    <a:pt x="0" y="64008"/>
                  </a:lnTo>
                  <a:lnTo>
                    <a:pt x="0" y="71056"/>
                  </a:lnTo>
                  <a:lnTo>
                    <a:pt x="7035" y="69773"/>
                  </a:lnTo>
                  <a:lnTo>
                    <a:pt x="7035" y="63373"/>
                  </a:lnTo>
                  <a:close/>
                </a:path>
                <a:path w="165735" h="89534">
                  <a:moveTo>
                    <a:pt x="7035" y="53771"/>
                  </a:moveTo>
                  <a:lnTo>
                    <a:pt x="0" y="55054"/>
                  </a:lnTo>
                  <a:lnTo>
                    <a:pt x="0" y="61455"/>
                  </a:lnTo>
                  <a:lnTo>
                    <a:pt x="7035" y="60807"/>
                  </a:lnTo>
                  <a:lnTo>
                    <a:pt x="7035" y="53771"/>
                  </a:lnTo>
                  <a:close/>
                </a:path>
                <a:path w="165735" h="89534">
                  <a:moveTo>
                    <a:pt x="16002" y="80022"/>
                  </a:moveTo>
                  <a:lnTo>
                    <a:pt x="8953" y="80645"/>
                  </a:lnTo>
                  <a:lnTo>
                    <a:pt x="8953" y="87693"/>
                  </a:lnTo>
                  <a:lnTo>
                    <a:pt x="16002" y="87058"/>
                  </a:lnTo>
                  <a:lnTo>
                    <a:pt x="16002" y="80022"/>
                  </a:lnTo>
                  <a:close/>
                </a:path>
                <a:path w="165735" h="89534">
                  <a:moveTo>
                    <a:pt x="16002" y="71056"/>
                  </a:moveTo>
                  <a:lnTo>
                    <a:pt x="8953" y="71691"/>
                  </a:lnTo>
                  <a:lnTo>
                    <a:pt x="8953" y="78740"/>
                  </a:lnTo>
                  <a:lnTo>
                    <a:pt x="16002" y="77457"/>
                  </a:lnTo>
                  <a:lnTo>
                    <a:pt x="16002" y="71056"/>
                  </a:lnTo>
                  <a:close/>
                </a:path>
                <a:path w="165735" h="89534">
                  <a:moveTo>
                    <a:pt x="16002" y="62090"/>
                  </a:moveTo>
                  <a:lnTo>
                    <a:pt x="8953" y="62738"/>
                  </a:lnTo>
                  <a:lnTo>
                    <a:pt x="8953" y="69773"/>
                  </a:lnTo>
                  <a:lnTo>
                    <a:pt x="16002" y="69138"/>
                  </a:lnTo>
                  <a:lnTo>
                    <a:pt x="16002" y="62090"/>
                  </a:lnTo>
                  <a:close/>
                </a:path>
                <a:path w="165735" h="89534">
                  <a:moveTo>
                    <a:pt x="16002" y="53124"/>
                  </a:moveTo>
                  <a:lnTo>
                    <a:pt x="8953" y="53771"/>
                  </a:lnTo>
                  <a:lnTo>
                    <a:pt x="8953" y="60807"/>
                  </a:lnTo>
                  <a:lnTo>
                    <a:pt x="16002" y="59524"/>
                  </a:lnTo>
                  <a:lnTo>
                    <a:pt x="16002" y="53124"/>
                  </a:lnTo>
                  <a:close/>
                </a:path>
                <a:path w="165735" h="89534">
                  <a:moveTo>
                    <a:pt x="24955" y="78740"/>
                  </a:moveTo>
                  <a:lnTo>
                    <a:pt x="17919" y="79375"/>
                  </a:lnTo>
                  <a:lnTo>
                    <a:pt x="17919" y="86410"/>
                  </a:lnTo>
                  <a:lnTo>
                    <a:pt x="24955" y="85128"/>
                  </a:lnTo>
                  <a:lnTo>
                    <a:pt x="24955" y="78740"/>
                  </a:lnTo>
                  <a:close/>
                </a:path>
                <a:path w="165735" h="89534">
                  <a:moveTo>
                    <a:pt x="24955" y="69773"/>
                  </a:moveTo>
                  <a:lnTo>
                    <a:pt x="17919" y="70421"/>
                  </a:lnTo>
                  <a:lnTo>
                    <a:pt x="17919" y="77457"/>
                  </a:lnTo>
                  <a:lnTo>
                    <a:pt x="24955" y="76822"/>
                  </a:lnTo>
                  <a:lnTo>
                    <a:pt x="24955" y="69773"/>
                  </a:lnTo>
                  <a:close/>
                </a:path>
                <a:path w="165735" h="89534">
                  <a:moveTo>
                    <a:pt x="24955" y="60807"/>
                  </a:moveTo>
                  <a:lnTo>
                    <a:pt x="17919" y="61455"/>
                  </a:lnTo>
                  <a:lnTo>
                    <a:pt x="17919" y="68491"/>
                  </a:lnTo>
                  <a:lnTo>
                    <a:pt x="24955" y="67843"/>
                  </a:lnTo>
                  <a:lnTo>
                    <a:pt x="24955" y="60807"/>
                  </a:lnTo>
                  <a:close/>
                </a:path>
                <a:path w="165735" h="89534">
                  <a:moveTo>
                    <a:pt x="24955" y="51854"/>
                  </a:moveTo>
                  <a:lnTo>
                    <a:pt x="17919" y="52489"/>
                  </a:lnTo>
                  <a:lnTo>
                    <a:pt x="17919" y="59524"/>
                  </a:lnTo>
                  <a:lnTo>
                    <a:pt x="24955" y="58902"/>
                  </a:lnTo>
                  <a:lnTo>
                    <a:pt x="24955" y="51854"/>
                  </a:lnTo>
                  <a:close/>
                </a:path>
                <a:path w="165735" h="89534">
                  <a:moveTo>
                    <a:pt x="33921" y="77457"/>
                  </a:moveTo>
                  <a:lnTo>
                    <a:pt x="26885" y="78740"/>
                  </a:lnTo>
                  <a:lnTo>
                    <a:pt x="26885" y="85128"/>
                  </a:lnTo>
                  <a:lnTo>
                    <a:pt x="33921" y="84505"/>
                  </a:lnTo>
                  <a:lnTo>
                    <a:pt x="33921" y="77457"/>
                  </a:lnTo>
                  <a:close/>
                </a:path>
                <a:path w="165735" h="89534">
                  <a:moveTo>
                    <a:pt x="33921" y="68491"/>
                  </a:moveTo>
                  <a:lnTo>
                    <a:pt x="26885" y="69138"/>
                  </a:lnTo>
                  <a:lnTo>
                    <a:pt x="26885" y="76174"/>
                  </a:lnTo>
                  <a:lnTo>
                    <a:pt x="33921" y="75539"/>
                  </a:lnTo>
                  <a:lnTo>
                    <a:pt x="33921" y="68491"/>
                  </a:lnTo>
                  <a:close/>
                </a:path>
                <a:path w="165735" h="89534">
                  <a:moveTo>
                    <a:pt x="33921" y="59524"/>
                  </a:moveTo>
                  <a:lnTo>
                    <a:pt x="26885" y="60807"/>
                  </a:lnTo>
                  <a:lnTo>
                    <a:pt x="26885" y="67208"/>
                  </a:lnTo>
                  <a:lnTo>
                    <a:pt x="33921" y="66573"/>
                  </a:lnTo>
                  <a:lnTo>
                    <a:pt x="33921" y="59524"/>
                  </a:lnTo>
                  <a:close/>
                </a:path>
                <a:path w="165735" h="89534">
                  <a:moveTo>
                    <a:pt x="33921" y="50571"/>
                  </a:moveTo>
                  <a:lnTo>
                    <a:pt x="26885" y="51206"/>
                  </a:lnTo>
                  <a:lnTo>
                    <a:pt x="26885" y="58242"/>
                  </a:lnTo>
                  <a:lnTo>
                    <a:pt x="33921" y="57607"/>
                  </a:lnTo>
                  <a:lnTo>
                    <a:pt x="33921" y="50571"/>
                  </a:lnTo>
                  <a:close/>
                </a:path>
                <a:path w="165735" h="89534">
                  <a:moveTo>
                    <a:pt x="42875" y="76174"/>
                  </a:moveTo>
                  <a:lnTo>
                    <a:pt x="35839" y="76822"/>
                  </a:lnTo>
                  <a:lnTo>
                    <a:pt x="35839" y="83858"/>
                  </a:lnTo>
                  <a:lnTo>
                    <a:pt x="42875" y="83210"/>
                  </a:lnTo>
                  <a:lnTo>
                    <a:pt x="42875" y="76174"/>
                  </a:lnTo>
                  <a:close/>
                </a:path>
                <a:path w="165735" h="89534">
                  <a:moveTo>
                    <a:pt x="42875" y="67208"/>
                  </a:moveTo>
                  <a:lnTo>
                    <a:pt x="35839" y="68491"/>
                  </a:lnTo>
                  <a:lnTo>
                    <a:pt x="35839" y="74891"/>
                  </a:lnTo>
                  <a:lnTo>
                    <a:pt x="42875" y="74256"/>
                  </a:lnTo>
                  <a:lnTo>
                    <a:pt x="42875" y="67208"/>
                  </a:lnTo>
                  <a:close/>
                </a:path>
                <a:path w="165735" h="89534">
                  <a:moveTo>
                    <a:pt x="42875" y="58902"/>
                  </a:moveTo>
                  <a:lnTo>
                    <a:pt x="35839" y="59524"/>
                  </a:lnTo>
                  <a:lnTo>
                    <a:pt x="35839" y="66573"/>
                  </a:lnTo>
                  <a:lnTo>
                    <a:pt x="42875" y="65290"/>
                  </a:lnTo>
                  <a:lnTo>
                    <a:pt x="42875" y="58902"/>
                  </a:lnTo>
                  <a:close/>
                </a:path>
                <a:path w="165735" h="89534">
                  <a:moveTo>
                    <a:pt x="42875" y="49288"/>
                  </a:moveTo>
                  <a:lnTo>
                    <a:pt x="35839" y="50571"/>
                  </a:lnTo>
                  <a:lnTo>
                    <a:pt x="35839" y="56972"/>
                  </a:lnTo>
                  <a:lnTo>
                    <a:pt x="42875" y="56337"/>
                  </a:lnTo>
                  <a:lnTo>
                    <a:pt x="42875" y="49288"/>
                  </a:lnTo>
                  <a:close/>
                </a:path>
                <a:path w="165735" h="89534">
                  <a:moveTo>
                    <a:pt x="42875" y="40970"/>
                  </a:moveTo>
                  <a:lnTo>
                    <a:pt x="35839" y="41617"/>
                  </a:lnTo>
                  <a:lnTo>
                    <a:pt x="35839" y="48653"/>
                  </a:lnTo>
                  <a:lnTo>
                    <a:pt x="42875" y="47371"/>
                  </a:lnTo>
                  <a:lnTo>
                    <a:pt x="42875" y="40970"/>
                  </a:lnTo>
                  <a:close/>
                </a:path>
                <a:path w="165735" h="89534">
                  <a:moveTo>
                    <a:pt x="51841" y="74891"/>
                  </a:moveTo>
                  <a:lnTo>
                    <a:pt x="44792" y="76174"/>
                  </a:lnTo>
                  <a:lnTo>
                    <a:pt x="44792" y="82575"/>
                  </a:lnTo>
                  <a:lnTo>
                    <a:pt x="51841" y="81940"/>
                  </a:lnTo>
                  <a:lnTo>
                    <a:pt x="51841" y="74891"/>
                  </a:lnTo>
                  <a:close/>
                </a:path>
                <a:path w="165735" h="89534">
                  <a:moveTo>
                    <a:pt x="51841" y="66573"/>
                  </a:moveTo>
                  <a:lnTo>
                    <a:pt x="44792" y="67208"/>
                  </a:lnTo>
                  <a:lnTo>
                    <a:pt x="44792" y="74256"/>
                  </a:lnTo>
                  <a:lnTo>
                    <a:pt x="51841" y="72974"/>
                  </a:lnTo>
                  <a:lnTo>
                    <a:pt x="51841" y="66573"/>
                  </a:lnTo>
                  <a:close/>
                </a:path>
                <a:path w="165735" h="89534">
                  <a:moveTo>
                    <a:pt x="51841" y="57607"/>
                  </a:moveTo>
                  <a:lnTo>
                    <a:pt x="44792" y="58242"/>
                  </a:lnTo>
                  <a:lnTo>
                    <a:pt x="44792" y="65290"/>
                  </a:lnTo>
                  <a:lnTo>
                    <a:pt x="51841" y="64008"/>
                  </a:lnTo>
                  <a:lnTo>
                    <a:pt x="51841" y="57607"/>
                  </a:lnTo>
                  <a:close/>
                </a:path>
                <a:path w="165735" h="89534">
                  <a:moveTo>
                    <a:pt x="51841" y="48653"/>
                  </a:moveTo>
                  <a:lnTo>
                    <a:pt x="44792" y="49288"/>
                  </a:lnTo>
                  <a:lnTo>
                    <a:pt x="44792" y="56337"/>
                  </a:lnTo>
                  <a:lnTo>
                    <a:pt x="51841" y="55054"/>
                  </a:lnTo>
                  <a:lnTo>
                    <a:pt x="51841" y="48653"/>
                  </a:lnTo>
                  <a:close/>
                </a:path>
                <a:path w="165735" h="89534">
                  <a:moveTo>
                    <a:pt x="51841" y="39687"/>
                  </a:moveTo>
                  <a:lnTo>
                    <a:pt x="44792" y="40322"/>
                  </a:lnTo>
                  <a:lnTo>
                    <a:pt x="44792" y="47371"/>
                  </a:lnTo>
                  <a:lnTo>
                    <a:pt x="51841" y="46088"/>
                  </a:lnTo>
                  <a:lnTo>
                    <a:pt x="51841" y="39687"/>
                  </a:lnTo>
                  <a:close/>
                </a:path>
                <a:path w="165735" h="89534">
                  <a:moveTo>
                    <a:pt x="60172" y="56337"/>
                  </a:moveTo>
                  <a:lnTo>
                    <a:pt x="53771" y="56972"/>
                  </a:lnTo>
                  <a:lnTo>
                    <a:pt x="53771" y="64008"/>
                  </a:lnTo>
                  <a:lnTo>
                    <a:pt x="60172" y="63373"/>
                  </a:lnTo>
                  <a:lnTo>
                    <a:pt x="60172" y="56337"/>
                  </a:lnTo>
                  <a:close/>
                </a:path>
                <a:path w="165735" h="89534">
                  <a:moveTo>
                    <a:pt x="60172" y="47371"/>
                  </a:moveTo>
                  <a:lnTo>
                    <a:pt x="53771" y="48653"/>
                  </a:lnTo>
                  <a:lnTo>
                    <a:pt x="53771" y="55054"/>
                  </a:lnTo>
                  <a:lnTo>
                    <a:pt x="60172" y="53771"/>
                  </a:lnTo>
                  <a:lnTo>
                    <a:pt x="60172" y="47371"/>
                  </a:lnTo>
                  <a:close/>
                </a:path>
                <a:path w="165735" h="89534">
                  <a:moveTo>
                    <a:pt x="60172" y="38404"/>
                  </a:moveTo>
                  <a:lnTo>
                    <a:pt x="53771" y="39052"/>
                  </a:lnTo>
                  <a:lnTo>
                    <a:pt x="53771" y="46088"/>
                  </a:lnTo>
                  <a:lnTo>
                    <a:pt x="60172" y="45440"/>
                  </a:lnTo>
                  <a:lnTo>
                    <a:pt x="60172" y="38404"/>
                  </a:lnTo>
                  <a:close/>
                </a:path>
                <a:path w="165735" h="89534">
                  <a:moveTo>
                    <a:pt x="60794" y="74256"/>
                  </a:moveTo>
                  <a:lnTo>
                    <a:pt x="53759" y="74891"/>
                  </a:lnTo>
                  <a:lnTo>
                    <a:pt x="53759" y="81940"/>
                  </a:lnTo>
                  <a:lnTo>
                    <a:pt x="60794" y="80645"/>
                  </a:lnTo>
                  <a:lnTo>
                    <a:pt x="60794" y="74256"/>
                  </a:lnTo>
                  <a:close/>
                </a:path>
                <a:path w="165735" h="89534">
                  <a:moveTo>
                    <a:pt x="60794" y="71691"/>
                  </a:moveTo>
                  <a:lnTo>
                    <a:pt x="60159" y="65290"/>
                  </a:lnTo>
                  <a:lnTo>
                    <a:pt x="53759" y="65938"/>
                  </a:lnTo>
                  <a:lnTo>
                    <a:pt x="53759" y="72974"/>
                  </a:lnTo>
                  <a:lnTo>
                    <a:pt x="60794" y="71691"/>
                  </a:lnTo>
                  <a:close/>
                </a:path>
                <a:path w="165735" h="89534">
                  <a:moveTo>
                    <a:pt x="69138" y="55054"/>
                  </a:moveTo>
                  <a:lnTo>
                    <a:pt x="62725" y="56337"/>
                  </a:lnTo>
                  <a:lnTo>
                    <a:pt x="62725" y="62738"/>
                  </a:lnTo>
                  <a:lnTo>
                    <a:pt x="69138" y="61455"/>
                  </a:lnTo>
                  <a:lnTo>
                    <a:pt x="69138" y="55054"/>
                  </a:lnTo>
                  <a:close/>
                </a:path>
                <a:path w="165735" h="89534">
                  <a:moveTo>
                    <a:pt x="69138" y="46088"/>
                  </a:moveTo>
                  <a:lnTo>
                    <a:pt x="62725" y="47371"/>
                  </a:lnTo>
                  <a:lnTo>
                    <a:pt x="62725" y="53771"/>
                  </a:lnTo>
                  <a:lnTo>
                    <a:pt x="69138" y="53124"/>
                  </a:lnTo>
                  <a:lnTo>
                    <a:pt x="69138" y="46088"/>
                  </a:lnTo>
                  <a:close/>
                </a:path>
                <a:path w="165735" h="89534">
                  <a:moveTo>
                    <a:pt x="69138" y="37769"/>
                  </a:moveTo>
                  <a:lnTo>
                    <a:pt x="62725" y="38404"/>
                  </a:lnTo>
                  <a:lnTo>
                    <a:pt x="62725" y="44805"/>
                  </a:lnTo>
                  <a:lnTo>
                    <a:pt x="69138" y="44157"/>
                  </a:lnTo>
                  <a:lnTo>
                    <a:pt x="69138" y="37769"/>
                  </a:lnTo>
                  <a:close/>
                </a:path>
                <a:path w="165735" h="89534">
                  <a:moveTo>
                    <a:pt x="69773" y="72974"/>
                  </a:moveTo>
                  <a:lnTo>
                    <a:pt x="62712" y="73609"/>
                  </a:lnTo>
                  <a:lnTo>
                    <a:pt x="62712" y="80645"/>
                  </a:lnTo>
                  <a:lnTo>
                    <a:pt x="69773" y="79375"/>
                  </a:lnTo>
                  <a:lnTo>
                    <a:pt x="69773" y="72974"/>
                  </a:lnTo>
                  <a:close/>
                </a:path>
                <a:path w="165735" h="89534">
                  <a:moveTo>
                    <a:pt x="69773" y="64008"/>
                  </a:moveTo>
                  <a:lnTo>
                    <a:pt x="62712" y="64655"/>
                  </a:lnTo>
                  <a:lnTo>
                    <a:pt x="62712" y="71691"/>
                  </a:lnTo>
                  <a:lnTo>
                    <a:pt x="69773" y="71056"/>
                  </a:lnTo>
                  <a:lnTo>
                    <a:pt x="69773" y="64008"/>
                  </a:lnTo>
                  <a:close/>
                </a:path>
                <a:path w="165735" h="89534">
                  <a:moveTo>
                    <a:pt x="78092" y="71691"/>
                  </a:moveTo>
                  <a:lnTo>
                    <a:pt x="71691" y="72326"/>
                  </a:lnTo>
                  <a:lnTo>
                    <a:pt x="71691" y="79375"/>
                  </a:lnTo>
                  <a:lnTo>
                    <a:pt x="78092" y="78740"/>
                  </a:lnTo>
                  <a:lnTo>
                    <a:pt x="78092" y="71691"/>
                  </a:lnTo>
                  <a:close/>
                </a:path>
                <a:path w="165735" h="89534">
                  <a:moveTo>
                    <a:pt x="78092" y="62738"/>
                  </a:moveTo>
                  <a:lnTo>
                    <a:pt x="71691" y="64008"/>
                  </a:lnTo>
                  <a:lnTo>
                    <a:pt x="71691" y="70421"/>
                  </a:lnTo>
                  <a:lnTo>
                    <a:pt x="78092" y="69773"/>
                  </a:lnTo>
                  <a:lnTo>
                    <a:pt x="78092" y="62738"/>
                  </a:lnTo>
                  <a:close/>
                </a:path>
                <a:path w="165735" h="89534">
                  <a:moveTo>
                    <a:pt x="78092" y="53771"/>
                  </a:moveTo>
                  <a:lnTo>
                    <a:pt x="71691" y="55054"/>
                  </a:lnTo>
                  <a:lnTo>
                    <a:pt x="71691" y="61455"/>
                  </a:lnTo>
                  <a:lnTo>
                    <a:pt x="78092" y="60807"/>
                  </a:lnTo>
                  <a:lnTo>
                    <a:pt x="78092" y="53771"/>
                  </a:lnTo>
                  <a:close/>
                </a:path>
                <a:path w="165735" h="89534">
                  <a:moveTo>
                    <a:pt x="78092" y="45440"/>
                  </a:moveTo>
                  <a:lnTo>
                    <a:pt x="71691" y="46088"/>
                  </a:lnTo>
                  <a:lnTo>
                    <a:pt x="71691" y="52489"/>
                  </a:lnTo>
                  <a:lnTo>
                    <a:pt x="78092" y="51854"/>
                  </a:lnTo>
                  <a:lnTo>
                    <a:pt x="78092" y="45440"/>
                  </a:lnTo>
                  <a:close/>
                </a:path>
                <a:path w="165735" h="89534">
                  <a:moveTo>
                    <a:pt x="78092" y="36487"/>
                  </a:moveTo>
                  <a:lnTo>
                    <a:pt x="71691" y="37122"/>
                  </a:lnTo>
                  <a:lnTo>
                    <a:pt x="71691" y="43535"/>
                  </a:lnTo>
                  <a:lnTo>
                    <a:pt x="78092" y="42887"/>
                  </a:lnTo>
                  <a:lnTo>
                    <a:pt x="78092" y="36487"/>
                  </a:lnTo>
                  <a:close/>
                </a:path>
                <a:path w="165735" h="89534">
                  <a:moveTo>
                    <a:pt x="78092" y="27533"/>
                  </a:moveTo>
                  <a:lnTo>
                    <a:pt x="71691" y="28168"/>
                  </a:lnTo>
                  <a:lnTo>
                    <a:pt x="71691" y="35204"/>
                  </a:lnTo>
                  <a:lnTo>
                    <a:pt x="78092" y="33934"/>
                  </a:lnTo>
                  <a:lnTo>
                    <a:pt x="78092" y="27533"/>
                  </a:lnTo>
                  <a:close/>
                </a:path>
                <a:path w="165735" h="89534">
                  <a:moveTo>
                    <a:pt x="78092" y="18567"/>
                  </a:moveTo>
                  <a:lnTo>
                    <a:pt x="71691" y="19215"/>
                  </a:lnTo>
                  <a:lnTo>
                    <a:pt x="71691" y="26250"/>
                  </a:lnTo>
                  <a:lnTo>
                    <a:pt x="78092" y="25603"/>
                  </a:lnTo>
                  <a:lnTo>
                    <a:pt x="78092" y="18567"/>
                  </a:lnTo>
                  <a:close/>
                </a:path>
                <a:path w="165735" h="89534">
                  <a:moveTo>
                    <a:pt x="78092" y="10236"/>
                  </a:moveTo>
                  <a:lnTo>
                    <a:pt x="71691" y="10883"/>
                  </a:lnTo>
                  <a:lnTo>
                    <a:pt x="71691" y="17284"/>
                  </a:lnTo>
                  <a:lnTo>
                    <a:pt x="78092" y="16649"/>
                  </a:lnTo>
                  <a:lnTo>
                    <a:pt x="78092" y="10236"/>
                  </a:lnTo>
                  <a:close/>
                </a:path>
                <a:path w="165735" h="89534">
                  <a:moveTo>
                    <a:pt x="87058" y="70421"/>
                  </a:moveTo>
                  <a:lnTo>
                    <a:pt x="80645" y="71691"/>
                  </a:lnTo>
                  <a:lnTo>
                    <a:pt x="80645" y="78092"/>
                  </a:lnTo>
                  <a:lnTo>
                    <a:pt x="87058" y="77457"/>
                  </a:lnTo>
                  <a:lnTo>
                    <a:pt x="87058" y="70421"/>
                  </a:lnTo>
                  <a:close/>
                </a:path>
                <a:path w="165735" h="89534">
                  <a:moveTo>
                    <a:pt x="87058" y="61455"/>
                  </a:moveTo>
                  <a:lnTo>
                    <a:pt x="80645" y="62738"/>
                  </a:lnTo>
                  <a:lnTo>
                    <a:pt x="80645" y="69138"/>
                  </a:lnTo>
                  <a:lnTo>
                    <a:pt x="87058" y="68491"/>
                  </a:lnTo>
                  <a:lnTo>
                    <a:pt x="87058" y="61455"/>
                  </a:lnTo>
                  <a:close/>
                </a:path>
                <a:path w="165735" h="89534">
                  <a:moveTo>
                    <a:pt x="87058" y="53124"/>
                  </a:moveTo>
                  <a:lnTo>
                    <a:pt x="80645" y="53771"/>
                  </a:lnTo>
                  <a:lnTo>
                    <a:pt x="80645" y="60807"/>
                  </a:lnTo>
                  <a:lnTo>
                    <a:pt x="87058" y="59524"/>
                  </a:lnTo>
                  <a:lnTo>
                    <a:pt x="87058" y="53124"/>
                  </a:lnTo>
                  <a:close/>
                </a:path>
                <a:path w="165735" h="89534">
                  <a:moveTo>
                    <a:pt x="87058" y="44157"/>
                  </a:moveTo>
                  <a:lnTo>
                    <a:pt x="80645" y="44805"/>
                  </a:lnTo>
                  <a:lnTo>
                    <a:pt x="80645" y="51206"/>
                  </a:lnTo>
                  <a:lnTo>
                    <a:pt x="87058" y="51206"/>
                  </a:lnTo>
                  <a:lnTo>
                    <a:pt x="87058" y="44157"/>
                  </a:lnTo>
                  <a:close/>
                </a:path>
                <a:path w="165735" h="89534">
                  <a:moveTo>
                    <a:pt x="87058" y="35204"/>
                  </a:moveTo>
                  <a:lnTo>
                    <a:pt x="80645" y="35852"/>
                  </a:lnTo>
                  <a:lnTo>
                    <a:pt x="80645" y="42887"/>
                  </a:lnTo>
                  <a:lnTo>
                    <a:pt x="87058" y="41617"/>
                  </a:lnTo>
                  <a:lnTo>
                    <a:pt x="87058" y="35204"/>
                  </a:lnTo>
                  <a:close/>
                </a:path>
                <a:path w="165735" h="89534">
                  <a:moveTo>
                    <a:pt x="87058" y="26250"/>
                  </a:moveTo>
                  <a:lnTo>
                    <a:pt x="80645" y="26885"/>
                  </a:lnTo>
                  <a:lnTo>
                    <a:pt x="80645" y="33934"/>
                  </a:lnTo>
                  <a:lnTo>
                    <a:pt x="87058" y="33286"/>
                  </a:lnTo>
                  <a:lnTo>
                    <a:pt x="87058" y="26250"/>
                  </a:lnTo>
                  <a:close/>
                </a:path>
                <a:path w="165735" h="89534">
                  <a:moveTo>
                    <a:pt x="87058" y="17919"/>
                  </a:moveTo>
                  <a:lnTo>
                    <a:pt x="80645" y="17919"/>
                  </a:lnTo>
                  <a:lnTo>
                    <a:pt x="80645" y="24968"/>
                  </a:lnTo>
                  <a:lnTo>
                    <a:pt x="87058" y="24320"/>
                  </a:lnTo>
                  <a:lnTo>
                    <a:pt x="87058" y="17919"/>
                  </a:lnTo>
                  <a:close/>
                </a:path>
                <a:path w="165735" h="89534">
                  <a:moveTo>
                    <a:pt x="87058" y="8953"/>
                  </a:moveTo>
                  <a:lnTo>
                    <a:pt x="80645" y="10236"/>
                  </a:lnTo>
                  <a:lnTo>
                    <a:pt x="80645" y="16014"/>
                  </a:lnTo>
                  <a:lnTo>
                    <a:pt x="87058" y="15367"/>
                  </a:lnTo>
                  <a:lnTo>
                    <a:pt x="87058" y="8953"/>
                  </a:lnTo>
                  <a:close/>
                </a:path>
                <a:path w="165735" h="89534">
                  <a:moveTo>
                    <a:pt x="106248" y="15367"/>
                  </a:moveTo>
                  <a:lnTo>
                    <a:pt x="99199" y="16014"/>
                  </a:lnTo>
                  <a:lnTo>
                    <a:pt x="99199" y="23050"/>
                  </a:lnTo>
                  <a:lnTo>
                    <a:pt x="106248" y="22402"/>
                  </a:lnTo>
                  <a:lnTo>
                    <a:pt x="106248" y="15367"/>
                  </a:lnTo>
                  <a:close/>
                </a:path>
                <a:path w="165735" h="89534">
                  <a:moveTo>
                    <a:pt x="106248" y="7048"/>
                  </a:moveTo>
                  <a:lnTo>
                    <a:pt x="99199" y="7683"/>
                  </a:lnTo>
                  <a:lnTo>
                    <a:pt x="99199" y="14084"/>
                  </a:lnTo>
                  <a:lnTo>
                    <a:pt x="106248" y="12801"/>
                  </a:lnTo>
                  <a:lnTo>
                    <a:pt x="106248" y="7048"/>
                  </a:lnTo>
                  <a:close/>
                </a:path>
                <a:path w="165735" h="89534">
                  <a:moveTo>
                    <a:pt x="114579" y="14084"/>
                  </a:moveTo>
                  <a:lnTo>
                    <a:pt x="108178" y="15367"/>
                  </a:lnTo>
                  <a:lnTo>
                    <a:pt x="108178" y="21767"/>
                  </a:lnTo>
                  <a:lnTo>
                    <a:pt x="114579" y="21120"/>
                  </a:lnTo>
                  <a:lnTo>
                    <a:pt x="114579" y="14084"/>
                  </a:lnTo>
                  <a:close/>
                </a:path>
                <a:path w="165735" h="89534">
                  <a:moveTo>
                    <a:pt x="114579" y="5765"/>
                  </a:moveTo>
                  <a:lnTo>
                    <a:pt x="108178" y="6413"/>
                  </a:lnTo>
                  <a:lnTo>
                    <a:pt x="108178" y="12801"/>
                  </a:lnTo>
                  <a:lnTo>
                    <a:pt x="114579" y="12801"/>
                  </a:lnTo>
                  <a:lnTo>
                    <a:pt x="114579" y="5765"/>
                  </a:lnTo>
                  <a:close/>
                </a:path>
                <a:path w="165735" h="89534">
                  <a:moveTo>
                    <a:pt x="123545" y="12801"/>
                  </a:moveTo>
                  <a:lnTo>
                    <a:pt x="116484" y="14084"/>
                  </a:lnTo>
                  <a:lnTo>
                    <a:pt x="116484" y="20485"/>
                  </a:lnTo>
                  <a:lnTo>
                    <a:pt x="123545" y="19850"/>
                  </a:lnTo>
                  <a:lnTo>
                    <a:pt x="123545" y="12801"/>
                  </a:lnTo>
                  <a:close/>
                </a:path>
                <a:path w="165735" h="89534">
                  <a:moveTo>
                    <a:pt x="123545" y="5118"/>
                  </a:moveTo>
                  <a:lnTo>
                    <a:pt x="116484" y="5765"/>
                  </a:lnTo>
                  <a:lnTo>
                    <a:pt x="116484" y="12801"/>
                  </a:lnTo>
                  <a:lnTo>
                    <a:pt x="123545" y="11531"/>
                  </a:lnTo>
                  <a:lnTo>
                    <a:pt x="123545" y="5118"/>
                  </a:lnTo>
                  <a:close/>
                </a:path>
                <a:path w="165735" h="89534">
                  <a:moveTo>
                    <a:pt x="131851" y="12801"/>
                  </a:moveTo>
                  <a:lnTo>
                    <a:pt x="125450" y="12801"/>
                  </a:lnTo>
                  <a:lnTo>
                    <a:pt x="125450" y="19850"/>
                  </a:lnTo>
                  <a:lnTo>
                    <a:pt x="131851" y="18567"/>
                  </a:lnTo>
                  <a:lnTo>
                    <a:pt x="131851" y="12801"/>
                  </a:lnTo>
                  <a:close/>
                </a:path>
                <a:path w="165735" h="89534">
                  <a:moveTo>
                    <a:pt x="131851" y="3848"/>
                  </a:moveTo>
                  <a:lnTo>
                    <a:pt x="125450" y="4483"/>
                  </a:lnTo>
                  <a:lnTo>
                    <a:pt x="125450" y="11531"/>
                  </a:lnTo>
                  <a:lnTo>
                    <a:pt x="131851" y="10883"/>
                  </a:lnTo>
                  <a:lnTo>
                    <a:pt x="131851" y="3848"/>
                  </a:lnTo>
                  <a:close/>
                </a:path>
                <a:path w="165735" h="89534">
                  <a:moveTo>
                    <a:pt x="140169" y="11531"/>
                  </a:moveTo>
                  <a:lnTo>
                    <a:pt x="133769" y="12801"/>
                  </a:lnTo>
                  <a:lnTo>
                    <a:pt x="133769" y="18567"/>
                  </a:lnTo>
                  <a:lnTo>
                    <a:pt x="140169" y="17919"/>
                  </a:lnTo>
                  <a:lnTo>
                    <a:pt x="140169" y="11531"/>
                  </a:lnTo>
                  <a:close/>
                </a:path>
                <a:path w="165735" h="89534">
                  <a:moveTo>
                    <a:pt x="140169" y="3200"/>
                  </a:moveTo>
                  <a:lnTo>
                    <a:pt x="133769" y="3200"/>
                  </a:lnTo>
                  <a:lnTo>
                    <a:pt x="133769" y="10236"/>
                  </a:lnTo>
                  <a:lnTo>
                    <a:pt x="140169" y="9601"/>
                  </a:lnTo>
                  <a:lnTo>
                    <a:pt x="140169" y="3200"/>
                  </a:lnTo>
                  <a:close/>
                </a:path>
                <a:path w="165735" h="89534">
                  <a:moveTo>
                    <a:pt x="148501" y="1930"/>
                  </a:moveTo>
                  <a:lnTo>
                    <a:pt x="142100" y="2565"/>
                  </a:lnTo>
                  <a:lnTo>
                    <a:pt x="142100" y="8953"/>
                  </a:lnTo>
                  <a:lnTo>
                    <a:pt x="148501" y="8331"/>
                  </a:lnTo>
                  <a:lnTo>
                    <a:pt x="148501" y="1930"/>
                  </a:lnTo>
                  <a:close/>
                </a:path>
                <a:path w="165735" h="89534">
                  <a:moveTo>
                    <a:pt x="157467" y="647"/>
                  </a:moveTo>
                  <a:lnTo>
                    <a:pt x="150418" y="1282"/>
                  </a:lnTo>
                  <a:lnTo>
                    <a:pt x="150418" y="8331"/>
                  </a:lnTo>
                  <a:lnTo>
                    <a:pt x="157467" y="7683"/>
                  </a:lnTo>
                  <a:lnTo>
                    <a:pt x="157467" y="647"/>
                  </a:lnTo>
                  <a:close/>
                </a:path>
                <a:path w="165735" h="89534">
                  <a:moveTo>
                    <a:pt x="165138" y="0"/>
                  </a:moveTo>
                  <a:lnTo>
                    <a:pt x="159372" y="647"/>
                  </a:lnTo>
                  <a:lnTo>
                    <a:pt x="159372" y="7048"/>
                  </a:lnTo>
                  <a:lnTo>
                    <a:pt x="165138" y="6413"/>
                  </a:lnTo>
                  <a:lnTo>
                    <a:pt x="1651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937520" y="8917558"/>
              <a:ext cx="83820" cy="79375"/>
            </a:xfrm>
            <a:custGeom>
              <a:avLst/>
              <a:gdLst/>
              <a:ahLst/>
              <a:cxnLst/>
              <a:rect l="l" t="t" r="r" b="b"/>
              <a:pathLst>
                <a:path w="83820" h="79375">
                  <a:moveTo>
                    <a:pt x="7048" y="71691"/>
                  </a:moveTo>
                  <a:lnTo>
                    <a:pt x="0" y="72326"/>
                  </a:lnTo>
                  <a:lnTo>
                    <a:pt x="0" y="79375"/>
                  </a:lnTo>
                  <a:lnTo>
                    <a:pt x="7048" y="78727"/>
                  </a:lnTo>
                  <a:lnTo>
                    <a:pt x="7048" y="71691"/>
                  </a:lnTo>
                  <a:close/>
                </a:path>
                <a:path w="83820" h="79375">
                  <a:moveTo>
                    <a:pt x="7048" y="62725"/>
                  </a:moveTo>
                  <a:lnTo>
                    <a:pt x="0" y="64008"/>
                  </a:lnTo>
                  <a:lnTo>
                    <a:pt x="0" y="70396"/>
                  </a:lnTo>
                  <a:lnTo>
                    <a:pt x="7048" y="69126"/>
                  </a:lnTo>
                  <a:lnTo>
                    <a:pt x="7048" y="62725"/>
                  </a:lnTo>
                  <a:close/>
                </a:path>
                <a:path w="83820" h="79375">
                  <a:moveTo>
                    <a:pt x="7048" y="53759"/>
                  </a:moveTo>
                  <a:lnTo>
                    <a:pt x="0" y="54406"/>
                  </a:lnTo>
                  <a:lnTo>
                    <a:pt x="0" y="61455"/>
                  </a:lnTo>
                  <a:lnTo>
                    <a:pt x="7048" y="60794"/>
                  </a:lnTo>
                  <a:lnTo>
                    <a:pt x="7048" y="53759"/>
                  </a:lnTo>
                  <a:close/>
                </a:path>
                <a:path w="83820" h="79375">
                  <a:moveTo>
                    <a:pt x="7048" y="44805"/>
                  </a:moveTo>
                  <a:lnTo>
                    <a:pt x="0" y="46088"/>
                  </a:lnTo>
                  <a:lnTo>
                    <a:pt x="0" y="52476"/>
                  </a:lnTo>
                  <a:lnTo>
                    <a:pt x="7048" y="51841"/>
                  </a:lnTo>
                  <a:lnTo>
                    <a:pt x="7048" y="44805"/>
                  </a:lnTo>
                  <a:close/>
                </a:path>
                <a:path w="83820" h="79375">
                  <a:moveTo>
                    <a:pt x="7048" y="35839"/>
                  </a:moveTo>
                  <a:lnTo>
                    <a:pt x="0" y="36487"/>
                  </a:lnTo>
                  <a:lnTo>
                    <a:pt x="0" y="43522"/>
                  </a:lnTo>
                  <a:lnTo>
                    <a:pt x="7048" y="42875"/>
                  </a:lnTo>
                  <a:lnTo>
                    <a:pt x="7048" y="35839"/>
                  </a:lnTo>
                  <a:close/>
                </a:path>
                <a:path w="83820" h="79375">
                  <a:moveTo>
                    <a:pt x="7048" y="26873"/>
                  </a:moveTo>
                  <a:lnTo>
                    <a:pt x="0" y="27520"/>
                  </a:lnTo>
                  <a:lnTo>
                    <a:pt x="0" y="34556"/>
                  </a:lnTo>
                  <a:lnTo>
                    <a:pt x="7048" y="33274"/>
                  </a:lnTo>
                  <a:lnTo>
                    <a:pt x="7048" y="26873"/>
                  </a:lnTo>
                  <a:close/>
                </a:path>
                <a:path w="83820" h="79375">
                  <a:moveTo>
                    <a:pt x="15379" y="70396"/>
                  </a:moveTo>
                  <a:lnTo>
                    <a:pt x="8978" y="71691"/>
                  </a:lnTo>
                  <a:lnTo>
                    <a:pt x="8978" y="78092"/>
                  </a:lnTo>
                  <a:lnTo>
                    <a:pt x="15379" y="76809"/>
                  </a:lnTo>
                  <a:lnTo>
                    <a:pt x="15379" y="70396"/>
                  </a:lnTo>
                  <a:close/>
                </a:path>
                <a:path w="83820" h="79375">
                  <a:moveTo>
                    <a:pt x="15379" y="61455"/>
                  </a:moveTo>
                  <a:lnTo>
                    <a:pt x="8978" y="62077"/>
                  </a:lnTo>
                  <a:lnTo>
                    <a:pt x="8978" y="69126"/>
                  </a:lnTo>
                  <a:lnTo>
                    <a:pt x="15379" y="68491"/>
                  </a:lnTo>
                  <a:lnTo>
                    <a:pt x="15379" y="61455"/>
                  </a:lnTo>
                  <a:close/>
                </a:path>
                <a:path w="83820" h="79375">
                  <a:moveTo>
                    <a:pt x="15379" y="52476"/>
                  </a:moveTo>
                  <a:lnTo>
                    <a:pt x="8978" y="53759"/>
                  </a:lnTo>
                  <a:lnTo>
                    <a:pt x="8978" y="60159"/>
                  </a:lnTo>
                  <a:lnTo>
                    <a:pt x="15379" y="59524"/>
                  </a:lnTo>
                  <a:lnTo>
                    <a:pt x="15379" y="52476"/>
                  </a:lnTo>
                  <a:close/>
                </a:path>
                <a:path w="83820" h="79375">
                  <a:moveTo>
                    <a:pt x="15379" y="43522"/>
                  </a:moveTo>
                  <a:lnTo>
                    <a:pt x="8978" y="44805"/>
                  </a:lnTo>
                  <a:lnTo>
                    <a:pt x="8978" y="51206"/>
                  </a:lnTo>
                  <a:lnTo>
                    <a:pt x="15379" y="50558"/>
                  </a:lnTo>
                  <a:lnTo>
                    <a:pt x="15379" y="43522"/>
                  </a:lnTo>
                  <a:close/>
                </a:path>
                <a:path w="83820" h="79375">
                  <a:moveTo>
                    <a:pt x="15379" y="34556"/>
                  </a:moveTo>
                  <a:lnTo>
                    <a:pt x="8978" y="35839"/>
                  </a:lnTo>
                  <a:lnTo>
                    <a:pt x="8978" y="42240"/>
                  </a:lnTo>
                  <a:lnTo>
                    <a:pt x="15379" y="41605"/>
                  </a:lnTo>
                  <a:lnTo>
                    <a:pt x="15379" y="34556"/>
                  </a:lnTo>
                  <a:close/>
                </a:path>
                <a:path w="83820" h="79375">
                  <a:moveTo>
                    <a:pt x="15379" y="25603"/>
                  </a:moveTo>
                  <a:lnTo>
                    <a:pt x="8978" y="26873"/>
                  </a:lnTo>
                  <a:lnTo>
                    <a:pt x="8978" y="33274"/>
                  </a:lnTo>
                  <a:lnTo>
                    <a:pt x="15379" y="32626"/>
                  </a:lnTo>
                  <a:lnTo>
                    <a:pt x="15379" y="25603"/>
                  </a:lnTo>
                  <a:close/>
                </a:path>
                <a:path w="83820" h="79375">
                  <a:moveTo>
                    <a:pt x="24345" y="69126"/>
                  </a:moveTo>
                  <a:lnTo>
                    <a:pt x="17284" y="70396"/>
                  </a:lnTo>
                  <a:lnTo>
                    <a:pt x="17284" y="76809"/>
                  </a:lnTo>
                  <a:lnTo>
                    <a:pt x="24345" y="76161"/>
                  </a:lnTo>
                  <a:lnTo>
                    <a:pt x="24345" y="69126"/>
                  </a:lnTo>
                  <a:close/>
                </a:path>
                <a:path w="83820" h="79375">
                  <a:moveTo>
                    <a:pt x="24345" y="60159"/>
                  </a:moveTo>
                  <a:lnTo>
                    <a:pt x="17284" y="61455"/>
                  </a:lnTo>
                  <a:lnTo>
                    <a:pt x="17284" y="67843"/>
                  </a:lnTo>
                  <a:lnTo>
                    <a:pt x="24345" y="67208"/>
                  </a:lnTo>
                  <a:lnTo>
                    <a:pt x="24345" y="60159"/>
                  </a:lnTo>
                  <a:close/>
                </a:path>
                <a:path w="83820" h="79375">
                  <a:moveTo>
                    <a:pt x="24345" y="51206"/>
                  </a:moveTo>
                  <a:lnTo>
                    <a:pt x="17284" y="52476"/>
                  </a:lnTo>
                  <a:lnTo>
                    <a:pt x="17284" y="58889"/>
                  </a:lnTo>
                  <a:lnTo>
                    <a:pt x="24345" y="58242"/>
                  </a:lnTo>
                  <a:lnTo>
                    <a:pt x="24345" y="51206"/>
                  </a:lnTo>
                  <a:close/>
                </a:path>
                <a:path w="83820" h="79375">
                  <a:moveTo>
                    <a:pt x="24345" y="42875"/>
                  </a:moveTo>
                  <a:lnTo>
                    <a:pt x="17284" y="43522"/>
                  </a:lnTo>
                  <a:lnTo>
                    <a:pt x="17284" y="50558"/>
                  </a:lnTo>
                  <a:lnTo>
                    <a:pt x="24345" y="49276"/>
                  </a:lnTo>
                  <a:lnTo>
                    <a:pt x="24345" y="42875"/>
                  </a:lnTo>
                  <a:close/>
                </a:path>
                <a:path w="83820" h="79375">
                  <a:moveTo>
                    <a:pt x="24345" y="33274"/>
                  </a:moveTo>
                  <a:lnTo>
                    <a:pt x="17284" y="34556"/>
                  </a:lnTo>
                  <a:lnTo>
                    <a:pt x="17284" y="40957"/>
                  </a:lnTo>
                  <a:lnTo>
                    <a:pt x="24345" y="40322"/>
                  </a:lnTo>
                  <a:lnTo>
                    <a:pt x="24345" y="33274"/>
                  </a:lnTo>
                  <a:close/>
                </a:path>
                <a:path w="83820" h="79375">
                  <a:moveTo>
                    <a:pt x="24345" y="24955"/>
                  </a:moveTo>
                  <a:lnTo>
                    <a:pt x="17284" y="25603"/>
                  </a:lnTo>
                  <a:lnTo>
                    <a:pt x="17284" y="32626"/>
                  </a:lnTo>
                  <a:lnTo>
                    <a:pt x="24345" y="31356"/>
                  </a:lnTo>
                  <a:lnTo>
                    <a:pt x="24345" y="24955"/>
                  </a:lnTo>
                  <a:close/>
                </a:path>
                <a:path w="83820" h="79375">
                  <a:moveTo>
                    <a:pt x="32651" y="67843"/>
                  </a:moveTo>
                  <a:lnTo>
                    <a:pt x="26250" y="69126"/>
                  </a:lnTo>
                  <a:lnTo>
                    <a:pt x="26250" y="75526"/>
                  </a:lnTo>
                  <a:lnTo>
                    <a:pt x="32651" y="74879"/>
                  </a:lnTo>
                  <a:lnTo>
                    <a:pt x="32651" y="67843"/>
                  </a:lnTo>
                  <a:close/>
                </a:path>
                <a:path w="83820" h="79375">
                  <a:moveTo>
                    <a:pt x="32651" y="58889"/>
                  </a:moveTo>
                  <a:lnTo>
                    <a:pt x="26250" y="60159"/>
                  </a:lnTo>
                  <a:lnTo>
                    <a:pt x="26250" y="66560"/>
                  </a:lnTo>
                  <a:lnTo>
                    <a:pt x="32651" y="65925"/>
                  </a:lnTo>
                  <a:lnTo>
                    <a:pt x="32651" y="58889"/>
                  </a:lnTo>
                  <a:close/>
                </a:path>
                <a:path w="83820" h="79375">
                  <a:moveTo>
                    <a:pt x="32651" y="50558"/>
                  </a:moveTo>
                  <a:lnTo>
                    <a:pt x="26250" y="51206"/>
                  </a:lnTo>
                  <a:lnTo>
                    <a:pt x="26250" y="58242"/>
                  </a:lnTo>
                  <a:lnTo>
                    <a:pt x="32651" y="56972"/>
                  </a:lnTo>
                  <a:lnTo>
                    <a:pt x="32651" y="50558"/>
                  </a:lnTo>
                  <a:close/>
                </a:path>
                <a:path w="83820" h="79375">
                  <a:moveTo>
                    <a:pt x="32651" y="41605"/>
                  </a:moveTo>
                  <a:lnTo>
                    <a:pt x="26250" y="42240"/>
                  </a:lnTo>
                  <a:lnTo>
                    <a:pt x="26250" y="48641"/>
                  </a:lnTo>
                  <a:lnTo>
                    <a:pt x="32651" y="47993"/>
                  </a:lnTo>
                  <a:lnTo>
                    <a:pt x="32651" y="41605"/>
                  </a:lnTo>
                  <a:close/>
                </a:path>
                <a:path w="83820" h="79375">
                  <a:moveTo>
                    <a:pt x="32651" y="32626"/>
                  </a:moveTo>
                  <a:lnTo>
                    <a:pt x="26250" y="33274"/>
                  </a:lnTo>
                  <a:lnTo>
                    <a:pt x="26250" y="40322"/>
                  </a:lnTo>
                  <a:lnTo>
                    <a:pt x="32651" y="39039"/>
                  </a:lnTo>
                  <a:lnTo>
                    <a:pt x="32651" y="32626"/>
                  </a:lnTo>
                  <a:close/>
                </a:path>
                <a:path w="83820" h="79375">
                  <a:moveTo>
                    <a:pt x="32651" y="23672"/>
                  </a:moveTo>
                  <a:lnTo>
                    <a:pt x="26250" y="24320"/>
                  </a:lnTo>
                  <a:lnTo>
                    <a:pt x="26250" y="31356"/>
                  </a:lnTo>
                  <a:lnTo>
                    <a:pt x="32651" y="30721"/>
                  </a:lnTo>
                  <a:lnTo>
                    <a:pt x="32651" y="23672"/>
                  </a:lnTo>
                  <a:close/>
                </a:path>
                <a:path w="83820" h="79375">
                  <a:moveTo>
                    <a:pt x="40970" y="66560"/>
                  </a:moveTo>
                  <a:lnTo>
                    <a:pt x="34569" y="67843"/>
                  </a:lnTo>
                  <a:lnTo>
                    <a:pt x="34569" y="74244"/>
                  </a:lnTo>
                  <a:lnTo>
                    <a:pt x="40970" y="73609"/>
                  </a:lnTo>
                  <a:lnTo>
                    <a:pt x="40970" y="66560"/>
                  </a:lnTo>
                  <a:close/>
                </a:path>
                <a:path w="83820" h="79375">
                  <a:moveTo>
                    <a:pt x="40970" y="58242"/>
                  </a:moveTo>
                  <a:lnTo>
                    <a:pt x="34569" y="58889"/>
                  </a:lnTo>
                  <a:lnTo>
                    <a:pt x="34569" y="65925"/>
                  </a:lnTo>
                  <a:lnTo>
                    <a:pt x="40970" y="64643"/>
                  </a:lnTo>
                  <a:lnTo>
                    <a:pt x="40970" y="58242"/>
                  </a:lnTo>
                  <a:close/>
                </a:path>
                <a:path w="83820" h="79375">
                  <a:moveTo>
                    <a:pt x="40970" y="49276"/>
                  </a:moveTo>
                  <a:lnTo>
                    <a:pt x="34569" y="49923"/>
                  </a:lnTo>
                  <a:lnTo>
                    <a:pt x="34569" y="56972"/>
                  </a:lnTo>
                  <a:lnTo>
                    <a:pt x="40970" y="56324"/>
                  </a:lnTo>
                  <a:lnTo>
                    <a:pt x="40970" y="49276"/>
                  </a:lnTo>
                  <a:close/>
                </a:path>
                <a:path w="83820" h="79375">
                  <a:moveTo>
                    <a:pt x="40970" y="40322"/>
                  </a:moveTo>
                  <a:lnTo>
                    <a:pt x="34569" y="40957"/>
                  </a:lnTo>
                  <a:lnTo>
                    <a:pt x="34569" y="47993"/>
                  </a:lnTo>
                  <a:lnTo>
                    <a:pt x="40970" y="46710"/>
                  </a:lnTo>
                  <a:lnTo>
                    <a:pt x="40970" y="40322"/>
                  </a:lnTo>
                  <a:close/>
                </a:path>
                <a:path w="83820" h="79375">
                  <a:moveTo>
                    <a:pt x="40970" y="31356"/>
                  </a:moveTo>
                  <a:lnTo>
                    <a:pt x="34569" y="32004"/>
                  </a:lnTo>
                  <a:lnTo>
                    <a:pt x="34569" y="39039"/>
                  </a:lnTo>
                  <a:lnTo>
                    <a:pt x="40970" y="38404"/>
                  </a:lnTo>
                  <a:lnTo>
                    <a:pt x="40970" y="31356"/>
                  </a:lnTo>
                  <a:close/>
                </a:path>
                <a:path w="83820" h="79375">
                  <a:moveTo>
                    <a:pt x="40970" y="22402"/>
                  </a:moveTo>
                  <a:lnTo>
                    <a:pt x="34569" y="23037"/>
                  </a:lnTo>
                  <a:lnTo>
                    <a:pt x="34569" y="30086"/>
                  </a:lnTo>
                  <a:lnTo>
                    <a:pt x="40970" y="29438"/>
                  </a:lnTo>
                  <a:lnTo>
                    <a:pt x="40970" y="22402"/>
                  </a:lnTo>
                  <a:close/>
                </a:path>
                <a:path w="83820" h="79375">
                  <a:moveTo>
                    <a:pt x="40970" y="14084"/>
                  </a:moveTo>
                  <a:lnTo>
                    <a:pt x="34569" y="15354"/>
                  </a:lnTo>
                  <a:lnTo>
                    <a:pt x="34569" y="21120"/>
                  </a:lnTo>
                  <a:lnTo>
                    <a:pt x="40970" y="20472"/>
                  </a:lnTo>
                  <a:lnTo>
                    <a:pt x="40970" y="14084"/>
                  </a:lnTo>
                  <a:close/>
                </a:path>
                <a:path w="83820" h="79375">
                  <a:moveTo>
                    <a:pt x="49301" y="65925"/>
                  </a:moveTo>
                  <a:lnTo>
                    <a:pt x="42900" y="66560"/>
                  </a:lnTo>
                  <a:lnTo>
                    <a:pt x="42900" y="73609"/>
                  </a:lnTo>
                  <a:lnTo>
                    <a:pt x="49301" y="72326"/>
                  </a:lnTo>
                  <a:lnTo>
                    <a:pt x="49301" y="65925"/>
                  </a:lnTo>
                  <a:close/>
                </a:path>
                <a:path w="83820" h="79375">
                  <a:moveTo>
                    <a:pt x="49301" y="56972"/>
                  </a:moveTo>
                  <a:lnTo>
                    <a:pt x="42900" y="57607"/>
                  </a:lnTo>
                  <a:lnTo>
                    <a:pt x="42900" y="64643"/>
                  </a:lnTo>
                  <a:lnTo>
                    <a:pt x="49301" y="64008"/>
                  </a:lnTo>
                  <a:lnTo>
                    <a:pt x="49301" y="56972"/>
                  </a:lnTo>
                  <a:close/>
                </a:path>
                <a:path w="83820" h="79375">
                  <a:moveTo>
                    <a:pt x="49301" y="47993"/>
                  </a:moveTo>
                  <a:lnTo>
                    <a:pt x="42900" y="48641"/>
                  </a:lnTo>
                  <a:lnTo>
                    <a:pt x="42900" y="55676"/>
                  </a:lnTo>
                  <a:lnTo>
                    <a:pt x="49301" y="55041"/>
                  </a:lnTo>
                  <a:lnTo>
                    <a:pt x="49301" y="47993"/>
                  </a:lnTo>
                  <a:close/>
                </a:path>
                <a:path w="83820" h="79375">
                  <a:moveTo>
                    <a:pt x="49301" y="39039"/>
                  </a:moveTo>
                  <a:lnTo>
                    <a:pt x="42900" y="40322"/>
                  </a:lnTo>
                  <a:lnTo>
                    <a:pt x="42900" y="46710"/>
                  </a:lnTo>
                  <a:lnTo>
                    <a:pt x="49301" y="46088"/>
                  </a:lnTo>
                  <a:lnTo>
                    <a:pt x="49301" y="39039"/>
                  </a:lnTo>
                  <a:close/>
                </a:path>
                <a:path w="83820" h="79375">
                  <a:moveTo>
                    <a:pt x="49301" y="30721"/>
                  </a:moveTo>
                  <a:lnTo>
                    <a:pt x="42900" y="31356"/>
                  </a:lnTo>
                  <a:lnTo>
                    <a:pt x="42900" y="37757"/>
                  </a:lnTo>
                  <a:lnTo>
                    <a:pt x="49301" y="37122"/>
                  </a:lnTo>
                  <a:lnTo>
                    <a:pt x="49301" y="30721"/>
                  </a:lnTo>
                  <a:close/>
                </a:path>
                <a:path w="83820" h="79375">
                  <a:moveTo>
                    <a:pt x="49301" y="21767"/>
                  </a:moveTo>
                  <a:lnTo>
                    <a:pt x="42900" y="22402"/>
                  </a:lnTo>
                  <a:lnTo>
                    <a:pt x="42900" y="28803"/>
                  </a:lnTo>
                  <a:lnTo>
                    <a:pt x="49301" y="28155"/>
                  </a:lnTo>
                  <a:lnTo>
                    <a:pt x="49301" y="21767"/>
                  </a:lnTo>
                  <a:close/>
                </a:path>
                <a:path w="83820" h="79375">
                  <a:moveTo>
                    <a:pt x="49301" y="13436"/>
                  </a:moveTo>
                  <a:lnTo>
                    <a:pt x="42900" y="14084"/>
                  </a:lnTo>
                  <a:lnTo>
                    <a:pt x="42900" y="20472"/>
                  </a:lnTo>
                  <a:lnTo>
                    <a:pt x="49301" y="19202"/>
                  </a:lnTo>
                  <a:lnTo>
                    <a:pt x="49301" y="13436"/>
                  </a:lnTo>
                  <a:close/>
                </a:path>
                <a:path w="83820" h="79375">
                  <a:moveTo>
                    <a:pt x="58267" y="64643"/>
                  </a:moveTo>
                  <a:lnTo>
                    <a:pt x="51866" y="65290"/>
                  </a:lnTo>
                  <a:lnTo>
                    <a:pt x="51866" y="72326"/>
                  </a:lnTo>
                  <a:lnTo>
                    <a:pt x="58267" y="71691"/>
                  </a:lnTo>
                  <a:lnTo>
                    <a:pt x="58267" y="64643"/>
                  </a:lnTo>
                  <a:close/>
                </a:path>
                <a:path w="83820" h="79375">
                  <a:moveTo>
                    <a:pt x="58267" y="55676"/>
                  </a:moveTo>
                  <a:lnTo>
                    <a:pt x="51866" y="56324"/>
                  </a:lnTo>
                  <a:lnTo>
                    <a:pt x="51866" y="63360"/>
                  </a:lnTo>
                  <a:lnTo>
                    <a:pt x="58267" y="62725"/>
                  </a:lnTo>
                  <a:lnTo>
                    <a:pt x="58267" y="55676"/>
                  </a:lnTo>
                  <a:close/>
                </a:path>
                <a:path w="83820" h="79375">
                  <a:moveTo>
                    <a:pt x="58267" y="46710"/>
                  </a:moveTo>
                  <a:lnTo>
                    <a:pt x="51866" y="47993"/>
                  </a:lnTo>
                  <a:lnTo>
                    <a:pt x="51866" y="54406"/>
                  </a:lnTo>
                  <a:lnTo>
                    <a:pt x="58267" y="53759"/>
                  </a:lnTo>
                  <a:lnTo>
                    <a:pt x="58267" y="46710"/>
                  </a:lnTo>
                  <a:close/>
                </a:path>
                <a:path w="83820" h="79375">
                  <a:moveTo>
                    <a:pt x="58267" y="38404"/>
                  </a:moveTo>
                  <a:lnTo>
                    <a:pt x="51866" y="39039"/>
                  </a:lnTo>
                  <a:lnTo>
                    <a:pt x="51866" y="46088"/>
                  </a:lnTo>
                  <a:lnTo>
                    <a:pt x="58267" y="44805"/>
                  </a:lnTo>
                  <a:lnTo>
                    <a:pt x="58267" y="38404"/>
                  </a:lnTo>
                  <a:close/>
                </a:path>
                <a:path w="83820" h="79375">
                  <a:moveTo>
                    <a:pt x="58267" y="29438"/>
                  </a:moveTo>
                  <a:lnTo>
                    <a:pt x="51219" y="30086"/>
                  </a:lnTo>
                  <a:lnTo>
                    <a:pt x="51866" y="36487"/>
                  </a:lnTo>
                  <a:lnTo>
                    <a:pt x="58267" y="35839"/>
                  </a:lnTo>
                  <a:lnTo>
                    <a:pt x="58267" y="29438"/>
                  </a:lnTo>
                  <a:close/>
                </a:path>
                <a:path w="83820" h="79375">
                  <a:moveTo>
                    <a:pt x="58267" y="20472"/>
                  </a:moveTo>
                  <a:lnTo>
                    <a:pt x="51219" y="21120"/>
                  </a:lnTo>
                  <a:lnTo>
                    <a:pt x="51219" y="28155"/>
                  </a:lnTo>
                  <a:lnTo>
                    <a:pt x="58267" y="26873"/>
                  </a:lnTo>
                  <a:lnTo>
                    <a:pt x="58267" y="20472"/>
                  </a:lnTo>
                  <a:close/>
                </a:path>
                <a:path w="83820" h="79375">
                  <a:moveTo>
                    <a:pt x="58267" y="12153"/>
                  </a:moveTo>
                  <a:lnTo>
                    <a:pt x="51219" y="12788"/>
                  </a:lnTo>
                  <a:lnTo>
                    <a:pt x="51219" y="19202"/>
                  </a:lnTo>
                  <a:lnTo>
                    <a:pt x="58267" y="17919"/>
                  </a:lnTo>
                  <a:lnTo>
                    <a:pt x="58267" y="12153"/>
                  </a:lnTo>
                  <a:close/>
                </a:path>
                <a:path w="83820" h="79375">
                  <a:moveTo>
                    <a:pt x="65938" y="37122"/>
                  </a:moveTo>
                  <a:lnTo>
                    <a:pt x="60172" y="37757"/>
                  </a:lnTo>
                  <a:lnTo>
                    <a:pt x="60172" y="44805"/>
                  </a:lnTo>
                  <a:lnTo>
                    <a:pt x="65938" y="43522"/>
                  </a:lnTo>
                  <a:lnTo>
                    <a:pt x="65938" y="37122"/>
                  </a:lnTo>
                  <a:close/>
                </a:path>
                <a:path w="83820" h="79375">
                  <a:moveTo>
                    <a:pt x="65938" y="28155"/>
                  </a:moveTo>
                  <a:lnTo>
                    <a:pt x="60172" y="28803"/>
                  </a:lnTo>
                  <a:lnTo>
                    <a:pt x="60172" y="35839"/>
                  </a:lnTo>
                  <a:lnTo>
                    <a:pt x="65938" y="35191"/>
                  </a:lnTo>
                  <a:lnTo>
                    <a:pt x="65938" y="28155"/>
                  </a:lnTo>
                  <a:close/>
                </a:path>
                <a:path w="83820" h="79375">
                  <a:moveTo>
                    <a:pt x="65938" y="19202"/>
                  </a:moveTo>
                  <a:lnTo>
                    <a:pt x="60172" y="20472"/>
                  </a:lnTo>
                  <a:lnTo>
                    <a:pt x="60172" y="26873"/>
                  </a:lnTo>
                  <a:lnTo>
                    <a:pt x="65938" y="26238"/>
                  </a:lnTo>
                  <a:lnTo>
                    <a:pt x="65938" y="19202"/>
                  </a:lnTo>
                  <a:close/>
                </a:path>
                <a:path w="83820" h="79375">
                  <a:moveTo>
                    <a:pt x="65938" y="10883"/>
                  </a:moveTo>
                  <a:lnTo>
                    <a:pt x="60172" y="12153"/>
                  </a:lnTo>
                  <a:lnTo>
                    <a:pt x="60172" y="17919"/>
                  </a:lnTo>
                  <a:lnTo>
                    <a:pt x="65938" y="17284"/>
                  </a:lnTo>
                  <a:lnTo>
                    <a:pt x="65938" y="10883"/>
                  </a:lnTo>
                  <a:close/>
                </a:path>
                <a:path w="83820" h="79375">
                  <a:moveTo>
                    <a:pt x="66586" y="54406"/>
                  </a:moveTo>
                  <a:lnTo>
                    <a:pt x="60172" y="55676"/>
                  </a:lnTo>
                  <a:lnTo>
                    <a:pt x="60172" y="62077"/>
                  </a:lnTo>
                  <a:lnTo>
                    <a:pt x="66586" y="61455"/>
                  </a:lnTo>
                  <a:lnTo>
                    <a:pt x="66586" y="54406"/>
                  </a:lnTo>
                  <a:close/>
                </a:path>
                <a:path w="83820" h="79375">
                  <a:moveTo>
                    <a:pt x="66586" y="52476"/>
                  </a:moveTo>
                  <a:lnTo>
                    <a:pt x="65938" y="46088"/>
                  </a:lnTo>
                  <a:lnTo>
                    <a:pt x="60172" y="46710"/>
                  </a:lnTo>
                  <a:lnTo>
                    <a:pt x="60172" y="53759"/>
                  </a:lnTo>
                  <a:lnTo>
                    <a:pt x="66586" y="52476"/>
                  </a:lnTo>
                  <a:close/>
                </a:path>
                <a:path w="83820" h="79375">
                  <a:moveTo>
                    <a:pt x="74891" y="53759"/>
                  </a:moveTo>
                  <a:lnTo>
                    <a:pt x="68491" y="54406"/>
                  </a:lnTo>
                  <a:lnTo>
                    <a:pt x="68491" y="61455"/>
                  </a:lnTo>
                  <a:lnTo>
                    <a:pt x="74891" y="60159"/>
                  </a:lnTo>
                  <a:lnTo>
                    <a:pt x="74891" y="53759"/>
                  </a:lnTo>
                  <a:close/>
                </a:path>
                <a:path w="83820" h="79375">
                  <a:moveTo>
                    <a:pt x="74891" y="44805"/>
                  </a:moveTo>
                  <a:lnTo>
                    <a:pt x="68491" y="45440"/>
                  </a:lnTo>
                  <a:lnTo>
                    <a:pt x="68491" y="52476"/>
                  </a:lnTo>
                  <a:lnTo>
                    <a:pt x="74891" y="51206"/>
                  </a:lnTo>
                  <a:lnTo>
                    <a:pt x="74891" y="44805"/>
                  </a:lnTo>
                  <a:close/>
                </a:path>
                <a:path w="83820" h="79375">
                  <a:moveTo>
                    <a:pt x="74891" y="35839"/>
                  </a:moveTo>
                  <a:lnTo>
                    <a:pt x="68491" y="36487"/>
                  </a:lnTo>
                  <a:lnTo>
                    <a:pt x="68491" y="43522"/>
                  </a:lnTo>
                  <a:lnTo>
                    <a:pt x="74891" y="42875"/>
                  </a:lnTo>
                  <a:lnTo>
                    <a:pt x="74891" y="35839"/>
                  </a:lnTo>
                  <a:close/>
                </a:path>
                <a:path w="83820" h="79375">
                  <a:moveTo>
                    <a:pt x="74891" y="26873"/>
                  </a:moveTo>
                  <a:lnTo>
                    <a:pt x="68491" y="28155"/>
                  </a:lnTo>
                  <a:lnTo>
                    <a:pt x="68491" y="34556"/>
                  </a:lnTo>
                  <a:lnTo>
                    <a:pt x="74891" y="33921"/>
                  </a:lnTo>
                  <a:lnTo>
                    <a:pt x="74891" y="26873"/>
                  </a:lnTo>
                  <a:close/>
                </a:path>
                <a:path w="83820" h="79375">
                  <a:moveTo>
                    <a:pt x="74891" y="17919"/>
                  </a:moveTo>
                  <a:lnTo>
                    <a:pt x="68491" y="19202"/>
                  </a:lnTo>
                  <a:lnTo>
                    <a:pt x="68491" y="25603"/>
                  </a:lnTo>
                  <a:lnTo>
                    <a:pt x="74891" y="24955"/>
                  </a:lnTo>
                  <a:lnTo>
                    <a:pt x="74891" y="17919"/>
                  </a:lnTo>
                  <a:close/>
                </a:path>
                <a:path w="83820" h="79375">
                  <a:moveTo>
                    <a:pt x="74891" y="10236"/>
                  </a:moveTo>
                  <a:lnTo>
                    <a:pt x="68491" y="10883"/>
                  </a:lnTo>
                  <a:lnTo>
                    <a:pt x="68491" y="16637"/>
                  </a:lnTo>
                  <a:lnTo>
                    <a:pt x="74891" y="15989"/>
                  </a:lnTo>
                  <a:lnTo>
                    <a:pt x="74891" y="10236"/>
                  </a:lnTo>
                  <a:close/>
                </a:path>
                <a:path w="83820" h="79375">
                  <a:moveTo>
                    <a:pt x="74891" y="1282"/>
                  </a:moveTo>
                  <a:lnTo>
                    <a:pt x="68491" y="1917"/>
                  </a:lnTo>
                  <a:lnTo>
                    <a:pt x="68491" y="8318"/>
                  </a:lnTo>
                  <a:lnTo>
                    <a:pt x="74891" y="7670"/>
                  </a:lnTo>
                  <a:lnTo>
                    <a:pt x="74891" y="1282"/>
                  </a:lnTo>
                  <a:close/>
                </a:path>
                <a:path w="83820" h="79375">
                  <a:moveTo>
                    <a:pt x="83223" y="52476"/>
                  </a:moveTo>
                  <a:lnTo>
                    <a:pt x="76822" y="53124"/>
                  </a:lnTo>
                  <a:lnTo>
                    <a:pt x="76822" y="60159"/>
                  </a:lnTo>
                  <a:lnTo>
                    <a:pt x="83223" y="58889"/>
                  </a:lnTo>
                  <a:lnTo>
                    <a:pt x="83223" y="52476"/>
                  </a:lnTo>
                  <a:close/>
                </a:path>
                <a:path w="83820" h="79375">
                  <a:moveTo>
                    <a:pt x="83223" y="43522"/>
                  </a:moveTo>
                  <a:lnTo>
                    <a:pt x="76822" y="44170"/>
                  </a:lnTo>
                  <a:lnTo>
                    <a:pt x="76822" y="51206"/>
                  </a:lnTo>
                  <a:lnTo>
                    <a:pt x="83223" y="50558"/>
                  </a:lnTo>
                  <a:lnTo>
                    <a:pt x="83223" y="43522"/>
                  </a:lnTo>
                  <a:close/>
                </a:path>
                <a:path w="83820" h="79375">
                  <a:moveTo>
                    <a:pt x="83223" y="34556"/>
                  </a:moveTo>
                  <a:lnTo>
                    <a:pt x="76822" y="35839"/>
                  </a:lnTo>
                  <a:lnTo>
                    <a:pt x="76822" y="42240"/>
                  </a:lnTo>
                  <a:lnTo>
                    <a:pt x="83223" y="41605"/>
                  </a:lnTo>
                  <a:lnTo>
                    <a:pt x="83223" y="34556"/>
                  </a:lnTo>
                  <a:close/>
                </a:path>
                <a:path w="83820" h="79375">
                  <a:moveTo>
                    <a:pt x="83223" y="25603"/>
                  </a:moveTo>
                  <a:lnTo>
                    <a:pt x="76822" y="26873"/>
                  </a:lnTo>
                  <a:lnTo>
                    <a:pt x="76822" y="33274"/>
                  </a:lnTo>
                  <a:lnTo>
                    <a:pt x="83223" y="32626"/>
                  </a:lnTo>
                  <a:lnTo>
                    <a:pt x="83223" y="25603"/>
                  </a:lnTo>
                  <a:close/>
                </a:path>
                <a:path w="83820" h="79375">
                  <a:moveTo>
                    <a:pt x="83223" y="17284"/>
                  </a:moveTo>
                  <a:lnTo>
                    <a:pt x="76822" y="17919"/>
                  </a:lnTo>
                  <a:lnTo>
                    <a:pt x="76822" y="24955"/>
                  </a:lnTo>
                  <a:lnTo>
                    <a:pt x="83223" y="23672"/>
                  </a:lnTo>
                  <a:lnTo>
                    <a:pt x="83223" y="17284"/>
                  </a:lnTo>
                  <a:close/>
                </a:path>
                <a:path w="83820" h="79375">
                  <a:moveTo>
                    <a:pt x="83223" y="8966"/>
                  </a:moveTo>
                  <a:lnTo>
                    <a:pt x="76822" y="9601"/>
                  </a:lnTo>
                  <a:lnTo>
                    <a:pt x="76822" y="15989"/>
                  </a:lnTo>
                  <a:lnTo>
                    <a:pt x="83223" y="15354"/>
                  </a:lnTo>
                  <a:lnTo>
                    <a:pt x="83223" y="8966"/>
                  </a:lnTo>
                  <a:close/>
                </a:path>
                <a:path w="83820" h="79375">
                  <a:moveTo>
                    <a:pt x="83223" y="0"/>
                  </a:moveTo>
                  <a:lnTo>
                    <a:pt x="76822" y="635"/>
                  </a:lnTo>
                  <a:lnTo>
                    <a:pt x="76822" y="7670"/>
                  </a:lnTo>
                  <a:lnTo>
                    <a:pt x="83223" y="7035"/>
                  </a:lnTo>
                  <a:lnTo>
                    <a:pt x="832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079191" y="8978353"/>
              <a:ext cx="941705" cy="106680"/>
            </a:xfrm>
            <a:custGeom>
              <a:avLst/>
              <a:gdLst/>
              <a:ahLst/>
              <a:cxnLst/>
              <a:rect l="l" t="t" r="r" b="b"/>
              <a:pathLst>
                <a:path w="941704" h="106679">
                  <a:moveTo>
                    <a:pt x="8318" y="96672"/>
                  </a:moveTo>
                  <a:lnTo>
                    <a:pt x="0" y="97942"/>
                  </a:lnTo>
                  <a:lnTo>
                    <a:pt x="0" y="106260"/>
                  </a:lnTo>
                  <a:lnTo>
                    <a:pt x="8318" y="104978"/>
                  </a:lnTo>
                  <a:lnTo>
                    <a:pt x="8318" y="96672"/>
                  </a:lnTo>
                  <a:close/>
                </a:path>
                <a:path w="941704" h="106679">
                  <a:moveTo>
                    <a:pt x="8318" y="74904"/>
                  </a:moveTo>
                  <a:lnTo>
                    <a:pt x="0" y="75539"/>
                  </a:lnTo>
                  <a:lnTo>
                    <a:pt x="0" y="84505"/>
                  </a:lnTo>
                  <a:lnTo>
                    <a:pt x="8318" y="83223"/>
                  </a:lnTo>
                  <a:lnTo>
                    <a:pt x="8318" y="74904"/>
                  </a:lnTo>
                  <a:close/>
                </a:path>
                <a:path w="941704" h="106679">
                  <a:moveTo>
                    <a:pt x="8318" y="64020"/>
                  </a:moveTo>
                  <a:lnTo>
                    <a:pt x="0" y="64655"/>
                  </a:lnTo>
                  <a:lnTo>
                    <a:pt x="0" y="72974"/>
                  </a:lnTo>
                  <a:lnTo>
                    <a:pt x="8318" y="72339"/>
                  </a:lnTo>
                  <a:lnTo>
                    <a:pt x="8318" y="64020"/>
                  </a:lnTo>
                  <a:close/>
                </a:path>
                <a:path w="941704" h="106679">
                  <a:moveTo>
                    <a:pt x="8318" y="52489"/>
                  </a:moveTo>
                  <a:lnTo>
                    <a:pt x="0" y="53784"/>
                  </a:lnTo>
                  <a:lnTo>
                    <a:pt x="0" y="62090"/>
                  </a:lnTo>
                  <a:lnTo>
                    <a:pt x="8318" y="60820"/>
                  </a:lnTo>
                  <a:lnTo>
                    <a:pt x="8318" y="52489"/>
                  </a:lnTo>
                  <a:close/>
                </a:path>
                <a:path w="941704" h="106679">
                  <a:moveTo>
                    <a:pt x="8318" y="41617"/>
                  </a:moveTo>
                  <a:lnTo>
                    <a:pt x="0" y="42887"/>
                  </a:lnTo>
                  <a:lnTo>
                    <a:pt x="0" y="51219"/>
                  </a:lnTo>
                  <a:lnTo>
                    <a:pt x="8318" y="49923"/>
                  </a:lnTo>
                  <a:lnTo>
                    <a:pt x="8318" y="41617"/>
                  </a:lnTo>
                  <a:close/>
                </a:path>
                <a:path w="941704" h="106679">
                  <a:moveTo>
                    <a:pt x="8318" y="20497"/>
                  </a:moveTo>
                  <a:lnTo>
                    <a:pt x="0" y="21132"/>
                  </a:lnTo>
                  <a:lnTo>
                    <a:pt x="0" y="29451"/>
                  </a:lnTo>
                  <a:lnTo>
                    <a:pt x="8318" y="28816"/>
                  </a:lnTo>
                  <a:lnTo>
                    <a:pt x="8318" y="20497"/>
                  </a:lnTo>
                  <a:close/>
                </a:path>
                <a:path w="941704" h="106679">
                  <a:moveTo>
                    <a:pt x="8318" y="8966"/>
                  </a:moveTo>
                  <a:lnTo>
                    <a:pt x="0" y="10248"/>
                  </a:lnTo>
                  <a:lnTo>
                    <a:pt x="0" y="18580"/>
                  </a:lnTo>
                  <a:lnTo>
                    <a:pt x="8318" y="17932"/>
                  </a:lnTo>
                  <a:lnTo>
                    <a:pt x="8318" y="8966"/>
                  </a:lnTo>
                  <a:close/>
                </a:path>
                <a:path w="941704" h="106679">
                  <a:moveTo>
                    <a:pt x="19202" y="95377"/>
                  </a:moveTo>
                  <a:lnTo>
                    <a:pt x="10883" y="96024"/>
                  </a:lnTo>
                  <a:lnTo>
                    <a:pt x="10883" y="104978"/>
                  </a:lnTo>
                  <a:lnTo>
                    <a:pt x="19202" y="103708"/>
                  </a:lnTo>
                  <a:lnTo>
                    <a:pt x="19202" y="95377"/>
                  </a:lnTo>
                  <a:close/>
                </a:path>
                <a:path w="941704" h="106679">
                  <a:moveTo>
                    <a:pt x="19202" y="72974"/>
                  </a:moveTo>
                  <a:lnTo>
                    <a:pt x="10883" y="74256"/>
                  </a:lnTo>
                  <a:lnTo>
                    <a:pt x="10883" y="82588"/>
                  </a:lnTo>
                  <a:lnTo>
                    <a:pt x="19202" y="81305"/>
                  </a:lnTo>
                  <a:lnTo>
                    <a:pt x="19202" y="72974"/>
                  </a:lnTo>
                  <a:close/>
                </a:path>
                <a:path w="941704" h="106679">
                  <a:moveTo>
                    <a:pt x="19202" y="62090"/>
                  </a:moveTo>
                  <a:lnTo>
                    <a:pt x="10883" y="63373"/>
                  </a:lnTo>
                  <a:lnTo>
                    <a:pt x="10883" y="71691"/>
                  </a:lnTo>
                  <a:lnTo>
                    <a:pt x="19202" y="70421"/>
                  </a:lnTo>
                  <a:lnTo>
                    <a:pt x="19202" y="62090"/>
                  </a:lnTo>
                  <a:close/>
                </a:path>
                <a:path w="941704" h="106679">
                  <a:moveTo>
                    <a:pt x="19202" y="51219"/>
                  </a:moveTo>
                  <a:lnTo>
                    <a:pt x="10883" y="52489"/>
                  </a:lnTo>
                  <a:lnTo>
                    <a:pt x="10883" y="60820"/>
                  </a:lnTo>
                  <a:lnTo>
                    <a:pt x="19202" y="59537"/>
                  </a:lnTo>
                  <a:lnTo>
                    <a:pt x="19202" y="51219"/>
                  </a:lnTo>
                  <a:close/>
                </a:path>
                <a:path w="941704" h="106679">
                  <a:moveTo>
                    <a:pt x="19202" y="40335"/>
                  </a:moveTo>
                  <a:lnTo>
                    <a:pt x="10883" y="41617"/>
                  </a:lnTo>
                  <a:lnTo>
                    <a:pt x="10883" y="49301"/>
                  </a:lnTo>
                  <a:lnTo>
                    <a:pt x="19202" y="48653"/>
                  </a:lnTo>
                  <a:lnTo>
                    <a:pt x="19202" y="40335"/>
                  </a:lnTo>
                  <a:close/>
                </a:path>
                <a:path w="941704" h="106679">
                  <a:moveTo>
                    <a:pt x="19202" y="18580"/>
                  </a:moveTo>
                  <a:lnTo>
                    <a:pt x="10883" y="19850"/>
                  </a:lnTo>
                  <a:lnTo>
                    <a:pt x="10883" y="28168"/>
                  </a:lnTo>
                  <a:lnTo>
                    <a:pt x="19202" y="26885"/>
                  </a:lnTo>
                  <a:lnTo>
                    <a:pt x="19202" y="18580"/>
                  </a:lnTo>
                  <a:close/>
                </a:path>
                <a:path w="941704" h="106679">
                  <a:moveTo>
                    <a:pt x="19202" y="8331"/>
                  </a:moveTo>
                  <a:lnTo>
                    <a:pt x="10883" y="8966"/>
                  </a:lnTo>
                  <a:lnTo>
                    <a:pt x="10883" y="17297"/>
                  </a:lnTo>
                  <a:lnTo>
                    <a:pt x="19202" y="16014"/>
                  </a:lnTo>
                  <a:lnTo>
                    <a:pt x="19202" y="8331"/>
                  </a:lnTo>
                  <a:close/>
                </a:path>
                <a:path w="941704" h="106679">
                  <a:moveTo>
                    <a:pt x="30073" y="93459"/>
                  </a:moveTo>
                  <a:lnTo>
                    <a:pt x="21755" y="94742"/>
                  </a:lnTo>
                  <a:lnTo>
                    <a:pt x="21755" y="103060"/>
                  </a:lnTo>
                  <a:lnTo>
                    <a:pt x="30073" y="101790"/>
                  </a:lnTo>
                  <a:lnTo>
                    <a:pt x="30073" y="93459"/>
                  </a:lnTo>
                  <a:close/>
                </a:path>
                <a:path w="941704" h="106679">
                  <a:moveTo>
                    <a:pt x="30073" y="71691"/>
                  </a:moveTo>
                  <a:lnTo>
                    <a:pt x="21755" y="72974"/>
                  </a:lnTo>
                  <a:lnTo>
                    <a:pt x="21755" y="81305"/>
                  </a:lnTo>
                  <a:lnTo>
                    <a:pt x="30073" y="80010"/>
                  </a:lnTo>
                  <a:lnTo>
                    <a:pt x="30073" y="71691"/>
                  </a:lnTo>
                  <a:close/>
                </a:path>
                <a:path w="941704" h="106679">
                  <a:moveTo>
                    <a:pt x="30073" y="60820"/>
                  </a:moveTo>
                  <a:lnTo>
                    <a:pt x="21755" y="62090"/>
                  </a:lnTo>
                  <a:lnTo>
                    <a:pt x="21755" y="69773"/>
                  </a:lnTo>
                  <a:lnTo>
                    <a:pt x="30073" y="69151"/>
                  </a:lnTo>
                  <a:lnTo>
                    <a:pt x="30073" y="60820"/>
                  </a:lnTo>
                  <a:close/>
                </a:path>
                <a:path w="941704" h="106679">
                  <a:moveTo>
                    <a:pt x="30073" y="49923"/>
                  </a:moveTo>
                  <a:lnTo>
                    <a:pt x="21755" y="51219"/>
                  </a:lnTo>
                  <a:lnTo>
                    <a:pt x="21755" y="59537"/>
                  </a:lnTo>
                  <a:lnTo>
                    <a:pt x="30073" y="58254"/>
                  </a:lnTo>
                  <a:lnTo>
                    <a:pt x="30073" y="49923"/>
                  </a:lnTo>
                  <a:close/>
                </a:path>
                <a:path w="941704" h="106679">
                  <a:moveTo>
                    <a:pt x="30073" y="39052"/>
                  </a:moveTo>
                  <a:lnTo>
                    <a:pt x="21755" y="39700"/>
                  </a:lnTo>
                  <a:lnTo>
                    <a:pt x="21755" y="48018"/>
                  </a:lnTo>
                  <a:lnTo>
                    <a:pt x="30073" y="47371"/>
                  </a:lnTo>
                  <a:lnTo>
                    <a:pt x="30073" y="39052"/>
                  </a:lnTo>
                  <a:close/>
                </a:path>
                <a:path w="941704" h="106679">
                  <a:moveTo>
                    <a:pt x="30073" y="17297"/>
                  </a:moveTo>
                  <a:lnTo>
                    <a:pt x="21755" y="18580"/>
                  </a:lnTo>
                  <a:lnTo>
                    <a:pt x="21755" y="26885"/>
                  </a:lnTo>
                  <a:lnTo>
                    <a:pt x="30073" y="25615"/>
                  </a:lnTo>
                  <a:lnTo>
                    <a:pt x="30073" y="17297"/>
                  </a:lnTo>
                  <a:close/>
                </a:path>
                <a:path w="941704" h="106679">
                  <a:moveTo>
                    <a:pt x="30073" y="6413"/>
                  </a:moveTo>
                  <a:lnTo>
                    <a:pt x="21755" y="7696"/>
                  </a:lnTo>
                  <a:lnTo>
                    <a:pt x="21755" y="16014"/>
                  </a:lnTo>
                  <a:lnTo>
                    <a:pt x="30073" y="14732"/>
                  </a:lnTo>
                  <a:lnTo>
                    <a:pt x="30073" y="6413"/>
                  </a:lnTo>
                  <a:close/>
                </a:path>
                <a:path w="941704" h="106679">
                  <a:moveTo>
                    <a:pt x="40957" y="92189"/>
                  </a:moveTo>
                  <a:lnTo>
                    <a:pt x="32639" y="93459"/>
                  </a:lnTo>
                  <a:lnTo>
                    <a:pt x="32639" y="101790"/>
                  </a:lnTo>
                  <a:lnTo>
                    <a:pt x="40957" y="100495"/>
                  </a:lnTo>
                  <a:lnTo>
                    <a:pt x="40957" y="92189"/>
                  </a:lnTo>
                  <a:close/>
                </a:path>
                <a:path w="941704" h="106679">
                  <a:moveTo>
                    <a:pt x="40957" y="70421"/>
                  </a:moveTo>
                  <a:lnTo>
                    <a:pt x="32639" y="71691"/>
                  </a:lnTo>
                  <a:lnTo>
                    <a:pt x="32639" y="80010"/>
                  </a:lnTo>
                  <a:lnTo>
                    <a:pt x="40957" y="78740"/>
                  </a:lnTo>
                  <a:lnTo>
                    <a:pt x="40957" y="70421"/>
                  </a:lnTo>
                  <a:close/>
                </a:path>
                <a:path w="941704" h="106679">
                  <a:moveTo>
                    <a:pt x="40957" y="59537"/>
                  </a:moveTo>
                  <a:lnTo>
                    <a:pt x="32639" y="60172"/>
                  </a:lnTo>
                  <a:lnTo>
                    <a:pt x="32639" y="68491"/>
                  </a:lnTo>
                  <a:lnTo>
                    <a:pt x="40957" y="67856"/>
                  </a:lnTo>
                  <a:lnTo>
                    <a:pt x="40957" y="59537"/>
                  </a:lnTo>
                  <a:close/>
                </a:path>
                <a:path w="941704" h="106679">
                  <a:moveTo>
                    <a:pt x="40957" y="48653"/>
                  </a:moveTo>
                  <a:lnTo>
                    <a:pt x="32639" y="49301"/>
                  </a:lnTo>
                  <a:lnTo>
                    <a:pt x="32639" y="57607"/>
                  </a:lnTo>
                  <a:lnTo>
                    <a:pt x="40957" y="56972"/>
                  </a:lnTo>
                  <a:lnTo>
                    <a:pt x="40957" y="48653"/>
                  </a:lnTo>
                  <a:close/>
                </a:path>
                <a:path w="941704" h="106679">
                  <a:moveTo>
                    <a:pt x="40957" y="37769"/>
                  </a:moveTo>
                  <a:lnTo>
                    <a:pt x="32639" y="38417"/>
                  </a:lnTo>
                  <a:lnTo>
                    <a:pt x="32639" y="46736"/>
                  </a:lnTo>
                  <a:lnTo>
                    <a:pt x="40957" y="46101"/>
                  </a:lnTo>
                  <a:lnTo>
                    <a:pt x="40957" y="37769"/>
                  </a:lnTo>
                  <a:close/>
                </a:path>
                <a:path w="941704" h="106679">
                  <a:moveTo>
                    <a:pt x="40957" y="16014"/>
                  </a:moveTo>
                  <a:lnTo>
                    <a:pt x="32639" y="17297"/>
                  </a:lnTo>
                  <a:lnTo>
                    <a:pt x="32639" y="25615"/>
                  </a:lnTo>
                  <a:lnTo>
                    <a:pt x="40957" y="24333"/>
                  </a:lnTo>
                  <a:lnTo>
                    <a:pt x="40957" y="16014"/>
                  </a:lnTo>
                  <a:close/>
                </a:path>
                <a:path w="941704" h="106679">
                  <a:moveTo>
                    <a:pt x="40957" y="5130"/>
                  </a:moveTo>
                  <a:lnTo>
                    <a:pt x="32639" y="5765"/>
                  </a:lnTo>
                  <a:lnTo>
                    <a:pt x="32639" y="14732"/>
                  </a:lnTo>
                  <a:lnTo>
                    <a:pt x="40957" y="13449"/>
                  </a:lnTo>
                  <a:lnTo>
                    <a:pt x="40957" y="5130"/>
                  </a:lnTo>
                  <a:close/>
                </a:path>
                <a:path w="941704" h="106679">
                  <a:moveTo>
                    <a:pt x="51841" y="90271"/>
                  </a:moveTo>
                  <a:lnTo>
                    <a:pt x="43522" y="91541"/>
                  </a:lnTo>
                  <a:lnTo>
                    <a:pt x="43522" y="99860"/>
                  </a:lnTo>
                  <a:lnTo>
                    <a:pt x="51841" y="98577"/>
                  </a:lnTo>
                  <a:lnTo>
                    <a:pt x="51841" y="90271"/>
                  </a:lnTo>
                  <a:close/>
                </a:path>
                <a:path w="941704" h="106679">
                  <a:moveTo>
                    <a:pt x="51841" y="69151"/>
                  </a:moveTo>
                  <a:lnTo>
                    <a:pt x="43522" y="69773"/>
                  </a:lnTo>
                  <a:lnTo>
                    <a:pt x="43522" y="78105"/>
                  </a:lnTo>
                  <a:lnTo>
                    <a:pt x="51841" y="77457"/>
                  </a:lnTo>
                  <a:lnTo>
                    <a:pt x="51841" y="69151"/>
                  </a:lnTo>
                  <a:close/>
                </a:path>
                <a:path w="941704" h="106679">
                  <a:moveTo>
                    <a:pt x="51841" y="57607"/>
                  </a:moveTo>
                  <a:lnTo>
                    <a:pt x="43522" y="58889"/>
                  </a:lnTo>
                  <a:lnTo>
                    <a:pt x="43522" y="67221"/>
                  </a:lnTo>
                  <a:lnTo>
                    <a:pt x="51841" y="65938"/>
                  </a:lnTo>
                  <a:lnTo>
                    <a:pt x="51841" y="57607"/>
                  </a:lnTo>
                  <a:close/>
                </a:path>
                <a:path w="941704" h="106679">
                  <a:moveTo>
                    <a:pt x="51841" y="46736"/>
                  </a:moveTo>
                  <a:lnTo>
                    <a:pt x="43522" y="48018"/>
                  </a:lnTo>
                  <a:lnTo>
                    <a:pt x="43522" y="56337"/>
                  </a:lnTo>
                  <a:lnTo>
                    <a:pt x="51841" y="55067"/>
                  </a:lnTo>
                  <a:lnTo>
                    <a:pt x="51841" y="46736"/>
                  </a:lnTo>
                  <a:close/>
                </a:path>
                <a:path w="941704" h="106679">
                  <a:moveTo>
                    <a:pt x="51841" y="36487"/>
                  </a:moveTo>
                  <a:lnTo>
                    <a:pt x="43522" y="37134"/>
                  </a:lnTo>
                  <a:lnTo>
                    <a:pt x="43522" y="45453"/>
                  </a:lnTo>
                  <a:lnTo>
                    <a:pt x="51841" y="44170"/>
                  </a:lnTo>
                  <a:lnTo>
                    <a:pt x="51841" y="36487"/>
                  </a:lnTo>
                  <a:close/>
                </a:path>
                <a:path w="941704" h="106679">
                  <a:moveTo>
                    <a:pt x="51841" y="3848"/>
                  </a:moveTo>
                  <a:lnTo>
                    <a:pt x="43522" y="5130"/>
                  </a:lnTo>
                  <a:lnTo>
                    <a:pt x="43522" y="13449"/>
                  </a:lnTo>
                  <a:lnTo>
                    <a:pt x="51841" y="12179"/>
                  </a:lnTo>
                  <a:lnTo>
                    <a:pt x="51841" y="3848"/>
                  </a:lnTo>
                  <a:close/>
                </a:path>
                <a:path w="941704" h="106679">
                  <a:moveTo>
                    <a:pt x="62725" y="88988"/>
                  </a:moveTo>
                  <a:lnTo>
                    <a:pt x="54406" y="90271"/>
                  </a:lnTo>
                  <a:lnTo>
                    <a:pt x="54406" y="98577"/>
                  </a:lnTo>
                  <a:lnTo>
                    <a:pt x="62725" y="97307"/>
                  </a:lnTo>
                  <a:lnTo>
                    <a:pt x="62725" y="88988"/>
                  </a:lnTo>
                  <a:close/>
                </a:path>
                <a:path w="941704" h="106679">
                  <a:moveTo>
                    <a:pt x="62725" y="67221"/>
                  </a:moveTo>
                  <a:lnTo>
                    <a:pt x="54406" y="68491"/>
                  </a:lnTo>
                  <a:lnTo>
                    <a:pt x="54406" y="76822"/>
                  </a:lnTo>
                  <a:lnTo>
                    <a:pt x="62725" y="75539"/>
                  </a:lnTo>
                  <a:lnTo>
                    <a:pt x="62725" y="67221"/>
                  </a:lnTo>
                  <a:close/>
                </a:path>
                <a:path w="941704" h="106679">
                  <a:moveTo>
                    <a:pt x="62725" y="56972"/>
                  </a:moveTo>
                  <a:lnTo>
                    <a:pt x="54406" y="57607"/>
                  </a:lnTo>
                  <a:lnTo>
                    <a:pt x="54406" y="65938"/>
                  </a:lnTo>
                  <a:lnTo>
                    <a:pt x="62725" y="64655"/>
                  </a:lnTo>
                  <a:lnTo>
                    <a:pt x="62725" y="56972"/>
                  </a:lnTo>
                  <a:close/>
                </a:path>
                <a:path w="941704" h="106679">
                  <a:moveTo>
                    <a:pt x="62725" y="45453"/>
                  </a:moveTo>
                  <a:lnTo>
                    <a:pt x="54406" y="46736"/>
                  </a:lnTo>
                  <a:lnTo>
                    <a:pt x="54406" y="55067"/>
                  </a:lnTo>
                  <a:lnTo>
                    <a:pt x="62725" y="53784"/>
                  </a:lnTo>
                  <a:lnTo>
                    <a:pt x="62725" y="45453"/>
                  </a:lnTo>
                  <a:close/>
                </a:path>
                <a:path w="941704" h="106679">
                  <a:moveTo>
                    <a:pt x="62725" y="34569"/>
                  </a:moveTo>
                  <a:lnTo>
                    <a:pt x="54406" y="35852"/>
                  </a:lnTo>
                  <a:lnTo>
                    <a:pt x="54406" y="44170"/>
                  </a:lnTo>
                  <a:lnTo>
                    <a:pt x="62725" y="42887"/>
                  </a:lnTo>
                  <a:lnTo>
                    <a:pt x="62725" y="34569"/>
                  </a:lnTo>
                  <a:close/>
                </a:path>
                <a:path w="941704" h="106679">
                  <a:moveTo>
                    <a:pt x="62725" y="2565"/>
                  </a:moveTo>
                  <a:lnTo>
                    <a:pt x="54406" y="3213"/>
                  </a:lnTo>
                  <a:lnTo>
                    <a:pt x="54406" y="11531"/>
                  </a:lnTo>
                  <a:lnTo>
                    <a:pt x="62725" y="10896"/>
                  </a:lnTo>
                  <a:lnTo>
                    <a:pt x="62725" y="2565"/>
                  </a:lnTo>
                  <a:close/>
                </a:path>
                <a:path w="941704" h="106679">
                  <a:moveTo>
                    <a:pt x="72961" y="87706"/>
                  </a:moveTo>
                  <a:lnTo>
                    <a:pt x="65278" y="88988"/>
                  </a:lnTo>
                  <a:lnTo>
                    <a:pt x="65278" y="97307"/>
                  </a:lnTo>
                  <a:lnTo>
                    <a:pt x="72961" y="96024"/>
                  </a:lnTo>
                  <a:lnTo>
                    <a:pt x="72961" y="87706"/>
                  </a:lnTo>
                  <a:close/>
                </a:path>
                <a:path w="941704" h="106679">
                  <a:moveTo>
                    <a:pt x="72961" y="65938"/>
                  </a:moveTo>
                  <a:lnTo>
                    <a:pt x="65278" y="67221"/>
                  </a:lnTo>
                  <a:lnTo>
                    <a:pt x="65278" y="74904"/>
                  </a:lnTo>
                  <a:lnTo>
                    <a:pt x="72961" y="74256"/>
                  </a:lnTo>
                  <a:lnTo>
                    <a:pt x="72961" y="65938"/>
                  </a:lnTo>
                  <a:close/>
                </a:path>
                <a:path w="941704" h="106679">
                  <a:moveTo>
                    <a:pt x="73609" y="55067"/>
                  </a:moveTo>
                  <a:lnTo>
                    <a:pt x="65278" y="56337"/>
                  </a:lnTo>
                  <a:lnTo>
                    <a:pt x="65278" y="64655"/>
                  </a:lnTo>
                  <a:lnTo>
                    <a:pt x="72961" y="63373"/>
                  </a:lnTo>
                  <a:lnTo>
                    <a:pt x="73609" y="55067"/>
                  </a:lnTo>
                  <a:close/>
                </a:path>
                <a:path w="941704" h="106679">
                  <a:moveTo>
                    <a:pt x="73609" y="44170"/>
                  </a:moveTo>
                  <a:lnTo>
                    <a:pt x="65290" y="45453"/>
                  </a:lnTo>
                  <a:lnTo>
                    <a:pt x="65290" y="53784"/>
                  </a:lnTo>
                  <a:lnTo>
                    <a:pt x="73609" y="52489"/>
                  </a:lnTo>
                  <a:lnTo>
                    <a:pt x="73609" y="44170"/>
                  </a:lnTo>
                  <a:close/>
                </a:path>
                <a:path w="941704" h="106679">
                  <a:moveTo>
                    <a:pt x="73609" y="33299"/>
                  </a:moveTo>
                  <a:lnTo>
                    <a:pt x="65290" y="34569"/>
                  </a:lnTo>
                  <a:lnTo>
                    <a:pt x="65290" y="42887"/>
                  </a:lnTo>
                  <a:lnTo>
                    <a:pt x="73609" y="41617"/>
                  </a:lnTo>
                  <a:lnTo>
                    <a:pt x="73609" y="33299"/>
                  </a:lnTo>
                  <a:close/>
                </a:path>
                <a:path w="941704" h="106679">
                  <a:moveTo>
                    <a:pt x="73609" y="660"/>
                  </a:moveTo>
                  <a:lnTo>
                    <a:pt x="65290" y="1930"/>
                  </a:lnTo>
                  <a:lnTo>
                    <a:pt x="65290" y="10248"/>
                  </a:lnTo>
                  <a:lnTo>
                    <a:pt x="73609" y="8966"/>
                  </a:lnTo>
                  <a:lnTo>
                    <a:pt x="73609" y="660"/>
                  </a:lnTo>
                  <a:close/>
                </a:path>
                <a:path w="941704" h="106679">
                  <a:moveTo>
                    <a:pt x="83845" y="86423"/>
                  </a:moveTo>
                  <a:lnTo>
                    <a:pt x="75526" y="87706"/>
                  </a:lnTo>
                  <a:lnTo>
                    <a:pt x="75526" y="95377"/>
                  </a:lnTo>
                  <a:lnTo>
                    <a:pt x="83845" y="94094"/>
                  </a:lnTo>
                  <a:lnTo>
                    <a:pt x="83845" y="86423"/>
                  </a:lnTo>
                  <a:close/>
                </a:path>
                <a:path w="941704" h="106679">
                  <a:moveTo>
                    <a:pt x="83845" y="64655"/>
                  </a:moveTo>
                  <a:lnTo>
                    <a:pt x="76161" y="65290"/>
                  </a:lnTo>
                  <a:lnTo>
                    <a:pt x="76161" y="73621"/>
                  </a:lnTo>
                  <a:lnTo>
                    <a:pt x="83845" y="72339"/>
                  </a:lnTo>
                  <a:lnTo>
                    <a:pt x="83845" y="64655"/>
                  </a:lnTo>
                  <a:close/>
                </a:path>
                <a:path w="941704" h="106679">
                  <a:moveTo>
                    <a:pt x="83845" y="53784"/>
                  </a:moveTo>
                  <a:lnTo>
                    <a:pt x="76161" y="54406"/>
                  </a:lnTo>
                  <a:lnTo>
                    <a:pt x="76161" y="62738"/>
                  </a:lnTo>
                  <a:lnTo>
                    <a:pt x="83845" y="62090"/>
                  </a:lnTo>
                  <a:lnTo>
                    <a:pt x="83845" y="53784"/>
                  </a:lnTo>
                  <a:close/>
                </a:path>
                <a:path w="941704" h="106679">
                  <a:moveTo>
                    <a:pt x="83845" y="42887"/>
                  </a:moveTo>
                  <a:lnTo>
                    <a:pt x="76161" y="44170"/>
                  </a:lnTo>
                  <a:lnTo>
                    <a:pt x="76161" y="51854"/>
                  </a:lnTo>
                  <a:lnTo>
                    <a:pt x="83845" y="51219"/>
                  </a:lnTo>
                  <a:lnTo>
                    <a:pt x="83845" y="42887"/>
                  </a:lnTo>
                  <a:close/>
                </a:path>
                <a:path w="941704" h="106679">
                  <a:moveTo>
                    <a:pt x="83845" y="32016"/>
                  </a:moveTo>
                  <a:lnTo>
                    <a:pt x="76161" y="33299"/>
                  </a:lnTo>
                  <a:lnTo>
                    <a:pt x="76161" y="41617"/>
                  </a:lnTo>
                  <a:lnTo>
                    <a:pt x="83845" y="40335"/>
                  </a:lnTo>
                  <a:lnTo>
                    <a:pt x="83845" y="32016"/>
                  </a:lnTo>
                  <a:close/>
                </a:path>
                <a:path w="941704" h="106679">
                  <a:moveTo>
                    <a:pt x="84480" y="0"/>
                  </a:moveTo>
                  <a:lnTo>
                    <a:pt x="76161" y="660"/>
                  </a:lnTo>
                  <a:lnTo>
                    <a:pt x="76161" y="8966"/>
                  </a:lnTo>
                  <a:lnTo>
                    <a:pt x="84480" y="7696"/>
                  </a:lnTo>
                  <a:lnTo>
                    <a:pt x="84480" y="0"/>
                  </a:lnTo>
                  <a:close/>
                </a:path>
                <a:path w="941704" h="106679">
                  <a:moveTo>
                    <a:pt x="94729" y="62738"/>
                  </a:moveTo>
                  <a:lnTo>
                    <a:pt x="87045" y="64020"/>
                  </a:lnTo>
                  <a:lnTo>
                    <a:pt x="87045" y="72339"/>
                  </a:lnTo>
                  <a:lnTo>
                    <a:pt x="94729" y="71056"/>
                  </a:lnTo>
                  <a:lnTo>
                    <a:pt x="94729" y="62738"/>
                  </a:lnTo>
                  <a:close/>
                </a:path>
                <a:path w="941704" h="106679">
                  <a:moveTo>
                    <a:pt x="94729" y="51854"/>
                  </a:moveTo>
                  <a:lnTo>
                    <a:pt x="87045" y="53136"/>
                  </a:lnTo>
                  <a:lnTo>
                    <a:pt x="87045" y="61455"/>
                  </a:lnTo>
                  <a:lnTo>
                    <a:pt x="94729" y="60172"/>
                  </a:lnTo>
                  <a:lnTo>
                    <a:pt x="94729" y="51854"/>
                  </a:lnTo>
                  <a:close/>
                </a:path>
                <a:path w="941704" h="106679">
                  <a:moveTo>
                    <a:pt x="94729" y="41617"/>
                  </a:moveTo>
                  <a:lnTo>
                    <a:pt x="87045" y="42252"/>
                  </a:lnTo>
                  <a:lnTo>
                    <a:pt x="87045" y="50571"/>
                  </a:lnTo>
                  <a:lnTo>
                    <a:pt x="94729" y="49301"/>
                  </a:lnTo>
                  <a:lnTo>
                    <a:pt x="94729" y="41617"/>
                  </a:lnTo>
                  <a:close/>
                </a:path>
                <a:path w="941704" h="106679">
                  <a:moveTo>
                    <a:pt x="94729" y="30734"/>
                  </a:moveTo>
                  <a:lnTo>
                    <a:pt x="87045" y="31369"/>
                  </a:lnTo>
                  <a:lnTo>
                    <a:pt x="87045" y="39700"/>
                  </a:lnTo>
                  <a:lnTo>
                    <a:pt x="94729" y="39052"/>
                  </a:lnTo>
                  <a:lnTo>
                    <a:pt x="94729" y="30734"/>
                  </a:lnTo>
                  <a:close/>
                </a:path>
                <a:path w="941704" h="106679">
                  <a:moveTo>
                    <a:pt x="105600" y="61455"/>
                  </a:moveTo>
                  <a:lnTo>
                    <a:pt x="97282" y="62738"/>
                  </a:lnTo>
                  <a:lnTo>
                    <a:pt x="97282" y="71056"/>
                  </a:lnTo>
                  <a:lnTo>
                    <a:pt x="105600" y="69773"/>
                  </a:lnTo>
                  <a:lnTo>
                    <a:pt x="105600" y="61455"/>
                  </a:lnTo>
                  <a:close/>
                </a:path>
                <a:path w="941704" h="106679">
                  <a:moveTo>
                    <a:pt x="105600" y="51219"/>
                  </a:moveTo>
                  <a:lnTo>
                    <a:pt x="97929" y="51854"/>
                  </a:lnTo>
                  <a:lnTo>
                    <a:pt x="97282" y="60172"/>
                  </a:lnTo>
                  <a:lnTo>
                    <a:pt x="105600" y="58889"/>
                  </a:lnTo>
                  <a:lnTo>
                    <a:pt x="105600" y="51219"/>
                  </a:lnTo>
                  <a:close/>
                </a:path>
                <a:path w="941704" h="106679">
                  <a:moveTo>
                    <a:pt x="105600" y="40335"/>
                  </a:moveTo>
                  <a:lnTo>
                    <a:pt x="97929" y="40982"/>
                  </a:lnTo>
                  <a:lnTo>
                    <a:pt x="97929" y="49301"/>
                  </a:lnTo>
                  <a:lnTo>
                    <a:pt x="105600" y="48018"/>
                  </a:lnTo>
                  <a:lnTo>
                    <a:pt x="105600" y="40335"/>
                  </a:lnTo>
                  <a:close/>
                </a:path>
                <a:path w="941704" h="106679">
                  <a:moveTo>
                    <a:pt x="105600" y="29451"/>
                  </a:moveTo>
                  <a:lnTo>
                    <a:pt x="97929" y="30086"/>
                  </a:lnTo>
                  <a:lnTo>
                    <a:pt x="97929" y="38417"/>
                  </a:lnTo>
                  <a:lnTo>
                    <a:pt x="105600" y="37134"/>
                  </a:lnTo>
                  <a:lnTo>
                    <a:pt x="105600" y="29451"/>
                  </a:lnTo>
                  <a:close/>
                </a:path>
                <a:path w="941704" h="106679">
                  <a:moveTo>
                    <a:pt x="916597" y="3848"/>
                  </a:moveTo>
                  <a:lnTo>
                    <a:pt x="910196" y="4495"/>
                  </a:lnTo>
                  <a:lnTo>
                    <a:pt x="910196" y="11531"/>
                  </a:lnTo>
                  <a:lnTo>
                    <a:pt x="916597" y="10896"/>
                  </a:lnTo>
                  <a:lnTo>
                    <a:pt x="916597" y="3848"/>
                  </a:lnTo>
                  <a:close/>
                </a:path>
                <a:path w="941704" h="106679">
                  <a:moveTo>
                    <a:pt x="924915" y="2565"/>
                  </a:moveTo>
                  <a:lnTo>
                    <a:pt x="918502" y="3213"/>
                  </a:lnTo>
                  <a:lnTo>
                    <a:pt x="918502" y="10248"/>
                  </a:lnTo>
                  <a:lnTo>
                    <a:pt x="924915" y="9601"/>
                  </a:lnTo>
                  <a:lnTo>
                    <a:pt x="924915" y="2565"/>
                  </a:lnTo>
                  <a:close/>
                </a:path>
                <a:path w="941704" h="106679">
                  <a:moveTo>
                    <a:pt x="933221" y="1282"/>
                  </a:moveTo>
                  <a:lnTo>
                    <a:pt x="926820" y="2565"/>
                  </a:lnTo>
                  <a:lnTo>
                    <a:pt x="926820" y="8966"/>
                  </a:lnTo>
                  <a:lnTo>
                    <a:pt x="933221" y="8331"/>
                  </a:lnTo>
                  <a:lnTo>
                    <a:pt x="933221" y="1282"/>
                  </a:lnTo>
                  <a:close/>
                </a:path>
                <a:path w="941704" h="106679">
                  <a:moveTo>
                    <a:pt x="941552" y="660"/>
                  </a:moveTo>
                  <a:lnTo>
                    <a:pt x="935151" y="1282"/>
                  </a:lnTo>
                  <a:lnTo>
                    <a:pt x="935151" y="8331"/>
                  </a:lnTo>
                  <a:lnTo>
                    <a:pt x="941552" y="7048"/>
                  </a:lnTo>
                  <a:lnTo>
                    <a:pt x="941552" y="6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079191" y="8975166"/>
              <a:ext cx="204470" cy="131445"/>
            </a:xfrm>
            <a:custGeom>
              <a:avLst/>
              <a:gdLst/>
              <a:ahLst/>
              <a:cxnLst/>
              <a:rect l="l" t="t" r="r" b="b"/>
              <a:pathLst>
                <a:path w="204470" h="131445">
                  <a:moveTo>
                    <a:pt x="8318" y="121602"/>
                  </a:moveTo>
                  <a:lnTo>
                    <a:pt x="0" y="122897"/>
                  </a:lnTo>
                  <a:lnTo>
                    <a:pt x="0" y="131203"/>
                  </a:lnTo>
                  <a:lnTo>
                    <a:pt x="8318" y="129933"/>
                  </a:lnTo>
                  <a:lnTo>
                    <a:pt x="8318" y="121602"/>
                  </a:lnTo>
                  <a:close/>
                </a:path>
                <a:path w="204470" h="131445">
                  <a:moveTo>
                    <a:pt x="8318" y="110731"/>
                  </a:moveTo>
                  <a:lnTo>
                    <a:pt x="0" y="112014"/>
                  </a:lnTo>
                  <a:lnTo>
                    <a:pt x="0" y="120332"/>
                  </a:lnTo>
                  <a:lnTo>
                    <a:pt x="8318" y="119049"/>
                  </a:lnTo>
                  <a:lnTo>
                    <a:pt x="8318" y="110731"/>
                  </a:lnTo>
                  <a:close/>
                </a:path>
                <a:path w="204470" h="131445">
                  <a:moveTo>
                    <a:pt x="8318" y="88963"/>
                  </a:moveTo>
                  <a:lnTo>
                    <a:pt x="0" y="90246"/>
                  </a:lnTo>
                  <a:lnTo>
                    <a:pt x="0" y="98564"/>
                  </a:lnTo>
                  <a:lnTo>
                    <a:pt x="8318" y="97282"/>
                  </a:lnTo>
                  <a:lnTo>
                    <a:pt x="8318" y="88963"/>
                  </a:lnTo>
                  <a:close/>
                </a:path>
                <a:path w="204470" h="131445">
                  <a:moveTo>
                    <a:pt x="8318" y="34556"/>
                  </a:moveTo>
                  <a:lnTo>
                    <a:pt x="0" y="35839"/>
                  </a:lnTo>
                  <a:lnTo>
                    <a:pt x="0" y="44170"/>
                  </a:lnTo>
                  <a:lnTo>
                    <a:pt x="8318" y="42887"/>
                  </a:lnTo>
                  <a:lnTo>
                    <a:pt x="8318" y="34556"/>
                  </a:lnTo>
                  <a:close/>
                </a:path>
                <a:path w="204470" h="131445">
                  <a:moveTo>
                    <a:pt x="19202" y="120332"/>
                  </a:moveTo>
                  <a:lnTo>
                    <a:pt x="10883" y="121602"/>
                  </a:lnTo>
                  <a:lnTo>
                    <a:pt x="10883" y="129286"/>
                  </a:lnTo>
                  <a:lnTo>
                    <a:pt x="19202" y="128651"/>
                  </a:lnTo>
                  <a:lnTo>
                    <a:pt x="19202" y="120332"/>
                  </a:lnTo>
                  <a:close/>
                </a:path>
                <a:path w="204470" h="131445">
                  <a:moveTo>
                    <a:pt x="19202" y="109448"/>
                  </a:moveTo>
                  <a:lnTo>
                    <a:pt x="10883" y="110731"/>
                  </a:lnTo>
                  <a:lnTo>
                    <a:pt x="10883" y="119049"/>
                  </a:lnTo>
                  <a:lnTo>
                    <a:pt x="19202" y="117767"/>
                  </a:lnTo>
                  <a:lnTo>
                    <a:pt x="19202" y="109448"/>
                  </a:lnTo>
                  <a:close/>
                </a:path>
                <a:path w="204470" h="131445">
                  <a:moveTo>
                    <a:pt x="19202" y="87693"/>
                  </a:moveTo>
                  <a:lnTo>
                    <a:pt x="10883" y="88315"/>
                  </a:lnTo>
                  <a:lnTo>
                    <a:pt x="10883" y="96647"/>
                  </a:lnTo>
                  <a:lnTo>
                    <a:pt x="19202" y="95999"/>
                  </a:lnTo>
                  <a:lnTo>
                    <a:pt x="19202" y="87693"/>
                  </a:lnTo>
                  <a:close/>
                </a:path>
                <a:path w="204470" h="131445">
                  <a:moveTo>
                    <a:pt x="19202" y="33274"/>
                  </a:moveTo>
                  <a:lnTo>
                    <a:pt x="10883" y="34556"/>
                  </a:lnTo>
                  <a:lnTo>
                    <a:pt x="10883" y="42240"/>
                  </a:lnTo>
                  <a:lnTo>
                    <a:pt x="19202" y="41605"/>
                  </a:lnTo>
                  <a:lnTo>
                    <a:pt x="19202" y="33274"/>
                  </a:lnTo>
                  <a:close/>
                </a:path>
                <a:path w="204470" h="131445">
                  <a:moveTo>
                    <a:pt x="30073" y="118414"/>
                  </a:moveTo>
                  <a:lnTo>
                    <a:pt x="21755" y="119697"/>
                  </a:lnTo>
                  <a:lnTo>
                    <a:pt x="21755" y="128016"/>
                  </a:lnTo>
                  <a:lnTo>
                    <a:pt x="30073" y="126733"/>
                  </a:lnTo>
                  <a:lnTo>
                    <a:pt x="30073" y="118414"/>
                  </a:lnTo>
                  <a:close/>
                </a:path>
                <a:path w="204470" h="131445">
                  <a:moveTo>
                    <a:pt x="30073" y="107530"/>
                  </a:moveTo>
                  <a:lnTo>
                    <a:pt x="21755" y="108813"/>
                  </a:lnTo>
                  <a:lnTo>
                    <a:pt x="21755" y="117132"/>
                  </a:lnTo>
                  <a:lnTo>
                    <a:pt x="30073" y="115849"/>
                  </a:lnTo>
                  <a:lnTo>
                    <a:pt x="30073" y="107530"/>
                  </a:lnTo>
                  <a:close/>
                </a:path>
                <a:path w="204470" h="131445">
                  <a:moveTo>
                    <a:pt x="30073" y="85775"/>
                  </a:moveTo>
                  <a:lnTo>
                    <a:pt x="21755" y="87045"/>
                  </a:lnTo>
                  <a:lnTo>
                    <a:pt x="21755" y="95377"/>
                  </a:lnTo>
                  <a:lnTo>
                    <a:pt x="30073" y="94081"/>
                  </a:lnTo>
                  <a:lnTo>
                    <a:pt x="30073" y="85775"/>
                  </a:lnTo>
                  <a:close/>
                </a:path>
                <a:path w="204470" h="131445">
                  <a:moveTo>
                    <a:pt x="30073" y="32004"/>
                  </a:moveTo>
                  <a:lnTo>
                    <a:pt x="21755" y="32639"/>
                  </a:lnTo>
                  <a:lnTo>
                    <a:pt x="21755" y="40957"/>
                  </a:lnTo>
                  <a:lnTo>
                    <a:pt x="30073" y="39674"/>
                  </a:lnTo>
                  <a:lnTo>
                    <a:pt x="30073" y="32004"/>
                  </a:lnTo>
                  <a:close/>
                </a:path>
                <a:path w="204470" h="131445">
                  <a:moveTo>
                    <a:pt x="40957" y="117132"/>
                  </a:moveTo>
                  <a:lnTo>
                    <a:pt x="32639" y="118414"/>
                  </a:lnTo>
                  <a:lnTo>
                    <a:pt x="32639" y="126733"/>
                  </a:lnTo>
                  <a:lnTo>
                    <a:pt x="40957" y="125450"/>
                  </a:lnTo>
                  <a:lnTo>
                    <a:pt x="40957" y="117132"/>
                  </a:lnTo>
                  <a:close/>
                </a:path>
                <a:path w="204470" h="131445">
                  <a:moveTo>
                    <a:pt x="40957" y="106248"/>
                  </a:moveTo>
                  <a:lnTo>
                    <a:pt x="32639" y="107530"/>
                  </a:lnTo>
                  <a:lnTo>
                    <a:pt x="32639" y="115849"/>
                  </a:lnTo>
                  <a:lnTo>
                    <a:pt x="40957" y="114566"/>
                  </a:lnTo>
                  <a:lnTo>
                    <a:pt x="40957" y="106248"/>
                  </a:lnTo>
                  <a:close/>
                </a:path>
                <a:path w="204470" h="131445">
                  <a:moveTo>
                    <a:pt x="40957" y="84493"/>
                  </a:moveTo>
                  <a:lnTo>
                    <a:pt x="32639" y="85775"/>
                  </a:lnTo>
                  <a:lnTo>
                    <a:pt x="32639" y="93459"/>
                  </a:lnTo>
                  <a:lnTo>
                    <a:pt x="40957" y="92798"/>
                  </a:lnTo>
                  <a:lnTo>
                    <a:pt x="40957" y="84493"/>
                  </a:lnTo>
                  <a:close/>
                </a:path>
                <a:path w="204470" h="131445">
                  <a:moveTo>
                    <a:pt x="40957" y="30073"/>
                  </a:moveTo>
                  <a:lnTo>
                    <a:pt x="32639" y="31356"/>
                  </a:lnTo>
                  <a:lnTo>
                    <a:pt x="32639" y="39674"/>
                  </a:lnTo>
                  <a:lnTo>
                    <a:pt x="40957" y="38404"/>
                  </a:lnTo>
                  <a:lnTo>
                    <a:pt x="40957" y="30073"/>
                  </a:lnTo>
                  <a:close/>
                </a:path>
                <a:path w="204470" h="131445">
                  <a:moveTo>
                    <a:pt x="40957" y="19202"/>
                  </a:moveTo>
                  <a:lnTo>
                    <a:pt x="32639" y="20485"/>
                  </a:lnTo>
                  <a:lnTo>
                    <a:pt x="32639" y="28803"/>
                  </a:lnTo>
                  <a:lnTo>
                    <a:pt x="40957" y="27520"/>
                  </a:lnTo>
                  <a:lnTo>
                    <a:pt x="40957" y="19202"/>
                  </a:lnTo>
                  <a:close/>
                </a:path>
                <a:path w="204470" h="131445">
                  <a:moveTo>
                    <a:pt x="51841" y="115849"/>
                  </a:moveTo>
                  <a:lnTo>
                    <a:pt x="43522" y="116497"/>
                  </a:lnTo>
                  <a:lnTo>
                    <a:pt x="43522" y="124815"/>
                  </a:lnTo>
                  <a:lnTo>
                    <a:pt x="51841" y="124180"/>
                  </a:lnTo>
                  <a:lnTo>
                    <a:pt x="51841" y="115849"/>
                  </a:lnTo>
                  <a:close/>
                </a:path>
                <a:path w="204470" h="131445">
                  <a:moveTo>
                    <a:pt x="51841" y="104978"/>
                  </a:moveTo>
                  <a:lnTo>
                    <a:pt x="43522" y="106248"/>
                  </a:lnTo>
                  <a:lnTo>
                    <a:pt x="43522" y="113931"/>
                  </a:lnTo>
                  <a:lnTo>
                    <a:pt x="51841" y="112649"/>
                  </a:lnTo>
                  <a:lnTo>
                    <a:pt x="51841" y="104978"/>
                  </a:lnTo>
                  <a:close/>
                </a:path>
                <a:path w="204470" h="131445">
                  <a:moveTo>
                    <a:pt x="51841" y="83197"/>
                  </a:moveTo>
                  <a:lnTo>
                    <a:pt x="43522" y="83845"/>
                  </a:lnTo>
                  <a:lnTo>
                    <a:pt x="43522" y="92176"/>
                  </a:lnTo>
                  <a:lnTo>
                    <a:pt x="51841" y="90893"/>
                  </a:lnTo>
                  <a:lnTo>
                    <a:pt x="51841" y="83197"/>
                  </a:lnTo>
                  <a:close/>
                </a:path>
                <a:path w="204470" h="131445">
                  <a:moveTo>
                    <a:pt x="51841" y="28803"/>
                  </a:moveTo>
                  <a:lnTo>
                    <a:pt x="43522" y="29451"/>
                  </a:lnTo>
                  <a:lnTo>
                    <a:pt x="43522" y="37757"/>
                  </a:lnTo>
                  <a:lnTo>
                    <a:pt x="51841" y="37122"/>
                  </a:lnTo>
                  <a:lnTo>
                    <a:pt x="51841" y="28803"/>
                  </a:lnTo>
                  <a:close/>
                </a:path>
                <a:path w="204470" h="131445">
                  <a:moveTo>
                    <a:pt x="51841" y="17919"/>
                  </a:moveTo>
                  <a:lnTo>
                    <a:pt x="43522" y="19202"/>
                  </a:lnTo>
                  <a:lnTo>
                    <a:pt x="43522" y="26885"/>
                  </a:lnTo>
                  <a:lnTo>
                    <a:pt x="51841" y="26238"/>
                  </a:lnTo>
                  <a:lnTo>
                    <a:pt x="51841" y="17919"/>
                  </a:lnTo>
                  <a:close/>
                </a:path>
                <a:path w="204470" h="131445">
                  <a:moveTo>
                    <a:pt x="62725" y="113931"/>
                  </a:moveTo>
                  <a:lnTo>
                    <a:pt x="54406" y="115214"/>
                  </a:lnTo>
                  <a:lnTo>
                    <a:pt x="54406" y="123520"/>
                  </a:lnTo>
                  <a:lnTo>
                    <a:pt x="62725" y="122250"/>
                  </a:lnTo>
                  <a:lnTo>
                    <a:pt x="62725" y="113931"/>
                  </a:lnTo>
                  <a:close/>
                </a:path>
                <a:path w="204470" h="131445">
                  <a:moveTo>
                    <a:pt x="62725" y="103047"/>
                  </a:moveTo>
                  <a:lnTo>
                    <a:pt x="54406" y="104330"/>
                  </a:lnTo>
                  <a:lnTo>
                    <a:pt x="54406" y="112649"/>
                  </a:lnTo>
                  <a:lnTo>
                    <a:pt x="62725" y="111366"/>
                  </a:lnTo>
                  <a:lnTo>
                    <a:pt x="62725" y="103047"/>
                  </a:lnTo>
                  <a:close/>
                </a:path>
                <a:path w="204470" h="131445">
                  <a:moveTo>
                    <a:pt x="62725" y="81292"/>
                  </a:moveTo>
                  <a:lnTo>
                    <a:pt x="54406" y="82562"/>
                  </a:lnTo>
                  <a:lnTo>
                    <a:pt x="54406" y="90893"/>
                  </a:lnTo>
                  <a:lnTo>
                    <a:pt x="62725" y="89611"/>
                  </a:lnTo>
                  <a:lnTo>
                    <a:pt x="62725" y="81292"/>
                  </a:lnTo>
                  <a:close/>
                </a:path>
                <a:path w="204470" h="131445">
                  <a:moveTo>
                    <a:pt x="62725" y="27520"/>
                  </a:moveTo>
                  <a:lnTo>
                    <a:pt x="54406" y="28155"/>
                  </a:lnTo>
                  <a:lnTo>
                    <a:pt x="54406" y="36487"/>
                  </a:lnTo>
                  <a:lnTo>
                    <a:pt x="62725" y="35839"/>
                  </a:lnTo>
                  <a:lnTo>
                    <a:pt x="62725" y="27520"/>
                  </a:lnTo>
                  <a:close/>
                </a:path>
                <a:path w="204470" h="131445">
                  <a:moveTo>
                    <a:pt x="62725" y="16637"/>
                  </a:moveTo>
                  <a:lnTo>
                    <a:pt x="54406" y="17272"/>
                  </a:lnTo>
                  <a:lnTo>
                    <a:pt x="54406" y="25590"/>
                  </a:lnTo>
                  <a:lnTo>
                    <a:pt x="62725" y="24320"/>
                  </a:lnTo>
                  <a:lnTo>
                    <a:pt x="62725" y="16637"/>
                  </a:lnTo>
                  <a:close/>
                </a:path>
                <a:path w="204470" h="131445">
                  <a:moveTo>
                    <a:pt x="72961" y="112649"/>
                  </a:moveTo>
                  <a:lnTo>
                    <a:pt x="65278" y="113931"/>
                  </a:lnTo>
                  <a:lnTo>
                    <a:pt x="65278" y="121602"/>
                  </a:lnTo>
                  <a:lnTo>
                    <a:pt x="72961" y="120980"/>
                  </a:lnTo>
                  <a:lnTo>
                    <a:pt x="72961" y="112649"/>
                  </a:lnTo>
                  <a:close/>
                </a:path>
                <a:path w="204470" h="131445">
                  <a:moveTo>
                    <a:pt x="72961" y="101765"/>
                  </a:moveTo>
                  <a:lnTo>
                    <a:pt x="65278" y="103047"/>
                  </a:lnTo>
                  <a:lnTo>
                    <a:pt x="65278" y="111366"/>
                  </a:lnTo>
                  <a:lnTo>
                    <a:pt x="72961" y="110083"/>
                  </a:lnTo>
                  <a:lnTo>
                    <a:pt x="72961" y="101765"/>
                  </a:lnTo>
                  <a:close/>
                </a:path>
                <a:path w="204470" h="131445">
                  <a:moveTo>
                    <a:pt x="72961" y="80010"/>
                  </a:moveTo>
                  <a:lnTo>
                    <a:pt x="65278" y="81292"/>
                  </a:lnTo>
                  <a:lnTo>
                    <a:pt x="65278" y="89611"/>
                  </a:lnTo>
                  <a:lnTo>
                    <a:pt x="72961" y="88315"/>
                  </a:lnTo>
                  <a:lnTo>
                    <a:pt x="72961" y="80010"/>
                  </a:lnTo>
                  <a:close/>
                </a:path>
                <a:path w="204470" h="131445">
                  <a:moveTo>
                    <a:pt x="73609" y="26238"/>
                  </a:moveTo>
                  <a:lnTo>
                    <a:pt x="65290" y="26885"/>
                  </a:lnTo>
                  <a:lnTo>
                    <a:pt x="65290" y="35204"/>
                  </a:lnTo>
                  <a:lnTo>
                    <a:pt x="73609" y="34556"/>
                  </a:lnTo>
                  <a:lnTo>
                    <a:pt x="73609" y="26238"/>
                  </a:lnTo>
                  <a:close/>
                </a:path>
                <a:path w="204470" h="131445">
                  <a:moveTo>
                    <a:pt x="73609" y="15367"/>
                  </a:moveTo>
                  <a:lnTo>
                    <a:pt x="65290" y="16002"/>
                  </a:lnTo>
                  <a:lnTo>
                    <a:pt x="65290" y="24320"/>
                  </a:lnTo>
                  <a:lnTo>
                    <a:pt x="73609" y="23037"/>
                  </a:lnTo>
                  <a:lnTo>
                    <a:pt x="73609" y="15367"/>
                  </a:lnTo>
                  <a:close/>
                </a:path>
                <a:path w="204470" h="131445">
                  <a:moveTo>
                    <a:pt x="83845" y="111366"/>
                  </a:moveTo>
                  <a:lnTo>
                    <a:pt x="75526" y="112014"/>
                  </a:lnTo>
                  <a:lnTo>
                    <a:pt x="75526" y="120332"/>
                  </a:lnTo>
                  <a:lnTo>
                    <a:pt x="83845" y="119049"/>
                  </a:lnTo>
                  <a:lnTo>
                    <a:pt x="83845" y="111366"/>
                  </a:lnTo>
                  <a:close/>
                </a:path>
                <a:path w="204470" h="131445">
                  <a:moveTo>
                    <a:pt x="83845" y="100495"/>
                  </a:moveTo>
                  <a:lnTo>
                    <a:pt x="75526" y="101130"/>
                  </a:lnTo>
                  <a:lnTo>
                    <a:pt x="75526" y="109448"/>
                  </a:lnTo>
                  <a:lnTo>
                    <a:pt x="83845" y="108165"/>
                  </a:lnTo>
                  <a:lnTo>
                    <a:pt x="83845" y="100495"/>
                  </a:lnTo>
                  <a:close/>
                </a:path>
                <a:path w="204470" h="131445">
                  <a:moveTo>
                    <a:pt x="83845" y="78727"/>
                  </a:moveTo>
                  <a:lnTo>
                    <a:pt x="76161" y="80010"/>
                  </a:lnTo>
                  <a:lnTo>
                    <a:pt x="76161" y="87693"/>
                  </a:lnTo>
                  <a:lnTo>
                    <a:pt x="83845" y="86410"/>
                  </a:lnTo>
                  <a:lnTo>
                    <a:pt x="83845" y="78727"/>
                  </a:lnTo>
                  <a:close/>
                </a:path>
                <a:path w="204470" h="131445">
                  <a:moveTo>
                    <a:pt x="83845" y="24320"/>
                  </a:moveTo>
                  <a:lnTo>
                    <a:pt x="76161" y="25590"/>
                  </a:lnTo>
                  <a:lnTo>
                    <a:pt x="76161" y="33921"/>
                  </a:lnTo>
                  <a:lnTo>
                    <a:pt x="83845" y="32639"/>
                  </a:lnTo>
                  <a:lnTo>
                    <a:pt x="83845" y="24320"/>
                  </a:lnTo>
                  <a:close/>
                </a:path>
                <a:path w="204470" h="131445">
                  <a:moveTo>
                    <a:pt x="84480" y="14084"/>
                  </a:moveTo>
                  <a:lnTo>
                    <a:pt x="76161" y="14719"/>
                  </a:lnTo>
                  <a:lnTo>
                    <a:pt x="76161" y="23037"/>
                  </a:lnTo>
                  <a:lnTo>
                    <a:pt x="84480" y="21767"/>
                  </a:lnTo>
                  <a:lnTo>
                    <a:pt x="84480" y="14084"/>
                  </a:lnTo>
                  <a:close/>
                </a:path>
                <a:path w="204470" h="131445">
                  <a:moveTo>
                    <a:pt x="94729" y="109448"/>
                  </a:moveTo>
                  <a:lnTo>
                    <a:pt x="86410" y="110731"/>
                  </a:lnTo>
                  <a:lnTo>
                    <a:pt x="86410" y="119049"/>
                  </a:lnTo>
                  <a:lnTo>
                    <a:pt x="94729" y="117767"/>
                  </a:lnTo>
                  <a:lnTo>
                    <a:pt x="94729" y="109448"/>
                  </a:lnTo>
                  <a:close/>
                </a:path>
                <a:path w="204470" h="131445">
                  <a:moveTo>
                    <a:pt x="94729" y="98564"/>
                  </a:moveTo>
                  <a:lnTo>
                    <a:pt x="86410" y="99860"/>
                  </a:lnTo>
                  <a:lnTo>
                    <a:pt x="86410" y="108165"/>
                  </a:lnTo>
                  <a:lnTo>
                    <a:pt x="94729" y="106895"/>
                  </a:lnTo>
                  <a:lnTo>
                    <a:pt x="94729" y="98564"/>
                  </a:lnTo>
                  <a:close/>
                </a:path>
                <a:path w="204470" h="131445">
                  <a:moveTo>
                    <a:pt x="94729" y="88315"/>
                  </a:moveTo>
                  <a:lnTo>
                    <a:pt x="86410" y="88963"/>
                  </a:lnTo>
                  <a:lnTo>
                    <a:pt x="86410" y="97282"/>
                  </a:lnTo>
                  <a:lnTo>
                    <a:pt x="94729" y="95999"/>
                  </a:lnTo>
                  <a:lnTo>
                    <a:pt x="94729" y="88315"/>
                  </a:lnTo>
                  <a:close/>
                </a:path>
                <a:path w="204470" h="131445">
                  <a:moveTo>
                    <a:pt x="94729" y="77444"/>
                  </a:moveTo>
                  <a:lnTo>
                    <a:pt x="87045" y="78092"/>
                  </a:lnTo>
                  <a:lnTo>
                    <a:pt x="86410" y="86410"/>
                  </a:lnTo>
                  <a:lnTo>
                    <a:pt x="94729" y="85128"/>
                  </a:lnTo>
                  <a:lnTo>
                    <a:pt x="94729" y="77444"/>
                  </a:lnTo>
                  <a:close/>
                </a:path>
                <a:path w="204470" h="131445">
                  <a:moveTo>
                    <a:pt x="95364" y="23037"/>
                  </a:moveTo>
                  <a:lnTo>
                    <a:pt x="87045" y="24320"/>
                  </a:lnTo>
                  <a:lnTo>
                    <a:pt x="87045" y="32004"/>
                  </a:lnTo>
                  <a:lnTo>
                    <a:pt x="95364" y="31356"/>
                  </a:lnTo>
                  <a:lnTo>
                    <a:pt x="95364" y="23037"/>
                  </a:lnTo>
                  <a:close/>
                </a:path>
                <a:path w="204470" h="131445">
                  <a:moveTo>
                    <a:pt x="95364" y="12153"/>
                  </a:moveTo>
                  <a:lnTo>
                    <a:pt x="87045" y="13436"/>
                  </a:lnTo>
                  <a:lnTo>
                    <a:pt x="87045" y="21767"/>
                  </a:lnTo>
                  <a:lnTo>
                    <a:pt x="95364" y="20485"/>
                  </a:lnTo>
                  <a:lnTo>
                    <a:pt x="95364" y="12153"/>
                  </a:lnTo>
                  <a:close/>
                </a:path>
                <a:path w="204470" h="131445">
                  <a:moveTo>
                    <a:pt x="95364" y="1282"/>
                  </a:moveTo>
                  <a:lnTo>
                    <a:pt x="87045" y="2552"/>
                  </a:lnTo>
                  <a:lnTo>
                    <a:pt x="87045" y="10883"/>
                  </a:lnTo>
                  <a:lnTo>
                    <a:pt x="95364" y="9601"/>
                  </a:lnTo>
                  <a:lnTo>
                    <a:pt x="95364" y="1282"/>
                  </a:lnTo>
                  <a:close/>
                </a:path>
                <a:path w="204470" h="131445">
                  <a:moveTo>
                    <a:pt x="105600" y="108165"/>
                  </a:moveTo>
                  <a:lnTo>
                    <a:pt x="97282" y="108813"/>
                  </a:lnTo>
                  <a:lnTo>
                    <a:pt x="97282" y="117132"/>
                  </a:lnTo>
                  <a:lnTo>
                    <a:pt x="105600" y="116497"/>
                  </a:lnTo>
                  <a:lnTo>
                    <a:pt x="105600" y="108165"/>
                  </a:lnTo>
                  <a:close/>
                </a:path>
                <a:path w="204470" h="131445">
                  <a:moveTo>
                    <a:pt x="105600" y="97282"/>
                  </a:moveTo>
                  <a:lnTo>
                    <a:pt x="97282" y="98564"/>
                  </a:lnTo>
                  <a:lnTo>
                    <a:pt x="97282" y="106248"/>
                  </a:lnTo>
                  <a:lnTo>
                    <a:pt x="105600" y="105613"/>
                  </a:lnTo>
                  <a:lnTo>
                    <a:pt x="105600" y="97282"/>
                  </a:lnTo>
                  <a:close/>
                </a:path>
                <a:path w="204470" h="131445">
                  <a:moveTo>
                    <a:pt x="105600" y="86410"/>
                  </a:moveTo>
                  <a:lnTo>
                    <a:pt x="97282" y="87693"/>
                  </a:lnTo>
                  <a:lnTo>
                    <a:pt x="97282" y="95999"/>
                  </a:lnTo>
                  <a:lnTo>
                    <a:pt x="105600" y="94729"/>
                  </a:lnTo>
                  <a:lnTo>
                    <a:pt x="105600" y="86410"/>
                  </a:lnTo>
                  <a:close/>
                </a:path>
                <a:path w="204470" h="131445">
                  <a:moveTo>
                    <a:pt x="105600" y="75526"/>
                  </a:moveTo>
                  <a:lnTo>
                    <a:pt x="97282" y="76809"/>
                  </a:lnTo>
                  <a:lnTo>
                    <a:pt x="97282" y="85128"/>
                  </a:lnTo>
                  <a:lnTo>
                    <a:pt x="105600" y="83845"/>
                  </a:lnTo>
                  <a:lnTo>
                    <a:pt x="105600" y="75526"/>
                  </a:lnTo>
                  <a:close/>
                </a:path>
                <a:path w="204470" h="131445">
                  <a:moveTo>
                    <a:pt x="105600" y="21767"/>
                  </a:moveTo>
                  <a:lnTo>
                    <a:pt x="97929" y="22402"/>
                  </a:lnTo>
                  <a:lnTo>
                    <a:pt x="97929" y="30721"/>
                  </a:lnTo>
                  <a:lnTo>
                    <a:pt x="105600" y="29451"/>
                  </a:lnTo>
                  <a:lnTo>
                    <a:pt x="105600" y="21767"/>
                  </a:lnTo>
                  <a:close/>
                </a:path>
                <a:path w="204470" h="131445">
                  <a:moveTo>
                    <a:pt x="105600" y="10883"/>
                  </a:moveTo>
                  <a:lnTo>
                    <a:pt x="97929" y="11518"/>
                  </a:lnTo>
                  <a:lnTo>
                    <a:pt x="97929" y="19837"/>
                  </a:lnTo>
                  <a:lnTo>
                    <a:pt x="105600" y="19202"/>
                  </a:lnTo>
                  <a:lnTo>
                    <a:pt x="105600" y="10883"/>
                  </a:lnTo>
                  <a:close/>
                </a:path>
                <a:path w="204470" h="131445">
                  <a:moveTo>
                    <a:pt x="105600" y="0"/>
                  </a:moveTo>
                  <a:lnTo>
                    <a:pt x="97929" y="1282"/>
                  </a:lnTo>
                  <a:lnTo>
                    <a:pt x="97929" y="8953"/>
                  </a:lnTo>
                  <a:lnTo>
                    <a:pt x="105600" y="8318"/>
                  </a:lnTo>
                  <a:lnTo>
                    <a:pt x="105600" y="0"/>
                  </a:lnTo>
                  <a:close/>
                </a:path>
                <a:path w="204470" h="131445">
                  <a:moveTo>
                    <a:pt x="129933" y="39674"/>
                  </a:moveTo>
                  <a:lnTo>
                    <a:pt x="121615" y="40957"/>
                  </a:lnTo>
                  <a:lnTo>
                    <a:pt x="121615" y="49288"/>
                  </a:lnTo>
                  <a:lnTo>
                    <a:pt x="129933" y="48006"/>
                  </a:lnTo>
                  <a:lnTo>
                    <a:pt x="129933" y="39674"/>
                  </a:lnTo>
                  <a:close/>
                </a:path>
                <a:path w="204470" h="131445">
                  <a:moveTo>
                    <a:pt x="129933" y="29451"/>
                  </a:moveTo>
                  <a:lnTo>
                    <a:pt x="121615" y="30073"/>
                  </a:lnTo>
                  <a:lnTo>
                    <a:pt x="121615" y="38404"/>
                  </a:lnTo>
                  <a:lnTo>
                    <a:pt x="129933" y="37122"/>
                  </a:lnTo>
                  <a:lnTo>
                    <a:pt x="129933" y="29451"/>
                  </a:lnTo>
                  <a:close/>
                </a:path>
                <a:path w="204470" h="131445">
                  <a:moveTo>
                    <a:pt x="140169" y="38404"/>
                  </a:moveTo>
                  <a:lnTo>
                    <a:pt x="132486" y="39674"/>
                  </a:lnTo>
                  <a:lnTo>
                    <a:pt x="132486" y="48006"/>
                  </a:lnTo>
                  <a:lnTo>
                    <a:pt x="140169" y="46723"/>
                  </a:lnTo>
                  <a:lnTo>
                    <a:pt x="140169" y="38404"/>
                  </a:lnTo>
                  <a:close/>
                </a:path>
                <a:path w="204470" h="131445">
                  <a:moveTo>
                    <a:pt x="140169" y="27520"/>
                  </a:moveTo>
                  <a:lnTo>
                    <a:pt x="132486" y="28803"/>
                  </a:lnTo>
                  <a:lnTo>
                    <a:pt x="132486" y="37122"/>
                  </a:lnTo>
                  <a:lnTo>
                    <a:pt x="140169" y="35839"/>
                  </a:lnTo>
                  <a:lnTo>
                    <a:pt x="140169" y="27520"/>
                  </a:lnTo>
                  <a:close/>
                </a:path>
                <a:path w="204470" h="131445">
                  <a:moveTo>
                    <a:pt x="151053" y="37122"/>
                  </a:moveTo>
                  <a:lnTo>
                    <a:pt x="142735" y="38404"/>
                  </a:lnTo>
                  <a:lnTo>
                    <a:pt x="142735" y="46723"/>
                  </a:lnTo>
                  <a:lnTo>
                    <a:pt x="151053" y="45440"/>
                  </a:lnTo>
                  <a:lnTo>
                    <a:pt x="151053" y="37122"/>
                  </a:lnTo>
                  <a:close/>
                </a:path>
                <a:path w="204470" h="131445">
                  <a:moveTo>
                    <a:pt x="151053" y="26238"/>
                  </a:moveTo>
                  <a:lnTo>
                    <a:pt x="143370" y="27520"/>
                  </a:lnTo>
                  <a:lnTo>
                    <a:pt x="143370" y="35839"/>
                  </a:lnTo>
                  <a:lnTo>
                    <a:pt x="151053" y="34556"/>
                  </a:lnTo>
                  <a:lnTo>
                    <a:pt x="151053" y="26238"/>
                  </a:lnTo>
                  <a:close/>
                </a:path>
                <a:path w="204470" h="131445">
                  <a:moveTo>
                    <a:pt x="161925" y="35839"/>
                  </a:moveTo>
                  <a:lnTo>
                    <a:pt x="153606" y="37122"/>
                  </a:lnTo>
                  <a:lnTo>
                    <a:pt x="153606" y="44805"/>
                  </a:lnTo>
                  <a:lnTo>
                    <a:pt x="161925" y="44170"/>
                  </a:lnTo>
                  <a:lnTo>
                    <a:pt x="161925" y="35839"/>
                  </a:lnTo>
                  <a:close/>
                </a:path>
                <a:path w="204470" h="131445">
                  <a:moveTo>
                    <a:pt x="161925" y="24968"/>
                  </a:moveTo>
                  <a:lnTo>
                    <a:pt x="153606" y="26238"/>
                  </a:lnTo>
                  <a:lnTo>
                    <a:pt x="153606" y="34556"/>
                  </a:lnTo>
                  <a:lnTo>
                    <a:pt x="161925" y="33274"/>
                  </a:lnTo>
                  <a:lnTo>
                    <a:pt x="161925" y="24968"/>
                  </a:lnTo>
                  <a:close/>
                </a:path>
                <a:path w="204470" h="131445">
                  <a:moveTo>
                    <a:pt x="172173" y="34556"/>
                  </a:moveTo>
                  <a:lnTo>
                    <a:pt x="164490" y="35204"/>
                  </a:lnTo>
                  <a:lnTo>
                    <a:pt x="164490" y="43522"/>
                  </a:lnTo>
                  <a:lnTo>
                    <a:pt x="172173" y="42240"/>
                  </a:lnTo>
                  <a:lnTo>
                    <a:pt x="172173" y="34556"/>
                  </a:lnTo>
                  <a:close/>
                </a:path>
                <a:path w="204470" h="131445">
                  <a:moveTo>
                    <a:pt x="172173" y="23685"/>
                  </a:moveTo>
                  <a:lnTo>
                    <a:pt x="164490" y="24320"/>
                  </a:lnTo>
                  <a:lnTo>
                    <a:pt x="164490" y="32639"/>
                  </a:lnTo>
                  <a:lnTo>
                    <a:pt x="172173" y="32004"/>
                  </a:lnTo>
                  <a:lnTo>
                    <a:pt x="172173" y="23685"/>
                  </a:lnTo>
                  <a:close/>
                </a:path>
                <a:path w="204470" h="131445">
                  <a:moveTo>
                    <a:pt x="183057" y="32639"/>
                  </a:moveTo>
                  <a:lnTo>
                    <a:pt x="174739" y="33921"/>
                  </a:lnTo>
                  <a:lnTo>
                    <a:pt x="174739" y="42240"/>
                  </a:lnTo>
                  <a:lnTo>
                    <a:pt x="183057" y="40957"/>
                  </a:lnTo>
                  <a:lnTo>
                    <a:pt x="183057" y="32639"/>
                  </a:lnTo>
                  <a:close/>
                </a:path>
                <a:path w="204470" h="131445">
                  <a:moveTo>
                    <a:pt x="183057" y="22402"/>
                  </a:moveTo>
                  <a:lnTo>
                    <a:pt x="174739" y="23037"/>
                  </a:lnTo>
                  <a:lnTo>
                    <a:pt x="174739" y="31356"/>
                  </a:lnTo>
                  <a:lnTo>
                    <a:pt x="183057" y="30073"/>
                  </a:lnTo>
                  <a:lnTo>
                    <a:pt x="183057" y="22402"/>
                  </a:lnTo>
                  <a:close/>
                </a:path>
                <a:path w="204470" h="131445">
                  <a:moveTo>
                    <a:pt x="193306" y="21120"/>
                  </a:moveTo>
                  <a:lnTo>
                    <a:pt x="185623" y="21767"/>
                  </a:lnTo>
                  <a:lnTo>
                    <a:pt x="185623" y="30073"/>
                  </a:lnTo>
                  <a:lnTo>
                    <a:pt x="193306" y="28803"/>
                  </a:lnTo>
                  <a:lnTo>
                    <a:pt x="193306" y="21120"/>
                  </a:lnTo>
                  <a:close/>
                </a:path>
                <a:path w="204470" h="131445">
                  <a:moveTo>
                    <a:pt x="204177" y="19202"/>
                  </a:moveTo>
                  <a:lnTo>
                    <a:pt x="195859" y="20485"/>
                  </a:lnTo>
                  <a:lnTo>
                    <a:pt x="195859" y="28803"/>
                  </a:lnTo>
                  <a:lnTo>
                    <a:pt x="204177" y="27520"/>
                  </a:lnTo>
                  <a:lnTo>
                    <a:pt x="204177" y="192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200793" y="8959799"/>
              <a:ext cx="103505" cy="108585"/>
            </a:xfrm>
            <a:custGeom>
              <a:avLst/>
              <a:gdLst/>
              <a:ahLst/>
              <a:cxnLst/>
              <a:rect l="l" t="t" r="r" b="b"/>
              <a:pathLst>
                <a:path w="103504" h="108584">
                  <a:moveTo>
                    <a:pt x="8331" y="98564"/>
                  </a:moveTo>
                  <a:lnTo>
                    <a:pt x="0" y="99860"/>
                  </a:lnTo>
                  <a:lnTo>
                    <a:pt x="0" y="108165"/>
                  </a:lnTo>
                  <a:lnTo>
                    <a:pt x="7683" y="106895"/>
                  </a:lnTo>
                  <a:lnTo>
                    <a:pt x="8331" y="98564"/>
                  </a:lnTo>
                  <a:close/>
                </a:path>
                <a:path w="103504" h="108584">
                  <a:moveTo>
                    <a:pt x="8331" y="76809"/>
                  </a:moveTo>
                  <a:lnTo>
                    <a:pt x="12" y="78092"/>
                  </a:lnTo>
                  <a:lnTo>
                    <a:pt x="12" y="86410"/>
                  </a:lnTo>
                  <a:lnTo>
                    <a:pt x="8331" y="85128"/>
                  </a:lnTo>
                  <a:lnTo>
                    <a:pt x="8331" y="76809"/>
                  </a:lnTo>
                  <a:close/>
                </a:path>
                <a:path w="103504" h="108584">
                  <a:moveTo>
                    <a:pt x="8331" y="65925"/>
                  </a:moveTo>
                  <a:lnTo>
                    <a:pt x="12" y="67208"/>
                  </a:lnTo>
                  <a:lnTo>
                    <a:pt x="12" y="75526"/>
                  </a:lnTo>
                  <a:lnTo>
                    <a:pt x="8331" y="74256"/>
                  </a:lnTo>
                  <a:lnTo>
                    <a:pt x="8331" y="65925"/>
                  </a:lnTo>
                  <a:close/>
                </a:path>
                <a:path w="103504" h="108584">
                  <a:moveTo>
                    <a:pt x="8331" y="34569"/>
                  </a:moveTo>
                  <a:lnTo>
                    <a:pt x="12" y="35204"/>
                  </a:lnTo>
                  <a:lnTo>
                    <a:pt x="12" y="43522"/>
                  </a:lnTo>
                  <a:lnTo>
                    <a:pt x="8331" y="42252"/>
                  </a:lnTo>
                  <a:lnTo>
                    <a:pt x="8331" y="34569"/>
                  </a:lnTo>
                  <a:close/>
                </a:path>
                <a:path w="103504" h="108584">
                  <a:moveTo>
                    <a:pt x="8331" y="23685"/>
                  </a:moveTo>
                  <a:lnTo>
                    <a:pt x="12" y="24320"/>
                  </a:lnTo>
                  <a:lnTo>
                    <a:pt x="12" y="32639"/>
                  </a:lnTo>
                  <a:lnTo>
                    <a:pt x="8331" y="32004"/>
                  </a:lnTo>
                  <a:lnTo>
                    <a:pt x="8331" y="23685"/>
                  </a:lnTo>
                  <a:close/>
                </a:path>
                <a:path w="103504" h="108584">
                  <a:moveTo>
                    <a:pt x="8331" y="12801"/>
                  </a:moveTo>
                  <a:lnTo>
                    <a:pt x="12" y="13436"/>
                  </a:lnTo>
                  <a:lnTo>
                    <a:pt x="12" y="21767"/>
                  </a:lnTo>
                  <a:lnTo>
                    <a:pt x="8331" y="20485"/>
                  </a:lnTo>
                  <a:lnTo>
                    <a:pt x="8331" y="12801"/>
                  </a:lnTo>
                  <a:close/>
                </a:path>
                <a:path w="103504" h="108584">
                  <a:moveTo>
                    <a:pt x="18567" y="97294"/>
                  </a:moveTo>
                  <a:lnTo>
                    <a:pt x="10883" y="98564"/>
                  </a:lnTo>
                  <a:lnTo>
                    <a:pt x="10883" y="106260"/>
                  </a:lnTo>
                  <a:lnTo>
                    <a:pt x="18567" y="105613"/>
                  </a:lnTo>
                  <a:lnTo>
                    <a:pt x="18567" y="97294"/>
                  </a:lnTo>
                  <a:close/>
                </a:path>
                <a:path w="103504" h="108584">
                  <a:moveTo>
                    <a:pt x="18567" y="75526"/>
                  </a:moveTo>
                  <a:lnTo>
                    <a:pt x="10883" y="76809"/>
                  </a:lnTo>
                  <a:lnTo>
                    <a:pt x="10883" y="85128"/>
                  </a:lnTo>
                  <a:lnTo>
                    <a:pt x="18567" y="83845"/>
                  </a:lnTo>
                  <a:lnTo>
                    <a:pt x="18567" y="75526"/>
                  </a:lnTo>
                  <a:close/>
                </a:path>
                <a:path w="103504" h="108584">
                  <a:moveTo>
                    <a:pt x="18567" y="64655"/>
                  </a:moveTo>
                  <a:lnTo>
                    <a:pt x="10883" y="65925"/>
                  </a:lnTo>
                  <a:lnTo>
                    <a:pt x="10883" y="74256"/>
                  </a:lnTo>
                  <a:lnTo>
                    <a:pt x="18567" y="72961"/>
                  </a:lnTo>
                  <a:lnTo>
                    <a:pt x="18567" y="64655"/>
                  </a:lnTo>
                  <a:close/>
                </a:path>
                <a:path w="103504" h="108584">
                  <a:moveTo>
                    <a:pt x="19202" y="32639"/>
                  </a:moveTo>
                  <a:lnTo>
                    <a:pt x="10883" y="33921"/>
                  </a:lnTo>
                  <a:lnTo>
                    <a:pt x="10883" y="42252"/>
                  </a:lnTo>
                  <a:lnTo>
                    <a:pt x="18567" y="40957"/>
                  </a:lnTo>
                  <a:lnTo>
                    <a:pt x="19202" y="32639"/>
                  </a:lnTo>
                  <a:close/>
                </a:path>
                <a:path w="103504" h="108584">
                  <a:moveTo>
                    <a:pt x="19202" y="21767"/>
                  </a:moveTo>
                  <a:lnTo>
                    <a:pt x="10883" y="23050"/>
                  </a:lnTo>
                  <a:lnTo>
                    <a:pt x="10883" y="31369"/>
                  </a:lnTo>
                  <a:lnTo>
                    <a:pt x="19202" y="30086"/>
                  </a:lnTo>
                  <a:lnTo>
                    <a:pt x="19202" y="21767"/>
                  </a:lnTo>
                  <a:close/>
                </a:path>
                <a:path w="103504" h="108584">
                  <a:moveTo>
                    <a:pt x="19202" y="11518"/>
                  </a:moveTo>
                  <a:lnTo>
                    <a:pt x="10883" y="12166"/>
                  </a:lnTo>
                  <a:lnTo>
                    <a:pt x="10883" y="20485"/>
                  </a:lnTo>
                  <a:lnTo>
                    <a:pt x="19202" y="19215"/>
                  </a:lnTo>
                  <a:lnTo>
                    <a:pt x="19202" y="11518"/>
                  </a:lnTo>
                  <a:close/>
                </a:path>
                <a:path w="103504" h="108584">
                  <a:moveTo>
                    <a:pt x="29451" y="96012"/>
                  </a:moveTo>
                  <a:lnTo>
                    <a:pt x="21132" y="96659"/>
                  </a:lnTo>
                  <a:lnTo>
                    <a:pt x="21132" y="104978"/>
                  </a:lnTo>
                  <a:lnTo>
                    <a:pt x="29451" y="103682"/>
                  </a:lnTo>
                  <a:lnTo>
                    <a:pt x="29451" y="96012"/>
                  </a:lnTo>
                  <a:close/>
                </a:path>
                <a:path w="103504" h="108584">
                  <a:moveTo>
                    <a:pt x="29451" y="74256"/>
                  </a:moveTo>
                  <a:lnTo>
                    <a:pt x="21132" y="75526"/>
                  </a:lnTo>
                  <a:lnTo>
                    <a:pt x="21132" y="83210"/>
                  </a:lnTo>
                  <a:lnTo>
                    <a:pt x="29451" y="82575"/>
                  </a:lnTo>
                  <a:lnTo>
                    <a:pt x="29451" y="74256"/>
                  </a:lnTo>
                  <a:close/>
                </a:path>
                <a:path w="103504" h="108584">
                  <a:moveTo>
                    <a:pt x="29451" y="63373"/>
                  </a:moveTo>
                  <a:lnTo>
                    <a:pt x="21132" y="64655"/>
                  </a:lnTo>
                  <a:lnTo>
                    <a:pt x="21132" y="72961"/>
                  </a:lnTo>
                  <a:lnTo>
                    <a:pt x="29451" y="71691"/>
                  </a:lnTo>
                  <a:lnTo>
                    <a:pt x="29451" y="63373"/>
                  </a:lnTo>
                  <a:close/>
                </a:path>
                <a:path w="103504" h="108584">
                  <a:moveTo>
                    <a:pt x="29451" y="31369"/>
                  </a:moveTo>
                  <a:lnTo>
                    <a:pt x="21767" y="32639"/>
                  </a:lnTo>
                  <a:lnTo>
                    <a:pt x="21767" y="40335"/>
                  </a:lnTo>
                  <a:lnTo>
                    <a:pt x="29451" y="39687"/>
                  </a:lnTo>
                  <a:lnTo>
                    <a:pt x="29451" y="31369"/>
                  </a:lnTo>
                  <a:close/>
                </a:path>
                <a:path w="103504" h="108584">
                  <a:moveTo>
                    <a:pt x="29451" y="20485"/>
                  </a:moveTo>
                  <a:lnTo>
                    <a:pt x="21767" y="21767"/>
                  </a:lnTo>
                  <a:lnTo>
                    <a:pt x="21767" y="29451"/>
                  </a:lnTo>
                  <a:lnTo>
                    <a:pt x="29451" y="28803"/>
                  </a:lnTo>
                  <a:lnTo>
                    <a:pt x="29451" y="20485"/>
                  </a:lnTo>
                  <a:close/>
                </a:path>
                <a:path w="103504" h="108584">
                  <a:moveTo>
                    <a:pt x="29451" y="9601"/>
                  </a:moveTo>
                  <a:lnTo>
                    <a:pt x="21767" y="10883"/>
                  </a:lnTo>
                  <a:lnTo>
                    <a:pt x="21767" y="19215"/>
                  </a:lnTo>
                  <a:lnTo>
                    <a:pt x="29451" y="17919"/>
                  </a:lnTo>
                  <a:lnTo>
                    <a:pt x="29451" y="9601"/>
                  </a:lnTo>
                  <a:close/>
                </a:path>
                <a:path w="103504" h="108584">
                  <a:moveTo>
                    <a:pt x="40322" y="94094"/>
                  </a:moveTo>
                  <a:lnTo>
                    <a:pt x="32004" y="95377"/>
                  </a:lnTo>
                  <a:lnTo>
                    <a:pt x="32004" y="103682"/>
                  </a:lnTo>
                  <a:lnTo>
                    <a:pt x="40322" y="102412"/>
                  </a:lnTo>
                  <a:lnTo>
                    <a:pt x="40322" y="94094"/>
                  </a:lnTo>
                  <a:close/>
                </a:path>
                <a:path w="103504" h="108584">
                  <a:moveTo>
                    <a:pt x="40322" y="72961"/>
                  </a:moveTo>
                  <a:lnTo>
                    <a:pt x="32004" y="73621"/>
                  </a:lnTo>
                  <a:lnTo>
                    <a:pt x="32004" y="81927"/>
                  </a:lnTo>
                  <a:lnTo>
                    <a:pt x="40322" y="80645"/>
                  </a:lnTo>
                  <a:lnTo>
                    <a:pt x="40322" y="72961"/>
                  </a:lnTo>
                  <a:close/>
                </a:path>
                <a:path w="103504" h="108584">
                  <a:moveTo>
                    <a:pt x="40322" y="62090"/>
                  </a:moveTo>
                  <a:lnTo>
                    <a:pt x="32004" y="62725"/>
                  </a:lnTo>
                  <a:lnTo>
                    <a:pt x="32004" y="71043"/>
                  </a:lnTo>
                  <a:lnTo>
                    <a:pt x="40322" y="70408"/>
                  </a:lnTo>
                  <a:lnTo>
                    <a:pt x="40322" y="62090"/>
                  </a:lnTo>
                  <a:close/>
                </a:path>
                <a:path w="103504" h="108584">
                  <a:moveTo>
                    <a:pt x="40322" y="30086"/>
                  </a:moveTo>
                  <a:lnTo>
                    <a:pt x="32004" y="31369"/>
                  </a:lnTo>
                  <a:lnTo>
                    <a:pt x="32004" y="39052"/>
                  </a:lnTo>
                  <a:lnTo>
                    <a:pt x="40322" y="37769"/>
                  </a:lnTo>
                  <a:lnTo>
                    <a:pt x="40322" y="30086"/>
                  </a:lnTo>
                  <a:close/>
                </a:path>
                <a:path w="103504" h="108584">
                  <a:moveTo>
                    <a:pt x="40322" y="19215"/>
                  </a:moveTo>
                  <a:lnTo>
                    <a:pt x="32004" y="20485"/>
                  </a:lnTo>
                  <a:lnTo>
                    <a:pt x="32004" y="28155"/>
                  </a:lnTo>
                  <a:lnTo>
                    <a:pt x="40322" y="27520"/>
                  </a:lnTo>
                  <a:lnTo>
                    <a:pt x="40322" y="19215"/>
                  </a:lnTo>
                  <a:close/>
                </a:path>
                <a:path w="103504" h="108584">
                  <a:moveTo>
                    <a:pt x="40322" y="8318"/>
                  </a:moveTo>
                  <a:lnTo>
                    <a:pt x="32004" y="9601"/>
                  </a:lnTo>
                  <a:lnTo>
                    <a:pt x="32004" y="17284"/>
                  </a:lnTo>
                  <a:lnTo>
                    <a:pt x="40322" y="16649"/>
                  </a:lnTo>
                  <a:lnTo>
                    <a:pt x="40322" y="8318"/>
                  </a:lnTo>
                  <a:close/>
                </a:path>
                <a:path w="103504" h="108584">
                  <a:moveTo>
                    <a:pt x="50571" y="92811"/>
                  </a:moveTo>
                  <a:lnTo>
                    <a:pt x="42887" y="93459"/>
                  </a:lnTo>
                  <a:lnTo>
                    <a:pt x="42887" y="101777"/>
                  </a:lnTo>
                  <a:lnTo>
                    <a:pt x="50571" y="101142"/>
                  </a:lnTo>
                  <a:lnTo>
                    <a:pt x="50571" y="92811"/>
                  </a:lnTo>
                  <a:close/>
                </a:path>
                <a:path w="103504" h="108584">
                  <a:moveTo>
                    <a:pt x="50571" y="71043"/>
                  </a:moveTo>
                  <a:lnTo>
                    <a:pt x="42887" y="72339"/>
                  </a:lnTo>
                  <a:lnTo>
                    <a:pt x="42887" y="80645"/>
                  </a:lnTo>
                  <a:lnTo>
                    <a:pt x="50571" y="79375"/>
                  </a:lnTo>
                  <a:lnTo>
                    <a:pt x="50571" y="71043"/>
                  </a:lnTo>
                  <a:close/>
                </a:path>
                <a:path w="103504" h="108584">
                  <a:moveTo>
                    <a:pt x="50571" y="60172"/>
                  </a:moveTo>
                  <a:lnTo>
                    <a:pt x="42887" y="61442"/>
                  </a:lnTo>
                  <a:lnTo>
                    <a:pt x="42887" y="69773"/>
                  </a:lnTo>
                  <a:lnTo>
                    <a:pt x="50571" y="68478"/>
                  </a:lnTo>
                  <a:lnTo>
                    <a:pt x="50571" y="60172"/>
                  </a:lnTo>
                  <a:close/>
                </a:path>
                <a:path w="103504" h="108584">
                  <a:moveTo>
                    <a:pt x="50571" y="28803"/>
                  </a:moveTo>
                  <a:lnTo>
                    <a:pt x="42887" y="29451"/>
                  </a:lnTo>
                  <a:lnTo>
                    <a:pt x="42887" y="37769"/>
                  </a:lnTo>
                  <a:lnTo>
                    <a:pt x="50571" y="36487"/>
                  </a:lnTo>
                  <a:lnTo>
                    <a:pt x="50571" y="28803"/>
                  </a:lnTo>
                  <a:close/>
                </a:path>
                <a:path w="103504" h="108584">
                  <a:moveTo>
                    <a:pt x="50571" y="17919"/>
                  </a:moveTo>
                  <a:lnTo>
                    <a:pt x="42887" y="19215"/>
                  </a:lnTo>
                  <a:lnTo>
                    <a:pt x="42887" y="26885"/>
                  </a:lnTo>
                  <a:lnTo>
                    <a:pt x="50571" y="26250"/>
                  </a:lnTo>
                  <a:lnTo>
                    <a:pt x="50571" y="17919"/>
                  </a:lnTo>
                  <a:close/>
                </a:path>
                <a:path w="103504" h="108584">
                  <a:moveTo>
                    <a:pt x="50571" y="7035"/>
                  </a:moveTo>
                  <a:lnTo>
                    <a:pt x="42887" y="8318"/>
                  </a:lnTo>
                  <a:lnTo>
                    <a:pt x="42887" y="16649"/>
                  </a:lnTo>
                  <a:lnTo>
                    <a:pt x="50571" y="15367"/>
                  </a:lnTo>
                  <a:lnTo>
                    <a:pt x="50571" y="7035"/>
                  </a:lnTo>
                  <a:close/>
                </a:path>
                <a:path w="103504" h="108584">
                  <a:moveTo>
                    <a:pt x="61455" y="90893"/>
                  </a:moveTo>
                  <a:lnTo>
                    <a:pt x="53136" y="92176"/>
                  </a:lnTo>
                  <a:lnTo>
                    <a:pt x="53136" y="100495"/>
                  </a:lnTo>
                  <a:lnTo>
                    <a:pt x="61455" y="99212"/>
                  </a:lnTo>
                  <a:lnTo>
                    <a:pt x="61455" y="90893"/>
                  </a:lnTo>
                  <a:close/>
                </a:path>
                <a:path w="103504" h="108584">
                  <a:moveTo>
                    <a:pt x="61455" y="69773"/>
                  </a:moveTo>
                  <a:lnTo>
                    <a:pt x="53136" y="71043"/>
                  </a:lnTo>
                  <a:lnTo>
                    <a:pt x="53136" y="78727"/>
                  </a:lnTo>
                  <a:lnTo>
                    <a:pt x="61455" y="78092"/>
                  </a:lnTo>
                  <a:lnTo>
                    <a:pt x="61455" y="69773"/>
                  </a:lnTo>
                  <a:close/>
                </a:path>
                <a:path w="103504" h="108584">
                  <a:moveTo>
                    <a:pt x="61455" y="58889"/>
                  </a:moveTo>
                  <a:lnTo>
                    <a:pt x="53136" y="60172"/>
                  </a:lnTo>
                  <a:lnTo>
                    <a:pt x="53136" y="67856"/>
                  </a:lnTo>
                  <a:lnTo>
                    <a:pt x="61455" y="67208"/>
                  </a:lnTo>
                  <a:lnTo>
                    <a:pt x="61455" y="58889"/>
                  </a:lnTo>
                  <a:close/>
                </a:path>
                <a:path w="103504" h="108584">
                  <a:moveTo>
                    <a:pt x="61455" y="48006"/>
                  </a:moveTo>
                  <a:lnTo>
                    <a:pt x="53136" y="49288"/>
                  </a:lnTo>
                  <a:lnTo>
                    <a:pt x="53136" y="57607"/>
                  </a:lnTo>
                  <a:lnTo>
                    <a:pt x="61455" y="56324"/>
                  </a:lnTo>
                  <a:lnTo>
                    <a:pt x="61455" y="48006"/>
                  </a:lnTo>
                  <a:close/>
                </a:path>
                <a:path w="103504" h="108584">
                  <a:moveTo>
                    <a:pt x="61455" y="26885"/>
                  </a:moveTo>
                  <a:lnTo>
                    <a:pt x="53136" y="28155"/>
                  </a:lnTo>
                  <a:lnTo>
                    <a:pt x="53136" y="36487"/>
                  </a:lnTo>
                  <a:lnTo>
                    <a:pt x="61455" y="35204"/>
                  </a:lnTo>
                  <a:lnTo>
                    <a:pt x="61455" y="26885"/>
                  </a:lnTo>
                  <a:close/>
                </a:path>
                <a:path w="103504" h="108584">
                  <a:moveTo>
                    <a:pt x="61455" y="16649"/>
                  </a:moveTo>
                  <a:lnTo>
                    <a:pt x="53136" y="17284"/>
                  </a:lnTo>
                  <a:lnTo>
                    <a:pt x="53136" y="25603"/>
                  </a:lnTo>
                  <a:lnTo>
                    <a:pt x="61455" y="24320"/>
                  </a:lnTo>
                  <a:lnTo>
                    <a:pt x="61455" y="16649"/>
                  </a:lnTo>
                  <a:close/>
                </a:path>
                <a:path w="103504" h="108584">
                  <a:moveTo>
                    <a:pt x="61455" y="5753"/>
                  </a:moveTo>
                  <a:lnTo>
                    <a:pt x="53136" y="6400"/>
                  </a:lnTo>
                  <a:lnTo>
                    <a:pt x="53136" y="14732"/>
                  </a:lnTo>
                  <a:lnTo>
                    <a:pt x="61455" y="14084"/>
                  </a:lnTo>
                  <a:lnTo>
                    <a:pt x="61455" y="5753"/>
                  </a:lnTo>
                  <a:close/>
                </a:path>
                <a:path w="103504" h="108584">
                  <a:moveTo>
                    <a:pt x="71704" y="89611"/>
                  </a:moveTo>
                  <a:lnTo>
                    <a:pt x="64020" y="90893"/>
                  </a:lnTo>
                  <a:lnTo>
                    <a:pt x="64020" y="98564"/>
                  </a:lnTo>
                  <a:lnTo>
                    <a:pt x="71704" y="97929"/>
                  </a:lnTo>
                  <a:lnTo>
                    <a:pt x="71704" y="89611"/>
                  </a:lnTo>
                  <a:close/>
                </a:path>
                <a:path w="103504" h="108584">
                  <a:moveTo>
                    <a:pt x="71704" y="68478"/>
                  </a:moveTo>
                  <a:lnTo>
                    <a:pt x="64020" y="69773"/>
                  </a:lnTo>
                  <a:lnTo>
                    <a:pt x="64020" y="77444"/>
                  </a:lnTo>
                  <a:lnTo>
                    <a:pt x="71704" y="76161"/>
                  </a:lnTo>
                  <a:lnTo>
                    <a:pt x="71704" y="68478"/>
                  </a:lnTo>
                  <a:close/>
                </a:path>
                <a:path w="103504" h="108584">
                  <a:moveTo>
                    <a:pt x="71704" y="57607"/>
                  </a:moveTo>
                  <a:lnTo>
                    <a:pt x="64020" y="58889"/>
                  </a:lnTo>
                  <a:lnTo>
                    <a:pt x="64020" y="66573"/>
                  </a:lnTo>
                  <a:lnTo>
                    <a:pt x="71704" y="65925"/>
                  </a:lnTo>
                  <a:lnTo>
                    <a:pt x="71704" y="57607"/>
                  </a:lnTo>
                  <a:close/>
                </a:path>
                <a:path w="103504" h="108584">
                  <a:moveTo>
                    <a:pt x="71704" y="47371"/>
                  </a:moveTo>
                  <a:lnTo>
                    <a:pt x="64020" y="48006"/>
                  </a:lnTo>
                  <a:lnTo>
                    <a:pt x="64020" y="56324"/>
                  </a:lnTo>
                  <a:lnTo>
                    <a:pt x="71704" y="55041"/>
                  </a:lnTo>
                  <a:lnTo>
                    <a:pt x="71704" y="47371"/>
                  </a:lnTo>
                  <a:close/>
                </a:path>
                <a:path w="103504" h="108584">
                  <a:moveTo>
                    <a:pt x="71704" y="25603"/>
                  </a:moveTo>
                  <a:lnTo>
                    <a:pt x="64020" y="26885"/>
                  </a:lnTo>
                  <a:lnTo>
                    <a:pt x="64020" y="34569"/>
                  </a:lnTo>
                  <a:lnTo>
                    <a:pt x="71704" y="33921"/>
                  </a:lnTo>
                  <a:lnTo>
                    <a:pt x="71704" y="25603"/>
                  </a:lnTo>
                  <a:close/>
                </a:path>
                <a:path w="103504" h="108584">
                  <a:moveTo>
                    <a:pt x="71704" y="14732"/>
                  </a:moveTo>
                  <a:lnTo>
                    <a:pt x="64020" y="16002"/>
                  </a:lnTo>
                  <a:lnTo>
                    <a:pt x="64020" y="24320"/>
                  </a:lnTo>
                  <a:lnTo>
                    <a:pt x="71704" y="23050"/>
                  </a:lnTo>
                  <a:lnTo>
                    <a:pt x="71704" y="14732"/>
                  </a:lnTo>
                  <a:close/>
                </a:path>
                <a:path w="103504" h="108584">
                  <a:moveTo>
                    <a:pt x="71704" y="4470"/>
                  </a:moveTo>
                  <a:lnTo>
                    <a:pt x="64020" y="5118"/>
                  </a:lnTo>
                  <a:lnTo>
                    <a:pt x="64020" y="13436"/>
                  </a:lnTo>
                  <a:lnTo>
                    <a:pt x="71704" y="12166"/>
                  </a:lnTo>
                  <a:lnTo>
                    <a:pt x="71704" y="4470"/>
                  </a:lnTo>
                  <a:close/>
                </a:path>
                <a:path w="103504" h="108584">
                  <a:moveTo>
                    <a:pt x="81940" y="88328"/>
                  </a:moveTo>
                  <a:lnTo>
                    <a:pt x="74269" y="89611"/>
                  </a:lnTo>
                  <a:lnTo>
                    <a:pt x="74269" y="97294"/>
                  </a:lnTo>
                  <a:lnTo>
                    <a:pt x="81940" y="96012"/>
                  </a:lnTo>
                  <a:lnTo>
                    <a:pt x="81940" y="88328"/>
                  </a:lnTo>
                  <a:close/>
                </a:path>
                <a:path w="103504" h="108584">
                  <a:moveTo>
                    <a:pt x="81940" y="67208"/>
                  </a:moveTo>
                  <a:lnTo>
                    <a:pt x="74269" y="67856"/>
                  </a:lnTo>
                  <a:lnTo>
                    <a:pt x="74269" y="76161"/>
                  </a:lnTo>
                  <a:lnTo>
                    <a:pt x="81940" y="74891"/>
                  </a:lnTo>
                  <a:lnTo>
                    <a:pt x="81940" y="67208"/>
                  </a:lnTo>
                  <a:close/>
                </a:path>
                <a:path w="103504" h="108584">
                  <a:moveTo>
                    <a:pt x="81940" y="56324"/>
                  </a:moveTo>
                  <a:lnTo>
                    <a:pt x="74269" y="57607"/>
                  </a:lnTo>
                  <a:lnTo>
                    <a:pt x="74269" y="65290"/>
                  </a:lnTo>
                  <a:lnTo>
                    <a:pt x="81940" y="64655"/>
                  </a:lnTo>
                  <a:lnTo>
                    <a:pt x="81940" y="56324"/>
                  </a:lnTo>
                  <a:close/>
                </a:path>
                <a:path w="103504" h="108584">
                  <a:moveTo>
                    <a:pt x="82575" y="24320"/>
                  </a:moveTo>
                  <a:lnTo>
                    <a:pt x="74256" y="25603"/>
                  </a:lnTo>
                  <a:lnTo>
                    <a:pt x="74256" y="33286"/>
                  </a:lnTo>
                  <a:lnTo>
                    <a:pt x="82575" y="32004"/>
                  </a:lnTo>
                  <a:lnTo>
                    <a:pt x="82575" y="24320"/>
                  </a:lnTo>
                  <a:close/>
                </a:path>
                <a:path w="103504" h="108584">
                  <a:moveTo>
                    <a:pt x="82575" y="14084"/>
                  </a:moveTo>
                  <a:lnTo>
                    <a:pt x="74256" y="14732"/>
                  </a:lnTo>
                  <a:lnTo>
                    <a:pt x="74256" y="23050"/>
                  </a:lnTo>
                  <a:lnTo>
                    <a:pt x="82575" y="21767"/>
                  </a:lnTo>
                  <a:lnTo>
                    <a:pt x="82575" y="14084"/>
                  </a:lnTo>
                  <a:close/>
                </a:path>
                <a:path w="103504" h="108584">
                  <a:moveTo>
                    <a:pt x="82575" y="3200"/>
                  </a:moveTo>
                  <a:lnTo>
                    <a:pt x="74256" y="3848"/>
                  </a:lnTo>
                  <a:lnTo>
                    <a:pt x="74256" y="12166"/>
                  </a:lnTo>
                  <a:lnTo>
                    <a:pt x="82575" y="10883"/>
                  </a:lnTo>
                  <a:lnTo>
                    <a:pt x="82575" y="3200"/>
                  </a:lnTo>
                  <a:close/>
                </a:path>
                <a:path w="103504" h="108584">
                  <a:moveTo>
                    <a:pt x="82588" y="45440"/>
                  </a:moveTo>
                  <a:lnTo>
                    <a:pt x="74269" y="46723"/>
                  </a:lnTo>
                  <a:lnTo>
                    <a:pt x="74269" y="55041"/>
                  </a:lnTo>
                  <a:lnTo>
                    <a:pt x="81940" y="53771"/>
                  </a:lnTo>
                  <a:lnTo>
                    <a:pt x="82588" y="45440"/>
                  </a:lnTo>
                  <a:close/>
                </a:path>
                <a:path w="103504" h="108584">
                  <a:moveTo>
                    <a:pt x="92811" y="65290"/>
                  </a:moveTo>
                  <a:lnTo>
                    <a:pt x="85128" y="66573"/>
                  </a:lnTo>
                  <a:lnTo>
                    <a:pt x="84493" y="74891"/>
                  </a:lnTo>
                  <a:lnTo>
                    <a:pt x="92811" y="73621"/>
                  </a:lnTo>
                  <a:lnTo>
                    <a:pt x="92811" y="65290"/>
                  </a:lnTo>
                  <a:close/>
                </a:path>
                <a:path w="103504" h="108584">
                  <a:moveTo>
                    <a:pt x="92811" y="55041"/>
                  </a:moveTo>
                  <a:lnTo>
                    <a:pt x="85128" y="55689"/>
                  </a:lnTo>
                  <a:lnTo>
                    <a:pt x="85128" y="64008"/>
                  </a:lnTo>
                  <a:lnTo>
                    <a:pt x="92811" y="62725"/>
                  </a:lnTo>
                  <a:lnTo>
                    <a:pt x="92811" y="55041"/>
                  </a:lnTo>
                  <a:close/>
                </a:path>
                <a:path w="103504" h="108584">
                  <a:moveTo>
                    <a:pt x="92811" y="44170"/>
                  </a:moveTo>
                  <a:lnTo>
                    <a:pt x="85128" y="44818"/>
                  </a:lnTo>
                  <a:lnTo>
                    <a:pt x="85128" y="53124"/>
                  </a:lnTo>
                  <a:lnTo>
                    <a:pt x="92811" y="52489"/>
                  </a:lnTo>
                  <a:lnTo>
                    <a:pt x="92811" y="44170"/>
                  </a:lnTo>
                  <a:close/>
                </a:path>
                <a:path w="103504" h="108584">
                  <a:moveTo>
                    <a:pt x="92811" y="33286"/>
                  </a:moveTo>
                  <a:lnTo>
                    <a:pt x="85128" y="34569"/>
                  </a:lnTo>
                  <a:lnTo>
                    <a:pt x="85128" y="42252"/>
                  </a:lnTo>
                  <a:lnTo>
                    <a:pt x="92811" y="41605"/>
                  </a:lnTo>
                  <a:lnTo>
                    <a:pt x="92811" y="33286"/>
                  </a:lnTo>
                  <a:close/>
                </a:path>
                <a:path w="103504" h="108584">
                  <a:moveTo>
                    <a:pt x="92811" y="23050"/>
                  </a:moveTo>
                  <a:lnTo>
                    <a:pt x="85128" y="24320"/>
                  </a:lnTo>
                  <a:lnTo>
                    <a:pt x="85128" y="32004"/>
                  </a:lnTo>
                  <a:lnTo>
                    <a:pt x="92811" y="30734"/>
                  </a:lnTo>
                  <a:lnTo>
                    <a:pt x="92811" y="23050"/>
                  </a:lnTo>
                  <a:close/>
                </a:path>
                <a:path w="103504" h="108584">
                  <a:moveTo>
                    <a:pt x="92811" y="12166"/>
                  </a:moveTo>
                  <a:lnTo>
                    <a:pt x="85128" y="13436"/>
                  </a:lnTo>
                  <a:lnTo>
                    <a:pt x="85128" y="21120"/>
                  </a:lnTo>
                  <a:lnTo>
                    <a:pt x="92811" y="20485"/>
                  </a:lnTo>
                  <a:lnTo>
                    <a:pt x="92811" y="12166"/>
                  </a:lnTo>
                  <a:close/>
                </a:path>
                <a:path w="103504" h="108584">
                  <a:moveTo>
                    <a:pt x="92811" y="1282"/>
                  </a:moveTo>
                  <a:lnTo>
                    <a:pt x="85128" y="2565"/>
                  </a:lnTo>
                  <a:lnTo>
                    <a:pt x="85128" y="10883"/>
                  </a:lnTo>
                  <a:lnTo>
                    <a:pt x="92811" y="9601"/>
                  </a:lnTo>
                  <a:lnTo>
                    <a:pt x="92811" y="1282"/>
                  </a:lnTo>
                  <a:close/>
                </a:path>
                <a:path w="103504" h="108584">
                  <a:moveTo>
                    <a:pt x="103060" y="64008"/>
                  </a:moveTo>
                  <a:lnTo>
                    <a:pt x="95389" y="65290"/>
                  </a:lnTo>
                  <a:lnTo>
                    <a:pt x="95389" y="72961"/>
                  </a:lnTo>
                  <a:lnTo>
                    <a:pt x="103060" y="72339"/>
                  </a:lnTo>
                  <a:lnTo>
                    <a:pt x="103060" y="64008"/>
                  </a:lnTo>
                  <a:close/>
                </a:path>
                <a:path w="103504" h="108584">
                  <a:moveTo>
                    <a:pt x="103060" y="53124"/>
                  </a:moveTo>
                  <a:lnTo>
                    <a:pt x="95389" y="54406"/>
                  </a:lnTo>
                  <a:lnTo>
                    <a:pt x="95389" y="62725"/>
                  </a:lnTo>
                  <a:lnTo>
                    <a:pt x="103060" y="61442"/>
                  </a:lnTo>
                  <a:lnTo>
                    <a:pt x="103060" y="53124"/>
                  </a:lnTo>
                  <a:close/>
                </a:path>
                <a:path w="103504" h="108584">
                  <a:moveTo>
                    <a:pt x="103060" y="42887"/>
                  </a:moveTo>
                  <a:lnTo>
                    <a:pt x="95389" y="43522"/>
                  </a:lnTo>
                  <a:lnTo>
                    <a:pt x="95389" y="51854"/>
                  </a:lnTo>
                  <a:lnTo>
                    <a:pt x="103060" y="50571"/>
                  </a:lnTo>
                  <a:lnTo>
                    <a:pt x="103060" y="42887"/>
                  </a:lnTo>
                  <a:close/>
                </a:path>
                <a:path w="103504" h="108584">
                  <a:moveTo>
                    <a:pt x="103060" y="32004"/>
                  </a:moveTo>
                  <a:lnTo>
                    <a:pt x="95389" y="33286"/>
                  </a:lnTo>
                  <a:lnTo>
                    <a:pt x="95389" y="40957"/>
                  </a:lnTo>
                  <a:lnTo>
                    <a:pt x="103060" y="40335"/>
                  </a:lnTo>
                  <a:lnTo>
                    <a:pt x="103060" y="32004"/>
                  </a:lnTo>
                  <a:close/>
                </a:path>
                <a:path w="103504" h="108584">
                  <a:moveTo>
                    <a:pt x="103060" y="21767"/>
                  </a:moveTo>
                  <a:lnTo>
                    <a:pt x="95389" y="22402"/>
                  </a:lnTo>
                  <a:lnTo>
                    <a:pt x="95389" y="30734"/>
                  </a:lnTo>
                  <a:lnTo>
                    <a:pt x="103060" y="29451"/>
                  </a:lnTo>
                  <a:lnTo>
                    <a:pt x="103060" y="21767"/>
                  </a:lnTo>
                  <a:close/>
                </a:path>
                <a:path w="103504" h="108584">
                  <a:moveTo>
                    <a:pt x="103060" y="10883"/>
                  </a:moveTo>
                  <a:lnTo>
                    <a:pt x="95389" y="11518"/>
                  </a:lnTo>
                  <a:lnTo>
                    <a:pt x="95389" y="19837"/>
                  </a:lnTo>
                  <a:lnTo>
                    <a:pt x="103060" y="19215"/>
                  </a:lnTo>
                  <a:lnTo>
                    <a:pt x="103060" y="10883"/>
                  </a:lnTo>
                  <a:close/>
                </a:path>
                <a:path w="103504" h="108584">
                  <a:moveTo>
                    <a:pt x="103060" y="0"/>
                  </a:moveTo>
                  <a:lnTo>
                    <a:pt x="95389" y="1282"/>
                  </a:lnTo>
                  <a:lnTo>
                    <a:pt x="95389" y="8966"/>
                  </a:lnTo>
                  <a:lnTo>
                    <a:pt x="103060" y="8318"/>
                  </a:lnTo>
                  <a:lnTo>
                    <a:pt x="1030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200793" y="8979636"/>
              <a:ext cx="198120" cy="109855"/>
            </a:xfrm>
            <a:custGeom>
              <a:avLst/>
              <a:gdLst/>
              <a:ahLst/>
              <a:cxnLst/>
              <a:rect l="l" t="t" r="r" b="b"/>
              <a:pathLst>
                <a:path w="198120" h="109854">
                  <a:moveTo>
                    <a:pt x="7683" y="100507"/>
                  </a:moveTo>
                  <a:lnTo>
                    <a:pt x="0" y="101777"/>
                  </a:lnTo>
                  <a:lnTo>
                    <a:pt x="0" y="109461"/>
                  </a:lnTo>
                  <a:lnTo>
                    <a:pt x="7683" y="108826"/>
                  </a:lnTo>
                  <a:lnTo>
                    <a:pt x="7683" y="100507"/>
                  </a:lnTo>
                  <a:close/>
                </a:path>
                <a:path w="198120" h="109854">
                  <a:moveTo>
                    <a:pt x="7683" y="89611"/>
                  </a:moveTo>
                  <a:lnTo>
                    <a:pt x="0" y="90906"/>
                  </a:lnTo>
                  <a:lnTo>
                    <a:pt x="0" y="99212"/>
                  </a:lnTo>
                  <a:lnTo>
                    <a:pt x="7683" y="97942"/>
                  </a:lnTo>
                  <a:lnTo>
                    <a:pt x="7683" y="89611"/>
                  </a:lnTo>
                  <a:close/>
                </a:path>
                <a:path w="198120" h="109854">
                  <a:moveTo>
                    <a:pt x="8331" y="68491"/>
                  </a:moveTo>
                  <a:lnTo>
                    <a:pt x="12" y="69138"/>
                  </a:lnTo>
                  <a:lnTo>
                    <a:pt x="12" y="77457"/>
                  </a:lnTo>
                  <a:lnTo>
                    <a:pt x="8331" y="76174"/>
                  </a:lnTo>
                  <a:lnTo>
                    <a:pt x="8331" y="68491"/>
                  </a:lnTo>
                  <a:close/>
                </a:path>
                <a:path w="198120" h="109854">
                  <a:moveTo>
                    <a:pt x="18567" y="99212"/>
                  </a:moveTo>
                  <a:lnTo>
                    <a:pt x="10883" y="99860"/>
                  </a:lnTo>
                  <a:lnTo>
                    <a:pt x="10248" y="108178"/>
                  </a:lnTo>
                  <a:lnTo>
                    <a:pt x="18567" y="106895"/>
                  </a:lnTo>
                  <a:lnTo>
                    <a:pt x="18567" y="99212"/>
                  </a:lnTo>
                  <a:close/>
                </a:path>
                <a:path w="198120" h="109854">
                  <a:moveTo>
                    <a:pt x="18567" y="88328"/>
                  </a:moveTo>
                  <a:lnTo>
                    <a:pt x="10883" y="88988"/>
                  </a:lnTo>
                  <a:lnTo>
                    <a:pt x="10883" y="97294"/>
                  </a:lnTo>
                  <a:lnTo>
                    <a:pt x="18567" y="96659"/>
                  </a:lnTo>
                  <a:lnTo>
                    <a:pt x="18567" y="88328"/>
                  </a:lnTo>
                  <a:close/>
                </a:path>
                <a:path w="198120" h="109854">
                  <a:moveTo>
                    <a:pt x="18567" y="66573"/>
                  </a:moveTo>
                  <a:lnTo>
                    <a:pt x="10883" y="67868"/>
                  </a:lnTo>
                  <a:lnTo>
                    <a:pt x="10883" y="76174"/>
                  </a:lnTo>
                  <a:lnTo>
                    <a:pt x="18567" y="74904"/>
                  </a:lnTo>
                  <a:lnTo>
                    <a:pt x="18567" y="66573"/>
                  </a:lnTo>
                  <a:close/>
                </a:path>
                <a:path w="198120" h="109854">
                  <a:moveTo>
                    <a:pt x="29451" y="97294"/>
                  </a:moveTo>
                  <a:lnTo>
                    <a:pt x="21132" y="98577"/>
                  </a:lnTo>
                  <a:lnTo>
                    <a:pt x="21132" y="106895"/>
                  </a:lnTo>
                  <a:lnTo>
                    <a:pt x="29451" y="105613"/>
                  </a:lnTo>
                  <a:lnTo>
                    <a:pt x="29451" y="97294"/>
                  </a:lnTo>
                  <a:close/>
                </a:path>
                <a:path w="198120" h="109854">
                  <a:moveTo>
                    <a:pt x="29451" y="86423"/>
                  </a:moveTo>
                  <a:lnTo>
                    <a:pt x="21132" y="87706"/>
                  </a:lnTo>
                  <a:lnTo>
                    <a:pt x="21132" y="96024"/>
                  </a:lnTo>
                  <a:lnTo>
                    <a:pt x="29451" y="94742"/>
                  </a:lnTo>
                  <a:lnTo>
                    <a:pt x="29451" y="86423"/>
                  </a:lnTo>
                  <a:close/>
                </a:path>
                <a:path w="198120" h="109854">
                  <a:moveTo>
                    <a:pt x="29451" y="65290"/>
                  </a:moveTo>
                  <a:lnTo>
                    <a:pt x="21132" y="65938"/>
                  </a:lnTo>
                  <a:lnTo>
                    <a:pt x="21132" y="74256"/>
                  </a:lnTo>
                  <a:lnTo>
                    <a:pt x="29451" y="73621"/>
                  </a:lnTo>
                  <a:lnTo>
                    <a:pt x="29451" y="65290"/>
                  </a:lnTo>
                  <a:close/>
                </a:path>
                <a:path w="198120" h="109854">
                  <a:moveTo>
                    <a:pt x="39687" y="96024"/>
                  </a:moveTo>
                  <a:lnTo>
                    <a:pt x="32004" y="96659"/>
                  </a:lnTo>
                  <a:lnTo>
                    <a:pt x="32004" y="104978"/>
                  </a:lnTo>
                  <a:lnTo>
                    <a:pt x="39687" y="104343"/>
                  </a:lnTo>
                  <a:lnTo>
                    <a:pt x="39687" y="96024"/>
                  </a:lnTo>
                  <a:close/>
                </a:path>
                <a:path w="198120" h="109854">
                  <a:moveTo>
                    <a:pt x="39687" y="85140"/>
                  </a:moveTo>
                  <a:lnTo>
                    <a:pt x="32004" y="86423"/>
                  </a:lnTo>
                  <a:lnTo>
                    <a:pt x="32004" y="94094"/>
                  </a:lnTo>
                  <a:lnTo>
                    <a:pt x="39687" y="93459"/>
                  </a:lnTo>
                  <a:lnTo>
                    <a:pt x="39687" y="85140"/>
                  </a:lnTo>
                  <a:close/>
                </a:path>
                <a:path w="198120" h="109854">
                  <a:moveTo>
                    <a:pt x="40322" y="63373"/>
                  </a:moveTo>
                  <a:lnTo>
                    <a:pt x="32004" y="64655"/>
                  </a:lnTo>
                  <a:lnTo>
                    <a:pt x="32004" y="72974"/>
                  </a:lnTo>
                  <a:lnTo>
                    <a:pt x="40322" y="71691"/>
                  </a:lnTo>
                  <a:lnTo>
                    <a:pt x="40322" y="63373"/>
                  </a:lnTo>
                  <a:close/>
                </a:path>
                <a:path w="198120" h="109854">
                  <a:moveTo>
                    <a:pt x="50571" y="94094"/>
                  </a:moveTo>
                  <a:lnTo>
                    <a:pt x="42252" y="95389"/>
                  </a:lnTo>
                  <a:lnTo>
                    <a:pt x="42252" y="103695"/>
                  </a:lnTo>
                  <a:lnTo>
                    <a:pt x="50571" y="102425"/>
                  </a:lnTo>
                  <a:lnTo>
                    <a:pt x="50571" y="94094"/>
                  </a:lnTo>
                  <a:close/>
                </a:path>
                <a:path w="198120" h="109854">
                  <a:moveTo>
                    <a:pt x="50571" y="83845"/>
                  </a:moveTo>
                  <a:lnTo>
                    <a:pt x="42887" y="84493"/>
                  </a:lnTo>
                  <a:lnTo>
                    <a:pt x="42887" y="92811"/>
                  </a:lnTo>
                  <a:lnTo>
                    <a:pt x="50571" y="91528"/>
                  </a:lnTo>
                  <a:lnTo>
                    <a:pt x="50571" y="83845"/>
                  </a:lnTo>
                  <a:close/>
                </a:path>
                <a:path w="198120" h="109854">
                  <a:moveTo>
                    <a:pt x="50571" y="62090"/>
                  </a:moveTo>
                  <a:lnTo>
                    <a:pt x="42887" y="63373"/>
                  </a:lnTo>
                  <a:lnTo>
                    <a:pt x="42887" y="71056"/>
                  </a:lnTo>
                  <a:lnTo>
                    <a:pt x="50571" y="70408"/>
                  </a:lnTo>
                  <a:lnTo>
                    <a:pt x="50571" y="62090"/>
                  </a:lnTo>
                  <a:close/>
                </a:path>
                <a:path w="198120" h="109854">
                  <a:moveTo>
                    <a:pt x="60820" y="92811"/>
                  </a:moveTo>
                  <a:lnTo>
                    <a:pt x="53136" y="94094"/>
                  </a:lnTo>
                  <a:lnTo>
                    <a:pt x="53136" y="101777"/>
                  </a:lnTo>
                  <a:lnTo>
                    <a:pt x="60820" y="101142"/>
                  </a:lnTo>
                  <a:lnTo>
                    <a:pt x="60820" y="92811"/>
                  </a:lnTo>
                  <a:close/>
                </a:path>
                <a:path w="198120" h="109854">
                  <a:moveTo>
                    <a:pt x="61455" y="81940"/>
                  </a:moveTo>
                  <a:lnTo>
                    <a:pt x="53136" y="83223"/>
                  </a:lnTo>
                  <a:lnTo>
                    <a:pt x="53136" y="91528"/>
                  </a:lnTo>
                  <a:lnTo>
                    <a:pt x="60820" y="90258"/>
                  </a:lnTo>
                  <a:lnTo>
                    <a:pt x="61455" y="81940"/>
                  </a:lnTo>
                  <a:close/>
                </a:path>
                <a:path w="198120" h="109854">
                  <a:moveTo>
                    <a:pt x="61455" y="60807"/>
                  </a:moveTo>
                  <a:lnTo>
                    <a:pt x="53136" y="61455"/>
                  </a:lnTo>
                  <a:lnTo>
                    <a:pt x="53136" y="69773"/>
                  </a:lnTo>
                  <a:lnTo>
                    <a:pt x="61455" y="68491"/>
                  </a:lnTo>
                  <a:lnTo>
                    <a:pt x="61455" y="60807"/>
                  </a:lnTo>
                  <a:close/>
                </a:path>
                <a:path w="198120" h="109854">
                  <a:moveTo>
                    <a:pt x="71704" y="91528"/>
                  </a:moveTo>
                  <a:lnTo>
                    <a:pt x="63385" y="92176"/>
                  </a:lnTo>
                  <a:lnTo>
                    <a:pt x="63385" y="100507"/>
                  </a:lnTo>
                  <a:lnTo>
                    <a:pt x="71704" y="99212"/>
                  </a:lnTo>
                  <a:lnTo>
                    <a:pt x="71704" y="91528"/>
                  </a:lnTo>
                  <a:close/>
                </a:path>
                <a:path w="198120" h="109854">
                  <a:moveTo>
                    <a:pt x="71704" y="80657"/>
                  </a:moveTo>
                  <a:lnTo>
                    <a:pt x="64020" y="81305"/>
                  </a:lnTo>
                  <a:lnTo>
                    <a:pt x="63385" y="89611"/>
                  </a:lnTo>
                  <a:lnTo>
                    <a:pt x="71704" y="88988"/>
                  </a:lnTo>
                  <a:lnTo>
                    <a:pt x="71704" y="80657"/>
                  </a:lnTo>
                  <a:close/>
                </a:path>
                <a:path w="198120" h="109854">
                  <a:moveTo>
                    <a:pt x="71704" y="58889"/>
                  </a:moveTo>
                  <a:lnTo>
                    <a:pt x="64020" y="60172"/>
                  </a:lnTo>
                  <a:lnTo>
                    <a:pt x="64020" y="68491"/>
                  </a:lnTo>
                  <a:lnTo>
                    <a:pt x="71704" y="67208"/>
                  </a:lnTo>
                  <a:lnTo>
                    <a:pt x="71704" y="58889"/>
                  </a:lnTo>
                  <a:close/>
                </a:path>
                <a:path w="198120" h="109854">
                  <a:moveTo>
                    <a:pt x="81940" y="89611"/>
                  </a:moveTo>
                  <a:lnTo>
                    <a:pt x="74269" y="90906"/>
                  </a:lnTo>
                  <a:lnTo>
                    <a:pt x="74269" y="99212"/>
                  </a:lnTo>
                  <a:lnTo>
                    <a:pt x="81940" y="97942"/>
                  </a:lnTo>
                  <a:lnTo>
                    <a:pt x="81940" y="89611"/>
                  </a:lnTo>
                  <a:close/>
                </a:path>
                <a:path w="198120" h="109854">
                  <a:moveTo>
                    <a:pt x="81940" y="78727"/>
                  </a:moveTo>
                  <a:lnTo>
                    <a:pt x="74269" y="80022"/>
                  </a:lnTo>
                  <a:lnTo>
                    <a:pt x="74269" y="88328"/>
                  </a:lnTo>
                  <a:lnTo>
                    <a:pt x="81940" y="87058"/>
                  </a:lnTo>
                  <a:lnTo>
                    <a:pt x="81940" y="78727"/>
                  </a:lnTo>
                  <a:close/>
                </a:path>
                <a:path w="198120" h="109854">
                  <a:moveTo>
                    <a:pt x="81940" y="57607"/>
                  </a:moveTo>
                  <a:lnTo>
                    <a:pt x="74269" y="58889"/>
                  </a:lnTo>
                  <a:lnTo>
                    <a:pt x="74269" y="67208"/>
                  </a:lnTo>
                  <a:lnTo>
                    <a:pt x="81940" y="65938"/>
                  </a:lnTo>
                  <a:lnTo>
                    <a:pt x="81940" y="57607"/>
                  </a:lnTo>
                  <a:close/>
                </a:path>
                <a:path w="198120" h="109854">
                  <a:moveTo>
                    <a:pt x="92811" y="88328"/>
                  </a:moveTo>
                  <a:lnTo>
                    <a:pt x="84493" y="89611"/>
                  </a:lnTo>
                  <a:lnTo>
                    <a:pt x="84493" y="97294"/>
                  </a:lnTo>
                  <a:lnTo>
                    <a:pt x="92811" y="96659"/>
                  </a:lnTo>
                  <a:lnTo>
                    <a:pt x="92811" y="88328"/>
                  </a:lnTo>
                  <a:close/>
                </a:path>
                <a:path w="198120" h="109854">
                  <a:moveTo>
                    <a:pt x="92811" y="77457"/>
                  </a:moveTo>
                  <a:lnTo>
                    <a:pt x="84493" y="78727"/>
                  </a:lnTo>
                  <a:lnTo>
                    <a:pt x="84493" y="87058"/>
                  </a:lnTo>
                  <a:lnTo>
                    <a:pt x="92811" y="85775"/>
                  </a:lnTo>
                  <a:lnTo>
                    <a:pt x="92811" y="77457"/>
                  </a:lnTo>
                  <a:close/>
                </a:path>
                <a:path w="198120" h="109854">
                  <a:moveTo>
                    <a:pt x="92811" y="67208"/>
                  </a:moveTo>
                  <a:lnTo>
                    <a:pt x="84493" y="68491"/>
                  </a:lnTo>
                  <a:lnTo>
                    <a:pt x="84493" y="76174"/>
                  </a:lnTo>
                  <a:lnTo>
                    <a:pt x="92811" y="74904"/>
                  </a:lnTo>
                  <a:lnTo>
                    <a:pt x="92811" y="67208"/>
                  </a:lnTo>
                  <a:close/>
                </a:path>
                <a:path w="198120" h="109854">
                  <a:moveTo>
                    <a:pt x="92811" y="56324"/>
                  </a:moveTo>
                  <a:lnTo>
                    <a:pt x="84493" y="57607"/>
                  </a:lnTo>
                  <a:lnTo>
                    <a:pt x="84493" y="65290"/>
                  </a:lnTo>
                  <a:lnTo>
                    <a:pt x="92811" y="64655"/>
                  </a:lnTo>
                  <a:lnTo>
                    <a:pt x="92811" y="56324"/>
                  </a:lnTo>
                  <a:close/>
                </a:path>
                <a:path w="198120" h="109854">
                  <a:moveTo>
                    <a:pt x="103060" y="86423"/>
                  </a:moveTo>
                  <a:lnTo>
                    <a:pt x="95389" y="87706"/>
                  </a:lnTo>
                  <a:lnTo>
                    <a:pt x="95389" y="96024"/>
                  </a:lnTo>
                  <a:lnTo>
                    <a:pt x="103060" y="94742"/>
                  </a:lnTo>
                  <a:lnTo>
                    <a:pt x="103060" y="86423"/>
                  </a:lnTo>
                  <a:close/>
                </a:path>
                <a:path w="198120" h="109854">
                  <a:moveTo>
                    <a:pt x="103060" y="76174"/>
                  </a:moveTo>
                  <a:lnTo>
                    <a:pt x="95389" y="77457"/>
                  </a:lnTo>
                  <a:lnTo>
                    <a:pt x="95389" y="85140"/>
                  </a:lnTo>
                  <a:lnTo>
                    <a:pt x="103060" y="83845"/>
                  </a:lnTo>
                  <a:lnTo>
                    <a:pt x="103060" y="76174"/>
                  </a:lnTo>
                  <a:close/>
                </a:path>
                <a:path w="198120" h="109854">
                  <a:moveTo>
                    <a:pt x="103060" y="65290"/>
                  </a:moveTo>
                  <a:lnTo>
                    <a:pt x="95389" y="66573"/>
                  </a:lnTo>
                  <a:lnTo>
                    <a:pt x="95389" y="74904"/>
                  </a:lnTo>
                  <a:lnTo>
                    <a:pt x="103060" y="73621"/>
                  </a:lnTo>
                  <a:lnTo>
                    <a:pt x="103060" y="65290"/>
                  </a:lnTo>
                  <a:close/>
                </a:path>
                <a:path w="198120" h="109854">
                  <a:moveTo>
                    <a:pt x="103060" y="55054"/>
                  </a:moveTo>
                  <a:lnTo>
                    <a:pt x="95389" y="55689"/>
                  </a:lnTo>
                  <a:lnTo>
                    <a:pt x="95389" y="64008"/>
                  </a:lnTo>
                  <a:lnTo>
                    <a:pt x="103060" y="62738"/>
                  </a:lnTo>
                  <a:lnTo>
                    <a:pt x="103060" y="55054"/>
                  </a:lnTo>
                  <a:close/>
                </a:path>
                <a:path w="198120" h="109854">
                  <a:moveTo>
                    <a:pt x="103060" y="1930"/>
                  </a:moveTo>
                  <a:lnTo>
                    <a:pt x="95389" y="2565"/>
                  </a:lnTo>
                  <a:lnTo>
                    <a:pt x="95389" y="10896"/>
                  </a:lnTo>
                  <a:lnTo>
                    <a:pt x="103060" y="9613"/>
                  </a:lnTo>
                  <a:lnTo>
                    <a:pt x="103060" y="1930"/>
                  </a:lnTo>
                  <a:close/>
                </a:path>
                <a:path w="198120" h="109854">
                  <a:moveTo>
                    <a:pt x="125463" y="41605"/>
                  </a:moveTo>
                  <a:lnTo>
                    <a:pt x="117792" y="42887"/>
                  </a:lnTo>
                  <a:lnTo>
                    <a:pt x="117792" y="50571"/>
                  </a:lnTo>
                  <a:lnTo>
                    <a:pt x="125463" y="49936"/>
                  </a:lnTo>
                  <a:lnTo>
                    <a:pt x="125463" y="41605"/>
                  </a:lnTo>
                  <a:close/>
                </a:path>
                <a:path w="198120" h="109854">
                  <a:moveTo>
                    <a:pt x="126098" y="30734"/>
                  </a:moveTo>
                  <a:lnTo>
                    <a:pt x="117792" y="32016"/>
                  </a:lnTo>
                  <a:lnTo>
                    <a:pt x="117792" y="40335"/>
                  </a:lnTo>
                  <a:lnTo>
                    <a:pt x="125463" y="39052"/>
                  </a:lnTo>
                  <a:lnTo>
                    <a:pt x="126098" y="30734"/>
                  </a:lnTo>
                  <a:close/>
                </a:path>
                <a:path w="198120" h="109854">
                  <a:moveTo>
                    <a:pt x="126098" y="19850"/>
                  </a:moveTo>
                  <a:lnTo>
                    <a:pt x="117779" y="21120"/>
                  </a:lnTo>
                  <a:lnTo>
                    <a:pt x="117779" y="29451"/>
                  </a:lnTo>
                  <a:lnTo>
                    <a:pt x="126098" y="28168"/>
                  </a:lnTo>
                  <a:lnTo>
                    <a:pt x="126098" y="19850"/>
                  </a:lnTo>
                  <a:close/>
                </a:path>
                <a:path w="198120" h="109854">
                  <a:moveTo>
                    <a:pt x="126098" y="9613"/>
                  </a:moveTo>
                  <a:lnTo>
                    <a:pt x="117779" y="10248"/>
                  </a:lnTo>
                  <a:lnTo>
                    <a:pt x="117779" y="18567"/>
                  </a:lnTo>
                  <a:lnTo>
                    <a:pt x="126098" y="17297"/>
                  </a:lnTo>
                  <a:lnTo>
                    <a:pt x="126098" y="9613"/>
                  </a:lnTo>
                  <a:close/>
                </a:path>
                <a:path w="198120" h="109854">
                  <a:moveTo>
                    <a:pt x="136347" y="40335"/>
                  </a:moveTo>
                  <a:lnTo>
                    <a:pt x="128028" y="40970"/>
                  </a:lnTo>
                  <a:lnTo>
                    <a:pt x="128028" y="49288"/>
                  </a:lnTo>
                  <a:lnTo>
                    <a:pt x="136347" y="48018"/>
                  </a:lnTo>
                  <a:lnTo>
                    <a:pt x="136347" y="40335"/>
                  </a:lnTo>
                  <a:close/>
                </a:path>
                <a:path w="198120" h="109854">
                  <a:moveTo>
                    <a:pt x="136347" y="29451"/>
                  </a:moveTo>
                  <a:lnTo>
                    <a:pt x="128028" y="30734"/>
                  </a:lnTo>
                  <a:lnTo>
                    <a:pt x="128028" y="38417"/>
                  </a:lnTo>
                  <a:lnTo>
                    <a:pt x="136347" y="37769"/>
                  </a:lnTo>
                  <a:lnTo>
                    <a:pt x="136347" y="29451"/>
                  </a:lnTo>
                  <a:close/>
                </a:path>
                <a:path w="198120" h="109854">
                  <a:moveTo>
                    <a:pt x="136347" y="18567"/>
                  </a:moveTo>
                  <a:lnTo>
                    <a:pt x="128663" y="19850"/>
                  </a:lnTo>
                  <a:lnTo>
                    <a:pt x="128028" y="27533"/>
                  </a:lnTo>
                  <a:lnTo>
                    <a:pt x="136347" y="26885"/>
                  </a:lnTo>
                  <a:lnTo>
                    <a:pt x="136347" y="18567"/>
                  </a:lnTo>
                  <a:close/>
                </a:path>
                <a:path w="198120" h="109854">
                  <a:moveTo>
                    <a:pt x="136347" y="8318"/>
                  </a:moveTo>
                  <a:lnTo>
                    <a:pt x="128663" y="8966"/>
                  </a:lnTo>
                  <a:lnTo>
                    <a:pt x="128663" y="17297"/>
                  </a:lnTo>
                  <a:lnTo>
                    <a:pt x="136347" y="16014"/>
                  </a:lnTo>
                  <a:lnTo>
                    <a:pt x="136347" y="8318"/>
                  </a:lnTo>
                  <a:close/>
                </a:path>
                <a:path w="198120" h="109854">
                  <a:moveTo>
                    <a:pt x="146583" y="39052"/>
                  </a:moveTo>
                  <a:lnTo>
                    <a:pt x="138912" y="39700"/>
                  </a:lnTo>
                  <a:lnTo>
                    <a:pt x="138912" y="48018"/>
                  </a:lnTo>
                  <a:lnTo>
                    <a:pt x="146583" y="46736"/>
                  </a:lnTo>
                  <a:lnTo>
                    <a:pt x="146583" y="39052"/>
                  </a:lnTo>
                  <a:close/>
                </a:path>
                <a:path w="198120" h="109854">
                  <a:moveTo>
                    <a:pt x="146583" y="28168"/>
                  </a:moveTo>
                  <a:lnTo>
                    <a:pt x="138912" y="29451"/>
                  </a:lnTo>
                  <a:lnTo>
                    <a:pt x="138912" y="37134"/>
                  </a:lnTo>
                  <a:lnTo>
                    <a:pt x="146583" y="35852"/>
                  </a:lnTo>
                  <a:lnTo>
                    <a:pt x="146583" y="28168"/>
                  </a:lnTo>
                  <a:close/>
                </a:path>
                <a:path w="198120" h="109854">
                  <a:moveTo>
                    <a:pt x="146583" y="17297"/>
                  </a:moveTo>
                  <a:lnTo>
                    <a:pt x="138912" y="18567"/>
                  </a:lnTo>
                  <a:lnTo>
                    <a:pt x="138912" y="26885"/>
                  </a:lnTo>
                  <a:lnTo>
                    <a:pt x="146583" y="25603"/>
                  </a:lnTo>
                  <a:lnTo>
                    <a:pt x="146583" y="17297"/>
                  </a:lnTo>
                  <a:close/>
                </a:path>
                <a:path w="198120" h="109854">
                  <a:moveTo>
                    <a:pt x="146583" y="7048"/>
                  </a:moveTo>
                  <a:lnTo>
                    <a:pt x="138912" y="7683"/>
                  </a:lnTo>
                  <a:lnTo>
                    <a:pt x="138912" y="16014"/>
                  </a:lnTo>
                  <a:lnTo>
                    <a:pt x="146583" y="14732"/>
                  </a:lnTo>
                  <a:lnTo>
                    <a:pt x="146583" y="7048"/>
                  </a:lnTo>
                  <a:close/>
                </a:path>
                <a:path w="198120" h="109854">
                  <a:moveTo>
                    <a:pt x="156819" y="37769"/>
                  </a:moveTo>
                  <a:lnTo>
                    <a:pt x="149148" y="38417"/>
                  </a:lnTo>
                  <a:lnTo>
                    <a:pt x="149148" y="46736"/>
                  </a:lnTo>
                  <a:lnTo>
                    <a:pt x="156819" y="45453"/>
                  </a:lnTo>
                  <a:lnTo>
                    <a:pt x="156819" y="37769"/>
                  </a:lnTo>
                  <a:close/>
                </a:path>
                <a:path w="198120" h="109854">
                  <a:moveTo>
                    <a:pt x="156819" y="26885"/>
                  </a:moveTo>
                  <a:lnTo>
                    <a:pt x="149148" y="27533"/>
                  </a:lnTo>
                  <a:lnTo>
                    <a:pt x="149148" y="35852"/>
                  </a:lnTo>
                  <a:lnTo>
                    <a:pt x="156819" y="35204"/>
                  </a:lnTo>
                  <a:lnTo>
                    <a:pt x="156819" y="26885"/>
                  </a:lnTo>
                  <a:close/>
                </a:path>
                <a:path w="198120" h="109854">
                  <a:moveTo>
                    <a:pt x="156819" y="16014"/>
                  </a:moveTo>
                  <a:lnTo>
                    <a:pt x="149148" y="17297"/>
                  </a:lnTo>
                  <a:lnTo>
                    <a:pt x="149148" y="24980"/>
                  </a:lnTo>
                  <a:lnTo>
                    <a:pt x="156819" y="24333"/>
                  </a:lnTo>
                  <a:lnTo>
                    <a:pt x="156819" y="16014"/>
                  </a:lnTo>
                  <a:close/>
                </a:path>
                <a:path w="198120" h="109854">
                  <a:moveTo>
                    <a:pt x="156819" y="5765"/>
                  </a:moveTo>
                  <a:lnTo>
                    <a:pt x="149148" y="6413"/>
                  </a:lnTo>
                  <a:lnTo>
                    <a:pt x="149148" y="14732"/>
                  </a:lnTo>
                  <a:lnTo>
                    <a:pt x="156819" y="13449"/>
                  </a:lnTo>
                  <a:lnTo>
                    <a:pt x="156819" y="5765"/>
                  </a:lnTo>
                  <a:close/>
                </a:path>
                <a:path w="198120" h="109854">
                  <a:moveTo>
                    <a:pt x="167068" y="35852"/>
                  </a:moveTo>
                  <a:lnTo>
                    <a:pt x="159385" y="37134"/>
                  </a:lnTo>
                  <a:lnTo>
                    <a:pt x="159385" y="45453"/>
                  </a:lnTo>
                  <a:lnTo>
                    <a:pt x="167068" y="44170"/>
                  </a:lnTo>
                  <a:lnTo>
                    <a:pt x="167068" y="35852"/>
                  </a:lnTo>
                  <a:close/>
                </a:path>
                <a:path w="198120" h="109854">
                  <a:moveTo>
                    <a:pt x="167068" y="25603"/>
                  </a:moveTo>
                  <a:lnTo>
                    <a:pt x="159385" y="26250"/>
                  </a:lnTo>
                  <a:lnTo>
                    <a:pt x="159385" y="34569"/>
                  </a:lnTo>
                  <a:lnTo>
                    <a:pt x="167068" y="33286"/>
                  </a:lnTo>
                  <a:lnTo>
                    <a:pt x="167068" y="25603"/>
                  </a:lnTo>
                  <a:close/>
                </a:path>
                <a:path w="198120" h="109854">
                  <a:moveTo>
                    <a:pt x="167068" y="14732"/>
                  </a:moveTo>
                  <a:lnTo>
                    <a:pt x="159385" y="16014"/>
                  </a:lnTo>
                  <a:lnTo>
                    <a:pt x="159385" y="23685"/>
                  </a:lnTo>
                  <a:lnTo>
                    <a:pt x="167068" y="22415"/>
                  </a:lnTo>
                  <a:lnTo>
                    <a:pt x="167068" y="14732"/>
                  </a:lnTo>
                  <a:close/>
                </a:path>
                <a:path w="198120" h="109854">
                  <a:moveTo>
                    <a:pt x="167068" y="4483"/>
                  </a:moveTo>
                  <a:lnTo>
                    <a:pt x="159385" y="5130"/>
                  </a:lnTo>
                  <a:lnTo>
                    <a:pt x="159385" y="13449"/>
                  </a:lnTo>
                  <a:lnTo>
                    <a:pt x="167068" y="12166"/>
                  </a:lnTo>
                  <a:lnTo>
                    <a:pt x="167068" y="4483"/>
                  </a:lnTo>
                  <a:close/>
                </a:path>
                <a:path w="198120" h="109854">
                  <a:moveTo>
                    <a:pt x="177304" y="34569"/>
                  </a:moveTo>
                  <a:lnTo>
                    <a:pt x="169621" y="35852"/>
                  </a:lnTo>
                  <a:lnTo>
                    <a:pt x="169621" y="43535"/>
                  </a:lnTo>
                  <a:lnTo>
                    <a:pt x="177304" y="42887"/>
                  </a:lnTo>
                  <a:lnTo>
                    <a:pt x="177304" y="34569"/>
                  </a:lnTo>
                  <a:close/>
                </a:path>
                <a:path w="198120" h="109854">
                  <a:moveTo>
                    <a:pt x="177304" y="24333"/>
                  </a:moveTo>
                  <a:lnTo>
                    <a:pt x="169621" y="24980"/>
                  </a:lnTo>
                  <a:lnTo>
                    <a:pt x="169621" y="33286"/>
                  </a:lnTo>
                  <a:lnTo>
                    <a:pt x="177304" y="32016"/>
                  </a:lnTo>
                  <a:lnTo>
                    <a:pt x="177304" y="24333"/>
                  </a:lnTo>
                  <a:close/>
                </a:path>
                <a:path w="198120" h="109854">
                  <a:moveTo>
                    <a:pt x="177304" y="13449"/>
                  </a:moveTo>
                  <a:lnTo>
                    <a:pt x="169621" y="14732"/>
                  </a:lnTo>
                  <a:lnTo>
                    <a:pt x="169621" y="22415"/>
                  </a:lnTo>
                  <a:lnTo>
                    <a:pt x="177304" y="21767"/>
                  </a:lnTo>
                  <a:lnTo>
                    <a:pt x="177304" y="13449"/>
                  </a:lnTo>
                  <a:close/>
                </a:path>
                <a:path w="198120" h="109854">
                  <a:moveTo>
                    <a:pt x="177304" y="2565"/>
                  </a:moveTo>
                  <a:lnTo>
                    <a:pt x="169621" y="3848"/>
                  </a:lnTo>
                  <a:lnTo>
                    <a:pt x="169621" y="12166"/>
                  </a:lnTo>
                  <a:lnTo>
                    <a:pt x="177304" y="10896"/>
                  </a:lnTo>
                  <a:lnTo>
                    <a:pt x="177304" y="2565"/>
                  </a:lnTo>
                  <a:close/>
                </a:path>
                <a:path w="198120" h="109854">
                  <a:moveTo>
                    <a:pt x="187553" y="33286"/>
                  </a:moveTo>
                  <a:lnTo>
                    <a:pt x="179870" y="34569"/>
                  </a:lnTo>
                  <a:lnTo>
                    <a:pt x="179870" y="42252"/>
                  </a:lnTo>
                  <a:lnTo>
                    <a:pt x="187553" y="40970"/>
                  </a:lnTo>
                  <a:lnTo>
                    <a:pt x="187553" y="33286"/>
                  </a:lnTo>
                  <a:close/>
                </a:path>
                <a:path w="198120" h="109854">
                  <a:moveTo>
                    <a:pt x="187553" y="22415"/>
                  </a:moveTo>
                  <a:lnTo>
                    <a:pt x="179870" y="23685"/>
                  </a:lnTo>
                  <a:lnTo>
                    <a:pt x="179870" y="32016"/>
                  </a:lnTo>
                  <a:lnTo>
                    <a:pt x="187553" y="30734"/>
                  </a:lnTo>
                  <a:lnTo>
                    <a:pt x="187553" y="22415"/>
                  </a:lnTo>
                  <a:close/>
                </a:path>
                <a:path w="198120" h="109854">
                  <a:moveTo>
                    <a:pt x="187553" y="12166"/>
                  </a:moveTo>
                  <a:lnTo>
                    <a:pt x="179870" y="12801"/>
                  </a:lnTo>
                  <a:lnTo>
                    <a:pt x="179870" y="21120"/>
                  </a:lnTo>
                  <a:lnTo>
                    <a:pt x="187553" y="19850"/>
                  </a:lnTo>
                  <a:lnTo>
                    <a:pt x="187553" y="12166"/>
                  </a:lnTo>
                  <a:close/>
                </a:path>
                <a:path w="198120" h="109854">
                  <a:moveTo>
                    <a:pt x="187553" y="1930"/>
                  </a:moveTo>
                  <a:lnTo>
                    <a:pt x="179870" y="2565"/>
                  </a:lnTo>
                  <a:lnTo>
                    <a:pt x="179870" y="10248"/>
                  </a:lnTo>
                  <a:lnTo>
                    <a:pt x="187553" y="9613"/>
                  </a:lnTo>
                  <a:lnTo>
                    <a:pt x="187553" y="1930"/>
                  </a:lnTo>
                  <a:close/>
                </a:path>
                <a:path w="198120" h="109854">
                  <a:moveTo>
                    <a:pt x="197789" y="21120"/>
                  </a:moveTo>
                  <a:lnTo>
                    <a:pt x="190106" y="22415"/>
                  </a:lnTo>
                  <a:lnTo>
                    <a:pt x="190106" y="30086"/>
                  </a:lnTo>
                  <a:lnTo>
                    <a:pt x="197789" y="29451"/>
                  </a:lnTo>
                  <a:lnTo>
                    <a:pt x="197789" y="21120"/>
                  </a:lnTo>
                  <a:close/>
                </a:path>
                <a:path w="198120" h="109854">
                  <a:moveTo>
                    <a:pt x="197789" y="10896"/>
                  </a:moveTo>
                  <a:lnTo>
                    <a:pt x="190106" y="12166"/>
                  </a:lnTo>
                  <a:lnTo>
                    <a:pt x="190106" y="19850"/>
                  </a:lnTo>
                  <a:lnTo>
                    <a:pt x="197789" y="18567"/>
                  </a:lnTo>
                  <a:lnTo>
                    <a:pt x="197789" y="10896"/>
                  </a:lnTo>
                  <a:close/>
                </a:path>
                <a:path w="198120" h="109854">
                  <a:moveTo>
                    <a:pt x="197789" y="0"/>
                  </a:moveTo>
                  <a:lnTo>
                    <a:pt x="190106" y="1282"/>
                  </a:lnTo>
                  <a:lnTo>
                    <a:pt x="190106" y="9613"/>
                  </a:lnTo>
                  <a:lnTo>
                    <a:pt x="197789" y="8318"/>
                  </a:lnTo>
                  <a:lnTo>
                    <a:pt x="1977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318573" y="8945714"/>
              <a:ext cx="100965" cy="116839"/>
            </a:xfrm>
            <a:custGeom>
              <a:avLst/>
              <a:gdLst/>
              <a:ahLst/>
              <a:cxnLst/>
              <a:rect l="l" t="t" r="r" b="b"/>
              <a:pathLst>
                <a:path w="100964" h="116840">
                  <a:moveTo>
                    <a:pt x="7683" y="107543"/>
                  </a:moveTo>
                  <a:lnTo>
                    <a:pt x="12" y="108826"/>
                  </a:lnTo>
                  <a:lnTo>
                    <a:pt x="12" y="116497"/>
                  </a:lnTo>
                  <a:lnTo>
                    <a:pt x="7683" y="115227"/>
                  </a:lnTo>
                  <a:lnTo>
                    <a:pt x="7683" y="107543"/>
                  </a:lnTo>
                  <a:close/>
                </a:path>
                <a:path w="100964" h="116840">
                  <a:moveTo>
                    <a:pt x="7683" y="97294"/>
                  </a:moveTo>
                  <a:lnTo>
                    <a:pt x="12" y="97929"/>
                  </a:lnTo>
                  <a:lnTo>
                    <a:pt x="12" y="106260"/>
                  </a:lnTo>
                  <a:lnTo>
                    <a:pt x="7683" y="104978"/>
                  </a:lnTo>
                  <a:lnTo>
                    <a:pt x="7683" y="97294"/>
                  </a:lnTo>
                  <a:close/>
                </a:path>
                <a:path w="100964" h="116840">
                  <a:moveTo>
                    <a:pt x="7683" y="86423"/>
                  </a:moveTo>
                  <a:lnTo>
                    <a:pt x="12" y="87045"/>
                  </a:lnTo>
                  <a:lnTo>
                    <a:pt x="12" y="95377"/>
                  </a:lnTo>
                  <a:lnTo>
                    <a:pt x="7683" y="94729"/>
                  </a:lnTo>
                  <a:lnTo>
                    <a:pt x="7683" y="86423"/>
                  </a:lnTo>
                  <a:close/>
                </a:path>
                <a:path w="100964" h="116840">
                  <a:moveTo>
                    <a:pt x="8318" y="33299"/>
                  </a:moveTo>
                  <a:lnTo>
                    <a:pt x="0" y="34569"/>
                  </a:lnTo>
                  <a:lnTo>
                    <a:pt x="0" y="42240"/>
                  </a:lnTo>
                  <a:lnTo>
                    <a:pt x="8318" y="40970"/>
                  </a:lnTo>
                  <a:lnTo>
                    <a:pt x="8318" y="33299"/>
                  </a:lnTo>
                  <a:close/>
                </a:path>
                <a:path w="100964" h="116840">
                  <a:moveTo>
                    <a:pt x="8318" y="22402"/>
                  </a:moveTo>
                  <a:lnTo>
                    <a:pt x="0" y="23685"/>
                  </a:lnTo>
                  <a:lnTo>
                    <a:pt x="0" y="31369"/>
                  </a:lnTo>
                  <a:lnTo>
                    <a:pt x="8318" y="30734"/>
                  </a:lnTo>
                  <a:lnTo>
                    <a:pt x="8318" y="22402"/>
                  </a:lnTo>
                  <a:close/>
                </a:path>
                <a:path w="100964" h="116840">
                  <a:moveTo>
                    <a:pt x="8318" y="12166"/>
                  </a:moveTo>
                  <a:lnTo>
                    <a:pt x="0" y="12801"/>
                  </a:lnTo>
                  <a:lnTo>
                    <a:pt x="0" y="21120"/>
                  </a:lnTo>
                  <a:lnTo>
                    <a:pt x="8318" y="19837"/>
                  </a:lnTo>
                  <a:lnTo>
                    <a:pt x="8318" y="12166"/>
                  </a:lnTo>
                  <a:close/>
                </a:path>
                <a:path w="100964" h="116840">
                  <a:moveTo>
                    <a:pt x="18567" y="106260"/>
                  </a:moveTo>
                  <a:lnTo>
                    <a:pt x="10248" y="107543"/>
                  </a:lnTo>
                  <a:lnTo>
                    <a:pt x="10248" y="115227"/>
                  </a:lnTo>
                  <a:lnTo>
                    <a:pt x="18567" y="113944"/>
                  </a:lnTo>
                  <a:lnTo>
                    <a:pt x="18567" y="106260"/>
                  </a:lnTo>
                  <a:close/>
                </a:path>
                <a:path w="100964" h="116840">
                  <a:moveTo>
                    <a:pt x="18567" y="95377"/>
                  </a:moveTo>
                  <a:lnTo>
                    <a:pt x="10248" y="96659"/>
                  </a:lnTo>
                  <a:lnTo>
                    <a:pt x="10248" y="104978"/>
                  </a:lnTo>
                  <a:lnTo>
                    <a:pt x="18567" y="103695"/>
                  </a:lnTo>
                  <a:lnTo>
                    <a:pt x="18567" y="95377"/>
                  </a:lnTo>
                  <a:close/>
                </a:path>
                <a:path w="100964" h="116840">
                  <a:moveTo>
                    <a:pt x="18567" y="84493"/>
                  </a:moveTo>
                  <a:lnTo>
                    <a:pt x="10248" y="85775"/>
                  </a:lnTo>
                  <a:lnTo>
                    <a:pt x="10248" y="94094"/>
                  </a:lnTo>
                  <a:lnTo>
                    <a:pt x="18567" y="92811"/>
                  </a:lnTo>
                  <a:lnTo>
                    <a:pt x="18567" y="84493"/>
                  </a:lnTo>
                  <a:close/>
                </a:path>
                <a:path w="100964" h="116840">
                  <a:moveTo>
                    <a:pt x="18567" y="32004"/>
                  </a:moveTo>
                  <a:lnTo>
                    <a:pt x="10883" y="33299"/>
                  </a:lnTo>
                  <a:lnTo>
                    <a:pt x="10883" y="40970"/>
                  </a:lnTo>
                  <a:lnTo>
                    <a:pt x="18567" y="40335"/>
                  </a:lnTo>
                  <a:lnTo>
                    <a:pt x="18567" y="32004"/>
                  </a:lnTo>
                  <a:close/>
                </a:path>
                <a:path w="100964" h="116840">
                  <a:moveTo>
                    <a:pt x="18567" y="21120"/>
                  </a:moveTo>
                  <a:lnTo>
                    <a:pt x="10883" y="22402"/>
                  </a:lnTo>
                  <a:lnTo>
                    <a:pt x="10883" y="30734"/>
                  </a:lnTo>
                  <a:lnTo>
                    <a:pt x="18567" y="29451"/>
                  </a:lnTo>
                  <a:lnTo>
                    <a:pt x="18567" y="21120"/>
                  </a:lnTo>
                  <a:close/>
                </a:path>
                <a:path w="100964" h="116840">
                  <a:moveTo>
                    <a:pt x="18567" y="10248"/>
                  </a:moveTo>
                  <a:lnTo>
                    <a:pt x="10883" y="11518"/>
                  </a:lnTo>
                  <a:lnTo>
                    <a:pt x="10883" y="19837"/>
                  </a:lnTo>
                  <a:lnTo>
                    <a:pt x="18567" y="18554"/>
                  </a:lnTo>
                  <a:lnTo>
                    <a:pt x="18567" y="10248"/>
                  </a:lnTo>
                  <a:close/>
                </a:path>
                <a:path w="100964" h="116840">
                  <a:moveTo>
                    <a:pt x="28803" y="104978"/>
                  </a:moveTo>
                  <a:lnTo>
                    <a:pt x="21132" y="105613"/>
                  </a:lnTo>
                  <a:lnTo>
                    <a:pt x="21132" y="113944"/>
                  </a:lnTo>
                  <a:lnTo>
                    <a:pt x="28803" y="112649"/>
                  </a:lnTo>
                  <a:lnTo>
                    <a:pt x="28803" y="104978"/>
                  </a:lnTo>
                  <a:close/>
                </a:path>
                <a:path w="100964" h="116840">
                  <a:moveTo>
                    <a:pt x="28803" y="94094"/>
                  </a:moveTo>
                  <a:lnTo>
                    <a:pt x="21132" y="94729"/>
                  </a:lnTo>
                  <a:lnTo>
                    <a:pt x="21132" y="103060"/>
                  </a:lnTo>
                  <a:lnTo>
                    <a:pt x="28803" y="102412"/>
                  </a:lnTo>
                  <a:lnTo>
                    <a:pt x="28803" y="94094"/>
                  </a:lnTo>
                  <a:close/>
                </a:path>
                <a:path w="100964" h="116840">
                  <a:moveTo>
                    <a:pt x="28803" y="83210"/>
                  </a:moveTo>
                  <a:lnTo>
                    <a:pt x="21132" y="84493"/>
                  </a:lnTo>
                  <a:lnTo>
                    <a:pt x="21132" y="92176"/>
                  </a:lnTo>
                  <a:lnTo>
                    <a:pt x="28803" y="91528"/>
                  </a:lnTo>
                  <a:lnTo>
                    <a:pt x="28803" y="83210"/>
                  </a:lnTo>
                  <a:close/>
                </a:path>
                <a:path w="100964" h="116840">
                  <a:moveTo>
                    <a:pt x="28803" y="30734"/>
                  </a:moveTo>
                  <a:lnTo>
                    <a:pt x="21132" y="31369"/>
                  </a:lnTo>
                  <a:lnTo>
                    <a:pt x="21132" y="39687"/>
                  </a:lnTo>
                  <a:lnTo>
                    <a:pt x="28803" y="38404"/>
                  </a:lnTo>
                  <a:lnTo>
                    <a:pt x="28803" y="30734"/>
                  </a:lnTo>
                  <a:close/>
                </a:path>
                <a:path w="100964" h="116840">
                  <a:moveTo>
                    <a:pt x="28803" y="19837"/>
                  </a:moveTo>
                  <a:lnTo>
                    <a:pt x="21132" y="20485"/>
                  </a:lnTo>
                  <a:lnTo>
                    <a:pt x="21132" y="28816"/>
                  </a:lnTo>
                  <a:lnTo>
                    <a:pt x="28803" y="28168"/>
                  </a:lnTo>
                  <a:lnTo>
                    <a:pt x="28803" y="19837"/>
                  </a:lnTo>
                  <a:close/>
                </a:path>
                <a:path w="100964" h="116840">
                  <a:moveTo>
                    <a:pt x="28803" y="8966"/>
                  </a:moveTo>
                  <a:lnTo>
                    <a:pt x="21132" y="10248"/>
                  </a:lnTo>
                  <a:lnTo>
                    <a:pt x="21132" y="17932"/>
                  </a:lnTo>
                  <a:lnTo>
                    <a:pt x="28803" y="17284"/>
                  </a:lnTo>
                  <a:lnTo>
                    <a:pt x="28803" y="8966"/>
                  </a:lnTo>
                  <a:close/>
                </a:path>
                <a:path w="100964" h="116840">
                  <a:moveTo>
                    <a:pt x="39039" y="103060"/>
                  </a:moveTo>
                  <a:lnTo>
                    <a:pt x="31369" y="104330"/>
                  </a:lnTo>
                  <a:lnTo>
                    <a:pt x="31369" y="112649"/>
                  </a:lnTo>
                  <a:lnTo>
                    <a:pt x="39039" y="111379"/>
                  </a:lnTo>
                  <a:lnTo>
                    <a:pt x="39039" y="103060"/>
                  </a:lnTo>
                  <a:close/>
                </a:path>
                <a:path w="100964" h="116840">
                  <a:moveTo>
                    <a:pt x="39039" y="92176"/>
                  </a:moveTo>
                  <a:lnTo>
                    <a:pt x="31369" y="93459"/>
                  </a:lnTo>
                  <a:lnTo>
                    <a:pt x="31369" y="101790"/>
                  </a:lnTo>
                  <a:lnTo>
                    <a:pt x="39039" y="100495"/>
                  </a:lnTo>
                  <a:lnTo>
                    <a:pt x="39039" y="92176"/>
                  </a:lnTo>
                  <a:close/>
                </a:path>
                <a:path w="100964" h="116840">
                  <a:moveTo>
                    <a:pt x="39039" y="81940"/>
                  </a:moveTo>
                  <a:lnTo>
                    <a:pt x="31369" y="83210"/>
                  </a:lnTo>
                  <a:lnTo>
                    <a:pt x="31369" y="90893"/>
                  </a:lnTo>
                  <a:lnTo>
                    <a:pt x="39039" y="89611"/>
                  </a:lnTo>
                  <a:lnTo>
                    <a:pt x="39039" y="81940"/>
                  </a:lnTo>
                  <a:close/>
                </a:path>
                <a:path w="100964" h="116840">
                  <a:moveTo>
                    <a:pt x="39039" y="29451"/>
                  </a:moveTo>
                  <a:lnTo>
                    <a:pt x="31369" y="30086"/>
                  </a:lnTo>
                  <a:lnTo>
                    <a:pt x="31369" y="38404"/>
                  </a:lnTo>
                  <a:lnTo>
                    <a:pt x="39039" y="37134"/>
                  </a:lnTo>
                  <a:lnTo>
                    <a:pt x="39039" y="29451"/>
                  </a:lnTo>
                  <a:close/>
                </a:path>
                <a:path w="100964" h="116840">
                  <a:moveTo>
                    <a:pt x="39039" y="18554"/>
                  </a:moveTo>
                  <a:lnTo>
                    <a:pt x="31369" y="19837"/>
                  </a:lnTo>
                  <a:lnTo>
                    <a:pt x="31369" y="27520"/>
                  </a:lnTo>
                  <a:lnTo>
                    <a:pt x="39039" y="26250"/>
                  </a:lnTo>
                  <a:lnTo>
                    <a:pt x="39039" y="18554"/>
                  </a:lnTo>
                  <a:close/>
                </a:path>
                <a:path w="100964" h="116840">
                  <a:moveTo>
                    <a:pt x="39039" y="7683"/>
                  </a:moveTo>
                  <a:lnTo>
                    <a:pt x="31369" y="8966"/>
                  </a:lnTo>
                  <a:lnTo>
                    <a:pt x="31369" y="17284"/>
                  </a:lnTo>
                  <a:lnTo>
                    <a:pt x="39039" y="16014"/>
                  </a:lnTo>
                  <a:lnTo>
                    <a:pt x="39039" y="7683"/>
                  </a:lnTo>
                  <a:close/>
                </a:path>
                <a:path w="100964" h="116840">
                  <a:moveTo>
                    <a:pt x="49288" y="101790"/>
                  </a:moveTo>
                  <a:lnTo>
                    <a:pt x="41605" y="102412"/>
                  </a:lnTo>
                  <a:lnTo>
                    <a:pt x="41605" y="110744"/>
                  </a:lnTo>
                  <a:lnTo>
                    <a:pt x="49288" y="110096"/>
                  </a:lnTo>
                  <a:lnTo>
                    <a:pt x="49288" y="101790"/>
                  </a:lnTo>
                  <a:close/>
                </a:path>
                <a:path w="100964" h="116840">
                  <a:moveTo>
                    <a:pt x="49288" y="90893"/>
                  </a:moveTo>
                  <a:lnTo>
                    <a:pt x="41605" y="92176"/>
                  </a:lnTo>
                  <a:lnTo>
                    <a:pt x="41605" y="99860"/>
                  </a:lnTo>
                  <a:lnTo>
                    <a:pt x="49288" y="99212"/>
                  </a:lnTo>
                  <a:lnTo>
                    <a:pt x="49288" y="90893"/>
                  </a:lnTo>
                  <a:close/>
                </a:path>
                <a:path w="100964" h="116840">
                  <a:moveTo>
                    <a:pt x="49288" y="80657"/>
                  </a:moveTo>
                  <a:lnTo>
                    <a:pt x="41605" y="81940"/>
                  </a:lnTo>
                  <a:lnTo>
                    <a:pt x="41605" y="89611"/>
                  </a:lnTo>
                  <a:lnTo>
                    <a:pt x="49288" y="88341"/>
                  </a:lnTo>
                  <a:lnTo>
                    <a:pt x="49288" y="80657"/>
                  </a:lnTo>
                  <a:close/>
                </a:path>
                <a:path w="100964" h="116840">
                  <a:moveTo>
                    <a:pt x="49288" y="28168"/>
                  </a:moveTo>
                  <a:lnTo>
                    <a:pt x="41605" y="28816"/>
                  </a:lnTo>
                  <a:lnTo>
                    <a:pt x="41605" y="37134"/>
                  </a:lnTo>
                  <a:lnTo>
                    <a:pt x="49288" y="35852"/>
                  </a:lnTo>
                  <a:lnTo>
                    <a:pt x="49288" y="28168"/>
                  </a:lnTo>
                  <a:close/>
                </a:path>
                <a:path w="100964" h="116840">
                  <a:moveTo>
                    <a:pt x="49288" y="17284"/>
                  </a:moveTo>
                  <a:lnTo>
                    <a:pt x="41605" y="17932"/>
                  </a:lnTo>
                  <a:lnTo>
                    <a:pt x="41605" y="26250"/>
                  </a:lnTo>
                  <a:lnTo>
                    <a:pt x="49288" y="25603"/>
                  </a:lnTo>
                  <a:lnTo>
                    <a:pt x="49288" y="17284"/>
                  </a:lnTo>
                  <a:close/>
                </a:path>
                <a:path w="100964" h="116840">
                  <a:moveTo>
                    <a:pt x="49288" y="6400"/>
                  </a:moveTo>
                  <a:lnTo>
                    <a:pt x="41605" y="7683"/>
                  </a:lnTo>
                  <a:lnTo>
                    <a:pt x="41605" y="15367"/>
                  </a:lnTo>
                  <a:lnTo>
                    <a:pt x="49288" y="14719"/>
                  </a:lnTo>
                  <a:lnTo>
                    <a:pt x="49288" y="6400"/>
                  </a:lnTo>
                  <a:close/>
                </a:path>
                <a:path w="100964" h="116840">
                  <a:moveTo>
                    <a:pt x="59524" y="89611"/>
                  </a:moveTo>
                  <a:lnTo>
                    <a:pt x="51841" y="90893"/>
                  </a:lnTo>
                  <a:lnTo>
                    <a:pt x="51841" y="98577"/>
                  </a:lnTo>
                  <a:lnTo>
                    <a:pt x="59524" y="97294"/>
                  </a:lnTo>
                  <a:lnTo>
                    <a:pt x="59524" y="89611"/>
                  </a:lnTo>
                  <a:close/>
                </a:path>
                <a:path w="100964" h="116840">
                  <a:moveTo>
                    <a:pt x="59524" y="79375"/>
                  </a:moveTo>
                  <a:lnTo>
                    <a:pt x="51841" y="80010"/>
                  </a:lnTo>
                  <a:lnTo>
                    <a:pt x="51841" y="88341"/>
                  </a:lnTo>
                  <a:lnTo>
                    <a:pt x="59524" y="87045"/>
                  </a:lnTo>
                  <a:lnTo>
                    <a:pt x="59524" y="79375"/>
                  </a:lnTo>
                  <a:close/>
                </a:path>
                <a:path w="100964" h="116840">
                  <a:moveTo>
                    <a:pt x="59524" y="26250"/>
                  </a:moveTo>
                  <a:lnTo>
                    <a:pt x="51841" y="27520"/>
                  </a:lnTo>
                  <a:lnTo>
                    <a:pt x="51841" y="35852"/>
                  </a:lnTo>
                  <a:lnTo>
                    <a:pt x="59524" y="34569"/>
                  </a:lnTo>
                  <a:lnTo>
                    <a:pt x="59524" y="26250"/>
                  </a:lnTo>
                  <a:close/>
                </a:path>
                <a:path w="100964" h="116840">
                  <a:moveTo>
                    <a:pt x="59524" y="16014"/>
                  </a:moveTo>
                  <a:lnTo>
                    <a:pt x="51841" y="16649"/>
                  </a:lnTo>
                  <a:lnTo>
                    <a:pt x="51841" y="24968"/>
                  </a:lnTo>
                  <a:lnTo>
                    <a:pt x="59524" y="23685"/>
                  </a:lnTo>
                  <a:lnTo>
                    <a:pt x="59524" y="16014"/>
                  </a:lnTo>
                  <a:close/>
                </a:path>
                <a:path w="100964" h="116840">
                  <a:moveTo>
                    <a:pt x="59524" y="5118"/>
                  </a:moveTo>
                  <a:lnTo>
                    <a:pt x="51841" y="6400"/>
                  </a:lnTo>
                  <a:lnTo>
                    <a:pt x="51841" y="14084"/>
                  </a:lnTo>
                  <a:lnTo>
                    <a:pt x="59524" y="13449"/>
                  </a:lnTo>
                  <a:lnTo>
                    <a:pt x="59524" y="5118"/>
                  </a:lnTo>
                  <a:close/>
                </a:path>
                <a:path w="100964" h="116840">
                  <a:moveTo>
                    <a:pt x="69773" y="88341"/>
                  </a:moveTo>
                  <a:lnTo>
                    <a:pt x="62090" y="89611"/>
                  </a:lnTo>
                  <a:lnTo>
                    <a:pt x="62090" y="97294"/>
                  </a:lnTo>
                  <a:lnTo>
                    <a:pt x="69773" y="96012"/>
                  </a:lnTo>
                  <a:lnTo>
                    <a:pt x="69773" y="88341"/>
                  </a:lnTo>
                  <a:close/>
                </a:path>
                <a:path w="100964" h="116840">
                  <a:moveTo>
                    <a:pt x="69773" y="77457"/>
                  </a:moveTo>
                  <a:lnTo>
                    <a:pt x="62090" y="78740"/>
                  </a:lnTo>
                  <a:lnTo>
                    <a:pt x="62090" y="87045"/>
                  </a:lnTo>
                  <a:lnTo>
                    <a:pt x="69773" y="85775"/>
                  </a:lnTo>
                  <a:lnTo>
                    <a:pt x="69773" y="77457"/>
                  </a:lnTo>
                  <a:close/>
                </a:path>
                <a:path w="100964" h="116840">
                  <a:moveTo>
                    <a:pt x="69773" y="67208"/>
                  </a:moveTo>
                  <a:lnTo>
                    <a:pt x="62090" y="68491"/>
                  </a:lnTo>
                  <a:lnTo>
                    <a:pt x="62090" y="76174"/>
                  </a:lnTo>
                  <a:lnTo>
                    <a:pt x="69773" y="74891"/>
                  </a:lnTo>
                  <a:lnTo>
                    <a:pt x="69773" y="67208"/>
                  </a:lnTo>
                  <a:close/>
                </a:path>
                <a:path w="100964" h="116840">
                  <a:moveTo>
                    <a:pt x="69773" y="24968"/>
                  </a:moveTo>
                  <a:lnTo>
                    <a:pt x="62090" y="26250"/>
                  </a:lnTo>
                  <a:lnTo>
                    <a:pt x="62090" y="33921"/>
                  </a:lnTo>
                  <a:lnTo>
                    <a:pt x="69773" y="33299"/>
                  </a:lnTo>
                  <a:lnTo>
                    <a:pt x="69773" y="24968"/>
                  </a:lnTo>
                  <a:close/>
                </a:path>
                <a:path w="100964" h="116840">
                  <a:moveTo>
                    <a:pt x="69773" y="14719"/>
                  </a:moveTo>
                  <a:lnTo>
                    <a:pt x="62090" y="15367"/>
                  </a:lnTo>
                  <a:lnTo>
                    <a:pt x="62090" y="23685"/>
                  </a:lnTo>
                  <a:lnTo>
                    <a:pt x="69773" y="22402"/>
                  </a:lnTo>
                  <a:lnTo>
                    <a:pt x="69773" y="14719"/>
                  </a:lnTo>
                  <a:close/>
                </a:path>
                <a:path w="100964" h="116840">
                  <a:moveTo>
                    <a:pt x="69773" y="3848"/>
                  </a:moveTo>
                  <a:lnTo>
                    <a:pt x="62090" y="5118"/>
                  </a:lnTo>
                  <a:lnTo>
                    <a:pt x="62090" y="12801"/>
                  </a:lnTo>
                  <a:lnTo>
                    <a:pt x="69773" y="12166"/>
                  </a:lnTo>
                  <a:lnTo>
                    <a:pt x="69773" y="3848"/>
                  </a:lnTo>
                  <a:close/>
                </a:path>
                <a:path w="100964" h="116840">
                  <a:moveTo>
                    <a:pt x="80010" y="87045"/>
                  </a:moveTo>
                  <a:lnTo>
                    <a:pt x="72326" y="87706"/>
                  </a:lnTo>
                  <a:lnTo>
                    <a:pt x="72326" y="96012"/>
                  </a:lnTo>
                  <a:lnTo>
                    <a:pt x="80010" y="94729"/>
                  </a:lnTo>
                  <a:lnTo>
                    <a:pt x="80010" y="87045"/>
                  </a:lnTo>
                  <a:close/>
                </a:path>
                <a:path w="100964" h="116840">
                  <a:moveTo>
                    <a:pt x="80010" y="76174"/>
                  </a:moveTo>
                  <a:lnTo>
                    <a:pt x="72326" y="77457"/>
                  </a:lnTo>
                  <a:lnTo>
                    <a:pt x="72326" y="85128"/>
                  </a:lnTo>
                  <a:lnTo>
                    <a:pt x="80010" y="84493"/>
                  </a:lnTo>
                  <a:lnTo>
                    <a:pt x="80010" y="76174"/>
                  </a:lnTo>
                  <a:close/>
                </a:path>
                <a:path w="100964" h="116840">
                  <a:moveTo>
                    <a:pt x="80010" y="65938"/>
                  </a:moveTo>
                  <a:lnTo>
                    <a:pt x="72326" y="66573"/>
                  </a:lnTo>
                  <a:lnTo>
                    <a:pt x="72326" y="74891"/>
                  </a:lnTo>
                  <a:lnTo>
                    <a:pt x="80010" y="73621"/>
                  </a:lnTo>
                  <a:lnTo>
                    <a:pt x="80010" y="65938"/>
                  </a:lnTo>
                  <a:close/>
                </a:path>
                <a:path w="100964" h="116840">
                  <a:moveTo>
                    <a:pt x="80010" y="23685"/>
                  </a:moveTo>
                  <a:lnTo>
                    <a:pt x="72326" y="24968"/>
                  </a:lnTo>
                  <a:lnTo>
                    <a:pt x="72326" y="32639"/>
                  </a:lnTo>
                  <a:lnTo>
                    <a:pt x="80010" y="31369"/>
                  </a:lnTo>
                  <a:lnTo>
                    <a:pt x="80010" y="23685"/>
                  </a:lnTo>
                  <a:close/>
                </a:path>
                <a:path w="100964" h="116840">
                  <a:moveTo>
                    <a:pt x="80010" y="12801"/>
                  </a:moveTo>
                  <a:lnTo>
                    <a:pt x="72326" y="14084"/>
                  </a:lnTo>
                  <a:lnTo>
                    <a:pt x="72326" y="22402"/>
                  </a:lnTo>
                  <a:lnTo>
                    <a:pt x="80010" y="21120"/>
                  </a:lnTo>
                  <a:lnTo>
                    <a:pt x="80010" y="12801"/>
                  </a:lnTo>
                  <a:close/>
                </a:path>
                <a:path w="100964" h="116840">
                  <a:moveTo>
                    <a:pt x="80010" y="2565"/>
                  </a:moveTo>
                  <a:lnTo>
                    <a:pt x="72326" y="3848"/>
                  </a:lnTo>
                  <a:lnTo>
                    <a:pt x="72326" y="11518"/>
                  </a:lnTo>
                  <a:lnTo>
                    <a:pt x="80010" y="10248"/>
                  </a:lnTo>
                  <a:lnTo>
                    <a:pt x="80010" y="2565"/>
                  </a:lnTo>
                  <a:close/>
                </a:path>
                <a:path w="100964" h="116840">
                  <a:moveTo>
                    <a:pt x="90246" y="85128"/>
                  </a:moveTo>
                  <a:lnTo>
                    <a:pt x="82562" y="86423"/>
                  </a:lnTo>
                  <a:lnTo>
                    <a:pt x="82562" y="94729"/>
                  </a:lnTo>
                  <a:lnTo>
                    <a:pt x="90246" y="93459"/>
                  </a:lnTo>
                  <a:lnTo>
                    <a:pt x="90246" y="85128"/>
                  </a:lnTo>
                  <a:close/>
                </a:path>
                <a:path w="100964" h="116840">
                  <a:moveTo>
                    <a:pt x="90246" y="74891"/>
                  </a:moveTo>
                  <a:lnTo>
                    <a:pt x="82562" y="76174"/>
                  </a:lnTo>
                  <a:lnTo>
                    <a:pt x="82562" y="83858"/>
                  </a:lnTo>
                  <a:lnTo>
                    <a:pt x="90246" y="82562"/>
                  </a:lnTo>
                  <a:lnTo>
                    <a:pt x="90246" y="74891"/>
                  </a:lnTo>
                  <a:close/>
                </a:path>
                <a:path w="100964" h="116840">
                  <a:moveTo>
                    <a:pt x="90246" y="64008"/>
                  </a:moveTo>
                  <a:lnTo>
                    <a:pt x="82562" y="65290"/>
                  </a:lnTo>
                  <a:lnTo>
                    <a:pt x="82562" y="73621"/>
                  </a:lnTo>
                  <a:lnTo>
                    <a:pt x="90246" y="72339"/>
                  </a:lnTo>
                  <a:lnTo>
                    <a:pt x="90246" y="64008"/>
                  </a:lnTo>
                  <a:close/>
                </a:path>
                <a:path w="100964" h="116840">
                  <a:moveTo>
                    <a:pt x="90246" y="53771"/>
                  </a:moveTo>
                  <a:lnTo>
                    <a:pt x="82562" y="55041"/>
                  </a:lnTo>
                  <a:lnTo>
                    <a:pt x="82562" y="62725"/>
                  </a:lnTo>
                  <a:lnTo>
                    <a:pt x="90246" y="61455"/>
                  </a:lnTo>
                  <a:lnTo>
                    <a:pt x="90246" y="53771"/>
                  </a:lnTo>
                  <a:close/>
                </a:path>
                <a:path w="100964" h="116840">
                  <a:moveTo>
                    <a:pt x="90246" y="43535"/>
                  </a:moveTo>
                  <a:lnTo>
                    <a:pt x="82562" y="44170"/>
                  </a:lnTo>
                  <a:lnTo>
                    <a:pt x="82562" y="52489"/>
                  </a:lnTo>
                  <a:lnTo>
                    <a:pt x="90246" y="51219"/>
                  </a:lnTo>
                  <a:lnTo>
                    <a:pt x="90246" y="43535"/>
                  </a:lnTo>
                  <a:close/>
                </a:path>
                <a:path w="100964" h="116840">
                  <a:moveTo>
                    <a:pt x="90246" y="32639"/>
                  </a:moveTo>
                  <a:lnTo>
                    <a:pt x="82562" y="33921"/>
                  </a:lnTo>
                  <a:lnTo>
                    <a:pt x="82562" y="41605"/>
                  </a:lnTo>
                  <a:lnTo>
                    <a:pt x="90246" y="40970"/>
                  </a:lnTo>
                  <a:lnTo>
                    <a:pt x="90246" y="32639"/>
                  </a:lnTo>
                  <a:close/>
                </a:path>
                <a:path w="100964" h="116840">
                  <a:moveTo>
                    <a:pt x="90246" y="22402"/>
                  </a:moveTo>
                  <a:lnTo>
                    <a:pt x="82562" y="23050"/>
                  </a:lnTo>
                  <a:lnTo>
                    <a:pt x="82562" y="31369"/>
                  </a:lnTo>
                  <a:lnTo>
                    <a:pt x="90246" y="30086"/>
                  </a:lnTo>
                  <a:lnTo>
                    <a:pt x="90246" y="22402"/>
                  </a:lnTo>
                  <a:close/>
                </a:path>
                <a:path w="100964" h="116840">
                  <a:moveTo>
                    <a:pt x="90246" y="11518"/>
                  </a:moveTo>
                  <a:lnTo>
                    <a:pt x="82562" y="12801"/>
                  </a:lnTo>
                  <a:lnTo>
                    <a:pt x="82562" y="20485"/>
                  </a:lnTo>
                  <a:lnTo>
                    <a:pt x="90246" y="19837"/>
                  </a:lnTo>
                  <a:lnTo>
                    <a:pt x="90246" y="11518"/>
                  </a:lnTo>
                  <a:close/>
                </a:path>
                <a:path w="100964" h="116840">
                  <a:moveTo>
                    <a:pt x="90246" y="1282"/>
                  </a:moveTo>
                  <a:lnTo>
                    <a:pt x="82562" y="2565"/>
                  </a:lnTo>
                  <a:lnTo>
                    <a:pt x="82562" y="10248"/>
                  </a:lnTo>
                  <a:lnTo>
                    <a:pt x="90246" y="8966"/>
                  </a:lnTo>
                  <a:lnTo>
                    <a:pt x="90246" y="1282"/>
                  </a:lnTo>
                  <a:close/>
                </a:path>
                <a:path w="100964" h="116840">
                  <a:moveTo>
                    <a:pt x="100495" y="83858"/>
                  </a:moveTo>
                  <a:lnTo>
                    <a:pt x="92811" y="85128"/>
                  </a:lnTo>
                  <a:lnTo>
                    <a:pt x="92811" y="92811"/>
                  </a:lnTo>
                  <a:lnTo>
                    <a:pt x="100495" y="92176"/>
                  </a:lnTo>
                  <a:lnTo>
                    <a:pt x="100495" y="83858"/>
                  </a:lnTo>
                  <a:close/>
                </a:path>
                <a:path w="100964" h="116840">
                  <a:moveTo>
                    <a:pt x="100495" y="73621"/>
                  </a:moveTo>
                  <a:lnTo>
                    <a:pt x="92811" y="74256"/>
                  </a:lnTo>
                  <a:lnTo>
                    <a:pt x="92811" y="82562"/>
                  </a:lnTo>
                  <a:lnTo>
                    <a:pt x="100495" y="81292"/>
                  </a:lnTo>
                  <a:lnTo>
                    <a:pt x="100495" y="73621"/>
                  </a:lnTo>
                  <a:close/>
                </a:path>
                <a:path w="100964" h="116840">
                  <a:moveTo>
                    <a:pt x="100495" y="63373"/>
                  </a:moveTo>
                  <a:lnTo>
                    <a:pt x="92811" y="64008"/>
                  </a:lnTo>
                  <a:lnTo>
                    <a:pt x="92811" y="71691"/>
                  </a:lnTo>
                  <a:lnTo>
                    <a:pt x="100495" y="71056"/>
                  </a:lnTo>
                  <a:lnTo>
                    <a:pt x="100495" y="63373"/>
                  </a:lnTo>
                  <a:close/>
                </a:path>
                <a:path w="100964" h="116840">
                  <a:moveTo>
                    <a:pt x="100495" y="52489"/>
                  </a:moveTo>
                  <a:lnTo>
                    <a:pt x="92811" y="53771"/>
                  </a:lnTo>
                  <a:lnTo>
                    <a:pt x="92811" y="61455"/>
                  </a:lnTo>
                  <a:lnTo>
                    <a:pt x="100495" y="60807"/>
                  </a:lnTo>
                  <a:lnTo>
                    <a:pt x="100495" y="52489"/>
                  </a:lnTo>
                  <a:close/>
                </a:path>
                <a:path w="100964" h="116840">
                  <a:moveTo>
                    <a:pt x="100495" y="42240"/>
                  </a:moveTo>
                  <a:lnTo>
                    <a:pt x="92811" y="42887"/>
                  </a:lnTo>
                  <a:lnTo>
                    <a:pt x="92811" y="51219"/>
                  </a:lnTo>
                  <a:lnTo>
                    <a:pt x="100495" y="49936"/>
                  </a:lnTo>
                  <a:lnTo>
                    <a:pt x="100495" y="42240"/>
                  </a:lnTo>
                  <a:close/>
                </a:path>
                <a:path w="100964" h="116840">
                  <a:moveTo>
                    <a:pt x="100495" y="31369"/>
                  </a:moveTo>
                  <a:lnTo>
                    <a:pt x="92811" y="32639"/>
                  </a:lnTo>
                  <a:lnTo>
                    <a:pt x="92811" y="40335"/>
                  </a:lnTo>
                  <a:lnTo>
                    <a:pt x="100495" y="39687"/>
                  </a:lnTo>
                  <a:lnTo>
                    <a:pt x="100495" y="31369"/>
                  </a:lnTo>
                  <a:close/>
                </a:path>
                <a:path w="100964" h="116840">
                  <a:moveTo>
                    <a:pt x="100495" y="21120"/>
                  </a:moveTo>
                  <a:lnTo>
                    <a:pt x="92811" y="21767"/>
                  </a:lnTo>
                  <a:lnTo>
                    <a:pt x="92811" y="30086"/>
                  </a:lnTo>
                  <a:lnTo>
                    <a:pt x="100495" y="28816"/>
                  </a:lnTo>
                  <a:lnTo>
                    <a:pt x="100495" y="21120"/>
                  </a:lnTo>
                  <a:close/>
                </a:path>
                <a:path w="100964" h="116840">
                  <a:moveTo>
                    <a:pt x="100495" y="10248"/>
                  </a:moveTo>
                  <a:lnTo>
                    <a:pt x="92811" y="11518"/>
                  </a:lnTo>
                  <a:lnTo>
                    <a:pt x="92811" y="19202"/>
                  </a:lnTo>
                  <a:lnTo>
                    <a:pt x="100495" y="18554"/>
                  </a:lnTo>
                  <a:lnTo>
                    <a:pt x="100495" y="10248"/>
                  </a:lnTo>
                  <a:close/>
                </a:path>
                <a:path w="100964" h="116840">
                  <a:moveTo>
                    <a:pt x="100495" y="0"/>
                  </a:moveTo>
                  <a:lnTo>
                    <a:pt x="92811" y="647"/>
                  </a:lnTo>
                  <a:lnTo>
                    <a:pt x="92811" y="8966"/>
                  </a:lnTo>
                  <a:lnTo>
                    <a:pt x="100495" y="7683"/>
                  </a:lnTo>
                  <a:lnTo>
                    <a:pt x="1004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318586" y="8943162"/>
              <a:ext cx="210185" cy="130175"/>
            </a:xfrm>
            <a:custGeom>
              <a:avLst/>
              <a:gdLst/>
              <a:ahLst/>
              <a:cxnLst/>
              <a:rect l="l" t="t" r="r" b="b"/>
              <a:pathLst>
                <a:path w="210185" h="130175">
                  <a:moveTo>
                    <a:pt x="7670" y="120319"/>
                  </a:moveTo>
                  <a:lnTo>
                    <a:pt x="0" y="121615"/>
                  </a:lnTo>
                  <a:lnTo>
                    <a:pt x="0" y="129933"/>
                  </a:lnTo>
                  <a:lnTo>
                    <a:pt x="7670" y="128651"/>
                  </a:lnTo>
                  <a:lnTo>
                    <a:pt x="7670" y="120319"/>
                  </a:lnTo>
                  <a:close/>
                </a:path>
                <a:path w="210185" h="130175">
                  <a:moveTo>
                    <a:pt x="18554" y="119049"/>
                  </a:moveTo>
                  <a:lnTo>
                    <a:pt x="10236" y="120319"/>
                  </a:lnTo>
                  <a:lnTo>
                    <a:pt x="10236" y="128003"/>
                  </a:lnTo>
                  <a:lnTo>
                    <a:pt x="18554" y="127381"/>
                  </a:lnTo>
                  <a:lnTo>
                    <a:pt x="18554" y="119049"/>
                  </a:lnTo>
                  <a:close/>
                </a:path>
                <a:path w="210185" h="130175">
                  <a:moveTo>
                    <a:pt x="28790" y="117779"/>
                  </a:moveTo>
                  <a:lnTo>
                    <a:pt x="21120" y="119049"/>
                  </a:lnTo>
                  <a:lnTo>
                    <a:pt x="20472" y="126733"/>
                  </a:lnTo>
                  <a:lnTo>
                    <a:pt x="28790" y="125463"/>
                  </a:lnTo>
                  <a:lnTo>
                    <a:pt x="28790" y="117779"/>
                  </a:lnTo>
                  <a:close/>
                </a:path>
                <a:path w="210185" h="130175">
                  <a:moveTo>
                    <a:pt x="39027" y="116497"/>
                  </a:moveTo>
                  <a:lnTo>
                    <a:pt x="31356" y="117779"/>
                  </a:lnTo>
                  <a:lnTo>
                    <a:pt x="31356" y="125463"/>
                  </a:lnTo>
                  <a:lnTo>
                    <a:pt x="39027" y="124180"/>
                  </a:lnTo>
                  <a:lnTo>
                    <a:pt x="39027" y="116497"/>
                  </a:lnTo>
                  <a:close/>
                </a:path>
                <a:path w="210185" h="130175">
                  <a:moveTo>
                    <a:pt x="49276" y="115201"/>
                  </a:moveTo>
                  <a:lnTo>
                    <a:pt x="41592" y="115849"/>
                  </a:lnTo>
                  <a:lnTo>
                    <a:pt x="41592" y="124180"/>
                  </a:lnTo>
                  <a:lnTo>
                    <a:pt x="49276" y="122897"/>
                  </a:lnTo>
                  <a:lnTo>
                    <a:pt x="49276" y="115201"/>
                  </a:lnTo>
                  <a:close/>
                </a:path>
                <a:path w="210185" h="130175">
                  <a:moveTo>
                    <a:pt x="49276" y="104343"/>
                  </a:moveTo>
                  <a:lnTo>
                    <a:pt x="41592" y="104965"/>
                  </a:lnTo>
                  <a:lnTo>
                    <a:pt x="41592" y="113296"/>
                  </a:lnTo>
                  <a:lnTo>
                    <a:pt x="49276" y="112649"/>
                  </a:lnTo>
                  <a:lnTo>
                    <a:pt x="49276" y="104343"/>
                  </a:lnTo>
                  <a:close/>
                </a:path>
                <a:path w="210185" h="130175">
                  <a:moveTo>
                    <a:pt x="59512" y="113296"/>
                  </a:moveTo>
                  <a:lnTo>
                    <a:pt x="51828" y="114566"/>
                  </a:lnTo>
                  <a:lnTo>
                    <a:pt x="51828" y="122250"/>
                  </a:lnTo>
                  <a:lnTo>
                    <a:pt x="59512" y="121615"/>
                  </a:lnTo>
                  <a:lnTo>
                    <a:pt x="59512" y="113296"/>
                  </a:lnTo>
                  <a:close/>
                </a:path>
                <a:path w="210185" h="130175">
                  <a:moveTo>
                    <a:pt x="59512" y="102412"/>
                  </a:moveTo>
                  <a:lnTo>
                    <a:pt x="51828" y="103682"/>
                  </a:lnTo>
                  <a:lnTo>
                    <a:pt x="51828" y="112014"/>
                  </a:lnTo>
                  <a:lnTo>
                    <a:pt x="59512" y="110731"/>
                  </a:lnTo>
                  <a:lnTo>
                    <a:pt x="59512" y="102412"/>
                  </a:lnTo>
                  <a:close/>
                </a:path>
                <a:path w="210185" h="130175">
                  <a:moveTo>
                    <a:pt x="69761" y="112014"/>
                  </a:moveTo>
                  <a:lnTo>
                    <a:pt x="62077" y="112649"/>
                  </a:lnTo>
                  <a:lnTo>
                    <a:pt x="62077" y="120967"/>
                  </a:lnTo>
                  <a:lnTo>
                    <a:pt x="69761" y="119697"/>
                  </a:lnTo>
                  <a:lnTo>
                    <a:pt x="69761" y="112014"/>
                  </a:lnTo>
                  <a:close/>
                </a:path>
                <a:path w="210185" h="130175">
                  <a:moveTo>
                    <a:pt x="69761" y="101130"/>
                  </a:moveTo>
                  <a:lnTo>
                    <a:pt x="62077" y="102412"/>
                  </a:lnTo>
                  <a:lnTo>
                    <a:pt x="62077" y="110096"/>
                  </a:lnTo>
                  <a:lnTo>
                    <a:pt x="69761" y="109448"/>
                  </a:lnTo>
                  <a:lnTo>
                    <a:pt x="69761" y="101130"/>
                  </a:lnTo>
                  <a:close/>
                </a:path>
                <a:path w="210185" h="130175">
                  <a:moveTo>
                    <a:pt x="79997" y="110096"/>
                  </a:moveTo>
                  <a:lnTo>
                    <a:pt x="72313" y="111379"/>
                  </a:lnTo>
                  <a:lnTo>
                    <a:pt x="72313" y="119697"/>
                  </a:lnTo>
                  <a:lnTo>
                    <a:pt x="79997" y="118414"/>
                  </a:lnTo>
                  <a:lnTo>
                    <a:pt x="79997" y="110096"/>
                  </a:lnTo>
                  <a:close/>
                </a:path>
                <a:path w="210185" h="130175">
                  <a:moveTo>
                    <a:pt x="79997" y="99847"/>
                  </a:moveTo>
                  <a:lnTo>
                    <a:pt x="72313" y="101130"/>
                  </a:lnTo>
                  <a:lnTo>
                    <a:pt x="72313" y="108813"/>
                  </a:lnTo>
                  <a:lnTo>
                    <a:pt x="79997" y="107530"/>
                  </a:lnTo>
                  <a:lnTo>
                    <a:pt x="79997" y="99847"/>
                  </a:lnTo>
                  <a:close/>
                </a:path>
                <a:path w="210185" h="130175">
                  <a:moveTo>
                    <a:pt x="90233" y="108813"/>
                  </a:moveTo>
                  <a:lnTo>
                    <a:pt x="82550" y="110096"/>
                  </a:lnTo>
                  <a:lnTo>
                    <a:pt x="82550" y="117779"/>
                  </a:lnTo>
                  <a:lnTo>
                    <a:pt x="90233" y="117132"/>
                  </a:lnTo>
                  <a:lnTo>
                    <a:pt x="90233" y="108813"/>
                  </a:lnTo>
                  <a:close/>
                </a:path>
                <a:path w="210185" h="130175">
                  <a:moveTo>
                    <a:pt x="90233" y="98564"/>
                  </a:moveTo>
                  <a:lnTo>
                    <a:pt x="82550" y="99847"/>
                  </a:lnTo>
                  <a:lnTo>
                    <a:pt x="82550" y="107530"/>
                  </a:lnTo>
                  <a:lnTo>
                    <a:pt x="90233" y="106248"/>
                  </a:lnTo>
                  <a:lnTo>
                    <a:pt x="90233" y="98564"/>
                  </a:lnTo>
                  <a:close/>
                </a:path>
                <a:path w="210185" h="130175">
                  <a:moveTo>
                    <a:pt x="100482" y="107530"/>
                  </a:moveTo>
                  <a:lnTo>
                    <a:pt x="92798" y="108813"/>
                  </a:lnTo>
                  <a:lnTo>
                    <a:pt x="92798" y="116497"/>
                  </a:lnTo>
                  <a:lnTo>
                    <a:pt x="100482" y="115201"/>
                  </a:lnTo>
                  <a:lnTo>
                    <a:pt x="100482" y="107530"/>
                  </a:lnTo>
                  <a:close/>
                </a:path>
                <a:path w="210185" h="130175">
                  <a:moveTo>
                    <a:pt x="100482" y="97282"/>
                  </a:moveTo>
                  <a:lnTo>
                    <a:pt x="92798" y="97929"/>
                  </a:lnTo>
                  <a:lnTo>
                    <a:pt x="92798" y="106248"/>
                  </a:lnTo>
                  <a:lnTo>
                    <a:pt x="100482" y="104965"/>
                  </a:lnTo>
                  <a:lnTo>
                    <a:pt x="100482" y="97282"/>
                  </a:lnTo>
                  <a:close/>
                </a:path>
                <a:path w="210185" h="130175">
                  <a:moveTo>
                    <a:pt x="122237" y="84493"/>
                  </a:moveTo>
                  <a:lnTo>
                    <a:pt x="114554" y="85763"/>
                  </a:lnTo>
                  <a:lnTo>
                    <a:pt x="114554" y="93446"/>
                  </a:lnTo>
                  <a:lnTo>
                    <a:pt x="121602" y="92163"/>
                  </a:lnTo>
                  <a:lnTo>
                    <a:pt x="122237" y="84493"/>
                  </a:lnTo>
                  <a:close/>
                </a:path>
                <a:path w="210185" h="130175">
                  <a:moveTo>
                    <a:pt x="122237" y="63360"/>
                  </a:moveTo>
                  <a:lnTo>
                    <a:pt x="114554" y="64008"/>
                  </a:lnTo>
                  <a:lnTo>
                    <a:pt x="114554" y="72326"/>
                  </a:lnTo>
                  <a:lnTo>
                    <a:pt x="122237" y="71043"/>
                  </a:lnTo>
                  <a:lnTo>
                    <a:pt x="122237" y="63360"/>
                  </a:lnTo>
                  <a:close/>
                </a:path>
                <a:path w="210185" h="130175">
                  <a:moveTo>
                    <a:pt x="122237" y="52489"/>
                  </a:moveTo>
                  <a:lnTo>
                    <a:pt x="114554" y="53771"/>
                  </a:lnTo>
                  <a:lnTo>
                    <a:pt x="114554" y="61455"/>
                  </a:lnTo>
                  <a:lnTo>
                    <a:pt x="122237" y="60807"/>
                  </a:lnTo>
                  <a:lnTo>
                    <a:pt x="122237" y="52489"/>
                  </a:lnTo>
                  <a:close/>
                </a:path>
                <a:path w="210185" h="130175">
                  <a:moveTo>
                    <a:pt x="122237" y="41605"/>
                  </a:moveTo>
                  <a:lnTo>
                    <a:pt x="114554" y="42887"/>
                  </a:lnTo>
                  <a:lnTo>
                    <a:pt x="114554" y="51206"/>
                  </a:lnTo>
                  <a:lnTo>
                    <a:pt x="122237" y="49923"/>
                  </a:lnTo>
                  <a:lnTo>
                    <a:pt x="122237" y="41605"/>
                  </a:lnTo>
                  <a:close/>
                </a:path>
                <a:path w="210185" h="130175">
                  <a:moveTo>
                    <a:pt x="122237" y="30721"/>
                  </a:moveTo>
                  <a:lnTo>
                    <a:pt x="114554" y="32004"/>
                  </a:lnTo>
                  <a:lnTo>
                    <a:pt x="114554" y="40322"/>
                  </a:lnTo>
                  <a:lnTo>
                    <a:pt x="122237" y="39039"/>
                  </a:lnTo>
                  <a:lnTo>
                    <a:pt x="122237" y="30721"/>
                  </a:lnTo>
                  <a:close/>
                </a:path>
                <a:path w="210185" h="130175">
                  <a:moveTo>
                    <a:pt x="122237" y="0"/>
                  </a:moveTo>
                  <a:lnTo>
                    <a:pt x="114554" y="635"/>
                  </a:lnTo>
                  <a:lnTo>
                    <a:pt x="114554" y="8953"/>
                  </a:lnTo>
                  <a:lnTo>
                    <a:pt x="122237" y="7670"/>
                  </a:lnTo>
                  <a:lnTo>
                    <a:pt x="122237" y="0"/>
                  </a:lnTo>
                  <a:close/>
                </a:path>
                <a:path w="210185" h="130175">
                  <a:moveTo>
                    <a:pt x="131851" y="83210"/>
                  </a:moveTo>
                  <a:lnTo>
                    <a:pt x="124167" y="84493"/>
                  </a:lnTo>
                  <a:lnTo>
                    <a:pt x="124167" y="92163"/>
                  </a:lnTo>
                  <a:lnTo>
                    <a:pt x="131851" y="90893"/>
                  </a:lnTo>
                  <a:lnTo>
                    <a:pt x="131851" y="83210"/>
                  </a:lnTo>
                  <a:close/>
                </a:path>
                <a:path w="210185" h="130175">
                  <a:moveTo>
                    <a:pt x="131851" y="61455"/>
                  </a:moveTo>
                  <a:lnTo>
                    <a:pt x="124167" y="62725"/>
                  </a:lnTo>
                  <a:lnTo>
                    <a:pt x="124167" y="71043"/>
                  </a:lnTo>
                  <a:lnTo>
                    <a:pt x="131851" y="69761"/>
                  </a:lnTo>
                  <a:lnTo>
                    <a:pt x="131851" y="61455"/>
                  </a:lnTo>
                  <a:close/>
                </a:path>
                <a:path w="210185" h="130175">
                  <a:moveTo>
                    <a:pt x="131851" y="51206"/>
                  </a:moveTo>
                  <a:lnTo>
                    <a:pt x="124167" y="51841"/>
                  </a:lnTo>
                  <a:lnTo>
                    <a:pt x="124167" y="60159"/>
                  </a:lnTo>
                  <a:lnTo>
                    <a:pt x="131851" y="58889"/>
                  </a:lnTo>
                  <a:lnTo>
                    <a:pt x="131851" y="51206"/>
                  </a:lnTo>
                  <a:close/>
                </a:path>
                <a:path w="210185" h="130175">
                  <a:moveTo>
                    <a:pt x="131851" y="40322"/>
                  </a:moveTo>
                  <a:lnTo>
                    <a:pt x="124167" y="41605"/>
                  </a:lnTo>
                  <a:lnTo>
                    <a:pt x="124167" y="49276"/>
                  </a:lnTo>
                  <a:lnTo>
                    <a:pt x="131851" y="48641"/>
                  </a:lnTo>
                  <a:lnTo>
                    <a:pt x="131851" y="40322"/>
                  </a:lnTo>
                  <a:close/>
                </a:path>
                <a:path w="210185" h="130175">
                  <a:moveTo>
                    <a:pt x="131851" y="30073"/>
                  </a:moveTo>
                  <a:lnTo>
                    <a:pt x="124802" y="30721"/>
                  </a:lnTo>
                  <a:lnTo>
                    <a:pt x="124167" y="39039"/>
                  </a:lnTo>
                  <a:lnTo>
                    <a:pt x="131851" y="37757"/>
                  </a:lnTo>
                  <a:lnTo>
                    <a:pt x="131851" y="30073"/>
                  </a:lnTo>
                  <a:close/>
                </a:path>
                <a:path w="210185" h="130175">
                  <a:moveTo>
                    <a:pt x="141439" y="81927"/>
                  </a:moveTo>
                  <a:lnTo>
                    <a:pt x="134404" y="82562"/>
                  </a:lnTo>
                  <a:lnTo>
                    <a:pt x="134404" y="90893"/>
                  </a:lnTo>
                  <a:lnTo>
                    <a:pt x="141439" y="89598"/>
                  </a:lnTo>
                  <a:lnTo>
                    <a:pt x="141439" y="81927"/>
                  </a:lnTo>
                  <a:close/>
                </a:path>
                <a:path w="210185" h="130175">
                  <a:moveTo>
                    <a:pt x="141439" y="60159"/>
                  </a:moveTo>
                  <a:lnTo>
                    <a:pt x="134404" y="61455"/>
                  </a:lnTo>
                  <a:lnTo>
                    <a:pt x="134404" y="69126"/>
                  </a:lnTo>
                  <a:lnTo>
                    <a:pt x="141439" y="68491"/>
                  </a:lnTo>
                  <a:lnTo>
                    <a:pt x="141439" y="60159"/>
                  </a:lnTo>
                  <a:close/>
                </a:path>
                <a:path w="210185" h="130175">
                  <a:moveTo>
                    <a:pt x="141439" y="49923"/>
                  </a:moveTo>
                  <a:lnTo>
                    <a:pt x="134404" y="50558"/>
                  </a:lnTo>
                  <a:lnTo>
                    <a:pt x="134404" y="58889"/>
                  </a:lnTo>
                  <a:lnTo>
                    <a:pt x="141439" y="57594"/>
                  </a:lnTo>
                  <a:lnTo>
                    <a:pt x="141439" y="49923"/>
                  </a:lnTo>
                  <a:close/>
                </a:path>
                <a:path w="210185" h="130175">
                  <a:moveTo>
                    <a:pt x="141439" y="39039"/>
                  </a:moveTo>
                  <a:lnTo>
                    <a:pt x="134404" y="40322"/>
                  </a:lnTo>
                  <a:lnTo>
                    <a:pt x="134404" y="48006"/>
                  </a:lnTo>
                  <a:lnTo>
                    <a:pt x="141439" y="47371"/>
                  </a:lnTo>
                  <a:lnTo>
                    <a:pt x="141439" y="39039"/>
                  </a:lnTo>
                  <a:close/>
                </a:path>
                <a:path w="210185" h="130175">
                  <a:moveTo>
                    <a:pt x="141439" y="28155"/>
                  </a:moveTo>
                  <a:lnTo>
                    <a:pt x="134404" y="29438"/>
                  </a:lnTo>
                  <a:lnTo>
                    <a:pt x="134404" y="37757"/>
                  </a:lnTo>
                  <a:lnTo>
                    <a:pt x="141439" y="36474"/>
                  </a:lnTo>
                  <a:lnTo>
                    <a:pt x="141439" y="28155"/>
                  </a:lnTo>
                  <a:close/>
                </a:path>
                <a:path w="210185" h="130175">
                  <a:moveTo>
                    <a:pt x="151688" y="80010"/>
                  </a:moveTo>
                  <a:lnTo>
                    <a:pt x="144005" y="81292"/>
                  </a:lnTo>
                  <a:lnTo>
                    <a:pt x="144005" y="88976"/>
                  </a:lnTo>
                  <a:lnTo>
                    <a:pt x="151688" y="88328"/>
                  </a:lnTo>
                  <a:lnTo>
                    <a:pt x="151688" y="80010"/>
                  </a:lnTo>
                  <a:close/>
                </a:path>
                <a:path w="210185" h="130175">
                  <a:moveTo>
                    <a:pt x="151688" y="58889"/>
                  </a:moveTo>
                  <a:lnTo>
                    <a:pt x="144005" y="60159"/>
                  </a:lnTo>
                  <a:lnTo>
                    <a:pt x="144005" y="67843"/>
                  </a:lnTo>
                  <a:lnTo>
                    <a:pt x="151688" y="66560"/>
                  </a:lnTo>
                  <a:lnTo>
                    <a:pt x="151688" y="58889"/>
                  </a:lnTo>
                  <a:close/>
                </a:path>
                <a:path w="210185" h="130175">
                  <a:moveTo>
                    <a:pt x="151688" y="48641"/>
                  </a:moveTo>
                  <a:lnTo>
                    <a:pt x="144005" y="49276"/>
                  </a:lnTo>
                  <a:lnTo>
                    <a:pt x="144005" y="57594"/>
                  </a:lnTo>
                  <a:lnTo>
                    <a:pt x="151688" y="56324"/>
                  </a:lnTo>
                  <a:lnTo>
                    <a:pt x="151688" y="48641"/>
                  </a:lnTo>
                  <a:close/>
                </a:path>
                <a:path w="210185" h="130175">
                  <a:moveTo>
                    <a:pt x="151688" y="37757"/>
                  </a:moveTo>
                  <a:lnTo>
                    <a:pt x="144005" y="38404"/>
                  </a:lnTo>
                  <a:lnTo>
                    <a:pt x="144005" y="46723"/>
                  </a:lnTo>
                  <a:lnTo>
                    <a:pt x="151688" y="46088"/>
                  </a:lnTo>
                  <a:lnTo>
                    <a:pt x="151688" y="37757"/>
                  </a:lnTo>
                  <a:close/>
                </a:path>
                <a:path w="210185" h="130175">
                  <a:moveTo>
                    <a:pt x="151688" y="27520"/>
                  </a:moveTo>
                  <a:lnTo>
                    <a:pt x="144005" y="28155"/>
                  </a:lnTo>
                  <a:lnTo>
                    <a:pt x="144005" y="35852"/>
                  </a:lnTo>
                  <a:lnTo>
                    <a:pt x="151688" y="35191"/>
                  </a:lnTo>
                  <a:lnTo>
                    <a:pt x="151688" y="27520"/>
                  </a:lnTo>
                  <a:close/>
                </a:path>
                <a:path w="210185" h="130175">
                  <a:moveTo>
                    <a:pt x="161290" y="78727"/>
                  </a:moveTo>
                  <a:lnTo>
                    <a:pt x="154241" y="79362"/>
                  </a:lnTo>
                  <a:lnTo>
                    <a:pt x="154241" y="87680"/>
                  </a:lnTo>
                  <a:lnTo>
                    <a:pt x="161290" y="86410"/>
                  </a:lnTo>
                  <a:lnTo>
                    <a:pt x="161290" y="78727"/>
                  </a:lnTo>
                  <a:close/>
                </a:path>
                <a:path w="210185" h="130175">
                  <a:moveTo>
                    <a:pt x="161290" y="57594"/>
                  </a:moveTo>
                  <a:lnTo>
                    <a:pt x="154241" y="58889"/>
                  </a:lnTo>
                  <a:lnTo>
                    <a:pt x="154241" y="66560"/>
                  </a:lnTo>
                  <a:lnTo>
                    <a:pt x="161290" y="65278"/>
                  </a:lnTo>
                  <a:lnTo>
                    <a:pt x="161290" y="57594"/>
                  </a:lnTo>
                  <a:close/>
                </a:path>
                <a:path w="210185" h="130175">
                  <a:moveTo>
                    <a:pt x="161290" y="46723"/>
                  </a:moveTo>
                  <a:lnTo>
                    <a:pt x="154241" y="48006"/>
                  </a:lnTo>
                  <a:lnTo>
                    <a:pt x="154241" y="56324"/>
                  </a:lnTo>
                  <a:lnTo>
                    <a:pt x="161290" y="55041"/>
                  </a:lnTo>
                  <a:lnTo>
                    <a:pt x="161290" y="46723"/>
                  </a:lnTo>
                  <a:close/>
                </a:path>
                <a:path w="210185" h="130175">
                  <a:moveTo>
                    <a:pt x="161290" y="36474"/>
                  </a:moveTo>
                  <a:lnTo>
                    <a:pt x="154241" y="37757"/>
                  </a:lnTo>
                  <a:lnTo>
                    <a:pt x="154241" y="45440"/>
                  </a:lnTo>
                  <a:lnTo>
                    <a:pt x="161290" y="44157"/>
                  </a:lnTo>
                  <a:lnTo>
                    <a:pt x="161290" y="36474"/>
                  </a:lnTo>
                  <a:close/>
                </a:path>
                <a:path w="210185" h="130175">
                  <a:moveTo>
                    <a:pt x="161290" y="25603"/>
                  </a:moveTo>
                  <a:lnTo>
                    <a:pt x="154241" y="26873"/>
                  </a:lnTo>
                  <a:lnTo>
                    <a:pt x="154241" y="34556"/>
                  </a:lnTo>
                  <a:lnTo>
                    <a:pt x="161290" y="33921"/>
                  </a:lnTo>
                  <a:lnTo>
                    <a:pt x="161290" y="25603"/>
                  </a:lnTo>
                  <a:close/>
                </a:path>
                <a:path w="210185" h="130175">
                  <a:moveTo>
                    <a:pt x="170891" y="76809"/>
                  </a:moveTo>
                  <a:lnTo>
                    <a:pt x="163207" y="78079"/>
                  </a:lnTo>
                  <a:lnTo>
                    <a:pt x="163207" y="86410"/>
                  </a:lnTo>
                  <a:lnTo>
                    <a:pt x="170891" y="85115"/>
                  </a:lnTo>
                  <a:lnTo>
                    <a:pt x="170891" y="76809"/>
                  </a:lnTo>
                  <a:close/>
                </a:path>
                <a:path w="210185" h="130175">
                  <a:moveTo>
                    <a:pt x="170891" y="56324"/>
                  </a:moveTo>
                  <a:lnTo>
                    <a:pt x="163842" y="56972"/>
                  </a:lnTo>
                  <a:lnTo>
                    <a:pt x="163842" y="65278"/>
                  </a:lnTo>
                  <a:lnTo>
                    <a:pt x="170891" y="64008"/>
                  </a:lnTo>
                  <a:lnTo>
                    <a:pt x="170891" y="56324"/>
                  </a:lnTo>
                  <a:close/>
                </a:path>
                <a:path w="210185" h="130175">
                  <a:moveTo>
                    <a:pt x="170891" y="45440"/>
                  </a:moveTo>
                  <a:lnTo>
                    <a:pt x="163842" y="46723"/>
                  </a:lnTo>
                  <a:lnTo>
                    <a:pt x="163842" y="54406"/>
                  </a:lnTo>
                  <a:lnTo>
                    <a:pt x="170891" y="53771"/>
                  </a:lnTo>
                  <a:lnTo>
                    <a:pt x="170891" y="45440"/>
                  </a:lnTo>
                  <a:close/>
                </a:path>
                <a:path w="210185" h="130175">
                  <a:moveTo>
                    <a:pt x="170891" y="35191"/>
                  </a:moveTo>
                  <a:lnTo>
                    <a:pt x="163842" y="35852"/>
                  </a:lnTo>
                  <a:lnTo>
                    <a:pt x="163842" y="44157"/>
                  </a:lnTo>
                  <a:lnTo>
                    <a:pt x="170891" y="42887"/>
                  </a:lnTo>
                  <a:lnTo>
                    <a:pt x="170891" y="35191"/>
                  </a:lnTo>
                  <a:close/>
                </a:path>
                <a:path w="210185" h="130175">
                  <a:moveTo>
                    <a:pt x="170891" y="24320"/>
                  </a:moveTo>
                  <a:lnTo>
                    <a:pt x="163842" y="25603"/>
                  </a:lnTo>
                  <a:lnTo>
                    <a:pt x="163842" y="33286"/>
                  </a:lnTo>
                  <a:lnTo>
                    <a:pt x="170891" y="32639"/>
                  </a:lnTo>
                  <a:lnTo>
                    <a:pt x="170891" y="24320"/>
                  </a:lnTo>
                  <a:close/>
                </a:path>
                <a:path w="210185" h="130175">
                  <a:moveTo>
                    <a:pt x="180492" y="75526"/>
                  </a:moveTo>
                  <a:lnTo>
                    <a:pt x="173456" y="76809"/>
                  </a:lnTo>
                  <a:lnTo>
                    <a:pt x="173456" y="84493"/>
                  </a:lnTo>
                  <a:lnTo>
                    <a:pt x="180492" y="83845"/>
                  </a:lnTo>
                  <a:lnTo>
                    <a:pt x="180492" y="75526"/>
                  </a:lnTo>
                  <a:close/>
                </a:path>
                <a:path w="210185" h="130175">
                  <a:moveTo>
                    <a:pt x="180492" y="55041"/>
                  </a:moveTo>
                  <a:lnTo>
                    <a:pt x="173456" y="55689"/>
                  </a:lnTo>
                  <a:lnTo>
                    <a:pt x="173456" y="64008"/>
                  </a:lnTo>
                  <a:lnTo>
                    <a:pt x="180492" y="62725"/>
                  </a:lnTo>
                  <a:lnTo>
                    <a:pt x="180492" y="55041"/>
                  </a:lnTo>
                  <a:close/>
                </a:path>
                <a:path w="210185" h="130175">
                  <a:moveTo>
                    <a:pt x="180492" y="44157"/>
                  </a:moveTo>
                  <a:lnTo>
                    <a:pt x="173456" y="45440"/>
                  </a:lnTo>
                  <a:lnTo>
                    <a:pt x="173456" y="53124"/>
                  </a:lnTo>
                  <a:lnTo>
                    <a:pt x="180492" y="51841"/>
                  </a:lnTo>
                  <a:lnTo>
                    <a:pt x="180492" y="44157"/>
                  </a:lnTo>
                  <a:close/>
                </a:path>
                <a:path w="210185" h="130175">
                  <a:moveTo>
                    <a:pt x="180492" y="33921"/>
                  </a:moveTo>
                  <a:lnTo>
                    <a:pt x="173456" y="34556"/>
                  </a:lnTo>
                  <a:lnTo>
                    <a:pt x="173456" y="42887"/>
                  </a:lnTo>
                  <a:lnTo>
                    <a:pt x="180492" y="41605"/>
                  </a:lnTo>
                  <a:lnTo>
                    <a:pt x="180492" y="33921"/>
                  </a:lnTo>
                  <a:close/>
                </a:path>
                <a:path w="210185" h="130175">
                  <a:moveTo>
                    <a:pt x="180492" y="23037"/>
                  </a:moveTo>
                  <a:lnTo>
                    <a:pt x="173456" y="24320"/>
                  </a:lnTo>
                  <a:lnTo>
                    <a:pt x="173456" y="32004"/>
                  </a:lnTo>
                  <a:lnTo>
                    <a:pt x="180492" y="31369"/>
                  </a:lnTo>
                  <a:lnTo>
                    <a:pt x="180492" y="23037"/>
                  </a:lnTo>
                  <a:close/>
                </a:path>
                <a:path w="210185" h="130175">
                  <a:moveTo>
                    <a:pt x="190093" y="74244"/>
                  </a:moveTo>
                  <a:lnTo>
                    <a:pt x="183057" y="75526"/>
                  </a:lnTo>
                  <a:lnTo>
                    <a:pt x="183057" y="83210"/>
                  </a:lnTo>
                  <a:lnTo>
                    <a:pt x="190093" y="81927"/>
                  </a:lnTo>
                  <a:lnTo>
                    <a:pt x="190093" y="74244"/>
                  </a:lnTo>
                  <a:close/>
                </a:path>
                <a:path w="210185" h="130175">
                  <a:moveTo>
                    <a:pt x="190093" y="53771"/>
                  </a:moveTo>
                  <a:lnTo>
                    <a:pt x="183057" y="54406"/>
                  </a:lnTo>
                  <a:lnTo>
                    <a:pt x="183057" y="62077"/>
                  </a:lnTo>
                  <a:lnTo>
                    <a:pt x="190093" y="61455"/>
                  </a:lnTo>
                  <a:lnTo>
                    <a:pt x="190093" y="53771"/>
                  </a:lnTo>
                  <a:close/>
                </a:path>
                <a:path w="210185" h="130175">
                  <a:moveTo>
                    <a:pt x="190093" y="42887"/>
                  </a:moveTo>
                  <a:lnTo>
                    <a:pt x="183057" y="43522"/>
                  </a:lnTo>
                  <a:lnTo>
                    <a:pt x="183057" y="51841"/>
                  </a:lnTo>
                  <a:lnTo>
                    <a:pt x="190093" y="51206"/>
                  </a:lnTo>
                  <a:lnTo>
                    <a:pt x="190093" y="42887"/>
                  </a:lnTo>
                  <a:close/>
                </a:path>
                <a:path w="210185" h="130175">
                  <a:moveTo>
                    <a:pt x="190093" y="32639"/>
                  </a:moveTo>
                  <a:lnTo>
                    <a:pt x="183057" y="33286"/>
                  </a:lnTo>
                  <a:lnTo>
                    <a:pt x="183057" y="40957"/>
                  </a:lnTo>
                  <a:lnTo>
                    <a:pt x="190093" y="40322"/>
                  </a:lnTo>
                  <a:lnTo>
                    <a:pt x="190093" y="32639"/>
                  </a:lnTo>
                  <a:close/>
                </a:path>
                <a:path w="210185" h="130175">
                  <a:moveTo>
                    <a:pt x="190093" y="21755"/>
                  </a:moveTo>
                  <a:lnTo>
                    <a:pt x="183057" y="23037"/>
                  </a:lnTo>
                  <a:lnTo>
                    <a:pt x="183057" y="30721"/>
                  </a:lnTo>
                  <a:lnTo>
                    <a:pt x="190093" y="30073"/>
                  </a:lnTo>
                  <a:lnTo>
                    <a:pt x="190093" y="21755"/>
                  </a:lnTo>
                  <a:close/>
                </a:path>
                <a:path w="210185" h="130175">
                  <a:moveTo>
                    <a:pt x="200329" y="51841"/>
                  </a:moveTo>
                  <a:lnTo>
                    <a:pt x="192646" y="53124"/>
                  </a:lnTo>
                  <a:lnTo>
                    <a:pt x="192646" y="60807"/>
                  </a:lnTo>
                  <a:lnTo>
                    <a:pt x="200329" y="60159"/>
                  </a:lnTo>
                  <a:lnTo>
                    <a:pt x="200329" y="51841"/>
                  </a:lnTo>
                  <a:close/>
                </a:path>
                <a:path w="210185" h="130175">
                  <a:moveTo>
                    <a:pt x="200329" y="41605"/>
                  </a:moveTo>
                  <a:lnTo>
                    <a:pt x="192646" y="42240"/>
                  </a:lnTo>
                  <a:lnTo>
                    <a:pt x="192646" y="50558"/>
                  </a:lnTo>
                  <a:lnTo>
                    <a:pt x="200329" y="49276"/>
                  </a:lnTo>
                  <a:lnTo>
                    <a:pt x="200329" y="41605"/>
                  </a:lnTo>
                  <a:close/>
                </a:path>
                <a:path w="210185" h="130175">
                  <a:moveTo>
                    <a:pt x="200329" y="30721"/>
                  </a:moveTo>
                  <a:lnTo>
                    <a:pt x="192646" y="32004"/>
                  </a:lnTo>
                  <a:lnTo>
                    <a:pt x="192646" y="39687"/>
                  </a:lnTo>
                  <a:lnTo>
                    <a:pt x="200329" y="39039"/>
                  </a:lnTo>
                  <a:lnTo>
                    <a:pt x="200329" y="30721"/>
                  </a:lnTo>
                  <a:close/>
                </a:path>
                <a:path w="210185" h="130175">
                  <a:moveTo>
                    <a:pt x="200329" y="20485"/>
                  </a:moveTo>
                  <a:lnTo>
                    <a:pt x="192646" y="21755"/>
                  </a:lnTo>
                  <a:lnTo>
                    <a:pt x="192646" y="29438"/>
                  </a:lnTo>
                  <a:lnTo>
                    <a:pt x="200329" y="28155"/>
                  </a:lnTo>
                  <a:lnTo>
                    <a:pt x="200329" y="20485"/>
                  </a:lnTo>
                  <a:close/>
                </a:path>
                <a:path w="210185" h="130175">
                  <a:moveTo>
                    <a:pt x="209931" y="50558"/>
                  </a:moveTo>
                  <a:lnTo>
                    <a:pt x="202895" y="51841"/>
                  </a:lnTo>
                  <a:lnTo>
                    <a:pt x="202247" y="59524"/>
                  </a:lnTo>
                  <a:lnTo>
                    <a:pt x="209931" y="58889"/>
                  </a:lnTo>
                  <a:lnTo>
                    <a:pt x="209931" y="50558"/>
                  </a:lnTo>
                  <a:close/>
                </a:path>
                <a:path w="210185" h="130175">
                  <a:moveTo>
                    <a:pt x="209931" y="40322"/>
                  </a:moveTo>
                  <a:lnTo>
                    <a:pt x="202895" y="40957"/>
                  </a:lnTo>
                  <a:lnTo>
                    <a:pt x="202895" y="49276"/>
                  </a:lnTo>
                  <a:lnTo>
                    <a:pt x="209931" y="48006"/>
                  </a:lnTo>
                  <a:lnTo>
                    <a:pt x="209931" y="40322"/>
                  </a:lnTo>
                  <a:close/>
                </a:path>
                <a:path w="210185" h="130175">
                  <a:moveTo>
                    <a:pt x="209931" y="29438"/>
                  </a:moveTo>
                  <a:lnTo>
                    <a:pt x="202895" y="30721"/>
                  </a:lnTo>
                  <a:lnTo>
                    <a:pt x="202895" y="38404"/>
                  </a:lnTo>
                  <a:lnTo>
                    <a:pt x="209931" y="37757"/>
                  </a:lnTo>
                  <a:lnTo>
                    <a:pt x="209931" y="29438"/>
                  </a:lnTo>
                  <a:close/>
                </a:path>
                <a:path w="210185" h="130175">
                  <a:moveTo>
                    <a:pt x="209931" y="19202"/>
                  </a:moveTo>
                  <a:lnTo>
                    <a:pt x="202895" y="20485"/>
                  </a:lnTo>
                  <a:lnTo>
                    <a:pt x="202895" y="28155"/>
                  </a:lnTo>
                  <a:lnTo>
                    <a:pt x="209931" y="26873"/>
                  </a:lnTo>
                  <a:lnTo>
                    <a:pt x="209931" y="192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079191" y="7537538"/>
              <a:ext cx="449580" cy="1520190"/>
            </a:xfrm>
            <a:custGeom>
              <a:avLst/>
              <a:gdLst/>
              <a:ahLst/>
              <a:cxnLst/>
              <a:rect l="l" t="t" r="r" b="b"/>
              <a:pathLst>
                <a:path w="449579" h="1520190">
                  <a:moveTo>
                    <a:pt x="8318" y="635"/>
                  </a:moveTo>
                  <a:lnTo>
                    <a:pt x="0" y="0"/>
                  </a:lnTo>
                  <a:lnTo>
                    <a:pt x="0" y="8318"/>
                  </a:lnTo>
                  <a:lnTo>
                    <a:pt x="8318" y="8953"/>
                  </a:lnTo>
                  <a:lnTo>
                    <a:pt x="8318" y="635"/>
                  </a:lnTo>
                  <a:close/>
                </a:path>
                <a:path w="449579" h="1520190">
                  <a:moveTo>
                    <a:pt x="19202" y="1917"/>
                  </a:moveTo>
                  <a:lnTo>
                    <a:pt x="10883" y="1270"/>
                  </a:lnTo>
                  <a:lnTo>
                    <a:pt x="10883" y="9601"/>
                  </a:lnTo>
                  <a:lnTo>
                    <a:pt x="19202" y="10236"/>
                  </a:lnTo>
                  <a:lnTo>
                    <a:pt x="19202" y="1917"/>
                  </a:lnTo>
                  <a:close/>
                </a:path>
                <a:path w="449579" h="1520190">
                  <a:moveTo>
                    <a:pt x="360997" y="1511236"/>
                  </a:moveTo>
                  <a:lnTo>
                    <a:pt x="353949" y="1512506"/>
                  </a:lnTo>
                  <a:lnTo>
                    <a:pt x="353949" y="1520190"/>
                  </a:lnTo>
                  <a:lnTo>
                    <a:pt x="360997" y="1518920"/>
                  </a:lnTo>
                  <a:lnTo>
                    <a:pt x="360997" y="1511236"/>
                  </a:lnTo>
                  <a:close/>
                </a:path>
                <a:path w="449579" h="1520190">
                  <a:moveTo>
                    <a:pt x="360997" y="1500352"/>
                  </a:moveTo>
                  <a:lnTo>
                    <a:pt x="353949" y="1501635"/>
                  </a:lnTo>
                  <a:lnTo>
                    <a:pt x="353949" y="1509966"/>
                  </a:lnTo>
                  <a:lnTo>
                    <a:pt x="360997" y="1508671"/>
                  </a:lnTo>
                  <a:lnTo>
                    <a:pt x="360997" y="1500352"/>
                  </a:lnTo>
                  <a:close/>
                </a:path>
                <a:path w="449579" h="1520190">
                  <a:moveTo>
                    <a:pt x="361632" y="1479232"/>
                  </a:moveTo>
                  <a:lnTo>
                    <a:pt x="353949" y="1480515"/>
                  </a:lnTo>
                  <a:lnTo>
                    <a:pt x="353949" y="1488186"/>
                  </a:lnTo>
                  <a:lnTo>
                    <a:pt x="361632" y="1487551"/>
                  </a:lnTo>
                  <a:lnTo>
                    <a:pt x="361632" y="1479232"/>
                  </a:lnTo>
                  <a:close/>
                </a:path>
                <a:path w="449579" h="1520190">
                  <a:moveTo>
                    <a:pt x="361632" y="1426730"/>
                  </a:moveTo>
                  <a:lnTo>
                    <a:pt x="353949" y="1428013"/>
                  </a:lnTo>
                  <a:lnTo>
                    <a:pt x="353949" y="1435696"/>
                  </a:lnTo>
                  <a:lnTo>
                    <a:pt x="361632" y="1434426"/>
                  </a:lnTo>
                  <a:lnTo>
                    <a:pt x="361632" y="1426730"/>
                  </a:lnTo>
                  <a:close/>
                </a:path>
                <a:path w="449579" h="1520190">
                  <a:moveTo>
                    <a:pt x="361632" y="1415859"/>
                  </a:moveTo>
                  <a:lnTo>
                    <a:pt x="353949" y="1417142"/>
                  </a:lnTo>
                  <a:lnTo>
                    <a:pt x="353949" y="1425460"/>
                  </a:lnTo>
                  <a:lnTo>
                    <a:pt x="361632" y="1424190"/>
                  </a:lnTo>
                  <a:lnTo>
                    <a:pt x="361632" y="1415859"/>
                  </a:lnTo>
                  <a:close/>
                </a:path>
                <a:path w="449579" h="1520190">
                  <a:moveTo>
                    <a:pt x="361632" y="1405623"/>
                  </a:moveTo>
                  <a:lnTo>
                    <a:pt x="353949" y="1406258"/>
                  </a:lnTo>
                  <a:lnTo>
                    <a:pt x="353949" y="1414576"/>
                  </a:lnTo>
                  <a:lnTo>
                    <a:pt x="361632" y="1413294"/>
                  </a:lnTo>
                  <a:lnTo>
                    <a:pt x="361632" y="1405623"/>
                  </a:lnTo>
                  <a:close/>
                </a:path>
                <a:path w="449579" h="1520190">
                  <a:moveTo>
                    <a:pt x="371246" y="1509966"/>
                  </a:moveTo>
                  <a:lnTo>
                    <a:pt x="363562" y="1510588"/>
                  </a:lnTo>
                  <a:lnTo>
                    <a:pt x="363562" y="1518920"/>
                  </a:lnTo>
                  <a:lnTo>
                    <a:pt x="371246" y="1517637"/>
                  </a:lnTo>
                  <a:lnTo>
                    <a:pt x="371246" y="1509966"/>
                  </a:lnTo>
                  <a:close/>
                </a:path>
                <a:path w="449579" h="1520190">
                  <a:moveTo>
                    <a:pt x="371246" y="1499069"/>
                  </a:moveTo>
                  <a:lnTo>
                    <a:pt x="363562" y="1500352"/>
                  </a:lnTo>
                  <a:lnTo>
                    <a:pt x="363562" y="1508036"/>
                  </a:lnTo>
                  <a:lnTo>
                    <a:pt x="371246" y="1507388"/>
                  </a:lnTo>
                  <a:lnTo>
                    <a:pt x="371246" y="1499069"/>
                  </a:lnTo>
                  <a:close/>
                </a:path>
                <a:path w="449579" h="1520190">
                  <a:moveTo>
                    <a:pt x="371246" y="1477949"/>
                  </a:moveTo>
                  <a:lnTo>
                    <a:pt x="363562" y="1479232"/>
                  </a:lnTo>
                  <a:lnTo>
                    <a:pt x="363562" y="1486916"/>
                  </a:lnTo>
                  <a:lnTo>
                    <a:pt x="371246" y="1485633"/>
                  </a:lnTo>
                  <a:lnTo>
                    <a:pt x="371246" y="1477949"/>
                  </a:lnTo>
                  <a:close/>
                </a:path>
                <a:path w="449579" h="1520190">
                  <a:moveTo>
                    <a:pt x="371246" y="1425460"/>
                  </a:moveTo>
                  <a:lnTo>
                    <a:pt x="364197" y="1426108"/>
                  </a:lnTo>
                  <a:lnTo>
                    <a:pt x="364197" y="1434426"/>
                  </a:lnTo>
                  <a:lnTo>
                    <a:pt x="371246" y="1433144"/>
                  </a:lnTo>
                  <a:lnTo>
                    <a:pt x="371246" y="1425460"/>
                  </a:lnTo>
                  <a:close/>
                </a:path>
                <a:path w="449579" h="1520190">
                  <a:moveTo>
                    <a:pt x="371246" y="1414576"/>
                  </a:moveTo>
                  <a:lnTo>
                    <a:pt x="364197" y="1415859"/>
                  </a:lnTo>
                  <a:lnTo>
                    <a:pt x="364197" y="1423543"/>
                  </a:lnTo>
                  <a:lnTo>
                    <a:pt x="371246" y="1422895"/>
                  </a:lnTo>
                  <a:lnTo>
                    <a:pt x="371246" y="1414576"/>
                  </a:lnTo>
                  <a:close/>
                </a:path>
                <a:path w="449579" h="1520190">
                  <a:moveTo>
                    <a:pt x="371246" y="1403692"/>
                  </a:moveTo>
                  <a:lnTo>
                    <a:pt x="364197" y="1404975"/>
                  </a:lnTo>
                  <a:lnTo>
                    <a:pt x="364197" y="1413294"/>
                  </a:lnTo>
                  <a:lnTo>
                    <a:pt x="371246" y="1412024"/>
                  </a:lnTo>
                  <a:lnTo>
                    <a:pt x="371246" y="1403692"/>
                  </a:lnTo>
                  <a:close/>
                </a:path>
                <a:path w="449579" h="1520190">
                  <a:moveTo>
                    <a:pt x="380834" y="1508036"/>
                  </a:moveTo>
                  <a:lnTo>
                    <a:pt x="373799" y="1509306"/>
                  </a:lnTo>
                  <a:lnTo>
                    <a:pt x="373799" y="1517637"/>
                  </a:lnTo>
                  <a:lnTo>
                    <a:pt x="380834" y="1516354"/>
                  </a:lnTo>
                  <a:lnTo>
                    <a:pt x="380834" y="1508036"/>
                  </a:lnTo>
                  <a:close/>
                </a:path>
                <a:path w="449579" h="1520190">
                  <a:moveTo>
                    <a:pt x="380834" y="1497787"/>
                  </a:moveTo>
                  <a:lnTo>
                    <a:pt x="373799" y="1498422"/>
                  </a:lnTo>
                  <a:lnTo>
                    <a:pt x="373799" y="1506753"/>
                  </a:lnTo>
                  <a:lnTo>
                    <a:pt x="380834" y="1505470"/>
                  </a:lnTo>
                  <a:lnTo>
                    <a:pt x="380834" y="1497787"/>
                  </a:lnTo>
                  <a:close/>
                </a:path>
                <a:path w="449579" h="1520190">
                  <a:moveTo>
                    <a:pt x="380834" y="1476667"/>
                  </a:moveTo>
                  <a:lnTo>
                    <a:pt x="373799" y="1477302"/>
                  </a:lnTo>
                  <a:lnTo>
                    <a:pt x="373799" y="1485633"/>
                  </a:lnTo>
                  <a:lnTo>
                    <a:pt x="380834" y="1484350"/>
                  </a:lnTo>
                  <a:lnTo>
                    <a:pt x="380834" y="1476667"/>
                  </a:lnTo>
                  <a:close/>
                </a:path>
                <a:path w="449579" h="1520190">
                  <a:moveTo>
                    <a:pt x="381482" y="1423543"/>
                  </a:moveTo>
                  <a:lnTo>
                    <a:pt x="373799" y="1424825"/>
                  </a:lnTo>
                  <a:lnTo>
                    <a:pt x="373799" y="1433144"/>
                  </a:lnTo>
                  <a:lnTo>
                    <a:pt x="381482" y="1431861"/>
                  </a:lnTo>
                  <a:lnTo>
                    <a:pt x="381482" y="1423543"/>
                  </a:lnTo>
                  <a:close/>
                </a:path>
                <a:path w="449579" h="1520190">
                  <a:moveTo>
                    <a:pt x="381482" y="1413294"/>
                  </a:moveTo>
                  <a:lnTo>
                    <a:pt x="373799" y="1414576"/>
                  </a:lnTo>
                  <a:lnTo>
                    <a:pt x="373799" y="1422260"/>
                  </a:lnTo>
                  <a:lnTo>
                    <a:pt x="381482" y="1420977"/>
                  </a:lnTo>
                  <a:lnTo>
                    <a:pt x="381482" y="1413294"/>
                  </a:lnTo>
                  <a:close/>
                </a:path>
                <a:path w="449579" h="1520190">
                  <a:moveTo>
                    <a:pt x="381482" y="1403057"/>
                  </a:moveTo>
                  <a:lnTo>
                    <a:pt x="373799" y="1403692"/>
                  </a:lnTo>
                  <a:lnTo>
                    <a:pt x="373799" y="1412024"/>
                  </a:lnTo>
                  <a:lnTo>
                    <a:pt x="381482" y="1410741"/>
                  </a:lnTo>
                  <a:lnTo>
                    <a:pt x="381482" y="1403057"/>
                  </a:lnTo>
                  <a:close/>
                </a:path>
                <a:path w="449579" h="1520190">
                  <a:moveTo>
                    <a:pt x="391083" y="1506753"/>
                  </a:moveTo>
                  <a:lnTo>
                    <a:pt x="383400" y="1508036"/>
                  </a:lnTo>
                  <a:lnTo>
                    <a:pt x="383400" y="1515719"/>
                  </a:lnTo>
                  <a:lnTo>
                    <a:pt x="391083" y="1514436"/>
                  </a:lnTo>
                  <a:lnTo>
                    <a:pt x="391083" y="1506753"/>
                  </a:lnTo>
                  <a:close/>
                </a:path>
                <a:path w="449579" h="1520190">
                  <a:moveTo>
                    <a:pt x="391083" y="1495882"/>
                  </a:moveTo>
                  <a:lnTo>
                    <a:pt x="383400" y="1497152"/>
                  </a:lnTo>
                  <a:lnTo>
                    <a:pt x="383400" y="1505470"/>
                  </a:lnTo>
                  <a:lnTo>
                    <a:pt x="391083" y="1504188"/>
                  </a:lnTo>
                  <a:lnTo>
                    <a:pt x="391083" y="1495882"/>
                  </a:lnTo>
                  <a:close/>
                </a:path>
                <a:path w="449579" h="1520190">
                  <a:moveTo>
                    <a:pt x="391083" y="1474749"/>
                  </a:moveTo>
                  <a:lnTo>
                    <a:pt x="383400" y="1476032"/>
                  </a:lnTo>
                  <a:lnTo>
                    <a:pt x="383400" y="1484350"/>
                  </a:lnTo>
                  <a:lnTo>
                    <a:pt x="391083" y="1483067"/>
                  </a:lnTo>
                  <a:lnTo>
                    <a:pt x="391083" y="1474749"/>
                  </a:lnTo>
                  <a:close/>
                </a:path>
                <a:path w="449579" h="1520190">
                  <a:moveTo>
                    <a:pt x="391083" y="1422895"/>
                  </a:moveTo>
                  <a:lnTo>
                    <a:pt x="383400" y="1423543"/>
                  </a:lnTo>
                  <a:lnTo>
                    <a:pt x="383400" y="1431226"/>
                  </a:lnTo>
                  <a:lnTo>
                    <a:pt x="391083" y="1430578"/>
                  </a:lnTo>
                  <a:lnTo>
                    <a:pt x="391083" y="1422895"/>
                  </a:lnTo>
                  <a:close/>
                </a:path>
                <a:path w="449579" h="1520190">
                  <a:moveTo>
                    <a:pt x="391083" y="1412024"/>
                  </a:moveTo>
                  <a:lnTo>
                    <a:pt x="383400" y="1413294"/>
                  </a:lnTo>
                  <a:lnTo>
                    <a:pt x="383400" y="1420977"/>
                  </a:lnTo>
                  <a:lnTo>
                    <a:pt x="391083" y="1420342"/>
                  </a:lnTo>
                  <a:lnTo>
                    <a:pt x="391083" y="1412024"/>
                  </a:lnTo>
                  <a:close/>
                </a:path>
                <a:path w="449579" h="1520190">
                  <a:moveTo>
                    <a:pt x="391083" y="1401140"/>
                  </a:moveTo>
                  <a:lnTo>
                    <a:pt x="383400" y="1402422"/>
                  </a:lnTo>
                  <a:lnTo>
                    <a:pt x="383400" y="1410741"/>
                  </a:lnTo>
                  <a:lnTo>
                    <a:pt x="391083" y="1409458"/>
                  </a:lnTo>
                  <a:lnTo>
                    <a:pt x="391083" y="1401140"/>
                  </a:lnTo>
                  <a:close/>
                </a:path>
                <a:path w="449579" h="1520190">
                  <a:moveTo>
                    <a:pt x="400685" y="1505470"/>
                  </a:moveTo>
                  <a:lnTo>
                    <a:pt x="393636" y="1506105"/>
                  </a:lnTo>
                  <a:lnTo>
                    <a:pt x="393636" y="1514436"/>
                  </a:lnTo>
                  <a:lnTo>
                    <a:pt x="400685" y="1513154"/>
                  </a:lnTo>
                  <a:lnTo>
                    <a:pt x="400685" y="1505470"/>
                  </a:lnTo>
                  <a:close/>
                </a:path>
                <a:path w="449579" h="1520190">
                  <a:moveTo>
                    <a:pt x="400685" y="1494599"/>
                  </a:moveTo>
                  <a:lnTo>
                    <a:pt x="393636" y="1495882"/>
                  </a:lnTo>
                  <a:lnTo>
                    <a:pt x="393636" y="1503553"/>
                  </a:lnTo>
                  <a:lnTo>
                    <a:pt x="400685" y="1502905"/>
                  </a:lnTo>
                  <a:lnTo>
                    <a:pt x="400685" y="1494599"/>
                  </a:lnTo>
                  <a:close/>
                </a:path>
                <a:path w="449579" h="1520190">
                  <a:moveTo>
                    <a:pt x="400685" y="1473466"/>
                  </a:moveTo>
                  <a:lnTo>
                    <a:pt x="393636" y="1474749"/>
                  </a:lnTo>
                  <a:lnTo>
                    <a:pt x="393636" y="1482432"/>
                  </a:lnTo>
                  <a:lnTo>
                    <a:pt x="400685" y="1481797"/>
                  </a:lnTo>
                  <a:lnTo>
                    <a:pt x="400685" y="1473466"/>
                  </a:lnTo>
                  <a:close/>
                </a:path>
                <a:path w="449579" h="1520190">
                  <a:moveTo>
                    <a:pt x="401320" y="1420977"/>
                  </a:moveTo>
                  <a:lnTo>
                    <a:pt x="393636" y="1422260"/>
                  </a:lnTo>
                  <a:lnTo>
                    <a:pt x="393636" y="1430578"/>
                  </a:lnTo>
                  <a:lnTo>
                    <a:pt x="401320" y="1429296"/>
                  </a:lnTo>
                  <a:lnTo>
                    <a:pt x="401320" y="1420977"/>
                  </a:lnTo>
                  <a:close/>
                </a:path>
                <a:path w="449579" h="1520190">
                  <a:moveTo>
                    <a:pt x="401320" y="1410741"/>
                  </a:moveTo>
                  <a:lnTo>
                    <a:pt x="393636" y="1411376"/>
                  </a:lnTo>
                  <a:lnTo>
                    <a:pt x="393636" y="1419694"/>
                  </a:lnTo>
                  <a:lnTo>
                    <a:pt x="401320" y="1418424"/>
                  </a:lnTo>
                  <a:lnTo>
                    <a:pt x="401320" y="1410741"/>
                  </a:lnTo>
                  <a:close/>
                </a:path>
                <a:path w="449579" h="1520190">
                  <a:moveTo>
                    <a:pt x="401320" y="1400492"/>
                  </a:moveTo>
                  <a:lnTo>
                    <a:pt x="393636" y="1401140"/>
                  </a:lnTo>
                  <a:lnTo>
                    <a:pt x="393636" y="1408823"/>
                  </a:lnTo>
                  <a:lnTo>
                    <a:pt x="401320" y="1408176"/>
                  </a:lnTo>
                  <a:lnTo>
                    <a:pt x="401320" y="1400492"/>
                  </a:lnTo>
                  <a:close/>
                </a:path>
                <a:path w="449579" h="1520190">
                  <a:moveTo>
                    <a:pt x="410286" y="1503553"/>
                  </a:moveTo>
                  <a:lnTo>
                    <a:pt x="402602" y="1504835"/>
                  </a:lnTo>
                  <a:lnTo>
                    <a:pt x="402602" y="1513154"/>
                  </a:lnTo>
                  <a:lnTo>
                    <a:pt x="410286" y="1511871"/>
                  </a:lnTo>
                  <a:lnTo>
                    <a:pt x="410286" y="1503553"/>
                  </a:lnTo>
                  <a:close/>
                </a:path>
                <a:path w="449579" h="1520190">
                  <a:moveTo>
                    <a:pt x="410286" y="1493304"/>
                  </a:moveTo>
                  <a:lnTo>
                    <a:pt x="402602" y="1494599"/>
                  </a:lnTo>
                  <a:lnTo>
                    <a:pt x="402602" y="1502270"/>
                  </a:lnTo>
                  <a:lnTo>
                    <a:pt x="410286" y="1500987"/>
                  </a:lnTo>
                  <a:lnTo>
                    <a:pt x="410286" y="1493304"/>
                  </a:lnTo>
                  <a:close/>
                </a:path>
                <a:path w="449579" h="1520190">
                  <a:moveTo>
                    <a:pt x="410286" y="1472184"/>
                  </a:moveTo>
                  <a:lnTo>
                    <a:pt x="403237" y="1473466"/>
                  </a:lnTo>
                  <a:lnTo>
                    <a:pt x="402602" y="1481150"/>
                  </a:lnTo>
                  <a:lnTo>
                    <a:pt x="410286" y="1479867"/>
                  </a:lnTo>
                  <a:lnTo>
                    <a:pt x="410286" y="1472184"/>
                  </a:lnTo>
                  <a:close/>
                </a:path>
                <a:path w="449579" h="1520190">
                  <a:moveTo>
                    <a:pt x="410286" y="1419694"/>
                  </a:moveTo>
                  <a:lnTo>
                    <a:pt x="403237" y="1420977"/>
                  </a:lnTo>
                  <a:lnTo>
                    <a:pt x="403237" y="1428661"/>
                  </a:lnTo>
                  <a:lnTo>
                    <a:pt x="410286" y="1428013"/>
                  </a:lnTo>
                  <a:lnTo>
                    <a:pt x="410286" y="1419694"/>
                  </a:lnTo>
                  <a:close/>
                </a:path>
                <a:path w="449579" h="1520190">
                  <a:moveTo>
                    <a:pt x="410286" y="1409458"/>
                  </a:moveTo>
                  <a:lnTo>
                    <a:pt x="403237" y="1410741"/>
                  </a:lnTo>
                  <a:lnTo>
                    <a:pt x="403237" y="1418424"/>
                  </a:lnTo>
                  <a:lnTo>
                    <a:pt x="410286" y="1417142"/>
                  </a:lnTo>
                  <a:lnTo>
                    <a:pt x="410286" y="1409458"/>
                  </a:lnTo>
                  <a:close/>
                </a:path>
                <a:path w="449579" h="1520190">
                  <a:moveTo>
                    <a:pt x="410286" y="1398587"/>
                  </a:moveTo>
                  <a:lnTo>
                    <a:pt x="403237" y="1399857"/>
                  </a:lnTo>
                  <a:lnTo>
                    <a:pt x="403237" y="1408176"/>
                  </a:lnTo>
                  <a:lnTo>
                    <a:pt x="410286" y="1406893"/>
                  </a:lnTo>
                  <a:lnTo>
                    <a:pt x="410286" y="1398587"/>
                  </a:lnTo>
                  <a:close/>
                </a:path>
                <a:path w="449579" h="1520190">
                  <a:moveTo>
                    <a:pt x="419887" y="1502270"/>
                  </a:moveTo>
                  <a:lnTo>
                    <a:pt x="412851" y="1503553"/>
                  </a:lnTo>
                  <a:lnTo>
                    <a:pt x="412216" y="1511236"/>
                  </a:lnTo>
                  <a:lnTo>
                    <a:pt x="419887" y="1510588"/>
                  </a:lnTo>
                  <a:lnTo>
                    <a:pt x="419887" y="1502270"/>
                  </a:lnTo>
                  <a:close/>
                </a:path>
                <a:path w="449579" h="1520190">
                  <a:moveTo>
                    <a:pt x="419887" y="1492034"/>
                  </a:moveTo>
                  <a:lnTo>
                    <a:pt x="412851" y="1492669"/>
                  </a:lnTo>
                  <a:lnTo>
                    <a:pt x="412851" y="1500987"/>
                  </a:lnTo>
                  <a:lnTo>
                    <a:pt x="419887" y="1499704"/>
                  </a:lnTo>
                  <a:lnTo>
                    <a:pt x="419887" y="1492034"/>
                  </a:lnTo>
                  <a:close/>
                </a:path>
                <a:path w="449579" h="1520190">
                  <a:moveTo>
                    <a:pt x="419887" y="1470901"/>
                  </a:moveTo>
                  <a:lnTo>
                    <a:pt x="412851" y="1472184"/>
                  </a:lnTo>
                  <a:lnTo>
                    <a:pt x="412851" y="1479867"/>
                  </a:lnTo>
                  <a:lnTo>
                    <a:pt x="419887" y="1478584"/>
                  </a:lnTo>
                  <a:lnTo>
                    <a:pt x="419887" y="1470901"/>
                  </a:lnTo>
                  <a:close/>
                </a:path>
                <a:path w="449579" h="1520190">
                  <a:moveTo>
                    <a:pt x="419887" y="1418424"/>
                  </a:moveTo>
                  <a:lnTo>
                    <a:pt x="412851" y="1419694"/>
                  </a:lnTo>
                  <a:lnTo>
                    <a:pt x="412851" y="1427378"/>
                  </a:lnTo>
                  <a:lnTo>
                    <a:pt x="419887" y="1426108"/>
                  </a:lnTo>
                  <a:lnTo>
                    <a:pt x="419887" y="1418424"/>
                  </a:lnTo>
                  <a:close/>
                </a:path>
                <a:path w="449579" h="1520190">
                  <a:moveTo>
                    <a:pt x="419887" y="1408176"/>
                  </a:moveTo>
                  <a:lnTo>
                    <a:pt x="412851" y="1408823"/>
                  </a:lnTo>
                  <a:lnTo>
                    <a:pt x="412851" y="1417142"/>
                  </a:lnTo>
                  <a:lnTo>
                    <a:pt x="419887" y="1415859"/>
                  </a:lnTo>
                  <a:lnTo>
                    <a:pt x="419887" y="1408176"/>
                  </a:lnTo>
                  <a:close/>
                </a:path>
                <a:path w="449579" h="1520190">
                  <a:moveTo>
                    <a:pt x="419887" y="1397939"/>
                  </a:moveTo>
                  <a:lnTo>
                    <a:pt x="412851" y="1398587"/>
                  </a:lnTo>
                  <a:lnTo>
                    <a:pt x="412851" y="1406258"/>
                  </a:lnTo>
                  <a:lnTo>
                    <a:pt x="419887" y="1405623"/>
                  </a:lnTo>
                  <a:lnTo>
                    <a:pt x="419887" y="1397939"/>
                  </a:lnTo>
                  <a:close/>
                </a:path>
                <a:path w="449579" h="1520190">
                  <a:moveTo>
                    <a:pt x="429488" y="1500987"/>
                  </a:moveTo>
                  <a:lnTo>
                    <a:pt x="422452" y="1502270"/>
                  </a:lnTo>
                  <a:lnTo>
                    <a:pt x="422452" y="1509966"/>
                  </a:lnTo>
                  <a:lnTo>
                    <a:pt x="429488" y="1508671"/>
                  </a:lnTo>
                  <a:lnTo>
                    <a:pt x="429488" y="1500987"/>
                  </a:lnTo>
                  <a:close/>
                </a:path>
                <a:path w="449579" h="1520190">
                  <a:moveTo>
                    <a:pt x="429488" y="1490116"/>
                  </a:moveTo>
                  <a:lnTo>
                    <a:pt x="422452" y="1491386"/>
                  </a:lnTo>
                  <a:lnTo>
                    <a:pt x="422452" y="1499704"/>
                  </a:lnTo>
                  <a:lnTo>
                    <a:pt x="429488" y="1498422"/>
                  </a:lnTo>
                  <a:lnTo>
                    <a:pt x="429488" y="1490116"/>
                  </a:lnTo>
                  <a:close/>
                </a:path>
                <a:path w="449579" h="1520190">
                  <a:moveTo>
                    <a:pt x="429488" y="1469631"/>
                  </a:moveTo>
                  <a:lnTo>
                    <a:pt x="422452" y="1470266"/>
                  </a:lnTo>
                  <a:lnTo>
                    <a:pt x="422452" y="1478584"/>
                  </a:lnTo>
                  <a:lnTo>
                    <a:pt x="429488" y="1477302"/>
                  </a:lnTo>
                  <a:lnTo>
                    <a:pt x="429488" y="1469631"/>
                  </a:lnTo>
                  <a:close/>
                </a:path>
                <a:path w="449579" h="1520190">
                  <a:moveTo>
                    <a:pt x="429488" y="1417142"/>
                  </a:moveTo>
                  <a:lnTo>
                    <a:pt x="422452" y="1418424"/>
                  </a:lnTo>
                  <a:lnTo>
                    <a:pt x="422452" y="1426108"/>
                  </a:lnTo>
                  <a:lnTo>
                    <a:pt x="429488" y="1424825"/>
                  </a:lnTo>
                  <a:lnTo>
                    <a:pt x="429488" y="1417142"/>
                  </a:lnTo>
                  <a:close/>
                </a:path>
                <a:path w="449579" h="1520190">
                  <a:moveTo>
                    <a:pt x="429488" y="1406893"/>
                  </a:moveTo>
                  <a:lnTo>
                    <a:pt x="422452" y="1407541"/>
                  </a:lnTo>
                  <a:lnTo>
                    <a:pt x="422452" y="1415859"/>
                  </a:lnTo>
                  <a:lnTo>
                    <a:pt x="429488" y="1414576"/>
                  </a:lnTo>
                  <a:lnTo>
                    <a:pt x="429488" y="1406893"/>
                  </a:lnTo>
                  <a:close/>
                </a:path>
                <a:path w="449579" h="1520190">
                  <a:moveTo>
                    <a:pt x="429488" y="1396009"/>
                  </a:moveTo>
                  <a:lnTo>
                    <a:pt x="422452" y="1397304"/>
                  </a:lnTo>
                  <a:lnTo>
                    <a:pt x="422452" y="1404975"/>
                  </a:lnTo>
                  <a:lnTo>
                    <a:pt x="429488" y="1404340"/>
                  </a:lnTo>
                  <a:lnTo>
                    <a:pt x="429488" y="1396009"/>
                  </a:lnTo>
                  <a:close/>
                </a:path>
                <a:path w="449579" h="1520190">
                  <a:moveTo>
                    <a:pt x="439724" y="1499704"/>
                  </a:moveTo>
                  <a:lnTo>
                    <a:pt x="432041" y="1500352"/>
                  </a:lnTo>
                  <a:lnTo>
                    <a:pt x="432041" y="1508671"/>
                  </a:lnTo>
                  <a:lnTo>
                    <a:pt x="439724" y="1507388"/>
                  </a:lnTo>
                  <a:lnTo>
                    <a:pt x="439724" y="1499704"/>
                  </a:lnTo>
                  <a:close/>
                </a:path>
                <a:path w="449579" h="1520190">
                  <a:moveTo>
                    <a:pt x="439724" y="1488833"/>
                  </a:moveTo>
                  <a:lnTo>
                    <a:pt x="432041" y="1490116"/>
                  </a:lnTo>
                  <a:lnTo>
                    <a:pt x="432041" y="1497787"/>
                  </a:lnTo>
                  <a:lnTo>
                    <a:pt x="439724" y="1497152"/>
                  </a:lnTo>
                  <a:lnTo>
                    <a:pt x="439724" y="1488833"/>
                  </a:lnTo>
                  <a:close/>
                </a:path>
                <a:path w="449579" h="1520190">
                  <a:moveTo>
                    <a:pt x="439724" y="1478584"/>
                  </a:moveTo>
                  <a:lnTo>
                    <a:pt x="432041" y="1479867"/>
                  </a:lnTo>
                  <a:lnTo>
                    <a:pt x="432041" y="1487551"/>
                  </a:lnTo>
                  <a:lnTo>
                    <a:pt x="439724" y="1486268"/>
                  </a:lnTo>
                  <a:lnTo>
                    <a:pt x="439724" y="1478584"/>
                  </a:lnTo>
                  <a:close/>
                </a:path>
                <a:path w="449579" h="1520190">
                  <a:moveTo>
                    <a:pt x="439724" y="1468348"/>
                  </a:moveTo>
                  <a:lnTo>
                    <a:pt x="432041" y="1468983"/>
                  </a:lnTo>
                  <a:lnTo>
                    <a:pt x="432041" y="1477302"/>
                  </a:lnTo>
                  <a:lnTo>
                    <a:pt x="439724" y="1476032"/>
                  </a:lnTo>
                  <a:lnTo>
                    <a:pt x="439724" y="1468348"/>
                  </a:lnTo>
                  <a:close/>
                </a:path>
                <a:path w="449579" h="1520190">
                  <a:moveTo>
                    <a:pt x="439724" y="1415859"/>
                  </a:moveTo>
                  <a:lnTo>
                    <a:pt x="432041" y="1416507"/>
                  </a:lnTo>
                  <a:lnTo>
                    <a:pt x="432041" y="1424825"/>
                  </a:lnTo>
                  <a:lnTo>
                    <a:pt x="439724" y="1423543"/>
                  </a:lnTo>
                  <a:lnTo>
                    <a:pt x="439724" y="1415859"/>
                  </a:lnTo>
                  <a:close/>
                </a:path>
                <a:path w="449579" h="1520190">
                  <a:moveTo>
                    <a:pt x="439724" y="1405623"/>
                  </a:moveTo>
                  <a:lnTo>
                    <a:pt x="432041" y="1406258"/>
                  </a:lnTo>
                  <a:lnTo>
                    <a:pt x="432041" y="1413941"/>
                  </a:lnTo>
                  <a:lnTo>
                    <a:pt x="439724" y="1413294"/>
                  </a:lnTo>
                  <a:lnTo>
                    <a:pt x="439724" y="1405623"/>
                  </a:lnTo>
                  <a:close/>
                </a:path>
                <a:path w="449579" h="1520190">
                  <a:moveTo>
                    <a:pt x="439724" y="1395374"/>
                  </a:moveTo>
                  <a:lnTo>
                    <a:pt x="432041" y="1395374"/>
                  </a:lnTo>
                  <a:lnTo>
                    <a:pt x="432041" y="1403692"/>
                  </a:lnTo>
                  <a:lnTo>
                    <a:pt x="439724" y="1403057"/>
                  </a:lnTo>
                  <a:lnTo>
                    <a:pt x="439724" y="1395374"/>
                  </a:lnTo>
                  <a:close/>
                </a:path>
                <a:path w="449579" h="1520190">
                  <a:moveTo>
                    <a:pt x="449326" y="1497787"/>
                  </a:moveTo>
                  <a:lnTo>
                    <a:pt x="441642" y="1499069"/>
                  </a:lnTo>
                  <a:lnTo>
                    <a:pt x="441642" y="1507388"/>
                  </a:lnTo>
                  <a:lnTo>
                    <a:pt x="449326" y="1506105"/>
                  </a:lnTo>
                  <a:lnTo>
                    <a:pt x="449326" y="1497787"/>
                  </a:lnTo>
                  <a:close/>
                </a:path>
                <a:path w="449579" h="1520190">
                  <a:moveTo>
                    <a:pt x="449326" y="1487551"/>
                  </a:moveTo>
                  <a:lnTo>
                    <a:pt x="441642" y="1488833"/>
                  </a:lnTo>
                  <a:lnTo>
                    <a:pt x="441642" y="1496517"/>
                  </a:lnTo>
                  <a:lnTo>
                    <a:pt x="449326" y="1495221"/>
                  </a:lnTo>
                  <a:lnTo>
                    <a:pt x="449326" y="1487551"/>
                  </a:lnTo>
                  <a:close/>
                </a:path>
                <a:path w="449579" h="1520190">
                  <a:moveTo>
                    <a:pt x="449326" y="1477302"/>
                  </a:moveTo>
                  <a:lnTo>
                    <a:pt x="441642" y="1477949"/>
                  </a:lnTo>
                  <a:lnTo>
                    <a:pt x="441642" y="1486268"/>
                  </a:lnTo>
                  <a:lnTo>
                    <a:pt x="449326" y="1484985"/>
                  </a:lnTo>
                  <a:lnTo>
                    <a:pt x="449326" y="1477302"/>
                  </a:lnTo>
                  <a:close/>
                </a:path>
                <a:path w="449579" h="1520190">
                  <a:moveTo>
                    <a:pt x="449326" y="1467078"/>
                  </a:moveTo>
                  <a:lnTo>
                    <a:pt x="441642" y="1467700"/>
                  </a:lnTo>
                  <a:lnTo>
                    <a:pt x="441642" y="1475384"/>
                  </a:lnTo>
                  <a:lnTo>
                    <a:pt x="449326" y="1474749"/>
                  </a:lnTo>
                  <a:lnTo>
                    <a:pt x="449326" y="1467078"/>
                  </a:lnTo>
                  <a:close/>
                </a:path>
                <a:path w="449579" h="1520190">
                  <a:moveTo>
                    <a:pt x="449326" y="1414576"/>
                  </a:moveTo>
                  <a:lnTo>
                    <a:pt x="442290" y="1415859"/>
                  </a:lnTo>
                  <a:lnTo>
                    <a:pt x="442290" y="1423543"/>
                  </a:lnTo>
                  <a:lnTo>
                    <a:pt x="449326" y="1422260"/>
                  </a:lnTo>
                  <a:lnTo>
                    <a:pt x="449326" y="1414576"/>
                  </a:lnTo>
                  <a:close/>
                </a:path>
                <a:path w="449579" h="1520190">
                  <a:moveTo>
                    <a:pt x="449326" y="1403692"/>
                  </a:moveTo>
                  <a:lnTo>
                    <a:pt x="442290" y="1404975"/>
                  </a:lnTo>
                  <a:lnTo>
                    <a:pt x="442290" y="1413294"/>
                  </a:lnTo>
                  <a:lnTo>
                    <a:pt x="449326" y="1412024"/>
                  </a:lnTo>
                  <a:lnTo>
                    <a:pt x="449326" y="1403692"/>
                  </a:lnTo>
                  <a:close/>
                </a:path>
                <a:path w="449579" h="1520190">
                  <a:moveTo>
                    <a:pt x="449326" y="1394104"/>
                  </a:moveTo>
                  <a:lnTo>
                    <a:pt x="442290" y="1395374"/>
                  </a:lnTo>
                  <a:lnTo>
                    <a:pt x="442290" y="1402422"/>
                  </a:lnTo>
                  <a:lnTo>
                    <a:pt x="449326" y="1401140"/>
                  </a:lnTo>
                  <a:lnTo>
                    <a:pt x="449326" y="13941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079191" y="7504899"/>
              <a:ext cx="107314" cy="104775"/>
            </a:xfrm>
            <a:custGeom>
              <a:avLst/>
              <a:gdLst/>
              <a:ahLst/>
              <a:cxnLst/>
              <a:rect l="l" t="t" r="r" b="b"/>
              <a:pathLst>
                <a:path w="107314" h="104775">
                  <a:moveTo>
                    <a:pt x="8318" y="88963"/>
                  </a:moveTo>
                  <a:lnTo>
                    <a:pt x="0" y="88328"/>
                  </a:lnTo>
                  <a:lnTo>
                    <a:pt x="0" y="96647"/>
                  </a:lnTo>
                  <a:lnTo>
                    <a:pt x="8318" y="97929"/>
                  </a:lnTo>
                  <a:lnTo>
                    <a:pt x="8318" y="88963"/>
                  </a:lnTo>
                  <a:close/>
                </a:path>
                <a:path w="107314" h="104775">
                  <a:moveTo>
                    <a:pt x="8318" y="67195"/>
                  </a:moveTo>
                  <a:lnTo>
                    <a:pt x="0" y="65925"/>
                  </a:lnTo>
                  <a:lnTo>
                    <a:pt x="0" y="74231"/>
                  </a:lnTo>
                  <a:lnTo>
                    <a:pt x="8318" y="74879"/>
                  </a:lnTo>
                  <a:lnTo>
                    <a:pt x="8318" y="67195"/>
                  </a:lnTo>
                  <a:close/>
                </a:path>
                <a:path w="107314" h="104775">
                  <a:moveTo>
                    <a:pt x="8318" y="55676"/>
                  </a:moveTo>
                  <a:lnTo>
                    <a:pt x="0" y="55029"/>
                  </a:lnTo>
                  <a:lnTo>
                    <a:pt x="0" y="63360"/>
                  </a:lnTo>
                  <a:lnTo>
                    <a:pt x="8318" y="63995"/>
                  </a:lnTo>
                  <a:lnTo>
                    <a:pt x="8318" y="55676"/>
                  </a:lnTo>
                  <a:close/>
                </a:path>
                <a:path w="107314" h="104775">
                  <a:moveTo>
                    <a:pt x="8318" y="44157"/>
                  </a:moveTo>
                  <a:lnTo>
                    <a:pt x="0" y="43522"/>
                  </a:lnTo>
                  <a:lnTo>
                    <a:pt x="0" y="51841"/>
                  </a:lnTo>
                  <a:lnTo>
                    <a:pt x="8318" y="53124"/>
                  </a:lnTo>
                  <a:lnTo>
                    <a:pt x="8318" y="44157"/>
                  </a:lnTo>
                  <a:close/>
                </a:path>
                <a:path w="107314" h="104775">
                  <a:moveTo>
                    <a:pt x="8318" y="23037"/>
                  </a:moveTo>
                  <a:lnTo>
                    <a:pt x="0" y="21755"/>
                  </a:lnTo>
                  <a:lnTo>
                    <a:pt x="0" y="30721"/>
                  </a:lnTo>
                  <a:lnTo>
                    <a:pt x="8318" y="31356"/>
                  </a:lnTo>
                  <a:lnTo>
                    <a:pt x="8318" y="23037"/>
                  </a:lnTo>
                  <a:close/>
                </a:path>
                <a:path w="107314" h="104775">
                  <a:moveTo>
                    <a:pt x="8318" y="11506"/>
                  </a:moveTo>
                  <a:lnTo>
                    <a:pt x="0" y="10871"/>
                  </a:lnTo>
                  <a:lnTo>
                    <a:pt x="0" y="19189"/>
                  </a:lnTo>
                  <a:lnTo>
                    <a:pt x="8318" y="20472"/>
                  </a:lnTo>
                  <a:lnTo>
                    <a:pt x="8318" y="11506"/>
                  </a:lnTo>
                  <a:close/>
                </a:path>
                <a:path w="107314" h="104775">
                  <a:moveTo>
                    <a:pt x="8318" y="635"/>
                  </a:moveTo>
                  <a:lnTo>
                    <a:pt x="0" y="0"/>
                  </a:lnTo>
                  <a:lnTo>
                    <a:pt x="0" y="8318"/>
                  </a:lnTo>
                  <a:lnTo>
                    <a:pt x="8318" y="8953"/>
                  </a:lnTo>
                  <a:lnTo>
                    <a:pt x="8318" y="635"/>
                  </a:lnTo>
                  <a:close/>
                </a:path>
                <a:path w="107314" h="104775">
                  <a:moveTo>
                    <a:pt x="19202" y="90246"/>
                  </a:moveTo>
                  <a:lnTo>
                    <a:pt x="10883" y="89598"/>
                  </a:lnTo>
                  <a:lnTo>
                    <a:pt x="10883" y="97929"/>
                  </a:lnTo>
                  <a:lnTo>
                    <a:pt x="19202" y="98564"/>
                  </a:lnTo>
                  <a:lnTo>
                    <a:pt x="19202" y="90246"/>
                  </a:lnTo>
                  <a:close/>
                </a:path>
                <a:path w="107314" h="104775">
                  <a:moveTo>
                    <a:pt x="19202" y="67843"/>
                  </a:moveTo>
                  <a:lnTo>
                    <a:pt x="10883" y="67195"/>
                  </a:lnTo>
                  <a:lnTo>
                    <a:pt x="10883" y="75526"/>
                  </a:lnTo>
                  <a:lnTo>
                    <a:pt x="19202" y="76161"/>
                  </a:lnTo>
                  <a:lnTo>
                    <a:pt x="19202" y="67843"/>
                  </a:lnTo>
                  <a:close/>
                </a:path>
                <a:path w="107314" h="104775">
                  <a:moveTo>
                    <a:pt x="19202" y="56972"/>
                  </a:moveTo>
                  <a:lnTo>
                    <a:pt x="10883" y="55689"/>
                  </a:lnTo>
                  <a:lnTo>
                    <a:pt x="10883" y="64655"/>
                  </a:lnTo>
                  <a:lnTo>
                    <a:pt x="19202" y="65290"/>
                  </a:lnTo>
                  <a:lnTo>
                    <a:pt x="19202" y="56972"/>
                  </a:lnTo>
                  <a:close/>
                </a:path>
                <a:path w="107314" h="104775">
                  <a:moveTo>
                    <a:pt x="19202" y="45440"/>
                  </a:moveTo>
                  <a:lnTo>
                    <a:pt x="10883" y="44805"/>
                  </a:lnTo>
                  <a:lnTo>
                    <a:pt x="10883" y="53124"/>
                  </a:lnTo>
                  <a:lnTo>
                    <a:pt x="19202" y="54406"/>
                  </a:lnTo>
                  <a:lnTo>
                    <a:pt x="19202" y="45440"/>
                  </a:lnTo>
                  <a:close/>
                </a:path>
                <a:path w="107314" h="104775">
                  <a:moveTo>
                    <a:pt x="19202" y="34556"/>
                  </a:moveTo>
                  <a:lnTo>
                    <a:pt x="10883" y="33909"/>
                  </a:lnTo>
                  <a:lnTo>
                    <a:pt x="10883" y="42240"/>
                  </a:lnTo>
                  <a:lnTo>
                    <a:pt x="19202" y="42875"/>
                  </a:lnTo>
                  <a:lnTo>
                    <a:pt x="19202" y="34556"/>
                  </a:lnTo>
                  <a:close/>
                </a:path>
                <a:path w="107314" h="104775">
                  <a:moveTo>
                    <a:pt x="19202" y="23672"/>
                  </a:moveTo>
                  <a:lnTo>
                    <a:pt x="11518" y="23037"/>
                  </a:lnTo>
                  <a:lnTo>
                    <a:pt x="11518" y="31356"/>
                  </a:lnTo>
                  <a:lnTo>
                    <a:pt x="19202" y="32639"/>
                  </a:lnTo>
                  <a:lnTo>
                    <a:pt x="19202" y="23672"/>
                  </a:lnTo>
                  <a:close/>
                </a:path>
                <a:path w="107314" h="104775">
                  <a:moveTo>
                    <a:pt x="19202" y="12801"/>
                  </a:moveTo>
                  <a:lnTo>
                    <a:pt x="11518" y="12153"/>
                  </a:lnTo>
                  <a:lnTo>
                    <a:pt x="11518" y="20472"/>
                  </a:lnTo>
                  <a:lnTo>
                    <a:pt x="19202" y="21120"/>
                  </a:lnTo>
                  <a:lnTo>
                    <a:pt x="19202" y="12801"/>
                  </a:lnTo>
                  <a:close/>
                </a:path>
                <a:path w="107314" h="104775">
                  <a:moveTo>
                    <a:pt x="19202" y="1917"/>
                  </a:moveTo>
                  <a:lnTo>
                    <a:pt x="11518" y="635"/>
                  </a:lnTo>
                  <a:lnTo>
                    <a:pt x="11518" y="9601"/>
                  </a:lnTo>
                  <a:lnTo>
                    <a:pt x="19202" y="10236"/>
                  </a:lnTo>
                  <a:lnTo>
                    <a:pt x="19202" y="1917"/>
                  </a:lnTo>
                  <a:close/>
                </a:path>
                <a:path w="107314" h="104775">
                  <a:moveTo>
                    <a:pt x="30073" y="90881"/>
                  </a:moveTo>
                  <a:lnTo>
                    <a:pt x="21755" y="90246"/>
                  </a:lnTo>
                  <a:lnTo>
                    <a:pt x="21755" y="98564"/>
                  </a:lnTo>
                  <a:lnTo>
                    <a:pt x="30073" y="99847"/>
                  </a:lnTo>
                  <a:lnTo>
                    <a:pt x="30073" y="90881"/>
                  </a:lnTo>
                  <a:close/>
                </a:path>
                <a:path w="107314" h="104775">
                  <a:moveTo>
                    <a:pt x="30721" y="69126"/>
                  </a:moveTo>
                  <a:lnTo>
                    <a:pt x="21755" y="67843"/>
                  </a:lnTo>
                  <a:lnTo>
                    <a:pt x="21755" y="76796"/>
                  </a:lnTo>
                  <a:lnTo>
                    <a:pt x="30721" y="77444"/>
                  </a:lnTo>
                  <a:lnTo>
                    <a:pt x="30721" y="69126"/>
                  </a:lnTo>
                  <a:close/>
                </a:path>
                <a:path w="107314" h="104775">
                  <a:moveTo>
                    <a:pt x="30721" y="57594"/>
                  </a:moveTo>
                  <a:lnTo>
                    <a:pt x="21755" y="56959"/>
                  </a:lnTo>
                  <a:lnTo>
                    <a:pt x="21755" y="65278"/>
                  </a:lnTo>
                  <a:lnTo>
                    <a:pt x="30721" y="66560"/>
                  </a:lnTo>
                  <a:lnTo>
                    <a:pt x="30721" y="57594"/>
                  </a:lnTo>
                  <a:close/>
                </a:path>
                <a:path w="107314" h="104775">
                  <a:moveTo>
                    <a:pt x="30721" y="46723"/>
                  </a:moveTo>
                  <a:lnTo>
                    <a:pt x="21755" y="46075"/>
                  </a:lnTo>
                  <a:lnTo>
                    <a:pt x="21755" y="54406"/>
                  </a:lnTo>
                  <a:lnTo>
                    <a:pt x="30721" y="55041"/>
                  </a:lnTo>
                  <a:lnTo>
                    <a:pt x="30721" y="46723"/>
                  </a:lnTo>
                  <a:close/>
                </a:path>
                <a:path w="107314" h="104775">
                  <a:moveTo>
                    <a:pt x="30721" y="35839"/>
                  </a:moveTo>
                  <a:lnTo>
                    <a:pt x="21755" y="34556"/>
                  </a:lnTo>
                  <a:lnTo>
                    <a:pt x="21755" y="43522"/>
                  </a:lnTo>
                  <a:lnTo>
                    <a:pt x="30721" y="44157"/>
                  </a:lnTo>
                  <a:lnTo>
                    <a:pt x="30721" y="35839"/>
                  </a:lnTo>
                  <a:close/>
                </a:path>
                <a:path w="107314" h="104775">
                  <a:moveTo>
                    <a:pt x="30721" y="14084"/>
                  </a:moveTo>
                  <a:lnTo>
                    <a:pt x="22402" y="13436"/>
                  </a:lnTo>
                  <a:lnTo>
                    <a:pt x="22402" y="21767"/>
                  </a:lnTo>
                  <a:lnTo>
                    <a:pt x="30721" y="22402"/>
                  </a:lnTo>
                  <a:lnTo>
                    <a:pt x="30721" y="14084"/>
                  </a:lnTo>
                  <a:close/>
                </a:path>
                <a:path w="107314" h="104775">
                  <a:moveTo>
                    <a:pt x="30721" y="3200"/>
                  </a:moveTo>
                  <a:lnTo>
                    <a:pt x="22402" y="1917"/>
                  </a:lnTo>
                  <a:lnTo>
                    <a:pt x="22402" y="10883"/>
                  </a:lnTo>
                  <a:lnTo>
                    <a:pt x="30721" y="11518"/>
                  </a:lnTo>
                  <a:lnTo>
                    <a:pt x="30721" y="3200"/>
                  </a:lnTo>
                  <a:close/>
                </a:path>
                <a:path w="107314" h="104775">
                  <a:moveTo>
                    <a:pt x="41605" y="92163"/>
                  </a:moveTo>
                  <a:lnTo>
                    <a:pt x="33286" y="91516"/>
                  </a:lnTo>
                  <a:lnTo>
                    <a:pt x="33286" y="99847"/>
                  </a:lnTo>
                  <a:lnTo>
                    <a:pt x="41605" y="100482"/>
                  </a:lnTo>
                  <a:lnTo>
                    <a:pt x="41605" y="92163"/>
                  </a:lnTo>
                  <a:close/>
                </a:path>
                <a:path w="107314" h="104775">
                  <a:moveTo>
                    <a:pt x="41605" y="69761"/>
                  </a:moveTo>
                  <a:lnTo>
                    <a:pt x="33286" y="69113"/>
                  </a:lnTo>
                  <a:lnTo>
                    <a:pt x="33286" y="77444"/>
                  </a:lnTo>
                  <a:lnTo>
                    <a:pt x="41605" y="78079"/>
                  </a:lnTo>
                  <a:lnTo>
                    <a:pt x="41605" y="69761"/>
                  </a:lnTo>
                  <a:close/>
                </a:path>
                <a:path w="107314" h="104775">
                  <a:moveTo>
                    <a:pt x="41605" y="58877"/>
                  </a:moveTo>
                  <a:lnTo>
                    <a:pt x="33286" y="58242"/>
                  </a:lnTo>
                  <a:lnTo>
                    <a:pt x="33286" y="66560"/>
                  </a:lnTo>
                  <a:lnTo>
                    <a:pt x="41605" y="67195"/>
                  </a:lnTo>
                  <a:lnTo>
                    <a:pt x="41605" y="58877"/>
                  </a:lnTo>
                  <a:close/>
                </a:path>
                <a:path w="107314" h="104775">
                  <a:moveTo>
                    <a:pt x="41605" y="48006"/>
                  </a:moveTo>
                  <a:lnTo>
                    <a:pt x="33286" y="46723"/>
                  </a:lnTo>
                  <a:lnTo>
                    <a:pt x="33286" y="55676"/>
                  </a:lnTo>
                  <a:lnTo>
                    <a:pt x="41605" y="56324"/>
                  </a:lnTo>
                  <a:lnTo>
                    <a:pt x="41605" y="48006"/>
                  </a:lnTo>
                  <a:close/>
                </a:path>
                <a:path w="107314" h="104775">
                  <a:moveTo>
                    <a:pt x="41605" y="36474"/>
                  </a:moveTo>
                  <a:lnTo>
                    <a:pt x="33286" y="35839"/>
                  </a:lnTo>
                  <a:lnTo>
                    <a:pt x="33286" y="44157"/>
                  </a:lnTo>
                  <a:lnTo>
                    <a:pt x="41605" y="45440"/>
                  </a:lnTo>
                  <a:lnTo>
                    <a:pt x="41605" y="36474"/>
                  </a:lnTo>
                  <a:close/>
                </a:path>
                <a:path w="107314" h="104775">
                  <a:moveTo>
                    <a:pt x="41605" y="15367"/>
                  </a:moveTo>
                  <a:lnTo>
                    <a:pt x="33286" y="14084"/>
                  </a:lnTo>
                  <a:lnTo>
                    <a:pt x="33286" y="22402"/>
                  </a:lnTo>
                  <a:lnTo>
                    <a:pt x="41605" y="23685"/>
                  </a:lnTo>
                  <a:lnTo>
                    <a:pt x="41605" y="15367"/>
                  </a:lnTo>
                  <a:close/>
                </a:path>
                <a:path w="107314" h="104775">
                  <a:moveTo>
                    <a:pt x="41605" y="3835"/>
                  </a:moveTo>
                  <a:lnTo>
                    <a:pt x="33286" y="3200"/>
                  </a:lnTo>
                  <a:lnTo>
                    <a:pt x="33286" y="11518"/>
                  </a:lnTo>
                  <a:lnTo>
                    <a:pt x="41605" y="12801"/>
                  </a:lnTo>
                  <a:lnTo>
                    <a:pt x="41605" y="3835"/>
                  </a:lnTo>
                  <a:close/>
                </a:path>
                <a:path w="107314" h="104775">
                  <a:moveTo>
                    <a:pt x="52476" y="92798"/>
                  </a:moveTo>
                  <a:lnTo>
                    <a:pt x="44157" y="92798"/>
                  </a:lnTo>
                  <a:lnTo>
                    <a:pt x="44157" y="100482"/>
                  </a:lnTo>
                  <a:lnTo>
                    <a:pt x="52476" y="101765"/>
                  </a:lnTo>
                  <a:lnTo>
                    <a:pt x="52476" y="92798"/>
                  </a:lnTo>
                  <a:close/>
                </a:path>
                <a:path w="107314" h="104775">
                  <a:moveTo>
                    <a:pt x="52476" y="71043"/>
                  </a:moveTo>
                  <a:lnTo>
                    <a:pt x="44157" y="70408"/>
                  </a:lnTo>
                  <a:lnTo>
                    <a:pt x="44157" y="78727"/>
                  </a:lnTo>
                  <a:lnTo>
                    <a:pt x="52476" y="79362"/>
                  </a:lnTo>
                  <a:lnTo>
                    <a:pt x="52476" y="71043"/>
                  </a:lnTo>
                  <a:close/>
                </a:path>
                <a:path w="107314" h="104775">
                  <a:moveTo>
                    <a:pt x="52476" y="60159"/>
                  </a:moveTo>
                  <a:lnTo>
                    <a:pt x="44157" y="59524"/>
                  </a:lnTo>
                  <a:lnTo>
                    <a:pt x="44157" y="67195"/>
                  </a:lnTo>
                  <a:lnTo>
                    <a:pt x="52476" y="68478"/>
                  </a:lnTo>
                  <a:lnTo>
                    <a:pt x="52476" y="60159"/>
                  </a:lnTo>
                  <a:close/>
                </a:path>
                <a:path w="107314" h="104775">
                  <a:moveTo>
                    <a:pt x="52476" y="49288"/>
                  </a:moveTo>
                  <a:lnTo>
                    <a:pt x="44157" y="48006"/>
                  </a:lnTo>
                  <a:lnTo>
                    <a:pt x="44157" y="56972"/>
                  </a:lnTo>
                  <a:lnTo>
                    <a:pt x="52476" y="57607"/>
                  </a:lnTo>
                  <a:lnTo>
                    <a:pt x="52476" y="49288"/>
                  </a:lnTo>
                  <a:close/>
                </a:path>
                <a:path w="107314" h="104775">
                  <a:moveTo>
                    <a:pt x="52476" y="37769"/>
                  </a:moveTo>
                  <a:lnTo>
                    <a:pt x="44157" y="37122"/>
                  </a:lnTo>
                  <a:lnTo>
                    <a:pt x="44157" y="45440"/>
                  </a:lnTo>
                  <a:lnTo>
                    <a:pt x="52476" y="46723"/>
                  </a:lnTo>
                  <a:lnTo>
                    <a:pt x="52476" y="37769"/>
                  </a:lnTo>
                  <a:close/>
                </a:path>
                <a:path w="107314" h="104775">
                  <a:moveTo>
                    <a:pt x="52476" y="16002"/>
                  </a:moveTo>
                  <a:lnTo>
                    <a:pt x="44157" y="15354"/>
                  </a:lnTo>
                  <a:lnTo>
                    <a:pt x="44157" y="23685"/>
                  </a:lnTo>
                  <a:lnTo>
                    <a:pt x="52476" y="24320"/>
                  </a:lnTo>
                  <a:lnTo>
                    <a:pt x="52476" y="16002"/>
                  </a:lnTo>
                  <a:close/>
                </a:path>
                <a:path w="107314" h="104775">
                  <a:moveTo>
                    <a:pt x="52476" y="5118"/>
                  </a:moveTo>
                  <a:lnTo>
                    <a:pt x="44157" y="4470"/>
                  </a:lnTo>
                  <a:lnTo>
                    <a:pt x="44157" y="12801"/>
                  </a:lnTo>
                  <a:lnTo>
                    <a:pt x="52476" y="13436"/>
                  </a:lnTo>
                  <a:lnTo>
                    <a:pt x="52476" y="5118"/>
                  </a:lnTo>
                  <a:close/>
                </a:path>
                <a:path w="107314" h="104775">
                  <a:moveTo>
                    <a:pt x="63360" y="94094"/>
                  </a:moveTo>
                  <a:lnTo>
                    <a:pt x="55041" y="93446"/>
                  </a:lnTo>
                  <a:lnTo>
                    <a:pt x="55041" y="101765"/>
                  </a:lnTo>
                  <a:lnTo>
                    <a:pt x="63360" y="102412"/>
                  </a:lnTo>
                  <a:lnTo>
                    <a:pt x="63360" y="94094"/>
                  </a:lnTo>
                  <a:close/>
                </a:path>
                <a:path w="107314" h="104775">
                  <a:moveTo>
                    <a:pt x="63360" y="72326"/>
                  </a:moveTo>
                  <a:lnTo>
                    <a:pt x="55041" y="71678"/>
                  </a:lnTo>
                  <a:lnTo>
                    <a:pt x="55041" y="80010"/>
                  </a:lnTo>
                  <a:lnTo>
                    <a:pt x="63360" y="80645"/>
                  </a:lnTo>
                  <a:lnTo>
                    <a:pt x="63360" y="72326"/>
                  </a:lnTo>
                  <a:close/>
                </a:path>
                <a:path w="107314" h="104775">
                  <a:moveTo>
                    <a:pt x="63360" y="61442"/>
                  </a:moveTo>
                  <a:lnTo>
                    <a:pt x="55041" y="60159"/>
                  </a:lnTo>
                  <a:lnTo>
                    <a:pt x="55041" y="68478"/>
                  </a:lnTo>
                  <a:lnTo>
                    <a:pt x="63360" y="69761"/>
                  </a:lnTo>
                  <a:lnTo>
                    <a:pt x="63360" y="61442"/>
                  </a:lnTo>
                  <a:close/>
                </a:path>
                <a:path w="107314" h="104775">
                  <a:moveTo>
                    <a:pt x="63360" y="49923"/>
                  </a:moveTo>
                  <a:lnTo>
                    <a:pt x="55041" y="49276"/>
                  </a:lnTo>
                  <a:lnTo>
                    <a:pt x="55041" y="57607"/>
                  </a:lnTo>
                  <a:lnTo>
                    <a:pt x="63360" y="58242"/>
                  </a:lnTo>
                  <a:lnTo>
                    <a:pt x="63360" y="49923"/>
                  </a:lnTo>
                  <a:close/>
                </a:path>
                <a:path w="107314" h="104775">
                  <a:moveTo>
                    <a:pt x="63360" y="39039"/>
                  </a:moveTo>
                  <a:lnTo>
                    <a:pt x="55041" y="38392"/>
                  </a:lnTo>
                  <a:lnTo>
                    <a:pt x="55041" y="46723"/>
                  </a:lnTo>
                  <a:lnTo>
                    <a:pt x="63360" y="47358"/>
                  </a:lnTo>
                  <a:lnTo>
                    <a:pt x="63360" y="39039"/>
                  </a:lnTo>
                  <a:close/>
                </a:path>
                <a:path w="107314" h="104775">
                  <a:moveTo>
                    <a:pt x="63360" y="17284"/>
                  </a:moveTo>
                  <a:lnTo>
                    <a:pt x="55041" y="16637"/>
                  </a:lnTo>
                  <a:lnTo>
                    <a:pt x="55041" y="24968"/>
                  </a:lnTo>
                  <a:lnTo>
                    <a:pt x="63360" y="25603"/>
                  </a:lnTo>
                  <a:lnTo>
                    <a:pt x="63360" y="17284"/>
                  </a:lnTo>
                  <a:close/>
                </a:path>
                <a:path w="107314" h="104775">
                  <a:moveTo>
                    <a:pt x="63360" y="6400"/>
                  </a:moveTo>
                  <a:lnTo>
                    <a:pt x="55041" y="5753"/>
                  </a:lnTo>
                  <a:lnTo>
                    <a:pt x="55041" y="13436"/>
                  </a:lnTo>
                  <a:lnTo>
                    <a:pt x="63360" y="14719"/>
                  </a:lnTo>
                  <a:lnTo>
                    <a:pt x="63360" y="6400"/>
                  </a:lnTo>
                  <a:close/>
                </a:path>
                <a:path w="107314" h="104775">
                  <a:moveTo>
                    <a:pt x="74244" y="95364"/>
                  </a:moveTo>
                  <a:lnTo>
                    <a:pt x="65925" y="94716"/>
                  </a:lnTo>
                  <a:lnTo>
                    <a:pt x="65925" y="103047"/>
                  </a:lnTo>
                  <a:lnTo>
                    <a:pt x="74244" y="103682"/>
                  </a:lnTo>
                  <a:lnTo>
                    <a:pt x="74244" y="95364"/>
                  </a:lnTo>
                  <a:close/>
                </a:path>
                <a:path w="107314" h="104775">
                  <a:moveTo>
                    <a:pt x="74244" y="72961"/>
                  </a:moveTo>
                  <a:lnTo>
                    <a:pt x="65925" y="72326"/>
                  </a:lnTo>
                  <a:lnTo>
                    <a:pt x="65925" y="80645"/>
                  </a:lnTo>
                  <a:lnTo>
                    <a:pt x="74244" y="81280"/>
                  </a:lnTo>
                  <a:lnTo>
                    <a:pt x="74244" y="72961"/>
                  </a:lnTo>
                  <a:close/>
                </a:path>
                <a:path w="107314" h="104775">
                  <a:moveTo>
                    <a:pt x="74244" y="62090"/>
                  </a:moveTo>
                  <a:lnTo>
                    <a:pt x="65925" y="61442"/>
                  </a:lnTo>
                  <a:lnTo>
                    <a:pt x="65925" y="69761"/>
                  </a:lnTo>
                  <a:lnTo>
                    <a:pt x="74244" y="70408"/>
                  </a:lnTo>
                  <a:lnTo>
                    <a:pt x="74244" y="62090"/>
                  </a:lnTo>
                  <a:close/>
                </a:path>
                <a:path w="107314" h="104775">
                  <a:moveTo>
                    <a:pt x="74244" y="51206"/>
                  </a:moveTo>
                  <a:lnTo>
                    <a:pt x="65925" y="50558"/>
                  </a:lnTo>
                  <a:lnTo>
                    <a:pt x="65925" y="58889"/>
                  </a:lnTo>
                  <a:lnTo>
                    <a:pt x="74244" y="59524"/>
                  </a:lnTo>
                  <a:lnTo>
                    <a:pt x="74244" y="51206"/>
                  </a:lnTo>
                  <a:close/>
                </a:path>
                <a:path w="107314" h="104775">
                  <a:moveTo>
                    <a:pt x="74244" y="40322"/>
                  </a:moveTo>
                  <a:lnTo>
                    <a:pt x="65925" y="39039"/>
                  </a:lnTo>
                  <a:lnTo>
                    <a:pt x="65925" y="48006"/>
                  </a:lnTo>
                  <a:lnTo>
                    <a:pt x="74244" y="48641"/>
                  </a:lnTo>
                  <a:lnTo>
                    <a:pt x="74244" y="40322"/>
                  </a:lnTo>
                  <a:close/>
                </a:path>
                <a:path w="107314" h="104775">
                  <a:moveTo>
                    <a:pt x="74244" y="18567"/>
                  </a:moveTo>
                  <a:lnTo>
                    <a:pt x="65925" y="17919"/>
                  </a:lnTo>
                  <a:lnTo>
                    <a:pt x="65925" y="26238"/>
                  </a:lnTo>
                  <a:lnTo>
                    <a:pt x="74244" y="26885"/>
                  </a:lnTo>
                  <a:lnTo>
                    <a:pt x="74244" y="18567"/>
                  </a:lnTo>
                  <a:close/>
                </a:path>
                <a:path w="107314" h="104775">
                  <a:moveTo>
                    <a:pt x="74244" y="7683"/>
                  </a:moveTo>
                  <a:lnTo>
                    <a:pt x="65925" y="6400"/>
                  </a:lnTo>
                  <a:lnTo>
                    <a:pt x="65925" y="14719"/>
                  </a:lnTo>
                  <a:lnTo>
                    <a:pt x="74244" y="16002"/>
                  </a:lnTo>
                  <a:lnTo>
                    <a:pt x="74244" y="7683"/>
                  </a:lnTo>
                  <a:close/>
                </a:path>
                <a:path w="107314" h="104775">
                  <a:moveTo>
                    <a:pt x="85128" y="96012"/>
                  </a:moveTo>
                  <a:lnTo>
                    <a:pt x="76809" y="95364"/>
                  </a:lnTo>
                  <a:lnTo>
                    <a:pt x="76809" y="103695"/>
                  </a:lnTo>
                  <a:lnTo>
                    <a:pt x="85128" y="104330"/>
                  </a:lnTo>
                  <a:lnTo>
                    <a:pt x="85128" y="96012"/>
                  </a:lnTo>
                  <a:close/>
                </a:path>
                <a:path w="107314" h="104775">
                  <a:moveTo>
                    <a:pt x="85128" y="74231"/>
                  </a:moveTo>
                  <a:lnTo>
                    <a:pt x="76809" y="73596"/>
                  </a:lnTo>
                  <a:lnTo>
                    <a:pt x="76809" y="81915"/>
                  </a:lnTo>
                  <a:lnTo>
                    <a:pt x="85128" y="82562"/>
                  </a:lnTo>
                  <a:lnTo>
                    <a:pt x="85128" y="74231"/>
                  </a:lnTo>
                  <a:close/>
                </a:path>
                <a:path w="107314" h="104775">
                  <a:moveTo>
                    <a:pt x="85128" y="63360"/>
                  </a:moveTo>
                  <a:lnTo>
                    <a:pt x="76809" y="62712"/>
                  </a:lnTo>
                  <a:lnTo>
                    <a:pt x="76809" y="71031"/>
                  </a:lnTo>
                  <a:lnTo>
                    <a:pt x="85128" y="71678"/>
                  </a:lnTo>
                  <a:lnTo>
                    <a:pt x="85128" y="63360"/>
                  </a:lnTo>
                  <a:close/>
                </a:path>
                <a:path w="107314" h="104775">
                  <a:moveTo>
                    <a:pt x="85128" y="52476"/>
                  </a:moveTo>
                  <a:lnTo>
                    <a:pt x="76809" y="51828"/>
                  </a:lnTo>
                  <a:lnTo>
                    <a:pt x="76809" y="59512"/>
                  </a:lnTo>
                  <a:lnTo>
                    <a:pt x="85128" y="60794"/>
                  </a:lnTo>
                  <a:lnTo>
                    <a:pt x="85128" y="52476"/>
                  </a:lnTo>
                  <a:close/>
                </a:path>
                <a:path w="107314" h="104775">
                  <a:moveTo>
                    <a:pt x="85128" y="41605"/>
                  </a:moveTo>
                  <a:lnTo>
                    <a:pt x="76809" y="40957"/>
                  </a:lnTo>
                  <a:lnTo>
                    <a:pt x="76809" y="49288"/>
                  </a:lnTo>
                  <a:lnTo>
                    <a:pt x="85128" y="49923"/>
                  </a:lnTo>
                  <a:lnTo>
                    <a:pt x="85128" y="41605"/>
                  </a:lnTo>
                  <a:close/>
                </a:path>
                <a:path w="107314" h="104775">
                  <a:moveTo>
                    <a:pt x="85128" y="19837"/>
                  </a:moveTo>
                  <a:lnTo>
                    <a:pt x="77444" y="18554"/>
                  </a:lnTo>
                  <a:lnTo>
                    <a:pt x="77444" y="26873"/>
                  </a:lnTo>
                  <a:lnTo>
                    <a:pt x="85128" y="28155"/>
                  </a:lnTo>
                  <a:lnTo>
                    <a:pt x="85128" y="19837"/>
                  </a:lnTo>
                  <a:close/>
                </a:path>
                <a:path w="107314" h="104775">
                  <a:moveTo>
                    <a:pt x="85763" y="8318"/>
                  </a:moveTo>
                  <a:lnTo>
                    <a:pt x="77444" y="7670"/>
                  </a:lnTo>
                  <a:lnTo>
                    <a:pt x="77444" y="16002"/>
                  </a:lnTo>
                  <a:lnTo>
                    <a:pt x="85128" y="16637"/>
                  </a:lnTo>
                  <a:lnTo>
                    <a:pt x="85763" y="8318"/>
                  </a:lnTo>
                  <a:close/>
                </a:path>
                <a:path w="107314" h="104775">
                  <a:moveTo>
                    <a:pt x="95999" y="75526"/>
                  </a:moveTo>
                  <a:lnTo>
                    <a:pt x="88328" y="74879"/>
                  </a:lnTo>
                  <a:lnTo>
                    <a:pt x="87680" y="82562"/>
                  </a:lnTo>
                  <a:lnTo>
                    <a:pt x="95999" y="83845"/>
                  </a:lnTo>
                  <a:lnTo>
                    <a:pt x="95999" y="75526"/>
                  </a:lnTo>
                  <a:close/>
                </a:path>
                <a:path w="107314" h="104775">
                  <a:moveTo>
                    <a:pt x="95999" y="64643"/>
                  </a:moveTo>
                  <a:lnTo>
                    <a:pt x="88328" y="63360"/>
                  </a:lnTo>
                  <a:lnTo>
                    <a:pt x="88328" y="71691"/>
                  </a:lnTo>
                  <a:lnTo>
                    <a:pt x="95999" y="72326"/>
                  </a:lnTo>
                  <a:lnTo>
                    <a:pt x="95999" y="64643"/>
                  </a:lnTo>
                  <a:close/>
                </a:path>
                <a:path w="107314" h="104775">
                  <a:moveTo>
                    <a:pt x="95999" y="53771"/>
                  </a:moveTo>
                  <a:lnTo>
                    <a:pt x="88328" y="52489"/>
                  </a:lnTo>
                  <a:lnTo>
                    <a:pt x="88328" y="60807"/>
                  </a:lnTo>
                  <a:lnTo>
                    <a:pt x="95999" y="62090"/>
                  </a:lnTo>
                  <a:lnTo>
                    <a:pt x="95999" y="53771"/>
                  </a:lnTo>
                  <a:close/>
                </a:path>
                <a:path w="107314" h="104775">
                  <a:moveTo>
                    <a:pt x="95999" y="42240"/>
                  </a:moveTo>
                  <a:lnTo>
                    <a:pt x="88328" y="41592"/>
                  </a:lnTo>
                  <a:lnTo>
                    <a:pt x="88328" y="49911"/>
                  </a:lnTo>
                  <a:lnTo>
                    <a:pt x="95999" y="50558"/>
                  </a:lnTo>
                  <a:lnTo>
                    <a:pt x="95999" y="42240"/>
                  </a:lnTo>
                  <a:close/>
                </a:path>
                <a:path w="107314" h="104775">
                  <a:moveTo>
                    <a:pt x="106883" y="76161"/>
                  </a:moveTo>
                  <a:lnTo>
                    <a:pt x="98564" y="75526"/>
                  </a:lnTo>
                  <a:lnTo>
                    <a:pt x="98564" y="83845"/>
                  </a:lnTo>
                  <a:lnTo>
                    <a:pt x="106883" y="84480"/>
                  </a:lnTo>
                  <a:lnTo>
                    <a:pt x="106883" y="76161"/>
                  </a:lnTo>
                  <a:close/>
                </a:path>
                <a:path w="107314" h="104775">
                  <a:moveTo>
                    <a:pt x="106883" y="65278"/>
                  </a:moveTo>
                  <a:lnTo>
                    <a:pt x="98564" y="64643"/>
                  </a:lnTo>
                  <a:lnTo>
                    <a:pt x="98564" y="72961"/>
                  </a:lnTo>
                  <a:lnTo>
                    <a:pt x="106883" y="73596"/>
                  </a:lnTo>
                  <a:lnTo>
                    <a:pt x="106883" y="65278"/>
                  </a:lnTo>
                  <a:close/>
                </a:path>
                <a:path w="107314" h="104775">
                  <a:moveTo>
                    <a:pt x="106883" y="54406"/>
                  </a:moveTo>
                  <a:lnTo>
                    <a:pt x="98564" y="53759"/>
                  </a:lnTo>
                  <a:lnTo>
                    <a:pt x="98564" y="62090"/>
                  </a:lnTo>
                  <a:lnTo>
                    <a:pt x="106883" y="62725"/>
                  </a:lnTo>
                  <a:lnTo>
                    <a:pt x="106883" y="54406"/>
                  </a:lnTo>
                  <a:close/>
                </a:path>
                <a:path w="107314" h="104775">
                  <a:moveTo>
                    <a:pt x="106883" y="43522"/>
                  </a:moveTo>
                  <a:lnTo>
                    <a:pt x="98564" y="42875"/>
                  </a:lnTo>
                  <a:lnTo>
                    <a:pt x="98564" y="51206"/>
                  </a:lnTo>
                  <a:lnTo>
                    <a:pt x="106883" y="51841"/>
                  </a:lnTo>
                  <a:lnTo>
                    <a:pt x="106883" y="435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079191" y="7513853"/>
              <a:ext cx="207010" cy="120014"/>
            </a:xfrm>
            <a:custGeom>
              <a:avLst/>
              <a:gdLst/>
              <a:ahLst/>
              <a:cxnLst/>
              <a:rect l="l" t="t" r="r" b="b"/>
              <a:pathLst>
                <a:path w="207010" h="120015">
                  <a:moveTo>
                    <a:pt x="8318" y="101777"/>
                  </a:moveTo>
                  <a:lnTo>
                    <a:pt x="0" y="101777"/>
                  </a:lnTo>
                  <a:lnTo>
                    <a:pt x="0" y="109448"/>
                  </a:lnTo>
                  <a:lnTo>
                    <a:pt x="8318" y="110731"/>
                  </a:lnTo>
                  <a:lnTo>
                    <a:pt x="8318" y="101777"/>
                  </a:lnTo>
                  <a:close/>
                </a:path>
                <a:path w="207010" h="120015">
                  <a:moveTo>
                    <a:pt x="8318" y="91528"/>
                  </a:moveTo>
                  <a:lnTo>
                    <a:pt x="0" y="90246"/>
                  </a:lnTo>
                  <a:lnTo>
                    <a:pt x="0" y="99212"/>
                  </a:lnTo>
                  <a:lnTo>
                    <a:pt x="8318" y="99212"/>
                  </a:lnTo>
                  <a:lnTo>
                    <a:pt x="8318" y="91528"/>
                  </a:lnTo>
                  <a:close/>
                </a:path>
                <a:path w="207010" h="120015">
                  <a:moveTo>
                    <a:pt x="8318" y="69138"/>
                  </a:moveTo>
                  <a:lnTo>
                    <a:pt x="0" y="68491"/>
                  </a:lnTo>
                  <a:lnTo>
                    <a:pt x="0" y="76822"/>
                  </a:lnTo>
                  <a:lnTo>
                    <a:pt x="8318" y="77457"/>
                  </a:lnTo>
                  <a:lnTo>
                    <a:pt x="8318" y="69138"/>
                  </a:lnTo>
                  <a:close/>
                </a:path>
                <a:path w="207010" h="120015">
                  <a:moveTo>
                    <a:pt x="19202" y="103047"/>
                  </a:moveTo>
                  <a:lnTo>
                    <a:pt x="10883" y="102412"/>
                  </a:lnTo>
                  <a:lnTo>
                    <a:pt x="10883" y="110731"/>
                  </a:lnTo>
                  <a:lnTo>
                    <a:pt x="19202" y="112014"/>
                  </a:lnTo>
                  <a:lnTo>
                    <a:pt x="19202" y="103047"/>
                  </a:lnTo>
                  <a:close/>
                </a:path>
                <a:path w="207010" h="120015">
                  <a:moveTo>
                    <a:pt x="19202" y="92176"/>
                  </a:moveTo>
                  <a:lnTo>
                    <a:pt x="10883" y="91528"/>
                  </a:lnTo>
                  <a:lnTo>
                    <a:pt x="10883" y="99847"/>
                  </a:lnTo>
                  <a:lnTo>
                    <a:pt x="19202" y="100495"/>
                  </a:lnTo>
                  <a:lnTo>
                    <a:pt x="19202" y="92176"/>
                  </a:lnTo>
                  <a:close/>
                </a:path>
                <a:path w="207010" h="120015">
                  <a:moveTo>
                    <a:pt x="19202" y="70408"/>
                  </a:moveTo>
                  <a:lnTo>
                    <a:pt x="10883" y="69126"/>
                  </a:lnTo>
                  <a:lnTo>
                    <a:pt x="10883" y="77444"/>
                  </a:lnTo>
                  <a:lnTo>
                    <a:pt x="19202" y="78727"/>
                  </a:lnTo>
                  <a:lnTo>
                    <a:pt x="19202" y="70408"/>
                  </a:lnTo>
                  <a:close/>
                </a:path>
                <a:path w="207010" h="120015">
                  <a:moveTo>
                    <a:pt x="19202" y="14719"/>
                  </a:moveTo>
                  <a:lnTo>
                    <a:pt x="11518" y="14084"/>
                  </a:lnTo>
                  <a:lnTo>
                    <a:pt x="11518" y="22402"/>
                  </a:lnTo>
                  <a:lnTo>
                    <a:pt x="19202" y="23685"/>
                  </a:lnTo>
                  <a:lnTo>
                    <a:pt x="19202" y="14719"/>
                  </a:lnTo>
                  <a:close/>
                </a:path>
                <a:path w="207010" h="120015">
                  <a:moveTo>
                    <a:pt x="30073" y="104343"/>
                  </a:moveTo>
                  <a:lnTo>
                    <a:pt x="21755" y="103708"/>
                  </a:lnTo>
                  <a:lnTo>
                    <a:pt x="21755" y="112026"/>
                  </a:lnTo>
                  <a:lnTo>
                    <a:pt x="30073" y="112661"/>
                  </a:lnTo>
                  <a:lnTo>
                    <a:pt x="30073" y="104343"/>
                  </a:lnTo>
                  <a:close/>
                </a:path>
                <a:path w="207010" h="120015">
                  <a:moveTo>
                    <a:pt x="30073" y="93459"/>
                  </a:moveTo>
                  <a:lnTo>
                    <a:pt x="21755" y="92176"/>
                  </a:lnTo>
                  <a:lnTo>
                    <a:pt x="21755" y="101130"/>
                  </a:lnTo>
                  <a:lnTo>
                    <a:pt x="30073" y="101777"/>
                  </a:lnTo>
                  <a:lnTo>
                    <a:pt x="30073" y="93459"/>
                  </a:lnTo>
                  <a:close/>
                </a:path>
                <a:path w="207010" h="120015">
                  <a:moveTo>
                    <a:pt x="30073" y="71056"/>
                  </a:moveTo>
                  <a:lnTo>
                    <a:pt x="21755" y="70408"/>
                  </a:lnTo>
                  <a:lnTo>
                    <a:pt x="21755" y="78727"/>
                  </a:lnTo>
                  <a:lnTo>
                    <a:pt x="30073" y="79375"/>
                  </a:lnTo>
                  <a:lnTo>
                    <a:pt x="30073" y="71056"/>
                  </a:lnTo>
                  <a:close/>
                </a:path>
                <a:path w="207010" h="120015">
                  <a:moveTo>
                    <a:pt x="30721" y="16002"/>
                  </a:moveTo>
                  <a:lnTo>
                    <a:pt x="22402" y="15367"/>
                  </a:lnTo>
                  <a:lnTo>
                    <a:pt x="22402" y="23685"/>
                  </a:lnTo>
                  <a:lnTo>
                    <a:pt x="30721" y="24320"/>
                  </a:lnTo>
                  <a:lnTo>
                    <a:pt x="30721" y="16002"/>
                  </a:lnTo>
                  <a:close/>
                </a:path>
                <a:path w="207010" h="120015">
                  <a:moveTo>
                    <a:pt x="41605" y="104978"/>
                  </a:moveTo>
                  <a:lnTo>
                    <a:pt x="33286" y="104330"/>
                  </a:lnTo>
                  <a:lnTo>
                    <a:pt x="33286" y="112661"/>
                  </a:lnTo>
                  <a:lnTo>
                    <a:pt x="41605" y="113296"/>
                  </a:lnTo>
                  <a:lnTo>
                    <a:pt x="41605" y="104978"/>
                  </a:lnTo>
                  <a:close/>
                </a:path>
                <a:path w="207010" h="120015">
                  <a:moveTo>
                    <a:pt x="41605" y="94094"/>
                  </a:moveTo>
                  <a:lnTo>
                    <a:pt x="33286" y="93459"/>
                  </a:lnTo>
                  <a:lnTo>
                    <a:pt x="33286" y="101777"/>
                  </a:lnTo>
                  <a:lnTo>
                    <a:pt x="41605" y="102412"/>
                  </a:lnTo>
                  <a:lnTo>
                    <a:pt x="41605" y="94094"/>
                  </a:lnTo>
                  <a:close/>
                </a:path>
                <a:path w="207010" h="120015">
                  <a:moveTo>
                    <a:pt x="41605" y="72339"/>
                  </a:moveTo>
                  <a:lnTo>
                    <a:pt x="33286" y="71056"/>
                  </a:lnTo>
                  <a:lnTo>
                    <a:pt x="33286" y="80022"/>
                  </a:lnTo>
                  <a:lnTo>
                    <a:pt x="41605" y="80657"/>
                  </a:lnTo>
                  <a:lnTo>
                    <a:pt x="41605" y="72339"/>
                  </a:lnTo>
                  <a:close/>
                </a:path>
                <a:path w="207010" h="120015">
                  <a:moveTo>
                    <a:pt x="41605" y="17284"/>
                  </a:moveTo>
                  <a:lnTo>
                    <a:pt x="33286" y="16637"/>
                  </a:lnTo>
                  <a:lnTo>
                    <a:pt x="33286" y="24968"/>
                  </a:lnTo>
                  <a:lnTo>
                    <a:pt x="41605" y="25603"/>
                  </a:lnTo>
                  <a:lnTo>
                    <a:pt x="41605" y="17284"/>
                  </a:lnTo>
                  <a:close/>
                </a:path>
                <a:path w="207010" h="120015">
                  <a:moveTo>
                    <a:pt x="52476" y="106260"/>
                  </a:moveTo>
                  <a:lnTo>
                    <a:pt x="44157" y="105613"/>
                  </a:lnTo>
                  <a:lnTo>
                    <a:pt x="44157" y="113931"/>
                  </a:lnTo>
                  <a:lnTo>
                    <a:pt x="52476" y="114579"/>
                  </a:lnTo>
                  <a:lnTo>
                    <a:pt x="52476" y="106260"/>
                  </a:lnTo>
                  <a:close/>
                </a:path>
                <a:path w="207010" h="120015">
                  <a:moveTo>
                    <a:pt x="52476" y="95377"/>
                  </a:moveTo>
                  <a:lnTo>
                    <a:pt x="44157" y="94094"/>
                  </a:lnTo>
                  <a:lnTo>
                    <a:pt x="44157" y="103047"/>
                  </a:lnTo>
                  <a:lnTo>
                    <a:pt x="52476" y="103695"/>
                  </a:lnTo>
                  <a:lnTo>
                    <a:pt x="52476" y="95377"/>
                  </a:lnTo>
                  <a:close/>
                </a:path>
                <a:path w="207010" h="120015">
                  <a:moveTo>
                    <a:pt x="52476" y="73621"/>
                  </a:moveTo>
                  <a:lnTo>
                    <a:pt x="44157" y="72326"/>
                  </a:lnTo>
                  <a:lnTo>
                    <a:pt x="44157" y="80657"/>
                  </a:lnTo>
                  <a:lnTo>
                    <a:pt x="52476" y="81292"/>
                  </a:lnTo>
                  <a:lnTo>
                    <a:pt x="52476" y="73621"/>
                  </a:lnTo>
                  <a:close/>
                </a:path>
                <a:path w="207010" h="120015">
                  <a:moveTo>
                    <a:pt x="52476" y="18567"/>
                  </a:moveTo>
                  <a:lnTo>
                    <a:pt x="44157" y="17284"/>
                  </a:lnTo>
                  <a:lnTo>
                    <a:pt x="44157" y="25603"/>
                  </a:lnTo>
                  <a:lnTo>
                    <a:pt x="52476" y="26885"/>
                  </a:lnTo>
                  <a:lnTo>
                    <a:pt x="52476" y="18567"/>
                  </a:lnTo>
                  <a:close/>
                </a:path>
                <a:path w="207010" h="120015">
                  <a:moveTo>
                    <a:pt x="63360" y="106895"/>
                  </a:moveTo>
                  <a:lnTo>
                    <a:pt x="55041" y="106248"/>
                  </a:lnTo>
                  <a:lnTo>
                    <a:pt x="55041" y="114579"/>
                  </a:lnTo>
                  <a:lnTo>
                    <a:pt x="63360" y="115214"/>
                  </a:lnTo>
                  <a:lnTo>
                    <a:pt x="63360" y="106895"/>
                  </a:lnTo>
                  <a:close/>
                </a:path>
                <a:path w="207010" h="120015">
                  <a:moveTo>
                    <a:pt x="63360" y="96012"/>
                  </a:moveTo>
                  <a:lnTo>
                    <a:pt x="55041" y="95364"/>
                  </a:lnTo>
                  <a:lnTo>
                    <a:pt x="55041" y="103695"/>
                  </a:lnTo>
                  <a:lnTo>
                    <a:pt x="63360" y="104330"/>
                  </a:lnTo>
                  <a:lnTo>
                    <a:pt x="63360" y="96012"/>
                  </a:lnTo>
                  <a:close/>
                </a:path>
                <a:path w="207010" h="120015">
                  <a:moveTo>
                    <a:pt x="63360" y="74256"/>
                  </a:moveTo>
                  <a:lnTo>
                    <a:pt x="55041" y="73609"/>
                  </a:lnTo>
                  <a:lnTo>
                    <a:pt x="55041" y="81927"/>
                  </a:lnTo>
                  <a:lnTo>
                    <a:pt x="63360" y="82575"/>
                  </a:lnTo>
                  <a:lnTo>
                    <a:pt x="63360" y="74256"/>
                  </a:lnTo>
                  <a:close/>
                </a:path>
                <a:path w="207010" h="120015">
                  <a:moveTo>
                    <a:pt x="63360" y="19837"/>
                  </a:moveTo>
                  <a:lnTo>
                    <a:pt x="55041" y="18554"/>
                  </a:lnTo>
                  <a:lnTo>
                    <a:pt x="55041" y="26873"/>
                  </a:lnTo>
                  <a:lnTo>
                    <a:pt x="63360" y="27520"/>
                  </a:lnTo>
                  <a:lnTo>
                    <a:pt x="63360" y="19837"/>
                  </a:lnTo>
                  <a:close/>
                </a:path>
                <a:path w="207010" h="120015">
                  <a:moveTo>
                    <a:pt x="74244" y="108178"/>
                  </a:moveTo>
                  <a:lnTo>
                    <a:pt x="65925" y="107530"/>
                  </a:lnTo>
                  <a:lnTo>
                    <a:pt x="65925" y="115862"/>
                  </a:lnTo>
                  <a:lnTo>
                    <a:pt x="74244" y="116497"/>
                  </a:lnTo>
                  <a:lnTo>
                    <a:pt x="74244" y="108178"/>
                  </a:lnTo>
                  <a:close/>
                </a:path>
                <a:path w="207010" h="120015">
                  <a:moveTo>
                    <a:pt x="74244" y="97294"/>
                  </a:moveTo>
                  <a:lnTo>
                    <a:pt x="65925" y="96659"/>
                  </a:lnTo>
                  <a:lnTo>
                    <a:pt x="65925" y="104978"/>
                  </a:lnTo>
                  <a:lnTo>
                    <a:pt x="74244" y="105613"/>
                  </a:lnTo>
                  <a:lnTo>
                    <a:pt x="74244" y="97294"/>
                  </a:lnTo>
                  <a:close/>
                </a:path>
                <a:path w="207010" h="120015">
                  <a:moveTo>
                    <a:pt x="74244" y="75539"/>
                  </a:moveTo>
                  <a:lnTo>
                    <a:pt x="65925" y="74256"/>
                  </a:lnTo>
                  <a:lnTo>
                    <a:pt x="65925" y="82575"/>
                  </a:lnTo>
                  <a:lnTo>
                    <a:pt x="74244" y="83858"/>
                  </a:lnTo>
                  <a:lnTo>
                    <a:pt x="74244" y="75539"/>
                  </a:lnTo>
                  <a:close/>
                </a:path>
                <a:path w="207010" h="120015">
                  <a:moveTo>
                    <a:pt x="74244" y="20497"/>
                  </a:moveTo>
                  <a:lnTo>
                    <a:pt x="65925" y="19850"/>
                  </a:lnTo>
                  <a:lnTo>
                    <a:pt x="65925" y="28168"/>
                  </a:lnTo>
                  <a:lnTo>
                    <a:pt x="74244" y="28816"/>
                  </a:lnTo>
                  <a:lnTo>
                    <a:pt x="74244" y="20497"/>
                  </a:lnTo>
                  <a:close/>
                </a:path>
                <a:path w="207010" h="120015">
                  <a:moveTo>
                    <a:pt x="85128" y="109448"/>
                  </a:moveTo>
                  <a:lnTo>
                    <a:pt x="76809" y="108165"/>
                  </a:lnTo>
                  <a:lnTo>
                    <a:pt x="76809" y="116497"/>
                  </a:lnTo>
                  <a:lnTo>
                    <a:pt x="85128" y="117132"/>
                  </a:lnTo>
                  <a:lnTo>
                    <a:pt x="85128" y="109448"/>
                  </a:lnTo>
                  <a:close/>
                </a:path>
                <a:path w="207010" h="120015">
                  <a:moveTo>
                    <a:pt x="85128" y="97929"/>
                  </a:moveTo>
                  <a:lnTo>
                    <a:pt x="76809" y="97294"/>
                  </a:lnTo>
                  <a:lnTo>
                    <a:pt x="76809" y="105613"/>
                  </a:lnTo>
                  <a:lnTo>
                    <a:pt x="85128" y="106895"/>
                  </a:lnTo>
                  <a:lnTo>
                    <a:pt x="85128" y="97929"/>
                  </a:lnTo>
                  <a:close/>
                </a:path>
                <a:path w="207010" h="120015">
                  <a:moveTo>
                    <a:pt x="85128" y="76174"/>
                  </a:moveTo>
                  <a:lnTo>
                    <a:pt x="76809" y="75526"/>
                  </a:lnTo>
                  <a:lnTo>
                    <a:pt x="76809" y="83858"/>
                  </a:lnTo>
                  <a:lnTo>
                    <a:pt x="85128" y="84493"/>
                  </a:lnTo>
                  <a:lnTo>
                    <a:pt x="85128" y="76174"/>
                  </a:lnTo>
                  <a:close/>
                </a:path>
                <a:path w="207010" h="120015">
                  <a:moveTo>
                    <a:pt x="85128" y="21767"/>
                  </a:moveTo>
                  <a:lnTo>
                    <a:pt x="76809" y="20497"/>
                  </a:lnTo>
                  <a:lnTo>
                    <a:pt x="76809" y="29451"/>
                  </a:lnTo>
                  <a:lnTo>
                    <a:pt x="85128" y="30086"/>
                  </a:lnTo>
                  <a:lnTo>
                    <a:pt x="85128" y="21767"/>
                  </a:lnTo>
                  <a:close/>
                </a:path>
                <a:path w="207010" h="120015">
                  <a:moveTo>
                    <a:pt x="95999" y="110096"/>
                  </a:moveTo>
                  <a:lnTo>
                    <a:pt x="87680" y="109448"/>
                  </a:lnTo>
                  <a:lnTo>
                    <a:pt x="87680" y="117779"/>
                  </a:lnTo>
                  <a:lnTo>
                    <a:pt x="95999" y="118414"/>
                  </a:lnTo>
                  <a:lnTo>
                    <a:pt x="95999" y="110096"/>
                  </a:lnTo>
                  <a:close/>
                </a:path>
                <a:path w="207010" h="120015">
                  <a:moveTo>
                    <a:pt x="95999" y="99212"/>
                  </a:moveTo>
                  <a:lnTo>
                    <a:pt x="87680" y="98564"/>
                  </a:lnTo>
                  <a:lnTo>
                    <a:pt x="87680" y="106895"/>
                  </a:lnTo>
                  <a:lnTo>
                    <a:pt x="95999" y="107530"/>
                  </a:lnTo>
                  <a:lnTo>
                    <a:pt x="95999" y="99212"/>
                  </a:lnTo>
                  <a:close/>
                </a:path>
                <a:path w="207010" h="120015">
                  <a:moveTo>
                    <a:pt x="95999" y="88341"/>
                  </a:moveTo>
                  <a:lnTo>
                    <a:pt x="87680" y="87693"/>
                  </a:lnTo>
                  <a:lnTo>
                    <a:pt x="87680" y="96012"/>
                  </a:lnTo>
                  <a:lnTo>
                    <a:pt x="95999" y="96659"/>
                  </a:lnTo>
                  <a:lnTo>
                    <a:pt x="95999" y="88341"/>
                  </a:lnTo>
                  <a:close/>
                </a:path>
                <a:path w="207010" h="120015">
                  <a:moveTo>
                    <a:pt x="95999" y="77457"/>
                  </a:moveTo>
                  <a:lnTo>
                    <a:pt x="87680" y="76174"/>
                  </a:lnTo>
                  <a:lnTo>
                    <a:pt x="87680" y="85140"/>
                  </a:lnTo>
                  <a:lnTo>
                    <a:pt x="95999" y="85775"/>
                  </a:lnTo>
                  <a:lnTo>
                    <a:pt x="95999" y="77457"/>
                  </a:lnTo>
                  <a:close/>
                </a:path>
                <a:path w="207010" h="120015">
                  <a:moveTo>
                    <a:pt x="95999" y="22402"/>
                  </a:moveTo>
                  <a:lnTo>
                    <a:pt x="88328" y="21755"/>
                  </a:lnTo>
                  <a:lnTo>
                    <a:pt x="88328" y="30073"/>
                  </a:lnTo>
                  <a:lnTo>
                    <a:pt x="95999" y="30721"/>
                  </a:lnTo>
                  <a:lnTo>
                    <a:pt x="95999" y="22402"/>
                  </a:lnTo>
                  <a:close/>
                </a:path>
                <a:path w="207010" h="120015">
                  <a:moveTo>
                    <a:pt x="95999" y="11518"/>
                  </a:moveTo>
                  <a:lnTo>
                    <a:pt x="88328" y="10871"/>
                  </a:lnTo>
                  <a:lnTo>
                    <a:pt x="88328" y="19202"/>
                  </a:lnTo>
                  <a:lnTo>
                    <a:pt x="95999" y="19837"/>
                  </a:lnTo>
                  <a:lnTo>
                    <a:pt x="95999" y="11518"/>
                  </a:lnTo>
                  <a:close/>
                </a:path>
                <a:path w="207010" h="120015">
                  <a:moveTo>
                    <a:pt x="95999" y="647"/>
                  </a:moveTo>
                  <a:lnTo>
                    <a:pt x="88328" y="0"/>
                  </a:lnTo>
                  <a:lnTo>
                    <a:pt x="88328" y="8331"/>
                  </a:lnTo>
                  <a:lnTo>
                    <a:pt x="95999" y="8966"/>
                  </a:lnTo>
                  <a:lnTo>
                    <a:pt x="95999" y="647"/>
                  </a:lnTo>
                  <a:close/>
                </a:path>
                <a:path w="207010" h="120015">
                  <a:moveTo>
                    <a:pt x="106883" y="111379"/>
                  </a:moveTo>
                  <a:lnTo>
                    <a:pt x="98564" y="110096"/>
                  </a:lnTo>
                  <a:lnTo>
                    <a:pt x="98564" y="119062"/>
                  </a:lnTo>
                  <a:lnTo>
                    <a:pt x="106883" y="119697"/>
                  </a:lnTo>
                  <a:lnTo>
                    <a:pt x="106883" y="111379"/>
                  </a:lnTo>
                  <a:close/>
                </a:path>
                <a:path w="207010" h="120015">
                  <a:moveTo>
                    <a:pt x="106883" y="100495"/>
                  </a:moveTo>
                  <a:lnTo>
                    <a:pt x="98564" y="99212"/>
                  </a:lnTo>
                  <a:lnTo>
                    <a:pt x="98564" y="107530"/>
                  </a:lnTo>
                  <a:lnTo>
                    <a:pt x="106883" y="108813"/>
                  </a:lnTo>
                  <a:lnTo>
                    <a:pt x="106883" y="100495"/>
                  </a:lnTo>
                  <a:close/>
                </a:path>
                <a:path w="207010" h="120015">
                  <a:moveTo>
                    <a:pt x="106883" y="88976"/>
                  </a:moveTo>
                  <a:lnTo>
                    <a:pt x="98564" y="88976"/>
                  </a:lnTo>
                  <a:lnTo>
                    <a:pt x="98564" y="96659"/>
                  </a:lnTo>
                  <a:lnTo>
                    <a:pt x="106883" y="97294"/>
                  </a:lnTo>
                  <a:lnTo>
                    <a:pt x="106883" y="88976"/>
                  </a:lnTo>
                  <a:close/>
                </a:path>
                <a:path w="207010" h="120015">
                  <a:moveTo>
                    <a:pt x="106883" y="78727"/>
                  </a:moveTo>
                  <a:lnTo>
                    <a:pt x="98564" y="77444"/>
                  </a:lnTo>
                  <a:lnTo>
                    <a:pt x="98564" y="85775"/>
                  </a:lnTo>
                  <a:lnTo>
                    <a:pt x="106883" y="86410"/>
                  </a:lnTo>
                  <a:lnTo>
                    <a:pt x="106883" y="78727"/>
                  </a:lnTo>
                  <a:close/>
                </a:path>
                <a:path w="207010" h="120015">
                  <a:moveTo>
                    <a:pt x="106883" y="23685"/>
                  </a:moveTo>
                  <a:lnTo>
                    <a:pt x="98564" y="23037"/>
                  </a:lnTo>
                  <a:lnTo>
                    <a:pt x="98564" y="31369"/>
                  </a:lnTo>
                  <a:lnTo>
                    <a:pt x="106883" y="32004"/>
                  </a:lnTo>
                  <a:lnTo>
                    <a:pt x="106883" y="23685"/>
                  </a:lnTo>
                  <a:close/>
                </a:path>
                <a:path w="207010" h="120015">
                  <a:moveTo>
                    <a:pt x="106883" y="12814"/>
                  </a:moveTo>
                  <a:lnTo>
                    <a:pt x="98564" y="12166"/>
                  </a:lnTo>
                  <a:lnTo>
                    <a:pt x="98564" y="19850"/>
                  </a:lnTo>
                  <a:lnTo>
                    <a:pt x="106883" y="21132"/>
                  </a:lnTo>
                  <a:lnTo>
                    <a:pt x="106883" y="12814"/>
                  </a:lnTo>
                  <a:close/>
                </a:path>
                <a:path w="207010" h="120015">
                  <a:moveTo>
                    <a:pt x="106883" y="1930"/>
                  </a:moveTo>
                  <a:lnTo>
                    <a:pt x="98564" y="1282"/>
                  </a:lnTo>
                  <a:lnTo>
                    <a:pt x="98564" y="9613"/>
                  </a:lnTo>
                  <a:lnTo>
                    <a:pt x="106883" y="10248"/>
                  </a:lnTo>
                  <a:lnTo>
                    <a:pt x="106883" y="1930"/>
                  </a:lnTo>
                  <a:close/>
                </a:path>
                <a:path w="207010" h="120015">
                  <a:moveTo>
                    <a:pt x="131851" y="58889"/>
                  </a:moveTo>
                  <a:lnTo>
                    <a:pt x="123532" y="58242"/>
                  </a:lnTo>
                  <a:lnTo>
                    <a:pt x="123532" y="66573"/>
                  </a:lnTo>
                  <a:lnTo>
                    <a:pt x="131851" y="67208"/>
                  </a:lnTo>
                  <a:lnTo>
                    <a:pt x="131851" y="58889"/>
                  </a:lnTo>
                  <a:close/>
                </a:path>
                <a:path w="207010" h="120015">
                  <a:moveTo>
                    <a:pt x="131851" y="48018"/>
                  </a:moveTo>
                  <a:lnTo>
                    <a:pt x="123532" y="47371"/>
                  </a:lnTo>
                  <a:lnTo>
                    <a:pt x="123532" y="55702"/>
                  </a:lnTo>
                  <a:lnTo>
                    <a:pt x="131851" y="56337"/>
                  </a:lnTo>
                  <a:lnTo>
                    <a:pt x="131851" y="48018"/>
                  </a:lnTo>
                  <a:close/>
                </a:path>
                <a:path w="207010" h="120015">
                  <a:moveTo>
                    <a:pt x="131851" y="37134"/>
                  </a:moveTo>
                  <a:lnTo>
                    <a:pt x="123532" y="35852"/>
                  </a:lnTo>
                  <a:lnTo>
                    <a:pt x="123532" y="44170"/>
                  </a:lnTo>
                  <a:lnTo>
                    <a:pt x="131851" y="45453"/>
                  </a:lnTo>
                  <a:lnTo>
                    <a:pt x="131851" y="37134"/>
                  </a:lnTo>
                  <a:close/>
                </a:path>
                <a:path w="207010" h="120015">
                  <a:moveTo>
                    <a:pt x="142087" y="60172"/>
                  </a:moveTo>
                  <a:lnTo>
                    <a:pt x="134404" y="58889"/>
                  </a:lnTo>
                  <a:lnTo>
                    <a:pt x="134404" y="67208"/>
                  </a:lnTo>
                  <a:lnTo>
                    <a:pt x="142087" y="68491"/>
                  </a:lnTo>
                  <a:lnTo>
                    <a:pt x="142087" y="60172"/>
                  </a:lnTo>
                  <a:close/>
                </a:path>
                <a:path w="207010" h="120015">
                  <a:moveTo>
                    <a:pt x="142087" y="48641"/>
                  </a:moveTo>
                  <a:lnTo>
                    <a:pt x="134404" y="48006"/>
                  </a:lnTo>
                  <a:lnTo>
                    <a:pt x="134404" y="56324"/>
                  </a:lnTo>
                  <a:lnTo>
                    <a:pt x="142087" y="57607"/>
                  </a:lnTo>
                  <a:lnTo>
                    <a:pt x="142087" y="48641"/>
                  </a:lnTo>
                  <a:close/>
                </a:path>
                <a:path w="207010" h="120015">
                  <a:moveTo>
                    <a:pt x="142087" y="37769"/>
                  </a:moveTo>
                  <a:lnTo>
                    <a:pt x="134404" y="37122"/>
                  </a:lnTo>
                  <a:lnTo>
                    <a:pt x="134404" y="45453"/>
                  </a:lnTo>
                  <a:lnTo>
                    <a:pt x="142087" y="46088"/>
                  </a:lnTo>
                  <a:lnTo>
                    <a:pt x="142087" y="37769"/>
                  </a:lnTo>
                  <a:close/>
                </a:path>
                <a:path w="207010" h="120015">
                  <a:moveTo>
                    <a:pt x="152971" y="60807"/>
                  </a:moveTo>
                  <a:lnTo>
                    <a:pt x="144653" y="60159"/>
                  </a:lnTo>
                  <a:lnTo>
                    <a:pt x="144653" y="68491"/>
                  </a:lnTo>
                  <a:lnTo>
                    <a:pt x="152971" y="69126"/>
                  </a:lnTo>
                  <a:lnTo>
                    <a:pt x="152971" y="60807"/>
                  </a:lnTo>
                  <a:close/>
                </a:path>
                <a:path w="207010" h="120015">
                  <a:moveTo>
                    <a:pt x="152971" y="49923"/>
                  </a:moveTo>
                  <a:lnTo>
                    <a:pt x="144653" y="49288"/>
                  </a:lnTo>
                  <a:lnTo>
                    <a:pt x="144653" y="57607"/>
                  </a:lnTo>
                  <a:lnTo>
                    <a:pt x="152971" y="58242"/>
                  </a:lnTo>
                  <a:lnTo>
                    <a:pt x="152971" y="49923"/>
                  </a:lnTo>
                  <a:close/>
                </a:path>
                <a:path w="207010" h="120015">
                  <a:moveTo>
                    <a:pt x="152971" y="39052"/>
                  </a:moveTo>
                  <a:lnTo>
                    <a:pt x="144653" y="38404"/>
                  </a:lnTo>
                  <a:lnTo>
                    <a:pt x="144653" y="46723"/>
                  </a:lnTo>
                  <a:lnTo>
                    <a:pt x="152971" y="47371"/>
                  </a:lnTo>
                  <a:lnTo>
                    <a:pt x="152971" y="39052"/>
                  </a:lnTo>
                  <a:close/>
                </a:path>
                <a:path w="207010" h="120015">
                  <a:moveTo>
                    <a:pt x="163855" y="51206"/>
                  </a:moveTo>
                  <a:lnTo>
                    <a:pt x="155536" y="50571"/>
                  </a:lnTo>
                  <a:lnTo>
                    <a:pt x="155536" y="58242"/>
                  </a:lnTo>
                  <a:lnTo>
                    <a:pt x="163855" y="59524"/>
                  </a:lnTo>
                  <a:lnTo>
                    <a:pt x="163855" y="51206"/>
                  </a:lnTo>
                  <a:close/>
                </a:path>
                <a:path w="207010" h="120015">
                  <a:moveTo>
                    <a:pt x="163855" y="40335"/>
                  </a:moveTo>
                  <a:lnTo>
                    <a:pt x="155536" y="39687"/>
                  </a:lnTo>
                  <a:lnTo>
                    <a:pt x="155536" y="48018"/>
                  </a:lnTo>
                  <a:lnTo>
                    <a:pt x="163855" y="48653"/>
                  </a:lnTo>
                  <a:lnTo>
                    <a:pt x="163855" y="40335"/>
                  </a:lnTo>
                  <a:close/>
                </a:path>
                <a:path w="207010" h="120015">
                  <a:moveTo>
                    <a:pt x="174726" y="52489"/>
                  </a:moveTo>
                  <a:lnTo>
                    <a:pt x="166408" y="51206"/>
                  </a:lnTo>
                  <a:lnTo>
                    <a:pt x="166408" y="59524"/>
                  </a:lnTo>
                  <a:lnTo>
                    <a:pt x="174726" y="60807"/>
                  </a:lnTo>
                  <a:lnTo>
                    <a:pt x="174726" y="52489"/>
                  </a:lnTo>
                  <a:close/>
                </a:path>
                <a:path w="207010" h="120015">
                  <a:moveTo>
                    <a:pt x="174726" y="40970"/>
                  </a:moveTo>
                  <a:lnTo>
                    <a:pt x="166408" y="40322"/>
                  </a:lnTo>
                  <a:lnTo>
                    <a:pt x="166408" y="48653"/>
                  </a:lnTo>
                  <a:lnTo>
                    <a:pt x="174726" y="49288"/>
                  </a:lnTo>
                  <a:lnTo>
                    <a:pt x="174726" y="40970"/>
                  </a:lnTo>
                  <a:close/>
                </a:path>
                <a:path w="207010" h="120015">
                  <a:moveTo>
                    <a:pt x="184975" y="53136"/>
                  </a:moveTo>
                  <a:lnTo>
                    <a:pt x="177292" y="52489"/>
                  </a:lnTo>
                  <a:lnTo>
                    <a:pt x="177292" y="60807"/>
                  </a:lnTo>
                  <a:lnTo>
                    <a:pt x="184975" y="61455"/>
                  </a:lnTo>
                  <a:lnTo>
                    <a:pt x="184975" y="53136"/>
                  </a:lnTo>
                  <a:close/>
                </a:path>
                <a:path w="207010" h="120015">
                  <a:moveTo>
                    <a:pt x="184975" y="42252"/>
                  </a:moveTo>
                  <a:lnTo>
                    <a:pt x="177292" y="41605"/>
                  </a:lnTo>
                  <a:lnTo>
                    <a:pt x="177292" y="49936"/>
                  </a:lnTo>
                  <a:lnTo>
                    <a:pt x="184975" y="50571"/>
                  </a:lnTo>
                  <a:lnTo>
                    <a:pt x="184975" y="42252"/>
                  </a:lnTo>
                  <a:close/>
                </a:path>
                <a:path w="207010" h="120015">
                  <a:moveTo>
                    <a:pt x="195859" y="54406"/>
                  </a:moveTo>
                  <a:lnTo>
                    <a:pt x="187540" y="53124"/>
                  </a:lnTo>
                  <a:lnTo>
                    <a:pt x="187540" y="61442"/>
                  </a:lnTo>
                  <a:lnTo>
                    <a:pt x="195859" y="62725"/>
                  </a:lnTo>
                  <a:lnTo>
                    <a:pt x="195859" y="54406"/>
                  </a:lnTo>
                  <a:close/>
                </a:path>
                <a:path w="207010" h="120015">
                  <a:moveTo>
                    <a:pt x="195859" y="43522"/>
                  </a:moveTo>
                  <a:lnTo>
                    <a:pt x="188175" y="42875"/>
                  </a:lnTo>
                  <a:lnTo>
                    <a:pt x="187540" y="50558"/>
                  </a:lnTo>
                  <a:lnTo>
                    <a:pt x="195859" y="51841"/>
                  </a:lnTo>
                  <a:lnTo>
                    <a:pt x="195859" y="43522"/>
                  </a:lnTo>
                  <a:close/>
                </a:path>
                <a:path w="207010" h="120015">
                  <a:moveTo>
                    <a:pt x="206743" y="55689"/>
                  </a:moveTo>
                  <a:lnTo>
                    <a:pt x="198424" y="54406"/>
                  </a:lnTo>
                  <a:lnTo>
                    <a:pt x="198424" y="62738"/>
                  </a:lnTo>
                  <a:lnTo>
                    <a:pt x="206743" y="63373"/>
                  </a:lnTo>
                  <a:lnTo>
                    <a:pt x="206743" y="55689"/>
                  </a:lnTo>
                  <a:close/>
                </a:path>
                <a:path w="207010" h="120015">
                  <a:moveTo>
                    <a:pt x="206743" y="44805"/>
                  </a:moveTo>
                  <a:lnTo>
                    <a:pt x="198424" y="43522"/>
                  </a:lnTo>
                  <a:lnTo>
                    <a:pt x="198424" y="51841"/>
                  </a:lnTo>
                  <a:lnTo>
                    <a:pt x="206743" y="52489"/>
                  </a:lnTo>
                  <a:lnTo>
                    <a:pt x="206743" y="448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202724" y="7517688"/>
              <a:ext cx="104775" cy="103505"/>
            </a:xfrm>
            <a:custGeom>
              <a:avLst/>
              <a:gdLst/>
              <a:ahLst/>
              <a:cxnLst/>
              <a:rect l="l" t="t" r="r" b="b"/>
              <a:pathLst>
                <a:path w="104775" h="103504">
                  <a:moveTo>
                    <a:pt x="7683" y="87693"/>
                  </a:moveTo>
                  <a:lnTo>
                    <a:pt x="0" y="87693"/>
                  </a:lnTo>
                  <a:lnTo>
                    <a:pt x="0" y="95377"/>
                  </a:lnTo>
                  <a:lnTo>
                    <a:pt x="7683" y="96012"/>
                  </a:lnTo>
                  <a:lnTo>
                    <a:pt x="7683" y="87693"/>
                  </a:lnTo>
                  <a:close/>
                </a:path>
                <a:path w="104775" h="103504">
                  <a:moveTo>
                    <a:pt x="7683" y="77457"/>
                  </a:moveTo>
                  <a:lnTo>
                    <a:pt x="0" y="76174"/>
                  </a:lnTo>
                  <a:lnTo>
                    <a:pt x="0" y="84505"/>
                  </a:lnTo>
                  <a:lnTo>
                    <a:pt x="7683" y="85140"/>
                  </a:lnTo>
                  <a:lnTo>
                    <a:pt x="7683" y="77457"/>
                  </a:lnTo>
                  <a:close/>
                </a:path>
                <a:path w="104775" h="103504">
                  <a:moveTo>
                    <a:pt x="8318" y="65938"/>
                  </a:moveTo>
                  <a:lnTo>
                    <a:pt x="0" y="65303"/>
                  </a:lnTo>
                  <a:lnTo>
                    <a:pt x="0" y="73621"/>
                  </a:lnTo>
                  <a:lnTo>
                    <a:pt x="8318" y="74256"/>
                  </a:lnTo>
                  <a:lnTo>
                    <a:pt x="8318" y="65938"/>
                  </a:lnTo>
                  <a:close/>
                </a:path>
                <a:path w="104775" h="103504">
                  <a:moveTo>
                    <a:pt x="8318" y="23050"/>
                  </a:moveTo>
                  <a:lnTo>
                    <a:pt x="0" y="21767"/>
                  </a:lnTo>
                  <a:lnTo>
                    <a:pt x="0" y="30086"/>
                  </a:lnTo>
                  <a:lnTo>
                    <a:pt x="8318" y="31369"/>
                  </a:lnTo>
                  <a:lnTo>
                    <a:pt x="8318" y="23050"/>
                  </a:lnTo>
                  <a:close/>
                </a:path>
                <a:path w="104775" h="103504">
                  <a:moveTo>
                    <a:pt x="8318" y="11531"/>
                  </a:moveTo>
                  <a:lnTo>
                    <a:pt x="0" y="10883"/>
                  </a:lnTo>
                  <a:lnTo>
                    <a:pt x="0" y="19202"/>
                  </a:lnTo>
                  <a:lnTo>
                    <a:pt x="8318" y="19850"/>
                  </a:lnTo>
                  <a:lnTo>
                    <a:pt x="8318" y="11531"/>
                  </a:lnTo>
                  <a:close/>
                </a:path>
                <a:path w="104775" h="103504">
                  <a:moveTo>
                    <a:pt x="8318" y="647"/>
                  </a:moveTo>
                  <a:lnTo>
                    <a:pt x="0" y="0"/>
                  </a:lnTo>
                  <a:lnTo>
                    <a:pt x="0" y="8331"/>
                  </a:lnTo>
                  <a:lnTo>
                    <a:pt x="8318" y="8966"/>
                  </a:lnTo>
                  <a:lnTo>
                    <a:pt x="8318" y="647"/>
                  </a:lnTo>
                  <a:close/>
                </a:path>
                <a:path w="104775" h="103504">
                  <a:moveTo>
                    <a:pt x="18554" y="88976"/>
                  </a:moveTo>
                  <a:lnTo>
                    <a:pt x="10871" y="88328"/>
                  </a:lnTo>
                  <a:lnTo>
                    <a:pt x="10871" y="96659"/>
                  </a:lnTo>
                  <a:lnTo>
                    <a:pt x="18554" y="97294"/>
                  </a:lnTo>
                  <a:lnTo>
                    <a:pt x="18554" y="88976"/>
                  </a:lnTo>
                  <a:close/>
                </a:path>
                <a:path w="104775" h="103504">
                  <a:moveTo>
                    <a:pt x="18554" y="78092"/>
                  </a:moveTo>
                  <a:lnTo>
                    <a:pt x="10871" y="77444"/>
                  </a:lnTo>
                  <a:lnTo>
                    <a:pt x="10871" y="85775"/>
                  </a:lnTo>
                  <a:lnTo>
                    <a:pt x="18554" y="86410"/>
                  </a:lnTo>
                  <a:lnTo>
                    <a:pt x="18554" y="78092"/>
                  </a:lnTo>
                  <a:close/>
                </a:path>
                <a:path w="104775" h="103504">
                  <a:moveTo>
                    <a:pt x="18554" y="67221"/>
                  </a:moveTo>
                  <a:lnTo>
                    <a:pt x="10871" y="66573"/>
                  </a:lnTo>
                  <a:lnTo>
                    <a:pt x="10871" y="74891"/>
                  </a:lnTo>
                  <a:lnTo>
                    <a:pt x="18554" y="75539"/>
                  </a:lnTo>
                  <a:lnTo>
                    <a:pt x="18554" y="67221"/>
                  </a:lnTo>
                  <a:close/>
                </a:path>
                <a:path w="104775" h="103504">
                  <a:moveTo>
                    <a:pt x="18554" y="23698"/>
                  </a:moveTo>
                  <a:lnTo>
                    <a:pt x="10871" y="23050"/>
                  </a:lnTo>
                  <a:lnTo>
                    <a:pt x="10871" y="31369"/>
                  </a:lnTo>
                  <a:lnTo>
                    <a:pt x="18554" y="32016"/>
                  </a:lnTo>
                  <a:lnTo>
                    <a:pt x="18554" y="23698"/>
                  </a:lnTo>
                  <a:close/>
                </a:path>
                <a:path w="104775" h="103504">
                  <a:moveTo>
                    <a:pt x="18554" y="12814"/>
                  </a:moveTo>
                  <a:lnTo>
                    <a:pt x="10871" y="12166"/>
                  </a:lnTo>
                  <a:lnTo>
                    <a:pt x="10871" y="20485"/>
                  </a:lnTo>
                  <a:lnTo>
                    <a:pt x="18554" y="21132"/>
                  </a:lnTo>
                  <a:lnTo>
                    <a:pt x="18554" y="12814"/>
                  </a:lnTo>
                  <a:close/>
                </a:path>
                <a:path w="104775" h="103504">
                  <a:moveTo>
                    <a:pt x="18554" y="1930"/>
                  </a:moveTo>
                  <a:lnTo>
                    <a:pt x="10871" y="647"/>
                  </a:lnTo>
                  <a:lnTo>
                    <a:pt x="10871" y="8966"/>
                  </a:lnTo>
                  <a:lnTo>
                    <a:pt x="18554" y="10248"/>
                  </a:lnTo>
                  <a:lnTo>
                    <a:pt x="18554" y="1930"/>
                  </a:lnTo>
                  <a:close/>
                </a:path>
                <a:path w="104775" h="103504">
                  <a:moveTo>
                    <a:pt x="29438" y="90258"/>
                  </a:moveTo>
                  <a:lnTo>
                    <a:pt x="21120" y="88976"/>
                  </a:lnTo>
                  <a:lnTo>
                    <a:pt x="21120" y="97942"/>
                  </a:lnTo>
                  <a:lnTo>
                    <a:pt x="29438" y="97942"/>
                  </a:lnTo>
                  <a:lnTo>
                    <a:pt x="29438" y="90258"/>
                  </a:lnTo>
                  <a:close/>
                </a:path>
                <a:path w="104775" h="103504">
                  <a:moveTo>
                    <a:pt x="29438" y="79375"/>
                  </a:moveTo>
                  <a:lnTo>
                    <a:pt x="21120" y="78092"/>
                  </a:lnTo>
                  <a:lnTo>
                    <a:pt x="21120" y="86410"/>
                  </a:lnTo>
                  <a:lnTo>
                    <a:pt x="29438" y="87693"/>
                  </a:lnTo>
                  <a:lnTo>
                    <a:pt x="29438" y="79375"/>
                  </a:lnTo>
                  <a:close/>
                </a:path>
                <a:path w="104775" h="103504">
                  <a:moveTo>
                    <a:pt x="29438" y="67856"/>
                  </a:moveTo>
                  <a:lnTo>
                    <a:pt x="21120" y="67208"/>
                  </a:lnTo>
                  <a:lnTo>
                    <a:pt x="21120" y="75539"/>
                  </a:lnTo>
                  <a:lnTo>
                    <a:pt x="29438" y="76174"/>
                  </a:lnTo>
                  <a:lnTo>
                    <a:pt x="29438" y="67856"/>
                  </a:lnTo>
                  <a:close/>
                </a:path>
                <a:path w="104775" h="103504">
                  <a:moveTo>
                    <a:pt x="29438" y="56972"/>
                  </a:moveTo>
                  <a:lnTo>
                    <a:pt x="21120" y="56324"/>
                  </a:lnTo>
                  <a:lnTo>
                    <a:pt x="21120" y="64655"/>
                  </a:lnTo>
                  <a:lnTo>
                    <a:pt x="29438" y="65290"/>
                  </a:lnTo>
                  <a:lnTo>
                    <a:pt x="29438" y="56972"/>
                  </a:lnTo>
                  <a:close/>
                </a:path>
                <a:path w="104775" h="103504">
                  <a:moveTo>
                    <a:pt x="29438" y="24968"/>
                  </a:moveTo>
                  <a:lnTo>
                    <a:pt x="21120" y="23685"/>
                  </a:lnTo>
                  <a:lnTo>
                    <a:pt x="21120" y="32004"/>
                  </a:lnTo>
                  <a:lnTo>
                    <a:pt x="29438" y="33286"/>
                  </a:lnTo>
                  <a:lnTo>
                    <a:pt x="29438" y="24968"/>
                  </a:lnTo>
                  <a:close/>
                </a:path>
                <a:path w="104775" h="103504">
                  <a:moveTo>
                    <a:pt x="29438" y="14097"/>
                  </a:moveTo>
                  <a:lnTo>
                    <a:pt x="21120" y="13449"/>
                  </a:lnTo>
                  <a:lnTo>
                    <a:pt x="21120" y="21132"/>
                  </a:lnTo>
                  <a:lnTo>
                    <a:pt x="29438" y="22415"/>
                  </a:lnTo>
                  <a:lnTo>
                    <a:pt x="29438" y="14097"/>
                  </a:lnTo>
                  <a:close/>
                </a:path>
                <a:path w="104775" h="103504">
                  <a:moveTo>
                    <a:pt x="29438" y="3213"/>
                  </a:moveTo>
                  <a:lnTo>
                    <a:pt x="21120" y="1930"/>
                  </a:lnTo>
                  <a:lnTo>
                    <a:pt x="21120" y="10248"/>
                  </a:lnTo>
                  <a:lnTo>
                    <a:pt x="29438" y="10896"/>
                  </a:lnTo>
                  <a:lnTo>
                    <a:pt x="29438" y="3213"/>
                  </a:lnTo>
                  <a:close/>
                </a:path>
                <a:path w="104775" h="103504">
                  <a:moveTo>
                    <a:pt x="40322" y="90893"/>
                  </a:moveTo>
                  <a:lnTo>
                    <a:pt x="32004" y="90258"/>
                  </a:lnTo>
                  <a:lnTo>
                    <a:pt x="32004" y="98577"/>
                  </a:lnTo>
                  <a:lnTo>
                    <a:pt x="40322" y="99212"/>
                  </a:lnTo>
                  <a:lnTo>
                    <a:pt x="40322" y="90893"/>
                  </a:lnTo>
                  <a:close/>
                </a:path>
                <a:path w="104775" h="103504">
                  <a:moveTo>
                    <a:pt x="40322" y="80022"/>
                  </a:moveTo>
                  <a:lnTo>
                    <a:pt x="32004" y="79387"/>
                  </a:lnTo>
                  <a:lnTo>
                    <a:pt x="32004" y="87706"/>
                  </a:lnTo>
                  <a:lnTo>
                    <a:pt x="40322" y="88341"/>
                  </a:lnTo>
                  <a:lnTo>
                    <a:pt x="40322" y="80022"/>
                  </a:lnTo>
                  <a:close/>
                </a:path>
                <a:path w="104775" h="103504">
                  <a:moveTo>
                    <a:pt x="40322" y="69138"/>
                  </a:moveTo>
                  <a:lnTo>
                    <a:pt x="32004" y="68491"/>
                  </a:lnTo>
                  <a:lnTo>
                    <a:pt x="32004" y="76822"/>
                  </a:lnTo>
                  <a:lnTo>
                    <a:pt x="40322" y="77457"/>
                  </a:lnTo>
                  <a:lnTo>
                    <a:pt x="40322" y="69138"/>
                  </a:lnTo>
                  <a:close/>
                </a:path>
                <a:path w="104775" h="103504">
                  <a:moveTo>
                    <a:pt x="40322" y="58254"/>
                  </a:moveTo>
                  <a:lnTo>
                    <a:pt x="32004" y="57619"/>
                  </a:lnTo>
                  <a:lnTo>
                    <a:pt x="32004" y="65938"/>
                  </a:lnTo>
                  <a:lnTo>
                    <a:pt x="40322" y="66573"/>
                  </a:lnTo>
                  <a:lnTo>
                    <a:pt x="40322" y="58254"/>
                  </a:lnTo>
                  <a:close/>
                </a:path>
                <a:path w="104775" h="103504">
                  <a:moveTo>
                    <a:pt x="40322" y="26250"/>
                  </a:moveTo>
                  <a:lnTo>
                    <a:pt x="32004" y="24980"/>
                  </a:lnTo>
                  <a:lnTo>
                    <a:pt x="32004" y="33299"/>
                  </a:lnTo>
                  <a:lnTo>
                    <a:pt x="40322" y="33934"/>
                  </a:lnTo>
                  <a:lnTo>
                    <a:pt x="40322" y="26250"/>
                  </a:lnTo>
                  <a:close/>
                </a:path>
                <a:path w="104775" h="103504">
                  <a:moveTo>
                    <a:pt x="40322" y="14732"/>
                  </a:moveTo>
                  <a:lnTo>
                    <a:pt x="32004" y="14097"/>
                  </a:lnTo>
                  <a:lnTo>
                    <a:pt x="32004" y="22415"/>
                  </a:lnTo>
                  <a:lnTo>
                    <a:pt x="40322" y="23050"/>
                  </a:lnTo>
                  <a:lnTo>
                    <a:pt x="40322" y="14732"/>
                  </a:lnTo>
                  <a:close/>
                </a:path>
                <a:path w="104775" h="103504">
                  <a:moveTo>
                    <a:pt x="40322" y="3848"/>
                  </a:moveTo>
                  <a:lnTo>
                    <a:pt x="32004" y="3200"/>
                  </a:lnTo>
                  <a:lnTo>
                    <a:pt x="32004" y="11531"/>
                  </a:lnTo>
                  <a:lnTo>
                    <a:pt x="40322" y="12166"/>
                  </a:lnTo>
                  <a:lnTo>
                    <a:pt x="40322" y="3848"/>
                  </a:lnTo>
                  <a:close/>
                </a:path>
                <a:path w="104775" h="103504">
                  <a:moveTo>
                    <a:pt x="50558" y="92176"/>
                  </a:moveTo>
                  <a:lnTo>
                    <a:pt x="42887" y="90893"/>
                  </a:lnTo>
                  <a:lnTo>
                    <a:pt x="42887" y="99212"/>
                  </a:lnTo>
                  <a:lnTo>
                    <a:pt x="50558" y="100495"/>
                  </a:lnTo>
                  <a:lnTo>
                    <a:pt x="50558" y="92176"/>
                  </a:lnTo>
                  <a:close/>
                </a:path>
                <a:path w="104775" h="103504">
                  <a:moveTo>
                    <a:pt x="51193" y="80657"/>
                  </a:moveTo>
                  <a:lnTo>
                    <a:pt x="42875" y="80010"/>
                  </a:lnTo>
                  <a:lnTo>
                    <a:pt x="42875" y="88341"/>
                  </a:lnTo>
                  <a:lnTo>
                    <a:pt x="51193" y="88976"/>
                  </a:lnTo>
                  <a:lnTo>
                    <a:pt x="51193" y="80657"/>
                  </a:lnTo>
                  <a:close/>
                </a:path>
                <a:path w="104775" h="103504">
                  <a:moveTo>
                    <a:pt x="51193" y="69773"/>
                  </a:moveTo>
                  <a:lnTo>
                    <a:pt x="42875" y="69126"/>
                  </a:lnTo>
                  <a:lnTo>
                    <a:pt x="42875" y="77457"/>
                  </a:lnTo>
                  <a:lnTo>
                    <a:pt x="51193" y="78092"/>
                  </a:lnTo>
                  <a:lnTo>
                    <a:pt x="51193" y="69773"/>
                  </a:lnTo>
                  <a:close/>
                </a:path>
                <a:path w="104775" h="103504">
                  <a:moveTo>
                    <a:pt x="51193" y="59537"/>
                  </a:moveTo>
                  <a:lnTo>
                    <a:pt x="42875" y="58254"/>
                  </a:lnTo>
                  <a:lnTo>
                    <a:pt x="42875" y="66573"/>
                  </a:lnTo>
                  <a:lnTo>
                    <a:pt x="51193" y="67221"/>
                  </a:lnTo>
                  <a:lnTo>
                    <a:pt x="51193" y="59537"/>
                  </a:lnTo>
                  <a:close/>
                </a:path>
                <a:path w="104775" h="103504">
                  <a:moveTo>
                    <a:pt x="51193" y="26898"/>
                  </a:moveTo>
                  <a:lnTo>
                    <a:pt x="42875" y="26250"/>
                  </a:lnTo>
                  <a:lnTo>
                    <a:pt x="42875" y="33934"/>
                  </a:lnTo>
                  <a:lnTo>
                    <a:pt x="51193" y="35217"/>
                  </a:lnTo>
                  <a:lnTo>
                    <a:pt x="51193" y="26898"/>
                  </a:lnTo>
                  <a:close/>
                </a:path>
                <a:path w="104775" h="103504">
                  <a:moveTo>
                    <a:pt x="51193" y="16014"/>
                  </a:moveTo>
                  <a:lnTo>
                    <a:pt x="42875" y="15367"/>
                  </a:lnTo>
                  <a:lnTo>
                    <a:pt x="42875" y="23698"/>
                  </a:lnTo>
                  <a:lnTo>
                    <a:pt x="51193" y="24333"/>
                  </a:lnTo>
                  <a:lnTo>
                    <a:pt x="51193" y="16014"/>
                  </a:lnTo>
                  <a:close/>
                </a:path>
                <a:path w="104775" h="103504">
                  <a:moveTo>
                    <a:pt x="51193" y="5130"/>
                  </a:moveTo>
                  <a:lnTo>
                    <a:pt x="42875" y="4483"/>
                  </a:lnTo>
                  <a:lnTo>
                    <a:pt x="42875" y="12814"/>
                  </a:lnTo>
                  <a:lnTo>
                    <a:pt x="51193" y="13449"/>
                  </a:lnTo>
                  <a:lnTo>
                    <a:pt x="51193" y="5130"/>
                  </a:lnTo>
                  <a:close/>
                </a:path>
                <a:path w="104775" h="103504">
                  <a:moveTo>
                    <a:pt x="61442" y="92824"/>
                  </a:moveTo>
                  <a:lnTo>
                    <a:pt x="53759" y="92189"/>
                  </a:lnTo>
                  <a:lnTo>
                    <a:pt x="53759" y="100507"/>
                  </a:lnTo>
                  <a:lnTo>
                    <a:pt x="61442" y="101142"/>
                  </a:lnTo>
                  <a:lnTo>
                    <a:pt x="61442" y="92824"/>
                  </a:lnTo>
                  <a:close/>
                </a:path>
                <a:path w="104775" h="103504">
                  <a:moveTo>
                    <a:pt x="61442" y="71056"/>
                  </a:moveTo>
                  <a:lnTo>
                    <a:pt x="53759" y="70408"/>
                  </a:lnTo>
                  <a:lnTo>
                    <a:pt x="53759" y="78740"/>
                  </a:lnTo>
                  <a:lnTo>
                    <a:pt x="61442" y="79375"/>
                  </a:lnTo>
                  <a:lnTo>
                    <a:pt x="61442" y="71056"/>
                  </a:lnTo>
                  <a:close/>
                </a:path>
                <a:path w="104775" h="103504">
                  <a:moveTo>
                    <a:pt x="61442" y="60172"/>
                  </a:moveTo>
                  <a:lnTo>
                    <a:pt x="53759" y="59537"/>
                  </a:lnTo>
                  <a:lnTo>
                    <a:pt x="53759" y="67856"/>
                  </a:lnTo>
                  <a:lnTo>
                    <a:pt x="61442" y="68491"/>
                  </a:lnTo>
                  <a:lnTo>
                    <a:pt x="61442" y="60172"/>
                  </a:lnTo>
                  <a:close/>
                </a:path>
                <a:path w="104775" h="103504">
                  <a:moveTo>
                    <a:pt x="61442" y="28168"/>
                  </a:moveTo>
                  <a:lnTo>
                    <a:pt x="53759" y="26885"/>
                  </a:lnTo>
                  <a:lnTo>
                    <a:pt x="53759" y="35204"/>
                  </a:lnTo>
                  <a:lnTo>
                    <a:pt x="61442" y="36487"/>
                  </a:lnTo>
                  <a:lnTo>
                    <a:pt x="61442" y="28168"/>
                  </a:lnTo>
                  <a:close/>
                </a:path>
                <a:path w="104775" h="103504">
                  <a:moveTo>
                    <a:pt x="62077" y="17284"/>
                  </a:moveTo>
                  <a:lnTo>
                    <a:pt x="53759" y="16002"/>
                  </a:lnTo>
                  <a:lnTo>
                    <a:pt x="53759" y="24320"/>
                  </a:lnTo>
                  <a:lnTo>
                    <a:pt x="61442" y="25603"/>
                  </a:lnTo>
                  <a:lnTo>
                    <a:pt x="62077" y="17284"/>
                  </a:lnTo>
                  <a:close/>
                </a:path>
                <a:path w="104775" h="103504">
                  <a:moveTo>
                    <a:pt x="62090" y="6413"/>
                  </a:moveTo>
                  <a:lnTo>
                    <a:pt x="53771" y="5778"/>
                  </a:lnTo>
                  <a:lnTo>
                    <a:pt x="53771" y="13449"/>
                  </a:lnTo>
                  <a:lnTo>
                    <a:pt x="62090" y="14097"/>
                  </a:lnTo>
                  <a:lnTo>
                    <a:pt x="62090" y="6413"/>
                  </a:lnTo>
                  <a:close/>
                </a:path>
                <a:path w="104775" h="103504">
                  <a:moveTo>
                    <a:pt x="72326" y="93459"/>
                  </a:moveTo>
                  <a:lnTo>
                    <a:pt x="64008" y="92824"/>
                  </a:lnTo>
                  <a:lnTo>
                    <a:pt x="64008" y="101142"/>
                  </a:lnTo>
                  <a:lnTo>
                    <a:pt x="72326" y="101777"/>
                  </a:lnTo>
                  <a:lnTo>
                    <a:pt x="72326" y="93459"/>
                  </a:lnTo>
                  <a:close/>
                </a:path>
                <a:path w="104775" h="103504">
                  <a:moveTo>
                    <a:pt x="72326" y="72339"/>
                  </a:moveTo>
                  <a:lnTo>
                    <a:pt x="64008" y="71704"/>
                  </a:lnTo>
                  <a:lnTo>
                    <a:pt x="64008" y="79387"/>
                  </a:lnTo>
                  <a:lnTo>
                    <a:pt x="72326" y="80022"/>
                  </a:lnTo>
                  <a:lnTo>
                    <a:pt x="72326" y="72339"/>
                  </a:lnTo>
                  <a:close/>
                </a:path>
                <a:path w="104775" h="103504">
                  <a:moveTo>
                    <a:pt x="72326" y="61442"/>
                  </a:moveTo>
                  <a:lnTo>
                    <a:pt x="64008" y="60172"/>
                  </a:lnTo>
                  <a:lnTo>
                    <a:pt x="64008" y="68491"/>
                  </a:lnTo>
                  <a:lnTo>
                    <a:pt x="72326" y="69773"/>
                  </a:lnTo>
                  <a:lnTo>
                    <a:pt x="72326" y="61442"/>
                  </a:lnTo>
                  <a:close/>
                </a:path>
                <a:path w="104775" h="103504">
                  <a:moveTo>
                    <a:pt x="72326" y="28816"/>
                  </a:moveTo>
                  <a:lnTo>
                    <a:pt x="64643" y="28168"/>
                  </a:lnTo>
                  <a:lnTo>
                    <a:pt x="64643" y="36499"/>
                  </a:lnTo>
                  <a:lnTo>
                    <a:pt x="72326" y="37134"/>
                  </a:lnTo>
                  <a:lnTo>
                    <a:pt x="72326" y="28816"/>
                  </a:lnTo>
                  <a:close/>
                </a:path>
                <a:path w="104775" h="103504">
                  <a:moveTo>
                    <a:pt x="72326" y="17932"/>
                  </a:moveTo>
                  <a:lnTo>
                    <a:pt x="64643" y="17297"/>
                  </a:lnTo>
                  <a:lnTo>
                    <a:pt x="64643" y="25615"/>
                  </a:lnTo>
                  <a:lnTo>
                    <a:pt x="72326" y="26250"/>
                  </a:lnTo>
                  <a:lnTo>
                    <a:pt x="72326" y="17932"/>
                  </a:lnTo>
                  <a:close/>
                </a:path>
                <a:path w="104775" h="103504">
                  <a:moveTo>
                    <a:pt x="72326" y="7048"/>
                  </a:moveTo>
                  <a:lnTo>
                    <a:pt x="64643" y="6400"/>
                  </a:lnTo>
                  <a:lnTo>
                    <a:pt x="64643" y="14732"/>
                  </a:lnTo>
                  <a:lnTo>
                    <a:pt x="72326" y="15367"/>
                  </a:lnTo>
                  <a:lnTo>
                    <a:pt x="72326" y="7048"/>
                  </a:lnTo>
                  <a:close/>
                </a:path>
                <a:path w="104775" h="103504">
                  <a:moveTo>
                    <a:pt x="82562" y="94742"/>
                  </a:moveTo>
                  <a:lnTo>
                    <a:pt x="74879" y="94094"/>
                  </a:lnTo>
                  <a:lnTo>
                    <a:pt x="74879" y="102425"/>
                  </a:lnTo>
                  <a:lnTo>
                    <a:pt x="82562" y="103060"/>
                  </a:lnTo>
                  <a:lnTo>
                    <a:pt x="82562" y="94742"/>
                  </a:lnTo>
                  <a:close/>
                </a:path>
                <a:path w="104775" h="103504">
                  <a:moveTo>
                    <a:pt x="83210" y="72986"/>
                  </a:moveTo>
                  <a:lnTo>
                    <a:pt x="74891" y="72339"/>
                  </a:lnTo>
                  <a:lnTo>
                    <a:pt x="74891" y="80657"/>
                  </a:lnTo>
                  <a:lnTo>
                    <a:pt x="83210" y="81305"/>
                  </a:lnTo>
                  <a:lnTo>
                    <a:pt x="83210" y="72986"/>
                  </a:lnTo>
                  <a:close/>
                </a:path>
                <a:path w="104775" h="103504">
                  <a:moveTo>
                    <a:pt x="83210" y="62103"/>
                  </a:moveTo>
                  <a:lnTo>
                    <a:pt x="74891" y="61455"/>
                  </a:lnTo>
                  <a:lnTo>
                    <a:pt x="74891" y="69786"/>
                  </a:lnTo>
                  <a:lnTo>
                    <a:pt x="83210" y="70421"/>
                  </a:lnTo>
                  <a:lnTo>
                    <a:pt x="83210" y="62103"/>
                  </a:lnTo>
                  <a:close/>
                </a:path>
                <a:path w="104775" h="103504">
                  <a:moveTo>
                    <a:pt x="83210" y="30099"/>
                  </a:moveTo>
                  <a:lnTo>
                    <a:pt x="74891" y="28816"/>
                  </a:lnTo>
                  <a:lnTo>
                    <a:pt x="74891" y="37134"/>
                  </a:lnTo>
                  <a:lnTo>
                    <a:pt x="83210" y="38417"/>
                  </a:lnTo>
                  <a:lnTo>
                    <a:pt x="83210" y="30099"/>
                  </a:lnTo>
                  <a:close/>
                </a:path>
                <a:path w="104775" h="103504">
                  <a:moveTo>
                    <a:pt x="83210" y="19215"/>
                  </a:moveTo>
                  <a:lnTo>
                    <a:pt x="74891" y="18567"/>
                  </a:lnTo>
                  <a:lnTo>
                    <a:pt x="74891" y="26250"/>
                  </a:lnTo>
                  <a:lnTo>
                    <a:pt x="83210" y="27533"/>
                  </a:lnTo>
                  <a:lnTo>
                    <a:pt x="83210" y="19215"/>
                  </a:lnTo>
                  <a:close/>
                </a:path>
                <a:path w="104775" h="103504">
                  <a:moveTo>
                    <a:pt x="83210" y="8331"/>
                  </a:moveTo>
                  <a:lnTo>
                    <a:pt x="74891" y="7683"/>
                  </a:lnTo>
                  <a:lnTo>
                    <a:pt x="74891" y="16002"/>
                  </a:lnTo>
                  <a:lnTo>
                    <a:pt x="83210" y="16649"/>
                  </a:lnTo>
                  <a:lnTo>
                    <a:pt x="83210" y="8331"/>
                  </a:lnTo>
                  <a:close/>
                </a:path>
                <a:path w="104775" h="103504">
                  <a:moveTo>
                    <a:pt x="93446" y="74256"/>
                  </a:moveTo>
                  <a:lnTo>
                    <a:pt x="85763" y="72974"/>
                  </a:lnTo>
                  <a:lnTo>
                    <a:pt x="85763" y="81292"/>
                  </a:lnTo>
                  <a:lnTo>
                    <a:pt x="93446" y="82575"/>
                  </a:lnTo>
                  <a:lnTo>
                    <a:pt x="93446" y="74256"/>
                  </a:lnTo>
                  <a:close/>
                </a:path>
                <a:path w="104775" h="103504">
                  <a:moveTo>
                    <a:pt x="93446" y="63373"/>
                  </a:moveTo>
                  <a:lnTo>
                    <a:pt x="85763" y="62090"/>
                  </a:lnTo>
                  <a:lnTo>
                    <a:pt x="85763" y="70408"/>
                  </a:lnTo>
                  <a:lnTo>
                    <a:pt x="93446" y="71691"/>
                  </a:lnTo>
                  <a:lnTo>
                    <a:pt x="93446" y="63373"/>
                  </a:lnTo>
                  <a:close/>
                </a:path>
                <a:path w="104775" h="103504">
                  <a:moveTo>
                    <a:pt x="93446" y="52489"/>
                  </a:moveTo>
                  <a:lnTo>
                    <a:pt x="85763" y="51854"/>
                  </a:lnTo>
                  <a:lnTo>
                    <a:pt x="85763" y="59524"/>
                  </a:lnTo>
                  <a:lnTo>
                    <a:pt x="93446" y="60807"/>
                  </a:lnTo>
                  <a:lnTo>
                    <a:pt x="93446" y="52489"/>
                  </a:lnTo>
                  <a:close/>
                </a:path>
                <a:path w="104775" h="103504">
                  <a:moveTo>
                    <a:pt x="93446" y="41617"/>
                  </a:moveTo>
                  <a:lnTo>
                    <a:pt x="85763" y="40970"/>
                  </a:lnTo>
                  <a:lnTo>
                    <a:pt x="85763" y="49301"/>
                  </a:lnTo>
                  <a:lnTo>
                    <a:pt x="93446" y="49936"/>
                  </a:lnTo>
                  <a:lnTo>
                    <a:pt x="93446" y="41617"/>
                  </a:lnTo>
                  <a:close/>
                </a:path>
                <a:path w="104775" h="103504">
                  <a:moveTo>
                    <a:pt x="93446" y="30734"/>
                  </a:moveTo>
                  <a:lnTo>
                    <a:pt x="85763" y="30086"/>
                  </a:lnTo>
                  <a:lnTo>
                    <a:pt x="85763" y="38417"/>
                  </a:lnTo>
                  <a:lnTo>
                    <a:pt x="93446" y="39052"/>
                  </a:lnTo>
                  <a:lnTo>
                    <a:pt x="93446" y="30734"/>
                  </a:lnTo>
                  <a:close/>
                </a:path>
                <a:path w="104775" h="103504">
                  <a:moveTo>
                    <a:pt x="93446" y="19850"/>
                  </a:moveTo>
                  <a:lnTo>
                    <a:pt x="85763" y="19202"/>
                  </a:lnTo>
                  <a:lnTo>
                    <a:pt x="85763" y="27533"/>
                  </a:lnTo>
                  <a:lnTo>
                    <a:pt x="93446" y="28168"/>
                  </a:lnTo>
                  <a:lnTo>
                    <a:pt x="93446" y="19850"/>
                  </a:lnTo>
                  <a:close/>
                </a:path>
                <a:path w="104775" h="103504">
                  <a:moveTo>
                    <a:pt x="93446" y="8978"/>
                  </a:moveTo>
                  <a:lnTo>
                    <a:pt x="85763" y="8331"/>
                  </a:lnTo>
                  <a:lnTo>
                    <a:pt x="85763" y="16662"/>
                  </a:lnTo>
                  <a:lnTo>
                    <a:pt x="93446" y="17297"/>
                  </a:lnTo>
                  <a:lnTo>
                    <a:pt x="93446" y="8978"/>
                  </a:lnTo>
                  <a:close/>
                </a:path>
                <a:path w="104775" h="103504">
                  <a:moveTo>
                    <a:pt x="103682" y="74891"/>
                  </a:moveTo>
                  <a:lnTo>
                    <a:pt x="95999" y="74244"/>
                  </a:lnTo>
                  <a:lnTo>
                    <a:pt x="95999" y="82575"/>
                  </a:lnTo>
                  <a:lnTo>
                    <a:pt x="103682" y="83210"/>
                  </a:lnTo>
                  <a:lnTo>
                    <a:pt x="103682" y="74891"/>
                  </a:lnTo>
                  <a:close/>
                </a:path>
                <a:path w="104775" h="103504">
                  <a:moveTo>
                    <a:pt x="103682" y="64668"/>
                  </a:moveTo>
                  <a:lnTo>
                    <a:pt x="95999" y="63373"/>
                  </a:lnTo>
                  <a:lnTo>
                    <a:pt x="95999" y="71704"/>
                  </a:lnTo>
                  <a:lnTo>
                    <a:pt x="103682" y="72339"/>
                  </a:lnTo>
                  <a:lnTo>
                    <a:pt x="103682" y="64668"/>
                  </a:lnTo>
                  <a:close/>
                </a:path>
                <a:path w="104775" h="103504">
                  <a:moveTo>
                    <a:pt x="103682" y="53784"/>
                  </a:moveTo>
                  <a:lnTo>
                    <a:pt x="95999" y="52501"/>
                  </a:lnTo>
                  <a:lnTo>
                    <a:pt x="95999" y="60820"/>
                  </a:lnTo>
                  <a:lnTo>
                    <a:pt x="103682" y="61455"/>
                  </a:lnTo>
                  <a:lnTo>
                    <a:pt x="103682" y="53784"/>
                  </a:lnTo>
                  <a:close/>
                </a:path>
                <a:path w="104775" h="103504">
                  <a:moveTo>
                    <a:pt x="104317" y="42887"/>
                  </a:moveTo>
                  <a:lnTo>
                    <a:pt x="95999" y="41605"/>
                  </a:lnTo>
                  <a:lnTo>
                    <a:pt x="95999" y="49923"/>
                  </a:lnTo>
                  <a:lnTo>
                    <a:pt x="103682" y="51206"/>
                  </a:lnTo>
                  <a:lnTo>
                    <a:pt x="104317" y="42887"/>
                  </a:lnTo>
                  <a:close/>
                </a:path>
                <a:path w="104775" h="103504">
                  <a:moveTo>
                    <a:pt x="104330" y="32016"/>
                  </a:moveTo>
                  <a:lnTo>
                    <a:pt x="96012" y="31369"/>
                  </a:lnTo>
                  <a:lnTo>
                    <a:pt x="96012" y="39052"/>
                  </a:lnTo>
                  <a:lnTo>
                    <a:pt x="104330" y="40335"/>
                  </a:lnTo>
                  <a:lnTo>
                    <a:pt x="104330" y="32016"/>
                  </a:lnTo>
                  <a:close/>
                </a:path>
                <a:path w="104775" h="103504">
                  <a:moveTo>
                    <a:pt x="104330" y="21132"/>
                  </a:moveTo>
                  <a:lnTo>
                    <a:pt x="96012" y="20485"/>
                  </a:lnTo>
                  <a:lnTo>
                    <a:pt x="96012" y="28803"/>
                  </a:lnTo>
                  <a:lnTo>
                    <a:pt x="104330" y="29451"/>
                  </a:lnTo>
                  <a:lnTo>
                    <a:pt x="104330" y="21132"/>
                  </a:lnTo>
                  <a:close/>
                </a:path>
                <a:path w="104775" h="103504">
                  <a:moveTo>
                    <a:pt x="104330" y="10248"/>
                  </a:moveTo>
                  <a:lnTo>
                    <a:pt x="96012" y="9601"/>
                  </a:lnTo>
                  <a:lnTo>
                    <a:pt x="96012" y="17932"/>
                  </a:lnTo>
                  <a:lnTo>
                    <a:pt x="104330" y="18567"/>
                  </a:lnTo>
                  <a:lnTo>
                    <a:pt x="104330" y="102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202089" y="7561859"/>
              <a:ext cx="200660" cy="82550"/>
            </a:xfrm>
            <a:custGeom>
              <a:avLst/>
              <a:gdLst/>
              <a:ahLst/>
              <a:cxnLst/>
              <a:rect l="l" t="t" r="r" b="b"/>
              <a:pathLst>
                <a:path w="200660" h="82550">
                  <a:moveTo>
                    <a:pt x="8318" y="65925"/>
                  </a:moveTo>
                  <a:lnTo>
                    <a:pt x="0" y="64643"/>
                  </a:lnTo>
                  <a:lnTo>
                    <a:pt x="0" y="72961"/>
                  </a:lnTo>
                  <a:lnTo>
                    <a:pt x="8318" y="74244"/>
                  </a:lnTo>
                  <a:lnTo>
                    <a:pt x="8318" y="65925"/>
                  </a:lnTo>
                  <a:close/>
                </a:path>
                <a:path w="200660" h="82550">
                  <a:moveTo>
                    <a:pt x="8318" y="54406"/>
                  </a:moveTo>
                  <a:lnTo>
                    <a:pt x="635" y="53784"/>
                  </a:lnTo>
                  <a:lnTo>
                    <a:pt x="0" y="62090"/>
                  </a:lnTo>
                  <a:lnTo>
                    <a:pt x="8318" y="63373"/>
                  </a:lnTo>
                  <a:lnTo>
                    <a:pt x="8318" y="54406"/>
                  </a:lnTo>
                  <a:close/>
                </a:path>
                <a:path w="200660" h="82550">
                  <a:moveTo>
                    <a:pt x="19189" y="66573"/>
                  </a:moveTo>
                  <a:lnTo>
                    <a:pt x="11506" y="65925"/>
                  </a:lnTo>
                  <a:lnTo>
                    <a:pt x="10871" y="74244"/>
                  </a:lnTo>
                  <a:lnTo>
                    <a:pt x="19189" y="74891"/>
                  </a:lnTo>
                  <a:lnTo>
                    <a:pt x="19189" y="66573"/>
                  </a:lnTo>
                  <a:close/>
                </a:path>
                <a:path w="200660" h="82550">
                  <a:moveTo>
                    <a:pt x="19189" y="55689"/>
                  </a:moveTo>
                  <a:lnTo>
                    <a:pt x="11506" y="55041"/>
                  </a:lnTo>
                  <a:lnTo>
                    <a:pt x="11506" y="63360"/>
                  </a:lnTo>
                  <a:lnTo>
                    <a:pt x="19189" y="64008"/>
                  </a:lnTo>
                  <a:lnTo>
                    <a:pt x="19189" y="55689"/>
                  </a:lnTo>
                  <a:close/>
                </a:path>
                <a:path w="200660" h="82550">
                  <a:moveTo>
                    <a:pt x="30073" y="67221"/>
                  </a:moveTo>
                  <a:lnTo>
                    <a:pt x="21755" y="66573"/>
                  </a:lnTo>
                  <a:lnTo>
                    <a:pt x="21755" y="74904"/>
                  </a:lnTo>
                  <a:lnTo>
                    <a:pt x="30073" y="75539"/>
                  </a:lnTo>
                  <a:lnTo>
                    <a:pt x="30073" y="67221"/>
                  </a:lnTo>
                  <a:close/>
                </a:path>
                <a:path w="200660" h="82550">
                  <a:moveTo>
                    <a:pt x="30073" y="56337"/>
                  </a:moveTo>
                  <a:lnTo>
                    <a:pt x="21755" y="56337"/>
                  </a:lnTo>
                  <a:lnTo>
                    <a:pt x="21755" y="64020"/>
                  </a:lnTo>
                  <a:lnTo>
                    <a:pt x="30073" y="64655"/>
                  </a:lnTo>
                  <a:lnTo>
                    <a:pt x="30073" y="56337"/>
                  </a:lnTo>
                  <a:close/>
                </a:path>
                <a:path w="200660" h="82550">
                  <a:moveTo>
                    <a:pt x="40957" y="68491"/>
                  </a:moveTo>
                  <a:lnTo>
                    <a:pt x="32639" y="67843"/>
                  </a:lnTo>
                  <a:lnTo>
                    <a:pt x="32639" y="76174"/>
                  </a:lnTo>
                  <a:lnTo>
                    <a:pt x="40957" y="76809"/>
                  </a:lnTo>
                  <a:lnTo>
                    <a:pt x="40957" y="68491"/>
                  </a:lnTo>
                  <a:close/>
                </a:path>
                <a:path w="200660" h="82550">
                  <a:moveTo>
                    <a:pt x="40957" y="57607"/>
                  </a:moveTo>
                  <a:lnTo>
                    <a:pt x="32639" y="56959"/>
                  </a:lnTo>
                  <a:lnTo>
                    <a:pt x="32639" y="65290"/>
                  </a:lnTo>
                  <a:lnTo>
                    <a:pt x="40957" y="65925"/>
                  </a:lnTo>
                  <a:lnTo>
                    <a:pt x="40957" y="57607"/>
                  </a:lnTo>
                  <a:close/>
                </a:path>
                <a:path w="200660" h="82550">
                  <a:moveTo>
                    <a:pt x="51193" y="69126"/>
                  </a:moveTo>
                  <a:lnTo>
                    <a:pt x="43522" y="68491"/>
                  </a:lnTo>
                  <a:lnTo>
                    <a:pt x="43522" y="76809"/>
                  </a:lnTo>
                  <a:lnTo>
                    <a:pt x="51193" y="77444"/>
                  </a:lnTo>
                  <a:lnTo>
                    <a:pt x="51193" y="69126"/>
                  </a:lnTo>
                  <a:close/>
                </a:path>
                <a:path w="200660" h="82550">
                  <a:moveTo>
                    <a:pt x="51193" y="58889"/>
                  </a:moveTo>
                  <a:lnTo>
                    <a:pt x="43522" y="57607"/>
                  </a:lnTo>
                  <a:lnTo>
                    <a:pt x="43522" y="65925"/>
                  </a:lnTo>
                  <a:lnTo>
                    <a:pt x="51193" y="66573"/>
                  </a:lnTo>
                  <a:lnTo>
                    <a:pt x="51193" y="58889"/>
                  </a:lnTo>
                  <a:close/>
                </a:path>
                <a:path w="200660" h="82550">
                  <a:moveTo>
                    <a:pt x="51828" y="36487"/>
                  </a:moveTo>
                  <a:lnTo>
                    <a:pt x="43510" y="35839"/>
                  </a:lnTo>
                  <a:lnTo>
                    <a:pt x="43510" y="44170"/>
                  </a:lnTo>
                  <a:lnTo>
                    <a:pt x="51828" y="44805"/>
                  </a:lnTo>
                  <a:lnTo>
                    <a:pt x="51828" y="36487"/>
                  </a:lnTo>
                  <a:close/>
                </a:path>
                <a:path w="200660" h="82550">
                  <a:moveTo>
                    <a:pt x="62077" y="70408"/>
                  </a:moveTo>
                  <a:lnTo>
                    <a:pt x="53759" y="69761"/>
                  </a:lnTo>
                  <a:lnTo>
                    <a:pt x="53759" y="77444"/>
                  </a:lnTo>
                  <a:lnTo>
                    <a:pt x="62077" y="78727"/>
                  </a:lnTo>
                  <a:lnTo>
                    <a:pt x="62077" y="70408"/>
                  </a:lnTo>
                  <a:close/>
                </a:path>
                <a:path w="200660" h="82550">
                  <a:moveTo>
                    <a:pt x="62077" y="59537"/>
                  </a:moveTo>
                  <a:lnTo>
                    <a:pt x="54394" y="58889"/>
                  </a:lnTo>
                  <a:lnTo>
                    <a:pt x="54394" y="66573"/>
                  </a:lnTo>
                  <a:lnTo>
                    <a:pt x="62077" y="67856"/>
                  </a:lnTo>
                  <a:lnTo>
                    <a:pt x="62077" y="59537"/>
                  </a:lnTo>
                  <a:close/>
                </a:path>
                <a:path w="200660" h="82550">
                  <a:moveTo>
                    <a:pt x="62077" y="37769"/>
                  </a:moveTo>
                  <a:lnTo>
                    <a:pt x="54394" y="37122"/>
                  </a:lnTo>
                  <a:lnTo>
                    <a:pt x="54394" y="45453"/>
                  </a:lnTo>
                  <a:lnTo>
                    <a:pt x="62077" y="46088"/>
                  </a:lnTo>
                  <a:lnTo>
                    <a:pt x="62077" y="37769"/>
                  </a:lnTo>
                  <a:close/>
                </a:path>
                <a:path w="200660" h="82550">
                  <a:moveTo>
                    <a:pt x="72961" y="71056"/>
                  </a:moveTo>
                  <a:lnTo>
                    <a:pt x="64643" y="70408"/>
                  </a:lnTo>
                  <a:lnTo>
                    <a:pt x="64643" y="78740"/>
                  </a:lnTo>
                  <a:lnTo>
                    <a:pt x="72961" y="79375"/>
                  </a:lnTo>
                  <a:lnTo>
                    <a:pt x="72961" y="71056"/>
                  </a:lnTo>
                  <a:close/>
                </a:path>
                <a:path w="200660" h="82550">
                  <a:moveTo>
                    <a:pt x="72961" y="60172"/>
                  </a:moveTo>
                  <a:lnTo>
                    <a:pt x="64643" y="59524"/>
                  </a:lnTo>
                  <a:lnTo>
                    <a:pt x="64643" y="67856"/>
                  </a:lnTo>
                  <a:lnTo>
                    <a:pt x="72961" y="68491"/>
                  </a:lnTo>
                  <a:lnTo>
                    <a:pt x="72961" y="60172"/>
                  </a:lnTo>
                  <a:close/>
                </a:path>
                <a:path w="200660" h="82550">
                  <a:moveTo>
                    <a:pt x="72961" y="38404"/>
                  </a:moveTo>
                  <a:lnTo>
                    <a:pt x="64643" y="38404"/>
                  </a:lnTo>
                  <a:lnTo>
                    <a:pt x="64643" y="46088"/>
                  </a:lnTo>
                  <a:lnTo>
                    <a:pt x="72961" y="46723"/>
                  </a:lnTo>
                  <a:lnTo>
                    <a:pt x="72961" y="38404"/>
                  </a:lnTo>
                  <a:close/>
                </a:path>
                <a:path w="200660" h="82550">
                  <a:moveTo>
                    <a:pt x="83197" y="71691"/>
                  </a:moveTo>
                  <a:lnTo>
                    <a:pt x="75514" y="71691"/>
                  </a:lnTo>
                  <a:lnTo>
                    <a:pt x="75514" y="79375"/>
                  </a:lnTo>
                  <a:lnTo>
                    <a:pt x="83197" y="80010"/>
                  </a:lnTo>
                  <a:lnTo>
                    <a:pt x="83197" y="71691"/>
                  </a:lnTo>
                  <a:close/>
                </a:path>
                <a:path w="200660" h="82550">
                  <a:moveTo>
                    <a:pt x="83197" y="61442"/>
                  </a:moveTo>
                  <a:lnTo>
                    <a:pt x="75514" y="60807"/>
                  </a:lnTo>
                  <a:lnTo>
                    <a:pt x="75514" y="69126"/>
                  </a:lnTo>
                  <a:lnTo>
                    <a:pt x="83197" y="69126"/>
                  </a:lnTo>
                  <a:lnTo>
                    <a:pt x="83197" y="61442"/>
                  </a:lnTo>
                  <a:close/>
                </a:path>
                <a:path w="200660" h="82550">
                  <a:moveTo>
                    <a:pt x="83197" y="39687"/>
                  </a:moveTo>
                  <a:lnTo>
                    <a:pt x="75514" y="39039"/>
                  </a:lnTo>
                  <a:lnTo>
                    <a:pt x="75514" y="47371"/>
                  </a:lnTo>
                  <a:lnTo>
                    <a:pt x="83197" y="48006"/>
                  </a:lnTo>
                  <a:lnTo>
                    <a:pt x="83197" y="39687"/>
                  </a:lnTo>
                  <a:close/>
                </a:path>
                <a:path w="200660" h="82550">
                  <a:moveTo>
                    <a:pt x="94081" y="72974"/>
                  </a:moveTo>
                  <a:lnTo>
                    <a:pt x="86398" y="72326"/>
                  </a:lnTo>
                  <a:lnTo>
                    <a:pt x="86398" y="80657"/>
                  </a:lnTo>
                  <a:lnTo>
                    <a:pt x="94081" y="81292"/>
                  </a:lnTo>
                  <a:lnTo>
                    <a:pt x="94081" y="72974"/>
                  </a:lnTo>
                  <a:close/>
                </a:path>
                <a:path w="200660" h="82550">
                  <a:moveTo>
                    <a:pt x="94081" y="62090"/>
                  </a:moveTo>
                  <a:lnTo>
                    <a:pt x="86398" y="61442"/>
                  </a:lnTo>
                  <a:lnTo>
                    <a:pt x="86398" y="69773"/>
                  </a:lnTo>
                  <a:lnTo>
                    <a:pt x="94081" y="70408"/>
                  </a:lnTo>
                  <a:lnTo>
                    <a:pt x="94081" y="62090"/>
                  </a:lnTo>
                  <a:close/>
                </a:path>
                <a:path w="200660" h="82550">
                  <a:moveTo>
                    <a:pt x="94081" y="51206"/>
                  </a:moveTo>
                  <a:lnTo>
                    <a:pt x="86398" y="51206"/>
                  </a:lnTo>
                  <a:lnTo>
                    <a:pt x="86398" y="58889"/>
                  </a:lnTo>
                  <a:lnTo>
                    <a:pt x="94081" y="59524"/>
                  </a:lnTo>
                  <a:lnTo>
                    <a:pt x="94081" y="51206"/>
                  </a:lnTo>
                  <a:close/>
                </a:path>
                <a:path w="200660" h="82550">
                  <a:moveTo>
                    <a:pt x="94081" y="40970"/>
                  </a:moveTo>
                  <a:lnTo>
                    <a:pt x="86398" y="40335"/>
                  </a:lnTo>
                  <a:lnTo>
                    <a:pt x="86398" y="48006"/>
                  </a:lnTo>
                  <a:lnTo>
                    <a:pt x="94081" y="48653"/>
                  </a:lnTo>
                  <a:lnTo>
                    <a:pt x="94081" y="40970"/>
                  </a:lnTo>
                  <a:close/>
                </a:path>
                <a:path w="200660" h="82550">
                  <a:moveTo>
                    <a:pt x="104317" y="74244"/>
                  </a:moveTo>
                  <a:lnTo>
                    <a:pt x="96634" y="73609"/>
                  </a:lnTo>
                  <a:lnTo>
                    <a:pt x="96634" y="81292"/>
                  </a:lnTo>
                  <a:lnTo>
                    <a:pt x="104317" y="81927"/>
                  </a:lnTo>
                  <a:lnTo>
                    <a:pt x="104317" y="74244"/>
                  </a:lnTo>
                  <a:close/>
                </a:path>
                <a:path w="200660" h="82550">
                  <a:moveTo>
                    <a:pt x="104317" y="63373"/>
                  </a:moveTo>
                  <a:lnTo>
                    <a:pt x="96634" y="62725"/>
                  </a:lnTo>
                  <a:lnTo>
                    <a:pt x="96634" y="71056"/>
                  </a:lnTo>
                  <a:lnTo>
                    <a:pt x="104317" y="71691"/>
                  </a:lnTo>
                  <a:lnTo>
                    <a:pt x="104317" y="63373"/>
                  </a:lnTo>
                  <a:close/>
                </a:path>
                <a:path w="200660" h="82550">
                  <a:moveTo>
                    <a:pt x="104317" y="52489"/>
                  </a:moveTo>
                  <a:lnTo>
                    <a:pt x="96634" y="51841"/>
                  </a:lnTo>
                  <a:lnTo>
                    <a:pt x="96634" y="60159"/>
                  </a:lnTo>
                  <a:lnTo>
                    <a:pt x="104317" y="60807"/>
                  </a:lnTo>
                  <a:lnTo>
                    <a:pt x="104317" y="52489"/>
                  </a:lnTo>
                  <a:close/>
                </a:path>
                <a:path w="200660" h="82550">
                  <a:moveTo>
                    <a:pt x="104317" y="41605"/>
                  </a:moveTo>
                  <a:lnTo>
                    <a:pt x="96634" y="40957"/>
                  </a:lnTo>
                  <a:lnTo>
                    <a:pt x="96634" y="49276"/>
                  </a:lnTo>
                  <a:lnTo>
                    <a:pt x="104317" y="49923"/>
                  </a:lnTo>
                  <a:lnTo>
                    <a:pt x="104317" y="41605"/>
                  </a:lnTo>
                  <a:close/>
                </a:path>
                <a:path w="200660" h="82550">
                  <a:moveTo>
                    <a:pt x="127368" y="55054"/>
                  </a:moveTo>
                  <a:lnTo>
                    <a:pt x="119684" y="54406"/>
                  </a:lnTo>
                  <a:lnTo>
                    <a:pt x="119684" y="62738"/>
                  </a:lnTo>
                  <a:lnTo>
                    <a:pt x="127368" y="63373"/>
                  </a:lnTo>
                  <a:lnTo>
                    <a:pt x="127368" y="55054"/>
                  </a:lnTo>
                  <a:close/>
                </a:path>
                <a:path w="200660" h="82550">
                  <a:moveTo>
                    <a:pt x="127368" y="33286"/>
                  </a:moveTo>
                  <a:lnTo>
                    <a:pt x="119684" y="32639"/>
                  </a:lnTo>
                  <a:lnTo>
                    <a:pt x="119684" y="40970"/>
                  </a:lnTo>
                  <a:lnTo>
                    <a:pt x="127368" y="41605"/>
                  </a:lnTo>
                  <a:lnTo>
                    <a:pt x="127368" y="33286"/>
                  </a:lnTo>
                  <a:close/>
                </a:path>
                <a:path w="200660" h="82550">
                  <a:moveTo>
                    <a:pt x="127368" y="23037"/>
                  </a:moveTo>
                  <a:lnTo>
                    <a:pt x="119684" y="21755"/>
                  </a:lnTo>
                  <a:lnTo>
                    <a:pt x="119684" y="30086"/>
                  </a:lnTo>
                  <a:lnTo>
                    <a:pt x="127368" y="30721"/>
                  </a:lnTo>
                  <a:lnTo>
                    <a:pt x="127368" y="23037"/>
                  </a:lnTo>
                  <a:close/>
                </a:path>
                <a:path w="200660" h="82550">
                  <a:moveTo>
                    <a:pt x="127368" y="12153"/>
                  </a:moveTo>
                  <a:lnTo>
                    <a:pt x="119684" y="10883"/>
                  </a:lnTo>
                  <a:lnTo>
                    <a:pt x="119684" y="19202"/>
                  </a:lnTo>
                  <a:lnTo>
                    <a:pt x="127368" y="19837"/>
                  </a:lnTo>
                  <a:lnTo>
                    <a:pt x="127368" y="12153"/>
                  </a:lnTo>
                  <a:close/>
                </a:path>
                <a:path w="200660" h="82550">
                  <a:moveTo>
                    <a:pt x="127368" y="647"/>
                  </a:moveTo>
                  <a:lnTo>
                    <a:pt x="119684" y="0"/>
                  </a:lnTo>
                  <a:lnTo>
                    <a:pt x="119684" y="8331"/>
                  </a:lnTo>
                  <a:lnTo>
                    <a:pt x="127368" y="8966"/>
                  </a:lnTo>
                  <a:lnTo>
                    <a:pt x="127368" y="647"/>
                  </a:lnTo>
                  <a:close/>
                </a:path>
                <a:path w="200660" h="82550">
                  <a:moveTo>
                    <a:pt x="137617" y="56324"/>
                  </a:moveTo>
                  <a:lnTo>
                    <a:pt x="129933" y="55689"/>
                  </a:lnTo>
                  <a:lnTo>
                    <a:pt x="129933" y="64008"/>
                  </a:lnTo>
                  <a:lnTo>
                    <a:pt x="137617" y="64008"/>
                  </a:lnTo>
                  <a:lnTo>
                    <a:pt x="137617" y="56324"/>
                  </a:lnTo>
                  <a:close/>
                </a:path>
                <a:path w="200660" h="82550">
                  <a:moveTo>
                    <a:pt x="138252" y="34569"/>
                  </a:moveTo>
                  <a:lnTo>
                    <a:pt x="129933" y="33921"/>
                  </a:lnTo>
                  <a:lnTo>
                    <a:pt x="129933" y="42240"/>
                  </a:lnTo>
                  <a:lnTo>
                    <a:pt x="138252" y="42887"/>
                  </a:lnTo>
                  <a:lnTo>
                    <a:pt x="138252" y="34569"/>
                  </a:lnTo>
                  <a:close/>
                </a:path>
                <a:path w="200660" h="82550">
                  <a:moveTo>
                    <a:pt x="138252" y="23685"/>
                  </a:moveTo>
                  <a:lnTo>
                    <a:pt x="129933" y="23037"/>
                  </a:lnTo>
                  <a:lnTo>
                    <a:pt x="129933" y="30721"/>
                  </a:lnTo>
                  <a:lnTo>
                    <a:pt x="138252" y="32004"/>
                  </a:lnTo>
                  <a:lnTo>
                    <a:pt x="138252" y="23685"/>
                  </a:lnTo>
                  <a:close/>
                </a:path>
                <a:path w="200660" h="82550">
                  <a:moveTo>
                    <a:pt x="138252" y="12801"/>
                  </a:moveTo>
                  <a:lnTo>
                    <a:pt x="129933" y="12153"/>
                  </a:lnTo>
                  <a:lnTo>
                    <a:pt x="129933" y="20485"/>
                  </a:lnTo>
                  <a:lnTo>
                    <a:pt x="138252" y="21120"/>
                  </a:lnTo>
                  <a:lnTo>
                    <a:pt x="138252" y="12801"/>
                  </a:lnTo>
                  <a:close/>
                </a:path>
                <a:path w="200660" h="82550">
                  <a:moveTo>
                    <a:pt x="138252" y="1917"/>
                  </a:moveTo>
                  <a:lnTo>
                    <a:pt x="129933" y="1282"/>
                  </a:lnTo>
                  <a:lnTo>
                    <a:pt x="129933" y="9601"/>
                  </a:lnTo>
                  <a:lnTo>
                    <a:pt x="138252" y="10236"/>
                  </a:lnTo>
                  <a:lnTo>
                    <a:pt x="138252" y="1917"/>
                  </a:lnTo>
                  <a:close/>
                </a:path>
                <a:path w="200660" h="82550">
                  <a:moveTo>
                    <a:pt x="148488" y="56972"/>
                  </a:moveTo>
                  <a:lnTo>
                    <a:pt x="140804" y="56324"/>
                  </a:lnTo>
                  <a:lnTo>
                    <a:pt x="140169" y="64655"/>
                  </a:lnTo>
                  <a:lnTo>
                    <a:pt x="148488" y="65290"/>
                  </a:lnTo>
                  <a:lnTo>
                    <a:pt x="148488" y="56972"/>
                  </a:lnTo>
                  <a:close/>
                </a:path>
                <a:path w="200660" h="82550">
                  <a:moveTo>
                    <a:pt x="148488" y="35839"/>
                  </a:moveTo>
                  <a:lnTo>
                    <a:pt x="140804" y="34556"/>
                  </a:lnTo>
                  <a:lnTo>
                    <a:pt x="140804" y="42887"/>
                  </a:lnTo>
                  <a:lnTo>
                    <a:pt x="148488" y="43522"/>
                  </a:lnTo>
                  <a:lnTo>
                    <a:pt x="148488" y="35839"/>
                  </a:lnTo>
                  <a:close/>
                </a:path>
                <a:path w="200660" h="82550">
                  <a:moveTo>
                    <a:pt x="148488" y="24968"/>
                  </a:moveTo>
                  <a:lnTo>
                    <a:pt x="140804" y="23685"/>
                  </a:lnTo>
                  <a:lnTo>
                    <a:pt x="140804" y="32004"/>
                  </a:lnTo>
                  <a:lnTo>
                    <a:pt x="148488" y="33286"/>
                  </a:lnTo>
                  <a:lnTo>
                    <a:pt x="148488" y="24968"/>
                  </a:lnTo>
                  <a:close/>
                </a:path>
                <a:path w="200660" h="82550">
                  <a:moveTo>
                    <a:pt x="148488" y="14084"/>
                  </a:moveTo>
                  <a:lnTo>
                    <a:pt x="140804" y="12801"/>
                  </a:lnTo>
                  <a:lnTo>
                    <a:pt x="140804" y="21120"/>
                  </a:lnTo>
                  <a:lnTo>
                    <a:pt x="148488" y="22402"/>
                  </a:lnTo>
                  <a:lnTo>
                    <a:pt x="148488" y="14084"/>
                  </a:lnTo>
                  <a:close/>
                </a:path>
                <a:path w="200660" h="82550">
                  <a:moveTo>
                    <a:pt x="148488" y="3200"/>
                  </a:moveTo>
                  <a:lnTo>
                    <a:pt x="140804" y="2565"/>
                  </a:lnTo>
                  <a:lnTo>
                    <a:pt x="140804" y="10236"/>
                  </a:lnTo>
                  <a:lnTo>
                    <a:pt x="148488" y="11518"/>
                  </a:lnTo>
                  <a:lnTo>
                    <a:pt x="148488" y="3200"/>
                  </a:lnTo>
                  <a:close/>
                </a:path>
                <a:path w="200660" h="82550">
                  <a:moveTo>
                    <a:pt x="158737" y="58254"/>
                  </a:moveTo>
                  <a:lnTo>
                    <a:pt x="151053" y="57607"/>
                  </a:lnTo>
                  <a:lnTo>
                    <a:pt x="151053" y="65290"/>
                  </a:lnTo>
                  <a:lnTo>
                    <a:pt x="158737" y="66573"/>
                  </a:lnTo>
                  <a:lnTo>
                    <a:pt x="158737" y="58254"/>
                  </a:lnTo>
                  <a:close/>
                </a:path>
                <a:path w="200660" h="82550">
                  <a:moveTo>
                    <a:pt x="158737" y="36487"/>
                  </a:moveTo>
                  <a:lnTo>
                    <a:pt x="151053" y="35839"/>
                  </a:lnTo>
                  <a:lnTo>
                    <a:pt x="151053" y="43522"/>
                  </a:lnTo>
                  <a:lnTo>
                    <a:pt x="158737" y="44805"/>
                  </a:lnTo>
                  <a:lnTo>
                    <a:pt x="158737" y="36487"/>
                  </a:lnTo>
                  <a:close/>
                </a:path>
                <a:path w="200660" h="82550">
                  <a:moveTo>
                    <a:pt x="158737" y="25603"/>
                  </a:moveTo>
                  <a:lnTo>
                    <a:pt x="151053" y="24955"/>
                  </a:lnTo>
                  <a:lnTo>
                    <a:pt x="151053" y="33286"/>
                  </a:lnTo>
                  <a:lnTo>
                    <a:pt x="158737" y="33921"/>
                  </a:lnTo>
                  <a:lnTo>
                    <a:pt x="158737" y="25603"/>
                  </a:lnTo>
                  <a:close/>
                </a:path>
                <a:path w="200660" h="82550">
                  <a:moveTo>
                    <a:pt x="158737" y="15367"/>
                  </a:moveTo>
                  <a:lnTo>
                    <a:pt x="151053" y="14084"/>
                  </a:lnTo>
                  <a:lnTo>
                    <a:pt x="151053" y="22402"/>
                  </a:lnTo>
                  <a:lnTo>
                    <a:pt x="158737" y="23050"/>
                  </a:lnTo>
                  <a:lnTo>
                    <a:pt x="158737" y="15367"/>
                  </a:lnTo>
                  <a:close/>
                </a:path>
                <a:path w="200660" h="82550">
                  <a:moveTo>
                    <a:pt x="159372" y="4483"/>
                  </a:moveTo>
                  <a:lnTo>
                    <a:pt x="151053" y="3200"/>
                  </a:lnTo>
                  <a:lnTo>
                    <a:pt x="151053" y="11518"/>
                  </a:lnTo>
                  <a:lnTo>
                    <a:pt x="158737" y="12801"/>
                  </a:lnTo>
                  <a:lnTo>
                    <a:pt x="159372" y="4483"/>
                  </a:lnTo>
                  <a:close/>
                </a:path>
                <a:path w="200660" h="82550">
                  <a:moveTo>
                    <a:pt x="169608" y="37769"/>
                  </a:moveTo>
                  <a:lnTo>
                    <a:pt x="161290" y="36487"/>
                  </a:lnTo>
                  <a:lnTo>
                    <a:pt x="161290" y="44805"/>
                  </a:lnTo>
                  <a:lnTo>
                    <a:pt x="169608" y="45453"/>
                  </a:lnTo>
                  <a:lnTo>
                    <a:pt x="169608" y="37769"/>
                  </a:lnTo>
                  <a:close/>
                </a:path>
                <a:path w="200660" h="82550">
                  <a:moveTo>
                    <a:pt x="169608" y="26885"/>
                  </a:moveTo>
                  <a:lnTo>
                    <a:pt x="161290" y="25603"/>
                  </a:lnTo>
                  <a:lnTo>
                    <a:pt x="161290" y="33921"/>
                  </a:lnTo>
                  <a:lnTo>
                    <a:pt x="169608" y="35204"/>
                  </a:lnTo>
                  <a:lnTo>
                    <a:pt x="169608" y="26885"/>
                  </a:lnTo>
                  <a:close/>
                </a:path>
                <a:path w="200660" h="82550">
                  <a:moveTo>
                    <a:pt x="169608" y="16002"/>
                  </a:moveTo>
                  <a:lnTo>
                    <a:pt x="161290" y="15367"/>
                  </a:lnTo>
                  <a:lnTo>
                    <a:pt x="161290" y="23037"/>
                  </a:lnTo>
                  <a:lnTo>
                    <a:pt x="169608" y="24320"/>
                  </a:lnTo>
                  <a:lnTo>
                    <a:pt x="169608" y="16002"/>
                  </a:lnTo>
                  <a:close/>
                </a:path>
                <a:path w="200660" h="82550">
                  <a:moveTo>
                    <a:pt x="169608" y="5130"/>
                  </a:moveTo>
                  <a:lnTo>
                    <a:pt x="161290" y="4483"/>
                  </a:lnTo>
                  <a:lnTo>
                    <a:pt x="161290" y="12801"/>
                  </a:lnTo>
                  <a:lnTo>
                    <a:pt x="169608" y="13449"/>
                  </a:lnTo>
                  <a:lnTo>
                    <a:pt x="169608" y="5130"/>
                  </a:lnTo>
                  <a:close/>
                </a:path>
                <a:path w="200660" h="82550">
                  <a:moveTo>
                    <a:pt x="179857" y="38404"/>
                  </a:moveTo>
                  <a:lnTo>
                    <a:pt x="172173" y="37757"/>
                  </a:lnTo>
                  <a:lnTo>
                    <a:pt x="172173" y="46088"/>
                  </a:lnTo>
                  <a:lnTo>
                    <a:pt x="179857" y="46723"/>
                  </a:lnTo>
                  <a:lnTo>
                    <a:pt x="179857" y="38404"/>
                  </a:lnTo>
                  <a:close/>
                </a:path>
                <a:path w="200660" h="82550">
                  <a:moveTo>
                    <a:pt x="179857" y="28168"/>
                  </a:moveTo>
                  <a:lnTo>
                    <a:pt x="172173" y="26885"/>
                  </a:lnTo>
                  <a:lnTo>
                    <a:pt x="172173" y="35217"/>
                  </a:lnTo>
                  <a:lnTo>
                    <a:pt x="179857" y="35852"/>
                  </a:lnTo>
                  <a:lnTo>
                    <a:pt x="179857" y="28168"/>
                  </a:lnTo>
                  <a:close/>
                </a:path>
                <a:path w="200660" h="82550">
                  <a:moveTo>
                    <a:pt x="179857" y="17272"/>
                  </a:moveTo>
                  <a:lnTo>
                    <a:pt x="172173" y="16002"/>
                  </a:lnTo>
                  <a:lnTo>
                    <a:pt x="172173" y="24320"/>
                  </a:lnTo>
                  <a:lnTo>
                    <a:pt x="179857" y="25603"/>
                  </a:lnTo>
                  <a:lnTo>
                    <a:pt x="179857" y="17272"/>
                  </a:lnTo>
                  <a:close/>
                </a:path>
                <a:path w="200660" h="82550">
                  <a:moveTo>
                    <a:pt x="179857" y="6400"/>
                  </a:moveTo>
                  <a:lnTo>
                    <a:pt x="172173" y="5753"/>
                  </a:lnTo>
                  <a:lnTo>
                    <a:pt x="172173" y="13436"/>
                  </a:lnTo>
                  <a:lnTo>
                    <a:pt x="179857" y="14719"/>
                  </a:lnTo>
                  <a:lnTo>
                    <a:pt x="179857" y="6400"/>
                  </a:lnTo>
                  <a:close/>
                </a:path>
                <a:path w="200660" h="82550">
                  <a:moveTo>
                    <a:pt x="190093" y="39700"/>
                  </a:moveTo>
                  <a:lnTo>
                    <a:pt x="182422" y="38404"/>
                  </a:lnTo>
                  <a:lnTo>
                    <a:pt x="182422" y="46736"/>
                  </a:lnTo>
                  <a:lnTo>
                    <a:pt x="190093" y="47371"/>
                  </a:lnTo>
                  <a:lnTo>
                    <a:pt x="190093" y="39700"/>
                  </a:lnTo>
                  <a:close/>
                </a:path>
                <a:path w="200660" h="82550">
                  <a:moveTo>
                    <a:pt x="190093" y="28816"/>
                  </a:moveTo>
                  <a:lnTo>
                    <a:pt x="182422" y="28168"/>
                  </a:lnTo>
                  <a:lnTo>
                    <a:pt x="182422" y="35852"/>
                  </a:lnTo>
                  <a:lnTo>
                    <a:pt x="190093" y="37134"/>
                  </a:lnTo>
                  <a:lnTo>
                    <a:pt x="190093" y="28816"/>
                  </a:lnTo>
                  <a:close/>
                </a:path>
                <a:path w="200660" h="82550">
                  <a:moveTo>
                    <a:pt x="190093" y="17932"/>
                  </a:moveTo>
                  <a:lnTo>
                    <a:pt x="182422" y="17284"/>
                  </a:lnTo>
                  <a:lnTo>
                    <a:pt x="182422" y="25615"/>
                  </a:lnTo>
                  <a:lnTo>
                    <a:pt x="190093" y="26250"/>
                  </a:lnTo>
                  <a:lnTo>
                    <a:pt x="190093" y="17932"/>
                  </a:lnTo>
                  <a:close/>
                </a:path>
                <a:path w="200660" h="82550">
                  <a:moveTo>
                    <a:pt x="190093" y="7683"/>
                  </a:moveTo>
                  <a:lnTo>
                    <a:pt x="182422" y="6400"/>
                  </a:lnTo>
                  <a:lnTo>
                    <a:pt x="182422" y="14732"/>
                  </a:lnTo>
                  <a:lnTo>
                    <a:pt x="190093" y="15367"/>
                  </a:lnTo>
                  <a:lnTo>
                    <a:pt x="190093" y="7683"/>
                  </a:lnTo>
                  <a:close/>
                </a:path>
                <a:path w="200660" h="82550">
                  <a:moveTo>
                    <a:pt x="200329" y="40335"/>
                  </a:moveTo>
                  <a:lnTo>
                    <a:pt x="192646" y="39687"/>
                  </a:lnTo>
                  <a:lnTo>
                    <a:pt x="192646" y="48006"/>
                  </a:lnTo>
                  <a:lnTo>
                    <a:pt x="200329" y="48653"/>
                  </a:lnTo>
                  <a:lnTo>
                    <a:pt x="200329" y="40335"/>
                  </a:lnTo>
                  <a:close/>
                </a:path>
                <a:path w="200660" h="82550">
                  <a:moveTo>
                    <a:pt x="200329" y="30086"/>
                  </a:moveTo>
                  <a:lnTo>
                    <a:pt x="192646" y="28816"/>
                  </a:lnTo>
                  <a:lnTo>
                    <a:pt x="192646" y="37134"/>
                  </a:lnTo>
                  <a:lnTo>
                    <a:pt x="200329" y="37769"/>
                  </a:lnTo>
                  <a:lnTo>
                    <a:pt x="200329" y="30086"/>
                  </a:lnTo>
                  <a:close/>
                </a:path>
                <a:path w="200660" h="82550">
                  <a:moveTo>
                    <a:pt x="200329" y="19202"/>
                  </a:moveTo>
                  <a:lnTo>
                    <a:pt x="192646" y="18567"/>
                  </a:lnTo>
                  <a:lnTo>
                    <a:pt x="192646" y="26238"/>
                  </a:lnTo>
                  <a:lnTo>
                    <a:pt x="200329" y="27520"/>
                  </a:lnTo>
                  <a:lnTo>
                    <a:pt x="200329" y="19202"/>
                  </a:lnTo>
                  <a:close/>
                </a:path>
                <a:path w="200660" h="82550">
                  <a:moveTo>
                    <a:pt x="200329" y="8318"/>
                  </a:moveTo>
                  <a:lnTo>
                    <a:pt x="192646" y="7683"/>
                  </a:lnTo>
                  <a:lnTo>
                    <a:pt x="192646" y="16002"/>
                  </a:lnTo>
                  <a:lnTo>
                    <a:pt x="200329" y="16637"/>
                  </a:lnTo>
                  <a:lnTo>
                    <a:pt x="200329" y="83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321774" y="7529855"/>
              <a:ext cx="102235" cy="116839"/>
            </a:xfrm>
            <a:custGeom>
              <a:avLst/>
              <a:gdLst/>
              <a:ahLst/>
              <a:cxnLst/>
              <a:rect l="l" t="t" r="r" b="b"/>
              <a:pathLst>
                <a:path w="102235" h="116840">
                  <a:moveTo>
                    <a:pt x="7683" y="108813"/>
                  </a:moveTo>
                  <a:lnTo>
                    <a:pt x="0" y="108178"/>
                  </a:lnTo>
                  <a:lnTo>
                    <a:pt x="0" y="116497"/>
                  </a:lnTo>
                  <a:lnTo>
                    <a:pt x="7683" y="116497"/>
                  </a:lnTo>
                  <a:lnTo>
                    <a:pt x="7683" y="108813"/>
                  </a:lnTo>
                  <a:close/>
                </a:path>
                <a:path w="102235" h="116840">
                  <a:moveTo>
                    <a:pt x="7683" y="97929"/>
                  </a:moveTo>
                  <a:lnTo>
                    <a:pt x="0" y="97282"/>
                  </a:lnTo>
                  <a:lnTo>
                    <a:pt x="0" y="105613"/>
                  </a:lnTo>
                  <a:lnTo>
                    <a:pt x="7683" y="106248"/>
                  </a:lnTo>
                  <a:lnTo>
                    <a:pt x="7683" y="97929"/>
                  </a:lnTo>
                  <a:close/>
                </a:path>
                <a:path w="102235" h="116840">
                  <a:moveTo>
                    <a:pt x="7683" y="76174"/>
                  </a:moveTo>
                  <a:lnTo>
                    <a:pt x="0" y="75526"/>
                  </a:lnTo>
                  <a:lnTo>
                    <a:pt x="0" y="83845"/>
                  </a:lnTo>
                  <a:lnTo>
                    <a:pt x="7683" y="84493"/>
                  </a:lnTo>
                  <a:lnTo>
                    <a:pt x="7683" y="76174"/>
                  </a:lnTo>
                  <a:close/>
                </a:path>
                <a:path w="102235" h="116840">
                  <a:moveTo>
                    <a:pt x="7683" y="23050"/>
                  </a:moveTo>
                  <a:lnTo>
                    <a:pt x="0" y="21755"/>
                  </a:lnTo>
                  <a:lnTo>
                    <a:pt x="0" y="30086"/>
                  </a:lnTo>
                  <a:lnTo>
                    <a:pt x="7683" y="30721"/>
                  </a:lnTo>
                  <a:lnTo>
                    <a:pt x="7683" y="23050"/>
                  </a:lnTo>
                  <a:close/>
                </a:path>
                <a:path w="102235" h="116840">
                  <a:moveTo>
                    <a:pt x="7683" y="11531"/>
                  </a:moveTo>
                  <a:lnTo>
                    <a:pt x="0" y="11531"/>
                  </a:lnTo>
                  <a:lnTo>
                    <a:pt x="0" y="19202"/>
                  </a:lnTo>
                  <a:lnTo>
                    <a:pt x="7683" y="19850"/>
                  </a:lnTo>
                  <a:lnTo>
                    <a:pt x="7683" y="11531"/>
                  </a:lnTo>
                  <a:close/>
                </a:path>
                <a:path w="102235" h="116840">
                  <a:moveTo>
                    <a:pt x="7683" y="1282"/>
                  </a:moveTo>
                  <a:lnTo>
                    <a:pt x="0" y="0"/>
                  </a:lnTo>
                  <a:lnTo>
                    <a:pt x="0" y="8318"/>
                  </a:lnTo>
                  <a:lnTo>
                    <a:pt x="7683" y="8966"/>
                  </a:lnTo>
                  <a:lnTo>
                    <a:pt x="7683" y="1282"/>
                  </a:lnTo>
                  <a:close/>
                </a:path>
                <a:path w="102235" h="116840">
                  <a:moveTo>
                    <a:pt x="17932" y="98577"/>
                  </a:moveTo>
                  <a:lnTo>
                    <a:pt x="10248" y="98577"/>
                  </a:lnTo>
                  <a:lnTo>
                    <a:pt x="10248" y="106248"/>
                  </a:lnTo>
                  <a:lnTo>
                    <a:pt x="17932" y="106895"/>
                  </a:lnTo>
                  <a:lnTo>
                    <a:pt x="17932" y="98577"/>
                  </a:lnTo>
                  <a:close/>
                </a:path>
                <a:path w="102235" h="116840">
                  <a:moveTo>
                    <a:pt x="18567" y="77457"/>
                  </a:moveTo>
                  <a:lnTo>
                    <a:pt x="10248" y="76809"/>
                  </a:lnTo>
                  <a:lnTo>
                    <a:pt x="10248" y="85128"/>
                  </a:lnTo>
                  <a:lnTo>
                    <a:pt x="18567" y="85775"/>
                  </a:lnTo>
                  <a:lnTo>
                    <a:pt x="18567" y="77457"/>
                  </a:lnTo>
                  <a:close/>
                </a:path>
                <a:path w="102235" h="116840">
                  <a:moveTo>
                    <a:pt x="18567" y="23685"/>
                  </a:moveTo>
                  <a:lnTo>
                    <a:pt x="10248" y="23037"/>
                  </a:lnTo>
                  <a:lnTo>
                    <a:pt x="10248" y="31369"/>
                  </a:lnTo>
                  <a:lnTo>
                    <a:pt x="18567" y="32004"/>
                  </a:lnTo>
                  <a:lnTo>
                    <a:pt x="18567" y="23685"/>
                  </a:lnTo>
                  <a:close/>
                </a:path>
                <a:path w="102235" h="116840">
                  <a:moveTo>
                    <a:pt x="18567" y="12801"/>
                  </a:moveTo>
                  <a:lnTo>
                    <a:pt x="10248" y="12153"/>
                  </a:lnTo>
                  <a:lnTo>
                    <a:pt x="10248" y="20485"/>
                  </a:lnTo>
                  <a:lnTo>
                    <a:pt x="18567" y="21120"/>
                  </a:lnTo>
                  <a:lnTo>
                    <a:pt x="18567" y="12801"/>
                  </a:lnTo>
                  <a:close/>
                </a:path>
                <a:path w="102235" h="116840">
                  <a:moveTo>
                    <a:pt x="18567" y="1930"/>
                  </a:moveTo>
                  <a:lnTo>
                    <a:pt x="10248" y="1282"/>
                  </a:lnTo>
                  <a:lnTo>
                    <a:pt x="10248" y="9601"/>
                  </a:lnTo>
                  <a:lnTo>
                    <a:pt x="18567" y="10248"/>
                  </a:lnTo>
                  <a:lnTo>
                    <a:pt x="18567" y="1930"/>
                  </a:lnTo>
                  <a:close/>
                </a:path>
                <a:path w="102235" h="116840">
                  <a:moveTo>
                    <a:pt x="28803" y="99860"/>
                  </a:moveTo>
                  <a:lnTo>
                    <a:pt x="20485" y="99212"/>
                  </a:lnTo>
                  <a:lnTo>
                    <a:pt x="20485" y="107543"/>
                  </a:lnTo>
                  <a:lnTo>
                    <a:pt x="28803" y="108178"/>
                  </a:lnTo>
                  <a:lnTo>
                    <a:pt x="28803" y="99860"/>
                  </a:lnTo>
                  <a:close/>
                </a:path>
                <a:path w="102235" h="116840">
                  <a:moveTo>
                    <a:pt x="28803" y="78092"/>
                  </a:moveTo>
                  <a:lnTo>
                    <a:pt x="21120" y="77457"/>
                  </a:lnTo>
                  <a:lnTo>
                    <a:pt x="21120" y="85775"/>
                  </a:lnTo>
                  <a:lnTo>
                    <a:pt x="28803" y="86410"/>
                  </a:lnTo>
                  <a:lnTo>
                    <a:pt x="28803" y="78092"/>
                  </a:lnTo>
                  <a:close/>
                </a:path>
                <a:path w="102235" h="116840">
                  <a:moveTo>
                    <a:pt x="28803" y="24968"/>
                  </a:moveTo>
                  <a:lnTo>
                    <a:pt x="21120" y="24333"/>
                  </a:lnTo>
                  <a:lnTo>
                    <a:pt x="21120" y="32016"/>
                  </a:lnTo>
                  <a:lnTo>
                    <a:pt x="28803" y="32651"/>
                  </a:lnTo>
                  <a:lnTo>
                    <a:pt x="28803" y="24968"/>
                  </a:lnTo>
                  <a:close/>
                </a:path>
                <a:path w="102235" h="116840">
                  <a:moveTo>
                    <a:pt x="28803" y="14084"/>
                  </a:moveTo>
                  <a:lnTo>
                    <a:pt x="21120" y="13436"/>
                  </a:lnTo>
                  <a:lnTo>
                    <a:pt x="21120" y="21767"/>
                  </a:lnTo>
                  <a:lnTo>
                    <a:pt x="28803" y="22402"/>
                  </a:lnTo>
                  <a:lnTo>
                    <a:pt x="28803" y="14084"/>
                  </a:lnTo>
                  <a:close/>
                </a:path>
                <a:path w="102235" h="116840">
                  <a:moveTo>
                    <a:pt x="28803" y="3200"/>
                  </a:moveTo>
                  <a:lnTo>
                    <a:pt x="21120" y="2552"/>
                  </a:lnTo>
                  <a:lnTo>
                    <a:pt x="21120" y="10871"/>
                  </a:lnTo>
                  <a:lnTo>
                    <a:pt x="28803" y="11518"/>
                  </a:lnTo>
                  <a:lnTo>
                    <a:pt x="28803" y="3200"/>
                  </a:lnTo>
                  <a:close/>
                </a:path>
                <a:path w="102235" h="116840">
                  <a:moveTo>
                    <a:pt x="39052" y="101130"/>
                  </a:moveTo>
                  <a:lnTo>
                    <a:pt x="31369" y="99847"/>
                  </a:lnTo>
                  <a:lnTo>
                    <a:pt x="31369" y="108178"/>
                  </a:lnTo>
                  <a:lnTo>
                    <a:pt x="39052" y="108813"/>
                  </a:lnTo>
                  <a:lnTo>
                    <a:pt x="39052" y="101130"/>
                  </a:lnTo>
                  <a:close/>
                </a:path>
                <a:path w="102235" h="116840">
                  <a:moveTo>
                    <a:pt x="39052" y="90258"/>
                  </a:moveTo>
                  <a:lnTo>
                    <a:pt x="31369" y="89611"/>
                  </a:lnTo>
                  <a:lnTo>
                    <a:pt x="31369" y="97294"/>
                  </a:lnTo>
                  <a:lnTo>
                    <a:pt x="39052" y="98577"/>
                  </a:lnTo>
                  <a:lnTo>
                    <a:pt x="39052" y="90258"/>
                  </a:lnTo>
                  <a:close/>
                </a:path>
                <a:path w="102235" h="116840">
                  <a:moveTo>
                    <a:pt x="39052" y="79375"/>
                  </a:moveTo>
                  <a:lnTo>
                    <a:pt x="31369" y="78727"/>
                  </a:lnTo>
                  <a:lnTo>
                    <a:pt x="31369" y="86410"/>
                  </a:lnTo>
                  <a:lnTo>
                    <a:pt x="39052" y="87693"/>
                  </a:lnTo>
                  <a:lnTo>
                    <a:pt x="39052" y="79375"/>
                  </a:lnTo>
                  <a:close/>
                </a:path>
                <a:path w="102235" h="116840">
                  <a:moveTo>
                    <a:pt x="39687" y="25615"/>
                  </a:moveTo>
                  <a:lnTo>
                    <a:pt x="31369" y="24968"/>
                  </a:lnTo>
                  <a:lnTo>
                    <a:pt x="31369" y="33286"/>
                  </a:lnTo>
                  <a:lnTo>
                    <a:pt x="39687" y="33934"/>
                  </a:lnTo>
                  <a:lnTo>
                    <a:pt x="39687" y="25615"/>
                  </a:lnTo>
                  <a:close/>
                </a:path>
                <a:path w="102235" h="116840">
                  <a:moveTo>
                    <a:pt x="39687" y="15367"/>
                  </a:moveTo>
                  <a:lnTo>
                    <a:pt x="31369" y="14084"/>
                  </a:lnTo>
                  <a:lnTo>
                    <a:pt x="31369" y="22402"/>
                  </a:lnTo>
                  <a:lnTo>
                    <a:pt x="39687" y="23050"/>
                  </a:lnTo>
                  <a:lnTo>
                    <a:pt x="39687" y="15367"/>
                  </a:lnTo>
                  <a:close/>
                </a:path>
                <a:path w="102235" h="116840">
                  <a:moveTo>
                    <a:pt x="39687" y="4495"/>
                  </a:moveTo>
                  <a:lnTo>
                    <a:pt x="31369" y="3848"/>
                  </a:lnTo>
                  <a:lnTo>
                    <a:pt x="31369" y="11531"/>
                  </a:lnTo>
                  <a:lnTo>
                    <a:pt x="39687" y="12166"/>
                  </a:lnTo>
                  <a:lnTo>
                    <a:pt x="39687" y="4495"/>
                  </a:lnTo>
                  <a:close/>
                </a:path>
                <a:path w="102235" h="116840">
                  <a:moveTo>
                    <a:pt x="49923" y="101777"/>
                  </a:moveTo>
                  <a:lnTo>
                    <a:pt x="41605" y="101130"/>
                  </a:lnTo>
                  <a:lnTo>
                    <a:pt x="41605" y="108813"/>
                  </a:lnTo>
                  <a:lnTo>
                    <a:pt x="49288" y="110096"/>
                  </a:lnTo>
                  <a:lnTo>
                    <a:pt x="49923" y="101777"/>
                  </a:lnTo>
                  <a:close/>
                </a:path>
                <a:path w="102235" h="116840">
                  <a:moveTo>
                    <a:pt x="49923" y="90893"/>
                  </a:moveTo>
                  <a:lnTo>
                    <a:pt x="41605" y="90246"/>
                  </a:lnTo>
                  <a:lnTo>
                    <a:pt x="41605" y="98577"/>
                  </a:lnTo>
                  <a:lnTo>
                    <a:pt x="49923" y="99212"/>
                  </a:lnTo>
                  <a:lnTo>
                    <a:pt x="49923" y="90893"/>
                  </a:lnTo>
                  <a:close/>
                </a:path>
                <a:path w="102235" h="116840">
                  <a:moveTo>
                    <a:pt x="49923" y="80657"/>
                  </a:moveTo>
                  <a:lnTo>
                    <a:pt x="41605" y="79362"/>
                  </a:lnTo>
                  <a:lnTo>
                    <a:pt x="41605" y="87693"/>
                  </a:lnTo>
                  <a:lnTo>
                    <a:pt x="49923" y="88328"/>
                  </a:lnTo>
                  <a:lnTo>
                    <a:pt x="49923" y="80657"/>
                  </a:lnTo>
                  <a:close/>
                </a:path>
                <a:path w="102235" h="116840">
                  <a:moveTo>
                    <a:pt x="49923" y="26885"/>
                  </a:moveTo>
                  <a:lnTo>
                    <a:pt x="42252" y="26238"/>
                  </a:lnTo>
                  <a:lnTo>
                    <a:pt x="41605" y="34569"/>
                  </a:lnTo>
                  <a:lnTo>
                    <a:pt x="49923" y="35204"/>
                  </a:lnTo>
                  <a:lnTo>
                    <a:pt x="49923" y="26885"/>
                  </a:lnTo>
                  <a:close/>
                </a:path>
                <a:path w="102235" h="116840">
                  <a:moveTo>
                    <a:pt x="49923" y="16002"/>
                  </a:moveTo>
                  <a:lnTo>
                    <a:pt x="42252" y="15354"/>
                  </a:lnTo>
                  <a:lnTo>
                    <a:pt x="42252" y="23685"/>
                  </a:lnTo>
                  <a:lnTo>
                    <a:pt x="49923" y="24320"/>
                  </a:lnTo>
                  <a:lnTo>
                    <a:pt x="49923" y="16002"/>
                  </a:lnTo>
                  <a:close/>
                </a:path>
                <a:path w="102235" h="116840">
                  <a:moveTo>
                    <a:pt x="49923" y="5765"/>
                  </a:moveTo>
                  <a:lnTo>
                    <a:pt x="42252" y="4483"/>
                  </a:lnTo>
                  <a:lnTo>
                    <a:pt x="42252" y="12801"/>
                  </a:lnTo>
                  <a:lnTo>
                    <a:pt x="49923" y="13436"/>
                  </a:lnTo>
                  <a:lnTo>
                    <a:pt x="49923" y="5765"/>
                  </a:lnTo>
                  <a:close/>
                </a:path>
                <a:path w="102235" h="116840">
                  <a:moveTo>
                    <a:pt x="60172" y="102412"/>
                  </a:moveTo>
                  <a:lnTo>
                    <a:pt x="51854" y="101765"/>
                  </a:lnTo>
                  <a:lnTo>
                    <a:pt x="51854" y="110096"/>
                  </a:lnTo>
                  <a:lnTo>
                    <a:pt x="60172" y="110731"/>
                  </a:lnTo>
                  <a:lnTo>
                    <a:pt x="60172" y="102412"/>
                  </a:lnTo>
                  <a:close/>
                </a:path>
                <a:path w="102235" h="116840">
                  <a:moveTo>
                    <a:pt x="60172" y="92176"/>
                  </a:moveTo>
                  <a:lnTo>
                    <a:pt x="52489" y="90893"/>
                  </a:lnTo>
                  <a:lnTo>
                    <a:pt x="52489" y="99225"/>
                  </a:lnTo>
                  <a:lnTo>
                    <a:pt x="60172" y="99860"/>
                  </a:lnTo>
                  <a:lnTo>
                    <a:pt x="60172" y="92176"/>
                  </a:lnTo>
                  <a:close/>
                </a:path>
                <a:path w="102235" h="116840">
                  <a:moveTo>
                    <a:pt x="60172" y="81292"/>
                  </a:moveTo>
                  <a:lnTo>
                    <a:pt x="52489" y="80657"/>
                  </a:lnTo>
                  <a:lnTo>
                    <a:pt x="52489" y="88328"/>
                  </a:lnTo>
                  <a:lnTo>
                    <a:pt x="60172" y="89611"/>
                  </a:lnTo>
                  <a:lnTo>
                    <a:pt x="60172" y="81292"/>
                  </a:lnTo>
                  <a:close/>
                </a:path>
                <a:path w="102235" h="116840">
                  <a:moveTo>
                    <a:pt x="60172" y="28155"/>
                  </a:moveTo>
                  <a:lnTo>
                    <a:pt x="52489" y="26873"/>
                  </a:lnTo>
                  <a:lnTo>
                    <a:pt x="52489" y="35204"/>
                  </a:lnTo>
                  <a:lnTo>
                    <a:pt x="60172" y="35839"/>
                  </a:lnTo>
                  <a:lnTo>
                    <a:pt x="60172" y="28155"/>
                  </a:lnTo>
                  <a:close/>
                </a:path>
                <a:path w="102235" h="116840">
                  <a:moveTo>
                    <a:pt x="60172" y="17297"/>
                  </a:moveTo>
                  <a:lnTo>
                    <a:pt x="52489" y="16649"/>
                  </a:lnTo>
                  <a:lnTo>
                    <a:pt x="52489" y="24333"/>
                  </a:lnTo>
                  <a:lnTo>
                    <a:pt x="60172" y="24968"/>
                  </a:lnTo>
                  <a:lnTo>
                    <a:pt x="60172" y="17297"/>
                  </a:lnTo>
                  <a:close/>
                </a:path>
                <a:path w="102235" h="116840">
                  <a:moveTo>
                    <a:pt x="60172" y="6400"/>
                  </a:moveTo>
                  <a:lnTo>
                    <a:pt x="52489" y="5753"/>
                  </a:lnTo>
                  <a:lnTo>
                    <a:pt x="52489" y="14071"/>
                  </a:lnTo>
                  <a:lnTo>
                    <a:pt x="60172" y="14719"/>
                  </a:lnTo>
                  <a:lnTo>
                    <a:pt x="60172" y="6400"/>
                  </a:lnTo>
                  <a:close/>
                </a:path>
                <a:path w="102235" h="116840">
                  <a:moveTo>
                    <a:pt x="70408" y="103695"/>
                  </a:moveTo>
                  <a:lnTo>
                    <a:pt x="62738" y="103060"/>
                  </a:lnTo>
                  <a:lnTo>
                    <a:pt x="62738" y="111379"/>
                  </a:lnTo>
                  <a:lnTo>
                    <a:pt x="70408" y="111379"/>
                  </a:lnTo>
                  <a:lnTo>
                    <a:pt x="70408" y="103695"/>
                  </a:lnTo>
                  <a:close/>
                </a:path>
                <a:path w="102235" h="116840">
                  <a:moveTo>
                    <a:pt x="70408" y="92811"/>
                  </a:moveTo>
                  <a:lnTo>
                    <a:pt x="62738" y="92163"/>
                  </a:lnTo>
                  <a:lnTo>
                    <a:pt x="62738" y="100495"/>
                  </a:lnTo>
                  <a:lnTo>
                    <a:pt x="70408" y="101130"/>
                  </a:lnTo>
                  <a:lnTo>
                    <a:pt x="70408" y="92811"/>
                  </a:lnTo>
                  <a:close/>
                </a:path>
                <a:path w="102235" h="116840">
                  <a:moveTo>
                    <a:pt x="70408" y="81940"/>
                  </a:moveTo>
                  <a:lnTo>
                    <a:pt x="62738" y="81292"/>
                  </a:lnTo>
                  <a:lnTo>
                    <a:pt x="62738" y="89611"/>
                  </a:lnTo>
                  <a:lnTo>
                    <a:pt x="70408" y="90258"/>
                  </a:lnTo>
                  <a:lnTo>
                    <a:pt x="70408" y="81940"/>
                  </a:lnTo>
                  <a:close/>
                </a:path>
                <a:path w="102235" h="116840">
                  <a:moveTo>
                    <a:pt x="70408" y="28816"/>
                  </a:moveTo>
                  <a:lnTo>
                    <a:pt x="62738" y="28168"/>
                  </a:lnTo>
                  <a:lnTo>
                    <a:pt x="62738" y="36499"/>
                  </a:lnTo>
                  <a:lnTo>
                    <a:pt x="70408" y="37134"/>
                  </a:lnTo>
                  <a:lnTo>
                    <a:pt x="70408" y="28816"/>
                  </a:lnTo>
                  <a:close/>
                </a:path>
                <a:path w="102235" h="116840">
                  <a:moveTo>
                    <a:pt x="70408" y="18567"/>
                  </a:moveTo>
                  <a:lnTo>
                    <a:pt x="62738" y="17284"/>
                  </a:lnTo>
                  <a:lnTo>
                    <a:pt x="62738" y="25615"/>
                  </a:lnTo>
                  <a:lnTo>
                    <a:pt x="70408" y="26250"/>
                  </a:lnTo>
                  <a:lnTo>
                    <a:pt x="70408" y="18567"/>
                  </a:lnTo>
                  <a:close/>
                </a:path>
                <a:path w="102235" h="116840">
                  <a:moveTo>
                    <a:pt x="70408" y="7696"/>
                  </a:moveTo>
                  <a:lnTo>
                    <a:pt x="62738" y="6400"/>
                  </a:lnTo>
                  <a:lnTo>
                    <a:pt x="62738" y="14732"/>
                  </a:lnTo>
                  <a:lnTo>
                    <a:pt x="70408" y="15367"/>
                  </a:lnTo>
                  <a:lnTo>
                    <a:pt x="70408" y="7696"/>
                  </a:lnTo>
                  <a:close/>
                </a:path>
                <a:path w="102235" h="116840">
                  <a:moveTo>
                    <a:pt x="80645" y="104343"/>
                  </a:moveTo>
                  <a:lnTo>
                    <a:pt x="72961" y="103695"/>
                  </a:lnTo>
                  <a:lnTo>
                    <a:pt x="72961" y="112014"/>
                  </a:lnTo>
                  <a:lnTo>
                    <a:pt x="80645" y="112661"/>
                  </a:lnTo>
                  <a:lnTo>
                    <a:pt x="80645" y="104343"/>
                  </a:lnTo>
                  <a:close/>
                </a:path>
                <a:path w="102235" h="116840">
                  <a:moveTo>
                    <a:pt x="80645" y="93459"/>
                  </a:moveTo>
                  <a:lnTo>
                    <a:pt x="72961" y="93459"/>
                  </a:lnTo>
                  <a:lnTo>
                    <a:pt x="72961" y="101130"/>
                  </a:lnTo>
                  <a:lnTo>
                    <a:pt x="80645" y="101777"/>
                  </a:lnTo>
                  <a:lnTo>
                    <a:pt x="80645" y="93459"/>
                  </a:lnTo>
                  <a:close/>
                </a:path>
                <a:path w="102235" h="116840">
                  <a:moveTo>
                    <a:pt x="80645" y="83210"/>
                  </a:moveTo>
                  <a:lnTo>
                    <a:pt x="72961" y="82575"/>
                  </a:lnTo>
                  <a:lnTo>
                    <a:pt x="72961" y="90893"/>
                  </a:lnTo>
                  <a:lnTo>
                    <a:pt x="80645" y="90893"/>
                  </a:lnTo>
                  <a:lnTo>
                    <a:pt x="80645" y="83210"/>
                  </a:lnTo>
                  <a:close/>
                </a:path>
                <a:path w="102235" h="116840">
                  <a:moveTo>
                    <a:pt x="80645" y="30086"/>
                  </a:moveTo>
                  <a:lnTo>
                    <a:pt x="72961" y="29451"/>
                  </a:lnTo>
                  <a:lnTo>
                    <a:pt x="72961" y="37134"/>
                  </a:lnTo>
                  <a:lnTo>
                    <a:pt x="80645" y="37769"/>
                  </a:lnTo>
                  <a:lnTo>
                    <a:pt x="80645" y="30086"/>
                  </a:lnTo>
                  <a:close/>
                </a:path>
                <a:path w="102235" h="116840">
                  <a:moveTo>
                    <a:pt x="80645" y="19202"/>
                  </a:moveTo>
                  <a:lnTo>
                    <a:pt x="72961" y="18554"/>
                  </a:lnTo>
                  <a:lnTo>
                    <a:pt x="72961" y="26885"/>
                  </a:lnTo>
                  <a:lnTo>
                    <a:pt x="80645" y="27520"/>
                  </a:lnTo>
                  <a:lnTo>
                    <a:pt x="80645" y="19202"/>
                  </a:lnTo>
                  <a:close/>
                </a:path>
                <a:path w="102235" h="116840">
                  <a:moveTo>
                    <a:pt x="80645" y="8966"/>
                  </a:moveTo>
                  <a:lnTo>
                    <a:pt x="72961" y="7683"/>
                  </a:lnTo>
                  <a:lnTo>
                    <a:pt x="72961" y="16002"/>
                  </a:lnTo>
                  <a:lnTo>
                    <a:pt x="80645" y="16637"/>
                  </a:lnTo>
                  <a:lnTo>
                    <a:pt x="80645" y="8966"/>
                  </a:lnTo>
                  <a:close/>
                </a:path>
                <a:path w="102235" h="116840">
                  <a:moveTo>
                    <a:pt x="90893" y="105613"/>
                  </a:moveTo>
                  <a:lnTo>
                    <a:pt x="83210" y="104965"/>
                  </a:lnTo>
                  <a:lnTo>
                    <a:pt x="83210" y="112649"/>
                  </a:lnTo>
                  <a:lnTo>
                    <a:pt x="90893" y="113931"/>
                  </a:lnTo>
                  <a:lnTo>
                    <a:pt x="90893" y="105613"/>
                  </a:lnTo>
                  <a:close/>
                </a:path>
                <a:path w="102235" h="116840">
                  <a:moveTo>
                    <a:pt x="90893" y="94729"/>
                  </a:moveTo>
                  <a:lnTo>
                    <a:pt x="83210" y="94094"/>
                  </a:lnTo>
                  <a:lnTo>
                    <a:pt x="83210" y="102412"/>
                  </a:lnTo>
                  <a:lnTo>
                    <a:pt x="90893" y="103047"/>
                  </a:lnTo>
                  <a:lnTo>
                    <a:pt x="90893" y="94729"/>
                  </a:lnTo>
                  <a:close/>
                </a:path>
                <a:path w="102235" h="116840">
                  <a:moveTo>
                    <a:pt x="90893" y="83858"/>
                  </a:moveTo>
                  <a:lnTo>
                    <a:pt x="83210" y="83223"/>
                  </a:lnTo>
                  <a:lnTo>
                    <a:pt x="83210" y="91541"/>
                  </a:lnTo>
                  <a:lnTo>
                    <a:pt x="90893" y="92176"/>
                  </a:lnTo>
                  <a:lnTo>
                    <a:pt x="90893" y="83858"/>
                  </a:lnTo>
                  <a:close/>
                </a:path>
                <a:path w="102235" h="116840">
                  <a:moveTo>
                    <a:pt x="90893" y="73621"/>
                  </a:moveTo>
                  <a:lnTo>
                    <a:pt x="83210" y="72974"/>
                  </a:lnTo>
                  <a:lnTo>
                    <a:pt x="83210" y="80657"/>
                  </a:lnTo>
                  <a:lnTo>
                    <a:pt x="90893" y="81292"/>
                  </a:lnTo>
                  <a:lnTo>
                    <a:pt x="90893" y="73621"/>
                  </a:lnTo>
                  <a:close/>
                </a:path>
                <a:path w="102235" h="116840">
                  <a:moveTo>
                    <a:pt x="90893" y="62725"/>
                  </a:moveTo>
                  <a:lnTo>
                    <a:pt x="83210" y="62077"/>
                  </a:lnTo>
                  <a:lnTo>
                    <a:pt x="83210" y="70408"/>
                  </a:lnTo>
                  <a:lnTo>
                    <a:pt x="90893" y="71043"/>
                  </a:lnTo>
                  <a:lnTo>
                    <a:pt x="90893" y="62725"/>
                  </a:lnTo>
                  <a:close/>
                </a:path>
                <a:path w="102235" h="116840">
                  <a:moveTo>
                    <a:pt x="91528" y="52501"/>
                  </a:moveTo>
                  <a:lnTo>
                    <a:pt x="83210" y="51206"/>
                  </a:lnTo>
                  <a:lnTo>
                    <a:pt x="83210" y="59537"/>
                  </a:lnTo>
                  <a:lnTo>
                    <a:pt x="90893" y="60172"/>
                  </a:lnTo>
                  <a:lnTo>
                    <a:pt x="91528" y="52501"/>
                  </a:lnTo>
                  <a:close/>
                </a:path>
                <a:path w="102235" h="116840">
                  <a:moveTo>
                    <a:pt x="91528" y="41605"/>
                  </a:moveTo>
                  <a:lnTo>
                    <a:pt x="83210" y="40322"/>
                  </a:lnTo>
                  <a:lnTo>
                    <a:pt x="83210" y="48641"/>
                  </a:lnTo>
                  <a:lnTo>
                    <a:pt x="91528" y="49923"/>
                  </a:lnTo>
                  <a:lnTo>
                    <a:pt x="91528" y="41605"/>
                  </a:lnTo>
                  <a:close/>
                </a:path>
                <a:path w="102235" h="116840">
                  <a:moveTo>
                    <a:pt x="91528" y="30721"/>
                  </a:moveTo>
                  <a:lnTo>
                    <a:pt x="83210" y="30073"/>
                  </a:lnTo>
                  <a:lnTo>
                    <a:pt x="83210" y="38404"/>
                  </a:lnTo>
                  <a:lnTo>
                    <a:pt x="91528" y="39039"/>
                  </a:lnTo>
                  <a:lnTo>
                    <a:pt x="91528" y="30721"/>
                  </a:lnTo>
                  <a:close/>
                </a:path>
                <a:path w="102235" h="116840">
                  <a:moveTo>
                    <a:pt x="91528" y="20497"/>
                  </a:moveTo>
                  <a:lnTo>
                    <a:pt x="83210" y="19202"/>
                  </a:lnTo>
                  <a:lnTo>
                    <a:pt x="83210" y="27533"/>
                  </a:lnTo>
                  <a:lnTo>
                    <a:pt x="91528" y="28168"/>
                  </a:lnTo>
                  <a:lnTo>
                    <a:pt x="91528" y="20497"/>
                  </a:lnTo>
                  <a:close/>
                </a:path>
                <a:path w="102235" h="116840">
                  <a:moveTo>
                    <a:pt x="91528" y="9601"/>
                  </a:moveTo>
                  <a:lnTo>
                    <a:pt x="83210" y="8966"/>
                  </a:lnTo>
                  <a:lnTo>
                    <a:pt x="83210" y="16637"/>
                  </a:lnTo>
                  <a:lnTo>
                    <a:pt x="91528" y="17284"/>
                  </a:lnTo>
                  <a:lnTo>
                    <a:pt x="91528" y="9601"/>
                  </a:lnTo>
                  <a:close/>
                </a:path>
                <a:path w="102235" h="116840">
                  <a:moveTo>
                    <a:pt x="101130" y="106260"/>
                  </a:moveTo>
                  <a:lnTo>
                    <a:pt x="93446" y="105613"/>
                  </a:lnTo>
                  <a:lnTo>
                    <a:pt x="93446" y="113944"/>
                  </a:lnTo>
                  <a:lnTo>
                    <a:pt x="101130" y="114579"/>
                  </a:lnTo>
                  <a:lnTo>
                    <a:pt x="101130" y="106260"/>
                  </a:lnTo>
                  <a:close/>
                </a:path>
                <a:path w="102235" h="116840">
                  <a:moveTo>
                    <a:pt x="101130" y="96024"/>
                  </a:moveTo>
                  <a:lnTo>
                    <a:pt x="93446" y="95377"/>
                  </a:lnTo>
                  <a:lnTo>
                    <a:pt x="93446" y="103060"/>
                  </a:lnTo>
                  <a:lnTo>
                    <a:pt x="101130" y="103695"/>
                  </a:lnTo>
                  <a:lnTo>
                    <a:pt x="101130" y="96024"/>
                  </a:lnTo>
                  <a:close/>
                </a:path>
                <a:path w="102235" h="116840">
                  <a:moveTo>
                    <a:pt x="101130" y="85140"/>
                  </a:moveTo>
                  <a:lnTo>
                    <a:pt x="93446" y="84493"/>
                  </a:lnTo>
                  <a:lnTo>
                    <a:pt x="93446" y="92176"/>
                  </a:lnTo>
                  <a:lnTo>
                    <a:pt x="101130" y="93459"/>
                  </a:lnTo>
                  <a:lnTo>
                    <a:pt x="101130" y="85140"/>
                  </a:lnTo>
                  <a:close/>
                </a:path>
                <a:path w="102235" h="116840">
                  <a:moveTo>
                    <a:pt x="101765" y="74256"/>
                  </a:moveTo>
                  <a:lnTo>
                    <a:pt x="93446" y="73621"/>
                  </a:lnTo>
                  <a:lnTo>
                    <a:pt x="93446" y="81940"/>
                  </a:lnTo>
                  <a:lnTo>
                    <a:pt x="101130" y="82575"/>
                  </a:lnTo>
                  <a:lnTo>
                    <a:pt x="101765" y="74256"/>
                  </a:lnTo>
                  <a:close/>
                </a:path>
                <a:path w="102235" h="116840">
                  <a:moveTo>
                    <a:pt x="101777" y="64008"/>
                  </a:moveTo>
                  <a:lnTo>
                    <a:pt x="93459" y="62725"/>
                  </a:lnTo>
                  <a:lnTo>
                    <a:pt x="93459" y="71043"/>
                  </a:lnTo>
                  <a:lnTo>
                    <a:pt x="101777" y="71691"/>
                  </a:lnTo>
                  <a:lnTo>
                    <a:pt x="101777" y="64008"/>
                  </a:lnTo>
                  <a:close/>
                </a:path>
                <a:path w="102235" h="116840">
                  <a:moveTo>
                    <a:pt x="101777" y="53136"/>
                  </a:moveTo>
                  <a:lnTo>
                    <a:pt x="93459" y="52489"/>
                  </a:lnTo>
                  <a:lnTo>
                    <a:pt x="93459" y="60172"/>
                  </a:lnTo>
                  <a:lnTo>
                    <a:pt x="101777" y="61455"/>
                  </a:lnTo>
                  <a:lnTo>
                    <a:pt x="101777" y="53136"/>
                  </a:lnTo>
                  <a:close/>
                </a:path>
                <a:path w="102235" h="116840">
                  <a:moveTo>
                    <a:pt x="101777" y="42240"/>
                  </a:moveTo>
                  <a:lnTo>
                    <a:pt x="93459" y="41605"/>
                  </a:lnTo>
                  <a:lnTo>
                    <a:pt x="93459" y="49923"/>
                  </a:lnTo>
                  <a:lnTo>
                    <a:pt x="101777" y="50571"/>
                  </a:lnTo>
                  <a:lnTo>
                    <a:pt x="101777" y="42240"/>
                  </a:lnTo>
                  <a:close/>
                </a:path>
                <a:path w="102235" h="116840">
                  <a:moveTo>
                    <a:pt x="101777" y="32004"/>
                  </a:moveTo>
                  <a:lnTo>
                    <a:pt x="94107" y="31369"/>
                  </a:lnTo>
                  <a:lnTo>
                    <a:pt x="94107" y="39039"/>
                  </a:lnTo>
                  <a:lnTo>
                    <a:pt x="101777" y="39687"/>
                  </a:lnTo>
                  <a:lnTo>
                    <a:pt x="101777" y="32004"/>
                  </a:lnTo>
                  <a:close/>
                </a:path>
                <a:path w="102235" h="116840">
                  <a:moveTo>
                    <a:pt x="101777" y="21132"/>
                  </a:moveTo>
                  <a:lnTo>
                    <a:pt x="94107" y="20485"/>
                  </a:lnTo>
                  <a:lnTo>
                    <a:pt x="94107" y="28816"/>
                  </a:lnTo>
                  <a:lnTo>
                    <a:pt x="101777" y="29451"/>
                  </a:lnTo>
                  <a:lnTo>
                    <a:pt x="101777" y="21132"/>
                  </a:lnTo>
                  <a:close/>
                </a:path>
                <a:path w="102235" h="116840">
                  <a:moveTo>
                    <a:pt x="101777" y="10883"/>
                  </a:moveTo>
                  <a:lnTo>
                    <a:pt x="94107" y="9601"/>
                  </a:lnTo>
                  <a:lnTo>
                    <a:pt x="94107" y="17932"/>
                  </a:lnTo>
                  <a:lnTo>
                    <a:pt x="101777" y="18567"/>
                  </a:lnTo>
                  <a:lnTo>
                    <a:pt x="101777" y="108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21774" y="7542009"/>
              <a:ext cx="212725" cy="113030"/>
            </a:xfrm>
            <a:custGeom>
              <a:avLst/>
              <a:gdLst/>
              <a:ahLst/>
              <a:cxnLst/>
              <a:rect l="l" t="t" r="r" b="b"/>
              <a:pathLst>
                <a:path w="212725" h="113029">
                  <a:moveTo>
                    <a:pt x="7683" y="96659"/>
                  </a:moveTo>
                  <a:lnTo>
                    <a:pt x="0" y="96024"/>
                  </a:lnTo>
                  <a:lnTo>
                    <a:pt x="0" y="104343"/>
                  </a:lnTo>
                  <a:lnTo>
                    <a:pt x="7683" y="104343"/>
                  </a:lnTo>
                  <a:lnTo>
                    <a:pt x="7683" y="96659"/>
                  </a:lnTo>
                  <a:close/>
                </a:path>
                <a:path w="212725" h="113029">
                  <a:moveTo>
                    <a:pt x="17932" y="97307"/>
                  </a:moveTo>
                  <a:lnTo>
                    <a:pt x="10248" y="96659"/>
                  </a:lnTo>
                  <a:lnTo>
                    <a:pt x="10248" y="104990"/>
                  </a:lnTo>
                  <a:lnTo>
                    <a:pt x="17932" y="105625"/>
                  </a:lnTo>
                  <a:lnTo>
                    <a:pt x="17932" y="97307"/>
                  </a:lnTo>
                  <a:close/>
                </a:path>
                <a:path w="212725" h="113029">
                  <a:moveTo>
                    <a:pt x="28803" y="98577"/>
                  </a:moveTo>
                  <a:lnTo>
                    <a:pt x="20485" y="97942"/>
                  </a:lnTo>
                  <a:lnTo>
                    <a:pt x="20485" y="105613"/>
                  </a:lnTo>
                  <a:lnTo>
                    <a:pt x="28803" y="106895"/>
                  </a:lnTo>
                  <a:lnTo>
                    <a:pt x="28803" y="98577"/>
                  </a:lnTo>
                  <a:close/>
                </a:path>
                <a:path w="212725" h="113029">
                  <a:moveTo>
                    <a:pt x="39052" y="99225"/>
                  </a:moveTo>
                  <a:lnTo>
                    <a:pt x="31369" y="98577"/>
                  </a:lnTo>
                  <a:lnTo>
                    <a:pt x="31369" y="106895"/>
                  </a:lnTo>
                  <a:lnTo>
                    <a:pt x="39052" y="107543"/>
                  </a:lnTo>
                  <a:lnTo>
                    <a:pt x="39052" y="99225"/>
                  </a:lnTo>
                  <a:close/>
                </a:path>
                <a:path w="212725" h="113029">
                  <a:moveTo>
                    <a:pt x="49288" y="100507"/>
                  </a:moveTo>
                  <a:lnTo>
                    <a:pt x="41605" y="99212"/>
                  </a:lnTo>
                  <a:lnTo>
                    <a:pt x="41605" y="107543"/>
                  </a:lnTo>
                  <a:lnTo>
                    <a:pt x="49288" y="108178"/>
                  </a:lnTo>
                  <a:lnTo>
                    <a:pt x="49288" y="100507"/>
                  </a:lnTo>
                  <a:close/>
                </a:path>
                <a:path w="212725" h="113029">
                  <a:moveTo>
                    <a:pt x="60172" y="101142"/>
                  </a:moveTo>
                  <a:lnTo>
                    <a:pt x="51854" y="100507"/>
                  </a:lnTo>
                  <a:lnTo>
                    <a:pt x="51854" y="108826"/>
                  </a:lnTo>
                  <a:lnTo>
                    <a:pt x="60172" y="109461"/>
                  </a:lnTo>
                  <a:lnTo>
                    <a:pt x="60172" y="101142"/>
                  </a:lnTo>
                  <a:close/>
                </a:path>
                <a:path w="212725" h="113029">
                  <a:moveTo>
                    <a:pt x="70408" y="101777"/>
                  </a:moveTo>
                  <a:lnTo>
                    <a:pt x="62738" y="101777"/>
                  </a:lnTo>
                  <a:lnTo>
                    <a:pt x="62738" y="109461"/>
                  </a:lnTo>
                  <a:lnTo>
                    <a:pt x="70408" y="110096"/>
                  </a:lnTo>
                  <a:lnTo>
                    <a:pt x="70408" y="101777"/>
                  </a:lnTo>
                  <a:close/>
                </a:path>
                <a:path w="212725" h="113029">
                  <a:moveTo>
                    <a:pt x="80645" y="103060"/>
                  </a:moveTo>
                  <a:lnTo>
                    <a:pt x="72961" y="102425"/>
                  </a:lnTo>
                  <a:lnTo>
                    <a:pt x="72961" y="110096"/>
                  </a:lnTo>
                  <a:lnTo>
                    <a:pt x="80645" y="111391"/>
                  </a:lnTo>
                  <a:lnTo>
                    <a:pt x="80645" y="103060"/>
                  </a:lnTo>
                  <a:close/>
                </a:path>
                <a:path w="212725" h="113029">
                  <a:moveTo>
                    <a:pt x="90893" y="104355"/>
                  </a:moveTo>
                  <a:lnTo>
                    <a:pt x="83210" y="103060"/>
                  </a:lnTo>
                  <a:lnTo>
                    <a:pt x="83210" y="111391"/>
                  </a:lnTo>
                  <a:lnTo>
                    <a:pt x="90893" y="112026"/>
                  </a:lnTo>
                  <a:lnTo>
                    <a:pt x="90893" y="104355"/>
                  </a:lnTo>
                  <a:close/>
                </a:path>
                <a:path w="212725" h="113029">
                  <a:moveTo>
                    <a:pt x="101130" y="104990"/>
                  </a:moveTo>
                  <a:lnTo>
                    <a:pt x="93446" y="104343"/>
                  </a:lnTo>
                  <a:lnTo>
                    <a:pt x="93446" y="112026"/>
                  </a:lnTo>
                  <a:lnTo>
                    <a:pt x="101130" y="112661"/>
                  </a:lnTo>
                  <a:lnTo>
                    <a:pt x="101130" y="104990"/>
                  </a:lnTo>
                  <a:close/>
                </a:path>
                <a:path w="212725" h="113029">
                  <a:moveTo>
                    <a:pt x="123532" y="86423"/>
                  </a:moveTo>
                  <a:lnTo>
                    <a:pt x="115849" y="85775"/>
                  </a:lnTo>
                  <a:lnTo>
                    <a:pt x="115849" y="94094"/>
                  </a:lnTo>
                  <a:lnTo>
                    <a:pt x="123532" y="94742"/>
                  </a:lnTo>
                  <a:lnTo>
                    <a:pt x="123532" y="86423"/>
                  </a:lnTo>
                  <a:close/>
                </a:path>
                <a:path w="212725" h="113029">
                  <a:moveTo>
                    <a:pt x="123532" y="64655"/>
                  </a:moveTo>
                  <a:lnTo>
                    <a:pt x="115849" y="64008"/>
                  </a:lnTo>
                  <a:lnTo>
                    <a:pt x="115849" y="72339"/>
                  </a:lnTo>
                  <a:lnTo>
                    <a:pt x="123532" y="72974"/>
                  </a:lnTo>
                  <a:lnTo>
                    <a:pt x="123532" y="64655"/>
                  </a:lnTo>
                  <a:close/>
                </a:path>
                <a:path w="212725" h="113029">
                  <a:moveTo>
                    <a:pt x="123532" y="53771"/>
                  </a:moveTo>
                  <a:lnTo>
                    <a:pt x="115849" y="53124"/>
                  </a:lnTo>
                  <a:lnTo>
                    <a:pt x="115849" y="61455"/>
                  </a:lnTo>
                  <a:lnTo>
                    <a:pt x="123532" y="62090"/>
                  </a:lnTo>
                  <a:lnTo>
                    <a:pt x="123532" y="53771"/>
                  </a:lnTo>
                  <a:close/>
                </a:path>
                <a:path w="212725" h="113029">
                  <a:moveTo>
                    <a:pt x="123532" y="42900"/>
                  </a:moveTo>
                  <a:lnTo>
                    <a:pt x="115849" y="42900"/>
                  </a:lnTo>
                  <a:lnTo>
                    <a:pt x="115849" y="50571"/>
                  </a:lnTo>
                  <a:lnTo>
                    <a:pt x="123532" y="51219"/>
                  </a:lnTo>
                  <a:lnTo>
                    <a:pt x="123532" y="42900"/>
                  </a:lnTo>
                  <a:close/>
                </a:path>
                <a:path w="212725" h="113029">
                  <a:moveTo>
                    <a:pt x="123532" y="32651"/>
                  </a:moveTo>
                  <a:lnTo>
                    <a:pt x="115849" y="32016"/>
                  </a:lnTo>
                  <a:lnTo>
                    <a:pt x="115849" y="40335"/>
                  </a:lnTo>
                  <a:lnTo>
                    <a:pt x="123532" y="40335"/>
                  </a:lnTo>
                  <a:lnTo>
                    <a:pt x="123532" y="32651"/>
                  </a:lnTo>
                  <a:close/>
                </a:path>
                <a:path w="212725" h="113029">
                  <a:moveTo>
                    <a:pt x="123532" y="647"/>
                  </a:moveTo>
                  <a:lnTo>
                    <a:pt x="115849" y="0"/>
                  </a:lnTo>
                  <a:lnTo>
                    <a:pt x="115849" y="8331"/>
                  </a:lnTo>
                  <a:lnTo>
                    <a:pt x="123532" y="8966"/>
                  </a:lnTo>
                  <a:lnTo>
                    <a:pt x="123532" y="647"/>
                  </a:lnTo>
                  <a:close/>
                </a:path>
                <a:path w="212725" h="113029">
                  <a:moveTo>
                    <a:pt x="133134" y="87071"/>
                  </a:moveTo>
                  <a:lnTo>
                    <a:pt x="126098" y="86423"/>
                  </a:lnTo>
                  <a:lnTo>
                    <a:pt x="126098" y="94754"/>
                  </a:lnTo>
                  <a:lnTo>
                    <a:pt x="133134" y="95389"/>
                  </a:lnTo>
                  <a:lnTo>
                    <a:pt x="133134" y="87071"/>
                  </a:lnTo>
                  <a:close/>
                </a:path>
                <a:path w="212725" h="113029">
                  <a:moveTo>
                    <a:pt x="133134" y="65938"/>
                  </a:moveTo>
                  <a:lnTo>
                    <a:pt x="126098" y="65303"/>
                  </a:lnTo>
                  <a:lnTo>
                    <a:pt x="126098" y="73621"/>
                  </a:lnTo>
                  <a:lnTo>
                    <a:pt x="133134" y="73621"/>
                  </a:lnTo>
                  <a:lnTo>
                    <a:pt x="133134" y="65938"/>
                  </a:lnTo>
                  <a:close/>
                </a:path>
                <a:path w="212725" h="113029">
                  <a:moveTo>
                    <a:pt x="133769" y="55054"/>
                  </a:moveTo>
                  <a:lnTo>
                    <a:pt x="126098" y="54406"/>
                  </a:lnTo>
                  <a:lnTo>
                    <a:pt x="126098" y="62738"/>
                  </a:lnTo>
                  <a:lnTo>
                    <a:pt x="133134" y="63373"/>
                  </a:lnTo>
                  <a:lnTo>
                    <a:pt x="133769" y="55054"/>
                  </a:lnTo>
                  <a:close/>
                </a:path>
                <a:path w="212725" h="113029">
                  <a:moveTo>
                    <a:pt x="133781" y="44183"/>
                  </a:moveTo>
                  <a:lnTo>
                    <a:pt x="126111" y="43535"/>
                  </a:lnTo>
                  <a:lnTo>
                    <a:pt x="126111" y="51866"/>
                  </a:lnTo>
                  <a:lnTo>
                    <a:pt x="133781" y="52501"/>
                  </a:lnTo>
                  <a:lnTo>
                    <a:pt x="133781" y="44183"/>
                  </a:lnTo>
                  <a:close/>
                </a:path>
                <a:path w="212725" h="113029">
                  <a:moveTo>
                    <a:pt x="133781" y="33299"/>
                  </a:moveTo>
                  <a:lnTo>
                    <a:pt x="126111" y="32651"/>
                  </a:lnTo>
                  <a:lnTo>
                    <a:pt x="126111" y="40982"/>
                  </a:lnTo>
                  <a:lnTo>
                    <a:pt x="133781" y="41617"/>
                  </a:lnTo>
                  <a:lnTo>
                    <a:pt x="133781" y="33299"/>
                  </a:lnTo>
                  <a:close/>
                </a:path>
                <a:path w="212725" h="113029">
                  <a:moveTo>
                    <a:pt x="133781" y="1930"/>
                  </a:moveTo>
                  <a:lnTo>
                    <a:pt x="126111" y="1295"/>
                  </a:lnTo>
                  <a:lnTo>
                    <a:pt x="126111" y="8978"/>
                  </a:lnTo>
                  <a:lnTo>
                    <a:pt x="133781" y="9613"/>
                  </a:lnTo>
                  <a:lnTo>
                    <a:pt x="133781" y="1930"/>
                  </a:lnTo>
                  <a:close/>
                </a:path>
                <a:path w="212725" h="113029">
                  <a:moveTo>
                    <a:pt x="143370" y="88341"/>
                  </a:moveTo>
                  <a:lnTo>
                    <a:pt x="135686" y="87693"/>
                  </a:lnTo>
                  <a:lnTo>
                    <a:pt x="135686" y="95389"/>
                  </a:lnTo>
                  <a:lnTo>
                    <a:pt x="143370" y="96659"/>
                  </a:lnTo>
                  <a:lnTo>
                    <a:pt x="143370" y="88341"/>
                  </a:lnTo>
                  <a:close/>
                </a:path>
                <a:path w="212725" h="113029">
                  <a:moveTo>
                    <a:pt x="143370" y="66573"/>
                  </a:moveTo>
                  <a:lnTo>
                    <a:pt x="135686" y="65938"/>
                  </a:lnTo>
                  <a:lnTo>
                    <a:pt x="135686" y="74256"/>
                  </a:lnTo>
                  <a:lnTo>
                    <a:pt x="143370" y="74891"/>
                  </a:lnTo>
                  <a:lnTo>
                    <a:pt x="143370" y="66573"/>
                  </a:lnTo>
                  <a:close/>
                </a:path>
                <a:path w="212725" h="113029">
                  <a:moveTo>
                    <a:pt x="143370" y="55702"/>
                  </a:moveTo>
                  <a:lnTo>
                    <a:pt x="135686" y="55067"/>
                  </a:lnTo>
                  <a:lnTo>
                    <a:pt x="135686" y="63385"/>
                  </a:lnTo>
                  <a:lnTo>
                    <a:pt x="143370" y="64020"/>
                  </a:lnTo>
                  <a:lnTo>
                    <a:pt x="143370" y="55702"/>
                  </a:lnTo>
                  <a:close/>
                </a:path>
                <a:path w="212725" h="113029">
                  <a:moveTo>
                    <a:pt x="143370" y="45466"/>
                  </a:moveTo>
                  <a:lnTo>
                    <a:pt x="135686" y="44818"/>
                  </a:lnTo>
                  <a:lnTo>
                    <a:pt x="135686" y="52501"/>
                  </a:lnTo>
                  <a:lnTo>
                    <a:pt x="143370" y="53136"/>
                  </a:lnTo>
                  <a:lnTo>
                    <a:pt x="143370" y="45466"/>
                  </a:lnTo>
                  <a:close/>
                </a:path>
                <a:path w="212725" h="113029">
                  <a:moveTo>
                    <a:pt x="143370" y="34582"/>
                  </a:moveTo>
                  <a:lnTo>
                    <a:pt x="135686" y="33934"/>
                  </a:lnTo>
                  <a:lnTo>
                    <a:pt x="135686" y="41617"/>
                  </a:lnTo>
                  <a:lnTo>
                    <a:pt x="143370" y="42900"/>
                  </a:lnTo>
                  <a:lnTo>
                    <a:pt x="143370" y="34582"/>
                  </a:lnTo>
                  <a:close/>
                </a:path>
                <a:path w="212725" h="113029">
                  <a:moveTo>
                    <a:pt x="143370" y="2578"/>
                  </a:moveTo>
                  <a:lnTo>
                    <a:pt x="136334" y="1930"/>
                  </a:lnTo>
                  <a:lnTo>
                    <a:pt x="136334" y="10248"/>
                  </a:lnTo>
                  <a:lnTo>
                    <a:pt x="143370" y="10896"/>
                  </a:lnTo>
                  <a:lnTo>
                    <a:pt x="143370" y="2578"/>
                  </a:lnTo>
                  <a:close/>
                </a:path>
                <a:path w="212725" h="113029">
                  <a:moveTo>
                    <a:pt x="153619" y="88976"/>
                  </a:moveTo>
                  <a:lnTo>
                    <a:pt x="145935" y="88341"/>
                  </a:lnTo>
                  <a:lnTo>
                    <a:pt x="145935" y="96659"/>
                  </a:lnTo>
                  <a:lnTo>
                    <a:pt x="153619" y="97294"/>
                  </a:lnTo>
                  <a:lnTo>
                    <a:pt x="153619" y="88976"/>
                  </a:lnTo>
                  <a:close/>
                </a:path>
                <a:path w="212725" h="113029">
                  <a:moveTo>
                    <a:pt x="153619" y="67856"/>
                  </a:moveTo>
                  <a:lnTo>
                    <a:pt x="145935" y="66573"/>
                  </a:lnTo>
                  <a:lnTo>
                    <a:pt x="145935" y="74891"/>
                  </a:lnTo>
                  <a:lnTo>
                    <a:pt x="153619" y="75539"/>
                  </a:lnTo>
                  <a:lnTo>
                    <a:pt x="153619" y="67856"/>
                  </a:lnTo>
                  <a:close/>
                </a:path>
                <a:path w="212725" h="113029">
                  <a:moveTo>
                    <a:pt x="153619" y="56984"/>
                  </a:moveTo>
                  <a:lnTo>
                    <a:pt x="145935" y="56337"/>
                  </a:lnTo>
                  <a:lnTo>
                    <a:pt x="145935" y="64020"/>
                  </a:lnTo>
                  <a:lnTo>
                    <a:pt x="153619" y="65303"/>
                  </a:lnTo>
                  <a:lnTo>
                    <a:pt x="153619" y="56984"/>
                  </a:lnTo>
                  <a:close/>
                </a:path>
                <a:path w="212725" h="113029">
                  <a:moveTo>
                    <a:pt x="153619" y="46101"/>
                  </a:moveTo>
                  <a:lnTo>
                    <a:pt x="145935" y="45453"/>
                  </a:lnTo>
                  <a:lnTo>
                    <a:pt x="145935" y="53136"/>
                  </a:lnTo>
                  <a:lnTo>
                    <a:pt x="153619" y="54419"/>
                  </a:lnTo>
                  <a:lnTo>
                    <a:pt x="153619" y="46101"/>
                  </a:lnTo>
                  <a:close/>
                </a:path>
                <a:path w="212725" h="113029">
                  <a:moveTo>
                    <a:pt x="153619" y="35217"/>
                  </a:moveTo>
                  <a:lnTo>
                    <a:pt x="145935" y="34569"/>
                  </a:lnTo>
                  <a:lnTo>
                    <a:pt x="145935" y="42900"/>
                  </a:lnTo>
                  <a:lnTo>
                    <a:pt x="153619" y="43535"/>
                  </a:lnTo>
                  <a:lnTo>
                    <a:pt x="153619" y="35217"/>
                  </a:lnTo>
                  <a:close/>
                </a:path>
                <a:path w="212725" h="113029">
                  <a:moveTo>
                    <a:pt x="153619" y="3848"/>
                  </a:moveTo>
                  <a:lnTo>
                    <a:pt x="145935" y="3200"/>
                  </a:lnTo>
                  <a:lnTo>
                    <a:pt x="145935" y="10883"/>
                  </a:lnTo>
                  <a:lnTo>
                    <a:pt x="153619" y="12166"/>
                  </a:lnTo>
                  <a:lnTo>
                    <a:pt x="153619" y="3848"/>
                  </a:lnTo>
                  <a:close/>
                </a:path>
                <a:path w="212725" h="113029">
                  <a:moveTo>
                    <a:pt x="163220" y="89623"/>
                  </a:moveTo>
                  <a:lnTo>
                    <a:pt x="156184" y="88976"/>
                  </a:lnTo>
                  <a:lnTo>
                    <a:pt x="156184" y="97294"/>
                  </a:lnTo>
                  <a:lnTo>
                    <a:pt x="163220" y="97942"/>
                  </a:lnTo>
                  <a:lnTo>
                    <a:pt x="163220" y="89623"/>
                  </a:lnTo>
                  <a:close/>
                </a:path>
                <a:path w="212725" h="113029">
                  <a:moveTo>
                    <a:pt x="163220" y="68503"/>
                  </a:moveTo>
                  <a:lnTo>
                    <a:pt x="156184" y="67856"/>
                  </a:lnTo>
                  <a:lnTo>
                    <a:pt x="156184" y="76174"/>
                  </a:lnTo>
                  <a:lnTo>
                    <a:pt x="163220" y="76174"/>
                  </a:lnTo>
                  <a:lnTo>
                    <a:pt x="163220" y="68503"/>
                  </a:lnTo>
                  <a:close/>
                </a:path>
                <a:path w="212725" h="113029">
                  <a:moveTo>
                    <a:pt x="163220" y="57619"/>
                  </a:moveTo>
                  <a:lnTo>
                    <a:pt x="156184" y="56972"/>
                  </a:lnTo>
                  <a:lnTo>
                    <a:pt x="156184" y="65303"/>
                  </a:lnTo>
                  <a:lnTo>
                    <a:pt x="163220" y="65938"/>
                  </a:lnTo>
                  <a:lnTo>
                    <a:pt x="163220" y="57619"/>
                  </a:lnTo>
                  <a:close/>
                </a:path>
                <a:path w="212725" h="113029">
                  <a:moveTo>
                    <a:pt x="163220" y="47371"/>
                  </a:moveTo>
                  <a:lnTo>
                    <a:pt x="156184" y="46088"/>
                  </a:lnTo>
                  <a:lnTo>
                    <a:pt x="156184" y="54419"/>
                  </a:lnTo>
                  <a:lnTo>
                    <a:pt x="163220" y="55054"/>
                  </a:lnTo>
                  <a:lnTo>
                    <a:pt x="163220" y="47371"/>
                  </a:lnTo>
                  <a:close/>
                </a:path>
                <a:path w="212725" h="113029">
                  <a:moveTo>
                    <a:pt x="163220" y="36499"/>
                  </a:moveTo>
                  <a:lnTo>
                    <a:pt x="156184" y="35864"/>
                  </a:lnTo>
                  <a:lnTo>
                    <a:pt x="156184" y="43535"/>
                  </a:lnTo>
                  <a:lnTo>
                    <a:pt x="163220" y="44818"/>
                  </a:lnTo>
                  <a:lnTo>
                    <a:pt x="163220" y="36499"/>
                  </a:lnTo>
                  <a:close/>
                </a:path>
                <a:path w="212725" h="113029">
                  <a:moveTo>
                    <a:pt x="163220" y="4495"/>
                  </a:moveTo>
                  <a:lnTo>
                    <a:pt x="156184" y="3848"/>
                  </a:lnTo>
                  <a:lnTo>
                    <a:pt x="156184" y="12179"/>
                  </a:lnTo>
                  <a:lnTo>
                    <a:pt x="163220" y="12814"/>
                  </a:lnTo>
                  <a:lnTo>
                    <a:pt x="163220" y="4495"/>
                  </a:lnTo>
                  <a:close/>
                </a:path>
                <a:path w="212725" h="113029">
                  <a:moveTo>
                    <a:pt x="172821" y="90893"/>
                  </a:moveTo>
                  <a:lnTo>
                    <a:pt x="165773" y="90258"/>
                  </a:lnTo>
                  <a:lnTo>
                    <a:pt x="165773" y="97942"/>
                  </a:lnTo>
                  <a:lnTo>
                    <a:pt x="172821" y="98577"/>
                  </a:lnTo>
                  <a:lnTo>
                    <a:pt x="172821" y="90893"/>
                  </a:lnTo>
                  <a:close/>
                </a:path>
                <a:path w="212725" h="113029">
                  <a:moveTo>
                    <a:pt x="172821" y="69138"/>
                  </a:moveTo>
                  <a:lnTo>
                    <a:pt x="165773" y="68503"/>
                  </a:lnTo>
                  <a:lnTo>
                    <a:pt x="165773" y="76822"/>
                  </a:lnTo>
                  <a:lnTo>
                    <a:pt x="172821" y="77457"/>
                  </a:lnTo>
                  <a:lnTo>
                    <a:pt x="172821" y="69138"/>
                  </a:lnTo>
                  <a:close/>
                </a:path>
                <a:path w="212725" h="113029">
                  <a:moveTo>
                    <a:pt x="172821" y="58889"/>
                  </a:moveTo>
                  <a:lnTo>
                    <a:pt x="165773" y="58254"/>
                  </a:lnTo>
                  <a:lnTo>
                    <a:pt x="165773" y="65938"/>
                  </a:lnTo>
                  <a:lnTo>
                    <a:pt x="172821" y="66573"/>
                  </a:lnTo>
                  <a:lnTo>
                    <a:pt x="172821" y="58889"/>
                  </a:lnTo>
                  <a:close/>
                </a:path>
                <a:path w="212725" h="113029">
                  <a:moveTo>
                    <a:pt x="172821" y="48018"/>
                  </a:moveTo>
                  <a:lnTo>
                    <a:pt x="165773" y="47383"/>
                  </a:lnTo>
                  <a:lnTo>
                    <a:pt x="165773" y="55702"/>
                  </a:lnTo>
                  <a:lnTo>
                    <a:pt x="172821" y="55702"/>
                  </a:lnTo>
                  <a:lnTo>
                    <a:pt x="172821" y="48018"/>
                  </a:lnTo>
                  <a:close/>
                </a:path>
                <a:path w="212725" h="113029">
                  <a:moveTo>
                    <a:pt x="172821" y="37769"/>
                  </a:moveTo>
                  <a:lnTo>
                    <a:pt x="165773" y="36487"/>
                  </a:lnTo>
                  <a:lnTo>
                    <a:pt x="165773" y="44805"/>
                  </a:lnTo>
                  <a:lnTo>
                    <a:pt x="172821" y="45453"/>
                  </a:lnTo>
                  <a:lnTo>
                    <a:pt x="172821" y="37769"/>
                  </a:lnTo>
                  <a:close/>
                </a:path>
                <a:path w="212725" h="113029">
                  <a:moveTo>
                    <a:pt x="173469" y="5765"/>
                  </a:moveTo>
                  <a:lnTo>
                    <a:pt x="165785" y="4483"/>
                  </a:lnTo>
                  <a:lnTo>
                    <a:pt x="165785" y="12801"/>
                  </a:lnTo>
                  <a:lnTo>
                    <a:pt x="173469" y="13449"/>
                  </a:lnTo>
                  <a:lnTo>
                    <a:pt x="173469" y="5765"/>
                  </a:lnTo>
                  <a:close/>
                </a:path>
                <a:path w="212725" h="113029">
                  <a:moveTo>
                    <a:pt x="183057" y="91541"/>
                  </a:moveTo>
                  <a:lnTo>
                    <a:pt x="175387" y="90906"/>
                  </a:lnTo>
                  <a:lnTo>
                    <a:pt x="175387" y="99225"/>
                  </a:lnTo>
                  <a:lnTo>
                    <a:pt x="183057" y="99225"/>
                  </a:lnTo>
                  <a:lnTo>
                    <a:pt x="183057" y="91541"/>
                  </a:lnTo>
                  <a:close/>
                </a:path>
                <a:path w="212725" h="113029">
                  <a:moveTo>
                    <a:pt x="183057" y="70421"/>
                  </a:moveTo>
                  <a:lnTo>
                    <a:pt x="175387" y="69786"/>
                  </a:lnTo>
                  <a:lnTo>
                    <a:pt x="175387" y="77457"/>
                  </a:lnTo>
                  <a:lnTo>
                    <a:pt x="183057" y="78105"/>
                  </a:lnTo>
                  <a:lnTo>
                    <a:pt x="183057" y="70421"/>
                  </a:lnTo>
                  <a:close/>
                </a:path>
                <a:path w="212725" h="113029">
                  <a:moveTo>
                    <a:pt x="183057" y="59537"/>
                  </a:moveTo>
                  <a:lnTo>
                    <a:pt x="175387" y="58889"/>
                  </a:lnTo>
                  <a:lnTo>
                    <a:pt x="175387" y="67221"/>
                  </a:lnTo>
                  <a:lnTo>
                    <a:pt x="183057" y="67856"/>
                  </a:lnTo>
                  <a:lnTo>
                    <a:pt x="183057" y="59537"/>
                  </a:lnTo>
                  <a:close/>
                </a:path>
                <a:path w="212725" h="113029">
                  <a:moveTo>
                    <a:pt x="183057" y="48666"/>
                  </a:moveTo>
                  <a:lnTo>
                    <a:pt x="175387" y="48018"/>
                  </a:lnTo>
                  <a:lnTo>
                    <a:pt x="175387" y="56337"/>
                  </a:lnTo>
                  <a:lnTo>
                    <a:pt x="183057" y="56984"/>
                  </a:lnTo>
                  <a:lnTo>
                    <a:pt x="183057" y="48666"/>
                  </a:lnTo>
                  <a:close/>
                </a:path>
                <a:path w="212725" h="113029">
                  <a:moveTo>
                    <a:pt x="183057" y="38417"/>
                  </a:moveTo>
                  <a:lnTo>
                    <a:pt x="175387" y="37782"/>
                  </a:lnTo>
                  <a:lnTo>
                    <a:pt x="175387" y="45466"/>
                  </a:lnTo>
                  <a:lnTo>
                    <a:pt x="183057" y="46101"/>
                  </a:lnTo>
                  <a:lnTo>
                    <a:pt x="183057" y="38417"/>
                  </a:lnTo>
                  <a:close/>
                </a:path>
                <a:path w="212725" h="113029">
                  <a:moveTo>
                    <a:pt x="192659" y="92189"/>
                  </a:moveTo>
                  <a:lnTo>
                    <a:pt x="184988" y="91541"/>
                  </a:lnTo>
                  <a:lnTo>
                    <a:pt x="184988" y="99860"/>
                  </a:lnTo>
                  <a:lnTo>
                    <a:pt x="192659" y="100507"/>
                  </a:lnTo>
                  <a:lnTo>
                    <a:pt x="192659" y="92189"/>
                  </a:lnTo>
                  <a:close/>
                </a:path>
                <a:path w="212725" h="113029">
                  <a:moveTo>
                    <a:pt x="192659" y="71056"/>
                  </a:moveTo>
                  <a:lnTo>
                    <a:pt x="184988" y="70421"/>
                  </a:lnTo>
                  <a:lnTo>
                    <a:pt x="184988" y="78740"/>
                  </a:lnTo>
                  <a:lnTo>
                    <a:pt x="192659" y="78740"/>
                  </a:lnTo>
                  <a:lnTo>
                    <a:pt x="192659" y="71056"/>
                  </a:lnTo>
                  <a:close/>
                </a:path>
                <a:path w="212725" h="113029">
                  <a:moveTo>
                    <a:pt x="192659" y="60820"/>
                  </a:moveTo>
                  <a:lnTo>
                    <a:pt x="184988" y="60185"/>
                  </a:lnTo>
                  <a:lnTo>
                    <a:pt x="184988" y="67856"/>
                  </a:lnTo>
                  <a:lnTo>
                    <a:pt x="192659" y="68503"/>
                  </a:lnTo>
                  <a:lnTo>
                    <a:pt x="192659" y="60820"/>
                  </a:lnTo>
                  <a:close/>
                </a:path>
                <a:path w="212725" h="113029">
                  <a:moveTo>
                    <a:pt x="192659" y="49936"/>
                  </a:moveTo>
                  <a:lnTo>
                    <a:pt x="184988" y="49288"/>
                  </a:lnTo>
                  <a:lnTo>
                    <a:pt x="184988" y="56972"/>
                  </a:lnTo>
                  <a:lnTo>
                    <a:pt x="192659" y="58254"/>
                  </a:lnTo>
                  <a:lnTo>
                    <a:pt x="192659" y="49936"/>
                  </a:lnTo>
                  <a:close/>
                </a:path>
                <a:path w="212725" h="113029">
                  <a:moveTo>
                    <a:pt x="192659" y="39052"/>
                  </a:moveTo>
                  <a:lnTo>
                    <a:pt x="185623" y="38417"/>
                  </a:lnTo>
                  <a:lnTo>
                    <a:pt x="184988" y="46736"/>
                  </a:lnTo>
                  <a:lnTo>
                    <a:pt x="192659" y="47371"/>
                  </a:lnTo>
                  <a:lnTo>
                    <a:pt x="192659" y="39052"/>
                  </a:lnTo>
                  <a:close/>
                </a:path>
                <a:path w="212725" h="113029">
                  <a:moveTo>
                    <a:pt x="202272" y="71704"/>
                  </a:moveTo>
                  <a:lnTo>
                    <a:pt x="195224" y="71069"/>
                  </a:lnTo>
                  <a:lnTo>
                    <a:pt x="195224" y="79387"/>
                  </a:lnTo>
                  <a:lnTo>
                    <a:pt x="202272" y="80022"/>
                  </a:lnTo>
                  <a:lnTo>
                    <a:pt x="202272" y="71704"/>
                  </a:lnTo>
                  <a:close/>
                </a:path>
                <a:path w="212725" h="113029">
                  <a:moveTo>
                    <a:pt x="202272" y="61468"/>
                  </a:moveTo>
                  <a:lnTo>
                    <a:pt x="195224" y="60820"/>
                  </a:lnTo>
                  <a:lnTo>
                    <a:pt x="195224" y="68503"/>
                  </a:lnTo>
                  <a:lnTo>
                    <a:pt x="202272" y="69138"/>
                  </a:lnTo>
                  <a:lnTo>
                    <a:pt x="202272" y="61468"/>
                  </a:lnTo>
                  <a:close/>
                </a:path>
                <a:path w="212725" h="113029">
                  <a:moveTo>
                    <a:pt x="202272" y="50571"/>
                  </a:moveTo>
                  <a:lnTo>
                    <a:pt x="195224" y="49923"/>
                  </a:lnTo>
                  <a:lnTo>
                    <a:pt x="195224" y="58254"/>
                  </a:lnTo>
                  <a:lnTo>
                    <a:pt x="202272" y="58889"/>
                  </a:lnTo>
                  <a:lnTo>
                    <a:pt x="202272" y="50571"/>
                  </a:lnTo>
                  <a:close/>
                </a:path>
                <a:path w="212725" h="113029">
                  <a:moveTo>
                    <a:pt x="202272" y="40347"/>
                  </a:moveTo>
                  <a:lnTo>
                    <a:pt x="195224" y="39700"/>
                  </a:lnTo>
                  <a:lnTo>
                    <a:pt x="195224" y="47383"/>
                  </a:lnTo>
                  <a:lnTo>
                    <a:pt x="202272" y="48018"/>
                  </a:lnTo>
                  <a:lnTo>
                    <a:pt x="202272" y="40347"/>
                  </a:lnTo>
                  <a:close/>
                </a:path>
                <a:path w="212725" h="113029">
                  <a:moveTo>
                    <a:pt x="212509" y="72974"/>
                  </a:moveTo>
                  <a:lnTo>
                    <a:pt x="204825" y="72339"/>
                  </a:lnTo>
                  <a:lnTo>
                    <a:pt x="204825" y="80010"/>
                  </a:lnTo>
                  <a:lnTo>
                    <a:pt x="212509" y="80657"/>
                  </a:lnTo>
                  <a:lnTo>
                    <a:pt x="212509" y="72974"/>
                  </a:lnTo>
                  <a:close/>
                </a:path>
                <a:path w="212725" h="113029">
                  <a:moveTo>
                    <a:pt x="212509" y="62103"/>
                  </a:moveTo>
                  <a:lnTo>
                    <a:pt x="204825" y="61468"/>
                  </a:lnTo>
                  <a:lnTo>
                    <a:pt x="204825" y="69786"/>
                  </a:lnTo>
                  <a:lnTo>
                    <a:pt x="212509" y="70421"/>
                  </a:lnTo>
                  <a:lnTo>
                    <a:pt x="212509" y="62103"/>
                  </a:lnTo>
                  <a:close/>
                </a:path>
                <a:path w="212725" h="113029">
                  <a:moveTo>
                    <a:pt x="212509" y="51854"/>
                  </a:moveTo>
                  <a:lnTo>
                    <a:pt x="204825" y="50571"/>
                  </a:lnTo>
                  <a:lnTo>
                    <a:pt x="204825" y="58889"/>
                  </a:lnTo>
                  <a:lnTo>
                    <a:pt x="212509" y="59537"/>
                  </a:lnTo>
                  <a:lnTo>
                    <a:pt x="212509" y="51854"/>
                  </a:lnTo>
                  <a:close/>
                </a:path>
                <a:path w="212725" h="113029">
                  <a:moveTo>
                    <a:pt x="212509" y="40982"/>
                  </a:moveTo>
                  <a:lnTo>
                    <a:pt x="204825" y="40335"/>
                  </a:lnTo>
                  <a:lnTo>
                    <a:pt x="204825" y="48018"/>
                  </a:lnTo>
                  <a:lnTo>
                    <a:pt x="212509" y="49301"/>
                  </a:lnTo>
                  <a:lnTo>
                    <a:pt x="212509" y="409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437623" y="7546492"/>
              <a:ext cx="97155" cy="118745"/>
            </a:xfrm>
            <a:custGeom>
              <a:avLst/>
              <a:gdLst/>
              <a:ahLst/>
              <a:cxnLst/>
              <a:rect l="l" t="t" r="r" b="b"/>
              <a:pathLst>
                <a:path w="97154" h="118745">
                  <a:moveTo>
                    <a:pt x="7683" y="103060"/>
                  </a:moveTo>
                  <a:lnTo>
                    <a:pt x="0" y="102412"/>
                  </a:lnTo>
                  <a:lnTo>
                    <a:pt x="0" y="110731"/>
                  </a:lnTo>
                  <a:lnTo>
                    <a:pt x="7683" y="111379"/>
                  </a:lnTo>
                  <a:lnTo>
                    <a:pt x="7683" y="103060"/>
                  </a:lnTo>
                  <a:close/>
                </a:path>
                <a:path w="97154" h="118745">
                  <a:moveTo>
                    <a:pt x="7683" y="92811"/>
                  </a:moveTo>
                  <a:lnTo>
                    <a:pt x="0" y="92176"/>
                  </a:lnTo>
                  <a:lnTo>
                    <a:pt x="0" y="99860"/>
                  </a:lnTo>
                  <a:lnTo>
                    <a:pt x="7683" y="100495"/>
                  </a:lnTo>
                  <a:lnTo>
                    <a:pt x="7683" y="92811"/>
                  </a:lnTo>
                  <a:close/>
                </a:path>
                <a:path w="97154" h="118745">
                  <a:moveTo>
                    <a:pt x="7683" y="71056"/>
                  </a:moveTo>
                  <a:lnTo>
                    <a:pt x="0" y="70408"/>
                  </a:lnTo>
                  <a:lnTo>
                    <a:pt x="0" y="78727"/>
                  </a:lnTo>
                  <a:lnTo>
                    <a:pt x="7683" y="79375"/>
                  </a:lnTo>
                  <a:lnTo>
                    <a:pt x="7683" y="71056"/>
                  </a:lnTo>
                  <a:close/>
                </a:path>
                <a:path w="97154" h="118745">
                  <a:moveTo>
                    <a:pt x="7683" y="17932"/>
                  </a:moveTo>
                  <a:lnTo>
                    <a:pt x="0" y="17284"/>
                  </a:lnTo>
                  <a:lnTo>
                    <a:pt x="0" y="25603"/>
                  </a:lnTo>
                  <a:lnTo>
                    <a:pt x="7683" y="25603"/>
                  </a:lnTo>
                  <a:lnTo>
                    <a:pt x="7683" y="17932"/>
                  </a:lnTo>
                  <a:close/>
                </a:path>
                <a:path w="97154" h="118745">
                  <a:moveTo>
                    <a:pt x="7683" y="7048"/>
                  </a:moveTo>
                  <a:lnTo>
                    <a:pt x="0" y="6400"/>
                  </a:lnTo>
                  <a:lnTo>
                    <a:pt x="0" y="14732"/>
                  </a:lnTo>
                  <a:lnTo>
                    <a:pt x="7683" y="15367"/>
                  </a:lnTo>
                  <a:lnTo>
                    <a:pt x="7683" y="7048"/>
                  </a:lnTo>
                  <a:close/>
                </a:path>
                <a:path w="97154" h="118745">
                  <a:moveTo>
                    <a:pt x="17284" y="104343"/>
                  </a:moveTo>
                  <a:lnTo>
                    <a:pt x="9601" y="103695"/>
                  </a:lnTo>
                  <a:lnTo>
                    <a:pt x="9601" y="112026"/>
                  </a:lnTo>
                  <a:lnTo>
                    <a:pt x="17284" y="112661"/>
                  </a:lnTo>
                  <a:lnTo>
                    <a:pt x="17284" y="104343"/>
                  </a:lnTo>
                  <a:close/>
                </a:path>
                <a:path w="97154" h="118745">
                  <a:moveTo>
                    <a:pt x="17284" y="93459"/>
                  </a:moveTo>
                  <a:lnTo>
                    <a:pt x="10248" y="92811"/>
                  </a:lnTo>
                  <a:lnTo>
                    <a:pt x="9601" y="101130"/>
                  </a:lnTo>
                  <a:lnTo>
                    <a:pt x="17284" y="101777"/>
                  </a:lnTo>
                  <a:lnTo>
                    <a:pt x="17284" y="93459"/>
                  </a:lnTo>
                  <a:close/>
                </a:path>
                <a:path w="97154" h="118745">
                  <a:moveTo>
                    <a:pt x="17284" y="71704"/>
                  </a:moveTo>
                  <a:lnTo>
                    <a:pt x="10248" y="71704"/>
                  </a:lnTo>
                  <a:lnTo>
                    <a:pt x="10248" y="79387"/>
                  </a:lnTo>
                  <a:lnTo>
                    <a:pt x="17284" y="80022"/>
                  </a:lnTo>
                  <a:lnTo>
                    <a:pt x="17284" y="71704"/>
                  </a:lnTo>
                  <a:close/>
                </a:path>
                <a:path w="97154" h="118745">
                  <a:moveTo>
                    <a:pt x="17932" y="18567"/>
                  </a:moveTo>
                  <a:lnTo>
                    <a:pt x="10261" y="17932"/>
                  </a:lnTo>
                  <a:lnTo>
                    <a:pt x="10261" y="26250"/>
                  </a:lnTo>
                  <a:lnTo>
                    <a:pt x="17932" y="26885"/>
                  </a:lnTo>
                  <a:lnTo>
                    <a:pt x="17932" y="18567"/>
                  </a:lnTo>
                  <a:close/>
                </a:path>
                <a:path w="97154" h="118745">
                  <a:moveTo>
                    <a:pt x="17932" y="7696"/>
                  </a:moveTo>
                  <a:lnTo>
                    <a:pt x="10261" y="7696"/>
                  </a:lnTo>
                  <a:lnTo>
                    <a:pt x="10261" y="15379"/>
                  </a:lnTo>
                  <a:lnTo>
                    <a:pt x="17932" y="16014"/>
                  </a:lnTo>
                  <a:lnTo>
                    <a:pt x="17932" y="7696"/>
                  </a:lnTo>
                  <a:close/>
                </a:path>
                <a:path w="97154" h="118745">
                  <a:moveTo>
                    <a:pt x="27520" y="104978"/>
                  </a:moveTo>
                  <a:lnTo>
                    <a:pt x="19837" y="104343"/>
                  </a:lnTo>
                  <a:lnTo>
                    <a:pt x="19837" y="112661"/>
                  </a:lnTo>
                  <a:lnTo>
                    <a:pt x="27520" y="112661"/>
                  </a:lnTo>
                  <a:lnTo>
                    <a:pt x="27520" y="104978"/>
                  </a:lnTo>
                  <a:close/>
                </a:path>
                <a:path w="97154" h="118745">
                  <a:moveTo>
                    <a:pt x="27520" y="94742"/>
                  </a:moveTo>
                  <a:lnTo>
                    <a:pt x="19837" y="93459"/>
                  </a:lnTo>
                  <a:lnTo>
                    <a:pt x="19837" y="101777"/>
                  </a:lnTo>
                  <a:lnTo>
                    <a:pt x="27520" y="102412"/>
                  </a:lnTo>
                  <a:lnTo>
                    <a:pt x="27520" y="94742"/>
                  </a:lnTo>
                  <a:close/>
                </a:path>
                <a:path w="97154" h="118745">
                  <a:moveTo>
                    <a:pt x="27520" y="72974"/>
                  </a:moveTo>
                  <a:lnTo>
                    <a:pt x="19837" y="72326"/>
                  </a:lnTo>
                  <a:lnTo>
                    <a:pt x="19837" y="80657"/>
                  </a:lnTo>
                  <a:lnTo>
                    <a:pt x="27520" y="81292"/>
                  </a:lnTo>
                  <a:lnTo>
                    <a:pt x="27520" y="72974"/>
                  </a:lnTo>
                  <a:close/>
                </a:path>
                <a:path w="97154" h="118745">
                  <a:moveTo>
                    <a:pt x="27520" y="19850"/>
                  </a:moveTo>
                  <a:lnTo>
                    <a:pt x="19837" y="19202"/>
                  </a:lnTo>
                  <a:lnTo>
                    <a:pt x="19837" y="26885"/>
                  </a:lnTo>
                  <a:lnTo>
                    <a:pt x="27520" y="28168"/>
                  </a:lnTo>
                  <a:lnTo>
                    <a:pt x="27520" y="19850"/>
                  </a:lnTo>
                  <a:close/>
                </a:path>
                <a:path w="97154" h="118745">
                  <a:moveTo>
                    <a:pt x="27520" y="8978"/>
                  </a:moveTo>
                  <a:lnTo>
                    <a:pt x="20485" y="8331"/>
                  </a:lnTo>
                  <a:lnTo>
                    <a:pt x="19837" y="16649"/>
                  </a:lnTo>
                  <a:lnTo>
                    <a:pt x="27520" y="17297"/>
                  </a:lnTo>
                  <a:lnTo>
                    <a:pt x="27520" y="8978"/>
                  </a:lnTo>
                  <a:close/>
                </a:path>
                <a:path w="97154" h="118745">
                  <a:moveTo>
                    <a:pt x="37769" y="105613"/>
                  </a:moveTo>
                  <a:lnTo>
                    <a:pt x="30086" y="104978"/>
                  </a:lnTo>
                  <a:lnTo>
                    <a:pt x="30086" y="113296"/>
                  </a:lnTo>
                  <a:lnTo>
                    <a:pt x="37769" y="113944"/>
                  </a:lnTo>
                  <a:lnTo>
                    <a:pt x="37769" y="105613"/>
                  </a:lnTo>
                  <a:close/>
                </a:path>
                <a:path w="97154" h="118745">
                  <a:moveTo>
                    <a:pt x="37769" y="94742"/>
                  </a:moveTo>
                  <a:lnTo>
                    <a:pt x="30086" y="94742"/>
                  </a:lnTo>
                  <a:lnTo>
                    <a:pt x="30086" y="102412"/>
                  </a:lnTo>
                  <a:lnTo>
                    <a:pt x="37769" y="103060"/>
                  </a:lnTo>
                  <a:lnTo>
                    <a:pt x="37769" y="94742"/>
                  </a:lnTo>
                  <a:close/>
                </a:path>
                <a:path w="97154" h="118745">
                  <a:moveTo>
                    <a:pt x="37769" y="73621"/>
                  </a:moveTo>
                  <a:lnTo>
                    <a:pt x="30086" y="72974"/>
                  </a:lnTo>
                  <a:lnTo>
                    <a:pt x="30086" y="81292"/>
                  </a:lnTo>
                  <a:lnTo>
                    <a:pt x="37769" y="81940"/>
                  </a:lnTo>
                  <a:lnTo>
                    <a:pt x="37769" y="73621"/>
                  </a:lnTo>
                  <a:close/>
                </a:path>
                <a:path w="97154" h="118745">
                  <a:moveTo>
                    <a:pt x="37769" y="20497"/>
                  </a:moveTo>
                  <a:lnTo>
                    <a:pt x="30086" y="19850"/>
                  </a:lnTo>
                  <a:lnTo>
                    <a:pt x="30086" y="28168"/>
                  </a:lnTo>
                  <a:lnTo>
                    <a:pt x="37769" y="28816"/>
                  </a:lnTo>
                  <a:lnTo>
                    <a:pt x="37769" y="20497"/>
                  </a:lnTo>
                  <a:close/>
                </a:path>
                <a:path w="97154" h="118745">
                  <a:moveTo>
                    <a:pt x="37769" y="10248"/>
                  </a:moveTo>
                  <a:lnTo>
                    <a:pt x="30086" y="8966"/>
                  </a:lnTo>
                  <a:lnTo>
                    <a:pt x="30086" y="17297"/>
                  </a:lnTo>
                  <a:lnTo>
                    <a:pt x="37769" y="17932"/>
                  </a:lnTo>
                  <a:lnTo>
                    <a:pt x="37769" y="10248"/>
                  </a:lnTo>
                  <a:close/>
                </a:path>
                <a:path w="97154" h="118745">
                  <a:moveTo>
                    <a:pt x="47371" y="106908"/>
                  </a:moveTo>
                  <a:lnTo>
                    <a:pt x="40335" y="106260"/>
                  </a:lnTo>
                  <a:lnTo>
                    <a:pt x="40335" y="113944"/>
                  </a:lnTo>
                  <a:lnTo>
                    <a:pt x="47371" y="114579"/>
                  </a:lnTo>
                  <a:lnTo>
                    <a:pt x="47371" y="106908"/>
                  </a:lnTo>
                  <a:close/>
                </a:path>
                <a:path w="97154" h="118745">
                  <a:moveTo>
                    <a:pt x="47371" y="96024"/>
                  </a:moveTo>
                  <a:lnTo>
                    <a:pt x="40335" y="95377"/>
                  </a:lnTo>
                  <a:lnTo>
                    <a:pt x="40335" y="103695"/>
                  </a:lnTo>
                  <a:lnTo>
                    <a:pt x="47371" y="104343"/>
                  </a:lnTo>
                  <a:lnTo>
                    <a:pt x="47371" y="96024"/>
                  </a:lnTo>
                  <a:close/>
                </a:path>
                <a:path w="97154" h="118745">
                  <a:moveTo>
                    <a:pt x="47371" y="74256"/>
                  </a:moveTo>
                  <a:lnTo>
                    <a:pt x="40335" y="74256"/>
                  </a:lnTo>
                  <a:lnTo>
                    <a:pt x="40335" y="81940"/>
                  </a:lnTo>
                  <a:lnTo>
                    <a:pt x="47371" y="82575"/>
                  </a:lnTo>
                  <a:lnTo>
                    <a:pt x="47371" y="74256"/>
                  </a:lnTo>
                  <a:close/>
                </a:path>
                <a:path w="97154" h="118745">
                  <a:moveTo>
                    <a:pt x="47371" y="21767"/>
                  </a:moveTo>
                  <a:lnTo>
                    <a:pt x="40335" y="20497"/>
                  </a:lnTo>
                  <a:lnTo>
                    <a:pt x="40335" y="28816"/>
                  </a:lnTo>
                  <a:lnTo>
                    <a:pt x="47371" y="29451"/>
                  </a:lnTo>
                  <a:lnTo>
                    <a:pt x="47371" y="21767"/>
                  </a:lnTo>
                  <a:close/>
                </a:path>
                <a:path w="97154" h="118745">
                  <a:moveTo>
                    <a:pt x="47371" y="10883"/>
                  </a:moveTo>
                  <a:lnTo>
                    <a:pt x="40335" y="10236"/>
                  </a:lnTo>
                  <a:lnTo>
                    <a:pt x="40335" y="17919"/>
                  </a:lnTo>
                  <a:lnTo>
                    <a:pt x="47371" y="19202"/>
                  </a:lnTo>
                  <a:lnTo>
                    <a:pt x="47371" y="10883"/>
                  </a:lnTo>
                  <a:close/>
                </a:path>
                <a:path w="97154" h="118745">
                  <a:moveTo>
                    <a:pt x="56972" y="107543"/>
                  </a:moveTo>
                  <a:lnTo>
                    <a:pt x="49923" y="106908"/>
                  </a:lnTo>
                  <a:lnTo>
                    <a:pt x="49923" y="115227"/>
                  </a:lnTo>
                  <a:lnTo>
                    <a:pt x="56972" y="115227"/>
                  </a:lnTo>
                  <a:lnTo>
                    <a:pt x="56972" y="107543"/>
                  </a:lnTo>
                  <a:close/>
                </a:path>
                <a:path w="97154" h="118745">
                  <a:moveTo>
                    <a:pt x="56972" y="96659"/>
                  </a:moveTo>
                  <a:lnTo>
                    <a:pt x="49923" y="96024"/>
                  </a:lnTo>
                  <a:lnTo>
                    <a:pt x="49923" y="104343"/>
                  </a:lnTo>
                  <a:lnTo>
                    <a:pt x="56972" y="104978"/>
                  </a:lnTo>
                  <a:lnTo>
                    <a:pt x="56972" y="96659"/>
                  </a:lnTo>
                  <a:close/>
                </a:path>
                <a:path w="97154" h="118745">
                  <a:moveTo>
                    <a:pt x="56972" y="75539"/>
                  </a:moveTo>
                  <a:lnTo>
                    <a:pt x="49923" y="74891"/>
                  </a:lnTo>
                  <a:lnTo>
                    <a:pt x="49923" y="83223"/>
                  </a:lnTo>
                  <a:lnTo>
                    <a:pt x="56972" y="83858"/>
                  </a:lnTo>
                  <a:lnTo>
                    <a:pt x="56972" y="75539"/>
                  </a:lnTo>
                  <a:close/>
                </a:path>
                <a:path w="97154" h="118745">
                  <a:moveTo>
                    <a:pt x="57619" y="22415"/>
                  </a:moveTo>
                  <a:lnTo>
                    <a:pt x="49936" y="21767"/>
                  </a:lnTo>
                  <a:lnTo>
                    <a:pt x="49936" y="30099"/>
                  </a:lnTo>
                  <a:lnTo>
                    <a:pt x="57619" y="30734"/>
                  </a:lnTo>
                  <a:lnTo>
                    <a:pt x="57619" y="22415"/>
                  </a:lnTo>
                  <a:close/>
                </a:path>
                <a:path w="97154" h="118745">
                  <a:moveTo>
                    <a:pt x="57619" y="11518"/>
                  </a:moveTo>
                  <a:lnTo>
                    <a:pt x="49936" y="10883"/>
                  </a:lnTo>
                  <a:lnTo>
                    <a:pt x="49936" y="19202"/>
                  </a:lnTo>
                  <a:lnTo>
                    <a:pt x="57619" y="19850"/>
                  </a:lnTo>
                  <a:lnTo>
                    <a:pt x="57619" y="11518"/>
                  </a:lnTo>
                  <a:close/>
                </a:path>
                <a:path w="97154" h="118745">
                  <a:moveTo>
                    <a:pt x="57619" y="1282"/>
                  </a:moveTo>
                  <a:lnTo>
                    <a:pt x="49936" y="0"/>
                  </a:lnTo>
                  <a:lnTo>
                    <a:pt x="49936" y="8318"/>
                  </a:lnTo>
                  <a:lnTo>
                    <a:pt x="57619" y="8966"/>
                  </a:lnTo>
                  <a:lnTo>
                    <a:pt x="57619" y="1282"/>
                  </a:lnTo>
                  <a:close/>
                </a:path>
                <a:path w="97154" h="118745">
                  <a:moveTo>
                    <a:pt x="66573" y="108178"/>
                  </a:moveTo>
                  <a:lnTo>
                    <a:pt x="59537" y="107530"/>
                  </a:lnTo>
                  <a:lnTo>
                    <a:pt x="59537" y="115862"/>
                  </a:lnTo>
                  <a:lnTo>
                    <a:pt x="66573" y="116497"/>
                  </a:lnTo>
                  <a:lnTo>
                    <a:pt x="66573" y="108178"/>
                  </a:lnTo>
                  <a:close/>
                </a:path>
                <a:path w="97154" h="118745">
                  <a:moveTo>
                    <a:pt x="67208" y="97294"/>
                  </a:moveTo>
                  <a:lnTo>
                    <a:pt x="59537" y="97294"/>
                  </a:lnTo>
                  <a:lnTo>
                    <a:pt x="59537" y="104978"/>
                  </a:lnTo>
                  <a:lnTo>
                    <a:pt x="66573" y="105613"/>
                  </a:lnTo>
                  <a:lnTo>
                    <a:pt x="67208" y="97294"/>
                  </a:lnTo>
                  <a:close/>
                </a:path>
                <a:path w="97154" h="118745">
                  <a:moveTo>
                    <a:pt x="67208" y="76174"/>
                  </a:moveTo>
                  <a:lnTo>
                    <a:pt x="59537" y="75526"/>
                  </a:lnTo>
                  <a:lnTo>
                    <a:pt x="59537" y="83858"/>
                  </a:lnTo>
                  <a:lnTo>
                    <a:pt x="67208" y="84493"/>
                  </a:lnTo>
                  <a:lnTo>
                    <a:pt x="67208" y="76174"/>
                  </a:lnTo>
                  <a:close/>
                </a:path>
                <a:path w="97154" h="118745">
                  <a:moveTo>
                    <a:pt x="67208" y="23050"/>
                  </a:moveTo>
                  <a:lnTo>
                    <a:pt x="59537" y="23050"/>
                  </a:lnTo>
                  <a:lnTo>
                    <a:pt x="59537" y="30721"/>
                  </a:lnTo>
                  <a:lnTo>
                    <a:pt x="67208" y="31369"/>
                  </a:lnTo>
                  <a:lnTo>
                    <a:pt x="67208" y="23050"/>
                  </a:lnTo>
                  <a:close/>
                </a:path>
                <a:path w="97154" h="118745">
                  <a:moveTo>
                    <a:pt x="67208" y="12814"/>
                  </a:moveTo>
                  <a:lnTo>
                    <a:pt x="59537" y="12179"/>
                  </a:lnTo>
                  <a:lnTo>
                    <a:pt x="59537" y="20497"/>
                  </a:lnTo>
                  <a:lnTo>
                    <a:pt x="67208" y="20497"/>
                  </a:lnTo>
                  <a:lnTo>
                    <a:pt x="67208" y="12814"/>
                  </a:lnTo>
                  <a:close/>
                </a:path>
                <a:path w="97154" h="118745">
                  <a:moveTo>
                    <a:pt x="67208" y="1930"/>
                  </a:moveTo>
                  <a:lnTo>
                    <a:pt x="59537" y="1282"/>
                  </a:lnTo>
                  <a:lnTo>
                    <a:pt x="59537" y="9613"/>
                  </a:lnTo>
                  <a:lnTo>
                    <a:pt x="67208" y="10248"/>
                  </a:lnTo>
                  <a:lnTo>
                    <a:pt x="67208" y="1930"/>
                  </a:lnTo>
                  <a:close/>
                </a:path>
                <a:path w="97154" h="118745">
                  <a:moveTo>
                    <a:pt x="76809" y="108826"/>
                  </a:moveTo>
                  <a:lnTo>
                    <a:pt x="69138" y="108178"/>
                  </a:lnTo>
                  <a:lnTo>
                    <a:pt x="69138" y="116497"/>
                  </a:lnTo>
                  <a:lnTo>
                    <a:pt x="76809" y="117144"/>
                  </a:lnTo>
                  <a:lnTo>
                    <a:pt x="76809" y="108826"/>
                  </a:lnTo>
                  <a:close/>
                </a:path>
                <a:path w="97154" h="118745">
                  <a:moveTo>
                    <a:pt x="76809" y="98577"/>
                  </a:moveTo>
                  <a:lnTo>
                    <a:pt x="69138" y="97942"/>
                  </a:lnTo>
                  <a:lnTo>
                    <a:pt x="69138" y="105613"/>
                  </a:lnTo>
                  <a:lnTo>
                    <a:pt x="76809" y="106260"/>
                  </a:lnTo>
                  <a:lnTo>
                    <a:pt x="76809" y="98577"/>
                  </a:lnTo>
                  <a:close/>
                </a:path>
                <a:path w="97154" h="118745">
                  <a:moveTo>
                    <a:pt x="76809" y="76822"/>
                  </a:moveTo>
                  <a:lnTo>
                    <a:pt x="69138" y="76822"/>
                  </a:lnTo>
                  <a:lnTo>
                    <a:pt x="69138" y="84493"/>
                  </a:lnTo>
                  <a:lnTo>
                    <a:pt x="76809" y="85140"/>
                  </a:lnTo>
                  <a:lnTo>
                    <a:pt x="76809" y="76822"/>
                  </a:lnTo>
                  <a:close/>
                </a:path>
                <a:path w="97154" h="118745">
                  <a:moveTo>
                    <a:pt x="76809" y="24320"/>
                  </a:moveTo>
                  <a:lnTo>
                    <a:pt x="69773" y="23685"/>
                  </a:lnTo>
                  <a:lnTo>
                    <a:pt x="69773" y="31369"/>
                  </a:lnTo>
                  <a:lnTo>
                    <a:pt x="76809" y="32004"/>
                  </a:lnTo>
                  <a:lnTo>
                    <a:pt x="76809" y="24320"/>
                  </a:lnTo>
                  <a:close/>
                </a:path>
                <a:path w="97154" h="118745">
                  <a:moveTo>
                    <a:pt x="76809" y="13449"/>
                  </a:moveTo>
                  <a:lnTo>
                    <a:pt x="69773" y="12801"/>
                  </a:lnTo>
                  <a:lnTo>
                    <a:pt x="69773" y="21132"/>
                  </a:lnTo>
                  <a:lnTo>
                    <a:pt x="76809" y="21767"/>
                  </a:lnTo>
                  <a:lnTo>
                    <a:pt x="76809" y="13449"/>
                  </a:lnTo>
                  <a:close/>
                </a:path>
                <a:path w="97154" h="118745">
                  <a:moveTo>
                    <a:pt x="76809" y="3213"/>
                  </a:moveTo>
                  <a:lnTo>
                    <a:pt x="69773" y="2565"/>
                  </a:lnTo>
                  <a:lnTo>
                    <a:pt x="69773" y="10248"/>
                  </a:lnTo>
                  <a:lnTo>
                    <a:pt x="76809" y="10883"/>
                  </a:lnTo>
                  <a:lnTo>
                    <a:pt x="76809" y="3213"/>
                  </a:lnTo>
                  <a:close/>
                </a:path>
                <a:path w="97154" h="118745">
                  <a:moveTo>
                    <a:pt x="86423" y="110096"/>
                  </a:moveTo>
                  <a:lnTo>
                    <a:pt x="79375" y="109461"/>
                  </a:lnTo>
                  <a:lnTo>
                    <a:pt x="79375" y="117144"/>
                  </a:lnTo>
                  <a:lnTo>
                    <a:pt x="86423" y="117779"/>
                  </a:lnTo>
                  <a:lnTo>
                    <a:pt x="86423" y="110096"/>
                  </a:lnTo>
                  <a:close/>
                </a:path>
                <a:path w="97154" h="118745">
                  <a:moveTo>
                    <a:pt x="86423" y="99225"/>
                  </a:moveTo>
                  <a:lnTo>
                    <a:pt x="79375" y="98577"/>
                  </a:lnTo>
                  <a:lnTo>
                    <a:pt x="79375" y="106908"/>
                  </a:lnTo>
                  <a:lnTo>
                    <a:pt x="86423" y="107543"/>
                  </a:lnTo>
                  <a:lnTo>
                    <a:pt x="86423" y="99225"/>
                  </a:lnTo>
                  <a:close/>
                </a:path>
                <a:path w="97154" h="118745">
                  <a:moveTo>
                    <a:pt x="86423" y="88976"/>
                  </a:moveTo>
                  <a:lnTo>
                    <a:pt x="79375" y="88341"/>
                  </a:lnTo>
                  <a:lnTo>
                    <a:pt x="79375" y="96024"/>
                  </a:lnTo>
                  <a:lnTo>
                    <a:pt x="86423" y="96659"/>
                  </a:lnTo>
                  <a:lnTo>
                    <a:pt x="86423" y="88976"/>
                  </a:lnTo>
                  <a:close/>
                </a:path>
                <a:path w="97154" h="118745">
                  <a:moveTo>
                    <a:pt x="86423" y="78092"/>
                  </a:moveTo>
                  <a:lnTo>
                    <a:pt x="79375" y="77457"/>
                  </a:lnTo>
                  <a:lnTo>
                    <a:pt x="79375" y="85775"/>
                  </a:lnTo>
                  <a:lnTo>
                    <a:pt x="86423" y="86410"/>
                  </a:lnTo>
                  <a:lnTo>
                    <a:pt x="86423" y="78092"/>
                  </a:lnTo>
                  <a:close/>
                </a:path>
                <a:path w="97154" h="118745">
                  <a:moveTo>
                    <a:pt x="87058" y="24968"/>
                  </a:moveTo>
                  <a:lnTo>
                    <a:pt x="79375" y="24333"/>
                  </a:lnTo>
                  <a:lnTo>
                    <a:pt x="79375" y="32639"/>
                  </a:lnTo>
                  <a:lnTo>
                    <a:pt x="87058" y="33286"/>
                  </a:lnTo>
                  <a:lnTo>
                    <a:pt x="87058" y="24968"/>
                  </a:lnTo>
                  <a:close/>
                </a:path>
                <a:path w="97154" h="118745">
                  <a:moveTo>
                    <a:pt x="87058" y="14732"/>
                  </a:moveTo>
                  <a:lnTo>
                    <a:pt x="79375" y="14084"/>
                  </a:lnTo>
                  <a:lnTo>
                    <a:pt x="79375" y="21767"/>
                  </a:lnTo>
                  <a:lnTo>
                    <a:pt x="87058" y="22402"/>
                  </a:lnTo>
                  <a:lnTo>
                    <a:pt x="87058" y="14732"/>
                  </a:lnTo>
                  <a:close/>
                </a:path>
                <a:path w="97154" h="118745">
                  <a:moveTo>
                    <a:pt x="87058" y="3848"/>
                  </a:moveTo>
                  <a:lnTo>
                    <a:pt x="79375" y="3200"/>
                  </a:lnTo>
                  <a:lnTo>
                    <a:pt x="79375" y="10883"/>
                  </a:lnTo>
                  <a:lnTo>
                    <a:pt x="87058" y="12166"/>
                  </a:lnTo>
                  <a:lnTo>
                    <a:pt x="87058" y="3848"/>
                  </a:lnTo>
                  <a:close/>
                </a:path>
                <a:path w="97154" h="118745">
                  <a:moveTo>
                    <a:pt x="96659" y="110744"/>
                  </a:moveTo>
                  <a:lnTo>
                    <a:pt x="88976" y="110109"/>
                  </a:lnTo>
                  <a:lnTo>
                    <a:pt x="88976" y="117792"/>
                  </a:lnTo>
                  <a:lnTo>
                    <a:pt x="96659" y="118427"/>
                  </a:lnTo>
                  <a:lnTo>
                    <a:pt x="96659" y="110744"/>
                  </a:lnTo>
                  <a:close/>
                </a:path>
                <a:path w="97154" h="118745">
                  <a:moveTo>
                    <a:pt x="96659" y="99860"/>
                  </a:moveTo>
                  <a:lnTo>
                    <a:pt x="88976" y="99860"/>
                  </a:lnTo>
                  <a:lnTo>
                    <a:pt x="88976" y="107543"/>
                  </a:lnTo>
                  <a:lnTo>
                    <a:pt x="96659" y="108178"/>
                  </a:lnTo>
                  <a:lnTo>
                    <a:pt x="96659" y="99860"/>
                  </a:lnTo>
                  <a:close/>
                </a:path>
                <a:path w="97154" h="118745">
                  <a:moveTo>
                    <a:pt x="96659" y="89611"/>
                  </a:moveTo>
                  <a:lnTo>
                    <a:pt x="88976" y="88976"/>
                  </a:lnTo>
                  <a:lnTo>
                    <a:pt x="88976" y="97294"/>
                  </a:lnTo>
                  <a:lnTo>
                    <a:pt x="96659" y="97294"/>
                  </a:lnTo>
                  <a:lnTo>
                    <a:pt x="96659" y="89611"/>
                  </a:lnTo>
                  <a:close/>
                </a:path>
                <a:path w="97154" h="118745">
                  <a:moveTo>
                    <a:pt x="96659" y="79387"/>
                  </a:moveTo>
                  <a:lnTo>
                    <a:pt x="88976" y="78092"/>
                  </a:lnTo>
                  <a:lnTo>
                    <a:pt x="88976" y="86423"/>
                  </a:lnTo>
                  <a:lnTo>
                    <a:pt x="96659" y="87058"/>
                  </a:lnTo>
                  <a:lnTo>
                    <a:pt x="96659" y="79387"/>
                  </a:lnTo>
                  <a:close/>
                </a:path>
                <a:path w="97154" h="118745">
                  <a:moveTo>
                    <a:pt x="96659" y="26250"/>
                  </a:moveTo>
                  <a:lnTo>
                    <a:pt x="88976" y="25603"/>
                  </a:lnTo>
                  <a:lnTo>
                    <a:pt x="88976" y="33286"/>
                  </a:lnTo>
                  <a:lnTo>
                    <a:pt x="96659" y="33934"/>
                  </a:lnTo>
                  <a:lnTo>
                    <a:pt x="96659" y="26250"/>
                  </a:lnTo>
                  <a:close/>
                </a:path>
                <a:path w="97154" h="118745">
                  <a:moveTo>
                    <a:pt x="96659" y="15367"/>
                  </a:moveTo>
                  <a:lnTo>
                    <a:pt x="88976" y="14732"/>
                  </a:lnTo>
                  <a:lnTo>
                    <a:pt x="88976" y="23050"/>
                  </a:lnTo>
                  <a:lnTo>
                    <a:pt x="96659" y="23050"/>
                  </a:lnTo>
                  <a:lnTo>
                    <a:pt x="96659" y="15367"/>
                  </a:lnTo>
                  <a:close/>
                </a:path>
                <a:path w="97154" h="118745">
                  <a:moveTo>
                    <a:pt x="96659" y="5130"/>
                  </a:moveTo>
                  <a:lnTo>
                    <a:pt x="88976" y="4495"/>
                  </a:lnTo>
                  <a:lnTo>
                    <a:pt x="88976" y="12179"/>
                  </a:lnTo>
                  <a:lnTo>
                    <a:pt x="96659" y="12814"/>
                  </a:lnTo>
                  <a:lnTo>
                    <a:pt x="96659" y="51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918529" y="7436401"/>
              <a:ext cx="1128395" cy="1735455"/>
            </a:xfrm>
            <a:custGeom>
              <a:avLst/>
              <a:gdLst/>
              <a:ahLst/>
              <a:cxnLst/>
              <a:rect l="l" t="t" r="r" b="b"/>
              <a:pathLst>
                <a:path w="1128395" h="1735454">
                  <a:moveTo>
                    <a:pt x="128016" y="0"/>
                  </a:moveTo>
                  <a:lnTo>
                    <a:pt x="634961" y="56324"/>
                  </a:lnTo>
                  <a:lnTo>
                    <a:pt x="652881" y="66560"/>
                  </a:lnTo>
                  <a:lnTo>
                    <a:pt x="684885" y="61442"/>
                  </a:lnTo>
                  <a:lnTo>
                    <a:pt x="1116291" y="110083"/>
                  </a:lnTo>
                  <a:lnTo>
                    <a:pt x="1127823" y="116497"/>
                  </a:lnTo>
                  <a:lnTo>
                    <a:pt x="1127823" y="1582927"/>
                  </a:lnTo>
                  <a:lnTo>
                    <a:pt x="1122705" y="1589316"/>
                  </a:lnTo>
                  <a:lnTo>
                    <a:pt x="680402" y="1654606"/>
                  </a:lnTo>
                  <a:lnTo>
                    <a:pt x="649046" y="1650123"/>
                  </a:lnTo>
                  <a:lnTo>
                    <a:pt x="634961" y="1658454"/>
                  </a:lnTo>
                  <a:lnTo>
                    <a:pt x="121615" y="1735264"/>
                  </a:lnTo>
                  <a:lnTo>
                    <a:pt x="99212" y="1733334"/>
                  </a:lnTo>
                  <a:lnTo>
                    <a:pt x="0" y="1648840"/>
                  </a:lnTo>
                  <a:lnTo>
                    <a:pt x="8318" y="68491"/>
                  </a:lnTo>
                  <a:lnTo>
                    <a:pt x="105613" y="5765"/>
                  </a:lnTo>
                  <a:lnTo>
                    <a:pt x="128016" y="0"/>
                  </a:lnTo>
                  <a:close/>
                </a:path>
                <a:path w="1128395" h="1735454">
                  <a:moveTo>
                    <a:pt x="105613" y="5765"/>
                  </a:moveTo>
                  <a:lnTo>
                    <a:pt x="99212" y="1733334"/>
                  </a:lnTo>
                </a:path>
                <a:path w="1128395" h="1735454">
                  <a:moveTo>
                    <a:pt x="121615" y="1735264"/>
                  </a:moveTo>
                  <a:lnTo>
                    <a:pt x="127381" y="0"/>
                  </a:lnTo>
                </a:path>
                <a:path w="1128395" h="1735454">
                  <a:moveTo>
                    <a:pt x="140182" y="10236"/>
                  </a:moveTo>
                  <a:lnTo>
                    <a:pt x="633044" y="64007"/>
                  </a:lnTo>
                  <a:lnTo>
                    <a:pt x="626643" y="1658454"/>
                  </a:lnTo>
                </a:path>
                <a:path w="1128395" h="1735454">
                  <a:moveTo>
                    <a:pt x="643928" y="1652689"/>
                  </a:moveTo>
                  <a:lnTo>
                    <a:pt x="652881" y="66560"/>
                  </a:lnTo>
                </a:path>
                <a:path w="1128395" h="1735454">
                  <a:moveTo>
                    <a:pt x="680402" y="1654606"/>
                  </a:moveTo>
                  <a:lnTo>
                    <a:pt x="682320" y="68491"/>
                  </a:lnTo>
                  <a:lnTo>
                    <a:pt x="665048" y="71691"/>
                  </a:lnTo>
                  <a:lnTo>
                    <a:pt x="659917" y="1652054"/>
                  </a:lnTo>
                </a:path>
                <a:path w="1128395" h="1735454">
                  <a:moveTo>
                    <a:pt x="1116939" y="1589316"/>
                  </a:moveTo>
                  <a:lnTo>
                    <a:pt x="1116291" y="113931"/>
                  </a:lnTo>
                  <a:lnTo>
                    <a:pt x="693839" y="69126"/>
                  </a:lnTo>
                  <a:lnTo>
                    <a:pt x="689991" y="1652689"/>
                  </a:lnTo>
                </a:path>
                <a:path w="1128395" h="1735454">
                  <a:moveTo>
                    <a:pt x="693839" y="113931"/>
                  </a:moveTo>
                  <a:lnTo>
                    <a:pt x="1116291" y="153619"/>
                  </a:lnTo>
                </a:path>
                <a:path w="1128395" h="1735454">
                  <a:moveTo>
                    <a:pt x="1116291" y="236194"/>
                  </a:moveTo>
                  <a:lnTo>
                    <a:pt x="693839" y="200990"/>
                  </a:lnTo>
                </a:path>
                <a:path w="1128395" h="1735454">
                  <a:moveTo>
                    <a:pt x="693204" y="250266"/>
                  </a:moveTo>
                  <a:lnTo>
                    <a:pt x="1116291" y="281000"/>
                  </a:lnTo>
                </a:path>
                <a:path w="1128395" h="1735454">
                  <a:moveTo>
                    <a:pt x="1116291" y="424370"/>
                  </a:moveTo>
                  <a:lnTo>
                    <a:pt x="692569" y="403885"/>
                  </a:lnTo>
                </a:path>
                <a:path w="1128395" h="1735454">
                  <a:moveTo>
                    <a:pt x="692569" y="581190"/>
                  </a:moveTo>
                  <a:lnTo>
                    <a:pt x="1116291" y="589508"/>
                  </a:lnTo>
                </a:path>
                <a:path w="1128395" h="1735454">
                  <a:moveTo>
                    <a:pt x="1115656" y="734809"/>
                  </a:moveTo>
                  <a:lnTo>
                    <a:pt x="691934" y="734809"/>
                  </a:lnTo>
                </a:path>
                <a:path w="1128395" h="1735454">
                  <a:moveTo>
                    <a:pt x="691934" y="908913"/>
                  </a:moveTo>
                  <a:lnTo>
                    <a:pt x="1116291" y="898029"/>
                  </a:lnTo>
                </a:path>
                <a:path w="1128395" h="1735454">
                  <a:moveTo>
                    <a:pt x="1116291" y="1042047"/>
                  </a:moveTo>
                  <a:lnTo>
                    <a:pt x="691286" y="1064450"/>
                  </a:lnTo>
                </a:path>
                <a:path w="1128395" h="1735454">
                  <a:moveTo>
                    <a:pt x="691286" y="1239837"/>
                  </a:moveTo>
                  <a:lnTo>
                    <a:pt x="1116291" y="1207833"/>
                  </a:lnTo>
                </a:path>
                <a:path w="1128395" h="1735454">
                  <a:moveTo>
                    <a:pt x="1105408" y="1255839"/>
                  </a:moveTo>
                  <a:lnTo>
                    <a:pt x="709206" y="1289126"/>
                  </a:lnTo>
                  <a:lnTo>
                    <a:pt x="707936" y="1465135"/>
                  </a:lnTo>
                  <a:lnTo>
                    <a:pt x="1103503" y="1420977"/>
                  </a:lnTo>
                  <a:lnTo>
                    <a:pt x="1105408" y="1255839"/>
                  </a:lnTo>
                  <a:close/>
                </a:path>
                <a:path w="1128395" h="1735454">
                  <a:moveTo>
                    <a:pt x="1070216" y="1425460"/>
                  </a:moveTo>
                  <a:lnTo>
                    <a:pt x="1070216" y="1428661"/>
                  </a:lnTo>
                  <a:lnTo>
                    <a:pt x="1100289" y="1425460"/>
                  </a:lnTo>
                  <a:lnTo>
                    <a:pt x="1100289" y="1421625"/>
                  </a:lnTo>
                </a:path>
                <a:path w="1128395" h="1735454">
                  <a:moveTo>
                    <a:pt x="713689" y="1465783"/>
                  </a:moveTo>
                  <a:lnTo>
                    <a:pt x="713689" y="1468983"/>
                  </a:lnTo>
                  <a:lnTo>
                    <a:pt x="743775" y="1465135"/>
                  </a:lnTo>
                  <a:lnTo>
                    <a:pt x="743775" y="1461300"/>
                  </a:lnTo>
                </a:path>
                <a:path w="1128395" h="1735454">
                  <a:moveTo>
                    <a:pt x="689991" y="1522107"/>
                  </a:moveTo>
                  <a:lnTo>
                    <a:pt x="1116291" y="1470913"/>
                  </a:lnTo>
                </a:path>
                <a:path w="1128395" h="1735454">
                  <a:moveTo>
                    <a:pt x="1116291" y="1552841"/>
                  </a:moveTo>
                  <a:lnTo>
                    <a:pt x="689991" y="1609801"/>
                  </a:lnTo>
                </a:path>
                <a:path w="1128395" h="1735454">
                  <a:moveTo>
                    <a:pt x="140182" y="58242"/>
                  </a:moveTo>
                  <a:lnTo>
                    <a:pt x="632396" y="106883"/>
                  </a:lnTo>
                </a:path>
                <a:path w="1128395" h="1735454">
                  <a:moveTo>
                    <a:pt x="140182" y="201625"/>
                  </a:moveTo>
                  <a:lnTo>
                    <a:pt x="631761" y="241312"/>
                  </a:lnTo>
                </a:path>
                <a:path w="1128395" h="1735454">
                  <a:moveTo>
                    <a:pt x="138899" y="775131"/>
                  </a:moveTo>
                  <a:lnTo>
                    <a:pt x="629843" y="773861"/>
                  </a:lnTo>
                </a:path>
                <a:path w="1128395" h="1735454">
                  <a:moveTo>
                    <a:pt x="136334" y="917867"/>
                  </a:moveTo>
                  <a:lnTo>
                    <a:pt x="629196" y="906360"/>
                  </a:lnTo>
                </a:path>
                <a:path w="1128395" h="1735454">
                  <a:moveTo>
                    <a:pt x="138264" y="1205903"/>
                  </a:moveTo>
                  <a:lnTo>
                    <a:pt x="627278" y="1172629"/>
                  </a:lnTo>
                </a:path>
                <a:path w="1128395" h="1735454">
                  <a:moveTo>
                    <a:pt x="136334" y="1350568"/>
                  </a:moveTo>
                  <a:lnTo>
                    <a:pt x="627913" y="1306410"/>
                  </a:lnTo>
                </a:path>
                <a:path w="1128395" h="1735454">
                  <a:moveTo>
                    <a:pt x="137617" y="1541945"/>
                  </a:moveTo>
                  <a:lnTo>
                    <a:pt x="627278" y="1481785"/>
                  </a:lnTo>
                </a:path>
                <a:path w="1128395" h="1735454">
                  <a:moveTo>
                    <a:pt x="626643" y="1614919"/>
                  </a:moveTo>
                  <a:lnTo>
                    <a:pt x="136334" y="1685975"/>
                  </a:lnTo>
                  <a:lnTo>
                    <a:pt x="140182" y="10236"/>
                  </a:lnTo>
                  <a:lnTo>
                    <a:pt x="137617" y="9601"/>
                  </a:lnTo>
                  <a:lnTo>
                    <a:pt x="131216" y="1733334"/>
                  </a:lnTo>
                </a:path>
                <a:path w="1128395" h="1735454">
                  <a:moveTo>
                    <a:pt x="243878" y="915949"/>
                  </a:moveTo>
                  <a:lnTo>
                    <a:pt x="241947" y="1198867"/>
                  </a:lnTo>
                </a:path>
                <a:path w="1128395" h="1735454">
                  <a:moveTo>
                    <a:pt x="537667" y="908278"/>
                  </a:moveTo>
                  <a:lnTo>
                    <a:pt x="536384" y="1178382"/>
                  </a:lnTo>
                </a:path>
                <a:path w="1128395" h="1735454">
                  <a:moveTo>
                    <a:pt x="531266" y="908278"/>
                  </a:moveTo>
                  <a:lnTo>
                    <a:pt x="530631" y="1178382"/>
                  </a:lnTo>
                </a:path>
                <a:path w="1128395" h="1735454">
                  <a:moveTo>
                    <a:pt x="531266" y="908278"/>
                  </a:moveTo>
                  <a:lnTo>
                    <a:pt x="537667" y="908278"/>
                  </a:lnTo>
                </a:path>
                <a:path w="1128395" h="1735454">
                  <a:moveTo>
                    <a:pt x="531266" y="919797"/>
                  </a:moveTo>
                  <a:lnTo>
                    <a:pt x="537667" y="919797"/>
                  </a:lnTo>
                </a:path>
                <a:path w="1128395" h="1735454">
                  <a:moveTo>
                    <a:pt x="531266" y="931951"/>
                  </a:moveTo>
                  <a:lnTo>
                    <a:pt x="537667" y="931951"/>
                  </a:lnTo>
                </a:path>
                <a:path w="1128395" h="1735454">
                  <a:moveTo>
                    <a:pt x="531266" y="943482"/>
                  </a:moveTo>
                  <a:lnTo>
                    <a:pt x="537032" y="943482"/>
                  </a:lnTo>
                </a:path>
                <a:path w="1128395" h="1735454">
                  <a:moveTo>
                    <a:pt x="531266" y="955001"/>
                  </a:moveTo>
                  <a:lnTo>
                    <a:pt x="537032" y="955001"/>
                  </a:lnTo>
                </a:path>
                <a:path w="1128395" h="1735454">
                  <a:moveTo>
                    <a:pt x="531266" y="967155"/>
                  </a:moveTo>
                  <a:lnTo>
                    <a:pt x="537032" y="967155"/>
                  </a:lnTo>
                </a:path>
                <a:path w="1128395" h="1735454">
                  <a:moveTo>
                    <a:pt x="531266" y="978687"/>
                  </a:moveTo>
                  <a:lnTo>
                    <a:pt x="537032" y="978687"/>
                  </a:lnTo>
                </a:path>
                <a:path w="1128395" h="1735454">
                  <a:moveTo>
                    <a:pt x="531266" y="990206"/>
                  </a:moveTo>
                  <a:lnTo>
                    <a:pt x="537032" y="990206"/>
                  </a:lnTo>
                </a:path>
                <a:path w="1128395" h="1735454">
                  <a:moveTo>
                    <a:pt x="531266" y="1002360"/>
                  </a:moveTo>
                  <a:lnTo>
                    <a:pt x="537032" y="1002360"/>
                  </a:lnTo>
                </a:path>
                <a:path w="1128395" h="1735454">
                  <a:moveTo>
                    <a:pt x="531266" y="1013891"/>
                  </a:moveTo>
                  <a:lnTo>
                    <a:pt x="537032" y="1013891"/>
                  </a:lnTo>
                </a:path>
                <a:path w="1128395" h="1735454">
                  <a:moveTo>
                    <a:pt x="531266" y="1025410"/>
                  </a:moveTo>
                  <a:lnTo>
                    <a:pt x="537032" y="1025410"/>
                  </a:lnTo>
                </a:path>
                <a:path w="1128395" h="1735454">
                  <a:moveTo>
                    <a:pt x="531266" y="1037564"/>
                  </a:moveTo>
                  <a:lnTo>
                    <a:pt x="537032" y="1037564"/>
                  </a:lnTo>
                </a:path>
                <a:path w="1128395" h="1735454">
                  <a:moveTo>
                    <a:pt x="531266" y="1049083"/>
                  </a:moveTo>
                  <a:lnTo>
                    <a:pt x="537032" y="1049083"/>
                  </a:lnTo>
                </a:path>
                <a:path w="1128395" h="1735454">
                  <a:moveTo>
                    <a:pt x="531266" y="1061250"/>
                  </a:moveTo>
                  <a:lnTo>
                    <a:pt x="537032" y="1061250"/>
                  </a:lnTo>
                </a:path>
                <a:path w="1128395" h="1735454">
                  <a:moveTo>
                    <a:pt x="531266" y="1072768"/>
                  </a:moveTo>
                  <a:lnTo>
                    <a:pt x="537032" y="1072768"/>
                  </a:lnTo>
                </a:path>
                <a:path w="1128395" h="1735454">
                  <a:moveTo>
                    <a:pt x="531266" y="1084287"/>
                  </a:moveTo>
                  <a:lnTo>
                    <a:pt x="537032" y="1084287"/>
                  </a:lnTo>
                </a:path>
                <a:path w="1128395" h="1735454">
                  <a:moveTo>
                    <a:pt x="531266" y="1096454"/>
                  </a:moveTo>
                  <a:lnTo>
                    <a:pt x="537032" y="1096454"/>
                  </a:lnTo>
                </a:path>
                <a:path w="1128395" h="1735454">
                  <a:moveTo>
                    <a:pt x="531266" y="1107973"/>
                  </a:moveTo>
                  <a:lnTo>
                    <a:pt x="537032" y="1107973"/>
                  </a:lnTo>
                </a:path>
                <a:path w="1128395" h="1735454">
                  <a:moveTo>
                    <a:pt x="531266" y="1120139"/>
                  </a:moveTo>
                  <a:lnTo>
                    <a:pt x="536384" y="1120139"/>
                  </a:lnTo>
                </a:path>
                <a:path w="1128395" h="1735454">
                  <a:moveTo>
                    <a:pt x="531266" y="1131658"/>
                  </a:moveTo>
                  <a:lnTo>
                    <a:pt x="536384" y="1131658"/>
                  </a:lnTo>
                </a:path>
                <a:path w="1128395" h="1735454">
                  <a:moveTo>
                    <a:pt x="531266" y="1143177"/>
                  </a:moveTo>
                  <a:lnTo>
                    <a:pt x="536384" y="1143177"/>
                  </a:lnTo>
                </a:path>
                <a:path w="1128395" h="1735454">
                  <a:moveTo>
                    <a:pt x="530631" y="1155344"/>
                  </a:moveTo>
                  <a:lnTo>
                    <a:pt x="536384" y="1155344"/>
                  </a:lnTo>
                </a:path>
                <a:path w="1128395" h="1735454">
                  <a:moveTo>
                    <a:pt x="530631" y="1166863"/>
                  </a:moveTo>
                  <a:lnTo>
                    <a:pt x="536384" y="1166863"/>
                  </a:lnTo>
                </a:path>
                <a:path w="1128395" h="1735454">
                  <a:moveTo>
                    <a:pt x="530631" y="1178382"/>
                  </a:moveTo>
                  <a:lnTo>
                    <a:pt x="536384" y="11783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077913" y="7459447"/>
              <a:ext cx="111125" cy="39370"/>
            </a:xfrm>
            <a:custGeom>
              <a:avLst/>
              <a:gdLst/>
              <a:ahLst/>
              <a:cxnLst/>
              <a:rect l="l" t="t" r="r" b="b"/>
              <a:pathLst>
                <a:path w="111125" h="39370">
                  <a:moveTo>
                    <a:pt x="0" y="0"/>
                  </a:moveTo>
                  <a:lnTo>
                    <a:pt x="0" y="27520"/>
                  </a:lnTo>
                  <a:lnTo>
                    <a:pt x="110731" y="39039"/>
                  </a:lnTo>
                  <a:lnTo>
                    <a:pt x="110731" y="115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084309" y="7467130"/>
              <a:ext cx="99695" cy="26034"/>
            </a:xfrm>
            <a:custGeom>
              <a:avLst/>
              <a:gdLst/>
              <a:ahLst/>
              <a:cxnLst/>
              <a:rect l="l" t="t" r="r" b="b"/>
              <a:pathLst>
                <a:path w="99694" h="26034">
                  <a:moveTo>
                    <a:pt x="11518" y="8318"/>
                  </a:moveTo>
                  <a:lnTo>
                    <a:pt x="8318" y="7048"/>
                  </a:lnTo>
                  <a:lnTo>
                    <a:pt x="7683" y="6400"/>
                  </a:lnTo>
                  <a:lnTo>
                    <a:pt x="7035" y="6400"/>
                  </a:lnTo>
                  <a:lnTo>
                    <a:pt x="5753" y="5118"/>
                  </a:lnTo>
                  <a:lnTo>
                    <a:pt x="4483" y="5118"/>
                  </a:lnTo>
                  <a:lnTo>
                    <a:pt x="3835" y="4483"/>
                  </a:lnTo>
                  <a:lnTo>
                    <a:pt x="3835" y="3200"/>
                  </a:lnTo>
                  <a:lnTo>
                    <a:pt x="5118" y="2565"/>
                  </a:lnTo>
                  <a:lnTo>
                    <a:pt x="6388" y="3200"/>
                  </a:lnTo>
                  <a:lnTo>
                    <a:pt x="7683" y="3200"/>
                  </a:lnTo>
                  <a:lnTo>
                    <a:pt x="10236" y="3835"/>
                  </a:lnTo>
                  <a:lnTo>
                    <a:pt x="10871" y="4483"/>
                  </a:lnTo>
                  <a:lnTo>
                    <a:pt x="10871" y="2565"/>
                  </a:lnTo>
                  <a:lnTo>
                    <a:pt x="10871" y="1282"/>
                  </a:lnTo>
                  <a:lnTo>
                    <a:pt x="8318" y="635"/>
                  </a:lnTo>
                  <a:lnTo>
                    <a:pt x="6388" y="0"/>
                  </a:lnTo>
                  <a:lnTo>
                    <a:pt x="3835" y="0"/>
                  </a:lnTo>
                  <a:lnTo>
                    <a:pt x="0" y="635"/>
                  </a:lnTo>
                  <a:lnTo>
                    <a:pt x="0" y="7683"/>
                  </a:lnTo>
                  <a:lnTo>
                    <a:pt x="3187" y="8953"/>
                  </a:lnTo>
                  <a:lnTo>
                    <a:pt x="5118" y="9601"/>
                  </a:lnTo>
                  <a:lnTo>
                    <a:pt x="3835" y="9601"/>
                  </a:lnTo>
                  <a:lnTo>
                    <a:pt x="6388" y="10248"/>
                  </a:lnTo>
                  <a:lnTo>
                    <a:pt x="7035" y="10883"/>
                  </a:lnTo>
                  <a:lnTo>
                    <a:pt x="7035" y="12801"/>
                  </a:lnTo>
                  <a:lnTo>
                    <a:pt x="3835" y="12801"/>
                  </a:lnTo>
                  <a:lnTo>
                    <a:pt x="0" y="11518"/>
                  </a:lnTo>
                  <a:lnTo>
                    <a:pt x="0" y="14719"/>
                  </a:lnTo>
                  <a:lnTo>
                    <a:pt x="1282" y="15367"/>
                  </a:lnTo>
                  <a:lnTo>
                    <a:pt x="5118" y="16002"/>
                  </a:lnTo>
                  <a:lnTo>
                    <a:pt x="8953" y="16002"/>
                  </a:lnTo>
                  <a:lnTo>
                    <a:pt x="11518" y="14719"/>
                  </a:lnTo>
                  <a:lnTo>
                    <a:pt x="11518" y="12801"/>
                  </a:lnTo>
                  <a:lnTo>
                    <a:pt x="11518" y="8318"/>
                  </a:lnTo>
                  <a:close/>
                </a:path>
                <a:path w="99694" h="26034">
                  <a:moveTo>
                    <a:pt x="18567" y="1917"/>
                  </a:moveTo>
                  <a:lnTo>
                    <a:pt x="14084" y="1282"/>
                  </a:lnTo>
                  <a:lnTo>
                    <a:pt x="14084" y="16637"/>
                  </a:lnTo>
                  <a:lnTo>
                    <a:pt x="18567" y="16637"/>
                  </a:lnTo>
                  <a:lnTo>
                    <a:pt x="18567" y="1917"/>
                  </a:lnTo>
                  <a:close/>
                </a:path>
                <a:path w="99694" h="26034">
                  <a:moveTo>
                    <a:pt x="33274" y="3200"/>
                  </a:moveTo>
                  <a:lnTo>
                    <a:pt x="21755" y="2565"/>
                  </a:lnTo>
                  <a:lnTo>
                    <a:pt x="21755" y="17284"/>
                  </a:lnTo>
                  <a:lnTo>
                    <a:pt x="33274" y="18567"/>
                  </a:lnTo>
                  <a:lnTo>
                    <a:pt x="33274" y="15367"/>
                  </a:lnTo>
                  <a:lnTo>
                    <a:pt x="26238" y="14719"/>
                  </a:lnTo>
                  <a:lnTo>
                    <a:pt x="26238" y="11518"/>
                  </a:lnTo>
                  <a:lnTo>
                    <a:pt x="31991" y="12166"/>
                  </a:lnTo>
                  <a:lnTo>
                    <a:pt x="31991" y="9601"/>
                  </a:lnTo>
                  <a:lnTo>
                    <a:pt x="26238" y="8966"/>
                  </a:lnTo>
                  <a:lnTo>
                    <a:pt x="26238" y="5765"/>
                  </a:lnTo>
                  <a:lnTo>
                    <a:pt x="33274" y="6400"/>
                  </a:lnTo>
                  <a:lnTo>
                    <a:pt x="33274" y="3200"/>
                  </a:lnTo>
                  <a:close/>
                </a:path>
                <a:path w="99694" h="26034">
                  <a:moveTo>
                    <a:pt x="54394" y="5753"/>
                  </a:moveTo>
                  <a:lnTo>
                    <a:pt x="49276" y="5118"/>
                  </a:lnTo>
                  <a:lnTo>
                    <a:pt x="44805" y="13436"/>
                  </a:lnTo>
                  <a:lnTo>
                    <a:pt x="41592" y="4483"/>
                  </a:lnTo>
                  <a:lnTo>
                    <a:pt x="35839" y="3835"/>
                  </a:lnTo>
                  <a:lnTo>
                    <a:pt x="35839" y="18567"/>
                  </a:lnTo>
                  <a:lnTo>
                    <a:pt x="39039" y="19202"/>
                  </a:lnTo>
                  <a:lnTo>
                    <a:pt x="39039" y="9601"/>
                  </a:lnTo>
                  <a:lnTo>
                    <a:pt x="42875" y="19837"/>
                  </a:lnTo>
                  <a:lnTo>
                    <a:pt x="46075" y="19837"/>
                  </a:lnTo>
                  <a:lnTo>
                    <a:pt x="49911" y="10883"/>
                  </a:lnTo>
                  <a:lnTo>
                    <a:pt x="49911" y="20472"/>
                  </a:lnTo>
                  <a:lnTo>
                    <a:pt x="54394" y="20472"/>
                  </a:lnTo>
                  <a:lnTo>
                    <a:pt x="54394" y="5753"/>
                  </a:lnTo>
                  <a:close/>
                </a:path>
                <a:path w="99694" h="26034">
                  <a:moveTo>
                    <a:pt x="69126" y="7683"/>
                  </a:moveTo>
                  <a:lnTo>
                    <a:pt x="57607" y="5753"/>
                  </a:lnTo>
                  <a:lnTo>
                    <a:pt x="57607" y="21120"/>
                  </a:lnTo>
                  <a:lnTo>
                    <a:pt x="69126" y="22402"/>
                  </a:lnTo>
                  <a:lnTo>
                    <a:pt x="69126" y="19202"/>
                  </a:lnTo>
                  <a:lnTo>
                    <a:pt x="62077" y="18567"/>
                  </a:lnTo>
                  <a:lnTo>
                    <a:pt x="62077" y="15367"/>
                  </a:lnTo>
                  <a:lnTo>
                    <a:pt x="67843" y="15367"/>
                  </a:lnTo>
                  <a:lnTo>
                    <a:pt x="67843" y="12801"/>
                  </a:lnTo>
                  <a:lnTo>
                    <a:pt x="62077" y="12801"/>
                  </a:lnTo>
                  <a:lnTo>
                    <a:pt x="62077" y="9601"/>
                  </a:lnTo>
                  <a:lnTo>
                    <a:pt x="69126" y="10236"/>
                  </a:lnTo>
                  <a:lnTo>
                    <a:pt x="69126" y="7683"/>
                  </a:lnTo>
                  <a:close/>
                </a:path>
                <a:path w="99694" h="26034">
                  <a:moveTo>
                    <a:pt x="85128" y="8953"/>
                  </a:moveTo>
                  <a:lnTo>
                    <a:pt x="81927" y="8318"/>
                  </a:lnTo>
                  <a:lnTo>
                    <a:pt x="81927" y="17919"/>
                  </a:lnTo>
                  <a:lnTo>
                    <a:pt x="76809" y="7683"/>
                  </a:lnTo>
                  <a:lnTo>
                    <a:pt x="71691" y="7683"/>
                  </a:lnTo>
                  <a:lnTo>
                    <a:pt x="71691" y="22402"/>
                  </a:lnTo>
                  <a:lnTo>
                    <a:pt x="74891" y="23037"/>
                  </a:lnTo>
                  <a:lnTo>
                    <a:pt x="74891" y="13436"/>
                  </a:lnTo>
                  <a:lnTo>
                    <a:pt x="80010" y="23037"/>
                  </a:lnTo>
                  <a:lnTo>
                    <a:pt x="85128" y="23685"/>
                  </a:lnTo>
                  <a:lnTo>
                    <a:pt x="85128" y="8953"/>
                  </a:lnTo>
                  <a:close/>
                </a:path>
                <a:path w="99694" h="26034">
                  <a:moveTo>
                    <a:pt x="99199" y="17907"/>
                  </a:moveTo>
                  <a:lnTo>
                    <a:pt x="95999" y="16002"/>
                  </a:lnTo>
                  <a:lnTo>
                    <a:pt x="95364" y="16002"/>
                  </a:lnTo>
                  <a:lnTo>
                    <a:pt x="94716" y="15354"/>
                  </a:lnTo>
                  <a:lnTo>
                    <a:pt x="92163" y="14071"/>
                  </a:lnTo>
                  <a:lnTo>
                    <a:pt x="91516" y="13436"/>
                  </a:lnTo>
                  <a:lnTo>
                    <a:pt x="91516" y="12801"/>
                  </a:lnTo>
                  <a:lnTo>
                    <a:pt x="92798" y="12153"/>
                  </a:lnTo>
                  <a:lnTo>
                    <a:pt x="94081" y="12153"/>
                  </a:lnTo>
                  <a:lnTo>
                    <a:pt x="95364" y="12801"/>
                  </a:lnTo>
                  <a:lnTo>
                    <a:pt x="97282" y="13436"/>
                  </a:lnTo>
                  <a:lnTo>
                    <a:pt x="98564" y="13436"/>
                  </a:lnTo>
                  <a:lnTo>
                    <a:pt x="98564" y="12153"/>
                  </a:lnTo>
                  <a:lnTo>
                    <a:pt x="98564" y="10236"/>
                  </a:lnTo>
                  <a:lnTo>
                    <a:pt x="95999" y="10236"/>
                  </a:lnTo>
                  <a:lnTo>
                    <a:pt x="93446" y="9601"/>
                  </a:lnTo>
                  <a:lnTo>
                    <a:pt x="87680" y="9601"/>
                  </a:lnTo>
                  <a:lnTo>
                    <a:pt x="87680" y="17272"/>
                  </a:lnTo>
                  <a:lnTo>
                    <a:pt x="90881" y="17907"/>
                  </a:lnTo>
                  <a:lnTo>
                    <a:pt x="91541" y="18567"/>
                  </a:lnTo>
                  <a:lnTo>
                    <a:pt x="93446" y="19837"/>
                  </a:lnTo>
                  <a:lnTo>
                    <a:pt x="94081" y="19837"/>
                  </a:lnTo>
                  <a:lnTo>
                    <a:pt x="94716" y="20472"/>
                  </a:lnTo>
                  <a:lnTo>
                    <a:pt x="94716" y="21755"/>
                  </a:lnTo>
                  <a:lnTo>
                    <a:pt x="93446" y="22402"/>
                  </a:lnTo>
                  <a:lnTo>
                    <a:pt x="92163" y="22402"/>
                  </a:lnTo>
                  <a:lnTo>
                    <a:pt x="90881" y="21755"/>
                  </a:lnTo>
                  <a:lnTo>
                    <a:pt x="87680" y="20472"/>
                  </a:lnTo>
                  <a:lnTo>
                    <a:pt x="87680" y="23685"/>
                  </a:lnTo>
                  <a:lnTo>
                    <a:pt x="88963" y="24320"/>
                  </a:lnTo>
                  <a:lnTo>
                    <a:pt x="92798" y="24955"/>
                  </a:lnTo>
                  <a:lnTo>
                    <a:pt x="95999" y="25590"/>
                  </a:lnTo>
                  <a:lnTo>
                    <a:pt x="99199" y="24320"/>
                  </a:lnTo>
                  <a:lnTo>
                    <a:pt x="99199" y="22402"/>
                  </a:lnTo>
                  <a:lnTo>
                    <a:pt x="99199" y="179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630305" y="7515774"/>
              <a:ext cx="95250" cy="37465"/>
            </a:xfrm>
            <a:custGeom>
              <a:avLst/>
              <a:gdLst/>
              <a:ahLst/>
              <a:cxnLst/>
              <a:rect l="l" t="t" r="r" b="b"/>
              <a:pathLst>
                <a:path w="95250" h="37465">
                  <a:moveTo>
                    <a:pt x="0" y="0"/>
                  </a:moveTo>
                  <a:lnTo>
                    <a:pt x="0" y="26885"/>
                  </a:lnTo>
                  <a:lnTo>
                    <a:pt x="94729" y="37122"/>
                  </a:lnTo>
                  <a:lnTo>
                    <a:pt x="94729" y="96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635413" y="7523467"/>
              <a:ext cx="85725" cy="24130"/>
            </a:xfrm>
            <a:custGeom>
              <a:avLst/>
              <a:gdLst/>
              <a:ahLst/>
              <a:cxnLst/>
              <a:rect l="l" t="t" r="r" b="b"/>
              <a:pathLst>
                <a:path w="85725" h="24129">
                  <a:moveTo>
                    <a:pt x="10248" y="7670"/>
                  </a:moveTo>
                  <a:lnTo>
                    <a:pt x="7048" y="6400"/>
                  </a:lnTo>
                  <a:lnTo>
                    <a:pt x="7048" y="5753"/>
                  </a:lnTo>
                  <a:lnTo>
                    <a:pt x="6413" y="5753"/>
                  </a:lnTo>
                  <a:lnTo>
                    <a:pt x="5118" y="5118"/>
                  </a:lnTo>
                  <a:lnTo>
                    <a:pt x="4495" y="4470"/>
                  </a:lnTo>
                  <a:lnTo>
                    <a:pt x="3848" y="3835"/>
                  </a:lnTo>
                  <a:lnTo>
                    <a:pt x="3848" y="3200"/>
                  </a:lnTo>
                  <a:lnTo>
                    <a:pt x="4495" y="2552"/>
                  </a:lnTo>
                  <a:lnTo>
                    <a:pt x="7048" y="2552"/>
                  </a:lnTo>
                  <a:lnTo>
                    <a:pt x="8966" y="3200"/>
                  </a:lnTo>
                  <a:lnTo>
                    <a:pt x="9601" y="3835"/>
                  </a:lnTo>
                  <a:lnTo>
                    <a:pt x="9601" y="2552"/>
                  </a:lnTo>
                  <a:lnTo>
                    <a:pt x="9601" y="635"/>
                  </a:lnTo>
                  <a:lnTo>
                    <a:pt x="7696" y="0"/>
                  </a:lnTo>
                  <a:lnTo>
                    <a:pt x="0" y="0"/>
                  </a:lnTo>
                  <a:lnTo>
                    <a:pt x="0" y="7670"/>
                  </a:lnTo>
                  <a:lnTo>
                    <a:pt x="3213" y="8318"/>
                  </a:lnTo>
                  <a:lnTo>
                    <a:pt x="3848" y="8953"/>
                  </a:lnTo>
                  <a:lnTo>
                    <a:pt x="5765" y="10236"/>
                  </a:lnTo>
                  <a:lnTo>
                    <a:pt x="6413" y="10236"/>
                  </a:lnTo>
                  <a:lnTo>
                    <a:pt x="6413" y="12153"/>
                  </a:lnTo>
                  <a:lnTo>
                    <a:pt x="5765" y="12801"/>
                  </a:lnTo>
                  <a:lnTo>
                    <a:pt x="4495" y="12153"/>
                  </a:lnTo>
                  <a:lnTo>
                    <a:pt x="3848" y="12153"/>
                  </a:lnTo>
                  <a:lnTo>
                    <a:pt x="647" y="10883"/>
                  </a:lnTo>
                  <a:lnTo>
                    <a:pt x="647" y="14084"/>
                  </a:lnTo>
                  <a:lnTo>
                    <a:pt x="1295" y="14706"/>
                  </a:lnTo>
                  <a:lnTo>
                    <a:pt x="7696" y="16002"/>
                  </a:lnTo>
                  <a:lnTo>
                    <a:pt x="10248" y="14084"/>
                  </a:lnTo>
                  <a:lnTo>
                    <a:pt x="10248" y="12801"/>
                  </a:lnTo>
                  <a:lnTo>
                    <a:pt x="10248" y="7670"/>
                  </a:lnTo>
                  <a:close/>
                </a:path>
                <a:path w="85725" h="24129">
                  <a:moveTo>
                    <a:pt x="16014" y="1270"/>
                  </a:moveTo>
                  <a:lnTo>
                    <a:pt x="12166" y="635"/>
                  </a:lnTo>
                  <a:lnTo>
                    <a:pt x="12166" y="15354"/>
                  </a:lnTo>
                  <a:lnTo>
                    <a:pt x="16014" y="16002"/>
                  </a:lnTo>
                  <a:lnTo>
                    <a:pt x="16014" y="1270"/>
                  </a:lnTo>
                  <a:close/>
                </a:path>
                <a:path w="85725" h="24129">
                  <a:moveTo>
                    <a:pt x="28803" y="2552"/>
                  </a:moveTo>
                  <a:lnTo>
                    <a:pt x="19202" y="1257"/>
                  </a:lnTo>
                  <a:lnTo>
                    <a:pt x="19202" y="16624"/>
                  </a:lnTo>
                  <a:lnTo>
                    <a:pt x="28803" y="17907"/>
                  </a:lnTo>
                  <a:lnTo>
                    <a:pt x="28803" y="14706"/>
                  </a:lnTo>
                  <a:lnTo>
                    <a:pt x="23037" y="14071"/>
                  </a:lnTo>
                  <a:lnTo>
                    <a:pt x="23037" y="10223"/>
                  </a:lnTo>
                  <a:lnTo>
                    <a:pt x="28155" y="10871"/>
                  </a:lnTo>
                  <a:lnTo>
                    <a:pt x="28155" y="8305"/>
                  </a:lnTo>
                  <a:lnTo>
                    <a:pt x="23037" y="7658"/>
                  </a:lnTo>
                  <a:lnTo>
                    <a:pt x="23037" y="5105"/>
                  </a:lnTo>
                  <a:lnTo>
                    <a:pt x="28803" y="5105"/>
                  </a:lnTo>
                  <a:lnTo>
                    <a:pt x="28803" y="2552"/>
                  </a:lnTo>
                  <a:close/>
                </a:path>
                <a:path w="85725" h="24129">
                  <a:moveTo>
                    <a:pt x="46736" y="4470"/>
                  </a:moveTo>
                  <a:lnTo>
                    <a:pt x="42240" y="3835"/>
                  </a:lnTo>
                  <a:lnTo>
                    <a:pt x="39052" y="12153"/>
                  </a:lnTo>
                  <a:lnTo>
                    <a:pt x="35852" y="3187"/>
                  </a:lnTo>
                  <a:lnTo>
                    <a:pt x="30734" y="2552"/>
                  </a:lnTo>
                  <a:lnTo>
                    <a:pt x="30734" y="17919"/>
                  </a:lnTo>
                  <a:lnTo>
                    <a:pt x="33934" y="17919"/>
                  </a:lnTo>
                  <a:lnTo>
                    <a:pt x="33934" y="8953"/>
                  </a:lnTo>
                  <a:lnTo>
                    <a:pt x="37134" y="18554"/>
                  </a:lnTo>
                  <a:lnTo>
                    <a:pt x="39687" y="18554"/>
                  </a:lnTo>
                  <a:lnTo>
                    <a:pt x="42887" y="9588"/>
                  </a:lnTo>
                  <a:lnTo>
                    <a:pt x="42887" y="19202"/>
                  </a:lnTo>
                  <a:lnTo>
                    <a:pt x="46736" y="19202"/>
                  </a:lnTo>
                  <a:lnTo>
                    <a:pt x="46736" y="4470"/>
                  </a:lnTo>
                  <a:close/>
                </a:path>
                <a:path w="85725" h="24129">
                  <a:moveTo>
                    <a:pt x="59524" y="5753"/>
                  </a:moveTo>
                  <a:lnTo>
                    <a:pt x="49923" y="5118"/>
                  </a:lnTo>
                  <a:lnTo>
                    <a:pt x="49923" y="19837"/>
                  </a:lnTo>
                  <a:lnTo>
                    <a:pt x="59524" y="20472"/>
                  </a:lnTo>
                  <a:lnTo>
                    <a:pt x="59524" y="17919"/>
                  </a:lnTo>
                  <a:lnTo>
                    <a:pt x="53771" y="17272"/>
                  </a:lnTo>
                  <a:lnTo>
                    <a:pt x="53771" y="14084"/>
                  </a:lnTo>
                  <a:lnTo>
                    <a:pt x="58242" y="14084"/>
                  </a:lnTo>
                  <a:lnTo>
                    <a:pt x="58242" y="11518"/>
                  </a:lnTo>
                  <a:lnTo>
                    <a:pt x="53771" y="10883"/>
                  </a:lnTo>
                  <a:lnTo>
                    <a:pt x="53771" y="8318"/>
                  </a:lnTo>
                  <a:lnTo>
                    <a:pt x="59524" y="8953"/>
                  </a:lnTo>
                  <a:lnTo>
                    <a:pt x="59524" y="5753"/>
                  </a:lnTo>
                  <a:close/>
                </a:path>
                <a:path w="85725" h="24129">
                  <a:moveTo>
                    <a:pt x="72974" y="7658"/>
                  </a:moveTo>
                  <a:lnTo>
                    <a:pt x="70408" y="7023"/>
                  </a:lnTo>
                  <a:lnTo>
                    <a:pt x="70408" y="15989"/>
                  </a:lnTo>
                  <a:lnTo>
                    <a:pt x="65925" y="6388"/>
                  </a:lnTo>
                  <a:lnTo>
                    <a:pt x="61455" y="5753"/>
                  </a:lnTo>
                  <a:lnTo>
                    <a:pt x="61455" y="21107"/>
                  </a:lnTo>
                  <a:lnTo>
                    <a:pt x="64008" y="21107"/>
                  </a:lnTo>
                  <a:lnTo>
                    <a:pt x="64008" y="12141"/>
                  </a:lnTo>
                  <a:lnTo>
                    <a:pt x="68503" y="21742"/>
                  </a:lnTo>
                  <a:lnTo>
                    <a:pt x="72974" y="22390"/>
                  </a:lnTo>
                  <a:lnTo>
                    <a:pt x="72974" y="7658"/>
                  </a:lnTo>
                  <a:close/>
                </a:path>
                <a:path w="85725" h="24129">
                  <a:moveTo>
                    <a:pt x="85128" y="15354"/>
                  </a:moveTo>
                  <a:lnTo>
                    <a:pt x="81927" y="14071"/>
                  </a:lnTo>
                  <a:lnTo>
                    <a:pt x="81280" y="13436"/>
                  </a:lnTo>
                  <a:lnTo>
                    <a:pt x="79997" y="12788"/>
                  </a:lnTo>
                  <a:lnTo>
                    <a:pt x="78740" y="11518"/>
                  </a:lnTo>
                  <a:lnTo>
                    <a:pt x="78740" y="10871"/>
                  </a:lnTo>
                  <a:lnTo>
                    <a:pt x="79375" y="10236"/>
                  </a:lnTo>
                  <a:lnTo>
                    <a:pt x="81927" y="10236"/>
                  </a:lnTo>
                  <a:lnTo>
                    <a:pt x="83858" y="11518"/>
                  </a:lnTo>
                  <a:lnTo>
                    <a:pt x="84493" y="11518"/>
                  </a:lnTo>
                  <a:lnTo>
                    <a:pt x="84493" y="10236"/>
                  </a:lnTo>
                  <a:lnTo>
                    <a:pt x="84493" y="8953"/>
                  </a:lnTo>
                  <a:lnTo>
                    <a:pt x="82575" y="7670"/>
                  </a:lnTo>
                  <a:lnTo>
                    <a:pt x="74891" y="7670"/>
                  </a:lnTo>
                  <a:lnTo>
                    <a:pt x="74891" y="15354"/>
                  </a:lnTo>
                  <a:lnTo>
                    <a:pt x="78092" y="15989"/>
                  </a:lnTo>
                  <a:lnTo>
                    <a:pt x="78740" y="16637"/>
                  </a:lnTo>
                  <a:lnTo>
                    <a:pt x="80645" y="17919"/>
                  </a:lnTo>
                  <a:lnTo>
                    <a:pt x="81280" y="18554"/>
                  </a:lnTo>
                  <a:lnTo>
                    <a:pt x="81280" y="20472"/>
                  </a:lnTo>
                  <a:lnTo>
                    <a:pt x="78092" y="20472"/>
                  </a:lnTo>
                  <a:lnTo>
                    <a:pt x="75526" y="19202"/>
                  </a:lnTo>
                  <a:lnTo>
                    <a:pt x="75526" y="22390"/>
                  </a:lnTo>
                  <a:lnTo>
                    <a:pt x="76174" y="23025"/>
                  </a:lnTo>
                  <a:lnTo>
                    <a:pt x="79375" y="23025"/>
                  </a:lnTo>
                  <a:lnTo>
                    <a:pt x="82575" y="23672"/>
                  </a:lnTo>
                  <a:lnTo>
                    <a:pt x="85128" y="22390"/>
                  </a:lnTo>
                  <a:lnTo>
                    <a:pt x="85128" y="20472"/>
                  </a:lnTo>
                  <a:lnTo>
                    <a:pt x="85128" y="153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080470" y="7664907"/>
              <a:ext cx="78105" cy="133350"/>
            </a:xfrm>
            <a:custGeom>
              <a:avLst/>
              <a:gdLst/>
              <a:ahLst/>
              <a:cxnLst/>
              <a:rect l="l" t="t" r="r" b="b"/>
              <a:pathLst>
                <a:path w="78105" h="133350">
                  <a:moveTo>
                    <a:pt x="0" y="0"/>
                  </a:moveTo>
                  <a:lnTo>
                    <a:pt x="0" y="128015"/>
                  </a:lnTo>
                  <a:lnTo>
                    <a:pt x="78092" y="133134"/>
                  </a:lnTo>
                  <a:lnTo>
                    <a:pt x="78092" y="5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084310" y="7671311"/>
              <a:ext cx="70485" cy="121285"/>
            </a:xfrm>
            <a:custGeom>
              <a:avLst/>
              <a:gdLst/>
              <a:ahLst/>
              <a:cxnLst/>
              <a:rect l="l" t="t" r="r" b="b"/>
              <a:pathLst>
                <a:path w="70485" h="121284">
                  <a:moveTo>
                    <a:pt x="6400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113296"/>
                  </a:lnTo>
                  <a:lnTo>
                    <a:pt x="2565" y="116497"/>
                  </a:lnTo>
                  <a:lnTo>
                    <a:pt x="6400" y="116497"/>
                  </a:lnTo>
                  <a:lnTo>
                    <a:pt x="64007" y="120967"/>
                  </a:lnTo>
                  <a:lnTo>
                    <a:pt x="67843" y="120967"/>
                  </a:lnTo>
                  <a:lnTo>
                    <a:pt x="70408" y="118414"/>
                  </a:lnTo>
                  <a:lnTo>
                    <a:pt x="70408" y="7683"/>
                  </a:lnTo>
                  <a:lnTo>
                    <a:pt x="67843" y="4483"/>
                  </a:lnTo>
                  <a:lnTo>
                    <a:pt x="64007" y="4483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083026" y="7699476"/>
              <a:ext cx="73660" cy="74295"/>
            </a:xfrm>
            <a:custGeom>
              <a:avLst/>
              <a:gdLst/>
              <a:ahLst/>
              <a:cxnLst/>
              <a:rect l="l" t="t" r="r" b="b"/>
              <a:pathLst>
                <a:path w="73660" h="74295">
                  <a:moveTo>
                    <a:pt x="73609" y="64643"/>
                  </a:moveTo>
                  <a:lnTo>
                    <a:pt x="0" y="58889"/>
                  </a:lnTo>
                  <a:lnTo>
                    <a:pt x="0" y="61442"/>
                  </a:lnTo>
                  <a:lnTo>
                    <a:pt x="30086" y="63804"/>
                  </a:lnTo>
                  <a:lnTo>
                    <a:pt x="30086" y="71043"/>
                  </a:lnTo>
                  <a:lnTo>
                    <a:pt x="71691" y="74244"/>
                  </a:lnTo>
                  <a:lnTo>
                    <a:pt x="71691" y="67068"/>
                  </a:lnTo>
                  <a:lnTo>
                    <a:pt x="73609" y="67208"/>
                  </a:lnTo>
                  <a:lnTo>
                    <a:pt x="73609" y="64643"/>
                  </a:lnTo>
                  <a:close/>
                </a:path>
                <a:path w="73660" h="74295">
                  <a:moveTo>
                    <a:pt x="73609" y="5118"/>
                  </a:moveTo>
                  <a:lnTo>
                    <a:pt x="0" y="0"/>
                  </a:lnTo>
                  <a:lnTo>
                    <a:pt x="0" y="1917"/>
                  </a:lnTo>
                  <a:lnTo>
                    <a:pt x="73609" y="7683"/>
                  </a:lnTo>
                  <a:lnTo>
                    <a:pt x="73609" y="51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095180" y="7766043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5" h="19684">
                  <a:moveTo>
                    <a:pt x="5778" y="0"/>
                  </a:moveTo>
                  <a:lnTo>
                    <a:pt x="3213" y="0"/>
                  </a:lnTo>
                  <a:lnTo>
                    <a:pt x="0" y="11518"/>
                  </a:lnTo>
                  <a:lnTo>
                    <a:pt x="3213" y="10236"/>
                  </a:lnTo>
                  <a:lnTo>
                    <a:pt x="3848" y="16002"/>
                  </a:lnTo>
                  <a:lnTo>
                    <a:pt x="2565" y="14719"/>
                  </a:lnTo>
                  <a:lnTo>
                    <a:pt x="3848" y="19202"/>
                  </a:lnTo>
                  <a:lnTo>
                    <a:pt x="5778" y="15367"/>
                  </a:lnTo>
                  <a:lnTo>
                    <a:pt x="5130" y="16002"/>
                  </a:lnTo>
                  <a:lnTo>
                    <a:pt x="7696" y="6400"/>
                  </a:lnTo>
                  <a:lnTo>
                    <a:pt x="2565" y="8966"/>
                  </a:lnTo>
                  <a:lnTo>
                    <a:pt x="5778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808243" y="7870371"/>
              <a:ext cx="69850" cy="118110"/>
            </a:xfrm>
            <a:custGeom>
              <a:avLst/>
              <a:gdLst/>
              <a:ahLst/>
              <a:cxnLst/>
              <a:rect l="l" t="t" r="r" b="b"/>
              <a:pathLst>
                <a:path w="69850" h="118109">
                  <a:moveTo>
                    <a:pt x="0" y="0"/>
                  </a:moveTo>
                  <a:lnTo>
                    <a:pt x="0" y="114579"/>
                  </a:lnTo>
                  <a:lnTo>
                    <a:pt x="69761" y="117779"/>
                  </a:lnTo>
                  <a:lnTo>
                    <a:pt x="69761" y="25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811445" y="7875493"/>
              <a:ext cx="63500" cy="107314"/>
            </a:xfrm>
            <a:custGeom>
              <a:avLst/>
              <a:gdLst/>
              <a:ahLst/>
              <a:cxnLst/>
              <a:rect l="l" t="t" r="r" b="b"/>
              <a:pathLst>
                <a:path w="63500" h="107315">
                  <a:moveTo>
                    <a:pt x="5118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101777"/>
                  </a:lnTo>
                  <a:lnTo>
                    <a:pt x="2565" y="104330"/>
                  </a:lnTo>
                  <a:lnTo>
                    <a:pt x="5118" y="104978"/>
                  </a:lnTo>
                  <a:lnTo>
                    <a:pt x="56959" y="106895"/>
                  </a:lnTo>
                  <a:lnTo>
                    <a:pt x="60807" y="106895"/>
                  </a:lnTo>
                  <a:lnTo>
                    <a:pt x="63373" y="104330"/>
                  </a:lnTo>
                  <a:lnTo>
                    <a:pt x="63373" y="5118"/>
                  </a:lnTo>
                  <a:lnTo>
                    <a:pt x="60807" y="2565"/>
                  </a:lnTo>
                  <a:lnTo>
                    <a:pt x="56959" y="2565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810165" y="7901114"/>
              <a:ext cx="66040" cy="64769"/>
            </a:xfrm>
            <a:custGeom>
              <a:avLst/>
              <a:gdLst/>
              <a:ahLst/>
              <a:cxnLst/>
              <a:rect l="l" t="t" r="r" b="b"/>
              <a:pathLst>
                <a:path w="66039" h="64770">
                  <a:moveTo>
                    <a:pt x="65925" y="55676"/>
                  </a:moveTo>
                  <a:lnTo>
                    <a:pt x="0" y="53124"/>
                  </a:lnTo>
                  <a:lnTo>
                    <a:pt x="0" y="55676"/>
                  </a:lnTo>
                  <a:lnTo>
                    <a:pt x="26873" y="56730"/>
                  </a:lnTo>
                  <a:lnTo>
                    <a:pt x="26873" y="63360"/>
                  </a:lnTo>
                  <a:lnTo>
                    <a:pt x="64643" y="64643"/>
                  </a:lnTo>
                  <a:lnTo>
                    <a:pt x="64643" y="58204"/>
                  </a:lnTo>
                  <a:lnTo>
                    <a:pt x="65925" y="58242"/>
                  </a:lnTo>
                  <a:lnTo>
                    <a:pt x="65925" y="55676"/>
                  </a:lnTo>
                  <a:close/>
                </a:path>
                <a:path w="66039" h="64770">
                  <a:moveTo>
                    <a:pt x="65925" y="2552"/>
                  </a:moveTo>
                  <a:lnTo>
                    <a:pt x="0" y="0"/>
                  </a:lnTo>
                  <a:lnTo>
                    <a:pt x="0" y="1905"/>
                  </a:lnTo>
                  <a:lnTo>
                    <a:pt x="65925" y="4470"/>
                  </a:lnTo>
                  <a:lnTo>
                    <a:pt x="65925" y="25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821042" y="7960622"/>
              <a:ext cx="6985" cy="17780"/>
            </a:xfrm>
            <a:custGeom>
              <a:avLst/>
              <a:gdLst/>
              <a:ahLst/>
              <a:cxnLst/>
              <a:rect l="l" t="t" r="r" b="b"/>
              <a:pathLst>
                <a:path w="6985" h="17779">
                  <a:moveTo>
                    <a:pt x="5118" y="0"/>
                  </a:moveTo>
                  <a:lnTo>
                    <a:pt x="2552" y="0"/>
                  </a:lnTo>
                  <a:lnTo>
                    <a:pt x="0" y="10248"/>
                  </a:lnTo>
                  <a:lnTo>
                    <a:pt x="3200" y="8966"/>
                  </a:lnTo>
                  <a:lnTo>
                    <a:pt x="3200" y="14084"/>
                  </a:lnTo>
                  <a:lnTo>
                    <a:pt x="2552" y="13449"/>
                  </a:lnTo>
                  <a:lnTo>
                    <a:pt x="3200" y="17284"/>
                  </a:lnTo>
                  <a:lnTo>
                    <a:pt x="5765" y="14084"/>
                  </a:lnTo>
                  <a:lnTo>
                    <a:pt x="4470" y="14084"/>
                  </a:lnTo>
                  <a:lnTo>
                    <a:pt x="6413" y="5765"/>
                  </a:lnTo>
                  <a:lnTo>
                    <a:pt x="1917" y="7683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103509" y="7874217"/>
              <a:ext cx="29209" cy="104775"/>
            </a:xfrm>
            <a:custGeom>
              <a:avLst/>
              <a:gdLst/>
              <a:ahLst/>
              <a:cxnLst/>
              <a:rect l="l" t="t" r="r" b="b"/>
              <a:pathLst>
                <a:path w="29210" h="104775">
                  <a:moveTo>
                    <a:pt x="19850" y="0"/>
                  </a:moveTo>
                  <a:lnTo>
                    <a:pt x="8966" y="0"/>
                  </a:lnTo>
                  <a:lnTo>
                    <a:pt x="0" y="634"/>
                  </a:lnTo>
                  <a:lnTo>
                    <a:pt x="0" y="16001"/>
                  </a:lnTo>
                  <a:lnTo>
                    <a:pt x="11531" y="16649"/>
                  </a:lnTo>
                  <a:lnTo>
                    <a:pt x="11531" y="87693"/>
                  </a:lnTo>
                  <a:lnTo>
                    <a:pt x="0" y="88963"/>
                  </a:lnTo>
                  <a:lnTo>
                    <a:pt x="0" y="103695"/>
                  </a:lnTo>
                  <a:lnTo>
                    <a:pt x="8966" y="104330"/>
                  </a:lnTo>
                  <a:lnTo>
                    <a:pt x="19850" y="104330"/>
                  </a:lnTo>
                  <a:lnTo>
                    <a:pt x="28816" y="88963"/>
                  </a:lnTo>
                  <a:lnTo>
                    <a:pt x="28816" y="15354"/>
                  </a:lnTo>
                  <a:lnTo>
                    <a:pt x="198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103509" y="7874217"/>
              <a:ext cx="29209" cy="104775"/>
            </a:xfrm>
            <a:custGeom>
              <a:avLst/>
              <a:gdLst/>
              <a:ahLst/>
              <a:cxnLst/>
              <a:rect l="l" t="t" r="r" b="b"/>
              <a:pathLst>
                <a:path w="29210" h="104775">
                  <a:moveTo>
                    <a:pt x="19850" y="0"/>
                  </a:moveTo>
                  <a:lnTo>
                    <a:pt x="8966" y="0"/>
                  </a:lnTo>
                  <a:lnTo>
                    <a:pt x="0" y="634"/>
                  </a:lnTo>
                  <a:lnTo>
                    <a:pt x="0" y="16001"/>
                  </a:lnTo>
                  <a:lnTo>
                    <a:pt x="11531" y="16649"/>
                  </a:lnTo>
                  <a:lnTo>
                    <a:pt x="11531" y="87693"/>
                  </a:lnTo>
                  <a:lnTo>
                    <a:pt x="0" y="88963"/>
                  </a:lnTo>
                  <a:lnTo>
                    <a:pt x="0" y="103695"/>
                  </a:lnTo>
                  <a:lnTo>
                    <a:pt x="8966" y="104330"/>
                  </a:lnTo>
                  <a:lnTo>
                    <a:pt x="19850" y="104330"/>
                  </a:lnTo>
                  <a:lnTo>
                    <a:pt x="28816" y="88963"/>
                  </a:lnTo>
                  <a:lnTo>
                    <a:pt x="28816" y="15354"/>
                  </a:lnTo>
                  <a:lnTo>
                    <a:pt x="1985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112476" y="7874214"/>
              <a:ext cx="20320" cy="104775"/>
            </a:xfrm>
            <a:custGeom>
              <a:avLst/>
              <a:gdLst/>
              <a:ahLst/>
              <a:cxnLst/>
              <a:rect l="l" t="t" r="r" b="b"/>
              <a:pathLst>
                <a:path w="20319" h="104775">
                  <a:moveTo>
                    <a:pt x="0" y="104330"/>
                  </a:moveTo>
                  <a:lnTo>
                    <a:pt x="8966" y="88963"/>
                  </a:lnTo>
                  <a:lnTo>
                    <a:pt x="8966" y="15367"/>
                  </a:lnTo>
                  <a:lnTo>
                    <a:pt x="0" y="0"/>
                  </a:lnTo>
                </a:path>
                <a:path w="20319" h="104775">
                  <a:moveTo>
                    <a:pt x="19837" y="88963"/>
                  </a:moveTo>
                  <a:lnTo>
                    <a:pt x="8966" y="88963"/>
                  </a:lnTo>
                </a:path>
                <a:path w="20319" h="104775">
                  <a:moveTo>
                    <a:pt x="19837" y="15367"/>
                  </a:moveTo>
                  <a:lnTo>
                    <a:pt x="8966" y="1536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393473" y="8443883"/>
              <a:ext cx="41275" cy="74930"/>
            </a:xfrm>
            <a:custGeom>
              <a:avLst/>
              <a:gdLst/>
              <a:ahLst/>
              <a:cxnLst/>
              <a:rect l="l" t="t" r="r" b="b"/>
              <a:pathLst>
                <a:path w="41275" h="74929">
                  <a:moveTo>
                    <a:pt x="39039" y="0"/>
                  </a:moveTo>
                  <a:lnTo>
                    <a:pt x="635" y="1930"/>
                  </a:lnTo>
                  <a:lnTo>
                    <a:pt x="0" y="3213"/>
                  </a:lnTo>
                  <a:lnTo>
                    <a:pt x="0" y="74256"/>
                  </a:lnTo>
                  <a:lnTo>
                    <a:pt x="1270" y="74891"/>
                  </a:lnTo>
                  <a:lnTo>
                    <a:pt x="39039" y="72974"/>
                  </a:lnTo>
                  <a:lnTo>
                    <a:pt x="39674" y="72339"/>
                  </a:lnTo>
                  <a:lnTo>
                    <a:pt x="40957" y="71691"/>
                  </a:lnTo>
                  <a:lnTo>
                    <a:pt x="40322" y="634"/>
                  </a:lnTo>
                  <a:lnTo>
                    <a:pt x="39039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393473" y="8443883"/>
              <a:ext cx="41275" cy="74930"/>
            </a:xfrm>
            <a:custGeom>
              <a:avLst/>
              <a:gdLst/>
              <a:ahLst/>
              <a:cxnLst/>
              <a:rect l="l" t="t" r="r" b="b"/>
              <a:pathLst>
                <a:path w="41275" h="74929">
                  <a:moveTo>
                    <a:pt x="39039" y="72974"/>
                  </a:moveTo>
                  <a:lnTo>
                    <a:pt x="39674" y="72339"/>
                  </a:lnTo>
                  <a:lnTo>
                    <a:pt x="40957" y="71691"/>
                  </a:lnTo>
                  <a:lnTo>
                    <a:pt x="40957" y="71043"/>
                  </a:lnTo>
                  <a:lnTo>
                    <a:pt x="40322" y="1930"/>
                  </a:lnTo>
                  <a:lnTo>
                    <a:pt x="40322" y="634"/>
                  </a:lnTo>
                  <a:lnTo>
                    <a:pt x="39039" y="0"/>
                  </a:lnTo>
                  <a:lnTo>
                    <a:pt x="38404" y="0"/>
                  </a:lnTo>
                  <a:lnTo>
                    <a:pt x="1270" y="1930"/>
                  </a:lnTo>
                  <a:lnTo>
                    <a:pt x="635" y="1930"/>
                  </a:lnTo>
                  <a:lnTo>
                    <a:pt x="0" y="3213"/>
                  </a:lnTo>
                  <a:lnTo>
                    <a:pt x="0" y="3848"/>
                  </a:lnTo>
                  <a:lnTo>
                    <a:pt x="0" y="72974"/>
                  </a:lnTo>
                  <a:lnTo>
                    <a:pt x="0" y="74256"/>
                  </a:lnTo>
                  <a:lnTo>
                    <a:pt x="1270" y="74891"/>
                  </a:lnTo>
                  <a:lnTo>
                    <a:pt x="1917" y="74891"/>
                  </a:lnTo>
                  <a:lnTo>
                    <a:pt x="39039" y="729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396034" y="8477164"/>
              <a:ext cx="36195" cy="26034"/>
            </a:xfrm>
            <a:custGeom>
              <a:avLst/>
              <a:gdLst/>
              <a:ahLst/>
              <a:cxnLst/>
              <a:rect l="l" t="t" r="r" b="b"/>
              <a:pathLst>
                <a:path w="36195" h="26034">
                  <a:moveTo>
                    <a:pt x="35204" y="0"/>
                  </a:moveTo>
                  <a:lnTo>
                    <a:pt x="0" y="1930"/>
                  </a:lnTo>
                  <a:lnTo>
                    <a:pt x="0" y="25603"/>
                  </a:lnTo>
                  <a:lnTo>
                    <a:pt x="35839" y="23685"/>
                  </a:lnTo>
                  <a:lnTo>
                    <a:pt x="35204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396034" y="8477164"/>
              <a:ext cx="36195" cy="26034"/>
            </a:xfrm>
            <a:custGeom>
              <a:avLst/>
              <a:gdLst/>
              <a:ahLst/>
              <a:cxnLst/>
              <a:rect l="l" t="t" r="r" b="b"/>
              <a:pathLst>
                <a:path w="36195" h="26034">
                  <a:moveTo>
                    <a:pt x="35839" y="23685"/>
                  </a:moveTo>
                  <a:lnTo>
                    <a:pt x="35204" y="0"/>
                  </a:lnTo>
                  <a:lnTo>
                    <a:pt x="0" y="1930"/>
                  </a:lnTo>
                  <a:lnTo>
                    <a:pt x="0" y="25603"/>
                  </a:lnTo>
                  <a:lnTo>
                    <a:pt x="35839" y="236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689336" y="7715742"/>
              <a:ext cx="114139" cy="130670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3882499" y="7729556"/>
              <a:ext cx="97155" cy="117475"/>
            </a:xfrm>
            <a:custGeom>
              <a:avLst/>
              <a:gdLst/>
              <a:ahLst/>
              <a:cxnLst/>
              <a:rect l="l" t="t" r="r" b="b"/>
              <a:pathLst>
                <a:path w="97154" h="117475">
                  <a:moveTo>
                    <a:pt x="56959" y="117132"/>
                  </a:moveTo>
                  <a:lnTo>
                    <a:pt x="75133" y="109803"/>
                  </a:lnTo>
                  <a:lnTo>
                    <a:pt x="88566" y="94970"/>
                  </a:lnTo>
                  <a:lnTo>
                    <a:pt x="96117" y="74737"/>
                  </a:lnTo>
                  <a:lnTo>
                    <a:pt x="96647" y="51206"/>
                  </a:lnTo>
                  <a:lnTo>
                    <a:pt x="89265" y="29164"/>
                  </a:lnTo>
                  <a:lnTo>
                    <a:pt x="76001" y="12163"/>
                  </a:lnTo>
                  <a:lnTo>
                    <a:pt x="58658" y="1882"/>
                  </a:lnTo>
                  <a:lnTo>
                    <a:pt x="39039" y="0"/>
                  </a:lnTo>
                  <a:lnTo>
                    <a:pt x="21233" y="7423"/>
                  </a:lnTo>
                  <a:lnTo>
                    <a:pt x="7989" y="22404"/>
                  </a:lnTo>
                  <a:lnTo>
                    <a:pt x="511" y="42664"/>
                  </a:lnTo>
                  <a:lnTo>
                    <a:pt x="0" y="65925"/>
                  </a:lnTo>
                  <a:lnTo>
                    <a:pt x="7369" y="88242"/>
                  </a:lnTo>
                  <a:lnTo>
                    <a:pt x="20559" y="105216"/>
                  </a:lnTo>
                  <a:lnTo>
                    <a:pt x="37710" y="115346"/>
                  </a:lnTo>
                  <a:lnTo>
                    <a:pt x="56959" y="1171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883773" y="7739155"/>
              <a:ext cx="83185" cy="100965"/>
            </a:xfrm>
            <a:custGeom>
              <a:avLst/>
              <a:gdLst/>
              <a:ahLst/>
              <a:cxnLst/>
              <a:rect l="l" t="t" r="r" b="b"/>
              <a:pathLst>
                <a:path w="83185" h="100965">
                  <a:moveTo>
                    <a:pt x="33286" y="0"/>
                  </a:moveTo>
                  <a:lnTo>
                    <a:pt x="17998" y="6553"/>
                  </a:lnTo>
                  <a:lnTo>
                    <a:pt x="6556" y="19284"/>
                  </a:lnTo>
                  <a:lnTo>
                    <a:pt x="157" y="36454"/>
                  </a:lnTo>
                  <a:lnTo>
                    <a:pt x="0" y="56324"/>
                  </a:lnTo>
                  <a:lnTo>
                    <a:pt x="5983" y="75649"/>
                  </a:lnTo>
                  <a:lnTo>
                    <a:pt x="17124" y="90411"/>
                  </a:lnTo>
                  <a:lnTo>
                    <a:pt x="31862" y="99172"/>
                  </a:lnTo>
                  <a:lnTo>
                    <a:pt x="48640" y="100495"/>
                  </a:lnTo>
                  <a:lnTo>
                    <a:pt x="64201" y="94214"/>
                  </a:lnTo>
                  <a:lnTo>
                    <a:pt x="75685" y="81453"/>
                  </a:lnTo>
                  <a:lnTo>
                    <a:pt x="82130" y="64131"/>
                  </a:lnTo>
                  <a:lnTo>
                    <a:pt x="82575" y="44170"/>
                  </a:lnTo>
                  <a:lnTo>
                    <a:pt x="76222" y="24935"/>
                  </a:lnTo>
                  <a:lnTo>
                    <a:pt x="64889" y="10321"/>
                  </a:lnTo>
                  <a:lnTo>
                    <a:pt x="50076" y="1590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872389" y="7729554"/>
              <a:ext cx="100965" cy="123189"/>
            </a:xfrm>
            <a:custGeom>
              <a:avLst/>
              <a:gdLst/>
              <a:ahLst/>
              <a:cxnLst/>
              <a:rect l="l" t="t" r="r" b="b"/>
              <a:pathLst>
                <a:path w="100964" h="123190">
                  <a:moveTo>
                    <a:pt x="60024" y="110096"/>
                  </a:moveTo>
                  <a:lnTo>
                    <a:pt x="75585" y="103815"/>
                  </a:lnTo>
                  <a:lnTo>
                    <a:pt x="87069" y="91054"/>
                  </a:lnTo>
                  <a:lnTo>
                    <a:pt x="93514" y="73732"/>
                  </a:lnTo>
                  <a:lnTo>
                    <a:pt x="93959" y="53771"/>
                  </a:lnTo>
                  <a:lnTo>
                    <a:pt x="87606" y="34536"/>
                  </a:lnTo>
                  <a:lnTo>
                    <a:pt x="76273" y="19923"/>
                  </a:lnTo>
                  <a:lnTo>
                    <a:pt x="61460" y="11191"/>
                  </a:lnTo>
                  <a:lnTo>
                    <a:pt x="44670" y="9601"/>
                  </a:lnTo>
                  <a:lnTo>
                    <a:pt x="29382" y="16155"/>
                  </a:lnTo>
                  <a:lnTo>
                    <a:pt x="17940" y="28886"/>
                  </a:lnTo>
                  <a:lnTo>
                    <a:pt x="11541" y="46055"/>
                  </a:lnTo>
                  <a:lnTo>
                    <a:pt x="11383" y="65925"/>
                  </a:lnTo>
                  <a:lnTo>
                    <a:pt x="17367" y="85250"/>
                  </a:lnTo>
                  <a:lnTo>
                    <a:pt x="28508" y="100012"/>
                  </a:lnTo>
                  <a:lnTo>
                    <a:pt x="43246" y="108773"/>
                  </a:lnTo>
                  <a:lnTo>
                    <a:pt x="60024" y="110096"/>
                  </a:lnTo>
                  <a:close/>
                </a:path>
                <a:path w="100964" h="123190">
                  <a:moveTo>
                    <a:pt x="45953" y="113931"/>
                  </a:moveTo>
                  <a:lnTo>
                    <a:pt x="51706" y="115862"/>
                  </a:lnTo>
                  <a:lnTo>
                    <a:pt x="56824" y="116497"/>
                  </a:lnTo>
                  <a:lnTo>
                    <a:pt x="63238" y="115214"/>
                  </a:lnTo>
                  <a:lnTo>
                    <a:pt x="80195" y="108115"/>
                  </a:lnTo>
                  <a:lnTo>
                    <a:pt x="92833" y="93933"/>
                  </a:lnTo>
                  <a:lnTo>
                    <a:pt x="99955" y="74711"/>
                  </a:lnTo>
                  <a:lnTo>
                    <a:pt x="100360" y="52489"/>
                  </a:lnTo>
                  <a:lnTo>
                    <a:pt x="93570" y="31387"/>
                  </a:lnTo>
                  <a:lnTo>
                    <a:pt x="81145" y="15205"/>
                  </a:lnTo>
                  <a:lnTo>
                    <a:pt x="64880" y="5504"/>
                  </a:lnTo>
                  <a:lnTo>
                    <a:pt x="46575" y="3848"/>
                  </a:lnTo>
                  <a:lnTo>
                    <a:pt x="38904" y="5118"/>
                  </a:lnTo>
                  <a:lnTo>
                    <a:pt x="31221" y="8318"/>
                  </a:lnTo>
                  <a:lnTo>
                    <a:pt x="26103" y="13449"/>
                  </a:lnTo>
                </a:path>
                <a:path w="100964" h="123190">
                  <a:moveTo>
                    <a:pt x="49141" y="0"/>
                  </a:moveTo>
                  <a:lnTo>
                    <a:pt x="44022" y="0"/>
                  </a:lnTo>
                  <a:lnTo>
                    <a:pt x="34421" y="1917"/>
                  </a:lnTo>
                  <a:lnTo>
                    <a:pt x="26103" y="6400"/>
                  </a:lnTo>
                  <a:lnTo>
                    <a:pt x="13644" y="17014"/>
                  </a:lnTo>
                  <a:lnTo>
                    <a:pt x="4662" y="31767"/>
                  </a:lnTo>
                  <a:lnTo>
                    <a:pt x="0" y="49518"/>
                  </a:lnTo>
                  <a:lnTo>
                    <a:pt x="500" y="69126"/>
                  </a:lnTo>
                  <a:lnTo>
                    <a:pt x="8089" y="92201"/>
                  </a:lnTo>
                  <a:lnTo>
                    <a:pt x="21861" y="110175"/>
                  </a:lnTo>
                  <a:lnTo>
                    <a:pt x="39833" y="121068"/>
                  </a:lnTo>
                  <a:lnTo>
                    <a:pt x="60024" y="122897"/>
                  </a:lnTo>
                  <a:lnTo>
                    <a:pt x="73204" y="119258"/>
                  </a:lnTo>
                  <a:lnTo>
                    <a:pt x="83386" y="113458"/>
                  </a:lnTo>
                  <a:lnTo>
                    <a:pt x="91168" y="105977"/>
                  </a:lnTo>
                  <a:lnTo>
                    <a:pt x="97147" y="9729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895293" y="7756448"/>
              <a:ext cx="52069" cy="65405"/>
            </a:xfrm>
            <a:custGeom>
              <a:avLst/>
              <a:gdLst/>
              <a:ahLst/>
              <a:cxnLst/>
              <a:rect l="l" t="t" r="r" b="b"/>
              <a:pathLst>
                <a:path w="52070" h="65404">
                  <a:moveTo>
                    <a:pt x="8318" y="48641"/>
                  </a:moveTo>
                  <a:lnTo>
                    <a:pt x="0" y="48641"/>
                  </a:lnTo>
                  <a:lnTo>
                    <a:pt x="0" y="62090"/>
                  </a:lnTo>
                  <a:lnTo>
                    <a:pt x="8318" y="62090"/>
                  </a:lnTo>
                  <a:lnTo>
                    <a:pt x="8318" y="48641"/>
                  </a:lnTo>
                  <a:close/>
                </a:path>
                <a:path w="52070" h="65404">
                  <a:moveTo>
                    <a:pt x="10236" y="0"/>
                  </a:moveTo>
                  <a:lnTo>
                    <a:pt x="1930" y="0"/>
                  </a:lnTo>
                  <a:lnTo>
                    <a:pt x="1930" y="13436"/>
                  </a:lnTo>
                  <a:lnTo>
                    <a:pt x="10236" y="13436"/>
                  </a:lnTo>
                  <a:lnTo>
                    <a:pt x="10236" y="0"/>
                  </a:lnTo>
                  <a:close/>
                </a:path>
                <a:path w="52070" h="65404">
                  <a:moveTo>
                    <a:pt x="23037" y="49923"/>
                  </a:moveTo>
                  <a:lnTo>
                    <a:pt x="14719" y="49923"/>
                  </a:lnTo>
                  <a:lnTo>
                    <a:pt x="14719" y="62738"/>
                  </a:lnTo>
                  <a:lnTo>
                    <a:pt x="23037" y="62738"/>
                  </a:lnTo>
                  <a:lnTo>
                    <a:pt x="23037" y="49923"/>
                  </a:lnTo>
                  <a:close/>
                </a:path>
                <a:path w="52070" h="65404">
                  <a:moveTo>
                    <a:pt x="23672" y="1917"/>
                  </a:moveTo>
                  <a:lnTo>
                    <a:pt x="16002" y="1917"/>
                  </a:lnTo>
                  <a:lnTo>
                    <a:pt x="16002" y="14732"/>
                  </a:lnTo>
                  <a:lnTo>
                    <a:pt x="23672" y="14732"/>
                  </a:lnTo>
                  <a:lnTo>
                    <a:pt x="23672" y="1917"/>
                  </a:lnTo>
                  <a:close/>
                </a:path>
                <a:path w="52070" h="65404">
                  <a:moveTo>
                    <a:pt x="35839" y="49923"/>
                  </a:moveTo>
                  <a:lnTo>
                    <a:pt x="27520" y="49923"/>
                  </a:lnTo>
                  <a:lnTo>
                    <a:pt x="27520" y="63360"/>
                  </a:lnTo>
                  <a:lnTo>
                    <a:pt x="35839" y="63360"/>
                  </a:lnTo>
                  <a:lnTo>
                    <a:pt x="35839" y="49923"/>
                  </a:lnTo>
                  <a:close/>
                </a:path>
                <a:path w="52070" h="65404">
                  <a:moveTo>
                    <a:pt x="50558" y="51841"/>
                  </a:moveTo>
                  <a:lnTo>
                    <a:pt x="42875" y="51841"/>
                  </a:lnTo>
                  <a:lnTo>
                    <a:pt x="42875" y="65290"/>
                  </a:lnTo>
                  <a:lnTo>
                    <a:pt x="50558" y="65290"/>
                  </a:lnTo>
                  <a:lnTo>
                    <a:pt x="50558" y="51841"/>
                  </a:lnTo>
                  <a:close/>
                </a:path>
                <a:path w="52070" h="65404">
                  <a:moveTo>
                    <a:pt x="51841" y="3187"/>
                  </a:moveTo>
                  <a:lnTo>
                    <a:pt x="43522" y="3187"/>
                  </a:lnTo>
                  <a:lnTo>
                    <a:pt x="43522" y="16637"/>
                  </a:lnTo>
                  <a:lnTo>
                    <a:pt x="51841" y="16637"/>
                  </a:lnTo>
                  <a:lnTo>
                    <a:pt x="51841" y="3187"/>
                  </a:lnTo>
                  <a:close/>
                </a:path>
              </a:pathLst>
            </a:custGeom>
            <a:solidFill>
              <a:srgbClr val="D5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913848" y="7753883"/>
              <a:ext cx="53340" cy="50165"/>
            </a:xfrm>
            <a:custGeom>
              <a:avLst/>
              <a:gdLst/>
              <a:ahLst/>
              <a:cxnLst/>
              <a:rect l="l" t="t" r="r" b="b"/>
              <a:pathLst>
                <a:path w="53339" h="50165">
                  <a:moveTo>
                    <a:pt x="11049" y="18567"/>
                  </a:moveTo>
                  <a:lnTo>
                    <a:pt x="10502" y="9779"/>
                  </a:lnTo>
                  <a:lnTo>
                    <a:pt x="9601" y="4483"/>
                  </a:lnTo>
                  <a:lnTo>
                    <a:pt x="7683" y="0"/>
                  </a:lnTo>
                  <a:lnTo>
                    <a:pt x="6400" y="0"/>
                  </a:lnTo>
                  <a:lnTo>
                    <a:pt x="8839" y="12661"/>
                  </a:lnTo>
                  <a:lnTo>
                    <a:pt x="9283" y="21450"/>
                  </a:lnTo>
                  <a:lnTo>
                    <a:pt x="8763" y="30708"/>
                  </a:lnTo>
                  <a:lnTo>
                    <a:pt x="7035" y="38404"/>
                  </a:lnTo>
                  <a:lnTo>
                    <a:pt x="0" y="38404"/>
                  </a:lnTo>
                  <a:lnTo>
                    <a:pt x="0" y="49936"/>
                  </a:lnTo>
                  <a:lnTo>
                    <a:pt x="10236" y="49936"/>
                  </a:lnTo>
                  <a:lnTo>
                    <a:pt x="10236" y="38404"/>
                  </a:lnTo>
                  <a:lnTo>
                    <a:pt x="9601" y="38404"/>
                  </a:lnTo>
                  <a:lnTo>
                    <a:pt x="10858" y="28778"/>
                  </a:lnTo>
                  <a:lnTo>
                    <a:pt x="11049" y="18567"/>
                  </a:lnTo>
                  <a:close/>
                </a:path>
                <a:path w="53339" h="50165">
                  <a:moveTo>
                    <a:pt x="53136" y="37122"/>
                  </a:moveTo>
                  <a:lnTo>
                    <a:pt x="48641" y="37122"/>
                  </a:lnTo>
                  <a:lnTo>
                    <a:pt x="48641" y="33286"/>
                  </a:lnTo>
                  <a:lnTo>
                    <a:pt x="40309" y="33286"/>
                  </a:lnTo>
                  <a:lnTo>
                    <a:pt x="40309" y="35852"/>
                  </a:lnTo>
                  <a:lnTo>
                    <a:pt x="37122" y="35852"/>
                  </a:lnTo>
                  <a:lnTo>
                    <a:pt x="37122" y="33286"/>
                  </a:lnTo>
                  <a:lnTo>
                    <a:pt x="30721" y="33286"/>
                  </a:lnTo>
                  <a:lnTo>
                    <a:pt x="30721" y="36487"/>
                  </a:lnTo>
                  <a:lnTo>
                    <a:pt x="33274" y="36487"/>
                  </a:lnTo>
                  <a:lnTo>
                    <a:pt x="33274" y="40957"/>
                  </a:lnTo>
                  <a:lnTo>
                    <a:pt x="30073" y="40957"/>
                  </a:lnTo>
                  <a:lnTo>
                    <a:pt x="30073" y="44170"/>
                  </a:lnTo>
                  <a:lnTo>
                    <a:pt x="33921" y="44170"/>
                  </a:lnTo>
                  <a:lnTo>
                    <a:pt x="33921" y="42252"/>
                  </a:lnTo>
                  <a:lnTo>
                    <a:pt x="39039" y="42252"/>
                  </a:lnTo>
                  <a:lnTo>
                    <a:pt x="39039" y="44170"/>
                  </a:lnTo>
                  <a:lnTo>
                    <a:pt x="42887" y="44170"/>
                  </a:lnTo>
                  <a:lnTo>
                    <a:pt x="42887" y="40957"/>
                  </a:lnTo>
                  <a:lnTo>
                    <a:pt x="48006" y="40957"/>
                  </a:lnTo>
                  <a:lnTo>
                    <a:pt x="48006" y="43522"/>
                  </a:lnTo>
                  <a:lnTo>
                    <a:pt x="51841" y="43522"/>
                  </a:lnTo>
                  <a:lnTo>
                    <a:pt x="53136" y="41605"/>
                  </a:lnTo>
                  <a:lnTo>
                    <a:pt x="53136" y="371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91150" y="8041548"/>
              <a:ext cx="112331" cy="126187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869356" y="8044107"/>
              <a:ext cx="110147" cy="123625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686309" y="8363770"/>
              <a:ext cx="112048" cy="126081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864876" y="8358263"/>
              <a:ext cx="109506" cy="123295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3495883" y="7894699"/>
              <a:ext cx="26670" cy="98425"/>
            </a:xfrm>
            <a:custGeom>
              <a:avLst/>
              <a:gdLst/>
              <a:ahLst/>
              <a:cxnLst/>
              <a:rect l="l" t="t" r="r" b="b"/>
              <a:pathLst>
                <a:path w="26670" h="98425">
                  <a:moveTo>
                    <a:pt x="17919" y="0"/>
                  </a:moveTo>
                  <a:lnTo>
                    <a:pt x="7670" y="0"/>
                  </a:lnTo>
                  <a:lnTo>
                    <a:pt x="0" y="634"/>
                  </a:lnTo>
                  <a:lnTo>
                    <a:pt x="0" y="14719"/>
                  </a:lnTo>
                  <a:lnTo>
                    <a:pt x="10236" y="15354"/>
                  </a:lnTo>
                  <a:lnTo>
                    <a:pt x="10236" y="81927"/>
                  </a:lnTo>
                  <a:lnTo>
                    <a:pt x="0" y="83210"/>
                  </a:lnTo>
                  <a:lnTo>
                    <a:pt x="0" y="97294"/>
                  </a:lnTo>
                  <a:lnTo>
                    <a:pt x="7670" y="97929"/>
                  </a:lnTo>
                  <a:lnTo>
                    <a:pt x="17919" y="97929"/>
                  </a:lnTo>
                  <a:lnTo>
                    <a:pt x="26238" y="83210"/>
                  </a:lnTo>
                  <a:lnTo>
                    <a:pt x="26238" y="14071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495883" y="7894699"/>
              <a:ext cx="26670" cy="98425"/>
            </a:xfrm>
            <a:custGeom>
              <a:avLst/>
              <a:gdLst/>
              <a:ahLst/>
              <a:cxnLst/>
              <a:rect l="l" t="t" r="r" b="b"/>
              <a:pathLst>
                <a:path w="26670" h="98425">
                  <a:moveTo>
                    <a:pt x="17919" y="0"/>
                  </a:moveTo>
                  <a:lnTo>
                    <a:pt x="7670" y="0"/>
                  </a:lnTo>
                  <a:lnTo>
                    <a:pt x="0" y="634"/>
                  </a:lnTo>
                  <a:lnTo>
                    <a:pt x="0" y="14719"/>
                  </a:lnTo>
                  <a:lnTo>
                    <a:pt x="10236" y="15354"/>
                  </a:lnTo>
                  <a:lnTo>
                    <a:pt x="10236" y="81927"/>
                  </a:lnTo>
                  <a:lnTo>
                    <a:pt x="0" y="83210"/>
                  </a:lnTo>
                  <a:lnTo>
                    <a:pt x="0" y="97294"/>
                  </a:lnTo>
                  <a:lnTo>
                    <a:pt x="7670" y="97929"/>
                  </a:lnTo>
                  <a:lnTo>
                    <a:pt x="17919" y="97929"/>
                  </a:lnTo>
                  <a:lnTo>
                    <a:pt x="26238" y="83210"/>
                  </a:lnTo>
                  <a:lnTo>
                    <a:pt x="26238" y="14071"/>
                  </a:lnTo>
                  <a:lnTo>
                    <a:pt x="1791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503559" y="7894698"/>
              <a:ext cx="19050" cy="98425"/>
            </a:xfrm>
            <a:custGeom>
              <a:avLst/>
              <a:gdLst/>
              <a:ahLst/>
              <a:cxnLst/>
              <a:rect l="l" t="t" r="r" b="b"/>
              <a:pathLst>
                <a:path w="19050" h="98425">
                  <a:moveTo>
                    <a:pt x="0" y="97929"/>
                  </a:moveTo>
                  <a:lnTo>
                    <a:pt x="8318" y="83210"/>
                  </a:lnTo>
                  <a:lnTo>
                    <a:pt x="8318" y="14071"/>
                  </a:lnTo>
                  <a:lnTo>
                    <a:pt x="0" y="0"/>
                  </a:lnTo>
                </a:path>
                <a:path w="19050" h="98425">
                  <a:moveTo>
                    <a:pt x="18567" y="83210"/>
                  </a:moveTo>
                  <a:lnTo>
                    <a:pt x="8318" y="83210"/>
                  </a:lnTo>
                </a:path>
                <a:path w="19050" h="98425">
                  <a:moveTo>
                    <a:pt x="18567" y="14071"/>
                  </a:moveTo>
                  <a:lnTo>
                    <a:pt x="8318" y="1407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661023" y="7882538"/>
              <a:ext cx="27305" cy="98425"/>
            </a:xfrm>
            <a:custGeom>
              <a:avLst/>
              <a:gdLst/>
              <a:ahLst/>
              <a:cxnLst/>
              <a:rect l="l" t="t" r="r" b="b"/>
              <a:pathLst>
                <a:path w="27304" h="98425">
                  <a:moveTo>
                    <a:pt x="18567" y="0"/>
                  </a:moveTo>
                  <a:lnTo>
                    <a:pt x="7683" y="0"/>
                  </a:lnTo>
                  <a:lnTo>
                    <a:pt x="0" y="635"/>
                  </a:lnTo>
                  <a:lnTo>
                    <a:pt x="0" y="14719"/>
                  </a:lnTo>
                  <a:lnTo>
                    <a:pt x="10248" y="15367"/>
                  </a:lnTo>
                  <a:lnTo>
                    <a:pt x="10248" y="81927"/>
                  </a:lnTo>
                  <a:lnTo>
                    <a:pt x="0" y="83210"/>
                  </a:lnTo>
                  <a:lnTo>
                    <a:pt x="0" y="97294"/>
                  </a:lnTo>
                  <a:lnTo>
                    <a:pt x="7683" y="97929"/>
                  </a:lnTo>
                  <a:lnTo>
                    <a:pt x="18567" y="97929"/>
                  </a:lnTo>
                  <a:lnTo>
                    <a:pt x="26873" y="83210"/>
                  </a:lnTo>
                  <a:lnTo>
                    <a:pt x="26873" y="14084"/>
                  </a:lnTo>
                  <a:lnTo>
                    <a:pt x="185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661023" y="7882538"/>
              <a:ext cx="27305" cy="98425"/>
            </a:xfrm>
            <a:custGeom>
              <a:avLst/>
              <a:gdLst/>
              <a:ahLst/>
              <a:cxnLst/>
              <a:rect l="l" t="t" r="r" b="b"/>
              <a:pathLst>
                <a:path w="27304" h="98425">
                  <a:moveTo>
                    <a:pt x="18567" y="0"/>
                  </a:moveTo>
                  <a:lnTo>
                    <a:pt x="7683" y="0"/>
                  </a:lnTo>
                  <a:lnTo>
                    <a:pt x="0" y="635"/>
                  </a:lnTo>
                  <a:lnTo>
                    <a:pt x="0" y="14719"/>
                  </a:lnTo>
                  <a:lnTo>
                    <a:pt x="10248" y="15367"/>
                  </a:lnTo>
                  <a:lnTo>
                    <a:pt x="10248" y="81927"/>
                  </a:lnTo>
                  <a:lnTo>
                    <a:pt x="0" y="83210"/>
                  </a:lnTo>
                  <a:lnTo>
                    <a:pt x="0" y="97294"/>
                  </a:lnTo>
                  <a:lnTo>
                    <a:pt x="7683" y="97929"/>
                  </a:lnTo>
                  <a:lnTo>
                    <a:pt x="18567" y="97929"/>
                  </a:lnTo>
                  <a:lnTo>
                    <a:pt x="26873" y="83210"/>
                  </a:lnTo>
                  <a:lnTo>
                    <a:pt x="26873" y="14084"/>
                  </a:lnTo>
                  <a:lnTo>
                    <a:pt x="1856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668702" y="7882543"/>
              <a:ext cx="19685" cy="98425"/>
            </a:xfrm>
            <a:custGeom>
              <a:avLst/>
              <a:gdLst/>
              <a:ahLst/>
              <a:cxnLst/>
              <a:rect l="l" t="t" r="r" b="b"/>
              <a:pathLst>
                <a:path w="19685" h="98425">
                  <a:moveTo>
                    <a:pt x="0" y="97929"/>
                  </a:moveTo>
                  <a:lnTo>
                    <a:pt x="8953" y="83197"/>
                  </a:lnTo>
                  <a:lnTo>
                    <a:pt x="8953" y="14084"/>
                  </a:lnTo>
                  <a:lnTo>
                    <a:pt x="0" y="0"/>
                  </a:lnTo>
                </a:path>
                <a:path w="19685" h="98425">
                  <a:moveTo>
                    <a:pt x="19202" y="83197"/>
                  </a:moveTo>
                  <a:lnTo>
                    <a:pt x="8953" y="83197"/>
                  </a:lnTo>
                </a:path>
                <a:path w="19685" h="98425">
                  <a:moveTo>
                    <a:pt x="19202" y="14084"/>
                  </a:moveTo>
                  <a:lnTo>
                    <a:pt x="8953" y="1408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981705" y="7895337"/>
              <a:ext cx="26034" cy="92710"/>
            </a:xfrm>
            <a:custGeom>
              <a:avLst/>
              <a:gdLst/>
              <a:ahLst/>
              <a:cxnLst/>
              <a:rect l="l" t="t" r="r" b="b"/>
              <a:pathLst>
                <a:path w="26035" h="92709">
                  <a:moveTo>
                    <a:pt x="17284" y="0"/>
                  </a:moveTo>
                  <a:lnTo>
                    <a:pt x="7683" y="0"/>
                  </a:lnTo>
                  <a:lnTo>
                    <a:pt x="0" y="634"/>
                  </a:lnTo>
                  <a:lnTo>
                    <a:pt x="0" y="14084"/>
                  </a:lnTo>
                  <a:lnTo>
                    <a:pt x="10223" y="14719"/>
                  </a:lnTo>
                  <a:lnTo>
                    <a:pt x="10223" y="77457"/>
                  </a:lnTo>
                  <a:lnTo>
                    <a:pt x="0" y="78727"/>
                  </a:lnTo>
                  <a:lnTo>
                    <a:pt x="0" y="92176"/>
                  </a:lnTo>
                  <a:lnTo>
                    <a:pt x="17284" y="92176"/>
                  </a:lnTo>
                  <a:lnTo>
                    <a:pt x="25590" y="78727"/>
                  </a:lnTo>
                  <a:lnTo>
                    <a:pt x="25590" y="13436"/>
                  </a:lnTo>
                  <a:lnTo>
                    <a:pt x="172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981705" y="7895337"/>
              <a:ext cx="26034" cy="92710"/>
            </a:xfrm>
            <a:custGeom>
              <a:avLst/>
              <a:gdLst/>
              <a:ahLst/>
              <a:cxnLst/>
              <a:rect l="l" t="t" r="r" b="b"/>
              <a:pathLst>
                <a:path w="26035" h="92709">
                  <a:moveTo>
                    <a:pt x="17284" y="0"/>
                  </a:moveTo>
                  <a:lnTo>
                    <a:pt x="7683" y="0"/>
                  </a:lnTo>
                  <a:lnTo>
                    <a:pt x="0" y="634"/>
                  </a:lnTo>
                  <a:lnTo>
                    <a:pt x="0" y="14084"/>
                  </a:lnTo>
                  <a:lnTo>
                    <a:pt x="10223" y="14719"/>
                  </a:lnTo>
                  <a:lnTo>
                    <a:pt x="10223" y="77457"/>
                  </a:lnTo>
                  <a:lnTo>
                    <a:pt x="0" y="78727"/>
                  </a:lnTo>
                  <a:lnTo>
                    <a:pt x="0" y="92176"/>
                  </a:lnTo>
                  <a:lnTo>
                    <a:pt x="7683" y="92176"/>
                  </a:lnTo>
                  <a:lnTo>
                    <a:pt x="17284" y="92176"/>
                  </a:lnTo>
                  <a:lnTo>
                    <a:pt x="25590" y="78727"/>
                  </a:lnTo>
                  <a:lnTo>
                    <a:pt x="25590" y="13436"/>
                  </a:lnTo>
                  <a:lnTo>
                    <a:pt x="1728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989390" y="7895336"/>
              <a:ext cx="18415" cy="92710"/>
            </a:xfrm>
            <a:custGeom>
              <a:avLst/>
              <a:gdLst/>
              <a:ahLst/>
              <a:cxnLst/>
              <a:rect l="l" t="t" r="r" b="b"/>
              <a:pathLst>
                <a:path w="18414" h="92709">
                  <a:moveTo>
                    <a:pt x="0" y="92176"/>
                  </a:moveTo>
                  <a:lnTo>
                    <a:pt x="8305" y="78727"/>
                  </a:lnTo>
                  <a:lnTo>
                    <a:pt x="8305" y="13436"/>
                  </a:lnTo>
                  <a:lnTo>
                    <a:pt x="0" y="0"/>
                  </a:lnTo>
                </a:path>
                <a:path w="18414" h="92709">
                  <a:moveTo>
                    <a:pt x="17907" y="78727"/>
                  </a:moveTo>
                  <a:lnTo>
                    <a:pt x="8305" y="78727"/>
                  </a:lnTo>
                </a:path>
                <a:path w="18414" h="92709">
                  <a:moveTo>
                    <a:pt x="17907" y="13436"/>
                  </a:moveTo>
                  <a:lnTo>
                    <a:pt x="8305" y="1343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661023" y="8209620"/>
              <a:ext cx="27305" cy="98425"/>
            </a:xfrm>
            <a:custGeom>
              <a:avLst/>
              <a:gdLst/>
              <a:ahLst/>
              <a:cxnLst/>
              <a:rect l="l" t="t" r="r" b="b"/>
              <a:pathLst>
                <a:path w="27304" h="98425">
                  <a:moveTo>
                    <a:pt x="18567" y="0"/>
                  </a:moveTo>
                  <a:lnTo>
                    <a:pt x="7683" y="0"/>
                  </a:lnTo>
                  <a:lnTo>
                    <a:pt x="0" y="635"/>
                  </a:lnTo>
                  <a:lnTo>
                    <a:pt x="0" y="14719"/>
                  </a:lnTo>
                  <a:lnTo>
                    <a:pt x="10248" y="15354"/>
                  </a:lnTo>
                  <a:lnTo>
                    <a:pt x="10248" y="82562"/>
                  </a:lnTo>
                  <a:lnTo>
                    <a:pt x="0" y="83210"/>
                  </a:lnTo>
                  <a:lnTo>
                    <a:pt x="0" y="97294"/>
                  </a:lnTo>
                  <a:lnTo>
                    <a:pt x="7683" y="97929"/>
                  </a:lnTo>
                  <a:lnTo>
                    <a:pt x="18567" y="97929"/>
                  </a:lnTo>
                  <a:lnTo>
                    <a:pt x="26873" y="83210"/>
                  </a:lnTo>
                  <a:lnTo>
                    <a:pt x="26873" y="14084"/>
                  </a:lnTo>
                  <a:lnTo>
                    <a:pt x="185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661023" y="8209620"/>
              <a:ext cx="27305" cy="98425"/>
            </a:xfrm>
            <a:custGeom>
              <a:avLst/>
              <a:gdLst/>
              <a:ahLst/>
              <a:cxnLst/>
              <a:rect l="l" t="t" r="r" b="b"/>
              <a:pathLst>
                <a:path w="27304" h="98425">
                  <a:moveTo>
                    <a:pt x="18567" y="0"/>
                  </a:moveTo>
                  <a:lnTo>
                    <a:pt x="7683" y="0"/>
                  </a:lnTo>
                  <a:lnTo>
                    <a:pt x="0" y="635"/>
                  </a:lnTo>
                  <a:lnTo>
                    <a:pt x="0" y="14719"/>
                  </a:lnTo>
                  <a:lnTo>
                    <a:pt x="10248" y="15354"/>
                  </a:lnTo>
                  <a:lnTo>
                    <a:pt x="10248" y="82562"/>
                  </a:lnTo>
                  <a:lnTo>
                    <a:pt x="0" y="83210"/>
                  </a:lnTo>
                  <a:lnTo>
                    <a:pt x="0" y="97294"/>
                  </a:lnTo>
                  <a:lnTo>
                    <a:pt x="7683" y="97929"/>
                  </a:lnTo>
                  <a:lnTo>
                    <a:pt x="18567" y="97929"/>
                  </a:lnTo>
                  <a:lnTo>
                    <a:pt x="26873" y="83210"/>
                  </a:lnTo>
                  <a:lnTo>
                    <a:pt x="26873" y="14084"/>
                  </a:lnTo>
                  <a:lnTo>
                    <a:pt x="1856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668702" y="8209625"/>
              <a:ext cx="19685" cy="98425"/>
            </a:xfrm>
            <a:custGeom>
              <a:avLst/>
              <a:gdLst/>
              <a:ahLst/>
              <a:cxnLst/>
              <a:rect l="l" t="t" r="r" b="b"/>
              <a:pathLst>
                <a:path w="19685" h="98425">
                  <a:moveTo>
                    <a:pt x="0" y="97929"/>
                  </a:moveTo>
                  <a:lnTo>
                    <a:pt x="8953" y="83197"/>
                  </a:lnTo>
                  <a:lnTo>
                    <a:pt x="8953" y="14071"/>
                  </a:lnTo>
                  <a:lnTo>
                    <a:pt x="0" y="0"/>
                  </a:lnTo>
                </a:path>
                <a:path w="19685" h="98425">
                  <a:moveTo>
                    <a:pt x="19202" y="83197"/>
                  </a:moveTo>
                  <a:lnTo>
                    <a:pt x="8953" y="83197"/>
                  </a:lnTo>
                </a:path>
                <a:path w="19685" h="98425">
                  <a:moveTo>
                    <a:pt x="19202" y="14071"/>
                  </a:moveTo>
                  <a:lnTo>
                    <a:pt x="8953" y="1407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982981" y="8207057"/>
              <a:ext cx="25400" cy="93345"/>
            </a:xfrm>
            <a:custGeom>
              <a:avLst/>
              <a:gdLst/>
              <a:ahLst/>
              <a:cxnLst/>
              <a:rect l="l" t="t" r="r" b="b"/>
              <a:pathLst>
                <a:path w="25400" h="93345">
                  <a:moveTo>
                    <a:pt x="17284" y="0"/>
                  </a:moveTo>
                  <a:lnTo>
                    <a:pt x="7035" y="0"/>
                  </a:lnTo>
                  <a:lnTo>
                    <a:pt x="0" y="634"/>
                  </a:lnTo>
                  <a:lnTo>
                    <a:pt x="0" y="14084"/>
                  </a:lnTo>
                  <a:lnTo>
                    <a:pt x="9601" y="14719"/>
                  </a:lnTo>
                  <a:lnTo>
                    <a:pt x="9601" y="77444"/>
                  </a:lnTo>
                  <a:lnTo>
                    <a:pt x="0" y="78727"/>
                  </a:lnTo>
                  <a:lnTo>
                    <a:pt x="0" y="92176"/>
                  </a:lnTo>
                  <a:lnTo>
                    <a:pt x="7035" y="92811"/>
                  </a:lnTo>
                  <a:lnTo>
                    <a:pt x="17284" y="92811"/>
                  </a:lnTo>
                  <a:lnTo>
                    <a:pt x="24955" y="78727"/>
                  </a:lnTo>
                  <a:lnTo>
                    <a:pt x="24955" y="13449"/>
                  </a:lnTo>
                  <a:lnTo>
                    <a:pt x="172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982981" y="8207057"/>
              <a:ext cx="25400" cy="93345"/>
            </a:xfrm>
            <a:custGeom>
              <a:avLst/>
              <a:gdLst/>
              <a:ahLst/>
              <a:cxnLst/>
              <a:rect l="l" t="t" r="r" b="b"/>
              <a:pathLst>
                <a:path w="25400" h="93345">
                  <a:moveTo>
                    <a:pt x="17284" y="0"/>
                  </a:moveTo>
                  <a:lnTo>
                    <a:pt x="7035" y="0"/>
                  </a:lnTo>
                  <a:lnTo>
                    <a:pt x="0" y="634"/>
                  </a:lnTo>
                  <a:lnTo>
                    <a:pt x="0" y="14084"/>
                  </a:lnTo>
                  <a:lnTo>
                    <a:pt x="9601" y="14719"/>
                  </a:lnTo>
                  <a:lnTo>
                    <a:pt x="9601" y="77444"/>
                  </a:lnTo>
                  <a:lnTo>
                    <a:pt x="0" y="78727"/>
                  </a:lnTo>
                  <a:lnTo>
                    <a:pt x="0" y="92176"/>
                  </a:lnTo>
                  <a:lnTo>
                    <a:pt x="7035" y="92811"/>
                  </a:lnTo>
                  <a:lnTo>
                    <a:pt x="17284" y="92811"/>
                  </a:lnTo>
                  <a:lnTo>
                    <a:pt x="24955" y="78727"/>
                  </a:lnTo>
                  <a:lnTo>
                    <a:pt x="24955" y="13449"/>
                  </a:lnTo>
                  <a:lnTo>
                    <a:pt x="1728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990022" y="8207058"/>
              <a:ext cx="18415" cy="93345"/>
            </a:xfrm>
            <a:custGeom>
              <a:avLst/>
              <a:gdLst/>
              <a:ahLst/>
              <a:cxnLst/>
              <a:rect l="l" t="t" r="r" b="b"/>
              <a:pathLst>
                <a:path w="18414" h="93345">
                  <a:moveTo>
                    <a:pt x="0" y="92811"/>
                  </a:moveTo>
                  <a:lnTo>
                    <a:pt x="8318" y="78727"/>
                  </a:lnTo>
                  <a:lnTo>
                    <a:pt x="8318" y="13436"/>
                  </a:lnTo>
                  <a:lnTo>
                    <a:pt x="0" y="0"/>
                  </a:lnTo>
                </a:path>
                <a:path w="18414" h="93345">
                  <a:moveTo>
                    <a:pt x="17919" y="78727"/>
                  </a:moveTo>
                  <a:lnTo>
                    <a:pt x="8318" y="78727"/>
                  </a:lnTo>
                </a:path>
                <a:path w="18414" h="93345">
                  <a:moveTo>
                    <a:pt x="17919" y="13436"/>
                  </a:moveTo>
                  <a:lnTo>
                    <a:pt x="8318" y="1343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659750" y="8537338"/>
              <a:ext cx="27305" cy="99695"/>
            </a:xfrm>
            <a:custGeom>
              <a:avLst/>
              <a:gdLst/>
              <a:ahLst/>
              <a:cxnLst/>
              <a:rect l="l" t="t" r="r" b="b"/>
              <a:pathLst>
                <a:path w="27304" h="99695">
                  <a:moveTo>
                    <a:pt x="17907" y="0"/>
                  </a:moveTo>
                  <a:lnTo>
                    <a:pt x="7670" y="1282"/>
                  </a:lnTo>
                  <a:lnTo>
                    <a:pt x="0" y="2565"/>
                  </a:lnTo>
                  <a:lnTo>
                    <a:pt x="0" y="16636"/>
                  </a:lnTo>
                  <a:lnTo>
                    <a:pt x="10236" y="16001"/>
                  </a:lnTo>
                  <a:lnTo>
                    <a:pt x="10236" y="83210"/>
                  </a:lnTo>
                  <a:lnTo>
                    <a:pt x="0" y="85128"/>
                  </a:lnTo>
                  <a:lnTo>
                    <a:pt x="0" y="99212"/>
                  </a:lnTo>
                  <a:lnTo>
                    <a:pt x="7670" y="99212"/>
                  </a:lnTo>
                  <a:lnTo>
                    <a:pt x="17907" y="97929"/>
                  </a:lnTo>
                  <a:lnTo>
                    <a:pt x="26873" y="82562"/>
                  </a:lnTo>
                  <a:lnTo>
                    <a:pt x="26873" y="12801"/>
                  </a:lnTo>
                  <a:lnTo>
                    <a:pt x="179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659750" y="8537338"/>
              <a:ext cx="27305" cy="99695"/>
            </a:xfrm>
            <a:custGeom>
              <a:avLst/>
              <a:gdLst/>
              <a:ahLst/>
              <a:cxnLst/>
              <a:rect l="l" t="t" r="r" b="b"/>
              <a:pathLst>
                <a:path w="27304" h="99695">
                  <a:moveTo>
                    <a:pt x="17907" y="0"/>
                  </a:moveTo>
                  <a:lnTo>
                    <a:pt x="7670" y="1282"/>
                  </a:lnTo>
                  <a:lnTo>
                    <a:pt x="0" y="2565"/>
                  </a:lnTo>
                  <a:lnTo>
                    <a:pt x="0" y="16636"/>
                  </a:lnTo>
                  <a:lnTo>
                    <a:pt x="10236" y="16001"/>
                  </a:lnTo>
                  <a:lnTo>
                    <a:pt x="10236" y="83210"/>
                  </a:lnTo>
                  <a:lnTo>
                    <a:pt x="0" y="85128"/>
                  </a:lnTo>
                  <a:lnTo>
                    <a:pt x="0" y="99212"/>
                  </a:lnTo>
                  <a:lnTo>
                    <a:pt x="7670" y="99212"/>
                  </a:lnTo>
                  <a:lnTo>
                    <a:pt x="17907" y="97929"/>
                  </a:lnTo>
                  <a:lnTo>
                    <a:pt x="26873" y="82562"/>
                  </a:lnTo>
                  <a:lnTo>
                    <a:pt x="26873" y="12801"/>
                  </a:lnTo>
                  <a:lnTo>
                    <a:pt x="1790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667424" y="8538622"/>
              <a:ext cx="9525" cy="98425"/>
            </a:xfrm>
            <a:custGeom>
              <a:avLst/>
              <a:gdLst/>
              <a:ahLst/>
              <a:cxnLst/>
              <a:rect l="l" t="t" r="r" b="b"/>
              <a:pathLst>
                <a:path w="9525" h="98425">
                  <a:moveTo>
                    <a:pt x="0" y="97929"/>
                  </a:moveTo>
                  <a:lnTo>
                    <a:pt x="8966" y="81927"/>
                  </a:lnTo>
                  <a:lnTo>
                    <a:pt x="8966" y="12801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676390" y="86199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-2285" y="323"/>
                  </a:moveTo>
                  <a:lnTo>
                    <a:pt x="12522" y="323"/>
                  </a:lnTo>
                </a:path>
              </a:pathLst>
            </a:custGeom>
            <a:ln w="521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676390" y="8550141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-2285" y="641"/>
                  </a:moveTo>
                  <a:lnTo>
                    <a:pt x="12522" y="641"/>
                  </a:lnTo>
                </a:path>
              </a:pathLst>
            </a:custGeom>
            <a:ln w="58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981705" y="8518133"/>
              <a:ext cx="26034" cy="93980"/>
            </a:xfrm>
            <a:custGeom>
              <a:avLst/>
              <a:gdLst/>
              <a:ahLst/>
              <a:cxnLst/>
              <a:rect l="l" t="t" r="r" b="b"/>
              <a:pathLst>
                <a:path w="26035" h="93979">
                  <a:moveTo>
                    <a:pt x="17284" y="0"/>
                  </a:moveTo>
                  <a:lnTo>
                    <a:pt x="7683" y="647"/>
                  </a:lnTo>
                  <a:lnTo>
                    <a:pt x="0" y="1917"/>
                  </a:lnTo>
                  <a:lnTo>
                    <a:pt x="0" y="15354"/>
                  </a:lnTo>
                  <a:lnTo>
                    <a:pt x="10223" y="15354"/>
                  </a:lnTo>
                  <a:lnTo>
                    <a:pt x="10223" y="78092"/>
                  </a:lnTo>
                  <a:lnTo>
                    <a:pt x="0" y="80010"/>
                  </a:lnTo>
                  <a:lnTo>
                    <a:pt x="0" y="93459"/>
                  </a:lnTo>
                  <a:lnTo>
                    <a:pt x="7683" y="93459"/>
                  </a:lnTo>
                  <a:lnTo>
                    <a:pt x="17284" y="92176"/>
                  </a:lnTo>
                  <a:lnTo>
                    <a:pt x="25590" y="78092"/>
                  </a:lnTo>
                  <a:lnTo>
                    <a:pt x="25590" y="12801"/>
                  </a:lnTo>
                  <a:lnTo>
                    <a:pt x="172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981705" y="8518133"/>
              <a:ext cx="26034" cy="93980"/>
            </a:xfrm>
            <a:custGeom>
              <a:avLst/>
              <a:gdLst/>
              <a:ahLst/>
              <a:cxnLst/>
              <a:rect l="l" t="t" r="r" b="b"/>
              <a:pathLst>
                <a:path w="26035" h="93979">
                  <a:moveTo>
                    <a:pt x="17284" y="0"/>
                  </a:moveTo>
                  <a:lnTo>
                    <a:pt x="7683" y="647"/>
                  </a:lnTo>
                  <a:lnTo>
                    <a:pt x="0" y="1917"/>
                  </a:lnTo>
                  <a:lnTo>
                    <a:pt x="0" y="15354"/>
                  </a:lnTo>
                  <a:lnTo>
                    <a:pt x="10223" y="15354"/>
                  </a:lnTo>
                  <a:lnTo>
                    <a:pt x="10223" y="78092"/>
                  </a:lnTo>
                  <a:lnTo>
                    <a:pt x="0" y="80010"/>
                  </a:lnTo>
                  <a:lnTo>
                    <a:pt x="0" y="93459"/>
                  </a:lnTo>
                  <a:lnTo>
                    <a:pt x="7683" y="93459"/>
                  </a:lnTo>
                  <a:lnTo>
                    <a:pt x="17284" y="92176"/>
                  </a:lnTo>
                  <a:lnTo>
                    <a:pt x="25590" y="78092"/>
                  </a:lnTo>
                  <a:lnTo>
                    <a:pt x="25590" y="12801"/>
                  </a:lnTo>
                  <a:lnTo>
                    <a:pt x="1728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989390" y="8518779"/>
              <a:ext cx="8890" cy="93345"/>
            </a:xfrm>
            <a:custGeom>
              <a:avLst/>
              <a:gdLst/>
              <a:ahLst/>
              <a:cxnLst/>
              <a:rect l="l" t="t" r="r" b="b"/>
              <a:pathLst>
                <a:path w="8889" h="93345">
                  <a:moveTo>
                    <a:pt x="0" y="92811"/>
                  </a:moveTo>
                  <a:lnTo>
                    <a:pt x="8305" y="78092"/>
                  </a:lnTo>
                  <a:lnTo>
                    <a:pt x="8305" y="12801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997695" y="8596223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-2286" y="323"/>
                  </a:moveTo>
                  <a:lnTo>
                    <a:pt x="11887" y="323"/>
                  </a:lnTo>
                </a:path>
              </a:pathLst>
            </a:custGeom>
            <a:ln w="521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997695" y="8530945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60" h="634">
                  <a:moveTo>
                    <a:pt x="-2286" y="317"/>
                  </a:moveTo>
                  <a:lnTo>
                    <a:pt x="11887" y="317"/>
                  </a:lnTo>
                </a:path>
              </a:pathLst>
            </a:custGeom>
            <a:ln w="520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057423" y="7468412"/>
              <a:ext cx="977265" cy="1680845"/>
            </a:xfrm>
            <a:custGeom>
              <a:avLst/>
              <a:gdLst/>
              <a:ahLst/>
              <a:cxnLst/>
              <a:rect l="l" t="t" r="r" b="b"/>
              <a:pathLst>
                <a:path w="977264" h="1680845">
                  <a:moveTo>
                    <a:pt x="9601" y="1671891"/>
                  </a:moveTo>
                  <a:lnTo>
                    <a:pt x="7683" y="1669338"/>
                  </a:lnTo>
                  <a:lnTo>
                    <a:pt x="2552" y="1669338"/>
                  </a:lnTo>
                  <a:lnTo>
                    <a:pt x="0" y="1671891"/>
                  </a:lnTo>
                  <a:lnTo>
                    <a:pt x="0" y="1678292"/>
                  </a:lnTo>
                  <a:lnTo>
                    <a:pt x="2552" y="1680845"/>
                  </a:lnTo>
                  <a:lnTo>
                    <a:pt x="5118" y="1680845"/>
                  </a:lnTo>
                  <a:lnTo>
                    <a:pt x="7683" y="1680845"/>
                  </a:lnTo>
                  <a:lnTo>
                    <a:pt x="9601" y="1678292"/>
                  </a:lnTo>
                  <a:lnTo>
                    <a:pt x="9601" y="1671891"/>
                  </a:lnTo>
                  <a:close/>
                </a:path>
                <a:path w="977264" h="1680845">
                  <a:moveTo>
                    <a:pt x="9601" y="1627085"/>
                  </a:moveTo>
                  <a:lnTo>
                    <a:pt x="7048" y="1624520"/>
                  </a:lnTo>
                  <a:lnTo>
                    <a:pt x="2552" y="1624520"/>
                  </a:lnTo>
                  <a:lnTo>
                    <a:pt x="0" y="1627085"/>
                  </a:lnTo>
                  <a:lnTo>
                    <a:pt x="0" y="1633486"/>
                  </a:lnTo>
                  <a:lnTo>
                    <a:pt x="2552" y="1636039"/>
                  </a:lnTo>
                  <a:lnTo>
                    <a:pt x="4483" y="1636039"/>
                  </a:lnTo>
                  <a:lnTo>
                    <a:pt x="7048" y="1636039"/>
                  </a:lnTo>
                  <a:lnTo>
                    <a:pt x="9601" y="1633486"/>
                  </a:lnTo>
                  <a:lnTo>
                    <a:pt x="9601" y="1627085"/>
                  </a:lnTo>
                  <a:close/>
                </a:path>
                <a:path w="977264" h="1680845">
                  <a:moveTo>
                    <a:pt x="10236" y="1531073"/>
                  </a:moveTo>
                  <a:lnTo>
                    <a:pt x="7683" y="1528521"/>
                  </a:lnTo>
                  <a:lnTo>
                    <a:pt x="2552" y="1528521"/>
                  </a:lnTo>
                  <a:lnTo>
                    <a:pt x="635" y="1531073"/>
                  </a:lnTo>
                  <a:lnTo>
                    <a:pt x="635" y="1537474"/>
                  </a:lnTo>
                  <a:lnTo>
                    <a:pt x="2552" y="1540027"/>
                  </a:lnTo>
                  <a:lnTo>
                    <a:pt x="5118" y="1540027"/>
                  </a:lnTo>
                  <a:lnTo>
                    <a:pt x="7683" y="1540027"/>
                  </a:lnTo>
                  <a:lnTo>
                    <a:pt x="10236" y="1537474"/>
                  </a:lnTo>
                  <a:lnTo>
                    <a:pt x="10236" y="1531073"/>
                  </a:lnTo>
                  <a:close/>
                </a:path>
                <a:path w="977264" h="1680845">
                  <a:moveTo>
                    <a:pt x="10236" y="1460030"/>
                  </a:moveTo>
                  <a:lnTo>
                    <a:pt x="8331" y="1457464"/>
                  </a:lnTo>
                  <a:lnTo>
                    <a:pt x="3200" y="1457464"/>
                  </a:lnTo>
                  <a:lnTo>
                    <a:pt x="1282" y="1460030"/>
                  </a:lnTo>
                  <a:lnTo>
                    <a:pt x="1282" y="1465783"/>
                  </a:lnTo>
                  <a:lnTo>
                    <a:pt x="3200" y="1468348"/>
                  </a:lnTo>
                  <a:lnTo>
                    <a:pt x="5765" y="1468348"/>
                  </a:lnTo>
                  <a:lnTo>
                    <a:pt x="8331" y="1468348"/>
                  </a:lnTo>
                  <a:lnTo>
                    <a:pt x="10236" y="1465783"/>
                  </a:lnTo>
                  <a:lnTo>
                    <a:pt x="10236" y="1460030"/>
                  </a:lnTo>
                  <a:close/>
                </a:path>
                <a:path w="977264" h="1680845">
                  <a:moveTo>
                    <a:pt x="11518" y="1364653"/>
                  </a:moveTo>
                  <a:lnTo>
                    <a:pt x="8966" y="1362087"/>
                  </a:lnTo>
                  <a:lnTo>
                    <a:pt x="3835" y="1362087"/>
                  </a:lnTo>
                  <a:lnTo>
                    <a:pt x="1917" y="1364653"/>
                  </a:lnTo>
                  <a:lnTo>
                    <a:pt x="1917" y="1370406"/>
                  </a:lnTo>
                  <a:lnTo>
                    <a:pt x="3835" y="1372971"/>
                  </a:lnTo>
                  <a:lnTo>
                    <a:pt x="6400" y="1372971"/>
                  </a:lnTo>
                  <a:lnTo>
                    <a:pt x="8966" y="1372971"/>
                  </a:lnTo>
                  <a:lnTo>
                    <a:pt x="11518" y="1370406"/>
                  </a:lnTo>
                  <a:lnTo>
                    <a:pt x="11518" y="1364653"/>
                  </a:lnTo>
                  <a:close/>
                </a:path>
                <a:path w="977264" h="1680845">
                  <a:moveTo>
                    <a:pt x="11518" y="1267358"/>
                  </a:moveTo>
                  <a:lnTo>
                    <a:pt x="8966" y="1264805"/>
                  </a:lnTo>
                  <a:lnTo>
                    <a:pt x="3835" y="1264805"/>
                  </a:lnTo>
                  <a:lnTo>
                    <a:pt x="1917" y="1267358"/>
                  </a:lnTo>
                  <a:lnTo>
                    <a:pt x="1917" y="1273111"/>
                  </a:lnTo>
                  <a:lnTo>
                    <a:pt x="3835" y="1275676"/>
                  </a:lnTo>
                  <a:lnTo>
                    <a:pt x="6400" y="1275676"/>
                  </a:lnTo>
                  <a:lnTo>
                    <a:pt x="8966" y="1275676"/>
                  </a:lnTo>
                  <a:lnTo>
                    <a:pt x="11518" y="1273111"/>
                  </a:lnTo>
                  <a:lnTo>
                    <a:pt x="11518" y="1267358"/>
                  </a:lnTo>
                  <a:close/>
                </a:path>
                <a:path w="977264" h="1680845">
                  <a:moveTo>
                    <a:pt x="11518" y="1219987"/>
                  </a:moveTo>
                  <a:lnTo>
                    <a:pt x="8966" y="1218069"/>
                  </a:lnTo>
                  <a:lnTo>
                    <a:pt x="3835" y="1218069"/>
                  </a:lnTo>
                  <a:lnTo>
                    <a:pt x="1917" y="1219987"/>
                  </a:lnTo>
                  <a:lnTo>
                    <a:pt x="1917" y="1226388"/>
                  </a:lnTo>
                  <a:lnTo>
                    <a:pt x="3835" y="1228953"/>
                  </a:lnTo>
                  <a:lnTo>
                    <a:pt x="6400" y="1228953"/>
                  </a:lnTo>
                  <a:lnTo>
                    <a:pt x="8966" y="1228953"/>
                  </a:lnTo>
                  <a:lnTo>
                    <a:pt x="11518" y="1226388"/>
                  </a:lnTo>
                  <a:lnTo>
                    <a:pt x="11518" y="1219987"/>
                  </a:lnTo>
                  <a:close/>
                </a:path>
                <a:path w="977264" h="1680845">
                  <a:moveTo>
                    <a:pt x="11518" y="1123975"/>
                  </a:moveTo>
                  <a:lnTo>
                    <a:pt x="8966" y="1121422"/>
                  </a:lnTo>
                  <a:lnTo>
                    <a:pt x="3835" y="1121422"/>
                  </a:lnTo>
                  <a:lnTo>
                    <a:pt x="1917" y="1123975"/>
                  </a:lnTo>
                  <a:lnTo>
                    <a:pt x="1917" y="1129728"/>
                  </a:lnTo>
                  <a:lnTo>
                    <a:pt x="3835" y="1132293"/>
                  </a:lnTo>
                  <a:lnTo>
                    <a:pt x="6400" y="1132293"/>
                  </a:lnTo>
                  <a:lnTo>
                    <a:pt x="8966" y="1132293"/>
                  </a:lnTo>
                  <a:lnTo>
                    <a:pt x="11518" y="1129728"/>
                  </a:lnTo>
                  <a:lnTo>
                    <a:pt x="11518" y="1123975"/>
                  </a:lnTo>
                  <a:close/>
                </a:path>
                <a:path w="977264" h="1680845">
                  <a:moveTo>
                    <a:pt x="12788" y="931951"/>
                  </a:moveTo>
                  <a:lnTo>
                    <a:pt x="10236" y="929386"/>
                  </a:lnTo>
                  <a:lnTo>
                    <a:pt x="5105" y="929386"/>
                  </a:lnTo>
                  <a:lnTo>
                    <a:pt x="3187" y="931951"/>
                  </a:lnTo>
                  <a:lnTo>
                    <a:pt x="3187" y="938339"/>
                  </a:lnTo>
                  <a:lnTo>
                    <a:pt x="5105" y="940917"/>
                  </a:lnTo>
                  <a:lnTo>
                    <a:pt x="7670" y="940917"/>
                  </a:lnTo>
                  <a:lnTo>
                    <a:pt x="10236" y="940917"/>
                  </a:lnTo>
                  <a:lnTo>
                    <a:pt x="12788" y="938339"/>
                  </a:lnTo>
                  <a:lnTo>
                    <a:pt x="12788" y="931951"/>
                  </a:lnTo>
                  <a:close/>
                </a:path>
                <a:path w="977264" h="1680845">
                  <a:moveTo>
                    <a:pt x="12788" y="787933"/>
                  </a:moveTo>
                  <a:lnTo>
                    <a:pt x="10236" y="785368"/>
                  </a:lnTo>
                  <a:lnTo>
                    <a:pt x="5105" y="785368"/>
                  </a:lnTo>
                  <a:lnTo>
                    <a:pt x="3187" y="787933"/>
                  </a:lnTo>
                  <a:lnTo>
                    <a:pt x="3187" y="794334"/>
                  </a:lnTo>
                  <a:lnTo>
                    <a:pt x="5105" y="796886"/>
                  </a:lnTo>
                  <a:lnTo>
                    <a:pt x="7670" y="796886"/>
                  </a:lnTo>
                  <a:lnTo>
                    <a:pt x="10236" y="796886"/>
                  </a:lnTo>
                  <a:lnTo>
                    <a:pt x="12788" y="794334"/>
                  </a:lnTo>
                  <a:lnTo>
                    <a:pt x="12788" y="787933"/>
                  </a:lnTo>
                  <a:close/>
                </a:path>
                <a:path w="977264" h="1680845">
                  <a:moveTo>
                    <a:pt x="12788" y="693204"/>
                  </a:moveTo>
                  <a:lnTo>
                    <a:pt x="10236" y="690651"/>
                  </a:lnTo>
                  <a:lnTo>
                    <a:pt x="5105" y="690651"/>
                  </a:lnTo>
                  <a:lnTo>
                    <a:pt x="3187" y="693204"/>
                  </a:lnTo>
                  <a:lnTo>
                    <a:pt x="3187" y="698957"/>
                  </a:lnTo>
                  <a:lnTo>
                    <a:pt x="5105" y="701522"/>
                  </a:lnTo>
                  <a:lnTo>
                    <a:pt x="7670" y="701522"/>
                  </a:lnTo>
                  <a:lnTo>
                    <a:pt x="10236" y="701522"/>
                  </a:lnTo>
                  <a:lnTo>
                    <a:pt x="12788" y="698957"/>
                  </a:lnTo>
                  <a:lnTo>
                    <a:pt x="12788" y="693204"/>
                  </a:lnTo>
                  <a:close/>
                </a:path>
                <a:path w="977264" h="1680845">
                  <a:moveTo>
                    <a:pt x="12801" y="835952"/>
                  </a:moveTo>
                  <a:lnTo>
                    <a:pt x="10871" y="834034"/>
                  </a:lnTo>
                  <a:lnTo>
                    <a:pt x="5753" y="834034"/>
                  </a:lnTo>
                  <a:lnTo>
                    <a:pt x="3835" y="835952"/>
                  </a:lnTo>
                  <a:lnTo>
                    <a:pt x="3835" y="842340"/>
                  </a:lnTo>
                  <a:lnTo>
                    <a:pt x="5753" y="844905"/>
                  </a:lnTo>
                  <a:lnTo>
                    <a:pt x="8318" y="844905"/>
                  </a:lnTo>
                  <a:lnTo>
                    <a:pt x="10871" y="844905"/>
                  </a:lnTo>
                  <a:lnTo>
                    <a:pt x="12801" y="842340"/>
                  </a:lnTo>
                  <a:lnTo>
                    <a:pt x="12801" y="835952"/>
                  </a:lnTo>
                  <a:close/>
                </a:path>
                <a:path w="977264" h="1680845">
                  <a:moveTo>
                    <a:pt x="12801" y="142735"/>
                  </a:moveTo>
                  <a:lnTo>
                    <a:pt x="10871" y="140182"/>
                  </a:lnTo>
                  <a:lnTo>
                    <a:pt x="5753" y="140182"/>
                  </a:lnTo>
                  <a:lnTo>
                    <a:pt x="3835" y="142735"/>
                  </a:lnTo>
                  <a:lnTo>
                    <a:pt x="3835" y="149136"/>
                  </a:lnTo>
                  <a:lnTo>
                    <a:pt x="5753" y="151053"/>
                  </a:lnTo>
                  <a:lnTo>
                    <a:pt x="8318" y="151053"/>
                  </a:lnTo>
                  <a:lnTo>
                    <a:pt x="10871" y="151053"/>
                  </a:lnTo>
                  <a:lnTo>
                    <a:pt x="12801" y="149136"/>
                  </a:lnTo>
                  <a:lnTo>
                    <a:pt x="12801" y="142735"/>
                  </a:lnTo>
                  <a:close/>
                </a:path>
                <a:path w="977264" h="1680845">
                  <a:moveTo>
                    <a:pt x="13436" y="46723"/>
                  </a:moveTo>
                  <a:lnTo>
                    <a:pt x="11531" y="44805"/>
                  </a:lnTo>
                  <a:lnTo>
                    <a:pt x="6400" y="44805"/>
                  </a:lnTo>
                  <a:lnTo>
                    <a:pt x="4483" y="46723"/>
                  </a:lnTo>
                  <a:lnTo>
                    <a:pt x="4483" y="53124"/>
                  </a:lnTo>
                  <a:lnTo>
                    <a:pt x="6400" y="55689"/>
                  </a:lnTo>
                  <a:lnTo>
                    <a:pt x="8966" y="55689"/>
                  </a:lnTo>
                  <a:lnTo>
                    <a:pt x="11531" y="55689"/>
                  </a:lnTo>
                  <a:lnTo>
                    <a:pt x="13436" y="53124"/>
                  </a:lnTo>
                  <a:lnTo>
                    <a:pt x="13436" y="46723"/>
                  </a:lnTo>
                  <a:close/>
                </a:path>
                <a:path w="977264" h="1680845">
                  <a:moveTo>
                    <a:pt x="13436" y="2552"/>
                  </a:moveTo>
                  <a:lnTo>
                    <a:pt x="11531" y="0"/>
                  </a:lnTo>
                  <a:lnTo>
                    <a:pt x="6400" y="0"/>
                  </a:lnTo>
                  <a:lnTo>
                    <a:pt x="4483" y="2552"/>
                  </a:lnTo>
                  <a:lnTo>
                    <a:pt x="4483" y="8953"/>
                  </a:lnTo>
                  <a:lnTo>
                    <a:pt x="6400" y="11518"/>
                  </a:lnTo>
                  <a:lnTo>
                    <a:pt x="8966" y="11518"/>
                  </a:lnTo>
                  <a:lnTo>
                    <a:pt x="11531" y="11518"/>
                  </a:lnTo>
                  <a:lnTo>
                    <a:pt x="13436" y="8953"/>
                  </a:lnTo>
                  <a:lnTo>
                    <a:pt x="13436" y="2552"/>
                  </a:lnTo>
                  <a:close/>
                </a:path>
                <a:path w="977264" h="1680845">
                  <a:moveTo>
                    <a:pt x="14719" y="214426"/>
                  </a:moveTo>
                  <a:lnTo>
                    <a:pt x="12801" y="211861"/>
                  </a:lnTo>
                  <a:lnTo>
                    <a:pt x="7670" y="211861"/>
                  </a:lnTo>
                  <a:lnTo>
                    <a:pt x="5118" y="214426"/>
                  </a:lnTo>
                  <a:lnTo>
                    <a:pt x="5118" y="220827"/>
                  </a:lnTo>
                  <a:lnTo>
                    <a:pt x="7670" y="222745"/>
                  </a:lnTo>
                  <a:lnTo>
                    <a:pt x="10236" y="222745"/>
                  </a:lnTo>
                  <a:lnTo>
                    <a:pt x="12801" y="222745"/>
                  </a:lnTo>
                  <a:lnTo>
                    <a:pt x="14719" y="220827"/>
                  </a:lnTo>
                  <a:lnTo>
                    <a:pt x="14719" y="214426"/>
                  </a:lnTo>
                  <a:close/>
                </a:path>
                <a:path w="977264" h="1680845">
                  <a:moveTo>
                    <a:pt x="101130" y="1116939"/>
                  </a:moveTo>
                  <a:lnTo>
                    <a:pt x="99212" y="1114386"/>
                  </a:lnTo>
                  <a:lnTo>
                    <a:pt x="94081" y="1114386"/>
                  </a:lnTo>
                  <a:lnTo>
                    <a:pt x="92163" y="1116939"/>
                  </a:lnTo>
                  <a:lnTo>
                    <a:pt x="92163" y="1123340"/>
                  </a:lnTo>
                  <a:lnTo>
                    <a:pt x="94081" y="1125905"/>
                  </a:lnTo>
                  <a:lnTo>
                    <a:pt x="96647" y="1125905"/>
                  </a:lnTo>
                  <a:lnTo>
                    <a:pt x="99212" y="1125905"/>
                  </a:lnTo>
                  <a:lnTo>
                    <a:pt x="101130" y="1123340"/>
                  </a:lnTo>
                  <a:lnTo>
                    <a:pt x="101130" y="1116939"/>
                  </a:lnTo>
                  <a:close/>
                </a:path>
                <a:path w="977264" h="1680845">
                  <a:moveTo>
                    <a:pt x="102412" y="928116"/>
                  </a:moveTo>
                  <a:lnTo>
                    <a:pt x="100495" y="925550"/>
                  </a:lnTo>
                  <a:lnTo>
                    <a:pt x="95377" y="925550"/>
                  </a:lnTo>
                  <a:lnTo>
                    <a:pt x="92811" y="928116"/>
                  </a:lnTo>
                  <a:lnTo>
                    <a:pt x="92811" y="933869"/>
                  </a:lnTo>
                  <a:lnTo>
                    <a:pt x="95377" y="936434"/>
                  </a:lnTo>
                  <a:lnTo>
                    <a:pt x="97929" y="936434"/>
                  </a:lnTo>
                  <a:lnTo>
                    <a:pt x="100495" y="936434"/>
                  </a:lnTo>
                  <a:lnTo>
                    <a:pt x="102412" y="933869"/>
                  </a:lnTo>
                  <a:lnTo>
                    <a:pt x="102412" y="928116"/>
                  </a:lnTo>
                  <a:close/>
                </a:path>
                <a:path w="977264" h="1680845">
                  <a:moveTo>
                    <a:pt x="413486" y="1100937"/>
                  </a:moveTo>
                  <a:lnTo>
                    <a:pt x="411581" y="1099007"/>
                  </a:lnTo>
                  <a:lnTo>
                    <a:pt x="406450" y="1099007"/>
                  </a:lnTo>
                  <a:lnTo>
                    <a:pt x="404533" y="1100937"/>
                  </a:lnTo>
                  <a:lnTo>
                    <a:pt x="404533" y="1107338"/>
                  </a:lnTo>
                  <a:lnTo>
                    <a:pt x="406450" y="1109256"/>
                  </a:lnTo>
                  <a:lnTo>
                    <a:pt x="409016" y="1109256"/>
                  </a:lnTo>
                  <a:lnTo>
                    <a:pt x="411581" y="1109256"/>
                  </a:lnTo>
                  <a:lnTo>
                    <a:pt x="413486" y="1107338"/>
                  </a:lnTo>
                  <a:lnTo>
                    <a:pt x="413486" y="1100937"/>
                  </a:lnTo>
                  <a:close/>
                </a:path>
                <a:path w="977264" h="1680845">
                  <a:moveTo>
                    <a:pt x="414769" y="919149"/>
                  </a:moveTo>
                  <a:lnTo>
                    <a:pt x="412851" y="916584"/>
                  </a:lnTo>
                  <a:lnTo>
                    <a:pt x="407720" y="916584"/>
                  </a:lnTo>
                  <a:lnTo>
                    <a:pt x="405168" y="919149"/>
                  </a:lnTo>
                  <a:lnTo>
                    <a:pt x="405168" y="924902"/>
                  </a:lnTo>
                  <a:lnTo>
                    <a:pt x="407720" y="927468"/>
                  </a:lnTo>
                  <a:lnTo>
                    <a:pt x="410286" y="927468"/>
                  </a:lnTo>
                  <a:lnTo>
                    <a:pt x="412851" y="927468"/>
                  </a:lnTo>
                  <a:lnTo>
                    <a:pt x="414769" y="924902"/>
                  </a:lnTo>
                  <a:lnTo>
                    <a:pt x="414769" y="919149"/>
                  </a:lnTo>
                  <a:close/>
                </a:path>
                <a:path w="977264" h="1680845">
                  <a:moveTo>
                    <a:pt x="487095" y="1598282"/>
                  </a:moveTo>
                  <a:lnTo>
                    <a:pt x="484543" y="1596364"/>
                  </a:lnTo>
                  <a:lnTo>
                    <a:pt x="479412" y="1596364"/>
                  </a:lnTo>
                  <a:lnTo>
                    <a:pt x="477494" y="1598282"/>
                  </a:lnTo>
                  <a:lnTo>
                    <a:pt x="477494" y="1604035"/>
                  </a:lnTo>
                  <a:lnTo>
                    <a:pt x="479412" y="1606613"/>
                  </a:lnTo>
                  <a:lnTo>
                    <a:pt x="481977" y="1606613"/>
                  </a:lnTo>
                  <a:lnTo>
                    <a:pt x="484543" y="1606613"/>
                  </a:lnTo>
                  <a:lnTo>
                    <a:pt x="487095" y="1604035"/>
                  </a:lnTo>
                  <a:lnTo>
                    <a:pt x="487095" y="1598282"/>
                  </a:lnTo>
                  <a:close/>
                </a:path>
                <a:path w="977264" h="1680845">
                  <a:moveTo>
                    <a:pt x="487095" y="1559864"/>
                  </a:moveTo>
                  <a:lnTo>
                    <a:pt x="484543" y="1557312"/>
                  </a:lnTo>
                  <a:lnTo>
                    <a:pt x="479412" y="1557312"/>
                  </a:lnTo>
                  <a:lnTo>
                    <a:pt x="477494" y="1559864"/>
                  </a:lnTo>
                  <a:lnTo>
                    <a:pt x="477494" y="1565643"/>
                  </a:lnTo>
                  <a:lnTo>
                    <a:pt x="479412" y="1567548"/>
                  </a:lnTo>
                  <a:lnTo>
                    <a:pt x="481977" y="1567548"/>
                  </a:lnTo>
                  <a:lnTo>
                    <a:pt x="484543" y="1567548"/>
                  </a:lnTo>
                  <a:lnTo>
                    <a:pt x="487095" y="1565643"/>
                  </a:lnTo>
                  <a:lnTo>
                    <a:pt x="487095" y="1559864"/>
                  </a:lnTo>
                  <a:close/>
                </a:path>
                <a:path w="977264" h="1680845">
                  <a:moveTo>
                    <a:pt x="487095" y="1470914"/>
                  </a:moveTo>
                  <a:lnTo>
                    <a:pt x="485178" y="1468348"/>
                  </a:lnTo>
                  <a:lnTo>
                    <a:pt x="480060" y="1468348"/>
                  </a:lnTo>
                  <a:lnTo>
                    <a:pt x="478129" y="1470914"/>
                  </a:lnTo>
                  <a:lnTo>
                    <a:pt x="478129" y="1476667"/>
                  </a:lnTo>
                  <a:lnTo>
                    <a:pt x="480060" y="1478584"/>
                  </a:lnTo>
                  <a:lnTo>
                    <a:pt x="482612" y="1478584"/>
                  </a:lnTo>
                  <a:lnTo>
                    <a:pt x="485178" y="1478584"/>
                  </a:lnTo>
                  <a:lnTo>
                    <a:pt x="487095" y="1476667"/>
                  </a:lnTo>
                  <a:lnTo>
                    <a:pt x="487095" y="1470914"/>
                  </a:lnTo>
                  <a:close/>
                </a:path>
                <a:path w="977264" h="1680845">
                  <a:moveTo>
                    <a:pt x="487743" y="1404975"/>
                  </a:moveTo>
                  <a:lnTo>
                    <a:pt x="485825" y="1402422"/>
                  </a:lnTo>
                  <a:lnTo>
                    <a:pt x="480695" y="1402422"/>
                  </a:lnTo>
                  <a:lnTo>
                    <a:pt x="478777" y="1404975"/>
                  </a:lnTo>
                  <a:lnTo>
                    <a:pt x="478777" y="1410741"/>
                  </a:lnTo>
                  <a:lnTo>
                    <a:pt x="480695" y="1412659"/>
                  </a:lnTo>
                  <a:lnTo>
                    <a:pt x="483260" y="1412659"/>
                  </a:lnTo>
                  <a:lnTo>
                    <a:pt x="485825" y="1412659"/>
                  </a:lnTo>
                  <a:lnTo>
                    <a:pt x="487743" y="1410741"/>
                  </a:lnTo>
                  <a:lnTo>
                    <a:pt x="487743" y="1404975"/>
                  </a:lnTo>
                  <a:close/>
                </a:path>
                <a:path w="977264" h="1680845">
                  <a:moveTo>
                    <a:pt x="489026" y="1315999"/>
                  </a:moveTo>
                  <a:lnTo>
                    <a:pt x="486460" y="1313446"/>
                  </a:lnTo>
                  <a:lnTo>
                    <a:pt x="481977" y="1313446"/>
                  </a:lnTo>
                  <a:lnTo>
                    <a:pt x="479425" y="1315999"/>
                  </a:lnTo>
                  <a:lnTo>
                    <a:pt x="479425" y="1321765"/>
                  </a:lnTo>
                  <a:lnTo>
                    <a:pt x="481977" y="1323682"/>
                  </a:lnTo>
                  <a:lnTo>
                    <a:pt x="484543" y="1323682"/>
                  </a:lnTo>
                  <a:lnTo>
                    <a:pt x="486460" y="1323682"/>
                  </a:lnTo>
                  <a:lnTo>
                    <a:pt x="489026" y="1321765"/>
                  </a:lnTo>
                  <a:lnTo>
                    <a:pt x="489026" y="1315999"/>
                  </a:lnTo>
                  <a:close/>
                </a:path>
                <a:path w="977264" h="1680845">
                  <a:moveTo>
                    <a:pt x="489026" y="1225105"/>
                  </a:moveTo>
                  <a:lnTo>
                    <a:pt x="486460" y="1223200"/>
                  </a:lnTo>
                  <a:lnTo>
                    <a:pt x="481977" y="1223200"/>
                  </a:lnTo>
                  <a:lnTo>
                    <a:pt x="479425" y="1225105"/>
                  </a:lnTo>
                  <a:lnTo>
                    <a:pt x="479425" y="1230871"/>
                  </a:lnTo>
                  <a:lnTo>
                    <a:pt x="481977" y="1233436"/>
                  </a:lnTo>
                  <a:lnTo>
                    <a:pt x="484543" y="1233436"/>
                  </a:lnTo>
                  <a:lnTo>
                    <a:pt x="486460" y="1233436"/>
                  </a:lnTo>
                  <a:lnTo>
                    <a:pt x="489026" y="1230871"/>
                  </a:lnTo>
                  <a:lnTo>
                    <a:pt x="489026" y="1225105"/>
                  </a:lnTo>
                  <a:close/>
                </a:path>
                <a:path w="977264" h="1680845">
                  <a:moveTo>
                    <a:pt x="489026" y="1181582"/>
                  </a:moveTo>
                  <a:lnTo>
                    <a:pt x="486460" y="1179664"/>
                  </a:lnTo>
                  <a:lnTo>
                    <a:pt x="481977" y="1179664"/>
                  </a:lnTo>
                  <a:lnTo>
                    <a:pt x="479425" y="1181582"/>
                  </a:lnTo>
                  <a:lnTo>
                    <a:pt x="479425" y="1187348"/>
                  </a:lnTo>
                  <a:lnTo>
                    <a:pt x="481977" y="1189913"/>
                  </a:lnTo>
                  <a:lnTo>
                    <a:pt x="484543" y="1189913"/>
                  </a:lnTo>
                  <a:lnTo>
                    <a:pt x="486460" y="1189913"/>
                  </a:lnTo>
                  <a:lnTo>
                    <a:pt x="489026" y="1187348"/>
                  </a:lnTo>
                  <a:lnTo>
                    <a:pt x="489026" y="1181582"/>
                  </a:lnTo>
                  <a:close/>
                </a:path>
                <a:path w="977264" h="1680845">
                  <a:moveTo>
                    <a:pt x="489026" y="1091984"/>
                  </a:moveTo>
                  <a:lnTo>
                    <a:pt x="486460" y="1089406"/>
                  </a:lnTo>
                  <a:lnTo>
                    <a:pt x="481977" y="1089406"/>
                  </a:lnTo>
                  <a:lnTo>
                    <a:pt x="479425" y="1091984"/>
                  </a:lnTo>
                  <a:lnTo>
                    <a:pt x="479425" y="1097737"/>
                  </a:lnTo>
                  <a:lnTo>
                    <a:pt x="481977" y="1099654"/>
                  </a:lnTo>
                  <a:lnTo>
                    <a:pt x="484543" y="1099654"/>
                  </a:lnTo>
                  <a:lnTo>
                    <a:pt x="486460" y="1099654"/>
                  </a:lnTo>
                  <a:lnTo>
                    <a:pt x="489026" y="1097737"/>
                  </a:lnTo>
                  <a:lnTo>
                    <a:pt x="489026" y="1091984"/>
                  </a:lnTo>
                  <a:close/>
                </a:path>
                <a:path w="977264" h="1680845">
                  <a:moveTo>
                    <a:pt x="489661" y="914031"/>
                  </a:moveTo>
                  <a:lnTo>
                    <a:pt x="487743" y="911466"/>
                  </a:lnTo>
                  <a:lnTo>
                    <a:pt x="482612" y="911466"/>
                  </a:lnTo>
                  <a:lnTo>
                    <a:pt x="480695" y="914031"/>
                  </a:lnTo>
                  <a:lnTo>
                    <a:pt x="480695" y="919149"/>
                  </a:lnTo>
                  <a:lnTo>
                    <a:pt x="482612" y="921715"/>
                  </a:lnTo>
                  <a:lnTo>
                    <a:pt x="485178" y="921715"/>
                  </a:lnTo>
                  <a:lnTo>
                    <a:pt x="487743" y="921715"/>
                  </a:lnTo>
                  <a:lnTo>
                    <a:pt x="489661" y="919149"/>
                  </a:lnTo>
                  <a:lnTo>
                    <a:pt x="489661" y="914031"/>
                  </a:lnTo>
                  <a:close/>
                </a:path>
                <a:path w="977264" h="1680845">
                  <a:moveTo>
                    <a:pt x="489661" y="780249"/>
                  </a:moveTo>
                  <a:lnTo>
                    <a:pt x="487743" y="777684"/>
                  </a:lnTo>
                  <a:lnTo>
                    <a:pt x="482612" y="777684"/>
                  </a:lnTo>
                  <a:lnTo>
                    <a:pt x="480695" y="780249"/>
                  </a:lnTo>
                  <a:lnTo>
                    <a:pt x="480695" y="785368"/>
                  </a:lnTo>
                  <a:lnTo>
                    <a:pt x="482612" y="787933"/>
                  </a:lnTo>
                  <a:lnTo>
                    <a:pt x="485178" y="787933"/>
                  </a:lnTo>
                  <a:lnTo>
                    <a:pt x="487743" y="787933"/>
                  </a:lnTo>
                  <a:lnTo>
                    <a:pt x="489661" y="785368"/>
                  </a:lnTo>
                  <a:lnTo>
                    <a:pt x="489661" y="780249"/>
                  </a:lnTo>
                  <a:close/>
                </a:path>
                <a:path w="977264" h="1680845">
                  <a:moveTo>
                    <a:pt x="489661" y="691286"/>
                  </a:moveTo>
                  <a:lnTo>
                    <a:pt x="487743" y="689368"/>
                  </a:lnTo>
                  <a:lnTo>
                    <a:pt x="482612" y="689368"/>
                  </a:lnTo>
                  <a:lnTo>
                    <a:pt x="480695" y="691286"/>
                  </a:lnTo>
                  <a:lnTo>
                    <a:pt x="480695" y="697039"/>
                  </a:lnTo>
                  <a:lnTo>
                    <a:pt x="482612" y="699604"/>
                  </a:lnTo>
                  <a:lnTo>
                    <a:pt x="485178" y="699604"/>
                  </a:lnTo>
                  <a:lnTo>
                    <a:pt x="487743" y="699604"/>
                  </a:lnTo>
                  <a:lnTo>
                    <a:pt x="489661" y="697039"/>
                  </a:lnTo>
                  <a:lnTo>
                    <a:pt x="489661" y="691286"/>
                  </a:lnTo>
                  <a:close/>
                </a:path>
                <a:path w="977264" h="1680845">
                  <a:moveTo>
                    <a:pt x="490931" y="825055"/>
                  </a:moveTo>
                  <a:lnTo>
                    <a:pt x="488378" y="822502"/>
                  </a:lnTo>
                  <a:lnTo>
                    <a:pt x="483247" y="822502"/>
                  </a:lnTo>
                  <a:lnTo>
                    <a:pt x="481330" y="825055"/>
                  </a:lnTo>
                  <a:lnTo>
                    <a:pt x="481330" y="830821"/>
                  </a:lnTo>
                  <a:lnTo>
                    <a:pt x="483247" y="832739"/>
                  </a:lnTo>
                  <a:lnTo>
                    <a:pt x="485813" y="832739"/>
                  </a:lnTo>
                  <a:lnTo>
                    <a:pt x="488378" y="832739"/>
                  </a:lnTo>
                  <a:lnTo>
                    <a:pt x="490931" y="830821"/>
                  </a:lnTo>
                  <a:lnTo>
                    <a:pt x="490931" y="825055"/>
                  </a:lnTo>
                  <a:close/>
                </a:path>
                <a:path w="977264" h="1680845">
                  <a:moveTo>
                    <a:pt x="490931" y="179870"/>
                  </a:moveTo>
                  <a:lnTo>
                    <a:pt x="488378" y="177304"/>
                  </a:lnTo>
                  <a:lnTo>
                    <a:pt x="483247" y="177304"/>
                  </a:lnTo>
                  <a:lnTo>
                    <a:pt x="481330" y="179870"/>
                  </a:lnTo>
                  <a:lnTo>
                    <a:pt x="481330" y="185623"/>
                  </a:lnTo>
                  <a:lnTo>
                    <a:pt x="483247" y="187540"/>
                  </a:lnTo>
                  <a:lnTo>
                    <a:pt x="485813" y="187540"/>
                  </a:lnTo>
                  <a:lnTo>
                    <a:pt x="488378" y="187540"/>
                  </a:lnTo>
                  <a:lnTo>
                    <a:pt x="490931" y="185623"/>
                  </a:lnTo>
                  <a:lnTo>
                    <a:pt x="490931" y="179870"/>
                  </a:lnTo>
                  <a:close/>
                </a:path>
                <a:path w="977264" h="1680845">
                  <a:moveTo>
                    <a:pt x="490943" y="90893"/>
                  </a:moveTo>
                  <a:lnTo>
                    <a:pt x="489026" y="88328"/>
                  </a:lnTo>
                  <a:lnTo>
                    <a:pt x="483895" y="88328"/>
                  </a:lnTo>
                  <a:lnTo>
                    <a:pt x="481977" y="90893"/>
                  </a:lnTo>
                  <a:lnTo>
                    <a:pt x="481977" y="96012"/>
                  </a:lnTo>
                  <a:lnTo>
                    <a:pt x="483895" y="98577"/>
                  </a:lnTo>
                  <a:lnTo>
                    <a:pt x="486460" y="98577"/>
                  </a:lnTo>
                  <a:lnTo>
                    <a:pt x="489026" y="98577"/>
                  </a:lnTo>
                  <a:lnTo>
                    <a:pt x="490943" y="96012"/>
                  </a:lnTo>
                  <a:lnTo>
                    <a:pt x="490943" y="90893"/>
                  </a:lnTo>
                  <a:close/>
                </a:path>
                <a:path w="977264" h="1680845">
                  <a:moveTo>
                    <a:pt x="490943" y="49923"/>
                  </a:moveTo>
                  <a:lnTo>
                    <a:pt x="489026" y="47358"/>
                  </a:lnTo>
                  <a:lnTo>
                    <a:pt x="483895" y="47358"/>
                  </a:lnTo>
                  <a:lnTo>
                    <a:pt x="481977" y="49923"/>
                  </a:lnTo>
                  <a:lnTo>
                    <a:pt x="481977" y="55041"/>
                  </a:lnTo>
                  <a:lnTo>
                    <a:pt x="483895" y="57607"/>
                  </a:lnTo>
                  <a:lnTo>
                    <a:pt x="486460" y="57607"/>
                  </a:lnTo>
                  <a:lnTo>
                    <a:pt x="489026" y="57607"/>
                  </a:lnTo>
                  <a:lnTo>
                    <a:pt x="490943" y="55041"/>
                  </a:lnTo>
                  <a:lnTo>
                    <a:pt x="490943" y="49923"/>
                  </a:lnTo>
                  <a:close/>
                </a:path>
                <a:path w="977264" h="1680845">
                  <a:moveTo>
                    <a:pt x="492213" y="246430"/>
                  </a:moveTo>
                  <a:lnTo>
                    <a:pt x="489648" y="244513"/>
                  </a:lnTo>
                  <a:lnTo>
                    <a:pt x="484530" y="244513"/>
                  </a:lnTo>
                  <a:lnTo>
                    <a:pt x="482612" y="246430"/>
                  </a:lnTo>
                  <a:lnTo>
                    <a:pt x="482612" y="252183"/>
                  </a:lnTo>
                  <a:lnTo>
                    <a:pt x="484530" y="254749"/>
                  </a:lnTo>
                  <a:lnTo>
                    <a:pt x="487095" y="254749"/>
                  </a:lnTo>
                  <a:lnTo>
                    <a:pt x="489648" y="254749"/>
                  </a:lnTo>
                  <a:lnTo>
                    <a:pt x="492213" y="252183"/>
                  </a:lnTo>
                  <a:lnTo>
                    <a:pt x="492213" y="246430"/>
                  </a:lnTo>
                  <a:close/>
                </a:path>
                <a:path w="977264" h="1680845">
                  <a:moveTo>
                    <a:pt x="564565" y="1590598"/>
                  </a:moveTo>
                  <a:lnTo>
                    <a:pt x="562635" y="1588681"/>
                  </a:lnTo>
                  <a:lnTo>
                    <a:pt x="557517" y="1588681"/>
                  </a:lnTo>
                  <a:lnTo>
                    <a:pt x="555586" y="1590598"/>
                  </a:lnTo>
                  <a:lnTo>
                    <a:pt x="555586" y="1596364"/>
                  </a:lnTo>
                  <a:lnTo>
                    <a:pt x="557517" y="1598930"/>
                  </a:lnTo>
                  <a:lnTo>
                    <a:pt x="560070" y="1598930"/>
                  </a:lnTo>
                  <a:lnTo>
                    <a:pt x="562635" y="1598930"/>
                  </a:lnTo>
                  <a:lnTo>
                    <a:pt x="564565" y="1596364"/>
                  </a:lnTo>
                  <a:lnTo>
                    <a:pt x="564565" y="1590598"/>
                  </a:lnTo>
                  <a:close/>
                </a:path>
                <a:path w="977264" h="1680845">
                  <a:moveTo>
                    <a:pt x="565175" y="1529791"/>
                  </a:moveTo>
                  <a:lnTo>
                    <a:pt x="563257" y="1527873"/>
                  </a:lnTo>
                  <a:lnTo>
                    <a:pt x="558139" y="1527873"/>
                  </a:lnTo>
                  <a:lnTo>
                    <a:pt x="556221" y="1529791"/>
                  </a:lnTo>
                  <a:lnTo>
                    <a:pt x="556221" y="1535557"/>
                  </a:lnTo>
                  <a:lnTo>
                    <a:pt x="558139" y="1538109"/>
                  </a:lnTo>
                  <a:lnTo>
                    <a:pt x="560705" y="1538109"/>
                  </a:lnTo>
                  <a:lnTo>
                    <a:pt x="563257" y="1538109"/>
                  </a:lnTo>
                  <a:lnTo>
                    <a:pt x="565175" y="1535557"/>
                  </a:lnTo>
                  <a:lnTo>
                    <a:pt x="565175" y="1529791"/>
                  </a:lnTo>
                  <a:close/>
                </a:path>
                <a:path w="977264" h="1680845">
                  <a:moveTo>
                    <a:pt x="565175" y="1421612"/>
                  </a:moveTo>
                  <a:lnTo>
                    <a:pt x="563257" y="1419694"/>
                  </a:lnTo>
                  <a:lnTo>
                    <a:pt x="558139" y="1419694"/>
                  </a:lnTo>
                  <a:lnTo>
                    <a:pt x="556221" y="1421612"/>
                  </a:lnTo>
                  <a:lnTo>
                    <a:pt x="556221" y="1427378"/>
                  </a:lnTo>
                  <a:lnTo>
                    <a:pt x="558139" y="1429943"/>
                  </a:lnTo>
                  <a:lnTo>
                    <a:pt x="560705" y="1429943"/>
                  </a:lnTo>
                  <a:lnTo>
                    <a:pt x="563257" y="1429943"/>
                  </a:lnTo>
                  <a:lnTo>
                    <a:pt x="565175" y="1427378"/>
                  </a:lnTo>
                  <a:lnTo>
                    <a:pt x="565175" y="1421612"/>
                  </a:lnTo>
                  <a:close/>
                </a:path>
                <a:path w="977264" h="1680845">
                  <a:moveTo>
                    <a:pt x="565175" y="1267358"/>
                  </a:moveTo>
                  <a:lnTo>
                    <a:pt x="563257" y="1264805"/>
                  </a:lnTo>
                  <a:lnTo>
                    <a:pt x="558139" y="1264805"/>
                  </a:lnTo>
                  <a:lnTo>
                    <a:pt x="556221" y="1267358"/>
                  </a:lnTo>
                  <a:lnTo>
                    <a:pt x="556221" y="1272476"/>
                  </a:lnTo>
                  <a:lnTo>
                    <a:pt x="558139" y="1275041"/>
                  </a:lnTo>
                  <a:lnTo>
                    <a:pt x="560705" y="1275041"/>
                  </a:lnTo>
                  <a:lnTo>
                    <a:pt x="563257" y="1275041"/>
                  </a:lnTo>
                  <a:lnTo>
                    <a:pt x="565175" y="1272476"/>
                  </a:lnTo>
                  <a:lnTo>
                    <a:pt x="565175" y="1267358"/>
                  </a:lnTo>
                  <a:close/>
                </a:path>
                <a:path w="977264" h="1680845">
                  <a:moveTo>
                    <a:pt x="565175" y="1156614"/>
                  </a:moveTo>
                  <a:lnTo>
                    <a:pt x="563257" y="1154684"/>
                  </a:lnTo>
                  <a:lnTo>
                    <a:pt x="558139" y="1154684"/>
                  </a:lnTo>
                  <a:lnTo>
                    <a:pt x="556221" y="1156614"/>
                  </a:lnTo>
                  <a:lnTo>
                    <a:pt x="556221" y="1162380"/>
                  </a:lnTo>
                  <a:lnTo>
                    <a:pt x="558139" y="1164932"/>
                  </a:lnTo>
                  <a:lnTo>
                    <a:pt x="560705" y="1164932"/>
                  </a:lnTo>
                  <a:lnTo>
                    <a:pt x="563257" y="1164932"/>
                  </a:lnTo>
                  <a:lnTo>
                    <a:pt x="565175" y="1162380"/>
                  </a:lnTo>
                  <a:lnTo>
                    <a:pt x="565175" y="1156614"/>
                  </a:lnTo>
                  <a:close/>
                </a:path>
                <a:path w="977264" h="1680845">
                  <a:moveTo>
                    <a:pt x="567118" y="1070216"/>
                  </a:moveTo>
                  <a:lnTo>
                    <a:pt x="565188" y="1067650"/>
                  </a:lnTo>
                  <a:lnTo>
                    <a:pt x="560070" y="1067650"/>
                  </a:lnTo>
                  <a:lnTo>
                    <a:pt x="558152" y="1070216"/>
                  </a:lnTo>
                  <a:lnTo>
                    <a:pt x="558152" y="1075334"/>
                  </a:lnTo>
                  <a:lnTo>
                    <a:pt x="560070" y="1077899"/>
                  </a:lnTo>
                  <a:lnTo>
                    <a:pt x="562635" y="1077899"/>
                  </a:lnTo>
                  <a:lnTo>
                    <a:pt x="565188" y="1077899"/>
                  </a:lnTo>
                  <a:lnTo>
                    <a:pt x="567118" y="1075334"/>
                  </a:lnTo>
                  <a:lnTo>
                    <a:pt x="567118" y="1070216"/>
                  </a:lnTo>
                  <a:close/>
                </a:path>
                <a:path w="977264" h="1680845">
                  <a:moveTo>
                    <a:pt x="568388" y="958837"/>
                  </a:moveTo>
                  <a:lnTo>
                    <a:pt x="566458" y="956906"/>
                  </a:lnTo>
                  <a:lnTo>
                    <a:pt x="561340" y="956906"/>
                  </a:lnTo>
                  <a:lnTo>
                    <a:pt x="559422" y="958837"/>
                  </a:lnTo>
                  <a:lnTo>
                    <a:pt x="559422" y="964603"/>
                  </a:lnTo>
                  <a:lnTo>
                    <a:pt x="561340" y="967155"/>
                  </a:lnTo>
                  <a:lnTo>
                    <a:pt x="563905" y="967155"/>
                  </a:lnTo>
                  <a:lnTo>
                    <a:pt x="566458" y="967155"/>
                  </a:lnTo>
                  <a:lnTo>
                    <a:pt x="568388" y="964603"/>
                  </a:lnTo>
                  <a:lnTo>
                    <a:pt x="568388" y="958837"/>
                  </a:lnTo>
                  <a:close/>
                </a:path>
                <a:path w="977264" h="1680845">
                  <a:moveTo>
                    <a:pt x="568388" y="827620"/>
                  </a:moveTo>
                  <a:lnTo>
                    <a:pt x="566458" y="825055"/>
                  </a:lnTo>
                  <a:lnTo>
                    <a:pt x="561340" y="825055"/>
                  </a:lnTo>
                  <a:lnTo>
                    <a:pt x="559422" y="827620"/>
                  </a:lnTo>
                  <a:lnTo>
                    <a:pt x="559422" y="833386"/>
                  </a:lnTo>
                  <a:lnTo>
                    <a:pt x="561340" y="835304"/>
                  </a:lnTo>
                  <a:lnTo>
                    <a:pt x="563905" y="835304"/>
                  </a:lnTo>
                  <a:lnTo>
                    <a:pt x="566458" y="835304"/>
                  </a:lnTo>
                  <a:lnTo>
                    <a:pt x="568388" y="833386"/>
                  </a:lnTo>
                  <a:lnTo>
                    <a:pt x="568388" y="827620"/>
                  </a:lnTo>
                  <a:close/>
                </a:path>
                <a:path w="977264" h="1680845">
                  <a:moveTo>
                    <a:pt x="568388" y="496062"/>
                  </a:moveTo>
                  <a:lnTo>
                    <a:pt x="566458" y="494131"/>
                  </a:lnTo>
                  <a:lnTo>
                    <a:pt x="561340" y="494131"/>
                  </a:lnTo>
                  <a:lnTo>
                    <a:pt x="559422" y="496062"/>
                  </a:lnTo>
                  <a:lnTo>
                    <a:pt x="559422" y="501815"/>
                  </a:lnTo>
                  <a:lnTo>
                    <a:pt x="561340" y="504380"/>
                  </a:lnTo>
                  <a:lnTo>
                    <a:pt x="563905" y="504380"/>
                  </a:lnTo>
                  <a:lnTo>
                    <a:pt x="566458" y="504380"/>
                  </a:lnTo>
                  <a:lnTo>
                    <a:pt x="568388" y="501815"/>
                  </a:lnTo>
                  <a:lnTo>
                    <a:pt x="568388" y="496062"/>
                  </a:lnTo>
                  <a:close/>
                </a:path>
                <a:path w="977264" h="1680845">
                  <a:moveTo>
                    <a:pt x="568388" y="60807"/>
                  </a:moveTo>
                  <a:lnTo>
                    <a:pt x="566458" y="58242"/>
                  </a:lnTo>
                  <a:lnTo>
                    <a:pt x="561340" y="58242"/>
                  </a:lnTo>
                  <a:lnTo>
                    <a:pt x="559422" y="60807"/>
                  </a:lnTo>
                  <a:lnTo>
                    <a:pt x="559422" y="66560"/>
                  </a:lnTo>
                  <a:lnTo>
                    <a:pt x="561340" y="68478"/>
                  </a:lnTo>
                  <a:lnTo>
                    <a:pt x="563905" y="68478"/>
                  </a:lnTo>
                  <a:lnTo>
                    <a:pt x="566458" y="68478"/>
                  </a:lnTo>
                  <a:lnTo>
                    <a:pt x="568388" y="66560"/>
                  </a:lnTo>
                  <a:lnTo>
                    <a:pt x="568388" y="60807"/>
                  </a:lnTo>
                  <a:close/>
                </a:path>
                <a:path w="977264" h="1680845">
                  <a:moveTo>
                    <a:pt x="569671" y="739292"/>
                  </a:moveTo>
                  <a:lnTo>
                    <a:pt x="567753" y="736727"/>
                  </a:lnTo>
                  <a:lnTo>
                    <a:pt x="562635" y="736727"/>
                  </a:lnTo>
                  <a:lnTo>
                    <a:pt x="560717" y="739292"/>
                  </a:lnTo>
                  <a:lnTo>
                    <a:pt x="560717" y="744410"/>
                  </a:lnTo>
                  <a:lnTo>
                    <a:pt x="562635" y="746975"/>
                  </a:lnTo>
                  <a:lnTo>
                    <a:pt x="565188" y="746975"/>
                  </a:lnTo>
                  <a:lnTo>
                    <a:pt x="567753" y="746975"/>
                  </a:lnTo>
                  <a:lnTo>
                    <a:pt x="569671" y="744410"/>
                  </a:lnTo>
                  <a:lnTo>
                    <a:pt x="569671" y="739292"/>
                  </a:lnTo>
                  <a:close/>
                </a:path>
                <a:path w="977264" h="1680845">
                  <a:moveTo>
                    <a:pt x="569671" y="629196"/>
                  </a:moveTo>
                  <a:lnTo>
                    <a:pt x="567753" y="627278"/>
                  </a:lnTo>
                  <a:lnTo>
                    <a:pt x="562635" y="627278"/>
                  </a:lnTo>
                  <a:lnTo>
                    <a:pt x="560717" y="629196"/>
                  </a:lnTo>
                  <a:lnTo>
                    <a:pt x="560717" y="634949"/>
                  </a:lnTo>
                  <a:lnTo>
                    <a:pt x="562635" y="637514"/>
                  </a:lnTo>
                  <a:lnTo>
                    <a:pt x="565188" y="637514"/>
                  </a:lnTo>
                  <a:lnTo>
                    <a:pt x="567753" y="637514"/>
                  </a:lnTo>
                  <a:lnTo>
                    <a:pt x="569671" y="634949"/>
                  </a:lnTo>
                  <a:lnTo>
                    <a:pt x="569671" y="629196"/>
                  </a:lnTo>
                  <a:close/>
                </a:path>
                <a:path w="977264" h="1680845">
                  <a:moveTo>
                    <a:pt x="569671" y="407733"/>
                  </a:moveTo>
                  <a:lnTo>
                    <a:pt x="567753" y="405168"/>
                  </a:lnTo>
                  <a:lnTo>
                    <a:pt x="562635" y="405168"/>
                  </a:lnTo>
                  <a:lnTo>
                    <a:pt x="560717" y="407733"/>
                  </a:lnTo>
                  <a:lnTo>
                    <a:pt x="560717" y="413486"/>
                  </a:lnTo>
                  <a:lnTo>
                    <a:pt x="562635" y="416052"/>
                  </a:lnTo>
                  <a:lnTo>
                    <a:pt x="565188" y="416052"/>
                  </a:lnTo>
                  <a:lnTo>
                    <a:pt x="567753" y="416052"/>
                  </a:lnTo>
                  <a:lnTo>
                    <a:pt x="569671" y="413486"/>
                  </a:lnTo>
                  <a:lnTo>
                    <a:pt x="569671" y="407733"/>
                  </a:lnTo>
                  <a:close/>
                </a:path>
                <a:path w="977264" h="1680845">
                  <a:moveTo>
                    <a:pt x="569671" y="299554"/>
                  </a:moveTo>
                  <a:lnTo>
                    <a:pt x="567753" y="296989"/>
                  </a:lnTo>
                  <a:lnTo>
                    <a:pt x="562635" y="296989"/>
                  </a:lnTo>
                  <a:lnTo>
                    <a:pt x="560717" y="299554"/>
                  </a:lnTo>
                  <a:lnTo>
                    <a:pt x="560717" y="305320"/>
                  </a:lnTo>
                  <a:lnTo>
                    <a:pt x="562635" y="307238"/>
                  </a:lnTo>
                  <a:lnTo>
                    <a:pt x="565188" y="307238"/>
                  </a:lnTo>
                  <a:lnTo>
                    <a:pt x="567753" y="307238"/>
                  </a:lnTo>
                  <a:lnTo>
                    <a:pt x="569671" y="305320"/>
                  </a:lnTo>
                  <a:lnTo>
                    <a:pt x="569671" y="299554"/>
                  </a:lnTo>
                  <a:close/>
                </a:path>
                <a:path w="977264" h="1680845">
                  <a:moveTo>
                    <a:pt x="569671" y="187540"/>
                  </a:moveTo>
                  <a:lnTo>
                    <a:pt x="567753" y="184988"/>
                  </a:lnTo>
                  <a:lnTo>
                    <a:pt x="562635" y="184988"/>
                  </a:lnTo>
                  <a:lnTo>
                    <a:pt x="560717" y="187540"/>
                  </a:lnTo>
                  <a:lnTo>
                    <a:pt x="560717" y="193306"/>
                  </a:lnTo>
                  <a:lnTo>
                    <a:pt x="562635" y="195224"/>
                  </a:lnTo>
                  <a:lnTo>
                    <a:pt x="565188" y="195224"/>
                  </a:lnTo>
                  <a:lnTo>
                    <a:pt x="567753" y="195224"/>
                  </a:lnTo>
                  <a:lnTo>
                    <a:pt x="569671" y="193306"/>
                  </a:lnTo>
                  <a:lnTo>
                    <a:pt x="569671" y="187540"/>
                  </a:lnTo>
                  <a:close/>
                </a:path>
                <a:path w="977264" h="1680845">
                  <a:moveTo>
                    <a:pt x="569671" y="122262"/>
                  </a:moveTo>
                  <a:lnTo>
                    <a:pt x="567753" y="119697"/>
                  </a:lnTo>
                  <a:lnTo>
                    <a:pt x="562635" y="119697"/>
                  </a:lnTo>
                  <a:lnTo>
                    <a:pt x="560717" y="122262"/>
                  </a:lnTo>
                  <a:lnTo>
                    <a:pt x="560717" y="128016"/>
                  </a:lnTo>
                  <a:lnTo>
                    <a:pt x="562635" y="129933"/>
                  </a:lnTo>
                  <a:lnTo>
                    <a:pt x="565188" y="129933"/>
                  </a:lnTo>
                  <a:lnTo>
                    <a:pt x="567753" y="129933"/>
                  </a:lnTo>
                  <a:lnTo>
                    <a:pt x="569671" y="128016"/>
                  </a:lnTo>
                  <a:lnTo>
                    <a:pt x="569671" y="122262"/>
                  </a:lnTo>
                  <a:close/>
                </a:path>
                <a:path w="977264" h="1680845">
                  <a:moveTo>
                    <a:pt x="666978" y="1257122"/>
                  </a:moveTo>
                  <a:lnTo>
                    <a:pt x="665035" y="1254556"/>
                  </a:lnTo>
                  <a:lnTo>
                    <a:pt x="659917" y="1254556"/>
                  </a:lnTo>
                  <a:lnTo>
                    <a:pt x="657987" y="1257122"/>
                  </a:lnTo>
                  <a:lnTo>
                    <a:pt x="657987" y="1262240"/>
                  </a:lnTo>
                  <a:lnTo>
                    <a:pt x="659917" y="1264805"/>
                  </a:lnTo>
                  <a:lnTo>
                    <a:pt x="662482" y="1264805"/>
                  </a:lnTo>
                  <a:lnTo>
                    <a:pt x="665035" y="1264805"/>
                  </a:lnTo>
                  <a:lnTo>
                    <a:pt x="666978" y="1262240"/>
                  </a:lnTo>
                  <a:lnTo>
                    <a:pt x="666978" y="1257122"/>
                  </a:lnTo>
                  <a:close/>
                </a:path>
                <a:path w="977264" h="1680845">
                  <a:moveTo>
                    <a:pt x="890346" y="1236637"/>
                  </a:moveTo>
                  <a:lnTo>
                    <a:pt x="888428" y="1234084"/>
                  </a:lnTo>
                  <a:lnTo>
                    <a:pt x="883323" y="1234084"/>
                  </a:lnTo>
                  <a:lnTo>
                    <a:pt x="881380" y="1236637"/>
                  </a:lnTo>
                  <a:lnTo>
                    <a:pt x="881380" y="1242402"/>
                  </a:lnTo>
                  <a:lnTo>
                    <a:pt x="883323" y="1244955"/>
                  </a:lnTo>
                  <a:lnTo>
                    <a:pt x="885863" y="1244955"/>
                  </a:lnTo>
                  <a:lnTo>
                    <a:pt x="888428" y="1244955"/>
                  </a:lnTo>
                  <a:lnTo>
                    <a:pt x="890346" y="1242402"/>
                  </a:lnTo>
                  <a:lnTo>
                    <a:pt x="890346" y="1236637"/>
                  </a:lnTo>
                  <a:close/>
                </a:path>
                <a:path w="977264" h="1680845">
                  <a:moveTo>
                    <a:pt x="974204" y="1532991"/>
                  </a:moveTo>
                  <a:lnTo>
                    <a:pt x="971638" y="1531073"/>
                  </a:lnTo>
                  <a:lnTo>
                    <a:pt x="966520" y="1531073"/>
                  </a:lnTo>
                  <a:lnTo>
                    <a:pt x="964603" y="1532991"/>
                  </a:lnTo>
                  <a:lnTo>
                    <a:pt x="964603" y="1538757"/>
                  </a:lnTo>
                  <a:lnTo>
                    <a:pt x="966520" y="1540675"/>
                  </a:lnTo>
                  <a:lnTo>
                    <a:pt x="969086" y="1540675"/>
                  </a:lnTo>
                  <a:lnTo>
                    <a:pt x="971638" y="1540675"/>
                  </a:lnTo>
                  <a:lnTo>
                    <a:pt x="974204" y="1538757"/>
                  </a:lnTo>
                  <a:lnTo>
                    <a:pt x="974204" y="1532991"/>
                  </a:lnTo>
                  <a:close/>
                </a:path>
                <a:path w="977264" h="1680845">
                  <a:moveTo>
                    <a:pt x="974852" y="1126540"/>
                  </a:moveTo>
                  <a:lnTo>
                    <a:pt x="972908" y="1123975"/>
                  </a:lnTo>
                  <a:lnTo>
                    <a:pt x="967790" y="1123975"/>
                  </a:lnTo>
                  <a:lnTo>
                    <a:pt x="965885" y="1126540"/>
                  </a:lnTo>
                  <a:lnTo>
                    <a:pt x="965885" y="1131658"/>
                  </a:lnTo>
                  <a:lnTo>
                    <a:pt x="967790" y="1134224"/>
                  </a:lnTo>
                  <a:lnTo>
                    <a:pt x="970356" y="1134224"/>
                  </a:lnTo>
                  <a:lnTo>
                    <a:pt x="972908" y="1134224"/>
                  </a:lnTo>
                  <a:lnTo>
                    <a:pt x="974852" y="1131658"/>
                  </a:lnTo>
                  <a:lnTo>
                    <a:pt x="974852" y="1126540"/>
                  </a:lnTo>
                  <a:close/>
                </a:path>
                <a:path w="977264" h="1680845">
                  <a:moveTo>
                    <a:pt x="975487" y="1044613"/>
                  </a:moveTo>
                  <a:lnTo>
                    <a:pt x="973556" y="1042682"/>
                  </a:lnTo>
                  <a:lnTo>
                    <a:pt x="968438" y="1042682"/>
                  </a:lnTo>
                  <a:lnTo>
                    <a:pt x="966520" y="1044613"/>
                  </a:lnTo>
                  <a:lnTo>
                    <a:pt x="966520" y="1049718"/>
                  </a:lnTo>
                  <a:lnTo>
                    <a:pt x="968438" y="1052283"/>
                  </a:lnTo>
                  <a:lnTo>
                    <a:pt x="971003" y="1052283"/>
                  </a:lnTo>
                  <a:lnTo>
                    <a:pt x="973556" y="1052283"/>
                  </a:lnTo>
                  <a:lnTo>
                    <a:pt x="975487" y="1049718"/>
                  </a:lnTo>
                  <a:lnTo>
                    <a:pt x="975487" y="1044613"/>
                  </a:lnTo>
                  <a:close/>
                </a:path>
                <a:path w="977264" h="1680845">
                  <a:moveTo>
                    <a:pt x="975487" y="940917"/>
                  </a:moveTo>
                  <a:lnTo>
                    <a:pt x="973556" y="938987"/>
                  </a:lnTo>
                  <a:lnTo>
                    <a:pt x="968438" y="938987"/>
                  </a:lnTo>
                  <a:lnTo>
                    <a:pt x="966520" y="940917"/>
                  </a:lnTo>
                  <a:lnTo>
                    <a:pt x="966520" y="946035"/>
                  </a:lnTo>
                  <a:lnTo>
                    <a:pt x="968438" y="948588"/>
                  </a:lnTo>
                  <a:lnTo>
                    <a:pt x="971003" y="948588"/>
                  </a:lnTo>
                  <a:lnTo>
                    <a:pt x="973556" y="948588"/>
                  </a:lnTo>
                  <a:lnTo>
                    <a:pt x="975487" y="946035"/>
                  </a:lnTo>
                  <a:lnTo>
                    <a:pt x="975487" y="940917"/>
                  </a:lnTo>
                  <a:close/>
                </a:path>
                <a:path w="977264" h="1680845">
                  <a:moveTo>
                    <a:pt x="975487" y="818019"/>
                  </a:moveTo>
                  <a:lnTo>
                    <a:pt x="973556" y="816102"/>
                  </a:lnTo>
                  <a:lnTo>
                    <a:pt x="968438" y="816102"/>
                  </a:lnTo>
                  <a:lnTo>
                    <a:pt x="966520" y="818019"/>
                  </a:lnTo>
                  <a:lnTo>
                    <a:pt x="966520" y="823785"/>
                  </a:lnTo>
                  <a:lnTo>
                    <a:pt x="968438" y="825703"/>
                  </a:lnTo>
                  <a:lnTo>
                    <a:pt x="971003" y="825703"/>
                  </a:lnTo>
                  <a:lnTo>
                    <a:pt x="973556" y="825703"/>
                  </a:lnTo>
                  <a:lnTo>
                    <a:pt x="975487" y="823785"/>
                  </a:lnTo>
                  <a:lnTo>
                    <a:pt x="975487" y="818019"/>
                  </a:lnTo>
                  <a:close/>
                </a:path>
                <a:path w="977264" h="1680845">
                  <a:moveTo>
                    <a:pt x="975487" y="508863"/>
                  </a:moveTo>
                  <a:lnTo>
                    <a:pt x="973556" y="506945"/>
                  </a:lnTo>
                  <a:lnTo>
                    <a:pt x="968438" y="506945"/>
                  </a:lnTo>
                  <a:lnTo>
                    <a:pt x="966520" y="508863"/>
                  </a:lnTo>
                  <a:lnTo>
                    <a:pt x="966520" y="513981"/>
                  </a:lnTo>
                  <a:lnTo>
                    <a:pt x="968438" y="516547"/>
                  </a:lnTo>
                  <a:lnTo>
                    <a:pt x="971003" y="516547"/>
                  </a:lnTo>
                  <a:lnTo>
                    <a:pt x="973556" y="516547"/>
                  </a:lnTo>
                  <a:lnTo>
                    <a:pt x="975487" y="513981"/>
                  </a:lnTo>
                  <a:lnTo>
                    <a:pt x="975487" y="508863"/>
                  </a:lnTo>
                  <a:close/>
                </a:path>
                <a:path w="977264" h="1680845">
                  <a:moveTo>
                    <a:pt x="975487" y="102400"/>
                  </a:moveTo>
                  <a:lnTo>
                    <a:pt x="973556" y="99847"/>
                  </a:lnTo>
                  <a:lnTo>
                    <a:pt x="968438" y="99847"/>
                  </a:lnTo>
                  <a:lnTo>
                    <a:pt x="966520" y="102400"/>
                  </a:lnTo>
                  <a:lnTo>
                    <a:pt x="966520" y="107518"/>
                  </a:lnTo>
                  <a:lnTo>
                    <a:pt x="968438" y="109448"/>
                  </a:lnTo>
                  <a:lnTo>
                    <a:pt x="971003" y="109448"/>
                  </a:lnTo>
                  <a:lnTo>
                    <a:pt x="973556" y="109448"/>
                  </a:lnTo>
                  <a:lnTo>
                    <a:pt x="975487" y="107518"/>
                  </a:lnTo>
                  <a:lnTo>
                    <a:pt x="975487" y="102400"/>
                  </a:lnTo>
                  <a:close/>
                </a:path>
                <a:path w="977264" h="1680845">
                  <a:moveTo>
                    <a:pt x="976122" y="1477302"/>
                  </a:moveTo>
                  <a:lnTo>
                    <a:pt x="974204" y="1475384"/>
                  </a:lnTo>
                  <a:lnTo>
                    <a:pt x="969086" y="1475384"/>
                  </a:lnTo>
                  <a:lnTo>
                    <a:pt x="966520" y="1477302"/>
                  </a:lnTo>
                  <a:lnTo>
                    <a:pt x="966520" y="1482420"/>
                  </a:lnTo>
                  <a:lnTo>
                    <a:pt x="969086" y="1484985"/>
                  </a:lnTo>
                  <a:lnTo>
                    <a:pt x="971638" y="1484985"/>
                  </a:lnTo>
                  <a:lnTo>
                    <a:pt x="974204" y="1484985"/>
                  </a:lnTo>
                  <a:lnTo>
                    <a:pt x="976122" y="1482420"/>
                  </a:lnTo>
                  <a:lnTo>
                    <a:pt x="976122" y="1477302"/>
                  </a:lnTo>
                  <a:close/>
                </a:path>
                <a:path w="977264" h="1680845">
                  <a:moveTo>
                    <a:pt x="976122" y="1375537"/>
                  </a:moveTo>
                  <a:lnTo>
                    <a:pt x="974204" y="1373619"/>
                  </a:lnTo>
                  <a:lnTo>
                    <a:pt x="969086" y="1373619"/>
                  </a:lnTo>
                  <a:lnTo>
                    <a:pt x="966520" y="1375537"/>
                  </a:lnTo>
                  <a:lnTo>
                    <a:pt x="966520" y="1381290"/>
                  </a:lnTo>
                  <a:lnTo>
                    <a:pt x="969086" y="1383220"/>
                  </a:lnTo>
                  <a:lnTo>
                    <a:pt x="971638" y="1383220"/>
                  </a:lnTo>
                  <a:lnTo>
                    <a:pt x="974204" y="1383220"/>
                  </a:lnTo>
                  <a:lnTo>
                    <a:pt x="976122" y="1381290"/>
                  </a:lnTo>
                  <a:lnTo>
                    <a:pt x="976122" y="1375537"/>
                  </a:lnTo>
                  <a:close/>
                </a:path>
                <a:path w="977264" h="1680845">
                  <a:moveTo>
                    <a:pt x="976757" y="1232154"/>
                  </a:moveTo>
                  <a:lnTo>
                    <a:pt x="974852" y="1230223"/>
                  </a:lnTo>
                  <a:lnTo>
                    <a:pt x="969733" y="1230223"/>
                  </a:lnTo>
                  <a:lnTo>
                    <a:pt x="967790" y="1232154"/>
                  </a:lnTo>
                  <a:lnTo>
                    <a:pt x="967790" y="1237284"/>
                  </a:lnTo>
                  <a:lnTo>
                    <a:pt x="969733" y="1239202"/>
                  </a:lnTo>
                  <a:lnTo>
                    <a:pt x="972273" y="1239202"/>
                  </a:lnTo>
                  <a:lnTo>
                    <a:pt x="974852" y="1239202"/>
                  </a:lnTo>
                  <a:lnTo>
                    <a:pt x="976757" y="1237284"/>
                  </a:lnTo>
                  <a:lnTo>
                    <a:pt x="976757" y="1232154"/>
                  </a:lnTo>
                  <a:close/>
                </a:path>
                <a:path w="977264" h="1680845">
                  <a:moveTo>
                    <a:pt x="976757" y="735457"/>
                  </a:moveTo>
                  <a:lnTo>
                    <a:pt x="974852" y="733526"/>
                  </a:lnTo>
                  <a:lnTo>
                    <a:pt x="969733" y="733526"/>
                  </a:lnTo>
                  <a:lnTo>
                    <a:pt x="967790" y="735457"/>
                  </a:lnTo>
                  <a:lnTo>
                    <a:pt x="967790" y="740562"/>
                  </a:lnTo>
                  <a:lnTo>
                    <a:pt x="969733" y="743127"/>
                  </a:lnTo>
                  <a:lnTo>
                    <a:pt x="972273" y="743127"/>
                  </a:lnTo>
                  <a:lnTo>
                    <a:pt x="974852" y="743127"/>
                  </a:lnTo>
                  <a:lnTo>
                    <a:pt x="976757" y="740562"/>
                  </a:lnTo>
                  <a:lnTo>
                    <a:pt x="976757" y="735457"/>
                  </a:lnTo>
                  <a:close/>
                </a:path>
                <a:path w="977264" h="1680845">
                  <a:moveTo>
                    <a:pt x="976757" y="633044"/>
                  </a:moveTo>
                  <a:lnTo>
                    <a:pt x="974852" y="631113"/>
                  </a:lnTo>
                  <a:lnTo>
                    <a:pt x="969733" y="631113"/>
                  </a:lnTo>
                  <a:lnTo>
                    <a:pt x="967790" y="633044"/>
                  </a:lnTo>
                  <a:lnTo>
                    <a:pt x="967790" y="638149"/>
                  </a:lnTo>
                  <a:lnTo>
                    <a:pt x="969733" y="640715"/>
                  </a:lnTo>
                  <a:lnTo>
                    <a:pt x="972273" y="640715"/>
                  </a:lnTo>
                  <a:lnTo>
                    <a:pt x="974852" y="640715"/>
                  </a:lnTo>
                  <a:lnTo>
                    <a:pt x="976757" y="638149"/>
                  </a:lnTo>
                  <a:lnTo>
                    <a:pt x="976757" y="633044"/>
                  </a:lnTo>
                  <a:close/>
                </a:path>
                <a:path w="977264" h="1680845">
                  <a:moveTo>
                    <a:pt x="976757" y="426300"/>
                  </a:moveTo>
                  <a:lnTo>
                    <a:pt x="974852" y="424370"/>
                  </a:lnTo>
                  <a:lnTo>
                    <a:pt x="969733" y="424370"/>
                  </a:lnTo>
                  <a:lnTo>
                    <a:pt x="967790" y="426300"/>
                  </a:lnTo>
                  <a:lnTo>
                    <a:pt x="967790" y="431419"/>
                  </a:lnTo>
                  <a:lnTo>
                    <a:pt x="969733" y="433336"/>
                  </a:lnTo>
                  <a:lnTo>
                    <a:pt x="972273" y="433336"/>
                  </a:lnTo>
                  <a:lnTo>
                    <a:pt x="974852" y="433336"/>
                  </a:lnTo>
                  <a:lnTo>
                    <a:pt x="976757" y="431419"/>
                  </a:lnTo>
                  <a:lnTo>
                    <a:pt x="976757" y="426300"/>
                  </a:lnTo>
                  <a:close/>
                </a:path>
                <a:path w="977264" h="1680845">
                  <a:moveTo>
                    <a:pt x="976757" y="325158"/>
                  </a:moveTo>
                  <a:lnTo>
                    <a:pt x="974852" y="322592"/>
                  </a:lnTo>
                  <a:lnTo>
                    <a:pt x="969733" y="322592"/>
                  </a:lnTo>
                  <a:lnTo>
                    <a:pt x="967790" y="325158"/>
                  </a:lnTo>
                  <a:lnTo>
                    <a:pt x="967790" y="330276"/>
                  </a:lnTo>
                  <a:lnTo>
                    <a:pt x="969733" y="332193"/>
                  </a:lnTo>
                  <a:lnTo>
                    <a:pt x="972273" y="332193"/>
                  </a:lnTo>
                  <a:lnTo>
                    <a:pt x="974852" y="332193"/>
                  </a:lnTo>
                  <a:lnTo>
                    <a:pt x="976757" y="330276"/>
                  </a:lnTo>
                  <a:lnTo>
                    <a:pt x="976757" y="325158"/>
                  </a:lnTo>
                  <a:close/>
                </a:path>
                <a:path w="977264" h="1680845">
                  <a:moveTo>
                    <a:pt x="976757" y="220179"/>
                  </a:moveTo>
                  <a:lnTo>
                    <a:pt x="974852" y="218262"/>
                  </a:lnTo>
                  <a:lnTo>
                    <a:pt x="969733" y="218262"/>
                  </a:lnTo>
                  <a:lnTo>
                    <a:pt x="967790" y="220179"/>
                  </a:lnTo>
                  <a:lnTo>
                    <a:pt x="967790" y="225945"/>
                  </a:lnTo>
                  <a:lnTo>
                    <a:pt x="969733" y="227863"/>
                  </a:lnTo>
                  <a:lnTo>
                    <a:pt x="972273" y="227863"/>
                  </a:lnTo>
                  <a:lnTo>
                    <a:pt x="974852" y="227863"/>
                  </a:lnTo>
                  <a:lnTo>
                    <a:pt x="976757" y="225945"/>
                  </a:lnTo>
                  <a:lnTo>
                    <a:pt x="976757" y="220179"/>
                  </a:lnTo>
                  <a:close/>
                </a:path>
                <a:path w="977264" h="1680845">
                  <a:moveTo>
                    <a:pt x="976757" y="159372"/>
                  </a:moveTo>
                  <a:lnTo>
                    <a:pt x="974852" y="157454"/>
                  </a:lnTo>
                  <a:lnTo>
                    <a:pt x="969733" y="157454"/>
                  </a:lnTo>
                  <a:lnTo>
                    <a:pt x="967790" y="159372"/>
                  </a:lnTo>
                  <a:lnTo>
                    <a:pt x="967790" y="165138"/>
                  </a:lnTo>
                  <a:lnTo>
                    <a:pt x="969733" y="167055"/>
                  </a:lnTo>
                  <a:lnTo>
                    <a:pt x="972273" y="167055"/>
                  </a:lnTo>
                  <a:lnTo>
                    <a:pt x="974852" y="167055"/>
                  </a:lnTo>
                  <a:lnTo>
                    <a:pt x="976757" y="165138"/>
                  </a:lnTo>
                  <a:lnTo>
                    <a:pt x="976757" y="1593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" name="object 12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225398" y="8461438"/>
              <a:ext cx="168437" cy="137072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2924276" y="7541386"/>
              <a:ext cx="88900" cy="1532890"/>
            </a:xfrm>
            <a:custGeom>
              <a:avLst/>
              <a:gdLst/>
              <a:ahLst/>
              <a:cxnLst/>
              <a:rect l="l" t="t" r="r" b="b"/>
              <a:pathLst>
                <a:path w="88900" h="1532890">
                  <a:moveTo>
                    <a:pt x="7683" y="1468335"/>
                  </a:moveTo>
                  <a:lnTo>
                    <a:pt x="6400" y="1463230"/>
                  </a:lnTo>
                  <a:lnTo>
                    <a:pt x="4483" y="1460665"/>
                  </a:lnTo>
                  <a:lnTo>
                    <a:pt x="2565" y="1457464"/>
                  </a:lnTo>
                  <a:lnTo>
                    <a:pt x="635" y="1458099"/>
                  </a:lnTo>
                  <a:lnTo>
                    <a:pt x="0" y="1460665"/>
                  </a:lnTo>
                  <a:lnTo>
                    <a:pt x="0" y="1463852"/>
                  </a:lnTo>
                  <a:lnTo>
                    <a:pt x="1282" y="1468983"/>
                  </a:lnTo>
                  <a:lnTo>
                    <a:pt x="3200" y="1471536"/>
                  </a:lnTo>
                  <a:lnTo>
                    <a:pt x="5118" y="1474736"/>
                  </a:lnTo>
                  <a:lnTo>
                    <a:pt x="7048" y="1474101"/>
                  </a:lnTo>
                  <a:lnTo>
                    <a:pt x="7683" y="1470901"/>
                  </a:lnTo>
                  <a:lnTo>
                    <a:pt x="7683" y="1468335"/>
                  </a:lnTo>
                  <a:close/>
                </a:path>
                <a:path w="88900" h="1532890">
                  <a:moveTo>
                    <a:pt x="10248" y="846823"/>
                  </a:moveTo>
                  <a:lnTo>
                    <a:pt x="9613" y="842975"/>
                  </a:lnTo>
                  <a:lnTo>
                    <a:pt x="7048" y="841070"/>
                  </a:lnTo>
                  <a:lnTo>
                    <a:pt x="5130" y="839787"/>
                  </a:lnTo>
                  <a:lnTo>
                    <a:pt x="3200" y="841070"/>
                  </a:lnTo>
                  <a:lnTo>
                    <a:pt x="2565" y="844270"/>
                  </a:lnTo>
                  <a:lnTo>
                    <a:pt x="2565" y="847458"/>
                  </a:lnTo>
                  <a:lnTo>
                    <a:pt x="3848" y="851306"/>
                  </a:lnTo>
                  <a:lnTo>
                    <a:pt x="5765" y="853224"/>
                  </a:lnTo>
                  <a:lnTo>
                    <a:pt x="7683" y="854506"/>
                  </a:lnTo>
                  <a:lnTo>
                    <a:pt x="10248" y="853224"/>
                  </a:lnTo>
                  <a:lnTo>
                    <a:pt x="10248" y="846823"/>
                  </a:lnTo>
                  <a:close/>
                </a:path>
                <a:path w="88900" h="1532890">
                  <a:moveTo>
                    <a:pt x="11531" y="668883"/>
                  </a:moveTo>
                  <a:lnTo>
                    <a:pt x="10248" y="665035"/>
                  </a:lnTo>
                  <a:lnTo>
                    <a:pt x="7696" y="663752"/>
                  </a:lnTo>
                  <a:lnTo>
                    <a:pt x="5765" y="662482"/>
                  </a:lnTo>
                  <a:lnTo>
                    <a:pt x="3848" y="664400"/>
                  </a:lnTo>
                  <a:lnTo>
                    <a:pt x="3213" y="667600"/>
                  </a:lnTo>
                  <a:lnTo>
                    <a:pt x="3213" y="670801"/>
                  </a:lnTo>
                  <a:lnTo>
                    <a:pt x="4495" y="674636"/>
                  </a:lnTo>
                  <a:lnTo>
                    <a:pt x="6413" y="675919"/>
                  </a:lnTo>
                  <a:lnTo>
                    <a:pt x="8331" y="677202"/>
                  </a:lnTo>
                  <a:lnTo>
                    <a:pt x="10248" y="675919"/>
                  </a:lnTo>
                  <a:lnTo>
                    <a:pt x="10896" y="672084"/>
                  </a:lnTo>
                  <a:lnTo>
                    <a:pt x="11531" y="668883"/>
                  </a:lnTo>
                  <a:close/>
                </a:path>
                <a:path w="88900" h="1532890">
                  <a:moveTo>
                    <a:pt x="11531" y="44792"/>
                  </a:moveTo>
                  <a:lnTo>
                    <a:pt x="10248" y="41592"/>
                  </a:lnTo>
                  <a:lnTo>
                    <a:pt x="7696" y="41592"/>
                  </a:lnTo>
                  <a:lnTo>
                    <a:pt x="5765" y="40957"/>
                  </a:lnTo>
                  <a:lnTo>
                    <a:pt x="3848" y="43510"/>
                  </a:lnTo>
                  <a:lnTo>
                    <a:pt x="3213" y="47358"/>
                  </a:lnTo>
                  <a:lnTo>
                    <a:pt x="3213" y="51193"/>
                  </a:lnTo>
                  <a:lnTo>
                    <a:pt x="4495" y="53759"/>
                  </a:lnTo>
                  <a:lnTo>
                    <a:pt x="6413" y="54394"/>
                  </a:lnTo>
                  <a:lnTo>
                    <a:pt x="8331" y="54394"/>
                  </a:lnTo>
                  <a:lnTo>
                    <a:pt x="10248" y="51841"/>
                  </a:lnTo>
                  <a:lnTo>
                    <a:pt x="10896" y="48628"/>
                  </a:lnTo>
                  <a:lnTo>
                    <a:pt x="11531" y="44792"/>
                  </a:lnTo>
                  <a:close/>
                </a:path>
                <a:path w="88900" h="1532890">
                  <a:moveTo>
                    <a:pt x="83858" y="1525955"/>
                  </a:moveTo>
                  <a:lnTo>
                    <a:pt x="82575" y="1521472"/>
                  </a:lnTo>
                  <a:lnTo>
                    <a:pt x="80657" y="1518272"/>
                  </a:lnTo>
                  <a:lnTo>
                    <a:pt x="78740" y="1515706"/>
                  </a:lnTo>
                  <a:lnTo>
                    <a:pt x="76809" y="1515706"/>
                  </a:lnTo>
                  <a:lnTo>
                    <a:pt x="75539" y="1522095"/>
                  </a:lnTo>
                  <a:lnTo>
                    <a:pt x="76809" y="1527238"/>
                  </a:lnTo>
                  <a:lnTo>
                    <a:pt x="79375" y="1529778"/>
                  </a:lnTo>
                  <a:lnTo>
                    <a:pt x="81292" y="1532343"/>
                  </a:lnTo>
                  <a:lnTo>
                    <a:pt x="83223" y="1532343"/>
                  </a:lnTo>
                  <a:lnTo>
                    <a:pt x="83223" y="1529156"/>
                  </a:lnTo>
                  <a:lnTo>
                    <a:pt x="83858" y="1525955"/>
                  </a:lnTo>
                  <a:close/>
                </a:path>
                <a:path w="88900" h="1532890">
                  <a:moveTo>
                    <a:pt x="87706" y="857059"/>
                  </a:moveTo>
                  <a:lnTo>
                    <a:pt x="86423" y="853211"/>
                  </a:lnTo>
                  <a:lnTo>
                    <a:pt x="84505" y="851293"/>
                  </a:lnTo>
                  <a:lnTo>
                    <a:pt x="82588" y="850011"/>
                  </a:lnTo>
                  <a:lnTo>
                    <a:pt x="80657" y="851293"/>
                  </a:lnTo>
                  <a:lnTo>
                    <a:pt x="80022" y="854494"/>
                  </a:lnTo>
                  <a:lnTo>
                    <a:pt x="79375" y="858342"/>
                  </a:lnTo>
                  <a:lnTo>
                    <a:pt x="81305" y="862177"/>
                  </a:lnTo>
                  <a:lnTo>
                    <a:pt x="83223" y="863460"/>
                  </a:lnTo>
                  <a:lnTo>
                    <a:pt x="85140" y="865365"/>
                  </a:lnTo>
                  <a:lnTo>
                    <a:pt x="87058" y="864095"/>
                  </a:lnTo>
                  <a:lnTo>
                    <a:pt x="87058" y="860259"/>
                  </a:lnTo>
                  <a:lnTo>
                    <a:pt x="87706" y="857059"/>
                  </a:lnTo>
                  <a:close/>
                </a:path>
                <a:path w="88900" h="1532890">
                  <a:moveTo>
                    <a:pt x="88341" y="671436"/>
                  </a:moveTo>
                  <a:lnTo>
                    <a:pt x="87058" y="666953"/>
                  </a:lnTo>
                  <a:lnTo>
                    <a:pt x="85140" y="666318"/>
                  </a:lnTo>
                  <a:lnTo>
                    <a:pt x="83223" y="664387"/>
                  </a:lnTo>
                  <a:lnTo>
                    <a:pt x="81292" y="666318"/>
                  </a:lnTo>
                  <a:lnTo>
                    <a:pt x="80657" y="669518"/>
                  </a:lnTo>
                  <a:lnTo>
                    <a:pt x="80657" y="672719"/>
                  </a:lnTo>
                  <a:lnTo>
                    <a:pt x="81940" y="676554"/>
                  </a:lnTo>
                  <a:lnTo>
                    <a:pt x="83858" y="677837"/>
                  </a:lnTo>
                  <a:lnTo>
                    <a:pt x="85775" y="679119"/>
                  </a:lnTo>
                  <a:lnTo>
                    <a:pt x="87693" y="677837"/>
                  </a:lnTo>
                  <a:lnTo>
                    <a:pt x="88341" y="674636"/>
                  </a:lnTo>
                  <a:lnTo>
                    <a:pt x="88341" y="671436"/>
                  </a:lnTo>
                  <a:close/>
                </a:path>
                <a:path w="88900" h="1532890">
                  <a:moveTo>
                    <a:pt x="88341" y="3835"/>
                  </a:moveTo>
                  <a:lnTo>
                    <a:pt x="87058" y="635"/>
                  </a:lnTo>
                  <a:lnTo>
                    <a:pt x="85140" y="635"/>
                  </a:lnTo>
                  <a:lnTo>
                    <a:pt x="83223" y="0"/>
                  </a:lnTo>
                  <a:lnTo>
                    <a:pt x="81292" y="3200"/>
                  </a:lnTo>
                  <a:lnTo>
                    <a:pt x="80657" y="6400"/>
                  </a:lnTo>
                  <a:lnTo>
                    <a:pt x="80657" y="10236"/>
                  </a:lnTo>
                  <a:lnTo>
                    <a:pt x="81940" y="13436"/>
                  </a:lnTo>
                  <a:lnTo>
                    <a:pt x="83858" y="13436"/>
                  </a:lnTo>
                  <a:lnTo>
                    <a:pt x="85775" y="13436"/>
                  </a:lnTo>
                  <a:lnTo>
                    <a:pt x="87693" y="10871"/>
                  </a:lnTo>
                  <a:lnTo>
                    <a:pt x="88341" y="7670"/>
                  </a:lnTo>
                  <a:lnTo>
                    <a:pt x="88341" y="38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9349718" y="7483083"/>
            <a:ext cx="691515" cy="1642110"/>
            <a:chOff x="4295117" y="7483083"/>
            <a:chExt cx="691515" cy="1642110"/>
          </a:xfrm>
        </p:grpSpPr>
        <p:sp>
          <p:nvSpPr>
            <p:cNvPr id="132" name="object 132"/>
            <p:cNvSpPr/>
            <p:nvPr/>
          </p:nvSpPr>
          <p:spPr>
            <a:xfrm>
              <a:off x="4297403" y="7485368"/>
              <a:ext cx="576580" cy="1637664"/>
            </a:xfrm>
            <a:custGeom>
              <a:avLst/>
              <a:gdLst/>
              <a:ahLst/>
              <a:cxnLst/>
              <a:rect l="l" t="t" r="r" b="b"/>
              <a:pathLst>
                <a:path w="576579" h="1637665">
                  <a:moveTo>
                    <a:pt x="576059" y="0"/>
                  </a:moveTo>
                  <a:lnTo>
                    <a:pt x="0" y="80010"/>
                  </a:lnTo>
                  <a:lnTo>
                    <a:pt x="3200" y="1531073"/>
                  </a:lnTo>
                  <a:lnTo>
                    <a:pt x="564553" y="1637322"/>
                  </a:lnTo>
                  <a:lnTo>
                    <a:pt x="576059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861956" y="7485367"/>
              <a:ext cx="122555" cy="1637664"/>
            </a:xfrm>
            <a:custGeom>
              <a:avLst/>
              <a:gdLst/>
              <a:ahLst/>
              <a:cxnLst/>
              <a:rect l="l" t="t" r="r" b="b"/>
              <a:pathLst>
                <a:path w="122554" h="1637665">
                  <a:moveTo>
                    <a:pt x="11506" y="0"/>
                  </a:moveTo>
                  <a:lnTo>
                    <a:pt x="0" y="1637322"/>
                  </a:lnTo>
                  <a:lnTo>
                    <a:pt x="111379" y="1515706"/>
                  </a:lnTo>
                  <a:lnTo>
                    <a:pt x="122262" y="92811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297451" y="7487284"/>
              <a:ext cx="576580" cy="127635"/>
            </a:xfrm>
            <a:custGeom>
              <a:avLst/>
              <a:gdLst/>
              <a:ahLst/>
              <a:cxnLst/>
              <a:rect l="l" t="t" r="r" b="b"/>
              <a:pathLst>
                <a:path w="576579" h="127634">
                  <a:moveTo>
                    <a:pt x="551903" y="47421"/>
                  </a:moveTo>
                  <a:lnTo>
                    <a:pt x="22225" y="117373"/>
                  </a:lnTo>
                  <a:lnTo>
                    <a:pt x="22225" y="127508"/>
                  </a:lnTo>
                  <a:lnTo>
                    <a:pt x="551903" y="57569"/>
                  </a:lnTo>
                  <a:lnTo>
                    <a:pt x="551903" y="47421"/>
                  </a:lnTo>
                  <a:close/>
                </a:path>
                <a:path w="576579" h="127634">
                  <a:moveTo>
                    <a:pt x="575983" y="0"/>
                  </a:moveTo>
                  <a:lnTo>
                    <a:pt x="0" y="77355"/>
                  </a:lnTo>
                  <a:lnTo>
                    <a:pt x="0" y="87503"/>
                  </a:lnTo>
                  <a:lnTo>
                    <a:pt x="575983" y="10147"/>
                  </a:lnTo>
                  <a:lnTo>
                    <a:pt x="5759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316250" y="9008721"/>
              <a:ext cx="525780" cy="109220"/>
            </a:xfrm>
            <a:custGeom>
              <a:avLst/>
              <a:gdLst/>
              <a:ahLst/>
              <a:cxnLst/>
              <a:rect l="l" t="t" r="r" b="b"/>
              <a:pathLst>
                <a:path w="525779" h="109220">
                  <a:moveTo>
                    <a:pt x="876" y="0"/>
                  </a:moveTo>
                  <a:lnTo>
                    <a:pt x="0" y="9829"/>
                  </a:lnTo>
                  <a:lnTo>
                    <a:pt x="525221" y="108724"/>
                  </a:lnTo>
                  <a:lnTo>
                    <a:pt x="522732" y="98894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319676" y="7661896"/>
              <a:ext cx="530225" cy="988060"/>
            </a:xfrm>
            <a:custGeom>
              <a:avLst/>
              <a:gdLst/>
              <a:ahLst/>
              <a:cxnLst/>
              <a:rect l="l" t="t" r="r" b="b"/>
              <a:pathLst>
                <a:path w="530225" h="988059">
                  <a:moveTo>
                    <a:pt x="199250" y="977760"/>
                  </a:moveTo>
                  <a:lnTo>
                    <a:pt x="27774" y="960653"/>
                  </a:lnTo>
                  <a:lnTo>
                    <a:pt x="27774" y="970800"/>
                  </a:lnTo>
                  <a:lnTo>
                    <a:pt x="199250" y="987894"/>
                  </a:lnTo>
                  <a:lnTo>
                    <a:pt x="199250" y="977760"/>
                  </a:lnTo>
                  <a:close/>
                </a:path>
                <a:path w="530225" h="988059">
                  <a:moveTo>
                    <a:pt x="522287" y="781062"/>
                  </a:moveTo>
                  <a:lnTo>
                    <a:pt x="0" y="753960"/>
                  </a:lnTo>
                  <a:lnTo>
                    <a:pt x="0" y="764108"/>
                  </a:lnTo>
                  <a:lnTo>
                    <a:pt x="522287" y="791210"/>
                  </a:lnTo>
                  <a:lnTo>
                    <a:pt x="522287" y="781062"/>
                  </a:lnTo>
                  <a:close/>
                </a:path>
                <a:path w="530225" h="988059">
                  <a:moveTo>
                    <a:pt x="522287" y="597103"/>
                  </a:moveTo>
                  <a:lnTo>
                    <a:pt x="0" y="587273"/>
                  </a:lnTo>
                  <a:lnTo>
                    <a:pt x="0" y="597408"/>
                  </a:lnTo>
                  <a:lnTo>
                    <a:pt x="522287" y="607237"/>
                  </a:lnTo>
                  <a:lnTo>
                    <a:pt x="522287" y="597103"/>
                  </a:lnTo>
                  <a:close/>
                </a:path>
                <a:path w="530225" h="988059">
                  <a:moveTo>
                    <a:pt x="526694" y="330403"/>
                  </a:moveTo>
                  <a:lnTo>
                    <a:pt x="0" y="348729"/>
                  </a:lnTo>
                  <a:lnTo>
                    <a:pt x="0" y="358876"/>
                  </a:lnTo>
                  <a:lnTo>
                    <a:pt x="526694" y="340537"/>
                  </a:lnTo>
                  <a:lnTo>
                    <a:pt x="526694" y="330403"/>
                  </a:lnTo>
                  <a:close/>
                </a:path>
                <a:path w="530225" h="988059">
                  <a:moveTo>
                    <a:pt x="528193" y="66903"/>
                  </a:moveTo>
                  <a:lnTo>
                    <a:pt x="0" y="113157"/>
                  </a:lnTo>
                  <a:lnTo>
                    <a:pt x="0" y="123291"/>
                  </a:lnTo>
                  <a:lnTo>
                    <a:pt x="528193" y="77038"/>
                  </a:lnTo>
                  <a:lnTo>
                    <a:pt x="528193" y="66903"/>
                  </a:lnTo>
                  <a:close/>
                </a:path>
                <a:path w="530225" h="988059">
                  <a:moveTo>
                    <a:pt x="529678" y="0"/>
                  </a:moveTo>
                  <a:lnTo>
                    <a:pt x="0" y="53886"/>
                  </a:lnTo>
                  <a:lnTo>
                    <a:pt x="0" y="64020"/>
                  </a:lnTo>
                  <a:lnTo>
                    <a:pt x="529678" y="10134"/>
                  </a:lnTo>
                  <a:lnTo>
                    <a:pt x="52967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348927" y="8540889"/>
              <a:ext cx="168910" cy="23495"/>
            </a:xfrm>
            <a:custGeom>
              <a:avLst/>
              <a:gdLst/>
              <a:ahLst/>
              <a:cxnLst/>
              <a:rect l="l" t="t" r="r" b="b"/>
              <a:pathLst>
                <a:path w="168910" h="23495">
                  <a:moveTo>
                    <a:pt x="0" y="0"/>
                  </a:moveTo>
                  <a:lnTo>
                    <a:pt x="7416" y="11785"/>
                  </a:lnTo>
                  <a:lnTo>
                    <a:pt x="168910" y="23469"/>
                  </a:lnTo>
                  <a:lnTo>
                    <a:pt x="168910" y="133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307370" y="7488491"/>
              <a:ext cx="564515" cy="1632585"/>
            </a:xfrm>
            <a:custGeom>
              <a:avLst/>
              <a:gdLst/>
              <a:ahLst/>
              <a:cxnLst/>
              <a:rect l="l" t="t" r="r" b="b"/>
              <a:pathLst>
                <a:path w="564514" h="1632584">
                  <a:moveTo>
                    <a:pt x="10147" y="80010"/>
                  </a:moveTo>
                  <a:lnTo>
                    <a:pt x="0" y="80010"/>
                  </a:lnTo>
                  <a:lnTo>
                    <a:pt x="889" y="1527657"/>
                  </a:lnTo>
                  <a:lnTo>
                    <a:pt x="8585" y="1527657"/>
                  </a:lnTo>
                  <a:lnTo>
                    <a:pt x="10147" y="80010"/>
                  </a:lnTo>
                  <a:close/>
                </a:path>
                <a:path w="564514" h="1632584">
                  <a:moveTo>
                    <a:pt x="39039" y="926833"/>
                  </a:moveTo>
                  <a:lnTo>
                    <a:pt x="29413" y="926833"/>
                  </a:lnTo>
                  <a:lnTo>
                    <a:pt x="27927" y="1255318"/>
                  </a:lnTo>
                  <a:lnTo>
                    <a:pt x="37553" y="1255318"/>
                  </a:lnTo>
                  <a:lnTo>
                    <a:pt x="39039" y="926833"/>
                  </a:lnTo>
                  <a:close/>
                </a:path>
                <a:path w="564514" h="1632584">
                  <a:moveTo>
                    <a:pt x="261962" y="763104"/>
                  </a:moveTo>
                  <a:lnTo>
                    <a:pt x="260553" y="268185"/>
                  </a:lnTo>
                  <a:lnTo>
                    <a:pt x="250405" y="268185"/>
                  </a:lnTo>
                  <a:lnTo>
                    <a:pt x="251815" y="763104"/>
                  </a:lnTo>
                  <a:lnTo>
                    <a:pt x="261962" y="763104"/>
                  </a:lnTo>
                  <a:close/>
                </a:path>
                <a:path w="564514" h="1632584">
                  <a:moveTo>
                    <a:pt x="285000" y="940168"/>
                  </a:moveTo>
                  <a:lnTo>
                    <a:pt x="274866" y="940168"/>
                  </a:lnTo>
                  <a:lnTo>
                    <a:pt x="273304" y="1286141"/>
                  </a:lnTo>
                  <a:lnTo>
                    <a:pt x="283438" y="1286141"/>
                  </a:lnTo>
                  <a:lnTo>
                    <a:pt x="285000" y="940168"/>
                  </a:lnTo>
                  <a:close/>
                </a:path>
                <a:path w="564514" h="1632584">
                  <a:moveTo>
                    <a:pt x="470573" y="953503"/>
                  </a:moveTo>
                  <a:lnTo>
                    <a:pt x="460451" y="953503"/>
                  </a:lnTo>
                  <a:lnTo>
                    <a:pt x="459663" y="1131366"/>
                  </a:lnTo>
                  <a:lnTo>
                    <a:pt x="286791" y="1115161"/>
                  </a:lnTo>
                  <a:lnTo>
                    <a:pt x="286791" y="1125308"/>
                  </a:lnTo>
                  <a:lnTo>
                    <a:pt x="459613" y="1141514"/>
                  </a:lnTo>
                  <a:lnTo>
                    <a:pt x="458889" y="1308366"/>
                  </a:lnTo>
                  <a:lnTo>
                    <a:pt x="469011" y="1308366"/>
                  </a:lnTo>
                  <a:lnTo>
                    <a:pt x="470573" y="953503"/>
                  </a:lnTo>
                  <a:close/>
                </a:path>
                <a:path w="564514" h="1632584">
                  <a:moveTo>
                    <a:pt x="531609" y="1590116"/>
                  </a:moveTo>
                  <a:lnTo>
                    <a:pt x="12306" y="1494853"/>
                  </a:lnTo>
                  <a:lnTo>
                    <a:pt x="12306" y="1505000"/>
                  </a:lnTo>
                  <a:lnTo>
                    <a:pt x="531609" y="1600250"/>
                  </a:lnTo>
                  <a:lnTo>
                    <a:pt x="531609" y="1590116"/>
                  </a:lnTo>
                  <a:close/>
                </a:path>
                <a:path w="564514" h="1632584">
                  <a:moveTo>
                    <a:pt x="534593" y="1323416"/>
                  </a:moveTo>
                  <a:lnTo>
                    <a:pt x="12306" y="1256309"/>
                  </a:lnTo>
                  <a:lnTo>
                    <a:pt x="12306" y="1266444"/>
                  </a:lnTo>
                  <a:lnTo>
                    <a:pt x="534593" y="1333550"/>
                  </a:lnTo>
                  <a:lnTo>
                    <a:pt x="534593" y="1323416"/>
                  </a:lnTo>
                  <a:close/>
                </a:path>
                <a:path w="564514" h="1632584">
                  <a:moveTo>
                    <a:pt x="564311" y="0"/>
                  </a:moveTo>
                  <a:lnTo>
                    <a:pt x="554164" y="0"/>
                  </a:lnTo>
                  <a:lnTo>
                    <a:pt x="542582" y="1632483"/>
                  </a:lnTo>
                  <a:lnTo>
                    <a:pt x="552729" y="1632483"/>
                  </a:lnTo>
                  <a:lnTo>
                    <a:pt x="56431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418983" y="7875251"/>
              <a:ext cx="98484" cy="70622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596783" y="7870805"/>
              <a:ext cx="98484" cy="70622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416029" y="8128613"/>
              <a:ext cx="98467" cy="70626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595323" y="8133059"/>
              <a:ext cx="98459" cy="70626"/>
            </a:xfrm>
            <a:prstGeom prst="rect">
              <a:avLst/>
            </a:prstGeom>
          </p:spPr>
        </p:pic>
        <p:sp>
          <p:nvSpPr>
            <p:cNvPr id="143" name="object 143"/>
            <p:cNvSpPr/>
            <p:nvPr/>
          </p:nvSpPr>
          <p:spPr>
            <a:xfrm>
              <a:off x="4297403" y="7485369"/>
              <a:ext cx="687070" cy="1637664"/>
            </a:xfrm>
            <a:custGeom>
              <a:avLst/>
              <a:gdLst/>
              <a:ahLst/>
              <a:cxnLst/>
              <a:rect l="l" t="t" r="r" b="b"/>
              <a:pathLst>
                <a:path w="687070" h="1637665">
                  <a:moveTo>
                    <a:pt x="52489" y="990206"/>
                  </a:moveTo>
                  <a:lnTo>
                    <a:pt x="52489" y="992771"/>
                  </a:lnTo>
                  <a:lnTo>
                    <a:pt x="52489" y="993406"/>
                  </a:lnTo>
                  <a:lnTo>
                    <a:pt x="53136" y="994054"/>
                  </a:lnTo>
                  <a:lnTo>
                    <a:pt x="53771" y="994054"/>
                  </a:lnTo>
                  <a:lnTo>
                    <a:pt x="54419" y="994054"/>
                  </a:lnTo>
                  <a:lnTo>
                    <a:pt x="55041" y="994054"/>
                  </a:lnTo>
                  <a:lnTo>
                    <a:pt x="55689" y="993406"/>
                  </a:lnTo>
                  <a:lnTo>
                    <a:pt x="55689" y="992771"/>
                  </a:lnTo>
                  <a:lnTo>
                    <a:pt x="55689" y="977404"/>
                  </a:lnTo>
                  <a:lnTo>
                    <a:pt x="55689" y="976756"/>
                  </a:lnTo>
                  <a:lnTo>
                    <a:pt x="55041" y="976121"/>
                  </a:lnTo>
                  <a:lnTo>
                    <a:pt x="54419" y="976121"/>
                  </a:lnTo>
                  <a:lnTo>
                    <a:pt x="53771" y="976121"/>
                  </a:lnTo>
                  <a:lnTo>
                    <a:pt x="53136" y="976121"/>
                  </a:lnTo>
                  <a:lnTo>
                    <a:pt x="52489" y="976756"/>
                  </a:lnTo>
                  <a:lnTo>
                    <a:pt x="52489" y="977404"/>
                  </a:lnTo>
                  <a:lnTo>
                    <a:pt x="52489" y="984453"/>
                  </a:lnTo>
                </a:path>
                <a:path w="687070" h="1637665">
                  <a:moveTo>
                    <a:pt x="55689" y="982522"/>
                  </a:moveTo>
                  <a:lnTo>
                    <a:pt x="44170" y="990841"/>
                  </a:lnTo>
                  <a:lnTo>
                    <a:pt x="40957" y="992771"/>
                  </a:lnTo>
                  <a:lnTo>
                    <a:pt x="43535" y="995959"/>
                  </a:lnTo>
                  <a:lnTo>
                    <a:pt x="47370" y="994054"/>
                  </a:lnTo>
                  <a:lnTo>
                    <a:pt x="50571" y="992123"/>
                  </a:lnTo>
                  <a:lnTo>
                    <a:pt x="55689" y="987640"/>
                  </a:lnTo>
                  <a:lnTo>
                    <a:pt x="55689" y="982522"/>
                  </a:lnTo>
                  <a:close/>
                </a:path>
                <a:path w="687070" h="1637665">
                  <a:moveTo>
                    <a:pt x="52489" y="1195031"/>
                  </a:moveTo>
                  <a:lnTo>
                    <a:pt x="52489" y="1197597"/>
                  </a:lnTo>
                  <a:lnTo>
                    <a:pt x="52489" y="1198232"/>
                  </a:lnTo>
                  <a:lnTo>
                    <a:pt x="52489" y="1198867"/>
                  </a:lnTo>
                  <a:lnTo>
                    <a:pt x="53771" y="1198867"/>
                  </a:lnTo>
                  <a:lnTo>
                    <a:pt x="55041" y="1198867"/>
                  </a:lnTo>
                  <a:lnTo>
                    <a:pt x="55689" y="1198232"/>
                  </a:lnTo>
                  <a:lnTo>
                    <a:pt x="55689" y="1197597"/>
                  </a:lnTo>
                  <a:lnTo>
                    <a:pt x="55689" y="1182242"/>
                  </a:lnTo>
                  <a:lnTo>
                    <a:pt x="55689" y="1181595"/>
                  </a:lnTo>
                  <a:lnTo>
                    <a:pt x="55041" y="1180947"/>
                  </a:lnTo>
                  <a:lnTo>
                    <a:pt x="53771" y="1180947"/>
                  </a:lnTo>
                  <a:lnTo>
                    <a:pt x="52489" y="1180947"/>
                  </a:lnTo>
                  <a:lnTo>
                    <a:pt x="52489" y="1181595"/>
                  </a:lnTo>
                  <a:lnTo>
                    <a:pt x="52489" y="1182242"/>
                  </a:lnTo>
                  <a:lnTo>
                    <a:pt x="52489" y="1189913"/>
                  </a:lnTo>
                </a:path>
                <a:path w="687070" h="1637665">
                  <a:moveTo>
                    <a:pt x="55689" y="1187348"/>
                  </a:moveTo>
                  <a:lnTo>
                    <a:pt x="43535" y="1195679"/>
                  </a:lnTo>
                  <a:lnTo>
                    <a:pt x="40957" y="1198232"/>
                  </a:lnTo>
                  <a:lnTo>
                    <a:pt x="42887" y="1201432"/>
                  </a:lnTo>
                  <a:lnTo>
                    <a:pt x="46735" y="1198867"/>
                  </a:lnTo>
                  <a:lnTo>
                    <a:pt x="49936" y="1196949"/>
                  </a:lnTo>
                  <a:lnTo>
                    <a:pt x="55689" y="1192466"/>
                  </a:lnTo>
                  <a:lnTo>
                    <a:pt x="55689" y="1187348"/>
                  </a:lnTo>
                  <a:close/>
                </a:path>
                <a:path w="687070" h="1637665">
                  <a:moveTo>
                    <a:pt x="576059" y="0"/>
                  </a:moveTo>
                  <a:lnTo>
                    <a:pt x="0" y="80009"/>
                  </a:lnTo>
                  <a:lnTo>
                    <a:pt x="3200" y="1531073"/>
                  </a:lnTo>
                  <a:lnTo>
                    <a:pt x="564553" y="1637322"/>
                  </a:lnTo>
                  <a:lnTo>
                    <a:pt x="675932" y="1515706"/>
                  </a:lnTo>
                  <a:lnTo>
                    <a:pt x="686815" y="92811"/>
                  </a:lnTo>
                  <a:lnTo>
                    <a:pt x="576059" y="0"/>
                  </a:lnTo>
                  <a:close/>
                </a:path>
                <a:path w="687070" h="1637665">
                  <a:moveTo>
                    <a:pt x="576059" y="0"/>
                  </a:moveTo>
                  <a:lnTo>
                    <a:pt x="564553" y="1637322"/>
                  </a:lnTo>
                </a:path>
                <a:path w="687070" h="1637665">
                  <a:moveTo>
                    <a:pt x="554304" y="1930"/>
                  </a:moveTo>
                  <a:lnTo>
                    <a:pt x="541515" y="1633486"/>
                  </a:lnTo>
                </a:path>
                <a:path w="687070" h="1637665">
                  <a:moveTo>
                    <a:pt x="21755" y="77457"/>
                  </a:moveTo>
                  <a:lnTo>
                    <a:pt x="19202" y="1534261"/>
                  </a:lnTo>
                </a:path>
                <a:path w="687070" h="1637665">
                  <a:moveTo>
                    <a:pt x="21132" y="229158"/>
                  </a:moveTo>
                  <a:lnTo>
                    <a:pt x="553046" y="174739"/>
                  </a:lnTo>
                </a:path>
                <a:path w="687070" h="1637665">
                  <a:moveTo>
                    <a:pt x="21755" y="118414"/>
                  </a:moveTo>
                  <a:lnTo>
                    <a:pt x="553669" y="48653"/>
                  </a:lnTo>
                </a:path>
                <a:path w="687070" h="1637665">
                  <a:moveTo>
                    <a:pt x="21755" y="289318"/>
                  </a:moveTo>
                  <a:lnTo>
                    <a:pt x="551751" y="241947"/>
                  </a:lnTo>
                </a:path>
                <a:path w="687070" h="1637665">
                  <a:moveTo>
                    <a:pt x="21132" y="525513"/>
                  </a:moveTo>
                  <a:lnTo>
                    <a:pt x="549821" y="506298"/>
                  </a:lnTo>
                </a:path>
                <a:path w="687070" h="1637665">
                  <a:moveTo>
                    <a:pt x="547916" y="771931"/>
                  </a:moveTo>
                  <a:lnTo>
                    <a:pt x="20485" y="762342"/>
                  </a:lnTo>
                </a:path>
                <a:path w="687070" h="1637665">
                  <a:moveTo>
                    <a:pt x="547268" y="956284"/>
                  </a:moveTo>
                  <a:lnTo>
                    <a:pt x="19837" y="928763"/>
                  </a:lnTo>
                </a:path>
                <a:path w="687070" h="1637665">
                  <a:moveTo>
                    <a:pt x="542150" y="1323047"/>
                  </a:moveTo>
                  <a:lnTo>
                    <a:pt x="19837" y="1255839"/>
                  </a:lnTo>
                </a:path>
                <a:path w="687070" h="1637665">
                  <a:moveTo>
                    <a:pt x="19837" y="1382572"/>
                  </a:moveTo>
                  <a:lnTo>
                    <a:pt x="542150" y="1463865"/>
                  </a:lnTo>
                </a:path>
                <a:path w="687070" h="1637665">
                  <a:moveTo>
                    <a:pt x="18554" y="1497139"/>
                  </a:moveTo>
                  <a:lnTo>
                    <a:pt x="538949" y="159381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425917" y="7815292"/>
              <a:ext cx="113787" cy="121069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603710" y="7799924"/>
              <a:ext cx="120757" cy="128752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423450" y="8066632"/>
              <a:ext cx="114343" cy="121279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601508" y="8061718"/>
              <a:ext cx="120770" cy="128752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4346691" y="8415404"/>
              <a:ext cx="174625" cy="351790"/>
            </a:xfrm>
            <a:custGeom>
              <a:avLst/>
              <a:gdLst/>
              <a:ahLst/>
              <a:cxnLst/>
              <a:rect l="l" t="t" r="r" b="b"/>
              <a:pathLst>
                <a:path w="174625" h="351790">
                  <a:moveTo>
                    <a:pt x="647" y="0"/>
                  </a:moveTo>
                  <a:lnTo>
                    <a:pt x="0" y="56972"/>
                  </a:lnTo>
                </a:path>
                <a:path w="174625" h="351790">
                  <a:moveTo>
                    <a:pt x="0" y="62090"/>
                  </a:moveTo>
                  <a:lnTo>
                    <a:pt x="0" y="261797"/>
                  </a:lnTo>
                </a:path>
                <a:path w="174625" h="351790">
                  <a:moveTo>
                    <a:pt x="0" y="266915"/>
                  </a:moveTo>
                  <a:lnTo>
                    <a:pt x="0" y="328371"/>
                  </a:lnTo>
                </a:path>
                <a:path w="174625" h="351790">
                  <a:moveTo>
                    <a:pt x="8331" y="125450"/>
                  </a:moveTo>
                  <a:lnTo>
                    <a:pt x="7683" y="202907"/>
                  </a:lnTo>
                </a:path>
                <a:path w="174625" h="351790">
                  <a:moveTo>
                    <a:pt x="172834" y="351408"/>
                  </a:moveTo>
                  <a:lnTo>
                    <a:pt x="174104" y="89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346691" y="8539585"/>
              <a:ext cx="173355" cy="13970"/>
            </a:xfrm>
            <a:custGeom>
              <a:avLst/>
              <a:gdLst/>
              <a:ahLst/>
              <a:cxnLst/>
              <a:rect l="l" t="t" r="r" b="b"/>
              <a:pathLst>
                <a:path w="173354" h="13970">
                  <a:moveTo>
                    <a:pt x="-2286" y="6718"/>
                  </a:moveTo>
                  <a:lnTo>
                    <a:pt x="175120" y="6718"/>
                  </a:lnTo>
                </a:path>
              </a:pathLst>
            </a:custGeom>
            <a:ln w="180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346691" y="8618312"/>
              <a:ext cx="173990" cy="19685"/>
            </a:xfrm>
            <a:custGeom>
              <a:avLst/>
              <a:gdLst/>
              <a:ahLst/>
              <a:cxnLst/>
              <a:rect l="l" t="t" r="r" b="b"/>
              <a:pathLst>
                <a:path w="173989" h="19684">
                  <a:moveTo>
                    <a:pt x="173456" y="16636"/>
                  </a:moveTo>
                  <a:lnTo>
                    <a:pt x="7683" y="0"/>
                  </a:lnTo>
                  <a:lnTo>
                    <a:pt x="0" y="1917"/>
                  </a:lnTo>
                  <a:lnTo>
                    <a:pt x="172834" y="19202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354375" y="8577354"/>
              <a:ext cx="166370" cy="15875"/>
            </a:xfrm>
            <a:custGeom>
              <a:avLst/>
              <a:gdLst/>
              <a:ahLst/>
              <a:cxnLst/>
              <a:rect l="l" t="t" r="r" b="b"/>
              <a:pathLst>
                <a:path w="166370" h="15875">
                  <a:moveTo>
                    <a:pt x="-2286" y="7677"/>
                  </a:moveTo>
                  <a:lnTo>
                    <a:pt x="168059" y="7677"/>
                  </a:lnTo>
                </a:path>
              </a:pathLst>
            </a:custGeom>
            <a:ln w="199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385084" y="8431412"/>
              <a:ext cx="28575" cy="31750"/>
            </a:xfrm>
            <a:custGeom>
              <a:avLst/>
              <a:gdLst/>
              <a:ahLst/>
              <a:cxnLst/>
              <a:rect l="l" t="t" r="r" b="b"/>
              <a:pathLst>
                <a:path w="28575" h="31750">
                  <a:moveTo>
                    <a:pt x="0" y="0"/>
                  </a:moveTo>
                  <a:lnTo>
                    <a:pt x="0" y="29438"/>
                  </a:lnTo>
                  <a:lnTo>
                    <a:pt x="28181" y="31356"/>
                  </a:lnTo>
                  <a:lnTo>
                    <a:pt x="28181" y="12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385084" y="8431412"/>
              <a:ext cx="28575" cy="31750"/>
            </a:xfrm>
            <a:custGeom>
              <a:avLst/>
              <a:gdLst/>
              <a:ahLst/>
              <a:cxnLst/>
              <a:rect l="l" t="t" r="r" b="b"/>
              <a:pathLst>
                <a:path w="28575" h="31750">
                  <a:moveTo>
                    <a:pt x="28181" y="31356"/>
                  </a:moveTo>
                  <a:lnTo>
                    <a:pt x="28181" y="1269"/>
                  </a:lnTo>
                  <a:lnTo>
                    <a:pt x="0" y="0"/>
                  </a:lnTo>
                  <a:lnTo>
                    <a:pt x="0" y="29438"/>
                  </a:lnTo>
                  <a:lnTo>
                    <a:pt x="28181" y="313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385084" y="8430774"/>
              <a:ext cx="33655" cy="32384"/>
            </a:xfrm>
            <a:custGeom>
              <a:avLst/>
              <a:gdLst/>
              <a:ahLst/>
              <a:cxnLst/>
              <a:rect l="l" t="t" r="r" b="b"/>
              <a:pathLst>
                <a:path w="33654" h="32384">
                  <a:moveTo>
                    <a:pt x="0" y="634"/>
                  </a:moveTo>
                  <a:lnTo>
                    <a:pt x="4495" y="0"/>
                  </a:lnTo>
                  <a:lnTo>
                    <a:pt x="33286" y="1282"/>
                  </a:lnTo>
                  <a:lnTo>
                    <a:pt x="33286" y="30721"/>
                  </a:lnTo>
                  <a:lnTo>
                    <a:pt x="28181" y="3199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386379" y="8443570"/>
              <a:ext cx="24130" cy="17145"/>
            </a:xfrm>
            <a:custGeom>
              <a:avLst/>
              <a:gdLst/>
              <a:ahLst/>
              <a:cxnLst/>
              <a:rect l="l" t="t" r="r" b="b"/>
              <a:pathLst>
                <a:path w="24129" h="17145">
                  <a:moveTo>
                    <a:pt x="0" y="0"/>
                  </a:moveTo>
                  <a:lnTo>
                    <a:pt x="647" y="16002"/>
                  </a:lnTo>
                  <a:lnTo>
                    <a:pt x="23685" y="16649"/>
                  </a:lnTo>
                  <a:lnTo>
                    <a:pt x="23685" y="12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386379" y="8443570"/>
              <a:ext cx="24130" cy="17145"/>
            </a:xfrm>
            <a:custGeom>
              <a:avLst/>
              <a:gdLst/>
              <a:ahLst/>
              <a:cxnLst/>
              <a:rect l="l" t="t" r="r" b="b"/>
              <a:pathLst>
                <a:path w="24129" h="17145">
                  <a:moveTo>
                    <a:pt x="23685" y="16649"/>
                  </a:moveTo>
                  <a:lnTo>
                    <a:pt x="23685" y="1282"/>
                  </a:lnTo>
                  <a:lnTo>
                    <a:pt x="0" y="0"/>
                  </a:lnTo>
                  <a:lnTo>
                    <a:pt x="647" y="16002"/>
                  </a:lnTo>
                  <a:lnTo>
                    <a:pt x="23685" y="166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383826" y="8638796"/>
              <a:ext cx="28575" cy="32384"/>
            </a:xfrm>
            <a:custGeom>
              <a:avLst/>
              <a:gdLst/>
              <a:ahLst/>
              <a:cxnLst/>
              <a:rect l="l" t="t" r="r" b="b"/>
              <a:pathLst>
                <a:path w="28575" h="32384">
                  <a:moveTo>
                    <a:pt x="0" y="0"/>
                  </a:moveTo>
                  <a:lnTo>
                    <a:pt x="0" y="29438"/>
                  </a:lnTo>
                  <a:lnTo>
                    <a:pt x="28143" y="32004"/>
                  </a:lnTo>
                  <a:lnTo>
                    <a:pt x="28143" y="2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383826" y="8638796"/>
              <a:ext cx="28575" cy="32384"/>
            </a:xfrm>
            <a:custGeom>
              <a:avLst/>
              <a:gdLst/>
              <a:ahLst/>
              <a:cxnLst/>
              <a:rect l="l" t="t" r="r" b="b"/>
              <a:pathLst>
                <a:path w="28575" h="32384">
                  <a:moveTo>
                    <a:pt x="28143" y="32004"/>
                  </a:moveTo>
                  <a:lnTo>
                    <a:pt x="28143" y="2552"/>
                  </a:lnTo>
                  <a:lnTo>
                    <a:pt x="0" y="0"/>
                  </a:lnTo>
                  <a:lnTo>
                    <a:pt x="0" y="29438"/>
                  </a:lnTo>
                  <a:lnTo>
                    <a:pt x="28143" y="320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383826" y="8636870"/>
              <a:ext cx="33020" cy="34290"/>
            </a:xfrm>
            <a:custGeom>
              <a:avLst/>
              <a:gdLst/>
              <a:ahLst/>
              <a:cxnLst/>
              <a:rect l="l" t="t" r="r" b="b"/>
              <a:pathLst>
                <a:path w="33020" h="34290">
                  <a:moveTo>
                    <a:pt x="0" y="1930"/>
                  </a:moveTo>
                  <a:lnTo>
                    <a:pt x="4483" y="0"/>
                  </a:lnTo>
                  <a:lnTo>
                    <a:pt x="32638" y="2565"/>
                  </a:lnTo>
                  <a:lnTo>
                    <a:pt x="32638" y="32016"/>
                  </a:lnTo>
                  <a:lnTo>
                    <a:pt x="28143" y="339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385084" y="8650952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5">
                  <a:moveTo>
                    <a:pt x="0" y="0"/>
                  </a:moveTo>
                  <a:lnTo>
                    <a:pt x="0" y="16014"/>
                  </a:lnTo>
                  <a:lnTo>
                    <a:pt x="23685" y="17932"/>
                  </a:lnTo>
                  <a:lnTo>
                    <a:pt x="23685" y="25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385084" y="8650952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5">
                  <a:moveTo>
                    <a:pt x="23685" y="17932"/>
                  </a:moveTo>
                  <a:lnTo>
                    <a:pt x="23685" y="2565"/>
                  </a:lnTo>
                  <a:lnTo>
                    <a:pt x="0" y="0"/>
                  </a:lnTo>
                  <a:lnTo>
                    <a:pt x="0" y="16014"/>
                  </a:lnTo>
                  <a:lnTo>
                    <a:pt x="23685" y="179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643706" y="8450620"/>
              <a:ext cx="31750" cy="35560"/>
            </a:xfrm>
            <a:custGeom>
              <a:avLst/>
              <a:gdLst/>
              <a:ahLst/>
              <a:cxnLst/>
              <a:rect l="l" t="t" r="r" b="b"/>
              <a:pathLst>
                <a:path w="31750" h="35559">
                  <a:moveTo>
                    <a:pt x="0" y="0"/>
                  </a:moveTo>
                  <a:lnTo>
                    <a:pt x="0" y="33286"/>
                  </a:lnTo>
                  <a:lnTo>
                    <a:pt x="31343" y="35191"/>
                  </a:lnTo>
                  <a:lnTo>
                    <a:pt x="31343" y="2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643706" y="8450620"/>
              <a:ext cx="31750" cy="35560"/>
            </a:xfrm>
            <a:custGeom>
              <a:avLst/>
              <a:gdLst/>
              <a:ahLst/>
              <a:cxnLst/>
              <a:rect l="l" t="t" r="r" b="b"/>
              <a:pathLst>
                <a:path w="31750" h="35559">
                  <a:moveTo>
                    <a:pt x="31343" y="35191"/>
                  </a:moveTo>
                  <a:lnTo>
                    <a:pt x="31343" y="2552"/>
                  </a:lnTo>
                  <a:lnTo>
                    <a:pt x="0" y="0"/>
                  </a:lnTo>
                  <a:lnTo>
                    <a:pt x="0" y="33286"/>
                  </a:lnTo>
                  <a:lnTo>
                    <a:pt x="31343" y="351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643706" y="8449980"/>
              <a:ext cx="37465" cy="36195"/>
            </a:xfrm>
            <a:custGeom>
              <a:avLst/>
              <a:gdLst/>
              <a:ahLst/>
              <a:cxnLst/>
              <a:rect l="l" t="t" r="r" b="b"/>
              <a:pathLst>
                <a:path w="37464" h="36195">
                  <a:moveTo>
                    <a:pt x="0" y="634"/>
                  </a:moveTo>
                  <a:lnTo>
                    <a:pt x="5105" y="0"/>
                  </a:lnTo>
                  <a:lnTo>
                    <a:pt x="36487" y="1917"/>
                  </a:lnTo>
                  <a:lnTo>
                    <a:pt x="37096" y="34556"/>
                  </a:lnTo>
                  <a:lnTo>
                    <a:pt x="31343" y="358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644964" y="8464690"/>
              <a:ext cx="27305" cy="19050"/>
            </a:xfrm>
            <a:custGeom>
              <a:avLst/>
              <a:gdLst/>
              <a:ahLst/>
              <a:cxnLst/>
              <a:rect l="l" t="t" r="r" b="b"/>
              <a:pathLst>
                <a:path w="27304" h="19050">
                  <a:moveTo>
                    <a:pt x="0" y="0"/>
                  </a:moveTo>
                  <a:lnTo>
                    <a:pt x="647" y="16637"/>
                  </a:lnTo>
                  <a:lnTo>
                    <a:pt x="26885" y="18567"/>
                  </a:lnTo>
                  <a:lnTo>
                    <a:pt x="26885" y="19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644964" y="8464690"/>
              <a:ext cx="27305" cy="19050"/>
            </a:xfrm>
            <a:custGeom>
              <a:avLst/>
              <a:gdLst/>
              <a:ahLst/>
              <a:cxnLst/>
              <a:rect l="l" t="t" r="r" b="b"/>
              <a:pathLst>
                <a:path w="27304" h="19050">
                  <a:moveTo>
                    <a:pt x="26885" y="18567"/>
                  </a:moveTo>
                  <a:lnTo>
                    <a:pt x="26885" y="1917"/>
                  </a:lnTo>
                  <a:lnTo>
                    <a:pt x="0" y="0"/>
                  </a:lnTo>
                  <a:lnTo>
                    <a:pt x="647" y="16637"/>
                  </a:lnTo>
                  <a:lnTo>
                    <a:pt x="26885" y="1856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641763" y="8629189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59">
                  <a:moveTo>
                    <a:pt x="0" y="0"/>
                  </a:moveTo>
                  <a:lnTo>
                    <a:pt x="0" y="32651"/>
                  </a:lnTo>
                  <a:lnTo>
                    <a:pt x="32003" y="35204"/>
                  </a:lnTo>
                  <a:lnTo>
                    <a:pt x="31356" y="25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641763" y="8629189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59">
                  <a:moveTo>
                    <a:pt x="32003" y="35204"/>
                  </a:moveTo>
                  <a:lnTo>
                    <a:pt x="31356" y="2565"/>
                  </a:lnTo>
                  <a:lnTo>
                    <a:pt x="0" y="0"/>
                  </a:lnTo>
                  <a:lnTo>
                    <a:pt x="0" y="32651"/>
                  </a:lnTo>
                  <a:lnTo>
                    <a:pt x="32003" y="3520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641763" y="8627913"/>
              <a:ext cx="37465" cy="36830"/>
            </a:xfrm>
            <a:custGeom>
              <a:avLst/>
              <a:gdLst/>
              <a:ahLst/>
              <a:cxnLst/>
              <a:rect l="l" t="t" r="r" b="b"/>
              <a:pathLst>
                <a:path w="37464" h="36829">
                  <a:moveTo>
                    <a:pt x="0" y="1282"/>
                  </a:moveTo>
                  <a:lnTo>
                    <a:pt x="5753" y="0"/>
                  </a:lnTo>
                  <a:lnTo>
                    <a:pt x="37134" y="2565"/>
                  </a:lnTo>
                  <a:lnTo>
                    <a:pt x="37134" y="35852"/>
                  </a:lnTo>
                  <a:lnTo>
                    <a:pt x="32004" y="364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643706" y="8642634"/>
              <a:ext cx="26670" cy="20320"/>
            </a:xfrm>
            <a:custGeom>
              <a:avLst/>
              <a:gdLst/>
              <a:ahLst/>
              <a:cxnLst/>
              <a:rect l="l" t="t" r="r" b="b"/>
              <a:pathLst>
                <a:path w="26670" h="20320">
                  <a:moveTo>
                    <a:pt x="0" y="0"/>
                  </a:moveTo>
                  <a:lnTo>
                    <a:pt x="0" y="17271"/>
                  </a:lnTo>
                  <a:lnTo>
                    <a:pt x="26238" y="19850"/>
                  </a:lnTo>
                  <a:lnTo>
                    <a:pt x="25590" y="25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643706" y="8642634"/>
              <a:ext cx="26670" cy="20320"/>
            </a:xfrm>
            <a:custGeom>
              <a:avLst/>
              <a:gdLst/>
              <a:ahLst/>
              <a:cxnLst/>
              <a:rect l="l" t="t" r="r" b="b"/>
              <a:pathLst>
                <a:path w="26670" h="20320">
                  <a:moveTo>
                    <a:pt x="26238" y="19850"/>
                  </a:moveTo>
                  <a:lnTo>
                    <a:pt x="25590" y="2565"/>
                  </a:lnTo>
                  <a:lnTo>
                    <a:pt x="0" y="0"/>
                  </a:lnTo>
                  <a:lnTo>
                    <a:pt x="0" y="17271"/>
                  </a:lnTo>
                  <a:lnTo>
                    <a:pt x="26238" y="198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581591" y="8428842"/>
              <a:ext cx="206375" cy="372745"/>
            </a:xfrm>
            <a:custGeom>
              <a:avLst/>
              <a:gdLst/>
              <a:ahLst/>
              <a:cxnLst/>
              <a:rect l="l" t="t" r="r" b="b"/>
              <a:pathLst>
                <a:path w="206375" h="372745">
                  <a:moveTo>
                    <a:pt x="14732" y="83858"/>
                  </a:moveTo>
                  <a:lnTo>
                    <a:pt x="14732" y="86423"/>
                  </a:lnTo>
                  <a:lnTo>
                    <a:pt x="14732" y="87706"/>
                  </a:lnTo>
                  <a:lnTo>
                    <a:pt x="14732" y="88341"/>
                  </a:lnTo>
                  <a:lnTo>
                    <a:pt x="16002" y="88341"/>
                  </a:lnTo>
                  <a:lnTo>
                    <a:pt x="16637" y="88341"/>
                  </a:lnTo>
                  <a:lnTo>
                    <a:pt x="17284" y="88341"/>
                  </a:lnTo>
                  <a:lnTo>
                    <a:pt x="17932" y="87706"/>
                  </a:lnTo>
                  <a:lnTo>
                    <a:pt x="17932" y="86423"/>
                  </a:lnTo>
                  <a:lnTo>
                    <a:pt x="17932" y="68503"/>
                  </a:lnTo>
                  <a:lnTo>
                    <a:pt x="17932" y="67856"/>
                  </a:lnTo>
                  <a:lnTo>
                    <a:pt x="17284" y="67221"/>
                  </a:lnTo>
                  <a:lnTo>
                    <a:pt x="16637" y="67221"/>
                  </a:lnTo>
                  <a:lnTo>
                    <a:pt x="16002" y="67221"/>
                  </a:lnTo>
                  <a:lnTo>
                    <a:pt x="14732" y="67221"/>
                  </a:lnTo>
                  <a:lnTo>
                    <a:pt x="14732" y="67856"/>
                  </a:lnTo>
                  <a:lnTo>
                    <a:pt x="14732" y="68503"/>
                  </a:lnTo>
                  <a:lnTo>
                    <a:pt x="14732" y="76809"/>
                  </a:lnTo>
                </a:path>
                <a:path w="206375" h="372745">
                  <a:moveTo>
                    <a:pt x="17932" y="74891"/>
                  </a:moveTo>
                  <a:lnTo>
                    <a:pt x="4483" y="84493"/>
                  </a:lnTo>
                  <a:lnTo>
                    <a:pt x="1282" y="87058"/>
                  </a:lnTo>
                  <a:lnTo>
                    <a:pt x="3848" y="90893"/>
                  </a:lnTo>
                  <a:lnTo>
                    <a:pt x="8331" y="88341"/>
                  </a:lnTo>
                  <a:lnTo>
                    <a:pt x="11531" y="85775"/>
                  </a:lnTo>
                  <a:lnTo>
                    <a:pt x="17932" y="80657"/>
                  </a:lnTo>
                  <a:lnTo>
                    <a:pt x="17932" y="74891"/>
                  </a:lnTo>
                  <a:close/>
                </a:path>
                <a:path w="206375" h="372745">
                  <a:moveTo>
                    <a:pt x="14084" y="259232"/>
                  </a:moveTo>
                  <a:lnTo>
                    <a:pt x="14084" y="262432"/>
                  </a:lnTo>
                  <a:lnTo>
                    <a:pt x="14084" y="263080"/>
                  </a:lnTo>
                  <a:lnTo>
                    <a:pt x="14732" y="263715"/>
                  </a:lnTo>
                  <a:lnTo>
                    <a:pt x="15379" y="263715"/>
                  </a:lnTo>
                  <a:lnTo>
                    <a:pt x="16002" y="263715"/>
                  </a:lnTo>
                  <a:lnTo>
                    <a:pt x="17284" y="263715"/>
                  </a:lnTo>
                  <a:lnTo>
                    <a:pt x="17284" y="263080"/>
                  </a:lnTo>
                  <a:lnTo>
                    <a:pt x="17284" y="262432"/>
                  </a:lnTo>
                  <a:lnTo>
                    <a:pt x="17284" y="244513"/>
                  </a:lnTo>
                  <a:lnTo>
                    <a:pt x="17284" y="243243"/>
                  </a:lnTo>
                  <a:lnTo>
                    <a:pt x="17284" y="242595"/>
                  </a:lnTo>
                  <a:lnTo>
                    <a:pt x="16002" y="242595"/>
                  </a:lnTo>
                  <a:lnTo>
                    <a:pt x="15379" y="242595"/>
                  </a:lnTo>
                  <a:lnTo>
                    <a:pt x="14732" y="242595"/>
                  </a:lnTo>
                  <a:lnTo>
                    <a:pt x="14084" y="243243"/>
                  </a:lnTo>
                  <a:lnTo>
                    <a:pt x="14084" y="244513"/>
                  </a:lnTo>
                  <a:lnTo>
                    <a:pt x="14084" y="252844"/>
                  </a:lnTo>
                </a:path>
                <a:path w="206375" h="372745">
                  <a:moveTo>
                    <a:pt x="17284" y="250278"/>
                  </a:moveTo>
                  <a:lnTo>
                    <a:pt x="3848" y="259880"/>
                  </a:lnTo>
                  <a:lnTo>
                    <a:pt x="0" y="262432"/>
                  </a:lnTo>
                  <a:lnTo>
                    <a:pt x="3225" y="266280"/>
                  </a:lnTo>
                  <a:lnTo>
                    <a:pt x="7683" y="263715"/>
                  </a:lnTo>
                  <a:lnTo>
                    <a:pt x="10883" y="261162"/>
                  </a:lnTo>
                  <a:lnTo>
                    <a:pt x="17284" y="256679"/>
                  </a:lnTo>
                  <a:lnTo>
                    <a:pt x="17284" y="250278"/>
                  </a:lnTo>
                  <a:close/>
                </a:path>
                <a:path w="206375" h="372745">
                  <a:moveTo>
                    <a:pt x="9626" y="346938"/>
                  </a:moveTo>
                  <a:lnTo>
                    <a:pt x="10248" y="262432"/>
                  </a:lnTo>
                </a:path>
                <a:path w="206375" h="372745">
                  <a:moveTo>
                    <a:pt x="10248" y="255396"/>
                  </a:moveTo>
                  <a:lnTo>
                    <a:pt x="11531" y="85775"/>
                  </a:lnTo>
                </a:path>
                <a:path w="206375" h="372745">
                  <a:moveTo>
                    <a:pt x="11531" y="79374"/>
                  </a:moveTo>
                  <a:lnTo>
                    <a:pt x="11531" y="0"/>
                  </a:lnTo>
                </a:path>
                <a:path w="206375" h="372745">
                  <a:moveTo>
                    <a:pt x="206121" y="10248"/>
                  </a:moveTo>
                  <a:lnTo>
                    <a:pt x="204190" y="372529"/>
                  </a:lnTo>
                </a:path>
                <a:path w="206375" h="372745">
                  <a:moveTo>
                    <a:pt x="197789" y="9601"/>
                  </a:moveTo>
                  <a:lnTo>
                    <a:pt x="195884" y="3712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591217" y="8601041"/>
              <a:ext cx="194945" cy="18415"/>
            </a:xfrm>
            <a:custGeom>
              <a:avLst/>
              <a:gdLst/>
              <a:ahLst/>
              <a:cxnLst/>
              <a:rect l="l" t="t" r="r" b="b"/>
              <a:pathLst>
                <a:path w="194945" h="18415">
                  <a:moveTo>
                    <a:pt x="-2286" y="8953"/>
                  </a:moveTo>
                  <a:lnTo>
                    <a:pt x="196850" y="8953"/>
                  </a:lnTo>
                </a:path>
              </a:pathLst>
            </a:custGeom>
            <a:ln w="224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319158" y="7505209"/>
              <a:ext cx="527685" cy="1597025"/>
            </a:xfrm>
            <a:custGeom>
              <a:avLst/>
              <a:gdLst/>
              <a:ahLst/>
              <a:cxnLst/>
              <a:rect l="l" t="t" r="r" b="b"/>
              <a:pathLst>
                <a:path w="527685" h="1597025">
                  <a:moveTo>
                    <a:pt x="406476" y="1262875"/>
                  </a:moveTo>
                  <a:lnTo>
                    <a:pt x="309803" y="1189913"/>
                  </a:lnTo>
                  <a:lnTo>
                    <a:pt x="313004" y="1184147"/>
                  </a:lnTo>
                  <a:lnTo>
                    <a:pt x="409651" y="1256487"/>
                  </a:lnTo>
                  <a:lnTo>
                    <a:pt x="406476" y="1262875"/>
                  </a:lnTo>
                  <a:close/>
                </a:path>
                <a:path w="527685" h="1597025">
                  <a:moveTo>
                    <a:pt x="415429" y="1251369"/>
                  </a:moveTo>
                  <a:lnTo>
                    <a:pt x="319405" y="1179029"/>
                  </a:lnTo>
                  <a:lnTo>
                    <a:pt x="313004" y="1184147"/>
                  </a:lnTo>
                  <a:lnTo>
                    <a:pt x="409651" y="1256487"/>
                  </a:lnTo>
                  <a:lnTo>
                    <a:pt x="415429" y="1251369"/>
                  </a:lnTo>
                  <a:close/>
                </a:path>
                <a:path w="527685" h="1597025">
                  <a:moveTo>
                    <a:pt x="313651" y="1186065"/>
                  </a:moveTo>
                  <a:lnTo>
                    <a:pt x="311073" y="1189913"/>
                  </a:lnTo>
                  <a:lnTo>
                    <a:pt x="405828" y="1260970"/>
                  </a:lnTo>
                  <a:lnTo>
                    <a:pt x="408381" y="1256487"/>
                  </a:lnTo>
                  <a:lnTo>
                    <a:pt x="313651" y="1186065"/>
                  </a:lnTo>
                  <a:close/>
                </a:path>
                <a:path w="527685" h="1597025">
                  <a:moveTo>
                    <a:pt x="406476" y="1262875"/>
                  </a:moveTo>
                  <a:lnTo>
                    <a:pt x="411581" y="1257769"/>
                  </a:lnTo>
                  <a:lnTo>
                    <a:pt x="415429" y="1251369"/>
                  </a:lnTo>
                </a:path>
                <a:path w="527685" h="1597025">
                  <a:moveTo>
                    <a:pt x="321322" y="1198232"/>
                  </a:moveTo>
                  <a:lnTo>
                    <a:pt x="323253" y="1202715"/>
                  </a:lnTo>
                  <a:lnTo>
                    <a:pt x="327101" y="1207198"/>
                  </a:lnTo>
                  <a:lnTo>
                    <a:pt x="332206" y="1209128"/>
                  </a:lnTo>
                  <a:lnTo>
                    <a:pt x="333502" y="1209751"/>
                  </a:lnTo>
                  <a:lnTo>
                    <a:pt x="335407" y="1210398"/>
                  </a:lnTo>
                  <a:lnTo>
                    <a:pt x="336702" y="1210398"/>
                  </a:lnTo>
                </a:path>
                <a:path w="527685" h="1597025">
                  <a:moveTo>
                    <a:pt x="355892" y="1206550"/>
                  </a:moveTo>
                  <a:lnTo>
                    <a:pt x="357187" y="1204645"/>
                  </a:lnTo>
                  <a:lnTo>
                    <a:pt x="359092" y="1202715"/>
                  </a:lnTo>
                  <a:lnTo>
                    <a:pt x="359740" y="1200797"/>
                  </a:lnTo>
                  <a:lnTo>
                    <a:pt x="338607" y="1171359"/>
                  </a:lnTo>
                  <a:lnTo>
                    <a:pt x="329653" y="1172629"/>
                  </a:lnTo>
                  <a:lnTo>
                    <a:pt x="323900" y="1177747"/>
                  </a:lnTo>
                </a:path>
                <a:path w="527685" h="1597025">
                  <a:moveTo>
                    <a:pt x="355244" y="1206550"/>
                  </a:moveTo>
                  <a:lnTo>
                    <a:pt x="356539" y="1205268"/>
                  </a:lnTo>
                  <a:lnTo>
                    <a:pt x="357187" y="1203998"/>
                  </a:lnTo>
                  <a:lnTo>
                    <a:pt x="357809" y="1202080"/>
                  </a:lnTo>
                  <a:lnTo>
                    <a:pt x="359059" y="1195015"/>
                  </a:lnTo>
                  <a:lnTo>
                    <a:pt x="357252" y="1187830"/>
                  </a:lnTo>
                  <a:lnTo>
                    <a:pt x="352685" y="1181370"/>
                  </a:lnTo>
                  <a:lnTo>
                    <a:pt x="345655" y="1176477"/>
                  </a:lnTo>
                  <a:lnTo>
                    <a:pt x="338352" y="1174563"/>
                  </a:lnTo>
                  <a:lnTo>
                    <a:pt x="331406" y="1174632"/>
                  </a:lnTo>
                  <a:lnTo>
                    <a:pt x="325660" y="1176745"/>
                  </a:lnTo>
                  <a:lnTo>
                    <a:pt x="321957" y="1180960"/>
                  </a:lnTo>
                </a:path>
                <a:path w="527685" h="1597025">
                  <a:moveTo>
                    <a:pt x="340537" y="1192466"/>
                  </a:moveTo>
                  <a:lnTo>
                    <a:pt x="343090" y="1193114"/>
                  </a:lnTo>
                  <a:lnTo>
                    <a:pt x="345008" y="1191831"/>
                  </a:lnTo>
                  <a:lnTo>
                    <a:pt x="345655" y="1189913"/>
                  </a:lnTo>
                  <a:lnTo>
                    <a:pt x="346290" y="1188631"/>
                  </a:lnTo>
                  <a:lnTo>
                    <a:pt x="345008" y="1186713"/>
                  </a:lnTo>
                  <a:lnTo>
                    <a:pt x="343090" y="1186065"/>
                  </a:lnTo>
                  <a:lnTo>
                    <a:pt x="340537" y="1184795"/>
                  </a:lnTo>
                  <a:lnTo>
                    <a:pt x="337959" y="1186065"/>
                  </a:lnTo>
                  <a:lnTo>
                    <a:pt x="337337" y="1187983"/>
                  </a:lnTo>
                  <a:lnTo>
                    <a:pt x="336702" y="1189913"/>
                  </a:lnTo>
                  <a:lnTo>
                    <a:pt x="338607" y="1191831"/>
                  </a:lnTo>
                  <a:lnTo>
                    <a:pt x="340537" y="1192466"/>
                  </a:lnTo>
                  <a:close/>
                </a:path>
                <a:path w="527685" h="1597025">
                  <a:moveTo>
                    <a:pt x="407098" y="1086218"/>
                  </a:moveTo>
                  <a:lnTo>
                    <a:pt x="311073" y="1013879"/>
                  </a:lnTo>
                  <a:lnTo>
                    <a:pt x="314299" y="1008125"/>
                  </a:lnTo>
                  <a:lnTo>
                    <a:pt x="410286" y="1080465"/>
                  </a:lnTo>
                  <a:lnTo>
                    <a:pt x="407098" y="1086218"/>
                  </a:lnTo>
                  <a:close/>
                </a:path>
                <a:path w="527685" h="1597025">
                  <a:moveTo>
                    <a:pt x="416712" y="1075982"/>
                  </a:moveTo>
                  <a:lnTo>
                    <a:pt x="320052" y="1003007"/>
                  </a:lnTo>
                  <a:lnTo>
                    <a:pt x="314299" y="1008125"/>
                  </a:lnTo>
                  <a:lnTo>
                    <a:pt x="410286" y="1080465"/>
                  </a:lnTo>
                  <a:lnTo>
                    <a:pt x="416712" y="1075982"/>
                  </a:lnTo>
                  <a:close/>
                </a:path>
                <a:path w="527685" h="1597025">
                  <a:moveTo>
                    <a:pt x="314947" y="1010056"/>
                  </a:moveTo>
                  <a:lnTo>
                    <a:pt x="312369" y="1013244"/>
                  </a:lnTo>
                  <a:lnTo>
                    <a:pt x="407098" y="1084935"/>
                  </a:lnTo>
                  <a:lnTo>
                    <a:pt x="409028" y="1081100"/>
                  </a:lnTo>
                  <a:lnTo>
                    <a:pt x="314947" y="1010056"/>
                  </a:lnTo>
                  <a:close/>
                </a:path>
                <a:path w="527685" h="1597025">
                  <a:moveTo>
                    <a:pt x="407098" y="1086218"/>
                  </a:moveTo>
                  <a:lnTo>
                    <a:pt x="412877" y="1081747"/>
                  </a:lnTo>
                  <a:lnTo>
                    <a:pt x="416712" y="1075982"/>
                  </a:lnTo>
                </a:path>
                <a:path w="527685" h="1597025">
                  <a:moveTo>
                    <a:pt x="321957" y="1022845"/>
                  </a:moveTo>
                  <a:lnTo>
                    <a:pt x="323900" y="1027328"/>
                  </a:lnTo>
                  <a:lnTo>
                    <a:pt x="328358" y="1030541"/>
                  </a:lnTo>
                  <a:lnTo>
                    <a:pt x="333502" y="1033094"/>
                  </a:lnTo>
                  <a:lnTo>
                    <a:pt x="334759" y="1033729"/>
                  </a:lnTo>
                  <a:lnTo>
                    <a:pt x="336702" y="1034376"/>
                  </a:lnTo>
                  <a:lnTo>
                    <a:pt x="337337" y="1034376"/>
                  </a:lnTo>
                </a:path>
                <a:path w="527685" h="1597025">
                  <a:moveTo>
                    <a:pt x="356539" y="1030541"/>
                  </a:moveTo>
                  <a:lnTo>
                    <a:pt x="358444" y="1029246"/>
                  </a:lnTo>
                  <a:lnTo>
                    <a:pt x="359740" y="1027328"/>
                  </a:lnTo>
                  <a:lnTo>
                    <a:pt x="361035" y="1024775"/>
                  </a:lnTo>
                  <a:lnTo>
                    <a:pt x="362260" y="1017345"/>
                  </a:lnTo>
                  <a:lnTo>
                    <a:pt x="360375" y="1009973"/>
                  </a:lnTo>
                  <a:lnTo>
                    <a:pt x="355613" y="1003440"/>
                  </a:lnTo>
                  <a:lnTo>
                    <a:pt x="348208" y="998524"/>
                  </a:lnTo>
                  <a:lnTo>
                    <a:pt x="339890" y="995324"/>
                  </a:lnTo>
                  <a:lnTo>
                    <a:pt x="330936" y="996607"/>
                  </a:lnTo>
                  <a:lnTo>
                    <a:pt x="325158" y="1001725"/>
                  </a:lnTo>
                </a:path>
                <a:path w="527685" h="1597025">
                  <a:moveTo>
                    <a:pt x="356539" y="1030541"/>
                  </a:moveTo>
                  <a:lnTo>
                    <a:pt x="357809" y="1029246"/>
                  </a:lnTo>
                  <a:lnTo>
                    <a:pt x="358444" y="1027963"/>
                  </a:lnTo>
                  <a:lnTo>
                    <a:pt x="359092" y="1026045"/>
                  </a:lnTo>
                  <a:lnTo>
                    <a:pt x="360335" y="1018630"/>
                  </a:lnTo>
                  <a:lnTo>
                    <a:pt x="358454" y="1011329"/>
                  </a:lnTo>
                  <a:lnTo>
                    <a:pt x="353691" y="1004985"/>
                  </a:lnTo>
                  <a:lnTo>
                    <a:pt x="346290" y="1000442"/>
                  </a:lnTo>
                  <a:lnTo>
                    <a:pt x="339262" y="998535"/>
                  </a:lnTo>
                  <a:lnTo>
                    <a:pt x="332290" y="998607"/>
                  </a:lnTo>
                  <a:lnTo>
                    <a:pt x="326397" y="1000717"/>
                  </a:lnTo>
                  <a:lnTo>
                    <a:pt x="322605" y="1004925"/>
                  </a:lnTo>
                </a:path>
                <a:path w="527685" h="1597025">
                  <a:moveTo>
                    <a:pt x="341807" y="1016457"/>
                  </a:moveTo>
                  <a:lnTo>
                    <a:pt x="343712" y="1017092"/>
                  </a:lnTo>
                  <a:lnTo>
                    <a:pt x="346290" y="1016457"/>
                  </a:lnTo>
                  <a:lnTo>
                    <a:pt x="346938" y="1014526"/>
                  </a:lnTo>
                  <a:lnTo>
                    <a:pt x="346938" y="1012609"/>
                  </a:lnTo>
                  <a:lnTo>
                    <a:pt x="346290" y="1010056"/>
                  </a:lnTo>
                  <a:lnTo>
                    <a:pt x="343712" y="1010056"/>
                  </a:lnTo>
                  <a:lnTo>
                    <a:pt x="341807" y="1009408"/>
                  </a:lnTo>
                  <a:lnTo>
                    <a:pt x="339255" y="1010056"/>
                  </a:lnTo>
                  <a:lnTo>
                    <a:pt x="338607" y="1011974"/>
                  </a:lnTo>
                  <a:lnTo>
                    <a:pt x="337959" y="1013244"/>
                  </a:lnTo>
                  <a:lnTo>
                    <a:pt x="339890" y="1015809"/>
                  </a:lnTo>
                  <a:lnTo>
                    <a:pt x="341807" y="1016457"/>
                  </a:lnTo>
                  <a:close/>
                </a:path>
                <a:path w="527685" h="1597025">
                  <a:moveTo>
                    <a:pt x="117144" y="1237284"/>
                  </a:moveTo>
                  <a:lnTo>
                    <a:pt x="51219" y="1187983"/>
                  </a:lnTo>
                  <a:lnTo>
                    <a:pt x="54419" y="1182865"/>
                  </a:lnTo>
                  <a:lnTo>
                    <a:pt x="120345" y="1232166"/>
                  </a:lnTo>
                  <a:lnTo>
                    <a:pt x="117144" y="1237284"/>
                  </a:lnTo>
                  <a:close/>
                </a:path>
                <a:path w="527685" h="1597025">
                  <a:moveTo>
                    <a:pt x="125463" y="1227035"/>
                  </a:moveTo>
                  <a:lnTo>
                    <a:pt x="59550" y="1178394"/>
                  </a:lnTo>
                  <a:lnTo>
                    <a:pt x="54419" y="1182865"/>
                  </a:lnTo>
                  <a:lnTo>
                    <a:pt x="120345" y="1232166"/>
                  </a:lnTo>
                  <a:lnTo>
                    <a:pt x="125463" y="1227035"/>
                  </a:lnTo>
                  <a:close/>
                </a:path>
                <a:path w="527685" h="1597025">
                  <a:moveTo>
                    <a:pt x="54419" y="1184795"/>
                  </a:moveTo>
                  <a:lnTo>
                    <a:pt x="52489" y="1187983"/>
                  </a:lnTo>
                  <a:lnTo>
                    <a:pt x="117144" y="1235354"/>
                  </a:lnTo>
                  <a:lnTo>
                    <a:pt x="119062" y="1232166"/>
                  </a:lnTo>
                  <a:lnTo>
                    <a:pt x="54419" y="1184795"/>
                  </a:lnTo>
                  <a:close/>
                </a:path>
                <a:path w="527685" h="1597025">
                  <a:moveTo>
                    <a:pt x="117144" y="1237284"/>
                  </a:moveTo>
                  <a:lnTo>
                    <a:pt x="121615" y="1232801"/>
                  </a:lnTo>
                  <a:lnTo>
                    <a:pt x="125463" y="1227035"/>
                  </a:lnTo>
                </a:path>
                <a:path w="527685" h="1597025">
                  <a:moveTo>
                    <a:pt x="61468" y="1196314"/>
                  </a:moveTo>
                  <a:lnTo>
                    <a:pt x="63373" y="1200162"/>
                  </a:lnTo>
                  <a:lnTo>
                    <a:pt x="66573" y="1203363"/>
                  </a:lnTo>
                  <a:lnTo>
                    <a:pt x="71704" y="1205268"/>
                  </a:lnTo>
                  <a:lnTo>
                    <a:pt x="72974" y="1205915"/>
                  </a:lnTo>
                  <a:lnTo>
                    <a:pt x="74256" y="1206550"/>
                  </a:lnTo>
                  <a:lnTo>
                    <a:pt x="75526" y="1206550"/>
                  </a:lnTo>
                </a:path>
                <a:path w="527685" h="1597025">
                  <a:moveTo>
                    <a:pt x="92202" y="1203363"/>
                  </a:moveTo>
                  <a:lnTo>
                    <a:pt x="94107" y="1201432"/>
                  </a:lnTo>
                  <a:lnTo>
                    <a:pt x="95377" y="1200162"/>
                  </a:lnTo>
                  <a:lnTo>
                    <a:pt x="96659" y="1197584"/>
                  </a:lnTo>
                  <a:lnTo>
                    <a:pt x="77457" y="1171359"/>
                  </a:lnTo>
                  <a:lnTo>
                    <a:pt x="69151" y="1172629"/>
                  </a:lnTo>
                  <a:lnTo>
                    <a:pt x="64020" y="1177112"/>
                  </a:lnTo>
                </a:path>
                <a:path w="527685" h="1597025">
                  <a:moveTo>
                    <a:pt x="92202" y="1202715"/>
                  </a:moveTo>
                  <a:lnTo>
                    <a:pt x="93459" y="1202080"/>
                  </a:lnTo>
                  <a:lnTo>
                    <a:pt x="94107" y="1200797"/>
                  </a:lnTo>
                  <a:lnTo>
                    <a:pt x="94729" y="1199514"/>
                  </a:lnTo>
                  <a:lnTo>
                    <a:pt x="95999" y="1192945"/>
                  </a:lnTo>
                  <a:lnTo>
                    <a:pt x="94262" y="1186314"/>
                  </a:lnTo>
                  <a:lnTo>
                    <a:pt x="89882" y="1180525"/>
                  </a:lnTo>
                  <a:lnTo>
                    <a:pt x="83223" y="1176477"/>
                  </a:lnTo>
                  <a:lnTo>
                    <a:pt x="75526" y="1172629"/>
                  </a:lnTo>
                  <a:lnTo>
                    <a:pt x="64668" y="1173911"/>
                  </a:lnTo>
                  <a:lnTo>
                    <a:pt x="62077" y="1180312"/>
                  </a:lnTo>
                </a:path>
                <a:path w="527685" h="1597025">
                  <a:moveTo>
                    <a:pt x="79375" y="1190561"/>
                  </a:moveTo>
                  <a:lnTo>
                    <a:pt x="81305" y="1191196"/>
                  </a:lnTo>
                  <a:lnTo>
                    <a:pt x="83223" y="1189913"/>
                  </a:lnTo>
                  <a:lnTo>
                    <a:pt x="83858" y="1188631"/>
                  </a:lnTo>
                  <a:lnTo>
                    <a:pt x="83858" y="1186713"/>
                  </a:lnTo>
                  <a:lnTo>
                    <a:pt x="82575" y="1184795"/>
                  </a:lnTo>
                  <a:lnTo>
                    <a:pt x="80657" y="1184795"/>
                  </a:lnTo>
                  <a:lnTo>
                    <a:pt x="78727" y="1183512"/>
                  </a:lnTo>
                  <a:lnTo>
                    <a:pt x="76822" y="1184795"/>
                  </a:lnTo>
                  <a:lnTo>
                    <a:pt x="76174" y="1186065"/>
                  </a:lnTo>
                  <a:lnTo>
                    <a:pt x="75526" y="1187983"/>
                  </a:lnTo>
                  <a:lnTo>
                    <a:pt x="77457" y="1189913"/>
                  </a:lnTo>
                  <a:lnTo>
                    <a:pt x="79375" y="1190561"/>
                  </a:lnTo>
                  <a:close/>
                </a:path>
                <a:path w="527685" h="1597025">
                  <a:moveTo>
                    <a:pt x="117767" y="1026045"/>
                  </a:moveTo>
                  <a:lnTo>
                    <a:pt x="51841" y="977404"/>
                  </a:lnTo>
                  <a:lnTo>
                    <a:pt x="55067" y="972286"/>
                  </a:lnTo>
                  <a:lnTo>
                    <a:pt x="120992" y="1020940"/>
                  </a:lnTo>
                  <a:lnTo>
                    <a:pt x="117767" y="1026045"/>
                  </a:lnTo>
                  <a:close/>
                </a:path>
                <a:path w="527685" h="1597025">
                  <a:moveTo>
                    <a:pt x="126111" y="1016457"/>
                  </a:moveTo>
                  <a:lnTo>
                    <a:pt x="60172" y="967803"/>
                  </a:lnTo>
                  <a:lnTo>
                    <a:pt x="55067" y="972286"/>
                  </a:lnTo>
                  <a:lnTo>
                    <a:pt x="120992" y="1020940"/>
                  </a:lnTo>
                  <a:lnTo>
                    <a:pt x="126111" y="1016457"/>
                  </a:lnTo>
                  <a:close/>
                </a:path>
                <a:path w="527685" h="1597025">
                  <a:moveTo>
                    <a:pt x="55067" y="973569"/>
                  </a:moveTo>
                  <a:lnTo>
                    <a:pt x="53124" y="977404"/>
                  </a:lnTo>
                  <a:lnTo>
                    <a:pt x="117767" y="1024775"/>
                  </a:lnTo>
                  <a:lnTo>
                    <a:pt x="119710" y="1020940"/>
                  </a:lnTo>
                  <a:lnTo>
                    <a:pt x="55067" y="973569"/>
                  </a:lnTo>
                  <a:close/>
                </a:path>
                <a:path w="527685" h="1597025">
                  <a:moveTo>
                    <a:pt x="117767" y="1026045"/>
                  </a:moveTo>
                  <a:lnTo>
                    <a:pt x="122910" y="1021562"/>
                  </a:lnTo>
                  <a:lnTo>
                    <a:pt x="126111" y="1016457"/>
                  </a:lnTo>
                </a:path>
                <a:path w="527685" h="1597025">
                  <a:moveTo>
                    <a:pt x="62077" y="985075"/>
                  </a:moveTo>
                  <a:lnTo>
                    <a:pt x="64020" y="988923"/>
                  </a:lnTo>
                  <a:lnTo>
                    <a:pt x="67868" y="992136"/>
                  </a:lnTo>
                  <a:lnTo>
                    <a:pt x="72326" y="994041"/>
                  </a:lnTo>
                  <a:lnTo>
                    <a:pt x="73621" y="995324"/>
                  </a:lnTo>
                  <a:lnTo>
                    <a:pt x="74904" y="995324"/>
                  </a:lnTo>
                  <a:lnTo>
                    <a:pt x="76174" y="995972"/>
                  </a:lnTo>
                </a:path>
                <a:path w="527685" h="1597025">
                  <a:moveTo>
                    <a:pt x="93459" y="992136"/>
                  </a:moveTo>
                  <a:lnTo>
                    <a:pt x="94729" y="990853"/>
                  </a:lnTo>
                  <a:lnTo>
                    <a:pt x="96012" y="988923"/>
                  </a:lnTo>
                  <a:lnTo>
                    <a:pt x="97307" y="987005"/>
                  </a:lnTo>
                  <a:lnTo>
                    <a:pt x="78105" y="960767"/>
                  </a:lnTo>
                  <a:lnTo>
                    <a:pt x="69773" y="961402"/>
                  </a:lnTo>
                  <a:lnTo>
                    <a:pt x="64668" y="966520"/>
                  </a:lnTo>
                </a:path>
                <a:path w="527685" h="1597025">
                  <a:moveTo>
                    <a:pt x="93459" y="992136"/>
                  </a:moveTo>
                  <a:lnTo>
                    <a:pt x="94107" y="991488"/>
                  </a:lnTo>
                  <a:lnTo>
                    <a:pt x="94729" y="990206"/>
                  </a:lnTo>
                  <a:lnTo>
                    <a:pt x="95377" y="988288"/>
                  </a:lnTo>
                  <a:lnTo>
                    <a:pt x="96636" y="981808"/>
                  </a:lnTo>
                  <a:lnTo>
                    <a:pt x="94899" y="975325"/>
                  </a:lnTo>
                  <a:lnTo>
                    <a:pt x="90521" y="969561"/>
                  </a:lnTo>
                  <a:lnTo>
                    <a:pt x="83858" y="965238"/>
                  </a:lnTo>
                  <a:lnTo>
                    <a:pt x="75526" y="961402"/>
                  </a:lnTo>
                  <a:lnTo>
                    <a:pt x="65925" y="962685"/>
                  </a:lnTo>
                  <a:lnTo>
                    <a:pt x="62725" y="969086"/>
                  </a:lnTo>
                </a:path>
                <a:path w="527685" h="1597025">
                  <a:moveTo>
                    <a:pt x="79375" y="979322"/>
                  </a:moveTo>
                  <a:lnTo>
                    <a:pt x="81953" y="979970"/>
                  </a:lnTo>
                  <a:lnTo>
                    <a:pt x="83858" y="979322"/>
                  </a:lnTo>
                  <a:lnTo>
                    <a:pt x="84505" y="977404"/>
                  </a:lnTo>
                  <a:lnTo>
                    <a:pt x="85128" y="976121"/>
                  </a:lnTo>
                  <a:lnTo>
                    <a:pt x="83858" y="974204"/>
                  </a:lnTo>
                  <a:lnTo>
                    <a:pt x="81953" y="973569"/>
                  </a:lnTo>
                  <a:lnTo>
                    <a:pt x="79375" y="972921"/>
                  </a:lnTo>
                  <a:lnTo>
                    <a:pt x="77457" y="973569"/>
                  </a:lnTo>
                  <a:lnTo>
                    <a:pt x="76822" y="975486"/>
                  </a:lnTo>
                  <a:lnTo>
                    <a:pt x="76174" y="977404"/>
                  </a:lnTo>
                  <a:lnTo>
                    <a:pt x="77457" y="978687"/>
                  </a:lnTo>
                  <a:lnTo>
                    <a:pt x="79375" y="979322"/>
                  </a:lnTo>
                  <a:close/>
                </a:path>
                <a:path w="527685" h="1597025">
                  <a:moveTo>
                    <a:pt x="8978" y="78092"/>
                  </a:moveTo>
                  <a:lnTo>
                    <a:pt x="10883" y="78739"/>
                  </a:lnTo>
                  <a:lnTo>
                    <a:pt x="12827" y="76809"/>
                  </a:lnTo>
                  <a:lnTo>
                    <a:pt x="14084" y="74256"/>
                  </a:lnTo>
                  <a:lnTo>
                    <a:pt x="14084" y="71691"/>
                  </a:lnTo>
                  <a:lnTo>
                    <a:pt x="12827" y="69138"/>
                  </a:lnTo>
                  <a:lnTo>
                    <a:pt x="10883" y="69138"/>
                  </a:lnTo>
                  <a:lnTo>
                    <a:pt x="8331" y="68491"/>
                  </a:lnTo>
                  <a:lnTo>
                    <a:pt x="6426" y="69773"/>
                  </a:lnTo>
                  <a:lnTo>
                    <a:pt x="5778" y="72326"/>
                  </a:lnTo>
                  <a:lnTo>
                    <a:pt x="5130" y="74891"/>
                  </a:lnTo>
                  <a:lnTo>
                    <a:pt x="6426" y="77457"/>
                  </a:lnTo>
                  <a:lnTo>
                    <a:pt x="8978" y="78092"/>
                  </a:lnTo>
                  <a:close/>
                </a:path>
                <a:path w="527685" h="1597025">
                  <a:moveTo>
                    <a:pt x="5778" y="171551"/>
                  </a:moveTo>
                  <a:lnTo>
                    <a:pt x="8331" y="172186"/>
                  </a:lnTo>
                  <a:lnTo>
                    <a:pt x="10236" y="170268"/>
                  </a:lnTo>
                  <a:lnTo>
                    <a:pt x="10883" y="167703"/>
                  </a:lnTo>
                  <a:lnTo>
                    <a:pt x="11531" y="165138"/>
                  </a:lnTo>
                  <a:lnTo>
                    <a:pt x="10236" y="163220"/>
                  </a:lnTo>
                  <a:lnTo>
                    <a:pt x="7683" y="161937"/>
                  </a:lnTo>
                  <a:lnTo>
                    <a:pt x="5778" y="161937"/>
                  </a:lnTo>
                  <a:lnTo>
                    <a:pt x="3225" y="163220"/>
                  </a:lnTo>
                  <a:lnTo>
                    <a:pt x="2578" y="166420"/>
                  </a:lnTo>
                  <a:lnTo>
                    <a:pt x="2578" y="168351"/>
                  </a:lnTo>
                  <a:lnTo>
                    <a:pt x="3225" y="170903"/>
                  </a:lnTo>
                  <a:lnTo>
                    <a:pt x="5778" y="171551"/>
                  </a:lnTo>
                  <a:close/>
                </a:path>
                <a:path w="527685" h="1597025">
                  <a:moveTo>
                    <a:pt x="7048" y="245160"/>
                  </a:moveTo>
                  <a:lnTo>
                    <a:pt x="8978" y="245795"/>
                  </a:lnTo>
                  <a:lnTo>
                    <a:pt x="11531" y="243878"/>
                  </a:lnTo>
                  <a:lnTo>
                    <a:pt x="12179" y="241312"/>
                  </a:lnTo>
                  <a:lnTo>
                    <a:pt x="12827" y="238759"/>
                  </a:lnTo>
                  <a:lnTo>
                    <a:pt x="11531" y="236194"/>
                  </a:lnTo>
                  <a:lnTo>
                    <a:pt x="8978" y="236194"/>
                  </a:lnTo>
                  <a:lnTo>
                    <a:pt x="6426" y="234911"/>
                  </a:lnTo>
                  <a:lnTo>
                    <a:pt x="4483" y="236829"/>
                  </a:lnTo>
                  <a:lnTo>
                    <a:pt x="3848" y="239394"/>
                  </a:lnTo>
                  <a:lnTo>
                    <a:pt x="3225" y="241960"/>
                  </a:lnTo>
                  <a:lnTo>
                    <a:pt x="4483" y="244513"/>
                  </a:lnTo>
                  <a:lnTo>
                    <a:pt x="7048" y="245160"/>
                  </a:lnTo>
                  <a:close/>
                </a:path>
                <a:path w="527685" h="1597025">
                  <a:moveTo>
                    <a:pt x="5778" y="308521"/>
                  </a:moveTo>
                  <a:lnTo>
                    <a:pt x="8331" y="309168"/>
                  </a:lnTo>
                  <a:lnTo>
                    <a:pt x="10236" y="307886"/>
                  </a:lnTo>
                  <a:lnTo>
                    <a:pt x="10883" y="304685"/>
                  </a:lnTo>
                  <a:lnTo>
                    <a:pt x="11531" y="302755"/>
                  </a:lnTo>
                  <a:lnTo>
                    <a:pt x="10236" y="300202"/>
                  </a:lnTo>
                  <a:lnTo>
                    <a:pt x="7683" y="299554"/>
                  </a:lnTo>
                  <a:lnTo>
                    <a:pt x="5778" y="298919"/>
                  </a:lnTo>
                  <a:lnTo>
                    <a:pt x="3225" y="300837"/>
                  </a:lnTo>
                  <a:lnTo>
                    <a:pt x="2578" y="303402"/>
                  </a:lnTo>
                  <a:lnTo>
                    <a:pt x="2578" y="305955"/>
                  </a:lnTo>
                  <a:lnTo>
                    <a:pt x="3225" y="307886"/>
                  </a:lnTo>
                  <a:lnTo>
                    <a:pt x="5778" y="308521"/>
                  </a:lnTo>
                  <a:close/>
                </a:path>
                <a:path w="527685" h="1597025">
                  <a:moveTo>
                    <a:pt x="5778" y="483260"/>
                  </a:moveTo>
                  <a:lnTo>
                    <a:pt x="8331" y="483260"/>
                  </a:lnTo>
                  <a:lnTo>
                    <a:pt x="10236" y="481990"/>
                  </a:lnTo>
                  <a:lnTo>
                    <a:pt x="10883" y="479424"/>
                  </a:lnTo>
                  <a:lnTo>
                    <a:pt x="11531" y="476859"/>
                  </a:lnTo>
                  <a:lnTo>
                    <a:pt x="10236" y="474306"/>
                  </a:lnTo>
                  <a:lnTo>
                    <a:pt x="7683" y="474306"/>
                  </a:lnTo>
                  <a:lnTo>
                    <a:pt x="5778" y="473659"/>
                  </a:lnTo>
                  <a:lnTo>
                    <a:pt x="3225" y="474941"/>
                  </a:lnTo>
                  <a:lnTo>
                    <a:pt x="2578" y="477507"/>
                  </a:lnTo>
                  <a:lnTo>
                    <a:pt x="2578" y="480059"/>
                  </a:lnTo>
                  <a:lnTo>
                    <a:pt x="3225" y="482625"/>
                  </a:lnTo>
                  <a:lnTo>
                    <a:pt x="5778" y="483260"/>
                  </a:lnTo>
                  <a:close/>
                </a:path>
                <a:path w="527685" h="1597025">
                  <a:moveTo>
                    <a:pt x="6426" y="541515"/>
                  </a:moveTo>
                  <a:lnTo>
                    <a:pt x="8978" y="541515"/>
                  </a:lnTo>
                  <a:lnTo>
                    <a:pt x="10883" y="540219"/>
                  </a:lnTo>
                  <a:lnTo>
                    <a:pt x="12179" y="537667"/>
                  </a:lnTo>
                  <a:lnTo>
                    <a:pt x="12179" y="535114"/>
                  </a:lnTo>
                  <a:lnTo>
                    <a:pt x="10883" y="532549"/>
                  </a:lnTo>
                  <a:lnTo>
                    <a:pt x="8978" y="531914"/>
                  </a:lnTo>
                  <a:lnTo>
                    <a:pt x="6426" y="531279"/>
                  </a:lnTo>
                  <a:lnTo>
                    <a:pt x="4483" y="533184"/>
                  </a:lnTo>
                  <a:lnTo>
                    <a:pt x="3225" y="535749"/>
                  </a:lnTo>
                  <a:lnTo>
                    <a:pt x="3225" y="538314"/>
                  </a:lnTo>
                  <a:lnTo>
                    <a:pt x="4483" y="540867"/>
                  </a:lnTo>
                  <a:lnTo>
                    <a:pt x="6426" y="541515"/>
                  </a:lnTo>
                  <a:close/>
                </a:path>
                <a:path w="527685" h="1597025">
                  <a:moveTo>
                    <a:pt x="516559" y="523582"/>
                  </a:moveTo>
                  <a:lnTo>
                    <a:pt x="518464" y="524230"/>
                  </a:lnTo>
                  <a:lnTo>
                    <a:pt x="520395" y="522947"/>
                  </a:lnTo>
                  <a:lnTo>
                    <a:pt x="521665" y="520395"/>
                  </a:lnTo>
                  <a:lnTo>
                    <a:pt x="521665" y="517194"/>
                  </a:lnTo>
                  <a:lnTo>
                    <a:pt x="520395" y="515264"/>
                  </a:lnTo>
                  <a:lnTo>
                    <a:pt x="518464" y="514629"/>
                  </a:lnTo>
                  <a:lnTo>
                    <a:pt x="515912" y="513994"/>
                  </a:lnTo>
                  <a:lnTo>
                    <a:pt x="513994" y="515912"/>
                  </a:lnTo>
                  <a:lnTo>
                    <a:pt x="513359" y="518464"/>
                  </a:lnTo>
                  <a:lnTo>
                    <a:pt x="512711" y="520395"/>
                  </a:lnTo>
                  <a:lnTo>
                    <a:pt x="513994" y="523582"/>
                  </a:lnTo>
                  <a:lnTo>
                    <a:pt x="516559" y="523582"/>
                  </a:lnTo>
                  <a:close/>
                </a:path>
                <a:path w="527685" h="1597025">
                  <a:moveTo>
                    <a:pt x="516559" y="459574"/>
                  </a:moveTo>
                  <a:lnTo>
                    <a:pt x="518464" y="460222"/>
                  </a:lnTo>
                  <a:lnTo>
                    <a:pt x="520395" y="458304"/>
                  </a:lnTo>
                  <a:lnTo>
                    <a:pt x="521665" y="455739"/>
                  </a:lnTo>
                  <a:lnTo>
                    <a:pt x="521665" y="453174"/>
                  </a:lnTo>
                  <a:lnTo>
                    <a:pt x="520395" y="450621"/>
                  </a:lnTo>
                  <a:lnTo>
                    <a:pt x="518464" y="450621"/>
                  </a:lnTo>
                  <a:lnTo>
                    <a:pt x="516559" y="449986"/>
                  </a:lnTo>
                  <a:lnTo>
                    <a:pt x="513994" y="451904"/>
                  </a:lnTo>
                  <a:lnTo>
                    <a:pt x="513359" y="453821"/>
                  </a:lnTo>
                  <a:lnTo>
                    <a:pt x="512711" y="456374"/>
                  </a:lnTo>
                  <a:lnTo>
                    <a:pt x="513994" y="458939"/>
                  </a:lnTo>
                  <a:lnTo>
                    <a:pt x="516559" y="459574"/>
                  </a:lnTo>
                  <a:close/>
                </a:path>
                <a:path w="527685" h="1597025">
                  <a:moveTo>
                    <a:pt x="519760" y="258597"/>
                  </a:moveTo>
                  <a:lnTo>
                    <a:pt x="521665" y="259232"/>
                  </a:lnTo>
                  <a:lnTo>
                    <a:pt x="524243" y="257949"/>
                  </a:lnTo>
                  <a:lnTo>
                    <a:pt x="524891" y="254749"/>
                  </a:lnTo>
                  <a:lnTo>
                    <a:pt x="525513" y="252844"/>
                  </a:lnTo>
                  <a:lnTo>
                    <a:pt x="523595" y="250278"/>
                  </a:lnTo>
                  <a:lnTo>
                    <a:pt x="521665" y="249631"/>
                  </a:lnTo>
                  <a:lnTo>
                    <a:pt x="519760" y="248996"/>
                  </a:lnTo>
                  <a:lnTo>
                    <a:pt x="517194" y="250913"/>
                  </a:lnTo>
                  <a:lnTo>
                    <a:pt x="516559" y="253466"/>
                  </a:lnTo>
                  <a:lnTo>
                    <a:pt x="515912" y="256031"/>
                  </a:lnTo>
                  <a:lnTo>
                    <a:pt x="517194" y="257949"/>
                  </a:lnTo>
                  <a:lnTo>
                    <a:pt x="519760" y="258597"/>
                  </a:lnTo>
                  <a:close/>
                </a:path>
                <a:path w="527685" h="1597025">
                  <a:moveTo>
                    <a:pt x="518464" y="195237"/>
                  </a:moveTo>
                  <a:lnTo>
                    <a:pt x="520395" y="195872"/>
                  </a:lnTo>
                  <a:lnTo>
                    <a:pt x="522960" y="193941"/>
                  </a:lnTo>
                  <a:lnTo>
                    <a:pt x="523595" y="191388"/>
                  </a:lnTo>
                  <a:lnTo>
                    <a:pt x="524243" y="188823"/>
                  </a:lnTo>
                  <a:lnTo>
                    <a:pt x="522960" y="186258"/>
                  </a:lnTo>
                  <a:lnTo>
                    <a:pt x="520395" y="186258"/>
                  </a:lnTo>
                  <a:lnTo>
                    <a:pt x="518464" y="184988"/>
                  </a:lnTo>
                  <a:lnTo>
                    <a:pt x="516559" y="186905"/>
                  </a:lnTo>
                  <a:lnTo>
                    <a:pt x="515264" y="189471"/>
                  </a:lnTo>
                  <a:lnTo>
                    <a:pt x="515264" y="192023"/>
                  </a:lnTo>
                  <a:lnTo>
                    <a:pt x="516559" y="194589"/>
                  </a:lnTo>
                  <a:lnTo>
                    <a:pt x="518464" y="195237"/>
                  </a:lnTo>
                  <a:close/>
                </a:path>
                <a:path w="527685" h="1597025">
                  <a:moveTo>
                    <a:pt x="519760" y="117779"/>
                  </a:moveTo>
                  <a:lnTo>
                    <a:pt x="521665" y="117779"/>
                  </a:lnTo>
                  <a:lnTo>
                    <a:pt x="524243" y="116497"/>
                  </a:lnTo>
                  <a:lnTo>
                    <a:pt x="524891" y="113296"/>
                  </a:lnTo>
                  <a:lnTo>
                    <a:pt x="525513" y="111378"/>
                  </a:lnTo>
                  <a:lnTo>
                    <a:pt x="523595" y="108813"/>
                  </a:lnTo>
                  <a:lnTo>
                    <a:pt x="521665" y="108178"/>
                  </a:lnTo>
                  <a:lnTo>
                    <a:pt x="519760" y="107530"/>
                  </a:lnTo>
                  <a:lnTo>
                    <a:pt x="517194" y="108813"/>
                  </a:lnTo>
                  <a:lnTo>
                    <a:pt x="516559" y="112013"/>
                  </a:lnTo>
                  <a:lnTo>
                    <a:pt x="515912" y="114579"/>
                  </a:lnTo>
                  <a:lnTo>
                    <a:pt x="517194" y="116497"/>
                  </a:lnTo>
                  <a:lnTo>
                    <a:pt x="519760" y="117779"/>
                  </a:lnTo>
                  <a:close/>
                </a:path>
                <a:path w="527685" h="1597025">
                  <a:moveTo>
                    <a:pt x="521665" y="9601"/>
                  </a:moveTo>
                  <a:lnTo>
                    <a:pt x="524243" y="10248"/>
                  </a:lnTo>
                  <a:lnTo>
                    <a:pt x="526161" y="8331"/>
                  </a:lnTo>
                  <a:lnTo>
                    <a:pt x="526796" y="5765"/>
                  </a:lnTo>
                  <a:lnTo>
                    <a:pt x="527418" y="3200"/>
                  </a:lnTo>
                  <a:lnTo>
                    <a:pt x="526161" y="1282"/>
                  </a:lnTo>
                  <a:lnTo>
                    <a:pt x="523595" y="0"/>
                  </a:lnTo>
                  <a:lnTo>
                    <a:pt x="521665" y="0"/>
                  </a:lnTo>
                  <a:lnTo>
                    <a:pt x="519760" y="1282"/>
                  </a:lnTo>
                  <a:lnTo>
                    <a:pt x="519112" y="4483"/>
                  </a:lnTo>
                  <a:lnTo>
                    <a:pt x="518464" y="6400"/>
                  </a:lnTo>
                  <a:lnTo>
                    <a:pt x="519760" y="8966"/>
                  </a:lnTo>
                  <a:lnTo>
                    <a:pt x="521665" y="9601"/>
                  </a:lnTo>
                  <a:close/>
                </a:path>
                <a:path w="527685" h="1597025">
                  <a:moveTo>
                    <a:pt x="6426" y="706005"/>
                  </a:moveTo>
                  <a:lnTo>
                    <a:pt x="8978" y="706653"/>
                  </a:lnTo>
                  <a:lnTo>
                    <a:pt x="10883" y="704735"/>
                  </a:lnTo>
                  <a:lnTo>
                    <a:pt x="12179" y="702170"/>
                  </a:lnTo>
                  <a:lnTo>
                    <a:pt x="12179" y="699604"/>
                  </a:lnTo>
                  <a:lnTo>
                    <a:pt x="10883" y="697052"/>
                  </a:lnTo>
                  <a:lnTo>
                    <a:pt x="8978" y="697052"/>
                  </a:lnTo>
                  <a:lnTo>
                    <a:pt x="6426" y="696404"/>
                  </a:lnTo>
                  <a:lnTo>
                    <a:pt x="4483" y="698334"/>
                  </a:lnTo>
                  <a:lnTo>
                    <a:pt x="3225" y="700252"/>
                  </a:lnTo>
                  <a:lnTo>
                    <a:pt x="3225" y="702805"/>
                  </a:lnTo>
                  <a:lnTo>
                    <a:pt x="4483" y="705370"/>
                  </a:lnTo>
                  <a:lnTo>
                    <a:pt x="6426" y="706005"/>
                  </a:lnTo>
                  <a:close/>
                </a:path>
                <a:path w="527685" h="1597025">
                  <a:moveTo>
                    <a:pt x="6426" y="777697"/>
                  </a:moveTo>
                  <a:lnTo>
                    <a:pt x="8978" y="778344"/>
                  </a:lnTo>
                  <a:lnTo>
                    <a:pt x="10883" y="777062"/>
                  </a:lnTo>
                  <a:lnTo>
                    <a:pt x="12179" y="774496"/>
                  </a:lnTo>
                  <a:lnTo>
                    <a:pt x="12179" y="771944"/>
                  </a:lnTo>
                  <a:lnTo>
                    <a:pt x="10883" y="769378"/>
                  </a:lnTo>
                  <a:lnTo>
                    <a:pt x="8978" y="769378"/>
                  </a:lnTo>
                  <a:lnTo>
                    <a:pt x="6426" y="768095"/>
                  </a:lnTo>
                  <a:lnTo>
                    <a:pt x="4483" y="770013"/>
                  </a:lnTo>
                  <a:lnTo>
                    <a:pt x="3225" y="772579"/>
                  </a:lnTo>
                  <a:lnTo>
                    <a:pt x="3225" y="775144"/>
                  </a:lnTo>
                  <a:lnTo>
                    <a:pt x="4483" y="777697"/>
                  </a:lnTo>
                  <a:lnTo>
                    <a:pt x="6426" y="777697"/>
                  </a:lnTo>
                  <a:close/>
                </a:path>
                <a:path w="527685" h="1597025">
                  <a:moveTo>
                    <a:pt x="5778" y="894206"/>
                  </a:moveTo>
                  <a:lnTo>
                    <a:pt x="8331" y="894206"/>
                  </a:lnTo>
                  <a:lnTo>
                    <a:pt x="10236" y="892924"/>
                  </a:lnTo>
                  <a:lnTo>
                    <a:pt x="10883" y="890358"/>
                  </a:lnTo>
                  <a:lnTo>
                    <a:pt x="11531" y="887793"/>
                  </a:lnTo>
                  <a:lnTo>
                    <a:pt x="10236" y="885240"/>
                  </a:lnTo>
                  <a:lnTo>
                    <a:pt x="7683" y="884605"/>
                  </a:lnTo>
                  <a:lnTo>
                    <a:pt x="5778" y="884605"/>
                  </a:lnTo>
                  <a:lnTo>
                    <a:pt x="3225" y="885875"/>
                  </a:lnTo>
                  <a:lnTo>
                    <a:pt x="2578" y="888441"/>
                  </a:lnTo>
                  <a:lnTo>
                    <a:pt x="2578" y="890993"/>
                  </a:lnTo>
                  <a:lnTo>
                    <a:pt x="3225" y="893559"/>
                  </a:lnTo>
                  <a:lnTo>
                    <a:pt x="5778" y="894206"/>
                  </a:lnTo>
                  <a:close/>
                </a:path>
                <a:path w="527685" h="1597025">
                  <a:moveTo>
                    <a:pt x="87058" y="1029246"/>
                  </a:moveTo>
                  <a:lnTo>
                    <a:pt x="88976" y="1028611"/>
                  </a:lnTo>
                  <a:lnTo>
                    <a:pt x="90258" y="1026045"/>
                  </a:lnTo>
                  <a:lnTo>
                    <a:pt x="90258" y="1023492"/>
                  </a:lnTo>
                  <a:lnTo>
                    <a:pt x="88976" y="1020940"/>
                  </a:lnTo>
                  <a:lnTo>
                    <a:pt x="87058" y="1019644"/>
                  </a:lnTo>
                  <a:lnTo>
                    <a:pt x="84505" y="1019644"/>
                  </a:lnTo>
                  <a:lnTo>
                    <a:pt x="82575" y="1020940"/>
                  </a:lnTo>
                  <a:lnTo>
                    <a:pt x="81305" y="1022845"/>
                  </a:lnTo>
                  <a:lnTo>
                    <a:pt x="81953" y="1025423"/>
                  </a:lnTo>
                  <a:lnTo>
                    <a:pt x="82575" y="1027963"/>
                  </a:lnTo>
                  <a:lnTo>
                    <a:pt x="85128" y="1029893"/>
                  </a:lnTo>
                  <a:lnTo>
                    <a:pt x="87058" y="1029246"/>
                  </a:lnTo>
                  <a:close/>
                </a:path>
                <a:path w="527685" h="1597025">
                  <a:moveTo>
                    <a:pt x="83858" y="1236649"/>
                  </a:moveTo>
                  <a:lnTo>
                    <a:pt x="85775" y="1236002"/>
                  </a:lnTo>
                  <a:lnTo>
                    <a:pt x="87058" y="1233436"/>
                  </a:lnTo>
                  <a:lnTo>
                    <a:pt x="86423" y="1231518"/>
                  </a:lnTo>
                  <a:lnTo>
                    <a:pt x="85775" y="1228318"/>
                  </a:lnTo>
                  <a:lnTo>
                    <a:pt x="83858" y="1227035"/>
                  </a:lnTo>
                  <a:lnTo>
                    <a:pt x="81305" y="1227683"/>
                  </a:lnTo>
                  <a:lnTo>
                    <a:pt x="78727" y="1228318"/>
                  </a:lnTo>
                  <a:lnTo>
                    <a:pt x="77457" y="1230883"/>
                  </a:lnTo>
                  <a:lnTo>
                    <a:pt x="78727" y="1233436"/>
                  </a:lnTo>
                  <a:lnTo>
                    <a:pt x="79375" y="1235354"/>
                  </a:lnTo>
                  <a:lnTo>
                    <a:pt x="81305" y="1237284"/>
                  </a:lnTo>
                  <a:lnTo>
                    <a:pt x="83858" y="1236649"/>
                  </a:lnTo>
                  <a:close/>
                </a:path>
                <a:path w="527685" h="1597025">
                  <a:moveTo>
                    <a:pt x="236181" y="1283360"/>
                  </a:moveTo>
                  <a:lnTo>
                    <a:pt x="238125" y="1282725"/>
                  </a:lnTo>
                  <a:lnTo>
                    <a:pt x="240030" y="1280172"/>
                  </a:lnTo>
                  <a:lnTo>
                    <a:pt x="239407" y="1277607"/>
                  </a:lnTo>
                  <a:lnTo>
                    <a:pt x="238125" y="1275054"/>
                  </a:lnTo>
                  <a:lnTo>
                    <a:pt x="236181" y="1273771"/>
                  </a:lnTo>
                  <a:lnTo>
                    <a:pt x="234276" y="1274406"/>
                  </a:lnTo>
                  <a:lnTo>
                    <a:pt x="231724" y="1274406"/>
                  </a:lnTo>
                  <a:lnTo>
                    <a:pt x="230428" y="1277607"/>
                  </a:lnTo>
                  <a:lnTo>
                    <a:pt x="231076" y="1280172"/>
                  </a:lnTo>
                  <a:lnTo>
                    <a:pt x="231724" y="1282077"/>
                  </a:lnTo>
                  <a:lnTo>
                    <a:pt x="234276" y="1284008"/>
                  </a:lnTo>
                  <a:lnTo>
                    <a:pt x="236181" y="1283360"/>
                  </a:lnTo>
                  <a:close/>
                </a:path>
                <a:path w="527685" h="1597025">
                  <a:moveTo>
                    <a:pt x="342455" y="1264170"/>
                  </a:moveTo>
                  <a:lnTo>
                    <a:pt x="345008" y="1264170"/>
                  </a:lnTo>
                  <a:lnTo>
                    <a:pt x="346290" y="1261605"/>
                  </a:lnTo>
                  <a:lnTo>
                    <a:pt x="345655" y="1259039"/>
                  </a:lnTo>
                  <a:lnTo>
                    <a:pt x="345008" y="1256487"/>
                  </a:lnTo>
                  <a:lnTo>
                    <a:pt x="342455" y="1254556"/>
                  </a:lnTo>
                  <a:lnTo>
                    <a:pt x="339890" y="1255839"/>
                  </a:lnTo>
                  <a:lnTo>
                    <a:pt x="337959" y="1255839"/>
                  </a:lnTo>
                  <a:lnTo>
                    <a:pt x="336702" y="1259039"/>
                  </a:lnTo>
                  <a:lnTo>
                    <a:pt x="337337" y="1260970"/>
                  </a:lnTo>
                  <a:lnTo>
                    <a:pt x="337959" y="1263522"/>
                  </a:lnTo>
                  <a:lnTo>
                    <a:pt x="340537" y="1265453"/>
                  </a:lnTo>
                  <a:lnTo>
                    <a:pt x="342455" y="1264170"/>
                  </a:lnTo>
                  <a:close/>
                </a:path>
                <a:path w="527685" h="1597025">
                  <a:moveTo>
                    <a:pt x="512064" y="1596364"/>
                  </a:moveTo>
                  <a:lnTo>
                    <a:pt x="513994" y="1595729"/>
                  </a:lnTo>
                  <a:lnTo>
                    <a:pt x="515264" y="1593164"/>
                  </a:lnTo>
                  <a:lnTo>
                    <a:pt x="514642" y="1591246"/>
                  </a:lnTo>
                  <a:lnTo>
                    <a:pt x="513994" y="1588681"/>
                  </a:lnTo>
                  <a:lnTo>
                    <a:pt x="511441" y="1586763"/>
                  </a:lnTo>
                  <a:lnTo>
                    <a:pt x="509511" y="1587411"/>
                  </a:lnTo>
                  <a:lnTo>
                    <a:pt x="506958" y="1588046"/>
                  </a:lnTo>
                  <a:lnTo>
                    <a:pt x="505663" y="1590598"/>
                  </a:lnTo>
                  <a:lnTo>
                    <a:pt x="506958" y="1593164"/>
                  </a:lnTo>
                  <a:lnTo>
                    <a:pt x="506958" y="1595729"/>
                  </a:lnTo>
                  <a:lnTo>
                    <a:pt x="509511" y="1597012"/>
                  </a:lnTo>
                  <a:lnTo>
                    <a:pt x="512064" y="1596364"/>
                  </a:lnTo>
                  <a:close/>
                </a:path>
                <a:path w="527685" h="1597025">
                  <a:moveTo>
                    <a:pt x="512064" y="1511884"/>
                  </a:moveTo>
                  <a:lnTo>
                    <a:pt x="513994" y="1511884"/>
                  </a:lnTo>
                  <a:lnTo>
                    <a:pt x="515264" y="1508671"/>
                  </a:lnTo>
                  <a:lnTo>
                    <a:pt x="514642" y="1506753"/>
                  </a:lnTo>
                  <a:lnTo>
                    <a:pt x="513994" y="1504200"/>
                  </a:lnTo>
                  <a:lnTo>
                    <a:pt x="511441" y="1502270"/>
                  </a:lnTo>
                  <a:lnTo>
                    <a:pt x="509511" y="1502917"/>
                  </a:lnTo>
                  <a:lnTo>
                    <a:pt x="506958" y="1503565"/>
                  </a:lnTo>
                  <a:lnTo>
                    <a:pt x="505663" y="1506105"/>
                  </a:lnTo>
                  <a:lnTo>
                    <a:pt x="506958" y="1508671"/>
                  </a:lnTo>
                  <a:lnTo>
                    <a:pt x="506958" y="1511236"/>
                  </a:lnTo>
                  <a:lnTo>
                    <a:pt x="509511" y="1513154"/>
                  </a:lnTo>
                  <a:lnTo>
                    <a:pt x="512064" y="1511884"/>
                  </a:lnTo>
                  <a:close/>
                </a:path>
                <a:path w="527685" h="1597025">
                  <a:moveTo>
                    <a:pt x="512711" y="1375536"/>
                  </a:moveTo>
                  <a:lnTo>
                    <a:pt x="515264" y="1374901"/>
                  </a:lnTo>
                  <a:lnTo>
                    <a:pt x="516559" y="1372336"/>
                  </a:lnTo>
                  <a:lnTo>
                    <a:pt x="515912" y="1369783"/>
                  </a:lnTo>
                  <a:lnTo>
                    <a:pt x="515264" y="1367218"/>
                  </a:lnTo>
                  <a:lnTo>
                    <a:pt x="512711" y="1365300"/>
                  </a:lnTo>
                  <a:lnTo>
                    <a:pt x="510159" y="1366570"/>
                  </a:lnTo>
                  <a:lnTo>
                    <a:pt x="508241" y="1366570"/>
                  </a:lnTo>
                  <a:lnTo>
                    <a:pt x="506958" y="1369783"/>
                  </a:lnTo>
                  <a:lnTo>
                    <a:pt x="507606" y="1371688"/>
                  </a:lnTo>
                  <a:lnTo>
                    <a:pt x="508241" y="1374266"/>
                  </a:lnTo>
                  <a:lnTo>
                    <a:pt x="510806" y="1376171"/>
                  </a:lnTo>
                  <a:lnTo>
                    <a:pt x="512711" y="1375536"/>
                  </a:lnTo>
                  <a:close/>
                </a:path>
                <a:path w="527685" h="1597025">
                  <a:moveTo>
                    <a:pt x="513994" y="1261605"/>
                  </a:moveTo>
                  <a:lnTo>
                    <a:pt x="516559" y="1260970"/>
                  </a:lnTo>
                  <a:lnTo>
                    <a:pt x="517194" y="1258404"/>
                  </a:lnTo>
                  <a:lnTo>
                    <a:pt x="516559" y="1255839"/>
                  </a:lnTo>
                  <a:lnTo>
                    <a:pt x="516559" y="1253274"/>
                  </a:lnTo>
                  <a:lnTo>
                    <a:pt x="513994" y="1252004"/>
                  </a:lnTo>
                  <a:lnTo>
                    <a:pt x="511441" y="1252639"/>
                  </a:lnTo>
                  <a:lnTo>
                    <a:pt x="509511" y="1253274"/>
                  </a:lnTo>
                  <a:lnTo>
                    <a:pt x="508241" y="1255839"/>
                  </a:lnTo>
                  <a:lnTo>
                    <a:pt x="508863" y="1257769"/>
                  </a:lnTo>
                  <a:lnTo>
                    <a:pt x="509511" y="1260970"/>
                  </a:lnTo>
                  <a:lnTo>
                    <a:pt x="512064" y="1262240"/>
                  </a:lnTo>
                  <a:lnTo>
                    <a:pt x="513994" y="1261605"/>
                  </a:lnTo>
                  <a:close/>
                </a:path>
                <a:path w="527685" h="1597025">
                  <a:moveTo>
                    <a:pt x="516559" y="990853"/>
                  </a:moveTo>
                  <a:lnTo>
                    <a:pt x="518464" y="990206"/>
                  </a:lnTo>
                  <a:lnTo>
                    <a:pt x="519760" y="987653"/>
                  </a:lnTo>
                  <a:lnTo>
                    <a:pt x="519112" y="985075"/>
                  </a:lnTo>
                  <a:lnTo>
                    <a:pt x="518464" y="982535"/>
                  </a:lnTo>
                  <a:lnTo>
                    <a:pt x="516559" y="981240"/>
                  </a:lnTo>
                  <a:lnTo>
                    <a:pt x="513994" y="981887"/>
                  </a:lnTo>
                  <a:lnTo>
                    <a:pt x="511441" y="982535"/>
                  </a:lnTo>
                  <a:lnTo>
                    <a:pt x="510159" y="985075"/>
                  </a:lnTo>
                  <a:lnTo>
                    <a:pt x="510806" y="987653"/>
                  </a:lnTo>
                  <a:lnTo>
                    <a:pt x="512064" y="990206"/>
                  </a:lnTo>
                  <a:lnTo>
                    <a:pt x="513994" y="991488"/>
                  </a:lnTo>
                  <a:lnTo>
                    <a:pt x="516559" y="990853"/>
                  </a:lnTo>
                  <a:close/>
                </a:path>
                <a:path w="527685" h="1597025">
                  <a:moveTo>
                    <a:pt x="342455" y="1089418"/>
                  </a:moveTo>
                  <a:lnTo>
                    <a:pt x="345008" y="1088770"/>
                  </a:lnTo>
                  <a:lnTo>
                    <a:pt x="346290" y="1086218"/>
                  </a:lnTo>
                  <a:lnTo>
                    <a:pt x="345655" y="1083665"/>
                  </a:lnTo>
                  <a:lnTo>
                    <a:pt x="345008" y="1081100"/>
                  </a:lnTo>
                  <a:lnTo>
                    <a:pt x="342455" y="1079817"/>
                  </a:lnTo>
                  <a:lnTo>
                    <a:pt x="339890" y="1079817"/>
                  </a:lnTo>
                  <a:lnTo>
                    <a:pt x="337959" y="1081100"/>
                  </a:lnTo>
                  <a:lnTo>
                    <a:pt x="336702" y="1083017"/>
                  </a:lnTo>
                  <a:lnTo>
                    <a:pt x="337337" y="1086218"/>
                  </a:lnTo>
                  <a:lnTo>
                    <a:pt x="337959" y="1088770"/>
                  </a:lnTo>
                  <a:lnTo>
                    <a:pt x="340537" y="1090066"/>
                  </a:lnTo>
                  <a:lnTo>
                    <a:pt x="342455" y="1089418"/>
                  </a:lnTo>
                  <a:close/>
                </a:path>
                <a:path w="527685" h="1597025">
                  <a:moveTo>
                    <a:pt x="7683" y="1205915"/>
                  </a:moveTo>
                  <a:lnTo>
                    <a:pt x="9601" y="1205268"/>
                  </a:lnTo>
                  <a:lnTo>
                    <a:pt x="10883" y="1202715"/>
                  </a:lnTo>
                  <a:lnTo>
                    <a:pt x="10883" y="1200162"/>
                  </a:lnTo>
                  <a:lnTo>
                    <a:pt x="9601" y="1197584"/>
                  </a:lnTo>
                  <a:lnTo>
                    <a:pt x="7683" y="1196314"/>
                  </a:lnTo>
                  <a:lnTo>
                    <a:pt x="5778" y="1196949"/>
                  </a:lnTo>
                  <a:lnTo>
                    <a:pt x="3225" y="1197584"/>
                  </a:lnTo>
                  <a:lnTo>
                    <a:pt x="1930" y="1199514"/>
                  </a:lnTo>
                  <a:lnTo>
                    <a:pt x="2578" y="1202715"/>
                  </a:lnTo>
                  <a:lnTo>
                    <a:pt x="3225" y="1204645"/>
                  </a:lnTo>
                  <a:lnTo>
                    <a:pt x="5778" y="1206550"/>
                  </a:lnTo>
                  <a:lnTo>
                    <a:pt x="7683" y="1205915"/>
                  </a:lnTo>
                  <a:close/>
                </a:path>
                <a:path w="527685" h="1597025">
                  <a:moveTo>
                    <a:pt x="7048" y="1306410"/>
                  </a:moveTo>
                  <a:lnTo>
                    <a:pt x="8978" y="1306410"/>
                  </a:lnTo>
                  <a:lnTo>
                    <a:pt x="10236" y="1303210"/>
                  </a:lnTo>
                  <a:lnTo>
                    <a:pt x="9601" y="1301292"/>
                  </a:lnTo>
                  <a:lnTo>
                    <a:pt x="8978" y="1298727"/>
                  </a:lnTo>
                  <a:lnTo>
                    <a:pt x="6426" y="1296809"/>
                  </a:lnTo>
                  <a:lnTo>
                    <a:pt x="4483" y="1297444"/>
                  </a:lnTo>
                  <a:lnTo>
                    <a:pt x="2578" y="1298092"/>
                  </a:lnTo>
                  <a:lnTo>
                    <a:pt x="1282" y="1300645"/>
                  </a:lnTo>
                  <a:lnTo>
                    <a:pt x="1930" y="1303210"/>
                  </a:lnTo>
                  <a:lnTo>
                    <a:pt x="2578" y="1305763"/>
                  </a:lnTo>
                  <a:lnTo>
                    <a:pt x="4483" y="1307693"/>
                  </a:lnTo>
                  <a:lnTo>
                    <a:pt x="7048" y="1306410"/>
                  </a:lnTo>
                  <a:close/>
                </a:path>
                <a:path w="527685" h="1597025">
                  <a:moveTo>
                    <a:pt x="6426" y="1425473"/>
                  </a:moveTo>
                  <a:lnTo>
                    <a:pt x="8978" y="1424825"/>
                  </a:lnTo>
                  <a:lnTo>
                    <a:pt x="10236" y="1422895"/>
                  </a:lnTo>
                  <a:lnTo>
                    <a:pt x="9601" y="1419707"/>
                  </a:lnTo>
                  <a:lnTo>
                    <a:pt x="8978" y="1417142"/>
                  </a:lnTo>
                  <a:lnTo>
                    <a:pt x="6426" y="1415859"/>
                  </a:lnTo>
                  <a:lnTo>
                    <a:pt x="4483" y="1416507"/>
                  </a:lnTo>
                  <a:lnTo>
                    <a:pt x="1930" y="1417142"/>
                  </a:lnTo>
                  <a:lnTo>
                    <a:pt x="647" y="1419707"/>
                  </a:lnTo>
                  <a:lnTo>
                    <a:pt x="1282" y="1422260"/>
                  </a:lnTo>
                  <a:lnTo>
                    <a:pt x="1930" y="1424825"/>
                  </a:lnTo>
                  <a:lnTo>
                    <a:pt x="4483" y="1426108"/>
                  </a:lnTo>
                  <a:lnTo>
                    <a:pt x="6426" y="1425473"/>
                  </a:lnTo>
                  <a:close/>
                </a:path>
                <a:path w="527685" h="1597025">
                  <a:moveTo>
                    <a:pt x="5778" y="1502270"/>
                  </a:moveTo>
                  <a:lnTo>
                    <a:pt x="7683" y="1502270"/>
                  </a:lnTo>
                  <a:lnTo>
                    <a:pt x="8978" y="1499069"/>
                  </a:lnTo>
                  <a:lnTo>
                    <a:pt x="8331" y="1497152"/>
                  </a:lnTo>
                  <a:lnTo>
                    <a:pt x="7683" y="1494586"/>
                  </a:lnTo>
                  <a:lnTo>
                    <a:pt x="5778" y="1492669"/>
                  </a:lnTo>
                  <a:lnTo>
                    <a:pt x="3225" y="1493316"/>
                  </a:lnTo>
                  <a:lnTo>
                    <a:pt x="1282" y="1493951"/>
                  </a:lnTo>
                  <a:lnTo>
                    <a:pt x="0" y="1496517"/>
                  </a:lnTo>
                  <a:lnTo>
                    <a:pt x="0" y="1499069"/>
                  </a:lnTo>
                  <a:lnTo>
                    <a:pt x="1282" y="1501635"/>
                  </a:lnTo>
                  <a:lnTo>
                    <a:pt x="3225" y="1503565"/>
                  </a:lnTo>
                  <a:lnTo>
                    <a:pt x="5778" y="1502270"/>
                  </a:lnTo>
                  <a:close/>
                </a:path>
                <a:path w="527685" h="1597025">
                  <a:moveTo>
                    <a:pt x="7048" y="958202"/>
                  </a:moveTo>
                  <a:lnTo>
                    <a:pt x="8978" y="958202"/>
                  </a:lnTo>
                  <a:lnTo>
                    <a:pt x="10236" y="955014"/>
                  </a:lnTo>
                  <a:lnTo>
                    <a:pt x="9601" y="953084"/>
                  </a:lnTo>
                  <a:lnTo>
                    <a:pt x="8978" y="950531"/>
                  </a:lnTo>
                  <a:lnTo>
                    <a:pt x="6426" y="948601"/>
                  </a:lnTo>
                  <a:lnTo>
                    <a:pt x="4483" y="949248"/>
                  </a:lnTo>
                  <a:lnTo>
                    <a:pt x="2578" y="949883"/>
                  </a:lnTo>
                  <a:lnTo>
                    <a:pt x="1282" y="952436"/>
                  </a:lnTo>
                  <a:lnTo>
                    <a:pt x="1930" y="955014"/>
                  </a:lnTo>
                  <a:lnTo>
                    <a:pt x="2578" y="957554"/>
                  </a:lnTo>
                  <a:lnTo>
                    <a:pt x="4483" y="959484"/>
                  </a:lnTo>
                  <a:lnTo>
                    <a:pt x="7048" y="958202"/>
                  </a:lnTo>
                  <a:close/>
                </a:path>
                <a:path w="527685" h="1597025">
                  <a:moveTo>
                    <a:pt x="512064" y="922362"/>
                  </a:moveTo>
                  <a:lnTo>
                    <a:pt x="514642" y="922997"/>
                  </a:lnTo>
                  <a:lnTo>
                    <a:pt x="516559" y="921080"/>
                  </a:lnTo>
                  <a:lnTo>
                    <a:pt x="517194" y="918514"/>
                  </a:lnTo>
                  <a:lnTo>
                    <a:pt x="517817" y="915962"/>
                  </a:lnTo>
                  <a:lnTo>
                    <a:pt x="516559" y="914044"/>
                  </a:lnTo>
                  <a:lnTo>
                    <a:pt x="513994" y="912761"/>
                  </a:lnTo>
                  <a:lnTo>
                    <a:pt x="512064" y="912761"/>
                  </a:lnTo>
                  <a:lnTo>
                    <a:pt x="510159" y="914044"/>
                  </a:lnTo>
                  <a:lnTo>
                    <a:pt x="508863" y="917244"/>
                  </a:lnTo>
                  <a:lnTo>
                    <a:pt x="508863" y="919149"/>
                  </a:lnTo>
                  <a:lnTo>
                    <a:pt x="510159" y="921727"/>
                  </a:lnTo>
                  <a:lnTo>
                    <a:pt x="512064" y="922362"/>
                  </a:lnTo>
                  <a:close/>
                </a:path>
                <a:path w="527685" h="1597025">
                  <a:moveTo>
                    <a:pt x="513994" y="787946"/>
                  </a:moveTo>
                  <a:lnTo>
                    <a:pt x="516559" y="787946"/>
                  </a:lnTo>
                  <a:lnTo>
                    <a:pt x="519112" y="786663"/>
                  </a:lnTo>
                  <a:lnTo>
                    <a:pt x="519760" y="784097"/>
                  </a:lnTo>
                  <a:lnTo>
                    <a:pt x="519760" y="781532"/>
                  </a:lnTo>
                  <a:lnTo>
                    <a:pt x="518464" y="778979"/>
                  </a:lnTo>
                  <a:lnTo>
                    <a:pt x="516559" y="778344"/>
                  </a:lnTo>
                  <a:lnTo>
                    <a:pt x="513994" y="778344"/>
                  </a:lnTo>
                  <a:lnTo>
                    <a:pt x="512064" y="779627"/>
                  </a:lnTo>
                  <a:lnTo>
                    <a:pt x="511441" y="782180"/>
                  </a:lnTo>
                  <a:lnTo>
                    <a:pt x="510806" y="784745"/>
                  </a:lnTo>
                  <a:lnTo>
                    <a:pt x="512064" y="787298"/>
                  </a:lnTo>
                  <a:lnTo>
                    <a:pt x="513994" y="787946"/>
                  </a:lnTo>
                  <a:close/>
                </a:path>
                <a:path w="527685" h="1597025">
                  <a:moveTo>
                    <a:pt x="513994" y="721372"/>
                  </a:moveTo>
                  <a:lnTo>
                    <a:pt x="516559" y="721372"/>
                  </a:lnTo>
                  <a:lnTo>
                    <a:pt x="519112" y="720102"/>
                  </a:lnTo>
                  <a:lnTo>
                    <a:pt x="519760" y="717537"/>
                  </a:lnTo>
                  <a:lnTo>
                    <a:pt x="519760" y="714971"/>
                  </a:lnTo>
                  <a:lnTo>
                    <a:pt x="518464" y="712419"/>
                  </a:lnTo>
                  <a:lnTo>
                    <a:pt x="516559" y="711771"/>
                  </a:lnTo>
                  <a:lnTo>
                    <a:pt x="513994" y="711771"/>
                  </a:lnTo>
                  <a:lnTo>
                    <a:pt x="512064" y="713054"/>
                  </a:lnTo>
                  <a:lnTo>
                    <a:pt x="511441" y="715619"/>
                  </a:lnTo>
                  <a:lnTo>
                    <a:pt x="510806" y="718172"/>
                  </a:lnTo>
                  <a:lnTo>
                    <a:pt x="512064" y="720737"/>
                  </a:lnTo>
                  <a:lnTo>
                    <a:pt x="513994" y="7213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342843" y="7553215"/>
              <a:ext cx="97790" cy="41275"/>
            </a:xfrm>
            <a:custGeom>
              <a:avLst/>
              <a:gdLst/>
              <a:ahLst/>
              <a:cxnLst/>
              <a:rect l="l" t="t" r="r" b="b"/>
              <a:pathLst>
                <a:path w="97789" h="41275">
                  <a:moveTo>
                    <a:pt x="97307" y="0"/>
                  </a:moveTo>
                  <a:lnTo>
                    <a:pt x="0" y="12814"/>
                  </a:lnTo>
                  <a:lnTo>
                    <a:pt x="0" y="40970"/>
                  </a:lnTo>
                  <a:lnTo>
                    <a:pt x="97307" y="28168"/>
                  </a:lnTo>
                  <a:lnTo>
                    <a:pt x="97307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347972" y="7560906"/>
              <a:ext cx="88265" cy="27940"/>
            </a:xfrm>
            <a:custGeom>
              <a:avLst/>
              <a:gdLst/>
              <a:ahLst/>
              <a:cxnLst/>
              <a:rect l="l" t="t" r="r" b="b"/>
              <a:pathLst>
                <a:path w="88264" h="27940">
                  <a:moveTo>
                    <a:pt x="10248" y="17919"/>
                  </a:moveTo>
                  <a:lnTo>
                    <a:pt x="7670" y="17272"/>
                  </a:lnTo>
                  <a:lnTo>
                    <a:pt x="7048" y="16637"/>
                  </a:lnTo>
                  <a:lnTo>
                    <a:pt x="5118" y="16637"/>
                  </a:lnTo>
                  <a:lnTo>
                    <a:pt x="3848" y="15367"/>
                  </a:lnTo>
                  <a:lnTo>
                    <a:pt x="3848" y="14719"/>
                  </a:lnTo>
                  <a:lnTo>
                    <a:pt x="4470" y="14071"/>
                  </a:lnTo>
                  <a:lnTo>
                    <a:pt x="5753" y="13449"/>
                  </a:lnTo>
                  <a:lnTo>
                    <a:pt x="7048" y="13449"/>
                  </a:lnTo>
                  <a:lnTo>
                    <a:pt x="8953" y="14071"/>
                  </a:lnTo>
                  <a:lnTo>
                    <a:pt x="9601" y="14071"/>
                  </a:lnTo>
                  <a:lnTo>
                    <a:pt x="9601" y="13449"/>
                  </a:lnTo>
                  <a:lnTo>
                    <a:pt x="9601" y="10883"/>
                  </a:lnTo>
                  <a:lnTo>
                    <a:pt x="7670" y="10236"/>
                  </a:lnTo>
                  <a:lnTo>
                    <a:pt x="5753" y="10883"/>
                  </a:lnTo>
                  <a:lnTo>
                    <a:pt x="3848" y="10883"/>
                  </a:lnTo>
                  <a:lnTo>
                    <a:pt x="0" y="12166"/>
                  </a:lnTo>
                  <a:lnTo>
                    <a:pt x="0" y="19837"/>
                  </a:lnTo>
                  <a:lnTo>
                    <a:pt x="3200" y="20485"/>
                  </a:lnTo>
                  <a:lnTo>
                    <a:pt x="4470" y="20485"/>
                  </a:lnTo>
                  <a:lnTo>
                    <a:pt x="5753" y="21120"/>
                  </a:lnTo>
                  <a:lnTo>
                    <a:pt x="5753" y="21755"/>
                  </a:lnTo>
                  <a:lnTo>
                    <a:pt x="6400" y="21755"/>
                  </a:lnTo>
                  <a:lnTo>
                    <a:pt x="6400" y="23050"/>
                  </a:lnTo>
                  <a:lnTo>
                    <a:pt x="5118" y="23685"/>
                  </a:lnTo>
                  <a:lnTo>
                    <a:pt x="4470" y="23685"/>
                  </a:lnTo>
                  <a:lnTo>
                    <a:pt x="3200" y="24320"/>
                  </a:lnTo>
                  <a:lnTo>
                    <a:pt x="0" y="23685"/>
                  </a:lnTo>
                  <a:lnTo>
                    <a:pt x="0" y="26885"/>
                  </a:lnTo>
                  <a:lnTo>
                    <a:pt x="1270" y="27520"/>
                  </a:lnTo>
                  <a:lnTo>
                    <a:pt x="4470" y="26885"/>
                  </a:lnTo>
                  <a:lnTo>
                    <a:pt x="7670" y="26885"/>
                  </a:lnTo>
                  <a:lnTo>
                    <a:pt x="10248" y="24955"/>
                  </a:lnTo>
                  <a:lnTo>
                    <a:pt x="10248" y="24320"/>
                  </a:lnTo>
                  <a:lnTo>
                    <a:pt x="10248" y="17919"/>
                  </a:lnTo>
                  <a:close/>
                </a:path>
                <a:path w="88264" h="27940">
                  <a:moveTo>
                    <a:pt x="16649" y="9601"/>
                  </a:moveTo>
                  <a:lnTo>
                    <a:pt x="12801" y="10236"/>
                  </a:lnTo>
                  <a:lnTo>
                    <a:pt x="12801" y="25603"/>
                  </a:lnTo>
                  <a:lnTo>
                    <a:pt x="16649" y="24955"/>
                  </a:lnTo>
                  <a:lnTo>
                    <a:pt x="16649" y="9601"/>
                  </a:lnTo>
                  <a:close/>
                </a:path>
                <a:path w="88264" h="27940">
                  <a:moveTo>
                    <a:pt x="29451" y="7683"/>
                  </a:moveTo>
                  <a:lnTo>
                    <a:pt x="19850" y="8966"/>
                  </a:lnTo>
                  <a:lnTo>
                    <a:pt x="19850" y="24968"/>
                  </a:lnTo>
                  <a:lnTo>
                    <a:pt x="29451" y="23050"/>
                  </a:lnTo>
                  <a:lnTo>
                    <a:pt x="29451" y="20485"/>
                  </a:lnTo>
                  <a:lnTo>
                    <a:pt x="23672" y="21132"/>
                  </a:lnTo>
                  <a:lnTo>
                    <a:pt x="23672" y="17284"/>
                  </a:lnTo>
                  <a:lnTo>
                    <a:pt x="28803" y="16649"/>
                  </a:lnTo>
                  <a:lnTo>
                    <a:pt x="28803" y="14084"/>
                  </a:lnTo>
                  <a:lnTo>
                    <a:pt x="23672" y="14732"/>
                  </a:lnTo>
                  <a:lnTo>
                    <a:pt x="23672" y="11518"/>
                  </a:lnTo>
                  <a:lnTo>
                    <a:pt x="29451" y="10883"/>
                  </a:lnTo>
                  <a:lnTo>
                    <a:pt x="29451" y="7683"/>
                  </a:lnTo>
                  <a:close/>
                </a:path>
                <a:path w="88264" h="27940">
                  <a:moveTo>
                    <a:pt x="48006" y="5130"/>
                  </a:moveTo>
                  <a:lnTo>
                    <a:pt x="43510" y="5765"/>
                  </a:lnTo>
                  <a:lnTo>
                    <a:pt x="40335" y="15367"/>
                  </a:lnTo>
                  <a:lnTo>
                    <a:pt x="36487" y="7048"/>
                  </a:lnTo>
                  <a:lnTo>
                    <a:pt x="32004" y="7683"/>
                  </a:lnTo>
                  <a:lnTo>
                    <a:pt x="32004" y="23050"/>
                  </a:lnTo>
                  <a:lnTo>
                    <a:pt x="34556" y="23050"/>
                  </a:lnTo>
                  <a:lnTo>
                    <a:pt x="34556" y="13449"/>
                  </a:lnTo>
                  <a:lnTo>
                    <a:pt x="37757" y="22402"/>
                  </a:lnTo>
                  <a:lnTo>
                    <a:pt x="40957" y="21767"/>
                  </a:lnTo>
                  <a:lnTo>
                    <a:pt x="44157" y="11518"/>
                  </a:lnTo>
                  <a:lnTo>
                    <a:pt x="44157" y="21132"/>
                  </a:lnTo>
                  <a:lnTo>
                    <a:pt x="48006" y="20485"/>
                  </a:lnTo>
                  <a:lnTo>
                    <a:pt x="48006" y="5130"/>
                  </a:lnTo>
                  <a:close/>
                </a:path>
                <a:path w="88264" h="27940">
                  <a:moveTo>
                    <a:pt x="61442" y="3835"/>
                  </a:moveTo>
                  <a:lnTo>
                    <a:pt x="51206" y="4483"/>
                  </a:lnTo>
                  <a:lnTo>
                    <a:pt x="51206" y="20485"/>
                  </a:lnTo>
                  <a:lnTo>
                    <a:pt x="61442" y="18567"/>
                  </a:lnTo>
                  <a:lnTo>
                    <a:pt x="61442" y="16002"/>
                  </a:lnTo>
                  <a:lnTo>
                    <a:pt x="55041" y="16637"/>
                  </a:lnTo>
                  <a:lnTo>
                    <a:pt x="55041" y="13449"/>
                  </a:lnTo>
                  <a:lnTo>
                    <a:pt x="60159" y="12166"/>
                  </a:lnTo>
                  <a:lnTo>
                    <a:pt x="60159" y="10236"/>
                  </a:lnTo>
                  <a:lnTo>
                    <a:pt x="55041" y="10236"/>
                  </a:lnTo>
                  <a:lnTo>
                    <a:pt x="55041" y="7035"/>
                  </a:lnTo>
                  <a:lnTo>
                    <a:pt x="61442" y="6400"/>
                  </a:lnTo>
                  <a:lnTo>
                    <a:pt x="61442" y="3835"/>
                  </a:lnTo>
                  <a:close/>
                </a:path>
                <a:path w="88264" h="27940">
                  <a:moveTo>
                    <a:pt x="74891" y="1282"/>
                  </a:moveTo>
                  <a:lnTo>
                    <a:pt x="72339" y="1930"/>
                  </a:lnTo>
                  <a:lnTo>
                    <a:pt x="72339" y="10883"/>
                  </a:lnTo>
                  <a:lnTo>
                    <a:pt x="67843" y="2565"/>
                  </a:lnTo>
                  <a:lnTo>
                    <a:pt x="63385" y="3200"/>
                  </a:lnTo>
                  <a:lnTo>
                    <a:pt x="63385" y="18567"/>
                  </a:lnTo>
                  <a:lnTo>
                    <a:pt x="65913" y="18567"/>
                  </a:lnTo>
                  <a:lnTo>
                    <a:pt x="65913" y="8966"/>
                  </a:lnTo>
                  <a:lnTo>
                    <a:pt x="71043" y="17284"/>
                  </a:lnTo>
                  <a:lnTo>
                    <a:pt x="74891" y="17284"/>
                  </a:lnTo>
                  <a:lnTo>
                    <a:pt x="74891" y="1282"/>
                  </a:lnTo>
                  <a:close/>
                </a:path>
                <a:path w="88264" h="27940">
                  <a:moveTo>
                    <a:pt x="87693" y="7035"/>
                  </a:moveTo>
                  <a:lnTo>
                    <a:pt x="84493" y="6400"/>
                  </a:lnTo>
                  <a:lnTo>
                    <a:pt x="83845" y="6400"/>
                  </a:lnTo>
                  <a:lnTo>
                    <a:pt x="83845" y="5753"/>
                  </a:lnTo>
                  <a:lnTo>
                    <a:pt x="82575" y="5753"/>
                  </a:lnTo>
                  <a:lnTo>
                    <a:pt x="81292" y="5118"/>
                  </a:lnTo>
                  <a:lnTo>
                    <a:pt x="80645" y="4470"/>
                  </a:lnTo>
                  <a:lnTo>
                    <a:pt x="81292" y="4470"/>
                  </a:lnTo>
                  <a:lnTo>
                    <a:pt x="81292" y="3835"/>
                  </a:lnTo>
                  <a:lnTo>
                    <a:pt x="81940" y="3200"/>
                  </a:lnTo>
                  <a:lnTo>
                    <a:pt x="83197" y="3200"/>
                  </a:lnTo>
                  <a:lnTo>
                    <a:pt x="84493" y="2552"/>
                  </a:lnTo>
                  <a:lnTo>
                    <a:pt x="86398" y="3200"/>
                  </a:lnTo>
                  <a:lnTo>
                    <a:pt x="86398" y="2552"/>
                  </a:lnTo>
                  <a:lnTo>
                    <a:pt x="86398" y="635"/>
                  </a:lnTo>
                  <a:lnTo>
                    <a:pt x="84493" y="0"/>
                  </a:lnTo>
                  <a:lnTo>
                    <a:pt x="82575" y="635"/>
                  </a:lnTo>
                  <a:lnTo>
                    <a:pt x="81292" y="635"/>
                  </a:lnTo>
                  <a:lnTo>
                    <a:pt x="77444" y="1917"/>
                  </a:lnTo>
                  <a:lnTo>
                    <a:pt x="77444" y="8953"/>
                  </a:lnTo>
                  <a:lnTo>
                    <a:pt x="80645" y="9601"/>
                  </a:lnTo>
                  <a:lnTo>
                    <a:pt x="81292" y="10236"/>
                  </a:lnTo>
                  <a:lnTo>
                    <a:pt x="82575" y="10883"/>
                  </a:lnTo>
                  <a:lnTo>
                    <a:pt x="83845" y="10883"/>
                  </a:lnTo>
                  <a:lnTo>
                    <a:pt x="83845" y="12788"/>
                  </a:lnTo>
                  <a:lnTo>
                    <a:pt x="82575" y="13436"/>
                  </a:lnTo>
                  <a:lnTo>
                    <a:pt x="77444" y="13436"/>
                  </a:lnTo>
                  <a:lnTo>
                    <a:pt x="77444" y="16637"/>
                  </a:lnTo>
                  <a:lnTo>
                    <a:pt x="85128" y="16637"/>
                  </a:lnTo>
                  <a:lnTo>
                    <a:pt x="87693" y="14071"/>
                  </a:lnTo>
                  <a:lnTo>
                    <a:pt x="87693" y="70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701299" y="8946044"/>
              <a:ext cx="113664" cy="100330"/>
            </a:xfrm>
            <a:custGeom>
              <a:avLst/>
              <a:gdLst/>
              <a:ahLst/>
              <a:cxnLst/>
              <a:rect l="l" t="t" r="r" b="b"/>
              <a:pathLst>
                <a:path w="113664" h="100329">
                  <a:moveTo>
                    <a:pt x="8953" y="12801"/>
                  </a:moveTo>
                  <a:lnTo>
                    <a:pt x="6400" y="12166"/>
                  </a:lnTo>
                  <a:lnTo>
                    <a:pt x="3200" y="12166"/>
                  </a:lnTo>
                  <a:lnTo>
                    <a:pt x="635" y="11518"/>
                  </a:lnTo>
                  <a:lnTo>
                    <a:pt x="635" y="20485"/>
                  </a:lnTo>
                  <a:lnTo>
                    <a:pt x="3200" y="20485"/>
                  </a:lnTo>
                  <a:lnTo>
                    <a:pt x="6400" y="21120"/>
                  </a:lnTo>
                  <a:lnTo>
                    <a:pt x="8953" y="21767"/>
                  </a:lnTo>
                  <a:lnTo>
                    <a:pt x="8953" y="12801"/>
                  </a:lnTo>
                  <a:close/>
                </a:path>
                <a:path w="113664" h="100329">
                  <a:moveTo>
                    <a:pt x="8953" y="1270"/>
                  </a:moveTo>
                  <a:lnTo>
                    <a:pt x="5753" y="0"/>
                  </a:lnTo>
                  <a:lnTo>
                    <a:pt x="0" y="0"/>
                  </a:lnTo>
                  <a:lnTo>
                    <a:pt x="0" y="5753"/>
                  </a:lnTo>
                  <a:lnTo>
                    <a:pt x="635" y="8318"/>
                  </a:lnTo>
                  <a:lnTo>
                    <a:pt x="3200" y="8953"/>
                  </a:lnTo>
                  <a:lnTo>
                    <a:pt x="6400" y="9601"/>
                  </a:lnTo>
                  <a:lnTo>
                    <a:pt x="8953" y="9601"/>
                  </a:lnTo>
                  <a:lnTo>
                    <a:pt x="8953" y="1270"/>
                  </a:lnTo>
                  <a:close/>
                </a:path>
                <a:path w="113664" h="100329">
                  <a:moveTo>
                    <a:pt x="9601" y="59524"/>
                  </a:moveTo>
                  <a:lnTo>
                    <a:pt x="6400" y="59524"/>
                  </a:lnTo>
                  <a:lnTo>
                    <a:pt x="3835" y="58242"/>
                  </a:lnTo>
                  <a:lnTo>
                    <a:pt x="1282" y="58242"/>
                  </a:lnTo>
                  <a:lnTo>
                    <a:pt x="1282" y="67208"/>
                  </a:lnTo>
                  <a:lnTo>
                    <a:pt x="3835" y="67843"/>
                  </a:lnTo>
                  <a:lnTo>
                    <a:pt x="7035" y="67843"/>
                  </a:lnTo>
                  <a:lnTo>
                    <a:pt x="9601" y="68491"/>
                  </a:lnTo>
                  <a:lnTo>
                    <a:pt x="9601" y="59524"/>
                  </a:lnTo>
                  <a:close/>
                </a:path>
                <a:path w="113664" h="100329">
                  <a:moveTo>
                    <a:pt x="9601" y="48006"/>
                  </a:moveTo>
                  <a:lnTo>
                    <a:pt x="6400" y="47371"/>
                  </a:lnTo>
                  <a:lnTo>
                    <a:pt x="3835" y="46723"/>
                  </a:lnTo>
                  <a:lnTo>
                    <a:pt x="1282" y="46723"/>
                  </a:lnTo>
                  <a:lnTo>
                    <a:pt x="1282" y="55041"/>
                  </a:lnTo>
                  <a:lnTo>
                    <a:pt x="6400" y="56324"/>
                  </a:lnTo>
                  <a:lnTo>
                    <a:pt x="9601" y="56972"/>
                  </a:lnTo>
                  <a:lnTo>
                    <a:pt x="9601" y="48006"/>
                  </a:lnTo>
                  <a:close/>
                </a:path>
                <a:path w="113664" h="100329">
                  <a:moveTo>
                    <a:pt x="9601" y="36474"/>
                  </a:moveTo>
                  <a:lnTo>
                    <a:pt x="6400" y="35852"/>
                  </a:lnTo>
                  <a:lnTo>
                    <a:pt x="3835" y="35204"/>
                  </a:lnTo>
                  <a:lnTo>
                    <a:pt x="635" y="34569"/>
                  </a:lnTo>
                  <a:lnTo>
                    <a:pt x="635" y="37757"/>
                  </a:lnTo>
                  <a:lnTo>
                    <a:pt x="1282" y="40322"/>
                  </a:lnTo>
                  <a:lnTo>
                    <a:pt x="1282" y="43535"/>
                  </a:lnTo>
                  <a:lnTo>
                    <a:pt x="3835" y="44157"/>
                  </a:lnTo>
                  <a:lnTo>
                    <a:pt x="6400" y="44805"/>
                  </a:lnTo>
                  <a:lnTo>
                    <a:pt x="9601" y="44805"/>
                  </a:lnTo>
                  <a:lnTo>
                    <a:pt x="9601" y="36474"/>
                  </a:lnTo>
                  <a:close/>
                </a:path>
                <a:path w="113664" h="100329">
                  <a:moveTo>
                    <a:pt x="9601" y="30073"/>
                  </a:moveTo>
                  <a:lnTo>
                    <a:pt x="8953" y="27520"/>
                  </a:lnTo>
                  <a:lnTo>
                    <a:pt x="8953" y="24320"/>
                  </a:lnTo>
                  <a:lnTo>
                    <a:pt x="6400" y="23685"/>
                  </a:lnTo>
                  <a:lnTo>
                    <a:pt x="3200" y="23685"/>
                  </a:lnTo>
                  <a:lnTo>
                    <a:pt x="635" y="23037"/>
                  </a:lnTo>
                  <a:lnTo>
                    <a:pt x="635" y="32004"/>
                  </a:lnTo>
                  <a:lnTo>
                    <a:pt x="3200" y="32004"/>
                  </a:lnTo>
                  <a:lnTo>
                    <a:pt x="6400" y="33286"/>
                  </a:lnTo>
                  <a:lnTo>
                    <a:pt x="9601" y="33286"/>
                  </a:lnTo>
                  <a:lnTo>
                    <a:pt x="9601" y="30073"/>
                  </a:lnTo>
                  <a:close/>
                </a:path>
                <a:path w="113664" h="100329">
                  <a:moveTo>
                    <a:pt x="19837" y="2552"/>
                  </a:moveTo>
                  <a:lnTo>
                    <a:pt x="17284" y="2552"/>
                  </a:lnTo>
                  <a:lnTo>
                    <a:pt x="14706" y="1917"/>
                  </a:lnTo>
                  <a:lnTo>
                    <a:pt x="11531" y="1270"/>
                  </a:lnTo>
                  <a:lnTo>
                    <a:pt x="11531" y="10236"/>
                  </a:lnTo>
                  <a:lnTo>
                    <a:pt x="14706" y="10871"/>
                  </a:lnTo>
                  <a:lnTo>
                    <a:pt x="17284" y="10871"/>
                  </a:lnTo>
                  <a:lnTo>
                    <a:pt x="19837" y="11518"/>
                  </a:lnTo>
                  <a:lnTo>
                    <a:pt x="19837" y="2552"/>
                  </a:lnTo>
                  <a:close/>
                </a:path>
                <a:path w="113664" h="100329">
                  <a:moveTo>
                    <a:pt x="20485" y="26238"/>
                  </a:moveTo>
                  <a:lnTo>
                    <a:pt x="17907" y="25603"/>
                  </a:lnTo>
                  <a:lnTo>
                    <a:pt x="14706" y="25603"/>
                  </a:lnTo>
                  <a:lnTo>
                    <a:pt x="11531" y="24968"/>
                  </a:lnTo>
                  <a:lnTo>
                    <a:pt x="11531" y="27520"/>
                  </a:lnTo>
                  <a:lnTo>
                    <a:pt x="12153" y="30721"/>
                  </a:lnTo>
                  <a:lnTo>
                    <a:pt x="12153" y="33921"/>
                  </a:lnTo>
                  <a:lnTo>
                    <a:pt x="14706" y="33921"/>
                  </a:lnTo>
                  <a:lnTo>
                    <a:pt x="17907" y="34569"/>
                  </a:lnTo>
                  <a:lnTo>
                    <a:pt x="20485" y="35204"/>
                  </a:lnTo>
                  <a:lnTo>
                    <a:pt x="20485" y="26238"/>
                  </a:lnTo>
                  <a:close/>
                </a:path>
                <a:path w="113664" h="100329">
                  <a:moveTo>
                    <a:pt x="20485" y="20485"/>
                  </a:moveTo>
                  <a:lnTo>
                    <a:pt x="19837" y="17272"/>
                  </a:lnTo>
                  <a:lnTo>
                    <a:pt x="19837" y="14719"/>
                  </a:lnTo>
                  <a:lnTo>
                    <a:pt x="14706" y="13436"/>
                  </a:lnTo>
                  <a:lnTo>
                    <a:pt x="11531" y="12801"/>
                  </a:lnTo>
                  <a:lnTo>
                    <a:pt x="11531" y="21767"/>
                  </a:lnTo>
                  <a:lnTo>
                    <a:pt x="17907" y="23037"/>
                  </a:lnTo>
                  <a:lnTo>
                    <a:pt x="20485" y="23685"/>
                  </a:lnTo>
                  <a:lnTo>
                    <a:pt x="20485" y="20485"/>
                  </a:lnTo>
                  <a:close/>
                </a:path>
                <a:path w="113664" h="100329">
                  <a:moveTo>
                    <a:pt x="21132" y="61442"/>
                  </a:moveTo>
                  <a:lnTo>
                    <a:pt x="17907" y="61442"/>
                  </a:lnTo>
                  <a:lnTo>
                    <a:pt x="12788" y="60172"/>
                  </a:lnTo>
                  <a:lnTo>
                    <a:pt x="12788" y="69126"/>
                  </a:lnTo>
                  <a:lnTo>
                    <a:pt x="17907" y="70408"/>
                  </a:lnTo>
                  <a:lnTo>
                    <a:pt x="21132" y="70408"/>
                  </a:lnTo>
                  <a:lnTo>
                    <a:pt x="21132" y="61442"/>
                  </a:lnTo>
                  <a:close/>
                </a:path>
                <a:path w="113664" h="100329">
                  <a:moveTo>
                    <a:pt x="21132" y="49923"/>
                  </a:moveTo>
                  <a:lnTo>
                    <a:pt x="14706" y="48653"/>
                  </a:lnTo>
                  <a:lnTo>
                    <a:pt x="12153" y="48653"/>
                  </a:lnTo>
                  <a:lnTo>
                    <a:pt x="12153" y="57607"/>
                  </a:lnTo>
                  <a:lnTo>
                    <a:pt x="15354" y="57607"/>
                  </a:lnTo>
                  <a:lnTo>
                    <a:pt x="17907" y="58242"/>
                  </a:lnTo>
                  <a:lnTo>
                    <a:pt x="21132" y="58889"/>
                  </a:lnTo>
                  <a:lnTo>
                    <a:pt x="21132" y="49923"/>
                  </a:lnTo>
                  <a:close/>
                </a:path>
                <a:path w="113664" h="100329">
                  <a:moveTo>
                    <a:pt x="21132" y="46723"/>
                  </a:moveTo>
                  <a:lnTo>
                    <a:pt x="20485" y="44157"/>
                  </a:lnTo>
                  <a:lnTo>
                    <a:pt x="20485" y="38392"/>
                  </a:lnTo>
                  <a:lnTo>
                    <a:pt x="17907" y="37757"/>
                  </a:lnTo>
                  <a:lnTo>
                    <a:pt x="14706" y="37122"/>
                  </a:lnTo>
                  <a:lnTo>
                    <a:pt x="12153" y="36474"/>
                  </a:lnTo>
                  <a:lnTo>
                    <a:pt x="12153" y="45440"/>
                  </a:lnTo>
                  <a:lnTo>
                    <a:pt x="14706" y="46088"/>
                  </a:lnTo>
                  <a:lnTo>
                    <a:pt x="17907" y="46723"/>
                  </a:lnTo>
                  <a:lnTo>
                    <a:pt x="21132" y="46723"/>
                  </a:lnTo>
                  <a:close/>
                </a:path>
                <a:path w="113664" h="100329">
                  <a:moveTo>
                    <a:pt x="31343" y="16637"/>
                  </a:moveTo>
                  <a:lnTo>
                    <a:pt x="26238" y="15354"/>
                  </a:lnTo>
                  <a:lnTo>
                    <a:pt x="23037" y="15354"/>
                  </a:lnTo>
                  <a:lnTo>
                    <a:pt x="23037" y="23685"/>
                  </a:lnTo>
                  <a:lnTo>
                    <a:pt x="26238" y="24320"/>
                  </a:lnTo>
                  <a:lnTo>
                    <a:pt x="31343" y="25603"/>
                  </a:lnTo>
                  <a:lnTo>
                    <a:pt x="31343" y="16637"/>
                  </a:lnTo>
                  <a:close/>
                </a:path>
                <a:path w="113664" h="100329">
                  <a:moveTo>
                    <a:pt x="31343" y="4483"/>
                  </a:moveTo>
                  <a:lnTo>
                    <a:pt x="28143" y="4483"/>
                  </a:lnTo>
                  <a:lnTo>
                    <a:pt x="23037" y="3200"/>
                  </a:lnTo>
                  <a:lnTo>
                    <a:pt x="23037" y="12166"/>
                  </a:lnTo>
                  <a:lnTo>
                    <a:pt x="26238" y="12801"/>
                  </a:lnTo>
                  <a:lnTo>
                    <a:pt x="28790" y="12801"/>
                  </a:lnTo>
                  <a:lnTo>
                    <a:pt x="31343" y="13436"/>
                  </a:lnTo>
                  <a:lnTo>
                    <a:pt x="31343" y="4483"/>
                  </a:lnTo>
                  <a:close/>
                </a:path>
                <a:path w="113664" h="100329">
                  <a:moveTo>
                    <a:pt x="31991" y="40322"/>
                  </a:moveTo>
                  <a:lnTo>
                    <a:pt x="29438" y="39687"/>
                  </a:lnTo>
                  <a:lnTo>
                    <a:pt x="26238" y="39052"/>
                  </a:lnTo>
                  <a:lnTo>
                    <a:pt x="23037" y="38392"/>
                  </a:lnTo>
                  <a:lnTo>
                    <a:pt x="23037" y="41605"/>
                  </a:lnTo>
                  <a:lnTo>
                    <a:pt x="23685" y="44805"/>
                  </a:lnTo>
                  <a:lnTo>
                    <a:pt x="23685" y="47371"/>
                  </a:lnTo>
                  <a:lnTo>
                    <a:pt x="26238" y="48006"/>
                  </a:lnTo>
                  <a:lnTo>
                    <a:pt x="29438" y="48653"/>
                  </a:lnTo>
                  <a:lnTo>
                    <a:pt x="31991" y="48653"/>
                  </a:lnTo>
                  <a:lnTo>
                    <a:pt x="31991" y="40322"/>
                  </a:lnTo>
                  <a:close/>
                </a:path>
                <a:path w="113664" h="100329">
                  <a:moveTo>
                    <a:pt x="31991" y="33921"/>
                  </a:moveTo>
                  <a:lnTo>
                    <a:pt x="31343" y="31356"/>
                  </a:lnTo>
                  <a:lnTo>
                    <a:pt x="31343" y="28168"/>
                  </a:lnTo>
                  <a:lnTo>
                    <a:pt x="28790" y="27520"/>
                  </a:lnTo>
                  <a:lnTo>
                    <a:pt x="26238" y="27520"/>
                  </a:lnTo>
                  <a:lnTo>
                    <a:pt x="23037" y="26885"/>
                  </a:lnTo>
                  <a:lnTo>
                    <a:pt x="23037" y="35852"/>
                  </a:lnTo>
                  <a:lnTo>
                    <a:pt x="26238" y="36474"/>
                  </a:lnTo>
                  <a:lnTo>
                    <a:pt x="29438" y="36474"/>
                  </a:lnTo>
                  <a:lnTo>
                    <a:pt x="31991" y="37122"/>
                  </a:lnTo>
                  <a:lnTo>
                    <a:pt x="31991" y="33921"/>
                  </a:lnTo>
                  <a:close/>
                </a:path>
                <a:path w="113664" h="100329">
                  <a:moveTo>
                    <a:pt x="32639" y="64008"/>
                  </a:moveTo>
                  <a:lnTo>
                    <a:pt x="26238" y="62738"/>
                  </a:lnTo>
                  <a:lnTo>
                    <a:pt x="23685" y="62090"/>
                  </a:lnTo>
                  <a:lnTo>
                    <a:pt x="23685" y="71056"/>
                  </a:lnTo>
                  <a:lnTo>
                    <a:pt x="26885" y="71691"/>
                  </a:lnTo>
                  <a:lnTo>
                    <a:pt x="29438" y="72326"/>
                  </a:lnTo>
                  <a:lnTo>
                    <a:pt x="32639" y="72326"/>
                  </a:lnTo>
                  <a:lnTo>
                    <a:pt x="32639" y="64008"/>
                  </a:lnTo>
                  <a:close/>
                </a:path>
                <a:path w="113664" h="100329">
                  <a:moveTo>
                    <a:pt x="32639" y="60807"/>
                  </a:moveTo>
                  <a:lnTo>
                    <a:pt x="31991" y="57607"/>
                  </a:lnTo>
                  <a:lnTo>
                    <a:pt x="31991" y="51841"/>
                  </a:lnTo>
                  <a:lnTo>
                    <a:pt x="29438" y="51206"/>
                  </a:lnTo>
                  <a:lnTo>
                    <a:pt x="26238" y="51206"/>
                  </a:lnTo>
                  <a:lnTo>
                    <a:pt x="23685" y="50558"/>
                  </a:lnTo>
                  <a:lnTo>
                    <a:pt x="23685" y="59524"/>
                  </a:lnTo>
                  <a:lnTo>
                    <a:pt x="26238" y="59524"/>
                  </a:lnTo>
                  <a:lnTo>
                    <a:pt x="29438" y="60807"/>
                  </a:lnTo>
                  <a:lnTo>
                    <a:pt x="32639" y="60807"/>
                  </a:lnTo>
                  <a:close/>
                </a:path>
                <a:path w="113664" h="100329">
                  <a:moveTo>
                    <a:pt x="42887" y="6400"/>
                  </a:moveTo>
                  <a:lnTo>
                    <a:pt x="40322" y="5753"/>
                  </a:lnTo>
                  <a:lnTo>
                    <a:pt x="37109" y="5753"/>
                  </a:lnTo>
                  <a:lnTo>
                    <a:pt x="33934" y="5118"/>
                  </a:lnTo>
                  <a:lnTo>
                    <a:pt x="33934" y="8318"/>
                  </a:lnTo>
                  <a:lnTo>
                    <a:pt x="34569" y="10871"/>
                  </a:lnTo>
                  <a:lnTo>
                    <a:pt x="34569" y="14084"/>
                  </a:lnTo>
                  <a:lnTo>
                    <a:pt x="37109" y="14719"/>
                  </a:lnTo>
                  <a:lnTo>
                    <a:pt x="40322" y="15354"/>
                  </a:lnTo>
                  <a:lnTo>
                    <a:pt x="42887" y="15354"/>
                  </a:lnTo>
                  <a:lnTo>
                    <a:pt x="42887" y="6400"/>
                  </a:lnTo>
                  <a:close/>
                </a:path>
                <a:path w="113664" h="100329">
                  <a:moveTo>
                    <a:pt x="43522" y="65925"/>
                  </a:moveTo>
                  <a:lnTo>
                    <a:pt x="40970" y="65278"/>
                  </a:lnTo>
                  <a:lnTo>
                    <a:pt x="37744" y="64655"/>
                  </a:lnTo>
                  <a:lnTo>
                    <a:pt x="35191" y="64008"/>
                  </a:lnTo>
                  <a:lnTo>
                    <a:pt x="35191" y="72961"/>
                  </a:lnTo>
                  <a:lnTo>
                    <a:pt x="37744" y="73596"/>
                  </a:lnTo>
                  <a:lnTo>
                    <a:pt x="40970" y="74256"/>
                  </a:lnTo>
                  <a:lnTo>
                    <a:pt x="43522" y="74891"/>
                  </a:lnTo>
                  <a:lnTo>
                    <a:pt x="43522" y="65925"/>
                  </a:lnTo>
                  <a:close/>
                </a:path>
                <a:path w="113664" h="100329">
                  <a:moveTo>
                    <a:pt x="43522" y="54406"/>
                  </a:moveTo>
                  <a:lnTo>
                    <a:pt x="40322" y="53124"/>
                  </a:lnTo>
                  <a:lnTo>
                    <a:pt x="37744" y="53124"/>
                  </a:lnTo>
                  <a:lnTo>
                    <a:pt x="34569" y="52489"/>
                  </a:lnTo>
                  <a:lnTo>
                    <a:pt x="34569" y="61442"/>
                  </a:lnTo>
                  <a:lnTo>
                    <a:pt x="37744" y="61442"/>
                  </a:lnTo>
                  <a:lnTo>
                    <a:pt x="40970" y="62738"/>
                  </a:lnTo>
                  <a:lnTo>
                    <a:pt x="43522" y="62738"/>
                  </a:lnTo>
                  <a:lnTo>
                    <a:pt x="43522" y="54406"/>
                  </a:lnTo>
                  <a:close/>
                </a:path>
                <a:path w="113664" h="100329">
                  <a:moveTo>
                    <a:pt x="43522" y="42240"/>
                  </a:moveTo>
                  <a:lnTo>
                    <a:pt x="40322" y="41605"/>
                  </a:lnTo>
                  <a:lnTo>
                    <a:pt x="37744" y="40957"/>
                  </a:lnTo>
                  <a:lnTo>
                    <a:pt x="34569" y="40322"/>
                  </a:lnTo>
                  <a:lnTo>
                    <a:pt x="34569" y="49288"/>
                  </a:lnTo>
                  <a:lnTo>
                    <a:pt x="37744" y="49923"/>
                  </a:lnTo>
                  <a:lnTo>
                    <a:pt x="40322" y="50558"/>
                  </a:lnTo>
                  <a:lnTo>
                    <a:pt x="43522" y="51206"/>
                  </a:lnTo>
                  <a:lnTo>
                    <a:pt x="43522" y="42240"/>
                  </a:lnTo>
                  <a:close/>
                </a:path>
                <a:path w="113664" h="100329">
                  <a:moveTo>
                    <a:pt x="43522" y="30073"/>
                  </a:moveTo>
                  <a:lnTo>
                    <a:pt x="40322" y="30073"/>
                  </a:lnTo>
                  <a:lnTo>
                    <a:pt x="37109" y="29451"/>
                  </a:lnTo>
                  <a:lnTo>
                    <a:pt x="34569" y="28803"/>
                  </a:lnTo>
                  <a:lnTo>
                    <a:pt x="34569" y="37757"/>
                  </a:lnTo>
                  <a:lnTo>
                    <a:pt x="37744" y="38392"/>
                  </a:lnTo>
                  <a:lnTo>
                    <a:pt x="40322" y="38392"/>
                  </a:lnTo>
                  <a:lnTo>
                    <a:pt x="43522" y="39687"/>
                  </a:lnTo>
                  <a:lnTo>
                    <a:pt x="43522" y="30073"/>
                  </a:lnTo>
                  <a:close/>
                </a:path>
                <a:path w="113664" h="100329">
                  <a:moveTo>
                    <a:pt x="43522" y="24320"/>
                  </a:moveTo>
                  <a:lnTo>
                    <a:pt x="42887" y="21767"/>
                  </a:lnTo>
                  <a:lnTo>
                    <a:pt x="42887" y="18554"/>
                  </a:lnTo>
                  <a:lnTo>
                    <a:pt x="40322" y="17919"/>
                  </a:lnTo>
                  <a:lnTo>
                    <a:pt x="37109" y="17272"/>
                  </a:lnTo>
                  <a:lnTo>
                    <a:pt x="34569" y="17272"/>
                  </a:lnTo>
                  <a:lnTo>
                    <a:pt x="34569" y="25603"/>
                  </a:lnTo>
                  <a:lnTo>
                    <a:pt x="37109" y="26238"/>
                  </a:lnTo>
                  <a:lnTo>
                    <a:pt x="43522" y="27520"/>
                  </a:lnTo>
                  <a:lnTo>
                    <a:pt x="43522" y="24320"/>
                  </a:lnTo>
                  <a:close/>
                </a:path>
                <a:path w="113664" h="100329">
                  <a:moveTo>
                    <a:pt x="54394" y="20485"/>
                  </a:moveTo>
                  <a:lnTo>
                    <a:pt x="51841" y="19837"/>
                  </a:lnTo>
                  <a:lnTo>
                    <a:pt x="45440" y="18554"/>
                  </a:lnTo>
                  <a:lnTo>
                    <a:pt x="45440" y="24320"/>
                  </a:lnTo>
                  <a:lnTo>
                    <a:pt x="46088" y="27520"/>
                  </a:lnTo>
                  <a:lnTo>
                    <a:pt x="48641" y="28168"/>
                  </a:lnTo>
                  <a:lnTo>
                    <a:pt x="51841" y="28803"/>
                  </a:lnTo>
                  <a:lnTo>
                    <a:pt x="54394" y="29451"/>
                  </a:lnTo>
                  <a:lnTo>
                    <a:pt x="54394" y="20485"/>
                  </a:lnTo>
                  <a:close/>
                </a:path>
                <a:path w="113664" h="100329">
                  <a:moveTo>
                    <a:pt x="54394" y="14084"/>
                  </a:moveTo>
                  <a:lnTo>
                    <a:pt x="53771" y="11518"/>
                  </a:lnTo>
                  <a:lnTo>
                    <a:pt x="53771" y="8318"/>
                  </a:lnTo>
                  <a:lnTo>
                    <a:pt x="51193" y="7683"/>
                  </a:lnTo>
                  <a:lnTo>
                    <a:pt x="48641" y="7683"/>
                  </a:lnTo>
                  <a:lnTo>
                    <a:pt x="45440" y="7048"/>
                  </a:lnTo>
                  <a:lnTo>
                    <a:pt x="45440" y="16002"/>
                  </a:lnTo>
                  <a:lnTo>
                    <a:pt x="48641" y="16002"/>
                  </a:lnTo>
                  <a:lnTo>
                    <a:pt x="51841" y="17272"/>
                  </a:lnTo>
                  <a:lnTo>
                    <a:pt x="54394" y="17272"/>
                  </a:lnTo>
                  <a:lnTo>
                    <a:pt x="54394" y="14084"/>
                  </a:lnTo>
                  <a:close/>
                </a:path>
                <a:path w="113664" h="100329">
                  <a:moveTo>
                    <a:pt x="55041" y="67843"/>
                  </a:moveTo>
                  <a:lnTo>
                    <a:pt x="51841" y="67208"/>
                  </a:lnTo>
                  <a:lnTo>
                    <a:pt x="49288" y="67208"/>
                  </a:lnTo>
                  <a:lnTo>
                    <a:pt x="46723" y="66573"/>
                  </a:lnTo>
                  <a:lnTo>
                    <a:pt x="46723" y="75526"/>
                  </a:lnTo>
                  <a:lnTo>
                    <a:pt x="49923" y="75526"/>
                  </a:lnTo>
                  <a:lnTo>
                    <a:pt x="55041" y="76809"/>
                  </a:lnTo>
                  <a:lnTo>
                    <a:pt x="55041" y="67843"/>
                  </a:lnTo>
                  <a:close/>
                </a:path>
                <a:path w="113664" h="100329">
                  <a:moveTo>
                    <a:pt x="55041" y="56324"/>
                  </a:moveTo>
                  <a:lnTo>
                    <a:pt x="51841" y="55041"/>
                  </a:lnTo>
                  <a:lnTo>
                    <a:pt x="49288" y="55041"/>
                  </a:lnTo>
                  <a:lnTo>
                    <a:pt x="46723" y="54406"/>
                  </a:lnTo>
                  <a:lnTo>
                    <a:pt x="46723" y="63373"/>
                  </a:lnTo>
                  <a:lnTo>
                    <a:pt x="51841" y="64655"/>
                  </a:lnTo>
                  <a:lnTo>
                    <a:pt x="55041" y="64655"/>
                  </a:lnTo>
                  <a:lnTo>
                    <a:pt x="55041" y="56324"/>
                  </a:lnTo>
                  <a:close/>
                </a:path>
                <a:path w="113664" h="100329">
                  <a:moveTo>
                    <a:pt x="55041" y="44157"/>
                  </a:moveTo>
                  <a:lnTo>
                    <a:pt x="51841" y="43535"/>
                  </a:lnTo>
                  <a:lnTo>
                    <a:pt x="48641" y="42887"/>
                  </a:lnTo>
                  <a:lnTo>
                    <a:pt x="46088" y="42887"/>
                  </a:lnTo>
                  <a:lnTo>
                    <a:pt x="46088" y="48653"/>
                  </a:lnTo>
                  <a:lnTo>
                    <a:pt x="46723" y="51841"/>
                  </a:lnTo>
                  <a:lnTo>
                    <a:pt x="49288" y="51841"/>
                  </a:lnTo>
                  <a:lnTo>
                    <a:pt x="51841" y="52489"/>
                  </a:lnTo>
                  <a:lnTo>
                    <a:pt x="55041" y="53124"/>
                  </a:lnTo>
                  <a:lnTo>
                    <a:pt x="55041" y="44157"/>
                  </a:lnTo>
                  <a:close/>
                </a:path>
                <a:path w="113664" h="100329">
                  <a:moveTo>
                    <a:pt x="55041" y="38392"/>
                  </a:moveTo>
                  <a:lnTo>
                    <a:pt x="54394" y="35204"/>
                  </a:lnTo>
                  <a:lnTo>
                    <a:pt x="54394" y="32004"/>
                  </a:lnTo>
                  <a:lnTo>
                    <a:pt x="51841" y="32004"/>
                  </a:lnTo>
                  <a:lnTo>
                    <a:pt x="48641" y="30721"/>
                  </a:lnTo>
                  <a:lnTo>
                    <a:pt x="46088" y="30721"/>
                  </a:lnTo>
                  <a:lnTo>
                    <a:pt x="46088" y="39687"/>
                  </a:lnTo>
                  <a:lnTo>
                    <a:pt x="48641" y="40322"/>
                  </a:lnTo>
                  <a:lnTo>
                    <a:pt x="51841" y="40322"/>
                  </a:lnTo>
                  <a:lnTo>
                    <a:pt x="55041" y="40957"/>
                  </a:lnTo>
                  <a:lnTo>
                    <a:pt x="55041" y="38392"/>
                  </a:lnTo>
                  <a:close/>
                </a:path>
                <a:path w="113664" h="100329">
                  <a:moveTo>
                    <a:pt x="65278" y="10236"/>
                  </a:moveTo>
                  <a:lnTo>
                    <a:pt x="60172" y="8953"/>
                  </a:lnTo>
                  <a:lnTo>
                    <a:pt x="56972" y="8953"/>
                  </a:lnTo>
                  <a:lnTo>
                    <a:pt x="56972" y="17919"/>
                  </a:lnTo>
                  <a:lnTo>
                    <a:pt x="60172" y="18554"/>
                  </a:lnTo>
                  <a:lnTo>
                    <a:pt x="62725" y="18554"/>
                  </a:lnTo>
                  <a:lnTo>
                    <a:pt x="65278" y="19202"/>
                  </a:lnTo>
                  <a:lnTo>
                    <a:pt x="65278" y="10236"/>
                  </a:lnTo>
                  <a:close/>
                </a:path>
                <a:path w="113664" h="100329">
                  <a:moveTo>
                    <a:pt x="65925" y="33921"/>
                  </a:moveTo>
                  <a:lnTo>
                    <a:pt x="63373" y="33921"/>
                  </a:lnTo>
                  <a:lnTo>
                    <a:pt x="56972" y="32639"/>
                  </a:lnTo>
                  <a:lnTo>
                    <a:pt x="56972" y="35852"/>
                  </a:lnTo>
                  <a:lnTo>
                    <a:pt x="57594" y="38392"/>
                  </a:lnTo>
                  <a:lnTo>
                    <a:pt x="57594" y="41605"/>
                  </a:lnTo>
                  <a:lnTo>
                    <a:pt x="60172" y="42240"/>
                  </a:lnTo>
                  <a:lnTo>
                    <a:pt x="63373" y="42887"/>
                  </a:lnTo>
                  <a:lnTo>
                    <a:pt x="65925" y="42887"/>
                  </a:lnTo>
                  <a:lnTo>
                    <a:pt x="65925" y="33921"/>
                  </a:lnTo>
                  <a:close/>
                </a:path>
                <a:path w="113664" h="100329">
                  <a:moveTo>
                    <a:pt x="65925" y="24968"/>
                  </a:moveTo>
                  <a:lnTo>
                    <a:pt x="65278" y="22402"/>
                  </a:lnTo>
                  <a:lnTo>
                    <a:pt x="60172" y="21120"/>
                  </a:lnTo>
                  <a:lnTo>
                    <a:pt x="56972" y="20485"/>
                  </a:lnTo>
                  <a:lnTo>
                    <a:pt x="56972" y="30073"/>
                  </a:lnTo>
                  <a:lnTo>
                    <a:pt x="60172" y="30073"/>
                  </a:lnTo>
                  <a:lnTo>
                    <a:pt x="63373" y="30721"/>
                  </a:lnTo>
                  <a:lnTo>
                    <a:pt x="65925" y="30721"/>
                  </a:lnTo>
                  <a:lnTo>
                    <a:pt x="65925" y="24968"/>
                  </a:lnTo>
                  <a:close/>
                </a:path>
                <a:path w="113664" h="100329">
                  <a:moveTo>
                    <a:pt x="66573" y="70408"/>
                  </a:moveTo>
                  <a:lnTo>
                    <a:pt x="63373" y="69126"/>
                  </a:lnTo>
                  <a:lnTo>
                    <a:pt x="60794" y="69126"/>
                  </a:lnTo>
                  <a:lnTo>
                    <a:pt x="58242" y="68491"/>
                  </a:lnTo>
                  <a:lnTo>
                    <a:pt x="58242" y="77444"/>
                  </a:lnTo>
                  <a:lnTo>
                    <a:pt x="63373" y="78740"/>
                  </a:lnTo>
                  <a:lnTo>
                    <a:pt x="66573" y="78740"/>
                  </a:lnTo>
                  <a:lnTo>
                    <a:pt x="66573" y="70408"/>
                  </a:lnTo>
                  <a:close/>
                </a:path>
                <a:path w="113664" h="100329">
                  <a:moveTo>
                    <a:pt x="66573" y="58242"/>
                  </a:moveTo>
                  <a:lnTo>
                    <a:pt x="60172" y="56972"/>
                  </a:lnTo>
                  <a:lnTo>
                    <a:pt x="57594" y="56324"/>
                  </a:lnTo>
                  <a:lnTo>
                    <a:pt x="57594" y="62738"/>
                  </a:lnTo>
                  <a:lnTo>
                    <a:pt x="58242" y="65925"/>
                  </a:lnTo>
                  <a:lnTo>
                    <a:pt x="60794" y="65925"/>
                  </a:lnTo>
                  <a:lnTo>
                    <a:pt x="63373" y="66573"/>
                  </a:lnTo>
                  <a:lnTo>
                    <a:pt x="66573" y="67208"/>
                  </a:lnTo>
                  <a:lnTo>
                    <a:pt x="66573" y="58242"/>
                  </a:lnTo>
                  <a:close/>
                </a:path>
                <a:path w="113664" h="100329">
                  <a:moveTo>
                    <a:pt x="66573" y="48653"/>
                  </a:moveTo>
                  <a:lnTo>
                    <a:pt x="65925" y="46088"/>
                  </a:lnTo>
                  <a:lnTo>
                    <a:pt x="63373" y="46088"/>
                  </a:lnTo>
                  <a:lnTo>
                    <a:pt x="60172" y="44805"/>
                  </a:lnTo>
                  <a:lnTo>
                    <a:pt x="57594" y="44805"/>
                  </a:lnTo>
                  <a:lnTo>
                    <a:pt x="57594" y="53759"/>
                  </a:lnTo>
                  <a:lnTo>
                    <a:pt x="60172" y="54406"/>
                  </a:lnTo>
                  <a:lnTo>
                    <a:pt x="63373" y="54406"/>
                  </a:lnTo>
                  <a:lnTo>
                    <a:pt x="66573" y="55041"/>
                  </a:lnTo>
                  <a:lnTo>
                    <a:pt x="66573" y="48653"/>
                  </a:lnTo>
                  <a:close/>
                </a:path>
                <a:path w="113664" h="100329">
                  <a:moveTo>
                    <a:pt x="76809" y="12166"/>
                  </a:moveTo>
                  <a:lnTo>
                    <a:pt x="74231" y="11518"/>
                  </a:lnTo>
                  <a:lnTo>
                    <a:pt x="71031" y="10871"/>
                  </a:lnTo>
                  <a:lnTo>
                    <a:pt x="68478" y="10871"/>
                  </a:lnTo>
                  <a:lnTo>
                    <a:pt x="68478" y="19837"/>
                  </a:lnTo>
                  <a:lnTo>
                    <a:pt x="71678" y="20485"/>
                  </a:lnTo>
                  <a:lnTo>
                    <a:pt x="74231" y="20485"/>
                  </a:lnTo>
                  <a:lnTo>
                    <a:pt x="76809" y="21120"/>
                  </a:lnTo>
                  <a:lnTo>
                    <a:pt x="76809" y="12166"/>
                  </a:lnTo>
                  <a:close/>
                </a:path>
                <a:path w="113664" h="100329">
                  <a:moveTo>
                    <a:pt x="77457" y="36474"/>
                  </a:moveTo>
                  <a:lnTo>
                    <a:pt x="74231" y="35204"/>
                  </a:lnTo>
                  <a:lnTo>
                    <a:pt x="71678" y="35204"/>
                  </a:lnTo>
                  <a:lnTo>
                    <a:pt x="68478" y="34569"/>
                  </a:lnTo>
                  <a:lnTo>
                    <a:pt x="68478" y="43535"/>
                  </a:lnTo>
                  <a:lnTo>
                    <a:pt x="71678" y="44157"/>
                  </a:lnTo>
                  <a:lnTo>
                    <a:pt x="74879" y="44805"/>
                  </a:lnTo>
                  <a:lnTo>
                    <a:pt x="77457" y="44805"/>
                  </a:lnTo>
                  <a:lnTo>
                    <a:pt x="77457" y="36474"/>
                  </a:lnTo>
                  <a:close/>
                </a:path>
                <a:path w="113664" h="100329">
                  <a:moveTo>
                    <a:pt x="77457" y="33286"/>
                  </a:moveTo>
                  <a:lnTo>
                    <a:pt x="76809" y="30073"/>
                  </a:lnTo>
                  <a:lnTo>
                    <a:pt x="76809" y="24320"/>
                  </a:lnTo>
                  <a:lnTo>
                    <a:pt x="71678" y="23037"/>
                  </a:lnTo>
                  <a:lnTo>
                    <a:pt x="68478" y="22402"/>
                  </a:lnTo>
                  <a:lnTo>
                    <a:pt x="68478" y="32004"/>
                  </a:lnTo>
                  <a:lnTo>
                    <a:pt x="71678" y="32004"/>
                  </a:lnTo>
                  <a:lnTo>
                    <a:pt x="74231" y="32639"/>
                  </a:lnTo>
                  <a:lnTo>
                    <a:pt x="77457" y="33286"/>
                  </a:lnTo>
                  <a:close/>
                </a:path>
                <a:path w="113664" h="100329">
                  <a:moveTo>
                    <a:pt x="78079" y="83845"/>
                  </a:moveTo>
                  <a:lnTo>
                    <a:pt x="74879" y="83845"/>
                  </a:lnTo>
                  <a:lnTo>
                    <a:pt x="72326" y="82575"/>
                  </a:lnTo>
                  <a:lnTo>
                    <a:pt x="69748" y="82575"/>
                  </a:lnTo>
                  <a:lnTo>
                    <a:pt x="69748" y="91528"/>
                  </a:lnTo>
                  <a:lnTo>
                    <a:pt x="72326" y="92176"/>
                  </a:lnTo>
                  <a:lnTo>
                    <a:pt x="75526" y="92176"/>
                  </a:lnTo>
                  <a:lnTo>
                    <a:pt x="78079" y="93446"/>
                  </a:lnTo>
                  <a:lnTo>
                    <a:pt x="78079" y="83845"/>
                  </a:lnTo>
                  <a:close/>
                </a:path>
                <a:path w="113664" h="100329">
                  <a:moveTo>
                    <a:pt x="78079" y="72326"/>
                  </a:moveTo>
                  <a:lnTo>
                    <a:pt x="74879" y="71691"/>
                  </a:lnTo>
                  <a:lnTo>
                    <a:pt x="72326" y="71056"/>
                  </a:lnTo>
                  <a:lnTo>
                    <a:pt x="69126" y="70408"/>
                  </a:lnTo>
                  <a:lnTo>
                    <a:pt x="69748" y="73596"/>
                  </a:lnTo>
                  <a:lnTo>
                    <a:pt x="69748" y="79362"/>
                  </a:lnTo>
                  <a:lnTo>
                    <a:pt x="74879" y="80645"/>
                  </a:lnTo>
                  <a:lnTo>
                    <a:pt x="78079" y="81280"/>
                  </a:lnTo>
                  <a:lnTo>
                    <a:pt x="78079" y="72326"/>
                  </a:lnTo>
                  <a:close/>
                </a:path>
                <a:path w="113664" h="100329">
                  <a:moveTo>
                    <a:pt x="78079" y="60172"/>
                  </a:moveTo>
                  <a:lnTo>
                    <a:pt x="71678" y="58889"/>
                  </a:lnTo>
                  <a:lnTo>
                    <a:pt x="69126" y="58242"/>
                  </a:lnTo>
                  <a:lnTo>
                    <a:pt x="69126" y="67843"/>
                  </a:lnTo>
                  <a:lnTo>
                    <a:pt x="72326" y="67843"/>
                  </a:lnTo>
                  <a:lnTo>
                    <a:pt x="74879" y="68491"/>
                  </a:lnTo>
                  <a:lnTo>
                    <a:pt x="78079" y="69126"/>
                  </a:lnTo>
                  <a:lnTo>
                    <a:pt x="78079" y="60172"/>
                  </a:lnTo>
                  <a:close/>
                </a:path>
                <a:path w="113664" h="100329">
                  <a:moveTo>
                    <a:pt x="78079" y="57607"/>
                  </a:moveTo>
                  <a:lnTo>
                    <a:pt x="77457" y="54406"/>
                  </a:lnTo>
                  <a:lnTo>
                    <a:pt x="77457" y="48006"/>
                  </a:lnTo>
                  <a:lnTo>
                    <a:pt x="74879" y="48006"/>
                  </a:lnTo>
                  <a:lnTo>
                    <a:pt x="71678" y="46723"/>
                  </a:lnTo>
                  <a:lnTo>
                    <a:pt x="68478" y="46723"/>
                  </a:lnTo>
                  <a:lnTo>
                    <a:pt x="69126" y="49923"/>
                  </a:lnTo>
                  <a:lnTo>
                    <a:pt x="69126" y="55689"/>
                  </a:lnTo>
                  <a:lnTo>
                    <a:pt x="71678" y="56324"/>
                  </a:lnTo>
                  <a:lnTo>
                    <a:pt x="74879" y="56324"/>
                  </a:lnTo>
                  <a:lnTo>
                    <a:pt x="78079" y="57607"/>
                  </a:lnTo>
                  <a:close/>
                </a:path>
                <a:path w="113664" h="100329">
                  <a:moveTo>
                    <a:pt x="88976" y="49923"/>
                  </a:moveTo>
                  <a:lnTo>
                    <a:pt x="86410" y="49923"/>
                  </a:lnTo>
                  <a:lnTo>
                    <a:pt x="83210" y="48653"/>
                  </a:lnTo>
                  <a:lnTo>
                    <a:pt x="79984" y="48653"/>
                  </a:lnTo>
                  <a:lnTo>
                    <a:pt x="79984" y="54406"/>
                  </a:lnTo>
                  <a:lnTo>
                    <a:pt x="80632" y="57607"/>
                  </a:lnTo>
                  <a:lnTo>
                    <a:pt x="83210" y="58242"/>
                  </a:lnTo>
                  <a:lnTo>
                    <a:pt x="86410" y="58242"/>
                  </a:lnTo>
                  <a:lnTo>
                    <a:pt x="88976" y="59524"/>
                  </a:lnTo>
                  <a:lnTo>
                    <a:pt x="88976" y="49923"/>
                  </a:lnTo>
                  <a:close/>
                </a:path>
                <a:path w="113664" h="100329">
                  <a:moveTo>
                    <a:pt x="88976" y="38392"/>
                  </a:moveTo>
                  <a:lnTo>
                    <a:pt x="85775" y="37122"/>
                  </a:lnTo>
                  <a:lnTo>
                    <a:pt x="83210" y="37122"/>
                  </a:lnTo>
                  <a:lnTo>
                    <a:pt x="79984" y="36474"/>
                  </a:lnTo>
                  <a:lnTo>
                    <a:pt x="79984" y="46088"/>
                  </a:lnTo>
                  <a:lnTo>
                    <a:pt x="83210" y="46088"/>
                  </a:lnTo>
                  <a:lnTo>
                    <a:pt x="86410" y="46723"/>
                  </a:lnTo>
                  <a:lnTo>
                    <a:pt x="88976" y="47371"/>
                  </a:lnTo>
                  <a:lnTo>
                    <a:pt x="88976" y="38392"/>
                  </a:lnTo>
                  <a:close/>
                </a:path>
                <a:path w="113664" h="100329">
                  <a:moveTo>
                    <a:pt x="88976" y="25603"/>
                  </a:moveTo>
                  <a:lnTo>
                    <a:pt x="85775" y="25603"/>
                  </a:lnTo>
                  <a:lnTo>
                    <a:pt x="82575" y="24968"/>
                  </a:lnTo>
                  <a:lnTo>
                    <a:pt x="79984" y="24320"/>
                  </a:lnTo>
                  <a:lnTo>
                    <a:pt x="79984" y="33921"/>
                  </a:lnTo>
                  <a:lnTo>
                    <a:pt x="83210" y="33921"/>
                  </a:lnTo>
                  <a:lnTo>
                    <a:pt x="85775" y="34569"/>
                  </a:lnTo>
                  <a:lnTo>
                    <a:pt x="88976" y="35204"/>
                  </a:lnTo>
                  <a:lnTo>
                    <a:pt x="88976" y="25603"/>
                  </a:lnTo>
                  <a:close/>
                </a:path>
                <a:path w="113664" h="100329">
                  <a:moveTo>
                    <a:pt x="88976" y="14084"/>
                  </a:moveTo>
                  <a:lnTo>
                    <a:pt x="82575" y="12801"/>
                  </a:lnTo>
                  <a:lnTo>
                    <a:pt x="79984" y="12801"/>
                  </a:lnTo>
                  <a:lnTo>
                    <a:pt x="79984" y="21767"/>
                  </a:lnTo>
                  <a:lnTo>
                    <a:pt x="82575" y="22402"/>
                  </a:lnTo>
                  <a:lnTo>
                    <a:pt x="85775" y="22402"/>
                  </a:lnTo>
                  <a:lnTo>
                    <a:pt x="88976" y="23037"/>
                  </a:lnTo>
                  <a:lnTo>
                    <a:pt x="88976" y="14084"/>
                  </a:lnTo>
                  <a:close/>
                </a:path>
                <a:path w="113664" h="100329">
                  <a:moveTo>
                    <a:pt x="89611" y="85763"/>
                  </a:moveTo>
                  <a:lnTo>
                    <a:pt x="86410" y="85763"/>
                  </a:lnTo>
                  <a:lnTo>
                    <a:pt x="81280" y="84493"/>
                  </a:lnTo>
                  <a:lnTo>
                    <a:pt x="81280" y="93446"/>
                  </a:lnTo>
                  <a:lnTo>
                    <a:pt x="83832" y="94729"/>
                  </a:lnTo>
                  <a:lnTo>
                    <a:pt x="87058" y="94729"/>
                  </a:lnTo>
                  <a:lnTo>
                    <a:pt x="89611" y="95364"/>
                  </a:lnTo>
                  <a:lnTo>
                    <a:pt x="89611" y="85763"/>
                  </a:lnTo>
                  <a:close/>
                </a:path>
                <a:path w="113664" h="100329">
                  <a:moveTo>
                    <a:pt x="89611" y="74256"/>
                  </a:moveTo>
                  <a:lnTo>
                    <a:pt x="86410" y="73596"/>
                  </a:lnTo>
                  <a:lnTo>
                    <a:pt x="83210" y="72961"/>
                  </a:lnTo>
                  <a:lnTo>
                    <a:pt x="80632" y="72326"/>
                  </a:lnTo>
                  <a:lnTo>
                    <a:pt x="80632" y="78740"/>
                  </a:lnTo>
                  <a:lnTo>
                    <a:pt x="81280" y="81927"/>
                  </a:lnTo>
                  <a:lnTo>
                    <a:pt x="83832" y="82575"/>
                  </a:lnTo>
                  <a:lnTo>
                    <a:pt x="86410" y="82575"/>
                  </a:lnTo>
                  <a:lnTo>
                    <a:pt x="89611" y="83210"/>
                  </a:lnTo>
                  <a:lnTo>
                    <a:pt x="89611" y="74256"/>
                  </a:lnTo>
                  <a:close/>
                </a:path>
                <a:path w="113664" h="100329">
                  <a:moveTo>
                    <a:pt x="89611" y="62090"/>
                  </a:moveTo>
                  <a:lnTo>
                    <a:pt x="86410" y="61442"/>
                  </a:lnTo>
                  <a:lnTo>
                    <a:pt x="83210" y="61442"/>
                  </a:lnTo>
                  <a:lnTo>
                    <a:pt x="80632" y="60807"/>
                  </a:lnTo>
                  <a:lnTo>
                    <a:pt x="80632" y="69761"/>
                  </a:lnTo>
                  <a:lnTo>
                    <a:pt x="83210" y="70408"/>
                  </a:lnTo>
                  <a:lnTo>
                    <a:pt x="86410" y="71056"/>
                  </a:lnTo>
                  <a:lnTo>
                    <a:pt x="89611" y="71056"/>
                  </a:lnTo>
                  <a:lnTo>
                    <a:pt x="89611" y="62090"/>
                  </a:lnTo>
                  <a:close/>
                </a:path>
                <a:path w="113664" h="100329">
                  <a:moveTo>
                    <a:pt x="100482" y="51841"/>
                  </a:moveTo>
                  <a:lnTo>
                    <a:pt x="97929" y="51841"/>
                  </a:lnTo>
                  <a:lnTo>
                    <a:pt x="94729" y="51206"/>
                  </a:lnTo>
                  <a:lnTo>
                    <a:pt x="92163" y="50558"/>
                  </a:lnTo>
                  <a:lnTo>
                    <a:pt x="92163" y="59524"/>
                  </a:lnTo>
                  <a:lnTo>
                    <a:pt x="95364" y="60172"/>
                  </a:lnTo>
                  <a:lnTo>
                    <a:pt x="100482" y="61442"/>
                  </a:lnTo>
                  <a:lnTo>
                    <a:pt x="100482" y="51841"/>
                  </a:lnTo>
                  <a:close/>
                </a:path>
                <a:path w="113664" h="100329">
                  <a:moveTo>
                    <a:pt x="100482" y="40322"/>
                  </a:moveTo>
                  <a:lnTo>
                    <a:pt x="97282" y="39687"/>
                  </a:lnTo>
                  <a:lnTo>
                    <a:pt x="92163" y="38392"/>
                  </a:lnTo>
                  <a:lnTo>
                    <a:pt x="92163" y="48006"/>
                  </a:lnTo>
                  <a:lnTo>
                    <a:pt x="94729" y="48006"/>
                  </a:lnTo>
                  <a:lnTo>
                    <a:pt x="97929" y="48653"/>
                  </a:lnTo>
                  <a:lnTo>
                    <a:pt x="100482" y="49288"/>
                  </a:lnTo>
                  <a:lnTo>
                    <a:pt x="100482" y="40322"/>
                  </a:lnTo>
                  <a:close/>
                </a:path>
                <a:path w="113664" h="100329">
                  <a:moveTo>
                    <a:pt x="100482" y="27520"/>
                  </a:moveTo>
                  <a:lnTo>
                    <a:pt x="97282" y="27520"/>
                  </a:lnTo>
                  <a:lnTo>
                    <a:pt x="94081" y="26885"/>
                  </a:lnTo>
                  <a:lnTo>
                    <a:pt x="91528" y="26885"/>
                  </a:lnTo>
                  <a:lnTo>
                    <a:pt x="91528" y="35204"/>
                  </a:lnTo>
                  <a:lnTo>
                    <a:pt x="94729" y="36474"/>
                  </a:lnTo>
                  <a:lnTo>
                    <a:pt x="97282" y="36474"/>
                  </a:lnTo>
                  <a:lnTo>
                    <a:pt x="100482" y="37122"/>
                  </a:lnTo>
                  <a:lnTo>
                    <a:pt x="100482" y="27520"/>
                  </a:lnTo>
                  <a:close/>
                </a:path>
                <a:path w="113664" h="100329">
                  <a:moveTo>
                    <a:pt x="100482" y="19202"/>
                  </a:moveTo>
                  <a:lnTo>
                    <a:pt x="99860" y="16002"/>
                  </a:lnTo>
                  <a:lnTo>
                    <a:pt x="97282" y="15354"/>
                  </a:lnTo>
                  <a:lnTo>
                    <a:pt x="94081" y="14719"/>
                  </a:lnTo>
                  <a:lnTo>
                    <a:pt x="91528" y="14084"/>
                  </a:lnTo>
                  <a:lnTo>
                    <a:pt x="91528" y="23685"/>
                  </a:lnTo>
                  <a:lnTo>
                    <a:pt x="94081" y="23685"/>
                  </a:lnTo>
                  <a:lnTo>
                    <a:pt x="100482" y="24968"/>
                  </a:lnTo>
                  <a:lnTo>
                    <a:pt x="100482" y="19202"/>
                  </a:lnTo>
                  <a:close/>
                </a:path>
                <a:path w="113664" h="100329">
                  <a:moveTo>
                    <a:pt x="101130" y="88328"/>
                  </a:moveTo>
                  <a:lnTo>
                    <a:pt x="98564" y="87693"/>
                  </a:lnTo>
                  <a:lnTo>
                    <a:pt x="95364" y="87045"/>
                  </a:lnTo>
                  <a:lnTo>
                    <a:pt x="92811" y="87045"/>
                  </a:lnTo>
                  <a:lnTo>
                    <a:pt x="92811" y="96012"/>
                  </a:lnTo>
                  <a:lnTo>
                    <a:pt x="95364" y="96647"/>
                  </a:lnTo>
                  <a:lnTo>
                    <a:pt x="98564" y="96647"/>
                  </a:lnTo>
                  <a:lnTo>
                    <a:pt x="101130" y="97282"/>
                  </a:lnTo>
                  <a:lnTo>
                    <a:pt x="101130" y="88328"/>
                  </a:lnTo>
                  <a:close/>
                </a:path>
                <a:path w="113664" h="100329">
                  <a:moveTo>
                    <a:pt x="101130" y="76174"/>
                  </a:moveTo>
                  <a:lnTo>
                    <a:pt x="98564" y="75526"/>
                  </a:lnTo>
                  <a:lnTo>
                    <a:pt x="95364" y="75526"/>
                  </a:lnTo>
                  <a:lnTo>
                    <a:pt x="92163" y="74891"/>
                  </a:lnTo>
                  <a:lnTo>
                    <a:pt x="92163" y="83845"/>
                  </a:lnTo>
                  <a:lnTo>
                    <a:pt x="98564" y="85128"/>
                  </a:lnTo>
                  <a:lnTo>
                    <a:pt x="101130" y="85763"/>
                  </a:lnTo>
                  <a:lnTo>
                    <a:pt x="101130" y="76174"/>
                  </a:lnTo>
                  <a:close/>
                </a:path>
                <a:path w="113664" h="100329">
                  <a:moveTo>
                    <a:pt x="101130" y="64008"/>
                  </a:moveTo>
                  <a:lnTo>
                    <a:pt x="97929" y="64008"/>
                  </a:lnTo>
                  <a:lnTo>
                    <a:pt x="95364" y="63373"/>
                  </a:lnTo>
                  <a:lnTo>
                    <a:pt x="92163" y="62738"/>
                  </a:lnTo>
                  <a:lnTo>
                    <a:pt x="92163" y="71691"/>
                  </a:lnTo>
                  <a:lnTo>
                    <a:pt x="98564" y="72961"/>
                  </a:lnTo>
                  <a:lnTo>
                    <a:pt x="101130" y="72961"/>
                  </a:lnTo>
                  <a:lnTo>
                    <a:pt x="101130" y="64008"/>
                  </a:lnTo>
                  <a:close/>
                </a:path>
                <a:path w="113664" h="100329">
                  <a:moveTo>
                    <a:pt x="112014" y="54406"/>
                  </a:moveTo>
                  <a:lnTo>
                    <a:pt x="109461" y="53759"/>
                  </a:lnTo>
                  <a:lnTo>
                    <a:pt x="106260" y="53124"/>
                  </a:lnTo>
                  <a:lnTo>
                    <a:pt x="103682" y="52489"/>
                  </a:lnTo>
                  <a:lnTo>
                    <a:pt x="103682" y="61442"/>
                  </a:lnTo>
                  <a:lnTo>
                    <a:pt x="106883" y="62738"/>
                  </a:lnTo>
                  <a:lnTo>
                    <a:pt x="109461" y="62738"/>
                  </a:lnTo>
                  <a:lnTo>
                    <a:pt x="112014" y="63373"/>
                  </a:lnTo>
                  <a:lnTo>
                    <a:pt x="112014" y="54406"/>
                  </a:lnTo>
                  <a:close/>
                </a:path>
                <a:path w="113664" h="100329">
                  <a:moveTo>
                    <a:pt x="112014" y="42240"/>
                  </a:moveTo>
                  <a:lnTo>
                    <a:pt x="108813" y="41605"/>
                  </a:lnTo>
                  <a:lnTo>
                    <a:pt x="103682" y="40322"/>
                  </a:lnTo>
                  <a:lnTo>
                    <a:pt x="103682" y="49923"/>
                  </a:lnTo>
                  <a:lnTo>
                    <a:pt x="106260" y="49923"/>
                  </a:lnTo>
                  <a:lnTo>
                    <a:pt x="109461" y="50558"/>
                  </a:lnTo>
                  <a:lnTo>
                    <a:pt x="112014" y="51206"/>
                  </a:lnTo>
                  <a:lnTo>
                    <a:pt x="112014" y="42240"/>
                  </a:lnTo>
                  <a:close/>
                </a:path>
                <a:path w="113664" h="100329">
                  <a:moveTo>
                    <a:pt x="112014" y="30073"/>
                  </a:moveTo>
                  <a:lnTo>
                    <a:pt x="108813" y="29451"/>
                  </a:lnTo>
                  <a:lnTo>
                    <a:pt x="105613" y="28803"/>
                  </a:lnTo>
                  <a:lnTo>
                    <a:pt x="103035" y="28168"/>
                  </a:lnTo>
                  <a:lnTo>
                    <a:pt x="103035" y="37122"/>
                  </a:lnTo>
                  <a:lnTo>
                    <a:pt x="106260" y="38392"/>
                  </a:lnTo>
                  <a:lnTo>
                    <a:pt x="108813" y="38392"/>
                  </a:lnTo>
                  <a:lnTo>
                    <a:pt x="112014" y="39052"/>
                  </a:lnTo>
                  <a:lnTo>
                    <a:pt x="112014" y="30073"/>
                  </a:lnTo>
                  <a:close/>
                </a:path>
                <a:path w="113664" h="100329">
                  <a:moveTo>
                    <a:pt x="112014" y="20485"/>
                  </a:moveTo>
                  <a:lnTo>
                    <a:pt x="111366" y="17919"/>
                  </a:lnTo>
                  <a:lnTo>
                    <a:pt x="108813" y="17272"/>
                  </a:lnTo>
                  <a:lnTo>
                    <a:pt x="105613" y="16637"/>
                  </a:lnTo>
                  <a:lnTo>
                    <a:pt x="103035" y="16002"/>
                  </a:lnTo>
                  <a:lnTo>
                    <a:pt x="103035" y="25603"/>
                  </a:lnTo>
                  <a:lnTo>
                    <a:pt x="105613" y="25603"/>
                  </a:lnTo>
                  <a:lnTo>
                    <a:pt x="112014" y="26885"/>
                  </a:lnTo>
                  <a:lnTo>
                    <a:pt x="112014" y="20485"/>
                  </a:lnTo>
                  <a:close/>
                </a:path>
                <a:path w="113664" h="100329">
                  <a:moveTo>
                    <a:pt x="112636" y="66573"/>
                  </a:moveTo>
                  <a:lnTo>
                    <a:pt x="109461" y="65925"/>
                  </a:lnTo>
                  <a:lnTo>
                    <a:pt x="106883" y="65278"/>
                  </a:lnTo>
                  <a:lnTo>
                    <a:pt x="103682" y="64655"/>
                  </a:lnTo>
                  <a:lnTo>
                    <a:pt x="103682" y="74256"/>
                  </a:lnTo>
                  <a:lnTo>
                    <a:pt x="106883" y="74256"/>
                  </a:lnTo>
                  <a:lnTo>
                    <a:pt x="110109" y="74891"/>
                  </a:lnTo>
                  <a:lnTo>
                    <a:pt x="112636" y="75526"/>
                  </a:lnTo>
                  <a:lnTo>
                    <a:pt x="112636" y="66573"/>
                  </a:lnTo>
                  <a:close/>
                </a:path>
                <a:path w="113664" h="100329">
                  <a:moveTo>
                    <a:pt x="113284" y="90258"/>
                  </a:moveTo>
                  <a:lnTo>
                    <a:pt x="110109" y="90258"/>
                  </a:lnTo>
                  <a:lnTo>
                    <a:pt x="106883" y="89611"/>
                  </a:lnTo>
                  <a:lnTo>
                    <a:pt x="104330" y="88963"/>
                  </a:lnTo>
                  <a:lnTo>
                    <a:pt x="104330" y="97929"/>
                  </a:lnTo>
                  <a:lnTo>
                    <a:pt x="106883" y="98577"/>
                  </a:lnTo>
                  <a:lnTo>
                    <a:pt x="113284" y="99847"/>
                  </a:lnTo>
                  <a:lnTo>
                    <a:pt x="113284" y="90258"/>
                  </a:lnTo>
                  <a:close/>
                </a:path>
                <a:path w="113664" h="100329">
                  <a:moveTo>
                    <a:pt x="113284" y="87693"/>
                  </a:moveTo>
                  <a:lnTo>
                    <a:pt x="112636" y="85128"/>
                  </a:lnTo>
                  <a:lnTo>
                    <a:pt x="112636" y="78740"/>
                  </a:lnTo>
                  <a:lnTo>
                    <a:pt x="110109" y="78092"/>
                  </a:lnTo>
                  <a:lnTo>
                    <a:pt x="103682" y="76809"/>
                  </a:lnTo>
                  <a:lnTo>
                    <a:pt x="103682" y="82575"/>
                  </a:lnTo>
                  <a:lnTo>
                    <a:pt x="104330" y="85763"/>
                  </a:lnTo>
                  <a:lnTo>
                    <a:pt x="106883" y="87045"/>
                  </a:lnTo>
                  <a:lnTo>
                    <a:pt x="110109" y="87045"/>
                  </a:lnTo>
                  <a:lnTo>
                    <a:pt x="113284" y="876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577118" y="8925572"/>
              <a:ext cx="237490" cy="132715"/>
            </a:xfrm>
            <a:custGeom>
              <a:avLst/>
              <a:gdLst/>
              <a:ahLst/>
              <a:cxnLst/>
              <a:rect l="l" t="t" r="r" b="b"/>
              <a:pathLst>
                <a:path w="237489" h="132715">
                  <a:moveTo>
                    <a:pt x="8318" y="35191"/>
                  </a:moveTo>
                  <a:lnTo>
                    <a:pt x="5753" y="34556"/>
                  </a:lnTo>
                  <a:lnTo>
                    <a:pt x="2552" y="34556"/>
                  </a:lnTo>
                  <a:lnTo>
                    <a:pt x="0" y="33909"/>
                  </a:lnTo>
                  <a:lnTo>
                    <a:pt x="0" y="39674"/>
                  </a:lnTo>
                  <a:lnTo>
                    <a:pt x="647" y="42240"/>
                  </a:lnTo>
                  <a:lnTo>
                    <a:pt x="2552" y="42875"/>
                  </a:lnTo>
                  <a:lnTo>
                    <a:pt x="5753" y="43510"/>
                  </a:lnTo>
                  <a:lnTo>
                    <a:pt x="8318" y="44157"/>
                  </a:lnTo>
                  <a:lnTo>
                    <a:pt x="8318" y="35191"/>
                  </a:lnTo>
                  <a:close/>
                </a:path>
                <a:path w="237489" h="132715">
                  <a:moveTo>
                    <a:pt x="8318" y="23672"/>
                  </a:moveTo>
                  <a:lnTo>
                    <a:pt x="5753" y="23672"/>
                  </a:lnTo>
                  <a:lnTo>
                    <a:pt x="2552" y="23025"/>
                  </a:lnTo>
                  <a:lnTo>
                    <a:pt x="0" y="22390"/>
                  </a:lnTo>
                  <a:lnTo>
                    <a:pt x="0" y="31343"/>
                  </a:lnTo>
                  <a:lnTo>
                    <a:pt x="2552" y="31343"/>
                  </a:lnTo>
                  <a:lnTo>
                    <a:pt x="5753" y="31991"/>
                  </a:lnTo>
                  <a:lnTo>
                    <a:pt x="8318" y="32639"/>
                  </a:lnTo>
                  <a:lnTo>
                    <a:pt x="8318" y="23672"/>
                  </a:lnTo>
                  <a:close/>
                </a:path>
                <a:path w="237489" h="132715">
                  <a:moveTo>
                    <a:pt x="8318" y="12788"/>
                  </a:moveTo>
                  <a:lnTo>
                    <a:pt x="5753" y="12788"/>
                  </a:lnTo>
                  <a:lnTo>
                    <a:pt x="2552" y="12153"/>
                  </a:lnTo>
                  <a:lnTo>
                    <a:pt x="0" y="12153"/>
                  </a:lnTo>
                  <a:lnTo>
                    <a:pt x="0" y="20472"/>
                  </a:lnTo>
                  <a:lnTo>
                    <a:pt x="5753" y="20472"/>
                  </a:lnTo>
                  <a:lnTo>
                    <a:pt x="8318" y="21107"/>
                  </a:lnTo>
                  <a:lnTo>
                    <a:pt x="8318" y="12788"/>
                  </a:lnTo>
                  <a:close/>
                </a:path>
                <a:path w="237489" h="132715">
                  <a:moveTo>
                    <a:pt x="8318" y="7670"/>
                  </a:moveTo>
                  <a:lnTo>
                    <a:pt x="7696" y="4470"/>
                  </a:lnTo>
                  <a:lnTo>
                    <a:pt x="7696" y="1905"/>
                  </a:lnTo>
                  <a:lnTo>
                    <a:pt x="5118" y="1270"/>
                  </a:lnTo>
                  <a:lnTo>
                    <a:pt x="2552" y="1270"/>
                  </a:lnTo>
                  <a:lnTo>
                    <a:pt x="0" y="0"/>
                  </a:lnTo>
                  <a:lnTo>
                    <a:pt x="0" y="8953"/>
                  </a:lnTo>
                  <a:lnTo>
                    <a:pt x="2552" y="9588"/>
                  </a:lnTo>
                  <a:lnTo>
                    <a:pt x="5753" y="9588"/>
                  </a:lnTo>
                  <a:lnTo>
                    <a:pt x="8318" y="10236"/>
                  </a:lnTo>
                  <a:lnTo>
                    <a:pt x="8318" y="7670"/>
                  </a:lnTo>
                  <a:close/>
                </a:path>
                <a:path w="237489" h="132715">
                  <a:moveTo>
                    <a:pt x="19202" y="37109"/>
                  </a:moveTo>
                  <a:lnTo>
                    <a:pt x="14097" y="35826"/>
                  </a:lnTo>
                  <a:lnTo>
                    <a:pt x="10871" y="35826"/>
                  </a:lnTo>
                  <a:lnTo>
                    <a:pt x="10871" y="44157"/>
                  </a:lnTo>
                  <a:lnTo>
                    <a:pt x="14097" y="44792"/>
                  </a:lnTo>
                  <a:lnTo>
                    <a:pt x="16649" y="44792"/>
                  </a:lnTo>
                  <a:lnTo>
                    <a:pt x="19202" y="45440"/>
                  </a:lnTo>
                  <a:lnTo>
                    <a:pt x="19202" y="37109"/>
                  </a:lnTo>
                  <a:close/>
                </a:path>
                <a:path w="237489" h="132715">
                  <a:moveTo>
                    <a:pt x="19202" y="25590"/>
                  </a:moveTo>
                  <a:lnTo>
                    <a:pt x="16649" y="24955"/>
                  </a:lnTo>
                  <a:lnTo>
                    <a:pt x="14097" y="24955"/>
                  </a:lnTo>
                  <a:lnTo>
                    <a:pt x="10871" y="24320"/>
                  </a:lnTo>
                  <a:lnTo>
                    <a:pt x="10871" y="32639"/>
                  </a:lnTo>
                  <a:lnTo>
                    <a:pt x="14097" y="33274"/>
                  </a:lnTo>
                  <a:lnTo>
                    <a:pt x="19202" y="34556"/>
                  </a:lnTo>
                  <a:lnTo>
                    <a:pt x="19202" y="25590"/>
                  </a:lnTo>
                  <a:close/>
                </a:path>
                <a:path w="237489" h="132715">
                  <a:moveTo>
                    <a:pt x="19202" y="15354"/>
                  </a:moveTo>
                  <a:lnTo>
                    <a:pt x="16002" y="14071"/>
                  </a:lnTo>
                  <a:lnTo>
                    <a:pt x="13449" y="14071"/>
                  </a:lnTo>
                  <a:lnTo>
                    <a:pt x="10871" y="13436"/>
                  </a:lnTo>
                  <a:lnTo>
                    <a:pt x="10871" y="21742"/>
                  </a:lnTo>
                  <a:lnTo>
                    <a:pt x="14097" y="21742"/>
                  </a:lnTo>
                  <a:lnTo>
                    <a:pt x="16002" y="22390"/>
                  </a:lnTo>
                  <a:lnTo>
                    <a:pt x="19202" y="23025"/>
                  </a:lnTo>
                  <a:lnTo>
                    <a:pt x="19202" y="15354"/>
                  </a:lnTo>
                  <a:close/>
                </a:path>
                <a:path w="237489" h="132715">
                  <a:moveTo>
                    <a:pt x="19202" y="3187"/>
                  </a:moveTo>
                  <a:lnTo>
                    <a:pt x="16002" y="3187"/>
                  </a:lnTo>
                  <a:lnTo>
                    <a:pt x="13449" y="2540"/>
                  </a:lnTo>
                  <a:lnTo>
                    <a:pt x="10871" y="2540"/>
                  </a:lnTo>
                  <a:lnTo>
                    <a:pt x="10871" y="10871"/>
                  </a:lnTo>
                  <a:lnTo>
                    <a:pt x="13449" y="10871"/>
                  </a:lnTo>
                  <a:lnTo>
                    <a:pt x="16002" y="12153"/>
                  </a:lnTo>
                  <a:lnTo>
                    <a:pt x="19202" y="12153"/>
                  </a:lnTo>
                  <a:lnTo>
                    <a:pt x="19202" y="3187"/>
                  </a:lnTo>
                  <a:close/>
                </a:path>
                <a:path w="237489" h="132715">
                  <a:moveTo>
                    <a:pt x="30086" y="27520"/>
                  </a:moveTo>
                  <a:lnTo>
                    <a:pt x="27533" y="26873"/>
                  </a:lnTo>
                  <a:lnTo>
                    <a:pt x="24955" y="26873"/>
                  </a:lnTo>
                  <a:lnTo>
                    <a:pt x="21755" y="26225"/>
                  </a:lnTo>
                  <a:lnTo>
                    <a:pt x="22402" y="29425"/>
                  </a:lnTo>
                  <a:lnTo>
                    <a:pt x="22402" y="34556"/>
                  </a:lnTo>
                  <a:lnTo>
                    <a:pt x="30086" y="36474"/>
                  </a:lnTo>
                  <a:lnTo>
                    <a:pt x="30086" y="27520"/>
                  </a:lnTo>
                  <a:close/>
                </a:path>
                <a:path w="237489" h="132715">
                  <a:moveTo>
                    <a:pt x="30086" y="16624"/>
                  </a:moveTo>
                  <a:lnTo>
                    <a:pt x="27533" y="15989"/>
                  </a:lnTo>
                  <a:lnTo>
                    <a:pt x="24955" y="15989"/>
                  </a:lnTo>
                  <a:lnTo>
                    <a:pt x="21755" y="15354"/>
                  </a:lnTo>
                  <a:lnTo>
                    <a:pt x="21755" y="23672"/>
                  </a:lnTo>
                  <a:lnTo>
                    <a:pt x="24955" y="23672"/>
                  </a:lnTo>
                  <a:lnTo>
                    <a:pt x="30086" y="24955"/>
                  </a:lnTo>
                  <a:lnTo>
                    <a:pt x="30086" y="16624"/>
                  </a:lnTo>
                  <a:close/>
                </a:path>
                <a:path w="237489" h="132715">
                  <a:moveTo>
                    <a:pt x="30086" y="5753"/>
                  </a:moveTo>
                  <a:lnTo>
                    <a:pt x="24955" y="4470"/>
                  </a:lnTo>
                  <a:lnTo>
                    <a:pt x="21755" y="3822"/>
                  </a:lnTo>
                  <a:lnTo>
                    <a:pt x="21755" y="12788"/>
                  </a:lnTo>
                  <a:lnTo>
                    <a:pt x="24955" y="12788"/>
                  </a:lnTo>
                  <a:lnTo>
                    <a:pt x="30086" y="14071"/>
                  </a:lnTo>
                  <a:lnTo>
                    <a:pt x="30086" y="5753"/>
                  </a:lnTo>
                  <a:close/>
                </a:path>
                <a:path w="237489" h="132715">
                  <a:moveTo>
                    <a:pt x="30708" y="62077"/>
                  </a:moveTo>
                  <a:lnTo>
                    <a:pt x="27533" y="61429"/>
                  </a:lnTo>
                  <a:lnTo>
                    <a:pt x="22402" y="60159"/>
                  </a:lnTo>
                  <a:lnTo>
                    <a:pt x="22402" y="69126"/>
                  </a:lnTo>
                  <a:lnTo>
                    <a:pt x="24955" y="69126"/>
                  </a:lnTo>
                  <a:lnTo>
                    <a:pt x="27533" y="69761"/>
                  </a:lnTo>
                  <a:lnTo>
                    <a:pt x="30708" y="70396"/>
                  </a:lnTo>
                  <a:lnTo>
                    <a:pt x="30708" y="62077"/>
                  </a:lnTo>
                  <a:close/>
                </a:path>
                <a:path w="237489" h="132715">
                  <a:moveTo>
                    <a:pt x="30708" y="39027"/>
                  </a:moveTo>
                  <a:lnTo>
                    <a:pt x="27533" y="38392"/>
                  </a:lnTo>
                  <a:lnTo>
                    <a:pt x="24955" y="37744"/>
                  </a:lnTo>
                  <a:lnTo>
                    <a:pt x="22402" y="37744"/>
                  </a:lnTo>
                  <a:lnTo>
                    <a:pt x="22402" y="46075"/>
                  </a:lnTo>
                  <a:lnTo>
                    <a:pt x="27533" y="47358"/>
                  </a:lnTo>
                  <a:lnTo>
                    <a:pt x="30708" y="47358"/>
                  </a:lnTo>
                  <a:lnTo>
                    <a:pt x="30708" y="39027"/>
                  </a:lnTo>
                  <a:close/>
                </a:path>
                <a:path w="237489" h="132715">
                  <a:moveTo>
                    <a:pt x="40957" y="7023"/>
                  </a:moveTo>
                  <a:lnTo>
                    <a:pt x="38404" y="6388"/>
                  </a:lnTo>
                  <a:lnTo>
                    <a:pt x="35204" y="6388"/>
                  </a:lnTo>
                  <a:lnTo>
                    <a:pt x="32651" y="5753"/>
                  </a:lnTo>
                  <a:lnTo>
                    <a:pt x="32651" y="8953"/>
                  </a:lnTo>
                  <a:lnTo>
                    <a:pt x="33286" y="11506"/>
                  </a:lnTo>
                  <a:lnTo>
                    <a:pt x="33286" y="14071"/>
                  </a:lnTo>
                  <a:lnTo>
                    <a:pt x="35852" y="15354"/>
                  </a:lnTo>
                  <a:lnTo>
                    <a:pt x="38404" y="15354"/>
                  </a:lnTo>
                  <a:lnTo>
                    <a:pt x="40957" y="15989"/>
                  </a:lnTo>
                  <a:lnTo>
                    <a:pt x="40957" y="7023"/>
                  </a:lnTo>
                  <a:close/>
                </a:path>
                <a:path w="237489" h="132715">
                  <a:moveTo>
                    <a:pt x="41605" y="64008"/>
                  </a:moveTo>
                  <a:lnTo>
                    <a:pt x="36487" y="62712"/>
                  </a:lnTo>
                  <a:lnTo>
                    <a:pt x="33286" y="62077"/>
                  </a:lnTo>
                  <a:lnTo>
                    <a:pt x="33286" y="71031"/>
                  </a:lnTo>
                  <a:lnTo>
                    <a:pt x="36487" y="71678"/>
                  </a:lnTo>
                  <a:lnTo>
                    <a:pt x="39052" y="71678"/>
                  </a:lnTo>
                  <a:lnTo>
                    <a:pt x="41605" y="72313"/>
                  </a:lnTo>
                  <a:lnTo>
                    <a:pt x="41605" y="64008"/>
                  </a:lnTo>
                  <a:close/>
                </a:path>
                <a:path w="237489" h="132715">
                  <a:moveTo>
                    <a:pt x="41605" y="40957"/>
                  </a:moveTo>
                  <a:lnTo>
                    <a:pt x="38404" y="40309"/>
                  </a:lnTo>
                  <a:lnTo>
                    <a:pt x="35852" y="39674"/>
                  </a:lnTo>
                  <a:lnTo>
                    <a:pt x="33286" y="39674"/>
                  </a:lnTo>
                  <a:lnTo>
                    <a:pt x="33286" y="47993"/>
                  </a:lnTo>
                  <a:lnTo>
                    <a:pt x="38404" y="49276"/>
                  </a:lnTo>
                  <a:lnTo>
                    <a:pt x="41605" y="49276"/>
                  </a:lnTo>
                  <a:lnTo>
                    <a:pt x="41605" y="40957"/>
                  </a:lnTo>
                  <a:close/>
                </a:path>
                <a:path w="237489" h="132715">
                  <a:moveTo>
                    <a:pt x="41605" y="29425"/>
                  </a:moveTo>
                  <a:lnTo>
                    <a:pt x="38404" y="28790"/>
                  </a:lnTo>
                  <a:lnTo>
                    <a:pt x="35852" y="28155"/>
                  </a:lnTo>
                  <a:lnTo>
                    <a:pt x="33286" y="28155"/>
                  </a:lnTo>
                  <a:lnTo>
                    <a:pt x="33286" y="36474"/>
                  </a:lnTo>
                  <a:lnTo>
                    <a:pt x="38404" y="37744"/>
                  </a:lnTo>
                  <a:lnTo>
                    <a:pt x="41605" y="37744"/>
                  </a:lnTo>
                  <a:lnTo>
                    <a:pt x="41605" y="29425"/>
                  </a:lnTo>
                  <a:close/>
                </a:path>
                <a:path w="237489" h="132715">
                  <a:moveTo>
                    <a:pt x="41605" y="18554"/>
                  </a:moveTo>
                  <a:lnTo>
                    <a:pt x="38404" y="17907"/>
                  </a:lnTo>
                  <a:lnTo>
                    <a:pt x="35852" y="17907"/>
                  </a:lnTo>
                  <a:lnTo>
                    <a:pt x="33286" y="17272"/>
                  </a:lnTo>
                  <a:lnTo>
                    <a:pt x="33286" y="24955"/>
                  </a:lnTo>
                  <a:lnTo>
                    <a:pt x="38404" y="26225"/>
                  </a:lnTo>
                  <a:lnTo>
                    <a:pt x="41605" y="26873"/>
                  </a:lnTo>
                  <a:lnTo>
                    <a:pt x="41605" y="18554"/>
                  </a:lnTo>
                  <a:close/>
                </a:path>
                <a:path w="237489" h="132715">
                  <a:moveTo>
                    <a:pt x="52489" y="42875"/>
                  </a:moveTo>
                  <a:lnTo>
                    <a:pt x="49936" y="42240"/>
                  </a:lnTo>
                  <a:lnTo>
                    <a:pt x="46736" y="42240"/>
                  </a:lnTo>
                  <a:lnTo>
                    <a:pt x="44157" y="40957"/>
                  </a:lnTo>
                  <a:lnTo>
                    <a:pt x="44157" y="49923"/>
                  </a:lnTo>
                  <a:lnTo>
                    <a:pt x="46736" y="50546"/>
                  </a:lnTo>
                  <a:lnTo>
                    <a:pt x="49936" y="51193"/>
                  </a:lnTo>
                  <a:lnTo>
                    <a:pt x="52489" y="51193"/>
                  </a:lnTo>
                  <a:lnTo>
                    <a:pt x="52489" y="42875"/>
                  </a:lnTo>
                  <a:close/>
                </a:path>
                <a:path w="237489" h="132715">
                  <a:moveTo>
                    <a:pt x="52489" y="31343"/>
                  </a:moveTo>
                  <a:lnTo>
                    <a:pt x="49936" y="30708"/>
                  </a:lnTo>
                  <a:lnTo>
                    <a:pt x="46736" y="30073"/>
                  </a:lnTo>
                  <a:lnTo>
                    <a:pt x="44157" y="30073"/>
                  </a:lnTo>
                  <a:lnTo>
                    <a:pt x="44157" y="38392"/>
                  </a:lnTo>
                  <a:lnTo>
                    <a:pt x="46736" y="39027"/>
                  </a:lnTo>
                  <a:lnTo>
                    <a:pt x="49936" y="39674"/>
                  </a:lnTo>
                  <a:lnTo>
                    <a:pt x="52489" y="39674"/>
                  </a:lnTo>
                  <a:lnTo>
                    <a:pt x="52489" y="31343"/>
                  </a:lnTo>
                  <a:close/>
                </a:path>
                <a:path w="237489" h="132715">
                  <a:moveTo>
                    <a:pt x="52489" y="20472"/>
                  </a:moveTo>
                  <a:lnTo>
                    <a:pt x="49288" y="19837"/>
                  </a:lnTo>
                  <a:lnTo>
                    <a:pt x="46736" y="19189"/>
                  </a:lnTo>
                  <a:lnTo>
                    <a:pt x="43510" y="19189"/>
                  </a:lnTo>
                  <a:lnTo>
                    <a:pt x="43510" y="23672"/>
                  </a:lnTo>
                  <a:lnTo>
                    <a:pt x="44157" y="26873"/>
                  </a:lnTo>
                  <a:lnTo>
                    <a:pt x="49288" y="28155"/>
                  </a:lnTo>
                  <a:lnTo>
                    <a:pt x="52489" y="28155"/>
                  </a:lnTo>
                  <a:lnTo>
                    <a:pt x="52489" y="20472"/>
                  </a:lnTo>
                  <a:close/>
                </a:path>
                <a:path w="237489" h="132715">
                  <a:moveTo>
                    <a:pt x="52489" y="8953"/>
                  </a:moveTo>
                  <a:lnTo>
                    <a:pt x="49288" y="8305"/>
                  </a:lnTo>
                  <a:lnTo>
                    <a:pt x="46736" y="7670"/>
                  </a:lnTo>
                  <a:lnTo>
                    <a:pt x="43510" y="7670"/>
                  </a:lnTo>
                  <a:lnTo>
                    <a:pt x="43510" y="15989"/>
                  </a:lnTo>
                  <a:lnTo>
                    <a:pt x="46736" y="16624"/>
                  </a:lnTo>
                  <a:lnTo>
                    <a:pt x="49288" y="17272"/>
                  </a:lnTo>
                  <a:lnTo>
                    <a:pt x="52489" y="17272"/>
                  </a:lnTo>
                  <a:lnTo>
                    <a:pt x="52489" y="8953"/>
                  </a:lnTo>
                  <a:close/>
                </a:path>
                <a:path w="237489" h="132715">
                  <a:moveTo>
                    <a:pt x="53111" y="68478"/>
                  </a:moveTo>
                  <a:lnTo>
                    <a:pt x="52489" y="65913"/>
                  </a:lnTo>
                  <a:lnTo>
                    <a:pt x="49936" y="65278"/>
                  </a:lnTo>
                  <a:lnTo>
                    <a:pt x="46736" y="64630"/>
                  </a:lnTo>
                  <a:lnTo>
                    <a:pt x="44157" y="64008"/>
                  </a:lnTo>
                  <a:lnTo>
                    <a:pt x="44805" y="67195"/>
                  </a:lnTo>
                  <a:lnTo>
                    <a:pt x="44805" y="72961"/>
                  </a:lnTo>
                  <a:lnTo>
                    <a:pt x="47358" y="73596"/>
                  </a:lnTo>
                  <a:lnTo>
                    <a:pt x="49936" y="73596"/>
                  </a:lnTo>
                  <a:lnTo>
                    <a:pt x="53111" y="74879"/>
                  </a:lnTo>
                  <a:lnTo>
                    <a:pt x="53111" y="68478"/>
                  </a:lnTo>
                  <a:close/>
                </a:path>
                <a:path w="237489" h="132715">
                  <a:moveTo>
                    <a:pt x="63360" y="21742"/>
                  </a:moveTo>
                  <a:lnTo>
                    <a:pt x="60794" y="21107"/>
                  </a:lnTo>
                  <a:lnTo>
                    <a:pt x="57594" y="20472"/>
                  </a:lnTo>
                  <a:lnTo>
                    <a:pt x="55041" y="20472"/>
                  </a:lnTo>
                  <a:lnTo>
                    <a:pt x="55041" y="28790"/>
                  </a:lnTo>
                  <a:lnTo>
                    <a:pt x="57594" y="29425"/>
                  </a:lnTo>
                  <a:lnTo>
                    <a:pt x="60794" y="30073"/>
                  </a:lnTo>
                  <a:lnTo>
                    <a:pt x="63360" y="30073"/>
                  </a:lnTo>
                  <a:lnTo>
                    <a:pt x="63360" y="21742"/>
                  </a:lnTo>
                  <a:close/>
                </a:path>
                <a:path w="237489" h="132715">
                  <a:moveTo>
                    <a:pt x="63360" y="10871"/>
                  </a:moveTo>
                  <a:lnTo>
                    <a:pt x="60794" y="10236"/>
                  </a:lnTo>
                  <a:lnTo>
                    <a:pt x="57594" y="9588"/>
                  </a:lnTo>
                  <a:lnTo>
                    <a:pt x="55041" y="8953"/>
                  </a:lnTo>
                  <a:lnTo>
                    <a:pt x="55041" y="17907"/>
                  </a:lnTo>
                  <a:lnTo>
                    <a:pt x="57594" y="17907"/>
                  </a:lnTo>
                  <a:lnTo>
                    <a:pt x="60794" y="19189"/>
                  </a:lnTo>
                  <a:lnTo>
                    <a:pt x="63360" y="19189"/>
                  </a:lnTo>
                  <a:lnTo>
                    <a:pt x="63360" y="10871"/>
                  </a:lnTo>
                  <a:close/>
                </a:path>
                <a:path w="237489" h="132715">
                  <a:moveTo>
                    <a:pt x="63995" y="67843"/>
                  </a:moveTo>
                  <a:lnTo>
                    <a:pt x="60794" y="67195"/>
                  </a:lnTo>
                  <a:lnTo>
                    <a:pt x="58242" y="66560"/>
                  </a:lnTo>
                  <a:lnTo>
                    <a:pt x="55041" y="66560"/>
                  </a:lnTo>
                  <a:lnTo>
                    <a:pt x="55041" y="72313"/>
                  </a:lnTo>
                  <a:lnTo>
                    <a:pt x="55689" y="74879"/>
                  </a:lnTo>
                  <a:lnTo>
                    <a:pt x="58242" y="75514"/>
                  </a:lnTo>
                  <a:lnTo>
                    <a:pt x="61442" y="75514"/>
                  </a:lnTo>
                  <a:lnTo>
                    <a:pt x="63995" y="76796"/>
                  </a:lnTo>
                  <a:lnTo>
                    <a:pt x="63995" y="67843"/>
                  </a:lnTo>
                  <a:close/>
                </a:path>
                <a:path w="237489" h="132715">
                  <a:moveTo>
                    <a:pt x="63995" y="44792"/>
                  </a:moveTo>
                  <a:lnTo>
                    <a:pt x="60794" y="44157"/>
                  </a:lnTo>
                  <a:lnTo>
                    <a:pt x="58242" y="43510"/>
                  </a:lnTo>
                  <a:lnTo>
                    <a:pt x="55041" y="42875"/>
                  </a:lnTo>
                  <a:lnTo>
                    <a:pt x="55041" y="51828"/>
                  </a:lnTo>
                  <a:lnTo>
                    <a:pt x="58242" y="52476"/>
                  </a:lnTo>
                  <a:lnTo>
                    <a:pt x="60794" y="53111"/>
                  </a:lnTo>
                  <a:lnTo>
                    <a:pt x="63995" y="53759"/>
                  </a:lnTo>
                  <a:lnTo>
                    <a:pt x="63995" y="44792"/>
                  </a:lnTo>
                  <a:close/>
                </a:path>
                <a:path w="237489" h="132715">
                  <a:moveTo>
                    <a:pt x="63995" y="39027"/>
                  </a:moveTo>
                  <a:lnTo>
                    <a:pt x="63360" y="35826"/>
                  </a:lnTo>
                  <a:lnTo>
                    <a:pt x="63360" y="33274"/>
                  </a:lnTo>
                  <a:lnTo>
                    <a:pt x="60794" y="32639"/>
                  </a:lnTo>
                  <a:lnTo>
                    <a:pt x="57594" y="31991"/>
                  </a:lnTo>
                  <a:lnTo>
                    <a:pt x="55041" y="31343"/>
                  </a:lnTo>
                  <a:lnTo>
                    <a:pt x="55041" y="40309"/>
                  </a:lnTo>
                  <a:lnTo>
                    <a:pt x="58242" y="40957"/>
                  </a:lnTo>
                  <a:lnTo>
                    <a:pt x="60794" y="41592"/>
                  </a:lnTo>
                  <a:lnTo>
                    <a:pt x="63995" y="42240"/>
                  </a:lnTo>
                  <a:lnTo>
                    <a:pt x="63995" y="39027"/>
                  </a:lnTo>
                  <a:close/>
                </a:path>
                <a:path w="237489" h="132715">
                  <a:moveTo>
                    <a:pt x="74244" y="46710"/>
                  </a:moveTo>
                  <a:lnTo>
                    <a:pt x="69138" y="45440"/>
                  </a:lnTo>
                  <a:lnTo>
                    <a:pt x="65938" y="44792"/>
                  </a:lnTo>
                  <a:lnTo>
                    <a:pt x="65938" y="53759"/>
                  </a:lnTo>
                  <a:lnTo>
                    <a:pt x="69138" y="54394"/>
                  </a:lnTo>
                  <a:lnTo>
                    <a:pt x="71691" y="54394"/>
                  </a:lnTo>
                  <a:lnTo>
                    <a:pt x="74244" y="55676"/>
                  </a:lnTo>
                  <a:lnTo>
                    <a:pt x="74244" y="46710"/>
                  </a:lnTo>
                  <a:close/>
                </a:path>
                <a:path w="237489" h="132715">
                  <a:moveTo>
                    <a:pt x="74244" y="34556"/>
                  </a:moveTo>
                  <a:lnTo>
                    <a:pt x="71043" y="34556"/>
                  </a:lnTo>
                  <a:lnTo>
                    <a:pt x="65938" y="33274"/>
                  </a:lnTo>
                  <a:lnTo>
                    <a:pt x="65938" y="42240"/>
                  </a:lnTo>
                  <a:lnTo>
                    <a:pt x="68491" y="42875"/>
                  </a:lnTo>
                  <a:lnTo>
                    <a:pt x="71691" y="42875"/>
                  </a:lnTo>
                  <a:lnTo>
                    <a:pt x="74244" y="44157"/>
                  </a:lnTo>
                  <a:lnTo>
                    <a:pt x="74244" y="34556"/>
                  </a:lnTo>
                  <a:close/>
                </a:path>
                <a:path w="237489" h="132715">
                  <a:moveTo>
                    <a:pt x="74244" y="23025"/>
                  </a:moveTo>
                  <a:lnTo>
                    <a:pt x="71043" y="23025"/>
                  </a:lnTo>
                  <a:lnTo>
                    <a:pt x="65938" y="21742"/>
                  </a:lnTo>
                  <a:lnTo>
                    <a:pt x="65938" y="30708"/>
                  </a:lnTo>
                  <a:lnTo>
                    <a:pt x="68491" y="31343"/>
                  </a:lnTo>
                  <a:lnTo>
                    <a:pt x="71043" y="31343"/>
                  </a:lnTo>
                  <a:lnTo>
                    <a:pt x="74244" y="31991"/>
                  </a:lnTo>
                  <a:lnTo>
                    <a:pt x="74244" y="23025"/>
                  </a:lnTo>
                  <a:close/>
                </a:path>
                <a:path w="237489" h="132715">
                  <a:moveTo>
                    <a:pt x="74244" y="12153"/>
                  </a:moveTo>
                  <a:lnTo>
                    <a:pt x="71043" y="12153"/>
                  </a:lnTo>
                  <a:lnTo>
                    <a:pt x="65938" y="10871"/>
                  </a:lnTo>
                  <a:lnTo>
                    <a:pt x="65938" y="19837"/>
                  </a:lnTo>
                  <a:lnTo>
                    <a:pt x="68491" y="20472"/>
                  </a:lnTo>
                  <a:lnTo>
                    <a:pt x="74244" y="20472"/>
                  </a:lnTo>
                  <a:lnTo>
                    <a:pt x="74244" y="12153"/>
                  </a:lnTo>
                  <a:close/>
                </a:path>
                <a:path w="237489" h="132715">
                  <a:moveTo>
                    <a:pt x="74891" y="78714"/>
                  </a:moveTo>
                  <a:lnTo>
                    <a:pt x="74244" y="75514"/>
                  </a:lnTo>
                  <a:lnTo>
                    <a:pt x="74244" y="69761"/>
                  </a:lnTo>
                  <a:lnTo>
                    <a:pt x="69138" y="68478"/>
                  </a:lnTo>
                  <a:lnTo>
                    <a:pt x="65938" y="68478"/>
                  </a:lnTo>
                  <a:lnTo>
                    <a:pt x="65938" y="76796"/>
                  </a:lnTo>
                  <a:lnTo>
                    <a:pt x="69138" y="77444"/>
                  </a:lnTo>
                  <a:lnTo>
                    <a:pt x="71691" y="78079"/>
                  </a:lnTo>
                  <a:lnTo>
                    <a:pt x="74891" y="78714"/>
                  </a:lnTo>
                  <a:close/>
                </a:path>
                <a:path w="237489" h="132715">
                  <a:moveTo>
                    <a:pt x="85128" y="24955"/>
                  </a:moveTo>
                  <a:lnTo>
                    <a:pt x="82575" y="24955"/>
                  </a:lnTo>
                  <a:lnTo>
                    <a:pt x="79375" y="24320"/>
                  </a:lnTo>
                  <a:lnTo>
                    <a:pt x="76796" y="23672"/>
                  </a:lnTo>
                  <a:lnTo>
                    <a:pt x="76796" y="32639"/>
                  </a:lnTo>
                  <a:lnTo>
                    <a:pt x="79375" y="33274"/>
                  </a:lnTo>
                  <a:lnTo>
                    <a:pt x="82575" y="33274"/>
                  </a:lnTo>
                  <a:lnTo>
                    <a:pt x="85128" y="33909"/>
                  </a:lnTo>
                  <a:lnTo>
                    <a:pt x="85128" y="24955"/>
                  </a:lnTo>
                  <a:close/>
                </a:path>
                <a:path w="237489" h="132715">
                  <a:moveTo>
                    <a:pt x="85128" y="14071"/>
                  </a:moveTo>
                  <a:lnTo>
                    <a:pt x="82575" y="14071"/>
                  </a:lnTo>
                  <a:lnTo>
                    <a:pt x="79375" y="12788"/>
                  </a:lnTo>
                  <a:lnTo>
                    <a:pt x="76796" y="12788"/>
                  </a:lnTo>
                  <a:lnTo>
                    <a:pt x="76796" y="20472"/>
                  </a:lnTo>
                  <a:lnTo>
                    <a:pt x="79375" y="21107"/>
                  </a:lnTo>
                  <a:lnTo>
                    <a:pt x="82575" y="21742"/>
                  </a:lnTo>
                  <a:lnTo>
                    <a:pt x="85128" y="22390"/>
                  </a:lnTo>
                  <a:lnTo>
                    <a:pt x="85128" y="14071"/>
                  </a:lnTo>
                  <a:close/>
                </a:path>
                <a:path w="237489" h="132715">
                  <a:moveTo>
                    <a:pt x="85750" y="71678"/>
                  </a:moveTo>
                  <a:lnTo>
                    <a:pt x="82575" y="71678"/>
                  </a:lnTo>
                  <a:lnTo>
                    <a:pt x="79997" y="70396"/>
                  </a:lnTo>
                  <a:lnTo>
                    <a:pt x="77444" y="70396"/>
                  </a:lnTo>
                  <a:lnTo>
                    <a:pt x="77444" y="78714"/>
                  </a:lnTo>
                  <a:lnTo>
                    <a:pt x="79997" y="79362"/>
                  </a:lnTo>
                  <a:lnTo>
                    <a:pt x="83223" y="79997"/>
                  </a:lnTo>
                  <a:lnTo>
                    <a:pt x="85750" y="80645"/>
                  </a:lnTo>
                  <a:lnTo>
                    <a:pt x="85750" y="71678"/>
                  </a:lnTo>
                  <a:close/>
                </a:path>
                <a:path w="237489" h="132715">
                  <a:moveTo>
                    <a:pt x="85750" y="47993"/>
                  </a:moveTo>
                  <a:lnTo>
                    <a:pt x="82575" y="47993"/>
                  </a:lnTo>
                  <a:lnTo>
                    <a:pt x="79997" y="47358"/>
                  </a:lnTo>
                  <a:lnTo>
                    <a:pt x="76796" y="47358"/>
                  </a:lnTo>
                  <a:lnTo>
                    <a:pt x="77444" y="49923"/>
                  </a:lnTo>
                  <a:lnTo>
                    <a:pt x="77444" y="55676"/>
                  </a:lnTo>
                  <a:lnTo>
                    <a:pt x="79997" y="56324"/>
                  </a:lnTo>
                  <a:lnTo>
                    <a:pt x="82575" y="56946"/>
                  </a:lnTo>
                  <a:lnTo>
                    <a:pt x="85750" y="57594"/>
                  </a:lnTo>
                  <a:lnTo>
                    <a:pt x="85750" y="47993"/>
                  </a:lnTo>
                  <a:close/>
                </a:path>
                <a:path w="237489" h="132715">
                  <a:moveTo>
                    <a:pt x="85750" y="45440"/>
                  </a:moveTo>
                  <a:lnTo>
                    <a:pt x="85128" y="42875"/>
                  </a:lnTo>
                  <a:lnTo>
                    <a:pt x="85128" y="36474"/>
                  </a:lnTo>
                  <a:lnTo>
                    <a:pt x="82575" y="36474"/>
                  </a:lnTo>
                  <a:lnTo>
                    <a:pt x="79375" y="35826"/>
                  </a:lnTo>
                  <a:lnTo>
                    <a:pt x="76796" y="35826"/>
                  </a:lnTo>
                  <a:lnTo>
                    <a:pt x="76796" y="44157"/>
                  </a:lnTo>
                  <a:lnTo>
                    <a:pt x="79375" y="44792"/>
                  </a:lnTo>
                  <a:lnTo>
                    <a:pt x="82575" y="44792"/>
                  </a:lnTo>
                  <a:lnTo>
                    <a:pt x="85750" y="45440"/>
                  </a:lnTo>
                  <a:close/>
                </a:path>
                <a:path w="237489" h="132715">
                  <a:moveTo>
                    <a:pt x="96647" y="50546"/>
                  </a:moveTo>
                  <a:lnTo>
                    <a:pt x="94094" y="49923"/>
                  </a:lnTo>
                  <a:lnTo>
                    <a:pt x="91528" y="49276"/>
                  </a:lnTo>
                  <a:lnTo>
                    <a:pt x="88328" y="49276"/>
                  </a:lnTo>
                  <a:lnTo>
                    <a:pt x="88328" y="57594"/>
                  </a:lnTo>
                  <a:lnTo>
                    <a:pt x="91528" y="58229"/>
                  </a:lnTo>
                  <a:lnTo>
                    <a:pt x="94094" y="58864"/>
                  </a:lnTo>
                  <a:lnTo>
                    <a:pt x="96647" y="59524"/>
                  </a:lnTo>
                  <a:lnTo>
                    <a:pt x="96647" y="50546"/>
                  </a:lnTo>
                  <a:close/>
                </a:path>
                <a:path w="237489" h="132715">
                  <a:moveTo>
                    <a:pt x="96647" y="39027"/>
                  </a:moveTo>
                  <a:lnTo>
                    <a:pt x="93472" y="38392"/>
                  </a:lnTo>
                  <a:lnTo>
                    <a:pt x="88328" y="37109"/>
                  </a:lnTo>
                  <a:lnTo>
                    <a:pt x="88328" y="46075"/>
                  </a:lnTo>
                  <a:lnTo>
                    <a:pt x="91528" y="46710"/>
                  </a:lnTo>
                  <a:lnTo>
                    <a:pt x="94094" y="47358"/>
                  </a:lnTo>
                  <a:lnTo>
                    <a:pt x="96647" y="47358"/>
                  </a:lnTo>
                  <a:lnTo>
                    <a:pt x="96647" y="39027"/>
                  </a:lnTo>
                  <a:close/>
                </a:path>
                <a:path w="237489" h="132715">
                  <a:moveTo>
                    <a:pt x="96647" y="26873"/>
                  </a:moveTo>
                  <a:lnTo>
                    <a:pt x="93472" y="26225"/>
                  </a:lnTo>
                  <a:lnTo>
                    <a:pt x="90893" y="26225"/>
                  </a:lnTo>
                  <a:lnTo>
                    <a:pt x="88328" y="25590"/>
                  </a:lnTo>
                  <a:lnTo>
                    <a:pt x="88328" y="34556"/>
                  </a:lnTo>
                  <a:lnTo>
                    <a:pt x="90893" y="34556"/>
                  </a:lnTo>
                  <a:lnTo>
                    <a:pt x="93472" y="35826"/>
                  </a:lnTo>
                  <a:lnTo>
                    <a:pt x="96647" y="35826"/>
                  </a:lnTo>
                  <a:lnTo>
                    <a:pt x="96647" y="26873"/>
                  </a:lnTo>
                  <a:close/>
                </a:path>
                <a:path w="237489" h="132715">
                  <a:moveTo>
                    <a:pt x="96647" y="15989"/>
                  </a:moveTo>
                  <a:lnTo>
                    <a:pt x="93472" y="15354"/>
                  </a:lnTo>
                  <a:lnTo>
                    <a:pt x="90893" y="15354"/>
                  </a:lnTo>
                  <a:lnTo>
                    <a:pt x="87693" y="14719"/>
                  </a:lnTo>
                  <a:lnTo>
                    <a:pt x="88328" y="17272"/>
                  </a:lnTo>
                  <a:lnTo>
                    <a:pt x="88328" y="23025"/>
                  </a:lnTo>
                  <a:lnTo>
                    <a:pt x="90893" y="23025"/>
                  </a:lnTo>
                  <a:lnTo>
                    <a:pt x="93472" y="23672"/>
                  </a:lnTo>
                  <a:lnTo>
                    <a:pt x="96647" y="23672"/>
                  </a:lnTo>
                  <a:lnTo>
                    <a:pt x="96647" y="15989"/>
                  </a:lnTo>
                  <a:close/>
                </a:path>
                <a:path w="237489" h="132715">
                  <a:moveTo>
                    <a:pt x="97282" y="73596"/>
                  </a:moveTo>
                  <a:lnTo>
                    <a:pt x="94094" y="73596"/>
                  </a:lnTo>
                  <a:lnTo>
                    <a:pt x="91528" y="72961"/>
                  </a:lnTo>
                  <a:lnTo>
                    <a:pt x="88328" y="72313"/>
                  </a:lnTo>
                  <a:lnTo>
                    <a:pt x="88328" y="81280"/>
                  </a:lnTo>
                  <a:lnTo>
                    <a:pt x="91528" y="81915"/>
                  </a:lnTo>
                  <a:lnTo>
                    <a:pt x="94729" y="81915"/>
                  </a:lnTo>
                  <a:lnTo>
                    <a:pt x="97282" y="82562"/>
                  </a:lnTo>
                  <a:lnTo>
                    <a:pt x="97282" y="73596"/>
                  </a:lnTo>
                  <a:close/>
                </a:path>
                <a:path w="237489" h="132715">
                  <a:moveTo>
                    <a:pt x="107530" y="17907"/>
                  </a:moveTo>
                  <a:lnTo>
                    <a:pt x="104978" y="17272"/>
                  </a:lnTo>
                  <a:lnTo>
                    <a:pt x="101777" y="16624"/>
                  </a:lnTo>
                  <a:lnTo>
                    <a:pt x="99225" y="15989"/>
                  </a:lnTo>
                  <a:lnTo>
                    <a:pt x="99225" y="24955"/>
                  </a:lnTo>
                  <a:lnTo>
                    <a:pt x="101777" y="24955"/>
                  </a:lnTo>
                  <a:lnTo>
                    <a:pt x="104978" y="25590"/>
                  </a:lnTo>
                  <a:lnTo>
                    <a:pt x="107530" y="26225"/>
                  </a:lnTo>
                  <a:lnTo>
                    <a:pt x="107530" y="17907"/>
                  </a:lnTo>
                  <a:close/>
                </a:path>
                <a:path w="237489" h="132715">
                  <a:moveTo>
                    <a:pt x="108178" y="75514"/>
                  </a:moveTo>
                  <a:lnTo>
                    <a:pt x="105625" y="75514"/>
                  </a:lnTo>
                  <a:lnTo>
                    <a:pt x="103073" y="74879"/>
                  </a:lnTo>
                  <a:lnTo>
                    <a:pt x="99847" y="74231"/>
                  </a:lnTo>
                  <a:lnTo>
                    <a:pt x="99847" y="83210"/>
                  </a:lnTo>
                  <a:lnTo>
                    <a:pt x="103073" y="83845"/>
                  </a:lnTo>
                  <a:lnTo>
                    <a:pt x="108178" y="85128"/>
                  </a:lnTo>
                  <a:lnTo>
                    <a:pt x="108178" y="75514"/>
                  </a:lnTo>
                  <a:close/>
                </a:path>
                <a:path w="237489" h="132715">
                  <a:moveTo>
                    <a:pt x="108178" y="52476"/>
                  </a:moveTo>
                  <a:lnTo>
                    <a:pt x="104978" y="51828"/>
                  </a:lnTo>
                  <a:lnTo>
                    <a:pt x="102425" y="51193"/>
                  </a:lnTo>
                  <a:lnTo>
                    <a:pt x="99847" y="51193"/>
                  </a:lnTo>
                  <a:lnTo>
                    <a:pt x="99847" y="60159"/>
                  </a:lnTo>
                  <a:lnTo>
                    <a:pt x="102425" y="60159"/>
                  </a:lnTo>
                  <a:lnTo>
                    <a:pt x="104978" y="60794"/>
                  </a:lnTo>
                  <a:lnTo>
                    <a:pt x="108178" y="61429"/>
                  </a:lnTo>
                  <a:lnTo>
                    <a:pt x="108178" y="52476"/>
                  </a:lnTo>
                  <a:close/>
                </a:path>
                <a:path w="237489" h="132715">
                  <a:moveTo>
                    <a:pt x="108178" y="40957"/>
                  </a:moveTo>
                  <a:lnTo>
                    <a:pt x="101777" y="39674"/>
                  </a:lnTo>
                  <a:lnTo>
                    <a:pt x="99225" y="39027"/>
                  </a:lnTo>
                  <a:lnTo>
                    <a:pt x="99225" y="44792"/>
                  </a:lnTo>
                  <a:lnTo>
                    <a:pt x="99847" y="47993"/>
                  </a:lnTo>
                  <a:lnTo>
                    <a:pt x="104978" y="49276"/>
                  </a:lnTo>
                  <a:lnTo>
                    <a:pt x="108178" y="49276"/>
                  </a:lnTo>
                  <a:lnTo>
                    <a:pt x="108178" y="40957"/>
                  </a:lnTo>
                  <a:close/>
                </a:path>
                <a:path w="237489" h="132715">
                  <a:moveTo>
                    <a:pt x="108178" y="37744"/>
                  </a:moveTo>
                  <a:lnTo>
                    <a:pt x="107530" y="34556"/>
                  </a:lnTo>
                  <a:lnTo>
                    <a:pt x="107530" y="28790"/>
                  </a:lnTo>
                  <a:lnTo>
                    <a:pt x="104978" y="28155"/>
                  </a:lnTo>
                  <a:lnTo>
                    <a:pt x="101777" y="28155"/>
                  </a:lnTo>
                  <a:lnTo>
                    <a:pt x="99225" y="27520"/>
                  </a:lnTo>
                  <a:lnTo>
                    <a:pt x="99225" y="36474"/>
                  </a:lnTo>
                  <a:lnTo>
                    <a:pt x="101777" y="36474"/>
                  </a:lnTo>
                  <a:lnTo>
                    <a:pt x="108178" y="37744"/>
                  </a:lnTo>
                  <a:close/>
                </a:path>
                <a:path w="237489" h="132715">
                  <a:moveTo>
                    <a:pt x="133781" y="91528"/>
                  </a:moveTo>
                  <a:lnTo>
                    <a:pt x="131216" y="91528"/>
                  </a:lnTo>
                  <a:lnTo>
                    <a:pt x="128016" y="90881"/>
                  </a:lnTo>
                  <a:lnTo>
                    <a:pt x="125463" y="90233"/>
                  </a:lnTo>
                  <a:lnTo>
                    <a:pt x="125463" y="99212"/>
                  </a:lnTo>
                  <a:lnTo>
                    <a:pt x="128016" y="99834"/>
                  </a:lnTo>
                  <a:lnTo>
                    <a:pt x="131216" y="99834"/>
                  </a:lnTo>
                  <a:lnTo>
                    <a:pt x="133781" y="101117"/>
                  </a:lnTo>
                  <a:lnTo>
                    <a:pt x="133781" y="91528"/>
                  </a:lnTo>
                  <a:close/>
                </a:path>
                <a:path w="237489" h="132715">
                  <a:moveTo>
                    <a:pt x="134416" y="106235"/>
                  </a:moveTo>
                  <a:lnTo>
                    <a:pt x="133781" y="103682"/>
                  </a:lnTo>
                  <a:lnTo>
                    <a:pt x="131216" y="103047"/>
                  </a:lnTo>
                  <a:lnTo>
                    <a:pt x="128016" y="102400"/>
                  </a:lnTo>
                  <a:lnTo>
                    <a:pt x="125463" y="102400"/>
                  </a:lnTo>
                  <a:lnTo>
                    <a:pt x="125463" y="110731"/>
                  </a:lnTo>
                  <a:lnTo>
                    <a:pt x="128016" y="111366"/>
                  </a:lnTo>
                  <a:lnTo>
                    <a:pt x="134416" y="112649"/>
                  </a:lnTo>
                  <a:lnTo>
                    <a:pt x="134416" y="106235"/>
                  </a:lnTo>
                  <a:close/>
                </a:path>
                <a:path w="237489" h="132715">
                  <a:moveTo>
                    <a:pt x="145313" y="105600"/>
                  </a:moveTo>
                  <a:lnTo>
                    <a:pt x="142735" y="105600"/>
                  </a:lnTo>
                  <a:lnTo>
                    <a:pt x="140169" y="104317"/>
                  </a:lnTo>
                  <a:lnTo>
                    <a:pt x="136969" y="104317"/>
                  </a:lnTo>
                  <a:lnTo>
                    <a:pt x="136969" y="112649"/>
                  </a:lnTo>
                  <a:lnTo>
                    <a:pt x="140169" y="113919"/>
                  </a:lnTo>
                  <a:lnTo>
                    <a:pt x="142735" y="113919"/>
                  </a:lnTo>
                  <a:lnTo>
                    <a:pt x="145313" y="114566"/>
                  </a:lnTo>
                  <a:lnTo>
                    <a:pt x="145313" y="105600"/>
                  </a:lnTo>
                  <a:close/>
                </a:path>
                <a:path w="237489" h="132715">
                  <a:moveTo>
                    <a:pt x="145313" y="94068"/>
                  </a:moveTo>
                  <a:lnTo>
                    <a:pt x="142087" y="93433"/>
                  </a:lnTo>
                  <a:lnTo>
                    <a:pt x="139534" y="92798"/>
                  </a:lnTo>
                  <a:lnTo>
                    <a:pt x="136969" y="92798"/>
                  </a:lnTo>
                  <a:lnTo>
                    <a:pt x="136969" y="101117"/>
                  </a:lnTo>
                  <a:lnTo>
                    <a:pt x="139534" y="101752"/>
                  </a:lnTo>
                  <a:lnTo>
                    <a:pt x="142735" y="102400"/>
                  </a:lnTo>
                  <a:lnTo>
                    <a:pt x="145313" y="103047"/>
                  </a:lnTo>
                  <a:lnTo>
                    <a:pt x="145313" y="94068"/>
                  </a:lnTo>
                  <a:close/>
                </a:path>
                <a:path w="237489" h="132715">
                  <a:moveTo>
                    <a:pt x="156819" y="107518"/>
                  </a:moveTo>
                  <a:lnTo>
                    <a:pt x="153619" y="107518"/>
                  </a:lnTo>
                  <a:lnTo>
                    <a:pt x="151066" y="106895"/>
                  </a:lnTo>
                  <a:lnTo>
                    <a:pt x="148513" y="106235"/>
                  </a:lnTo>
                  <a:lnTo>
                    <a:pt x="148513" y="115201"/>
                  </a:lnTo>
                  <a:lnTo>
                    <a:pt x="151688" y="115836"/>
                  </a:lnTo>
                  <a:lnTo>
                    <a:pt x="154266" y="115836"/>
                  </a:lnTo>
                  <a:lnTo>
                    <a:pt x="156819" y="117119"/>
                  </a:lnTo>
                  <a:lnTo>
                    <a:pt x="156819" y="107518"/>
                  </a:lnTo>
                  <a:close/>
                </a:path>
                <a:path w="237489" h="132715">
                  <a:moveTo>
                    <a:pt x="156819" y="95999"/>
                  </a:moveTo>
                  <a:lnTo>
                    <a:pt x="153619" y="95364"/>
                  </a:lnTo>
                  <a:lnTo>
                    <a:pt x="151066" y="94729"/>
                  </a:lnTo>
                  <a:lnTo>
                    <a:pt x="148513" y="94729"/>
                  </a:lnTo>
                  <a:lnTo>
                    <a:pt x="148513" y="103047"/>
                  </a:lnTo>
                  <a:lnTo>
                    <a:pt x="153619" y="104317"/>
                  </a:lnTo>
                  <a:lnTo>
                    <a:pt x="156819" y="104965"/>
                  </a:lnTo>
                  <a:lnTo>
                    <a:pt x="156819" y="95999"/>
                  </a:lnTo>
                  <a:close/>
                </a:path>
                <a:path w="237489" h="132715">
                  <a:moveTo>
                    <a:pt x="168351" y="110083"/>
                  </a:moveTo>
                  <a:lnTo>
                    <a:pt x="165150" y="109435"/>
                  </a:lnTo>
                  <a:lnTo>
                    <a:pt x="162572" y="108800"/>
                  </a:lnTo>
                  <a:lnTo>
                    <a:pt x="159372" y="108800"/>
                  </a:lnTo>
                  <a:lnTo>
                    <a:pt x="160020" y="111366"/>
                  </a:lnTo>
                  <a:lnTo>
                    <a:pt x="160020" y="117119"/>
                  </a:lnTo>
                  <a:lnTo>
                    <a:pt x="165150" y="118402"/>
                  </a:lnTo>
                  <a:lnTo>
                    <a:pt x="168351" y="119049"/>
                  </a:lnTo>
                  <a:lnTo>
                    <a:pt x="168351" y="110083"/>
                  </a:lnTo>
                  <a:close/>
                </a:path>
                <a:path w="237489" h="132715">
                  <a:moveTo>
                    <a:pt x="168351" y="97917"/>
                  </a:moveTo>
                  <a:lnTo>
                    <a:pt x="165150" y="97917"/>
                  </a:lnTo>
                  <a:lnTo>
                    <a:pt x="161925" y="96647"/>
                  </a:lnTo>
                  <a:lnTo>
                    <a:pt x="159372" y="96647"/>
                  </a:lnTo>
                  <a:lnTo>
                    <a:pt x="159372" y="105600"/>
                  </a:lnTo>
                  <a:lnTo>
                    <a:pt x="162572" y="106235"/>
                  </a:lnTo>
                  <a:lnTo>
                    <a:pt x="165150" y="106235"/>
                  </a:lnTo>
                  <a:lnTo>
                    <a:pt x="168351" y="106895"/>
                  </a:lnTo>
                  <a:lnTo>
                    <a:pt x="168351" y="97917"/>
                  </a:lnTo>
                  <a:close/>
                </a:path>
                <a:path w="237489" h="132715">
                  <a:moveTo>
                    <a:pt x="179222" y="99834"/>
                  </a:moveTo>
                  <a:lnTo>
                    <a:pt x="176657" y="99834"/>
                  </a:lnTo>
                  <a:lnTo>
                    <a:pt x="174104" y="99212"/>
                  </a:lnTo>
                  <a:lnTo>
                    <a:pt x="170903" y="98564"/>
                  </a:lnTo>
                  <a:lnTo>
                    <a:pt x="170903" y="107518"/>
                  </a:lnTo>
                  <a:lnTo>
                    <a:pt x="174104" y="108165"/>
                  </a:lnTo>
                  <a:lnTo>
                    <a:pt x="179222" y="109435"/>
                  </a:lnTo>
                  <a:lnTo>
                    <a:pt x="179222" y="99834"/>
                  </a:lnTo>
                  <a:close/>
                </a:path>
                <a:path w="237489" h="132715">
                  <a:moveTo>
                    <a:pt x="179857" y="112001"/>
                  </a:moveTo>
                  <a:lnTo>
                    <a:pt x="176657" y="112001"/>
                  </a:lnTo>
                  <a:lnTo>
                    <a:pt x="174104" y="110731"/>
                  </a:lnTo>
                  <a:lnTo>
                    <a:pt x="170903" y="110731"/>
                  </a:lnTo>
                  <a:lnTo>
                    <a:pt x="170903" y="119049"/>
                  </a:lnTo>
                  <a:lnTo>
                    <a:pt x="174104" y="120319"/>
                  </a:lnTo>
                  <a:lnTo>
                    <a:pt x="176657" y="120319"/>
                  </a:lnTo>
                  <a:lnTo>
                    <a:pt x="179857" y="120967"/>
                  </a:lnTo>
                  <a:lnTo>
                    <a:pt x="179857" y="112001"/>
                  </a:lnTo>
                  <a:close/>
                </a:path>
                <a:path w="237489" h="132715">
                  <a:moveTo>
                    <a:pt x="190754" y="102400"/>
                  </a:moveTo>
                  <a:lnTo>
                    <a:pt x="188175" y="101752"/>
                  </a:lnTo>
                  <a:lnTo>
                    <a:pt x="184975" y="101117"/>
                  </a:lnTo>
                  <a:lnTo>
                    <a:pt x="182422" y="101117"/>
                  </a:lnTo>
                  <a:lnTo>
                    <a:pt x="182422" y="109435"/>
                  </a:lnTo>
                  <a:lnTo>
                    <a:pt x="185623" y="110731"/>
                  </a:lnTo>
                  <a:lnTo>
                    <a:pt x="188175" y="110731"/>
                  </a:lnTo>
                  <a:lnTo>
                    <a:pt x="190754" y="111366"/>
                  </a:lnTo>
                  <a:lnTo>
                    <a:pt x="190754" y="102400"/>
                  </a:lnTo>
                  <a:close/>
                </a:path>
                <a:path w="237489" h="132715">
                  <a:moveTo>
                    <a:pt x="191401" y="120319"/>
                  </a:moveTo>
                  <a:lnTo>
                    <a:pt x="190754" y="117119"/>
                  </a:lnTo>
                  <a:lnTo>
                    <a:pt x="190754" y="113919"/>
                  </a:lnTo>
                  <a:lnTo>
                    <a:pt x="188175" y="113919"/>
                  </a:lnTo>
                  <a:lnTo>
                    <a:pt x="185623" y="113271"/>
                  </a:lnTo>
                  <a:lnTo>
                    <a:pt x="182422" y="112649"/>
                  </a:lnTo>
                  <a:lnTo>
                    <a:pt x="182422" y="121602"/>
                  </a:lnTo>
                  <a:lnTo>
                    <a:pt x="185623" y="122250"/>
                  </a:lnTo>
                  <a:lnTo>
                    <a:pt x="188175" y="122885"/>
                  </a:lnTo>
                  <a:lnTo>
                    <a:pt x="191401" y="123520"/>
                  </a:lnTo>
                  <a:lnTo>
                    <a:pt x="191401" y="120319"/>
                  </a:lnTo>
                  <a:close/>
                </a:path>
                <a:path w="237489" h="132715">
                  <a:moveTo>
                    <a:pt x="202260" y="116484"/>
                  </a:moveTo>
                  <a:lnTo>
                    <a:pt x="197154" y="115201"/>
                  </a:lnTo>
                  <a:lnTo>
                    <a:pt x="193929" y="115201"/>
                  </a:lnTo>
                  <a:lnTo>
                    <a:pt x="193929" y="123520"/>
                  </a:lnTo>
                  <a:lnTo>
                    <a:pt x="197154" y="124167"/>
                  </a:lnTo>
                  <a:lnTo>
                    <a:pt x="202260" y="125450"/>
                  </a:lnTo>
                  <a:lnTo>
                    <a:pt x="202260" y="116484"/>
                  </a:lnTo>
                  <a:close/>
                </a:path>
                <a:path w="237489" h="132715">
                  <a:moveTo>
                    <a:pt x="202260" y="104317"/>
                  </a:moveTo>
                  <a:lnTo>
                    <a:pt x="199059" y="104317"/>
                  </a:lnTo>
                  <a:lnTo>
                    <a:pt x="196507" y="103047"/>
                  </a:lnTo>
                  <a:lnTo>
                    <a:pt x="193929" y="103047"/>
                  </a:lnTo>
                  <a:lnTo>
                    <a:pt x="193929" y="112001"/>
                  </a:lnTo>
                  <a:lnTo>
                    <a:pt x="196507" y="112649"/>
                  </a:lnTo>
                  <a:lnTo>
                    <a:pt x="199707" y="112649"/>
                  </a:lnTo>
                  <a:lnTo>
                    <a:pt x="202260" y="113919"/>
                  </a:lnTo>
                  <a:lnTo>
                    <a:pt x="202260" y="104317"/>
                  </a:lnTo>
                  <a:close/>
                </a:path>
                <a:path w="237489" h="132715">
                  <a:moveTo>
                    <a:pt x="213791" y="118402"/>
                  </a:moveTo>
                  <a:lnTo>
                    <a:pt x="211239" y="117754"/>
                  </a:lnTo>
                  <a:lnTo>
                    <a:pt x="208013" y="117754"/>
                  </a:lnTo>
                  <a:lnTo>
                    <a:pt x="205460" y="117119"/>
                  </a:lnTo>
                  <a:lnTo>
                    <a:pt x="205460" y="126085"/>
                  </a:lnTo>
                  <a:lnTo>
                    <a:pt x="208661" y="126733"/>
                  </a:lnTo>
                  <a:lnTo>
                    <a:pt x="211239" y="127355"/>
                  </a:lnTo>
                  <a:lnTo>
                    <a:pt x="213791" y="127355"/>
                  </a:lnTo>
                  <a:lnTo>
                    <a:pt x="213791" y="118402"/>
                  </a:lnTo>
                  <a:close/>
                </a:path>
                <a:path w="237489" h="132715">
                  <a:moveTo>
                    <a:pt x="225310" y="120967"/>
                  </a:moveTo>
                  <a:lnTo>
                    <a:pt x="222745" y="120319"/>
                  </a:lnTo>
                  <a:lnTo>
                    <a:pt x="219544" y="119684"/>
                  </a:lnTo>
                  <a:lnTo>
                    <a:pt x="216992" y="119049"/>
                  </a:lnTo>
                  <a:lnTo>
                    <a:pt x="216992" y="128638"/>
                  </a:lnTo>
                  <a:lnTo>
                    <a:pt x="220192" y="128638"/>
                  </a:lnTo>
                  <a:lnTo>
                    <a:pt x="225310" y="129921"/>
                  </a:lnTo>
                  <a:lnTo>
                    <a:pt x="225310" y="120967"/>
                  </a:lnTo>
                  <a:close/>
                </a:path>
                <a:path w="237489" h="132715">
                  <a:moveTo>
                    <a:pt x="237464" y="122885"/>
                  </a:moveTo>
                  <a:lnTo>
                    <a:pt x="234289" y="122250"/>
                  </a:lnTo>
                  <a:lnTo>
                    <a:pt x="231698" y="122250"/>
                  </a:lnTo>
                  <a:lnTo>
                    <a:pt x="228511" y="120967"/>
                  </a:lnTo>
                  <a:lnTo>
                    <a:pt x="228511" y="130568"/>
                  </a:lnTo>
                  <a:lnTo>
                    <a:pt x="231698" y="131203"/>
                  </a:lnTo>
                  <a:lnTo>
                    <a:pt x="234289" y="131838"/>
                  </a:lnTo>
                  <a:lnTo>
                    <a:pt x="237464" y="132486"/>
                  </a:lnTo>
                  <a:lnTo>
                    <a:pt x="237464" y="1228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477906" y="8910840"/>
              <a:ext cx="208279" cy="123189"/>
            </a:xfrm>
            <a:custGeom>
              <a:avLst/>
              <a:gdLst/>
              <a:ahLst/>
              <a:cxnLst/>
              <a:rect l="l" t="t" r="r" b="b"/>
              <a:pathLst>
                <a:path w="208279" h="123190">
                  <a:moveTo>
                    <a:pt x="7683" y="23685"/>
                  </a:moveTo>
                  <a:lnTo>
                    <a:pt x="2552" y="22402"/>
                  </a:lnTo>
                  <a:lnTo>
                    <a:pt x="0" y="22402"/>
                  </a:lnTo>
                  <a:lnTo>
                    <a:pt x="0" y="30721"/>
                  </a:lnTo>
                  <a:lnTo>
                    <a:pt x="2552" y="30721"/>
                  </a:lnTo>
                  <a:lnTo>
                    <a:pt x="7683" y="32004"/>
                  </a:lnTo>
                  <a:lnTo>
                    <a:pt x="7683" y="23685"/>
                  </a:lnTo>
                  <a:close/>
                </a:path>
                <a:path w="208279" h="123190">
                  <a:moveTo>
                    <a:pt x="7683" y="12801"/>
                  </a:moveTo>
                  <a:lnTo>
                    <a:pt x="2552" y="11518"/>
                  </a:lnTo>
                  <a:lnTo>
                    <a:pt x="0" y="11518"/>
                  </a:lnTo>
                  <a:lnTo>
                    <a:pt x="0" y="19850"/>
                  </a:lnTo>
                  <a:lnTo>
                    <a:pt x="2552" y="20485"/>
                  </a:lnTo>
                  <a:lnTo>
                    <a:pt x="5130" y="20485"/>
                  </a:lnTo>
                  <a:lnTo>
                    <a:pt x="7683" y="21120"/>
                  </a:lnTo>
                  <a:lnTo>
                    <a:pt x="7683" y="12801"/>
                  </a:lnTo>
                  <a:close/>
                </a:path>
                <a:path w="208279" h="123190">
                  <a:moveTo>
                    <a:pt x="7683" y="1282"/>
                  </a:moveTo>
                  <a:lnTo>
                    <a:pt x="5130" y="1282"/>
                  </a:lnTo>
                  <a:lnTo>
                    <a:pt x="0" y="0"/>
                  </a:lnTo>
                  <a:lnTo>
                    <a:pt x="0" y="8318"/>
                  </a:lnTo>
                  <a:lnTo>
                    <a:pt x="5130" y="9601"/>
                  </a:lnTo>
                  <a:lnTo>
                    <a:pt x="7683" y="9601"/>
                  </a:lnTo>
                  <a:lnTo>
                    <a:pt x="7683" y="1282"/>
                  </a:lnTo>
                  <a:close/>
                </a:path>
                <a:path w="208279" h="123190">
                  <a:moveTo>
                    <a:pt x="18580" y="35839"/>
                  </a:moveTo>
                  <a:lnTo>
                    <a:pt x="16002" y="35204"/>
                  </a:lnTo>
                  <a:lnTo>
                    <a:pt x="10883" y="35204"/>
                  </a:lnTo>
                  <a:lnTo>
                    <a:pt x="10883" y="42887"/>
                  </a:lnTo>
                  <a:lnTo>
                    <a:pt x="13436" y="42887"/>
                  </a:lnTo>
                  <a:lnTo>
                    <a:pt x="16002" y="44157"/>
                  </a:lnTo>
                  <a:lnTo>
                    <a:pt x="18580" y="44157"/>
                  </a:lnTo>
                  <a:lnTo>
                    <a:pt x="18580" y="35839"/>
                  </a:lnTo>
                  <a:close/>
                </a:path>
                <a:path w="208279" h="123190">
                  <a:moveTo>
                    <a:pt x="18580" y="25603"/>
                  </a:moveTo>
                  <a:lnTo>
                    <a:pt x="13436" y="24320"/>
                  </a:lnTo>
                  <a:lnTo>
                    <a:pt x="10883" y="24320"/>
                  </a:lnTo>
                  <a:lnTo>
                    <a:pt x="10883" y="32639"/>
                  </a:lnTo>
                  <a:lnTo>
                    <a:pt x="13436" y="32639"/>
                  </a:lnTo>
                  <a:lnTo>
                    <a:pt x="18580" y="33921"/>
                  </a:lnTo>
                  <a:lnTo>
                    <a:pt x="18580" y="25603"/>
                  </a:lnTo>
                  <a:close/>
                </a:path>
                <a:path w="208279" h="123190">
                  <a:moveTo>
                    <a:pt x="18580" y="14084"/>
                  </a:moveTo>
                  <a:lnTo>
                    <a:pt x="16002" y="14084"/>
                  </a:lnTo>
                  <a:lnTo>
                    <a:pt x="12801" y="13436"/>
                  </a:lnTo>
                  <a:lnTo>
                    <a:pt x="10883" y="12801"/>
                  </a:lnTo>
                  <a:lnTo>
                    <a:pt x="10883" y="21120"/>
                  </a:lnTo>
                  <a:lnTo>
                    <a:pt x="16002" y="22402"/>
                  </a:lnTo>
                  <a:lnTo>
                    <a:pt x="18580" y="22402"/>
                  </a:lnTo>
                  <a:lnTo>
                    <a:pt x="18580" y="14084"/>
                  </a:lnTo>
                  <a:close/>
                </a:path>
                <a:path w="208279" h="123190">
                  <a:moveTo>
                    <a:pt x="18580" y="3187"/>
                  </a:moveTo>
                  <a:lnTo>
                    <a:pt x="16002" y="2565"/>
                  </a:lnTo>
                  <a:lnTo>
                    <a:pt x="12801" y="2565"/>
                  </a:lnTo>
                  <a:lnTo>
                    <a:pt x="10883" y="1917"/>
                  </a:lnTo>
                  <a:lnTo>
                    <a:pt x="10883" y="10236"/>
                  </a:lnTo>
                  <a:lnTo>
                    <a:pt x="12801" y="10883"/>
                  </a:lnTo>
                  <a:lnTo>
                    <a:pt x="16002" y="10883"/>
                  </a:lnTo>
                  <a:lnTo>
                    <a:pt x="18580" y="11518"/>
                  </a:lnTo>
                  <a:lnTo>
                    <a:pt x="18580" y="3187"/>
                  </a:lnTo>
                  <a:close/>
                </a:path>
                <a:path w="208279" h="123190">
                  <a:moveTo>
                    <a:pt x="29438" y="37757"/>
                  </a:moveTo>
                  <a:lnTo>
                    <a:pt x="24333" y="36474"/>
                  </a:lnTo>
                  <a:lnTo>
                    <a:pt x="21132" y="36474"/>
                  </a:lnTo>
                  <a:lnTo>
                    <a:pt x="21132" y="44805"/>
                  </a:lnTo>
                  <a:lnTo>
                    <a:pt x="24333" y="44805"/>
                  </a:lnTo>
                  <a:lnTo>
                    <a:pt x="29438" y="46075"/>
                  </a:lnTo>
                  <a:lnTo>
                    <a:pt x="29438" y="37757"/>
                  </a:lnTo>
                  <a:close/>
                </a:path>
                <a:path w="208279" h="123190">
                  <a:moveTo>
                    <a:pt x="29438" y="26885"/>
                  </a:moveTo>
                  <a:lnTo>
                    <a:pt x="26885" y="26885"/>
                  </a:lnTo>
                  <a:lnTo>
                    <a:pt x="24333" y="26238"/>
                  </a:lnTo>
                  <a:lnTo>
                    <a:pt x="21132" y="25603"/>
                  </a:lnTo>
                  <a:lnTo>
                    <a:pt x="21132" y="33921"/>
                  </a:lnTo>
                  <a:lnTo>
                    <a:pt x="24333" y="34569"/>
                  </a:lnTo>
                  <a:lnTo>
                    <a:pt x="26885" y="35204"/>
                  </a:lnTo>
                  <a:lnTo>
                    <a:pt x="29438" y="35204"/>
                  </a:lnTo>
                  <a:lnTo>
                    <a:pt x="29438" y="26885"/>
                  </a:lnTo>
                  <a:close/>
                </a:path>
                <a:path w="208279" h="123190">
                  <a:moveTo>
                    <a:pt x="29438" y="16002"/>
                  </a:moveTo>
                  <a:lnTo>
                    <a:pt x="26885" y="15367"/>
                  </a:lnTo>
                  <a:lnTo>
                    <a:pt x="23685" y="14732"/>
                  </a:lnTo>
                  <a:lnTo>
                    <a:pt x="21132" y="14732"/>
                  </a:lnTo>
                  <a:lnTo>
                    <a:pt x="21132" y="23037"/>
                  </a:lnTo>
                  <a:lnTo>
                    <a:pt x="24333" y="23685"/>
                  </a:lnTo>
                  <a:lnTo>
                    <a:pt x="26885" y="23685"/>
                  </a:lnTo>
                  <a:lnTo>
                    <a:pt x="29438" y="24320"/>
                  </a:lnTo>
                  <a:lnTo>
                    <a:pt x="29438" y="16002"/>
                  </a:lnTo>
                  <a:close/>
                </a:path>
                <a:path w="208279" h="123190">
                  <a:moveTo>
                    <a:pt x="29438" y="4483"/>
                  </a:moveTo>
                  <a:lnTo>
                    <a:pt x="26885" y="4483"/>
                  </a:lnTo>
                  <a:lnTo>
                    <a:pt x="23685" y="3835"/>
                  </a:lnTo>
                  <a:lnTo>
                    <a:pt x="21132" y="3187"/>
                  </a:lnTo>
                  <a:lnTo>
                    <a:pt x="21132" y="11518"/>
                  </a:lnTo>
                  <a:lnTo>
                    <a:pt x="23685" y="12166"/>
                  </a:lnTo>
                  <a:lnTo>
                    <a:pt x="26885" y="12801"/>
                  </a:lnTo>
                  <a:lnTo>
                    <a:pt x="29438" y="12801"/>
                  </a:lnTo>
                  <a:lnTo>
                    <a:pt x="29438" y="4483"/>
                  </a:lnTo>
                  <a:close/>
                </a:path>
                <a:path w="208279" h="123190">
                  <a:moveTo>
                    <a:pt x="40335" y="39052"/>
                  </a:moveTo>
                  <a:lnTo>
                    <a:pt x="37769" y="38404"/>
                  </a:lnTo>
                  <a:lnTo>
                    <a:pt x="35191" y="38404"/>
                  </a:lnTo>
                  <a:lnTo>
                    <a:pt x="31991" y="37757"/>
                  </a:lnTo>
                  <a:lnTo>
                    <a:pt x="31991" y="46075"/>
                  </a:lnTo>
                  <a:lnTo>
                    <a:pt x="35191" y="46723"/>
                  </a:lnTo>
                  <a:lnTo>
                    <a:pt x="40335" y="48006"/>
                  </a:lnTo>
                  <a:lnTo>
                    <a:pt x="40335" y="39052"/>
                  </a:lnTo>
                  <a:close/>
                </a:path>
                <a:path w="208279" h="123190">
                  <a:moveTo>
                    <a:pt x="40335" y="28803"/>
                  </a:moveTo>
                  <a:lnTo>
                    <a:pt x="37134" y="28168"/>
                  </a:lnTo>
                  <a:lnTo>
                    <a:pt x="35191" y="27520"/>
                  </a:lnTo>
                  <a:lnTo>
                    <a:pt x="31991" y="27520"/>
                  </a:lnTo>
                  <a:lnTo>
                    <a:pt x="31991" y="35204"/>
                  </a:lnTo>
                  <a:lnTo>
                    <a:pt x="35191" y="35204"/>
                  </a:lnTo>
                  <a:lnTo>
                    <a:pt x="37134" y="35839"/>
                  </a:lnTo>
                  <a:lnTo>
                    <a:pt x="40335" y="36474"/>
                  </a:lnTo>
                  <a:lnTo>
                    <a:pt x="40335" y="28803"/>
                  </a:lnTo>
                  <a:close/>
                </a:path>
                <a:path w="208279" h="123190">
                  <a:moveTo>
                    <a:pt x="40335" y="17272"/>
                  </a:moveTo>
                  <a:lnTo>
                    <a:pt x="37134" y="17272"/>
                  </a:lnTo>
                  <a:lnTo>
                    <a:pt x="31991" y="16002"/>
                  </a:lnTo>
                  <a:lnTo>
                    <a:pt x="31991" y="24320"/>
                  </a:lnTo>
                  <a:lnTo>
                    <a:pt x="37134" y="25603"/>
                  </a:lnTo>
                  <a:lnTo>
                    <a:pt x="40335" y="25603"/>
                  </a:lnTo>
                  <a:lnTo>
                    <a:pt x="40335" y="17272"/>
                  </a:lnTo>
                  <a:close/>
                </a:path>
                <a:path w="208279" h="123190">
                  <a:moveTo>
                    <a:pt x="40335" y="6400"/>
                  </a:moveTo>
                  <a:lnTo>
                    <a:pt x="37134" y="5765"/>
                  </a:lnTo>
                  <a:lnTo>
                    <a:pt x="34556" y="5765"/>
                  </a:lnTo>
                  <a:lnTo>
                    <a:pt x="31991" y="5118"/>
                  </a:lnTo>
                  <a:lnTo>
                    <a:pt x="31991" y="13436"/>
                  </a:lnTo>
                  <a:lnTo>
                    <a:pt x="34556" y="14084"/>
                  </a:lnTo>
                  <a:lnTo>
                    <a:pt x="37134" y="14084"/>
                  </a:lnTo>
                  <a:lnTo>
                    <a:pt x="40335" y="14732"/>
                  </a:lnTo>
                  <a:lnTo>
                    <a:pt x="40335" y="6400"/>
                  </a:lnTo>
                  <a:close/>
                </a:path>
                <a:path w="208279" h="123190">
                  <a:moveTo>
                    <a:pt x="51219" y="40957"/>
                  </a:moveTo>
                  <a:lnTo>
                    <a:pt x="48641" y="40957"/>
                  </a:lnTo>
                  <a:lnTo>
                    <a:pt x="45440" y="40322"/>
                  </a:lnTo>
                  <a:lnTo>
                    <a:pt x="42887" y="39687"/>
                  </a:lnTo>
                  <a:lnTo>
                    <a:pt x="42887" y="48006"/>
                  </a:lnTo>
                  <a:lnTo>
                    <a:pt x="45440" y="48641"/>
                  </a:lnTo>
                  <a:lnTo>
                    <a:pt x="48641" y="49288"/>
                  </a:lnTo>
                  <a:lnTo>
                    <a:pt x="51219" y="49288"/>
                  </a:lnTo>
                  <a:lnTo>
                    <a:pt x="51219" y="40957"/>
                  </a:lnTo>
                  <a:close/>
                </a:path>
                <a:path w="208279" h="123190">
                  <a:moveTo>
                    <a:pt x="51219" y="30721"/>
                  </a:moveTo>
                  <a:lnTo>
                    <a:pt x="48018" y="30086"/>
                  </a:lnTo>
                  <a:lnTo>
                    <a:pt x="42887" y="28803"/>
                  </a:lnTo>
                  <a:lnTo>
                    <a:pt x="42887" y="37122"/>
                  </a:lnTo>
                  <a:lnTo>
                    <a:pt x="45440" y="37757"/>
                  </a:lnTo>
                  <a:lnTo>
                    <a:pt x="48641" y="37757"/>
                  </a:lnTo>
                  <a:lnTo>
                    <a:pt x="51219" y="38404"/>
                  </a:lnTo>
                  <a:lnTo>
                    <a:pt x="51219" y="30721"/>
                  </a:lnTo>
                  <a:close/>
                </a:path>
                <a:path w="208279" h="123190">
                  <a:moveTo>
                    <a:pt x="51219" y="19202"/>
                  </a:moveTo>
                  <a:lnTo>
                    <a:pt x="48018" y="18554"/>
                  </a:lnTo>
                  <a:lnTo>
                    <a:pt x="45440" y="17919"/>
                  </a:lnTo>
                  <a:lnTo>
                    <a:pt x="42887" y="17919"/>
                  </a:lnTo>
                  <a:lnTo>
                    <a:pt x="42887" y="26885"/>
                  </a:lnTo>
                  <a:lnTo>
                    <a:pt x="45440" y="26885"/>
                  </a:lnTo>
                  <a:lnTo>
                    <a:pt x="48018" y="27520"/>
                  </a:lnTo>
                  <a:lnTo>
                    <a:pt x="51219" y="27520"/>
                  </a:lnTo>
                  <a:lnTo>
                    <a:pt x="51219" y="19202"/>
                  </a:lnTo>
                  <a:close/>
                </a:path>
                <a:path w="208279" h="123190">
                  <a:moveTo>
                    <a:pt x="51219" y="7670"/>
                  </a:moveTo>
                  <a:lnTo>
                    <a:pt x="48018" y="7670"/>
                  </a:lnTo>
                  <a:lnTo>
                    <a:pt x="45440" y="7048"/>
                  </a:lnTo>
                  <a:lnTo>
                    <a:pt x="42240" y="6400"/>
                  </a:lnTo>
                  <a:lnTo>
                    <a:pt x="42240" y="9601"/>
                  </a:lnTo>
                  <a:lnTo>
                    <a:pt x="42887" y="12166"/>
                  </a:lnTo>
                  <a:lnTo>
                    <a:pt x="42887" y="14732"/>
                  </a:lnTo>
                  <a:lnTo>
                    <a:pt x="48018" y="16002"/>
                  </a:lnTo>
                  <a:lnTo>
                    <a:pt x="51219" y="16637"/>
                  </a:lnTo>
                  <a:lnTo>
                    <a:pt x="51219" y="7670"/>
                  </a:lnTo>
                  <a:close/>
                </a:path>
                <a:path w="208279" h="123190">
                  <a:moveTo>
                    <a:pt x="61442" y="9601"/>
                  </a:moveTo>
                  <a:lnTo>
                    <a:pt x="56324" y="8318"/>
                  </a:lnTo>
                  <a:lnTo>
                    <a:pt x="53771" y="8318"/>
                  </a:lnTo>
                  <a:lnTo>
                    <a:pt x="53771" y="17272"/>
                  </a:lnTo>
                  <a:lnTo>
                    <a:pt x="56324" y="17272"/>
                  </a:lnTo>
                  <a:lnTo>
                    <a:pt x="58889" y="17919"/>
                  </a:lnTo>
                  <a:lnTo>
                    <a:pt x="61442" y="17919"/>
                  </a:lnTo>
                  <a:lnTo>
                    <a:pt x="61442" y="9601"/>
                  </a:lnTo>
                  <a:close/>
                </a:path>
                <a:path w="208279" h="123190">
                  <a:moveTo>
                    <a:pt x="62077" y="42887"/>
                  </a:moveTo>
                  <a:lnTo>
                    <a:pt x="59524" y="42252"/>
                  </a:lnTo>
                  <a:lnTo>
                    <a:pt x="56324" y="41605"/>
                  </a:lnTo>
                  <a:lnTo>
                    <a:pt x="53771" y="41605"/>
                  </a:lnTo>
                  <a:lnTo>
                    <a:pt x="53771" y="49923"/>
                  </a:lnTo>
                  <a:lnTo>
                    <a:pt x="56324" y="50558"/>
                  </a:lnTo>
                  <a:lnTo>
                    <a:pt x="59524" y="51206"/>
                  </a:lnTo>
                  <a:lnTo>
                    <a:pt x="62077" y="51206"/>
                  </a:lnTo>
                  <a:lnTo>
                    <a:pt x="62077" y="42887"/>
                  </a:lnTo>
                  <a:close/>
                </a:path>
                <a:path w="208279" h="123190">
                  <a:moveTo>
                    <a:pt x="62077" y="32004"/>
                  </a:moveTo>
                  <a:lnTo>
                    <a:pt x="59524" y="32004"/>
                  </a:lnTo>
                  <a:lnTo>
                    <a:pt x="56324" y="31356"/>
                  </a:lnTo>
                  <a:lnTo>
                    <a:pt x="53771" y="30721"/>
                  </a:lnTo>
                  <a:lnTo>
                    <a:pt x="53771" y="38404"/>
                  </a:lnTo>
                  <a:lnTo>
                    <a:pt x="56324" y="39052"/>
                  </a:lnTo>
                  <a:lnTo>
                    <a:pt x="59524" y="39687"/>
                  </a:lnTo>
                  <a:lnTo>
                    <a:pt x="62077" y="39687"/>
                  </a:lnTo>
                  <a:lnTo>
                    <a:pt x="62077" y="32004"/>
                  </a:lnTo>
                  <a:close/>
                </a:path>
                <a:path w="208279" h="123190">
                  <a:moveTo>
                    <a:pt x="62077" y="29451"/>
                  </a:moveTo>
                  <a:lnTo>
                    <a:pt x="61442" y="26885"/>
                  </a:lnTo>
                  <a:lnTo>
                    <a:pt x="61442" y="21120"/>
                  </a:lnTo>
                  <a:lnTo>
                    <a:pt x="58889" y="20485"/>
                  </a:lnTo>
                  <a:lnTo>
                    <a:pt x="56324" y="20485"/>
                  </a:lnTo>
                  <a:lnTo>
                    <a:pt x="53771" y="19202"/>
                  </a:lnTo>
                  <a:lnTo>
                    <a:pt x="53771" y="28168"/>
                  </a:lnTo>
                  <a:lnTo>
                    <a:pt x="56324" y="28803"/>
                  </a:lnTo>
                  <a:lnTo>
                    <a:pt x="59524" y="28803"/>
                  </a:lnTo>
                  <a:lnTo>
                    <a:pt x="62077" y="29451"/>
                  </a:lnTo>
                  <a:close/>
                </a:path>
                <a:path w="208279" h="123190">
                  <a:moveTo>
                    <a:pt x="72974" y="44805"/>
                  </a:moveTo>
                  <a:lnTo>
                    <a:pt x="69773" y="44157"/>
                  </a:lnTo>
                  <a:lnTo>
                    <a:pt x="67195" y="44157"/>
                  </a:lnTo>
                  <a:lnTo>
                    <a:pt x="64643" y="42887"/>
                  </a:lnTo>
                  <a:lnTo>
                    <a:pt x="64643" y="51841"/>
                  </a:lnTo>
                  <a:lnTo>
                    <a:pt x="67195" y="52476"/>
                  </a:lnTo>
                  <a:lnTo>
                    <a:pt x="69773" y="52476"/>
                  </a:lnTo>
                  <a:lnTo>
                    <a:pt x="72974" y="53124"/>
                  </a:lnTo>
                  <a:lnTo>
                    <a:pt x="72974" y="44805"/>
                  </a:lnTo>
                  <a:close/>
                </a:path>
                <a:path w="208279" h="123190">
                  <a:moveTo>
                    <a:pt x="72974" y="33921"/>
                  </a:moveTo>
                  <a:lnTo>
                    <a:pt x="69773" y="33286"/>
                  </a:lnTo>
                  <a:lnTo>
                    <a:pt x="67195" y="32639"/>
                  </a:lnTo>
                  <a:lnTo>
                    <a:pt x="64643" y="32639"/>
                  </a:lnTo>
                  <a:lnTo>
                    <a:pt x="64643" y="40957"/>
                  </a:lnTo>
                  <a:lnTo>
                    <a:pt x="67195" y="40957"/>
                  </a:lnTo>
                  <a:lnTo>
                    <a:pt x="69773" y="41605"/>
                  </a:lnTo>
                  <a:lnTo>
                    <a:pt x="72974" y="41605"/>
                  </a:lnTo>
                  <a:lnTo>
                    <a:pt x="72974" y="33921"/>
                  </a:lnTo>
                  <a:close/>
                </a:path>
                <a:path w="208279" h="123190">
                  <a:moveTo>
                    <a:pt x="72974" y="22402"/>
                  </a:moveTo>
                  <a:lnTo>
                    <a:pt x="69773" y="22402"/>
                  </a:lnTo>
                  <a:lnTo>
                    <a:pt x="64643" y="21120"/>
                  </a:lnTo>
                  <a:lnTo>
                    <a:pt x="64643" y="30086"/>
                  </a:lnTo>
                  <a:lnTo>
                    <a:pt x="67195" y="30086"/>
                  </a:lnTo>
                  <a:lnTo>
                    <a:pt x="69773" y="30721"/>
                  </a:lnTo>
                  <a:lnTo>
                    <a:pt x="72974" y="30721"/>
                  </a:lnTo>
                  <a:lnTo>
                    <a:pt x="72974" y="22402"/>
                  </a:lnTo>
                  <a:close/>
                </a:path>
                <a:path w="208279" h="123190">
                  <a:moveTo>
                    <a:pt x="72974" y="14084"/>
                  </a:moveTo>
                  <a:lnTo>
                    <a:pt x="72326" y="11518"/>
                  </a:lnTo>
                  <a:lnTo>
                    <a:pt x="64643" y="9601"/>
                  </a:lnTo>
                  <a:lnTo>
                    <a:pt x="64643" y="18554"/>
                  </a:lnTo>
                  <a:lnTo>
                    <a:pt x="67195" y="19202"/>
                  </a:lnTo>
                  <a:lnTo>
                    <a:pt x="69773" y="19202"/>
                  </a:lnTo>
                  <a:lnTo>
                    <a:pt x="72974" y="19850"/>
                  </a:lnTo>
                  <a:lnTo>
                    <a:pt x="72974" y="14084"/>
                  </a:lnTo>
                  <a:close/>
                </a:path>
                <a:path w="208279" h="123190">
                  <a:moveTo>
                    <a:pt x="83858" y="46075"/>
                  </a:moveTo>
                  <a:lnTo>
                    <a:pt x="81280" y="46075"/>
                  </a:lnTo>
                  <a:lnTo>
                    <a:pt x="78079" y="45440"/>
                  </a:lnTo>
                  <a:lnTo>
                    <a:pt x="75526" y="44805"/>
                  </a:lnTo>
                  <a:lnTo>
                    <a:pt x="75526" y="53759"/>
                  </a:lnTo>
                  <a:lnTo>
                    <a:pt x="78079" y="54406"/>
                  </a:lnTo>
                  <a:lnTo>
                    <a:pt x="81280" y="54406"/>
                  </a:lnTo>
                  <a:lnTo>
                    <a:pt x="83858" y="55041"/>
                  </a:lnTo>
                  <a:lnTo>
                    <a:pt x="83858" y="46075"/>
                  </a:lnTo>
                  <a:close/>
                </a:path>
                <a:path w="208279" h="123190">
                  <a:moveTo>
                    <a:pt x="83858" y="35204"/>
                  </a:moveTo>
                  <a:lnTo>
                    <a:pt x="78079" y="35204"/>
                  </a:lnTo>
                  <a:lnTo>
                    <a:pt x="75526" y="33921"/>
                  </a:lnTo>
                  <a:lnTo>
                    <a:pt x="75526" y="42252"/>
                  </a:lnTo>
                  <a:lnTo>
                    <a:pt x="78079" y="42887"/>
                  </a:lnTo>
                  <a:lnTo>
                    <a:pt x="81280" y="42887"/>
                  </a:lnTo>
                  <a:lnTo>
                    <a:pt x="83858" y="43522"/>
                  </a:lnTo>
                  <a:lnTo>
                    <a:pt x="83858" y="35204"/>
                  </a:lnTo>
                  <a:close/>
                </a:path>
                <a:path w="208279" h="123190">
                  <a:moveTo>
                    <a:pt x="83858" y="24320"/>
                  </a:moveTo>
                  <a:lnTo>
                    <a:pt x="80657" y="23685"/>
                  </a:lnTo>
                  <a:lnTo>
                    <a:pt x="78079" y="23685"/>
                  </a:lnTo>
                  <a:lnTo>
                    <a:pt x="75526" y="23037"/>
                  </a:lnTo>
                  <a:lnTo>
                    <a:pt x="75526" y="32004"/>
                  </a:lnTo>
                  <a:lnTo>
                    <a:pt x="78079" y="32004"/>
                  </a:lnTo>
                  <a:lnTo>
                    <a:pt x="80657" y="32639"/>
                  </a:lnTo>
                  <a:lnTo>
                    <a:pt x="83858" y="32639"/>
                  </a:lnTo>
                  <a:lnTo>
                    <a:pt x="83858" y="24320"/>
                  </a:lnTo>
                  <a:close/>
                </a:path>
                <a:path w="208279" h="123190">
                  <a:moveTo>
                    <a:pt x="83858" y="12801"/>
                  </a:moveTo>
                  <a:lnTo>
                    <a:pt x="80657" y="12801"/>
                  </a:lnTo>
                  <a:lnTo>
                    <a:pt x="75526" y="11518"/>
                  </a:lnTo>
                  <a:lnTo>
                    <a:pt x="75526" y="20485"/>
                  </a:lnTo>
                  <a:lnTo>
                    <a:pt x="78079" y="20485"/>
                  </a:lnTo>
                  <a:lnTo>
                    <a:pt x="80657" y="21120"/>
                  </a:lnTo>
                  <a:lnTo>
                    <a:pt x="83858" y="21120"/>
                  </a:lnTo>
                  <a:lnTo>
                    <a:pt x="83858" y="12801"/>
                  </a:lnTo>
                  <a:close/>
                </a:path>
                <a:path w="208279" h="123190">
                  <a:moveTo>
                    <a:pt x="107530" y="49923"/>
                  </a:moveTo>
                  <a:lnTo>
                    <a:pt x="104965" y="49288"/>
                  </a:lnTo>
                  <a:lnTo>
                    <a:pt x="101765" y="49288"/>
                  </a:lnTo>
                  <a:lnTo>
                    <a:pt x="99212" y="48641"/>
                  </a:lnTo>
                  <a:lnTo>
                    <a:pt x="99212" y="54406"/>
                  </a:lnTo>
                  <a:lnTo>
                    <a:pt x="99860" y="56972"/>
                  </a:lnTo>
                  <a:lnTo>
                    <a:pt x="101765" y="57607"/>
                  </a:lnTo>
                  <a:lnTo>
                    <a:pt x="104965" y="58242"/>
                  </a:lnTo>
                  <a:lnTo>
                    <a:pt x="107530" y="58889"/>
                  </a:lnTo>
                  <a:lnTo>
                    <a:pt x="107530" y="49923"/>
                  </a:lnTo>
                  <a:close/>
                </a:path>
                <a:path w="208279" h="123190">
                  <a:moveTo>
                    <a:pt x="108165" y="95377"/>
                  </a:moveTo>
                  <a:lnTo>
                    <a:pt x="104965" y="94729"/>
                  </a:lnTo>
                  <a:lnTo>
                    <a:pt x="102412" y="94729"/>
                  </a:lnTo>
                  <a:lnTo>
                    <a:pt x="99860" y="93446"/>
                  </a:lnTo>
                  <a:lnTo>
                    <a:pt x="99860" y="102412"/>
                  </a:lnTo>
                  <a:lnTo>
                    <a:pt x="102412" y="103047"/>
                  </a:lnTo>
                  <a:lnTo>
                    <a:pt x="104965" y="103047"/>
                  </a:lnTo>
                  <a:lnTo>
                    <a:pt x="108165" y="104330"/>
                  </a:lnTo>
                  <a:lnTo>
                    <a:pt x="108165" y="95377"/>
                  </a:lnTo>
                  <a:close/>
                </a:path>
                <a:path w="208279" h="123190">
                  <a:moveTo>
                    <a:pt x="108165" y="83858"/>
                  </a:moveTo>
                  <a:lnTo>
                    <a:pt x="104965" y="83210"/>
                  </a:lnTo>
                  <a:lnTo>
                    <a:pt x="102412" y="83210"/>
                  </a:lnTo>
                  <a:lnTo>
                    <a:pt x="99860" y="82575"/>
                  </a:lnTo>
                  <a:lnTo>
                    <a:pt x="99860" y="90893"/>
                  </a:lnTo>
                  <a:lnTo>
                    <a:pt x="104965" y="92176"/>
                  </a:lnTo>
                  <a:lnTo>
                    <a:pt x="108165" y="92811"/>
                  </a:lnTo>
                  <a:lnTo>
                    <a:pt x="108165" y="83858"/>
                  </a:lnTo>
                  <a:close/>
                </a:path>
                <a:path w="208279" h="123190">
                  <a:moveTo>
                    <a:pt x="108165" y="72326"/>
                  </a:moveTo>
                  <a:lnTo>
                    <a:pt x="104965" y="72326"/>
                  </a:lnTo>
                  <a:lnTo>
                    <a:pt x="102412" y="71678"/>
                  </a:lnTo>
                  <a:lnTo>
                    <a:pt x="99860" y="71056"/>
                  </a:lnTo>
                  <a:lnTo>
                    <a:pt x="99860" y="80010"/>
                  </a:lnTo>
                  <a:lnTo>
                    <a:pt x="102412" y="80010"/>
                  </a:lnTo>
                  <a:lnTo>
                    <a:pt x="104965" y="80645"/>
                  </a:lnTo>
                  <a:lnTo>
                    <a:pt x="108165" y="81292"/>
                  </a:lnTo>
                  <a:lnTo>
                    <a:pt x="108165" y="72326"/>
                  </a:lnTo>
                  <a:close/>
                </a:path>
                <a:path w="208279" h="123190">
                  <a:moveTo>
                    <a:pt x="108165" y="67208"/>
                  </a:moveTo>
                  <a:lnTo>
                    <a:pt x="107530" y="64008"/>
                  </a:lnTo>
                  <a:lnTo>
                    <a:pt x="107530" y="61442"/>
                  </a:lnTo>
                  <a:lnTo>
                    <a:pt x="99860" y="59524"/>
                  </a:lnTo>
                  <a:lnTo>
                    <a:pt x="99860" y="68491"/>
                  </a:lnTo>
                  <a:lnTo>
                    <a:pt x="102412" y="69126"/>
                  </a:lnTo>
                  <a:lnTo>
                    <a:pt x="104965" y="69126"/>
                  </a:lnTo>
                  <a:lnTo>
                    <a:pt x="108165" y="69773"/>
                  </a:lnTo>
                  <a:lnTo>
                    <a:pt x="108165" y="67208"/>
                  </a:lnTo>
                  <a:close/>
                </a:path>
                <a:path w="208279" h="123190">
                  <a:moveTo>
                    <a:pt x="118414" y="62725"/>
                  </a:moveTo>
                  <a:lnTo>
                    <a:pt x="115862" y="62725"/>
                  </a:lnTo>
                  <a:lnTo>
                    <a:pt x="113309" y="62090"/>
                  </a:lnTo>
                  <a:lnTo>
                    <a:pt x="110083" y="62090"/>
                  </a:lnTo>
                  <a:lnTo>
                    <a:pt x="110083" y="70408"/>
                  </a:lnTo>
                  <a:lnTo>
                    <a:pt x="113309" y="71056"/>
                  </a:lnTo>
                  <a:lnTo>
                    <a:pt x="115862" y="71678"/>
                  </a:lnTo>
                  <a:lnTo>
                    <a:pt x="118414" y="71678"/>
                  </a:lnTo>
                  <a:lnTo>
                    <a:pt x="118414" y="62725"/>
                  </a:lnTo>
                  <a:close/>
                </a:path>
                <a:path w="208279" h="123190">
                  <a:moveTo>
                    <a:pt x="119062" y="97294"/>
                  </a:moveTo>
                  <a:lnTo>
                    <a:pt x="116509" y="96647"/>
                  </a:lnTo>
                  <a:lnTo>
                    <a:pt x="113309" y="96647"/>
                  </a:lnTo>
                  <a:lnTo>
                    <a:pt x="110731" y="96012"/>
                  </a:lnTo>
                  <a:lnTo>
                    <a:pt x="110731" y="104330"/>
                  </a:lnTo>
                  <a:lnTo>
                    <a:pt x="113309" y="104965"/>
                  </a:lnTo>
                  <a:lnTo>
                    <a:pt x="116509" y="105613"/>
                  </a:lnTo>
                  <a:lnTo>
                    <a:pt x="119062" y="106260"/>
                  </a:lnTo>
                  <a:lnTo>
                    <a:pt x="119062" y="97294"/>
                  </a:lnTo>
                  <a:close/>
                </a:path>
                <a:path w="208279" h="123190">
                  <a:moveTo>
                    <a:pt x="119062" y="86410"/>
                  </a:moveTo>
                  <a:lnTo>
                    <a:pt x="116509" y="85128"/>
                  </a:lnTo>
                  <a:lnTo>
                    <a:pt x="113309" y="85128"/>
                  </a:lnTo>
                  <a:lnTo>
                    <a:pt x="110731" y="84493"/>
                  </a:lnTo>
                  <a:lnTo>
                    <a:pt x="110731" y="92811"/>
                  </a:lnTo>
                  <a:lnTo>
                    <a:pt x="113309" y="93446"/>
                  </a:lnTo>
                  <a:lnTo>
                    <a:pt x="116509" y="94094"/>
                  </a:lnTo>
                  <a:lnTo>
                    <a:pt x="119062" y="94729"/>
                  </a:lnTo>
                  <a:lnTo>
                    <a:pt x="119062" y="86410"/>
                  </a:lnTo>
                  <a:close/>
                </a:path>
                <a:path w="208279" h="123190">
                  <a:moveTo>
                    <a:pt x="119062" y="83210"/>
                  </a:moveTo>
                  <a:lnTo>
                    <a:pt x="118414" y="80645"/>
                  </a:lnTo>
                  <a:lnTo>
                    <a:pt x="118414" y="74891"/>
                  </a:lnTo>
                  <a:lnTo>
                    <a:pt x="115862" y="74256"/>
                  </a:lnTo>
                  <a:lnTo>
                    <a:pt x="113309" y="73596"/>
                  </a:lnTo>
                  <a:lnTo>
                    <a:pt x="110083" y="72961"/>
                  </a:lnTo>
                  <a:lnTo>
                    <a:pt x="110083" y="76161"/>
                  </a:lnTo>
                  <a:lnTo>
                    <a:pt x="110731" y="78740"/>
                  </a:lnTo>
                  <a:lnTo>
                    <a:pt x="110731" y="81927"/>
                  </a:lnTo>
                  <a:lnTo>
                    <a:pt x="113309" y="81927"/>
                  </a:lnTo>
                  <a:lnTo>
                    <a:pt x="116509" y="82575"/>
                  </a:lnTo>
                  <a:lnTo>
                    <a:pt x="119062" y="83210"/>
                  </a:lnTo>
                  <a:close/>
                </a:path>
                <a:path w="208279" h="123190">
                  <a:moveTo>
                    <a:pt x="129921" y="99212"/>
                  </a:moveTo>
                  <a:lnTo>
                    <a:pt x="127368" y="99212"/>
                  </a:lnTo>
                  <a:lnTo>
                    <a:pt x="124815" y="98577"/>
                  </a:lnTo>
                  <a:lnTo>
                    <a:pt x="121615" y="97942"/>
                  </a:lnTo>
                  <a:lnTo>
                    <a:pt x="121615" y="106260"/>
                  </a:lnTo>
                  <a:lnTo>
                    <a:pt x="124815" y="106895"/>
                  </a:lnTo>
                  <a:lnTo>
                    <a:pt x="129921" y="108165"/>
                  </a:lnTo>
                  <a:lnTo>
                    <a:pt x="129921" y="99212"/>
                  </a:lnTo>
                  <a:close/>
                </a:path>
                <a:path w="208279" h="123190">
                  <a:moveTo>
                    <a:pt x="129921" y="87693"/>
                  </a:moveTo>
                  <a:lnTo>
                    <a:pt x="126746" y="87045"/>
                  </a:lnTo>
                  <a:lnTo>
                    <a:pt x="124167" y="87045"/>
                  </a:lnTo>
                  <a:lnTo>
                    <a:pt x="121615" y="86410"/>
                  </a:lnTo>
                  <a:lnTo>
                    <a:pt x="121615" y="94729"/>
                  </a:lnTo>
                  <a:lnTo>
                    <a:pt x="124815" y="96012"/>
                  </a:lnTo>
                  <a:lnTo>
                    <a:pt x="127368" y="96012"/>
                  </a:lnTo>
                  <a:lnTo>
                    <a:pt x="129921" y="96647"/>
                  </a:lnTo>
                  <a:lnTo>
                    <a:pt x="129921" y="87693"/>
                  </a:lnTo>
                  <a:close/>
                </a:path>
                <a:path w="208279" h="123190">
                  <a:moveTo>
                    <a:pt x="129921" y="65278"/>
                  </a:moveTo>
                  <a:lnTo>
                    <a:pt x="126746" y="64655"/>
                  </a:lnTo>
                  <a:lnTo>
                    <a:pt x="124167" y="64008"/>
                  </a:lnTo>
                  <a:lnTo>
                    <a:pt x="121615" y="64008"/>
                  </a:lnTo>
                  <a:lnTo>
                    <a:pt x="121615" y="72326"/>
                  </a:lnTo>
                  <a:lnTo>
                    <a:pt x="124167" y="72326"/>
                  </a:lnTo>
                  <a:lnTo>
                    <a:pt x="126746" y="73596"/>
                  </a:lnTo>
                  <a:lnTo>
                    <a:pt x="129921" y="73596"/>
                  </a:lnTo>
                  <a:lnTo>
                    <a:pt x="129921" y="65278"/>
                  </a:lnTo>
                  <a:close/>
                </a:path>
                <a:path w="208279" h="123190">
                  <a:moveTo>
                    <a:pt x="140817" y="90246"/>
                  </a:moveTo>
                  <a:lnTo>
                    <a:pt x="135699" y="88963"/>
                  </a:lnTo>
                  <a:lnTo>
                    <a:pt x="132499" y="88328"/>
                  </a:lnTo>
                  <a:lnTo>
                    <a:pt x="132499" y="96647"/>
                  </a:lnTo>
                  <a:lnTo>
                    <a:pt x="135699" y="97942"/>
                  </a:lnTo>
                  <a:lnTo>
                    <a:pt x="138264" y="97942"/>
                  </a:lnTo>
                  <a:lnTo>
                    <a:pt x="140817" y="98577"/>
                  </a:lnTo>
                  <a:lnTo>
                    <a:pt x="140817" y="90246"/>
                  </a:lnTo>
                  <a:close/>
                </a:path>
                <a:path w="208279" h="123190">
                  <a:moveTo>
                    <a:pt x="140817" y="67208"/>
                  </a:moveTo>
                  <a:lnTo>
                    <a:pt x="137617" y="66560"/>
                  </a:lnTo>
                  <a:lnTo>
                    <a:pt x="132499" y="65278"/>
                  </a:lnTo>
                  <a:lnTo>
                    <a:pt x="132499" y="74256"/>
                  </a:lnTo>
                  <a:lnTo>
                    <a:pt x="135699" y="74891"/>
                  </a:lnTo>
                  <a:lnTo>
                    <a:pt x="138264" y="75526"/>
                  </a:lnTo>
                  <a:lnTo>
                    <a:pt x="140817" y="75526"/>
                  </a:lnTo>
                  <a:lnTo>
                    <a:pt x="140817" y="67208"/>
                  </a:lnTo>
                  <a:close/>
                </a:path>
                <a:path w="208279" h="123190">
                  <a:moveTo>
                    <a:pt x="141452" y="110096"/>
                  </a:moveTo>
                  <a:lnTo>
                    <a:pt x="140817" y="107530"/>
                  </a:lnTo>
                  <a:lnTo>
                    <a:pt x="140817" y="101130"/>
                  </a:lnTo>
                  <a:lnTo>
                    <a:pt x="138264" y="101130"/>
                  </a:lnTo>
                  <a:lnTo>
                    <a:pt x="135699" y="100482"/>
                  </a:lnTo>
                  <a:lnTo>
                    <a:pt x="132499" y="99860"/>
                  </a:lnTo>
                  <a:lnTo>
                    <a:pt x="132499" y="103047"/>
                  </a:lnTo>
                  <a:lnTo>
                    <a:pt x="133121" y="105613"/>
                  </a:lnTo>
                  <a:lnTo>
                    <a:pt x="133121" y="108165"/>
                  </a:lnTo>
                  <a:lnTo>
                    <a:pt x="135699" y="108800"/>
                  </a:lnTo>
                  <a:lnTo>
                    <a:pt x="138899" y="109461"/>
                  </a:lnTo>
                  <a:lnTo>
                    <a:pt x="141452" y="110096"/>
                  </a:lnTo>
                  <a:close/>
                </a:path>
                <a:path w="208279" h="123190">
                  <a:moveTo>
                    <a:pt x="151701" y="69126"/>
                  </a:moveTo>
                  <a:lnTo>
                    <a:pt x="149148" y="68491"/>
                  </a:lnTo>
                  <a:lnTo>
                    <a:pt x="145948" y="67843"/>
                  </a:lnTo>
                  <a:lnTo>
                    <a:pt x="143370" y="67208"/>
                  </a:lnTo>
                  <a:lnTo>
                    <a:pt x="143370" y="76161"/>
                  </a:lnTo>
                  <a:lnTo>
                    <a:pt x="145948" y="76809"/>
                  </a:lnTo>
                  <a:lnTo>
                    <a:pt x="149148" y="77444"/>
                  </a:lnTo>
                  <a:lnTo>
                    <a:pt x="151701" y="78092"/>
                  </a:lnTo>
                  <a:lnTo>
                    <a:pt x="151701" y="69126"/>
                  </a:lnTo>
                  <a:close/>
                </a:path>
                <a:path w="208279" h="123190">
                  <a:moveTo>
                    <a:pt x="152323" y="103047"/>
                  </a:moveTo>
                  <a:lnTo>
                    <a:pt x="149148" y="103047"/>
                  </a:lnTo>
                  <a:lnTo>
                    <a:pt x="144018" y="101777"/>
                  </a:lnTo>
                  <a:lnTo>
                    <a:pt x="144018" y="110731"/>
                  </a:lnTo>
                  <a:lnTo>
                    <a:pt x="146570" y="111379"/>
                  </a:lnTo>
                  <a:lnTo>
                    <a:pt x="149148" y="111379"/>
                  </a:lnTo>
                  <a:lnTo>
                    <a:pt x="152323" y="112014"/>
                  </a:lnTo>
                  <a:lnTo>
                    <a:pt x="152323" y="103047"/>
                  </a:lnTo>
                  <a:close/>
                </a:path>
                <a:path w="208279" h="123190">
                  <a:moveTo>
                    <a:pt x="152323" y="92176"/>
                  </a:moveTo>
                  <a:lnTo>
                    <a:pt x="149148" y="91528"/>
                  </a:lnTo>
                  <a:lnTo>
                    <a:pt x="144018" y="90246"/>
                  </a:lnTo>
                  <a:lnTo>
                    <a:pt x="144018" y="99212"/>
                  </a:lnTo>
                  <a:lnTo>
                    <a:pt x="146570" y="99860"/>
                  </a:lnTo>
                  <a:lnTo>
                    <a:pt x="149148" y="99860"/>
                  </a:lnTo>
                  <a:lnTo>
                    <a:pt x="152323" y="100482"/>
                  </a:lnTo>
                  <a:lnTo>
                    <a:pt x="152323" y="92176"/>
                  </a:lnTo>
                  <a:close/>
                </a:path>
                <a:path w="208279" h="123190">
                  <a:moveTo>
                    <a:pt x="163207" y="105613"/>
                  </a:moveTo>
                  <a:lnTo>
                    <a:pt x="160655" y="104965"/>
                  </a:lnTo>
                  <a:lnTo>
                    <a:pt x="157454" y="104330"/>
                  </a:lnTo>
                  <a:lnTo>
                    <a:pt x="154901" y="104330"/>
                  </a:lnTo>
                  <a:lnTo>
                    <a:pt x="154901" y="112649"/>
                  </a:lnTo>
                  <a:lnTo>
                    <a:pt x="157454" y="113296"/>
                  </a:lnTo>
                  <a:lnTo>
                    <a:pt x="160655" y="113944"/>
                  </a:lnTo>
                  <a:lnTo>
                    <a:pt x="163207" y="113944"/>
                  </a:lnTo>
                  <a:lnTo>
                    <a:pt x="163207" y="105613"/>
                  </a:lnTo>
                  <a:close/>
                </a:path>
                <a:path w="208279" h="123190">
                  <a:moveTo>
                    <a:pt x="163207" y="94094"/>
                  </a:moveTo>
                  <a:lnTo>
                    <a:pt x="160655" y="93446"/>
                  </a:lnTo>
                  <a:lnTo>
                    <a:pt x="157454" y="92811"/>
                  </a:lnTo>
                  <a:lnTo>
                    <a:pt x="154901" y="92811"/>
                  </a:lnTo>
                  <a:lnTo>
                    <a:pt x="154901" y="101130"/>
                  </a:lnTo>
                  <a:lnTo>
                    <a:pt x="157454" y="101777"/>
                  </a:lnTo>
                  <a:lnTo>
                    <a:pt x="160655" y="102412"/>
                  </a:lnTo>
                  <a:lnTo>
                    <a:pt x="163207" y="103047"/>
                  </a:lnTo>
                  <a:lnTo>
                    <a:pt x="163207" y="94094"/>
                  </a:lnTo>
                  <a:close/>
                </a:path>
                <a:path w="208279" h="123190">
                  <a:moveTo>
                    <a:pt x="163207" y="71056"/>
                  </a:moveTo>
                  <a:lnTo>
                    <a:pt x="160007" y="70408"/>
                  </a:lnTo>
                  <a:lnTo>
                    <a:pt x="157454" y="69773"/>
                  </a:lnTo>
                  <a:lnTo>
                    <a:pt x="154254" y="69126"/>
                  </a:lnTo>
                  <a:lnTo>
                    <a:pt x="154254" y="78092"/>
                  </a:lnTo>
                  <a:lnTo>
                    <a:pt x="157454" y="78740"/>
                  </a:lnTo>
                  <a:lnTo>
                    <a:pt x="160007" y="78740"/>
                  </a:lnTo>
                  <a:lnTo>
                    <a:pt x="163207" y="80010"/>
                  </a:lnTo>
                  <a:lnTo>
                    <a:pt x="163207" y="71056"/>
                  </a:lnTo>
                  <a:close/>
                </a:path>
                <a:path w="208279" h="123190">
                  <a:moveTo>
                    <a:pt x="173456" y="72961"/>
                  </a:moveTo>
                  <a:lnTo>
                    <a:pt x="168351" y="71678"/>
                  </a:lnTo>
                  <a:lnTo>
                    <a:pt x="165150" y="71678"/>
                  </a:lnTo>
                  <a:lnTo>
                    <a:pt x="165150" y="80010"/>
                  </a:lnTo>
                  <a:lnTo>
                    <a:pt x="168351" y="80645"/>
                  </a:lnTo>
                  <a:lnTo>
                    <a:pt x="173456" y="81927"/>
                  </a:lnTo>
                  <a:lnTo>
                    <a:pt x="173456" y="72961"/>
                  </a:lnTo>
                  <a:close/>
                </a:path>
                <a:path w="208279" h="123190">
                  <a:moveTo>
                    <a:pt x="174104" y="107530"/>
                  </a:moveTo>
                  <a:lnTo>
                    <a:pt x="171551" y="106895"/>
                  </a:lnTo>
                  <a:lnTo>
                    <a:pt x="168351" y="106260"/>
                  </a:lnTo>
                  <a:lnTo>
                    <a:pt x="165798" y="106260"/>
                  </a:lnTo>
                  <a:lnTo>
                    <a:pt x="165798" y="114566"/>
                  </a:lnTo>
                  <a:lnTo>
                    <a:pt x="168351" y="115214"/>
                  </a:lnTo>
                  <a:lnTo>
                    <a:pt x="171551" y="115849"/>
                  </a:lnTo>
                  <a:lnTo>
                    <a:pt x="174104" y="116484"/>
                  </a:lnTo>
                  <a:lnTo>
                    <a:pt x="174104" y="107530"/>
                  </a:lnTo>
                  <a:close/>
                </a:path>
                <a:path w="208279" h="123190">
                  <a:moveTo>
                    <a:pt x="174104" y="96012"/>
                  </a:moveTo>
                  <a:lnTo>
                    <a:pt x="171551" y="96012"/>
                  </a:lnTo>
                  <a:lnTo>
                    <a:pt x="168351" y="94729"/>
                  </a:lnTo>
                  <a:lnTo>
                    <a:pt x="165150" y="94729"/>
                  </a:lnTo>
                  <a:lnTo>
                    <a:pt x="165798" y="97294"/>
                  </a:lnTo>
                  <a:lnTo>
                    <a:pt x="165798" y="103047"/>
                  </a:lnTo>
                  <a:lnTo>
                    <a:pt x="168351" y="103695"/>
                  </a:lnTo>
                  <a:lnTo>
                    <a:pt x="171551" y="104330"/>
                  </a:lnTo>
                  <a:lnTo>
                    <a:pt x="174104" y="104965"/>
                  </a:lnTo>
                  <a:lnTo>
                    <a:pt x="174104" y="96012"/>
                  </a:lnTo>
                  <a:close/>
                </a:path>
                <a:path w="208279" h="123190">
                  <a:moveTo>
                    <a:pt x="184962" y="109461"/>
                  </a:moveTo>
                  <a:lnTo>
                    <a:pt x="182435" y="109461"/>
                  </a:lnTo>
                  <a:lnTo>
                    <a:pt x="179857" y="108165"/>
                  </a:lnTo>
                  <a:lnTo>
                    <a:pt x="176657" y="108165"/>
                  </a:lnTo>
                  <a:lnTo>
                    <a:pt x="176657" y="117132"/>
                  </a:lnTo>
                  <a:lnTo>
                    <a:pt x="179857" y="117132"/>
                  </a:lnTo>
                  <a:lnTo>
                    <a:pt x="184962" y="118414"/>
                  </a:lnTo>
                  <a:lnTo>
                    <a:pt x="184962" y="109461"/>
                  </a:lnTo>
                  <a:close/>
                </a:path>
                <a:path w="208279" h="123190">
                  <a:moveTo>
                    <a:pt x="184962" y="97942"/>
                  </a:moveTo>
                  <a:lnTo>
                    <a:pt x="182435" y="97942"/>
                  </a:lnTo>
                  <a:lnTo>
                    <a:pt x="179857" y="96647"/>
                  </a:lnTo>
                  <a:lnTo>
                    <a:pt x="176657" y="96647"/>
                  </a:lnTo>
                  <a:lnTo>
                    <a:pt x="176657" y="105613"/>
                  </a:lnTo>
                  <a:lnTo>
                    <a:pt x="179857" y="105613"/>
                  </a:lnTo>
                  <a:lnTo>
                    <a:pt x="184962" y="106895"/>
                  </a:lnTo>
                  <a:lnTo>
                    <a:pt x="184962" y="97942"/>
                  </a:lnTo>
                  <a:close/>
                </a:path>
                <a:path w="208279" h="123190">
                  <a:moveTo>
                    <a:pt x="184962" y="74891"/>
                  </a:moveTo>
                  <a:lnTo>
                    <a:pt x="181787" y="74256"/>
                  </a:lnTo>
                  <a:lnTo>
                    <a:pt x="179209" y="73596"/>
                  </a:lnTo>
                  <a:lnTo>
                    <a:pt x="176657" y="73596"/>
                  </a:lnTo>
                  <a:lnTo>
                    <a:pt x="176657" y="81927"/>
                  </a:lnTo>
                  <a:lnTo>
                    <a:pt x="181787" y="83210"/>
                  </a:lnTo>
                  <a:lnTo>
                    <a:pt x="184962" y="83858"/>
                  </a:lnTo>
                  <a:lnTo>
                    <a:pt x="184962" y="74891"/>
                  </a:lnTo>
                  <a:close/>
                </a:path>
                <a:path w="208279" h="123190">
                  <a:moveTo>
                    <a:pt x="195859" y="76809"/>
                  </a:moveTo>
                  <a:lnTo>
                    <a:pt x="190741" y="75526"/>
                  </a:lnTo>
                  <a:lnTo>
                    <a:pt x="187540" y="75526"/>
                  </a:lnTo>
                  <a:lnTo>
                    <a:pt x="187540" y="83858"/>
                  </a:lnTo>
                  <a:lnTo>
                    <a:pt x="190741" y="84493"/>
                  </a:lnTo>
                  <a:lnTo>
                    <a:pt x="195859" y="85763"/>
                  </a:lnTo>
                  <a:lnTo>
                    <a:pt x="195859" y="76809"/>
                  </a:lnTo>
                  <a:close/>
                </a:path>
                <a:path w="208279" h="123190">
                  <a:moveTo>
                    <a:pt x="196494" y="99860"/>
                  </a:moveTo>
                  <a:lnTo>
                    <a:pt x="193941" y="99860"/>
                  </a:lnTo>
                  <a:lnTo>
                    <a:pt x="190741" y="99212"/>
                  </a:lnTo>
                  <a:lnTo>
                    <a:pt x="188188" y="98577"/>
                  </a:lnTo>
                  <a:lnTo>
                    <a:pt x="188188" y="107530"/>
                  </a:lnTo>
                  <a:lnTo>
                    <a:pt x="190741" y="108165"/>
                  </a:lnTo>
                  <a:lnTo>
                    <a:pt x="193941" y="108165"/>
                  </a:lnTo>
                  <a:lnTo>
                    <a:pt x="196494" y="108800"/>
                  </a:lnTo>
                  <a:lnTo>
                    <a:pt x="196494" y="99860"/>
                  </a:lnTo>
                  <a:close/>
                </a:path>
                <a:path w="208279" h="123190">
                  <a:moveTo>
                    <a:pt x="197142" y="120332"/>
                  </a:moveTo>
                  <a:lnTo>
                    <a:pt x="196494" y="117779"/>
                  </a:lnTo>
                  <a:lnTo>
                    <a:pt x="196494" y="111379"/>
                  </a:lnTo>
                  <a:lnTo>
                    <a:pt x="193941" y="111379"/>
                  </a:lnTo>
                  <a:lnTo>
                    <a:pt x="190741" y="110731"/>
                  </a:lnTo>
                  <a:lnTo>
                    <a:pt x="188188" y="110096"/>
                  </a:lnTo>
                  <a:lnTo>
                    <a:pt x="188188" y="119049"/>
                  </a:lnTo>
                  <a:lnTo>
                    <a:pt x="190741" y="119697"/>
                  </a:lnTo>
                  <a:lnTo>
                    <a:pt x="193941" y="120332"/>
                  </a:lnTo>
                  <a:lnTo>
                    <a:pt x="197142" y="120332"/>
                  </a:lnTo>
                  <a:close/>
                </a:path>
                <a:path w="208279" h="123190">
                  <a:moveTo>
                    <a:pt x="207391" y="102412"/>
                  </a:moveTo>
                  <a:lnTo>
                    <a:pt x="202285" y="101130"/>
                  </a:lnTo>
                  <a:lnTo>
                    <a:pt x="199059" y="100482"/>
                  </a:lnTo>
                  <a:lnTo>
                    <a:pt x="199059" y="109461"/>
                  </a:lnTo>
                  <a:lnTo>
                    <a:pt x="202285" y="110096"/>
                  </a:lnTo>
                  <a:lnTo>
                    <a:pt x="207391" y="111379"/>
                  </a:lnTo>
                  <a:lnTo>
                    <a:pt x="207391" y="102412"/>
                  </a:lnTo>
                  <a:close/>
                </a:path>
                <a:path w="208279" h="123190">
                  <a:moveTo>
                    <a:pt x="207391" y="78740"/>
                  </a:moveTo>
                  <a:lnTo>
                    <a:pt x="204190" y="78740"/>
                  </a:lnTo>
                  <a:lnTo>
                    <a:pt x="199059" y="77444"/>
                  </a:lnTo>
                  <a:lnTo>
                    <a:pt x="199059" y="86410"/>
                  </a:lnTo>
                  <a:lnTo>
                    <a:pt x="201637" y="86410"/>
                  </a:lnTo>
                  <a:lnTo>
                    <a:pt x="204838" y="87045"/>
                  </a:lnTo>
                  <a:lnTo>
                    <a:pt x="207391" y="87693"/>
                  </a:lnTo>
                  <a:lnTo>
                    <a:pt x="207391" y="78740"/>
                  </a:lnTo>
                  <a:close/>
                </a:path>
                <a:path w="208279" h="123190">
                  <a:moveTo>
                    <a:pt x="208038" y="113944"/>
                  </a:moveTo>
                  <a:lnTo>
                    <a:pt x="204838" y="113296"/>
                  </a:lnTo>
                  <a:lnTo>
                    <a:pt x="202285" y="112649"/>
                  </a:lnTo>
                  <a:lnTo>
                    <a:pt x="199059" y="112014"/>
                  </a:lnTo>
                  <a:lnTo>
                    <a:pt x="199059" y="120967"/>
                  </a:lnTo>
                  <a:lnTo>
                    <a:pt x="202285" y="121627"/>
                  </a:lnTo>
                  <a:lnTo>
                    <a:pt x="205460" y="122250"/>
                  </a:lnTo>
                  <a:lnTo>
                    <a:pt x="208038" y="122897"/>
                  </a:lnTo>
                  <a:lnTo>
                    <a:pt x="208038" y="1139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361421" y="8893568"/>
              <a:ext cx="201295" cy="117475"/>
            </a:xfrm>
            <a:custGeom>
              <a:avLst/>
              <a:gdLst/>
              <a:ahLst/>
              <a:cxnLst/>
              <a:rect l="l" t="t" r="r" b="b"/>
              <a:pathLst>
                <a:path w="201295" h="117475">
                  <a:moveTo>
                    <a:pt x="7658" y="1270"/>
                  </a:moveTo>
                  <a:lnTo>
                    <a:pt x="5105" y="622"/>
                  </a:lnTo>
                  <a:lnTo>
                    <a:pt x="2552" y="622"/>
                  </a:lnTo>
                  <a:lnTo>
                    <a:pt x="0" y="0"/>
                  </a:lnTo>
                  <a:lnTo>
                    <a:pt x="0" y="7670"/>
                  </a:lnTo>
                  <a:lnTo>
                    <a:pt x="5105" y="8953"/>
                  </a:lnTo>
                  <a:lnTo>
                    <a:pt x="7658" y="8953"/>
                  </a:lnTo>
                  <a:lnTo>
                    <a:pt x="7658" y="1270"/>
                  </a:lnTo>
                  <a:close/>
                </a:path>
                <a:path w="201295" h="117475">
                  <a:moveTo>
                    <a:pt x="17907" y="13436"/>
                  </a:moveTo>
                  <a:lnTo>
                    <a:pt x="15354" y="13436"/>
                  </a:lnTo>
                  <a:lnTo>
                    <a:pt x="10223" y="12153"/>
                  </a:lnTo>
                  <a:lnTo>
                    <a:pt x="10223" y="20459"/>
                  </a:lnTo>
                  <a:lnTo>
                    <a:pt x="12801" y="20459"/>
                  </a:lnTo>
                  <a:lnTo>
                    <a:pt x="17907" y="21755"/>
                  </a:lnTo>
                  <a:lnTo>
                    <a:pt x="17907" y="13436"/>
                  </a:lnTo>
                  <a:close/>
                </a:path>
                <a:path w="201295" h="117475">
                  <a:moveTo>
                    <a:pt x="17907" y="2552"/>
                  </a:moveTo>
                  <a:lnTo>
                    <a:pt x="15354" y="2552"/>
                  </a:lnTo>
                  <a:lnTo>
                    <a:pt x="10223" y="1270"/>
                  </a:lnTo>
                  <a:lnTo>
                    <a:pt x="10223" y="9588"/>
                  </a:lnTo>
                  <a:lnTo>
                    <a:pt x="12801" y="10236"/>
                  </a:lnTo>
                  <a:lnTo>
                    <a:pt x="15354" y="10236"/>
                  </a:lnTo>
                  <a:lnTo>
                    <a:pt x="17907" y="10858"/>
                  </a:lnTo>
                  <a:lnTo>
                    <a:pt x="17907" y="2552"/>
                  </a:lnTo>
                  <a:close/>
                </a:path>
                <a:path w="201295" h="117475">
                  <a:moveTo>
                    <a:pt x="28155" y="15354"/>
                  </a:moveTo>
                  <a:lnTo>
                    <a:pt x="23037" y="14071"/>
                  </a:lnTo>
                  <a:lnTo>
                    <a:pt x="20459" y="14071"/>
                  </a:lnTo>
                  <a:lnTo>
                    <a:pt x="20459" y="21755"/>
                  </a:lnTo>
                  <a:lnTo>
                    <a:pt x="25603" y="23037"/>
                  </a:lnTo>
                  <a:lnTo>
                    <a:pt x="28155" y="23037"/>
                  </a:lnTo>
                  <a:lnTo>
                    <a:pt x="28155" y="15354"/>
                  </a:lnTo>
                  <a:close/>
                </a:path>
                <a:path w="201295" h="117475">
                  <a:moveTo>
                    <a:pt x="28155" y="3835"/>
                  </a:moveTo>
                  <a:lnTo>
                    <a:pt x="25603" y="3835"/>
                  </a:lnTo>
                  <a:lnTo>
                    <a:pt x="20459" y="2552"/>
                  </a:lnTo>
                  <a:lnTo>
                    <a:pt x="20459" y="10858"/>
                  </a:lnTo>
                  <a:lnTo>
                    <a:pt x="25603" y="12153"/>
                  </a:lnTo>
                  <a:lnTo>
                    <a:pt x="28155" y="12153"/>
                  </a:lnTo>
                  <a:lnTo>
                    <a:pt x="28155" y="3835"/>
                  </a:lnTo>
                  <a:close/>
                </a:path>
                <a:path w="201295" h="117475">
                  <a:moveTo>
                    <a:pt x="38392" y="16637"/>
                  </a:moveTo>
                  <a:lnTo>
                    <a:pt x="35839" y="16637"/>
                  </a:lnTo>
                  <a:lnTo>
                    <a:pt x="30708" y="15354"/>
                  </a:lnTo>
                  <a:lnTo>
                    <a:pt x="30708" y="23672"/>
                  </a:lnTo>
                  <a:lnTo>
                    <a:pt x="33261" y="23672"/>
                  </a:lnTo>
                  <a:lnTo>
                    <a:pt x="38392" y="24942"/>
                  </a:lnTo>
                  <a:lnTo>
                    <a:pt x="38392" y="16637"/>
                  </a:lnTo>
                  <a:close/>
                </a:path>
                <a:path w="201295" h="117475">
                  <a:moveTo>
                    <a:pt x="38392" y="5753"/>
                  </a:moveTo>
                  <a:lnTo>
                    <a:pt x="35839" y="5105"/>
                  </a:lnTo>
                  <a:lnTo>
                    <a:pt x="33261" y="4483"/>
                  </a:lnTo>
                  <a:lnTo>
                    <a:pt x="30708" y="4483"/>
                  </a:lnTo>
                  <a:lnTo>
                    <a:pt x="30708" y="12788"/>
                  </a:lnTo>
                  <a:lnTo>
                    <a:pt x="33261" y="13436"/>
                  </a:lnTo>
                  <a:lnTo>
                    <a:pt x="35839" y="13436"/>
                  </a:lnTo>
                  <a:lnTo>
                    <a:pt x="38392" y="14071"/>
                  </a:lnTo>
                  <a:lnTo>
                    <a:pt x="38392" y="5753"/>
                  </a:lnTo>
                  <a:close/>
                </a:path>
                <a:path w="201295" h="117475">
                  <a:moveTo>
                    <a:pt x="48641" y="18554"/>
                  </a:moveTo>
                  <a:lnTo>
                    <a:pt x="43510" y="17272"/>
                  </a:lnTo>
                  <a:lnTo>
                    <a:pt x="40957" y="17272"/>
                  </a:lnTo>
                  <a:lnTo>
                    <a:pt x="40957" y="24942"/>
                  </a:lnTo>
                  <a:lnTo>
                    <a:pt x="43510" y="25590"/>
                  </a:lnTo>
                  <a:lnTo>
                    <a:pt x="46088" y="25590"/>
                  </a:lnTo>
                  <a:lnTo>
                    <a:pt x="48641" y="26225"/>
                  </a:lnTo>
                  <a:lnTo>
                    <a:pt x="48641" y="18554"/>
                  </a:lnTo>
                  <a:close/>
                </a:path>
                <a:path w="201295" h="117475">
                  <a:moveTo>
                    <a:pt x="48641" y="7023"/>
                  </a:moveTo>
                  <a:lnTo>
                    <a:pt x="46088" y="7023"/>
                  </a:lnTo>
                  <a:lnTo>
                    <a:pt x="40957" y="5753"/>
                  </a:lnTo>
                  <a:lnTo>
                    <a:pt x="40957" y="14071"/>
                  </a:lnTo>
                  <a:lnTo>
                    <a:pt x="46088" y="15354"/>
                  </a:lnTo>
                  <a:lnTo>
                    <a:pt x="48641" y="15354"/>
                  </a:lnTo>
                  <a:lnTo>
                    <a:pt x="48641" y="7023"/>
                  </a:lnTo>
                  <a:close/>
                </a:path>
                <a:path w="201295" h="117475">
                  <a:moveTo>
                    <a:pt x="59524" y="19837"/>
                  </a:moveTo>
                  <a:lnTo>
                    <a:pt x="56324" y="19837"/>
                  </a:lnTo>
                  <a:lnTo>
                    <a:pt x="51193" y="18554"/>
                  </a:lnTo>
                  <a:lnTo>
                    <a:pt x="51193" y="26873"/>
                  </a:lnTo>
                  <a:lnTo>
                    <a:pt x="54394" y="27508"/>
                  </a:lnTo>
                  <a:lnTo>
                    <a:pt x="56324" y="28155"/>
                  </a:lnTo>
                  <a:lnTo>
                    <a:pt x="59524" y="28155"/>
                  </a:lnTo>
                  <a:lnTo>
                    <a:pt x="59524" y="19837"/>
                  </a:lnTo>
                  <a:close/>
                </a:path>
                <a:path w="201295" h="117475">
                  <a:moveTo>
                    <a:pt x="59524" y="17272"/>
                  </a:moveTo>
                  <a:lnTo>
                    <a:pt x="58889" y="14071"/>
                  </a:lnTo>
                  <a:lnTo>
                    <a:pt x="58889" y="8953"/>
                  </a:lnTo>
                  <a:lnTo>
                    <a:pt x="53746" y="7670"/>
                  </a:lnTo>
                  <a:lnTo>
                    <a:pt x="51193" y="7670"/>
                  </a:lnTo>
                  <a:lnTo>
                    <a:pt x="51193" y="15989"/>
                  </a:lnTo>
                  <a:lnTo>
                    <a:pt x="53746" y="16637"/>
                  </a:lnTo>
                  <a:lnTo>
                    <a:pt x="56324" y="16637"/>
                  </a:lnTo>
                  <a:lnTo>
                    <a:pt x="59524" y="17272"/>
                  </a:lnTo>
                  <a:close/>
                </a:path>
                <a:path w="201295" h="117475">
                  <a:moveTo>
                    <a:pt x="69748" y="21755"/>
                  </a:moveTo>
                  <a:lnTo>
                    <a:pt x="67195" y="21107"/>
                  </a:lnTo>
                  <a:lnTo>
                    <a:pt x="63995" y="20459"/>
                  </a:lnTo>
                  <a:lnTo>
                    <a:pt x="61442" y="20459"/>
                  </a:lnTo>
                  <a:lnTo>
                    <a:pt x="61442" y="28790"/>
                  </a:lnTo>
                  <a:lnTo>
                    <a:pt x="63995" y="28790"/>
                  </a:lnTo>
                  <a:lnTo>
                    <a:pt x="67195" y="29438"/>
                  </a:lnTo>
                  <a:lnTo>
                    <a:pt x="69748" y="30073"/>
                  </a:lnTo>
                  <a:lnTo>
                    <a:pt x="69748" y="21755"/>
                  </a:lnTo>
                  <a:close/>
                </a:path>
                <a:path w="201295" h="117475">
                  <a:moveTo>
                    <a:pt x="69748" y="15989"/>
                  </a:moveTo>
                  <a:lnTo>
                    <a:pt x="69126" y="13436"/>
                  </a:lnTo>
                  <a:lnTo>
                    <a:pt x="69126" y="10236"/>
                  </a:lnTo>
                  <a:lnTo>
                    <a:pt x="67195" y="10236"/>
                  </a:lnTo>
                  <a:lnTo>
                    <a:pt x="63995" y="9588"/>
                  </a:lnTo>
                  <a:lnTo>
                    <a:pt x="61442" y="8953"/>
                  </a:lnTo>
                  <a:lnTo>
                    <a:pt x="61442" y="17272"/>
                  </a:lnTo>
                  <a:lnTo>
                    <a:pt x="63995" y="17919"/>
                  </a:lnTo>
                  <a:lnTo>
                    <a:pt x="67195" y="18554"/>
                  </a:lnTo>
                  <a:lnTo>
                    <a:pt x="69748" y="18554"/>
                  </a:lnTo>
                  <a:lnTo>
                    <a:pt x="69748" y="15989"/>
                  </a:lnTo>
                  <a:close/>
                </a:path>
                <a:path w="201295" h="117475">
                  <a:moveTo>
                    <a:pt x="79997" y="23037"/>
                  </a:moveTo>
                  <a:lnTo>
                    <a:pt x="77444" y="23037"/>
                  </a:lnTo>
                  <a:lnTo>
                    <a:pt x="74244" y="22390"/>
                  </a:lnTo>
                  <a:lnTo>
                    <a:pt x="72326" y="21755"/>
                  </a:lnTo>
                  <a:lnTo>
                    <a:pt x="72326" y="30073"/>
                  </a:lnTo>
                  <a:lnTo>
                    <a:pt x="77444" y="31356"/>
                  </a:lnTo>
                  <a:lnTo>
                    <a:pt x="79997" y="31356"/>
                  </a:lnTo>
                  <a:lnTo>
                    <a:pt x="79997" y="23037"/>
                  </a:lnTo>
                  <a:close/>
                </a:path>
                <a:path w="201295" h="117475">
                  <a:moveTo>
                    <a:pt x="79997" y="12153"/>
                  </a:moveTo>
                  <a:lnTo>
                    <a:pt x="77444" y="11506"/>
                  </a:lnTo>
                  <a:lnTo>
                    <a:pt x="74244" y="10858"/>
                  </a:lnTo>
                  <a:lnTo>
                    <a:pt x="72326" y="10858"/>
                  </a:lnTo>
                  <a:lnTo>
                    <a:pt x="72326" y="19189"/>
                  </a:lnTo>
                  <a:lnTo>
                    <a:pt x="74244" y="19837"/>
                  </a:lnTo>
                  <a:lnTo>
                    <a:pt x="77444" y="19837"/>
                  </a:lnTo>
                  <a:lnTo>
                    <a:pt x="79997" y="20459"/>
                  </a:lnTo>
                  <a:lnTo>
                    <a:pt x="79997" y="12153"/>
                  </a:lnTo>
                  <a:close/>
                </a:path>
                <a:path w="201295" h="117475">
                  <a:moveTo>
                    <a:pt x="103035" y="92163"/>
                  </a:moveTo>
                  <a:lnTo>
                    <a:pt x="100482" y="91528"/>
                  </a:lnTo>
                  <a:lnTo>
                    <a:pt x="97929" y="90868"/>
                  </a:lnTo>
                  <a:lnTo>
                    <a:pt x="95351" y="90233"/>
                  </a:lnTo>
                  <a:lnTo>
                    <a:pt x="95351" y="98564"/>
                  </a:lnTo>
                  <a:lnTo>
                    <a:pt x="103035" y="100482"/>
                  </a:lnTo>
                  <a:lnTo>
                    <a:pt x="103035" y="92163"/>
                  </a:lnTo>
                  <a:close/>
                </a:path>
                <a:path w="201295" h="117475">
                  <a:moveTo>
                    <a:pt x="103035" y="80645"/>
                  </a:moveTo>
                  <a:lnTo>
                    <a:pt x="100482" y="79997"/>
                  </a:lnTo>
                  <a:lnTo>
                    <a:pt x="97929" y="79997"/>
                  </a:lnTo>
                  <a:lnTo>
                    <a:pt x="95351" y="79362"/>
                  </a:lnTo>
                  <a:lnTo>
                    <a:pt x="95351" y="87680"/>
                  </a:lnTo>
                  <a:lnTo>
                    <a:pt x="100482" y="88950"/>
                  </a:lnTo>
                  <a:lnTo>
                    <a:pt x="103035" y="88950"/>
                  </a:lnTo>
                  <a:lnTo>
                    <a:pt x="103035" y="80645"/>
                  </a:lnTo>
                  <a:close/>
                </a:path>
                <a:path w="201295" h="117475">
                  <a:moveTo>
                    <a:pt x="103035" y="69748"/>
                  </a:moveTo>
                  <a:lnTo>
                    <a:pt x="100482" y="69748"/>
                  </a:lnTo>
                  <a:lnTo>
                    <a:pt x="97282" y="68478"/>
                  </a:lnTo>
                  <a:lnTo>
                    <a:pt x="95351" y="68478"/>
                  </a:lnTo>
                  <a:lnTo>
                    <a:pt x="95351" y="76796"/>
                  </a:lnTo>
                  <a:lnTo>
                    <a:pt x="97929" y="76796"/>
                  </a:lnTo>
                  <a:lnTo>
                    <a:pt x="103035" y="78079"/>
                  </a:lnTo>
                  <a:lnTo>
                    <a:pt x="103035" y="69748"/>
                  </a:lnTo>
                  <a:close/>
                </a:path>
                <a:path w="201295" h="117475">
                  <a:moveTo>
                    <a:pt x="103035" y="58877"/>
                  </a:moveTo>
                  <a:lnTo>
                    <a:pt x="100482" y="58229"/>
                  </a:lnTo>
                  <a:lnTo>
                    <a:pt x="97282" y="58229"/>
                  </a:lnTo>
                  <a:lnTo>
                    <a:pt x="95351" y="57594"/>
                  </a:lnTo>
                  <a:lnTo>
                    <a:pt x="95351" y="65913"/>
                  </a:lnTo>
                  <a:lnTo>
                    <a:pt x="97282" y="66560"/>
                  </a:lnTo>
                  <a:lnTo>
                    <a:pt x="100482" y="66560"/>
                  </a:lnTo>
                  <a:lnTo>
                    <a:pt x="103035" y="67195"/>
                  </a:lnTo>
                  <a:lnTo>
                    <a:pt x="103035" y="58877"/>
                  </a:lnTo>
                  <a:close/>
                </a:path>
                <a:path w="201295" h="117475">
                  <a:moveTo>
                    <a:pt x="103035" y="48628"/>
                  </a:moveTo>
                  <a:lnTo>
                    <a:pt x="100482" y="47993"/>
                  </a:lnTo>
                  <a:lnTo>
                    <a:pt x="97282" y="47358"/>
                  </a:lnTo>
                  <a:lnTo>
                    <a:pt x="94729" y="47358"/>
                  </a:lnTo>
                  <a:lnTo>
                    <a:pt x="94729" y="49911"/>
                  </a:lnTo>
                  <a:lnTo>
                    <a:pt x="95351" y="52476"/>
                  </a:lnTo>
                  <a:lnTo>
                    <a:pt x="95351" y="55029"/>
                  </a:lnTo>
                  <a:lnTo>
                    <a:pt x="97282" y="55029"/>
                  </a:lnTo>
                  <a:lnTo>
                    <a:pt x="100482" y="55676"/>
                  </a:lnTo>
                  <a:lnTo>
                    <a:pt x="103035" y="55676"/>
                  </a:lnTo>
                  <a:lnTo>
                    <a:pt x="103035" y="48628"/>
                  </a:lnTo>
                  <a:close/>
                </a:path>
                <a:path w="201295" h="117475">
                  <a:moveTo>
                    <a:pt x="103035" y="37757"/>
                  </a:moveTo>
                  <a:lnTo>
                    <a:pt x="100482" y="37122"/>
                  </a:lnTo>
                  <a:lnTo>
                    <a:pt x="97282" y="36474"/>
                  </a:lnTo>
                  <a:lnTo>
                    <a:pt x="94729" y="36474"/>
                  </a:lnTo>
                  <a:lnTo>
                    <a:pt x="94729" y="44792"/>
                  </a:lnTo>
                  <a:lnTo>
                    <a:pt x="97282" y="44792"/>
                  </a:lnTo>
                  <a:lnTo>
                    <a:pt x="100482" y="45440"/>
                  </a:lnTo>
                  <a:lnTo>
                    <a:pt x="103035" y="46075"/>
                  </a:lnTo>
                  <a:lnTo>
                    <a:pt x="103035" y="37757"/>
                  </a:lnTo>
                  <a:close/>
                </a:path>
                <a:path w="201295" h="117475">
                  <a:moveTo>
                    <a:pt x="103035" y="26225"/>
                  </a:moveTo>
                  <a:lnTo>
                    <a:pt x="100482" y="25590"/>
                  </a:lnTo>
                  <a:lnTo>
                    <a:pt x="97282" y="25590"/>
                  </a:lnTo>
                  <a:lnTo>
                    <a:pt x="94729" y="24942"/>
                  </a:lnTo>
                  <a:lnTo>
                    <a:pt x="94729" y="33274"/>
                  </a:lnTo>
                  <a:lnTo>
                    <a:pt x="97282" y="33909"/>
                  </a:lnTo>
                  <a:lnTo>
                    <a:pt x="100482" y="34544"/>
                  </a:lnTo>
                  <a:lnTo>
                    <a:pt x="103035" y="34544"/>
                  </a:lnTo>
                  <a:lnTo>
                    <a:pt x="103035" y="26225"/>
                  </a:lnTo>
                  <a:close/>
                </a:path>
                <a:path w="201295" h="117475">
                  <a:moveTo>
                    <a:pt x="103035" y="15354"/>
                  </a:moveTo>
                  <a:lnTo>
                    <a:pt x="100482" y="15354"/>
                  </a:lnTo>
                  <a:lnTo>
                    <a:pt x="97282" y="14706"/>
                  </a:lnTo>
                  <a:lnTo>
                    <a:pt x="94729" y="14071"/>
                  </a:lnTo>
                  <a:lnTo>
                    <a:pt x="94729" y="23037"/>
                  </a:lnTo>
                  <a:lnTo>
                    <a:pt x="97282" y="23037"/>
                  </a:lnTo>
                  <a:lnTo>
                    <a:pt x="100482" y="23672"/>
                  </a:lnTo>
                  <a:lnTo>
                    <a:pt x="103035" y="23672"/>
                  </a:lnTo>
                  <a:lnTo>
                    <a:pt x="103035" y="15354"/>
                  </a:lnTo>
                  <a:close/>
                </a:path>
                <a:path w="201295" h="117475">
                  <a:moveTo>
                    <a:pt x="113284" y="39027"/>
                  </a:moveTo>
                  <a:lnTo>
                    <a:pt x="111366" y="38392"/>
                  </a:lnTo>
                  <a:lnTo>
                    <a:pt x="108178" y="38392"/>
                  </a:lnTo>
                  <a:lnTo>
                    <a:pt x="105587" y="37757"/>
                  </a:lnTo>
                  <a:lnTo>
                    <a:pt x="105587" y="46075"/>
                  </a:lnTo>
                  <a:lnTo>
                    <a:pt x="108178" y="46723"/>
                  </a:lnTo>
                  <a:lnTo>
                    <a:pt x="111366" y="47358"/>
                  </a:lnTo>
                  <a:lnTo>
                    <a:pt x="113284" y="47358"/>
                  </a:lnTo>
                  <a:lnTo>
                    <a:pt x="113284" y="39027"/>
                  </a:lnTo>
                  <a:close/>
                </a:path>
                <a:path w="201295" h="117475">
                  <a:moveTo>
                    <a:pt x="113284" y="28155"/>
                  </a:moveTo>
                  <a:lnTo>
                    <a:pt x="108178" y="26873"/>
                  </a:lnTo>
                  <a:lnTo>
                    <a:pt x="105587" y="26873"/>
                  </a:lnTo>
                  <a:lnTo>
                    <a:pt x="105587" y="35191"/>
                  </a:lnTo>
                  <a:lnTo>
                    <a:pt x="108178" y="35191"/>
                  </a:lnTo>
                  <a:lnTo>
                    <a:pt x="111366" y="35826"/>
                  </a:lnTo>
                  <a:lnTo>
                    <a:pt x="113284" y="36474"/>
                  </a:lnTo>
                  <a:lnTo>
                    <a:pt x="113284" y="28155"/>
                  </a:lnTo>
                  <a:close/>
                </a:path>
                <a:path w="201295" h="117475">
                  <a:moveTo>
                    <a:pt x="113284" y="17272"/>
                  </a:moveTo>
                  <a:lnTo>
                    <a:pt x="110731" y="16637"/>
                  </a:lnTo>
                  <a:lnTo>
                    <a:pt x="108178" y="16637"/>
                  </a:lnTo>
                  <a:lnTo>
                    <a:pt x="105587" y="15989"/>
                  </a:lnTo>
                  <a:lnTo>
                    <a:pt x="105587" y="24320"/>
                  </a:lnTo>
                  <a:lnTo>
                    <a:pt x="108178" y="24942"/>
                  </a:lnTo>
                  <a:lnTo>
                    <a:pt x="110731" y="24942"/>
                  </a:lnTo>
                  <a:lnTo>
                    <a:pt x="113284" y="25590"/>
                  </a:lnTo>
                  <a:lnTo>
                    <a:pt x="113284" y="17272"/>
                  </a:lnTo>
                  <a:close/>
                </a:path>
                <a:path w="201295" h="117475">
                  <a:moveTo>
                    <a:pt x="113931" y="94081"/>
                  </a:moveTo>
                  <a:lnTo>
                    <a:pt x="111366" y="92798"/>
                  </a:lnTo>
                  <a:lnTo>
                    <a:pt x="108788" y="92798"/>
                  </a:lnTo>
                  <a:lnTo>
                    <a:pt x="106235" y="92163"/>
                  </a:lnTo>
                  <a:lnTo>
                    <a:pt x="106235" y="100482"/>
                  </a:lnTo>
                  <a:lnTo>
                    <a:pt x="108788" y="101130"/>
                  </a:lnTo>
                  <a:lnTo>
                    <a:pt x="111366" y="101130"/>
                  </a:lnTo>
                  <a:lnTo>
                    <a:pt x="113931" y="101765"/>
                  </a:lnTo>
                  <a:lnTo>
                    <a:pt x="113931" y="94081"/>
                  </a:lnTo>
                  <a:close/>
                </a:path>
                <a:path w="201295" h="117475">
                  <a:moveTo>
                    <a:pt x="113931" y="82550"/>
                  </a:moveTo>
                  <a:lnTo>
                    <a:pt x="111366" y="82550"/>
                  </a:lnTo>
                  <a:lnTo>
                    <a:pt x="108178" y="81927"/>
                  </a:lnTo>
                  <a:lnTo>
                    <a:pt x="106235" y="81280"/>
                  </a:lnTo>
                  <a:lnTo>
                    <a:pt x="106235" y="89598"/>
                  </a:lnTo>
                  <a:lnTo>
                    <a:pt x="108178" y="89598"/>
                  </a:lnTo>
                  <a:lnTo>
                    <a:pt x="111366" y="90868"/>
                  </a:lnTo>
                  <a:lnTo>
                    <a:pt x="113931" y="90868"/>
                  </a:lnTo>
                  <a:lnTo>
                    <a:pt x="113931" y="82550"/>
                  </a:lnTo>
                  <a:close/>
                </a:path>
                <a:path w="201295" h="117475">
                  <a:moveTo>
                    <a:pt x="113931" y="71678"/>
                  </a:moveTo>
                  <a:lnTo>
                    <a:pt x="111366" y="71031"/>
                  </a:lnTo>
                  <a:lnTo>
                    <a:pt x="108178" y="71031"/>
                  </a:lnTo>
                  <a:lnTo>
                    <a:pt x="105587" y="70396"/>
                  </a:lnTo>
                  <a:lnTo>
                    <a:pt x="106235" y="72961"/>
                  </a:lnTo>
                  <a:lnTo>
                    <a:pt x="106235" y="78714"/>
                  </a:lnTo>
                  <a:lnTo>
                    <a:pt x="108178" y="79362"/>
                  </a:lnTo>
                  <a:lnTo>
                    <a:pt x="111366" y="79362"/>
                  </a:lnTo>
                  <a:lnTo>
                    <a:pt x="113931" y="79997"/>
                  </a:lnTo>
                  <a:lnTo>
                    <a:pt x="113931" y="71678"/>
                  </a:lnTo>
                  <a:close/>
                </a:path>
                <a:path w="201295" h="117475">
                  <a:moveTo>
                    <a:pt x="113931" y="60794"/>
                  </a:moveTo>
                  <a:lnTo>
                    <a:pt x="111366" y="60159"/>
                  </a:lnTo>
                  <a:lnTo>
                    <a:pt x="108178" y="59524"/>
                  </a:lnTo>
                  <a:lnTo>
                    <a:pt x="105587" y="58877"/>
                  </a:lnTo>
                  <a:lnTo>
                    <a:pt x="105587" y="67830"/>
                  </a:lnTo>
                  <a:lnTo>
                    <a:pt x="108178" y="67830"/>
                  </a:lnTo>
                  <a:lnTo>
                    <a:pt x="111366" y="68478"/>
                  </a:lnTo>
                  <a:lnTo>
                    <a:pt x="113931" y="69113"/>
                  </a:lnTo>
                  <a:lnTo>
                    <a:pt x="113931" y="60794"/>
                  </a:lnTo>
                  <a:close/>
                </a:path>
                <a:path w="201295" h="117475">
                  <a:moveTo>
                    <a:pt x="113931" y="49911"/>
                  </a:moveTo>
                  <a:lnTo>
                    <a:pt x="111366" y="49911"/>
                  </a:lnTo>
                  <a:lnTo>
                    <a:pt x="108178" y="49276"/>
                  </a:lnTo>
                  <a:lnTo>
                    <a:pt x="105587" y="49276"/>
                  </a:lnTo>
                  <a:lnTo>
                    <a:pt x="105587" y="56324"/>
                  </a:lnTo>
                  <a:lnTo>
                    <a:pt x="108178" y="56959"/>
                  </a:lnTo>
                  <a:lnTo>
                    <a:pt x="111366" y="57594"/>
                  </a:lnTo>
                  <a:lnTo>
                    <a:pt x="113931" y="58229"/>
                  </a:lnTo>
                  <a:lnTo>
                    <a:pt x="113931" y="49911"/>
                  </a:lnTo>
                  <a:close/>
                </a:path>
                <a:path w="201295" h="117475">
                  <a:moveTo>
                    <a:pt x="124815" y="95364"/>
                  </a:moveTo>
                  <a:lnTo>
                    <a:pt x="121615" y="95364"/>
                  </a:lnTo>
                  <a:lnTo>
                    <a:pt x="119684" y="94716"/>
                  </a:lnTo>
                  <a:lnTo>
                    <a:pt x="116484" y="94081"/>
                  </a:lnTo>
                  <a:lnTo>
                    <a:pt x="116484" y="102400"/>
                  </a:lnTo>
                  <a:lnTo>
                    <a:pt x="119684" y="103035"/>
                  </a:lnTo>
                  <a:lnTo>
                    <a:pt x="121615" y="103682"/>
                  </a:lnTo>
                  <a:lnTo>
                    <a:pt x="124815" y="103682"/>
                  </a:lnTo>
                  <a:lnTo>
                    <a:pt x="124815" y="95364"/>
                  </a:lnTo>
                  <a:close/>
                </a:path>
                <a:path w="201295" h="117475">
                  <a:moveTo>
                    <a:pt x="124815" y="84480"/>
                  </a:moveTo>
                  <a:lnTo>
                    <a:pt x="121615" y="83832"/>
                  </a:lnTo>
                  <a:lnTo>
                    <a:pt x="119037" y="83197"/>
                  </a:lnTo>
                  <a:lnTo>
                    <a:pt x="116484" y="83197"/>
                  </a:lnTo>
                  <a:lnTo>
                    <a:pt x="116484" y="91528"/>
                  </a:lnTo>
                  <a:lnTo>
                    <a:pt x="119684" y="92163"/>
                  </a:lnTo>
                  <a:lnTo>
                    <a:pt x="121615" y="92163"/>
                  </a:lnTo>
                  <a:lnTo>
                    <a:pt x="124815" y="92798"/>
                  </a:lnTo>
                  <a:lnTo>
                    <a:pt x="124815" y="84480"/>
                  </a:lnTo>
                  <a:close/>
                </a:path>
                <a:path w="201295" h="117475">
                  <a:moveTo>
                    <a:pt x="124815" y="73596"/>
                  </a:moveTo>
                  <a:lnTo>
                    <a:pt x="121615" y="72961"/>
                  </a:lnTo>
                  <a:lnTo>
                    <a:pt x="116484" y="71678"/>
                  </a:lnTo>
                  <a:lnTo>
                    <a:pt x="116484" y="79997"/>
                  </a:lnTo>
                  <a:lnTo>
                    <a:pt x="121615" y="81280"/>
                  </a:lnTo>
                  <a:lnTo>
                    <a:pt x="124815" y="81927"/>
                  </a:lnTo>
                  <a:lnTo>
                    <a:pt x="124815" y="73596"/>
                  </a:lnTo>
                  <a:close/>
                </a:path>
                <a:path w="201295" h="117475">
                  <a:moveTo>
                    <a:pt x="124815" y="62077"/>
                  </a:moveTo>
                  <a:lnTo>
                    <a:pt x="121615" y="62077"/>
                  </a:lnTo>
                  <a:lnTo>
                    <a:pt x="119037" y="61429"/>
                  </a:lnTo>
                  <a:lnTo>
                    <a:pt x="116484" y="61429"/>
                  </a:lnTo>
                  <a:lnTo>
                    <a:pt x="116484" y="69748"/>
                  </a:lnTo>
                  <a:lnTo>
                    <a:pt x="119037" y="69748"/>
                  </a:lnTo>
                  <a:lnTo>
                    <a:pt x="121615" y="70396"/>
                  </a:lnTo>
                  <a:lnTo>
                    <a:pt x="124815" y="71031"/>
                  </a:lnTo>
                  <a:lnTo>
                    <a:pt x="124815" y="62077"/>
                  </a:lnTo>
                  <a:close/>
                </a:path>
                <a:path w="201295" h="117475">
                  <a:moveTo>
                    <a:pt x="124815" y="53746"/>
                  </a:moveTo>
                  <a:lnTo>
                    <a:pt x="124167" y="51841"/>
                  </a:lnTo>
                  <a:lnTo>
                    <a:pt x="121615" y="51193"/>
                  </a:lnTo>
                  <a:lnTo>
                    <a:pt x="119037" y="51193"/>
                  </a:lnTo>
                  <a:lnTo>
                    <a:pt x="116484" y="50558"/>
                  </a:lnTo>
                  <a:lnTo>
                    <a:pt x="116484" y="58229"/>
                  </a:lnTo>
                  <a:lnTo>
                    <a:pt x="119037" y="58877"/>
                  </a:lnTo>
                  <a:lnTo>
                    <a:pt x="121615" y="58877"/>
                  </a:lnTo>
                  <a:lnTo>
                    <a:pt x="124815" y="59524"/>
                  </a:lnTo>
                  <a:lnTo>
                    <a:pt x="124815" y="53746"/>
                  </a:lnTo>
                  <a:close/>
                </a:path>
                <a:path w="201295" h="117475">
                  <a:moveTo>
                    <a:pt x="135064" y="53111"/>
                  </a:moveTo>
                  <a:lnTo>
                    <a:pt x="132486" y="52476"/>
                  </a:lnTo>
                  <a:lnTo>
                    <a:pt x="127368" y="52476"/>
                  </a:lnTo>
                  <a:lnTo>
                    <a:pt x="127368" y="60159"/>
                  </a:lnTo>
                  <a:lnTo>
                    <a:pt x="129921" y="60159"/>
                  </a:lnTo>
                  <a:lnTo>
                    <a:pt x="132486" y="61429"/>
                  </a:lnTo>
                  <a:lnTo>
                    <a:pt x="135064" y="61429"/>
                  </a:lnTo>
                  <a:lnTo>
                    <a:pt x="135064" y="53111"/>
                  </a:lnTo>
                  <a:close/>
                </a:path>
                <a:path w="201295" h="117475">
                  <a:moveTo>
                    <a:pt x="135686" y="97282"/>
                  </a:moveTo>
                  <a:lnTo>
                    <a:pt x="132486" y="97282"/>
                  </a:lnTo>
                  <a:lnTo>
                    <a:pt x="129921" y="96012"/>
                  </a:lnTo>
                  <a:lnTo>
                    <a:pt x="127368" y="96012"/>
                  </a:lnTo>
                  <a:lnTo>
                    <a:pt x="127368" y="104317"/>
                  </a:lnTo>
                  <a:lnTo>
                    <a:pt x="130568" y="104317"/>
                  </a:lnTo>
                  <a:lnTo>
                    <a:pt x="132486" y="105600"/>
                  </a:lnTo>
                  <a:lnTo>
                    <a:pt x="135686" y="105600"/>
                  </a:lnTo>
                  <a:lnTo>
                    <a:pt x="135686" y="97282"/>
                  </a:lnTo>
                  <a:close/>
                </a:path>
                <a:path w="201295" h="117475">
                  <a:moveTo>
                    <a:pt x="135686" y="86398"/>
                  </a:moveTo>
                  <a:lnTo>
                    <a:pt x="132486" y="85763"/>
                  </a:lnTo>
                  <a:lnTo>
                    <a:pt x="129921" y="85763"/>
                  </a:lnTo>
                  <a:lnTo>
                    <a:pt x="127368" y="85115"/>
                  </a:lnTo>
                  <a:lnTo>
                    <a:pt x="127368" y="93433"/>
                  </a:lnTo>
                  <a:lnTo>
                    <a:pt x="129921" y="94081"/>
                  </a:lnTo>
                  <a:lnTo>
                    <a:pt x="132486" y="94081"/>
                  </a:lnTo>
                  <a:lnTo>
                    <a:pt x="135686" y="94716"/>
                  </a:lnTo>
                  <a:lnTo>
                    <a:pt x="135686" y="86398"/>
                  </a:lnTo>
                  <a:close/>
                </a:path>
                <a:path w="201295" h="117475">
                  <a:moveTo>
                    <a:pt x="135686" y="74879"/>
                  </a:moveTo>
                  <a:lnTo>
                    <a:pt x="132486" y="74879"/>
                  </a:lnTo>
                  <a:lnTo>
                    <a:pt x="129921" y="74244"/>
                  </a:lnTo>
                  <a:lnTo>
                    <a:pt x="127368" y="74244"/>
                  </a:lnTo>
                  <a:lnTo>
                    <a:pt x="127368" y="82550"/>
                  </a:lnTo>
                  <a:lnTo>
                    <a:pt x="129921" y="82550"/>
                  </a:lnTo>
                  <a:lnTo>
                    <a:pt x="132486" y="83197"/>
                  </a:lnTo>
                  <a:lnTo>
                    <a:pt x="135686" y="83197"/>
                  </a:lnTo>
                  <a:lnTo>
                    <a:pt x="135686" y="74879"/>
                  </a:lnTo>
                  <a:close/>
                </a:path>
                <a:path w="201295" h="117475">
                  <a:moveTo>
                    <a:pt x="135686" y="66560"/>
                  </a:moveTo>
                  <a:lnTo>
                    <a:pt x="135064" y="63995"/>
                  </a:lnTo>
                  <a:lnTo>
                    <a:pt x="132486" y="63347"/>
                  </a:lnTo>
                  <a:lnTo>
                    <a:pt x="129921" y="63347"/>
                  </a:lnTo>
                  <a:lnTo>
                    <a:pt x="127368" y="62712"/>
                  </a:lnTo>
                  <a:lnTo>
                    <a:pt x="127368" y="71031"/>
                  </a:lnTo>
                  <a:lnTo>
                    <a:pt x="129921" y="71678"/>
                  </a:lnTo>
                  <a:lnTo>
                    <a:pt x="132486" y="71678"/>
                  </a:lnTo>
                  <a:lnTo>
                    <a:pt x="135686" y="72961"/>
                  </a:lnTo>
                  <a:lnTo>
                    <a:pt x="135686" y="66560"/>
                  </a:lnTo>
                  <a:close/>
                </a:path>
                <a:path w="201295" h="117475">
                  <a:moveTo>
                    <a:pt x="145923" y="99199"/>
                  </a:moveTo>
                  <a:lnTo>
                    <a:pt x="143370" y="98564"/>
                  </a:lnTo>
                  <a:lnTo>
                    <a:pt x="140817" y="98564"/>
                  </a:lnTo>
                  <a:lnTo>
                    <a:pt x="138239" y="97917"/>
                  </a:lnTo>
                  <a:lnTo>
                    <a:pt x="138239" y="106235"/>
                  </a:lnTo>
                  <a:lnTo>
                    <a:pt x="143370" y="107518"/>
                  </a:lnTo>
                  <a:lnTo>
                    <a:pt x="145923" y="107518"/>
                  </a:lnTo>
                  <a:lnTo>
                    <a:pt x="145923" y="99199"/>
                  </a:lnTo>
                  <a:close/>
                </a:path>
                <a:path w="201295" h="117475">
                  <a:moveTo>
                    <a:pt x="145923" y="88328"/>
                  </a:moveTo>
                  <a:lnTo>
                    <a:pt x="140817" y="87045"/>
                  </a:lnTo>
                  <a:lnTo>
                    <a:pt x="137617" y="86398"/>
                  </a:lnTo>
                  <a:lnTo>
                    <a:pt x="137617" y="92163"/>
                  </a:lnTo>
                  <a:lnTo>
                    <a:pt x="138239" y="95364"/>
                  </a:lnTo>
                  <a:lnTo>
                    <a:pt x="140817" y="96012"/>
                  </a:lnTo>
                  <a:lnTo>
                    <a:pt x="143370" y="96012"/>
                  </a:lnTo>
                  <a:lnTo>
                    <a:pt x="145923" y="96634"/>
                  </a:lnTo>
                  <a:lnTo>
                    <a:pt x="145923" y="88328"/>
                  </a:lnTo>
                  <a:close/>
                </a:path>
                <a:path w="201295" h="117475">
                  <a:moveTo>
                    <a:pt x="145923" y="76796"/>
                  </a:moveTo>
                  <a:lnTo>
                    <a:pt x="143370" y="76796"/>
                  </a:lnTo>
                  <a:lnTo>
                    <a:pt x="140817" y="76161"/>
                  </a:lnTo>
                  <a:lnTo>
                    <a:pt x="137617" y="75514"/>
                  </a:lnTo>
                  <a:lnTo>
                    <a:pt x="137617" y="84480"/>
                  </a:lnTo>
                  <a:lnTo>
                    <a:pt x="140817" y="84480"/>
                  </a:lnTo>
                  <a:lnTo>
                    <a:pt x="145923" y="85763"/>
                  </a:lnTo>
                  <a:lnTo>
                    <a:pt x="145923" y="76796"/>
                  </a:lnTo>
                  <a:close/>
                </a:path>
                <a:path w="201295" h="117475">
                  <a:moveTo>
                    <a:pt x="145923" y="65913"/>
                  </a:moveTo>
                  <a:lnTo>
                    <a:pt x="143370" y="65278"/>
                  </a:lnTo>
                  <a:lnTo>
                    <a:pt x="140817" y="65278"/>
                  </a:lnTo>
                  <a:lnTo>
                    <a:pt x="137617" y="64643"/>
                  </a:lnTo>
                  <a:lnTo>
                    <a:pt x="137617" y="72961"/>
                  </a:lnTo>
                  <a:lnTo>
                    <a:pt x="140817" y="73596"/>
                  </a:lnTo>
                  <a:lnTo>
                    <a:pt x="143370" y="74244"/>
                  </a:lnTo>
                  <a:lnTo>
                    <a:pt x="145923" y="74244"/>
                  </a:lnTo>
                  <a:lnTo>
                    <a:pt x="145923" y="65913"/>
                  </a:lnTo>
                  <a:close/>
                </a:path>
                <a:path w="201295" h="117475">
                  <a:moveTo>
                    <a:pt x="156819" y="101130"/>
                  </a:moveTo>
                  <a:lnTo>
                    <a:pt x="154254" y="100482"/>
                  </a:lnTo>
                  <a:lnTo>
                    <a:pt x="151676" y="100482"/>
                  </a:lnTo>
                  <a:lnTo>
                    <a:pt x="149123" y="99847"/>
                  </a:lnTo>
                  <a:lnTo>
                    <a:pt x="149123" y="108165"/>
                  </a:lnTo>
                  <a:lnTo>
                    <a:pt x="151676" y="108800"/>
                  </a:lnTo>
                  <a:lnTo>
                    <a:pt x="154254" y="108800"/>
                  </a:lnTo>
                  <a:lnTo>
                    <a:pt x="156819" y="110083"/>
                  </a:lnTo>
                  <a:lnTo>
                    <a:pt x="156819" y="101130"/>
                  </a:lnTo>
                  <a:close/>
                </a:path>
                <a:path w="201295" h="117475">
                  <a:moveTo>
                    <a:pt x="156819" y="90233"/>
                  </a:moveTo>
                  <a:lnTo>
                    <a:pt x="151676" y="88950"/>
                  </a:lnTo>
                  <a:lnTo>
                    <a:pt x="148475" y="88950"/>
                  </a:lnTo>
                  <a:lnTo>
                    <a:pt x="148475" y="94081"/>
                  </a:lnTo>
                  <a:lnTo>
                    <a:pt x="149123" y="97282"/>
                  </a:lnTo>
                  <a:lnTo>
                    <a:pt x="151676" y="97282"/>
                  </a:lnTo>
                  <a:lnTo>
                    <a:pt x="154254" y="98564"/>
                  </a:lnTo>
                  <a:lnTo>
                    <a:pt x="156819" y="98564"/>
                  </a:lnTo>
                  <a:lnTo>
                    <a:pt x="156819" y="90233"/>
                  </a:lnTo>
                  <a:close/>
                </a:path>
                <a:path w="201295" h="117475">
                  <a:moveTo>
                    <a:pt x="156819" y="79362"/>
                  </a:moveTo>
                  <a:lnTo>
                    <a:pt x="154254" y="78079"/>
                  </a:lnTo>
                  <a:lnTo>
                    <a:pt x="151676" y="78079"/>
                  </a:lnTo>
                  <a:lnTo>
                    <a:pt x="148475" y="77444"/>
                  </a:lnTo>
                  <a:lnTo>
                    <a:pt x="148475" y="85763"/>
                  </a:lnTo>
                  <a:lnTo>
                    <a:pt x="151676" y="86398"/>
                  </a:lnTo>
                  <a:lnTo>
                    <a:pt x="156819" y="87680"/>
                  </a:lnTo>
                  <a:lnTo>
                    <a:pt x="156819" y="79362"/>
                  </a:lnTo>
                  <a:close/>
                </a:path>
                <a:path w="201295" h="117475">
                  <a:moveTo>
                    <a:pt x="156819" y="67830"/>
                  </a:moveTo>
                  <a:lnTo>
                    <a:pt x="151676" y="66560"/>
                  </a:lnTo>
                  <a:lnTo>
                    <a:pt x="148475" y="66560"/>
                  </a:lnTo>
                  <a:lnTo>
                    <a:pt x="148475" y="74879"/>
                  </a:lnTo>
                  <a:lnTo>
                    <a:pt x="151676" y="74879"/>
                  </a:lnTo>
                  <a:lnTo>
                    <a:pt x="154254" y="76161"/>
                  </a:lnTo>
                  <a:lnTo>
                    <a:pt x="156819" y="76161"/>
                  </a:lnTo>
                  <a:lnTo>
                    <a:pt x="156819" y="67830"/>
                  </a:lnTo>
                  <a:close/>
                </a:path>
                <a:path w="201295" h="117475">
                  <a:moveTo>
                    <a:pt x="167703" y="103035"/>
                  </a:moveTo>
                  <a:lnTo>
                    <a:pt x="165125" y="102400"/>
                  </a:lnTo>
                  <a:lnTo>
                    <a:pt x="162572" y="102400"/>
                  </a:lnTo>
                  <a:lnTo>
                    <a:pt x="160020" y="101765"/>
                  </a:lnTo>
                  <a:lnTo>
                    <a:pt x="160020" y="110083"/>
                  </a:lnTo>
                  <a:lnTo>
                    <a:pt x="162572" y="110718"/>
                  </a:lnTo>
                  <a:lnTo>
                    <a:pt x="165125" y="110718"/>
                  </a:lnTo>
                  <a:lnTo>
                    <a:pt x="167703" y="112001"/>
                  </a:lnTo>
                  <a:lnTo>
                    <a:pt x="167703" y="103035"/>
                  </a:lnTo>
                  <a:close/>
                </a:path>
                <a:path w="201295" h="117475">
                  <a:moveTo>
                    <a:pt x="167703" y="92163"/>
                  </a:moveTo>
                  <a:lnTo>
                    <a:pt x="165125" y="91528"/>
                  </a:lnTo>
                  <a:lnTo>
                    <a:pt x="161925" y="90868"/>
                  </a:lnTo>
                  <a:lnTo>
                    <a:pt x="160020" y="90868"/>
                  </a:lnTo>
                  <a:lnTo>
                    <a:pt x="160020" y="99199"/>
                  </a:lnTo>
                  <a:lnTo>
                    <a:pt x="162572" y="99199"/>
                  </a:lnTo>
                  <a:lnTo>
                    <a:pt x="167703" y="100482"/>
                  </a:lnTo>
                  <a:lnTo>
                    <a:pt x="167703" y="92163"/>
                  </a:lnTo>
                  <a:close/>
                </a:path>
                <a:path w="201295" h="117475">
                  <a:moveTo>
                    <a:pt x="167703" y="80645"/>
                  </a:moveTo>
                  <a:lnTo>
                    <a:pt x="165125" y="79997"/>
                  </a:lnTo>
                  <a:lnTo>
                    <a:pt x="161925" y="79997"/>
                  </a:lnTo>
                  <a:lnTo>
                    <a:pt x="159372" y="79362"/>
                  </a:lnTo>
                  <a:lnTo>
                    <a:pt x="159372" y="87680"/>
                  </a:lnTo>
                  <a:lnTo>
                    <a:pt x="161925" y="88328"/>
                  </a:lnTo>
                  <a:lnTo>
                    <a:pt x="165125" y="88950"/>
                  </a:lnTo>
                  <a:lnTo>
                    <a:pt x="167703" y="89598"/>
                  </a:lnTo>
                  <a:lnTo>
                    <a:pt x="167703" y="80645"/>
                  </a:lnTo>
                  <a:close/>
                </a:path>
                <a:path w="201295" h="117475">
                  <a:moveTo>
                    <a:pt x="167703" y="69748"/>
                  </a:moveTo>
                  <a:lnTo>
                    <a:pt x="165125" y="69113"/>
                  </a:lnTo>
                  <a:lnTo>
                    <a:pt x="161925" y="68478"/>
                  </a:lnTo>
                  <a:lnTo>
                    <a:pt x="159372" y="68478"/>
                  </a:lnTo>
                  <a:lnTo>
                    <a:pt x="159372" y="76796"/>
                  </a:lnTo>
                  <a:lnTo>
                    <a:pt x="161925" y="76796"/>
                  </a:lnTo>
                  <a:lnTo>
                    <a:pt x="165125" y="77444"/>
                  </a:lnTo>
                  <a:lnTo>
                    <a:pt x="167703" y="78079"/>
                  </a:lnTo>
                  <a:lnTo>
                    <a:pt x="167703" y="69748"/>
                  </a:lnTo>
                  <a:close/>
                </a:path>
                <a:path w="201295" h="117475">
                  <a:moveTo>
                    <a:pt x="178562" y="82550"/>
                  </a:moveTo>
                  <a:lnTo>
                    <a:pt x="176009" y="82550"/>
                  </a:lnTo>
                  <a:lnTo>
                    <a:pt x="172808" y="81927"/>
                  </a:lnTo>
                  <a:lnTo>
                    <a:pt x="170256" y="81280"/>
                  </a:lnTo>
                  <a:lnTo>
                    <a:pt x="170256" y="89598"/>
                  </a:lnTo>
                  <a:lnTo>
                    <a:pt x="173456" y="90233"/>
                  </a:lnTo>
                  <a:lnTo>
                    <a:pt x="176009" y="90868"/>
                  </a:lnTo>
                  <a:lnTo>
                    <a:pt x="178562" y="90868"/>
                  </a:lnTo>
                  <a:lnTo>
                    <a:pt x="178562" y="82550"/>
                  </a:lnTo>
                  <a:close/>
                </a:path>
                <a:path w="201295" h="117475">
                  <a:moveTo>
                    <a:pt x="178562" y="71678"/>
                  </a:moveTo>
                  <a:lnTo>
                    <a:pt x="176009" y="71031"/>
                  </a:lnTo>
                  <a:lnTo>
                    <a:pt x="172808" y="70396"/>
                  </a:lnTo>
                  <a:lnTo>
                    <a:pt x="170256" y="69748"/>
                  </a:lnTo>
                  <a:lnTo>
                    <a:pt x="170256" y="78714"/>
                  </a:lnTo>
                  <a:lnTo>
                    <a:pt x="172808" y="79362"/>
                  </a:lnTo>
                  <a:lnTo>
                    <a:pt x="176009" y="79362"/>
                  </a:lnTo>
                  <a:lnTo>
                    <a:pt x="178562" y="79997"/>
                  </a:lnTo>
                  <a:lnTo>
                    <a:pt x="178562" y="71678"/>
                  </a:lnTo>
                  <a:close/>
                </a:path>
                <a:path w="201295" h="117475">
                  <a:moveTo>
                    <a:pt x="179209" y="104965"/>
                  </a:moveTo>
                  <a:lnTo>
                    <a:pt x="176009" y="104317"/>
                  </a:lnTo>
                  <a:lnTo>
                    <a:pt x="173456" y="104317"/>
                  </a:lnTo>
                  <a:lnTo>
                    <a:pt x="170256" y="103682"/>
                  </a:lnTo>
                  <a:lnTo>
                    <a:pt x="170256" y="112001"/>
                  </a:lnTo>
                  <a:lnTo>
                    <a:pt x="173456" y="112649"/>
                  </a:lnTo>
                  <a:lnTo>
                    <a:pt x="176009" y="113284"/>
                  </a:lnTo>
                  <a:lnTo>
                    <a:pt x="179209" y="113284"/>
                  </a:lnTo>
                  <a:lnTo>
                    <a:pt x="179209" y="104965"/>
                  </a:lnTo>
                  <a:close/>
                </a:path>
                <a:path w="201295" h="117475">
                  <a:moveTo>
                    <a:pt x="179209" y="102400"/>
                  </a:moveTo>
                  <a:lnTo>
                    <a:pt x="178562" y="99199"/>
                  </a:lnTo>
                  <a:lnTo>
                    <a:pt x="178562" y="94081"/>
                  </a:lnTo>
                  <a:lnTo>
                    <a:pt x="173456" y="92798"/>
                  </a:lnTo>
                  <a:lnTo>
                    <a:pt x="170256" y="92163"/>
                  </a:lnTo>
                  <a:lnTo>
                    <a:pt x="170256" y="101130"/>
                  </a:lnTo>
                  <a:lnTo>
                    <a:pt x="173456" y="101130"/>
                  </a:lnTo>
                  <a:lnTo>
                    <a:pt x="176009" y="101765"/>
                  </a:lnTo>
                  <a:lnTo>
                    <a:pt x="179209" y="102400"/>
                  </a:lnTo>
                  <a:close/>
                </a:path>
                <a:path w="201295" h="117475">
                  <a:moveTo>
                    <a:pt x="189458" y="106883"/>
                  </a:moveTo>
                  <a:lnTo>
                    <a:pt x="186905" y="106883"/>
                  </a:lnTo>
                  <a:lnTo>
                    <a:pt x="184327" y="106235"/>
                  </a:lnTo>
                  <a:lnTo>
                    <a:pt x="181127" y="105600"/>
                  </a:lnTo>
                  <a:lnTo>
                    <a:pt x="181127" y="113919"/>
                  </a:lnTo>
                  <a:lnTo>
                    <a:pt x="184327" y="114566"/>
                  </a:lnTo>
                  <a:lnTo>
                    <a:pt x="186905" y="115214"/>
                  </a:lnTo>
                  <a:lnTo>
                    <a:pt x="189458" y="115214"/>
                  </a:lnTo>
                  <a:lnTo>
                    <a:pt x="189458" y="106883"/>
                  </a:lnTo>
                  <a:close/>
                </a:path>
                <a:path w="201295" h="117475">
                  <a:moveTo>
                    <a:pt x="189458" y="96012"/>
                  </a:moveTo>
                  <a:lnTo>
                    <a:pt x="184327" y="94716"/>
                  </a:lnTo>
                  <a:lnTo>
                    <a:pt x="181127" y="94081"/>
                  </a:lnTo>
                  <a:lnTo>
                    <a:pt x="181127" y="103035"/>
                  </a:lnTo>
                  <a:lnTo>
                    <a:pt x="184327" y="103682"/>
                  </a:lnTo>
                  <a:lnTo>
                    <a:pt x="186905" y="103682"/>
                  </a:lnTo>
                  <a:lnTo>
                    <a:pt x="189458" y="104317"/>
                  </a:lnTo>
                  <a:lnTo>
                    <a:pt x="189458" y="96012"/>
                  </a:lnTo>
                  <a:close/>
                </a:path>
                <a:path w="201295" h="117475">
                  <a:moveTo>
                    <a:pt x="189458" y="84480"/>
                  </a:moveTo>
                  <a:lnTo>
                    <a:pt x="186905" y="84480"/>
                  </a:lnTo>
                  <a:lnTo>
                    <a:pt x="184327" y="83197"/>
                  </a:lnTo>
                  <a:lnTo>
                    <a:pt x="181127" y="83197"/>
                  </a:lnTo>
                  <a:lnTo>
                    <a:pt x="181127" y="92163"/>
                  </a:lnTo>
                  <a:lnTo>
                    <a:pt x="184327" y="92163"/>
                  </a:lnTo>
                  <a:lnTo>
                    <a:pt x="186905" y="92798"/>
                  </a:lnTo>
                  <a:lnTo>
                    <a:pt x="189458" y="92798"/>
                  </a:lnTo>
                  <a:lnTo>
                    <a:pt x="189458" y="84480"/>
                  </a:lnTo>
                  <a:close/>
                </a:path>
                <a:path w="201295" h="117475">
                  <a:moveTo>
                    <a:pt x="189458" y="72961"/>
                  </a:moveTo>
                  <a:lnTo>
                    <a:pt x="186258" y="72961"/>
                  </a:lnTo>
                  <a:lnTo>
                    <a:pt x="184327" y="72313"/>
                  </a:lnTo>
                  <a:lnTo>
                    <a:pt x="181127" y="71678"/>
                  </a:lnTo>
                  <a:lnTo>
                    <a:pt x="181127" y="79997"/>
                  </a:lnTo>
                  <a:lnTo>
                    <a:pt x="184327" y="80645"/>
                  </a:lnTo>
                  <a:lnTo>
                    <a:pt x="189458" y="81927"/>
                  </a:lnTo>
                  <a:lnTo>
                    <a:pt x="189458" y="72961"/>
                  </a:lnTo>
                  <a:close/>
                </a:path>
                <a:path w="201295" h="117475">
                  <a:moveTo>
                    <a:pt x="200342" y="97917"/>
                  </a:moveTo>
                  <a:lnTo>
                    <a:pt x="197764" y="97282"/>
                  </a:lnTo>
                  <a:lnTo>
                    <a:pt x="194564" y="96634"/>
                  </a:lnTo>
                  <a:lnTo>
                    <a:pt x="192011" y="96012"/>
                  </a:lnTo>
                  <a:lnTo>
                    <a:pt x="192659" y="99199"/>
                  </a:lnTo>
                  <a:lnTo>
                    <a:pt x="192659" y="104965"/>
                  </a:lnTo>
                  <a:lnTo>
                    <a:pt x="195211" y="105600"/>
                  </a:lnTo>
                  <a:lnTo>
                    <a:pt x="197764" y="105600"/>
                  </a:lnTo>
                  <a:lnTo>
                    <a:pt x="200342" y="106235"/>
                  </a:lnTo>
                  <a:lnTo>
                    <a:pt x="200342" y="97917"/>
                  </a:lnTo>
                  <a:close/>
                </a:path>
                <a:path w="201295" h="117475">
                  <a:moveTo>
                    <a:pt x="200342" y="86398"/>
                  </a:moveTo>
                  <a:lnTo>
                    <a:pt x="197764" y="85763"/>
                  </a:lnTo>
                  <a:lnTo>
                    <a:pt x="194564" y="85763"/>
                  </a:lnTo>
                  <a:lnTo>
                    <a:pt x="192011" y="85115"/>
                  </a:lnTo>
                  <a:lnTo>
                    <a:pt x="192011" y="93433"/>
                  </a:lnTo>
                  <a:lnTo>
                    <a:pt x="194564" y="94081"/>
                  </a:lnTo>
                  <a:lnTo>
                    <a:pt x="197764" y="94716"/>
                  </a:lnTo>
                  <a:lnTo>
                    <a:pt x="200342" y="95364"/>
                  </a:lnTo>
                  <a:lnTo>
                    <a:pt x="200342" y="86398"/>
                  </a:lnTo>
                  <a:close/>
                </a:path>
                <a:path w="201295" h="117475">
                  <a:moveTo>
                    <a:pt x="200342" y="74879"/>
                  </a:moveTo>
                  <a:lnTo>
                    <a:pt x="197764" y="74879"/>
                  </a:lnTo>
                  <a:lnTo>
                    <a:pt x="194564" y="74244"/>
                  </a:lnTo>
                  <a:lnTo>
                    <a:pt x="192011" y="73596"/>
                  </a:lnTo>
                  <a:lnTo>
                    <a:pt x="192011" y="82550"/>
                  </a:lnTo>
                  <a:lnTo>
                    <a:pt x="194564" y="82550"/>
                  </a:lnTo>
                  <a:lnTo>
                    <a:pt x="197764" y="83197"/>
                  </a:lnTo>
                  <a:lnTo>
                    <a:pt x="200342" y="83832"/>
                  </a:lnTo>
                  <a:lnTo>
                    <a:pt x="200342" y="74879"/>
                  </a:lnTo>
                  <a:close/>
                </a:path>
                <a:path w="201295" h="117475">
                  <a:moveTo>
                    <a:pt x="200990" y="112001"/>
                  </a:moveTo>
                  <a:lnTo>
                    <a:pt x="200342" y="108800"/>
                  </a:lnTo>
                  <a:lnTo>
                    <a:pt x="197764" y="108800"/>
                  </a:lnTo>
                  <a:lnTo>
                    <a:pt x="195211" y="107518"/>
                  </a:lnTo>
                  <a:lnTo>
                    <a:pt x="192659" y="107518"/>
                  </a:lnTo>
                  <a:lnTo>
                    <a:pt x="192659" y="116484"/>
                  </a:lnTo>
                  <a:lnTo>
                    <a:pt x="195211" y="116484"/>
                  </a:lnTo>
                  <a:lnTo>
                    <a:pt x="197764" y="117132"/>
                  </a:lnTo>
                  <a:lnTo>
                    <a:pt x="200990" y="117132"/>
                  </a:lnTo>
                  <a:lnTo>
                    <a:pt x="200990" y="1120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340936" y="8890355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4" h="100965">
                  <a:moveTo>
                    <a:pt x="8305" y="65290"/>
                  </a:moveTo>
                  <a:lnTo>
                    <a:pt x="5130" y="64643"/>
                  </a:lnTo>
                  <a:lnTo>
                    <a:pt x="0" y="63373"/>
                  </a:lnTo>
                  <a:lnTo>
                    <a:pt x="0" y="71691"/>
                  </a:lnTo>
                  <a:lnTo>
                    <a:pt x="5130" y="72961"/>
                  </a:lnTo>
                  <a:lnTo>
                    <a:pt x="8305" y="72961"/>
                  </a:lnTo>
                  <a:lnTo>
                    <a:pt x="8305" y="65290"/>
                  </a:lnTo>
                  <a:close/>
                </a:path>
                <a:path w="100964" h="100965">
                  <a:moveTo>
                    <a:pt x="8305" y="55054"/>
                  </a:moveTo>
                  <a:lnTo>
                    <a:pt x="5130" y="54406"/>
                  </a:lnTo>
                  <a:lnTo>
                    <a:pt x="2552" y="53771"/>
                  </a:lnTo>
                  <a:lnTo>
                    <a:pt x="0" y="53124"/>
                  </a:lnTo>
                  <a:lnTo>
                    <a:pt x="0" y="61442"/>
                  </a:lnTo>
                  <a:lnTo>
                    <a:pt x="2552" y="61442"/>
                  </a:lnTo>
                  <a:lnTo>
                    <a:pt x="5130" y="62090"/>
                  </a:lnTo>
                  <a:lnTo>
                    <a:pt x="8305" y="62090"/>
                  </a:lnTo>
                  <a:lnTo>
                    <a:pt x="8305" y="55054"/>
                  </a:lnTo>
                  <a:close/>
                </a:path>
                <a:path w="100964" h="100965">
                  <a:moveTo>
                    <a:pt x="8305" y="44170"/>
                  </a:moveTo>
                  <a:lnTo>
                    <a:pt x="5130" y="44170"/>
                  </a:lnTo>
                  <a:lnTo>
                    <a:pt x="0" y="42887"/>
                  </a:lnTo>
                  <a:lnTo>
                    <a:pt x="0" y="51206"/>
                  </a:lnTo>
                  <a:lnTo>
                    <a:pt x="2552" y="51206"/>
                  </a:lnTo>
                  <a:lnTo>
                    <a:pt x="5130" y="51841"/>
                  </a:lnTo>
                  <a:lnTo>
                    <a:pt x="8305" y="52489"/>
                  </a:lnTo>
                  <a:lnTo>
                    <a:pt x="8305" y="44170"/>
                  </a:lnTo>
                  <a:close/>
                </a:path>
                <a:path w="100964" h="100965">
                  <a:moveTo>
                    <a:pt x="8305" y="33286"/>
                  </a:moveTo>
                  <a:lnTo>
                    <a:pt x="5130" y="33286"/>
                  </a:lnTo>
                  <a:lnTo>
                    <a:pt x="0" y="32004"/>
                  </a:lnTo>
                  <a:lnTo>
                    <a:pt x="0" y="40335"/>
                  </a:lnTo>
                  <a:lnTo>
                    <a:pt x="2552" y="40970"/>
                  </a:lnTo>
                  <a:lnTo>
                    <a:pt x="5130" y="40970"/>
                  </a:lnTo>
                  <a:lnTo>
                    <a:pt x="8305" y="41605"/>
                  </a:lnTo>
                  <a:lnTo>
                    <a:pt x="8305" y="33286"/>
                  </a:lnTo>
                  <a:close/>
                </a:path>
                <a:path w="100964" h="100965">
                  <a:moveTo>
                    <a:pt x="8305" y="23050"/>
                  </a:moveTo>
                  <a:lnTo>
                    <a:pt x="5130" y="22402"/>
                  </a:lnTo>
                  <a:lnTo>
                    <a:pt x="2552" y="21767"/>
                  </a:lnTo>
                  <a:lnTo>
                    <a:pt x="0" y="21767"/>
                  </a:lnTo>
                  <a:lnTo>
                    <a:pt x="0" y="29438"/>
                  </a:lnTo>
                  <a:lnTo>
                    <a:pt x="2552" y="30086"/>
                  </a:lnTo>
                  <a:lnTo>
                    <a:pt x="5130" y="30086"/>
                  </a:lnTo>
                  <a:lnTo>
                    <a:pt x="8305" y="30721"/>
                  </a:lnTo>
                  <a:lnTo>
                    <a:pt x="8305" y="23050"/>
                  </a:lnTo>
                  <a:close/>
                </a:path>
                <a:path w="100964" h="100965">
                  <a:moveTo>
                    <a:pt x="8305" y="12166"/>
                  </a:moveTo>
                  <a:lnTo>
                    <a:pt x="5130" y="11518"/>
                  </a:lnTo>
                  <a:lnTo>
                    <a:pt x="2552" y="10883"/>
                  </a:lnTo>
                  <a:lnTo>
                    <a:pt x="0" y="10883"/>
                  </a:lnTo>
                  <a:lnTo>
                    <a:pt x="0" y="18567"/>
                  </a:lnTo>
                  <a:lnTo>
                    <a:pt x="5130" y="19850"/>
                  </a:lnTo>
                  <a:lnTo>
                    <a:pt x="8305" y="19850"/>
                  </a:lnTo>
                  <a:lnTo>
                    <a:pt x="8305" y="12166"/>
                  </a:lnTo>
                  <a:close/>
                </a:path>
                <a:path w="100964" h="100965">
                  <a:moveTo>
                    <a:pt x="8305" y="1282"/>
                  </a:moveTo>
                  <a:lnTo>
                    <a:pt x="5130" y="635"/>
                  </a:lnTo>
                  <a:lnTo>
                    <a:pt x="2552" y="635"/>
                  </a:lnTo>
                  <a:lnTo>
                    <a:pt x="635" y="0"/>
                  </a:lnTo>
                  <a:lnTo>
                    <a:pt x="0" y="2565"/>
                  </a:lnTo>
                  <a:lnTo>
                    <a:pt x="0" y="7696"/>
                  </a:lnTo>
                  <a:lnTo>
                    <a:pt x="2552" y="8318"/>
                  </a:lnTo>
                  <a:lnTo>
                    <a:pt x="5130" y="8966"/>
                  </a:lnTo>
                  <a:lnTo>
                    <a:pt x="8305" y="8966"/>
                  </a:lnTo>
                  <a:lnTo>
                    <a:pt x="8305" y="1282"/>
                  </a:lnTo>
                  <a:close/>
                </a:path>
                <a:path w="100964" h="100965">
                  <a:moveTo>
                    <a:pt x="17907" y="77457"/>
                  </a:moveTo>
                  <a:lnTo>
                    <a:pt x="15354" y="77457"/>
                  </a:lnTo>
                  <a:lnTo>
                    <a:pt x="10236" y="76174"/>
                  </a:lnTo>
                  <a:lnTo>
                    <a:pt x="10236" y="84493"/>
                  </a:lnTo>
                  <a:lnTo>
                    <a:pt x="12788" y="84493"/>
                  </a:lnTo>
                  <a:lnTo>
                    <a:pt x="15354" y="85140"/>
                  </a:lnTo>
                  <a:lnTo>
                    <a:pt x="17907" y="85763"/>
                  </a:lnTo>
                  <a:lnTo>
                    <a:pt x="17907" y="77457"/>
                  </a:lnTo>
                  <a:close/>
                </a:path>
                <a:path w="100964" h="100965">
                  <a:moveTo>
                    <a:pt x="17907" y="66560"/>
                  </a:moveTo>
                  <a:lnTo>
                    <a:pt x="15354" y="66560"/>
                  </a:lnTo>
                  <a:lnTo>
                    <a:pt x="10236" y="65290"/>
                  </a:lnTo>
                  <a:lnTo>
                    <a:pt x="10236" y="73609"/>
                  </a:lnTo>
                  <a:lnTo>
                    <a:pt x="12788" y="74244"/>
                  </a:lnTo>
                  <a:lnTo>
                    <a:pt x="15354" y="74244"/>
                  </a:lnTo>
                  <a:lnTo>
                    <a:pt x="17907" y="74891"/>
                  </a:lnTo>
                  <a:lnTo>
                    <a:pt x="17907" y="66560"/>
                  </a:lnTo>
                  <a:close/>
                </a:path>
                <a:path w="100964" h="100965">
                  <a:moveTo>
                    <a:pt x="17907" y="55689"/>
                  </a:moveTo>
                  <a:lnTo>
                    <a:pt x="10236" y="55689"/>
                  </a:lnTo>
                  <a:lnTo>
                    <a:pt x="10236" y="62738"/>
                  </a:lnTo>
                  <a:lnTo>
                    <a:pt x="12788" y="63373"/>
                  </a:lnTo>
                  <a:lnTo>
                    <a:pt x="15354" y="63373"/>
                  </a:lnTo>
                  <a:lnTo>
                    <a:pt x="17907" y="64008"/>
                  </a:lnTo>
                  <a:lnTo>
                    <a:pt x="17907" y="55689"/>
                  </a:lnTo>
                  <a:close/>
                </a:path>
                <a:path w="100964" h="100965">
                  <a:moveTo>
                    <a:pt x="17907" y="46088"/>
                  </a:moveTo>
                  <a:lnTo>
                    <a:pt x="12788" y="44805"/>
                  </a:lnTo>
                  <a:lnTo>
                    <a:pt x="10236" y="44805"/>
                  </a:lnTo>
                  <a:lnTo>
                    <a:pt x="10236" y="52489"/>
                  </a:lnTo>
                  <a:lnTo>
                    <a:pt x="12788" y="53124"/>
                  </a:lnTo>
                  <a:lnTo>
                    <a:pt x="15354" y="53124"/>
                  </a:lnTo>
                  <a:lnTo>
                    <a:pt x="17907" y="53771"/>
                  </a:lnTo>
                  <a:lnTo>
                    <a:pt x="17907" y="46088"/>
                  </a:lnTo>
                  <a:close/>
                </a:path>
                <a:path w="100964" h="100965">
                  <a:moveTo>
                    <a:pt x="17907" y="35217"/>
                  </a:moveTo>
                  <a:lnTo>
                    <a:pt x="15354" y="34569"/>
                  </a:lnTo>
                  <a:lnTo>
                    <a:pt x="12788" y="34569"/>
                  </a:lnTo>
                  <a:lnTo>
                    <a:pt x="10236" y="33921"/>
                  </a:lnTo>
                  <a:lnTo>
                    <a:pt x="10236" y="41605"/>
                  </a:lnTo>
                  <a:lnTo>
                    <a:pt x="15354" y="42887"/>
                  </a:lnTo>
                  <a:lnTo>
                    <a:pt x="17907" y="42887"/>
                  </a:lnTo>
                  <a:lnTo>
                    <a:pt x="17907" y="35217"/>
                  </a:lnTo>
                  <a:close/>
                </a:path>
                <a:path w="100964" h="100965">
                  <a:moveTo>
                    <a:pt x="17907" y="24320"/>
                  </a:moveTo>
                  <a:lnTo>
                    <a:pt x="15354" y="23672"/>
                  </a:lnTo>
                  <a:lnTo>
                    <a:pt x="12788" y="23672"/>
                  </a:lnTo>
                  <a:lnTo>
                    <a:pt x="10236" y="23050"/>
                  </a:lnTo>
                  <a:lnTo>
                    <a:pt x="10236" y="31369"/>
                  </a:lnTo>
                  <a:lnTo>
                    <a:pt x="12788" y="31369"/>
                  </a:lnTo>
                  <a:lnTo>
                    <a:pt x="15354" y="32004"/>
                  </a:lnTo>
                  <a:lnTo>
                    <a:pt x="17907" y="32004"/>
                  </a:lnTo>
                  <a:lnTo>
                    <a:pt x="17907" y="24320"/>
                  </a:lnTo>
                  <a:close/>
                </a:path>
                <a:path w="100964" h="100965">
                  <a:moveTo>
                    <a:pt x="17907" y="13449"/>
                  </a:moveTo>
                  <a:lnTo>
                    <a:pt x="15354" y="13449"/>
                  </a:lnTo>
                  <a:lnTo>
                    <a:pt x="10236" y="12166"/>
                  </a:lnTo>
                  <a:lnTo>
                    <a:pt x="10236" y="20485"/>
                  </a:lnTo>
                  <a:lnTo>
                    <a:pt x="12788" y="20485"/>
                  </a:lnTo>
                  <a:lnTo>
                    <a:pt x="17907" y="21767"/>
                  </a:lnTo>
                  <a:lnTo>
                    <a:pt x="17907" y="13449"/>
                  </a:lnTo>
                  <a:close/>
                </a:path>
                <a:path w="100964" h="100965">
                  <a:moveTo>
                    <a:pt x="17907" y="2565"/>
                  </a:moveTo>
                  <a:lnTo>
                    <a:pt x="15354" y="2565"/>
                  </a:lnTo>
                  <a:lnTo>
                    <a:pt x="12788" y="1917"/>
                  </a:lnTo>
                  <a:lnTo>
                    <a:pt x="10236" y="1917"/>
                  </a:lnTo>
                  <a:lnTo>
                    <a:pt x="10236" y="9601"/>
                  </a:lnTo>
                  <a:lnTo>
                    <a:pt x="12788" y="10236"/>
                  </a:lnTo>
                  <a:lnTo>
                    <a:pt x="15354" y="10236"/>
                  </a:lnTo>
                  <a:lnTo>
                    <a:pt x="17907" y="10883"/>
                  </a:lnTo>
                  <a:lnTo>
                    <a:pt x="17907" y="2565"/>
                  </a:lnTo>
                  <a:close/>
                </a:path>
                <a:path w="100964" h="100965">
                  <a:moveTo>
                    <a:pt x="28143" y="79375"/>
                  </a:moveTo>
                  <a:lnTo>
                    <a:pt x="26238" y="78727"/>
                  </a:lnTo>
                  <a:lnTo>
                    <a:pt x="23037" y="78092"/>
                  </a:lnTo>
                  <a:lnTo>
                    <a:pt x="20485" y="78092"/>
                  </a:lnTo>
                  <a:lnTo>
                    <a:pt x="20485" y="85763"/>
                  </a:lnTo>
                  <a:lnTo>
                    <a:pt x="23037" y="86410"/>
                  </a:lnTo>
                  <a:lnTo>
                    <a:pt x="26238" y="87045"/>
                  </a:lnTo>
                  <a:lnTo>
                    <a:pt x="28143" y="87693"/>
                  </a:lnTo>
                  <a:lnTo>
                    <a:pt x="28143" y="79375"/>
                  </a:lnTo>
                  <a:close/>
                </a:path>
                <a:path w="100964" h="100965">
                  <a:moveTo>
                    <a:pt x="28143" y="68491"/>
                  </a:moveTo>
                  <a:lnTo>
                    <a:pt x="26238" y="67856"/>
                  </a:lnTo>
                  <a:lnTo>
                    <a:pt x="23037" y="67856"/>
                  </a:lnTo>
                  <a:lnTo>
                    <a:pt x="20485" y="67208"/>
                  </a:lnTo>
                  <a:lnTo>
                    <a:pt x="20485" y="74891"/>
                  </a:lnTo>
                  <a:lnTo>
                    <a:pt x="23037" y="75526"/>
                  </a:lnTo>
                  <a:lnTo>
                    <a:pt x="26238" y="76174"/>
                  </a:lnTo>
                  <a:lnTo>
                    <a:pt x="28143" y="76809"/>
                  </a:lnTo>
                  <a:lnTo>
                    <a:pt x="28143" y="68491"/>
                  </a:lnTo>
                  <a:close/>
                </a:path>
                <a:path w="100964" h="100965">
                  <a:moveTo>
                    <a:pt x="28143" y="57607"/>
                  </a:moveTo>
                  <a:lnTo>
                    <a:pt x="26238" y="56959"/>
                  </a:lnTo>
                  <a:lnTo>
                    <a:pt x="23037" y="56959"/>
                  </a:lnTo>
                  <a:lnTo>
                    <a:pt x="20485" y="56324"/>
                  </a:lnTo>
                  <a:lnTo>
                    <a:pt x="20485" y="64643"/>
                  </a:lnTo>
                  <a:lnTo>
                    <a:pt x="23037" y="64643"/>
                  </a:lnTo>
                  <a:lnTo>
                    <a:pt x="26238" y="65290"/>
                  </a:lnTo>
                  <a:lnTo>
                    <a:pt x="28143" y="65925"/>
                  </a:lnTo>
                  <a:lnTo>
                    <a:pt x="28143" y="57607"/>
                  </a:lnTo>
                  <a:close/>
                </a:path>
                <a:path w="100964" h="100965">
                  <a:moveTo>
                    <a:pt x="28143" y="47371"/>
                  </a:moveTo>
                  <a:lnTo>
                    <a:pt x="26238" y="47371"/>
                  </a:lnTo>
                  <a:lnTo>
                    <a:pt x="23037" y="46723"/>
                  </a:lnTo>
                  <a:lnTo>
                    <a:pt x="20485" y="46088"/>
                  </a:lnTo>
                  <a:lnTo>
                    <a:pt x="20485" y="54406"/>
                  </a:lnTo>
                  <a:lnTo>
                    <a:pt x="23037" y="54406"/>
                  </a:lnTo>
                  <a:lnTo>
                    <a:pt x="26238" y="55054"/>
                  </a:lnTo>
                  <a:lnTo>
                    <a:pt x="28143" y="55689"/>
                  </a:lnTo>
                  <a:lnTo>
                    <a:pt x="28143" y="47371"/>
                  </a:lnTo>
                  <a:close/>
                </a:path>
                <a:path w="100964" h="100965">
                  <a:moveTo>
                    <a:pt x="28143" y="36487"/>
                  </a:moveTo>
                  <a:lnTo>
                    <a:pt x="25590" y="36487"/>
                  </a:lnTo>
                  <a:lnTo>
                    <a:pt x="20485" y="35217"/>
                  </a:lnTo>
                  <a:lnTo>
                    <a:pt x="20485" y="43522"/>
                  </a:lnTo>
                  <a:lnTo>
                    <a:pt x="23037" y="44170"/>
                  </a:lnTo>
                  <a:lnTo>
                    <a:pt x="25590" y="44170"/>
                  </a:lnTo>
                  <a:lnTo>
                    <a:pt x="28143" y="44805"/>
                  </a:lnTo>
                  <a:lnTo>
                    <a:pt x="28143" y="36487"/>
                  </a:lnTo>
                  <a:close/>
                </a:path>
                <a:path w="100964" h="100965">
                  <a:moveTo>
                    <a:pt x="28143" y="26250"/>
                  </a:moveTo>
                  <a:lnTo>
                    <a:pt x="23037" y="24968"/>
                  </a:lnTo>
                  <a:lnTo>
                    <a:pt x="20485" y="24968"/>
                  </a:lnTo>
                  <a:lnTo>
                    <a:pt x="20485" y="32651"/>
                  </a:lnTo>
                  <a:lnTo>
                    <a:pt x="23037" y="33286"/>
                  </a:lnTo>
                  <a:lnTo>
                    <a:pt x="25590" y="33286"/>
                  </a:lnTo>
                  <a:lnTo>
                    <a:pt x="28143" y="33921"/>
                  </a:lnTo>
                  <a:lnTo>
                    <a:pt x="28143" y="26250"/>
                  </a:lnTo>
                  <a:close/>
                </a:path>
                <a:path w="100964" h="100965">
                  <a:moveTo>
                    <a:pt x="28143" y="15367"/>
                  </a:moveTo>
                  <a:lnTo>
                    <a:pt x="23037" y="14071"/>
                  </a:lnTo>
                  <a:lnTo>
                    <a:pt x="20485" y="14071"/>
                  </a:lnTo>
                  <a:lnTo>
                    <a:pt x="20485" y="21767"/>
                  </a:lnTo>
                  <a:lnTo>
                    <a:pt x="25590" y="23050"/>
                  </a:lnTo>
                  <a:lnTo>
                    <a:pt x="28143" y="23050"/>
                  </a:lnTo>
                  <a:lnTo>
                    <a:pt x="28143" y="15367"/>
                  </a:lnTo>
                  <a:close/>
                </a:path>
                <a:path w="100964" h="100965">
                  <a:moveTo>
                    <a:pt x="38392" y="38404"/>
                  </a:moveTo>
                  <a:lnTo>
                    <a:pt x="35839" y="37757"/>
                  </a:lnTo>
                  <a:lnTo>
                    <a:pt x="33286" y="37757"/>
                  </a:lnTo>
                  <a:lnTo>
                    <a:pt x="30708" y="37122"/>
                  </a:lnTo>
                  <a:lnTo>
                    <a:pt x="30708" y="44805"/>
                  </a:lnTo>
                  <a:lnTo>
                    <a:pt x="33286" y="46088"/>
                  </a:lnTo>
                  <a:lnTo>
                    <a:pt x="35839" y="46088"/>
                  </a:lnTo>
                  <a:lnTo>
                    <a:pt x="38392" y="46723"/>
                  </a:lnTo>
                  <a:lnTo>
                    <a:pt x="38392" y="38404"/>
                  </a:lnTo>
                  <a:close/>
                </a:path>
                <a:path w="100964" h="100965">
                  <a:moveTo>
                    <a:pt x="38392" y="27533"/>
                  </a:moveTo>
                  <a:lnTo>
                    <a:pt x="35839" y="26885"/>
                  </a:lnTo>
                  <a:lnTo>
                    <a:pt x="33286" y="26885"/>
                  </a:lnTo>
                  <a:lnTo>
                    <a:pt x="30708" y="26250"/>
                  </a:lnTo>
                  <a:lnTo>
                    <a:pt x="30708" y="34569"/>
                  </a:lnTo>
                  <a:lnTo>
                    <a:pt x="33286" y="34569"/>
                  </a:lnTo>
                  <a:lnTo>
                    <a:pt x="35839" y="35217"/>
                  </a:lnTo>
                  <a:lnTo>
                    <a:pt x="38392" y="35217"/>
                  </a:lnTo>
                  <a:lnTo>
                    <a:pt x="38392" y="27533"/>
                  </a:lnTo>
                  <a:close/>
                </a:path>
                <a:path w="100964" h="100965">
                  <a:moveTo>
                    <a:pt x="38392" y="16649"/>
                  </a:moveTo>
                  <a:lnTo>
                    <a:pt x="35839" y="16649"/>
                  </a:lnTo>
                  <a:lnTo>
                    <a:pt x="30708" y="15367"/>
                  </a:lnTo>
                  <a:lnTo>
                    <a:pt x="30708" y="23672"/>
                  </a:lnTo>
                  <a:lnTo>
                    <a:pt x="33286" y="23672"/>
                  </a:lnTo>
                  <a:lnTo>
                    <a:pt x="38392" y="24968"/>
                  </a:lnTo>
                  <a:lnTo>
                    <a:pt x="38392" y="16649"/>
                  </a:lnTo>
                  <a:close/>
                </a:path>
                <a:path w="100964" h="100965">
                  <a:moveTo>
                    <a:pt x="39039" y="81292"/>
                  </a:moveTo>
                  <a:lnTo>
                    <a:pt x="35839" y="80657"/>
                  </a:lnTo>
                  <a:lnTo>
                    <a:pt x="30708" y="79375"/>
                  </a:lnTo>
                  <a:lnTo>
                    <a:pt x="30708" y="87693"/>
                  </a:lnTo>
                  <a:lnTo>
                    <a:pt x="35839" y="88976"/>
                  </a:lnTo>
                  <a:lnTo>
                    <a:pt x="39039" y="88976"/>
                  </a:lnTo>
                  <a:lnTo>
                    <a:pt x="39039" y="81292"/>
                  </a:lnTo>
                  <a:close/>
                </a:path>
                <a:path w="100964" h="100965">
                  <a:moveTo>
                    <a:pt x="39039" y="70408"/>
                  </a:moveTo>
                  <a:lnTo>
                    <a:pt x="35839" y="69773"/>
                  </a:lnTo>
                  <a:lnTo>
                    <a:pt x="30708" y="68491"/>
                  </a:lnTo>
                  <a:lnTo>
                    <a:pt x="30708" y="77457"/>
                  </a:lnTo>
                  <a:lnTo>
                    <a:pt x="33286" y="77457"/>
                  </a:lnTo>
                  <a:lnTo>
                    <a:pt x="35839" y="78092"/>
                  </a:lnTo>
                  <a:lnTo>
                    <a:pt x="39039" y="78092"/>
                  </a:lnTo>
                  <a:lnTo>
                    <a:pt x="39039" y="70408"/>
                  </a:lnTo>
                  <a:close/>
                </a:path>
                <a:path w="100964" h="100965">
                  <a:moveTo>
                    <a:pt x="39039" y="59537"/>
                  </a:moveTo>
                  <a:lnTo>
                    <a:pt x="35839" y="58889"/>
                  </a:lnTo>
                  <a:lnTo>
                    <a:pt x="33286" y="58242"/>
                  </a:lnTo>
                  <a:lnTo>
                    <a:pt x="30708" y="58242"/>
                  </a:lnTo>
                  <a:lnTo>
                    <a:pt x="30708" y="66560"/>
                  </a:lnTo>
                  <a:lnTo>
                    <a:pt x="33286" y="66560"/>
                  </a:lnTo>
                  <a:lnTo>
                    <a:pt x="35839" y="67208"/>
                  </a:lnTo>
                  <a:lnTo>
                    <a:pt x="39039" y="67856"/>
                  </a:lnTo>
                  <a:lnTo>
                    <a:pt x="39039" y="59537"/>
                  </a:lnTo>
                  <a:close/>
                </a:path>
                <a:path w="100964" h="100965">
                  <a:moveTo>
                    <a:pt x="39039" y="49288"/>
                  </a:moveTo>
                  <a:lnTo>
                    <a:pt x="35839" y="48653"/>
                  </a:lnTo>
                  <a:lnTo>
                    <a:pt x="33286" y="48006"/>
                  </a:lnTo>
                  <a:lnTo>
                    <a:pt x="30708" y="48006"/>
                  </a:lnTo>
                  <a:lnTo>
                    <a:pt x="30708" y="55689"/>
                  </a:lnTo>
                  <a:lnTo>
                    <a:pt x="33286" y="55689"/>
                  </a:lnTo>
                  <a:lnTo>
                    <a:pt x="35839" y="56324"/>
                  </a:lnTo>
                  <a:lnTo>
                    <a:pt x="39039" y="56959"/>
                  </a:lnTo>
                  <a:lnTo>
                    <a:pt x="39039" y="49288"/>
                  </a:lnTo>
                  <a:close/>
                </a:path>
                <a:path w="100964" h="100965">
                  <a:moveTo>
                    <a:pt x="48641" y="82575"/>
                  </a:moveTo>
                  <a:lnTo>
                    <a:pt x="46088" y="82575"/>
                  </a:lnTo>
                  <a:lnTo>
                    <a:pt x="40944" y="81292"/>
                  </a:lnTo>
                  <a:lnTo>
                    <a:pt x="40944" y="89611"/>
                  </a:lnTo>
                  <a:lnTo>
                    <a:pt x="46088" y="90893"/>
                  </a:lnTo>
                  <a:lnTo>
                    <a:pt x="48641" y="90893"/>
                  </a:lnTo>
                  <a:lnTo>
                    <a:pt x="48641" y="82575"/>
                  </a:lnTo>
                  <a:close/>
                </a:path>
                <a:path w="100964" h="100965">
                  <a:moveTo>
                    <a:pt x="48641" y="71691"/>
                  </a:moveTo>
                  <a:lnTo>
                    <a:pt x="46088" y="71691"/>
                  </a:lnTo>
                  <a:lnTo>
                    <a:pt x="43522" y="71043"/>
                  </a:lnTo>
                  <a:lnTo>
                    <a:pt x="40944" y="71043"/>
                  </a:lnTo>
                  <a:lnTo>
                    <a:pt x="40944" y="78727"/>
                  </a:lnTo>
                  <a:lnTo>
                    <a:pt x="46088" y="80010"/>
                  </a:lnTo>
                  <a:lnTo>
                    <a:pt x="48641" y="80010"/>
                  </a:lnTo>
                  <a:lnTo>
                    <a:pt x="48641" y="71691"/>
                  </a:lnTo>
                  <a:close/>
                </a:path>
                <a:path w="100964" h="100965">
                  <a:moveTo>
                    <a:pt x="48641" y="61442"/>
                  </a:moveTo>
                  <a:lnTo>
                    <a:pt x="43522" y="60172"/>
                  </a:lnTo>
                  <a:lnTo>
                    <a:pt x="40944" y="60172"/>
                  </a:lnTo>
                  <a:lnTo>
                    <a:pt x="40944" y="67856"/>
                  </a:lnTo>
                  <a:lnTo>
                    <a:pt x="43522" y="68491"/>
                  </a:lnTo>
                  <a:lnTo>
                    <a:pt x="46088" y="68491"/>
                  </a:lnTo>
                  <a:lnTo>
                    <a:pt x="48641" y="69773"/>
                  </a:lnTo>
                  <a:lnTo>
                    <a:pt x="48641" y="61442"/>
                  </a:lnTo>
                  <a:close/>
                </a:path>
                <a:path w="100964" h="100965">
                  <a:moveTo>
                    <a:pt x="48641" y="51206"/>
                  </a:moveTo>
                  <a:lnTo>
                    <a:pt x="40944" y="49288"/>
                  </a:lnTo>
                  <a:lnTo>
                    <a:pt x="40944" y="56959"/>
                  </a:lnTo>
                  <a:lnTo>
                    <a:pt x="46088" y="58242"/>
                  </a:lnTo>
                  <a:lnTo>
                    <a:pt x="48641" y="58242"/>
                  </a:lnTo>
                  <a:lnTo>
                    <a:pt x="48641" y="51206"/>
                  </a:lnTo>
                  <a:close/>
                </a:path>
                <a:path w="100964" h="100965">
                  <a:moveTo>
                    <a:pt x="48641" y="39687"/>
                  </a:moveTo>
                  <a:lnTo>
                    <a:pt x="46088" y="39687"/>
                  </a:lnTo>
                  <a:lnTo>
                    <a:pt x="40944" y="38404"/>
                  </a:lnTo>
                  <a:lnTo>
                    <a:pt x="40944" y="47371"/>
                  </a:lnTo>
                  <a:lnTo>
                    <a:pt x="43522" y="47371"/>
                  </a:lnTo>
                  <a:lnTo>
                    <a:pt x="46088" y="48006"/>
                  </a:lnTo>
                  <a:lnTo>
                    <a:pt x="48641" y="48006"/>
                  </a:lnTo>
                  <a:lnTo>
                    <a:pt x="48641" y="39687"/>
                  </a:lnTo>
                  <a:close/>
                </a:path>
                <a:path w="100964" h="100965">
                  <a:moveTo>
                    <a:pt x="48641" y="28803"/>
                  </a:moveTo>
                  <a:lnTo>
                    <a:pt x="46088" y="28803"/>
                  </a:lnTo>
                  <a:lnTo>
                    <a:pt x="43522" y="28155"/>
                  </a:lnTo>
                  <a:lnTo>
                    <a:pt x="40944" y="28155"/>
                  </a:lnTo>
                  <a:lnTo>
                    <a:pt x="40944" y="35852"/>
                  </a:lnTo>
                  <a:lnTo>
                    <a:pt x="48641" y="37757"/>
                  </a:lnTo>
                  <a:lnTo>
                    <a:pt x="48641" y="28803"/>
                  </a:lnTo>
                  <a:close/>
                </a:path>
                <a:path w="100964" h="100965">
                  <a:moveTo>
                    <a:pt x="58877" y="84493"/>
                  </a:moveTo>
                  <a:lnTo>
                    <a:pt x="56946" y="84493"/>
                  </a:lnTo>
                  <a:lnTo>
                    <a:pt x="53746" y="83858"/>
                  </a:lnTo>
                  <a:lnTo>
                    <a:pt x="51193" y="83210"/>
                  </a:lnTo>
                  <a:lnTo>
                    <a:pt x="51193" y="91541"/>
                  </a:lnTo>
                  <a:lnTo>
                    <a:pt x="53746" y="92163"/>
                  </a:lnTo>
                  <a:lnTo>
                    <a:pt x="56946" y="92163"/>
                  </a:lnTo>
                  <a:lnTo>
                    <a:pt x="58877" y="92811"/>
                  </a:lnTo>
                  <a:lnTo>
                    <a:pt x="58877" y="84493"/>
                  </a:lnTo>
                  <a:close/>
                </a:path>
                <a:path w="100964" h="100965">
                  <a:moveTo>
                    <a:pt x="58877" y="74244"/>
                  </a:moveTo>
                  <a:lnTo>
                    <a:pt x="56946" y="72961"/>
                  </a:lnTo>
                  <a:lnTo>
                    <a:pt x="53746" y="72961"/>
                  </a:lnTo>
                  <a:lnTo>
                    <a:pt x="51193" y="72326"/>
                  </a:lnTo>
                  <a:lnTo>
                    <a:pt x="51193" y="80657"/>
                  </a:lnTo>
                  <a:lnTo>
                    <a:pt x="53746" y="81292"/>
                  </a:lnTo>
                  <a:lnTo>
                    <a:pt x="56946" y="81292"/>
                  </a:lnTo>
                  <a:lnTo>
                    <a:pt x="58877" y="81927"/>
                  </a:lnTo>
                  <a:lnTo>
                    <a:pt x="58877" y="74244"/>
                  </a:lnTo>
                  <a:close/>
                </a:path>
                <a:path w="100964" h="100965">
                  <a:moveTo>
                    <a:pt x="58877" y="62738"/>
                  </a:moveTo>
                  <a:lnTo>
                    <a:pt x="56324" y="62090"/>
                  </a:lnTo>
                  <a:lnTo>
                    <a:pt x="53746" y="62090"/>
                  </a:lnTo>
                  <a:lnTo>
                    <a:pt x="51193" y="61442"/>
                  </a:lnTo>
                  <a:lnTo>
                    <a:pt x="51193" y="69773"/>
                  </a:lnTo>
                  <a:lnTo>
                    <a:pt x="53746" y="70408"/>
                  </a:lnTo>
                  <a:lnTo>
                    <a:pt x="56946" y="71043"/>
                  </a:lnTo>
                  <a:lnTo>
                    <a:pt x="58877" y="71043"/>
                  </a:lnTo>
                  <a:lnTo>
                    <a:pt x="58877" y="62738"/>
                  </a:lnTo>
                  <a:close/>
                </a:path>
                <a:path w="100964" h="100965">
                  <a:moveTo>
                    <a:pt x="58877" y="52489"/>
                  </a:moveTo>
                  <a:lnTo>
                    <a:pt x="56324" y="52489"/>
                  </a:lnTo>
                  <a:lnTo>
                    <a:pt x="51193" y="51206"/>
                  </a:lnTo>
                  <a:lnTo>
                    <a:pt x="51193" y="58889"/>
                  </a:lnTo>
                  <a:lnTo>
                    <a:pt x="53746" y="58889"/>
                  </a:lnTo>
                  <a:lnTo>
                    <a:pt x="56324" y="60172"/>
                  </a:lnTo>
                  <a:lnTo>
                    <a:pt x="58877" y="60172"/>
                  </a:lnTo>
                  <a:lnTo>
                    <a:pt x="58877" y="52489"/>
                  </a:lnTo>
                  <a:close/>
                </a:path>
                <a:path w="100964" h="100965">
                  <a:moveTo>
                    <a:pt x="58877" y="41605"/>
                  </a:moveTo>
                  <a:lnTo>
                    <a:pt x="56324" y="40970"/>
                  </a:lnTo>
                  <a:lnTo>
                    <a:pt x="53746" y="40970"/>
                  </a:lnTo>
                  <a:lnTo>
                    <a:pt x="51193" y="40335"/>
                  </a:lnTo>
                  <a:lnTo>
                    <a:pt x="51193" y="48653"/>
                  </a:lnTo>
                  <a:lnTo>
                    <a:pt x="53746" y="49288"/>
                  </a:lnTo>
                  <a:lnTo>
                    <a:pt x="56324" y="49288"/>
                  </a:lnTo>
                  <a:lnTo>
                    <a:pt x="58877" y="49936"/>
                  </a:lnTo>
                  <a:lnTo>
                    <a:pt x="58877" y="41605"/>
                  </a:lnTo>
                  <a:close/>
                </a:path>
                <a:path w="100964" h="100965">
                  <a:moveTo>
                    <a:pt x="58877" y="30721"/>
                  </a:moveTo>
                  <a:lnTo>
                    <a:pt x="56324" y="30086"/>
                  </a:lnTo>
                  <a:lnTo>
                    <a:pt x="53746" y="30086"/>
                  </a:lnTo>
                  <a:lnTo>
                    <a:pt x="51193" y="29438"/>
                  </a:lnTo>
                  <a:lnTo>
                    <a:pt x="51193" y="37757"/>
                  </a:lnTo>
                  <a:lnTo>
                    <a:pt x="53746" y="38404"/>
                  </a:lnTo>
                  <a:lnTo>
                    <a:pt x="56324" y="38404"/>
                  </a:lnTo>
                  <a:lnTo>
                    <a:pt x="58877" y="39039"/>
                  </a:lnTo>
                  <a:lnTo>
                    <a:pt x="58877" y="30721"/>
                  </a:lnTo>
                  <a:close/>
                </a:path>
                <a:path w="100964" h="100965">
                  <a:moveTo>
                    <a:pt x="69126" y="86410"/>
                  </a:moveTo>
                  <a:lnTo>
                    <a:pt x="66573" y="85763"/>
                  </a:lnTo>
                  <a:lnTo>
                    <a:pt x="63995" y="85763"/>
                  </a:lnTo>
                  <a:lnTo>
                    <a:pt x="61442" y="85140"/>
                  </a:lnTo>
                  <a:lnTo>
                    <a:pt x="61442" y="93446"/>
                  </a:lnTo>
                  <a:lnTo>
                    <a:pt x="63995" y="94081"/>
                  </a:lnTo>
                  <a:lnTo>
                    <a:pt x="66573" y="94081"/>
                  </a:lnTo>
                  <a:lnTo>
                    <a:pt x="69126" y="94742"/>
                  </a:lnTo>
                  <a:lnTo>
                    <a:pt x="69126" y="86410"/>
                  </a:lnTo>
                  <a:close/>
                </a:path>
                <a:path w="100964" h="100965">
                  <a:moveTo>
                    <a:pt x="69126" y="75526"/>
                  </a:moveTo>
                  <a:lnTo>
                    <a:pt x="66573" y="74891"/>
                  </a:lnTo>
                  <a:lnTo>
                    <a:pt x="63995" y="74891"/>
                  </a:lnTo>
                  <a:lnTo>
                    <a:pt x="61442" y="74244"/>
                  </a:lnTo>
                  <a:lnTo>
                    <a:pt x="61442" y="82575"/>
                  </a:lnTo>
                  <a:lnTo>
                    <a:pt x="63995" y="83210"/>
                  </a:lnTo>
                  <a:lnTo>
                    <a:pt x="66573" y="83210"/>
                  </a:lnTo>
                  <a:lnTo>
                    <a:pt x="69126" y="83858"/>
                  </a:lnTo>
                  <a:lnTo>
                    <a:pt x="69126" y="75526"/>
                  </a:lnTo>
                  <a:close/>
                </a:path>
                <a:path w="100964" h="100965">
                  <a:moveTo>
                    <a:pt x="69126" y="64643"/>
                  </a:moveTo>
                  <a:lnTo>
                    <a:pt x="66573" y="64643"/>
                  </a:lnTo>
                  <a:lnTo>
                    <a:pt x="61442" y="63373"/>
                  </a:lnTo>
                  <a:lnTo>
                    <a:pt x="61442" y="71691"/>
                  </a:lnTo>
                  <a:lnTo>
                    <a:pt x="63995" y="71691"/>
                  </a:lnTo>
                  <a:lnTo>
                    <a:pt x="69126" y="72961"/>
                  </a:lnTo>
                  <a:lnTo>
                    <a:pt x="69126" y="64643"/>
                  </a:lnTo>
                  <a:close/>
                </a:path>
                <a:path w="100964" h="100965">
                  <a:moveTo>
                    <a:pt x="69126" y="54406"/>
                  </a:moveTo>
                  <a:lnTo>
                    <a:pt x="63995" y="53124"/>
                  </a:lnTo>
                  <a:lnTo>
                    <a:pt x="61442" y="53124"/>
                  </a:lnTo>
                  <a:lnTo>
                    <a:pt x="61442" y="60807"/>
                  </a:lnTo>
                  <a:lnTo>
                    <a:pt x="63995" y="61442"/>
                  </a:lnTo>
                  <a:lnTo>
                    <a:pt x="66573" y="61442"/>
                  </a:lnTo>
                  <a:lnTo>
                    <a:pt x="69126" y="62090"/>
                  </a:lnTo>
                  <a:lnTo>
                    <a:pt x="69126" y="54406"/>
                  </a:lnTo>
                  <a:close/>
                </a:path>
                <a:path w="100964" h="100965">
                  <a:moveTo>
                    <a:pt x="69126" y="43522"/>
                  </a:moveTo>
                  <a:lnTo>
                    <a:pt x="66573" y="42887"/>
                  </a:lnTo>
                  <a:lnTo>
                    <a:pt x="63995" y="42887"/>
                  </a:lnTo>
                  <a:lnTo>
                    <a:pt x="61442" y="42240"/>
                  </a:lnTo>
                  <a:lnTo>
                    <a:pt x="61442" y="50571"/>
                  </a:lnTo>
                  <a:lnTo>
                    <a:pt x="63995" y="50571"/>
                  </a:lnTo>
                  <a:lnTo>
                    <a:pt x="69126" y="51841"/>
                  </a:lnTo>
                  <a:lnTo>
                    <a:pt x="69126" y="43522"/>
                  </a:lnTo>
                  <a:close/>
                </a:path>
                <a:path w="100964" h="100965">
                  <a:moveTo>
                    <a:pt x="69126" y="32004"/>
                  </a:moveTo>
                  <a:lnTo>
                    <a:pt x="66573" y="32004"/>
                  </a:lnTo>
                  <a:lnTo>
                    <a:pt x="63995" y="31369"/>
                  </a:lnTo>
                  <a:lnTo>
                    <a:pt x="61442" y="31369"/>
                  </a:lnTo>
                  <a:lnTo>
                    <a:pt x="61442" y="39687"/>
                  </a:lnTo>
                  <a:lnTo>
                    <a:pt x="63995" y="39687"/>
                  </a:lnTo>
                  <a:lnTo>
                    <a:pt x="69126" y="40970"/>
                  </a:lnTo>
                  <a:lnTo>
                    <a:pt x="69126" y="32004"/>
                  </a:lnTo>
                  <a:close/>
                </a:path>
                <a:path w="100964" h="100965">
                  <a:moveTo>
                    <a:pt x="80010" y="88328"/>
                  </a:moveTo>
                  <a:lnTo>
                    <a:pt x="76809" y="87693"/>
                  </a:lnTo>
                  <a:lnTo>
                    <a:pt x="74879" y="87693"/>
                  </a:lnTo>
                  <a:lnTo>
                    <a:pt x="71678" y="87045"/>
                  </a:lnTo>
                  <a:lnTo>
                    <a:pt x="71678" y="95377"/>
                  </a:lnTo>
                  <a:lnTo>
                    <a:pt x="74879" y="96012"/>
                  </a:lnTo>
                  <a:lnTo>
                    <a:pt x="76809" y="96012"/>
                  </a:lnTo>
                  <a:lnTo>
                    <a:pt x="80010" y="96647"/>
                  </a:lnTo>
                  <a:lnTo>
                    <a:pt x="80010" y="88328"/>
                  </a:lnTo>
                  <a:close/>
                </a:path>
                <a:path w="100964" h="100965">
                  <a:moveTo>
                    <a:pt x="80010" y="77457"/>
                  </a:moveTo>
                  <a:lnTo>
                    <a:pt x="76809" y="77457"/>
                  </a:lnTo>
                  <a:lnTo>
                    <a:pt x="74879" y="76174"/>
                  </a:lnTo>
                  <a:lnTo>
                    <a:pt x="71678" y="76174"/>
                  </a:lnTo>
                  <a:lnTo>
                    <a:pt x="71678" y="84493"/>
                  </a:lnTo>
                  <a:lnTo>
                    <a:pt x="74879" y="84493"/>
                  </a:lnTo>
                  <a:lnTo>
                    <a:pt x="76809" y="85140"/>
                  </a:lnTo>
                  <a:lnTo>
                    <a:pt x="80010" y="85763"/>
                  </a:lnTo>
                  <a:lnTo>
                    <a:pt x="80010" y="77457"/>
                  </a:lnTo>
                  <a:close/>
                </a:path>
                <a:path w="100964" h="100965">
                  <a:moveTo>
                    <a:pt x="80010" y="66560"/>
                  </a:moveTo>
                  <a:lnTo>
                    <a:pt x="76809" y="65925"/>
                  </a:lnTo>
                  <a:lnTo>
                    <a:pt x="74879" y="65290"/>
                  </a:lnTo>
                  <a:lnTo>
                    <a:pt x="71678" y="65290"/>
                  </a:lnTo>
                  <a:lnTo>
                    <a:pt x="71678" y="73609"/>
                  </a:lnTo>
                  <a:lnTo>
                    <a:pt x="74879" y="74244"/>
                  </a:lnTo>
                  <a:lnTo>
                    <a:pt x="76809" y="74244"/>
                  </a:lnTo>
                  <a:lnTo>
                    <a:pt x="80010" y="74891"/>
                  </a:lnTo>
                  <a:lnTo>
                    <a:pt x="80010" y="66560"/>
                  </a:lnTo>
                  <a:close/>
                </a:path>
                <a:path w="100964" h="100965">
                  <a:moveTo>
                    <a:pt x="80010" y="55689"/>
                  </a:moveTo>
                  <a:lnTo>
                    <a:pt x="76809" y="55689"/>
                  </a:lnTo>
                  <a:lnTo>
                    <a:pt x="74879" y="55054"/>
                  </a:lnTo>
                  <a:lnTo>
                    <a:pt x="71678" y="54406"/>
                  </a:lnTo>
                  <a:lnTo>
                    <a:pt x="71678" y="62090"/>
                  </a:lnTo>
                  <a:lnTo>
                    <a:pt x="74879" y="62738"/>
                  </a:lnTo>
                  <a:lnTo>
                    <a:pt x="76809" y="63373"/>
                  </a:lnTo>
                  <a:lnTo>
                    <a:pt x="80010" y="64008"/>
                  </a:lnTo>
                  <a:lnTo>
                    <a:pt x="80010" y="55689"/>
                  </a:lnTo>
                  <a:close/>
                </a:path>
                <a:path w="100964" h="100965">
                  <a:moveTo>
                    <a:pt x="80010" y="44805"/>
                  </a:moveTo>
                  <a:lnTo>
                    <a:pt x="76809" y="44805"/>
                  </a:lnTo>
                  <a:lnTo>
                    <a:pt x="74879" y="44170"/>
                  </a:lnTo>
                  <a:lnTo>
                    <a:pt x="71678" y="44170"/>
                  </a:lnTo>
                  <a:lnTo>
                    <a:pt x="71678" y="52489"/>
                  </a:lnTo>
                  <a:lnTo>
                    <a:pt x="74879" y="52489"/>
                  </a:lnTo>
                  <a:lnTo>
                    <a:pt x="76809" y="53124"/>
                  </a:lnTo>
                  <a:lnTo>
                    <a:pt x="80010" y="53124"/>
                  </a:lnTo>
                  <a:lnTo>
                    <a:pt x="80010" y="44805"/>
                  </a:lnTo>
                  <a:close/>
                </a:path>
                <a:path w="100964" h="100965">
                  <a:moveTo>
                    <a:pt x="80010" y="33921"/>
                  </a:moveTo>
                  <a:lnTo>
                    <a:pt x="76809" y="33286"/>
                  </a:lnTo>
                  <a:lnTo>
                    <a:pt x="74879" y="33286"/>
                  </a:lnTo>
                  <a:lnTo>
                    <a:pt x="71678" y="32651"/>
                  </a:lnTo>
                  <a:lnTo>
                    <a:pt x="71678" y="40970"/>
                  </a:lnTo>
                  <a:lnTo>
                    <a:pt x="74879" y="41605"/>
                  </a:lnTo>
                  <a:lnTo>
                    <a:pt x="76809" y="41605"/>
                  </a:lnTo>
                  <a:lnTo>
                    <a:pt x="80010" y="42240"/>
                  </a:lnTo>
                  <a:lnTo>
                    <a:pt x="80010" y="33921"/>
                  </a:lnTo>
                  <a:close/>
                </a:path>
                <a:path w="100964" h="100965">
                  <a:moveTo>
                    <a:pt x="90233" y="90258"/>
                  </a:moveTo>
                  <a:lnTo>
                    <a:pt x="85128" y="88976"/>
                  </a:lnTo>
                  <a:lnTo>
                    <a:pt x="81927" y="88976"/>
                  </a:lnTo>
                  <a:lnTo>
                    <a:pt x="81927" y="97294"/>
                  </a:lnTo>
                  <a:lnTo>
                    <a:pt x="85128" y="97294"/>
                  </a:lnTo>
                  <a:lnTo>
                    <a:pt x="87680" y="98577"/>
                  </a:lnTo>
                  <a:lnTo>
                    <a:pt x="90233" y="98577"/>
                  </a:lnTo>
                  <a:lnTo>
                    <a:pt x="90233" y="90258"/>
                  </a:lnTo>
                  <a:close/>
                </a:path>
                <a:path w="100964" h="100965">
                  <a:moveTo>
                    <a:pt x="90233" y="79375"/>
                  </a:moveTo>
                  <a:lnTo>
                    <a:pt x="85128" y="78092"/>
                  </a:lnTo>
                  <a:lnTo>
                    <a:pt x="81927" y="78092"/>
                  </a:lnTo>
                  <a:lnTo>
                    <a:pt x="81927" y="86410"/>
                  </a:lnTo>
                  <a:lnTo>
                    <a:pt x="85128" y="86410"/>
                  </a:lnTo>
                  <a:lnTo>
                    <a:pt x="90233" y="87693"/>
                  </a:lnTo>
                  <a:lnTo>
                    <a:pt x="90233" y="79375"/>
                  </a:lnTo>
                  <a:close/>
                </a:path>
                <a:path w="100964" h="100965">
                  <a:moveTo>
                    <a:pt x="90233" y="68491"/>
                  </a:moveTo>
                  <a:lnTo>
                    <a:pt x="87680" y="67856"/>
                  </a:lnTo>
                  <a:lnTo>
                    <a:pt x="85128" y="67856"/>
                  </a:lnTo>
                  <a:lnTo>
                    <a:pt x="81927" y="66560"/>
                  </a:lnTo>
                  <a:lnTo>
                    <a:pt x="81927" y="74891"/>
                  </a:lnTo>
                  <a:lnTo>
                    <a:pt x="85128" y="76174"/>
                  </a:lnTo>
                  <a:lnTo>
                    <a:pt x="87680" y="76174"/>
                  </a:lnTo>
                  <a:lnTo>
                    <a:pt x="90233" y="76809"/>
                  </a:lnTo>
                  <a:lnTo>
                    <a:pt x="90233" y="68491"/>
                  </a:lnTo>
                  <a:close/>
                </a:path>
                <a:path w="100964" h="100965">
                  <a:moveTo>
                    <a:pt x="90233" y="56959"/>
                  </a:moveTo>
                  <a:lnTo>
                    <a:pt x="87680" y="56959"/>
                  </a:lnTo>
                  <a:lnTo>
                    <a:pt x="85128" y="56324"/>
                  </a:lnTo>
                  <a:lnTo>
                    <a:pt x="81927" y="55689"/>
                  </a:lnTo>
                  <a:lnTo>
                    <a:pt x="81927" y="64643"/>
                  </a:lnTo>
                  <a:lnTo>
                    <a:pt x="85128" y="64643"/>
                  </a:lnTo>
                  <a:lnTo>
                    <a:pt x="87680" y="65290"/>
                  </a:lnTo>
                  <a:lnTo>
                    <a:pt x="90233" y="65290"/>
                  </a:lnTo>
                  <a:lnTo>
                    <a:pt x="90233" y="56959"/>
                  </a:lnTo>
                  <a:close/>
                </a:path>
                <a:path w="100964" h="100965">
                  <a:moveTo>
                    <a:pt x="90233" y="46723"/>
                  </a:moveTo>
                  <a:lnTo>
                    <a:pt x="87680" y="46088"/>
                  </a:lnTo>
                  <a:lnTo>
                    <a:pt x="85128" y="46088"/>
                  </a:lnTo>
                  <a:lnTo>
                    <a:pt x="81927" y="45453"/>
                  </a:lnTo>
                  <a:lnTo>
                    <a:pt x="81927" y="53771"/>
                  </a:lnTo>
                  <a:lnTo>
                    <a:pt x="85128" y="54406"/>
                  </a:lnTo>
                  <a:lnTo>
                    <a:pt x="87680" y="54406"/>
                  </a:lnTo>
                  <a:lnTo>
                    <a:pt x="90233" y="55054"/>
                  </a:lnTo>
                  <a:lnTo>
                    <a:pt x="90233" y="46723"/>
                  </a:lnTo>
                  <a:close/>
                </a:path>
                <a:path w="100964" h="100965">
                  <a:moveTo>
                    <a:pt x="90233" y="35852"/>
                  </a:moveTo>
                  <a:lnTo>
                    <a:pt x="85128" y="34569"/>
                  </a:lnTo>
                  <a:lnTo>
                    <a:pt x="81927" y="34569"/>
                  </a:lnTo>
                  <a:lnTo>
                    <a:pt x="81927" y="42887"/>
                  </a:lnTo>
                  <a:lnTo>
                    <a:pt x="85128" y="42887"/>
                  </a:lnTo>
                  <a:lnTo>
                    <a:pt x="90233" y="44170"/>
                  </a:lnTo>
                  <a:lnTo>
                    <a:pt x="90233" y="35852"/>
                  </a:lnTo>
                  <a:close/>
                </a:path>
                <a:path w="100964" h="100965">
                  <a:moveTo>
                    <a:pt x="100482" y="92163"/>
                  </a:moveTo>
                  <a:lnTo>
                    <a:pt x="97929" y="91541"/>
                  </a:lnTo>
                  <a:lnTo>
                    <a:pt x="95364" y="90893"/>
                  </a:lnTo>
                  <a:lnTo>
                    <a:pt x="92811" y="90893"/>
                  </a:lnTo>
                  <a:lnTo>
                    <a:pt x="92811" y="99225"/>
                  </a:lnTo>
                  <a:lnTo>
                    <a:pt x="95364" y="99225"/>
                  </a:lnTo>
                  <a:lnTo>
                    <a:pt x="97929" y="99847"/>
                  </a:lnTo>
                  <a:lnTo>
                    <a:pt x="100482" y="100495"/>
                  </a:lnTo>
                  <a:lnTo>
                    <a:pt x="100482" y="92163"/>
                  </a:lnTo>
                  <a:close/>
                </a:path>
                <a:path w="100964" h="100965">
                  <a:moveTo>
                    <a:pt x="100482" y="81292"/>
                  </a:moveTo>
                  <a:lnTo>
                    <a:pt x="92811" y="79375"/>
                  </a:lnTo>
                  <a:lnTo>
                    <a:pt x="92811" y="87693"/>
                  </a:lnTo>
                  <a:lnTo>
                    <a:pt x="95364" y="88976"/>
                  </a:lnTo>
                  <a:lnTo>
                    <a:pt x="97929" y="88976"/>
                  </a:lnTo>
                  <a:lnTo>
                    <a:pt x="100482" y="89611"/>
                  </a:lnTo>
                  <a:lnTo>
                    <a:pt x="100482" y="81292"/>
                  </a:lnTo>
                  <a:close/>
                </a:path>
                <a:path w="100964" h="100965">
                  <a:moveTo>
                    <a:pt x="100482" y="69773"/>
                  </a:moveTo>
                  <a:lnTo>
                    <a:pt x="97929" y="69773"/>
                  </a:lnTo>
                  <a:lnTo>
                    <a:pt x="92811" y="68491"/>
                  </a:lnTo>
                  <a:lnTo>
                    <a:pt x="92811" y="77457"/>
                  </a:lnTo>
                  <a:lnTo>
                    <a:pt x="95364" y="77457"/>
                  </a:lnTo>
                  <a:lnTo>
                    <a:pt x="97929" y="78092"/>
                  </a:lnTo>
                  <a:lnTo>
                    <a:pt x="100482" y="78092"/>
                  </a:lnTo>
                  <a:lnTo>
                    <a:pt x="100482" y="69773"/>
                  </a:lnTo>
                  <a:close/>
                </a:path>
                <a:path w="100964" h="100965">
                  <a:moveTo>
                    <a:pt x="100482" y="58889"/>
                  </a:moveTo>
                  <a:lnTo>
                    <a:pt x="97929" y="58242"/>
                  </a:lnTo>
                  <a:lnTo>
                    <a:pt x="95364" y="58242"/>
                  </a:lnTo>
                  <a:lnTo>
                    <a:pt x="92811" y="57607"/>
                  </a:lnTo>
                  <a:lnTo>
                    <a:pt x="92811" y="65925"/>
                  </a:lnTo>
                  <a:lnTo>
                    <a:pt x="95364" y="66560"/>
                  </a:lnTo>
                  <a:lnTo>
                    <a:pt x="97929" y="66560"/>
                  </a:lnTo>
                  <a:lnTo>
                    <a:pt x="100482" y="67856"/>
                  </a:lnTo>
                  <a:lnTo>
                    <a:pt x="100482" y="58889"/>
                  </a:lnTo>
                  <a:close/>
                </a:path>
                <a:path w="100964" h="100965">
                  <a:moveTo>
                    <a:pt x="100482" y="48653"/>
                  </a:moveTo>
                  <a:lnTo>
                    <a:pt x="95364" y="47371"/>
                  </a:lnTo>
                  <a:lnTo>
                    <a:pt x="92811" y="47371"/>
                  </a:lnTo>
                  <a:lnTo>
                    <a:pt x="92811" y="55689"/>
                  </a:lnTo>
                  <a:lnTo>
                    <a:pt x="97929" y="55689"/>
                  </a:lnTo>
                  <a:lnTo>
                    <a:pt x="100482" y="56324"/>
                  </a:lnTo>
                  <a:lnTo>
                    <a:pt x="100482" y="48653"/>
                  </a:lnTo>
                  <a:close/>
                </a:path>
                <a:path w="100964" h="100965">
                  <a:moveTo>
                    <a:pt x="100482" y="37757"/>
                  </a:moveTo>
                  <a:lnTo>
                    <a:pt x="95364" y="36487"/>
                  </a:lnTo>
                  <a:lnTo>
                    <a:pt x="92811" y="36487"/>
                  </a:lnTo>
                  <a:lnTo>
                    <a:pt x="92811" y="44805"/>
                  </a:lnTo>
                  <a:lnTo>
                    <a:pt x="95364" y="44805"/>
                  </a:lnTo>
                  <a:lnTo>
                    <a:pt x="100482" y="46088"/>
                  </a:lnTo>
                  <a:lnTo>
                    <a:pt x="100482" y="377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340936" y="7566659"/>
              <a:ext cx="476250" cy="1409700"/>
            </a:xfrm>
            <a:custGeom>
              <a:avLst/>
              <a:gdLst/>
              <a:ahLst/>
              <a:cxnLst/>
              <a:rect l="l" t="t" r="r" b="b"/>
              <a:pathLst>
                <a:path w="476250" h="1409700">
                  <a:moveTo>
                    <a:pt x="8305" y="1399222"/>
                  </a:moveTo>
                  <a:lnTo>
                    <a:pt x="5130" y="1398587"/>
                  </a:lnTo>
                  <a:lnTo>
                    <a:pt x="2552" y="1398587"/>
                  </a:lnTo>
                  <a:lnTo>
                    <a:pt x="0" y="1397939"/>
                  </a:lnTo>
                  <a:lnTo>
                    <a:pt x="0" y="1406271"/>
                  </a:lnTo>
                  <a:lnTo>
                    <a:pt x="2552" y="1406906"/>
                  </a:lnTo>
                  <a:lnTo>
                    <a:pt x="5130" y="1406906"/>
                  </a:lnTo>
                  <a:lnTo>
                    <a:pt x="8305" y="1407553"/>
                  </a:lnTo>
                  <a:lnTo>
                    <a:pt x="8305" y="1399222"/>
                  </a:lnTo>
                  <a:close/>
                </a:path>
                <a:path w="476250" h="1409700">
                  <a:moveTo>
                    <a:pt x="17907" y="1401152"/>
                  </a:moveTo>
                  <a:lnTo>
                    <a:pt x="15354" y="1401152"/>
                  </a:lnTo>
                  <a:lnTo>
                    <a:pt x="10236" y="1399870"/>
                  </a:lnTo>
                  <a:lnTo>
                    <a:pt x="10236" y="1408188"/>
                  </a:lnTo>
                  <a:lnTo>
                    <a:pt x="12788" y="1408188"/>
                  </a:lnTo>
                  <a:lnTo>
                    <a:pt x="15354" y="1408836"/>
                  </a:lnTo>
                  <a:lnTo>
                    <a:pt x="17907" y="1409458"/>
                  </a:lnTo>
                  <a:lnTo>
                    <a:pt x="17907" y="1401152"/>
                  </a:lnTo>
                  <a:close/>
                </a:path>
                <a:path w="476250" h="1409700">
                  <a:moveTo>
                    <a:pt x="371894" y="84493"/>
                  </a:moveTo>
                  <a:lnTo>
                    <a:pt x="369316" y="84493"/>
                  </a:lnTo>
                  <a:lnTo>
                    <a:pt x="366115" y="85140"/>
                  </a:lnTo>
                  <a:lnTo>
                    <a:pt x="363562" y="85140"/>
                  </a:lnTo>
                  <a:lnTo>
                    <a:pt x="363562" y="94107"/>
                  </a:lnTo>
                  <a:lnTo>
                    <a:pt x="366115" y="94107"/>
                  </a:lnTo>
                  <a:lnTo>
                    <a:pt x="368693" y="93459"/>
                  </a:lnTo>
                  <a:lnTo>
                    <a:pt x="371894" y="93459"/>
                  </a:lnTo>
                  <a:lnTo>
                    <a:pt x="371894" y="84493"/>
                  </a:lnTo>
                  <a:close/>
                </a:path>
                <a:path w="476250" h="1409700">
                  <a:moveTo>
                    <a:pt x="371894" y="72986"/>
                  </a:moveTo>
                  <a:lnTo>
                    <a:pt x="366763" y="72986"/>
                  </a:lnTo>
                  <a:lnTo>
                    <a:pt x="363562" y="73621"/>
                  </a:lnTo>
                  <a:lnTo>
                    <a:pt x="363562" y="82588"/>
                  </a:lnTo>
                  <a:lnTo>
                    <a:pt x="366763" y="82588"/>
                  </a:lnTo>
                  <a:lnTo>
                    <a:pt x="371894" y="81305"/>
                  </a:lnTo>
                  <a:lnTo>
                    <a:pt x="371894" y="72986"/>
                  </a:lnTo>
                  <a:close/>
                </a:path>
                <a:path w="476250" h="1409700">
                  <a:moveTo>
                    <a:pt x="372516" y="60807"/>
                  </a:moveTo>
                  <a:lnTo>
                    <a:pt x="369316" y="61455"/>
                  </a:lnTo>
                  <a:lnTo>
                    <a:pt x="366763" y="61455"/>
                  </a:lnTo>
                  <a:lnTo>
                    <a:pt x="363562" y="62090"/>
                  </a:lnTo>
                  <a:lnTo>
                    <a:pt x="363562" y="71056"/>
                  </a:lnTo>
                  <a:lnTo>
                    <a:pt x="366763" y="70408"/>
                  </a:lnTo>
                  <a:lnTo>
                    <a:pt x="369316" y="69773"/>
                  </a:lnTo>
                  <a:lnTo>
                    <a:pt x="371894" y="69773"/>
                  </a:lnTo>
                  <a:lnTo>
                    <a:pt x="371894" y="64008"/>
                  </a:lnTo>
                  <a:lnTo>
                    <a:pt x="372516" y="60807"/>
                  </a:lnTo>
                  <a:close/>
                </a:path>
                <a:path w="476250" h="1409700">
                  <a:moveTo>
                    <a:pt x="372516" y="49288"/>
                  </a:moveTo>
                  <a:lnTo>
                    <a:pt x="369963" y="49936"/>
                  </a:lnTo>
                  <a:lnTo>
                    <a:pt x="364197" y="49936"/>
                  </a:lnTo>
                  <a:lnTo>
                    <a:pt x="363562" y="53136"/>
                  </a:lnTo>
                  <a:lnTo>
                    <a:pt x="363562" y="59537"/>
                  </a:lnTo>
                  <a:lnTo>
                    <a:pt x="369963" y="58254"/>
                  </a:lnTo>
                  <a:lnTo>
                    <a:pt x="372516" y="58254"/>
                  </a:lnTo>
                  <a:lnTo>
                    <a:pt x="372516" y="49288"/>
                  </a:lnTo>
                  <a:close/>
                </a:path>
                <a:path w="476250" h="1409700">
                  <a:moveTo>
                    <a:pt x="372516" y="37147"/>
                  </a:moveTo>
                  <a:lnTo>
                    <a:pt x="369963" y="37782"/>
                  </a:lnTo>
                  <a:lnTo>
                    <a:pt x="366763" y="38417"/>
                  </a:lnTo>
                  <a:lnTo>
                    <a:pt x="364197" y="38417"/>
                  </a:lnTo>
                  <a:lnTo>
                    <a:pt x="364197" y="47383"/>
                  </a:lnTo>
                  <a:lnTo>
                    <a:pt x="366763" y="46736"/>
                  </a:lnTo>
                  <a:lnTo>
                    <a:pt x="372516" y="46736"/>
                  </a:lnTo>
                  <a:lnTo>
                    <a:pt x="372516" y="37147"/>
                  </a:lnTo>
                  <a:close/>
                </a:path>
                <a:path w="476250" h="1409700">
                  <a:moveTo>
                    <a:pt x="373151" y="25603"/>
                  </a:moveTo>
                  <a:lnTo>
                    <a:pt x="369963" y="26250"/>
                  </a:lnTo>
                  <a:lnTo>
                    <a:pt x="366763" y="26250"/>
                  </a:lnTo>
                  <a:lnTo>
                    <a:pt x="364197" y="26885"/>
                  </a:lnTo>
                  <a:lnTo>
                    <a:pt x="364197" y="35852"/>
                  </a:lnTo>
                  <a:lnTo>
                    <a:pt x="366763" y="35204"/>
                  </a:lnTo>
                  <a:lnTo>
                    <a:pt x="369963" y="35204"/>
                  </a:lnTo>
                  <a:lnTo>
                    <a:pt x="372516" y="34569"/>
                  </a:lnTo>
                  <a:lnTo>
                    <a:pt x="373151" y="32004"/>
                  </a:lnTo>
                  <a:lnTo>
                    <a:pt x="373151" y="25603"/>
                  </a:lnTo>
                  <a:close/>
                </a:path>
                <a:path w="476250" h="1409700">
                  <a:moveTo>
                    <a:pt x="383400" y="83223"/>
                  </a:moveTo>
                  <a:lnTo>
                    <a:pt x="380199" y="83858"/>
                  </a:lnTo>
                  <a:lnTo>
                    <a:pt x="375069" y="83858"/>
                  </a:lnTo>
                  <a:lnTo>
                    <a:pt x="375069" y="87058"/>
                  </a:lnTo>
                  <a:lnTo>
                    <a:pt x="374446" y="90258"/>
                  </a:lnTo>
                  <a:lnTo>
                    <a:pt x="374446" y="93459"/>
                  </a:lnTo>
                  <a:lnTo>
                    <a:pt x="377647" y="92824"/>
                  </a:lnTo>
                  <a:lnTo>
                    <a:pt x="380199" y="92176"/>
                  </a:lnTo>
                  <a:lnTo>
                    <a:pt x="383400" y="92176"/>
                  </a:lnTo>
                  <a:lnTo>
                    <a:pt x="383400" y="83223"/>
                  </a:lnTo>
                  <a:close/>
                </a:path>
                <a:path w="476250" h="1409700">
                  <a:moveTo>
                    <a:pt x="383400" y="71056"/>
                  </a:moveTo>
                  <a:lnTo>
                    <a:pt x="380199" y="71691"/>
                  </a:lnTo>
                  <a:lnTo>
                    <a:pt x="377647" y="71691"/>
                  </a:lnTo>
                  <a:lnTo>
                    <a:pt x="375069" y="72339"/>
                  </a:lnTo>
                  <a:lnTo>
                    <a:pt x="375069" y="81292"/>
                  </a:lnTo>
                  <a:lnTo>
                    <a:pt x="377647" y="80657"/>
                  </a:lnTo>
                  <a:lnTo>
                    <a:pt x="383400" y="80657"/>
                  </a:lnTo>
                  <a:lnTo>
                    <a:pt x="383400" y="71056"/>
                  </a:lnTo>
                  <a:close/>
                </a:path>
                <a:path w="476250" h="1409700">
                  <a:moveTo>
                    <a:pt x="383400" y="59537"/>
                  </a:moveTo>
                  <a:lnTo>
                    <a:pt x="380847" y="60172"/>
                  </a:lnTo>
                  <a:lnTo>
                    <a:pt x="375069" y="60172"/>
                  </a:lnTo>
                  <a:lnTo>
                    <a:pt x="375069" y="69773"/>
                  </a:lnTo>
                  <a:lnTo>
                    <a:pt x="377647" y="69138"/>
                  </a:lnTo>
                  <a:lnTo>
                    <a:pt x="380847" y="69138"/>
                  </a:lnTo>
                  <a:lnTo>
                    <a:pt x="383400" y="68491"/>
                  </a:lnTo>
                  <a:lnTo>
                    <a:pt x="383400" y="59537"/>
                  </a:lnTo>
                  <a:close/>
                </a:path>
                <a:path w="476250" h="1409700">
                  <a:moveTo>
                    <a:pt x="383400" y="47371"/>
                  </a:moveTo>
                  <a:lnTo>
                    <a:pt x="378269" y="48653"/>
                  </a:lnTo>
                  <a:lnTo>
                    <a:pt x="375069" y="48653"/>
                  </a:lnTo>
                  <a:lnTo>
                    <a:pt x="375069" y="57619"/>
                  </a:lnTo>
                  <a:lnTo>
                    <a:pt x="378269" y="56972"/>
                  </a:lnTo>
                  <a:lnTo>
                    <a:pt x="383400" y="56972"/>
                  </a:lnTo>
                  <a:lnTo>
                    <a:pt x="383400" y="47371"/>
                  </a:lnTo>
                  <a:close/>
                </a:path>
                <a:path w="476250" h="1409700">
                  <a:moveTo>
                    <a:pt x="384048" y="35852"/>
                  </a:moveTo>
                  <a:lnTo>
                    <a:pt x="381495" y="36487"/>
                  </a:lnTo>
                  <a:lnTo>
                    <a:pt x="378269" y="37134"/>
                  </a:lnTo>
                  <a:lnTo>
                    <a:pt x="375069" y="37134"/>
                  </a:lnTo>
                  <a:lnTo>
                    <a:pt x="375069" y="46088"/>
                  </a:lnTo>
                  <a:lnTo>
                    <a:pt x="378269" y="45453"/>
                  </a:lnTo>
                  <a:lnTo>
                    <a:pt x="380847" y="45453"/>
                  </a:lnTo>
                  <a:lnTo>
                    <a:pt x="384048" y="44805"/>
                  </a:lnTo>
                  <a:lnTo>
                    <a:pt x="384048" y="35852"/>
                  </a:lnTo>
                  <a:close/>
                </a:path>
                <a:path w="476250" h="1409700">
                  <a:moveTo>
                    <a:pt x="384048" y="24320"/>
                  </a:moveTo>
                  <a:lnTo>
                    <a:pt x="381495" y="24320"/>
                  </a:lnTo>
                  <a:lnTo>
                    <a:pt x="378269" y="24968"/>
                  </a:lnTo>
                  <a:lnTo>
                    <a:pt x="375716" y="25603"/>
                  </a:lnTo>
                  <a:lnTo>
                    <a:pt x="375716" y="31369"/>
                  </a:lnTo>
                  <a:lnTo>
                    <a:pt x="375069" y="33934"/>
                  </a:lnTo>
                  <a:lnTo>
                    <a:pt x="378269" y="33934"/>
                  </a:lnTo>
                  <a:lnTo>
                    <a:pt x="381495" y="33286"/>
                  </a:lnTo>
                  <a:lnTo>
                    <a:pt x="384048" y="32651"/>
                  </a:lnTo>
                  <a:lnTo>
                    <a:pt x="384048" y="24320"/>
                  </a:lnTo>
                  <a:close/>
                </a:path>
                <a:path w="476250" h="1409700">
                  <a:moveTo>
                    <a:pt x="394931" y="81292"/>
                  </a:moveTo>
                  <a:lnTo>
                    <a:pt x="388505" y="82575"/>
                  </a:lnTo>
                  <a:lnTo>
                    <a:pt x="385953" y="82575"/>
                  </a:lnTo>
                  <a:lnTo>
                    <a:pt x="385953" y="91541"/>
                  </a:lnTo>
                  <a:lnTo>
                    <a:pt x="388505" y="90893"/>
                  </a:lnTo>
                  <a:lnTo>
                    <a:pt x="394296" y="90893"/>
                  </a:lnTo>
                  <a:lnTo>
                    <a:pt x="394296" y="87693"/>
                  </a:lnTo>
                  <a:lnTo>
                    <a:pt x="394931" y="84493"/>
                  </a:lnTo>
                  <a:lnTo>
                    <a:pt x="394931" y="81292"/>
                  </a:lnTo>
                  <a:close/>
                </a:path>
                <a:path w="476250" h="1409700">
                  <a:moveTo>
                    <a:pt x="394931" y="69773"/>
                  </a:moveTo>
                  <a:lnTo>
                    <a:pt x="391706" y="70421"/>
                  </a:lnTo>
                  <a:lnTo>
                    <a:pt x="389153" y="71056"/>
                  </a:lnTo>
                  <a:lnTo>
                    <a:pt x="386600" y="71056"/>
                  </a:lnTo>
                  <a:lnTo>
                    <a:pt x="386600" y="74256"/>
                  </a:lnTo>
                  <a:lnTo>
                    <a:pt x="385953" y="76822"/>
                  </a:lnTo>
                  <a:lnTo>
                    <a:pt x="385953" y="80022"/>
                  </a:lnTo>
                  <a:lnTo>
                    <a:pt x="389153" y="79375"/>
                  </a:lnTo>
                  <a:lnTo>
                    <a:pt x="391706" y="79375"/>
                  </a:lnTo>
                  <a:lnTo>
                    <a:pt x="394931" y="78727"/>
                  </a:lnTo>
                  <a:lnTo>
                    <a:pt x="394931" y="69773"/>
                  </a:lnTo>
                  <a:close/>
                </a:path>
                <a:path w="476250" h="1409700">
                  <a:moveTo>
                    <a:pt x="394931" y="58254"/>
                  </a:moveTo>
                  <a:lnTo>
                    <a:pt x="391706" y="58254"/>
                  </a:lnTo>
                  <a:lnTo>
                    <a:pt x="386600" y="59537"/>
                  </a:lnTo>
                  <a:lnTo>
                    <a:pt x="386600" y="67856"/>
                  </a:lnTo>
                  <a:lnTo>
                    <a:pt x="389153" y="67856"/>
                  </a:lnTo>
                  <a:lnTo>
                    <a:pt x="391706" y="67221"/>
                  </a:lnTo>
                  <a:lnTo>
                    <a:pt x="394931" y="67221"/>
                  </a:lnTo>
                  <a:lnTo>
                    <a:pt x="394931" y="58254"/>
                  </a:lnTo>
                  <a:close/>
                </a:path>
                <a:path w="476250" h="1409700">
                  <a:moveTo>
                    <a:pt x="394931" y="46736"/>
                  </a:moveTo>
                  <a:lnTo>
                    <a:pt x="389801" y="46736"/>
                  </a:lnTo>
                  <a:lnTo>
                    <a:pt x="386600" y="47371"/>
                  </a:lnTo>
                  <a:lnTo>
                    <a:pt x="386600" y="56337"/>
                  </a:lnTo>
                  <a:lnTo>
                    <a:pt x="389153" y="56337"/>
                  </a:lnTo>
                  <a:lnTo>
                    <a:pt x="391706" y="55689"/>
                  </a:lnTo>
                  <a:lnTo>
                    <a:pt x="394931" y="55054"/>
                  </a:lnTo>
                  <a:lnTo>
                    <a:pt x="394931" y="46736"/>
                  </a:lnTo>
                  <a:close/>
                </a:path>
                <a:path w="476250" h="1409700">
                  <a:moveTo>
                    <a:pt x="394931" y="34569"/>
                  </a:moveTo>
                  <a:lnTo>
                    <a:pt x="392353" y="35217"/>
                  </a:lnTo>
                  <a:lnTo>
                    <a:pt x="389801" y="35217"/>
                  </a:lnTo>
                  <a:lnTo>
                    <a:pt x="386600" y="35852"/>
                  </a:lnTo>
                  <a:lnTo>
                    <a:pt x="386600" y="44170"/>
                  </a:lnTo>
                  <a:lnTo>
                    <a:pt x="389801" y="44170"/>
                  </a:lnTo>
                  <a:lnTo>
                    <a:pt x="392353" y="43535"/>
                  </a:lnTo>
                  <a:lnTo>
                    <a:pt x="394931" y="43535"/>
                  </a:lnTo>
                  <a:lnTo>
                    <a:pt x="394931" y="34569"/>
                  </a:lnTo>
                  <a:close/>
                </a:path>
                <a:path w="476250" h="1409700">
                  <a:moveTo>
                    <a:pt x="395554" y="22402"/>
                  </a:moveTo>
                  <a:lnTo>
                    <a:pt x="393001" y="23050"/>
                  </a:lnTo>
                  <a:lnTo>
                    <a:pt x="389801" y="23050"/>
                  </a:lnTo>
                  <a:lnTo>
                    <a:pt x="386600" y="23685"/>
                  </a:lnTo>
                  <a:lnTo>
                    <a:pt x="386600" y="32651"/>
                  </a:lnTo>
                  <a:lnTo>
                    <a:pt x="389801" y="32651"/>
                  </a:lnTo>
                  <a:lnTo>
                    <a:pt x="392353" y="32004"/>
                  </a:lnTo>
                  <a:lnTo>
                    <a:pt x="394931" y="32004"/>
                  </a:lnTo>
                  <a:lnTo>
                    <a:pt x="395554" y="28803"/>
                  </a:lnTo>
                  <a:lnTo>
                    <a:pt x="395554" y="22402"/>
                  </a:lnTo>
                  <a:close/>
                </a:path>
                <a:path w="476250" h="1409700">
                  <a:moveTo>
                    <a:pt x="405803" y="80657"/>
                  </a:moveTo>
                  <a:lnTo>
                    <a:pt x="403250" y="80657"/>
                  </a:lnTo>
                  <a:lnTo>
                    <a:pt x="400685" y="81292"/>
                  </a:lnTo>
                  <a:lnTo>
                    <a:pt x="397471" y="81292"/>
                  </a:lnTo>
                  <a:lnTo>
                    <a:pt x="397471" y="90258"/>
                  </a:lnTo>
                  <a:lnTo>
                    <a:pt x="400050" y="90258"/>
                  </a:lnTo>
                  <a:lnTo>
                    <a:pt x="403250" y="89611"/>
                  </a:lnTo>
                  <a:lnTo>
                    <a:pt x="405803" y="89611"/>
                  </a:lnTo>
                  <a:lnTo>
                    <a:pt x="405803" y="80657"/>
                  </a:lnTo>
                  <a:close/>
                </a:path>
                <a:path w="476250" h="1409700">
                  <a:moveTo>
                    <a:pt x="406450" y="69138"/>
                  </a:moveTo>
                  <a:lnTo>
                    <a:pt x="400685" y="69138"/>
                  </a:lnTo>
                  <a:lnTo>
                    <a:pt x="397471" y="69773"/>
                  </a:lnTo>
                  <a:lnTo>
                    <a:pt x="397471" y="78092"/>
                  </a:lnTo>
                  <a:lnTo>
                    <a:pt x="403250" y="78092"/>
                  </a:lnTo>
                  <a:lnTo>
                    <a:pt x="405803" y="77444"/>
                  </a:lnTo>
                  <a:lnTo>
                    <a:pt x="405803" y="71691"/>
                  </a:lnTo>
                  <a:lnTo>
                    <a:pt x="406450" y="69138"/>
                  </a:lnTo>
                  <a:close/>
                </a:path>
                <a:path w="476250" h="1409700">
                  <a:moveTo>
                    <a:pt x="406450" y="56972"/>
                  </a:moveTo>
                  <a:lnTo>
                    <a:pt x="403885" y="56972"/>
                  </a:lnTo>
                  <a:lnTo>
                    <a:pt x="400685" y="57607"/>
                  </a:lnTo>
                  <a:lnTo>
                    <a:pt x="397471" y="57607"/>
                  </a:lnTo>
                  <a:lnTo>
                    <a:pt x="397471" y="66573"/>
                  </a:lnTo>
                  <a:lnTo>
                    <a:pt x="400685" y="66573"/>
                  </a:lnTo>
                  <a:lnTo>
                    <a:pt x="403250" y="65925"/>
                  </a:lnTo>
                  <a:lnTo>
                    <a:pt x="406450" y="65925"/>
                  </a:lnTo>
                  <a:lnTo>
                    <a:pt x="406450" y="56972"/>
                  </a:lnTo>
                  <a:close/>
                </a:path>
                <a:path w="476250" h="1409700">
                  <a:moveTo>
                    <a:pt x="406450" y="44805"/>
                  </a:moveTo>
                  <a:lnTo>
                    <a:pt x="403885" y="45453"/>
                  </a:lnTo>
                  <a:lnTo>
                    <a:pt x="400685" y="45453"/>
                  </a:lnTo>
                  <a:lnTo>
                    <a:pt x="398106" y="46088"/>
                  </a:lnTo>
                  <a:lnTo>
                    <a:pt x="398106" y="55054"/>
                  </a:lnTo>
                  <a:lnTo>
                    <a:pt x="400685" y="54406"/>
                  </a:lnTo>
                  <a:lnTo>
                    <a:pt x="403885" y="53771"/>
                  </a:lnTo>
                  <a:lnTo>
                    <a:pt x="406450" y="53771"/>
                  </a:lnTo>
                  <a:lnTo>
                    <a:pt x="406450" y="44805"/>
                  </a:lnTo>
                  <a:close/>
                </a:path>
                <a:path w="476250" h="1409700">
                  <a:moveTo>
                    <a:pt x="407085" y="32651"/>
                  </a:moveTo>
                  <a:lnTo>
                    <a:pt x="403885" y="33286"/>
                  </a:lnTo>
                  <a:lnTo>
                    <a:pt x="401332" y="33934"/>
                  </a:lnTo>
                  <a:lnTo>
                    <a:pt x="398106" y="33934"/>
                  </a:lnTo>
                  <a:lnTo>
                    <a:pt x="398106" y="43522"/>
                  </a:lnTo>
                  <a:lnTo>
                    <a:pt x="400685" y="42900"/>
                  </a:lnTo>
                  <a:lnTo>
                    <a:pt x="403885" y="42252"/>
                  </a:lnTo>
                  <a:lnTo>
                    <a:pt x="407085" y="42252"/>
                  </a:lnTo>
                  <a:lnTo>
                    <a:pt x="407085" y="32651"/>
                  </a:lnTo>
                  <a:close/>
                </a:path>
                <a:path w="476250" h="1409700">
                  <a:moveTo>
                    <a:pt x="407085" y="21120"/>
                  </a:moveTo>
                  <a:lnTo>
                    <a:pt x="403885" y="21767"/>
                  </a:lnTo>
                  <a:lnTo>
                    <a:pt x="401332" y="22402"/>
                  </a:lnTo>
                  <a:lnTo>
                    <a:pt x="398106" y="22402"/>
                  </a:lnTo>
                  <a:lnTo>
                    <a:pt x="398106" y="31369"/>
                  </a:lnTo>
                  <a:lnTo>
                    <a:pt x="401332" y="30721"/>
                  </a:lnTo>
                  <a:lnTo>
                    <a:pt x="403885" y="30721"/>
                  </a:lnTo>
                  <a:lnTo>
                    <a:pt x="407085" y="30086"/>
                  </a:lnTo>
                  <a:lnTo>
                    <a:pt x="407085" y="21120"/>
                  </a:lnTo>
                  <a:close/>
                </a:path>
                <a:path w="476250" h="1409700">
                  <a:moveTo>
                    <a:pt x="417334" y="79375"/>
                  </a:moveTo>
                  <a:lnTo>
                    <a:pt x="414134" y="79375"/>
                  </a:lnTo>
                  <a:lnTo>
                    <a:pt x="411556" y="80010"/>
                  </a:lnTo>
                  <a:lnTo>
                    <a:pt x="409003" y="80010"/>
                  </a:lnTo>
                  <a:lnTo>
                    <a:pt x="409003" y="88976"/>
                  </a:lnTo>
                  <a:lnTo>
                    <a:pt x="411556" y="88976"/>
                  </a:lnTo>
                  <a:lnTo>
                    <a:pt x="414134" y="88328"/>
                  </a:lnTo>
                  <a:lnTo>
                    <a:pt x="417334" y="88328"/>
                  </a:lnTo>
                  <a:lnTo>
                    <a:pt x="417334" y="79375"/>
                  </a:lnTo>
                  <a:close/>
                </a:path>
                <a:path w="476250" h="1409700">
                  <a:moveTo>
                    <a:pt x="417334" y="67208"/>
                  </a:moveTo>
                  <a:lnTo>
                    <a:pt x="414756" y="67856"/>
                  </a:lnTo>
                  <a:lnTo>
                    <a:pt x="412203" y="67856"/>
                  </a:lnTo>
                  <a:lnTo>
                    <a:pt x="409003" y="68491"/>
                  </a:lnTo>
                  <a:lnTo>
                    <a:pt x="409003" y="77457"/>
                  </a:lnTo>
                  <a:lnTo>
                    <a:pt x="411556" y="76809"/>
                  </a:lnTo>
                  <a:lnTo>
                    <a:pt x="414756" y="76809"/>
                  </a:lnTo>
                  <a:lnTo>
                    <a:pt x="417334" y="76174"/>
                  </a:lnTo>
                  <a:lnTo>
                    <a:pt x="417334" y="67208"/>
                  </a:lnTo>
                  <a:close/>
                </a:path>
                <a:path w="476250" h="1409700">
                  <a:moveTo>
                    <a:pt x="417957" y="55054"/>
                  </a:moveTo>
                  <a:lnTo>
                    <a:pt x="414756" y="55702"/>
                  </a:lnTo>
                  <a:lnTo>
                    <a:pt x="412203" y="56337"/>
                  </a:lnTo>
                  <a:lnTo>
                    <a:pt x="409003" y="56337"/>
                  </a:lnTo>
                  <a:lnTo>
                    <a:pt x="409003" y="65303"/>
                  </a:lnTo>
                  <a:lnTo>
                    <a:pt x="412203" y="65303"/>
                  </a:lnTo>
                  <a:lnTo>
                    <a:pt x="414756" y="64655"/>
                  </a:lnTo>
                  <a:lnTo>
                    <a:pt x="417334" y="64655"/>
                  </a:lnTo>
                  <a:lnTo>
                    <a:pt x="417334" y="58254"/>
                  </a:lnTo>
                  <a:lnTo>
                    <a:pt x="417957" y="55054"/>
                  </a:lnTo>
                  <a:close/>
                </a:path>
                <a:path w="476250" h="1409700">
                  <a:moveTo>
                    <a:pt x="417957" y="43522"/>
                  </a:moveTo>
                  <a:lnTo>
                    <a:pt x="415404" y="43522"/>
                  </a:lnTo>
                  <a:lnTo>
                    <a:pt x="412203" y="44170"/>
                  </a:lnTo>
                  <a:lnTo>
                    <a:pt x="409003" y="44170"/>
                  </a:lnTo>
                  <a:lnTo>
                    <a:pt x="409003" y="53771"/>
                  </a:lnTo>
                  <a:lnTo>
                    <a:pt x="412203" y="53136"/>
                  </a:lnTo>
                  <a:lnTo>
                    <a:pt x="414756" y="53136"/>
                  </a:lnTo>
                  <a:lnTo>
                    <a:pt x="417957" y="52489"/>
                  </a:lnTo>
                  <a:lnTo>
                    <a:pt x="417957" y="43522"/>
                  </a:lnTo>
                  <a:close/>
                </a:path>
                <a:path w="476250" h="1409700">
                  <a:moveTo>
                    <a:pt x="417957" y="32016"/>
                  </a:moveTo>
                  <a:lnTo>
                    <a:pt x="412203" y="32016"/>
                  </a:lnTo>
                  <a:lnTo>
                    <a:pt x="409651" y="32651"/>
                  </a:lnTo>
                  <a:lnTo>
                    <a:pt x="409651" y="38417"/>
                  </a:lnTo>
                  <a:lnTo>
                    <a:pt x="409003" y="41617"/>
                  </a:lnTo>
                  <a:lnTo>
                    <a:pt x="412203" y="41617"/>
                  </a:lnTo>
                  <a:lnTo>
                    <a:pt x="415404" y="40970"/>
                  </a:lnTo>
                  <a:lnTo>
                    <a:pt x="417957" y="40335"/>
                  </a:lnTo>
                  <a:lnTo>
                    <a:pt x="417957" y="32016"/>
                  </a:lnTo>
                  <a:close/>
                </a:path>
                <a:path w="476250" h="1409700">
                  <a:moveTo>
                    <a:pt x="418604" y="19850"/>
                  </a:moveTo>
                  <a:lnTo>
                    <a:pt x="415404" y="19850"/>
                  </a:lnTo>
                  <a:lnTo>
                    <a:pt x="412203" y="20497"/>
                  </a:lnTo>
                  <a:lnTo>
                    <a:pt x="409651" y="21132"/>
                  </a:lnTo>
                  <a:lnTo>
                    <a:pt x="409651" y="29451"/>
                  </a:lnTo>
                  <a:lnTo>
                    <a:pt x="412203" y="29451"/>
                  </a:lnTo>
                  <a:lnTo>
                    <a:pt x="415404" y="28816"/>
                  </a:lnTo>
                  <a:lnTo>
                    <a:pt x="418604" y="28816"/>
                  </a:lnTo>
                  <a:lnTo>
                    <a:pt x="418604" y="19850"/>
                  </a:lnTo>
                  <a:close/>
                </a:path>
                <a:path w="476250" h="1409700">
                  <a:moveTo>
                    <a:pt x="428840" y="78092"/>
                  </a:moveTo>
                  <a:lnTo>
                    <a:pt x="423087" y="78092"/>
                  </a:lnTo>
                  <a:lnTo>
                    <a:pt x="420535" y="78727"/>
                  </a:lnTo>
                  <a:lnTo>
                    <a:pt x="419887" y="81940"/>
                  </a:lnTo>
                  <a:lnTo>
                    <a:pt x="419887" y="87693"/>
                  </a:lnTo>
                  <a:lnTo>
                    <a:pt x="422440" y="87693"/>
                  </a:lnTo>
                  <a:lnTo>
                    <a:pt x="425640" y="87045"/>
                  </a:lnTo>
                  <a:lnTo>
                    <a:pt x="428840" y="87045"/>
                  </a:lnTo>
                  <a:lnTo>
                    <a:pt x="428840" y="78092"/>
                  </a:lnTo>
                  <a:close/>
                </a:path>
                <a:path w="476250" h="1409700">
                  <a:moveTo>
                    <a:pt x="428840" y="65925"/>
                  </a:moveTo>
                  <a:lnTo>
                    <a:pt x="425640" y="66573"/>
                  </a:lnTo>
                  <a:lnTo>
                    <a:pt x="420535" y="66573"/>
                  </a:lnTo>
                  <a:lnTo>
                    <a:pt x="420535" y="76174"/>
                  </a:lnTo>
                  <a:lnTo>
                    <a:pt x="425640" y="74891"/>
                  </a:lnTo>
                  <a:lnTo>
                    <a:pt x="428840" y="74891"/>
                  </a:lnTo>
                  <a:lnTo>
                    <a:pt x="428840" y="65925"/>
                  </a:lnTo>
                  <a:close/>
                </a:path>
                <a:path w="476250" h="1409700">
                  <a:moveTo>
                    <a:pt x="428840" y="53771"/>
                  </a:moveTo>
                  <a:lnTo>
                    <a:pt x="423735" y="55054"/>
                  </a:lnTo>
                  <a:lnTo>
                    <a:pt x="420535" y="55054"/>
                  </a:lnTo>
                  <a:lnTo>
                    <a:pt x="420535" y="64020"/>
                  </a:lnTo>
                  <a:lnTo>
                    <a:pt x="423087" y="63373"/>
                  </a:lnTo>
                  <a:lnTo>
                    <a:pt x="426288" y="63373"/>
                  </a:lnTo>
                  <a:lnTo>
                    <a:pt x="428840" y="62725"/>
                  </a:lnTo>
                  <a:lnTo>
                    <a:pt x="428840" y="53771"/>
                  </a:lnTo>
                  <a:close/>
                </a:path>
                <a:path w="476250" h="1409700">
                  <a:moveTo>
                    <a:pt x="429488" y="42252"/>
                  </a:moveTo>
                  <a:lnTo>
                    <a:pt x="426288" y="42252"/>
                  </a:lnTo>
                  <a:lnTo>
                    <a:pt x="423735" y="42900"/>
                  </a:lnTo>
                  <a:lnTo>
                    <a:pt x="420535" y="43535"/>
                  </a:lnTo>
                  <a:lnTo>
                    <a:pt x="420535" y="51854"/>
                  </a:lnTo>
                  <a:lnTo>
                    <a:pt x="423735" y="51854"/>
                  </a:lnTo>
                  <a:lnTo>
                    <a:pt x="428840" y="50584"/>
                  </a:lnTo>
                  <a:lnTo>
                    <a:pt x="428840" y="44818"/>
                  </a:lnTo>
                  <a:lnTo>
                    <a:pt x="429488" y="42252"/>
                  </a:lnTo>
                  <a:close/>
                </a:path>
                <a:path w="476250" h="1409700">
                  <a:moveTo>
                    <a:pt x="429488" y="30086"/>
                  </a:moveTo>
                  <a:lnTo>
                    <a:pt x="426935" y="30721"/>
                  </a:lnTo>
                  <a:lnTo>
                    <a:pt x="423735" y="30721"/>
                  </a:lnTo>
                  <a:lnTo>
                    <a:pt x="420535" y="31369"/>
                  </a:lnTo>
                  <a:lnTo>
                    <a:pt x="420535" y="40335"/>
                  </a:lnTo>
                  <a:lnTo>
                    <a:pt x="426935" y="39039"/>
                  </a:lnTo>
                  <a:lnTo>
                    <a:pt x="429488" y="39039"/>
                  </a:lnTo>
                  <a:lnTo>
                    <a:pt x="429488" y="30086"/>
                  </a:lnTo>
                  <a:close/>
                </a:path>
                <a:path w="476250" h="1409700">
                  <a:moveTo>
                    <a:pt x="430110" y="17919"/>
                  </a:moveTo>
                  <a:lnTo>
                    <a:pt x="423735" y="19202"/>
                  </a:lnTo>
                  <a:lnTo>
                    <a:pt x="421157" y="19202"/>
                  </a:lnTo>
                  <a:lnTo>
                    <a:pt x="421157" y="28168"/>
                  </a:lnTo>
                  <a:lnTo>
                    <a:pt x="423735" y="27520"/>
                  </a:lnTo>
                  <a:lnTo>
                    <a:pt x="426935" y="27520"/>
                  </a:lnTo>
                  <a:lnTo>
                    <a:pt x="429488" y="26885"/>
                  </a:lnTo>
                  <a:lnTo>
                    <a:pt x="429488" y="21120"/>
                  </a:lnTo>
                  <a:lnTo>
                    <a:pt x="430110" y="17919"/>
                  </a:lnTo>
                  <a:close/>
                </a:path>
                <a:path w="476250" h="1409700">
                  <a:moveTo>
                    <a:pt x="440347" y="76174"/>
                  </a:moveTo>
                  <a:lnTo>
                    <a:pt x="437172" y="76822"/>
                  </a:lnTo>
                  <a:lnTo>
                    <a:pt x="434594" y="77457"/>
                  </a:lnTo>
                  <a:lnTo>
                    <a:pt x="431393" y="77457"/>
                  </a:lnTo>
                  <a:lnTo>
                    <a:pt x="431393" y="87058"/>
                  </a:lnTo>
                  <a:lnTo>
                    <a:pt x="434594" y="86423"/>
                  </a:lnTo>
                  <a:lnTo>
                    <a:pt x="437172" y="85775"/>
                  </a:lnTo>
                  <a:lnTo>
                    <a:pt x="440347" y="85775"/>
                  </a:lnTo>
                  <a:lnTo>
                    <a:pt x="440347" y="76174"/>
                  </a:lnTo>
                  <a:close/>
                </a:path>
                <a:path w="476250" h="1409700">
                  <a:moveTo>
                    <a:pt x="440347" y="64655"/>
                  </a:moveTo>
                  <a:lnTo>
                    <a:pt x="437172" y="64655"/>
                  </a:lnTo>
                  <a:lnTo>
                    <a:pt x="432041" y="65938"/>
                  </a:lnTo>
                  <a:lnTo>
                    <a:pt x="432041" y="68503"/>
                  </a:lnTo>
                  <a:lnTo>
                    <a:pt x="431393" y="71704"/>
                  </a:lnTo>
                  <a:lnTo>
                    <a:pt x="431393" y="74904"/>
                  </a:lnTo>
                  <a:lnTo>
                    <a:pt x="434594" y="74256"/>
                  </a:lnTo>
                  <a:lnTo>
                    <a:pt x="437172" y="74256"/>
                  </a:lnTo>
                  <a:lnTo>
                    <a:pt x="440347" y="73621"/>
                  </a:lnTo>
                  <a:lnTo>
                    <a:pt x="440347" y="64655"/>
                  </a:lnTo>
                  <a:close/>
                </a:path>
                <a:path w="476250" h="1409700">
                  <a:moveTo>
                    <a:pt x="440347" y="52489"/>
                  </a:moveTo>
                  <a:lnTo>
                    <a:pt x="437819" y="53136"/>
                  </a:lnTo>
                  <a:lnTo>
                    <a:pt x="434594" y="53136"/>
                  </a:lnTo>
                  <a:lnTo>
                    <a:pt x="432041" y="53771"/>
                  </a:lnTo>
                  <a:lnTo>
                    <a:pt x="432041" y="62738"/>
                  </a:lnTo>
                  <a:lnTo>
                    <a:pt x="434594" y="62738"/>
                  </a:lnTo>
                  <a:lnTo>
                    <a:pt x="437172" y="62090"/>
                  </a:lnTo>
                  <a:lnTo>
                    <a:pt x="440347" y="61455"/>
                  </a:lnTo>
                  <a:lnTo>
                    <a:pt x="440347" y="52489"/>
                  </a:lnTo>
                  <a:close/>
                </a:path>
                <a:path w="476250" h="1409700">
                  <a:moveTo>
                    <a:pt x="440347" y="40335"/>
                  </a:moveTo>
                  <a:lnTo>
                    <a:pt x="437819" y="40982"/>
                  </a:lnTo>
                  <a:lnTo>
                    <a:pt x="435241" y="41617"/>
                  </a:lnTo>
                  <a:lnTo>
                    <a:pt x="432041" y="41617"/>
                  </a:lnTo>
                  <a:lnTo>
                    <a:pt x="432041" y="50584"/>
                  </a:lnTo>
                  <a:lnTo>
                    <a:pt x="435241" y="50584"/>
                  </a:lnTo>
                  <a:lnTo>
                    <a:pt x="437819" y="49936"/>
                  </a:lnTo>
                  <a:lnTo>
                    <a:pt x="440347" y="49936"/>
                  </a:lnTo>
                  <a:lnTo>
                    <a:pt x="440347" y="40335"/>
                  </a:lnTo>
                  <a:close/>
                </a:path>
                <a:path w="476250" h="1409700">
                  <a:moveTo>
                    <a:pt x="440994" y="28816"/>
                  </a:moveTo>
                  <a:lnTo>
                    <a:pt x="438442" y="28816"/>
                  </a:lnTo>
                  <a:lnTo>
                    <a:pt x="435241" y="29451"/>
                  </a:lnTo>
                  <a:lnTo>
                    <a:pt x="432041" y="29451"/>
                  </a:lnTo>
                  <a:lnTo>
                    <a:pt x="432041" y="39052"/>
                  </a:lnTo>
                  <a:lnTo>
                    <a:pt x="435241" y="38417"/>
                  </a:lnTo>
                  <a:lnTo>
                    <a:pt x="437819" y="38417"/>
                  </a:lnTo>
                  <a:lnTo>
                    <a:pt x="440994" y="37769"/>
                  </a:lnTo>
                  <a:lnTo>
                    <a:pt x="440994" y="28816"/>
                  </a:lnTo>
                  <a:close/>
                </a:path>
                <a:path w="476250" h="1409700">
                  <a:moveTo>
                    <a:pt x="440994" y="16649"/>
                  </a:moveTo>
                  <a:lnTo>
                    <a:pt x="438442" y="17297"/>
                  </a:lnTo>
                  <a:lnTo>
                    <a:pt x="435241" y="17297"/>
                  </a:lnTo>
                  <a:lnTo>
                    <a:pt x="432689" y="17932"/>
                  </a:lnTo>
                  <a:lnTo>
                    <a:pt x="432041" y="20497"/>
                  </a:lnTo>
                  <a:lnTo>
                    <a:pt x="432041" y="26898"/>
                  </a:lnTo>
                  <a:lnTo>
                    <a:pt x="435241" y="26250"/>
                  </a:lnTo>
                  <a:lnTo>
                    <a:pt x="438442" y="26250"/>
                  </a:lnTo>
                  <a:lnTo>
                    <a:pt x="440994" y="25615"/>
                  </a:lnTo>
                  <a:lnTo>
                    <a:pt x="440994" y="16649"/>
                  </a:lnTo>
                  <a:close/>
                </a:path>
                <a:path w="476250" h="1409700">
                  <a:moveTo>
                    <a:pt x="451891" y="74891"/>
                  </a:moveTo>
                  <a:lnTo>
                    <a:pt x="448691" y="75539"/>
                  </a:lnTo>
                  <a:lnTo>
                    <a:pt x="446138" y="76174"/>
                  </a:lnTo>
                  <a:lnTo>
                    <a:pt x="442937" y="76174"/>
                  </a:lnTo>
                  <a:lnTo>
                    <a:pt x="442937" y="85140"/>
                  </a:lnTo>
                  <a:lnTo>
                    <a:pt x="446138" y="85140"/>
                  </a:lnTo>
                  <a:lnTo>
                    <a:pt x="448691" y="84493"/>
                  </a:lnTo>
                  <a:lnTo>
                    <a:pt x="451243" y="84493"/>
                  </a:lnTo>
                  <a:lnTo>
                    <a:pt x="451891" y="81292"/>
                  </a:lnTo>
                  <a:lnTo>
                    <a:pt x="451891" y="74891"/>
                  </a:lnTo>
                  <a:close/>
                </a:path>
                <a:path w="476250" h="1409700">
                  <a:moveTo>
                    <a:pt x="451891" y="63373"/>
                  </a:moveTo>
                  <a:lnTo>
                    <a:pt x="449338" y="63373"/>
                  </a:lnTo>
                  <a:lnTo>
                    <a:pt x="446138" y="64020"/>
                  </a:lnTo>
                  <a:lnTo>
                    <a:pt x="442937" y="64020"/>
                  </a:lnTo>
                  <a:lnTo>
                    <a:pt x="442937" y="72986"/>
                  </a:lnTo>
                  <a:lnTo>
                    <a:pt x="449338" y="72986"/>
                  </a:lnTo>
                  <a:lnTo>
                    <a:pt x="451891" y="72339"/>
                  </a:lnTo>
                  <a:lnTo>
                    <a:pt x="451891" y="63373"/>
                  </a:lnTo>
                  <a:close/>
                </a:path>
                <a:path w="476250" h="1409700">
                  <a:moveTo>
                    <a:pt x="452526" y="51219"/>
                  </a:moveTo>
                  <a:lnTo>
                    <a:pt x="449338" y="51854"/>
                  </a:lnTo>
                  <a:lnTo>
                    <a:pt x="443572" y="51854"/>
                  </a:lnTo>
                  <a:lnTo>
                    <a:pt x="443572" y="61455"/>
                  </a:lnTo>
                  <a:lnTo>
                    <a:pt x="446138" y="60820"/>
                  </a:lnTo>
                  <a:lnTo>
                    <a:pt x="449338" y="60172"/>
                  </a:lnTo>
                  <a:lnTo>
                    <a:pt x="451891" y="60172"/>
                  </a:lnTo>
                  <a:lnTo>
                    <a:pt x="452526" y="56972"/>
                  </a:lnTo>
                  <a:lnTo>
                    <a:pt x="452526" y="51219"/>
                  </a:lnTo>
                  <a:close/>
                </a:path>
                <a:path w="476250" h="1409700">
                  <a:moveTo>
                    <a:pt x="452526" y="39052"/>
                  </a:moveTo>
                  <a:lnTo>
                    <a:pt x="449338" y="39052"/>
                  </a:lnTo>
                  <a:lnTo>
                    <a:pt x="446773" y="39700"/>
                  </a:lnTo>
                  <a:lnTo>
                    <a:pt x="443572" y="40335"/>
                  </a:lnTo>
                  <a:lnTo>
                    <a:pt x="443572" y="49288"/>
                  </a:lnTo>
                  <a:lnTo>
                    <a:pt x="446138" y="48653"/>
                  </a:lnTo>
                  <a:lnTo>
                    <a:pt x="449338" y="48653"/>
                  </a:lnTo>
                  <a:lnTo>
                    <a:pt x="452526" y="48018"/>
                  </a:lnTo>
                  <a:lnTo>
                    <a:pt x="452526" y="39052"/>
                  </a:lnTo>
                  <a:close/>
                </a:path>
                <a:path w="476250" h="1409700">
                  <a:moveTo>
                    <a:pt x="452526" y="26885"/>
                  </a:moveTo>
                  <a:lnTo>
                    <a:pt x="449338" y="27533"/>
                  </a:lnTo>
                  <a:lnTo>
                    <a:pt x="446773" y="27533"/>
                  </a:lnTo>
                  <a:lnTo>
                    <a:pt x="443572" y="28168"/>
                  </a:lnTo>
                  <a:lnTo>
                    <a:pt x="443572" y="37134"/>
                  </a:lnTo>
                  <a:lnTo>
                    <a:pt x="446773" y="37134"/>
                  </a:lnTo>
                  <a:lnTo>
                    <a:pt x="449338" y="36487"/>
                  </a:lnTo>
                  <a:lnTo>
                    <a:pt x="452526" y="35852"/>
                  </a:lnTo>
                  <a:lnTo>
                    <a:pt x="452526" y="26885"/>
                  </a:lnTo>
                  <a:close/>
                </a:path>
                <a:path w="476250" h="1409700">
                  <a:moveTo>
                    <a:pt x="452526" y="14719"/>
                  </a:moveTo>
                  <a:lnTo>
                    <a:pt x="449973" y="15367"/>
                  </a:lnTo>
                  <a:lnTo>
                    <a:pt x="446773" y="16002"/>
                  </a:lnTo>
                  <a:lnTo>
                    <a:pt x="443572" y="16002"/>
                  </a:lnTo>
                  <a:lnTo>
                    <a:pt x="443572" y="25603"/>
                  </a:lnTo>
                  <a:lnTo>
                    <a:pt x="449973" y="24320"/>
                  </a:lnTo>
                  <a:lnTo>
                    <a:pt x="452526" y="24320"/>
                  </a:lnTo>
                  <a:lnTo>
                    <a:pt x="452526" y="14719"/>
                  </a:lnTo>
                  <a:close/>
                </a:path>
                <a:path w="476250" h="1409700">
                  <a:moveTo>
                    <a:pt x="463397" y="74256"/>
                  </a:moveTo>
                  <a:lnTo>
                    <a:pt x="457644" y="74256"/>
                  </a:lnTo>
                  <a:lnTo>
                    <a:pt x="454444" y="74904"/>
                  </a:lnTo>
                  <a:lnTo>
                    <a:pt x="454444" y="83858"/>
                  </a:lnTo>
                  <a:lnTo>
                    <a:pt x="457644" y="83858"/>
                  </a:lnTo>
                  <a:lnTo>
                    <a:pt x="460222" y="83223"/>
                  </a:lnTo>
                  <a:lnTo>
                    <a:pt x="462775" y="83223"/>
                  </a:lnTo>
                  <a:lnTo>
                    <a:pt x="462775" y="80022"/>
                  </a:lnTo>
                  <a:lnTo>
                    <a:pt x="463397" y="76822"/>
                  </a:lnTo>
                  <a:lnTo>
                    <a:pt x="463397" y="74256"/>
                  </a:lnTo>
                  <a:close/>
                </a:path>
                <a:path w="476250" h="1409700">
                  <a:moveTo>
                    <a:pt x="463397" y="61455"/>
                  </a:moveTo>
                  <a:lnTo>
                    <a:pt x="460844" y="62103"/>
                  </a:lnTo>
                  <a:lnTo>
                    <a:pt x="457644" y="62738"/>
                  </a:lnTo>
                  <a:lnTo>
                    <a:pt x="454444" y="62738"/>
                  </a:lnTo>
                  <a:lnTo>
                    <a:pt x="454444" y="71704"/>
                  </a:lnTo>
                  <a:lnTo>
                    <a:pt x="457644" y="71704"/>
                  </a:lnTo>
                  <a:lnTo>
                    <a:pt x="460844" y="71056"/>
                  </a:lnTo>
                  <a:lnTo>
                    <a:pt x="463397" y="71056"/>
                  </a:lnTo>
                  <a:lnTo>
                    <a:pt x="463397" y="61455"/>
                  </a:lnTo>
                  <a:close/>
                </a:path>
                <a:path w="476250" h="1409700">
                  <a:moveTo>
                    <a:pt x="464045" y="49936"/>
                  </a:moveTo>
                  <a:lnTo>
                    <a:pt x="460844" y="49936"/>
                  </a:lnTo>
                  <a:lnTo>
                    <a:pt x="457644" y="50571"/>
                  </a:lnTo>
                  <a:lnTo>
                    <a:pt x="455091" y="50571"/>
                  </a:lnTo>
                  <a:lnTo>
                    <a:pt x="455091" y="56972"/>
                  </a:lnTo>
                  <a:lnTo>
                    <a:pt x="454444" y="60172"/>
                  </a:lnTo>
                  <a:lnTo>
                    <a:pt x="457644" y="59537"/>
                  </a:lnTo>
                  <a:lnTo>
                    <a:pt x="460844" y="59537"/>
                  </a:lnTo>
                  <a:lnTo>
                    <a:pt x="463397" y="58889"/>
                  </a:lnTo>
                  <a:lnTo>
                    <a:pt x="463397" y="55689"/>
                  </a:lnTo>
                  <a:lnTo>
                    <a:pt x="464045" y="53136"/>
                  </a:lnTo>
                  <a:lnTo>
                    <a:pt x="464045" y="49936"/>
                  </a:lnTo>
                  <a:close/>
                </a:path>
                <a:path w="476250" h="1409700">
                  <a:moveTo>
                    <a:pt x="464045" y="37782"/>
                  </a:moveTo>
                  <a:lnTo>
                    <a:pt x="460844" y="38417"/>
                  </a:lnTo>
                  <a:lnTo>
                    <a:pt x="455091" y="38417"/>
                  </a:lnTo>
                  <a:lnTo>
                    <a:pt x="455091" y="47383"/>
                  </a:lnTo>
                  <a:lnTo>
                    <a:pt x="457644" y="47383"/>
                  </a:lnTo>
                  <a:lnTo>
                    <a:pt x="460844" y="46736"/>
                  </a:lnTo>
                  <a:lnTo>
                    <a:pt x="464045" y="46736"/>
                  </a:lnTo>
                  <a:lnTo>
                    <a:pt x="464045" y="37782"/>
                  </a:lnTo>
                  <a:close/>
                </a:path>
                <a:path w="476250" h="1409700">
                  <a:moveTo>
                    <a:pt x="464045" y="25603"/>
                  </a:moveTo>
                  <a:lnTo>
                    <a:pt x="460844" y="25603"/>
                  </a:lnTo>
                  <a:lnTo>
                    <a:pt x="458292" y="26250"/>
                  </a:lnTo>
                  <a:lnTo>
                    <a:pt x="455726" y="26250"/>
                  </a:lnTo>
                  <a:lnTo>
                    <a:pt x="455726" y="32651"/>
                  </a:lnTo>
                  <a:lnTo>
                    <a:pt x="455091" y="35852"/>
                  </a:lnTo>
                  <a:lnTo>
                    <a:pt x="458292" y="35217"/>
                  </a:lnTo>
                  <a:lnTo>
                    <a:pt x="460844" y="35217"/>
                  </a:lnTo>
                  <a:lnTo>
                    <a:pt x="464045" y="34569"/>
                  </a:lnTo>
                  <a:lnTo>
                    <a:pt x="464045" y="25603"/>
                  </a:lnTo>
                  <a:close/>
                </a:path>
                <a:path w="476250" h="1409700">
                  <a:moveTo>
                    <a:pt x="464045" y="13449"/>
                  </a:moveTo>
                  <a:lnTo>
                    <a:pt x="461492" y="14084"/>
                  </a:lnTo>
                  <a:lnTo>
                    <a:pt x="458927" y="14084"/>
                  </a:lnTo>
                  <a:lnTo>
                    <a:pt x="455726" y="14732"/>
                  </a:lnTo>
                  <a:lnTo>
                    <a:pt x="455726" y="23698"/>
                  </a:lnTo>
                  <a:lnTo>
                    <a:pt x="458292" y="23050"/>
                  </a:lnTo>
                  <a:lnTo>
                    <a:pt x="461492" y="23050"/>
                  </a:lnTo>
                  <a:lnTo>
                    <a:pt x="464045" y="22415"/>
                  </a:lnTo>
                  <a:lnTo>
                    <a:pt x="464045" y="13449"/>
                  </a:lnTo>
                  <a:close/>
                </a:path>
                <a:path w="476250" h="1409700">
                  <a:moveTo>
                    <a:pt x="464693" y="1282"/>
                  </a:moveTo>
                  <a:lnTo>
                    <a:pt x="461492" y="1930"/>
                  </a:lnTo>
                  <a:lnTo>
                    <a:pt x="458927" y="1930"/>
                  </a:lnTo>
                  <a:lnTo>
                    <a:pt x="455726" y="2565"/>
                  </a:lnTo>
                  <a:lnTo>
                    <a:pt x="455726" y="11518"/>
                  </a:lnTo>
                  <a:lnTo>
                    <a:pt x="458927" y="11518"/>
                  </a:lnTo>
                  <a:lnTo>
                    <a:pt x="461492" y="10883"/>
                  </a:lnTo>
                  <a:lnTo>
                    <a:pt x="464045" y="10883"/>
                  </a:lnTo>
                  <a:lnTo>
                    <a:pt x="464693" y="7683"/>
                  </a:lnTo>
                  <a:lnTo>
                    <a:pt x="464693" y="1282"/>
                  </a:lnTo>
                  <a:close/>
                </a:path>
                <a:path w="476250" h="1409700">
                  <a:moveTo>
                    <a:pt x="474929" y="72339"/>
                  </a:moveTo>
                  <a:lnTo>
                    <a:pt x="471728" y="72986"/>
                  </a:lnTo>
                  <a:lnTo>
                    <a:pt x="469176" y="72986"/>
                  </a:lnTo>
                  <a:lnTo>
                    <a:pt x="465975" y="73621"/>
                  </a:lnTo>
                  <a:lnTo>
                    <a:pt x="465975" y="82588"/>
                  </a:lnTo>
                  <a:lnTo>
                    <a:pt x="469176" y="82588"/>
                  </a:lnTo>
                  <a:lnTo>
                    <a:pt x="474281" y="81305"/>
                  </a:lnTo>
                  <a:lnTo>
                    <a:pt x="474281" y="78740"/>
                  </a:lnTo>
                  <a:lnTo>
                    <a:pt x="474929" y="75539"/>
                  </a:lnTo>
                  <a:lnTo>
                    <a:pt x="474929" y="72339"/>
                  </a:lnTo>
                  <a:close/>
                </a:path>
                <a:path w="476250" h="1409700">
                  <a:moveTo>
                    <a:pt x="474929" y="60172"/>
                  </a:moveTo>
                  <a:lnTo>
                    <a:pt x="472376" y="60820"/>
                  </a:lnTo>
                  <a:lnTo>
                    <a:pt x="469176" y="61455"/>
                  </a:lnTo>
                  <a:lnTo>
                    <a:pt x="465975" y="61455"/>
                  </a:lnTo>
                  <a:lnTo>
                    <a:pt x="465975" y="70421"/>
                  </a:lnTo>
                  <a:lnTo>
                    <a:pt x="469176" y="70421"/>
                  </a:lnTo>
                  <a:lnTo>
                    <a:pt x="472376" y="69773"/>
                  </a:lnTo>
                  <a:lnTo>
                    <a:pt x="474929" y="69773"/>
                  </a:lnTo>
                  <a:lnTo>
                    <a:pt x="474929" y="60172"/>
                  </a:lnTo>
                  <a:close/>
                </a:path>
                <a:path w="476250" h="1409700">
                  <a:moveTo>
                    <a:pt x="475576" y="48018"/>
                  </a:moveTo>
                  <a:lnTo>
                    <a:pt x="472376" y="48653"/>
                  </a:lnTo>
                  <a:lnTo>
                    <a:pt x="469176" y="48653"/>
                  </a:lnTo>
                  <a:lnTo>
                    <a:pt x="466623" y="49288"/>
                  </a:lnTo>
                  <a:lnTo>
                    <a:pt x="466623" y="55054"/>
                  </a:lnTo>
                  <a:lnTo>
                    <a:pt x="465975" y="58254"/>
                  </a:lnTo>
                  <a:lnTo>
                    <a:pt x="469176" y="58254"/>
                  </a:lnTo>
                  <a:lnTo>
                    <a:pt x="472376" y="57607"/>
                  </a:lnTo>
                  <a:lnTo>
                    <a:pt x="474929" y="56972"/>
                  </a:lnTo>
                  <a:lnTo>
                    <a:pt x="475576" y="54406"/>
                  </a:lnTo>
                  <a:lnTo>
                    <a:pt x="475576" y="48018"/>
                  </a:lnTo>
                  <a:close/>
                </a:path>
                <a:path w="476250" h="1409700">
                  <a:moveTo>
                    <a:pt x="475576" y="35852"/>
                  </a:moveTo>
                  <a:lnTo>
                    <a:pt x="472376" y="36487"/>
                  </a:lnTo>
                  <a:lnTo>
                    <a:pt x="469823" y="37134"/>
                  </a:lnTo>
                  <a:lnTo>
                    <a:pt x="466623" y="37134"/>
                  </a:lnTo>
                  <a:lnTo>
                    <a:pt x="466623" y="46736"/>
                  </a:lnTo>
                  <a:lnTo>
                    <a:pt x="469176" y="46088"/>
                  </a:lnTo>
                  <a:lnTo>
                    <a:pt x="472376" y="45453"/>
                  </a:lnTo>
                  <a:lnTo>
                    <a:pt x="475576" y="45453"/>
                  </a:lnTo>
                  <a:lnTo>
                    <a:pt x="475576" y="35852"/>
                  </a:lnTo>
                  <a:close/>
                </a:path>
                <a:path w="476250" h="1409700">
                  <a:moveTo>
                    <a:pt x="475576" y="23698"/>
                  </a:moveTo>
                  <a:lnTo>
                    <a:pt x="472998" y="24333"/>
                  </a:lnTo>
                  <a:lnTo>
                    <a:pt x="469823" y="24333"/>
                  </a:lnTo>
                  <a:lnTo>
                    <a:pt x="467245" y="24968"/>
                  </a:lnTo>
                  <a:lnTo>
                    <a:pt x="467245" y="33934"/>
                  </a:lnTo>
                  <a:lnTo>
                    <a:pt x="469823" y="33934"/>
                  </a:lnTo>
                  <a:lnTo>
                    <a:pt x="472376" y="33286"/>
                  </a:lnTo>
                  <a:lnTo>
                    <a:pt x="475576" y="32651"/>
                  </a:lnTo>
                  <a:lnTo>
                    <a:pt x="475576" y="23698"/>
                  </a:lnTo>
                  <a:close/>
                </a:path>
                <a:path w="476250" h="1409700">
                  <a:moveTo>
                    <a:pt x="475576" y="11531"/>
                  </a:moveTo>
                  <a:lnTo>
                    <a:pt x="472998" y="12166"/>
                  </a:lnTo>
                  <a:lnTo>
                    <a:pt x="470471" y="12814"/>
                  </a:lnTo>
                  <a:lnTo>
                    <a:pt x="467245" y="12814"/>
                  </a:lnTo>
                  <a:lnTo>
                    <a:pt x="467245" y="22402"/>
                  </a:lnTo>
                  <a:lnTo>
                    <a:pt x="469823" y="21767"/>
                  </a:lnTo>
                  <a:lnTo>
                    <a:pt x="472998" y="21132"/>
                  </a:lnTo>
                  <a:lnTo>
                    <a:pt x="475576" y="21132"/>
                  </a:lnTo>
                  <a:lnTo>
                    <a:pt x="475576" y="11531"/>
                  </a:lnTo>
                  <a:close/>
                </a:path>
                <a:path w="476250" h="1409700">
                  <a:moveTo>
                    <a:pt x="476224" y="0"/>
                  </a:moveTo>
                  <a:lnTo>
                    <a:pt x="473646" y="0"/>
                  </a:lnTo>
                  <a:lnTo>
                    <a:pt x="470471" y="647"/>
                  </a:lnTo>
                  <a:lnTo>
                    <a:pt x="467245" y="1282"/>
                  </a:lnTo>
                  <a:lnTo>
                    <a:pt x="467245" y="10248"/>
                  </a:lnTo>
                  <a:lnTo>
                    <a:pt x="470471" y="9601"/>
                  </a:lnTo>
                  <a:lnTo>
                    <a:pt x="472998" y="9601"/>
                  </a:lnTo>
                  <a:lnTo>
                    <a:pt x="476224" y="8966"/>
                  </a:lnTo>
                  <a:lnTo>
                    <a:pt x="4762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579671" y="7554505"/>
              <a:ext cx="237490" cy="120650"/>
            </a:xfrm>
            <a:custGeom>
              <a:avLst/>
              <a:gdLst/>
              <a:ahLst/>
              <a:cxnLst/>
              <a:rect l="l" t="t" r="r" b="b"/>
              <a:pathLst>
                <a:path w="237489" h="120650">
                  <a:moveTo>
                    <a:pt x="8318" y="110731"/>
                  </a:moveTo>
                  <a:lnTo>
                    <a:pt x="5765" y="111379"/>
                  </a:lnTo>
                  <a:lnTo>
                    <a:pt x="0" y="111379"/>
                  </a:lnTo>
                  <a:lnTo>
                    <a:pt x="0" y="120345"/>
                  </a:lnTo>
                  <a:lnTo>
                    <a:pt x="2565" y="120345"/>
                  </a:lnTo>
                  <a:lnTo>
                    <a:pt x="5143" y="119697"/>
                  </a:lnTo>
                  <a:lnTo>
                    <a:pt x="8318" y="119062"/>
                  </a:lnTo>
                  <a:lnTo>
                    <a:pt x="8318" y="110731"/>
                  </a:lnTo>
                  <a:close/>
                </a:path>
                <a:path w="237489" h="120650">
                  <a:moveTo>
                    <a:pt x="8318" y="99212"/>
                  </a:moveTo>
                  <a:lnTo>
                    <a:pt x="5765" y="99860"/>
                  </a:lnTo>
                  <a:lnTo>
                    <a:pt x="3200" y="99860"/>
                  </a:lnTo>
                  <a:lnTo>
                    <a:pt x="0" y="100495"/>
                  </a:lnTo>
                  <a:lnTo>
                    <a:pt x="0" y="108813"/>
                  </a:lnTo>
                  <a:lnTo>
                    <a:pt x="3200" y="108178"/>
                  </a:lnTo>
                  <a:lnTo>
                    <a:pt x="8318" y="108178"/>
                  </a:lnTo>
                  <a:lnTo>
                    <a:pt x="8318" y="99212"/>
                  </a:lnTo>
                  <a:close/>
                </a:path>
                <a:path w="237489" h="120650">
                  <a:moveTo>
                    <a:pt x="8318" y="88341"/>
                  </a:moveTo>
                  <a:lnTo>
                    <a:pt x="3200" y="88341"/>
                  </a:lnTo>
                  <a:lnTo>
                    <a:pt x="0" y="88976"/>
                  </a:lnTo>
                  <a:lnTo>
                    <a:pt x="0" y="97942"/>
                  </a:lnTo>
                  <a:lnTo>
                    <a:pt x="3200" y="97294"/>
                  </a:lnTo>
                  <a:lnTo>
                    <a:pt x="5765" y="96647"/>
                  </a:lnTo>
                  <a:lnTo>
                    <a:pt x="8318" y="96647"/>
                  </a:lnTo>
                  <a:lnTo>
                    <a:pt x="8318" y="88341"/>
                  </a:lnTo>
                  <a:close/>
                </a:path>
                <a:path w="237489" h="120650">
                  <a:moveTo>
                    <a:pt x="19202" y="109461"/>
                  </a:moveTo>
                  <a:lnTo>
                    <a:pt x="16649" y="110096"/>
                  </a:lnTo>
                  <a:lnTo>
                    <a:pt x="13449" y="110096"/>
                  </a:lnTo>
                  <a:lnTo>
                    <a:pt x="10896" y="110731"/>
                  </a:lnTo>
                  <a:lnTo>
                    <a:pt x="10896" y="119062"/>
                  </a:lnTo>
                  <a:lnTo>
                    <a:pt x="13449" y="119062"/>
                  </a:lnTo>
                  <a:lnTo>
                    <a:pt x="16649" y="118414"/>
                  </a:lnTo>
                  <a:lnTo>
                    <a:pt x="19202" y="117779"/>
                  </a:lnTo>
                  <a:lnTo>
                    <a:pt x="19202" y="109461"/>
                  </a:lnTo>
                  <a:close/>
                </a:path>
                <a:path w="237489" h="120650">
                  <a:moveTo>
                    <a:pt x="19202" y="97929"/>
                  </a:moveTo>
                  <a:lnTo>
                    <a:pt x="16649" y="98577"/>
                  </a:lnTo>
                  <a:lnTo>
                    <a:pt x="13449" y="99212"/>
                  </a:lnTo>
                  <a:lnTo>
                    <a:pt x="10896" y="99212"/>
                  </a:lnTo>
                  <a:lnTo>
                    <a:pt x="10896" y="107530"/>
                  </a:lnTo>
                  <a:lnTo>
                    <a:pt x="16649" y="107530"/>
                  </a:lnTo>
                  <a:lnTo>
                    <a:pt x="19202" y="106895"/>
                  </a:lnTo>
                  <a:lnTo>
                    <a:pt x="19202" y="97929"/>
                  </a:lnTo>
                  <a:close/>
                </a:path>
                <a:path w="237489" h="120650">
                  <a:moveTo>
                    <a:pt x="19850" y="87058"/>
                  </a:moveTo>
                  <a:lnTo>
                    <a:pt x="14097" y="87058"/>
                  </a:lnTo>
                  <a:lnTo>
                    <a:pt x="11544" y="87693"/>
                  </a:lnTo>
                  <a:lnTo>
                    <a:pt x="11544" y="96647"/>
                  </a:lnTo>
                  <a:lnTo>
                    <a:pt x="13449" y="96012"/>
                  </a:lnTo>
                  <a:lnTo>
                    <a:pt x="16649" y="96012"/>
                  </a:lnTo>
                  <a:lnTo>
                    <a:pt x="19202" y="95377"/>
                  </a:lnTo>
                  <a:lnTo>
                    <a:pt x="19202" y="92811"/>
                  </a:lnTo>
                  <a:lnTo>
                    <a:pt x="19850" y="89611"/>
                  </a:lnTo>
                  <a:lnTo>
                    <a:pt x="19850" y="87058"/>
                  </a:lnTo>
                  <a:close/>
                </a:path>
                <a:path w="237489" h="120650">
                  <a:moveTo>
                    <a:pt x="30734" y="108165"/>
                  </a:moveTo>
                  <a:lnTo>
                    <a:pt x="27533" y="108165"/>
                  </a:lnTo>
                  <a:lnTo>
                    <a:pt x="22402" y="109448"/>
                  </a:lnTo>
                  <a:lnTo>
                    <a:pt x="22402" y="117767"/>
                  </a:lnTo>
                  <a:lnTo>
                    <a:pt x="24980" y="117767"/>
                  </a:lnTo>
                  <a:lnTo>
                    <a:pt x="27533" y="117132"/>
                  </a:lnTo>
                  <a:lnTo>
                    <a:pt x="30734" y="117132"/>
                  </a:lnTo>
                  <a:lnTo>
                    <a:pt x="30734" y="108165"/>
                  </a:lnTo>
                  <a:close/>
                </a:path>
                <a:path w="237489" h="120650">
                  <a:moveTo>
                    <a:pt x="30734" y="96647"/>
                  </a:moveTo>
                  <a:lnTo>
                    <a:pt x="27533" y="97294"/>
                  </a:lnTo>
                  <a:lnTo>
                    <a:pt x="24980" y="97294"/>
                  </a:lnTo>
                  <a:lnTo>
                    <a:pt x="22402" y="97929"/>
                  </a:lnTo>
                  <a:lnTo>
                    <a:pt x="22402" y="106248"/>
                  </a:lnTo>
                  <a:lnTo>
                    <a:pt x="24980" y="106248"/>
                  </a:lnTo>
                  <a:lnTo>
                    <a:pt x="27533" y="105613"/>
                  </a:lnTo>
                  <a:lnTo>
                    <a:pt x="30734" y="105613"/>
                  </a:lnTo>
                  <a:lnTo>
                    <a:pt x="30734" y="96647"/>
                  </a:lnTo>
                  <a:close/>
                </a:path>
                <a:path w="237489" h="120650">
                  <a:moveTo>
                    <a:pt x="30734" y="85128"/>
                  </a:moveTo>
                  <a:lnTo>
                    <a:pt x="27533" y="85775"/>
                  </a:lnTo>
                  <a:lnTo>
                    <a:pt x="24980" y="86410"/>
                  </a:lnTo>
                  <a:lnTo>
                    <a:pt x="22402" y="86410"/>
                  </a:lnTo>
                  <a:lnTo>
                    <a:pt x="22402" y="94729"/>
                  </a:lnTo>
                  <a:lnTo>
                    <a:pt x="27533" y="94729"/>
                  </a:lnTo>
                  <a:lnTo>
                    <a:pt x="30734" y="94094"/>
                  </a:lnTo>
                  <a:lnTo>
                    <a:pt x="30734" y="85128"/>
                  </a:lnTo>
                  <a:close/>
                </a:path>
                <a:path w="237489" h="120650">
                  <a:moveTo>
                    <a:pt x="30734" y="74256"/>
                  </a:moveTo>
                  <a:lnTo>
                    <a:pt x="28155" y="74256"/>
                  </a:lnTo>
                  <a:lnTo>
                    <a:pt x="24980" y="74891"/>
                  </a:lnTo>
                  <a:lnTo>
                    <a:pt x="22402" y="74891"/>
                  </a:lnTo>
                  <a:lnTo>
                    <a:pt x="22402" y="83858"/>
                  </a:lnTo>
                  <a:lnTo>
                    <a:pt x="24980" y="83210"/>
                  </a:lnTo>
                  <a:lnTo>
                    <a:pt x="27533" y="83210"/>
                  </a:lnTo>
                  <a:lnTo>
                    <a:pt x="30734" y="82575"/>
                  </a:lnTo>
                  <a:lnTo>
                    <a:pt x="30734" y="74256"/>
                  </a:lnTo>
                  <a:close/>
                </a:path>
                <a:path w="237489" h="120650">
                  <a:moveTo>
                    <a:pt x="30734" y="51206"/>
                  </a:moveTo>
                  <a:lnTo>
                    <a:pt x="28155" y="51206"/>
                  </a:lnTo>
                  <a:lnTo>
                    <a:pt x="24980" y="51854"/>
                  </a:lnTo>
                  <a:lnTo>
                    <a:pt x="22402" y="52489"/>
                  </a:lnTo>
                  <a:lnTo>
                    <a:pt x="22402" y="60807"/>
                  </a:lnTo>
                  <a:lnTo>
                    <a:pt x="24980" y="60807"/>
                  </a:lnTo>
                  <a:lnTo>
                    <a:pt x="28155" y="60172"/>
                  </a:lnTo>
                  <a:lnTo>
                    <a:pt x="30734" y="59524"/>
                  </a:lnTo>
                  <a:lnTo>
                    <a:pt x="30734" y="51206"/>
                  </a:lnTo>
                  <a:close/>
                </a:path>
                <a:path w="237489" h="120650">
                  <a:moveTo>
                    <a:pt x="40957" y="106895"/>
                  </a:moveTo>
                  <a:lnTo>
                    <a:pt x="38404" y="107530"/>
                  </a:lnTo>
                  <a:lnTo>
                    <a:pt x="35852" y="107530"/>
                  </a:lnTo>
                  <a:lnTo>
                    <a:pt x="32651" y="108178"/>
                  </a:lnTo>
                  <a:lnTo>
                    <a:pt x="32651" y="116497"/>
                  </a:lnTo>
                  <a:lnTo>
                    <a:pt x="35852" y="116497"/>
                  </a:lnTo>
                  <a:lnTo>
                    <a:pt x="38404" y="115849"/>
                  </a:lnTo>
                  <a:lnTo>
                    <a:pt x="40957" y="115849"/>
                  </a:lnTo>
                  <a:lnTo>
                    <a:pt x="40957" y="106895"/>
                  </a:lnTo>
                  <a:close/>
                </a:path>
                <a:path w="237489" h="120650">
                  <a:moveTo>
                    <a:pt x="41605" y="96012"/>
                  </a:moveTo>
                  <a:lnTo>
                    <a:pt x="35852" y="96012"/>
                  </a:lnTo>
                  <a:lnTo>
                    <a:pt x="33299" y="96647"/>
                  </a:lnTo>
                  <a:lnTo>
                    <a:pt x="33299" y="105613"/>
                  </a:lnTo>
                  <a:lnTo>
                    <a:pt x="38404" y="104330"/>
                  </a:lnTo>
                  <a:lnTo>
                    <a:pt x="40957" y="104330"/>
                  </a:lnTo>
                  <a:lnTo>
                    <a:pt x="40957" y="101130"/>
                  </a:lnTo>
                  <a:lnTo>
                    <a:pt x="41605" y="98564"/>
                  </a:lnTo>
                  <a:lnTo>
                    <a:pt x="41605" y="96012"/>
                  </a:lnTo>
                  <a:close/>
                </a:path>
                <a:path w="237489" h="120650">
                  <a:moveTo>
                    <a:pt x="41605" y="83845"/>
                  </a:moveTo>
                  <a:lnTo>
                    <a:pt x="39052" y="84493"/>
                  </a:lnTo>
                  <a:lnTo>
                    <a:pt x="35852" y="85128"/>
                  </a:lnTo>
                  <a:lnTo>
                    <a:pt x="33299" y="85128"/>
                  </a:lnTo>
                  <a:lnTo>
                    <a:pt x="33299" y="93446"/>
                  </a:lnTo>
                  <a:lnTo>
                    <a:pt x="35852" y="93446"/>
                  </a:lnTo>
                  <a:lnTo>
                    <a:pt x="39052" y="92811"/>
                  </a:lnTo>
                  <a:lnTo>
                    <a:pt x="41605" y="92811"/>
                  </a:lnTo>
                  <a:lnTo>
                    <a:pt x="41605" y="83845"/>
                  </a:lnTo>
                  <a:close/>
                </a:path>
                <a:path w="237489" h="120650">
                  <a:moveTo>
                    <a:pt x="41605" y="72326"/>
                  </a:moveTo>
                  <a:lnTo>
                    <a:pt x="39052" y="72974"/>
                  </a:lnTo>
                  <a:lnTo>
                    <a:pt x="35852" y="73609"/>
                  </a:lnTo>
                  <a:lnTo>
                    <a:pt x="33299" y="73609"/>
                  </a:lnTo>
                  <a:lnTo>
                    <a:pt x="33299" y="81927"/>
                  </a:lnTo>
                  <a:lnTo>
                    <a:pt x="39052" y="81927"/>
                  </a:lnTo>
                  <a:lnTo>
                    <a:pt x="41605" y="81292"/>
                  </a:lnTo>
                  <a:lnTo>
                    <a:pt x="41605" y="72326"/>
                  </a:lnTo>
                  <a:close/>
                </a:path>
                <a:path w="237489" h="120650">
                  <a:moveTo>
                    <a:pt x="42252" y="49936"/>
                  </a:moveTo>
                  <a:lnTo>
                    <a:pt x="39052" y="50571"/>
                  </a:lnTo>
                  <a:lnTo>
                    <a:pt x="33934" y="50571"/>
                  </a:lnTo>
                  <a:lnTo>
                    <a:pt x="33934" y="59537"/>
                  </a:lnTo>
                  <a:lnTo>
                    <a:pt x="36499" y="58889"/>
                  </a:lnTo>
                  <a:lnTo>
                    <a:pt x="39052" y="58889"/>
                  </a:lnTo>
                  <a:lnTo>
                    <a:pt x="42252" y="58254"/>
                  </a:lnTo>
                  <a:lnTo>
                    <a:pt x="42252" y="49936"/>
                  </a:lnTo>
                  <a:close/>
                </a:path>
                <a:path w="237489" h="120650">
                  <a:moveTo>
                    <a:pt x="52489" y="105613"/>
                  </a:moveTo>
                  <a:lnTo>
                    <a:pt x="49936" y="106260"/>
                  </a:lnTo>
                  <a:lnTo>
                    <a:pt x="46736" y="106260"/>
                  </a:lnTo>
                  <a:lnTo>
                    <a:pt x="44183" y="106895"/>
                  </a:lnTo>
                  <a:lnTo>
                    <a:pt x="44183" y="115214"/>
                  </a:lnTo>
                  <a:lnTo>
                    <a:pt x="46736" y="115214"/>
                  </a:lnTo>
                  <a:lnTo>
                    <a:pt x="49936" y="114579"/>
                  </a:lnTo>
                  <a:lnTo>
                    <a:pt x="52489" y="114579"/>
                  </a:lnTo>
                  <a:lnTo>
                    <a:pt x="52489" y="105613"/>
                  </a:lnTo>
                  <a:close/>
                </a:path>
                <a:path w="237489" h="120650">
                  <a:moveTo>
                    <a:pt x="52489" y="94729"/>
                  </a:moveTo>
                  <a:lnTo>
                    <a:pt x="46736" y="94729"/>
                  </a:lnTo>
                  <a:lnTo>
                    <a:pt x="44183" y="95377"/>
                  </a:lnTo>
                  <a:lnTo>
                    <a:pt x="44183" y="104330"/>
                  </a:lnTo>
                  <a:lnTo>
                    <a:pt x="46736" y="103695"/>
                  </a:lnTo>
                  <a:lnTo>
                    <a:pt x="49936" y="103047"/>
                  </a:lnTo>
                  <a:lnTo>
                    <a:pt x="52489" y="103047"/>
                  </a:lnTo>
                  <a:lnTo>
                    <a:pt x="52489" y="94729"/>
                  </a:lnTo>
                  <a:close/>
                </a:path>
                <a:path w="237489" h="120650">
                  <a:moveTo>
                    <a:pt x="52489" y="83210"/>
                  </a:moveTo>
                  <a:lnTo>
                    <a:pt x="47383" y="83210"/>
                  </a:lnTo>
                  <a:lnTo>
                    <a:pt x="44183" y="83845"/>
                  </a:lnTo>
                  <a:lnTo>
                    <a:pt x="44183" y="92811"/>
                  </a:lnTo>
                  <a:lnTo>
                    <a:pt x="46736" y="92163"/>
                  </a:lnTo>
                  <a:lnTo>
                    <a:pt x="49936" y="91528"/>
                  </a:lnTo>
                  <a:lnTo>
                    <a:pt x="52489" y="91528"/>
                  </a:lnTo>
                  <a:lnTo>
                    <a:pt x="52489" y="83210"/>
                  </a:lnTo>
                  <a:close/>
                </a:path>
                <a:path w="237489" h="120650">
                  <a:moveTo>
                    <a:pt x="52489" y="71691"/>
                  </a:moveTo>
                  <a:lnTo>
                    <a:pt x="49936" y="71691"/>
                  </a:lnTo>
                  <a:lnTo>
                    <a:pt x="47383" y="72326"/>
                  </a:lnTo>
                  <a:lnTo>
                    <a:pt x="44183" y="72326"/>
                  </a:lnTo>
                  <a:lnTo>
                    <a:pt x="44183" y="81292"/>
                  </a:lnTo>
                  <a:lnTo>
                    <a:pt x="47383" y="80645"/>
                  </a:lnTo>
                  <a:lnTo>
                    <a:pt x="49936" y="80010"/>
                  </a:lnTo>
                  <a:lnTo>
                    <a:pt x="52489" y="80010"/>
                  </a:lnTo>
                  <a:lnTo>
                    <a:pt x="52489" y="71691"/>
                  </a:lnTo>
                  <a:close/>
                </a:path>
                <a:path w="237489" h="120650">
                  <a:moveTo>
                    <a:pt x="53136" y="48006"/>
                  </a:moveTo>
                  <a:lnTo>
                    <a:pt x="50558" y="48641"/>
                  </a:lnTo>
                  <a:lnTo>
                    <a:pt x="47383" y="49288"/>
                  </a:lnTo>
                  <a:lnTo>
                    <a:pt x="44805" y="49288"/>
                  </a:lnTo>
                  <a:lnTo>
                    <a:pt x="44805" y="52489"/>
                  </a:lnTo>
                  <a:lnTo>
                    <a:pt x="44183" y="55054"/>
                  </a:lnTo>
                  <a:lnTo>
                    <a:pt x="44183" y="58242"/>
                  </a:lnTo>
                  <a:lnTo>
                    <a:pt x="47383" y="57607"/>
                  </a:lnTo>
                  <a:lnTo>
                    <a:pt x="49936" y="57607"/>
                  </a:lnTo>
                  <a:lnTo>
                    <a:pt x="52489" y="56959"/>
                  </a:lnTo>
                  <a:lnTo>
                    <a:pt x="52489" y="54406"/>
                  </a:lnTo>
                  <a:lnTo>
                    <a:pt x="53136" y="51206"/>
                  </a:lnTo>
                  <a:lnTo>
                    <a:pt x="53136" y="48006"/>
                  </a:lnTo>
                  <a:close/>
                </a:path>
                <a:path w="237489" h="120650">
                  <a:moveTo>
                    <a:pt x="63385" y="104330"/>
                  </a:moveTo>
                  <a:lnTo>
                    <a:pt x="58242" y="105613"/>
                  </a:lnTo>
                  <a:lnTo>
                    <a:pt x="55041" y="105613"/>
                  </a:lnTo>
                  <a:lnTo>
                    <a:pt x="55041" y="113931"/>
                  </a:lnTo>
                  <a:lnTo>
                    <a:pt x="60807" y="113931"/>
                  </a:lnTo>
                  <a:lnTo>
                    <a:pt x="63385" y="113296"/>
                  </a:lnTo>
                  <a:lnTo>
                    <a:pt x="63385" y="104330"/>
                  </a:lnTo>
                  <a:close/>
                </a:path>
                <a:path w="237489" h="120650">
                  <a:moveTo>
                    <a:pt x="63385" y="92811"/>
                  </a:moveTo>
                  <a:lnTo>
                    <a:pt x="60807" y="93446"/>
                  </a:lnTo>
                  <a:lnTo>
                    <a:pt x="58242" y="93446"/>
                  </a:lnTo>
                  <a:lnTo>
                    <a:pt x="55041" y="94094"/>
                  </a:lnTo>
                  <a:lnTo>
                    <a:pt x="55041" y="103060"/>
                  </a:lnTo>
                  <a:lnTo>
                    <a:pt x="58242" y="102412"/>
                  </a:lnTo>
                  <a:lnTo>
                    <a:pt x="60807" y="102412"/>
                  </a:lnTo>
                  <a:lnTo>
                    <a:pt x="63385" y="101765"/>
                  </a:lnTo>
                  <a:lnTo>
                    <a:pt x="63385" y="92811"/>
                  </a:lnTo>
                  <a:close/>
                </a:path>
                <a:path w="237489" h="120650">
                  <a:moveTo>
                    <a:pt x="63385" y="81292"/>
                  </a:moveTo>
                  <a:lnTo>
                    <a:pt x="60807" y="81940"/>
                  </a:lnTo>
                  <a:lnTo>
                    <a:pt x="58242" y="81940"/>
                  </a:lnTo>
                  <a:lnTo>
                    <a:pt x="55041" y="82575"/>
                  </a:lnTo>
                  <a:lnTo>
                    <a:pt x="55041" y="91541"/>
                  </a:lnTo>
                  <a:lnTo>
                    <a:pt x="58242" y="90893"/>
                  </a:lnTo>
                  <a:lnTo>
                    <a:pt x="60807" y="90258"/>
                  </a:lnTo>
                  <a:lnTo>
                    <a:pt x="63385" y="90258"/>
                  </a:lnTo>
                  <a:lnTo>
                    <a:pt x="63385" y="81292"/>
                  </a:lnTo>
                  <a:close/>
                </a:path>
                <a:path w="237489" h="120650">
                  <a:moveTo>
                    <a:pt x="63385" y="69761"/>
                  </a:moveTo>
                  <a:lnTo>
                    <a:pt x="61442" y="70408"/>
                  </a:lnTo>
                  <a:lnTo>
                    <a:pt x="58242" y="70408"/>
                  </a:lnTo>
                  <a:lnTo>
                    <a:pt x="55689" y="71043"/>
                  </a:lnTo>
                  <a:lnTo>
                    <a:pt x="55689" y="80010"/>
                  </a:lnTo>
                  <a:lnTo>
                    <a:pt x="58242" y="79362"/>
                  </a:lnTo>
                  <a:lnTo>
                    <a:pt x="61442" y="78727"/>
                  </a:lnTo>
                  <a:lnTo>
                    <a:pt x="63385" y="78727"/>
                  </a:lnTo>
                  <a:lnTo>
                    <a:pt x="63385" y="69761"/>
                  </a:lnTo>
                  <a:close/>
                </a:path>
                <a:path w="237489" h="120650">
                  <a:moveTo>
                    <a:pt x="63385" y="46723"/>
                  </a:moveTo>
                  <a:lnTo>
                    <a:pt x="61442" y="47371"/>
                  </a:lnTo>
                  <a:lnTo>
                    <a:pt x="58242" y="47371"/>
                  </a:lnTo>
                  <a:lnTo>
                    <a:pt x="55689" y="48006"/>
                  </a:lnTo>
                  <a:lnTo>
                    <a:pt x="55689" y="56324"/>
                  </a:lnTo>
                  <a:lnTo>
                    <a:pt x="58242" y="56324"/>
                  </a:lnTo>
                  <a:lnTo>
                    <a:pt x="61442" y="55689"/>
                  </a:lnTo>
                  <a:lnTo>
                    <a:pt x="63385" y="55689"/>
                  </a:lnTo>
                  <a:lnTo>
                    <a:pt x="63385" y="46723"/>
                  </a:lnTo>
                  <a:close/>
                </a:path>
                <a:path w="237489" h="120650">
                  <a:moveTo>
                    <a:pt x="74244" y="103060"/>
                  </a:moveTo>
                  <a:lnTo>
                    <a:pt x="71691" y="103695"/>
                  </a:lnTo>
                  <a:lnTo>
                    <a:pt x="68491" y="104330"/>
                  </a:lnTo>
                  <a:lnTo>
                    <a:pt x="65938" y="104330"/>
                  </a:lnTo>
                  <a:lnTo>
                    <a:pt x="65938" y="107530"/>
                  </a:lnTo>
                  <a:lnTo>
                    <a:pt x="65290" y="110096"/>
                  </a:lnTo>
                  <a:lnTo>
                    <a:pt x="65290" y="113296"/>
                  </a:lnTo>
                  <a:lnTo>
                    <a:pt x="68491" y="112649"/>
                  </a:lnTo>
                  <a:lnTo>
                    <a:pt x="71043" y="112649"/>
                  </a:lnTo>
                  <a:lnTo>
                    <a:pt x="74244" y="112014"/>
                  </a:lnTo>
                  <a:lnTo>
                    <a:pt x="74244" y="103060"/>
                  </a:lnTo>
                  <a:close/>
                </a:path>
                <a:path w="237489" h="120650">
                  <a:moveTo>
                    <a:pt x="74244" y="91528"/>
                  </a:moveTo>
                  <a:lnTo>
                    <a:pt x="71691" y="92163"/>
                  </a:lnTo>
                  <a:lnTo>
                    <a:pt x="68491" y="92811"/>
                  </a:lnTo>
                  <a:lnTo>
                    <a:pt x="65938" y="92811"/>
                  </a:lnTo>
                  <a:lnTo>
                    <a:pt x="65938" y="101130"/>
                  </a:lnTo>
                  <a:lnTo>
                    <a:pt x="71691" y="101130"/>
                  </a:lnTo>
                  <a:lnTo>
                    <a:pt x="74244" y="100482"/>
                  </a:lnTo>
                  <a:lnTo>
                    <a:pt x="74244" y="91528"/>
                  </a:lnTo>
                  <a:close/>
                </a:path>
                <a:path w="237489" h="120650">
                  <a:moveTo>
                    <a:pt x="74244" y="80010"/>
                  </a:moveTo>
                  <a:lnTo>
                    <a:pt x="71691" y="80645"/>
                  </a:lnTo>
                  <a:lnTo>
                    <a:pt x="68491" y="81292"/>
                  </a:lnTo>
                  <a:lnTo>
                    <a:pt x="65938" y="81292"/>
                  </a:lnTo>
                  <a:lnTo>
                    <a:pt x="65938" y="89611"/>
                  </a:lnTo>
                  <a:lnTo>
                    <a:pt x="71691" y="89611"/>
                  </a:lnTo>
                  <a:lnTo>
                    <a:pt x="74244" y="88963"/>
                  </a:lnTo>
                  <a:lnTo>
                    <a:pt x="74244" y="80010"/>
                  </a:lnTo>
                  <a:close/>
                </a:path>
                <a:path w="237489" h="120650">
                  <a:moveTo>
                    <a:pt x="74891" y="68491"/>
                  </a:moveTo>
                  <a:lnTo>
                    <a:pt x="71691" y="69126"/>
                  </a:lnTo>
                  <a:lnTo>
                    <a:pt x="66586" y="69126"/>
                  </a:lnTo>
                  <a:lnTo>
                    <a:pt x="66586" y="72326"/>
                  </a:lnTo>
                  <a:lnTo>
                    <a:pt x="65938" y="75526"/>
                  </a:lnTo>
                  <a:lnTo>
                    <a:pt x="65938" y="78079"/>
                  </a:lnTo>
                  <a:lnTo>
                    <a:pt x="71691" y="78079"/>
                  </a:lnTo>
                  <a:lnTo>
                    <a:pt x="74244" y="77444"/>
                  </a:lnTo>
                  <a:lnTo>
                    <a:pt x="74891" y="74891"/>
                  </a:lnTo>
                  <a:lnTo>
                    <a:pt x="74891" y="68491"/>
                  </a:lnTo>
                  <a:close/>
                </a:path>
                <a:path w="237489" h="120650">
                  <a:moveTo>
                    <a:pt x="74891" y="45440"/>
                  </a:moveTo>
                  <a:lnTo>
                    <a:pt x="71691" y="46088"/>
                  </a:lnTo>
                  <a:lnTo>
                    <a:pt x="66586" y="46088"/>
                  </a:lnTo>
                  <a:lnTo>
                    <a:pt x="66586" y="55054"/>
                  </a:lnTo>
                  <a:lnTo>
                    <a:pt x="69138" y="54406"/>
                  </a:lnTo>
                  <a:lnTo>
                    <a:pt x="74891" y="54406"/>
                  </a:lnTo>
                  <a:lnTo>
                    <a:pt x="74891" y="45440"/>
                  </a:lnTo>
                  <a:close/>
                </a:path>
                <a:path w="237489" h="120650">
                  <a:moveTo>
                    <a:pt x="85775" y="102412"/>
                  </a:moveTo>
                  <a:lnTo>
                    <a:pt x="82575" y="102412"/>
                  </a:lnTo>
                  <a:lnTo>
                    <a:pt x="80022" y="103047"/>
                  </a:lnTo>
                  <a:lnTo>
                    <a:pt x="76822" y="103047"/>
                  </a:lnTo>
                  <a:lnTo>
                    <a:pt x="76822" y="111366"/>
                  </a:lnTo>
                  <a:lnTo>
                    <a:pt x="82575" y="111366"/>
                  </a:lnTo>
                  <a:lnTo>
                    <a:pt x="85140" y="110718"/>
                  </a:lnTo>
                  <a:lnTo>
                    <a:pt x="85775" y="108165"/>
                  </a:lnTo>
                  <a:lnTo>
                    <a:pt x="85775" y="102412"/>
                  </a:lnTo>
                  <a:close/>
                </a:path>
                <a:path w="237489" h="120650">
                  <a:moveTo>
                    <a:pt x="85775" y="90246"/>
                  </a:moveTo>
                  <a:lnTo>
                    <a:pt x="82575" y="90881"/>
                  </a:lnTo>
                  <a:lnTo>
                    <a:pt x="80022" y="90881"/>
                  </a:lnTo>
                  <a:lnTo>
                    <a:pt x="76822" y="91528"/>
                  </a:lnTo>
                  <a:lnTo>
                    <a:pt x="76822" y="99847"/>
                  </a:lnTo>
                  <a:lnTo>
                    <a:pt x="82575" y="99847"/>
                  </a:lnTo>
                  <a:lnTo>
                    <a:pt x="85775" y="99199"/>
                  </a:lnTo>
                  <a:lnTo>
                    <a:pt x="85775" y="90246"/>
                  </a:lnTo>
                  <a:close/>
                </a:path>
                <a:path w="237489" h="120650">
                  <a:moveTo>
                    <a:pt x="85775" y="78727"/>
                  </a:moveTo>
                  <a:lnTo>
                    <a:pt x="82575" y="78727"/>
                  </a:lnTo>
                  <a:lnTo>
                    <a:pt x="80022" y="79375"/>
                  </a:lnTo>
                  <a:lnTo>
                    <a:pt x="76822" y="80010"/>
                  </a:lnTo>
                  <a:lnTo>
                    <a:pt x="76822" y="88328"/>
                  </a:lnTo>
                  <a:lnTo>
                    <a:pt x="80022" y="88328"/>
                  </a:lnTo>
                  <a:lnTo>
                    <a:pt x="82575" y="87693"/>
                  </a:lnTo>
                  <a:lnTo>
                    <a:pt x="85775" y="87693"/>
                  </a:lnTo>
                  <a:lnTo>
                    <a:pt x="85775" y="78727"/>
                  </a:lnTo>
                  <a:close/>
                </a:path>
                <a:path w="237489" h="120650">
                  <a:moveTo>
                    <a:pt x="85775" y="67208"/>
                  </a:moveTo>
                  <a:lnTo>
                    <a:pt x="83197" y="67208"/>
                  </a:lnTo>
                  <a:lnTo>
                    <a:pt x="80022" y="67856"/>
                  </a:lnTo>
                  <a:lnTo>
                    <a:pt x="77444" y="68491"/>
                  </a:lnTo>
                  <a:lnTo>
                    <a:pt x="76822" y="71056"/>
                  </a:lnTo>
                  <a:lnTo>
                    <a:pt x="76822" y="76809"/>
                  </a:lnTo>
                  <a:lnTo>
                    <a:pt x="80022" y="76809"/>
                  </a:lnTo>
                  <a:lnTo>
                    <a:pt x="82575" y="76174"/>
                  </a:lnTo>
                  <a:lnTo>
                    <a:pt x="85775" y="75526"/>
                  </a:lnTo>
                  <a:lnTo>
                    <a:pt x="85775" y="67208"/>
                  </a:lnTo>
                  <a:close/>
                </a:path>
                <a:path w="237489" h="120650">
                  <a:moveTo>
                    <a:pt x="85775" y="44170"/>
                  </a:moveTo>
                  <a:lnTo>
                    <a:pt x="83197" y="44170"/>
                  </a:lnTo>
                  <a:lnTo>
                    <a:pt x="80022" y="44805"/>
                  </a:lnTo>
                  <a:lnTo>
                    <a:pt x="77444" y="44805"/>
                  </a:lnTo>
                  <a:lnTo>
                    <a:pt x="77444" y="53771"/>
                  </a:lnTo>
                  <a:lnTo>
                    <a:pt x="80022" y="53771"/>
                  </a:lnTo>
                  <a:lnTo>
                    <a:pt x="83197" y="53124"/>
                  </a:lnTo>
                  <a:lnTo>
                    <a:pt x="85775" y="52489"/>
                  </a:lnTo>
                  <a:lnTo>
                    <a:pt x="85775" y="44170"/>
                  </a:lnTo>
                  <a:close/>
                </a:path>
                <a:path w="237489" h="120650">
                  <a:moveTo>
                    <a:pt x="96672" y="101130"/>
                  </a:moveTo>
                  <a:lnTo>
                    <a:pt x="90919" y="101130"/>
                  </a:lnTo>
                  <a:lnTo>
                    <a:pt x="88341" y="101765"/>
                  </a:lnTo>
                  <a:lnTo>
                    <a:pt x="88341" y="104965"/>
                  </a:lnTo>
                  <a:lnTo>
                    <a:pt x="87693" y="107530"/>
                  </a:lnTo>
                  <a:lnTo>
                    <a:pt x="87693" y="110731"/>
                  </a:lnTo>
                  <a:lnTo>
                    <a:pt x="90919" y="110731"/>
                  </a:lnTo>
                  <a:lnTo>
                    <a:pt x="93446" y="110083"/>
                  </a:lnTo>
                  <a:lnTo>
                    <a:pt x="96672" y="109448"/>
                  </a:lnTo>
                  <a:lnTo>
                    <a:pt x="96672" y="101130"/>
                  </a:lnTo>
                  <a:close/>
                </a:path>
                <a:path w="237489" h="120650">
                  <a:moveTo>
                    <a:pt x="96672" y="89611"/>
                  </a:moveTo>
                  <a:lnTo>
                    <a:pt x="90919" y="89611"/>
                  </a:lnTo>
                  <a:lnTo>
                    <a:pt x="88341" y="90258"/>
                  </a:lnTo>
                  <a:lnTo>
                    <a:pt x="88341" y="99212"/>
                  </a:lnTo>
                  <a:lnTo>
                    <a:pt x="90919" y="98577"/>
                  </a:lnTo>
                  <a:lnTo>
                    <a:pt x="94094" y="98577"/>
                  </a:lnTo>
                  <a:lnTo>
                    <a:pt x="96672" y="97942"/>
                  </a:lnTo>
                  <a:lnTo>
                    <a:pt x="96672" y="89611"/>
                  </a:lnTo>
                  <a:close/>
                </a:path>
                <a:path w="237489" h="120650">
                  <a:moveTo>
                    <a:pt x="97294" y="77444"/>
                  </a:moveTo>
                  <a:lnTo>
                    <a:pt x="94094" y="78079"/>
                  </a:lnTo>
                  <a:lnTo>
                    <a:pt x="90919" y="78079"/>
                  </a:lnTo>
                  <a:lnTo>
                    <a:pt x="88341" y="78727"/>
                  </a:lnTo>
                  <a:lnTo>
                    <a:pt x="88341" y="87045"/>
                  </a:lnTo>
                  <a:lnTo>
                    <a:pt x="90919" y="87045"/>
                  </a:lnTo>
                  <a:lnTo>
                    <a:pt x="94094" y="86410"/>
                  </a:lnTo>
                  <a:lnTo>
                    <a:pt x="96672" y="86410"/>
                  </a:lnTo>
                  <a:lnTo>
                    <a:pt x="96672" y="80645"/>
                  </a:lnTo>
                  <a:lnTo>
                    <a:pt x="97294" y="77444"/>
                  </a:lnTo>
                  <a:close/>
                </a:path>
                <a:path w="237489" h="120650">
                  <a:moveTo>
                    <a:pt x="97294" y="65925"/>
                  </a:moveTo>
                  <a:lnTo>
                    <a:pt x="94094" y="65925"/>
                  </a:lnTo>
                  <a:lnTo>
                    <a:pt x="91541" y="66560"/>
                  </a:lnTo>
                  <a:lnTo>
                    <a:pt x="88976" y="66560"/>
                  </a:lnTo>
                  <a:lnTo>
                    <a:pt x="88976" y="69761"/>
                  </a:lnTo>
                  <a:lnTo>
                    <a:pt x="88341" y="72326"/>
                  </a:lnTo>
                  <a:lnTo>
                    <a:pt x="88341" y="75526"/>
                  </a:lnTo>
                  <a:lnTo>
                    <a:pt x="90919" y="75526"/>
                  </a:lnTo>
                  <a:lnTo>
                    <a:pt x="94094" y="74879"/>
                  </a:lnTo>
                  <a:lnTo>
                    <a:pt x="97294" y="74879"/>
                  </a:lnTo>
                  <a:lnTo>
                    <a:pt x="97294" y="65925"/>
                  </a:lnTo>
                  <a:close/>
                </a:path>
                <a:path w="237489" h="120650">
                  <a:moveTo>
                    <a:pt x="97294" y="42240"/>
                  </a:moveTo>
                  <a:lnTo>
                    <a:pt x="94729" y="42875"/>
                  </a:lnTo>
                  <a:lnTo>
                    <a:pt x="91541" y="42875"/>
                  </a:lnTo>
                  <a:lnTo>
                    <a:pt x="88976" y="43522"/>
                  </a:lnTo>
                  <a:lnTo>
                    <a:pt x="88976" y="52489"/>
                  </a:lnTo>
                  <a:lnTo>
                    <a:pt x="94094" y="51193"/>
                  </a:lnTo>
                  <a:lnTo>
                    <a:pt x="97294" y="51193"/>
                  </a:lnTo>
                  <a:lnTo>
                    <a:pt x="97294" y="42240"/>
                  </a:lnTo>
                  <a:close/>
                </a:path>
                <a:path w="237489" h="120650">
                  <a:moveTo>
                    <a:pt x="107530" y="99860"/>
                  </a:moveTo>
                  <a:lnTo>
                    <a:pt x="102425" y="99860"/>
                  </a:lnTo>
                  <a:lnTo>
                    <a:pt x="99225" y="100495"/>
                  </a:lnTo>
                  <a:lnTo>
                    <a:pt x="99225" y="109461"/>
                  </a:lnTo>
                  <a:lnTo>
                    <a:pt x="102425" y="109461"/>
                  </a:lnTo>
                  <a:lnTo>
                    <a:pt x="107530" y="108178"/>
                  </a:lnTo>
                  <a:lnTo>
                    <a:pt x="107530" y="99860"/>
                  </a:lnTo>
                  <a:close/>
                </a:path>
                <a:path w="237489" h="120650">
                  <a:moveTo>
                    <a:pt x="107530" y="87693"/>
                  </a:moveTo>
                  <a:lnTo>
                    <a:pt x="104978" y="88341"/>
                  </a:lnTo>
                  <a:lnTo>
                    <a:pt x="102425" y="88341"/>
                  </a:lnTo>
                  <a:lnTo>
                    <a:pt x="99225" y="88976"/>
                  </a:lnTo>
                  <a:lnTo>
                    <a:pt x="99225" y="97942"/>
                  </a:lnTo>
                  <a:lnTo>
                    <a:pt x="102425" y="97294"/>
                  </a:lnTo>
                  <a:lnTo>
                    <a:pt x="104978" y="96647"/>
                  </a:lnTo>
                  <a:lnTo>
                    <a:pt x="107530" y="96647"/>
                  </a:lnTo>
                  <a:lnTo>
                    <a:pt x="107530" y="87693"/>
                  </a:lnTo>
                  <a:close/>
                </a:path>
                <a:path w="237489" h="120650">
                  <a:moveTo>
                    <a:pt x="108178" y="76174"/>
                  </a:moveTo>
                  <a:lnTo>
                    <a:pt x="105625" y="76809"/>
                  </a:lnTo>
                  <a:lnTo>
                    <a:pt x="99225" y="76809"/>
                  </a:lnTo>
                  <a:lnTo>
                    <a:pt x="99225" y="86410"/>
                  </a:lnTo>
                  <a:lnTo>
                    <a:pt x="102425" y="85775"/>
                  </a:lnTo>
                  <a:lnTo>
                    <a:pt x="104978" y="85128"/>
                  </a:lnTo>
                  <a:lnTo>
                    <a:pt x="108178" y="85128"/>
                  </a:lnTo>
                  <a:lnTo>
                    <a:pt x="108178" y="76174"/>
                  </a:lnTo>
                  <a:close/>
                </a:path>
                <a:path w="237489" h="120650">
                  <a:moveTo>
                    <a:pt x="108178" y="64008"/>
                  </a:moveTo>
                  <a:lnTo>
                    <a:pt x="105625" y="64655"/>
                  </a:lnTo>
                  <a:lnTo>
                    <a:pt x="102425" y="65290"/>
                  </a:lnTo>
                  <a:lnTo>
                    <a:pt x="99872" y="65290"/>
                  </a:lnTo>
                  <a:lnTo>
                    <a:pt x="99872" y="74256"/>
                  </a:lnTo>
                  <a:lnTo>
                    <a:pt x="102425" y="73609"/>
                  </a:lnTo>
                  <a:lnTo>
                    <a:pt x="105625" y="73609"/>
                  </a:lnTo>
                  <a:lnTo>
                    <a:pt x="108178" y="72974"/>
                  </a:lnTo>
                  <a:lnTo>
                    <a:pt x="108178" y="64008"/>
                  </a:lnTo>
                  <a:close/>
                </a:path>
                <a:path w="237489" h="120650">
                  <a:moveTo>
                    <a:pt x="108826" y="40970"/>
                  </a:moveTo>
                  <a:lnTo>
                    <a:pt x="105625" y="40970"/>
                  </a:lnTo>
                  <a:lnTo>
                    <a:pt x="103073" y="41605"/>
                  </a:lnTo>
                  <a:lnTo>
                    <a:pt x="100520" y="41605"/>
                  </a:lnTo>
                  <a:lnTo>
                    <a:pt x="99872" y="44805"/>
                  </a:lnTo>
                  <a:lnTo>
                    <a:pt x="99872" y="50571"/>
                  </a:lnTo>
                  <a:lnTo>
                    <a:pt x="102425" y="50571"/>
                  </a:lnTo>
                  <a:lnTo>
                    <a:pt x="108826" y="49288"/>
                  </a:lnTo>
                  <a:lnTo>
                    <a:pt x="108826" y="40970"/>
                  </a:lnTo>
                  <a:close/>
                </a:path>
                <a:path w="237489" h="120650">
                  <a:moveTo>
                    <a:pt x="134416" y="26238"/>
                  </a:moveTo>
                  <a:lnTo>
                    <a:pt x="131229" y="26238"/>
                  </a:lnTo>
                  <a:lnTo>
                    <a:pt x="128663" y="26885"/>
                  </a:lnTo>
                  <a:lnTo>
                    <a:pt x="125463" y="26885"/>
                  </a:lnTo>
                  <a:lnTo>
                    <a:pt x="125463" y="36487"/>
                  </a:lnTo>
                  <a:lnTo>
                    <a:pt x="128663" y="35852"/>
                  </a:lnTo>
                  <a:lnTo>
                    <a:pt x="131229" y="35204"/>
                  </a:lnTo>
                  <a:lnTo>
                    <a:pt x="134416" y="35204"/>
                  </a:lnTo>
                  <a:lnTo>
                    <a:pt x="134416" y="26238"/>
                  </a:lnTo>
                  <a:close/>
                </a:path>
                <a:path w="237489" h="120650">
                  <a:moveTo>
                    <a:pt x="134416" y="14084"/>
                  </a:moveTo>
                  <a:lnTo>
                    <a:pt x="131229" y="14732"/>
                  </a:lnTo>
                  <a:lnTo>
                    <a:pt x="128663" y="15367"/>
                  </a:lnTo>
                  <a:lnTo>
                    <a:pt x="125463" y="15367"/>
                  </a:lnTo>
                  <a:lnTo>
                    <a:pt x="125463" y="24333"/>
                  </a:lnTo>
                  <a:lnTo>
                    <a:pt x="128663" y="23685"/>
                  </a:lnTo>
                  <a:lnTo>
                    <a:pt x="131229" y="23685"/>
                  </a:lnTo>
                  <a:lnTo>
                    <a:pt x="134416" y="23050"/>
                  </a:lnTo>
                  <a:lnTo>
                    <a:pt x="134416" y="14084"/>
                  </a:lnTo>
                  <a:close/>
                </a:path>
                <a:path w="237489" h="120650">
                  <a:moveTo>
                    <a:pt x="145961" y="24968"/>
                  </a:moveTo>
                  <a:lnTo>
                    <a:pt x="142760" y="24968"/>
                  </a:lnTo>
                  <a:lnTo>
                    <a:pt x="139534" y="25603"/>
                  </a:lnTo>
                  <a:lnTo>
                    <a:pt x="136982" y="26238"/>
                  </a:lnTo>
                  <a:lnTo>
                    <a:pt x="136982" y="34556"/>
                  </a:lnTo>
                  <a:lnTo>
                    <a:pt x="139534" y="34556"/>
                  </a:lnTo>
                  <a:lnTo>
                    <a:pt x="142760" y="33921"/>
                  </a:lnTo>
                  <a:lnTo>
                    <a:pt x="145313" y="33286"/>
                  </a:lnTo>
                  <a:lnTo>
                    <a:pt x="145313" y="30086"/>
                  </a:lnTo>
                  <a:lnTo>
                    <a:pt x="145961" y="27520"/>
                  </a:lnTo>
                  <a:lnTo>
                    <a:pt x="145961" y="24968"/>
                  </a:lnTo>
                  <a:close/>
                </a:path>
                <a:path w="237489" h="120650">
                  <a:moveTo>
                    <a:pt x="145961" y="12801"/>
                  </a:moveTo>
                  <a:lnTo>
                    <a:pt x="142760" y="13436"/>
                  </a:lnTo>
                  <a:lnTo>
                    <a:pt x="140182" y="13436"/>
                  </a:lnTo>
                  <a:lnTo>
                    <a:pt x="137617" y="14084"/>
                  </a:lnTo>
                  <a:lnTo>
                    <a:pt x="136982" y="17284"/>
                  </a:lnTo>
                  <a:lnTo>
                    <a:pt x="136982" y="23037"/>
                  </a:lnTo>
                  <a:lnTo>
                    <a:pt x="139534" y="22402"/>
                  </a:lnTo>
                  <a:lnTo>
                    <a:pt x="142760" y="21767"/>
                  </a:lnTo>
                  <a:lnTo>
                    <a:pt x="145961" y="21767"/>
                  </a:lnTo>
                  <a:lnTo>
                    <a:pt x="145961" y="12801"/>
                  </a:lnTo>
                  <a:close/>
                </a:path>
                <a:path w="237489" h="120650">
                  <a:moveTo>
                    <a:pt x="156819" y="23037"/>
                  </a:moveTo>
                  <a:lnTo>
                    <a:pt x="154266" y="23672"/>
                  </a:lnTo>
                  <a:lnTo>
                    <a:pt x="151066" y="23672"/>
                  </a:lnTo>
                  <a:lnTo>
                    <a:pt x="148513" y="24320"/>
                  </a:lnTo>
                  <a:lnTo>
                    <a:pt x="148513" y="30086"/>
                  </a:lnTo>
                  <a:lnTo>
                    <a:pt x="147866" y="33286"/>
                  </a:lnTo>
                  <a:lnTo>
                    <a:pt x="154266" y="32004"/>
                  </a:lnTo>
                  <a:lnTo>
                    <a:pt x="156819" y="32004"/>
                  </a:lnTo>
                  <a:lnTo>
                    <a:pt x="156819" y="23037"/>
                  </a:lnTo>
                  <a:close/>
                </a:path>
                <a:path w="237489" h="120650">
                  <a:moveTo>
                    <a:pt x="157467" y="10883"/>
                  </a:moveTo>
                  <a:lnTo>
                    <a:pt x="151066" y="12166"/>
                  </a:lnTo>
                  <a:lnTo>
                    <a:pt x="148513" y="12166"/>
                  </a:lnTo>
                  <a:lnTo>
                    <a:pt x="148513" y="21767"/>
                  </a:lnTo>
                  <a:lnTo>
                    <a:pt x="151066" y="21132"/>
                  </a:lnTo>
                  <a:lnTo>
                    <a:pt x="154266" y="20485"/>
                  </a:lnTo>
                  <a:lnTo>
                    <a:pt x="156819" y="20485"/>
                  </a:lnTo>
                  <a:lnTo>
                    <a:pt x="156819" y="17284"/>
                  </a:lnTo>
                  <a:lnTo>
                    <a:pt x="157467" y="14084"/>
                  </a:lnTo>
                  <a:lnTo>
                    <a:pt x="157467" y="10883"/>
                  </a:lnTo>
                  <a:close/>
                </a:path>
                <a:path w="237489" h="120650">
                  <a:moveTo>
                    <a:pt x="168351" y="21755"/>
                  </a:moveTo>
                  <a:lnTo>
                    <a:pt x="165798" y="21755"/>
                  </a:lnTo>
                  <a:lnTo>
                    <a:pt x="159372" y="23037"/>
                  </a:lnTo>
                  <a:lnTo>
                    <a:pt x="159372" y="31356"/>
                  </a:lnTo>
                  <a:lnTo>
                    <a:pt x="162598" y="31356"/>
                  </a:lnTo>
                  <a:lnTo>
                    <a:pt x="165150" y="30721"/>
                  </a:lnTo>
                  <a:lnTo>
                    <a:pt x="168351" y="30086"/>
                  </a:lnTo>
                  <a:lnTo>
                    <a:pt x="168351" y="21755"/>
                  </a:lnTo>
                  <a:close/>
                </a:path>
                <a:path w="237489" h="120650">
                  <a:moveTo>
                    <a:pt x="168351" y="9601"/>
                  </a:moveTo>
                  <a:lnTo>
                    <a:pt x="165798" y="10248"/>
                  </a:lnTo>
                  <a:lnTo>
                    <a:pt x="162598" y="10248"/>
                  </a:lnTo>
                  <a:lnTo>
                    <a:pt x="160020" y="10883"/>
                  </a:lnTo>
                  <a:lnTo>
                    <a:pt x="160020" y="14084"/>
                  </a:lnTo>
                  <a:lnTo>
                    <a:pt x="159372" y="16649"/>
                  </a:lnTo>
                  <a:lnTo>
                    <a:pt x="159372" y="19850"/>
                  </a:lnTo>
                  <a:lnTo>
                    <a:pt x="162598" y="19850"/>
                  </a:lnTo>
                  <a:lnTo>
                    <a:pt x="165798" y="19202"/>
                  </a:lnTo>
                  <a:lnTo>
                    <a:pt x="168351" y="18567"/>
                  </a:lnTo>
                  <a:lnTo>
                    <a:pt x="168351" y="9601"/>
                  </a:lnTo>
                  <a:close/>
                </a:path>
                <a:path w="237489" h="120650">
                  <a:moveTo>
                    <a:pt x="179870" y="19837"/>
                  </a:moveTo>
                  <a:lnTo>
                    <a:pt x="176669" y="20472"/>
                  </a:lnTo>
                  <a:lnTo>
                    <a:pt x="174104" y="20472"/>
                  </a:lnTo>
                  <a:lnTo>
                    <a:pt x="171551" y="21120"/>
                  </a:lnTo>
                  <a:lnTo>
                    <a:pt x="171551" y="26885"/>
                  </a:lnTo>
                  <a:lnTo>
                    <a:pt x="170916" y="30086"/>
                  </a:lnTo>
                  <a:lnTo>
                    <a:pt x="174104" y="30086"/>
                  </a:lnTo>
                  <a:lnTo>
                    <a:pt x="176669" y="29438"/>
                  </a:lnTo>
                  <a:lnTo>
                    <a:pt x="179870" y="29438"/>
                  </a:lnTo>
                  <a:lnTo>
                    <a:pt x="179870" y="19837"/>
                  </a:lnTo>
                  <a:close/>
                </a:path>
                <a:path w="237489" h="120650">
                  <a:moveTo>
                    <a:pt x="179870" y="7683"/>
                  </a:moveTo>
                  <a:lnTo>
                    <a:pt x="177304" y="8331"/>
                  </a:lnTo>
                  <a:lnTo>
                    <a:pt x="174104" y="8966"/>
                  </a:lnTo>
                  <a:lnTo>
                    <a:pt x="171551" y="8966"/>
                  </a:lnTo>
                  <a:lnTo>
                    <a:pt x="171551" y="18567"/>
                  </a:lnTo>
                  <a:lnTo>
                    <a:pt x="176669" y="17284"/>
                  </a:lnTo>
                  <a:lnTo>
                    <a:pt x="179870" y="17284"/>
                  </a:lnTo>
                  <a:lnTo>
                    <a:pt x="179870" y="7683"/>
                  </a:lnTo>
                  <a:close/>
                </a:path>
                <a:path w="237489" h="120650">
                  <a:moveTo>
                    <a:pt x="191376" y="18567"/>
                  </a:moveTo>
                  <a:lnTo>
                    <a:pt x="188201" y="18567"/>
                  </a:lnTo>
                  <a:lnTo>
                    <a:pt x="185623" y="19202"/>
                  </a:lnTo>
                  <a:lnTo>
                    <a:pt x="182422" y="19850"/>
                  </a:lnTo>
                  <a:lnTo>
                    <a:pt x="182422" y="28803"/>
                  </a:lnTo>
                  <a:lnTo>
                    <a:pt x="185000" y="28168"/>
                  </a:lnTo>
                  <a:lnTo>
                    <a:pt x="188201" y="28168"/>
                  </a:lnTo>
                  <a:lnTo>
                    <a:pt x="191376" y="27533"/>
                  </a:lnTo>
                  <a:lnTo>
                    <a:pt x="191376" y="18567"/>
                  </a:lnTo>
                  <a:close/>
                </a:path>
                <a:path w="237489" h="120650">
                  <a:moveTo>
                    <a:pt x="191376" y="6400"/>
                  </a:moveTo>
                  <a:lnTo>
                    <a:pt x="188201" y="7048"/>
                  </a:lnTo>
                  <a:lnTo>
                    <a:pt x="185623" y="7048"/>
                  </a:lnTo>
                  <a:lnTo>
                    <a:pt x="183070" y="7683"/>
                  </a:lnTo>
                  <a:lnTo>
                    <a:pt x="183070" y="13449"/>
                  </a:lnTo>
                  <a:lnTo>
                    <a:pt x="182422" y="16649"/>
                  </a:lnTo>
                  <a:lnTo>
                    <a:pt x="185623" y="16649"/>
                  </a:lnTo>
                  <a:lnTo>
                    <a:pt x="188201" y="16002"/>
                  </a:lnTo>
                  <a:lnTo>
                    <a:pt x="191376" y="15367"/>
                  </a:lnTo>
                  <a:lnTo>
                    <a:pt x="191376" y="6400"/>
                  </a:lnTo>
                  <a:close/>
                </a:path>
                <a:path w="237489" h="120650">
                  <a:moveTo>
                    <a:pt x="202907" y="16649"/>
                  </a:moveTo>
                  <a:lnTo>
                    <a:pt x="199707" y="17284"/>
                  </a:lnTo>
                  <a:lnTo>
                    <a:pt x="196507" y="17284"/>
                  </a:lnTo>
                  <a:lnTo>
                    <a:pt x="193954" y="17919"/>
                  </a:lnTo>
                  <a:lnTo>
                    <a:pt x="193954" y="26885"/>
                  </a:lnTo>
                  <a:lnTo>
                    <a:pt x="196507" y="26885"/>
                  </a:lnTo>
                  <a:lnTo>
                    <a:pt x="199707" y="26238"/>
                  </a:lnTo>
                  <a:lnTo>
                    <a:pt x="202907" y="26238"/>
                  </a:lnTo>
                  <a:lnTo>
                    <a:pt x="202907" y="16649"/>
                  </a:lnTo>
                  <a:close/>
                </a:path>
                <a:path w="237489" h="120650">
                  <a:moveTo>
                    <a:pt x="202907" y="5118"/>
                  </a:moveTo>
                  <a:lnTo>
                    <a:pt x="199707" y="5118"/>
                  </a:lnTo>
                  <a:lnTo>
                    <a:pt x="197154" y="5765"/>
                  </a:lnTo>
                  <a:lnTo>
                    <a:pt x="194602" y="5765"/>
                  </a:lnTo>
                  <a:lnTo>
                    <a:pt x="193954" y="8966"/>
                  </a:lnTo>
                  <a:lnTo>
                    <a:pt x="193954" y="15367"/>
                  </a:lnTo>
                  <a:lnTo>
                    <a:pt x="196507" y="14732"/>
                  </a:lnTo>
                  <a:lnTo>
                    <a:pt x="199707" y="14084"/>
                  </a:lnTo>
                  <a:lnTo>
                    <a:pt x="202907" y="14084"/>
                  </a:lnTo>
                  <a:lnTo>
                    <a:pt x="202907" y="5118"/>
                  </a:lnTo>
                  <a:close/>
                </a:path>
                <a:path w="237489" h="120650">
                  <a:moveTo>
                    <a:pt x="214439" y="15354"/>
                  </a:moveTo>
                  <a:lnTo>
                    <a:pt x="211239" y="15354"/>
                  </a:lnTo>
                  <a:lnTo>
                    <a:pt x="208038" y="16002"/>
                  </a:lnTo>
                  <a:lnTo>
                    <a:pt x="205460" y="16637"/>
                  </a:lnTo>
                  <a:lnTo>
                    <a:pt x="205460" y="25603"/>
                  </a:lnTo>
                  <a:lnTo>
                    <a:pt x="208038" y="24968"/>
                  </a:lnTo>
                  <a:lnTo>
                    <a:pt x="211239" y="24968"/>
                  </a:lnTo>
                  <a:lnTo>
                    <a:pt x="213791" y="24320"/>
                  </a:lnTo>
                  <a:lnTo>
                    <a:pt x="214439" y="21120"/>
                  </a:lnTo>
                  <a:lnTo>
                    <a:pt x="214439" y="15354"/>
                  </a:lnTo>
                  <a:close/>
                </a:path>
                <a:path w="237489" h="120650">
                  <a:moveTo>
                    <a:pt x="214439" y="3200"/>
                  </a:moveTo>
                  <a:lnTo>
                    <a:pt x="211239" y="3848"/>
                  </a:lnTo>
                  <a:lnTo>
                    <a:pt x="208686" y="3848"/>
                  </a:lnTo>
                  <a:lnTo>
                    <a:pt x="205460" y="4483"/>
                  </a:lnTo>
                  <a:lnTo>
                    <a:pt x="205460" y="13449"/>
                  </a:lnTo>
                  <a:lnTo>
                    <a:pt x="208038" y="13449"/>
                  </a:lnTo>
                  <a:lnTo>
                    <a:pt x="214439" y="12166"/>
                  </a:lnTo>
                  <a:lnTo>
                    <a:pt x="214439" y="3200"/>
                  </a:lnTo>
                  <a:close/>
                </a:path>
                <a:path w="237489" h="120650">
                  <a:moveTo>
                    <a:pt x="225958" y="13436"/>
                  </a:moveTo>
                  <a:lnTo>
                    <a:pt x="222758" y="14084"/>
                  </a:lnTo>
                  <a:lnTo>
                    <a:pt x="220192" y="14084"/>
                  </a:lnTo>
                  <a:lnTo>
                    <a:pt x="216992" y="14719"/>
                  </a:lnTo>
                  <a:lnTo>
                    <a:pt x="216992" y="23672"/>
                  </a:lnTo>
                  <a:lnTo>
                    <a:pt x="220192" y="23672"/>
                  </a:lnTo>
                  <a:lnTo>
                    <a:pt x="222758" y="23037"/>
                  </a:lnTo>
                  <a:lnTo>
                    <a:pt x="225310" y="23037"/>
                  </a:lnTo>
                  <a:lnTo>
                    <a:pt x="225958" y="19837"/>
                  </a:lnTo>
                  <a:lnTo>
                    <a:pt x="225958" y="13436"/>
                  </a:lnTo>
                  <a:close/>
                </a:path>
                <a:path w="237489" h="120650">
                  <a:moveTo>
                    <a:pt x="225958" y="1917"/>
                  </a:moveTo>
                  <a:lnTo>
                    <a:pt x="222758" y="1917"/>
                  </a:lnTo>
                  <a:lnTo>
                    <a:pt x="220192" y="2552"/>
                  </a:lnTo>
                  <a:lnTo>
                    <a:pt x="216992" y="2552"/>
                  </a:lnTo>
                  <a:lnTo>
                    <a:pt x="216992" y="12153"/>
                  </a:lnTo>
                  <a:lnTo>
                    <a:pt x="220192" y="11518"/>
                  </a:lnTo>
                  <a:lnTo>
                    <a:pt x="222758" y="10871"/>
                  </a:lnTo>
                  <a:lnTo>
                    <a:pt x="225958" y="10871"/>
                  </a:lnTo>
                  <a:lnTo>
                    <a:pt x="225958" y="1917"/>
                  </a:lnTo>
                  <a:close/>
                </a:path>
                <a:path w="237489" h="120650">
                  <a:moveTo>
                    <a:pt x="237490" y="0"/>
                  </a:moveTo>
                  <a:lnTo>
                    <a:pt x="234911" y="647"/>
                  </a:lnTo>
                  <a:lnTo>
                    <a:pt x="231736" y="647"/>
                  </a:lnTo>
                  <a:lnTo>
                    <a:pt x="228511" y="1282"/>
                  </a:lnTo>
                  <a:lnTo>
                    <a:pt x="228511" y="10248"/>
                  </a:lnTo>
                  <a:lnTo>
                    <a:pt x="231736" y="10248"/>
                  </a:lnTo>
                  <a:lnTo>
                    <a:pt x="234911" y="9601"/>
                  </a:lnTo>
                  <a:lnTo>
                    <a:pt x="237490" y="8966"/>
                  </a:lnTo>
                  <a:lnTo>
                    <a:pt x="2374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480458" y="7571790"/>
              <a:ext cx="208279" cy="113030"/>
            </a:xfrm>
            <a:custGeom>
              <a:avLst/>
              <a:gdLst/>
              <a:ahLst/>
              <a:cxnLst/>
              <a:rect l="l" t="t" r="r" b="b"/>
              <a:pathLst>
                <a:path w="208279" h="113029">
                  <a:moveTo>
                    <a:pt x="8331" y="103695"/>
                  </a:moveTo>
                  <a:lnTo>
                    <a:pt x="5130" y="103695"/>
                  </a:lnTo>
                  <a:lnTo>
                    <a:pt x="2578" y="104330"/>
                  </a:lnTo>
                  <a:lnTo>
                    <a:pt x="0" y="104330"/>
                  </a:lnTo>
                  <a:lnTo>
                    <a:pt x="0" y="112649"/>
                  </a:lnTo>
                  <a:lnTo>
                    <a:pt x="5130" y="112649"/>
                  </a:lnTo>
                  <a:lnTo>
                    <a:pt x="8331" y="112014"/>
                  </a:lnTo>
                  <a:lnTo>
                    <a:pt x="8331" y="103695"/>
                  </a:lnTo>
                  <a:close/>
                </a:path>
                <a:path w="208279" h="113029">
                  <a:moveTo>
                    <a:pt x="8331" y="92811"/>
                  </a:moveTo>
                  <a:lnTo>
                    <a:pt x="5130" y="92811"/>
                  </a:lnTo>
                  <a:lnTo>
                    <a:pt x="2578" y="93446"/>
                  </a:lnTo>
                  <a:lnTo>
                    <a:pt x="0" y="93446"/>
                  </a:lnTo>
                  <a:lnTo>
                    <a:pt x="0" y="101777"/>
                  </a:lnTo>
                  <a:lnTo>
                    <a:pt x="2578" y="101777"/>
                  </a:lnTo>
                  <a:lnTo>
                    <a:pt x="5130" y="101130"/>
                  </a:lnTo>
                  <a:lnTo>
                    <a:pt x="8331" y="101130"/>
                  </a:lnTo>
                  <a:lnTo>
                    <a:pt x="8331" y="92811"/>
                  </a:lnTo>
                  <a:close/>
                </a:path>
                <a:path w="208279" h="113029">
                  <a:moveTo>
                    <a:pt x="8331" y="81915"/>
                  </a:moveTo>
                  <a:lnTo>
                    <a:pt x="2578" y="81915"/>
                  </a:lnTo>
                  <a:lnTo>
                    <a:pt x="0" y="82562"/>
                  </a:lnTo>
                  <a:lnTo>
                    <a:pt x="0" y="90881"/>
                  </a:lnTo>
                  <a:lnTo>
                    <a:pt x="2578" y="90246"/>
                  </a:lnTo>
                  <a:lnTo>
                    <a:pt x="8331" y="90246"/>
                  </a:lnTo>
                  <a:lnTo>
                    <a:pt x="8331" y="81915"/>
                  </a:lnTo>
                  <a:close/>
                </a:path>
                <a:path w="208279" h="113029">
                  <a:moveTo>
                    <a:pt x="18580" y="103060"/>
                  </a:moveTo>
                  <a:lnTo>
                    <a:pt x="13449" y="103060"/>
                  </a:lnTo>
                  <a:lnTo>
                    <a:pt x="10883" y="103695"/>
                  </a:lnTo>
                  <a:lnTo>
                    <a:pt x="10883" y="106260"/>
                  </a:lnTo>
                  <a:lnTo>
                    <a:pt x="10248" y="109461"/>
                  </a:lnTo>
                  <a:lnTo>
                    <a:pt x="10248" y="112014"/>
                  </a:lnTo>
                  <a:lnTo>
                    <a:pt x="13449" y="111366"/>
                  </a:lnTo>
                  <a:lnTo>
                    <a:pt x="18580" y="111366"/>
                  </a:lnTo>
                  <a:lnTo>
                    <a:pt x="18580" y="103060"/>
                  </a:lnTo>
                  <a:close/>
                </a:path>
                <a:path w="208279" h="113029">
                  <a:moveTo>
                    <a:pt x="18580" y="91528"/>
                  </a:moveTo>
                  <a:lnTo>
                    <a:pt x="16027" y="91528"/>
                  </a:lnTo>
                  <a:lnTo>
                    <a:pt x="13449" y="92163"/>
                  </a:lnTo>
                  <a:lnTo>
                    <a:pt x="10883" y="92163"/>
                  </a:lnTo>
                  <a:lnTo>
                    <a:pt x="10883" y="100482"/>
                  </a:lnTo>
                  <a:lnTo>
                    <a:pt x="13449" y="100482"/>
                  </a:lnTo>
                  <a:lnTo>
                    <a:pt x="16027" y="99847"/>
                  </a:lnTo>
                  <a:lnTo>
                    <a:pt x="18580" y="99847"/>
                  </a:lnTo>
                  <a:lnTo>
                    <a:pt x="18580" y="91528"/>
                  </a:lnTo>
                  <a:close/>
                </a:path>
                <a:path w="208279" h="113029">
                  <a:moveTo>
                    <a:pt x="18580" y="80645"/>
                  </a:moveTo>
                  <a:lnTo>
                    <a:pt x="13449" y="80645"/>
                  </a:lnTo>
                  <a:lnTo>
                    <a:pt x="10883" y="81280"/>
                  </a:lnTo>
                  <a:lnTo>
                    <a:pt x="10883" y="89598"/>
                  </a:lnTo>
                  <a:lnTo>
                    <a:pt x="13449" y="88963"/>
                  </a:lnTo>
                  <a:lnTo>
                    <a:pt x="18580" y="88963"/>
                  </a:lnTo>
                  <a:lnTo>
                    <a:pt x="18580" y="80645"/>
                  </a:lnTo>
                  <a:close/>
                </a:path>
                <a:path w="208279" h="113029">
                  <a:moveTo>
                    <a:pt x="29438" y="101777"/>
                  </a:moveTo>
                  <a:lnTo>
                    <a:pt x="24333" y="101777"/>
                  </a:lnTo>
                  <a:lnTo>
                    <a:pt x="21132" y="102412"/>
                  </a:lnTo>
                  <a:lnTo>
                    <a:pt x="21132" y="110731"/>
                  </a:lnTo>
                  <a:lnTo>
                    <a:pt x="24333" y="110083"/>
                  </a:lnTo>
                  <a:lnTo>
                    <a:pt x="29438" y="110083"/>
                  </a:lnTo>
                  <a:lnTo>
                    <a:pt x="29438" y="101777"/>
                  </a:lnTo>
                  <a:close/>
                </a:path>
                <a:path w="208279" h="113029">
                  <a:moveTo>
                    <a:pt x="29438" y="90246"/>
                  </a:moveTo>
                  <a:lnTo>
                    <a:pt x="26885" y="90893"/>
                  </a:lnTo>
                  <a:lnTo>
                    <a:pt x="21780" y="90893"/>
                  </a:lnTo>
                  <a:lnTo>
                    <a:pt x="21780" y="96659"/>
                  </a:lnTo>
                  <a:lnTo>
                    <a:pt x="21132" y="99847"/>
                  </a:lnTo>
                  <a:lnTo>
                    <a:pt x="24333" y="99212"/>
                  </a:lnTo>
                  <a:lnTo>
                    <a:pt x="26885" y="99212"/>
                  </a:lnTo>
                  <a:lnTo>
                    <a:pt x="29438" y="98564"/>
                  </a:lnTo>
                  <a:lnTo>
                    <a:pt x="29438" y="90246"/>
                  </a:lnTo>
                  <a:close/>
                </a:path>
                <a:path w="208279" h="113029">
                  <a:moveTo>
                    <a:pt x="29438" y="79362"/>
                  </a:moveTo>
                  <a:lnTo>
                    <a:pt x="24333" y="79362"/>
                  </a:lnTo>
                  <a:lnTo>
                    <a:pt x="21780" y="80010"/>
                  </a:lnTo>
                  <a:lnTo>
                    <a:pt x="21780" y="88328"/>
                  </a:lnTo>
                  <a:lnTo>
                    <a:pt x="26885" y="88328"/>
                  </a:lnTo>
                  <a:lnTo>
                    <a:pt x="29438" y="87693"/>
                  </a:lnTo>
                  <a:lnTo>
                    <a:pt x="29438" y="79362"/>
                  </a:lnTo>
                  <a:close/>
                </a:path>
                <a:path w="208279" h="113029">
                  <a:moveTo>
                    <a:pt x="40335" y="100495"/>
                  </a:moveTo>
                  <a:lnTo>
                    <a:pt x="34582" y="100495"/>
                  </a:lnTo>
                  <a:lnTo>
                    <a:pt x="32004" y="101130"/>
                  </a:lnTo>
                  <a:lnTo>
                    <a:pt x="32004" y="109448"/>
                  </a:lnTo>
                  <a:lnTo>
                    <a:pt x="37782" y="109448"/>
                  </a:lnTo>
                  <a:lnTo>
                    <a:pt x="40335" y="108813"/>
                  </a:lnTo>
                  <a:lnTo>
                    <a:pt x="40335" y="100495"/>
                  </a:lnTo>
                  <a:close/>
                </a:path>
                <a:path w="208279" h="113029">
                  <a:moveTo>
                    <a:pt x="40335" y="88963"/>
                  </a:moveTo>
                  <a:lnTo>
                    <a:pt x="37782" y="89611"/>
                  </a:lnTo>
                  <a:lnTo>
                    <a:pt x="34582" y="89611"/>
                  </a:lnTo>
                  <a:lnTo>
                    <a:pt x="32639" y="90246"/>
                  </a:lnTo>
                  <a:lnTo>
                    <a:pt x="32639" y="92811"/>
                  </a:lnTo>
                  <a:lnTo>
                    <a:pt x="32004" y="95364"/>
                  </a:lnTo>
                  <a:lnTo>
                    <a:pt x="32004" y="98564"/>
                  </a:lnTo>
                  <a:lnTo>
                    <a:pt x="34582" y="98564"/>
                  </a:lnTo>
                  <a:lnTo>
                    <a:pt x="37782" y="97929"/>
                  </a:lnTo>
                  <a:lnTo>
                    <a:pt x="40335" y="97294"/>
                  </a:lnTo>
                  <a:lnTo>
                    <a:pt x="40335" y="88963"/>
                  </a:lnTo>
                  <a:close/>
                </a:path>
                <a:path w="208279" h="113029">
                  <a:moveTo>
                    <a:pt x="40335" y="78092"/>
                  </a:moveTo>
                  <a:lnTo>
                    <a:pt x="37782" y="78727"/>
                  </a:lnTo>
                  <a:lnTo>
                    <a:pt x="32639" y="78727"/>
                  </a:lnTo>
                  <a:lnTo>
                    <a:pt x="32639" y="87045"/>
                  </a:lnTo>
                  <a:lnTo>
                    <a:pt x="37782" y="87045"/>
                  </a:lnTo>
                  <a:lnTo>
                    <a:pt x="40335" y="86410"/>
                  </a:lnTo>
                  <a:lnTo>
                    <a:pt x="40335" y="78092"/>
                  </a:lnTo>
                  <a:close/>
                </a:path>
                <a:path w="208279" h="113029">
                  <a:moveTo>
                    <a:pt x="40335" y="66560"/>
                  </a:moveTo>
                  <a:lnTo>
                    <a:pt x="37782" y="67208"/>
                  </a:lnTo>
                  <a:lnTo>
                    <a:pt x="35217" y="67208"/>
                  </a:lnTo>
                  <a:lnTo>
                    <a:pt x="32639" y="67843"/>
                  </a:lnTo>
                  <a:lnTo>
                    <a:pt x="32639" y="76161"/>
                  </a:lnTo>
                  <a:lnTo>
                    <a:pt x="35217" y="76161"/>
                  </a:lnTo>
                  <a:lnTo>
                    <a:pt x="37782" y="75526"/>
                  </a:lnTo>
                  <a:lnTo>
                    <a:pt x="40335" y="75526"/>
                  </a:lnTo>
                  <a:lnTo>
                    <a:pt x="40335" y="66560"/>
                  </a:lnTo>
                  <a:close/>
                </a:path>
                <a:path w="208279" h="113029">
                  <a:moveTo>
                    <a:pt x="51219" y="99212"/>
                  </a:moveTo>
                  <a:lnTo>
                    <a:pt x="48666" y="99847"/>
                  </a:lnTo>
                  <a:lnTo>
                    <a:pt x="42887" y="99847"/>
                  </a:lnTo>
                  <a:lnTo>
                    <a:pt x="42887" y="108813"/>
                  </a:lnTo>
                  <a:lnTo>
                    <a:pt x="45466" y="108165"/>
                  </a:lnTo>
                  <a:lnTo>
                    <a:pt x="51219" y="108165"/>
                  </a:lnTo>
                  <a:lnTo>
                    <a:pt x="51219" y="99212"/>
                  </a:lnTo>
                  <a:close/>
                </a:path>
                <a:path w="208279" h="113029">
                  <a:moveTo>
                    <a:pt x="51219" y="88328"/>
                  </a:moveTo>
                  <a:lnTo>
                    <a:pt x="48666" y="88328"/>
                  </a:lnTo>
                  <a:lnTo>
                    <a:pt x="45466" y="88963"/>
                  </a:lnTo>
                  <a:lnTo>
                    <a:pt x="42887" y="88963"/>
                  </a:lnTo>
                  <a:lnTo>
                    <a:pt x="42887" y="97282"/>
                  </a:lnTo>
                  <a:lnTo>
                    <a:pt x="45466" y="97282"/>
                  </a:lnTo>
                  <a:lnTo>
                    <a:pt x="48666" y="96647"/>
                  </a:lnTo>
                  <a:lnTo>
                    <a:pt x="51219" y="96647"/>
                  </a:lnTo>
                  <a:lnTo>
                    <a:pt x="51219" y="88328"/>
                  </a:lnTo>
                  <a:close/>
                </a:path>
                <a:path w="208279" h="113029">
                  <a:moveTo>
                    <a:pt x="51219" y="76809"/>
                  </a:moveTo>
                  <a:lnTo>
                    <a:pt x="48666" y="77444"/>
                  </a:lnTo>
                  <a:lnTo>
                    <a:pt x="42887" y="77444"/>
                  </a:lnTo>
                  <a:lnTo>
                    <a:pt x="42887" y="85763"/>
                  </a:lnTo>
                  <a:lnTo>
                    <a:pt x="48666" y="85763"/>
                  </a:lnTo>
                  <a:lnTo>
                    <a:pt x="51219" y="85128"/>
                  </a:lnTo>
                  <a:lnTo>
                    <a:pt x="51219" y="76809"/>
                  </a:lnTo>
                  <a:close/>
                </a:path>
                <a:path w="208279" h="113029">
                  <a:moveTo>
                    <a:pt x="51219" y="65925"/>
                  </a:moveTo>
                  <a:lnTo>
                    <a:pt x="46088" y="65925"/>
                  </a:lnTo>
                  <a:lnTo>
                    <a:pt x="42887" y="66560"/>
                  </a:lnTo>
                  <a:lnTo>
                    <a:pt x="42887" y="74879"/>
                  </a:lnTo>
                  <a:lnTo>
                    <a:pt x="46088" y="74879"/>
                  </a:lnTo>
                  <a:lnTo>
                    <a:pt x="48666" y="74244"/>
                  </a:lnTo>
                  <a:lnTo>
                    <a:pt x="51219" y="74244"/>
                  </a:lnTo>
                  <a:lnTo>
                    <a:pt x="51219" y="65925"/>
                  </a:lnTo>
                  <a:close/>
                </a:path>
                <a:path w="208279" h="113029">
                  <a:moveTo>
                    <a:pt x="62090" y="97929"/>
                  </a:moveTo>
                  <a:lnTo>
                    <a:pt x="58889" y="98564"/>
                  </a:lnTo>
                  <a:lnTo>
                    <a:pt x="56337" y="98564"/>
                  </a:lnTo>
                  <a:lnTo>
                    <a:pt x="53771" y="99212"/>
                  </a:lnTo>
                  <a:lnTo>
                    <a:pt x="53771" y="107530"/>
                  </a:lnTo>
                  <a:lnTo>
                    <a:pt x="56337" y="106895"/>
                  </a:lnTo>
                  <a:lnTo>
                    <a:pt x="62090" y="106895"/>
                  </a:lnTo>
                  <a:lnTo>
                    <a:pt x="62090" y="97929"/>
                  </a:lnTo>
                  <a:close/>
                </a:path>
                <a:path w="208279" h="113029">
                  <a:moveTo>
                    <a:pt x="62090" y="87045"/>
                  </a:moveTo>
                  <a:lnTo>
                    <a:pt x="59524" y="87045"/>
                  </a:lnTo>
                  <a:lnTo>
                    <a:pt x="56972" y="87693"/>
                  </a:lnTo>
                  <a:lnTo>
                    <a:pt x="53771" y="87693"/>
                  </a:lnTo>
                  <a:lnTo>
                    <a:pt x="53771" y="96659"/>
                  </a:lnTo>
                  <a:lnTo>
                    <a:pt x="58889" y="95364"/>
                  </a:lnTo>
                  <a:lnTo>
                    <a:pt x="62090" y="95364"/>
                  </a:lnTo>
                  <a:lnTo>
                    <a:pt x="62090" y="87045"/>
                  </a:lnTo>
                  <a:close/>
                </a:path>
                <a:path w="208279" h="113029">
                  <a:moveTo>
                    <a:pt x="62090" y="75526"/>
                  </a:moveTo>
                  <a:lnTo>
                    <a:pt x="59524" y="76161"/>
                  </a:lnTo>
                  <a:lnTo>
                    <a:pt x="53771" y="76161"/>
                  </a:lnTo>
                  <a:lnTo>
                    <a:pt x="53771" y="85128"/>
                  </a:lnTo>
                  <a:lnTo>
                    <a:pt x="56972" y="85128"/>
                  </a:lnTo>
                  <a:lnTo>
                    <a:pt x="62090" y="83845"/>
                  </a:lnTo>
                  <a:lnTo>
                    <a:pt x="62090" y="75526"/>
                  </a:lnTo>
                  <a:close/>
                </a:path>
                <a:path w="208279" h="113029">
                  <a:moveTo>
                    <a:pt x="62090" y="64008"/>
                  </a:moveTo>
                  <a:lnTo>
                    <a:pt x="59524" y="64655"/>
                  </a:lnTo>
                  <a:lnTo>
                    <a:pt x="56972" y="64655"/>
                  </a:lnTo>
                  <a:lnTo>
                    <a:pt x="53771" y="65290"/>
                  </a:lnTo>
                  <a:lnTo>
                    <a:pt x="53771" y="73609"/>
                  </a:lnTo>
                  <a:lnTo>
                    <a:pt x="56972" y="72974"/>
                  </a:lnTo>
                  <a:lnTo>
                    <a:pt x="62090" y="72974"/>
                  </a:lnTo>
                  <a:lnTo>
                    <a:pt x="62090" y="64008"/>
                  </a:lnTo>
                  <a:close/>
                </a:path>
                <a:path w="208279" h="113029">
                  <a:moveTo>
                    <a:pt x="72974" y="97294"/>
                  </a:moveTo>
                  <a:lnTo>
                    <a:pt x="67221" y="97294"/>
                  </a:lnTo>
                  <a:lnTo>
                    <a:pt x="64643" y="97929"/>
                  </a:lnTo>
                  <a:lnTo>
                    <a:pt x="64643" y="106248"/>
                  </a:lnTo>
                  <a:lnTo>
                    <a:pt x="69773" y="106248"/>
                  </a:lnTo>
                  <a:lnTo>
                    <a:pt x="72974" y="105613"/>
                  </a:lnTo>
                  <a:lnTo>
                    <a:pt x="72974" y="97294"/>
                  </a:lnTo>
                  <a:close/>
                </a:path>
                <a:path w="208279" h="113029">
                  <a:moveTo>
                    <a:pt x="72974" y="85775"/>
                  </a:moveTo>
                  <a:lnTo>
                    <a:pt x="70421" y="85775"/>
                  </a:lnTo>
                  <a:lnTo>
                    <a:pt x="67221" y="86410"/>
                  </a:lnTo>
                  <a:lnTo>
                    <a:pt x="64643" y="86410"/>
                  </a:lnTo>
                  <a:lnTo>
                    <a:pt x="64643" y="95377"/>
                  </a:lnTo>
                  <a:lnTo>
                    <a:pt x="67221" y="94729"/>
                  </a:lnTo>
                  <a:lnTo>
                    <a:pt x="70421" y="94094"/>
                  </a:lnTo>
                  <a:lnTo>
                    <a:pt x="72974" y="94094"/>
                  </a:lnTo>
                  <a:lnTo>
                    <a:pt x="72974" y="85775"/>
                  </a:lnTo>
                  <a:close/>
                </a:path>
                <a:path w="208279" h="113029">
                  <a:moveTo>
                    <a:pt x="72974" y="74244"/>
                  </a:moveTo>
                  <a:lnTo>
                    <a:pt x="70421" y="74244"/>
                  </a:lnTo>
                  <a:lnTo>
                    <a:pt x="67221" y="74879"/>
                  </a:lnTo>
                  <a:lnTo>
                    <a:pt x="64643" y="75526"/>
                  </a:lnTo>
                  <a:lnTo>
                    <a:pt x="64643" y="83845"/>
                  </a:lnTo>
                  <a:lnTo>
                    <a:pt x="67221" y="83845"/>
                  </a:lnTo>
                  <a:lnTo>
                    <a:pt x="70421" y="83197"/>
                  </a:lnTo>
                  <a:lnTo>
                    <a:pt x="72974" y="82562"/>
                  </a:lnTo>
                  <a:lnTo>
                    <a:pt x="72974" y="74244"/>
                  </a:lnTo>
                  <a:close/>
                </a:path>
                <a:path w="208279" h="113029">
                  <a:moveTo>
                    <a:pt x="72974" y="62725"/>
                  </a:moveTo>
                  <a:lnTo>
                    <a:pt x="70421" y="63360"/>
                  </a:lnTo>
                  <a:lnTo>
                    <a:pt x="67221" y="64008"/>
                  </a:lnTo>
                  <a:lnTo>
                    <a:pt x="64643" y="64008"/>
                  </a:lnTo>
                  <a:lnTo>
                    <a:pt x="64643" y="72326"/>
                  </a:lnTo>
                  <a:lnTo>
                    <a:pt x="70421" y="72326"/>
                  </a:lnTo>
                  <a:lnTo>
                    <a:pt x="72974" y="71678"/>
                  </a:lnTo>
                  <a:lnTo>
                    <a:pt x="72974" y="62725"/>
                  </a:lnTo>
                  <a:close/>
                </a:path>
                <a:path w="208279" h="113029">
                  <a:moveTo>
                    <a:pt x="83870" y="95999"/>
                  </a:moveTo>
                  <a:lnTo>
                    <a:pt x="81305" y="95999"/>
                  </a:lnTo>
                  <a:lnTo>
                    <a:pt x="78105" y="96647"/>
                  </a:lnTo>
                  <a:lnTo>
                    <a:pt x="75526" y="96647"/>
                  </a:lnTo>
                  <a:lnTo>
                    <a:pt x="75526" y="104965"/>
                  </a:lnTo>
                  <a:lnTo>
                    <a:pt x="81305" y="104965"/>
                  </a:lnTo>
                  <a:lnTo>
                    <a:pt x="83870" y="104317"/>
                  </a:lnTo>
                  <a:lnTo>
                    <a:pt x="83870" y="95999"/>
                  </a:lnTo>
                  <a:close/>
                </a:path>
                <a:path w="208279" h="113029">
                  <a:moveTo>
                    <a:pt x="83870" y="84480"/>
                  </a:moveTo>
                  <a:lnTo>
                    <a:pt x="81305" y="85128"/>
                  </a:lnTo>
                  <a:lnTo>
                    <a:pt x="75526" y="85128"/>
                  </a:lnTo>
                  <a:lnTo>
                    <a:pt x="75526" y="94094"/>
                  </a:lnTo>
                  <a:lnTo>
                    <a:pt x="78105" y="93446"/>
                  </a:lnTo>
                  <a:lnTo>
                    <a:pt x="83870" y="93446"/>
                  </a:lnTo>
                  <a:lnTo>
                    <a:pt x="83870" y="84480"/>
                  </a:lnTo>
                  <a:close/>
                </a:path>
                <a:path w="208279" h="113029">
                  <a:moveTo>
                    <a:pt x="83870" y="72961"/>
                  </a:moveTo>
                  <a:lnTo>
                    <a:pt x="81305" y="72961"/>
                  </a:lnTo>
                  <a:lnTo>
                    <a:pt x="78727" y="73596"/>
                  </a:lnTo>
                  <a:lnTo>
                    <a:pt x="75526" y="74244"/>
                  </a:lnTo>
                  <a:lnTo>
                    <a:pt x="75526" y="82562"/>
                  </a:lnTo>
                  <a:lnTo>
                    <a:pt x="78105" y="82562"/>
                  </a:lnTo>
                  <a:lnTo>
                    <a:pt x="81305" y="81915"/>
                  </a:lnTo>
                  <a:lnTo>
                    <a:pt x="83870" y="81915"/>
                  </a:lnTo>
                  <a:lnTo>
                    <a:pt x="83870" y="72961"/>
                  </a:lnTo>
                  <a:close/>
                </a:path>
                <a:path w="208279" h="113029">
                  <a:moveTo>
                    <a:pt x="84480" y="61442"/>
                  </a:moveTo>
                  <a:lnTo>
                    <a:pt x="81305" y="62090"/>
                  </a:lnTo>
                  <a:lnTo>
                    <a:pt x="78727" y="62725"/>
                  </a:lnTo>
                  <a:lnTo>
                    <a:pt x="75526" y="62725"/>
                  </a:lnTo>
                  <a:lnTo>
                    <a:pt x="75526" y="71043"/>
                  </a:lnTo>
                  <a:lnTo>
                    <a:pt x="78727" y="71043"/>
                  </a:lnTo>
                  <a:lnTo>
                    <a:pt x="81305" y="70408"/>
                  </a:lnTo>
                  <a:lnTo>
                    <a:pt x="83870" y="70408"/>
                  </a:lnTo>
                  <a:lnTo>
                    <a:pt x="84480" y="67208"/>
                  </a:lnTo>
                  <a:lnTo>
                    <a:pt x="84480" y="61442"/>
                  </a:lnTo>
                  <a:close/>
                </a:path>
                <a:path w="208279" h="113029">
                  <a:moveTo>
                    <a:pt x="107530" y="71056"/>
                  </a:moveTo>
                  <a:lnTo>
                    <a:pt x="102412" y="71056"/>
                  </a:lnTo>
                  <a:lnTo>
                    <a:pt x="99212" y="71691"/>
                  </a:lnTo>
                  <a:lnTo>
                    <a:pt x="99212" y="80657"/>
                  </a:lnTo>
                  <a:lnTo>
                    <a:pt x="102412" y="80010"/>
                  </a:lnTo>
                  <a:lnTo>
                    <a:pt x="104978" y="79362"/>
                  </a:lnTo>
                  <a:lnTo>
                    <a:pt x="107530" y="79362"/>
                  </a:lnTo>
                  <a:lnTo>
                    <a:pt x="107530" y="71056"/>
                  </a:lnTo>
                  <a:close/>
                </a:path>
                <a:path w="208279" h="113029">
                  <a:moveTo>
                    <a:pt x="107530" y="59524"/>
                  </a:moveTo>
                  <a:lnTo>
                    <a:pt x="104978" y="59524"/>
                  </a:lnTo>
                  <a:lnTo>
                    <a:pt x="102412" y="60172"/>
                  </a:lnTo>
                  <a:lnTo>
                    <a:pt x="99212" y="60807"/>
                  </a:lnTo>
                  <a:lnTo>
                    <a:pt x="99212" y="69126"/>
                  </a:lnTo>
                  <a:lnTo>
                    <a:pt x="102412" y="68491"/>
                  </a:lnTo>
                  <a:lnTo>
                    <a:pt x="104978" y="68491"/>
                  </a:lnTo>
                  <a:lnTo>
                    <a:pt x="107530" y="67856"/>
                  </a:lnTo>
                  <a:lnTo>
                    <a:pt x="107530" y="59524"/>
                  </a:lnTo>
                  <a:close/>
                </a:path>
                <a:path w="208279" h="113029">
                  <a:moveTo>
                    <a:pt x="107530" y="48006"/>
                  </a:moveTo>
                  <a:lnTo>
                    <a:pt x="105613" y="48641"/>
                  </a:lnTo>
                  <a:lnTo>
                    <a:pt x="99860" y="48641"/>
                  </a:lnTo>
                  <a:lnTo>
                    <a:pt x="99860" y="55041"/>
                  </a:lnTo>
                  <a:lnTo>
                    <a:pt x="99212" y="57607"/>
                  </a:lnTo>
                  <a:lnTo>
                    <a:pt x="102412" y="57607"/>
                  </a:lnTo>
                  <a:lnTo>
                    <a:pt x="107530" y="56324"/>
                  </a:lnTo>
                  <a:lnTo>
                    <a:pt x="107530" y="48006"/>
                  </a:lnTo>
                  <a:close/>
                </a:path>
                <a:path w="208279" h="113029">
                  <a:moveTo>
                    <a:pt x="108178" y="36487"/>
                  </a:moveTo>
                  <a:lnTo>
                    <a:pt x="105613" y="37122"/>
                  </a:lnTo>
                  <a:lnTo>
                    <a:pt x="102412" y="37122"/>
                  </a:lnTo>
                  <a:lnTo>
                    <a:pt x="99860" y="37769"/>
                  </a:lnTo>
                  <a:lnTo>
                    <a:pt x="99860" y="46723"/>
                  </a:lnTo>
                  <a:lnTo>
                    <a:pt x="102412" y="46088"/>
                  </a:lnTo>
                  <a:lnTo>
                    <a:pt x="105613" y="45440"/>
                  </a:lnTo>
                  <a:lnTo>
                    <a:pt x="108178" y="45440"/>
                  </a:lnTo>
                  <a:lnTo>
                    <a:pt x="108178" y="36487"/>
                  </a:lnTo>
                  <a:close/>
                </a:path>
                <a:path w="208279" h="113029">
                  <a:moveTo>
                    <a:pt x="108178" y="25603"/>
                  </a:moveTo>
                  <a:lnTo>
                    <a:pt x="105613" y="25603"/>
                  </a:lnTo>
                  <a:lnTo>
                    <a:pt x="102412" y="26250"/>
                  </a:lnTo>
                  <a:lnTo>
                    <a:pt x="99860" y="26885"/>
                  </a:lnTo>
                  <a:lnTo>
                    <a:pt x="99860" y="35204"/>
                  </a:lnTo>
                  <a:lnTo>
                    <a:pt x="102412" y="34569"/>
                  </a:lnTo>
                  <a:lnTo>
                    <a:pt x="105613" y="33921"/>
                  </a:lnTo>
                  <a:lnTo>
                    <a:pt x="108178" y="33921"/>
                  </a:lnTo>
                  <a:lnTo>
                    <a:pt x="108178" y="25603"/>
                  </a:lnTo>
                  <a:close/>
                </a:path>
                <a:path w="208279" h="113029">
                  <a:moveTo>
                    <a:pt x="108178" y="14071"/>
                  </a:moveTo>
                  <a:lnTo>
                    <a:pt x="105613" y="14071"/>
                  </a:lnTo>
                  <a:lnTo>
                    <a:pt x="102412" y="14719"/>
                  </a:lnTo>
                  <a:lnTo>
                    <a:pt x="99860" y="14719"/>
                  </a:lnTo>
                  <a:lnTo>
                    <a:pt x="99860" y="23685"/>
                  </a:lnTo>
                  <a:lnTo>
                    <a:pt x="102412" y="23685"/>
                  </a:lnTo>
                  <a:lnTo>
                    <a:pt x="105613" y="23037"/>
                  </a:lnTo>
                  <a:lnTo>
                    <a:pt x="108178" y="22402"/>
                  </a:lnTo>
                  <a:lnTo>
                    <a:pt x="108178" y="14071"/>
                  </a:lnTo>
                  <a:close/>
                </a:path>
                <a:path w="208279" h="113029">
                  <a:moveTo>
                    <a:pt x="119062" y="58242"/>
                  </a:moveTo>
                  <a:lnTo>
                    <a:pt x="115862" y="58242"/>
                  </a:lnTo>
                  <a:lnTo>
                    <a:pt x="110756" y="59524"/>
                  </a:lnTo>
                  <a:lnTo>
                    <a:pt x="110756" y="67843"/>
                  </a:lnTo>
                  <a:lnTo>
                    <a:pt x="115862" y="66560"/>
                  </a:lnTo>
                  <a:lnTo>
                    <a:pt x="119062" y="66560"/>
                  </a:lnTo>
                  <a:lnTo>
                    <a:pt x="119062" y="58242"/>
                  </a:lnTo>
                  <a:close/>
                </a:path>
                <a:path w="208279" h="113029">
                  <a:moveTo>
                    <a:pt x="119062" y="46723"/>
                  </a:moveTo>
                  <a:lnTo>
                    <a:pt x="115862" y="46723"/>
                  </a:lnTo>
                  <a:lnTo>
                    <a:pt x="110756" y="48006"/>
                  </a:lnTo>
                  <a:lnTo>
                    <a:pt x="110756" y="56324"/>
                  </a:lnTo>
                  <a:lnTo>
                    <a:pt x="113309" y="56324"/>
                  </a:lnTo>
                  <a:lnTo>
                    <a:pt x="115862" y="55689"/>
                  </a:lnTo>
                  <a:lnTo>
                    <a:pt x="119062" y="55041"/>
                  </a:lnTo>
                  <a:lnTo>
                    <a:pt x="119062" y="46723"/>
                  </a:lnTo>
                  <a:close/>
                </a:path>
                <a:path w="208279" h="113029">
                  <a:moveTo>
                    <a:pt x="119062" y="35204"/>
                  </a:moveTo>
                  <a:lnTo>
                    <a:pt x="115862" y="35852"/>
                  </a:lnTo>
                  <a:lnTo>
                    <a:pt x="113309" y="36487"/>
                  </a:lnTo>
                  <a:lnTo>
                    <a:pt x="110756" y="36487"/>
                  </a:lnTo>
                  <a:lnTo>
                    <a:pt x="110756" y="44805"/>
                  </a:lnTo>
                  <a:lnTo>
                    <a:pt x="113309" y="44805"/>
                  </a:lnTo>
                  <a:lnTo>
                    <a:pt x="115862" y="44170"/>
                  </a:lnTo>
                  <a:lnTo>
                    <a:pt x="119062" y="43522"/>
                  </a:lnTo>
                  <a:lnTo>
                    <a:pt x="119062" y="35204"/>
                  </a:lnTo>
                  <a:close/>
                </a:path>
                <a:path w="208279" h="113029">
                  <a:moveTo>
                    <a:pt x="119062" y="23672"/>
                  </a:moveTo>
                  <a:lnTo>
                    <a:pt x="116509" y="24320"/>
                  </a:lnTo>
                  <a:lnTo>
                    <a:pt x="113957" y="24320"/>
                  </a:lnTo>
                  <a:lnTo>
                    <a:pt x="110756" y="24955"/>
                  </a:lnTo>
                  <a:lnTo>
                    <a:pt x="110756" y="33909"/>
                  </a:lnTo>
                  <a:lnTo>
                    <a:pt x="113957" y="33274"/>
                  </a:lnTo>
                  <a:lnTo>
                    <a:pt x="115862" y="33274"/>
                  </a:lnTo>
                  <a:lnTo>
                    <a:pt x="119062" y="32639"/>
                  </a:lnTo>
                  <a:lnTo>
                    <a:pt x="119062" y="23672"/>
                  </a:lnTo>
                  <a:close/>
                </a:path>
                <a:path w="208279" h="113029">
                  <a:moveTo>
                    <a:pt x="119062" y="12788"/>
                  </a:moveTo>
                  <a:lnTo>
                    <a:pt x="116509" y="12788"/>
                  </a:lnTo>
                  <a:lnTo>
                    <a:pt x="113957" y="13436"/>
                  </a:lnTo>
                  <a:lnTo>
                    <a:pt x="110756" y="14071"/>
                  </a:lnTo>
                  <a:lnTo>
                    <a:pt x="110756" y="22390"/>
                  </a:lnTo>
                  <a:lnTo>
                    <a:pt x="113957" y="21755"/>
                  </a:lnTo>
                  <a:lnTo>
                    <a:pt x="116509" y="21120"/>
                  </a:lnTo>
                  <a:lnTo>
                    <a:pt x="119062" y="21120"/>
                  </a:lnTo>
                  <a:lnTo>
                    <a:pt x="119062" y="12788"/>
                  </a:lnTo>
                  <a:close/>
                </a:path>
                <a:path w="208279" h="113029">
                  <a:moveTo>
                    <a:pt x="129946" y="45453"/>
                  </a:moveTo>
                  <a:lnTo>
                    <a:pt x="127368" y="45453"/>
                  </a:lnTo>
                  <a:lnTo>
                    <a:pt x="124193" y="46088"/>
                  </a:lnTo>
                  <a:lnTo>
                    <a:pt x="121615" y="46723"/>
                  </a:lnTo>
                  <a:lnTo>
                    <a:pt x="121615" y="55041"/>
                  </a:lnTo>
                  <a:lnTo>
                    <a:pt x="124193" y="54406"/>
                  </a:lnTo>
                  <a:lnTo>
                    <a:pt x="129946" y="54406"/>
                  </a:lnTo>
                  <a:lnTo>
                    <a:pt x="129946" y="45453"/>
                  </a:lnTo>
                  <a:close/>
                </a:path>
                <a:path w="208279" h="113029">
                  <a:moveTo>
                    <a:pt x="129946" y="22402"/>
                  </a:moveTo>
                  <a:lnTo>
                    <a:pt x="124815" y="23685"/>
                  </a:lnTo>
                  <a:lnTo>
                    <a:pt x="122262" y="23685"/>
                  </a:lnTo>
                  <a:lnTo>
                    <a:pt x="122262" y="26885"/>
                  </a:lnTo>
                  <a:lnTo>
                    <a:pt x="121615" y="29451"/>
                  </a:lnTo>
                  <a:lnTo>
                    <a:pt x="121615" y="32004"/>
                  </a:lnTo>
                  <a:lnTo>
                    <a:pt x="124193" y="32004"/>
                  </a:lnTo>
                  <a:lnTo>
                    <a:pt x="127368" y="31369"/>
                  </a:lnTo>
                  <a:lnTo>
                    <a:pt x="129946" y="30721"/>
                  </a:lnTo>
                  <a:lnTo>
                    <a:pt x="129946" y="22402"/>
                  </a:lnTo>
                  <a:close/>
                </a:path>
                <a:path w="208279" h="113029">
                  <a:moveTo>
                    <a:pt x="130568" y="10883"/>
                  </a:moveTo>
                  <a:lnTo>
                    <a:pt x="127368" y="11518"/>
                  </a:lnTo>
                  <a:lnTo>
                    <a:pt x="124815" y="12166"/>
                  </a:lnTo>
                  <a:lnTo>
                    <a:pt x="122262" y="12166"/>
                  </a:lnTo>
                  <a:lnTo>
                    <a:pt x="122262" y="21120"/>
                  </a:lnTo>
                  <a:lnTo>
                    <a:pt x="124815" y="20485"/>
                  </a:lnTo>
                  <a:lnTo>
                    <a:pt x="127368" y="20485"/>
                  </a:lnTo>
                  <a:lnTo>
                    <a:pt x="130568" y="19837"/>
                  </a:lnTo>
                  <a:lnTo>
                    <a:pt x="130568" y="10883"/>
                  </a:lnTo>
                  <a:close/>
                </a:path>
                <a:path w="208279" h="113029">
                  <a:moveTo>
                    <a:pt x="141465" y="43522"/>
                  </a:moveTo>
                  <a:lnTo>
                    <a:pt x="138264" y="44157"/>
                  </a:lnTo>
                  <a:lnTo>
                    <a:pt x="135712" y="44805"/>
                  </a:lnTo>
                  <a:lnTo>
                    <a:pt x="133146" y="44805"/>
                  </a:lnTo>
                  <a:lnTo>
                    <a:pt x="133146" y="48006"/>
                  </a:lnTo>
                  <a:lnTo>
                    <a:pt x="132511" y="51206"/>
                  </a:lnTo>
                  <a:lnTo>
                    <a:pt x="132511" y="53771"/>
                  </a:lnTo>
                  <a:lnTo>
                    <a:pt x="135064" y="53124"/>
                  </a:lnTo>
                  <a:lnTo>
                    <a:pt x="138264" y="53124"/>
                  </a:lnTo>
                  <a:lnTo>
                    <a:pt x="140817" y="52476"/>
                  </a:lnTo>
                  <a:lnTo>
                    <a:pt x="140817" y="46723"/>
                  </a:lnTo>
                  <a:lnTo>
                    <a:pt x="141465" y="43522"/>
                  </a:lnTo>
                  <a:close/>
                </a:path>
                <a:path w="208279" h="113029">
                  <a:moveTo>
                    <a:pt x="141465" y="21120"/>
                  </a:moveTo>
                  <a:lnTo>
                    <a:pt x="138264" y="21120"/>
                  </a:lnTo>
                  <a:lnTo>
                    <a:pt x="133146" y="22402"/>
                  </a:lnTo>
                  <a:lnTo>
                    <a:pt x="133146" y="30721"/>
                  </a:lnTo>
                  <a:lnTo>
                    <a:pt x="135712" y="30721"/>
                  </a:lnTo>
                  <a:lnTo>
                    <a:pt x="138264" y="30086"/>
                  </a:lnTo>
                  <a:lnTo>
                    <a:pt x="141465" y="30086"/>
                  </a:lnTo>
                  <a:lnTo>
                    <a:pt x="141465" y="21120"/>
                  </a:lnTo>
                  <a:close/>
                </a:path>
                <a:path w="208279" h="113029">
                  <a:moveTo>
                    <a:pt x="141465" y="9588"/>
                  </a:moveTo>
                  <a:lnTo>
                    <a:pt x="138264" y="9588"/>
                  </a:lnTo>
                  <a:lnTo>
                    <a:pt x="133146" y="10871"/>
                  </a:lnTo>
                  <a:lnTo>
                    <a:pt x="133146" y="19189"/>
                  </a:lnTo>
                  <a:lnTo>
                    <a:pt x="135712" y="19189"/>
                  </a:lnTo>
                  <a:lnTo>
                    <a:pt x="138264" y="18554"/>
                  </a:lnTo>
                  <a:lnTo>
                    <a:pt x="141465" y="17919"/>
                  </a:lnTo>
                  <a:lnTo>
                    <a:pt x="141465" y="9588"/>
                  </a:lnTo>
                  <a:close/>
                </a:path>
                <a:path w="208279" h="113029">
                  <a:moveTo>
                    <a:pt x="151701" y="42240"/>
                  </a:moveTo>
                  <a:lnTo>
                    <a:pt x="146596" y="43522"/>
                  </a:lnTo>
                  <a:lnTo>
                    <a:pt x="143395" y="43522"/>
                  </a:lnTo>
                  <a:lnTo>
                    <a:pt x="143395" y="51841"/>
                  </a:lnTo>
                  <a:lnTo>
                    <a:pt x="149148" y="51841"/>
                  </a:lnTo>
                  <a:lnTo>
                    <a:pt x="151701" y="51206"/>
                  </a:lnTo>
                  <a:lnTo>
                    <a:pt x="151701" y="42240"/>
                  </a:lnTo>
                  <a:close/>
                </a:path>
                <a:path w="208279" h="113029">
                  <a:moveTo>
                    <a:pt x="152349" y="19189"/>
                  </a:moveTo>
                  <a:lnTo>
                    <a:pt x="149771" y="19837"/>
                  </a:lnTo>
                  <a:lnTo>
                    <a:pt x="146596" y="20472"/>
                  </a:lnTo>
                  <a:lnTo>
                    <a:pt x="144018" y="20472"/>
                  </a:lnTo>
                  <a:lnTo>
                    <a:pt x="144018" y="29438"/>
                  </a:lnTo>
                  <a:lnTo>
                    <a:pt x="146596" y="28803"/>
                  </a:lnTo>
                  <a:lnTo>
                    <a:pt x="149771" y="28803"/>
                  </a:lnTo>
                  <a:lnTo>
                    <a:pt x="152349" y="28155"/>
                  </a:lnTo>
                  <a:lnTo>
                    <a:pt x="152349" y="19189"/>
                  </a:lnTo>
                  <a:close/>
                </a:path>
                <a:path w="208279" h="113029">
                  <a:moveTo>
                    <a:pt x="152349" y="8318"/>
                  </a:moveTo>
                  <a:lnTo>
                    <a:pt x="149771" y="8953"/>
                  </a:lnTo>
                  <a:lnTo>
                    <a:pt x="144018" y="8953"/>
                  </a:lnTo>
                  <a:lnTo>
                    <a:pt x="144018" y="17919"/>
                  </a:lnTo>
                  <a:lnTo>
                    <a:pt x="146596" y="17272"/>
                  </a:lnTo>
                  <a:lnTo>
                    <a:pt x="149771" y="17272"/>
                  </a:lnTo>
                  <a:lnTo>
                    <a:pt x="152349" y="16637"/>
                  </a:lnTo>
                  <a:lnTo>
                    <a:pt x="152349" y="8318"/>
                  </a:lnTo>
                  <a:close/>
                </a:path>
                <a:path w="208279" h="113029">
                  <a:moveTo>
                    <a:pt x="162598" y="40957"/>
                  </a:moveTo>
                  <a:lnTo>
                    <a:pt x="160655" y="41605"/>
                  </a:lnTo>
                  <a:lnTo>
                    <a:pt x="157454" y="41605"/>
                  </a:lnTo>
                  <a:lnTo>
                    <a:pt x="154901" y="42240"/>
                  </a:lnTo>
                  <a:lnTo>
                    <a:pt x="154901" y="51206"/>
                  </a:lnTo>
                  <a:lnTo>
                    <a:pt x="157454" y="50558"/>
                  </a:lnTo>
                  <a:lnTo>
                    <a:pt x="160655" y="49923"/>
                  </a:lnTo>
                  <a:lnTo>
                    <a:pt x="162598" y="49923"/>
                  </a:lnTo>
                  <a:lnTo>
                    <a:pt x="162598" y="40957"/>
                  </a:lnTo>
                  <a:close/>
                </a:path>
                <a:path w="208279" h="113029">
                  <a:moveTo>
                    <a:pt x="163245" y="17919"/>
                  </a:moveTo>
                  <a:lnTo>
                    <a:pt x="160655" y="17919"/>
                  </a:lnTo>
                  <a:lnTo>
                    <a:pt x="158102" y="18567"/>
                  </a:lnTo>
                  <a:lnTo>
                    <a:pt x="154901" y="19202"/>
                  </a:lnTo>
                  <a:lnTo>
                    <a:pt x="154901" y="27520"/>
                  </a:lnTo>
                  <a:lnTo>
                    <a:pt x="157454" y="27520"/>
                  </a:lnTo>
                  <a:lnTo>
                    <a:pt x="160655" y="26885"/>
                  </a:lnTo>
                  <a:lnTo>
                    <a:pt x="163245" y="26885"/>
                  </a:lnTo>
                  <a:lnTo>
                    <a:pt x="163245" y="17919"/>
                  </a:lnTo>
                  <a:close/>
                </a:path>
                <a:path w="208279" h="113029">
                  <a:moveTo>
                    <a:pt x="163245" y="6400"/>
                  </a:moveTo>
                  <a:lnTo>
                    <a:pt x="160655" y="7035"/>
                  </a:lnTo>
                  <a:lnTo>
                    <a:pt x="158102" y="7683"/>
                  </a:lnTo>
                  <a:lnTo>
                    <a:pt x="154901" y="7683"/>
                  </a:lnTo>
                  <a:lnTo>
                    <a:pt x="154901" y="16002"/>
                  </a:lnTo>
                  <a:lnTo>
                    <a:pt x="160655" y="16002"/>
                  </a:lnTo>
                  <a:lnTo>
                    <a:pt x="163245" y="15367"/>
                  </a:lnTo>
                  <a:lnTo>
                    <a:pt x="163245" y="6400"/>
                  </a:lnTo>
                  <a:close/>
                </a:path>
                <a:path w="208279" h="113029">
                  <a:moveTo>
                    <a:pt x="174104" y="39674"/>
                  </a:moveTo>
                  <a:lnTo>
                    <a:pt x="170903" y="40322"/>
                  </a:lnTo>
                  <a:lnTo>
                    <a:pt x="165798" y="40322"/>
                  </a:lnTo>
                  <a:lnTo>
                    <a:pt x="165798" y="49276"/>
                  </a:lnTo>
                  <a:lnTo>
                    <a:pt x="168351" y="48641"/>
                  </a:lnTo>
                  <a:lnTo>
                    <a:pt x="174104" y="48641"/>
                  </a:lnTo>
                  <a:lnTo>
                    <a:pt x="174104" y="39674"/>
                  </a:lnTo>
                  <a:close/>
                </a:path>
                <a:path w="208279" h="113029">
                  <a:moveTo>
                    <a:pt x="174104" y="16637"/>
                  </a:moveTo>
                  <a:lnTo>
                    <a:pt x="171551" y="17272"/>
                  </a:lnTo>
                  <a:lnTo>
                    <a:pt x="168998" y="17272"/>
                  </a:lnTo>
                  <a:lnTo>
                    <a:pt x="165798" y="17919"/>
                  </a:lnTo>
                  <a:lnTo>
                    <a:pt x="165798" y="26885"/>
                  </a:lnTo>
                  <a:lnTo>
                    <a:pt x="170903" y="25590"/>
                  </a:lnTo>
                  <a:lnTo>
                    <a:pt x="174104" y="25590"/>
                  </a:lnTo>
                  <a:lnTo>
                    <a:pt x="174104" y="16637"/>
                  </a:lnTo>
                  <a:close/>
                </a:path>
                <a:path w="208279" h="113029">
                  <a:moveTo>
                    <a:pt x="174104" y="5118"/>
                  </a:moveTo>
                  <a:lnTo>
                    <a:pt x="171551" y="5753"/>
                  </a:lnTo>
                  <a:lnTo>
                    <a:pt x="168998" y="5753"/>
                  </a:lnTo>
                  <a:lnTo>
                    <a:pt x="165798" y="6388"/>
                  </a:lnTo>
                  <a:lnTo>
                    <a:pt x="165798" y="14719"/>
                  </a:lnTo>
                  <a:lnTo>
                    <a:pt x="168998" y="14719"/>
                  </a:lnTo>
                  <a:lnTo>
                    <a:pt x="171551" y="14071"/>
                  </a:lnTo>
                  <a:lnTo>
                    <a:pt x="174104" y="14071"/>
                  </a:lnTo>
                  <a:lnTo>
                    <a:pt x="174104" y="5118"/>
                  </a:lnTo>
                  <a:close/>
                </a:path>
                <a:path w="208279" h="113029">
                  <a:moveTo>
                    <a:pt x="184988" y="38392"/>
                  </a:moveTo>
                  <a:lnTo>
                    <a:pt x="182410" y="38392"/>
                  </a:lnTo>
                  <a:lnTo>
                    <a:pt x="179235" y="39039"/>
                  </a:lnTo>
                  <a:lnTo>
                    <a:pt x="176657" y="39039"/>
                  </a:lnTo>
                  <a:lnTo>
                    <a:pt x="176657" y="48006"/>
                  </a:lnTo>
                  <a:lnTo>
                    <a:pt x="179235" y="48006"/>
                  </a:lnTo>
                  <a:lnTo>
                    <a:pt x="182410" y="47358"/>
                  </a:lnTo>
                  <a:lnTo>
                    <a:pt x="184988" y="46710"/>
                  </a:lnTo>
                  <a:lnTo>
                    <a:pt x="184988" y="38392"/>
                  </a:lnTo>
                  <a:close/>
                </a:path>
                <a:path w="208279" h="113029">
                  <a:moveTo>
                    <a:pt x="185635" y="14719"/>
                  </a:moveTo>
                  <a:lnTo>
                    <a:pt x="182410" y="15367"/>
                  </a:lnTo>
                  <a:lnTo>
                    <a:pt x="179882" y="16002"/>
                  </a:lnTo>
                  <a:lnTo>
                    <a:pt x="177304" y="16002"/>
                  </a:lnTo>
                  <a:lnTo>
                    <a:pt x="177304" y="19202"/>
                  </a:lnTo>
                  <a:lnTo>
                    <a:pt x="176657" y="21767"/>
                  </a:lnTo>
                  <a:lnTo>
                    <a:pt x="176657" y="24968"/>
                  </a:lnTo>
                  <a:lnTo>
                    <a:pt x="179235" y="24320"/>
                  </a:lnTo>
                  <a:lnTo>
                    <a:pt x="182410" y="24320"/>
                  </a:lnTo>
                  <a:lnTo>
                    <a:pt x="185635" y="23685"/>
                  </a:lnTo>
                  <a:lnTo>
                    <a:pt x="185635" y="14719"/>
                  </a:lnTo>
                  <a:close/>
                </a:path>
                <a:path w="208279" h="113029">
                  <a:moveTo>
                    <a:pt x="185635" y="3200"/>
                  </a:moveTo>
                  <a:lnTo>
                    <a:pt x="182410" y="3848"/>
                  </a:lnTo>
                  <a:lnTo>
                    <a:pt x="179882" y="4483"/>
                  </a:lnTo>
                  <a:lnTo>
                    <a:pt x="177304" y="4483"/>
                  </a:lnTo>
                  <a:lnTo>
                    <a:pt x="177304" y="13449"/>
                  </a:lnTo>
                  <a:lnTo>
                    <a:pt x="179882" y="12801"/>
                  </a:lnTo>
                  <a:lnTo>
                    <a:pt x="182410" y="12801"/>
                  </a:lnTo>
                  <a:lnTo>
                    <a:pt x="185635" y="12166"/>
                  </a:lnTo>
                  <a:lnTo>
                    <a:pt x="185635" y="3200"/>
                  </a:lnTo>
                  <a:close/>
                </a:path>
                <a:path w="208279" h="113029">
                  <a:moveTo>
                    <a:pt x="196507" y="36487"/>
                  </a:moveTo>
                  <a:lnTo>
                    <a:pt x="193306" y="37122"/>
                  </a:lnTo>
                  <a:lnTo>
                    <a:pt x="190754" y="37122"/>
                  </a:lnTo>
                  <a:lnTo>
                    <a:pt x="188188" y="37769"/>
                  </a:lnTo>
                  <a:lnTo>
                    <a:pt x="188188" y="46723"/>
                  </a:lnTo>
                  <a:lnTo>
                    <a:pt x="193306" y="45440"/>
                  </a:lnTo>
                  <a:lnTo>
                    <a:pt x="196507" y="45440"/>
                  </a:lnTo>
                  <a:lnTo>
                    <a:pt x="196507" y="36487"/>
                  </a:lnTo>
                  <a:close/>
                </a:path>
                <a:path w="208279" h="113029">
                  <a:moveTo>
                    <a:pt x="196507" y="13436"/>
                  </a:moveTo>
                  <a:lnTo>
                    <a:pt x="193941" y="14071"/>
                  </a:lnTo>
                  <a:lnTo>
                    <a:pt x="191389" y="14071"/>
                  </a:lnTo>
                  <a:lnTo>
                    <a:pt x="188188" y="14719"/>
                  </a:lnTo>
                  <a:lnTo>
                    <a:pt x="188188" y="23685"/>
                  </a:lnTo>
                  <a:lnTo>
                    <a:pt x="191389" y="23037"/>
                  </a:lnTo>
                  <a:lnTo>
                    <a:pt x="193941" y="22402"/>
                  </a:lnTo>
                  <a:lnTo>
                    <a:pt x="196507" y="22402"/>
                  </a:lnTo>
                  <a:lnTo>
                    <a:pt x="196507" y="13436"/>
                  </a:lnTo>
                  <a:close/>
                </a:path>
                <a:path w="208279" h="113029">
                  <a:moveTo>
                    <a:pt x="196507" y="1905"/>
                  </a:moveTo>
                  <a:lnTo>
                    <a:pt x="193941" y="2552"/>
                  </a:lnTo>
                  <a:lnTo>
                    <a:pt x="191389" y="2552"/>
                  </a:lnTo>
                  <a:lnTo>
                    <a:pt x="188188" y="3187"/>
                  </a:lnTo>
                  <a:lnTo>
                    <a:pt x="188188" y="12153"/>
                  </a:lnTo>
                  <a:lnTo>
                    <a:pt x="191389" y="11506"/>
                  </a:lnTo>
                  <a:lnTo>
                    <a:pt x="193941" y="10871"/>
                  </a:lnTo>
                  <a:lnTo>
                    <a:pt x="196507" y="10871"/>
                  </a:lnTo>
                  <a:lnTo>
                    <a:pt x="196507" y="1905"/>
                  </a:lnTo>
                  <a:close/>
                </a:path>
                <a:path w="208279" h="113029">
                  <a:moveTo>
                    <a:pt x="208038" y="35204"/>
                  </a:moveTo>
                  <a:lnTo>
                    <a:pt x="201637" y="36487"/>
                  </a:lnTo>
                  <a:lnTo>
                    <a:pt x="199085" y="36487"/>
                  </a:lnTo>
                  <a:lnTo>
                    <a:pt x="199085" y="45453"/>
                  </a:lnTo>
                  <a:lnTo>
                    <a:pt x="201637" y="44805"/>
                  </a:lnTo>
                  <a:lnTo>
                    <a:pt x="204838" y="44805"/>
                  </a:lnTo>
                  <a:lnTo>
                    <a:pt x="207391" y="44170"/>
                  </a:lnTo>
                  <a:lnTo>
                    <a:pt x="207391" y="38404"/>
                  </a:lnTo>
                  <a:lnTo>
                    <a:pt x="208038" y="35204"/>
                  </a:lnTo>
                  <a:close/>
                </a:path>
                <a:path w="208279" h="113029">
                  <a:moveTo>
                    <a:pt x="208038" y="12166"/>
                  </a:moveTo>
                  <a:lnTo>
                    <a:pt x="204838" y="12166"/>
                  </a:lnTo>
                  <a:lnTo>
                    <a:pt x="202285" y="12801"/>
                  </a:lnTo>
                  <a:lnTo>
                    <a:pt x="199732" y="12801"/>
                  </a:lnTo>
                  <a:lnTo>
                    <a:pt x="199732" y="21767"/>
                  </a:lnTo>
                  <a:lnTo>
                    <a:pt x="202285" y="21120"/>
                  </a:lnTo>
                  <a:lnTo>
                    <a:pt x="204838" y="21120"/>
                  </a:lnTo>
                  <a:lnTo>
                    <a:pt x="208038" y="20485"/>
                  </a:lnTo>
                  <a:lnTo>
                    <a:pt x="208038" y="12166"/>
                  </a:lnTo>
                  <a:close/>
                </a:path>
                <a:path w="208279" h="113029">
                  <a:moveTo>
                    <a:pt x="208038" y="0"/>
                  </a:moveTo>
                  <a:lnTo>
                    <a:pt x="205486" y="635"/>
                  </a:lnTo>
                  <a:lnTo>
                    <a:pt x="202285" y="1282"/>
                  </a:lnTo>
                  <a:lnTo>
                    <a:pt x="199732" y="1282"/>
                  </a:lnTo>
                  <a:lnTo>
                    <a:pt x="199732" y="10248"/>
                  </a:lnTo>
                  <a:lnTo>
                    <a:pt x="202285" y="9601"/>
                  </a:lnTo>
                  <a:lnTo>
                    <a:pt x="204838" y="9601"/>
                  </a:lnTo>
                  <a:lnTo>
                    <a:pt x="208038" y="8966"/>
                  </a:lnTo>
                  <a:lnTo>
                    <a:pt x="2080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364622" y="7588427"/>
              <a:ext cx="200660" cy="108585"/>
            </a:xfrm>
            <a:custGeom>
              <a:avLst/>
              <a:gdLst/>
              <a:ahLst/>
              <a:cxnLst/>
              <a:rect l="l" t="t" r="r" b="b"/>
              <a:pathLst>
                <a:path w="200660" h="108584">
                  <a:moveTo>
                    <a:pt x="7658" y="98564"/>
                  </a:moveTo>
                  <a:lnTo>
                    <a:pt x="4457" y="99212"/>
                  </a:lnTo>
                  <a:lnTo>
                    <a:pt x="2552" y="99847"/>
                  </a:lnTo>
                  <a:lnTo>
                    <a:pt x="0" y="99847"/>
                  </a:lnTo>
                  <a:lnTo>
                    <a:pt x="0" y="108165"/>
                  </a:lnTo>
                  <a:lnTo>
                    <a:pt x="2552" y="107530"/>
                  </a:lnTo>
                  <a:lnTo>
                    <a:pt x="7658" y="107530"/>
                  </a:lnTo>
                  <a:lnTo>
                    <a:pt x="7658" y="98564"/>
                  </a:lnTo>
                  <a:close/>
                </a:path>
                <a:path w="200660" h="108584">
                  <a:moveTo>
                    <a:pt x="17259" y="97942"/>
                  </a:moveTo>
                  <a:lnTo>
                    <a:pt x="15354" y="97942"/>
                  </a:lnTo>
                  <a:lnTo>
                    <a:pt x="12153" y="98577"/>
                  </a:lnTo>
                  <a:lnTo>
                    <a:pt x="9601" y="98577"/>
                  </a:lnTo>
                  <a:lnTo>
                    <a:pt x="9601" y="106895"/>
                  </a:lnTo>
                  <a:lnTo>
                    <a:pt x="12153" y="106895"/>
                  </a:lnTo>
                  <a:lnTo>
                    <a:pt x="15354" y="106260"/>
                  </a:lnTo>
                  <a:lnTo>
                    <a:pt x="17259" y="106260"/>
                  </a:lnTo>
                  <a:lnTo>
                    <a:pt x="17259" y="97942"/>
                  </a:lnTo>
                  <a:close/>
                </a:path>
                <a:path w="200660" h="108584">
                  <a:moveTo>
                    <a:pt x="27508" y="96647"/>
                  </a:moveTo>
                  <a:lnTo>
                    <a:pt x="24955" y="97282"/>
                  </a:lnTo>
                  <a:lnTo>
                    <a:pt x="22402" y="97282"/>
                  </a:lnTo>
                  <a:lnTo>
                    <a:pt x="20459" y="97929"/>
                  </a:lnTo>
                  <a:lnTo>
                    <a:pt x="20459" y="106248"/>
                  </a:lnTo>
                  <a:lnTo>
                    <a:pt x="22402" y="105600"/>
                  </a:lnTo>
                  <a:lnTo>
                    <a:pt x="24955" y="104965"/>
                  </a:lnTo>
                  <a:lnTo>
                    <a:pt x="27508" y="104965"/>
                  </a:lnTo>
                  <a:lnTo>
                    <a:pt x="27508" y="96647"/>
                  </a:lnTo>
                  <a:close/>
                </a:path>
                <a:path w="200660" h="108584">
                  <a:moveTo>
                    <a:pt x="38392" y="96012"/>
                  </a:moveTo>
                  <a:lnTo>
                    <a:pt x="35191" y="96012"/>
                  </a:lnTo>
                  <a:lnTo>
                    <a:pt x="33261" y="96659"/>
                  </a:lnTo>
                  <a:lnTo>
                    <a:pt x="30060" y="96659"/>
                  </a:lnTo>
                  <a:lnTo>
                    <a:pt x="30060" y="104978"/>
                  </a:lnTo>
                  <a:lnTo>
                    <a:pt x="33261" y="104330"/>
                  </a:lnTo>
                  <a:lnTo>
                    <a:pt x="38392" y="104330"/>
                  </a:lnTo>
                  <a:lnTo>
                    <a:pt x="38392" y="96012"/>
                  </a:lnTo>
                  <a:close/>
                </a:path>
                <a:path w="200660" h="108584">
                  <a:moveTo>
                    <a:pt x="38392" y="85140"/>
                  </a:moveTo>
                  <a:lnTo>
                    <a:pt x="33261" y="85140"/>
                  </a:lnTo>
                  <a:lnTo>
                    <a:pt x="30060" y="85775"/>
                  </a:lnTo>
                  <a:lnTo>
                    <a:pt x="30060" y="94094"/>
                  </a:lnTo>
                  <a:lnTo>
                    <a:pt x="33261" y="93446"/>
                  </a:lnTo>
                  <a:lnTo>
                    <a:pt x="38392" y="93446"/>
                  </a:lnTo>
                  <a:lnTo>
                    <a:pt x="38392" y="85140"/>
                  </a:lnTo>
                  <a:close/>
                </a:path>
                <a:path w="200660" h="108584">
                  <a:moveTo>
                    <a:pt x="47993" y="94729"/>
                  </a:moveTo>
                  <a:lnTo>
                    <a:pt x="45440" y="94729"/>
                  </a:lnTo>
                  <a:lnTo>
                    <a:pt x="40309" y="96012"/>
                  </a:lnTo>
                  <a:lnTo>
                    <a:pt x="40309" y="104330"/>
                  </a:lnTo>
                  <a:lnTo>
                    <a:pt x="45440" y="103047"/>
                  </a:lnTo>
                  <a:lnTo>
                    <a:pt x="47993" y="103047"/>
                  </a:lnTo>
                  <a:lnTo>
                    <a:pt x="47993" y="94729"/>
                  </a:lnTo>
                  <a:close/>
                </a:path>
                <a:path w="200660" h="108584">
                  <a:moveTo>
                    <a:pt x="48641" y="83858"/>
                  </a:moveTo>
                  <a:lnTo>
                    <a:pt x="45440" y="83858"/>
                  </a:lnTo>
                  <a:lnTo>
                    <a:pt x="43510" y="84493"/>
                  </a:lnTo>
                  <a:lnTo>
                    <a:pt x="40309" y="84493"/>
                  </a:lnTo>
                  <a:lnTo>
                    <a:pt x="40309" y="92811"/>
                  </a:lnTo>
                  <a:lnTo>
                    <a:pt x="45440" y="92811"/>
                  </a:lnTo>
                  <a:lnTo>
                    <a:pt x="47993" y="92176"/>
                  </a:lnTo>
                  <a:lnTo>
                    <a:pt x="47993" y="86410"/>
                  </a:lnTo>
                  <a:lnTo>
                    <a:pt x="48641" y="83858"/>
                  </a:lnTo>
                  <a:close/>
                </a:path>
                <a:path w="200660" h="108584">
                  <a:moveTo>
                    <a:pt x="58242" y="93446"/>
                  </a:moveTo>
                  <a:lnTo>
                    <a:pt x="56324" y="94094"/>
                  </a:lnTo>
                  <a:lnTo>
                    <a:pt x="53124" y="94094"/>
                  </a:lnTo>
                  <a:lnTo>
                    <a:pt x="51193" y="94729"/>
                  </a:lnTo>
                  <a:lnTo>
                    <a:pt x="51193" y="103047"/>
                  </a:lnTo>
                  <a:lnTo>
                    <a:pt x="53124" y="102412"/>
                  </a:lnTo>
                  <a:lnTo>
                    <a:pt x="56324" y="102412"/>
                  </a:lnTo>
                  <a:lnTo>
                    <a:pt x="58242" y="101777"/>
                  </a:lnTo>
                  <a:lnTo>
                    <a:pt x="58242" y="93446"/>
                  </a:lnTo>
                  <a:close/>
                </a:path>
                <a:path w="200660" h="108584">
                  <a:moveTo>
                    <a:pt x="58242" y="82575"/>
                  </a:moveTo>
                  <a:lnTo>
                    <a:pt x="56324" y="83223"/>
                  </a:lnTo>
                  <a:lnTo>
                    <a:pt x="53124" y="83223"/>
                  </a:lnTo>
                  <a:lnTo>
                    <a:pt x="51193" y="83858"/>
                  </a:lnTo>
                  <a:lnTo>
                    <a:pt x="51193" y="91541"/>
                  </a:lnTo>
                  <a:lnTo>
                    <a:pt x="56324" y="91541"/>
                  </a:lnTo>
                  <a:lnTo>
                    <a:pt x="58242" y="90906"/>
                  </a:lnTo>
                  <a:lnTo>
                    <a:pt x="58242" y="82575"/>
                  </a:lnTo>
                  <a:close/>
                </a:path>
                <a:path w="200660" h="108584">
                  <a:moveTo>
                    <a:pt x="69126" y="92811"/>
                  </a:moveTo>
                  <a:lnTo>
                    <a:pt x="66548" y="92811"/>
                  </a:lnTo>
                  <a:lnTo>
                    <a:pt x="63995" y="93446"/>
                  </a:lnTo>
                  <a:lnTo>
                    <a:pt x="61442" y="93446"/>
                  </a:lnTo>
                  <a:lnTo>
                    <a:pt x="61442" y="101765"/>
                  </a:lnTo>
                  <a:lnTo>
                    <a:pt x="63995" y="101765"/>
                  </a:lnTo>
                  <a:lnTo>
                    <a:pt x="66548" y="101130"/>
                  </a:lnTo>
                  <a:lnTo>
                    <a:pt x="69126" y="101130"/>
                  </a:lnTo>
                  <a:lnTo>
                    <a:pt x="69126" y="92811"/>
                  </a:lnTo>
                  <a:close/>
                </a:path>
                <a:path w="200660" h="108584">
                  <a:moveTo>
                    <a:pt x="69126" y="81927"/>
                  </a:moveTo>
                  <a:lnTo>
                    <a:pt x="63995" y="81927"/>
                  </a:lnTo>
                  <a:lnTo>
                    <a:pt x="61442" y="82575"/>
                  </a:lnTo>
                  <a:lnTo>
                    <a:pt x="61442" y="90893"/>
                  </a:lnTo>
                  <a:lnTo>
                    <a:pt x="63995" y="90258"/>
                  </a:lnTo>
                  <a:lnTo>
                    <a:pt x="69126" y="90258"/>
                  </a:lnTo>
                  <a:lnTo>
                    <a:pt x="69126" y="81927"/>
                  </a:lnTo>
                  <a:close/>
                </a:path>
                <a:path w="200660" h="108584">
                  <a:moveTo>
                    <a:pt x="79375" y="91528"/>
                  </a:moveTo>
                  <a:lnTo>
                    <a:pt x="76796" y="91528"/>
                  </a:lnTo>
                  <a:lnTo>
                    <a:pt x="71678" y="92811"/>
                  </a:lnTo>
                  <a:lnTo>
                    <a:pt x="71678" y="101130"/>
                  </a:lnTo>
                  <a:lnTo>
                    <a:pt x="76796" y="99847"/>
                  </a:lnTo>
                  <a:lnTo>
                    <a:pt x="79375" y="99847"/>
                  </a:lnTo>
                  <a:lnTo>
                    <a:pt x="79375" y="91528"/>
                  </a:lnTo>
                  <a:close/>
                </a:path>
                <a:path w="200660" h="108584">
                  <a:moveTo>
                    <a:pt x="79375" y="80657"/>
                  </a:moveTo>
                  <a:lnTo>
                    <a:pt x="74244" y="80657"/>
                  </a:lnTo>
                  <a:lnTo>
                    <a:pt x="71678" y="81292"/>
                  </a:lnTo>
                  <a:lnTo>
                    <a:pt x="71678" y="89611"/>
                  </a:lnTo>
                  <a:lnTo>
                    <a:pt x="76796" y="89611"/>
                  </a:lnTo>
                  <a:lnTo>
                    <a:pt x="79375" y="88976"/>
                  </a:lnTo>
                  <a:lnTo>
                    <a:pt x="79375" y="80657"/>
                  </a:lnTo>
                  <a:close/>
                </a:path>
                <a:path w="200660" h="108584">
                  <a:moveTo>
                    <a:pt x="102387" y="89623"/>
                  </a:moveTo>
                  <a:lnTo>
                    <a:pt x="97282" y="89623"/>
                  </a:lnTo>
                  <a:lnTo>
                    <a:pt x="94081" y="90258"/>
                  </a:lnTo>
                  <a:lnTo>
                    <a:pt x="94081" y="98577"/>
                  </a:lnTo>
                  <a:lnTo>
                    <a:pt x="97282" y="97942"/>
                  </a:lnTo>
                  <a:lnTo>
                    <a:pt x="102387" y="97942"/>
                  </a:lnTo>
                  <a:lnTo>
                    <a:pt x="102387" y="89623"/>
                  </a:lnTo>
                  <a:close/>
                </a:path>
                <a:path w="200660" h="108584">
                  <a:moveTo>
                    <a:pt x="102387" y="78092"/>
                  </a:moveTo>
                  <a:lnTo>
                    <a:pt x="99834" y="78740"/>
                  </a:lnTo>
                  <a:lnTo>
                    <a:pt x="97282" y="78740"/>
                  </a:lnTo>
                  <a:lnTo>
                    <a:pt x="94081" y="79375"/>
                  </a:lnTo>
                  <a:lnTo>
                    <a:pt x="94081" y="87058"/>
                  </a:lnTo>
                  <a:lnTo>
                    <a:pt x="99834" y="87058"/>
                  </a:lnTo>
                  <a:lnTo>
                    <a:pt x="102387" y="86423"/>
                  </a:lnTo>
                  <a:lnTo>
                    <a:pt x="102387" y="78092"/>
                  </a:lnTo>
                  <a:close/>
                </a:path>
                <a:path w="200660" h="108584">
                  <a:moveTo>
                    <a:pt x="103035" y="67208"/>
                  </a:moveTo>
                  <a:lnTo>
                    <a:pt x="99834" y="67843"/>
                  </a:lnTo>
                  <a:lnTo>
                    <a:pt x="97282" y="67843"/>
                  </a:lnTo>
                  <a:lnTo>
                    <a:pt x="94081" y="68491"/>
                  </a:lnTo>
                  <a:lnTo>
                    <a:pt x="94081" y="76809"/>
                  </a:lnTo>
                  <a:lnTo>
                    <a:pt x="97282" y="76161"/>
                  </a:lnTo>
                  <a:lnTo>
                    <a:pt x="99834" y="75526"/>
                  </a:lnTo>
                  <a:lnTo>
                    <a:pt x="102387" y="75526"/>
                  </a:lnTo>
                  <a:lnTo>
                    <a:pt x="102387" y="70408"/>
                  </a:lnTo>
                  <a:lnTo>
                    <a:pt x="103035" y="67208"/>
                  </a:lnTo>
                  <a:close/>
                </a:path>
                <a:path w="200660" h="108584">
                  <a:moveTo>
                    <a:pt x="103035" y="56324"/>
                  </a:moveTo>
                  <a:lnTo>
                    <a:pt x="99834" y="56324"/>
                  </a:lnTo>
                  <a:lnTo>
                    <a:pt x="97282" y="56959"/>
                  </a:lnTo>
                  <a:lnTo>
                    <a:pt x="94081" y="57607"/>
                  </a:lnTo>
                  <a:lnTo>
                    <a:pt x="94081" y="65278"/>
                  </a:lnTo>
                  <a:lnTo>
                    <a:pt x="99834" y="65278"/>
                  </a:lnTo>
                  <a:lnTo>
                    <a:pt x="103035" y="64643"/>
                  </a:lnTo>
                  <a:lnTo>
                    <a:pt x="103035" y="56324"/>
                  </a:lnTo>
                  <a:close/>
                </a:path>
                <a:path w="200660" h="108584">
                  <a:moveTo>
                    <a:pt x="103035" y="45453"/>
                  </a:moveTo>
                  <a:lnTo>
                    <a:pt x="99834" y="45453"/>
                  </a:lnTo>
                  <a:lnTo>
                    <a:pt x="97282" y="46088"/>
                  </a:lnTo>
                  <a:lnTo>
                    <a:pt x="94729" y="46088"/>
                  </a:lnTo>
                  <a:lnTo>
                    <a:pt x="94729" y="49288"/>
                  </a:lnTo>
                  <a:lnTo>
                    <a:pt x="94081" y="51854"/>
                  </a:lnTo>
                  <a:lnTo>
                    <a:pt x="94081" y="54406"/>
                  </a:lnTo>
                  <a:lnTo>
                    <a:pt x="97282" y="54406"/>
                  </a:lnTo>
                  <a:lnTo>
                    <a:pt x="99834" y="53771"/>
                  </a:lnTo>
                  <a:lnTo>
                    <a:pt x="103035" y="53136"/>
                  </a:lnTo>
                  <a:lnTo>
                    <a:pt x="103035" y="45453"/>
                  </a:lnTo>
                  <a:close/>
                </a:path>
                <a:path w="200660" h="108584">
                  <a:moveTo>
                    <a:pt x="103035" y="34569"/>
                  </a:moveTo>
                  <a:lnTo>
                    <a:pt x="99834" y="34569"/>
                  </a:lnTo>
                  <a:lnTo>
                    <a:pt x="97282" y="35204"/>
                  </a:lnTo>
                  <a:lnTo>
                    <a:pt x="94729" y="35204"/>
                  </a:lnTo>
                  <a:lnTo>
                    <a:pt x="94729" y="43522"/>
                  </a:lnTo>
                  <a:lnTo>
                    <a:pt x="97282" y="42887"/>
                  </a:lnTo>
                  <a:lnTo>
                    <a:pt x="103035" y="42887"/>
                  </a:lnTo>
                  <a:lnTo>
                    <a:pt x="103035" y="34569"/>
                  </a:lnTo>
                  <a:close/>
                </a:path>
                <a:path w="200660" h="108584">
                  <a:moveTo>
                    <a:pt x="103035" y="23685"/>
                  </a:moveTo>
                  <a:lnTo>
                    <a:pt x="97282" y="23685"/>
                  </a:lnTo>
                  <a:lnTo>
                    <a:pt x="94729" y="24320"/>
                  </a:lnTo>
                  <a:lnTo>
                    <a:pt x="94729" y="32639"/>
                  </a:lnTo>
                  <a:lnTo>
                    <a:pt x="97282" y="32004"/>
                  </a:lnTo>
                  <a:lnTo>
                    <a:pt x="99834" y="32004"/>
                  </a:lnTo>
                  <a:lnTo>
                    <a:pt x="103035" y="31369"/>
                  </a:lnTo>
                  <a:lnTo>
                    <a:pt x="103035" y="23685"/>
                  </a:lnTo>
                  <a:close/>
                </a:path>
                <a:path w="200660" h="108584">
                  <a:moveTo>
                    <a:pt x="103035" y="12166"/>
                  </a:moveTo>
                  <a:lnTo>
                    <a:pt x="99834" y="12814"/>
                  </a:lnTo>
                  <a:lnTo>
                    <a:pt x="97282" y="13449"/>
                  </a:lnTo>
                  <a:lnTo>
                    <a:pt x="94729" y="13449"/>
                  </a:lnTo>
                  <a:lnTo>
                    <a:pt x="94729" y="21767"/>
                  </a:lnTo>
                  <a:lnTo>
                    <a:pt x="97282" y="21132"/>
                  </a:lnTo>
                  <a:lnTo>
                    <a:pt x="99834" y="21132"/>
                  </a:lnTo>
                  <a:lnTo>
                    <a:pt x="103035" y="20485"/>
                  </a:lnTo>
                  <a:lnTo>
                    <a:pt x="103035" y="12166"/>
                  </a:lnTo>
                  <a:close/>
                </a:path>
                <a:path w="200660" h="108584">
                  <a:moveTo>
                    <a:pt x="113284" y="88341"/>
                  </a:moveTo>
                  <a:lnTo>
                    <a:pt x="110083" y="88341"/>
                  </a:lnTo>
                  <a:lnTo>
                    <a:pt x="108165" y="88976"/>
                  </a:lnTo>
                  <a:lnTo>
                    <a:pt x="104978" y="88976"/>
                  </a:lnTo>
                  <a:lnTo>
                    <a:pt x="104978" y="97294"/>
                  </a:lnTo>
                  <a:lnTo>
                    <a:pt x="107530" y="97294"/>
                  </a:lnTo>
                  <a:lnTo>
                    <a:pt x="110083" y="96659"/>
                  </a:lnTo>
                  <a:lnTo>
                    <a:pt x="113284" y="96659"/>
                  </a:lnTo>
                  <a:lnTo>
                    <a:pt x="113284" y="88341"/>
                  </a:lnTo>
                  <a:close/>
                </a:path>
                <a:path w="200660" h="108584">
                  <a:moveTo>
                    <a:pt x="113284" y="77457"/>
                  </a:moveTo>
                  <a:lnTo>
                    <a:pt x="108165" y="77457"/>
                  </a:lnTo>
                  <a:lnTo>
                    <a:pt x="104978" y="78092"/>
                  </a:lnTo>
                  <a:lnTo>
                    <a:pt x="104978" y="86410"/>
                  </a:lnTo>
                  <a:lnTo>
                    <a:pt x="108165" y="86410"/>
                  </a:lnTo>
                  <a:lnTo>
                    <a:pt x="110083" y="85775"/>
                  </a:lnTo>
                  <a:lnTo>
                    <a:pt x="113284" y="85775"/>
                  </a:lnTo>
                  <a:lnTo>
                    <a:pt x="113284" y="77457"/>
                  </a:lnTo>
                  <a:close/>
                </a:path>
                <a:path w="200660" h="108584">
                  <a:moveTo>
                    <a:pt x="113284" y="65925"/>
                  </a:moveTo>
                  <a:lnTo>
                    <a:pt x="110731" y="66573"/>
                  </a:lnTo>
                  <a:lnTo>
                    <a:pt x="108165" y="66573"/>
                  </a:lnTo>
                  <a:lnTo>
                    <a:pt x="104978" y="67208"/>
                  </a:lnTo>
                  <a:lnTo>
                    <a:pt x="104978" y="75526"/>
                  </a:lnTo>
                  <a:lnTo>
                    <a:pt x="108165" y="74891"/>
                  </a:lnTo>
                  <a:lnTo>
                    <a:pt x="110731" y="74891"/>
                  </a:lnTo>
                  <a:lnTo>
                    <a:pt x="113284" y="74256"/>
                  </a:lnTo>
                  <a:lnTo>
                    <a:pt x="113284" y="65925"/>
                  </a:lnTo>
                  <a:close/>
                </a:path>
                <a:path w="200660" h="108584">
                  <a:moveTo>
                    <a:pt x="113284" y="55054"/>
                  </a:moveTo>
                  <a:lnTo>
                    <a:pt x="110731" y="55689"/>
                  </a:lnTo>
                  <a:lnTo>
                    <a:pt x="104978" y="55689"/>
                  </a:lnTo>
                  <a:lnTo>
                    <a:pt x="104978" y="64008"/>
                  </a:lnTo>
                  <a:lnTo>
                    <a:pt x="110731" y="64008"/>
                  </a:lnTo>
                  <a:lnTo>
                    <a:pt x="113284" y="63373"/>
                  </a:lnTo>
                  <a:lnTo>
                    <a:pt x="113284" y="55054"/>
                  </a:lnTo>
                  <a:close/>
                </a:path>
                <a:path w="200660" h="108584">
                  <a:moveTo>
                    <a:pt x="113284" y="44157"/>
                  </a:moveTo>
                  <a:lnTo>
                    <a:pt x="110731" y="44157"/>
                  </a:lnTo>
                  <a:lnTo>
                    <a:pt x="108165" y="44805"/>
                  </a:lnTo>
                  <a:lnTo>
                    <a:pt x="104978" y="44805"/>
                  </a:lnTo>
                  <a:lnTo>
                    <a:pt x="104978" y="53124"/>
                  </a:lnTo>
                  <a:lnTo>
                    <a:pt x="108165" y="53124"/>
                  </a:lnTo>
                  <a:lnTo>
                    <a:pt x="110731" y="52489"/>
                  </a:lnTo>
                  <a:lnTo>
                    <a:pt x="113284" y="52489"/>
                  </a:lnTo>
                  <a:lnTo>
                    <a:pt x="113284" y="44157"/>
                  </a:lnTo>
                  <a:close/>
                </a:path>
                <a:path w="200660" h="108584">
                  <a:moveTo>
                    <a:pt x="113284" y="33286"/>
                  </a:moveTo>
                  <a:lnTo>
                    <a:pt x="108165" y="33286"/>
                  </a:lnTo>
                  <a:lnTo>
                    <a:pt x="104978" y="33921"/>
                  </a:lnTo>
                  <a:lnTo>
                    <a:pt x="104978" y="42240"/>
                  </a:lnTo>
                  <a:lnTo>
                    <a:pt x="108165" y="41605"/>
                  </a:lnTo>
                  <a:lnTo>
                    <a:pt x="113284" y="41605"/>
                  </a:lnTo>
                  <a:lnTo>
                    <a:pt x="113284" y="33286"/>
                  </a:lnTo>
                  <a:close/>
                </a:path>
                <a:path w="200660" h="108584">
                  <a:moveTo>
                    <a:pt x="113284" y="21755"/>
                  </a:moveTo>
                  <a:lnTo>
                    <a:pt x="110731" y="22402"/>
                  </a:lnTo>
                  <a:lnTo>
                    <a:pt x="108165" y="22402"/>
                  </a:lnTo>
                  <a:lnTo>
                    <a:pt x="105587" y="23037"/>
                  </a:lnTo>
                  <a:lnTo>
                    <a:pt x="105587" y="25603"/>
                  </a:lnTo>
                  <a:lnTo>
                    <a:pt x="104978" y="28803"/>
                  </a:lnTo>
                  <a:lnTo>
                    <a:pt x="104978" y="31356"/>
                  </a:lnTo>
                  <a:lnTo>
                    <a:pt x="108165" y="31356"/>
                  </a:lnTo>
                  <a:lnTo>
                    <a:pt x="113284" y="30073"/>
                  </a:lnTo>
                  <a:lnTo>
                    <a:pt x="113284" y="21755"/>
                  </a:lnTo>
                  <a:close/>
                </a:path>
                <a:path w="200660" h="108584">
                  <a:moveTo>
                    <a:pt x="113284" y="10883"/>
                  </a:moveTo>
                  <a:lnTo>
                    <a:pt x="110731" y="10883"/>
                  </a:lnTo>
                  <a:lnTo>
                    <a:pt x="105587" y="12166"/>
                  </a:lnTo>
                  <a:lnTo>
                    <a:pt x="105587" y="20485"/>
                  </a:lnTo>
                  <a:lnTo>
                    <a:pt x="108165" y="19850"/>
                  </a:lnTo>
                  <a:lnTo>
                    <a:pt x="110731" y="19850"/>
                  </a:lnTo>
                  <a:lnTo>
                    <a:pt x="113284" y="19202"/>
                  </a:lnTo>
                  <a:lnTo>
                    <a:pt x="113284" y="10883"/>
                  </a:lnTo>
                  <a:close/>
                </a:path>
                <a:path w="200660" h="108584">
                  <a:moveTo>
                    <a:pt x="124167" y="53771"/>
                  </a:moveTo>
                  <a:lnTo>
                    <a:pt x="121615" y="54406"/>
                  </a:lnTo>
                  <a:lnTo>
                    <a:pt x="115836" y="54406"/>
                  </a:lnTo>
                  <a:lnTo>
                    <a:pt x="115836" y="62725"/>
                  </a:lnTo>
                  <a:lnTo>
                    <a:pt x="121615" y="62725"/>
                  </a:lnTo>
                  <a:lnTo>
                    <a:pt x="124167" y="62077"/>
                  </a:lnTo>
                  <a:lnTo>
                    <a:pt x="124167" y="53771"/>
                  </a:lnTo>
                  <a:close/>
                </a:path>
                <a:path w="200660" h="108584">
                  <a:moveTo>
                    <a:pt x="124167" y="42887"/>
                  </a:moveTo>
                  <a:lnTo>
                    <a:pt x="121615" y="42887"/>
                  </a:lnTo>
                  <a:lnTo>
                    <a:pt x="118414" y="43535"/>
                  </a:lnTo>
                  <a:lnTo>
                    <a:pt x="115836" y="44170"/>
                  </a:lnTo>
                  <a:lnTo>
                    <a:pt x="115836" y="52489"/>
                  </a:lnTo>
                  <a:lnTo>
                    <a:pt x="118414" y="51854"/>
                  </a:lnTo>
                  <a:lnTo>
                    <a:pt x="121615" y="51219"/>
                  </a:lnTo>
                  <a:lnTo>
                    <a:pt x="124167" y="51219"/>
                  </a:lnTo>
                  <a:lnTo>
                    <a:pt x="124167" y="42887"/>
                  </a:lnTo>
                  <a:close/>
                </a:path>
                <a:path w="200660" h="108584">
                  <a:moveTo>
                    <a:pt x="124167" y="32004"/>
                  </a:moveTo>
                  <a:lnTo>
                    <a:pt x="118414" y="32004"/>
                  </a:lnTo>
                  <a:lnTo>
                    <a:pt x="116484" y="32639"/>
                  </a:lnTo>
                  <a:lnTo>
                    <a:pt x="115836" y="35204"/>
                  </a:lnTo>
                  <a:lnTo>
                    <a:pt x="115836" y="40957"/>
                  </a:lnTo>
                  <a:lnTo>
                    <a:pt x="118414" y="40957"/>
                  </a:lnTo>
                  <a:lnTo>
                    <a:pt x="121615" y="40322"/>
                  </a:lnTo>
                  <a:lnTo>
                    <a:pt x="124167" y="40322"/>
                  </a:lnTo>
                  <a:lnTo>
                    <a:pt x="124167" y="32004"/>
                  </a:lnTo>
                  <a:close/>
                </a:path>
                <a:path w="200660" h="108584">
                  <a:moveTo>
                    <a:pt x="124167" y="20485"/>
                  </a:moveTo>
                  <a:lnTo>
                    <a:pt x="121615" y="21132"/>
                  </a:lnTo>
                  <a:lnTo>
                    <a:pt x="118414" y="21767"/>
                  </a:lnTo>
                  <a:lnTo>
                    <a:pt x="116484" y="21767"/>
                  </a:lnTo>
                  <a:lnTo>
                    <a:pt x="116484" y="30086"/>
                  </a:lnTo>
                  <a:lnTo>
                    <a:pt x="118414" y="30086"/>
                  </a:lnTo>
                  <a:lnTo>
                    <a:pt x="121615" y="29451"/>
                  </a:lnTo>
                  <a:lnTo>
                    <a:pt x="124167" y="28816"/>
                  </a:lnTo>
                  <a:lnTo>
                    <a:pt x="124167" y="20485"/>
                  </a:lnTo>
                  <a:close/>
                </a:path>
                <a:path w="200660" h="108584">
                  <a:moveTo>
                    <a:pt x="124167" y="9601"/>
                  </a:moveTo>
                  <a:lnTo>
                    <a:pt x="121615" y="10248"/>
                  </a:lnTo>
                  <a:lnTo>
                    <a:pt x="119037" y="10248"/>
                  </a:lnTo>
                  <a:lnTo>
                    <a:pt x="116484" y="10883"/>
                  </a:lnTo>
                  <a:lnTo>
                    <a:pt x="116484" y="19202"/>
                  </a:lnTo>
                  <a:lnTo>
                    <a:pt x="118414" y="18567"/>
                  </a:lnTo>
                  <a:lnTo>
                    <a:pt x="121615" y="18567"/>
                  </a:lnTo>
                  <a:lnTo>
                    <a:pt x="124167" y="17932"/>
                  </a:lnTo>
                  <a:lnTo>
                    <a:pt x="124167" y="9601"/>
                  </a:lnTo>
                  <a:close/>
                </a:path>
                <a:path w="200660" h="108584">
                  <a:moveTo>
                    <a:pt x="134416" y="52489"/>
                  </a:moveTo>
                  <a:lnTo>
                    <a:pt x="132486" y="53136"/>
                  </a:lnTo>
                  <a:lnTo>
                    <a:pt x="126720" y="53136"/>
                  </a:lnTo>
                  <a:lnTo>
                    <a:pt x="126720" y="62090"/>
                  </a:lnTo>
                  <a:lnTo>
                    <a:pt x="129286" y="62090"/>
                  </a:lnTo>
                  <a:lnTo>
                    <a:pt x="134416" y="60807"/>
                  </a:lnTo>
                  <a:lnTo>
                    <a:pt x="134416" y="52489"/>
                  </a:lnTo>
                  <a:close/>
                </a:path>
                <a:path w="200660" h="108584">
                  <a:moveTo>
                    <a:pt x="134416" y="41605"/>
                  </a:moveTo>
                  <a:lnTo>
                    <a:pt x="132486" y="41605"/>
                  </a:lnTo>
                  <a:lnTo>
                    <a:pt x="129286" y="42252"/>
                  </a:lnTo>
                  <a:lnTo>
                    <a:pt x="126720" y="42887"/>
                  </a:lnTo>
                  <a:lnTo>
                    <a:pt x="126720" y="51206"/>
                  </a:lnTo>
                  <a:lnTo>
                    <a:pt x="129286" y="50571"/>
                  </a:lnTo>
                  <a:lnTo>
                    <a:pt x="132486" y="49923"/>
                  </a:lnTo>
                  <a:lnTo>
                    <a:pt x="134416" y="49923"/>
                  </a:lnTo>
                  <a:lnTo>
                    <a:pt x="134416" y="41605"/>
                  </a:lnTo>
                  <a:close/>
                </a:path>
                <a:path w="200660" h="108584">
                  <a:moveTo>
                    <a:pt x="135039" y="30086"/>
                  </a:moveTo>
                  <a:lnTo>
                    <a:pt x="132486" y="30734"/>
                  </a:lnTo>
                  <a:lnTo>
                    <a:pt x="129286" y="31369"/>
                  </a:lnTo>
                  <a:lnTo>
                    <a:pt x="126720" y="31369"/>
                  </a:lnTo>
                  <a:lnTo>
                    <a:pt x="126720" y="39687"/>
                  </a:lnTo>
                  <a:lnTo>
                    <a:pt x="129286" y="39687"/>
                  </a:lnTo>
                  <a:lnTo>
                    <a:pt x="132486" y="39052"/>
                  </a:lnTo>
                  <a:lnTo>
                    <a:pt x="135039" y="38404"/>
                  </a:lnTo>
                  <a:lnTo>
                    <a:pt x="135039" y="30086"/>
                  </a:lnTo>
                  <a:close/>
                </a:path>
                <a:path w="200660" h="108584">
                  <a:moveTo>
                    <a:pt x="135039" y="19850"/>
                  </a:moveTo>
                  <a:lnTo>
                    <a:pt x="129286" y="19850"/>
                  </a:lnTo>
                  <a:lnTo>
                    <a:pt x="126720" y="20485"/>
                  </a:lnTo>
                  <a:lnTo>
                    <a:pt x="126720" y="28803"/>
                  </a:lnTo>
                  <a:lnTo>
                    <a:pt x="129286" y="28168"/>
                  </a:lnTo>
                  <a:lnTo>
                    <a:pt x="135039" y="28168"/>
                  </a:lnTo>
                  <a:lnTo>
                    <a:pt x="135039" y="19850"/>
                  </a:lnTo>
                  <a:close/>
                </a:path>
                <a:path w="200660" h="108584">
                  <a:moveTo>
                    <a:pt x="135039" y="8331"/>
                  </a:moveTo>
                  <a:lnTo>
                    <a:pt x="132486" y="8966"/>
                  </a:lnTo>
                  <a:lnTo>
                    <a:pt x="127368" y="8966"/>
                  </a:lnTo>
                  <a:lnTo>
                    <a:pt x="127368" y="14732"/>
                  </a:lnTo>
                  <a:lnTo>
                    <a:pt x="126720" y="17284"/>
                  </a:lnTo>
                  <a:lnTo>
                    <a:pt x="132486" y="17284"/>
                  </a:lnTo>
                  <a:lnTo>
                    <a:pt x="135039" y="16649"/>
                  </a:lnTo>
                  <a:lnTo>
                    <a:pt x="135039" y="8331"/>
                  </a:lnTo>
                  <a:close/>
                </a:path>
                <a:path w="200660" h="108584">
                  <a:moveTo>
                    <a:pt x="145275" y="51206"/>
                  </a:moveTo>
                  <a:lnTo>
                    <a:pt x="140169" y="52489"/>
                  </a:lnTo>
                  <a:lnTo>
                    <a:pt x="137617" y="52489"/>
                  </a:lnTo>
                  <a:lnTo>
                    <a:pt x="137617" y="60807"/>
                  </a:lnTo>
                  <a:lnTo>
                    <a:pt x="140169" y="60807"/>
                  </a:lnTo>
                  <a:lnTo>
                    <a:pt x="145275" y="59524"/>
                  </a:lnTo>
                  <a:lnTo>
                    <a:pt x="145275" y="51206"/>
                  </a:lnTo>
                  <a:close/>
                </a:path>
                <a:path w="200660" h="108584">
                  <a:moveTo>
                    <a:pt x="145275" y="40335"/>
                  </a:moveTo>
                  <a:lnTo>
                    <a:pt x="142722" y="40970"/>
                  </a:lnTo>
                  <a:lnTo>
                    <a:pt x="137617" y="40970"/>
                  </a:lnTo>
                  <a:lnTo>
                    <a:pt x="137617" y="49288"/>
                  </a:lnTo>
                  <a:lnTo>
                    <a:pt x="142722" y="49288"/>
                  </a:lnTo>
                  <a:lnTo>
                    <a:pt x="145275" y="48653"/>
                  </a:lnTo>
                  <a:lnTo>
                    <a:pt x="145275" y="40335"/>
                  </a:lnTo>
                  <a:close/>
                </a:path>
                <a:path w="200660" h="108584">
                  <a:moveTo>
                    <a:pt x="145923" y="28816"/>
                  </a:moveTo>
                  <a:lnTo>
                    <a:pt x="142722" y="29451"/>
                  </a:lnTo>
                  <a:lnTo>
                    <a:pt x="140169" y="30086"/>
                  </a:lnTo>
                  <a:lnTo>
                    <a:pt x="137617" y="30086"/>
                  </a:lnTo>
                  <a:lnTo>
                    <a:pt x="137617" y="38404"/>
                  </a:lnTo>
                  <a:lnTo>
                    <a:pt x="140169" y="38404"/>
                  </a:lnTo>
                  <a:lnTo>
                    <a:pt x="142722" y="37769"/>
                  </a:lnTo>
                  <a:lnTo>
                    <a:pt x="145923" y="37769"/>
                  </a:lnTo>
                  <a:lnTo>
                    <a:pt x="145923" y="28816"/>
                  </a:lnTo>
                  <a:close/>
                </a:path>
                <a:path w="200660" h="108584">
                  <a:moveTo>
                    <a:pt x="145923" y="17919"/>
                  </a:moveTo>
                  <a:lnTo>
                    <a:pt x="142722" y="18567"/>
                  </a:lnTo>
                  <a:lnTo>
                    <a:pt x="140169" y="18567"/>
                  </a:lnTo>
                  <a:lnTo>
                    <a:pt x="137617" y="19202"/>
                  </a:lnTo>
                  <a:lnTo>
                    <a:pt x="137617" y="27520"/>
                  </a:lnTo>
                  <a:lnTo>
                    <a:pt x="140169" y="26873"/>
                  </a:lnTo>
                  <a:lnTo>
                    <a:pt x="142722" y="26873"/>
                  </a:lnTo>
                  <a:lnTo>
                    <a:pt x="145923" y="26250"/>
                  </a:lnTo>
                  <a:lnTo>
                    <a:pt x="145923" y="17919"/>
                  </a:lnTo>
                  <a:close/>
                </a:path>
                <a:path w="200660" h="108584">
                  <a:moveTo>
                    <a:pt x="145923" y="7048"/>
                  </a:moveTo>
                  <a:lnTo>
                    <a:pt x="142722" y="7048"/>
                  </a:lnTo>
                  <a:lnTo>
                    <a:pt x="140169" y="7683"/>
                  </a:lnTo>
                  <a:lnTo>
                    <a:pt x="137617" y="7683"/>
                  </a:lnTo>
                  <a:lnTo>
                    <a:pt x="137617" y="16649"/>
                  </a:lnTo>
                  <a:lnTo>
                    <a:pt x="142722" y="15367"/>
                  </a:lnTo>
                  <a:lnTo>
                    <a:pt x="145923" y="15367"/>
                  </a:lnTo>
                  <a:lnTo>
                    <a:pt x="145923" y="7048"/>
                  </a:lnTo>
                  <a:close/>
                </a:path>
                <a:path w="200660" h="108584">
                  <a:moveTo>
                    <a:pt x="156171" y="49923"/>
                  </a:moveTo>
                  <a:lnTo>
                    <a:pt x="153619" y="50571"/>
                  </a:lnTo>
                  <a:lnTo>
                    <a:pt x="151053" y="50571"/>
                  </a:lnTo>
                  <a:lnTo>
                    <a:pt x="148475" y="51206"/>
                  </a:lnTo>
                  <a:lnTo>
                    <a:pt x="148475" y="59524"/>
                  </a:lnTo>
                  <a:lnTo>
                    <a:pt x="151053" y="59524"/>
                  </a:lnTo>
                  <a:lnTo>
                    <a:pt x="153619" y="58889"/>
                  </a:lnTo>
                  <a:lnTo>
                    <a:pt x="156171" y="58889"/>
                  </a:lnTo>
                  <a:lnTo>
                    <a:pt x="156171" y="49923"/>
                  </a:lnTo>
                  <a:close/>
                </a:path>
                <a:path w="200660" h="108584">
                  <a:moveTo>
                    <a:pt x="156819" y="39052"/>
                  </a:moveTo>
                  <a:lnTo>
                    <a:pt x="153619" y="39687"/>
                  </a:lnTo>
                  <a:lnTo>
                    <a:pt x="148475" y="39687"/>
                  </a:lnTo>
                  <a:lnTo>
                    <a:pt x="148475" y="48006"/>
                  </a:lnTo>
                  <a:lnTo>
                    <a:pt x="153619" y="48006"/>
                  </a:lnTo>
                  <a:lnTo>
                    <a:pt x="156171" y="47371"/>
                  </a:lnTo>
                  <a:lnTo>
                    <a:pt x="156171" y="41605"/>
                  </a:lnTo>
                  <a:lnTo>
                    <a:pt x="156819" y="39052"/>
                  </a:lnTo>
                  <a:close/>
                </a:path>
                <a:path w="200660" h="108584">
                  <a:moveTo>
                    <a:pt x="156819" y="28168"/>
                  </a:moveTo>
                  <a:lnTo>
                    <a:pt x="151053" y="28168"/>
                  </a:lnTo>
                  <a:lnTo>
                    <a:pt x="148475" y="28803"/>
                  </a:lnTo>
                  <a:lnTo>
                    <a:pt x="148475" y="37122"/>
                  </a:lnTo>
                  <a:lnTo>
                    <a:pt x="151053" y="37122"/>
                  </a:lnTo>
                  <a:lnTo>
                    <a:pt x="153619" y="36487"/>
                  </a:lnTo>
                  <a:lnTo>
                    <a:pt x="156819" y="36487"/>
                  </a:lnTo>
                  <a:lnTo>
                    <a:pt x="156819" y="28168"/>
                  </a:lnTo>
                  <a:close/>
                </a:path>
                <a:path w="200660" h="108584">
                  <a:moveTo>
                    <a:pt x="156819" y="16649"/>
                  </a:moveTo>
                  <a:lnTo>
                    <a:pt x="153619" y="17284"/>
                  </a:lnTo>
                  <a:lnTo>
                    <a:pt x="148475" y="17284"/>
                  </a:lnTo>
                  <a:lnTo>
                    <a:pt x="148475" y="26250"/>
                  </a:lnTo>
                  <a:lnTo>
                    <a:pt x="151053" y="25603"/>
                  </a:lnTo>
                  <a:lnTo>
                    <a:pt x="153619" y="25603"/>
                  </a:lnTo>
                  <a:lnTo>
                    <a:pt x="156819" y="24968"/>
                  </a:lnTo>
                  <a:lnTo>
                    <a:pt x="156819" y="16649"/>
                  </a:lnTo>
                  <a:close/>
                </a:path>
                <a:path w="200660" h="108584">
                  <a:moveTo>
                    <a:pt x="156819" y="5765"/>
                  </a:moveTo>
                  <a:lnTo>
                    <a:pt x="153619" y="5765"/>
                  </a:lnTo>
                  <a:lnTo>
                    <a:pt x="148475" y="7048"/>
                  </a:lnTo>
                  <a:lnTo>
                    <a:pt x="148475" y="15367"/>
                  </a:lnTo>
                  <a:lnTo>
                    <a:pt x="153619" y="14084"/>
                  </a:lnTo>
                  <a:lnTo>
                    <a:pt x="156819" y="14084"/>
                  </a:lnTo>
                  <a:lnTo>
                    <a:pt x="156819" y="5765"/>
                  </a:lnTo>
                  <a:close/>
                </a:path>
                <a:path w="200660" h="108584">
                  <a:moveTo>
                    <a:pt x="167055" y="37769"/>
                  </a:moveTo>
                  <a:lnTo>
                    <a:pt x="164503" y="37769"/>
                  </a:lnTo>
                  <a:lnTo>
                    <a:pt x="161925" y="38404"/>
                  </a:lnTo>
                  <a:lnTo>
                    <a:pt x="158724" y="38404"/>
                  </a:lnTo>
                  <a:lnTo>
                    <a:pt x="158724" y="47371"/>
                  </a:lnTo>
                  <a:lnTo>
                    <a:pt x="161925" y="46723"/>
                  </a:lnTo>
                  <a:lnTo>
                    <a:pt x="164503" y="46723"/>
                  </a:lnTo>
                  <a:lnTo>
                    <a:pt x="167055" y="46088"/>
                  </a:lnTo>
                  <a:lnTo>
                    <a:pt x="167055" y="37769"/>
                  </a:lnTo>
                  <a:close/>
                </a:path>
                <a:path w="200660" h="108584">
                  <a:moveTo>
                    <a:pt x="167055" y="26250"/>
                  </a:moveTo>
                  <a:lnTo>
                    <a:pt x="164503" y="26885"/>
                  </a:lnTo>
                  <a:lnTo>
                    <a:pt x="161925" y="26885"/>
                  </a:lnTo>
                  <a:lnTo>
                    <a:pt x="158724" y="27520"/>
                  </a:lnTo>
                  <a:lnTo>
                    <a:pt x="158724" y="35839"/>
                  </a:lnTo>
                  <a:lnTo>
                    <a:pt x="161925" y="35204"/>
                  </a:lnTo>
                  <a:lnTo>
                    <a:pt x="167055" y="35204"/>
                  </a:lnTo>
                  <a:lnTo>
                    <a:pt x="167055" y="26250"/>
                  </a:lnTo>
                  <a:close/>
                </a:path>
                <a:path w="200660" h="108584">
                  <a:moveTo>
                    <a:pt x="167055" y="15379"/>
                  </a:moveTo>
                  <a:lnTo>
                    <a:pt x="164503" y="15379"/>
                  </a:lnTo>
                  <a:lnTo>
                    <a:pt x="159372" y="16649"/>
                  </a:lnTo>
                  <a:lnTo>
                    <a:pt x="158724" y="19215"/>
                  </a:lnTo>
                  <a:lnTo>
                    <a:pt x="158724" y="24968"/>
                  </a:lnTo>
                  <a:lnTo>
                    <a:pt x="161925" y="24333"/>
                  </a:lnTo>
                  <a:lnTo>
                    <a:pt x="164503" y="23698"/>
                  </a:lnTo>
                  <a:lnTo>
                    <a:pt x="167055" y="23698"/>
                  </a:lnTo>
                  <a:lnTo>
                    <a:pt x="167055" y="15379"/>
                  </a:lnTo>
                  <a:close/>
                </a:path>
                <a:path w="200660" h="108584">
                  <a:moveTo>
                    <a:pt x="167055" y="3835"/>
                  </a:moveTo>
                  <a:lnTo>
                    <a:pt x="164503" y="4483"/>
                  </a:lnTo>
                  <a:lnTo>
                    <a:pt x="161925" y="4483"/>
                  </a:lnTo>
                  <a:lnTo>
                    <a:pt x="159372" y="5118"/>
                  </a:lnTo>
                  <a:lnTo>
                    <a:pt x="159372" y="13436"/>
                  </a:lnTo>
                  <a:lnTo>
                    <a:pt x="164503" y="13436"/>
                  </a:lnTo>
                  <a:lnTo>
                    <a:pt x="167055" y="12801"/>
                  </a:lnTo>
                  <a:lnTo>
                    <a:pt x="167055" y="3835"/>
                  </a:lnTo>
                  <a:close/>
                </a:path>
                <a:path w="200660" h="108584">
                  <a:moveTo>
                    <a:pt x="177927" y="36487"/>
                  </a:moveTo>
                  <a:lnTo>
                    <a:pt x="175361" y="36487"/>
                  </a:lnTo>
                  <a:lnTo>
                    <a:pt x="172808" y="37134"/>
                  </a:lnTo>
                  <a:lnTo>
                    <a:pt x="169608" y="37769"/>
                  </a:lnTo>
                  <a:lnTo>
                    <a:pt x="169608" y="46088"/>
                  </a:lnTo>
                  <a:lnTo>
                    <a:pt x="172808" y="45453"/>
                  </a:lnTo>
                  <a:lnTo>
                    <a:pt x="175361" y="44818"/>
                  </a:lnTo>
                  <a:lnTo>
                    <a:pt x="177927" y="44818"/>
                  </a:lnTo>
                  <a:lnTo>
                    <a:pt x="177927" y="36487"/>
                  </a:lnTo>
                  <a:close/>
                </a:path>
                <a:path w="200660" h="108584">
                  <a:moveTo>
                    <a:pt x="177927" y="24968"/>
                  </a:moveTo>
                  <a:lnTo>
                    <a:pt x="175361" y="25603"/>
                  </a:lnTo>
                  <a:lnTo>
                    <a:pt x="170256" y="25603"/>
                  </a:lnTo>
                  <a:lnTo>
                    <a:pt x="170256" y="28803"/>
                  </a:lnTo>
                  <a:lnTo>
                    <a:pt x="169608" y="32004"/>
                  </a:lnTo>
                  <a:lnTo>
                    <a:pt x="169608" y="34569"/>
                  </a:lnTo>
                  <a:lnTo>
                    <a:pt x="172808" y="34569"/>
                  </a:lnTo>
                  <a:lnTo>
                    <a:pt x="177927" y="33286"/>
                  </a:lnTo>
                  <a:lnTo>
                    <a:pt x="177927" y="24968"/>
                  </a:lnTo>
                  <a:close/>
                </a:path>
                <a:path w="200660" h="108584">
                  <a:moveTo>
                    <a:pt x="177927" y="14084"/>
                  </a:moveTo>
                  <a:lnTo>
                    <a:pt x="176009" y="14084"/>
                  </a:lnTo>
                  <a:lnTo>
                    <a:pt x="172808" y="14719"/>
                  </a:lnTo>
                  <a:lnTo>
                    <a:pt x="170256" y="14719"/>
                  </a:lnTo>
                  <a:lnTo>
                    <a:pt x="170256" y="23685"/>
                  </a:lnTo>
                  <a:lnTo>
                    <a:pt x="175361" y="22402"/>
                  </a:lnTo>
                  <a:lnTo>
                    <a:pt x="177927" y="22402"/>
                  </a:lnTo>
                  <a:lnTo>
                    <a:pt x="177927" y="14084"/>
                  </a:lnTo>
                  <a:close/>
                </a:path>
                <a:path w="200660" h="108584">
                  <a:moveTo>
                    <a:pt x="178562" y="2552"/>
                  </a:moveTo>
                  <a:lnTo>
                    <a:pt x="176009" y="3200"/>
                  </a:lnTo>
                  <a:lnTo>
                    <a:pt x="172808" y="3835"/>
                  </a:lnTo>
                  <a:lnTo>
                    <a:pt x="170256" y="3835"/>
                  </a:lnTo>
                  <a:lnTo>
                    <a:pt x="170256" y="12166"/>
                  </a:lnTo>
                  <a:lnTo>
                    <a:pt x="172808" y="12166"/>
                  </a:lnTo>
                  <a:lnTo>
                    <a:pt x="176009" y="11518"/>
                  </a:lnTo>
                  <a:lnTo>
                    <a:pt x="177927" y="10883"/>
                  </a:lnTo>
                  <a:lnTo>
                    <a:pt x="178562" y="8318"/>
                  </a:lnTo>
                  <a:lnTo>
                    <a:pt x="178562" y="2552"/>
                  </a:lnTo>
                  <a:close/>
                </a:path>
                <a:path w="200660" h="108584">
                  <a:moveTo>
                    <a:pt x="188810" y="35204"/>
                  </a:moveTo>
                  <a:lnTo>
                    <a:pt x="186258" y="35204"/>
                  </a:lnTo>
                  <a:lnTo>
                    <a:pt x="183705" y="35839"/>
                  </a:lnTo>
                  <a:lnTo>
                    <a:pt x="181127" y="35839"/>
                  </a:lnTo>
                  <a:lnTo>
                    <a:pt x="181127" y="44805"/>
                  </a:lnTo>
                  <a:lnTo>
                    <a:pt x="183057" y="44157"/>
                  </a:lnTo>
                  <a:lnTo>
                    <a:pt x="186258" y="44157"/>
                  </a:lnTo>
                  <a:lnTo>
                    <a:pt x="188810" y="43522"/>
                  </a:lnTo>
                  <a:lnTo>
                    <a:pt x="188810" y="35204"/>
                  </a:lnTo>
                  <a:close/>
                </a:path>
                <a:path w="200660" h="108584">
                  <a:moveTo>
                    <a:pt x="189458" y="23685"/>
                  </a:moveTo>
                  <a:lnTo>
                    <a:pt x="186258" y="23685"/>
                  </a:lnTo>
                  <a:lnTo>
                    <a:pt x="181127" y="24968"/>
                  </a:lnTo>
                  <a:lnTo>
                    <a:pt x="181127" y="33286"/>
                  </a:lnTo>
                  <a:lnTo>
                    <a:pt x="183705" y="33286"/>
                  </a:lnTo>
                  <a:lnTo>
                    <a:pt x="188810" y="32004"/>
                  </a:lnTo>
                  <a:lnTo>
                    <a:pt x="189458" y="29451"/>
                  </a:lnTo>
                  <a:lnTo>
                    <a:pt x="189458" y="23685"/>
                  </a:lnTo>
                  <a:close/>
                </a:path>
                <a:path w="200660" h="108584">
                  <a:moveTo>
                    <a:pt x="189458" y="12166"/>
                  </a:moveTo>
                  <a:lnTo>
                    <a:pt x="186258" y="12814"/>
                  </a:lnTo>
                  <a:lnTo>
                    <a:pt x="183705" y="13449"/>
                  </a:lnTo>
                  <a:lnTo>
                    <a:pt x="181127" y="13449"/>
                  </a:lnTo>
                  <a:lnTo>
                    <a:pt x="181127" y="21767"/>
                  </a:lnTo>
                  <a:lnTo>
                    <a:pt x="186258" y="21767"/>
                  </a:lnTo>
                  <a:lnTo>
                    <a:pt x="189458" y="21132"/>
                  </a:lnTo>
                  <a:lnTo>
                    <a:pt x="189458" y="12166"/>
                  </a:lnTo>
                  <a:close/>
                </a:path>
                <a:path w="200660" h="108584">
                  <a:moveTo>
                    <a:pt x="189458" y="1282"/>
                  </a:moveTo>
                  <a:lnTo>
                    <a:pt x="186258" y="1282"/>
                  </a:lnTo>
                  <a:lnTo>
                    <a:pt x="181127" y="2565"/>
                  </a:lnTo>
                  <a:lnTo>
                    <a:pt x="181127" y="10883"/>
                  </a:lnTo>
                  <a:lnTo>
                    <a:pt x="183705" y="10248"/>
                  </a:lnTo>
                  <a:lnTo>
                    <a:pt x="189458" y="10248"/>
                  </a:lnTo>
                  <a:lnTo>
                    <a:pt x="189458" y="1282"/>
                  </a:lnTo>
                  <a:close/>
                </a:path>
                <a:path w="200660" h="108584">
                  <a:moveTo>
                    <a:pt x="200317" y="33286"/>
                  </a:moveTo>
                  <a:lnTo>
                    <a:pt x="197142" y="33934"/>
                  </a:lnTo>
                  <a:lnTo>
                    <a:pt x="194564" y="34569"/>
                  </a:lnTo>
                  <a:lnTo>
                    <a:pt x="191363" y="34569"/>
                  </a:lnTo>
                  <a:lnTo>
                    <a:pt x="191363" y="43535"/>
                  </a:lnTo>
                  <a:lnTo>
                    <a:pt x="194564" y="42887"/>
                  </a:lnTo>
                  <a:lnTo>
                    <a:pt x="197142" y="42887"/>
                  </a:lnTo>
                  <a:lnTo>
                    <a:pt x="200317" y="42252"/>
                  </a:lnTo>
                  <a:lnTo>
                    <a:pt x="200317" y="33286"/>
                  </a:lnTo>
                  <a:close/>
                </a:path>
                <a:path w="200660" h="108584">
                  <a:moveTo>
                    <a:pt x="200317" y="22402"/>
                  </a:moveTo>
                  <a:lnTo>
                    <a:pt x="197142" y="22402"/>
                  </a:lnTo>
                  <a:lnTo>
                    <a:pt x="194564" y="23037"/>
                  </a:lnTo>
                  <a:lnTo>
                    <a:pt x="191363" y="23685"/>
                  </a:lnTo>
                  <a:lnTo>
                    <a:pt x="191363" y="32004"/>
                  </a:lnTo>
                  <a:lnTo>
                    <a:pt x="194564" y="31356"/>
                  </a:lnTo>
                  <a:lnTo>
                    <a:pt x="197142" y="31356"/>
                  </a:lnTo>
                  <a:lnTo>
                    <a:pt x="200317" y="30721"/>
                  </a:lnTo>
                  <a:lnTo>
                    <a:pt x="200317" y="22402"/>
                  </a:lnTo>
                  <a:close/>
                </a:path>
                <a:path w="200660" h="108584">
                  <a:moveTo>
                    <a:pt x="200317" y="10883"/>
                  </a:moveTo>
                  <a:lnTo>
                    <a:pt x="197142" y="11518"/>
                  </a:lnTo>
                  <a:lnTo>
                    <a:pt x="194564" y="12166"/>
                  </a:lnTo>
                  <a:lnTo>
                    <a:pt x="192011" y="12166"/>
                  </a:lnTo>
                  <a:lnTo>
                    <a:pt x="191363" y="15367"/>
                  </a:lnTo>
                  <a:lnTo>
                    <a:pt x="191363" y="20485"/>
                  </a:lnTo>
                  <a:lnTo>
                    <a:pt x="194564" y="20485"/>
                  </a:lnTo>
                  <a:lnTo>
                    <a:pt x="197142" y="19850"/>
                  </a:lnTo>
                  <a:lnTo>
                    <a:pt x="200317" y="19850"/>
                  </a:lnTo>
                  <a:lnTo>
                    <a:pt x="200317" y="10883"/>
                  </a:lnTo>
                  <a:close/>
                </a:path>
                <a:path w="200660" h="108584">
                  <a:moveTo>
                    <a:pt x="200317" y="0"/>
                  </a:moveTo>
                  <a:lnTo>
                    <a:pt x="197789" y="0"/>
                  </a:lnTo>
                  <a:lnTo>
                    <a:pt x="194564" y="635"/>
                  </a:lnTo>
                  <a:lnTo>
                    <a:pt x="192011" y="635"/>
                  </a:lnTo>
                  <a:lnTo>
                    <a:pt x="192011" y="9601"/>
                  </a:lnTo>
                  <a:lnTo>
                    <a:pt x="194564" y="8953"/>
                  </a:lnTo>
                  <a:lnTo>
                    <a:pt x="197142" y="8953"/>
                  </a:lnTo>
                  <a:lnTo>
                    <a:pt x="200317" y="8318"/>
                  </a:lnTo>
                  <a:lnTo>
                    <a:pt x="2003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343489" y="7602511"/>
              <a:ext cx="100965" cy="96520"/>
            </a:xfrm>
            <a:custGeom>
              <a:avLst/>
              <a:gdLst/>
              <a:ahLst/>
              <a:cxnLst/>
              <a:rect l="l" t="t" r="r" b="b"/>
              <a:pathLst>
                <a:path w="100964" h="96520">
                  <a:moveTo>
                    <a:pt x="8331" y="87058"/>
                  </a:moveTo>
                  <a:lnTo>
                    <a:pt x="5753" y="87058"/>
                  </a:lnTo>
                  <a:lnTo>
                    <a:pt x="3200" y="87693"/>
                  </a:lnTo>
                  <a:lnTo>
                    <a:pt x="0" y="87693"/>
                  </a:lnTo>
                  <a:lnTo>
                    <a:pt x="0" y="96012"/>
                  </a:lnTo>
                  <a:lnTo>
                    <a:pt x="3200" y="95377"/>
                  </a:lnTo>
                  <a:lnTo>
                    <a:pt x="8331" y="95377"/>
                  </a:lnTo>
                  <a:lnTo>
                    <a:pt x="8331" y="87058"/>
                  </a:lnTo>
                  <a:close/>
                </a:path>
                <a:path w="100964" h="96520">
                  <a:moveTo>
                    <a:pt x="8331" y="76174"/>
                  </a:moveTo>
                  <a:lnTo>
                    <a:pt x="5753" y="76174"/>
                  </a:lnTo>
                  <a:lnTo>
                    <a:pt x="3200" y="76822"/>
                  </a:lnTo>
                  <a:lnTo>
                    <a:pt x="0" y="77457"/>
                  </a:lnTo>
                  <a:lnTo>
                    <a:pt x="0" y="85140"/>
                  </a:lnTo>
                  <a:lnTo>
                    <a:pt x="3200" y="84493"/>
                  </a:lnTo>
                  <a:lnTo>
                    <a:pt x="8331" y="84493"/>
                  </a:lnTo>
                  <a:lnTo>
                    <a:pt x="8331" y="76174"/>
                  </a:lnTo>
                  <a:close/>
                </a:path>
                <a:path w="100964" h="96520">
                  <a:moveTo>
                    <a:pt x="8331" y="65938"/>
                  </a:moveTo>
                  <a:lnTo>
                    <a:pt x="3200" y="65938"/>
                  </a:lnTo>
                  <a:lnTo>
                    <a:pt x="0" y="66573"/>
                  </a:lnTo>
                  <a:lnTo>
                    <a:pt x="0" y="74256"/>
                  </a:lnTo>
                  <a:lnTo>
                    <a:pt x="5753" y="74256"/>
                  </a:lnTo>
                  <a:lnTo>
                    <a:pt x="8331" y="73609"/>
                  </a:lnTo>
                  <a:lnTo>
                    <a:pt x="8331" y="65938"/>
                  </a:lnTo>
                  <a:close/>
                </a:path>
                <a:path w="100964" h="96520">
                  <a:moveTo>
                    <a:pt x="8331" y="55054"/>
                  </a:moveTo>
                  <a:lnTo>
                    <a:pt x="3200" y="55054"/>
                  </a:lnTo>
                  <a:lnTo>
                    <a:pt x="0" y="55689"/>
                  </a:lnTo>
                  <a:lnTo>
                    <a:pt x="0" y="63373"/>
                  </a:lnTo>
                  <a:lnTo>
                    <a:pt x="5753" y="63373"/>
                  </a:lnTo>
                  <a:lnTo>
                    <a:pt x="8331" y="62725"/>
                  </a:lnTo>
                  <a:lnTo>
                    <a:pt x="8331" y="55054"/>
                  </a:lnTo>
                  <a:close/>
                </a:path>
                <a:path w="100964" h="96520">
                  <a:moveTo>
                    <a:pt x="8331" y="44157"/>
                  </a:moveTo>
                  <a:lnTo>
                    <a:pt x="5753" y="44805"/>
                  </a:lnTo>
                  <a:lnTo>
                    <a:pt x="0" y="44805"/>
                  </a:lnTo>
                  <a:lnTo>
                    <a:pt x="0" y="53124"/>
                  </a:lnTo>
                  <a:lnTo>
                    <a:pt x="3200" y="53124"/>
                  </a:lnTo>
                  <a:lnTo>
                    <a:pt x="5753" y="52476"/>
                  </a:lnTo>
                  <a:lnTo>
                    <a:pt x="8331" y="51841"/>
                  </a:lnTo>
                  <a:lnTo>
                    <a:pt x="8331" y="44157"/>
                  </a:lnTo>
                  <a:close/>
                </a:path>
                <a:path w="100964" h="96520">
                  <a:moveTo>
                    <a:pt x="8331" y="33286"/>
                  </a:moveTo>
                  <a:lnTo>
                    <a:pt x="5753" y="33921"/>
                  </a:lnTo>
                  <a:lnTo>
                    <a:pt x="0" y="33921"/>
                  </a:lnTo>
                  <a:lnTo>
                    <a:pt x="0" y="42240"/>
                  </a:lnTo>
                  <a:lnTo>
                    <a:pt x="3200" y="42240"/>
                  </a:lnTo>
                  <a:lnTo>
                    <a:pt x="5753" y="41592"/>
                  </a:lnTo>
                  <a:lnTo>
                    <a:pt x="8331" y="41592"/>
                  </a:lnTo>
                  <a:lnTo>
                    <a:pt x="8331" y="33286"/>
                  </a:lnTo>
                  <a:close/>
                </a:path>
                <a:path w="100964" h="96520">
                  <a:moveTo>
                    <a:pt x="8331" y="22402"/>
                  </a:moveTo>
                  <a:lnTo>
                    <a:pt x="3200" y="23685"/>
                  </a:lnTo>
                  <a:lnTo>
                    <a:pt x="0" y="23685"/>
                  </a:lnTo>
                  <a:lnTo>
                    <a:pt x="0" y="32004"/>
                  </a:lnTo>
                  <a:lnTo>
                    <a:pt x="3200" y="31369"/>
                  </a:lnTo>
                  <a:lnTo>
                    <a:pt x="5753" y="30734"/>
                  </a:lnTo>
                  <a:lnTo>
                    <a:pt x="8331" y="30734"/>
                  </a:lnTo>
                  <a:lnTo>
                    <a:pt x="8331" y="22402"/>
                  </a:lnTo>
                  <a:close/>
                </a:path>
                <a:path w="100964" h="96520">
                  <a:moveTo>
                    <a:pt x="17932" y="85775"/>
                  </a:moveTo>
                  <a:lnTo>
                    <a:pt x="16002" y="86410"/>
                  </a:lnTo>
                  <a:lnTo>
                    <a:pt x="12801" y="86410"/>
                  </a:lnTo>
                  <a:lnTo>
                    <a:pt x="10883" y="87058"/>
                  </a:lnTo>
                  <a:lnTo>
                    <a:pt x="10883" y="94729"/>
                  </a:lnTo>
                  <a:lnTo>
                    <a:pt x="12801" y="94729"/>
                  </a:lnTo>
                  <a:lnTo>
                    <a:pt x="16002" y="94094"/>
                  </a:lnTo>
                  <a:lnTo>
                    <a:pt x="17932" y="94094"/>
                  </a:lnTo>
                  <a:lnTo>
                    <a:pt x="17932" y="85775"/>
                  </a:lnTo>
                  <a:close/>
                </a:path>
                <a:path w="100964" h="96520">
                  <a:moveTo>
                    <a:pt x="17932" y="75539"/>
                  </a:moveTo>
                  <a:lnTo>
                    <a:pt x="12801" y="75539"/>
                  </a:lnTo>
                  <a:lnTo>
                    <a:pt x="10883" y="76174"/>
                  </a:lnTo>
                  <a:lnTo>
                    <a:pt x="10883" y="84493"/>
                  </a:lnTo>
                  <a:lnTo>
                    <a:pt x="12801" y="83858"/>
                  </a:lnTo>
                  <a:lnTo>
                    <a:pt x="17932" y="83858"/>
                  </a:lnTo>
                  <a:lnTo>
                    <a:pt x="17932" y="75539"/>
                  </a:lnTo>
                  <a:close/>
                </a:path>
                <a:path w="100964" h="96520">
                  <a:moveTo>
                    <a:pt x="17932" y="64655"/>
                  </a:moveTo>
                  <a:lnTo>
                    <a:pt x="12801" y="64655"/>
                  </a:lnTo>
                  <a:lnTo>
                    <a:pt x="10883" y="65290"/>
                  </a:lnTo>
                  <a:lnTo>
                    <a:pt x="10883" y="73609"/>
                  </a:lnTo>
                  <a:lnTo>
                    <a:pt x="12801" y="72974"/>
                  </a:lnTo>
                  <a:lnTo>
                    <a:pt x="16002" y="72974"/>
                  </a:lnTo>
                  <a:lnTo>
                    <a:pt x="17932" y="72339"/>
                  </a:lnTo>
                  <a:lnTo>
                    <a:pt x="17932" y="64655"/>
                  </a:lnTo>
                  <a:close/>
                </a:path>
                <a:path w="100964" h="96520">
                  <a:moveTo>
                    <a:pt x="17932" y="53759"/>
                  </a:moveTo>
                  <a:lnTo>
                    <a:pt x="16002" y="54406"/>
                  </a:lnTo>
                  <a:lnTo>
                    <a:pt x="10883" y="54406"/>
                  </a:lnTo>
                  <a:lnTo>
                    <a:pt x="10883" y="62725"/>
                  </a:lnTo>
                  <a:lnTo>
                    <a:pt x="12801" y="62725"/>
                  </a:lnTo>
                  <a:lnTo>
                    <a:pt x="16002" y="62077"/>
                  </a:lnTo>
                  <a:lnTo>
                    <a:pt x="17932" y="61442"/>
                  </a:lnTo>
                  <a:lnTo>
                    <a:pt x="17932" y="53759"/>
                  </a:lnTo>
                  <a:close/>
                </a:path>
                <a:path w="100964" h="96520">
                  <a:moveTo>
                    <a:pt x="17932" y="42875"/>
                  </a:moveTo>
                  <a:lnTo>
                    <a:pt x="16002" y="43522"/>
                  </a:lnTo>
                  <a:lnTo>
                    <a:pt x="10883" y="43522"/>
                  </a:lnTo>
                  <a:lnTo>
                    <a:pt x="10883" y="51841"/>
                  </a:lnTo>
                  <a:lnTo>
                    <a:pt x="12801" y="51841"/>
                  </a:lnTo>
                  <a:lnTo>
                    <a:pt x="16002" y="51193"/>
                  </a:lnTo>
                  <a:lnTo>
                    <a:pt x="17932" y="51193"/>
                  </a:lnTo>
                  <a:lnTo>
                    <a:pt x="17932" y="42875"/>
                  </a:lnTo>
                  <a:close/>
                </a:path>
                <a:path w="100964" h="96520">
                  <a:moveTo>
                    <a:pt x="17932" y="32004"/>
                  </a:moveTo>
                  <a:lnTo>
                    <a:pt x="16002" y="32639"/>
                  </a:lnTo>
                  <a:lnTo>
                    <a:pt x="12801" y="32639"/>
                  </a:lnTo>
                  <a:lnTo>
                    <a:pt x="10883" y="33286"/>
                  </a:lnTo>
                  <a:lnTo>
                    <a:pt x="10883" y="41605"/>
                  </a:lnTo>
                  <a:lnTo>
                    <a:pt x="12801" y="40957"/>
                  </a:lnTo>
                  <a:lnTo>
                    <a:pt x="16002" y="40322"/>
                  </a:lnTo>
                  <a:lnTo>
                    <a:pt x="17932" y="40322"/>
                  </a:lnTo>
                  <a:lnTo>
                    <a:pt x="17932" y="32004"/>
                  </a:lnTo>
                  <a:close/>
                </a:path>
                <a:path w="100964" h="96520">
                  <a:moveTo>
                    <a:pt x="17932" y="21120"/>
                  </a:moveTo>
                  <a:lnTo>
                    <a:pt x="16002" y="21755"/>
                  </a:lnTo>
                  <a:lnTo>
                    <a:pt x="12801" y="21755"/>
                  </a:lnTo>
                  <a:lnTo>
                    <a:pt x="10883" y="22402"/>
                  </a:lnTo>
                  <a:lnTo>
                    <a:pt x="10883" y="30721"/>
                  </a:lnTo>
                  <a:lnTo>
                    <a:pt x="12801" y="30073"/>
                  </a:lnTo>
                  <a:lnTo>
                    <a:pt x="16002" y="30073"/>
                  </a:lnTo>
                  <a:lnTo>
                    <a:pt x="17932" y="29438"/>
                  </a:lnTo>
                  <a:lnTo>
                    <a:pt x="17932" y="21120"/>
                  </a:lnTo>
                  <a:close/>
                </a:path>
                <a:path w="100964" h="96520">
                  <a:moveTo>
                    <a:pt x="28790" y="74256"/>
                  </a:moveTo>
                  <a:lnTo>
                    <a:pt x="25590" y="74256"/>
                  </a:lnTo>
                  <a:lnTo>
                    <a:pt x="23685" y="74891"/>
                  </a:lnTo>
                  <a:lnTo>
                    <a:pt x="21132" y="74891"/>
                  </a:lnTo>
                  <a:lnTo>
                    <a:pt x="21132" y="83210"/>
                  </a:lnTo>
                  <a:lnTo>
                    <a:pt x="23685" y="82575"/>
                  </a:lnTo>
                  <a:lnTo>
                    <a:pt x="28790" y="82575"/>
                  </a:lnTo>
                  <a:lnTo>
                    <a:pt x="28790" y="74256"/>
                  </a:lnTo>
                  <a:close/>
                </a:path>
                <a:path w="100964" h="96520">
                  <a:moveTo>
                    <a:pt x="28790" y="63373"/>
                  </a:moveTo>
                  <a:lnTo>
                    <a:pt x="25590" y="63373"/>
                  </a:lnTo>
                  <a:lnTo>
                    <a:pt x="23685" y="64008"/>
                  </a:lnTo>
                  <a:lnTo>
                    <a:pt x="21132" y="64008"/>
                  </a:lnTo>
                  <a:lnTo>
                    <a:pt x="21132" y="72326"/>
                  </a:lnTo>
                  <a:lnTo>
                    <a:pt x="23685" y="72326"/>
                  </a:lnTo>
                  <a:lnTo>
                    <a:pt x="25590" y="71691"/>
                  </a:lnTo>
                  <a:lnTo>
                    <a:pt x="28790" y="71691"/>
                  </a:lnTo>
                  <a:lnTo>
                    <a:pt x="28790" y="63373"/>
                  </a:lnTo>
                  <a:close/>
                </a:path>
                <a:path w="100964" h="96520">
                  <a:moveTo>
                    <a:pt x="28790" y="52489"/>
                  </a:moveTo>
                  <a:lnTo>
                    <a:pt x="25590" y="53124"/>
                  </a:lnTo>
                  <a:lnTo>
                    <a:pt x="21132" y="53124"/>
                  </a:lnTo>
                  <a:lnTo>
                    <a:pt x="21132" y="61442"/>
                  </a:lnTo>
                  <a:lnTo>
                    <a:pt x="23685" y="61442"/>
                  </a:lnTo>
                  <a:lnTo>
                    <a:pt x="25590" y="60807"/>
                  </a:lnTo>
                  <a:lnTo>
                    <a:pt x="28790" y="60807"/>
                  </a:lnTo>
                  <a:lnTo>
                    <a:pt x="28790" y="52489"/>
                  </a:lnTo>
                  <a:close/>
                </a:path>
                <a:path w="100964" h="96520">
                  <a:moveTo>
                    <a:pt x="28790" y="41605"/>
                  </a:moveTo>
                  <a:lnTo>
                    <a:pt x="25590" y="42252"/>
                  </a:lnTo>
                  <a:lnTo>
                    <a:pt x="21132" y="42252"/>
                  </a:lnTo>
                  <a:lnTo>
                    <a:pt x="21132" y="51206"/>
                  </a:lnTo>
                  <a:lnTo>
                    <a:pt x="23685" y="50571"/>
                  </a:lnTo>
                  <a:lnTo>
                    <a:pt x="25590" y="49936"/>
                  </a:lnTo>
                  <a:lnTo>
                    <a:pt x="28790" y="49936"/>
                  </a:lnTo>
                  <a:lnTo>
                    <a:pt x="28790" y="41605"/>
                  </a:lnTo>
                  <a:close/>
                </a:path>
                <a:path w="100964" h="96520">
                  <a:moveTo>
                    <a:pt x="28790" y="30721"/>
                  </a:moveTo>
                  <a:lnTo>
                    <a:pt x="25590" y="31369"/>
                  </a:lnTo>
                  <a:lnTo>
                    <a:pt x="23685" y="31369"/>
                  </a:lnTo>
                  <a:lnTo>
                    <a:pt x="21132" y="32004"/>
                  </a:lnTo>
                  <a:lnTo>
                    <a:pt x="21132" y="40322"/>
                  </a:lnTo>
                  <a:lnTo>
                    <a:pt x="23685" y="39687"/>
                  </a:lnTo>
                  <a:lnTo>
                    <a:pt x="25590" y="39052"/>
                  </a:lnTo>
                  <a:lnTo>
                    <a:pt x="28790" y="39052"/>
                  </a:lnTo>
                  <a:lnTo>
                    <a:pt x="28790" y="30721"/>
                  </a:lnTo>
                  <a:close/>
                </a:path>
                <a:path w="100964" h="96520">
                  <a:moveTo>
                    <a:pt x="28790" y="20485"/>
                  </a:moveTo>
                  <a:lnTo>
                    <a:pt x="23685" y="20485"/>
                  </a:lnTo>
                  <a:lnTo>
                    <a:pt x="21132" y="21120"/>
                  </a:lnTo>
                  <a:lnTo>
                    <a:pt x="21132" y="29438"/>
                  </a:lnTo>
                  <a:lnTo>
                    <a:pt x="23685" y="28803"/>
                  </a:lnTo>
                  <a:lnTo>
                    <a:pt x="25590" y="28803"/>
                  </a:lnTo>
                  <a:lnTo>
                    <a:pt x="28790" y="28168"/>
                  </a:lnTo>
                  <a:lnTo>
                    <a:pt x="28790" y="20485"/>
                  </a:lnTo>
                  <a:close/>
                </a:path>
                <a:path w="100964" h="96520">
                  <a:moveTo>
                    <a:pt x="38392" y="72974"/>
                  </a:moveTo>
                  <a:lnTo>
                    <a:pt x="36487" y="72974"/>
                  </a:lnTo>
                  <a:lnTo>
                    <a:pt x="33286" y="73609"/>
                  </a:lnTo>
                  <a:lnTo>
                    <a:pt x="30734" y="74256"/>
                  </a:lnTo>
                  <a:lnTo>
                    <a:pt x="30734" y="81927"/>
                  </a:lnTo>
                  <a:lnTo>
                    <a:pt x="36487" y="81927"/>
                  </a:lnTo>
                  <a:lnTo>
                    <a:pt x="38392" y="81292"/>
                  </a:lnTo>
                  <a:lnTo>
                    <a:pt x="38392" y="72974"/>
                  </a:lnTo>
                  <a:close/>
                </a:path>
                <a:path w="100964" h="96520">
                  <a:moveTo>
                    <a:pt x="38392" y="62090"/>
                  </a:moveTo>
                  <a:lnTo>
                    <a:pt x="36487" y="62725"/>
                  </a:lnTo>
                  <a:lnTo>
                    <a:pt x="30734" y="62725"/>
                  </a:lnTo>
                  <a:lnTo>
                    <a:pt x="30734" y="71056"/>
                  </a:lnTo>
                  <a:lnTo>
                    <a:pt x="36487" y="71056"/>
                  </a:lnTo>
                  <a:lnTo>
                    <a:pt x="38392" y="70408"/>
                  </a:lnTo>
                  <a:lnTo>
                    <a:pt x="38392" y="62090"/>
                  </a:lnTo>
                  <a:close/>
                </a:path>
                <a:path w="100964" h="96520">
                  <a:moveTo>
                    <a:pt x="38392" y="51193"/>
                  </a:moveTo>
                  <a:lnTo>
                    <a:pt x="36487" y="51841"/>
                  </a:lnTo>
                  <a:lnTo>
                    <a:pt x="30734" y="51841"/>
                  </a:lnTo>
                  <a:lnTo>
                    <a:pt x="30734" y="60159"/>
                  </a:lnTo>
                  <a:lnTo>
                    <a:pt x="33286" y="60159"/>
                  </a:lnTo>
                  <a:lnTo>
                    <a:pt x="36487" y="59524"/>
                  </a:lnTo>
                  <a:lnTo>
                    <a:pt x="38392" y="59524"/>
                  </a:lnTo>
                  <a:lnTo>
                    <a:pt x="38392" y="51193"/>
                  </a:lnTo>
                  <a:close/>
                </a:path>
                <a:path w="100964" h="96520">
                  <a:moveTo>
                    <a:pt x="38392" y="40322"/>
                  </a:moveTo>
                  <a:lnTo>
                    <a:pt x="36487" y="40970"/>
                  </a:lnTo>
                  <a:lnTo>
                    <a:pt x="33934" y="40970"/>
                  </a:lnTo>
                  <a:lnTo>
                    <a:pt x="30734" y="41605"/>
                  </a:lnTo>
                  <a:lnTo>
                    <a:pt x="30734" y="49923"/>
                  </a:lnTo>
                  <a:lnTo>
                    <a:pt x="33286" y="49288"/>
                  </a:lnTo>
                  <a:lnTo>
                    <a:pt x="36487" y="48641"/>
                  </a:lnTo>
                  <a:lnTo>
                    <a:pt x="38392" y="48641"/>
                  </a:lnTo>
                  <a:lnTo>
                    <a:pt x="38392" y="40322"/>
                  </a:lnTo>
                  <a:close/>
                </a:path>
                <a:path w="100964" h="96520">
                  <a:moveTo>
                    <a:pt x="38392" y="30073"/>
                  </a:moveTo>
                  <a:lnTo>
                    <a:pt x="33934" y="30073"/>
                  </a:lnTo>
                  <a:lnTo>
                    <a:pt x="30734" y="30721"/>
                  </a:lnTo>
                  <a:lnTo>
                    <a:pt x="30734" y="39039"/>
                  </a:lnTo>
                  <a:lnTo>
                    <a:pt x="33286" y="38404"/>
                  </a:lnTo>
                  <a:lnTo>
                    <a:pt x="36487" y="38404"/>
                  </a:lnTo>
                  <a:lnTo>
                    <a:pt x="38392" y="37757"/>
                  </a:lnTo>
                  <a:lnTo>
                    <a:pt x="38392" y="30073"/>
                  </a:lnTo>
                  <a:close/>
                </a:path>
                <a:path w="100964" h="96520">
                  <a:moveTo>
                    <a:pt x="38392" y="19202"/>
                  </a:moveTo>
                  <a:lnTo>
                    <a:pt x="33934" y="19202"/>
                  </a:lnTo>
                  <a:lnTo>
                    <a:pt x="30734" y="19837"/>
                  </a:lnTo>
                  <a:lnTo>
                    <a:pt x="30734" y="28155"/>
                  </a:lnTo>
                  <a:lnTo>
                    <a:pt x="33934" y="27520"/>
                  </a:lnTo>
                  <a:lnTo>
                    <a:pt x="36487" y="27520"/>
                  </a:lnTo>
                  <a:lnTo>
                    <a:pt x="38392" y="26873"/>
                  </a:lnTo>
                  <a:lnTo>
                    <a:pt x="38392" y="19202"/>
                  </a:lnTo>
                  <a:close/>
                </a:path>
                <a:path w="100964" h="96520">
                  <a:moveTo>
                    <a:pt x="38392" y="8318"/>
                  </a:moveTo>
                  <a:lnTo>
                    <a:pt x="33934" y="8318"/>
                  </a:lnTo>
                  <a:lnTo>
                    <a:pt x="30734" y="8953"/>
                  </a:lnTo>
                  <a:lnTo>
                    <a:pt x="30734" y="17272"/>
                  </a:lnTo>
                  <a:lnTo>
                    <a:pt x="33934" y="17272"/>
                  </a:lnTo>
                  <a:lnTo>
                    <a:pt x="36487" y="16637"/>
                  </a:lnTo>
                  <a:lnTo>
                    <a:pt x="38392" y="15989"/>
                  </a:lnTo>
                  <a:lnTo>
                    <a:pt x="38392" y="8318"/>
                  </a:lnTo>
                  <a:close/>
                </a:path>
                <a:path w="100964" h="96520">
                  <a:moveTo>
                    <a:pt x="48641" y="72339"/>
                  </a:moveTo>
                  <a:lnTo>
                    <a:pt x="43535" y="72339"/>
                  </a:lnTo>
                  <a:lnTo>
                    <a:pt x="41592" y="72974"/>
                  </a:lnTo>
                  <a:lnTo>
                    <a:pt x="41592" y="80645"/>
                  </a:lnTo>
                  <a:lnTo>
                    <a:pt x="46088" y="80645"/>
                  </a:lnTo>
                  <a:lnTo>
                    <a:pt x="48641" y="80022"/>
                  </a:lnTo>
                  <a:lnTo>
                    <a:pt x="48641" y="72339"/>
                  </a:lnTo>
                  <a:close/>
                </a:path>
                <a:path w="100964" h="96520">
                  <a:moveTo>
                    <a:pt x="48641" y="60820"/>
                  </a:moveTo>
                  <a:lnTo>
                    <a:pt x="46736" y="61455"/>
                  </a:lnTo>
                  <a:lnTo>
                    <a:pt x="43535" y="61455"/>
                  </a:lnTo>
                  <a:lnTo>
                    <a:pt x="41592" y="62090"/>
                  </a:lnTo>
                  <a:lnTo>
                    <a:pt x="41592" y="69773"/>
                  </a:lnTo>
                  <a:lnTo>
                    <a:pt x="46736" y="69773"/>
                  </a:lnTo>
                  <a:lnTo>
                    <a:pt x="48641" y="69138"/>
                  </a:lnTo>
                  <a:lnTo>
                    <a:pt x="48641" y="60820"/>
                  </a:lnTo>
                  <a:close/>
                </a:path>
                <a:path w="100964" h="96520">
                  <a:moveTo>
                    <a:pt x="48641" y="49923"/>
                  </a:moveTo>
                  <a:lnTo>
                    <a:pt x="46736" y="50571"/>
                  </a:lnTo>
                  <a:lnTo>
                    <a:pt x="43535" y="51206"/>
                  </a:lnTo>
                  <a:lnTo>
                    <a:pt x="41592" y="51206"/>
                  </a:lnTo>
                  <a:lnTo>
                    <a:pt x="41592" y="59524"/>
                  </a:lnTo>
                  <a:lnTo>
                    <a:pt x="43535" y="58889"/>
                  </a:lnTo>
                  <a:lnTo>
                    <a:pt x="46736" y="58889"/>
                  </a:lnTo>
                  <a:lnTo>
                    <a:pt x="48641" y="58254"/>
                  </a:lnTo>
                  <a:lnTo>
                    <a:pt x="48641" y="49923"/>
                  </a:lnTo>
                  <a:close/>
                </a:path>
                <a:path w="100964" h="96520">
                  <a:moveTo>
                    <a:pt x="48641" y="39039"/>
                  </a:moveTo>
                  <a:lnTo>
                    <a:pt x="46736" y="39687"/>
                  </a:lnTo>
                  <a:lnTo>
                    <a:pt x="43535" y="39687"/>
                  </a:lnTo>
                  <a:lnTo>
                    <a:pt x="41592" y="40322"/>
                  </a:lnTo>
                  <a:lnTo>
                    <a:pt x="41592" y="48641"/>
                  </a:lnTo>
                  <a:lnTo>
                    <a:pt x="43535" y="47993"/>
                  </a:lnTo>
                  <a:lnTo>
                    <a:pt x="46736" y="47993"/>
                  </a:lnTo>
                  <a:lnTo>
                    <a:pt x="48641" y="47371"/>
                  </a:lnTo>
                  <a:lnTo>
                    <a:pt x="48641" y="39039"/>
                  </a:lnTo>
                  <a:close/>
                </a:path>
                <a:path w="100964" h="96520">
                  <a:moveTo>
                    <a:pt x="48641" y="28803"/>
                  </a:moveTo>
                  <a:lnTo>
                    <a:pt x="43535" y="28803"/>
                  </a:lnTo>
                  <a:lnTo>
                    <a:pt x="41592" y="29438"/>
                  </a:lnTo>
                  <a:lnTo>
                    <a:pt x="41592" y="37757"/>
                  </a:lnTo>
                  <a:lnTo>
                    <a:pt x="43535" y="37122"/>
                  </a:lnTo>
                  <a:lnTo>
                    <a:pt x="46736" y="37122"/>
                  </a:lnTo>
                  <a:lnTo>
                    <a:pt x="48641" y="36487"/>
                  </a:lnTo>
                  <a:lnTo>
                    <a:pt x="48641" y="28803"/>
                  </a:lnTo>
                  <a:close/>
                </a:path>
                <a:path w="100964" h="96520">
                  <a:moveTo>
                    <a:pt x="48641" y="17272"/>
                  </a:moveTo>
                  <a:lnTo>
                    <a:pt x="46736" y="17919"/>
                  </a:lnTo>
                  <a:lnTo>
                    <a:pt x="43535" y="17919"/>
                  </a:lnTo>
                  <a:lnTo>
                    <a:pt x="41592" y="18554"/>
                  </a:lnTo>
                  <a:lnTo>
                    <a:pt x="41592" y="26873"/>
                  </a:lnTo>
                  <a:lnTo>
                    <a:pt x="43535" y="26873"/>
                  </a:lnTo>
                  <a:lnTo>
                    <a:pt x="46736" y="26238"/>
                  </a:lnTo>
                  <a:lnTo>
                    <a:pt x="48641" y="25603"/>
                  </a:lnTo>
                  <a:lnTo>
                    <a:pt x="48641" y="17272"/>
                  </a:lnTo>
                  <a:close/>
                </a:path>
                <a:path w="100964" h="96520">
                  <a:moveTo>
                    <a:pt x="48641" y="6400"/>
                  </a:moveTo>
                  <a:lnTo>
                    <a:pt x="46736" y="7048"/>
                  </a:lnTo>
                  <a:lnTo>
                    <a:pt x="43535" y="7683"/>
                  </a:lnTo>
                  <a:lnTo>
                    <a:pt x="41592" y="7683"/>
                  </a:lnTo>
                  <a:lnTo>
                    <a:pt x="41592" y="16002"/>
                  </a:lnTo>
                  <a:lnTo>
                    <a:pt x="43535" y="15367"/>
                  </a:lnTo>
                  <a:lnTo>
                    <a:pt x="46736" y="15367"/>
                  </a:lnTo>
                  <a:lnTo>
                    <a:pt x="48641" y="14732"/>
                  </a:lnTo>
                  <a:lnTo>
                    <a:pt x="48641" y="6400"/>
                  </a:lnTo>
                  <a:close/>
                </a:path>
                <a:path w="100964" h="96520">
                  <a:moveTo>
                    <a:pt x="59524" y="71056"/>
                  </a:moveTo>
                  <a:lnTo>
                    <a:pt x="54394" y="71056"/>
                  </a:lnTo>
                  <a:lnTo>
                    <a:pt x="51193" y="71691"/>
                  </a:lnTo>
                  <a:lnTo>
                    <a:pt x="51193" y="80010"/>
                  </a:lnTo>
                  <a:lnTo>
                    <a:pt x="54394" y="79362"/>
                  </a:lnTo>
                  <a:lnTo>
                    <a:pt x="59524" y="79362"/>
                  </a:lnTo>
                  <a:lnTo>
                    <a:pt x="59524" y="71056"/>
                  </a:lnTo>
                  <a:close/>
                </a:path>
                <a:path w="100964" h="96520">
                  <a:moveTo>
                    <a:pt x="59524" y="60172"/>
                  </a:moveTo>
                  <a:lnTo>
                    <a:pt x="54394" y="60172"/>
                  </a:lnTo>
                  <a:lnTo>
                    <a:pt x="51193" y="60807"/>
                  </a:lnTo>
                  <a:lnTo>
                    <a:pt x="51193" y="69126"/>
                  </a:lnTo>
                  <a:lnTo>
                    <a:pt x="54394" y="69126"/>
                  </a:lnTo>
                  <a:lnTo>
                    <a:pt x="56324" y="68491"/>
                  </a:lnTo>
                  <a:lnTo>
                    <a:pt x="59524" y="67843"/>
                  </a:lnTo>
                  <a:lnTo>
                    <a:pt x="59524" y="60172"/>
                  </a:lnTo>
                  <a:close/>
                </a:path>
                <a:path w="100964" h="96520">
                  <a:moveTo>
                    <a:pt x="59524" y="48641"/>
                  </a:moveTo>
                  <a:lnTo>
                    <a:pt x="56324" y="49288"/>
                  </a:lnTo>
                  <a:lnTo>
                    <a:pt x="54394" y="49923"/>
                  </a:lnTo>
                  <a:lnTo>
                    <a:pt x="51193" y="49923"/>
                  </a:lnTo>
                  <a:lnTo>
                    <a:pt x="51193" y="58242"/>
                  </a:lnTo>
                  <a:lnTo>
                    <a:pt x="54394" y="57607"/>
                  </a:lnTo>
                  <a:lnTo>
                    <a:pt x="59524" y="57607"/>
                  </a:lnTo>
                  <a:lnTo>
                    <a:pt x="59524" y="48641"/>
                  </a:lnTo>
                  <a:close/>
                </a:path>
                <a:path w="100964" h="96520">
                  <a:moveTo>
                    <a:pt x="59524" y="38404"/>
                  </a:moveTo>
                  <a:lnTo>
                    <a:pt x="54394" y="38404"/>
                  </a:lnTo>
                  <a:lnTo>
                    <a:pt x="51193" y="39052"/>
                  </a:lnTo>
                  <a:lnTo>
                    <a:pt x="51193" y="47371"/>
                  </a:lnTo>
                  <a:lnTo>
                    <a:pt x="54394" y="46723"/>
                  </a:lnTo>
                  <a:lnTo>
                    <a:pt x="56324" y="46723"/>
                  </a:lnTo>
                  <a:lnTo>
                    <a:pt x="59524" y="46088"/>
                  </a:lnTo>
                  <a:lnTo>
                    <a:pt x="59524" y="38404"/>
                  </a:lnTo>
                  <a:close/>
                </a:path>
                <a:path w="100964" h="96520">
                  <a:moveTo>
                    <a:pt x="59524" y="26885"/>
                  </a:moveTo>
                  <a:lnTo>
                    <a:pt x="56324" y="27520"/>
                  </a:lnTo>
                  <a:lnTo>
                    <a:pt x="54394" y="27520"/>
                  </a:lnTo>
                  <a:lnTo>
                    <a:pt x="51193" y="28168"/>
                  </a:lnTo>
                  <a:lnTo>
                    <a:pt x="51193" y="35839"/>
                  </a:lnTo>
                  <a:lnTo>
                    <a:pt x="56324" y="35839"/>
                  </a:lnTo>
                  <a:lnTo>
                    <a:pt x="59524" y="35204"/>
                  </a:lnTo>
                  <a:lnTo>
                    <a:pt x="59524" y="26885"/>
                  </a:lnTo>
                  <a:close/>
                </a:path>
                <a:path w="100964" h="96520">
                  <a:moveTo>
                    <a:pt x="59524" y="16002"/>
                  </a:moveTo>
                  <a:lnTo>
                    <a:pt x="56324" y="16649"/>
                  </a:lnTo>
                  <a:lnTo>
                    <a:pt x="54394" y="17284"/>
                  </a:lnTo>
                  <a:lnTo>
                    <a:pt x="51193" y="17284"/>
                  </a:lnTo>
                  <a:lnTo>
                    <a:pt x="51193" y="25603"/>
                  </a:lnTo>
                  <a:lnTo>
                    <a:pt x="54394" y="24968"/>
                  </a:lnTo>
                  <a:lnTo>
                    <a:pt x="56324" y="24968"/>
                  </a:lnTo>
                  <a:lnTo>
                    <a:pt x="59524" y="24320"/>
                  </a:lnTo>
                  <a:lnTo>
                    <a:pt x="59524" y="16002"/>
                  </a:lnTo>
                  <a:close/>
                </a:path>
                <a:path w="100964" h="96520">
                  <a:moveTo>
                    <a:pt x="59524" y="5765"/>
                  </a:moveTo>
                  <a:lnTo>
                    <a:pt x="56324" y="5765"/>
                  </a:lnTo>
                  <a:lnTo>
                    <a:pt x="54394" y="6400"/>
                  </a:lnTo>
                  <a:lnTo>
                    <a:pt x="51193" y="6400"/>
                  </a:lnTo>
                  <a:lnTo>
                    <a:pt x="51193" y="14719"/>
                  </a:lnTo>
                  <a:lnTo>
                    <a:pt x="54394" y="14084"/>
                  </a:lnTo>
                  <a:lnTo>
                    <a:pt x="59524" y="14084"/>
                  </a:lnTo>
                  <a:lnTo>
                    <a:pt x="59524" y="5765"/>
                  </a:lnTo>
                  <a:close/>
                </a:path>
                <a:path w="100964" h="96520">
                  <a:moveTo>
                    <a:pt x="69773" y="58889"/>
                  </a:moveTo>
                  <a:lnTo>
                    <a:pt x="66573" y="58889"/>
                  </a:lnTo>
                  <a:lnTo>
                    <a:pt x="64643" y="59524"/>
                  </a:lnTo>
                  <a:lnTo>
                    <a:pt x="61442" y="59524"/>
                  </a:lnTo>
                  <a:lnTo>
                    <a:pt x="61442" y="67843"/>
                  </a:lnTo>
                  <a:lnTo>
                    <a:pt x="64643" y="67843"/>
                  </a:lnTo>
                  <a:lnTo>
                    <a:pt x="66573" y="67208"/>
                  </a:lnTo>
                  <a:lnTo>
                    <a:pt x="69773" y="67208"/>
                  </a:lnTo>
                  <a:lnTo>
                    <a:pt x="69773" y="58889"/>
                  </a:lnTo>
                  <a:close/>
                </a:path>
                <a:path w="100964" h="96520">
                  <a:moveTo>
                    <a:pt x="69773" y="48006"/>
                  </a:moveTo>
                  <a:lnTo>
                    <a:pt x="66573" y="48006"/>
                  </a:lnTo>
                  <a:lnTo>
                    <a:pt x="64643" y="48641"/>
                  </a:lnTo>
                  <a:lnTo>
                    <a:pt x="61442" y="48641"/>
                  </a:lnTo>
                  <a:lnTo>
                    <a:pt x="61442" y="56972"/>
                  </a:lnTo>
                  <a:lnTo>
                    <a:pt x="64643" y="56324"/>
                  </a:lnTo>
                  <a:lnTo>
                    <a:pt x="69773" y="56324"/>
                  </a:lnTo>
                  <a:lnTo>
                    <a:pt x="69773" y="48006"/>
                  </a:lnTo>
                  <a:close/>
                </a:path>
                <a:path w="100964" h="96520">
                  <a:moveTo>
                    <a:pt x="69773" y="37134"/>
                  </a:moveTo>
                  <a:lnTo>
                    <a:pt x="64643" y="37134"/>
                  </a:lnTo>
                  <a:lnTo>
                    <a:pt x="61442" y="37769"/>
                  </a:lnTo>
                  <a:lnTo>
                    <a:pt x="61442" y="46088"/>
                  </a:lnTo>
                  <a:lnTo>
                    <a:pt x="64643" y="45453"/>
                  </a:lnTo>
                  <a:lnTo>
                    <a:pt x="66573" y="45453"/>
                  </a:lnTo>
                  <a:lnTo>
                    <a:pt x="69773" y="44818"/>
                  </a:lnTo>
                  <a:lnTo>
                    <a:pt x="69773" y="37134"/>
                  </a:lnTo>
                  <a:close/>
                </a:path>
                <a:path w="100964" h="96520">
                  <a:moveTo>
                    <a:pt x="69773" y="25603"/>
                  </a:moveTo>
                  <a:lnTo>
                    <a:pt x="66573" y="26250"/>
                  </a:lnTo>
                  <a:lnTo>
                    <a:pt x="64643" y="26885"/>
                  </a:lnTo>
                  <a:lnTo>
                    <a:pt x="61442" y="26885"/>
                  </a:lnTo>
                  <a:lnTo>
                    <a:pt x="61442" y="35204"/>
                  </a:lnTo>
                  <a:lnTo>
                    <a:pt x="64643" y="35204"/>
                  </a:lnTo>
                  <a:lnTo>
                    <a:pt x="66573" y="34569"/>
                  </a:lnTo>
                  <a:lnTo>
                    <a:pt x="69773" y="33934"/>
                  </a:lnTo>
                  <a:lnTo>
                    <a:pt x="69773" y="25603"/>
                  </a:lnTo>
                  <a:close/>
                </a:path>
                <a:path w="100964" h="96520">
                  <a:moveTo>
                    <a:pt x="69773" y="14732"/>
                  </a:moveTo>
                  <a:lnTo>
                    <a:pt x="66573" y="15367"/>
                  </a:lnTo>
                  <a:lnTo>
                    <a:pt x="64643" y="15367"/>
                  </a:lnTo>
                  <a:lnTo>
                    <a:pt x="61442" y="16002"/>
                  </a:lnTo>
                  <a:lnTo>
                    <a:pt x="61442" y="24320"/>
                  </a:lnTo>
                  <a:lnTo>
                    <a:pt x="64643" y="23685"/>
                  </a:lnTo>
                  <a:lnTo>
                    <a:pt x="69773" y="23685"/>
                  </a:lnTo>
                  <a:lnTo>
                    <a:pt x="69773" y="14732"/>
                  </a:lnTo>
                  <a:close/>
                </a:path>
                <a:path w="100964" h="96520">
                  <a:moveTo>
                    <a:pt x="69773" y="3835"/>
                  </a:moveTo>
                  <a:lnTo>
                    <a:pt x="66573" y="4483"/>
                  </a:lnTo>
                  <a:lnTo>
                    <a:pt x="64643" y="4483"/>
                  </a:lnTo>
                  <a:lnTo>
                    <a:pt x="61442" y="5118"/>
                  </a:lnTo>
                  <a:lnTo>
                    <a:pt x="61442" y="13436"/>
                  </a:lnTo>
                  <a:lnTo>
                    <a:pt x="64643" y="12788"/>
                  </a:lnTo>
                  <a:lnTo>
                    <a:pt x="66573" y="12788"/>
                  </a:lnTo>
                  <a:lnTo>
                    <a:pt x="69773" y="12166"/>
                  </a:lnTo>
                  <a:lnTo>
                    <a:pt x="69773" y="3835"/>
                  </a:lnTo>
                  <a:close/>
                </a:path>
                <a:path w="100964" h="96520">
                  <a:moveTo>
                    <a:pt x="80022" y="57607"/>
                  </a:moveTo>
                  <a:lnTo>
                    <a:pt x="77457" y="58242"/>
                  </a:lnTo>
                  <a:lnTo>
                    <a:pt x="72326" y="58242"/>
                  </a:lnTo>
                  <a:lnTo>
                    <a:pt x="72326" y="66560"/>
                  </a:lnTo>
                  <a:lnTo>
                    <a:pt x="74256" y="66560"/>
                  </a:lnTo>
                  <a:lnTo>
                    <a:pt x="77457" y="65925"/>
                  </a:lnTo>
                  <a:lnTo>
                    <a:pt x="79375" y="65925"/>
                  </a:lnTo>
                  <a:lnTo>
                    <a:pt x="79375" y="63360"/>
                  </a:lnTo>
                  <a:lnTo>
                    <a:pt x="80022" y="60159"/>
                  </a:lnTo>
                  <a:lnTo>
                    <a:pt x="80022" y="57607"/>
                  </a:lnTo>
                  <a:close/>
                </a:path>
                <a:path w="100964" h="96520">
                  <a:moveTo>
                    <a:pt x="80022" y="46723"/>
                  </a:moveTo>
                  <a:lnTo>
                    <a:pt x="77457" y="46723"/>
                  </a:lnTo>
                  <a:lnTo>
                    <a:pt x="74879" y="47371"/>
                  </a:lnTo>
                  <a:lnTo>
                    <a:pt x="72326" y="47371"/>
                  </a:lnTo>
                  <a:lnTo>
                    <a:pt x="72326" y="55689"/>
                  </a:lnTo>
                  <a:lnTo>
                    <a:pt x="74256" y="55689"/>
                  </a:lnTo>
                  <a:lnTo>
                    <a:pt x="77457" y="55041"/>
                  </a:lnTo>
                  <a:lnTo>
                    <a:pt x="80022" y="55041"/>
                  </a:lnTo>
                  <a:lnTo>
                    <a:pt x="80022" y="46723"/>
                  </a:lnTo>
                  <a:close/>
                </a:path>
                <a:path w="100964" h="96520">
                  <a:moveTo>
                    <a:pt x="80022" y="35204"/>
                  </a:moveTo>
                  <a:lnTo>
                    <a:pt x="77457" y="35839"/>
                  </a:lnTo>
                  <a:lnTo>
                    <a:pt x="74879" y="35839"/>
                  </a:lnTo>
                  <a:lnTo>
                    <a:pt x="72326" y="36487"/>
                  </a:lnTo>
                  <a:lnTo>
                    <a:pt x="72326" y="44805"/>
                  </a:lnTo>
                  <a:lnTo>
                    <a:pt x="74879" y="44805"/>
                  </a:lnTo>
                  <a:lnTo>
                    <a:pt x="80022" y="43522"/>
                  </a:lnTo>
                  <a:lnTo>
                    <a:pt x="80022" y="35204"/>
                  </a:lnTo>
                  <a:close/>
                </a:path>
                <a:path w="100964" h="96520">
                  <a:moveTo>
                    <a:pt x="80022" y="24320"/>
                  </a:moveTo>
                  <a:lnTo>
                    <a:pt x="77457" y="24968"/>
                  </a:lnTo>
                  <a:lnTo>
                    <a:pt x="74879" y="24968"/>
                  </a:lnTo>
                  <a:lnTo>
                    <a:pt x="72326" y="25603"/>
                  </a:lnTo>
                  <a:lnTo>
                    <a:pt x="72326" y="33921"/>
                  </a:lnTo>
                  <a:lnTo>
                    <a:pt x="74879" y="33286"/>
                  </a:lnTo>
                  <a:lnTo>
                    <a:pt x="80022" y="33286"/>
                  </a:lnTo>
                  <a:lnTo>
                    <a:pt x="80022" y="24320"/>
                  </a:lnTo>
                  <a:close/>
                </a:path>
                <a:path w="100964" h="96520">
                  <a:moveTo>
                    <a:pt x="80022" y="13436"/>
                  </a:moveTo>
                  <a:lnTo>
                    <a:pt x="77457" y="14084"/>
                  </a:lnTo>
                  <a:lnTo>
                    <a:pt x="74879" y="14084"/>
                  </a:lnTo>
                  <a:lnTo>
                    <a:pt x="72326" y="14719"/>
                  </a:lnTo>
                  <a:lnTo>
                    <a:pt x="72326" y="23037"/>
                  </a:lnTo>
                  <a:lnTo>
                    <a:pt x="74879" y="22402"/>
                  </a:lnTo>
                  <a:lnTo>
                    <a:pt x="77457" y="22402"/>
                  </a:lnTo>
                  <a:lnTo>
                    <a:pt x="80022" y="21755"/>
                  </a:lnTo>
                  <a:lnTo>
                    <a:pt x="80022" y="13436"/>
                  </a:lnTo>
                  <a:close/>
                </a:path>
                <a:path w="100964" h="96520">
                  <a:moveTo>
                    <a:pt x="80022" y="2565"/>
                  </a:moveTo>
                  <a:lnTo>
                    <a:pt x="77457" y="3200"/>
                  </a:lnTo>
                  <a:lnTo>
                    <a:pt x="74879" y="3200"/>
                  </a:lnTo>
                  <a:lnTo>
                    <a:pt x="72326" y="3848"/>
                  </a:lnTo>
                  <a:lnTo>
                    <a:pt x="72326" y="11531"/>
                  </a:lnTo>
                  <a:lnTo>
                    <a:pt x="77457" y="11531"/>
                  </a:lnTo>
                  <a:lnTo>
                    <a:pt x="80022" y="10883"/>
                  </a:lnTo>
                  <a:lnTo>
                    <a:pt x="80022" y="2565"/>
                  </a:lnTo>
                  <a:close/>
                </a:path>
                <a:path w="100964" h="96520">
                  <a:moveTo>
                    <a:pt x="90258" y="56324"/>
                  </a:moveTo>
                  <a:lnTo>
                    <a:pt x="87680" y="56972"/>
                  </a:lnTo>
                  <a:lnTo>
                    <a:pt x="85128" y="56972"/>
                  </a:lnTo>
                  <a:lnTo>
                    <a:pt x="82575" y="57607"/>
                  </a:lnTo>
                  <a:lnTo>
                    <a:pt x="82575" y="65925"/>
                  </a:lnTo>
                  <a:lnTo>
                    <a:pt x="85128" y="65290"/>
                  </a:lnTo>
                  <a:lnTo>
                    <a:pt x="87680" y="65290"/>
                  </a:lnTo>
                  <a:lnTo>
                    <a:pt x="90258" y="64643"/>
                  </a:lnTo>
                  <a:lnTo>
                    <a:pt x="90258" y="56324"/>
                  </a:lnTo>
                  <a:close/>
                </a:path>
                <a:path w="100964" h="96520">
                  <a:moveTo>
                    <a:pt x="90258" y="45440"/>
                  </a:moveTo>
                  <a:lnTo>
                    <a:pt x="87680" y="45440"/>
                  </a:lnTo>
                  <a:lnTo>
                    <a:pt x="85128" y="46088"/>
                  </a:lnTo>
                  <a:lnTo>
                    <a:pt x="82575" y="46088"/>
                  </a:lnTo>
                  <a:lnTo>
                    <a:pt x="82575" y="54406"/>
                  </a:lnTo>
                  <a:lnTo>
                    <a:pt x="87680" y="54406"/>
                  </a:lnTo>
                  <a:lnTo>
                    <a:pt x="90258" y="53759"/>
                  </a:lnTo>
                  <a:lnTo>
                    <a:pt x="90258" y="45440"/>
                  </a:lnTo>
                  <a:close/>
                </a:path>
                <a:path w="100964" h="96520">
                  <a:moveTo>
                    <a:pt x="90258" y="33921"/>
                  </a:moveTo>
                  <a:lnTo>
                    <a:pt x="85128" y="35204"/>
                  </a:lnTo>
                  <a:lnTo>
                    <a:pt x="82575" y="35204"/>
                  </a:lnTo>
                  <a:lnTo>
                    <a:pt x="82575" y="43522"/>
                  </a:lnTo>
                  <a:lnTo>
                    <a:pt x="85128" y="43522"/>
                  </a:lnTo>
                  <a:lnTo>
                    <a:pt x="87680" y="42875"/>
                  </a:lnTo>
                  <a:lnTo>
                    <a:pt x="90258" y="42252"/>
                  </a:lnTo>
                  <a:lnTo>
                    <a:pt x="90258" y="33921"/>
                  </a:lnTo>
                  <a:close/>
                </a:path>
                <a:path w="100964" h="96520">
                  <a:moveTo>
                    <a:pt x="90258" y="23685"/>
                  </a:moveTo>
                  <a:lnTo>
                    <a:pt x="85128" y="23685"/>
                  </a:lnTo>
                  <a:lnTo>
                    <a:pt x="82575" y="24320"/>
                  </a:lnTo>
                  <a:lnTo>
                    <a:pt x="82575" y="32639"/>
                  </a:lnTo>
                  <a:lnTo>
                    <a:pt x="85128" y="32004"/>
                  </a:lnTo>
                  <a:lnTo>
                    <a:pt x="90258" y="32004"/>
                  </a:lnTo>
                  <a:lnTo>
                    <a:pt x="90258" y="23685"/>
                  </a:lnTo>
                  <a:close/>
                </a:path>
                <a:path w="100964" h="96520">
                  <a:moveTo>
                    <a:pt x="90258" y="12166"/>
                  </a:moveTo>
                  <a:lnTo>
                    <a:pt x="87680" y="12801"/>
                  </a:lnTo>
                  <a:lnTo>
                    <a:pt x="85128" y="12801"/>
                  </a:lnTo>
                  <a:lnTo>
                    <a:pt x="82575" y="13436"/>
                  </a:lnTo>
                  <a:lnTo>
                    <a:pt x="82575" y="21755"/>
                  </a:lnTo>
                  <a:lnTo>
                    <a:pt x="85128" y="21120"/>
                  </a:lnTo>
                  <a:lnTo>
                    <a:pt x="87680" y="21120"/>
                  </a:lnTo>
                  <a:lnTo>
                    <a:pt x="90258" y="20485"/>
                  </a:lnTo>
                  <a:lnTo>
                    <a:pt x="90258" y="12166"/>
                  </a:lnTo>
                  <a:close/>
                </a:path>
                <a:path w="100964" h="96520">
                  <a:moveTo>
                    <a:pt x="90258" y="1295"/>
                  </a:moveTo>
                  <a:lnTo>
                    <a:pt x="87680" y="1930"/>
                  </a:lnTo>
                  <a:lnTo>
                    <a:pt x="85128" y="1930"/>
                  </a:lnTo>
                  <a:lnTo>
                    <a:pt x="82575" y="2565"/>
                  </a:lnTo>
                  <a:lnTo>
                    <a:pt x="82575" y="10883"/>
                  </a:lnTo>
                  <a:lnTo>
                    <a:pt x="87680" y="9613"/>
                  </a:lnTo>
                  <a:lnTo>
                    <a:pt x="90258" y="9613"/>
                  </a:lnTo>
                  <a:lnTo>
                    <a:pt x="90258" y="1295"/>
                  </a:lnTo>
                  <a:close/>
                </a:path>
                <a:path w="100964" h="96520">
                  <a:moveTo>
                    <a:pt x="100507" y="55054"/>
                  </a:moveTo>
                  <a:lnTo>
                    <a:pt x="97929" y="55689"/>
                  </a:lnTo>
                  <a:lnTo>
                    <a:pt x="95377" y="55689"/>
                  </a:lnTo>
                  <a:lnTo>
                    <a:pt x="92811" y="56324"/>
                  </a:lnTo>
                  <a:lnTo>
                    <a:pt x="92811" y="64643"/>
                  </a:lnTo>
                  <a:lnTo>
                    <a:pt x="95377" y="64008"/>
                  </a:lnTo>
                  <a:lnTo>
                    <a:pt x="97929" y="64008"/>
                  </a:lnTo>
                  <a:lnTo>
                    <a:pt x="100507" y="63373"/>
                  </a:lnTo>
                  <a:lnTo>
                    <a:pt x="100507" y="55054"/>
                  </a:lnTo>
                  <a:close/>
                </a:path>
                <a:path w="100964" h="96520">
                  <a:moveTo>
                    <a:pt x="100507" y="44157"/>
                  </a:moveTo>
                  <a:lnTo>
                    <a:pt x="97929" y="44805"/>
                  </a:lnTo>
                  <a:lnTo>
                    <a:pt x="92811" y="44805"/>
                  </a:lnTo>
                  <a:lnTo>
                    <a:pt x="92811" y="53124"/>
                  </a:lnTo>
                  <a:lnTo>
                    <a:pt x="97929" y="53124"/>
                  </a:lnTo>
                  <a:lnTo>
                    <a:pt x="100507" y="52476"/>
                  </a:lnTo>
                  <a:lnTo>
                    <a:pt x="100507" y="44157"/>
                  </a:lnTo>
                  <a:close/>
                </a:path>
                <a:path w="100964" h="96520">
                  <a:moveTo>
                    <a:pt x="100507" y="33286"/>
                  </a:moveTo>
                  <a:lnTo>
                    <a:pt x="97929" y="33286"/>
                  </a:lnTo>
                  <a:lnTo>
                    <a:pt x="95377" y="33921"/>
                  </a:lnTo>
                  <a:lnTo>
                    <a:pt x="92811" y="33921"/>
                  </a:lnTo>
                  <a:lnTo>
                    <a:pt x="92811" y="42240"/>
                  </a:lnTo>
                  <a:lnTo>
                    <a:pt x="95377" y="42240"/>
                  </a:lnTo>
                  <a:lnTo>
                    <a:pt x="97929" y="41592"/>
                  </a:lnTo>
                  <a:lnTo>
                    <a:pt x="100507" y="41592"/>
                  </a:lnTo>
                  <a:lnTo>
                    <a:pt x="100507" y="33286"/>
                  </a:lnTo>
                  <a:close/>
                </a:path>
                <a:path w="100964" h="96520">
                  <a:moveTo>
                    <a:pt x="100507" y="21755"/>
                  </a:moveTo>
                  <a:lnTo>
                    <a:pt x="97929" y="22402"/>
                  </a:lnTo>
                  <a:lnTo>
                    <a:pt x="95377" y="22402"/>
                  </a:lnTo>
                  <a:lnTo>
                    <a:pt x="92811" y="23037"/>
                  </a:lnTo>
                  <a:lnTo>
                    <a:pt x="92811" y="31356"/>
                  </a:lnTo>
                  <a:lnTo>
                    <a:pt x="95377" y="30721"/>
                  </a:lnTo>
                  <a:lnTo>
                    <a:pt x="97929" y="30721"/>
                  </a:lnTo>
                  <a:lnTo>
                    <a:pt x="100507" y="30073"/>
                  </a:lnTo>
                  <a:lnTo>
                    <a:pt x="100507" y="21755"/>
                  </a:lnTo>
                  <a:close/>
                </a:path>
                <a:path w="100964" h="96520">
                  <a:moveTo>
                    <a:pt x="100507" y="10883"/>
                  </a:moveTo>
                  <a:lnTo>
                    <a:pt x="97929" y="11518"/>
                  </a:lnTo>
                  <a:lnTo>
                    <a:pt x="92811" y="11518"/>
                  </a:lnTo>
                  <a:lnTo>
                    <a:pt x="92811" y="20485"/>
                  </a:lnTo>
                  <a:lnTo>
                    <a:pt x="95377" y="19837"/>
                  </a:lnTo>
                  <a:lnTo>
                    <a:pt x="97929" y="19837"/>
                  </a:lnTo>
                  <a:lnTo>
                    <a:pt x="100507" y="19202"/>
                  </a:lnTo>
                  <a:lnTo>
                    <a:pt x="100507" y="10883"/>
                  </a:lnTo>
                  <a:close/>
                </a:path>
                <a:path w="100964" h="96520">
                  <a:moveTo>
                    <a:pt x="100507" y="0"/>
                  </a:moveTo>
                  <a:lnTo>
                    <a:pt x="98577" y="0"/>
                  </a:lnTo>
                  <a:lnTo>
                    <a:pt x="95377" y="635"/>
                  </a:lnTo>
                  <a:lnTo>
                    <a:pt x="92811" y="1282"/>
                  </a:lnTo>
                  <a:lnTo>
                    <a:pt x="92811" y="9601"/>
                  </a:lnTo>
                  <a:lnTo>
                    <a:pt x="95377" y="8953"/>
                  </a:lnTo>
                  <a:lnTo>
                    <a:pt x="98577" y="8318"/>
                  </a:lnTo>
                  <a:lnTo>
                    <a:pt x="100507" y="8318"/>
                  </a:lnTo>
                  <a:lnTo>
                    <a:pt x="1005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343489" y="7610830"/>
              <a:ext cx="38735" cy="13335"/>
            </a:xfrm>
            <a:custGeom>
              <a:avLst/>
              <a:gdLst/>
              <a:ahLst/>
              <a:cxnLst/>
              <a:rect l="l" t="t" r="r" b="b"/>
              <a:pathLst>
                <a:path w="38735" h="13334">
                  <a:moveTo>
                    <a:pt x="8331" y="3200"/>
                  </a:moveTo>
                  <a:lnTo>
                    <a:pt x="3200" y="4483"/>
                  </a:lnTo>
                  <a:lnTo>
                    <a:pt x="0" y="4483"/>
                  </a:lnTo>
                  <a:lnTo>
                    <a:pt x="0" y="12801"/>
                  </a:lnTo>
                  <a:lnTo>
                    <a:pt x="3200" y="12166"/>
                  </a:lnTo>
                  <a:lnTo>
                    <a:pt x="5753" y="12166"/>
                  </a:lnTo>
                  <a:lnTo>
                    <a:pt x="8331" y="11531"/>
                  </a:lnTo>
                  <a:lnTo>
                    <a:pt x="8331" y="3200"/>
                  </a:lnTo>
                  <a:close/>
                </a:path>
                <a:path w="38735" h="13334">
                  <a:moveTo>
                    <a:pt x="17932" y="2565"/>
                  </a:moveTo>
                  <a:lnTo>
                    <a:pt x="16002" y="2565"/>
                  </a:lnTo>
                  <a:lnTo>
                    <a:pt x="12801" y="3200"/>
                  </a:lnTo>
                  <a:lnTo>
                    <a:pt x="10883" y="3200"/>
                  </a:lnTo>
                  <a:lnTo>
                    <a:pt x="10883" y="11518"/>
                  </a:lnTo>
                  <a:lnTo>
                    <a:pt x="12801" y="10883"/>
                  </a:lnTo>
                  <a:lnTo>
                    <a:pt x="16002" y="10883"/>
                  </a:lnTo>
                  <a:lnTo>
                    <a:pt x="17932" y="10236"/>
                  </a:lnTo>
                  <a:lnTo>
                    <a:pt x="17932" y="2565"/>
                  </a:lnTo>
                  <a:close/>
                </a:path>
                <a:path w="38735" h="13334">
                  <a:moveTo>
                    <a:pt x="28790" y="1282"/>
                  </a:moveTo>
                  <a:lnTo>
                    <a:pt x="23685" y="1282"/>
                  </a:lnTo>
                  <a:lnTo>
                    <a:pt x="21132" y="1917"/>
                  </a:lnTo>
                  <a:lnTo>
                    <a:pt x="21132" y="10236"/>
                  </a:lnTo>
                  <a:lnTo>
                    <a:pt x="23685" y="9601"/>
                  </a:lnTo>
                  <a:lnTo>
                    <a:pt x="25590" y="9601"/>
                  </a:lnTo>
                  <a:lnTo>
                    <a:pt x="28790" y="8966"/>
                  </a:lnTo>
                  <a:lnTo>
                    <a:pt x="28790" y="1282"/>
                  </a:lnTo>
                  <a:close/>
                </a:path>
                <a:path w="38735" h="13334">
                  <a:moveTo>
                    <a:pt x="38392" y="0"/>
                  </a:moveTo>
                  <a:lnTo>
                    <a:pt x="33934" y="0"/>
                  </a:lnTo>
                  <a:lnTo>
                    <a:pt x="30734" y="635"/>
                  </a:lnTo>
                  <a:lnTo>
                    <a:pt x="30734" y="8953"/>
                  </a:lnTo>
                  <a:lnTo>
                    <a:pt x="33934" y="8953"/>
                  </a:lnTo>
                  <a:lnTo>
                    <a:pt x="36487" y="8318"/>
                  </a:lnTo>
                  <a:lnTo>
                    <a:pt x="38392" y="7670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569437" y="7752926"/>
              <a:ext cx="0" cy="499109"/>
            </a:xfrm>
            <a:custGeom>
              <a:avLst/>
              <a:gdLst/>
              <a:ahLst/>
              <a:cxnLst/>
              <a:rect l="l" t="t" r="r" b="b"/>
              <a:pathLst>
                <a:path h="499109">
                  <a:moveTo>
                    <a:pt x="0" y="0"/>
                  </a:moveTo>
                  <a:lnTo>
                    <a:pt x="0" y="4986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9" name="object 189"/>
          <p:cNvSpPr txBox="1"/>
          <p:nvPr/>
        </p:nvSpPr>
        <p:spPr>
          <a:xfrm>
            <a:off x="5762386" y="509680"/>
            <a:ext cx="1356360" cy="3543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30" dirty="0">
                <a:latin typeface="Arial"/>
                <a:cs typeface="Arial"/>
              </a:rPr>
              <a:t>Banderín</a:t>
            </a:r>
            <a:r>
              <a:rPr sz="1050" b="1" spc="-50" dirty="0">
                <a:latin typeface="Arial"/>
                <a:cs typeface="Arial"/>
              </a:rPr>
              <a:t> </a:t>
            </a:r>
            <a:r>
              <a:rPr sz="1050" b="1" spc="20" dirty="0">
                <a:latin typeface="Arial"/>
                <a:cs typeface="Arial"/>
              </a:rPr>
              <a:t>súper</a:t>
            </a:r>
            <a:r>
              <a:rPr sz="1050" b="1" spc="-45" dirty="0">
                <a:latin typeface="Arial"/>
                <a:cs typeface="Arial"/>
              </a:rPr>
              <a:t> </a:t>
            </a:r>
            <a:r>
              <a:rPr sz="1050" b="1" spc="25" dirty="0">
                <a:latin typeface="Arial"/>
                <a:cs typeface="Arial"/>
              </a:rPr>
              <a:t>azul</a:t>
            </a:r>
            <a:endParaRPr sz="1050">
              <a:latin typeface="Arial"/>
              <a:cs typeface="Arial"/>
            </a:endParaRPr>
          </a:p>
          <a:p>
            <a:pPr marL="12700">
              <a:spcBef>
                <a:spcPts val="730"/>
              </a:spcBef>
            </a:pPr>
            <a:r>
              <a:rPr sz="500" b="1" spc="10" dirty="0">
                <a:latin typeface="Arial"/>
                <a:cs typeface="Arial"/>
              </a:rPr>
              <a:t>Tablero</a:t>
            </a:r>
            <a:r>
              <a:rPr sz="500" b="1" spc="-35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30" dirty="0">
                <a:latin typeface="Arial"/>
                <a:cs typeface="Arial"/>
              </a:rPr>
              <a:t> </a:t>
            </a:r>
            <a:r>
              <a:rPr sz="500" b="1" spc="15" dirty="0">
                <a:latin typeface="Arial"/>
                <a:cs typeface="Arial"/>
              </a:rPr>
              <a:t>conmutadores</a:t>
            </a:r>
            <a:endParaRPr sz="500">
              <a:latin typeface="Arial"/>
              <a:cs typeface="Arial"/>
            </a:endParaRPr>
          </a:p>
        </p:txBody>
      </p:sp>
      <p:sp>
        <p:nvSpPr>
          <p:cNvPr id="198" name="object 198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27</a:t>
            </a:fld>
            <a:endParaRPr spc="30" dirty="0"/>
          </a:p>
        </p:txBody>
      </p:sp>
      <p:sp>
        <p:nvSpPr>
          <p:cNvPr id="190" name="object 190"/>
          <p:cNvSpPr txBox="1"/>
          <p:nvPr/>
        </p:nvSpPr>
        <p:spPr>
          <a:xfrm>
            <a:off x="7958166" y="483010"/>
            <a:ext cx="426021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b="1" spc="35" dirty="0">
                <a:latin typeface="Arial"/>
                <a:cs typeface="Arial"/>
              </a:rPr>
              <a:t>Centralita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Super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Blue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Banderín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tablero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entrada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dispositivos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desconexión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principal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contenidos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sola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unidad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cumple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b="1" spc="25" dirty="0">
                <a:latin typeface="Arial"/>
                <a:cs typeface="Arial"/>
              </a:rPr>
              <a:t>Comité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Requerimientos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-10" dirty="0">
                <a:latin typeface="Arial"/>
                <a:cs typeface="Arial"/>
              </a:rPr>
              <a:t>Equipos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40" dirty="0">
                <a:latin typeface="Arial"/>
                <a:cs typeface="Arial"/>
              </a:rPr>
              <a:t>para </a:t>
            </a:r>
            <a:r>
              <a:rPr sz="900" b="1" spc="45" dirty="0">
                <a:latin typeface="Arial"/>
                <a:cs typeface="Arial"/>
              </a:rPr>
              <a:t> </a:t>
            </a:r>
            <a:r>
              <a:rPr sz="900" b="1" spc="-5" dirty="0">
                <a:latin typeface="Arial"/>
                <a:cs typeface="Arial"/>
              </a:rPr>
              <a:t>Servicios Públicos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10" dirty="0">
                <a:latin typeface="Arial"/>
                <a:cs typeface="Arial"/>
              </a:rPr>
              <a:t>Electricidad </a:t>
            </a:r>
            <a:r>
              <a:rPr sz="900" b="1" spc="-50" dirty="0">
                <a:latin typeface="Arial"/>
                <a:cs typeface="Arial"/>
              </a:rPr>
              <a:t>(EUSERC) </a:t>
            </a:r>
            <a:r>
              <a:rPr sz="900" spc="25" dirty="0">
                <a:latin typeface="Tahoma"/>
                <a:cs typeface="Tahoma"/>
              </a:rPr>
              <a:t>especificaciones. Estos </a:t>
            </a:r>
            <a:r>
              <a:rPr sz="900" spc="35" dirty="0">
                <a:latin typeface="Tahoma"/>
                <a:cs typeface="Tahoma"/>
              </a:rPr>
              <a:t>tableros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distribución </a:t>
            </a:r>
            <a:r>
              <a:rPr sz="900" spc="30" dirty="0">
                <a:latin typeface="Tahoma"/>
                <a:cs typeface="Tahoma"/>
              </a:rPr>
              <a:t>están clasificados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5" dirty="0">
                <a:latin typeface="Tahoma"/>
                <a:cs typeface="Tahoma"/>
              </a:rPr>
              <a:t>400, </a:t>
            </a:r>
            <a:r>
              <a:rPr sz="900" spc="20" dirty="0">
                <a:latin typeface="Tahoma"/>
                <a:cs typeface="Tahoma"/>
              </a:rPr>
              <a:t>600 </a:t>
            </a:r>
            <a:r>
              <a:rPr sz="900" spc="50" dirty="0">
                <a:latin typeface="Tahoma"/>
                <a:cs typeface="Tahoma"/>
              </a:rPr>
              <a:t>u </a:t>
            </a:r>
            <a:r>
              <a:rPr sz="900" spc="20" dirty="0">
                <a:latin typeface="Tahoma"/>
                <a:cs typeface="Tahoma"/>
              </a:rPr>
              <a:t>800 </a:t>
            </a:r>
            <a:r>
              <a:rPr sz="900" spc="45" dirty="0">
                <a:latin typeface="Tahoma"/>
                <a:cs typeface="Tahoma"/>
              </a:rPr>
              <a:t>amperios </a:t>
            </a:r>
            <a:r>
              <a:rPr sz="900" spc="40" dirty="0">
                <a:latin typeface="Tahoma"/>
                <a:cs typeface="Tahoma"/>
              </a:rPr>
              <a:t>con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disyuntor principal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20" dirty="0">
                <a:latin typeface="Tahoma"/>
                <a:cs typeface="Tahoma"/>
              </a:rPr>
              <a:t>400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20" dirty="0">
                <a:latin typeface="Tahoma"/>
                <a:cs typeface="Tahoma"/>
              </a:rPr>
              <a:t>600 </a:t>
            </a:r>
            <a:r>
              <a:rPr sz="900" spc="45" dirty="0">
                <a:latin typeface="Tahoma"/>
                <a:cs typeface="Tahoma"/>
              </a:rPr>
              <a:t>amperios </a:t>
            </a:r>
            <a:r>
              <a:rPr sz="900" spc="40" dirty="0">
                <a:latin typeface="Tahoma"/>
                <a:cs typeface="Tahoma"/>
              </a:rPr>
              <a:t>con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0" dirty="0">
                <a:latin typeface="Tahoma"/>
                <a:cs typeface="Tahoma"/>
              </a:rPr>
              <a:t>interruptor </a:t>
            </a:r>
            <a:r>
              <a:rPr sz="900" spc="35" dirty="0">
                <a:latin typeface="Tahoma"/>
                <a:cs typeface="Tahoma"/>
              </a:rPr>
              <a:t>principal </a:t>
            </a:r>
            <a:r>
              <a:rPr sz="900" spc="10" dirty="0">
                <a:latin typeface="Tahoma"/>
                <a:cs typeface="Tahoma"/>
              </a:rPr>
              <a:t>Vacu-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Break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fusible.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8681643" y="1977401"/>
            <a:ext cx="792480" cy="2235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2545">
              <a:spcBef>
                <a:spcPts val="100"/>
              </a:spcBef>
            </a:pPr>
            <a:r>
              <a:rPr sz="500" spc="30" dirty="0">
                <a:latin typeface="Tahoma"/>
                <a:cs typeface="Tahoma"/>
              </a:rPr>
              <a:t>Medidor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de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0" dirty="0">
                <a:latin typeface="Tahoma"/>
                <a:cs typeface="Tahoma"/>
              </a:rPr>
              <a:t>vatios-</a:t>
            </a:r>
            <a:r>
              <a:rPr sz="500" spc="25" dirty="0">
                <a:latin typeface="Tahoma"/>
                <a:cs typeface="Tahoma"/>
              </a:rPr>
              <a:t>hora</a:t>
            </a:r>
            <a:endParaRPr sz="500">
              <a:latin typeface="Tahoma"/>
              <a:cs typeface="Tahoma"/>
            </a:endParaRPr>
          </a:p>
          <a:p>
            <a:pPr marL="12700">
              <a:spcBef>
                <a:spcPts val="360"/>
              </a:spcBef>
            </a:pPr>
            <a:r>
              <a:rPr sz="500" spc="20" dirty="0">
                <a:latin typeface="Tahoma"/>
                <a:cs typeface="Tahoma"/>
              </a:rPr>
              <a:t>Suministrado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por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Utilidad</a:t>
            </a:r>
            <a:endParaRPr sz="500">
              <a:latin typeface="Tahoma"/>
              <a:cs typeface="Tahoma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8777758" y="2683049"/>
            <a:ext cx="614045" cy="1256665"/>
          </a:xfrm>
          <a:prstGeom prst="rect">
            <a:avLst/>
          </a:prstGeom>
        </p:spPr>
        <p:txBody>
          <a:bodyPr vert="horz" wrap="square" lIns="0" tIns="46990" rIns="0" bIns="0" rtlCol="0">
            <a:spAutoFit/>
          </a:bodyPr>
          <a:lstStyle/>
          <a:p>
            <a:pPr marL="20955">
              <a:spcBef>
                <a:spcPts val="370"/>
              </a:spcBef>
            </a:pPr>
            <a:r>
              <a:rPr sz="500" spc="15" dirty="0">
                <a:latin typeface="Tahoma"/>
                <a:cs typeface="Tahoma"/>
              </a:rPr>
              <a:t>Zócalo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medidor</a:t>
            </a:r>
            <a:endParaRPr sz="500">
              <a:latin typeface="Tahoma"/>
              <a:cs typeface="Tahoma"/>
            </a:endParaRPr>
          </a:p>
          <a:p>
            <a:pPr marR="24765" algn="ctr">
              <a:spcBef>
                <a:spcPts val="409"/>
              </a:spcBef>
            </a:pPr>
            <a:r>
              <a:rPr sz="750" spc="45" dirty="0">
                <a:latin typeface="Tahoma"/>
                <a:cs typeface="Tahoma"/>
              </a:rPr>
              <a:t>Medida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210"/>
              </a:spcBef>
            </a:pPr>
            <a:r>
              <a:rPr sz="600" spc="30" dirty="0">
                <a:latin typeface="Tahoma"/>
                <a:cs typeface="Tahoma"/>
              </a:rPr>
              <a:t>Compartimiento</a:t>
            </a:r>
            <a:endParaRPr sz="60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800">
              <a:latin typeface="Tahoma"/>
              <a:cs typeface="Tahoma"/>
            </a:endParaRPr>
          </a:p>
          <a:p>
            <a:pPr marL="26670">
              <a:spcBef>
                <a:spcPts val="525"/>
              </a:spcBef>
            </a:pPr>
            <a:r>
              <a:rPr sz="550" spc="15" dirty="0">
                <a:latin typeface="Tahoma"/>
                <a:cs typeface="Tahoma"/>
              </a:rPr>
              <a:t>Servicio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Principal</a:t>
            </a:r>
            <a:endParaRPr sz="550">
              <a:latin typeface="Tahoma"/>
              <a:cs typeface="Tahoma"/>
            </a:endParaRPr>
          </a:p>
          <a:p>
            <a:pPr marL="7620" algn="ctr">
              <a:spcBef>
                <a:spcPts val="200"/>
              </a:spcBef>
            </a:pPr>
            <a:r>
              <a:rPr sz="650" spc="25" dirty="0">
                <a:latin typeface="Tahoma"/>
                <a:cs typeface="Tahoma"/>
              </a:rPr>
              <a:t>Desconectar</a:t>
            </a:r>
            <a:endParaRPr sz="6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900">
              <a:latin typeface="Tahoma"/>
              <a:cs typeface="Tahoma"/>
            </a:endParaRPr>
          </a:p>
          <a:p>
            <a:pPr marR="3175" algn="ctr">
              <a:spcBef>
                <a:spcPts val="605"/>
              </a:spcBef>
            </a:pPr>
            <a:r>
              <a:rPr sz="650" spc="25" dirty="0">
                <a:latin typeface="Tahoma"/>
                <a:cs typeface="Tahoma"/>
              </a:rPr>
              <a:t>Distribución</a:t>
            </a:r>
            <a:endParaRPr sz="650">
              <a:latin typeface="Tahoma"/>
              <a:cs typeface="Tahoma"/>
            </a:endParaRPr>
          </a:p>
          <a:p>
            <a:pPr marL="15240" algn="ctr">
              <a:spcBef>
                <a:spcPts val="80"/>
              </a:spcBef>
            </a:pPr>
            <a:r>
              <a:rPr sz="750" spc="30" dirty="0">
                <a:latin typeface="Tahoma"/>
                <a:cs typeface="Tahoma"/>
              </a:rPr>
              <a:t>Panel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5762311" y="4307377"/>
            <a:ext cx="15652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b="1" spc="10" dirty="0">
                <a:latin typeface="Arial"/>
                <a:cs typeface="Arial"/>
              </a:rPr>
              <a:t>Tableros</a:t>
            </a:r>
            <a:r>
              <a:rPr sz="1000" b="1" spc="-30" dirty="0">
                <a:latin typeface="Arial"/>
                <a:cs typeface="Arial"/>
              </a:rPr>
              <a:t> </a:t>
            </a:r>
            <a:r>
              <a:rPr sz="1000" b="1" spc="10" dirty="0">
                <a:latin typeface="Arial"/>
                <a:cs typeface="Arial"/>
              </a:rPr>
              <a:t>Comerciales</a:t>
            </a:r>
            <a:r>
              <a:rPr sz="1000" b="1" spc="-3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 </a:t>
            </a:r>
            <a:r>
              <a:rPr sz="1000" b="1" spc="-27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Medición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45" dirty="0">
                <a:latin typeface="Arial"/>
                <a:cs typeface="Arial"/>
              </a:rPr>
              <a:t>Múltiple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7958089" y="4306107"/>
            <a:ext cx="3951604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35" dirty="0">
                <a:latin typeface="Tahoma"/>
                <a:cs typeface="Tahoma"/>
              </a:rPr>
              <a:t>Siemens </a:t>
            </a:r>
            <a:r>
              <a:rPr sz="950" b="1" spc="10" dirty="0">
                <a:latin typeface="Arial"/>
                <a:cs typeface="Arial"/>
              </a:rPr>
              <a:t>cuadros </a:t>
            </a:r>
            <a:r>
              <a:rPr sz="950" b="1" spc="15" dirty="0">
                <a:latin typeface="Arial"/>
                <a:cs typeface="Arial"/>
              </a:rPr>
              <a:t>comerciales </a:t>
            </a:r>
            <a:r>
              <a:rPr sz="950" b="1" spc="45" dirty="0">
                <a:latin typeface="Arial"/>
                <a:cs typeface="Arial"/>
              </a:rPr>
              <a:t>multimedida </a:t>
            </a:r>
            <a:r>
              <a:rPr sz="950" spc="35" dirty="0">
                <a:latin typeface="Tahoma"/>
                <a:cs typeface="Tahoma"/>
              </a:rPr>
              <a:t>están </a:t>
            </a:r>
            <a:r>
              <a:rPr sz="950" spc="40" dirty="0">
                <a:latin typeface="Tahoma"/>
                <a:cs typeface="Tahoma"/>
              </a:rPr>
              <a:t>diseñados para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aplicaciones </a:t>
            </a:r>
            <a:r>
              <a:rPr sz="950" spc="50" dirty="0">
                <a:latin typeface="Tahoma"/>
                <a:cs typeface="Tahoma"/>
              </a:rPr>
              <a:t>donde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45" dirty="0">
                <a:latin typeface="Tahoma"/>
                <a:cs typeface="Tahoma"/>
              </a:rPr>
              <a:t>requieren </a:t>
            </a:r>
            <a:r>
              <a:rPr sz="950" spc="40" dirty="0">
                <a:latin typeface="Tahoma"/>
                <a:cs typeface="Tahoma"/>
              </a:rPr>
              <a:t>múltiples </a:t>
            </a:r>
            <a:r>
              <a:rPr sz="950" spc="45" dirty="0">
                <a:latin typeface="Tahoma"/>
                <a:cs typeface="Tahoma"/>
              </a:rPr>
              <a:t>medidores de </a:t>
            </a:r>
            <a:r>
              <a:rPr sz="950" spc="30" dirty="0">
                <a:latin typeface="Tahoma"/>
                <a:cs typeface="Tahoma"/>
              </a:rPr>
              <a:t>servicios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públicos.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Estas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aplicaciones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incluyen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centros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comerciales,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edificios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oficinas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otros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edificios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múltiples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inquilinos.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7958090" y="5219237"/>
            <a:ext cx="4304665" cy="2037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413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Siemens </a:t>
            </a:r>
            <a:r>
              <a:rPr sz="900" b="1" spc="5" dirty="0">
                <a:latin typeface="Arial"/>
                <a:cs typeface="Arial"/>
              </a:rPr>
              <a:t>Cuadros </a:t>
            </a:r>
            <a:r>
              <a:rPr sz="900" b="1" spc="30" dirty="0">
                <a:latin typeface="Arial"/>
                <a:cs typeface="Arial"/>
              </a:rPr>
              <a:t>SMM </a:t>
            </a:r>
            <a:r>
              <a:rPr sz="900" spc="30" dirty="0">
                <a:latin typeface="Tahoma"/>
                <a:cs typeface="Tahoma"/>
              </a:rPr>
              <a:t>están </a:t>
            </a:r>
            <a:r>
              <a:rPr sz="900" spc="40" dirty="0">
                <a:latin typeface="Tahoma"/>
                <a:cs typeface="Tahoma"/>
              </a:rPr>
              <a:t>diseñados para cumplir con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especificaciones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5" dirty="0">
                <a:latin typeface="Tahoma"/>
                <a:cs typeface="Tahoma"/>
              </a:rPr>
              <a:t>EUSERC.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principal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tablero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tiene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capacidad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nominal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hasta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4000 </a:t>
            </a:r>
            <a:r>
              <a:rPr sz="900" spc="45" dirty="0">
                <a:latin typeface="Tahoma"/>
                <a:cs typeface="Tahoma"/>
              </a:rPr>
              <a:t>amperios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5" dirty="0">
                <a:latin typeface="Tahoma"/>
                <a:cs typeface="Tahoma"/>
              </a:rPr>
              <a:t>los siguientes </a:t>
            </a:r>
            <a:r>
              <a:rPr sz="900" spc="15" dirty="0">
                <a:latin typeface="Tahoma"/>
                <a:cs typeface="Tahoma"/>
              </a:rPr>
              <a:t>servicios: 120/240 </a:t>
            </a:r>
            <a:r>
              <a:rPr sz="900" dirty="0">
                <a:latin typeface="Tahoma"/>
                <a:cs typeface="Tahoma"/>
              </a:rPr>
              <a:t>V </a:t>
            </a:r>
            <a:r>
              <a:rPr sz="900" spc="35" dirty="0">
                <a:latin typeface="Tahoma"/>
                <a:cs typeface="Tahoma"/>
              </a:rPr>
              <a:t>monofásico, </a:t>
            </a:r>
            <a:r>
              <a:rPr sz="900" spc="20" dirty="0">
                <a:latin typeface="Tahoma"/>
                <a:cs typeface="Tahoma"/>
              </a:rPr>
              <a:t>3 </a:t>
            </a:r>
            <a:r>
              <a:rPr sz="900" spc="15" dirty="0">
                <a:latin typeface="Tahoma"/>
                <a:cs typeface="Tahoma"/>
              </a:rPr>
              <a:t>hilos; </a:t>
            </a:r>
            <a:r>
              <a:rPr sz="900" spc="20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240/120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V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trifásico,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4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hilos,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208Y/120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V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trifásico,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4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hilos;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480Y/277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V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trifásico,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4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hilos.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5080">
              <a:lnSpc>
                <a:spcPct val="133300"/>
              </a:lnSpc>
            </a:pPr>
            <a:r>
              <a:rPr sz="900" spc="35" dirty="0">
                <a:latin typeface="Tahoma"/>
                <a:cs typeface="Tahoma"/>
              </a:rPr>
              <a:t>Siemens </a:t>
            </a:r>
            <a:r>
              <a:rPr sz="900" b="1" spc="30" dirty="0">
                <a:latin typeface="Arial"/>
                <a:cs typeface="Arial"/>
              </a:rPr>
              <a:t>centralitas MMS </a:t>
            </a:r>
            <a:r>
              <a:rPr sz="900" spc="45" dirty="0">
                <a:latin typeface="Tahoma"/>
                <a:cs typeface="Tahoma"/>
              </a:rPr>
              <a:t>proporcionar una </a:t>
            </a:r>
            <a:r>
              <a:rPr sz="900" spc="35" dirty="0">
                <a:latin typeface="Tahoma"/>
                <a:cs typeface="Tahoma"/>
              </a:rPr>
              <a:t>solución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multímetros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alta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calidad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5" dirty="0">
                <a:latin typeface="Tahoma"/>
                <a:cs typeface="Tahoma"/>
              </a:rPr>
              <a:t>áreas </a:t>
            </a:r>
            <a:r>
              <a:rPr sz="900" spc="50" dirty="0">
                <a:latin typeface="Tahoma"/>
                <a:cs typeface="Tahoma"/>
              </a:rPr>
              <a:t>donde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5" dirty="0">
                <a:latin typeface="Tahoma"/>
                <a:cs typeface="Tahoma"/>
              </a:rPr>
              <a:t>cumplimiento de </a:t>
            </a:r>
            <a:r>
              <a:rPr sz="900" spc="10" dirty="0">
                <a:latin typeface="Tahoma"/>
                <a:cs typeface="Tahoma"/>
              </a:rPr>
              <a:t>EUSERC </a:t>
            </a:r>
            <a:r>
              <a:rPr sz="900" spc="55" dirty="0">
                <a:latin typeface="Tahoma"/>
                <a:cs typeface="Tahoma"/>
              </a:rPr>
              <a:t>no </a:t>
            </a:r>
            <a:r>
              <a:rPr sz="900" spc="30" dirty="0">
                <a:latin typeface="Tahoma"/>
                <a:cs typeface="Tahoma"/>
              </a:rPr>
              <a:t>es </a:t>
            </a:r>
            <a:r>
              <a:rPr sz="900" spc="25" dirty="0">
                <a:latin typeface="Tahoma"/>
                <a:cs typeface="Tahoma"/>
              </a:rPr>
              <a:t>necesario. </a:t>
            </a: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 </a:t>
            </a:r>
            <a:r>
              <a:rPr sz="900" spc="35" dirty="0">
                <a:latin typeface="Tahoma"/>
                <a:cs typeface="Tahoma"/>
              </a:rPr>
              <a:t>principal del tablero </a:t>
            </a:r>
            <a:r>
              <a:rPr sz="900" spc="30" dirty="0">
                <a:latin typeface="Tahoma"/>
                <a:cs typeface="Tahoma"/>
              </a:rPr>
              <a:t>tiene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35" dirty="0">
                <a:latin typeface="Tahoma"/>
                <a:cs typeface="Tahoma"/>
              </a:rPr>
              <a:t>capacidad </a:t>
            </a:r>
            <a:r>
              <a:rPr sz="900" spc="45" dirty="0">
                <a:latin typeface="Tahoma"/>
                <a:cs typeface="Tahoma"/>
              </a:rPr>
              <a:t>nominal de </a:t>
            </a:r>
            <a:r>
              <a:rPr sz="900" spc="30" dirty="0">
                <a:latin typeface="Tahoma"/>
                <a:cs typeface="Tahoma"/>
              </a:rPr>
              <a:t>hasta </a:t>
            </a:r>
            <a:r>
              <a:rPr sz="900" spc="20" dirty="0">
                <a:latin typeface="Tahoma"/>
                <a:cs typeface="Tahoma"/>
              </a:rPr>
              <a:t>4000 </a:t>
            </a:r>
            <a:r>
              <a:rPr sz="900" spc="2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amperios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siguientes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servicios: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208Y/120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V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trifásico,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4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hilos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480Y/277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V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trifásico,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4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hilos.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8009114" y="9224598"/>
            <a:ext cx="7124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latin typeface="Tahoma"/>
                <a:cs typeface="Tahoma"/>
              </a:rPr>
              <a:t>Centralita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65" dirty="0">
                <a:latin typeface="Tahoma"/>
                <a:cs typeface="Tahoma"/>
              </a:rPr>
              <a:t>SMM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9167486" y="9224584"/>
            <a:ext cx="7124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latin typeface="Tahoma"/>
                <a:cs typeface="Tahoma"/>
              </a:rPr>
              <a:t>Centralita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65" dirty="0">
                <a:latin typeface="Tahoma"/>
                <a:cs typeface="Tahoma"/>
              </a:rPr>
              <a:t>MMS</a:t>
            </a:r>
            <a:endParaRPr sz="7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540776" y="3067189"/>
            <a:ext cx="116205" cy="613410"/>
          </a:xfrm>
          <a:custGeom>
            <a:avLst/>
            <a:gdLst/>
            <a:ahLst/>
            <a:cxnLst/>
            <a:rect l="l" t="t" r="r" b="b"/>
            <a:pathLst>
              <a:path w="116204" h="613410">
                <a:moveTo>
                  <a:pt x="115963" y="2540"/>
                </a:moveTo>
                <a:lnTo>
                  <a:pt x="115214" y="2540"/>
                </a:lnTo>
                <a:lnTo>
                  <a:pt x="115214" y="0"/>
                </a:lnTo>
                <a:lnTo>
                  <a:pt x="0" y="0"/>
                </a:lnTo>
                <a:lnTo>
                  <a:pt x="0" y="2540"/>
                </a:lnTo>
                <a:lnTo>
                  <a:pt x="0" y="19050"/>
                </a:lnTo>
                <a:lnTo>
                  <a:pt x="97434" y="19050"/>
                </a:lnTo>
                <a:lnTo>
                  <a:pt x="97434" y="613359"/>
                </a:lnTo>
                <a:lnTo>
                  <a:pt x="115963" y="613359"/>
                </a:lnTo>
                <a:lnTo>
                  <a:pt x="115963" y="19050"/>
                </a:lnTo>
                <a:lnTo>
                  <a:pt x="115963" y="254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388425" y="3503358"/>
            <a:ext cx="165735" cy="369570"/>
          </a:xfrm>
          <a:custGeom>
            <a:avLst/>
            <a:gdLst/>
            <a:ahLst/>
            <a:cxnLst/>
            <a:rect l="l" t="t" r="r" b="b"/>
            <a:pathLst>
              <a:path w="165735" h="369570">
                <a:moveTo>
                  <a:pt x="165328" y="2540"/>
                </a:moveTo>
                <a:lnTo>
                  <a:pt x="164592" y="2540"/>
                </a:lnTo>
                <a:lnTo>
                  <a:pt x="164592" y="0"/>
                </a:lnTo>
                <a:lnTo>
                  <a:pt x="0" y="0"/>
                </a:lnTo>
                <a:lnTo>
                  <a:pt x="0" y="2540"/>
                </a:lnTo>
                <a:lnTo>
                  <a:pt x="0" y="19050"/>
                </a:lnTo>
                <a:lnTo>
                  <a:pt x="146824" y="19050"/>
                </a:lnTo>
                <a:lnTo>
                  <a:pt x="146824" y="369163"/>
                </a:lnTo>
                <a:lnTo>
                  <a:pt x="165328" y="369163"/>
                </a:lnTo>
                <a:lnTo>
                  <a:pt x="165328" y="19050"/>
                </a:lnTo>
                <a:lnTo>
                  <a:pt x="165328" y="254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524735" y="2961703"/>
            <a:ext cx="471170" cy="19050"/>
          </a:xfrm>
          <a:custGeom>
            <a:avLst/>
            <a:gdLst/>
            <a:ahLst/>
            <a:cxnLst/>
            <a:rect l="l" t="t" r="r" b="b"/>
            <a:pathLst>
              <a:path w="471170" h="19050">
                <a:moveTo>
                  <a:pt x="471004" y="0"/>
                </a:moveTo>
                <a:lnTo>
                  <a:pt x="0" y="0"/>
                </a:lnTo>
                <a:lnTo>
                  <a:pt x="0" y="18516"/>
                </a:lnTo>
                <a:lnTo>
                  <a:pt x="471004" y="18516"/>
                </a:lnTo>
                <a:lnTo>
                  <a:pt x="471004" y="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758375" y="4183824"/>
            <a:ext cx="489584" cy="19050"/>
          </a:xfrm>
          <a:custGeom>
            <a:avLst/>
            <a:gdLst/>
            <a:ahLst/>
            <a:cxnLst/>
            <a:rect l="l" t="t" r="r" b="b"/>
            <a:pathLst>
              <a:path w="489585" h="19050">
                <a:moveTo>
                  <a:pt x="489051" y="0"/>
                </a:moveTo>
                <a:lnTo>
                  <a:pt x="0" y="0"/>
                </a:lnTo>
                <a:lnTo>
                  <a:pt x="0" y="18503"/>
                </a:lnTo>
                <a:lnTo>
                  <a:pt x="489051" y="18503"/>
                </a:lnTo>
                <a:lnTo>
                  <a:pt x="489051" y="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402547" y="2764205"/>
            <a:ext cx="720725" cy="19050"/>
          </a:xfrm>
          <a:custGeom>
            <a:avLst/>
            <a:gdLst/>
            <a:ahLst/>
            <a:cxnLst/>
            <a:rect l="l" t="t" r="r" b="b"/>
            <a:pathLst>
              <a:path w="720725" h="19050">
                <a:moveTo>
                  <a:pt x="720318" y="0"/>
                </a:moveTo>
                <a:lnTo>
                  <a:pt x="0" y="0"/>
                </a:lnTo>
                <a:lnTo>
                  <a:pt x="0" y="18516"/>
                </a:lnTo>
                <a:lnTo>
                  <a:pt x="720318" y="18516"/>
                </a:lnTo>
                <a:lnTo>
                  <a:pt x="720318" y="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460740" y="3774275"/>
            <a:ext cx="107314" cy="19050"/>
          </a:xfrm>
          <a:custGeom>
            <a:avLst/>
            <a:gdLst/>
            <a:ahLst/>
            <a:cxnLst/>
            <a:rect l="l" t="t" r="r" b="b"/>
            <a:pathLst>
              <a:path w="107314" h="19050">
                <a:moveTo>
                  <a:pt x="0" y="18529"/>
                </a:moveTo>
                <a:lnTo>
                  <a:pt x="106997" y="18529"/>
                </a:lnTo>
                <a:lnTo>
                  <a:pt x="106997" y="0"/>
                </a:lnTo>
                <a:lnTo>
                  <a:pt x="0" y="0"/>
                </a:lnTo>
                <a:lnTo>
                  <a:pt x="0" y="18529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460740" y="4032935"/>
            <a:ext cx="107314" cy="19050"/>
          </a:xfrm>
          <a:custGeom>
            <a:avLst/>
            <a:gdLst/>
            <a:ahLst/>
            <a:cxnLst/>
            <a:rect l="l" t="t" r="r" b="b"/>
            <a:pathLst>
              <a:path w="107314" h="19050">
                <a:moveTo>
                  <a:pt x="0" y="18516"/>
                </a:moveTo>
                <a:lnTo>
                  <a:pt x="106997" y="18516"/>
                </a:lnTo>
                <a:lnTo>
                  <a:pt x="106997" y="0"/>
                </a:lnTo>
                <a:lnTo>
                  <a:pt x="0" y="0"/>
                </a:lnTo>
                <a:lnTo>
                  <a:pt x="0" y="18516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242720" y="4110900"/>
            <a:ext cx="212725" cy="72390"/>
          </a:xfrm>
          <a:custGeom>
            <a:avLst/>
            <a:gdLst/>
            <a:ahLst/>
            <a:cxnLst/>
            <a:rect l="l" t="t" r="r" b="b"/>
            <a:pathLst>
              <a:path w="212725" h="72389">
                <a:moveTo>
                  <a:pt x="212648" y="17780"/>
                </a:moveTo>
                <a:lnTo>
                  <a:pt x="194132" y="17780"/>
                </a:lnTo>
                <a:lnTo>
                  <a:pt x="194132" y="54610"/>
                </a:lnTo>
                <a:lnTo>
                  <a:pt x="18516" y="54610"/>
                </a:lnTo>
                <a:lnTo>
                  <a:pt x="18516" y="17780"/>
                </a:lnTo>
                <a:lnTo>
                  <a:pt x="18516" y="0"/>
                </a:lnTo>
                <a:lnTo>
                  <a:pt x="0" y="0"/>
                </a:lnTo>
                <a:lnTo>
                  <a:pt x="0" y="17780"/>
                </a:lnTo>
                <a:lnTo>
                  <a:pt x="0" y="54610"/>
                </a:lnTo>
                <a:lnTo>
                  <a:pt x="0" y="71120"/>
                </a:lnTo>
                <a:lnTo>
                  <a:pt x="0" y="72390"/>
                </a:lnTo>
                <a:lnTo>
                  <a:pt x="211912" y="72390"/>
                </a:lnTo>
                <a:lnTo>
                  <a:pt x="211912" y="71120"/>
                </a:lnTo>
                <a:lnTo>
                  <a:pt x="212648" y="71120"/>
                </a:lnTo>
                <a:lnTo>
                  <a:pt x="212648" y="54610"/>
                </a:lnTo>
                <a:lnTo>
                  <a:pt x="212648" y="1778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10554182" y="4083643"/>
            <a:ext cx="108585" cy="50165"/>
            <a:chOff x="5499581" y="4083642"/>
            <a:chExt cx="108585" cy="50165"/>
          </a:xfrm>
        </p:grpSpPr>
        <p:sp>
          <p:nvSpPr>
            <p:cNvPr id="11" name="object 11"/>
            <p:cNvSpPr/>
            <p:nvPr/>
          </p:nvSpPr>
          <p:spPr>
            <a:xfrm>
              <a:off x="5600094" y="4094082"/>
              <a:ext cx="8255" cy="39370"/>
            </a:xfrm>
            <a:custGeom>
              <a:avLst/>
              <a:gdLst/>
              <a:ahLst/>
              <a:cxnLst/>
              <a:rect l="l" t="t" r="r" b="b"/>
              <a:pathLst>
                <a:path w="8254" h="39370">
                  <a:moveTo>
                    <a:pt x="6054" y="0"/>
                  </a:moveTo>
                  <a:lnTo>
                    <a:pt x="2939" y="6278"/>
                  </a:lnTo>
                  <a:lnTo>
                    <a:pt x="745" y="18100"/>
                  </a:lnTo>
                  <a:lnTo>
                    <a:pt x="0" y="30660"/>
                  </a:lnTo>
                  <a:lnTo>
                    <a:pt x="1228" y="39154"/>
                  </a:lnTo>
                  <a:lnTo>
                    <a:pt x="3527" y="39306"/>
                  </a:lnTo>
                  <a:lnTo>
                    <a:pt x="3438" y="37731"/>
                  </a:lnTo>
                  <a:lnTo>
                    <a:pt x="4149" y="36245"/>
                  </a:lnTo>
                  <a:lnTo>
                    <a:pt x="5678" y="31295"/>
                  </a:lnTo>
                  <a:lnTo>
                    <a:pt x="7117" y="23304"/>
                  </a:lnTo>
                  <a:lnTo>
                    <a:pt x="7942" y="13817"/>
                  </a:lnTo>
                  <a:lnTo>
                    <a:pt x="7629" y="4381"/>
                  </a:lnTo>
                  <a:lnTo>
                    <a:pt x="7400" y="2489"/>
                  </a:lnTo>
                  <a:lnTo>
                    <a:pt x="6460" y="127"/>
                  </a:lnTo>
                  <a:lnTo>
                    <a:pt x="6054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499582" y="4109817"/>
              <a:ext cx="100965" cy="17780"/>
            </a:xfrm>
            <a:custGeom>
              <a:avLst/>
              <a:gdLst/>
              <a:ahLst/>
              <a:cxnLst/>
              <a:rect l="l" t="t" r="r" b="b"/>
              <a:pathLst>
                <a:path w="100964" h="17779">
                  <a:moveTo>
                    <a:pt x="0" y="0"/>
                  </a:moveTo>
                  <a:lnTo>
                    <a:pt x="266" y="4622"/>
                  </a:lnTo>
                  <a:lnTo>
                    <a:pt x="647" y="6540"/>
                  </a:lnTo>
                  <a:lnTo>
                    <a:pt x="100596" y="17462"/>
                  </a:lnTo>
                  <a:lnTo>
                    <a:pt x="100469" y="13220"/>
                  </a:lnTo>
                  <a:lnTo>
                    <a:pt x="100558" y="108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500229" y="4116358"/>
              <a:ext cx="100965" cy="14604"/>
            </a:xfrm>
            <a:custGeom>
              <a:avLst/>
              <a:gdLst/>
              <a:ahLst/>
              <a:cxnLst/>
              <a:rect l="l" t="t" r="r" b="b"/>
              <a:pathLst>
                <a:path w="100964" h="14604">
                  <a:moveTo>
                    <a:pt x="0" y="0"/>
                  </a:moveTo>
                  <a:lnTo>
                    <a:pt x="609" y="2616"/>
                  </a:lnTo>
                  <a:lnTo>
                    <a:pt x="1066" y="3619"/>
                  </a:lnTo>
                  <a:lnTo>
                    <a:pt x="100368" y="14516"/>
                  </a:lnTo>
                  <a:lnTo>
                    <a:pt x="99949" y="10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501295" y="4119977"/>
              <a:ext cx="100330" cy="13335"/>
            </a:xfrm>
            <a:custGeom>
              <a:avLst/>
              <a:gdLst/>
              <a:ahLst/>
              <a:cxnLst/>
              <a:rect l="l" t="t" r="r" b="b"/>
              <a:pathLst>
                <a:path w="100329" h="13335">
                  <a:moveTo>
                    <a:pt x="0" y="0"/>
                  </a:moveTo>
                  <a:lnTo>
                    <a:pt x="1003" y="1854"/>
                  </a:lnTo>
                  <a:lnTo>
                    <a:pt x="1650" y="2311"/>
                  </a:lnTo>
                  <a:lnTo>
                    <a:pt x="2171" y="2946"/>
                  </a:lnTo>
                  <a:lnTo>
                    <a:pt x="2844" y="2743"/>
                  </a:lnTo>
                  <a:lnTo>
                    <a:pt x="22047" y="4267"/>
                  </a:lnTo>
                  <a:lnTo>
                    <a:pt x="100025" y="13258"/>
                  </a:lnTo>
                  <a:lnTo>
                    <a:pt x="99301" y="108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502248" y="4086703"/>
              <a:ext cx="102235" cy="14604"/>
            </a:xfrm>
            <a:custGeom>
              <a:avLst/>
              <a:gdLst/>
              <a:ahLst/>
              <a:cxnLst/>
              <a:rect l="l" t="t" r="r" b="b"/>
              <a:pathLst>
                <a:path w="102235" h="14604">
                  <a:moveTo>
                    <a:pt x="1562" y="0"/>
                  </a:moveTo>
                  <a:lnTo>
                    <a:pt x="469" y="2159"/>
                  </a:lnTo>
                  <a:lnTo>
                    <a:pt x="0" y="3467"/>
                  </a:lnTo>
                  <a:lnTo>
                    <a:pt x="100672" y="14084"/>
                  </a:lnTo>
                  <a:lnTo>
                    <a:pt x="101790" y="10579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503811" y="4083642"/>
              <a:ext cx="102870" cy="13970"/>
            </a:xfrm>
            <a:custGeom>
              <a:avLst/>
              <a:gdLst/>
              <a:ahLst/>
              <a:cxnLst/>
              <a:rect l="l" t="t" r="r" b="b"/>
              <a:pathLst>
                <a:path w="102870" h="13970">
                  <a:moveTo>
                    <a:pt x="3289" y="0"/>
                  </a:moveTo>
                  <a:lnTo>
                    <a:pt x="2057" y="368"/>
                  </a:lnTo>
                  <a:lnTo>
                    <a:pt x="952" y="1447"/>
                  </a:lnTo>
                  <a:lnTo>
                    <a:pt x="0" y="3060"/>
                  </a:lnTo>
                  <a:lnTo>
                    <a:pt x="100228" y="13639"/>
                  </a:lnTo>
                  <a:lnTo>
                    <a:pt x="100901" y="11988"/>
                  </a:lnTo>
                  <a:lnTo>
                    <a:pt x="101587" y="10858"/>
                  </a:lnTo>
                  <a:lnTo>
                    <a:pt x="102336" y="10439"/>
                  </a:lnTo>
                  <a:lnTo>
                    <a:pt x="23660" y="1778"/>
                  </a:lnTo>
                  <a:lnTo>
                    <a:pt x="3289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501487" y="4090170"/>
              <a:ext cx="101600" cy="13970"/>
            </a:xfrm>
            <a:custGeom>
              <a:avLst/>
              <a:gdLst/>
              <a:ahLst/>
              <a:cxnLst/>
              <a:rect l="l" t="t" r="r" b="b"/>
              <a:pathLst>
                <a:path w="101600" h="13970">
                  <a:moveTo>
                    <a:pt x="762" y="0"/>
                  </a:moveTo>
                  <a:lnTo>
                    <a:pt x="0" y="2501"/>
                  </a:lnTo>
                  <a:lnTo>
                    <a:pt x="100774" y="13373"/>
                  </a:lnTo>
                  <a:lnTo>
                    <a:pt x="101434" y="10617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500344" y="4092672"/>
              <a:ext cx="102235" cy="16510"/>
            </a:xfrm>
            <a:custGeom>
              <a:avLst/>
              <a:gdLst/>
              <a:ahLst/>
              <a:cxnLst/>
              <a:rect l="l" t="t" r="r" b="b"/>
              <a:pathLst>
                <a:path w="102235" h="16510">
                  <a:moveTo>
                    <a:pt x="1142" y="0"/>
                  </a:moveTo>
                  <a:lnTo>
                    <a:pt x="0" y="5422"/>
                  </a:lnTo>
                  <a:lnTo>
                    <a:pt x="100964" y="16078"/>
                  </a:lnTo>
                  <a:lnTo>
                    <a:pt x="101917" y="10871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499606" y="4098095"/>
              <a:ext cx="102235" cy="19050"/>
            </a:xfrm>
            <a:custGeom>
              <a:avLst/>
              <a:gdLst/>
              <a:ahLst/>
              <a:cxnLst/>
              <a:rect l="l" t="t" r="r" b="b"/>
              <a:pathLst>
                <a:path w="102235" h="19050">
                  <a:moveTo>
                    <a:pt x="736" y="0"/>
                  </a:moveTo>
                  <a:lnTo>
                    <a:pt x="101" y="5232"/>
                  </a:lnTo>
                  <a:lnTo>
                    <a:pt x="0" y="7823"/>
                  </a:lnTo>
                  <a:lnTo>
                    <a:pt x="100787" y="18516"/>
                  </a:lnTo>
                  <a:lnTo>
                    <a:pt x="101701" y="10655"/>
                  </a:lnTo>
                  <a:lnTo>
                    <a:pt x="736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499581" y="4105918"/>
              <a:ext cx="100965" cy="15240"/>
            </a:xfrm>
            <a:custGeom>
              <a:avLst/>
              <a:gdLst/>
              <a:ahLst/>
              <a:cxnLst/>
              <a:rect l="l" t="t" r="r" b="b"/>
              <a:pathLst>
                <a:path w="100964" h="15239">
                  <a:moveTo>
                    <a:pt x="25" y="0"/>
                  </a:moveTo>
                  <a:lnTo>
                    <a:pt x="0" y="3898"/>
                  </a:lnTo>
                  <a:lnTo>
                    <a:pt x="100558" y="14719"/>
                  </a:lnTo>
                  <a:lnTo>
                    <a:pt x="100812" y="1069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10380446" y="3934114"/>
            <a:ext cx="32384" cy="37465"/>
          </a:xfrm>
          <a:custGeom>
            <a:avLst/>
            <a:gdLst/>
            <a:ahLst/>
            <a:cxnLst/>
            <a:rect l="l" t="t" r="r" b="b"/>
            <a:pathLst>
              <a:path w="32385" h="37464">
                <a:moveTo>
                  <a:pt x="27381" y="0"/>
                </a:moveTo>
                <a:lnTo>
                  <a:pt x="5473" y="0"/>
                </a:lnTo>
                <a:lnTo>
                  <a:pt x="0" y="10960"/>
                </a:lnTo>
                <a:lnTo>
                  <a:pt x="0" y="18922"/>
                </a:lnTo>
                <a:lnTo>
                  <a:pt x="1968" y="29870"/>
                </a:lnTo>
                <a:lnTo>
                  <a:pt x="10960" y="31368"/>
                </a:lnTo>
                <a:lnTo>
                  <a:pt x="10439" y="35852"/>
                </a:lnTo>
                <a:lnTo>
                  <a:pt x="12433" y="36842"/>
                </a:lnTo>
                <a:lnTo>
                  <a:pt x="22910" y="35852"/>
                </a:lnTo>
                <a:lnTo>
                  <a:pt x="22910" y="30365"/>
                </a:lnTo>
                <a:lnTo>
                  <a:pt x="27381" y="27889"/>
                </a:lnTo>
                <a:lnTo>
                  <a:pt x="30415" y="24561"/>
                </a:lnTo>
                <a:lnTo>
                  <a:pt x="11201" y="24561"/>
                </a:lnTo>
                <a:lnTo>
                  <a:pt x="7404" y="20789"/>
                </a:lnTo>
                <a:lnTo>
                  <a:pt x="7404" y="11455"/>
                </a:lnTo>
                <a:lnTo>
                  <a:pt x="11201" y="7670"/>
                </a:lnTo>
                <a:lnTo>
                  <a:pt x="31039" y="7670"/>
                </a:lnTo>
                <a:lnTo>
                  <a:pt x="27381" y="0"/>
                </a:lnTo>
                <a:close/>
              </a:path>
              <a:path w="32385" h="37464">
                <a:moveTo>
                  <a:pt x="31039" y="7670"/>
                </a:moveTo>
                <a:lnTo>
                  <a:pt x="20535" y="7670"/>
                </a:lnTo>
                <a:lnTo>
                  <a:pt x="24320" y="11455"/>
                </a:lnTo>
                <a:lnTo>
                  <a:pt x="24320" y="20789"/>
                </a:lnTo>
                <a:lnTo>
                  <a:pt x="20535" y="24561"/>
                </a:lnTo>
                <a:lnTo>
                  <a:pt x="30415" y="24561"/>
                </a:lnTo>
                <a:lnTo>
                  <a:pt x="32372" y="22415"/>
                </a:lnTo>
                <a:lnTo>
                  <a:pt x="32372" y="10464"/>
                </a:lnTo>
                <a:lnTo>
                  <a:pt x="31039" y="7670"/>
                </a:lnTo>
                <a:close/>
              </a:path>
            </a:pathLst>
          </a:custGeom>
          <a:solidFill>
            <a:srgbClr val="9FA2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0519003" y="3987479"/>
            <a:ext cx="6985" cy="20955"/>
          </a:xfrm>
          <a:custGeom>
            <a:avLst/>
            <a:gdLst/>
            <a:ahLst/>
            <a:cxnLst/>
            <a:rect l="l" t="t" r="r" b="b"/>
            <a:pathLst>
              <a:path w="6985" h="20954">
                <a:moveTo>
                  <a:pt x="4572" y="0"/>
                </a:moveTo>
                <a:lnTo>
                  <a:pt x="406" y="2158"/>
                </a:lnTo>
                <a:lnTo>
                  <a:pt x="0" y="20459"/>
                </a:lnTo>
                <a:lnTo>
                  <a:pt x="5994" y="15227"/>
                </a:lnTo>
                <a:lnTo>
                  <a:pt x="3022" y="13741"/>
                </a:lnTo>
                <a:lnTo>
                  <a:pt x="2628" y="11125"/>
                </a:lnTo>
                <a:lnTo>
                  <a:pt x="2235" y="4394"/>
                </a:lnTo>
                <a:lnTo>
                  <a:pt x="5245" y="1790"/>
                </a:lnTo>
                <a:lnTo>
                  <a:pt x="6705" y="1790"/>
                </a:lnTo>
                <a:lnTo>
                  <a:pt x="4572" y="0"/>
                </a:lnTo>
                <a:close/>
              </a:path>
            </a:pathLst>
          </a:custGeom>
          <a:solidFill>
            <a:srgbClr val="797B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0452151" y="4006811"/>
            <a:ext cx="121920" cy="249554"/>
          </a:xfrm>
          <a:custGeom>
            <a:avLst/>
            <a:gdLst/>
            <a:ahLst/>
            <a:cxnLst/>
            <a:rect l="l" t="t" r="r" b="b"/>
            <a:pathLst>
              <a:path w="121920" h="249554">
                <a:moveTo>
                  <a:pt x="16941" y="228600"/>
                </a:moveTo>
                <a:lnTo>
                  <a:pt x="16484" y="215582"/>
                </a:lnTo>
                <a:lnTo>
                  <a:pt x="0" y="238569"/>
                </a:lnTo>
                <a:lnTo>
                  <a:pt x="495" y="249516"/>
                </a:lnTo>
                <a:lnTo>
                  <a:pt x="16941" y="228600"/>
                </a:lnTo>
                <a:close/>
              </a:path>
              <a:path w="121920" h="249554">
                <a:moveTo>
                  <a:pt x="121602" y="59690"/>
                </a:moveTo>
                <a:lnTo>
                  <a:pt x="114452" y="15151"/>
                </a:lnTo>
                <a:lnTo>
                  <a:pt x="103606" y="317"/>
                </a:lnTo>
                <a:lnTo>
                  <a:pt x="99606" y="1003"/>
                </a:lnTo>
                <a:lnTo>
                  <a:pt x="93116" y="0"/>
                </a:lnTo>
                <a:lnTo>
                  <a:pt x="88150" y="3009"/>
                </a:lnTo>
                <a:lnTo>
                  <a:pt x="93116" y="4495"/>
                </a:lnTo>
                <a:lnTo>
                  <a:pt x="84099" y="18097"/>
                </a:lnTo>
                <a:lnTo>
                  <a:pt x="78066" y="33756"/>
                </a:lnTo>
                <a:lnTo>
                  <a:pt x="74079" y="49606"/>
                </a:lnTo>
                <a:lnTo>
                  <a:pt x="71208" y="63766"/>
                </a:lnTo>
                <a:lnTo>
                  <a:pt x="72199" y="66243"/>
                </a:lnTo>
                <a:lnTo>
                  <a:pt x="69723" y="79692"/>
                </a:lnTo>
                <a:lnTo>
                  <a:pt x="68237" y="80695"/>
                </a:lnTo>
                <a:lnTo>
                  <a:pt x="66014" y="106286"/>
                </a:lnTo>
                <a:lnTo>
                  <a:pt x="65747" y="130810"/>
                </a:lnTo>
                <a:lnTo>
                  <a:pt x="66967" y="150939"/>
                </a:lnTo>
                <a:lnTo>
                  <a:pt x="69227" y="163360"/>
                </a:lnTo>
                <a:lnTo>
                  <a:pt x="61252" y="164350"/>
                </a:lnTo>
                <a:lnTo>
                  <a:pt x="64236" y="172821"/>
                </a:lnTo>
                <a:lnTo>
                  <a:pt x="71704" y="172821"/>
                </a:lnTo>
                <a:lnTo>
                  <a:pt x="73190" y="180301"/>
                </a:lnTo>
                <a:lnTo>
                  <a:pt x="79184" y="189763"/>
                </a:lnTo>
                <a:lnTo>
                  <a:pt x="86156" y="188264"/>
                </a:lnTo>
                <a:lnTo>
                  <a:pt x="86156" y="194741"/>
                </a:lnTo>
                <a:lnTo>
                  <a:pt x="88646" y="192747"/>
                </a:lnTo>
                <a:lnTo>
                  <a:pt x="91147" y="191274"/>
                </a:lnTo>
                <a:lnTo>
                  <a:pt x="93637" y="189763"/>
                </a:lnTo>
                <a:lnTo>
                  <a:pt x="93332" y="188264"/>
                </a:lnTo>
                <a:lnTo>
                  <a:pt x="93116" y="187274"/>
                </a:lnTo>
                <a:lnTo>
                  <a:pt x="93649" y="183286"/>
                </a:lnTo>
                <a:lnTo>
                  <a:pt x="99758" y="175336"/>
                </a:lnTo>
                <a:lnTo>
                  <a:pt x="106349" y="161734"/>
                </a:lnTo>
                <a:lnTo>
                  <a:pt x="112331" y="142252"/>
                </a:lnTo>
                <a:lnTo>
                  <a:pt x="116586" y="116700"/>
                </a:lnTo>
                <a:lnTo>
                  <a:pt x="106146" y="116128"/>
                </a:lnTo>
                <a:lnTo>
                  <a:pt x="105905" y="116116"/>
                </a:lnTo>
                <a:lnTo>
                  <a:pt x="104368" y="116128"/>
                </a:lnTo>
                <a:lnTo>
                  <a:pt x="102717" y="116128"/>
                </a:lnTo>
                <a:lnTo>
                  <a:pt x="102019" y="103009"/>
                </a:lnTo>
                <a:lnTo>
                  <a:pt x="102158" y="87261"/>
                </a:lnTo>
                <a:lnTo>
                  <a:pt x="105854" y="76377"/>
                </a:lnTo>
                <a:lnTo>
                  <a:pt x="109537" y="76835"/>
                </a:lnTo>
                <a:lnTo>
                  <a:pt x="121005" y="77203"/>
                </a:lnTo>
                <a:lnTo>
                  <a:pt x="121043" y="76377"/>
                </a:lnTo>
                <a:lnTo>
                  <a:pt x="121602" y="59690"/>
                </a:lnTo>
                <a:close/>
              </a:path>
            </a:pathLst>
          </a:custGeom>
          <a:solidFill>
            <a:srgbClr val="797B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0254513" y="4225768"/>
            <a:ext cx="92075" cy="25400"/>
          </a:xfrm>
          <a:custGeom>
            <a:avLst/>
            <a:gdLst/>
            <a:ahLst/>
            <a:cxnLst/>
            <a:rect l="l" t="t" r="r" b="b"/>
            <a:pathLst>
              <a:path w="92075" h="25400">
                <a:moveTo>
                  <a:pt x="5257" y="0"/>
                </a:moveTo>
                <a:lnTo>
                  <a:pt x="0" y="3822"/>
                </a:lnTo>
                <a:lnTo>
                  <a:pt x="1917" y="5156"/>
                </a:lnTo>
                <a:lnTo>
                  <a:pt x="89573" y="25082"/>
                </a:lnTo>
                <a:lnTo>
                  <a:pt x="91668" y="25082"/>
                </a:lnTo>
                <a:lnTo>
                  <a:pt x="88709" y="20408"/>
                </a:lnTo>
                <a:lnTo>
                  <a:pt x="85928" y="18084"/>
                </a:lnTo>
                <a:lnTo>
                  <a:pt x="87325" y="13906"/>
                </a:lnTo>
                <a:lnTo>
                  <a:pt x="85001" y="11137"/>
                </a:lnTo>
                <a:lnTo>
                  <a:pt x="90106" y="8356"/>
                </a:lnTo>
                <a:lnTo>
                  <a:pt x="83159" y="8813"/>
                </a:lnTo>
                <a:lnTo>
                  <a:pt x="77584" y="8356"/>
                </a:lnTo>
                <a:lnTo>
                  <a:pt x="72491" y="16243"/>
                </a:lnTo>
                <a:lnTo>
                  <a:pt x="8509" y="2336"/>
                </a:lnTo>
                <a:lnTo>
                  <a:pt x="5257" y="0"/>
                </a:lnTo>
                <a:close/>
              </a:path>
            </a:pathLst>
          </a:custGeom>
          <a:solidFill>
            <a:srgbClr val="797B7D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5" name="object 2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74757" y="3959767"/>
            <a:ext cx="154165" cy="205244"/>
          </a:xfrm>
          <a:prstGeom prst="rect">
            <a:avLst/>
          </a:prstGeom>
        </p:spPr>
      </p:pic>
      <p:grpSp>
        <p:nvGrpSpPr>
          <p:cNvPr id="26" name="object 26"/>
          <p:cNvGrpSpPr/>
          <p:nvPr/>
        </p:nvGrpSpPr>
        <p:grpSpPr>
          <a:xfrm>
            <a:off x="10485525" y="4151754"/>
            <a:ext cx="53340" cy="50165"/>
            <a:chOff x="5430925" y="4151753"/>
            <a:chExt cx="53340" cy="50165"/>
          </a:xfrm>
        </p:grpSpPr>
        <p:sp>
          <p:nvSpPr>
            <p:cNvPr id="27" name="object 27"/>
            <p:cNvSpPr/>
            <p:nvPr/>
          </p:nvSpPr>
          <p:spPr>
            <a:xfrm>
              <a:off x="5430925" y="4151753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4" h="33020">
                  <a:moveTo>
                    <a:pt x="0" y="0"/>
                  </a:moveTo>
                  <a:lnTo>
                    <a:pt x="882" y="6444"/>
                  </a:lnTo>
                  <a:lnTo>
                    <a:pt x="2179" y="14247"/>
                  </a:lnTo>
                  <a:lnTo>
                    <a:pt x="4127" y="21772"/>
                  </a:lnTo>
                  <a:lnTo>
                    <a:pt x="6959" y="27381"/>
                  </a:lnTo>
                  <a:lnTo>
                    <a:pt x="10960" y="27381"/>
                  </a:lnTo>
                  <a:lnTo>
                    <a:pt x="13830" y="30987"/>
                  </a:lnTo>
                  <a:lnTo>
                    <a:pt x="39903" y="32816"/>
                  </a:lnTo>
                  <a:lnTo>
                    <a:pt x="39204" y="31165"/>
                  </a:lnTo>
                  <a:lnTo>
                    <a:pt x="38658" y="29476"/>
                  </a:lnTo>
                  <a:lnTo>
                    <a:pt x="38341" y="27876"/>
                  </a:lnTo>
                  <a:lnTo>
                    <a:pt x="30873" y="27876"/>
                  </a:lnTo>
                  <a:lnTo>
                    <a:pt x="27889" y="19405"/>
                  </a:lnTo>
                  <a:lnTo>
                    <a:pt x="35864" y="18414"/>
                  </a:lnTo>
                  <a:lnTo>
                    <a:pt x="34721" y="15214"/>
                  </a:lnTo>
                  <a:lnTo>
                    <a:pt x="33769" y="8966"/>
                  </a:lnTo>
                  <a:lnTo>
                    <a:pt x="33121" y="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444756" y="4182741"/>
              <a:ext cx="36195" cy="12700"/>
            </a:xfrm>
            <a:custGeom>
              <a:avLst/>
              <a:gdLst/>
              <a:ahLst/>
              <a:cxnLst/>
              <a:rect l="l" t="t" r="r" b="b"/>
              <a:pathLst>
                <a:path w="36195" h="12700">
                  <a:moveTo>
                    <a:pt x="0" y="0"/>
                  </a:moveTo>
                  <a:lnTo>
                    <a:pt x="3111" y="3873"/>
                  </a:lnTo>
                  <a:lnTo>
                    <a:pt x="2603" y="6870"/>
                  </a:lnTo>
                  <a:lnTo>
                    <a:pt x="4597" y="9347"/>
                  </a:lnTo>
                  <a:lnTo>
                    <a:pt x="35877" y="12280"/>
                  </a:lnTo>
                  <a:lnTo>
                    <a:pt x="31711" y="11303"/>
                  </a:lnTo>
                  <a:lnTo>
                    <a:pt x="28130" y="6731"/>
                  </a:lnTo>
                  <a:lnTo>
                    <a:pt x="26073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448858" y="4192088"/>
              <a:ext cx="34925" cy="9525"/>
            </a:xfrm>
            <a:custGeom>
              <a:avLst/>
              <a:gdLst/>
              <a:ahLst/>
              <a:cxnLst/>
              <a:rect l="l" t="t" r="r" b="b"/>
              <a:pathLst>
                <a:path w="34925" h="9525">
                  <a:moveTo>
                    <a:pt x="495" y="0"/>
                  </a:moveTo>
                  <a:lnTo>
                    <a:pt x="0" y="5994"/>
                  </a:lnTo>
                  <a:lnTo>
                    <a:pt x="13436" y="7467"/>
                  </a:lnTo>
                  <a:lnTo>
                    <a:pt x="16941" y="6476"/>
                  </a:lnTo>
                  <a:lnTo>
                    <a:pt x="20904" y="6972"/>
                  </a:lnTo>
                  <a:lnTo>
                    <a:pt x="22402" y="7962"/>
                  </a:lnTo>
                  <a:lnTo>
                    <a:pt x="25400" y="8470"/>
                  </a:lnTo>
                  <a:lnTo>
                    <a:pt x="31851" y="8470"/>
                  </a:lnTo>
                  <a:lnTo>
                    <a:pt x="34861" y="9461"/>
                  </a:lnTo>
                  <a:lnTo>
                    <a:pt x="34861" y="2984"/>
                  </a:lnTo>
                  <a:lnTo>
                    <a:pt x="33807" y="3213"/>
                  </a:lnTo>
                  <a:lnTo>
                    <a:pt x="32778" y="3149"/>
                  </a:lnTo>
                  <a:lnTo>
                    <a:pt x="31775" y="2933"/>
                  </a:lnTo>
                  <a:lnTo>
                    <a:pt x="495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0172383" y="3931992"/>
            <a:ext cx="492759" cy="327660"/>
            <a:chOff x="5117782" y="3931992"/>
            <a:chExt cx="492759" cy="327660"/>
          </a:xfrm>
        </p:grpSpPr>
        <p:sp>
          <p:nvSpPr>
            <p:cNvPr id="31" name="object 31"/>
            <p:cNvSpPr/>
            <p:nvPr/>
          </p:nvSpPr>
          <p:spPr>
            <a:xfrm>
              <a:off x="5305793" y="4084519"/>
              <a:ext cx="29845" cy="125730"/>
            </a:xfrm>
            <a:custGeom>
              <a:avLst/>
              <a:gdLst/>
              <a:ahLst/>
              <a:cxnLst/>
              <a:rect l="l" t="t" r="r" b="b"/>
              <a:pathLst>
                <a:path w="29845" h="125729">
                  <a:moveTo>
                    <a:pt x="17068" y="0"/>
                  </a:moveTo>
                  <a:lnTo>
                    <a:pt x="11087" y="76936"/>
                  </a:lnTo>
                  <a:lnTo>
                    <a:pt x="0" y="125222"/>
                  </a:lnTo>
                  <a:lnTo>
                    <a:pt x="28943" y="101955"/>
                  </a:lnTo>
                  <a:lnTo>
                    <a:pt x="29768" y="81419"/>
                  </a:lnTo>
                  <a:lnTo>
                    <a:pt x="22301" y="10439"/>
                  </a:lnTo>
                  <a:lnTo>
                    <a:pt x="21170" y="2616"/>
                  </a:lnTo>
                  <a:lnTo>
                    <a:pt x="17068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301931" y="4186475"/>
              <a:ext cx="33020" cy="40005"/>
            </a:xfrm>
            <a:custGeom>
              <a:avLst/>
              <a:gdLst/>
              <a:ahLst/>
              <a:cxnLst/>
              <a:rect l="l" t="t" r="r" b="b"/>
              <a:pathLst>
                <a:path w="33020" h="40004">
                  <a:moveTo>
                    <a:pt x="32804" y="0"/>
                  </a:moveTo>
                  <a:lnTo>
                    <a:pt x="3860" y="23266"/>
                  </a:lnTo>
                  <a:lnTo>
                    <a:pt x="0" y="39979"/>
                  </a:lnTo>
                  <a:lnTo>
                    <a:pt x="32384" y="11087"/>
                  </a:lnTo>
                  <a:lnTo>
                    <a:pt x="32804" y="0"/>
                  </a:lnTo>
                  <a:close/>
                </a:path>
              </a:pathLst>
            </a:custGeom>
            <a:solidFill>
              <a:srgbClr val="50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176926" y="3968911"/>
              <a:ext cx="300355" cy="287655"/>
            </a:xfrm>
            <a:custGeom>
              <a:avLst/>
              <a:gdLst/>
              <a:ahLst/>
              <a:cxnLst/>
              <a:rect l="l" t="t" r="r" b="b"/>
              <a:pathLst>
                <a:path w="300354" h="287654">
                  <a:moveTo>
                    <a:pt x="290724" y="115608"/>
                  </a:moveTo>
                  <a:lnTo>
                    <a:pt x="145935" y="115608"/>
                  </a:lnTo>
                  <a:lnTo>
                    <a:pt x="150037" y="118224"/>
                  </a:lnTo>
                  <a:lnTo>
                    <a:pt x="151168" y="126047"/>
                  </a:lnTo>
                  <a:lnTo>
                    <a:pt x="158633" y="197089"/>
                  </a:lnTo>
                  <a:lnTo>
                    <a:pt x="157391" y="228650"/>
                  </a:lnTo>
                  <a:lnTo>
                    <a:pt x="157391" y="231648"/>
                  </a:lnTo>
                  <a:lnTo>
                    <a:pt x="160362" y="233133"/>
                  </a:lnTo>
                  <a:lnTo>
                    <a:pt x="171323" y="235635"/>
                  </a:lnTo>
                  <a:lnTo>
                    <a:pt x="173304" y="239115"/>
                  </a:lnTo>
                  <a:lnTo>
                    <a:pt x="167843" y="258038"/>
                  </a:lnTo>
                  <a:lnTo>
                    <a:pt x="169341" y="262521"/>
                  </a:lnTo>
                  <a:lnTo>
                    <a:pt x="173304" y="265010"/>
                  </a:lnTo>
                  <a:lnTo>
                    <a:pt x="171323" y="270002"/>
                  </a:lnTo>
                  <a:lnTo>
                    <a:pt x="172834" y="278460"/>
                  </a:lnTo>
                  <a:lnTo>
                    <a:pt x="221132" y="287413"/>
                  </a:lnTo>
                  <a:lnTo>
                    <a:pt x="220637" y="276466"/>
                  </a:lnTo>
                  <a:lnTo>
                    <a:pt x="237121" y="253479"/>
                  </a:lnTo>
                  <a:lnTo>
                    <a:pt x="237083" y="252069"/>
                  </a:lnTo>
                  <a:lnTo>
                    <a:pt x="234073" y="251574"/>
                  </a:lnTo>
                  <a:lnTo>
                    <a:pt x="235572" y="243090"/>
                  </a:lnTo>
                  <a:lnTo>
                    <a:pt x="243661" y="243090"/>
                  </a:lnTo>
                  <a:lnTo>
                    <a:pt x="248018" y="241109"/>
                  </a:lnTo>
                  <a:lnTo>
                    <a:pt x="252501" y="238620"/>
                  </a:lnTo>
                  <a:lnTo>
                    <a:pt x="263229" y="238620"/>
                  </a:lnTo>
                  <a:lnTo>
                    <a:pt x="266941" y="231648"/>
                  </a:lnTo>
                  <a:lnTo>
                    <a:pt x="270263" y="231648"/>
                  </a:lnTo>
                  <a:lnTo>
                    <a:pt x="271932" y="229171"/>
                  </a:lnTo>
                  <a:lnTo>
                    <a:pt x="272427" y="223177"/>
                  </a:lnTo>
                  <a:lnTo>
                    <a:pt x="270433" y="220700"/>
                  </a:lnTo>
                  <a:lnTo>
                    <a:pt x="270941" y="217703"/>
                  </a:lnTo>
                  <a:lnTo>
                    <a:pt x="264960" y="210223"/>
                  </a:lnTo>
                  <a:lnTo>
                    <a:pt x="260959" y="210223"/>
                  </a:lnTo>
                  <a:lnTo>
                    <a:pt x="258127" y="204614"/>
                  </a:lnTo>
                  <a:lnTo>
                    <a:pt x="256169" y="197027"/>
                  </a:lnTo>
                  <a:lnTo>
                    <a:pt x="254882" y="189286"/>
                  </a:lnTo>
                  <a:lnTo>
                    <a:pt x="254000" y="182841"/>
                  </a:lnTo>
                  <a:lnTo>
                    <a:pt x="287077" y="182841"/>
                  </a:lnTo>
                  <a:lnTo>
                    <a:pt x="286412" y="169904"/>
                  </a:lnTo>
                  <a:lnTo>
                    <a:pt x="286340" y="153220"/>
                  </a:lnTo>
                  <a:lnTo>
                    <a:pt x="287118" y="135908"/>
                  </a:lnTo>
                  <a:lnTo>
                    <a:pt x="288874" y="118592"/>
                  </a:lnTo>
                  <a:lnTo>
                    <a:pt x="290360" y="117589"/>
                  </a:lnTo>
                  <a:lnTo>
                    <a:pt x="290724" y="115608"/>
                  </a:lnTo>
                  <a:close/>
                </a:path>
                <a:path w="300354" h="287654">
                  <a:moveTo>
                    <a:pt x="123339" y="265214"/>
                  </a:moveTo>
                  <a:lnTo>
                    <a:pt x="113093" y="265214"/>
                  </a:lnTo>
                  <a:lnTo>
                    <a:pt x="107988" y="267995"/>
                  </a:lnTo>
                  <a:lnTo>
                    <a:pt x="110312" y="270764"/>
                  </a:lnTo>
                  <a:lnTo>
                    <a:pt x="108915" y="274942"/>
                  </a:lnTo>
                  <a:lnTo>
                    <a:pt x="111696" y="277266"/>
                  </a:lnTo>
                  <a:lnTo>
                    <a:pt x="114655" y="281940"/>
                  </a:lnTo>
                  <a:lnTo>
                    <a:pt x="117030" y="281940"/>
                  </a:lnTo>
                  <a:lnTo>
                    <a:pt x="123520" y="273977"/>
                  </a:lnTo>
                  <a:lnTo>
                    <a:pt x="122516" y="268998"/>
                  </a:lnTo>
                  <a:lnTo>
                    <a:pt x="123339" y="265214"/>
                  </a:lnTo>
                  <a:close/>
                </a:path>
                <a:path w="300354" h="287654">
                  <a:moveTo>
                    <a:pt x="125163" y="256857"/>
                  </a:moveTo>
                  <a:lnTo>
                    <a:pt x="28244" y="256857"/>
                  </a:lnTo>
                  <a:lnTo>
                    <a:pt x="31496" y="259194"/>
                  </a:lnTo>
                  <a:lnTo>
                    <a:pt x="95478" y="273100"/>
                  </a:lnTo>
                  <a:lnTo>
                    <a:pt x="100571" y="265214"/>
                  </a:lnTo>
                  <a:lnTo>
                    <a:pt x="123339" y="265214"/>
                  </a:lnTo>
                  <a:lnTo>
                    <a:pt x="125163" y="256857"/>
                  </a:lnTo>
                  <a:close/>
                </a:path>
                <a:path w="300354" h="287654">
                  <a:moveTo>
                    <a:pt x="113093" y="265214"/>
                  </a:moveTo>
                  <a:lnTo>
                    <a:pt x="100571" y="265214"/>
                  </a:lnTo>
                  <a:lnTo>
                    <a:pt x="106146" y="265671"/>
                  </a:lnTo>
                  <a:lnTo>
                    <a:pt x="113093" y="265214"/>
                  </a:lnTo>
                  <a:close/>
                </a:path>
                <a:path w="300354" h="287654">
                  <a:moveTo>
                    <a:pt x="22415" y="107391"/>
                  </a:moveTo>
                  <a:lnTo>
                    <a:pt x="22326" y="107581"/>
                  </a:lnTo>
                  <a:lnTo>
                    <a:pt x="6007" y="113741"/>
                  </a:lnTo>
                  <a:lnTo>
                    <a:pt x="2997" y="116103"/>
                  </a:lnTo>
                  <a:lnTo>
                    <a:pt x="0" y="120573"/>
                  </a:lnTo>
                  <a:lnTo>
                    <a:pt x="120" y="126047"/>
                  </a:lnTo>
                  <a:lnTo>
                    <a:pt x="1003" y="147726"/>
                  </a:lnTo>
                  <a:lnTo>
                    <a:pt x="3203" y="169904"/>
                  </a:lnTo>
                  <a:lnTo>
                    <a:pt x="4559" y="182278"/>
                  </a:lnTo>
                  <a:lnTo>
                    <a:pt x="5628" y="189329"/>
                  </a:lnTo>
                  <a:lnTo>
                    <a:pt x="6972" y="195541"/>
                  </a:lnTo>
                  <a:lnTo>
                    <a:pt x="6667" y="196100"/>
                  </a:lnTo>
                  <a:lnTo>
                    <a:pt x="7467" y="196291"/>
                  </a:lnTo>
                  <a:lnTo>
                    <a:pt x="16954" y="245084"/>
                  </a:lnTo>
                  <a:lnTo>
                    <a:pt x="18923" y="246583"/>
                  </a:lnTo>
                  <a:lnTo>
                    <a:pt x="19926" y="258546"/>
                  </a:lnTo>
                  <a:lnTo>
                    <a:pt x="22987" y="260680"/>
                  </a:lnTo>
                  <a:lnTo>
                    <a:pt x="28244" y="256857"/>
                  </a:lnTo>
                  <a:lnTo>
                    <a:pt x="125163" y="256857"/>
                  </a:lnTo>
                  <a:lnTo>
                    <a:pt x="139954" y="192544"/>
                  </a:lnTo>
                  <a:lnTo>
                    <a:pt x="145935" y="115608"/>
                  </a:lnTo>
                  <a:lnTo>
                    <a:pt x="290724" y="115608"/>
                  </a:lnTo>
                  <a:lnTo>
                    <a:pt x="292193" y="107632"/>
                  </a:lnTo>
                  <a:lnTo>
                    <a:pt x="22402" y="107632"/>
                  </a:lnTo>
                  <a:lnTo>
                    <a:pt x="22415" y="107391"/>
                  </a:lnTo>
                  <a:close/>
                </a:path>
                <a:path w="300354" h="287654">
                  <a:moveTo>
                    <a:pt x="243661" y="243090"/>
                  </a:moveTo>
                  <a:lnTo>
                    <a:pt x="235572" y="243090"/>
                  </a:lnTo>
                  <a:lnTo>
                    <a:pt x="242544" y="243598"/>
                  </a:lnTo>
                  <a:lnTo>
                    <a:pt x="243661" y="243090"/>
                  </a:lnTo>
                  <a:close/>
                </a:path>
                <a:path w="300354" h="287654">
                  <a:moveTo>
                    <a:pt x="263229" y="238620"/>
                  </a:moveTo>
                  <a:lnTo>
                    <a:pt x="252501" y="238620"/>
                  </a:lnTo>
                  <a:lnTo>
                    <a:pt x="262966" y="239115"/>
                  </a:lnTo>
                  <a:lnTo>
                    <a:pt x="263229" y="238620"/>
                  </a:lnTo>
                  <a:close/>
                </a:path>
                <a:path w="300354" h="287654">
                  <a:moveTo>
                    <a:pt x="270263" y="231648"/>
                  </a:moveTo>
                  <a:lnTo>
                    <a:pt x="266941" y="231648"/>
                  </a:lnTo>
                  <a:lnTo>
                    <a:pt x="269938" y="232130"/>
                  </a:lnTo>
                  <a:lnTo>
                    <a:pt x="270263" y="231648"/>
                  </a:lnTo>
                  <a:close/>
                </a:path>
                <a:path w="300354" h="287654">
                  <a:moveTo>
                    <a:pt x="287077" y="182841"/>
                  </a:moveTo>
                  <a:lnTo>
                    <a:pt x="254000" y="182841"/>
                  </a:lnTo>
                  <a:lnTo>
                    <a:pt x="287121" y="183705"/>
                  </a:lnTo>
                  <a:lnTo>
                    <a:pt x="287077" y="182841"/>
                  </a:lnTo>
                  <a:close/>
                </a:path>
                <a:path w="300354" h="287654">
                  <a:moveTo>
                    <a:pt x="97396" y="0"/>
                  </a:moveTo>
                  <a:lnTo>
                    <a:pt x="93154" y="571"/>
                  </a:lnTo>
                  <a:lnTo>
                    <a:pt x="89395" y="1549"/>
                  </a:lnTo>
                  <a:lnTo>
                    <a:pt x="85420" y="2540"/>
                  </a:lnTo>
                  <a:lnTo>
                    <a:pt x="82435" y="2540"/>
                  </a:lnTo>
                  <a:lnTo>
                    <a:pt x="79933" y="4546"/>
                  </a:lnTo>
                  <a:lnTo>
                    <a:pt x="76949" y="5041"/>
                  </a:lnTo>
                  <a:lnTo>
                    <a:pt x="74460" y="6286"/>
                  </a:lnTo>
                  <a:lnTo>
                    <a:pt x="69977" y="8280"/>
                  </a:lnTo>
                  <a:lnTo>
                    <a:pt x="64731" y="12763"/>
                  </a:lnTo>
                  <a:lnTo>
                    <a:pt x="63246" y="14249"/>
                  </a:lnTo>
                  <a:lnTo>
                    <a:pt x="60020" y="18732"/>
                  </a:lnTo>
                  <a:lnTo>
                    <a:pt x="57023" y="21729"/>
                  </a:lnTo>
                  <a:lnTo>
                    <a:pt x="56032" y="24968"/>
                  </a:lnTo>
                  <a:lnTo>
                    <a:pt x="54038" y="26454"/>
                  </a:lnTo>
                  <a:lnTo>
                    <a:pt x="52806" y="28448"/>
                  </a:lnTo>
                  <a:lnTo>
                    <a:pt x="41833" y="45872"/>
                  </a:lnTo>
                  <a:lnTo>
                    <a:pt x="39344" y="46875"/>
                  </a:lnTo>
                  <a:lnTo>
                    <a:pt x="36360" y="52857"/>
                  </a:lnTo>
                  <a:lnTo>
                    <a:pt x="34112" y="60807"/>
                  </a:lnTo>
                  <a:lnTo>
                    <a:pt x="35115" y="63804"/>
                  </a:lnTo>
                  <a:lnTo>
                    <a:pt x="32626" y="74764"/>
                  </a:lnTo>
                  <a:lnTo>
                    <a:pt x="32118" y="74764"/>
                  </a:lnTo>
                  <a:lnTo>
                    <a:pt x="31864" y="76771"/>
                  </a:lnTo>
                  <a:lnTo>
                    <a:pt x="29641" y="84467"/>
                  </a:lnTo>
                  <a:lnTo>
                    <a:pt x="29400" y="86474"/>
                  </a:lnTo>
                  <a:lnTo>
                    <a:pt x="28220" y="86474"/>
                  </a:lnTo>
                  <a:lnTo>
                    <a:pt x="28638" y="89217"/>
                  </a:lnTo>
                  <a:lnTo>
                    <a:pt x="29133" y="90449"/>
                  </a:lnTo>
                  <a:lnTo>
                    <a:pt x="29133" y="92443"/>
                  </a:lnTo>
                  <a:lnTo>
                    <a:pt x="27901" y="96685"/>
                  </a:lnTo>
                  <a:lnTo>
                    <a:pt x="28143" y="98679"/>
                  </a:lnTo>
                  <a:lnTo>
                    <a:pt x="28409" y="100660"/>
                  </a:lnTo>
                  <a:lnTo>
                    <a:pt x="30137" y="103644"/>
                  </a:lnTo>
                  <a:lnTo>
                    <a:pt x="31127" y="103644"/>
                  </a:lnTo>
                  <a:lnTo>
                    <a:pt x="22402" y="107632"/>
                  </a:lnTo>
                  <a:lnTo>
                    <a:pt x="292193" y="107632"/>
                  </a:lnTo>
                  <a:lnTo>
                    <a:pt x="292836" y="104140"/>
                  </a:lnTo>
                  <a:lnTo>
                    <a:pt x="291846" y="101663"/>
                  </a:lnTo>
                  <a:lnTo>
                    <a:pt x="293388" y="93952"/>
                  </a:lnTo>
                  <a:lnTo>
                    <a:pt x="294944" y="86474"/>
                  </a:lnTo>
                  <a:lnTo>
                    <a:pt x="29400" y="86474"/>
                  </a:lnTo>
                  <a:lnTo>
                    <a:pt x="28143" y="85966"/>
                  </a:lnTo>
                  <a:lnTo>
                    <a:pt x="295050" y="85966"/>
                  </a:lnTo>
                  <a:lnTo>
                    <a:pt x="295159" y="85444"/>
                  </a:lnTo>
                  <a:lnTo>
                    <a:pt x="297327" y="76476"/>
                  </a:lnTo>
                  <a:lnTo>
                    <a:pt x="300062" y="67386"/>
                  </a:lnTo>
                  <a:lnTo>
                    <a:pt x="278904" y="63804"/>
                  </a:lnTo>
                  <a:lnTo>
                    <a:pt x="269938" y="61315"/>
                  </a:lnTo>
                  <a:lnTo>
                    <a:pt x="274356" y="51435"/>
                  </a:lnTo>
                  <a:lnTo>
                    <a:pt x="277228" y="45807"/>
                  </a:lnTo>
                  <a:lnTo>
                    <a:pt x="279814" y="42329"/>
                  </a:lnTo>
                  <a:lnTo>
                    <a:pt x="283375" y="38900"/>
                  </a:lnTo>
                  <a:lnTo>
                    <a:pt x="286693" y="38900"/>
                  </a:lnTo>
                  <a:lnTo>
                    <a:pt x="287489" y="38417"/>
                  </a:lnTo>
                  <a:lnTo>
                    <a:pt x="287883" y="20726"/>
                  </a:lnTo>
                  <a:lnTo>
                    <a:pt x="292049" y="18567"/>
                  </a:lnTo>
                  <a:lnTo>
                    <a:pt x="291338" y="17995"/>
                  </a:lnTo>
                  <a:lnTo>
                    <a:pt x="280885" y="17500"/>
                  </a:lnTo>
                  <a:lnTo>
                    <a:pt x="276415" y="10528"/>
                  </a:lnTo>
                  <a:lnTo>
                    <a:pt x="275424" y="9029"/>
                  </a:lnTo>
                  <a:lnTo>
                    <a:pt x="271437" y="6527"/>
                  </a:lnTo>
                  <a:lnTo>
                    <a:pt x="267449" y="6527"/>
                  </a:lnTo>
                  <a:lnTo>
                    <a:pt x="177800" y="3543"/>
                  </a:lnTo>
                  <a:lnTo>
                    <a:pt x="177800" y="2044"/>
                  </a:lnTo>
                  <a:lnTo>
                    <a:pt x="161353" y="2044"/>
                  </a:lnTo>
                  <a:lnTo>
                    <a:pt x="160356" y="1549"/>
                  </a:lnTo>
                  <a:lnTo>
                    <a:pt x="134975" y="1549"/>
                  </a:lnTo>
                  <a:lnTo>
                    <a:pt x="98107" y="571"/>
                  </a:lnTo>
                  <a:lnTo>
                    <a:pt x="97929" y="368"/>
                  </a:lnTo>
                  <a:lnTo>
                    <a:pt x="97688" y="177"/>
                  </a:lnTo>
                  <a:lnTo>
                    <a:pt x="97396" y="0"/>
                  </a:lnTo>
                  <a:close/>
                </a:path>
                <a:path w="300354" h="287654">
                  <a:moveTo>
                    <a:pt x="286693" y="38900"/>
                  </a:moveTo>
                  <a:lnTo>
                    <a:pt x="283375" y="38900"/>
                  </a:lnTo>
                  <a:lnTo>
                    <a:pt x="285877" y="39395"/>
                  </a:lnTo>
                  <a:lnTo>
                    <a:pt x="286693" y="38900"/>
                  </a:lnTo>
                  <a:close/>
                </a:path>
                <a:path w="300354" h="287654">
                  <a:moveTo>
                    <a:pt x="177800" y="1054"/>
                  </a:moveTo>
                  <a:lnTo>
                    <a:pt x="171831" y="1054"/>
                  </a:lnTo>
                  <a:lnTo>
                    <a:pt x="161353" y="2044"/>
                  </a:lnTo>
                  <a:lnTo>
                    <a:pt x="177800" y="2044"/>
                  </a:lnTo>
                  <a:lnTo>
                    <a:pt x="177800" y="1054"/>
                  </a:lnTo>
                  <a:close/>
                </a:path>
                <a:path w="300354" h="287654">
                  <a:moveTo>
                    <a:pt x="138950" y="571"/>
                  </a:moveTo>
                  <a:lnTo>
                    <a:pt x="134975" y="1549"/>
                  </a:lnTo>
                  <a:lnTo>
                    <a:pt x="160356" y="1549"/>
                  </a:lnTo>
                  <a:lnTo>
                    <a:pt x="159359" y="1054"/>
                  </a:lnTo>
                  <a:lnTo>
                    <a:pt x="138950" y="571"/>
                  </a:lnTo>
                  <a:close/>
                </a:path>
              </a:pathLst>
            </a:custGeom>
            <a:solidFill>
              <a:srgbClr val="9F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17782" y="3931992"/>
              <a:ext cx="492314" cy="327507"/>
            </a:xfrm>
            <a:prstGeom prst="rect">
              <a:avLst/>
            </a:prstGeom>
          </p:spPr>
        </p:pic>
      </p:grpSp>
      <p:sp>
        <p:nvSpPr>
          <p:cNvPr id="35" name="object 35"/>
          <p:cNvSpPr/>
          <p:nvPr/>
        </p:nvSpPr>
        <p:spPr>
          <a:xfrm>
            <a:off x="9507487" y="3872523"/>
            <a:ext cx="233045" cy="399415"/>
          </a:xfrm>
          <a:custGeom>
            <a:avLst/>
            <a:gdLst/>
            <a:ahLst/>
            <a:cxnLst/>
            <a:rect l="l" t="t" r="r" b="b"/>
            <a:pathLst>
              <a:path w="233045" h="399414">
                <a:moveTo>
                  <a:pt x="232867" y="0"/>
                </a:moveTo>
                <a:lnTo>
                  <a:pt x="0" y="0"/>
                </a:lnTo>
                <a:lnTo>
                  <a:pt x="0" y="399364"/>
                </a:lnTo>
                <a:lnTo>
                  <a:pt x="232867" y="399364"/>
                </a:lnTo>
                <a:lnTo>
                  <a:pt x="232867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597148" y="2798579"/>
            <a:ext cx="241300" cy="41910"/>
          </a:xfrm>
          <a:custGeom>
            <a:avLst/>
            <a:gdLst/>
            <a:ahLst/>
            <a:cxnLst/>
            <a:rect l="l" t="t" r="r" b="b"/>
            <a:pathLst>
              <a:path w="241300" h="41910">
                <a:moveTo>
                  <a:pt x="49784" y="0"/>
                </a:moveTo>
                <a:lnTo>
                  <a:pt x="0" y="20815"/>
                </a:lnTo>
                <a:lnTo>
                  <a:pt x="49784" y="41643"/>
                </a:lnTo>
                <a:lnTo>
                  <a:pt x="49784" y="27470"/>
                </a:lnTo>
                <a:lnTo>
                  <a:pt x="240919" y="27470"/>
                </a:lnTo>
                <a:lnTo>
                  <a:pt x="240919" y="14185"/>
                </a:lnTo>
                <a:lnTo>
                  <a:pt x="49784" y="14185"/>
                </a:lnTo>
                <a:lnTo>
                  <a:pt x="49784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675441" y="2996086"/>
            <a:ext cx="241300" cy="41910"/>
          </a:xfrm>
          <a:custGeom>
            <a:avLst/>
            <a:gdLst/>
            <a:ahLst/>
            <a:cxnLst/>
            <a:rect l="l" t="t" r="r" b="b"/>
            <a:pathLst>
              <a:path w="241300" h="41910">
                <a:moveTo>
                  <a:pt x="49784" y="0"/>
                </a:moveTo>
                <a:lnTo>
                  <a:pt x="0" y="20828"/>
                </a:lnTo>
                <a:lnTo>
                  <a:pt x="49784" y="41643"/>
                </a:lnTo>
                <a:lnTo>
                  <a:pt x="49784" y="27470"/>
                </a:lnTo>
                <a:lnTo>
                  <a:pt x="240906" y="27470"/>
                </a:lnTo>
                <a:lnTo>
                  <a:pt x="240906" y="14185"/>
                </a:lnTo>
                <a:lnTo>
                  <a:pt x="49784" y="14185"/>
                </a:lnTo>
                <a:lnTo>
                  <a:pt x="49784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676323" y="3302445"/>
            <a:ext cx="41910" cy="241300"/>
          </a:xfrm>
          <a:custGeom>
            <a:avLst/>
            <a:gdLst/>
            <a:ahLst/>
            <a:cxnLst/>
            <a:rect l="l" t="t" r="r" b="b"/>
            <a:pathLst>
              <a:path w="41910" h="241300">
                <a:moveTo>
                  <a:pt x="27470" y="0"/>
                </a:moveTo>
                <a:lnTo>
                  <a:pt x="14185" y="0"/>
                </a:lnTo>
                <a:lnTo>
                  <a:pt x="14185" y="191122"/>
                </a:lnTo>
                <a:lnTo>
                  <a:pt x="0" y="191122"/>
                </a:lnTo>
                <a:lnTo>
                  <a:pt x="20828" y="240906"/>
                </a:lnTo>
                <a:lnTo>
                  <a:pt x="41643" y="191122"/>
                </a:lnTo>
                <a:lnTo>
                  <a:pt x="27470" y="191122"/>
                </a:lnTo>
                <a:lnTo>
                  <a:pt x="27470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482821" y="3565783"/>
            <a:ext cx="41910" cy="241300"/>
          </a:xfrm>
          <a:custGeom>
            <a:avLst/>
            <a:gdLst/>
            <a:ahLst/>
            <a:cxnLst/>
            <a:rect l="l" t="t" r="r" b="b"/>
            <a:pathLst>
              <a:path w="41910" h="241300">
                <a:moveTo>
                  <a:pt x="27470" y="0"/>
                </a:moveTo>
                <a:lnTo>
                  <a:pt x="14185" y="0"/>
                </a:lnTo>
                <a:lnTo>
                  <a:pt x="14185" y="191135"/>
                </a:lnTo>
                <a:lnTo>
                  <a:pt x="0" y="191135"/>
                </a:lnTo>
                <a:lnTo>
                  <a:pt x="20828" y="240919"/>
                </a:lnTo>
                <a:lnTo>
                  <a:pt x="41643" y="191135"/>
                </a:lnTo>
                <a:lnTo>
                  <a:pt x="27470" y="191135"/>
                </a:lnTo>
                <a:lnTo>
                  <a:pt x="27470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867582" y="4223648"/>
            <a:ext cx="241300" cy="41910"/>
          </a:xfrm>
          <a:custGeom>
            <a:avLst/>
            <a:gdLst/>
            <a:ahLst/>
            <a:cxnLst/>
            <a:rect l="l" t="t" r="r" b="b"/>
            <a:pathLst>
              <a:path w="241300" h="41910">
                <a:moveTo>
                  <a:pt x="191122" y="0"/>
                </a:moveTo>
                <a:lnTo>
                  <a:pt x="191122" y="14173"/>
                </a:lnTo>
                <a:lnTo>
                  <a:pt x="0" y="14173"/>
                </a:lnTo>
                <a:lnTo>
                  <a:pt x="0" y="27457"/>
                </a:lnTo>
                <a:lnTo>
                  <a:pt x="191122" y="27457"/>
                </a:lnTo>
                <a:lnTo>
                  <a:pt x="191122" y="41630"/>
                </a:lnTo>
                <a:lnTo>
                  <a:pt x="240906" y="20815"/>
                </a:lnTo>
                <a:lnTo>
                  <a:pt x="191122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8982512" y="2639546"/>
            <a:ext cx="435609" cy="1004569"/>
            <a:chOff x="3927911" y="2639545"/>
            <a:chExt cx="435609" cy="1004569"/>
          </a:xfrm>
        </p:grpSpPr>
        <p:sp>
          <p:nvSpPr>
            <p:cNvPr id="42" name="object 42"/>
            <p:cNvSpPr/>
            <p:nvPr/>
          </p:nvSpPr>
          <p:spPr>
            <a:xfrm>
              <a:off x="3927911" y="2641824"/>
              <a:ext cx="362585" cy="1000125"/>
            </a:xfrm>
            <a:custGeom>
              <a:avLst/>
              <a:gdLst/>
              <a:ahLst/>
              <a:cxnLst/>
              <a:rect l="l" t="t" r="r" b="b"/>
              <a:pathLst>
                <a:path w="362585" h="1000125">
                  <a:moveTo>
                    <a:pt x="362038" y="0"/>
                  </a:moveTo>
                  <a:lnTo>
                    <a:pt x="0" y="31419"/>
                  </a:lnTo>
                  <a:lnTo>
                    <a:pt x="0" y="969987"/>
                  </a:lnTo>
                  <a:lnTo>
                    <a:pt x="362038" y="999604"/>
                  </a:lnTo>
                  <a:lnTo>
                    <a:pt x="362038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289946" y="2641831"/>
              <a:ext cx="71120" cy="1000125"/>
            </a:xfrm>
            <a:custGeom>
              <a:avLst/>
              <a:gdLst/>
              <a:ahLst/>
              <a:cxnLst/>
              <a:rect l="l" t="t" r="r" b="b"/>
              <a:pathLst>
                <a:path w="71120" h="1000125">
                  <a:moveTo>
                    <a:pt x="0" y="0"/>
                  </a:moveTo>
                  <a:lnTo>
                    <a:pt x="0" y="999604"/>
                  </a:lnTo>
                  <a:lnTo>
                    <a:pt x="71107" y="974725"/>
                  </a:lnTo>
                  <a:lnTo>
                    <a:pt x="71107" y="183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289946" y="2641831"/>
              <a:ext cx="71120" cy="1000125"/>
            </a:xfrm>
            <a:custGeom>
              <a:avLst/>
              <a:gdLst/>
              <a:ahLst/>
              <a:cxnLst/>
              <a:rect l="l" t="t" r="r" b="b"/>
              <a:pathLst>
                <a:path w="71120" h="1000125">
                  <a:moveTo>
                    <a:pt x="0" y="999604"/>
                  </a:moveTo>
                  <a:lnTo>
                    <a:pt x="71107" y="974725"/>
                  </a:lnTo>
                  <a:lnTo>
                    <a:pt x="71107" y="18376"/>
                  </a:lnTo>
                  <a:lnTo>
                    <a:pt x="0" y="0"/>
                  </a:lnTo>
                  <a:lnTo>
                    <a:pt x="0" y="9996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8208675" y="2787941"/>
            <a:ext cx="383540" cy="487045"/>
            <a:chOff x="3154075" y="2787940"/>
            <a:chExt cx="383540" cy="487045"/>
          </a:xfrm>
        </p:grpSpPr>
        <p:sp>
          <p:nvSpPr>
            <p:cNvPr id="46" name="object 46"/>
            <p:cNvSpPr/>
            <p:nvPr/>
          </p:nvSpPr>
          <p:spPr>
            <a:xfrm>
              <a:off x="3156361" y="2787940"/>
              <a:ext cx="381000" cy="40005"/>
            </a:xfrm>
            <a:custGeom>
              <a:avLst/>
              <a:gdLst/>
              <a:ahLst/>
              <a:cxnLst/>
              <a:rect l="l" t="t" r="r" b="b"/>
              <a:pathLst>
                <a:path w="381000" h="40005">
                  <a:moveTo>
                    <a:pt x="274408" y="0"/>
                  </a:moveTo>
                  <a:lnTo>
                    <a:pt x="0" y="16522"/>
                  </a:lnTo>
                  <a:lnTo>
                    <a:pt x="82169" y="39763"/>
                  </a:lnTo>
                  <a:lnTo>
                    <a:pt x="381000" y="22021"/>
                  </a:lnTo>
                  <a:lnTo>
                    <a:pt x="27440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56361" y="2804463"/>
              <a:ext cx="82550" cy="47625"/>
            </a:xfrm>
            <a:custGeom>
              <a:avLst/>
              <a:gdLst/>
              <a:ahLst/>
              <a:cxnLst/>
              <a:rect l="l" t="t" r="r" b="b"/>
              <a:pathLst>
                <a:path w="82550" h="47625">
                  <a:moveTo>
                    <a:pt x="0" y="0"/>
                  </a:moveTo>
                  <a:lnTo>
                    <a:pt x="0" y="19926"/>
                  </a:lnTo>
                  <a:lnTo>
                    <a:pt x="81838" y="47434"/>
                  </a:lnTo>
                  <a:lnTo>
                    <a:pt x="82169" y="47421"/>
                  </a:lnTo>
                  <a:lnTo>
                    <a:pt x="82169" y="23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156361" y="2804463"/>
              <a:ext cx="82550" cy="47625"/>
            </a:xfrm>
            <a:custGeom>
              <a:avLst/>
              <a:gdLst/>
              <a:ahLst/>
              <a:cxnLst/>
              <a:rect l="l" t="t" r="r" b="b"/>
              <a:pathLst>
                <a:path w="82550" h="47625">
                  <a:moveTo>
                    <a:pt x="0" y="0"/>
                  </a:moveTo>
                  <a:lnTo>
                    <a:pt x="0" y="19926"/>
                  </a:lnTo>
                  <a:lnTo>
                    <a:pt x="81838" y="47434"/>
                  </a:lnTo>
                  <a:lnTo>
                    <a:pt x="82169" y="47421"/>
                  </a:lnTo>
                  <a:lnTo>
                    <a:pt x="82169" y="23241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238536" y="2809957"/>
              <a:ext cx="299085" cy="42545"/>
            </a:xfrm>
            <a:custGeom>
              <a:avLst/>
              <a:gdLst/>
              <a:ahLst/>
              <a:cxnLst/>
              <a:rect l="l" t="t" r="r" b="b"/>
              <a:pathLst>
                <a:path w="299085" h="42544">
                  <a:moveTo>
                    <a:pt x="298831" y="0"/>
                  </a:moveTo>
                  <a:lnTo>
                    <a:pt x="0" y="17741"/>
                  </a:lnTo>
                  <a:lnTo>
                    <a:pt x="0" y="41922"/>
                  </a:lnTo>
                  <a:lnTo>
                    <a:pt x="298831" y="22009"/>
                  </a:lnTo>
                  <a:lnTo>
                    <a:pt x="298831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160123" y="2825714"/>
              <a:ext cx="86360" cy="447040"/>
            </a:xfrm>
            <a:custGeom>
              <a:avLst/>
              <a:gdLst/>
              <a:ahLst/>
              <a:cxnLst/>
              <a:rect l="l" t="t" r="r" b="b"/>
              <a:pathLst>
                <a:path w="86360" h="447039">
                  <a:moveTo>
                    <a:pt x="0" y="0"/>
                  </a:moveTo>
                  <a:lnTo>
                    <a:pt x="0" y="373710"/>
                  </a:lnTo>
                  <a:lnTo>
                    <a:pt x="85966" y="446557"/>
                  </a:lnTo>
                  <a:lnTo>
                    <a:pt x="82372" y="25920"/>
                  </a:lnTo>
                  <a:lnTo>
                    <a:pt x="78409" y="26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160123" y="2825714"/>
              <a:ext cx="86360" cy="447040"/>
            </a:xfrm>
            <a:custGeom>
              <a:avLst/>
              <a:gdLst/>
              <a:ahLst/>
              <a:cxnLst/>
              <a:rect l="l" t="t" r="r" b="b"/>
              <a:pathLst>
                <a:path w="86360" h="447039">
                  <a:moveTo>
                    <a:pt x="82372" y="25920"/>
                  </a:moveTo>
                  <a:lnTo>
                    <a:pt x="78409" y="26174"/>
                  </a:lnTo>
                  <a:lnTo>
                    <a:pt x="0" y="0"/>
                  </a:lnTo>
                  <a:lnTo>
                    <a:pt x="0" y="373710"/>
                  </a:lnTo>
                  <a:lnTo>
                    <a:pt x="85966" y="446557"/>
                  </a:lnTo>
                  <a:lnTo>
                    <a:pt x="82384" y="26263"/>
                  </a:lnTo>
                  <a:lnTo>
                    <a:pt x="82372" y="259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63992" y="2834930"/>
              <a:ext cx="253141" cy="67191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3242491" y="2834063"/>
              <a:ext cx="295275" cy="438784"/>
            </a:xfrm>
            <a:custGeom>
              <a:avLst/>
              <a:gdLst/>
              <a:ahLst/>
              <a:cxnLst/>
              <a:rect l="l" t="t" r="r" b="b"/>
              <a:pathLst>
                <a:path w="295275" h="438785">
                  <a:moveTo>
                    <a:pt x="288975" y="0"/>
                  </a:moveTo>
                  <a:lnTo>
                    <a:pt x="274637" y="876"/>
                  </a:lnTo>
                  <a:lnTo>
                    <a:pt x="274637" y="46177"/>
                  </a:lnTo>
                  <a:lnTo>
                    <a:pt x="21501" y="68059"/>
                  </a:lnTo>
                  <a:lnTo>
                    <a:pt x="21501" y="16268"/>
                  </a:lnTo>
                  <a:lnTo>
                    <a:pt x="0" y="17576"/>
                  </a:lnTo>
                  <a:lnTo>
                    <a:pt x="3606" y="438200"/>
                  </a:lnTo>
                  <a:lnTo>
                    <a:pt x="23901" y="434619"/>
                  </a:lnTo>
                  <a:lnTo>
                    <a:pt x="22707" y="384479"/>
                  </a:lnTo>
                  <a:lnTo>
                    <a:pt x="242392" y="348653"/>
                  </a:lnTo>
                  <a:lnTo>
                    <a:pt x="278218" y="370141"/>
                  </a:lnTo>
                  <a:lnTo>
                    <a:pt x="278218" y="390436"/>
                  </a:lnTo>
                  <a:lnTo>
                    <a:pt x="294932" y="385673"/>
                  </a:lnTo>
                  <a:lnTo>
                    <a:pt x="288975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4" name="object 5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143956" y="3674615"/>
            <a:ext cx="324210" cy="470471"/>
          </a:xfrm>
          <a:prstGeom prst="rect">
            <a:avLst/>
          </a:prstGeom>
        </p:spPr>
      </p:pic>
      <p:grpSp>
        <p:nvGrpSpPr>
          <p:cNvPr id="55" name="object 55"/>
          <p:cNvGrpSpPr/>
          <p:nvPr/>
        </p:nvGrpSpPr>
        <p:grpSpPr>
          <a:xfrm>
            <a:off x="8565452" y="3678263"/>
            <a:ext cx="259079" cy="449580"/>
            <a:chOff x="3510851" y="3678263"/>
            <a:chExt cx="259079" cy="449580"/>
          </a:xfrm>
        </p:grpSpPr>
        <p:sp>
          <p:nvSpPr>
            <p:cNvPr id="56" name="object 56"/>
            <p:cNvSpPr/>
            <p:nvPr/>
          </p:nvSpPr>
          <p:spPr>
            <a:xfrm>
              <a:off x="3513137" y="3680549"/>
              <a:ext cx="254635" cy="445134"/>
            </a:xfrm>
            <a:custGeom>
              <a:avLst/>
              <a:gdLst/>
              <a:ahLst/>
              <a:cxnLst/>
              <a:rect l="l" t="t" r="r" b="b"/>
              <a:pathLst>
                <a:path w="254635" h="445135">
                  <a:moveTo>
                    <a:pt x="254203" y="0"/>
                  </a:moveTo>
                  <a:lnTo>
                    <a:pt x="0" y="0"/>
                  </a:lnTo>
                  <a:lnTo>
                    <a:pt x="0" y="444995"/>
                  </a:lnTo>
                  <a:lnTo>
                    <a:pt x="254203" y="444995"/>
                  </a:lnTo>
                  <a:lnTo>
                    <a:pt x="2542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513137" y="3680549"/>
              <a:ext cx="254635" cy="445134"/>
            </a:xfrm>
            <a:custGeom>
              <a:avLst/>
              <a:gdLst/>
              <a:ahLst/>
              <a:cxnLst/>
              <a:rect l="l" t="t" r="r" b="b"/>
              <a:pathLst>
                <a:path w="254635" h="445135">
                  <a:moveTo>
                    <a:pt x="0" y="0"/>
                  </a:moveTo>
                  <a:lnTo>
                    <a:pt x="254203" y="0"/>
                  </a:lnTo>
                  <a:lnTo>
                    <a:pt x="254203" y="444995"/>
                  </a:lnTo>
                  <a:lnTo>
                    <a:pt x="0" y="44499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/>
          <p:nvPr/>
        </p:nvSpPr>
        <p:spPr>
          <a:xfrm>
            <a:off x="9508910" y="3873001"/>
            <a:ext cx="9525" cy="396875"/>
          </a:xfrm>
          <a:custGeom>
            <a:avLst/>
            <a:gdLst/>
            <a:ahLst/>
            <a:cxnLst/>
            <a:rect l="l" t="t" r="r" b="b"/>
            <a:pathLst>
              <a:path w="9525" h="396875">
                <a:moveTo>
                  <a:pt x="0" y="0"/>
                </a:moveTo>
                <a:lnTo>
                  <a:pt x="0" y="396417"/>
                </a:lnTo>
                <a:lnTo>
                  <a:pt x="9182" y="396125"/>
                </a:lnTo>
                <a:lnTo>
                  <a:pt x="9182" y="3187"/>
                </a:lnTo>
                <a:lnTo>
                  <a:pt x="0" y="0"/>
                </a:lnTo>
                <a:close/>
              </a:path>
            </a:pathLst>
          </a:custGeom>
          <a:solidFill>
            <a:srgbClr val="EEEE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9052357" y="2667202"/>
            <a:ext cx="194310" cy="950594"/>
          </a:xfrm>
          <a:custGeom>
            <a:avLst/>
            <a:gdLst/>
            <a:ahLst/>
            <a:cxnLst/>
            <a:rect l="l" t="t" r="r" b="b"/>
            <a:pathLst>
              <a:path w="194310" h="950595">
                <a:moveTo>
                  <a:pt x="9385" y="0"/>
                </a:moveTo>
                <a:lnTo>
                  <a:pt x="0" y="0"/>
                </a:lnTo>
                <a:lnTo>
                  <a:pt x="0" y="950099"/>
                </a:lnTo>
                <a:lnTo>
                  <a:pt x="9385" y="950099"/>
                </a:lnTo>
                <a:lnTo>
                  <a:pt x="9385" y="0"/>
                </a:lnTo>
                <a:close/>
              </a:path>
              <a:path w="194310" h="950595">
                <a:moveTo>
                  <a:pt x="193713" y="861834"/>
                </a:moveTo>
                <a:lnTo>
                  <a:pt x="17868" y="851192"/>
                </a:lnTo>
                <a:lnTo>
                  <a:pt x="17868" y="860577"/>
                </a:lnTo>
                <a:lnTo>
                  <a:pt x="193713" y="871232"/>
                </a:lnTo>
                <a:lnTo>
                  <a:pt x="193713" y="861834"/>
                </a:lnTo>
                <a:close/>
              </a:path>
              <a:path w="194310" h="950595">
                <a:moveTo>
                  <a:pt x="193713" y="732218"/>
                </a:moveTo>
                <a:lnTo>
                  <a:pt x="17868" y="725004"/>
                </a:lnTo>
                <a:lnTo>
                  <a:pt x="17868" y="734390"/>
                </a:lnTo>
                <a:lnTo>
                  <a:pt x="193713" y="741603"/>
                </a:lnTo>
                <a:lnTo>
                  <a:pt x="193713" y="732218"/>
                </a:lnTo>
                <a:close/>
              </a:path>
              <a:path w="194310" h="950595">
                <a:moveTo>
                  <a:pt x="193713" y="687781"/>
                </a:moveTo>
                <a:lnTo>
                  <a:pt x="17868" y="682205"/>
                </a:lnTo>
                <a:lnTo>
                  <a:pt x="17868" y="691603"/>
                </a:lnTo>
                <a:lnTo>
                  <a:pt x="193713" y="697166"/>
                </a:lnTo>
                <a:lnTo>
                  <a:pt x="193713" y="687781"/>
                </a:lnTo>
                <a:close/>
              </a:path>
              <a:path w="194310" h="950595">
                <a:moveTo>
                  <a:pt x="193713" y="643343"/>
                </a:moveTo>
                <a:lnTo>
                  <a:pt x="17868" y="639419"/>
                </a:lnTo>
                <a:lnTo>
                  <a:pt x="17868" y="648804"/>
                </a:lnTo>
                <a:lnTo>
                  <a:pt x="193713" y="652729"/>
                </a:lnTo>
                <a:lnTo>
                  <a:pt x="193713" y="643343"/>
                </a:lnTo>
                <a:close/>
              </a:path>
              <a:path w="194310" h="950595">
                <a:moveTo>
                  <a:pt x="193713" y="601637"/>
                </a:moveTo>
                <a:lnTo>
                  <a:pt x="17868" y="598004"/>
                </a:lnTo>
                <a:lnTo>
                  <a:pt x="17868" y="607390"/>
                </a:lnTo>
                <a:lnTo>
                  <a:pt x="193713" y="611035"/>
                </a:lnTo>
                <a:lnTo>
                  <a:pt x="193713" y="601637"/>
                </a:lnTo>
                <a:close/>
              </a:path>
              <a:path w="194310" h="950595">
                <a:moveTo>
                  <a:pt x="193713" y="533196"/>
                </a:moveTo>
                <a:lnTo>
                  <a:pt x="17868" y="532561"/>
                </a:lnTo>
                <a:lnTo>
                  <a:pt x="17868" y="541959"/>
                </a:lnTo>
                <a:lnTo>
                  <a:pt x="193713" y="542582"/>
                </a:lnTo>
                <a:lnTo>
                  <a:pt x="193713" y="533196"/>
                </a:lnTo>
                <a:close/>
              </a:path>
              <a:path w="194310" h="950595">
                <a:moveTo>
                  <a:pt x="193713" y="465442"/>
                </a:moveTo>
                <a:lnTo>
                  <a:pt x="17868" y="466458"/>
                </a:lnTo>
                <a:lnTo>
                  <a:pt x="17868" y="475856"/>
                </a:lnTo>
                <a:lnTo>
                  <a:pt x="193713" y="474827"/>
                </a:lnTo>
                <a:lnTo>
                  <a:pt x="193713" y="465442"/>
                </a:lnTo>
                <a:close/>
              </a:path>
              <a:path w="194310" h="950595">
                <a:moveTo>
                  <a:pt x="193713" y="401802"/>
                </a:moveTo>
                <a:lnTo>
                  <a:pt x="17868" y="404469"/>
                </a:lnTo>
                <a:lnTo>
                  <a:pt x="17868" y="413867"/>
                </a:lnTo>
                <a:lnTo>
                  <a:pt x="193713" y="411187"/>
                </a:lnTo>
                <a:lnTo>
                  <a:pt x="193713" y="401802"/>
                </a:lnTo>
                <a:close/>
              </a:path>
              <a:path w="194310" h="950595">
                <a:moveTo>
                  <a:pt x="193713" y="300240"/>
                </a:moveTo>
                <a:lnTo>
                  <a:pt x="17868" y="306197"/>
                </a:lnTo>
                <a:lnTo>
                  <a:pt x="17868" y="315582"/>
                </a:lnTo>
                <a:lnTo>
                  <a:pt x="193713" y="309626"/>
                </a:lnTo>
                <a:lnTo>
                  <a:pt x="193713" y="300240"/>
                </a:lnTo>
                <a:close/>
              </a:path>
              <a:path w="194310" h="950595">
                <a:moveTo>
                  <a:pt x="193713" y="198666"/>
                </a:moveTo>
                <a:lnTo>
                  <a:pt x="17868" y="207911"/>
                </a:lnTo>
                <a:lnTo>
                  <a:pt x="17868" y="217297"/>
                </a:lnTo>
                <a:lnTo>
                  <a:pt x="193713" y="208051"/>
                </a:lnTo>
                <a:lnTo>
                  <a:pt x="193713" y="198666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9333180" y="2642083"/>
            <a:ext cx="9525" cy="998219"/>
          </a:xfrm>
          <a:custGeom>
            <a:avLst/>
            <a:gdLst/>
            <a:ahLst/>
            <a:cxnLst/>
            <a:rect l="l" t="t" r="r" b="b"/>
            <a:pathLst>
              <a:path w="9525" h="998220">
                <a:moveTo>
                  <a:pt x="9385" y="0"/>
                </a:moveTo>
                <a:lnTo>
                  <a:pt x="0" y="0"/>
                </a:lnTo>
                <a:lnTo>
                  <a:pt x="0" y="998105"/>
                </a:lnTo>
                <a:lnTo>
                  <a:pt x="9385" y="998105"/>
                </a:lnTo>
                <a:lnTo>
                  <a:pt x="9385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297900" y="2850006"/>
            <a:ext cx="288290" cy="69850"/>
          </a:xfrm>
          <a:custGeom>
            <a:avLst/>
            <a:gdLst/>
            <a:ahLst/>
            <a:cxnLst/>
            <a:rect l="l" t="t" r="r" b="b"/>
            <a:pathLst>
              <a:path w="288289" h="69850">
                <a:moveTo>
                  <a:pt x="9550" y="0"/>
                </a:moveTo>
                <a:lnTo>
                  <a:pt x="0" y="0"/>
                </a:lnTo>
                <a:lnTo>
                  <a:pt x="0" y="54114"/>
                </a:lnTo>
                <a:lnTo>
                  <a:pt x="9550" y="54114"/>
                </a:lnTo>
                <a:lnTo>
                  <a:pt x="9550" y="0"/>
                </a:lnTo>
                <a:close/>
              </a:path>
              <a:path w="288289" h="69850">
                <a:moveTo>
                  <a:pt x="288163" y="33426"/>
                </a:moveTo>
                <a:lnTo>
                  <a:pt x="3187" y="56908"/>
                </a:lnTo>
                <a:lnTo>
                  <a:pt x="3187" y="69646"/>
                </a:lnTo>
                <a:lnTo>
                  <a:pt x="288163" y="42964"/>
                </a:lnTo>
                <a:lnTo>
                  <a:pt x="288163" y="33426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301088" y="2912072"/>
            <a:ext cx="16510" cy="358775"/>
          </a:xfrm>
          <a:custGeom>
            <a:avLst/>
            <a:gdLst/>
            <a:ahLst/>
            <a:cxnLst/>
            <a:rect l="l" t="t" r="r" b="b"/>
            <a:pathLst>
              <a:path w="16510" h="358775">
                <a:moveTo>
                  <a:pt x="9563" y="278599"/>
                </a:moveTo>
                <a:lnTo>
                  <a:pt x="12" y="278599"/>
                </a:lnTo>
                <a:lnTo>
                  <a:pt x="12" y="358203"/>
                </a:lnTo>
                <a:lnTo>
                  <a:pt x="9563" y="358203"/>
                </a:lnTo>
                <a:lnTo>
                  <a:pt x="9563" y="278599"/>
                </a:lnTo>
                <a:close/>
              </a:path>
              <a:path w="16510" h="358775">
                <a:moveTo>
                  <a:pt x="15913" y="0"/>
                </a:moveTo>
                <a:lnTo>
                  <a:pt x="0" y="1612"/>
                </a:lnTo>
                <a:lnTo>
                  <a:pt x="0" y="275424"/>
                </a:lnTo>
                <a:lnTo>
                  <a:pt x="15913" y="273837"/>
                </a:lnTo>
                <a:lnTo>
                  <a:pt x="15913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569021" y="3681476"/>
            <a:ext cx="52069" cy="443865"/>
          </a:xfrm>
          <a:custGeom>
            <a:avLst/>
            <a:gdLst/>
            <a:ahLst/>
            <a:cxnLst/>
            <a:rect l="l" t="t" r="r" b="b"/>
            <a:pathLst>
              <a:path w="52070" h="443864">
                <a:moveTo>
                  <a:pt x="9194" y="3200"/>
                </a:moveTo>
                <a:lnTo>
                  <a:pt x="0" y="0"/>
                </a:lnTo>
                <a:lnTo>
                  <a:pt x="0" y="443750"/>
                </a:lnTo>
                <a:lnTo>
                  <a:pt x="9194" y="443458"/>
                </a:lnTo>
                <a:lnTo>
                  <a:pt x="9194" y="3200"/>
                </a:lnTo>
                <a:close/>
              </a:path>
              <a:path w="52070" h="443864">
                <a:moveTo>
                  <a:pt x="51701" y="52590"/>
                </a:moveTo>
                <a:lnTo>
                  <a:pt x="42506" y="49390"/>
                </a:lnTo>
                <a:lnTo>
                  <a:pt x="42506" y="393712"/>
                </a:lnTo>
                <a:lnTo>
                  <a:pt x="51701" y="393395"/>
                </a:lnTo>
                <a:lnTo>
                  <a:pt x="51701" y="52590"/>
                </a:lnTo>
                <a:close/>
              </a:path>
            </a:pathLst>
          </a:custGeom>
          <a:solidFill>
            <a:srgbClr val="EEEEE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4" name="object 6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408121" y="2991302"/>
            <a:ext cx="85039" cy="78168"/>
          </a:xfrm>
          <a:prstGeom prst="rect">
            <a:avLst/>
          </a:prstGeom>
        </p:spPr>
      </p:pic>
      <p:grpSp>
        <p:nvGrpSpPr>
          <p:cNvPr id="65" name="object 65"/>
          <p:cNvGrpSpPr/>
          <p:nvPr/>
        </p:nvGrpSpPr>
        <p:grpSpPr>
          <a:xfrm>
            <a:off x="8208675" y="2785654"/>
            <a:ext cx="386080" cy="489584"/>
            <a:chOff x="3154075" y="2785654"/>
            <a:chExt cx="386080" cy="489584"/>
          </a:xfrm>
        </p:grpSpPr>
        <p:sp>
          <p:nvSpPr>
            <p:cNvPr id="66" name="object 66"/>
            <p:cNvSpPr/>
            <p:nvPr/>
          </p:nvSpPr>
          <p:spPr>
            <a:xfrm>
              <a:off x="3156361" y="2787940"/>
              <a:ext cx="381000" cy="485140"/>
            </a:xfrm>
            <a:custGeom>
              <a:avLst/>
              <a:gdLst/>
              <a:ahLst/>
              <a:cxnLst/>
              <a:rect l="l" t="t" r="r" b="b"/>
              <a:pathLst>
                <a:path w="381000" h="485139">
                  <a:moveTo>
                    <a:pt x="0" y="16522"/>
                  </a:moveTo>
                  <a:lnTo>
                    <a:pt x="274408" y="0"/>
                  </a:lnTo>
                  <a:lnTo>
                    <a:pt x="381000" y="22021"/>
                  </a:lnTo>
                  <a:lnTo>
                    <a:pt x="381000" y="44018"/>
                  </a:lnTo>
                  <a:lnTo>
                    <a:pt x="81838" y="63957"/>
                  </a:lnTo>
                  <a:lnTo>
                    <a:pt x="0" y="36449"/>
                  </a:lnTo>
                  <a:lnTo>
                    <a:pt x="0" y="16522"/>
                  </a:lnTo>
                  <a:close/>
                </a:path>
                <a:path w="381000" h="485139">
                  <a:moveTo>
                    <a:pt x="0" y="16522"/>
                  </a:moveTo>
                  <a:lnTo>
                    <a:pt x="81838" y="39903"/>
                  </a:lnTo>
                  <a:lnTo>
                    <a:pt x="81838" y="63284"/>
                  </a:lnTo>
                </a:path>
                <a:path w="381000" h="485139">
                  <a:moveTo>
                    <a:pt x="81838" y="39903"/>
                  </a:moveTo>
                  <a:lnTo>
                    <a:pt x="381000" y="22021"/>
                  </a:lnTo>
                </a:path>
                <a:path w="381000" h="485139">
                  <a:moveTo>
                    <a:pt x="374815" y="45402"/>
                  </a:moveTo>
                  <a:lnTo>
                    <a:pt x="380326" y="432612"/>
                  </a:lnTo>
                  <a:lnTo>
                    <a:pt x="363816" y="436041"/>
                  </a:lnTo>
                  <a:lnTo>
                    <a:pt x="362458" y="362458"/>
                  </a:lnTo>
                </a:path>
                <a:path w="381000" h="485139">
                  <a:moveTo>
                    <a:pt x="378955" y="359702"/>
                  </a:moveTo>
                  <a:lnTo>
                    <a:pt x="91465" y="401650"/>
                  </a:lnTo>
                  <a:lnTo>
                    <a:pt x="88722" y="116928"/>
                  </a:lnTo>
                  <a:lnTo>
                    <a:pt x="374815" y="92862"/>
                  </a:lnTo>
                </a:path>
                <a:path w="381000" h="485139">
                  <a:moveTo>
                    <a:pt x="359676" y="45402"/>
                  </a:moveTo>
                  <a:lnTo>
                    <a:pt x="360375" y="93535"/>
                  </a:lnTo>
                  <a:lnTo>
                    <a:pt x="342506" y="55714"/>
                  </a:lnTo>
                  <a:lnTo>
                    <a:pt x="107289" y="72224"/>
                  </a:lnTo>
                </a:path>
                <a:path w="381000" h="485139">
                  <a:moveTo>
                    <a:pt x="107289" y="62598"/>
                  </a:moveTo>
                  <a:lnTo>
                    <a:pt x="107975" y="115544"/>
                  </a:lnTo>
                </a:path>
                <a:path w="381000" h="485139">
                  <a:moveTo>
                    <a:pt x="85979" y="63957"/>
                  </a:moveTo>
                  <a:lnTo>
                    <a:pt x="89408" y="484860"/>
                  </a:lnTo>
                </a:path>
                <a:path w="381000" h="485139">
                  <a:moveTo>
                    <a:pt x="4813" y="38519"/>
                  </a:moveTo>
                  <a:lnTo>
                    <a:pt x="4813" y="412648"/>
                  </a:lnTo>
                  <a:lnTo>
                    <a:pt x="88036" y="484860"/>
                  </a:lnTo>
                  <a:lnTo>
                    <a:pt x="109347" y="481431"/>
                  </a:lnTo>
                  <a:lnTo>
                    <a:pt x="109347" y="429844"/>
                  </a:lnTo>
                  <a:lnTo>
                    <a:pt x="363131" y="388581"/>
                  </a:lnTo>
                </a:path>
                <a:path w="381000" h="485139">
                  <a:moveTo>
                    <a:pt x="328739" y="394779"/>
                  </a:moveTo>
                  <a:lnTo>
                    <a:pt x="363131" y="418846"/>
                  </a:lnTo>
                </a:path>
                <a:path w="381000" h="485139">
                  <a:moveTo>
                    <a:pt x="368630" y="380326"/>
                  </a:moveTo>
                  <a:lnTo>
                    <a:pt x="370001" y="381012"/>
                  </a:lnTo>
                  <a:lnTo>
                    <a:pt x="370687" y="380326"/>
                  </a:lnTo>
                  <a:lnTo>
                    <a:pt x="370687" y="377583"/>
                  </a:lnTo>
                  <a:lnTo>
                    <a:pt x="370001" y="376212"/>
                  </a:lnTo>
                  <a:lnTo>
                    <a:pt x="371386" y="376212"/>
                  </a:lnTo>
                  <a:lnTo>
                    <a:pt x="373443" y="374827"/>
                  </a:lnTo>
                  <a:lnTo>
                    <a:pt x="374129" y="374154"/>
                  </a:lnTo>
                  <a:lnTo>
                    <a:pt x="374815" y="375513"/>
                  </a:lnTo>
                  <a:lnTo>
                    <a:pt x="376199" y="375513"/>
                  </a:lnTo>
                  <a:lnTo>
                    <a:pt x="377571" y="376212"/>
                  </a:lnTo>
                  <a:lnTo>
                    <a:pt x="377571" y="380326"/>
                  </a:lnTo>
                  <a:lnTo>
                    <a:pt x="373443" y="383768"/>
                  </a:lnTo>
                  <a:lnTo>
                    <a:pt x="368630" y="380326"/>
                  </a:lnTo>
                  <a:lnTo>
                    <a:pt x="368630" y="375513"/>
                  </a:lnTo>
                  <a:lnTo>
                    <a:pt x="372770" y="372770"/>
                  </a:lnTo>
                  <a:lnTo>
                    <a:pt x="376199" y="374154"/>
                  </a:lnTo>
                  <a:lnTo>
                    <a:pt x="377571" y="376212"/>
                  </a:lnTo>
                </a:path>
                <a:path w="381000" h="485139">
                  <a:moveTo>
                    <a:pt x="370001" y="376212"/>
                  </a:moveTo>
                  <a:lnTo>
                    <a:pt x="368630" y="375513"/>
                  </a:lnTo>
                </a:path>
                <a:path w="381000" h="485139">
                  <a:moveTo>
                    <a:pt x="374129" y="374154"/>
                  </a:moveTo>
                  <a:lnTo>
                    <a:pt x="372770" y="372770"/>
                  </a:lnTo>
                </a:path>
                <a:path w="381000" h="485139">
                  <a:moveTo>
                    <a:pt x="96977" y="422287"/>
                  </a:moveTo>
                  <a:lnTo>
                    <a:pt x="99034" y="422973"/>
                  </a:lnTo>
                  <a:lnTo>
                    <a:pt x="99034" y="418160"/>
                  </a:lnTo>
                  <a:lnTo>
                    <a:pt x="100418" y="418160"/>
                  </a:lnTo>
                  <a:lnTo>
                    <a:pt x="102463" y="416102"/>
                  </a:lnTo>
                  <a:lnTo>
                    <a:pt x="103162" y="416102"/>
                  </a:lnTo>
                  <a:lnTo>
                    <a:pt x="104533" y="417474"/>
                  </a:lnTo>
                  <a:lnTo>
                    <a:pt x="105232" y="417474"/>
                  </a:lnTo>
                  <a:lnTo>
                    <a:pt x="107289" y="417474"/>
                  </a:lnTo>
                  <a:lnTo>
                    <a:pt x="107289" y="422287"/>
                  </a:lnTo>
                  <a:lnTo>
                    <a:pt x="102463" y="425729"/>
                  </a:lnTo>
                  <a:lnTo>
                    <a:pt x="96977" y="422287"/>
                  </a:lnTo>
                  <a:lnTo>
                    <a:pt x="96977" y="417474"/>
                  </a:lnTo>
                  <a:lnTo>
                    <a:pt x="101790" y="414032"/>
                  </a:lnTo>
                  <a:lnTo>
                    <a:pt x="105232" y="416102"/>
                  </a:lnTo>
                  <a:lnTo>
                    <a:pt x="107289" y="417474"/>
                  </a:lnTo>
                </a:path>
                <a:path w="381000" h="485139">
                  <a:moveTo>
                    <a:pt x="99034" y="418160"/>
                  </a:moveTo>
                  <a:lnTo>
                    <a:pt x="96977" y="417474"/>
                  </a:lnTo>
                </a:path>
                <a:path w="381000" h="485139">
                  <a:moveTo>
                    <a:pt x="103162" y="416102"/>
                  </a:moveTo>
                  <a:lnTo>
                    <a:pt x="101790" y="414032"/>
                  </a:lnTo>
                </a:path>
                <a:path w="381000" h="485139">
                  <a:moveTo>
                    <a:pt x="94907" y="127927"/>
                  </a:moveTo>
                  <a:lnTo>
                    <a:pt x="96278" y="127927"/>
                  </a:lnTo>
                  <a:lnTo>
                    <a:pt x="96977" y="127927"/>
                  </a:lnTo>
                  <a:lnTo>
                    <a:pt x="96977" y="125869"/>
                  </a:lnTo>
                  <a:lnTo>
                    <a:pt x="96278" y="124498"/>
                  </a:lnTo>
                  <a:lnTo>
                    <a:pt x="97650" y="124498"/>
                  </a:lnTo>
                  <a:lnTo>
                    <a:pt x="99034" y="123113"/>
                  </a:lnTo>
                  <a:lnTo>
                    <a:pt x="99034" y="122415"/>
                  </a:lnTo>
                  <a:lnTo>
                    <a:pt x="100418" y="123799"/>
                  </a:lnTo>
                  <a:lnTo>
                    <a:pt x="101790" y="123799"/>
                  </a:lnTo>
                  <a:lnTo>
                    <a:pt x="103162" y="124498"/>
                  </a:lnTo>
                  <a:lnTo>
                    <a:pt x="103162" y="127927"/>
                  </a:lnTo>
                  <a:lnTo>
                    <a:pt x="99034" y="130670"/>
                  </a:lnTo>
                  <a:lnTo>
                    <a:pt x="94907" y="127927"/>
                  </a:lnTo>
                  <a:lnTo>
                    <a:pt x="94907" y="123799"/>
                  </a:lnTo>
                  <a:lnTo>
                    <a:pt x="97650" y="121043"/>
                  </a:lnTo>
                  <a:lnTo>
                    <a:pt x="101092" y="122415"/>
                  </a:lnTo>
                  <a:lnTo>
                    <a:pt x="103162" y="124498"/>
                  </a:lnTo>
                </a:path>
                <a:path w="381000" h="485139">
                  <a:moveTo>
                    <a:pt x="96278" y="124498"/>
                  </a:moveTo>
                  <a:lnTo>
                    <a:pt x="94907" y="123799"/>
                  </a:lnTo>
                </a:path>
                <a:path w="381000" h="485139">
                  <a:moveTo>
                    <a:pt x="99034" y="122415"/>
                  </a:moveTo>
                  <a:lnTo>
                    <a:pt x="97650" y="121043"/>
                  </a:lnTo>
                </a:path>
                <a:path w="381000" h="485139">
                  <a:moveTo>
                    <a:pt x="92151" y="55714"/>
                  </a:moveTo>
                  <a:lnTo>
                    <a:pt x="94221" y="55714"/>
                  </a:lnTo>
                  <a:lnTo>
                    <a:pt x="94221" y="51587"/>
                  </a:lnTo>
                  <a:lnTo>
                    <a:pt x="95592" y="51587"/>
                  </a:lnTo>
                  <a:lnTo>
                    <a:pt x="96977" y="49517"/>
                  </a:lnTo>
                  <a:lnTo>
                    <a:pt x="97650" y="49517"/>
                  </a:lnTo>
                  <a:lnTo>
                    <a:pt x="99034" y="50215"/>
                  </a:lnTo>
                  <a:lnTo>
                    <a:pt x="100418" y="50215"/>
                  </a:lnTo>
                  <a:lnTo>
                    <a:pt x="101790" y="50901"/>
                  </a:lnTo>
                  <a:lnTo>
                    <a:pt x="101790" y="55029"/>
                  </a:lnTo>
                  <a:lnTo>
                    <a:pt x="96977" y="58470"/>
                  </a:lnTo>
                  <a:lnTo>
                    <a:pt x="92151" y="55714"/>
                  </a:lnTo>
                  <a:lnTo>
                    <a:pt x="92151" y="50215"/>
                  </a:lnTo>
                  <a:lnTo>
                    <a:pt x="96278" y="47472"/>
                  </a:lnTo>
                  <a:lnTo>
                    <a:pt x="99720" y="49517"/>
                  </a:lnTo>
                  <a:lnTo>
                    <a:pt x="101790" y="50901"/>
                  </a:lnTo>
                </a:path>
                <a:path w="381000" h="485139">
                  <a:moveTo>
                    <a:pt x="94221" y="51587"/>
                  </a:moveTo>
                  <a:lnTo>
                    <a:pt x="92151" y="50215"/>
                  </a:lnTo>
                </a:path>
                <a:path w="381000" h="485139">
                  <a:moveTo>
                    <a:pt x="97650" y="49517"/>
                  </a:moveTo>
                  <a:lnTo>
                    <a:pt x="96278" y="47472"/>
                  </a:lnTo>
                </a:path>
                <a:path w="381000" h="485139">
                  <a:moveTo>
                    <a:pt x="366572" y="105918"/>
                  </a:moveTo>
                  <a:lnTo>
                    <a:pt x="367258" y="105918"/>
                  </a:lnTo>
                  <a:lnTo>
                    <a:pt x="367957" y="105918"/>
                  </a:lnTo>
                  <a:lnTo>
                    <a:pt x="367957" y="103860"/>
                  </a:lnTo>
                  <a:lnTo>
                    <a:pt x="367258" y="102489"/>
                  </a:lnTo>
                  <a:lnTo>
                    <a:pt x="368630" y="102489"/>
                  </a:lnTo>
                  <a:lnTo>
                    <a:pt x="370001" y="101790"/>
                  </a:lnTo>
                  <a:lnTo>
                    <a:pt x="370687" y="100406"/>
                  </a:lnTo>
                  <a:lnTo>
                    <a:pt x="371386" y="101790"/>
                  </a:lnTo>
                  <a:lnTo>
                    <a:pt x="372084" y="101790"/>
                  </a:lnTo>
                  <a:lnTo>
                    <a:pt x="373443" y="101790"/>
                  </a:lnTo>
                  <a:lnTo>
                    <a:pt x="373443" y="105918"/>
                  </a:lnTo>
                  <a:lnTo>
                    <a:pt x="370001" y="107988"/>
                  </a:lnTo>
                  <a:lnTo>
                    <a:pt x="366572" y="105918"/>
                  </a:lnTo>
                  <a:lnTo>
                    <a:pt x="366572" y="101790"/>
                  </a:lnTo>
                  <a:lnTo>
                    <a:pt x="370001" y="99034"/>
                  </a:lnTo>
                  <a:lnTo>
                    <a:pt x="372084" y="100406"/>
                  </a:lnTo>
                  <a:lnTo>
                    <a:pt x="373443" y="101790"/>
                  </a:lnTo>
                </a:path>
                <a:path w="381000" h="485139">
                  <a:moveTo>
                    <a:pt x="367258" y="102489"/>
                  </a:moveTo>
                  <a:lnTo>
                    <a:pt x="366572" y="101790"/>
                  </a:lnTo>
                </a:path>
                <a:path w="381000" h="485139">
                  <a:moveTo>
                    <a:pt x="370687" y="100406"/>
                  </a:moveTo>
                  <a:lnTo>
                    <a:pt x="370001" y="99034"/>
                  </a:lnTo>
                </a:path>
                <a:path w="381000" h="485139">
                  <a:moveTo>
                    <a:pt x="365887" y="37134"/>
                  </a:moveTo>
                  <a:lnTo>
                    <a:pt x="367258" y="37833"/>
                  </a:lnTo>
                  <a:lnTo>
                    <a:pt x="367258" y="33705"/>
                  </a:lnTo>
                  <a:lnTo>
                    <a:pt x="368630" y="33705"/>
                  </a:lnTo>
                  <a:lnTo>
                    <a:pt x="370001" y="31635"/>
                  </a:lnTo>
                  <a:lnTo>
                    <a:pt x="370687" y="31635"/>
                  </a:lnTo>
                  <a:lnTo>
                    <a:pt x="372084" y="32334"/>
                  </a:lnTo>
                  <a:lnTo>
                    <a:pt x="372770" y="33020"/>
                  </a:lnTo>
                  <a:lnTo>
                    <a:pt x="374129" y="33020"/>
                  </a:lnTo>
                  <a:lnTo>
                    <a:pt x="374129" y="36449"/>
                  </a:lnTo>
                  <a:lnTo>
                    <a:pt x="370001" y="39903"/>
                  </a:lnTo>
                  <a:lnTo>
                    <a:pt x="365887" y="37134"/>
                  </a:lnTo>
                  <a:lnTo>
                    <a:pt x="365887" y="33020"/>
                  </a:lnTo>
                  <a:lnTo>
                    <a:pt x="369316" y="29578"/>
                  </a:lnTo>
                  <a:lnTo>
                    <a:pt x="372084" y="30962"/>
                  </a:lnTo>
                  <a:lnTo>
                    <a:pt x="374129" y="33020"/>
                  </a:lnTo>
                </a:path>
                <a:path w="381000" h="485139">
                  <a:moveTo>
                    <a:pt x="367258" y="33705"/>
                  </a:moveTo>
                  <a:lnTo>
                    <a:pt x="365887" y="33020"/>
                  </a:lnTo>
                </a:path>
                <a:path w="381000" h="485139">
                  <a:moveTo>
                    <a:pt x="370687" y="31635"/>
                  </a:moveTo>
                  <a:lnTo>
                    <a:pt x="369316" y="29578"/>
                  </a:lnTo>
                </a:path>
                <a:path w="381000" h="485139">
                  <a:moveTo>
                    <a:pt x="109347" y="429844"/>
                  </a:moveTo>
                  <a:lnTo>
                    <a:pt x="109347" y="398894"/>
                  </a:lnTo>
                </a:path>
                <a:path w="381000" h="485139">
                  <a:moveTo>
                    <a:pt x="109347" y="402336"/>
                  </a:moveTo>
                  <a:lnTo>
                    <a:pt x="362458" y="364515"/>
                  </a:lnTo>
                </a:path>
                <a:path w="381000" h="485139">
                  <a:moveTo>
                    <a:pt x="257911" y="400977"/>
                  </a:moveTo>
                  <a:lnTo>
                    <a:pt x="229019" y="405790"/>
                  </a:lnTo>
                  <a:lnTo>
                    <a:pt x="229019" y="389966"/>
                  </a:lnTo>
                  <a:lnTo>
                    <a:pt x="257911" y="385140"/>
                  </a:lnTo>
                  <a:lnTo>
                    <a:pt x="257911" y="400977"/>
                  </a:lnTo>
                  <a:close/>
                </a:path>
                <a:path w="381000" h="485139">
                  <a:moveTo>
                    <a:pt x="234518" y="402336"/>
                  </a:moveTo>
                  <a:lnTo>
                    <a:pt x="237274" y="403021"/>
                  </a:lnTo>
                  <a:lnTo>
                    <a:pt x="240029" y="400977"/>
                  </a:lnTo>
                  <a:lnTo>
                    <a:pt x="240728" y="397510"/>
                  </a:lnTo>
                  <a:lnTo>
                    <a:pt x="241401" y="394081"/>
                  </a:lnTo>
                  <a:lnTo>
                    <a:pt x="239331" y="391337"/>
                  </a:lnTo>
                  <a:lnTo>
                    <a:pt x="237274" y="390639"/>
                  </a:lnTo>
                  <a:lnTo>
                    <a:pt x="234518" y="389966"/>
                  </a:lnTo>
                  <a:lnTo>
                    <a:pt x="231775" y="392023"/>
                  </a:lnTo>
                  <a:lnTo>
                    <a:pt x="231076" y="395452"/>
                  </a:lnTo>
                  <a:lnTo>
                    <a:pt x="231076" y="398894"/>
                  </a:lnTo>
                  <a:lnTo>
                    <a:pt x="231775" y="402336"/>
                  </a:lnTo>
                  <a:lnTo>
                    <a:pt x="234518" y="4023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389503" y="3179279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3441" y="0"/>
                  </a:moveTo>
                  <a:lnTo>
                    <a:pt x="2755" y="0"/>
                  </a:lnTo>
                  <a:lnTo>
                    <a:pt x="2755" y="4813"/>
                  </a:lnTo>
                  <a:lnTo>
                    <a:pt x="1384" y="5499"/>
                  </a:lnTo>
                  <a:lnTo>
                    <a:pt x="1384" y="0"/>
                  </a:lnTo>
                  <a:lnTo>
                    <a:pt x="0" y="0"/>
                  </a:lnTo>
                  <a:lnTo>
                    <a:pt x="0" y="6172"/>
                  </a:lnTo>
                  <a:lnTo>
                    <a:pt x="2755" y="6172"/>
                  </a:lnTo>
                  <a:lnTo>
                    <a:pt x="3441" y="5499"/>
                  </a:lnTo>
                  <a:lnTo>
                    <a:pt x="3441" y="0"/>
                  </a:lnTo>
                  <a:close/>
                </a:path>
                <a:path w="6350" h="9525">
                  <a:moveTo>
                    <a:pt x="6184" y="7569"/>
                  </a:moveTo>
                  <a:lnTo>
                    <a:pt x="4813" y="7569"/>
                  </a:lnTo>
                  <a:lnTo>
                    <a:pt x="4813" y="2755"/>
                  </a:lnTo>
                  <a:lnTo>
                    <a:pt x="4127" y="2755"/>
                  </a:lnTo>
                  <a:lnTo>
                    <a:pt x="4127" y="8940"/>
                  </a:lnTo>
                  <a:lnTo>
                    <a:pt x="6184" y="8940"/>
                  </a:lnTo>
                  <a:lnTo>
                    <a:pt x="6184" y="75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364738" y="3007346"/>
              <a:ext cx="38735" cy="15875"/>
            </a:xfrm>
            <a:custGeom>
              <a:avLst/>
              <a:gdLst/>
              <a:ahLst/>
              <a:cxnLst/>
              <a:rect l="l" t="t" r="r" b="b"/>
              <a:pathLst>
                <a:path w="38735" h="15875">
                  <a:moveTo>
                    <a:pt x="12382" y="2743"/>
                  </a:moveTo>
                  <a:lnTo>
                    <a:pt x="0" y="4114"/>
                  </a:lnTo>
                  <a:lnTo>
                    <a:pt x="0" y="14452"/>
                  </a:lnTo>
                  <a:lnTo>
                    <a:pt x="12382" y="13754"/>
                  </a:lnTo>
                  <a:lnTo>
                    <a:pt x="12382" y="2743"/>
                  </a:lnTo>
                  <a:close/>
                </a:path>
                <a:path w="38735" h="15875">
                  <a:moveTo>
                    <a:pt x="38519" y="0"/>
                  </a:moveTo>
                  <a:lnTo>
                    <a:pt x="21323" y="2057"/>
                  </a:lnTo>
                  <a:lnTo>
                    <a:pt x="21323" y="15824"/>
                  </a:lnTo>
                  <a:lnTo>
                    <a:pt x="38519" y="13754"/>
                  </a:lnTo>
                  <a:lnTo>
                    <a:pt x="385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92257" y="3011458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4825" y="0"/>
                  </a:moveTo>
                  <a:lnTo>
                    <a:pt x="0" y="698"/>
                  </a:lnTo>
                  <a:lnTo>
                    <a:pt x="0" y="7569"/>
                  </a:lnTo>
                  <a:lnTo>
                    <a:pt x="4825" y="6883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8980225" y="2639539"/>
            <a:ext cx="438150" cy="1004569"/>
            <a:chOff x="3925625" y="2639538"/>
            <a:chExt cx="438150" cy="1004569"/>
          </a:xfrm>
        </p:grpSpPr>
        <p:sp>
          <p:nvSpPr>
            <p:cNvPr id="71" name="object 71"/>
            <p:cNvSpPr/>
            <p:nvPr/>
          </p:nvSpPr>
          <p:spPr>
            <a:xfrm>
              <a:off x="3927911" y="2641824"/>
              <a:ext cx="362585" cy="1000125"/>
            </a:xfrm>
            <a:custGeom>
              <a:avLst/>
              <a:gdLst/>
              <a:ahLst/>
              <a:cxnLst/>
              <a:rect l="l" t="t" r="r" b="b"/>
              <a:pathLst>
                <a:path w="362585" h="1000125">
                  <a:moveTo>
                    <a:pt x="0" y="969987"/>
                  </a:moveTo>
                  <a:lnTo>
                    <a:pt x="0" y="31419"/>
                  </a:lnTo>
                  <a:lnTo>
                    <a:pt x="362038" y="0"/>
                  </a:lnTo>
                  <a:lnTo>
                    <a:pt x="362038" y="999604"/>
                  </a:lnTo>
                  <a:lnTo>
                    <a:pt x="0" y="969987"/>
                  </a:lnTo>
                  <a:close/>
                </a:path>
                <a:path w="362585" h="1000125">
                  <a:moveTo>
                    <a:pt x="79997" y="81191"/>
                  </a:moveTo>
                  <a:lnTo>
                    <a:pt x="79997" y="24892"/>
                  </a:lnTo>
                  <a:lnTo>
                    <a:pt x="265442" y="8305"/>
                  </a:lnTo>
                  <a:lnTo>
                    <a:pt x="265442" y="67551"/>
                  </a:lnTo>
                  <a:lnTo>
                    <a:pt x="79997" y="81191"/>
                  </a:lnTo>
                  <a:close/>
                </a:path>
                <a:path w="362585" h="1000125">
                  <a:moveTo>
                    <a:pt x="79997" y="25488"/>
                  </a:moveTo>
                  <a:lnTo>
                    <a:pt x="79997" y="977684"/>
                  </a:lnTo>
                </a:path>
                <a:path w="362585" h="1000125">
                  <a:moveTo>
                    <a:pt x="265442" y="16598"/>
                  </a:moveTo>
                  <a:lnTo>
                    <a:pt x="265442" y="991920"/>
                  </a:lnTo>
                </a:path>
                <a:path w="362585" h="1000125">
                  <a:moveTo>
                    <a:pt x="265442" y="70523"/>
                  </a:moveTo>
                  <a:lnTo>
                    <a:pt x="85902" y="84150"/>
                  </a:lnTo>
                  <a:lnTo>
                    <a:pt x="79997" y="81191"/>
                  </a:lnTo>
                  <a:lnTo>
                    <a:pt x="265442" y="67551"/>
                  </a:lnTo>
                  <a:lnTo>
                    <a:pt x="265442" y="705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077233" y="2785221"/>
              <a:ext cx="45085" cy="79375"/>
            </a:xfrm>
            <a:custGeom>
              <a:avLst/>
              <a:gdLst/>
              <a:ahLst/>
              <a:cxnLst/>
              <a:rect l="l" t="t" r="r" b="b"/>
              <a:pathLst>
                <a:path w="45085" h="79375">
                  <a:moveTo>
                    <a:pt x="45034" y="0"/>
                  </a:moveTo>
                  <a:lnTo>
                    <a:pt x="0" y="2374"/>
                  </a:lnTo>
                  <a:lnTo>
                    <a:pt x="0" y="78816"/>
                  </a:lnTo>
                  <a:lnTo>
                    <a:pt x="45034" y="76441"/>
                  </a:lnTo>
                  <a:lnTo>
                    <a:pt x="450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080776" y="2791167"/>
              <a:ext cx="38735" cy="67310"/>
            </a:xfrm>
            <a:custGeom>
              <a:avLst/>
              <a:gdLst/>
              <a:ahLst/>
              <a:cxnLst/>
              <a:rect l="l" t="t" r="r" b="b"/>
              <a:pathLst>
                <a:path w="38735" h="67310">
                  <a:moveTo>
                    <a:pt x="37934" y="49161"/>
                  </a:moveTo>
                  <a:lnTo>
                    <a:pt x="37363" y="49199"/>
                  </a:lnTo>
                  <a:lnTo>
                    <a:pt x="13627" y="49771"/>
                  </a:lnTo>
                  <a:lnTo>
                    <a:pt x="13627" y="50304"/>
                  </a:lnTo>
                  <a:lnTo>
                    <a:pt x="0" y="50939"/>
                  </a:lnTo>
                  <a:lnTo>
                    <a:pt x="0" y="66941"/>
                  </a:lnTo>
                  <a:lnTo>
                    <a:pt x="13627" y="66306"/>
                  </a:lnTo>
                  <a:lnTo>
                    <a:pt x="37934" y="65176"/>
                  </a:lnTo>
                  <a:lnTo>
                    <a:pt x="37934" y="49174"/>
                  </a:lnTo>
                  <a:close/>
                </a:path>
                <a:path w="38735" h="67310">
                  <a:moveTo>
                    <a:pt x="37934" y="0"/>
                  </a:moveTo>
                  <a:lnTo>
                    <a:pt x="0" y="1765"/>
                  </a:lnTo>
                  <a:lnTo>
                    <a:pt x="0" y="17767"/>
                  </a:lnTo>
                  <a:lnTo>
                    <a:pt x="37934" y="15989"/>
                  </a:lnTo>
                  <a:lnTo>
                    <a:pt x="37934" y="0"/>
                  </a:lnTo>
                  <a:close/>
                </a:path>
                <a:path w="38735" h="67310">
                  <a:moveTo>
                    <a:pt x="38519" y="17767"/>
                  </a:moveTo>
                  <a:lnTo>
                    <a:pt x="17183" y="18948"/>
                  </a:lnTo>
                  <a:lnTo>
                    <a:pt x="17183" y="29032"/>
                  </a:lnTo>
                  <a:lnTo>
                    <a:pt x="38519" y="27838"/>
                  </a:lnTo>
                  <a:lnTo>
                    <a:pt x="38519" y="177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085526" y="2840926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3543" y="11861"/>
                  </a:moveTo>
                  <a:lnTo>
                    <a:pt x="2362" y="11861"/>
                  </a:lnTo>
                  <a:lnTo>
                    <a:pt x="2946" y="8293"/>
                  </a:lnTo>
                  <a:lnTo>
                    <a:pt x="1181" y="8293"/>
                  </a:lnTo>
                  <a:lnTo>
                    <a:pt x="2946" y="3556"/>
                  </a:lnTo>
                  <a:lnTo>
                    <a:pt x="1181" y="4152"/>
                  </a:lnTo>
                  <a:lnTo>
                    <a:pt x="0" y="9486"/>
                  </a:lnTo>
                  <a:lnTo>
                    <a:pt x="1181" y="9486"/>
                  </a:lnTo>
                  <a:lnTo>
                    <a:pt x="1181" y="12446"/>
                  </a:lnTo>
                  <a:lnTo>
                    <a:pt x="0" y="11861"/>
                  </a:lnTo>
                  <a:lnTo>
                    <a:pt x="1181" y="14224"/>
                  </a:lnTo>
                  <a:lnTo>
                    <a:pt x="3543" y="11861"/>
                  </a:lnTo>
                  <a:close/>
                </a:path>
                <a:path w="33020" h="14605">
                  <a:moveTo>
                    <a:pt x="32588" y="0"/>
                  </a:moveTo>
                  <a:lnTo>
                    <a:pt x="9474" y="1193"/>
                  </a:lnTo>
                  <a:lnTo>
                    <a:pt x="9474" y="5334"/>
                  </a:lnTo>
                  <a:lnTo>
                    <a:pt x="32588" y="4152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013818" y="2965947"/>
              <a:ext cx="179705" cy="601980"/>
            </a:xfrm>
            <a:custGeom>
              <a:avLst/>
              <a:gdLst/>
              <a:ahLst/>
              <a:cxnLst/>
              <a:rect l="l" t="t" r="r" b="b"/>
              <a:pathLst>
                <a:path w="179704" h="601979">
                  <a:moveTo>
                    <a:pt x="178968" y="0"/>
                  </a:moveTo>
                  <a:lnTo>
                    <a:pt x="596" y="5930"/>
                  </a:lnTo>
                </a:path>
                <a:path w="179704" h="601979">
                  <a:moveTo>
                    <a:pt x="178968" y="101320"/>
                  </a:moveTo>
                  <a:lnTo>
                    <a:pt x="596" y="104279"/>
                  </a:lnTo>
                </a:path>
                <a:path w="179704" h="601979">
                  <a:moveTo>
                    <a:pt x="178968" y="167093"/>
                  </a:moveTo>
                  <a:lnTo>
                    <a:pt x="596" y="168275"/>
                  </a:lnTo>
                </a:path>
                <a:path w="179704" h="601979">
                  <a:moveTo>
                    <a:pt x="178968" y="234048"/>
                  </a:moveTo>
                  <a:lnTo>
                    <a:pt x="596" y="232867"/>
                  </a:lnTo>
                </a:path>
                <a:path w="179704" h="601979">
                  <a:moveTo>
                    <a:pt x="178968" y="301599"/>
                  </a:moveTo>
                  <a:lnTo>
                    <a:pt x="1193" y="298056"/>
                  </a:lnTo>
                </a:path>
                <a:path w="179704" h="601979">
                  <a:moveTo>
                    <a:pt x="179539" y="562317"/>
                  </a:moveTo>
                  <a:lnTo>
                    <a:pt x="596" y="551065"/>
                  </a:lnTo>
                </a:path>
                <a:path w="179704" h="601979">
                  <a:moveTo>
                    <a:pt x="0" y="590169"/>
                  </a:moveTo>
                  <a:lnTo>
                    <a:pt x="179539" y="6014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941534" y="3604704"/>
              <a:ext cx="316865" cy="31115"/>
            </a:xfrm>
            <a:custGeom>
              <a:avLst/>
              <a:gdLst/>
              <a:ahLst/>
              <a:cxnLst/>
              <a:rect l="l" t="t" r="r" b="b"/>
              <a:pathLst>
                <a:path w="316864" h="31114">
                  <a:moveTo>
                    <a:pt x="7099" y="1765"/>
                  </a:moveTo>
                  <a:lnTo>
                    <a:pt x="5334" y="0"/>
                  </a:lnTo>
                  <a:lnTo>
                    <a:pt x="1778" y="0"/>
                  </a:lnTo>
                  <a:lnTo>
                    <a:pt x="0" y="1765"/>
                  </a:lnTo>
                  <a:lnTo>
                    <a:pt x="0" y="5930"/>
                  </a:lnTo>
                  <a:lnTo>
                    <a:pt x="1778" y="7112"/>
                  </a:lnTo>
                  <a:lnTo>
                    <a:pt x="3556" y="7112"/>
                  </a:lnTo>
                  <a:lnTo>
                    <a:pt x="5334" y="7112"/>
                  </a:lnTo>
                  <a:lnTo>
                    <a:pt x="7099" y="5930"/>
                  </a:lnTo>
                  <a:lnTo>
                    <a:pt x="7099" y="1765"/>
                  </a:lnTo>
                  <a:close/>
                </a:path>
                <a:path w="316864" h="31114">
                  <a:moveTo>
                    <a:pt x="49174" y="5321"/>
                  </a:moveTo>
                  <a:lnTo>
                    <a:pt x="47396" y="4140"/>
                  </a:lnTo>
                  <a:lnTo>
                    <a:pt x="43243" y="4140"/>
                  </a:lnTo>
                  <a:lnTo>
                    <a:pt x="41478" y="5321"/>
                  </a:lnTo>
                  <a:lnTo>
                    <a:pt x="41478" y="9461"/>
                  </a:lnTo>
                  <a:lnTo>
                    <a:pt x="43243" y="11252"/>
                  </a:lnTo>
                  <a:lnTo>
                    <a:pt x="45631" y="11252"/>
                  </a:lnTo>
                  <a:lnTo>
                    <a:pt x="47396" y="11252"/>
                  </a:lnTo>
                  <a:lnTo>
                    <a:pt x="49174" y="9461"/>
                  </a:lnTo>
                  <a:lnTo>
                    <a:pt x="49174" y="5321"/>
                  </a:lnTo>
                  <a:close/>
                </a:path>
                <a:path w="316864" h="31114">
                  <a:moveTo>
                    <a:pt x="93027" y="8890"/>
                  </a:moveTo>
                  <a:lnTo>
                    <a:pt x="91236" y="7112"/>
                  </a:lnTo>
                  <a:lnTo>
                    <a:pt x="87096" y="7112"/>
                  </a:lnTo>
                  <a:lnTo>
                    <a:pt x="85318" y="8890"/>
                  </a:lnTo>
                  <a:lnTo>
                    <a:pt x="85318" y="12446"/>
                  </a:lnTo>
                  <a:lnTo>
                    <a:pt x="87096" y="14211"/>
                  </a:lnTo>
                  <a:lnTo>
                    <a:pt x="88887" y="14211"/>
                  </a:lnTo>
                  <a:lnTo>
                    <a:pt x="91236" y="14211"/>
                  </a:lnTo>
                  <a:lnTo>
                    <a:pt x="93027" y="12446"/>
                  </a:lnTo>
                  <a:lnTo>
                    <a:pt x="93027" y="8890"/>
                  </a:lnTo>
                  <a:close/>
                </a:path>
                <a:path w="316864" h="31114">
                  <a:moveTo>
                    <a:pt x="227533" y="18961"/>
                  </a:moveTo>
                  <a:lnTo>
                    <a:pt x="226339" y="17183"/>
                  </a:lnTo>
                  <a:lnTo>
                    <a:pt x="222199" y="17183"/>
                  </a:lnTo>
                  <a:lnTo>
                    <a:pt x="220408" y="18961"/>
                  </a:lnTo>
                  <a:lnTo>
                    <a:pt x="220408" y="23114"/>
                  </a:lnTo>
                  <a:lnTo>
                    <a:pt x="222199" y="24295"/>
                  </a:lnTo>
                  <a:lnTo>
                    <a:pt x="223977" y="24295"/>
                  </a:lnTo>
                  <a:lnTo>
                    <a:pt x="226339" y="24295"/>
                  </a:lnTo>
                  <a:lnTo>
                    <a:pt x="227533" y="23114"/>
                  </a:lnTo>
                  <a:lnTo>
                    <a:pt x="227533" y="18961"/>
                  </a:lnTo>
                  <a:close/>
                </a:path>
                <a:path w="316864" h="31114">
                  <a:moveTo>
                    <a:pt x="273748" y="22517"/>
                  </a:moveTo>
                  <a:lnTo>
                    <a:pt x="271983" y="20739"/>
                  </a:lnTo>
                  <a:lnTo>
                    <a:pt x="267830" y="20739"/>
                  </a:lnTo>
                  <a:lnTo>
                    <a:pt x="266052" y="22517"/>
                  </a:lnTo>
                  <a:lnTo>
                    <a:pt x="266052" y="26073"/>
                  </a:lnTo>
                  <a:lnTo>
                    <a:pt x="267830" y="27851"/>
                  </a:lnTo>
                  <a:lnTo>
                    <a:pt x="269608" y="27851"/>
                  </a:lnTo>
                  <a:lnTo>
                    <a:pt x="271983" y="27851"/>
                  </a:lnTo>
                  <a:lnTo>
                    <a:pt x="273748" y="26073"/>
                  </a:lnTo>
                  <a:lnTo>
                    <a:pt x="273748" y="22517"/>
                  </a:lnTo>
                  <a:close/>
                </a:path>
                <a:path w="316864" h="31114">
                  <a:moveTo>
                    <a:pt x="316395" y="25476"/>
                  </a:moveTo>
                  <a:lnTo>
                    <a:pt x="314629" y="23685"/>
                  </a:lnTo>
                  <a:lnTo>
                    <a:pt x="310476" y="23685"/>
                  </a:lnTo>
                  <a:lnTo>
                    <a:pt x="308698" y="25476"/>
                  </a:lnTo>
                  <a:lnTo>
                    <a:pt x="308698" y="29032"/>
                  </a:lnTo>
                  <a:lnTo>
                    <a:pt x="310476" y="30810"/>
                  </a:lnTo>
                  <a:lnTo>
                    <a:pt x="312851" y="30810"/>
                  </a:lnTo>
                  <a:lnTo>
                    <a:pt x="314629" y="30810"/>
                  </a:lnTo>
                  <a:lnTo>
                    <a:pt x="316395" y="29032"/>
                  </a:lnTo>
                  <a:lnTo>
                    <a:pt x="316395" y="254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289946" y="2641831"/>
              <a:ext cx="71120" cy="1000125"/>
            </a:xfrm>
            <a:custGeom>
              <a:avLst/>
              <a:gdLst/>
              <a:ahLst/>
              <a:cxnLst/>
              <a:rect l="l" t="t" r="r" b="b"/>
              <a:pathLst>
                <a:path w="71120" h="1000125">
                  <a:moveTo>
                    <a:pt x="0" y="999604"/>
                  </a:moveTo>
                  <a:lnTo>
                    <a:pt x="71107" y="974725"/>
                  </a:lnTo>
                  <a:lnTo>
                    <a:pt x="71107" y="18376"/>
                  </a:lnTo>
                  <a:lnTo>
                    <a:pt x="0" y="0"/>
                  </a:lnTo>
                  <a:lnTo>
                    <a:pt x="0" y="9996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190405" y="3311384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2959" y="0"/>
                  </a:moveTo>
                  <a:lnTo>
                    <a:pt x="0" y="0"/>
                  </a:lnTo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014415" y="3305462"/>
              <a:ext cx="178435" cy="50165"/>
            </a:xfrm>
            <a:custGeom>
              <a:avLst/>
              <a:gdLst/>
              <a:ahLst/>
              <a:cxnLst/>
              <a:rect l="l" t="t" r="r" b="b"/>
              <a:pathLst>
                <a:path w="178435" h="50164">
                  <a:moveTo>
                    <a:pt x="178371" y="4749"/>
                  </a:moveTo>
                  <a:lnTo>
                    <a:pt x="0" y="0"/>
                  </a:lnTo>
                </a:path>
                <a:path w="178435" h="50164">
                  <a:moveTo>
                    <a:pt x="178371" y="49771"/>
                  </a:moveTo>
                  <a:lnTo>
                    <a:pt x="0" y="432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019156" y="2666148"/>
              <a:ext cx="106680" cy="46355"/>
            </a:xfrm>
            <a:custGeom>
              <a:avLst/>
              <a:gdLst/>
              <a:ahLst/>
              <a:cxnLst/>
              <a:rect l="l" t="t" r="r" b="b"/>
              <a:pathLst>
                <a:path w="106679" h="46355">
                  <a:moveTo>
                    <a:pt x="4749" y="40868"/>
                  </a:moveTo>
                  <a:lnTo>
                    <a:pt x="0" y="41465"/>
                  </a:lnTo>
                  <a:lnTo>
                    <a:pt x="0" y="46202"/>
                  </a:lnTo>
                  <a:lnTo>
                    <a:pt x="4749" y="46202"/>
                  </a:lnTo>
                  <a:lnTo>
                    <a:pt x="4749" y="40868"/>
                  </a:lnTo>
                  <a:close/>
                </a:path>
                <a:path w="106679" h="46355">
                  <a:moveTo>
                    <a:pt x="4749" y="34353"/>
                  </a:moveTo>
                  <a:lnTo>
                    <a:pt x="0" y="34950"/>
                  </a:lnTo>
                  <a:lnTo>
                    <a:pt x="0" y="39687"/>
                  </a:lnTo>
                  <a:lnTo>
                    <a:pt x="4749" y="39687"/>
                  </a:lnTo>
                  <a:lnTo>
                    <a:pt x="4749" y="34353"/>
                  </a:lnTo>
                  <a:close/>
                </a:path>
                <a:path w="106679" h="46355">
                  <a:moveTo>
                    <a:pt x="4749" y="27838"/>
                  </a:moveTo>
                  <a:lnTo>
                    <a:pt x="0" y="28422"/>
                  </a:lnTo>
                  <a:lnTo>
                    <a:pt x="0" y="33172"/>
                  </a:lnTo>
                  <a:lnTo>
                    <a:pt x="4749" y="33172"/>
                  </a:lnTo>
                  <a:lnTo>
                    <a:pt x="4749" y="27838"/>
                  </a:lnTo>
                  <a:close/>
                </a:path>
                <a:path w="106679" h="46355">
                  <a:moveTo>
                    <a:pt x="4749" y="21323"/>
                  </a:moveTo>
                  <a:lnTo>
                    <a:pt x="0" y="21907"/>
                  </a:lnTo>
                  <a:lnTo>
                    <a:pt x="0" y="26644"/>
                  </a:lnTo>
                  <a:lnTo>
                    <a:pt x="4749" y="26060"/>
                  </a:lnTo>
                  <a:lnTo>
                    <a:pt x="4749" y="21323"/>
                  </a:lnTo>
                  <a:close/>
                </a:path>
                <a:path w="106679" h="46355">
                  <a:moveTo>
                    <a:pt x="4749" y="14808"/>
                  </a:moveTo>
                  <a:lnTo>
                    <a:pt x="0" y="15392"/>
                  </a:lnTo>
                  <a:lnTo>
                    <a:pt x="0" y="20129"/>
                  </a:lnTo>
                  <a:lnTo>
                    <a:pt x="4749" y="20129"/>
                  </a:lnTo>
                  <a:lnTo>
                    <a:pt x="4749" y="14808"/>
                  </a:lnTo>
                  <a:close/>
                </a:path>
                <a:path w="106679" h="46355">
                  <a:moveTo>
                    <a:pt x="4749" y="8280"/>
                  </a:moveTo>
                  <a:lnTo>
                    <a:pt x="0" y="8877"/>
                  </a:lnTo>
                  <a:lnTo>
                    <a:pt x="0" y="13614"/>
                  </a:lnTo>
                  <a:lnTo>
                    <a:pt x="4749" y="13614"/>
                  </a:lnTo>
                  <a:lnTo>
                    <a:pt x="4749" y="8280"/>
                  </a:lnTo>
                  <a:close/>
                </a:path>
                <a:path w="106679" h="46355">
                  <a:moveTo>
                    <a:pt x="10668" y="40271"/>
                  </a:moveTo>
                  <a:lnTo>
                    <a:pt x="5930" y="40855"/>
                  </a:lnTo>
                  <a:lnTo>
                    <a:pt x="5930" y="46189"/>
                  </a:lnTo>
                  <a:lnTo>
                    <a:pt x="10668" y="45605"/>
                  </a:lnTo>
                  <a:lnTo>
                    <a:pt x="10668" y="40271"/>
                  </a:lnTo>
                  <a:close/>
                </a:path>
                <a:path w="106679" h="46355">
                  <a:moveTo>
                    <a:pt x="10668" y="33769"/>
                  </a:moveTo>
                  <a:lnTo>
                    <a:pt x="5930" y="34340"/>
                  </a:lnTo>
                  <a:lnTo>
                    <a:pt x="5930" y="39090"/>
                  </a:lnTo>
                  <a:lnTo>
                    <a:pt x="10668" y="39090"/>
                  </a:lnTo>
                  <a:lnTo>
                    <a:pt x="10668" y="33769"/>
                  </a:lnTo>
                  <a:close/>
                </a:path>
                <a:path w="106679" h="46355">
                  <a:moveTo>
                    <a:pt x="10668" y="20726"/>
                  </a:moveTo>
                  <a:lnTo>
                    <a:pt x="5930" y="21323"/>
                  </a:lnTo>
                  <a:lnTo>
                    <a:pt x="5930" y="26060"/>
                  </a:lnTo>
                  <a:lnTo>
                    <a:pt x="10668" y="26060"/>
                  </a:lnTo>
                  <a:lnTo>
                    <a:pt x="10668" y="20726"/>
                  </a:lnTo>
                  <a:close/>
                </a:path>
                <a:path w="106679" h="46355">
                  <a:moveTo>
                    <a:pt x="10668" y="14211"/>
                  </a:moveTo>
                  <a:lnTo>
                    <a:pt x="5930" y="14808"/>
                  </a:lnTo>
                  <a:lnTo>
                    <a:pt x="5930" y="19545"/>
                  </a:lnTo>
                  <a:lnTo>
                    <a:pt x="10668" y="19545"/>
                  </a:lnTo>
                  <a:lnTo>
                    <a:pt x="10668" y="14211"/>
                  </a:lnTo>
                  <a:close/>
                </a:path>
                <a:path w="106679" h="46355">
                  <a:moveTo>
                    <a:pt x="10680" y="27825"/>
                  </a:moveTo>
                  <a:lnTo>
                    <a:pt x="5943" y="27825"/>
                  </a:lnTo>
                  <a:lnTo>
                    <a:pt x="5943" y="32575"/>
                  </a:lnTo>
                  <a:lnTo>
                    <a:pt x="10680" y="32575"/>
                  </a:lnTo>
                  <a:lnTo>
                    <a:pt x="10680" y="27825"/>
                  </a:lnTo>
                  <a:close/>
                </a:path>
                <a:path w="106679" h="46355">
                  <a:moveTo>
                    <a:pt x="10680" y="8267"/>
                  </a:moveTo>
                  <a:lnTo>
                    <a:pt x="5943" y="8267"/>
                  </a:lnTo>
                  <a:lnTo>
                    <a:pt x="5943" y="13017"/>
                  </a:lnTo>
                  <a:lnTo>
                    <a:pt x="10680" y="13017"/>
                  </a:lnTo>
                  <a:lnTo>
                    <a:pt x="10680" y="8267"/>
                  </a:lnTo>
                  <a:close/>
                </a:path>
                <a:path w="106679" h="46355">
                  <a:moveTo>
                    <a:pt x="17195" y="40271"/>
                  </a:moveTo>
                  <a:lnTo>
                    <a:pt x="12433" y="40271"/>
                  </a:lnTo>
                  <a:lnTo>
                    <a:pt x="12433" y="45618"/>
                  </a:lnTo>
                  <a:lnTo>
                    <a:pt x="17195" y="45021"/>
                  </a:lnTo>
                  <a:lnTo>
                    <a:pt x="17195" y="40271"/>
                  </a:lnTo>
                  <a:close/>
                </a:path>
                <a:path w="106679" h="46355">
                  <a:moveTo>
                    <a:pt x="17195" y="33756"/>
                  </a:moveTo>
                  <a:lnTo>
                    <a:pt x="12433" y="33756"/>
                  </a:lnTo>
                  <a:lnTo>
                    <a:pt x="12433" y="38493"/>
                  </a:lnTo>
                  <a:lnTo>
                    <a:pt x="17195" y="38493"/>
                  </a:lnTo>
                  <a:lnTo>
                    <a:pt x="17195" y="33756"/>
                  </a:lnTo>
                  <a:close/>
                </a:path>
                <a:path w="106679" h="46355">
                  <a:moveTo>
                    <a:pt x="17195" y="27241"/>
                  </a:moveTo>
                  <a:lnTo>
                    <a:pt x="12433" y="27241"/>
                  </a:lnTo>
                  <a:lnTo>
                    <a:pt x="12433" y="32575"/>
                  </a:lnTo>
                  <a:lnTo>
                    <a:pt x="17195" y="31978"/>
                  </a:lnTo>
                  <a:lnTo>
                    <a:pt x="17195" y="27241"/>
                  </a:lnTo>
                  <a:close/>
                </a:path>
                <a:path w="106679" h="46355">
                  <a:moveTo>
                    <a:pt x="17195" y="20129"/>
                  </a:moveTo>
                  <a:lnTo>
                    <a:pt x="12433" y="20726"/>
                  </a:lnTo>
                  <a:lnTo>
                    <a:pt x="12433" y="26060"/>
                  </a:lnTo>
                  <a:lnTo>
                    <a:pt x="17195" y="25463"/>
                  </a:lnTo>
                  <a:lnTo>
                    <a:pt x="17195" y="20129"/>
                  </a:lnTo>
                  <a:close/>
                </a:path>
                <a:path w="106679" h="46355">
                  <a:moveTo>
                    <a:pt x="17195" y="14198"/>
                  </a:moveTo>
                  <a:lnTo>
                    <a:pt x="12433" y="14198"/>
                  </a:lnTo>
                  <a:lnTo>
                    <a:pt x="12433" y="18948"/>
                  </a:lnTo>
                  <a:lnTo>
                    <a:pt x="17195" y="18948"/>
                  </a:lnTo>
                  <a:lnTo>
                    <a:pt x="17195" y="14198"/>
                  </a:lnTo>
                  <a:close/>
                </a:path>
                <a:path w="106679" h="46355">
                  <a:moveTo>
                    <a:pt x="17195" y="7683"/>
                  </a:moveTo>
                  <a:lnTo>
                    <a:pt x="12433" y="7683"/>
                  </a:lnTo>
                  <a:lnTo>
                    <a:pt x="12433" y="12433"/>
                  </a:lnTo>
                  <a:lnTo>
                    <a:pt x="17195" y="12433"/>
                  </a:lnTo>
                  <a:lnTo>
                    <a:pt x="17195" y="7683"/>
                  </a:lnTo>
                  <a:close/>
                </a:path>
                <a:path w="106679" h="46355">
                  <a:moveTo>
                    <a:pt x="23101" y="39687"/>
                  </a:moveTo>
                  <a:lnTo>
                    <a:pt x="18961" y="40271"/>
                  </a:lnTo>
                  <a:lnTo>
                    <a:pt x="18961" y="45008"/>
                  </a:lnTo>
                  <a:lnTo>
                    <a:pt x="23101" y="44424"/>
                  </a:lnTo>
                  <a:lnTo>
                    <a:pt x="23101" y="39687"/>
                  </a:lnTo>
                  <a:close/>
                </a:path>
                <a:path w="106679" h="46355">
                  <a:moveTo>
                    <a:pt x="23101" y="33159"/>
                  </a:moveTo>
                  <a:lnTo>
                    <a:pt x="18961" y="33756"/>
                  </a:lnTo>
                  <a:lnTo>
                    <a:pt x="18961" y="38493"/>
                  </a:lnTo>
                  <a:lnTo>
                    <a:pt x="23101" y="37909"/>
                  </a:lnTo>
                  <a:lnTo>
                    <a:pt x="23101" y="33159"/>
                  </a:lnTo>
                  <a:close/>
                </a:path>
                <a:path w="106679" h="46355">
                  <a:moveTo>
                    <a:pt x="23101" y="26644"/>
                  </a:moveTo>
                  <a:lnTo>
                    <a:pt x="18961" y="26644"/>
                  </a:lnTo>
                  <a:lnTo>
                    <a:pt x="18961" y="31978"/>
                  </a:lnTo>
                  <a:lnTo>
                    <a:pt x="23101" y="31381"/>
                  </a:lnTo>
                  <a:lnTo>
                    <a:pt x="23101" y="26644"/>
                  </a:lnTo>
                  <a:close/>
                </a:path>
                <a:path w="106679" h="46355">
                  <a:moveTo>
                    <a:pt x="23101" y="20129"/>
                  </a:moveTo>
                  <a:lnTo>
                    <a:pt x="18961" y="20129"/>
                  </a:lnTo>
                  <a:lnTo>
                    <a:pt x="18961" y="25463"/>
                  </a:lnTo>
                  <a:lnTo>
                    <a:pt x="23101" y="24866"/>
                  </a:lnTo>
                  <a:lnTo>
                    <a:pt x="23101" y="20129"/>
                  </a:lnTo>
                  <a:close/>
                </a:path>
                <a:path w="106679" h="46355">
                  <a:moveTo>
                    <a:pt x="23101" y="13614"/>
                  </a:moveTo>
                  <a:lnTo>
                    <a:pt x="18961" y="14211"/>
                  </a:lnTo>
                  <a:lnTo>
                    <a:pt x="18961" y="18948"/>
                  </a:lnTo>
                  <a:lnTo>
                    <a:pt x="23101" y="18364"/>
                  </a:lnTo>
                  <a:lnTo>
                    <a:pt x="23101" y="13614"/>
                  </a:lnTo>
                  <a:close/>
                </a:path>
                <a:path w="106679" h="46355">
                  <a:moveTo>
                    <a:pt x="23101" y="7086"/>
                  </a:moveTo>
                  <a:lnTo>
                    <a:pt x="18961" y="7086"/>
                  </a:lnTo>
                  <a:lnTo>
                    <a:pt x="18961" y="12420"/>
                  </a:lnTo>
                  <a:lnTo>
                    <a:pt x="23101" y="11836"/>
                  </a:lnTo>
                  <a:lnTo>
                    <a:pt x="23101" y="7086"/>
                  </a:lnTo>
                  <a:close/>
                </a:path>
                <a:path w="106679" h="46355">
                  <a:moveTo>
                    <a:pt x="29629" y="39090"/>
                  </a:moveTo>
                  <a:lnTo>
                    <a:pt x="24879" y="39687"/>
                  </a:lnTo>
                  <a:lnTo>
                    <a:pt x="24879" y="44424"/>
                  </a:lnTo>
                  <a:lnTo>
                    <a:pt x="29629" y="44424"/>
                  </a:lnTo>
                  <a:lnTo>
                    <a:pt x="29629" y="39090"/>
                  </a:lnTo>
                  <a:close/>
                </a:path>
                <a:path w="106679" h="46355">
                  <a:moveTo>
                    <a:pt x="29629" y="32575"/>
                  </a:moveTo>
                  <a:lnTo>
                    <a:pt x="24879" y="33159"/>
                  </a:lnTo>
                  <a:lnTo>
                    <a:pt x="24879" y="37909"/>
                  </a:lnTo>
                  <a:lnTo>
                    <a:pt x="29629" y="37312"/>
                  </a:lnTo>
                  <a:lnTo>
                    <a:pt x="29629" y="32575"/>
                  </a:lnTo>
                  <a:close/>
                </a:path>
                <a:path w="106679" h="46355">
                  <a:moveTo>
                    <a:pt x="29629" y="26060"/>
                  </a:moveTo>
                  <a:lnTo>
                    <a:pt x="24879" y="26060"/>
                  </a:lnTo>
                  <a:lnTo>
                    <a:pt x="24879" y="31381"/>
                  </a:lnTo>
                  <a:lnTo>
                    <a:pt x="29629" y="30797"/>
                  </a:lnTo>
                  <a:lnTo>
                    <a:pt x="29629" y="26060"/>
                  </a:lnTo>
                  <a:close/>
                </a:path>
                <a:path w="106679" h="46355">
                  <a:moveTo>
                    <a:pt x="29629" y="19532"/>
                  </a:moveTo>
                  <a:lnTo>
                    <a:pt x="24879" y="20129"/>
                  </a:lnTo>
                  <a:lnTo>
                    <a:pt x="24879" y="24866"/>
                  </a:lnTo>
                  <a:lnTo>
                    <a:pt x="29629" y="24282"/>
                  </a:lnTo>
                  <a:lnTo>
                    <a:pt x="29629" y="19532"/>
                  </a:lnTo>
                  <a:close/>
                </a:path>
                <a:path w="106679" h="46355">
                  <a:moveTo>
                    <a:pt x="29629" y="13017"/>
                  </a:moveTo>
                  <a:lnTo>
                    <a:pt x="24879" y="13017"/>
                  </a:lnTo>
                  <a:lnTo>
                    <a:pt x="24879" y="18364"/>
                  </a:lnTo>
                  <a:lnTo>
                    <a:pt x="29629" y="17767"/>
                  </a:lnTo>
                  <a:lnTo>
                    <a:pt x="29629" y="13017"/>
                  </a:lnTo>
                  <a:close/>
                </a:path>
                <a:path w="106679" h="46355">
                  <a:moveTo>
                    <a:pt x="29629" y="6502"/>
                  </a:moveTo>
                  <a:lnTo>
                    <a:pt x="24879" y="6502"/>
                  </a:lnTo>
                  <a:lnTo>
                    <a:pt x="24879" y="11836"/>
                  </a:lnTo>
                  <a:lnTo>
                    <a:pt x="29629" y="11239"/>
                  </a:lnTo>
                  <a:lnTo>
                    <a:pt x="29629" y="6502"/>
                  </a:lnTo>
                  <a:close/>
                </a:path>
                <a:path w="106679" h="46355">
                  <a:moveTo>
                    <a:pt x="36144" y="38493"/>
                  </a:moveTo>
                  <a:lnTo>
                    <a:pt x="31407" y="39077"/>
                  </a:lnTo>
                  <a:lnTo>
                    <a:pt x="31407" y="43827"/>
                  </a:lnTo>
                  <a:lnTo>
                    <a:pt x="36144" y="43827"/>
                  </a:lnTo>
                  <a:lnTo>
                    <a:pt x="36144" y="38493"/>
                  </a:lnTo>
                  <a:close/>
                </a:path>
                <a:path w="106679" h="46355">
                  <a:moveTo>
                    <a:pt x="36144" y="31978"/>
                  </a:moveTo>
                  <a:lnTo>
                    <a:pt x="31407" y="32575"/>
                  </a:lnTo>
                  <a:lnTo>
                    <a:pt x="31407" y="37312"/>
                  </a:lnTo>
                  <a:lnTo>
                    <a:pt x="36144" y="36715"/>
                  </a:lnTo>
                  <a:lnTo>
                    <a:pt x="36144" y="31978"/>
                  </a:lnTo>
                  <a:close/>
                </a:path>
                <a:path w="106679" h="46355">
                  <a:moveTo>
                    <a:pt x="36144" y="25463"/>
                  </a:moveTo>
                  <a:lnTo>
                    <a:pt x="31407" y="26060"/>
                  </a:lnTo>
                  <a:lnTo>
                    <a:pt x="31407" y="30797"/>
                  </a:lnTo>
                  <a:lnTo>
                    <a:pt x="36144" y="30797"/>
                  </a:lnTo>
                  <a:lnTo>
                    <a:pt x="36144" y="25463"/>
                  </a:lnTo>
                  <a:close/>
                </a:path>
                <a:path w="106679" h="46355">
                  <a:moveTo>
                    <a:pt x="36144" y="18948"/>
                  </a:moveTo>
                  <a:lnTo>
                    <a:pt x="31407" y="19545"/>
                  </a:lnTo>
                  <a:lnTo>
                    <a:pt x="31407" y="24282"/>
                  </a:lnTo>
                  <a:lnTo>
                    <a:pt x="36144" y="23685"/>
                  </a:lnTo>
                  <a:lnTo>
                    <a:pt x="36144" y="18948"/>
                  </a:lnTo>
                  <a:close/>
                </a:path>
                <a:path w="106679" h="46355">
                  <a:moveTo>
                    <a:pt x="36144" y="12433"/>
                  </a:moveTo>
                  <a:lnTo>
                    <a:pt x="31407" y="12433"/>
                  </a:lnTo>
                  <a:lnTo>
                    <a:pt x="31407" y="17767"/>
                  </a:lnTo>
                  <a:lnTo>
                    <a:pt x="36144" y="17170"/>
                  </a:lnTo>
                  <a:lnTo>
                    <a:pt x="36144" y="12433"/>
                  </a:lnTo>
                  <a:close/>
                </a:path>
                <a:path w="106679" h="46355">
                  <a:moveTo>
                    <a:pt x="36144" y="5918"/>
                  </a:moveTo>
                  <a:lnTo>
                    <a:pt x="31407" y="6502"/>
                  </a:lnTo>
                  <a:lnTo>
                    <a:pt x="31407" y="11239"/>
                  </a:lnTo>
                  <a:lnTo>
                    <a:pt x="36144" y="10655"/>
                  </a:lnTo>
                  <a:lnTo>
                    <a:pt x="36144" y="5918"/>
                  </a:lnTo>
                  <a:close/>
                </a:path>
                <a:path w="106679" h="46355">
                  <a:moveTo>
                    <a:pt x="42672" y="38493"/>
                  </a:moveTo>
                  <a:lnTo>
                    <a:pt x="37922" y="38493"/>
                  </a:lnTo>
                  <a:lnTo>
                    <a:pt x="37922" y="43827"/>
                  </a:lnTo>
                  <a:lnTo>
                    <a:pt x="42672" y="43230"/>
                  </a:lnTo>
                  <a:lnTo>
                    <a:pt x="42672" y="38493"/>
                  </a:lnTo>
                  <a:close/>
                </a:path>
                <a:path w="106679" h="46355">
                  <a:moveTo>
                    <a:pt x="42672" y="31381"/>
                  </a:moveTo>
                  <a:lnTo>
                    <a:pt x="37922" y="31978"/>
                  </a:lnTo>
                  <a:lnTo>
                    <a:pt x="37922" y="36715"/>
                  </a:lnTo>
                  <a:lnTo>
                    <a:pt x="42672" y="36715"/>
                  </a:lnTo>
                  <a:lnTo>
                    <a:pt x="42672" y="31381"/>
                  </a:lnTo>
                  <a:close/>
                </a:path>
                <a:path w="106679" h="46355">
                  <a:moveTo>
                    <a:pt x="42672" y="24879"/>
                  </a:moveTo>
                  <a:lnTo>
                    <a:pt x="37922" y="25463"/>
                  </a:lnTo>
                  <a:lnTo>
                    <a:pt x="37922" y="30213"/>
                  </a:lnTo>
                  <a:lnTo>
                    <a:pt x="42672" y="30213"/>
                  </a:lnTo>
                  <a:lnTo>
                    <a:pt x="42672" y="24879"/>
                  </a:lnTo>
                  <a:close/>
                </a:path>
                <a:path w="106679" h="46355">
                  <a:moveTo>
                    <a:pt x="42672" y="18364"/>
                  </a:moveTo>
                  <a:lnTo>
                    <a:pt x="37922" y="18948"/>
                  </a:lnTo>
                  <a:lnTo>
                    <a:pt x="37922" y="23685"/>
                  </a:lnTo>
                  <a:lnTo>
                    <a:pt x="42672" y="23101"/>
                  </a:lnTo>
                  <a:lnTo>
                    <a:pt x="42672" y="18364"/>
                  </a:lnTo>
                  <a:close/>
                </a:path>
                <a:path w="106679" h="46355">
                  <a:moveTo>
                    <a:pt x="42672" y="11849"/>
                  </a:moveTo>
                  <a:lnTo>
                    <a:pt x="37922" y="12433"/>
                  </a:lnTo>
                  <a:lnTo>
                    <a:pt x="37922" y="17170"/>
                  </a:lnTo>
                  <a:lnTo>
                    <a:pt x="42672" y="17170"/>
                  </a:lnTo>
                  <a:lnTo>
                    <a:pt x="42672" y="11849"/>
                  </a:lnTo>
                  <a:close/>
                </a:path>
                <a:path w="106679" h="46355">
                  <a:moveTo>
                    <a:pt x="42672" y="5308"/>
                  </a:moveTo>
                  <a:lnTo>
                    <a:pt x="37922" y="5905"/>
                  </a:lnTo>
                  <a:lnTo>
                    <a:pt x="37922" y="10642"/>
                  </a:lnTo>
                  <a:lnTo>
                    <a:pt x="42672" y="10058"/>
                  </a:lnTo>
                  <a:lnTo>
                    <a:pt x="42672" y="5308"/>
                  </a:lnTo>
                  <a:close/>
                </a:path>
                <a:path w="106679" h="46355">
                  <a:moveTo>
                    <a:pt x="49187" y="37909"/>
                  </a:moveTo>
                  <a:lnTo>
                    <a:pt x="43853" y="38493"/>
                  </a:lnTo>
                  <a:lnTo>
                    <a:pt x="43853" y="43230"/>
                  </a:lnTo>
                  <a:lnTo>
                    <a:pt x="49187" y="42646"/>
                  </a:lnTo>
                  <a:lnTo>
                    <a:pt x="49187" y="37909"/>
                  </a:lnTo>
                  <a:close/>
                </a:path>
                <a:path w="106679" h="46355">
                  <a:moveTo>
                    <a:pt x="49187" y="31381"/>
                  </a:moveTo>
                  <a:lnTo>
                    <a:pt x="43853" y="31381"/>
                  </a:lnTo>
                  <a:lnTo>
                    <a:pt x="43853" y="36715"/>
                  </a:lnTo>
                  <a:lnTo>
                    <a:pt x="49187" y="36131"/>
                  </a:lnTo>
                  <a:lnTo>
                    <a:pt x="49187" y="31381"/>
                  </a:lnTo>
                  <a:close/>
                </a:path>
                <a:path w="106679" h="46355">
                  <a:moveTo>
                    <a:pt x="49187" y="24866"/>
                  </a:moveTo>
                  <a:lnTo>
                    <a:pt x="43853" y="24866"/>
                  </a:lnTo>
                  <a:lnTo>
                    <a:pt x="43853" y="30213"/>
                  </a:lnTo>
                  <a:lnTo>
                    <a:pt x="49187" y="29616"/>
                  </a:lnTo>
                  <a:lnTo>
                    <a:pt x="49187" y="24866"/>
                  </a:lnTo>
                  <a:close/>
                </a:path>
                <a:path w="106679" h="46355">
                  <a:moveTo>
                    <a:pt x="49187" y="17767"/>
                  </a:moveTo>
                  <a:lnTo>
                    <a:pt x="43853" y="18364"/>
                  </a:lnTo>
                  <a:lnTo>
                    <a:pt x="43853" y="23101"/>
                  </a:lnTo>
                  <a:lnTo>
                    <a:pt x="49187" y="23101"/>
                  </a:lnTo>
                  <a:lnTo>
                    <a:pt x="49187" y="17767"/>
                  </a:lnTo>
                  <a:close/>
                </a:path>
                <a:path w="106679" h="46355">
                  <a:moveTo>
                    <a:pt x="49187" y="11239"/>
                  </a:moveTo>
                  <a:lnTo>
                    <a:pt x="43853" y="11836"/>
                  </a:lnTo>
                  <a:lnTo>
                    <a:pt x="43853" y="16573"/>
                  </a:lnTo>
                  <a:lnTo>
                    <a:pt x="49187" y="16573"/>
                  </a:lnTo>
                  <a:lnTo>
                    <a:pt x="49187" y="11239"/>
                  </a:lnTo>
                  <a:close/>
                </a:path>
                <a:path w="106679" h="46355">
                  <a:moveTo>
                    <a:pt x="49187" y="4711"/>
                  </a:moveTo>
                  <a:lnTo>
                    <a:pt x="43853" y="5308"/>
                  </a:lnTo>
                  <a:lnTo>
                    <a:pt x="43853" y="10058"/>
                  </a:lnTo>
                  <a:lnTo>
                    <a:pt x="49187" y="9461"/>
                  </a:lnTo>
                  <a:lnTo>
                    <a:pt x="49187" y="4711"/>
                  </a:lnTo>
                  <a:close/>
                </a:path>
                <a:path w="106679" h="46355">
                  <a:moveTo>
                    <a:pt x="59855" y="10642"/>
                  </a:moveTo>
                  <a:lnTo>
                    <a:pt x="55118" y="11239"/>
                  </a:lnTo>
                  <a:lnTo>
                    <a:pt x="55118" y="15976"/>
                  </a:lnTo>
                  <a:lnTo>
                    <a:pt x="59855" y="15392"/>
                  </a:lnTo>
                  <a:lnTo>
                    <a:pt x="59855" y="10642"/>
                  </a:lnTo>
                  <a:close/>
                </a:path>
                <a:path w="106679" h="46355">
                  <a:moveTo>
                    <a:pt x="59855" y="3543"/>
                  </a:moveTo>
                  <a:lnTo>
                    <a:pt x="55118" y="4127"/>
                  </a:lnTo>
                  <a:lnTo>
                    <a:pt x="55118" y="9461"/>
                  </a:lnTo>
                  <a:lnTo>
                    <a:pt x="59855" y="8877"/>
                  </a:lnTo>
                  <a:lnTo>
                    <a:pt x="59855" y="3543"/>
                  </a:lnTo>
                  <a:close/>
                </a:path>
                <a:path w="106679" h="46355">
                  <a:moveTo>
                    <a:pt x="66357" y="10058"/>
                  </a:moveTo>
                  <a:lnTo>
                    <a:pt x="61607" y="10655"/>
                  </a:lnTo>
                  <a:lnTo>
                    <a:pt x="61607" y="15392"/>
                  </a:lnTo>
                  <a:lnTo>
                    <a:pt x="66357" y="14808"/>
                  </a:lnTo>
                  <a:lnTo>
                    <a:pt x="66357" y="10058"/>
                  </a:lnTo>
                  <a:close/>
                </a:path>
                <a:path w="106679" h="46355">
                  <a:moveTo>
                    <a:pt x="66357" y="3543"/>
                  </a:moveTo>
                  <a:lnTo>
                    <a:pt x="61607" y="3543"/>
                  </a:lnTo>
                  <a:lnTo>
                    <a:pt x="61607" y="8877"/>
                  </a:lnTo>
                  <a:lnTo>
                    <a:pt x="66357" y="8280"/>
                  </a:lnTo>
                  <a:lnTo>
                    <a:pt x="66357" y="3543"/>
                  </a:lnTo>
                  <a:close/>
                </a:path>
                <a:path w="106679" h="46355">
                  <a:moveTo>
                    <a:pt x="72885" y="9461"/>
                  </a:moveTo>
                  <a:lnTo>
                    <a:pt x="68135" y="9461"/>
                  </a:lnTo>
                  <a:lnTo>
                    <a:pt x="68135" y="14795"/>
                  </a:lnTo>
                  <a:lnTo>
                    <a:pt x="72885" y="14198"/>
                  </a:lnTo>
                  <a:lnTo>
                    <a:pt x="72885" y="9461"/>
                  </a:lnTo>
                  <a:close/>
                </a:path>
                <a:path w="106679" h="46355">
                  <a:moveTo>
                    <a:pt x="72885" y="2946"/>
                  </a:moveTo>
                  <a:lnTo>
                    <a:pt x="68135" y="3530"/>
                  </a:lnTo>
                  <a:lnTo>
                    <a:pt x="68135" y="8267"/>
                  </a:lnTo>
                  <a:lnTo>
                    <a:pt x="72885" y="7683"/>
                  </a:lnTo>
                  <a:lnTo>
                    <a:pt x="72885" y="2946"/>
                  </a:lnTo>
                  <a:close/>
                </a:path>
                <a:path w="106679" h="46355">
                  <a:moveTo>
                    <a:pt x="79400" y="8877"/>
                  </a:moveTo>
                  <a:lnTo>
                    <a:pt x="74663" y="9461"/>
                  </a:lnTo>
                  <a:lnTo>
                    <a:pt x="74663" y="14198"/>
                  </a:lnTo>
                  <a:lnTo>
                    <a:pt x="79400" y="14198"/>
                  </a:lnTo>
                  <a:lnTo>
                    <a:pt x="79400" y="8877"/>
                  </a:lnTo>
                  <a:close/>
                </a:path>
                <a:path w="106679" h="46355">
                  <a:moveTo>
                    <a:pt x="79400" y="2362"/>
                  </a:moveTo>
                  <a:lnTo>
                    <a:pt x="74663" y="2946"/>
                  </a:lnTo>
                  <a:lnTo>
                    <a:pt x="74663" y="7683"/>
                  </a:lnTo>
                  <a:lnTo>
                    <a:pt x="79400" y="7099"/>
                  </a:lnTo>
                  <a:lnTo>
                    <a:pt x="79400" y="2362"/>
                  </a:lnTo>
                  <a:close/>
                </a:path>
                <a:path w="106679" h="46355">
                  <a:moveTo>
                    <a:pt x="85928" y="8280"/>
                  </a:moveTo>
                  <a:lnTo>
                    <a:pt x="81191" y="8877"/>
                  </a:lnTo>
                  <a:lnTo>
                    <a:pt x="81191" y="14198"/>
                  </a:lnTo>
                  <a:lnTo>
                    <a:pt x="85928" y="13614"/>
                  </a:lnTo>
                  <a:lnTo>
                    <a:pt x="85928" y="8280"/>
                  </a:lnTo>
                  <a:close/>
                </a:path>
                <a:path w="106679" h="46355">
                  <a:moveTo>
                    <a:pt x="85928" y="1752"/>
                  </a:moveTo>
                  <a:lnTo>
                    <a:pt x="81191" y="1752"/>
                  </a:lnTo>
                  <a:lnTo>
                    <a:pt x="81191" y="7099"/>
                  </a:lnTo>
                  <a:lnTo>
                    <a:pt x="85928" y="6502"/>
                  </a:lnTo>
                  <a:lnTo>
                    <a:pt x="85928" y="1752"/>
                  </a:lnTo>
                  <a:close/>
                </a:path>
                <a:path w="106679" h="46355">
                  <a:moveTo>
                    <a:pt x="92430" y="7683"/>
                  </a:moveTo>
                  <a:lnTo>
                    <a:pt x="87680" y="8267"/>
                  </a:lnTo>
                  <a:lnTo>
                    <a:pt x="87680" y="13017"/>
                  </a:lnTo>
                  <a:lnTo>
                    <a:pt x="92430" y="13017"/>
                  </a:lnTo>
                  <a:lnTo>
                    <a:pt x="92430" y="7683"/>
                  </a:lnTo>
                  <a:close/>
                </a:path>
                <a:path w="106679" h="46355">
                  <a:moveTo>
                    <a:pt x="92430" y="1181"/>
                  </a:moveTo>
                  <a:lnTo>
                    <a:pt x="87680" y="1752"/>
                  </a:lnTo>
                  <a:lnTo>
                    <a:pt x="87680" y="6502"/>
                  </a:lnTo>
                  <a:lnTo>
                    <a:pt x="92430" y="6502"/>
                  </a:lnTo>
                  <a:lnTo>
                    <a:pt x="92430" y="1181"/>
                  </a:lnTo>
                  <a:close/>
                </a:path>
                <a:path w="106679" h="46355">
                  <a:moveTo>
                    <a:pt x="99555" y="7099"/>
                  </a:moveTo>
                  <a:lnTo>
                    <a:pt x="94208" y="7683"/>
                  </a:lnTo>
                  <a:lnTo>
                    <a:pt x="94208" y="12433"/>
                  </a:lnTo>
                  <a:lnTo>
                    <a:pt x="99555" y="12433"/>
                  </a:lnTo>
                  <a:lnTo>
                    <a:pt x="99555" y="7099"/>
                  </a:lnTo>
                  <a:close/>
                </a:path>
                <a:path w="106679" h="46355">
                  <a:moveTo>
                    <a:pt x="99555" y="584"/>
                  </a:moveTo>
                  <a:lnTo>
                    <a:pt x="94208" y="1181"/>
                  </a:lnTo>
                  <a:lnTo>
                    <a:pt x="94208" y="5918"/>
                  </a:lnTo>
                  <a:lnTo>
                    <a:pt x="99555" y="5918"/>
                  </a:lnTo>
                  <a:lnTo>
                    <a:pt x="99555" y="584"/>
                  </a:lnTo>
                  <a:close/>
                </a:path>
                <a:path w="106679" h="46355">
                  <a:moveTo>
                    <a:pt x="106070" y="0"/>
                  </a:moveTo>
                  <a:lnTo>
                    <a:pt x="100736" y="584"/>
                  </a:lnTo>
                  <a:lnTo>
                    <a:pt x="100736" y="5321"/>
                  </a:lnTo>
                  <a:lnTo>
                    <a:pt x="106070" y="5321"/>
                  </a:lnTo>
                  <a:lnTo>
                    <a:pt x="1060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074274" y="2666148"/>
              <a:ext cx="51435" cy="43180"/>
            </a:xfrm>
            <a:custGeom>
              <a:avLst/>
              <a:gdLst/>
              <a:ahLst/>
              <a:cxnLst/>
              <a:rect l="l" t="t" r="r" b="b"/>
              <a:pathLst>
                <a:path w="51435" h="43180">
                  <a:moveTo>
                    <a:pt x="4737" y="36715"/>
                  </a:moveTo>
                  <a:lnTo>
                    <a:pt x="0" y="37312"/>
                  </a:lnTo>
                  <a:lnTo>
                    <a:pt x="0" y="42646"/>
                  </a:lnTo>
                  <a:lnTo>
                    <a:pt x="4737" y="42049"/>
                  </a:lnTo>
                  <a:lnTo>
                    <a:pt x="4737" y="36715"/>
                  </a:lnTo>
                  <a:close/>
                </a:path>
                <a:path w="51435" h="43180">
                  <a:moveTo>
                    <a:pt x="4737" y="30213"/>
                  </a:moveTo>
                  <a:lnTo>
                    <a:pt x="0" y="30797"/>
                  </a:lnTo>
                  <a:lnTo>
                    <a:pt x="0" y="35534"/>
                  </a:lnTo>
                  <a:lnTo>
                    <a:pt x="4737" y="35534"/>
                  </a:lnTo>
                  <a:lnTo>
                    <a:pt x="4737" y="30213"/>
                  </a:lnTo>
                  <a:close/>
                </a:path>
                <a:path w="51435" h="43180">
                  <a:moveTo>
                    <a:pt x="4737" y="23685"/>
                  </a:moveTo>
                  <a:lnTo>
                    <a:pt x="0" y="24282"/>
                  </a:lnTo>
                  <a:lnTo>
                    <a:pt x="0" y="29019"/>
                  </a:lnTo>
                  <a:lnTo>
                    <a:pt x="4737" y="29019"/>
                  </a:lnTo>
                  <a:lnTo>
                    <a:pt x="4737" y="23685"/>
                  </a:lnTo>
                  <a:close/>
                </a:path>
                <a:path w="51435" h="43180">
                  <a:moveTo>
                    <a:pt x="4737" y="17157"/>
                  </a:moveTo>
                  <a:lnTo>
                    <a:pt x="0" y="17157"/>
                  </a:lnTo>
                  <a:lnTo>
                    <a:pt x="0" y="22491"/>
                  </a:lnTo>
                  <a:lnTo>
                    <a:pt x="4737" y="21907"/>
                  </a:lnTo>
                  <a:lnTo>
                    <a:pt x="4737" y="17157"/>
                  </a:lnTo>
                  <a:close/>
                </a:path>
                <a:path w="51435" h="43180">
                  <a:moveTo>
                    <a:pt x="4737" y="10642"/>
                  </a:moveTo>
                  <a:lnTo>
                    <a:pt x="0" y="11239"/>
                  </a:lnTo>
                  <a:lnTo>
                    <a:pt x="0" y="15976"/>
                  </a:lnTo>
                  <a:lnTo>
                    <a:pt x="4737" y="15392"/>
                  </a:lnTo>
                  <a:lnTo>
                    <a:pt x="4737" y="10642"/>
                  </a:lnTo>
                  <a:close/>
                </a:path>
                <a:path w="51435" h="43180">
                  <a:moveTo>
                    <a:pt x="4737" y="3543"/>
                  </a:moveTo>
                  <a:lnTo>
                    <a:pt x="0" y="4127"/>
                  </a:lnTo>
                  <a:lnTo>
                    <a:pt x="0" y="9461"/>
                  </a:lnTo>
                  <a:lnTo>
                    <a:pt x="4737" y="8877"/>
                  </a:lnTo>
                  <a:lnTo>
                    <a:pt x="4737" y="3543"/>
                  </a:lnTo>
                  <a:close/>
                </a:path>
                <a:path w="51435" h="43180">
                  <a:moveTo>
                    <a:pt x="11239" y="36728"/>
                  </a:moveTo>
                  <a:lnTo>
                    <a:pt x="6489" y="36728"/>
                  </a:lnTo>
                  <a:lnTo>
                    <a:pt x="6489" y="42049"/>
                  </a:lnTo>
                  <a:lnTo>
                    <a:pt x="11239" y="41465"/>
                  </a:lnTo>
                  <a:lnTo>
                    <a:pt x="11239" y="36728"/>
                  </a:lnTo>
                  <a:close/>
                </a:path>
                <a:path w="51435" h="43180">
                  <a:moveTo>
                    <a:pt x="11239" y="29616"/>
                  </a:moveTo>
                  <a:lnTo>
                    <a:pt x="6489" y="30213"/>
                  </a:lnTo>
                  <a:lnTo>
                    <a:pt x="6489" y="35534"/>
                  </a:lnTo>
                  <a:lnTo>
                    <a:pt x="11239" y="34950"/>
                  </a:lnTo>
                  <a:lnTo>
                    <a:pt x="11239" y="29616"/>
                  </a:lnTo>
                  <a:close/>
                </a:path>
                <a:path w="51435" h="43180">
                  <a:moveTo>
                    <a:pt x="11239" y="23101"/>
                  </a:moveTo>
                  <a:lnTo>
                    <a:pt x="6489" y="23685"/>
                  </a:lnTo>
                  <a:lnTo>
                    <a:pt x="6489" y="28422"/>
                  </a:lnTo>
                  <a:lnTo>
                    <a:pt x="11239" y="28422"/>
                  </a:lnTo>
                  <a:lnTo>
                    <a:pt x="11239" y="23101"/>
                  </a:lnTo>
                  <a:close/>
                </a:path>
                <a:path w="51435" h="43180">
                  <a:moveTo>
                    <a:pt x="11239" y="16573"/>
                  </a:moveTo>
                  <a:lnTo>
                    <a:pt x="6489" y="17157"/>
                  </a:lnTo>
                  <a:lnTo>
                    <a:pt x="6489" y="21907"/>
                  </a:lnTo>
                  <a:lnTo>
                    <a:pt x="11239" y="21907"/>
                  </a:lnTo>
                  <a:lnTo>
                    <a:pt x="11239" y="16573"/>
                  </a:lnTo>
                  <a:close/>
                </a:path>
                <a:path w="51435" h="43180">
                  <a:moveTo>
                    <a:pt x="11239" y="10058"/>
                  </a:moveTo>
                  <a:lnTo>
                    <a:pt x="6489" y="10655"/>
                  </a:lnTo>
                  <a:lnTo>
                    <a:pt x="6489" y="15392"/>
                  </a:lnTo>
                  <a:lnTo>
                    <a:pt x="11239" y="14808"/>
                  </a:lnTo>
                  <a:lnTo>
                    <a:pt x="11239" y="10058"/>
                  </a:lnTo>
                  <a:close/>
                </a:path>
                <a:path w="51435" h="43180">
                  <a:moveTo>
                    <a:pt x="11239" y="3543"/>
                  </a:moveTo>
                  <a:lnTo>
                    <a:pt x="6489" y="3543"/>
                  </a:lnTo>
                  <a:lnTo>
                    <a:pt x="6489" y="8877"/>
                  </a:lnTo>
                  <a:lnTo>
                    <a:pt x="11239" y="8280"/>
                  </a:lnTo>
                  <a:lnTo>
                    <a:pt x="11239" y="3543"/>
                  </a:lnTo>
                  <a:close/>
                </a:path>
                <a:path w="51435" h="43180">
                  <a:moveTo>
                    <a:pt x="17767" y="36131"/>
                  </a:moveTo>
                  <a:lnTo>
                    <a:pt x="13017" y="36715"/>
                  </a:lnTo>
                  <a:lnTo>
                    <a:pt x="13017" y="41465"/>
                  </a:lnTo>
                  <a:lnTo>
                    <a:pt x="17767" y="40868"/>
                  </a:lnTo>
                  <a:lnTo>
                    <a:pt x="17767" y="36131"/>
                  </a:lnTo>
                  <a:close/>
                </a:path>
                <a:path w="51435" h="43180">
                  <a:moveTo>
                    <a:pt x="17767" y="29603"/>
                  </a:moveTo>
                  <a:lnTo>
                    <a:pt x="13017" y="29603"/>
                  </a:lnTo>
                  <a:lnTo>
                    <a:pt x="13017" y="34950"/>
                  </a:lnTo>
                  <a:lnTo>
                    <a:pt x="17767" y="34340"/>
                  </a:lnTo>
                  <a:lnTo>
                    <a:pt x="17767" y="29603"/>
                  </a:lnTo>
                  <a:close/>
                </a:path>
                <a:path w="51435" h="43180">
                  <a:moveTo>
                    <a:pt x="17767" y="15976"/>
                  </a:moveTo>
                  <a:lnTo>
                    <a:pt x="13017" y="16573"/>
                  </a:lnTo>
                  <a:lnTo>
                    <a:pt x="13017" y="21310"/>
                  </a:lnTo>
                  <a:lnTo>
                    <a:pt x="17767" y="21310"/>
                  </a:lnTo>
                  <a:lnTo>
                    <a:pt x="17767" y="15976"/>
                  </a:lnTo>
                  <a:close/>
                </a:path>
                <a:path w="51435" h="43180">
                  <a:moveTo>
                    <a:pt x="17767" y="9461"/>
                  </a:moveTo>
                  <a:lnTo>
                    <a:pt x="13017" y="9461"/>
                  </a:lnTo>
                  <a:lnTo>
                    <a:pt x="13017" y="14795"/>
                  </a:lnTo>
                  <a:lnTo>
                    <a:pt x="17767" y="14198"/>
                  </a:lnTo>
                  <a:lnTo>
                    <a:pt x="17767" y="9461"/>
                  </a:lnTo>
                  <a:close/>
                </a:path>
                <a:path w="51435" h="43180">
                  <a:moveTo>
                    <a:pt x="17767" y="2946"/>
                  </a:moveTo>
                  <a:lnTo>
                    <a:pt x="13017" y="3530"/>
                  </a:lnTo>
                  <a:lnTo>
                    <a:pt x="13017" y="8267"/>
                  </a:lnTo>
                  <a:lnTo>
                    <a:pt x="17767" y="7683"/>
                  </a:lnTo>
                  <a:lnTo>
                    <a:pt x="17767" y="2946"/>
                  </a:lnTo>
                  <a:close/>
                </a:path>
                <a:path w="51435" h="43180">
                  <a:moveTo>
                    <a:pt x="17780" y="23088"/>
                  </a:moveTo>
                  <a:lnTo>
                    <a:pt x="13030" y="23088"/>
                  </a:lnTo>
                  <a:lnTo>
                    <a:pt x="13030" y="27825"/>
                  </a:lnTo>
                  <a:lnTo>
                    <a:pt x="17780" y="27825"/>
                  </a:lnTo>
                  <a:lnTo>
                    <a:pt x="17780" y="23088"/>
                  </a:lnTo>
                  <a:close/>
                </a:path>
                <a:path w="51435" h="43180">
                  <a:moveTo>
                    <a:pt x="24282" y="35534"/>
                  </a:moveTo>
                  <a:lnTo>
                    <a:pt x="19545" y="36131"/>
                  </a:lnTo>
                  <a:lnTo>
                    <a:pt x="19545" y="40868"/>
                  </a:lnTo>
                  <a:lnTo>
                    <a:pt x="24282" y="40868"/>
                  </a:lnTo>
                  <a:lnTo>
                    <a:pt x="24282" y="35534"/>
                  </a:lnTo>
                  <a:close/>
                </a:path>
                <a:path w="51435" h="43180">
                  <a:moveTo>
                    <a:pt x="24282" y="29019"/>
                  </a:moveTo>
                  <a:lnTo>
                    <a:pt x="19545" y="29603"/>
                  </a:lnTo>
                  <a:lnTo>
                    <a:pt x="19545" y="34340"/>
                  </a:lnTo>
                  <a:lnTo>
                    <a:pt x="24282" y="33756"/>
                  </a:lnTo>
                  <a:lnTo>
                    <a:pt x="24282" y="29019"/>
                  </a:lnTo>
                  <a:close/>
                </a:path>
                <a:path w="51435" h="43180">
                  <a:moveTo>
                    <a:pt x="24282" y="21907"/>
                  </a:moveTo>
                  <a:lnTo>
                    <a:pt x="19545" y="22491"/>
                  </a:lnTo>
                  <a:lnTo>
                    <a:pt x="19545" y="27825"/>
                  </a:lnTo>
                  <a:lnTo>
                    <a:pt x="24282" y="27241"/>
                  </a:lnTo>
                  <a:lnTo>
                    <a:pt x="24282" y="21907"/>
                  </a:lnTo>
                  <a:close/>
                </a:path>
                <a:path w="51435" h="43180">
                  <a:moveTo>
                    <a:pt x="24282" y="15392"/>
                  </a:moveTo>
                  <a:lnTo>
                    <a:pt x="19545" y="15976"/>
                  </a:lnTo>
                  <a:lnTo>
                    <a:pt x="19545" y="20726"/>
                  </a:lnTo>
                  <a:lnTo>
                    <a:pt x="24282" y="20726"/>
                  </a:lnTo>
                  <a:lnTo>
                    <a:pt x="24282" y="15392"/>
                  </a:lnTo>
                  <a:close/>
                </a:path>
                <a:path w="51435" h="43180">
                  <a:moveTo>
                    <a:pt x="24282" y="8877"/>
                  </a:moveTo>
                  <a:lnTo>
                    <a:pt x="19545" y="9461"/>
                  </a:lnTo>
                  <a:lnTo>
                    <a:pt x="19545" y="14198"/>
                  </a:lnTo>
                  <a:lnTo>
                    <a:pt x="24282" y="14198"/>
                  </a:lnTo>
                  <a:lnTo>
                    <a:pt x="24282" y="8877"/>
                  </a:lnTo>
                  <a:close/>
                </a:path>
                <a:path w="51435" h="43180">
                  <a:moveTo>
                    <a:pt x="24282" y="2362"/>
                  </a:moveTo>
                  <a:lnTo>
                    <a:pt x="19545" y="2946"/>
                  </a:lnTo>
                  <a:lnTo>
                    <a:pt x="19545" y="7683"/>
                  </a:lnTo>
                  <a:lnTo>
                    <a:pt x="24282" y="7099"/>
                  </a:lnTo>
                  <a:lnTo>
                    <a:pt x="24282" y="2362"/>
                  </a:lnTo>
                  <a:close/>
                </a:path>
                <a:path w="51435" h="43180">
                  <a:moveTo>
                    <a:pt x="30810" y="34950"/>
                  </a:moveTo>
                  <a:lnTo>
                    <a:pt x="26073" y="35534"/>
                  </a:lnTo>
                  <a:lnTo>
                    <a:pt x="26073" y="40271"/>
                  </a:lnTo>
                  <a:lnTo>
                    <a:pt x="30810" y="40271"/>
                  </a:lnTo>
                  <a:lnTo>
                    <a:pt x="30810" y="34950"/>
                  </a:lnTo>
                  <a:close/>
                </a:path>
                <a:path w="51435" h="43180">
                  <a:moveTo>
                    <a:pt x="30810" y="28422"/>
                  </a:moveTo>
                  <a:lnTo>
                    <a:pt x="26073" y="29019"/>
                  </a:lnTo>
                  <a:lnTo>
                    <a:pt x="26073" y="33756"/>
                  </a:lnTo>
                  <a:lnTo>
                    <a:pt x="30810" y="33756"/>
                  </a:lnTo>
                  <a:lnTo>
                    <a:pt x="30810" y="28422"/>
                  </a:lnTo>
                  <a:close/>
                </a:path>
                <a:path w="51435" h="43180">
                  <a:moveTo>
                    <a:pt x="30810" y="21907"/>
                  </a:moveTo>
                  <a:lnTo>
                    <a:pt x="26073" y="21907"/>
                  </a:lnTo>
                  <a:lnTo>
                    <a:pt x="26073" y="27241"/>
                  </a:lnTo>
                  <a:lnTo>
                    <a:pt x="30810" y="26644"/>
                  </a:lnTo>
                  <a:lnTo>
                    <a:pt x="30810" y="21907"/>
                  </a:lnTo>
                  <a:close/>
                </a:path>
                <a:path w="51435" h="43180">
                  <a:moveTo>
                    <a:pt x="30810" y="15392"/>
                  </a:moveTo>
                  <a:lnTo>
                    <a:pt x="26073" y="15392"/>
                  </a:lnTo>
                  <a:lnTo>
                    <a:pt x="26073" y="20129"/>
                  </a:lnTo>
                  <a:lnTo>
                    <a:pt x="30810" y="20129"/>
                  </a:lnTo>
                  <a:lnTo>
                    <a:pt x="30810" y="15392"/>
                  </a:lnTo>
                  <a:close/>
                </a:path>
                <a:path w="51435" h="43180">
                  <a:moveTo>
                    <a:pt x="30810" y="8280"/>
                  </a:moveTo>
                  <a:lnTo>
                    <a:pt x="26073" y="8877"/>
                  </a:lnTo>
                  <a:lnTo>
                    <a:pt x="26073" y="14198"/>
                  </a:lnTo>
                  <a:lnTo>
                    <a:pt x="30810" y="13614"/>
                  </a:lnTo>
                  <a:lnTo>
                    <a:pt x="30810" y="8280"/>
                  </a:lnTo>
                  <a:close/>
                </a:path>
                <a:path w="51435" h="43180">
                  <a:moveTo>
                    <a:pt x="30810" y="1752"/>
                  </a:moveTo>
                  <a:lnTo>
                    <a:pt x="26073" y="1752"/>
                  </a:lnTo>
                  <a:lnTo>
                    <a:pt x="26073" y="7099"/>
                  </a:lnTo>
                  <a:lnTo>
                    <a:pt x="30810" y="6502"/>
                  </a:lnTo>
                  <a:lnTo>
                    <a:pt x="30810" y="1752"/>
                  </a:lnTo>
                  <a:close/>
                </a:path>
                <a:path w="51435" h="43180">
                  <a:moveTo>
                    <a:pt x="37312" y="34353"/>
                  </a:moveTo>
                  <a:lnTo>
                    <a:pt x="32562" y="34950"/>
                  </a:lnTo>
                  <a:lnTo>
                    <a:pt x="32562" y="40271"/>
                  </a:lnTo>
                  <a:lnTo>
                    <a:pt x="37312" y="39687"/>
                  </a:lnTo>
                  <a:lnTo>
                    <a:pt x="37312" y="34353"/>
                  </a:lnTo>
                  <a:close/>
                </a:path>
                <a:path w="51435" h="43180">
                  <a:moveTo>
                    <a:pt x="37312" y="27838"/>
                  </a:moveTo>
                  <a:lnTo>
                    <a:pt x="32562" y="28422"/>
                  </a:lnTo>
                  <a:lnTo>
                    <a:pt x="32562" y="33172"/>
                  </a:lnTo>
                  <a:lnTo>
                    <a:pt x="37312" y="33172"/>
                  </a:lnTo>
                  <a:lnTo>
                    <a:pt x="37312" y="27838"/>
                  </a:lnTo>
                  <a:close/>
                </a:path>
                <a:path w="51435" h="43180">
                  <a:moveTo>
                    <a:pt x="37312" y="21323"/>
                  </a:moveTo>
                  <a:lnTo>
                    <a:pt x="32562" y="21907"/>
                  </a:lnTo>
                  <a:lnTo>
                    <a:pt x="32562" y="26644"/>
                  </a:lnTo>
                  <a:lnTo>
                    <a:pt x="37312" y="26060"/>
                  </a:lnTo>
                  <a:lnTo>
                    <a:pt x="37312" y="21323"/>
                  </a:lnTo>
                  <a:close/>
                </a:path>
                <a:path w="51435" h="43180">
                  <a:moveTo>
                    <a:pt x="37312" y="14211"/>
                  </a:moveTo>
                  <a:lnTo>
                    <a:pt x="32562" y="14808"/>
                  </a:lnTo>
                  <a:lnTo>
                    <a:pt x="32562" y="20129"/>
                  </a:lnTo>
                  <a:lnTo>
                    <a:pt x="37312" y="19545"/>
                  </a:lnTo>
                  <a:lnTo>
                    <a:pt x="37312" y="14211"/>
                  </a:lnTo>
                  <a:close/>
                </a:path>
                <a:path w="51435" h="43180">
                  <a:moveTo>
                    <a:pt x="37312" y="7683"/>
                  </a:moveTo>
                  <a:lnTo>
                    <a:pt x="32562" y="8267"/>
                  </a:lnTo>
                  <a:lnTo>
                    <a:pt x="32562" y="13017"/>
                  </a:lnTo>
                  <a:lnTo>
                    <a:pt x="37312" y="13017"/>
                  </a:lnTo>
                  <a:lnTo>
                    <a:pt x="37312" y="7683"/>
                  </a:lnTo>
                  <a:close/>
                </a:path>
                <a:path w="51435" h="43180">
                  <a:moveTo>
                    <a:pt x="37312" y="1181"/>
                  </a:moveTo>
                  <a:lnTo>
                    <a:pt x="32562" y="1752"/>
                  </a:lnTo>
                  <a:lnTo>
                    <a:pt x="32562" y="6502"/>
                  </a:lnTo>
                  <a:lnTo>
                    <a:pt x="37312" y="6502"/>
                  </a:lnTo>
                  <a:lnTo>
                    <a:pt x="37312" y="1181"/>
                  </a:lnTo>
                  <a:close/>
                </a:path>
                <a:path w="51435" h="43180">
                  <a:moveTo>
                    <a:pt x="44437" y="33769"/>
                  </a:moveTo>
                  <a:lnTo>
                    <a:pt x="39090" y="34340"/>
                  </a:lnTo>
                  <a:lnTo>
                    <a:pt x="39090" y="39687"/>
                  </a:lnTo>
                  <a:lnTo>
                    <a:pt x="44437" y="39090"/>
                  </a:lnTo>
                  <a:lnTo>
                    <a:pt x="44437" y="33769"/>
                  </a:lnTo>
                  <a:close/>
                </a:path>
                <a:path w="51435" h="43180">
                  <a:moveTo>
                    <a:pt x="44437" y="27241"/>
                  </a:moveTo>
                  <a:lnTo>
                    <a:pt x="39090" y="27825"/>
                  </a:lnTo>
                  <a:lnTo>
                    <a:pt x="39090" y="32575"/>
                  </a:lnTo>
                  <a:lnTo>
                    <a:pt x="44437" y="32575"/>
                  </a:lnTo>
                  <a:lnTo>
                    <a:pt x="44437" y="27241"/>
                  </a:lnTo>
                  <a:close/>
                </a:path>
                <a:path w="51435" h="43180">
                  <a:moveTo>
                    <a:pt x="44437" y="20726"/>
                  </a:moveTo>
                  <a:lnTo>
                    <a:pt x="39090" y="21323"/>
                  </a:lnTo>
                  <a:lnTo>
                    <a:pt x="39090" y="26060"/>
                  </a:lnTo>
                  <a:lnTo>
                    <a:pt x="44437" y="26060"/>
                  </a:lnTo>
                  <a:lnTo>
                    <a:pt x="44437" y="20726"/>
                  </a:lnTo>
                  <a:close/>
                </a:path>
                <a:path w="51435" h="43180">
                  <a:moveTo>
                    <a:pt x="44437" y="14198"/>
                  </a:moveTo>
                  <a:lnTo>
                    <a:pt x="39090" y="14198"/>
                  </a:lnTo>
                  <a:lnTo>
                    <a:pt x="39090" y="19532"/>
                  </a:lnTo>
                  <a:lnTo>
                    <a:pt x="44437" y="18935"/>
                  </a:lnTo>
                  <a:lnTo>
                    <a:pt x="44437" y="14198"/>
                  </a:lnTo>
                  <a:close/>
                </a:path>
                <a:path w="51435" h="43180">
                  <a:moveTo>
                    <a:pt x="44437" y="7099"/>
                  </a:moveTo>
                  <a:lnTo>
                    <a:pt x="39090" y="7683"/>
                  </a:lnTo>
                  <a:lnTo>
                    <a:pt x="39090" y="12433"/>
                  </a:lnTo>
                  <a:lnTo>
                    <a:pt x="44437" y="12433"/>
                  </a:lnTo>
                  <a:lnTo>
                    <a:pt x="44437" y="7099"/>
                  </a:lnTo>
                  <a:close/>
                </a:path>
                <a:path w="51435" h="43180">
                  <a:moveTo>
                    <a:pt x="44437" y="584"/>
                  </a:moveTo>
                  <a:lnTo>
                    <a:pt x="39090" y="1181"/>
                  </a:lnTo>
                  <a:lnTo>
                    <a:pt x="39090" y="5918"/>
                  </a:lnTo>
                  <a:lnTo>
                    <a:pt x="44437" y="5918"/>
                  </a:lnTo>
                  <a:lnTo>
                    <a:pt x="44437" y="584"/>
                  </a:lnTo>
                  <a:close/>
                </a:path>
                <a:path w="51435" h="43180">
                  <a:moveTo>
                    <a:pt x="50952" y="33756"/>
                  </a:moveTo>
                  <a:lnTo>
                    <a:pt x="45618" y="33756"/>
                  </a:lnTo>
                  <a:lnTo>
                    <a:pt x="45618" y="39077"/>
                  </a:lnTo>
                  <a:lnTo>
                    <a:pt x="50952" y="38493"/>
                  </a:lnTo>
                  <a:lnTo>
                    <a:pt x="50952" y="33756"/>
                  </a:lnTo>
                  <a:close/>
                </a:path>
                <a:path w="51435" h="43180">
                  <a:moveTo>
                    <a:pt x="50952" y="26644"/>
                  </a:moveTo>
                  <a:lnTo>
                    <a:pt x="45618" y="27241"/>
                  </a:lnTo>
                  <a:lnTo>
                    <a:pt x="45618" y="32575"/>
                  </a:lnTo>
                  <a:lnTo>
                    <a:pt x="50952" y="31978"/>
                  </a:lnTo>
                  <a:lnTo>
                    <a:pt x="50952" y="26644"/>
                  </a:lnTo>
                  <a:close/>
                </a:path>
                <a:path w="51435" h="43180">
                  <a:moveTo>
                    <a:pt x="50952" y="20129"/>
                  </a:moveTo>
                  <a:lnTo>
                    <a:pt x="45618" y="20726"/>
                  </a:lnTo>
                  <a:lnTo>
                    <a:pt x="45618" y="25463"/>
                  </a:lnTo>
                  <a:lnTo>
                    <a:pt x="50952" y="25463"/>
                  </a:lnTo>
                  <a:lnTo>
                    <a:pt x="50952" y="20129"/>
                  </a:lnTo>
                  <a:close/>
                </a:path>
                <a:path w="51435" h="43180">
                  <a:moveTo>
                    <a:pt x="50952" y="13614"/>
                  </a:moveTo>
                  <a:lnTo>
                    <a:pt x="45618" y="14198"/>
                  </a:lnTo>
                  <a:lnTo>
                    <a:pt x="45618" y="18935"/>
                  </a:lnTo>
                  <a:lnTo>
                    <a:pt x="50952" y="18935"/>
                  </a:lnTo>
                  <a:lnTo>
                    <a:pt x="50952" y="13614"/>
                  </a:lnTo>
                  <a:close/>
                </a:path>
                <a:path w="51435" h="43180">
                  <a:moveTo>
                    <a:pt x="50952" y="6502"/>
                  </a:moveTo>
                  <a:lnTo>
                    <a:pt x="45618" y="7086"/>
                  </a:lnTo>
                  <a:lnTo>
                    <a:pt x="45618" y="12420"/>
                  </a:lnTo>
                  <a:lnTo>
                    <a:pt x="50952" y="11836"/>
                  </a:lnTo>
                  <a:lnTo>
                    <a:pt x="50952" y="6502"/>
                  </a:lnTo>
                  <a:close/>
                </a:path>
                <a:path w="51435" h="43180">
                  <a:moveTo>
                    <a:pt x="50952" y="0"/>
                  </a:moveTo>
                  <a:lnTo>
                    <a:pt x="45618" y="584"/>
                  </a:lnTo>
                  <a:lnTo>
                    <a:pt x="45618" y="5321"/>
                  </a:lnTo>
                  <a:lnTo>
                    <a:pt x="50952" y="5321"/>
                  </a:lnTo>
                  <a:lnTo>
                    <a:pt x="509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074274" y="2661399"/>
              <a:ext cx="109855" cy="47625"/>
            </a:xfrm>
            <a:custGeom>
              <a:avLst/>
              <a:gdLst/>
              <a:ahLst/>
              <a:cxnLst/>
              <a:rect l="l" t="t" r="r" b="b"/>
              <a:pathLst>
                <a:path w="109854" h="47625">
                  <a:moveTo>
                    <a:pt x="4737" y="41465"/>
                  </a:moveTo>
                  <a:lnTo>
                    <a:pt x="0" y="42062"/>
                  </a:lnTo>
                  <a:lnTo>
                    <a:pt x="0" y="47396"/>
                  </a:lnTo>
                  <a:lnTo>
                    <a:pt x="4737" y="46799"/>
                  </a:lnTo>
                  <a:lnTo>
                    <a:pt x="4737" y="41465"/>
                  </a:lnTo>
                  <a:close/>
                </a:path>
                <a:path w="109854" h="47625">
                  <a:moveTo>
                    <a:pt x="4737" y="34963"/>
                  </a:moveTo>
                  <a:lnTo>
                    <a:pt x="0" y="35547"/>
                  </a:lnTo>
                  <a:lnTo>
                    <a:pt x="0" y="40284"/>
                  </a:lnTo>
                  <a:lnTo>
                    <a:pt x="4737" y="40284"/>
                  </a:lnTo>
                  <a:lnTo>
                    <a:pt x="4737" y="34963"/>
                  </a:lnTo>
                  <a:close/>
                </a:path>
                <a:path w="109854" h="47625">
                  <a:moveTo>
                    <a:pt x="11239" y="41478"/>
                  </a:moveTo>
                  <a:lnTo>
                    <a:pt x="6489" y="41478"/>
                  </a:lnTo>
                  <a:lnTo>
                    <a:pt x="6489" y="46799"/>
                  </a:lnTo>
                  <a:lnTo>
                    <a:pt x="11239" y="46215"/>
                  </a:lnTo>
                  <a:lnTo>
                    <a:pt x="11239" y="41478"/>
                  </a:lnTo>
                  <a:close/>
                </a:path>
                <a:path w="109854" h="47625">
                  <a:moveTo>
                    <a:pt x="11239" y="34366"/>
                  </a:moveTo>
                  <a:lnTo>
                    <a:pt x="6489" y="34963"/>
                  </a:lnTo>
                  <a:lnTo>
                    <a:pt x="6489" y="40284"/>
                  </a:lnTo>
                  <a:lnTo>
                    <a:pt x="11239" y="39700"/>
                  </a:lnTo>
                  <a:lnTo>
                    <a:pt x="11239" y="34366"/>
                  </a:lnTo>
                  <a:close/>
                </a:path>
                <a:path w="109854" h="47625">
                  <a:moveTo>
                    <a:pt x="17767" y="40881"/>
                  </a:moveTo>
                  <a:lnTo>
                    <a:pt x="13017" y="41465"/>
                  </a:lnTo>
                  <a:lnTo>
                    <a:pt x="13017" y="46215"/>
                  </a:lnTo>
                  <a:lnTo>
                    <a:pt x="17767" y="45618"/>
                  </a:lnTo>
                  <a:lnTo>
                    <a:pt x="17767" y="40881"/>
                  </a:lnTo>
                  <a:close/>
                </a:path>
                <a:path w="109854" h="47625">
                  <a:moveTo>
                    <a:pt x="17767" y="34353"/>
                  </a:moveTo>
                  <a:lnTo>
                    <a:pt x="13017" y="34353"/>
                  </a:lnTo>
                  <a:lnTo>
                    <a:pt x="13017" y="39700"/>
                  </a:lnTo>
                  <a:lnTo>
                    <a:pt x="17767" y="39090"/>
                  </a:lnTo>
                  <a:lnTo>
                    <a:pt x="17767" y="34353"/>
                  </a:lnTo>
                  <a:close/>
                </a:path>
                <a:path w="109854" h="47625">
                  <a:moveTo>
                    <a:pt x="24282" y="40284"/>
                  </a:moveTo>
                  <a:lnTo>
                    <a:pt x="19545" y="40881"/>
                  </a:lnTo>
                  <a:lnTo>
                    <a:pt x="19545" y="45618"/>
                  </a:lnTo>
                  <a:lnTo>
                    <a:pt x="24282" y="45618"/>
                  </a:lnTo>
                  <a:lnTo>
                    <a:pt x="24282" y="40284"/>
                  </a:lnTo>
                  <a:close/>
                </a:path>
                <a:path w="109854" h="47625">
                  <a:moveTo>
                    <a:pt x="24282" y="33769"/>
                  </a:moveTo>
                  <a:lnTo>
                    <a:pt x="19545" y="34353"/>
                  </a:lnTo>
                  <a:lnTo>
                    <a:pt x="19545" y="39090"/>
                  </a:lnTo>
                  <a:lnTo>
                    <a:pt x="24282" y="38506"/>
                  </a:lnTo>
                  <a:lnTo>
                    <a:pt x="24282" y="33769"/>
                  </a:lnTo>
                  <a:close/>
                </a:path>
                <a:path w="109854" h="47625">
                  <a:moveTo>
                    <a:pt x="30810" y="39700"/>
                  </a:moveTo>
                  <a:lnTo>
                    <a:pt x="26073" y="40284"/>
                  </a:lnTo>
                  <a:lnTo>
                    <a:pt x="26073" y="45021"/>
                  </a:lnTo>
                  <a:lnTo>
                    <a:pt x="30810" y="45021"/>
                  </a:lnTo>
                  <a:lnTo>
                    <a:pt x="30810" y="39700"/>
                  </a:lnTo>
                  <a:close/>
                </a:path>
                <a:path w="109854" h="47625">
                  <a:moveTo>
                    <a:pt x="30810" y="33172"/>
                  </a:moveTo>
                  <a:lnTo>
                    <a:pt x="26073" y="33769"/>
                  </a:lnTo>
                  <a:lnTo>
                    <a:pt x="26073" y="38506"/>
                  </a:lnTo>
                  <a:lnTo>
                    <a:pt x="30810" y="38506"/>
                  </a:lnTo>
                  <a:lnTo>
                    <a:pt x="30810" y="33172"/>
                  </a:lnTo>
                  <a:close/>
                </a:path>
                <a:path w="109854" h="47625">
                  <a:moveTo>
                    <a:pt x="30810" y="26657"/>
                  </a:moveTo>
                  <a:lnTo>
                    <a:pt x="26073" y="26657"/>
                  </a:lnTo>
                  <a:lnTo>
                    <a:pt x="26073" y="31991"/>
                  </a:lnTo>
                  <a:lnTo>
                    <a:pt x="30810" y="31394"/>
                  </a:lnTo>
                  <a:lnTo>
                    <a:pt x="30810" y="26657"/>
                  </a:lnTo>
                  <a:close/>
                </a:path>
                <a:path w="109854" h="47625">
                  <a:moveTo>
                    <a:pt x="37312" y="39103"/>
                  </a:moveTo>
                  <a:lnTo>
                    <a:pt x="32562" y="39700"/>
                  </a:lnTo>
                  <a:lnTo>
                    <a:pt x="32562" y="45021"/>
                  </a:lnTo>
                  <a:lnTo>
                    <a:pt x="37312" y="44437"/>
                  </a:lnTo>
                  <a:lnTo>
                    <a:pt x="37312" y="39103"/>
                  </a:lnTo>
                  <a:close/>
                </a:path>
                <a:path w="109854" h="47625">
                  <a:moveTo>
                    <a:pt x="37312" y="32588"/>
                  </a:moveTo>
                  <a:lnTo>
                    <a:pt x="32562" y="33172"/>
                  </a:lnTo>
                  <a:lnTo>
                    <a:pt x="32562" y="37922"/>
                  </a:lnTo>
                  <a:lnTo>
                    <a:pt x="37312" y="37922"/>
                  </a:lnTo>
                  <a:lnTo>
                    <a:pt x="37312" y="32588"/>
                  </a:lnTo>
                  <a:close/>
                </a:path>
                <a:path w="109854" h="47625">
                  <a:moveTo>
                    <a:pt x="37312" y="26073"/>
                  </a:moveTo>
                  <a:lnTo>
                    <a:pt x="32562" y="26657"/>
                  </a:lnTo>
                  <a:lnTo>
                    <a:pt x="32562" y="31394"/>
                  </a:lnTo>
                  <a:lnTo>
                    <a:pt x="37312" y="30810"/>
                  </a:lnTo>
                  <a:lnTo>
                    <a:pt x="37312" y="26073"/>
                  </a:lnTo>
                  <a:close/>
                </a:path>
                <a:path w="109854" h="47625">
                  <a:moveTo>
                    <a:pt x="44437" y="38519"/>
                  </a:moveTo>
                  <a:lnTo>
                    <a:pt x="39090" y="39090"/>
                  </a:lnTo>
                  <a:lnTo>
                    <a:pt x="39090" y="44437"/>
                  </a:lnTo>
                  <a:lnTo>
                    <a:pt x="44437" y="43840"/>
                  </a:lnTo>
                  <a:lnTo>
                    <a:pt x="44437" y="38519"/>
                  </a:lnTo>
                  <a:close/>
                </a:path>
                <a:path w="109854" h="47625">
                  <a:moveTo>
                    <a:pt x="44437" y="31991"/>
                  </a:moveTo>
                  <a:lnTo>
                    <a:pt x="39090" y="32575"/>
                  </a:lnTo>
                  <a:lnTo>
                    <a:pt x="39090" y="37325"/>
                  </a:lnTo>
                  <a:lnTo>
                    <a:pt x="44437" y="37325"/>
                  </a:lnTo>
                  <a:lnTo>
                    <a:pt x="44437" y="31991"/>
                  </a:lnTo>
                  <a:close/>
                </a:path>
                <a:path w="109854" h="47625">
                  <a:moveTo>
                    <a:pt x="44437" y="25476"/>
                  </a:moveTo>
                  <a:lnTo>
                    <a:pt x="39090" y="26073"/>
                  </a:lnTo>
                  <a:lnTo>
                    <a:pt x="39090" y="30810"/>
                  </a:lnTo>
                  <a:lnTo>
                    <a:pt x="44437" y="30810"/>
                  </a:lnTo>
                  <a:lnTo>
                    <a:pt x="44437" y="25476"/>
                  </a:lnTo>
                  <a:close/>
                </a:path>
                <a:path w="109854" h="47625">
                  <a:moveTo>
                    <a:pt x="50952" y="38506"/>
                  </a:moveTo>
                  <a:lnTo>
                    <a:pt x="45618" y="38506"/>
                  </a:lnTo>
                  <a:lnTo>
                    <a:pt x="45618" y="43827"/>
                  </a:lnTo>
                  <a:lnTo>
                    <a:pt x="50952" y="43243"/>
                  </a:lnTo>
                  <a:lnTo>
                    <a:pt x="50952" y="38506"/>
                  </a:lnTo>
                  <a:close/>
                </a:path>
                <a:path w="109854" h="47625">
                  <a:moveTo>
                    <a:pt x="50952" y="31394"/>
                  </a:moveTo>
                  <a:lnTo>
                    <a:pt x="45618" y="31991"/>
                  </a:lnTo>
                  <a:lnTo>
                    <a:pt x="45618" y="37325"/>
                  </a:lnTo>
                  <a:lnTo>
                    <a:pt x="50952" y="36728"/>
                  </a:lnTo>
                  <a:lnTo>
                    <a:pt x="50952" y="31394"/>
                  </a:lnTo>
                  <a:close/>
                </a:path>
                <a:path w="109854" h="47625">
                  <a:moveTo>
                    <a:pt x="50952" y="24879"/>
                  </a:moveTo>
                  <a:lnTo>
                    <a:pt x="45618" y="25476"/>
                  </a:lnTo>
                  <a:lnTo>
                    <a:pt x="45618" y="30213"/>
                  </a:lnTo>
                  <a:lnTo>
                    <a:pt x="50952" y="30213"/>
                  </a:lnTo>
                  <a:lnTo>
                    <a:pt x="50952" y="24879"/>
                  </a:lnTo>
                  <a:close/>
                </a:path>
                <a:path w="109854" h="47625">
                  <a:moveTo>
                    <a:pt x="62191" y="37325"/>
                  </a:moveTo>
                  <a:lnTo>
                    <a:pt x="56870" y="37909"/>
                  </a:lnTo>
                  <a:lnTo>
                    <a:pt x="56870" y="43243"/>
                  </a:lnTo>
                  <a:lnTo>
                    <a:pt x="62191" y="42659"/>
                  </a:lnTo>
                  <a:lnTo>
                    <a:pt x="62191" y="37325"/>
                  </a:lnTo>
                  <a:close/>
                </a:path>
                <a:path w="109854" h="47625">
                  <a:moveTo>
                    <a:pt x="62191" y="30810"/>
                  </a:moveTo>
                  <a:lnTo>
                    <a:pt x="56870" y="31394"/>
                  </a:lnTo>
                  <a:lnTo>
                    <a:pt x="56870" y="36131"/>
                  </a:lnTo>
                  <a:lnTo>
                    <a:pt x="62191" y="36131"/>
                  </a:lnTo>
                  <a:lnTo>
                    <a:pt x="62191" y="30810"/>
                  </a:lnTo>
                  <a:close/>
                </a:path>
                <a:path w="109854" h="47625">
                  <a:moveTo>
                    <a:pt x="62191" y="24282"/>
                  </a:moveTo>
                  <a:lnTo>
                    <a:pt x="56870" y="24282"/>
                  </a:lnTo>
                  <a:lnTo>
                    <a:pt x="56870" y="29616"/>
                  </a:lnTo>
                  <a:lnTo>
                    <a:pt x="62191" y="29032"/>
                  </a:lnTo>
                  <a:lnTo>
                    <a:pt x="62191" y="24282"/>
                  </a:lnTo>
                  <a:close/>
                </a:path>
                <a:path w="109854" h="47625">
                  <a:moveTo>
                    <a:pt x="62191" y="17183"/>
                  </a:moveTo>
                  <a:lnTo>
                    <a:pt x="56870" y="17767"/>
                  </a:lnTo>
                  <a:lnTo>
                    <a:pt x="56870" y="23114"/>
                  </a:lnTo>
                  <a:lnTo>
                    <a:pt x="62191" y="22517"/>
                  </a:lnTo>
                  <a:lnTo>
                    <a:pt x="62191" y="17183"/>
                  </a:lnTo>
                  <a:close/>
                </a:path>
                <a:path w="109854" h="47625">
                  <a:moveTo>
                    <a:pt x="62191" y="10668"/>
                  </a:moveTo>
                  <a:lnTo>
                    <a:pt x="56870" y="11252"/>
                  </a:lnTo>
                  <a:lnTo>
                    <a:pt x="56870" y="15989"/>
                  </a:lnTo>
                  <a:lnTo>
                    <a:pt x="62191" y="15989"/>
                  </a:lnTo>
                  <a:lnTo>
                    <a:pt x="62191" y="10668"/>
                  </a:lnTo>
                  <a:close/>
                </a:path>
                <a:path w="109854" h="47625">
                  <a:moveTo>
                    <a:pt x="62191" y="3543"/>
                  </a:moveTo>
                  <a:lnTo>
                    <a:pt x="56870" y="4127"/>
                  </a:lnTo>
                  <a:lnTo>
                    <a:pt x="56870" y="9461"/>
                  </a:lnTo>
                  <a:lnTo>
                    <a:pt x="62191" y="8877"/>
                  </a:lnTo>
                  <a:lnTo>
                    <a:pt x="62191" y="3543"/>
                  </a:lnTo>
                  <a:close/>
                </a:path>
                <a:path w="109854" h="47625">
                  <a:moveTo>
                    <a:pt x="68719" y="37325"/>
                  </a:moveTo>
                  <a:lnTo>
                    <a:pt x="63969" y="37325"/>
                  </a:lnTo>
                  <a:lnTo>
                    <a:pt x="63969" y="42659"/>
                  </a:lnTo>
                  <a:lnTo>
                    <a:pt x="68719" y="42062"/>
                  </a:lnTo>
                  <a:lnTo>
                    <a:pt x="68719" y="37325"/>
                  </a:lnTo>
                  <a:close/>
                </a:path>
                <a:path w="109854" h="47625">
                  <a:moveTo>
                    <a:pt x="68719" y="30213"/>
                  </a:moveTo>
                  <a:lnTo>
                    <a:pt x="63969" y="30810"/>
                  </a:lnTo>
                  <a:lnTo>
                    <a:pt x="63969" y="35547"/>
                  </a:lnTo>
                  <a:lnTo>
                    <a:pt x="68719" y="35547"/>
                  </a:lnTo>
                  <a:lnTo>
                    <a:pt x="68719" y="30213"/>
                  </a:lnTo>
                  <a:close/>
                </a:path>
                <a:path w="109854" h="47625">
                  <a:moveTo>
                    <a:pt x="68719" y="23698"/>
                  </a:moveTo>
                  <a:lnTo>
                    <a:pt x="63969" y="23698"/>
                  </a:lnTo>
                  <a:lnTo>
                    <a:pt x="63969" y="29032"/>
                  </a:lnTo>
                  <a:lnTo>
                    <a:pt x="68719" y="28435"/>
                  </a:lnTo>
                  <a:lnTo>
                    <a:pt x="68719" y="23698"/>
                  </a:lnTo>
                  <a:close/>
                </a:path>
                <a:path w="109854" h="47625">
                  <a:moveTo>
                    <a:pt x="68719" y="17183"/>
                  </a:moveTo>
                  <a:lnTo>
                    <a:pt x="63969" y="17183"/>
                  </a:lnTo>
                  <a:lnTo>
                    <a:pt x="63969" y="22517"/>
                  </a:lnTo>
                  <a:lnTo>
                    <a:pt x="68719" y="21920"/>
                  </a:lnTo>
                  <a:lnTo>
                    <a:pt x="68719" y="17183"/>
                  </a:lnTo>
                  <a:close/>
                </a:path>
                <a:path w="109854" h="47625">
                  <a:moveTo>
                    <a:pt x="68719" y="10071"/>
                  </a:moveTo>
                  <a:lnTo>
                    <a:pt x="63969" y="10668"/>
                  </a:lnTo>
                  <a:lnTo>
                    <a:pt x="63969" y="15405"/>
                  </a:lnTo>
                  <a:lnTo>
                    <a:pt x="68719" y="15405"/>
                  </a:lnTo>
                  <a:lnTo>
                    <a:pt x="68719" y="10071"/>
                  </a:lnTo>
                  <a:close/>
                </a:path>
                <a:path w="109854" h="47625">
                  <a:moveTo>
                    <a:pt x="68719" y="3556"/>
                  </a:moveTo>
                  <a:lnTo>
                    <a:pt x="63969" y="3556"/>
                  </a:lnTo>
                  <a:lnTo>
                    <a:pt x="63969" y="8890"/>
                  </a:lnTo>
                  <a:lnTo>
                    <a:pt x="68719" y="8293"/>
                  </a:lnTo>
                  <a:lnTo>
                    <a:pt x="68719" y="3556"/>
                  </a:lnTo>
                  <a:close/>
                </a:path>
                <a:path w="109854" h="47625">
                  <a:moveTo>
                    <a:pt x="75831" y="36728"/>
                  </a:moveTo>
                  <a:lnTo>
                    <a:pt x="70497" y="37325"/>
                  </a:lnTo>
                  <a:lnTo>
                    <a:pt x="70497" y="42062"/>
                  </a:lnTo>
                  <a:lnTo>
                    <a:pt x="75831" y="41465"/>
                  </a:lnTo>
                  <a:lnTo>
                    <a:pt x="75831" y="36728"/>
                  </a:lnTo>
                  <a:close/>
                </a:path>
                <a:path w="109854" h="47625">
                  <a:moveTo>
                    <a:pt x="75831" y="29629"/>
                  </a:moveTo>
                  <a:lnTo>
                    <a:pt x="70497" y="30213"/>
                  </a:lnTo>
                  <a:lnTo>
                    <a:pt x="70497" y="35547"/>
                  </a:lnTo>
                  <a:lnTo>
                    <a:pt x="75831" y="34963"/>
                  </a:lnTo>
                  <a:lnTo>
                    <a:pt x="75831" y="29629"/>
                  </a:lnTo>
                  <a:close/>
                </a:path>
                <a:path w="109854" h="47625">
                  <a:moveTo>
                    <a:pt x="75831" y="23114"/>
                  </a:moveTo>
                  <a:lnTo>
                    <a:pt x="70497" y="23698"/>
                  </a:lnTo>
                  <a:lnTo>
                    <a:pt x="70497" y="28435"/>
                  </a:lnTo>
                  <a:lnTo>
                    <a:pt x="75831" y="27851"/>
                  </a:lnTo>
                  <a:lnTo>
                    <a:pt x="75831" y="23114"/>
                  </a:lnTo>
                  <a:close/>
                </a:path>
                <a:path w="109854" h="47625">
                  <a:moveTo>
                    <a:pt x="75831" y="15989"/>
                  </a:moveTo>
                  <a:lnTo>
                    <a:pt x="70497" y="16586"/>
                  </a:lnTo>
                  <a:lnTo>
                    <a:pt x="70497" y="21907"/>
                  </a:lnTo>
                  <a:lnTo>
                    <a:pt x="75831" y="21323"/>
                  </a:lnTo>
                  <a:lnTo>
                    <a:pt x="75831" y="15989"/>
                  </a:lnTo>
                  <a:close/>
                </a:path>
                <a:path w="109854" h="47625">
                  <a:moveTo>
                    <a:pt x="75831" y="9474"/>
                  </a:moveTo>
                  <a:lnTo>
                    <a:pt x="70497" y="10058"/>
                  </a:lnTo>
                  <a:lnTo>
                    <a:pt x="70497" y="14808"/>
                  </a:lnTo>
                  <a:lnTo>
                    <a:pt x="75831" y="14808"/>
                  </a:lnTo>
                  <a:lnTo>
                    <a:pt x="75831" y="9474"/>
                  </a:lnTo>
                  <a:close/>
                </a:path>
                <a:path w="109854" h="47625">
                  <a:moveTo>
                    <a:pt x="75831" y="2946"/>
                  </a:moveTo>
                  <a:lnTo>
                    <a:pt x="70497" y="3543"/>
                  </a:lnTo>
                  <a:lnTo>
                    <a:pt x="70497" y="8280"/>
                  </a:lnTo>
                  <a:lnTo>
                    <a:pt x="75831" y="7696"/>
                  </a:lnTo>
                  <a:lnTo>
                    <a:pt x="75831" y="2946"/>
                  </a:lnTo>
                  <a:close/>
                </a:path>
                <a:path w="109854" h="47625">
                  <a:moveTo>
                    <a:pt x="82346" y="29616"/>
                  </a:moveTo>
                  <a:lnTo>
                    <a:pt x="77609" y="29616"/>
                  </a:lnTo>
                  <a:lnTo>
                    <a:pt x="77609" y="34963"/>
                  </a:lnTo>
                  <a:lnTo>
                    <a:pt x="82346" y="34366"/>
                  </a:lnTo>
                  <a:lnTo>
                    <a:pt x="82346" y="29616"/>
                  </a:lnTo>
                  <a:close/>
                </a:path>
                <a:path w="109854" h="47625">
                  <a:moveTo>
                    <a:pt x="82346" y="22517"/>
                  </a:moveTo>
                  <a:lnTo>
                    <a:pt x="77609" y="23114"/>
                  </a:lnTo>
                  <a:lnTo>
                    <a:pt x="77609" y="27851"/>
                  </a:lnTo>
                  <a:lnTo>
                    <a:pt x="82346" y="27851"/>
                  </a:lnTo>
                  <a:lnTo>
                    <a:pt x="82346" y="22517"/>
                  </a:lnTo>
                  <a:close/>
                </a:path>
                <a:path w="109854" h="47625">
                  <a:moveTo>
                    <a:pt x="82346" y="15976"/>
                  </a:moveTo>
                  <a:lnTo>
                    <a:pt x="77609" y="15976"/>
                  </a:lnTo>
                  <a:lnTo>
                    <a:pt x="77609" y="21323"/>
                  </a:lnTo>
                  <a:lnTo>
                    <a:pt x="82346" y="20726"/>
                  </a:lnTo>
                  <a:lnTo>
                    <a:pt x="82346" y="15976"/>
                  </a:lnTo>
                  <a:close/>
                </a:path>
                <a:path w="109854" h="47625">
                  <a:moveTo>
                    <a:pt x="82346" y="8877"/>
                  </a:moveTo>
                  <a:lnTo>
                    <a:pt x="77609" y="9461"/>
                  </a:lnTo>
                  <a:lnTo>
                    <a:pt x="77609" y="14211"/>
                  </a:lnTo>
                  <a:lnTo>
                    <a:pt x="82346" y="14211"/>
                  </a:lnTo>
                  <a:lnTo>
                    <a:pt x="82346" y="8877"/>
                  </a:lnTo>
                  <a:close/>
                </a:path>
                <a:path w="109854" h="47625">
                  <a:moveTo>
                    <a:pt x="82346" y="2374"/>
                  </a:moveTo>
                  <a:lnTo>
                    <a:pt x="77609" y="2374"/>
                  </a:lnTo>
                  <a:lnTo>
                    <a:pt x="77609" y="7696"/>
                  </a:lnTo>
                  <a:lnTo>
                    <a:pt x="82346" y="7112"/>
                  </a:lnTo>
                  <a:lnTo>
                    <a:pt x="82346" y="2374"/>
                  </a:lnTo>
                  <a:close/>
                </a:path>
                <a:path w="109854" h="47625">
                  <a:moveTo>
                    <a:pt x="89458" y="21920"/>
                  </a:moveTo>
                  <a:lnTo>
                    <a:pt x="84124" y="22517"/>
                  </a:lnTo>
                  <a:lnTo>
                    <a:pt x="84124" y="27851"/>
                  </a:lnTo>
                  <a:lnTo>
                    <a:pt x="89458" y="27254"/>
                  </a:lnTo>
                  <a:lnTo>
                    <a:pt x="89458" y="21920"/>
                  </a:lnTo>
                  <a:close/>
                </a:path>
                <a:path w="109854" h="47625">
                  <a:moveTo>
                    <a:pt x="89458" y="15392"/>
                  </a:moveTo>
                  <a:lnTo>
                    <a:pt x="84124" y="15989"/>
                  </a:lnTo>
                  <a:lnTo>
                    <a:pt x="84124" y="20726"/>
                  </a:lnTo>
                  <a:lnTo>
                    <a:pt x="89458" y="20142"/>
                  </a:lnTo>
                  <a:lnTo>
                    <a:pt x="89458" y="15392"/>
                  </a:lnTo>
                  <a:close/>
                </a:path>
                <a:path w="109854" h="47625">
                  <a:moveTo>
                    <a:pt x="89458" y="8293"/>
                  </a:moveTo>
                  <a:lnTo>
                    <a:pt x="84124" y="8877"/>
                  </a:lnTo>
                  <a:lnTo>
                    <a:pt x="84124" y="14211"/>
                  </a:lnTo>
                  <a:lnTo>
                    <a:pt x="89458" y="13627"/>
                  </a:lnTo>
                  <a:lnTo>
                    <a:pt x="89458" y="8293"/>
                  </a:lnTo>
                  <a:close/>
                </a:path>
                <a:path w="109854" h="47625">
                  <a:moveTo>
                    <a:pt x="89458" y="1765"/>
                  </a:moveTo>
                  <a:lnTo>
                    <a:pt x="84124" y="2362"/>
                  </a:lnTo>
                  <a:lnTo>
                    <a:pt x="84124" y="7099"/>
                  </a:lnTo>
                  <a:lnTo>
                    <a:pt x="89458" y="6502"/>
                  </a:lnTo>
                  <a:lnTo>
                    <a:pt x="89458" y="1765"/>
                  </a:lnTo>
                  <a:close/>
                </a:path>
                <a:path w="109854" h="47625">
                  <a:moveTo>
                    <a:pt x="89471" y="29032"/>
                  </a:moveTo>
                  <a:lnTo>
                    <a:pt x="84124" y="29032"/>
                  </a:lnTo>
                  <a:lnTo>
                    <a:pt x="84124" y="34353"/>
                  </a:lnTo>
                  <a:lnTo>
                    <a:pt x="89471" y="34353"/>
                  </a:lnTo>
                  <a:lnTo>
                    <a:pt x="89471" y="29032"/>
                  </a:lnTo>
                  <a:close/>
                </a:path>
                <a:path w="109854" h="47625">
                  <a:moveTo>
                    <a:pt x="95986" y="28422"/>
                  </a:moveTo>
                  <a:lnTo>
                    <a:pt x="90652" y="28422"/>
                  </a:lnTo>
                  <a:lnTo>
                    <a:pt x="90652" y="33756"/>
                  </a:lnTo>
                  <a:lnTo>
                    <a:pt x="95986" y="33756"/>
                  </a:lnTo>
                  <a:lnTo>
                    <a:pt x="95986" y="28422"/>
                  </a:lnTo>
                  <a:close/>
                </a:path>
                <a:path w="109854" h="47625">
                  <a:moveTo>
                    <a:pt x="95986" y="21323"/>
                  </a:moveTo>
                  <a:lnTo>
                    <a:pt x="90652" y="21907"/>
                  </a:lnTo>
                  <a:lnTo>
                    <a:pt x="90652" y="27241"/>
                  </a:lnTo>
                  <a:lnTo>
                    <a:pt x="95986" y="26657"/>
                  </a:lnTo>
                  <a:lnTo>
                    <a:pt x="95986" y="21323"/>
                  </a:lnTo>
                  <a:close/>
                </a:path>
                <a:path w="109854" h="47625">
                  <a:moveTo>
                    <a:pt x="95986" y="14808"/>
                  </a:moveTo>
                  <a:lnTo>
                    <a:pt x="90652" y="15392"/>
                  </a:lnTo>
                  <a:lnTo>
                    <a:pt x="90652" y="20142"/>
                  </a:lnTo>
                  <a:lnTo>
                    <a:pt x="95986" y="20142"/>
                  </a:lnTo>
                  <a:lnTo>
                    <a:pt x="95986" y="14808"/>
                  </a:lnTo>
                  <a:close/>
                </a:path>
                <a:path w="109854" h="47625">
                  <a:moveTo>
                    <a:pt x="95986" y="7708"/>
                  </a:moveTo>
                  <a:lnTo>
                    <a:pt x="90652" y="8293"/>
                  </a:lnTo>
                  <a:lnTo>
                    <a:pt x="90652" y="13627"/>
                  </a:lnTo>
                  <a:lnTo>
                    <a:pt x="95986" y="13030"/>
                  </a:lnTo>
                  <a:lnTo>
                    <a:pt x="95986" y="7708"/>
                  </a:lnTo>
                  <a:close/>
                </a:path>
                <a:path w="109854" h="47625">
                  <a:moveTo>
                    <a:pt x="95986" y="1181"/>
                  </a:moveTo>
                  <a:lnTo>
                    <a:pt x="90652" y="1765"/>
                  </a:lnTo>
                  <a:lnTo>
                    <a:pt x="90652" y="6502"/>
                  </a:lnTo>
                  <a:lnTo>
                    <a:pt x="95986" y="6502"/>
                  </a:lnTo>
                  <a:lnTo>
                    <a:pt x="95986" y="1181"/>
                  </a:lnTo>
                  <a:close/>
                </a:path>
                <a:path w="109854" h="47625">
                  <a:moveTo>
                    <a:pt x="103085" y="27838"/>
                  </a:moveTo>
                  <a:lnTo>
                    <a:pt x="97751" y="27838"/>
                  </a:lnTo>
                  <a:lnTo>
                    <a:pt x="97751" y="33159"/>
                  </a:lnTo>
                  <a:lnTo>
                    <a:pt x="103085" y="33159"/>
                  </a:lnTo>
                  <a:lnTo>
                    <a:pt x="103085" y="27838"/>
                  </a:lnTo>
                  <a:close/>
                </a:path>
                <a:path w="109854" h="47625">
                  <a:moveTo>
                    <a:pt x="103085" y="20726"/>
                  </a:moveTo>
                  <a:lnTo>
                    <a:pt x="97751" y="21323"/>
                  </a:lnTo>
                  <a:lnTo>
                    <a:pt x="97751" y="26657"/>
                  </a:lnTo>
                  <a:lnTo>
                    <a:pt x="103085" y="26060"/>
                  </a:lnTo>
                  <a:lnTo>
                    <a:pt x="103085" y="20726"/>
                  </a:lnTo>
                  <a:close/>
                </a:path>
                <a:path w="109854" h="47625">
                  <a:moveTo>
                    <a:pt x="103085" y="14211"/>
                  </a:moveTo>
                  <a:lnTo>
                    <a:pt x="97751" y="14211"/>
                  </a:lnTo>
                  <a:lnTo>
                    <a:pt x="97751" y="19545"/>
                  </a:lnTo>
                  <a:lnTo>
                    <a:pt x="103085" y="19545"/>
                  </a:lnTo>
                  <a:lnTo>
                    <a:pt x="103085" y="14211"/>
                  </a:lnTo>
                  <a:close/>
                </a:path>
                <a:path w="109854" h="47625">
                  <a:moveTo>
                    <a:pt x="103085" y="7112"/>
                  </a:moveTo>
                  <a:lnTo>
                    <a:pt x="97751" y="7696"/>
                  </a:lnTo>
                  <a:lnTo>
                    <a:pt x="97751" y="13017"/>
                  </a:lnTo>
                  <a:lnTo>
                    <a:pt x="103085" y="12433"/>
                  </a:lnTo>
                  <a:lnTo>
                    <a:pt x="103085" y="7112"/>
                  </a:lnTo>
                  <a:close/>
                </a:path>
                <a:path w="109854" h="47625">
                  <a:moveTo>
                    <a:pt x="103085" y="584"/>
                  </a:moveTo>
                  <a:lnTo>
                    <a:pt x="97751" y="584"/>
                  </a:lnTo>
                  <a:lnTo>
                    <a:pt x="97751" y="5918"/>
                  </a:lnTo>
                  <a:lnTo>
                    <a:pt x="103085" y="5918"/>
                  </a:lnTo>
                  <a:lnTo>
                    <a:pt x="103085" y="584"/>
                  </a:lnTo>
                  <a:close/>
                </a:path>
                <a:path w="109854" h="47625">
                  <a:moveTo>
                    <a:pt x="109601" y="27254"/>
                  </a:moveTo>
                  <a:lnTo>
                    <a:pt x="104279" y="27851"/>
                  </a:lnTo>
                  <a:lnTo>
                    <a:pt x="104279" y="32588"/>
                  </a:lnTo>
                  <a:lnTo>
                    <a:pt x="109601" y="32588"/>
                  </a:lnTo>
                  <a:lnTo>
                    <a:pt x="109601" y="27254"/>
                  </a:lnTo>
                  <a:close/>
                </a:path>
                <a:path w="109854" h="47625">
                  <a:moveTo>
                    <a:pt x="109601" y="20142"/>
                  </a:moveTo>
                  <a:lnTo>
                    <a:pt x="104279" y="20726"/>
                  </a:lnTo>
                  <a:lnTo>
                    <a:pt x="104279" y="26060"/>
                  </a:lnTo>
                  <a:lnTo>
                    <a:pt x="109601" y="25476"/>
                  </a:lnTo>
                  <a:lnTo>
                    <a:pt x="109601" y="20142"/>
                  </a:lnTo>
                  <a:close/>
                </a:path>
                <a:path w="109854" h="47625">
                  <a:moveTo>
                    <a:pt x="109601" y="13627"/>
                  </a:moveTo>
                  <a:lnTo>
                    <a:pt x="104279" y="14211"/>
                  </a:lnTo>
                  <a:lnTo>
                    <a:pt x="104279" y="18948"/>
                  </a:lnTo>
                  <a:lnTo>
                    <a:pt x="109601" y="18948"/>
                  </a:lnTo>
                  <a:lnTo>
                    <a:pt x="109601" y="13627"/>
                  </a:lnTo>
                  <a:close/>
                </a:path>
                <a:path w="109854" h="47625">
                  <a:moveTo>
                    <a:pt x="109601" y="6515"/>
                  </a:moveTo>
                  <a:lnTo>
                    <a:pt x="104279" y="7112"/>
                  </a:lnTo>
                  <a:lnTo>
                    <a:pt x="104279" y="12433"/>
                  </a:lnTo>
                  <a:lnTo>
                    <a:pt x="109601" y="11849"/>
                  </a:lnTo>
                  <a:lnTo>
                    <a:pt x="109601" y="6515"/>
                  </a:lnTo>
                  <a:close/>
                </a:path>
                <a:path w="109854" h="47625">
                  <a:moveTo>
                    <a:pt x="109601" y="0"/>
                  </a:moveTo>
                  <a:lnTo>
                    <a:pt x="104279" y="584"/>
                  </a:lnTo>
                  <a:lnTo>
                    <a:pt x="104279" y="5321"/>
                  </a:lnTo>
                  <a:lnTo>
                    <a:pt x="109601" y="5321"/>
                  </a:lnTo>
                  <a:lnTo>
                    <a:pt x="1096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019156" y="2695752"/>
              <a:ext cx="165100" cy="916305"/>
            </a:xfrm>
            <a:custGeom>
              <a:avLst/>
              <a:gdLst/>
              <a:ahLst/>
              <a:cxnLst/>
              <a:rect l="l" t="t" r="r" b="b"/>
              <a:pathLst>
                <a:path w="165100" h="916304">
                  <a:moveTo>
                    <a:pt x="4749" y="903033"/>
                  </a:moveTo>
                  <a:lnTo>
                    <a:pt x="0" y="903033"/>
                  </a:lnTo>
                  <a:lnTo>
                    <a:pt x="0" y="907757"/>
                  </a:lnTo>
                  <a:lnTo>
                    <a:pt x="4749" y="908367"/>
                  </a:lnTo>
                  <a:lnTo>
                    <a:pt x="4749" y="903033"/>
                  </a:lnTo>
                  <a:close/>
                </a:path>
                <a:path w="165100" h="916304">
                  <a:moveTo>
                    <a:pt x="4749" y="896518"/>
                  </a:moveTo>
                  <a:lnTo>
                    <a:pt x="0" y="896518"/>
                  </a:lnTo>
                  <a:lnTo>
                    <a:pt x="0" y="901242"/>
                  </a:lnTo>
                  <a:lnTo>
                    <a:pt x="4749" y="901839"/>
                  </a:lnTo>
                  <a:lnTo>
                    <a:pt x="4749" y="896518"/>
                  </a:lnTo>
                  <a:close/>
                </a:path>
                <a:path w="165100" h="916304">
                  <a:moveTo>
                    <a:pt x="4749" y="890574"/>
                  </a:moveTo>
                  <a:lnTo>
                    <a:pt x="0" y="889990"/>
                  </a:lnTo>
                  <a:lnTo>
                    <a:pt x="0" y="894727"/>
                  </a:lnTo>
                  <a:lnTo>
                    <a:pt x="4749" y="895324"/>
                  </a:lnTo>
                  <a:lnTo>
                    <a:pt x="4749" y="890574"/>
                  </a:lnTo>
                  <a:close/>
                </a:path>
                <a:path w="165100" h="916304">
                  <a:moveTo>
                    <a:pt x="4749" y="883475"/>
                  </a:moveTo>
                  <a:lnTo>
                    <a:pt x="0" y="883475"/>
                  </a:lnTo>
                  <a:lnTo>
                    <a:pt x="0" y="888212"/>
                  </a:lnTo>
                  <a:lnTo>
                    <a:pt x="4749" y="888809"/>
                  </a:lnTo>
                  <a:lnTo>
                    <a:pt x="4749" y="883475"/>
                  </a:lnTo>
                  <a:close/>
                </a:path>
                <a:path w="165100" h="916304">
                  <a:moveTo>
                    <a:pt x="4749" y="876960"/>
                  </a:moveTo>
                  <a:lnTo>
                    <a:pt x="0" y="876960"/>
                  </a:lnTo>
                  <a:lnTo>
                    <a:pt x="0" y="881697"/>
                  </a:lnTo>
                  <a:lnTo>
                    <a:pt x="4749" y="882307"/>
                  </a:lnTo>
                  <a:lnTo>
                    <a:pt x="4749" y="876960"/>
                  </a:lnTo>
                  <a:close/>
                </a:path>
                <a:path w="165100" h="916304">
                  <a:moveTo>
                    <a:pt x="4749" y="871029"/>
                  </a:moveTo>
                  <a:lnTo>
                    <a:pt x="0" y="870432"/>
                  </a:lnTo>
                  <a:lnTo>
                    <a:pt x="0" y="875182"/>
                  </a:lnTo>
                  <a:lnTo>
                    <a:pt x="4749" y="875766"/>
                  </a:lnTo>
                  <a:lnTo>
                    <a:pt x="4749" y="871029"/>
                  </a:lnTo>
                  <a:close/>
                </a:path>
                <a:path w="165100" h="916304">
                  <a:moveTo>
                    <a:pt x="10668" y="903617"/>
                  </a:moveTo>
                  <a:lnTo>
                    <a:pt x="5930" y="903617"/>
                  </a:lnTo>
                  <a:lnTo>
                    <a:pt x="5930" y="908367"/>
                  </a:lnTo>
                  <a:lnTo>
                    <a:pt x="10668" y="908951"/>
                  </a:lnTo>
                  <a:lnTo>
                    <a:pt x="10668" y="903617"/>
                  </a:lnTo>
                  <a:close/>
                </a:path>
                <a:path w="165100" h="916304">
                  <a:moveTo>
                    <a:pt x="10668" y="897089"/>
                  </a:moveTo>
                  <a:lnTo>
                    <a:pt x="5930" y="896505"/>
                  </a:lnTo>
                  <a:lnTo>
                    <a:pt x="5930" y="901827"/>
                  </a:lnTo>
                  <a:lnTo>
                    <a:pt x="10668" y="902423"/>
                  </a:lnTo>
                  <a:lnTo>
                    <a:pt x="10668" y="897089"/>
                  </a:lnTo>
                  <a:close/>
                </a:path>
                <a:path w="165100" h="916304">
                  <a:moveTo>
                    <a:pt x="10668" y="884059"/>
                  </a:moveTo>
                  <a:lnTo>
                    <a:pt x="5930" y="884059"/>
                  </a:lnTo>
                  <a:lnTo>
                    <a:pt x="5930" y="888809"/>
                  </a:lnTo>
                  <a:lnTo>
                    <a:pt x="10668" y="889393"/>
                  </a:lnTo>
                  <a:lnTo>
                    <a:pt x="10668" y="884059"/>
                  </a:lnTo>
                  <a:close/>
                </a:path>
                <a:path w="165100" h="916304">
                  <a:moveTo>
                    <a:pt x="10668" y="877544"/>
                  </a:moveTo>
                  <a:lnTo>
                    <a:pt x="5930" y="877544"/>
                  </a:lnTo>
                  <a:lnTo>
                    <a:pt x="5930" y="882294"/>
                  </a:lnTo>
                  <a:lnTo>
                    <a:pt x="10668" y="882878"/>
                  </a:lnTo>
                  <a:lnTo>
                    <a:pt x="10668" y="877544"/>
                  </a:lnTo>
                  <a:close/>
                </a:path>
                <a:path w="165100" h="916304">
                  <a:moveTo>
                    <a:pt x="10668" y="871029"/>
                  </a:moveTo>
                  <a:lnTo>
                    <a:pt x="5930" y="871029"/>
                  </a:lnTo>
                  <a:lnTo>
                    <a:pt x="5930" y="875766"/>
                  </a:lnTo>
                  <a:lnTo>
                    <a:pt x="10668" y="876363"/>
                  </a:lnTo>
                  <a:lnTo>
                    <a:pt x="10668" y="871029"/>
                  </a:lnTo>
                  <a:close/>
                </a:path>
                <a:path w="165100" h="916304">
                  <a:moveTo>
                    <a:pt x="10680" y="890574"/>
                  </a:moveTo>
                  <a:lnTo>
                    <a:pt x="5943" y="890574"/>
                  </a:lnTo>
                  <a:lnTo>
                    <a:pt x="5943" y="895324"/>
                  </a:lnTo>
                  <a:lnTo>
                    <a:pt x="10680" y="895324"/>
                  </a:lnTo>
                  <a:lnTo>
                    <a:pt x="10680" y="890574"/>
                  </a:lnTo>
                  <a:close/>
                </a:path>
                <a:path w="165100" h="916304">
                  <a:moveTo>
                    <a:pt x="17195" y="904201"/>
                  </a:moveTo>
                  <a:lnTo>
                    <a:pt x="12433" y="904201"/>
                  </a:lnTo>
                  <a:lnTo>
                    <a:pt x="12433" y="908951"/>
                  </a:lnTo>
                  <a:lnTo>
                    <a:pt x="17195" y="908951"/>
                  </a:lnTo>
                  <a:lnTo>
                    <a:pt x="17195" y="904201"/>
                  </a:lnTo>
                  <a:close/>
                </a:path>
                <a:path w="165100" h="916304">
                  <a:moveTo>
                    <a:pt x="17195" y="897686"/>
                  </a:moveTo>
                  <a:lnTo>
                    <a:pt x="12433" y="897089"/>
                  </a:lnTo>
                  <a:lnTo>
                    <a:pt x="12433" y="902436"/>
                  </a:lnTo>
                  <a:lnTo>
                    <a:pt x="17195" y="903020"/>
                  </a:lnTo>
                  <a:lnTo>
                    <a:pt x="17195" y="897686"/>
                  </a:lnTo>
                  <a:close/>
                </a:path>
                <a:path w="165100" h="916304">
                  <a:moveTo>
                    <a:pt x="17195" y="891171"/>
                  </a:moveTo>
                  <a:lnTo>
                    <a:pt x="12433" y="890574"/>
                  </a:lnTo>
                  <a:lnTo>
                    <a:pt x="12433" y="895908"/>
                  </a:lnTo>
                  <a:lnTo>
                    <a:pt x="17195" y="895908"/>
                  </a:lnTo>
                  <a:lnTo>
                    <a:pt x="17195" y="891171"/>
                  </a:lnTo>
                  <a:close/>
                </a:path>
                <a:path w="165100" h="916304">
                  <a:moveTo>
                    <a:pt x="17195" y="884656"/>
                  </a:moveTo>
                  <a:lnTo>
                    <a:pt x="12433" y="884656"/>
                  </a:lnTo>
                  <a:lnTo>
                    <a:pt x="12433" y="889393"/>
                  </a:lnTo>
                  <a:lnTo>
                    <a:pt x="17195" y="889393"/>
                  </a:lnTo>
                  <a:lnTo>
                    <a:pt x="17195" y="884656"/>
                  </a:lnTo>
                  <a:close/>
                </a:path>
                <a:path w="165100" h="916304">
                  <a:moveTo>
                    <a:pt x="17195" y="878128"/>
                  </a:moveTo>
                  <a:lnTo>
                    <a:pt x="12433" y="877544"/>
                  </a:lnTo>
                  <a:lnTo>
                    <a:pt x="12433" y="882878"/>
                  </a:lnTo>
                  <a:lnTo>
                    <a:pt x="17195" y="882878"/>
                  </a:lnTo>
                  <a:lnTo>
                    <a:pt x="17195" y="878128"/>
                  </a:lnTo>
                  <a:close/>
                </a:path>
                <a:path w="165100" h="916304">
                  <a:moveTo>
                    <a:pt x="17195" y="871626"/>
                  </a:moveTo>
                  <a:lnTo>
                    <a:pt x="12433" y="871042"/>
                  </a:lnTo>
                  <a:lnTo>
                    <a:pt x="12433" y="876376"/>
                  </a:lnTo>
                  <a:lnTo>
                    <a:pt x="17195" y="876376"/>
                  </a:lnTo>
                  <a:lnTo>
                    <a:pt x="17195" y="871626"/>
                  </a:lnTo>
                  <a:close/>
                </a:path>
                <a:path w="165100" h="916304">
                  <a:moveTo>
                    <a:pt x="23101" y="904798"/>
                  </a:moveTo>
                  <a:lnTo>
                    <a:pt x="18961" y="904201"/>
                  </a:lnTo>
                  <a:lnTo>
                    <a:pt x="18961" y="909535"/>
                  </a:lnTo>
                  <a:lnTo>
                    <a:pt x="23101" y="909535"/>
                  </a:lnTo>
                  <a:lnTo>
                    <a:pt x="23101" y="904798"/>
                  </a:lnTo>
                  <a:close/>
                </a:path>
                <a:path w="165100" h="916304">
                  <a:moveTo>
                    <a:pt x="23101" y="898283"/>
                  </a:moveTo>
                  <a:lnTo>
                    <a:pt x="18961" y="897686"/>
                  </a:lnTo>
                  <a:lnTo>
                    <a:pt x="18961" y="903033"/>
                  </a:lnTo>
                  <a:lnTo>
                    <a:pt x="23101" y="903033"/>
                  </a:lnTo>
                  <a:lnTo>
                    <a:pt x="23101" y="898283"/>
                  </a:lnTo>
                  <a:close/>
                </a:path>
                <a:path w="165100" h="916304">
                  <a:moveTo>
                    <a:pt x="23101" y="891768"/>
                  </a:moveTo>
                  <a:lnTo>
                    <a:pt x="18961" y="891171"/>
                  </a:lnTo>
                  <a:lnTo>
                    <a:pt x="18961" y="896518"/>
                  </a:lnTo>
                  <a:lnTo>
                    <a:pt x="23101" y="896518"/>
                  </a:lnTo>
                  <a:lnTo>
                    <a:pt x="23101" y="891768"/>
                  </a:lnTo>
                  <a:close/>
                </a:path>
                <a:path w="165100" h="916304">
                  <a:moveTo>
                    <a:pt x="23101" y="885253"/>
                  </a:moveTo>
                  <a:lnTo>
                    <a:pt x="18961" y="884656"/>
                  </a:lnTo>
                  <a:lnTo>
                    <a:pt x="18961" y="889393"/>
                  </a:lnTo>
                  <a:lnTo>
                    <a:pt x="23101" y="889990"/>
                  </a:lnTo>
                  <a:lnTo>
                    <a:pt x="23101" y="885253"/>
                  </a:lnTo>
                  <a:close/>
                </a:path>
                <a:path w="165100" h="916304">
                  <a:moveTo>
                    <a:pt x="23101" y="878738"/>
                  </a:moveTo>
                  <a:lnTo>
                    <a:pt x="18961" y="878141"/>
                  </a:lnTo>
                  <a:lnTo>
                    <a:pt x="18961" y="882878"/>
                  </a:lnTo>
                  <a:lnTo>
                    <a:pt x="23101" y="883475"/>
                  </a:lnTo>
                  <a:lnTo>
                    <a:pt x="23101" y="878738"/>
                  </a:lnTo>
                  <a:close/>
                </a:path>
                <a:path w="165100" h="916304">
                  <a:moveTo>
                    <a:pt x="23101" y="872210"/>
                  </a:moveTo>
                  <a:lnTo>
                    <a:pt x="18961" y="871626"/>
                  </a:lnTo>
                  <a:lnTo>
                    <a:pt x="18961" y="876960"/>
                  </a:lnTo>
                  <a:lnTo>
                    <a:pt x="23101" y="876960"/>
                  </a:lnTo>
                  <a:lnTo>
                    <a:pt x="23101" y="872210"/>
                  </a:lnTo>
                  <a:close/>
                </a:path>
                <a:path w="165100" h="916304">
                  <a:moveTo>
                    <a:pt x="29629" y="905395"/>
                  </a:moveTo>
                  <a:lnTo>
                    <a:pt x="24879" y="904811"/>
                  </a:lnTo>
                  <a:lnTo>
                    <a:pt x="24879" y="910132"/>
                  </a:lnTo>
                  <a:lnTo>
                    <a:pt x="29629" y="910132"/>
                  </a:lnTo>
                  <a:lnTo>
                    <a:pt x="29629" y="905395"/>
                  </a:lnTo>
                  <a:close/>
                </a:path>
                <a:path w="165100" h="916304">
                  <a:moveTo>
                    <a:pt x="29629" y="898880"/>
                  </a:moveTo>
                  <a:lnTo>
                    <a:pt x="24879" y="898296"/>
                  </a:lnTo>
                  <a:lnTo>
                    <a:pt x="24879" y="903033"/>
                  </a:lnTo>
                  <a:lnTo>
                    <a:pt x="29629" y="903630"/>
                  </a:lnTo>
                  <a:lnTo>
                    <a:pt x="29629" y="898880"/>
                  </a:lnTo>
                  <a:close/>
                </a:path>
                <a:path w="165100" h="916304">
                  <a:moveTo>
                    <a:pt x="29629" y="892352"/>
                  </a:moveTo>
                  <a:lnTo>
                    <a:pt x="24879" y="891768"/>
                  </a:lnTo>
                  <a:lnTo>
                    <a:pt x="24879" y="896518"/>
                  </a:lnTo>
                  <a:lnTo>
                    <a:pt x="29629" y="897102"/>
                  </a:lnTo>
                  <a:lnTo>
                    <a:pt x="29629" y="892352"/>
                  </a:lnTo>
                  <a:close/>
                </a:path>
                <a:path w="165100" h="916304">
                  <a:moveTo>
                    <a:pt x="29629" y="885850"/>
                  </a:moveTo>
                  <a:lnTo>
                    <a:pt x="24879" y="885253"/>
                  </a:lnTo>
                  <a:lnTo>
                    <a:pt x="24879" y="889990"/>
                  </a:lnTo>
                  <a:lnTo>
                    <a:pt x="29629" y="890574"/>
                  </a:lnTo>
                  <a:lnTo>
                    <a:pt x="29629" y="885850"/>
                  </a:lnTo>
                  <a:close/>
                </a:path>
                <a:path w="165100" h="916304">
                  <a:moveTo>
                    <a:pt x="29629" y="878738"/>
                  </a:moveTo>
                  <a:lnTo>
                    <a:pt x="24879" y="878738"/>
                  </a:lnTo>
                  <a:lnTo>
                    <a:pt x="24879" y="883475"/>
                  </a:lnTo>
                  <a:lnTo>
                    <a:pt x="29629" y="884059"/>
                  </a:lnTo>
                  <a:lnTo>
                    <a:pt x="29629" y="878738"/>
                  </a:lnTo>
                  <a:close/>
                </a:path>
                <a:path w="165100" h="916304">
                  <a:moveTo>
                    <a:pt x="29629" y="872210"/>
                  </a:moveTo>
                  <a:lnTo>
                    <a:pt x="24879" y="872210"/>
                  </a:lnTo>
                  <a:lnTo>
                    <a:pt x="24879" y="876960"/>
                  </a:lnTo>
                  <a:lnTo>
                    <a:pt x="29629" y="877544"/>
                  </a:lnTo>
                  <a:lnTo>
                    <a:pt x="29629" y="872210"/>
                  </a:lnTo>
                  <a:close/>
                </a:path>
                <a:path w="165100" h="916304">
                  <a:moveTo>
                    <a:pt x="36144" y="905979"/>
                  </a:moveTo>
                  <a:lnTo>
                    <a:pt x="31407" y="905395"/>
                  </a:lnTo>
                  <a:lnTo>
                    <a:pt x="31407" y="910729"/>
                  </a:lnTo>
                  <a:lnTo>
                    <a:pt x="36144" y="910729"/>
                  </a:lnTo>
                  <a:lnTo>
                    <a:pt x="36144" y="905979"/>
                  </a:lnTo>
                  <a:close/>
                </a:path>
                <a:path w="165100" h="916304">
                  <a:moveTo>
                    <a:pt x="36144" y="899477"/>
                  </a:moveTo>
                  <a:lnTo>
                    <a:pt x="31407" y="898880"/>
                  </a:lnTo>
                  <a:lnTo>
                    <a:pt x="31407" y="903617"/>
                  </a:lnTo>
                  <a:lnTo>
                    <a:pt x="36144" y="904214"/>
                  </a:lnTo>
                  <a:lnTo>
                    <a:pt x="36144" y="899477"/>
                  </a:lnTo>
                  <a:close/>
                </a:path>
                <a:path w="165100" h="916304">
                  <a:moveTo>
                    <a:pt x="36144" y="892352"/>
                  </a:moveTo>
                  <a:lnTo>
                    <a:pt x="31407" y="892352"/>
                  </a:lnTo>
                  <a:lnTo>
                    <a:pt x="31407" y="897102"/>
                  </a:lnTo>
                  <a:lnTo>
                    <a:pt x="36144" y="897686"/>
                  </a:lnTo>
                  <a:lnTo>
                    <a:pt x="36144" y="892352"/>
                  </a:lnTo>
                  <a:close/>
                </a:path>
                <a:path w="165100" h="916304">
                  <a:moveTo>
                    <a:pt x="36144" y="885850"/>
                  </a:moveTo>
                  <a:lnTo>
                    <a:pt x="31407" y="885850"/>
                  </a:lnTo>
                  <a:lnTo>
                    <a:pt x="31407" y="890574"/>
                  </a:lnTo>
                  <a:lnTo>
                    <a:pt x="36144" y="891171"/>
                  </a:lnTo>
                  <a:lnTo>
                    <a:pt x="36144" y="885850"/>
                  </a:lnTo>
                  <a:close/>
                </a:path>
                <a:path w="165100" h="916304">
                  <a:moveTo>
                    <a:pt x="36144" y="879335"/>
                  </a:moveTo>
                  <a:lnTo>
                    <a:pt x="31407" y="879335"/>
                  </a:lnTo>
                  <a:lnTo>
                    <a:pt x="31407" y="884072"/>
                  </a:lnTo>
                  <a:lnTo>
                    <a:pt x="36144" y="884656"/>
                  </a:lnTo>
                  <a:lnTo>
                    <a:pt x="36144" y="879335"/>
                  </a:lnTo>
                  <a:close/>
                </a:path>
                <a:path w="165100" h="916304">
                  <a:moveTo>
                    <a:pt x="36144" y="872807"/>
                  </a:moveTo>
                  <a:lnTo>
                    <a:pt x="31407" y="872210"/>
                  </a:lnTo>
                  <a:lnTo>
                    <a:pt x="31407" y="877544"/>
                  </a:lnTo>
                  <a:lnTo>
                    <a:pt x="36144" y="877544"/>
                  </a:lnTo>
                  <a:lnTo>
                    <a:pt x="36144" y="872807"/>
                  </a:lnTo>
                  <a:close/>
                </a:path>
                <a:path w="165100" h="916304">
                  <a:moveTo>
                    <a:pt x="42672" y="905979"/>
                  </a:moveTo>
                  <a:lnTo>
                    <a:pt x="37922" y="905979"/>
                  </a:lnTo>
                  <a:lnTo>
                    <a:pt x="37922" y="910729"/>
                  </a:lnTo>
                  <a:lnTo>
                    <a:pt x="42672" y="911313"/>
                  </a:lnTo>
                  <a:lnTo>
                    <a:pt x="42672" y="905979"/>
                  </a:lnTo>
                  <a:close/>
                </a:path>
                <a:path w="165100" h="916304">
                  <a:moveTo>
                    <a:pt x="42672" y="899477"/>
                  </a:moveTo>
                  <a:lnTo>
                    <a:pt x="37922" y="899477"/>
                  </a:lnTo>
                  <a:lnTo>
                    <a:pt x="37922" y="904214"/>
                  </a:lnTo>
                  <a:lnTo>
                    <a:pt x="42672" y="904798"/>
                  </a:lnTo>
                  <a:lnTo>
                    <a:pt x="42672" y="899477"/>
                  </a:lnTo>
                  <a:close/>
                </a:path>
                <a:path w="165100" h="916304">
                  <a:moveTo>
                    <a:pt x="42672" y="892949"/>
                  </a:moveTo>
                  <a:lnTo>
                    <a:pt x="37922" y="892352"/>
                  </a:lnTo>
                  <a:lnTo>
                    <a:pt x="37922" y="897686"/>
                  </a:lnTo>
                  <a:lnTo>
                    <a:pt x="42672" y="898283"/>
                  </a:lnTo>
                  <a:lnTo>
                    <a:pt x="42672" y="892949"/>
                  </a:lnTo>
                  <a:close/>
                </a:path>
                <a:path w="165100" h="916304">
                  <a:moveTo>
                    <a:pt x="42672" y="886434"/>
                  </a:moveTo>
                  <a:lnTo>
                    <a:pt x="37922" y="885850"/>
                  </a:lnTo>
                  <a:lnTo>
                    <a:pt x="37922" y="891184"/>
                  </a:lnTo>
                  <a:lnTo>
                    <a:pt x="42672" y="891184"/>
                  </a:lnTo>
                  <a:lnTo>
                    <a:pt x="42672" y="886434"/>
                  </a:lnTo>
                  <a:close/>
                </a:path>
                <a:path w="165100" h="916304">
                  <a:moveTo>
                    <a:pt x="42672" y="879906"/>
                  </a:moveTo>
                  <a:lnTo>
                    <a:pt x="37922" y="879322"/>
                  </a:lnTo>
                  <a:lnTo>
                    <a:pt x="37922" y="884656"/>
                  </a:lnTo>
                  <a:lnTo>
                    <a:pt x="42672" y="884656"/>
                  </a:lnTo>
                  <a:lnTo>
                    <a:pt x="42672" y="879906"/>
                  </a:lnTo>
                  <a:close/>
                </a:path>
                <a:path w="165100" h="916304">
                  <a:moveTo>
                    <a:pt x="42672" y="873391"/>
                  </a:moveTo>
                  <a:lnTo>
                    <a:pt x="37922" y="872807"/>
                  </a:lnTo>
                  <a:lnTo>
                    <a:pt x="37922" y="878128"/>
                  </a:lnTo>
                  <a:lnTo>
                    <a:pt x="42672" y="878128"/>
                  </a:lnTo>
                  <a:lnTo>
                    <a:pt x="42672" y="873391"/>
                  </a:lnTo>
                  <a:close/>
                </a:path>
                <a:path w="165100" h="916304">
                  <a:moveTo>
                    <a:pt x="49187" y="906576"/>
                  </a:moveTo>
                  <a:lnTo>
                    <a:pt x="43853" y="905979"/>
                  </a:lnTo>
                  <a:lnTo>
                    <a:pt x="43853" y="911326"/>
                  </a:lnTo>
                  <a:lnTo>
                    <a:pt x="49187" y="911910"/>
                  </a:lnTo>
                  <a:lnTo>
                    <a:pt x="49187" y="906576"/>
                  </a:lnTo>
                  <a:close/>
                </a:path>
                <a:path w="165100" h="916304">
                  <a:moveTo>
                    <a:pt x="49187" y="900049"/>
                  </a:moveTo>
                  <a:lnTo>
                    <a:pt x="43840" y="900049"/>
                  </a:lnTo>
                  <a:lnTo>
                    <a:pt x="43840" y="904798"/>
                  </a:lnTo>
                  <a:lnTo>
                    <a:pt x="49187" y="904798"/>
                  </a:lnTo>
                  <a:lnTo>
                    <a:pt x="49187" y="900049"/>
                  </a:lnTo>
                  <a:close/>
                </a:path>
                <a:path w="165100" h="916304">
                  <a:moveTo>
                    <a:pt x="49187" y="893546"/>
                  </a:moveTo>
                  <a:lnTo>
                    <a:pt x="43853" y="892949"/>
                  </a:lnTo>
                  <a:lnTo>
                    <a:pt x="43853" y="898283"/>
                  </a:lnTo>
                  <a:lnTo>
                    <a:pt x="49187" y="898283"/>
                  </a:lnTo>
                  <a:lnTo>
                    <a:pt x="49187" y="893546"/>
                  </a:lnTo>
                  <a:close/>
                </a:path>
                <a:path w="165100" h="916304">
                  <a:moveTo>
                    <a:pt x="49187" y="887018"/>
                  </a:moveTo>
                  <a:lnTo>
                    <a:pt x="43853" y="886421"/>
                  </a:lnTo>
                  <a:lnTo>
                    <a:pt x="43853" y="891768"/>
                  </a:lnTo>
                  <a:lnTo>
                    <a:pt x="49187" y="891768"/>
                  </a:lnTo>
                  <a:lnTo>
                    <a:pt x="49187" y="887018"/>
                  </a:lnTo>
                  <a:close/>
                </a:path>
                <a:path w="165100" h="916304">
                  <a:moveTo>
                    <a:pt x="49187" y="879906"/>
                  </a:moveTo>
                  <a:lnTo>
                    <a:pt x="43853" y="879906"/>
                  </a:lnTo>
                  <a:lnTo>
                    <a:pt x="43853" y="884656"/>
                  </a:lnTo>
                  <a:lnTo>
                    <a:pt x="49187" y="885240"/>
                  </a:lnTo>
                  <a:lnTo>
                    <a:pt x="49187" y="879906"/>
                  </a:lnTo>
                  <a:close/>
                </a:path>
                <a:path w="165100" h="916304">
                  <a:moveTo>
                    <a:pt x="49187" y="873988"/>
                  </a:moveTo>
                  <a:lnTo>
                    <a:pt x="43853" y="873391"/>
                  </a:lnTo>
                  <a:lnTo>
                    <a:pt x="43853" y="878738"/>
                  </a:lnTo>
                  <a:lnTo>
                    <a:pt x="49187" y="878738"/>
                  </a:lnTo>
                  <a:lnTo>
                    <a:pt x="49187" y="873988"/>
                  </a:lnTo>
                  <a:close/>
                </a:path>
                <a:path w="165100" h="916304">
                  <a:moveTo>
                    <a:pt x="59855" y="907757"/>
                  </a:moveTo>
                  <a:lnTo>
                    <a:pt x="55118" y="907173"/>
                  </a:lnTo>
                  <a:lnTo>
                    <a:pt x="55118" y="911910"/>
                  </a:lnTo>
                  <a:lnTo>
                    <a:pt x="59855" y="912507"/>
                  </a:lnTo>
                  <a:lnTo>
                    <a:pt x="59855" y="907757"/>
                  </a:lnTo>
                  <a:close/>
                </a:path>
                <a:path w="165100" h="916304">
                  <a:moveTo>
                    <a:pt x="59855" y="901242"/>
                  </a:moveTo>
                  <a:lnTo>
                    <a:pt x="55118" y="900671"/>
                  </a:lnTo>
                  <a:lnTo>
                    <a:pt x="55118" y="905395"/>
                  </a:lnTo>
                  <a:lnTo>
                    <a:pt x="59855" y="905992"/>
                  </a:lnTo>
                  <a:lnTo>
                    <a:pt x="59855" y="901242"/>
                  </a:lnTo>
                  <a:close/>
                </a:path>
                <a:path w="165100" h="916304">
                  <a:moveTo>
                    <a:pt x="66357" y="907757"/>
                  </a:moveTo>
                  <a:lnTo>
                    <a:pt x="61607" y="907757"/>
                  </a:lnTo>
                  <a:lnTo>
                    <a:pt x="61607" y="912507"/>
                  </a:lnTo>
                  <a:lnTo>
                    <a:pt x="66357" y="913091"/>
                  </a:lnTo>
                  <a:lnTo>
                    <a:pt x="66357" y="907757"/>
                  </a:lnTo>
                  <a:close/>
                </a:path>
                <a:path w="165100" h="916304">
                  <a:moveTo>
                    <a:pt x="66357" y="901242"/>
                  </a:moveTo>
                  <a:lnTo>
                    <a:pt x="61607" y="901242"/>
                  </a:lnTo>
                  <a:lnTo>
                    <a:pt x="61607" y="905992"/>
                  </a:lnTo>
                  <a:lnTo>
                    <a:pt x="66357" y="906576"/>
                  </a:lnTo>
                  <a:lnTo>
                    <a:pt x="66357" y="901242"/>
                  </a:lnTo>
                  <a:close/>
                </a:path>
                <a:path w="165100" h="916304">
                  <a:moveTo>
                    <a:pt x="72885" y="908367"/>
                  </a:moveTo>
                  <a:lnTo>
                    <a:pt x="68135" y="908367"/>
                  </a:lnTo>
                  <a:lnTo>
                    <a:pt x="68135" y="913104"/>
                  </a:lnTo>
                  <a:lnTo>
                    <a:pt x="72885" y="913701"/>
                  </a:lnTo>
                  <a:lnTo>
                    <a:pt x="72885" y="908367"/>
                  </a:lnTo>
                  <a:close/>
                </a:path>
                <a:path w="165100" h="916304">
                  <a:moveTo>
                    <a:pt x="79400" y="908951"/>
                  </a:moveTo>
                  <a:lnTo>
                    <a:pt x="74663" y="908951"/>
                  </a:lnTo>
                  <a:lnTo>
                    <a:pt x="74663" y="913701"/>
                  </a:lnTo>
                  <a:lnTo>
                    <a:pt x="79400" y="914273"/>
                  </a:lnTo>
                  <a:lnTo>
                    <a:pt x="79400" y="908951"/>
                  </a:lnTo>
                  <a:close/>
                </a:path>
                <a:path w="165100" h="916304">
                  <a:moveTo>
                    <a:pt x="85928" y="909535"/>
                  </a:moveTo>
                  <a:lnTo>
                    <a:pt x="81191" y="908951"/>
                  </a:lnTo>
                  <a:lnTo>
                    <a:pt x="81191" y="914273"/>
                  </a:lnTo>
                  <a:lnTo>
                    <a:pt x="85928" y="914882"/>
                  </a:lnTo>
                  <a:lnTo>
                    <a:pt x="85928" y="909535"/>
                  </a:lnTo>
                  <a:close/>
                </a:path>
                <a:path w="165100" h="916304">
                  <a:moveTo>
                    <a:pt x="92430" y="910132"/>
                  </a:moveTo>
                  <a:lnTo>
                    <a:pt x="87680" y="909548"/>
                  </a:lnTo>
                  <a:lnTo>
                    <a:pt x="87680" y="914895"/>
                  </a:lnTo>
                  <a:lnTo>
                    <a:pt x="92430" y="914895"/>
                  </a:lnTo>
                  <a:lnTo>
                    <a:pt x="92430" y="910132"/>
                  </a:lnTo>
                  <a:close/>
                </a:path>
                <a:path w="165100" h="916304">
                  <a:moveTo>
                    <a:pt x="99555" y="910729"/>
                  </a:moveTo>
                  <a:lnTo>
                    <a:pt x="94208" y="910132"/>
                  </a:lnTo>
                  <a:lnTo>
                    <a:pt x="94208" y="914895"/>
                  </a:lnTo>
                  <a:lnTo>
                    <a:pt x="99555" y="915466"/>
                  </a:lnTo>
                  <a:lnTo>
                    <a:pt x="99555" y="910729"/>
                  </a:lnTo>
                  <a:close/>
                </a:path>
                <a:path w="165100" h="916304">
                  <a:moveTo>
                    <a:pt x="106070" y="911326"/>
                  </a:moveTo>
                  <a:lnTo>
                    <a:pt x="100736" y="910729"/>
                  </a:lnTo>
                  <a:lnTo>
                    <a:pt x="100736" y="915466"/>
                  </a:lnTo>
                  <a:lnTo>
                    <a:pt x="106070" y="916076"/>
                  </a:lnTo>
                  <a:lnTo>
                    <a:pt x="106070" y="911326"/>
                  </a:lnTo>
                  <a:close/>
                </a:path>
                <a:path w="165100" h="916304">
                  <a:moveTo>
                    <a:pt x="130949" y="2374"/>
                  </a:moveTo>
                  <a:lnTo>
                    <a:pt x="125615" y="2971"/>
                  </a:lnTo>
                  <a:lnTo>
                    <a:pt x="125615" y="7708"/>
                  </a:lnTo>
                  <a:lnTo>
                    <a:pt x="130949" y="7112"/>
                  </a:lnTo>
                  <a:lnTo>
                    <a:pt x="130949" y="2374"/>
                  </a:lnTo>
                  <a:close/>
                </a:path>
                <a:path w="165100" h="916304">
                  <a:moveTo>
                    <a:pt x="137464" y="1778"/>
                  </a:moveTo>
                  <a:lnTo>
                    <a:pt x="132727" y="2374"/>
                  </a:lnTo>
                  <a:lnTo>
                    <a:pt x="132727" y="7112"/>
                  </a:lnTo>
                  <a:lnTo>
                    <a:pt x="137464" y="7112"/>
                  </a:lnTo>
                  <a:lnTo>
                    <a:pt x="137464" y="1778"/>
                  </a:lnTo>
                  <a:close/>
                </a:path>
                <a:path w="165100" h="916304">
                  <a:moveTo>
                    <a:pt x="144576" y="1193"/>
                  </a:moveTo>
                  <a:lnTo>
                    <a:pt x="139242" y="1778"/>
                  </a:lnTo>
                  <a:lnTo>
                    <a:pt x="139242" y="6527"/>
                  </a:lnTo>
                  <a:lnTo>
                    <a:pt x="144576" y="6527"/>
                  </a:lnTo>
                  <a:lnTo>
                    <a:pt x="144576" y="1193"/>
                  </a:lnTo>
                  <a:close/>
                </a:path>
                <a:path w="165100" h="916304">
                  <a:moveTo>
                    <a:pt x="151104" y="609"/>
                  </a:moveTo>
                  <a:lnTo>
                    <a:pt x="145770" y="1193"/>
                  </a:lnTo>
                  <a:lnTo>
                    <a:pt x="145770" y="5930"/>
                  </a:lnTo>
                  <a:lnTo>
                    <a:pt x="151104" y="5930"/>
                  </a:lnTo>
                  <a:lnTo>
                    <a:pt x="151104" y="609"/>
                  </a:lnTo>
                  <a:close/>
                </a:path>
                <a:path w="165100" h="916304">
                  <a:moveTo>
                    <a:pt x="158203" y="12"/>
                  </a:moveTo>
                  <a:lnTo>
                    <a:pt x="152869" y="609"/>
                  </a:lnTo>
                  <a:lnTo>
                    <a:pt x="152869" y="5930"/>
                  </a:lnTo>
                  <a:lnTo>
                    <a:pt x="158203" y="5346"/>
                  </a:lnTo>
                  <a:lnTo>
                    <a:pt x="158203" y="12"/>
                  </a:lnTo>
                  <a:close/>
                </a:path>
                <a:path w="165100" h="916304">
                  <a:moveTo>
                    <a:pt x="164719" y="0"/>
                  </a:moveTo>
                  <a:lnTo>
                    <a:pt x="159397" y="0"/>
                  </a:lnTo>
                  <a:lnTo>
                    <a:pt x="159397" y="5346"/>
                  </a:lnTo>
                  <a:lnTo>
                    <a:pt x="164719" y="4737"/>
                  </a:lnTo>
                  <a:lnTo>
                    <a:pt x="164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074274" y="3569741"/>
              <a:ext cx="51435" cy="42545"/>
            </a:xfrm>
            <a:custGeom>
              <a:avLst/>
              <a:gdLst/>
              <a:ahLst/>
              <a:cxnLst/>
              <a:rect l="l" t="t" r="r" b="b"/>
              <a:pathLst>
                <a:path w="51435" h="42545">
                  <a:moveTo>
                    <a:pt x="4737" y="33769"/>
                  </a:moveTo>
                  <a:lnTo>
                    <a:pt x="0" y="33185"/>
                  </a:lnTo>
                  <a:lnTo>
                    <a:pt x="0" y="37922"/>
                  </a:lnTo>
                  <a:lnTo>
                    <a:pt x="4737" y="38519"/>
                  </a:lnTo>
                  <a:lnTo>
                    <a:pt x="4737" y="33769"/>
                  </a:lnTo>
                  <a:close/>
                </a:path>
                <a:path w="51435" h="42545">
                  <a:moveTo>
                    <a:pt x="4737" y="27254"/>
                  </a:moveTo>
                  <a:lnTo>
                    <a:pt x="0" y="26682"/>
                  </a:lnTo>
                  <a:lnTo>
                    <a:pt x="0" y="31407"/>
                  </a:lnTo>
                  <a:lnTo>
                    <a:pt x="4737" y="32004"/>
                  </a:lnTo>
                  <a:lnTo>
                    <a:pt x="4737" y="27254"/>
                  </a:lnTo>
                  <a:close/>
                </a:path>
                <a:path w="51435" h="42545">
                  <a:moveTo>
                    <a:pt x="4737" y="20154"/>
                  </a:moveTo>
                  <a:lnTo>
                    <a:pt x="0" y="20154"/>
                  </a:lnTo>
                  <a:lnTo>
                    <a:pt x="0" y="24892"/>
                  </a:lnTo>
                  <a:lnTo>
                    <a:pt x="4737" y="25488"/>
                  </a:lnTo>
                  <a:lnTo>
                    <a:pt x="4737" y="20154"/>
                  </a:lnTo>
                  <a:close/>
                </a:path>
                <a:path w="51435" h="42545">
                  <a:moveTo>
                    <a:pt x="4737" y="13614"/>
                  </a:moveTo>
                  <a:lnTo>
                    <a:pt x="0" y="13614"/>
                  </a:lnTo>
                  <a:lnTo>
                    <a:pt x="0" y="18351"/>
                  </a:lnTo>
                  <a:lnTo>
                    <a:pt x="4737" y="18351"/>
                  </a:lnTo>
                  <a:lnTo>
                    <a:pt x="4737" y="13614"/>
                  </a:lnTo>
                  <a:close/>
                </a:path>
                <a:path w="51435" h="42545">
                  <a:moveTo>
                    <a:pt x="4737" y="7112"/>
                  </a:moveTo>
                  <a:lnTo>
                    <a:pt x="0" y="6515"/>
                  </a:lnTo>
                  <a:lnTo>
                    <a:pt x="0" y="11861"/>
                  </a:lnTo>
                  <a:lnTo>
                    <a:pt x="4737" y="11861"/>
                  </a:lnTo>
                  <a:lnTo>
                    <a:pt x="4737" y="7112"/>
                  </a:lnTo>
                  <a:close/>
                </a:path>
                <a:path w="51435" h="42545">
                  <a:moveTo>
                    <a:pt x="4737" y="596"/>
                  </a:moveTo>
                  <a:lnTo>
                    <a:pt x="0" y="0"/>
                  </a:lnTo>
                  <a:lnTo>
                    <a:pt x="0" y="5346"/>
                  </a:lnTo>
                  <a:lnTo>
                    <a:pt x="4737" y="5346"/>
                  </a:lnTo>
                  <a:lnTo>
                    <a:pt x="4737" y="596"/>
                  </a:lnTo>
                  <a:close/>
                </a:path>
                <a:path w="51435" h="42545">
                  <a:moveTo>
                    <a:pt x="11239" y="33769"/>
                  </a:moveTo>
                  <a:lnTo>
                    <a:pt x="6489" y="33769"/>
                  </a:lnTo>
                  <a:lnTo>
                    <a:pt x="6489" y="38519"/>
                  </a:lnTo>
                  <a:lnTo>
                    <a:pt x="11239" y="39103"/>
                  </a:lnTo>
                  <a:lnTo>
                    <a:pt x="11239" y="33769"/>
                  </a:lnTo>
                  <a:close/>
                </a:path>
                <a:path w="51435" h="42545">
                  <a:moveTo>
                    <a:pt x="11239" y="27254"/>
                  </a:moveTo>
                  <a:lnTo>
                    <a:pt x="6489" y="27254"/>
                  </a:lnTo>
                  <a:lnTo>
                    <a:pt x="6489" y="32004"/>
                  </a:lnTo>
                  <a:lnTo>
                    <a:pt x="11239" y="32588"/>
                  </a:lnTo>
                  <a:lnTo>
                    <a:pt x="11239" y="27254"/>
                  </a:lnTo>
                  <a:close/>
                </a:path>
                <a:path w="51435" h="42545">
                  <a:moveTo>
                    <a:pt x="11239" y="20739"/>
                  </a:moveTo>
                  <a:lnTo>
                    <a:pt x="6489" y="20154"/>
                  </a:lnTo>
                  <a:lnTo>
                    <a:pt x="6489" y="25488"/>
                  </a:lnTo>
                  <a:lnTo>
                    <a:pt x="11239" y="26073"/>
                  </a:lnTo>
                  <a:lnTo>
                    <a:pt x="11239" y="20739"/>
                  </a:lnTo>
                  <a:close/>
                </a:path>
                <a:path w="51435" h="42545">
                  <a:moveTo>
                    <a:pt x="11239" y="14224"/>
                  </a:moveTo>
                  <a:lnTo>
                    <a:pt x="6489" y="13639"/>
                  </a:lnTo>
                  <a:lnTo>
                    <a:pt x="6489" y="18973"/>
                  </a:lnTo>
                  <a:lnTo>
                    <a:pt x="11239" y="18973"/>
                  </a:lnTo>
                  <a:lnTo>
                    <a:pt x="11239" y="14224"/>
                  </a:lnTo>
                  <a:close/>
                </a:path>
                <a:path w="51435" h="42545">
                  <a:moveTo>
                    <a:pt x="11239" y="7708"/>
                  </a:moveTo>
                  <a:lnTo>
                    <a:pt x="6489" y="7124"/>
                  </a:lnTo>
                  <a:lnTo>
                    <a:pt x="6489" y="11861"/>
                  </a:lnTo>
                  <a:lnTo>
                    <a:pt x="11239" y="12446"/>
                  </a:lnTo>
                  <a:lnTo>
                    <a:pt x="11239" y="7708"/>
                  </a:lnTo>
                  <a:close/>
                </a:path>
                <a:path w="51435" h="42545">
                  <a:moveTo>
                    <a:pt x="11239" y="1193"/>
                  </a:moveTo>
                  <a:lnTo>
                    <a:pt x="6489" y="596"/>
                  </a:lnTo>
                  <a:lnTo>
                    <a:pt x="6489" y="5346"/>
                  </a:lnTo>
                  <a:lnTo>
                    <a:pt x="11239" y="5930"/>
                  </a:lnTo>
                  <a:lnTo>
                    <a:pt x="11239" y="1193"/>
                  </a:lnTo>
                  <a:close/>
                </a:path>
                <a:path w="51435" h="42545">
                  <a:moveTo>
                    <a:pt x="17767" y="34378"/>
                  </a:moveTo>
                  <a:lnTo>
                    <a:pt x="13017" y="34378"/>
                  </a:lnTo>
                  <a:lnTo>
                    <a:pt x="13017" y="39116"/>
                  </a:lnTo>
                  <a:lnTo>
                    <a:pt x="17767" y="39712"/>
                  </a:lnTo>
                  <a:lnTo>
                    <a:pt x="17767" y="34378"/>
                  </a:lnTo>
                  <a:close/>
                </a:path>
                <a:path w="51435" h="42545">
                  <a:moveTo>
                    <a:pt x="17767" y="27851"/>
                  </a:moveTo>
                  <a:lnTo>
                    <a:pt x="13017" y="27254"/>
                  </a:lnTo>
                  <a:lnTo>
                    <a:pt x="13017" y="32588"/>
                  </a:lnTo>
                  <a:lnTo>
                    <a:pt x="17767" y="33185"/>
                  </a:lnTo>
                  <a:lnTo>
                    <a:pt x="17767" y="27851"/>
                  </a:lnTo>
                  <a:close/>
                </a:path>
                <a:path w="51435" h="42545">
                  <a:moveTo>
                    <a:pt x="17767" y="21336"/>
                  </a:moveTo>
                  <a:lnTo>
                    <a:pt x="13017" y="20739"/>
                  </a:lnTo>
                  <a:lnTo>
                    <a:pt x="13017" y="26073"/>
                  </a:lnTo>
                  <a:lnTo>
                    <a:pt x="17767" y="26073"/>
                  </a:lnTo>
                  <a:lnTo>
                    <a:pt x="17767" y="21336"/>
                  </a:lnTo>
                  <a:close/>
                </a:path>
                <a:path w="51435" h="42545">
                  <a:moveTo>
                    <a:pt x="17767" y="14820"/>
                  </a:moveTo>
                  <a:lnTo>
                    <a:pt x="13017" y="14224"/>
                  </a:lnTo>
                  <a:lnTo>
                    <a:pt x="13017" y="19558"/>
                  </a:lnTo>
                  <a:lnTo>
                    <a:pt x="17767" y="19558"/>
                  </a:lnTo>
                  <a:lnTo>
                    <a:pt x="17767" y="14820"/>
                  </a:lnTo>
                  <a:close/>
                </a:path>
                <a:path w="51435" h="42545">
                  <a:moveTo>
                    <a:pt x="17767" y="7708"/>
                  </a:moveTo>
                  <a:lnTo>
                    <a:pt x="13017" y="7708"/>
                  </a:lnTo>
                  <a:lnTo>
                    <a:pt x="13017" y="12446"/>
                  </a:lnTo>
                  <a:lnTo>
                    <a:pt x="17767" y="13042"/>
                  </a:lnTo>
                  <a:lnTo>
                    <a:pt x="17767" y="7708"/>
                  </a:lnTo>
                  <a:close/>
                </a:path>
                <a:path w="51435" h="42545">
                  <a:moveTo>
                    <a:pt x="17767" y="1193"/>
                  </a:moveTo>
                  <a:lnTo>
                    <a:pt x="13017" y="1193"/>
                  </a:lnTo>
                  <a:lnTo>
                    <a:pt x="13017" y="5930"/>
                  </a:lnTo>
                  <a:lnTo>
                    <a:pt x="17767" y="6515"/>
                  </a:lnTo>
                  <a:lnTo>
                    <a:pt x="17767" y="1193"/>
                  </a:lnTo>
                  <a:close/>
                </a:path>
                <a:path w="51435" h="42545">
                  <a:moveTo>
                    <a:pt x="24282" y="34963"/>
                  </a:moveTo>
                  <a:lnTo>
                    <a:pt x="19545" y="34963"/>
                  </a:lnTo>
                  <a:lnTo>
                    <a:pt x="19545" y="39712"/>
                  </a:lnTo>
                  <a:lnTo>
                    <a:pt x="24282" y="40284"/>
                  </a:lnTo>
                  <a:lnTo>
                    <a:pt x="24282" y="34963"/>
                  </a:lnTo>
                  <a:close/>
                </a:path>
                <a:path w="51435" h="42545">
                  <a:moveTo>
                    <a:pt x="24282" y="28448"/>
                  </a:moveTo>
                  <a:lnTo>
                    <a:pt x="19545" y="27851"/>
                  </a:lnTo>
                  <a:lnTo>
                    <a:pt x="19545" y="33185"/>
                  </a:lnTo>
                  <a:lnTo>
                    <a:pt x="24282" y="33769"/>
                  </a:lnTo>
                  <a:lnTo>
                    <a:pt x="24282" y="28448"/>
                  </a:lnTo>
                  <a:close/>
                </a:path>
                <a:path w="51435" h="42545">
                  <a:moveTo>
                    <a:pt x="24282" y="21932"/>
                  </a:moveTo>
                  <a:lnTo>
                    <a:pt x="19545" y="21348"/>
                  </a:lnTo>
                  <a:lnTo>
                    <a:pt x="19545" y="26682"/>
                  </a:lnTo>
                  <a:lnTo>
                    <a:pt x="24282" y="26682"/>
                  </a:lnTo>
                  <a:lnTo>
                    <a:pt x="24282" y="21932"/>
                  </a:lnTo>
                  <a:close/>
                </a:path>
                <a:path w="51435" h="42545">
                  <a:moveTo>
                    <a:pt x="24282" y="15405"/>
                  </a:moveTo>
                  <a:lnTo>
                    <a:pt x="19545" y="14820"/>
                  </a:lnTo>
                  <a:lnTo>
                    <a:pt x="19545" y="19558"/>
                  </a:lnTo>
                  <a:lnTo>
                    <a:pt x="24282" y="20154"/>
                  </a:lnTo>
                  <a:lnTo>
                    <a:pt x="24282" y="15405"/>
                  </a:lnTo>
                  <a:close/>
                </a:path>
                <a:path w="51435" h="42545">
                  <a:moveTo>
                    <a:pt x="24282" y="8305"/>
                  </a:moveTo>
                  <a:lnTo>
                    <a:pt x="19545" y="8305"/>
                  </a:lnTo>
                  <a:lnTo>
                    <a:pt x="19545" y="13030"/>
                  </a:lnTo>
                  <a:lnTo>
                    <a:pt x="24282" y="13627"/>
                  </a:lnTo>
                  <a:lnTo>
                    <a:pt x="24282" y="8305"/>
                  </a:lnTo>
                  <a:close/>
                </a:path>
                <a:path w="51435" h="42545">
                  <a:moveTo>
                    <a:pt x="24282" y="1778"/>
                  </a:moveTo>
                  <a:lnTo>
                    <a:pt x="19545" y="1193"/>
                  </a:lnTo>
                  <a:lnTo>
                    <a:pt x="19545" y="6515"/>
                  </a:lnTo>
                  <a:lnTo>
                    <a:pt x="24282" y="6515"/>
                  </a:lnTo>
                  <a:lnTo>
                    <a:pt x="24282" y="1778"/>
                  </a:lnTo>
                  <a:close/>
                </a:path>
                <a:path w="51435" h="42545">
                  <a:moveTo>
                    <a:pt x="30810" y="35547"/>
                  </a:moveTo>
                  <a:lnTo>
                    <a:pt x="26073" y="34963"/>
                  </a:lnTo>
                  <a:lnTo>
                    <a:pt x="26073" y="40284"/>
                  </a:lnTo>
                  <a:lnTo>
                    <a:pt x="30810" y="40894"/>
                  </a:lnTo>
                  <a:lnTo>
                    <a:pt x="30810" y="35547"/>
                  </a:lnTo>
                  <a:close/>
                </a:path>
                <a:path w="51435" h="42545">
                  <a:moveTo>
                    <a:pt x="30810" y="29044"/>
                  </a:moveTo>
                  <a:lnTo>
                    <a:pt x="26073" y="28448"/>
                  </a:lnTo>
                  <a:lnTo>
                    <a:pt x="26073" y="33769"/>
                  </a:lnTo>
                  <a:lnTo>
                    <a:pt x="30810" y="33769"/>
                  </a:lnTo>
                  <a:lnTo>
                    <a:pt x="30810" y="29044"/>
                  </a:lnTo>
                  <a:close/>
                </a:path>
                <a:path w="51435" h="42545">
                  <a:moveTo>
                    <a:pt x="30810" y="22529"/>
                  </a:moveTo>
                  <a:lnTo>
                    <a:pt x="26073" y="21932"/>
                  </a:lnTo>
                  <a:lnTo>
                    <a:pt x="26073" y="26682"/>
                  </a:lnTo>
                  <a:lnTo>
                    <a:pt x="30810" y="27254"/>
                  </a:lnTo>
                  <a:lnTo>
                    <a:pt x="30810" y="22529"/>
                  </a:lnTo>
                  <a:close/>
                </a:path>
                <a:path w="51435" h="42545">
                  <a:moveTo>
                    <a:pt x="30810" y="15405"/>
                  </a:moveTo>
                  <a:lnTo>
                    <a:pt x="26073" y="15405"/>
                  </a:lnTo>
                  <a:lnTo>
                    <a:pt x="26073" y="20154"/>
                  </a:lnTo>
                  <a:lnTo>
                    <a:pt x="30810" y="20739"/>
                  </a:lnTo>
                  <a:lnTo>
                    <a:pt x="30810" y="15405"/>
                  </a:lnTo>
                  <a:close/>
                </a:path>
                <a:path w="51435" h="42545">
                  <a:moveTo>
                    <a:pt x="30810" y="8890"/>
                  </a:moveTo>
                  <a:lnTo>
                    <a:pt x="26073" y="8318"/>
                  </a:lnTo>
                  <a:lnTo>
                    <a:pt x="26073" y="13639"/>
                  </a:lnTo>
                  <a:lnTo>
                    <a:pt x="30810" y="13639"/>
                  </a:lnTo>
                  <a:lnTo>
                    <a:pt x="30810" y="8890"/>
                  </a:lnTo>
                  <a:close/>
                </a:path>
                <a:path w="51435" h="42545">
                  <a:moveTo>
                    <a:pt x="30810" y="2374"/>
                  </a:moveTo>
                  <a:lnTo>
                    <a:pt x="26073" y="1778"/>
                  </a:lnTo>
                  <a:lnTo>
                    <a:pt x="26073" y="7112"/>
                  </a:lnTo>
                  <a:lnTo>
                    <a:pt x="30810" y="7112"/>
                  </a:lnTo>
                  <a:lnTo>
                    <a:pt x="30810" y="2374"/>
                  </a:lnTo>
                  <a:close/>
                </a:path>
                <a:path w="51435" h="42545">
                  <a:moveTo>
                    <a:pt x="37312" y="36144"/>
                  </a:moveTo>
                  <a:lnTo>
                    <a:pt x="32562" y="35560"/>
                  </a:lnTo>
                  <a:lnTo>
                    <a:pt x="32562" y="40906"/>
                  </a:lnTo>
                  <a:lnTo>
                    <a:pt x="37312" y="40906"/>
                  </a:lnTo>
                  <a:lnTo>
                    <a:pt x="37312" y="36144"/>
                  </a:lnTo>
                  <a:close/>
                </a:path>
                <a:path w="51435" h="42545">
                  <a:moveTo>
                    <a:pt x="37312" y="29044"/>
                  </a:moveTo>
                  <a:lnTo>
                    <a:pt x="32562" y="29044"/>
                  </a:lnTo>
                  <a:lnTo>
                    <a:pt x="32562" y="33769"/>
                  </a:lnTo>
                  <a:lnTo>
                    <a:pt x="37312" y="34378"/>
                  </a:lnTo>
                  <a:lnTo>
                    <a:pt x="37312" y="29044"/>
                  </a:lnTo>
                  <a:close/>
                </a:path>
                <a:path w="51435" h="42545">
                  <a:moveTo>
                    <a:pt x="37312" y="22529"/>
                  </a:moveTo>
                  <a:lnTo>
                    <a:pt x="32562" y="22529"/>
                  </a:lnTo>
                  <a:lnTo>
                    <a:pt x="32562" y="27254"/>
                  </a:lnTo>
                  <a:lnTo>
                    <a:pt x="37312" y="27851"/>
                  </a:lnTo>
                  <a:lnTo>
                    <a:pt x="37312" y="22529"/>
                  </a:lnTo>
                  <a:close/>
                </a:path>
                <a:path w="51435" h="42545">
                  <a:moveTo>
                    <a:pt x="37312" y="16002"/>
                  </a:moveTo>
                  <a:lnTo>
                    <a:pt x="32562" y="15405"/>
                  </a:lnTo>
                  <a:lnTo>
                    <a:pt x="32562" y="20739"/>
                  </a:lnTo>
                  <a:lnTo>
                    <a:pt x="37312" y="21336"/>
                  </a:lnTo>
                  <a:lnTo>
                    <a:pt x="37312" y="16002"/>
                  </a:lnTo>
                  <a:close/>
                </a:path>
                <a:path w="51435" h="42545">
                  <a:moveTo>
                    <a:pt x="37312" y="9486"/>
                  </a:moveTo>
                  <a:lnTo>
                    <a:pt x="32562" y="8890"/>
                  </a:lnTo>
                  <a:lnTo>
                    <a:pt x="32562" y="14224"/>
                  </a:lnTo>
                  <a:lnTo>
                    <a:pt x="37312" y="14224"/>
                  </a:lnTo>
                  <a:lnTo>
                    <a:pt x="37312" y="9486"/>
                  </a:lnTo>
                  <a:close/>
                </a:path>
                <a:path w="51435" h="42545">
                  <a:moveTo>
                    <a:pt x="37312" y="2971"/>
                  </a:moveTo>
                  <a:lnTo>
                    <a:pt x="32562" y="2387"/>
                  </a:lnTo>
                  <a:lnTo>
                    <a:pt x="32562" y="7708"/>
                  </a:lnTo>
                  <a:lnTo>
                    <a:pt x="37312" y="7708"/>
                  </a:lnTo>
                  <a:lnTo>
                    <a:pt x="37312" y="2971"/>
                  </a:lnTo>
                  <a:close/>
                </a:path>
                <a:path w="51435" h="42545">
                  <a:moveTo>
                    <a:pt x="44437" y="36741"/>
                  </a:moveTo>
                  <a:lnTo>
                    <a:pt x="39090" y="36144"/>
                  </a:lnTo>
                  <a:lnTo>
                    <a:pt x="39090" y="40906"/>
                  </a:lnTo>
                  <a:lnTo>
                    <a:pt x="44437" y="41478"/>
                  </a:lnTo>
                  <a:lnTo>
                    <a:pt x="44437" y="36741"/>
                  </a:lnTo>
                  <a:close/>
                </a:path>
                <a:path w="51435" h="42545">
                  <a:moveTo>
                    <a:pt x="44437" y="29629"/>
                  </a:moveTo>
                  <a:lnTo>
                    <a:pt x="39090" y="29629"/>
                  </a:lnTo>
                  <a:lnTo>
                    <a:pt x="39090" y="34378"/>
                  </a:lnTo>
                  <a:lnTo>
                    <a:pt x="44437" y="34963"/>
                  </a:lnTo>
                  <a:lnTo>
                    <a:pt x="44437" y="29629"/>
                  </a:lnTo>
                  <a:close/>
                </a:path>
                <a:path w="51435" h="42545">
                  <a:moveTo>
                    <a:pt x="44437" y="23101"/>
                  </a:moveTo>
                  <a:lnTo>
                    <a:pt x="39090" y="22517"/>
                  </a:lnTo>
                  <a:lnTo>
                    <a:pt x="39090" y="27838"/>
                  </a:lnTo>
                  <a:lnTo>
                    <a:pt x="44437" y="28435"/>
                  </a:lnTo>
                  <a:lnTo>
                    <a:pt x="44437" y="23101"/>
                  </a:lnTo>
                  <a:close/>
                </a:path>
                <a:path w="51435" h="42545">
                  <a:moveTo>
                    <a:pt x="44437" y="16586"/>
                  </a:moveTo>
                  <a:lnTo>
                    <a:pt x="39090" y="16002"/>
                  </a:lnTo>
                  <a:lnTo>
                    <a:pt x="39090" y="21336"/>
                  </a:lnTo>
                  <a:lnTo>
                    <a:pt x="44437" y="21336"/>
                  </a:lnTo>
                  <a:lnTo>
                    <a:pt x="44437" y="16586"/>
                  </a:lnTo>
                  <a:close/>
                </a:path>
                <a:path w="51435" h="42545">
                  <a:moveTo>
                    <a:pt x="44437" y="9486"/>
                  </a:moveTo>
                  <a:lnTo>
                    <a:pt x="39090" y="9486"/>
                  </a:lnTo>
                  <a:lnTo>
                    <a:pt x="39090" y="14224"/>
                  </a:lnTo>
                  <a:lnTo>
                    <a:pt x="44437" y="14820"/>
                  </a:lnTo>
                  <a:lnTo>
                    <a:pt x="44437" y="9486"/>
                  </a:lnTo>
                  <a:close/>
                </a:path>
                <a:path w="51435" h="42545">
                  <a:moveTo>
                    <a:pt x="44437" y="2971"/>
                  </a:moveTo>
                  <a:lnTo>
                    <a:pt x="39090" y="2971"/>
                  </a:lnTo>
                  <a:lnTo>
                    <a:pt x="39090" y="7708"/>
                  </a:lnTo>
                  <a:lnTo>
                    <a:pt x="44437" y="8318"/>
                  </a:lnTo>
                  <a:lnTo>
                    <a:pt x="44437" y="2971"/>
                  </a:lnTo>
                  <a:close/>
                </a:path>
                <a:path w="51435" h="42545">
                  <a:moveTo>
                    <a:pt x="50952" y="37338"/>
                  </a:moveTo>
                  <a:lnTo>
                    <a:pt x="45618" y="36741"/>
                  </a:lnTo>
                  <a:lnTo>
                    <a:pt x="45618" y="41478"/>
                  </a:lnTo>
                  <a:lnTo>
                    <a:pt x="50952" y="42087"/>
                  </a:lnTo>
                  <a:lnTo>
                    <a:pt x="50952" y="37338"/>
                  </a:lnTo>
                  <a:close/>
                </a:path>
                <a:path w="51435" h="42545">
                  <a:moveTo>
                    <a:pt x="50952" y="30226"/>
                  </a:moveTo>
                  <a:lnTo>
                    <a:pt x="45618" y="30226"/>
                  </a:lnTo>
                  <a:lnTo>
                    <a:pt x="45618" y="34975"/>
                  </a:lnTo>
                  <a:lnTo>
                    <a:pt x="50952" y="35560"/>
                  </a:lnTo>
                  <a:lnTo>
                    <a:pt x="50952" y="30226"/>
                  </a:lnTo>
                  <a:close/>
                </a:path>
                <a:path w="51435" h="42545">
                  <a:moveTo>
                    <a:pt x="50952" y="23698"/>
                  </a:moveTo>
                  <a:lnTo>
                    <a:pt x="45618" y="23101"/>
                  </a:lnTo>
                  <a:lnTo>
                    <a:pt x="45618" y="28448"/>
                  </a:lnTo>
                  <a:lnTo>
                    <a:pt x="50952" y="29032"/>
                  </a:lnTo>
                  <a:lnTo>
                    <a:pt x="50952" y="23698"/>
                  </a:lnTo>
                  <a:close/>
                </a:path>
                <a:path w="51435" h="42545">
                  <a:moveTo>
                    <a:pt x="50952" y="16586"/>
                  </a:moveTo>
                  <a:lnTo>
                    <a:pt x="45618" y="16586"/>
                  </a:lnTo>
                  <a:lnTo>
                    <a:pt x="45618" y="21336"/>
                  </a:lnTo>
                  <a:lnTo>
                    <a:pt x="50952" y="21920"/>
                  </a:lnTo>
                  <a:lnTo>
                    <a:pt x="50952" y="16586"/>
                  </a:lnTo>
                  <a:close/>
                </a:path>
                <a:path w="51435" h="42545">
                  <a:moveTo>
                    <a:pt x="50952" y="10071"/>
                  </a:moveTo>
                  <a:lnTo>
                    <a:pt x="45618" y="10071"/>
                  </a:lnTo>
                  <a:lnTo>
                    <a:pt x="45618" y="14820"/>
                  </a:lnTo>
                  <a:lnTo>
                    <a:pt x="50952" y="15405"/>
                  </a:lnTo>
                  <a:lnTo>
                    <a:pt x="50952" y="10071"/>
                  </a:lnTo>
                  <a:close/>
                </a:path>
                <a:path w="51435" h="42545">
                  <a:moveTo>
                    <a:pt x="50952" y="3556"/>
                  </a:moveTo>
                  <a:lnTo>
                    <a:pt x="45618" y="2971"/>
                  </a:lnTo>
                  <a:lnTo>
                    <a:pt x="45618" y="8305"/>
                  </a:lnTo>
                  <a:lnTo>
                    <a:pt x="50952" y="8890"/>
                  </a:lnTo>
                  <a:lnTo>
                    <a:pt x="50952" y="35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074274" y="3569741"/>
              <a:ext cx="109855" cy="46990"/>
            </a:xfrm>
            <a:custGeom>
              <a:avLst/>
              <a:gdLst/>
              <a:ahLst/>
              <a:cxnLst/>
              <a:rect l="l" t="t" r="r" b="b"/>
              <a:pathLst>
                <a:path w="109854" h="46989">
                  <a:moveTo>
                    <a:pt x="4737" y="13614"/>
                  </a:moveTo>
                  <a:lnTo>
                    <a:pt x="0" y="13614"/>
                  </a:lnTo>
                  <a:lnTo>
                    <a:pt x="0" y="18351"/>
                  </a:lnTo>
                  <a:lnTo>
                    <a:pt x="4737" y="18351"/>
                  </a:lnTo>
                  <a:lnTo>
                    <a:pt x="4737" y="13614"/>
                  </a:lnTo>
                  <a:close/>
                </a:path>
                <a:path w="109854" h="46989">
                  <a:moveTo>
                    <a:pt x="4737" y="7112"/>
                  </a:moveTo>
                  <a:lnTo>
                    <a:pt x="0" y="6515"/>
                  </a:lnTo>
                  <a:lnTo>
                    <a:pt x="0" y="11861"/>
                  </a:lnTo>
                  <a:lnTo>
                    <a:pt x="4737" y="11861"/>
                  </a:lnTo>
                  <a:lnTo>
                    <a:pt x="4737" y="7112"/>
                  </a:lnTo>
                  <a:close/>
                </a:path>
                <a:path w="109854" h="46989">
                  <a:moveTo>
                    <a:pt x="4737" y="596"/>
                  </a:moveTo>
                  <a:lnTo>
                    <a:pt x="0" y="0"/>
                  </a:lnTo>
                  <a:lnTo>
                    <a:pt x="0" y="5346"/>
                  </a:lnTo>
                  <a:lnTo>
                    <a:pt x="4737" y="5346"/>
                  </a:lnTo>
                  <a:lnTo>
                    <a:pt x="4737" y="596"/>
                  </a:lnTo>
                  <a:close/>
                </a:path>
                <a:path w="109854" h="46989">
                  <a:moveTo>
                    <a:pt x="11239" y="14224"/>
                  </a:moveTo>
                  <a:lnTo>
                    <a:pt x="6489" y="13639"/>
                  </a:lnTo>
                  <a:lnTo>
                    <a:pt x="6489" y="18973"/>
                  </a:lnTo>
                  <a:lnTo>
                    <a:pt x="11239" y="18973"/>
                  </a:lnTo>
                  <a:lnTo>
                    <a:pt x="11239" y="14224"/>
                  </a:lnTo>
                  <a:close/>
                </a:path>
                <a:path w="109854" h="46989">
                  <a:moveTo>
                    <a:pt x="11239" y="7708"/>
                  </a:moveTo>
                  <a:lnTo>
                    <a:pt x="6489" y="7124"/>
                  </a:lnTo>
                  <a:lnTo>
                    <a:pt x="6489" y="11861"/>
                  </a:lnTo>
                  <a:lnTo>
                    <a:pt x="11239" y="12446"/>
                  </a:lnTo>
                  <a:lnTo>
                    <a:pt x="11239" y="7708"/>
                  </a:lnTo>
                  <a:close/>
                </a:path>
                <a:path w="109854" h="46989">
                  <a:moveTo>
                    <a:pt x="11239" y="1193"/>
                  </a:moveTo>
                  <a:lnTo>
                    <a:pt x="6489" y="596"/>
                  </a:lnTo>
                  <a:lnTo>
                    <a:pt x="6489" y="5346"/>
                  </a:lnTo>
                  <a:lnTo>
                    <a:pt x="11239" y="5930"/>
                  </a:lnTo>
                  <a:lnTo>
                    <a:pt x="11239" y="1193"/>
                  </a:lnTo>
                  <a:close/>
                </a:path>
                <a:path w="109854" h="46989">
                  <a:moveTo>
                    <a:pt x="17767" y="14820"/>
                  </a:moveTo>
                  <a:lnTo>
                    <a:pt x="13017" y="14224"/>
                  </a:lnTo>
                  <a:lnTo>
                    <a:pt x="13017" y="19558"/>
                  </a:lnTo>
                  <a:lnTo>
                    <a:pt x="17767" y="19558"/>
                  </a:lnTo>
                  <a:lnTo>
                    <a:pt x="17767" y="14820"/>
                  </a:lnTo>
                  <a:close/>
                </a:path>
                <a:path w="109854" h="46989">
                  <a:moveTo>
                    <a:pt x="17767" y="7708"/>
                  </a:moveTo>
                  <a:lnTo>
                    <a:pt x="13017" y="7708"/>
                  </a:lnTo>
                  <a:lnTo>
                    <a:pt x="13017" y="12446"/>
                  </a:lnTo>
                  <a:lnTo>
                    <a:pt x="17767" y="13042"/>
                  </a:lnTo>
                  <a:lnTo>
                    <a:pt x="17767" y="7708"/>
                  </a:lnTo>
                  <a:close/>
                </a:path>
                <a:path w="109854" h="46989">
                  <a:moveTo>
                    <a:pt x="17767" y="1193"/>
                  </a:moveTo>
                  <a:lnTo>
                    <a:pt x="13017" y="1193"/>
                  </a:lnTo>
                  <a:lnTo>
                    <a:pt x="13017" y="5930"/>
                  </a:lnTo>
                  <a:lnTo>
                    <a:pt x="17767" y="6515"/>
                  </a:lnTo>
                  <a:lnTo>
                    <a:pt x="17767" y="1193"/>
                  </a:lnTo>
                  <a:close/>
                </a:path>
                <a:path w="109854" h="46989">
                  <a:moveTo>
                    <a:pt x="24282" y="15405"/>
                  </a:moveTo>
                  <a:lnTo>
                    <a:pt x="19545" y="14820"/>
                  </a:lnTo>
                  <a:lnTo>
                    <a:pt x="19545" y="19558"/>
                  </a:lnTo>
                  <a:lnTo>
                    <a:pt x="24282" y="20154"/>
                  </a:lnTo>
                  <a:lnTo>
                    <a:pt x="24282" y="15405"/>
                  </a:lnTo>
                  <a:close/>
                </a:path>
                <a:path w="109854" h="46989">
                  <a:moveTo>
                    <a:pt x="24282" y="8305"/>
                  </a:moveTo>
                  <a:lnTo>
                    <a:pt x="19545" y="8305"/>
                  </a:lnTo>
                  <a:lnTo>
                    <a:pt x="19545" y="13030"/>
                  </a:lnTo>
                  <a:lnTo>
                    <a:pt x="24282" y="13627"/>
                  </a:lnTo>
                  <a:lnTo>
                    <a:pt x="24282" y="8305"/>
                  </a:lnTo>
                  <a:close/>
                </a:path>
                <a:path w="109854" h="46989">
                  <a:moveTo>
                    <a:pt x="24282" y="1778"/>
                  </a:moveTo>
                  <a:lnTo>
                    <a:pt x="19545" y="1193"/>
                  </a:lnTo>
                  <a:lnTo>
                    <a:pt x="19545" y="6515"/>
                  </a:lnTo>
                  <a:lnTo>
                    <a:pt x="24282" y="6515"/>
                  </a:lnTo>
                  <a:lnTo>
                    <a:pt x="24282" y="1778"/>
                  </a:lnTo>
                  <a:close/>
                </a:path>
                <a:path w="109854" h="46989">
                  <a:moveTo>
                    <a:pt x="30810" y="15405"/>
                  </a:moveTo>
                  <a:lnTo>
                    <a:pt x="26073" y="15405"/>
                  </a:lnTo>
                  <a:lnTo>
                    <a:pt x="26073" y="20154"/>
                  </a:lnTo>
                  <a:lnTo>
                    <a:pt x="30810" y="20739"/>
                  </a:lnTo>
                  <a:lnTo>
                    <a:pt x="30810" y="15405"/>
                  </a:lnTo>
                  <a:close/>
                </a:path>
                <a:path w="109854" h="46989">
                  <a:moveTo>
                    <a:pt x="30810" y="8890"/>
                  </a:moveTo>
                  <a:lnTo>
                    <a:pt x="26073" y="8318"/>
                  </a:lnTo>
                  <a:lnTo>
                    <a:pt x="26073" y="13639"/>
                  </a:lnTo>
                  <a:lnTo>
                    <a:pt x="30810" y="13639"/>
                  </a:lnTo>
                  <a:lnTo>
                    <a:pt x="30810" y="8890"/>
                  </a:lnTo>
                  <a:close/>
                </a:path>
                <a:path w="109854" h="46989">
                  <a:moveTo>
                    <a:pt x="30810" y="2374"/>
                  </a:moveTo>
                  <a:lnTo>
                    <a:pt x="26073" y="1778"/>
                  </a:lnTo>
                  <a:lnTo>
                    <a:pt x="26073" y="7112"/>
                  </a:lnTo>
                  <a:lnTo>
                    <a:pt x="30810" y="7112"/>
                  </a:lnTo>
                  <a:lnTo>
                    <a:pt x="30810" y="2374"/>
                  </a:lnTo>
                  <a:close/>
                </a:path>
                <a:path w="109854" h="46989">
                  <a:moveTo>
                    <a:pt x="37312" y="16002"/>
                  </a:moveTo>
                  <a:lnTo>
                    <a:pt x="32562" y="15405"/>
                  </a:lnTo>
                  <a:lnTo>
                    <a:pt x="32562" y="20739"/>
                  </a:lnTo>
                  <a:lnTo>
                    <a:pt x="37312" y="21336"/>
                  </a:lnTo>
                  <a:lnTo>
                    <a:pt x="37312" y="16002"/>
                  </a:lnTo>
                  <a:close/>
                </a:path>
                <a:path w="109854" h="46989">
                  <a:moveTo>
                    <a:pt x="37312" y="9486"/>
                  </a:moveTo>
                  <a:lnTo>
                    <a:pt x="32562" y="8890"/>
                  </a:lnTo>
                  <a:lnTo>
                    <a:pt x="32562" y="14224"/>
                  </a:lnTo>
                  <a:lnTo>
                    <a:pt x="37312" y="14224"/>
                  </a:lnTo>
                  <a:lnTo>
                    <a:pt x="37312" y="9486"/>
                  </a:lnTo>
                  <a:close/>
                </a:path>
                <a:path w="109854" h="46989">
                  <a:moveTo>
                    <a:pt x="37312" y="2971"/>
                  </a:moveTo>
                  <a:lnTo>
                    <a:pt x="32562" y="2387"/>
                  </a:lnTo>
                  <a:lnTo>
                    <a:pt x="32562" y="7708"/>
                  </a:lnTo>
                  <a:lnTo>
                    <a:pt x="37312" y="7708"/>
                  </a:lnTo>
                  <a:lnTo>
                    <a:pt x="37312" y="2971"/>
                  </a:lnTo>
                  <a:close/>
                </a:path>
                <a:path w="109854" h="46989">
                  <a:moveTo>
                    <a:pt x="44437" y="16586"/>
                  </a:moveTo>
                  <a:lnTo>
                    <a:pt x="39090" y="16002"/>
                  </a:lnTo>
                  <a:lnTo>
                    <a:pt x="39090" y="21336"/>
                  </a:lnTo>
                  <a:lnTo>
                    <a:pt x="44437" y="21336"/>
                  </a:lnTo>
                  <a:lnTo>
                    <a:pt x="44437" y="16586"/>
                  </a:lnTo>
                  <a:close/>
                </a:path>
                <a:path w="109854" h="46989">
                  <a:moveTo>
                    <a:pt x="44437" y="9486"/>
                  </a:moveTo>
                  <a:lnTo>
                    <a:pt x="39090" y="9486"/>
                  </a:lnTo>
                  <a:lnTo>
                    <a:pt x="39090" y="14224"/>
                  </a:lnTo>
                  <a:lnTo>
                    <a:pt x="44437" y="14820"/>
                  </a:lnTo>
                  <a:lnTo>
                    <a:pt x="44437" y="9486"/>
                  </a:lnTo>
                  <a:close/>
                </a:path>
                <a:path w="109854" h="46989">
                  <a:moveTo>
                    <a:pt x="44437" y="2971"/>
                  </a:moveTo>
                  <a:lnTo>
                    <a:pt x="39090" y="2971"/>
                  </a:lnTo>
                  <a:lnTo>
                    <a:pt x="39090" y="7708"/>
                  </a:lnTo>
                  <a:lnTo>
                    <a:pt x="44437" y="8318"/>
                  </a:lnTo>
                  <a:lnTo>
                    <a:pt x="44437" y="2971"/>
                  </a:lnTo>
                  <a:close/>
                </a:path>
                <a:path w="109854" h="46989">
                  <a:moveTo>
                    <a:pt x="50952" y="23698"/>
                  </a:moveTo>
                  <a:lnTo>
                    <a:pt x="45618" y="23101"/>
                  </a:lnTo>
                  <a:lnTo>
                    <a:pt x="45618" y="28448"/>
                  </a:lnTo>
                  <a:lnTo>
                    <a:pt x="50952" y="29032"/>
                  </a:lnTo>
                  <a:lnTo>
                    <a:pt x="50952" y="23698"/>
                  </a:lnTo>
                  <a:close/>
                </a:path>
                <a:path w="109854" h="46989">
                  <a:moveTo>
                    <a:pt x="50952" y="16586"/>
                  </a:moveTo>
                  <a:lnTo>
                    <a:pt x="45618" y="16586"/>
                  </a:lnTo>
                  <a:lnTo>
                    <a:pt x="45618" y="21336"/>
                  </a:lnTo>
                  <a:lnTo>
                    <a:pt x="50952" y="21920"/>
                  </a:lnTo>
                  <a:lnTo>
                    <a:pt x="50952" y="16586"/>
                  </a:lnTo>
                  <a:close/>
                </a:path>
                <a:path w="109854" h="46989">
                  <a:moveTo>
                    <a:pt x="50952" y="10071"/>
                  </a:moveTo>
                  <a:lnTo>
                    <a:pt x="45618" y="10071"/>
                  </a:lnTo>
                  <a:lnTo>
                    <a:pt x="45618" y="14820"/>
                  </a:lnTo>
                  <a:lnTo>
                    <a:pt x="50952" y="15405"/>
                  </a:lnTo>
                  <a:lnTo>
                    <a:pt x="50952" y="10071"/>
                  </a:lnTo>
                  <a:close/>
                </a:path>
                <a:path w="109854" h="46989">
                  <a:moveTo>
                    <a:pt x="50952" y="3556"/>
                  </a:moveTo>
                  <a:lnTo>
                    <a:pt x="45618" y="2971"/>
                  </a:lnTo>
                  <a:lnTo>
                    <a:pt x="45618" y="8305"/>
                  </a:lnTo>
                  <a:lnTo>
                    <a:pt x="50952" y="8890"/>
                  </a:lnTo>
                  <a:lnTo>
                    <a:pt x="50952" y="3556"/>
                  </a:lnTo>
                  <a:close/>
                </a:path>
                <a:path w="109854" h="46989">
                  <a:moveTo>
                    <a:pt x="62191" y="37922"/>
                  </a:moveTo>
                  <a:lnTo>
                    <a:pt x="56870" y="37922"/>
                  </a:lnTo>
                  <a:lnTo>
                    <a:pt x="56870" y="42672"/>
                  </a:lnTo>
                  <a:lnTo>
                    <a:pt x="62191" y="43256"/>
                  </a:lnTo>
                  <a:lnTo>
                    <a:pt x="62191" y="37922"/>
                  </a:lnTo>
                  <a:close/>
                </a:path>
                <a:path w="109854" h="46989">
                  <a:moveTo>
                    <a:pt x="62191" y="31407"/>
                  </a:moveTo>
                  <a:lnTo>
                    <a:pt x="56870" y="30822"/>
                  </a:lnTo>
                  <a:lnTo>
                    <a:pt x="56870" y="36144"/>
                  </a:lnTo>
                  <a:lnTo>
                    <a:pt x="62191" y="36144"/>
                  </a:lnTo>
                  <a:lnTo>
                    <a:pt x="62191" y="31407"/>
                  </a:lnTo>
                  <a:close/>
                </a:path>
                <a:path w="109854" h="46989">
                  <a:moveTo>
                    <a:pt x="62191" y="24295"/>
                  </a:moveTo>
                  <a:lnTo>
                    <a:pt x="56870" y="24295"/>
                  </a:lnTo>
                  <a:lnTo>
                    <a:pt x="56870" y="29044"/>
                  </a:lnTo>
                  <a:lnTo>
                    <a:pt x="62191" y="29629"/>
                  </a:lnTo>
                  <a:lnTo>
                    <a:pt x="62191" y="24295"/>
                  </a:lnTo>
                  <a:close/>
                </a:path>
                <a:path w="109854" h="46989">
                  <a:moveTo>
                    <a:pt x="62191" y="17780"/>
                  </a:moveTo>
                  <a:lnTo>
                    <a:pt x="56870" y="17183"/>
                  </a:lnTo>
                  <a:lnTo>
                    <a:pt x="56870" y="22529"/>
                  </a:lnTo>
                  <a:lnTo>
                    <a:pt x="62191" y="22529"/>
                  </a:lnTo>
                  <a:lnTo>
                    <a:pt x="62191" y="17780"/>
                  </a:lnTo>
                  <a:close/>
                </a:path>
                <a:path w="109854" h="46989">
                  <a:moveTo>
                    <a:pt x="62191" y="10668"/>
                  </a:moveTo>
                  <a:lnTo>
                    <a:pt x="56870" y="10668"/>
                  </a:lnTo>
                  <a:lnTo>
                    <a:pt x="56870" y="15405"/>
                  </a:lnTo>
                  <a:lnTo>
                    <a:pt x="62191" y="16002"/>
                  </a:lnTo>
                  <a:lnTo>
                    <a:pt x="62191" y="10668"/>
                  </a:lnTo>
                  <a:close/>
                </a:path>
                <a:path w="109854" h="46989">
                  <a:moveTo>
                    <a:pt x="68719" y="38519"/>
                  </a:moveTo>
                  <a:lnTo>
                    <a:pt x="63969" y="37922"/>
                  </a:lnTo>
                  <a:lnTo>
                    <a:pt x="63969" y="43256"/>
                  </a:lnTo>
                  <a:lnTo>
                    <a:pt x="68719" y="43840"/>
                  </a:lnTo>
                  <a:lnTo>
                    <a:pt x="68719" y="38519"/>
                  </a:lnTo>
                  <a:close/>
                </a:path>
                <a:path w="109854" h="46989">
                  <a:moveTo>
                    <a:pt x="68719" y="31991"/>
                  </a:moveTo>
                  <a:lnTo>
                    <a:pt x="63969" y="31407"/>
                  </a:lnTo>
                  <a:lnTo>
                    <a:pt x="63969" y="36741"/>
                  </a:lnTo>
                  <a:lnTo>
                    <a:pt x="68719" y="36741"/>
                  </a:lnTo>
                  <a:lnTo>
                    <a:pt x="68719" y="31991"/>
                  </a:lnTo>
                  <a:close/>
                </a:path>
                <a:path w="109854" h="46989">
                  <a:moveTo>
                    <a:pt x="68719" y="24892"/>
                  </a:moveTo>
                  <a:lnTo>
                    <a:pt x="63969" y="24307"/>
                  </a:lnTo>
                  <a:lnTo>
                    <a:pt x="63969" y="29641"/>
                  </a:lnTo>
                  <a:lnTo>
                    <a:pt x="68719" y="30226"/>
                  </a:lnTo>
                  <a:lnTo>
                    <a:pt x="68719" y="24892"/>
                  </a:lnTo>
                  <a:close/>
                </a:path>
                <a:path w="109854" h="46989">
                  <a:moveTo>
                    <a:pt x="68719" y="18364"/>
                  </a:moveTo>
                  <a:lnTo>
                    <a:pt x="63969" y="17780"/>
                  </a:lnTo>
                  <a:lnTo>
                    <a:pt x="63969" y="23114"/>
                  </a:lnTo>
                  <a:lnTo>
                    <a:pt x="68719" y="23114"/>
                  </a:lnTo>
                  <a:lnTo>
                    <a:pt x="68719" y="18364"/>
                  </a:lnTo>
                  <a:close/>
                </a:path>
                <a:path w="109854" h="46989">
                  <a:moveTo>
                    <a:pt x="68719" y="11264"/>
                  </a:moveTo>
                  <a:lnTo>
                    <a:pt x="63969" y="11264"/>
                  </a:lnTo>
                  <a:lnTo>
                    <a:pt x="63969" y="16002"/>
                  </a:lnTo>
                  <a:lnTo>
                    <a:pt x="68719" y="16586"/>
                  </a:lnTo>
                  <a:lnTo>
                    <a:pt x="68719" y="11264"/>
                  </a:lnTo>
                  <a:close/>
                </a:path>
                <a:path w="109854" h="46989">
                  <a:moveTo>
                    <a:pt x="75831" y="39103"/>
                  </a:moveTo>
                  <a:lnTo>
                    <a:pt x="70497" y="38519"/>
                  </a:lnTo>
                  <a:lnTo>
                    <a:pt x="70497" y="43853"/>
                  </a:lnTo>
                  <a:lnTo>
                    <a:pt x="75831" y="44424"/>
                  </a:lnTo>
                  <a:lnTo>
                    <a:pt x="75831" y="39103"/>
                  </a:lnTo>
                  <a:close/>
                </a:path>
                <a:path w="109854" h="46989">
                  <a:moveTo>
                    <a:pt x="75831" y="31991"/>
                  </a:moveTo>
                  <a:lnTo>
                    <a:pt x="70497" y="31991"/>
                  </a:lnTo>
                  <a:lnTo>
                    <a:pt x="70497" y="36741"/>
                  </a:lnTo>
                  <a:lnTo>
                    <a:pt x="75831" y="37325"/>
                  </a:lnTo>
                  <a:lnTo>
                    <a:pt x="75831" y="31991"/>
                  </a:lnTo>
                  <a:close/>
                </a:path>
                <a:path w="109854" h="46989">
                  <a:moveTo>
                    <a:pt x="75831" y="25488"/>
                  </a:moveTo>
                  <a:lnTo>
                    <a:pt x="70497" y="24892"/>
                  </a:lnTo>
                  <a:lnTo>
                    <a:pt x="70497" y="30226"/>
                  </a:lnTo>
                  <a:lnTo>
                    <a:pt x="75831" y="30226"/>
                  </a:lnTo>
                  <a:lnTo>
                    <a:pt x="75831" y="25488"/>
                  </a:lnTo>
                  <a:close/>
                </a:path>
                <a:path w="109854" h="46989">
                  <a:moveTo>
                    <a:pt x="75831" y="18364"/>
                  </a:moveTo>
                  <a:lnTo>
                    <a:pt x="70485" y="18364"/>
                  </a:lnTo>
                  <a:lnTo>
                    <a:pt x="70485" y="23698"/>
                  </a:lnTo>
                  <a:lnTo>
                    <a:pt x="75831" y="23698"/>
                  </a:lnTo>
                  <a:lnTo>
                    <a:pt x="75831" y="18364"/>
                  </a:lnTo>
                  <a:close/>
                </a:path>
                <a:path w="109854" h="46989">
                  <a:moveTo>
                    <a:pt x="75831" y="11861"/>
                  </a:moveTo>
                  <a:lnTo>
                    <a:pt x="70497" y="11861"/>
                  </a:lnTo>
                  <a:lnTo>
                    <a:pt x="70497" y="16586"/>
                  </a:lnTo>
                  <a:lnTo>
                    <a:pt x="75831" y="17183"/>
                  </a:lnTo>
                  <a:lnTo>
                    <a:pt x="75831" y="11861"/>
                  </a:lnTo>
                  <a:close/>
                </a:path>
                <a:path w="109854" h="46989">
                  <a:moveTo>
                    <a:pt x="82346" y="39712"/>
                  </a:moveTo>
                  <a:lnTo>
                    <a:pt x="77609" y="39116"/>
                  </a:lnTo>
                  <a:lnTo>
                    <a:pt x="77609" y="44437"/>
                  </a:lnTo>
                  <a:lnTo>
                    <a:pt x="82346" y="44437"/>
                  </a:lnTo>
                  <a:lnTo>
                    <a:pt x="82346" y="39712"/>
                  </a:lnTo>
                  <a:close/>
                </a:path>
                <a:path w="109854" h="46989">
                  <a:moveTo>
                    <a:pt x="82346" y="32588"/>
                  </a:moveTo>
                  <a:lnTo>
                    <a:pt x="77609" y="31991"/>
                  </a:lnTo>
                  <a:lnTo>
                    <a:pt x="77609" y="37338"/>
                  </a:lnTo>
                  <a:lnTo>
                    <a:pt x="82346" y="37922"/>
                  </a:lnTo>
                  <a:lnTo>
                    <a:pt x="82346" y="32588"/>
                  </a:lnTo>
                  <a:close/>
                </a:path>
                <a:path w="109854" h="46989">
                  <a:moveTo>
                    <a:pt x="82346" y="26073"/>
                  </a:moveTo>
                  <a:lnTo>
                    <a:pt x="77609" y="25488"/>
                  </a:lnTo>
                  <a:lnTo>
                    <a:pt x="77609" y="30822"/>
                  </a:lnTo>
                  <a:lnTo>
                    <a:pt x="82346" y="30822"/>
                  </a:lnTo>
                  <a:lnTo>
                    <a:pt x="82346" y="26073"/>
                  </a:lnTo>
                  <a:close/>
                </a:path>
                <a:path w="109854" h="46989">
                  <a:moveTo>
                    <a:pt x="82346" y="18961"/>
                  </a:moveTo>
                  <a:lnTo>
                    <a:pt x="77609" y="18961"/>
                  </a:lnTo>
                  <a:lnTo>
                    <a:pt x="77609" y="23698"/>
                  </a:lnTo>
                  <a:lnTo>
                    <a:pt x="82346" y="24295"/>
                  </a:lnTo>
                  <a:lnTo>
                    <a:pt x="82346" y="18961"/>
                  </a:lnTo>
                  <a:close/>
                </a:path>
                <a:path w="109854" h="46989">
                  <a:moveTo>
                    <a:pt x="82346" y="12446"/>
                  </a:moveTo>
                  <a:lnTo>
                    <a:pt x="77609" y="11861"/>
                  </a:lnTo>
                  <a:lnTo>
                    <a:pt x="77609" y="17195"/>
                  </a:lnTo>
                  <a:lnTo>
                    <a:pt x="82346" y="17780"/>
                  </a:lnTo>
                  <a:lnTo>
                    <a:pt x="82346" y="12446"/>
                  </a:lnTo>
                  <a:close/>
                </a:path>
                <a:path w="109854" h="46989">
                  <a:moveTo>
                    <a:pt x="89458" y="39712"/>
                  </a:moveTo>
                  <a:lnTo>
                    <a:pt x="84124" y="39712"/>
                  </a:lnTo>
                  <a:lnTo>
                    <a:pt x="84124" y="44437"/>
                  </a:lnTo>
                  <a:lnTo>
                    <a:pt x="89458" y="45034"/>
                  </a:lnTo>
                  <a:lnTo>
                    <a:pt x="89458" y="39712"/>
                  </a:lnTo>
                  <a:close/>
                </a:path>
                <a:path w="109854" h="46989">
                  <a:moveTo>
                    <a:pt x="89458" y="33185"/>
                  </a:moveTo>
                  <a:lnTo>
                    <a:pt x="84124" y="32588"/>
                  </a:lnTo>
                  <a:lnTo>
                    <a:pt x="84124" y="37922"/>
                  </a:lnTo>
                  <a:lnTo>
                    <a:pt x="89458" y="38519"/>
                  </a:lnTo>
                  <a:lnTo>
                    <a:pt x="89458" y="33185"/>
                  </a:lnTo>
                  <a:close/>
                </a:path>
                <a:path w="109854" h="46989">
                  <a:moveTo>
                    <a:pt x="89458" y="26670"/>
                  </a:moveTo>
                  <a:lnTo>
                    <a:pt x="84124" y="26073"/>
                  </a:lnTo>
                  <a:lnTo>
                    <a:pt x="84124" y="31407"/>
                  </a:lnTo>
                  <a:lnTo>
                    <a:pt x="89458" y="31407"/>
                  </a:lnTo>
                  <a:lnTo>
                    <a:pt x="89458" y="26670"/>
                  </a:lnTo>
                  <a:close/>
                </a:path>
                <a:path w="109854" h="46989">
                  <a:moveTo>
                    <a:pt x="89458" y="19558"/>
                  </a:moveTo>
                  <a:lnTo>
                    <a:pt x="84124" y="19558"/>
                  </a:lnTo>
                  <a:lnTo>
                    <a:pt x="84124" y="24295"/>
                  </a:lnTo>
                  <a:lnTo>
                    <a:pt x="89458" y="24879"/>
                  </a:lnTo>
                  <a:lnTo>
                    <a:pt x="89458" y="19558"/>
                  </a:lnTo>
                  <a:close/>
                </a:path>
                <a:path w="109854" h="46989">
                  <a:moveTo>
                    <a:pt x="89458" y="13030"/>
                  </a:moveTo>
                  <a:lnTo>
                    <a:pt x="84124" y="12433"/>
                  </a:lnTo>
                  <a:lnTo>
                    <a:pt x="84124" y="17780"/>
                  </a:lnTo>
                  <a:lnTo>
                    <a:pt x="89458" y="18351"/>
                  </a:lnTo>
                  <a:lnTo>
                    <a:pt x="89458" y="13030"/>
                  </a:lnTo>
                  <a:close/>
                </a:path>
                <a:path w="109854" h="46989">
                  <a:moveTo>
                    <a:pt x="95986" y="40284"/>
                  </a:moveTo>
                  <a:lnTo>
                    <a:pt x="90652" y="40284"/>
                  </a:lnTo>
                  <a:lnTo>
                    <a:pt x="90652" y="45618"/>
                  </a:lnTo>
                  <a:lnTo>
                    <a:pt x="95986" y="45618"/>
                  </a:lnTo>
                  <a:lnTo>
                    <a:pt x="95986" y="40284"/>
                  </a:lnTo>
                  <a:close/>
                </a:path>
                <a:path w="109854" h="46989">
                  <a:moveTo>
                    <a:pt x="95986" y="33769"/>
                  </a:moveTo>
                  <a:lnTo>
                    <a:pt x="90652" y="33769"/>
                  </a:lnTo>
                  <a:lnTo>
                    <a:pt x="90652" y="38519"/>
                  </a:lnTo>
                  <a:lnTo>
                    <a:pt x="95986" y="39103"/>
                  </a:lnTo>
                  <a:lnTo>
                    <a:pt x="95986" y="33769"/>
                  </a:lnTo>
                  <a:close/>
                </a:path>
                <a:path w="109854" h="46989">
                  <a:moveTo>
                    <a:pt x="95986" y="27254"/>
                  </a:moveTo>
                  <a:lnTo>
                    <a:pt x="90652" y="26682"/>
                  </a:lnTo>
                  <a:lnTo>
                    <a:pt x="90652" y="32004"/>
                  </a:lnTo>
                  <a:lnTo>
                    <a:pt x="95986" y="32004"/>
                  </a:lnTo>
                  <a:lnTo>
                    <a:pt x="95986" y="27254"/>
                  </a:lnTo>
                  <a:close/>
                </a:path>
                <a:path w="109854" h="46989">
                  <a:moveTo>
                    <a:pt x="95986" y="20154"/>
                  </a:moveTo>
                  <a:lnTo>
                    <a:pt x="90652" y="19570"/>
                  </a:lnTo>
                  <a:lnTo>
                    <a:pt x="90652" y="24892"/>
                  </a:lnTo>
                  <a:lnTo>
                    <a:pt x="95986" y="25488"/>
                  </a:lnTo>
                  <a:lnTo>
                    <a:pt x="95986" y="20154"/>
                  </a:lnTo>
                  <a:close/>
                </a:path>
                <a:path w="109854" h="46989">
                  <a:moveTo>
                    <a:pt x="95986" y="13627"/>
                  </a:moveTo>
                  <a:lnTo>
                    <a:pt x="90652" y="13030"/>
                  </a:lnTo>
                  <a:lnTo>
                    <a:pt x="90652" y="18364"/>
                  </a:lnTo>
                  <a:lnTo>
                    <a:pt x="95986" y="18364"/>
                  </a:lnTo>
                  <a:lnTo>
                    <a:pt x="95986" y="13627"/>
                  </a:lnTo>
                  <a:close/>
                </a:path>
                <a:path w="109854" h="46989">
                  <a:moveTo>
                    <a:pt x="103085" y="40894"/>
                  </a:moveTo>
                  <a:lnTo>
                    <a:pt x="97751" y="40894"/>
                  </a:lnTo>
                  <a:lnTo>
                    <a:pt x="97751" y="45618"/>
                  </a:lnTo>
                  <a:lnTo>
                    <a:pt x="103085" y="46215"/>
                  </a:lnTo>
                  <a:lnTo>
                    <a:pt x="103085" y="40894"/>
                  </a:lnTo>
                  <a:close/>
                </a:path>
                <a:path w="109854" h="46989">
                  <a:moveTo>
                    <a:pt x="103085" y="34378"/>
                  </a:moveTo>
                  <a:lnTo>
                    <a:pt x="97751" y="33782"/>
                  </a:lnTo>
                  <a:lnTo>
                    <a:pt x="97751" y="39116"/>
                  </a:lnTo>
                  <a:lnTo>
                    <a:pt x="103085" y="39712"/>
                  </a:lnTo>
                  <a:lnTo>
                    <a:pt x="103085" y="34378"/>
                  </a:lnTo>
                  <a:close/>
                </a:path>
                <a:path w="109854" h="46989">
                  <a:moveTo>
                    <a:pt x="103085" y="27254"/>
                  </a:moveTo>
                  <a:lnTo>
                    <a:pt x="97751" y="27254"/>
                  </a:lnTo>
                  <a:lnTo>
                    <a:pt x="97751" y="32004"/>
                  </a:lnTo>
                  <a:lnTo>
                    <a:pt x="103085" y="32588"/>
                  </a:lnTo>
                  <a:lnTo>
                    <a:pt x="103085" y="27254"/>
                  </a:lnTo>
                  <a:close/>
                </a:path>
                <a:path w="109854" h="46989">
                  <a:moveTo>
                    <a:pt x="103085" y="20739"/>
                  </a:moveTo>
                  <a:lnTo>
                    <a:pt x="97751" y="20154"/>
                  </a:lnTo>
                  <a:lnTo>
                    <a:pt x="97751" y="25488"/>
                  </a:lnTo>
                  <a:lnTo>
                    <a:pt x="103085" y="26073"/>
                  </a:lnTo>
                  <a:lnTo>
                    <a:pt x="103085" y="20739"/>
                  </a:lnTo>
                  <a:close/>
                </a:path>
                <a:path w="109854" h="46989">
                  <a:moveTo>
                    <a:pt x="109601" y="41478"/>
                  </a:moveTo>
                  <a:lnTo>
                    <a:pt x="104279" y="40906"/>
                  </a:lnTo>
                  <a:lnTo>
                    <a:pt x="104279" y="46228"/>
                  </a:lnTo>
                  <a:lnTo>
                    <a:pt x="109601" y="46824"/>
                  </a:lnTo>
                  <a:lnTo>
                    <a:pt x="109601" y="41478"/>
                  </a:lnTo>
                  <a:close/>
                </a:path>
                <a:path w="109854" h="46989">
                  <a:moveTo>
                    <a:pt x="109601" y="34963"/>
                  </a:moveTo>
                  <a:lnTo>
                    <a:pt x="104279" y="34378"/>
                  </a:lnTo>
                  <a:lnTo>
                    <a:pt x="104279" y="39712"/>
                  </a:lnTo>
                  <a:lnTo>
                    <a:pt x="109601" y="39712"/>
                  </a:lnTo>
                  <a:lnTo>
                    <a:pt x="109601" y="34963"/>
                  </a:lnTo>
                  <a:close/>
                </a:path>
                <a:path w="109854" h="46989">
                  <a:moveTo>
                    <a:pt x="109601" y="27851"/>
                  </a:moveTo>
                  <a:lnTo>
                    <a:pt x="104279" y="27254"/>
                  </a:lnTo>
                  <a:lnTo>
                    <a:pt x="104279" y="32588"/>
                  </a:lnTo>
                  <a:lnTo>
                    <a:pt x="109601" y="33185"/>
                  </a:lnTo>
                  <a:lnTo>
                    <a:pt x="109601" y="27851"/>
                  </a:lnTo>
                  <a:close/>
                </a:path>
                <a:path w="109854" h="46989">
                  <a:moveTo>
                    <a:pt x="109601" y="21336"/>
                  </a:moveTo>
                  <a:lnTo>
                    <a:pt x="104279" y="20739"/>
                  </a:lnTo>
                  <a:lnTo>
                    <a:pt x="104279" y="26073"/>
                  </a:lnTo>
                  <a:lnTo>
                    <a:pt x="109601" y="26073"/>
                  </a:lnTo>
                  <a:lnTo>
                    <a:pt x="109601" y="21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945090" y="2644800"/>
              <a:ext cx="321310" cy="944880"/>
            </a:xfrm>
            <a:custGeom>
              <a:avLst/>
              <a:gdLst/>
              <a:ahLst/>
              <a:cxnLst/>
              <a:rect l="l" t="t" r="r" b="b"/>
              <a:pathLst>
                <a:path w="321310" h="944879">
                  <a:moveTo>
                    <a:pt x="6515" y="29616"/>
                  </a:moveTo>
                  <a:lnTo>
                    <a:pt x="5334" y="27851"/>
                  </a:lnTo>
                  <a:lnTo>
                    <a:pt x="1778" y="27851"/>
                  </a:lnTo>
                  <a:lnTo>
                    <a:pt x="0" y="29616"/>
                  </a:lnTo>
                  <a:lnTo>
                    <a:pt x="0" y="33769"/>
                  </a:lnTo>
                  <a:lnTo>
                    <a:pt x="1778" y="35547"/>
                  </a:lnTo>
                  <a:lnTo>
                    <a:pt x="3543" y="35547"/>
                  </a:lnTo>
                  <a:lnTo>
                    <a:pt x="5334" y="35547"/>
                  </a:lnTo>
                  <a:lnTo>
                    <a:pt x="6515" y="33769"/>
                  </a:lnTo>
                  <a:lnTo>
                    <a:pt x="6515" y="29616"/>
                  </a:lnTo>
                  <a:close/>
                </a:path>
                <a:path w="321310" h="944879">
                  <a:moveTo>
                    <a:pt x="51549" y="26073"/>
                  </a:moveTo>
                  <a:lnTo>
                    <a:pt x="50368" y="24295"/>
                  </a:lnTo>
                  <a:lnTo>
                    <a:pt x="46215" y="24295"/>
                  </a:lnTo>
                  <a:lnTo>
                    <a:pt x="45046" y="26073"/>
                  </a:lnTo>
                  <a:lnTo>
                    <a:pt x="45046" y="30226"/>
                  </a:lnTo>
                  <a:lnTo>
                    <a:pt x="46215" y="31407"/>
                  </a:lnTo>
                  <a:lnTo>
                    <a:pt x="47993" y="31407"/>
                  </a:lnTo>
                  <a:lnTo>
                    <a:pt x="50368" y="31407"/>
                  </a:lnTo>
                  <a:lnTo>
                    <a:pt x="51549" y="30226"/>
                  </a:lnTo>
                  <a:lnTo>
                    <a:pt x="51549" y="26073"/>
                  </a:lnTo>
                  <a:close/>
                </a:path>
                <a:path w="321310" h="944879">
                  <a:moveTo>
                    <a:pt x="94221" y="21348"/>
                  </a:moveTo>
                  <a:lnTo>
                    <a:pt x="92430" y="19558"/>
                  </a:lnTo>
                  <a:lnTo>
                    <a:pt x="88887" y="19558"/>
                  </a:lnTo>
                  <a:lnTo>
                    <a:pt x="87693" y="21348"/>
                  </a:lnTo>
                  <a:lnTo>
                    <a:pt x="87693" y="24892"/>
                  </a:lnTo>
                  <a:lnTo>
                    <a:pt x="88887" y="26670"/>
                  </a:lnTo>
                  <a:lnTo>
                    <a:pt x="90652" y="26670"/>
                  </a:lnTo>
                  <a:lnTo>
                    <a:pt x="92430" y="26670"/>
                  </a:lnTo>
                  <a:lnTo>
                    <a:pt x="94221" y="24892"/>
                  </a:lnTo>
                  <a:lnTo>
                    <a:pt x="94221" y="21348"/>
                  </a:lnTo>
                  <a:close/>
                </a:path>
                <a:path w="321310" h="944879">
                  <a:moveTo>
                    <a:pt x="191376" y="929081"/>
                  </a:moveTo>
                  <a:lnTo>
                    <a:pt x="186055" y="929081"/>
                  </a:lnTo>
                  <a:lnTo>
                    <a:pt x="186055" y="933831"/>
                  </a:lnTo>
                  <a:lnTo>
                    <a:pt x="191376" y="934415"/>
                  </a:lnTo>
                  <a:lnTo>
                    <a:pt x="191376" y="929081"/>
                  </a:lnTo>
                  <a:close/>
                </a:path>
                <a:path w="321310" h="944879">
                  <a:moveTo>
                    <a:pt x="197904" y="929690"/>
                  </a:moveTo>
                  <a:lnTo>
                    <a:pt x="193154" y="929690"/>
                  </a:lnTo>
                  <a:lnTo>
                    <a:pt x="193154" y="934427"/>
                  </a:lnTo>
                  <a:lnTo>
                    <a:pt x="197904" y="935012"/>
                  </a:lnTo>
                  <a:lnTo>
                    <a:pt x="197904" y="929690"/>
                  </a:lnTo>
                  <a:close/>
                </a:path>
                <a:path w="321310" h="944879">
                  <a:moveTo>
                    <a:pt x="205016" y="930287"/>
                  </a:moveTo>
                  <a:lnTo>
                    <a:pt x="199682" y="929690"/>
                  </a:lnTo>
                  <a:lnTo>
                    <a:pt x="199682" y="935024"/>
                  </a:lnTo>
                  <a:lnTo>
                    <a:pt x="205016" y="935024"/>
                  </a:lnTo>
                  <a:lnTo>
                    <a:pt x="205016" y="930287"/>
                  </a:lnTo>
                  <a:close/>
                </a:path>
                <a:path w="321310" h="944879">
                  <a:moveTo>
                    <a:pt x="211531" y="930859"/>
                  </a:moveTo>
                  <a:lnTo>
                    <a:pt x="206794" y="930275"/>
                  </a:lnTo>
                  <a:lnTo>
                    <a:pt x="206794" y="935609"/>
                  </a:lnTo>
                  <a:lnTo>
                    <a:pt x="211531" y="935609"/>
                  </a:lnTo>
                  <a:lnTo>
                    <a:pt x="211531" y="930859"/>
                  </a:lnTo>
                  <a:close/>
                </a:path>
                <a:path w="321310" h="944879">
                  <a:moveTo>
                    <a:pt x="218643" y="930859"/>
                  </a:moveTo>
                  <a:lnTo>
                    <a:pt x="213309" y="930859"/>
                  </a:lnTo>
                  <a:lnTo>
                    <a:pt x="213309" y="935609"/>
                  </a:lnTo>
                  <a:lnTo>
                    <a:pt x="218643" y="936193"/>
                  </a:lnTo>
                  <a:lnTo>
                    <a:pt x="218643" y="930859"/>
                  </a:lnTo>
                  <a:close/>
                </a:path>
                <a:path w="321310" h="944879">
                  <a:moveTo>
                    <a:pt x="221602" y="10071"/>
                  </a:moveTo>
                  <a:lnTo>
                    <a:pt x="219837" y="8305"/>
                  </a:lnTo>
                  <a:lnTo>
                    <a:pt x="216268" y="8305"/>
                  </a:lnTo>
                  <a:lnTo>
                    <a:pt x="215087" y="10071"/>
                  </a:lnTo>
                  <a:lnTo>
                    <a:pt x="215087" y="14211"/>
                  </a:lnTo>
                  <a:lnTo>
                    <a:pt x="216268" y="16002"/>
                  </a:lnTo>
                  <a:lnTo>
                    <a:pt x="218046" y="16002"/>
                  </a:lnTo>
                  <a:lnTo>
                    <a:pt x="219837" y="16002"/>
                  </a:lnTo>
                  <a:lnTo>
                    <a:pt x="221602" y="14211"/>
                  </a:lnTo>
                  <a:lnTo>
                    <a:pt x="221602" y="10071"/>
                  </a:lnTo>
                  <a:close/>
                </a:path>
                <a:path w="321310" h="944879">
                  <a:moveTo>
                    <a:pt x="225171" y="938568"/>
                  </a:moveTo>
                  <a:lnTo>
                    <a:pt x="219837" y="937971"/>
                  </a:lnTo>
                  <a:lnTo>
                    <a:pt x="219837" y="943305"/>
                  </a:lnTo>
                  <a:lnTo>
                    <a:pt x="225171" y="943305"/>
                  </a:lnTo>
                  <a:lnTo>
                    <a:pt x="225171" y="938568"/>
                  </a:lnTo>
                  <a:close/>
                </a:path>
                <a:path w="321310" h="944879">
                  <a:moveTo>
                    <a:pt x="225171" y="931456"/>
                  </a:moveTo>
                  <a:lnTo>
                    <a:pt x="219837" y="930859"/>
                  </a:lnTo>
                  <a:lnTo>
                    <a:pt x="219837" y="936205"/>
                  </a:lnTo>
                  <a:lnTo>
                    <a:pt x="225171" y="936802"/>
                  </a:lnTo>
                  <a:lnTo>
                    <a:pt x="225171" y="931456"/>
                  </a:lnTo>
                  <a:close/>
                </a:path>
                <a:path w="321310" h="944879">
                  <a:moveTo>
                    <a:pt x="232270" y="938568"/>
                  </a:moveTo>
                  <a:lnTo>
                    <a:pt x="226936" y="938568"/>
                  </a:lnTo>
                  <a:lnTo>
                    <a:pt x="226936" y="943305"/>
                  </a:lnTo>
                  <a:lnTo>
                    <a:pt x="232270" y="943902"/>
                  </a:lnTo>
                  <a:lnTo>
                    <a:pt x="232270" y="938568"/>
                  </a:lnTo>
                  <a:close/>
                </a:path>
                <a:path w="321310" h="944879">
                  <a:moveTo>
                    <a:pt x="232270" y="932053"/>
                  </a:moveTo>
                  <a:lnTo>
                    <a:pt x="226936" y="931456"/>
                  </a:lnTo>
                  <a:lnTo>
                    <a:pt x="226936" y="936802"/>
                  </a:lnTo>
                  <a:lnTo>
                    <a:pt x="232270" y="936802"/>
                  </a:lnTo>
                  <a:lnTo>
                    <a:pt x="232270" y="932053"/>
                  </a:lnTo>
                  <a:close/>
                </a:path>
                <a:path w="321310" h="944879">
                  <a:moveTo>
                    <a:pt x="238785" y="939165"/>
                  </a:moveTo>
                  <a:lnTo>
                    <a:pt x="233464" y="938580"/>
                  </a:lnTo>
                  <a:lnTo>
                    <a:pt x="233464" y="943914"/>
                  </a:lnTo>
                  <a:lnTo>
                    <a:pt x="238785" y="944499"/>
                  </a:lnTo>
                  <a:lnTo>
                    <a:pt x="238785" y="939165"/>
                  </a:lnTo>
                  <a:close/>
                </a:path>
                <a:path w="321310" h="944879">
                  <a:moveTo>
                    <a:pt x="238785" y="932649"/>
                  </a:moveTo>
                  <a:lnTo>
                    <a:pt x="233464" y="932065"/>
                  </a:lnTo>
                  <a:lnTo>
                    <a:pt x="233464" y="936802"/>
                  </a:lnTo>
                  <a:lnTo>
                    <a:pt x="238785" y="937387"/>
                  </a:lnTo>
                  <a:lnTo>
                    <a:pt x="238785" y="932649"/>
                  </a:lnTo>
                  <a:close/>
                </a:path>
                <a:path w="321310" h="944879">
                  <a:moveTo>
                    <a:pt x="276123" y="5334"/>
                  </a:moveTo>
                  <a:lnTo>
                    <a:pt x="274929" y="3568"/>
                  </a:lnTo>
                  <a:lnTo>
                    <a:pt x="271386" y="3568"/>
                  </a:lnTo>
                  <a:lnTo>
                    <a:pt x="270192" y="5334"/>
                  </a:lnTo>
                  <a:lnTo>
                    <a:pt x="270192" y="9486"/>
                  </a:lnTo>
                  <a:lnTo>
                    <a:pt x="271386" y="11264"/>
                  </a:lnTo>
                  <a:lnTo>
                    <a:pt x="273164" y="11264"/>
                  </a:lnTo>
                  <a:lnTo>
                    <a:pt x="274929" y="11264"/>
                  </a:lnTo>
                  <a:lnTo>
                    <a:pt x="276123" y="9486"/>
                  </a:lnTo>
                  <a:lnTo>
                    <a:pt x="276123" y="5334"/>
                  </a:lnTo>
                  <a:close/>
                </a:path>
                <a:path w="321310" h="944879">
                  <a:moveTo>
                    <a:pt x="321157" y="1193"/>
                  </a:moveTo>
                  <a:lnTo>
                    <a:pt x="319379" y="0"/>
                  </a:lnTo>
                  <a:lnTo>
                    <a:pt x="315823" y="0"/>
                  </a:lnTo>
                  <a:lnTo>
                    <a:pt x="314642" y="1193"/>
                  </a:lnTo>
                  <a:lnTo>
                    <a:pt x="314642" y="5334"/>
                  </a:lnTo>
                  <a:lnTo>
                    <a:pt x="315823" y="7124"/>
                  </a:lnTo>
                  <a:lnTo>
                    <a:pt x="317614" y="7124"/>
                  </a:lnTo>
                  <a:lnTo>
                    <a:pt x="319379" y="7124"/>
                  </a:lnTo>
                  <a:lnTo>
                    <a:pt x="321157" y="5334"/>
                  </a:lnTo>
                  <a:lnTo>
                    <a:pt x="321157" y="11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94413" y="2840925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4">
                  <a:moveTo>
                    <a:pt x="0" y="0"/>
                  </a:moveTo>
                  <a:lnTo>
                    <a:pt x="0" y="165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292905" y="2644800"/>
              <a:ext cx="64769" cy="991869"/>
            </a:xfrm>
            <a:custGeom>
              <a:avLst/>
              <a:gdLst/>
              <a:ahLst/>
              <a:cxnLst/>
              <a:rect l="l" t="t" r="r" b="b"/>
              <a:pathLst>
                <a:path w="64770" h="991870">
                  <a:moveTo>
                    <a:pt x="4737" y="985977"/>
                  </a:moveTo>
                  <a:lnTo>
                    <a:pt x="3556" y="984796"/>
                  </a:lnTo>
                  <a:lnTo>
                    <a:pt x="2374" y="984796"/>
                  </a:lnTo>
                  <a:lnTo>
                    <a:pt x="1181" y="984796"/>
                  </a:lnTo>
                  <a:lnTo>
                    <a:pt x="0" y="986574"/>
                  </a:lnTo>
                  <a:lnTo>
                    <a:pt x="0" y="990130"/>
                  </a:lnTo>
                  <a:lnTo>
                    <a:pt x="1181" y="991323"/>
                  </a:lnTo>
                  <a:lnTo>
                    <a:pt x="3556" y="991323"/>
                  </a:lnTo>
                  <a:lnTo>
                    <a:pt x="4737" y="989545"/>
                  </a:lnTo>
                  <a:lnTo>
                    <a:pt x="4737" y="985977"/>
                  </a:lnTo>
                  <a:close/>
                </a:path>
                <a:path w="64770" h="991870">
                  <a:moveTo>
                    <a:pt x="4737" y="1778"/>
                  </a:moveTo>
                  <a:lnTo>
                    <a:pt x="3556" y="0"/>
                  </a:lnTo>
                  <a:lnTo>
                    <a:pt x="1181" y="0"/>
                  </a:lnTo>
                  <a:lnTo>
                    <a:pt x="0" y="1778"/>
                  </a:lnTo>
                  <a:lnTo>
                    <a:pt x="0" y="4737"/>
                  </a:lnTo>
                  <a:lnTo>
                    <a:pt x="1181" y="6515"/>
                  </a:lnTo>
                  <a:lnTo>
                    <a:pt x="2374" y="6515"/>
                  </a:lnTo>
                  <a:lnTo>
                    <a:pt x="3556" y="6515"/>
                  </a:lnTo>
                  <a:lnTo>
                    <a:pt x="4737" y="4737"/>
                  </a:lnTo>
                  <a:lnTo>
                    <a:pt x="4737" y="1778"/>
                  </a:lnTo>
                  <a:close/>
                </a:path>
                <a:path w="64770" h="991870">
                  <a:moveTo>
                    <a:pt x="19558" y="981227"/>
                  </a:moveTo>
                  <a:lnTo>
                    <a:pt x="18961" y="980046"/>
                  </a:lnTo>
                  <a:lnTo>
                    <a:pt x="17767" y="980046"/>
                  </a:lnTo>
                  <a:lnTo>
                    <a:pt x="16598" y="980046"/>
                  </a:lnTo>
                  <a:lnTo>
                    <a:pt x="15405" y="981227"/>
                  </a:lnTo>
                  <a:lnTo>
                    <a:pt x="15405" y="984783"/>
                  </a:lnTo>
                  <a:lnTo>
                    <a:pt x="16598" y="986561"/>
                  </a:lnTo>
                  <a:lnTo>
                    <a:pt x="17767" y="985964"/>
                  </a:lnTo>
                  <a:lnTo>
                    <a:pt x="18961" y="985964"/>
                  </a:lnTo>
                  <a:lnTo>
                    <a:pt x="19558" y="984783"/>
                  </a:lnTo>
                  <a:lnTo>
                    <a:pt x="19558" y="981227"/>
                  </a:lnTo>
                  <a:close/>
                </a:path>
                <a:path w="64770" h="991870">
                  <a:moveTo>
                    <a:pt x="19558" y="5321"/>
                  </a:moveTo>
                  <a:lnTo>
                    <a:pt x="18961" y="4152"/>
                  </a:lnTo>
                  <a:lnTo>
                    <a:pt x="16598" y="4152"/>
                  </a:lnTo>
                  <a:lnTo>
                    <a:pt x="15405" y="5321"/>
                  </a:lnTo>
                  <a:lnTo>
                    <a:pt x="15405" y="8877"/>
                  </a:lnTo>
                  <a:lnTo>
                    <a:pt x="16598" y="10071"/>
                  </a:lnTo>
                  <a:lnTo>
                    <a:pt x="17767" y="10071"/>
                  </a:lnTo>
                  <a:lnTo>
                    <a:pt x="18961" y="10071"/>
                  </a:lnTo>
                  <a:lnTo>
                    <a:pt x="19558" y="8877"/>
                  </a:lnTo>
                  <a:lnTo>
                    <a:pt x="19558" y="5321"/>
                  </a:lnTo>
                  <a:close/>
                </a:path>
                <a:path w="64770" h="991870">
                  <a:moveTo>
                    <a:pt x="34950" y="976503"/>
                  </a:moveTo>
                  <a:lnTo>
                    <a:pt x="33769" y="974725"/>
                  </a:lnTo>
                  <a:lnTo>
                    <a:pt x="32588" y="975309"/>
                  </a:lnTo>
                  <a:lnTo>
                    <a:pt x="31394" y="975309"/>
                  </a:lnTo>
                  <a:lnTo>
                    <a:pt x="30810" y="976503"/>
                  </a:lnTo>
                  <a:lnTo>
                    <a:pt x="30810" y="980059"/>
                  </a:lnTo>
                  <a:lnTo>
                    <a:pt x="31394" y="981227"/>
                  </a:lnTo>
                  <a:lnTo>
                    <a:pt x="33769" y="981227"/>
                  </a:lnTo>
                  <a:lnTo>
                    <a:pt x="34950" y="980059"/>
                  </a:lnTo>
                  <a:lnTo>
                    <a:pt x="34950" y="976503"/>
                  </a:lnTo>
                  <a:close/>
                </a:path>
                <a:path w="64770" h="991870">
                  <a:moveTo>
                    <a:pt x="34950" y="9486"/>
                  </a:moveTo>
                  <a:lnTo>
                    <a:pt x="33769" y="7708"/>
                  </a:lnTo>
                  <a:lnTo>
                    <a:pt x="31394" y="7708"/>
                  </a:lnTo>
                  <a:lnTo>
                    <a:pt x="30810" y="9486"/>
                  </a:lnTo>
                  <a:lnTo>
                    <a:pt x="30810" y="12446"/>
                  </a:lnTo>
                  <a:lnTo>
                    <a:pt x="31394" y="14224"/>
                  </a:lnTo>
                  <a:lnTo>
                    <a:pt x="32588" y="14224"/>
                  </a:lnTo>
                  <a:lnTo>
                    <a:pt x="33769" y="14224"/>
                  </a:lnTo>
                  <a:lnTo>
                    <a:pt x="34950" y="12446"/>
                  </a:lnTo>
                  <a:lnTo>
                    <a:pt x="34950" y="9486"/>
                  </a:lnTo>
                  <a:close/>
                </a:path>
                <a:path w="64770" h="991870">
                  <a:moveTo>
                    <a:pt x="49771" y="971156"/>
                  </a:moveTo>
                  <a:lnTo>
                    <a:pt x="48590" y="969975"/>
                  </a:lnTo>
                  <a:lnTo>
                    <a:pt x="47409" y="969975"/>
                  </a:lnTo>
                  <a:lnTo>
                    <a:pt x="46824" y="969975"/>
                  </a:lnTo>
                  <a:lnTo>
                    <a:pt x="45631" y="971765"/>
                  </a:lnTo>
                  <a:lnTo>
                    <a:pt x="45631" y="975309"/>
                  </a:lnTo>
                  <a:lnTo>
                    <a:pt x="46824" y="976503"/>
                  </a:lnTo>
                  <a:lnTo>
                    <a:pt x="47409" y="975893"/>
                  </a:lnTo>
                  <a:lnTo>
                    <a:pt x="48590" y="975893"/>
                  </a:lnTo>
                  <a:lnTo>
                    <a:pt x="49771" y="974725"/>
                  </a:lnTo>
                  <a:lnTo>
                    <a:pt x="49771" y="971156"/>
                  </a:lnTo>
                  <a:close/>
                </a:path>
                <a:path w="64770" h="991870">
                  <a:moveTo>
                    <a:pt x="49771" y="13042"/>
                  </a:moveTo>
                  <a:lnTo>
                    <a:pt x="48590" y="11849"/>
                  </a:lnTo>
                  <a:lnTo>
                    <a:pt x="46824" y="11849"/>
                  </a:lnTo>
                  <a:lnTo>
                    <a:pt x="45631" y="13042"/>
                  </a:lnTo>
                  <a:lnTo>
                    <a:pt x="45631" y="16598"/>
                  </a:lnTo>
                  <a:lnTo>
                    <a:pt x="46824" y="17780"/>
                  </a:lnTo>
                  <a:lnTo>
                    <a:pt x="47409" y="17780"/>
                  </a:lnTo>
                  <a:lnTo>
                    <a:pt x="48590" y="17780"/>
                  </a:lnTo>
                  <a:lnTo>
                    <a:pt x="49771" y="16598"/>
                  </a:lnTo>
                  <a:lnTo>
                    <a:pt x="49771" y="13042"/>
                  </a:lnTo>
                  <a:close/>
                </a:path>
                <a:path w="64770" h="991870">
                  <a:moveTo>
                    <a:pt x="64604" y="966406"/>
                  </a:moveTo>
                  <a:lnTo>
                    <a:pt x="64008" y="965225"/>
                  </a:lnTo>
                  <a:lnTo>
                    <a:pt x="62814" y="965225"/>
                  </a:lnTo>
                  <a:lnTo>
                    <a:pt x="61620" y="965225"/>
                  </a:lnTo>
                  <a:lnTo>
                    <a:pt x="61048" y="966406"/>
                  </a:lnTo>
                  <a:lnTo>
                    <a:pt x="61048" y="969975"/>
                  </a:lnTo>
                  <a:lnTo>
                    <a:pt x="61620" y="971156"/>
                  </a:lnTo>
                  <a:lnTo>
                    <a:pt x="64008" y="971156"/>
                  </a:lnTo>
                  <a:lnTo>
                    <a:pt x="64604" y="969365"/>
                  </a:lnTo>
                  <a:lnTo>
                    <a:pt x="64604" y="966406"/>
                  </a:lnTo>
                  <a:close/>
                </a:path>
                <a:path w="64770" h="991870">
                  <a:moveTo>
                    <a:pt x="64604" y="17183"/>
                  </a:moveTo>
                  <a:lnTo>
                    <a:pt x="64008" y="16002"/>
                  </a:lnTo>
                  <a:lnTo>
                    <a:pt x="61620" y="16002"/>
                  </a:lnTo>
                  <a:lnTo>
                    <a:pt x="61048" y="17183"/>
                  </a:lnTo>
                  <a:lnTo>
                    <a:pt x="61048" y="20142"/>
                  </a:lnTo>
                  <a:lnTo>
                    <a:pt x="61620" y="21920"/>
                  </a:lnTo>
                  <a:lnTo>
                    <a:pt x="62814" y="21920"/>
                  </a:lnTo>
                  <a:lnTo>
                    <a:pt x="64008" y="21920"/>
                  </a:lnTo>
                  <a:lnTo>
                    <a:pt x="64604" y="20142"/>
                  </a:lnTo>
                  <a:lnTo>
                    <a:pt x="64604" y="171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007911" y="2725975"/>
              <a:ext cx="186055" cy="844550"/>
            </a:xfrm>
            <a:custGeom>
              <a:avLst/>
              <a:gdLst/>
              <a:ahLst/>
              <a:cxnLst/>
              <a:rect l="l" t="t" r="r" b="b"/>
              <a:pathLst>
                <a:path w="186054" h="844550">
                  <a:moveTo>
                    <a:pt x="5905" y="0"/>
                  </a:moveTo>
                  <a:lnTo>
                    <a:pt x="5905" y="830135"/>
                  </a:lnTo>
                  <a:lnTo>
                    <a:pt x="0" y="832497"/>
                  </a:lnTo>
                  <a:lnTo>
                    <a:pt x="185445" y="844359"/>
                  </a:lnTo>
                </a:path>
                <a:path w="186054" h="844550">
                  <a:moveTo>
                    <a:pt x="6502" y="147535"/>
                  </a:moveTo>
                  <a:lnTo>
                    <a:pt x="185445" y="1386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014411" y="2906693"/>
              <a:ext cx="177800" cy="493395"/>
            </a:xfrm>
            <a:custGeom>
              <a:avLst/>
              <a:gdLst/>
              <a:ahLst/>
              <a:cxnLst/>
              <a:rect l="l" t="t" r="r" b="b"/>
              <a:pathLst>
                <a:path w="177800" h="493395">
                  <a:moveTo>
                    <a:pt x="177774" y="492988"/>
                  </a:moveTo>
                  <a:lnTo>
                    <a:pt x="0" y="485876"/>
                  </a:lnTo>
                </a:path>
                <a:path w="177800" h="493395">
                  <a:moveTo>
                    <a:pt x="50977" y="27851"/>
                  </a:moveTo>
                  <a:lnTo>
                    <a:pt x="50977" y="0"/>
                  </a:lnTo>
                  <a:lnTo>
                    <a:pt x="13055" y="1777"/>
                  </a:lnTo>
                  <a:lnTo>
                    <a:pt x="13055" y="29629"/>
                  </a:lnTo>
                  <a:lnTo>
                    <a:pt x="50977" y="27851"/>
                  </a:lnTo>
                  <a:close/>
                </a:path>
                <a:path w="177800" h="493395">
                  <a:moveTo>
                    <a:pt x="50977" y="0"/>
                  </a:moveTo>
                  <a:lnTo>
                    <a:pt x="53936" y="0"/>
                  </a:lnTo>
                  <a:lnTo>
                    <a:pt x="53936" y="27851"/>
                  </a:lnTo>
                  <a:lnTo>
                    <a:pt x="50977" y="27851"/>
                  </a:lnTo>
                  <a:lnTo>
                    <a:pt x="50977" y="0"/>
                  </a:lnTo>
                  <a:close/>
                </a:path>
                <a:path w="177800" h="493395">
                  <a:moveTo>
                    <a:pt x="46227" y="23113"/>
                  </a:moveTo>
                  <a:lnTo>
                    <a:pt x="46227" y="5333"/>
                  </a:lnTo>
                  <a:lnTo>
                    <a:pt x="17779" y="7111"/>
                  </a:lnTo>
                  <a:lnTo>
                    <a:pt x="17779" y="24295"/>
                  </a:lnTo>
                  <a:lnTo>
                    <a:pt x="46227" y="2311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035164" y="2912027"/>
              <a:ext cx="26034" cy="19050"/>
            </a:xfrm>
            <a:custGeom>
              <a:avLst/>
              <a:gdLst/>
              <a:ahLst/>
              <a:cxnLst/>
              <a:rect l="l" t="t" r="r" b="b"/>
              <a:pathLst>
                <a:path w="26035" h="19050">
                  <a:moveTo>
                    <a:pt x="25476" y="0"/>
                  </a:moveTo>
                  <a:lnTo>
                    <a:pt x="0" y="1777"/>
                  </a:lnTo>
                  <a:lnTo>
                    <a:pt x="0" y="18961"/>
                  </a:lnTo>
                  <a:lnTo>
                    <a:pt x="25476" y="17779"/>
                  </a:lnTo>
                  <a:lnTo>
                    <a:pt x="254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035164" y="2912027"/>
              <a:ext cx="26034" cy="19050"/>
            </a:xfrm>
            <a:custGeom>
              <a:avLst/>
              <a:gdLst/>
              <a:ahLst/>
              <a:cxnLst/>
              <a:rect l="l" t="t" r="r" b="b"/>
              <a:pathLst>
                <a:path w="26035" h="19050">
                  <a:moveTo>
                    <a:pt x="25476" y="17779"/>
                  </a:moveTo>
                  <a:lnTo>
                    <a:pt x="25476" y="0"/>
                  </a:lnTo>
                  <a:lnTo>
                    <a:pt x="0" y="1777"/>
                  </a:lnTo>
                  <a:lnTo>
                    <a:pt x="0" y="18961"/>
                  </a:lnTo>
                  <a:lnTo>
                    <a:pt x="25476" y="1777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035164" y="2912028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4" h="17780">
                  <a:moveTo>
                    <a:pt x="5334" y="0"/>
                  </a:moveTo>
                  <a:lnTo>
                    <a:pt x="0" y="0"/>
                  </a:lnTo>
                  <a:lnTo>
                    <a:pt x="0" y="17779"/>
                  </a:lnTo>
                  <a:lnTo>
                    <a:pt x="5334" y="17183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035164" y="2912028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4" h="17780">
                  <a:moveTo>
                    <a:pt x="5334" y="17183"/>
                  </a:moveTo>
                  <a:lnTo>
                    <a:pt x="5334" y="0"/>
                  </a:lnTo>
                  <a:lnTo>
                    <a:pt x="0" y="0"/>
                  </a:lnTo>
                  <a:lnTo>
                    <a:pt x="0" y="17779"/>
                  </a:lnTo>
                  <a:lnTo>
                    <a:pt x="5334" y="171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040492" y="2912032"/>
              <a:ext cx="8255" cy="18415"/>
            </a:xfrm>
            <a:custGeom>
              <a:avLst/>
              <a:gdLst/>
              <a:ahLst/>
              <a:cxnLst/>
              <a:rect l="l" t="t" r="r" b="b"/>
              <a:pathLst>
                <a:path w="8254" h="18414">
                  <a:moveTo>
                    <a:pt x="0" y="0"/>
                  </a:moveTo>
                  <a:lnTo>
                    <a:pt x="0" y="17183"/>
                  </a:lnTo>
                  <a:lnTo>
                    <a:pt x="7708" y="18364"/>
                  </a:lnTo>
                  <a:lnTo>
                    <a:pt x="7708" y="1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040492" y="2912032"/>
              <a:ext cx="8255" cy="18415"/>
            </a:xfrm>
            <a:custGeom>
              <a:avLst/>
              <a:gdLst/>
              <a:ahLst/>
              <a:cxnLst/>
              <a:rect l="l" t="t" r="r" b="b"/>
              <a:pathLst>
                <a:path w="8254" h="18414">
                  <a:moveTo>
                    <a:pt x="7708" y="18364"/>
                  </a:moveTo>
                  <a:lnTo>
                    <a:pt x="7708" y="1181"/>
                  </a:lnTo>
                  <a:lnTo>
                    <a:pt x="0" y="0"/>
                  </a:lnTo>
                  <a:lnTo>
                    <a:pt x="0" y="17183"/>
                  </a:lnTo>
                  <a:lnTo>
                    <a:pt x="7708" y="183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039891" y="2912028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80">
                  <a:moveTo>
                    <a:pt x="0" y="0"/>
                  </a:moveTo>
                  <a:lnTo>
                    <a:pt x="0" y="17183"/>
                  </a:lnTo>
                </a:path>
                <a:path w="8889" h="17780">
                  <a:moveTo>
                    <a:pt x="8305" y="1181"/>
                  </a:moveTo>
                  <a:lnTo>
                    <a:pt x="8305" y="1778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047006" y="3005653"/>
              <a:ext cx="41275" cy="28575"/>
            </a:xfrm>
            <a:custGeom>
              <a:avLst/>
              <a:gdLst/>
              <a:ahLst/>
              <a:cxnLst/>
              <a:rect l="l" t="t" r="r" b="b"/>
              <a:pathLst>
                <a:path w="41275" h="28575">
                  <a:moveTo>
                    <a:pt x="38519" y="27254"/>
                  </a:moveTo>
                  <a:lnTo>
                    <a:pt x="38519" y="0"/>
                  </a:lnTo>
                  <a:lnTo>
                    <a:pt x="0" y="584"/>
                  </a:lnTo>
                  <a:lnTo>
                    <a:pt x="0" y="28435"/>
                  </a:lnTo>
                  <a:lnTo>
                    <a:pt x="38519" y="27254"/>
                  </a:lnTo>
                  <a:close/>
                </a:path>
                <a:path w="41275" h="28575">
                  <a:moveTo>
                    <a:pt x="38519" y="0"/>
                  </a:moveTo>
                  <a:lnTo>
                    <a:pt x="40881" y="0"/>
                  </a:lnTo>
                  <a:lnTo>
                    <a:pt x="40881" y="27254"/>
                  </a:lnTo>
                  <a:lnTo>
                    <a:pt x="38519" y="27254"/>
                  </a:lnTo>
                  <a:lnTo>
                    <a:pt x="38519" y="0"/>
                  </a:lnTo>
                  <a:close/>
                </a:path>
                <a:path w="41275" h="28575">
                  <a:moveTo>
                    <a:pt x="33185" y="22504"/>
                  </a:moveTo>
                  <a:lnTo>
                    <a:pt x="33185" y="4737"/>
                  </a:lnTo>
                  <a:lnTo>
                    <a:pt x="4749" y="5918"/>
                  </a:lnTo>
                  <a:lnTo>
                    <a:pt x="4749" y="23101"/>
                  </a:lnTo>
                  <a:lnTo>
                    <a:pt x="33185" y="225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054709" y="3010396"/>
              <a:ext cx="26034" cy="19050"/>
            </a:xfrm>
            <a:custGeom>
              <a:avLst/>
              <a:gdLst/>
              <a:ahLst/>
              <a:cxnLst/>
              <a:rect l="l" t="t" r="r" b="b"/>
              <a:pathLst>
                <a:path w="26035" h="19050">
                  <a:moveTo>
                    <a:pt x="25476" y="0"/>
                  </a:moveTo>
                  <a:lnTo>
                    <a:pt x="0" y="1168"/>
                  </a:lnTo>
                  <a:lnTo>
                    <a:pt x="0" y="18948"/>
                  </a:lnTo>
                  <a:lnTo>
                    <a:pt x="25476" y="17767"/>
                  </a:lnTo>
                  <a:lnTo>
                    <a:pt x="254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054709" y="3010396"/>
              <a:ext cx="26034" cy="19050"/>
            </a:xfrm>
            <a:custGeom>
              <a:avLst/>
              <a:gdLst/>
              <a:ahLst/>
              <a:cxnLst/>
              <a:rect l="l" t="t" r="r" b="b"/>
              <a:pathLst>
                <a:path w="26035" h="19050">
                  <a:moveTo>
                    <a:pt x="25476" y="17767"/>
                  </a:moveTo>
                  <a:lnTo>
                    <a:pt x="25476" y="0"/>
                  </a:lnTo>
                  <a:lnTo>
                    <a:pt x="0" y="1168"/>
                  </a:lnTo>
                  <a:lnTo>
                    <a:pt x="0" y="18948"/>
                  </a:lnTo>
                  <a:lnTo>
                    <a:pt x="25476" y="1776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068343" y="3009798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11849" y="0"/>
                  </a:moveTo>
                  <a:lnTo>
                    <a:pt x="6515" y="0"/>
                  </a:lnTo>
                  <a:lnTo>
                    <a:pt x="0" y="1765"/>
                  </a:lnTo>
                  <a:lnTo>
                    <a:pt x="0" y="18961"/>
                  </a:lnTo>
                  <a:lnTo>
                    <a:pt x="6515" y="17183"/>
                  </a:lnTo>
                  <a:lnTo>
                    <a:pt x="11849" y="17183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068343" y="3009798"/>
              <a:ext cx="6985" cy="19050"/>
            </a:xfrm>
            <a:custGeom>
              <a:avLst/>
              <a:gdLst/>
              <a:ahLst/>
              <a:cxnLst/>
              <a:rect l="l" t="t" r="r" b="b"/>
              <a:pathLst>
                <a:path w="6985" h="19050">
                  <a:moveTo>
                    <a:pt x="0" y="18961"/>
                  </a:moveTo>
                  <a:lnTo>
                    <a:pt x="0" y="1765"/>
                  </a:lnTo>
                  <a:lnTo>
                    <a:pt x="6515" y="0"/>
                  </a:lnTo>
                  <a:lnTo>
                    <a:pt x="6515" y="17183"/>
                  </a:lnTo>
                  <a:lnTo>
                    <a:pt x="0" y="189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068339" y="3009795"/>
              <a:ext cx="6985" cy="19050"/>
            </a:xfrm>
            <a:custGeom>
              <a:avLst/>
              <a:gdLst/>
              <a:ahLst/>
              <a:cxnLst/>
              <a:rect l="l" t="t" r="r" b="b"/>
              <a:pathLst>
                <a:path w="6985" h="19050">
                  <a:moveTo>
                    <a:pt x="6515" y="0"/>
                  </a:moveTo>
                  <a:lnTo>
                    <a:pt x="6515" y="17183"/>
                  </a:lnTo>
                </a:path>
                <a:path w="6985" h="19050">
                  <a:moveTo>
                    <a:pt x="0" y="1778"/>
                  </a:moveTo>
                  <a:lnTo>
                    <a:pt x="0" y="1896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036361" y="3090979"/>
              <a:ext cx="33655" cy="18415"/>
            </a:xfrm>
            <a:custGeom>
              <a:avLst/>
              <a:gdLst/>
              <a:ahLst/>
              <a:cxnLst/>
              <a:rect l="l" t="t" r="r" b="b"/>
              <a:pathLst>
                <a:path w="33654" h="18414">
                  <a:moveTo>
                    <a:pt x="30797" y="18364"/>
                  </a:moveTo>
                  <a:lnTo>
                    <a:pt x="31978" y="18364"/>
                  </a:lnTo>
                  <a:lnTo>
                    <a:pt x="33172" y="17170"/>
                  </a:lnTo>
                  <a:lnTo>
                    <a:pt x="33172" y="15989"/>
                  </a:lnTo>
                  <a:lnTo>
                    <a:pt x="32575" y="2362"/>
                  </a:lnTo>
                  <a:lnTo>
                    <a:pt x="32575" y="1181"/>
                  </a:lnTo>
                  <a:lnTo>
                    <a:pt x="31978" y="0"/>
                  </a:lnTo>
                  <a:lnTo>
                    <a:pt x="30797" y="584"/>
                  </a:lnTo>
                  <a:lnTo>
                    <a:pt x="1765" y="584"/>
                  </a:lnTo>
                  <a:lnTo>
                    <a:pt x="571" y="584"/>
                  </a:lnTo>
                  <a:lnTo>
                    <a:pt x="0" y="1181"/>
                  </a:lnTo>
                  <a:lnTo>
                    <a:pt x="0" y="2959"/>
                  </a:lnTo>
                  <a:lnTo>
                    <a:pt x="0" y="15989"/>
                  </a:lnTo>
                  <a:lnTo>
                    <a:pt x="0" y="17170"/>
                  </a:lnTo>
                  <a:lnTo>
                    <a:pt x="1168" y="18364"/>
                  </a:lnTo>
                  <a:lnTo>
                    <a:pt x="1765" y="18364"/>
                  </a:lnTo>
                  <a:lnTo>
                    <a:pt x="30797" y="18364"/>
                  </a:lnTo>
                  <a:close/>
                </a:path>
                <a:path w="33654" h="18414">
                  <a:moveTo>
                    <a:pt x="29616" y="15405"/>
                  </a:moveTo>
                  <a:lnTo>
                    <a:pt x="29616" y="3543"/>
                  </a:lnTo>
                  <a:lnTo>
                    <a:pt x="2959" y="3543"/>
                  </a:lnTo>
                  <a:lnTo>
                    <a:pt x="3530" y="15405"/>
                  </a:lnTo>
                  <a:lnTo>
                    <a:pt x="29616" y="154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046410" y="3097491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4">
                  <a:moveTo>
                    <a:pt x="13042" y="0"/>
                  </a:moveTo>
                  <a:lnTo>
                    <a:pt x="0" y="0"/>
                  </a:lnTo>
                  <a:lnTo>
                    <a:pt x="0" y="5333"/>
                  </a:lnTo>
                  <a:lnTo>
                    <a:pt x="13042" y="5333"/>
                  </a:lnTo>
                  <a:lnTo>
                    <a:pt x="13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046510" y="3100161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4572" y="0"/>
                  </a:lnTo>
                </a:path>
                <a:path w="8889">
                  <a:moveTo>
                    <a:pt x="4127" y="0"/>
                  </a:moveTo>
                  <a:lnTo>
                    <a:pt x="8699" y="0"/>
                  </a:lnTo>
                </a:path>
              </a:pathLst>
            </a:custGeom>
            <a:ln w="651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36361" y="3157339"/>
              <a:ext cx="33020" cy="17780"/>
            </a:xfrm>
            <a:custGeom>
              <a:avLst/>
              <a:gdLst/>
              <a:ahLst/>
              <a:cxnLst/>
              <a:rect l="l" t="t" r="r" b="b"/>
              <a:pathLst>
                <a:path w="33020" h="17780">
                  <a:moveTo>
                    <a:pt x="30797" y="17767"/>
                  </a:moveTo>
                  <a:lnTo>
                    <a:pt x="31978" y="17767"/>
                  </a:lnTo>
                  <a:lnTo>
                    <a:pt x="32575" y="16586"/>
                  </a:lnTo>
                  <a:lnTo>
                    <a:pt x="32575" y="15405"/>
                  </a:lnTo>
                  <a:lnTo>
                    <a:pt x="32575" y="2374"/>
                  </a:lnTo>
                  <a:lnTo>
                    <a:pt x="32575" y="1181"/>
                  </a:lnTo>
                  <a:lnTo>
                    <a:pt x="31978" y="0"/>
                  </a:lnTo>
                  <a:lnTo>
                    <a:pt x="30797" y="0"/>
                  </a:lnTo>
                  <a:lnTo>
                    <a:pt x="1765" y="0"/>
                  </a:lnTo>
                  <a:lnTo>
                    <a:pt x="571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0" y="15405"/>
                  </a:lnTo>
                  <a:lnTo>
                    <a:pt x="0" y="16586"/>
                  </a:lnTo>
                  <a:lnTo>
                    <a:pt x="571" y="17767"/>
                  </a:lnTo>
                  <a:lnTo>
                    <a:pt x="1765" y="17767"/>
                  </a:lnTo>
                  <a:lnTo>
                    <a:pt x="30797" y="17767"/>
                  </a:lnTo>
                  <a:close/>
                </a:path>
                <a:path w="33020" h="17780">
                  <a:moveTo>
                    <a:pt x="29019" y="2959"/>
                  </a:moveTo>
                  <a:lnTo>
                    <a:pt x="2946" y="2959"/>
                  </a:lnTo>
                  <a:lnTo>
                    <a:pt x="2946" y="14808"/>
                  </a:lnTo>
                  <a:lnTo>
                    <a:pt x="29019" y="14808"/>
                  </a:lnTo>
                  <a:lnTo>
                    <a:pt x="29019" y="29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046410" y="3163862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4">
                  <a:moveTo>
                    <a:pt x="13042" y="0"/>
                  </a:moveTo>
                  <a:lnTo>
                    <a:pt x="0" y="0"/>
                  </a:lnTo>
                  <a:lnTo>
                    <a:pt x="0" y="5321"/>
                  </a:lnTo>
                  <a:lnTo>
                    <a:pt x="13042" y="5321"/>
                  </a:lnTo>
                  <a:lnTo>
                    <a:pt x="13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46510" y="316592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4572" y="0"/>
                  </a:lnTo>
                </a:path>
                <a:path w="8889">
                  <a:moveTo>
                    <a:pt x="4127" y="0"/>
                  </a:moveTo>
                  <a:lnTo>
                    <a:pt x="8699" y="0"/>
                  </a:lnTo>
                </a:path>
              </a:pathLst>
            </a:custGeom>
            <a:ln w="651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036361" y="3224287"/>
              <a:ext cx="33655" cy="17780"/>
            </a:xfrm>
            <a:custGeom>
              <a:avLst/>
              <a:gdLst/>
              <a:ahLst/>
              <a:cxnLst/>
              <a:rect l="l" t="t" r="r" b="b"/>
              <a:pathLst>
                <a:path w="33654" h="17780">
                  <a:moveTo>
                    <a:pt x="30797" y="17779"/>
                  </a:moveTo>
                  <a:lnTo>
                    <a:pt x="31978" y="17779"/>
                  </a:lnTo>
                  <a:lnTo>
                    <a:pt x="32575" y="16598"/>
                  </a:lnTo>
                  <a:lnTo>
                    <a:pt x="32575" y="15417"/>
                  </a:lnTo>
                  <a:lnTo>
                    <a:pt x="33172" y="2374"/>
                  </a:lnTo>
                  <a:lnTo>
                    <a:pt x="33172" y="1193"/>
                  </a:lnTo>
                  <a:lnTo>
                    <a:pt x="31978" y="0"/>
                  </a:lnTo>
                  <a:lnTo>
                    <a:pt x="30797" y="0"/>
                  </a:lnTo>
                  <a:lnTo>
                    <a:pt x="1765" y="0"/>
                  </a:lnTo>
                  <a:lnTo>
                    <a:pt x="1168" y="0"/>
                  </a:lnTo>
                  <a:lnTo>
                    <a:pt x="0" y="596"/>
                  </a:lnTo>
                  <a:lnTo>
                    <a:pt x="0" y="1790"/>
                  </a:lnTo>
                  <a:lnTo>
                    <a:pt x="0" y="15417"/>
                  </a:lnTo>
                  <a:lnTo>
                    <a:pt x="0" y="16598"/>
                  </a:lnTo>
                  <a:lnTo>
                    <a:pt x="571" y="17195"/>
                  </a:lnTo>
                  <a:lnTo>
                    <a:pt x="1765" y="17195"/>
                  </a:lnTo>
                  <a:lnTo>
                    <a:pt x="30797" y="17779"/>
                  </a:lnTo>
                  <a:close/>
                </a:path>
                <a:path w="33654" h="17780">
                  <a:moveTo>
                    <a:pt x="29616" y="14820"/>
                  </a:moveTo>
                  <a:lnTo>
                    <a:pt x="29616" y="2959"/>
                  </a:lnTo>
                  <a:lnTo>
                    <a:pt x="3530" y="2959"/>
                  </a:lnTo>
                  <a:lnTo>
                    <a:pt x="2959" y="14223"/>
                  </a:lnTo>
                  <a:lnTo>
                    <a:pt x="29616" y="148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046414" y="3230220"/>
              <a:ext cx="13335" cy="6350"/>
            </a:xfrm>
            <a:custGeom>
              <a:avLst/>
              <a:gdLst/>
              <a:ahLst/>
              <a:cxnLst/>
              <a:rect l="l" t="t" r="r" b="b"/>
              <a:pathLst>
                <a:path w="13335" h="6350">
                  <a:moveTo>
                    <a:pt x="0" y="0"/>
                  </a:moveTo>
                  <a:lnTo>
                    <a:pt x="0" y="5321"/>
                  </a:lnTo>
                  <a:lnTo>
                    <a:pt x="13042" y="5918"/>
                  </a:lnTo>
                  <a:lnTo>
                    <a:pt x="13042" y="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046510" y="3232879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4572" y="0"/>
                  </a:lnTo>
                </a:path>
                <a:path w="8889">
                  <a:moveTo>
                    <a:pt x="4127" y="0"/>
                  </a:moveTo>
                  <a:lnTo>
                    <a:pt x="8699" y="0"/>
                  </a:lnTo>
                </a:path>
              </a:pathLst>
            </a:custGeom>
            <a:ln w="651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136471" y="3090980"/>
              <a:ext cx="33020" cy="17780"/>
            </a:xfrm>
            <a:custGeom>
              <a:avLst/>
              <a:gdLst/>
              <a:ahLst/>
              <a:cxnLst/>
              <a:rect l="l" t="t" r="r" b="b"/>
              <a:pathLst>
                <a:path w="33020" h="17780">
                  <a:moveTo>
                    <a:pt x="1790" y="17767"/>
                  </a:moveTo>
                  <a:lnTo>
                    <a:pt x="609" y="17767"/>
                  </a:lnTo>
                  <a:lnTo>
                    <a:pt x="0" y="16586"/>
                  </a:lnTo>
                  <a:lnTo>
                    <a:pt x="0" y="15405"/>
                  </a:lnTo>
                  <a:lnTo>
                    <a:pt x="0" y="1765"/>
                  </a:lnTo>
                  <a:lnTo>
                    <a:pt x="0" y="584"/>
                  </a:lnTo>
                  <a:lnTo>
                    <a:pt x="609" y="0"/>
                  </a:lnTo>
                  <a:lnTo>
                    <a:pt x="1790" y="0"/>
                  </a:lnTo>
                  <a:lnTo>
                    <a:pt x="30226" y="0"/>
                  </a:lnTo>
                  <a:lnTo>
                    <a:pt x="31407" y="0"/>
                  </a:lnTo>
                  <a:lnTo>
                    <a:pt x="32600" y="1181"/>
                  </a:lnTo>
                  <a:lnTo>
                    <a:pt x="32600" y="2362"/>
                  </a:lnTo>
                  <a:lnTo>
                    <a:pt x="32600" y="15405"/>
                  </a:lnTo>
                  <a:lnTo>
                    <a:pt x="32600" y="16586"/>
                  </a:lnTo>
                  <a:lnTo>
                    <a:pt x="31407" y="17767"/>
                  </a:lnTo>
                  <a:lnTo>
                    <a:pt x="30226" y="17767"/>
                  </a:lnTo>
                  <a:lnTo>
                    <a:pt x="1790" y="17767"/>
                  </a:lnTo>
                  <a:close/>
                </a:path>
                <a:path w="33020" h="17780">
                  <a:moveTo>
                    <a:pt x="2984" y="2959"/>
                  </a:moveTo>
                  <a:lnTo>
                    <a:pt x="29057" y="2959"/>
                  </a:lnTo>
                  <a:lnTo>
                    <a:pt x="29057" y="14808"/>
                  </a:lnTo>
                  <a:lnTo>
                    <a:pt x="2984" y="14808"/>
                  </a:lnTo>
                  <a:lnTo>
                    <a:pt x="2984" y="29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145965" y="3096907"/>
              <a:ext cx="13335" cy="6350"/>
            </a:xfrm>
            <a:custGeom>
              <a:avLst/>
              <a:gdLst/>
              <a:ahLst/>
              <a:cxnLst/>
              <a:rect l="l" t="t" r="r" b="b"/>
              <a:pathLst>
                <a:path w="13335" h="6350">
                  <a:moveTo>
                    <a:pt x="13030" y="0"/>
                  </a:moveTo>
                  <a:lnTo>
                    <a:pt x="0" y="0"/>
                  </a:lnTo>
                  <a:lnTo>
                    <a:pt x="0" y="5918"/>
                  </a:lnTo>
                  <a:lnTo>
                    <a:pt x="13030" y="5918"/>
                  </a:lnTo>
                  <a:lnTo>
                    <a:pt x="130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150202" y="3099565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4140" y="0"/>
                  </a:moveTo>
                  <a:lnTo>
                    <a:pt x="8712" y="0"/>
                  </a:lnTo>
                </a:path>
                <a:path w="888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652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136471" y="3157339"/>
              <a:ext cx="33020" cy="18415"/>
            </a:xfrm>
            <a:custGeom>
              <a:avLst/>
              <a:gdLst/>
              <a:ahLst/>
              <a:cxnLst/>
              <a:rect l="l" t="t" r="r" b="b"/>
              <a:pathLst>
                <a:path w="33020" h="18414">
                  <a:moveTo>
                    <a:pt x="1790" y="17767"/>
                  </a:moveTo>
                  <a:lnTo>
                    <a:pt x="609" y="17767"/>
                  </a:lnTo>
                  <a:lnTo>
                    <a:pt x="0" y="16586"/>
                  </a:lnTo>
                  <a:lnTo>
                    <a:pt x="0" y="15405"/>
                  </a:lnTo>
                  <a:lnTo>
                    <a:pt x="0" y="2374"/>
                  </a:lnTo>
                  <a:lnTo>
                    <a:pt x="0" y="1181"/>
                  </a:lnTo>
                  <a:lnTo>
                    <a:pt x="609" y="0"/>
                  </a:lnTo>
                  <a:lnTo>
                    <a:pt x="1790" y="0"/>
                  </a:lnTo>
                  <a:lnTo>
                    <a:pt x="30226" y="584"/>
                  </a:lnTo>
                  <a:lnTo>
                    <a:pt x="31407" y="584"/>
                  </a:lnTo>
                  <a:lnTo>
                    <a:pt x="32600" y="1765"/>
                  </a:lnTo>
                  <a:lnTo>
                    <a:pt x="32600" y="2959"/>
                  </a:lnTo>
                  <a:lnTo>
                    <a:pt x="32600" y="15989"/>
                  </a:lnTo>
                  <a:lnTo>
                    <a:pt x="32600" y="17183"/>
                  </a:lnTo>
                  <a:lnTo>
                    <a:pt x="31407" y="18364"/>
                  </a:lnTo>
                  <a:lnTo>
                    <a:pt x="30226" y="18364"/>
                  </a:lnTo>
                  <a:lnTo>
                    <a:pt x="1790" y="17767"/>
                  </a:lnTo>
                  <a:close/>
                </a:path>
                <a:path w="33020" h="18414">
                  <a:moveTo>
                    <a:pt x="2984" y="14808"/>
                  </a:moveTo>
                  <a:lnTo>
                    <a:pt x="2984" y="2959"/>
                  </a:lnTo>
                  <a:lnTo>
                    <a:pt x="29044" y="3556"/>
                  </a:lnTo>
                  <a:lnTo>
                    <a:pt x="29044" y="14808"/>
                  </a:lnTo>
                  <a:lnTo>
                    <a:pt x="2984" y="148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145965" y="3163862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4">
                  <a:moveTo>
                    <a:pt x="13030" y="0"/>
                  </a:moveTo>
                  <a:lnTo>
                    <a:pt x="0" y="0"/>
                  </a:lnTo>
                  <a:lnTo>
                    <a:pt x="0" y="5321"/>
                  </a:lnTo>
                  <a:lnTo>
                    <a:pt x="13030" y="5321"/>
                  </a:lnTo>
                  <a:lnTo>
                    <a:pt x="130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150202" y="316652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4140" y="0"/>
                  </a:moveTo>
                  <a:lnTo>
                    <a:pt x="8712" y="0"/>
                  </a:lnTo>
                </a:path>
                <a:path w="888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652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136471" y="3224886"/>
              <a:ext cx="33020" cy="18415"/>
            </a:xfrm>
            <a:custGeom>
              <a:avLst/>
              <a:gdLst/>
              <a:ahLst/>
              <a:cxnLst/>
              <a:rect l="l" t="t" r="r" b="b"/>
              <a:pathLst>
                <a:path w="33020" h="18414">
                  <a:moveTo>
                    <a:pt x="1790" y="18364"/>
                  </a:moveTo>
                  <a:lnTo>
                    <a:pt x="609" y="18364"/>
                  </a:lnTo>
                  <a:lnTo>
                    <a:pt x="0" y="16586"/>
                  </a:lnTo>
                  <a:lnTo>
                    <a:pt x="0" y="15417"/>
                  </a:lnTo>
                  <a:lnTo>
                    <a:pt x="0" y="2362"/>
                  </a:lnTo>
                  <a:lnTo>
                    <a:pt x="0" y="1181"/>
                  </a:lnTo>
                  <a:lnTo>
                    <a:pt x="609" y="0"/>
                  </a:lnTo>
                  <a:lnTo>
                    <a:pt x="1790" y="0"/>
                  </a:lnTo>
                  <a:lnTo>
                    <a:pt x="30226" y="596"/>
                  </a:lnTo>
                  <a:lnTo>
                    <a:pt x="31407" y="596"/>
                  </a:lnTo>
                  <a:lnTo>
                    <a:pt x="32600" y="1765"/>
                  </a:lnTo>
                  <a:lnTo>
                    <a:pt x="32600" y="2959"/>
                  </a:lnTo>
                  <a:lnTo>
                    <a:pt x="32600" y="16586"/>
                  </a:lnTo>
                  <a:lnTo>
                    <a:pt x="32600" y="17780"/>
                  </a:lnTo>
                  <a:lnTo>
                    <a:pt x="31407" y="18364"/>
                  </a:lnTo>
                  <a:lnTo>
                    <a:pt x="30226" y="18364"/>
                  </a:lnTo>
                  <a:lnTo>
                    <a:pt x="1790" y="18364"/>
                  </a:lnTo>
                  <a:close/>
                </a:path>
                <a:path w="33020" h="18414">
                  <a:moveTo>
                    <a:pt x="2984" y="14808"/>
                  </a:moveTo>
                  <a:lnTo>
                    <a:pt x="2984" y="2959"/>
                  </a:lnTo>
                  <a:lnTo>
                    <a:pt x="29044" y="3556"/>
                  </a:lnTo>
                  <a:lnTo>
                    <a:pt x="29044" y="15417"/>
                  </a:lnTo>
                  <a:lnTo>
                    <a:pt x="2984" y="148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145963" y="3231407"/>
              <a:ext cx="13335" cy="6350"/>
            </a:xfrm>
            <a:custGeom>
              <a:avLst/>
              <a:gdLst/>
              <a:ahLst/>
              <a:cxnLst/>
              <a:rect l="l" t="t" r="r" b="b"/>
              <a:pathLst>
                <a:path w="13335" h="6350">
                  <a:moveTo>
                    <a:pt x="0" y="0"/>
                  </a:moveTo>
                  <a:lnTo>
                    <a:pt x="0" y="5333"/>
                  </a:lnTo>
                  <a:lnTo>
                    <a:pt x="13030" y="5918"/>
                  </a:lnTo>
                  <a:lnTo>
                    <a:pt x="13030" y="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150202" y="3234063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4140" y="0"/>
                  </a:moveTo>
                  <a:lnTo>
                    <a:pt x="8712" y="0"/>
                  </a:lnTo>
                </a:path>
                <a:path w="888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651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047615" y="3281177"/>
              <a:ext cx="24130" cy="10160"/>
            </a:xfrm>
            <a:custGeom>
              <a:avLst/>
              <a:gdLst/>
              <a:ahLst/>
              <a:cxnLst/>
              <a:rect l="l" t="t" r="r" b="b"/>
              <a:pathLst>
                <a:path w="24129" h="10160">
                  <a:moveTo>
                    <a:pt x="23685" y="0"/>
                  </a:moveTo>
                  <a:lnTo>
                    <a:pt x="0" y="0"/>
                  </a:lnTo>
                  <a:lnTo>
                    <a:pt x="0" y="9474"/>
                  </a:lnTo>
                  <a:lnTo>
                    <a:pt x="23685" y="10071"/>
                  </a:lnTo>
                  <a:lnTo>
                    <a:pt x="236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052349" y="3279987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0" y="0"/>
                  </a:moveTo>
                  <a:lnTo>
                    <a:pt x="0" y="11264"/>
                  </a:lnTo>
                </a:path>
                <a:path w="7620" h="11429">
                  <a:moveTo>
                    <a:pt x="7112" y="0"/>
                  </a:moveTo>
                  <a:lnTo>
                    <a:pt x="7112" y="1126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47615" y="3323238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0" y="0"/>
                  </a:moveTo>
                  <a:lnTo>
                    <a:pt x="0" y="9486"/>
                  </a:lnTo>
                  <a:lnTo>
                    <a:pt x="23685" y="10680"/>
                  </a:lnTo>
                  <a:lnTo>
                    <a:pt x="23685" y="5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052349" y="3322062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0" y="0"/>
                  </a:moveTo>
                  <a:lnTo>
                    <a:pt x="0" y="11264"/>
                  </a:lnTo>
                </a:path>
                <a:path w="7620" h="11429">
                  <a:moveTo>
                    <a:pt x="7112" y="0"/>
                  </a:moveTo>
                  <a:lnTo>
                    <a:pt x="7112" y="1126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047615" y="3367088"/>
              <a:ext cx="24130" cy="10160"/>
            </a:xfrm>
            <a:custGeom>
              <a:avLst/>
              <a:gdLst/>
              <a:ahLst/>
              <a:cxnLst/>
              <a:rect l="l" t="t" r="r" b="b"/>
              <a:pathLst>
                <a:path w="24129" h="10160">
                  <a:moveTo>
                    <a:pt x="0" y="0"/>
                  </a:moveTo>
                  <a:lnTo>
                    <a:pt x="0" y="9486"/>
                  </a:lnTo>
                  <a:lnTo>
                    <a:pt x="23685" y="10083"/>
                  </a:lnTo>
                  <a:lnTo>
                    <a:pt x="23685" y="1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052349" y="3365905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0" y="0"/>
                  </a:moveTo>
                  <a:lnTo>
                    <a:pt x="0" y="11264"/>
                  </a:lnTo>
                </a:path>
                <a:path w="7620" h="11429">
                  <a:moveTo>
                    <a:pt x="7112" y="584"/>
                  </a:moveTo>
                  <a:lnTo>
                    <a:pt x="7112" y="1126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134713" y="3282950"/>
              <a:ext cx="23495" cy="9525"/>
            </a:xfrm>
            <a:custGeom>
              <a:avLst/>
              <a:gdLst/>
              <a:ahLst/>
              <a:cxnLst/>
              <a:rect l="l" t="t" r="r" b="b"/>
              <a:pathLst>
                <a:path w="23495" h="9525">
                  <a:moveTo>
                    <a:pt x="23088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23088" y="9486"/>
                  </a:lnTo>
                  <a:lnTo>
                    <a:pt x="230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153081" y="3281772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285" y="-2285"/>
                  </a:moveTo>
                  <a:lnTo>
                    <a:pt x="285" y="13538"/>
                  </a:lnTo>
                </a:path>
              </a:pathLst>
            </a:custGeom>
            <a:ln w="514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146553" y="328177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125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134714" y="3325610"/>
              <a:ext cx="23495" cy="10160"/>
            </a:xfrm>
            <a:custGeom>
              <a:avLst/>
              <a:gdLst/>
              <a:ahLst/>
              <a:cxnLst/>
              <a:rect l="l" t="t" r="r" b="b"/>
              <a:pathLst>
                <a:path w="23495" h="10160">
                  <a:moveTo>
                    <a:pt x="0" y="0"/>
                  </a:moveTo>
                  <a:lnTo>
                    <a:pt x="0" y="9486"/>
                  </a:lnTo>
                  <a:lnTo>
                    <a:pt x="23088" y="10083"/>
                  </a:lnTo>
                  <a:lnTo>
                    <a:pt x="23088" y="5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153081" y="3325026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285" y="-2285"/>
                  </a:moveTo>
                  <a:lnTo>
                    <a:pt x="285" y="13538"/>
                  </a:lnTo>
                </a:path>
              </a:pathLst>
            </a:custGeom>
            <a:ln w="514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146553" y="332444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125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134714" y="3370047"/>
              <a:ext cx="23495" cy="10160"/>
            </a:xfrm>
            <a:custGeom>
              <a:avLst/>
              <a:gdLst/>
              <a:ahLst/>
              <a:cxnLst/>
              <a:rect l="l" t="t" r="r" b="b"/>
              <a:pathLst>
                <a:path w="23495" h="10160">
                  <a:moveTo>
                    <a:pt x="0" y="0"/>
                  </a:moveTo>
                  <a:lnTo>
                    <a:pt x="0" y="9486"/>
                  </a:lnTo>
                  <a:lnTo>
                    <a:pt x="23088" y="10083"/>
                  </a:lnTo>
                  <a:lnTo>
                    <a:pt x="23088" y="5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153081" y="3369463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285" y="-2285"/>
                  </a:moveTo>
                  <a:lnTo>
                    <a:pt x="285" y="13538"/>
                  </a:lnTo>
                </a:path>
              </a:pathLst>
            </a:custGeom>
            <a:ln w="514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146553" y="3369463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66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9505200" y="3862524"/>
            <a:ext cx="268605" cy="412115"/>
            <a:chOff x="4450599" y="3862523"/>
            <a:chExt cx="268605" cy="412115"/>
          </a:xfrm>
        </p:grpSpPr>
        <p:sp>
          <p:nvSpPr>
            <p:cNvPr id="138" name="object 138"/>
            <p:cNvSpPr/>
            <p:nvPr/>
          </p:nvSpPr>
          <p:spPr>
            <a:xfrm>
              <a:off x="4452886" y="3872522"/>
              <a:ext cx="233045" cy="399415"/>
            </a:xfrm>
            <a:custGeom>
              <a:avLst/>
              <a:gdLst/>
              <a:ahLst/>
              <a:cxnLst/>
              <a:rect l="l" t="t" r="r" b="b"/>
              <a:pathLst>
                <a:path w="233045" h="399414">
                  <a:moveTo>
                    <a:pt x="232867" y="0"/>
                  </a:moveTo>
                  <a:lnTo>
                    <a:pt x="0" y="0"/>
                  </a:lnTo>
                  <a:lnTo>
                    <a:pt x="0" y="399364"/>
                  </a:lnTo>
                  <a:lnTo>
                    <a:pt x="232867" y="399364"/>
                  </a:lnTo>
                  <a:lnTo>
                    <a:pt x="23286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457039" y="3898595"/>
              <a:ext cx="224790" cy="19685"/>
            </a:xfrm>
            <a:custGeom>
              <a:avLst/>
              <a:gdLst/>
              <a:ahLst/>
              <a:cxnLst/>
              <a:rect l="l" t="t" r="r" b="b"/>
              <a:pathLst>
                <a:path w="224789" h="19685">
                  <a:moveTo>
                    <a:pt x="224574" y="0"/>
                  </a:moveTo>
                  <a:lnTo>
                    <a:pt x="0" y="0"/>
                  </a:lnTo>
                  <a:lnTo>
                    <a:pt x="0" y="19558"/>
                  </a:lnTo>
                  <a:lnTo>
                    <a:pt x="224574" y="19558"/>
                  </a:lnTo>
                  <a:lnTo>
                    <a:pt x="224574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464138" y="3904525"/>
              <a:ext cx="54610" cy="8890"/>
            </a:xfrm>
            <a:custGeom>
              <a:avLst/>
              <a:gdLst/>
              <a:ahLst/>
              <a:cxnLst/>
              <a:rect l="l" t="t" r="r" b="b"/>
              <a:pathLst>
                <a:path w="54610" h="8889">
                  <a:moveTo>
                    <a:pt x="6515" y="4140"/>
                  </a:moveTo>
                  <a:lnTo>
                    <a:pt x="4737" y="3556"/>
                  </a:lnTo>
                  <a:lnTo>
                    <a:pt x="3556" y="2362"/>
                  </a:lnTo>
                  <a:lnTo>
                    <a:pt x="2374" y="2362"/>
                  </a:lnTo>
                  <a:lnTo>
                    <a:pt x="2374" y="1778"/>
                  </a:lnTo>
                  <a:lnTo>
                    <a:pt x="2959" y="1181"/>
                  </a:lnTo>
                  <a:lnTo>
                    <a:pt x="4737" y="1181"/>
                  </a:lnTo>
                  <a:lnTo>
                    <a:pt x="5334" y="1778"/>
                  </a:lnTo>
                  <a:lnTo>
                    <a:pt x="5918" y="1778"/>
                  </a:lnTo>
                  <a:lnTo>
                    <a:pt x="5918" y="1181"/>
                  </a:lnTo>
                  <a:lnTo>
                    <a:pt x="5918" y="0"/>
                  </a:lnTo>
                  <a:lnTo>
                    <a:pt x="0" y="0"/>
                  </a:lnTo>
                  <a:lnTo>
                    <a:pt x="0" y="4140"/>
                  </a:lnTo>
                  <a:lnTo>
                    <a:pt x="1778" y="4737"/>
                  </a:lnTo>
                  <a:lnTo>
                    <a:pt x="2374" y="4737"/>
                  </a:lnTo>
                  <a:lnTo>
                    <a:pt x="3556" y="5334"/>
                  </a:lnTo>
                  <a:lnTo>
                    <a:pt x="4140" y="5334"/>
                  </a:lnTo>
                  <a:lnTo>
                    <a:pt x="4140" y="6515"/>
                  </a:lnTo>
                  <a:lnTo>
                    <a:pt x="584" y="6515"/>
                  </a:lnTo>
                  <a:lnTo>
                    <a:pt x="584" y="8293"/>
                  </a:lnTo>
                  <a:lnTo>
                    <a:pt x="4737" y="8293"/>
                  </a:lnTo>
                  <a:lnTo>
                    <a:pt x="6515" y="7099"/>
                  </a:lnTo>
                  <a:lnTo>
                    <a:pt x="6515" y="4140"/>
                  </a:lnTo>
                  <a:close/>
                </a:path>
                <a:path w="54610" h="8889">
                  <a:moveTo>
                    <a:pt x="10668" y="0"/>
                  </a:moveTo>
                  <a:lnTo>
                    <a:pt x="7708" y="0"/>
                  </a:lnTo>
                  <a:lnTo>
                    <a:pt x="7708" y="8293"/>
                  </a:lnTo>
                  <a:lnTo>
                    <a:pt x="10668" y="8293"/>
                  </a:lnTo>
                  <a:lnTo>
                    <a:pt x="10668" y="0"/>
                  </a:lnTo>
                  <a:close/>
                </a:path>
                <a:path w="54610" h="8889">
                  <a:moveTo>
                    <a:pt x="18364" y="0"/>
                  </a:moveTo>
                  <a:lnTo>
                    <a:pt x="12446" y="0"/>
                  </a:lnTo>
                  <a:lnTo>
                    <a:pt x="12446" y="8293"/>
                  </a:lnTo>
                  <a:lnTo>
                    <a:pt x="18364" y="8293"/>
                  </a:lnTo>
                  <a:lnTo>
                    <a:pt x="18364" y="6515"/>
                  </a:lnTo>
                  <a:lnTo>
                    <a:pt x="14820" y="6515"/>
                  </a:lnTo>
                  <a:lnTo>
                    <a:pt x="14820" y="4737"/>
                  </a:lnTo>
                  <a:lnTo>
                    <a:pt x="17767" y="4737"/>
                  </a:lnTo>
                  <a:lnTo>
                    <a:pt x="17767" y="3556"/>
                  </a:lnTo>
                  <a:lnTo>
                    <a:pt x="14820" y="3556"/>
                  </a:lnTo>
                  <a:lnTo>
                    <a:pt x="14820" y="1181"/>
                  </a:lnTo>
                  <a:lnTo>
                    <a:pt x="18364" y="1181"/>
                  </a:lnTo>
                  <a:lnTo>
                    <a:pt x="18364" y="0"/>
                  </a:lnTo>
                  <a:close/>
                </a:path>
                <a:path w="54610" h="8889">
                  <a:moveTo>
                    <a:pt x="29629" y="0"/>
                  </a:moveTo>
                  <a:lnTo>
                    <a:pt x="27254" y="0"/>
                  </a:lnTo>
                  <a:lnTo>
                    <a:pt x="24879" y="4737"/>
                  </a:lnTo>
                  <a:lnTo>
                    <a:pt x="22517" y="0"/>
                  </a:lnTo>
                  <a:lnTo>
                    <a:pt x="19558" y="0"/>
                  </a:lnTo>
                  <a:lnTo>
                    <a:pt x="19558" y="8293"/>
                  </a:lnTo>
                  <a:lnTo>
                    <a:pt x="21920" y="8293"/>
                  </a:lnTo>
                  <a:lnTo>
                    <a:pt x="21920" y="3556"/>
                  </a:lnTo>
                  <a:lnTo>
                    <a:pt x="23698" y="8293"/>
                  </a:lnTo>
                  <a:lnTo>
                    <a:pt x="25476" y="8293"/>
                  </a:lnTo>
                  <a:lnTo>
                    <a:pt x="27851" y="3556"/>
                  </a:lnTo>
                  <a:lnTo>
                    <a:pt x="27851" y="8293"/>
                  </a:lnTo>
                  <a:lnTo>
                    <a:pt x="29629" y="8293"/>
                  </a:lnTo>
                  <a:lnTo>
                    <a:pt x="29629" y="0"/>
                  </a:lnTo>
                  <a:close/>
                </a:path>
                <a:path w="54610" h="8889">
                  <a:moveTo>
                    <a:pt x="37934" y="0"/>
                  </a:moveTo>
                  <a:lnTo>
                    <a:pt x="32004" y="0"/>
                  </a:lnTo>
                  <a:lnTo>
                    <a:pt x="32004" y="8293"/>
                  </a:lnTo>
                  <a:lnTo>
                    <a:pt x="37934" y="8293"/>
                  </a:lnTo>
                  <a:lnTo>
                    <a:pt x="37934" y="6515"/>
                  </a:lnTo>
                  <a:lnTo>
                    <a:pt x="34378" y="6515"/>
                  </a:lnTo>
                  <a:lnTo>
                    <a:pt x="34378" y="4737"/>
                  </a:lnTo>
                  <a:lnTo>
                    <a:pt x="37934" y="4737"/>
                  </a:lnTo>
                  <a:lnTo>
                    <a:pt x="37934" y="3556"/>
                  </a:lnTo>
                  <a:lnTo>
                    <a:pt x="34378" y="3556"/>
                  </a:lnTo>
                  <a:lnTo>
                    <a:pt x="34378" y="1181"/>
                  </a:lnTo>
                  <a:lnTo>
                    <a:pt x="37934" y="1181"/>
                  </a:lnTo>
                  <a:lnTo>
                    <a:pt x="37934" y="0"/>
                  </a:lnTo>
                  <a:close/>
                </a:path>
                <a:path w="54610" h="8889">
                  <a:moveTo>
                    <a:pt x="46824" y="0"/>
                  </a:moveTo>
                  <a:lnTo>
                    <a:pt x="45034" y="0"/>
                  </a:lnTo>
                  <a:lnTo>
                    <a:pt x="45034" y="4737"/>
                  </a:lnTo>
                  <a:lnTo>
                    <a:pt x="42087" y="0"/>
                  </a:lnTo>
                  <a:lnTo>
                    <a:pt x="39712" y="0"/>
                  </a:lnTo>
                  <a:lnTo>
                    <a:pt x="39712" y="8293"/>
                  </a:lnTo>
                  <a:lnTo>
                    <a:pt x="40894" y="8293"/>
                  </a:lnTo>
                  <a:lnTo>
                    <a:pt x="40894" y="2959"/>
                  </a:lnTo>
                  <a:lnTo>
                    <a:pt x="43865" y="8293"/>
                  </a:lnTo>
                  <a:lnTo>
                    <a:pt x="46824" y="8293"/>
                  </a:lnTo>
                  <a:lnTo>
                    <a:pt x="46824" y="0"/>
                  </a:lnTo>
                  <a:close/>
                </a:path>
                <a:path w="54610" h="8889">
                  <a:moveTo>
                    <a:pt x="54533" y="4140"/>
                  </a:moveTo>
                  <a:lnTo>
                    <a:pt x="52743" y="3556"/>
                  </a:lnTo>
                  <a:lnTo>
                    <a:pt x="52158" y="3556"/>
                  </a:lnTo>
                  <a:lnTo>
                    <a:pt x="52158" y="2959"/>
                  </a:lnTo>
                  <a:lnTo>
                    <a:pt x="50965" y="2362"/>
                  </a:lnTo>
                  <a:lnTo>
                    <a:pt x="50368" y="2362"/>
                  </a:lnTo>
                  <a:lnTo>
                    <a:pt x="50368" y="1778"/>
                  </a:lnTo>
                  <a:lnTo>
                    <a:pt x="50965" y="1181"/>
                  </a:lnTo>
                  <a:lnTo>
                    <a:pt x="52158" y="1181"/>
                  </a:lnTo>
                  <a:lnTo>
                    <a:pt x="53936" y="1778"/>
                  </a:lnTo>
                  <a:lnTo>
                    <a:pt x="53936" y="1181"/>
                  </a:lnTo>
                  <a:lnTo>
                    <a:pt x="53936" y="0"/>
                  </a:lnTo>
                  <a:lnTo>
                    <a:pt x="48006" y="0"/>
                  </a:lnTo>
                  <a:lnTo>
                    <a:pt x="48006" y="4140"/>
                  </a:lnTo>
                  <a:lnTo>
                    <a:pt x="49784" y="4737"/>
                  </a:lnTo>
                  <a:lnTo>
                    <a:pt x="50965" y="5334"/>
                  </a:lnTo>
                  <a:lnTo>
                    <a:pt x="50368" y="4737"/>
                  </a:lnTo>
                  <a:lnTo>
                    <a:pt x="51562" y="5334"/>
                  </a:lnTo>
                  <a:lnTo>
                    <a:pt x="52158" y="5334"/>
                  </a:lnTo>
                  <a:lnTo>
                    <a:pt x="52158" y="6515"/>
                  </a:lnTo>
                  <a:lnTo>
                    <a:pt x="48006" y="6515"/>
                  </a:lnTo>
                  <a:lnTo>
                    <a:pt x="48006" y="8293"/>
                  </a:lnTo>
                  <a:lnTo>
                    <a:pt x="53340" y="8293"/>
                  </a:lnTo>
                  <a:lnTo>
                    <a:pt x="54533" y="7099"/>
                  </a:lnTo>
                  <a:lnTo>
                    <a:pt x="54533" y="4737"/>
                  </a:lnTo>
                  <a:lnTo>
                    <a:pt x="54533" y="41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603991" y="4146270"/>
              <a:ext cx="41275" cy="32384"/>
            </a:xfrm>
            <a:custGeom>
              <a:avLst/>
              <a:gdLst/>
              <a:ahLst/>
              <a:cxnLst/>
              <a:rect l="l" t="t" r="r" b="b"/>
              <a:pathLst>
                <a:path w="41275" h="32385">
                  <a:moveTo>
                    <a:pt x="0" y="0"/>
                  </a:moveTo>
                  <a:lnTo>
                    <a:pt x="40881" y="0"/>
                  </a:lnTo>
                  <a:lnTo>
                    <a:pt x="40881" y="32003"/>
                  </a:lnTo>
                  <a:lnTo>
                    <a:pt x="0" y="32003"/>
                  </a:lnTo>
                  <a:lnTo>
                    <a:pt x="0" y="0"/>
                  </a:lnTo>
                  <a:close/>
                </a:path>
                <a:path w="41275" h="32385">
                  <a:moveTo>
                    <a:pt x="36728" y="3555"/>
                  </a:moveTo>
                  <a:lnTo>
                    <a:pt x="3543" y="3555"/>
                  </a:lnTo>
                  <a:lnTo>
                    <a:pt x="3543" y="27851"/>
                  </a:lnTo>
                  <a:lnTo>
                    <a:pt x="36728" y="27851"/>
                  </a:lnTo>
                  <a:lnTo>
                    <a:pt x="36728" y="355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452885" y="3864809"/>
              <a:ext cx="264160" cy="407670"/>
            </a:xfrm>
            <a:custGeom>
              <a:avLst/>
              <a:gdLst/>
              <a:ahLst/>
              <a:cxnLst/>
              <a:rect l="l" t="t" r="r" b="b"/>
              <a:pathLst>
                <a:path w="264160" h="407670">
                  <a:moveTo>
                    <a:pt x="263690" y="0"/>
                  </a:moveTo>
                  <a:lnTo>
                    <a:pt x="31407" y="0"/>
                  </a:lnTo>
                  <a:lnTo>
                    <a:pt x="0" y="7708"/>
                  </a:lnTo>
                  <a:lnTo>
                    <a:pt x="232867" y="7708"/>
                  </a:lnTo>
                  <a:lnTo>
                    <a:pt x="232867" y="407073"/>
                  </a:lnTo>
                  <a:lnTo>
                    <a:pt x="263690" y="386346"/>
                  </a:lnTo>
                  <a:lnTo>
                    <a:pt x="26369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452885" y="3864809"/>
              <a:ext cx="264160" cy="407670"/>
            </a:xfrm>
            <a:custGeom>
              <a:avLst/>
              <a:gdLst/>
              <a:ahLst/>
              <a:cxnLst/>
              <a:rect l="l" t="t" r="r" b="b"/>
              <a:pathLst>
                <a:path w="264160" h="407670">
                  <a:moveTo>
                    <a:pt x="31407" y="0"/>
                  </a:moveTo>
                  <a:lnTo>
                    <a:pt x="0" y="7708"/>
                  </a:lnTo>
                  <a:lnTo>
                    <a:pt x="232867" y="7708"/>
                  </a:lnTo>
                  <a:lnTo>
                    <a:pt x="232867" y="407073"/>
                  </a:lnTo>
                  <a:lnTo>
                    <a:pt x="263690" y="386346"/>
                  </a:lnTo>
                  <a:lnTo>
                    <a:pt x="263690" y="0"/>
                  </a:lnTo>
                  <a:lnTo>
                    <a:pt x="3140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685156" y="3864809"/>
              <a:ext cx="31115" cy="8255"/>
            </a:xfrm>
            <a:custGeom>
              <a:avLst/>
              <a:gdLst/>
              <a:ahLst/>
              <a:cxnLst/>
              <a:rect l="l" t="t" r="r" b="b"/>
              <a:pathLst>
                <a:path w="31114" h="8254">
                  <a:moveTo>
                    <a:pt x="30822" y="0"/>
                  </a:moveTo>
                  <a:lnTo>
                    <a:pt x="0" y="770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5" name="object 145"/>
          <p:cNvGrpSpPr/>
          <p:nvPr/>
        </p:nvGrpSpPr>
        <p:grpSpPr>
          <a:xfrm>
            <a:off x="8565452" y="3672328"/>
            <a:ext cx="290195" cy="455930"/>
            <a:chOff x="3510851" y="3672328"/>
            <a:chExt cx="290195" cy="455930"/>
          </a:xfrm>
        </p:grpSpPr>
        <p:sp>
          <p:nvSpPr>
            <p:cNvPr id="146" name="object 146"/>
            <p:cNvSpPr/>
            <p:nvPr/>
          </p:nvSpPr>
          <p:spPr>
            <a:xfrm>
              <a:off x="3513137" y="3680548"/>
              <a:ext cx="254635" cy="445134"/>
            </a:xfrm>
            <a:custGeom>
              <a:avLst/>
              <a:gdLst/>
              <a:ahLst/>
              <a:cxnLst/>
              <a:rect l="l" t="t" r="r" b="b"/>
              <a:pathLst>
                <a:path w="254635" h="445135">
                  <a:moveTo>
                    <a:pt x="0" y="0"/>
                  </a:moveTo>
                  <a:lnTo>
                    <a:pt x="254203" y="0"/>
                  </a:lnTo>
                  <a:lnTo>
                    <a:pt x="254203" y="444995"/>
                  </a:lnTo>
                  <a:lnTo>
                    <a:pt x="0" y="44499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767342" y="3674614"/>
              <a:ext cx="31115" cy="451484"/>
            </a:xfrm>
            <a:custGeom>
              <a:avLst/>
              <a:gdLst/>
              <a:ahLst/>
              <a:cxnLst/>
              <a:rect l="l" t="t" r="r" b="b"/>
              <a:pathLst>
                <a:path w="31114" h="451485">
                  <a:moveTo>
                    <a:pt x="30810" y="0"/>
                  </a:moveTo>
                  <a:lnTo>
                    <a:pt x="0" y="5943"/>
                  </a:lnTo>
                  <a:lnTo>
                    <a:pt x="0" y="450938"/>
                  </a:lnTo>
                  <a:lnTo>
                    <a:pt x="30810" y="433146"/>
                  </a:lnTo>
                  <a:lnTo>
                    <a:pt x="3081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767342" y="3674614"/>
              <a:ext cx="31115" cy="451484"/>
            </a:xfrm>
            <a:custGeom>
              <a:avLst/>
              <a:gdLst/>
              <a:ahLst/>
              <a:cxnLst/>
              <a:rect l="l" t="t" r="r" b="b"/>
              <a:pathLst>
                <a:path w="31114" h="451485">
                  <a:moveTo>
                    <a:pt x="30810" y="433146"/>
                  </a:moveTo>
                  <a:lnTo>
                    <a:pt x="30810" y="0"/>
                  </a:lnTo>
                  <a:lnTo>
                    <a:pt x="0" y="5943"/>
                  </a:lnTo>
                  <a:lnTo>
                    <a:pt x="0" y="450938"/>
                  </a:lnTo>
                  <a:lnTo>
                    <a:pt x="30810" y="4331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513138" y="3674617"/>
              <a:ext cx="285115" cy="6350"/>
            </a:xfrm>
            <a:custGeom>
              <a:avLst/>
              <a:gdLst/>
              <a:ahLst/>
              <a:cxnLst/>
              <a:rect l="l" t="t" r="r" b="b"/>
              <a:pathLst>
                <a:path w="285114" h="6350">
                  <a:moveTo>
                    <a:pt x="285013" y="0"/>
                  </a:moveTo>
                  <a:lnTo>
                    <a:pt x="44450" y="0"/>
                  </a:lnTo>
                  <a:lnTo>
                    <a:pt x="0" y="5930"/>
                  </a:lnTo>
                  <a:lnTo>
                    <a:pt x="254203" y="5930"/>
                  </a:lnTo>
                  <a:lnTo>
                    <a:pt x="2850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513138" y="3674617"/>
              <a:ext cx="285115" cy="6350"/>
            </a:xfrm>
            <a:custGeom>
              <a:avLst/>
              <a:gdLst/>
              <a:ahLst/>
              <a:cxnLst/>
              <a:rect l="l" t="t" r="r" b="b"/>
              <a:pathLst>
                <a:path w="285114" h="6350">
                  <a:moveTo>
                    <a:pt x="285013" y="0"/>
                  </a:moveTo>
                  <a:lnTo>
                    <a:pt x="254203" y="5930"/>
                  </a:lnTo>
                  <a:lnTo>
                    <a:pt x="0" y="5930"/>
                  </a:lnTo>
                  <a:lnTo>
                    <a:pt x="44450" y="0"/>
                  </a:lnTo>
                  <a:lnTo>
                    <a:pt x="28501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555799" y="3731497"/>
              <a:ext cx="168910" cy="345440"/>
            </a:xfrm>
            <a:custGeom>
              <a:avLst/>
              <a:gdLst/>
              <a:ahLst/>
              <a:cxnLst/>
              <a:rect l="l" t="t" r="r" b="b"/>
              <a:pathLst>
                <a:path w="168910" h="345439">
                  <a:moveTo>
                    <a:pt x="167093" y="344868"/>
                  </a:moveTo>
                  <a:lnTo>
                    <a:pt x="168287" y="0"/>
                  </a:lnTo>
                  <a:lnTo>
                    <a:pt x="0" y="0"/>
                  </a:lnTo>
                  <a:lnTo>
                    <a:pt x="0" y="344868"/>
                  </a:lnTo>
                  <a:lnTo>
                    <a:pt x="167093" y="34486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571802" y="3864225"/>
              <a:ext cx="17780" cy="60960"/>
            </a:xfrm>
            <a:custGeom>
              <a:avLst/>
              <a:gdLst/>
              <a:ahLst/>
              <a:cxnLst/>
              <a:rect l="l" t="t" r="r" b="b"/>
              <a:pathLst>
                <a:path w="17779" h="60960">
                  <a:moveTo>
                    <a:pt x="0" y="0"/>
                  </a:moveTo>
                  <a:lnTo>
                    <a:pt x="0" y="59855"/>
                  </a:lnTo>
                  <a:lnTo>
                    <a:pt x="17779" y="60451"/>
                  </a:lnTo>
                  <a:lnTo>
                    <a:pt x="17779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575354" y="3870156"/>
              <a:ext cx="10795" cy="50165"/>
            </a:xfrm>
            <a:custGeom>
              <a:avLst/>
              <a:gdLst/>
              <a:ahLst/>
              <a:cxnLst/>
              <a:rect l="l" t="t" r="r" b="b"/>
              <a:pathLst>
                <a:path w="10795" h="50164">
                  <a:moveTo>
                    <a:pt x="0" y="35560"/>
                  </a:moveTo>
                  <a:lnTo>
                    <a:pt x="0" y="0"/>
                  </a:lnTo>
                  <a:lnTo>
                    <a:pt x="10668" y="584"/>
                  </a:lnTo>
                  <a:lnTo>
                    <a:pt x="10668" y="36144"/>
                  </a:lnTo>
                  <a:lnTo>
                    <a:pt x="0" y="35560"/>
                  </a:lnTo>
                  <a:close/>
                </a:path>
                <a:path w="10795" h="50164">
                  <a:moveTo>
                    <a:pt x="5334" y="49771"/>
                  </a:moveTo>
                  <a:lnTo>
                    <a:pt x="3556" y="49174"/>
                  </a:lnTo>
                  <a:lnTo>
                    <a:pt x="1181" y="47396"/>
                  </a:lnTo>
                  <a:lnTo>
                    <a:pt x="1181" y="45034"/>
                  </a:lnTo>
                  <a:lnTo>
                    <a:pt x="1181" y="42659"/>
                  </a:lnTo>
                  <a:lnTo>
                    <a:pt x="3556" y="40297"/>
                  </a:lnTo>
                  <a:lnTo>
                    <a:pt x="5334" y="40881"/>
                  </a:lnTo>
                  <a:lnTo>
                    <a:pt x="8293" y="40881"/>
                  </a:lnTo>
                  <a:lnTo>
                    <a:pt x="10071" y="43256"/>
                  </a:lnTo>
                  <a:lnTo>
                    <a:pt x="10071" y="45034"/>
                  </a:lnTo>
                  <a:lnTo>
                    <a:pt x="10071" y="47993"/>
                  </a:lnTo>
                  <a:lnTo>
                    <a:pt x="8293" y="49771"/>
                  </a:lnTo>
                  <a:lnTo>
                    <a:pt x="5334" y="49771"/>
                  </a:lnTo>
                  <a:close/>
                </a:path>
                <a:path w="10795" h="50164">
                  <a:moveTo>
                    <a:pt x="5334" y="43256"/>
                  </a:moveTo>
                  <a:lnTo>
                    <a:pt x="5334" y="41478"/>
                  </a:lnTo>
                  <a:lnTo>
                    <a:pt x="5930" y="41478"/>
                  </a:lnTo>
                  <a:lnTo>
                    <a:pt x="5930" y="43256"/>
                  </a:lnTo>
                  <a:lnTo>
                    <a:pt x="7112" y="43853"/>
                  </a:lnTo>
                  <a:lnTo>
                    <a:pt x="7112" y="44437"/>
                  </a:lnTo>
                  <a:lnTo>
                    <a:pt x="7112" y="45034"/>
                  </a:lnTo>
                  <a:lnTo>
                    <a:pt x="7112" y="46215"/>
                  </a:lnTo>
                  <a:lnTo>
                    <a:pt x="6515" y="46812"/>
                  </a:lnTo>
                  <a:lnTo>
                    <a:pt x="5334" y="46812"/>
                  </a:lnTo>
                  <a:lnTo>
                    <a:pt x="4749" y="46812"/>
                  </a:lnTo>
                  <a:lnTo>
                    <a:pt x="4152" y="46215"/>
                  </a:lnTo>
                  <a:lnTo>
                    <a:pt x="4152" y="45034"/>
                  </a:lnTo>
                  <a:lnTo>
                    <a:pt x="4152" y="44437"/>
                  </a:lnTo>
                  <a:lnTo>
                    <a:pt x="4749" y="43853"/>
                  </a:lnTo>
                  <a:lnTo>
                    <a:pt x="5334" y="43256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54" name="object 15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326064" y="3672329"/>
            <a:ext cx="143230" cy="215519"/>
          </a:xfrm>
          <a:prstGeom prst="rect">
            <a:avLst/>
          </a:prstGeom>
        </p:spPr>
      </p:pic>
      <p:pic>
        <p:nvPicPr>
          <p:cNvPr id="155" name="object 15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201635" y="3957341"/>
            <a:ext cx="101155" cy="168706"/>
          </a:xfrm>
          <a:prstGeom prst="rect">
            <a:avLst/>
          </a:prstGeom>
        </p:spPr>
      </p:pic>
      <p:pic>
        <p:nvPicPr>
          <p:cNvPr id="156" name="object 15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360438" y="3950814"/>
            <a:ext cx="139661" cy="196557"/>
          </a:xfrm>
          <a:prstGeom prst="rect">
            <a:avLst/>
          </a:prstGeom>
        </p:spPr>
      </p:pic>
      <p:sp>
        <p:nvSpPr>
          <p:cNvPr id="157" name="object 157"/>
          <p:cNvSpPr/>
          <p:nvPr/>
        </p:nvSpPr>
        <p:spPr>
          <a:xfrm>
            <a:off x="8407870" y="8179828"/>
            <a:ext cx="198120" cy="354330"/>
          </a:xfrm>
          <a:custGeom>
            <a:avLst/>
            <a:gdLst/>
            <a:ahLst/>
            <a:cxnLst/>
            <a:rect l="l" t="t" r="r" b="b"/>
            <a:pathLst>
              <a:path w="198120" h="354329">
                <a:moveTo>
                  <a:pt x="197954" y="1270"/>
                </a:moveTo>
                <a:lnTo>
                  <a:pt x="195453" y="1270"/>
                </a:lnTo>
                <a:lnTo>
                  <a:pt x="195453" y="0"/>
                </a:lnTo>
                <a:lnTo>
                  <a:pt x="0" y="0"/>
                </a:lnTo>
                <a:lnTo>
                  <a:pt x="0" y="1270"/>
                </a:lnTo>
                <a:lnTo>
                  <a:pt x="0" y="19050"/>
                </a:lnTo>
                <a:lnTo>
                  <a:pt x="179425" y="19050"/>
                </a:lnTo>
                <a:lnTo>
                  <a:pt x="179425" y="354330"/>
                </a:lnTo>
                <a:lnTo>
                  <a:pt x="197954" y="354330"/>
                </a:lnTo>
                <a:lnTo>
                  <a:pt x="197954" y="19050"/>
                </a:lnTo>
                <a:lnTo>
                  <a:pt x="197954" y="127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9366175" y="8326540"/>
            <a:ext cx="353695" cy="208279"/>
          </a:xfrm>
          <a:custGeom>
            <a:avLst/>
            <a:gdLst/>
            <a:ahLst/>
            <a:cxnLst/>
            <a:rect l="l" t="t" r="r" b="b"/>
            <a:pathLst>
              <a:path w="353695" h="208279">
                <a:moveTo>
                  <a:pt x="353631" y="0"/>
                </a:moveTo>
                <a:lnTo>
                  <a:pt x="2489" y="0"/>
                </a:lnTo>
                <a:lnTo>
                  <a:pt x="2489" y="1270"/>
                </a:lnTo>
                <a:lnTo>
                  <a:pt x="0" y="1270"/>
                </a:lnTo>
                <a:lnTo>
                  <a:pt x="0" y="19050"/>
                </a:lnTo>
                <a:lnTo>
                  <a:pt x="0" y="207695"/>
                </a:lnTo>
                <a:lnTo>
                  <a:pt x="18516" y="207695"/>
                </a:lnTo>
                <a:lnTo>
                  <a:pt x="18516" y="19050"/>
                </a:lnTo>
                <a:lnTo>
                  <a:pt x="353631" y="19050"/>
                </a:lnTo>
                <a:lnTo>
                  <a:pt x="353631" y="1270"/>
                </a:lnTo>
                <a:lnTo>
                  <a:pt x="353631" y="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407870" y="7806448"/>
            <a:ext cx="1033144" cy="326390"/>
          </a:xfrm>
          <a:custGeom>
            <a:avLst/>
            <a:gdLst/>
            <a:ahLst/>
            <a:cxnLst/>
            <a:rect l="l" t="t" r="r" b="b"/>
            <a:pathLst>
              <a:path w="1033145" h="326390">
                <a:moveTo>
                  <a:pt x="1032865" y="0"/>
                </a:moveTo>
                <a:lnTo>
                  <a:pt x="1014349" y="0"/>
                </a:lnTo>
                <a:lnTo>
                  <a:pt x="1014349" y="307340"/>
                </a:lnTo>
                <a:lnTo>
                  <a:pt x="0" y="307340"/>
                </a:lnTo>
                <a:lnTo>
                  <a:pt x="0" y="323850"/>
                </a:lnTo>
                <a:lnTo>
                  <a:pt x="0" y="326390"/>
                </a:lnTo>
                <a:lnTo>
                  <a:pt x="1032116" y="326390"/>
                </a:lnTo>
                <a:lnTo>
                  <a:pt x="1032116" y="323850"/>
                </a:lnTo>
                <a:lnTo>
                  <a:pt x="1032865" y="323850"/>
                </a:lnTo>
                <a:lnTo>
                  <a:pt x="1032865" y="307340"/>
                </a:lnTo>
                <a:lnTo>
                  <a:pt x="1032865" y="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9976993" y="8065134"/>
            <a:ext cx="353695" cy="19050"/>
          </a:xfrm>
          <a:custGeom>
            <a:avLst/>
            <a:gdLst/>
            <a:ahLst/>
            <a:cxnLst/>
            <a:rect l="l" t="t" r="r" b="b"/>
            <a:pathLst>
              <a:path w="353695" h="19050">
                <a:moveTo>
                  <a:pt x="353237" y="0"/>
                </a:moveTo>
                <a:lnTo>
                  <a:pt x="0" y="0"/>
                </a:lnTo>
                <a:lnTo>
                  <a:pt x="0" y="18516"/>
                </a:lnTo>
                <a:lnTo>
                  <a:pt x="353237" y="18516"/>
                </a:lnTo>
                <a:lnTo>
                  <a:pt x="353237" y="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342401" y="8627973"/>
            <a:ext cx="107314" cy="19050"/>
          </a:xfrm>
          <a:custGeom>
            <a:avLst/>
            <a:gdLst/>
            <a:ahLst/>
            <a:cxnLst/>
            <a:rect l="l" t="t" r="r" b="b"/>
            <a:pathLst>
              <a:path w="107314" h="19050">
                <a:moveTo>
                  <a:pt x="0" y="18516"/>
                </a:moveTo>
                <a:lnTo>
                  <a:pt x="106997" y="18516"/>
                </a:lnTo>
                <a:lnTo>
                  <a:pt x="106997" y="0"/>
                </a:lnTo>
                <a:lnTo>
                  <a:pt x="0" y="0"/>
                </a:lnTo>
                <a:lnTo>
                  <a:pt x="0" y="18516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342401" y="8886608"/>
            <a:ext cx="107314" cy="19050"/>
          </a:xfrm>
          <a:custGeom>
            <a:avLst/>
            <a:gdLst/>
            <a:ahLst/>
            <a:cxnLst/>
            <a:rect l="l" t="t" r="r" b="b"/>
            <a:pathLst>
              <a:path w="107314" h="19050">
                <a:moveTo>
                  <a:pt x="0" y="18529"/>
                </a:moveTo>
                <a:lnTo>
                  <a:pt x="106997" y="18529"/>
                </a:lnTo>
                <a:lnTo>
                  <a:pt x="106997" y="0"/>
                </a:lnTo>
                <a:lnTo>
                  <a:pt x="0" y="0"/>
                </a:lnTo>
                <a:lnTo>
                  <a:pt x="0" y="18529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124356" y="8964586"/>
            <a:ext cx="212725" cy="72390"/>
          </a:xfrm>
          <a:custGeom>
            <a:avLst/>
            <a:gdLst/>
            <a:ahLst/>
            <a:cxnLst/>
            <a:rect l="l" t="t" r="r" b="b"/>
            <a:pathLst>
              <a:path w="212725" h="72390">
                <a:moveTo>
                  <a:pt x="212661" y="17780"/>
                </a:moveTo>
                <a:lnTo>
                  <a:pt x="194144" y="17780"/>
                </a:lnTo>
                <a:lnTo>
                  <a:pt x="194144" y="54610"/>
                </a:lnTo>
                <a:lnTo>
                  <a:pt x="18516" y="54610"/>
                </a:lnTo>
                <a:lnTo>
                  <a:pt x="18516" y="17780"/>
                </a:lnTo>
                <a:lnTo>
                  <a:pt x="18516" y="0"/>
                </a:lnTo>
                <a:lnTo>
                  <a:pt x="0" y="0"/>
                </a:lnTo>
                <a:lnTo>
                  <a:pt x="0" y="17780"/>
                </a:lnTo>
                <a:lnTo>
                  <a:pt x="0" y="54610"/>
                </a:lnTo>
                <a:lnTo>
                  <a:pt x="0" y="71120"/>
                </a:lnTo>
                <a:lnTo>
                  <a:pt x="0" y="72390"/>
                </a:lnTo>
                <a:lnTo>
                  <a:pt x="211924" y="72390"/>
                </a:lnTo>
                <a:lnTo>
                  <a:pt x="211924" y="71120"/>
                </a:lnTo>
                <a:lnTo>
                  <a:pt x="212661" y="71120"/>
                </a:lnTo>
                <a:lnTo>
                  <a:pt x="212661" y="54610"/>
                </a:lnTo>
                <a:lnTo>
                  <a:pt x="212661" y="1778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9128316" y="8627973"/>
            <a:ext cx="111125" cy="19050"/>
          </a:xfrm>
          <a:custGeom>
            <a:avLst/>
            <a:gdLst/>
            <a:ahLst/>
            <a:cxnLst/>
            <a:rect l="l" t="t" r="r" b="b"/>
            <a:pathLst>
              <a:path w="111125" h="19050">
                <a:moveTo>
                  <a:pt x="0" y="18516"/>
                </a:moveTo>
                <a:lnTo>
                  <a:pt x="110921" y="18516"/>
                </a:lnTo>
                <a:lnTo>
                  <a:pt x="110921" y="0"/>
                </a:lnTo>
                <a:lnTo>
                  <a:pt x="0" y="0"/>
                </a:lnTo>
                <a:lnTo>
                  <a:pt x="0" y="18516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9128316" y="8886608"/>
            <a:ext cx="111125" cy="19050"/>
          </a:xfrm>
          <a:custGeom>
            <a:avLst/>
            <a:gdLst/>
            <a:ahLst/>
            <a:cxnLst/>
            <a:rect l="l" t="t" r="r" b="b"/>
            <a:pathLst>
              <a:path w="111125" h="19050">
                <a:moveTo>
                  <a:pt x="0" y="18529"/>
                </a:moveTo>
                <a:lnTo>
                  <a:pt x="110921" y="18529"/>
                </a:lnTo>
                <a:lnTo>
                  <a:pt x="110921" y="0"/>
                </a:lnTo>
                <a:lnTo>
                  <a:pt x="0" y="0"/>
                </a:lnTo>
                <a:lnTo>
                  <a:pt x="0" y="18529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910295" y="8964586"/>
            <a:ext cx="212725" cy="72390"/>
          </a:xfrm>
          <a:custGeom>
            <a:avLst/>
            <a:gdLst/>
            <a:ahLst/>
            <a:cxnLst/>
            <a:rect l="l" t="t" r="r" b="b"/>
            <a:pathLst>
              <a:path w="212725" h="72390">
                <a:moveTo>
                  <a:pt x="212648" y="17780"/>
                </a:moveTo>
                <a:lnTo>
                  <a:pt x="194144" y="17780"/>
                </a:lnTo>
                <a:lnTo>
                  <a:pt x="194144" y="54610"/>
                </a:lnTo>
                <a:lnTo>
                  <a:pt x="18516" y="54610"/>
                </a:lnTo>
                <a:lnTo>
                  <a:pt x="18516" y="17780"/>
                </a:lnTo>
                <a:lnTo>
                  <a:pt x="18516" y="0"/>
                </a:lnTo>
                <a:lnTo>
                  <a:pt x="0" y="0"/>
                </a:lnTo>
                <a:lnTo>
                  <a:pt x="0" y="17780"/>
                </a:lnTo>
                <a:lnTo>
                  <a:pt x="0" y="54610"/>
                </a:lnTo>
                <a:lnTo>
                  <a:pt x="0" y="71120"/>
                </a:lnTo>
                <a:lnTo>
                  <a:pt x="0" y="72390"/>
                </a:lnTo>
                <a:lnTo>
                  <a:pt x="211912" y="72390"/>
                </a:lnTo>
                <a:lnTo>
                  <a:pt x="211912" y="71120"/>
                </a:lnTo>
                <a:lnTo>
                  <a:pt x="212648" y="71120"/>
                </a:lnTo>
                <a:lnTo>
                  <a:pt x="212648" y="54610"/>
                </a:lnTo>
                <a:lnTo>
                  <a:pt x="212648" y="1778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0004413" y="8910040"/>
            <a:ext cx="372745" cy="19050"/>
          </a:xfrm>
          <a:custGeom>
            <a:avLst/>
            <a:gdLst/>
            <a:ahLst/>
            <a:cxnLst/>
            <a:rect l="l" t="t" r="r" b="b"/>
            <a:pathLst>
              <a:path w="372745" h="19050">
                <a:moveTo>
                  <a:pt x="372198" y="0"/>
                </a:moveTo>
                <a:lnTo>
                  <a:pt x="0" y="0"/>
                </a:lnTo>
                <a:lnTo>
                  <a:pt x="0" y="18516"/>
                </a:lnTo>
                <a:lnTo>
                  <a:pt x="372198" y="18516"/>
                </a:lnTo>
                <a:lnTo>
                  <a:pt x="372198" y="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9856965" y="8146758"/>
            <a:ext cx="538480" cy="520065"/>
          </a:xfrm>
          <a:custGeom>
            <a:avLst/>
            <a:gdLst/>
            <a:ahLst/>
            <a:cxnLst/>
            <a:rect l="l" t="t" r="r" b="b"/>
            <a:pathLst>
              <a:path w="538479" h="520065">
                <a:moveTo>
                  <a:pt x="538391" y="0"/>
                </a:moveTo>
                <a:lnTo>
                  <a:pt x="519874" y="0"/>
                </a:lnTo>
                <a:lnTo>
                  <a:pt x="519874" y="307340"/>
                </a:lnTo>
                <a:lnTo>
                  <a:pt x="0" y="307340"/>
                </a:lnTo>
                <a:lnTo>
                  <a:pt x="0" y="323850"/>
                </a:lnTo>
                <a:lnTo>
                  <a:pt x="0" y="326390"/>
                </a:lnTo>
                <a:lnTo>
                  <a:pt x="0" y="519607"/>
                </a:lnTo>
                <a:lnTo>
                  <a:pt x="18516" y="519607"/>
                </a:lnTo>
                <a:lnTo>
                  <a:pt x="18516" y="326390"/>
                </a:lnTo>
                <a:lnTo>
                  <a:pt x="537667" y="326390"/>
                </a:lnTo>
                <a:lnTo>
                  <a:pt x="537667" y="323850"/>
                </a:lnTo>
                <a:lnTo>
                  <a:pt x="538391" y="323850"/>
                </a:lnTo>
                <a:lnTo>
                  <a:pt x="538391" y="307340"/>
                </a:lnTo>
                <a:lnTo>
                  <a:pt x="538391" y="0"/>
                </a:lnTo>
                <a:close/>
              </a:path>
            </a:pathLst>
          </a:custGeom>
          <a:solidFill>
            <a:srgbClr val="8F919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" name="object 169"/>
          <p:cNvGrpSpPr/>
          <p:nvPr/>
        </p:nvGrpSpPr>
        <p:grpSpPr>
          <a:xfrm>
            <a:off x="8911568" y="6856776"/>
            <a:ext cx="152400" cy="124460"/>
            <a:chOff x="3856968" y="6856776"/>
            <a:chExt cx="152400" cy="124460"/>
          </a:xfrm>
        </p:grpSpPr>
        <p:sp>
          <p:nvSpPr>
            <p:cNvPr id="170" name="object 170"/>
            <p:cNvSpPr/>
            <p:nvPr/>
          </p:nvSpPr>
          <p:spPr>
            <a:xfrm>
              <a:off x="3978440" y="6856785"/>
              <a:ext cx="31115" cy="124460"/>
            </a:xfrm>
            <a:custGeom>
              <a:avLst/>
              <a:gdLst/>
              <a:ahLst/>
              <a:cxnLst/>
              <a:rect l="l" t="t" r="r" b="b"/>
              <a:pathLst>
                <a:path w="31114" h="124459">
                  <a:moveTo>
                    <a:pt x="0" y="0"/>
                  </a:moveTo>
                  <a:lnTo>
                    <a:pt x="0" y="121475"/>
                  </a:lnTo>
                  <a:lnTo>
                    <a:pt x="30810" y="124421"/>
                  </a:lnTo>
                  <a:lnTo>
                    <a:pt x="30810" y="53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856968" y="6856776"/>
              <a:ext cx="121285" cy="68580"/>
            </a:xfrm>
            <a:custGeom>
              <a:avLst/>
              <a:gdLst/>
              <a:ahLst/>
              <a:cxnLst/>
              <a:rect l="l" t="t" r="r" b="b"/>
              <a:pathLst>
                <a:path w="121285" h="68579">
                  <a:moveTo>
                    <a:pt x="120878" y="0"/>
                  </a:moveTo>
                  <a:lnTo>
                    <a:pt x="0" y="20154"/>
                  </a:lnTo>
                  <a:lnTo>
                    <a:pt x="0" y="68148"/>
                  </a:lnTo>
                  <a:lnTo>
                    <a:pt x="77622" y="55689"/>
                  </a:lnTo>
                  <a:lnTo>
                    <a:pt x="87693" y="58064"/>
                  </a:lnTo>
                  <a:lnTo>
                    <a:pt x="120878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2" name="object 172"/>
          <p:cNvSpPr/>
          <p:nvPr/>
        </p:nvSpPr>
        <p:spPr>
          <a:xfrm>
            <a:off x="9390920" y="6927877"/>
            <a:ext cx="1156335" cy="419100"/>
          </a:xfrm>
          <a:custGeom>
            <a:avLst/>
            <a:gdLst/>
            <a:ahLst/>
            <a:cxnLst/>
            <a:rect l="l" t="t" r="r" b="b"/>
            <a:pathLst>
              <a:path w="1156335" h="419100">
                <a:moveTo>
                  <a:pt x="1156030" y="0"/>
                </a:moveTo>
                <a:lnTo>
                  <a:pt x="0" y="0"/>
                </a:lnTo>
                <a:lnTo>
                  <a:pt x="0" y="83553"/>
                </a:lnTo>
                <a:lnTo>
                  <a:pt x="45046" y="86512"/>
                </a:lnTo>
                <a:lnTo>
                  <a:pt x="45046" y="45034"/>
                </a:lnTo>
                <a:lnTo>
                  <a:pt x="1107452" y="45034"/>
                </a:lnTo>
                <a:lnTo>
                  <a:pt x="1107452" y="418833"/>
                </a:lnTo>
                <a:lnTo>
                  <a:pt x="1156030" y="414096"/>
                </a:lnTo>
                <a:lnTo>
                  <a:pt x="1156030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3" name="object 17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908680" y="6857810"/>
            <a:ext cx="123350" cy="120446"/>
          </a:xfrm>
          <a:prstGeom prst="rect">
            <a:avLst/>
          </a:prstGeom>
        </p:spPr>
      </p:pic>
      <p:grpSp>
        <p:nvGrpSpPr>
          <p:cNvPr id="174" name="object 174"/>
          <p:cNvGrpSpPr/>
          <p:nvPr/>
        </p:nvGrpSpPr>
        <p:grpSpPr>
          <a:xfrm>
            <a:off x="10675131" y="8805511"/>
            <a:ext cx="108585" cy="50165"/>
            <a:chOff x="5620530" y="8805510"/>
            <a:chExt cx="108585" cy="50165"/>
          </a:xfrm>
        </p:grpSpPr>
        <p:sp>
          <p:nvSpPr>
            <p:cNvPr id="175" name="object 175"/>
            <p:cNvSpPr/>
            <p:nvPr/>
          </p:nvSpPr>
          <p:spPr>
            <a:xfrm>
              <a:off x="5721036" y="8815949"/>
              <a:ext cx="8255" cy="39370"/>
            </a:xfrm>
            <a:custGeom>
              <a:avLst/>
              <a:gdLst/>
              <a:ahLst/>
              <a:cxnLst/>
              <a:rect l="l" t="t" r="r" b="b"/>
              <a:pathLst>
                <a:path w="8254" h="39370">
                  <a:moveTo>
                    <a:pt x="6047" y="0"/>
                  </a:moveTo>
                  <a:lnTo>
                    <a:pt x="2937" y="6271"/>
                  </a:lnTo>
                  <a:lnTo>
                    <a:pt x="744" y="18091"/>
                  </a:lnTo>
                  <a:lnTo>
                    <a:pt x="0" y="30653"/>
                  </a:lnTo>
                  <a:lnTo>
                    <a:pt x="1233" y="39154"/>
                  </a:lnTo>
                  <a:lnTo>
                    <a:pt x="3532" y="39306"/>
                  </a:lnTo>
                  <a:lnTo>
                    <a:pt x="3443" y="37731"/>
                  </a:lnTo>
                  <a:lnTo>
                    <a:pt x="4154" y="36245"/>
                  </a:lnTo>
                  <a:lnTo>
                    <a:pt x="5686" y="31295"/>
                  </a:lnTo>
                  <a:lnTo>
                    <a:pt x="7128" y="23304"/>
                  </a:lnTo>
                  <a:lnTo>
                    <a:pt x="7953" y="13817"/>
                  </a:lnTo>
                  <a:lnTo>
                    <a:pt x="7634" y="4381"/>
                  </a:lnTo>
                  <a:lnTo>
                    <a:pt x="7418" y="2476"/>
                  </a:lnTo>
                  <a:lnTo>
                    <a:pt x="6453" y="126"/>
                  </a:lnTo>
                  <a:lnTo>
                    <a:pt x="6047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620530" y="8831685"/>
              <a:ext cx="100965" cy="17780"/>
            </a:xfrm>
            <a:custGeom>
              <a:avLst/>
              <a:gdLst/>
              <a:ahLst/>
              <a:cxnLst/>
              <a:rect l="l" t="t" r="r" b="b"/>
              <a:pathLst>
                <a:path w="100964" h="17779">
                  <a:moveTo>
                    <a:pt x="0" y="0"/>
                  </a:moveTo>
                  <a:lnTo>
                    <a:pt x="279" y="4622"/>
                  </a:lnTo>
                  <a:lnTo>
                    <a:pt x="635" y="6527"/>
                  </a:lnTo>
                  <a:lnTo>
                    <a:pt x="100596" y="17475"/>
                  </a:lnTo>
                  <a:lnTo>
                    <a:pt x="100571" y="108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621165" y="8838213"/>
              <a:ext cx="100965" cy="14604"/>
            </a:xfrm>
            <a:custGeom>
              <a:avLst/>
              <a:gdLst/>
              <a:ahLst/>
              <a:cxnLst/>
              <a:rect l="l" t="t" r="r" b="b"/>
              <a:pathLst>
                <a:path w="100964" h="14604">
                  <a:moveTo>
                    <a:pt x="0" y="0"/>
                  </a:moveTo>
                  <a:lnTo>
                    <a:pt x="634" y="2628"/>
                  </a:lnTo>
                  <a:lnTo>
                    <a:pt x="1079" y="3632"/>
                  </a:lnTo>
                  <a:lnTo>
                    <a:pt x="100393" y="14516"/>
                  </a:lnTo>
                  <a:lnTo>
                    <a:pt x="99961" y="10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622245" y="8841845"/>
              <a:ext cx="100330" cy="13335"/>
            </a:xfrm>
            <a:custGeom>
              <a:avLst/>
              <a:gdLst/>
              <a:ahLst/>
              <a:cxnLst/>
              <a:rect l="l" t="t" r="r" b="b"/>
              <a:pathLst>
                <a:path w="100329" h="13334">
                  <a:moveTo>
                    <a:pt x="0" y="0"/>
                  </a:moveTo>
                  <a:lnTo>
                    <a:pt x="1003" y="1841"/>
                  </a:lnTo>
                  <a:lnTo>
                    <a:pt x="1663" y="2311"/>
                  </a:lnTo>
                  <a:lnTo>
                    <a:pt x="2171" y="2946"/>
                  </a:lnTo>
                  <a:lnTo>
                    <a:pt x="2870" y="2743"/>
                  </a:lnTo>
                  <a:lnTo>
                    <a:pt x="22059" y="4254"/>
                  </a:lnTo>
                  <a:lnTo>
                    <a:pt x="100025" y="13258"/>
                  </a:lnTo>
                  <a:lnTo>
                    <a:pt x="99491" y="11849"/>
                  </a:lnTo>
                  <a:lnTo>
                    <a:pt x="99313" y="108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623210" y="8808583"/>
              <a:ext cx="102235" cy="14604"/>
            </a:xfrm>
            <a:custGeom>
              <a:avLst/>
              <a:gdLst/>
              <a:ahLst/>
              <a:cxnLst/>
              <a:rect l="l" t="t" r="r" b="b"/>
              <a:pathLst>
                <a:path w="102235" h="14604">
                  <a:moveTo>
                    <a:pt x="1562" y="0"/>
                  </a:moveTo>
                  <a:lnTo>
                    <a:pt x="469" y="2146"/>
                  </a:lnTo>
                  <a:lnTo>
                    <a:pt x="0" y="3454"/>
                  </a:lnTo>
                  <a:lnTo>
                    <a:pt x="100647" y="14071"/>
                  </a:lnTo>
                  <a:lnTo>
                    <a:pt x="101790" y="1056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624772" y="8805510"/>
              <a:ext cx="102870" cy="13970"/>
            </a:xfrm>
            <a:custGeom>
              <a:avLst/>
              <a:gdLst/>
              <a:ahLst/>
              <a:cxnLst/>
              <a:rect l="l" t="t" r="r" b="b"/>
              <a:pathLst>
                <a:path w="102870" h="13970">
                  <a:moveTo>
                    <a:pt x="3263" y="0"/>
                  </a:moveTo>
                  <a:lnTo>
                    <a:pt x="2057" y="355"/>
                  </a:lnTo>
                  <a:lnTo>
                    <a:pt x="952" y="1447"/>
                  </a:lnTo>
                  <a:lnTo>
                    <a:pt x="0" y="3073"/>
                  </a:lnTo>
                  <a:lnTo>
                    <a:pt x="100228" y="13639"/>
                  </a:lnTo>
                  <a:lnTo>
                    <a:pt x="100888" y="12001"/>
                  </a:lnTo>
                  <a:lnTo>
                    <a:pt x="101599" y="10845"/>
                  </a:lnTo>
                  <a:lnTo>
                    <a:pt x="102311" y="10439"/>
                  </a:lnTo>
                  <a:lnTo>
                    <a:pt x="23647" y="1790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622448" y="8812038"/>
              <a:ext cx="101600" cy="13970"/>
            </a:xfrm>
            <a:custGeom>
              <a:avLst/>
              <a:gdLst/>
              <a:ahLst/>
              <a:cxnLst/>
              <a:rect l="l" t="t" r="r" b="b"/>
              <a:pathLst>
                <a:path w="101600" h="13970">
                  <a:moveTo>
                    <a:pt x="762" y="0"/>
                  </a:moveTo>
                  <a:lnTo>
                    <a:pt x="0" y="2489"/>
                  </a:lnTo>
                  <a:lnTo>
                    <a:pt x="100774" y="13360"/>
                  </a:lnTo>
                  <a:lnTo>
                    <a:pt x="101409" y="10617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621292" y="8814527"/>
              <a:ext cx="102235" cy="16510"/>
            </a:xfrm>
            <a:custGeom>
              <a:avLst/>
              <a:gdLst/>
              <a:ahLst/>
              <a:cxnLst/>
              <a:rect l="l" t="t" r="r" b="b"/>
              <a:pathLst>
                <a:path w="102235" h="16509">
                  <a:moveTo>
                    <a:pt x="1155" y="0"/>
                  </a:moveTo>
                  <a:lnTo>
                    <a:pt x="0" y="5435"/>
                  </a:lnTo>
                  <a:lnTo>
                    <a:pt x="100965" y="16090"/>
                  </a:lnTo>
                  <a:lnTo>
                    <a:pt x="101930" y="10871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620569" y="8819963"/>
              <a:ext cx="102235" cy="19050"/>
            </a:xfrm>
            <a:custGeom>
              <a:avLst/>
              <a:gdLst/>
              <a:ahLst/>
              <a:cxnLst/>
              <a:rect l="l" t="t" r="r" b="b"/>
              <a:pathLst>
                <a:path w="102235" h="19050">
                  <a:moveTo>
                    <a:pt x="723" y="0"/>
                  </a:moveTo>
                  <a:lnTo>
                    <a:pt x="88" y="5219"/>
                  </a:lnTo>
                  <a:lnTo>
                    <a:pt x="0" y="7823"/>
                  </a:lnTo>
                  <a:lnTo>
                    <a:pt x="100787" y="18503"/>
                  </a:lnTo>
                  <a:lnTo>
                    <a:pt x="101688" y="10655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620530" y="8827786"/>
              <a:ext cx="100965" cy="15240"/>
            </a:xfrm>
            <a:custGeom>
              <a:avLst/>
              <a:gdLst/>
              <a:ahLst/>
              <a:cxnLst/>
              <a:rect l="l" t="t" r="r" b="b"/>
              <a:pathLst>
                <a:path w="100964" h="15240">
                  <a:moveTo>
                    <a:pt x="38" y="0"/>
                  </a:moveTo>
                  <a:lnTo>
                    <a:pt x="0" y="3898"/>
                  </a:lnTo>
                  <a:lnTo>
                    <a:pt x="100571" y="14719"/>
                  </a:lnTo>
                  <a:lnTo>
                    <a:pt x="100825" y="1068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5" name="object 185"/>
          <p:cNvSpPr/>
          <p:nvPr/>
        </p:nvSpPr>
        <p:spPr>
          <a:xfrm>
            <a:off x="10501407" y="8655981"/>
            <a:ext cx="32384" cy="37465"/>
          </a:xfrm>
          <a:custGeom>
            <a:avLst/>
            <a:gdLst/>
            <a:ahLst/>
            <a:cxnLst/>
            <a:rect l="l" t="t" r="r" b="b"/>
            <a:pathLst>
              <a:path w="32385" h="37465">
                <a:moveTo>
                  <a:pt x="27368" y="0"/>
                </a:moveTo>
                <a:lnTo>
                  <a:pt x="5473" y="0"/>
                </a:lnTo>
                <a:lnTo>
                  <a:pt x="0" y="10947"/>
                </a:lnTo>
                <a:lnTo>
                  <a:pt x="0" y="18922"/>
                </a:lnTo>
                <a:lnTo>
                  <a:pt x="1981" y="29870"/>
                </a:lnTo>
                <a:lnTo>
                  <a:pt x="10934" y="31368"/>
                </a:lnTo>
                <a:lnTo>
                  <a:pt x="10439" y="35852"/>
                </a:lnTo>
                <a:lnTo>
                  <a:pt x="12420" y="36842"/>
                </a:lnTo>
                <a:lnTo>
                  <a:pt x="22898" y="35852"/>
                </a:lnTo>
                <a:lnTo>
                  <a:pt x="22898" y="30378"/>
                </a:lnTo>
                <a:lnTo>
                  <a:pt x="27368" y="27876"/>
                </a:lnTo>
                <a:lnTo>
                  <a:pt x="30379" y="24574"/>
                </a:lnTo>
                <a:lnTo>
                  <a:pt x="11188" y="24574"/>
                </a:lnTo>
                <a:lnTo>
                  <a:pt x="7404" y="20777"/>
                </a:lnTo>
                <a:lnTo>
                  <a:pt x="7404" y="11455"/>
                </a:lnTo>
                <a:lnTo>
                  <a:pt x="11188" y="7670"/>
                </a:lnTo>
                <a:lnTo>
                  <a:pt x="31031" y="7670"/>
                </a:lnTo>
                <a:lnTo>
                  <a:pt x="27368" y="0"/>
                </a:lnTo>
                <a:close/>
              </a:path>
              <a:path w="32385" h="37465">
                <a:moveTo>
                  <a:pt x="31031" y="7670"/>
                </a:moveTo>
                <a:lnTo>
                  <a:pt x="20535" y="7670"/>
                </a:lnTo>
                <a:lnTo>
                  <a:pt x="24320" y="11455"/>
                </a:lnTo>
                <a:lnTo>
                  <a:pt x="24320" y="20777"/>
                </a:lnTo>
                <a:lnTo>
                  <a:pt x="20535" y="24574"/>
                </a:lnTo>
                <a:lnTo>
                  <a:pt x="30379" y="24574"/>
                </a:lnTo>
                <a:lnTo>
                  <a:pt x="32359" y="22402"/>
                </a:lnTo>
                <a:lnTo>
                  <a:pt x="32359" y="10452"/>
                </a:lnTo>
                <a:lnTo>
                  <a:pt x="31031" y="7670"/>
                </a:lnTo>
                <a:close/>
              </a:path>
            </a:pathLst>
          </a:custGeom>
          <a:solidFill>
            <a:srgbClr val="9FA2A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0639965" y="8709334"/>
            <a:ext cx="6985" cy="20955"/>
          </a:xfrm>
          <a:custGeom>
            <a:avLst/>
            <a:gdLst/>
            <a:ahLst/>
            <a:cxnLst/>
            <a:rect l="l" t="t" r="r" b="b"/>
            <a:pathLst>
              <a:path w="6985" h="20954">
                <a:moveTo>
                  <a:pt x="4546" y="0"/>
                </a:moveTo>
                <a:lnTo>
                  <a:pt x="381" y="2171"/>
                </a:lnTo>
                <a:lnTo>
                  <a:pt x="0" y="20472"/>
                </a:lnTo>
                <a:lnTo>
                  <a:pt x="5994" y="15239"/>
                </a:lnTo>
                <a:lnTo>
                  <a:pt x="2984" y="13741"/>
                </a:lnTo>
                <a:lnTo>
                  <a:pt x="2628" y="11137"/>
                </a:lnTo>
                <a:lnTo>
                  <a:pt x="2247" y="4406"/>
                </a:lnTo>
                <a:lnTo>
                  <a:pt x="5232" y="1803"/>
                </a:lnTo>
                <a:lnTo>
                  <a:pt x="6692" y="1803"/>
                </a:lnTo>
                <a:lnTo>
                  <a:pt x="4546" y="0"/>
                </a:lnTo>
                <a:close/>
              </a:path>
            </a:pathLst>
          </a:custGeom>
          <a:solidFill>
            <a:srgbClr val="797B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0573105" y="8728684"/>
            <a:ext cx="121920" cy="249554"/>
          </a:xfrm>
          <a:custGeom>
            <a:avLst/>
            <a:gdLst/>
            <a:ahLst/>
            <a:cxnLst/>
            <a:rect l="l" t="t" r="r" b="b"/>
            <a:pathLst>
              <a:path w="121920" h="249554">
                <a:moveTo>
                  <a:pt x="16916" y="228600"/>
                </a:moveTo>
                <a:lnTo>
                  <a:pt x="16484" y="215569"/>
                </a:lnTo>
                <a:lnTo>
                  <a:pt x="0" y="238569"/>
                </a:lnTo>
                <a:lnTo>
                  <a:pt x="508" y="249529"/>
                </a:lnTo>
                <a:lnTo>
                  <a:pt x="16916" y="228600"/>
                </a:lnTo>
                <a:close/>
              </a:path>
              <a:path w="121920" h="249554">
                <a:moveTo>
                  <a:pt x="121615" y="59677"/>
                </a:moveTo>
                <a:lnTo>
                  <a:pt x="114465" y="15163"/>
                </a:lnTo>
                <a:lnTo>
                  <a:pt x="105765" y="990"/>
                </a:lnTo>
                <a:lnTo>
                  <a:pt x="103606" y="317"/>
                </a:lnTo>
                <a:lnTo>
                  <a:pt x="99606" y="990"/>
                </a:lnTo>
                <a:lnTo>
                  <a:pt x="93129" y="0"/>
                </a:lnTo>
                <a:lnTo>
                  <a:pt x="88150" y="3009"/>
                </a:lnTo>
                <a:lnTo>
                  <a:pt x="93129" y="4495"/>
                </a:lnTo>
                <a:lnTo>
                  <a:pt x="84099" y="18097"/>
                </a:lnTo>
                <a:lnTo>
                  <a:pt x="78066" y="33756"/>
                </a:lnTo>
                <a:lnTo>
                  <a:pt x="74079" y="49593"/>
                </a:lnTo>
                <a:lnTo>
                  <a:pt x="71221" y="63754"/>
                </a:lnTo>
                <a:lnTo>
                  <a:pt x="72199" y="66243"/>
                </a:lnTo>
                <a:lnTo>
                  <a:pt x="69723" y="79705"/>
                </a:lnTo>
                <a:lnTo>
                  <a:pt x="68224" y="80695"/>
                </a:lnTo>
                <a:lnTo>
                  <a:pt x="66001" y="106286"/>
                </a:lnTo>
                <a:lnTo>
                  <a:pt x="65735" y="130810"/>
                </a:lnTo>
                <a:lnTo>
                  <a:pt x="66967" y="150939"/>
                </a:lnTo>
                <a:lnTo>
                  <a:pt x="69240" y="163360"/>
                </a:lnTo>
                <a:lnTo>
                  <a:pt x="61264" y="164363"/>
                </a:lnTo>
                <a:lnTo>
                  <a:pt x="64249" y="172808"/>
                </a:lnTo>
                <a:lnTo>
                  <a:pt x="71729" y="172808"/>
                </a:lnTo>
                <a:lnTo>
                  <a:pt x="73202" y="180289"/>
                </a:lnTo>
                <a:lnTo>
                  <a:pt x="79197" y="189776"/>
                </a:lnTo>
                <a:lnTo>
                  <a:pt x="86156" y="188264"/>
                </a:lnTo>
                <a:lnTo>
                  <a:pt x="86156" y="194741"/>
                </a:lnTo>
                <a:lnTo>
                  <a:pt x="88646" y="192747"/>
                </a:lnTo>
                <a:lnTo>
                  <a:pt x="93624" y="189776"/>
                </a:lnTo>
                <a:lnTo>
                  <a:pt x="93332" y="188264"/>
                </a:lnTo>
                <a:lnTo>
                  <a:pt x="93129" y="187261"/>
                </a:lnTo>
                <a:lnTo>
                  <a:pt x="93649" y="183273"/>
                </a:lnTo>
                <a:lnTo>
                  <a:pt x="99758" y="175336"/>
                </a:lnTo>
                <a:lnTo>
                  <a:pt x="106349" y="161721"/>
                </a:lnTo>
                <a:lnTo>
                  <a:pt x="112331" y="142240"/>
                </a:lnTo>
                <a:lnTo>
                  <a:pt x="116586" y="116700"/>
                </a:lnTo>
                <a:lnTo>
                  <a:pt x="106133" y="116128"/>
                </a:lnTo>
                <a:lnTo>
                  <a:pt x="105905" y="116116"/>
                </a:lnTo>
                <a:lnTo>
                  <a:pt x="104368" y="116128"/>
                </a:lnTo>
                <a:lnTo>
                  <a:pt x="102730" y="116128"/>
                </a:lnTo>
                <a:lnTo>
                  <a:pt x="102019" y="103009"/>
                </a:lnTo>
                <a:lnTo>
                  <a:pt x="102171" y="87261"/>
                </a:lnTo>
                <a:lnTo>
                  <a:pt x="105867" y="76377"/>
                </a:lnTo>
                <a:lnTo>
                  <a:pt x="109524" y="76835"/>
                </a:lnTo>
                <a:lnTo>
                  <a:pt x="121031" y="77203"/>
                </a:lnTo>
                <a:lnTo>
                  <a:pt x="121056" y="76377"/>
                </a:lnTo>
                <a:lnTo>
                  <a:pt x="121615" y="59677"/>
                </a:lnTo>
                <a:close/>
              </a:path>
            </a:pathLst>
          </a:custGeom>
          <a:solidFill>
            <a:srgbClr val="797B7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0375488" y="8947623"/>
            <a:ext cx="92075" cy="25400"/>
          </a:xfrm>
          <a:custGeom>
            <a:avLst/>
            <a:gdLst/>
            <a:ahLst/>
            <a:cxnLst/>
            <a:rect l="l" t="t" r="r" b="b"/>
            <a:pathLst>
              <a:path w="92075" h="25400">
                <a:moveTo>
                  <a:pt x="5245" y="0"/>
                </a:moveTo>
                <a:lnTo>
                  <a:pt x="0" y="3835"/>
                </a:lnTo>
                <a:lnTo>
                  <a:pt x="1892" y="5181"/>
                </a:lnTo>
                <a:lnTo>
                  <a:pt x="89547" y="25107"/>
                </a:lnTo>
                <a:lnTo>
                  <a:pt x="91655" y="25107"/>
                </a:lnTo>
                <a:lnTo>
                  <a:pt x="88696" y="20408"/>
                </a:lnTo>
                <a:lnTo>
                  <a:pt x="85902" y="18097"/>
                </a:lnTo>
                <a:lnTo>
                  <a:pt x="87312" y="13931"/>
                </a:lnTo>
                <a:lnTo>
                  <a:pt x="84975" y="11163"/>
                </a:lnTo>
                <a:lnTo>
                  <a:pt x="90093" y="8369"/>
                </a:lnTo>
                <a:lnTo>
                  <a:pt x="83134" y="8813"/>
                </a:lnTo>
                <a:lnTo>
                  <a:pt x="77571" y="8369"/>
                </a:lnTo>
                <a:lnTo>
                  <a:pt x="72466" y="16243"/>
                </a:lnTo>
                <a:lnTo>
                  <a:pt x="8483" y="2336"/>
                </a:lnTo>
                <a:lnTo>
                  <a:pt x="5245" y="0"/>
                </a:lnTo>
                <a:close/>
              </a:path>
            </a:pathLst>
          </a:custGeom>
          <a:solidFill>
            <a:srgbClr val="797B7D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9" name="object 18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0295705" y="8681635"/>
            <a:ext cx="154152" cy="205232"/>
          </a:xfrm>
          <a:prstGeom prst="rect">
            <a:avLst/>
          </a:prstGeom>
        </p:spPr>
      </p:pic>
      <p:grpSp>
        <p:nvGrpSpPr>
          <p:cNvPr id="190" name="object 190"/>
          <p:cNvGrpSpPr/>
          <p:nvPr/>
        </p:nvGrpSpPr>
        <p:grpSpPr>
          <a:xfrm>
            <a:off x="10606474" y="8873608"/>
            <a:ext cx="53340" cy="50165"/>
            <a:chOff x="5551874" y="8873607"/>
            <a:chExt cx="53340" cy="50165"/>
          </a:xfrm>
        </p:grpSpPr>
        <p:sp>
          <p:nvSpPr>
            <p:cNvPr id="191" name="object 191"/>
            <p:cNvSpPr/>
            <p:nvPr/>
          </p:nvSpPr>
          <p:spPr>
            <a:xfrm>
              <a:off x="5551874" y="8873607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4" h="33020">
                  <a:moveTo>
                    <a:pt x="0" y="0"/>
                  </a:moveTo>
                  <a:lnTo>
                    <a:pt x="880" y="6451"/>
                  </a:lnTo>
                  <a:lnTo>
                    <a:pt x="2185" y="14258"/>
                  </a:lnTo>
                  <a:lnTo>
                    <a:pt x="4141" y="21784"/>
                  </a:lnTo>
                  <a:lnTo>
                    <a:pt x="6972" y="27393"/>
                  </a:lnTo>
                  <a:lnTo>
                    <a:pt x="10960" y="27393"/>
                  </a:lnTo>
                  <a:lnTo>
                    <a:pt x="13843" y="30988"/>
                  </a:lnTo>
                  <a:lnTo>
                    <a:pt x="39903" y="32816"/>
                  </a:lnTo>
                  <a:lnTo>
                    <a:pt x="39204" y="31178"/>
                  </a:lnTo>
                  <a:lnTo>
                    <a:pt x="38684" y="29489"/>
                  </a:lnTo>
                  <a:lnTo>
                    <a:pt x="38366" y="27876"/>
                  </a:lnTo>
                  <a:lnTo>
                    <a:pt x="30886" y="27876"/>
                  </a:lnTo>
                  <a:lnTo>
                    <a:pt x="27901" y="19431"/>
                  </a:lnTo>
                  <a:lnTo>
                    <a:pt x="35877" y="18427"/>
                  </a:lnTo>
                  <a:lnTo>
                    <a:pt x="34747" y="15227"/>
                  </a:lnTo>
                  <a:lnTo>
                    <a:pt x="33769" y="8978"/>
                  </a:lnTo>
                  <a:lnTo>
                    <a:pt x="33134" y="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565717" y="8904595"/>
              <a:ext cx="36195" cy="12700"/>
            </a:xfrm>
            <a:custGeom>
              <a:avLst/>
              <a:gdLst/>
              <a:ahLst/>
              <a:cxnLst/>
              <a:rect l="l" t="t" r="r" b="b"/>
              <a:pathLst>
                <a:path w="36195" h="12700">
                  <a:moveTo>
                    <a:pt x="0" y="0"/>
                  </a:moveTo>
                  <a:lnTo>
                    <a:pt x="3086" y="3886"/>
                  </a:lnTo>
                  <a:lnTo>
                    <a:pt x="2590" y="6870"/>
                  </a:lnTo>
                  <a:lnTo>
                    <a:pt x="4572" y="9347"/>
                  </a:lnTo>
                  <a:lnTo>
                    <a:pt x="35877" y="12280"/>
                  </a:lnTo>
                  <a:lnTo>
                    <a:pt x="31673" y="11315"/>
                  </a:lnTo>
                  <a:lnTo>
                    <a:pt x="28130" y="6730"/>
                  </a:lnTo>
                  <a:lnTo>
                    <a:pt x="26060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569807" y="8913943"/>
              <a:ext cx="34925" cy="9525"/>
            </a:xfrm>
            <a:custGeom>
              <a:avLst/>
              <a:gdLst/>
              <a:ahLst/>
              <a:cxnLst/>
              <a:rect l="l" t="t" r="r" b="b"/>
              <a:pathLst>
                <a:path w="34925" h="9525">
                  <a:moveTo>
                    <a:pt x="482" y="0"/>
                  </a:moveTo>
                  <a:lnTo>
                    <a:pt x="0" y="5994"/>
                  </a:lnTo>
                  <a:lnTo>
                    <a:pt x="13436" y="7480"/>
                  </a:lnTo>
                  <a:lnTo>
                    <a:pt x="16929" y="6476"/>
                  </a:lnTo>
                  <a:lnTo>
                    <a:pt x="20904" y="6984"/>
                  </a:lnTo>
                  <a:lnTo>
                    <a:pt x="22415" y="7988"/>
                  </a:lnTo>
                  <a:lnTo>
                    <a:pt x="25399" y="8483"/>
                  </a:lnTo>
                  <a:lnTo>
                    <a:pt x="31876" y="8483"/>
                  </a:lnTo>
                  <a:lnTo>
                    <a:pt x="34861" y="9474"/>
                  </a:lnTo>
                  <a:lnTo>
                    <a:pt x="34861" y="2997"/>
                  </a:lnTo>
                  <a:lnTo>
                    <a:pt x="33820" y="3213"/>
                  </a:lnTo>
                  <a:lnTo>
                    <a:pt x="32778" y="3174"/>
                  </a:lnTo>
                  <a:lnTo>
                    <a:pt x="31788" y="2933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94"/>
          <p:cNvGrpSpPr/>
          <p:nvPr/>
        </p:nvGrpSpPr>
        <p:grpSpPr>
          <a:xfrm>
            <a:off x="10293357" y="8653846"/>
            <a:ext cx="492759" cy="327660"/>
            <a:chOff x="5238756" y="8653846"/>
            <a:chExt cx="492759" cy="327660"/>
          </a:xfrm>
        </p:grpSpPr>
        <p:sp>
          <p:nvSpPr>
            <p:cNvPr id="195" name="object 195"/>
            <p:cNvSpPr/>
            <p:nvPr/>
          </p:nvSpPr>
          <p:spPr>
            <a:xfrm>
              <a:off x="5426728" y="8806373"/>
              <a:ext cx="29845" cy="125730"/>
            </a:xfrm>
            <a:custGeom>
              <a:avLst/>
              <a:gdLst/>
              <a:ahLst/>
              <a:cxnLst/>
              <a:rect l="l" t="t" r="r" b="b"/>
              <a:pathLst>
                <a:path w="29845" h="125729">
                  <a:moveTo>
                    <a:pt x="17068" y="0"/>
                  </a:moveTo>
                  <a:lnTo>
                    <a:pt x="11112" y="76949"/>
                  </a:lnTo>
                  <a:lnTo>
                    <a:pt x="0" y="125234"/>
                  </a:lnTo>
                  <a:lnTo>
                    <a:pt x="28968" y="101980"/>
                  </a:lnTo>
                  <a:lnTo>
                    <a:pt x="29794" y="81432"/>
                  </a:lnTo>
                  <a:lnTo>
                    <a:pt x="22313" y="10464"/>
                  </a:lnTo>
                  <a:lnTo>
                    <a:pt x="21183" y="2616"/>
                  </a:lnTo>
                  <a:lnTo>
                    <a:pt x="17068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422893" y="8908354"/>
              <a:ext cx="33020" cy="40005"/>
            </a:xfrm>
            <a:custGeom>
              <a:avLst/>
              <a:gdLst/>
              <a:ahLst/>
              <a:cxnLst/>
              <a:rect l="l" t="t" r="r" b="b"/>
              <a:pathLst>
                <a:path w="33020" h="40004">
                  <a:moveTo>
                    <a:pt x="32804" y="0"/>
                  </a:moveTo>
                  <a:lnTo>
                    <a:pt x="3835" y="23253"/>
                  </a:lnTo>
                  <a:lnTo>
                    <a:pt x="0" y="39954"/>
                  </a:lnTo>
                  <a:lnTo>
                    <a:pt x="32372" y="11074"/>
                  </a:lnTo>
                  <a:lnTo>
                    <a:pt x="32804" y="0"/>
                  </a:lnTo>
                  <a:close/>
                </a:path>
              </a:pathLst>
            </a:custGeom>
            <a:solidFill>
              <a:srgbClr val="50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297874" y="8690778"/>
              <a:ext cx="300355" cy="287655"/>
            </a:xfrm>
            <a:custGeom>
              <a:avLst/>
              <a:gdLst/>
              <a:ahLst/>
              <a:cxnLst/>
              <a:rect l="l" t="t" r="r" b="b"/>
              <a:pathLst>
                <a:path w="300354" h="287654">
                  <a:moveTo>
                    <a:pt x="290729" y="115595"/>
                  </a:moveTo>
                  <a:lnTo>
                    <a:pt x="145922" y="115595"/>
                  </a:lnTo>
                  <a:lnTo>
                    <a:pt x="150037" y="118211"/>
                  </a:lnTo>
                  <a:lnTo>
                    <a:pt x="151168" y="126060"/>
                  </a:lnTo>
                  <a:lnTo>
                    <a:pt x="158646" y="197088"/>
                  </a:lnTo>
                  <a:lnTo>
                    <a:pt x="157391" y="228650"/>
                  </a:lnTo>
                  <a:lnTo>
                    <a:pt x="157391" y="231647"/>
                  </a:lnTo>
                  <a:lnTo>
                    <a:pt x="160375" y="233133"/>
                  </a:lnTo>
                  <a:lnTo>
                    <a:pt x="171335" y="235623"/>
                  </a:lnTo>
                  <a:lnTo>
                    <a:pt x="173329" y="239128"/>
                  </a:lnTo>
                  <a:lnTo>
                    <a:pt x="167843" y="258038"/>
                  </a:lnTo>
                  <a:lnTo>
                    <a:pt x="169341" y="262534"/>
                  </a:lnTo>
                  <a:lnTo>
                    <a:pt x="173329" y="264998"/>
                  </a:lnTo>
                  <a:lnTo>
                    <a:pt x="171335" y="269989"/>
                  </a:lnTo>
                  <a:lnTo>
                    <a:pt x="172834" y="278460"/>
                  </a:lnTo>
                  <a:lnTo>
                    <a:pt x="221145" y="287426"/>
                  </a:lnTo>
                  <a:lnTo>
                    <a:pt x="220637" y="276466"/>
                  </a:lnTo>
                  <a:lnTo>
                    <a:pt x="237121" y="253466"/>
                  </a:lnTo>
                  <a:lnTo>
                    <a:pt x="237083" y="252056"/>
                  </a:lnTo>
                  <a:lnTo>
                    <a:pt x="234099" y="251574"/>
                  </a:lnTo>
                  <a:lnTo>
                    <a:pt x="235572" y="243090"/>
                  </a:lnTo>
                  <a:lnTo>
                    <a:pt x="243648" y="243090"/>
                  </a:lnTo>
                  <a:lnTo>
                    <a:pt x="248043" y="241096"/>
                  </a:lnTo>
                  <a:lnTo>
                    <a:pt x="252501" y="238620"/>
                  </a:lnTo>
                  <a:lnTo>
                    <a:pt x="263237" y="238620"/>
                  </a:lnTo>
                  <a:lnTo>
                    <a:pt x="266966" y="231647"/>
                  </a:lnTo>
                  <a:lnTo>
                    <a:pt x="270262" y="231647"/>
                  </a:lnTo>
                  <a:lnTo>
                    <a:pt x="271932" y="229158"/>
                  </a:lnTo>
                  <a:lnTo>
                    <a:pt x="272414" y="223164"/>
                  </a:lnTo>
                  <a:lnTo>
                    <a:pt x="270433" y="220687"/>
                  </a:lnTo>
                  <a:lnTo>
                    <a:pt x="270929" y="217703"/>
                  </a:lnTo>
                  <a:lnTo>
                    <a:pt x="264960" y="210223"/>
                  </a:lnTo>
                  <a:lnTo>
                    <a:pt x="260972" y="210223"/>
                  </a:lnTo>
                  <a:lnTo>
                    <a:pt x="258141" y="204614"/>
                  </a:lnTo>
                  <a:lnTo>
                    <a:pt x="256175" y="197027"/>
                  </a:lnTo>
                  <a:lnTo>
                    <a:pt x="254880" y="189281"/>
                  </a:lnTo>
                  <a:lnTo>
                    <a:pt x="253999" y="182829"/>
                  </a:lnTo>
                  <a:lnTo>
                    <a:pt x="287088" y="182829"/>
                  </a:lnTo>
                  <a:lnTo>
                    <a:pt x="286419" y="169897"/>
                  </a:lnTo>
                  <a:lnTo>
                    <a:pt x="286345" y="153220"/>
                  </a:lnTo>
                  <a:lnTo>
                    <a:pt x="287118" y="135908"/>
                  </a:lnTo>
                  <a:lnTo>
                    <a:pt x="288861" y="118592"/>
                  </a:lnTo>
                  <a:lnTo>
                    <a:pt x="290360" y="117601"/>
                  </a:lnTo>
                  <a:lnTo>
                    <a:pt x="290729" y="115595"/>
                  </a:lnTo>
                  <a:close/>
                </a:path>
                <a:path w="300354" h="287654">
                  <a:moveTo>
                    <a:pt x="123342" y="265214"/>
                  </a:moveTo>
                  <a:lnTo>
                    <a:pt x="113106" y="265214"/>
                  </a:lnTo>
                  <a:lnTo>
                    <a:pt x="107988" y="268008"/>
                  </a:lnTo>
                  <a:lnTo>
                    <a:pt x="110324" y="270776"/>
                  </a:lnTo>
                  <a:lnTo>
                    <a:pt x="108915" y="274942"/>
                  </a:lnTo>
                  <a:lnTo>
                    <a:pt x="111709" y="277253"/>
                  </a:lnTo>
                  <a:lnTo>
                    <a:pt x="114668" y="281952"/>
                  </a:lnTo>
                  <a:lnTo>
                    <a:pt x="117043" y="281952"/>
                  </a:lnTo>
                  <a:lnTo>
                    <a:pt x="123520" y="273977"/>
                  </a:lnTo>
                  <a:lnTo>
                    <a:pt x="122516" y="268998"/>
                  </a:lnTo>
                  <a:lnTo>
                    <a:pt x="123342" y="265214"/>
                  </a:lnTo>
                  <a:close/>
                </a:path>
                <a:path w="300354" h="287654">
                  <a:moveTo>
                    <a:pt x="125176" y="256844"/>
                  </a:moveTo>
                  <a:lnTo>
                    <a:pt x="28257" y="256844"/>
                  </a:lnTo>
                  <a:lnTo>
                    <a:pt x="31495" y="259181"/>
                  </a:lnTo>
                  <a:lnTo>
                    <a:pt x="95478" y="273088"/>
                  </a:lnTo>
                  <a:lnTo>
                    <a:pt x="100583" y="265214"/>
                  </a:lnTo>
                  <a:lnTo>
                    <a:pt x="123342" y="265214"/>
                  </a:lnTo>
                  <a:lnTo>
                    <a:pt x="125176" y="256844"/>
                  </a:lnTo>
                  <a:close/>
                </a:path>
                <a:path w="300354" h="287654">
                  <a:moveTo>
                    <a:pt x="113106" y="265214"/>
                  </a:moveTo>
                  <a:lnTo>
                    <a:pt x="100583" y="265214"/>
                  </a:lnTo>
                  <a:lnTo>
                    <a:pt x="106146" y="265658"/>
                  </a:lnTo>
                  <a:lnTo>
                    <a:pt x="113106" y="265214"/>
                  </a:lnTo>
                  <a:close/>
                </a:path>
                <a:path w="300354" h="287654">
                  <a:moveTo>
                    <a:pt x="22440" y="107391"/>
                  </a:moveTo>
                  <a:lnTo>
                    <a:pt x="22339" y="107594"/>
                  </a:lnTo>
                  <a:lnTo>
                    <a:pt x="6019" y="113741"/>
                  </a:lnTo>
                  <a:lnTo>
                    <a:pt x="2997" y="116090"/>
                  </a:lnTo>
                  <a:lnTo>
                    <a:pt x="0" y="120573"/>
                  </a:lnTo>
                  <a:lnTo>
                    <a:pt x="121" y="126060"/>
                  </a:lnTo>
                  <a:lnTo>
                    <a:pt x="1003" y="147726"/>
                  </a:lnTo>
                  <a:lnTo>
                    <a:pt x="3196" y="169897"/>
                  </a:lnTo>
                  <a:lnTo>
                    <a:pt x="4549" y="182267"/>
                  </a:lnTo>
                  <a:lnTo>
                    <a:pt x="5621" y="189317"/>
                  </a:lnTo>
                  <a:lnTo>
                    <a:pt x="6972" y="195529"/>
                  </a:lnTo>
                  <a:lnTo>
                    <a:pt x="6680" y="196087"/>
                  </a:lnTo>
                  <a:lnTo>
                    <a:pt x="7480" y="196278"/>
                  </a:lnTo>
                  <a:lnTo>
                    <a:pt x="16941" y="245084"/>
                  </a:lnTo>
                  <a:lnTo>
                    <a:pt x="18935" y="246583"/>
                  </a:lnTo>
                  <a:lnTo>
                    <a:pt x="19926" y="258521"/>
                  </a:lnTo>
                  <a:lnTo>
                    <a:pt x="23012" y="260680"/>
                  </a:lnTo>
                  <a:lnTo>
                    <a:pt x="28257" y="256844"/>
                  </a:lnTo>
                  <a:lnTo>
                    <a:pt x="125176" y="256844"/>
                  </a:lnTo>
                  <a:lnTo>
                    <a:pt x="139966" y="192544"/>
                  </a:lnTo>
                  <a:lnTo>
                    <a:pt x="145922" y="115595"/>
                  </a:lnTo>
                  <a:lnTo>
                    <a:pt x="290729" y="115595"/>
                  </a:lnTo>
                  <a:lnTo>
                    <a:pt x="292191" y="107645"/>
                  </a:lnTo>
                  <a:lnTo>
                    <a:pt x="22415" y="107645"/>
                  </a:lnTo>
                  <a:lnTo>
                    <a:pt x="22440" y="107391"/>
                  </a:lnTo>
                  <a:close/>
                </a:path>
                <a:path w="300354" h="287654">
                  <a:moveTo>
                    <a:pt x="243648" y="243090"/>
                  </a:moveTo>
                  <a:lnTo>
                    <a:pt x="235572" y="243090"/>
                  </a:lnTo>
                  <a:lnTo>
                    <a:pt x="242557" y="243585"/>
                  </a:lnTo>
                  <a:lnTo>
                    <a:pt x="243648" y="243090"/>
                  </a:lnTo>
                  <a:close/>
                </a:path>
                <a:path w="300354" h="287654">
                  <a:moveTo>
                    <a:pt x="263237" y="238620"/>
                  </a:moveTo>
                  <a:lnTo>
                    <a:pt x="252501" y="238620"/>
                  </a:lnTo>
                  <a:lnTo>
                    <a:pt x="262966" y="239128"/>
                  </a:lnTo>
                  <a:lnTo>
                    <a:pt x="263237" y="238620"/>
                  </a:lnTo>
                  <a:close/>
                </a:path>
                <a:path w="300354" h="287654">
                  <a:moveTo>
                    <a:pt x="270262" y="231647"/>
                  </a:moveTo>
                  <a:lnTo>
                    <a:pt x="266966" y="231647"/>
                  </a:lnTo>
                  <a:lnTo>
                    <a:pt x="269938" y="232130"/>
                  </a:lnTo>
                  <a:lnTo>
                    <a:pt x="270262" y="231647"/>
                  </a:lnTo>
                  <a:close/>
                </a:path>
                <a:path w="300354" h="287654">
                  <a:moveTo>
                    <a:pt x="287088" y="182829"/>
                  </a:moveTo>
                  <a:lnTo>
                    <a:pt x="253999" y="182829"/>
                  </a:lnTo>
                  <a:lnTo>
                    <a:pt x="287134" y="183705"/>
                  </a:lnTo>
                  <a:lnTo>
                    <a:pt x="287088" y="182829"/>
                  </a:lnTo>
                  <a:close/>
                </a:path>
                <a:path w="300354" h="287654">
                  <a:moveTo>
                    <a:pt x="97383" y="0"/>
                  </a:moveTo>
                  <a:lnTo>
                    <a:pt x="93141" y="558"/>
                  </a:lnTo>
                  <a:lnTo>
                    <a:pt x="89395" y="1549"/>
                  </a:lnTo>
                  <a:lnTo>
                    <a:pt x="85420" y="2552"/>
                  </a:lnTo>
                  <a:lnTo>
                    <a:pt x="82435" y="2552"/>
                  </a:lnTo>
                  <a:lnTo>
                    <a:pt x="79946" y="4533"/>
                  </a:lnTo>
                  <a:lnTo>
                    <a:pt x="76949" y="5029"/>
                  </a:lnTo>
                  <a:lnTo>
                    <a:pt x="74485" y="6273"/>
                  </a:lnTo>
                  <a:lnTo>
                    <a:pt x="69976" y="8280"/>
                  </a:lnTo>
                  <a:lnTo>
                    <a:pt x="64744" y="12763"/>
                  </a:lnTo>
                  <a:lnTo>
                    <a:pt x="63982" y="13500"/>
                  </a:lnTo>
                  <a:lnTo>
                    <a:pt x="63258" y="14249"/>
                  </a:lnTo>
                  <a:lnTo>
                    <a:pt x="60020" y="18732"/>
                  </a:lnTo>
                  <a:lnTo>
                    <a:pt x="57035" y="21716"/>
                  </a:lnTo>
                  <a:lnTo>
                    <a:pt x="56032" y="24968"/>
                  </a:lnTo>
                  <a:lnTo>
                    <a:pt x="54051" y="26441"/>
                  </a:lnTo>
                  <a:lnTo>
                    <a:pt x="52806" y="28447"/>
                  </a:lnTo>
                  <a:lnTo>
                    <a:pt x="41846" y="45872"/>
                  </a:lnTo>
                  <a:lnTo>
                    <a:pt x="39357" y="46875"/>
                  </a:lnTo>
                  <a:lnTo>
                    <a:pt x="36372" y="52844"/>
                  </a:lnTo>
                  <a:lnTo>
                    <a:pt x="34124" y="60820"/>
                  </a:lnTo>
                  <a:lnTo>
                    <a:pt x="35115" y="63792"/>
                  </a:lnTo>
                  <a:lnTo>
                    <a:pt x="32626" y="74777"/>
                  </a:lnTo>
                  <a:lnTo>
                    <a:pt x="32130" y="74777"/>
                  </a:lnTo>
                  <a:lnTo>
                    <a:pt x="31889" y="76758"/>
                  </a:lnTo>
                  <a:lnTo>
                    <a:pt x="29641" y="84480"/>
                  </a:lnTo>
                  <a:lnTo>
                    <a:pt x="29387" y="86461"/>
                  </a:lnTo>
                  <a:lnTo>
                    <a:pt x="28231" y="86461"/>
                  </a:lnTo>
                  <a:lnTo>
                    <a:pt x="28651" y="89204"/>
                  </a:lnTo>
                  <a:lnTo>
                    <a:pt x="29159" y="90449"/>
                  </a:lnTo>
                  <a:lnTo>
                    <a:pt x="29159" y="92443"/>
                  </a:lnTo>
                  <a:lnTo>
                    <a:pt x="27914" y="96685"/>
                  </a:lnTo>
                  <a:lnTo>
                    <a:pt x="28397" y="100660"/>
                  </a:lnTo>
                  <a:lnTo>
                    <a:pt x="30137" y="103631"/>
                  </a:lnTo>
                  <a:lnTo>
                    <a:pt x="31127" y="103631"/>
                  </a:lnTo>
                  <a:lnTo>
                    <a:pt x="22415" y="107645"/>
                  </a:lnTo>
                  <a:lnTo>
                    <a:pt x="292191" y="107645"/>
                  </a:lnTo>
                  <a:lnTo>
                    <a:pt x="292836" y="104139"/>
                  </a:lnTo>
                  <a:lnTo>
                    <a:pt x="291858" y="101650"/>
                  </a:lnTo>
                  <a:lnTo>
                    <a:pt x="293390" y="93939"/>
                  </a:lnTo>
                  <a:lnTo>
                    <a:pt x="294946" y="86461"/>
                  </a:lnTo>
                  <a:lnTo>
                    <a:pt x="29387" y="86461"/>
                  </a:lnTo>
                  <a:lnTo>
                    <a:pt x="28155" y="85966"/>
                  </a:lnTo>
                  <a:lnTo>
                    <a:pt x="295049" y="85966"/>
                  </a:lnTo>
                  <a:lnTo>
                    <a:pt x="295160" y="85432"/>
                  </a:lnTo>
                  <a:lnTo>
                    <a:pt x="297330" y="76469"/>
                  </a:lnTo>
                  <a:lnTo>
                    <a:pt x="300062" y="67386"/>
                  </a:lnTo>
                  <a:lnTo>
                    <a:pt x="278917" y="63792"/>
                  </a:lnTo>
                  <a:lnTo>
                    <a:pt x="269938" y="61315"/>
                  </a:lnTo>
                  <a:lnTo>
                    <a:pt x="274349" y="51435"/>
                  </a:lnTo>
                  <a:lnTo>
                    <a:pt x="277220" y="45805"/>
                  </a:lnTo>
                  <a:lnTo>
                    <a:pt x="279812" y="42323"/>
                  </a:lnTo>
                  <a:lnTo>
                    <a:pt x="283387" y="38887"/>
                  </a:lnTo>
                  <a:lnTo>
                    <a:pt x="286727" y="38887"/>
                  </a:lnTo>
                  <a:lnTo>
                    <a:pt x="287502" y="38417"/>
                  </a:lnTo>
                  <a:lnTo>
                    <a:pt x="287870" y="20726"/>
                  </a:lnTo>
                  <a:lnTo>
                    <a:pt x="292036" y="18554"/>
                  </a:lnTo>
                  <a:lnTo>
                    <a:pt x="291363" y="17983"/>
                  </a:lnTo>
                  <a:lnTo>
                    <a:pt x="280885" y="17487"/>
                  </a:lnTo>
                  <a:lnTo>
                    <a:pt x="276402" y="10515"/>
                  </a:lnTo>
                  <a:lnTo>
                    <a:pt x="275412" y="9029"/>
                  </a:lnTo>
                  <a:lnTo>
                    <a:pt x="271437" y="6527"/>
                  </a:lnTo>
                  <a:lnTo>
                    <a:pt x="267461" y="6527"/>
                  </a:lnTo>
                  <a:lnTo>
                    <a:pt x="177799" y="3543"/>
                  </a:lnTo>
                  <a:lnTo>
                    <a:pt x="177799" y="2044"/>
                  </a:lnTo>
                  <a:lnTo>
                    <a:pt x="161353" y="2044"/>
                  </a:lnTo>
                  <a:lnTo>
                    <a:pt x="160362" y="1549"/>
                  </a:lnTo>
                  <a:lnTo>
                    <a:pt x="134975" y="1549"/>
                  </a:lnTo>
                  <a:lnTo>
                    <a:pt x="98107" y="558"/>
                  </a:lnTo>
                  <a:lnTo>
                    <a:pt x="97929" y="368"/>
                  </a:lnTo>
                  <a:lnTo>
                    <a:pt x="97701" y="177"/>
                  </a:lnTo>
                  <a:lnTo>
                    <a:pt x="97383" y="0"/>
                  </a:lnTo>
                  <a:close/>
                </a:path>
                <a:path w="300354" h="287654">
                  <a:moveTo>
                    <a:pt x="286727" y="38887"/>
                  </a:moveTo>
                  <a:lnTo>
                    <a:pt x="283387" y="38887"/>
                  </a:lnTo>
                  <a:lnTo>
                    <a:pt x="285889" y="39395"/>
                  </a:lnTo>
                  <a:lnTo>
                    <a:pt x="286727" y="38887"/>
                  </a:lnTo>
                  <a:close/>
                </a:path>
                <a:path w="300354" h="287654">
                  <a:moveTo>
                    <a:pt x="177799" y="1054"/>
                  </a:moveTo>
                  <a:lnTo>
                    <a:pt x="171830" y="1054"/>
                  </a:lnTo>
                  <a:lnTo>
                    <a:pt x="161353" y="2044"/>
                  </a:lnTo>
                  <a:lnTo>
                    <a:pt x="177799" y="2044"/>
                  </a:lnTo>
                  <a:lnTo>
                    <a:pt x="177799" y="1054"/>
                  </a:lnTo>
                  <a:close/>
                </a:path>
                <a:path w="300354" h="287654">
                  <a:moveTo>
                    <a:pt x="138963" y="558"/>
                  </a:moveTo>
                  <a:lnTo>
                    <a:pt x="134975" y="1549"/>
                  </a:lnTo>
                  <a:lnTo>
                    <a:pt x="160362" y="1549"/>
                  </a:lnTo>
                  <a:lnTo>
                    <a:pt x="159372" y="1054"/>
                  </a:lnTo>
                  <a:lnTo>
                    <a:pt x="138963" y="558"/>
                  </a:lnTo>
                  <a:close/>
                </a:path>
              </a:pathLst>
            </a:custGeom>
            <a:solidFill>
              <a:srgbClr val="9FA2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8" name="object 19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38756" y="8653846"/>
              <a:ext cx="492302" cy="327520"/>
            </a:xfrm>
            <a:prstGeom prst="rect">
              <a:avLst/>
            </a:prstGeom>
          </p:spPr>
        </p:pic>
      </p:grpSp>
      <p:grpSp>
        <p:nvGrpSpPr>
          <p:cNvPr id="199" name="object 199"/>
          <p:cNvGrpSpPr/>
          <p:nvPr/>
        </p:nvGrpSpPr>
        <p:grpSpPr>
          <a:xfrm>
            <a:off x="9030224" y="8528308"/>
            <a:ext cx="139065" cy="211454"/>
            <a:chOff x="3975623" y="8528308"/>
            <a:chExt cx="139065" cy="211454"/>
          </a:xfrm>
        </p:grpSpPr>
        <p:sp>
          <p:nvSpPr>
            <p:cNvPr id="200" name="object 200"/>
            <p:cNvSpPr/>
            <p:nvPr/>
          </p:nvSpPr>
          <p:spPr>
            <a:xfrm>
              <a:off x="3975623" y="8528308"/>
              <a:ext cx="139065" cy="211454"/>
            </a:xfrm>
            <a:custGeom>
              <a:avLst/>
              <a:gdLst/>
              <a:ahLst/>
              <a:cxnLst/>
              <a:rect l="l" t="t" r="r" b="b"/>
              <a:pathLst>
                <a:path w="139064" h="211454">
                  <a:moveTo>
                    <a:pt x="12344" y="0"/>
                  </a:moveTo>
                  <a:lnTo>
                    <a:pt x="4152" y="0"/>
                  </a:lnTo>
                  <a:lnTo>
                    <a:pt x="0" y="4152"/>
                  </a:lnTo>
                  <a:lnTo>
                    <a:pt x="0" y="207390"/>
                  </a:lnTo>
                  <a:lnTo>
                    <a:pt x="4152" y="210946"/>
                  </a:lnTo>
                  <a:lnTo>
                    <a:pt x="134505" y="210946"/>
                  </a:lnTo>
                  <a:lnTo>
                    <a:pt x="138658" y="207390"/>
                  </a:lnTo>
                  <a:lnTo>
                    <a:pt x="138658" y="198602"/>
                  </a:lnTo>
                  <a:lnTo>
                    <a:pt x="16497" y="198602"/>
                  </a:lnTo>
                  <a:lnTo>
                    <a:pt x="12344" y="195046"/>
                  </a:lnTo>
                  <a:lnTo>
                    <a:pt x="12344" y="189712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987970" y="8528308"/>
              <a:ext cx="126364" cy="198755"/>
            </a:xfrm>
            <a:custGeom>
              <a:avLst/>
              <a:gdLst/>
              <a:ahLst/>
              <a:cxnLst/>
              <a:rect l="l" t="t" r="r" b="b"/>
              <a:pathLst>
                <a:path w="126364" h="198754">
                  <a:moveTo>
                    <a:pt x="122148" y="0"/>
                  </a:moveTo>
                  <a:lnTo>
                    <a:pt x="116827" y="0"/>
                  </a:lnTo>
                  <a:lnTo>
                    <a:pt x="0" y="0"/>
                  </a:lnTo>
                  <a:lnTo>
                    <a:pt x="0" y="195046"/>
                  </a:lnTo>
                  <a:lnTo>
                    <a:pt x="4152" y="198602"/>
                  </a:lnTo>
                  <a:lnTo>
                    <a:pt x="126314" y="198602"/>
                  </a:lnTo>
                  <a:lnTo>
                    <a:pt x="126314" y="4152"/>
                  </a:lnTo>
                  <a:lnTo>
                    <a:pt x="122148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2" name="object 202"/>
          <p:cNvGrpSpPr/>
          <p:nvPr/>
        </p:nvGrpSpPr>
        <p:grpSpPr>
          <a:xfrm>
            <a:off x="8025626" y="8528308"/>
            <a:ext cx="324485" cy="443230"/>
            <a:chOff x="2971025" y="8528308"/>
            <a:chExt cx="324485" cy="443230"/>
          </a:xfrm>
        </p:grpSpPr>
        <p:sp>
          <p:nvSpPr>
            <p:cNvPr id="203" name="object 203"/>
            <p:cNvSpPr/>
            <p:nvPr/>
          </p:nvSpPr>
          <p:spPr>
            <a:xfrm>
              <a:off x="3156565" y="8528308"/>
              <a:ext cx="139065" cy="211454"/>
            </a:xfrm>
            <a:custGeom>
              <a:avLst/>
              <a:gdLst/>
              <a:ahLst/>
              <a:cxnLst/>
              <a:rect l="l" t="t" r="r" b="b"/>
              <a:pathLst>
                <a:path w="139064" h="211454">
                  <a:moveTo>
                    <a:pt x="12344" y="0"/>
                  </a:moveTo>
                  <a:lnTo>
                    <a:pt x="4152" y="0"/>
                  </a:lnTo>
                  <a:lnTo>
                    <a:pt x="0" y="4152"/>
                  </a:lnTo>
                  <a:lnTo>
                    <a:pt x="0" y="207390"/>
                  </a:lnTo>
                  <a:lnTo>
                    <a:pt x="4152" y="210946"/>
                  </a:lnTo>
                  <a:lnTo>
                    <a:pt x="134505" y="210946"/>
                  </a:lnTo>
                  <a:lnTo>
                    <a:pt x="138645" y="207390"/>
                  </a:lnTo>
                  <a:lnTo>
                    <a:pt x="138645" y="198602"/>
                  </a:lnTo>
                  <a:lnTo>
                    <a:pt x="16497" y="198602"/>
                  </a:lnTo>
                  <a:lnTo>
                    <a:pt x="12344" y="195046"/>
                  </a:lnTo>
                  <a:lnTo>
                    <a:pt x="12344" y="189712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168914" y="8528308"/>
              <a:ext cx="126364" cy="198755"/>
            </a:xfrm>
            <a:custGeom>
              <a:avLst/>
              <a:gdLst/>
              <a:ahLst/>
              <a:cxnLst/>
              <a:rect l="l" t="t" r="r" b="b"/>
              <a:pathLst>
                <a:path w="126364" h="198754">
                  <a:moveTo>
                    <a:pt x="122161" y="0"/>
                  </a:moveTo>
                  <a:lnTo>
                    <a:pt x="116827" y="0"/>
                  </a:lnTo>
                  <a:lnTo>
                    <a:pt x="0" y="0"/>
                  </a:lnTo>
                  <a:lnTo>
                    <a:pt x="0" y="195046"/>
                  </a:lnTo>
                  <a:lnTo>
                    <a:pt x="4140" y="198602"/>
                  </a:lnTo>
                  <a:lnTo>
                    <a:pt x="126301" y="198602"/>
                  </a:lnTo>
                  <a:lnTo>
                    <a:pt x="126301" y="4152"/>
                  </a:lnTo>
                  <a:lnTo>
                    <a:pt x="122161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2971025" y="8754101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08610" y="0"/>
                  </a:moveTo>
                  <a:lnTo>
                    <a:pt x="66329" y="8537"/>
                  </a:lnTo>
                  <a:lnTo>
                    <a:pt x="31807" y="31816"/>
                  </a:lnTo>
                  <a:lnTo>
                    <a:pt x="8533" y="66340"/>
                  </a:lnTo>
                  <a:lnTo>
                    <a:pt x="0" y="108610"/>
                  </a:lnTo>
                  <a:lnTo>
                    <a:pt x="8533" y="150895"/>
                  </a:lnTo>
                  <a:lnTo>
                    <a:pt x="31807" y="185426"/>
                  </a:lnTo>
                  <a:lnTo>
                    <a:pt x="66329" y="208708"/>
                  </a:lnTo>
                  <a:lnTo>
                    <a:pt x="108610" y="217246"/>
                  </a:lnTo>
                  <a:lnTo>
                    <a:pt x="150893" y="208708"/>
                  </a:lnTo>
                  <a:lnTo>
                    <a:pt x="185419" y="185426"/>
                  </a:lnTo>
                  <a:lnTo>
                    <a:pt x="208697" y="150895"/>
                  </a:lnTo>
                  <a:lnTo>
                    <a:pt x="217233" y="108610"/>
                  </a:lnTo>
                  <a:lnTo>
                    <a:pt x="208697" y="66340"/>
                  </a:lnTo>
                  <a:lnTo>
                    <a:pt x="185419" y="31816"/>
                  </a:lnTo>
                  <a:lnTo>
                    <a:pt x="150893" y="8537"/>
                  </a:lnTo>
                  <a:lnTo>
                    <a:pt x="10861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" name="object 206"/>
          <p:cNvSpPr/>
          <p:nvPr/>
        </p:nvSpPr>
        <p:spPr>
          <a:xfrm>
            <a:off x="8810179" y="8754101"/>
            <a:ext cx="217804" cy="217804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08623" y="0"/>
                </a:moveTo>
                <a:lnTo>
                  <a:pt x="66340" y="8537"/>
                </a:lnTo>
                <a:lnTo>
                  <a:pt x="31813" y="31816"/>
                </a:lnTo>
                <a:lnTo>
                  <a:pt x="8535" y="66340"/>
                </a:lnTo>
                <a:lnTo>
                  <a:pt x="0" y="108610"/>
                </a:lnTo>
                <a:lnTo>
                  <a:pt x="8535" y="150895"/>
                </a:lnTo>
                <a:lnTo>
                  <a:pt x="31813" y="185426"/>
                </a:lnTo>
                <a:lnTo>
                  <a:pt x="66340" y="208708"/>
                </a:lnTo>
                <a:lnTo>
                  <a:pt x="108623" y="217246"/>
                </a:lnTo>
                <a:lnTo>
                  <a:pt x="150898" y="208708"/>
                </a:lnTo>
                <a:lnTo>
                  <a:pt x="185421" y="185426"/>
                </a:lnTo>
                <a:lnTo>
                  <a:pt x="208698" y="150895"/>
                </a:lnTo>
                <a:lnTo>
                  <a:pt x="217233" y="108610"/>
                </a:lnTo>
                <a:lnTo>
                  <a:pt x="208698" y="66340"/>
                </a:lnTo>
                <a:lnTo>
                  <a:pt x="185421" y="31816"/>
                </a:lnTo>
                <a:lnTo>
                  <a:pt x="150898" y="8537"/>
                </a:lnTo>
                <a:lnTo>
                  <a:pt x="108623" y="0"/>
                </a:lnTo>
                <a:close/>
              </a:path>
            </a:pathLst>
          </a:custGeom>
          <a:solidFill>
            <a:srgbClr val="EEEE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7" name="object 207"/>
          <p:cNvGrpSpPr/>
          <p:nvPr/>
        </p:nvGrpSpPr>
        <p:grpSpPr>
          <a:xfrm>
            <a:off x="8244371" y="8818656"/>
            <a:ext cx="39370" cy="180340"/>
            <a:chOff x="3189771" y="8818656"/>
            <a:chExt cx="39370" cy="180340"/>
          </a:xfrm>
        </p:grpSpPr>
        <p:sp>
          <p:nvSpPr>
            <p:cNvPr id="208" name="object 208"/>
            <p:cNvSpPr/>
            <p:nvPr/>
          </p:nvSpPr>
          <p:spPr>
            <a:xfrm>
              <a:off x="3198961" y="8821855"/>
              <a:ext cx="30480" cy="177165"/>
            </a:xfrm>
            <a:custGeom>
              <a:avLst/>
              <a:gdLst/>
              <a:ahLst/>
              <a:cxnLst/>
              <a:rect l="l" t="t" r="r" b="b"/>
              <a:pathLst>
                <a:path w="30480" h="177165">
                  <a:moveTo>
                    <a:pt x="0" y="0"/>
                  </a:moveTo>
                  <a:lnTo>
                    <a:pt x="0" y="165608"/>
                  </a:lnTo>
                  <a:lnTo>
                    <a:pt x="29921" y="176923"/>
                  </a:lnTo>
                  <a:lnTo>
                    <a:pt x="29921" y="104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189771" y="8818656"/>
              <a:ext cx="9525" cy="168910"/>
            </a:xfrm>
            <a:custGeom>
              <a:avLst/>
              <a:gdLst/>
              <a:ahLst/>
              <a:cxnLst/>
              <a:rect l="l" t="t" r="r" b="b"/>
              <a:pathLst>
                <a:path w="9525" h="168909">
                  <a:moveTo>
                    <a:pt x="0" y="0"/>
                  </a:moveTo>
                  <a:lnTo>
                    <a:pt x="0" y="165315"/>
                  </a:lnTo>
                  <a:lnTo>
                    <a:pt x="9194" y="168808"/>
                  </a:lnTo>
                  <a:lnTo>
                    <a:pt x="9194" y="3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0" name="object 210"/>
          <p:cNvGrpSpPr/>
          <p:nvPr/>
        </p:nvGrpSpPr>
        <p:grpSpPr>
          <a:xfrm>
            <a:off x="9030667" y="8824573"/>
            <a:ext cx="39370" cy="180340"/>
            <a:chOff x="3976067" y="8824573"/>
            <a:chExt cx="39370" cy="180340"/>
          </a:xfrm>
        </p:grpSpPr>
        <p:sp>
          <p:nvSpPr>
            <p:cNvPr id="211" name="object 211"/>
            <p:cNvSpPr/>
            <p:nvPr/>
          </p:nvSpPr>
          <p:spPr>
            <a:xfrm>
              <a:off x="3985263" y="8827774"/>
              <a:ext cx="30480" cy="177165"/>
            </a:xfrm>
            <a:custGeom>
              <a:avLst/>
              <a:gdLst/>
              <a:ahLst/>
              <a:cxnLst/>
              <a:rect l="l" t="t" r="r" b="b"/>
              <a:pathLst>
                <a:path w="30479" h="177165">
                  <a:moveTo>
                    <a:pt x="0" y="0"/>
                  </a:moveTo>
                  <a:lnTo>
                    <a:pt x="0" y="165607"/>
                  </a:lnTo>
                  <a:lnTo>
                    <a:pt x="29908" y="176936"/>
                  </a:lnTo>
                  <a:lnTo>
                    <a:pt x="29908" y="104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976067" y="8824573"/>
              <a:ext cx="9525" cy="168910"/>
            </a:xfrm>
            <a:custGeom>
              <a:avLst/>
              <a:gdLst/>
              <a:ahLst/>
              <a:cxnLst/>
              <a:rect l="l" t="t" r="r" b="b"/>
              <a:pathLst>
                <a:path w="9525" h="168909">
                  <a:moveTo>
                    <a:pt x="0" y="0"/>
                  </a:moveTo>
                  <a:lnTo>
                    <a:pt x="0" y="165315"/>
                  </a:lnTo>
                  <a:lnTo>
                    <a:pt x="9194" y="168808"/>
                  </a:lnTo>
                  <a:lnTo>
                    <a:pt x="9194" y="3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3" name="object 213"/>
          <p:cNvGrpSpPr/>
          <p:nvPr/>
        </p:nvGrpSpPr>
        <p:grpSpPr>
          <a:xfrm>
            <a:off x="9236952" y="8531948"/>
            <a:ext cx="259079" cy="449580"/>
            <a:chOff x="4182351" y="8531948"/>
            <a:chExt cx="259079" cy="449580"/>
          </a:xfrm>
        </p:grpSpPr>
        <p:sp>
          <p:nvSpPr>
            <p:cNvPr id="214" name="object 214"/>
            <p:cNvSpPr/>
            <p:nvPr/>
          </p:nvSpPr>
          <p:spPr>
            <a:xfrm>
              <a:off x="4184637" y="8534234"/>
              <a:ext cx="254635" cy="445134"/>
            </a:xfrm>
            <a:custGeom>
              <a:avLst/>
              <a:gdLst/>
              <a:ahLst/>
              <a:cxnLst/>
              <a:rect l="l" t="t" r="r" b="b"/>
              <a:pathLst>
                <a:path w="254635" h="445134">
                  <a:moveTo>
                    <a:pt x="254203" y="0"/>
                  </a:moveTo>
                  <a:lnTo>
                    <a:pt x="0" y="0"/>
                  </a:lnTo>
                  <a:lnTo>
                    <a:pt x="0" y="444982"/>
                  </a:lnTo>
                  <a:lnTo>
                    <a:pt x="254203" y="444982"/>
                  </a:lnTo>
                  <a:lnTo>
                    <a:pt x="2542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184637" y="8534234"/>
              <a:ext cx="254635" cy="445134"/>
            </a:xfrm>
            <a:custGeom>
              <a:avLst/>
              <a:gdLst/>
              <a:ahLst/>
              <a:cxnLst/>
              <a:rect l="l" t="t" r="r" b="b"/>
              <a:pathLst>
                <a:path w="254635" h="445134">
                  <a:moveTo>
                    <a:pt x="0" y="0"/>
                  </a:moveTo>
                  <a:lnTo>
                    <a:pt x="254203" y="0"/>
                  </a:lnTo>
                  <a:lnTo>
                    <a:pt x="254203" y="444982"/>
                  </a:lnTo>
                  <a:lnTo>
                    <a:pt x="0" y="444982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6" name="object 216"/>
          <p:cNvGrpSpPr/>
          <p:nvPr/>
        </p:nvGrpSpPr>
        <p:grpSpPr>
          <a:xfrm>
            <a:off x="8447114" y="8531948"/>
            <a:ext cx="259079" cy="449580"/>
            <a:chOff x="3392513" y="8531948"/>
            <a:chExt cx="259079" cy="449580"/>
          </a:xfrm>
        </p:grpSpPr>
        <p:sp>
          <p:nvSpPr>
            <p:cNvPr id="217" name="object 217"/>
            <p:cNvSpPr/>
            <p:nvPr/>
          </p:nvSpPr>
          <p:spPr>
            <a:xfrm>
              <a:off x="3394799" y="8534234"/>
              <a:ext cx="254635" cy="445134"/>
            </a:xfrm>
            <a:custGeom>
              <a:avLst/>
              <a:gdLst/>
              <a:ahLst/>
              <a:cxnLst/>
              <a:rect l="l" t="t" r="r" b="b"/>
              <a:pathLst>
                <a:path w="254635" h="445134">
                  <a:moveTo>
                    <a:pt x="254203" y="0"/>
                  </a:moveTo>
                  <a:lnTo>
                    <a:pt x="0" y="0"/>
                  </a:lnTo>
                  <a:lnTo>
                    <a:pt x="0" y="444982"/>
                  </a:lnTo>
                  <a:lnTo>
                    <a:pt x="254203" y="444982"/>
                  </a:lnTo>
                  <a:lnTo>
                    <a:pt x="25420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394799" y="8534234"/>
              <a:ext cx="254635" cy="445134"/>
            </a:xfrm>
            <a:custGeom>
              <a:avLst/>
              <a:gdLst/>
              <a:ahLst/>
              <a:cxnLst/>
              <a:rect l="l" t="t" r="r" b="b"/>
              <a:pathLst>
                <a:path w="254635" h="445134">
                  <a:moveTo>
                    <a:pt x="0" y="0"/>
                  </a:moveTo>
                  <a:lnTo>
                    <a:pt x="254203" y="0"/>
                  </a:lnTo>
                  <a:lnTo>
                    <a:pt x="254203" y="444982"/>
                  </a:lnTo>
                  <a:lnTo>
                    <a:pt x="0" y="444982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9" name="object 219"/>
          <p:cNvSpPr/>
          <p:nvPr/>
        </p:nvSpPr>
        <p:spPr>
          <a:xfrm>
            <a:off x="9741104" y="8666366"/>
            <a:ext cx="233045" cy="399415"/>
          </a:xfrm>
          <a:custGeom>
            <a:avLst/>
            <a:gdLst/>
            <a:ahLst/>
            <a:cxnLst/>
            <a:rect l="l" t="t" r="r" b="b"/>
            <a:pathLst>
              <a:path w="233045" h="399415">
                <a:moveTo>
                  <a:pt x="232867" y="0"/>
                </a:moveTo>
                <a:lnTo>
                  <a:pt x="0" y="0"/>
                </a:lnTo>
                <a:lnTo>
                  <a:pt x="0" y="399364"/>
                </a:lnTo>
                <a:lnTo>
                  <a:pt x="232867" y="399364"/>
                </a:lnTo>
                <a:lnTo>
                  <a:pt x="232867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8520784" y="8248488"/>
            <a:ext cx="41910" cy="241300"/>
          </a:xfrm>
          <a:custGeom>
            <a:avLst/>
            <a:gdLst/>
            <a:ahLst/>
            <a:cxnLst/>
            <a:rect l="l" t="t" r="r" b="b"/>
            <a:pathLst>
              <a:path w="41910" h="241300">
                <a:moveTo>
                  <a:pt x="27457" y="0"/>
                </a:moveTo>
                <a:lnTo>
                  <a:pt x="14173" y="0"/>
                </a:lnTo>
                <a:lnTo>
                  <a:pt x="14173" y="191122"/>
                </a:lnTo>
                <a:lnTo>
                  <a:pt x="0" y="191122"/>
                </a:lnTo>
                <a:lnTo>
                  <a:pt x="20815" y="240906"/>
                </a:lnTo>
                <a:lnTo>
                  <a:pt x="41643" y="191122"/>
                </a:lnTo>
                <a:lnTo>
                  <a:pt x="27457" y="191122"/>
                </a:lnTo>
                <a:lnTo>
                  <a:pt x="27457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8853195" y="8148552"/>
            <a:ext cx="241300" cy="41910"/>
          </a:xfrm>
          <a:custGeom>
            <a:avLst/>
            <a:gdLst/>
            <a:ahLst/>
            <a:cxnLst/>
            <a:rect l="l" t="t" r="r" b="b"/>
            <a:pathLst>
              <a:path w="241300" h="41909">
                <a:moveTo>
                  <a:pt x="49784" y="0"/>
                </a:moveTo>
                <a:lnTo>
                  <a:pt x="0" y="20828"/>
                </a:lnTo>
                <a:lnTo>
                  <a:pt x="49784" y="41643"/>
                </a:lnTo>
                <a:lnTo>
                  <a:pt x="49784" y="27470"/>
                </a:lnTo>
                <a:lnTo>
                  <a:pt x="240919" y="27470"/>
                </a:lnTo>
                <a:lnTo>
                  <a:pt x="240919" y="14185"/>
                </a:lnTo>
                <a:lnTo>
                  <a:pt x="49784" y="14185"/>
                </a:lnTo>
                <a:lnTo>
                  <a:pt x="49784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9433388" y="8358406"/>
            <a:ext cx="241300" cy="41910"/>
          </a:xfrm>
          <a:custGeom>
            <a:avLst/>
            <a:gdLst/>
            <a:ahLst/>
            <a:cxnLst/>
            <a:rect l="l" t="t" r="r" b="b"/>
            <a:pathLst>
              <a:path w="241300" h="41909">
                <a:moveTo>
                  <a:pt x="49784" y="0"/>
                </a:moveTo>
                <a:lnTo>
                  <a:pt x="0" y="20828"/>
                </a:lnTo>
                <a:lnTo>
                  <a:pt x="49784" y="41643"/>
                </a:lnTo>
                <a:lnTo>
                  <a:pt x="49784" y="27470"/>
                </a:lnTo>
                <a:lnTo>
                  <a:pt x="240906" y="27470"/>
                </a:lnTo>
                <a:lnTo>
                  <a:pt x="240906" y="14185"/>
                </a:lnTo>
                <a:lnTo>
                  <a:pt x="49784" y="14185"/>
                </a:lnTo>
                <a:lnTo>
                  <a:pt x="49784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0021792" y="8103302"/>
            <a:ext cx="241300" cy="41910"/>
          </a:xfrm>
          <a:custGeom>
            <a:avLst/>
            <a:gdLst/>
            <a:ahLst/>
            <a:cxnLst/>
            <a:rect l="l" t="t" r="r" b="b"/>
            <a:pathLst>
              <a:path w="241300" h="41909">
                <a:moveTo>
                  <a:pt x="49796" y="0"/>
                </a:moveTo>
                <a:lnTo>
                  <a:pt x="0" y="20802"/>
                </a:lnTo>
                <a:lnTo>
                  <a:pt x="49796" y="41630"/>
                </a:lnTo>
                <a:lnTo>
                  <a:pt x="49796" y="27457"/>
                </a:lnTo>
                <a:lnTo>
                  <a:pt x="240918" y="27457"/>
                </a:lnTo>
                <a:lnTo>
                  <a:pt x="240918" y="14173"/>
                </a:lnTo>
                <a:lnTo>
                  <a:pt x="49796" y="14173"/>
                </a:lnTo>
                <a:lnTo>
                  <a:pt x="49796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0025919" y="8494195"/>
            <a:ext cx="241300" cy="41910"/>
          </a:xfrm>
          <a:custGeom>
            <a:avLst/>
            <a:gdLst/>
            <a:ahLst/>
            <a:cxnLst/>
            <a:rect l="l" t="t" r="r" b="b"/>
            <a:pathLst>
              <a:path w="241300" h="41909">
                <a:moveTo>
                  <a:pt x="49784" y="0"/>
                </a:moveTo>
                <a:lnTo>
                  <a:pt x="0" y="20815"/>
                </a:lnTo>
                <a:lnTo>
                  <a:pt x="49784" y="41643"/>
                </a:lnTo>
                <a:lnTo>
                  <a:pt x="49784" y="27470"/>
                </a:lnTo>
                <a:lnTo>
                  <a:pt x="240906" y="27470"/>
                </a:lnTo>
                <a:lnTo>
                  <a:pt x="240906" y="14185"/>
                </a:lnTo>
                <a:lnTo>
                  <a:pt x="49784" y="14185"/>
                </a:lnTo>
                <a:lnTo>
                  <a:pt x="49784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0058837" y="8942721"/>
            <a:ext cx="241300" cy="41910"/>
          </a:xfrm>
          <a:custGeom>
            <a:avLst/>
            <a:gdLst/>
            <a:ahLst/>
            <a:cxnLst/>
            <a:rect l="l" t="t" r="r" b="b"/>
            <a:pathLst>
              <a:path w="241300" h="41909">
                <a:moveTo>
                  <a:pt x="49771" y="0"/>
                </a:moveTo>
                <a:lnTo>
                  <a:pt x="0" y="20815"/>
                </a:lnTo>
                <a:lnTo>
                  <a:pt x="49771" y="41630"/>
                </a:lnTo>
                <a:lnTo>
                  <a:pt x="49771" y="27444"/>
                </a:lnTo>
                <a:lnTo>
                  <a:pt x="240906" y="27444"/>
                </a:lnTo>
                <a:lnTo>
                  <a:pt x="240906" y="14160"/>
                </a:lnTo>
                <a:lnTo>
                  <a:pt x="49771" y="14160"/>
                </a:lnTo>
                <a:lnTo>
                  <a:pt x="49771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6" name="object 226"/>
          <p:cNvGrpSpPr/>
          <p:nvPr/>
        </p:nvGrpSpPr>
        <p:grpSpPr>
          <a:xfrm>
            <a:off x="8827513" y="6968262"/>
            <a:ext cx="742315" cy="986155"/>
            <a:chOff x="3772912" y="6968261"/>
            <a:chExt cx="742315" cy="986155"/>
          </a:xfrm>
        </p:grpSpPr>
        <p:sp>
          <p:nvSpPr>
            <p:cNvPr id="227" name="object 227"/>
            <p:cNvSpPr/>
            <p:nvPr/>
          </p:nvSpPr>
          <p:spPr>
            <a:xfrm>
              <a:off x="3887184" y="6970547"/>
              <a:ext cx="356235" cy="981710"/>
            </a:xfrm>
            <a:custGeom>
              <a:avLst/>
              <a:gdLst/>
              <a:ahLst/>
              <a:cxnLst/>
              <a:rect l="l" t="t" r="r" b="b"/>
              <a:pathLst>
                <a:path w="356235" h="981709">
                  <a:moveTo>
                    <a:pt x="0" y="0"/>
                  </a:moveTo>
                  <a:lnTo>
                    <a:pt x="0" y="981227"/>
                  </a:lnTo>
                  <a:lnTo>
                    <a:pt x="356108" y="878128"/>
                  </a:lnTo>
                  <a:lnTo>
                    <a:pt x="356108" y="331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887184" y="6970547"/>
              <a:ext cx="356235" cy="981710"/>
            </a:xfrm>
            <a:custGeom>
              <a:avLst/>
              <a:gdLst/>
              <a:ahLst/>
              <a:cxnLst/>
              <a:rect l="l" t="t" r="r" b="b"/>
              <a:pathLst>
                <a:path w="356235" h="981709">
                  <a:moveTo>
                    <a:pt x="356108" y="878128"/>
                  </a:moveTo>
                  <a:lnTo>
                    <a:pt x="356108" y="33185"/>
                  </a:lnTo>
                  <a:lnTo>
                    <a:pt x="0" y="0"/>
                  </a:lnTo>
                  <a:lnTo>
                    <a:pt x="0" y="981227"/>
                  </a:lnTo>
                  <a:lnTo>
                    <a:pt x="356108" y="8781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243292" y="7003733"/>
              <a:ext cx="269875" cy="845185"/>
            </a:xfrm>
            <a:custGeom>
              <a:avLst/>
              <a:gdLst/>
              <a:ahLst/>
              <a:cxnLst/>
              <a:rect l="l" t="t" r="r" b="b"/>
              <a:pathLst>
                <a:path w="269875" h="845184">
                  <a:moveTo>
                    <a:pt x="0" y="0"/>
                  </a:moveTo>
                  <a:lnTo>
                    <a:pt x="0" y="844943"/>
                  </a:lnTo>
                  <a:lnTo>
                    <a:pt x="269608" y="767918"/>
                  </a:lnTo>
                  <a:lnTo>
                    <a:pt x="269608" y="248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243292" y="7003733"/>
              <a:ext cx="269875" cy="845185"/>
            </a:xfrm>
            <a:custGeom>
              <a:avLst/>
              <a:gdLst/>
              <a:ahLst/>
              <a:cxnLst/>
              <a:rect l="l" t="t" r="r" b="b"/>
              <a:pathLst>
                <a:path w="269875" h="845184">
                  <a:moveTo>
                    <a:pt x="269608" y="767918"/>
                  </a:moveTo>
                  <a:lnTo>
                    <a:pt x="269608" y="24879"/>
                  </a:lnTo>
                  <a:lnTo>
                    <a:pt x="0" y="0"/>
                  </a:lnTo>
                  <a:lnTo>
                    <a:pt x="0" y="844943"/>
                  </a:lnTo>
                  <a:lnTo>
                    <a:pt x="269608" y="76791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775198" y="6970551"/>
              <a:ext cx="112395" cy="981710"/>
            </a:xfrm>
            <a:custGeom>
              <a:avLst/>
              <a:gdLst/>
              <a:ahLst/>
              <a:cxnLst/>
              <a:rect l="l" t="t" r="r" b="b"/>
              <a:pathLst>
                <a:path w="112395" h="981709">
                  <a:moveTo>
                    <a:pt x="111988" y="0"/>
                  </a:moveTo>
                  <a:lnTo>
                    <a:pt x="0" y="66954"/>
                  </a:lnTo>
                  <a:lnTo>
                    <a:pt x="0" y="868044"/>
                  </a:lnTo>
                  <a:lnTo>
                    <a:pt x="111988" y="981227"/>
                  </a:lnTo>
                  <a:lnTo>
                    <a:pt x="111988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775198" y="6970551"/>
              <a:ext cx="112395" cy="981710"/>
            </a:xfrm>
            <a:custGeom>
              <a:avLst/>
              <a:gdLst/>
              <a:ahLst/>
              <a:cxnLst/>
              <a:rect l="l" t="t" r="r" b="b"/>
              <a:pathLst>
                <a:path w="112395" h="981709">
                  <a:moveTo>
                    <a:pt x="111988" y="981227"/>
                  </a:moveTo>
                  <a:lnTo>
                    <a:pt x="0" y="868044"/>
                  </a:lnTo>
                  <a:lnTo>
                    <a:pt x="0" y="66954"/>
                  </a:lnTo>
                  <a:lnTo>
                    <a:pt x="111988" y="0"/>
                  </a:lnTo>
                  <a:lnTo>
                    <a:pt x="111988" y="9812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" name="object 233"/>
          <p:cNvGrpSpPr/>
          <p:nvPr/>
        </p:nvGrpSpPr>
        <p:grpSpPr>
          <a:xfrm>
            <a:off x="10326517" y="7326749"/>
            <a:ext cx="435609" cy="1004569"/>
            <a:chOff x="5271916" y="7326748"/>
            <a:chExt cx="435609" cy="1004569"/>
          </a:xfrm>
        </p:grpSpPr>
        <p:sp>
          <p:nvSpPr>
            <p:cNvPr id="234" name="object 234"/>
            <p:cNvSpPr/>
            <p:nvPr/>
          </p:nvSpPr>
          <p:spPr>
            <a:xfrm>
              <a:off x="5271916" y="7329034"/>
              <a:ext cx="362585" cy="1000125"/>
            </a:xfrm>
            <a:custGeom>
              <a:avLst/>
              <a:gdLst/>
              <a:ahLst/>
              <a:cxnLst/>
              <a:rect l="l" t="t" r="r" b="b"/>
              <a:pathLst>
                <a:path w="362585" h="1000125">
                  <a:moveTo>
                    <a:pt x="362038" y="0"/>
                  </a:moveTo>
                  <a:lnTo>
                    <a:pt x="0" y="31394"/>
                  </a:lnTo>
                  <a:lnTo>
                    <a:pt x="0" y="969975"/>
                  </a:lnTo>
                  <a:lnTo>
                    <a:pt x="362038" y="999591"/>
                  </a:lnTo>
                  <a:lnTo>
                    <a:pt x="362038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633955" y="7329034"/>
              <a:ext cx="71755" cy="1000125"/>
            </a:xfrm>
            <a:custGeom>
              <a:avLst/>
              <a:gdLst/>
              <a:ahLst/>
              <a:cxnLst/>
              <a:rect l="l" t="t" r="r" b="b"/>
              <a:pathLst>
                <a:path w="71754" h="1000125">
                  <a:moveTo>
                    <a:pt x="0" y="0"/>
                  </a:moveTo>
                  <a:lnTo>
                    <a:pt x="0" y="999591"/>
                  </a:lnTo>
                  <a:lnTo>
                    <a:pt x="71132" y="974712"/>
                  </a:lnTo>
                  <a:lnTo>
                    <a:pt x="71132" y="183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633955" y="7329034"/>
              <a:ext cx="71755" cy="1000125"/>
            </a:xfrm>
            <a:custGeom>
              <a:avLst/>
              <a:gdLst/>
              <a:ahLst/>
              <a:cxnLst/>
              <a:rect l="l" t="t" r="r" b="b"/>
              <a:pathLst>
                <a:path w="71754" h="1000125">
                  <a:moveTo>
                    <a:pt x="0" y="999591"/>
                  </a:moveTo>
                  <a:lnTo>
                    <a:pt x="71132" y="974712"/>
                  </a:lnTo>
                  <a:lnTo>
                    <a:pt x="71132" y="18376"/>
                  </a:lnTo>
                  <a:lnTo>
                    <a:pt x="0" y="0"/>
                  </a:lnTo>
                  <a:lnTo>
                    <a:pt x="0" y="9995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7" name="object 237"/>
          <p:cNvGrpSpPr/>
          <p:nvPr/>
        </p:nvGrpSpPr>
        <p:grpSpPr>
          <a:xfrm>
            <a:off x="8084476" y="7932817"/>
            <a:ext cx="330835" cy="419734"/>
            <a:chOff x="3029875" y="7932817"/>
            <a:chExt cx="330835" cy="419734"/>
          </a:xfrm>
        </p:grpSpPr>
        <p:sp>
          <p:nvSpPr>
            <p:cNvPr id="238" name="object 238"/>
            <p:cNvSpPr/>
            <p:nvPr/>
          </p:nvSpPr>
          <p:spPr>
            <a:xfrm>
              <a:off x="3032161" y="7932817"/>
              <a:ext cx="328295" cy="34290"/>
            </a:xfrm>
            <a:custGeom>
              <a:avLst/>
              <a:gdLst/>
              <a:ahLst/>
              <a:cxnLst/>
              <a:rect l="l" t="t" r="r" b="b"/>
              <a:pathLst>
                <a:path w="328295" h="34290">
                  <a:moveTo>
                    <a:pt x="236423" y="0"/>
                  </a:moveTo>
                  <a:lnTo>
                    <a:pt x="0" y="14223"/>
                  </a:lnTo>
                  <a:lnTo>
                    <a:pt x="70802" y="34251"/>
                  </a:lnTo>
                  <a:lnTo>
                    <a:pt x="328256" y="18961"/>
                  </a:lnTo>
                  <a:lnTo>
                    <a:pt x="23642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032161" y="7947041"/>
              <a:ext cx="71120" cy="41275"/>
            </a:xfrm>
            <a:custGeom>
              <a:avLst/>
              <a:gdLst/>
              <a:ahLst/>
              <a:cxnLst/>
              <a:rect l="l" t="t" r="r" b="b"/>
              <a:pathLst>
                <a:path w="71119" h="41275">
                  <a:moveTo>
                    <a:pt x="0" y="0"/>
                  </a:moveTo>
                  <a:lnTo>
                    <a:pt x="0" y="17183"/>
                  </a:lnTo>
                  <a:lnTo>
                    <a:pt x="70510" y="40881"/>
                  </a:lnTo>
                  <a:lnTo>
                    <a:pt x="70802" y="40855"/>
                  </a:lnTo>
                  <a:lnTo>
                    <a:pt x="70802" y="20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032161" y="7947041"/>
              <a:ext cx="71120" cy="41275"/>
            </a:xfrm>
            <a:custGeom>
              <a:avLst/>
              <a:gdLst/>
              <a:ahLst/>
              <a:cxnLst/>
              <a:rect l="l" t="t" r="r" b="b"/>
              <a:pathLst>
                <a:path w="71119" h="41275">
                  <a:moveTo>
                    <a:pt x="0" y="0"/>
                  </a:moveTo>
                  <a:lnTo>
                    <a:pt x="0" y="17183"/>
                  </a:lnTo>
                  <a:lnTo>
                    <a:pt x="70510" y="40881"/>
                  </a:lnTo>
                  <a:lnTo>
                    <a:pt x="70802" y="40855"/>
                  </a:lnTo>
                  <a:lnTo>
                    <a:pt x="70802" y="2002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102966" y="7951778"/>
              <a:ext cx="257810" cy="36195"/>
            </a:xfrm>
            <a:custGeom>
              <a:avLst/>
              <a:gdLst/>
              <a:ahLst/>
              <a:cxnLst/>
              <a:rect l="l" t="t" r="r" b="b"/>
              <a:pathLst>
                <a:path w="257810" h="36195">
                  <a:moveTo>
                    <a:pt x="257454" y="0"/>
                  </a:moveTo>
                  <a:lnTo>
                    <a:pt x="0" y="15290"/>
                  </a:lnTo>
                  <a:lnTo>
                    <a:pt x="0" y="36118"/>
                  </a:lnTo>
                  <a:lnTo>
                    <a:pt x="257454" y="18961"/>
                  </a:lnTo>
                  <a:lnTo>
                    <a:pt x="257454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035404" y="7965354"/>
              <a:ext cx="74295" cy="384810"/>
            </a:xfrm>
            <a:custGeom>
              <a:avLst/>
              <a:gdLst/>
              <a:ahLst/>
              <a:cxnLst/>
              <a:rect l="l" t="t" r="r" b="b"/>
              <a:pathLst>
                <a:path w="74294" h="384809">
                  <a:moveTo>
                    <a:pt x="0" y="0"/>
                  </a:moveTo>
                  <a:lnTo>
                    <a:pt x="0" y="321983"/>
                  </a:lnTo>
                  <a:lnTo>
                    <a:pt x="74066" y="384733"/>
                  </a:lnTo>
                  <a:lnTo>
                    <a:pt x="70967" y="22326"/>
                  </a:lnTo>
                  <a:lnTo>
                    <a:pt x="67563" y="225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035404" y="7965354"/>
              <a:ext cx="74295" cy="384810"/>
            </a:xfrm>
            <a:custGeom>
              <a:avLst/>
              <a:gdLst/>
              <a:ahLst/>
              <a:cxnLst/>
              <a:rect l="l" t="t" r="r" b="b"/>
              <a:pathLst>
                <a:path w="74294" h="384809">
                  <a:moveTo>
                    <a:pt x="70967" y="22326"/>
                  </a:moveTo>
                  <a:lnTo>
                    <a:pt x="67563" y="22542"/>
                  </a:lnTo>
                  <a:lnTo>
                    <a:pt x="0" y="0"/>
                  </a:lnTo>
                  <a:lnTo>
                    <a:pt x="0" y="321983"/>
                  </a:lnTo>
                  <a:lnTo>
                    <a:pt x="74066" y="384733"/>
                  </a:lnTo>
                  <a:lnTo>
                    <a:pt x="70980" y="22631"/>
                  </a:lnTo>
                  <a:lnTo>
                    <a:pt x="70967" y="223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124903" y="7973304"/>
              <a:ext cx="218440" cy="39370"/>
            </a:xfrm>
            <a:custGeom>
              <a:avLst/>
              <a:gdLst/>
              <a:ahLst/>
              <a:cxnLst/>
              <a:rect l="l" t="t" r="r" b="b"/>
              <a:pathLst>
                <a:path w="218439" h="39370">
                  <a:moveTo>
                    <a:pt x="218084" y="0"/>
                  </a:moveTo>
                  <a:lnTo>
                    <a:pt x="0" y="13258"/>
                  </a:lnTo>
                  <a:lnTo>
                    <a:pt x="0" y="21196"/>
                  </a:lnTo>
                  <a:lnTo>
                    <a:pt x="202311" y="7480"/>
                  </a:lnTo>
                  <a:lnTo>
                    <a:pt x="218084" y="39027"/>
                  </a:lnTo>
                  <a:lnTo>
                    <a:pt x="218084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124899" y="7980785"/>
              <a:ext cx="218440" cy="50800"/>
            </a:xfrm>
            <a:custGeom>
              <a:avLst/>
              <a:gdLst/>
              <a:ahLst/>
              <a:cxnLst/>
              <a:rect l="l" t="t" r="r" b="b"/>
              <a:pathLst>
                <a:path w="218439" h="50800">
                  <a:moveTo>
                    <a:pt x="202310" y="0"/>
                  </a:moveTo>
                  <a:lnTo>
                    <a:pt x="0" y="13715"/>
                  </a:lnTo>
                  <a:lnTo>
                    <a:pt x="0" y="50406"/>
                  </a:lnTo>
                  <a:lnTo>
                    <a:pt x="218084" y="31546"/>
                  </a:lnTo>
                  <a:lnTo>
                    <a:pt x="20231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106375" y="7972555"/>
              <a:ext cx="254635" cy="377825"/>
            </a:xfrm>
            <a:custGeom>
              <a:avLst/>
              <a:gdLst/>
              <a:ahLst/>
              <a:cxnLst/>
              <a:rect l="l" t="t" r="r" b="b"/>
              <a:pathLst>
                <a:path w="254635" h="377825">
                  <a:moveTo>
                    <a:pt x="248958" y="0"/>
                  </a:moveTo>
                  <a:lnTo>
                    <a:pt x="236613" y="749"/>
                  </a:lnTo>
                  <a:lnTo>
                    <a:pt x="236613" y="39776"/>
                  </a:lnTo>
                  <a:lnTo>
                    <a:pt x="18529" y="58635"/>
                  </a:lnTo>
                  <a:lnTo>
                    <a:pt x="18529" y="14008"/>
                  </a:lnTo>
                  <a:lnTo>
                    <a:pt x="0" y="15125"/>
                  </a:lnTo>
                  <a:lnTo>
                    <a:pt x="3086" y="377532"/>
                  </a:lnTo>
                  <a:lnTo>
                    <a:pt x="20586" y="374446"/>
                  </a:lnTo>
                  <a:lnTo>
                    <a:pt x="19558" y="331241"/>
                  </a:lnTo>
                  <a:lnTo>
                    <a:pt x="208838" y="300380"/>
                  </a:lnTo>
                  <a:lnTo>
                    <a:pt x="239699" y="318896"/>
                  </a:lnTo>
                  <a:lnTo>
                    <a:pt x="239699" y="336384"/>
                  </a:lnTo>
                  <a:lnTo>
                    <a:pt x="254101" y="332270"/>
                  </a:lnTo>
                  <a:lnTo>
                    <a:pt x="248958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7" name="object 247"/>
          <p:cNvGrpSpPr/>
          <p:nvPr/>
        </p:nvGrpSpPr>
        <p:grpSpPr>
          <a:xfrm>
            <a:off x="9652909" y="7938748"/>
            <a:ext cx="330835" cy="419734"/>
            <a:chOff x="4598308" y="7938748"/>
            <a:chExt cx="330835" cy="419734"/>
          </a:xfrm>
        </p:grpSpPr>
        <p:sp>
          <p:nvSpPr>
            <p:cNvPr id="248" name="object 248"/>
            <p:cNvSpPr/>
            <p:nvPr/>
          </p:nvSpPr>
          <p:spPr>
            <a:xfrm>
              <a:off x="4600594" y="7938748"/>
              <a:ext cx="328295" cy="34290"/>
            </a:xfrm>
            <a:custGeom>
              <a:avLst/>
              <a:gdLst/>
              <a:ahLst/>
              <a:cxnLst/>
              <a:rect l="l" t="t" r="r" b="b"/>
              <a:pathLst>
                <a:path w="328295" h="34290">
                  <a:moveTo>
                    <a:pt x="236410" y="0"/>
                  </a:moveTo>
                  <a:lnTo>
                    <a:pt x="0" y="14224"/>
                  </a:lnTo>
                  <a:lnTo>
                    <a:pt x="70789" y="34251"/>
                  </a:lnTo>
                  <a:lnTo>
                    <a:pt x="328256" y="18961"/>
                  </a:lnTo>
                  <a:lnTo>
                    <a:pt x="23641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600594" y="7952972"/>
              <a:ext cx="71120" cy="41275"/>
            </a:xfrm>
            <a:custGeom>
              <a:avLst/>
              <a:gdLst/>
              <a:ahLst/>
              <a:cxnLst/>
              <a:rect l="l" t="t" r="r" b="b"/>
              <a:pathLst>
                <a:path w="71120" h="41275">
                  <a:moveTo>
                    <a:pt x="0" y="0"/>
                  </a:moveTo>
                  <a:lnTo>
                    <a:pt x="0" y="17183"/>
                  </a:lnTo>
                  <a:lnTo>
                    <a:pt x="70510" y="40881"/>
                  </a:lnTo>
                  <a:lnTo>
                    <a:pt x="70789" y="40855"/>
                  </a:lnTo>
                  <a:lnTo>
                    <a:pt x="70789" y="20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600594" y="7952972"/>
              <a:ext cx="71120" cy="41275"/>
            </a:xfrm>
            <a:custGeom>
              <a:avLst/>
              <a:gdLst/>
              <a:ahLst/>
              <a:cxnLst/>
              <a:rect l="l" t="t" r="r" b="b"/>
              <a:pathLst>
                <a:path w="71120" h="41275">
                  <a:moveTo>
                    <a:pt x="0" y="0"/>
                  </a:moveTo>
                  <a:lnTo>
                    <a:pt x="0" y="17183"/>
                  </a:lnTo>
                  <a:lnTo>
                    <a:pt x="70510" y="40881"/>
                  </a:lnTo>
                  <a:lnTo>
                    <a:pt x="70789" y="40855"/>
                  </a:lnTo>
                  <a:lnTo>
                    <a:pt x="70789" y="2002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671383" y="7957709"/>
              <a:ext cx="257810" cy="36195"/>
            </a:xfrm>
            <a:custGeom>
              <a:avLst/>
              <a:gdLst/>
              <a:ahLst/>
              <a:cxnLst/>
              <a:rect l="l" t="t" r="r" b="b"/>
              <a:pathLst>
                <a:path w="257810" h="36195">
                  <a:moveTo>
                    <a:pt x="257467" y="0"/>
                  </a:moveTo>
                  <a:lnTo>
                    <a:pt x="0" y="15290"/>
                  </a:lnTo>
                  <a:lnTo>
                    <a:pt x="0" y="36118"/>
                  </a:lnTo>
                  <a:lnTo>
                    <a:pt x="257467" y="18961"/>
                  </a:lnTo>
                  <a:lnTo>
                    <a:pt x="257467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603832" y="7971286"/>
              <a:ext cx="74295" cy="384810"/>
            </a:xfrm>
            <a:custGeom>
              <a:avLst/>
              <a:gdLst/>
              <a:ahLst/>
              <a:cxnLst/>
              <a:rect l="l" t="t" r="r" b="b"/>
              <a:pathLst>
                <a:path w="74295" h="384809">
                  <a:moveTo>
                    <a:pt x="0" y="0"/>
                  </a:moveTo>
                  <a:lnTo>
                    <a:pt x="0" y="321983"/>
                  </a:lnTo>
                  <a:lnTo>
                    <a:pt x="74066" y="384721"/>
                  </a:lnTo>
                  <a:lnTo>
                    <a:pt x="70967" y="22339"/>
                  </a:lnTo>
                  <a:lnTo>
                    <a:pt x="67551" y="225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603832" y="7971286"/>
              <a:ext cx="74295" cy="384810"/>
            </a:xfrm>
            <a:custGeom>
              <a:avLst/>
              <a:gdLst/>
              <a:ahLst/>
              <a:cxnLst/>
              <a:rect l="l" t="t" r="r" b="b"/>
              <a:pathLst>
                <a:path w="74295" h="384809">
                  <a:moveTo>
                    <a:pt x="70967" y="22339"/>
                  </a:moveTo>
                  <a:lnTo>
                    <a:pt x="67551" y="22542"/>
                  </a:lnTo>
                  <a:lnTo>
                    <a:pt x="0" y="0"/>
                  </a:lnTo>
                  <a:lnTo>
                    <a:pt x="0" y="321983"/>
                  </a:lnTo>
                  <a:lnTo>
                    <a:pt x="74066" y="384721"/>
                  </a:lnTo>
                  <a:lnTo>
                    <a:pt x="70980" y="22631"/>
                  </a:lnTo>
                  <a:lnTo>
                    <a:pt x="70967" y="22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693329" y="7979236"/>
              <a:ext cx="218440" cy="39370"/>
            </a:xfrm>
            <a:custGeom>
              <a:avLst/>
              <a:gdLst/>
              <a:ahLst/>
              <a:cxnLst/>
              <a:rect l="l" t="t" r="r" b="b"/>
              <a:pathLst>
                <a:path w="218439" h="39370">
                  <a:moveTo>
                    <a:pt x="218084" y="0"/>
                  </a:moveTo>
                  <a:lnTo>
                    <a:pt x="0" y="13258"/>
                  </a:lnTo>
                  <a:lnTo>
                    <a:pt x="0" y="21196"/>
                  </a:lnTo>
                  <a:lnTo>
                    <a:pt x="202323" y="7480"/>
                  </a:lnTo>
                  <a:lnTo>
                    <a:pt x="218084" y="39027"/>
                  </a:lnTo>
                  <a:lnTo>
                    <a:pt x="218084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693329" y="7986716"/>
              <a:ext cx="218440" cy="50800"/>
            </a:xfrm>
            <a:custGeom>
              <a:avLst/>
              <a:gdLst/>
              <a:ahLst/>
              <a:cxnLst/>
              <a:rect l="l" t="t" r="r" b="b"/>
              <a:pathLst>
                <a:path w="218439" h="50800">
                  <a:moveTo>
                    <a:pt x="202323" y="0"/>
                  </a:moveTo>
                  <a:lnTo>
                    <a:pt x="0" y="13716"/>
                  </a:lnTo>
                  <a:lnTo>
                    <a:pt x="0" y="50406"/>
                  </a:lnTo>
                  <a:lnTo>
                    <a:pt x="218084" y="31546"/>
                  </a:lnTo>
                  <a:lnTo>
                    <a:pt x="20232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674800" y="7978487"/>
              <a:ext cx="254635" cy="377825"/>
            </a:xfrm>
            <a:custGeom>
              <a:avLst/>
              <a:gdLst/>
              <a:ahLst/>
              <a:cxnLst/>
              <a:rect l="l" t="t" r="r" b="b"/>
              <a:pathLst>
                <a:path w="254635" h="377825">
                  <a:moveTo>
                    <a:pt x="248958" y="0"/>
                  </a:moveTo>
                  <a:lnTo>
                    <a:pt x="236613" y="749"/>
                  </a:lnTo>
                  <a:lnTo>
                    <a:pt x="236613" y="39776"/>
                  </a:lnTo>
                  <a:lnTo>
                    <a:pt x="18529" y="58635"/>
                  </a:lnTo>
                  <a:lnTo>
                    <a:pt x="18529" y="14008"/>
                  </a:lnTo>
                  <a:lnTo>
                    <a:pt x="0" y="15138"/>
                  </a:lnTo>
                  <a:lnTo>
                    <a:pt x="3098" y="377520"/>
                  </a:lnTo>
                  <a:lnTo>
                    <a:pt x="20586" y="374446"/>
                  </a:lnTo>
                  <a:lnTo>
                    <a:pt x="19557" y="331241"/>
                  </a:lnTo>
                  <a:lnTo>
                    <a:pt x="208838" y="300380"/>
                  </a:lnTo>
                  <a:lnTo>
                    <a:pt x="239699" y="318896"/>
                  </a:lnTo>
                  <a:lnTo>
                    <a:pt x="239699" y="336384"/>
                  </a:lnTo>
                  <a:lnTo>
                    <a:pt x="254101" y="332270"/>
                  </a:lnTo>
                  <a:lnTo>
                    <a:pt x="248958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7" name="object 257"/>
          <p:cNvSpPr/>
          <p:nvPr/>
        </p:nvSpPr>
        <p:spPr>
          <a:xfrm>
            <a:off x="9848970" y="7000525"/>
            <a:ext cx="241300" cy="41910"/>
          </a:xfrm>
          <a:custGeom>
            <a:avLst/>
            <a:gdLst/>
            <a:ahLst/>
            <a:cxnLst/>
            <a:rect l="l" t="t" r="r" b="b"/>
            <a:pathLst>
              <a:path w="241300" h="41909">
                <a:moveTo>
                  <a:pt x="191135" y="0"/>
                </a:moveTo>
                <a:lnTo>
                  <a:pt x="191135" y="14173"/>
                </a:lnTo>
                <a:lnTo>
                  <a:pt x="0" y="14173"/>
                </a:lnTo>
                <a:lnTo>
                  <a:pt x="0" y="27457"/>
                </a:lnTo>
                <a:lnTo>
                  <a:pt x="191135" y="27457"/>
                </a:lnTo>
                <a:lnTo>
                  <a:pt x="191135" y="41643"/>
                </a:lnTo>
                <a:lnTo>
                  <a:pt x="240931" y="20828"/>
                </a:lnTo>
                <a:lnTo>
                  <a:pt x="191135" y="0"/>
                </a:lnTo>
                <a:close/>
              </a:path>
            </a:pathLst>
          </a:custGeom>
          <a:solidFill>
            <a:srgbClr val="6D6E7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9240522" y="8535166"/>
            <a:ext cx="9525" cy="443865"/>
          </a:xfrm>
          <a:custGeom>
            <a:avLst/>
            <a:gdLst/>
            <a:ahLst/>
            <a:cxnLst/>
            <a:rect l="l" t="t" r="r" b="b"/>
            <a:pathLst>
              <a:path w="9525" h="443865">
                <a:moveTo>
                  <a:pt x="0" y="0"/>
                </a:moveTo>
                <a:lnTo>
                  <a:pt x="0" y="443763"/>
                </a:lnTo>
                <a:lnTo>
                  <a:pt x="9182" y="443458"/>
                </a:lnTo>
                <a:lnTo>
                  <a:pt x="9182" y="3213"/>
                </a:lnTo>
                <a:lnTo>
                  <a:pt x="0" y="0"/>
                </a:lnTo>
                <a:close/>
              </a:path>
            </a:pathLst>
          </a:custGeom>
          <a:solidFill>
            <a:srgbClr val="EEEE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9742520" y="8666853"/>
            <a:ext cx="9525" cy="396875"/>
          </a:xfrm>
          <a:custGeom>
            <a:avLst/>
            <a:gdLst/>
            <a:ahLst/>
            <a:cxnLst/>
            <a:rect l="l" t="t" r="r" b="b"/>
            <a:pathLst>
              <a:path w="9525" h="396875">
                <a:moveTo>
                  <a:pt x="0" y="0"/>
                </a:moveTo>
                <a:lnTo>
                  <a:pt x="0" y="396405"/>
                </a:lnTo>
                <a:lnTo>
                  <a:pt x="9194" y="396125"/>
                </a:lnTo>
                <a:lnTo>
                  <a:pt x="9194" y="3200"/>
                </a:lnTo>
                <a:lnTo>
                  <a:pt x="0" y="0"/>
                </a:lnTo>
                <a:close/>
              </a:path>
            </a:pathLst>
          </a:custGeom>
          <a:solidFill>
            <a:srgbClr val="EEEE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9283046" y="8584556"/>
            <a:ext cx="9525" cy="344805"/>
          </a:xfrm>
          <a:custGeom>
            <a:avLst/>
            <a:gdLst/>
            <a:ahLst/>
            <a:cxnLst/>
            <a:rect l="l" t="t" r="r" b="b"/>
            <a:pathLst>
              <a:path w="9525" h="344804">
                <a:moveTo>
                  <a:pt x="0" y="0"/>
                </a:moveTo>
                <a:lnTo>
                  <a:pt x="0" y="344297"/>
                </a:lnTo>
                <a:lnTo>
                  <a:pt x="9182" y="344004"/>
                </a:lnTo>
                <a:lnTo>
                  <a:pt x="9182" y="3200"/>
                </a:lnTo>
                <a:lnTo>
                  <a:pt x="0" y="0"/>
                </a:lnTo>
                <a:close/>
              </a:path>
            </a:pathLst>
          </a:custGeom>
          <a:solidFill>
            <a:srgbClr val="EEEE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8450670" y="8535175"/>
            <a:ext cx="52069" cy="443865"/>
          </a:xfrm>
          <a:custGeom>
            <a:avLst/>
            <a:gdLst/>
            <a:ahLst/>
            <a:cxnLst/>
            <a:rect l="l" t="t" r="r" b="b"/>
            <a:pathLst>
              <a:path w="52070" h="443865">
                <a:moveTo>
                  <a:pt x="9194" y="3213"/>
                </a:moveTo>
                <a:lnTo>
                  <a:pt x="0" y="0"/>
                </a:lnTo>
                <a:lnTo>
                  <a:pt x="0" y="443763"/>
                </a:lnTo>
                <a:lnTo>
                  <a:pt x="9194" y="443458"/>
                </a:lnTo>
                <a:lnTo>
                  <a:pt x="9194" y="3213"/>
                </a:lnTo>
                <a:close/>
              </a:path>
              <a:path w="52070" h="443865">
                <a:moveTo>
                  <a:pt x="51714" y="52590"/>
                </a:moveTo>
                <a:lnTo>
                  <a:pt x="42519" y="49390"/>
                </a:lnTo>
                <a:lnTo>
                  <a:pt x="42519" y="393687"/>
                </a:lnTo>
                <a:lnTo>
                  <a:pt x="51714" y="393395"/>
                </a:lnTo>
                <a:lnTo>
                  <a:pt x="51714" y="52590"/>
                </a:lnTo>
                <a:close/>
              </a:path>
            </a:pathLst>
          </a:custGeom>
          <a:solidFill>
            <a:srgbClr val="EEEE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8943492" y="6970598"/>
            <a:ext cx="13970" cy="981710"/>
          </a:xfrm>
          <a:custGeom>
            <a:avLst/>
            <a:gdLst/>
            <a:ahLst/>
            <a:cxnLst/>
            <a:rect l="l" t="t" r="r" b="b"/>
            <a:pathLst>
              <a:path w="13970" h="981709">
                <a:moveTo>
                  <a:pt x="13703" y="0"/>
                </a:moveTo>
                <a:lnTo>
                  <a:pt x="0" y="0"/>
                </a:lnTo>
                <a:lnTo>
                  <a:pt x="0" y="981379"/>
                </a:lnTo>
                <a:lnTo>
                  <a:pt x="13703" y="981379"/>
                </a:lnTo>
                <a:lnTo>
                  <a:pt x="13703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9308326" y="7002831"/>
            <a:ext cx="9525" cy="822325"/>
          </a:xfrm>
          <a:custGeom>
            <a:avLst/>
            <a:gdLst/>
            <a:ahLst/>
            <a:cxnLst/>
            <a:rect l="l" t="t" r="r" b="b"/>
            <a:pathLst>
              <a:path w="9525" h="822325">
                <a:moveTo>
                  <a:pt x="9385" y="0"/>
                </a:moveTo>
                <a:lnTo>
                  <a:pt x="0" y="0"/>
                </a:lnTo>
                <a:lnTo>
                  <a:pt x="0" y="821867"/>
                </a:lnTo>
                <a:lnTo>
                  <a:pt x="9385" y="821867"/>
                </a:lnTo>
                <a:lnTo>
                  <a:pt x="9385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0396359" y="7354392"/>
            <a:ext cx="194310" cy="950594"/>
          </a:xfrm>
          <a:custGeom>
            <a:avLst/>
            <a:gdLst/>
            <a:ahLst/>
            <a:cxnLst/>
            <a:rect l="l" t="t" r="r" b="b"/>
            <a:pathLst>
              <a:path w="194310" h="950595">
                <a:moveTo>
                  <a:pt x="9410" y="0"/>
                </a:moveTo>
                <a:lnTo>
                  <a:pt x="0" y="0"/>
                </a:lnTo>
                <a:lnTo>
                  <a:pt x="0" y="950099"/>
                </a:lnTo>
                <a:lnTo>
                  <a:pt x="9410" y="950099"/>
                </a:lnTo>
                <a:lnTo>
                  <a:pt x="9410" y="0"/>
                </a:lnTo>
                <a:close/>
              </a:path>
              <a:path w="194310" h="950595">
                <a:moveTo>
                  <a:pt x="193725" y="861847"/>
                </a:moveTo>
                <a:lnTo>
                  <a:pt x="17881" y="851204"/>
                </a:lnTo>
                <a:lnTo>
                  <a:pt x="17881" y="860590"/>
                </a:lnTo>
                <a:lnTo>
                  <a:pt x="193725" y="871232"/>
                </a:lnTo>
                <a:lnTo>
                  <a:pt x="193725" y="861847"/>
                </a:lnTo>
                <a:close/>
              </a:path>
              <a:path w="194310" h="950595">
                <a:moveTo>
                  <a:pt x="193725" y="732231"/>
                </a:moveTo>
                <a:lnTo>
                  <a:pt x="17881" y="725017"/>
                </a:lnTo>
                <a:lnTo>
                  <a:pt x="17881" y="734402"/>
                </a:lnTo>
                <a:lnTo>
                  <a:pt x="193725" y="741616"/>
                </a:lnTo>
                <a:lnTo>
                  <a:pt x="193725" y="732231"/>
                </a:lnTo>
                <a:close/>
              </a:path>
              <a:path w="194310" h="950595">
                <a:moveTo>
                  <a:pt x="193725" y="687793"/>
                </a:moveTo>
                <a:lnTo>
                  <a:pt x="17881" y="682231"/>
                </a:lnTo>
                <a:lnTo>
                  <a:pt x="17881" y="691616"/>
                </a:lnTo>
                <a:lnTo>
                  <a:pt x="193725" y="697179"/>
                </a:lnTo>
                <a:lnTo>
                  <a:pt x="193725" y="687793"/>
                </a:lnTo>
                <a:close/>
              </a:path>
              <a:path w="194310" h="950595">
                <a:moveTo>
                  <a:pt x="193725" y="643343"/>
                </a:moveTo>
                <a:lnTo>
                  <a:pt x="17881" y="639419"/>
                </a:lnTo>
                <a:lnTo>
                  <a:pt x="17881" y="648817"/>
                </a:lnTo>
                <a:lnTo>
                  <a:pt x="193725" y="652729"/>
                </a:lnTo>
                <a:lnTo>
                  <a:pt x="193725" y="643343"/>
                </a:lnTo>
                <a:close/>
              </a:path>
              <a:path w="194310" h="950595">
                <a:moveTo>
                  <a:pt x="193725" y="601649"/>
                </a:moveTo>
                <a:lnTo>
                  <a:pt x="17881" y="598004"/>
                </a:lnTo>
                <a:lnTo>
                  <a:pt x="17881" y="607390"/>
                </a:lnTo>
                <a:lnTo>
                  <a:pt x="193725" y="611047"/>
                </a:lnTo>
                <a:lnTo>
                  <a:pt x="193725" y="601649"/>
                </a:lnTo>
                <a:close/>
              </a:path>
              <a:path w="194310" h="950595">
                <a:moveTo>
                  <a:pt x="193725" y="533209"/>
                </a:moveTo>
                <a:lnTo>
                  <a:pt x="17881" y="532587"/>
                </a:lnTo>
                <a:lnTo>
                  <a:pt x="17881" y="541972"/>
                </a:lnTo>
                <a:lnTo>
                  <a:pt x="193725" y="542594"/>
                </a:lnTo>
                <a:lnTo>
                  <a:pt x="193725" y="533209"/>
                </a:lnTo>
                <a:close/>
              </a:path>
              <a:path w="194310" h="950595">
                <a:moveTo>
                  <a:pt x="193725" y="465455"/>
                </a:moveTo>
                <a:lnTo>
                  <a:pt x="17881" y="466471"/>
                </a:lnTo>
                <a:lnTo>
                  <a:pt x="17881" y="475869"/>
                </a:lnTo>
                <a:lnTo>
                  <a:pt x="193725" y="474840"/>
                </a:lnTo>
                <a:lnTo>
                  <a:pt x="193725" y="465455"/>
                </a:lnTo>
                <a:close/>
              </a:path>
              <a:path w="194310" h="950595">
                <a:moveTo>
                  <a:pt x="193725" y="401802"/>
                </a:moveTo>
                <a:lnTo>
                  <a:pt x="17881" y="404469"/>
                </a:lnTo>
                <a:lnTo>
                  <a:pt x="17881" y="413842"/>
                </a:lnTo>
                <a:lnTo>
                  <a:pt x="193725" y="411187"/>
                </a:lnTo>
                <a:lnTo>
                  <a:pt x="193725" y="401802"/>
                </a:lnTo>
                <a:close/>
              </a:path>
              <a:path w="194310" h="950595">
                <a:moveTo>
                  <a:pt x="193725" y="300240"/>
                </a:moveTo>
                <a:lnTo>
                  <a:pt x="17881" y="306197"/>
                </a:lnTo>
                <a:lnTo>
                  <a:pt x="17881" y="315582"/>
                </a:lnTo>
                <a:lnTo>
                  <a:pt x="193725" y="309626"/>
                </a:lnTo>
                <a:lnTo>
                  <a:pt x="193725" y="300240"/>
                </a:lnTo>
                <a:close/>
              </a:path>
              <a:path w="194310" h="950595">
                <a:moveTo>
                  <a:pt x="193725" y="198678"/>
                </a:moveTo>
                <a:lnTo>
                  <a:pt x="17881" y="207924"/>
                </a:lnTo>
                <a:lnTo>
                  <a:pt x="17881" y="217309"/>
                </a:lnTo>
                <a:lnTo>
                  <a:pt x="193725" y="208064"/>
                </a:lnTo>
                <a:lnTo>
                  <a:pt x="193725" y="198678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0677208" y="7329272"/>
            <a:ext cx="9525" cy="998219"/>
          </a:xfrm>
          <a:custGeom>
            <a:avLst/>
            <a:gdLst/>
            <a:ahLst/>
            <a:cxnLst/>
            <a:rect l="l" t="t" r="r" b="b"/>
            <a:pathLst>
              <a:path w="9525" h="998220">
                <a:moveTo>
                  <a:pt x="9385" y="0"/>
                </a:moveTo>
                <a:lnTo>
                  <a:pt x="0" y="0"/>
                </a:lnTo>
                <a:lnTo>
                  <a:pt x="0" y="998105"/>
                </a:lnTo>
                <a:lnTo>
                  <a:pt x="9385" y="998105"/>
                </a:lnTo>
                <a:lnTo>
                  <a:pt x="9385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9504476" y="7089241"/>
            <a:ext cx="7620" cy="631190"/>
          </a:xfrm>
          <a:custGeom>
            <a:avLst/>
            <a:gdLst/>
            <a:ahLst/>
            <a:cxnLst/>
            <a:rect l="l" t="t" r="r" b="b"/>
            <a:pathLst>
              <a:path w="7620" h="631190">
                <a:moveTo>
                  <a:pt x="7200" y="0"/>
                </a:moveTo>
                <a:lnTo>
                  <a:pt x="0" y="0"/>
                </a:lnTo>
                <a:lnTo>
                  <a:pt x="0" y="630897"/>
                </a:lnTo>
                <a:lnTo>
                  <a:pt x="7200" y="630897"/>
                </a:lnTo>
                <a:lnTo>
                  <a:pt x="7200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8955830" y="7365624"/>
            <a:ext cx="331470" cy="33020"/>
          </a:xfrm>
          <a:custGeom>
            <a:avLst/>
            <a:gdLst/>
            <a:ahLst/>
            <a:cxnLst/>
            <a:rect l="l" t="t" r="r" b="b"/>
            <a:pathLst>
              <a:path w="331470" h="33020">
                <a:moveTo>
                  <a:pt x="330898" y="0"/>
                </a:moveTo>
                <a:lnTo>
                  <a:pt x="0" y="21602"/>
                </a:lnTo>
                <a:lnTo>
                  <a:pt x="0" y="32562"/>
                </a:lnTo>
                <a:lnTo>
                  <a:pt x="330898" y="8229"/>
                </a:lnTo>
                <a:lnTo>
                  <a:pt x="330898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8955824" y="7668070"/>
            <a:ext cx="331470" cy="132715"/>
          </a:xfrm>
          <a:custGeom>
            <a:avLst/>
            <a:gdLst/>
            <a:ahLst/>
            <a:cxnLst/>
            <a:rect l="l" t="t" r="r" b="b"/>
            <a:pathLst>
              <a:path w="331470" h="132715">
                <a:moveTo>
                  <a:pt x="330898" y="45262"/>
                </a:moveTo>
                <a:lnTo>
                  <a:pt x="0" y="121386"/>
                </a:lnTo>
                <a:lnTo>
                  <a:pt x="0" y="132359"/>
                </a:lnTo>
                <a:lnTo>
                  <a:pt x="330898" y="53492"/>
                </a:lnTo>
                <a:lnTo>
                  <a:pt x="330898" y="45262"/>
                </a:lnTo>
                <a:close/>
              </a:path>
              <a:path w="331470" h="132715">
                <a:moveTo>
                  <a:pt x="330898" y="0"/>
                </a:moveTo>
                <a:lnTo>
                  <a:pt x="0" y="65836"/>
                </a:lnTo>
                <a:lnTo>
                  <a:pt x="0" y="76809"/>
                </a:lnTo>
                <a:lnTo>
                  <a:pt x="330898" y="8229"/>
                </a:lnTo>
                <a:lnTo>
                  <a:pt x="330898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8955824" y="6972325"/>
            <a:ext cx="604520" cy="111760"/>
          </a:xfrm>
          <a:custGeom>
            <a:avLst/>
            <a:gdLst/>
            <a:ahLst/>
            <a:cxnLst/>
            <a:rect l="l" t="t" r="r" b="b"/>
            <a:pathLst>
              <a:path w="604520" h="111759">
                <a:moveTo>
                  <a:pt x="330898" y="103212"/>
                </a:moveTo>
                <a:lnTo>
                  <a:pt x="0" y="82981"/>
                </a:lnTo>
                <a:lnTo>
                  <a:pt x="0" y="93967"/>
                </a:lnTo>
                <a:lnTo>
                  <a:pt x="330898" y="111442"/>
                </a:lnTo>
                <a:lnTo>
                  <a:pt x="330898" y="103212"/>
                </a:lnTo>
                <a:close/>
              </a:path>
              <a:path w="604520" h="111759">
                <a:moveTo>
                  <a:pt x="332613" y="31203"/>
                </a:moveTo>
                <a:lnTo>
                  <a:pt x="0" y="0"/>
                </a:lnTo>
                <a:lnTo>
                  <a:pt x="0" y="10985"/>
                </a:lnTo>
                <a:lnTo>
                  <a:pt x="332613" y="39433"/>
                </a:lnTo>
                <a:lnTo>
                  <a:pt x="332613" y="31203"/>
                </a:lnTo>
                <a:close/>
              </a:path>
              <a:path w="604520" h="111759">
                <a:moveTo>
                  <a:pt x="604354" y="57912"/>
                </a:moveTo>
                <a:lnTo>
                  <a:pt x="352488" y="34277"/>
                </a:lnTo>
                <a:lnTo>
                  <a:pt x="352488" y="42595"/>
                </a:lnTo>
                <a:lnTo>
                  <a:pt x="604354" y="64135"/>
                </a:lnTo>
                <a:lnTo>
                  <a:pt x="604354" y="57912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8955830" y="7412939"/>
            <a:ext cx="331470" cy="41275"/>
          </a:xfrm>
          <a:custGeom>
            <a:avLst/>
            <a:gdLst/>
            <a:ahLst/>
            <a:cxnLst/>
            <a:rect l="l" t="t" r="r" b="b"/>
            <a:pathLst>
              <a:path w="331470" h="41275">
                <a:moveTo>
                  <a:pt x="330898" y="0"/>
                </a:moveTo>
                <a:lnTo>
                  <a:pt x="0" y="29845"/>
                </a:lnTo>
                <a:lnTo>
                  <a:pt x="0" y="40805"/>
                </a:lnTo>
                <a:lnTo>
                  <a:pt x="330898" y="8229"/>
                </a:lnTo>
                <a:lnTo>
                  <a:pt x="330898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8164415" y="8015062"/>
            <a:ext cx="245745" cy="31750"/>
          </a:xfrm>
          <a:custGeom>
            <a:avLst/>
            <a:gdLst/>
            <a:ahLst/>
            <a:cxnLst/>
            <a:rect l="l" t="t" r="r" b="b"/>
            <a:pathLst>
              <a:path w="245745" h="31750">
                <a:moveTo>
                  <a:pt x="245516" y="0"/>
                </a:moveTo>
                <a:lnTo>
                  <a:pt x="0" y="20243"/>
                </a:lnTo>
                <a:lnTo>
                  <a:pt x="0" y="31216"/>
                </a:lnTo>
                <a:lnTo>
                  <a:pt x="245516" y="8242"/>
                </a:lnTo>
                <a:lnTo>
                  <a:pt x="245516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9379655" y="7105359"/>
            <a:ext cx="118745" cy="13970"/>
          </a:xfrm>
          <a:custGeom>
            <a:avLst/>
            <a:gdLst/>
            <a:ahLst/>
            <a:cxnLst/>
            <a:rect l="l" t="t" r="r" b="b"/>
            <a:pathLst>
              <a:path w="118745" h="13970">
                <a:moveTo>
                  <a:pt x="0" y="0"/>
                </a:moveTo>
                <a:lnTo>
                  <a:pt x="0" y="8915"/>
                </a:lnTo>
                <a:lnTo>
                  <a:pt x="118643" y="13373"/>
                </a:lnTo>
                <a:lnTo>
                  <a:pt x="118643" y="7200"/>
                </a:lnTo>
                <a:lnTo>
                  <a:pt x="0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9379649" y="7196570"/>
            <a:ext cx="118745" cy="89535"/>
          </a:xfrm>
          <a:custGeom>
            <a:avLst/>
            <a:gdLst/>
            <a:ahLst/>
            <a:cxnLst/>
            <a:rect l="l" t="t" r="r" b="b"/>
            <a:pathLst>
              <a:path w="118745" h="89534">
                <a:moveTo>
                  <a:pt x="118643" y="77508"/>
                </a:moveTo>
                <a:lnTo>
                  <a:pt x="0" y="80416"/>
                </a:lnTo>
                <a:lnTo>
                  <a:pt x="0" y="89344"/>
                </a:lnTo>
                <a:lnTo>
                  <a:pt x="118643" y="83680"/>
                </a:lnTo>
                <a:lnTo>
                  <a:pt x="118643" y="77508"/>
                </a:lnTo>
                <a:close/>
              </a:path>
              <a:path w="118745" h="89534">
                <a:moveTo>
                  <a:pt x="118643" y="35331"/>
                </a:moveTo>
                <a:lnTo>
                  <a:pt x="0" y="33616"/>
                </a:lnTo>
                <a:lnTo>
                  <a:pt x="0" y="42532"/>
                </a:lnTo>
                <a:lnTo>
                  <a:pt x="118643" y="41503"/>
                </a:lnTo>
                <a:lnTo>
                  <a:pt x="118643" y="35331"/>
                </a:lnTo>
                <a:close/>
              </a:path>
              <a:path w="118745" h="89534">
                <a:moveTo>
                  <a:pt x="118643" y="1714"/>
                </a:moveTo>
                <a:lnTo>
                  <a:pt x="0" y="0"/>
                </a:lnTo>
                <a:lnTo>
                  <a:pt x="0" y="8928"/>
                </a:lnTo>
                <a:lnTo>
                  <a:pt x="118643" y="7886"/>
                </a:lnTo>
                <a:lnTo>
                  <a:pt x="118643" y="1714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9379655" y="7349673"/>
            <a:ext cx="118745" cy="16510"/>
          </a:xfrm>
          <a:custGeom>
            <a:avLst/>
            <a:gdLst/>
            <a:ahLst/>
            <a:cxnLst/>
            <a:rect l="l" t="t" r="r" b="b"/>
            <a:pathLst>
              <a:path w="118745" h="16509">
                <a:moveTo>
                  <a:pt x="118643" y="0"/>
                </a:moveTo>
                <a:lnTo>
                  <a:pt x="0" y="7556"/>
                </a:lnTo>
                <a:lnTo>
                  <a:pt x="0" y="16471"/>
                </a:lnTo>
                <a:lnTo>
                  <a:pt x="118643" y="6172"/>
                </a:lnTo>
                <a:lnTo>
                  <a:pt x="118643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9379655" y="7423747"/>
            <a:ext cx="118745" cy="19685"/>
          </a:xfrm>
          <a:custGeom>
            <a:avLst/>
            <a:gdLst/>
            <a:ahLst/>
            <a:cxnLst/>
            <a:rect l="l" t="t" r="r" b="b"/>
            <a:pathLst>
              <a:path w="118745" h="19684">
                <a:moveTo>
                  <a:pt x="118643" y="0"/>
                </a:moveTo>
                <a:lnTo>
                  <a:pt x="0" y="11658"/>
                </a:lnTo>
                <a:lnTo>
                  <a:pt x="939" y="19634"/>
                </a:lnTo>
                <a:lnTo>
                  <a:pt x="118643" y="6172"/>
                </a:lnTo>
                <a:lnTo>
                  <a:pt x="118643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9379655" y="7499352"/>
            <a:ext cx="118745" cy="23495"/>
          </a:xfrm>
          <a:custGeom>
            <a:avLst/>
            <a:gdLst/>
            <a:ahLst/>
            <a:cxnLst/>
            <a:rect l="l" t="t" r="r" b="b"/>
            <a:pathLst>
              <a:path w="118745" h="23495">
                <a:moveTo>
                  <a:pt x="118643" y="0"/>
                </a:moveTo>
                <a:lnTo>
                  <a:pt x="0" y="15265"/>
                </a:lnTo>
                <a:lnTo>
                  <a:pt x="939" y="23241"/>
                </a:lnTo>
                <a:lnTo>
                  <a:pt x="118643" y="6172"/>
                </a:lnTo>
                <a:lnTo>
                  <a:pt x="118643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9379655" y="7584222"/>
            <a:ext cx="118745" cy="29845"/>
          </a:xfrm>
          <a:custGeom>
            <a:avLst/>
            <a:gdLst/>
            <a:ahLst/>
            <a:cxnLst/>
            <a:rect l="l" t="t" r="r" b="b"/>
            <a:pathLst>
              <a:path w="118745" h="29845">
                <a:moveTo>
                  <a:pt x="118643" y="0"/>
                </a:moveTo>
                <a:lnTo>
                  <a:pt x="0" y="21424"/>
                </a:lnTo>
                <a:lnTo>
                  <a:pt x="939" y="29400"/>
                </a:lnTo>
                <a:lnTo>
                  <a:pt x="118643" y="6172"/>
                </a:lnTo>
                <a:lnTo>
                  <a:pt x="118643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9379655" y="7668061"/>
            <a:ext cx="118745" cy="33655"/>
          </a:xfrm>
          <a:custGeom>
            <a:avLst/>
            <a:gdLst/>
            <a:ahLst/>
            <a:cxnLst/>
            <a:rect l="l" t="t" r="r" b="b"/>
            <a:pathLst>
              <a:path w="118745" h="33654">
                <a:moveTo>
                  <a:pt x="118643" y="0"/>
                </a:moveTo>
                <a:lnTo>
                  <a:pt x="0" y="25539"/>
                </a:lnTo>
                <a:lnTo>
                  <a:pt x="939" y="33515"/>
                </a:lnTo>
                <a:lnTo>
                  <a:pt x="118643" y="6172"/>
                </a:lnTo>
                <a:lnTo>
                  <a:pt x="118643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8161668" y="7986268"/>
            <a:ext cx="8255" cy="46990"/>
          </a:xfrm>
          <a:custGeom>
            <a:avLst/>
            <a:gdLst/>
            <a:ahLst/>
            <a:cxnLst/>
            <a:rect l="l" t="t" r="r" b="b"/>
            <a:pathLst>
              <a:path w="8255" h="46990">
                <a:moveTo>
                  <a:pt x="8229" y="0"/>
                </a:moveTo>
                <a:lnTo>
                  <a:pt x="0" y="0"/>
                </a:lnTo>
                <a:lnTo>
                  <a:pt x="0" y="46634"/>
                </a:lnTo>
                <a:lnTo>
                  <a:pt x="8229" y="46634"/>
                </a:lnTo>
                <a:lnTo>
                  <a:pt x="8229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8164410" y="8039772"/>
            <a:ext cx="13970" cy="308610"/>
          </a:xfrm>
          <a:custGeom>
            <a:avLst/>
            <a:gdLst/>
            <a:ahLst/>
            <a:cxnLst/>
            <a:rect l="l" t="t" r="r" b="b"/>
            <a:pathLst>
              <a:path w="13969" h="308609">
                <a:moveTo>
                  <a:pt x="8229" y="240004"/>
                </a:moveTo>
                <a:lnTo>
                  <a:pt x="0" y="240004"/>
                </a:lnTo>
                <a:lnTo>
                  <a:pt x="0" y="308597"/>
                </a:lnTo>
                <a:lnTo>
                  <a:pt x="8229" y="308597"/>
                </a:lnTo>
                <a:lnTo>
                  <a:pt x="8229" y="240004"/>
                </a:lnTo>
                <a:close/>
              </a:path>
              <a:path w="13969" h="308609">
                <a:moveTo>
                  <a:pt x="13716" y="0"/>
                </a:moveTo>
                <a:lnTo>
                  <a:pt x="0" y="1371"/>
                </a:lnTo>
                <a:lnTo>
                  <a:pt x="0" y="237286"/>
                </a:lnTo>
                <a:lnTo>
                  <a:pt x="13716" y="235915"/>
                </a:lnTo>
                <a:lnTo>
                  <a:pt x="13716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81" name="object 28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9730093" y="7992198"/>
            <a:ext cx="248265" cy="362102"/>
          </a:xfrm>
          <a:prstGeom prst="rect">
            <a:avLst/>
          </a:prstGeom>
        </p:spPr>
      </p:pic>
      <p:grpSp>
        <p:nvGrpSpPr>
          <p:cNvPr id="282" name="object 282"/>
          <p:cNvGrpSpPr/>
          <p:nvPr/>
        </p:nvGrpSpPr>
        <p:grpSpPr>
          <a:xfrm>
            <a:off x="8256311" y="8107708"/>
            <a:ext cx="74295" cy="68580"/>
            <a:chOff x="3201710" y="8107708"/>
            <a:chExt cx="74295" cy="68580"/>
          </a:xfrm>
        </p:grpSpPr>
        <p:sp>
          <p:nvSpPr>
            <p:cNvPr id="283" name="object 283"/>
            <p:cNvSpPr/>
            <p:nvPr/>
          </p:nvSpPr>
          <p:spPr>
            <a:xfrm>
              <a:off x="3203996" y="8109994"/>
              <a:ext cx="69850" cy="63500"/>
            </a:xfrm>
            <a:custGeom>
              <a:avLst/>
              <a:gdLst/>
              <a:ahLst/>
              <a:cxnLst/>
              <a:rect l="l" t="t" r="r" b="b"/>
              <a:pathLst>
                <a:path w="69850" h="63500">
                  <a:moveTo>
                    <a:pt x="69316" y="0"/>
                  </a:moveTo>
                  <a:lnTo>
                    <a:pt x="68135" y="0"/>
                  </a:lnTo>
                  <a:lnTo>
                    <a:pt x="1193" y="7696"/>
                  </a:lnTo>
                  <a:lnTo>
                    <a:pt x="0" y="7696"/>
                  </a:lnTo>
                  <a:lnTo>
                    <a:pt x="0" y="63398"/>
                  </a:lnTo>
                  <a:lnTo>
                    <a:pt x="1193" y="62801"/>
                  </a:lnTo>
                  <a:lnTo>
                    <a:pt x="66954" y="55092"/>
                  </a:lnTo>
                  <a:lnTo>
                    <a:pt x="68135" y="55092"/>
                  </a:lnTo>
                  <a:lnTo>
                    <a:pt x="693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203996" y="8109994"/>
              <a:ext cx="69850" cy="63500"/>
            </a:xfrm>
            <a:custGeom>
              <a:avLst/>
              <a:gdLst/>
              <a:ahLst/>
              <a:cxnLst/>
              <a:rect l="l" t="t" r="r" b="b"/>
              <a:pathLst>
                <a:path w="69850" h="63500">
                  <a:moveTo>
                    <a:pt x="66954" y="55092"/>
                  </a:moveTo>
                  <a:lnTo>
                    <a:pt x="1193" y="62801"/>
                  </a:lnTo>
                  <a:lnTo>
                    <a:pt x="0" y="63398"/>
                  </a:lnTo>
                  <a:lnTo>
                    <a:pt x="0" y="61607"/>
                  </a:lnTo>
                  <a:lnTo>
                    <a:pt x="0" y="8877"/>
                  </a:lnTo>
                  <a:lnTo>
                    <a:pt x="0" y="7696"/>
                  </a:lnTo>
                  <a:lnTo>
                    <a:pt x="1193" y="7696"/>
                  </a:lnTo>
                  <a:lnTo>
                    <a:pt x="68135" y="0"/>
                  </a:lnTo>
                  <a:lnTo>
                    <a:pt x="69316" y="0"/>
                  </a:lnTo>
                  <a:lnTo>
                    <a:pt x="69316" y="1181"/>
                  </a:lnTo>
                  <a:lnTo>
                    <a:pt x="68135" y="53911"/>
                  </a:lnTo>
                  <a:lnTo>
                    <a:pt x="68135" y="55092"/>
                  </a:lnTo>
                  <a:lnTo>
                    <a:pt x="66954" y="550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5" name="object 285"/>
          <p:cNvGrpSpPr/>
          <p:nvPr/>
        </p:nvGrpSpPr>
        <p:grpSpPr>
          <a:xfrm>
            <a:off x="9236942" y="8526021"/>
            <a:ext cx="290195" cy="455930"/>
            <a:chOff x="4182341" y="8526021"/>
            <a:chExt cx="290195" cy="455930"/>
          </a:xfrm>
        </p:grpSpPr>
        <p:sp>
          <p:nvSpPr>
            <p:cNvPr id="286" name="object 286"/>
            <p:cNvSpPr/>
            <p:nvPr/>
          </p:nvSpPr>
          <p:spPr>
            <a:xfrm>
              <a:off x="4184627" y="8534238"/>
              <a:ext cx="254635" cy="445134"/>
            </a:xfrm>
            <a:custGeom>
              <a:avLst/>
              <a:gdLst/>
              <a:ahLst/>
              <a:cxnLst/>
              <a:rect l="l" t="t" r="r" b="b"/>
              <a:pathLst>
                <a:path w="254635" h="445134">
                  <a:moveTo>
                    <a:pt x="0" y="0"/>
                  </a:moveTo>
                  <a:lnTo>
                    <a:pt x="254203" y="0"/>
                  </a:lnTo>
                  <a:lnTo>
                    <a:pt x="254203" y="444982"/>
                  </a:lnTo>
                  <a:lnTo>
                    <a:pt x="0" y="44498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438834" y="8528307"/>
              <a:ext cx="31115" cy="451484"/>
            </a:xfrm>
            <a:custGeom>
              <a:avLst/>
              <a:gdLst/>
              <a:ahLst/>
              <a:cxnLst/>
              <a:rect l="l" t="t" r="r" b="b"/>
              <a:pathLst>
                <a:path w="31114" h="451484">
                  <a:moveTo>
                    <a:pt x="30810" y="0"/>
                  </a:moveTo>
                  <a:lnTo>
                    <a:pt x="0" y="5930"/>
                  </a:lnTo>
                  <a:lnTo>
                    <a:pt x="0" y="450913"/>
                  </a:lnTo>
                  <a:lnTo>
                    <a:pt x="30810" y="433146"/>
                  </a:lnTo>
                  <a:lnTo>
                    <a:pt x="3081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438834" y="8528307"/>
              <a:ext cx="31115" cy="451484"/>
            </a:xfrm>
            <a:custGeom>
              <a:avLst/>
              <a:gdLst/>
              <a:ahLst/>
              <a:cxnLst/>
              <a:rect l="l" t="t" r="r" b="b"/>
              <a:pathLst>
                <a:path w="31114" h="451484">
                  <a:moveTo>
                    <a:pt x="30810" y="433146"/>
                  </a:moveTo>
                  <a:lnTo>
                    <a:pt x="30810" y="0"/>
                  </a:lnTo>
                  <a:lnTo>
                    <a:pt x="0" y="5930"/>
                  </a:lnTo>
                  <a:lnTo>
                    <a:pt x="0" y="450913"/>
                  </a:lnTo>
                  <a:lnTo>
                    <a:pt x="30810" y="4331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184631" y="8528307"/>
              <a:ext cx="285115" cy="6350"/>
            </a:xfrm>
            <a:custGeom>
              <a:avLst/>
              <a:gdLst/>
              <a:ahLst/>
              <a:cxnLst/>
              <a:rect l="l" t="t" r="r" b="b"/>
              <a:pathLst>
                <a:path w="285114" h="6350">
                  <a:moveTo>
                    <a:pt x="285013" y="0"/>
                  </a:moveTo>
                  <a:lnTo>
                    <a:pt x="44450" y="0"/>
                  </a:lnTo>
                  <a:lnTo>
                    <a:pt x="0" y="5930"/>
                  </a:lnTo>
                  <a:lnTo>
                    <a:pt x="254203" y="5930"/>
                  </a:lnTo>
                  <a:lnTo>
                    <a:pt x="2850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184631" y="8528307"/>
              <a:ext cx="285115" cy="6350"/>
            </a:xfrm>
            <a:custGeom>
              <a:avLst/>
              <a:gdLst/>
              <a:ahLst/>
              <a:cxnLst/>
              <a:rect l="l" t="t" r="r" b="b"/>
              <a:pathLst>
                <a:path w="285114" h="6350">
                  <a:moveTo>
                    <a:pt x="285013" y="0"/>
                  </a:moveTo>
                  <a:lnTo>
                    <a:pt x="254203" y="5930"/>
                  </a:lnTo>
                  <a:lnTo>
                    <a:pt x="0" y="5930"/>
                  </a:lnTo>
                  <a:lnTo>
                    <a:pt x="44450" y="0"/>
                  </a:lnTo>
                  <a:lnTo>
                    <a:pt x="28501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227290" y="8585190"/>
              <a:ext cx="168910" cy="345440"/>
            </a:xfrm>
            <a:custGeom>
              <a:avLst/>
              <a:gdLst/>
              <a:ahLst/>
              <a:cxnLst/>
              <a:rect l="l" t="t" r="r" b="b"/>
              <a:pathLst>
                <a:path w="168910" h="345440">
                  <a:moveTo>
                    <a:pt x="167106" y="344855"/>
                  </a:moveTo>
                  <a:lnTo>
                    <a:pt x="168287" y="0"/>
                  </a:lnTo>
                  <a:lnTo>
                    <a:pt x="0" y="0"/>
                  </a:lnTo>
                  <a:lnTo>
                    <a:pt x="0" y="344855"/>
                  </a:lnTo>
                  <a:lnTo>
                    <a:pt x="167106" y="34485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243292" y="8717918"/>
              <a:ext cx="17780" cy="60960"/>
            </a:xfrm>
            <a:custGeom>
              <a:avLst/>
              <a:gdLst/>
              <a:ahLst/>
              <a:cxnLst/>
              <a:rect l="l" t="t" r="r" b="b"/>
              <a:pathLst>
                <a:path w="17779" h="60959">
                  <a:moveTo>
                    <a:pt x="0" y="0"/>
                  </a:moveTo>
                  <a:lnTo>
                    <a:pt x="0" y="59842"/>
                  </a:lnTo>
                  <a:lnTo>
                    <a:pt x="17779" y="60452"/>
                  </a:lnTo>
                  <a:lnTo>
                    <a:pt x="17779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246848" y="8723849"/>
              <a:ext cx="10795" cy="50165"/>
            </a:xfrm>
            <a:custGeom>
              <a:avLst/>
              <a:gdLst/>
              <a:ahLst/>
              <a:cxnLst/>
              <a:rect l="l" t="t" r="r" b="b"/>
              <a:pathLst>
                <a:path w="10795" h="50165">
                  <a:moveTo>
                    <a:pt x="0" y="35560"/>
                  </a:moveTo>
                  <a:lnTo>
                    <a:pt x="0" y="0"/>
                  </a:lnTo>
                  <a:lnTo>
                    <a:pt x="10668" y="584"/>
                  </a:lnTo>
                  <a:lnTo>
                    <a:pt x="10668" y="36144"/>
                  </a:lnTo>
                  <a:lnTo>
                    <a:pt x="0" y="35560"/>
                  </a:lnTo>
                  <a:close/>
                </a:path>
                <a:path w="10795" h="50165">
                  <a:moveTo>
                    <a:pt x="5334" y="49771"/>
                  </a:moveTo>
                  <a:lnTo>
                    <a:pt x="3556" y="49174"/>
                  </a:lnTo>
                  <a:lnTo>
                    <a:pt x="1181" y="47409"/>
                  </a:lnTo>
                  <a:lnTo>
                    <a:pt x="1181" y="45034"/>
                  </a:lnTo>
                  <a:lnTo>
                    <a:pt x="1181" y="42659"/>
                  </a:lnTo>
                  <a:lnTo>
                    <a:pt x="3556" y="40297"/>
                  </a:lnTo>
                  <a:lnTo>
                    <a:pt x="5334" y="40881"/>
                  </a:lnTo>
                  <a:lnTo>
                    <a:pt x="8293" y="40881"/>
                  </a:lnTo>
                  <a:lnTo>
                    <a:pt x="10071" y="43256"/>
                  </a:lnTo>
                  <a:lnTo>
                    <a:pt x="10071" y="45034"/>
                  </a:lnTo>
                  <a:lnTo>
                    <a:pt x="10071" y="47993"/>
                  </a:lnTo>
                  <a:lnTo>
                    <a:pt x="8293" y="49771"/>
                  </a:lnTo>
                  <a:lnTo>
                    <a:pt x="5334" y="49771"/>
                  </a:lnTo>
                  <a:close/>
                </a:path>
                <a:path w="10795" h="50165">
                  <a:moveTo>
                    <a:pt x="5334" y="43256"/>
                  </a:moveTo>
                  <a:lnTo>
                    <a:pt x="5334" y="41478"/>
                  </a:lnTo>
                  <a:lnTo>
                    <a:pt x="5930" y="41478"/>
                  </a:lnTo>
                  <a:lnTo>
                    <a:pt x="5930" y="43256"/>
                  </a:lnTo>
                  <a:lnTo>
                    <a:pt x="7112" y="43840"/>
                  </a:lnTo>
                  <a:lnTo>
                    <a:pt x="7112" y="44437"/>
                  </a:lnTo>
                  <a:lnTo>
                    <a:pt x="7112" y="45034"/>
                  </a:lnTo>
                  <a:lnTo>
                    <a:pt x="7112" y="46215"/>
                  </a:lnTo>
                  <a:lnTo>
                    <a:pt x="6527" y="46799"/>
                  </a:lnTo>
                  <a:lnTo>
                    <a:pt x="5334" y="46799"/>
                  </a:lnTo>
                  <a:lnTo>
                    <a:pt x="4749" y="46799"/>
                  </a:lnTo>
                  <a:lnTo>
                    <a:pt x="4152" y="46215"/>
                  </a:lnTo>
                  <a:lnTo>
                    <a:pt x="4152" y="45034"/>
                  </a:lnTo>
                  <a:lnTo>
                    <a:pt x="4152" y="44437"/>
                  </a:lnTo>
                  <a:lnTo>
                    <a:pt x="4749" y="43840"/>
                  </a:lnTo>
                  <a:lnTo>
                    <a:pt x="5334" y="43256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4" name="object 294"/>
          <p:cNvGrpSpPr/>
          <p:nvPr/>
        </p:nvGrpSpPr>
        <p:grpSpPr>
          <a:xfrm>
            <a:off x="8447108" y="8526021"/>
            <a:ext cx="290195" cy="455930"/>
            <a:chOff x="3392507" y="8526021"/>
            <a:chExt cx="290195" cy="455930"/>
          </a:xfrm>
        </p:grpSpPr>
        <p:sp>
          <p:nvSpPr>
            <p:cNvPr id="295" name="object 295"/>
            <p:cNvSpPr/>
            <p:nvPr/>
          </p:nvSpPr>
          <p:spPr>
            <a:xfrm>
              <a:off x="3394798" y="8534234"/>
              <a:ext cx="254635" cy="445134"/>
            </a:xfrm>
            <a:custGeom>
              <a:avLst/>
              <a:gdLst/>
              <a:ahLst/>
              <a:cxnLst/>
              <a:rect l="l" t="t" r="r" b="b"/>
              <a:pathLst>
                <a:path w="254635" h="445134">
                  <a:moveTo>
                    <a:pt x="0" y="0"/>
                  </a:moveTo>
                  <a:lnTo>
                    <a:pt x="254203" y="0"/>
                  </a:lnTo>
                  <a:lnTo>
                    <a:pt x="254203" y="444982"/>
                  </a:lnTo>
                  <a:lnTo>
                    <a:pt x="0" y="444982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648996" y="8528307"/>
              <a:ext cx="31115" cy="451484"/>
            </a:xfrm>
            <a:custGeom>
              <a:avLst/>
              <a:gdLst/>
              <a:ahLst/>
              <a:cxnLst/>
              <a:rect l="l" t="t" r="r" b="b"/>
              <a:pathLst>
                <a:path w="31114" h="451484">
                  <a:moveTo>
                    <a:pt x="30810" y="0"/>
                  </a:moveTo>
                  <a:lnTo>
                    <a:pt x="0" y="5930"/>
                  </a:lnTo>
                  <a:lnTo>
                    <a:pt x="0" y="450913"/>
                  </a:lnTo>
                  <a:lnTo>
                    <a:pt x="30810" y="433146"/>
                  </a:lnTo>
                  <a:lnTo>
                    <a:pt x="3081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648996" y="8528307"/>
              <a:ext cx="31115" cy="451484"/>
            </a:xfrm>
            <a:custGeom>
              <a:avLst/>
              <a:gdLst/>
              <a:ahLst/>
              <a:cxnLst/>
              <a:rect l="l" t="t" r="r" b="b"/>
              <a:pathLst>
                <a:path w="31114" h="451484">
                  <a:moveTo>
                    <a:pt x="30810" y="433146"/>
                  </a:moveTo>
                  <a:lnTo>
                    <a:pt x="30810" y="0"/>
                  </a:lnTo>
                  <a:lnTo>
                    <a:pt x="0" y="5930"/>
                  </a:lnTo>
                  <a:lnTo>
                    <a:pt x="0" y="450913"/>
                  </a:lnTo>
                  <a:lnTo>
                    <a:pt x="30810" y="4331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394793" y="8528307"/>
              <a:ext cx="285115" cy="6350"/>
            </a:xfrm>
            <a:custGeom>
              <a:avLst/>
              <a:gdLst/>
              <a:ahLst/>
              <a:cxnLst/>
              <a:rect l="l" t="t" r="r" b="b"/>
              <a:pathLst>
                <a:path w="285114" h="6350">
                  <a:moveTo>
                    <a:pt x="285013" y="0"/>
                  </a:moveTo>
                  <a:lnTo>
                    <a:pt x="44437" y="0"/>
                  </a:lnTo>
                  <a:lnTo>
                    <a:pt x="0" y="5930"/>
                  </a:lnTo>
                  <a:lnTo>
                    <a:pt x="254203" y="5930"/>
                  </a:lnTo>
                  <a:lnTo>
                    <a:pt x="2850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394793" y="8528307"/>
              <a:ext cx="285115" cy="6350"/>
            </a:xfrm>
            <a:custGeom>
              <a:avLst/>
              <a:gdLst/>
              <a:ahLst/>
              <a:cxnLst/>
              <a:rect l="l" t="t" r="r" b="b"/>
              <a:pathLst>
                <a:path w="285114" h="6350">
                  <a:moveTo>
                    <a:pt x="285013" y="0"/>
                  </a:moveTo>
                  <a:lnTo>
                    <a:pt x="254203" y="5930"/>
                  </a:lnTo>
                  <a:lnTo>
                    <a:pt x="0" y="5930"/>
                  </a:lnTo>
                  <a:lnTo>
                    <a:pt x="44437" y="0"/>
                  </a:lnTo>
                  <a:lnTo>
                    <a:pt x="28501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437455" y="8585190"/>
              <a:ext cx="168275" cy="345440"/>
            </a:xfrm>
            <a:custGeom>
              <a:avLst/>
              <a:gdLst/>
              <a:ahLst/>
              <a:cxnLst/>
              <a:rect l="l" t="t" r="r" b="b"/>
              <a:pathLst>
                <a:path w="168275" h="345440">
                  <a:moveTo>
                    <a:pt x="167093" y="344855"/>
                  </a:moveTo>
                  <a:lnTo>
                    <a:pt x="168274" y="0"/>
                  </a:lnTo>
                  <a:lnTo>
                    <a:pt x="0" y="0"/>
                  </a:lnTo>
                  <a:lnTo>
                    <a:pt x="0" y="344855"/>
                  </a:lnTo>
                  <a:lnTo>
                    <a:pt x="167093" y="34485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453462" y="8717918"/>
              <a:ext cx="17780" cy="60960"/>
            </a:xfrm>
            <a:custGeom>
              <a:avLst/>
              <a:gdLst/>
              <a:ahLst/>
              <a:cxnLst/>
              <a:rect l="l" t="t" r="r" b="b"/>
              <a:pathLst>
                <a:path w="17779" h="60959">
                  <a:moveTo>
                    <a:pt x="0" y="0"/>
                  </a:moveTo>
                  <a:lnTo>
                    <a:pt x="0" y="59842"/>
                  </a:lnTo>
                  <a:lnTo>
                    <a:pt x="17767" y="60452"/>
                  </a:lnTo>
                  <a:lnTo>
                    <a:pt x="17767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457010" y="8723849"/>
              <a:ext cx="10795" cy="50165"/>
            </a:xfrm>
            <a:custGeom>
              <a:avLst/>
              <a:gdLst/>
              <a:ahLst/>
              <a:cxnLst/>
              <a:rect l="l" t="t" r="r" b="b"/>
              <a:pathLst>
                <a:path w="10795" h="50165">
                  <a:moveTo>
                    <a:pt x="0" y="35560"/>
                  </a:moveTo>
                  <a:lnTo>
                    <a:pt x="0" y="0"/>
                  </a:lnTo>
                  <a:lnTo>
                    <a:pt x="10668" y="584"/>
                  </a:lnTo>
                  <a:lnTo>
                    <a:pt x="10668" y="36144"/>
                  </a:lnTo>
                  <a:lnTo>
                    <a:pt x="0" y="35560"/>
                  </a:lnTo>
                  <a:close/>
                </a:path>
                <a:path w="10795" h="50165">
                  <a:moveTo>
                    <a:pt x="5321" y="49771"/>
                  </a:moveTo>
                  <a:lnTo>
                    <a:pt x="3556" y="49174"/>
                  </a:lnTo>
                  <a:lnTo>
                    <a:pt x="1193" y="47409"/>
                  </a:lnTo>
                  <a:lnTo>
                    <a:pt x="1193" y="45034"/>
                  </a:lnTo>
                  <a:lnTo>
                    <a:pt x="1193" y="42659"/>
                  </a:lnTo>
                  <a:lnTo>
                    <a:pt x="3556" y="40297"/>
                  </a:lnTo>
                  <a:lnTo>
                    <a:pt x="5321" y="40881"/>
                  </a:lnTo>
                  <a:lnTo>
                    <a:pt x="8293" y="40881"/>
                  </a:lnTo>
                  <a:lnTo>
                    <a:pt x="10071" y="43256"/>
                  </a:lnTo>
                  <a:lnTo>
                    <a:pt x="10071" y="45034"/>
                  </a:lnTo>
                  <a:lnTo>
                    <a:pt x="10071" y="47993"/>
                  </a:lnTo>
                  <a:lnTo>
                    <a:pt x="8293" y="49771"/>
                  </a:lnTo>
                  <a:lnTo>
                    <a:pt x="5321" y="49771"/>
                  </a:lnTo>
                  <a:close/>
                </a:path>
                <a:path w="10795" h="50165">
                  <a:moveTo>
                    <a:pt x="5321" y="43256"/>
                  </a:moveTo>
                  <a:lnTo>
                    <a:pt x="5321" y="41478"/>
                  </a:lnTo>
                  <a:lnTo>
                    <a:pt x="5930" y="41478"/>
                  </a:lnTo>
                  <a:lnTo>
                    <a:pt x="5930" y="43256"/>
                  </a:lnTo>
                  <a:lnTo>
                    <a:pt x="7112" y="43840"/>
                  </a:lnTo>
                  <a:lnTo>
                    <a:pt x="7112" y="44437"/>
                  </a:lnTo>
                  <a:lnTo>
                    <a:pt x="7112" y="45034"/>
                  </a:lnTo>
                  <a:lnTo>
                    <a:pt x="7112" y="46215"/>
                  </a:lnTo>
                  <a:lnTo>
                    <a:pt x="6515" y="46799"/>
                  </a:lnTo>
                  <a:lnTo>
                    <a:pt x="5321" y="46799"/>
                  </a:lnTo>
                  <a:lnTo>
                    <a:pt x="4749" y="46799"/>
                  </a:lnTo>
                  <a:lnTo>
                    <a:pt x="4152" y="46215"/>
                  </a:lnTo>
                  <a:lnTo>
                    <a:pt x="4152" y="45034"/>
                  </a:lnTo>
                  <a:lnTo>
                    <a:pt x="4152" y="44437"/>
                  </a:lnTo>
                  <a:lnTo>
                    <a:pt x="4749" y="43840"/>
                  </a:lnTo>
                  <a:lnTo>
                    <a:pt x="5321" y="43256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3" name="object 303"/>
          <p:cNvSpPr/>
          <p:nvPr/>
        </p:nvSpPr>
        <p:spPr>
          <a:xfrm>
            <a:off x="8262150" y="8114135"/>
            <a:ext cx="62230" cy="48260"/>
          </a:xfrm>
          <a:custGeom>
            <a:avLst/>
            <a:gdLst/>
            <a:ahLst/>
            <a:cxnLst/>
            <a:rect l="l" t="t" r="r" b="b"/>
            <a:pathLst>
              <a:path w="62229" h="48259">
                <a:moveTo>
                  <a:pt x="62217" y="0"/>
                </a:moveTo>
                <a:lnTo>
                  <a:pt x="0" y="7111"/>
                </a:lnTo>
                <a:lnTo>
                  <a:pt x="0" y="47993"/>
                </a:lnTo>
                <a:lnTo>
                  <a:pt x="4152" y="47396"/>
                </a:lnTo>
                <a:lnTo>
                  <a:pt x="4152" y="24295"/>
                </a:lnTo>
                <a:lnTo>
                  <a:pt x="14808" y="23101"/>
                </a:lnTo>
                <a:lnTo>
                  <a:pt x="14808" y="46215"/>
                </a:lnTo>
                <a:lnTo>
                  <a:pt x="61036" y="40284"/>
                </a:lnTo>
                <a:lnTo>
                  <a:pt x="62217" y="17183"/>
                </a:lnTo>
                <a:lnTo>
                  <a:pt x="42075" y="19545"/>
                </a:lnTo>
                <a:lnTo>
                  <a:pt x="42075" y="16586"/>
                </a:lnTo>
                <a:lnTo>
                  <a:pt x="53924" y="15392"/>
                </a:lnTo>
                <a:lnTo>
                  <a:pt x="53924" y="8293"/>
                </a:lnTo>
                <a:lnTo>
                  <a:pt x="45631" y="8877"/>
                </a:lnTo>
                <a:lnTo>
                  <a:pt x="45631" y="13030"/>
                </a:lnTo>
                <a:lnTo>
                  <a:pt x="42075" y="13030"/>
                </a:lnTo>
                <a:lnTo>
                  <a:pt x="42075" y="7111"/>
                </a:lnTo>
                <a:lnTo>
                  <a:pt x="62217" y="4737"/>
                </a:lnTo>
                <a:lnTo>
                  <a:pt x="622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4" name="object 304"/>
          <p:cNvGrpSpPr/>
          <p:nvPr/>
        </p:nvGrpSpPr>
        <p:grpSpPr>
          <a:xfrm>
            <a:off x="8084476" y="7930532"/>
            <a:ext cx="333375" cy="422909"/>
            <a:chOff x="3029875" y="7930531"/>
            <a:chExt cx="333375" cy="422909"/>
          </a:xfrm>
        </p:grpSpPr>
        <p:sp>
          <p:nvSpPr>
            <p:cNvPr id="305" name="object 305"/>
            <p:cNvSpPr/>
            <p:nvPr/>
          </p:nvSpPr>
          <p:spPr>
            <a:xfrm>
              <a:off x="3032161" y="7932817"/>
              <a:ext cx="328295" cy="375920"/>
            </a:xfrm>
            <a:custGeom>
              <a:avLst/>
              <a:gdLst/>
              <a:ahLst/>
              <a:cxnLst/>
              <a:rect l="l" t="t" r="r" b="b"/>
              <a:pathLst>
                <a:path w="328295" h="375920">
                  <a:moveTo>
                    <a:pt x="0" y="14223"/>
                  </a:moveTo>
                  <a:lnTo>
                    <a:pt x="236423" y="0"/>
                  </a:lnTo>
                  <a:lnTo>
                    <a:pt x="328256" y="18961"/>
                  </a:lnTo>
                  <a:lnTo>
                    <a:pt x="328256" y="37922"/>
                  </a:lnTo>
                  <a:lnTo>
                    <a:pt x="70510" y="55105"/>
                  </a:lnTo>
                  <a:lnTo>
                    <a:pt x="0" y="31407"/>
                  </a:lnTo>
                  <a:lnTo>
                    <a:pt x="0" y="14223"/>
                  </a:lnTo>
                  <a:close/>
                </a:path>
                <a:path w="328295" h="375920">
                  <a:moveTo>
                    <a:pt x="0" y="14223"/>
                  </a:moveTo>
                  <a:lnTo>
                    <a:pt x="70510" y="34366"/>
                  </a:lnTo>
                  <a:lnTo>
                    <a:pt x="70510" y="54508"/>
                  </a:lnTo>
                </a:path>
                <a:path w="328295" h="375920">
                  <a:moveTo>
                    <a:pt x="70510" y="34366"/>
                  </a:moveTo>
                  <a:lnTo>
                    <a:pt x="328256" y="18961"/>
                  </a:lnTo>
                </a:path>
                <a:path w="328295" h="375920">
                  <a:moveTo>
                    <a:pt x="322922" y="39103"/>
                  </a:moveTo>
                  <a:lnTo>
                    <a:pt x="327672" y="372706"/>
                  </a:lnTo>
                  <a:lnTo>
                    <a:pt x="313448" y="375678"/>
                  </a:lnTo>
                  <a:lnTo>
                    <a:pt x="312267" y="312267"/>
                  </a:lnTo>
                </a:path>
                <a:path w="328295" h="375920">
                  <a:moveTo>
                    <a:pt x="326478" y="309905"/>
                  </a:moveTo>
                  <a:lnTo>
                    <a:pt x="78803" y="346036"/>
                  </a:lnTo>
                  <a:lnTo>
                    <a:pt x="76441" y="100736"/>
                  </a:lnTo>
                  <a:lnTo>
                    <a:pt x="322922" y="79997"/>
                  </a:lnTo>
                </a:path>
                <a:path w="328295" h="375920">
                  <a:moveTo>
                    <a:pt x="309892" y="39103"/>
                  </a:moveTo>
                  <a:lnTo>
                    <a:pt x="310489" y="80581"/>
                  </a:lnTo>
                  <a:lnTo>
                    <a:pt x="295084" y="47993"/>
                  </a:lnTo>
                  <a:lnTo>
                    <a:pt x="92430" y="622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124592" y="7986741"/>
              <a:ext cx="635" cy="45720"/>
            </a:xfrm>
            <a:custGeom>
              <a:avLst/>
              <a:gdLst/>
              <a:ahLst/>
              <a:cxnLst/>
              <a:rect l="l" t="t" r="r" b="b"/>
              <a:pathLst>
                <a:path w="635" h="45720">
                  <a:moveTo>
                    <a:pt x="298" y="-2286"/>
                  </a:moveTo>
                  <a:lnTo>
                    <a:pt x="298" y="47917"/>
                  </a:lnTo>
                </a:path>
              </a:pathLst>
            </a:custGeom>
            <a:ln w="5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036314" y="7958306"/>
              <a:ext cx="321310" cy="392430"/>
            </a:xfrm>
            <a:custGeom>
              <a:avLst/>
              <a:gdLst/>
              <a:ahLst/>
              <a:cxnLst/>
              <a:rect l="l" t="t" r="r" b="b"/>
              <a:pathLst>
                <a:path w="321310" h="392429">
                  <a:moveTo>
                    <a:pt x="69926" y="29616"/>
                  </a:moveTo>
                  <a:lnTo>
                    <a:pt x="72872" y="392239"/>
                  </a:lnTo>
                </a:path>
                <a:path w="321310" h="392429">
                  <a:moveTo>
                    <a:pt x="0" y="7696"/>
                  </a:moveTo>
                  <a:lnTo>
                    <a:pt x="0" y="330022"/>
                  </a:lnTo>
                  <a:lnTo>
                    <a:pt x="71691" y="392239"/>
                  </a:lnTo>
                  <a:lnTo>
                    <a:pt x="90055" y="389280"/>
                  </a:lnTo>
                  <a:lnTo>
                    <a:pt x="90055" y="344843"/>
                  </a:lnTo>
                  <a:lnTo>
                    <a:pt x="308698" y="309295"/>
                  </a:lnTo>
                </a:path>
                <a:path w="321310" h="392429">
                  <a:moveTo>
                    <a:pt x="279082" y="314629"/>
                  </a:moveTo>
                  <a:lnTo>
                    <a:pt x="308698" y="335368"/>
                  </a:lnTo>
                </a:path>
                <a:path w="321310" h="392429">
                  <a:moveTo>
                    <a:pt x="313448" y="302171"/>
                  </a:moveTo>
                  <a:lnTo>
                    <a:pt x="314629" y="302768"/>
                  </a:lnTo>
                  <a:lnTo>
                    <a:pt x="315214" y="302171"/>
                  </a:lnTo>
                  <a:lnTo>
                    <a:pt x="315214" y="299808"/>
                  </a:lnTo>
                  <a:lnTo>
                    <a:pt x="314629" y="298627"/>
                  </a:lnTo>
                  <a:lnTo>
                    <a:pt x="315810" y="298627"/>
                  </a:lnTo>
                  <a:lnTo>
                    <a:pt x="317588" y="297446"/>
                  </a:lnTo>
                  <a:lnTo>
                    <a:pt x="318185" y="296849"/>
                  </a:lnTo>
                  <a:lnTo>
                    <a:pt x="318770" y="298030"/>
                  </a:lnTo>
                  <a:lnTo>
                    <a:pt x="319963" y="298030"/>
                  </a:lnTo>
                  <a:lnTo>
                    <a:pt x="321144" y="298627"/>
                  </a:lnTo>
                  <a:lnTo>
                    <a:pt x="321144" y="302171"/>
                  </a:lnTo>
                  <a:lnTo>
                    <a:pt x="317588" y="305142"/>
                  </a:lnTo>
                  <a:lnTo>
                    <a:pt x="313448" y="302171"/>
                  </a:lnTo>
                  <a:lnTo>
                    <a:pt x="313448" y="298030"/>
                  </a:lnTo>
                  <a:lnTo>
                    <a:pt x="317004" y="295668"/>
                  </a:lnTo>
                  <a:lnTo>
                    <a:pt x="319963" y="296849"/>
                  </a:lnTo>
                  <a:lnTo>
                    <a:pt x="321144" y="298627"/>
                  </a:lnTo>
                </a:path>
                <a:path w="321310" h="392429">
                  <a:moveTo>
                    <a:pt x="314629" y="298627"/>
                  </a:moveTo>
                  <a:lnTo>
                    <a:pt x="313448" y="298030"/>
                  </a:lnTo>
                </a:path>
                <a:path w="321310" h="392429">
                  <a:moveTo>
                    <a:pt x="318185" y="296849"/>
                  </a:moveTo>
                  <a:lnTo>
                    <a:pt x="317004" y="295668"/>
                  </a:lnTo>
                </a:path>
                <a:path w="321310" h="392429">
                  <a:moveTo>
                    <a:pt x="79400" y="338328"/>
                  </a:moveTo>
                  <a:lnTo>
                    <a:pt x="81165" y="338912"/>
                  </a:lnTo>
                  <a:lnTo>
                    <a:pt x="81165" y="334772"/>
                  </a:lnTo>
                  <a:lnTo>
                    <a:pt x="82359" y="334772"/>
                  </a:lnTo>
                  <a:lnTo>
                    <a:pt x="84137" y="333006"/>
                  </a:lnTo>
                  <a:lnTo>
                    <a:pt x="84734" y="333006"/>
                  </a:lnTo>
                  <a:lnTo>
                    <a:pt x="85902" y="334175"/>
                  </a:lnTo>
                  <a:lnTo>
                    <a:pt x="86499" y="334175"/>
                  </a:lnTo>
                  <a:lnTo>
                    <a:pt x="88277" y="334175"/>
                  </a:lnTo>
                  <a:lnTo>
                    <a:pt x="88277" y="338328"/>
                  </a:lnTo>
                  <a:lnTo>
                    <a:pt x="84137" y="341299"/>
                  </a:lnTo>
                  <a:lnTo>
                    <a:pt x="79400" y="338328"/>
                  </a:lnTo>
                  <a:lnTo>
                    <a:pt x="79400" y="334175"/>
                  </a:lnTo>
                  <a:lnTo>
                    <a:pt x="83540" y="331216"/>
                  </a:lnTo>
                  <a:lnTo>
                    <a:pt x="86499" y="333006"/>
                  </a:lnTo>
                  <a:lnTo>
                    <a:pt x="88277" y="334175"/>
                  </a:lnTo>
                </a:path>
                <a:path w="321310" h="392429">
                  <a:moveTo>
                    <a:pt x="81165" y="334772"/>
                  </a:moveTo>
                  <a:lnTo>
                    <a:pt x="79400" y="334175"/>
                  </a:lnTo>
                </a:path>
                <a:path w="321310" h="392429">
                  <a:moveTo>
                    <a:pt x="84734" y="333006"/>
                  </a:moveTo>
                  <a:lnTo>
                    <a:pt x="83540" y="331216"/>
                  </a:lnTo>
                </a:path>
                <a:path w="321310" h="392429">
                  <a:moveTo>
                    <a:pt x="77609" y="84721"/>
                  </a:moveTo>
                  <a:lnTo>
                    <a:pt x="78803" y="84721"/>
                  </a:lnTo>
                  <a:lnTo>
                    <a:pt x="79400" y="84721"/>
                  </a:lnTo>
                  <a:lnTo>
                    <a:pt x="79400" y="82943"/>
                  </a:lnTo>
                  <a:lnTo>
                    <a:pt x="78803" y="81762"/>
                  </a:lnTo>
                  <a:lnTo>
                    <a:pt x="79984" y="81762"/>
                  </a:lnTo>
                  <a:lnTo>
                    <a:pt x="81165" y="80568"/>
                  </a:lnTo>
                  <a:lnTo>
                    <a:pt x="81165" y="79971"/>
                  </a:lnTo>
                  <a:lnTo>
                    <a:pt x="82359" y="81165"/>
                  </a:lnTo>
                  <a:lnTo>
                    <a:pt x="83540" y="81165"/>
                  </a:lnTo>
                  <a:lnTo>
                    <a:pt x="84734" y="81762"/>
                  </a:lnTo>
                  <a:lnTo>
                    <a:pt x="84734" y="84721"/>
                  </a:lnTo>
                  <a:lnTo>
                    <a:pt x="81165" y="87083"/>
                  </a:lnTo>
                  <a:lnTo>
                    <a:pt x="77609" y="84721"/>
                  </a:lnTo>
                  <a:lnTo>
                    <a:pt x="77609" y="81165"/>
                  </a:lnTo>
                  <a:lnTo>
                    <a:pt x="79984" y="78803"/>
                  </a:lnTo>
                  <a:lnTo>
                    <a:pt x="82943" y="79971"/>
                  </a:lnTo>
                  <a:lnTo>
                    <a:pt x="84734" y="81762"/>
                  </a:lnTo>
                </a:path>
                <a:path w="321310" h="392429">
                  <a:moveTo>
                    <a:pt x="78803" y="81762"/>
                  </a:moveTo>
                  <a:lnTo>
                    <a:pt x="77609" y="81165"/>
                  </a:lnTo>
                </a:path>
                <a:path w="321310" h="392429">
                  <a:moveTo>
                    <a:pt x="81165" y="79971"/>
                  </a:moveTo>
                  <a:lnTo>
                    <a:pt x="79984" y="78803"/>
                  </a:lnTo>
                </a:path>
                <a:path w="321310" h="392429">
                  <a:moveTo>
                    <a:pt x="75247" y="22504"/>
                  </a:moveTo>
                  <a:lnTo>
                    <a:pt x="77025" y="22504"/>
                  </a:lnTo>
                  <a:lnTo>
                    <a:pt x="77025" y="18948"/>
                  </a:lnTo>
                  <a:lnTo>
                    <a:pt x="78206" y="18948"/>
                  </a:lnTo>
                  <a:lnTo>
                    <a:pt x="79400" y="17170"/>
                  </a:lnTo>
                  <a:lnTo>
                    <a:pt x="79984" y="17170"/>
                  </a:lnTo>
                  <a:lnTo>
                    <a:pt x="81165" y="17767"/>
                  </a:lnTo>
                  <a:lnTo>
                    <a:pt x="82359" y="17767"/>
                  </a:lnTo>
                  <a:lnTo>
                    <a:pt x="83540" y="18364"/>
                  </a:lnTo>
                  <a:lnTo>
                    <a:pt x="83540" y="21920"/>
                  </a:lnTo>
                  <a:lnTo>
                    <a:pt x="79400" y="24879"/>
                  </a:lnTo>
                  <a:lnTo>
                    <a:pt x="75247" y="22504"/>
                  </a:lnTo>
                  <a:lnTo>
                    <a:pt x="75247" y="17767"/>
                  </a:lnTo>
                  <a:lnTo>
                    <a:pt x="78803" y="15392"/>
                  </a:lnTo>
                  <a:lnTo>
                    <a:pt x="81775" y="17170"/>
                  </a:lnTo>
                  <a:lnTo>
                    <a:pt x="83540" y="18364"/>
                  </a:lnTo>
                </a:path>
                <a:path w="321310" h="392429">
                  <a:moveTo>
                    <a:pt x="77025" y="18948"/>
                  </a:moveTo>
                  <a:lnTo>
                    <a:pt x="75247" y="17767"/>
                  </a:lnTo>
                </a:path>
                <a:path w="321310" h="392429">
                  <a:moveTo>
                    <a:pt x="79984" y="17170"/>
                  </a:moveTo>
                  <a:lnTo>
                    <a:pt x="78803" y="15392"/>
                  </a:lnTo>
                </a:path>
                <a:path w="321310" h="392429">
                  <a:moveTo>
                    <a:pt x="311670" y="65760"/>
                  </a:moveTo>
                  <a:lnTo>
                    <a:pt x="312267" y="65760"/>
                  </a:lnTo>
                  <a:lnTo>
                    <a:pt x="312851" y="65760"/>
                  </a:lnTo>
                  <a:lnTo>
                    <a:pt x="312851" y="63982"/>
                  </a:lnTo>
                  <a:lnTo>
                    <a:pt x="312267" y="62801"/>
                  </a:lnTo>
                  <a:lnTo>
                    <a:pt x="313448" y="62801"/>
                  </a:lnTo>
                  <a:lnTo>
                    <a:pt x="314629" y="62204"/>
                  </a:lnTo>
                  <a:lnTo>
                    <a:pt x="315214" y="61023"/>
                  </a:lnTo>
                  <a:lnTo>
                    <a:pt x="315810" y="62204"/>
                  </a:lnTo>
                  <a:lnTo>
                    <a:pt x="316407" y="62204"/>
                  </a:lnTo>
                  <a:lnTo>
                    <a:pt x="317588" y="62204"/>
                  </a:lnTo>
                  <a:lnTo>
                    <a:pt x="317588" y="65760"/>
                  </a:lnTo>
                  <a:lnTo>
                    <a:pt x="314629" y="67538"/>
                  </a:lnTo>
                  <a:lnTo>
                    <a:pt x="311670" y="65760"/>
                  </a:lnTo>
                  <a:lnTo>
                    <a:pt x="311670" y="62204"/>
                  </a:lnTo>
                  <a:lnTo>
                    <a:pt x="314629" y="59829"/>
                  </a:lnTo>
                  <a:lnTo>
                    <a:pt x="316407" y="61023"/>
                  </a:lnTo>
                  <a:lnTo>
                    <a:pt x="317588" y="62204"/>
                  </a:lnTo>
                </a:path>
                <a:path w="321310" h="392429">
                  <a:moveTo>
                    <a:pt x="312267" y="62801"/>
                  </a:moveTo>
                  <a:lnTo>
                    <a:pt x="311670" y="62204"/>
                  </a:lnTo>
                </a:path>
                <a:path w="321310" h="392429">
                  <a:moveTo>
                    <a:pt x="315214" y="61023"/>
                  </a:moveTo>
                  <a:lnTo>
                    <a:pt x="314629" y="59829"/>
                  </a:lnTo>
                </a:path>
                <a:path w="321310" h="392429">
                  <a:moveTo>
                    <a:pt x="311073" y="6515"/>
                  </a:moveTo>
                  <a:lnTo>
                    <a:pt x="312267" y="7099"/>
                  </a:lnTo>
                  <a:lnTo>
                    <a:pt x="312267" y="3556"/>
                  </a:lnTo>
                  <a:lnTo>
                    <a:pt x="313448" y="3556"/>
                  </a:lnTo>
                  <a:lnTo>
                    <a:pt x="314629" y="1765"/>
                  </a:lnTo>
                  <a:lnTo>
                    <a:pt x="315214" y="1765"/>
                  </a:lnTo>
                  <a:lnTo>
                    <a:pt x="316407" y="2362"/>
                  </a:lnTo>
                  <a:lnTo>
                    <a:pt x="317004" y="2959"/>
                  </a:lnTo>
                  <a:lnTo>
                    <a:pt x="318185" y="2959"/>
                  </a:lnTo>
                  <a:lnTo>
                    <a:pt x="318185" y="5918"/>
                  </a:lnTo>
                  <a:lnTo>
                    <a:pt x="314629" y="8877"/>
                  </a:lnTo>
                  <a:lnTo>
                    <a:pt x="311073" y="6515"/>
                  </a:lnTo>
                  <a:lnTo>
                    <a:pt x="311073" y="2959"/>
                  </a:lnTo>
                  <a:lnTo>
                    <a:pt x="314032" y="0"/>
                  </a:lnTo>
                  <a:lnTo>
                    <a:pt x="316407" y="1181"/>
                  </a:lnTo>
                  <a:lnTo>
                    <a:pt x="318185" y="2959"/>
                  </a:lnTo>
                </a:path>
                <a:path w="321310" h="392429">
                  <a:moveTo>
                    <a:pt x="312267" y="3556"/>
                  </a:moveTo>
                  <a:lnTo>
                    <a:pt x="311073" y="2959"/>
                  </a:lnTo>
                </a:path>
                <a:path w="321310" h="392429">
                  <a:moveTo>
                    <a:pt x="315214" y="1765"/>
                  </a:moveTo>
                  <a:lnTo>
                    <a:pt x="314032" y="0"/>
                  </a:lnTo>
                </a:path>
                <a:path w="321310" h="392429">
                  <a:moveTo>
                    <a:pt x="90055" y="344843"/>
                  </a:moveTo>
                  <a:lnTo>
                    <a:pt x="90055" y="318173"/>
                  </a:lnTo>
                </a:path>
                <a:path w="321310" h="392429">
                  <a:moveTo>
                    <a:pt x="90055" y="321144"/>
                  </a:moveTo>
                  <a:lnTo>
                    <a:pt x="308114" y="288556"/>
                  </a:lnTo>
                </a:path>
                <a:path w="321310" h="392429">
                  <a:moveTo>
                    <a:pt x="218059" y="319963"/>
                  </a:moveTo>
                  <a:lnTo>
                    <a:pt x="193167" y="324116"/>
                  </a:lnTo>
                  <a:lnTo>
                    <a:pt x="193167" y="310476"/>
                  </a:lnTo>
                  <a:lnTo>
                    <a:pt x="218059" y="306324"/>
                  </a:lnTo>
                  <a:lnTo>
                    <a:pt x="218059" y="319963"/>
                  </a:lnTo>
                  <a:close/>
                </a:path>
                <a:path w="321310" h="392429">
                  <a:moveTo>
                    <a:pt x="197904" y="321144"/>
                  </a:moveTo>
                  <a:lnTo>
                    <a:pt x="200266" y="321741"/>
                  </a:lnTo>
                  <a:lnTo>
                    <a:pt x="202641" y="319963"/>
                  </a:lnTo>
                  <a:lnTo>
                    <a:pt x="203238" y="316992"/>
                  </a:lnTo>
                  <a:lnTo>
                    <a:pt x="203835" y="314032"/>
                  </a:lnTo>
                  <a:lnTo>
                    <a:pt x="202044" y="311670"/>
                  </a:lnTo>
                  <a:lnTo>
                    <a:pt x="200266" y="311061"/>
                  </a:lnTo>
                  <a:lnTo>
                    <a:pt x="197904" y="310476"/>
                  </a:lnTo>
                  <a:lnTo>
                    <a:pt x="195529" y="312254"/>
                  </a:lnTo>
                  <a:lnTo>
                    <a:pt x="194945" y="315214"/>
                  </a:lnTo>
                  <a:lnTo>
                    <a:pt x="194945" y="318173"/>
                  </a:lnTo>
                  <a:lnTo>
                    <a:pt x="195529" y="321144"/>
                  </a:lnTo>
                  <a:lnTo>
                    <a:pt x="197904" y="321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233026" y="8269985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4">
                  <a:moveTo>
                    <a:pt x="2959" y="0"/>
                  </a:moveTo>
                  <a:lnTo>
                    <a:pt x="2374" y="0"/>
                  </a:lnTo>
                  <a:lnTo>
                    <a:pt x="2374" y="4140"/>
                  </a:lnTo>
                  <a:lnTo>
                    <a:pt x="1193" y="4737"/>
                  </a:lnTo>
                  <a:lnTo>
                    <a:pt x="1193" y="0"/>
                  </a:lnTo>
                  <a:lnTo>
                    <a:pt x="0" y="0"/>
                  </a:lnTo>
                  <a:lnTo>
                    <a:pt x="0" y="5321"/>
                  </a:lnTo>
                  <a:lnTo>
                    <a:pt x="2374" y="5321"/>
                  </a:lnTo>
                  <a:lnTo>
                    <a:pt x="2959" y="4737"/>
                  </a:lnTo>
                  <a:lnTo>
                    <a:pt x="2959" y="0"/>
                  </a:lnTo>
                  <a:close/>
                </a:path>
                <a:path w="5714" h="8254">
                  <a:moveTo>
                    <a:pt x="5334" y="6502"/>
                  </a:moveTo>
                  <a:lnTo>
                    <a:pt x="4152" y="6502"/>
                  </a:lnTo>
                  <a:lnTo>
                    <a:pt x="4152" y="2362"/>
                  </a:lnTo>
                  <a:lnTo>
                    <a:pt x="3556" y="2362"/>
                  </a:lnTo>
                  <a:lnTo>
                    <a:pt x="3556" y="7696"/>
                  </a:lnTo>
                  <a:lnTo>
                    <a:pt x="5334" y="7696"/>
                  </a:lnTo>
                  <a:lnTo>
                    <a:pt x="5334" y="65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211690" y="8121840"/>
              <a:ext cx="33655" cy="13970"/>
            </a:xfrm>
            <a:custGeom>
              <a:avLst/>
              <a:gdLst/>
              <a:ahLst/>
              <a:cxnLst/>
              <a:rect l="l" t="t" r="r" b="b"/>
              <a:pathLst>
                <a:path w="33655" h="13970">
                  <a:moveTo>
                    <a:pt x="10668" y="2374"/>
                  </a:moveTo>
                  <a:lnTo>
                    <a:pt x="0" y="3556"/>
                  </a:lnTo>
                  <a:lnTo>
                    <a:pt x="0" y="12446"/>
                  </a:lnTo>
                  <a:lnTo>
                    <a:pt x="10668" y="11849"/>
                  </a:lnTo>
                  <a:lnTo>
                    <a:pt x="10668" y="2374"/>
                  </a:lnTo>
                  <a:close/>
                </a:path>
                <a:path w="33655" h="13970">
                  <a:moveTo>
                    <a:pt x="33185" y="0"/>
                  </a:moveTo>
                  <a:lnTo>
                    <a:pt x="18364" y="1778"/>
                  </a:lnTo>
                  <a:lnTo>
                    <a:pt x="18364" y="13627"/>
                  </a:lnTo>
                  <a:lnTo>
                    <a:pt x="33185" y="11849"/>
                  </a:lnTo>
                  <a:lnTo>
                    <a:pt x="331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235408" y="8125387"/>
              <a:ext cx="4445" cy="6985"/>
            </a:xfrm>
            <a:custGeom>
              <a:avLst/>
              <a:gdLst/>
              <a:ahLst/>
              <a:cxnLst/>
              <a:rect l="l" t="t" r="r" b="b"/>
              <a:pathLst>
                <a:path w="4444" h="6984">
                  <a:moveTo>
                    <a:pt x="4140" y="0"/>
                  </a:moveTo>
                  <a:lnTo>
                    <a:pt x="0" y="596"/>
                  </a:lnTo>
                  <a:lnTo>
                    <a:pt x="0" y="6515"/>
                  </a:lnTo>
                  <a:lnTo>
                    <a:pt x="4140" y="5930"/>
                  </a:lnTo>
                  <a:lnTo>
                    <a:pt x="4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11" name="object 31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9824740" y="8113627"/>
            <a:ext cx="73901" cy="67970"/>
          </a:xfrm>
          <a:prstGeom prst="rect">
            <a:avLst/>
          </a:prstGeom>
        </p:spPr>
      </p:pic>
      <p:grpSp>
        <p:nvGrpSpPr>
          <p:cNvPr id="312" name="object 312"/>
          <p:cNvGrpSpPr/>
          <p:nvPr/>
        </p:nvGrpSpPr>
        <p:grpSpPr>
          <a:xfrm>
            <a:off x="9652909" y="7936463"/>
            <a:ext cx="333375" cy="422909"/>
            <a:chOff x="4598308" y="7936462"/>
            <a:chExt cx="333375" cy="422909"/>
          </a:xfrm>
        </p:grpSpPr>
        <p:sp>
          <p:nvSpPr>
            <p:cNvPr id="313" name="object 313"/>
            <p:cNvSpPr/>
            <p:nvPr/>
          </p:nvSpPr>
          <p:spPr>
            <a:xfrm>
              <a:off x="4600594" y="7938748"/>
              <a:ext cx="328295" cy="375920"/>
            </a:xfrm>
            <a:custGeom>
              <a:avLst/>
              <a:gdLst/>
              <a:ahLst/>
              <a:cxnLst/>
              <a:rect l="l" t="t" r="r" b="b"/>
              <a:pathLst>
                <a:path w="328295" h="375920">
                  <a:moveTo>
                    <a:pt x="0" y="14224"/>
                  </a:moveTo>
                  <a:lnTo>
                    <a:pt x="236410" y="0"/>
                  </a:lnTo>
                  <a:lnTo>
                    <a:pt x="328256" y="18961"/>
                  </a:lnTo>
                  <a:lnTo>
                    <a:pt x="328256" y="37922"/>
                  </a:lnTo>
                  <a:lnTo>
                    <a:pt x="70510" y="55105"/>
                  </a:lnTo>
                  <a:lnTo>
                    <a:pt x="0" y="31407"/>
                  </a:lnTo>
                  <a:lnTo>
                    <a:pt x="0" y="14224"/>
                  </a:lnTo>
                  <a:close/>
                </a:path>
                <a:path w="328295" h="375920">
                  <a:moveTo>
                    <a:pt x="0" y="14224"/>
                  </a:moveTo>
                  <a:lnTo>
                    <a:pt x="70510" y="34366"/>
                  </a:lnTo>
                  <a:lnTo>
                    <a:pt x="70510" y="54508"/>
                  </a:lnTo>
                </a:path>
                <a:path w="328295" h="375920">
                  <a:moveTo>
                    <a:pt x="70510" y="34366"/>
                  </a:moveTo>
                  <a:lnTo>
                    <a:pt x="328256" y="18961"/>
                  </a:lnTo>
                </a:path>
                <a:path w="328295" h="375920">
                  <a:moveTo>
                    <a:pt x="322922" y="39116"/>
                  </a:moveTo>
                  <a:lnTo>
                    <a:pt x="327660" y="372706"/>
                  </a:lnTo>
                  <a:lnTo>
                    <a:pt x="313448" y="375678"/>
                  </a:lnTo>
                  <a:lnTo>
                    <a:pt x="312267" y="312267"/>
                  </a:lnTo>
                </a:path>
                <a:path w="328295" h="375920">
                  <a:moveTo>
                    <a:pt x="326491" y="309892"/>
                  </a:moveTo>
                  <a:lnTo>
                    <a:pt x="78803" y="346049"/>
                  </a:lnTo>
                  <a:lnTo>
                    <a:pt x="76441" y="100736"/>
                  </a:lnTo>
                  <a:lnTo>
                    <a:pt x="322922" y="79997"/>
                  </a:lnTo>
                </a:path>
                <a:path w="328295" h="375920">
                  <a:moveTo>
                    <a:pt x="309892" y="39116"/>
                  </a:moveTo>
                  <a:lnTo>
                    <a:pt x="310489" y="80581"/>
                  </a:lnTo>
                  <a:lnTo>
                    <a:pt x="295084" y="47993"/>
                  </a:lnTo>
                  <a:lnTo>
                    <a:pt x="92430" y="622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693024" y="7992672"/>
              <a:ext cx="635" cy="45720"/>
            </a:xfrm>
            <a:custGeom>
              <a:avLst/>
              <a:gdLst/>
              <a:ahLst/>
              <a:cxnLst/>
              <a:rect l="l" t="t" r="r" b="b"/>
              <a:pathLst>
                <a:path w="635" h="45720">
                  <a:moveTo>
                    <a:pt x="298" y="-2285"/>
                  </a:moveTo>
                  <a:lnTo>
                    <a:pt x="298" y="47904"/>
                  </a:lnTo>
                </a:path>
              </a:pathLst>
            </a:custGeom>
            <a:ln w="5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604734" y="7964224"/>
              <a:ext cx="321310" cy="392430"/>
            </a:xfrm>
            <a:custGeom>
              <a:avLst/>
              <a:gdLst/>
              <a:ahLst/>
              <a:cxnLst/>
              <a:rect l="l" t="t" r="r" b="b"/>
              <a:pathLst>
                <a:path w="321310" h="392429">
                  <a:moveTo>
                    <a:pt x="69926" y="29629"/>
                  </a:moveTo>
                  <a:lnTo>
                    <a:pt x="72885" y="392264"/>
                  </a:lnTo>
                </a:path>
                <a:path w="321310" h="392429">
                  <a:moveTo>
                    <a:pt x="0" y="7708"/>
                  </a:moveTo>
                  <a:lnTo>
                    <a:pt x="0" y="330047"/>
                  </a:lnTo>
                  <a:lnTo>
                    <a:pt x="71704" y="392264"/>
                  </a:lnTo>
                  <a:lnTo>
                    <a:pt x="90068" y="389293"/>
                  </a:lnTo>
                  <a:lnTo>
                    <a:pt x="90068" y="344855"/>
                  </a:lnTo>
                  <a:lnTo>
                    <a:pt x="308711" y="309308"/>
                  </a:lnTo>
                </a:path>
                <a:path w="321310" h="392429">
                  <a:moveTo>
                    <a:pt x="279095" y="314642"/>
                  </a:moveTo>
                  <a:lnTo>
                    <a:pt x="308711" y="335381"/>
                  </a:lnTo>
                </a:path>
                <a:path w="321310" h="392429">
                  <a:moveTo>
                    <a:pt x="313461" y="302196"/>
                  </a:moveTo>
                  <a:lnTo>
                    <a:pt x="314642" y="302780"/>
                  </a:lnTo>
                  <a:lnTo>
                    <a:pt x="315226" y="302196"/>
                  </a:lnTo>
                  <a:lnTo>
                    <a:pt x="315226" y="299821"/>
                  </a:lnTo>
                  <a:lnTo>
                    <a:pt x="314642" y="298640"/>
                  </a:lnTo>
                  <a:lnTo>
                    <a:pt x="315823" y="298640"/>
                  </a:lnTo>
                  <a:lnTo>
                    <a:pt x="317601" y="297459"/>
                  </a:lnTo>
                  <a:lnTo>
                    <a:pt x="318198" y="296862"/>
                  </a:lnTo>
                  <a:lnTo>
                    <a:pt x="318782" y="298043"/>
                  </a:lnTo>
                  <a:lnTo>
                    <a:pt x="319976" y="298043"/>
                  </a:lnTo>
                  <a:lnTo>
                    <a:pt x="321170" y="298640"/>
                  </a:lnTo>
                  <a:lnTo>
                    <a:pt x="321170" y="302196"/>
                  </a:lnTo>
                  <a:lnTo>
                    <a:pt x="317601" y="305155"/>
                  </a:lnTo>
                  <a:lnTo>
                    <a:pt x="313461" y="302196"/>
                  </a:lnTo>
                  <a:lnTo>
                    <a:pt x="313461" y="298043"/>
                  </a:lnTo>
                  <a:lnTo>
                    <a:pt x="317017" y="295681"/>
                  </a:lnTo>
                  <a:lnTo>
                    <a:pt x="319976" y="296862"/>
                  </a:lnTo>
                  <a:lnTo>
                    <a:pt x="321170" y="298640"/>
                  </a:lnTo>
                </a:path>
                <a:path w="321310" h="392429">
                  <a:moveTo>
                    <a:pt x="314642" y="298640"/>
                  </a:moveTo>
                  <a:lnTo>
                    <a:pt x="313461" y="298043"/>
                  </a:lnTo>
                </a:path>
                <a:path w="321310" h="392429">
                  <a:moveTo>
                    <a:pt x="318198" y="296862"/>
                  </a:moveTo>
                  <a:lnTo>
                    <a:pt x="317017" y="295681"/>
                  </a:lnTo>
                </a:path>
                <a:path w="321310" h="392429">
                  <a:moveTo>
                    <a:pt x="79413" y="338340"/>
                  </a:moveTo>
                  <a:lnTo>
                    <a:pt x="81178" y="338924"/>
                  </a:lnTo>
                  <a:lnTo>
                    <a:pt x="81178" y="334784"/>
                  </a:lnTo>
                  <a:lnTo>
                    <a:pt x="82372" y="334784"/>
                  </a:lnTo>
                  <a:lnTo>
                    <a:pt x="84150" y="333019"/>
                  </a:lnTo>
                  <a:lnTo>
                    <a:pt x="84747" y="333019"/>
                  </a:lnTo>
                  <a:lnTo>
                    <a:pt x="85928" y="334187"/>
                  </a:lnTo>
                  <a:lnTo>
                    <a:pt x="86512" y="334187"/>
                  </a:lnTo>
                  <a:lnTo>
                    <a:pt x="88290" y="334187"/>
                  </a:lnTo>
                  <a:lnTo>
                    <a:pt x="88290" y="338340"/>
                  </a:lnTo>
                  <a:lnTo>
                    <a:pt x="84150" y="341312"/>
                  </a:lnTo>
                  <a:lnTo>
                    <a:pt x="79413" y="338340"/>
                  </a:lnTo>
                  <a:lnTo>
                    <a:pt x="79413" y="334187"/>
                  </a:lnTo>
                  <a:lnTo>
                    <a:pt x="83553" y="331228"/>
                  </a:lnTo>
                  <a:lnTo>
                    <a:pt x="86512" y="333019"/>
                  </a:lnTo>
                  <a:lnTo>
                    <a:pt x="88290" y="334187"/>
                  </a:lnTo>
                </a:path>
                <a:path w="321310" h="392429">
                  <a:moveTo>
                    <a:pt x="81178" y="334784"/>
                  </a:moveTo>
                  <a:lnTo>
                    <a:pt x="79413" y="334187"/>
                  </a:lnTo>
                </a:path>
                <a:path w="321310" h="392429">
                  <a:moveTo>
                    <a:pt x="84747" y="333019"/>
                  </a:moveTo>
                  <a:lnTo>
                    <a:pt x="83553" y="331228"/>
                  </a:lnTo>
                </a:path>
                <a:path w="321310" h="392429">
                  <a:moveTo>
                    <a:pt x="77622" y="84734"/>
                  </a:moveTo>
                  <a:lnTo>
                    <a:pt x="78816" y="84734"/>
                  </a:lnTo>
                  <a:lnTo>
                    <a:pt x="79413" y="84734"/>
                  </a:lnTo>
                  <a:lnTo>
                    <a:pt x="79413" y="82956"/>
                  </a:lnTo>
                  <a:lnTo>
                    <a:pt x="78816" y="81775"/>
                  </a:lnTo>
                  <a:lnTo>
                    <a:pt x="79997" y="81775"/>
                  </a:lnTo>
                  <a:lnTo>
                    <a:pt x="81178" y="80594"/>
                  </a:lnTo>
                  <a:lnTo>
                    <a:pt x="81178" y="79997"/>
                  </a:lnTo>
                  <a:lnTo>
                    <a:pt x="82372" y="81178"/>
                  </a:lnTo>
                  <a:lnTo>
                    <a:pt x="83553" y="81178"/>
                  </a:lnTo>
                  <a:lnTo>
                    <a:pt x="84747" y="81775"/>
                  </a:lnTo>
                  <a:lnTo>
                    <a:pt x="84747" y="84734"/>
                  </a:lnTo>
                  <a:lnTo>
                    <a:pt x="81178" y="87109"/>
                  </a:lnTo>
                  <a:lnTo>
                    <a:pt x="77622" y="84734"/>
                  </a:lnTo>
                  <a:lnTo>
                    <a:pt x="77622" y="81178"/>
                  </a:lnTo>
                  <a:lnTo>
                    <a:pt x="79997" y="78803"/>
                  </a:lnTo>
                  <a:lnTo>
                    <a:pt x="82969" y="79997"/>
                  </a:lnTo>
                  <a:lnTo>
                    <a:pt x="84747" y="81775"/>
                  </a:lnTo>
                </a:path>
                <a:path w="321310" h="392429">
                  <a:moveTo>
                    <a:pt x="78816" y="81775"/>
                  </a:moveTo>
                  <a:lnTo>
                    <a:pt x="77622" y="81178"/>
                  </a:lnTo>
                </a:path>
                <a:path w="321310" h="392429">
                  <a:moveTo>
                    <a:pt x="81178" y="79997"/>
                  </a:moveTo>
                  <a:lnTo>
                    <a:pt x="79997" y="78803"/>
                  </a:lnTo>
                </a:path>
                <a:path w="321310" h="392429">
                  <a:moveTo>
                    <a:pt x="75247" y="22517"/>
                  </a:moveTo>
                  <a:lnTo>
                    <a:pt x="77038" y="22517"/>
                  </a:lnTo>
                  <a:lnTo>
                    <a:pt x="77038" y="18961"/>
                  </a:lnTo>
                  <a:lnTo>
                    <a:pt x="78219" y="18961"/>
                  </a:lnTo>
                  <a:lnTo>
                    <a:pt x="79413" y="17183"/>
                  </a:lnTo>
                  <a:lnTo>
                    <a:pt x="79997" y="17183"/>
                  </a:lnTo>
                  <a:lnTo>
                    <a:pt x="81178" y="17780"/>
                  </a:lnTo>
                  <a:lnTo>
                    <a:pt x="82372" y="17780"/>
                  </a:lnTo>
                  <a:lnTo>
                    <a:pt x="83553" y="18376"/>
                  </a:lnTo>
                  <a:lnTo>
                    <a:pt x="83553" y="21932"/>
                  </a:lnTo>
                  <a:lnTo>
                    <a:pt x="79413" y="24892"/>
                  </a:lnTo>
                  <a:lnTo>
                    <a:pt x="75247" y="22517"/>
                  </a:lnTo>
                  <a:lnTo>
                    <a:pt x="75247" y="17780"/>
                  </a:lnTo>
                  <a:lnTo>
                    <a:pt x="78816" y="15405"/>
                  </a:lnTo>
                  <a:lnTo>
                    <a:pt x="81775" y="17183"/>
                  </a:lnTo>
                  <a:lnTo>
                    <a:pt x="83553" y="18376"/>
                  </a:lnTo>
                </a:path>
                <a:path w="321310" h="392429">
                  <a:moveTo>
                    <a:pt x="77038" y="18961"/>
                  </a:moveTo>
                  <a:lnTo>
                    <a:pt x="75247" y="17780"/>
                  </a:lnTo>
                </a:path>
                <a:path w="321310" h="392429">
                  <a:moveTo>
                    <a:pt x="79997" y="17183"/>
                  </a:moveTo>
                  <a:lnTo>
                    <a:pt x="78816" y="15405"/>
                  </a:lnTo>
                </a:path>
                <a:path w="321310" h="392429">
                  <a:moveTo>
                    <a:pt x="311683" y="65773"/>
                  </a:moveTo>
                  <a:lnTo>
                    <a:pt x="312280" y="65773"/>
                  </a:lnTo>
                  <a:lnTo>
                    <a:pt x="312864" y="65773"/>
                  </a:lnTo>
                  <a:lnTo>
                    <a:pt x="312864" y="63995"/>
                  </a:lnTo>
                  <a:lnTo>
                    <a:pt x="312280" y="62826"/>
                  </a:lnTo>
                  <a:lnTo>
                    <a:pt x="313461" y="62826"/>
                  </a:lnTo>
                  <a:lnTo>
                    <a:pt x="314642" y="62230"/>
                  </a:lnTo>
                  <a:lnTo>
                    <a:pt x="315226" y="61036"/>
                  </a:lnTo>
                  <a:lnTo>
                    <a:pt x="315823" y="62230"/>
                  </a:lnTo>
                  <a:lnTo>
                    <a:pt x="316420" y="62230"/>
                  </a:lnTo>
                  <a:lnTo>
                    <a:pt x="317601" y="62230"/>
                  </a:lnTo>
                  <a:lnTo>
                    <a:pt x="317601" y="65773"/>
                  </a:lnTo>
                  <a:lnTo>
                    <a:pt x="314642" y="67551"/>
                  </a:lnTo>
                  <a:lnTo>
                    <a:pt x="311683" y="65773"/>
                  </a:lnTo>
                  <a:lnTo>
                    <a:pt x="311683" y="62230"/>
                  </a:lnTo>
                  <a:lnTo>
                    <a:pt x="314642" y="59842"/>
                  </a:lnTo>
                  <a:lnTo>
                    <a:pt x="316420" y="61036"/>
                  </a:lnTo>
                  <a:lnTo>
                    <a:pt x="317601" y="62230"/>
                  </a:lnTo>
                </a:path>
                <a:path w="321310" h="392429">
                  <a:moveTo>
                    <a:pt x="312280" y="62826"/>
                  </a:moveTo>
                  <a:lnTo>
                    <a:pt x="311683" y="62230"/>
                  </a:lnTo>
                </a:path>
                <a:path w="321310" h="392429">
                  <a:moveTo>
                    <a:pt x="315226" y="61036"/>
                  </a:moveTo>
                  <a:lnTo>
                    <a:pt x="314642" y="59842"/>
                  </a:lnTo>
                </a:path>
                <a:path w="321310" h="392429">
                  <a:moveTo>
                    <a:pt x="311086" y="6527"/>
                  </a:moveTo>
                  <a:lnTo>
                    <a:pt x="312280" y="7112"/>
                  </a:lnTo>
                  <a:lnTo>
                    <a:pt x="312280" y="3568"/>
                  </a:lnTo>
                  <a:lnTo>
                    <a:pt x="313461" y="3568"/>
                  </a:lnTo>
                  <a:lnTo>
                    <a:pt x="314642" y="1778"/>
                  </a:lnTo>
                  <a:lnTo>
                    <a:pt x="315226" y="1778"/>
                  </a:lnTo>
                  <a:lnTo>
                    <a:pt x="316420" y="2374"/>
                  </a:lnTo>
                  <a:lnTo>
                    <a:pt x="317017" y="2959"/>
                  </a:lnTo>
                  <a:lnTo>
                    <a:pt x="318198" y="2959"/>
                  </a:lnTo>
                  <a:lnTo>
                    <a:pt x="318198" y="5930"/>
                  </a:lnTo>
                  <a:lnTo>
                    <a:pt x="314642" y="8890"/>
                  </a:lnTo>
                  <a:lnTo>
                    <a:pt x="311086" y="6527"/>
                  </a:lnTo>
                  <a:lnTo>
                    <a:pt x="311086" y="2959"/>
                  </a:lnTo>
                  <a:lnTo>
                    <a:pt x="314032" y="0"/>
                  </a:lnTo>
                  <a:lnTo>
                    <a:pt x="316420" y="1193"/>
                  </a:lnTo>
                  <a:lnTo>
                    <a:pt x="318198" y="2959"/>
                  </a:lnTo>
                </a:path>
                <a:path w="321310" h="392429">
                  <a:moveTo>
                    <a:pt x="312280" y="3568"/>
                  </a:moveTo>
                  <a:lnTo>
                    <a:pt x="311086" y="2959"/>
                  </a:lnTo>
                </a:path>
                <a:path w="321310" h="392429">
                  <a:moveTo>
                    <a:pt x="315226" y="1778"/>
                  </a:moveTo>
                  <a:lnTo>
                    <a:pt x="314032" y="0"/>
                  </a:lnTo>
                </a:path>
                <a:path w="321310" h="392429">
                  <a:moveTo>
                    <a:pt x="90068" y="344855"/>
                  </a:moveTo>
                  <a:lnTo>
                    <a:pt x="90068" y="318198"/>
                  </a:lnTo>
                </a:path>
                <a:path w="321310" h="392429">
                  <a:moveTo>
                    <a:pt x="90068" y="321157"/>
                  </a:moveTo>
                  <a:lnTo>
                    <a:pt x="308127" y="288569"/>
                  </a:lnTo>
                </a:path>
                <a:path w="321310" h="392429">
                  <a:moveTo>
                    <a:pt x="218058" y="319976"/>
                  </a:moveTo>
                  <a:lnTo>
                    <a:pt x="193166" y="324129"/>
                  </a:lnTo>
                  <a:lnTo>
                    <a:pt x="193166" y="310489"/>
                  </a:lnTo>
                  <a:lnTo>
                    <a:pt x="218058" y="306336"/>
                  </a:lnTo>
                  <a:lnTo>
                    <a:pt x="218058" y="319976"/>
                  </a:lnTo>
                  <a:close/>
                </a:path>
                <a:path w="321310" h="392429">
                  <a:moveTo>
                    <a:pt x="197904" y="321157"/>
                  </a:moveTo>
                  <a:lnTo>
                    <a:pt x="200278" y="321741"/>
                  </a:lnTo>
                  <a:lnTo>
                    <a:pt x="202653" y="319976"/>
                  </a:lnTo>
                  <a:lnTo>
                    <a:pt x="203250" y="317004"/>
                  </a:lnTo>
                  <a:lnTo>
                    <a:pt x="203834" y="314045"/>
                  </a:lnTo>
                  <a:lnTo>
                    <a:pt x="202056" y="311670"/>
                  </a:lnTo>
                  <a:lnTo>
                    <a:pt x="200278" y="311073"/>
                  </a:lnTo>
                  <a:lnTo>
                    <a:pt x="197904" y="310489"/>
                  </a:lnTo>
                  <a:lnTo>
                    <a:pt x="195541" y="312267"/>
                  </a:lnTo>
                  <a:lnTo>
                    <a:pt x="194944" y="315226"/>
                  </a:lnTo>
                  <a:lnTo>
                    <a:pt x="194944" y="318198"/>
                  </a:lnTo>
                  <a:lnTo>
                    <a:pt x="195541" y="321157"/>
                  </a:lnTo>
                  <a:lnTo>
                    <a:pt x="197904" y="3211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801451" y="8275903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4">
                  <a:moveTo>
                    <a:pt x="2959" y="0"/>
                  </a:moveTo>
                  <a:lnTo>
                    <a:pt x="2374" y="0"/>
                  </a:lnTo>
                  <a:lnTo>
                    <a:pt x="2374" y="4152"/>
                  </a:lnTo>
                  <a:lnTo>
                    <a:pt x="1181" y="4749"/>
                  </a:lnTo>
                  <a:lnTo>
                    <a:pt x="1181" y="0"/>
                  </a:lnTo>
                  <a:lnTo>
                    <a:pt x="0" y="0"/>
                  </a:lnTo>
                  <a:lnTo>
                    <a:pt x="0" y="5334"/>
                  </a:lnTo>
                  <a:lnTo>
                    <a:pt x="2374" y="5334"/>
                  </a:lnTo>
                  <a:lnTo>
                    <a:pt x="2959" y="4749"/>
                  </a:lnTo>
                  <a:lnTo>
                    <a:pt x="2959" y="0"/>
                  </a:lnTo>
                  <a:close/>
                </a:path>
                <a:path w="5714" h="8254">
                  <a:moveTo>
                    <a:pt x="5334" y="6527"/>
                  </a:moveTo>
                  <a:lnTo>
                    <a:pt x="4152" y="6527"/>
                  </a:lnTo>
                  <a:lnTo>
                    <a:pt x="4152" y="2374"/>
                  </a:lnTo>
                  <a:lnTo>
                    <a:pt x="3556" y="2374"/>
                  </a:lnTo>
                  <a:lnTo>
                    <a:pt x="3556" y="7696"/>
                  </a:lnTo>
                  <a:lnTo>
                    <a:pt x="5334" y="7696"/>
                  </a:lnTo>
                  <a:lnTo>
                    <a:pt x="5334" y="65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780127" y="8127770"/>
              <a:ext cx="33655" cy="13970"/>
            </a:xfrm>
            <a:custGeom>
              <a:avLst/>
              <a:gdLst/>
              <a:ahLst/>
              <a:cxnLst/>
              <a:rect l="l" t="t" r="r" b="b"/>
              <a:pathLst>
                <a:path w="33654" h="13970">
                  <a:moveTo>
                    <a:pt x="10655" y="2374"/>
                  </a:moveTo>
                  <a:lnTo>
                    <a:pt x="0" y="3556"/>
                  </a:lnTo>
                  <a:lnTo>
                    <a:pt x="0" y="12458"/>
                  </a:lnTo>
                  <a:lnTo>
                    <a:pt x="10655" y="11849"/>
                  </a:lnTo>
                  <a:lnTo>
                    <a:pt x="10655" y="2374"/>
                  </a:lnTo>
                  <a:close/>
                </a:path>
                <a:path w="33654" h="13970">
                  <a:moveTo>
                    <a:pt x="33185" y="0"/>
                  </a:moveTo>
                  <a:lnTo>
                    <a:pt x="18364" y="1778"/>
                  </a:lnTo>
                  <a:lnTo>
                    <a:pt x="18364" y="13639"/>
                  </a:lnTo>
                  <a:lnTo>
                    <a:pt x="33185" y="11849"/>
                  </a:lnTo>
                  <a:lnTo>
                    <a:pt x="331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803832" y="8131318"/>
              <a:ext cx="4445" cy="6985"/>
            </a:xfrm>
            <a:custGeom>
              <a:avLst/>
              <a:gdLst/>
              <a:ahLst/>
              <a:cxnLst/>
              <a:rect l="l" t="t" r="r" b="b"/>
              <a:pathLst>
                <a:path w="4445" h="6984">
                  <a:moveTo>
                    <a:pt x="4152" y="0"/>
                  </a:moveTo>
                  <a:lnTo>
                    <a:pt x="0" y="596"/>
                  </a:lnTo>
                  <a:lnTo>
                    <a:pt x="0" y="6515"/>
                  </a:lnTo>
                  <a:lnTo>
                    <a:pt x="4152" y="5930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19" name="object 31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8207719" y="8526022"/>
            <a:ext cx="143230" cy="215519"/>
          </a:xfrm>
          <a:prstGeom prst="rect">
            <a:avLst/>
          </a:prstGeom>
        </p:spPr>
      </p:pic>
      <p:pic>
        <p:nvPicPr>
          <p:cNvPr id="320" name="object 32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026016" y="8526022"/>
            <a:ext cx="143217" cy="215519"/>
          </a:xfrm>
          <a:prstGeom prst="rect">
            <a:avLst/>
          </a:prstGeom>
        </p:spPr>
      </p:pic>
      <p:grpSp>
        <p:nvGrpSpPr>
          <p:cNvPr id="321" name="object 321"/>
          <p:cNvGrpSpPr/>
          <p:nvPr/>
        </p:nvGrpSpPr>
        <p:grpSpPr>
          <a:xfrm>
            <a:off x="10324229" y="7326749"/>
            <a:ext cx="438150" cy="1004569"/>
            <a:chOff x="5269629" y="7326748"/>
            <a:chExt cx="438150" cy="1004569"/>
          </a:xfrm>
        </p:grpSpPr>
        <p:sp>
          <p:nvSpPr>
            <p:cNvPr id="322" name="object 322"/>
            <p:cNvSpPr/>
            <p:nvPr/>
          </p:nvSpPr>
          <p:spPr>
            <a:xfrm>
              <a:off x="5271915" y="7329034"/>
              <a:ext cx="362585" cy="1000125"/>
            </a:xfrm>
            <a:custGeom>
              <a:avLst/>
              <a:gdLst/>
              <a:ahLst/>
              <a:cxnLst/>
              <a:rect l="l" t="t" r="r" b="b"/>
              <a:pathLst>
                <a:path w="362585" h="1000125">
                  <a:moveTo>
                    <a:pt x="0" y="969975"/>
                  </a:moveTo>
                  <a:lnTo>
                    <a:pt x="0" y="31394"/>
                  </a:lnTo>
                  <a:lnTo>
                    <a:pt x="362038" y="0"/>
                  </a:lnTo>
                  <a:lnTo>
                    <a:pt x="362038" y="999591"/>
                  </a:lnTo>
                  <a:lnTo>
                    <a:pt x="0" y="969975"/>
                  </a:lnTo>
                  <a:close/>
                </a:path>
                <a:path w="362585" h="1000125">
                  <a:moveTo>
                    <a:pt x="80010" y="81165"/>
                  </a:moveTo>
                  <a:lnTo>
                    <a:pt x="80010" y="24879"/>
                  </a:lnTo>
                  <a:lnTo>
                    <a:pt x="265468" y="8280"/>
                  </a:lnTo>
                  <a:lnTo>
                    <a:pt x="265468" y="67551"/>
                  </a:lnTo>
                  <a:lnTo>
                    <a:pt x="80010" y="81165"/>
                  </a:lnTo>
                  <a:close/>
                </a:path>
                <a:path w="362585" h="1000125">
                  <a:moveTo>
                    <a:pt x="80010" y="25476"/>
                  </a:moveTo>
                  <a:lnTo>
                    <a:pt x="80010" y="977671"/>
                  </a:lnTo>
                </a:path>
                <a:path w="362585" h="1000125">
                  <a:moveTo>
                    <a:pt x="265468" y="16586"/>
                  </a:moveTo>
                  <a:lnTo>
                    <a:pt x="265468" y="991895"/>
                  </a:lnTo>
                </a:path>
                <a:path w="362585" h="1000125">
                  <a:moveTo>
                    <a:pt x="265468" y="70497"/>
                  </a:moveTo>
                  <a:lnTo>
                    <a:pt x="85928" y="84137"/>
                  </a:lnTo>
                  <a:lnTo>
                    <a:pt x="80010" y="81165"/>
                  </a:lnTo>
                  <a:lnTo>
                    <a:pt x="265468" y="67551"/>
                  </a:lnTo>
                  <a:lnTo>
                    <a:pt x="265468" y="704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421242" y="7472420"/>
              <a:ext cx="45085" cy="79375"/>
            </a:xfrm>
            <a:custGeom>
              <a:avLst/>
              <a:gdLst/>
              <a:ahLst/>
              <a:cxnLst/>
              <a:rect l="l" t="t" r="r" b="b"/>
              <a:pathLst>
                <a:path w="45085" h="79375">
                  <a:moveTo>
                    <a:pt x="45046" y="0"/>
                  </a:moveTo>
                  <a:lnTo>
                    <a:pt x="0" y="2374"/>
                  </a:lnTo>
                  <a:lnTo>
                    <a:pt x="0" y="78816"/>
                  </a:lnTo>
                  <a:lnTo>
                    <a:pt x="45046" y="76441"/>
                  </a:lnTo>
                  <a:lnTo>
                    <a:pt x="450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424792" y="7478356"/>
              <a:ext cx="38735" cy="67310"/>
            </a:xfrm>
            <a:custGeom>
              <a:avLst/>
              <a:gdLst/>
              <a:ahLst/>
              <a:cxnLst/>
              <a:rect l="l" t="t" r="r" b="b"/>
              <a:pathLst>
                <a:path w="38735" h="67309">
                  <a:moveTo>
                    <a:pt x="37934" y="49187"/>
                  </a:moveTo>
                  <a:lnTo>
                    <a:pt x="13639" y="49771"/>
                  </a:lnTo>
                  <a:lnTo>
                    <a:pt x="13639" y="50330"/>
                  </a:lnTo>
                  <a:lnTo>
                    <a:pt x="0" y="50952"/>
                  </a:lnTo>
                  <a:lnTo>
                    <a:pt x="0" y="66967"/>
                  </a:lnTo>
                  <a:lnTo>
                    <a:pt x="13639" y="66332"/>
                  </a:lnTo>
                  <a:lnTo>
                    <a:pt x="37934" y="65176"/>
                  </a:lnTo>
                  <a:lnTo>
                    <a:pt x="37934" y="49187"/>
                  </a:lnTo>
                  <a:close/>
                </a:path>
                <a:path w="38735" h="67309">
                  <a:moveTo>
                    <a:pt x="37934" y="0"/>
                  </a:moveTo>
                  <a:lnTo>
                    <a:pt x="0" y="1778"/>
                  </a:lnTo>
                  <a:lnTo>
                    <a:pt x="0" y="17780"/>
                  </a:lnTo>
                  <a:lnTo>
                    <a:pt x="37934" y="16002"/>
                  </a:lnTo>
                  <a:lnTo>
                    <a:pt x="37934" y="0"/>
                  </a:lnTo>
                  <a:close/>
                </a:path>
                <a:path w="38735" h="67309">
                  <a:moveTo>
                    <a:pt x="38519" y="17767"/>
                  </a:moveTo>
                  <a:lnTo>
                    <a:pt x="17183" y="18961"/>
                  </a:lnTo>
                  <a:lnTo>
                    <a:pt x="17183" y="29032"/>
                  </a:lnTo>
                  <a:lnTo>
                    <a:pt x="38519" y="27838"/>
                  </a:lnTo>
                  <a:lnTo>
                    <a:pt x="38519" y="177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429529" y="7528115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3556" y="11861"/>
                  </a:moveTo>
                  <a:lnTo>
                    <a:pt x="2374" y="11861"/>
                  </a:lnTo>
                  <a:lnTo>
                    <a:pt x="2971" y="8305"/>
                  </a:lnTo>
                  <a:lnTo>
                    <a:pt x="1193" y="8305"/>
                  </a:lnTo>
                  <a:lnTo>
                    <a:pt x="2971" y="3568"/>
                  </a:lnTo>
                  <a:lnTo>
                    <a:pt x="1193" y="4152"/>
                  </a:lnTo>
                  <a:lnTo>
                    <a:pt x="0" y="9486"/>
                  </a:lnTo>
                  <a:lnTo>
                    <a:pt x="1193" y="9486"/>
                  </a:lnTo>
                  <a:lnTo>
                    <a:pt x="1193" y="12446"/>
                  </a:lnTo>
                  <a:lnTo>
                    <a:pt x="0" y="11861"/>
                  </a:lnTo>
                  <a:lnTo>
                    <a:pt x="1193" y="14236"/>
                  </a:lnTo>
                  <a:lnTo>
                    <a:pt x="3556" y="11861"/>
                  </a:lnTo>
                  <a:close/>
                </a:path>
                <a:path w="33020" h="14604">
                  <a:moveTo>
                    <a:pt x="32600" y="0"/>
                  </a:moveTo>
                  <a:lnTo>
                    <a:pt x="9486" y="1193"/>
                  </a:lnTo>
                  <a:lnTo>
                    <a:pt x="9486" y="5334"/>
                  </a:lnTo>
                  <a:lnTo>
                    <a:pt x="32600" y="4152"/>
                  </a:lnTo>
                  <a:lnTo>
                    <a:pt x="32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357844" y="7653140"/>
              <a:ext cx="179705" cy="601980"/>
            </a:xfrm>
            <a:custGeom>
              <a:avLst/>
              <a:gdLst/>
              <a:ahLst/>
              <a:cxnLst/>
              <a:rect l="l" t="t" r="r" b="b"/>
              <a:pathLst>
                <a:path w="179704" h="601979">
                  <a:moveTo>
                    <a:pt x="178955" y="0"/>
                  </a:moveTo>
                  <a:lnTo>
                    <a:pt x="584" y="5930"/>
                  </a:lnTo>
                </a:path>
                <a:path w="179704" h="601979">
                  <a:moveTo>
                    <a:pt x="178955" y="101333"/>
                  </a:moveTo>
                  <a:lnTo>
                    <a:pt x="584" y="104292"/>
                  </a:lnTo>
                </a:path>
                <a:path w="179704" h="601979">
                  <a:moveTo>
                    <a:pt x="178955" y="167093"/>
                  </a:moveTo>
                  <a:lnTo>
                    <a:pt x="584" y="168287"/>
                  </a:lnTo>
                </a:path>
                <a:path w="179704" h="601979">
                  <a:moveTo>
                    <a:pt x="178955" y="234060"/>
                  </a:moveTo>
                  <a:lnTo>
                    <a:pt x="584" y="232867"/>
                  </a:lnTo>
                </a:path>
                <a:path w="179704" h="601979">
                  <a:moveTo>
                    <a:pt x="178955" y="301599"/>
                  </a:moveTo>
                  <a:lnTo>
                    <a:pt x="1181" y="298056"/>
                  </a:lnTo>
                </a:path>
                <a:path w="179704" h="601979">
                  <a:moveTo>
                    <a:pt x="179539" y="562317"/>
                  </a:moveTo>
                  <a:lnTo>
                    <a:pt x="584" y="551065"/>
                  </a:lnTo>
                </a:path>
                <a:path w="179704" h="601979">
                  <a:moveTo>
                    <a:pt x="0" y="590168"/>
                  </a:moveTo>
                  <a:lnTo>
                    <a:pt x="179539" y="6014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285562" y="8291906"/>
              <a:ext cx="316865" cy="31115"/>
            </a:xfrm>
            <a:custGeom>
              <a:avLst/>
              <a:gdLst/>
              <a:ahLst/>
              <a:cxnLst/>
              <a:rect l="l" t="t" r="r" b="b"/>
              <a:pathLst>
                <a:path w="316864" h="31115">
                  <a:moveTo>
                    <a:pt x="7086" y="1778"/>
                  </a:moveTo>
                  <a:lnTo>
                    <a:pt x="5321" y="0"/>
                  </a:lnTo>
                  <a:lnTo>
                    <a:pt x="1765" y="0"/>
                  </a:lnTo>
                  <a:lnTo>
                    <a:pt x="0" y="1778"/>
                  </a:lnTo>
                  <a:lnTo>
                    <a:pt x="0" y="5918"/>
                  </a:lnTo>
                  <a:lnTo>
                    <a:pt x="1765" y="7112"/>
                  </a:lnTo>
                  <a:lnTo>
                    <a:pt x="3530" y="7112"/>
                  </a:lnTo>
                  <a:lnTo>
                    <a:pt x="5321" y="7112"/>
                  </a:lnTo>
                  <a:lnTo>
                    <a:pt x="7086" y="5918"/>
                  </a:lnTo>
                  <a:lnTo>
                    <a:pt x="7086" y="1778"/>
                  </a:lnTo>
                  <a:close/>
                </a:path>
                <a:path w="316864" h="31115">
                  <a:moveTo>
                    <a:pt x="49174" y="5321"/>
                  </a:moveTo>
                  <a:lnTo>
                    <a:pt x="47383" y="4140"/>
                  </a:lnTo>
                  <a:lnTo>
                    <a:pt x="43243" y="4140"/>
                  </a:lnTo>
                  <a:lnTo>
                    <a:pt x="41465" y="5321"/>
                  </a:lnTo>
                  <a:lnTo>
                    <a:pt x="41465" y="9474"/>
                  </a:lnTo>
                  <a:lnTo>
                    <a:pt x="43243" y="11252"/>
                  </a:lnTo>
                  <a:lnTo>
                    <a:pt x="45605" y="11252"/>
                  </a:lnTo>
                  <a:lnTo>
                    <a:pt x="47383" y="11252"/>
                  </a:lnTo>
                  <a:lnTo>
                    <a:pt x="49174" y="9474"/>
                  </a:lnTo>
                  <a:lnTo>
                    <a:pt x="49174" y="5321"/>
                  </a:lnTo>
                  <a:close/>
                </a:path>
                <a:path w="316864" h="31115">
                  <a:moveTo>
                    <a:pt x="93027" y="8877"/>
                  </a:moveTo>
                  <a:lnTo>
                    <a:pt x="91236" y="7112"/>
                  </a:lnTo>
                  <a:lnTo>
                    <a:pt x="87096" y="7112"/>
                  </a:lnTo>
                  <a:lnTo>
                    <a:pt x="85293" y="8877"/>
                  </a:lnTo>
                  <a:lnTo>
                    <a:pt x="85293" y="12446"/>
                  </a:lnTo>
                  <a:lnTo>
                    <a:pt x="87096" y="14211"/>
                  </a:lnTo>
                  <a:lnTo>
                    <a:pt x="88887" y="14211"/>
                  </a:lnTo>
                  <a:lnTo>
                    <a:pt x="91236" y="14211"/>
                  </a:lnTo>
                  <a:lnTo>
                    <a:pt x="93027" y="12446"/>
                  </a:lnTo>
                  <a:lnTo>
                    <a:pt x="93027" y="8877"/>
                  </a:lnTo>
                  <a:close/>
                </a:path>
                <a:path w="316864" h="31115">
                  <a:moveTo>
                    <a:pt x="227533" y="18961"/>
                  </a:moveTo>
                  <a:lnTo>
                    <a:pt x="226326" y="17183"/>
                  </a:lnTo>
                  <a:lnTo>
                    <a:pt x="222186" y="17183"/>
                  </a:lnTo>
                  <a:lnTo>
                    <a:pt x="220395" y="18961"/>
                  </a:lnTo>
                  <a:lnTo>
                    <a:pt x="220395" y="23101"/>
                  </a:lnTo>
                  <a:lnTo>
                    <a:pt x="222186" y="24282"/>
                  </a:lnTo>
                  <a:lnTo>
                    <a:pt x="223964" y="24282"/>
                  </a:lnTo>
                  <a:lnTo>
                    <a:pt x="226326" y="24282"/>
                  </a:lnTo>
                  <a:lnTo>
                    <a:pt x="227533" y="23101"/>
                  </a:lnTo>
                  <a:lnTo>
                    <a:pt x="227533" y="18961"/>
                  </a:lnTo>
                  <a:close/>
                </a:path>
                <a:path w="316864" h="31115">
                  <a:moveTo>
                    <a:pt x="273735" y="22504"/>
                  </a:moveTo>
                  <a:lnTo>
                    <a:pt x="271970" y="20739"/>
                  </a:lnTo>
                  <a:lnTo>
                    <a:pt x="267817" y="20739"/>
                  </a:lnTo>
                  <a:lnTo>
                    <a:pt x="266039" y="22504"/>
                  </a:lnTo>
                  <a:lnTo>
                    <a:pt x="266039" y="26060"/>
                  </a:lnTo>
                  <a:lnTo>
                    <a:pt x="267817" y="27838"/>
                  </a:lnTo>
                  <a:lnTo>
                    <a:pt x="269582" y="27838"/>
                  </a:lnTo>
                  <a:lnTo>
                    <a:pt x="271970" y="27838"/>
                  </a:lnTo>
                  <a:lnTo>
                    <a:pt x="273735" y="26060"/>
                  </a:lnTo>
                  <a:lnTo>
                    <a:pt x="273735" y="22504"/>
                  </a:lnTo>
                  <a:close/>
                </a:path>
                <a:path w="316864" h="31115">
                  <a:moveTo>
                    <a:pt x="316395" y="25476"/>
                  </a:moveTo>
                  <a:lnTo>
                    <a:pt x="314629" y="23698"/>
                  </a:lnTo>
                  <a:lnTo>
                    <a:pt x="310476" y="23698"/>
                  </a:lnTo>
                  <a:lnTo>
                    <a:pt x="308686" y="25476"/>
                  </a:lnTo>
                  <a:lnTo>
                    <a:pt x="308686" y="29032"/>
                  </a:lnTo>
                  <a:lnTo>
                    <a:pt x="310476" y="30810"/>
                  </a:lnTo>
                  <a:lnTo>
                    <a:pt x="312826" y="30810"/>
                  </a:lnTo>
                  <a:lnTo>
                    <a:pt x="314629" y="30810"/>
                  </a:lnTo>
                  <a:lnTo>
                    <a:pt x="316395" y="29032"/>
                  </a:lnTo>
                  <a:lnTo>
                    <a:pt x="316395" y="254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633954" y="7329034"/>
              <a:ext cx="71755" cy="1000125"/>
            </a:xfrm>
            <a:custGeom>
              <a:avLst/>
              <a:gdLst/>
              <a:ahLst/>
              <a:cxnLst/>
              <a:rect l="l" t="t" r="r" b="b"/>
              <a:pathLst>
                <a:path w="71754" h="1000125">
                  <a:moveTo>
                    <a:pt x="0" y="999591"/>
                  </a:moveTo>
                  <a:lnTo>
                    <a:pt x="71132" y="974712"/>
                  </a:lnTo>
                  <a:lnTo>
                    <a:pt x="71132" y="18376"/>
                  </a:lnTo>
                  <a:lnTo>
                    <a:pt x="0" y="0"/>
                  </a:lnTo>
                  <a:lnTo>
                    <a:pt x="0" y="9995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534412" y="7998578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2971" y="0"/>
                  </a:moveTo>
                  <a:lnTo>
                    <a:pt x="0" y="0"/>
                  </a:lnTo>
                </a:path>
              </a:pathLst>
            </a:custGeom>
            <a:solidFill>
              <a:srgbClr val="51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358428" y="7992659"/>
              <a:ext cx="178435" cy="50165"/>
            </a:xfrm>
            <a:custGeom>
              <a:avLst/>
              <a:gdLst/>
              <a:ahLst/>
              <a:cxnLst/>
              <a:rect l="l" t="t" r="r" b="b"/>
              <a:pathLst>
                <a:path w="178435" h="50165">
                  <a:moveTo>
                    <a:pt x="178371" y="4749"/>
                  </a:moveTo>
                  <a:lnTo>
                    <a:pt x="0" y="0"/>
                  </a:lnTo>
                </a:path>
                <a:path w="178435" h="50165">
                  <a:moveTo>
                    <a:pt x="178371" y="49771"/>
                  </a:moveTo>
                  <a:lnTo>
                    <a:pt x="0" y="432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363172" y="7353325"/>
              <a:ext cx="106680" cy="46355"/>
            </a:xfrm>
            <a:custGeom>
              <a:avLst/>
              <a:gdLst/>
              <a:ahLst/>
              <a:cxnLst/>
              <a:rect l="l" t="t" r="r" b="b"/>
              <a:pathLst>
                <a:path w="106679" h="46354">
                  <a:moveTo>
                    <a:pt x="4737" y="40894"/>
                  </a:moveTo>
                  <a:lnTo>
                    <a:pt x="0" y="41478"/>
                  </a:lnTo>
                  <a:lnTo>
                    <a:pt x="0" y="46215"/>
                  </a:lnTo>
                  <a:lnTo>
                    <a:pt x="4737" y="46215"/>
                  </a:lnTo>
                  <a:lnTo>
                    <a:pt x="4737" y="40894"/>
                  </a:lnTo>
                  <a:close/>
                </a:path>
                <a:path w="106679" h="46354">
                  <a:moveTo>
                    <a:pt x="4737" y="34378"/>
                  </a:moveTo>
                  <a:lnTo>
                    <a:pt x="0" y="34963"/>
                  </a:lnTo>
                  <a:lnTo>
                    <a:pt x="0" y="39700"/>
                  </a:lnTo>
                  <a:lnTo>
                    <a:pt x="4737" y="39700"/>
                  </a:lnTo>
                  <a:lnTo>
                    <a:pt x="4737" y="34378"/>
                  </a:lnTo>
                  <a:close/>
                </a:path>
                <a:path w="106679" h="46354">
                  <a:moveTo>
                    <a:pt x="4737" y="27851"/>
                  </a:moveTo>
                  <a:lnTo>
                    <a:pt x="0" y="28448"/>
                  </a:lnTo>
                  <a:lnTo>
                    <a:pt x="0" y="33185"/>
                  </a:lnTo>
                  <a:lnTo>
                    <a:pt x="4737" y="33185"/>
                  </a:lnTo>
                  <a:lnTo>
                    <a:pt x="4737" y="27851"/>
                  </a:lnTo>
                  <a:close/>
                </a:path>
                <a:path w="106679" h="46354">
                  <a:moveTo>
                    <a:pt x="4737" y="21323"/>
                  </a:moveTo>
                  <a:lnTo>
                    <a:pt x="0" y="21920"/>
                  </a:lnTo>
                  <a:lnTo>
                    <a:pt x="0" y="26670"/>
                  </a:lnTo>
                  <a:lnTo>
                    <a:pt x="4737" y="26073"/>
                  </a:lnTo>
                  <a:lnTo>
                    <a:pt x="4737" y="21323"/>
                  </a:lnTo>
                  <a:close/>
                </a:path>
                <a:path w="106679" h="46354">
                  <a:moveTo>
                    <a:pt x="4737" y="14808"/>
                  </a:moveTo>
                  <a:lnTo>
                    <a:pt x="0" y="15405"/>
                  </a:lnTo>
                  <a:lnTo>
                    <a:pt x="0" y="20142"/>
                  </a:lnTo>
                  <a:lnTo>
                    <a:pt x="4737" y="20142"/>
                  </a:lnTo>
                  <a:lnTo>
                    <a:pt x="4737" y="14808"/>
                  </a:lnTo>
                  <a:close/>
                </a:path>
                <a:path w="106679" h="46354">
                  <a:moveTo>
                    <a:pt x="4737" y="8305"/>
                  </a:moveTo>
                  <a:lnTo>
                    <a:pt x="0" y="8890"/>
                  </a:lnTo>
                  <a:lnTo>
                    <a:pt x="0" y="13627"/>
                  </a:lnTo>
                  <a:lnTo>
                    <a:pt x="4737" y="13627"/>
                  </a:lnTo>
                  <a:lnTo>
                    <a:pt x="4737" y="8305"/>
                  </a:lnTo>
                  <a:close/>
                </a:path>
                <a:path w="106679" h="46354">
                  <a:moveTo>
                    <a:pt x="10668" y="40297"/>
                  </a:moveTo>
                  <a:lnTo>
                    <a:pt x="5930" y="40894"/>
                  </a:lnTo>
                  <a:lnTo>
                    <a:pt x="5930" y="46215"/>
                  </a:lnTo>
                  <a:lnTo>
                    <a:pt x="10668" y="45631"/>
                  </a:lnTo>
                  <a:lnTo>
                    <a:pt x="10668" y="40297"/>
                  </a:lnTo>
                  <a:close/>
                </a:path>
                <a:path w="106679" h="46354">
                  <a:moveTo>
                    <a:pt x="10668" y="33782"/>
                  </a:moveTo>
                  <a:lnTo>
                    <a:pt x="5930" y="34378"/>
                  </a:lnTo>
                  <a:lnTo>
                    <a:pt x="5930" y="39116"/>
                  </a:lnTo>
                  <a:lnTo>
                    <a:pt x="10668" y="39116"/>
                  </a:lnTo>
                  <a:lnTo>
                    <a:pt x="10668" y="33782"/>
                  </a:lnTo>
                  <a:close/>
                </a:path>
                <a:path w="106679" h="46354">
                  <a:moveTo>
                    <a:pt x="10668" y="27851"/>
                  </a:moveTo>
                  <a:lnTo>
                    <a:pt x="5930" y="27851"/>
                  </a:lnTo>
                  <a:lnTo>
                    <a:pt x="5930" y="32600"/>
                  </a:lnTo>
                  <a:lnTo>
                    <a:pt x="10668" y="32600"/>
                  </a:lnTo>
                  <a:lnTo>
                    <a:pt x="10668" y="27851"/>
                  </a:lnTo>
                  <a:close/>
                </a:path>
                <a:path w="106679" h="46354">
                  <a:moveTo>
                    <a:pt x="10668" y="20739"/>
                  </a:moveTo>
                  <a:lnTo>
                    <a:pt x="5930" y="21323"/>
                  </a:lnTo>
                  <a:lnTo>
                    <a:pt x="5930" y="26073"/>
                  </a:lnTo>
                  <a:lnTo>
                    <a:pt x="10668" y="26073"/>
                  </a:lnTo>
                  <a:lnTo>
                    <a:pt x="10668" y="20739"/>
                  </a:lnTo>
                  <a:close/>
                </a:path>
                <a:path w="106679" h="46354">
                  <a:moveTo>
                    <a:pt x="10668" y="14236"/>
                  </a:moveTo>
                  <a:lnTo>
                    <a:pt x="5930" y="14820"/>
                  </a:lnTo>
                  <a:lnTo>
                    <a:pt x="5930" y="19558"/>
                  </a:lnTo>
                  <a:lnTo>
                    <a:pt x="10668" y="19558"/>
                  </a:lnTo>
                  <a:lnTo>
                    <a:pt x="10668" y="14236"/>
                  </a:lnTo>
                  <a:close/>
                </a:path>
                <a:path w="106679" h="46354">
                  <a:moveTo>
                    <a:pt x="10668" y="8293"/>
                  </a:moveTo>
                  <a:lnTo>
                    <a:pt x="5930" y="8293"/>
                  </a:lnTo>
                  <a:lnTo>
                    <a:pt x="5930" y="13030"/>
                  </a:lnTo>
                  <a:lnTo>
                    <a:pt x="10668" y="13030"/>
                  </a:lnTo>
                  <a:lnTo>
                    <a:pt x="10668" y="8293"/>
                  </a:lnTo>
                  <a:close/>
                </a:path>
                <a:path w="106679" h="46354">
                  <a:moveTo>
                    <a:pt x="17195" y="40297"/>
                  </a:moveTo>
                  <a:lnTo>
                    <a:pt x="12420" y="40297"/>
                  </a:lnTo>
                  <a:lnTo>
                    <a:pt x="12420" y="45631"/>
                  </a:lnTo>
                  <a:lnTo>
                    <a:pt x="17195" y="45034"/>
                  </a:lnTo>
                  <a:lnTo>
                    <a:pt x="17195" y="40297"/>
                  </a:lnTo>
                  <a:close/>
                </a:path>
                <a:path w="106679" h="46354">
                  <a:moveTo>
                    <a:pt x="17195" y="33769"/>
                  </a:moveTo>
                  <a:lnTo>
                    <a:pt x="12420" y="33769"/>
                  </a:lnTo>
                  <a:lnTo>
                    <a:pt x="12420" y="38506"/>
                  </a:lnTo>
                  <a:lnTo>
                    <a:pt x="17195" y="38506"/>
                  </a:lnTo>
                  <a:lnTo>
                    <a:pt x="17195" y="33769"/>
                  </a:lnTo>
                  <a:close/>
                </a:path>
                <a:path w="106679" h="46354">
                  <a:moveTo>
                    <a:pt x="17195" y="27266"/>
                  </a:moveTo>
                  <a:lnTo>
                    <a:pt x="12420" y="27266"/>
                  </a:lnTo>
                  <a:lnTo>
                    <a:pt x="12420" y="32600"/>
                  </a:lnTo>
                  <a:lnTo>
                    <a:pt x="17195" y="32004"/>
                  </a:lnTo>
                  <a:lnTo>
                    <a:pt x="17195" y="27266"/>
                  </a:lnTo>
                  <a:close/>
                </a:path>
                <a:path w="106679" h="46354">
                  <a:moveTo>
                    <a:pt x="17195" y="20142"/>
                  </a:moveTo>
                  <a:lnTo>
                    <a:pt x="12420" y="20739"/>
                  </a:lnTo>
                  <a:lnTo>
                    <a:pt x="12420" y="26073"/>
                  </a:lnTo>
                  <a:lnTo>
                    <a:pt x="17195" y="25476"/>
                  </a:lnTo>
                  <a:lnTo>
                    <a:pt x="17195" y="20142"/>
                  </a:lnTo>
                  <a:close/>
                </a:path>
                <a:path w="106679" h="46354">
                  <a:moveTo>
                    <a:pt x="17195" y="14224"/>
                  </a:moveTo>
                  <a:lnTo>
                    <a:pt x="12420" y="14224"/>
                  </a:lnTo>
                  <a:lnTo>
                    <a:pt x="12420" y="18961"/>
                  </a:lnTo>
                  <a:lnTo>
                    <a:pt x="17195" y="18961"/>
                  </a:lnTo>
                  <a:lnTo>
                    <a:pt x="17195" y="14224"/>
                  </a:lnTo>
                  <a:close/>
                </a:path>
                <a:path w="106679" h="46354">
                  <a:moveTo>
                    <a:pt x="17195" y="7696"/>
                  </a:moveTo>
                  <a:lnTo>
                    <a:pt x="12420" y="7696"/>
                  </a:lnTo>
                  <a:lnTo>
                    <a:pt x="12420" y="12446"/>
                  </a:lnTo>
                  <a:lnTo>
                    <a:pt x="17195" y="12446"/>
                  </a:lnTo>
                  <a:lnTo>
                    <a:pt x="17195" y="7696"/>
                  </a:lnTo>
                  <a:close/>
                </a:path>
                <a:path w="106679" h="46354">
                  <a:moveTo>
                    <a:pt x="23114" y="39700"/>
                  </a:moveTo>
                  <a:lnTo>
                    <a:pt x="18961" y="40297"/>
                  </a:lnTo>
                  <a:lnTo>
                    <a:pt x="18961" y="45034"/>
                  </a:lnTo>
                  <a:lnTo>
                    <a:pt x="23114" y="44450"/>
                  </a:lnTo>
                  <a:lnTo>
                    <a:pt x="23114" y="39700"/>
                  </a:lnTo>
                  <a:close/>
                </a:path>
                <a:path w="106679" h="46354">
                  <a:moveTo>
                    <a:pt x="23114" y="33172"/>
                  </a:moveTo>
                  <a:lnTo>
                    <a:pt x="18961" y="33769"/>
                  </a:lnTo>
                  <a:lnTo>
                    <a:pt x="18961" y="38506"/>
                  </a:lnTo>
                  <a:lnTo>
                    <a:pt x="23114" y="37922"/>
                  </a:lnTo>
                  <a:lnTo>
                    <a:pt x="23114" y="33172"/>
                  </a:lnTo>
                  <a:close/>
                </a:path>
                <a:path w="106679" h="46354">
                  <a:moveTo>
                    <a:pt x="23114" y="26670"/>
                  </a:moveTo>
                  <a:lnTo>
                    <a:pt x="18961" y="26670"/>
                  </a:lnTo>
                  <a:lnTo>
                    <a:pt x="18961" y="31991"/>
                  </a:lnTo>
                  <a:lnTo>
                    <a:pt x="23114" y="31407"/>
                  </a:lnTo>
                  <a:lnTo>
                    <a:pt x="23114" y="26670"/>
                  </a:lnTo>
                  <a:close/>
                </a:path>
                <a:path w="106679" h="46354">
                  <a:moveTo>
                    <a:pt x="23114" y="20142"/>
                  </a:moveTo>
                  <a:lnTo>
                    <a:pt x="18961" y="20142"/>
                  </a:lnTo>
                  <a:lnTo>
                    <a:pt x="18961" y="25476"/>
                  </a:lnTo>
                  <a:lnTo>
                    <a:pt x="23114" y="24892"/>
                  </a:lnTo>
                  <a:lnTo>
                    <a:pt x="23114" y="20142"/>
                  </a:lnTo>
                  <a:close/>
                </a:path>
                <a:path w="106679" h="46354">
                  <a:moveTo>
                    <a:pt x="23114" y="13627"/>
                  </a:moveTo>
                  <a:lnTo>
                    <a:pt x="18961" y="14224"/>
                  </a:lnTo>
                  <a:lnTo>
                    <a:pt x="18961" y="18961"/>
                  </a:lnTo>
                  <a:lnTo>
                    <a:pt x="23114" y="18364"/>
                  </a:lnTo>
                  <a:lnTo>
                    <a:pt x="23114" y="13627"/>
                  </a:lnTo>
                  <a:close/>
                </a:path>
                <a:path w="106679" h="46354">
                  <a:moveTo>
                    <a:pt x="23114" y="7124"/>
                  </a:moveTo>
                  <a:lnTo>
                    <a:pt x="18961" y="7124"/>
                  </a:lnTo>
                  <a:lnTo>
                    <a:pt x="18961" y="12446"/>
                  </a:lnTo>
                  <a:lnTo>
                    <a:pt x="23114" y="11861"/>
                  </a:lnTo>
                  <a:lnTo>
                    <a:pt x="23114" y="7124"/>
                  </a:lnTo>
                  <a:close/>
                </a:path>
                <a:path w="106679" h="46354">
                  <a:moveTo>
                    <a:pt x="29629" y="39116"/>
                  </a:moveTo>
                  <a:lnTo>
                    <a:pt x="24892" y="39700"/>
                  </a:lnTo>
                  <a:lnTo>
                    <a:pt x="24892" y="44450"/>
                  </a:lnTo>
                  <a:lnTo>
                    <a:pt x="29629" y="44450"/>
                  </a:lnTo>
                  <a:lnTo>
                    <a:pt x="29629" y="39116"/>
                  </a:lnTo>
                  <a:close/>
                </a:path>
                <a:path w="106679" h="46354">
                  <a:moveTo>
                    <a:pt x="29629" y="32600"/>
                  </a:moveTo>
                  <a:lnTo>
                    <a:pt x="24892" y="33185"/>
                  </a:lnTo>
                  <a:lnTo>
                    <a:pt x="24892" y="37922"/>
                  </a:lnTo>
                  <a:lnTo>
                    <a:pt x="29629" y="37338"/>
                  </a:lnTo>
                  <a:lnTo>
                    <a:pt x="29629" y="32600"/>
                  </a:lnTo>
                  <a:close/>
                </a:path>
                <a:path w="106679" h="46354">
                  <a:moveTo>
                    <a:pt x="29629" y="26073"/>
                  </a:moveTo>
                  <a:lnTo>
                    <a:pt x="24892" y="26073"/>
                  </a:lnTo>
                  <a:lnTo>
                    <a:pt x="24892" y="31407"/>
                  </a:lnTo>
                  <a:lnTo>
                    <a:pt x="29629" y="30810"/>
                  </a:lnTo>
                  <a:lnTo>
                    <a:pt x="29629" y="26073"/>
                  </a:lnTo>
                  <a:close/>
                </a:path>
                <a:path w="106679" h="46354">
                  <a:moveTo>
                    <a:pt x="29629" y="19545"/>
                  </a:moveTo>
                  <a:lnTo>
                    <a:pt x="24892" y="20142"/>
                  </a:lnTo>
                  <a:lnTo>
                    <a:pt x="24892" y="24892"/>
                  </a:lnTo>
                  <a:lnTo>
                    <a:pt x="29629" y="24295"/>
                  </a:lnTo>
                  <a:lnTo>
                    <a:pt x="29629" y="19545"/>
                  </a:lnTo>
                  <a:close/>
                </a:path>
                <a:path w="106679" h="46354">
                  <a:moveTo>
                    <a:pt x="29629" y="13042"/>
                  </a:moveTo>
                  <a:lnTo>
                    <a:pt x="24892" y="13042"/>
                  </a:lnTo>
                  <a:lnTo>
                    <a:pt x="24892" y="18364"/>
                  </a:lnTo>
                  <a:lnTo>
                    <a:pt x="29629" y="17780"/>
                  </a:lnTo>
                  <a:lnTo>
                    <a:pt x="29629" y="13042"/>
                  </a:lnTo>
                  <a:close/>
                </a:path>
                <a:path w="106679" h="46354">
                  <a:moveTo>
                    <a:pt x="29629" y="6527"/>
                  </a:moveTo>
                  <a:lnTo>
                    <a:pt x="24892" y="6527"/>
                  </a:lnTo>
                  <a:lnTo>
                    <a:pt x="24892" y="11861"/>
                  </a:lnTo>
                  <a:lnTo>
                    <a:pt x="29629" y="11264"/>
                  </a:lnTo>
                  <a:lnTo>
                    <a:pt x="29629" y="6527"/>
                  </a:lnTo>
                  <a:close/>
                </a:path>
                <a:path w="106679" h="46354">
                  <a:moveTo>
                    <a:pt x="36144" y="38519"/>
                  </a:moveTo>
                  <a:lnTo>
                    <a:pt x="31394" y="39116"/>
                  </a:lnTo>
                  <a:lnTo>
                    <a:pt x="31394" y="43853"/>
                  </a:lnTo>
                  <a:lnTo>
                    <a:pt x="36144" y="43853"/>
                  </a:lnTo>
                  <a:lnTo>
                    <a:pt x="36144" y="38519"/>
                  </a:lnTo>
                  <a:close/>
                </a:path>
                <a:path w="106679" h="46354">
                  <a:moveTo>
                    <a:pt x="36144" y="32004"/>
                  </a:moveTo>
                  <a:lnTo>
                    <a:pt x="31394" y="32600"/>
                  </a:lnTo>
                  <a:lnTo>
                    <a:pt x="31394" y="37338"/>
                  </a:lnTo>
                  <a:lnTo>
                    <a:pt x="36144" y="36741"/>
                  </a:lnTo>
                  <a:lnTo>
                    <a:pt x="36144" y="32004"/>
                  </a:lnTo>
                  <a:close/>
                </a:path>
                <a:path w="106679" h="46354">
                  <a:moveTo>
                    <a:pt x="36144" y="25476"/>
                  </a:moveTo>
                  <a:lnTo>
                    <a:pt x="31394" y="26073"/>
                  </a:lnTo>
                  <a:lnTo>
                    <a:pt x="31394" y="30810"/>
                  </a:lnTo>
                  <a:lnTo>
                    <a:pt x="36144" y="30810"/>
                  </a:lnTo>
                  <a:lnTo>
                    <a:pt x="36144" y="25476"/>
                  </a:lnTo>
                  <a:close/>
                </a:path>
                <a:path w="106679" h="46354">
                  <a:moveTo>
                    <a:pt x="36144" y="18973"/>
                  </a:moveTo>
                  <a:lnTo>
                    <a:pt x="31394" y="19558"/>
                  </a:lnTo>
                  <a:lnTo>
                    <a:pt x="31394" y="24295"/>
                  </a:lnTo>
                  <a:lnTo>
                    <a:pt x="36144" y="23710"/>
                  </a:lnTo>
                  <a:lnTo>
                    <a:pt x="36144" y="18973"/>
                  </a:lnTo>
                  <a:close/>
                </a:path>
                <a:path w="106679" h="46354">
                  <a:moveTo>
                    <a:pt x="36144" y="12446"/>
                  </a:moveTo>
                  <a:lnTo>
                    <a:pt x="31394" y="12446"/>
                  </a:lnTo>
                  <a:lnTo>
                    <a:pt x="31394" y="17780"/>
                  </a:lnTo>
                  <a:lnTo>
                    <a:pt x="36144" y="17195"/>
                  </a:lnTo>
                  <a:lnTo>
                    <a:pt x="36144" y="12446"/>
                  </a:lnTo>
                  <a:close/>
                </a:path>
                <a:path w="106679" h="46354">
                  <a:moveTo>
                    <a:pt x="36144" y="5930"/>
                  </a:moveTo>
                  <a:lnTo>
                    <a:pt x="31394" y="6527"/>
                  </a:lnTo>
                  <a:lnTo>
                    <a:pt x="31394" y="11264"/>
                  </a:lnTo>
                  <a:lnTo>
                    <a:pt x="36144" y="10668"/>
                  </a:lnTo>
                  <a:lnTo>
                    <a:pt x="36144" y="5930"/>
                  </a:lnTo>
                  <a:close/>
                </a:path>
                <a:path w="106679" h="46354">
                  <a:moveTo>
                    <a:pt x="42659" y="38506"/>
                  </a:moveTo>
                  <a:lnTo>
                    <a:pt x="37922" y="38506"/>
                  </a:lnTo>
                  <a:lnTo>
                    <a:pt x="37922" y="43853"/>
                  </a:lnTo>
                  <a:lnTo>
                    <a:pt x="42659" y="43256"/>
                  </a:lnTo>
                  <a:lnTo>
                    <a:pt x="42659" y="38506"/>
                  </a:lnTo>
                  <a:close/>
                </a:path>
                <a:path w="106679" h="46354">
                  <a:moveTo>
                    <a:pt x="42659" y="31419"/>
                  </a:moveTo>
                  <a:lnTo>
                    <a:pt x="37922" y="32004"/>
                  </a:lnTo>
                  <a:lnTo>
                    <a:pt x="37922" y="36741"/>
                  </a:lnTo>
                  <a:lnTo>
                    <a:pt x="42659" y="36741"/>
                  </a:lnTo>
                  <a:lnTo>
                    <a:pt x="42659" y="31419"/>
                  </a:lnTo>
                  <a:close/>
                </a:path>
                <a:path w="106679" h="46354">
                  <a:moveTo>
                    <a:pt x="42659" y="24892"/>
                  </a:moveTo>
                  <a:lnTo>
                    <a:pt x="37922" y="25476"/>
                  </a:lnTo>
                  <a:lnTo>
                    <a:pt x="37922" y="30226"/>
                  </a:lnTo>
                  <a:lnTo>
                    <a:pt x="42659" y="30226"/>
                  </a:lnTo>
                  <a:lnTo>
                    <a:pt x="42659" y="24892"/>
                  </a:lnTo>
                  <a:close/>
                </a:path>
                <a:path w="106679" h="46354">
                  <a:moveTo>
                    <a:pt x="42659" y="18364"/>
                  </a:moveTo>
                  <a:lnTo>
                    <a:pt x="37922" y="18961"/>
                  </a:lnTo>
                  <a:lnTo>
                    <a:pt x="37922" y="23710"/>
                  </a:lnTo>
                  <a:lnTo>
                    <a:pt x="42659" y="23114"/>
                  </a:lnTo>
                  <a:lnTo>
                    <a:pt x="42659" y="18364"/>
                  </a:lnTo>
                  <a:close/>
                </a:path>
                <a:path w="106679" h="46354">
                  <a:moveTo>
                    <a:pt x="42659" y="11861"/>
                  </a:moveTo>
                  <a:lnTo>
                    <a:pt x="37922" y="12446"/>
                  </a:lnTo>
                  <a:lnTo>
                    <a:pt x="37922" y="17195"/>
                  </a:lnTo>
                  <a:lnTo>
                    <a:pt x="42659" y="17195"/>
                  </a:lnTo>
                  <a:lnTo>
                    <a:pt x="42659" y="11861"/>
                  </a:lnTo>
                  <a:close/>
                </a:path>
                <a:path w="106679" h="46354">
                  <a:moveTo>
                    <a:pt x="42659" y="5334"/>
                  </a:moveTo>
                  <a:lnTo>
                    <a:pt x="37922" y="5930"/>
                  </a:lnTo>
                  <a:lnTo>
                    <a:pt x="37922" y="10668"/>
                  </a:lnTo>
                  <a:lnTo>
                    <a:pt x="42659" y="10071"/>
                  </a:lnTo>
                  <a:lnTo>
                    <a:pt x="42659" y="5334"/>
                  </a:lnTo>
                  <a:close/>
                </a:path>
                <a:path w="106679" h="46354">
                  <a:moveTo>
                    <a:pt x="49174" y="37922"/>
                  </a:moveTo>
                  <a:lnTo>
                    <a:pt x="43840" y="38506"/>
                  </a:lnTo>
                  <a:lnTo>
                    <a:pt x="43840" y="43256"/>
                  </a:lnTo>
                  <a:lnTo>
                    <a:pt x="49174" y="42659"/>
                  </a:lnTo>
                  <a:lnTo>
                    <a:pt x="49174" y="37922"/>
                  </a:lnTo>
                  <a:close/>
                </a:path>
                <a:path w="106679" h="46354">
                  <a:moveTo>
                    <a:pt x="49174" y="31407"/>
                  </a:moveTo>
                  <a:lnTo>
                    <a:pt x="43840" y="31407"/>
                  </a:lnTo>
                  <a:lnTo>
                    <a:pt x="43840" y="36741"/>
                  </a:lnTo>
                  <a:lnTo>
                    <a:pt x="49174" y="36156"/>
                  </a:lnTo>
                  <a:lnTo>
                    <a:pt x="49174" y="31407"/>
                  </a:lnTo>
                  <a:close/>
                </a:path>
                <a:path w="106679" h="46354">
                  <a:moveTo>
                    <a:pt x="49174" y="24892"/>
                  </a:moveTo>
                  <a:lnTo>
                    <a:pt x="43840" y="24892"/>
                  </a:lnTo>
                  <a:lnTo>
                    <a:pt x="43840" y="30226"/>
                  </a:lnTo>
                  <a:lnTo>
                    <a:pt x="49174" y="29641"/>
                  </a:lnTo>
                  <a:lnTo>
                    <a:pt x="49174" y="24892"/>
                  </a:lnTo>
                  <a:close/>
                </a:path>
                <a:path w="106679" h="46354">
                  <a:moveTo>
                    <a:pt x="49174" y="17780"/>
                  </a:moveTo>
                  <a:lnTo>
                    <a:pt x="43840" y="18364"/>
                  </a:lnTo>
                  <a:lnTo>
                    <a:pt x="43840" y="23114"/>
                  </a:lnTo>
                  <a:lnTo>
                    <a:pt x="49174" y="23114"/>
                  </a:lnTo>
                  <a:lnTo>
                    <a:pt x="49174" y="17780"/>
                  </a:lnTo>
                  <a:close/>
                </a:path>
                <a:path w="106679" h="46354">
                  <a:moveTo>
                    <a:pt x="49174" y="11264"/>
                  </a:moveTo>
                  <a:lnTo>
                    <a:pt x="43840" y="11861"/>
                  </a:lnTo>
                  <a:lnTo>
                    <a:pt x="43840" y="16598"/>
                  </a:lnTo>
                  <a:lnTo>
                    <a:pt x="49174" y="16598"/>
                  </a:lnTo>
                  <a:lnTo>
                    <a:pt x="49174" y="11264"/>
                  </a:lnTo>
                  <a:close/>
                </a:path>
                <a:path w="106679" h="46354">
                  <a:moveTo>
                    <a:pt x="49174" y="4737"/>
                  </a:moveTo>
                  <a:lnTo>
                    <a:pt x="43840" y="5334"/>
                  </a:lnTo>
                  <a:lnTo>
                    <a:pt x="43840" y="10071"/>
                  </a:lnTo>
                  <a:lnTo>
                    <a:pt x="49174" y="9486"/>
                  </a:lnTo>
                  <a:lnTo>
                    <a:pt x="49174" y="4737"/>
                  </a:lnTo>
                  <a:close/>
                </a:path>
                <a:path w="106679" h="46354">
                  <a:moveTo>
                    <a:pt x="59855" y="10655"/>
                  </a:moveTo>
                  <a:lnTo>
                    <a:pt x="55105" y="11252"/>
                  </a:lnTo>
                  <a:lnTo>
                    <a:pt x="55105" y="15989"/>
                  </a:lnTo>
                  <a:lnTo>
                    <a:pt x="59855" y="15405"/>
                  </a:lnTo>
                  <a:lnTo>
                    <a:pt x="59855" y="10655"/>
                  </a:lnTo>
                  <a:close/>
                </a:path>
                <a:path w="106679" h="46354">
                  <a:moveTo>
                    <a:pt x="59855" y="3556"/>
                  </a:moveTo>
                  <a:lnTo>
                    <a:pt x="55105" y="4140"/>
                  </a:lnTo>
                  <a:lnTo>
                    <a:pt x="55105" y="9486"/>
                  </a:lnTo>
                  <a:lnTo>
                    <a:pt x="59855" y="8890"/>
                  </a:lnTo>
                  <a:lnTo>
                    <a:pt x="59855" y="3556"/>
                  </a:lnTo>
                  <a:close/>
                </a:path>
                <a:path w="106679" h="46354">
                  <a:moveTo>
                    <a:pt x="66357" y="10071"/>
                  </a:moveTo>
                  <a:lnTo>
                    <a:pt x="61620" y="10668"/>
                  </a:lnTo>
                  <a:lnTo>
                    <a:pt x="61620" y="15417"/>
                  </a:lnTo>
                  <a:lnTo>
                    <a:pt x="66357" y="14820"/>
                  </a:lnTo>
                  <a:lnTo>
                    <a:pt x="66357" y="10071"/>
                  </a:lnTo>
                  <a:close/>
                </a:path>
                <a:path w="106679" h="46354">
                  <a:moveTo>
                    <a:pt x="66357" y="3556"/>
                  </a:moveTo>
                  <a:lnTo>
                    <a:pt x="61620" y="3556"/>
                  </a:lnTo>
                  <a:lnTo>
                    <a:pt x="61620" y="8890"/>
                  </a:lnTo>
                  <a:lnTo>
                    <a:pt x="66357" y="8305"/>
                  </a:lnTo>
                  <a:lnTo>
                    <a:pt x="66357" y="3556"/>
                  </a:lnTo>
                  <a:close/>
                </a:path>
                <a:path w="106679" h="46354">
                  <a:moveTo>
                    <a:pt x="72885" y="9486"/>
                  </a:moveTo>
                  <a:lnTo>
                    <a:pt x="68148" y="9486"/>
                  </a:lnTo>
                  <a:lnTo>
                    <a:pt x="68148" y="14820"/>
                  </a:lnTo>
                  <a:lnTo>
                    <a:pt x="72885" y="14236"/>
                  </a:lnTo>
                  <a:lnTo>
                    <a:pt x="72885" y="9486"/>
                  </a:lnTo>
                  <a:close/>
                </a:path>
                <a:path w="106679" h="46354">
                  <a:moveTo>
                    <a:pt x="72885" y="2959"/>
                  </a:moveTo>
                  <a:lnTo>
                    <a:pt x="68148" y="3556"/>
                  </a:lnTo>
                  <a:lnTo>
                    <a:pt x="68148" y="8293"/>
                  </a:lnTo>
                  <a:lnTo>
                    <a:pt x="72885" y="7696"/>
                  </a:lnTo>
                  <a:lnTo>
                    <a:pt x="72885" y="2959"/>
                  </a:lnTo>
                  <a:close/>
                </a:path>
                <a:path w="106679" h="46354">
                  <a:moveTo>
                    <a:pt x="79400" y="8902"/>
                  </a:moveTo>
                  <a:lnTo>
                    <a:pt x="74663" y="9486"/>
                  </a:lnTo>
                  <a:lnTo>
                    <a:pt x="74663" y="14236"/>
                  </a:lnTo>
                  <a:lnTo>
                    <a:pt x="79400" y="14236"/>
                  </a:lnTo>
                  <a:lnTo>
                    <a:pt x="79400" y="8902"/>
                  </a:lnTo>
                  <a:close/>
                </a:path>
                <a:path w="106679" h="46354">
                  <a:moveTo>
                    <a:pt x="79400" y="2374"/>
                  </a:moveTo>
                  <a:lnTo>
                    <a:pt x="74663" y="2959"/>
                  </a:lnTo>
                  <a:lnTo>
                    <a:pt x="74663" y="7696"/>
                  </a:lnTo>
                  <a:lnTo>
                    <a:pt x="79400" y="7112"/>
                  </a:lnTo>
                  <a:lnTo>
                    <a:pt x="79400" y="2374"/>
                  </a:lnTo>
                  <a:close/>
                </a:path>
                <a:path w="106679" h="46354">
                  <a:moveTo>
                    <a:pt x="85928" y="8305"/>
                  </a:moveTo>
                  <a:lnTo>
                    <a:pt x="81178" y="8890"/>
                  </a:lnTo>
                  <a:lnTo>
                    <a:pt x="81178" y="14236"/>
                  </a:lnTo>
                  <a:lnTo>
                    <a:pt x="85928" y="13627"/>
                  </a:lnTo>
                  <a:lnTo>
                    <a:pt x="85928" y="8305"/>
                  </a:lnTo>
                  <a:close/>
                </a:path>
                <a:path w="106679" h="46354">
                  <a:moveTo>
                    <a:pt x="85928" y="1778"/>
                  </a:moveTo>
                  <a:lnTo>
                    <a:pt x="81178" y="1778"/>
                  </a:lnTo>
                  <a:lnTo>
                    <a:pt x="81178" y="7112"/>
                  </a:lnTo>
                  <a:lnTo>
                    <a:pt x="85928" y="6527"/>
                  </a:lnTo>
                  <a:lnTo>
                    <a:pt x="85928" y="1778"/>
                  </a:lnTo>
                  <a:close/>
                </a:path>
                <a:path w="106679" h="46354">
                  <a:moveTo>
                    <a:pt x="92443" y="7696"/>
                  </a:moveTo>
                  <a:lnTo>
                    <a:pt x="87693" y="8305"/>
                  </a:lnTo>
                  <a:lnTo>
                    <a:pt x="87693" y="13042"/>
                  </a:lnTo>
                  <a:lnTo>
                    <a:pt x="92443" y="13042"/>
                  </a:lnTo>
                  <a:lnTo>
                    <a:pt x="92443" y="7696"/>
                  </a:lnTo>
                  <a:close/>
                </a:path>
                <a:path w="106679" h="46354">
                  <a:moveTo>
                    <a:pt x="92443" y="1193"/>
                  </a:moveTo>
                  <a:lnTo>
                    <a:pt x="87693" y="1778"/>
                  </a:lnTo>
                  <a:lnTo>
                    <a:pt x="87693" y="6527"/>
                  </a:lnTo>
                  <a:lnTo>
                    <a:pt x="92443" y="6527"/>
                  </a:lnTo>
                  <a:lnTo>
                    <a:pt x="92443" y="1193"/>
                  </a:lnTo>
                  <a:close/>
                </a:path>
                <a:path w="106679" h="46354">
                  <a:moveTo>
                    <a:pt x="99555" y="7112"/>
                  </a:moveTo>
                  <a:lnTo>
                    <a:pt x="94221" y="7696"/>
                  </a:lnTo>
                  <a:lnTo>
                    <a:pt x="94221" y="12446"/>
                  </a:lnTo>
                  <a:lnTo>
                    <a:pt x="99555" y="12446"/>
                  </a:lnTo>
                  <a:lnTo>
                    <a:pt x="99555" y="7112"/>
                  </a:lnTo>
                  <a:close/>
                </a:path>
                <a:path w="106679" h="46354">
                  <a:moveTo>
                    <a:pt x="99555" y="596"/>
                  </a:moveTo>
                  <a:lnTo>
                    <a:pt x="94221" y="1193"/>
                  </a:lnTo>
                  <a:lnTo>
                    <a:pt x="94221" y="5930"/>
                  </a:lnTo>
                  <a:lnTo>
                    <a:pt x="99555" y="5930"/>
                  </a:lnTo>
                  <a:lnTo>
                    <a:pt x="99555" y="596"/>
                  </a:lnTo>
                  <a:close/>
                </a:path>
                <a:path w="106679" h="46354">
                  <a:moveTo>
                    <a:pt x="106057" y="0"/>
                  </a:moveTo>
                  <a:lnTo>
                    <a:pt x="100723" y="596"/>
                  </a:lnTo>
                  <a:lnTo>
                    <a:pt x="100723" y="5334"/>
                  </a:lnTo>
                  <a:lnTo>
                    <a:pt x="106057" y="5334"/>
                  </a:lnTo>
                  <a:lnTo>
                    <a:pt x="1060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418277" y="7353325"/>
              <a:ext cx="51435" cy="43180"/>
            </a:xfrm>
            <a:custGeom>
              <a:avLst/>
              <a:gdLst/>
              <a:ahLst/>
              <a:cxnLst/>
              <a:rect l="l" t="t" r="r" b="b"/>
              <a:pathLst>
                <a:path w="51435" h="43179">
                  <a:moveTo>
                    <a:pt x="4749" y="36741"/>
                  </a:moveTo>
                  <a:lnTo>
                    <a:pt x="0" y="37338"/>
                  </a:lnTo>
                  <a:lnTo>
                    <a:pt x="0" y="42659"/>
                  </a:lnTo>
                  <a:lnTo>
                    <a:pt x="4749" y="42075"/>
                  </a:lnTo>
                  <a:lnTo>
                    <a:pt x="4749" y="36741"/>
                  </a:lnTo>
                  <a:close/>
                </a:path>
                <a:path w="51435" h="43179">
                  <a:moveTo>
                    <a:pt x="4749" y="30226"/>
                  </a:moveTo>
                  <a:lnTo>
                    <a:pt x="0" y="30810"/>
                  </a:lnTo>
                  <a:lnTo>
                    <a:pt x="0" y="35547"/>
                  </a:lnTo>
                  <a:lnTo>
                    <a:pt x="4749" y="35547"/>
                  </a:lnTo>
                  <a:lnTo>
                    <a:pt x="4749" y="30226"/>
                  </a:lnTo>
                  <a:close/>
                </a:path>
                <a:path w="51435" h="43179">
                  <a:moveTo>
                    <a:pt x="4749" y="23710"/>
                  </a:moveTo>
                  <a:lnTo>
                    <a:pt x="0" y="24295"/>
                  </a:lnTo>
                  <a:lnTo>
                    <a:pt x="0" y="29044"/>
                  </a:lnTo>
                  <a:lnTo>
                    <a:pt x="4749" y="29044"/>
                  </a:lnTo>
                  <a:lnTo>
                    <a:pt x="4749" y="23710"/>
                  </a:lnTo>
                  <a:close/>
                </a:path>
                <a:path w="51435" h="43179">
                  <a:moveTo>
                    <a:pt x="4749" y="17195"/>
                  </a:moveTo>
                  <a:lnTo>
                    <a:pt x="0" y="17195"/>
                  </a:lnTo>
                  <a:lnTo>
                    <a:pt x="0" y="22517"/>
                  </a:lnTo>
                  <a:lnTo>
                    <a:pt x="4749" y="21932"/>
                  </a:lnTo>
                  <a:lnTo>
                    <a:pt x="4749" y="17195"/>
                  </a:lnTo>
                  <a:close/>
                </a:path>
                <a:path w="51435" h="43179">
                  <a:moveTo>
                    <a:pt x="4749" y="10655"/>
                  </a:moveTo>
                  <a:lnTo>
                    <a:pt x="0" y="11252"/>
                  </a:lnTo>
                  <a:lnTo>
                    <a:pt x="0" y="15989"/>
                  </a:lnTo>
                  <a:lnTo>
                    <a:pt x="4749" y="15405"/>
                  </a:lnTo>
                  <a:lnTo>
                    <a:pt x="4749" y="10655"/>
                  </a:lnTo>
                  <a:close/>
                </a:path>
                <a:path w="51435" h="43179">
                  <a:moveTo>
                    <a:pt x="4749" y="3556"/>
                  </a:moveTo>
                  <a:lnTo>
                    <a:pt x="0" y="4140"/>
                  </a:lnTo>
                  <a:lnTo>
                    <a:pt x="0" y="9486"/>
                  </a:lnTo>
                  <a:lnTo>
                    <a:pt x="4749" y="8890"/>
                  </a:lnTo>
                  <a:lnTo>
                    <a:pt x="4749" y="3556"/>
                  </a:lnTo>
                  <a:close/>
                </a:path>
                <a:path w="51435" h="43179">
                  <a:moveTo>
                    <a:pt x="11252" y="36741"/>
                  </a:moveTo>
                  <a:lnTo>
                    <a:pt x="6515" y="36741"/>
                  </a:lnTo>
                  <a:lnTo>
                    <a:pt x="6515" y="42075"/>
                  </a:lnTo>
                  <a:lnTo>
                    <a:pt x="11252" y="41478"/>
                  </a:lnTo>
                  <a:lnTo>
                    <a:pt x="11252" y="36741"/>
                  </a:lnTo>
                  <a:close/>
                </a:path>
                <a:path w="51435" h="43179">
                  <a:moveTo>
                    <a:pt x="11252" y="29629"/>
                  </a:moveTo>
                  <a:lnTo>
                    <a:pt x="6515" y="30226"/>
                  </a:lnTo>
                  <a:lnTo>
                    <a:pt x="6515" y="35547"/>
                  </a:lnTo>
                  <a:lnTo>
                    <a:pt x="11252" y="34963"/>
                  </a:lnTo>
                  <a:lnTo>
                    <a:pt x="11252" y="29629"/>
                  </a:lnTo>
                  <a:close/>
                </a:path>
                <a:path w="51435" h="43179">
                  <a:moveTo>
                    <a:pt x="11252" y="23114"/>
                  </a:moveTo>
                  <a:lnTo>
                    <a:pt x="6515" y="23710"/>
                  </a:lnTo>
                  <a:lnTo>
                    <a:pt x="6515" y="28448"/>
                  </a:lnTo>
                  <a:lnTo>
                    <a:pt x="11252" y="28448"/>
                  </a:lnTo>
                  <a:lnTo>
                    <a:pt x="11252" y="23114"/>
                  </a:lnTo>
                  <a:close/>
                </a:path>
                <a:path w="51435" h="43179">
                  <a:moveTo>
                    <a:pt x="11252" y="16598"/>
                  </a:moveTo>
                  <a:lnTo>
                    <a:pt x="6515" y="17195"/>
                  </a:lnTo>
                  <a:lnTo>
                    <a:pt x="6515" y="21932"/>
                  </a:lnTo>
                  <a:lnTo>
                    <a:pt x="11252" y="21932"/>
                  </a:lnTo>
                  <a:lnTo>
                    <a:pt x="11252" y="16598"/>
                  </a:lnTo>
                  <a:close/>
                </a:path>
                <a:path w="51435" h="43179">
                  <a:moveTo>
                    <a:pt x="11252" y="10071"/>
                  </a:moveTo>
                  <a:lnTo>
                    <a:pt x="6515" y="10668"/>
                  </a:lnTo>
                  <a:lnTo>
                    <a:pt x="6515" y="15417"/>
                  </a:lnTo>
                  <a:lnTo>
                    <a:pt x="11252" y="14820"/>
                  </a:lnTo>
                  <a:lnTo>
                    <a:pt x="11252" y="10071"/>
                  </a:lnTo>
                  <a:close/>
                </a:path>
                <a:path w="51435" h="43179">
                  <a:moveTo>
                    <a:pt x="11252" y="3556"/>
                  </a:moveTo>
                  <a:lnTo>
                    <a:pt x="6515" y="3556"/>
                  </a:lnTo>
                  <a:lnTo>
                    <a:pt x="6515" y="8890"/>
                  </a:lnTo>
                  <a:lnTo>
                    <a:pt x="11252" y="8305"/>
                  </a:lnTo>
                  <a:lnTo>
                    <a:pt x="11252" y="3556"/>
                  </a:lnTo>
                  <a:close/>
                </a:path>
                <a:path w="51435" h="43179">
                  <a:moveTo>
                    <a:pt x="17780" y="36156"/>
                  </a:moveTo>
                  <a:lnTo>
                    <a:pt x="13042" y="36741"/>
                  </a:lnTo>
                  <a:lnTo>
                    <a:pt x="13042" y="41478"/>
                  </a:lnTo>
                  <a:lnTo>
                    <a:pt x="17780" y="40894"/>
                  </a:lnTo>
                  <a:lnTo>
                    <a:pt x="17780" y="36156"/>
                  </a:lnTo>
                  <a:close/>
                </a:path>
                <a:path w="51435" h="43179">
                  <a:moveTo>
                    <a:pt x="17780" y="29641"/>
                  </a:moveTo>
                  <a:lnTo>
                    <a:pt x="13042" y="29641"/>
                  </a:lnTo>
                  <a:lnTo>
                    <a:pt x="13042" y="34975"/>
                  </a:lnTo>
                  <a:lnTo>
                    <a:pt x="17780" y="34378"/>
                  </a:lnTo>
                  <a:lnTo>
                    <a:pt x="17780" y="29641"/>
                  </a:lnTo>
                  <a:close/>
                </a:path>
                <a:path w="51435" h="43179">
                  <a:moveTo>
                    <a:pt x="17780" y="23101"/>
                  </a:moveTo>
                  <a:lnTo>
                    <a:pt x="13042" y="23101"/>
                  </a:lnTo>
                  <a:lnTo>
                    <a:pt x="13042" y="27838"/>
                  </a:lnTo>
                  <a:lnTo>
                    <a:pt x="17780" y="27838"/>
                  </a:lnTo>
                  <a:lnTo>
                    <a:pt x="17780" y="23101"/>
                  </a:lnTo>
                  <a:close/>
                </a:path>
                <a:path w="51435" h="43179">
                  <a:moveTo>
                    <a:pt x="17780" y="16002"/>
                  </a:moveTo>
                  <a:lnTo>
                    <a:pt x="13042" y="16598"/>
                  </a:lnTo>
                  <a:lnTo>
                    <a:pt x="13042" y="21336"/>
                  </a:lnTo>
                  <a:lnTo>
                    <a:pt x="17780" y="21336"/>
                  </a:lnTo>
                  <a:lnTo>
                    <a:pt x="17780" y="16002"/>
                  </a:lnTo>
                  <a:close/>
                </a:path>
                <a:path w="51435" h="43179">
                  <a:moveTo>
                    <a:pt x="17780" y="9486"/>
                  </a:moveTo>
                  <a:lnTo>
                    <a:pt x="13042" y="9486"/>
                  </a:lnTo>
                  <a:lnTo>
                    <a:pt x="13042" y="14820"/>
                  </a:lnTo>
                  <a:lnTo>
                    <a:pt x="17780" y="14236"/>
                  </a:lnTo>
                  <a:lnTo>
                    <a:pt x="17780" y="9486"/>
                  </a:lnTo>
                  <a:close/>
                </a:path>
                <a:path w="51435" h="43179">
                  <a:moveTo>
                    <a:pt x="17780" y="2959"/>
                  </a:moveTo>
                  <a:lnTo>
                    <a:pt x="13042" y="3556"/>
                  </a:lnTo>
                  <a:lnTo>
                    <a:pt x="13042" y="8293"/>
                  </a:lnTo>
                  <a:lnTo>
                    <a:pt x="17780" y="7696"/>
                  </a:lnTo>
                  <a:lnTo>
                    <a:pt x="17780" y="2959"/>
                  </a:lnTo>
                  <a:close/>
                </a:path>
                <a:path w="51435" h="43179">
                  <a:moveTo>
                    <a:pt x="24295" y="35560"/>
                  </a:moveTo>
                  <a:lnTo>
                    <a:pt x="19558" y="36156"/>
                  </a:lnTo>
                  <a:lnTo>
                    <a:pt x="19558" y="40894"/>
                  </a:lnTo>
                  <a:lnTo>
                    <a:pt x="24295" y="40894"/>
                  </a:lnTo>
                  <a:lnTo>
                    <a:pt x="24295" y="35560"/>
                  </a:lnTo>
                  <a:close/>
                </a:path>
                <a:path w="51435" h="43179">
                  <a:moveTo>
                    <a:pt x="24295" y="29044"/>
                  </a:moveTo>
                  <a:lnTo>
                    <a:pt x="19558" y="29641"/>
                  </a:lnTo>
                  <a:lnTo>
                    <a:pt x="19558" y="34378"/>
                  </a:lnTo>
                  <a:lnTo>
                    <a:pt x="24295" y="33782"/>
                  </a:lnTo>
                  <a:lnTo>
                    <a:pt x="24295" y="29044"/>
                  </a:lnTo>
                  <a:close/>
                </a:path>
                <a:path w="51435" h="43179">
                  <a:moveTo>
                    <a:pt x="24295" y="21932"/>
                  </a:moveTo>
                  <a:lnTo>
                    <a:pt x="19558" y="22517"/>
                  </a:lnTo>
                  <a:lnTo>
                    <a:pt x="19558" y="27851"/>
                  </a:lnTo>
                  <a:lnTo>
                    <a:pt x="24295" y="27266"/>
                  </a:lnTo>
                  <a:lnTo>
                    <a:pt x="24295" y="21932"/>
                  </a:lnTo>
                  <a:close/>
                </a:path>
                <a:path w="51435" h="43179">
                  <a:moveTo>
                    <a:pt x="24295" y="15405"/>
                  </a:moveTo>
                  <a:lnTo>
                    <a:pt x="19558" y="16002"/>
                  </a:lnTo>
                  <a:lnTo>
                    <a:pt x="19558" y="20739"/>
                  </a:lnTo>
                  <a:lnTo>
                    <a:pt x="24295" y="20739"/>
                  </a:lnTo>
                  <a:lnTo>
                    <a:pt x="24295" y="15405"/>
                  </a:lnTo>
                  <a:close/>
                </a:path>
                <a:path w="51435" h="43179">
                  <a:moveTo>
                    <a:pt x="24295" y="8902"/>
                  </a:moveTo>
                  <a:lnTo>
                    <a:pt x="19558" y="9486"/>
                  </a:lnTo>
                  <a:lnTo>
                    <a:pt x="19558" y="14236"/>
                  </a:lnTo>
                  <a:lnTo>
                    <a:pt x="24295" y="14236"/>
                  </a:lnTo>
                  <a:lnTo>
                    <a:pt x="24295" y="8902"/>
                  </a:lnTo>
                  <a:close/>
                </a:path>
                <a:path w="51435" h="43179">
                  <a:moveTo>
                    <a:pt x="24295" y="2374"/>
                  </a:moveTo>
                  <a:lnTo>
                    <a:pt x="19558" y="2959"/>
                  </a:lnTo>
                  <a:lnTo>
                    <a:pt x="19558" y="7696"/>
                  </a:lnTo>
                  <a:lnTo>
                    <a:pt x="24295" y="7112"/>
                  </a:lnTo>
                  <a:lnTo>
                    <a:pt x="24295" y="2374"/>
                  </a:lnTo>
                  <a:close/>
                </a:path>
                <a:path w="51435" h="43179">
                  <a:moveTo>
                    <a:pt x="30822" y="34963"/>
                  </a:moveTo>
                  <a:lnTo>
                    <a:pt x="26073" y="35547"/>
                  </a:lnTo>
                  <a:lnTo>
                    <a:pt x="26073" y="40297"/>
                  </a:lnTo>
                  <a:lnTo>
                    <a:pt x="30822" y="40297"/>
                  </a:lnTo>
                  <a:lnTo>
                    <a:pt x="30822" y="34963"/>
                  </a:lnTo>
                  <a:close/>
                </a:path>
                <a:path w="51435" h="43179">
                  <a:moveTo>
                    <a:pt x="30822" y="28448"/>
                  </a:moveTo>
                  <a:lnTo>
                    <a:pt x="26073" y="29044"/>
                  </a:lnTo>
                  <a:lnTo>
                    <a:pt x="26073" y="33782"/>
                  </a:lnTo>
                  <a:lnTo>
                    <a:pt x="30822" y="33782"/>
                  </a:lnTo>
                  <a:lnTo>
                    <a:pt x="30822" y="28448"/>
                  </a:lnTo>
                  <a:close/>
                </a:path>
                <a:path w="51435" h="43179">
                  <a:moveTo>
                    <a:pt x="30822" y="21920"/>
                  </a:moveTo>
                  <a:lnTo>
                    <a:pt x="26073" y="21920"/>
                  </a:lnTo>
                  <a:lnTo>
                    <a:pt x="26073" y="27254"/>
                  </a:lnTo>
                  <a:lnTo>
                    <a:pt x="30822" y="26670"/>
                  </a:lnTo>
                  <a:lnTo>
                    <a:pt x="30822" y="21920"/>
                  </a:lnTo>
                  <a:close/>
                </a:path>
                <a:path w="51435" h="43179">
                  <a:moveTo>
                    <a:pt x="30822" y="15405"/>
                  </a:moveTo>
                  <a:lnTo>
                    <a:pt x="26060" y="15405"/>
                  </a:lnTo>
                  <a:lnTo>
                    <a:pt x="26060" y="20142"/>
                  </a:lnTo>
                  <a:lnTo>
                    <a:pt x="30822" y="20142"/>
                  </a:lnTo>
                  <a:lnTo>
                    <a:pt x="30822" y="15405"/>
                  </a:lnTo>
                  <a:close/>
                </a:path>
                <a:path w="51435" h="43179">
                  <a:moveTo>
                    <a:pt x="30822" y="8305"/>
                  </a:moveTo>
                  <a:lnTo>
                    <a:pt x="26073" y="8890"/>
                  </a:lnTo>
                  <a:lnTo>
                    <a:pt x="26073" y="14236"/>
                  </a:lnTo>
                  <a:lnTo>
                    <a:pt x="30822" y="13627"/>
                  </a:lnTo>
                  <a:lnTo>
                    <a:pt x="30822" y="8305"/>
                  </a:lnTo>
                  <a:close/>
                </a:path>
                <a:path w="51435" h="43179">
                  <a:moveTo>
                    <a:pt x="30822" y="1778"/>
                  </a:moveTo>
                  <a:lnTo>
                    <a:pt x="26073" y="1778"/>
                  </a:lnTo>
                  <a:lnTo>
                    <a:pt x="26073" y="7112"/>
                  </a:lnTo>
                  <a:lnTo>
                    <a:pt x="30822" y="6527"/>
                  </a:lnTo>
                  <a:lnTo>
                    <a:pt x="30822" y="1778"/>
                  </a:lnTo>
                  <a:close/>
                </a:path>
                <a:path w="51435" h="43179">
                  <a:moveTo>
                    <a:pt x="37338" y="34378"/>
                  </a:moveTo>
                  <a:lnTo>
                    <a:pt x="32588" y="34963"/>
                  </a:lnTo>
                  <a:lnTo>
                    <a:pt x="32588" y="40297"/>
                  </a:lnTo>
                  <a:lnTo>
                    <a:pt x="37338" y="39700"/>
                  </a:lnTo>
                  <a:lnTo>
                    <a:pt x="37338" y="34378"/>
                  </a:lnTo>
                  <a:close/>
                </a:path>
                <a:path w="51435" h="43179">
                  <a:moveTo>
                    <a:pt x="37338" y="27851"/>
                  </a:moveTo>
                  <a:lnTo>
                    <a:pt x="32588" y="28448"/>
                  </a:lnTo>
                  <a:lnTo>
                    <a:pt x="32588" y="33185"/>
                  </a:lnTo>
                  <a:lnTo>
                    <a:pt x="37338" y="33185"/>
                  </a:lnTo>
                  <a:lnTo>
                    <a:pt x="37338" y="27851"/>
                  </a:lnTo>
                  <a:close/>
                </a:path>
                <a:path w="51435" h="43179">
                  <a:moveTo>
                    <a:pt x="37338" y="21323"/>
                  </a:moveTo>
                  <a:lnTo>
                    <a:pt x="32588" y="21920"/>
                  </a:lnTo>
                  <a:lnTo>
                    <a:pt x="32588" y="26670"/>
                  </a:lnTo>
                  <a:lnTo>
                    <a:pt x="37338" y="26073"/>
                  </a:lnTo>
                  <a:lnTo>
                    <a:pt x="37338" y="21323"/>
                  </a:lnTo>
                  <a:close/>
                </a:path>
                <a:path w="51435" h="43179">
                  <a:moveTo>
                    <a:pt x="37338" y="14236"/>
                  </a:moveTo>
                  <a:lnTo>
                    <a:pt x="32588" y="14820"/>
                  </a:lnTo>
                  <a:lnTo>
                    <a:pt x="32588" y="20154"/>
                  </a:lnTo>
                  <a:lnTo>
                    <a:pt x="37338" y="19558"/>
                  </a:lnTo>
                  <a:lnTo>
                    <a:pt x="37338" y="14236"/>
                  </a:lnTo>
                  <a:close/>
                </a:path>
                <a:path w="51435" h="43179">
                  <a:moveTo>
                    <a:pt x="37338" y="7696"/>
                  </a:moveTo>
                  <a:lnTo>
                    <a:pt x="32588" y="8305"/>
                  </a:lnTo>
                  <a:lnTo>
                    <a:pt x="32588" y="13042"/>
                  </a:lnTo>
                  <a:lnTo>
                    <a:pt x="37338" y="13042"/>
                  </a:lnTo>
                  <a:lnTo>
                    <a:pt x="37338" y="7696"/>
                  </a:lnTo>
                  <a:close/>
                </a:path>
                <a:path w="51435" h="43179">
                  <a:moveTo>
                    <a:pt x="37338" y="1193"/>
                  </a:moveTo>
                  <a:lnTo>
                    <a:pt x="32588" y="1778"/>
                  </a:lnTo>
                  <a:lnTo>
                    <a:pt x="32588" y="6527"/>
                  </a:lnTo>
                  <a:lnTo>
                    <a:pt x="37338" y="6527"/>
                  </a:lnTo>
                  <a:lnTo>
                    <a:pt x="37338" y="1193"/>
                  </a:lnTo>
                  <a:close/>
                </a:path>
                <a:path w="51435" h="43179">
                  <a:moveTo>
                    <a:pt x="44450" y="33782"/>
                  </a:moveTo>
                  <a:lnTo>
                    <a:pt x="39116" y="34378"/>
                  </a:lnTo>
                  <a:lnTo>
                    <a:pt x="39116" y="39700"/>
                  </a:lnTo>
                  <a:lnTo>
                    <a:pt x="44450" y="39116"/>
                  </a:lnTo>
                  <a:lnTo>
                    <a:pt x="44450" y="33782"/>
                  </a:lnTo>
                  <a:close/>
                </a:path>
                <a:path w="51435" h="43179">
                  <a:moveTo>
                    <a:pt x="44450" y="27254"/>
                  </a:moveTo>
                  <a:lnTo>
                    <a:pt x="39116" y="27838"/>
                  </a:lnTo>
                  <a:lnTo>
                    <a:pt x="39116" y="32588"/>
                  </a:lnTo>
                  <a:lnTo>
                    <a:pt x="44450" y="32588"/>
                  </a:lnTo>
                  <a:lnTo>
                    <a:pt x="44450" y="27254"/>
                  </a:lnTo>
                  <a:close/>
                </a:path>
                <a:path w="51435" h="43179">
                  <a:moveTo>
                    <a:pt x="44450" y="20739"/>
                  </a:moveTo>
                  <a:lnTo>
                    <a:pt x="39116" y="21323"/>
                  </a:lnTo>
                  <a:lnTo>
                    <a:pt x="39116" y="26073"/>
                  </a:lnTo>
                  <a:lnTo>
                    <a:pt x="44450" y="26073"/>
                  </a:lnTo>
                  <a:lnTo>
                    <a:pt x="44450" y="20739"/>
                  </a:lnTo>
                  <a:close/>
                </a:path>
                <a:path w="51435" h="43179">
                  <a:moveTo>
                    <a:pt x="44450" y="14224"/>
                  </a:moveTo>
                  <a:lnTo>
                    <a:pt x="39116" y="14224"/>
                  </a:lnTo>
                  <a:lnTo>
                    <a:pt x="39116" y="19545"/>
                  </a:lnTo>
                  <a:lnTo>
                    <a:pt x="44450" y="18961"/>
                  </a:lnTo>
                  <a:lnTo>
                    <a:pt x="44450" y="14224"/>
                  </a:lnTo>
                  <a:close/>
                </a:path>
                <a:path w="51435" h="43179">
                  <a:moveTo>
                    <a:pt x="44450" y="7112"/>
                  </a:moveTo>
                  <a:lnTo>
                    <a:pt x="39116" y="7696"/>
                  </a:lnTo>
                  <a:lnTo>
                    <a:pt x="39116" y="12446"/>
                  </a:lnTo>
                  <a:lnTo>
                    <a:pt x="44450" y="12446"/>
                  </a:lnTo>
                  <a:lnTo>
                    <a:pt x="44450" y="7112"/>
                  </a:lnTo>
                  <a:close/>
                </a:path>
                <a:path w="51435" h="43179">
                  <a:moveTo>
                    <a:pt x="44450" y="596"/>
                  </a:moveTo>
                  <a:lnTo>
                    <a:pt x="39116" y="1193"/>
                  </a:lnTo>
                  <a:lnTo>
                    <a:pt x="39116" y="5930"/>
                  </a:lnTo>
                  <a:lnTo>
                    <a:pt x="44450" y="5930"/>
                  </a:lnTo>
                  <a:lnTo>
                    <a:pt x="44450" y="596"/>
                  </a:lnTo>
                  <a:close/>
                </a:path>
                <a:path w="51435" h="43179">
                  <a:moveTo>
                    <a:pt x="50952" y="33782"/>
                  </a:moveTo>
                  <a:lnTo>
                    <a:pt x="45618" y="33782"/>
                  </a:lnTo>
                  <a:lnTo>
                    <a:pt x="45618" y="39116"/>
                  </a:lnTo>
                  <a:lnTo>
                    <a:pt x="50952" y="38519"/>
                  </a:lnTo>
                  <a:lnTo>
                    <a:pt x="50952" y="33782"/>
                  </a:lnTo>
                  <a:close/>
                </a:path>
                <a:path w="51435" h="43179">
                  <a:moveTo>
                    <a:pt x="50952" y="26682"/>
                  </a:moveTo>
                  <a:lnTo>
                    <a:pt x="45618" y="27266"/>
                  </a:lnTo>
                  <a:lnTo>
                    <a:pt x="45618" y="32600"/>
                  </a:lnTo>
                  <a:lnTo>
                    <a:pt x="50952" y="32004"/>
                  </a:lnTo>
                  <a:lnTo>
                    <a:pt x="50952" y="26682"/>
                  </a:lnTo>
                  <a:close/>
                </a:path>
                <a:path w="51435" h="43179">
                  <a:moveTo>
                    <a:pt x="50952" y="20142"/>
                  </a:moveTo>
                  <a:lnTo>
                    <a:pt x="45618" y="20739"/>
                  </a:lnTo>
                  <a:lnTo>
                    <a:pt x="45618" y="25476"/>
                  </a:lnTo>
                  <a:lnTo>
                    <a:pt x="50952" y="25476"/>
                  </a:lnTo>
                  <a:lnTo>
                    <a:pt x="50952" y="20142"/>
                  </a:lnTo>
                  <a:close/>
                </a:path>
                <a:path w="51435" h="43179">
                  <a:moveTo>
                    <a:pt x="50952" y="13627"/>
                  </a:moveTo>
                  <a:lnTo>
                    <a:pt x="45618" y="14224"/>
                  </a:lnTo>
                  <a:lnTo>
                    <a:pt x="45618" y="18961"/>
                  </a:lnTo>
                  <a:lnTo>
                    <a:pt x="50952" y="18961"/>
                  </a:lnTo>
                  <a:lnTo>
                    <a:pt x="50952" y="13627"/>
                  </a:lnTo>
                  <a:close/>
                </a:path>
                <a:path w="51435" h="43179">
                  <a:moveTo>
                    <a:pt x="50952" y="6527"/>
                  </a:moveTo>
                  <a:lnTo>
                    <a:pt x="45618" y="7124"/>
                  </a:lnTo>
                  <a:lnTo>
                    <a:pt x="45618" y="12446"/>
                  </a:lnTo>
                  <a:lnTo>
                    <a:pt x="50952" y="11861"/>
                  </a:lnTo>
                  <a:lnTo>
                    <a:pt x="50952" y="6527"/>
                  </a:lnTo>
                  <a:close/>
                </a:path>
                <a:path w="51435" h="43179">
                  <a:moveTo>
                    <a:pt x="50952" y="0"/>
                  </a:moveTo>
                  <a:lnTo>
                    <a:pt x="45618" y="596"/>
                  </a:lnTo>
                  <a:lnTo>
                    <a:pt x="45618" y="5334"/>
                  </a:lnTo>
                  <a:lnTo>
                    <a:pt x="50952" y="5334"/>
                  </a:lnTo>
                  <a:lnTo>
                    <a:pt x="509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418277" y="7348588"/>
              <a:ext cx="109855" cy="47625"/>
            </a:xfrm>
            <a:custGeom>
              <a:avLst/>
              <a:gdLst/>
              <a:ahLst/>
              <a:cxnLst/>
              <a:rect l="l" t="t" r="r" b="b"/>
              <a:pathLst>
                <a:path w="109854" h="47625">
                  <a:moveTo>
                    <a:pt x="4749" y="41478"/>
                  </a:moveTo>
                  <a:lnTo>
                    <a:pt x="0" y="42075"/>
                  </a:lnTo>
                  <a:lnTo>
                    <a:pt x="0" y="47396"/>
                  </a:lnTo>
                  <a:lnTo>
                    <a:pt x="4749" y="46812"/>
                  </a:lnTo>
                  <a:lnTo>
                    <a:pt x="4749" y="41478"/>
                  </a:lnTo>
                  <a:close/>
                </a:path>
                <a:path w="109854" h="47625">
                  <a:moveTo>
                    <a:pt x="4749" y="34963"/>
                  </a:moveTo>
                  <a:lnTo>
                    <a:pt x="0" y="35547"/>
                  </a:lnTo>
                  <a:lnTo>
                    <a:pt x="0" y="40284"/>
                  </a:lnTo>
                  <a:lnTo>
                    <a:pt x="4749" y="40284"/>
                  </a:lnTo>
                  <a:lnTo>
                    <a:pt x="4749" y="34963"/>
                  </a:lnTo>
                  <a:close/>
                </a:path>
                <a:path w="109854" h="47625">
                  <a:moveTo>
                    <a:pt x="11252" y="41478"/>
                  </a:moveTo>
                  <a:lnTo>
                    <a:pt x="6515" y="41478"/>
                  </a:lnTo>
                  <a:lnTo>
                    <a:pt x="6515" y="46812"/>
                  </a:lnTo>
                  <a:lnTo>
                    <a:pt x="11252" y="46215"/>
                  </a:lnTo>
                  <a:lnTo>
                    <a:pt x="11252" y="41478"/>
                  </a:lnTo>
                  <a:close/>
                </a:path>
                <a:path w="109854" h="47625">
                  <a:moveTo>
                    <a:pt x="11252" y="34366"/>
                  </a:moveTo>
                  <a:lnTo>
                    <a:pt x="6515" y="34963"/>
                  </a:lnTo>
                  <a:lnTo>
                    <a:pt x="6515" y="40284"/>
                  </a:lnTo>
                  <a:lnTo>
                    <a:pt x="11252" y="39700"/>
                  </a:lnTo>
                  <a:lnTo>
                    <a:pt x="11252" y="34366"/>
                  </a:lnTo>
                  <a:close/>
                </a:path>
                <a:path w="109854" h="47625">
                  <a:moveTo>
                    <a:pt x="17780" y="40894"/>
                  </a:moveTo>
                  <a:lnTo>
                    <a:pt x="13042" y="41478"/>
                  </a:lnTo>
                  <a:lnTo>
                    <a:pt x="13042" y="46215"/>
                  </a:lnTo>
                  <a:lnTo>
                    <a:pt x="17780" y="45631"/>
                  </a:lnTo>
                  <a:lnTo>
                    <a:pt x="17780" y="40894"/>
                  </a:lnTo>
                  <a:close/>
                </a:path>
                <a:path w="109854" h="47625">
                  <a:moveTo>
                    <a:pt x="17780" y="34378"/>
                  </a:moveTo>
                  <a:lnTo>
                    <a:pt x="13042" y="34378"/>
                  </a:lnTo>
                  <a:lnTo>
                    <a:pt x="13042" y="39712"/>
                  </a:lnTo>
                  <a:lnTo>
                    <a:pt x="17780" y="39116"/>
                  </a:lnTo>
                  <a:lnTo>
                    <a:pt x="17780" y="34378"/>
                  </a:lnTo>
                  <a:close/>
                </a:path>
                <a:path w="109854" h="47625">
                  <a:moveTo>
                    <a:pt x="24295" y="40297"/>
                  </a:moveTo>
                  <a:lnTo>
                    <a:pt x="19558" y="40894"/>
                  </a:lnTo>
                  <a:lnTo>
                    <a:pt x="19558" y="45631"/>
                  </a:lnTo>
                  <a:lnTo>
                    <a:pt x="24295" y="45631"/>
                  </a:lnTo>
                  <a:lnTo>
                    <a:pt x="24295" y="40297"/>
                  </a:lnTo>
                  <a:close/>
                </a:path>
                <a:path w="109854" h="47625">
                  <a:moveTo>
                    <a:pt x="24295" y="33782"/>
                  </a:moveTo>
                  <a:lnTo>
                    <a:pt x="19558" y="34378"/>
                  </a:lnTo>
                  <a:lnTo>
                    <a:pt x="19558" y="39116"/>
                  </a:lnTo>
                  <a:lnTo>
                    <a:pt x="24295" y="38519"/>
                  </a:lnTo>
                  <a:lnTo>
                    <a:pt x="24295" y="33782"/>
                  </a:lnTo>
                  <a:close/>
                </a:path>
                <a:path w="109854" h="47625">
                  <a:moveTo>
                    <a:pt x="30822" y="39700"/>
                  </a:moveTo>
                  <a:lnTo>
                    <a:pt x="26073" y="40284"/>
                  </a:lnTo>
                  <a:lnTo>
                    <a:pt x="26073" y="45034"/>
                  </a:lnTo>
                  <a:lnTo>
                    <a:pt x="30822" y="45034"/>
                  </a:lnTo>
                  <a:lnTo>
                    <a:pt x="30822" y="39700"/>
                  </a:lnTo>
                  <a:close/>
                </a:path>
                <a:path w="109854" h="47625">
                  <a:moveTo>
                    <a:pt x="30822" y="33185"/>
                  </a:moveTo>
                  <a:lnTo>
                    <a:pt x="26073" y="33782"/>
                  </a:lnTo>
                  <a:lnTo>
                    <a:pt x="26073" y="38519"/>
                  </a:lnTo>
                  <a:lnTo>
                    <a:pt x="30822" y="38519"/>
                  </a:lnTo>
                  <a:lnTo>
                    <a:pt x="30822" y="33185"/>
                  </a:lnTo>
                  <a:close/>
                </a:path>
                <a:path w="109854" h="47625">
                  <a:moveTo>
                    <a:pt x="30822" y="26657"/>
                  </a:moveTo>
                  <a:lnTo>
                    <a:pt x="26073" y="26657"/>
                  </a:lnTo>
                  <a:lnTo>
                    <a:pt x="26073" y="31991"/>
                  </a:lnTo>
                  <a:lnTo>
                    <a:pt x="30822" y="31407"/>
                  </a:lnTo>
                  <a:lnTo>
                    <a:pt x="30822" y="26657"/>
                  </a:lnTo>
                  <a:close/>
                </a:path>
                <a:path w="109854" h="47625">
                  <a:moveTo>
                    <a:pt x="37338" y="39116"/>
                  </a:moveTo>
                  <a:lnTo>
                    <a:pt x="32588" y="39700"/>
                  </a:lnTo>
                  <a:lnTo>
                    <a:pt x="32588" y="45034"/>
                  </a:lnTo>
                  <a:lnTo>
                    <a:pt x="37338" y="44437"/>
                  </a:lnTo>
                  <a:lnTo>
                    <a:pt x="37338" y="39116"/>
                  </a:lnTo>
                  <a:close/>
                </a:path>
                <a:path w="109854" h="47625">
                  <a:moveTo>
                    <a:pt x="37338" y="32588"/>
                  </a:moveTo>
                  <a:lnTo>
                    <a:pt x="32588" y="33185"/>
                  </a:lnTo>
                  <a:lnTo>
                    <a:pt x="32588" y="37922"/>
                  </a:lnTo>
                  <a:lnTo>
                    <a:pt x="37338" y="37922"/>
                  </a:lnTo>
                  <a:lnTo>
                    <a:pt x="37338" y="32588"/>
                  </a:lnTo>
                  <a:close/>
                </a:path>
                <a:path w="109854" h="47625">
                  <a:moveTo>
                    <a:pt x="37338" y="26060"/>
                  </a:moveTo>
                  <a:lnTo>
                    <a:pt x="32588" y="26657"/>
                  </a:lnTo>
                  <a:lnTo>
                    <a:pt x="32588" y="31407"/>
                  </a:lnTo>
                  <a:lnTo>
                    <a:pt x="37338" y="30810"/>
                  </a:lnTo>
                  <a:lnTo>
                    <a:pt x="37338" y="26060"/>
                  </a:lnTo>
                  <a:close/>
                </a:path>
                <a:path w="109854" h="47625">
                  <a:moveTo>
                    <a:pt x="44450" y="38519"/>
                  </a:moveTo>
                  <a:lnTo>
                    <a:pt x="39116" y="39116"/>
                  </a:lnTo>
                  <a:lnTo>
                    <a:pt x="39116" y="44437"/>
                  </a:lnTo>
                  <a:lnTo>
                    <a:pt x="44450" y="43853"/>
                  </a:lnTo>
                  <a:lnTo>
                    <a:pt x="44450" y="38519"/>
                  </a:lnTo>
                  <a:close/>
                </a:path>
                <a:path w="109854" h="47625">
                  <a:moveTo>
                    <a:pt x="44450" y="31991"/>
                  </a:moveTo>
                  <a:lnTo>
                    <a:pt x="39116" y="32575"/>
                  </a:lnTo>
                  <a:lnTo>
                    <a:pt x="39116" y="37325"/>
                  </a:lnTo>
                  <a:lnTo>
                    <a:pt x="44450" y="37325"/>
                  </a:lnTo>
                  <a:lnTo>
                    <a:pt x="44450" y="31991"/>
                  </a:lnTo>
                  <a:close/>
                </a:path>
                <a:path w="109854" h="47625">
                  <a:moveTo>
                    <a:pt x="44450" y="25476"/>
                  </a:moveTo>
                  <a:lnTo>
                    <a:pt x="39116" y="26060"/>
                  </a:lnTo>
                  <a:lnTo>
                    <a:pt x="39116" y="30810"/>
                  </a:lnTo>
                  <a:lnTo>
                    <a:pt x="44450" y="30810"/>
                  </a:lnTo>
                  <a:lnTo>
                    <a:pt x="44450" y="25476"/>
                  </a:lnTo>
                  <a:close/>
                </a:path>
                <a:path w="109854" h="47625">
                  <a:moveTo>
                    <a:pt x="50952" y="38519"/>
                  </a:moveTo>
                  <a:lnTo>
                    <a:pt x="45618" y="38519"/>
                  </a:lnTo>
                  <a:lnTo>
                    <a:pt x="45618" y="43853"/>
                  </a:lnTo>
                  <a:lnTo>
                    <a:pt x="50952" y="43256"/>
                  </a:lnTo>
                  <a:lnTo>
                    <a:pt x="50952" y="38519"/>
                  </a:lnTo>
                  <a:close/>
                </a:path>
                <a:path w="109854" h="47625">
                  <a:moveTo>
                    <a:pt x="50952" y="31419"/>
                  </a:moveTo>
                  <a:lnTo>
                    <a:pt x="45618" y="32004"/>
                  </a:lnTo>
                  <a:lnTo>
                    <a:pt x="45618" y="37338"/>
                  </a:lnTo>
                  <a:lnTo>
                    <a:pt x="50952" y="36741"/>
                  </a:lnTo>
                  <a:lnTo>
                    <a:pt x="50952" y="31419"/>
                  </a:lnTo>
                  <a:close/>
                </a:path>
                <a:path w="109854" h="47625">
                  <a:moveTo>
                    <a:pt x="50952" y="24879"/>
                  </a:moveTo>
                  <a:lnTo>
                    <a:pt x="45618" y="25476"/>
                  </a:lnTo>
                  <a:lnTo>
                    <a:pt x="45618" y="30213"/>
                  </a:lnTo>
                  <a:lnTo>
                    <a:pt x="50952" y="30213"/>
                  </a:lnTo>
                  <a:lnTo>
                    <a:pt x="50952" y="24879"/>
                  </a:lnTo>
                  <a:close/>
                </a:path>
                <a:path w="109854" h="47625">
                  <a:moveTo>
                    <a:pt x="62204" y="37325"/>
                  </a:moveTo>
                  <a:lnTo>
                    <a:pt x="56883" y="37909"/>
                  </a:lnTo>
                  <a:lnTo>
                    <a:pt x="56883" y="43243"/>
                  </a:lnTo>
                  <a:lnTo>
                    <a:pt x="62204" y="42659"/>
                  </a:lnTo>
                  <a:lnTo>
                    <a:pt x="62204" y="37325"/>
                  </a:lnTo>
                  <a:close/>
                </a:path>
                <a:path w="109854" h="47625">
                  <a:moveTo>
                    <a:pt x="62204" y="30810"/>
                  </a:moveTo>
                  <a:lnTo>
                    <a:pt x="56883" y="31407"/>
                  </a:lnTo>
                  <a:lnTo>
                    <a:pt x="56883" y="36144"/>
                  </a:lnTo>
                  <a:lnTo>
                    <a:pt x="62204" y="36144"/>
                  </a:lnTo>
                  <a:lnTo>
                    <a:pt x="62204" y="30810"/>
                  </a:lnTo>
                  <a:close/>
                </a:path>
                <a:path w="109854" h="47625">
                  <a:moveTo>
                    <a:pt x="62204" y="24282"/>
                  </a:moveTo>
                  <a:lnTo>
                    <a:pt x="56883" y="24282"/>
                  </a:lnTo>
                  <a:lnTo>
                    <a:pt x="56883" y="29629"/>
                  </a:lnTo>
                  <a:lnTo>
                    <a:pt x="62204" y="29032"/>
                  </a:lnTo>
                  <a:lnTo>
                    <a:pt x="62204" y="24282"/>
                  </a:lnTo>
                  <a:close/>
                </a:path>
                <a:path w="109854" h="47625">
                  <a:moveTo>
                    <a:pt x="62204" y="17183"/>
                  </a:moveTo>
                  <a:lnTo>
                    <a:pt x="56883" y="17780"/>
                  </a:lnTo>
                  <a:lnTo>
                    <a:pt x="56883" y="23101"/>
                  </a:lnTo>
                  <a:lnTo>
                    <a:pt x="62204" y="22517"/>
                  </a:lnTo>
                  <a:lnTo>
                    <a:pt x="62204" y="17183"/>
                  </a:lnTo>
                  <a:close/>
                </a:path>
                <a:path w="109854" h="47625">
                  <a:moveTo>
                    <a:pt x="62204" y="10668"/>
                  </a:moveTo>
                  <a:lnTo>
                    <a:pt x="56883" y="11264"/>
                  </a:lnTo>
                  <a:lnTo>
                    <a:pt x="56883" y="16002"/>
                  </a:lnTo>
                  <a:lnTo>
                    <a:pt x="62204" y="16002"/>
                  </a:lnTo>
                  <a:lnTo>
                    <a:pt x="62204" y="10668"/>
                  </a:lnTo>
                  <a:close/>
                </a:path>
                <a:path w="109854" h="47625">
                  <a:moveTo>
                    <a:pt x="62204" y="3556"/>
                  </a:moveTo>
                  <a:lnTo>
                    <a:pt x="56883" y="4152"/>
                  </a:lnTo>
                  <a:lnTo>
                    <a:pt x="56883" y="9486"/>
                  </a:lnTo>
                  <a:lnTo>
                    <a:pt x="62204" y="8890"/>
                  </a:lnTo>
                  <a:lnTo>
                    <a:pt x="62204" y="3556"/>
                  </a:lnTo>
                  <a:close/>
                </a:path>
                <a:path w="109854" h="47625">
                  <a:moveTo>
                    <a:pt x="68732" y="37338"/>
                  </a:moveTo>
                  <a:lnTo>
                    <a:pt x="63995" y="37338"/>
                  </a:lnTo>
                  <a:lnTo>
                    <a:pt x="63995" y="42659"/>
                  </a:lnTo>
                  <a:lnTo>
                    <a:pt x="68732" y="42075"/>
                  </a:lnTo>
                  <a:lnTo>
                    <a:pt x="68732" y="37338"/>
                  </a:lnTo>
                  <a:close/>
                </a:path>
                <a:path w="109854" h="47625">
                  <a:moveTo>
                    <a:pt x="68732" y="30213"/>
                  </a:moveTo>
                  <a:lnTo>
                    <a:pt x="63995" y="30810"/>
                  </a:lnTo>
                  <a:lnTo>
                    <a:pt x="63995" y="35547"/>
                  </a:lnTo>
                  <a:lnTo>
                    <a:pt x="68732" y="35547"/>
                  </a:lnTo>
                  <a:lnTo>
                    <a:pt x="68732" y="30213"/>
                  </a:lnTo>
                  <a:close/>
                </a:path>
                <a:path w="109854" h="47625">
                  <a:moveTo>
                    <a:pt x="68732" y="23710"/>
                  </a:moveTo>
                  <a:lnTo>
                    <a:pt x="63995" y="23710"/>
                  </a:lnTo>
                  <a:lnTo>
                    <a:pt x="63995" y="29032"/>
                  </a:lnTo>
                  <a:lnTo>
                    <a:pt x="68732" y="28448"/>
                  </a:lnTo>
                  <a:lnTo>
                    <a:pt x="68732" y="23710"/>
                  </a:lnTo>
                  <a:close/>
                </a:path>
                <a:path w="109854" h="47625">
                  <a:moveTo>
                    <a:pt x="68732" y="17183"/>
                  </a:moveTo>
                  <a:lnTo>
                    <a:pt x="63995" y="17183"/>
                  </a:lnTo>
                  <a:lnTo>
                    <a:pt x="63995" y="22517"/>
                  </a:lnTo>
                  <a:lnTo>
                    <a:pt x="68732" y="21932"/>
                  </a:lnTo>
                  <a:lnTo>
                    <a:pt x="68732" y="17183"/>
                  </a:lnTo>
                  <a:close/>
                </a:path>
                <a:path w="109854" h="47625">
                  <a:moveTo>
                    <a:pt x="68732" y="10083"/>
                  </a:moveTo>
                  <a:lnTo>
                    <a:pt x="63995" y="10668"/>
                  </a:lnTo>
                  <a:lnTo>
                    <a:pt x="63995" y="15405"/>
                  </a:lnTo>
                  <a:lnTo>
                    <a:pt x="68732" y="15405"/>
                  </a:lnTo>
                  <a:lnTo>
                    <a:pt x="68732" y="10083"/>
                  </a:lnTo>
                  <a:close/>
                </a:path>
                <a:path w="109854" h="47625">
                  <a:moveTo>
                    <a:pt x="68732" y="3556"/>
                  </a:moveTo>
                  <a:lnTo>
                    <a:pt x="63995" y="3556"/>
                  </a:lnTo>
                  <a:lnTo>
                    <a:pt x="63995" y="8877"/>
                  </a:lnTo>
                  <a:lnTo>
                    <a:pt x="68732" y="8293"/>
                  </a:lnTo>
                  <a:lnTo>
                    <a:pt x="68732" y="3556"/>
                  </a:lnTo>
                  <a:close/>
                </a:path>
                <a:path w="109854" h="47625">
                  <a:moveTo>
                    <a:pt x="75831" y="36741"/>
                  </a:moveTo>
                  <a:lnTo>
                    <a:pt x="70510" y="37338"/>
                  </a:lnTo>
                  <a:lnTo>
                    <a:pt x="70510" y="42075"/>
                  </a:lnTo>
                  <a:lnTo>
                    <a:pt x="75831" y="41478"/>
                  </a:lnTo>
                  <a:lnTo>
                    <a:pt x="75831" y="36741"/>
                  </a:lnTo>
                  <a:close/>
                </a:path>
                <a:path w="109854" h="47625">
                  <a:moveTo>
                    <a:pt x="75831" y="29629"/>
                  </a:moveTo>
                  <a:lnTo>
                    <a:pt x="70510" y="30213"/>
                  </a:lnTo>
                  <a:lnTo>
                    <a:pt x="70510" y="35547"/>
                  </a:lnTo>
                  <a:lnTo>
                    <a:pt x="75831" y="34963"/>
                  </a:lnTo>
                  <a:lnTo>
                    <a:pt x="75831" y="29629"/>
                  </a:lnTo>
                  <a:close/>
                </a:path>
                <a:path w="109854" h="47625">
                  <a:moveTo>
                    <a:pt x="75831" y="23101"/>
                  </a:moveTo>
                  <a:lnTo>
                    <a:pt x="70510" y="23698"/>
                  </a:lnTo>
                  <a:lnTo>
                    <a:pt x="70510" y="28448"/>
                  </a:lnTo>
                  <a:lnTo>
                    <a:pt x="75831" y="27851"/>
                  </a:lnTo>
                  <a:lnTo>
                    <a:pt x="75831" y="23101"/>
                  </a:lnTo>
                  <a:close/>
                </a:path>
                <a:path w="109854" h="47625">
                  <a:moveTo>
                    <a:pt x="75831" y="16002"/>
                  </a:moveTo>
                  <a:lnTo>
                    <a:pt x="70510" y="16598"/>
                  </a:lnTo>
                  <a:lnTo>
                    <a:pt x="70510" y="21932"/>
                  </a:lnTo>
                  <a:lnTo>
                    <a:pt x="75831" y="21336"/>
                  </a:lnTo>
                  <a:lnTo>
                    <a:pt x="75831" y="16002"/>
                  </a:lnTo>
                  <a:close/>
                </a:path>
                <a:path w="109854" h="47625">
                  <a:moveTo>
                    <a:pt x="75831" y="9486"/>
                  </a:moveTo>
                  <a:lnTo>
                    <a:pt x="70510" y="10071"/>
                  </a:lnTo>
                  <a:lnTo>
                    <a:pt x="70510" y="14808"/>
                  </a:lnTo>
                  <a:lnTo>
                    <a:pt x="75831" y="14808"/>
                  </a:lnTo>
                  <a:lnTo>
                    <a:pt x="75831" y="9486"/>
                  </a:lnTo>
                  <a:close/>
                </a:path>
                <a:path w="109854" h="47625">
                  <a:moveTo>
                    <a:pt x="75831" y="2959"/>
                  </a:moveTo>
                  <a:lnTo>
                    <a:pt x="70510" y="3556"/>
                  </a:lnTo>
                  <a:lnTo>
                    <a:pt x="70510" y="8293"/>
                  </a:lnTo>
                  <a:lnTo>
                    <a:pt x="75831" y="7696"/>
                  </a:lnTo>
                  <a:lnTo>
                    <a:pt x="75831" y="2959"/>
                  </a:lnTo>
                  <a:close/>
                </a:path>
                <a:path w="109854" h="47625">
                  <a:moveTo>
                    <a:pt x="82359" y="29629"/>
                  </a:moveTo>
                  <a:lnTo>
                    <a:pt x="77635" y="29629"/>
                  </a:lnTo>
                  <a:lnTo>
                    <a:pt x="77635" y="34963"/>
                  </a:lnTo>
                  <a:lnTo>
                    <a:pt x="82359" y="34378"/>
                  </a:lnTo>
                  <a:lnTo>
                    <a:pt x="82359" y="29629"/>
                  </a:lnTo>
                  <a:close/>
                </a:path>
                <a:path w="109854" h="47625">
                  <a:moveTo>
                    <a:pt x="82359" y="22517"/>
                  </a:moveTo>
                  <a:lnTo>
                    <a:pt x="77635" y="23101"/>
                  </a:lnTo>
                  <a:lnTo>
                    <a:pt x="77635" y="27851"/>
                  </a:lnTo>
                  <a:lnTo>
                    <a:pt x="82359" y="27851"/>
                  </a:lnTo>
                  <a:lnTo>
                    <a:pt x="82359" y="22517"/>
                  </a:lnTo>
                  <a:close/>
                </a:path>
                <a:path w="109854" h="47625">
                  <a:moveTo>
                    <a:pt x="82359" y="16002"/>
                  </a:moveTo>
                  <a:lnTo>
                    <a:pt x="77635" y="16002"/>
                  </a:lnTo>
                  <a:lnTo>
                    <a:pt x="77635" y="21336"/>
                  </a:lnTo>
                  <a:lnTo>
                    <a:pt x="82359" y="20739"/>
                  </a:lnTo>
                  <a:lnTo>
                    <a:pt x="82359" y="16002"/>
                  </a:lnTo>
                  <a:close/>
                </a:path>
                <a:path w="109854" h="47625">
                  <a:moveTo>
                    <a:pt x="82359" y="8890"/>
                  </a:moveTo>
                  <a:lnTo>
                    <a:pt x="77635" y="9474"/>
                  </a:lnTo>
                  <a:lnTo>
                    <a:pt x="77635" y="14224"/>
                  </a:lnTo>
                  <a:lnTo>
                    <a:pt x="82359" y="14224"/>
                  </a:lnTo>
                  <a:lnTo>
                    <a:pt x="82359" y="8890"/>
                  </a:lnTo>
                  <a:close/>
                </a:path>
                <a:path w="109854" h="47625">
                  <a:moveTo>
                    <a:pt x="82359" y="2374"/>
                  </a:moveTo>
                  <a:lnTo>
                    <a:pt x="77635" y="2374"/>
                  </a:lnTo>
                  <a:lnTo>
                    <a:pt x="77635" y="7696"/>
                  </a:lnTo>
                  <a:lnTo>
                    <a:pt x="82359" y="7112"/>
                  </a:lnTo>
                  <a:lnTo>
                    <a:pt x="82359" y="2374"/>
                  </a:lnTo>
                  <a:close/>
                </a:path>
                <a:path w="109854" h="47625">
                  <a:moveTo>
                    <a:pt x="89471" y="29032"/>
                  </a:moveTo>
                  <a:lnTo>
                    <a:pt x="84124" y="29032"/>
                  </a:lnTo>
                  <a:lnTo>
                    <a:pt x="84124" y="34366"/>
                  </a:lnTo>
                  <a:lnTo>
                    <a:pt x="89471" y="34366"/>
                  </a:lnTo>
                  <a:lnTo>
                    <a:pt x="89471" y="29032"/>
                  </a:lnTo>
                  <a:close/>
                </a:path>
                <a:path w="109854" h="47625">
                  <a:moveTo>
                    <a:pt x="89471" y="21920"/>
                  </a:moveTo>
                  <a:lnTo>
                    <a:pt x="84137" y="22517"/>
                  </a:lnTo>
                  <a:lnTo>
                    <a:pt x="84137" y="27851"/>
                  </a:lnTo>
                  <a:lnTo>
                    <a:pt x="89471" y="27254"/>
                  </a:lnTo>
                  <a:lnTo>
                    <a:pt x="89471" y="21920"/>
                  </a:lnTo>
                  <a:close/>
                </a:path>
                <a:path w="109854" h="47625">
                  <a:moveTo>
                    <a:pt x="89471" y="15392"/>
                  </a:moveTo>
                  <a:lnTo>
                    <a:pt x="84137" y="15989"/>
                  </a:lnTo>
                  <a:lnTo>
                    <a:pt x="84137" y="20726"/>
                  </a:lnTo>
                  <a:lnTo>
                    <a:pt x="89471" y="20142"/>
                  </a:lnTo>
                  <a:lnTo>
                    <a:pt x="89471" y="15392"/>
                  </a:lnTo>
                  <a:close/>
                </a:path>
                <a:path w="109854" h="47625">
                  <a:moveTo>
                    <a:pt x="89471" y="8293"/>
                  </a:moveTo>
                  <a:lnTo>
                    <a:pt x="84137" y="8877"/>
                  </a:lnTo>
                  <a:lnTo>
                    <a:pt x="84137" y="14224"/>
                  </a:lnTo>
                  <a:lnTo>
                    <a:pt x="89471" y="13627"/>
                  </a:lnTo>
                  <a:lnTo>
                    <a:pt x="89471" y="8293"/>
                  </a:lnTo>
                  <a:close/>
                </a:path>
                <a:path w="109854" h="47625">
                  <a:moveTo>
                    <a:pt x="89471" y="1778"/>
                  </a:moveTo>
                  <a:lnTo>
                    <a:pt x="84137" y="2374"/>
                  </a:lnTo>
                  <a:lnTo>
                    <a:pt x="84137" y="7112"/>
                  </a:lnTo>
                  <a:lnTo>
                    <a:pt x="89471" y="6515"/>
                  </a:lnTo>
                  <a:lnTo>
                    <a:pt x="89471" y="1778"/>
                  </a:lnTo>
                  <a:close/>
                </a:path>
                <a:path w="109854" h="47625">
                  <a:moveTo>
                    <a:pt x="95999" y="28435"/>
                  </a:moveTo>
                  <a:lnTo>
                    <a:pt x="90652" y="28435"/>
                  </a:lnTo>
                  <a:lnTo>
                    <a:pt x="90652" y="33769"/>
                  </a:lnTo>
                  <a:lnTo>
                    <a:pt x="95999" y="33769"/>
                  </a:lnTo>
                  <a:lnTo>
                    <a:pt x="95999" y="28435"/>
                  </a:lnTo>
                  <a:close/>
                </a:path>
                <a:path w="109854" h="47625">
                  <a:moveTo>
                    <a:pt x="95999" y="21336"/>
                  </a:moveTo>
                  <a:lnTo>
                    <a:pt x="90652" y="21932"/>
                  </a:lnTo>
                  <a:lnTo>
                    <a:pt x="90652" y="27254"/>
                  </a:lnTo>
                  <a:lnTo>
                    <a:pt x="95999" y="26670"/>
                  </a:lnTo>
                  <a:lnTo>
                    <a:pt x="95999" y="21336"/>
                  </a:lnTo>
                  <a:close/>
                </a:path>
                <a:path w="109854" h="47625">
                  <a:moveTo>
                    <a:pt x="95999" y="14808"/>
                  </a:moveTo>
                  <a:lnTo>
                    <a:pt x="90652" y="15392"/>
                  </a:lnTo>
                  <a:lnTo>
                    <a:pt x="90652" y="20142"/>
                  </a:lnTo>
                  <a:lnTo>
                    <a:pt x="95999" y="20142"/>
                  </a:lnTo>
                  <a:lnTo>
                    <a:pt x="95999" y="14808"/>
                  </a:lnTo>
                  <a:close/>
                </a:path>
                <a:path w="109854" h="47625">
                  <a:moveTo>
                    <a:pt x="95999" y="7708"/>
                  </a:moveTo>
                  <a:lnTo>
                    <a:pt x="90652" y="8293"/>
                  </a:lnTo>
                  <a:lnTo>
                    <a:pt x="90652" y="13627"/>
                  </a:lnTo>
                  <a:lnTo>
                    <a:pt x="95999" y="13042"/>
                  </a:lnTo>
                  <a:lnTo>
                    <a:pt x="95999" y="7708"/>
                  </a:lnTo>
                  <a:close/>
                </a:path>
                <a:path w="109854" h="47625">
                  <a:moveTo>
                    <a:pt x="95999" y="1181"/>
                  </a:moveTo>
                  <a:lnTo>
                    <a:pt x="90652" y="1778"/>
                  </a:lnTo>
                  <a:lnTo>
                    <a:pt x="90652" y="6515"/>
                  </a:lnTo>
                  <a:lnTo>
                    <a:pt x="95999" y="6515"/>
                  </a:lnTo>
                  <a:lnTo>
                    <a:pt x="95999" y="1181"/>
                  </a:lnTo>
                  <a:close/>
                </a:path>
                <a:path w="109854" h="47625">
                  <a:moveTo>
                    <a:pt x="103098" y="27838"/>
                  </a:moveTo>
                  <a:lnTo>
                    <a:pt x="97764" y="27838"/>
                  </a:lnTo>
                  <a:lnTo>
                    <a:pt x="97764" y="33172"/>
                  </a:lnTo>
                  <a:lnTo>
                    <a:pt x="103098" y="33172"/>
                  </a:lnTo>
                  <a:lnTo>
                    <a:pt x="103098" y="27838"/>
                  </a:lnTo>
                  <a:close/>
                </a:path>
                <a:path w="109854" h="47625">
                  <a:moveTo>
                    <a:pt x="103098" y="20739"/>
                  </a:moveTo>
                  <a:lnTo>
                    <a:pt x="97764" y="21336"/>
                  </a:lnTo>
                  <a:lnTo>
                    <a:pt x="97764" y="26670"/>
                  </a:lnTo>
                  <a:lnTo>
                    <a:pt x="103098" y="26073"/>
                  </a:lnTo>
                  <a:lnTo>
                    <a:pt x="103098" y="20739"/>
                  </a:lnTo>
                  <a:close/>
                </a:path>
                <a:path w="109854" h="47625">
                  <a:moveTo>
                    <a:pt x="103098" y="14224"/>
                  </a:moveTo>
                  <a:lnTo>
                    <a:pt x="97764" y="14224"/>
                  </a:lnTo>
                  <a:lnTo>
                    <a:pt x="97764" y="19545"/>
                  </a:lnTo>
                  <a:lnTo>
                    <a:pt x="103098" y="19545"/>
                  </a:lnTo>
                  <a:lnTo>
                    <a:pt x="103098" y="14224"/>
                  </a:lnTo>
                  <a:close/>
                </a:path>
                <a:path w="109854" h="47625">
                  <a:moveTo>
                    <a:pt x="103098" y="7112"/>
                  </a:moveTo>
                  <a:lnTo>
                    <a:pt x="97764" y="7696"/>
                  </a:lnTo>
                  <a:lnTo>
                    <a:pt x="97764" y="13030"/>
                  </a:lnTo>
                  <a:lnTo>
                    <a:pt x="103098" y="12433"/>
                  </a:lnTo>
                  <a:lnTo>
                    <a:pt x="103098" y="7112"/>
                  </a:lnTo>
                  <a:close/>
                </a:path>
                <a:path w="109854" h="47625">
                  <a:moveTo>
                    <a:pt x="103098" y="584"/>
                  </a:moveTo>
                  <a:lnTo>
                    <a:pt x="97764" y="584"/>
                  </a:lnTo>
                  <a:lnTo>
                    <a:pt x="97764" y="5918"/>
                  </a:lnTo>
                  <a:lnTo>
                    <a:pt x="103098" y="5918"/>
                  </a:lnTo>
                  <a:lnTo>
                    <a:pt x="103098" y="584"/>
                  </a:lnTo>
                  <a:close/>
                </a:path>
                <a:path w="109854" h="47625">
                  <a:moveTo>
                    <a:pt x="109613" y="27254"/>
                  </a:moveTo>
                  <a:lnTo>
                    <a:pt x="104292" y="27851"/>
                  </a:lnTo>
                  <a:lnTo>
                    <a:pt x="104292" y="32588"/>
                  </a:lnTo>
                  <a:lnTo>
                    <a:pt x="109613" y="32588"/>
                  </a:lnTo>
                  <a:lnTo>
                    <a:pt x="109613" y="27254"/>
                  </a:lnTo>
                  <a:close/>
                </a:path>
                <a:path w="109854" h="47625">
                  <a:moveTo>
                    <a:pt x="109613" y="20142"/>
                  </a:moveTo>
                  <a:lnTo>
                    <a:pt x="104292" y="20739"/>
                  </a:lnTo>
                  <a:lnTo>
                    <a:pt x="104292" y="26060"/>
                  </a:lnTo>
                  <a:lnTo>
                    <a:pt x="109613" y="25476"/>
                  </a:lnTo>
                  <a:lnTo>
                    <a:pt x="109613" y="20142"/>
                  </a:lnTo>
                  <a:close/>
                </a:path>
                <a:path w="109854" h="47625">
                  <a:moveTo>
                    <a:pt x="109613" y="13639"/>
                  </a:moveTo>
                  <a:lnTo>
                    <a:pt x="104292" y="14224"/>
                  </a:lnTo>
                  <a:lnTo>
                    <a:pt x="104292" y="18973"/>
                  </a:lnTo>
                  <a:lnTo>
                    <a:pt x="109613" y="18973"/>
                  </a:lnTo>
                  <a:lnTo>
                    <a:pt x="109613" y="13639"/>
                  </a:lnTo>
                  <a:close/>
                </a:path>
                <a:path w="109854" h="47625">
                  <a:moveTo>
                    <a:pt x="109613" y="6515"/>
                  </a:moveTo>
                  <a:lnTo>
                    <a:pt x="104292" y="7112"/>
                  </a:lnTo>
                  <a:lnTo>
                    <a:pt x="104292" y="12433"/>
                  </a:lnTo>
                  <a:lnTo>
                    <a:pt x="109613" y="11849"/>
                  </a:lnTo>
                  <a:lnTo>
                    <a:pt x="109613" y="6515"/>
                  </a:lnTo>
                  <a:close/>
                </a:path>
                <a:path w="109854" h="47625">
                  <a:moveTo>
                    <a:pt x="109613" y="0"/>
                  </a:moveTo>
                  <a:lnTo>
                    <a:pt x="104292" y="596"/>
                  </a:lnTo>
                  <a:lnTo>
                    <a:pt x="104292" y="5334"/>
                  </a:lnTo>
                  <a:lnTo>
                    <a:pt x="109613" y="5334"/>
                  </a:lnTo>
                  <a:lnTo>
                    <a:pt x="1096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363172" y="7382954"/>
              <a:ext cx="165100" cy="916305"/>
            </a:xfrm>
            <a:custGeom>
              <a:avLst/>
              <a:gdLst/>
              <a:ahLst/>
              <a:cxnLst/>
              <a:rect l="l" t="t" r="r" b="b"/>
              <a:pathLst>
                <a:path w="165100" h="916304">
                  <a:moveTo>
                    <a:pt x="4737" y="903020"/>
                  </a:moveTo>
                  <a:lnTo>
                    <a:pt x="0" y="903020"/>
                  </a:lnTo>
                  <a:lnTo>
                    <a:pt x="0" y="907757"/>
                  </a:lnTo>
                  <a:lnTo>
                    <a:pt x="4737" y="908367"/>
                  </a:lnTo>
                  <a:lnTo>
                    <a:pt x="4737" y="903020"/>
                  </a:lnTo>
                  <a:close/>
                </a:path>
                <a:path w="165100" h="916304">
                  <a:moveTo>
                    <a:pt x="4737" y="896505"/>
                  </a:moveTo>
                  <a:lnTo>
                    <a:pt x="0" y="896505"/>
                  </a:lnTo>
                  <a:lnTo>
                    <a:pt x="0" y="901242"/>
                  </a:lnTo>
                  <a:lnTo>
                    <a:pt x="4737" y="901839"/>
                  </a:lnTo>
                  <a:lnTo>
                    <a:pt x="4737" y="896505"/>
                  </a:lnTo>
                  <a:close/>
                </a:path>
                <a:path w="165100" h="916304">
                  <a:moveTo>
                    <a:pt x="4737" y="890574"/>
                  </a:moveTo>
                  <a:lnTo>
                    <a:pt x="0" y="889990"/>
                  </a:lnTo>
                  <a:lnTo>
                    <a:pt x="0" y="894727"/>
                  </a:lnTo>
                  <a:lnTo>
                    <a:pt x="4737" y="895324"/>
                  </a:lnTo>
                  <a:lnTo>
                    <a:pt x="4737" y="890574"/>
                  </a:lnTo>
                  <a:close/>
                </a:path>
                <a:path w="165100" h="916304">
                  <a:moveTo>
                    <a:pt x="4737" y="883475"/>
                  </a:moveTo>
                  <a:lnTo>
                    <a:pt x="0" y="883475"/>
                  </a:lnTo>
                  <a:lnTo>
                    <a:pt x="0" y="888199"/>
                  </a:lnTo>
                  <a:lnTo>
                    <a:pt x="4737" y="888796"/>
                  </a:lnTo>
                  <a:lnTo>
                    <a:pt x="4737" y="883475"/>
                  </a:lnTo>
                  <a:close/>
                </a:path>
                <a:path w="165100" h="916304">
                  <a:moveTo>
                    <a:pt x="4737" y="876960"/>
                  </a:moveTo>
                  <a:lnTo>
                    <a:pt x="0" y="876960"/>
                  </a:lnTo>
                  <a:lnTo>
                    <a:pt x="0" y="881684"/>
                  </a:lnTo>
                  <a:lnTo>
                    <a:pt x="4737" y="882294"/>
                  </a:lnTo>
                  <a:lnTo>
                    <a:pt x="4737" y="876960"/>
                  </a:lnTo>
                  <a:close/>
                </a:path>
                <a:path w="165100" h="916304">
                  <a:moveTo>
                    <a:pt x="4737" y="871029"/>
                  </a:moveTo>
                  <a:lnTo>
                    <a:pt x="0" y="870432"/>
                  </a:lnTo>
                  <a:lnTo>
                    <a:pt x="0" y="875169"/>
                  </a:lnTo>
                  <a:lnTo>
                    <a:pt x="4737" y="875766"/>
                  </a:lnTo>
                  <a:lnTo>
                    <a:pt x="4737" y="871029"/>
                  </a:lnTo>
                  <a:close/>
                </a:path>
                <a:path w="165100" h="916304">
                  <a:moveTo>
                    <a:pt x="10668" y="903617"/>
                  </a:moveTo>
                  <a:lnTo>
                    <a:pt x="5930" y="903617"/>
                  </a:lnTo>
                  <a:lnTo>
                    <a:pt x="5930" y="908367"/>
                  </a:lnTo>
                  <a:lnTo>
                    <a:pt x="10668" y="908951"/>
                  </a:lnTo>
                  <a:lnTo>
                    <a:pt x="10668" y="903617"/>
                  </a:lnTo>
                  <a:close/>
                </a:path>
                <a:path w="165100" h="916304">
                  <a:moveTo>
                    <a:pt x="10668" y="897102"/>
                  </a:moveTo>
                  <a:lnTo>
                    <a:pt x="5930" y="896505"/>
                  </a:lnTo>
                  <a:lnTo>
                    <a:pt x="5930" y="901839"/>
                  </a:lnTo>
                  <a:lnTo>
                    <a:pt x="10668" y="902423"/>
                  </a:lnTo>
                  <a:lnTo>
                    <a:pt x="10668" y="897102"/>
                  </a:lnTo>
                  <a:close/>
                </a:path>
                <a:path w="165100" h="916304">
                  <a:moveTo>
                    <a:pt x="10668" y="890562"/>
                  </a:moveTo>
                  <a:lnTo>
                    <a:pt x="5930" y="890562"/>
                  </a:lnTo>
                  <a:lnTo>
                    <a:pt x="5930" y="895311"/>
                  </a:lnTo>
                  <a:lnTo>
                    <a:pt x="10668" y="895311"/>
                  </a:lnTo>
                  <a:lnTo>
                    <a:pt x="10668" y="890562"/>
                  </a:lnTo>
                  <a:close/>
                </a:path>
                <a:path w="165100" h="916304">
                  <a:moveTo>
                    <a:pt x="10668" y="884059"/>
                  </a:moveTo>
                  <a:lnTo>
                    <a:pt x="5930" y="884059"/>
                  </a:lnTo>
                  <a:lnTo>
                    <a:pt x="5930" y="888796"/>
                  </a:lnTo>
                  <a:lnTo>
                    <a:pt x="10668" y="889393"/>
                  </a:lnTo>
                  <a:lnTo>
                    <a:pt x="10668" y="884059"/>
                  </a:lnTo>
                  <a:close/>
                </a:path>
                <a:path w="165100" h="916304">
                  <a:moveTo>
                    <a:pt x="10668" y="877531"/>
                  </a:moveTo>
                  <a:lnTo>
                    <a:pt x="5930" y="877531"/>
                  </a:lnTo>
                  <a:lnTo>
                    <a:pt x="5930" y="882294"/>
                  </a:lnTo>
                  <a:lnTo>
                    <a:pt x="10668" y="882878"/>
                  </a:lnTo>
                  <a:lnTo>
                    <a:pt x="10668" y="877531"/>
                  </a:lnTo>
                  <a:close/>
                </a:path>
                <a:path w="165100" h="916304">
                  <a:moveTo>
                    <a:pt x="10668" y="871029"/>
                  </a:moveTo>
                  <a:lnTo>
                    <a:pt x="5930" y="871029"/>
                  </a:lnTo>
                  <a:lnTo>
                    <a:pt x="5930" y="875766"/>
                  </a:lnTo>
                  <a:lnTo>
                    <a:pt x="10668" y="876363"/>
                  </a:lnTo>
                  <a:lnTo>
                    <a:pt x="10668" y="871029"/>
                  </a:lnTo>
                  <a:close/>
                </a:path>
                <a:path w="165100" h="916304">
                  <a:moveTo>
                    <a:pt x="17195" y="904189"/>
                  </a:moveTo>
                  <a:lnTo>
                    <a:pt x="12420" y="904189"/>
                  </a:lnTo>
                  <a:lnTo>
                    <a:pt x="12420" y="908939"/>
                  </a:lnTo>
                  <a:lnTo>
                    <a:pt x="17195" y="908939"/>
                  </a:lnTo>
                  <a:lnTo>
                    <a:pt x="17195" y="904189"/>
                  </a:lnTo>
                  <a:close/>
                </a:path>
                <a:path w="165100" h="916304">
                  <a:moveTo>
                    <a:pt x="17195" y="897686"/>
                  </a:moveTo>
                  <a:lnTo>
                    <a:pt x="12420" y="897102"/>
                  </a:lnTo>
                  <a:lnTo>
                    <a:pt x="12420" y="902423"/>
                  </a:lnTo>
                  <a:lnTo>
                    <a:pt x="17195" y="903020"/>
                  </a:lnTo>
                  <a:lnTo>
                    <a:pt x="17195" y="897686"/>
                  </a:lnTo>
                  <a:close/>
                </a:path>
                <a:path w="165100" h="916304">
                  <a:moveTo>
                    <a:pt x="17195" y="891171"/>
                  </a:moveTo>
                  <a:lnTo>
                    <a:pt x="12420" y="890574"/>
                  </a:lnTo>
                  <a:lnTo>
                    <a:pt x="12420" y="895908"/>
                  </a:lnTo>
                  <a:lnTo>
                    <a:pt x="17195" y="895908"/>
                  </a:lnTo>
                  <a:lnTo>
                    <a:pt x="17195" y="891171"/>
                  </a:lnTo>
                  <a:close/>
                </a:path>
                <a:path w="165100" h="916304">
                  <a:moveTo>
                    <a:pt x="17195" y="884656"/>
                  </a:moveTo>
                  <a:lnTo>
                    <a:pt x="12420" y="884656"/>
                  </a:lnTo>
                  <a:lnTo>
                    <a:pt x="12420" y="889381"/>
                  </a:lnTo>
                  <a:lnTo>
                    <a:pt x="17195" y="889381"/>
                  </a:lnTo>
                  <a:lnTo>
                    <a:pt x="17195" y="884656"/>
                  </a:lnTo>
                  <a:close/>
                </a:path>
                <a:path w="165100" h="916304">
                  <a:moveTo>
                    <a:pt x="17195" y="878128"/>
                  </a:moveTo>
                  <a:lnTo>
                    <a:pt x="12420" y="877531"/>
                  </a:lnTo>
                  <a:lnTo>
                    <a:pt x="12420" y="882878"/>
                  </a:lnTo>
                  <a:lnTo>
                    <a:pt x="17195" y="882878"/>
                  </a:lnTo>
                  <a:lnTo>
                    <a:pt x="17195" y="878128"/>
                  </a:lnTo>
                  <a:close/>
                </a:path>
                <a:path w="165100" h="916304">
                  <a:moveTo>
                    <a:pt x="17195" y="871613"/>
                  </a:moveTo>
                  <a:lnTo>
                    <a:pt x="12420" y="871029"/>
                  </a:lnTo>
                  <a:lnTo>
                    <a:pt x="12420" y="876363"/>
                  </a:lnTo>
                  <a:lnTo>
                    <a:pt x="17195" y="876363"/>
                  </a:lnTo>
                  <a:lnTo>
                    <a:pt x="17195" y="871613"/>
                  </a:lnTo>
                  <a:close/>
                </a:path>
                <a:path w="165100" h="916304">
                  <a:moveTo>
                    <a:pt x="23114" y="904798"/>
                  </a:moveTo>
                  <a:lnTo>
                    <a:pt x="18961" y="904201"/>
                  </a:lnTo>
                  <a:lnTo>
                    <a:pt x="18961" y="909535"/>
                  </a:lnTo>
                  <a:lnTo>
                    <a:pt x="23114" y="909535"/>
                  </a:lnTo>
                  <a:lnTo>
                    <a:pt x="23114" y="904798"/>
                  </a:lnTo>
                  <a:close/>
                </a:path>
                <a:path w="165100" h="916304">
                  <a:moveTo>
                    <a:pt x="23114" y="898283"/>
                  </a:moveTo>
                  <a:lnTo>
                    <a:pt x="18961" y="897686"/>
                  </a:lnTo>
                  <a:lnTo>
                    <a:pt x="18961" y="903020"/>
                  </a:lnTo>
                  <a:lnTo>
                    <a:pt x="23114" y="903020"/>
                  </a:lnTo>
                  <a:lnTo>
                    <a:pt x="23114" y="898283"/>
                  </a:lnTo>
                  <a:close/>
                </a:path>
                <a:path w="165100" h="916304">
                  <a:moveTo>
                    <a:pt x="23114" y="891768"/>
                  </a:moveTo>
                  <a:lnTo>
                    <a:pt x="18961" y="891171"/>
                  </a:lnTo>
                  <a:lnTo>
                    <a:pt x="18961" y="896505"/>
                  </a:lnTo>
                  <a:lnTo>
                    <a:pt x="23114" y="896505"/>
                  </a:lnTo>
                  <a:lnTo>
                    <a:pt x="23114" y="891768"/>
                  </a:lnTo>
                  <a:close/>
                </a:path>
                <a:path w="165100" h="916304">
                  <a:moveTo>
                    <a:pt x="23114" y="885240"/>
                  </a:moveTo>
                  <a:lnTo>
                    <a:pt x="18961" y="884656"/>
                  </a:lnTo>
                  <a:lnTo>
                    <a:pt x="18961" y="889393"/>
                  </a:lnTo>
                  <a:lnTo>
                    <a:pt x="23114" y="889990"/>
                  </a:lnTo>
                  <a:lnTo>
                    <a:pt x="23114" y="885240"/>
                  </a:lnTo>
                  <a:close/>
                </a:path>
                <a:path w="165100" h="916304">
                  <a:moveTo>
                    <a:pt x="23114" y="878738"/>
                  </a:moveTo>
                  <a:lnTo>
                    <a:pt x="18961" y="878128"/>
                  </a:lnTo>
                  <a:lnTo>
                    <a:pt x="18961" y="882878"/>
                  </a:lnTo>
                  <a:lnTo>
                    <a:pt x="23114" y="883475"/>
                  </a:lnTo>
                  <a:lnTo>
                    <a:pt x="23114" y="878738"/>
                  </a:lnTo>
                  <a:close/>
                </a:path>
                <a:path w="165100" h="916304">
                  <a:moveTo>
                    <a:pt x="23114" y="872210"/>
                  </a:moveTo>
                  <a:lnTo>
                    <a:pt x="18961" y="871613"/>
                  </a:lnTo>
                  <a:lnTo>
                    <a:pt x="18961" y="876960"/>
                  </a:lnTo>
                  <a:lnTo>
                    <a:pt x="23114" y="876960"/>
                  </a:lnTo>
                  <a:lnTo>
                    <a:pt x="23114" y="872210"/>
                  </a:lnTo>
                  <a:close/>
                </a:path>
                <a:path w="165100" h="916304">
                  <a:moveTo>
                    <a:pt x="29629" y="905383"/>
                  </a:moveTo>
                  <a:lnTo>
                    <a:pt x="24892" y="904798"/>
                  </a:lnTo>
                  <a:lnTo>
                    <a:pt x="24892" y="910132"/>
                  </a:lnTo>
                  <a:lnTo>
                    <a:pt x="29629" y="910132"/>
                  </a:lnTo>
                  <a:lnTo>
                    <a:pt x="29629" y="905383"/>
                  </a:lnTo>
                  <a:close/>
                </a:path>
                <a:path w="165100" h="916304">
                  <a:moveTo>
                    <a:pt x="29629" y="898867"/>
                  </a:moveTo>
                  <a:lnTo>
                    <a:pt x="24892" y="898283"/>
                  </a:lnTo>
                  <a:lnTo>
                    <a:pt x="24892" y="903020"/>
                  </a:lnTo>
                  <a:lnTo>
                    <a:pt x="29629" y="903617"/>
                  </a:lnTo>
                  <a:lnTo>
                    <a:pt x="29629" y="898867"/>
                  </a:lnTo>
                  <a:close/>
                </a:path>
                <a:path w="165100" h="916304">
                  <a:moveTo>
                    <a:pt x="29629" y="892352"/>
                  </a:moveTo>
                  <a:lnTo>
                    <a:pt x="24892" y="891768"/>
                  </a:lnTo>
                  <a:lnTo>
                    <a:pt x="24892" y="896505"/>
                  </a:lnTo>
                  <a:lnTo>
                    <a:pt x="29629" y="897102"/>
                  </a:lnTo>
                  <a:lnTo>
                    <a:pt x="29629" y="892352"/>
                  </a:lnTo>
                  <a:close/>
                </a:path>
                <a:path w="165100" h="916304">
                  <a:moveTo>
                    <a:pt x="29629" y="885837"/>
                  </a:moveTo>
                  <a:lnTo>
                    <a:pt x="24892" y="885240"/>
                  </a:lnTo>
                  <a:lnTo>
                    <a:pt x="24892" y="889990"/>
                  </a:lnTo>
                  <a:lnTo>
                    <a:pt x="29629" y="890574"/>
                  </a:lnTo>
                  <a:lnTo>
                    <a:pt x="29629" y="885837"/>
                  </a:lnTo>
                  <a:close/>
                </a:path>
                <a:path w="165100" h="916304">
                  <a:moveTo>
                    <a:pt x="29629" y="878738"/>
                  </a:moveTo>
                  <a:lnTo>
                    <a:pt x="24892" y="878738"/>
                  </a:lnTo>
                  <a:lnTo>
                    <a:pt x="24892" y="883475"/>
                  </a:lnTo>
                  <a:lnTo>
                    <a:pt x="29629" y="884059"/>
                  </a:lnTo>
                  <a:lnTo>
                    <a:pt x="29629" y="878738"/>
                  </a:lnTo>
                  <a:close/>
                </a:path>
                <a:path w="165100" h="916304">
                  <a:moveTo>
                    <a:pt x="29629" y="872210"/>
                  </a:moveTo>
                  <a:lnTo>
                    <a:pt x="24892" y="872210"/>
                  </a:lnTo>
                  <a:lnTo>
                    <a:pt x="24892" y="876960"/>
                  </a:lnTo>
                  <a:lnTo>
                    <a:pt x="29629" y="877531"/>
                  </a:lnTo>
                  <a:lnTo>
                    <a:pt x="29629" y="872210"/>
                  </a:lnTo>
                  <a:close/>
                </a:path>
                <a:path w="165100" h="916304">
                  <a:moveTo>
                    <a:pt x="36144" y="905979"/>
                  </a:moveTo>
                  <a:lnTo>
                    <a:pt x="31394" y="905383"/>
                  </a:lnTo>
                  <a:lnTo>
                    <a:pt x="31394" y="910729"/>
                  </a:lnTo>
                  <a:lnTo>
                    <a:pt x="36144" y="910729"/>
                  </a:lnTo>
                  <a:lnTo>
                    <a:pt x="36144" y="905979"/>
                  </a:lnTo>
                  <a:close/>
                </a:path>
                <a:path w="165100" h="916304">
                  <a:moveTo>
                    <a:pt x="36144" y="899477"/>
                  </a:moveTo>
                  <a:lnTo>
                    <a:pt x="31394" y="898867"/>
                  </a:lnTo>
                  <a:lnTo>
                    <a:pt x="31394" y="903617"/>
                  </a:lnTo>
                  <a:lnTo>
                    <a:pt x="36144" y="904201"/>
                  </a:lnTo>
                  <a:lnTo>
                    <a:pt x="36144" y="899477"/>
                  </a:lnTo>
                  <a:close/>
                </a:path>
                <a:path w="165100" h="916304">
                  <a:moveTo>
                    <a:pt x="36144" y="892352"/>
                  </a:moveTo>
                  <a:lnTo>
                    <a:pt x="31394" y="892352"/>
                  </a:lnTo>
                  <a:lnTo>
                    <a:pt x="31394" y="897102"/>
                  </a:lnTo>
                  <a:lnTo>
                    <a:pt x="36144" y="897686"/>
                  </a:lnTo>
                  <a:lnTo>
                    <a:pt x="36144" y="892352"/>
                  </a:lnTo>
                  <a:close/>
                </a:path>
                <a:path w="165100" h="916304">
                  <a:moveTo>
                    <a:pt x="36144" y="885837"/>
                  </a:moveTo>
                  <a:lnTo>
                    <a:pt x="31394" y="885837"/>
                  </a:lnTo>
                  <a:lnTo>
                    <a:pt x="31394" y="890574"/>
                  </a:lnTo>
                  <a:lnTo>
                    <a:pt x="36144" y="891171"/>
                  </a:lnTo>
                  <a:lnTo>
                    <a:pt x="36144" y="885837"/>
                  </a:lnTo>
                  <a:close/>
                </a:path>
                <a:path w="165100" h="916304">
                  <a:moveTo>
                    <a:pt x="36144" y="879322"/>
                  </a:moveTo>
                  <a:lnTo>
                    <a:pt x="31394" y="879322"/>
                  </a:lnTo>
                  <a:lnTo>
                    <a:pt x="31394" y="884059"/>
                  </a:lnTo>
                  <a:lnTo>
                    <a:pt x="36144" y="884656"/>
                  </a:lnTo>
                  <a:lnTo>
                    <a:pt x="36144" y="879322"/>
                  </a:lnTo>
                  <a:close/>
                </a:path>
                <a:path w="165100" h="916304">
                  <a:moveTo>
                    <a:pt x="36144" y="872807"/>
                  </a:moveTo>
                  <a:lnTo>
                    <a:pt x="31394" y="872210"/>
                  </a:lnTo>
                  <a:lnTo>
                    <a:pt x="31394" y="877531"/>
                  </a:lnTo>
                  <a:lnTo>
                    <a:pt x="36144" y="877531"/>
                  </a:lnTo>
                  <a:lnTo>
                    <a:pt x="36144" y="872807"/>
                  </a:lnTo>
                  <a:close/>
                </a:path>
                <a:path w="165100" h="916304">
                  <a:moveTo>
                    <a:pt x="42659" y="905979"/>
                  </a:moveTo>
                  <a:lnTo>
                    <a:pt x="37922" y="905979"/>
                  </a:lnTo>
                  <a:lnTo>
                    <a:pt x="37922" y="910729"/>
                  </a:lnTo>
                  <a:lnTo>
                    <a:pt x="42659" y="911326"/>
                  </a:lnTo>
                  <a:lnTo>
                    <a:pt x="42659" y="905979"/>
                  </a:lnTo>
                  <a:close/>
                </a:path>
                <a:path w="165100" h="916304">
                  <a:moveTo>
                    <a:pt x="42659" y="899477"/>
                  </a:moveTo>
                  <a:lnTo>
                    <a:pt x="37922" y="899477"/>
                  </a:lnTo>
                  <a:lnTo>
                    <a:pt x="37922" y="904201"/>
                  </a:lnTo>
                  <a:lnTo>
                    <a:pt x="42659" y="904798"/>
                  </a:lnTo>
                  <a:lnTo>
                    <a:pt x="42659" y="899477"/>
                  </a:lnTo>
                  <a:close/>
                </a:path>
                <a:path w="165100" h="916304">
                  <a:moveTo>
                    <a:pt x="42659" y="892949"/>
                  </a:moveTo>
                  <a:lnTo>
                    <a:pt x="37922" y="892352"/>
                  </a:lnTo>
                  <a:lnTo>
                    <a:pt x="37922" y="897686"/>
                  </a:lnTo>
                  <a:lnTo>
                    <a:pt x="42659" y="898283"/>
                  </a:lnTo>
                  <a:lnTo>
                    <a:pt x="42659" y="892949"/>
                  </a:lnTo>
                  <a:close/>
                </a:path>
                <a:path w="165100" h="916304">
                  <a:moveTo>
                    <a:pt x="42659" y="886421"/>
                  </a:moveTo>
                  <a:lnTo>
                    <a:pt x="37922" y="885837"/>
                  </a:lnTo>
                  <a:lnTo>
                    <a:pt x="37922" y="891171"/>
                  </a:lnTo>
                  <a:lnTo>
                    <a:pt x="42659" y="891171"/>
                  </a:lnTo>
                  <a:lnTo>
                    <a:pt x="42659" y="886421"/>
                  </a:lnTo>
                  <a:close/>
                </a:path>
                <a:path w="165100" h="916304">
                  <a:moveTo>
                    <a:pt x="42659" y="879906"/>
                  </a:moveTo>
                  <a:lnTo>
                    <a:pt x="37922" y="879322"/>
                  </a:lnTo>
                  <a:lnTo>
                    <a:pt x="37922" y="884656"/>
                  </a:lnTo>
                  <a:lnTo>
                    <a:pt x="42659" y="884656"/>
                  </a:lnTo>
                  <a:lnTo>
                    <a:pt x="42659" y="879906"/>
                  </a:lnTo>
                  <a:close/>
                </a:path>
                <a:path w="165100" h="916304">
                  <a:moveTo>
                    <a:pt x="42659" y="873391"/>
                  </a:moveTo>
                  <a:lnTo>
                    <a:pt x="37922" y="872807"/>
                  </a:lnTo>
                  <a:lnTo>
                    <a:pt x="37922" y="878128"/>
                  </a:lnTo>
                  <a:lnTo>
                    <a:pt x="42659" y="878128"/>
                  </a:lnTo>
                  <a:lnTo>
                    <a:pt x="42659" y="873391"/>
                  </a:lnTo>
                  <a:close/>
                </a:path>
                <a:path w="165100" h="916304">
                  <a:moveTo>
                    <a:pt x="49174" y="906576"/>
                  </a:moveTo>
                  <a:lnTo>
                    <a:pt x="43840" y="905979"/>
                  </a:lnTo>
                  <a:lnTo>
                    <a:pt x="43840" y="911326"/>
                  </a:lnTo>
                  <a:lnTo>
                    <a:pt x="49174" y="911898"/>
                  </a:lnTo>
                  <a:lnTo>
                    <a:pt x="49174" y="906576"/>
                  </a:lnTo>
                  <a:close/>
                </a:path>
                <a:path w="165100" h="916304">
                  <a:moveTo>
                    <a:pt x="49174" y="900049"/>
                  </a:moveTo>
                  <a:lnTo>
                    <a:pt x="43827" y="900049"/>
                  </a:lnTo>
                  <a:lnTo>
                    <a:pt x="43827" y="904786"/>
                  </a:lnTo>
                  <a:lnTo>
                    <a:pt x="49174" y="904786"/>
                  </a:lnTo>
                  <a:lnTo>
                    <a:pt x="49174" y="900049"/>
                  </a:lnTo>
                  <a:close/>
                </a:path>
                <a:path w="165100" h="916304">
                  <a:moveTo>
                    <a:pt x="49174" y="893533"/>
                  </a:moveTo>
                  <a:lnTo>
                    <a:pt x="43840" y="892949"/>
                  </a:lnTo>
                  <a:lnTo>
                    <a:pt x="43840" y="898283"/>
                  </a:lnTo>
                  <a:lnTo>
                    <a:pt x="49174" y="898283"/>
                  </a:lnTo>
                  <a:lnTo>
                    <a:pt x="49174" y="893533"/>
                  </a:lnTo>
                  <a:close/>
                </a:path>
                <a:path w="165100" h="916304">
                  <a:moveTo>
                    <a:pt x="49174" y="887031"/>
                  </a:moveTo>
                  <a:lnTo>
                    <a:pt x="43840" y="886421"/>
                  </a:lnTo>
                  <a:lnTo>
                    <a:pt x="43840" y="891768"/>
                  </a:lnTo>
                  <a:lnTo>
                    <a:pt x="49174" y="891768"/>
                  </a:lnTo>
                  <a:lnTo>
                    <a:pt x="49174" y="887031"/>
                  </a:lnTo>
                  <a:close/>
                </a:path>
                <a:path w="165100" h="916304">
                  <a:moveTo>
                    <a:pt x="49174" y="879906"/>
                  </a:moveTo>
                  <a:lnTo>
                    <a:pt x="43840" y="879906"/>
                  </a:lnTo>
                  <a:lnTo>
                    <a:pt x="43840" y="884656"/>
                  </a:lnTo>
                  <a:lnTo>
                    <a:pt x="49174" y="885240"/>
                  </a:lnTo>
                  <a:lnTo>
                    <a:pt x="49174" y="879906"/>
                  </a:lnTo>
                  <a:close/>
                </a:path>
                <a:path w="165100" h="916304">
                  <a:moveTo>
                    <a:pt x="49174" y="873988"/>
                  </a:moveTo>
                  <a:lnTo>
                    <a:pt x="43840" y="873391"/>
                  </a:lnTo>
                  <a:lnTo>
                    <a:pt x="43840" y="878738"/>
                  </a:lnTo>
                  <a:lnTo>
                    <a:pt x="49174" y="878738"/>
                  </a:lnTo>
                  <a:lnTo>
                    <a:pt x="49174" y="873988"/>
                  </a:lnTo>
                  <a:close/>
                </a:path>
                <a:path w="165100" h="916304">
                  <a:moveTo>
                    <a:pt x="59855" y="907757"/>
                  </a:moveTo>
                  <a:lnTo>
                    <a:pt x="55105" y="907161"/>
                  </a:lnTo>
                  <a:lnTo>
                    <a:pt x="55105" y="911898"/>
                  </a:lnTo>
                  <a:lnTo>
                    <a:pt x="59855" y="912507"/>
                  </a:lnTo>
                  <a:lnTo>
                    <a:pt x="59855" y="907757"/>
                  </a:lnTo>
                  <a:close/>
                </a:path>
                <a:path w="165100" h="916304">
                  <a:moveTo>
                    <a:pt x="59855" y="901242"/>
                  </a:moveTo>
                  <a:lnTo>
                    <a:pt x="55105" y="900645"/>
                  </a:lnTo>
                  <a:lnTo>
                    <a:pt x="55105" y="905383"/>
                  </a:lnTo>
                  <a:lnTo>
                    <a:pt x="59855" y="905979"/>
                  </a:lnTo>
                  <a:lnTo>
                    <a:pt x="59855" y="901242"/>
                  </a:lnTo>
                  <a:close/>
                </a:path>
                <a:path w="165100" h="916304">
                  <a:moveTo>
                    <a:pt x="66357" y="907757"/>
                  </a:moveTo>
                  <a:lnTo>
                    <a:pt x="61620" y="907757"/>
                  </a:lnTo>
                  <a:lnTo>
                    <a:pt x="61620" y="912507"/>
                  </a:lnTo>
                  <a:lnTo>
                    <a:pt x="66357" y="913091"/>
                  </a:lnTo>
                  <a:lnTo>
                    <a:pt x="66357" y="907757"/>
                  </a:lnTo>
                  <a:close/>
                </a:path>
                <a:path w="165100" h="916304">
                  <a:moveTo>
                    <a:pt x="66357" y="901242"/>
                  </a:moveTo>
                  <a:lnTo>
                    <a:pt x="61620" y="901242"/>
                  </a:lnTo>
                  <a:lnTo>
                    <a:pt x="61620" y="905979"/>
                  </a:lnTo>
                  <a:lnTo>
                    <a:pt x="66357" y="906576"/>
                  </a:lnTo>
                  <a:lnTo>
                    <a:pt x="66357" y="901242"/>
                  </a:lnTo>
                  <a:close/>
                </a:path>
                <a:path w="165100" h="916304">
                  <a:moveTo>
                    <a:pt x="72885" y="908367"/>
                  </a:moveTo>
                  <a:lnTo>
                    <a:pt x="68148" y="908367"/>
                  </a:lnTo>
                  <a:lnTo>
                    <a:pt x="68148" y="913091"/>
                  </a:lnTo>
                  <a:lnTo>
                    <a:pt x="72885" y="913688"/>
                  </a:lnTo>
                  <a:lnTo>
                    <a:pt x="72885" y="908367"/>
                  </a:lnTo>
                  <a:close/>
                </a:path>
                <a:path w="165100" h="916304">
                  <a:moveTo>
                    <a:pt x="79400" y="908951"/>
                  </a:moveTo>
                  <a:lnTo>
                    <a:pt x="74663" y="908951"/>
                  </a:lnTo>
                  <a:lnTo>
                    <a:pt x="74663" y="913688"/>
                  </a:lnTo>
                  <a:lnTo>
                    <a:pt x="79400" y="914273"/>
                  </a:lnTo>
                  <a:lnTo>
                    <a:pt x="79400" y="908951"/>
                  </a:lnTo>
                  <a:close/>
                </a:path>
                <a:path w="165100" h="916304">
                  <a:moveTo>
                    <a:pt x="85928" y="909535"/>
                  </a:moveTo>
                  <a:lnTo>
                    <a:pt x="81178" y="908951"/>
                  </a:lnTo>
                  <a:lnTo>
                    <a:pt x="81178" y="914273"/>
                  </a:lnTo>
                  <a:lnTo>
                    <a:pt x="85928" y="914869"/>
                  </a:lnTo>
                  <a:lnTo>
                    <a:pt x="85928" y="909535"/>
                  </a:lnTo>
                  <a:close/>
                </a:path>
                <a:path w="165100" h="916304">
                  <a:moveTo>
                    <a:pt x="92443" y="910132"/>
                  </a:moveTo>
                  <a:lnTo>
                    <a:pt x="87693" y="909535"/>
                  </a:lnTo>
                  <a:lnTo>
                    <a:pt x="87693" y="914869"/>
                  </a:lnTo>
                  <a:lnTo>
                    <a:pt x="92443" y="914869"/>
                  </a:lnTo>
                  <a:lnTo>
                    <a:pt x="92443" y="910132"/>
                  </a:lnTo>
                  <a:close/>
                </a:path>
                <a:path w="165100" h="916304">
                  <a:moveTo>
                    <a:pt x="99555" y="910729"/>
                  </a:moveTo>
                  <a:lnTo>
                    <a:pt x="94221" y="910132"/>
                  </a:lnTo>
                  <a:lnTo>
                    <a:pt x="94221" y="914869"/>
                  </a:lnTo>
                  <a:lnTo>
                    <a:pt x="99555" y="915466"/>
                  </a:lnTo>
                  <a:lnTo>
                    <a:pt x="99555" y="910729"/>
                  </a:lnTo>
                  <a:close/>
                </a:path>
                <a:path w="165100" h="916304">
                  <a:moveTo>
                    <a:pt x="106057" y="911326"/>
                  </a:moveTo>
                  <a:lnTo>
                    <a:pt x="100723" y="910729"/>
                  </a:lnTo>
                  <a:lnTo>
                    <a:pt x="100723" y="915466"/>
                  </a:lnTo>
                  <a:lnTo>
                    <a:pt x="106057" y="916063"/>
                  </a:lnTo>
                  <a:lnTo>
                    <a:pt x="106057" y="911326"/>
                  </a:lnTo>
                  <a:close/>
                </a:path>
                <a:path w="165100" h="916304">
                  <a:moveTo>
                    <a:pt x="130937" y="2374"/>
                  </a:moveTo>
                  <a:lnTo>
                    <a:pt x="125615" y="2971"/>
                  </a:lnTo>
                  <a:lnTo>
                    <a:pt x="125615" y="7708"/>
                  </a:lnTo>
                  <a:lnTo>
                    <a:pt x="130937" y="7112"/>
                  </a:lnTo>
                  <a:lnTo>
                    <a:pt x="130937" y="2374"/>
                  </a:lnTo>
                  <a:close/>
                </a:path>
                <a:path w="165100" h="916304">
                  <a:moveTo>
                    <a:pt x="137464" y="1790"/>
                  </a:moveTo>
                  <a:lnTo>
                    <a:pt x="132740" y="2374"/>
                  </a:lnTo>
                  <a:lnTo>
                    <a:pt x="132740" y="7112"/>
                  </a:lnTo>
                  <a:lnTo>
                    <a:pt x="137464" y="7112"/>
                  </a:lnTo>
                  <a:lnTo>
                    <a:pt x="137464" y="1790"/>
                  </a:lnTo>
                  <a:close/>
                </a:path>
                <a:path w="165100" h="916304">
                  <a:moveTo>
                    <a:pt x="144576" y="1193"/>
                  </a:moveTo>
                  <a:lnTo>
                    <a:pt x="139242" y="1778"/>
                  </a:lnTo>
                  <a:lnTo>
                    <a:pt x="139242" y="6527"/>
                  </a:lnTo>
                  <a:lnTo>
                    <a:pt x="144576" y="6527"/>
                  </a:lnTo>
                  <a:lnTo>
                    <a:pt x="144576" y="1193"/>
                  </a:lnTo>
                  <a:close/>
                </a:path>
                <a:path w="165100" h="916304">
                  <a:moveTo>
                    <a:pt x="151104" y="596"/>
                  </a:moveTo>
                  <a:lnTo>
                    <a:pt x="145757" y="1181"/>
                  </a:lnTo>
                  <a:lnTo>
                    <a:pt x="145757" y="5918"/>
                  </a:lnTo>
                  <a:lnTo>
                    <a:pt x="151104" y="5918"/>
                  </a:lnTo>
                  <a:lnTo>
                    <a:pt x="151104" y="596"/>
                  </a:lnTo>
                  <a:close/>
                </a:path>
                <a:path w="165100" h="916304">
                  <a:moveTo>
                    <a:pt x="158203" y="0"/>
                  </a:moveTo>
                  <a:lnTo>
                    <a:pt x="152869" y="596"/>
                  </a:lnTo>
                  <a:lnTo>
                    <a:pt x="152869" y="5918"/>
                  </a:lnTo>
                  <a:lnTo>
                    <a:pt x="158203" y="5334"/>
                  </a:lnTo>
                  <a:lnTo>
                    <a:pt x="158203" y="0"/>
                  </a:lnTo>
                  <a:close/>
                </a:path>
                <a:path w="165100" h="916304">
                  <a:moveTo>
                    <a:pt x="164719" y="12"/>
                  </a:moveTo>
                  <a:lnTo>
                    <a:pt x="159397" y="12"/>
                  </a:lnTo>
                  <a:lnTo>
                    <a:pt x="159397" y="5346"/>
                  </a:lnTo>
                  <a:lnTo>
                    <a:pt x="164719" y="4749"/>
                  </a:lnTo>
                  <a:lnTo>
                    <a:pt x="164719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418264" y="8256943"/>
              <a:ext cx="51435" cy="42545"/>
            </a:xfrm>
            <a:custGeom>
              <a:avLst/>
              <a:gdLst/>
              <a:ahLst/>
              <a:cxnLst/>
              <a:rect l="l" t="t" r="r" b="b"/>
              <a:pathLst>
                <a:path w="51435" h="42545">
                  <a:moveTo>
                    <a:pt x="4762" y="33769"/>
                  </a:moveTo>
                  <a:lnTo>
                    <a:pt x="12" y="33172"/>
                  </a:lnTo>
                  <a:lnTo>
                    <a:pt x="12" y="37909"/>
                  </a:lnTo>
                  <a:lnTo>
                    <a:pt x="4762" y="38519"/>
                  </a:lnTo>
                  <a:lnTo>
                    <a:pt x="4762" y="33769"/>
                  </a:lnTo>
                  <a:close/>
                </a:path>
                <a:path w="51435" h="42545">
                  <a:moveTo>
                    <a:pt x="4762" y="27254"/>
                  </a:moveTo>
                  <a:lnTo>
                    <a:pt x="12" y="26657"/>
                  </a:lnTo>
                  <a:lnTo>
                    <a:pt x="12" y="31394"/>
                  </a:lnTo>
                  <a:lnTo>
                    <a:pt x="4762" y="31991"/>
                  </a:lnTo>
                  <a:lnTo>
                    <a:pt x="4762" y="27254"/>
                  </a:lnTo>
                  <a:close/>
                </a:path>
                <a:path w="51435" h="42545">
                  <a:moveTo>
                    <a:pt x="4762" y="20154"/>
                  </a:moveTo>
                  <a:lnTo>
                    <a:pt x="12" y="20154"/>
                  </a:lnTo>
                  <a:lnTo>
                    <a:pt x="12" y="24879"/>
                  </a:lnTo>
                  <a:lnTo>
                    <a:pt x="4762" y="25488"/>
                  </a:lnTo>
                  <a:lnTo>
                    <a:pt x="4762" y="20154"/>
                  </a:lnTo>
                  <a:close/>
                </a:path>
                <a:path w="51435" h="42545">
                  <a:moveTo>
                    <a:pt x="4762" y="13627"/>
                  </a:moveTo>
                  <a:lnTo>
                    <a:pt x="0" y="13627"/>
                  </a:lnTo>
                  <a:lnTo>
                    <a:pt x="0" y="18351"/>
                  </a:lnTo>
                  <a:lnTo>
                    <a:pt x="4762" y="18351"/>
                  </a:lnTo>
                  <a:lnTo>
                    <a:pt x="4762" y="13627"/>
                  </a:lnTo>
                  <a:close/>
                </a:path>
                <a:path w="51435" h="42545">
                  <a:moveTo>
                    <a:pt x="4762" y="7112"/>
                  </a:moveTo>
                  <a:lnTo>
                    <a:pt x="12" y="6515"/>
                  </a:lnTo>
                  <a:lnTo>
                    <a:pt x="12" y="11849"/>
                  </a:lnTo>
                  <a:lnTo>
                    <a:pt x="4762" y="11849"/>
                  </a:lnTo>
                  <a:lnTo>
                    <a:pt x="4762" y="7112"/>
                  </a:lnTo>
                  <a:close/>
                </a:path>
                <a:path w="51435" h="42545">
                  <a:moveTo>
                    <a:pt x="4762" y="596"/>
                  </a:moveTo>
                  <a:lnTo>
                    <a:pt x="12" y="0"/>
                  </a:lnTo>
                  <a:lnTo>
                    <a:pt x="12" y="5334"/>
                  </a:lnTo>
                  <a:lnTo>
                    <a:pt x="4762" y="5334"/>
                  </a:lnTo>
                  <a:lnTo>
                    <a:pt x="4762" y="596"/>
                  </a:lnTo>
                  <a:close/>
                </a:path>
                <a:path w="51435" h="42545">
                  <a:moveTo>
                    <a:pt x="11264" y="33769"/>
                  </a:moveTo>
                  <a:lnTo>
                    <a:pt x="6527" y="33769"/>
                  </a:lnTo>
                  <a:lnTo>
                    <a:pt x="6527" y="38519"/>
                  </a:lnTo>
                  <a:lnTo>
                    <a:pt x="11264" y="39103"/>
                  </a:lnTo>
                  <a:lnTo>
                    <a:pt x="11264" y="33769"/>
                  </a:lnTo>
                  <a:close/>
                </a:path>
                <a:path w="51435" h="42545">
                  <a:moveTo>
                    <a:pt x="11264" y="27254"/>
                  </a:moveTo>
                  <a:lnTo>
                    <a:pt x="6527" y="27254"/>
                  </a:lnTo>
                  <a:lnTo>
                    <a:pt x="6527" y="31991"/>
                  </a:lnTo>
                  <a:lnTo>
                    <a:pt x="11264" y="32588"/>
                  </a:lnTo>
                  <a:lnTo>
                    <a:pt x="11264" y="27254"/>
                  </a:lnTo>
                  <a:close/>
                </a:path>
                <a:path w="51435" h="42545">
                  <a:moveTo>
                    <a:pt x="11264" y="20739"/>
                  </a:moveTo>
                  <a:lnTo>
                    <a:pt x="6527" y="20154"/>
                  </a:lnTo>
                  <a:lnTo>
                    <a:pt x="6527" y="25488"/>
                  </a:lnTo>
                  <a:lnTo>
                    <a:pt x="11264" y="26073"/>
                  </a:lnTo>
                  <a:lnTo>
                    <a:pt x="11264" y="20739"/>
                  </a:lnTo>
                  <a:close/>
                </a:path>
                <a:path w="51435" h="42545">
                  <a:moveTo>
                    <a:pt x="11264" y="14211"/>
                  </a:moveTo>
                  <a:lnTo>
                    <a:pt x="6527" y="13627"/>
                  </a:lnTo>
                  <a:lnTo>
                    <a:pt x="6527" y="18961"/>
                  </a:lnTo>
                  <a:lnTo>
                    <a:pt x="11264" y="18961"/>
                  </a:lnTo>
                  <a:lnTo>
                    <a:pt x="11264" y="14211"/>
                  </a:lnTo>
                  <a:close/>
                </a:path>
                <a:path w="51435" h="42545">
                  <a:moveTo>
                    <a:pt x="11264" y="7696"/>
                  </a:moveTo>
                  <a:lnTo>
                    <a:pt x="6527" y="7112"/>
                  </a:lnTo>
                  <a:lnTo>
                    <a:pt x="6527" y="11849"/>
                  </a:lnTo>
                  <a:lnTo>
                    <a:pt x="11264" y="12433"/>
                  </a:lnTo>
                  <a:lnTo>
                    <a:pt x="11264" y="7696"/>
                  </a:lnTo>
                  <a:close/>
                </a:path>
                <a:path w="51435" h="42545">
                  <a:moveTo>
                    <a:pt x="11264" y="1181"/>
                  </a:moveTo>
                  <a:lnTo>
                    <a:pt x="6527" y="596"/>
                  </a:lnTo>
                  <a:lnTo>
                    <a:pt x="6527" y="5334"/>
                  </a:lnTo>
                  <a:lnTo>
                    <a:pt x="11264" y="5918"/>
                  </a:lnTo>
                  <a:lnTo>
                    <a:pt x="11264" y="1181"/>
                  </a:lnTo>
                  <a:close/>
                </a:path>
                <a:path w="51435" h="42545">
                  <a:moveTo>
                    <a:pt x="17792" y="34378"/>
                  </a:moveTo>
                  <a:lnTo>
                    <a:pt x="13055" y="34378"/>
                  </a:lnTo>
                  <a:lnTo>
                    <a:pt x="13055" y="39103"/>
                  </a:lnTo>
                  <a:lnTo>
                    <a:pt x="17792" y="39700"/>
                  </a:lnTo>
                  <a:lnTo>
                    <a:pt x="17792" y="34378"/>
                  </a:lnTo>
                  <a:close/>
                </a:path>
                <a:path w="51435" h="42545">
                  <a:moveTo>
                    <a:pt x="17792" y="27851"/>
                  </a:moveTo>
                  <a:lnTo>
                    <a:pt x="13055" y="27254"/>
                  </a:lnTo>
                  <a:lnTo>
                    <a:pt x="13055" y="32588"/>
                  </a:lnTo>
                  <a:lnTo>
                    <a:pt x="17792" y="33172"/>
                  </a:lnTo>
                  <a:lnTo>
                    <a:pt x="17792" y="27851"/>
                  </a:lnTo>
                  <a:close/>
                </a:path>
                <a:path w="51435" h="42545">
                  <a:moveTo>
                    <a:pt x="17792" y="21336"/>
                  </a:moveTo>
                  <a:lnTo>
                    <a:pt x="13055" y="20739"/>
                  </a:lnTo>
                  <a:lnTo>
                    <a:pt x="13055" y="26073"/>
                  </a:lnTo>
                  <a:lnTo>
                    <a:pt x="17792" y="26073"/>
                  </a:lnTo>
                  <a:lnTo>
                    <a:pt x="17792" y="21336"/>
                  </a:lnTo>
                  <a:close/>
                </a:path>
                <a:path w="51435" h="42545">
                  <a:moveTo>
                    <a:pt x="17792" y="14808"/>
                  </a:moveTo>
                  <a:lnTo>
                    <a:pt x="13055" y="14211"/>
                  </a:lnTo>
                  <a:lnTo>
                    <a:pt x="13055" y="19545"/>
                  </a:lnTo>
                  <a:lnTo>
                    <a:pt x="17792" y="19545"/>
                  </a:lnTo>
                  <a:lnTo>
                    <a:pt x="17792" y="14808"/>
                  </a:lnTo>
                  <a:close/>
                </a:path>
                <a:path w="51435" h="42545">
                  <a:moveTo>
                    <a:pt x="17792" y="7696"/>
                  </a:moveTo>
                  <a:lnTo>
                    <a:pt x="13055" y="7696"/>
                  </a:lnTo>
                  <a:lnTo>
                    <a:pt x="13055" y="12433"/>
                  </a:lnTo>
                  <a:lnTo>
                    <a:pt x="17792" y="13042"/>
                  </a:lnTo>
                  <a:lnTo>
                    <a:pt x="17792" y="7696"/>
                  </a:lnTo>
                  <a:close/>
                </a:path>
                <a:path w="51435" h="42545">
                  <a:moveTo>
                    <a:pt x="17792" y="1181"/>
                  </a:moveTo>
                  <a:lnTo>
                    <a:pt x="13055" y="1181"/>
                  </a:lnTo>
                  <a:lnTo>
                    <a:pt x="13055" y="5918"/>
                  </a:lnTo>
                  <a:lnTo>
                    <a:pt x="17792" y="6515"/>
                  </a:lnTo>
                  <a:lnTo>
                    <a:pt x="17792" y="1181"/>
                  </a:lnTo>
                  <a:close/>
                </a:path>
                <a:path w="51435" h="42545">
                  <a:moveTo>
                    <a:pt x="24307" y="34963"/>
                  </a:moveTo>
                  <a:lnTo>
                    <a:pt x="19570" y="34963"/>
                  </a:lnTo>
                  <a:lnTo>
                    <a:pt x="19570" y="39700"/>
                  </a:lnTo>
                  <a:lnTo>
                    <a:pt x="24307" y="40284"/>
                  </a:lnTo>
                  <a:lnTo>
                    <a:pt x="24307" y="34963"/>
                  </a:lnTo>
                  <a:close/>
                </a:path>
                <a:path w="51435" h="42545">
                  <a:moveTo>
                    <a:pt x="24307" y="28435"/>
                  </a:moveTo>
                  <a:lnTo>
                    <a:pt x="19570" y="27851"/>
                  </a:lnTo>
                  <a:lnTo>
                    <a:pt x="19570" y="33172"/>
                  </a:lnTo>
                  <a:lnTo>
                    <a:pt x="24307" y="33769"/>
                  </a:lnTo>
                  <a:lnTo>
                    <a:pt x="24307" y="28435"/>
                  </a:lnTo>
                  <a:close/>
                </a:path>
                <a:path w="51435" h="42545">
                  <a:moveTo>
                    <a:pt x="24307" y="21920"/>
                  </a:moveTo>
                  <a:lnTo>
                    <a:pt x="19570" y="21336"/>
                  </a:lnTo>
                  <a:lnTo>
                    <a:pt x="19570" y="26657"/>
                  </a:lnTo>
                  <a:lnTo>
                    <a:pt x="24307" y="26657"/>
                  </a:lnTo>
                  <a:lnTo>
                    <a:pt x="24307" y="21920"/>
                  </a:lnTo>
                  <a:close/>
                </a:path>
                <a:path w="51435" h="42545">
                  <a:moveTo>
                    <a:pt x="24307" y="15405"/>
                  </a:moveTo>
                  <a:lnTo>
                    <a:pt x="19570" y="14808"/>
                  </a:lnTo>
                  <a:lnTo>
                    <a:pt x="19570" y="19545"/>
                  </a:lnTo>
                  <a:lnTo>
                    <a:pt x="24307" y="20154"/>
                  </a:lnTo>
                  <a:lnTo>
                    <a:pt x="24307" y="15405"/>
                  </a:lnTo>
                  <a:close/>
                </a:path>
                <a:path w="51435" h="42545">
                  <a:moveTo>
                    <a:pt x="24307" y="8305"/>
                  </a:moveTo>
                  <a:lnTo>
                    <a:pt x="19570" y="8305"/>
                  </a:lnTo>
                  <a:lnTo>
                    <a:pt x="19570" y="13042"/>
                  </a:lnTo>
                  <a:lnTo>
                    <a:pt x="24307" y="13627"/>
                  </a:lnTo>
                  <a:lnTo>
                    <a:pt x="24307" y="8305"/>
                  </a:lnTo>
                  <a:close/>
                </a:path>
                <a:path w="51435" h="42545">
                  <a:moveTo>
                    <a:pt x="24307" y="1778"/>
                  </a:moveTo>
                  <a:lnTo>
                    <a:pt x="19570" y="1181"/>
                  </a:lnTo>
                  <a:lnTo>
                    <a:pt x="19570" y="6515"/>
                  </a:lnTo>
                  <a:lnTo>
                    <a:pt x="24307" y="6515"/>
                  </a:lnTo>
                  <a:lnTo>
                    <a:pt x="24307" y="1778"/>
                  </a:lnTo>
                  <a:close/>
                </a:path>
                <a:path w="51435" h="42545">
                  <a:moveTo>
                    <a:pt x="30835" y="35547"/>
                  </a:moveTo>
                  <a:lnTo>
                    <a:pt x="26085" y="34963"/>
                  </a:lnTo>
                  <a:lnTo>
                    <a:pt x="26085" y="40284"/>
                  </a:lnTo>
                  <a:lnTo>
                    <a:pt x="30835" y="40881"/>
                  </a:lnTo>
                  <a:lnTo>
                    <a:pt x="30835" y="35547"/>
                  </a:lnTo>
                  <a:close/>
                </a:path>
                <a:path w="51435" h="42545">
                  <a:moveTo>
                    <a:pt x="30835" y="29032"/>
                  </a:moveTo>
                  <a:lnTo>
                    <a:pt x="26085" y="28435"/>
                  </a:lnTo>
                  <a:lnTo>
                    <a:pt x="26085" y="33769"/>
                  </a:lnTo>
                  <a:lnTo>
                    <a:pt x="30835" y="33769"/>
                  </a:lnTo>
                  <a:lnTo>
                    <a:pt x="30835" y="29032"/>
                  </a:lnTo>
                  <a:close/>
                </a:path>
                <a:path w="51435" h="42545">
                  <a:moveTo>
                    <a:pt x="30835" y="22517"/>
                  </a:moveTo>
                  <a:lnTo>
                    <a:pt x="26085" y="21920"/>
                  </a:lnTo>
                  <a:lnTo>
                    <a:pt x="26085" y="26657"/>
                  </a:lnTo>
                  <a:lnTo>
                    <a:pt x="30835" y="27254"/>
                  </a:lnTo>
                  <a:lnTo>
                    <a:pt x="30835" y="22517"/>
                  </a:lnTo>
                  <a:close/>
                </a:path>
                <a:path w="51435" h="42545">
                  <a:moveTo>
                    <a:pt x="30835" y="15405"/>
                  </a:moveTo>
                  <a:lnTo>
                    <a:pt x="26085" y="15405"/>
                  </a:lnTo>
                  <a:lnTo>
                    <a:pt x="26085" y="20154"/>
                  </a:lnTo>
                  <a:lnTo>
                    <a:pt x="30835" y="20739"/>
                  </a:lnTo>
                  <a:lnTo>
                    <a:pt x="30835" y="15405"/>
                  </a:lnTo>
                  <a:close/>
                </a:path>
                <a:path w="51435" h="42545">
                  <a:moveTo>
                    <a:pt x="30835" y="8890"/>
                  </a:moveTo>
                  <a:lnTo>
                    <a:pt x="26085" y="8305"/>
                  </a:lnTo>
                  <a:lnTo>
                    <a:pt x="26085" y="13627"/>
                  </a:lnTo>
                  <a:lnTo>
                    <a:pt x="30835" y="13627"/>
                  </a:lnTo>
                  <a:lnTo>
                    <a:pt x="30835" y="8890"/>
                  </a:lnTo>
                  <a:close/>
                </a:path>
                <a:path w="51435" h="42545">
                  <a:moveTo>
                    <a:pt x="30835" y="2374"/>
                  </a:moveTo>
                  <a:lnTo>
                    <a:pt x="26085" y="1778"/>
                  </a:lnTo>
                  <a:lnTo>
                    <a:pt x="26085" y="7112"/>
                  </a:lnTo>
                  <a:lnTo>
                    <a:pt x="30835" y="7112"/>
                  </a:lnTo>
                  <a:lnTo>
                    <a:pt x="30835" y="2374"/>
                  </a:lnTo>
                  <a:close/>
                </a:path>
                <a:path w="51435" h="42545">
                  <a:moveTo>
                    <a:pt x="37350" y="36144"/>
                  </a:moveTo>
                  <a:lnTo>
                    <a:pt x="32600" y="35547"/>
                  </a:lnTo>
                  <a:lnTo>
                    <a:pt x="32600" y="40881"/>
                  </a:lnTo>
                  <a:lnTo>
                    <a:pt x="37350" y="40881"/>
                  </a:lnTo>
                  <a:lnTo>
                    <a:pt x="37350" y="36144"/>
                  </a:lnTo>
                  <a:close/>
                </a:path>
                <a:path w="51435" h="42545">
                  <a:moveTo>
                    <a:pt x="37350" y="29032"/>
                  </a:moveTo>
                  <a:lnTo>
                    <a:pt x="32600" y="29032"/>
                  </a:lnTo>
                  <a:lnTo>
                    <a:pt x="32600" y="33769"/>
                  </a:lnTo>
                  <a:lnTo>
                    <a:pt x="37350" y="34378"/>
                  </a:lnTo>
                  <a:lnTo>
                    <a:pt x="37350" y="29032"/>
                  </a:lnTo>
                  <a:close/>
                </a:path>
                <a:path w="51435" h="42545">
                  <a:moveTo>
                    <a:pt x="37350" y="22517"/>
                  </a:moveTo>
                  <a:lnTo>
                    <a:pt x="32600" y="22517"/>
                  </a:lnTo>
                  <a:lnTo>
                    <a:pt x="32600" y="27254"/>
                  </a:lnTo>
                  <a:lnTo>
                    <a:pt x="37350" y="27851"/>
                  </a:lnTo>
                  <a:lnTo>
                    <a:pt x="37350" y="22517"/>
                  </a:lnTo>
                  <a:close/>
                </a:path>
                <a:path w="51435" h="42545">
                  <a:moveTo>
                    <a:pt x="37350" y="16002"/>
                  </a:moveTo>
                  <a:lnTo>
                    <a:pt x="32600" y="15405"/>
                  </a:lnTo>
                  <a:lnTo>
                    <a:pt x="32600" y="20739"/>
                  </a:lnTo>
                  <a:lnTo>
                    <a:pt x="37350" y="21336"/>
                  </a:lnTo>
                  <a:lnTo>
                    <a:pt x="37350" y="16002"/>
                  </a:lnTo>
                  <a:close/>
                </a:path>
                <a:path w="51435" h="42545">
                  <a:moveTo>
                    <a:pt x="37350" y="9486"/>
                  </a:moveTo>
                  <a:lnTo>
                    <a:pt x="32600" y="8890"/>
                  </a:lnTo>
                  <a:lnTo>
                    <a:pt x="32600" y="14211"/>
                  </a:lnTo>
                  <a:lnTo>
                    <a:pt x="37350" y="14211"/>
                  </a:lnTo>
                  <a:lnTo>
                    <a:pt x="37350" y="9486"/>
                  </a:lnTo>
                  <a:close/>
                </a:path>
                <a:path w="51435" h="42545">
                  <a:moveTo>
                    <a:pt x="37350" y="2971"/>
                  </a:moveTo>
                  <a:lnTo>
                    <a:pt x="32600" y="2374"/>
                  </a:lnTo>
                  <a:lnTo>
                    <a:pt x="32600" y="7696"/>
                  </a:lnTo>
                  <a:lnTo>
                    <a:pt x="37350" y="7696"/>
                  </a:lnTo>
                  <a:lnTo>
                    <a:pt x="37350" y="2971"/>
                  </a:lnTo>
                  <a:close/>
                </a:path>
                <a:path w="51435" h="42545">
                  <a:moveTo>
                    <a:pt x="44462" y="36741"/>
                  </a:moveTo>
                  <a:lnTo>
                    <a:pt x="39128" y="36144"/>
                  </a:lnTo>
                  <a:lnTo>
                    <a:pt x="39128" y="40881"/>
                  </a:lnTo>
                  <a:lnTo>
                    <a:pt x="44462" y="41478"/>
                  </a:lnTo>
                  <a:lnTo>
                    <a:pt x="44462" y="36741"/>
                  </a:lnTo>
                  <a:close/>
                </a:path>
                <a:path w="51435" h="42545">
                  <a:moveTo>
                    <a:pt x="44462" y="29629"/>
                  </a:moveTo>
                  <a:lnTo>
                    <a:pt x="39128" y="29629"/>
                  </a:lnTo>
                  <a:lnTo>
                    <a:pt x="39128" y="34378"/>
                  </a:lnTo>
                  <a:lnTo>
                    <a:pt x="44462" y="34963"/>
                  </a:lnTo>
                  <a:lnTo>
                    <a:pt x="44462" y="29629"/>
                  </a:lnTo>
                  <a:close/>
                </a:path>
                <a:path w="51435" h="42545">
                  <a:moveTo>
                    <a:pt x="44462" y="23114"/>
                  </a:moveTo>
                  <a:lnTo>
                    <a:pt x="39128" y="22517"/>
                  </a:lnTo>
                  <a:lnTo>
                    <a:pt x="39128" y="27851"/>
                  </a:lnTo>
                  <a:lnTo>
                    <a:pt x="44462" y="28435"/>
                  </a:lnTo>
                  <a:lnTo>
                    <a:pt x="44462" y="23114"/>
                  </a:lnTo>
                  <a:close/>
                </a:path>
                <a:path w="51435" h="42545">
                  <a:moveTo>
                    <a:pt x="44462" y="16586"/>
                  </a:moveTo>
                  <a:lnTo>
                    <a:pt x="39128" y="16002"/>
                  </a:lnTo>
                  <a:lnTo>
                    <a:pt x="39128" y="21336"/>
                  </a:lnTo>
                  <a:lnTo>
                    <a:pt x="44462" y="21336"/>
                  </a:lnTo>
                  <a:lnTo>
                    <a:pt x="44462" y="16586"/>
                  </a:lnTo>
                  <a:close/>
                </a:path>
                <a:path w="51435" h="42545">
                  <a:moveTo>
                    <a:pt x="44462" y="9486"/>
                  </a:moveTo>
                  <a:lnTo>
                    <a:pt x="39128" y="9486"/>
                  </a:lnTo>
                  <a:lnTo>
                    <a:pt x="39128" y="14211"/>
                  </a:lnTo>
                  <a:lnTo>
                    <a:pt x="44462" y="14808"/>
                  </a:lnTo>
                  <a:lnTo>
                    <a:pt x="44462" y="9486"/>
                  </a:lnTo>
                  <a:close/>
                </a:path>
                <a:path w="51435" h="42545">
                  <a:moveTo>
                    <a:pt x="44462" y="2971"/>
                  </a:moveTo>
                  <a:lnTo>
                    <a:pt x="39128" y="2971"/>
                  </a:lnTo>
                  <a:lnTo>
                    <a:pt x="39128" y="7696"/>
                  </a:lnTo>
                  <a:lnTo>
                    <a:pt x="44462" y="8305"/>
                  </a:lnTo>
                  <a:lnTo>
                    <a:pt x="44462" y="2971"/>
                  </a:lnTo>
                  <a:close/>
                </a:path>
                <a:path w="51435" h="42545">
                  <a:moveTo>
                    <a:pt x="50965" y="37338"/>
                  </a:moveTo>
                  <a:lnTo>
                    <a:pt x="45631" y="36741"/>
                  </a:lnTo>
                  <a:lnTo>
                    <a:pt x="45631" y="41478"/>
                  </a:lnTo>
                  <a:lnTo>
                    <a:pt x="50965" y="42075"/>
                  </a:lnTo>
                  <a:lnTo>
                    <a:pt x="50965" y="37338"/>
                  </a:lnTo>
                  <a:close/>
                </a:path>
                <a:path w="51435" h="42545">
                  <a:moveTo>
                    <a:pt x="50965" y="30213"/>
                  </a:moveTo>
                  <a:lnTo>
                    <a:pt x="45631" y="30213"/>
                  </a:lnTo>
                  <a:lnTo>
                    <a:pt x="45631" y="34963"/>
                  </a:lnTo>
                  <a:lnTo>
                    <a:pt x="50965" y="35547"/>
                  </a:lnTo>
                  <a:lnTo>
                    <a:pt x="50965" y="30213"/>
                  </a:lnTo>
                  <a:close/>
                </a:path>
                <a:path w="51435" h="42545">
                  <a:moveTo>
                    <a:pt x="50965" y="23698"/>
                  </a:moveTo>
                  <a:lnTo>
                    <a:pt x="45631" y="23114"/>
                  </a:lnTo>
                  <a:lnTo>
                    <a:pt x="45631" y="28435"/>
                  </a:lnTo>
                  <a:lnTo>
                    <a:pt x="50965" y="29032"/>
                  </a:lnTo>
                  <a:lnTo>
                    <a:pt x="50965" y="23698"/>
                  </a:lnTo>
                  <a:close/>
                </a:path>
                <a:path w="51435" h="42545">
                  <a:moveTo>
                    <a:pt x="50965" y="16586"/>
                  </a:moveTo>
                  <a:lnTo>
                    <a:pt x="45631" y="16586"/>
                  </a:lnTo>
                  <a:lnTo>
                    <a:pt x="45631" y="21336"/>
                  </a:lnTo>
                  <a:lnTo>
                    <a:pt x="50965" y="21920"/>
                  </a:lnTo>
                  <a:lnTo>
                    <a:pt x="50965" y="16586"/>
                  </a:lnTo>
                  <a:close/>
                </a:path>
                <a:path w="51435" h="42545">
                  <a:moveTo>
                    <a:pt x="50965" y="10071"/>
                  </a:moveTo>
                  <a:lnTo>
                    <a:pt x="45631" y="10071"/>
                  </a:lnTo>
                  <a:lnTo>
                    <a:pt x="45631" y="14808"/>
                  </a:lnTo>
                  <a:lnTo>
                    <a:pt x="50965" y="15405"/>
                  </a:lnTo>
                  <a:lnTo>
                    <a:pt x="50965" y="10071"/>
                  </a:lnTo>
                  <a:close/>
                </a:path>
                <a:path w="51435" h="42545">
                  <a:moveTo>
                    <a:pt x="50965" y="3543"/>
                  </a:moveTo>
                  <a:lnTo>
                    <a:pt x="45631" y="2971"/>
                  </a:lnTo>
                  <a:lnTo>
                    <a:pt x="45631" y="8305"/>
                  </a:lnTo>
                  <a:lnTo>
                    <a:pt x="50965" y="8890"/>
                  </a:lnTo>
                  <a:lnTo>
                    <a:pt x="50965" y="35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418264" y="8256943"/>
              <a:ext cx="109855" cy="46990"/>
            </a:xfrm>
            <a:custGeom>
              <a:avLst/>
              <a:gdLst/>
              <a:ahLst/>
              <a:cxnLst/>
              <a:rect l="l" t="t" r="r" b="b"/>
              <a:pathLst>
                <a:path w="109854" h="46990">
                  <a:moveTo>
                    <a:pt x="4762" y="13627"/>
                  </a:moveTo>
                  <a:lnTo>
                    <a:pt x="0" y="13627"/>
                  </a:lnTo>
                  <a:lnTo>
                    <a:pt x="0" y="18351"/>
                  </a:lnTo>
                  <a:lnTo>
                    <a:pt x="4762" y="18351"/>
                  </a:lnTo>
                  <a:lnTo>
                    <a:pt x="4762" y="13627"/>
                  </a:lnTo>
                  <a:close/>
                </a:path>
                <a:path w="109854" h="46990">
                  <a:moveTo>
                    <a:pt x="4762" y="7112"/>
                  </a:moveTo>
                  <a:lnTo>
                    <a:pt x="12" y="6515"/>
                  </a:lnTo>
                  <a:lnTo>
                    <a:pt x="12" y="11849"/>
                  </a:lnTo>
                  <a:lnTo>
                    <a:pt x="4762" y="11849"/>
                  </a:lnTo>
                  <a:lnTo>
                    <a:pt x="4762" y="7112"/>
                  </a:lnTo>
                  <a:close/>
                </a:path>
                <a:path w="109854" h="46990">
                  <a:moveTo>
                    <a:pt x="4762" y="596"/>
                  </a:moveTo>
                  <a:lnTo>
                    <a:pt x="12" y="0"/>
                  </a:lnTo>
                  <a:lnTo>
                    <a:pt x="12" y="5334"/>
                  </a:lnTo>
                  <a:lnTo>
                    <a:pt x="4762" y="5334"/>
                  </a:lnTo>
                  <a:lnTo>
                    <a:pt x="4762" y="596"/>
                  </a:lnTo>
                  <a:close/>
                </a:path>
                <a:path w="109854" h="46990">
                  <a:moveTo>
                    <a:pt x="11264" y="14211"/>
                  </a:moveTo>
                  <a:lnTo>
                    <a:pt x="6527" y="13627"/>
                  </a:lnTo>
                  <a:lnTo>
                    <a:pt x="6527" y="18961"/>
                  </a:lnTo>
                  <a:lnTo>
                    <a:pt x="11264" y="18961"/>
                  </a:lnTo>
                  <a:lnTo>
                    <a:pt x="11264" y="14211"/>
                  </a:lnTo>
                  <a:close/>
                </a:path>
                <a:path w="109854" h="46990">
                  <a:moveTo>
                    <a:pt x="11264" y="7696"/>
                  </a:moveTo>
                  <a:lnTo>
                    <a:pt x="6527" y="7112"/>
                  </a:lnTo>
                  <a:lnTo>
                    <a:pt x="6527" y="11849"/>
                  </a:lnTo>
                  <a:lnTo>
                    <a:pt x="11264" y="12433"/>
                  </a:lnTo>
                  <a:lnTo>
                    <a:pt x="11264" y="7696"/>
                  </a:lnTo>
                  <a:close/>
                </a:path>
                <a:path w="109854" h="46990">
                  <a:moveTo>
                    <a:pt x="11264" y="1181"/>
                  </a:moveTo>
                  <a:lnTo>
                    <a:pt x="6527" y="596"/>
                  </a:lnTo>
                  <a:lnTo>
                    <a:pt x="6527" y="5334"/>
                  </a:lnTo>
                  <a:lnTo>
                    <a:pt x="11264" y="5918"/>
                  </a:lnTo>
                  <a:lnTo>
                    <a:pt x="11264" y="1181"/>
                  </a:lnTo>
                  <a:close/>
                </a:path>
                <a:path w="109854" h="46990">
                  <a:moveTo>
                    <a:pt x="17792" y="14808"/>
                  </a:moveTo>
                  <a:lnTo>
                    <a:pt x="13055" y="14211"/>
                  </a:lnTo>
                  <a:lnTo>
                    <a:pt x="13055" y="19545"/>
                  </a:lnTo>
                  <a:lnTo>
                    <a:pt x="17792" y="19545"/>
                  </a:lnTo>
                  <a:lnTo>
                    <a:pt x="17792" y="14808"/>
                  </a:lnTo>
                  <a:close/>
                </a:path>
                <a:path w="109854" h="46990">
                  <a:moveTo>
                    <a:pt x="17792" y="7696"/>
                  </a:moveTo>
                  <a:lnTo>
                    <a:pt x="13055" y="7696"/>
                  </a:lnTo>
                  <a:lnTo>
                    <a:pt x="13055" y="12433"/>
                  </a:lnTo>
                  <a:lnTo>
                    <a:pt x="17792" y="13042"/>
                  </a:lnTo>
                  <a:lnTo>
                    <a:pt x="17792" y="7696"/>
                  </a:lnTo>
                  <a:close/>
                </a:path>
                <a:path w="109854" h="46990">
                  <a:moveTo>
                    <a:pt x="17792" y="1181"/>
                  </a:moveTo>
                  <a:lnTo>
                    <a:pt x="13055" y="1181"/>
                  </a:lnTo>
                  <a:lnTo>
                    <a:pt x="13055" y="5918"/>
                  </a:lnTo>
                  <a:lnTo>
                    <a:pt x="17792" y="6515"/>
                  </a:lnTo>
                  <a:lnTo>
                    <a:pt x="17792" y="1181"/>
                  </a:lnTo>
                  <a:close/>
                </a:path>
                <a:path w="109854" h="46990">
                  <a:moveTo>
                    <a:pt x="24307" y="15405"/>
                  </a:moveTo>
                  <a:lnTo>
                    <a:pt x="19570" y="14808"/>
                  </a:lnTo>
                  <a:lnTo>
                    <a:pt x="19570" y="19545"/>
                  </a:lnTo>
                  <a:lnTo>
                    <a:pt x="24307" y="20154"/>
                  </a:lnTo>
                  <a:lnTo>
                    <a:pt x="24307" y="15405"/>
                  </a:lnTo>
                  <a:close/>
                </a:path>
                <a:path w="109854" h="46990">
                  <a:moveTo>
                    <a:pt x="24307" y="8305"/>
                  </a:moveTo>
                  <a:lnTo>
                    <a:pt x="19570" y="8305"/>
                  </a:lnTo>
                  <a:lnTo>
                    <a:pt x="19570" y="13042"/>
                  </a:lnTo>
                  <a:lnTo>
                    <a:pt x="24307" y="13627"/>
                  </a:lnTo>
                  <a:lnTo>
                    <a:pt x="24307" y="8305"/>
                  </a:lnTo>
                  <a:close/>
                </a:path>
                <a:path w="109854" h="46990">
                  <a:moveTo>
                    <a:pt x="24307" y="1778"/>
                  </a:moveTo>
                  <a:lnTo>
                    <a:pt x="19570" y="1181"/>
                  </a:lnTo>
                  <a:lnTo>
                    <a:pt x="19570" y="6515"/>
                  </a:lnTo>
                  <a:lnTo>
                    <a:pt x="24307" y="6515"/>
                  </a:lnTo>
                  <a:lnTo>
                    <a:pt x="24307" y="1778"/>
                  </a:lnTo>
                  <a:close/>
                </a:path>
                <a:path w="109854" h="46990">
                  <a:moveTo>
                    <a:pt x="30835" y="15405"/>
                  </a:moveTo>
                  <a:lnTo>
                    <a:pt x="26085" y="15405"/>
                  </a:lnTo>
                  <a:lnTo>
                    <a:pt x="26085" y="20154"/>
                  </a:lnTo>
                  <a:lnTo>
                    <a:pt x="30835" y="20739"/>
                  </a:lnTo>
                  <a:lnTo>
                    <a:pt x="30835" y="15405"/>
                  </a:lnTo>
                  <a:close/>
                </a:path>
                <a:path w="109854" h="46990">
                  <a:moveTo>
                    <a:pt x="30835" y="8890"/>
                  </a:moveTo>
                  <a:lnTo>
                    <a:pt x="26085" y="8305"/>
                  </a:lnTo>
                  <a:lnTo>
                    <a:pt x="26085" y="13627"/>
                  </a:lnTo>
                  <a:lnTo>
                    <a:pt x="30835" y="13627"/>
                  </a:lnTo>
                  <a:lnTo>
                    <a:pt x="30835" y="8890"/>
                  </a:lnTo>
                  <a:close/>
                </a:path>
                <a:path w="109854" h="46990">
                  <a:moveTo>
                    <a:pt x="30835" y="2374"/>
                  </a:moveTo>
                  <a:lnTo>
                    <a:pt x="26085" y="1778"/>
                  </a:lnTo>
                  <a:lnTo>
                    <a:pt x="26085" y="7112"/>
                  </a:lnTo>
                  <a:lnTo>
                    <a:pt x="30835" y="7112"/>
                  </a:lnTo>
                  <a:lnTo>
                    <a:pt x="30835" y="2374"/>
                  </a:lnTo>
                  <a:close/>
                </a:path>
                <a:path w="109854" h="46990">
                  <a:moveTo>
                    <a:pt x="37350" y="16002"/>
                  </a:moveTo>
                  <a:lnTo>
                    <a:pt x="32600" y="15405"/>
                  </a:lnTo>
                  <a:lnTo>
                    <a:pt x="32600" y="20739"/>
                  </a:lnTo>
                  <a:lnTo>
                    <a:pt x="37350" y="21336"/>
                  </a:lnTo>
                  <a:lnTo>
                    <a:pt x="37350" y="16002"/>
                  </a:lnTo>
                  <a:close/>
                </a:path>
                <a:path w="109854" h="46990">
                  <a:moveTo>
                    <a:pt x="37350" y="9486"/>
                  </a:moveTo>
                  <a:lnTo>
                    <a:pt x="32600" y="8890"/>
                  </a:lnTo>
                  <a:lnTo>
                    <a:pt x="32600" y="14211"/>
                  </a:lnTo>
                  <a:lnTo>
                    <a:pt x="37350" y="14211"/>
                  </a:lnTo>
                  <a:lnTo>
                    <a:pt x="37350" y="9486"/>
                  </a:lnTo>
                  <a:close/>
                </a:path>
                <a:path w="109854" h="46990">
                  <a:moveTo>
                    <a:pt x="37350" y="2971"/>
                  </a:moveTo>
                  <a:lnTo>
                    <a:pt x="32600" y="2374"/>
                  </a:lnTo>
                  <a:lnTo>
                    <a:pt x="32600" y="7696"/>
                  </a:lnTo>
                  <a:lnTo>
                    <a:pt x="37350" y="7696"/>
                  </a:lnTo>
                  <a:lnTo>
                    <a:pt x="37350" y="2971"/>
                  </a:lnTo>
                  <a:close/>
                </a:path>
                <a:path w="109854" h="46990">
                  <a:moveTo>
                    <a:pt x="44462" y="16586"/>
                  </a:moveTo>
                  <a:lnTo>
                    <a:pt x="39128" y="16002"/>
                  </a:lnTo>
                  <a:lnTo>
                    <a:pt x="39128" y="21336"/>
                  </a:lnTo>
                  <a:lnTo>
                    <a:pt x="44462" y="21336"/>
                  </a:lnTo>
                  <a:lnTo>
                    <a:pt x="44462" y="16586"/>
                  </a:lnTo>
                  <a:close/>
                </a:path>
                <a:path w="109854" h="46990">
                  <a:moveTo>
                    <a:pt x="44462" y="9486"/>
                  </a:moveTo>
                  <a:lnTo>
                    <a:pt x="39128" y="9486"/>
                  </a:lnTo>
                  <a:lnTo>
                    <a:pt x="39128" y="14211"/>
                  </a:lnTo>
                  <a:lnTo>
                    <a:pt x="44462" y="14808"/>
                  </a:lnTo>
                  <a:lnTo>
                    <a:pt x="44462" y="9486"/>
                  </a:lnTo>
                  <a:close/>
                </a:path>
                <a:path w="109854" h="46990">
                  <a:moveTo>
                    <a:pt x="44462" y="2971"/>
                  </a:moveTo>
                  <a:lnTo>
                    <a:pt x="39128" y="2971"/>
                  </a:lnTo>
                  <a:lnTo>
                    <a:pt x="39128" y="7696"/>
                  </a:lnTo>
                  <a:lnTo>
                    <a:pt x="44462" y="8305"/>
                  </a:lnTo>
                  <a:lnTo>
                    <a:pt x="44462" y="2971"/>
                  </a:lnTo>
                  <a:close/>
                </a:path>
                <a:path w="109854" h="46990">
                  <a:moveTo>
                    <a:pt x="50965" y="23698"/>
                  </a:moveTo>
                  <a:lnTo>
                    <a:pt x="45631" y="23114"/>
                  </a:lnTo>
                  <a:lnTo>
                    <a:pt x="45631" y="28435"/>
                  </a:lnTo>
                  <a:lnTo>
                    <a:pt x="50965" y="29032"/>
                  </a:lnTo>
                  <a:lnTo>
                    <a:pt x="50965" y="23698"/>
                  </a:lnTo>
                  <a:close/>
                </a:path>
                <a:path w="109854" h="46990">
                  <a:moveTo>
                    <a:pt x="50965" y="16586"/>
                  </a:moveTo>
                  <a:lnTo>
                    <a:pt x="45631" y="16586"/>
                  </a:lnTo>
                  <a:lnTo>
                    <a:pt x="45631" y="21336"/>
                  </a:lnTo>
                  <a:lnTo>
                    <a:pt x="50965" y="21920"/>
                  </a:lnTo>
                  <a:lnTo>
                    <a:pt x="50965" y="16586"/>
                  </a:lnTo>
                  <a:close/>
                </a:path>
                <a:path w="109854" h="46990">
                  <a:moveTo>
                    <a:pt x="50965" y="10071"/>
                  </a:moveTo>
                  <a:lnTo>
                    <a:pt x="45631" y="10071"/>
                  </a:lnTo>
                  <a:lnTo>
                    <a:pt x="45631" y="14808"/>
                  </a:lnTo>
                  <a:lnTo>
                    <a:pt x="50965" y="15405"/>
                  </a:lnTo>
                  <a:lnTo>
                    <a:pt x="50965" y="10071"/>
                  </a:lnTo>
                  <a:close/>
                </a:path>
                <a:path w="109854" h="46990">
                  <a:moveTo>
                    <a:pt x="50965" y="3543"/>
                  </a:moveTo>
                  <a:lnTo>
                    <a:pt x="45631" y="2971"/>
                  </a:lnTo>
                  <a:lnTo>
                    <a:pt x="45631" y="8305"/>
                  </a:lnTo>
                  <a:lnTo>
                    <a:pt x="50965" y="8890"/>
                  </a:lnTo>
                  <a:lnTo>
                    <a:pt x="50965" y="3543"/>
                  </a:lnTo>
                  <a:close/>
                </a:path>
                <a:path w="109854" h="46990">
                  <a:moveTo>
                    <a:pt x="62217" y="37909"/>
                  </a:moveTo>
                  <a:lnTo>
                    <a:pt x="56896" y="37909"/>
                  </a:lnTo>
                  <a:lnTo>
                    <a:pt x="56896" y="42672"/>
                  </a:lnTo>
                  <a:lnTo>
                    <a:pt x="62217" y="43256"/>
                  </a:lnTo>
                  <a:lnTo>
                    <a:pt x="62217" y="37909"/>
                  </a:lnTo>
                  <a:close/>
                </a:path>
                <a:path w="109854" h="46990">
                  <a:moveTo>
                    <a:pt x="62217" y="31394"/>
                  </a:moveTo>
                  <a:lnTo>
                    <a:pt x="56896" y="30810"/>
                  </a:lnTo>
                  <a:lnTo>
                    <a:pt x="56896" y="36144"/>
                  </a:lnTo>
                  <a:lnTo>
                    <a:pt x="62217" y="36144"/>
                  </a:lnTo>
                  <a:lnTo>
                    <a:pt x="62217" y="31394"/>
                  </a:lnTo>
                  <a:close/>
                </a:path>
                <a:path w="109854" h="46990">
                  <a:moveTo>
                    <a:pt x="62217" y="24295"/>
                  </a:moveTo>
                  <a:lnTo>
                    <a:pt x="56896" y="24295"/>
                  </a:lnTo>
                  <a:lnTo>
                    <a:pt x="56896" y="29032"/>
                  </a:lnTo>
                  <a:lnTo>
                    <a:pt x="62217" y="29629"/>
                  </a:lnTo>
                  <a:lnTo>
                    <a:pt x="62217" y="24295"/>
                  </a:lnTo>
                  <a:close/>
                </a:path>
                <a:path w="109854" h="46990">
                  <a:moveTo>
                    <a:pt x="62217" y="17780"/>
                  </a:moveTo>
                  <a:lnTo>
                    <a:pt x="56896" y="17183"/>
                  </a:lnTo>
                  <a:lnTo>
                    <a:pt x="56896" y="22517"/>
                  </a:lnTo>
                  <a:lnTo>
                    <a:pt x="62217" y="22517"/>
                  </a:lnTo>
                  <a:lnTo>
                    <a:pt x="62217" y="17780"/>
                  </a:lnTo>
                  <a:close/>
                </a:path>
                <a:path w="109854" h="46990">
                  <a:moveTo>
                    <a:pt x="62217" y="10668"/>
                  </a:moveTo>
                  <a:lnTo>
                    <a:pt x="56896" y="10668"/>
                  </a:lnTo>
                  <a:lnTo>
                    <a:pt x="56896" y="15405"/>
                  </a:lnTo>
                  <a:lnTo>
                    <a:pt x="62217" y="16002"/>
                  </a:lnTo>
                  <a:lnTo>
                    <a:pt x="62217" y="10668"/>
                  </a:lnTo>
                  <a:close/>
                </a:path>
                <a:path w="109854" h="46990">
                  <a:moveTo>
                    <a:pt x="68745" y="38519"/>
                  </a:moveTo>
                  <a:lnTo>
                    <a:pt x="64008" y="37909"/>
                  </a:lnTo>
                  <a:lnTo>
                    <a:pt x="64008" y="43256"/>
                  </a:lnTo>
                  <a:lnTo>
                    <a:pt x="68745" y="43840"/>
                  </a:lnTo>
                  <a:lnTo>
                    <a:pt x="68745" y="38519"/>
                  </a:lnTo>
                  <a:close/>
                </a:path>
                <a:path w="109854" h="46990">
                  <a:moveTo>
                    <a:pt x="68745" y="31991"/>
                  </a:moveTo>
                  <a:lnTo>
                    <a:pt x="64008" y="31394"/>
                  </a:lnTo>
                  <a:lnTo>
                    <a:pt x="64008" y="36741"/>
                  </a:lnTo>
                  <a:lnTo>
                    <a:pt x="68745" y="36741"/>
                  </a:lnTo>
                  <a:lnTo>
                    <a:pt x="68745" y="31991"/>
                  </a:lnTo>
                  <a:close/>
                </a:path>
                <a:path w="109854" h="46990">
                  <a:moveTo>
                    <a:pt x="68745" y="24879"/>
                  </a:moveTo>
                  <a:lnTo>
                    <a:pt x="64008" y="24295"/>
                  </a:lnTo>
                  <a:lnTo>
                    <a:pt x="64008" y="29629"/>
                  </a:lnTo>
                  <a:lnTo>
                    <a:pt x="68745" y="30213"/>
                  </a:lnTo>
                  <a:lnTo>
                    <a:pt x="68745" y="24879"/>
                  </a:lnTo>
                  <a:close/>
                </a:path>
                <a:path w="109854" h="46990">
                  <a:moveTo>
                    <a:pt x="68745" y="18364"/>
                  </a:moveTo>
                  <a:lnTo>
                    <a:pt x="64008" y="17780"/>
                  </a:lnTo>
                  <a:lnTo>
                    <a:pt x="64008" y="23114"/>
                  </a:lnTo>
                  <a:lnTo>
                    <a:pt x="68745" y="23114"/>
                  </a:lnTo>
                  <a:lnTo>
                    <a:pt x="68745" y="18364"/>
                  </a:lnTo>
                  <a:close/>
                </a:path>
                <a:path w="109854" h="46990">
                  <a:moveTo>
                    <a:pt x="68745" y="11252"/>
                  </a:moveTo>
                  <a:lnTo>
                    <a:pt x="64008" y="11252"/>
                  </a:lnTo>
                  <a:lnTo>
                    <a:pt x="64008" y="16002"/>
                  </a:lnTo>
                  <a:lnTo>
                    <a:pt x="68745" y="16586"/>
                  </a:lnTo>
                  <a:lnTo>
                    <a:pt x="68745" y="11252"/>
                  </a:lnTo>
                  <a:close/>
                </a:path>
                <a:path w="109854" h="46990">
                  <a:moveTo>
                    <a:pt x="75844" y="39103"/>
                  </a:moveTo>
                  <a:lnTo>
                    <a:pt x="70523" y="38519"/>
                  </a:lnTo>
                  <a:lnTo>
                    <a:pt x="70523" y="43840"/>
                  </a:lnTo>
                  <a:lnTo>
                    <a:pt x="75844" y="44437"/>
                  </a:lnTo>
                  <a:lnTo>
                    <a:pt x="75844" y="39103"/>
                  </a:lnTo>
                  <a:close/>
                </a:path>
                <a:path w="109854" h="46990">
                  <a:moveTo>
                    <a:pt x="75844" y="31991"/>
                  </a:moveTo>
                  <a:lnTo>
                    <a:pt x="70523" y="31991"/>
                  </a:lnTo>
                  <a:lnTo>
                    <a:pt x="70523" y="36741"/>
                  </a:lnTo>
                  <a:lnTo>
                    <a:pt x="75844" y="37338"/>
                  </a:lnTo>
                  <a:lnTo>
                    <a:pt x="75844" y="31991"/>
                  </a:lnTo>
                  <a:close/>
                </a:path>
                <a:path w="109854" h="46990">
                  <a:moveTo>
                    <a:pt x="75844" y="25488"/>
                  </a:moveTo>
                  <a:lnTo>
                    <a:pt x="70523" y="24879"/>
                  </a:lnTo>
                  <a:lnTo>
                    <a:pt x="70523" y="30213"/>
                  </a:lnTo>
                  <a:lnTo>
                    <a:pt x="75844" y="30213"/>
                  </a:lnTo>
                  <a:lnTo>
                    <a:pt x="75844" y="25488"/>
                  </a:lnTo>
                  <a:close/>
                </a:path>
                <a:path w="109854" h="46990">
                  <a:moveTo>
                    <a:pt x="75844" y="18351"/>
                  </a:moveTo>
                  <a:lnTo>
                    <a:pt x="70523" y="18351"/>
                  </a:lnTo>
                  <a:lnTo>
                    <a:pt x="70523" y="23685"/>
                  </a:lnTo>
                  <a:lnTo>
                    <a:pt x="75844" y="23685"/>
                  </a:lnTo>
                  <a:lnTo>
                    <a:pt x="75844" y="18351"/>
                  </a:lnTo>
                  <a:close/>
                </a:path>
                <a:path w="109854" h="46990">
                  <a:moveTo>
                    <a:pt x="75844" y="11849"/>
                  </a:moveTo>
                  <a:lnTo>
                    <a:pt x="70523" y="11849"/>
                  </a:lnTo>
                  <a:lnTo>
                    <a:pt x="70523" y="16586"/>
                  </a:lnTo>
                  <a:lnTo>
                    <a:pt x="75844" y="17183"/>
                  </a:lnTo>
                  <a:lnTo>
                    <a:pt x="75844" y="11849"/>
                  </a:lnTo>
                  <a:close/>
                </a:path>
                <a:path w="109854" h="46990">
                  <a:moveTo>
                    <a:pt x="82372" y="39700"/>
                  </a:moveTo>
                  <a:lnTo>
                    <a:pt x="77647" y="39103"/>
                  </a:lnTo>
                  <a:lnTo>
                    <a:pt x="77647" y="44437"/>
                  </a:lnTo>
                  <a:lnTo>
                    <a:pt x="82372" y="44437"/>
                  </a:lnTo>
                  <a:lnTo>
                    <a:pt x="82372" y="39700"/>
                  </a:lnTo>
                  <a:close/>
                </a:path>
                <a:path w="109854" h="46990">
                  <a:moveTo>
                    <a:pt x="82372" y="32588"/>
                  </a:moveTo>
                  <a:lnTo>
                    <a:pt x="77647" y="31991"/>
                  </a:lnTo>
                  <a:lnTo>
                    <a:pt x="77647" y="37338"/>
                  </a:lnTo>
                  <a:lnTo>
                    <a:pt x="82372" y="37909"/>
                  </a:lnTo>
                  <a:lnTo>
                    <a:pt x="82372" y="32588"/>
                  </a:lnTo>
                  <a:close/>
                </a:path>
                <a:path w="109854" h="46990">
                  <a:moveTo>
                    <a:pt x="82372" y="26073"/>
                  </a:moveTo>
                  <a:lnTo>
                    <a:pt x="77647" y="25488"/>
                  </a:lnTo>
                  <a:lnTo>
                    <a:pt x="77647" y="30810"/>
                  </a:lnTo>
                  <a:lnTo>
                    <a:pt x="82372" y="30810"/>
                  </a:lnTo>
                  <a:lnTo>
                    <a:pt x="82372" y="26073"/>
                  </a:lnTo>
                  <a:close/>
                </a:path>
                <a:path w="109854" h="46990">
                  <a:moveTo>
                    <a:pt x="82372" y="18961"/>
                  </a:moveTo>
                  <a:lnTo>
                    <a:pt x="77647" y="18961"/>
                  </a:lnTo>
                  <a:lnTo>
                    <a:pt x="77647" y="23698"/>
                  </a:lnTo>
                  <a:lnTo>
                    <a:pt x="82372" y="24295"/>
                  </a:lnTo>
                  <a:lnTo>
                    <a:pt x="82372" y="18961"/>
                  </a:lnTo>
                  <a:close/>
                </a:path>
                <a:path w="109854" h="46990">
                  <a:moveTo>
                    <a:pt x="82372" y="12433"/>
                  </a:moveTo>
                  <a:lnTo>
                    <a:pt x="77647" y="11849"/>
                  </a:lnTo>
                  <a:lnTo>
                    <a:pt x="77647" y="17183"/>
                  </a:lnTo>
                  <a:lnTo>
                    <a:pt x="82372" y="17780"/>
                  </a:lnTo>
                  <a:lnTo>
                    <a:pt x="82372" y="12433"/>
                  </a:lnTo>
                  <a:close/>
                </a:path>
                <a:path w="109854" h="46990">
                  <a:moveTo>
                    <a:pt x="89484" y="39700"/>
                  </a:moveTo>
                  <a:lnTo>
                    <a:pt x="84150" y="39700"/>
                  </a:lnTo>
                  <a:lnTo>
                    <a:pt x="84150" y="44437"/>
                  </a:lnTo>
                  <a:lnTo>
                    <a:pt x="89484" y="45034"/>
                  </a:lnTo>
                  <a:lnTo>
                    <a:pt x="89484" y="39700"/>
                  </a:lnTo>
                  <a:close/>
                </a:path>
                <a:path w="109854" h="46990">
                  <a:moveTo>
                    <a:pt x="89484" y="33172"/>
                  </a:moveTo>
                  <a:lnTo>
                    <a:pt x="84150" y="32588"/>
                  </a:lnTo>
                  <a:lnTo>
                    <a:pt x="84150" y="37909"/>
                  </a:lnTo>
                  <a:lnTo>
                    <a:pt x="89484" y="38519"/>
                  </a:lnTo>
                  <a:lnTo>
                    <a:pt x="89484" y="33172"/>
                  </a:lnTo>
                  <a:close/>
                </a:path>
                <a:path w="109854" h="46990">
                  <a:moveTo>
                    <a:pt x="89484" y="26657"/>
                  </a:moveTo>
                  <a:lnTo>
                    <a:pt x="84150" y="26073"/>
                  </a:lnTo>
                  <a:lnTo>
                    <a:pt x="84150" y="31394"/>
                  </a:lnTo>
                  <a:lnTo>
                    <a:pt x="89484" y="31394"/>
                  </a:lnTo>
                  <a:lnTo>
                    <a:pt x="89484" y="26657"/>
                  </a:lnTo>
                  <a:close/>
                </a:path>
                <a:path w="109854" h="46990">
                  <a:moveTo>
                    <a:pt x="89484" y="19545"/>
                  </a:moveTo>
                  <a:lnTo>
                    <a:pt x="84150" y="19545"/>
                  </a:lnTo>
                  <a:lnTo>
                    <a:pt x="84150" y="24295"/>
                  </a:lnTo>
                  <a:lnTo>
                    <a:pt x="89484" y="24879"/>
                  </a:lnTo>
                  <a:lnTo>
                    <a:pt x="89484" y="19545"/>
                  </a:lnTo>
                  <a:close/>
                </a:path>
                <a:path w="109854" h="46990">
                  <a:moveTo>
                    <a:pt x="89484" y="13042"/>
                  </a:moveTo>
                  <a:lnTo>
                    <a:pt x="84150" y="12433"/>
                  </a:lnTo>
                  <a:lnTo>
                    <a:pt x="84150" y="17780"/>
                  </a:lnTo>
                  <a:lnTo>
                    <a:pt x="89484" y="18364"/>
                  </a:lnTo>
                  <a:lnTo>
                    <a:pt x="89484" y="13042"/>
                  </a:lnTo>
                  <a:close/>
                </a:path>
                <a:path w="109854" h="46990">
                  <a:moveTo>
                    <a:pt x="96012" y="40271"/>
                  </a:moveTo>
                  <a:lnTo>
                    <a:pt x="90665" y="40271"/>
                  </a:lnTo>
                  <a:lnTo>
                    <a:pt x="90665" y="45605"/>
                  </a:lnTo>
                  <a:lnTo>
                    <a:pt x="96012" y="45605"/>
                  </a:lnTo>
                  <a:lnTo>
                    <a:pt x="96012" y="40271"/>
                  </a:lnTo>
                  <a:close/>
                </a:path>
                <a:path w="109854" h="46990">
                  <a:moveTo>
                    <a:pt x="96012" y="33769"/>
                  </a:moveTo>
                  <a:lnTo>
                    <a:pt x="90665" y="33769"/>
                  </a:lnTo>
                  <a:lnTo>
                    <a:pt x="90665" y="38519"/>
                  </a:lnTo>
                  <a:lnTo>
                    <a:pt x="96012" y="39103"/>
                  </a:lnTo>
                  <a:lnTo>
                    <a:pt x="96012" y="33769"/>
                  </a:lnTo>
                  <a:close/>
                </a:path>
                <a:path w="109854" h="46990">
                  <a:moveTo>
                    <a:pt x="96012" y="27254"/>
                  </a:moveTo>
                  <a:lnTo>
                    <a:pt x="90665" y="26657"/>
                  </a:lnTo>
                  <a:lnTo>
                    <a:pt x="90665" y="31991"/>
                  </a:lnTo>
                  <a:lnTo>
                    <a:pt x="96012" y="31991"/>
                  </a:lnTo>
                  <a:lnTo>
                    <a:pt x="96012" y="27254"/>
                  </a:lnTo>
                  <a:close/>
                </a:path>
                <a:path w="109854" h="46990">
                  <a:moveTo>
                    <a:pt x="96012" y="20154"/>
                  </a:moveTo>
                  <a:lnTo>
                    <a:pt x="90665" y="19545"/>
                  </a:lnTo>
                  <a:lnTo>
                    <a:pt x="90665" y="24879"/>
                  </a:lnTo>
                  <a:lnTo>
                    <a:pt x="96012" y="25488"/>
                  </a:lnTo>
                  <a:lnTo>
                    <a:pt x="96012" y="20154"/>
                  </a:lnTo>
                  <a:close/>
                </a:path>
                <a:path w="109854" h="46990">
                  <a:moveTo>
                    <a:pt x="96012" y="13627"/>
                  </a:moveTo>
                  <a:lnTo>
                    <a:pt x="90665" y="13042"/>
                  </a:lnTo>
                  <a:lnTo>
                    <a:pt x="90665" y="18364"/>
                  </a:lnTo>
                  <a:lnTo>
                    <a:pt x="96012" y="18364"/>
                  </a:lnTo>
                  <a:lnTo>
                    <a:pt x="96012" y="13627"/>
                  </a:lnTo>
                  <a:close/>
                </a:path>
                <a:path w="109854" h="46990">
                  <a:moveTo>
                    <a:pt x="103111" y="40881"/>
                  </a:moveTo>
                  <a:lnTo>
                    <a:pt x="97777" y="40881"/>
                  </a:lnTo>
                  <a:lnTo>
                    <a:pt x="97777" y="45618"/>
                  </a:lnTo>
                  <a:lnTo>
                    <a:pt x="103111" y="46215"/>
                  </a:lnTo>
                  <a:lnTo>
                    <a:pt x="103111" y="40881"/>
                  </a:lnTo>
                  <a:close/>
                </a:path>
                <a:path w="109854" h="46990">
                  <a:moveTo>
                    <a:pt x="103111" y="34378"/>
                  </a:moveTo>
                  <a:lnTo>
                    <a:pt x="97777" y="33769"/>
                  </a:lnTo>
                  <a:lnTo>
                    <a:pt x="97777" y="39103"/>
                  </a:lnTo>
                  <a:lnTo>
                    <a:pt x="103111" y="39700"/>
                  </a:lnTo>
                  <a:lnTo>
                    <a:pt x="103111" y="34378"/>
                  </a:lnTo>
                  <a:close/>
                </a:path>
                <a:path w="109854" h="46990">
                  <a:moveTo>
                    <a:pt x="103111" y="27254"/>
                  </a:moveTo>
                  <a:lnTo>
                    <a:pt x="97777" y="27254"/>
                  </a:lnTo>
                  <a:lnTo>
                    <a:pt x="97777" y="31991"/>
                  </a:lnTo>
                  <a:lnTo>
                    <a:pt x="103111" y="32588"/>
                  </a:lnTo>
                  <a:lnTo>
                    <a:pt x="103111" y="27254"/>
                  </a:lnTo>
                  <a:close/>
                </a:path>
                <a:path w="109854" h="46990">
                  <a:moveTo>
                    <a:pt x="103111" y="20739"/>
                  </a:moveTo>
                  <a:lnTo>
                    <a:pt x="97777" y="20154"/>
                  </a:lnTo>
                  <a:lnTo>
                    <a:pt x="97777" y="25488"/>
                  </a:lnTo>
                  <a:lnTo>
                    <a:pt x="103111" y="26073"/>
                  </a:lnTo>
                  <a:lnTo>
                    <a:pt x="103111" y="20739"/>
                  </a:lnTo>
                  <a:close/>
                </a:path>
                <a:path w="109854" h="46990">
                  <a:moveTo>
                    <a:pt x="109626" y="41478"/>
                  </a:moveTo>
                  <a:lnTo>
                    <a:pt x="104305" y="40881"/>
                  </a:lnTo>
                  <a:lnTo>
                    <a:pt x="104305" y="46215"/>
                  </a:lnTo>
                  <a:lnTo>
                    <a:pt x="109626" y="46812"/>
                  </a:lnTo>
                  <a:lnTo>
                    <a:pt x="109626" y="41478"/>
                  </a:lnTo>
                  <a:close/>
                </a:path>
                <a:path w="109854" h="46990">
                  <a:moveTo>
                    <a:pt x="109626" y="34963"/>
                  </a:moveTo>
                  <a:lnTo>
                    <a:pt x="104305" y="34378"/>
                  </a:lnTo>
                  <a:lnTo>
                    <a:pt x="104305" y="39700"/>
                  </a:lnTo>
                  <a:lnTo>
                    <a:pt x="109626" y="39700"/>
                  </a:lnTo>
                  <a:lnTo>
                    <a:pt x="109626" y="34963"/>
                  </a:lnTo>
                  <a:close/>
                </a:path>
                <a:path w="109854" h="46990">
                  <a:moveTo>
                    <a:pt x="109626" y="27851"/>
                  </a:moveTo>
                  <a:lnTo>
                    <a:pt x="104305" y="27254"/>
                  </a:lnTo>
                  <a:lnTo>
                    <a:pt x="104305" y="32588"/>
                  </a:lnTo>
                  <a:lnTo>
                    <a:pt x="109626" y="33172"/>
                  </a:lnTo>
                  <a:lnTo>
                    <a:pt x="109626" y="27851"/>
                  </a:lnTo>
                  <a:close/>
                </a:path>
                <a:path w="109854" h="46990">
                  <a:moveTo>
                    <a:pt x="109626" y="21336"/>
                  </a:moveTo>
                  <a:lnTo>
                    <a:pt x="104305" y="20739"/>
                  </a:lnTo>
                  <a:lnTo>
                    <a:pt x="104305" y="26073"/>
                  </a:lnTo>
                  <a:lnTo>
                    <a:pt x="109626" y="26073"/>
                  </a:lnTo>
                  <a:lnTo>
                    <a:pt x="109626" y="21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289092" y="7331989"/>
              <a:ext cx="321310" cy="944880"/>
            </a:xfrm>
            <a:custGeom>
              <a:avLst/>
              <a:gdLst/>
              <a:ahLst/>
              <a:cxnLst/>
              <a:rect l="l" t="t" r="r" b="b"/>
              <a:pathLst>
                <a:path w="321310" h="944879">
                  <a:moveTo>
                    <a:pt x="6540" y="29641"/>
                  </a:moveTo>
                  <a:lnTo>
                    <a:pt x="5346" y="27863"/>
                  </a:lnTo>
                  <a:lnTo>
                    <a:pt x="1790" y="27863"/>
                  </a:lnTo>
                  <a:lnTo>
                    <a:pt x="0" y="29641"/>
                  </a:lnTo>
                  <a:lnTo>
                    <a:pt x="0" y="33782"/>
                  </a:lnTo>
                  <a:lnTo>
                    <a:pt x="1790" y="35572"/>
                  </a:lnTo>
                  <a:lnTo>
                    <a:pt x="3556" y="35572"/>
                  </a:lnTo>
                  <a:lnTo>
                    <a:pt x="5346" y="35572"/>
                  </a:lnTo>
                  <a:lnTo>
                    <a:pt x="6540" y="33782"/>
                  </a:lnTo>
                  <a:lnTo>
                    <a:pt x="6540" y="29641"/>
                  </a:lnTo>
                  <a:close/>
                </a:path>
                <a:path w="321310" h="944879">
                  <a:moveTo>
                    <a:pt x="51549" y="26085"/>
                  </a:moveTo>
                  <a:lnTo>
                    <a:pt x="50393" y="24295"/>
                  </a:lnTo>
                  <a:lnTo>
                    <a:pt x="46240" y="24295"/>
                  </a:lnTo>
                  <a:lnTo>
                    <a:pt x="45046" y="26085"/>
                  </a:lnTo>
                  <a:lnTo>
                    <a:pt x="45046" y="30226"/>
                  </a:lnTo>
                  <a:lnTo>
                    <a:pt x="46240" y="31407"/>
                  </a:lnTo>
                  <a:lnTo>
                    <a:pt x="47993" y="31407"/>
                  </a:lnTo>
                  <a:lnTo>
                    <a:pt x="50393" y="31407"/>
                  </a:lnTo>
                  <a:lnTo>
                    <a:pt x="51549" y="30226"/>
                  </a:lnTo>
                  <a:lnTo>
                    <a:pt x="51549" y="26085"/>
                  </a:lnTo>
                  <a:close/>
                </a:path>
                <a:path w="321310" h="944879">
                  <a:moveTo>
                    <a:pt x="94221" y="21336"/>
                  </a:moveTo>
                  <a:lnTo>
                    <a:pt x="92443" y="19558"/>
                  </a:lnTo>
                  <a:lnTo>
                    <a:pt x="88887" y="19558"/>
                  </a:lnTo>
                  <a:lnTo>
                    <a:pt x="87706" y="21336"/>
                  </a:lnTo>
                  <a:lnTo>
                    <a:pt x="87706" y="24892"/>
                  </a:lnTo>
                  <a:lnTo>
                    <a:pt x="88887" y="26670"/>
                  </a:lnTo>
                  <a:lnTo>
                    <a:pt x="90665" y="26670"/>
                  </a:lnTo>
                  <a:lnTo>
                    <a:pt x="92443" y="26670"/>
                  </a:lnTo>
                  <a:lnTo>
                    <a:pt x="94221" y="24892"/>
                  </a:lnTo>
                  <a:lnTo>
                    <a:pt x="94221" y="21336"/>
                  </a:lnTo>
                  <a:close/>
                </a:path>
                <a:path w="321310" h="944879">
                  <a:moveTo>
                    <a:pt x="191389" y="929093"/>
                  </a:moveTo>
                  <a:lnTo>
                    <a:pt x="186067" y="929093"/>
                  </a:lnTo>
                  <a:lnTo>
                    <a:pt x="186067" y="933843"/>
                  </a:lnTo>
                  <a:lnTo>
                    <a:pt x="191389" y="934440"/>
                  </a:lnTo>
                  <a:lnTo>
                    <a:pt x="191389" y="929093"/>
                  </a:lnTo>
                  <a:close/>
                </a:path>
                <a:path w="321310" h="944879">
                  <a:moveTo>
                    <a:pt x="197916" y="929703"/>
                  </a:moveTo>
                  <a:lnTo>
                    <a:pt x="193179" y="929703"/>
                  </a:lnTo>
                  <a:lnTo>
                    <a:pt x="193179" y="934440"/>
                  </a:lnTo>
                  <a:lnTo>
                    <a:pt x="197916" y="935024"/>
                  </a:lnTo>
                  <a:lnTo>
                    <a:pt x="197916" y="929703"/>
                  </a:lnTo>
                  <a:close/>
                </a:path>
                <a:path w="321310" h="944879">
                  <a:moveTo>
                    <a:pt x="205016" y="930287"/>
                  </a:moveTo>
                  <a:lnTo>
                    <a:pt x="199694" y="929703"/>
                  </a:lnTo>
                  <a:lnTo>
                    <a:pt x="199694" y="935024"/>
                  </a:lnTo>
                  <a:lnTo>
                    <a:pt x="205016" y="935024"/>
                  </a:lnTo>
                  <a:lnTo>
                    <a:pt x="205016" y="930287"/>
                  </a:lnTo>
                  <a:close/>
                </a:path>
                <a:path w="321310" h="944879">
                  <a:moveTo>
                    <a:pt x="211543" y="930871"/>
                  </a:moveTo>
                  <a:lnTo>
                    <a:pt x="206819" y="930287"/>
                  </a:lnTo>
                  <a:lnTo>
                    <a:pt x="206819" y="935621"/>
                  </a:lnTo>
                  <a:lnTo>
                    <a:pt x="211543" y="935621"/>
                  </a:lnTo>
                  <a:lnTo>
                    <a:pt x="211543" y="930871"/>
                  </a:lnTo>
                  <a:close/>
                </a:path>
                <a:path w="321310" h="944879">
                  <a:moveTo>
                    <a:pt x="218655" y="930871"/>
                  </a:moveTo>
                  <a:lnTo>
                    <a:pt x="213321" y="930871"/>
                  </a:lnTo>
                  <a:lnTo>
                    <a:pt x="213321" y="935621"/>
                  </a:lnTo>
                  <a:lnTo>
                    <a:pt x="218655" y="936205"/>
                  </a:lnTo>
                  <a:lnTo>
                    <a:pt x="218655" y="930871"/>
                  </a:lnTo>
                  <a:close/>
                </a:path>
                <a:path w="321310" h="944879">
                  <a:moveTo>
                    <a:pt x="221602" y="10083"/>
                  </a:moveTo>
                  <a:lnTo>
                    <a:pt x="219837" y="8305"/>
                  </a:lnTo>
                  <a:lnTo>
                    <a:pt x="216293" y="8305"/>
                  </a:lnTo>
                  <a:lnTo>
                    <a:pt x="215087" y="10083"/>
                  </a:lnTo>
                  <a:lnTo>
                    <a:pt x="215087" y="14236"/>
                  </a:lnTo>
                  <a:lnTo>
                    <a:pt x="216293" y="16014"/>
                  </a:lnTo>
                  <a:lnTo>
                    <a:pt x="218071" y="16014"/>
                  </a:lnTo>
                  <a:lnTo>
                    <a:pt x="219837" y="16014"/>
                  </a:lnTo>
                  <a:lnTo>
                    <a:pt x="221602" y="14236"/>
                  </a:lnTo>
                  <a:lnTo>
                    <a:pt x="221602" y="10083"/>
                  </a:lnTo>
                  <a:close/>
                </a:path>
                <a:path w="321310" h="944879">
                  <a:moveTo>
                    <a:pt x="225183" y="938580"/>
                  </a:moveTo>
                  <a:lnTo>
                    <a:pt x="219837" y="937996"/>
                  </a:lnTo>
                  <a:lnTo>
                    <a:pt x="219837" y="943317"/>
                  </a:lnTo>
                  <a:lnTo>
                    <a:pt x="225183" y="943317"/>
                  </a:lnTo>
                  <a:lnTo>
                    <a:pt x="225183" y="938580"/>
                  </a:lnTo>
                  <a:close/>
                </a:path>
                <a:path w="321310" h="944879">
                  <a:moveTo>
                    <a:pt x="225183" y="931468"/>
                  </a:moveTo>
                  <a:lnTo>
                    <a:pt x="219837" y="930871"/>
                  </a:lnTo>
                  <a:lnTo>
                    <a:pt x="219837" y="936205"/>
                  </a:lnTo>
                  <a:lnTo>
                    <a:pt x="225183" y="936802"/>
                  </a:lnTo>
                  <a:lnTo>
                    <a:pt x="225183" y="931468"/>
                  </a:lnTo>
                  <a:close/>
                </a:path>
                <a:path w="321310" h="944879">
                  <a:moveTo>
                    <a:pt x="232283" y="938580"/>
                  </a:moveTo>
                  <a:lnTo>
                    <a:pt x="226949" y="938580"/>
                  </a:lnTo>
                  <a:lnTo>
                    <a:pt x="226949" y="943317"/>
                  </a:lnTo>
                  <a:lnTo>
                    <a:pt x="232283" y="943914"/>
                  </a:lnTo>
                  <a:lnTo>
                    <a:pt x="232283" y="938580"/>
                  </a:lnTo>
                  <a:close/>
                </a:path>
                <a:path w="321310" h="944879">
                  <a:moveTo>
                    <a:pt x="232283" y="932065"/>
                  </a:moveTo>
                  <a:lnTo>
                    <a:pt x="226949" y="931468"/>
                  </a:lnTo>
                  <a:lnTo>
                    <a:pt x="226949" y="936802"/>
                  </a:lnTo>
                  <a:lnTo>
                    <a:pt x="232283" y="936802"/>
                  </a:lnTo>
                  <a:lnTo>
                    <a:pt x="232283" y="932065"/>
                  </a:lnTo>
                  <a:close/>
                </a:path>
                <a:path w="321310" h="944879">
                  <a:moveTo>
                    <a:pt x="238798" y="939165"/>
                  </a:moveTo>
                  <a:lnTo>
                    <a:pt x="233476" y="938580"/>
                  </a:lnTo>
                  <a:lnTo>
                    <a:pt x="233476" y="943914"/>
                  </a:lnTo>
                  <a:lnTo>
                    <a:pt x="238798" y="944499"/>
                  </a:lnTo>
                  <a:lnTo>
                    <a:pt x="238798" y="939165"/>
                  </a:lnTo>
                  <a:close/>
                </a:path>
                <a:path w="321310" h="944879">
                  <a:moveTo>
                    <a:pt x="238798" y="932649"/>
                  </a:moveTo>
                  <a:lnTo>
                    <a:pt x="233476" y="932065"/>
                  </a:lnTo>
                  <a:lnTo>
                    <a:pt x="233476" y="936802"/>
                  </a:lnTo>
                  <a:lnTo>
                    <a:pt x="238798" y="937387"/>
                  </a:lnTo>
                  <a:lnTo>
                    <a:pt x="238798" y="932649"/>
                  </a:lnTo>
                  <a:close/>
                </a:path>
                <a:path w="321310" h="944879">
                  <a:moveTo>
                    <a:pt x="276136" y="5334"/>
                  </a:moveTo>
                  <a:lnTo>
                    <a:pt x="274929" y="3568"/>
                  </a:lnTo>
                  <a:lnTo>
                    <a:pt x="271399" y="3568"/>
                  </a:lnTo>
                  <a:lnTo>
                    <a:pt x="270205" y="5334"/>
                  </a:lnTo>
                  <a:lnTo>
                    <a:pt x="270205" y="9486"/>
                  </a:lnTo>
                  <a:lnTo>
                    <a:pt x="271399" y="11264"/>
                  </a:lnTo>
                  <a:lnTo>
                    <a:pt x="273177" y="11264"/>
                  </a:lnTo>
                  <a:lnTo>
                    <a:pt x="274929" y="11264"/>
                  </a:lnTo>
                  <a:lnTo>
                    <a:pt x="276136" y="9486"/>
                  </a:lnTo>
                  <a:lnTo>
                    <a:pt x="276136" y="5334"/>
                  </a:lnTo>
                  <a:close/>
                </a:path>
                <a:path w="321310" h="944879">
                  <a:moveTo>
                    <a:pt x="321170" y="1181"/>
                  </a:moveTo>
                  <a:lnTo>
                    <a:pt x="319379" y="0"/>
                  </a:lnTo>
                  <a:lnTo>
                    <a:pt x="315836" y="0"/>
                  </a:lnTo>
                  <a:lnTo>
                    <a:pt x="314642" y="1181"/>
                  </a:lnTo>
                  <a:lnTo>
                    <a:pt x="314642" y="5334"/>
                  </a:lnTo>
                  <a:lnTo>
                    <a:pt x="315836" y="7112"/>
                  </a:lnTo>
                  <a:lnTo>
                    <a:pt x="317627" y="7112"/>
                  </a:lnTo>
                  <a:lnTo>
                    <a:pt x="319379" y="7112"/>
                  </a:lnTo>
                  <a:lnTo>
                    <a:pt x="321170" y="5334"/>
                  </a:lnTo>
                  <a:lnTo>
                    <a:pt x="321170" y="11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438438" y="7528119"/>
              <a:ext cx="0" cy="17145"/>
            </a:xfrm>
            <a:custGeom>
              <a:avLst/>
              <a:gdLst/>
              <a:ahLst/>
              <a:cxnLst/>
              <a:rect l="l" t="t" r="r" b="b"/>
              <a:pathLst>
                <a:path h="17145">
                  <a:moveTo>
                    <a:pt x="0" y="0"/>
                  </a:moveTo>
                  <a:lnTo>
                    <a:pt x="0" y="165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636920" y="7331989"/>
              <a:ext cx="64769" cy="991869"/>
            </a:xfrm>
            <a:custGeom>
              <a:avLst/>
              <a:gdLst/>
              <a:ahLst/>
              <a:cxnLst/>
              <a:rect l="l" t="t" r="r" b="b"/>
              <a:pathLst>
                <a:path w="64770" h="991870">
                  <a:moveTo>
                    <a:pt x="4749" y="985977"/>
                  </a:moveTo>
                  <a:lnTo>
                    <a:pt x="3556" y="984808"/>
                  </a:lnTo>
                  <a:lnTo>
                    <a:pt x="2362" y="984808"/>
                  </a:lnTo>
                  <a:lnTo>
                    <a:pt x="1181" y="984808"/>
                  </a:lnTo>
                  <a:lnTo>
                    <a:pt x="0" y="986574"/>
                  </a:lnTo>
                  <a:lnTo>
                    <a:pt x="0" y="990130"/>
                  </a:lnTo>
                  <a:lnTo>
                    <a:pt x="1181" y="991323"/>
                  </a:lnTo>
                  <a:lnTo>
                    <a:pt x="3556" y="991323"/>
                  </a:lnTo>
                  <a:lnTo>
                    <a:pt x="4749" y="989545"/>
                  </a:lnTo>
                  <a:lnTo>
                    <a:pt x="4749" y="985977"/>
                  </a:lnTo>
                  <a:close/>
                </a:path>
                <a:path w="64770" h="991870">
                  <a:moveTo>
                    <a:pt x="4749" y="1790"/>
                  </a:moveTo>
                  <a:lnTo>
                    <a:pt x="3556" y="0"/>
                  </a:lnTo>
                  <a:lnTo>
                    <a:pt x="1181" y="0"/>
                  </a:lnTo>
                  <a:lnTo>
                    <a:pt x="0" y="1790"/>
                  </a:lnTo>
                  <a:lnTo>
                    <a:pt x="0" y="4749"/>
                  </a:lnTo>
                  <a:lnTo>
                    <a:pt x="1181" y="6527"/>
                  </a:lnTo>
                  <a:lnTo>
                    <a:pt x="2362" y="6527"/>
                  </a:lnTo>
                  <a:lnTo>
                    <a:pt x="3556" y="6527"/>
                  </a:lnTo>
                  <a:lnTo>
                    <a:pt x="4749" y="4749"/>
                  </a:lnTo>
                  <a:lnTo>
                    <a:pt x="4749" y="1790"/>
                  </a:lnTo>
                  <a:close/>
                </a:path>
                <a:path w="64770" h="991870">
                  <a:moveTo>
                    <a:pt x="19558" y="981240"/>
                  </a:moveTo>
                  <a:lnTo>
                    <a:pt x="18961" y="980059"/>
                  </a:lnTo>
                  <a:lnTo>
                    <a:pt x="17767" y="980059"/>
                  </a:lnTo>
                  <a:lnTo>
                    <a:pt x="16598" y="980059"/>
                  </a:lnTo>
                  <a:lnTo>
                    <a:pt x="15405" y="981240"/>
                  </a:lnTo>
                  <a:lnTo>
                    <a:pt x="15405" y="984808"/>
                  </a:lnTo>
                  <a:lnTo>
                    <a:pt x="16598" y="986574"/>
                  </a:lnTo>
                  <a:lnTo>
                    <a:pt x="17767" y="985977"/>
                  </a:lnTo>
                  <a:lnTo>
                    <a:pt x="18961" y="985977"/>
                  </a:lnTo>
                  <a:lnTo>
                    <a:pt x="19558" y="984808"/>
                  </a:lnTo>
                  <a:lnTo>
                    <a:pt x="19558" y="981240"/>
                  </a:lnTo>
                  <a:close/>
                </a:path>
                <a:path w="64770" h="991870">
                  <a:moveTo>
                    <a:pt x="19558" y="5334"/>
                  </a:moveTo>
                  <a:lnTo>
                    <a:pt x="18961" y="4165"/>
                  </a:lnTo>
                  <a:lnTo>
                    <a:pt x="16598" y="4165"/>
                  </a:lnTo>
                  <a:lnTo>
                    <a:pt x="15405" y="5334"/>
                  </a:lnTo>
                  <a:lnTo>
                    <a:pt x="15405" y="8890"/>
                  </a:lnTo>
                  <a:lnTo>
                    <a:pt x="16598" y="10083"/>
                  </a:lnTo>
                  <a:lnTo>
                    <a:pt x="17767" y="10083"/>
                  </a:lnTo>
                  <a:lnTo>
                    <a:pt x="18961" y="10083"/>
                  </a:lnTo>
                  <a:lnTo>
                    <a:pt x="19558" y="8890"/>
                  </a:lnTo>
                  <a:lnTo>
                    <a:pt x="19558" y="5334"/>
                  </a:lnTo>
                  <a:close/>
                </a:path>
                <a:path w="64770" h="991870">
                  <a:moveTo>
                    <a:pt x="34963" y="976515"/>
                  </a:moveTo>
                  <a:lnTo>
                    <a:pt x="33794" y="974725"/>
                  </a:lnTo>
                  <a:lnTo>
                    <a:pt x="32588" y="975321"/>
                  </a:lnTo>
                  <a:lnTo>
                    <a:pt x="31394" y="975321"/>
                  </a:lnTo>
                  <a:lnTo>
                    <a:pt x="30810" y="976515"/>
                  </a:lnTo>
                  <a:lnTo>
                    <a:pt x="30810" y="980059"/>
                  </a:lnTo>
                  <a:lnTo>
                    <a:pt x="31394" y="981240"/>
                  </a:lnTo>
                  <a:lnTo>
                    <a:pt x="33794" y="981240"/>
                  </a:lnTo>
                  <a:lnTo>
                    <a:pt x="34963" y="980059"/>
                  </a:lnTo>
                  <a:lnTo>
                    <a:pt x="34963" y="976515"/>
                  </a:lnTo>
                  <a:close/>
                </a:path>
                <a:path w="64770" h="991870">
                  <a:moveTo>
                    <a:pt x="34963" y="9486"/>
                  </a:moveTo>
                  <a:lnTo>
                    <a:pt x="33794" y="7708"/>
                  </a:lnTo>
                  <a:lnTo>
                    <a:pt x="31394" y="7708"/>
                  </a:lnTo>
                  <a:lnTo>
                    <a:pt x="30810" y="9486"/>
                  </a:lnTo>
                  <a:lnTo>
                    <a:pt x="30810" y="12446"/>
                  </a:lnTo>
                  <a:lnTo>
                    <a:pt x="31394" y="14224"/>
                  </a:lnTo>
                  <a:lnTo>
                    <a:pt x="32588" y="14224"/>
                  </a:lnTo>
                  <a:lnTo>
                    <a:pt x="33794" y="14224"/>
                  </a:lnTo>
                  <a:lnTo>
                    <a:pt x="34963" y="12446"/>
                  </a:lnTo>
                  <a:lnTo>
                    <a:pt x="34963" y="9486"/>
                  </a:lnTo>
                  <a:close/>
                </a:path>
                <a:path w="64770" h="991870">
                  <a:moveTo>
                    <a:pt x="49771" y="971169"/>
                  </a:moveTo>
                  <a:lnTo>
                    <a:pt x="48577" y="969987"/>
                  </a:lnTo>
                  <a:lnTo>
                    <a:pt x="47409" y="969987"/>
                  </a:lnTo>
                  <a:lnTo>
                    <a:pt x="46812" y="969987"/>
                  </a:lnTo>
                  <a:lnTo>
                    <a:pt x="45618" y="971765"/>
                  </a:lnTo>
                  <a:lnTo>
                    <a:pt x="45618" y="975321"/>
                  </a:lnTo>
                  <a:lnTo>
                    <a:pt x="46812" y="976515"/>
                  </a:lnTo>
                  <a:lnTo>
                    <a:pt x="47409" y="975918"/>
                  </a:lnTo>
                  <a:lnTo>
                    <a:pt x="48577" y="975918"/>
                  </a:lnTo>
                  <a:lnTo>
                    <a:pt x="49771" y="974725"/>
                  </a:lnTo>
                  <a:lnTo>
                    <a:pt x="49771" y="971169"/>
                  </a:lnTo>
                  <a:close/>
                </a:path>
                <a:path w="64770" h="991870">
                  <a:moveTo>
                    <a:pt x="49771" y="13042"/>
                  </a:moveTo>
                  <a:lnTo>
                    <a:pt x="48577" y="11849"/>
                  </a:lnTo>
                  <a:lnTo>
                    <a:pt x="46812" y="11849"/>
                  </a:lnTo>
                  <a:lnTo>
                    <a:pt x="45618" y="13042"/>
                  </a:lnTo>
                  <a:lnTo>
                    <a:pt x="45618" y="16598"/>
                  </a:lnTo>
                  <a:lnTo>
                    <a:pt x="46812" y="17780"/>
                  </a:lnTo>
                  <a:lnTo>
                    <a:pt x="47409" y="17780"/>
                  </a:lnTo>
                  <a:lnTo>
                    <a:pt x="48577" y="17780"/>
                  </a:lnTo>
                  <a:lnTo>
                    <a:pt x="49771" y="16598"/>
                  </a:lnTo>
                  <a:lnTo>
                    <a:pt x="49771" y="13042"/>
                  </a:lnTo>
                  <a:close/>
                </a:path>
                <a:path w="64770" h="991870">
                  <a:moveTo>
                    <a:pt x="64592" y="966431"/>
                  </a:moveTo>
                  <a:lnTo>
                    <a:pt x="64008" y="965238"/>
                  </a:lnTo>
                  <a:lnTo>
                    <a:pt x="62814" y="965238"/>
                  </a:lnTo>
                  <a:lnTo>
                    <a:pt x="61620" y="965238"/>
                  </a:lnTo>
                  <a:lnTo>
                    <a:pt x="61023" y="966431"/>
                  </a:lnTo>
                  <a:lnTo>
                    <a:pt x="61023" y="969987"/>
                  </a:lnTo>
                  <a:lnTo>
                    <a:pt x="61620" y="971169"/>
                  </a:lnTo>
                  <a:lnTo>
                    <a:pt x="64008" y="971169"/>
                  </a:lnTo>
                  <a:lnTo>
                    <a:pt x="64592" y="969391"/>
                  </a:lnTo>
                  <a:lnTo>
                    <a:pt x="64592" y="966431"/>
                  </a:lnTo>
                  <a:close/>
                </a:path>
                <a:path w="64770" h="991870">
                  <a:moveTo>
                    <a:pt x="64592" y="17195"/>
                  </a:moveTo>
                  <a:lnTo>
                    <a:pt x="64008" y="16014"/>
                  </a:lnTo>
                  <a:lnTo>
                    <a:pt x="61620" y="16014"/>
                  </a:lnTo>
                  <a:lnTo>
                    <a:pt x="61023" y="17195"/>
                  </a:lnTo>
                  <a:lnTo>
                    <a:pt x="61023" y="20154"/>
                  </a:lnTo>
                  <a:lnTo>
                    <a:pt x="61620" y="21932"/>
                  </a:lnTo>
                  <a:lnTo>
                    <a:pt x="62814" y="21932"/>
                  </a:lnTo>
                  <a:lnTo>
                    <a:pt x="64008" y="21932"/>
                  </a:lnTo>
                  <a:lnTo>
                    <a:pt x="64592" y="20154"/>
                  </a:lnTo>
                  <a:lnTo>
                    <a:pt x="64592" y="171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351925" y="7413167"/>
              <a:ext cx="186055" cy="844550"/>
            </a:xfrm>
            <a:custGeom>
              <a:avLst/>
              <a:gdLst/>
              <a:ahLst/>
              <a:cxnLst/>
              <a:rect l="l" t="t" r="r" b="b"/>
              <a:pathLst>
                <a:path w="186054" h="844550">
                  <a:moveTo>
                    <a:pt x="5918" y="0"/>
                  </a:moveTo>
                  <a:lnTo>
                    <a:pt x="5918" y="830135"/>
                  </a:lnTo>
                  <a:lnTo>
                    <a:pt x="0" y="832497"/>
                  </a:lnTo>
                  <a:lnTo>
                    <a:pt x="185458" y="844359"/>
                  </a:lnTo>
                </a:path>
                <a:path w="186054" h="844550">
                  <a:moveTo>
                    <a:pt x="6502" y="147548"/>
                  </a:moveTo>
                  <a:lnTo>
                    <a:pt x="185458" y="13865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358428" y="7593892"/>
              <a:ext cx="177800" cy="493395"/>
            </a:xfrm>
            <a:custGeom>
              <a:avLst/>
              <a:gdLst/>
              <a:ahLst/>
              <a:cxnLst/>
              <a:rect l="l" t="t" r="r" b="b"/>
              <a:pathLst>
                <a:path w="177800" h="493395">
                  <a:moveTo>
                    <a:pt x="177787" y="492988"/>
                  </a:moveTo>
                  <a:lnTo>
                    <a:pt x="0" y="485876"/>
                  </a:lnTo>
                </a:path>
                <a:path w="177800" h="493395">
                  <a:moveTo>
                    <a:pt x="50990" y="27851"/>
                  </a:moveTo>
                  <a:lnTo>
                    <a:pt x="50990" y="0"/>
                  </a:lnTo>
                  <a:lnTo>
                    <a:pt x="13042" y="1778"/>
                  </a:lnTo>
                  <a:lnTo>
                    <a:pt x="13042" y="29629"/>
                  </a:lnTo>
                  <a:lnTo>
                    <a:pt x="50990" y="27851"/>
                  </a:lnTo>
                  <a:close/>
                </a:path>
                <a:path w="177800" h="493395">
                  <a:moveTo>
                    <a:pt x="50990" y="0"/>
                  </a:moveTo>
                  <a:lnTo>
                    <a:pt x="53924" y="0"/>
                  </a:lnTo>
                  <a:lnTo>
                    <a:pt x="53924" y="27851"/>
                  </a:lnTo>
                  <a:lnTo>
                    <a:pt x="50990" y="27851"/>
                  </a:lnTo>
                  <a:lnTo>
                    <a:pt x="50990" y="0"/>
                  </a:lnTo>
                  <a:close/>
                </a:path>
                <a:path w="177800" h="493395">
                  <a:moveTo>
                    <a:pt x="46228" y="23114"/>
                  </a:moveTo>
                  <a:lnTo>
                    <a:pt x="46228" y="5334"/>
                  </a:lnTo>
                  <a:lnTo>
                    <a:pt x="17780" y="7112"/>
                  </a:lnTo>
                  <a:lnTo>
                    <a:pt x="17780" y="24295"/>
                  </a:lnTo>
                  <a:lnTo>
                    <a:pt x="46228" y="231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379192" y="7599220"/>
              <a:ext cx="26034" cy="19050"/>
            </a:xfrm>
            <a:custGeom>
              <a:avLst/>
              <a:gdLst/>
              <a:ahLst/>
              <a:cxnLst/>
              <a:rect l="l" t="t" r="r" b="b"/>
              <a:pathLst>
                <a:path w="26035" h="19050">
                  <a:moveTo>
                    <a:pt x="25463" y="0"/>
                  </a:moveTo>
                  <a:lnTo>
                    <a:pt x="0" y="1778"/>
                  </a:lnTo>
                  <a:lnTo>
                    <a:pt x="0" y="18973"/>
                  </a:lnTo>
                  <a:lnTo>
                    <a:pt x="25463" y="17780"/>
                  </a:lnTo>
                  <a:lnTo>
                    <a:pt x="254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379192" y="7599220"/>
              <a:ext cx="26034" cy="19050"/>
            </a:xfrm>
            <a:custGeom>
              <a:avLst/>
              <a:gdLst/>
              <a:ahLst/>
              <a:cxnLst/>
              <a:rect l="l" t="t" r="r" b="b"/>
              <a:pathLst>
                <a:path w="26035" h="19050">
                  <a:moveTo>
                    <a:pt x="25463" y="17780"/>
                  </a:moveTo>
                  <a:lnTo>
                    <a:pt x="25463" y="0"/>
                  </a:lnTo>
                  <a:lnTo>
                    <a:pt x="0" y="1778"/>
                  </a:lnTo>
                  <a:lnTo>
                    <a:pt x="0" y="18973"/>
                  </a:lnTo>
                  <a:lnTo>
                    <a:pt x="25463" y="177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379192" y="7599215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4" h="17779">
                  <a:moveTo>
                    <a:pt x="5334" y="0"/>
                  </a:moveTo>
                  <a:lnTo>
                    <a:pt x="0" y="0"/>
                  </a:lnTo>
                  <a:lnTo>
                    <a:pt x="0" y="17780"/>
                  </a:lnTo>
                  <a:lnTo>
                    <a:pt x="5334" y="17195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379192" y="7599215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4" h="17779">
                  <a:moveTo>
                    <a:pt x="5334" y="17195"/>
                  </a:moveTo>
                  <a:lnTo>
                    <a:pt x="5334" y="0"/>
                  </a:lnTo>
                  <a:lnTo>
                    <a:pt x="0" y="0"/>
                  </a:lnTo>
                  <a:lnTo>
                    <a:pt x="0" y="17780"/>
                  </a:lnTo>
                  <a:lnTo>
                    <a:pt x="5334" y="1719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384526" y="7599225"/>
              <a:ext cx="8255" cy="18415"/>
            </a:xfrm>
            <a:custGeom>
              <a:avLst/>
              <a:gdLst/>
              <a:ahLst/>
              <a:cxnLst/>
              <a:rect l="l" t="t" r="r" b="b"/>
              <a:pathLst>
                <a:path w="8254" h="18415">
                  <a:moveTo>
                    <a:pt x="0" y="0"/>
                  </a:moveTo>
                  <a:lnTo>
                    <a:pt x="0" y="17183"/>
                  </a:lnTo>
                  <a:lnTo>
                    <a:pt x="7696" y="18364"/>
                  </a:lnTo>
                  <a:lnTo>
                    <a:pt x="7696" y="1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384526" y="7599225"/>
              <a:ext cx="8255" cy="18415"/>
            </a:xfrm>
            <a:custGeom>
              <a:avLst/>
              <a:gdLst/>
              <a:ahLst/>
              <a:cxnLst/>
              <a:rect l="l" t="t" r="r" b="b"/>
              <a:pathLst>
                <a:path w="8254" h="18415">
                  <a:moveTo>
                    <a:pt x="7696" y="18364"/>
                  </a:moveTo>
                  <a:lnTo>
                    <a:pt x="7696" y="1181"/>
                  </a:lnTo>
                  <a:lnTo>
                    <a:pt x="0" y="0"/>
                  </a:lnTo>
                  <a:lnTo>
                    <a:pt x="0" y="17183"/>
                  </a:lnTo>
                  <a:lnTo>
                    <a:pt x="7696" y="1836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383917" y="7599221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0" y="0"/>
                  </a:moveTo>
                  <a:lnTo>
                    <a:pt x="0" y="17195"/>
                  </a:lnTo>
                </a:path>
                <a:path w="8889" h="17779">
                  <a:moveTo>
                    <a:pt x="8305" y="1193"/>
                  </a:moveTo>
                  <a:lnTo>
                    <a:pt x="8305" y="1777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391029" y="7692840"/>
              <a:ext cx="41275" cy="28575"/>
            </a:xfrm>
            <a:custGeom>
              <a:avLst/>
              <a:gdLst/>
              <a:ahLst/>
              <a:cxnLst/>
              <a:rect l="l" t="t" r="r" b="b"/>
              <a:pathLst>
                <a:path w="41275" h="28575">
                  <a:moveTo>
                    <a:pt x="38506" y="27266"/>
                  </a:moveTo>
                  <a:lnTo>
                    <a:pt x="38506" y="0"/>
                  </a:lnTo>
                  <a:lnTo>
                    <a:pt x="0" y="596"/>
                  </a:lnTo>
                  <a:lnTo>
                    <a:pt x="0" y="28447"/>
                  </a:lnTo>
                  <a:lnTo>
                    <a:pt x="38506" y="27266"/>
                  </a:lnTo>
                  <a:close/>
                </a:path>
                <a:path w="41275" h="28575">
                  <a:moveTo>
                    <a:pt x="38506" y="0"/>
                  </a:moveTo>
                  <a:lnTo>
                    <a:pt x="40881" y="0"/>
                  </a:lnTo>
                  <a:lnTo>
                    <a:pt x="40881" y="27266"/>
                  </a:lnTo>
                  <a:lnTo>
                    <a:pt x="38506" y="27266"/>
                  </a:lnTo>
                  <a:lnTo>
                    <a:pt x="38506" y="0"/>
                  </a:lnTo>
                  <a:close/>
                </a:path>
                <a:path w="41275" h="28575">
                  <a:moveTo>
                    <a:pt x="33172" y="22517"/>
                  </a:moveTo>
                  <a:lnTo>
                    <a:pt x="33172" y="4749"/>
                  </a:lnTo>
                  <a:lnTo>
                    <a:pt x="4737" y="5930"/>
                  </a:lnTo>
                  <a:lnTo>
                    <a:pt x="4737" y="23113"/>
                  </a:lnTo>
                  <a:lnTo>
                    <a:pt x="33172" y="225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398725" y="7697583"/>
              <a:ext cx="26034" cy="19050"/>
            </a:xfrm>
            <a:custGeom>
              <a:avLst/>
              <a:gdLst/>
              <a:ahLst/>
              <a:cxnLst/>
              <a:rect l="l" t="t" r="r" b="b"/>
              <a:pathLst>
                <a:path w="26035" h="19050">
                  <a:moveTo>
                    <a:pt x="25476" y="0"/>
                  </a:moveTo>
                  <a:lnTo>
                    <a:pt x="0" y="1181"/>
                  </a:lnTo>
                  <a:lnTo>
                    <a:pt x="0" y="18961"/>
                  </a:lnTo>
                  <a:lnTo>
                    <a:pt x="25476" y="17780"/>
                  </a:lnTo>
                  <a:lnTo>
                    <a:pt x="254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398725" y="7697583"/>
              <a:ext cx="26034" cy="19050"/>
            </a:xfrm>
            <a:custGeom>
              <a:avLst/>
              <a:gdLst/>
              <a:ahLst/>
              <a:cxnLst/>
              <a:rect l="l" t="t" r="r" b="b"/>
              <a:pathLst>
                <a:path w="26035" h="19050">
                  <a:moveTo>
                    <a:pt x="25476" y="17780"/>
                  </a:moveTo>
                  <a:lnTo>
                    <a:pt x="25476" y="0"/>
                  </a:lnTo>
                  <a:lnTo>
                    <a:pt x="0" y="1181"/>
                  </a:lnTo>
                  <a:lnTo>
                    <a:pt x="0" y="18961"/>
                  </a:lnTo>
                  <a:lnTo>
                    <a:pt x="25476" y="177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412346" y="7696999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11849" y="0"/>
                  </a:moveTo>
                  <a:lnTo>
                    <a:pt x="6527" y="0"/>
                  </a:lnTo>
                  <a:lnTo>
                    <a:pt x="0" y="1778"/>
                  </a:lnTo>
                  <a:lnTo>
                    <a:pt x="0" y="18961"/>
                  </a:lnTo>
                  <a:lnTo>
                    <a:pt x="6527" y="17183"/>
                  </a:lnTo>
                  <a:lnTo>
                    <a:pt x="11849" y="17183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412352" y="7696991"/>
              <a:ext cx="6985" cy="19050"/>
            </a:xfrm>
            <a:custGeom>
              <a:avLst/>
              <a:gdLst/>
              <a:ahLst/>
              <a:cxnLst/>
              <a:rect l="l" t="t" r="r" b="b"/>
              <a:pathLst>
                <a:path w="6985" h="19050">
                  <a:moveTo>
                    <a:pt x="0" y="18961"/>
                  </a:moveTo>
                  <a:lnTo>
                    <a:pt x="0" y="1777"/>
                  </a:lnTo>
                  <a:lnTo>
                    <a:pt x="6527" y="0"/>
                  </a:lnTo>
                  <a:lnTo>
                    <a:pt x="6527" y="17183"/>
                  </a:lnTo>
                  <a:lnTo>
                    <a:pt x="0" y="189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412352" y="7696995"/>
              <a:ext cx="6985" cy="19050"/>
            </a:xfrm>
            <a:custGeom>
              <a:avLst/>
              <a:gdLst/>
              <a:ahLst/>
              <a:cxnLst/>
              <a:rect l="l" t="t" r="r" b="b"/>
              <a:pathLst>
                <a:path w="6985" h="19050">
                  <a:moveTo>
                    <a:pt x="6527" y="0"/>
                  </a:moveTo>
                  <a:lnTo>
                    <a:pt x="6527" y="17183"/>
                  </a:lnTo>
                </a:path>
                <a:path w="6985" h="19050">
                  <a:moveTo>
                    <a:pt x="0" y="1778"/>
                  </a:moveTo>
                  <a:lnTo>
                    <a:pt x="0" y="1896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380373" y="7778172"/>
              <a:ext cx="33655" cy="18415"/>
            </a:xfrm>
            <a:custGeom>
              <a:avLst/>
              <a:gdLst/>
              <a:ahLst/>
              <a:cxnLst/>
              <a:rect l="l" t="t" r="r" b="b"/>
              <a:pathLst>
                <a:path w="33654" h="18415">
                  <a:moveTo>
                    <a:pt x="30797" y="18364"/>
                  </a:moveTo>
                  <a:lnTo>
                    <a:pt x="31978" y="18364"/>
                  </a:lnTo>
                  <a:lnTo>
                    <a:pt x="33172" y="17183"/>
                  </a:lnTo>
                  <a:lnTo>
                    <a:pt x="33172" y="16001"/>
                  </a:lnTo>
                  <a:lnTo>
                    <a:pt x="32575" y="2362"/>
                  </a:lnTo>
                  <a:lnTo>
                    <a:pt x="32575" y="1181"/>
                  </a:lnTo>
                  <a:lnTo>
                    <a:pt x="31978" y="0"/>
                  </a:lnTo>
                  <a:lnTo>
                    <a:pt x="30797" y="596"/>
                  </a:lnTo>
                  <a:lnTo>
                    <a:pt x="1765" y="596"/>
                  </a:lnTo>
                  <a:lnTo>
                    <a:pt x="571" y="596"/>
                  </a:lnTo>
                  <a:lnTo>
                    <a:pt x="0" y="1181"/>
                  </a:lnTo>
                  <a:lnTo>
                    <a:pt x="0" y="2959"/>
                  </a:lnTo>
                  <a:lnTo>
                    <a:pt x="0" y="16001"/>
                  </a:lnTo>
                  <a:lnTo>
                    <a:pt x="0" y="17183"/>
                  </a:lnTo>
                  <a:lnTo>
                    <a:pt x="1168" y="18364"/>
                  </a:lnTo>
                  <a:lnTo>
                    <a:pt x="1765" y="18364"/>
                  </a:lnTo>
                  <a:lnTo>
                    <a:pt x="30797" y="18364"/>
                  </a:lnTo>
                  <a:close/>
                </a:path>
                <a:path w="33654" h="18415">
                  <a:moveTo>
                    <a:pt x="29616" y="15405"/>
                  </a:moveTo>
                  <a:lnTo>
                    <a:pt x="29616" y="3543"/>
                  </a:lnTo>
                  <a:lnTo>
                    <a:pt x="2946" y="3543"/>
                  </a:lnTo>
                  <a:lnTo>
                    <a:pt x="3543" y="15405"/>
                  </a:lnTo>
                  <a:lnTo>
                    <a:pt x="29616" y="154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390425" y="7784680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5">
                  <a:moveTo>
                    <a:pt x="13042" y="0"/>
                  </a:moveTo>
                  <a:lnTo>
                    <a:pt x="0" y="0"/>
                  </a:lnTo>
                  <a:lnTo>
                    <a:pt x="0" y="5334"/>
                  </a:lnTo>
                  <a:lnTo>
                    <a:pt x="13042" y="5334"/>
                  </a:lnTo>
                  <a:lnTo>
                    <a:pt x="13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390521" y="7787354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4572" y="0"/>
                  </a:lnTo>
                </a:path>
                <a:path w="8889">
                  <a:moveTo>
                    <a:pt x="4140" y="0"/>
                  </a:moveTo>
                  <a:lnTo>
                    <a:pt x="8712" y="0"/>
                  </a:lnTo>
                </a:path>
              </a:pathLst>
            </a:custGeom>
            <a:ln w="651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380373" y="7844532"/>
              <a:ext cx="33020" cy="17780"/>
            </a:xfrm>
            <a:custGeom>
              <a:avLst/>
              <a:gdLst/>
              <a:ahLst/>
              <a:cxnLst/>
              <a:rect l="l" t="t" r="r" b="b"/>
              <a:pathLst>
                <a:path w="33020" h="17779">
                  <a:moveTo>
                    <a:pt x="30797" y="17779"/>
                  </a:moveTo>
                  <a:lnTo>
                    <a:pt x="31978" y="17779"/>
                  </a:lnTo>
                  <a:lnTo>
                    <a:pt x="32575" y="16598"/>
                  </a:lnTo>
                  <a:lnTo>
                    <a:pt x="32575" y="15405"/>
                  </a:lnTo>
                  <a:lnTo>
                    <a:pt x="32575" y="2374"/>
                  </a:lnTo>
                  <a:lnTo>
                    <a:pt x="32575" y="1181"/>
                  </a:lnTo>
                  <a:lnTo>
                    <a:pt x="31978" y="0"/>
                  </a:lnTo>
                  <a:lnTo>
                    <a:pt x="30797" y="0"/>
                  </a:lnTo>
                  <a:lnTo>
                    <a:pt x="1765" y="0"/>
                  </a:lnTo>
                  <a:lnTo>
                    <a:pt x="571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0" y="15405"/>
                  </a:lnTo>
                  <a:lnTo>
                    <a:pt x="0" y="16598"/>
                  </a:lnTo>
                  <a:lnTo>
                    <a:pt x="571" y="17779"/>
                  </a:lnTo>
                  <a:lnTo>
                    <a:pt x="1765" y="17779"/>
                  </a:lnTo>
                  <a:lnTo>
                    <a:pt x="30797" y="17779"/>
                  </a:lnTo>
                  <a:close/>
                </a:path>
                <a:path w="33020" h="17779">
                  <a:moveTo>
                    <a:pt x="29044" y="2959"/>
                  </a:moveTo>
                  <a:lnTo>
                    <a:pt x="2946" y="2959"/>
                  </a:lnTo>
                  <a:lnTo>
                    <a:pt x="2946" y="14820"/>
                  </a:lnTo>
                  <a:lnTo>
                    <a:pt x="29044" y="14820"/>
                  </a:lnTo>
                  <a:lnTo>
                    <a:pt x="29044" y="29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390425" y="7851063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5">
                  <a:moveTo>
                    <a:pt x="13042" y="0"/>
                  </a:moveTo>
                  <a:lnTo>
                    <a:pt x="0" y="0"/>
                  </a:lnTo>
                  <a:lnTo>
                    <a:pt x="0" y="5321"/>
                  </a:lnTo>
                  <a:lnTo>
                    <a:pt x="13042" y="5321"/>
                  </a:lnTo>
                  <a:lnTo>
                    <a:pt x="13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390521" y="7853123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4572" y="0"/>
                  </a:lnTo>
                </a:path>
                <a:path w="8889">
                  <a:moveTo>
                    <a:pt x="4140" y="0"/>
                  </a:moveTo>
                  <a:lnTo>
                    <a:pt x="8712" y="0"/>
                  </a:lnTo>
                </a:path>
              </a:pathLst>
            </a:custGeom>
            <a:ln w="651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380373" y="7911481"/>
              <a:ext cx="33655" cy="17780"/>
            </a:xfrm>
            <a:custGeom>
              <a:avLst/>
              <a:gdLst/>
              <a:ahLst/>
              <a:cxnLst/>
              <a:rect l="l" t="t" r="r" b="b"/>
              <a:pathLst>
                <a:path w="33654" h="17779">
                  <a:moveTo>
                    <a:pt x="30797" y="17780"/>
                  </a:moveTo>
                  <a:lnTo>
                    <a:pt x="31978" y="17780"/>
                  </a:lnTo>
                  <a:lnTo>
                    <a:pt x="32575" y="16598"/>
                  </a:lnTo>
                  <a:lnTo>
                    <a:pt x="32575" y="15405"/>
                  </a:lnTo>
                  <a:lnTo>
                    <a:pt x="33172" y="2374"/>
                  </a:lnTo>
                  <a:lnTo>
                    <a:pt x="33172" y="1193"/>
                  </a:lnTo>
                  <a:lnTo>
                    <a:pt x="31978" y="0"/>
                  </a:lnTo>
                  <a:lnTo>
                    <a:pt x="30797" y="0"/>
                  </a:lnTo>
                  <a:lnTo>
                    <a:pt x="1765" y="0"/>
                  </a:lnTo>
                  <a:lnTo>
                    <a:pt x="1168" y="0"/>
                  </a:lnTo>
                  <a:lnTo>
                    <a:pt x="0" y="609"/>
                  </a:lnTo>
                  <a:lnTo>
                    <a:pt x="0" y="1790"/>
                  </a:lnTo>
                  <a:lnTo>
                    <a:pt x="0" y="15405"/>
                  </a:lnTo>
                  <a:lnTo>
                    <a:pt x="0" y="16598"/>
                  </a:lnTo>
                  <a:lnTo>
                    <a:pt x="571" y="17195"/>
                  </a:lnTo>
                  <a:lnTo>
                    <a:pt x="1765" y="17195"/>
                  </a:lnTo>
                  <a:lnTo>
                    <a:pt x="30797" y="17780"/>
                  </a:lnTo>
                  <a:close/>
                </a:path>
                <a:path w="33654" h="17779">
                  <a:moveTo>
                    <a:pt x="29616" y="14820"/>
                  </a:moveTo>
                  <a:lnTo>
                    <a:pt x="29616" y="2959"/>
                  </a:lnTo>
                  <a:lnTo>
                    <a:pt x="3543" y="2959"/>
                  </a:lnTo>
                  <a:lnTo>
                    <a:pt x="2946" y="14224"/>
                  </a:lnTo>
                  <a:lnTo>
                    <a:pt x="29616" y="148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390432" y="7917412"/>
              <a:ext cx="13335" cy="6350"/>
            </a:xfrm>
            <a:custGeom>
              <a:avLst/>
              <a:gdLst/>
              <a:ahLst/>
              <a:cxnLst/>
              <a:rect l="l" t="t" r="r" b="b"/>
              <a:pathLst>
                <a:path w="13335" h="6350">
                  <a:moveTo>
                    <a:pt x="0" y="0"/>
                  </a:moveTo>
                  <a:lnTo>
                    <a:pt x="0" y="5333"/>
                  </a:lnTo>
                  <a:lnTo>
                    <a:pt x="13042" y="5930"/>
                  </a:lnTo>
                  <a:lnTo>
                    <a:pt x="13042" y="5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390521" y="7920079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4572" y="0"/>
                  </a:lnTo>
                </a:path>
                <a:path w="8889">
                  <a:moveTo>
                    <a:pt x="4140" y="0"/>
                  </a:moveTo>
                  <a:lnTo>
                    <a:pt x="8712" y="0"/>
                  </a:lnTo>
                </a:path>
              </a:pathLst>
            </a:custGeom>
            <a:ln w="652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480488" y="7778167"/>
              <a:ext cx="33020" cy="17780"/>
            </a:xfrm>
            <a:custGeom>
              <a:avLst/>
              <a:gdLst/>
              <a:ahLst/>
              <a:cxnLst/>
              <a:rect l="l" t="t" r="r" b="b"/>
              <a:pathLst>
                <a:path w="33020" h="17779">
                  <a:moveTo>
                    <a:pt x="1790" y="17780"/>
                  </a:moveTo>
                  <a:lnTo>
                    <a:pt x="596" y="17780"/>
                  </a:lnTo>
                  <a:lnTo>
                    <a:pt x="0" y="16586"/>
                  </a:lnTo>
                  <a:lnTo>
                    <a:pt x="0" y="15417"/>
                  </a:lnTo>
                  <a:lnTo>
                    <a:pt x="0" y="1778"/>
                  </a:lnTo>
                  <a:lnTo>
                    <a:pt x="0" y="596"/>
                  </a:lnTo>
                  <a:lnTo>
                    <a:pt x="596" y="0"/>
                  </a:lnTo>
                  <a:lnTo>
                    <a:pt x="1790" y="0"/>
                  </a:lnTo>
                  <a:lnTo>
                    <a:pt x="30213" y="0"/>
                  </a:lnTo>
                  <a:lnTo>
                    <a:pt x="31407" y="0"/>
                  </a:lnTo>
                  <a:lnTo>
                    <a:pt x="32613" y="1181"/>
                  </a:lnTo>
                  <a:lnTo>
                    <a:pt x="32613" y="2374"/>
                  </a:lnTo>
                  <a:lnTo>
                    <a:pt x="32613" y="15417"/>
                  </a:lnTo>
                  <a:lnTo>
                    <a:pt x="32613" y="16586"/>
                  </a:lnTo>
                  <a:lnTo>
                    <a:pt x="31407" y="17780"/>
                  </a:lnTo>
                  <a:lnTo>
                    <a:pt x="30213" y="17780"/>
                  </a:lnTo>
                  <a:lnTo>
                    <a:pt x="1790" y="17780"/>
                  </a:lnTo>
                  <a:close/>
                </a:path>
                <a:path w="33020" h="17779">
                  <a:moveTo>
                    <a:pt x="2984" y="2959"/>
                  </a:moveTo>
                  <a:lnTo>
                    <a:pt x="29044" y="2959"/>
                  </a:lnTo>
                  <a:lnTo>
                    <a:pt x="29044" y="14808"/>
                  </a:lnTo>
                  <a:lnTo>
                    <a:pt x="2984" y="14808"/>
                  </a:lnTo>
                  <a:lnTo>
                    <a:pt x="2984" y="29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489968" y="7784096"/>
              <a:ext cx="13335" cy="6350"/>
            </a:xfrm>
            <a:custGeom>
              <a:avLst/>
              <a:gdLst/>
              <a:ahLst/>
              <a:cxnLst/>
              <a:rect l="l" t="t" r="r" b="b"/>
              <a:pathLst>
                <a:path w="13335" h="6350">
                  <a:moveTo>
                    <a:pt x="13042" y="0"/>
                  </a:moveTo>
                  <a:lnTo>
                    <a:pt x="0" y="0"/>
                  </a:lnTo>
                  <a:lnTo>
                    <a:pt x="0" y="5930"/>
                  </a:lnTo>
                  <a:lnTo>
                    <a:pt x="13042" y="5930"/>
                  </a:lnTo>
                  <a:lnTo>
                    <a:pt x="13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494216" y="778676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4140" y="0"/>
                  </a:moveTo>
                  <a:lnTo>
                    <a:pt x="8712" y="0"/>
                  </a:lnTo>
                </a:path>
                <a:path w="888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652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480488" y="7844532"/>
              <a:ext cx="33020" cy="18415"/>
            </a:xfrm>
            <a:custGeom>
              <a:avLst/>
              <a:gdLst/>
              <a:ahLst/>
              <a:cxnLst/>
              <a:rect l="l" t="t" r="r" b="b"/>
              <a:pathLst>
                <a:path w="33020" h="18415">
                  <a:moveTo>
                    <a:pt x="1790" y="17779"/>
                  </a:moveTo>
                  <a:lnTo>
                    <a:pt x="596" y="17779"/>
                  </a:lnTo>
                  <a:lnTo>
                    <a:pt x="0" y="16598"/>
                  </a:lnTo>
                  <a:lnTo>
                    <a:pt x="0" y="15405"/>
                  </a:lnTo>
                  <a:lnTo>
                    <a:pt x="0" y="2374"/>
                  </a:lnTo>
                  <a:lnTo>
                    <a:pt x="0" y="1181"/>
                  </a:lnTo>
                  <a:lnTo>
                    <a:pt x="596" y="0"/>
                  </a:lnTo>
                  <a:lnTo>
                    <a:pt x="1790" y="0"/>
                  </a:lnTo>
                  <a:lnTo>
                    <a:pt x="30213" y="584"/>
                  </a:lnTo>
                  <a:lnTo>
                    <a:pt x="31407" y="584"/>
                  </a:lnTo>
                  <a:lnTo>
                    <a:pt x="32613" y="1765"/>
                  </a:lnTo>
                  <a:lnTo>
                    <a:pt x="32613" y="2959"/>
                  </a:lnTo>
                  <a:lnTo>
                    <a:pt x="32613" y="15989"/>
                  </a:lnTo>
                  <a:lnTo>
                    <a:pt x="32613" y="17170"/>
                  </a:lnTo>
                  <a:lnTo>
                    <a:pt x="31407" y="18364"/>
                  </a:lnTo>
                  <a:lnTo>
                    <a:pt x="30213" y="18364"/>
                  </a:lnTo>
                  <a:lnTo>
                    <a:pt x="1790" y="17779"/>
                  </a:lnTo>
                  <a:close/>
                </a:path>
                <a:path w="33020" h="18415">
                  <a:moveTo>
                    <a:pt x="2984" y="14820"/>
                  </a:moveTo>
                  <a:lnTo>
                    <a:pt x="2984" y="2959"/>
                  </a:lnTo>
                  <a:lnTo>
                    <a:pt x="29044" y="3555"/>
                  </a:lnTo>
                  <a:lnTo>
                    <a:pt x="29044" y="14820"/>
                  </a:lnTo>
                  <a:lnTo>
                    <a:pt x="2984" y="148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489968" y="7851063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5">
                  <a:moveTo>
                    <a:pt x="13042" y="0"/>
                  </a:moveTo>
                  <a:lnTo>
                    <a:pt x="0" y="0"/>
                  </a:lnTo>
                  <a:lnTo>
                    <a:pt x="0" y="5321"/>
                  </a:lnTo>
                  <a:lnTo>
                    <a:pt x="13042" y="5321"/>
                  </a:lnTo>
                  <a:lnTo>
                    <a:pt x="130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494216" y="7853713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4140" y="0"/>
                  </a:moveTo>
                  <a:lnTo>
                    <a:pt x="8712" y="0"/>
                  </a:lnTo>
                </a:path>
                <a:path w="888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651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480488" y="7912091"/>
              <a:ext cx="33020" cy="18415"/>
            </a:xfrm>
            <a:custGeom>
              <a:avLst/>
              <a:gdLst/>
              <a:ahLst/>
              <a:cxnLst/>
              <a:rect l="l" t="t" r="r" b="b"/>
              <a:pathLst>
                <a:path w="33020" h="18415">
                  <a:moveTo>
                    <a:pt x="1790" y="18364"/>
                  </a:moveTo>
                  <a:lnTo>
                    <a:pt x="596" y="18364"/>
                  </a:lnTo>
                  <a:lnTo>
                    <a:pt x="0" y="16586"/>
                  </a:lnTo>
                  <a:lnTo>
                    <a:pt x="0" y="15405"/>
                  </a:lnTo>
                  <a:lnTo>
                    <a:pt x="0" y="2349"/>
                  </a:lnTo>
                  <a:lnTo>
                    <a:pt x="0" y="1181"/>
                  </a:lnTo>
                  <a:lnTo>
                    <a:pt x="596" y="0"/>
                  </a:lnTo>
                  <a:lnTo>
                    <a:pt x="1790" y="0"/>
                  </a:lnTo>
                  <a:lnTo>
                    <a:pt x="30213" y="584"/>
                  </a:lnTo>
                  <a:lnTo>
                    <a:pt x="31407" y="584"/>
                  </a:lnTo>
                  <a:lnTo>
                    <a:pt x="32613" y="1765"/>
                  </a:lnTo>
                  <a:lnTo>
                    <a:pt x="32613" y="2959"/>
                  </a:lnTo>
                  <a:lnTo>
                    <a:pt x="32613" y="16586"/>
                  </a:lnTo>
                  <a:lnTo>
                    <a:pt x="32613" y="17767"/>
                  </a:lnTo>
                  <a:lnTo>
                    <a:pt x="31407" y="18364"/>
                  </a:lnTo>
                  <a:lnTo>
                    <a:pt x="30213" y="18364"/>
                  </a:lnTo>
                  <a:lnTo>
                    <a:pt x="1790" y="18364"/>
                  </a:lnTo>
                  <a:close/>
                </a:path>
                <a:path w="33020" h="18415">
                  <a:moveTo>
                    <a:pt x="2984" y="14795"/>
                  </a:moveTo>
                  <a:lnTo>
                    <a:pt x="2984" y="2959"/>
                  </a:lnTo>
                  <a:lnTo>
                    <a:pt x="29044" y="3543"/>
                  </a:lnTo>
                  <a:lnTo>
                    <a:pt x="29044" y="15405"/>
                  </a:lnTo>
                  <a:lnTo>
                    <a:pt x="2984" y="147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489974" y="7918593"/>
              <a:ext cx="13335" cy="6350"/>
            </a:xfrm>
            <a:custGeom>
              <a:avLst/>
              <a:gdLst/>
              <a:ahLst/>
              <a:cxnLst/>
              <a:rect l="l" t="t" r="r" b="b"/>
              <a:pathLst>
                <a:path w="13335" h="6350">
                  <a:moveTo>
                    <a:pt x="0" y="0"/>
                  </a:moveTo>
                  <a:lnTo>
                    <a:pt x="0" y="5333"/>
                  </a:lnTo>
                  <a:lnTo>
                    <a:pt x="13042" y="5918"/>
                  </a:lnTo>
                  <a:lnTo>
                    <a:pt x="13042" y="5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494216" y="7921260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4140" y="0"/>
                  </a:moveTo>
                  <a:lnTo>
                    <a:pt x="8712" y="0"/>
                  </a:lnTo>
                </a:path>
                <a:path w="888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650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391626" y="7968364"/>
              <a:ext cx="24130" cy="10160"/>
            </a:xfrm>
            <a:custGeom>
              <a:avLst/>
              <a:gdLst/>
              <a:ahLst/>
              <a:cxnLst/>
              <a:rect l="l" t="t" r="r" b="b"/>
              <a:pathLst>
                <a:path w="24129" h="10159">
                  <a:moveTo>
                    <a:pt x="23685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23685" y="10071"/>
                  </a:lnTo>
                  <a:lnTo>
                    <a:pt x="236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396363" y="7967183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0" y="0"/>
                  </a:moveTo>
                  <a:lnTo>
                    <a:pt x="0" y="11252"/>
                  </a:lnTo>
                </a:path>
                <a:path w="7620" h="11429">
                  <a:moveTo>
                    <a:pt x="7112" y="0"/>
                  </a:moveTo>
                  <a:lnTo>
                    <a:pt x="7112" y="1125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391626" y="8010439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0" y="0"/>
                  </a:moveTo>
                  <a:lnTo>
                    <a:pt x="0" y="9486"/>
                  </a:lnTo>
                  <a:lnTo>
                    <a:pt x="23685" y="10668"/>
                  </a:lnTo>
                  <a:lnTo>
                    <a:pt x="23685" y="5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396363" y="8009258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0" y="0"/>
                  </a:moveTo>
                  <a:lnTo>
                    <a:pt x="0" y="11252"/>
                  </a:lnTo>
                </a:path>
                <a:path w="7620" h="11429">
                  <a:moveTo>
                    <a:pt x="7112" y="0"/>
                  </a:moveTo>
                  <a:lnTo>
                    <a:pt x="7112" y="1125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391626" y="8054293"/>
              <a:ext cx="24130" cy="10160"/>
            </a:xfrm>
            <a:custGeom>
              <a:avLst/>
              <a:gdLst/>
              <a:ahLst/>
              <a:cxnLst/>
              <a:rect l="l" t="t" r="r" b="b"/>
              <a:pathLst>
                <a:path w="24129" h="10159">
                  <a:moveTo>
                    <a:pt x="0" y="0"/>
                  </a:moveTo>
                  <a:lnTo>
                    <a:pt x="0" y="9486"/>
                  </a:lnTo>
                  <a:lnTo>
                    <a:pt x="23685" y="10071"/>
                  </a:lnTo>
                  <a:lnTo>
                    <a:pt x="23685" y="1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396363" y="8053099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20" h="11429">
                  <a:moveTo>
                    <a:pt x="0" y="0"/>
                  </a:moveTo>
                  <a:lnTo>
                    <a:pt x="0" y="11264"/>
                  </a:lnTo>
                </a:path>
                <a:path w="7620" h="11429">
                  <a:moveTo>
                    <a:pt x="7112" y="584"/>
                  </a:moveTo>
                  <a:lnTo>
                    <a:pt x="7112" y="1126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478729" y="7970151"/>
              <a:ext cx="23495" cy="9525"/>
            </a:xfrm>
            <a:custGeom>
              <a:avLst/>
              <a:gdLst/>
              <a:ahLst/>
              <a:cxnLst/>
              <a:rect l="l" t="t" r="r" b="b"/>
              <a:pathLst>
                <a:path w="23495" h="9525">
                  <a:moveTo>
                    <a:pt x="23101" y="0"/>
                  </a:moveTo>
                  <a:lnTo>
                    <a:pt x="0" y="0"/>
                  </a:lnTo>
                  <a:lnTo>
                    <a:pt x="0" y="9474"/>
                  </a:lnTo>
                  <a:lnTo>
                    <a:pt x="23101" y="9474"/>
                  </a:lnTo>
                  <a:lnTo>
                    <a:pt x="231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497099" y="7968961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292" y="-2286"/>
                  </a:moveTo>
                  <a:lnTo>
                    <a:pt x="292" y="13550"/>
                  </a:lnTo>
                </a:path>
              </a:pathLst>
            </a:custGeom>
            <a:ln w="51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490571" y="796896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126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478735" y="8012814"/>
              <a:ext cx="23495" cy="10160"/>
            </a:xfrm>
            <a:custGeom>
              <a:avLst/>
              <a:gdLst/>
              <a:ahLst/>
              <a:cxnLst/>
              <a:rect l="l" t="t" r="r" b="b"/>
              <a:pathLst>
                <a:path w="23495" h="10159">
                  <a:moveTo>
                    <a:pt x="0" y="0"/>
                  </a:moveTo>
                  <a:lnTo>
                    <a:pt x="0" y="9474"/>
                  </a:lnTo>
                  <a:lnTo>
                    <a:pt x="23101" y="10071"/>
                  </a:lnTo>
                  <a:lnTo>
                    <a:pt x="23101" y="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497099" y="8012217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292" y="-2285"/>
                  </a:moveTo>
                  <a:lnTo>
                    <a:pt x="292" y="13538"/>
                  </a:lnTo>
                </a:path>
              </a:pathLst>
            </a:custGeom>
            <a:ln w="51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490571" y="801163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125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478735" y="8057252"/>
              <a:ext cx="23495" cy="10160"/>
            </a:xfrm>
            <a:custGeom>
              <a:avLst/>
              <a:gdLst/>
              <a:ahLst/>
              <a:cxnLst/>
              <a:rect l="l" t="t" r="r" b="b"/>
              <a:pathLst>
                <a:path w="23495" h="10159">
                  <a:moveTo>
                    <a:pt x="0" y="0"/>
                  </a:moveTo>
                  <a:lnTo>
                    <a:pt x="0" y="9474"/>
                  </a:lnTo>
                  <a:lnTo>
                    <a:pt x="23101" y="10071"/>
                  </a:lnTo>
                  <a:lnTo>
                    <a:pt x="23101" y="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497099" y="8056655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292" y="-2286"/>
                  </a:moveTo>
                  <a:lnTo>
                    <a:pt x="292" y="13550"/>
                  </a:lnTo>
                </a:path>
              </a:pathLst>
            </a:custGeom>
            <a:ln w="51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490571" y="805665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66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8" name="object 388"/>
          <p:cNvGrpSpPr/>
          <p:nvPr/>
        </p:nvGrpSpPr>
        <p:grpSpPr>
          <a:xfrm>
            <a:off x="8827518" y="6968262"/>
            <a:ext cx="742315" cy="986155"/>
            <a:chOff x="3772917" y="6968261"/>
            <a:chExt cx="742315" cy="986155"/>
          </a:xfrm>
        </p:grpSpPr>
        <p:sp>
          <p:nvSpPr>
            <p:cNvPr id="389" name="object 389"/>
            <p:cNvSpPr/>
            <p:nvPr/>
          </p:nvSpPr>
          <p:spPr>
            <a:xfrm>
              <a:off x="3887184" y="6970547"/>
              <a:ext cx="626110" cy="981710"/>
            </a:xfrm>
            <a:custGeom>
              <a:avLst/>
              <a:gdLst/>
              <a:ahLst/>
              <a:cxnLst/>
              <a:rect l="l" t="t" r="r" b="b"/>
              <a:pathLst>
                <a:path w="626110" h="981709">
                  <a:moveTo>
                    <a:pt x="356108" y="878128"/>
                  </a:moveTo>
                  <a:lnTo>
                    <a:pt x="356108" y="33185"/>
                  </a:lnTo>
                  <a:lnTo>
                    <a:pt x="0" y="0"/>
                  </a:lnTo>
                  <a:lnTo>
                    <a:pt x="0" y="981227"/>
                  </a:lnTo>
                  <a:lnTo>
                    <a:pt x="356108" y="878128"/>
                  </a:lnTo>
                  <a:close/>
                </a:path>
                <a:path w="626110" h="981709">
                  <a:moveTo>
                    <a:pt x="625716" y="801103"/>
                  </a:moveTo>
                  <a:lnTo>
                    <a:pt x="625716" y="58064"/>
                  </a:lnTo>
                  <a:lnTo>
                    <a:pt x="356108" y="33185"/>
                  </a:lnTo>
                  <a:lnTo>
                    <a:pt x="356108" y="878128"/>
                  </a:lnTo>
                  <a:lnTo>
                    <a:pt x="625716" y="8011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912076" y="6977068"/>
              <a:ext cx="67945" cy="23495"/>
            </a:xfrm>
            <a:custGeom>
              <a:avLst/>
              <a:gdLst/>
              <a:ahLst/>
              <a:cxnLst/>
              <a:rect l="l" t="t" r="r" b="b"/>
              <a:pathLst>
                <a:path w="67945" h="23495">
                  <a:moveTo>
                    <a:pt x="0" y="0"/>
                  </a:moveTo>
                  <a:lnTo>
                    <a:pt x="0" y="17170"/>
                  </a:lnTo>
                  <a:lnTo>
                    <a:pt x="67551" y="23101"/>
                  </a:lnTo>
                  <a:lnTo>
                    <a:pt x="67551" y="65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916223" y="6981812"/>
              <a:ext cx="60960" cy="15240"/>
            </a:xfrm>
            <a:custGeom>
              <a:avLst/>
              <a:gdLst/>
              <a:ahLst/>
              <a:cxnLst/>
              <a:rect l="l" t="t" r="r" b="b"/>
              <a:pathLst>
                <a:path w="60960" h="15240">
                  <a:moveTo>
                    <a:pt x="7099" y="5918"/>
                  </a:moveTo>
                  <a:lnTo>
                    <a:pt x="6515" y="5918"/>
                  </a:lnTo>
                  <a:lnTo>
                    <a:pt x="6515" y="5334"/>
                  </a:lnTo>
                  <a:lnTo>
                    <a:pt x="5918" y="5334"/>
                  </a:lnTo>
                  <a:lnTo>
                    <a:pt x="5918" y="4737"/>
                  </a:lnTo>
                  <a:lnTo>
                    <a:pt x="5334" y="4737"/>
                  </a:lnTo>
                  <a:lnTo>
                    <a:pt x="5334" y="4140"/>
                  </a:lnTo>
                  <a:lnTo>
                    <a:pt x="3556" y="4140"/>
                  </a:lnTo>
                  <a:lnTo>
                    <a:pt x="3556" y="3556"/>
                  </a:lnTo>
                  <a:lnTo>
                    <a:pt x="2959" y="3556"/>
                  </a:lnTo>
                  <a:lnTo>
                    <a:pt x="2959" y="2959"/>
                  </a:lnTo>
                  <a:lnTo>
                    <a:pt x="2362" y="2959"/>
                  </a:lnTo>
                  <a:lnTo>
                    <a:pt x="2362" y="2374"/>
                  </a:lnTo>
                  <a:lnTo>
                    <a:pt x="5334" y="2374"/>
                  </a:lnTo>
                  <a:lnTo>
                    <a:pt x="5918" y="2959"/>
                  </a:lnTo>
                  <a:lnTo>
                    <a:pt x="6515" y="2959"/>
                  </a:lnTo>
                  <a:lnTo>
                    <a:pt x="6515" y="2374"/>
                  </a:lnTo>
                  <a:lnTo>
                    <a:pt x="6515" y="1181"/>
                  </a:lnTo>
                  <a:lnTo>
                    <a:pt x="5918" y="584"/>
                  </a:lnTo>
                  <a:lnTo>
                    <a:pt x="4152" y="584"/>
                  </a:lnTo>
                  <a:lnTo>
                    <a:pt x="3556" y="0"/>
                  </a:lnTo>
                  <a:lnTo>
                    <a:pt x="2959" y="0"/>
                  </a:lnTo>
                  <a:lnTo>
                    <a:pt x="2959" y="584"/>
                  </a:lnTo>
                  <a:lnTo>
                    <a:pt x="584" y="584"/>
                  </a:lnTo>
                  <a:lnTo>
                    <a:pt x="584" y="1765"/>
                  </a:lnTo>
                  <a:lnTo>
                    <a:pt x="0" y="1765"/>
                  </a:lnTo>
                  <a:lnTo>
                    <a:pt x="0" y="4140"/>
                  </a:lnTo>
                  <a:lnTo>
                    <a:pt x="584" y="4140"/>
                  </a:lnTo>
                  <a:lnTo>
                    <a:pt x="584" y="5334"/>
                  </a:lnTo>
                  <a:lnTo>
                    <a:pt x="1181" y="5334"/>
                  </a:lnTo>
                  <a:lnTo>
                    <a:pt x="1778" y="5918"/>
                  </a:lnTo>
                  <a:lnTo>
                    <a:pt x="2959" y="5918"/>
                  </a:lnTo>
                  <a:lnTo>
                    <a:pt x="2959" y="6515"/>
                  </a:lnTo>
                  <a:lnTo>
                    <a:pt x="3556" y="6515"/>
                  </a:lnTo>
                  <a:lnTo>
                    <a:pt x="3556" y="7112"/>
                  </a:lnTo>
                  <a:lnTo>
                    <a:pt x="4737" y="7112"/>
                  </a:lnTo>
                  <a:lnTo>
                    <a:pt x="4737" y="8293"/>
                  </a:lnTo>
                  <a:lnTo>
                    <a:pt x="1181" y="8293"/>
                  </a:lnTo>
                  <a:lnTo>
                    <a:pt x="584" y="7696"/>
                  </a:lnTo>
                  <a:lnTo>
                    <a:pt x="0" y="7696"/>
                  </a:lnTo>
                  <a:lnTo>
                    <a:pt x="0" y="9474"/>
                  </a:lnTo>
                  <a:lnTo>
                    <a:pt x="584" y="9474"/>
                  </a:lnTo>
                  <a:lnTo>
                    <a:pt x="584" y="10071"/>
                  </a:lnTo>
                  <a:lnTo>
                    <a:pt x="5334" y="10071"/>
                  </a:lnTo>
                  <a:lnTo>
                    <a:pt x="5918" y="9474"/>
                  </a:lnTo>
                  <a:lnTo>
                    <a:pt x="6515" y="9474"/>
                  </a:lnTo>
                  <a:lnTo>
                    <a:pt x="6515" y="8877"/>
                  </a:lnTo>
                  <a:lnTo>
                    <a:pt x="7099" y="8877"/>
                  </a:lnTo>
                  <a:lnTo>
                    <a:pt x="7099" y="8293"/>
                  </a:lnTo>
                  <a:lnTo>
                    <a:pt x="7099" y="5918"/>
                  </a:lnTo>
                  <a:close/>
                </a:path>
                <a:path w="60960" h="15240">
                  <a:moveTo>
                    <a:pt x="11252" y="1181"/>
                  </a:moveTo>
                  <a:lnTo>
                    <a:pt x="8890" y="1181"/>
                  </a:lnTo>
                  <a:lnTo>
                    <a:pt x="8890" y="10668"/>
                  </a:lnTo>
                  <a:lnTo>
                    <a:pt x="11252" y="10668"/>
                  </a:lnTo>
                  <a:lnTo>
                    <a:pt x="11252" y="1181"/>
                  </a:lnTo>
                  <a:close/>
                </a:path>
                <a:path w="60960" h="15240">
                  <a:moveTo>
                    <a:pt x="20726" y="2374"/>
                  </a:moveTo>
                  <a:lnTo>
                    <a:pt x="13614" y="1181"/>
                  </a:lnTo>
                  <a:lnTo>
                    <a:pt x="13614" y="10668"/>
                  </a:lnTo>
                  <a:lnTo>
                    <a:pt x="20726" y="11252"/>
                  </a:lnTo>
                  <a:lnTo>
                    <a:pt x="20726" y="9474"/>
                  </a:lnTo>
                  <a:lnTo>
                    <a:pt x="16586" y="9474"/>
                  </a:lnTo>
                  <a:lnTo>
                    <a:pt x="16586" y="7112"/>
                  </a:lnTo>
                  <a:lnTo>
                    <a:pt x="20142" y="7696"/>
                  </a:lnTo>
                  <a:lnTo>
                    <a:pt x="20142" y="5918"/>
                  </a:lnTo>
                  <a:lnTo>
                    <a:pt x="16586" y="5334"/>
                  </a:lnTo>
                  <a:lnTo>
                    <a:pt x="16586" y="3556"/>
                  </a:lnTo>
                  <a:lnTo>
                    <a:pt x="20726" y="4140"/>
                  </a:lnTo>
                  <a:lnTo>
                    <a:pt x="20726" y="2374"/>
                  </a:lnTo>
                  <a:close/>
                </a:path>
                <a:path w="60960" h="15240">
                  <a:moveTo>
                    <a:pt x="33172" y="3543"/>
                  </a:moveTo>
                  <a:lnTo>
                    <a:pt x="30213" y="2959"/>
                  </a:lnTo>
                  <a:lnTo>
                    <a:pt x="27851" y="8293"/>
                  </a:lnTo>
                  <a:lnTo>
                    <a:pt x="25476" y="2374"/>
                  </a:lnTo>
                  <a:lnTo>
                    <a:pt x="21920" y="2374"/>
                  </a:lnTo>
                  <a:lnTo>
                    <a:pt x="21920" y="11849"/>
                  </a:lnTo>
                  <a:lnTo>
                    <a:pt x="23698" y="11849"/>
                  </a:lnTo>
                  <a:lnTo>
                    <a:pt x="23698" y="5918"/>
                  </a:lnTo>
                  <a:lnTo>
                    <a:pt x="26657" y="12433"/>
                  </a:lnTo>
                  <a:lnTo>
                    <a:pt x="28448" y="12433"/>
                  </a:lnTo>
                  <a:lnTo>
                    <a:pt x="30810" y="6502"/>
                  </a:lnTo>
                  <a:lnTo>
                    <a:pt x="30810" y="12433"/>
                  </a:lnTo>
                  <a:lnTo>
                    <a:pt x="33172" y="12433"/>
                  </a:lnTo>
                  <a:lnTo>
                    <a:pt x="33172" y="3543"/>
                  </a:lnTo>
                  <a:close/>
                </a:path>
                <a:path w="60960" h="15240">
                  <a:moveTo>
                    <a:pt x="42659" y="4152"/>
                  </a:moveTo>
                  <a:lnTo>
                    <a:pt x="35547" y="3556"/>
                  </a:lnTo>
                  <a:lnTo>
                    <a:pt x="35547" y="12433"/>
                  </a:lnTo>
                  <a:lnTo>
                    <a:pt x="42659" y="13042"/>
                  </a:lnTo>
                  <a:lnTo>
                    <a:pt x="42659" y="11849"/>
                  </a:lnTo>
                  <a:lnTo>
                    <a:pt x="38506" y="11252"/>
                  </a:lnTo>
                  <a:lnTo>
                    <a:pt x="38506" y="8890"/>
                  </a:lnTo>
                  <a:lnTo>
                    <a:pt x="42062" y="9474"/>
                  </a:lnTo>
                  <a:lnTo>
                    <a:pt x="42062" y="7708"/>
                  </a:lnTo>
                  <a:lnTo>
                    <a:pt x="38506" y="7708"/>
                  </a:lnTo>
                  <a:lnTo>
                    <a:pt x="38506" y="5334"/>
                  </a:lnTo>
                  <a:lnTo>
                    <a:pt x="42659" y="5930"/>
                  </a:lnTo>
                  <a:lnTo>
                    <a:pt x="42659" y="4152"/>
                  </a:lnTo>
                  <a:close/>
                </a:path>
                <a:path w="60960" h="15240">
                  <a:moveTo>
                    <a:pt x="52133" y="4737"/>
                  </a:moveTo>
                  <a:lnTo>
                    <a:pt x="49758" y="4737"/>
                  </a:lnTo>
                  <a:lnTo>
                    <a:pt x="49758" y="10083"/>
                  </a:lnTo>
                  <a:lnTo>
                    <a:pt x="46799" y="4152"/>
                  </a:lnTo>
                  <a:lnTo>
                    <a:pt x="43840" y="4152"/>
                  </a:lnTo>
                  <a:lnTo>
                    <a:pt x="43840" y="13627"/>
                  </a:lnTo>
                  <a:lnTo>
                    <a:pt x="45618" y="13627"/>
                  </a:lnTo>
                  <a:lnTo>
                    <a:pt x="45618" y="7708"/>
                  </a:lnTo>
                  <a:lnTo>
                    <a:pt x="48577" y="13627"/>
                  </a:lnTo>
                  <a:lnTo>
                    <a:pt x="52133" y="14224"/>
                  </a:lnTo>
                  <a:lnTo>
                    <a:pt x="52133" y="4737"/>
                  </a:lnTo>
                  <a:close/>
                </a:path>
                <a:path w="60960" h="15240">
                  <a:moveTo>
                    <a:pt x="60426" y="11849"/>
                  </a:moveTo>
                  <a:lnTo>
                    <a:pt x="59829" y="11252"/>
                  </a:lnTo>
                  <a:lnTo>
                    <a:pt x="59829" y="10668"/>
                  </a:lnTo>
                  <a:lnTo>
                    <a:pt x="58648" y="9474"/>
                  </a:lnTo>
                  <a:lnTo>
                    <a:pt x="58051" y="9474"/>
                  </a:lnTo>
                  <a:lnTo>
                    <a:pt x="58051" y="8877"/>
                  </a:lnTo>
                  <a:lnTo>
                    <a:pt x="56870" y="8877"/>
                  </a:lnTo>
                  <a:lnTo>
                    <a:pt x="56870" y="8293"/>
                  </a:lnTo>
                  <a:lnTo>
                    <a:pt x="56273" y="8293"/>
                  </a:lnTo>
                  <a:lnTo>
                    <a:pt x="56273" y="7112"/>
                  </a:lnTo>
                  <a:lnTo>
                    <a:pt x="58648" y="7112"/>
                  </a:lnTo>
                  <a:lnTo>
                    <a:pt x="58648" y="7696"/>
                  </a:lnTo>
                  <a:lnTo>
                    <a:pt x="59232" y="7696"/>
                  </a:lnTo>
                  <a:lnTo>
                    <a:pt x="59232" y="7112"/>
                  </a:lnTo>
                  <a:lnTo>
                    <a:pt x="59232" y="5918"/>
                  </a:lnTo>
                  <a:lnTo>
                    <a:pt x="58648" y="5334"/>
                  </a:lnTo>
                  <a:lnTo>
                    <a:pt x="54508" y="5334"/>
                  </a:lnTo>
                  <a:lnTo>
                    <a:pt x="54508" y="5918"/>
                  </a:lnTo>
                  <a:lnTo>
                    <a:pt x="53911" y="5918"/>
                  </a:lnTo>
                  <a:lnTo>
                    <a:pt x="53911" y="6502"/>
                  </a:lnTo>
                  <a:lnTo>
                    <a:pt x="53314" y="6502"/>
                  </a:lnTo>
                  <a:lnTo>
                    <a:pt x="53314" y="8877"/>
                  </a:lnTo>
                  <a:lnTo>
                    <a:pt x="54508" y="10071"/>
                  </a:lnTo>
                  <a:lnTo>
                    <a:pt x="55092" y="10071"/>
                  </a:lnTo>
                  <a:lnTo>
                    <a:pt x="55092" y="10668"/>
                  </a:lnTo>
                  <a:lnTo>
                    <a:pt x="56273" y="10668"/>
                  </a:lnTo>
                  <a:lnTo>
                    <a:pt x="56273" y="11252"/>
                  </a:lnTo>
                  <a:lnTo>
                    <a:pt x="56870" y="11252"/>
                  </a:lnTo>
                  <a:lnTo>
                    <a:pt x="56870" y="11849"/>
                  </a:lnTo>
                  <a:lnTo>
                    <a:pt x="57467" y="11849"/>
                  </a:lnTo>
                  <a:lnTo>
                    <a:pt x="57467" y="12433"/>
                  </a:lnTo>
                  <a:lnTo>
                    <a:pt x="56870" y="12433"/>
                  </a:lnTo>
                  <a:lnTo>
                    <a:pt x="56870" y="13030"/>
                  </a:lnTo>
                  <a:lnTo>
                    <a:pt x="55689" y="13030"/>
                  </a:lnTo>
                  <a:lnTo>
                    <a:pt x="55689" y="12433"/>
                  </a:lnTo>
                  <a:lnTo>
                    <a:pt x="53314" y="12433"/>
                  </a:lnTo>
                  <a:lnTo>
                    <a:pt x="53314" y="14211"/>
                  </a:lnTo>
                  <a:lnTo>
                    <a:pt x="54508" y="14211"/>
                  </a:lnTo>
                  <a:lnTo>
                    <a:pt x="55092" y="14808"/>
                  </a:lnTo>
                  <a:lnTo>
                    <a:pt x="58648" y="14808"/>
                  </a:lnTo>
                  <a:lnTo>
                    <a:pt x="59829" y="13614"/>
                  </a:lnTo>
                  <a:lnTo>
                    <a:pt x="59829" y="13030"/>
                  </a:lnTo>
                  <a:lnTo>
                    <a:pt x="60426" y="12433"/>
                  </a:lnTo>
                  <a:lnTo>
                    <a:pt x="60426" y="118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3899626" y="6971737"/>
              <a:ext cx="335280" cy="975994"/>
            </a:xfrm>
            <a:custGeom>
              <a:avLst/>
              <a:gdLst/>
              <a:ahLst/>
              <a:cxnLst/>
              <a:rect l="l" t="t" r="r" b="b"/>
              <a:pathLst>
                <a:path w="335279" h="975995">
                  <a:moveTo>
                    <a:pt x="0" y="0"/>
                  </a:moveTo>
                  <a:lnTo>
                    <a:pt x="0" y="975906"/>
                  </a:lnTo>
                </a:path>
                <a:path w="335279" h="975995">
                  <a:moveTo>
                    <a:pt x="334784" y="31394"/>
                  </a:moveTo>
                  <a:lnTo>
                    <a:pt x="334784" y="879906"/>
                  </a:lnTo>
                </a:path>
                <a:path w="335279" h="975995">
                  <a:moveTo>
                    <a:pt x="0" y="27851"/>
                  </a:moveTo>
                  <a:lnTo>
                    <a:pt x="334784" y="55105"/>
                  </a:lnTo>
                </a:path>
                <a:path w="335279" h="975995">
                  <a:moveTo>
                    <a:pt x="0" y="84137"/>
                  </a:moveTo>
                  <a:lnTo>
                    <a:pt x="334784" y="10427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3" name="object 39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913267" y="6998398"/>
              <a:ext cx="309285" cy="71688"/>
            </a:xfrm>
            <a:prstGeom prst="rect">
              <a:avLst/>
            </a:prstGeom>
          </p:spPr>
        </p:pic>
        <p:sp>
          <p:nvSpPr>
            <p:cNvPr id="394" name="object 394"/>
            <p:cNvSpPr/>
            <p:nvPr/>
          </p:nvSpPr>
          <p:spPr>
            <a:xfrm>
              <a:off x="4243292" y="7003733"/>
              <a:ext cx="269875" cy="845185"/>
            </a:xfrm>
            <a:custGeom>
              <a:avLst/>
              <a:gdLst/>
              <a:ahLst/>
              <a:cxnLst/>
              <a:rect l="l" t="t" r="r" b="b"/>
              <a:pathLst>
                <a:path w="269875" h="845184">
                  <a:moveTo>
                    <a:pt x="269608" y="767918"/>
                  </a:moveTo>
                  <a:lnTo>
                    <a:pt x="269608" y="24879"/>
                  </a:lnTo>
                  <a:lnTo>
                    <a:pt x="0" y="0"/>
                  </a:lnTo>
                  <a:lnTo>
                    <a:pt x="0" y="844943"/>
                  </a:lnTo>
                  <a:lnTo>
                    <a:pt x="269608" y="76791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261669" y="7009069"/>
              <a:ext cx="50800" cy="19685"/>
            </a:xfrm>
            <a:custGeom>
              <a:avLst/>
              <a:gdLst/>
              <a:ahLst/>
              <a:cxnLst/>
              <a:rect l="l" t="t" r="r" b="b"/>
              <a:pathLst>
                <a:path w="50800" h="19684">
                  <a:moveTo>
                    <a:pt x="0" y="0"/>
                  </a:moveTo>
                  <a:lnTo>
                    <a:pt x="0" y="15405"/>
                  </a:lnTo>
                  <a:lnTo>
                    <a:pt x="50368" y="19545"/>
                  </a:lnTo>
                  <a:lnTo>
                    <a:pt x="50368" y="47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264622" y="7013219"/>
              <a:ext cx="45085" cy="12065"/>
            </a:xfrm>
            <a:custGeom>
              <a:avLst/>
              <a:gdLst/>
              <a:ahLst/>
              <a:cxnLst/>
              <a:rect l="l" t="t" r="r" b="b"/>
              <a:pathLst>
                <a:path w="45085" h="12065">
                  <a:moveTo>
                    <a:pt x="5334" y="4749"/>
                  </a:moveTo>
                  <a:lnTo>
                    <a:pt x="4737" y="4749"/>
                  </a:lnTo>
                  <a:lnTo>
                    <a:pt x="4737" y="4140"/>
                  </a:lnTo>
                  <a:lnTo>
                    <a:pt x="4152" y="4140"/>
                  </a:lnTo>
                  <a:lnTo>
                    <a:pt x="4152" y="3556"/>
                  </a:lnTo>
                  <a:lnTo>
                    <a:pt x="3556" y="3556"/>
                  </a:lnTo>
                  <a:lnTo>
                    <a:pt x="2959" y="2959"/>
                  </a:lnTo>
                  <a:lnTo>
                    <a:pt x="2362" y="2959"/>
                  </a:lnTo>
                  <a:lnTo>
                    <a:pt x="2362" y="1778"/>
                  </a:lnTo>
                  <a:lnTo>
                    <a:pt x="4152" y="1778"/>
                  </a:lnTo>
                  <a:lnTo>
                    <a:pt x="4152" y="2374"/>
                  </a:lnTo>
                  <a:lnTo>
                    <a:pt x="4737" y="2374"/>
                  </a:lnTo>
                  <a:lnTo>
                    <a:pt x="4737" y="596"/>
                  </a:lnTo>
                  <a:lnTo>
                    <a:pt x="3556" y="596"/>
                  </a:lnTo>
                  <a:lnTo>
                    <a:pt x="2959" y="0"/>
                  </a:lnTo>
                  <a:lnTo>
                    <a:pt x="2362" y="0"/>
                  </a:lnTo>
                  <a:lnTo>
                    <a:pt x="1778" y="596"/>
                  </a:lnTo>
                  <a:lnTo>
                    <a:pt x="596" y="596"/>
                  </a:lnTo>
                  <a:lnTo>
                    <a:pt x="596" y="1778"/>
                  </a:lnTo>
                  <a:lnTo>
                    <a:pt x="0" y="1778"/>
                  </a:lnTo>
                  <a:lnTo>
                    <a:pt x="0" y="2959"/>
                  </a:lnTo>
                  <a:lnTo>
                    <a:pt x="596" y="3556"/>
                  </a:lnTo>
                  <a:lnTo>
                    <a:pt x="596" y="4140"/>
                  </a:lnTo>
                  <a:lnTo>
                    <a:pt x="1181" y="4749"/>
                  </a:lnTo>
                  <a:lnTo>
                    <a:pt x="1778" y="4749"/>
                  </a:lnTo>
                  <a:lnTo>
                    <a:pt x="1778" y="5334"/>
                  </a:lnTo>
                  <a:lnTo>
                    <a:pt x="2362" y="5334"/>
                  </a:lnTo>
                  <a:lnTo>
                    <a:pt x="2959" y="5930"/>
                  </a:lnTo>
                  <a:lnTo>
                    <a:pt x="3556" y="5930"/>
                  </a:lnTo>
                  <a:lnTo>
                    <a:pt x="3556" y="7112"/>
                  </a:lnTo>
                  <a:lnTo>
                    <a:pt x="596" y="7112"/>
                  </a:lnTo>
                  <a:lnTo>
                    <a:pt x="596" y="6515"/>
                  </a:lnTo>
                  <a:lnTo>
                    <a:pt x="0" y="6515"/>
                  </a:lnTo>
                  <a:lnTo>
                    <a:pt x="0" y="8293"/>
                  </a:lnTo>
                  <a:lnTo>
                    <a:pt x="1181" y="8293"/>
                  </a:lnTo>
                  <a:lnTo>
                    <a:pt x="1778" y="8890"/>
                  </a:lnTo>
                  <a:lnTo>
                    <a:pt x="4152" y="8890"/>
                  </a:lnTo>
                  <a:lnTo>
                    <a:pt x="5334" y="7708"/>
                  </a:lnTo>
                  <a:lnTo>
                    <a:pt x="5334" y="7112"/>
                  </a:lnTo>
                  <a:lnTo>
                    <a:pt x="5334" y="4749"/>
                  </a:lnTo>
                  <a:close/>
                </a:path>
                <a:path w="45085" h="12065">
                  <a:moveTo>
                    <a:pt x="8890" y="1181"/>
                  </a:moveTo>
                  <a:lnTo>
                    <a:pt x="6515" y="596"/>
                  </a:lnTo>
                  <a:lnTo>
                    <a:pt x="6515" y="8890"/>
                  </a:lnTo>
                  <a:lnTo>
                    <a:pt x="8890" y="8890"/>
                  </a:lnTo>
                  <a:lnTo>
                    <a:pt x="8890" y="1181"/>
                  </a:lnTo>
                  <a:close/>
                </a:path>
                <a:path w="45085" h="12065">
                  <a:moveTo>
                    <a:pt x="15405" y="1778"/>
                  </a:moveTo>
                  <a:lnTo>
                    <a:pt x="10071" y="1181"/>
                  </a:lnTo>
                  <a:lnTo>
                    <a:pt x="10071" y="9474"/>
                  </a:lnTo>
                  <a:lnTo>
                    <a:pt x="15405" y="9474"/>
                  </a:lnTo>
                  <a:lnTo>
                    <a:pt x="15405" y="8293"/>
                  </a:lnTo>
                  <a:lnTo>
                    <a:pt x="12446" y="7696"/>
                  </a:lnTo>
                  <a:lnTo>
                    <a:pt x="12446" y="5918"/>
                  </a:lnTo>
                  <a:lnTo>
                    <a:pt x="14808" y="6515"/>
                  </a:lnTo>
                  <a:lnTo>
                    <a:pt x="14808" y="4737"/>
                  </a:lnTo>
                  <a:lnTo>
                    <a:pt x="12446" y="4737"/>
                  </a:lnTo>
                  <a:lnTo>
                    <a:pt x="12446" y="2946"/>
                  </a:lnTo>
                  <a:lnTo>
                    <a:pt x="15405" y="2946"/>
                  </a:lnTo>
                  <a:lnTo>
                    <a:pt x="15405" y="1778"/>
                  </a:lnTo>
                  <a:close/>
                </a:path>
                <a:path w="45085" h="12065">
                  <a:moveTo>
                    <a:pt x="24879" y="2362"/>
                  </a:moveTo>
                  <a:lnTo>
                    <a:pt x="22517" y="2362"/>
                  </a:lnTo>
                  <a:lnTo>
                    <a:pt x="20739" y="7112"/>
                  </a:lnTo>
                  <a:lnTo>
                    <a:pt x="18961" y="1778"/>
                  </a:lnTo>
                  <a:lnTo>
                    <a:pt x="16598" y="1778"/>
                  </a:lnTo>
                  <a:lnTo>
                    <a:pt x="16598" y="10058"/>
                  </a:lnTo>
                  <a:lnTo>
                    <a:pt x="17780" y="10058"/>
                  </a:lnTo>
                  <a:lnTo>
                    <a:pt x="17780" y="4737"/>
                  </a:lnTo>
                  <a:lnTo>
                    <a:pt x="19545" y="10058"/>
                  </a:lnTo>
                  <a:lnTo>
                    <a:pt x="21336" y="10058"/>
                  </a:lnTo>
                  <a:lnTo>
                    <a:pt x="23114" y="5321"/>
                  </a:lnTo>
                  <a:lnTo>
                    <a:pt x="23114" y="10655"/>
                  </a:lnTo>
                  <a:lnTo>
                    <a:pt x="24879" y="10655"/>
                  </a:lnTo>
                  <a:lnTo>
                    <a:pt x="24879" y="2362"/>
                  </a:lnTo>
                  <a:close/>
                </a:path>
                <a:path w="45085" h="12065">
                  <a:moveTo>
                    <a:pt x="32004" y="2946"/>
                  </a:moveTo>
                  <a:lnTo>
                    <a:pt x="26670" y="2362"/>
                  </a:lnTo>
                  <a:lnTo>
                    <a:pt x="26670" y="10655"/>
                  </a:lnTo>
                  <a:lnTo>
                    <a:pt x="32004" y="11252"/>
                  </a:lnTo>
                  <a:lnTo>
                    <a:pt x="32004" y="9474"/>
                  </a:lnTo>
                  <a:lnTo>
                    <a:pt x="28448" y="9474"/>
                  </a:lnTo>
                  <a:lnTo>
                    <a:pt x="28448" y="7099"/>
                  </a:lnTo>
                  <a:lnTo>
                    <a:pt x="31407" y="7696"/>
                  </a:lnTo>
                  <a:lnTo>
                    <a:pt x="31407" y="6502"/>
                  </a:lnTo>
                  <a:lnTo>
                    <a:pt x="28448" y="5918"/>
                  </a:lnTo>
                  <a:lnTo>
                    <a:pt x="28448" y="4127"/>
                  </a:lnTo>
                  <a:lnTo>
                    <a:pt x="32004" y="4737"/>
                  </a:lnTo>
                  <a:lnTo>
                    <a:pt x="32004" y="2946"/>
                  </a:lnTo>
                  <a:close/>
                </a:path>
                <a:path w="45085" h="12065">
                  <a:moveTo>
                    <a:pt x="39103" y="3556"/>
                  </a:moveTo>
                  <a:lnTo>
                    <a:pt x="37325" y="3556"/>
                  </a:lnTo>
                  <a:lnTo>
                    <a:pt x="37325" y="8293"/>
                  </a:lnTo>
                  <a:lnTo>
                    <a:pt x="34963" y="2946"/>
                  </a:lnTo>
                  <a:lnTo>
                    <a:pt x="32588" y="2946"/>
                  </a:lnTo>
                  <a:lnTo>
                    <a:pt x="32588" y="11252"/>
                  </a:lnTo>
                  <a:lnTo>
                    <a:pt x="34353" y="11252"/>
                  </a:lnTo>
                  <a:lnTo>
                    <a:pt x="34353" y="6502"/>
                  </a:lnTo>
                  <a:lnTo>
                    <a:pt x="36728" y="11252"/>
                  </a:lnTo>
                  <a:lnTo>
                    <a:pt x="39103" y="11836"/>
                  </a:lnTo>
                  <a:lnTo>
                    <a:pt x="39103" y="3556"/>
                  </a:lnTo>
                  <a:close/>
                </a:path>
                <a:path w="45085" h="12065">
                  <a:moveTo>
                    <a:pt x="45034" y="4140"/>
                  </a:moveTo>
                  <a:lnTo>
                    <a:pt x="43256" y="4140"/>
                  </a:lnTo>
                  <a:lnTo>
                    <a:pt x="43256" y="3556"/>
                  </a:lnTo>
                  <a:lnTo>
                    <a:pt x="42062" y="3556"/>
                  </a:lnTo>
                  <a:lnTo>
                    <a:pt x="41478" y="4140"/>
                  </a:lnTo>
                  <a:lnTo>
                    <a:pt x="40894" y="4140"/>
                  </a:lnTo>
                  <a:lnTo>
                    <a:pt x="40284" y="4737"/>
                  </a:lnTo>
                  <a:lnTo>
                    <a:pt x="40284" y="5334"/>
                  </a:lnTo>
                  <a:lnTo>
                    <a:pt x="39700" y="5334"/>
                  </a:lnTo>
                  <a:lnTo>
                    <a:pt x="39700" y="7112"/>
                  </a:lnTo>
                  <a:lnTo>
                    <a:pt x="40284" y="7112"/>
                  </a:lnTo>
                  <a:lnTo>
                    <a:pt x="40284" y="7696"/>
                  </a:lnTo>
                  <a:lnTo>
                    <a:pt x="40894" y="7696"/>
                  </a:lnTo>
                  <a:lnTo>
                    <a:pt x="40894" y="8293"/>
                  </a:lnTo>
                  <a:lnTo>
                    <a:pt x="41478" y="8293"/>
                  </a:lnTo>
                  <a:lnTo>
                    <a:pt x="42062" y="8890"/>
                  </a:lnTo>
                  <a:lnTo>
                    <a:pt x="42659" y="8890"/>
                  </a:lnTo>
                  <a:lnTo>
                    <a:pt x="42659" y="9474"/>
                  </a:lnTo>
                  <a:lnTo>
                    <a:pt x="43256" y="9474"/>
                  </a:lnTo>
                  <a:lnTo>
                    <a:pt x="43256" y="10668"/>
                  </a:lnTo>
                  <a:lnTo>
                    <a:pt x="40894" y="10668"/>
                  </a:lnTo>
                  <a:lnTo>
                    <a:pt x="40894" y="10071"/>
                  </a:lnTo>
                  <a:lnTo>
                    <a:pt x="39700" y="10071"/>
                  </a:lnTo>
                  <a:lnTo>
                    <a:pt x="39700" y="11264"/>
                  </a:lnTo>
                  <a:lnTo>
                    <a:pt x="40284" y="11264"/>
                  </a:lnTo>
                  <a:lnTo>
                    <a:pt x="40284" y="11849"/>
                  </a:lnTo>
                  <a:lnTo>
                    <a:pt x="44437" y="11849"/>
                  </a:lnTo>
                  <a:lnTo>
                    <a:pt x="44437" y="11264"/>
                  </a:lnTo>
                  <a:lnTo>
                    <a:pt x="45034" y="11264"/>
                  </a:lnTo>
                  <a:lnTo>
                    <a:pt x="45034" y="10668"/>
                  </a:lnTo>
                  <a:lnTo>
                    <a:pt x="45034" y="8293"/>
                  </a:lnTo>
                  <a:lnTo>
                    <a:pt x="44437" y="8293"/>
                  </a:lnTo>
                  <a:lnTo>
                    <a:pt x="44437" y="7696"/>
                  </a:lnTo>
                  <a:lnTo>
                    <a:pt x="43853" y="7696"/>
                  </a:lnTo>
                  <a:lnTo>
                    <a:pt x="43853" y="7112"/>
                  </a:lnTo>
                  <a:lnTo>
                    <a:pt x="42659" y="7112"/>
                  </a:lnTo>
                  <a:lnTo>
                    <a:pt x="42659" y="6515"/>
                  </a:lnTo>
                  <a:lnTo>
                    <a:pt x="42062" y="6515"/>
                  </a:lnTo>
                  <a:lnTo>
                    <a:pt x="42062" y="5334"/>
                  </a:lnTo>
                  <a:lnTo>
                    <a:pt x="43853" y="5334"/>
                  </a:lnTo>
                  <a:lnTo>
                    <a:pt x="43853" y="5930"/>
                  </a:lnTo>
                  <a:lnTo>
                    <a:pt x="45034" y="5930"/>
                  </a:lnTo>
                  <a:lnTo>
                    <a:pt x="45034" y="41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252182" y="7004913"/>
              <a:ext cx="254000" cy="842010"/>
            </a:xfrm>
            <a:custGeom>
              <a:avLst/>
              <a:gdLst/>
              <a:ahLst/>
              <a:cxnLst/>
              <a:rect l="l" t="t" r="r" b="b"/>
              <a:pathLst>
                <a:path w="254000" h="842009">
                  <a:moveTo>
                    <a:pt x="0" y="0"/>
                  </a:moveTo>
                  <a:lnTo>
                    <a:pt x="0" y="841387"/>
                  </a:lnTo>
                </a:path>
                <a:path w="254000" h="842009">
                  <a:moveTo>
                    <a:pt x="253606" y="23698"/>
                  </a:moveTo>
                  <a:lnTo>
                    <a:pt x="253606" y="769112"/>
                  </a:lnTo>
                </a:path>
                <a:path w="254000" h="842009">
                  <a:moveTo>
                    <a:pt x="0" y="23698"/>
                  </a:moveTo>
                  <a:lnTo>
                    <a:pt x="253606" y="44437"/>
                  </a:lnTo>
                </a:path>
                <a:path w="254000" h="842009">
                  <a:moveTo>
                    <a:pt x="0" y="72288"/>
                  </a:moveTo>
                  <a:lnTo>
                    <a:pt x="253606" y="876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262844" y="7032764"/>
              <a:ext cx="198755" cy="43180"/>
            </a:xfrm>
            <a:custGeom>
              <a:avLst/>
              <a:gdLst/>
              <a:ahLst/>
              <a:cxnLst/>
              <a:rect l="l" t="t" r="r" b="b"/>
              <a:pathLst>
                <a:path w="198754" h="43179">
                  <a:moveTo>
                    <a:pt x="3556" y="34963"/>
                  </a:moveTo>
                  <a:lnTo>
                    <a:pt x="0" y="34963"/>
                  </a:lnTo>
                  <a:lnTo>
                    <a:pt x="0" y="39700"/>
                  </a:lnTo>
                  <a:lnTo>
                    <a:pt x="3556" y="39700"/>
                  </a:lnTo>
                  <a:lnTo>
                    <a:pt x="3556" y="34963"/>
                  </a:lnTo>
                  <a:close/>
                </a:path>
                <a:path w="198754" h="43179">
                  <a:moveTo>
                    <a:pt x="3556" y="29629"/>
                  </a:moveTo>
                  <a:lnTo>
                    <a:pt x="0" y="29629"/>
                  </a:lnTo>
                  <a:lnTo>
                    <a:pt x="0" y="33769"/>
                  </a:lnTo>
                  <a:lnTo>
                    <a:pt x="3556" y="33769"/>
                  </a:lnTo>
                  <a:lnTo>
                    <a:pt x="3556" y="29629"/>
                  </a:lnTo>
                  <a:close/>
                </a:path>
                <a:path w="198754" h="43179">
                  <a:moveTo>
                    <a:pt x="3556" y="23710"/>
                  </a:moveTo>
                  <a:lnTo>
                    <a:pt x="0" y="23114"/>
                  </a:lnTo>
                  <a:lnTo>
                    <a:pt x="0" y="27851"/>
                  </a:lnTo>
                  <a:lnTo>
                    <a:pt x="3556" y="27851"/>
                  </a:lnTo>
                  <a:lnTo>
                    <a:pt x="3556" y="23710"/>
                  </a:lnTo>
                  <a:close/>
                </a:path>
                <a:path w="198754" h="43179">
                  <a:moveTo>
                    <a:pt x="3556" y="17780"/>
                  </a:moveTo>
                  <a:lnTo>
                    <a:pt x="0" y="17183"/>
                  </a:lnTo>
                  <a:lnTo>
                    <a:pt x="0" y="21920"/>
                  </a:lnTo>
                  <a:lnTo>
                    <a:pt x="3556" y="21920"/>
                  </a:lnTo>
                  <a:lnTo>
                    <a:pt x="3556" y="17780"/>
                  </a:lnTo>
                  <a:close/>
                </a:path>
                <a:path w="198754" h="43179">
                  <a:moveTo>
                    <a:pt x="3556" y="11861"/>
                  </a:moveTo>
                  <a:lnTo>
                    <a:pt x="0" y="11861"/>
                  </a:lnTo>
                  <a:lnTo>
                    <a:pt x="0" y="16002"/>
                  </a:lnTo>
                  <a:lnTo>
                    <a:pt x="3556" y="16598"/>
                  </a:lnTo>
                  <a:lnTo>
                    <a:pt x="3556" y="11861"/>
                  </a:lnTo>
                  <a:close/>
                </a:path>
                <a:path w="198754" h="43179">
                  <a:moveTo>
                    <a:pt x="3556" y="5930"/>
                  </a:moveTo>
                  <a:lnTo>
                    <a:pt x="0" y="5930"/>
                  </a:lnTo>
                  <a:lnTo>
                    <a:pt x="0" y="10083"/>
                  </a:lnTo>
                  <a:lnTo>
                    <a:pt x="3556" y="10668"/>
                  </a:lnTo>
                  <a:lnTo>
                    <a:pt x="3556" y="5930"/>
                  </a:lnTo>
                  <a:close/>
                </a:path>
                <a:path w="198754" h="43179">
                  <a:moveTo>
                    <a:pt x="3556" y="0"/>
                  </a:moveTo>
                  <a:lnTo>
                    <a:pt x="0" y="0"/>
                  </a:lnTo>
                  <a:lnTo>
                    <a:pt x="0" y="4737"/>
                  </a:lnTo>
                  <a:lnTo>
                    <a:pt x="3556" y="4737"/>
                  </a:lnTo>
                  <a:lnTo>
                    <a:pt x="3556" y="0"/>
                  </a:lnTo>
                  <a:close/>
                </a:path>
                <a:path w="198754" h="43179">
                  <a:moveTo>
                    <a:pt x="8293" y="35560"/>
                  </a:moveTo>
                  <a:lnTo>
                    <a:pt x="4737" y="35560"/>
                  </a:lnTo>
                  <a:lnTo>
                    <a:pt x="4737" y="39712"/>
                  </a:lnTo>
                  <a:lnTo>
                    <a:pt x="8293" y="40297"/>
                  </a:lnTo>
                  <a:lnTo>
                    <a:pt x="8293" y="35560"/>
                  </a:lnTo>
                  <a:close/>
                </a:path>
                <a:path w="198754" h="43179">
                  <a:moveTo>
                    <a:pt x="8293" y="30226"/>
                  </a:moveTo>
                  <a:lnTo>
                    <a:pt x="4737" y="29641"/>
                  </a:lnTo>
                  <a:lnTo>
                    <a:pt x="4737" y="34366"/>
                  </a:lnTo>
                  <a:lnTo>
                    <a:pt x="8293" y="34366"/>
                  </a:lnTo>
                  <a:lnTo>
                    <a:pt x="8293" y="30226"/>
                  </a:lnTo>
                  <a:close/>
                </a:path>
                <a:path w="198754" h="43179">
                  <a:moveTo>
                    <a:pt x="8293" y="24295"/>
                  </a:moveTo>
                  <a:lnTo>
                    <a:pt x="4737" y="23698"/>
                  </a:lnTo>
                  <a:lnTo>
                    <a:pt x="4737" y="28448"/>
                  </a:lnTo>
                  <a:lnTo>
                    <a:pt x="8293" y="28448"/>
                  </a:lnTo>
                  <a:lnTo>
                    <a:pt x="8293" y="24295"/>
                  </a:lnTo>
                  <a:close/>
                </a:path>
                <a:path w="198754" h="43179">
                  <a:moveTo>
                    <a:pt x="8293" y="18364"/>
                  </a:moveTo>
                  <a:lnTo>
                    <a:pt x="4737" y="17780"/>
                  </a:lnTo>
                  <a:lnTo>
                    <a:pt x="4737" y="22517"/>
                  </a:lnTo>
                  <a:lnTo>
                    <a:pt x="8293" y="22517"/>
                  </a:lnTo>
                  <a:lnTo>
                    <a:pt x="8293" y="18364"/>
                  </a:lnTo>
                  <a:close/>
                </a:path>
                <a:path w="198754" h="43179">
                  <a:moveTo>
                    <a:pt x="8293" y="12446"/>
                  </a:moveTo>
                  <a:lnTo>
                    <a:pt x="4737" y="12446"/>
                  </a:lnTo>
                  <a:lnTo>
                    <a:pt x="4737" y="16598"/>
                  </a:lnTo>
                  <a:lnTo>
                    <a:pt x="8293" y="17183"/>
                  </a:lnTo>
                  <a:lnTo>
                    <a:pt x="8293" y="12446"/>
                  </a:lnTo>
                  <a:close/>
                </a:path>
                <a:path w="198754" h="43179">
                  <a:moveTo>
                    <a:pt x="8293" y="6527"/>
                  </a:moveTo>
                  <a:lnTo>
                    <a:pt x="4737" y="6527"/>
                  </a:lnTo>
                  <a:lnTo>
                    <a:pt x="4737" y="10680"/>
                  </a:lnTo>
                  <a:lnTo>
                    <a:pt x="8293" y="11264"/>
                  </a:lnTo>
                  <a:lnTo>
                    <a:pt x="8293" y="6527"/>
                  </a:lnTo>
                  <a:close/>
                </a:path>
                <a:path w="198754" h="43179">
                  <a:moveTo>
                    <a:pt x="8293" y="596"/>
                  </a:moveTo>
                  <a:lnTo>
                    <a:pt x="4737" y="596"/>
                  </a:lnTo>
                  <a:lnTo>
                    <a:pt x="4737" y="4737"/>
                  </a:lnTo>
                  <a:lnTo>
                    <a:pt x="8293" y="5334"/>
                  </a:lnTo>
                  <a:lnTo>
                    <a:pt x="8293" y="596"/>
                  </a:lnTo>
                  <a:close/>
                </a:path>
                <a:path w="198754" h="43179">
                  <a:moveTo>
                    <a:pt x="13627" y="36156"/>
                  </a:moveTo>
                  <a:lnTo>
                    <a:pt x="9474" y="35560"/>
                  </a:lnTo>
                  <a:lnTo>
                    <a:pt x="9474" y="40297"/>
                  </a:lnTo>
                  <a:lnTo>
                    <a:pt x="13627" y="40297"/>
                  </a:lnTo>
                  <a:lnTo>
                    <a:pt x="13627" y="36156"/>
                  </a:lnTo>
                  <a:close/>
                </a:path>
                <a:path w="198754" h="43179">
                  <a:moveTo>
                    <a:pt x="13627" y="30213"/>
                  </a:moveTo>
                  <a:lnTo>
                    <a:pt x="9474" y="30213"/>
                  </a:lnTo>
                  <a:lnTo>
                    <a:pt x="9474" y="34353"/>
                  </a:lnTo>
                  <a:lnTo>
                    <a:pt x="13627" y="34353"/>
                  </a:lnTo>
                  <a:lnTo>
                    <a:pt x="13627" y="30213"/>
                  </a:lnTo>
                  <a:close/>
                </a:path>
                <a:path w="198754" h="43179">
                  <a:moveTo>
                    <a:pt x="13627" y="24295"/>
                  </a:moveTo>
                  <a:lnTo>
                    <a:pt x="9474" y="24295"/>
                  </a:lnTo>
                  <a:lnTo>
                    <a:pt x="9474" y="28448"/>
                  </a:lnTo>
                  <a:lnTo>
                    <a:pt x="13627" y="29032"/>
                  </a:lnTo>
                  <a:lnTo>
                    <a:pt x="13627" y="24295"/>
                  </a:lnTo>
                  <a:close/>
                </a:path>
                <a:path w="198754" h="43179">
                  <a:moveTo>
                    <a:pt x="13627" y="18376"/>
                  </a:moveTo>
                  <a:lnTo>
                    <a:pt x="9474" y="18376"/>
                  </a:lnTo>
                  <a:lnTo>
                    <a:pt x="9474" y="22517"/>
                  </a:lnTo>
                  <a:lnTo>
                    <a:pt x="13627" y="23114"/>
                  </a:lnTo>
                  <a:lnTo>
                    <a:pt x="13627" y="18376"/>
                  </a:lnTo>
                  <a:close/>
                </a:path>
                <a:path w="198754" h="43179">
                  <a:moveTo>
                    <a:pt x="13627" y="13042"/>
                  </a:moveTo>
                  <a:lnTo>
                    <a:pt x="9474" y="12446"/>
                  </a:lnTo>
                  <a:lnTo>
                    <a:pt x="9474" y="17183"/>
                  </a:lnTo>
                  <a:lnTo>
                    <a:pt x="13627" y="17183"/>
                  </a:lnTo>
                  <a:lnTo>
                    <a:pt x="13627" y="13042"/>
                  </a:lnTo>
                  <a:close/>
                </a:path>
                <a:path w="198754" h="43179">
                  <a:moveTo>
                    <a:pt x="13627" y="7124"/>
                  </a:moveTo>
                  <a:lnTo>
                    <a:pt x="9474" y="6527"/>
                  </a:lnTo>
                  <a:lnTo>
                    <a:pt x="9474" y="11264"/>
                  </a:lnTo>
                  <a:lnTo>
                    <a:pt x="13627" y="11264"/>
                  </a:lnTo>
                  <a:lnTo>
                    <a:pt x="13627" y="7124"/>
                  </a:lnTo>
                  <a:close/>
                </a:path>
                <a:path w="198754" h="43179">
                  <a:moveTo>
                    <a:pt x="13627" y="1181"/>
                  </a:moveTo>
                  <a:lnTo>
                    <a:pt x="9474" y="596"/>
                  </a:lnTo>
                  <a:lnTo>
                    <a:pt x="9474" y="5334"/>
                  </a:lnTo>
                  <a:lnTo>
                    <a:pt x="13627" y="5334"/>
                  </a:lnTo>
                  <a:lnTo>
                    <a:pt x="13627" y="1181"/>
                  </a:lnTo>
                  <a:close/>
                </a:path>
                <a:path w="198754" h="43179">
                  <a:moveTo>
                    <a:pt x="18376" y="36144"/>
                  </a:moveTo>
                  <a:lnTo>
                    <a:pt x="14820" y="36144"/>
                  </a:lnTo>
                  <a:lnTo>
                    <a:pt x="14820" y="40297"/>
                  </a:lnTo>
                  <a:lnTo>
                    <a:pt x="18376" y="40894"/>
                  </a:lnTo>
                  <a:lnTo>
                    <a:pt x="18376" y="36144"/>
                  </a:lnTo>
                  <a:close/>
                </a:path>
                <a:path w="198754" h="43179">
                  <a:moveTo>
                    <a:pt x="18376" y="30213"/>
                  </a:moveTo>
                  <a:lnTo>
                    <a:pt x="14820" y="30213"/>
                  </a:lnTo>
                  <a:lnTo>
                    <a:pt x="14820" y="34366"/>
                  </a:lnTo>
                  <a:lnTo>
                    <a:pt x="18376" y="34963"/>
                  </a:lnTo>
                  <a:lnTo>
                    <a:pt x="18376" y="30213"/>
                  </a:lnTo>
                  <a:close/>
                </a:path>
                <a:path w="198754" h="43179">
                  <a:moveTo>
                    <a:pt x="18376" y="24879"/>
                  </a:moveTo>
                  <a:lnTo>
                    <a:pt x="14820" y="24295"/>
                  </a:lnTo>
                  <a:lnTo>
                    <a:pt x="14820" y="29032"/>
                  </a:lnTo>
                  <a:lnTo>
                    <a:pt x="18376" y="29032"/>
                  </a:lnTo>
                  <a:lnTo>
                    <a:pt x="18376" y="24879"/>
                  </a:lnTo>
                  <a:close/>
                </a:path>
                <a:path w="198754" h="43179">
                  <a:moveTo>
                    <a:pt x="18376" y="18961"/>
                  </a:moveTo>
                  <a:lnTo>
                    <a:pt x="14820" y="18376"/>
                  </a:lnTo>
                  <a:lnTo>
                    <a:pt x="14820" y="23114"/>
                  </a:lnTo>
                  <a:lnTo>
                    <a:pt x="18376" y="23114"/>
                  </a:lnTo>
                  <a:lnTo>
                    <a:pt x="18376" y="18961"/>
                  </a:lnTo>
                  <a:close/>
                </a:path>
                <a:path w="198754" h="43179">
                  <a:moveTo>
                    <a:pt x="18376" y="13042"/>
                  </a:moveTo>
                  <a:lnTo>
                    <a:pt x="14820" y="13042"/>
                  </a:lnTo>
                  <a:lnTo>
                    <a:pt x="14820" y="17183"/>
                  </a:lnTo>
                  <a:lnTo>
                    <a:pt x="18376" y="17183"/>
                  </a:lnTo>
                  <a:lnTo>
                    <a:pt x="18376" y="13042"/>
                  </a:lnTo>
                  <a:close/>
                </a:path>
                <a:path w="198754" h="43179">
                  <a:moveTo>
                    <a:pt x="18376" y="7708"/>
                  </a:moveTo>
                  <a:lnTo>
                    <a:pt x="14820" y="7112"/>
                  </a:lnTo>
                  <a:lnTo>
                    <a:pt x="14820" y="11264"/>
                  </a:lnTo>
                  <a:lnTo>
                    <a:pt x="18376" y="11861"/>
                  </a:lnTo>
                  <a:lnTo>
                    <a:pt x="18376" y="7708"/>
                  </a:lnTo>
                  <a:close/>
                </a:path>
                <a:path w="198754" h="43179">
                  <a:moveTo>
                    <a:pt x="18376" y="1778"/>
                  </a:moveTo>
                  <a:lnTo>
                    <a:pt x="14820" y="1181"/>
                  </a:lnTo>
                  <a:lnTo>
                    <a:pt x="14820" y="5334"/>
                  </a:lnTo>
                  <a:lnTo>
                    <a:pt x="18376" y="5930"/>
                  </a:lnTo>
                  <a:lnTo>
                    <a:pt x="18376" y="1778"/>
                  </a:lnTo>
                  <a:close/>
                </a:path>
                <a:path w="198754" h="43179">
                  <a:moveTo>
                    <a:pt x="23114" y="36741"/>
                  </a:moveTo>
                  <a:lnTo>
                    <a:pt x="19558" y="36144"/>
                  </a:lnTo>
                  <a:lnTo>
                    <a:pt x="19558" y="40894"/>
                  </a:lnTo>
                  <a:lnTo>
                    <a:pt x="23114" y="40894"/>
                  </a:lnTo>
                  <a:lnTo>
                    <a:pt x="23114" y="36741"/>
                  </a:lnTo>
                  <a:close/>
                </a:path>
                <a:path w="198754" h="43179">
                  <a:moveTo>
                    <a:pt x="23114" y="30810"/>
                  </a:moveTo>
                  <a:lnTo>
                    <a:pt x="19558" y="30213"/>
                  </a:lnTo>
                  <a:lnTo>
                    <a:pt x="19558" y="34963"/>
                  </a:lnTo>
                  <a:lnTo>
                    <a:pt x="23114" y="34963"/>
                  </a:lnTo>
                  <a:lnTo>
                    <a:pt x="23114" y="30810"/>
                  </a:lnTo>
                  <a:close/>
                </a:path>
                <a:path w="198754" h="43179">
                  <a:moveTo>
                    <a:pt x="23114" y="24879"/>
                  </a:moveTo>
                  <a:lnTo>
                    <a:pt x="19558" y="24879"/>
                  </a:lnTo>
                  <a:lnTo>
                    <a:pt x="19558" y="29032"/>
                  </a:lnTo>
                  <a:lnTo>
                    <a:pt x="23114" y="29629"/>
                  </a:lnTo>
                  <a:lnTo>
                    <a:pt x="23114" y="24879"/>
                  </a:lnTo>
                  <a:close/>
                </a:path>
                <a:path w="198754" h="43179">
                  <a:moveTo>
                    <a:pt x="23114" y="19558"/>
                  </a:moveTo>
                  <a:lnTo>
                    <a:pt x="19558" y="18973"/>
                  </a:lnTo>
                  <a:lnTo>
                    <a:pt x="19558" y="23126"/>
                  </a:lnTo>
                  <a:lnTo>
                    <a:pt x="23114" y="23710"/>
                  </a:lnTo>
                  <a:lnTo>
                    <a:pt x="23114" y="19558"/>
                  </a:lnTo>
                  <a:close/>
                </a:path>
                <a:path w="198754" h="43179">
                  <a:moveTo>
                    <a:pt x="23114" y="13639"/>
                  </a:moveTo>
                  <a:lnTo>
                    <a:pt x="19558" y="13042"/>
                  </a:lnTo>
                  <a:lnTo>
                    <a:pt x="19558" y="17792"/>
                  </a:lnTo>
                  <a:lnTo>
                    <a:pt x="23114" y="17792"/>
                  </a:lnTo>
                  <a:lnTo>
                    <a:pt x="23114" y="13639"/>
                  </a:lnTo>
                  <a:close/>
                </a:path>
                <a:path w="198754" h="43179">
                  <a:moveTo>
                    <a:pt x="23114" y="7696"/>
                  </a:moveTo>
                  <a:lnTo>
                    <a:pt x="19558" y="7696"/>
                  </a:lnTo>
                  <a:lnTo>
                    <a:pt x="19558" y="11861"/>
                  </a:lnTo>
                  <a:lnTo>
                    <a:pt x="23114" y="12446"/>
                  </a:lnTo>
                  <a:lnTo>
                    <a:pt x="23114" y="7696"/>
                  </a:lnTo>
                  <a:close/>
                </a:path>
                <a:path w="198754" h="43179">
                  <a:moveTo>
                    <a:pt x="23114" y="1778"/>
                  </a:moveTo>
                  <a:lnTo>
                    <a:pt x="19558" y="1778"/>
                  </a:lnTo>
                  <a:lnTo>
                    <a:pt x="19558" y="5943"/>
                  </a:lnTo>
                  <a:lnTo>
                    <a:pt x="23114" y="6527"/>
                  </a:lnTo>
                  <a:lnTo>
                    <a:pt x="23114" y="1778"/>
                  </a:lnTo>
                  <a:close/>
                </a:path>
                <a:path w="198754" h="43179">
                  <a:moveTo>
                    <a:pt x="27851" y="36741"/>
                  </a:moveTo>
                  <a:lnTo>
                    <a:pt x="24295" y="36741"/>
                  </a:lnTo>
                  <a:lnTo>
                    <a:pt x="24295" y="40894"/>
                  </a:lnTo>
                  <a:lnTo>
                    <a:pt x="27851" y="41478"/>
                  </a:lnTo>
                  <a:lnTo>
                    <a:pt x="27851" y="36741"/>
                  </a:lnTo>
                  <a:close/>
                </a:path>
                <a:path w="198754" h="43179">
                  <a:moveTo>
                    <a:pt x="27851" y="30822"/>
                  </a:moveTo>
                  <a:lnTo>
                    <a:pt x="24295" y="30822"/>
                  </a:lnTo>
                  <a:lnTo>
                    <a:pt x="24295" y="34975"/>
                  </a:lnTo>
                  <a:lnTo>
                    <a:pt x="27851" y="35560"/>
                  </a:lnTo>
                  <a:lnTo>
                    <a:pt x="27851" y="30822"/>
                  </a:lnTo>
                  <a:close/>
                </a:path>
                <a:path w="198754" h="43179">
                  <a:moveTo>
                    <a:pt x="27851" y="25476"/>
                  </a:moveTo>
                  <a:lnTo>
                    <a:pt x="24295" y="25476"/>
                  </a:lnTo>
                  <a:lnTo>
                    <a:pt x="24295" y="29629"/>
                  </a:lnTo>
                  <a:lnTo>
                    <a:pt x="27851" y="29629"/>
                  </a:lnTo>
                  <a:lnTo>
                    <a:pt x="27851" y="25476"/>
                  </a:lnTo>
                  <a:close/>
                </a:path>
                <a:path w="198754" h="43179">
                  <a:moveTo>
                    <a:pt x="27851" y="19545"/>
                  </a:moveTo>
                  <a:lnTo>
                    <a:pt x="24295" y="19545"/>
                  </a:lnTo>
                  <a:lnTo>
                    <a:pt x="24295" y="23698"/>
                  </a:lnTo>
                  <a:lnTo>
                    <a:pt x="27851" y="24295"/>
                  </a:lnTo>
                  <a:lnTo>
                    <a:pt x="27851" y="19545"/>
                  </a:lnTo>
                  <a:close/>
                </a:path>
                <a:path w="198754" h="43179">
                  <a:moveTo>
                    <a:pt x="27851" y="13639"/>
                  </a:moveTo>
                  <a:lnTo>
                    <a:pt x="24295" y="13639"/>
                  </a:lnTo>
                  <a:lnTo>
                    <a:pt x="24295" y="17792"/>
                  </a:lnTo>
                  <a:lnTo>
                    <a:pt x="27851" y="18376"/>
                  </a:lnTo>
                  <a:lnTo>
                    <a:pt x="27851" y="13639"/>
                  </a:lnTo>
                  <a:close/>
                </a:path>
                <a:path w="198754" h="43179">
                  <a:moveTo>
                    <a:pt x="27851" y="8293"/>
                  </a:moveTo>
                  <a:lnTo>
                    <a:pt x="24295" y="7696"/>
                  </a:lnTo>
                  <a:lnTo>
                    <a:pt x="24295" y="12446"/>
                  </a:lnTo>
                  <a:lnTo>
                    <a:pt x="27851" y="12446"/>
                  </a:lnTo>
                  <a:lnTo>
                    <a:pt x="27851" y="8293"/>
                  </a:lnTo>
                  <a:close/>
                </a:path>
                <a:path w="198754" h="43179">
                  <a:moveTo>
                    <a:pt x="27851" y="2374"/>
                  </a:moveTo>
                  <a:lnTo>
                    <a:pt x="24295" y="1778"/>
                  </a:lnTo>
                  <a:lnTo>
                    <a:pt x="24295" y="6527"/>
                  </a:lnTo>
                  <a:lnTo>
                    <a:pt x="27851" y="6527"/>
                  </a:lnTo>
                  <a:lnTo>
                    <a:pt x="27851" y="2374"/>
                  </a:lnTo>
                  <a:close/>
                </a:path>
                <a:path w="198754" h="43179">
                  <a:moveTo>
                    <a:pt x="32588" y="37325"/>
                  </a:moveTo>
                  <a:lnTo>
                    <a:pt x="29032" y="36741"/>
                  </a:lnTo>
                  <a:lnTo>
                    <a:pt x="29032" y="41478"/>
                  </a:lnTo>
                  <a:lnTo>
                    <a:pt x="32588" y="41478"/>
                  </a:lnTo>
                  <a:lnTo>
                    <a:pt x="32588" y="37325"/>
                  </a:lnTo>
                  <a:close/>
                </a:path>
                <a:path w="198754" h="43179">
                  <a:moveTo>
                    <a:pt x="32588" y="31407"/>
                  </a:moveTo>
                  <a:lnTo>
                    <a:pt x="29032" y="31407"/>
                  </a:lnTo>
                  <a:lnTo>
                    <a:pt x="29032" y="35560"/>
                  </a:lnTo>
                  <a:lnTo>
                    <a:pt x="32588" y="35560"/>
                  </a:lnTo>
                  <a:lnTo>
                    <a:pt x="32588" y="31407"/>
                  </a:lnTo>
                  <a:close/>
                </a:path>
                <a:path w="198754" h="43179">
                  <a:moveTo>
                    <a:pt x="32588" y="26085"/>
                  </a:moveTo>
                  <a:lnTo>
                    <a:pt x="29032" y="25488"/>
                  </a:lnTo>
                  <a:lnTo>
                    <a:pt x="29032" y="30226"/>
                  </a:lnTo>
                  <a:lnTo>
                    <a:pt x="32588" y="30226"/>
                  </a:lnTo>
                  <a:lnTo>
                    <a:pt x="32588" y="26085"/>
                  </a:lnTo>
                  <a:close/>
                </a:path>
                <a:path w="198754" h="43179">
                  <a:moveTo>
                    <a:pt x="32588" y="20142"/>
                  </a:moveTo>
                  <a:lnTo>
                    <a:pt x="29032" y="19545"/>
                  </a:lnTo>
                  <a:lnTo>
                    <a:pt x="29032" y="24295"/>
                  </a:lnTo>
                  <a:lnTo>
                    <a:pt x="32588" y="24295"/>
                  </a:lnTo>
                  <a:lnTo>
                    <a:pt x="32588" y="20142"/>
                  </a:lnTo>
                  <a:close/>
                </a:path>
                <a:path w="198754" h="43179">
                  <a:moveTo>
                    <a:pt x="32588" y="14224"/>
                  </a:moveTo>
                  <a:lnTo>
                    <a:pt x="29032" y="13639"/>
                  </a:lnTo>
                  <a:lnTo>
                    <a:pt x="29032" y="18376"/>
                  </a:lnTo>
                  <a:lnTo>
                    <a:pt x="32588" y="18376"/>
                  </a:lnTo>
                  <a:lnTo>
                    <a:pt x="32588" y="14224"/>
                  </a:lnTo>
                  <a:close/>
                </a:path>
                <a:path w="198754" h="43179">
                  <a:moveTo>
                    <a:pt x="32588" y="8890"/>
                  </a:moveTo>
                  <a:lnTo>
                    <a:pt x="29032" y="8293"/>
                  </a:lnTo>
                  <a:lnTo>
                    <a:pt x="29032" y="12446"/>
                  </a:lnTo>
                  <a:lnTo>
                    <a:pt x="32588" y="13042"/>
                  </a:lnTo>
                  <a:lnTo>
                    <a:pt x="32588" y="8890"/>
                  </a:lnTo>
                  <a:close/>
                </a:path>
                <a:path w="198754" h="43179">
                  <a:moveTo>
                    <a:pt x="32588" y="2959"/>
                  </a:moveTo>
                  <a:lnTo>
                    <a:pt x="29032" y="2362"/>
                  </a:lnTo>
                  <a:lnTo>
                    <a:pt x="29032" y="7112"/>
                  </a:lnTo>
                  <a:lnTo>
                    <a:pt x="32588" y="7112"/>
                  </a:lnTo>
                  <a:lnTo>
                    <a:pt x="32588" y="2959"/>
                  </a:lnTo>
                  <a:close/>
                </a:path>
                <a:path w="198754" h="43179">
                  <a:moveTo>
                    <a:pt x="37325" y="37325"/>
                  </a:moveTo>
                  <a:lnTo>
                    <a:pt x="33782" y="37325"/>
                  </a:lnTo>
                  <a:lnTo>
                    <a:pt x="33782" y="41490"/>
                  </a:lnTo>
                  <a:lnTo>
                    <a:pt x="37325" y="42075"/>
                  </a:lnTo>
                  <a:lnTo>
                    <a:pt x="37325" y="37325"/>
                  </a:lnTo>
                  <a:close/>
                </a:path>
                <a:path w="198754" h="43179">
                  <a:moveTo>
                    <a:pt x="37325" y="32016"/>
                  </a:moveTo>
                  <a:lnTo>
                    <a:pt x="33782" y="31407"/>
                  </a:lnTo>
                  <a:lnTo>
                    <a:pt x="33782" y="36156"/>
                  </a:lnTo>
                  <a:lnTo>
                    <a:pt x="37325" y="36156"/>
                  </a:lnTo>
                  <a:lnTo>
                    <a:pt x="37325" y="32016"/>
                  </a:lnTo>
                  <a:close/>
                </a:path>
                <a:path w="198754" h="43179">
                  <a:moveTo>
                    <a:pt x="37325" y="26073"/>
                  </a:moveTo>
                  <a:lnTo>
                    <a:pt x="33782" y="26073"/>
                  </a:lnTo>
                  <a:lnTo>
                    <a:pt x="33782" y="30213"/>
                  </a:lnTo>
                  <a:lnTo>
                    <a:pt x="37325" y="30213"/>
                  </a:lnTo>
                  <a:lnTo>
                    <a:pt x="37325" y="26073"/>
                  </a:lnTo>
                  <a:close/>
                </a:path>
                <a:path w="198754" h="43179">
                  <a:moveTo>
                    <a:pt x="37325" y="20154"/>
                  </a:moveTo>
                  <a:lnTo>
                    <a:pt x="33782" y="20154"/>
                  </a:lnTo>
                  <a:lnTo>
                    <a:pt x="33782" y="24307"/>
                  </a:lnTo>
                  <a:lnTo>
                    <a:pt x="37325" y="24892"/>
                  </a:lnTo>
                  <a:lnTo>
                    <a:pt x="37325" y="20154"/>
                  </a:lnTo>
                  <a:close/>
                </a:path>
                <a:path w="198754" h="43179">
                  <a:moveTo>
                    <a:pt x="37325" y="14808"/>
                  </a:moveTo>
                  <a:lnTo>
                    <a:pt x="33782" y="14211"/>
                  </a:lnTo>
                  <a:lnTo>
                    <a:pt x="33782" y="18364"/>
                  </a:lnTo>
                  <a:lnTo>
                    <a:pt x="37325" y="18961"/>
                  </a:lnTo>
                  <a:lnTo>
                    <a:pt x="37325" y="14808"/>
                  </a:lnTo>
                  <a:close/>
                </a:path>
                <a:path w="198754" h="43179">
                  <a:moveTo>
                    <a:pt x="37325" y="8890"/>
                  </a:moveTo>
                  <a:lnTo>
                    <a:pt x="33782" y="8890"/>
                  </a:lnTo>
                  <a:lnTo>
                    <a:pt x="33782" y="13042"/>
                  </a:lnTo>
                  <a:lnTo>
                    <a:pt x="37325" y="13042"/>
                  </a:lnTo>
                  <a:lnTo>
                    <a:pt x="37325" y="8890"/>
                  </a:lnTo>
                  <a:close/>
                </a:path>
                <a:path w="198754" h="43179">
                  <a:moveTo>
                    <a:pt x="37325" y="2971"/>
                  </a:moveTo>
                  <a:lnTo>
                    <a:pt x="33782" y="2971"/>
                  </a:lnTo>
                  <a:lnTo>
                    <a:pt x="33782" y="7124"/>
                  </a:lnTo>
                  <a:lnTo>
                    <a:pt x="37325" y="7708"/>
                  </a:lnTo>
                  <a:lnTo>
                    <a:pt x="37325" y="2971"/>
                  </a:lnTo>
                  <a:close/>
                </a:path>
                <a:path w="198754" h="43179">
                  <a:moveTo>
                    <a:pt x="42062" y="37922"/>
                  </a:moveTo>
                  <a:lnTo>
                    <a:pt x="38506" y="37922"/>
                  </a:lnTo>
                  <a:lnTo>
                    <a:pt x="38506" y="42062"/>
                  </a:lnTo>
                  <a:lnTo>
                    <a:pt x="42062" y="42062"/>
                  </a:lnTo>
                  <a:lnTo>
                    <a:pt x="42062" y="37922"/>
                  </a:lnTo>
                  <a:close/>
                </a:path>
                <a:path w="198754" h="43179">
                  <a:moveTo>
                    <a:pt x="42062" y="32004"/>
                  </a:moveTo>
                  <a:lnTo>
                    <a:pt x="38506" y="32004"/>
                  </a:lnTo>
                  <a:lnTo>
                    <a:pt x="38506" y="36156"/>
                  </a:lnTo>
                  <a:lnTo>
                    <a:pt x="42062" y="36741"/>
                  </a:lnTo>
                  <a:lnTo>
                    <a:pt x="42062" y="32004"/>
                  </a:lnTo>
                  <a:close/>
                </a:path>
                <a:path w="198754" h="43179">
                  <a:moveTo>
                    <a:pt x="42062" y="26085"/>
                  </a:moveTo>
                  <a:lnTo>
                    <a:pt x="38506" y="26085"/>
                  </a:lnTo>
                  <a:lnTo>
                    <a:pt x="38506" y="30226"/>
                  </a:lnTo>
                  <a:lnTo>
                    <a:pt x="42062" y="30822"/>
                  </a:lnTo>
                  <a:lnTo>
                    <a:pt x="42062" y="26085"/>
                  </a:lnTo>
                  <a:close/>
                </a:path>
                <a:path w="198754" h="43179">
                  <a:moveTo>
                    <a:pt x="42062" y="20739"/>
                  </a:moveTo>
                  <a:lnTo>
                    <a:pt x="38506" y="20739"/>
                  </a:lnTo>
                  <a:lnTo>
                    <a:pt x="38506" y="24879"/>
                  </a:lnTo>
                  <a:lnTo>
                    <a:pt x="42062" y="24879"/>
                  </a:lnTo>
                  <a:lnTo>
                    <a:pt x="42062" y="20739"/>
                  </a:lnTo>
                  <a:close/>
                </a:path>
                <a:path w="198754" h="43179">
                  <a:moveTo>
                    <a:pt x="42062" y="14820"/>
                  </a:moveTo>
                  <a:lnTo>
                    <a:pt x="38506" y="14820"/>
                  </a:lnTo>
                  <a:lnTo>
                    <a:pt x="38506" y="18973"/>
                  </a:lnTo>
                  <a:lnTo>
                    <a:pt x="42062" y="19558"/>
                  </a:lnTo>
                  <a:lnTo>
                    <a:pt x="42062" y="14820"/>
                  </a:lnTo>
                  <a:close/>
                </a:path>
                <a:path w="198754" h="43179">
                  <a:moveTo>
                    <a:pt x="42062" y="8902"/>
                  </a:moveTo>
                  <a:lnTo>
                    <a:pt x="38506" y="8902"/>
                  </a:lnTo>
                  <a:lnTo>
                    <a:pt x="38506" y="13055"/>
                  </a:lnTo>
                  <a:lnTo>
                    <a:pt x="42062" y="13639"/>
                  </a:lnTo>
                  <a:lnTo>
                    <a:pt x="42062" y="8902"/>
                  </a:lnTo>
                  <a:close/>
                </a:path>
                <a:path w="198754" h="43179">
                  <a:moveTo>
                    <a:pt x="42062" y="3556"/>
                  </a:moveTo>
                  <a:lnTo>
                    <a:pt x="38506" y="3556"/>
                  </a:lnTo>
                  <a:lnTo>
                    <a:pt x="38506" y="7708"/>
                  </a:lnTo>
                  <a:lnTo>
                    <a:pt x="42062" y="7708"/>
                  </a:lnTo>
                  <a:lnTo>
                    <a:pt x="42062" y="3556"/>
                  </a:lnTo>
                  <a:close/>
                </a:path>
                <a:path w="198754" h="43179">
                  <a:moveTo>
                    <a:pt x="46812" y="38519"/>
                  </a:moveTo>
                  <a:lnTo>
                    <a:pt x="43256" y="37934"/>
                  </a:lnTo>
                  <a:lnTo>
                    <a:pt x="43256" y="42075"/>
                  </a:lnTo>
                  <a:lnTo>
                    <a:pt x="46812" y="42672"/>
                  </a:lnTo>
                  <a:lnTo>
                    <a:pt x="46812" y="38519"/>
                  </a:lnTo>
                  <a:close/>
                </a:path>
                <a:path w="198754" h="43179">
                  <a:moveTo>
                    <a:pt x="46812" y="32588"/>
                  </a:moveTo>
                  <a:lnTo>
                    <a:pt x="43256" y="32004"/>
                  </a:lnTo>
                  <a:lnTo>
                    <a:pt x="43256" y="36741"/>
                  </a:lnTo>
                  <a:lnTo>
                    <a:pt x="46812" y="36741"/>
                  </a:lnTo>
                  <a:lnTo>
                    <a:pt x="46812" y="32588"/>
                  </a:lnTo>
                  <a:close/>
                </a:path>
                <a:path w="198754" h="43179">
                  <a:moveTo>
                    <a:pt x="46812" y="21336"/>
                  </a:moveTo>
                  <a:lnTo>
                    <a:pt x="43256" y="20751"/>
                  </a:lnTo>
                  <a:lnTo>
                    <a:pt x="43256" y="25488"/>
                  </a:lnTo>
                  <a:lnTo>
                    <a:pt x="46812" y="25488"/>
                  </a:lnTo>
                  <a:lnTo>
                    <a:pt x="46812" y="21336"/>
                  </a:lnTo>
                  <a:close/>
                </a:path>
                <a:path w="198754" h="43179">
                  <a:moveTo>
                    <a:pt x="46812" y="15417"/>
                  </a:moveTo>
                  <a:lnTo>
                    <a:pt x="43256" y="14820"/>
                  </a:lnTo>
                  <a:lnTo>
                    <a:pt x="43256" y="19558"/>
                  </a:lnTo>
                  <a:lnTo>
                    <a:pt x="46812" y="19558"/>
                  </a:lnTo>
                  <a:lnTo>
                    <a:pt x="46812" y="15417"/>
                  </a:lnTo>
                  <a:close/>
                </a:path>
                <a:path w="198754" h="43179">
                  <a:moveTo>
                    <a:pt x="46812" y="4152"/>
                  </a:moveTo>
                  <a:lnTo>
                    <a:pt x="43256" y="3568"/>
                  </a:lnTo>
                  <a:lnTo>
                    <a:pt x="43256" y="8305"/>
                  </a:lnTo>
                  <a:lnTo>
                    <a:pt x="46812" y="8305"/>
                  </a:lnTo>
                  <a:lnTo>
                    <a:pt x="46812" y="4152"/>
                  </a:lnTo>
                  <a:close/>
                </a:path>
                <a:path w="198754" h="43179">
                  <a:moveTo>
                    <a:pt x="46824" y="26670"/>
                  </a:moveTo>
                  <a:lnTo>
                    <a:pt x="43268" y="26670"/>
                  </a:lnTo>
                  <a:lnTo>
                    <a:pt x="43268" y="30822"/>
                  </a:lnTo>
                  <a:lnTo>
                    <a:pt x="46824" y="30822"/>
                  </a:lnTo>
                  <a:lnTo>
                    <a:pt x="46824" y="26670"/>
                  </a:lnTo>
                  <a:close/>
                </a:path>
                <a:path w="198754" h="43179">
                  <a:moveTo>
                    <a:pt x="46824" y="9486"/>
                  </a:moveTo>
                  <a:lnTo>
                    <a:pt x="43268" y="9486"/>
                  </a:lnTo>
                  <a:lnTo>
                    <a:pt x="43268" y="13639"/>
                  </a:lnTo>
                  <a:lnTo>
                    <a:pt x="46824" y="13639"/>
                  </a:lnTo>
                  <a:lnTo>
                    <a:pt x="46824" y="9486"/>
                  </a:lnTo>
                  <a:close/>
                </a:path>
                <a:path w="198754" h="43179">
                  <a:moveTo>
                    <a:pt x="198488" y="16002"/>
                  </a:moveTo>
                  <a:lnTo>
                    <a:pt x="194945" y="16002"/>
                  </a:lnTo>
                  <a:lnTo>
                    <a:pt x="194945" y="20154"/>
                  </a:lnTo>
                  <a:lnTo>
                    <a:pt x="198488" y="20154"/>
                  </a:lnTo>
                  <a:lnTo>
                    <a:pt x="198488" y="160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412170" y="7045210"/>
              <a:ext cx="85090" cy="42545"/>
            </a:xfrm>
            <a:custGeom>
              <a:avLst/>
              <a:gdLst/>
              <a:ahLst/>
              <a:cxnLst/>
              <a:rect l="l" t="t" r="r" b="b"/>
              <a:pathLst>
                <a:path w="85089" h="42545">
                  <a:moveTo>
                    <a:pt x="3543" y="0"/>
                  </a:moveTo>
                  <a:lnTo>
                    <a:pt x="0" y="0"/>
                  </a:lnTo>
                  <a:lnTo>
                    <a:pt x="0" y="4152"/>
                  </a:lnTo>
                  <a:lnTo>
                    <a:pt x="3543" y="4152"/>
                  </a:lnTo>
                  <a:lnTo>
                    <a:pt x="3543" y="0"/>
                  </a:lnTo>
                  <a:close/>
                </a:path>
                <a:path w="85089" h="42545">
                  <a:moveTo>
                    <a:pt x="49161" y="35547"/>
                  </a:moveTo>
                  <a:lnTo>
                    <a:pt x="45618" y="34963"/>
                  </a:lnTo>
                  <a:lnTo>
                    <a:pt x="45618" y="39103"/>
                  </a:lnTo>
                  <a:lnTo>
                    <a:pt x="49161" y="39700"/>
                  </a:lnTo>
                  <a:lnTo>
                    <a:pt x="49161" y="35547"/>
                  </a:lnTo>
                  <a:close/>
                </a:path>
                <a:path w="85089" h="42545">
                  <a:moveTo>
                    <a:pt x="49161" y="30213"/>
                  </a:moveTo>
                  <a:lnTo>
                    <a:pt x="45618" y="30213"/>
                  </a:lnTo>
                  <a:lnTo>
                    <a:pt x="45618" y="34366"/>
                  </a:lnTo>
                  <a:lnTo>
                    <a:pt x="49161" y="34366"/>
                  </a:lnTo>
                  <a:lnTo>
                    <a:pt x="49161" y="30213"/>
                  </a:lnTo>
                  <a:close/>
                </a:path>
                <a:path w="85089" h="42545">
                  <a:moveTo>
                    <a:pt x="49161" y="24879"/>
                  </a:moveTo>
                  <a:lnTo>
                    <a:pt x="45618" y="24879"/>
                  </a:lnTo>
                  <a:lnTo>
                    <a:pt x="45618" y="29032"/>
                  </a:lnTo>
                  <a:lnTo>
                    <a:pt x="49161" y="29032"/>
                  </a:lnTo>
                  <a:lnTo>
                    <a:pt x="49161" y="24879"/>
                  </a:lnTo>
                  <a:close/>
                </a:path>
                <a:path w="85089" h="42545">
                  <a:moveTo>
                    <a:pt x="49161" y="19570"/>
                  </a:moveTo>
                  <a:lnTo>
                    <a:pt x="45618" y="19570"/>
                  </a:lnTo>
                  <a:lnTo>
                    <a:pt x="45618" y="23114"/>
                  </a:lnTo>
                  <a:lnTo>
                    <a:pt x="49161" y="23710"/>
                  </a:lnTo>
                  <a:lnTo>
                    <a:pt x="49161" y="19570"/>
                  </a:lnTo>
                  <a:close/>
                </a:path>
                <a:path w="85089" h="42545">
                  <a:moveTo>
                    <a:pt x="49161" y="14224"/>
                  </a:moveTo>
                  <a:lnTo>
                    <a:pt x="45618" y="14224"/>
                  </a:lnTo>
                  <a:lnTo>
                    <a:pt x="45618" y="17780"/>
                  </a:lnTo>
                  <a:lnTo>
                    <a:pt x="49161" y="18376"/>
                  </a:lnTo>
                  <a:lnTo>
                    <a:pt x="49161" y="14224"/>
                  </a:lnTo>
                  <a:close/>
                </a:path>
                <a:path w="85089" h="42545">
                  <a:moveTo>
                    <a:pt x="49161" y="8890"/>
                  </a:moveTo>
                  <a:lnTo>
                    <a:pt x="45618" y="8890"/>
                  </a:lnTo>
                  <a:lnTo>
                    <a:pt x="45618" y="13042"/>
                  </a:lnTo>
                  <a:lnTo>
                    <a:pt x="49161" y="13042"/>
                  </a:lnTo>
                  <a:lnTo>
                    <a:pt x="49161" y="8890"/>
                  </a:lnTo>
                  <a:close/>
                </a:path>
                <a:path w="85089" h="42545">
                  <a:moveTo>
                    <a:pt x="49161" y="3556"/>
                  </a:moveTo>
                  <a:lnTo>
                    <a:pt x="45618" y="3556"/>
                  </a:lnTo>
                  <a:lnTo>
                    <a:pt x="45618" y="7708"/>
                  </a:lnTo>
                  <a:lnTo>
                    <a:pt x="49161" y="7708"/>
                  </a:lnTo>
                  <a:lnTo>
                    <a:pt x="49161" y="3556"/>
                  </a:lnTo>
                  <a:close/>
                </a:path>
                <a:path w="85089" h="42545">
                  <a:moveTo>
                    <a:pt x="52717" y="35547"/>
                  </a:moveTo>
                  <a:lnTo>
                    <a:pt x="49758" y="35547"/>
                  </a:lnTo>
                  <a:lnTo>
                    <a:pt x="49758" y="39700"/>
                  </a:lnTo>
                  <a:lnTo>
                    <a:pt x="52717" y="39700"/>
                  </a:lnTo>
                  <a:lnTo>
                    <a:pt x="52717" y="35547"/>
                  </a:lnTo>
                  <a:close/>
                </a:path>
                <a:path w="85089" h="42545">
                  <a:moveTo>
                    <a:pt x="52717" y="30810"/>
                  </a:moveTo>
                  <a:lnTo>
                    <a:pt x="49771" y="30213"/>
                  </a:lnTo>
                  <a:lnTo>
                    <a:pt x="49771" y="34366"/>
                  </a:lnTo>
                  <a:lnTo>
                    <a:pt x="52717" y="34366"/>
                  </a:lnTo>
                  <a:lnTo>
                    <a:pt x="52717" y="30810"/>
                  </a:lnTo>
                  <a:close/>
                </a:path>
                <a:path w="85089" h="42545">
                  <a:moveTo>
                    <a:pt x="52717" y="25476"/>
                  </a:moveTo>
                  <a:lnTo>
                    <a:pt x="49771" y="24879"/>
                  </a:lnTo>
                  <a:lnTo>
                    <a:pt x="49771" y="29032"/>
                  </a:lnTo>
                  <a:lnTo>
                    <a:pt x="52717" y="29032"/>
                  </a:lnTo>
                  <a:lnTo>
                    <a:pt x="52717" y="25476"/>
                  </a:lnTo>
                  <a:close/>
                </a:path>
                <a:path w="85089" h="42545">
                  <a:moveTo>
                    <a:pt x="52717" y="20154"/>
                  </a:moveTo>
                  <a:lnTo>
                    <a:pt x="49771" y="19570"/>
                  </a:lnTo>
                  <a:lnTo>
                    <a:pt x="49771" y="23710"/>
                  </a:lnTo>
                  <a:lnTo>
                    <a:pt x="52717" y="23710"/>
                  </a:lnTo>
                  <a:lnTo>
                    <a:pt x="52717" y="20154"/>
                  </a:lnTo>
                  <a:close/>
                </a:path>
                <a:path w="85089" h="42545">
                  <a:moveTo>
                    <a:pt x="52717" y="14820"/>
                  </a:moveTo>
                  <a:lnTo>
                    <a:pt x="49771" y="14224"/>
                  </a:lnTo>
                  <a:lnTo>
                    <a:pt x="49771" y="18376"/>
                  </a:lnTo>
                  <a:lnTo>
                    <a:pt x="52717" y="18376"/>
                  </a:lnTo>
                  <a:lnTo>
                    <a:pt x="52717" y="14820"/>
                  </a:lnTo>
                  <a:close/>
                </a:path>
                <a:path w="85089" h="42545">
                  <a:moveTo>
                    <a:pt x="52717" y="9486"/>
                  </a:moveTo>
                  <a:lnTo>
                    <a:pt x="49771" y="9486"/>
                  </a:lnTo>
                  <a:lnTo>
                    <a:pt x="49771" y="13042"/>
                  </a:lnTo>
                  <a:lnTo>
                    <a:pt x="52717" y="13639"/>
                  </a:lnTo>
                  <a:lnTo>
                    <a:pt x="52717" y="9486"/>
                  </a:lnTo>
                  <a:close/>
                </a:path>
                <a:path w="85089" h="42545">
                  <a:moveTo>
                    <a:pt x="52717" y="4152"/>
                  </a:moveTo>
                  <a:lnTo>
                    <a:pt x="49771" y="3556"/>
                  </a:lnTo>
                  <a:lnTo>
                    <a:pt x="49771" y="7708"/>
                  </a:lnTo>
                  <a:lnTo>
                    <a:pt x="52717" y="8305"/>
                  </a:lnTo>
                  <a:lnTo>
                    <a:pt x="52717" y="4152"/>
                  </a:lnTo>
                  <a:close/>
                </a:path>
                <a:path w="85089" h="42545">
                  <a:moveTo>
                    <a:pt x="56870" y="36144"/>
                  </a:moveTo>
                  <a:lnTo>
                    <a:pt x="53911" y="35547"/>
                  </a:lnTo>
                  <a:lnTo>
                    <a:pt x="53911" y="39700"/>
                  </a:lnTo>
                  <a:lnTo>
                    <a:pt x="56870" y="39700"/>
                  </a:lnTo>
                  <a:lnTo>
                    <a:pt x="56870" y="36144"/>
                  </a:lnTo>
                  <a:close/>
                </a:path>
                <a:path w="85089" h="42545">
                  <a:moveTo>
                    <a:pt x="56870" y="30810"/>
                  </a:moveTo>
                  <a:lnTo>
                    <a:pt x="53898" y="30810"/>
                  </a:lnTo>
                  <a:lnTo>
                    <a:pt x="53898" y="34963"/>
                  </a:lnTo>
                  <a:lnTo>
                    <a:pt x="56870" y="34963"/>
                  </a:lnTo>
                  <a:lnTo>
                    <a:pt x="56870" y="30810"/>
                  </a:lnTo>
                  <a:close/>
                </a:path>
                <a:path w="85089" h="42545">
                  <a:moveTo>
                    <a:pt x="56870" y="25476"/>
                  </a:moveTo>
                  <a:lnTo>
                    <a:pt x="53898" y="25476"/>
                  </a:lnTo>
                  <a:lnTo>
                    <a:pt x="53898" y="29616"/>
                  </a:lnTo>
                  <a:lnTo>
                    <a:pt x="56870" y="29616"/>
                  </a:lnTo>
                  <a:lnTo>
                    <a:pt x="56870" y="25476"/>
                  </a:lnTo>
                  <a:close/>
                </a:path>
                <a:path w="85089" h="42545">
                  <a:moveTo>
                    <a:pt x="56870" y="20142"/>
                  </a:moveTo>
                  <a:lnTo>
                    <a:pt x="53911" y="20142"/>
                  </a:lnTo>
                  <a:lnTo>
                    <a:pt x="53911" y="23710"/>
                  </a:lnTo>
                  <a:lnTo>
                    <a:pt x="56870" y="24295"/>
                  </a:lnTo>
                  <a:lnTo>
                    <a:pt x="56870" y="20142"/>
                  </a:lnTo>
                  <a:close/>
                </a:path>
                <a:path w="85089" h="42545">
                  <a:moveTo>
                    <a:pt x="56870" y="14820"/>
                  </a:moveTo>
                  <a:lnTo>
                    <a:pt x="53911" y="14820"/>
                  </a:lnTo>
                  <a:lnTo>
                    <a:pt x="53911" y="18376"/>
                  </a:lnTo>
                  <a:lnTo>
                    <a:pt x="56870" y="18961"/>
                  </a:lnTo>
                  <a:lnTo>
                    <a:pt x="56870" y="14820"/>
                  </a:lnTo>
                  <a:close/>
                </a:path>
                <a:path w="85089" h="42545">
                  <a:moveTo>
                    <a:pt x="56870" y="9474"/>
                  </a:moveTo>
                  <a:lnTo>
                    <a:pt x="53898" y="9474"/>
                  </a:lnTo>
                  <a:lnTo>
                    <a:pt x="53898" y="13627"/>
                  </a:lnTo>
                  <a:lnTo>
                    <a:pt x="56870" y="13627"/>
                  </a:lnTo>
                  <a:lnTo>
                    <a:pt x="56870" y="9474"/>
                  </a:lnTo>
                  <a:close/>
                </a:path>
                <a:path w="85089" h="42545">
                  <a:moveTo>
                    <a:pt x="56870" y="4749"/>
                  </a:moveTo>
                  <a:lnTo>
                    <a:pt x="53911" y="4152"/>
                  </a:lnTo>
                  <a:lnTo>
                    <a:pt x="53911" y="8305"/>
                  </a:lnTo>
                  <a:lnTo>
                    <a:pt x="56870" y="8305"/>
                  </a:lnTo>
                  <a:lnTo>
                    <a:pt x="56870" y="4749"/>
                  </a:lnTo>
                  <a:close/>
                </a:path>
                <a:path w="85089" h="42545">
                  <a:moveTo>
                    <a:pt x="61023" y="36144"/>
                  </a:moveTo>
                  <a:lnTo>
                    <a:pt x="58051" y="36144"/>
                  </a:lnTo>
                  <a:lnTo>
                    <a:pt x="58051" y="40297"/>
                  </a:lnTo>
                  <a:lnTo>
                    <a:pt x="61023" y="40297"/>
                  </a:lnTo>
                  <a:lnTo>
                    <a:pt x="61023" y="36144"/>
                  </a:lnTo>
                  <a:close/>
                </a:path>
                <a:path w="85089" h="42545">
                  <a:moveTo>
                    <a:pt x="61023" y="30810"/>
                  </a:moveTo>
                  <a:lnTo>
                    <a:pt x="58051" y="30810"/>
                  </a:lnTo>
                  <a:lnTo>
                    <a:pt x="58051" y="34963"/>
                  </a:lnTo>
                  <a:lnTo>
                    <a:pt x="61023" y="34963"/>
                  </a:lnTo>
                  <a:lnTo>
                    <a:pt x="61023" y="30810"/>
                  </a:lnTo>
                  <a:close/>
                </a:path>
                <a:path w="85089" h="42545">
                  <a:moveTo>
                    <a:pt x="61023" y="26073"/>
                  </a:moveTo>
                  <a:lnTo>
                    <a:pt x="58051" y="25488"/>
                  </a:lnTo>
                  <a:lnTo>
                    <a:pt x="58051" y="29629"/>
                  </a:lnTo>
                  <a:lnTo>
                    <a:pt x="61023" y="29629"/>
                  </a:lnTo>
                  <a:lnTo>
                    <a:pt x="61023" y="26073"/>
                  </a:lnTo>
                  <a:close/>
                </a:path>
                <a:path w="85089" h="42545">
                  <a:moveTo>
                    <a:pt x="61023" y="20751"/>
                  </a:moveTo>
                  <a:lnTo>
                    <a:pt x="58051" y="20142"/>
                  </a:lnTo>
                  <a:lnTo>
                    <a:pt x="58051" y="24295"/>
                  </a:lnTo>
                  <a:lnTo>
                    <a:pt x="61023" y="24295"/>
                  </a:lnTo>
                  <a:lnTo>
                    <a:pt x="61023" y="20751"/>
                  </a:lnTo>
                  <a:close/>
                </a:path>
                <a:path w="85089" h="42545">
                  <a:moveTo>
                    <a:pt x="61023" y="15405"/>
                  </a:moveTo>
                  <a:lnTo>
                    <a:pt x="58051" y="14820"/>
                  </a:lnTo>
                  <a:lnTo>
                    <a:pt x="58051" y="18961"/>
                  </a:lnTo>
                  <a:lnTo>
                    <a:pt x="61023" y="18961"/>
                  </a:lnTo>
                  <a:lnTo>
                    <a:pt x="61023" y="15405"/>
                  </a:lnTo>
                  <a:close/>
                </a:path>
                <a:path w="85089" h="42545">
                  <a:moveTo>
                    <a:pt x="61023" y="10083"/>
                  </a:moveTo>
                  <a:lnTo>
                    <a:pt x="58051" y="9486"/>
                  </a:lnTo>
                  <a:lnTo>
                    <a:pt x="58051" y="13639"/>
                  </a:lnTo>
                  <a:lnTo>
                    <a:pt x="61023" y="13639"/>
                  </a:lnTo>
                  <a:lnTo>
                    <a:pt x="61023" y="10083"/>
                  </a:lnTo>
                  <a:close/>
                </a:path>
                <a:path w="85089" h="42545">
                  <a:moveTo>
                    <a:pt x="61023" y="4737"/>
                  </a:moveTo>
                  <a:lnTo>
                    <a:pt x="58051" y="4737"/>
                  </a:lnTo>
                  <a:lnTo>
                    <a:pt x="58051" y="8305"/>
                  </a:lnTo>
                  <a:lnTo>
                    <a:pt x="61023" y="8890"/>
                  </a:lnTo>
                  <a:lnTo>
                    <a:pt x="61023" y="4737"/>
                  </a:lnTo>
                  <a:close/>
                </a:path>
                <a:path w="85089" h="42545">
                  <a:moveTo>
                    <a:pt x="65176" y="36741"/>
                  </a:moveTo>
                  <a:lnTo>
                    <a:pt x="62204" y="36144"/>
                  </a:lnTo>
                  <a:lnTo>
                    <a:pt x="62204" y="40297"/>
                  </a:lnTo>
                  <a:lnTo>
                    <a:pt x="65176" y="40297"/>
                  </a:lnTo>
                  <a:lnTo>
                    <a:pt x="65176" y="36741"/>
                  </a:lnTo>
                  <a:close/>
                </a:path>
                <a:path w="85089" h="42545">
                  <a:moveTo>
                    <a:pt x="65176" y="31407"/>
                  </a:moveTo>
                  <a:lnTo>
                    <a:pt x="62204" y="30810"/>
                  </a:lnTo>
                  <a:lnTo>
                    <a:pt x="62204" y="34963"/>
                  </a:lnTo>
                  <a:lnTo>
                    <a:pt x="65176" y="34963"/>
                  </a:lnTo>
                  <a:lnTo>
                    <a:pt x="65176" y="31407"/>
                  </a:lnTo>
                  <a:close/>
                </a:path>
                <a:path w="85089" h="42545">
                  <a:moveTo>
                    <a:pt x="65176" y="26073"/>
                  </a:moveTo>
                  <a:lnTo>
                    <a:pt x="62204" y="26073"/>
                  </a:lnTo>
                  <a:lnTo>
                    <a:pt x="62204" y="30226"/>
                  </a:lnTo>
                  <a:lnTo>
                    <a:pt x="65176" y="30226"/>
                  </a:lnTo>
                  <a:lnTo>
                    <a:pt x="65176" y="26073"/>
                  </a:lnTo>
                  <a:close/>
                </a:path>
                <a:path w="85089" h="42545">
                  <a:moveTo>
                    <a:pt x="65176" y="20739"/>
                  </a:moveTo>
                  <a:lnTo>
                    <a:pt x="62204" y="20739"/>
                  </a:lnTo>
                  <a:lnTo>
                    <a:pt x="62204" y="24879"/>
                  </a:lnTo>
                  <a:lnTo>
                    <a:pt x="65176" y="24879"/>
                  </a:lnTo>
                  <a:lnTo>
                    <a:pt x="65176" y="20739"/>
                  </a:lnTo>
                  <a:close/>
                </a:path>
                <a:path w="85089" h="42545">
                  <a:moveTo>
                    <a:pt x="65176" y="15392"/>
                  </a:moveTo>
                  <a:lnTo>
                    <a:pt x="62204" y="15392"/>
                  </a:lnTo>
                  <a:lnTo>
                    <a:pt x="62204" y="18961"/>
                  </a:lnTo>
                  <a:lnTo>
                    <a:pt x="65176" y="19558"/>
                  </a:lnTo>
                  <a:lnTo>
                    <a:pt x="65176" y="15392"/>
                  </a:lnTo>
                  <a:close/>
                </a:path>
                <a:path w="85089" h="42545">
                  <a:moveTo>
                    <a:pt x="65176" y="10071"/>
                  </a:moveTo>
                  <a:lnTo>
                    <a:pt x="62204" y="10071"/>
                  </a:lnTo>
                  <a:lnTo>
                    <a:pt x="62204" y="13639"/>
                  </a:lnTo>
                  <a:lnTo>
                    <a:pt x="65176" y="14224"/>
                  </a:lnTo>
                  <a:lnTo>
                    <a:pt x="65176" y="10071"/>
                  </a:lnTo>
                  <a:close/>
                </a:path>
                <a:path w="85089" h="42545">
                  <a:moveTo>
                    <a:pt x="65176" y="4737"/>
                  </a:moveTo>
                  <a:lnTo>
                    <a:pt x="62204" y="4737"/>
                  </a:lnTo>
                  <a:lnTo>
                    <a:pt x="62204" y="8890"/>
                  </a:lnTo>
                  <a:lnTo>
                    <a:pt x="65176" y="8890"/>
                  </a:lnTo>
                  <a:lnTo>
                    <a:pt x="65176" y="4737"/>
                  </a:lnTo>
                  <a:close/>
                </a:path>
                <a:path w="85089" h="42545">
                  <a:moveTo>
                    <a:pt x="68719" y="36728"/>
                  </a:moveTo>
                  <a:lnTo>
                    <a:pt x="65760" y="36728"/>
                  </a:lnTo>
                  <a:lnTo>
                    <a:pt x="65760" y="40881"/>
                  </a:lnTo>
                  <a:lnTo>
                    <a:pt x="68719" y="40881"/>
                  </a:lnTo>
                  <a:lnTo>
                    <a:pt x="68719" y="36728"/>
                  </a:lnTo>
                  <a:close/>
                </a:path>
                <a:path w="85089" h="42545">
                  <a:moveTo>
                    <a:pt x="68719" y="31407"/>
                  </a:moveTo>
                  <a:lnTo>
                    <a:pt x="65760" y="31407"/>
                  </a:lnTo>
                  <a:lnTo>
                    <a:pt x="65760" y="35560"/>
                  </a:lnTo>
                  <a:lnTo>
                    <a:pt x="68719" y="35560"/>
                  </a:lnTo>
                  <a:lnTo>
                    <a:pt x="68719" y="31407"/>
                  </a:lnTo>
                  <a:close/>
                </a:path>
                <a:path w="85089" h="42545">
                  <a:moveTo>
                    <a:pt x="68719" y="26670"/>
                  </a:moveTo>
                  <a:lnTo>
                    <a:pt x="65760" y="26073"/>
                  </a:lnTo>
                  <a:lnTo>
                    <a:pt x="65760" y="30226"/>
                  </a:lnTo>
                  <a:lnTo>
                    <a:pt x="68719" y="30226"/>
                  </a:lnTo>
                  <a:lnTo>
                    <a:pt x="68719" y="26670"/>
                  </a:lnTo>
                  <a:close/>
                </a:path>
                <a:path w="85089" h="42545">
                  <a:moveTo>
                    <a:pt x="68719" y="21323"/>
                  </a:moveTo>
                  <a:lnTo>
                    <a:pt x="65760" y="20739"/>
                  </a:lnTo>
                  <a:lnTo>
                    <a:pt x="65760" y="24879"/>
                  </a:lnTo>
                  <a:lnTo>
                    <a:pt x="68719" y="24879"/>
                  </a:lnTo>
                  <a:lnTo>
                    <a:pt x="68719" y="21323"/>
                  </a:lnTo>
                  <a:close/>
                </a:path>
                <a:path w="85089" h="42545">
                  <a:moveTo>
                    <a:pt x="68719" y="16002"/>
                  </a:moveTo>
                  <a:lnTo>
                    <a:pt x="65760" y="15392"/>
                  </a:lnTo>
                  <a:lnTo>
                    <a:pt x="65760" y="19558"/>
                  </a:lnTo>
                  <a:lnTo>
                    <a:pt x="68719" y="19558"/>
                  </a:lnTo>
                  <a:lnTo>
                    <a:pt x="68719" y="16002"/>
                  </a:lnTo>
                  <a:close/>
                </a:path>
                <a:path w="85089" h="42545">
                  <a:moveTo>
                    <a:pt x="68719" y="10668"/>
                  </a:moveTo>
                  <a:lnTo>
                    <a:pt x="65760" y="10071"/>
                  </a:lnTo>
                  <a:lnTo>
                    <a:pt x="65760" y="14224"/>
                  </a:lnTo>
                  <a:lnTo>
                    <a:pt x="68719" y="14224"/>
                  </a:lnTo>
                  <a:lnTo>
                    <a:pt x="68719" y="10668"/>
                  </a:lnTo>
                  <a:close/>
                </a:path>
                <a:path w="85089" h="42545">
                  <a:moveTo>
                    <a:pt x="68719" y="5334"/>
                  </a:moveTo>
                  <a:lnTo>
                    <a:pt x="65760" y="4737"/>
                  </a:lnTo>
                  <a:lnTo>
                    <a:pt x="65760" y="9474"/>
                  </a:lnTo>
                  <a:lnTo>
                    <a:pt x="68719" y="9474"/>
                  </a:lnTo>
                  <a:lnTo>
                    <a:pt x="68719" y="5334"/>
                  </a:lnTo>
                  <a:close/>
                </a:path>
                <a:path w="85089" h="42545">
                  <a:moveTo>
                    <a:pt x="72872" y="37338"/>
                  </a:moveTo>
                  <a:lnTo>
                    <a:pt x="69900" y="36741"/>
                  </a:lnTo>
                  <a:lnTo>
                    <a:pt x="69900" y="40894"/>
                  </a:lnTo>
                  <a:lnTo>
                    <a:pt x="72872" y="40894"/>
                  </a:lnTo>
                  <a:lnTo>
                    <a:pt x="72872" y="37338"/>
                  </a:lnTo>
                  <a:close/>
                </a:path>
                <a:path w="85089" h="42545">
                  <a:moveTo>
                    <a:pt x="72872" y="32004"/>
                  </a:moveTo>
                  <a:lnTo>
                    <a:pt x="69900" y="31407"/>
                  </a:lnTo>
                  <a:lnTo>
                    <a:pt x="69900" y="35560"/>
                  </a:lnTo>
                  <a:lnTo>
                    <a:pt x="72872" y="35560"/>
                  </a:lnTo>
                  <a:lnTo>
                    <a:pt x="72872" y="32004"/>
                  </a:lnTo>
                  <a:close/>
                </a:path>
                <a:path w="85089" h="42545">
                  <a:moveTo>
                    <a:pt x="72885" y="26657"/>
                  </a:moveTo>
                  <a:lnTo>
                    <a:pt x="69913" y="26657"/>
                  </a:lnTo>
                  <a:lnTo>
                    <a:pt x="69913" y="30810"/>
                  </a:lnTo>
                  <a:lnTo>
                    <a:pt x="72885" y="30810"/>
                  </a:lnTo>
                  <a:lnTo>
                    <a:pt x="72885" y="26657"/>
                  </a:lnTo>
                  <a:close/>
                </a:path>
                <a:path w="85089" h="42545">
                  <a:moveTo>
                    <a:pt x="72885" y="21323"/>
                  </a:moveTo>
                  <a:lnTo>
                    <a:pt x="69913" y="21323"/>
                  </a:lnTo>
                  <a:lnTo>
                    <a:pt x="69913" y="25476"/>
                  </a:lnTo>
                  <a:lnTo>
                    <a:pt x="72885" y="25476"/>
                  </a:lnTo>
                  <a:lnTo>
                    <a:pt x="72885" y="21323"/>
                  </a:lnTo>
                  <a:close/>
                </a:path>
                <a:path w="85089" h="42545">
                  <a:moveTo>
                    <a:pt x="72885" y="16002"/>
                  </a:moveTo>
                  <a:lnTo>
                    <a:pt x="69913" y="16002"/>
                  </a:lnTo>
                  <a:lnTo>
                    <a:pt x="69913" y="20142"/>
                  </a:lnTo>
                  <a:lnTo>
                    <a:pt x="72885" y="20142"/>
                  </a:lnTo>
                  <a:lnTo>
                    <a:pt x="72885" y="16002"/>
                  </a:lnTo>
                  <a:close/>
                </a:path>
                <a:path w="85089" h="42545">
                  <a:moveTo>
                    <a:pt x="72885" y="10668"/>
                  </a:moveTo>
                  <a:lnTo>
                    <a:pt x="69913" y="10668"/>
                  </a:lnTo>
                  <a:lnTo>
                    <a:pt x="69913" y="14820"/>
                  </a:lnTo>
                  <a:lnTo>
                    <a:pt x="72885" y="14820"/>
                  </a:lnTo>
                  <a:lnTo>
                    <a:pt x="72885" y="10668"/>
                  </a:lnTo>
                  <a:close/>
                </a:path>
                <a:path w="85089" h="42545">
                  <a:moveTo>
                    <a:pt x="72885" y="5334"/>
                  </a:moveTo>
                  <a:lnTo>
                    <a:pt x="69913" y="5334"/>
                  </a:lnTo>
                  <a:lnTo>
                    <a:pt x="69913" y="9474"/>
                  </a:lnTo>
                  <a:lnTo>
                    <a:pt x="72885" y="9474"/>
                  </a:lnTo>
                  <a:lnTo>
                    <a:pt x="72885" y="5334"/>
                  </a:lnTo>
                  <a:close/>
                </a:path>
                <a:path w="85089" h="42545">
                  <a:moveTo>
                    <a:pt x="77025" y="37325"/>
                  </a:moveTo>
                  <a:lnTo>
                    <a:pt x="74066" y="37325"/>
                  </a:lnTo>
                  <a:lnTo>
                    <a:pt x="74066" y="40881"/>
                  </a:lnTo>
                  <a:lnTo>
                    <a:pt x="77025" y="41478"/>
                  </a:lnTo>
                  <a:lnTo>
                    <a:pt x="77025" y="37325"/>
                  </a:lnTo>
                  <a:close/>
                </a:path>
                <a:path w="85089" h="42545">
                  <a:moveTo>
                    <a:pt x="77025" y="32004"/>
                  </a:moveTo>
                  <a:lnTo>
                    <a:pt x="74066" y="32004"/>
                  </a:lnTo>
                  <a:lnTo>
                    <a:pt x="74066" y="35560"/>
                  </a:lnTo>
                  <a:lnTo>
                    <a:pt x="77025" y="36156"/>
                  </a:lnTo>
                  <a:lnTo>
                    <a:pt x="77025" y="32004"/>
                  </a:lnTo>
                  <a:close/>
                </a:path>
                <a:path w="85089" h="42545">
                  <a:moveTo>
                    <a:pt x="77025" y="26657"/>
                  </a:moveTo>
                  <a:lnTo>
                    <a:pt x="74066" y="26657"/>
                  </a:lnTo>
                  <a:lnTo>
                    <a:pt x="74066" y="30810"/>
                  </a:lnTo>
                  <a:lnTo>
                    <a:pt x="77025" y="30810"/>
                  </a:lnTo>
                  <a:lnTo>
                    <a:pt x="77025" y="26657"/>
                  </a:lnTo>
                  <a:close/>
                </a:path>
                <a:path w="85089" h="42545">
                  <a:moveTo>
                    <a:pt x="77025" y="21920"/>
                  </a:moveTo>
                  <a:lnTo>
                    <a:pt x="74066" y="21336"/>
                  </a:lnTo>
                  <a:lnTo>
                    <a:pt x="74066" y="25488"/>
                  </a:lnTo>
                  <a:lnTo>
                    <a:pt x="77025" y="25488"/>
                  </a:lnTo>
                  <a:lnTo>
                    <a:pt x="77025" y="21920"/>
                  </a:lnTo>
                  <a:close/>
                </a:path>
                <a:path w="85089" h="42545">
                  <a:moveTo>
                    <a:pt x="77025" y="16586"/>
                  </a:moveTo>
                  <a:lnTo>
                    <a:pt x="74066" y="16002"/>
                  </a:lnTo>
                  <a:lnTo>
                    <a:pt x="74066" y="20142"/>
                  </a:lnTo>
                  <a:lnTo>
                    <a:pt x="77025" y="20142"/>
                  </a:lnTo>
                  <a:lnTo>
                    <a:pt x="77025" y="16586"/>
                  </a:lnTo>
                  <a:close/>
                </a:path>
                <a:path w="85089" h="42545">
                  <a:moveTo>
                    <a:pt x="77025" y="11264"/>
                  </a:moveTo>
                  <a:lnTo>
                    <a:pt x="74066" y="10668"/>
                  </a:lnTo>
                  <a:lnTo>
                    <a:pt x="74066" y="14820"/>
                  </a:lnTo>
                  <a:lnTo>
                    <a:pt x="77025" y="15405"/>
                  </a:lnTo>
                  <a:lnTo>
                    <a:pt x="77025" y="11264"/>
                  </a:lnTo>
                  <a:close/>
                </a:path>
                <a:path w="85089" h="42545">
                  <a:moveTo>
                    <a:pt x="77025" y="5918"/>
                  </a:moveTo>
                  <a:lnTo>
                    <a:pt x="74066" y="5334"/>
                  </a:lnTo>
                  <a:lnTo>
                    <a:pt x="74066" y="9474"/>
                  </a:lnTo>
                  <a:lnTo>
                    <a:pt x="77025" y="10071"/>
                  </a:lnTo>
                  <a:lnTo>
                    <a:pt x="77025" y="5918"/>
                  </a:lnTo>
                  <a:close/>
                </a:path>
                <a:path w="85089" h="42545">
                  <a:moveTo>
                    <a:pt x="80581" y="37922"/>
                  </a:moveTo>
                  <a:lnTo>
                    <a:pt x="78206" y="37325"/>
                  </a:lnTo>
                  <a:lnTo>
                    <a:pt x="78206" y="41478"/>
                  </a:lnTo>
                  <a:lnTo>
                    <a:pt x="80581" y="41478"/>
                  </a:lnTo>
                  <a:lnTo>
                    <a:pt x="80581" y="37922"/>
                  </a:lnTo>
                  <a:close/>
                </a:path>
                <a:path w="85089" h="42545">
                  <a:moveTo>
                    <a:pt x="80581" y="32600"/>
                  </a:moveTo>
                  <a:lnTo>
                    <a:pt x="78206" y="32004"/>
                  </a:lnTo>
                  <a:lnTo>
                    <a:pt x="78206" y="36156"/>
                  </a:lnTo>
                  <a:lnTo>
                    <a:pt x="80581" y="36156"/>
                  </a:lnTo>
                  <a:lnTo>
                    <a:pt x="80581" y="32600"/>
                  </a:lnTo>
                  <a:close/>
                </a:path>
                <a:path w="85089" h="42545">
                  <a:moveTo>
                    <a:pt x="80581" y="27254"/>
                  </a:moveTo>
                  <a:lnTo>
                    <a:pt x="78206" y="26657"/>
                  </a:lnTo>
                  <a:lnTo>
                    <a:pt x="78206" y="30810"/>
                  </a:lnTo>
                  <a:lnTo>
                    <a:pt x="80581" y="30810"/>
                  </a:lnTo>
                  <a:lnTo>
                    <a:pt x="80581" y="27254"/>
                  </a:lnTo>
                  <a:close/>
                </a:path>
                <a:path w="85089" h="42545">
                  <a:moveTo>
                    <a:pt x="80581" y="21907"/>
                  </a:moveTo>
                  <a:lnTo>
                    <a:pt x="78206" y="21907"/>
                  </a:lnTo>
                  <a:lnTo>
                    <a:pt x="78206" y="26060"/>
                  </a:lnTo>
                  <a:lnTo>
                    <a:pt x="80581" y="26060"/>
                  </a:lnTo>
                  <a:lnTo>
                    <a:pt x="80581" y="21907"/>
                  </a:lnTo>
                  <a:close/>
                </a:path>
                <a:path w="85089" h="42545">
                  <a:moveTo>
                    <a:pt x="80581" y="16586"/>
                  </a:moveTo>
                  <a:lnTo>
                    <a:pt x="78206" y="16586"/>
                  </a:lnTo>
                  <a:lnTo>
                    <a:pt x="78206" y="20739"/>
                  </a:lnTo>
                  <a:lnTo>
                    <a:pt x="80581" y="20739"/>
                  </a:lnTo>
                  <a:lnTo>
                    <a:pt x="80581" y="16586"/>
                  </a:lnTo>
                  <a:close/>
                </a:path>
                <a:path w="85089" h="42545">
                  <a:moveTo>
                    <a:pt x="80581" y="11252"/>
                  </a:moveTo>
                  <a:lnTo>
                    <a:pt x="78206" y="11252"/>
                  </a:lnTo>
                  <a:lnTo>
                    <a:pt x="78206" y="15392"/>
                  </a:lnTo>
                  <a:lnTo>
                    <a:pt x="80581" y="15392"/>
                  </a:lnTo>
                  <a:lnTo>
                    <a:pt x="80581" y="11252"/>
                  </a:lnTo>
                  <a:close/>
                </a:path>
                <a:path w="85089" h="42545">
                  <a:moveTo>
                    <a:pt x="80581" y="6515"/>
                  </a:moveTo>
                  <a:lnTo>
                    <a:pt x="78206" y="5918"/>
                  </a:lnTo>
                  <a:lnTo>
                    <a:pt x="78206" y="10071"/>
                  </a:lnTo>
                  <a:lnTo>
                    <a:pt x="80581" y="10071"/>
                  </a:lnTo>
                  <a:lnTo>
                    <a:pt x="80581" y="6515"/>
                  </a:lnTo>
                  <a:close/>
                </a:path>
                <a:path w="85089" h="42545">
                  <a:moveTo>
                    <a:pt x="84721" y="37922"/>
                  </a:moveTo>
                  <a:lnTo>
                    <a:pt x="81762" y="37922"/>
                  </a:lnTo>
                  <a:lnTo>
                    <a:pt x="81762" y="41478"/>
                  </a:lnTo>
                  <a:lnTo>
                    <a:pt x="84721" y="42062"/>
                  </a:lnTo>
                  <a:lnTo>
                    <a:pt x="84721" y="37922"/>
                  </a:lnTo>
                  <a:close/>
                </a:path>
                <a:path w="85089" h="42545">
                  <a:moveTo>
                    <a:pt x="84721" y="32588"/>
                  </a:moveTo>
                  <a:lnTo>
                    <a:pt x="81762" y="32588"/>
                  </a:lnTo>
                  <a:lnTo>
                    <a:pt x="81762" y="36156"/>
                  </a:lnTo>
                  <a:lnTo>
                    <a:pt x="84721" y="36741"/>
                  </a:lnTo>
                  <a:lnTo>
                    <a:pt x="84721" y="32588"/>
                  </a:lnTo>
                  <a:close/>
                </a:path>
                <a:path w="85089" h="42545">
                  <a:moveTo>
                    <a:pt x="84721" y="27254"/>
                  </a:moveTo>
                  <a:lnTo>
                    <a:pt x="81762" y="27254"/>
                  </a:lnTo>
                  <a:lnTo>
                    <a:pt x="81762" y="30810"/>
                  </a:lnTo>
                  <a:lnTo>
                    <a:pt x="84721" y="31407"/>
                  </a:lnTo>
                  <a:lnTo>
                    <a:pt x="84721" y="27254"/>
                  </a:lnTo>
                  <a:close/>
                </a:path>
                <a:path w="85089" h="42545">
                  <a:moveTo>
                    <a:pt x="84721" y="21907"/>
                  </a:moveTo>
                  <a:lnTo>
                    <a:pt x="81762" y="21907"/>
                  </a:lnTo>
                  <a:lnTo>
                    <a:pt x="81762" y="26060"/>
                  </a:lnTo>
                  <a:lnTo>
                    <a:pt x="84721" y="26060"/>
                  </a:lnTo>
                  <a:lnTo>
                    <a:pt x="84721" y="21907"/>
                  </a:lnTo>
                  <a:close/>
                </a:path>
                <a:path w="85089" h="42545">
                  <a:moveTo>
                    <a:pt x="84721" y="17195"/>
                  </a:moveTo>
                  <a:lnTo>
                    <a:pt x="81762" y="16598"/>
                  </a:lnTo>
                  <a:lnTo>
                    <a:pt x="81762" y="20751"/>
                  </a:lnTo>
                  <a:lnTo>
                    <a:pt x="84721" y="21336"/>
                  </a:lnTo>
                  <a:lnTo>
                    <a:pt x="84721" y="17195"/>
                  </a:lnTo>
                  <a:close/>
                </a:path>
                <a:path w="85089" h="42545">
                  <a:moveTo>
                    <a:pt x="84721" y="11849"/>
                  </a:moveTo>
                  <a:lnTo>
                    <a:pt x="81762" y="11849"/>
                  </a:lnTo>
                  <a:lnTo>
                    <a:pt x="81762" y="15405"/>
                  </a:lnTo>
                  <a:lnTo>
                    <a:pt x="84721" y="16002"/>
                  </a:lnTo>
                  <a:lnTo>
                    <a:pt x="84721" y="11849"/>
                  </a:lnTo>
                  <a:close/>
                </a:path>
                <a:path w="85089" h="42545">
                  <a:moveTo>
                    <a:pt x="84721" y="6515"/>
                  </a:moveTo>
                  <a:lnTo>
                    <a:pt x="81762" y="6515"/>
                  </a:lnTo>
                  <a:lnTo>
                    <a:pt x="81762" y="10071"/>
                  </a:lnTo>
                  <a:lnTo>
                    <a:pt x="84721" y="10668"/>
                  </a:lnTo>
                  <a:lnTo>
                    <a:pt x="84721" y="65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364761" y="7041057"/>
              <a:ext cx="88900" cy="43815"/>
            </a:xfrm>
            <a:custGeom>
              <a:avLst/>
              <a:gdLst/>
              <a:ahLst/>
              <a:cxnLst/>
              <a:rect l="l" t="t" r="r" b="b"/>
              <a:pathLst>
                <a:path w="88900" h="43815">
                  <a:moveTo>
                    <a:pt x="3543" y="596"/>
                  </a:moveTo>
                  <a:lnTo>
                    <a:pt x="0" y="0"/>
                  </a:lnTo>
                  <a:lnTo>
                    <a:pt x="0" y="4152"/>
                  </a:lnTo>
                  <a:lnTo>
                    <a:pt x="3543" y="4749"/>
                  </a:lnTo>
                  <a:lnTo>
                    <a:pt x="3543" y="596"/>
                  </a:lnTo>
                  <a:close/>
                </a:path>
                <a:path w="88900" h="43815">
                  <a:moveTo>
                    <a:pt x="50952" y="36741"/>
                  </a:moveTo>
                  <a:lnTo>
                    <a:pt x="47409" y="36741"/>
                  </a:lnTo>
                  <a:lnTo>
                    <a:pt x="47409" y="40894"/>
                  </a:lnTo>
                  <a:lnTo>
                    <a:pt x="50952" y="40894"/>
                  </a:lnTo>
                  <a:lnTo>
                    <a:pt x="50952" y="36741"/>
                  </a:lnTo>
                  <a:close/>
                </a:path>
                <a:path w="88900" h="43815">
                  <a:moveTo>
                    <a:pt x="50952" y="31407"/>
                  </a:moveTo>
                  <a:lnTo>
                    <a:pt x="47409" y="30810"/>
                  </a:lnTo>
                  <a:lnTo>
                    <a:pt x="47409" y="34963"/>
                  </a:lnTo>
                  <a:lnTo>
                    <a:pt x="50952" y="35560"/>
                  </a:lnTo>
                  <a:lnTo>
                    <a:pt x="50952" y="31407"/>
                  </a:lnTo>
                  <a:close/>
                </a:path>
                <a:path w="88900" h="43815">
                  <a:moveTo>
                    <a:pt x="50952" y="26073"/>
                  </a:moveTo>
                  <a:lnTo>
                    <a:pt x="47409" y="25488"/>
                  </a:lnTo>
                  <a:lnTo>
                    <a:pt x="47409" y="29641"/>
                  </a:lnTo>
                  <a:lnTo>
                    <a:pt x="50952" y="30226"/>
                  </a:lnTo>
                  <a:lnTo>
                    <a:pt x="50952" y="26073"/>
                  </a:lnTo>
                  <a:close/>
                </a:path>
                <a:path w="88900" h="43815">
                  <a:moveTo>
                    <a:pt x="50952" y="20751"/>
                  </a:moveTo>
                  <a:lnTo>
                    <a:pt x="47409" y="20154"/>
                  </a:lnTo>
                  <a:lnTo>
                    <a:pt x="47409" y="24307"/>
                  </a:lnTo>
                  <a:lnTo>
                    <a:pt x="50952" y="24904"/>
                  </a:lnTo>
                  <a:lnTo>
                    <a:pt x="50952" y="20751"/>
                  </a:lnTo>
                  <a:close/>
                </a:path>
                <a:path w="88900" h="43815">
                  <a:moveTo>
                    <a:pt x="50952" y="14820"/>
                  </a:moveTo>
                  <a:lnTo>
                    <a:pt x="47409" y="14820"/>
                  </a:lnTo>
                  <a:lnTo>
                    <a:pt x="47409" y="18973"/>
                  </a:lnTo>
                  <a:lnTo>
                    <a:pt x="50952" y="18973"/>
                  </a:lnTo>
                  <a:lnTo>
                    <a:pt x="50952" y="14820"/>
                  </a:lnTo>
                  <a:close/>
                </a:path>
                <a:path w="88900" h="43815">
                  <a:moveTo>
                    <a:pt x="50952" y="9486"/>
                  </a:moveTo>
                  <a:lnTo>
                    <a:pt x="47409" y="9486"/>
                  </a:lnTo>
                  <a:lnTo>
                    <a:pt x="47409" y="13627"/>
                  </a:lnTo>
                  <a:lnTo>
                    <a:pt x="50952" y="13627"/>
                  </a:lnTo>
                  <a:lnTo>
                    <a:pt x="50952" y="9486"/>
                  </a:lnTo>
                  <a:close/>
                </a:path>
                <a:path w="88900" h="43815">
                  <a:moveTo>
                    <a:pt x="50952" y="4152"/>
                  </a:moveTo>
                  <a:lnTo>
                    <a:pt x="47409" y="4152"/>
                  </a:lnTo>
                  <a:lnTo>
                    <a:pt x="47409" y="8305"/>
                  </a:lnTo>
                  <a:lnTo>
                    <a:pt x="50952" y="8305"/>
                  </a:lnTo>
                  <a:lnTo>
                    <a:pt x="50952" y="4152"/>
                  </a:lnTo>
                  <a:close/>
                </a:path>
                <a:path w="88900" h="43815">
                  <a:moveTo>
                    <a:pt x="55105" y="36741"/>
                  </a:moveTo>
                  <a:lnTo>
                    <a:pt x="51549" y="36741"/>
                  </a:lnTo>
                  <a:lnTo>
                    <a:pt x="51549" y="40894"/>
                  </a:lnTo>
                  <a:lnTo>
                    <a:pt x="55105" y="40894"/>
                  </a:lnTo>
                  <a:lnTo>
                    <a:pt x="55105" y="36741"/>
                  </a:lnTo>
                  <a:close/>
                </a:path>
                <a:path w="88900" h="43815">
                  <a:moveTo>
                    <a:pt x="55105" y="31407"/>
                  </a:moveTo>
                  <a:lnTo>
                    <a:pt x="51549" y="31407"/>
                  </a:lnTo>
                  <a:lnTo>
                    <a:pt x="51549" y="35560"/>
                  </a:lnTo>
                  <a:lnTo>
                    <a:pt x="55105" y="35560"/>
                  </a:lnTo>
                  <a:lnTo>
                    <a:pt x="55105" y="31407"/>
                  </a:lnTo>
                  <a:close/>
                </a:path>
                <a:path w="88900" h="43815">
                  <a:moveTo>
                    <a:pt x="55105" y="26060"/>
                  </a:moveTo>
                  <a:lnTo>
                    <a:pt x="51549" y="26060"/>
                  </a:lnTo>
                  <a:lnTo>
                    <a:pt x="51549" y="30213"/>
                  </a:lnTo>
                  <a:lnTo>
                    <a:pt x="55105" y="30213"/>
                  </a:lnTo>
                  <a:lnTo>
                    <a:pt x="55105" y="26060"/>
                  </a:lnTo>
                  <a:close/>
                </a:path>
                <a:path w="88900" h="43815">
                  <a:moveTo>
                    <a:pt x="55105" y="20739"/>
                  </a:moveTo>
                  <a:lnTo>
                    <a:pt x="51549" y="20739"/>
                  </a:lnTo>
                  <a:lnTo>
                    <a:pt x="51549" y="24892"/>
                  </a:lnTo>
                  <a:lnTo>
                    <a:pt x="55105" y="24892"/>
                  </a:lnTo>
                  <a:lnTo>
                    <a:pt x="55105" y="20739"/>
                  </a:lnTo>
                  <a:close/>
                </a:path>
                <a:path w="88900" h="43815">
                  <a:moveTo>
                    <a:pt x="55105" y="15417"/>
                  </a:moveTo>
                  <a:lnTo>
                    <a:pt x="51549" y="14820"/>
                  </a:lnTo>
                  <a:lnTo>
                    <a:pt x="51549" y="18973"/>
                  </a:lnTo>
                  <a:lnTo>
                    <a:pt x="55105" y="19558"/>
                  </a:lnTo>
                  <a:lnTo>
                    <a:pt x="55105" y="15417"/>
                  </a:lnTo>
                  <a:close/>
                </a:path>
                <a:path w="88900" h="43815">
                  <a:moveTo>
                    <a:pt x="55105" y="10071"/>
                  </a:moveTo>
                  <a:lnTo>
                    <a:pt x="51549" y="9486"/>
                  </a:lnTo>
                  <a:lnTo>
                    <a:pt x="51549" y="13627"/>
                  </a:lnTo>
                  <a:lnTo>
                    <a:pt x="55105" y="14224"/>
                  </a:lnTo>
                  <a:lnTo>
                    <a:pt x="55105" y="10071"/>
                  </a:lnTo>
                  <a:close/>
                </a:path>
                <a:path w="88900" h="43815">
                  <a:moveTo>
                    <a:pt x="55105" y="4749"/>
                  </a:moveTo>
                  <a:lnTo>
                    <a:pt x="51549" y="4152"/>
                  </a:lnTo>
                  <a:lnTo>
                    <a:pt x="51549" y="8305"/>
                  </a:lnTo>
                  <a:lnTo>
                    <a:pt x="55105" y="8890"/>
                  </a:lnTo>
                  <a:lnTo>
                    <a:pt x="55105" y="4749"/>
                  </a:lnTo>
                  <a:close/>
                </a:path>
                <a:path w="88900" h="43815">
                  <a:moveTo>
                    <a:pt x="59245" y="37338"/>
                  </a:moveTo>
                  <a:lnTo>
                    <a:pt x="56286" y="37338"/>
                  </a:lnTo>
                  <a:lnTo>
                    <a:pt x="56286" y="41478"/>
                  </a:lnTo>
                  <a:lnTo>
                    <a:pt x="59245" y="41478"/>
                  </a:lnTo>
                  <a:lnTo>
                    <a:pt x="59245" y="37338"/>
                  </a:lnTo>
                  <a:close/>
                </a:path>
                <a:path w="88900" h="43815">
                  <a:moveTo>
                    <a:pt x="59245" y="32004"/>
                  </a:moveTo>
                  <a:lnTo>
                    <a:pt x="56286" y="31407"/>
                  </a:lnTo>
                  <a:lnTo>
                    <a:pt x="56286" y="35560"/>
                  </a:lnTo>
                  <a:lnTo>
                    <a:pt x="59245" y="36156"/>
                  </a:lnTo>
                  <a:lnTo>
                    <a:pt x="59245" y="32004"/>
                  </a:lnTo>
                  <a:close/>
                </a:path>
                <a:path w="88900" h="43815">
                  <a:moveTo>
                    <a:pt x="59245" y="26060"/>
                  </a:moveTo>
                  <a:lnTo>
                    <a:pt x="56286" y="26060"/>
                  </a:lnTo>
                  <a:lnTo>
                    <a:pt x="56286" y="30226"/>
                  </a:lnTo>
                  <a:lnTo>
                    <a:pt x="59245" y="30810"/>
                  </a:lnTo>
                  <a:lnTo>
                    <a:pt x="59245" y="26060"/>
                  </a:lnTo>
                  <a:close/>
                </a:path>
                <a:path w="88900" h="43815">
                  <a:moveTo>
                    <a:pt x="59245" y="21348"/>
                  </a:moveTo>
                  <a:lnTo>
                    <a:pt x="56286" y="20751"/>
                  </a:lnTo>
                  <a:lnTo>
                    <a:pt x="56286" y="24904"/>
                  </a:lnTo>
                  <a:lnTo>
                    <a:pt x="59245" y="25488"/>
                  </a:lnTo>
                  <a:lnTo>
                    <a:pt x="59245" y="21348"/>
                  </a:lnTo>
                  <a:close/>
                </a:path>
                <a:path w="88900" h="43815">
                  <a:moveTo>
                    <a:pt x="59245" y="15405"/>
                  </a:moveTo>
                  <a:lnTo>
                    <a:pt x="56286" y="15405"/>
                  </a:lnTo>
                  <a:lnTo>
                    <a:pt x="56286" y="19545"/>
                  </a:lnTo>
                  <a:lnTo>
                    <a:pt x="59245" y="19545"/>
                  </a:lnTo>
                  <a:lnTo>
                    <a:pt x="59245" y="15405"/>
                  </a:lnTo>
                  <a:close/>
                </a:path>
                <a:path w="88900" h="43815">
                  <a:moveTo>
                    <a:pt x="59245" y="10071"/>
                  </a:moveTo>
                  <a:lnTo>
                    <a:pt x="56286" y="10071"/>
                  </a:lnTo>
                  <a:lnTo>
                    <a:pt x="56286" y="14224"/>
                  </a:lnTo>
                  <a:lnTo>
                    <a:pt x="59245" y="14224"/>
                  </a:lnTo>
                  <a:lnTo>
                    <a:pt x="59245" y="10071"/>
                  </a:lnTo>
                  <a:close/>
                </a:path>
                <a:path w="88900" h="43815">
                  <a:moveTo>
                    <a:pt x="59245" y="4749"/>
                  </a:moveTo>
                  <a:lnTo>
                    <a:pt x="56286" y="4749"/>
                  </a:lnTo>
                  <a:lnTo>
                    <a:pt x="56286" y="8890"/>
                  </a:lnTo>
                  <a:lnTo>
                    <a:pt x="59245" y="8890"/>
                  </a:lnTo>
                  <a:lnTo>
                    <a:pt x="59245" y="4749"/>
                  </a:lnTo>
                  <a:close/>
                </a:path>
                <a:path w="88900" h="43815">
                  <a:moveTo>
                    <a:pt x="63398" y="37338"/>
                  </a:moveTo>
                  <a:lnTo>
                    <a:pt x="60439" y="37338"/>
                  </a:lnTo>
                  <a:lnTo>
                    <a:pt x="60439" y="41478"/>
                  </a:lnTo>
                  <a:lnTo>
                    <a:pt x="63398" y="41478"/>
                  </a:lnTo>
                  <a:lnTo>
                    <a:pt x="63398" y="37338"/>
                  </a:lnTo>
                  <a:close/>
                </a:path>
                <a:path w="88900" h="43815">
                  <a:moveTo>
                    <a:pt x="63398" y="31991"/>
                  </a:moveTo>
                  <a:lnTo>
                    <a:pt x="60439" y="31991"/>
                  </a:lnTo>
                  <a:lnTo>
                    <a:pt x="60439" y="36144"/>
                  </a:lnTo>
                  <a:lnTo>
                    <a:pt x="63398" y="36144"/>
                  </a:lnTo>
                  <a:lnTo>
                    <a:pt x="63398" y="31991"/>
                  </a:lnTo>
                  <a:close/>
                </a:path>
                <a:path w="88900" h="43815">
                  <a:moveTo>
                    <a:pt x="63398" y="26670"/>
                  </a:moveTo>
                  <a:lnTo>
                    <a:pt x="60439" y="26670"/>
                  </a:lnTo>
                  <a:lnTo>
                    <a:pt x="60439" y="30810"/>
                  </a:lnTo>
                  <a:lnTo>
                    <a:pt x="63398" y="30810"/>
                  </a:lnTo>
                  <a:lnTo>
                    <a:pt x="63398" y="26670"/>
                  </a:lnTo>
                  <a:close/>
                </a:path>
                <a:path w="88900" h="43815">
                  <a:moveTo>
                    <a:pt x="63398" y="21336"/>
                  </a:moveTo>
                  <a:lnTo>
                    <a:pt x="60439" y="21336"/>
                  </a:lnTo>
                  <a:lnTo>
                    <a:pt x="60439" y="25476"/>
                  </a:lnTo>
                  <a:lnTo>
                    <a:pt x="63398" y="25476"/>
                  </a:lnTo>
                  <a:lnTo>
                    <a:pt x="63398" y="21336"/>
                  </a:lnTo>
                  <a:close/>
                </a:path>
                <a:path w="88900" h="43815">
                  <a:moveTo>
                    <a:pt x="63398" y="16002"/>
                  </a:moveTo>
                  <a:lnTo>
                    <a:pt x="60439" y="16002"/>
                  </a:lnTo>
                  <a:lnTo>
                    <a:pt x="60439" y="19558"/>
                  </a:lnTo>
                  <a:lnTo>
                    <a:pt x="63398" y="20154"/>
                  </a:lnTo>
                  <a:lnTo>
                    <a:pt x="63398" y="16002"/>
                  </a:lnTo>
                  <a:close/>
                </a:path>
                <a:path w="88900" h="43815">
                  <a:moveTo>
                    <a:pt x="63398" y="10668"/>
                  </a:moveTo>
                  <a:lnTo>
                    <a:pt x="60439" y="10083"/>
                  </a:lnTo>
                  <a:lnTo>
                    <a:pt x="60439" y="14224"/>
                  </a:lnTo>
                  <a:lnTo>
                    <a:pt x="63398" y="14820"/>
                  </a:lnTo>
                  <a:lnTo>
                    <a:pt x="63398" y="10668"/>
                  </a:lnTo>
                  <a:close/>
                </a:path>
                <a:path w="88900" h="43815">
                  <a:moveTo>
                    <a:pt x="63398" y="5334"/>
                  </a:moveTo>
                  <a:lnTo>
                    <a:pt x="60439" y="4749"/>
                  </a:lnTo>
                  <a:lnTo>
                    <a:pt x="60439" y="8890"/>
                  </a:lnTo>
                  <a:lnTo>
                    <a:pt x="63398" y="8890"/>
                  </a:lnTo>
                  <a:lnTo>
                    <a:pt x="63398" y="5334"/>
                  </a:lnTo>
                  <a:close/>
                </a:path>
                <a:path w="88900" h="43815">
                  <a:moveTo>
                    <a:pt x="67551" y="37934"/>
                  </a:moveTo>
                  <a:lnTo>
                    <a:pt x="64592" y="37934"/>
                  </a:lnTo>
                  <a:lnTo>
                    <a:pt x="64592" y="41490"/>
                  </a:lnTo>
                  <a:lnTo>
                    <a:pt x="67551" y="42087"/>
                  </a:lnTo>
                  <a:lnTo>
                    <a:pt x="67551" y="37934"/>
                  </a:lnTo>
                  <a:close/>
                </a:path>
                <a:path w="88900" h="43815">
                  <a:moveTo>
                    <a:pt x="67551" y="32600"/>
                  </a:moveTo>
                  <a:lnTo>
                    <a:pt x="64592" y="31991"/>
                  </a:lnTo>
                  <a:lnTo>
                    <a:pt x="64592" y="36156"/>
                  </a:lnTo>
                  <a:lnTo>
                    <a:pt x="67551" y="36741"/>
                  </a:lnTo>
                  <a:lnTo>
                    <a:pt x="67551" y="32600"/>
                  </a:lnTo>
                  <a:close/>
                </a:path>
                <a:path w="88900" h="43815">
                  <a:moveTo>
                    <a:pt x="67551" y="27254"/>
                  </a:moveTo>
                  <a:lnTo>
                    <a:pt x="64592" y="26670"/>
                  </a:lnTo>
                  <a:lnTo>
                    <a:pt x="64592" y="30810"/>
                  </a:lnTo>
                  <a:lnTo>
                    <a:pt x="67551" y="30810"/>
                  </a:lnTo>
                  <a:lnTo>
                    <a:pt x="67551" y="27254"/>
                  </a:lnTo>
                  <a:close/>
                </a:path>
                <a:path w="88900" h="43815">
                  <a:moveTo>
                    <a:pt x="67551" y="21932"/>
                  </a:moveTo>
                  <a:lnTo>
                    <a:pt x="64592" y="21348"/>
                  </a:lnTo>
                  <a:lnTo>
                    <a:pt x="64592" y="25488"/>
                  </a:lnTo>
                  <a:lnTo>
                    <a:pt x="67551" y="26073"/>
                  </a:lnTo>
                  <a:lnTo>
                    <a:pt x="67551" y="21932"/>
                  </a:lnTo>
                  <a:close/>
                </a:path>
                <a:path w="88900" h="43815">
                  <a:moveTo>
                    <a:pt x="67551" y="16598"/>
                  </a:moveTo>
                  <a:lnTo>
                    <a:pt x="64592" y="16002"/>
                  </a:lnTo>
                  <a:lnTo>
                    <a:pt x="64592" y="20154"/>
                  </a:lnTo>
                  <a:lnTo>
                    <a:pt x="67551" y="20154"/>
                  </a:lnTo>
                  <a:lnTo>
                    <a:pt x="67551" y="16598"/>
                  </a:lnTo>
                  <a:close/>
                </a:path>
                <a:path w="88900" h="43815">
                  <a:moveTo>
                    <a:pt x="67551" y="10668"/>
                  </a:moveTo>
                  <a:lnTo>
                    <a:pt x="64592" y="10668"/>
                  </a:lnTo>
                  <a:lnTo>
                    <a:pt x="64592" y="14820"/>
                  </a:lnTo>
                  <a:lnTo>
                    <a:pt x="67551" y="14820"/>
                  </a:lnTo>
                  <a:lnTo>
                    <a:pt x="67551" y="10668"/>
                  </a:lnTo>
                  <a:close/>
                </a:path>
                <a:path w="88900" h="43815">
                  <a:moveTo>
                    <a:pt x="67551" y="5334"/>
                  </a:moveTo>
                  <a:lnTo>
                    <a:pt x="64592" y="5334"/>
                  </a:lnTo>
                  <a:lnTo>
                    <a:pt x="64592" y="9486"/>
                  </a:lnTo>
                  <a:lnTo>
                    <a:pt x="67551" y="9486"/>
                  </a:lnTo>
                  <a:lnTo>
                    <a:pt x="67551" y="5334"/>
                  </a:lnTo>
                  <a:close/>
                </a:path>
                <a:path w="88900" h="43815">
                  <a:moveTo>
                    <a:pt x="72288" y="37922"/>
                  </a:moveTo>
                  <a:lnTo>
                    <a:pt x="68732" y="37922"/>
                  </a:lnTo>
                  <a:lnTo>
                    <a:pt x="68732" y="42075"/>
                  </a:lnTo>
                  <a:lnTo>
                    <a:pt x="72288" y="42075"/>
                  </a:lnTo>
                  <a:lnTo>
                    <a:pt x="72288" y="37922"/>
                  </a:lnTo>
                  <a:close/>
                </a:path>
                <a:path w="88900" h="43815">
                  <a:moveTo>
                    <a:pt x="72288" y="32600"/>
                  </a:moveTo>
                  <a:lnTo>
                    <a:pt x="68732" y="32600"/>
                  </a:lnTo>
                  <a:lnTo>
                    <a:pt x="68732" y="36741"/>
                  </a:lnTo>
                  <a:lnTo>
                    <a:pt x="72288" y="36741"/>
                  </a:lnTo>
                  <a:lnTo>
                    <a:pt x="72288" y="32600"/>
                  </a:lnTo>
                  <a:close/>
                </a:path>
                <a:path w="88900" h="43815">
                  <a:moveTo>
                    <a:pt x="72288" y="27254"/>
                  </a:moveTo>
                  <a:lnTo>
                    <a:pt x="68732" y="27254"/>
                  </a:lnTo>
                  <a:lnTo>
                    <a:pt x="68732" y="31407"/>
                  </a:lnTo>
                  <a:lnTo>
                    <a:pt x="72288" y="31407"/>
                  </a:lnTo>
                  <a:lnTo>
                    <a:pt x="72288" y="27254"/>
                  </a:lnTo>
                  <a:close/>
                </a:path>
                <a:path w="88900" h="43815">
                  <a:moveTo>
                    <a:pt x="72288" y="21920"/>
                  </a:moveTo>
                  <a:lnTo>
                    <a:pt x="68732" y="21920"/>
                  </a:lnTo>
                  <a:lnTo>
                    <a:pt x="68732" y="26060"/>
                  </a:lnTo>
                  <a:lnTo>
                    <a:pt x="72288" y="26060"/>
                  </a:lnTo>
                  <a:lnTo>
                    <a:pt x="72288" y="21920"/>
                  </a:lnTo>
                  <a:close/>
                </a:path>
                <a:path w="88900" h="43815">
                  <a:moveTo>
                    <a:pt x="72288" y="16586"/>
                  </a:moveTo>
                  <a:lnTo>
                    <a:pt x="68732" y="16586"/>
                  </a:lnTo>
                  <a:lnTo>
                    <a:pt x="68732" y="20739"/>
                  </a:lnTo>
                  <a:lnTo>
                    <a:pt x="72288" y="20739"/>
                  </a:lnTo>
                  <a:lnTo>
                    <a:pt x="72288" y="16586"/>
                  </a:lnTo>
                  <a:close/>
                </a:path>
                <a:path w="88900" h="43815">
                  <a:moveTo>
                    <a:pt x="72288" y="11264"/>
                  </a:moveTo>
                  <a:lnTo>
                    <a:pt x="68732" y="11264"/>
                  </a:lnTo>
                  <a:lnTo>
                    <a:pt x="68732" y="14833"/>
                  </a:lnTo>
                  <a:lnTo>
                    <a:pt x="72288" y="15417"/>
                  </a:lnTo>
                  <a:lnTo>
                    <a:pt x="72288" y="11264"/>
                  </a:lnTo>
                  <a:close/>
                </a:path>
                <a:path w="88900" h="43815">
                  <a:moveTo>
                    <a:pt x="72288" y="5930"/>
                  </a:moveTo>
                  <a:lnTo>
                    <a:pt x="68732" y="5346"/>
                  </a:lnTo>
                  <a:lnTo>
                    <a:pt x="68732" y="9499"/>
                  </a:lnTo>
                  <a:lnTo>
                    <a:pt x="72288" y="10083"/>
                  </a:lnTo>
                  <a:lnTo>
                    <a:pt x="72288" y="5930"/>
                  </a:lnTo>
                  <a:close/>
                </a:path>
                <a:path w="88900" h="43815">
                  <a:moveTo>
                    <a:pt x="76428" y="38531"/>
                  </a:moveTo>
                  <a:lnTo>
                    <a:pt x="72872" y="38531"/>
                  </a:lnTo>
                  <a:lnTo>
                    <a:pt x="72872" y="42087"/>
                  </a:lnTo>
                  <a:lnTo>
                    <a:pt x="76428" y="42672"/>
                  </a:lnTo>
                  <a:lnTo>
                    <a:pt x="76428" y="38531"/>
                  </a:lnTo>
                  <a:close/>
                </a:path>
                <a:path w="88900" h="43815">
                  <a:moveTo>
                    <a:pt x="76428" y="33185"/>
                  </a:moveTo>
                  <a:lnTo>
                    <a:pt x="72872" y="32600"/>
                  </a:lnTo>
                  <a:lnTo>
                    <a:pt x="72872" y="36741"/>
                  </a:lnTo>
                  <a:lnTo>
                    <a:pt x="76428" y="37338"/>
                  </a:lnTo>
                  <a:lnTo>
                    <a:pt x="76428" y="33185"/>
                  </a:lnTo>
                  <a:close/>
                </a:path>
                <a:path w="88900" h="43815">
                  <a:moveTo>
                    <a:pt x="76428" y="27851"/>
                  </a:moveTo>
                  <a:lnTo>
                    <a:pt x="72872" y="27254"/>
                  </a:lnTo>
                  <a:lnTo>
                    <a:pt x="72872" y="31407"/>
                  </a:lnTo>
                  <a:lnTo>
                    <a:pt x="76428" y="31407"/>
                  </a:lnTo>
                  <a:lnTo>
                    <a:pt x="76428" y="27851"/>
                  </a:lnTo>
                  <a:close/>
                </a:path>
                <a:path w="88900" h="43815">
                  <a:moveTo>
                    <a:pt x="76428" y="17183"/>
                  </a:moveTo>
                  <a:lnTo>
                    <a:pt x="72872" y="16586"/>
                  </a:lnTo>
                  <a:lnTo>
                    <a:pt x="72872" y="20739"/>
                  </a:lnTo>
                  <a:lnTo>
                    <a:pt x="76428" y="21336"/>
                  </a:lnTo>
                  <a:lnTo>
                    <a:pt x="76428" y="17183"/>
                  </a:lnTo>
                  <a:close/>
                </a:path>
                <a:path w="88900" h="43815">
                  <a:moveTo>
                    <a:pt x="76428" y="11861"/>
                  </a:moveTo>
                  <a:lnTo>
                    <a:pt x="72872" y="11264"/>
                  </a:lnTo>
                  <a:lnTo>
                    <a:pt x="72872" y="15417"/>
                  </a:lnTo>
                  <a:lnTo>
                    <a:pt x="76428" y="15417"/>
                  </a:lnTo>
                  <a:lnTo>
                    <a:pt x="76428" y="11861"/>
                  </a:lnTo>
                  <a:close/>
                </a:path>
                <a:path w="88900" h="43815">
                  <a:moveTo>
                    <a:pt x="76441" y="21920"/>
                  </a:moveTo>
                  <a:lnTo>
                    <a:pt x="72885" y="21920"/>
                  </a:lnTo>
                  <a:lnTo>
                    <a:pt x="72885" y="26060"/>
                  </a:lnTo>
                  <a:lnTo>
                    <a:pt x="76441" y="26060"/>
                  </a:lnTo>
                  <a:lnTo>
                    <a:pt x="76441" y="21920"/>
                  </a:lnTo>
                  <a:close/>
                </a:path>
                <a:path w="88900" h="43815">
                  <a:moveTo>
                    <a:pt x="76441" y="5930"/>
                  </a:moveTo>
                  <a:lnTo>
                    <a:pt x="72885" y="5930"/>
                  </a:lnTo>
                  <a:lnTo>
                    <a:pt x="72885" y="10083"/>
                  </a:lnTo>
                  <a:lnTo>
                    <a:pt x="76441" y="10083"/>
                  </a:lnTo>
                  <a:lnTo>
                    <a:pt x="76441" y="5930"/>
                  </a:lnTo>
                  <a:close/>
                </a:path>
                <a:path w="88900" h="43815">
                  <a:moveTo>
                    <a:pt x="80581" y="38519"/>
                  </a:moveTo>
                  <a:lnTo>
                    <a:pt x="77025" y="38519"/>
                  </a:lnTo>
                  <a:lnTo>
                    <a:pt x="77025" y="42659"/>
                  </a:lnTo>
                  <a:lnTo>
                    <a:pt x="80581" y="42659"/>
                  </a:lnTo>
                  <a:lnTo>
                    <a:pt x="80581" y="38519"/>
                  </a:lnTo>
                  <a:close/>
                </a:path>
                <a:path w="88900" h="43815">
                  <a:moveTo>
                    <a:pt x="80581" y="33185"/>
                  </a:moveTo>
                  <a:lnTo>
                    <a:pt x="77025" y="33185"/>
                  </a:lnTo>
                  <a:lnTo>
                    <a:pt x="77025" y="37338"/>
                  </a:lnTo>
                  <a:lnTo>
                    <a:pt x="80581" y="37338"/>
                  </a:lnTo>
                  <a:lnTo>
                    <a:pt x="80581" y="33185"/>
                  </a:lnTo>
                  <a:close/>
                </a:path>
                <a:path w="88900" h="43815">
                  <a:moveTo>
                    <a:pt x="80581" y="27851"/>
                  </a:moveTo>
                  <a:lnTo>
                    <a:pt x="77025" y="27851"/>
                  </a:lnTo>
                  <a:lnTo>
                    <a:pt x="77025" y="31991"/>
                  </a:lnTo>
                  <a:lnTo>
                    <a:pt x="80581" y="31991"/>
                  </a:lnTo>
                  <a:lnTo>
                    <a:pt x="80581" y="27851"/>
                  </a:lnTo>
                  <a:close/>
                </a:path>
                <a:path w="88900" h="43815">
                  <a:moveTo>
                    <a:pt x="80581" y="22517"/>
                  </a:moveTo>
                  <a:lnTo>
                    <a:pt x="77025" y="22517"/>
                  </a:lnTo>
                  <a:lnTo>
                    <a:pt x="77025" y="26073"/>
                  </a:lnTo>
                  <a:lnTo>
                    <a:pt x="80581" y="26670"/>
                  </a:lnTo>
                  <a:lnTo>
                    <a:pt x="80581" y="22517"/>
                  </a:lnTo>
                  <a:close/>
                </a:path>
                <a:path w="88900" h="43815">
                  <a:moveTo>
                    <a:pt x="80581" y="17183"/>
                  </a:moveTo>
                  <a:lnTo>
                    <a:pt x="77025" y="17183"/>
                  </a:lnTo>
                  <a:lnTo>
                    <a:pt x="77025" y="21336"/>
                  </a:lnTo>
                  <a:lnTo>
                    <a:pt x="80581" y="21336"/>
                  </a:lnTo>
                  <a:lnTo>
                    <a:pt x="80581" y="17183"/>
                  </a:lnTo>
                  <a:close/>
                </a:path>
                <a:path w="88900" h="43815">
                  <a:moveTo>
                    <a:pt x="80581" y="11849"/>
                  </a:moveTo>
                  <a:lnTo>
                    <a:pt x="77025" y="11849"/>
                  </a:lnTo>
                  <a:lnTo>
                    <a:pt x="77025" y="16002"/>
                  </a:lnTo>
                  <a:lnTo>
                    <a:pt x="80581" y="16002"/>
                  </a:lnTo>
                  <a:lnTo>
                    <a:pt x="80581" y="11849"/>
                  </a:lnTo>
                  <a:close/>
                </a:path>
                <a:path w="88900" h="43815">
                  <a:moveTo>
                    <a:pt x="80581" y="6515"/>
                  </a:moveTo>
                  <a:lnTo>
                    <a:pt x="77025" y="6515"/>
                  </a:lnTo>
                  <a:lnTo>
                    <a:pt x="77025" y="10071"/>
                  </a:lnTo>
                  <a:lnTo>
                    <a:pt x="80581" y="10668"/>
                  </a:lnTo>
                  <a:lnTo>
                    <a:pt x="80581" y="6515"/>
                  </a:lnTo>
                  <a:close/>
                </a:path>
                <a:path w="88900" h="43815">
                  <a:moveTo>
                    <a:pt x="84734" y="39116"/>
                  </a:moveTo>
                  <a:lnTo>
                    <a:pt x="81178" y="39116"/>
                  </a:lnTo>
                  <a:lnTo>
                    <a:pt x="81178" y="42659"/>
                  </a:lnTo>
                  <a:lnTo>
                    <a:pt x="84734" y="43256"/>
                  </a:lnTo>
                  <a:lnTo>
                    <a:pt x="84734" y="39116"/>
                  </a:lnTo>
                  <a:close/>
                </a:path>
                <a:path w="88900" h="43815">
                  <a:moveTo>
                    <a:pt x="84734" y="33769"/>
                  </a:moveTo>
                  <a:lnTo>
                    <a:pt x="81178" y="33185"/>
                  </a:lnTo>
                  <a:lnTo>
                    <a:pt x="81178" y="37338"/>
                  </a:lnTo>
                  <a:lnTo>
                    <a:pt x="84734" y="37922"/>
                  </a:lnTo>
                  <a:lnTo>
                    <a:pt x="84734" y="33769"/>
                  </a:lnTo>
                  <a:close/>
                </a:path>
                <a:path w="88900" h="43815">
                  <a:moveTo>
                    <a:pt x="84734" y="28448"/>
                  </a:moveTo>
                  <a:lnTo>
                    <a:pt x="81178" y="27863"/>
                  </a:lnTo>
                  <a:lnTo>
                    <a:pt x="81178" y="32004"/>
                  </a:lnTo>
                  <a:lnTo>
                    <a:pt x="84734" y="32004"/>
                  </a:lnTo>
                  <a:lnTo>
                    <a:pt x="84734" y="28448"/>
                  </a:lnTo>
                  <a:close/>
                </a:path>
                <a:path w="88900" h="43815">
                  <a:moveTo>
                    <a:pt x="84734" y="23114"/>
                  </a:moveTo>
                  <a:lnTo>
                    <a:pt x="81178" y="22517"/>
                  </a:lnTo>
                  <a:lnTo>
                    <a:pt x="81178" y="26670"/>
                  </a:lnTo>
                  <a:lnTo>
                    <a:pt x="84734" y="26670"/>
                  </a:lnTo>
                  <a:lnTo>
                    <a:pt x="84734" y="23114"/>
                  </a:lnTo>
                  <a:close/>
                </a:path>
                <a:path w="88900" h="43815">
                  <a:moveTo>
                    <a:pt x="84734" y="17792"/>
                  </a:moveTo>
                  <a:lnTo>
                    <a:pt x="81178" y="17195"/>
                  </a:lnTo>
                  <a:lnTo>
                    <a:pt x="81178" y="21348"/>
                  </a:lnTo>
                  <a:lnTo>
                    <a:pt x="84734" y="21932"/>
                  </a:lnTo>
                  <a:lnTo>
                    <a:pt x="84734" y="17792"/>
                  </a:lnTo>
                  <a:close/>
                </a:path>
                <a:path w="88900" h="43815">
                  <a:moveTo>
                    <a:pt x="84734" y="12458"/>
                  </a:moveTo>
                  <a:lnTo>
                    <a:pt x="81178" y="11861"/>
                  </a:lnTo>
                  <a:lnTo>
                    <a:pt x="81178" y="16014"/>
                  </a:lnTo>
                  <a:lnTo>
                    <a:pt x="84734" y="16598"/>
                  </a:lnTo>
                  <a:lnTo>
                    <a:pt x="84734" y="12458"/>
                  </a:lnTo>
                  <a:close/>
                </a:path>
                <a:path w="88900" h="43815">
                  <a:moveTo>
                    <a:pt x="84734" y="7112"/>
                  </a:moveTo>
                  <a:lnTo>
                    <a:pt x="81178" y="6515"/>
                  </a:lnTo>
                  <a:lnTo>
                    <a:pt x="81178" y="10668"/>
                  </a:lnTo>
                  <a:lnTo>
                    <a:pt x="84734" y="10668"/>
                  </a:lnTo>
                  <a:lnTo>
                    <a:pt x="84734" y="7112"/>
                  </a:lnTo>
                  <a:close/>
                </a:path>
                <a:path w="88900" h="43815">
                  <a:moveTo>
                    <a:pt x="88874" y="39116"/>
                  </a:moveTo>
                  <a:lnTo>
                    <a:pt x="85318" y="39116"/>
                  </a:lnTo>
                  <a:lnTo>
                    <a:pt x="85318" y="43256"/>
                  </a:lnTo>
                  <a:lnTo>
                    <a:pt x="88874" y="43256"/>
                  </a:lnTo>
                  <a:lnTo>
                    <a:pt x="88874" y="39116"/>
                  </a:lnTo>
                  <a:close/>
                </a:path>
                <a:path w="88900" h="43815">
                  <a:moveTo>
                    <a:pt x="88874" y="33769"/>
                  </a:moveTo>
                  <a:lnTo>
                    <a:pt x="85318" y="33769"/>
                  </a:lnTo>
                  <a:lnTo>
                    <a:pt x="85318" y="37922"/>
                  </a:lnTo>
                  <a:lnTo>
                    <a:pt x="88874" y="37922"/>
                  </a:lnTo>
                  <a:lnTo>
                    <a:pt x="88874" y="33769"/>
                  </a:lnTo>
                  <a:close/>
                </a:path>
                <a:path w="88900" h="43815">
                  <a:moveTo>
                    <a:pt x="88874" y="28448"/>
                  </a:moveTo>
                  <a:lnTo>
                    <a:pt x="85318" y="28448"/>
                  </a:lnTo>
                  <a:lnTo>
                    <a:pt x="85318" y="32600"/>
                  </a:lnTo>
                  <a:lnTo>
                    <a:pt x="88874" y="32600"/>
                  </a:lnTo>
                  <a:lnTo>
                    <a:pt x="88874" y="28448"/>
                  </a:lnTo>
                  <a:close/>
                </a:path>
                <a:path w="88900" h="43815">
                  <a:moveTo>
                    <a:pt x="88874" y="23114"/>
                  </a:moveTo>
                  <a:lnTo>
                    <a:pt x="85318" y="23114"/>
                  </a:lnTo>
                  <a:lnTo>
                    <a:pt x="85318" y="26682"/>
                  </a:lnTo>
                  <a:lnTo>
                    <a:pt x="88874" y="27266"/>
                  </a:lnTo>
                  <a:lnTo>
                    <a:pt x="88874" y="23114"/>
                  </a:lnTo>
                  <a:close/>
                </a:path>
                <a:path w="88900" h="43815">
                  <a:moveTo>
                    <a:pt x="88874" y="17780"/>
                  </a:moveTo>
                  <a:lnTo>
                    <a:pt x="85318" y="17780"/>
                  </a:lnTo>
                  <a:lnTo>
                    <a:pt x="85318" y="21920"/>
                  </a:lnTo>
                  <a:lnTo>
                    <a:pt x="88874" y="21920"/>
                  </a:lnTo>
                  <a:lnTo>
                    <a:pt x="88874" y="17780"/>
                  </a:lnTo>
                  <a:close/>
                </a:path>
                <a:path w="88900" h="43815">
                  <a:moveTo>
                    <a:pt x="88874" y="12446"/>
                  </a:moveTo>
                  <a:lnTo>
                    <a:pt x="85318" y="12446"/>
                  </a:lnTo>
                  <a:lnTo>
                    <a:pt x="85318" y="16586"/>
                  </a:lnTo>
                  <a:lnTo>
                    <a:pt x="88874" y="16586"/>
                  </a:lnTo>
                  <a:lnTo>
                    <a:pt x="88874" y="12446"/>
                  </a:lnTo>
                  <a:close/>
                </a:path>
                <a:path w="88900" h="43815">
                  <a:moveTo>
                    <a:pt x="88874" y="7112"/>
                  </a:moveTo>
                  <a:lnTo>
                    <a:pt x="85318" y="7112"/>
                  </a:lnTo>
                  <a:lnTo>
                    <a:pt x="85318" y="11252"/>
                  </a:lnTo>
                  <a:lnTo>
                    <a:pt x="88874" y="11252"/>
                  </a:lnTo>
                  <a:lnTo>
                    <a:pt x="88874" y="71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314990" y="7037501"/>
              <a:ext cx="92710" cy="44450"/>
            </a:xfrm>
            <a:custGeom>
              <a:avLst/>
              <a:gdLst/>
              <a:ahLst/>
              <a:cxnLst/>
              <a:rect l="l" t="t" r="r" b="b"/>
              <a:pathLst>
                <a:path w="92710" h="44450">
                  <a:moveTo>
                    <a:pt x="3556" y="0"/>
                  </a:moveTo>
                  <a:lnTo>
                    <a:pt x="0" y="0"/>
                  </a:lnTo>
                  <a:lnTo>
                    <a:pt x="0" y="4152"/>
                  </a:lnTo>
                  <a:lnTo>
                    <a:pt x="3556" y="4152"/>
                  </a:lnTo>
                  <a:lnTo>
                    <a:pt x="3556" y="0"/>
                  </a:lnTo>
                  <a:close/>
                </a:path>
                <a:path w="92710" h="44450">
                  <a:moveTo>
                    <a:pt x="53314" y="37325"/>
                  </a:moveTo>
                  <a:lnTo>
                    <a:pt x="49771" y="37325"/>
                  </a:lnTo>
                  <a:lnTo>
                    <a:pt x="49771" y="41478"/>
                  </a:lnTo>
                  <a:lnTo>
                    <a:pt x="53314" y="41478"/>
                  </a:lnTo>
                  <a:lnTo>
                    <a:pt x="53314" y="37325"/>
                  </a:lnTo>
                  <a:close/>
                </a:path>
                <a:path w="92710" h="44450">
                  <a:moveTo>
                    <a:pt x="53314" y="31407"/>
                  </a:moveTo>
                  <a:lnTo>
                    <a:pt x="49771" y="31407"/>
                  </a:lnTo>
                  <a:lnTo>
                    <a:pt x="49771" y="35560"/>
                  </a:lnTo>
                  <a:lnTo>
                    <a:pt x="53314" y="36156"/>
                  </a:lnTo>
                  <a:lnTo>
                    <a:pt x="53314" y="31407"/>
                  </a:lnTo>
                  <a:close/>
                </a:path>
                <a:path w="92710" h="44450">
                  <a:moveTo>
                    <a:pt x="53314" y="26073"/>
                  </a:moveTo>
                  <a:lnTo>
                    <a:pt x="49771" y="25476"/>
                  </a:lnTo>
                  <a:lnTo>
                    <a:pt x="49771" y="30226"/>
                  </a:lnTo>
                  <a:lnTo>
                    <a:pt x="53314" y="30226"/>
                  </a:lnTo>
                  <a:lnTo>
                    <a:pt x="53314" y="26073"/>
                  </a:lnTo>
                  <a:close/>
                </a:path>
                <a:path w="92710" h="44450">
                  <a:moveTo>
                    <a:pt x="53314" y="20739"/>
                  </a:moveTo>
                  <a:lnTo>
                    <a:pt x="49771" y="20142"/>
                  </a:lnTo>
                  <a:lnTo>
                    <a:pt x="49771" y="24892"/>
                  </a:lnTo>
                  <a:lnTo>
                    <a:pt x="53314" y="24892"/>
                  </a:lnTo>
                  <a:lnTo>
                    <a:pt x="53314" y="20739"/>
                  </a:lnTo>
                  <a:close/>
                </a:path>
                <a:path w="92710" h="44450">
                  <a:moveTo>
                    <a:pt x="53314" y="14808"/>
                  </a:moveTo>
                  <a:lnTo>
                    <a:pt x="49771" y="14808"/>
                  </a:lnTo>
                  <a:lnTo>
                    <a:pt x="49771" y="18961"/>
                  </a:lnTo>
                  <a:lnTo>
                    <a:pt x="53314" y="18961"/>
                  </a:lnTo>
                  <a:lnTo>
                    <a:pt x="53314" y="14808"/>
                  </a:lnTo>
                  <a:close/>
                </a:path>
                <a:path w="92710" h="44450">
                  <a:moveTo>
                    <a:pt x="53314" y="9486"/>
                  </a:moveTo>
                  <a:lnTo>
                    <a:pt x="49771" y="8902"/>
                  </a:lnTo>
                  <a:lnTo>
                    <a:pt x="49771" y="13055"/>
                  </a:lnTo>
                  <a:lnTo>
                    <a:pt x="53314" y="13639"/>
                  </a:lnTo>
                  <a:lnTo>
                    <a:pt x="53314" y="9486"/>
                  </a:lnTo>
                  <a:close/>
                </a:path>
                <a:path w="92710" h="44450">
                  <a:moveTo>
                    <a:pt x="53314" y="4152"/>
                  </a:moveTo>
                  <a:lnTo>
                    <a:pt x="49771" y="3556"/>
                  </a:lnTo>
                  <a:lnTo>
                    <a:pt x="49771" y="7708"/>
                  </a:lnTo>
                  <a:lnTo>
                    <a:pt x="53314" y="8305"/>
                  </a:lnTo>
                  <a:lnTo>
                    <a:pt x="53314" y="4152"/>
                  </a:lnTo>
                  <a:close/>
                </a:path>
                <a:path w="92710" h="44450">
                  <a:moveTo>
                    <a:pt x="57480" y="37325"/>
                  </a:moveTo>
                  <a:lnTo>
                    <a:pt x="53911" y="37325"/>
                  </a:lnTo>
                  <a:lnTo>
                    <a:pt x="53911" y="41478"/>
                  </a:lnTo>
                  <a:lnTo>
                    <a:pt x="57480" y="42075"/>
                  </a:lnTo>
                  <a:lnTo>
                    <a:pt x="57480" y="37325"/>
                  </a:lnTo>
                  <a:close/>
                </a:path>
                <a:path w="92710" h="44450">
                  <a:moveTo>
                    <a:pt x="57480" y="32004"/>
                  </a:moveTo>
                  <a:lnTo>
                    <a:pt x="53911" y="32004"/>
                  </a:lnTo>
                  <a:lnTo>
                    <a:pt x="53911" y="36156"/>
                  </a:lnTo>
                  <a:lnTo>
                    <a:pt x="57480" y="36156"/>
                  </a:lnTo>
                  <a:lnTo>
                    <a:pt x="57480" y="32004"/>
                  </a:lnTo>
                  <a:close/>
                </a:path>
                <a:path w="92710" h="44450">
                  <a:moveTo>
                    <a:pt x="57480" y="26085"/>
                  </a:moveTo>
                  <a:lnTo>
                    <a:pt x="53911" y="26085"/>
                  </a:lnTo>
                  <a:lnTo>
                    <a:pt x="53911" y="30238"/>
                  </a:lnTo>
                  <a:lnTo>
                    <a:pt x="57480" y="30822"/>
                  </a:lnTo>
                  <a:lnTo>
                    <a:pt x="57480" y="26085"/>
                  </a:lnTo>
                  <a:close/>
                </a:path>
                <a:path w="92710" h="44450">
                  <a:moveTo>
                    <a:pt x="57480" y="20751"/>
                  </a:moveTo>
                  <a:lnTo>
                    <a:pt x="53911" y="20751"/>
                  </a:lnTo>
                  <a:lnTo>
                    <a:pt x="53911" y="24904"/>
                  </a:lnTo>
                  <a:lnTo>
                    <a:pt x="57480" y="25488"/>
                  </a:lnTo>
                  <a:lnTo>
                    <a:pt x="57480" y="20751"/>
                  </a:lnTo>
                  <a:close/>
                </a:path>
                <a:path w="92710" h="44450">
                  <a:moveTo>
                    <a:pt x="57480" y="15405"/>
                  </a:moveTo>
                  <a:lnTo>
                    <a:pt x="53911" y="14808"/>
                  </a:lnTo>
                  <a:lnTo>
                    <a:pt x="53911" y="19558"/>
                  </a:lnTo>
                  <a:lnTo>
                    <a:pt x="57480" y="19558"/>
                  </a:lnTo>
                  <a:lnTo>
                    <a:pt x="57480" y="15405"/>
                  </a:lnTo>
                  <a:close/>
                </a:path>
                <a:path w="92710" h="44450">
                  <a:moveTo>
                    <a:pt x="57480" y="9474"/>
                  </a:moveTo>
                  <a:lnTo>
                    <a:pt x="53911" y="9474"/>
                  </a:lnTo>
                  <a:lnTo>
                    <a:pt x="53911" y="13627"/>
                  </a:lnTo>
                  <a:lnTo>
                    <a:pt x="57480" y="14224"/>
                  </a:lnTo>
                  <a:lnTo>
                    <a:pt x="57480" y="9474"/>
                  </a:lnTo>
                  <a:close/>
                </a:path>
                <a:path w="92710" h="44450">
                  <a:moveTo>
                    <a:pt x="57480" y="4152"/>
                  </a:moveTo>
                  <a:lnTo>
                    <a:pt x="53911" y="4152"/>
                  </a:lnTo>
                  <a:lnTo>
                    <a:pt x="53911" y="8305"/>
                  </a:lnTo>
                  <a:lnTo>
                    <a:pt x="57480" y="8305"/>
                  </a:lnTo>
                  <a:lnTo>
                    <a:pt x="57480" y="4152"/>
                  </a:lnTo>
                  <a:close/>
                </a:path>
                <a:path w="92710" h="44450">
                  <a:moveTo>
                    <a:pt x="62217" y="37922"/>
                  </a:moveTo>
                  <a:lnTo>
                    <a:pt x="58661" y="37922"/>
                  </a:lnTo>
                  <a:lnTo>
                    <a:pt x="58661" y="42075"/>
                  </a:lnTo>
                  <a:lnTo>
                    <a:pt x="62217" y="42075"/>
                  </a:lnTo>
                  <a:lnTo>
                    <a:pt x="62217" y="37922"/>
                  </a:lnTo>
                  <a:close/>
                </a:path>
                <a:path w="92710" h="44450">
                  <a:moveTo>
                    <a:pt x="62217" y="32004"/>
                  </a:moveTo>
                  <a:lnTo>
                    <a:pt x="58661" y="32004"/>
                  </a:lnTo>
                  <a:lnTo>
                    <a:pt x="58661" y="36156"/>
                  </a:lnTo>
                  <a:lnTo>
                    <a:pt x="62217" y="36741"/>
                  </a:lnTo>
                  <a:lnTo>
                    <a:pt x="62217" y="32004"/>
                  </a:lnTo>
                  <a:close/>
                </a:path>
                <a:path w="92710" h="44450">
                  <a:moveTo>
                    <a:pt x="62217" y="26670"/>
                  </a:moveTo>
                  <a:lnTo>
                    <a:pt x="58661" y="26670"/>
                  </a:lnTo>
                  <a:lnTo>
                    <a:pt x="58661" y="30822"/>
                  </a:lnTo>
                  <a:lnTo>
                    <a:pt x="62217" y="30822"/>
                  </a:lnTo>
                  <a:lnTo>
                    <a:pt x="62217" y="26670"/>
                  </a:lnTo>
                  <a:close/>
                </a:path>
                <a:path w="92710" h="44450">
                  <a:moveTo>
                    <a:pt x="62217" y="21336"/>
                  </a:moveTo>
                  <a:lnTo>
                    <a:pt x="58661" y="21336"/>
                  </a:lnTo>
                  <a:lnTo>
                    <a:pt x="58661" y="25476"/>
                  </a:lnTo>
                  <a:lnTo>
                    <a:pt x="62217" y="25476"/>
                  </a:lnTo>
                  <a:lnTo>
                    <a:pt x="62217" y="21336"/>
                  </a:lnTo>
                  <a:close/>
                </a:path>
                <a:path w="92710" h="44450">
                  <a:moveTo>
                    <a:pt x="62217" y="16014"/>
                  </a:moveTo>
                  <a:lnTo>
                    <a:pt x="58661" y="15417"/>
                  </a:lnTo>
                  <a:lnTo>
                    <a:pt x="58661" y="19570"/>
                  </a:lnTo>
                  <a:lnTo>
                    <a:pt x="62217" y="20154"/>
                  </a:lnTo>
                  <a:lnTo>
                    <a:pt x="62217" y="16014"/>
                  </a:lnTo>
                  <a:close/>
                </a:path>
                <a:path w="92710" h="44450">
                  <a:moveTo>
                    <a:pt x="62217" y="10071"/>
                  </a:moveTo>
                  <a:lnTo>
                    <a:pt x="58661" y="10071"/>
                  </a:lnTo>
                  <a:lnTo>
                    <a:pt x="58661" y="14224"/>
                  </a:lnTo>
                  <a:lnTo>
                    <a:pt x="62217" y="14224"/>
                  </a:lnTo>
                  <a:lnTo>
                    <a:pt x="62217" y="10071"/>
                  </a:lnTo>
                  <a:close/>
                </a:path>
                <a:path w="92710" h="44450">
                  <a:moveTo>
                    <a:pt x="62217" y="4749"/>
                  </a:moveTo>
                  <a:lnTo>
                    <a:pt x="58661" y="4165"/>
                  </a:lnTo>
                  <a:lnTo>
                    <a:pt x="58661" y="8318"/>
                  </a:lnTo>
                  <a:lnTo>
                    <a:pt x="62217" y="8902"/>
                  </a:lnTo>
                  <a:lnTo>
                    <a:pt x="62217" y="4749"/>
                  </a:lnTo>
                  <a:close/>
                </a:path>
                <a:path w="92710" h="44450">
                  <a:moveTo>
                    <a:pt x="66370" y="37934"/>
                  </a:moveTo>
                  <a:lnTo>
                    <a:pt x="63398" y="37934"/>
                  </a:lnTo>
                  <a:lnTo>
                    <a:pt x="63398" y="42075"/>
                  </a:lnTo>
                  <a:lnTo>
                    <a:pt x="66370" y="42672"/>
                  </a:lnTo>
                  <a:lnTo>
                    <a:pt x="66370" y="37934"/>
                  </a:lnTo>
                  <a:close/>
                </a:path>
                <a:path w="92710" h="44450">
                  <a:moveTo>
                    <a:pt x="66370" y="27279"/>
                  </a:moveTo>
                  <a:lnTo>
                    <a:pt x="63398" y="26670"/>
                  </a:lnTo>
                  <a:lnTo>
                    <a:pt x="63398" y="30822"/>
                  </a:lnTo>
                  <a:lnTo>
                    <a:pt x="66370" y="31419"/>
                  </a:lnTo>
                  <a:lnTo>
                    <a:pt x="66370" y="27279"/>
                  </a:lnTo>
                  <a:close/>
                </a:path>
                <a:path w="92710" h="44450">
                  <a:moveTo>
                    <a:pt x="66370" y="10680"/>
                  </a:moveTo>
                  <a:lnTo>
                    <a:pt x="63398" y="10083"/>
                  </a:lnTo>
                  <a:lnTo>
                    <a:pt x="63398" y="14236"/>
                  </a:lnTo>
                  <a:lnTo>
                    <a:pt x="66370" y="14820"/>
                  </a:lnTo>
                  <a:lnTo>
                    <a:pt x="66370" y="10680"/>
                  </a:lnTo>
                  <a:close/>
                </a:path>
                <a:path w="92710" h="44450">
                  <a:moveTo>
                    <a:pt x="66382" y="32588"/>
                  </a:moveTo>
                  <a:lnTo>
                    <a:pt x="63411" y="32588"/>
                  </a:lnTo>
                  <a:lnTo>
                    <a:pt x="63411" y="36741"/>
                  </a:lnTo>
                  <a:lnTo>
                    <a:pt x="66382" y="36741"/>
                  </a:lnTo>
                  <a:lnTo>
                    <a:pt x="66382" y="32588"/>
                  </a:lnTo>
                  <a:close/>
                </a:path>
                <a:path w="92710" h="44450">
                  <a:moveTo>
                    <a:pt x="66382" y="21336"/>
                  </a:moveTo>
                  <a:lnTo>
                    <a:pt x="63411" y="21336"/>
                  </a:lnTo>
                  <a:lnTo>
                    <a:pt x="63411" y="25476"/>
                  </a:lnTo>
                  <a:lnTo>
                    <a:pt x="66382" y="25476"/>
                  </a:lnTo>
                  <a:lnTo>
                    <a:pt x="66382" y="21336"/>
                  </a:lnTo>
                  <a:close/>
                </a:path>
                <a:path w="92710" h="44450">
                  <a:moveTo>
                    <a:pt x="66382" y="16002"/>
                  </a:moveTo>
                  <a:lnTo>
                    <a:pt x="63411" y="16002"/>
                  </a:lnTo>
                  <a:lnTo>
                    <a:pt x="63411" y="20142"/>
                  </a:lnTo>
                  <a:lnTo>
                    <a:pt x="66382" y="20142"/>
                  </a:lnTo>
                  <a:lnTo>
                    <a:pt x="66382" y="16002"/>
                  </a:lnTo>
                  <a:close/>
                </a:path>
                <a:path w="92710" h="44450">
                  <a:moveTo>
                    <a:pt x="66382" y="4749"/>
                  </a:moveTo>
                  <a:lnTo>
                    <a:pt x="63411" y="4749"/>
                  </a:lnTo>
                  <a:lnTo>
                    <a:pt x="63411" y="8902"/>
                  </a:lnTo>
                  <a:lnTo>
                    <a:pt x="66382" y="8902"/>
                  </a:lnTo>
                  <a:lnTo>
                    <a:pt x="66382" y="4749"/>
                  </a:lnTo>
                  <a:close/>
                </a:path>
                <a:path w="92710" h="44450">
                  <a:moveTo>
                    <a:pt x="71107" y="38519"/>
                  </a:moveTo>
                  <a:lnTo>
                    <a:pt x="67551" y="38519"/>
                  </a:lnTo>
                  <a:lnTo>
                    <a:pt x="67551" y="42672"/>
                  </a:lnTo>
                  <a:lnTo>
                    <a:pt x="71107" y="42672"/>
                  </a:lnTo>
                  <a:lnTo>
                    <a:pt x="71107" y="38519"/>
                  </a:lnTo>
                  <a:close/>
                </a:path>
                <a:path w="92710" h="44450">
                  <a:moveTo>
                    <a:pt x="71107" y="33197"/>
                  </a:moveTo>
                  <a:lnTo>
                    <a:pt x="67551" y="32588"/>
                  </a:lnTo>
                  <a:lnTo>
                    <a:pt x="67551" y="36753"/>
                  </a:lnTo>
                  <a:lnTo>
                    <a:pt x="71107" y="37338"/>
                  </a:lnTo>
                  <a:lnTo>
                    <a:pt x="71107" y="33197"/>
                  </a:lnTo>
                  <a:close/>
                </a:path>
                <a:path w="92710" h="44450">
                  <a:moveTo>
                    <a:pt x="71107" y="27266"/>
                  </a:moveTo>
                  <a:lnTo>
                    <a:pt x="67551" y="27266"/>
                  </a:lnTo>
                  <a:lnTo>
                    <a:pt x="67551" y="31407"/>
                  </a:lnTo>
                  <a:lnTo>
                    <a:pt x="71107" y="31407"/>
                  </a:lnTo>
                  <a:lnTo>
                    <a:pt x="71107" y="27266"/>
                  </a:lnTo>
                  <a:close/>
                </a:path>
                <a:path w="92710" h="44450">
                  <a:moveTo>
                    <a:pt x="71107" y="21932"/>
                  </a:moveTo>
                  <a:lnTo>
                    <a:pt x="67551" y="21348"/>
                  </a:lnTo>
                  <a:lnTo>
                    <a:pt x="67551" y="25488"/>
                  </a:lnTo>
                  <a:lnTo>
                    <a:pt x="71107" y="26085"/>
                  </a:lnTo>
                  <a:lnTo>
                    <a:pt x="71107" y="21932"/>
                  </a:lnTo>
                  <a:close/>
                </a:path>
                <a:path w="92710" h="44450">
                  <a:moveTo>
                    <a:pt x="71107" y="16598"/>
                  </a:moveTo>
                  <a:lnTo>
                    <a:pt x="67551" y="16014"/>
                  </a:lnTo>
                  <a:lnTo>
                    <a:pt x="67551" y="20154"/>
                  </a:lnTo>
                  <a:lnTo>
                    <a:pt x="71107" y="20751"/>
                  </a:lnTo>
                  <a:lnTo>
                    <a:pt x="71107" y="16598"/>
                  </a:lnTo>
                  <a:close/>
                </a:path>
                <a:path w="92710" h="44450">
                  <a:moveTo>
                    <a:pt x="71107" y="10668"/>
                  </a:moveTo>
                  <a:lnTo>
                    <a:pt x="67551" y="10668"/>
                  </a:lnTo>
                  <a:lnTo>
                    <a:pt x="67551" y="14808"/>
                  </a:lnTo>
                  <a:lnTo>
                    <a:pt x="71107" y="14808"/>
                  </a:lnTo>
                  <a:lnTo>
                    <a:pt x="71107" y="10668"/>
                  </a:lnTo>
                  <a:close/>
                </a:path>
                <a:path w="92710" h="44450">
                  <a:moveTo>
                    <a:pt x="71107" y="5346"/>
                  </a:moveTo>
                  <a:lnTo>
                    <a:pt x="67551" y="4749"/>
                  </a:lnTo>
                  <a:lnTo>
                    <a:pt x="67551" y="8902"/>
                  </a:lnTo>
                  <a:lnTo>
                    <a:pt x="71107" y="9486"/>
                  </a:lnTo>
                  <a:lnTo>
                    <a:pt x="71107" y="5346"/>
                  </a:lnTo>
                  <a:close/>
                </a:path>
                <a:path w="92710" h="44450">
                  <a:moveTo>
                    <a:pt x="75247" y="38519"/>
                  </a:moveTo>
                  <a:lnTo>
                    <a:pt x="71691" y="38519"/>
                  </a:lnTo>
                  <a:lnTo>
                    <a:pt x="71691" y="42672"/>
                  </a:lnTo>
                  <a:lnTo>
                    <a:pt x="75247" y="42672"/>
                  </a:lnTo>
                  <a:lnTo>
                    <a:pt x="75247" y="38519"/>
                  </a:lnTo>
                  <a:close/>
                </a:path>
                <a:path w="92710" h="44450">
                  <a:moveTo>
                    <a:pt x="75247" y="33185"/>
                  </a:moveTo>
                  <a:lnTo>
                    <a:pt x="71691" y="33185"/>
                  </a:lnTo>
                  <a:lnTo>
                    <a:pt x="71691" y="37325"/>
                  </a:lnTo>
                  <a:lnTo>
                    <a:pt x="75247" y="37325"/>
                  </a:lnTo>
                  <a:lnTo>
                    <a:pt x="75247" y="33185"/>
                  </a:lnTo>
                  <a:close/>
                </a:path>
                <a:path w="92710" h="44450">
                  <a:moveTo>
                    <a:pt x="75247" y="27851"/>
                  </a:moveTo>
                  <a:lnTo>
                    <a:pt x="71691" y="27266"/>
                  </a:lnTo>
                  <a:lnTo>
                    <a:pt x="71691" y="31419"/>
                  </a:lnTo>
                  <a:lnTo>
                    <a:pt x="75247" y="32004"/>
                  </a:lnTo>
                  <a:lnTo>
                    <a:pt x="75247" y="27851"/>
                  </a:lnTo>
                  <a:close/>
                </a:path>
                <a:path w="92710" h="44450">
                  <a:moveTo>
                    <a:pt x="75247" y="21932"/>
                  </a:moveTo>
                  <a:lnTo>
                    <a:pt x="71691" y="21932"/>
                  </a:lnTo>
                  <a:lnTo>
                    <a:pt x="71691" y="26085"/>
                  </a:lnTo>
                  <a:lnTo>
                    <a:pt x="75247" y="26085"/>
                  </a:lnTo>
                  <a:lnTo>
                    <a:pt x="75247" y="21932"/>
                  </a:lnTo>
                  <a:close/>
                </a:path>
                <a:path w="92710" h="44450">
                  <a:moveTo>
                    <a:pt x="75247" y="16598"/>
                  </a:moveTo>
                  <a:lnTo>
                    <a:pt x="71691" y="16598"/>
                  </a:lnTo>
                  <a:lnTo>
                    <a:pt x="71691" y="20751"/>
                  </a:lnTo>
                  <a:lnTo>
                    <a:pt x="75247" y="20751"/>
                  </a:lnTo>
                  <a:lnTo>
                    <a:pt x="75247" y="16598"/>
                  </a:lnTo>
                  <a:close/>
                </a:path>
                <a:path w="92710" h="44450">
                  <a:moveTo>
                    <a:pt x="75247" y="11264"/>
                  </a:moveTo>
                  <a:lnTo>
                    <a:pt x="71691" y="10680"/>
                  </a:lnTo>
                  <a:lnTo>
                    <a:pt x="71691" y="14820"/>
                  </a:lnTo>
                  <a:lnTo>
                    <a:pt x="75247" y="15417"/>
                  </a:lnTo>
                  <a:lnTo>
                    <a:pt x="75247" y="11264"/>
                  </a:lnTo>
                  <a:close/>
                </a:path>
                <a:path w="92710" h="44450">
                  <a:moveTo>
                    <a:pt x="75247" y="5930"/>
                  </a:moveTo>
                  <a:lnTo>
                    <a:pt x="71691" y="5346"/>
                  </a:lnTo>
                  <a:lnTo>
                    <a:pt x="71691" y="9486"/>
                  </a:lnTo>
                  <a:lnTo>
                    <a:pt x="75247" y="10083"/>
                  </a:lnTo>
                  <a:lnTo>
                    <a:pt x="75247" y="5930"/>
                  </a:lnTo>
                  <a:close/>
                </a:path>
                <a:path w="92710" h="44450">
                  <a:moveTo>
                    <a:pt x="79400" y="39116"/>
                  </a:moveTo>
                  <a:lnTo>
                    <a:pt x="76428" y="38519"/>
                  </a:lnTo>
                  <a:lnTo>
                    <a:pt x="76428" y="42684"/>
                  </a:lnTo>
                  <a:lnTo>
                    <a:pt x="79400" y="43268"/>
                  </a:lnTo>
                  <a:lnTo>
                    <a:pt x="79400" y="39116"/>
                  </a:lnTo>
                  <a:close/>
                </a:path>
                <a:path w="92710" h="44450">
                  <a:moveTo>
                    <a:pt x="79400" y="33782"/>
                  </a:moveTo>
                  <a:lnTo>
                    <a:pt x="76428" y="33197"/>
                  </a:lnTo>
                  <a:lnTo>
                    <a:pt x="76428" y="37338"/>
                  </a:lnTo>
                  <a:lnTo>
                    <a:pt x="79400" y="37934"/>
                  </a:lnTo>
                  <a:lnTo>
                    <a:pt x="79400" y="33782"/>
                  </a:lnTo>
                  <a:close/>
                </a:path>
                <a:path w="92710" h="44450">
                  <a:moveTo>
                    <a:pt x="79400" y="22529"/>
                  </a:moveTo>
                  <a:lnTo>
                    <a:pt x="76428" y="21932"/>
                  </a:lnTo>
                  <a:lnTo>
                    <a:pt x="76428" y="26085"/>
                  </a:lnTo>
                  <a:lnTo>
                    <a:pt x="79400" y="26670"/>
                  </a:lnTo>
                  <a:lnTo>
                    <a:pt x="79400" y="22529"/>
                  </a:lnTo>
                  <a:close/>
                </a:path>
                <a:path w="92710" h="44450">
                  <a:moveTo>
                    <a:pt x="79400" y="17195"/>
                  </a:moveTo>
                  <a:lnTo>
                    <a:pt x="76428" y="16598"/>
                  </a:lnTo>
                  <a:lnTo>
                    <a:pt x="76428" y="21348"/>
                  </a:lnTo>
                  <a:lnTo>
                    <a:pt x="79400" y="21348"/>
                  </a:lnTo>
                  <a:lnTo>
                    <a:pt x="79400" y="17195"/>
                  </a:lnTo>
                  <a:close/>
                </a:path>
                <a:path w="92710" h="44450">
                  <a:moveTo>
                    <a:pt x="79400" y="11861"/>
                  </a:moveTo>
                  <a:lnTo>
                    <a:pt x="76428" y="11264"/>
                  </a:lnTo>
                  <a:lnTo>
                    <a:pt x="76428" y="15417"/>
                  </a:lnTo>
                  <a:lnTo>
                    <a:pt x="79400" y="16014"/>
                  </a:lnTo>
                  <a:lnTo>
                    <a:pt x="79400" y="11861"/>
                  </a:lnTo>
                  <a:close/>
                </a:path>
                <a:path w="92710" h="44450">
                  <a:moveTo>
                    <a:pt x="79413" y="27851"/>
                  </a:moveTo>
                  <a:lnTo>
                    <a:pt x="76441" y="27851"/>
                  </a:lnTo>
                  <a:lnTo>
                    <a:pt x="76441" y="32004"/>
                  </a:lnTo>
                  <a:lnTo>
                    <a:pt x="79413" y="32004"/>
                  </a:lnTo>
                  <a:lnTo>
                    <a:pt x="79413" y="27851"/>
                  </a:lnTo>
                  <a:close/>
                </a:path>
                <a:path w="92710" h="44450">
                  <a:moveTo>
                    <a:pt x="79413" y="5930"/>
                  </a:moveTo>
                  <a:lnTo>
                    <a:pt x="76441" y="5930"/>
                  </a:lnTo>
                  <a:lnTo>
                    <a:pt x="76441" y="10083"/>
                  </a:lnTo>
                  <a:lnTo>
                    <a:pt x="79413" y="10083"/>
                  </a:lnTo>
                  <a:lnTo>
                    <a:pt x="79413" y="5930"/>
                  </a:lnTo>
                  <a:close/>
                </a:path>
                <a:path w="92710" h="44450">
                  <a:moveTo>
                    <a:pt x="84137" y="39116"/>
                  </a:moveTo>
                  <a:lnTo>
                    <a:pt x="80581" y="39116"/>
                  </a:lnTo>
                  <a:lnTo>
                    <a:pt x="80581" y="43268"/>
                  </a:lnTo>
                  <a:lnTo>
                    <a:pt x="84137" y="43268"/>
                  </a:lnTo>
                  <a:lnTo>
                    <a:pt x="84137" y="39116"/>
                  </a:lnTo>
                  <a:close/>
                </a:path>
                <a:path w="92710" h="44450">
                  <a:moveTo>
                    <a:pt x="84137" y="33782"/>
                  </a:moveTo>
                  <a:lnTo>
                    <a:pt x="80581" y="33782"/>
                  </a:lnTo>
                  <a:lnTo>
                    <a:pt x="80581" y="37934"/>
                  </a:lnTo>
                  <a:lnTo>
                    <a:pt x="84137" y="37934"/>
                  </a:lnTo>
                  <a:lnTo>
                    <a:pt x="84137" y="33782"/>
                  </a:lnTo>
                  <a:close/>
                </a:path>
                <a:path w="92710" h="44450">
                  <a:moveTo>
                    <a:pt x="84137" y="28448"/>
                  </a:moveTo>
                  <a:lnTo>
                    <a:pt x="80581" y="27851"/>
                  </a:lnTo>
                  <a:lnTo>
                    <a:pt x="80581" y="32004"/>
                  </a:lnTo>
                  <a:lnTo>
                    <a:pt x="84137" y="32588"/>
                  </a:lnTo>
                  <a:lnTo>
                    <a:pt x="84137" y="28448"/>
                  </a:lnTo>
                  <a:close/>
                </a:path>
                <a:path w="92710" h="44450">
                  <a:moveTo>
                    <a:pt x="84137" y="22517"/>
                  </a:moveTo>
                  <a:lnTo>
                    <a:pt x="80581" y="22517"/>
                  </a:lnTo>
                  <a:lnTo>
                    <a:pt x="80581" y="26657"/>
                  </a:lnTo>
                  <a:lnTo>
                    <a:pt x="84137" y="26657"/>
                  </a:lnTo>
                  <a:lnTo>
                    <a:pt x="84137" y="22517"/>
                  </a:lnTo>
                  <a:close/>
                </a:path>
                <a:path w="92710" h="44450">
                  <a:moveTo>
                    <a:pt x="84137" y="17183"/>
                  </a:moveTo>
                  <a:lnTo>
                    <a:pt x="80581" y="17183"/>
                  </a:lnTo>
                  <a:lnTo>
                    <a:pt x="80581" y="21336"/>
                  </a:lnTo>
                  <a:lnTo>
                    <a:pt x="84137" y="21336"/>
                  </a:lnTo>
                  <a:lnTo>
                    <a:pt x="84137" y="17183"/>
                  </a:lnTo>
                  <a:close/>
                </a:path>
                <a:path w="92710" h="44450">
                  <a:moveTo>
                    <a:pt x="84137" y="11861"/>
                  </a:moveTo>
                  <a:lnTo>
                    <a:pt x="80581" y="11861"/>
                  </a:lnTo>
                  <a:lnTo>
                    <a:pt x="80581" y="16014"/>
                  </a:lnTo>
                  <a:lnTo>
                    <a:pt x="84137" y="16014"/>
                  </a:lnTo>
                  <a:lnTo>
                    <a:pt x="84137" y="11861"/>
                  </a:lnTo>
                  <a:close/>
                </a:path>
                <a:path w="92710" h="44450">
                  <a:moveTo>
                    <a:pt x="84137" y="6527"/>
                  </a:moveTo>
                  <a:lnTo>
                    <a:pt x="80581" y="5930"/>
                  </a:lnTo>
                  <a:lnTo>
                    <a:pt x="80581" y="10083"/>
                  </a:lnTo>
                  <a:lnTo>
                    <a:pt x="84137" y="10680"/>
                  </a:lnTo>
                  <a:lnTo>
                    <a:pt x="84137" y="6527"/>
                  </a:lnTo>
                  <a:close/>
                </a:path>
                <a:path w="92710" h="44450">
                  <a:moveTo>
                    <a:pt x="88277" y="39712"/>
                  </a:moveTo>
                  <a:lnTo>
                    <a:pt x="85318" y="39116"/>
                  </a:lnTo>
                  <a:lnTo>
                    <a:pt x="85318" y="43268"/>
                  </a:lnTo>
                  <a:lnTo>
                    <a:pt x="88277" y="43865"/>
                  </a:lnTo>
                  <a:lnTo>
                    <a:pt x="88277" y="39712"/>
                  </a:lnTo>
                  <a:close/>
                </a:path>
                <a:path w="92710" h="44450">
                  <a:moveTo>
                    <a:pt x="88277" y="34366"/>
                  </a:moveTo>
                  <a:lnTo>
                    <a:pt x="85318" y="33782"/>
                  </a:lnTo>
                  <a:lnTo>
                    <a:pt x="85318" y="37934"/>
                  </a:lnTo>
                  <a:lnTo>
                    <a:pt x="88277" y="38519"/>
                  </a:lnTo>
                  <a:lnTo>
                    <a:pt x="88277" y="34366"/>
                  </a:lnTo>
                  <a:close/>
                </a:path>
                <a:path w="92710" h="44450">
                  <a:moveTo>
                    <a:pt x="88277" y="28448"/>
                  </a:moveTo>
                  <a:lnTo>
                    <a:pt x="85318" y="28448"/>
                  </a:lnTo>
                  <a:lnTo>
                    <a:pt x="85318" y="32588"/>
                  </a:lnTo>
                  <a:lnTo>
                    <a:pt x="88277" y="32588"/>
                  </a:lnTo>
                  <a:lnTo>
                    <a:pt x="88277" y="28448"/>
                  </a:lnTo>
                  <a:close/>
                </a:path>
                <a:path w="92710" h="44450">
                  <a:moveTo>
                    <a:pt x="88277" y="23101"/>
                  </a:moveTo>
                  <a:lnTo>
                    <a:pt x="85318" y="23101"/>
                  </a:lnTo>
                  <a:lnTo>
                    <a:pt x="85318" y="27266"/>
                  </a:lnTo>
                  <a:lnTo>
                    <a:pt x="88277" y="27266"/>
                  </a:lnTo>
                  <a:lnTo>
                    <a:pt x="88277" y="23101"/>
                  </a:lnTo>
                  <a:close/>
                </a:path>
                <a:path w="92710" h="44450">
                  <a:moveTo>
                    <a:pt x="88277" y="17780"/>
                  </a:moveTo>
                  <a:lnTo>
                    <a:pt x="85318" y="17195"/>
                  </a:lnTo>
                  <a:lnTo>
                    <a:pt x="85318" y="21348"/>
                  </a:lnTo>
                  <a:lnTo>
                    <a:pt x="88277" y="21932"/>
                  </a:lnTo>
                  <a:lnTo>
                    <a:pt x="88277" y="17780"/>
                  </a:lnTo>
                  <a:close/>
                </a:path>
                <a:path w="92710" h="44450">
                  <a:moveTo>
                    <a:pt x="88277" y="12446"/>
                  </a:moveTo>
                  <a:lnTo>
                    <a:pt x="85318" y="11861"/>
                  </a:lnTo>
                  <a:lnTo>
                    <a:pt x="85318" y="16014"/>
                  </a:lnTo>
                  <a:lnTo>
                    <a:pt x="88277" y="16598"/>
                  </a:lnTo>
                  <a:lnTo>
                    <a:pt x="88277" y="12446"/>
                  </a:lnTo>
                  <a:close/>
                </a:path>
                <a:path w="92710" h="44450">
                  <a:moveTo>
                    <a:pt x="88277" y="6515"/>
                  </a:moveTo>
                  <a:lnTo>
                    <a:pt x="85318" y="6515"/>
                  </a:lnTo>
                  <a:lnTo>
                    <a:pt x="85318" y="10668"/>
                  </a:lnTo>
                  <a:lnTo>
                    <a:pt x="88277" y="10668"/>
                  </a:lnTo>
                  <a:lnTo>
                    <a:pt x="88277" y="6515"/>
                  </a:lnTo>
                  <a:close/>
                </a:path>
                <a:path w="92710" h="44450">
                  <a:moveTo>
                    <a:pt x="92430" y="29044"/>
                  </a:moveTo>
                  <a:lnTo>
                    <a:pt x="89471" y="28460"/>
                  </a:lnTo>
                  <a:lnTo>
                    <a:pt x="89471" y="32600"/>
                  </a:lnTo>
                  <a:lnTo>
                    <a:pt x="92430" y="33197"/>
                  </a:lnTo>
                  <a:lnTo>
                    <a:pt x="92430" y="29044"/>
                  </a:lnTo>
                  <a:close/>
                </a:path>
                <a:path w="92710" h="44450">
                  <a:moveTo>
                    <a:pt x="92430" y="23710"/>
                  </a:moveTo>
                  <a:lnTo>
                    <a:pt x="89471" y="23101"/>
                  </a:lnTo>
                  <a:lnTo>
                    <a:pt x="89471" y="27266"/>
                  </a:lnTo>
                  <a:lnTo>
                    <a:pt x="92430" y="27851"/>
                  </a:lnTo>
                  <a:lnTo>
                    <a:pt x="92430" y="23710"/>
                  </a:lnTo>
                  <a:close/>
                </a:path>
                <a:path w="92710" h="44450">
                  <a:moveTo>
                    <a:pt x="92443" y="39700"/>
                  </a:moveTo>
                  <a:lnTo>
                    <a:pt x="89471" y="39700"/>
                  </a:lnTo>
                  <a:lnTo>
                    <a:pt x="89471" y="43853"/>
                  </a:lnTo>
                  <a:lnTo>
                    <a:pt x="92443" y="43853"/>
                  </a:lnTo>
                  <a:lnTo>
                    <a:pt x="92443" y="39700"/>
                  </a:lnTo>
                  <a:close/>
                </a:path>
                <a:path w="92710" h="44450">
                  <a:moveTo>
                    <a:pt x="92443" y="34366"/>
                  </a:moveTo>
                  <a:lnTo>
                    <a:pt x="89471" y="34366"/>
                  </a:lnTo>
                  <a:lnTo>
                    <a:pt x="89471" y="38519"/>
                  </a:lnTo>
                  <a:lnTo>
                    <a:pt x="92443" y="38519"/>
                  </a:lnTo>
                  <a:lnTo>
                    <a:pt x="92443" y="34366"/>
                  </a:lnTo>
                  <a:close/>
                </a:path>
                <a:path w="92710" h="44450">
                  <a:moveTo>
                    <a:pt x="92443" y="17780"/>
                  </a:moveTo>
                  <a:lnTo>
                    <a:pt x="89471" y="17780"/>
                  </a:lnTo>
                  <a:lnTo>
                    <a:pt x="89471" y="21932"/>
                  </a:lnTo>
                  <a:lnTo>
                    <a:pt x="92443" y="21932"/>
                  </a:lnTo>
                  <a:lnTo>
                    <a:pt x="92443" y="17780"/>
                  </a:lnTo>
                  <a:close/>
                </a:path>
                <a:path w="92710" h="44450">
                  <a:moveTo>
                    <a:pt x="92443" y="12446"/>
                  </a:moveTo>
                  <a:lnTo>
                    <a:pt x="89471" y="12446"/>
                  </a:lnTo>
                  <a:lnTo>
                    <a:pt x="89471" y="16598"/>
                  </a:lnTo>
                  <a:lnTo>
                    <a:pt x="92443" y="16598"/>
                  </a:lnTo>
                  <a:lnTo>
                    <a:pt x="92443" y="12446"/>
                  </a:lnTo>
                  <a:close/>
                </a:path>
                <a:path w="92710" h="44450">
                  <a:moveTo>
                    <a:pt x="92443" y="7124"/>
                  </a:moveTo>
                  <a:lnTo>
                    <a:pt x="89471" y="7124"/>
                  </a:lnTo>
                  <a:lnTo>
                    <a:pt x="89471" y="11264"/>
                  </a:lnTo>
                  <a:lnTo>
                    <a:pt x="92443" y="11264"/>
                  </a:lnTo>
                  <a:lnTo>
                    <a:pt x="92443" y="7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262844" y="7037501"/>
              <a:ext cx="97790" cy="746760"/>
            </a:xfrm>
            <a:custGeom>
              <a:avLst/>
              <a:gdLst/>
              <a:ahLst/>
              <a:cxnLst/>
              <a:rect l="l" t="t" r="r" b="b"/>
              <a:pathLst>
                <a:path w="97789" h="746759">
                  <a:moveTo>
                    <a:pt x="3556" y="741273"/>
                  </a:moveTo>
                  <a:lnTo>
                    <a:pt x="0" y="742454"/>
                  </a:lnTo>
                  <a:lnTo>
                    <a:pt x="0" y="746607"/>
                  </a:lnTo>
                  <a:lnTo>
                    <a:pt x="3556" y="745413"/>
                  </a:lnTo>
                  <a:lnTo>
                    <a:pt x="3556" y="741273"/>
                  </a:lnTo>
                  <a:close/>
                </a:path>
                <a:path w="97789" h="746759">
                  <a:moveTo>
                    <a:pt x="55702" y="34366"/>
                  </a:moveTo>
                  <a:lnTo>
                    <a:pt x="52146" y="33782"/>
                  </a:lnTo>
                  <a:lnTo>
                    <a:pt x="52146" y="37934"/>
                  </a:lnTo>
                  <a:lnTo>
                    <a:pt x="55702" y="38519"/>
                  </a:lnTo>
                  <a:lnTo>
                    <a:pt x="55702" y="34366"/>
                  </a:lnTo>
                  <a:close/>
                </a:path>
                <a:path w="97789" h="746759">
                  <a:moveTo>
                    <a:pt x="55702" y="28448"/>
                  </a:moveTo>
                  <a:lnTo>
                    <a:pt x="52146" y="27851"/>
                  </a:lnTo>
                  <a:lnTo>
                    <a:pt x="52146" y="32588"/>
                  </a:lnTo>
                  <a:lnTo>
                    <a:pt x="55702" y="32588"/>
                  </a:lnTo>
                  <a:lnTo>
                    <a:pt x="55702" y="28448"/>
                  </a:lnTo>
                  <a:close/>
                </a:path>
                <a:path w="97789" h="746759">
                  <a:moveTo>
                    <a:pt x="55702" y="22517"/>
                  </a:moveTo>
                  <a:lnTo>
                    <a:pt x="52146" y="22517"/>
                  </a:lnTo>
                  <a:lnTo>
                    <a:pt x="52146" y="26657"/>
                  </a:lnTo>
                  <a:lnTo>
                    <a:pt x="55702" y="26657"/>
                  </a:lnTo>
                  <a:lnTo>
                    <a:pt x="55702" y="22517"/>
                  </a:lnTo>
                  <a:close/>
                </a:path>
                <a:path w="97789" h="746759">
                  <a:moveTo>
                    <a:pt x="55702" y="17195"/>
                  </a:moveTo>
                  <a:lnTo>
                    <a:pt x="52146" y="16598"/>
                  </a:lnTo>
                  <a:lnTo>
                    <a:pt x="52146" y="21348"/>
                  </a:lnTo>
                  <a:lnTo>
                    <a:pt x="55702" y="21348"/>
                  </a:lnTo>
                  <a:lnTo>
                    <a:pt x="55702" y="17195"/>
                  </a:lnTo>
                  <a:close/>
                </a:path>
                <a:path w="97789" h="746759">
                  <a:moveTo>
                    <a:pt x="55702" y="11264"/>
                  </a:moveTo>
                  <a:lnTo>
                    <a:pt x="52146" y="11264"/>
                  </a:lnTo>
                  <a:lnTo>
                    <a:pt x="52146" y="15417"/>
                  </a:lnTo>
                  <a:lnTo>
                    <a:pt x="55702" y="15417"/>
                  </a:lnTo>
                  <a:lnTo>
                    <a:pt x="55702" y="11264"/>
                  </a:lnTo>
                  <a:close/>
                </a:path>
                <a:path w="97789" h="746759">
                  <a:moveTo>
                    <a:pt x="55702" y="5346"/>
                  </a:moveTo>
                  <a:lnTo>
                    <a:pt x="52146" y="5346"/>
                  </a:lnTo>
                  <a:lnTo>
                    <a:pt x="52146" y="9486"/>
                  </a:lnTo>
                  <a:lnTo>
                    <a:pt x="55702" y="10083"/>
                  </a:lnTo>
                  <a:lnTo>
                    <a:pt x="55702" y="5346"/>
                  </a:lnTo>
                  <a:close/>
                </a:path>
                <a:path w="97789" h="746759">
                  <a:moveTo>
                    <a:pt x="55702" y="0"/>
                  </a:moveTo>
                  <a:lnTo>
                    <a:pt x="52146" y="0"/>
                  </a:lnTo>
                  <a:lnTo>
                    <a:pt x="52146" y="4152"/>
                  </a:lnTo>
                  <a:lnTo>
                    <a:pt x="55702" y="4152"/>
                  </a:lnTo>
                  <a:lnTo>
                    <a:pt x="55702" y="0"/>
                  </a:lnTo>
                  <a:close/>
                </a:path>
                <a:path w="97789" h="746759">
                  <a:moveTo>
                    <a:pt x="60439" y="28460"/>
                  </a:moveTo>
                  <a:lnTo>
                    <a:pt x="56883" y="28460"/>
                  </a:lnTo>
                  <a:lnTo>
                    <a:pt x="56883" y="32600"/>
                  </a:lnTo>
                  <a:lnTo>
                    <a:pt x="60439" y="33197"/>
                  </a:lnTo>
                  <a:lnTo>
                    <a:pt x="60439" y="28460"/>
                  </a:lnTo>
                  <a:close/>
                </a:path>
                <a:path w="97789" h="746759">
                  <a:moveTo>
                    <a:pt x="60439" y="23101"/>
                  </a:moveTo>
                  <a:lnTo>
                    <a:pt x="56883" y="22517"/>
                  </a:lnTo>
                  <a:lnTo>
                    <a:pt x="56883" y="27266"/>
                  </a:lnTo>
                  <a:lnTo>
                    <a:pt x="60439" y="27266"/>
                  </a:lnTo>
                  <a:lnTo>
                    <a:pt x="60439" y="23101"/>
                  </a:lnTo>
                  <a:close/>
                </a:path>
                <a:path w="97789" h="746759">
                  <a:moveTo>
                    <a:pt x="60439" y="11861"/>
                  </a:moveTo>
                  <a:lnTo>
                    <a:pt x="56883" y="11264"/>
                  </a:lnTo>
                  <a:lnTo>
                    <a:pt x="56883" y="15417"/>
                  </a:lnTo>
                  <a:lnTo>
                    <a:pt x="60439" y="16014"/>
                  </a:lnTo>
                  <a:lnTo>
                    <a:pt x="60439" y="11861"/>
                  </a:lnTo>
                  <a:close/>
                </a:path>
                <a:path w="97789" h="746759">
                  <a:moveTo>
                    <a:pt x="60439" y="5930"/>
                  </a:moveTo>
                  <a:lnTo>
                    <a:pt x="56883" y="5346"/>
                  </a:lnTo>
                  <a:lnTo>
                    <a:pt x="56883" y="10083"/>
                  </a:lnTo>
                  <a:lnTo>
                    <a:pt x="60439" y="10083"/>
                  </a:lnTo>
                  <a:lnTo>
                    <a:pt x="60439" y="5930"/>
                  </a:lnTo>
                  <a:close/>
                </a:path>
                <a:path w="97789" h="746759">
                  <a:moveTo>
                    <a:pt x="60452" y="34366"/>
                  </a:moveTo>
                  <a:lnTo>
                    <a:pt x="56896" y="34366"/>
                  </a:lnTo>
                  <a:lnTo>
                    <a:pt x="56896" y="38519"/>
                  </a:lnTo>
                  <a:lnTo>
                    <a:pt x="60452" y="38519"/>
                  </a:lnTo>
                  <a:lnTo>
                    <a:pt x="60452" y="34366"/>
                  </a:lnTo>
                  <a:close/>
                </a:path>
                <a:path w="97789" h="746759">
                  <a:moveTo>
                    <a:pt x="60452" y="17183"/>
                  </a:moveTo>
                  <a:lnTo>
                    <a:pt x="56896" y="17183"/>
                  </a:lnTo>
                  <a:lnTo>
                    <a:pt x="56896" y="21336"/>
                  </a:lnTo>
                  <a:lnTo>
                    <a:pt x="60452" y="21336"/>
                  </a:lnTo>
                  <a:lnTo>
                    <a:pt x="60452" y="17183"/>
                  </a:lnTo>
                  <a:close/>
                </a:path>
                <a:path w="97789" h="746759">
                  <a:moveTo>
                    <a:pt x="60452" y="0"/>
                  </a:moveTo>
                  <a:lnTo>
                    <a:pt x="56896" y="0"/>
                  </a:lnTo>
                  <a:lnTo>
                    <a:pt x="56896" y="4152"/>
                  </a:lnTo>
                  <a:lnTo>
                    <a:pt x="60452" y="4152"/>
                  </a:lnTo>
                  <a:lnTo>
                    <a:pt x="60452" y="0"/>
                  </a:lnTo>
                  <a:close/>
                </a:path>
                <a:path w="97789" h="746759">
                  <a:moveTo>
                    <a:pt x="65176" y="34366"/>
                  </a:moveTo>
                  <a:lnTo>
                    <a:pt x="61620" y="34366"/>
                  </a:lnTo>
                  <a:lnTo>
                    <a:pt x="61620" y="38519"/>
                  </a:lnTo>
                  <a:lnTo>
                    <a:pt x="65176" y="38519"/>
                  </a:lnTo>
                  <a:lnTo>
                    <a:pt x="65176" y="34366"/>
                  </a:lnTo>
                  <a:close/>
                </a:path>
                <a:path w="97789" h="746759">
                  <a:moveTo>
                    <a:pt x="65176" y="29032"/>
                  </a:moveTo>
                  <a:lnTo>
                    <a:pt x="61620" y="29032"/>
                  </a:lnTo>
                  <a:lnTo>
                    <a:pt x="61620" y="33185"/>
                  </a:lnTo>
                  <a:lnTo>
                    <a:pt x="65176" y="33185"/>
                  </a:lnTo>
                  <a:lnTo>
                    <a:pt x="65176" y="29032"/>
                  </a:lnTo>
                  <a:close/>
                </a:path>
                <a:path w="97789" h="746759">
                  <a:moveTo>
                    <a:pt x="65176" y="23101"/>
                  </a:moveTo>
                  <a:lnTo>
                    <a:pt x="61620" y="23101"/>
                  </a:lnTo>
                  <a:lnTo>
                    <a:pt x="61620" y="27266"/>
                  </a:lnTo>
                  <a:lnTo>
                    <a:pt x="65176" y="27851"/>
                  </a:lnTo>
                  <a:lnTo>
                    <a:pt x="65176" y="23101"/>
                  </a:lnTo>
                  <a:close/>
                </a:path>
                <a:path w="97789" h="746759">
                  <a:moveTo>
                    <a:pt x="65176" y="17780"/>
                  </a:moveTo>
                  <a:lnTo>
                    <a:pt x="61620" y="17195"/>
                  </a:lnTo>
                  <a:lnTo>
                    <a:pt x="61620" y="21348"/>
                  </a:lnTo>
                  <a:lnTo>
                    <a:pt x="65176" y="21932"/>
                  </a:lnTo>
                  <a:lnTo>
                    <a:pt x="65176" y="17780"/>
                  </a:lnTo>
                  <a:close/>
                </a:path>
                <a:path w="97789" h="746759">
                  <a:moveTo>
                    <a:pt x="65176" y="11861"/>
                  </a:moveTo>
                  <a:lnTo>
                    <a:pt x="61620" y="11861"/>
                  </a:lnTo>
                  <a:lnTo>
                    <a:pt x="61620" y="16014"/>
                  </a:lnTo>
                  <a:lnTo>
                    <a:pt x="65176" y="16598"/>
                  </a:lnTo>
                  <a:lnTo>
                    <a:pt x="65176" y="11861"/>
                  </a:lnTo>
                  <a:close/>
                </a:path>
                <a:path w="97789" h="746759">
                  <a:moveTo>
                    <a:pt x="65176" y="6527"/>
                  </a:moveTo>
                  <a:lnTo>
                    <a:pt x="61620" y="5930"/>
                  </a:lnTo>
                  <a:lnTo>
                    <a:pt x="61620" y="10083"/>
                  </a:lnTo>
                  <a:lnTo>
                    <a:pt x="65176" y="10680"/>
                  </a:lnTo>
                  <a:lnTo>
                    <a:pt x="65176" y="6527"/>
                  </a:lnTo>
                  <a:close/>
                </a:path>
                <a:path w="97789" h="746759">
                  <a:moveTo>
                    <a:pt x="65176" y="596"/>
                  </a:moveTo>
                  <a:lnTo>
                    <a:pt x="61620" y="0"/>
                  </a:lnTo>
                  <a:lnTo>
                    <a:pt x="61620" y="4749"/>
                  </a:lnTo>
                  <a:lnTo>
                    <a:pt x="65176" y="4749"/>
                  </a:lnTo>
                  <a:lnTo>
                    <a:pt x="65176" y="596"/>
                  </a:lnTo>
                  <a:close/>
                </a:path>
                <a:path w="97789" h="746759">
                  <a:moveTo>
                    <a:pt x="69913" y="34963"/>
                  </a:moveTo>
                  <a:lnTo>
                    <a:pt x="66370" y="34366"/>
                  </a:lnTo>
                  <a:lnTo>
                    <a:pt x="66370" y="39116"/>
                  </a:lnTo>
                  <a:lnTo>
                    <a:pt x="69913" y="39116"/>
                  </a:lnTo>
                  <a:lnTo>
                    <a:pt x="69913" y="34963"/>
                  </a:lnTo>
                  <a:close/>
                </a:path>
                <a:path w="97789" h="746759">
                  <a:moveTo>
                    <a:pt x="69913" y="29629"/>
                  </a:moveTo>
                  <a:lnTo>
                    <a:pt x="66370" y="29044"/>
                  </a:lnTo>
                  <a:lnTo>
                    <a:pt x="66370" y="33197"/>
                  </a:lnTo>
                  <a:lnTo>
                    <a:pt x="69913" y="33782"/>
                  </a:lnTo>
                  <a:lnTo>
                    <a:pt x="69913" y="29629"/>
                  </a:lnTo>
                  <a:close/>
                </a:path>
                <a:path w="97789" h="746759">
                  <a:moveTo>
                    <a:pt x="69913" y="23710"/>
                  </a:moveTo>
                  <a:lnTo>
                    <a:pt x="66370" y="23101"/>
                  </a:lnTo>
                  <a:lnTo>
                    <a:pt x="66370" y="27851"/>
                  </a:lnTo>
                  <a:lnTo>
                    <a:pt x="69913" y="27851"/>
                  </a:lnTo>
                  <a:lnTo>
                    <a:pt x="69913" y="23710"/>
                  </a:lnTo>
                  <a:close/>
                </a:path>
                <a:path w="97789" h="746759">
                  <a:moveTo>
                    <a:pt x="69913" y="17780"/>
                  </a:moveTo>
                  <a:lnTo>
                    <a:pt x="66370" y="17780"/>
                  </a:lnTo>
                  <a:lnTo>
                    <a:pt x="66370" y="21932"/>
                  </a:lnTo>
                  <a:lnTo>
                    <a:pt x="69913" y="21932"/>
                  </a:lnTo>
                  <a:lnTo>
                    <a:pt x="69913" y="17780"/>
                  </a:lnTo>
                  <a:close/>
                </a:path>
                <a:path w="97789" h="746759">
                  <a:moveTo>
                    <a:pt x="69913" y="12446"/>
                  </a:moveTo>
                  <a:lnTo>
                    <a:pt x="66370" y="11861"/>
                  </a:lnTo>
                  <a:lnTo>
                    <a:pt x="66370" y="16598"/>
                  </a:lnTo>
                  <a:lnTo>
                    <a:pt x="69913" y="16598"/>
                  </a:lnTo>
                  <a:lnTo>
                    <a:pt x="69913" y="12446"/>
                  </a:lnTo>
                  <a:close/>
                </a:path>
                <a:path w="97789" h="746759">
                  <a:moveTo>
                    <a:pt x="69913" y="6527"/>
                  </a:moveTo>
                  <a:lnTo>
                    <a:pt x="66370" y="6527"/>
                  </a:lnTo>
                  <a:lnTo>
                    <a:pt x="66370" y="10680"/>
                  </a:lnTo>
                  <a:lnTo>
                    <a:pt x="69913" y="11264"/>
                  </a:lnTo>
                  <a:lnTo>
                    <a:pt x="69913" y="6527"/>
                  </a:lnTo>
                  <a:close/>
                </a:path>
                <a:path w="97789" h="746759">
                  <a:moveTo>
                    <a:pt x="69913" y="1193"/>
                  </a:moveTo>
                  <a:lnTo>
                    <a:pt x="66370" y="596"/>
                  </a:lnTo>
                  <a:lnTo>
                    <a:pt x="66370" y="4749"/>
                  </a:lnTo>
                  <a:lnTo>
                    <a:pt x="69913" y="5346"/>
                  </a:lnTo>
                  <a:lnTo>
                    <a:pt x="69913" y="1193"/>
                  </a:lnTo>
                  <a:close/>
                </a:path>
                <a:path w="97789" h="746759">
                  <a:moveTo>
                    <a:pt x="74066" y="23710"/>
                  </a:moveTo>
                  <a:lnTo>
                    <a:pt x="71094" y="23710"/>
                  </a:lnTo>
                  <a:lnTo>
                    <a:pt x="71094" y="27863"/>
                  </a:lnTo>
                  <a:lnTo>
                    <a:pt x="74066" y="28460"/>
                  </a:lnTo>
                  <a:lnTo>
                    <a:pt x="74066" y="23710"/>
                  </a:lnTo>
                  <a:close/>
                </a:path>
                <a:path w="97789" h="746759">
                  <a:moveTo>
                    <a:pt x="74066" y="18376"/>
                  </a:moveTo>
                  <a:lnTo>
                    <a:pt x="71094" y="17780"/>
                  </a:lnTo>
                  <a:lnTo>
                    <a:pt x="71094" y="22529"/>
                  </a:lnTo>
                  <a:lnTo>
                    <a:pt x="74066" y="22529"/>
                  </a:lnTo>
                  <a:lnTo>
                    <a:pt x="74066" y="18376"/>
                  </a:lnTo>
                  <a:close/>
                </a:path>
                <a:path w="97789" h="746759">
                  <a:moveTo>
                    <a:pt x="74066" y="12446"/>
                  </a:moveTo>
                  <a:lnTo>
                    <a:pt x="71094" y="12446"/>
                  </a:lnTo>
                  <a:lnTo>
                    <a:pt x="71094" y="16598"/>
                  </a:lnTo>
                  <a:lnTo>
                    <a:pt x="74066" y="17183"/>
                  </a:lnTo>
                  <a:lnTo>
                    <a:pt x="74066" y="12446"/>
                  </a:lnTo>
                  <a:close/>
                </a:path>
                <a:path w="97789" h="746759">
                  <a:moveTo>
                    <a:pt x="74066" y="7124"/>
                  </a:moveTo>
                  <a:lnTo>
                    <a:pt x="71094" y="6527"/>
                  </a:lnTo>
                  <a:lnTo>
                    <a:pt x="71094" y="11264"/>
                  </a:lnTo>
                  <a:lnTo>
                    <a:pt x="74066" y="11264"/>
                  </a:lnTo>
                  <a:lnTo>
                    <a:pt x="74066" y="7124"/>
                  </a:lnTo>
                  <a:close/>
                </a:path>
                <a:path w="97789" h="746759">
                  <a:moveTo>
                    <a:pt x="74079" y="34963"/>
                  </a:moveTo>
                  <a:lnTo>
                    <a:pt x="71107" y="34963"/>
                  </a:lnTo>
                  <a:lnTo>
                    <a:pt x="71107" y="39116"/>
                  </a:lnTo>
                  <a:lnTo>
                    <a:pt x="74079" y="39116"/>
                  </a:lnTo>
                  <a:lnTo>
                    <a:pt x="74079" y="34963"/>
                  </a:lnTo>
                  <a:close/>
                </a:path>
                <a:path w="97789" h="746759">
                  <a:moveTo>
                    <a:pt x="74079" y="29616"/>
                  </a:moveTo>
                  <a:lnTo>
                    <a:pt x="71107" y="29616"/>
                  </a:lnTo>
                  <a:lnTo>
                    <a:pt x="71107" y="33769"/>
                  </a:lnTo>
                  <a:lnTo>
                    <a:pt x="74079" y="33769"/>
                  </a:lnTo>
                  <a:lnTo>
                    <a:pt x="74079" y="29616"/>
                  </a:lnTo>
                  <a:close/>
                </a:path>
                <a:path w="97789" h="746759">
                  <a:moveTo>
                    <a:pt x="74079" y="1193"/>
                  </a:moveTo>
                  <a:lnTo>
                    <a:pt x="71107" y="1193"/>
                  </a:lnTo>
                  <a:lnTo>
                    <a:pt x="71107" y="5346"/>
                  </a:lnTo>
                  <a:lnTo>
                    <a:pt x="74079" y="5346"/>
                  </a:lnTo>
                  <a:lnTo>
                    <a:pt x="74079" y="1193"/>
                  </a:lnTo>
                  <a:close/>
                </a:path>
                <a:path w="97789" h="746759">
                  <a:moveTo>
                    <a:pt x="78803" y="35560"/>
                  </a:moveTo>
                  <a:lnTo>
                    <a:pt x="75260" y="34963"/>
                  </a:lnTo>
                  <a:lnTo>
                    <a:pt x="75260" y="39712"/>
                  </a:lnTo>
                  <a:lnTo>
                    <a:pt x="78803" y="39712"/>
                  </a:lnTo>
                  <a:lnTo>
                    <a:pt x="78803" y="35560"/>
                  </a:lnTo>
                  <a:close/>
                </a:path>
                <a:path w="97789" h="746759">
                  <a:moveTo>
                    <a:pt x="78803" y="29616"/>
                  </a:moveTo>
                  <a:lnTo>
                    <a:pt x="75260" y="29616"/>
                  </a:lnTo>
                  <a:lnTo>
                    <a:pt x="75260" y="33782"/>
                  </a:lnTo>
                  <a:lnTo>
                    <a:pt x="78803" y="34366"/>
                  </a:lnTo>
                  <a:lnTo>
                    <a:pt x="78803" y="29616"/>
                  </a:lnTo>
                  <a:close/>
                </a:path>
                <a:path w="97789" h="746759">
                  <a:moveTo>
                    <a:pt x="78803" y="24295"/>
                  </a:moveTo>
                  <a:lnTo>
                    <a:pt x="75260" y="24295"/>
                  </a:lnTo>
                  <a:lnTo>
                    <a:pt x="75260" y="28448"/>
                  </a:lnTo>
                  <a:lnTo>
                    <a:pt x="78803" y="28448"/>
                  </a:lnTo>
                  <a:lnTo>
                    <a:pt x="78803" y="24295"/>
                  </a:lnTo>
                  <a:close/>
                </a:path>
                <a:path w="97789" h="746759">
                  <a:moveTo>
                    <a:pt x="78803" y="18376"/>
                  </a:moveTo>
                  <a:lnTo>
                    <a:pt x="75260" y="18376"/>
                  </a:lnTo>
                  <a:lnTo>
                    <a:pt x="75260" y="22529"/>
                  </a:lnTo>
                  <a:lnTo>
                    <a:pt x="78803" y="23114"/>
                  </a:lnTo>
                  <a:lnTo>
                    <a:pt x="78803" y="18376"/>
                  </a:lnTo>
                  <a:close/>
                </a:path>
                <a:path w="97789" h="746759">
                  <a:moveTo>
                    <a:pt x="78803" y="13042"/>
                  </a:moveTo>
                  <a:lnTo>
                    <a:pt x="75260" y="12446"/>
                  </a:lnTo>
                  <a:lnTo>
                    <a:pt x="75260" y="17183"/>
                  </a:lnTo>
                  <a:lnTo>
                    <a:pt x="78803" y="17183"/>
                  </a:lnTo>
                  <a:lnTo>
                    <a:pt x="78803" y="13042"/>
                  </a:lnTo>
                  <a:close/>
                </a:path>
                <a:path w="97789" h="746759">
                  <a:moveTo>
                    <a:pt x="78803" y="7708"/>
                  </a:moveTo>
                  <a:lnTo>
                    <a:pt x="75260" y="7124"/>
                  </a:lnTo>
                  <a:lnTo>
                    <a:pt x="75260" y="11264"/>
                  </a:lnTo>
                  <a:lnTo>
                    <a:pt x="78803" y="11861"/>
                  </a:lnTo>
                  <a:lnTo>
                    <a:pt x="78803" y="7708"/>
                  </a:lnTo>
                  <a:close/>
                </a:path>
                <a:path w="97789" h="746759">
                  <a:moveTo>
                    <a:pt x="78803" y="1778"/>
                  </a:moveTo>
                  <a:lnTo>
                    <a:pt x="75260" y="1193"/>
                  </a:lnTo>
                  <a:lnTo>
                    <a:pt x="75260" y="5930"/>
                  </a:lnTo>
                  <a:lnTo>
                    <a:pt x="78803" y="5930"/>
                  </a:lnTo>
                  <a:lnTo>
                    <a:pt x="78803" y="1778"/>
                  </a:lnTo>
                  <a:close/>
                </a:path>
                <a:path w="97789" h="746759">
                  <a:moveTo>
                    <a:pt x="83553" y="35547"/>
                  </a:moveTo>
                  <a:lnTo>
                    <a:pt x="79997" y="35547"/>
                  </a:lnTo>
                  <a:lnTo>
                    <a:pt x="79997" y="39712"/>
                  </a:lnTo>
                  <a:lnTo>
                    <a:pt x="83553" y="40297"/>
                  </a:lnTo>
                  <a:lnTo>
                    <a:pt x="83553" y="35547"/>
                  </a:lnTo>
                  <a:close/>
                </a:path>
                <a:path w="97789" h="746759">
                  <a:moveTo>
                    <a:pt x="83553" y="30226"/>
                  </a:moveTo>
                  <a:lnTo>
                    <a:pt x="79997" y="29616"/>
                  </a:lnTo>
                  <a:lnTo>
                    <a:pt x="79997" y="34366"/>
                  </a:lnTo>
                  <a:lnTo>
                    <a:pt x="83553" y="34366"/>
                  </a:lnTo>
                  <a:lnTo>
                    <a:pt x="83553" y="30226"/>
                  </a:lnTo>
                  <a:close/>
                </a:path>
                <a:path w="97789" h="746759">
                  <a:moveTo>
                    <a:pt x="83553" y="24904"/>
                  </a:moveTo>
                  <a:lnTo>
                    <a:pt x="79997" y="24307"/>
                  </a:lnTo>
                  <a:lnTo>
                    <a:pt x="79997" y="28460"/>
                  </a:lnTo>
                  <a:lnTo>
                    <a:pt x="83553" y="29044"/>
                  </a:lnTo>
                  <a:lnTo>
                    <a:pt x="83553" y="24904"/>
                  </a:lnTo>
                  <a:close/>
                </a:path>
                <a:path w="97789" h="746759">
                  <a:moveTo>
                    <a:pt x="83553" y="18961"/>
                  </a:moveTo>
                  <a:lnTo>
                    <a:pt x="79997" y="18961"/>
                  </a:lnTo>
                  <a:lnTo>
                    <a:pt x="79997" y="23101"/>
                  </a:lnTo>
                  <a:lnTo>
                    <a:pt x="83553" y="23101"/>
                  </a:lnTo>
                  <a:lnTo>
                    <a:pt x="83553" y="18961"/>
                  </a:lnTo>
                  <a:close/>
                </a:path>
                <a:path w="97789" h="746759">
                  <a:moveTo>
                    <a:pt x="83553" y="13042"/>
                  </a:moveTo>
                  <a:lnTo>
                    <a:pt x="79997" y="13042"/>
                  </a:lnTo>
                  <a:lnTo>
                    <a:pt x="79997" y="17183"/>
                  </a:lnTo>
                  <a:lnTo>
                    <a:pt x="83553" y="17780"/>
                  </a:lnTo>
                  <a:lnTo>
                    <a:pt x="83553" y="13042"/>
                  </a:lnTo>
                  <a:close/>
                </a:path>
                <a:path w="97789" h="746759">
                  <a:moveTo>
                    <a:pt x="83553" y="7708"/>
                  </a:moveTo>
                  <a:lnTo>
                    <a:pt x="79997" y="7708"/>
                  </a:lnTo>
                  <a:lnTo>
                    <a:pt x="79997" y="11861"/>
                  </a:lnTo>
                  <a:lnTo>
                    <a:pt x="83553" y="11861"/>
                  </a:lnTo>
                  <a:lnTo>
                    <a:pt x="83553" y="7708"/>
                  </a:lnTo>
                  <a:close/>
                </a:path>
                <a:path w="97789" h="746759">
                  <a:moveTo>
                    <a:pt x="83553" y="2387"/>
                  </a:moveTo>
                  <a:lnTo>
                    <a:pt x="79997" y="1790"/>
                  </a:lnTo>
                  <a:lnTo>
                    <a:pt x="79997" y="5943"/>
                  </a:lnTo>
                  <a:lnTo>
                    <a:pt x="83553" y="6527"/>
                  </a:lnTo>
                  <a:lnTo>
                    <a:pt x="83553" y="2387"/>
                  </a:lnTo>
                  <a:close/>
                </a:path>
                <a:path w="97789" h="746759">
                  <a:moveTo>
                    <a:pt x="88290" y="36156"/>
                  </a:moveTo>
                  <a:lnTo>
                    <a:pt x="84137" y="35547"/>
                  </a:lnTo>
                  <a:lnTo>
                    <a:pt x="84137" y="40297"/>
                  </a:lnTo>
                  <a:lnTo>
                    <a:pt x="88290" y="40297"/>
                  </a:lnTo>
                  <a:lnTo>
                    <a:pt x="88290" y="36156"/>
                  </a:lnTo>
                  <a:close/>
                </a:path>
                <a:path w="97789" h="746759">
                  <a:moveTo>
                    <a:pt x="88290" y="30226"/>
                  </a:moveTo>
                  <a:lnTo>
                    <a:pt x="84137" y="30226"/>
                  </a:lnTo>
                  <a:lnTo>
                    <a:pt x="84137" y="34366"/>
                  </a:lnTo>
                  <a:lnTo>
                    <a:pt x="88290" y="34366"/>
                  </a:lnTo>
                  <a:lnTo>
                    <a:pt x="88290" y="30226"/>
                  </a:lnTo>
                  <a:close/>
                </a:path>
                <a:path w="97789" h="746759">
                  <a:moveTo>
                    <a:pt x="88290" y="24892"/>
                  </a:moveTo>
                  <a:lnTo>
                    <a:pt x="84137" y="24892"/>
                  </a:lnTo>
                  <a:lnTo>
                    <a:pt x="84137" y="29032"/>
                  </a:lnTo>
                  <a:lnTo>
                    <a:pt x="88290" y="29032"/>
                  </a:lnTo>
                  <a:lnTo>
                    <a:pt x="88290" y="24892"/>
                  </a:lnTo>
                  <a:close/>
                </a:path>
                <a:path w="97789" h="746759">
                  <a:moveTo>
                    <a:pt x="88290" y="19558"/>
                  </a:moveTo>
                  <a:lnTo>
                    <a:pt x="84137" y="18961"/>
                  </a:lnTo>
                  <a:lnTo>
                    <a:pt x="84137" y="23114"/>
                  </a:lnTo>
                  <a:lnTo>
                    <a:pt x="88290" y="23710"/>
                  </a:lnTo>
                  <a:lnTo>
                    <a:pt x="88290" y="19558"/>
                  </a:lnTo>
                  <a:close/>
                </a:path>
                <a:path w="97789" h="746759">
                  <a:moveTo>
                    <a:pt x="88290" y="13627"/>
                  </a:moveTo>
                  <a:lnTo>
                    <a:pt x="84137" y="13042"/>
                  </a:lnTo>
                  <a:lnTo>
                    <a:pt x="84137" y="17780"/>
                  </a:lnTo>
                  <a:lnTo>
                    <a:pt x="88290" y="17780"/>
                  </a:lnTo>
                  <a:lnTo>
                    <a:pt x="88290" y="13627"/>
                  </a:lnTo>
                  <a:close/>
                </a:path>
                <a:path w="97789" h="746759">
                  <a:moveTo>
                    <a:pt x="88290" y="8305"/>
                  </a:moveTo>
                  <a:lnTo>
                    <a:pt x="84137" y="7708"/>
                  </a:lnTo>
                  <a:lnTo>
                    <a:pt x="84137" y="12446"/>
                  </a:lnTo>
                  <a:lnTo>
                    <a:pt x="88290" y="12446"/>
                  </a:lnTo>
                  <a:lnTo>
                    <a:pt x="88290" y="8305"/>
                  </a:lnTo>
                  <a:close/>
                </a:path>
                <a:path w="97789" h="746759">
                  <a:moveTo>
                    <a:pt x="88290" y="2374"/>
                  </a:moveTo>
                  <a:lnTo>
                    <a:pt x="84137" y="2374"/>
                  </a:lnTo>
                  <a:lnTo>
                    <a:pt x="84137" y="6515"/>
                  </a:lnTo>
                  <a:lnTo>
                    <a:pt x="88290" y="6515"/>
                  </a:lnTo>
                  <a:lnTo>
                    <a:pt x="88290" y="2374"/>
                  </a:lnTo>
                  <a:close/>
                </a:path>
                <a:path w="97789" h="746759">
                  <a:moveTo>
                    <a:pt x="92443" y="36156"/>
                  </a:moveTo>
                  <a:lnTo>
                    <a:pt x="88874" y="36156"/>
                  </a:lnTo>
                  <a:lnTo>
                    <a:pt x="88874" y="40297"/>
                  </a:lnTo>
                  <a:lnTo>
                    <a:pt x="92443" y="40894"/>
                  </a:lnTo>
                  <a:lnTo>
                    <a:pt x="92443" y="36156"/>
                  </a:lnTo>
                  <a:close/>
                </a:path>
                <a:path w="97789" h="746759">
                  <a:moveTo>
                    <a:pt x="92443" y="30810"/>
                  </a:moveTo>
                  <a:lnTo>
                    <a:pt x="88874" y="30226"/>
                  </a:lnTo>
                  <a:lnTo>
                    <a:pt x="88874" y="34963"/>
                  </a:lnTo>
                  <a:lnTo>
                    <a:pt x="92443" y="34963"/>
                  </a:lnTo>
                  <a:lnTo>
                    <a:pt x="92443" y="30810"/>
                  </a:lnTo>
                  <a:close/>
                </a:path>
                <a:path w="97789" h="746759">
                  <a:moveTo>
                    <a:pt x="92443" y="25488"/>
                  </a:moveTo>
                  <a:lnTo>
                    <a:pt x="88874" y="24904"/>
                  </a:lnTo>
                  <a:lnTo>
                    <a:pt x="88874" y="29044"/>
                  </a:lnTo>
                  <a:lnTo>
                    <a:pt x="92443" y="29629"/>
                  </a:lnTo>
                  <a:lnTo>
                    <a:pt x="92443" y="25488"/>
                  </a:lnTo>
                  <a:close/>
                </a:path>
                <a:path w="97789" h="746759">
                  <a:moveTo>
                    <a:pt x="92443" y="19558"/>
                  </a:moveTo>
                  <a:lnTo>
                    <a:pt x="88874" y="19558"/>
                  </a:lnTo>
                  <a:lnTo>
                    <a:pt x="88874" y="23710"/>
                  </a:lnTo>
                  <a:lnTo>
                    <a:pt x="92443" y="23710"/>
                  </a:lnTo>
                  <a:lnTo>
                    <a:pt x="92443" y="19558"/>
                  </a:lnTo>
                  <a:close/>
                </a:path>
                <a:path w="97789" h="746759">
                  <a:moveTo>
                    <a:pt x="92443" y="14224"/>
                  </a:moveTo>
                  <a:lnTo>
                    <a:pt x="88874" y="13639"/>
                  </a:lnTo>
                  <a:lnTo>
                    <a:pt x="88874" y="17780"/>
                  </a:lnTo>
                  <a:lnTo>
                    <a:pt x="92443" y="18376"/>
                  </a:lnTo>
                  <a:lnTo>
                    <a:pt x="92443" y="14224"/>
                  </a:lnTo>
                  <a:close/>
                </a:path>
                <a:path w="97789" h="746759">
                  <a:moveTo>
                    <a:pt x="92443" y="8305"/>
                  </a:moveTo>
                  <a:lnTo>
                    <a:pt x="88874" y="8305"/>
                  </a:lnTo>
                  <a:lnTo>
                    <a:pt x="88874" y="12446"/>
                  </a:lnTo>
                  <a:lnTo>
                    <a:pt x="92443" y="12446"/>
                  </a:lnTo>
                  <a:lnTo>
                    <a:pt x="92443" y="8305"/>
                  </a:lnTo>
                  <a:close/>
                </a:path>
                <a:path w="97789" h="746759">
                  <a:moveTo>
                    <a:pt x="92443" y="2971"/>
                  </a:moveTo>
                  <a:lnTo>
                    <a:pt x="88874" y="2374"/>
                  </a:lnTo>
                  <a:lnTo>
                    <a:pt x="88874" y="7124"/>
                  </a:lnTo>
                  <a:lnTo>
                    <a:pt x="92443" y="7124"/>
                  </a:lnTo>
                  <a:lnTo>
                    <a:pt x="92443" y="2971"/>
                  </a:lnTo>
                  <a:close/>
                </a:path>
                <a:path w="97789" h="746759">
                  <a:moveTo>
                    <a:pt x="97167" y="36741"/>
                  </a:moveTo>
                  <a:lnTo>
                    <a:pt x="93624" y="36741"/>
                  </a:lnTo>
                  <a:lnTo>
                    <a:pt x="93624" y="40894"/>
                  </a:lnTo>
                  <a:lnTo>
                    <a:pt x="97167" y="40894"/>
                  </a:lnTo>
                  <a:lnTo>
                    <a:pt x="97167" y="36741"/>
                  </a:lnTo>
                  <a:close/>
                </a:path>
                <a:path w="97789" h="746759">
                  <a:moveTo>
                    <a:pt x="97167" y="30822"/>
                  </a:moveTo>
                  <a:lnTo>
                    <a:pt x="93624" y="30822"/>
                  </a:lnTo>
                  <a:lnTo>
                    <a:pt x="93624" y="34975"/>
                  </a:lnTo>
                  <a:lnTo>
                    <a:pt x="97167" y="35560"/>
                  </a:lnTo>
                  <a:lnTo>
                    <a:pt x="97167" y="30822"/>
                  </a:lnTo>
                  <a:close/>
                </a:path>
                <a:path w="97789" h="746759">
                  <a:moveTo>
                    <a:pt x="97167" y="25476"/>
                  </a:moveTo>
                  <a:lnTo>
                    <a:pt x="93624" y="25476"/>
                  </a:lnTo>
                  <a:lnTo>
                    <a:pt x="93624" y="29616"/>
                  </a:lnTo>
                  <a:lnTo>
                    <a:pt x="97167" y="29616"/>
                  </a:lnTo>
                  <a:lnTo>
                    <a:pt x="97167" y="25476"/>
                  </a:lnTo>
                  <a:close/>
                </a:path>
                <a:path w="97789" h="746759">
                  <a:moveTo>
                    <a:pt x="97167" y="20142"/>
                  </a:moveTo>
                  <a:lnTo>
                    <a:pt x="93624" y="19558"/>
                  </a:lnTo>
                  <a:lnTo>
                    <a:pt x="93624" y="23710"/>
                  </a:lnTo>
                  <a:lnTo>
                    <a:pt x="97167" y="24295"/>
                  </a:lnTo>
                  <a:lnTo>
                    <a:pt x="97167" y="20142"/>
                  </a:lnTo>
                  <a:close/>
                </a:path>
                <a:path w="97789" h="746759">
                  <a:moveTo>
                    <a:pt x="97167" y="14224"/>
                  </a:moveTo>
                  <a:lnTo>
                    <a:pt x="93624" y="14224"/>
                  </a:lnTo>
                  <a:lnTo>
                    <a:pt x="93624" y="18376"/>
                  </a:lnTo>
                  <a:lnTo>
                    <a:pt x="97167" y="18376"/>
                  </a:lnTo>
                  <a:lnTo>
                    <a:pt x="97167" y="14224"/>
                  </a:lnTo>
                  <a:close/>
                </a:path>
                <a:path w="97789" h="746759">
                  <a:moveTo>
                    <a:pt x="97167" y="8902"/>
                  </a:moveTo>
                  <a:lnTo>
                    <a:pt x="93624" y="8305"/>
                  </a:lnTo>
                  <a:lnTo>
                    <a:pt x="93624" y="12458"/>
                  </a:lnTo>
                  <a:lnTo>
                    <a:pt x="97167" y="13055"/>
                  </a:lnTo>
                  <a:lnTo>
                    <a:pt x="97167" y="8902"/>
                  </a:lnTo>
                  <a:close/>
                </a:path>
                <a:path w="97789" h="746759">
                  <a:moveTo>
                    <a:pt x="97167" y="3556"/>
                  </a:moveTo>
                  <a:lnTo>
                    <a:pt x="93624" y="2959"/>
                  </a:lnTo>
                  <a:lnTo>
                    <a:pt x="93624" y="7124"/>
                  </a:lnTo>
                  <a:lnTo>
                    <a:pt x="97167" y="7708"/>
                  </a:lnTo>
                  <a:lnTo>
                    <a:pt x="97167" y="35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262844" y="7728394"/>
              <a:ext cx="198755" cy="90170"/>
            </a:xfrm>
            <a:custGeom>
              <a:avLst/>
              <a:gdLst/>
              <a:ahLst/>
              <a:cxnLst/>
              <a:rect l="l" t="t" r="r" b="b"/>
              <a:pathLst>
                <a:path w="198754" h="90170">
                  <a:moveTo>
                    <a:pt x="3556" y="85331"/>
                  </a:moveTo>
                  <a:lnTo>
                    <a:pt x="0" y="86512"/>
                  </a:lnTo>
                  <a:lnTo>
                    <a:pt x="0" y="90068"/>
                  </a:lnTo>
                  <a:lnTo>
                    <a:pt x="3556" y="88887"/>
                  </a:lnTo>
                  <a:lnTo>
                    <a:pt x="3556" y="85331"/>
                  </a:lnTo>
                  <a:close/>
                </a:path>
                <a:path w="198754" h="90170">
                  <a:moveTo>
                    <a:pt x="3556" y="79400"/>
                  </a:moveTo>
                  <a:lnTo>
                    <a:pt x="0" y="80594"/>
                  </a:lnTo>
                  <a:lnTo>
                    <a:pt x="0" y="84747"/>
                  </a:lnTo>
                  <a:lnTo>
                    <a:pt x="3556" y="83553"/>
                  </a:lnTo>
                  <a:lnTo>
                    <a:pt x="3556" y="79400"/>
                  </a:lnTo>
                  <a:close/>
                </a:path>
                <a:path w="198754" h="90170">
                  <a:moveTo>
                    <a:pt x="3556" y="73482"/>
                  </a:moveTo>
                  <a:lnTo>
                    <a:pt x="0" y="74663"/>
                  </a:lnTo>
                  <a:lnTo>
                    <a:pt x="0" y="78816"/>
                  </a:lnTo>
                  <a:lnTo>
                    <a:pt x="3556" y="77622"/>
                  </a:lnTo>
                  <a:lnTo>
                    <a:pt x="3556" y="73482"/>
                  </a:lnTo>
                  <a:close/>
                </a:path>
                <a:path w="198754" h="90170">
                  <a:moveTo>
                    <a:pt x="3556" y="67564"/>
                  </a:moveTo>
                  <a:lnTo>
                    <a:pt x="0" y="68745"/>
                  </a:lnTo>
                  <a:lnTo>
                    <a:pt x="0" y="73482"/>
                  </a:lnTo>
                  <a:lnTo>
                    <a:pt x="3556" y="72301"/>
                  </a:lnTo>
                  <a:lnTo>
                    <a:pt x="3556" y="67564"/>
                  </a:lnTo>
                  <a:close/>
                </a:path>
                <a:path w="198754" h="90170">
                  <a:moveTo>
                    <a:pt x="3556" y="61633"/>
                  </a:moveTo>
                  <a:lnTo>
                    <a:pt x="0" y="62826"/>
                  </a:lnTo>
                  <a:lnTo>
                    <a:pt x="0" y="67564"/>
                  </a:lnTo>
                  <a:lnTo>
                    <a:pt x="3556" y="66370"/>
                  </a:lnTo>
                  <a:lnTo>
                    <a:pt x="3556" y="61633"/>
                  </a:lnTo>
                  <a:close/>
                </a:path>
                <a:path w="198754" h="90170">
                  <a:moveTo>
                    <a:pt x="3556" y="56299"/>
                  </a:moveTo>
                  <a:lnTo>
                    <a:pt x="0" y="56896"/>
                  </a:lnTo>
                  <a:lnTo>
                    <a:pt x="0" y="61645"/>
                  </a:lnTo>
                  <a:lnTo>
                    <a:pt x="3556" y="60452"/>
                  </a:lnTo>
                  <a:lnTo>
                    <a:pt x="3556" y="56299"/>
                  </a:lnTo>
                  <a:close/>
                </a:path>
                <a:path w="198754" h="90170">
                  <a:moveTo>
                    <a:pt x="3556" y="50380"/>
                  </a:moveTo>
                  <a:lnTo>
                    <a:pt x="0" y="51562"/>
                  </a:lnTo>
                  <a:lnTo>
                    <a:pt x="0" y="55714"/>
                  </a:lnTo>
                  <a:lnTo>
                    <a:pt x="3556" y="54521"/>
                  </a:lnTo>
                  <a:lnTo>
                    <a:pt x="3556" y="50380"/>
                  </a:lnTo>
                  <a:close/>
                </a:path>
                <a:path w="198754" h="90170">
                  <a:moveTo>
                    <a:pt x="8293" y="83553"/>
                  </a:moveTo>
                  <a:lnTo>
                    <a:pt x="4737" y="84747"/>
                  </a:lnTo>
                  <a:lnTo>
                    <a:pt x="4737" y="88887"/>
                  </a:lnTo>
                  <a:lnTo>
                    <a:pt x="8293" y="87706"/>
                  </a:lnTo>
                  <a:lnTo>
                    <a:pt x="8293" y="83553"/>
                  </a:lnTo>
                  <a:close/>
                </a:path>
                <a:path w="198754" h="90170">
                  <a:moveTo>
                    <a:pt x="8293" y="77622"/>
                  </a:moveTo>
                  <a:lnTo>
                    <a:pt x="4737" y="78816"/>
                  </a:lnTo>
                  <a:lnTo>
                    <a:pt x="4737" y="83553"/>
                  </a:lnTo>
                  <a:lnTo>
                    <a:pt x="8293" y="82372"/>
                  </a:lnTo>
                  <a:lnTo>
                    <a:pt x="8293" y="77622"/>
                  </a:lnTo>
                  <a:close/>
                </a:path>
                <a:path w="198754" h="90170">
                  <a:moveTo>
                    <a:pt x="8293" y="72301"/>
                  </a:moveTo>
                  <a:lnTo>
                    <a:pt x="4737" y="73482"/>
                  </a:lnTo>
                  <a:lnTo>
                    <a:pt x="4737" y="77622"/>
                  </a:lnTo>
                  <a:lnTo>
                    <a:pt x="8293" y="76441"/>
                  </a:lnTo>
                  <a:lnTo>
                    <a:pt x="8293" y="72301"/>
                  </a:lnTo>
                  <a:close/>
                </a:path>
                <a:path w="198754" h="90170">
                  <a:moveTo>
                    <a:pt x="8293" y="66370"/>
                  </a:moveTo>
                  <a:lnTo>
                    <a:pt x="4737" y="67564"/>
                  </a:lnTo>
                  <a:lnTo>
                    <a:pt x="4737" y="71704"/>
                  </a:lnTo>
                  <a:lnTo>
                    <a:pt x="8293" y="70523"/>
                  </a:lnTo>
                  <a:lnTo>
                    <a:pt x="8293" y="66370"/>
                  </a:lnTo>
                  <a:close/>
                </a:path>
                <a:path w="198754" h="90170">
                  <a:moveTo>
                    <a:pt x="8293" y="60439"/>
                  </a:moveTo>
                  <a:lnTo>
                    <a:pt x="4737" y="61633"/>
                  </a:lnTo>
                  <a:lnTo>
                    <a:pt x="4737" y="65773"/>
                  </a:lnTo>
                  <a:lnTo>
                    <a:pt x="8293" y="65189"/>
                  </a:lnTo>
                  <a:lnTo>
                    <a:pt x="8293" y="60439"/>
                  </a:lnTo>
                  <a:close/>
                </a:path>
                <a:path w="198754" h="90170">
                  <a:moveTo>
                    <a:pt x="8293" y="55105"/>
                  </a:moveTo>
                  <a:lnTo>
                    <a:pt x="4737" y="55702"/>
                  </a:lnTo>
                  <a:lnTo>
                    <a:pt x="4737" y="60439"/>
                  </a:lnTo>
                  <a:lnTo>
                    <a:pt x="8293" y="59258"/>
                  </a:lnTo>
                  <a:lnTo>
                    <a:pt x="8293" y="55105"/>
                  </a:lnTo>
                  <a:close/>
                </a:path>
                <a:path w="198754" h="90170">
                  <a:moveTo>
                    <a:pt x="8293" y="49174"/>
                  </a:moveTo>
                  <a:lnTo>
                    <a:pt x="4737" y="49771"/>
                  </a:lnTo>
                  <a:lnTo>
                    <a:pt x="4737" y="54508"/>
                  </a:lnTo>
                  <a:lnTo>
                    <a:pt x="8293" y="53327"/>
                  </a:lnTo>
                  <a:lnTo>
                    <a:pt x="8293" y="49174"/>
                  </a:lnTo>
                  <a:close/>
                </a:path>
                <a:path w="198754" h="90170">
                  <a:moveTo>
                    <a:pt x="13627" y="82359"/>
                  </a:moveTo>
                  <a:lnTo>
                    <a:pt x="9474" y="83553"/>
                  </a:lnTo>
                  <a:lnTo>
                    <a:pt x="9474" y="87096"/>
                  </a:lnTo>
                  <a:lnTo>
                    <a:pt x="13627" y="86512"/>
                  </a:lnTo>
                  <a:lnTo>
                    <a:pt x="13627" y="82359"/>
                  </a:lnTo>
                  <a:close/>
                </a:path>
                <a:path w="198754" h="90170">
                  <a:moveTo>
                    <a:pt x="13627" y="77038"/>
                  </a:moveTo>
                  <a:lnTo>
                    <a:pt x="9474" y="77622"/>
                  </a:lnTo>
                  <a:lnTo>
                    <a:pt x="9474" y="82359"/>
                  </a:lnTo>
                  <a:lnTo>
                    <a:pt x="13627" y="81178"/>
                  </a:lnTo>
                  <a:lnTo>
                    <a:pt x="13627" y="77038"/>
                  </a:lnTo>
                  <a:close/>
                </a:path>
                <a:path w="198754" h="90170">
                  <a:moveTo>
                    <a:pt x="13627" y="71120"/>
                  </a:moveTo>
                  <a:lnTo>
                    <a:pt x="9474" y="71704"/>
                  </a:lnTo>
                  <a:lnTo>
                    <a:pt x="9474" y="76441"/>
                  </a:lnTo>
                  <a:lnTo>
                    <a:pt x="13627" y="75260"/>
                  </a:lnTo>
                  <a:lnTo>
                    <a:pt x="13627" y="71120"/>
                  </a:lnTo>
                  <a:close/>
                </a:path>
                <a:path w="198754" h="90170">
                  <a:moveTo>
                    <a:pt x="13627" y="65189"/>
                  </a:moveTo>
                  <a:lnTo>
                    <a:pt x="9474" y="65773"/>
                  </a:lnTo>
                  <a:lnTo>
                    <a:pt x="9474" y="70523"/>
                  </a:lnTo>
                  <a:lnTo>
                    <a:pt x="13627" y="69329"/>
                  </a:lnTo>
                  <a:lnTo>
                    <a:pt x="13627" y="65189"/>
                  </a:lnTo>
                  <a:close/>
                </a:path>
                <a:path w="198754" h="90170">
                  <a:moveTo>
                    <a:pt x="13627" y="59258"/>
                  </a:moveTo>
                  <a:lnTo>
                    <a:pt x="9474" y="60439"/>
                  </a:lnTo>
                  <a:lnTo>
                    <a:pt x="9474" y="64592"/>
                  </a:lnTo>
                  <a:lnTo>
                    <a:pt x="13627" y="63995"/>
                  </a:lnTo>
                  <a:lnTo>
                    <a:pt x="13627" y="59258"/>
                  </a:lnTo>
                  <a:close/>
                </a:path>
                <a:path w="198754" h="90170">
                  <a:moveTo>
                    <a:pt x="13627" y="53327"/>
                  </a:moveTo>
                  <a:lnTo>
                    <a:pt x="9474" y="54521"/>
                  </a:lnTo>
                  <a:lnTo>
                    <a:pt x="9474" y="58674"/>
                  </a:lnTo>
                  <a:lnTo>
                    <a:pt x="13627" y="58077"/>
                  </a:lnTo>
                  <a:lnTo>
                    <a:pt x="13627" y="53327"/>
                  </a:lnTo>
                  <a:close/>
                </a:path>
                <a:path w="198754" h="90170">
                  <a:moveTo>
                    <a:pt x="13627" y="47993"/>
                  </a:moveTo>
                  <a:lnTo>
                    <a:pt x="9474" y="48590"/>
                  </a:lnTo>
                  <a:lnTo>
                    <a:pt x="9474" y="52743"/>
                  </a:lnTo>
                  <a:lnTo>
                    <a:pt x="13627" y="52146"/>
                  </a:lnTo>
                  <a:lnTo>
                    <a:pt x="13627" y="47993"/>
                  </a:lnTo>
                  <a:close/>
                </a:path>
                <a:path w="198754" h="90170">
                  <a:moveTo>
                    <a:pt x="18376" y="81191"/>
                  </a:moveTo>
                  <a:lnTo>
                    <a:pt x="14820" y="82372"/>
                  </a:lnTo>
                  <a:lnTo>
                    <a:pt x="14820" y="86512"/>
                  </a:lnTo>
                  <a:lnTo>
                    <a:pt x="18376" y="85928"/>
                  </a:lnTo>
                  <a:lnTo>
                    <a:pt x="18376" y="81191"/>
                  </a:lnTo>
                  <a:close/>
                </a:path>
                <a:path w="198754" h="90170">
                  <a:moveTo>
                    <a:pt x="18376" y="75247"/>
                  </a:moveTo>
                  <a:lnTo>
                    <a:pt x="14820" y="76441"/>
                  </a:lnTo>
                  <a:lnTo>
                    <a:pt x="14820" y="80581"/>
                  </a:lnTo>
                  <a:lnTo>
                    <a:pt x="18376" y="79997"/>
                  </a:lnTo>
                  <a:lnTo>
                    <a:pt x="18376" y="75247"/>
                  </a:lnTo>
                  <a:close/>
                </a:path>
                <a:path w="198754" h="90170">
                  <a:moveTo>
                    <a:pt x="18376" y="69329"/>
                  </a:moveTo>
                  <a:lnTo>
                    <a:pt x="14820" y="70523"/>
                  </a:lnTo>
                  <a:lnTo>
                    <a:pt x="14820" y="74663"/>
                  </a:lnTo>
                  <a:lnTo>
                    <a:pt x="18376" y="74066"/>
                  </a:lnTo>
                  <a:lnTo>
                    <a:pt x="18376" y="69329"/>
                  </a:lnTo>
                  <a:close/>
                </a:path>
                <a:path w="198754" h="90170">
                  <a:moveTo>
                    <a:pt x="18376" y="63995"/>
                  </a:moveTo>
                  <a:lnTo>
                    <a:pt x="14820" y="65189"/>
                  </a:lnTo>
                  <a:lnTo>
                    <a:pt x="14820" y="69329"/>
                  </a:lnTo>
                  <a:lnTo>
                    <a:pt x="18376" y="68148"/>
                  </a:lnTo>
                  <a:lnTo>
                    <a:pt x="18376" y="63995"/>
                  </a:lnTo>
                  <a:close/>
                </a:path>
                <a:path w="198754" h="90170">
                  <a:moveTo>
                    <a:pt x="18376" y="58077"/>
                  </a:moveTo>
                  <a:lnTo>
                    <a:pt x="14820" y="59258"/>
                  </a:lnTo>
                  <a:lnTo>
                    <a:pt x="14820" y="63398"/>
                  </a:lnTo>
                  <a:lnTo>
                    <a:pt x="18376" y="62217"/>
                  </a:lnTo>
                  <a:lnTo>
                    <a:pt x="18376" y="58077"/>
                  </a:lnTo>
                  <a:close/>
                </a:path>
                <a:path w="198754" h="90170">
                  <a:moveTo>
                    <a:pt x="18376" y="52146"/>
                  </a:moveTo>
                  <a:lnTo>
                    <a:pt x="14820" y="53340"/>
                  </a:lnTo>
                  <a:lnTo>
                    <a:pt x="14820" y="57480"/>
                  </a:lnTo>
                  <a:lnTo>
                    <a:pt x="18376" y="56299"/>
                  </a:lnTo>
                  <a:lnTo>
                    <a:pt x="18376" y="52146"/>
                  </a:lnTo>
                  <a:close/>
                </a:path>
                <a:path w="198754" h="90170">
                  <a:moveTo>
                    <a:pt x="18376" y="46215"/>
                  </a:moveTo>
                  <a:lnTo>
                    <a:pt x="14820" y="47409"/>
                  </a:lnTo>
                  <a:lnTo>
                    <a:pt x="14820" y="52146"/>
                  </a:lnTo>
                  <a:lnTo>
                    <a:pt x="18376" y="50965"/>
                  </a:lnTo>
                  <a:lnTo>
                    <a:pt x="18376" y="46215"/>
                  </a:lnTo>
                  <a:close/>
                </a:path>
                <a:path w="198754" h="90170">
                  <a:moveTo>
                    <a:pt x="23114" y="79997"/>
                  </a:moveTo>
                  <a:lnTo>
                    <a:pt x="19558" y="81178"/>
                  </a:lnTo>
                  <a:lnTo>
                    <a:pt x="19558" y="85331"/>
                  </a:lnTo>
                  <a:lnTo>
                    <a:pt x="23114" y="84137"/>
                  </a:lnTo>
                  <a:lnTo>
                    <a:pt x="23114" y="79997"/>
                  </a:lnTo>
                  <a:close/>
                </a:path>
                <a:path w="198754" h="90170">
                  <a:moveTo>
                    <a:pt x="23114" y="74066"/>
                  </a:moveTo>
                  <a:lnTo>
                    <a:pt x="19558" y="75247"/>
                  </a:lnTo>
                  <a:lnTo>
                    <a:pt x="19558" y="79400"/>
                  </a:lnTo>
                  <a:lnTo>
                    <a:pt x="23114" y="78219"/>
                  </a:lnTo>
                  <a:lnTo>
                    <a:pt x="23114" y="74066"/>
                  </a:lnTo>
                  <a:close/>
                </a:path>
                <a:path w="198754" h="90170">
                  <a:moveTo>
                    <a:pt x="23114" y="68148"/>
                  </a:moveTo>
                  <a:lnTo>
                    <a:pt x="19558" y="69329"/>
                  </a:lnTo>
                  <a:lnTo>
                    <a:pt x="19558" y="73482"/>
                  </a:lnTo>
                  <a:lnTo>
                    <a:pt x="23114" y="72885"/>
                  </a:lnTo>
                  <a:lnTo>
                    <a:pt x="23114" y="68148"/>
                  </a:lnTo>
                  <a:close/>
                </a:path>
                <a:path w="198754" h="90170">
                  <a:moveTo>
                    <a:pt x="23114" y="62217"/>
                  </a:moveTo>
                  <a:lnTo>
                    <a:pt x="19558" y="63411"/>
                  </a:lnTo>
                  <a:lnTo>
                    <a:pt x="19558" y="68148"/>
                  </a:lnTo>
                  <a:lnTo>
                    <a:pt x="23114" y="66967"/>
                  </a:lnTo>
                  <a:lnTo>
                    <a:pt x="23114" y="62217"/>
                  </a:lnTo>
                  <a:close/>
                </a:path>
                <a:path w="198754" h="90170">
                  <a:moveTo>
                    <a:pt x="23114" y="56896"/>
                  </a:moveTo>
                  <a:lnTo>
                    <a:pt x="19558" y="57480"/>
                  </a:lnTo>
                  <a:lnTo>
                    <a:pt x="19558" y="62217"/>
                  </a:lnTo>
                  <a:lnTo>
                    <a:pt x="23114" y="61036"/>
                  </a:lnTo>
                  <a:lnTo>
                    <a:pt x="23114" y="56896"/>
                  </a:lnTo>
                  <a:close/>
                </a:path>
                <a:path w="198754" h="90170">
                  <a:moveTo>
                    <a:pt x="23114" y="50952"/>
                  </a:moveTo>
                  <a:lnTo>
                    <a:pt x="19558" y="52146"/>
                  </a:lnTo>
                  <a:lnTo>
                    <a:pt x="19558" y="56286"/>
                  </a:lnTo>
                  <a:lnTo>
                    <a:pt x="23114" y="55702"/>
                  </a:lnTo>
                  <a:lnTo>
                    <a:pt x="23114" y="50952"/>
                  </a:lnTo>
                  <a:close/>
                </a:path>
                <a:path w="198754" h="90170">
                  <a:moveTo>
                    <a:pt x="23114" y="45046"/>
                  </a:moveTo>
                  <a:lnTo>
                    <a:pt x="19558" y="46228"/>
                  </a:lnTo>
                  <a:lnTo>
                    <a:pt x="19558" y="50380"/>
                  </a:lnTo>
                  <a:lnTo>
                    <a:pt x="23114" y="49784"/>
                  </a:lnTo>
                  <a:lnTo>
                    <a:pt x="23114" y="45046"/>
                  </a:lnTo>
                  <a:close/>
                </a:path>
                <a:path w="198754" h="90170">
                  <a:moveTo>
                    <a:pt x="27851" y="78219"/>
                  </a:moveTo>
                  <a:lnTo>
                    <a:pt x="24295" y="79400"/>
                  </a:lnTo>
                  <a:lnTo>
                    <a:pt x="24295" y="84137"/>
                  </a:lnTo>
                  <a:lnTo>
                    <a:pt x="27851" y="82956"/>
                  </a:lnTo>
                  <a:lnTo>
                    <a:pt x="27851" y="78219"/>
                  </a:lnTo>
                  <a:close/>
                </a:path>
                <a:path w="198754" h="90170">
                  <a:moveTo>
                    <a:pt x="27851" y="72885"/>
                  </a:moveTo>
                  <a:lnTo>
                    <a:pt x="24295" y="73482"/>
                  </a:lnTo>
                  <a:lnTo>
                    <a:pt x="24295" y="78219"/>
                  </a:lnTo>
                  <a:lnTo>
                    <a:pt x="27851" y="77038"/>
                  </a:lnTo>
                  <a:lnTo>
                    <a:pt x="27851" y="72885"/>
                  </a:lnTo>
                  <a:close/>
                </a:path>
                <a:path w="198754" h="90170">
                  <a:moveTo>
                    <a:pt x="27851" y="66954"/>
                  </a:moveTo>
                  <a:lnTo>
                    <a:pt x="24295" y="68148"/>
                  </a:lnTo>
                  <a:lnTo>
                    <a:pt x="24295" y="72288"/>
                  </a:lnTo>
                  <a:lnTo>
                    <a:pt x="27851" y="71107"/>
                  </a:lnTo>
                  <a:lnTo>
                    <a:pt x="27851" y="66954"/>
                  </a:lnTo>
                  <a:close/>
                </a:path>
                <a:path w="198754" h="90170">
                  <a:moveTo>
                    <a:pt x="27851" y="61036"/>
                  </a:moveTo>
                  <a:lnTo>
                    <a:pt x="24295" y="62230"/>
                  </a:lnTo>
                  <a:lnTo>
                    <a:pt x="24295" y="66370"/>
                  </a:lnTo>
                  <a:lnTo>
                    <a:pt x="27851" y="65786"/>
                  </a:lnTo>
                  <a:lnTo>
                    <a:pt x="27851" y="61036"/>
                  </a:lnTo>
                  <a:close/>
                </a:path>
                <a:path w="198754" h="90170">
                  <a:moveTo>
                    <a:pt x="27851" y="55714"/>
                  </a:moveTo>
                  <a:lnTo>
                    <a:pt x="24295" y="56299"/>
                  </a:lnTo>
                  <a:lnTo>
                    <a:pt x="24295" y="60452"/>
                  </a:lnTo>
                  <a:lnTo>
                    <a:pt x="27851" y="59855"/>
                  </a:lnTo>
                  <a:lnTo>
                    <a:pt x="27851" y="55714"/>
                  </a:lnTo>
                  <a:close/>
                </a:path>
                <a:path w="198754" h="90170">
                  <a:moveTo>
                    <a:pt x="27851" y="49771"/>
                  </a:moveTo>
                  <a:lnTo>
                    <a:pt x="24295" y="50965"/>
                  </a:lnTo>
                  <a:lnTo>
                    <a:pt x="24295" y="55105"/>
                  </a:lnTo>
                  <a:lnTo>
                    <a:pt x="27851" y="53924"/>
                  </a:lnTo>
                  <a:lnTo>
                    <a:pt x="27851" y="49771"/>
                  </a:lnTo>
                  <a:close/>
                </a:path>
                <a:path w="198754" h="90170">
                  <a:moveTo>
                    <a:pt x="27851" y="43853"/>
                  </a:moveTo>
                  <a:lnTo>
                    <a:pt x="24295" y="45046"/>
                  </a:lnTo>
                  <a:lnTo>
                    <a:pt x="24295" y="49187"/>
                  </a:lnTo>
                  <a:lnTo>
                    <a:pt x="27851" y="48006"/>
                  </a:lnTo>
                  <a:lnTo>
                    <a:pt x="27851" y="43853"/>
                  </a:lnTo>
                  <a:close/>
                </a:path>
                <a:path w="198754" h="90170">
                  <a:moveTo>
                    <a:pt x="32588" y="77038"/>
                  </a:moveTo>
                  <a:lnTo>
                    <a:pt x="29032" y="78219"/>
                  </a:lnTo>
                  <a:lnTo>
                    <a:pt x="29032" y="82359"/>
                  </a:lnTo>
                  <a:lnTo>
                    <a:pt x="32588" y="81775"/>
                  </a:lnTo>
                  <a:lnTo>
                    <a:pt x="32588" y="77038"/>
                  </a:lnTo>
                  <a:close/>
                </a:path>
                <a:path w="198754" h="90170">
                  <a:moveTo>
                    <a:pt x="32588" y="71704"/>
                  </a:moveTo>
                  <a:lnTo>
                    <a:pt x="29032" y="72301"/>
                  </a:lnTo>
                  <a:lnTo>
                    <a:pt x="29032" y="77038"/>
                  </a:lnTo>
                  <a:lnTo>
                    <a:pt x="32588" y="75857"/>
                  </a:lnTo>
                  <a:lnTo>
                    <a:pt x="32588" y="71704"/>
                  </a:lnTo>
                  <a:close/>
                </a:path>
                <a:path w="198754" h="90170">
                  <a:moveTo>
                    <a:pt x="32588" y="65773"/>
                  </a:moveTo>
                  <a:lnTo>
                    <a:pt x="29032" y="66967"/>
                  </a:lnTo>
                  <a:lnTo>
                    <a:pt x="29032" y="71107"/>
                  </a:lnTo>
                  <a:lnTo>
                    <a:pt x="32588" y="69926"/>
                  </a:lnTo>
                  <a:lnTo>
                    <a:pt x="32588" y="65773"/>
                  </a:lnTo>
                  <a:close/>
                </a:path>
                <a:path w="198754" h="90170">
                  <a:moveTo>
                    <a:pt x="32588" y="59842"/>
                  </a:moveTo>
                  <a:lnTo>
                    <a:pt x="29032" y="61036"/>
                  </a:lnTo>
                  <a:lnTo>
                    <a:pt x="29032" y="65189"/>
                  </a:lnTo>
                  <a:lnTo>
                    <a:pt x="32588" y="64592"/>
                  </a:lnTo>
                  <a:lnTo>
                    <a:pt x="32588" y="59842"/>
                  </a:lnTo>
                  <a:close/>
                </a:path>
                <a:path w="198754" h="90170">
                  <a:moveTo>
                    <a:pt x="32588" y="53936"/>
                  </a:moveTo>
                  <a:lnTo>
                    <a:pt x="29032" y="55118"/>
                  </a:lnTo>
                  <a:lnTo>
                    <a:pt x="29032" y="59855"/>
                  </a:lnTo>
                  <a:lnTo>
                    <a:pt x="32588" y="58674"/>
                  </a:lnTo>
                  <a:lnTo>
                    <a:pt x="32588" y="53936"/>
                  </a:lnTo>
                  <a:close/>
                </a:path>
                <a:path w="198754" h="90170">
                  <a:moveTo>
                    <a:pt x="32588" y="48590"/>
                  </a:moveTo>
                  <a:lnTo>
                    <a:pt x="29032" y="49187"/>
                  </a:lnTo>
                  <a:lnTo>
                    <a:pt x="29032" y="53924"/>
                  </a:lnTo>
                  <a:lnTo>
                    <a:pt x="32588" y="52743"/>
                  </a:lnTo>
                  <a:lnTo>
                    <a:pt x="32588" y="48590"/>
                  </a:lnTo>
                  <a:close/>
                </a:path>
                <a:path w="198754" h="90170">
                  <a:moveTo>
                    <a:pt x="32588" y="42672"/>
                  </a:moveTo>
                  <a:lnTo>
                    <a:pt x="29032" y="43256"/>
                  </a:lnTo>
                  <a:lnTo>
                    <a:pt x="29032" y="47993"/>
                  </a:lnTo>
                  <a:lnTo>
                    <a:pt x="32588" y="47409"/>
                  </a:lnTo>
                  <a:lnTo>
                    <a:pt x="32588" y="42672"/>
                  </a:lnTo>
                  <a:close/>
                </a:path>
                <a:path w="198754" h="90170">
                  <a:moveTo>
                    <a:pt x="37325" y="75857"/>
                  </a:moveTo>
                  <a:lnTo>
                    <a:pt x="33782" y="77038"/>
                  </a:lnTo>
                  <a:lnTo>
                    <a:pt x="33782" y="81178"/>
                  </a:lnTo>
                  <a:lnTo>
                    <a:pt x="37325" y="79997"/>
                  </a:lnTo>
                  <a:lnTo>
                    <a:pt x="37325" y="75857"/>
                  </a:lnTo>
                  <a:close/>
                </a:path>
                <a:path w="198754" h="90170">
                  <a:moveTo>
                    <a:pt x="37325" y="69926"/>
                  </a:moveTo>
                  <a:lnTo>
                    <a:pt x="33782" y="71107"/>
                  </a:lnTo>
                  <a:lnTo>
                    <a:pt x="33782" y="75247"/>
                  </a:lnTo>
                  <a:lnTo>
                    <a:pt x="37325" y="74663"/>
                  </a:lnTo>
                  <a:lnTo>
                    <a:pt x="37325" y="69926"/>
                  </a:lnTo>
                  <a:close/>
                </a:path>
                <a:path w="198754" h="90170">
                  <a:moveTo>
                    <a:pt x="37325" y="64592"/>
                  </a:moveTo>
                  <a:lnTo>
                    <a:pt x="33782" y="65189"/>
                  </a:lnTo>
                  <a:lnTo>
                    <a:pt x="33782" y="69926"/>
                  </a:lnTo>
                  <a:lnTo>
                    <a:pt x="37325" y="68732"/>
                  </a:lnTo>
                  <a:lnTo>
                    <a:pt x="37325" y="64592"/>
                  </a:lnTo>
                  <a:close/>
                </a:path>
                <a:path w="198754" h="90170">
                  <a:moveTo>
                    <a:pt x="37325" y="58674"/>
                  </a:moveTo>
                  <a:lnTo>
                    <a:pt x="33782" y="59855"/>
                  </a:lnTo>
                  <a:lnTo>
                    <a:pt x="33782" y="64008"/>
                  </a:lnTo>
                  <a:lnTo>
                    <a:pt x="37325" y="62826"/>
                  </a:lnTo>
                  <a:lnTo>
                    <a:pt x="37325" y="58674"/>
                  </a:lnTo>
                  <a:close/>
                </a:path>
                <a:path w="198754" h="90170">
                  <a:moveTo>
                    <a:pt x="37325" y="52743"/>
                  </a:moveTo>
                  <a:lnTo>
                    <a:pt x="33782" y="53924"/>
                  </a:lnTo>
                  <a:lnTo>
                    <a:pt x="33782" y="58077"/>
                  </a:lnTo>
                  <a:lnTo>
                    <a:pt x="37325" y="57480"/>
                  </a:lnTo>
                  <a:lnTo>
                    <a:pt x="37325" y="52743"/>
                  </a:lnTo>
                  <a:close/>
                </a:path>
                <a:path w="198754" h="90170">
                  <a:moveTo>
                    <a:pt x="37325" y="47409"/>
                  </a:moveTo>
                  <a:lnTo>
                    <a:pt x="33782" y="47993"/>
                  </a:lnTo>
                  <a:lnTo>
                    <a:pt x="33782" y="52146"/>
                  </a:lnTo>
                  <a:lnTo>
                    <a:pt x="37325" y="51549"/>
                  </a:lnTo>
                  <a:lnTo>
                    <a:pt x="37325" y="47409"/>
                  </a:lnTo>
                  <a:close/>
                </a:path>
                <a:path w="198754" h="90170">
                  <a:moveTo>
                    <a:pt x="37325" y="41478"/>
                  </a:moveTo>
                  <a:lnTo>
                    <a:pt x="33782" y="42672"/>
                  </a:lnTo>
                  <a:lnTo>
                    <a:pt x="33782" y="46812"/>
                  </a:lnTo>
                  <a:lnTo>
                    <a:pt x="37325" y="45631"/>
                  </a:lnTo>
                  <a:lnTo>
                    <a:pt x="37325" y="41478"/>
                  </a:lnTo>
                  <a:close/>
                </a:path>
                <a:path w="198754" h="90170">
                  <a:moveTo>
                    <a:pt x="42062" y="74663"/>
                  </a:moveTo>
                  <a:lnTo>
                    <a:pt x="38506" y="75857"/>
                  </a:lnTo>
                  <a:lnTo>
                    <a:pt x="38506" y="79997"/>
                  </a:lnTo>
                  <a:lnTo>
                    <a:pt x="42062" y="78816"/>
                  </a:lnTo>
                  <a:lnTo>
                    <a:pt x="42062" y="74663"/>
                  </a:lnTo>
                  <a:close/>
                </a:path>
                <a:path w="198754" h="90170">
                  <a:moveTo>
                    <a:pt x="42062" y="68732"/>
                  </a:moveTo>
                  <a:lnTo>
                    <a:pt x="38506" y="69926"/>
                  </a:lnTo>
                  <a:lnTo>
                    <a:pt x="38506" y="74066"/>
                  </a:lnTo>
                  <a:lnTo>
                    <a:pt x="42062" y="73482"/>
                  </a:lnTo>
                  <a:lnTo>
                    <a:pt x="42062" y="68732"/>
                  </a:lnTo>
                  <a:close/>
                </a:path>
                <a:path w="198754" h="90170">
                  <a:moveTo>
                    <a:pt x="42062" y="63411"/>
                  </a:moveTo>
                  <a:lnTo>
                    <a:pt x="38506" y="64008"/>
                  </a:lnTo>
                  <a:lnTo>
                    <a:pt x="38506" y="68745"/>
                  </a:lnTo>
                  <a:lnTo>
                    <a:pt x="42062" y="67564"/>
                  </a:lnTo>
                  <a:lnTo>
                    <a:pt x="42062" y="63411"/>
                  </a:lnTo>
                  <a:close/>
                </a:path>
                <a:path w="198754" h="90170">
                  <a:moveTo>
                    <a:pt x="42062" y="57480"/>
                  </a:moveTo>
                  <a:lnTo>
                    <a:pt x="38506" y="58674"/>
                  </a:lnTo>
                  <a:lnTo>
                    <a:pt x="38506" y="62814"/>
                  </a:lnTo>
                  <a:lnTo>
                    <a:pt x="42062" y="61633"/>
                  </a:lnTo>
                  <a:lnTo>
                    <a:pt x="42062" y="57480"/>
                  </a:lnTo>
                  <a:close/>
                </a:path>
                <a:path w="198754" h="90170">
                  <a:moveTo>
                    <a:pt x="42062" y="51549"/>
                  </a:moveTo>
                  <a:lnTo>
                    <a:pt x="38506" y="52743"/>
                  </a:lnTo>
                  <a:lnTo>
                    <a:pt x="38506" y="56896"/>
                  </a:lnTo>
                  <a:lnTo>
                    <a:pt x="42062" y="56299"/>
                  </a:lnTo>
                  <a:lnTo>
                    <a:pt x="42062" y="51549"/>
                  </a:lnTo>
                  <a:close/>
                </a:path>
                <a:path w="198754" h="90170">
                  <a:moveTo>
                    <a:pt x="42062" y="46228"/>
                  </a:moveTo>
                  <a:lnTo>
                    <a:pt x="38506" y="46824"/>
                  </a:lnTo>
                  <a:lnTo>
                    <a:pt x="38506" y="51562"/>
                  </a:lnTo>
                  <a:lnTo>
                    <a:pt x="42062" y="50380"/>
                  </a:lnTo>
                  <a:lnTo>
                    <a:pt x="42062" y="46228"/>
                  </a:lnTo>
                  <a:close/>
                </a:path>
                <a:path w="198754" h="90170">
                  <a:moveTo>
                    <a:pt x="42062" y="40284"/>
                  </a:moveTo>
                  <a:lnTo>
                    <a:pt x="38506" y="40894"/>
                  </a:lnTo>
                  <a:lnTo>
                    <a:pt x="38506" y="45631"/>
                  </a:lnTo>
                  <a:lnTo>
                    <a:pt x="42062" y="44450"/>
                  </a:lnTo>
                  <a:lnTo>
                    <a:pt x="42062" y="40284"/>
                  </a:lnTo>
                  <a:close/>
                </a:path>
                <a:path w="198754" h="90170">
                  <a:moveTo>
                    <a:pt x="46812" y="73482"/>
                  </a:moveTo>
                  <a:lnTo>
                    <a:pt x="43256" y="74066"/>
                  </a:lnTo>
                  <a:lnTo>
                    <a:pt x="43256" y="78816"/>
                  </a:lnTo>
                  <a:lnTo>
                    <a:pt x="46812" y="77622"/>
                  </a:lnTo>
                  <a:lnTo>
                    <a:pt x="46812" y="73482"/>
                  </a:lnTo>
                  <a:close/>
                </a:path>
                <a:path w="198754" h="90170">
                  <a:moveTo>
                    <a:pt x="46812" y="67564"/>
                  </a:moveTo>
                  <a:lnTo>
                    <a:pt x="43256" y="68745"/>
                  </a:lnTo>
                  <a:lnTo>
                    <a:pt x="43256" y="72885"/>
                  </a:lnTo>
                  <a:lnTo>
                    <a:pt x="46812" y="71704"/>
                  </a:lnTo>
                  <a:lnTo>
                    <a:pt x="46812" y="67564"/>
                  </a:lnTo>
                  <a:close/>
                </a:path>
                <a:path w="198754" h="90170">
                  <a:moveTo>
                    <a:pt x="46812" y="61633"/>
                  </a:moveTo>
                  <a:lnTo>
                    <a:pt x="43256" y="62826"/>
                  </a:lnTo>
                  <a:lnTo>
                    <a:pt x="43256" y="66967"/>
                  </a:lnTo>
                  <a:lnTo>
                    <a:pt x="46812" y="66370"/>
                  </a:lnTo>
                  <a:lnTo>
                    <a:pt x="46812" y="61633"/>
                  </a:lnTo>
                  <a:close/>
                </a:path>
                <a:path w="198754" h="90170">
                  <a:moveTo>
                    <a:pt x="46812" y="56299"/>
                  </a:moveTo>
                  <a:lnTo>
                    <a:pt x="43256" y="56896"/>
                  </a:lnTo>
                  <a:lnTo>
                    <a:pt x="43256" y="61645"/>
                  </a:lnTo>
                  <a:lnTo>
                    <a:pt x="46812" y="60452"/>
                  </a:lnTo>
                  <a:lnTo>
                    <a:pt x="46812" y="56299"/>
                  </a:lnTo>
                  <a:close/>
                </a:path>
                <a:path w="198754" h="90170">
                  <a:moveTo>
                    <a:pt x="46812" y="50380"/>
                  </a:moveTo>
                  <a:lnTo>
                    <a:pt x="43256" y="51562"/>
                  </a:lnTo>
                  <a:lnTo>
                    <a:pt x="43256" y="55714"/>
                  </a:lnTo>
                  <a:lnTo>
                    <a:pt x="46812" y="55118"/>
                  </a:lnTo>
                  <a:lnTo>
                    <a:pt x="46812" y="50380"/>
                  </a:lnTo>
                  <a:close/>
                </a:path>
                <a:path w="198754" h="90170">
                  <a:moveTo>
                    <a:pt x="46812" y="44450"/>
                  </a:moveTo>
                  <a:lnTo>
                    <a:pt x="43256" y="45631"/>
                  </a:lnTo>
                  <a:lnTo>
                    <a:pt x="43256" y="49784"/>
                  </a:lnTo>
                  <a:lnTo>
                    <a:pt x="46812" y="49187"/>
                  </a:lnTo>
                  <a:lnTo>
                    <a:pt x="46812" y="44450"/>
                  </a:lnTo>
                  <a:close/>
                </a:path>
                <a:path w="198754" h="90170">
                  <a:moveTo>
                    <a:pt x="46812" y="39116"/>
                  </a:moveTo>
                  <a:lnTo>
                    <a:pt x="43256" y="39712"/>
                  </a:lnTo>
                  <a:lnTo>
                    <a:pt x="43256" y="44462"/>
                  </a:lnTo>
                  <a:lnTo>
                    <a:pt x="46812" y="43268"/>
                  </a:lnTo>
                  <a:lnTo>
                    <a:pt x="46812" y="39116"/>
                  </a:lnTo>
                  <a:close/>
                </a:path>
                <a:path w="198754" h="90170">
                  <a:moveTo>
                    <a:pt x="198488" y="0"/>
                  </a:moveTo>
                  <a:lnTo>
                    <a:pt x="194945" y="596"/>
                  </a:lnTo>
                  <a:lnTo>
                    <a:pt x="194945" y="4737"/>
                  </a:lnTo>
                  <a:lnTo>
                    <a:pt x="198488" y="4152"/>
                  </a:lnTo>
                  <a:lnTo>
                    <a:pt x="1984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412170" y="7718920"/>
              <a:ext cx="85090" cy="46355"/>
            </a:xfrm>
            <a:custGeom>
              <a:avLst/>
              <a:gdLst/>
              <a:ahLst/>
              <a:cxnLst/>
              <a:rect l="l" t="t" r="r" b="b"/>
              <a:pathLst>
                <a:path w="85089" h="46354">
                  <a:moveTo>
                    <a:pt x="3543" y="21336"/>
                  </a:moveTo>
                  <a:lnTo>
                    <a:pt x="0" y="21920"/>
                  </a:lnTo>
                  <a:lnTo>
                    <a:pt x="0" y="26073"/>
                  </a:lnTo>
                  <a:lnTo>
                    <a:pt x="3543" y="25476"/>
                  </a:lnTo>
                  <a:lnTo>
                    <a:pt x="3543" y="21336"/>
                  </a:lnTo>
                  <a:close/>
                </a:path>
                <a:path w="85089" h="46354">
                  <a:moveTo>
                    <a:pt x="49161" y="40881"/>
                  </a:moveTo>
                  <a:lnTo>
                    <a:pt x="45618" y="42075"/>
                  </a:lnTo>
                  <a:lnTo>
                    <a:pt x="45618" y="46215"/>
                  </a:lnTo>
                  <a:lnTo>
                    <a:pt x="49161" y="45034"/>
                  </a:lnTo>
                  <a:lnTo>
                    <a:pt x="49161" y="40881"/>
                  </a:lnTo>
                  <a:close/>
                </a:path>
                <a:path w="85089" h="46354">
                  <a:moveTo>
                    <a:pt x="49161" y="35560"/>
                  </a:moveTo>
                  <a:lnTo>
                    <a:pt x="45618" y="36741"/>
                  </a:lnTo>
                  <a:lnTo>
                    <a:pt x="45618" y="40894"/>
                  </a:lnTo>
                  <a:lnTo>
                    <a:pt x="49161" y="40297"/>
                  </a:lnTo>
                  <a:lnTo>
                    <a:pt x="49161" y="35560"/>
                  </a:lnTo>
                  <a:close/>
                </a:path>
                <a:path w="85089" h="46354">
                  <a:moveTo>
                    <a:pt x="49161" y="30822"/>
                  </a:moveTo>
                  <a:lnTo>
                    <a:pt x="45618" y="31407"/>
                  </a:lnTo>
                  <a:lnTo>
                    <a:pt x="45618" y="35560"/>
                  </a:lnTo>
                  <a:lnTo>
                    <a:pt x="49161" y="34963"/>
                  </a:lnTo>
                  <a:lnTo>
                    <a:pt x="49161" y="30822"/>
                  </a:lnTo>
                  <a:close/>
                </a:path>
                <a:path w="85089" h="46354">
                  <a:moveTo>
                    <a:pt x="49161" y="25476"/>
                  </a:moveTo>
                  <a:lnTo>
                    <a:pt x="45618" y="26073"/>
                  </a:lnTo>
                  <a:lnTo>
                    <a:pt x="45618" y="30226"/>
                  </a:lnTo>
                  <a:lnTo>
                    <a:pt x="49161" y="29629"/>
                  </a:lnTo>
                  <a:lnTo>
                    <a:pt x="49161" y="25476"/>
                  </a:lnTo>
                  <a:close/>
                </a:path>
                <a:path w="85089" h="46354">
                  <a:moveTo>
                    <a:pt x="49161" y="20154"/>
                  </a:moveTo>
                  <a:lnTo>
                    <a:pt x="45618" y="20739"/>
                  </a:lnTo>
                  <a:lnTo>
                    <a:pt x="45618" y="24892"/>
                  </a:lnTo>
                  <a:lnTo>
                    <a:pt x="49161" y="23698"/>
                  </a:lnTo>
                  <a:lnTo>
                    <a:pt x="49161" y="20154"/>
                  </a:lnTo>
                  <a:close/>
                </a:path>
                <a:path w="85089" h="46354">
                  <a:moveTo>
                    <a:pt x="49161" y="14808"/>
                  </a:moveTo>
                  <a:lnTo>
                    <a:pt x="45618" y="15405"/>
                  </a:lnTo>
                  <a:lnTo>
                    <a:pt x="45618" y="19545"/>
                  </a:lnTo>
                  <a:lnTo>
                    <a:pt x="49161" y="18364"/>
                  </a:lnTo>
                  <a:lnTo>
                    <a:pt x="49161" y="14808"/>
                  </a:lnTo>
                  <a:close/>
                </a:path>
                <a:path w="85089" h="46354">
                  <a:moveTo>
                    <a:pt x="49161" y="9474"/>
                  </a:moveTo>
                  <a:lnTo>
                    <a:pt x="45618" y="10071"/>
                  </a:lnTo>
                  <a:lnTo>
                    <a:pt x="45618" y="14211"/>
                  </a:lnTo>
                  <a:lnTo>
                    <a:pt x="49161" y="13627"/>
                  </a:lnTo>
                  <a:lnTo>
                    <a:pt x="49161" y="9474"/>
                  </a:lnTo>
                  <a:close/>
                </a:path>
                <a:path w="85089" h="46354">
                  <a:moveTo>
                    <a:pt x="52717" y="40297"/>
                  </a:moveTo>
                  <a:lnTo>
                    <a:pt x="49771" y="40894"/>
                  </a:lnTo>
                  <a:lnTo>
                    <a:pt x="49771" y="45034"/>
                  </a:lnTo>
                  <a:lnTo>
                    <a:pt x="52717" y="44450"/>
                  </a:lnTo>
                  <a:lnTo>
                    <a:pt x="52717" y="40297"/>
                  </a:lnTo>
                  <a:close/>
                </a:path>
                <a:path w="85089" h="46354">
                  <a:moveTo>
                    <a:pt x="52717" y="34950"/>
                  </a:moveTo>
                  <a:lnTo>
                    <a:pt x="49771" y="35547"/>
                  </a:lnTo>
                  <a:lnTo>
                    <a:pt x="49771" y="39700"/>
                  </a:lnTo>
                  <a:lnTo>
                    <a:pt x="52717" y="39103"/>
                  </a:lnTo>
                  <a:lnTo>
                    <a:pt x="52717" y="34950"/>
                  </a:lnTo>
                  <a:close/>
                </a:path>
                <a:path w="85089" h="46354">
                  <a:moveTo>
                    <a:pt x="52717" y="29629"/>
                  </a:moveTo>
                  <a:lnTo>
                    <a:pt x="49771" y="30226"/>
                  </a:lnTo>
                  <a:lnTo>
                    <a:pt x="49771" y="34366"/>
                  </a:lnTo>
                  <a:lnTo>
                    <a:pt x="52717" y="33782"/>
                  </a:lnTo>
                  <a:lnTo>
                    <a:pt x="52717" y="29629"/>
                  </a:lnTo>
                  <a:close/>
                </a:path>
                <a:path w="85089" h="46354">
                  <a:moveTo>
                    <a:pt x="52717" y="24295"/>
                  </a:moveTo>
                  <a:lnTo>
                    <a:pt x="49771" y="24879"/>
                  </a:lnTo>
                  <a:lnTo>
                    <a:pt x="49771" y="29032"/>
                  </a:lnTo>
                  <a:lnTo>
                    <a:pt x="52717" y="28435"/>
                  </a:lnTo>
                  <a:lnTo>
                    <a:pt x="52717" y="24295"/>
                  </a:lnTo>
                  <a:close/>
                </a:path>
                <a:path w="85089" h="46354">
                  <a:moveTo>
                    <a:pt x="52717" y="18961"/>
                  </a:moveTo>
                  <a:lnTo>
                    <a:pt x="49771" y="19545"/>
                  </a:lnTo>
                  <a:lnTo>
                    <a:pt x="49771" y="23685"/>
                  </a:lnTo>
                  <a:lnTo>
                    <a:pt x="52717" y="23101"/>
                  </a:lnTo>
                  <a:lnTo>
                    <a:pt x="52717" y="18961"/>
                  </a:lnTo>
                  <a:close/>
                </a:path>
                <a:path w="85089" h="46354">
                  <a:moveTo>
                    <a:pt x="52717" y="13639"/>
                  </a:moveTo>
                  <a:lnTo>
                    <a:pt x="49771" y="14224"/>
                  </a:lnTo>
                  <a:lnTo>
                    <a:pt x="49771" y="18376"/>
                  </a:lnTo>
                  <a:lnTo>
                    <a:pt x="52717" y="17780"/>
                  </a:lnTo>
                  <a:lnTo>
                    <a:pt x="52717" y="13639"/>
                  </a:lnTo>
                  <a:close/>
                </a:path>
                <a:path w="85089" h="46354">
                  <a:moveTo>
                    <a:pt x="52717" y="8293"/>
                  </a:moveTo>
                  <a:lnTo>
                    <a:pt x="49771" y="9486"/>
                  </a:lnTo>
                  <a:lnTo>
                    <a:pt x="49771" y="13030"/>
                  </a:lnTo>
                  <a:lnTo>
                    <a:pt x="52717" y="12446"/>
                  </a:lnTo>
                  <a:lnTo>
                    <a:pt x="52717" y="8293"/>
                  </a:lnTo>
                  <a:close/>
                </a:path>
                <a:path w="85089" h="46354">
                  <a:moveTo>
                    <a:pt x="56870" y="39103"/>
                  </a:moveTo>
                  <a:lnTo>
                    <a:pt x="53911" y="39700"/>
                  </a:lnTo>
                  <a:lnTo>
                    <a:pt x="53911" y="43840"/>
                  </a:lnTo>
                  <a:lnTo>
                    <a:pt x="56870" y="43256"/>
                  </a:lnTo>
                  <a:lnTo>
                    <a:pt x="56870" y="39103"/>
                  </a:lnTo>
                  <a:close/>
                </a:path>
                <a:path w="85089" h="46354">
                  <a:moveTo>
                    <a:pt x="56870" y="33782"/>
                  </a:moveTo>
                  <a:lnTo>
                    <a:pt x="53911" y="34378"/>
                  </a:lnTo>
                  <a:lnTo>
                    <a:pt x="53911" y="38519"/>
                  </a:lnTo>
                  <a:lnTo>
                    <a:pt x="56870" y="37922"/>
                  </a:lnTo>
                  <a:lnTo>
                    <a:pt x="56870" y="33782"/>
                  </a:lnTo>
                  <a:close/>
                </a:path>
                <a:path w="85089" h="46354">
                  <a:moveTo>
                    <a:pt x="56870" y="28435"/>
                  </a:moveTo>
                  <a:lnTo>
                    <a:pt x="53911" y="29032"/>
                  </a:lnTo>
                  <a:lnTo>
                    <a:pt x="53911" y="33185"/>
                  </a:lnTo>
                  <a:lnTo>
                    <a:pt x="56870" y="32588"/>
                  </a:lnTo>
                  <a:lnTo>
                    <a:pt x="56870" y="28435"/>
                  </a:lnTo>
                  <a:close/>
                </a:path>
                <a:path w="85089" h="46354">
                  <a:moveTo>
                    <a:pt x="56870" y="23101"/>
                  </a:moveTo>
                  <a:lnTo>
                    <a:pt x="53911" y="23698"/>
                  </a:lnTo>
                  <a:lnTo>
                    <a:pt x="53911" y="27851"/>
                  </a:lnTo>
                  <a:lnTo>
                    <a:pt x="56870" y="27254"/>
                  </a:lnTo>
                  <a:lnTo>
                    <a:pt x="56870" y="23101"/>
                  </a:lnTo>
                  <a:close/>
                </a:path>
                <a:path w="85089" h="46354">
                  <a:moveTo>
                    <a:pt x="56870" y="17767"/>
                  </a:moveTo>
                  <a:lnTo>
                    <a:pt x="53911" y="18364"/>
                  </a:lnTo>
                  <a:lnTo>
                    <a:pt x="53911" y="23101"/>
                  </a:lnTo>
                  <a:lnTo>
                    <a:pt x="56870" y="21920"/>
                  </a:lnTo>
                  <a:lnTo>
                    <a:pt x="56870" y="17767"/>
                  </a:lnTo>
                  <a:close/>
                </a:path>
                <a:path w="85089" h="46354">
                  <a:moveTo>
                    <a:pt x="56870" y="12446"/>
                  </a:moveTo>
                  <a:lnTo>
                    <a:pt x="53911" y="13639"/>
                  </a:lnTo>
                  <a:lnTo>
                    <a:pt x="53911" y="17183"/>
                  </a:lnTo>
                  <a:lnTo>
                    <a:pt x="56870" y="16598"/>
                  </a:lnTo>
                  <a:lnTo>
                    <a:pt x="56870" y="12446"/>
                  </a:lnTo>
                  <a:close/>
                </a:path>
                <a:path w="85089" h="46354">
                  <a:moveTo>
                    <a:pt x="56870" y="7112"/>
                  </a:moveTo>
                  <a:lnTo>
                    <a:pt x="53911" y="8293"/>
                  </a:lnTo>
                  <a:lnTo>
                    <a:pt x="53911" y="11849"/>
                  </a:lnTo>
                  <a:lnTo>
                    <a:pt x="56870" y="11252"/>
                  </a:lnTo>
                  <a:lnTo>
                    <a:pt x="56870" y="7112"/>
                  </a:lnTo>
                  <a:close/>
                </a:path>
                <a:path w="85089" h="46354">
                  <a:moveTo>
                    <a:pt x="61023" y="37909"/>
                  </a:moveTo>
                  <a:lnTo>
                    <a:pt x="58051" y="38519"/>
                  </a:lnTo>
                  <a:lnTo>
                    <a:pt x="58051" y="42659"/>
                  </a:lnTo>
                  <a:lnTo>
                    <a:pt x="61023" y="42075"/>
                  </a:lnTo>
                  <a:lnTo>
                    <a:pt x="61023" y="37909"/>
                  </a:lnTo>
                  <a:close/>
                </a:path>
                <a:path w="85089" h="46354">
                  <a:moveTo>
                    <a:pt x="61023" y="32588"/>
                  </a:moveTo>
                  <a:lnTo>
                    <a:pt x="58051" y="33185"/>
                  </a:lnTo>
                  <a:lnTo>
                    <a:pt x="58051" y="37338"/>
                  </a:lnTo>
                  <a:lnTo>
                    <a:pt x="61023" y="36741"/>
                  </a:lnTo>
                  <a:lnTo>
                    <a:pt x="61023" y="32588"/>
                  </a:lnTo>
                  <a:close/>
                </a:path>
                <a:path w="85089" h="46354">
                  <a:moveTo>
                    <a:pt x="61023" y="27254"/>
                  </a:moveTo>
                  <a:lnTo>
                    <a:pt x="58051" y="27851"/>
                  </a:lnTo>
                  <a:lnTo>
                    <a:pt x="58051" y="32004"/>
                  </a:lnTo>
                  <a:lnTo>
                    <a:pt x="61023" y="31407"/>
                  </a:lnTo>
                  <a:lnTo>
                    <a:pt x="61023" y="27254"/>
                  </a:lnTo>
                  <a:close/>
                </a:path>
                <a:path w="85089" h="46354">
                  <a:moveTo>
                    <a:pt x="61023" y="21920"/>
                  </a:moveTo>
                  <a:lnTo>
                    <a:pt x="58051" y="23114"/>
                  </a:lnTo>
                  <a:lnTo>
                    <a:pt x="58051" y="27254"/>
                  </a:lnTo>
                  <a:lnTo>
                    <a:pt x="61023" y="26073"/>
                  </a:lnTo>
                  <a:lnTo>
                    <a:pt x="61023" y="21920"/>
                  </a:lnTo>
                  <a:close/>
                </a:path>
                <a:path w="85089" h="46354">
                  <a:moveTo>
                    <a:pt x="61023" y="16586"/>
                  </a:moveTo>
                  <a:lnTo>
                    <a:pt x="58051" y="17767"/>
                  </a:lnTo>
                  <a:lnTo>
                    <a:pt x="58051" y="21920"/>
                  </a:lnTo>
                  <a:lnTo>
                    <a:pt x="61023" y="20726"/>
                  </a:lnTo>
                  <a:lnTo>
                    <a:pt x="61023" y="16586"/>
                  </a:lnTo>
                  <a:close/>
                </a:path>
                <a:path w="85089" h="46354">
                  <a:moveTo>
                    <a:pt x="61023" y="11264"/>
                  </a:moveTo>
                  <a:lnTo>
                    <a:pt x="58051" y="12458"/>
                  </a:lnTo>
                  <a:lnTo>
                    <a:pt x="58051" y="16598"/>
                  </a:lnTo>
                  <a:lnTo>
                    <a:pt x="61023" y="15417"/>
                  </a:lnTo>
                  <a:lnTo>
                    <a:pt x="61023" y="11264"/>
                  </a:lnTo>
                  <a:close/>
                </a:path>
                <a:path w="85089" h="46354">
                  <a:moveTo>
                    <a:pt x="61023" y="5930"/>
                  </a:moveTo>
                  <a:lnTo>
                    <a:pt x="58051" y="7112"/>
                  </a:lnTo>
                  <a:lnTo>
                    <a:pt x="58051" y="10668"/>
                  </a:lnTo>
                  <a:lnTo>
                    <a:pt x="61023" y="10071"/>
                  </a:lnTo>
                  <a:lnTo>
                    <a:pt x="61023" y="5930"/>
                  </a:lnTo>
                  <a:close/>
                </a:path>
                <a:path w="85089" h="46354">
                  <a:moveTo>
                    <a:pt x="65176" y="36728"/>
                  </a:moveTo>
                  <a:lnTo>
                    <a:pt x="62204" y="37325"/>
                  </a:lnTo>
                  <a:lnTo>
                    <a:pt x="62204" y="41478"/>
                  </a:lnTo>
                  <a:lnTo>
                    <a:pt x="65176" y="40881"/>
                  </a:lnTo>
                  <a:lnTo>
                    <a:pt x="65176" y="36728"/>
                  </a:lnTo>
                  <a:close/>
                </a:path>
                <a:path w="85089" h="46354">
                  <a:moveTo>
                    <a:pt x="65176" y="31394"/>
                  </a:moveTo>
                  <a:lnTo>
                    <a:pt x="62204" y="31991"/>
                  </a:lnTo>
                  <a:lnTo>
                    <a:pt x="62204" y="36144"/>
                  </a:lnTo>
                  <a:lnTo>
                    <a:pt x="65176" y="35547"/>
                  </a:lnTo>
                  <a:lnTo>
                    <a:pt x="65176" y="31394"/>
                  </a:lnTo>
                  <a:close/>
                </a:path>
                <a:path w="85089" h="46354">
                  <a:moveTo>
                    <a:pt x="65176" y="26073"/>
                  </a:moveTo>
                  <a:lnTo>
                    <a:pt x="62204" y="27266"/>
                  </a:lnTo>
                  <a:lnTo>
                    <a:pt x="62204" y="31407"/>
                  </a:lnTo>
                  <a:lnTo>
                    <a:pt x="65176" y="30226"/>
                  </a:lnTo>
                  <a:lnTo>
                    <a:pt x="65176" y="26073"/>
                  </a:lnTo>
                  <a:close/>
                </a:path>
                <a:path w="85089" h="46354">
                  <a:moveTo>
                    <a:pt x="65176" y="20739"/>
                  </a:moveTo>
                  <a:lnTo>
                    <a:pt x="62204" y="21932"/>
                  </a:lnTo>
                  <a:lnTo>
                    <a:pt x="62204" y="26073"/>
                  </a:lnTo>
                  <a:lnTo>
                    <a:pt x="65176" y="24892"/>
                  </a:lnTo>
                  <a:lnTo>
                    <a:pt x="65176" y="20739"/>
                  </a:lnTo>
                  <a:close/>
                </a:path>
                <a:path w="85089" h="46354">
                  <a:moveTo>
                    <a:pt x="65176" y="15417"/>
                  </a:moveTo>
                  <a:lnTo>
                    <a:pt x="62204" y="16598"/>
                  </a:lnTo>
                  <a:lnTo>
                    <a:pt x="62204" y="20739"/>
                  </a:lnTo>
                  <a:lnTo>
                    <a:pt x="65176" y="19558"/>
                  </a:lnTo>
                  <a:lnTo>
                    <a:pt x="65176" y="15417"/>
                  </a:lnTo>
                  <a:close/>
                </a:path>
                <a:path w="85089" h="46354">
                  <a:moveTo>
                    <a:pt x="65176" y="10071"/>
                  </a:moveTo>
                  <a:lnTo>
                    <a:pt x="62204" y="11264"/>
                  </a:lnTo>
                  <a:lnTo>
                    <a:pt x="62204" y="15417"/>
                  </a:lnTo>
                  <a:lnTo>
                    <a:pt x="65176" y="14224"/>
                  </a:lnTo>
                  <a:lnTo>
                    <a:pt x="65176" y="10071"/>
                  </a:lnTo>
                  <a:close/>
                </a:path>
                <a:path w="85089" h="46354">
                  <a:moveTo>
                    <a:pt x="65176" y="5334"/>
                  </a:moveTo>
                  <a:lnTo>
                    <a:pt x="62204" y="5930"/>
                  </a:lnTo>
                  <a:lnTo>
                    <a:pt x="62204" y="10071"/>
                  </a:lnTo>
                  <a:lnTo>
                    <a:pt x="65176" y="9486"/>
                  </a:lnTo>
                  <a:lnTo>
                    <a:pt x="65176" y="5334"/>
                  </a:lnTo>
                  <a:close/>
                </a:path>
                <a:path w="85089" h="46354">
                  <a:moveTo>
                    <a:pt x="68719" y="35547"/>
                  </a:moveTo>
                  <a:lnTo>
                    <a:pt x="65760" y="36144"/>
                  </a:lnTo>
                  <a:lnTo>
                    <a:pt x="65760" y="40284"/>
                  </a:lnTo>
                  <a:lnTo>
                    <a:pt x="68719" y="39700"/>
                  </a:lnTo>
                  <a:lnTo>
                    <a:pt x="68719" y="35547"/>
                  </a:lnTo>
                  <a:close/>
                </a:path>
                <a:path w="85089" h="46354">
                  <a:moveTo>
                    <a:pt x="68719" y="30213"/>
                  </a:moveTo>
                  <a:lnTo>
                    <a:pt x="65760" y="31407"/>
                  </a:lnTo>
                  <a:lnTo>
                    <a:pt x="65760" y="35547"/>
                  </a:lnTo>
                  <a:lnTo>
                    <a:pt x="68719" y="34366"/>
                  </a:lnTo>
                  <a:lnTo>
                    <a:pt x="68719" y="30213"/>
                  </a:lnTo>
                  <a:close/>
                </a:path>
                <a:path w="85089" h="46354">
                  <a:moveTo>
                    <a:pt x="68719" y="24879"/>
                  </a:moveTo>
                  <a:lnTo>
                    <a:pt x="65760" y="26073"/>
                  </a:lnTo>
                  <a:lnTo>
                    <a:pt x="65760" y="30213"/>
                  </a:lnTo>
                  <a:lnTo>
                    <a:pt x="68719" y="29032"/>
                  </a:lnTo>
                  <a:lnTo>
                    <a:pt x="68719" y="24879"/>
                  </a:lnTo>
                  <a:close/>
                </a:path>
                <a:path w="85089" h="46354">
                  <a:moveTo>
                    <a:pt x="68719" y="20154"/>
                  </a:moveTo>
                  <a:lnTo>
                    <a:pt x="65760" y="20739"/>
                  </a:lnTo>
                  <a:lnTo>
                    <a:pt x="65760" y="24892"/>
                  </a:lnTo>
                  <a:lnTo>
                    <a:pt x="68719" y="23698"/>
                  </a:lnTo>
                  <a:lnTo>
                    <a:pt x="68719" y="20154"/>
                  </a:lnTo>
                  <a:close/>
                </a:path>
                <a:path w="85089" h="46354">
                  <a:moveTo>
                    <a:pt x="68719" y="14808"/>
                  </a:moveTo>
                  <a:lnTo>
                    <a:pt x="65760" y="15405"/>
                  </a:lnTo>
                  <a:lnTo>
                    <a:pt x="65760" y="19545"/>
                  </a:lnTo>
                  <a:lnTo>
                    <a:pt x="68719" y="18364"/>
                  </a:lnTo>
                  <a:lnTo>
                    <a:pt x="68719" y="14808"/>
                  </a:lnTo>
                  <a:close/>
                </a:path>
                <a:path w="85089" h="46354">
                  <a:moveTo>
                    <a:pt x="68719" y="9474"/>
                  </a:moveTo>
                  <a:lnTo>
                    <a:pt x="65760" y="10071"/>
                  </a:lnTo>
                  <a:lnTo>
                    <a:pt x="65760" y="14211"/>
                  </a:lnTo>
                  <a:lnTo>
                    <a:pt x="68719" y="13627"/>
                  </a:lnTo>
                  <a:lnTo>
                    <a:pt x="68719" y="9474"/>
                  </a:lnTo>
                  <a:close/>
                </a:path>
                <a:path w="85089" h="46354">
                  <a:moveTo>
                    <a:pt x="68719" y="4152"/>
                  </a:moveTo>
                  <a:lnTo>
                    <a:pt x="65760" y="4749"/>
                  </a:lnTo>
                  <a:lnTo>
                    <a:pt x="65760" y="8890"/>
                  </a:lnTo>
                  <a:lnTo>
                    <a:pt x="68719" y="8293"/>
                  </a:lnTo>
                  <a:lnTo>
                    <a:pt x="68719" y="4152"/>
                  </a:lnTo>
                  <a:close/>
                </a:path>
                <a:path w="85089" h="46354">
                  <a:moveTo>
                    <a:pt x="72872" y="34366"/>
                  </a:moveTo>
                  <a:lnTo>
                    <a:pt x="69900" y="35560"/>
                  </a:lnTo>
                  <a:lnTo>
                    <a:pt x="69900" y="39700"/>
                  </a:lnTo>
                  <a:lnTo>
                    <a:pt x="72872" y="38519"/>
                  </a:lnTo>
                  <a:lnTo>
                    <a:pt x="72872" y="34366"/>
                  </a:lnTo>
                  <a:close/>
                </a:path>
                <a:path w="85089" h="46354">
                  <a:moveTo>
                    <a:pt x="72872" y="29629"/>
                  </a:moveTo>
                  <a:lnTo>
                    <a:pt x="69900" y="30226"/>
                  </a:lnTo>
                  <a:lnTo>
                    <a:pt x="69900" y="34366"/>
                  </a:lnTo>
                  <a:lnTo>
                    <a:pt x="72872" y="33185"/>
                  </a:lnTo>
                  <a:lnTo>
                    <a:pt x="72872" y="29629"/>
                  </a:lnTo>
                  <a:close/>
                </a:path>
                <a:path w="85089" h="46354">
                  <a:moveTo>
                    <a:pt x="72872" y="24295"/>
                  </a:moveTo>
                  <a:lnTo>
                    <a:pt x="69900" y="24892"/>
                  </a:lnTo>
                  <a:lnTo>
                    <a:pt x="69900" y="29032"/>
                  </a:lnTo>
                  <a:lnTo>
                    <a:pt x="72872" y="27851"/>
                  </a:lnTo>
                  <a:lnTo>
                    <a:pt x="72872" y="24295"/>
                  </a:lnTo>
                  <a:close/>
                </a:path>
                <a:path w="85089" h="46354">
                  <a:moveTo>
                    <a:pt x="72872" y="18961"/>
                  </a:moveTo>
                  <a:lnTo>
                    <a:pt x="69900" y="19545"/>
                  </a:lnTo>
                  <a:lnTo>
                    <a:pt x="69900" y="23685"/>
                  </a:lnTo>
                  <a:lnTo>
                    <a:pt x="72872" y="23101"/>
                  </a:lnTo>
                  <a:lnTo>
                    <a:pt x="72872" y="18961"/>
                  </a:lnTo>
                  <a:close/>
                </a:path>
                <a:path w="85089" h="46354">
                  <a:moveTo>
                    <a:pt x="72872" y="13639"/>
                  </a:moveTo>
                  <a:lnTo>
                    <a:pt x="69900" y="14224"/>
                  </a:lnTo>
                  <a:lnTo>
                    <a:pt x="69900" y="18376"/>
                  </a:lnTo>
                  <a:lnTo>
                    <a:pt x="72872" y="17780"/>
                  </a:lnTo>
                  <a:lnTo>
                    <a:pt x="72872" y="13639"/>
                  </a:lnTo>
                  <a:close/>
                </a:path>
                <a:path w="85089" h="46354">
                  <a:moveTo>
                    <a:pt x="72872" y="8293"/>
                  </a:moveTo>
                  <a:lnTo>
                    <a:pt x="69900" y="9486"/>
                  </a:lnTo>
                  <a:lnTo>
                    <a:pt x="69900" y="13030"/>
                  </a:lnTo>
                  <a:lnTo>
                    <a:pt x="72872" y="12446"/>
                  </a:lnTo>
                  <a:lnTo>
                    <a:pt x="72872" y="8293"/>
                  </a:lnTo>
                  <a:close/>
                </a:path>
                <a:path w="85089" h="46354">
                  <a:moveTo>
                    <a:pt x="72872" y="2959"/>
                  </a:moveTo>
                  <a:lnTo>
                    <a:pt x="69900" y="4152"/>
                  </a:lnTo>
                  <a:lnTo>
                    <a:pt x="69900" y="7696"/>
                  </a:lnTo>
                  <a:lnTo>
                    <a:pt x="72872" y="7112"/>
                  </a:lnTo>
                  <a:lnTo>
                    <a:pt x="72872" y="2959"/>
                  </a:lnTo>
                  <a:close/>
                </a:path>
                <a:path w="85089" h="46354">
                  <a:moveTo>
                    <a:pt x="77025" y="33782"/>
                  </a:moveTo>
                  <a:lnTo>
                    <a:pt x="74066" y="34378"/>
                  </a:lnTo>
                  <a:lnTo>
                    <a:pt x="74066" y="38519"/>
                  </a:lnTo>
                  <a:lnTo>
                    <a:pt x="77025" y="37338"/>
                  </a:lnTo>
                  <a:lnTo>
                    <a:pt x="77025" y="33782"/>
                  </a:lnTo>
                  <a:close/>
                </a:path>
                <a:path w="85089" h="46354">
                  <a:moveTo>
                    <a:pt x="77025" y="28448"/>
                  </a:moveTo>
                  <a:lnTo>
                    <a:pt x="74066" y="29044"/>
                  </a:lnTo>
                  <a:lnTo>
                    <a:pt x="74066" y="33185"/>
                  </a:lnTo>
                  <a:lnTo>
                    <a:pt x="77025" y="32004"/>
                  </a:lnTo>
                  <a:lnTo>
                    <a:pt x="77025" y="28448"/>
                  </a:lnTo>
                  <a:close/>
                </a:path>
                <a:path w="85089" h="46354">
                  <a:moveTo>
                    <a:pt x="77025" y="23101"/>
                  </a:moveTo>
                  <a:lnTo>
                    <a:pt x="74066" y="23698"/>
                  </a:lnTo>
                  <a:lnTo>
                    <a:pt x="74066" y="27851"/>
                  </a:lnTo>
                  <a:lnTo>
                    <a:pt x="77025" y="27254"/>
                  </a:lnTo>
                  <a:lnTo>
                    <a:pt x="77025" y="23101"/>
                  </a:lnTo>
                  <a:close/>
                </a:path>
                <a:path w="85089" h="46354">
                  <a:moveTo>
                    <a:pt x="77025" y="17767"/>
                  </a:moveTo>
                  <a:lnTo>
                    <a:pt x="74066" y="18364"/>
                  </a:lnTo>
                  <a:lnTo>
                    <a:pt x="74066" y="22504"/>
                  </a:lnTo>
                  <a:lnTo>
                    <a:pt x="77025" y="21920"/>
                  </a:lnTo>
                  <a:lnTo>
                    <a:pt x="77025" y="17767"/>
                  </a:lnTo>
                  <a:close/>
                </a:path>
                <a:path w="85089" h="46354">
                  <a:moveTo>
                    <a:pt x="77025" y="12446"/>
                  </a:moveTo>
                  <a:lnTo>
                    <a:pt x="74066" y="13639"/>
                  </a:lnTo>
                  <a:lnTo>
                    <a:pt x="74066" y="17183"/>
                  </a:lnTo>
                  <a:lnTo>
                    <a:pt x="77025" y="16598"/>
                  </a:lnTo>
                  <a:lnTo>
                    <a:pt x="77025" y="12446"/>
                  </a:lnTo>
                  <a:close/>
                </a:path>
                <a:path w="85089" h="46354">
                  <a:moveTo>
                    <a:pt x="77025" y="7112"/>
                  </a:moveTo>
                  <a:lnTo>
                    <a:pt x="74066" y="8293"/>
                  </a:lnTo>
                  <a:lnTo>
                    <a:pt x="74066" y="11849"/>
                  </a:lnTo>
                  <a:lnTo>
                    <a:pt x="77025" y="11252"/>
                  </a:lnTo>
                  <a:lnTo>
                    <a:pt x="77025" y="7112"/>
                  </a:lnTo>
                  <a:close/>
                </a:path>
                <a:path w="85089" h="46354">
                  <a:moveTo>
                    <a:pt x="77025" y="1778"/>
                  </a:moveTo>
                  <a:lnTo>
                    <a:pt x="74066" y="2959"/>
                  </a:lnTo>
                  <a:lnTo>
                    <a:pt x="74066" y="6515"/>
                  </a:lnTo>
                  <a:lnTo>
                    <a:pt x="77025" y="5930"/>
                  </a:lnTo>
                  <a:lnTo>
                    <a:pt x="77025" y="1778"/>
                  </a:lnTo>
                  <a:close/>
                </a:path>
                <a:path w="85089" h="46354">
                  <a:moveTo>
                    <a:pt x="80581" y="32588"/>
                  </a:moveTo>
                  <a:lnTo>
                    <a:pt x="78206" y="33185"/>
                  </a:lnTo>
                  <a:lnTo>
                    <a:pt x="78206" y="37325"/>
                  </a:lnTo>
                  <a:lnTo>
                    <a:pt x="80581" y="36144"/>
                  </a:lnTo>
                  <a:lnTo>
                    <a:pt x="80581" y="32588"/>
                  </a:lnTo>
                  <a:close/>
                </a:path>
                <a:path w="85089" h="46354">
                  <a:moveTo>
                    <a:pt x="80581" y="27254"/>
                  </a:moveTo>
                  <a:lnTo>
                    <a:pt x="78206" y="27851"/>
                  </a:lnTo>
                  <a:lnTo>
                    <a:pt x="78206" y="32004"/>
                  </a:lnTo>
                  <a:lnTo>
                    <a:pt x="80581" y="31407"/>
                  </a:lnTo>
                  <a:lnTo>
                    <a:pt x="80581" y="27254"/>
                  </a:lnTo>
                  <a:close/>
                </a:path>
                <a:path w="85089" h="46354">
                  <a:moveTo>
                    <a:pt x="80581" y="21920"/>
                  </a:moveTo>
                  <a:lnTo>
                    <a:pt x="78206" y="23114"/>
                  </a:lnTo>
                  <a:lnTo>
                    <a:pt x="78206" y="26657"/>
                  </a:lnTo>
                  <a:lnTo>
                    <a:pt x="80581" y="26073"/>
                  </a:lnTo>
                  <a:lnTo>
                    <a:pt x="80581" y="21920"/>
                  </a:lnTo>
                  <a:close/>
                </a:path>
                <a:path w="85089" h="46354">
                  <a:moveTo>
                    <a:pt x="80581" y="16586"/>
                  </a:moveTo>
                  <a:lnTo>
                    <a:pt x="78206" y="17767"/>
                  </a:lnTo>
                  <a:lnTo>
                    <a:pt x="78206" y="21336"/>
                  </a:lnTo>
                  <a:lnTo>
                    <a:pt x="80581" y="20726"/>
                  </a:lnTo>
                  <a:lnTo>
                    <a:pt x="80581" y="16586"/>
                  </a:lnTo>
                  <a:close/>
                </a:path>
                <a:path w="85089" h="46354">
                  <a:moveTo>
                    <a:pt x="80581" y="11264"/>
                  </a:moveTo>
                  <a:lnTo>
                    <a:pt x="78206" y="12458"/>
                  </a:lnTo>
                  <a:lnTo>
                    <a:pt x="78206" y="16002"/>
                  </a:lnTo>
                  <a:lnTo>
                    <a:pt x="80581" y="15417"/>
                  </a:lnTo>
                  <a:lnTo>
                    <a:pt x="80581" y="11264"/>
                  </a:lnTo>
                  <a:close/>
                </a:path>
                <a:path w="85089" h="46354">
                  <a:moveTo>
                    <a:pt x="80581" y="5930"/>
                  </a:moveTo>
                  <a:lnTo>
                    <a:pt x="78206" y="7112"/>
                  </a:lnTo>
                  <a:lnTo>
                    <a:pt x="78206" y="11252"/>
                  </a:lnTo>
                  <a:lnTo>
                    <a:pt x="80581" y="10071"/>
                  </a:lnTo>
                  <a:lnTo>
                    <a:pt x="80581" y="5930"/>
                  </a:lnTo>
                  <a:close/>
                </a:path>
                <a:path w="85089" h="46354">
                  <a:moveTo>
                    <a:pt x="80581" y="1193"/>
                  </a:moveTo>
                  <a:lnTo>
                    <a:pt x="78206" y="1778"/>
                  </a:lnTo>
                  <a:lnTo>
                    <a:pt x="78206" y="5930"/>
                  </a:lnTo>
                  <a:lnTo>
                    <a:pt x="80581" y="5334"/>
                  </a:lnTo>
                  <a:lnTo>
                    <a:pt x="80581" y="1193"/>
                  </a:lnTo>
                  <a:close/>
                </a:path>
                <a:path w="85089" h="46354">
                  <a:moveTo>
                    <a:pt x="84721" y="31394"/>
                  </a:moveTo>
                  <a:lnTo>
                    <a:pt x="81762" y="31991"/>
                  </a:lnTo>
                  <a:lnTo>
                    <a:pt x="81762" y="36144"/>
                  </a:lnTo>
                  <a:lnTo>
                    <a:pt x="84721" y="35547"/>
                  </a:lnTo>
                  <a:lnTo>
                    <a:pt x="84721" y="31394"/>
                  </a:lnTo>
                  <a:close/>
                </a:path>
                <a:path w="85089" h="46354">
                  <a:moveTo>
                    <a:pt x="84721" y="26073"/>
                  </a:moveTo>
                  <a:lnTo>
                    <a:pt x="81762" y="27266"/>
                  </a:lnTo>
                  <a:lnTo>
                    <a:pt x="81762" y="30822"/>
                  </a:lnTo>
                  <a:lnTo>
                    <a:pt x="84721" y="30226"/>
                  </a:lnTo>
                  <a:lnTo>
                    <a:pt x="84721" y="26073"/>
                  </a:lnTo>
                  <a:close/>
                </a:path>
                <a:path w="85089" h="46354">
                  <a:moveTo>
                    <a:pt x="84721" y="20739"/>
                  </a:moveTo>
                  <a:lnTo>
                    <a:pt x="81762" y="21932"/>
                  </a:lnTo>
                  <a:lnTo>
                    <a:pt x="81762" y="25476"/>
                  </a:lnTo>
                  <a:lnTo>
                    <a:pt x="84721" y="24892"/>
                  </a:lnTo>
                  <a:lnTo>
                    <a:pt x="84721" y="20739"/>
                  </a:lnTo>
                  <a:close/>
                </a:path>
                <a:path w="85089" h="46354">
                  <a:moveTo>
                    <a:pt x="84721" y="15417"/>
                  </a:moveTo>
                  <a:lnTo>
                    <a:pt x="81762" y="16598"/>
                  </a:lnTo>
                  <a:lnTo>
                    <a:pt x="81762" y="20154"/>
                  </a:lnTo>
                  <a:lnTo>
                    <a:pt x="84721" y="19558"/>
                  </a:lnTo>
                  <a:lnTo>
                    <a:pt x="84721" y="15417"/>
                  </a:lnTo>
                  <a:close/>
                </a:path>
                <a:path w="85089" h="46354">
                  <a:moveTo>
                    <a:pt x="84721" y="10071"/>
                  </a:moveTo>
                  <a:lnTo>
                    <a:pt x="81762" y="11264"/>
                  </a:lnTo>
                  <a:lnTo>
                    <a:pt x="81762" y="15417"/>
                  </a:lnTo>
                  <a:lnTo>
                    <a:pt x="84721" y="14224"/>
                  </a:lnTo>
                  <a:lnTo>
                    <a:pt x="84721" y="10071"/>
                  </a:lnTo>
                  <a:close/>
                </a:path>
                <a:path w="85089" h="46354">
                  <a:moveTo>
                    <a:pt x="84721" y="5334"/>
                  </a:moveTo>
                  <a:lnTo>
                    <a:pt x="81762" y="5930"/>
                  </a:lnTo>
                  <a:lnTo>
                    <a:pt x="81762" y="10071"/>
                  </a:lnTo>
                  <a:lnTo>
                    <a:pt x="84721" y="9486"/>
                  </a:lnTo>
                  <a:lnTo>
                    <a:pt x="84721" y="5334"/>
                  </a:lnTo>
                  <a:close/>
                </a:path>
                <a:path w="85089" h="46354">
                  <a:moveTo>
                    <a:pt x="84721" y="0"/>
                  </a:moveTo>
                  <a:lnTo>
                    <a:pt x="81762" y="1193"/>
                  </a:lnTo>
                  <a:lnTo>
                    <a:pt x="81762" y="4749"/>
                  </a:lnTo>
                  <a:lnTo>
                    <a:pt x="84721" y="4152"/>
                  </a:lnTo>
                  <a:lnTo>
                    <a:pt x="847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364761" y="7730185"/>
              <a:ext cx="88900" cy="47625"/>
            </a:xfrm>
            <a:custGeom>
              <a:avLst/>
              <a:gdLst/>
              <a:ahLst/>
              <a:cxnLst/>
              <a:rect l="l" t="t" r="r" b="b"/>
              <a:pathLst>
                <a:path w="88900" h="47625">
                  <a:moveTo>
                    <a:pt x="3543" y="21920"/>
                  </a:moveTo>
                  <a:lnTo>
                    <a:pt x="0" y="23114"/>
                  </a:lnTo>
                  <a:lnTo>
                    <a:pt x="0" y="27254"/>
                  </a:lnTo>
                  <a:lnTo>
                    <a:pt x="3543" y="26073"/>
                  </a:lnTo>
                  <a:lnTo>
                    <a:pt x="3543" y="21920"/>
                  </a:lnTo>
                  <a:close/>
                </a:path>
                <a:path w="88900" h="47625">
                  <a:moveTo>
                    <a:pt x="50952" y="42062"/>
                  </a:moveTo>
                  <a:lnTo>
                    <a:pt x="47409" y="43256"/>
                  </a:lnTo>
                  <a:lnTo>
                    <a:pt x="47409" y="47396"/>
                  </a:lnTo>
                  <a:lnTo>
                    <a:pt x="50952" y="46215"/>
                  </a:lnTo>
                  <a:lnTo>
                    <a:pt x="50952" y="42062"/>
                  </a:lnTo>
                  <a:close/>
                </a:path>
                <a:path w="88900" h="47625">
                  <a:moveTo>
                    <a:pt x="50952" y="37325"/>
                  </a:moveTo>
                  <a:lnTo>
                    <a:pt x="47409" y="37922"/>
                  </a:lnTo>
                  <a:lnTo>
                    <a:pt x="47409" y="42062"/>
                  </a:lnTo>
                  <a:lnTo>
                    <a:pt x="50952" y="41478"/>
                  </a:lnTo>
                  <a:lnTo>
                    <a:pt x="50952" y="37325"/>
                  </a:lnTo>
                  <a:close/>
                </a:path>
                <a:path w="88900" h="47625">
                  <a:moveTo>
                    <a:pt x="50952" y="31394"/>
                  </a:moveTo>
                  <a:lnTo>
                    <a:pt x="47409" y="32588"/>
                  </a:lnTo>
                  <a:lnTo>
                    <a:pt x="47409" y="36741"/>
                  </a:lnTo>
                  <a:lnTo>
                    <a:pt x="50952" y="35547"/>
                  </a:lnTo>
                  <a:lnTo>
                    <a:pt x="50952" y="31394"/>
                  </a:lnTo>
                  <a:close/>
                </a:path>
                <a:path w="88900" h="47625">
                  <a:moveTo>
                    <a:pt x="50952" y="26060"/>
                  </a:moveTo>
                  <a:lnTo>
                    <a:pt x="47409" y="27254"/>
                  </a:lnTo>
                  <a:lnTo>
                    <a:pt x="47409" y="31394"/>
                  </a:lnTo>
                  <a:lnTo>
                    <a:pt x="50952" y="30213"/>
                  </a:lnTo>
                  <a:lnTo>
                    <a:pt x="50952" y="26060"/>
                  </a:lnTo>
                  <a:close/>
                </a:path>
                <a:path w="88900" h="47625">
                  <a:moveTo>
                    <a:pt x="50952" y="20726"/>
                  </a:moveTo>
                  <a:lnTo>
                    <a:pt x="47409" y="21323"/>
                  </a:lnTo>
                  <a:lnTo>
                    <a:pt x="47409" y="25463"/>
                  </a:lnTo>
                  <a:lnTo>
                    <a:pt x="50952" y="24879"/>
                  </a:lnTo>
                  <a:lnTo>
                    <a:pt x="50952" y="20726"/>
                  </a:lnTo>
                  <a:close/>
                </a:path>
                <a:path w="88900" h="47625">
                  <a:moveTo>
                    <a:pt x="50952" y="15392"/>
                  </a:moveTo>
                  <a:lnTo>
                    <a:pt x="47409" y="15989"/>
                  </a:lnTo>
                  <a:lnTo>
                    <a:pt x="47409" y="20129"/>
                  </a:lnTo>
                  <a:lnTo>
                    <a:pt x="50952" y="19545"/>
                  </a:lnTo>
                  <a:lnTo>
                    <a:pt x="50952" y="15392"/>
                  </a:lnTo>
                  <a:close/>
                </a:path>
                <a:path w="88900" h="47625">
                  <a:moveTo>
                    <a:pt x="50952" y="10071"/>
                  </a:moveTo>
                  <a:lnTo>
                    <a:pt x="47409" y="10655"/>
                  </a:lnTo>
                  <a:lnTo>
                    <a:pt x="47409" y="14808"/>
                  </a:lnTo>
                  <a:lnTo>
                    <a:pt x="50952" y="14211"/>
                  </a:lnTo>
                  <a:lnTo>
                    <a:pt x="50952" y="10071"/>
                  </a:lnTo>
                  <a:close/>
                </a:path>
                <a:path w="88900" h="47625">
                  <a:moveTo>
                    <a:pt x="55105" y="41465"/>
                  </a:moveTo>
                  <a:lnTo>
                    <a:pt x="51549" y="42062"/>
                  </a:lnTo>
                  <a:lnTo>
                    <a:pt x="51549" y="46202"/>
                  </a:lnTo>
                  <a:lnTo>
                    <a:pt x="55105" y="45618"/>
                  </a:lnTo>
                  <a:lnTo>
                    <a:pt x="55105" y="41465"/>
                  </a:lnTo>
                  <a:close/>
                </a:path>
                <a:path w="88900" h="47625">
                  <a:moveTo>
                    <a:pt x="55105" y="36131"/>
                  </a:moveTo>
                  <a:lnTo>
                    <a:pt x="51549" y="36728"/>
                  </a:lnTo>
                  <a:lnTo>
                    <a:pt x="51549" y="40868"/>
                  </a:lnTo>
                  <a:lnTo>
                    <a:pt x="55105" y="39687"/>
                  </a:lnTo>
                  <a:lnTo>
                    <a:pt x="55105" y="36131"/>
                  </a:lnTo>
                  <a:close/>
                </a:path>
                <a:path w="88900" h="47625">
                  <a:moveTo>
                    <a:pt x="55105" y="30213"/>
                  </a:moveTo>
                  <a:lnTo>
                    <a:pt x="51549" y="31394"/>
                  </a:lnTo>
                  <a:lnTo>
                    <a:pt x="51549" y="35534"/>
                  </a:lnTo>
                  <a:lnTo>
                    <a:pt x="55105" y="34353"/>
                  </a:lnTo>
                  <a:lnTo>
                    <a:pt x="55105" y="30213"/>
                  </a:lnTo>
                  <a:close/>
                </a:path>
                <a:path w="88900" h="47625">
                  <a:moveTo>
                    <a:pt x="55105" y="24892"/>
                  </a:moveTo>
                  <a:lnTo>
                    <a:pt x="51549" y="26073"/>
                  </a:lnTo>
                  <a:lnTo>
                    <a:pt x="51549" y="29629"/>
                  </a:lnTo>
                  <a:lnTo>
                    <a:pt x="55105" y="29032"/>
                  </a:lnTo>
                  <a:lnTo>
                    <a:pt x="55105" y="24892"/>
                  </a:lnTo>
                  <a:close/>
                </a:path>
                <a:path w="88900" h="47625">
                  <a:moveTo>
                    <a:pt x="55105" y="19558"/>
                  </a:moveTo>
                  <a:lnTo>
                    <a:pt x="51549" y="20142"/>
                  </a:lnTo>
                  <a:lnTo>
                    <a:pt x="51549" y="24295"/>
                  </a:lnTo>
                  <a:lnTo>
                    <a:pt x="55105" y="23698"/>
                  </a:lnTo>
                  <a:lnTo>
                    <a:pt x="55105" y="19558"/>
                  </a:lnTo>
                  <a:close/>
                </a:path>
                <a:path w="88900" h="47625">
                  <a:moveTo>
                    <a:pt x="55105" y="14211"/>
                  </a:moveTo>
                  <a:lnTo>
                    <a:pt x="51549" y="14808"/>
                  </a:lnTo>
                  <a:lnTo>
                    <a:pt x="51549" y="18961"/>
                  </a:lnTo>
                  <a:lnTo>
                    <a:pt x="55105" y="18364"/>
                  </a:lnTo>
                  <a:lnTo>
                    <a:pt x="55105" y="14211"/>
                  </a:lnTo>
                  <a:close/>
                </a:path>
                <a:path w="88900" h="47625">
                  <a:moveTo>
                    <a:pt x="55105" y="8877"/>
                  </a:moveTo>
                  <a:lnTo>
                    <a:pt x="51549" y="9461"/>
                  </a:lnTo>
                  <a:lnTo>
                    <a:pt x="51549" y="13614"/>
                  </a:lnTo>
                  <a:lnTo>
                    <a:pt x="55105" y="13030"/>
                  </a:lnTo>
                  <a:lnTo>
                    <a:pt x="55105" y="8877"/>
                  </a:lnTo>
                  <a:close/>
                </a:path>
                <a:path w="88900" h="47625">
                  <a:moveTo>
                    <a:pt x="59245" y="40284"/>
                  </a:moveTo>
                  <a:lnTo>
                    <a:pt x="56286" y="40868"/>
                  </a:lnTo>
                  <a:lnTo>
                    <a:pt x="56286" y="45021"/>
                  </a:lnTo>
                  <a:lnTo>
                    <a:pt x="59245" y="44424"/>
                  </a:lnTo>
                  <a:lnTo>
                    <a:pt x="59245" y="40284"/>
                  </a:lnTo>
                  <a:close/>
                </a:path>
                <a:path w="88900" h="47625">
                  <a:moveTo>
                    <a:pt x="59245" y="34366"/>
                  </a:moveTo>
                  <a:lnTo>
                    <a:pt x="56286" y="35547"/>
                  </a:lnTo>
                  <a:lnTo>
                    <a:pt x="56286" y="39700"/>
                  </a:lnTo>
                  <a:lnTo>
                    <a:pt x="59245" y="38506"/>
                  </a:lnTo>
                  <a:lnTo>
                    <a:pt x="59245" y="34366"/>
                  </a:lnTo>
                  <a:close/>
                </a:path>
                <a:path w="88900" h="47625">
                  <a:moveTo>
                    <a:pt x="59245" y="29032"/>
                  </a:moveTo>
                  <a:lnTo>
                    <a:pt x="56286" y="30226"/>
                  </a:lnTo>
                  <a:lnTo>
                    <a:pt x="56286" y="34366"/>
                  </a:lnTo>
                  <a:lnTo>
                    <a:pt x="59245" y="33185"/>
                  </a:lnTo>
                  <a:lnTo>
                    <a:pt x="59245" y="29032"/>
                  </a:lnTo>
                  <a:close/>
                </a:path>
                <a:path w="88900" h="47625">
                  <a:moveTo>
                    <a:pt x="59245" y="23685"/>
                  </a:moveTo>
                  <a:lnTo>
                    <a:pt x="56286" y="24879"/>
                  </a:lnTo>
                  <a:lnTo>
                    <a:pt x="56286" y="29019"/>
                  </a:lnTo>
                  <a:lnTo>
                    <a:pt x="59245" y="27838"/>
                  </a:lnTo>
                  <a:lnTo>
                    <a:pt x="59245" y="23685"/>
                  </a:lnTo>
                  <a:close/>
                </a:path>
                <a:path w="88900" h="47625">
                  <a:moveTo>
                    <a:pt x="59245" y="18364"/>
                  </a:moveTo>
                  <a:lnTo>
                    <a:pt x="56286" y="19558"/>
                  </a:lnTo>
                  <a:lnTo>
                    <a:pt x="56286" y="23698"/>
                  </a:lnTo>
                  <a:lnTo>
                    <a:pt x="59245" y="22517"/>
                  </a:lnTo>
                  <a:lnTo>
                    <a:pt x="59245" y="18364"/>
                  </a:lnTo>
                  <a:close/>
                </a:path>
                <a:path w="88900" h="47625">
                  <a:moveTo>
                    <a:pt x="59245" y="13030"/>
                  </a:moveTo>
                  <a:lnTo>
                    <a:pt x="56286" y="13614"/>
                  </a:lnTo>
                  <a:lnTo>
                    <a:pt x="56286" y="17767"/>
                  </a:lnTo>
                  <a:lnTo>
                    <a:pt x="59245" y="17170"/>
                  </a:lnTo>
                  <a:lnTo>
                    <a:pt x="59245" y="13030"/>
                  </a:lnTo>
                  <a:close/>
                </a:path>
                <a:path w="88900" h="47625">
                  <a:moveTo>
                    <a:pt x="59245" y="7696"/>
                  </a:moveTo>
                  <a:lnTo>
                    <a:pt x="56286" y="8280"/>
                  </a:lnTo>
                  <a:lnTo>
                    <a:pt x="56286" y="12420"/>
                  </a:lnTo>
                  <a:lnTo>
                    <a:pt x="59245" y="11836"/>
                  </a:lnTo>
                  <a:lnTo>
                    <a:pt x="59245" y="7696"/>
                  </a:lnTo>
                  <a:close/>
                </a:path>
                <a:path w="88900" h="47625">
                  <a:moveTo>
                    <a:pt x="63398" y="39103"/>
                  </a:moveTo>
                  <a:lnTo>
                    <a:pt x="60439" y="39687"/>
                  </a:lnTo>
                  <a:lnTo>
                    <a:pt x="60439" y="43840"/>
                  </a:lnTo>
                  <a:lnTo>
                    <a:pt x="63398" y="43243"/>
                  </a:lnTo>
                  <a:lnTo>
                    <a:pt x="63398" y="39103"/>
                  </a:lnTo>
                  <a:close/>
                </a:path>
                <a:path w="88900" h="47625">
                  <a:moveTo>
                    <a:pt x="63398" y="33185"/>
                  </a:moveTo>
                  <a:lnTo>
                    <a:pt x="60439" y="34366"/>
                  </a:lnTo>
                  <a:lnTo>
                    <a:pt x="60439" y="38506"/>
                  </a:lnTo>
                  <a:lnTo>
                    <a:pt x="63398" y="37325"/>
                  </a:lnTo>
                  <a:lnTo>
                    <a:pt x="63398" y="33185"/>
                  </a:lnTo>
                  <a:close/>
                </a:path>
                <a:path w="88900" h="47625">
                  <a:moveTo>
                    <a:pt x="63398" y="28435"/>
                  </a:moveTo>
                  <a:lnTo>
                    <a:pt x="60439" y="29019"/>
                  </a:lnTo>
                  <a:lnTo>
                    <a:pt x="60439" y="33172"/>
                  </a:lnTo>
                  <a:lnTo>
                    <a:pt x="63398" y="32575"/>
                  </a:lnTo>
                  <a:lnTo>
                    <a:pt x="63398" y="28435"/>
                  </a:lnTo>
                  <a:close/>
                </a:path>
                <a:path w="88900" h="47625">
                  <a:moveTo>
                    <a:pt x="63398" y="22517"/>
                  </a:moveTo>
                  <a:lnTo>
                    <a:pt x="60439" y="23698"/>
                  </a:lnTo>
                  <a:lnTo>
                    <a:pt x="60439" y="27851"/>
                  </a:lnTo>
                  <a:lnTo>
                    <a:pt x="63398" y="26657"/>
                  </a:lnTo>
                  <a:lnTo>
                    <a:pt x="63398" y="22517"/>
                  </a:lnTo>
                  <a:close/>
                </a:path>
                <a:path w="88900" h="47625">
                  <a:moveTo>
                    <a:pt x="63398" y="17170"/>
                  </a:moveTo>
                  <a:lnTo>
                    <a:pt x="60439" y="18364"/>
                  </a:lnTo>
                  <a:lnTo>
                    <a:pt x="60439" y="22517"/>
                  </a:lnTo>
                  <a:lnTo>
                    <a:pt x="63398" y="21323"/>
                  </a:lnTo>
                  <a:lnTo>
                    <a:pt x="63398" y="17170"/>
                  </a:lnTo>
                  <a:close/>
                </a:path>
                <a:path w="88900" h="47625">
                  <a:moveTo>
                    <a:pt x="63398" y="11836"/>
                  </a:moveTo>
                  <a:lnTo>
                    <a:pt x="60439" y="12433"/>
                  </a:lnTo>
                  <a:lnTo>
                    <a:pt x="60439" y="16586"/>
                  </a:lnTo>
                  <a:lnTo>
                    <a:pt x="63398" y="15989"/>
                  </a:lnTo>
                  <a:lnTo>
                    <a:pt x="63398" y="11836"/>
                  </a:lnTo>
                  <a:close/>
                </a:path>
                <a:path w="88900" h="47625">
                  <a:moveTo>
                    <a:pt x="63398" y="6502"/>
                  </a:moveTo>
                  <a:lnTo>
                    <a:pt x="60439" y="7099"/>
                  </a:lnTo>
                  <a:lnTo>
                    <a:pt x="60439" y="11836"/>
                  </a:lnTo>
                  <a:lnTo>
                    <a:pt x="63398" y="10655"/>
                  </a:lnTo>
                  <a:lnTo>
                    <a:pt x="63398" y="6502"/>
                  </a:lnTo>
                  <a:close/>
                </a:path>
                <a:path w="88900" h="47625">
                  <a:moveTo>
                    <a:pt x="67551" y="37922"/>
                  </a:moveTo>
                  <a:lnTo>
                    <a:pt x="64592" y="38506"/>
                  </a:lnTo>
                  <a:lnTo>
                    <a:pt x="64592" y="42672"/>
                  </a:lnTo>
                  <a:lnTo>
                    <a:pt x="67551" y="41478"/>
                  </a:lnTo>
                  <a:lnTo>
                    <a:pt x="67551" y="37922"/>
                  </a:lnTo>
                  <a:close/>
                </a:path>
                <a:path w="88900" h="47625">
                  <a:moveTo>
                    <a:pt x="67551" y="32575"/>
                  </a:moveTo>
                  <a:lnTo>
                    <a:pt x="64592" y="33172"/>
                  </a:lnTo>
                  <a:lnTo>
                    <a:pt x="64592" y="37312"/>
                  </a:lnTo>
                  <a:lnTo>
                    <a:pt x="67551" y="36728"/>
                  </a:lnTo>
                  <a:lnTo>
                    <a:pt x="67551" y="32575"/>
                  </a:lnTo>
                  <a:close/>
                </a:path>
                <a:path w="88900" h="47625">
                  <a:moveTo>
                    <a:pt x="67551" y="27254"/>
                  </a:moveTo>
                  <a:lnTo>
                    <a:pt x="64592" y="27838"/>
                  </a:lnTo>
                  <a:lnTo>
                    <a:pt x="64592" y="31991"/>
                  </a:lnTo>
                  <a:lnTo>
                    <a:pt x="67551" y="30810"/>
                  </a:lnTo>
                  <a:lnTo>
                    <a:pt x="67551" y="27254"/>
                  </a:lnTo>
                  <a:close/>
                </a:path>
                <a:path w="88900" h="47625">
                  <a:moveTo>
                    <a:pt x="67551" y="21323"/>
                  </a:moveTo>
                  <a:lnTo>
                    <a:pt x="64592" y="22517"/>
                  </a:lnTo>
                  <a:lnTo>
                    <a:pt x="64592" y="26657"/>
                  </a:lnTo>
                  <a:lnTo>
                    <a:pt x="67551" y="25476"/>
                  </a:lnTo>
                  <a:lnTo>
                    <a:pt x="67551" y="21323"/>
                  </a:lnTo>
                  <a:close/>
                </a:path>
                <a:path w="88900" h="47625">
                  <a:moveTo>
                    <a:pt x="67551" y="15989"/>
                  </a:moveTo>
                  <a:lnTo>
                    <a:pt x="64592" y="17183"/>
                  </a:lnTo>
                  <a:lnTo>
                    <a:pt x="64592" y="21323"/>
                  </a:lnTo>
                  <a:lnTo>
                    <a:pt x="67551" y="20142"/>
                  </a:lnTo>
                  <a:lnTo>
                    <a:pt x="67551" y="15989"/>
                  </a:lnTo>
                  <a:close/>
                </a:path>
                <a:path w="88900" h="47625">
                  <a:moveTo>
                    <a:pt x="67551" y="10655"/>
                  </a:moveTo>
                  <a:lnTo>
                    <a:pt x="64592" y="11849"/>
                  </a:lnTo>
                  <a:lnTo>
                    <a:pt x="64592" y="15989"/>
                  </a:lnTo>
                  <a:lnTo>
                    <a:pt x="67551" y="14808"/>
                  </a:lnTo>
                  <a:lnTo>
                    <a:pt x="67551" y="10655"/>
                  </a:lnTo>
                  <a:close/>
                </a:path>
                <a:path w="88900" h="47625">
                  <a:moveTo>
                    <a:pt x="67551" y="5321"/>
                  </a:moveTo>
                  <a:lnTo>
                    <a:pt x="64592" y="6502"/>
                  </a:lnTo>
                  <a:lnTo>
                    <a:pt x="64592" y="10655"/>
                  </a:lnTo>
                  <a:lnTo>
                    <a:pt x="67551" y="9461"/>
                  </a:lnTo>
                  <a:lnTo>
                    <a:pt x="67551" y="5321"/>
                  </a:lnTo>
                  <a:close/>
                </a:path>
                <a:path w="88900" h="47625">
                  <a:moveTo>
                    <a:pt x="72288" y="36741"/>
                  </a:moveTo>
                  <a:lnTo>
                    <a:pt x="68732" y="37325"/>
                  </a:lnTo>
                  <a:lnTo>
                    <a:pt x="68732" y="41478"/>
                  </a:lnTo>
                  <a:lnTo>
                    <a:pt x="72288" y="40881"/>
                  </a:lnTo>
                  <a:lnTo>
                    <a:pt x="72288" y="36741"/>
                  </a:lnTo>
                  <a:close/>
                </a:path>
                <a:path w="88900" h="47625">
                  <a:moveTo>
                    <a:pt x="72288" y="31394"/>
                  </a:moveTo>
                  <a:lnTo>
                    <a:pt x="68732" y="31991"/>
                  </a:lnTo>
                  <a:lnTo>
                    <a:pt x="68732" y="36144"/>
                  </a:lnTo>
                  <a:lnTo>
                    <a:pt x="72288" y="35547"/>
                  </a:lnTo>
                  <a:lnTo>
                    <a:pt x="72288" y="31394"/>
                  </a:lnTo>
                  <a:close/>
                </a:path>
                <a:path w="88900" h="47625">
                  <a:moveTo>
                    <a:pt x="72288" y="26060"/>
                  </a:moveTo>
                  <a:lnTo>
                    <a:pt x="68732" y="26644"/>
                  </a:lnTo>
                  <a:lnTo>
                    <a:pt x="68732" y="30810"/>
                  </a:lnTo>
                  <a:lnTo>
                    <a:pt x="72288" y="29616"/>
                  </a:lnTo>
                  <a:lnTo>
                    <a:pt x="72288" y="26060"/>
                  </a:lnTo>
                  <a:close/>
                </a:path>
                <a:path w="88900" h="47625">
                  <a:moveTo>
                    <a:pt x="72288" y="20129"/>
                  </a:moveTo>
                  <a:lnTo>
                    <a:pt x="68732" y="21323"/>
                  </a:lnTo>
                  <a:lnTo>
                    <a:pt x="68732" y="25463"/>
                  </a:lnTo>
                  <a:lnTo>
                    <a:pt x="72288" y="24282"/>
                  </a:lnTo>
                  <a:lnTo>
                    <a:pt x="72288" y="20129"/>
                  </a:lnTo>
                  <a:close/>
                </a:path>
                <a:path w="88900" h="47625">
                  <a:moveTo>
                    <a:pt x="72288" y="15392"/>
                  </a:moveTo>
                  <a:lnTo>
                    <a:pt x="68732" y="15989"/>
                  </a:lnTo>
                  <a:lnTo>
                    <a:pt x="68732" y="20129"/>
                  </a:lnTo>
                  <a:lnTo>
                    <a:pt x="72288" y="19545"/>
                  </a:lnTo>
                  <a:lnTo>
                    <a:pt x="72288" y="15392"/>
                  </a:lnTo>
                  <a:close/>
                </a:path>
                <a:path w="88900" h="47625">
                  <a:moveTo>
                    <a:pt x="72288" y="9474"/>
                  </a:moveTo>
                  <a:lnTo>
                    <a:pt x="68732" y="10668"/>
                  </a:lnTo>
                  <a:lnTo>
                    <a:pt x="68732" y="14808"/>
                  </a:lnTo>
                  <a:lnTo>
                    <a:pt x="72288" y="13627"/>
                  </a:lnTo>
                  <a:lnTo>
                    <a:pt x="72288" y="9474"/>
                  </a:lnTo>
                  <a:close/>
                </a:path>
                <a:path w="88900" h="47625">
                  <a:moveTo>
                    <a:pt x="72288" y="4152"/>
                  </a:moveTo>
                  <a:lnTo>
                    <a:pt x="68732" y="5334"/>
                  </a:lnTo>
                  <a:lnTo>
                    <a:pt x="68732" y="9474"/>
                  </a:lnTo>
                  <a:lnTo>
                    <a:pt x="72288" y="8293"/>
                  </a:lnTo>
                  <a:lnTo>
                    <a:pt x="72288" y="4152"/>
                  </a:lnTo>
                  <a:close/>
                </a:path>
                <a:path w="88900" h="47625">
                  <a:moveTo>
                    <a:pt x="76428" y="35534"/>
                  </a:moveTo>
                  <a:lnTo>
                    <a:pt x="72872" y="36131"/>
                  </a:lnTo>
                  <a:lnTo>
                    <a:pt x="72872" y="40284"/>
                  </a:lnTo>
                  <a:lnTo>
                    <a:pt x="76428" y="39687"/>
                  </a:lnTo>
                  <a:lnTo>
                    <a:pt x="76428" y="35534"/>
                  </a:lnTo>
                  <a:close/>
                </a:path>
                <a:path w="88900" h="47625">
                  <a:moveTo>
                    <a:pt x="76428" y="30213"/>
                  </a:moveTo>
                  <a:lnTo>
                    <a:pt x="72872" y="30810"/>
                  </a:lnTo>
                  <a:lnTo>
                    <a:pt x="72872" y="34950"/>
                  </a:lnTo>
                  <a:lnTo>
                    <a:pt x="76428" y="34353"/>
                  </a:lnTo>
                  <a:lnTo>
                    <a:pt x="76428" y="30213"/>
                  </a:lnTo>
                  <a:close/>
                </a:path>
                <a:path w="88900" h="47625">
                  <a:moveTo>
                    <a:pt x="76428" y="24892"/>
                  </a:moveTo>
                  <a:lnTo>
                    <a:pt x="72872" y="25476"/>
                  </a:lnTo>
                  <a:lnTo>
                    <a:pt x="72872" y="29629"/>
                  </a:lnTo>
                  <a:lnTo>
                    <a:pt x="76428" y="29032"/>
                  </a:lnTo>
                  <a:lnTo>
                    <a:pt x="76428" y="24892"/>
                  </a:lnTo>
                  <a:close/>
                </a:path>
                <a:path w="88900" h="47625">
                  <a:moveTo>
                    <a:pt x="76428" y="19558"/>
                  </a:moveTo>
                  <a:lnTo>
                    <a:pt x="72872" y="20142"/>
                  </a:lnTo>
                  <a:lnTo>
                    <a:pt x="72872" y="24295"/>
                  </a:lnTo>
                  <a:lnTo>
                    <a:pt x="76428" y="23698"/>
                  </a:lnTo>
                  <a:lnTo>
                    <a:pt x="76428" y="19558"/>
                  </a:lnTo>
                  <a:close/>
                </a:path>
                <a:path w="88900" h="47625">
                  <a:moveTo>
                    <a:pt x="76428" y="14211"/>
                  </a:moveTo>
                  <a:lnTo>
                    <a:pt x="72872" y="14808"/>
                  </a:lnTo>
                  <a:lnTo>
                    <a:pt x="72872" y="18961"/>
                  </a:lnTo>
                  <a:lnTo>
                    <a:pt x="76428" y="18364"/>
                  </a:lnTo>
                  <a:lnTo>
                    <a:pt x="76428" y="14211"/>
                  </a:lnTo>
                  <a:close/>
                </a:path>
                <a:path w="88900" h="47625">
                  <a:moveTo>
                    <a:pt x="76428" y="8890"/>
                  </a:moveTo>
                  <a:lnTo>
                    <a:pt x="72872" y="9474"/>
                  </a:lnTo>
                  <a:lnTo>
                    <a:pt x="72872" y="13627"/>
                  </a:lnTo>
                  <a:lnTo>
                    <a:pt x="76428" y="12433"/>
                  </a:lnTo>
                  <a:lnTo>
                    <a:pt x="76428" y="8890"/>
                  </a:lnTo>
                  <a:close/>
                </a:path>
                <a:path w="88900" h="47625">
                  <a:moveTo>
                    <a:pt x="76428" y="2946"/>
                  </a:moveTo>
                  <a:lnTo>
                    <a:pt x="72872" y="4140"/>
                  </a:lnTo>
                  <a:lnTo>
                    <a:pt x="72872" y="8280"/>
                  </a:lnTo>
                  <a:lnTo>
                    <a:pt x="76428" y="7099"/>
                  </a:lnTo>
                  <a:lnTo>
                    <a:pt x="76428" y="2946"/>
                  </a:lnTo>
                  <a:close/>
                </a:path>
                <a:path w="88900" h="47625">
                  <a:moveTo>
                    <a:pt x="80581" y="34366"/>
                  </a:moveTo>
                  <a:lnTo>
                    <a:pt x="77025" y="34963"/>
                  </a:lnTo>
                  <a:lnTo>
                    <a:pt x="77025" y="39103"/>
                  </a:lnTo>
                  <a:lnTo>
                    <a:pt x="80581" y="38506"/>
                  </a:lnTo>
                  <a:lnTo>
                    <a:pt x="80581" y="34366"/>
                  </a:lnTo>
                  <a:close/>
                </a:path>
                <a:path w="88900" h="47625">
                  <a:moveTo>
                    <a:pt x="80581" y="29032"/>
                  </a:moveTo>
                  <a:lnTo>
                    <a:pt x="77025" y="29629"/>
                  </a:lnTo>
                  <a:lnTo>
                    <a:pt x="77025" y="33769"/>
                  </a:lnTo>
                  <a:lnTo>
                    <a:pt x="80581" y="33185"/>
                  </a:lnTo>
                  <a:lnTo>
                    <a:pt x="80581" y="29032"/>
                  </a:lnTo>
                  <a:close/>
                </a:path>
                <a:path w="88900" h="47625">
                  <a:moveTo>
                    <a:pt x="80581" y="23685"/>
                  </a:moveTo>
                  <a:lnTo>
                    <a:pt x="77025" y="24282"/>
                  </a:lnTo>
                  <a:lnTo>
                    <a:pt x="77025" y="28435"/>
                  </a:lnTo>
                  <a:lnTo>
                    <a:pt x="80581" y="27838"/>
                  </a:lnTo>
                  <a:lnTo>
                    <a:pt x="80581" y="23685"/>
                  </a:lnTo>
                  <a:close/>
                </a:path>
                <a:path w="88900" h="47625">
                  <a:moveTo>
                    <a:pt x="80581" y="18364"/>
                  </a:moveTo>
                  <a:lnTo>
                    <a:pt x="77025" y="18961"/>
                  </a:lnTo>
                  <a:lnTo>
                    <a:pt x="77025" y="23101"/>
                  </a:lnTo>
                  <a:lnTo>
                    <a:pt x="80581" y="22517"/>
                  </a:lnTo>
                  <a:lnTo>
                    <a:pt x="80581" y="18364"/>
                  </a:lnTo>
                  <a:close/>
                </a:path>
                <a:path w="88900" h="47625">
                  <a:moveTo>
                    <a:pt x="80581" y="13030"/>
                  </a:moveTo>
                  <a:lnTo>
                    <a:pt x="77025" y="13614"/>
                  </a:lnTo>
                  <a:lnTo>
                    <a:pt x="77025" y="17767"/>
                  </a:lnTo>
                  <a:lnTo>
                    <a:pt x="80581" y="17170"/>
                  </a:lnTo>
                  <a:lnTo>
                    <a:pt x="80581" y="13030"/>
                  </a:lnTo>
                  <a:close/>
                </a:path>
                <a:path w="88900" h="47625">
                  <a:moveTo>
                    <a:pt x="80581" y="7696"/>
                  </a:moveTo>
                  <a:lnTo>
                    <a:pt x="77025" y="8280"/>
                  </a:lnTo>
                  <a:lnTo>
                    <a:pt x="77025" y="12420"/>
                  </a:lnTo>
                  <a:lnTo>
                    <a:pt x="80581" y="11836"/>
                  </a:lnTo>
                  <a:lnTo>
                    <a:pt x="80581" y="7696"/>
                  </a:lnTo>
                  <a:close/>
                </a:path>
                <a:path w="88900" h="47625">
                  <a:moveTo>
                    <a:pt x="80581" y="2374"/>
                  </a:moveTo>
                  <a:lnTo>
                    <a:pt x="77025" y="2959"/>
                  </a:lnTo>
                  <a:lnTo>
                    <a:pt x="77025" y="7112"/>
                  </a:lnTo>
                  <a:lnTo>
                    <a:pt x="80581" y="6515"/>
                  </a:lnTo>
                  <a:lnTo>
                    <a:pt x="80581" y="2374"/>
                  </a:lnTo>
                  <a:close/>
                </a:path>
                <a:path w="88900" h="47625">
                  <a:moveTo>
                    <a:pt x="84734" y="33185"/>
                  </a:moveTo>
                  <a:lnTo>
                    <a:pt x="81178" y="33769"/>
                  </a:lnTo>
                  <a:lnTo>
                    <a:pt x="81178" y="37922"/>
                  </a:lnTo>
                  <a:lnTo>
                    <a:pt x="84734" y="37325"/>
                  </a:lnTo>
                  <a:lnTo>
                    <a:pt x="84734" y="33185"/>
                  </a:lnTo>
                  <a:close/>
                </a:path>
                <a:path w="88900" h="47625">
                  <a:moveTo>
                    <a:pt x="84734" y="27838"/>
                  </a:moveTo>
                  <a:lnTo>
                    <a:pt x="81178" y="29032"/>
                  </a:lnTo>
                  <a:lnTo>
                    <a:pt x="81178" y="33185"/>
                  </a:lnTo>
                  <a:lnTo>
                    <a:pt x="84734" y="31991"/>
                  </a:lnTo>
                  <a:lnTo>
                    <a:pt x="84734" y="27838"/>
                  </a:lnTo>
                  <a:close/>
                </a:path>
                <a:path w="88900" h="47625">
                  <a:moveTo>
                    <a:pt x="84734" y="22517"/>
                  </a:moveTo>
                  <a:lnTo>
                    <a:pt x="81178" y="23698"/>
                  </a:lnTo>
                  <a:lnTo>
                    <a:pt x="81178" y="27254"/>
                  </a:lnTo>
                  <a:lnTo>
                    <a:pt x="84734" y="26657"/>
                  </a:lnTo>
                  <a:lnTo>
                    <a:pt x="84734" y="22517"/>
                  </a:lnTo>
                  <a:close/>
                </a:path>
                <a:path w="88900" h="47625">
                  <a:moveTo>
                    <a:pt x="84734" y="17170"/>
                  </a:moveTo>
                  <a:lnTo>
                    <a:pt x="81178" y="17767"/>
                  </a:lnTo>
                  <a:lnTo>
                    <a:pt x="81178" y="21920"/>
                  </a:lnTo>
                  <a:lnTo>
                    <a:pt x="84734" y="21323"/>
                  </a:lnTo>
                  <a:lnTo>
                    <a:pt x="84734" y="17170"/>
                  </a:lnTo>
                  <a:close/>
                </a:path>
                <a:path w="88900" h="47625">
                  <a:moveTo>
                    <a:pt x="84734" y="11836"/>
                  </a:moveTo>
                  <a:lnTo>
                    <a:pt x="81178" y="12433"/>
                  </a:lnTo>
                  <a:lnTo>
                    <a:pt x="81178" y="16586"/>
                  </a:lnTo>
                  <a:lnTo>
                    <a:pt x="84734" y="15989"/>
                  </a:lnTo>
                  <a:lnTo>
                    <a:pt x="84734" y="11836"/>
                  </a:lnTo>
                  <a:close/>
                </a:path>
                <a:path w="88900" h="47625">
                  <a:moveTo>
                    <a:pt x="84734" y="6502"/>
                  </a:moveTo>
                  <a:lnTo>
                    <a:pt x="81178" y="7099"/>
                  </a:lnTo>
                  <a:lnTo>
                    <a:pt x="81178" y="11239"/>
                  </a:lnTo>
                  <a:lnTo>
                    <a:pt x="84734" y="10655"/>
                  </a:lnTo>
                  <a:lnTo>
                    <a:pt x="84734" y="6502"/>
                  </a:lnTo>
                  <a:close/>
                </a:path>
                <a:path w="88900" h="47625">
                  <a:moveTo>
                    <a:pt x="84734" y="1181"/>
                  </a:moveTo>
                  <a:lnTo>
                    <a:pt x="81178" y="1778"/>
                  </a:lnTo>
                  <a:lnTo>
                    <a:pt x="81178" y="5918"/>
                  </a:lnTo>
                  <a:lnTo>
                    <a:pt x="84734" y="5334"/>
                  </a:lnTo>
                  <a:lnTo>
                    <a:pt x="84734" y="1181"/>
                  </a:lnTo>
                  <a:close/>
                </a:path>
                <a:path w="88900" h="47625">
                  <a:moveTo>
                    <a:pt x="88874" y="31991"/>
                  </a:moveTo>
                  <a:lnTo>
                    <a:pt x="85318" y="33185"/>
                  </a:lnTo>
                  <a:lnTo>
                    <a:pt x="85318" y="37325"/>
                  </a:lnTo>
                  <a:lnTo>
                    <a:pt x="88874" y="36144"/>
                  </a:lnTo>
                  <a:lnTo>
                    <a:pt x="88874" y="31991"/>
                  </a:lnTo>
                  <a:close/>
                </a:path>
                <a:path w="88900" h="47625">
                  <a:moveTo>
                    <a:pt x="88874" y="26644"/>
                  </a:moveTo>
                  <a:lnTo>
                    <a:pt x="85318" y="27838"/>
                  </a:lnTo>
                  <a:lnTo>
                    <a:pt x="85318" y="31394"/>
                  </a:lnTo>
                  <a:lnTo>
                    <a:pt x="88874" y="30810"/>
                  </a:lnTo>
                  <a:lnTo>
                    <a:pt x="88874" y="26644"/>
                  </a:lnTo>
                  <a:close/>
                </a:path>
                <a:path w="88900" h="47625">
                  <a:moveTo>
                    <a:pt x="88874" y="21323"/>
                  </a:moveTo>
                  <a:lnTo>
                    <a:pt x="85318" y="22517"/>
                  </a:lnTo>
                  <a:lnTo>
                    <a:pt x="85318" y="26073"/>
                  </a:lnTo>
                  <a:lnTo>
                    <a:pt x="88874" y="25476"/>
                  </a:lnTo>
                  <a:lnTo>
                    <a:pt x="88874" y="21323"/>
                  </a:lnTo>
                  <a:close/>
                </a:path>
                <a:path w="88900" h="47625">
                  <a:moveTo>
                    <a:pt x="88874" y="15989"/>
                  </a:moveTo>
                  <a:lnTo>
                    <a:pt x="85318" y="16586"/>
                  </a:lnTo>
                  <a:lnTo>
                    <a:pt x="85318" y="20739"/>
                  </a:lnTo>
                  <a:lnTo>
                    <a:pt x="88874" y="20142"/>
                  </a:lnTo>
                  <a:lnTo>
                    <a:pt x="88874" y="15989"/>
                  </a:lnTo>
                  <a:close/>
                </a:path>
                <a:path w="88900" h="47625">
                  <a:moveTo>
                    <a:pt x="88874" y="10655"/>
                  </a:moveTo>
                  <a:lnTo>
                    <a:pt x="85318" y="11849"/>
                  </a:lnTo>
                  <a:lnTo>
                    <a:pt x="85318" y="15989"/>
                  </a:lnTo>
                  <a:lnTo>
                    <a:pt x="88874" y="14808"/>
                  </a:lnTo>
                  <a:lnTo>
                    <a:pt x="88874" y="10655"/>
                  </a:lnTo>
                  <a:close/>
                </a:path>
                <a:path w="88900" h="47625">
                  <a:moveTo>
                    <a:pt x="88874" y="5321"/>
                  </a:moveTo>
                  <a:lnTo>
                    <a:pt x="85318" y="6502"/>
                  </a:lnTo>
                  <a:lnTo>
                    <a:pt x="85318" y="10071"/>
                  </a:lnTo>
                  <a:lnTo>
                    <a:pt x="88874" y="9461"/>
                  </a:lnTo>
                  <a:lnTo>
                    <a:pt x="88874" y="5321"/>
                  </a:lnTo>
                  <a:close/>
                </a:path>
                <a:path w="88900" h="47625">
                  <a:moveTo>
                    <a:pt x="88874" y="0"/>
                  </a:moveTo>
                  <a:lnTo>
                    <a:pt x="85318" y="1193"/>
                  </a:lnTo>
                  <a:lnTo>
                    <a:pt x="85318" y="4737"/>
                  </a:lnTo>
                  <a:lnTo>
                    <a:pt x="88874" y="4152"/>
                  </a:lnTo>
                  <a:lnTo>
                    <a:pt x="888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314990" y="7742021"/>
              <a:ext cx="92710" cy="48895"/>
            </a:xfrm>
            <a:custGeom>
              <a:avLst/>
              <a:gdLst/>
              <a:ahLst/>
              <a:cxnLst/>
              <a:rect l="l" t="t" r="r" b="b"/>
              <a:pathLst>
                <a:path w="92710" h="48895">
                  <a:moveTo>
                    <a:pt x="3556" y="23114"/>
                  </a:moveTo>
                  <a:lnTo>
                    <a:pt x="0" y="24307"/>
                  </a:lnTo>
                  <a:lnTo>
                    <a:pt x="0" y="28448"/>
                  </a:lnTo>
                  <a:lnTo>
                    <a:pt x="3556" y="27266"/>
                  </a:lnTo>
                  <a:lnTo>
                    <a:pt x="3556" y="23114"/>
                  </a:lnTo>
                  <a:close/>
                </a:path>
                <a:path w="92710" h="48895">
                  <a:moveTo>
                    <a:pt x="53314" y="43256"/>
                  </a:moveTo>
                  <a:lnTo>
                    <a:pt x="49771" y="44450"/>
                  </a:lnTo>
                  <a:lnTo>
                    <a:pt x="49771" y="48590"/>
                  </a:lnTo>
                  <a:lnTo>
                    <a:pt x="53314" y="48006"/>
                  </a:lnTo>
                  <a:lnTo>
                    <a:pt x="53314" y="43256"/>
                  </a:lnTo>
                  <a:close/>
                </a:path>
                <a:path w="92710" h="48895">
                  <a:moveTo>
                    <a:pt x="53314" y="37922"/>
                  </a:moveTo>
                  <a:lnTo>
                    <a:pt x="49771" y="39116"/>
                  </a:lnTo>
                  <a:lnTo>
                    <a:pt x="49771" y="43268"/>
                  </a:lnTo>
                  <a:lnTo>
                    <a:pt x="53314" y="42672"/>
                  </a:lnTo>
                  <a:lnTo>
                    <a:pt x="53314" y="37922"/>
                  </a:lnTo>
                  <a:close/>
                </a:path>
                <a:path w="92710" h="48895">
                  <a:moveTo>
                    <a:pt x="53314" y="32600"/>
                  </a:moveTo>
                  <a:lnTo>
                    <a:pt x="49771" y="33794"/>
                  </a:lnTo>
                  <a:lnTo>
                    <a:pt x="49771" y="37934"/>
                  </a:lnTo>
                  <a:lnTo>
                    <a:pt x="53314" y="36753"/>
                  </a:lnTo>
                  <a:lnTo>
                    <a:pt x="53314" y="32600"/>
                  </a:lnTo>
                  <a:close/>
                </a:path>
                <a:path w="92710" h="48895">
                  <a:moveTo>
                    <a:pt x="53314" y="26657"/>
                  </a:moveTo>
                  <a:lnTo>
                    <a:pt x="49771" y="27851"/>
                  </a:lnTo>
                  <a:lnTo>
                    <a:pt x="49771" y="32004"/>
                  </a:lnTo>
                  <a:lnTo>
                    <a:pt x="53314" y="30822"/>
                  </a:lnTo>
                  <a:lnTo>
                    <a:pt x="53314" y="26657"/>
                  </a:lnTo>
                  <a:close/>
                </a:path>
                <a:path w="92710" h="48895">
                  <a:moveTo>
                    <a:pt x="53314" y="21348"/>
                  </a:moveTo>
                  <a:lnTo>
                    <a:pt x="49771" y="21932"/>
                  </a:lnTo>
                  <a:lnTo>
                    <a:pt x="49771" y="26670"/>
                  </a:lnTo>
                  <a:lnTo>
                    <a:pt x="53314" y="25488"/>
                  </a:lnTo>
                  <a:lnTo>
                    <a:pt x="53314" y="21348"/>
                  </a:lnTo>
                  <a:close/>
                </a:path>
                <a:path w="92710" h="48895">
                  <a:moveTo>
                    <a:pt x="53314" y="16002"/>
                  </a:moveTo>
                  <a:lnTo>
                    <a:pt x="49771" y="16598"/>
                  </a:lnTo>
                  <a:lnTo>
                    <a:pt x="49771" y="21348"/>
                  </a:lnTo>
                  <a:lnTo>
                    <a:pt x="53314" y="20154"/>
                  </a:lnTo>
                  <a:lnTo>
                    <a:pt x="53314" y="16002"/>
                  </a:lnTo>
                  <a:close/>
                </a:path>
                <a:path w="92710" h="48895">
                  <a:moveTo>
                    <a:pt x="53314" y="10083"/>
                  </a:moveTo>
                  <a:lnTo>
                    <a:pt x="49771" y="11277"/>
                  </a:lnTo>
                  <a:lnTo>
                    <a:pt x="49771" y="15417"/>
                  </a:lnTo>
                  <a:lnTo>
                    <a:pt x="53314" y="14236"/>
                  </a:lnTo>
                  <a:lnTo>
                    <a:pt x="53314" y="10083"/>
                  </a:lnTo>
                  <a:close/>
                </a:path>
                <a:path w="92710" h="48895">
                  <a:moveTo>
                    <a:pt x="57480" y="42672"/>
                  </a:moveTo>
                  <a:lnTo>
                    <a:pt x="53911" y="43268"/>
                  </a:lnTo>
                  <a:lnTo>
                    <a:pt x="53911" y="47409"/>
                  </a:lnTo>
                  <a:lnTo>
                    <a:pt x="57480" y="46824"/>
                  </a:lnTo>
                  <a:lnTo>
                    <a:pt x="57480" y="42672"/>
                  </a:lnTo>
                  <a:close/>
                </a:path>
                <a:path w="92710" h="48895">
                  <a:moveTo>
                    <a:pt x="57480" y="36753"/>
                  </a:moveTo>
                  <a:lnTo>
                    <a:pt x="53911" y="37934"/>
                  </a:lnTo>
                  <a:lnTo>
                    <a:pt x="53911" y="42087"/>
                  </a:lnTo>
                  <a:lnTo>
                    <a:pt x="57480" y="40894"/>
                  </a:lnTo>
                  <a:lnTo>
                    <a:pt x="57480" y="36753"/>
                  </a:lnTo>
                  <a:close/>
                </a:path>
                <a:path w="92710" h="48895">
                  <a:moveTo>
                    <a:pt x="57480" y="31407"/>
                  </a:moveTo>
                  <a:lnTo>
                    <a:pt x="53911" y="32004"/>
                  </a:lnTo>
                  <a:lnTo>
                    <a:pt x="53911" y="36156"/>
                  </a:lnTo>
                  <a:lnTo>
                    <a:pt x="57480" y="35560"/>
                  </a:lnTo>
                  <a:lnTo>
                    <a:pt x="57480" y="31407"/>
                  </a:lnTo>
                  <a:close/>
                </a:path>
                <a:path w="92710" h="48895">
                  <a:moveTo>
                    <a:pt x="57480" y="25488"/>
                  </a:moveTo>
                  <a:lnTo>
                    <a:pt x="53911" y="26670"/>
                  </a:lnTo>
                  <a:lnTo>
                    <a:pt x="53911" y="30835"/>
                  </a:lnTo>
                  <a:lnTo>
                    <a:pt x="57480" y="29641"/>
                  </a:lnTo>
                  <a:lnTo>
                    <a:pt x="57480" y="25488"/>
                  </a:lnTo>
                  <a:close/>
                </a:path>
                <a:path w="92710" h="48895">
                  <a:moveTo>
                    <a:pt x="57480" y="20154"/>
                  </a:moveTo>
                  <a:lnTo>
                    <a:pt x="53911" y="21348"/>
                  </a:lnTo>
                  <a:lnTo>
                    <a:pt x="53911" y="25488"/>
                  </a:lnTo>
                  <a:lnTo>
                    <a:pt x="57480" y="24307"/>
                  </a:lnTo>
                  <a:lnTo>
                    <a:pt x="57480" y="20154"/>
                  </a:lnTo>
                  <a:close/>
                </a:path>
                <a:path w="92710" h="48895">
                  <a:moveTo>
                    <a:pt x="57480" y="14808"/>
                  </a:moveTo>
                  <a:lnTo>
                    <a:pt x="53911" y="15417"/>
                  </a:lnTo>
                  <a:lnTo>
                    <a:pt x="53911" y="19558"/>
                  </a:lnTo>
                  <a:lnTo>
                    <a:pt x="57480" y="18973"/>
                  </a:lnTo>
                  <a:lnTo>
                    <a:pt x="57480" y="14808"/>
                  </a:lnTo>
                  <a:close/>
                </a:path>
                <a:path w="92710" h="48895">
                  <a:moveTo>
                    <a:pt x="57480" y="8890"/>
                  </a:moveTo>
                  <a:lnTo>
                    <a:pt x="53911" y="10083"/>
                  </a:lnTo>
                  <a:lnTo>
                    <a:pt x="53911" y="14224"/>
                  </a:lnTo>
                  <a:lnTo>
                    <a:pt x="57480" y="13042"/>
                  </a:lnTo>
                  <a:lnTo>
                    <a:pt x="57480" y="8890"/>
                  </a:lnTo>
                  <a:close/>
                </a:path>
                <a:path w="92710" h="48895">
                  <a:moveTo>
                    <a:pt x="62217" y="41478"/>
                  </a:moveTo>
                  <a:lnTo>
                    <a:pt x="58661" y="42075"/>
                  </a:lnTo>
                  <a:lnTo>
                    <a:pt x="58661" y="46215"/>
                  </a:lnTo>
                  <a:lnTo>
                    <a:pt x="62217" y="45631"/>
                  </a:lnTo>
                  <a:lnTo>
                    <a:pt x="62217" y="41478"/>
                  </a:lnTo>
                  <a:close/>
                </a:path>
                <a:path w="92710" h="48895">
                  <a:moveTo>
                    <a:pt x="62217" y="35547"/>
                  </a:moveTo>
                  <a:lnTo>
                    <a:pt x="58661" y="36741"/>
                  </a:lnTo>
                  <a:lnTo>
                    <a:pt x="58661" y="40881"/>
                  </a:lnTo>
                  <a:lnTo>
                    <a:pt x="62217" y="39700"/>
                  </a:lnTo>
                  <a:lnTo>
                    <a:pt x="62217" y="35547"/>
                  </a:lnTo>
                  <a:close/>
                </a:path>
                <a:path w="92710" h="48895">
                  <a:moveTo>
                    <a:pt x="62217" y="30226"/>
                  </a:moveTo>
                  <a:lnTo>
                    <a:pt x="58661" y="30835"/>
                  </a:lnTo>
                  <a:lnTo>
                    <a:pt x="58661" y="34963"/>
                  </a:lnTo>
                  <a:lnTo>
                    <a:pt x="62217" y="34378"/>
                  </a:lnTo>
                  <a:lnTo>
                    <a:pt x="62217" y="30226"/>
                  </a:lnTo>
                  <a:close/>
                </a:path>
                <a:path w="92710" h="48895">
                  <a:moveTo>
                    <a:pt x="62217" y="24904"/>
                  </a:moveTo>
                  <a:lnTo>
                    <a:pt x="58661" y="25488"/>
                  </a:lnTo>
                  <a:lnTo>
                    <a:pt x="58661" y="29641"/>
                  </a:lnTo>
                  <a:lnTo>
                    <a:pt x="62217" y="29044"/>
                  </a:lnTo>
                  <a:lnTo>
                    <a:pt x="62217" y="24904"/>
                  </a:lnTo>
                  <a:close/>
                </a:path>
                <a:path w="92710" h="48895">
                  <a:moveTo>
                    <a:pt x="62217" y="18973"/>
                  </a:moveTo>
                  <a:lnTo>
                    <a:pt x="58661" y="20154"/>
                  </a:lnTo>
                  <a:lnTo>
                    <a:pt x="58661" y="24295"/>
                  </a:lnTo>
                  <a:lnTo>
                    <a:pt x="62217" y="23114"/>
                  </a:lnTo>
                  <a:lnTo>
                    <a:pt x="62217" y="18973"/>
                  </a:lnTo>
                  <a:close/>
                </a:path>
                <a:path w="92710" h="48895">
                  <a:moveTo>
                    <a:pt x="62217" y="13627"/>
                  </a:moveTo>
                  <a:lnTo>
                    <a:pt x="58661" y="14224"/>
                  </a:lnTo>
                  <a:lnTo>
                    <a:pt x="58661" y="18376"/>
                  </a:lnTo>
                  <a:lnTo>
                    <a:pt x="62217" y="17780"/>
                  </a:lnTo>
                  <a:lnTo>
                    <a:pt x="62217" y="13627"/>
                  </a:lnTo>
                  <a:close/>
                </a:path>
                <a:path w="92710" h="48895">
                  <a:moveTo>
                    <a:pt x="62217" y="8293"/>
                  </a:moveTo>
                  <a:lnTo>
                    <a:pt x="58661" y="8890"/>
                  </a:lnTo>
                  <a:lnTo>
                    <a:pt x="58661" y="13042"/>
                  </a:lnTo>
                  <a:lnTo>
                    <a:pt x="62217" y="12446"/>
                  </a:lnTo>
                  <a:lnTo>
                    <a:pt x="62217" y="8293"/>
                  </a:lnTo>
                  <a:close/>
                </a:path>
                <a:path w="92710" h="48895">
                  <a:moveTo>
                    <a:pt x="66370" y="39700"/>
                  </a:moveTo>
                  <a:lnTo>
                    <a:pt x="63398" y="40894"/>
                  </a:lnTo>
                  <a:lnTo>
                    <a:pt x="63398" y="45046"/>
                  </a:lnTo>
                  <a:lnTo>
                    <a:pt x="66370" y="43853"/>
                  </a:lnTo>
                  <a:lnTo>
                    <a:pt x="66370" y="39700"/>
                  </a:lnTo>
                  <a:close/>
                </a:path>
                <a:path w="92710" h="48895">
                  <a:moveTo>
                    <a:pt x="66370" y="34366"/>
                  </a:moveTo>
                  <a:lnTo>
                    <a:pt x="63398" y="35560"/>
                  </a:lnTo>
                  <a:lnTo>
                    <a:pt x="63398" y="39700"/>
                  </a:lnTo>
                  <a:lnTo>
                    <a:pt x="66370" y="38519"/>
                  </a:lnTo>
                  <a:lnTo>
                    <a:pt x="66370" y="34366"/>
                  </a:lnTo>
                  <a:close/>
                </a:path>
                <a:path w="92710" h="48895">
                  <a:moveTo>
                    <a:pt x="66370" y="29032"/>
                  </a:moveTo>
                  <a:lnTo>
                    <a:pt x="63398" y="29629"/>
                  </a:lnTo>
                  <a:lnTo>
                    <a:pt x="63398" y="34366"/>
                  </a:lnTo>
                  <a:lnTo>
                    <a:pt x="66370" y="33185"/>
                  </a:lnTo>
                  <a:lnTo>
                    <a:pt x="66370" y="29032"/>
                  </a:lnTo>
                  <a:close/>
                </a:path>
                <a:path w="92710" h="48895">
                  <a:moveTo>
                    <a:pt x="66370" y="23114"/>
                  </a:moveTo>
                  <a:lnTo>
                    <a:pt x="63398" y="24295"/>
                  </a:lnTo>
                  <a:lnTo>
                    <a:pt x="63398" y="28448"/>
                  </a:lnTo>
                  <a:lnTo>
                    <a:pt x="66370" y="27851"/>
                  </a:lnTo>
                  <a:lnTo>
                    <a:pt x="66370" y="23114"/>
                  </a:lnTo>
                  <a:close/>
                </a:path>
                <a:path w="92710" h="48895">
                  <a:moveTo>
                    <a:pt x="66370" y="17780"/>
                  </a:moveTo>
                  <a:lnTo>
                    <a:pt x="63398" y="18973"/>
                  </a:lnTo>
                  <a:lnTo>
                    <a:pt x="63398" y="23114"/>
                  </a:lnTo>
                  <a:lnTo>
                    <a:pt x="66370" y="21932"/>
                  </a:lnTo>
                  <a:lnTo>
                    <a:pt x="66370" y="17780"/>
                  </a:lnTo>
                  <a:close/>
                </a:path>
                <a:path w="92710" h="48895">
                  <a:moveTo>
                    <a:pt x="66370" y="12446"/>
                  </a:moveTo>
                  <a:lnTo>
                    <a:pt x="63398" y="13042"/>
                  </a:lnTo>
                  <a:lnTo>
                    <a:pt x="63398" y="17183"/>
                  </a:lnTo>
                  <a:lnTo>
                    <a:pt x="66370" y="16598"/>
                  </a:lnTo>
                  <a:lnTo>
                    <a:pt x="66370" y="12446"/>
                  </a:lnTo>
                  <a:close/>
                </a:path>
                <a:path w="92710" h="48895">
                  <a:moveTo>
                    <a:pt x="66370" y="7112"/>
                  </a:moveTo>
                  <a:lnTo>
                    <a:pt x="63398" y="7708"/>
                  </a:lnTo>
                  <a:lnTo>
                    <a:pt x="63398" y="11849"/>
                  </a:lnTo>
                  <a:lnTo>
                    <a:pt x="66370" y="11264"/>
                  </a:lnTo>
                  <a:lnTo>
                    <a:pt x="66370" y="7112"/>
                  </a:lnTo>
                  <a:close/>
                </a:path>
                <a:path w="92710" h="48895">
                  <a:moveTo>
                    <a:pt x="71107" y="38519"/>
                  </a:moveTo>
                  <a:lnTo>
                    <a:pt x="67551" y="39712"/>
                  </a:lnTo>
                  <a:lnTo>
                    <a:pt x="67551" y="43853"/>
                  </a:lnTo>
                  <a:lnTo>
                    <a:pt x="71107" y="42672"/>
                  </a:lnTo>
                  <a:lnTo>
                    <a:pt x="71107" y="38519"/>
                  </a:lnTo>
                  <a:close/>
                </a:path>
                <a:path w="92710" h="48895">
                  <a:moveTo>
                    <a:pt x="71107" y="33185"/>
                  </a:moveTo>
                  <a:lnTo>
                    <a:pt x="67551" y="34378"/>
                  </a:lnTo>
                  <a:lnTo>
                    <a:pt x="67551" y="38519"/>
                  </a:lnTo>
                  <a:lnTo>
                    <a:pt x="71107" y="37338"/>
                  </a:lnTo>
                  <a:lnTo>
                    <a:pt x="71107" y="33185"/>
                  </a:lnTo>
                  <a:close/>
                </a:path>
                <a:path w="92710" h="48895">
                  <a:moveTo>
                    <a:pt x="71107" y="27851"/>
                  </a:moveTo>
                  <a:lnTo>
                    <a:pt x="67551" y="28448"/>
                  </a:lnTo>
                  <a:lnTo>
                    <a:pt x="67551" y="32588"/>
                  </a:lnTo>
                  <a:lnTo>
                    <a:pt x="71107" y="32004"/>
                  </a:lnTo>
                  <a:lnTo>
                    <a:pt x="71107" y="27851"/>
                  </a:lnTo>
                  <a:close/>
                </a:path>
                <a:path w="92710" h="48895">
                  <a:moveTo>
                    <a:pt x="71107" y="21932"/>
                  </a:moveTo>
                  <a:lnTo>
                    <a:pt x="67551" y="23126"/>
                  </a:lnTo>
                  <a:lnTo>
                    <a:pt x="67551" y="27266"/>
                  </a:lnTo>
                  <a:lnTo>
                    <a:pt x="71107" y="26085"/>
                  </a:lnTo>
                  <a:lnTo>
                    <a:pt x="71107" y="21932"/>
                  </a:lnTo>
                  <a:close/>
                </a:path>
                <a:path w="92710" h="48895">
                  <a:moveTo>
                    <a:pt x="71107" y="16598"/>
                  </a:moveTo>
                  <a:lnTo>
                    <a:pt x="67551" y="17780"/>
                  </a:lnTo>
                  <a:lnTo>
                    <a:pt x="67551" y="21932"/>
                  </a:lnTo>
                  <a:lnTo>
                    <a:pt x="71107" y="20739"/>
                  </a:lnTo>
                  <a:lnTo>
                    <a:pt x="71107" y="16598"/>
                  </a:lnTo>
                  <a:close/>
                </a:path>
                <a:path w="92710" h="48895">
                  <a:moveTo>
                    <a:pt x="71107" y="11264"/>
                  </a:moveTo>
                  <a:lnTo>
                    <a:pt x="67551" y="12458"/>
                  </a:lnTo>
                  <a:lnTo>
                    <a:pt x="67551" y="16598"/>
                  </a:lnTo>
                  <a:lnTo>
                    <a:pt x="71107" y="15417"/>
                  </a:lnTo>
                  <a:lnTo>
                    <a:pt x="71107" y="11264"/>
                  </a:lnTo>
                  <a:close/>
                </a:path>
                <a:path w="92710" h="48895">
                  <a:moveTo>
                    <a:pt x="71107" y="5930"/>
                  </a:moveTo>
                  <a:lnTo>
                    <a:pt x="67551" y="6527"/>
                  </a:lnTo>
                  <a:lnTo>
                    <a:pt x="67551" y="10680"/>
                  </a:lnTo>
                  <a:lnTo>
                    <a:pt x="71107" y="10083"/>
                  </a:lnTo>
                  <a:lnTo>
                    <a:pt x="71107" y="5930"/>
                  </a:lnTo>
                  <a:close/>
                </a:path>
                <a:path w="92710" h="48895">
                  <a:moveTo>
                    <a:pt x="75247" y="37325"/>
                  </a:moveTo>
                  <a:lnTo>
                    <a:pt x="71691" y="38519"/>
                  </a:lnTo>
                  <a:lnTo>
                    <a:pt x="71691" y="42659"/>
                  </a:lnTo>
                  <a:lnTo>
                    <a:pt x="75247" y="42075"/>
                  </a:lnTo>
                  <a:lnTo>
                    <a:pt x="75247" y="37325"/>
                  </a:lnTo>
                  <a:close/>
                </a:path>
                <a:path w="92710" h="48895">
                  <a:moveTo>
                    <a:pt x="75247" y="32004"/>
                  </a:moveTo>
                  <a:lnTo>
                    <a:pt x="71691" y="33197"/>
                  </a:lnTo>
                  <a:lnTo>
                    <a:pt x="71691" y="37338"/>
                  </a:lnTo>
                  <a:lnTo>
                    <a:pt x="75247" y="36156"/>
                  </a:lnTo>
                  <a:lnTo>
                    <a:pt x="75247" y="32004"/>
                  </a:lnTo>
                  <a:close/>
                </a:path>
                <a:path w="92710" h="48895">
                  <a:moveTo>
                    <a:pt x="75247" y="26657"/>
                  </a:moveTo>
                  <a:lnTo>
                    <a:pt x="71691" y="27266"/>
                  </a:lnTo>
                  <a:lnTo>
                    <a:pt x="71691" y="31407"/>
                  </a:lnTo>
                  <a:lnTo>
                    <a:pt x="75247" y="30822"/>
                  </a:lnTo>
                  <a:lnTo>
                    <a:pt x="75247" y="26657"/>
                  </a:lnTo>
                  <a:close/>
                </a:path>
                <a:path w="92710" h="48895">
                  <a:moveTo>
                    <a:pt x="75247" y="21348"/>
                  </a:moveTo>
                  <a:lnTo>
                    <a:pt x="71691" y="21932"/>
                  </a:lnTo>
                  <a:lnTo>
                    <a:pt x="71691" y="26085"/>
                  </a:lnTo>
                  <a:lnTo>
                    <a:pt x="75247" y="25488"/>
                  </a:lnTo>
                  <a:lnTo>
                    <a:pt x="75247" y="21348"/>
                  </a:lnTo>
                  <a:close/>
                </a:path>
                <a:path w="92710" h="48895">
                  <a:moveTo>
                    <a:pt x="75247" y="15417"/>
                  </a:moveTo>
                  <a:lnTo>
                    <a:pt x="71691" y="16598"/>
                  </a:lnTo>
                  <a:lnTo>
                    <a:pt x="71691" y="20739"/>
                  </a:lnTo>
                  <a:lnTo>
                    <a:pt x="75247" y="19558"/>
                  </a:lnTo>
                  <a:lnTo>
                    <a:pt x="75247" y="15417"/>
                  </a:lnTo>
                  <a:close/>
                </a:path>
                <a:path w="92710" h="48895">
                  <a:moveTo>
                    <a:pt x="75247" y="10083"/>
                  </a:moveTo>
                  <a:lnTo>
                    <a:pt x="71691" y="10680"/>
                  </a:lnTo>
                  <a:lnTo>
                    <a:pt x="71691" y="15417"/>
                  </a:lnTo>
                  <a:lnTo>
                    <a:pt x="75247" y="14236"/>
                  </a:lnTo>
                  <a:lnTo>
                    <a:pt x="75247" y="10083"/>
                  </a:lnTo>
                  <a:close/>
                </a:path>
                <a:path w="92710" h="48895">
                  <a:moveTo>
                    <a:pt x="75247" y="4152"/>
                  </a:moveTo>
                  <a:lnTo>
                    <a:pt x="71691" y="5346"/>
                  </a:lnTo>
                  <a:lnTo>
                    <a:pt x="71691" y="9486"/>
                  </a:lnTo>
                  <a:lnTo>
                    <a:pt x="75247" y="8902"/>
                  </a:lnTo>
                  <a:lnTo>
                    <a:pt x="75247" y="4152"/>
                  </a:lnTo>
                  <a:close/>
                </a:path>
                <a:path w="92710" h="48895">
                  <a:moveTo>
                    <a:pt x="79400" y="36144"/>
                  </a:moveTo>
                  <a:lnTo>
                    <a:pt x="76428" y="37338"/>
                  </a:lnTo>
                  <a:lnTo>
                    <a:pt x="76428" y="41478"/>
                  </a:lnTo>
                  <a:lnTo>
                    <a:pt x="79400" y="40297"/>
                  </a:lnTo>
                  <a:lnTo>
                    <a:pt x="79400" y="36144"/>
                  </a:lnTo>
                  <a:close/>
                </a:path>
                <a:path w="92710" h="48895">
                  <a:moveTo>
                    <a:pt x="79400" y="30822"/>
                  </a:moveTo>
                  <a:lnTo>
                    <a:pt x="76428" y="32004"/>
                  </a:lnTo>
                  <a:lnTo>
                    <a:pt x="76428" y="36156"/>
                  </a:lnTo>
                  <a:lnTo>
                    <a:pt x="79400" y="34963"/>
                  </a:lnTo>
                  <a:lnTo>
                    <a:pt x="79400" y="30822"/>
                  </a:lnTo>
                  <a:close/>
                </a:path>
                <a:path w="92710" h="48895">
                  <a:moveTo>
                    <a:pt x="79400" y="25488"/>
                  </a:moveTo>
                  <a:lnTo>
                    <a:pt x="76428" y="26085"/>
                  </a:lnTo>
                  <a:lnTo>
                    <a:pt x="76428" y="30226"/>
                  </a:lnTo>
                  <a:lnTo>
                    <a:pt x="79400" y="29641"/>
                  </a:lnTo>
                  <a:lnTo>
                    <a:pt x="79400" y="25488"/>
                  </a:lnTo>
                  <a:close/>
                </a:path>
                <a:path w="92710" h="48895">
                  <a:moveTo>
                    <a:pt x="79400" y="20154"/>
                  </a:moveTo>
                  <a:lnTo>
                    <a:pt x="76428" y="20751"/>
                  </a:lnTo>
                  <a:lnTo>
                    <a:pt x="76428" y="24904"/>
                  </a:lnTo>
                  <a:lnTo>
                    <a:pt x="79400" y="24307"/>
                  </a:lnTo>
                  <a:lnTo>
                    <a:pt x="79400" y="20154"/>
                  </a:lnTo>
                  <a:close/>
                </a:path>
                <a:path w="92710" h="48895">
                  <a:moveTo>
                    <a:pt x="79400" y="14224"/>
                  </a:moveTo>
                  <a:lnTo>
                    <a:pt x="76428" y="15417"/>
                  </a:lnTo>
                  <a:lnTo>
                    <a:pt x="76428" y="19558"/>
                  </a:lnTo>
                  <a:lnTo>
                    <a:pt x="79400" y="18376"/>
                  </a:lnTo>
                  <a:lnTo>
                    <a:pt x="79400" y="14224"/>
                  </a:lnTo>
                  <a:close/>
                </a:path>
                <a:path w="92710" h="48895">
                  <a:moveTo>
                    <a:pt x="79400" y="8890"/>
                  </a:moveTo>
                  <a:lnTo>
                    <a:pt x="76428" y="9486"/>
                  </a:lnTo>
                  <a:lnTo>
                    <a:pt x="76428" y="13627"/>
                  </a:lnTo>
                  <a:lnTo>
                    <a:pt x="79400" y="13042"/>
                  </a:lnTo>
                  <a:lnTo>
                    <a:pt x="79400" y="8890"/>
                  </a:lnTo>
                  <a:close/>
                </a:path>
                <a:path w="92710" h="48895">
                  <a:moveTo>
                    <a:pt x="79400" y="3556"/>
                  </a:moveTo>
                  <a:lnTo>
                    <a:pt x="76428" y="4152"/>
                  </a:lnTo>
                  <a:lnTo>
                    <a:pt x="76428" y="8293"/>
                  </a:lnTo>
                  <a:lnTo>
                    <a:pt x="79400" y="7708"/>
                  </a:lnTo>
                  <a:lnTo>
                    <a:pt x="79400" y="3556"/>
                  </a:lnTo>
                  <a:close/>
                </a:path>
                <a:path w="92710" h="48895">
                  <a:moveTo>
                    <a:pt x="84137" y="34963"/>
                  </a:moveTo>
                  <a:lnTo>
                    <a:pt x="80581" y="36156"/>
                  </a:lnTo>
                  <a:lnTo>
                    <a:pt x="80581" y="40297"/>
                  </a:lnTo>
                  <a:lnTo>
                    <a:pt x="84137" y="39116"/>
                  </a:lnTo>
                  <a:lnTo>
                    <a:pt x="84137" y="34963"/>
                  </a:lnTo>
                  <a:close/>
                </a:path>
                <a:path w="92710" h="48895">
                  <a:moveTo>
                    <a:pt x="84137" y="29629"/>
                  </a:moveTo>
                  <a:lnTo>
                    <a:pt x="80581" y="30226"/>
                  </a:lnTo>
                  <a:lnTo>
                    <a:pt x="80581" y="34366"/>
                  </a:lnTo>
                  <a:lnTo>
                    <a:pt x="84137" y="33782"/>
                  </a:lnTo>
                  <a:lnTo>
                    <a:pt x="84137" y="29629"/>
                  </a:lnTo>
                  <a:close/>
                </a:path>
                <a:path w="92710" h="48895">
                  <a:moveTo>
                    <a:pt x="84137" y="24295"/>
                  </a:moveTo>
                  <a:lnTo>
                    <a:pt x="80581" y="25488"/>
                  </a:lnTo>
                  <a:lnTo>
                    <a:pt x="80581" y="29629"/>
                  </a:lnTo>
                  <a:lnTo>
                    <a:pt x="84137" y="28448"/>
                  </a:lnTo>
                  <a:lnTo>
                    <a:pt x="84137" y="24295"/>
                  </a:lnTo>
                  <a:close/>
                </a:path>
                <a:path w="92710" h="48895">
                  <a:moveTo>
                    <a:pt x="84137" y="18973"/>
                  </a:moveTo>
                  <a:lnTo>
                    <a:pt x="80581" y="19558"/>
                  </a:lnTo>
                  <a:lnTo>
                    <a:pt x="80581" y="23698"/>
                  </a:lnTo>
                  <a:lnTo>
                    <a:pt x="84137" y="23114"/>
                  </a:lnTo>
                  <a:lnTo>
                    <a:pt x="84137" y="18973"/>
                  </a:lnTo>
                  <a:close/>
                </a:path>
                <a:path w="92710" h="48895">
                  <a:moveTo>
                    <a:pt x="84137" y="13055"/>
                  </a:moveTo>
                  <a:lnTo>
                    <a:pt x="80581" y="14236"/>
                  </a:lnTo>
                  <a:lnTo>
                    <a:pt x="80581" y="18389"/>
                  </a:lnTo>
                  <a:lnTo>
                    <a:pt x="84137" y="17195"/>
                  </a:lnTo>
                  <a:lnTo>
                    <a:pt x="84137" y="13055"/>
                  </a:lnTo>
                  <a:close/>
                </a:path>
                <a:path w="92710" h="48895">
                  <a:moveTo>
                    <a:pt x="84137" y="7721"/>
                  </a:moveTo>
                  <a:lnTo>
                    <a:pt x="80581" y="8305"/>
                  </a:lnTo>
                  <a:lnTo>
                    <a:pt x="80581" y="12458"/>
                  </a:lnTo>
                  <a:lnTo>
                    <a:pt x="84137" y="11861"/>
                  </a:lnTo>
                  <a:lnTo>
                    <a:pt x="84137" y="7721"/>
                  </a:lnTo>
                  <a:close/>
                </a:path>
                <a:path w="92710" h="48895">
                  <a:moveTo>
                    <a:pt x="84137" y="2374"/>
                  </a:moveTo>
                  <a:lnTo>
                    <a:pt x="80581" y="2971"/>
                  </a:lnTo>
                  <a:lnTo>
                    <a:pt x="80581" y="7124"/>
                  </a:lnTo>
                  <a:lnTo>
                    <a:pt x="84137" y="6527"/>
                  </a:lnTo>
                  <a:lnTo>
                    <a:pt x="84137" y="2374"/>
                  </a:lnTo>
                  <a:close/>
                </a:path>
                <a:path w="92710" h="48895">
                  <a:moveTo>
                    <a:pt x="88277" y="34366"/>
                  </a:moveTo>
                  <a:lnTo>
                    <a:pt x="85318" y="34963"/>
                  </a:lnTo>
                  <a:lnTo>
                    <a:pt x="85318" y="39116"/>
                  </a:lnTo>
                  <a:lnTo>
                    <a:pt x="88277" y="38519"/>
                  </a:lnTo>
                  <a:lnTo>
                    <a:pt x="88277" y="34366"/>
                  </a:lnTo>
                  <a:close/>
                </a:path>
                <a:path w="92710" h="48895">
                  <a:moveTo>
                    <a:pt x="88277" y="28448"/>
                  </a:moveTo>
                  <a:lnTo>
                    <a:pt x="85318" y="29629"/>
                  </a:lnTo>
                  <a:lnTo>
                    <a:pt x="85318" y="33782"/>
                  </a:lnTo>
                  <a:lnTo>
                    <a:pt x="88277" y="32588"/>
                  </a:lnTo>
                  <a:lnTo>
                    <a:pt x="88277" y="28448"/>
                  </a:lnTo>
                  <a:close/>
                </a:path>
                <a:path w="92710" h="48895">
                  <a:moveTo>
                    <a:pt x="88277" y="23114"/>
                  </a:moveTo>
                  <a:lnTo>
                    <a:pt x="85318" y="23710"/>
                  </a:lnTo>
                  <a:lnTo>
                    <a:pt x="85318" y="27851"/>
                  </a:lnTo>
                  <a:lnTo>
                    <a:pt x="88277" y="27266"/>
                  </a:lnTo>
                  <a:lnTo>
                    <a:pt x="88277" y="23114"/>
                  </a:lnTo>
                  <a:close/>
                </a:path>
                <a:path w="92710" h="48895">
                  <a:moveTo>
                    <a:pt x="88277" y="17195"/>
                  </a:moveTo>
                  <a:lnTo>
                    <a:pt x="85318" y="18389"/>
                  </a:lnTo>
                  <a:lnTo>
                    <a:pt x="85318" y="22529"/>
                  </a:lnTo>
                  <a:lnTo>
                    <a:pt x="88277" y="21348"/>
                  </a:lnTo>
                  <a:lnTo>
                    <a:pt x="88277" y="17195"/>
                  </a:lnTo>
                  <a:close/>
                </a:path>
                <a:path w="92710" h="48895">
                  <a:moveTo>
                    <a:pt x="88277" y="12446"/>
                  </a:moveTo>
                  <a:lnTo>
                    <a:pt x="85318" y="13042"/>
                  </a:lnTo>
                  <a:lnTo>
                    <a:pt x="85318" y="17183"/>
                  </a:lnTo>
                  <a:lnTo>
                    <a:pt x="88277" y="16598"/>
                  </a:lnTo>
                  <a:lnTo>
                    <a:pt x="88277" y="12446"/>
                  </a:lnTo>
                  <a:close/>
                </a:path>
                <a:path w="92710" h="48895">
                  <a:moveTo>
                    <a:pt x="88277" y="6527"/>
                  </a:moveTo>
                  <a:lnTo>
                    <a:pt x="85318" y="7721"/>
                  </a:lnTo>
                  <a:lnTo>
                    <a:pt x="85318" y="11861"/>
                  </a:lnTo>
                  <a:lnTo>
                    <a:pt x="88277" y="10680"/>
                  </a:lnTo>
                  <a:lnTo>
                    <a:pt x="88277" y="6527"/>
                  </a:lnTo>
                  <a:close/>
                </a:path>
                <a:path w="92710" h="48895">
                  <a:moveTo>
                    <a:pt x="88277" y="1193"/>
                  </a:moveTo>
                  <a:lnTo>
                    <a:pt x="85318" y="1778"/>
                  </a:lnTo>
                  <a:lnTo>
                    <a:pt x="85318" y="5930"/>
                  </a:lnTo>
                  <a:lnTo>
                    <a:pt x="88277" y="5334"/>
                  </a:lnTo>
                  <a:lnTo>
                    <a:pt x="88277" y="1193"/>
                  </a:lnTo>
                  <a:close/>
                </a:path>
                <a:path w="92710" h="48895">
                  <a:moveTo>
                    <a:pt x="92430" y="32600"/>
                  </a:moveTo>
                  <a:lnTo>
                    <a:pt x="89471" y="33794"/>
                  </a:lnTo>
                  <a:lnTo>
                    <a:pt x="89471" y="37934"/>
                  </a:lnTo>
                  <a:lnTo>
                    <a:pt x="92430" y="36753"/>
                  </a:lnTo>
                  <a:lnTo>
                    <a:pt x="92430" y="32600"/>
                  </a:lnTo>
                  <a:close/>
                </a:path>
                <a:path w="92710" h="48895">
                  <a:moveTo>
                    <a:pt x="92430" y="27266"/>
                  </a:moveTo>
                  <a:lnTo>
                    <a:pt x="89471" y="28448"/>
                  </a:lnTo>
                  <a:lnTo>
                    <a:pt x="89471" y="32588"/>
                  </a:lnTo>
                  <a:lnTo>
                    <a:pt x="92430" y="31407"/>
                  </a:lnTo>
                  <a:lnTo>
                    <a:pt x="92430" y="27266"/>
                  </a:lnTo>
                  <a:close/>
                </a:path>
                <a:path w="92710" h="48895">
                  <a:moveTo>
                    <a:pt x="92430" y="21932"/>
                  </a:moveTo>
                  <a:lnTo>
                    <a:pt x="89471" y="22529"/>
                  </a:lnTo>
                  <a:lnTo>
                    <a:pt x="89471" y="26670"/>
                  </a:lnTo>
                  <a:lnTo>
                    <a:pt x="92430" y="26085"/>
                  </a:lnTo>
                  <a:lnTo>
                    <a:pt x="92430" y="21932"/>
                  </a:lnTo>
                  <a:close/>
                </a:path>
                <a:path w="92710" h="48895">
                  <a:moveTo>
                    <a:pt x="92430" y="16598"/>
                  </a:moveTo>
                  <a:lnTo>
                    <a:pt x="89471" y="17183"/>
                  </a:lnTo>
                  <a:lnTo>
                    <a:pt x="89471" y="21336"/>
                  </a:lnTo>
                  <a:lnTo>
                    <a:pt x="92430" y="20739"/>
                  </a:lnTo>
                  <a:lnTo>
                    <a:pt x="92430" y="16598"/>
                  </a:lnTo>
                  <a:close/>
                </a:path>
                <a:path w="92710" h="48895">
                  <a:moveTo>
                    <a:pt x="92430" y="11264"/>
                  </a:moveTo>
                  <a:lnTo>
                    <a:pt x="89471" y="11861"/>
                  </a:lnTo>
                  <a:lnTo>
                    <a:pt x="89471" y="16002"/>
                  </a:lnTo>
                  <a:lnTo>
                    <a:pt x="92430" y="15417"/>
                  </a:lnTo>
                  <a:lnTo>
                    <a:pt x="92430" y="11264"/>
                  </a:lnTo>
                  <a:close/>
                </a:path>
                <a:path w="92710" h="48895">
                  <a:moveTo>
                    <a:pt x="92430" y="5334"/>
                  </a:moveTo>
                  <a:lnTo>
                    <a:pt x="89471" y="6527"/>
                  </a:lnTo>
                  <a:lnTo>
                    <a:pt x="89471" y="10680"/>
                  </a:lnTo>
                  <a:lnTo>
                    <a:pt x="92430" y="9486"/>
                  </a:lnTo>
                  <a:lnTo>
                    <a:pt x="92430" y="5334"/>
                  </a:lnTo>
                  <a:close/>
                </a:path>
                <a:path w="92710" h="48895">
                  <a:moveTo>
                    <a:pt x="92430" y="0"/>
                  </a:moveTo>
                  <a:lnTo>
                    <a:pt x="89471" y="596"/>
                  </a:lnTo>
                  <a:lnTo>
                    <a:pt x="89471" y="4749"/>
                  </a:lnTo>
                  <a:lnTo>
                    <a:pt x="92430" y="4152"/>
                  </a:lnTo>
                  <a:lnTo>
                    <a:pt x="924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314990" y="7025665"/>
              <a:ext cx="100965" cy="779780"/>
            </a:xfrm>
            <a:custGeom>
              <a:avLst/>
              <a:gdLst/>
              <a:ahLst/>
              <a:cxnLst/>
              <a:rect l="l" t="t" r="r" b="b"/>
              <a:pathLst>
                <a:path w="100964" h="779779">
                  <a:moveTo>
                    <a:pt x="3556" y="773849"/>
                  </a:moveTo>
                  <a:lnTo>
                    <a:pt x="0" y="774433"/>
                  </a:lnTo>
                  <a:lnTo>
                    <a:pt x="0" y="779170"/>
                  </a:lnTo>
                  <a:lnTo>
                    <a:pt x="3556" y="777989"/>
                  </a:lnTo>
                  <a:lnTo>
                    <a:pt x="3556" y="773849"/>
                  </a:lnTo>
                  <a:close/>
                </a:path>
                <a:path w="100964" h="779779">
                  <a:moveTo>
                    <a:pt x="3556" y="767918"/>
                  </a:moveTo>
                  <a:lnTo>
                    <a:pt x="0" y="769099"/>
                  </a:lnTo>
                  <a:lnTo>
                    <a:pt x="0" y="773252"/>
                  </a:lnTo>
                  <a:lnTo>
                    <a:pt x="3556" y="772058"/>
                  </a:lnTo>
                  <a:lnTo>
                    <a:pt x="3556" y="767918"/>
                  </a:lnTo>
                  <a:close/>
                </a:path>
                <a:path w="100964" h="779779">
                  <a:moveTo>
                    <a:pt x="3556" y="762571"/>
                  </a:moveTo>
                  <a:lnTo>
                    <a:pt x="0" y="763168"/>
                  </a:lnTo>
                  <a:lnTo>
                    <a:pt x="0" y="767918"/>
                  </a:lnTo>
                  <a:lnTo>
                    <a:pt x="3556" y="766724"/>
                  </a:lnTo>
                  <a:lnTo>
                    <a:pt x="3556" y="762571"/>
                  </a:lnTo>
                  <a:close/>
                </a:path>
                <a:path w="100964" h="779779">
                  <a:moveTo>
                    <a:pt x="3556" y="756653"/>
                  </a:moveTo>
                  <a:lnTo>
                    <a:pt x="0" y="757847"/>
                  </a:lnTo>
                  <a:lnTo>
                    <a:pt x="0" y="761987"/>
                  </a:lnTo>
                  <a:lnTo>
                    <a:pt x="3556" y="760806"/>
                  </a:lnTo>
                  <a:lnTo>
                    <a:pt x="3556" y="756653"/>
                  </a:lnTo>
                  <a:close/>
                </a:path>
                <a:path w="100964" h="779779">
                  <a:moveTo>
                    <a:pt x="3556" y="750722"/>
                  </a:moveTo>
                  <a:lnTo>
                    <a:pt x="0" y="751916"/>
                  </a:lnTo>
                  <a:lnTo>
                    <a:pt x="0" y="756056"/>
                  </a:lnTo>
                  <a:lnTo>
                    <a:pt x="3556" y="754875"/>
                  </a:lnTo>
                  <a:lnTo>
                    <a:pt x="3556" y="750722"/>
                  </a:lnTo>
                  <a:close/>
                </a:path>
                <a:path w="100964" h="779779">
                  <a:moveTo>
                    <a:pt x="3556" y="745388"/>
                  </a:moveTo>
                  <a:lnTo>
                    <a:pt x="0" y="745985"/>
                  </a:lnTo>
                  <a:lnTo>
                    <a:pt x="0" y="750722"/>
                  </a:lnTo>
                  <a:lnTo>
                    <a:pt x="3556" y="749541"/>
                  </a:lnTo>
                  <a:lnTo>
                    <a:pt x="3556" y="745388"/>
                  </a:lnTo>
                  <a:close/>
                </a:path>
                <a:path w="100964" h="779779">
                  <a:moveTo>
                    <a:pt x="3556" y="739470"/>
                  </a:moveTo>
                  <a:lnTo>
                    <a:pt x="0" y="740664"/>
                  </a:lnTo>
                  <a:lnTo>
                    <a:pt x="0" y="744804"/>
                  </a:lnTo>
                  <a:lnTo>
                    <a:pt x="3556" y="743623"/>
                  </a:lnTo>
                  <a:lnTo>
                    <a:pt x="3556" y="739470"/>
                  </a:lnTo>
                  <a:close/>
                </a:path>
                <a:path w="100964" h="779779">
                  <a:moveTo>
                    <a:pt x="8293" y="772058"/>
                  </a:moveTo>
                  <a:lnTo>
                    <a:pt x="4737" y="773252"/>
                  </a:lnTo>
                  <a:lnTo>
                    <a:pt x="4737" y="777392"/>
                  </a:lnTo>
                  <a:lnTo>
                    <a:pt x="8293" y="776795"/>
                  </a:lnTo>
                  <a:lnTo>
                    <a:pt x="8293" y="772058"/>
                  </a:lnTo>
                  <a:close/>
                </a:path>
                <a:path w="100964" h="779779">
                  <a:moveTo>
                    <a:pt x="8293" y="766724"/>
                  </a:moveTo>
                  <a:lnTo>
                    <a:pt x="4737" y="767918"/>
                  </a:lnTo>
                  <a:lnTo>
                    <a:pt x="4737" y="772058"/>
                  </a:lnTo>
                  <a:lnTo>
                    <a:pt x="8293" y="770877"/>
                  </a:lnTo>
                  <a:lnTo>
                    <a:pt x="8293" y="766724"/>
                  </a:lnTo>
                  <a:close/>
                </a:path>
                <a:path w="100964" h="779779">
                  <a:moveTo>
                    <a:pt x="8293" y="760806"/>
                  </a:moveTo>
                  <a:lnTo>
                    <a:pt x="4737" y="762000"/>
                  </a:lnTo>
                  <a:lnTo>
                    <a:pt x="4737" y="766140"/>
                  </a:lnTo>
                  <a:lnTo>
                    <a:pt x="8293" y="765556"/>
                  </a:lnTo>
                  <a:lnTo>
                    <a:pt x="8293" y="760806"/>
                  </a:lnTo>
                  <a:close/>
                </a:path>
                <a:path w="100964" h="779779">
                  <a:moveTo>
                    <a:pt x="8293" y="755472"/>
                  </a:moveTo>
                  <a:lnTo>
                    <a:pt x="4737" y="756069"/>
                  </a:lnTo>
                  <a:lnTo>
                    <a:pt x="4737" y="760806"/>
                  </a:lnTo>
                  <a:lnTo>
                    <a:pt x="8293" y="759625"/>
                  </a:lnTo>
                  <a:lnTo>
                    <a:pt x="8293" y="755472"/>
                  </a:lnTo>
                  <a:close/>
                </a:path>
                <a:path w="100964" h="779779">
                  <a:moveTo>
                    <a:pt x="8293" y="749541"/>
                  </a:moveTo>
                  <a:lnTo>
                    <a:pt x="4737" y="750722"/>
                  </a:lnTo>
                  <a:lnTo>
                    <a:pt x="4737" y="754875"/>
                  </a:lnTo>
                  <a:lnTo>
                    <a:pt x="8293" y="754278"/>
                  </a:lnTo>
                  <a:lnTo>
                    <a:pt x="8293" y="749541"/>
                  </a:lnTo>
                  <a:close/>
                </a:path>
                <a:path w="100964" h="779779">
                  <a:moveTo>
                    <a:pt x="8293" y="744207"/>
                  </a:moveTo>
                  <a:lnTo>
                    <a:pt x="4737" y="744804"/>
                  </a:lnTo>
                  <a:lnTo>
                    <a:pt x="4737" y="749541"/>
                  </a:lnTo>
                  <a:lnTo>
                    <a:pt x="8293" y="748360"/>
                  </a:lnTo>
                  <a:lnTo>
                    <a:pt x="8293" y="744207"/>
                  </a:lnTo>
                  <a:close/>
                </a:path>
                <a:path w="100964" h="779779">
                  <a:moveTo>
                    <a:pt x="8293" y="738289"/>
                  </a:moveTo>
                  <a:lnTo>
                    <a:pt x="4737" y="738886"/>
                  </a:lnTo>
                  <a:lnTo>
                    <a:pt x="4737" y="743623"/>
                  </a:lnTo>
                  <a:lnTo>
                    <a:pt x="8293" y="742442"/>
                  </a:lnTo>
                  <a:lnTo>
                    <a:pt x="8293" y="738289"/>
                  </a:lnTo>
                  <a:close/>
                </a:path>
                <a:path w="100964" h="779779">
                  <a:moveTo>
                    <a:pt x="13030" y="770877"/>
                  </a:moveTo>
                  <a:lnTo>
                    <a:pt x="9474" y="772058"/>
                  </a:lnTo>
                  <a:lnTo>
                    <a:pt x="9474" y="776211"/>
                  </a:lnTo>
                  <a:lnTo>
                    <a:pt x="13030" y="775614"/>
                  </a:lnTo>
                  <a:lnTo>
                    <a:pt x="13030" y="770877"/>
                  </a:lnTo>
                  <a:close/>
                </a:path>
                <a:path w="100964" h="779779">
                  <a:moveTo>
                    <a:pt x="13030" y="765556"/>
                  </a:moveTo>
                  <a:lnTo>
                    <a:pt x="9474" y="766140"/>
                  </a:lnTo>
                  <a:lnTo>
                    <a:pt x="9474" y="770877"/>
                  </a:lnTo>
                  <a:lnTo>
                    <a:pt x="13030" y="769696"/>
                  </a:lnTo>
                  <a:lnTo>
                    <a:pt x="13030" y="765556"/>
                  </a:lnTo>
                  <a:close/>
                </a:path>
                <a:path w="100964" h="779779">
                  <a:moveTo>
                    <a:pt x="13030" y="759625"/>
                  </a:moveTo>
                  <a:lnTo>
                    <a:pt x="9474" y="760806"/>
                  </a:lnTo>
                  <a:lnTo>
                    <a:pt x="9474" y="764946"/>
                  </a:lnTo>
                  <a:lnTo>
                    <a:pt x="13030" y="763765"/>
                  </a:lnTo>
                  <a:lnTo>
                    <a:pt x="13030" y="759625"/>
                  </a:lnTo>
                  <a:close/>
                </a:path>
                <a:path w="100964" h="779779">
                  <a:moveTo>
                    <a:pt x="13030" y="754278"/>
                  </a:moveTo>
                  <a:lnTo>
                    <a:pt x="9474" y="754875"/>
                  </a:lnTo>
                  <a:lnTo>
                    <a:pt x="9474" y="759015"/>
                  </a:lnTo>
                  <a:lnTo>
                    <a:pt x="13030" y="758431"/>
                  </a:lnTo>
                  <a:lnTo>
                    <a:pt x="13030" y="754278"/>
                  </a:lnTo>
                  <a:close/>
                </a:path>
                <a:path w="100964" h="779779">
                  <a:moveTo>
                    <a:pt x="13030" y="748360"/>
                  </a:moveTo>
                  <a:lnTo>
                    <a:pt x="9474" y="749554"/>
                  </a:lnTo>
                  <a:lnTo>
                    <a:pt x="9474" y="753694"/>
                  </a:lnTo>
                  <a:lnTo>
                    <a:pt x="13030" y="752513"/>
                  </a:lnTo>
                  <a:lnTo>
                    <a:pt x="13030" y="748360"/>
                  </a:lnTo>
                  <a:close/>
                </a:path>
                <a:path w="100964" h="779779">
                  <a:moveTo>
                    <a:pt x="13030" y="742442"/>
                  </a:moveTo>
                  <a:lnTo>
                    <a:pt x="9474" y="743623"/>
                  </a:lnTo>
                  <a:lnTo>
                    <a:pt x="9474" y="747763"/>
                  </a:lnTo>
                  <a:lnTo>
                    <a:pt x="13030" y="747179"/>
                  </a:lnTo>
                  <a:lnTo>
                    <a:pt x="13030" y="742442"/>
                  </a:lnTo>
                  <a:close/>
                </a:path>
                <a:path w="100964" h="779779">
                  <a:moveTo>
                    <a:pt x="13030" y="737095"/>
                  </a:moveTo>
                  <a:lnTo>
                    <a:pt x="9474" y="737692"/>
                  </a:lnTo>
                  <a:lnTo>
                    <a:pt x="9474" y="742429"/>
                  </a:lnTo>
                  <a:lnTo>
                    <a:pt x="13030" y="741248"/>
                  </a:lnTo>
                  <a:lnTo>
                    <a:pt x="13030" y="737095"/>
                  </a:lnTo>
                  <a:close/>
                </a:path>
                <a:path w="100964" h="779779">
                  <a:moveTo>
                    <a:pt x="17767" y="769683"/>
                  </a:moveTo>
                  <a:lnTo>
                    <a:pt x="14224" y="770877"/>
                  </a:lnTo>
                  <a:lnTo>
                    <a:pt x="14224" y="775017"/>
                  </a:lnTo>
                  <a:lnTo>
                    <a:pt x="17767" y="773836"/>
                  </a:lnTo>
                  <a:lnTo>
                    <a:pt x="17767" y="769683"/>
                  </a:lnTo>
                  <a:close/>
                </a:path>
                <a:path w="100964" h="779779">
                  <a:moveTo>
                    <a:pt x="17767" y="763765"/>
                  </a:moveTo>
                  <a:lnTo>
                    <a:pt x="14224" y="764959"/>
                  </a:lnTo>
                  <a:lnTo>
                    <a:pt x="14224" y="769099"/>
                  </a:lnTo>
                  <a:lnTo>
                    <a:pt x="17767" y="768515"/>
                  </a:lnTo>
                  <a:lnTo>
                    <a:pt x="17767" y="763765"/>
                  </a:lnTo>
                  <a:close/>
                </a:path>
                <a:path w="100964" h="779779">
                  <a:moveTo>
                    <a:pt x="17767" y="758444"/>
                  </a:moveTo>
                  <a:lnTo>
                    <a:pt x="14224" y="759028"/>
                  </a:lnTo>
                  <a:lnTo>
                    <a:pt x="14224" y="763765"/>
                  </a:lnTo>
                  <a:lnTo>
                    <a:pt x="17767" y="762584"/>
                  </a:lnTo>
                  <a:lnTo>
                    <a:pt x="17767" y="758444"/>
                  </a:lnTo>
                  <a:close/>
                </a:path>
                <a:path w="100964" h="779779">
                  <a:moveTo>
                    <a:pt x="17767" y="753110"/>
                  </a:moveTo>
                  <a:lnTo>
                    <a:pt x="14224" y="753694"/>
                  </a:lnTo>
                  <a:lnTo>
                    <a:pt x="14224" y="758444"/>
                  </a:lnTo>
                  <a:lnTo>
                    <a:pt x="17767" y="757250"/>
                  </a:lnTo>
                  <a:lnTo>
                    <a:pt x="17767" y="753110"/>
                  </a:lnTo>
                  <a:close/>
                </a:path>
                <a:path w="100964" h="779779">
                  <a:moveTo>
                    <a:pt x="17767" y="747179"/>
                  </a:moveTo>
                  <a:lnTo>
                    <a:pt x="14224" y="748360"/>
                  </a:lnTo>
                  <a:lnTo>
                    <a:pt x="14224" y="752513"/>
                  </a:lnTo>
                  <a:lnTo>
                    <a:pt x="17767" y="751319"/>
                  </a:lnTo>
                  <a:lnTo>
                    <a:pt x="17767" y="747179"/>
                  </a:lnTo>
                  <a:close/>
                </a:path>
                <a:path w="100964" h="779779">
                  <a:moveTo>
                    <a:pt x="17767" y="741845"/>
                  </a:moveTo>
                  <a:lnTo>
                    <a:pt x="14224" y="742442"/>
                  </a:lnTo>
                  <a:lnTo>
                    <a:pt x="14224" y="746582"/>
                  </a:lnTo>
                  <a:lnTo>
                    <a:pt x="17767" y="745998"/>
                  </a:lnTo>
                  <a:lnTo>
                    <a:pt x="17767" y="741845"/>
                  </a:lnTo>
                  <a:close/>
                </a:path>
                <a:path w="100964" h="779779">
                  <a:moveTo>
                    <a:pt x="17767" y="735914"/>
                  </a:moveTo>
                  <a:lnTo>
                    <a:pt x="14224" y="737108"/>
                  </a:lnTo>
                  <a:lnTo>
                    <a:pt x="14224" y="741260"/>
                  </a:lnTo>
                  <a:lnTo>
                    <a:pt x="17767" y="740067"/>
                  </a:lnTo>
                  <a:lnTo>
                    <a:pt x="17767" y="735914"/>
                  </a:lnTo>
                  <a:close/>
                </a:path>
                <a:path w="100964" h="779779">
                  <a:moveTo>
                    <a:pt x="21920" y="768502"/>
                  </a:moveTo>
                  <a:lnTo>
                    <a:pt x="18948" y="769696"/>
                  </a:lnTo>
                  <a:lnTo>
                    <a:pt x="18948" y="773836"/>
                  </a:lnTo>
                  <a:lnTo>
                    <a:pt x="21920" y="772655"/>
                  </a:lnTo>
                  <a:lnTo>
                    <a:pt x="21920" y="768502"/>
                  </a:lnTo>
                  <a:close/>
                </a:path>
                <a:path w="100964" h="779779">
                  <a:moveTo>
                    <a:pt x="21920" y="763168"/>
                  </a:moveTo>
                  <a:lnTo>
                    <a:pt x="18948" y="763765"/>
                  </a:lnTo>
                  <a:lnTo>
                    <a:pt x="18948" y="767918"/>
                  </a:lnTo>
                  <a:lnTo>
                    <a:pt x="21920" y="767321"/>
                  </a:lnTo>
                  <a:lnTo>
                    <a:pt x="21920" y="763168"/>
                  </a:lnTo>
                  <a:close/>
                </a:path>
                <a:path w="100964" h="779779">
                  <a:moveTo>
                    <a:pt x="21920" y="757250"/>
                  </a:moveTo>
                  <a:lnTo>
                    <a:pt x="18948" y="758444"/>
                  </a:lnTo>
                  <a:lnTo>
                    <a:pt x="18948" y="762584"/>
                  </a:lnTo>
                  <a:lnTo>
                    <a:pt x="21920" y="761403"/>
                  </a:lnTo>
                  <a:lnTo>
                    <a:pt x="21920" y="757250"/>
                  </a:lnTo>
                  <a:close/>
                </a:path>
                <a:path w="100964" h="779779">
                  <a:moveTo>
                    <a:pt x="21920" y="751306"/>
                  </a:moveTo>
                  <a:lnTo>
                    <a:pt x="18948" y="752500"/>
                  </a:lnTo>
                  <a:lnTo>
                    <a:pt x="18948" y="756653"/>
                  </a:lnTo>
                  <a:lnTo>
                    <a:pt x="21920" y="756056"/>
                  </a:lnTo>
                  <a:lnTo>
                    <a:pt x="21920" y="751306"/>
                  </a:lnTo>
                  <a:close/>
                </a:path>
                <a:path w="100964" h="779779">
                  <a:moveTo>
                    <a:pt x="21920" y="745985"/>
                  </a:moveTo>
                  <a:lnTo>
                    <a:pt x="18948" y="746582"/>
                  </a:lnTo>
                  <a:lnTo>
                    <a:pt x="18948" y="751319"/>
                  </a:lnTo>
                  <a:lnTo>
                    <a:pt x="21920" y="750138"/>
                  </a:lnTo>
                  <a:lnTo>
                    <a:pt x="21920" y="745985"/>
                  </a:lnTo>
                  <a:close/>
                </a:path>
                <a:path w="100964" h="779779">
                  <a:moveTo>
                    <a:pt x="21920" y="740054"/>
                  </a:moveTo>
                  <a:lnTo>
                    <a:pt x="18948" y="741248"/>
                  </a:lnTo>
                  <a:lnTo>
                    <a:pt x="18948" y="745388"/>
                  </a:lnTo>
                  <a:lnTo>
                    <a:pt x="21920" y="744804"/>
                  </a:lnTo>
                  <a:lnTo>
                    <a:pt x="21920" y="740054"/>
                  </a:lnTo>
                  <a:close/>
                </a:path>
                <a:path w="100964" h="779779">
                  <a:moveTo>
                    <a:pt x="21920" y="734733"/>
                  </a:moveTo>
                  <a:lnTo>
                    <a:pt x="18948" y="735330"/>
                  </a:lnTo>
                  <a:lnTo>
                    <a:pt x="18948" y="740054"/>
                  </a:lnTo>
                  <a:lnTo>
                    <a:pt x="21920" y="738873"/>
                  </a:lnTo>
                  <a:lnTo>
                    <a:pt x="21920" y="734733"/>
                  </a:lnTo>
                  <a:close/>
                </a:path>
                <a:path w="100964" h="779779">
                  <a:moveTo>
                    <a:pt x="26657" y="767321"/>
                  </a:moveTo>
                  <a:lnTo>
                    <a:pt x="23114" y="767918"/>
                  </a:lnTo>
                  <a:lnTo>
                    <a:pt x="23114" y="772655"/>
                  </a:lnTo>
                  <a:lnTo>
                    <a:pt x="26657" y="771461"/>
                  </a:lnTo>
                  <a:lnTo>
                    <a:pt x="26657" y="767321"/>
                  </a:lnTo>
                  <a:close/>
                </a:path>
                <a:path w="100964" h="779779">
                  <a:moveTo>
                    <a:pt x="26657" y="761390"/>
                  </a:moveTo>
                  <a:lnTo>
                    <a:pt x="23114" y="762571"/>
                  </a:lnTo>
                  <a:lnTo>
                    <a:pt x="23114" y="766724"/>
                  </a:lnTo>
                  <a:lnTo>
                    <a:pt x="26657" y="766127"/>
                  </a:lnTo>
                  <a:lnTo>
                    <a:pt x="26657" y="761390"/>
                  </a:lnTo>
                  <a:close/>
                </a:path>
                <a:path w="100964" h="779779">
                  <a:moveTo>
                    <a:pt x="26657" y="756056"/>
                  </a:moveTo>
                  <a:lnTo>
                    <a:pt x="23114" y="756653"/>
                  </a:lnTo>
                  <a:lnTo>
                    <a:pt x="23114" y="761403"/>
                  </a:lnTo>
                  <a:lnTo>
                    <a:pt x="26657" y="760209"/>
                  </a:lnTo>
                  <a:lnTo>
                    <a:pt x="26657" y="756056"/>
                  </a:lnTo>
                  <a:close/>
                </a:path>
                <a:path w="100964" h="779779">
                  <a:moveTo>
                    <a:pt x="26657" y="750722"/>
                  </a:moveTo>
                  <a:lnTo>
                    <a:pt x="23114" y="751319"/>
                  </a:lnTo>
                  <a:lnTo>
                    <a:pt x="23114" y="755472"/>
                  </a:lnTo>
                  <a:lnTo>
                    <a:pt x="26657" y="754875"/>
                  </a:lnTo>
                  <a:lnTo>
                    <a:pt x="26657" y="750722"/>
                  </a:lnTo>
                  <a:close/>
                </a:path>
                <a:path w="100964" h="779779">
                  <a:moveTo>
                    <a:pt x="26657" y="744804"/>
                  </a:moveTo>
                  <a:lnTo>
                    <a:pt x="23114" y="745985"/>
                  </a:lnTo>
                  <a:lnTo>
                    <a:pt x="23114" y="750138"/>
                  </a:lnTo>
                  <a:lnTo>
                    <a:pt x="26657" y="748944"/>
                  </a:lnTo>
                  <a:lnTo>
                    <a:pt x="26657" y="744804"/>
                  </a:lnTo>
                  <a:close/>
                </a:path>
                <a:path w="100964" h="779779">
                  <a:moveTo>
                    <a:pt x="26657" y="738873"/>
                  </a:moveTo>
                  <a:lnTo>
                    <a:pt x="23114" y="740067"/>
                  </a:lnTo>
                  <a:lnTo>
                    <a:pt x="23114" y="744207"/>
                  </a:lnTo>
                  <a:lnTo>
                    <a:pt x="26657" y="743623"/>
                  </a:lnTo>
                  <a:lnTo>
                    <a:pt x="26657" y="738873"/>
                  </a:lnTo>
                  <a:close/>
                </a:path>
                <a:path w="100964" h="779779">
                  <a:moveTo>
                    <a:pt x="26657" y="733552"/>
                  </a:moveTo>
                  <a:lnTo>
                    <a:pt x="23114" y="734148"/>
                  </a:lnTo>
                  <a:lnTo>
                    <a:pt x="23114" y="738886"/>
                  </a:lnTo>
                  <a:lnTo>
                    <a:pt x="26657" y="737704"/>
                  </a:lnTo>
                  <a:lnTo>
                    <a:pt x="26657" y="733552"/>
                  </a:lnTo>
                  <a:close/>
                </a:path>
                <a:path w="100964" h="779779">
                  <a:moveTo>
                    <a:pt x="31407" y="766140"/>
                  </a:moveTo>
                  <a:lnTo>
                    <a:pt x="27851" y="767334"/>
                  </a:lnTo>
                  <a:lnTo>
                    <a:pt x="27851" y="771474"/>
                  </a:lnTo>
                  <a:lnTo>
                    <a:pt x="31407" y="770293"/>
                  </a:lnTo>
                  <a:lnTo>
                    <a:pt x="31407" y="766140"/>
                  </a:lnTo>
                  <a:close/>
                </a:path>
                <a:path w="100964" h="779779">
                  <a:moveTo>
                    <a:pt x="31407" y="760209"/>
                  </a:moveTo>
                  <a:lnTo>
                    <a:pt x="27851" y="761403"/>
                  </a:lnTo>
                  <a:lnTo>
                    <a:pt x="27851" y="765543"/>
                  </a:lnTo>
                  <a:lnTo>
                    <a:pt x="31407" y="764362"/>
                  </a:lnTo>
                  <a:lnTo>
                    <a:pt x="31407" y="760209"/>
                  </a:lnTo>
                  <a:close/>
                </a:path>
                <a:path w="100964" h="779779">
                  <a:moveTo>
                    <a:pt x="31407" y="754875"/>
                  </a:moveTo>
                  <a:lnTo>
                    <a:pt x="27851" y="755472"/>
                  </a:lnTo>
                  <a:lnTo>
                    <a:pt x="27851" y="759625"/>
                  </a:lnTo>
                  <a:lnTo>
                    <a:pt x="31407" y="759028"/>
                  </a:lnTo>
                  <a:lnTo>
                    <a:pt x="31407" y="754875"/>
                  </a:lnTo>
                  <a:close/>
                </a:path>
                <a:path w="100964" h="779779">
                  <a:moveTo>
                    <a:pt x="31407" y="748944"/>
                  </a:moveTo>
                  <a:lnTo>
                    <a:pt x="27851" y="750138"/>
                  </a:lnTo>
                  <a:lnTo>
                    <a:pt x="27851" y="754278"/>
                  </a:lnTo>
                  <a:lnTo>
                    <a:pt x="31407" y="753694"/>
                  </a:lnTo>
                  <a:lnTo>
                    <a:pt x="31407" y="748944"/>
                  </a:lnTo>
                  <a:close/>
                </a:path>
                <a:path w="100964" h="779779">
                  <a:moveTo>
                    <a:pt x="31407" y="743623"/>
                  </a:moveTo>
                  <a:lnTo>
                    <a:pt x="27851" y="744207"/>
                  </a:lnTo>
                  <a:lnTo>
                    <a:pt x="27851" y="748944"/>
                  </a:lnTo>
                  <a:lnTo>
                    <a:pt x="31407" y="747763"/>
                  </a:lnTo>
                  <a:lnTo>
                    <a:pt x="31407" y="743623"/>
                  </a:lnTo>
                  <a:close/>
                </a:path>
                <a:path w="100964" h="779779">
                  <a:moveTo>
                    <a:pt x="31407" y="737704"/>
                  </a:moveTo>
                  <a:lnTo>
                    <a:pt x="27851" y="738886"/>
                  </a:lnTo>
                  <a:lnTo>
                    <a:pt x="27851" y="743026"/>
                  </a:lnTo>
                  <a:lnTo>
                    <a:pt x="31407" y="741845"/>
                  </a:lnTo>
                  <a:lnTo>
                    <a:pt x="31407" y="737704"/>
                  </a:lnTo>
                  <a:close/>
                </a:path>
                <a:path w="100964" h="779779">
                  <a:moveTo>
                    <a:pt x="31407" y="732358"/>
                  </a:moveTo>
                  <a:lnTo>
                    <a:pt x="27851" y="733552"/>
                  </a:lnTo>
                  <a:lnTo>
                    <a:pt x="27851" y="737704"/>
                  </a:lnTo>
                  <a:lnTo>
                    <a:pt x="31407" y="736511"/>
                  </a:lnTo>
                  <a:lnTo>
                    <a:pt x="31407" y="732358"/>
                  </a:lnTo>
                  <a:close/>
                </a:path>
                <a:path w="100964" h="779779">
                  <a:moveTo>
                    <a:pt x="36144" y="764946"/>
                  </a:moveTo>
                  <a:lnTo>
                    <a:pt x="31991" y="765556"/>
                  </a:lnTo>
                  <a:lnTo>
                    <a:pt x="31991" y="769696"/>
                  </a:lnTo>
                  <a:lnTo>
                    <a:pt x="36144" y="769099"/>
                  </a:lnTo>
                  <a:lnTo>
                    <a:pt x="36144" y="764946"/>
                  </a:lnTo>
                  <a:close/>
                </a:path>
                <a:path w="100964" h="779779">
                  <a:moveTo>
                    <a:pt x="36144" y="759028"/>
                  </a:moveTo>
                  <a:lnTo>
                    <a:pt x="31991" y="760222"/>
                  </a:lnTo>
                  <a:lnTo>
                    <a:pt x="31991" y="764374"/>
                  </a:lnTo>
                  <a:lnTo>
                    <a:pt x="36144" y="763181"/>
                  </a:lnTo>
                  <a:lnTo>
                    <a:pt x="36144" y="759028"/>
                  </a:lnTo>
                  <a:close/>
                </a:path>
                <a:path w="100964" h="779779">
                  <a:moveTo>
                    <a:pt x="36144" y="753694"/>
                  </a:moveTo>
                  <a:lnTo>
                    <a:pt x="31991" y="754888"/>
                  </a:lnTo>
                  <a:lnTo>
                    <a:pt x="31991" y="759028"/>
                  </a:lnTo>
                  <a:lnTo>
                    <a:pt x="36144" y="757847"/>
                  </a:lnTo>
                  <a:lnTo>
                    <a:pt x="36144" y="753694"/>
                  </a:lnTo>
                  <a:close/>
                </a:path>
                <a:path w="100964" h="779779">
                  <a:moveTo>
                    <a:pt x="36144" y="747763"/>
                  </a:moveTo>
                  <a:lnTo>
                    <a:pt x="31991" y="748957"/>
                  </a:lnTo>
                  <a:lnTo>
                    <a:pt x="31991" y="753110"/>
                  </a:lnTo>
                  <a:lnTo>
                    <a:pt x="36144" y="751916"/>
                  </a:lnTo>
                  <a:lnTo>
                    <a:pt x="36144" y="747763"/>
                  </a:lnTo>
                  <a:close/>
                </a:path>
                <a:path w="100964" h="779779">
                  <a:moveTo>
                    <a:pt x="36144" y="742442"/>
                  </a:moveTo>
                  <a:lnTo>
                    <a:pt x="31991" y="743026"/>
                  </a:lnTo>
                  <a:lnTo>
                    <a:pt x="31991" y="747179"/>
                  </a:lnTo>
                  <a:lnTo>
                    <a:pt x="36144" y="746582"/>
                  </a:lnTo>
                  <a:lnTo>
                    <a:pt x="36144" y="742442"/>
                  </a:lnTo>
                  <a:close/>
                </a:path>
                <a:path w="100964" h="779779">
                  <a:moveTo>
                    <a:pt x="36144" y="737095"/>
                  </a:moveTo>
                  <a:lnTo>
                    <a:pt x="31991" y="737692"/>
                  </a:lnTo>
                  <a:lnTo>
                    <a:pt x="31991" y="741832"/>
                  </a:lnTo>
                  <a:lnTo>
                    <a:pt x="36144" y="741248"/>
                  </a:lnTo>
                  <a:lnTo>
                    <a:pt x="36144" y="737095"/>
                  </a:lnTo>
                  <a:close/>
                </a:path>
                <a:path w="100964" h="779779">
                  <a:moveTo>
                    <a:pt x="36144" y="731164"/>
                  </a:moveTo>
                  <a:lnTo>
                    <a:pt x="31991" y="732358"/>
                  </a:lnTo>
                  <a:lnTo>
                    <a:pt x="31991" y="736511"/>
                  </a:lnTo>
                  <a:lnTo>
                    <a:pt x="36144" y="735330"/>
                  </a:lnTo>
                  <a:lnTo>
                    <a:pt x="36144" y="731164"/>
                  </a:lnTo>
                  <a:close/>
                </a:path>
                <a:path w="100964" h="779779">
                  <a:moveTo>
                    <a:pt x="40297" y="763168"/>
                  </a:moveTo>
                  <a:lnTo>
                    <a:pt x="36728" y="764362"/>
                  </a:lnTo>
                  <a:lnTo>
                    <a:pt x="36728" y="768502"/>
                  </a:lnTo>
                  <a:lnTo>
                    <a:pt x="40297" y="767918"/>
                  </a:lnTo>
                  <a:lnTo>
                    <a:pt x="40297" y="763168"/>
                  </a:lnTo>
                  <a:close/>
                </a:path>
                <a:path w="100964" h="779779">
                  <a:moveTo>
                    <a:pt x="40297" y="757834"/>
                  </a:moveTo>
                  <a:lnTo>
                    <a:pt x="36728" y="759028"/>
                  </a:lnTo>
                  <a:lnTo>
                    <a:pt x="36728" y="763168"/>
                  </a:lnTo>
                  <a:lnTo>
                    <a:pt x="40297" y="761987"/>
                  </a:lnTo>
                  <a:lnTo>
                    <a:pt x="40297" y="757834"/>
                  </a:lnTo>
                  <a:close/>
                </a:path>
                <a:path w="100964" h="779779">
                  <a:moveTo>
                    <a:pt x="40297" y="752500"/>
                  </a:moveTo>
                  <a:lnTo>
                    <a:pt x="36728" y="753097"/>
                  </a:lnTo>
                  <a:lnTo>
                    <a:pt x="36728" y="757834"/>
                  </a:lnTo>
                  <a:lnTo>
                    <a:pt x="40297" y="756653"/>
                  </a:lnTo>
                  <a:lnTo>
                    <a:pt x="40297" y="752500"/>
                  </a:lnTo>
                  <a:close/>
                </a:path>
                <a:path w="100964" h="779779">
                  <a:moveTo>
                    <a:pt x="40297" y="746582"/>
                  </a:moveTo>
                  <a:lnTo>
                    <a:pt x="36728" y="747776"/>
                  </a:lnTo>
                  <a:lnTo>
                    <a:pt x="36728" y="751916"/>
                  </a:lnTo>
                  <a:lnTo>
                    <a:pt x="40297" y="750735"/>
                  </a:lnTo>
                  <a:lnTo>
                    <a:pt x="40297" y="746582"/>
                  </a:lnTo>
                  <a:close/>
                </a:path>
                <a:path w="100964" h="779779">
                  <a:moveTo>
                    <a:pt x="40297" y="741260"/>
                  </a:moveTo>
                  <a:lnTo>
                    <a:pt x="36728" y="741845"/>
                  </a:lnTo>
                  <a:lnTo>
                    <a:pt x="36728" y="745998"/>
                  </a:lnTo>
                  <a:lnTo>
                    <a:pt x="40297" y="745401"/>
                  </a:lnTo>
                  <a:lnTo>
                    <a:pt x="40297" y="741260"/>
                  </a:lnTo>
                  <a:close/>
                </a:path>
                <a:path w="100964" h="779779">
                  <a:moveTo>
                    <a:pt x="40297" y="735330"/>
                  </a:moveTo>
                  <a:lnTo>
                    <a:pt x="36728" y="736511"/>
                  </a:lnTo>
                  <a:lnTo>
                    <a:pt x="36728" y="740664"/>
                  </a:lnTo>
                  <a:lnTo>
                    <a:pt x="40297" y="740067"/>
                  </a:lnTo>
                  <a:lnTo>
                    <a:pt x="40297" y="735330"/>
                  </a:lnTo>
                  <a:close/>
                </a:path>
                <a:path w="100964" h="779779">
                  <a:moveTo>
                    <a:pt x="40297" y="729983"/>
                  </a:moveTo>
                  <a:lnTo>
                    <a:pt x="36728" y="730580"/>
                  </a:lnTo>
                  <a:lnTo>
                    <a:pt x="36728" y="735330"/>
                  </a:lnTo>
                  <a:lnTo>
                    <a:pt x="40297" y="734136"/>
                  </a:lnTo>
                  <a:lnTo>
                    <a:pt x="40297" y="729983"/>
                  </a:lnTo>
                  <a:close/>
                </a:path>
                <a:path w="100964" h="779779">
                  <a:moveTo>
                    <a:pt x="45021" y="762571"/>
                  </a:moveTo>
                  <a:lnTo>
                    <a:pt x="41478" y="763168"/>
                  </a:lnTo>
                  <a:lnTo>
                    <a:pt x="41478" y="767321"/>
                  </a:lnTo>
                  <a:lnTo>
                    <a:pt x="45021" y="766724"/>
                  </a:lnTo>
                  <a:lnTo>
                    <a:pt x="45021" y="762571"/>
                  </a:lnTo>
                  <a:close/>
                </a:path>
                <a:path w="100964" h="779779">
                  <a:moveTo>
                    <a:pt x="45021" y="756653"/>
                  </a:moveTo>
                  <a:lnTo>
                    <a:pt x="41478" y="757847"/>
                  </a:lnTo>
                  <a:lnTo>
                    <a:pt x="41478" y="761987"/>
                  </a:lnTo>
                  <a:lnTo>
                    <a:pt x="45021" y="760806"/>
                  </a:lnTo>
                  <a:lnTo>
                    <a:pt x="45021" y="756653"/>
                  </a:lnTo>
                  <a:close/>
                </a:path>
                <a:path w="100964" h="779779">
                  <a:moveTo>
                    <a:pt x="45021" y="750722"/>
                  </a:moveTo>
                  <a:lnTo>
                    <a:pt x="41478" y="751916"/>
                  </a:lnTo>
                  <a:lnTo>
                    <a:pt x="41478" y="756056"/>
                  </a:lnTo>
                  <a:lnTo>
                    <a:pt x="45021" y="755472"/>
                  </a:lnTo>
                  <a:lnTo>
                    <a:pt x="45021" y="750722"/>
                  </a:lnTo>
                  <a:close/>
                </a:path>
                <a:path w="100964" h="779779">
                  <a:moveTo>
                    <a:pt x="45021" y="745401"/>
                  </a:moveTo>
                  <a:lnTo>
                    <a:pt x="41478" y="746582"/>
                  </a:lnTo>
                  <a:lnTo>
                    <a:pt x="41478" y="750722"/>
                  </a:lnTo>
                  <a:lnTo>
                    <a:pt x="45021" y="750138"/>
                  </a:lnTo>
                  <a:lnTo>
                    <a:pt x="45021" y="745401"/>
                  </a:lnTo>
                  <a:close/>
                </a:path>
                <a:path w="100964" h="779779">
                  <a:moveTo>
                    <a:pt x="45021" y="740054"/>
                  </a:moveTo>
                  <a:lnTo>
                    <a:pt x="41478" y="740651"/>
                  </a:lnTo>
                  <a:lnTo>
                    <a:pt x="41478" y="745388"/>
                  </a:lnTo>
                  <a:lnTo>
                    <a:pt x="45021" y="744207"/>
                  </a:lnTo>
                  <a:lnTo>
                    <a:pt x="45021" y="740054"/>
                  </a:lnTo>
                  <a:close/>
                </a:path>
                <a:path w="100964" h="779779">
                  <a:moveTo>
                    <a:pt x="45021" y="734136"/>
                  </a:moveTo>
                  <a:lnTo>
                    <a:pt x="41478" y="735330"/>
                  </a:lnTo>
                  <a:lnTo>
                    <a:pt x="41478" y="739470"/>
                  </a:lnTo>
                  <a:lnTo>
                    <a:pt x="45021" y="738289"/>
                  </a:lnTo>
                  <a:lnTo>
                    <a:pt x="45021" y="734136"/>
                  </a:lnTo>
                  <a:close/>
                </a:path>
                <a:path w="100964" h="779779">
                  <a:moveTo>
                    <a:pt x="45021" y="728802"/>
                  </a:moveTo>
                  <a:lnTo>
                    <a:pt x="41478" y="729399"/>
                  </a:lnTo>
                  <a:lnTo>
                    <a:pt x="41478" y="733539"/>
                  </a:lnTo>
                  <a:lnTo>
                    <a:pt x="45021" y="732955"/>
                  </a:lnTo>
                  <a:lnTo>
                    <a:pt x="45021" y="728802"/>
                  </a:lnTo>
                  <a:close/>
                </a:path>
                <a:path w="100964" h="779779">
                  <a:moveTo>
                    <a:pt x="100723" y="2362"/>
                  </a:moveTo>
                  <a:lnTo>
                    <a:pt x="100126" y="1778"/>
                  </a:lnTo>
                  <a:lnTo>
                    <a:pt x="100126" y="596"/>
                  </a:lnTo>
                  <a:lnTo>
                    <a:pt x="99542" y="596"/>
                  </a:lnTo>
                  <a:lnTo>
                    <a:pt x="98958" y="0"/>
                  </a:lnTo>
                  <a:lnTo>
                    <a:pt x="97180" y="0"/>
                  </a:lnTo>
                  <a:lnTo>
                    <a:pt x="96583" y="596"/>
                  </a:lnTo>
                  <a:lnTo>
                    <a:pt x="95986" y="596"/>
                  </a:lnTo>
                  <a:lnTo>
                    <a:pt x="95986" y="4152"/>
                  </a:lnTo>
                  <a:lnTo>
                    <a:pt x="96583" y="4152"/>
                  </a:lnTo>
                  <a:lnTo>
                    <a:pt x="97180" y="4737"/>
                  </a:lnTo>
                  <a:lnTo>
                    <a:pt x="97764" y="4737"/>
                  </a:lnTo>
                  <a:lnTo>
                    <a:pt x="98348" y="5334"/>
                  </a:lnTo>
                  <a:lnTo>
                    <a:pt x="99542" y="5334"/>
                  </a:lnTo>
                  <a:lnTo>
                    <a:pt x="99542" y="7112"/>
                  </a:lnTo>
                  <a:lnTo>
                    <a:pt x="97180" y="7112"/>
                  </a:lnTo>
                  <a:lnTo>
                    <a:pt x="97180" y="5918"/>
                  </a:lnTo>
                  <a:lnTo>
                    <a:pt x="95986" y="5918"/>
                  </a:lnTo>
                  <a:lnTo>
                    <a:pt x="95986" y="7112"/>
                  </a:lnTo>
                  <a:lnTo>
                    <a:pt x="97180" y="8293"/>
                  </a:lnTo>
                  <a:lnTo>
                    <a:pt x="100126" y="8293"/>
                  </a:lnTo>
                  <a:lnTo>
                    <a:pt x="100126" y="7708"/>
                  </a:lnTo>
                  <a:lnTo>
                    <a:pt x="100723" y="7708"/>
                  </a:lnTo>
                  <a:lnTo>
                    <a:pt x="100723" y="7112"/>
                  </a:lnTo>
                  <a:lnTo>
                    <a:pt x="100723" y="4737"/>
                  </a:lnTo>
                  <a:lnTo>
                    <a:pt x="100126" y="4737"/>
                  </a:lnTo>
                  <a:lnTo>
                    <a:pt x="100126" y="4152"/>
                  </a:lnTo>
                  <a:lnTo>
                    <a:pt x="99542" y="4152"/>
                  </a:lnTo>
                  <a:lnTo>
                    <a:pt x="99542" y="3543"/>
                  </a:lnTo>
                  <a:lnTo>
                    <a:pt x="97764" y="2959"/>
                  </a:lnTo>
                  <a:lnTo>
                    <a:pt x="97180" y="2959"/>
                  </a:lnTo>
                  <a:lnTo>
                    <a:pt x="97180" y="1778"/>
                  </a:lnTo>
                  <a:lnTo>
                    <a:pt x="98958" y="1778"/>
                  </a:lnTo>
                  <a:lnTo>
                    <a:pt x="99542" y="2362"/>
                  </a:lnTo>
                  <a:lnTo>
                    <a:pt x="99542" y="2959"/>
                  </a:lnTo>
                  <a:lnTo>
                    <a:pt x="100723" y="2959"/>
                  </a:lnTo>
                  <a:lnTo>
                    <a:pt x="100723" y="23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899624" y="7025665"/>
              <a:ext cx="606425" cy="922019"/>
            </a:xfrm>
            <a:custGeom>
              <a:avLst/>
              <a:gdLst/>
              <a:ahLst/>
              <a:cxnLst/>
              <a:rect l="l" t="t" r="r" b="b"/>
              <a:pathLst>
                <a:path w="606425" h="922020">
                  <a:moveTo>
                    <a:pt x="276707" y="811758"/>
                  </a:moveTo>
                  <a:lnTo>
                    <a:pt x="272554" y="812939"/>
                  </a:lnTo>
                  <a:lnTo>
                    <a:pt x="272554" y="817689"/>
                  </a:lnTo>
                  <a:lnTo>
                    <a:pt x="276707" y="816508"/>
                  </a:lnTo>
                  <a:lnTo>
                    <a:pt x="276707" y="811758"/>
                  </a:lnTo>
                  <a:close/>
                </a:path>
                <a:path w="606425" h="922020">
                  <a:moveTo>
                    <a:pt x="276707" y="799909"/>
                  </a:moveTo>
                  <a:lnTo>
                    <a:pt x="272554" y="801090"/>
                  </a:lnTo>
                  <a:lnTo>
                    <a:pt x="272554" y="805840"/>
                  </a:lnTo>
                  <a:lnTo>
                    <a:pt x="276707" y="804659"/>
                  </a:lnTo>
                  <a:lnTo>
                    <a:pt x="276707" y="799909"/>
                  </a:lnTo>
                  <a:close/>
                </a:path>
                <a:path w="606425" h="922020">
                  <a:moveTo>
                    <a:pt x="276707" y="793991"/>
                  </a:moveTo>
                  <a:lnTo>
                    <a:pt x="272554" y="795185"/>
                  </a:lnTo>
                  <a:lnTo>
                    <a:pt x="272554" y="799909"/>
                  </a:lnTo>
                  <a:lnTo>
                    <a:pt x="276707" y="798728"/>
                  </a:lnTo>
                  <a:lnTo>
                    <a:pt x="276707" y="793991"/>
                  </a:lnTo>
                  <a:close/>
                </a:path>
                <a:path w="606425" h="922020">
                  <a:moveTo>
                    <a:pt x="276707" y="789241"/>
                  </a:moveTo>
                  <a:lnTo>
                    <a:pt x="272554" y="789241"/>
                  </a:lnTo>
                  <a:lnTo>
                    <a:pt x="272554" y="793991"/>
                  </a:lnTo>
                  <a:lnTo>
                    <a:pt x="276707" y="792797"/>
                  </a:lnTo>
                  <a:lnTo>
                    <a:pt x="276707" y="789241"/>
                  </a:lnTo>
                  <a:close/>
                </a:path>
                <a:path w="606425" h="922020">
                  <a:moveTo>
                    <a:pt x="276707" y="782726"/>
                  </a:moveTo>
                  <a:lnTo>
                    <a:pt x="272554" y="783920"/>
                  </a:lnTo>
                  <a:lnTo>
                    <a:pt x="272554" y="788657"/>
                  </a:lnTo>
                  <a:lnTo>
                    <a:pt x="276707" y="787476"/>
                  </a:lnTo>
                  <a:lnTo>
                    <a:pt x="276707" y="782726"/>
                  </a:lnTo>
                  <a:close/>
                </a:path>
                <a:path w="606425" h="922020">
                  <a:moveTo>
                    <a:pt x="276707" y="776795"/>
                  </a:moveTo>
                  <a:lnTo>
                    <a:pt x="272554" y="777989"/>
                  </a:lnTo>
                  <a:lnTo>
                    <a:pt x="272554" y="782726"/>
                  </a:lnTo>
                  <a:lnTo>
                    <a:pt x="276707" y="781545"/>
                  </a:lnTo>
                  <a:lnTo>
                    <a:pt x="276707" y="776795"/>
                  </a:lnTo>
                  <a:close/>
                </a:path>
                <a:path w="606425" h="922020">
                  <a:moveTo>
                    <a:pt x="282041" y="810577"/>
                  </a:moveTo>
                  <a:lnTo>
                    <a:pt x="277901" y="811758"/>
                  </a:lnTo>
                  <a:lnTo>
                    <a:pt x="277901" y="815911"/>
                  </a:lnTo>
                  <a:lnTo>
                    <a:pt x="282041" y="814717"/>
                  </a:lnTo>
                  <a:lnTo>
                    <a:pt x="282041" y="810577"/>
                  </a:lnTo>
                  <a:close/>
                </a:path>
                <a:path w="606425" h="922020">
                  <a:moveTo>
                    <a:pt x="282041" y="792797"/>
                  </a:moveTo>
                  <a:lnTo>
                    <a:pt x="277901" y="793991"/>
                  </a:lnTo>
                  <a:lnTo>
                    <a:pt x="277901" y="798144"/>
                  </a:lnTo>
                  <a:lnTo>
                    <a:pt x="282041" y="796950"/>
                  </a:lnTo>
                  <a:lnTo>
                    <a:pt x="282041" y="792797"/>
                  </a:lnTo>
                  <a:close/>
                </a:path>
                <a:path w="606425" h="922020">
                  <a:moveTo>
                    <a:pt x="282041" y="787476"/>
                  </a:moveTo>
                  <a:lnTo>
                    <a:pt x="277901" y="788657"/>
                  </a:lnTo>
                  <a:lnTo>
                    <a:pt x="277901" y="792797"/>
                  </a:lnTo>
                  <a:lnTo>
                    <a:pt x="282041" y="791616"/>
                  </a:lnTo>
                  <a:lnTo>
                    <a:pt x="282041" y="787476"/>
                  </a:lnTo>
                  <a:close/>
                </a:path>
                <a:path w="606425" h="922020">
                  <a:moveTo>
                    <a:pt x="282041" y="781532"/>
                  </a:moveTo>
                  <a:lnTo>
                    <a:pt x="277901" y="782726"/>
                  </a:lnTo>
                  <a:lnTo>
                    <a:pt x="277901" y="786866"/>
                  </a:lnTo>
                  <a:lnTo>
                    <a:pt x="282041" y="785685"/>
                  </a:lnTo>
                  <a:lnTo>
                    <a:pt x="282041" y="781532"/>
                  </a:lnTo>
                  <a:close/>
                </a:path>
                <a:path w="606425" h="922020">
                  <a:moveTo>
                    <a:pt x="282041" y="775614"/>
                  </a:moveTo>
                  <a:lnTo>
                    <a:pt x="277901" y="776795"/>
                  </a:lnTo>
                  <a:lnTo>
                    <a:pt x="277901" y="780948"/>
                  </a:lnTo>
                  <a:lnTo>
                    <a:pt x="282041" y="780351"/>
                  </a:lnTo>
                  <a:lnTo>
                    <a:pt x="282041" y="775614"/>
                  </a:lnTo>
                  <a:close/>
                </a:path>
                <a:path w="606425" h="922020">
                  <a:moveTo>
                    <a:pt x="286791" y="809396"/>
                  </a:moveTo>
                  <a:lnTo>
                    <a:pt x="283222" y="809980"/>
                  </a:lnTo>
                  <a:lnTo>
                    <a:pt x="283222" y="814717"/>
                  </a:lnTo>
                  <a:lnTo>
                    <a:pt x="286791" y="813549"/>
                  </a:lnTo>
                  <a:lnTo>
                    <a:pt x="286791" y="809396"/>
                  </a:lnTo>
                  <a:close/>
                </a:path>
                <a:path w="606425" h="922020">
                  <a:moveTo>
                    <a:pt x="286791" y="791603"/>
                  </a:moveTo>
                  <a:lnTo>
                    <a:pt x="283222" y="792797"/>
                  </a:lnTo>
                  <a:lnTo>
                    <a:pt x="283222" y="796937"/>
                  </a:lnTo>
                  <a:lnTo>
                    <a:pt x="286791" y="795756"/>
                  </a:lnTo>
                  <a:lnTo>
                    <a:pt x="286791" y="791603"/>
                  </a:lnTo>
                  <a:close/>
                </a:path>
                <a:path w="606425" h="922020">
                  <a:moveTo>
                    <a:pt x="286791" y="786282"/>
                  </a:moveTo>
                  <a:lnTo>
                    <a:pt x="283222" y="786879"/>
                  </a:lnTo>
                  <a:lnTo>
                    <a:pt x="283222" y="791032"/>
                  </a:lnTo>
                  <a:lnTo>
                    <a:pt x="286791" y="789838"/>
                  </a:lnTo>
                  <a:lnTo>
                    <a:pt x="286791" y="786282"/>
                  </a:lnTo>
                  <a:close/>
                </a:path>
                <a:path w="606425" h="922020">
                  <a:moveTo>
                    <a:pt x="286791" y="780351"/>
                  </a:moveTo>
                  <a:lnTo>
                    <a:pt x="283222" y="780948"/>
                  </a:lnTo>
                  <a:lnTo>
                    <a:pt x="283222" y="785685"/>
                  </a:lnTo>
                  <a:lnTo>
                    <a:pt x="286791" y="784504"/>
                  </a:lnTo>
                  <a:lnTo>
                    <a:pt x="286791" y="780351"/>
                  </a:lnTo>
                  <a:close/>
                </a:path>
                <a:path w="606425" h="922020">
                  <a:moveTo>
                    <a:pt x="286791" y="774433"/>
                  </a:moveTo>
                  <a:lnTo>
                    <a:pt x="283222" y="775614"/>
                  </a:lnTo>
                  <a:lnTo>
                    <a:pt x="283222" y="779767"/>
                  </a:lnTo>
                  <a:lnTo>
                    <a:pt x="286791" y="778586"/>
                  </a:lnTo>
                  <a:lnTo>
                    <a:pt x="286791" y="774433"/>
                  </a:lnTo>
                  <a:close/>
                </a:path>
                <a:path w="606425" h="922020">
                  <a:moveTo>
                    <a:pt x="292125" y="807618"/>
                  </a:moveTo>
                  <a:lnTo>
                    <a:pt x="287959" y="808812"/>
                  </a:lnTo>
                  <a:lnTo>
                    <a:pt x="287959" y="813549"/>
                  </a:lnTo>
                  <a:lnTo>
                    <a:pt x="292125" y="812368"/>
                  </a:lnTo>
                  <a:lnTo>
                    <a:pt x="292125" y="807618"/>
                  </a:lnTo>
                  <a:close/>
                </a:path>
                <a:path w="606425" h="922020">
                  <a:moveTo>
                    <a:pt x="292125" y="789838"/>
                  </a:moveTo>
                  <a:lnTo>
                    <a:pt x="287959" y="791032"/>
                  </a:lnTo>
                  <a:lnTo>
                    <a:pt x="287959" y="795769"/>
                  </a:lnTo>
                  <a:lnTo>
                    <a:pt x="292125" y="794575"/>
                  </a:lnTo>
                  <a:lnTo>
                    <a:pt x="292125" y="789838"/>
                  </a:lnTo>
                  <a:close/>
                </a:path>
                <a:path w="606425" h="922020">
                  <a:moveTo>
                    <a:pt x="292125" y="785088"/>
                  </a:moveTo>
                  <a:lnTo>
                    <a:pt x="287959" y="785685"/>
                  </a:lnTo>
                  <a:lnTo>
                    <a:pt x="287959" y="789825"/>
                  </a:lnTo>
                  <a:lnTo>
                    <a:pt x="292125" y="789241"/>
                  </a:lnTo>
                  <a:lnTo>
                    <a:pt x="292125" y="785088"/>
                  </a:lnTo>
                  <a:close/>
                </a:path>
                <a:path w="606425" h="922020">
                  <a:moveTo>
                    <a:pt x="292125" y="778573"/>
                  </a:moveTo>
                  <a:lnTo>
                    <a:pt x="287959" y="779767"/>
                  </a:lnTo>
                  <a:lnTo>
                    <a:pt x="287959" y="784504"/>
                  </a:lnTo>
                  <a:lnTo>
                    <a:pt x="292125" y="783310"/>
                  </a:lnTo>
                  <a:lnTo>
                    <a:pt x="292125" y="778573"/>
                  </a:lnTo>
                  <a:close/>
                </a:path>
                <a:path w="606425" h="922020">
                  <a:moveTo>
                    <a:pt x="292125" y="772655"/>
                  </a:moveTo>
                  <a:lnTo>
                    <a:pt x="287959" y="773836"/>
                  </a:lnTo>
                  <a:lnTo>
                    <a:pt x="287959" y="778586"/>
                  </a:lnTo>
                  <a:lnTo>
                    <a:pt x="292125" y="777392"/>
                  </a:lnTo>
                  <a:lnTo>
                    <a:pt x="292125" y="772655"/>
                  </a:lnTo>
                  <a:close/>
                </a:path>
                <a:path w="606425" h="922020">
                  <a:moveTo>
                    <a:pt x="297446" y="806424"/>
                  </a:moveTo>
                  <a:lnTo>
                    <a:pt x="293306" y="807618"/>
                  </a:lnTo>
                  <a:lnTo>
                    <a:pt x="293306" y="811758"/>
                  </a:lnTo>
                  <a:lnTo>
                    <a:pt x="297446" y="810577"/>
                  </a:lnTo>
                  <a:lnTo>
                    <a:pt x="297446" y="806424"/>
                  </a:lnTo>
                  <a:close/>
                </a:path>
                <a:path w="606425" h="922020">
                  <a:moveTo>
                    <a:pt x="297446" y="789241"/>
                  </a:moveTo>
                  <a:lnTo>
                    <a:pt x="293306" y="789838"/>
                  </a:lnTo>
                  <a:lnTo>
                    <a:pt x="293306" y="793991"/>
                  </a:lnTo>
                  <a:lnTo>
                    <a:pt x="297446" y="792797"/>
                  </a:lnTo>
                  <a:lnTo>
                    <a:pt x="297446" y="789241"/>
                  </a:lnTo>
                  <a:close/>
                </a:path>
                <a:path w="606425" h="922020">
                  <a:moveTo>
                    <a:pt x="297446" y="783310"/>
                  </a:moveTo>
                  <a:lnTo>
                    <a:pt x="293306" y="784504"/>
                  </a:lnTo>
                  <a:lnTo>
                    <a:pt x="293306" y="789241"/>
                  </a:lnTo>
                  <a:lnTo>
                    <a:pt x="297446" y="788060"/>
                  </a:lnTo>
                  <a:lnTo>
                    <a:pt x="297446" y="783310"/>
                  </a:lnTo>
                  <a:close/>
                </a:path>
                <a:path w="606425" h="922020">
                  <a:moveTo>
                    <a:pt x="297446" y="777392"/>
                  </a:moveTo>
                  <a:lnTo>
                    <a:pt x="293306" y="778586"/>
                  </a:lnTo>
                  <a:lnTo>
                    <a:pt x="293306" y="782726"/>
                  </a:lnTo>
                  <a:lnTo>
                    <a:pt x="297446" y="782129"/>
                  </a:lnTo>
                  <a:lnTo>
                    <a:pt x="297446" y="777392"/>
                  </a:lnTo>
                  <a:close/>
                </a:path>
                <a:path w="606425" h="922020">
                  <a:moveTo>
                    <a:pt x="297446" y="771461"/>
                  </a:moveTo>
                  <a:lnTo>
                    <a:pt x="293306" y="772655"/>
                  </a:lnTo>
                  <a:lnTo>
                    <a:pt x="293306" y="776795"/>
                  </a:lnTo>
                  <a:lnTo>
                    <a:pt x="297446" y="776211"/>
                  </a:lnTo>
                  <a:lnTo>
                    <a:pt x="297446" y="771461"/>
                  </a:lnTo>
                  <a:close/>
                </a:path>
                <a:path w="606425" h="922020">
                  <a:moveTo>
                    <a:pt x="302196" y="805243"/>
                  </a:moveTo>
                  <a:lnTo>
                    <a:pt x="298627" y="805840"/>
                  </a:lnTo>
                  <a:lnTo>
                    <a:pt x="298627" y="810577"/>
                  </a:lnTo>
                  <a:lnTo>
                    <a:pt x="302196" y="809396"/>
                  </a:lnTo>
                  <a:lnTo>
                    <a:pt x="302196" y="805243"/>
                  </a:lnTo>
                  <a:close/>
                </a:path>
                <a:path w="606425" h="922020">
                  <a:moveTo>
                    <a:pt x="302196" y="788060"/>
                  </a:moveTo>
                  <a:lnTo>
                    <a:pt x="298627" y="789241"/>
                  </a:lnTo>
                  <a:lnTo>
                    <a:pt x="298627" y="792797"/>
                  </a:lnTo>
                  <a:lnTo>
                    <a:pt x="302196" y="791616"/>
                  </a:lnTo>
                  <a:lnTo>
                    <a:pt x="302196" y="788060"/>
                  </a:lnTo>
                  <a:close/>
                </a:path>
                <a:path w="606425" h="922020">
                  <a:moveTo>
                    <a:pt x="302196" y="782129"/>
                  </a:moveTo>
                  <a:lnTo>
                    <a:pt x="298627" y="783323"/>
                  </a:lnTo>
                  <a:lnTo>
                    <a:pt x="298627" y="787476"/>
                  </a:lnTo>
                  <a:lnTo>
                    <a:pt x="302196" y="786282"/>
                  </a:lnTo>
                  <a:lnTo>
                    <a:pt x="302196" y="782129"/>
                  </a:lnTo>
                  <a:close/>
                </a:path>
                <a:path w="606425" h="922020">
                  <a:moveTo>
                    <a:pt x="302196" y="776211"/>
                  </a:moveTo>
                  <a:lnTo>
                    <a:pt x="298627" y="776795"/>
                  </a:lnTo>
                  <a:lnTo>
                    <a:pt x="298627" y="781545"/>
                  </a:lnTo>
                  <a:lnTo>
                    <a:pt x="302196" y="780351"/>
                  </a:lnTo>
                  <a:lnTo>
                    <a:pt x="302196" y="776211"/>
                  </a:lnTo>
                  <a:close/>
                </a:path>
                <a:path w="606425" h="922020">
                  <a:moveTo>
                    <a:pt x="302196" y="770293"/>
                  </a:moveTo>
                  <a:lnTo>
                    <a:pt x="298627" y="771474"/>
                  </a:lnTo>
                  <a:lnTo>
                    <a:pt x="298627" y="775614"/>
                  </a:lnTo>
                  <a:lnTo>
                    <a:pt x="302196" y="775030"/>
                  </a:lnTo>
                  <a:lnTo>
                    <a:pt x="302196" y="770293"/>
                  </a:lnTo>
                  <a:close/>
                </a:path>
                <a:path w="606425" h="922020">
                  <a:moveTo>
                    <a:pt x="307530" y="803452"/>
                  </a:moveTo>
                  <a:lnTo>
                    <a:pt x="303364" y="804659"/>
                  </a:lnTo>
                  <a:lnTo>
                    <a:pt x="303364" y="809396"/>
                  </a:lnTo>
                  <a:lnTo>
                    <a:pt x="307530" y="808215"/>
                  </a:lnTo>
                  <a:lnTo>
                    <a:pt x="307530" y="803452"/>
                  </a:lnTo>
                  <a:close/>
                </a:path>
                <a:path w="606425" h="922020">
                  <a:moveTo>
                    <a:pt x="307530" y="786282"/>
                  </a:moveTo>
                  <a:lnTo>
                    <a:pt x="303364" y="787476"/>
                  </a:lnTo>
                  <a:lnTo>
                    <a:pt x="303364" y="791616"/>
                  </a:lnTo>
                  <a:lnTo>
                    <a:pt x="307530" y="790435"/>
                  </a:lnTo>
                  <a:lnTo>
                    <a:pt x="307530" y="786282"/>
                  </a:lnTo>
                  <a:close/>
                </a:path>
                <a:path w="606425" h="922020">
                  <a:moveTo>
                    <a:pt x="307530" y="780351"/>
                  </a:moveTo>
                  <a:lnTo>
                    <a:pt x="303364" y="781545"/>
                  </a:lnTo>
                  <a:lnTo>
                    <a:pt x="303364" y="786282"/>
                  </a:lnTo>
                  <a:lnTo>
                    <a:pt x="307530" y="785101"/>
                  </a:lnTo>
                  <a:lnTo>
                    <a:pt x="307530" y="780351"/>
                  </a:lnTo>
                  <a:close/>
                </a:path>
                <a:path w="606425" h="922020">
                  <a:moveTo>
                    <a:pt x="307530" y="775030"/>
                  </a:moveTo>
                  <a:lnTo>
                    <a:pt x="303364" y="776211"/>
                  </a:lnTo>
                  <a:lnTo>
                    <a:pt x="303364" y="780351"/>
                  </a:lnTo>
                  <a:lnTo>
                    <a:pt x="307530" y="779170"/>
                  </a:lnTo>
                  <a:lnTo>
                    <a:pt x="307530" y="775030"/>
                  </a:lnTo>
                  <a:close/>
                </a:path>
                <a:path w="606425" h="922020">
                  <a:moveTo>
                    <a:pt x="307530" y="769099"/>
                  </a:moveTo>
                  <a:lnTo>
                    <a:pt x="303364" y="769696"/>
                  </a:lnTo>
                  <a:lnTo>
                    <a:pt x="303364" y="774433"/>
                  </a:lnTo>
                  <a:lnTo>
                    <a:pt x="307530" y="773252"/>
                  </a:lnTo>
                  <a:lnTo>
                    <a:pt x="307530" y="769099"/>
                  </a:lnTo>
                  <a:close/>
                </a:path>
                <a:path w="606425" h="922020">
                  <a:moveTo>
                    <a:pt x="312851" y="802271"/>
                  </a:moveTo>
                  <a:lnTo>
                    <a:pt x="308711" y="803452"/>
                  </a:lnTo>
                  <a:lnTo>
                    <a:pt x="308711" y="807605"/>
                  </a:lnTo>
                  <a:lnTo>
                    <a:pt x="312851" y="806424"/>
                  </a:lnTo>
                  <a:lnTo>
                    <a:pt x="312851" y="802271"/>
                  </a:lnTo>
                  <a:close/>
                </a:path>
                <a:path w="606425" h="922020">
                  <a:moveTo>
                    <a:pt x="312851" y="785088"/>
                  </a:moveTo>
                  <a:lnTo>
                    <a:pt x="308711" y="786282"/>
                  </a:lnTo>
                  <a:lnTo>
                    <a:pt x="308711" y="789825"/>
                  </a:lnTo>
                  <a:lnTo>
                    <a:pt x="312851" y="789241"/>
                  </a:lnTo>
                  <a:lnTo>
                    <a:pt x="312851" y="785088"/>
                  </a:lnTo>
                  <a:close/>
                </a:path>
                <a:path w="606425" h="922020">
                  <a:moveTo>
                    <a:pt x="312851" y="779157"/>
                  </a:moveTo>
                  <a:lnTo>
                    <a:pt x="308711" y="780351"/>
                  </a:lnTo>
                  <a:lnTo>
                    <a:pt x="308711" y="785088"/>
                  </a:lnTo>
                  <a:lnTo>
                    <a:pt x="312851" y="783907"/>
                  </a:lnTo>
                  <a:lnTo>
                    <a:pt x="312851" y="779157"/>
                  </a:lnTo>
                  <a:close/>
                </a:path>
                <a:path w="606425" h="922020">
                  <a:moveTo>
                    <a:pt x="312851" y="773252"/>
                  </a:moveTo>
                  <a:lnTo>
                    <a:pt x="308711" y="774433"/>
                  </a:lnTo>
                  <a:lnTo>
                    <a:pt x="308711" y="779170"/>
                  </a:lnTo>
                  <a:lnTo>
                    <a:pt x="312851" y="777989"/>
                  </a:lnTo>
                  <a:lnTo>
                    <a:pt x="312851" y="773252"/>
                  </a:lnTo>
                  <a:close/>
                </a:path>
                <a:path w="606425" h="922020">
                  <a:moveTo>
                    <a:pt x="312851" y="767918"/>
                  </a:moveTo>
                  <a:lnTo>
                    <a:pt x="308711" y="768502"/>
                  </a:lnTo>
                  <a:lnTo>
                    <a:pt x="308711" y="773252"/>
                  </a:lnTo>
                  <a:lnTo>
                    <a:pt x="312851" y="772058"/>
                  </a:lnTo>
                  <a:lnTo>
                    <a:pt x="312851" y="767918"/>
                  </a:lnTo>
                  <a:close/>
                </a:path>
                <a:path w="606425" h="922020">
                  <a:moveTo>
                    <a:pt x="317588" y="801090"/>
                  </a:moveTo>
                  <a:lnTo>
                    <a:pt x="314045" y="801700"/>
                  </a:lnTo>
                  <a:lnTo>
                    <a:pt x="314045" y="806437"/>
                  </a:lnTo>
                  <a:lnTo>
                    <a:pt x="317588" y="805243"/>
                  </a:lnTo>
                  <a:lnTo>
                    <a:pt x="317588" y="801090"/>
                  </a:lnTo>
                  <a:close/>
                </a:path>
                <a:path w="606425" h="922020">
                  <a:moveTo>
                    <a:pt x="317588" y="783920"/>
                  </a:moveTo>
                  <a:lnTo>
                    <a:pt x="314045" y="785101"/>
                  </a:lnTo>
                  <a:lnTo>
                    <a:pt x="314045" y="789241"/>
                  </a:lnTo>
                  <a:lnTo>
                    <a:pt x="317588" y="788657"/>
                  </a:lnTo>
                  <a:lnTo>
                    <a:pt x="317588" y="783920"/>
                  </a:lnTo>
                  <a:close/>
                </a:path>
                <a:path w="606425" h="922020">
                  <a:moveTo>
                    <a:pt x="317588" y="777976"/>
                  </a:moveTo>
                  <a:lnTo>
                    <a:pt x="314045" y="779170"/>
                  </a:lnTo>
                  <a:lnTo>
                    <a:pt x="314045" y="783310"/>
                  </a:lnTo>
                  <a:lnTo>
                    <a:pt x="317588" y="782129"/>
                  </a:lnTo>
                  <a:lnTo>
                    <a:pt x="317588" y="777976"/>
                  </a:lnTo>
                  <a:close/>
                </a:path>
                <a:path w="606425" h="922020">
                  <a:moveTo>
                    <a:pt x="317588" y="772058"/>
                  </a:moveTo>
                  <a:lnTo>
                    <a:pt x="314045" y="773252"/>
                  </a:lnTo>
                  <a:lnTo>
                    <a:pt x="314045" y="777392"/>
                  </a:lnTo>
                  <a:lnTo>
                    <a:pt x="317588" y="776211"/>
                  </a:lnTo>
                  <a:lnTo>
                    <a:pt x="317588" y="772058"/>
                  </a:lnTo>
                  <a:close/>
                </a:path>
                <a:path w="606425" h="922020">
                  <a:moveTo>
                    <a:pt x="317588" y="766127"/>
                  </a:moveTo>
                  <a:lnTo>
                    <a:pt x="314045" y="767321"/>
                  </a:lnTo>
                  <a:lnTo>
                    <a:pt x="314045" y="772058"/>
                  </a:lnTo>
                  <a:lnTo>
                    <a:pt x="317588" y="770877"/>
                  </a:lnTo>
                  <a:lnTo>
                    <a:pt x="317588" y="766127"/>
                  </a:lnTo>
                  <a:close/>
                </a:path>
                <a:path w="606425" h="922020">
                  <a:moveTo>
                    <a:pt x="322338" y="799312"/>
                  </a:moveTo>
                  <a:lnTo>
                    <a:pt x="318782" y="800506"/>
                  </a:lnTo>
                  <a:lnTo>
                    <a:pt x="318782" y="805243"/>
                  </a:lnTo>
                  <a:lnTo>
                    <a:pt x="322338" y="804062"/>
                  </a:lnTo>
                  <a:lnTo>
                    <a:pt x="322338" y="799312"/>
                  </a:lnTo>
                  <a:close/>
                </a:path>
                <a:path w="606425" h="922020">
                  <a:moveTo>
                    <a:pt x="322338" y="782726"/>
                  </a:moveTo>
                  <a:lnTo>
                    <a:pt x="318782" y="783310"/>
                  </a:lnTo>
                  <a:lnTo>
                    <a:pt x="318782" y="788060"/>
                  </a:lnTo>
                  <a:lnTo>
                    <a:pt x="322338" y="786866"/>
                  </a:lnTo>
                  <a:lnTo>
                    <a:pt x="322338" y="782726"/>
                  </a:lnTo>
                  <a:close/>
                </a:path>
                <a:path w="606425" h="922020">
                  <a:moveTo>
                    <a:pt x="322338" y="776795"/>
                  </a:moveTo>
                  <a:lnTo>
                    <a:pt x="318782" y="777392"/>
                  </a:lnTo>
                  <a:lnTo>
                    <a:pt x="318782" y="782129"/>
                  </a:lnTo>
                  <a:lnTo>
                    <a:pt x="322338" y="780948"/>
                  </a:lnTo>
                  <a:lnTo>
                    <a:pt x="322338" y="776795"/>
                  </a:lnTo>
                  <a:close/>
                </a:path>
                <a:path w="606425" h="922020">
                  <a:moveTo>
                    <a:pt x="322338" y="770877"/>
                  </a:moveTo>
                  <a:lnTo>
                    <a:pt x="318782" y="772058"/>
                  </a:lnTo>
                  <a:lnTo>
                    <a:pt x="318782" y="776211"/>
                  </a:lnTo>
                  <a:lnTo>
                    <a:pt x="322338" y="775614"/>
                  </a:lnTo>
                  <a:lnTo>
                    <a:pt x="322338" y="770877"/>
                  </a:lnTo>
                  <a:close/>
                </a:path>
                <a:path w="606425" h="922020">
                  <a:moveTo>
                    <a:pt x="322338" y="764946"/>
                  </a:moveTo>
                  <a:lnTo>
                    <a:pt x="318782" y="766140"/>
                  </a:lnTo>
                  <a:lnTo>
                    <a:pt x="318782" y="770293"/>
                  </a:lnTo>
                  <a:lnTo>
                    <a:pt x="322338" y="769696"/>
                  </a:lnTo>
                  <a:lnTo>
                    <a:pt x="322338" y="764946"/>
                  </a:lnTo>
                  <a:close/>
                </a:path>
                <a:path w="606425" h="922020">
                  <a:moveTo>
                    <a:pt x="334784" y="804659"/>
                  </a:moveTo>
                  <a:lnTo>
                    <a:pt x="0" y="897686"/>
                  </a:lnTo>
                  <a:lnTo>
                    <a:pt x="0" y="921981"/>
                  </a:lnTo>
                  <a:lnTo>
                    <a:pt x="334784" y="825995"/>
                  </a:lnTo>
                  <a:lnTo>
                    <a:pt x="334784" y="804659"/>
                  </a:lnTo>
                  <a:close/>
                </a:path>
                <a:path w="606425" h="922020">
                  <a:moveTo>
                    <a:pt x="516089" y="2362"/>
                  </a:moveTo>
                  <a:lnTo>
                    <a:pt x="515493" y="1778"/>
                  </a:lnTo>
                  <a:lnTo>
                    <a:pt x="515493" y="596"/>
                  </a:lnTo>
                  <a:lnTo>
                    <a:pt x="514908" y="596"/>
                  </a:lnTo>
                  <a:lnTo>
                    <a:pt x="514324" y="0"/>
                  </a:lnTo>
                  <a:lnTo>
                    <a:pt x="512546" y="0"/>
                  </a:lnTo>
                  <a:lnTo>
                    <a:pt x="511949" y="596"/>
                  </a:lnTo>
                  <a:lnTo>
                    <a:pt x="511352" y="596"/>
                  </a:lnTo>
                  <a:lnTo>
                    <a:pt x="511352" y="4152"/>
                  </a:lnTo>
                  <a:lnTo>
                    <a:pt x="511949" y="4152"/>
                  </a:lnTo>
                  <a:lnTo>
                    <a:pt x="512546" y="4737"/>
                  </a:lnTo>
                  <a:lnTo>
                    <a:pt x="513130" y="4737"/>
                  </a:lnTo>
                  <a:lnTo>
                    <a:pt x="513715" y="5334"/>
                  </a:lnTo>
                  <a:lnTo>
                    <a:pt x="514908" y="5334"/>
                  </a:lnTo>
                  <a:lnTo>
                    <a:pt x="514908" y="7112"/>
                  </a:lnTo>
                  <a:lnTo>
                    <a:pt x="512546" y="7112"/>
                  </a:lnTo>
                  <a:lnTo>
                    <a:pt x="512546" y="5918"/>
                  </a:lnTo>
                  <a:lnTo>
                    <a:pt x="511352" y="5918"/>
                  </a:lnTo>
                  <a:lnTo>
                    <a:pt x="511352" y="7112"/>
                  </a:lnTo>
                  <a:lnTo>
                    <a:pt x="512546" y="8293"/>
                  </a:lnTo>
                  <a:lnTo>
                    <a:pt x="515493" y="8293"/>
                  </a:lnTo>
                  <a:lnTo>
                    <a:pt x="515493" y="7708"/>
                  </a:lnTo>
                  <a:lnTo>
                    <a:pt x="516089" y="7708"/>
                  </a:lnTo>
                  <a:lnTo>
                    <a:pt x="516089" y="7112"/>
                  </a:lnTo>
                  <a:lnTo>
                    <a:pt x="516089" y="4737"/>
                  </a:lnTo>
                  <a:lnTo>
                    <a:pt x="515493" y="4737"/>
                  </a:lnTo>
                  <a:lnTo>
                    <a:pt x="515493" y="4152"/>
                  </a:lnTo>
                  <a:lnTo>
                    <a:pt x="514908" y="4152"/>
                  </a:lnTo>
                  <a:lnTo>
                    <a:pt x="514908" y="3543"/>
                  </a:lnTo>
                  <a:lnTo>
                    <a:pt x="513130" y="2959"/>
                  </a:lnTo>
                  <a:lnTo>
                    <a:pt x="512546" y="2959"/>
                  </a:lnTo>
                  <a:lnTo>
                    <a:pt x="512546" y="1778"/>
                  </a:lnTo>
                  <a:lnTo>
                    <a:pt x="514324" y="1778"/>
                  </a:lnTo>
                  <a:lnTo>
                    <a:pt x="514908" y="2362"/>
                  </a:lnTo>
                  <a:lnTo>
                    <a:pt x="514908" y="2959"/>
                  </a:lnTo>
                  <a:lnTo>
                    <a:pt x="516089" y="2959"/>
                  </a:lnTo>
                  <a:lnTo>
                    <a:pt x="516089" y="2362"/>
                  </a:lnTo>
                  <a:close/>
                </a:path>
                <a:path w="606425" h="922020">
                  <a:moveTo>
                    <a:pt x="521423" y="4737"/>
                  </a:moveTo>
                  <a:lnTo>
                    <a:pt x="520827" y="4737"/>
                  </a:lnTo>
                  <a:lnTo>
                    <a:pt x="520827" y="3543"/>
                  </a:lnTo>
                  <a:lnTo>
                    <a:pt x="520242" y="3543"/>
                  </a:lnTo>
                  <a:lnTo>
                    <a:pt x="520242" y="4737"/>
                  </a:lnTo>
                  <a:lnTo>
                    <a:pt x="520242" y="5334"/>
                  </a:lnTo>
                  <a:lnTo>
                    <a:pt x="519061" y="5334"/>
                  </a:lnTo>
                  <a:lnTo>
                    <a:pt x="517867" y="5334"/>
                  </a:lnTo>
                  <a:lnTo>
                    <a:pt x="517867" y="4737"/>
                  </a:lnTo>
                  <a:lnTo>
                    <a:pt x="518452" y="4737"/>
                  </a:lnTo>
                  <a:lnTo>
                    <a:pt x="518452" y="4140"/>
                  </a:lnTo>
                  <a:lnTo>
                    <a:pt x="519061" y="4140"/>
                  </a:lnTo>
                  <a:lnTo>
                    <a:pt x="519645" y="4140"/>
                  </a:lnTo>
                  <a:lnTo>
                    <a:pt x="520242" y="4737"/>
                  </a:lnTo>
                  <a:lnTo>
                    <a:pt x="520242" y="3543"/>
                  </a:lnTo>
                  <a:lnTo>
                    <a:pt x="520242" y="2959"/>
                  </a:lnTo>
                  <a:lnTo>
                    <a:pt x="519061" y="2959"/>
                  </a:lnTo>
                  <a:lnTo>
                    <a:pt x="517283" y="2959"/>
                  </a:lnTo>
                  <a:lnTo>
                    <a:pt x="517283" y="4140"/>
                  </a:lnTo>
                  <a:lnTo>
                    <a:pt x="516686" y="4140"/>
                  </a:lnTo>
                  <a:lnTo>
                    <a:pt x="516686" y="7099"/>
                  </a:lnTo>
                  <a:lnTo>
                    <a:pt x="517283" y="7099"/>
                  </a:lnTo>
                  <a:lnTo>
                    <a:pt x="517283" y="8293"/>
                  </a:lnTo>
                  <a:lnTo>
                    <a:pt x="517867" y="8293"/>
                  </a:lnTo>
                  <a:lnTo>
                    <a:pt x="518452" y="8877"/>
                  </a:lnTo>
                  <a:lnTo>
                    <a:pt x="519061" y="8877"/>
                  </a:lnTo>
                  <a:lnTo>
                    <a:pt x="520242" y="8877"/>
                  </a:lnTo>
                  <a:lnTo>
                    <a:pt x="520242" y="8293"/>
                  </a:lnTo>
                  <a:lnTo>
                    <a:pt x="520827" y="8293"/>
                  </a:lnTo>
                  <a:lnTo>
                    <a:pt x="520827" y="7696"/>
                  </a:lnTo>
                  <a:lnTo>
                    <a:pt x="521423" y="7099"/>
                  </a:lnTo>
                  <a:lnTo>
                    <a:pt x="519645" y="7099"/>
                  </a:lnTo>
                  <a:lnTo>
                    <a:pt x="519645" y="7696"/>
                  </a:lnTo>
                  <a:lnTo>
                    <a:pt x="519061" y="7696"/>
                  </a:lnTo>
                  <a:lnTo>
                    <a:pt x="517867" y="6515"/>
                  </a:lnTo>
                  <a:lnTo>
                    <a:pt x="519061" y="6515"/>
                  </a:lnTo>
                  <a:lnTo>
                    <a:pt x="521423" y="6515"/>
                  </a:lnTo>
                  <a:lnTo>
                    <a:pt x="521423" y="4737"/>
                  </a:lnTo>
                  <a:close/>
                </a:path>
                <a:path w="606425" h="922020">
                  <a:moveTo>
                    <a:pt x="526161" y="4152"/>
                  </a:moveTo>
                  <a:lnTo>
                    <a:pt x="525576" y="3543"/>
                  </a:lnTo>
                  <a:lnTo>
                    <a:pt x="524992" y="3543"/>
                  </a:lnTo>
                  <a:lnTo>
                    <a:pt x="524992" y="2959"/>
                  </a:lnTo>
                  <a:lnTo>
                    <a:pt x="523798" y="2959"/>
                  </a:lnTo>
                  <a:lnTo>
                    <a:pt x="523798" y="3543"/>
                  </a:lnTo>
                  <a:lnTo>
                    <a:pt x="523201" y="4152"/>
                  </a:lnTo>
                  <a:lnTo>
                    <a:pt x="523201" y="2959"/>
                  </a:lnTo>
                  <a:lnTo>
                    <a:pt x="522020" y="2959"/>
                  </a:lnTo>
                  <a:lnTo>
                    <a:pt x="522020" y="8877"/>
                  </a:lnTo>
                  <a:lnTo>
                    <a:pt x="523201" y="8877"/>
                  </a:lnTo>
                  <a:lnTo>
                    <a:pt x="523201" y="5334"/>
                  </a:lnTo>
                  <a:lnTo>
                    <a:pt x="523798" y="4737"/>
                  </a:lnTo>
                  <a:lnTo>
                    <a:pt x="524992" y="4737"/>
                  </a:lnTo>
                  <a:lnTo>
                    <a:pt x="524992" y="9474"/>
                  </a:lnTo>
                  <a:lnTo>
                    <a:pt x="526161" y="9474"/>
                  </a:lnTo>
                  <a:lnTo>
                    <a:pt x="526161" y="4737"/>
                  </a:lnTo>
                  <a:lnTo>
                    <a:pt x="526161" y="4152"/>
                  </a:lnTo>
                  <a:close/>
                </a:path>
                <a:path w="606425" h="922020">
                  <a:moveTo>
                    <a:pt x="529729" y="3543"/>
                  </a:moveTo>
                  <a:lnTo>
                    <a:pt x="528535" y="3543"/>
                  </a:lnTo>
                  <a:lnTo>
                    <a:pt x="528535" y="2362"/>
                  </a:lnTo>
                  <a:lnTo>
                    <a:pt x="527939" y="2362"/>
                  </a:lnTo>
                  <a:lnTo>
                    <a:pt x="527939" y="3543"/>
                  </a:lnTo>
                  <a:lnTo>
                    <a:pt x="526757" y="3543"/>
                  </a:lnTo>
                  <a:lnTo>
                    <a:pt x="526757" y="4737"/>
                  </a:lnTo>
                  <a:lnTo>
                    <a:pt x="527939" y="4737"/>
                  </a:lnTo>
                  <a:lnTo>
                    <a:pt x="527939" y="9474"/>
                  </a:lnTo>
                  <a:lnTo>
                    <a:pt x="529729" y="9474"/>
                  </a:lnTo>
                  <a:lnTo>
                    <a:pt x="529729" y="8280"/>
                  </a:lnTo>
                  <a:lnTo>
                    <a:pt x="528535" y="8280"/>
                  </a:lnTo>
                  <a:lnTo>
                    <a:pt x="528535" y="4737"/>
                  </a:lnTo>
                  <a:lnTo>
                    <a:pt x="529729" y="4737"/>
                  </a:lnTo>
                  <a:lnTo>
                    <a:pt x="529729" y="3543"/>
                  </a:lnTo>
                  <a:close/>
                </a:path>
                <a:path w="606425" h="922020">
                  <a:moveTo>
                    <a:pt x="532688" y="4140"/>
                  </a:moveTo>
                  <a:lnTo>
                    <a:pt x="532091" y="4140"/>
                  </a:lnTo>
                  <a:lnTo>
                    <a:pt x="531495" y="4737"/>
                  </a:lnTo>
                  <a:lnTo>
                    <a:pt x="531495" y="4140"/>
                  </a:lnTo>
                  <a:lnTo>
                    <a:pt x="530301" y="3543"/>
                  </a:lnTo>
                  <a:lnTo>
                    <a:pt x="530301" y="10071"/>
                  </a:lnTo>
                  <a:lnTo>
                    <a:pt x="531495" y="10071"/>
                  </a:lnTo>
                  <a:lnTo>
                    <a:pt x="531495" y="5918"/>
                  </a:lnTo>
                  <a:lnTo>
                    <a:pt x="532091" y="5918"/>
                  </a:lnTo>
                  <a:lnTo>
                    <a:pt x="532091" y="5334"/>
                  </a:lnTo>
                  <a:lnTo>
                    <a:pt x="532688" y="5334"/>
                  </a:lnTo>
                  <a:lnTo>
                    <a:pt x="532688" y="4737"/>
                  </a:lnTo>
                  <a:lnTo>
                    <a:pt x="532688" y="4140"/>
                  </a:lnTo>
                  <a:close/>
                </a:path>
                <a:path w="606425" h="922020">
                  <a:moveTo>
                    <a:pt x="538010" y="5905"/>
                  </a:moveTo>
                  <a:lnTo>
                    <a:pt x="537425" y="5905"/>
                  </a:lnTo>
                  <a:lnTo>
                    <a:pt x="537425" y="4737"/>
                  </a:lnTo>
                  <a:lnTo>
                    <a:pt x="536829" y="4737"/>
                  </a:lnTo>
                  <a:lnTo>
                    <a:pt x="536829" y="5905"/>
                  </a:lnTo>
                  <a:lnTo>
                    <a:pt x="536829" y="8877"/>
                  </a:lnTo>
                  <a:lnTo>
                    <a:pt x="535647" y="8877"/>
                  </a:lnTo>
                  <a:lnTo>
                    <a:pt x="535051" y="8877"/>
                  </a:lnTo>
                  <a:lnTo>
                    <a:pt x="535051" y="8280"/>
                  </a:lnTo>
                  <a:lnTo>
                    <a:pt x="534466" y="7696"/>
                  </a:lnTo>
                  <a:lnTo>
                    <a:pt x="534466" y="6515"/>
                  </a:lnTo>
                  <a:lnTo>
                    <a:pt x="535051" y="6515"/>
                  </a:lnTo>
                  <a:lnTo>
                    <a:pt x="535051" y="5905"/>
                  </a:lnTo>
                  <a:lnTo>
                    <a:pt x="535647" y="5321"/>
                  </a:lnTo>
                  <a:lnTo>
                    <a:pt x="536232" y="5321"/>
                  </a:lnTo>
                  <a:lnTo>
                    <a:pt x="536232" y="5905"/>
                  </a:lnTo>
                  <a:lnTo>
                    <a:pt x="536829" y="5905"/>
                  </a:lnTo>
                  <a:lnTo>
                    <a:pt x="536829" y="4737"/>
                  </a:lnTo>
                  <a:lnTo>
                    <a:pt x="536232" y="4140"/>
                  </a:lnTo>
                  <a:lnTo>
                    <a:pt x="535647" y="4140"/>
                  </a:lnTo>
                  <a:lnTo>
                    <a:pt x="534466" y="4140"/>
                  </a:lnTo>
                  <a:lnTo>
                    <a:pt x="534466" y="4737"/>
                  </a:lnTo>
                  <a:lnTo>
                    <a:pt x="533869" y="4737"/>
                  </a:lnTo>
                  <a:lnTo>
                    <a:pt x="533869" y="5321"/>
                  </a:lnTo>
                  <a:lnTo>
                    <a:pt x="533273" y="5905"/>
                  </a:lnTo>
                  <a:lnTo>
                    <a:pt x="533273" y="8280"/>
                  </a:lnTo>
                  <a:lnTo>
                    <a:pt x="533869" y="8877"/>
                  </a:lnTo>
                  <a:lnTo>
                    <a:pt x="533869" y="9474"/>
                  </a:lnTo>
                  <a:lnTo>
                    <a:pt x="534466" y="10071"/>
                  </a:lnTo>
                  <a:lnTo>
                    <a:pt x="535051" y="10071"/>
                  </a:lnTo>
                  <a:lnTo>
                    <a:pt x="535647" y="10655"/>
                  </a:lnTo>
                  <a:lnTo>
                    <a:pt x="536232" y="10655"/>
                  </a:lnTo>
                  <a:lnTo>
                    <a:pt x="536829" y="10071"/>
                  </a:lnTo>
                  <a:lnTo>
                    <a:pt x="537425" y="10071"/>
                  </a:lnTo>
                  <a:lnTo>
                    <a:pt x="537425" y="9474"/>
                  </a:lnTo>
                  <a:lnTo>
                    <a:pt x="538010" y="8877"/>
                  </a:lnTo>
                  <a:lnTo>
                    <a:pt x="538010" y="5905"/>
                  </a:lnTo>
                  <a:close/>
                </a:path>
                <a:path w="606425" h="922020">
                  <a:moveTo>
                    <a:pt x="543344" y="6515"/>
                  </a:moveTo>
                  <a:lnTo>
                    <a:pt x="542759" y="6515"/>
                  </a:lnTo>
                  <a:lnTo>
                    <a:pt x="542759" y="5334"/>
                  </a:lnTo>
                  <a:lnTo>
                    <a:pt x="542163" y="5334"/>
                  </a:lnTo>
                  <a:lnTo>
                    <a:pt x="542163" y="4737"/>
                  </a:lnTo>
                  <a:lnTo>
                    <a:pt x="540385" y="4737"/>
                  </a:lnTo>
                  <a:lnTo>
                    <a:pt x="539203" y="4737"/>
                  </a:lnTo>
                  <a:lnTo>
                    <a:pt x="539203" y="10655"/>
                  </a:lnTo>
                  <a:lnTo>
                    <a:pt x="540385" y="10655"/>
                  </a:lnTo>
                  <a:lnTo>
                    <a:pt x="540385" y="6515"/>
                  </a:lnTo>
                  <a:lnTo>
                    <a:pt x="540981" y="5918"/>
                  </a:lnTo>
                  <a:lnTo>
                    <a:pt x="541566" y="5918"/>
                  </a:lnTo>
                  <a:lnTo>
                    <a:pt x="541566" y="10655"/>
                  </a:lnTo>
                  <a:lnTo>
                    <a:pt x="543344" y="11252"/>
                  </a:lnTo>
                  <a:lnTo>
                    <a:pt x="543344" y="6515"/>
                  </a:lnTo>
                  <a:close/>
                </a:path>
                <a:path w="606425" h="922020">
                  <a:moveTo>
                    <a:pt x="551649" y="8877"/>
                  </a:moveTo>
                  <a:lnTo>
                    <a:pt x="551053" y="8293"/>
                  </a:lnTo>
                  <a:lnTo>
                    <a:pt x="551053" y="7696"/>
                  </a:lnTo>
                  <a:lnTo>
                    <a:pt x="550456" y="7099"/>
                  </a:lnTo>
                  <a:lnTo>
                    <a:pt x="549871" y="7099"/>
                  </a:lnTo>
                  <a:lnTo>
                    <a:pt x="548093" y="6515"/>
                  </a:lnTo>
                  <a:lnTo>
                    <a:pt x="548093" y="5918"/>
                  </a:lnTo>
                  <a:lnTo>
                    <a:pt x="547497" y="5918"/>
                  </a:lnTo>
                  <a:lnTo>
                    <a:pt x="547497" y="5334"/>
                  </a:lnTo>
                  <a:lnTo>
                    <a:pt x="548093" y="4737"/>
                  </a:lnTo>
                  <a:lnTo>
                    <a:pt x="549871" y="4737"/>
                  </a:lnTo>
                  <a:lnTo>
                    <a:pt x="549871" y="5918"/>
                  </a:lnTo>
                  <a:lnTo>
                    <a:pt x="551053" y="5918"/>
                  </a:lnTo>
                  <a:lnTo>
                    <a:pt x="551053" y="4737"/>
                  </a:lnTo>
                  <a:lnTo>
                    <a:pt x="550456" y="4140"/>
                  </a:lnTo>
                  <a:lnTo>
                    <a:pt x="550456" y="3543"/>
                  </a:lnTo>
                  <a:lnTo>
                    <a:pt x="549871" y="3543"/>
                  </a:lnTo>
                  <a:lnTo>
                    <a:pt x="549275" y="2959"/>
                  </a:lnTo>
                  <a:lnTo>
                    <a:pt x="548093" y="2959"/>
                  </a:lnTo>
                  <a:lnTo>
                    <a:pt x="547497" y="3543"/>
                  </a:lnTo>
                  <a:lnTo>
                    <a:pt x="546912" y="3543"/>
                  </a:lnTo>
                  <a:lnTo>
                    <a:pt x="546912" y="4140"/>
                  </a:lnTo>
                  <a:lnTo>
                    <a:pt x="546315" y="4737"/>
                  </a:lnTo>
                  <a:lnTo>
                    <a:pt x="546315" y="6515"/>
                  </a:lnTo>
                  <a:lnTo>
                    <a:pt x="546912" y="7099"/>
                  </a:lnTo>
                  <a:lnTo>
                    <a:pt x="547497" y="7099"/>
                  </a:lnTo>
                  <a:lnTo>
                    <a:pt x="547497" y="7696"/>
                  </a:lnTo>
                  <a:lnTo>
                    <a:pt x="548678" y="7696"/>
                  </a:lnTo>
                  <a:lnTo>
                    <a:pt x="549275" y="8293"/>
                  </a:lnTo>
                  <a:lnTo>
                    <a:pt x="549871" y="8293"/>
                  </a:lnTo>
                  <a:lnTo>
                    <a:pt x="549871" y="10071"/>
                  </a:lnTo>
                  <a:lnTo>
                    <a:pt x="548093" y="10071"/>
                  </a:lnTo>
                  <a:lnTo>
                    <a:pt x="548093" y="9474"/>
                  </a:lnTo>
                  <a:lnTo>
                    <a:pt x="547497" y="9474"/>
                  </a:lnTo>
                  <a:lnTo>
                    <a:pt x="547497" y="8877"/>
                  </a:lnTo>
                  <a:lnTo>
                    <a:pt x="546315" y="8877"/>
                  </a:lnTo>
                  <a:lnTo>
                    <a:pt x="546315" y="10071"/>
                  </a:lnTo>
                  <a:lnTo>
                    <a:pt x="547497" y="11252"/>
                  </a:lnTo>
                  <a:lnTo>
                    <a:pt x="548093" y="11252"/>
                  </a:lnTo>
                  <a:lnTo>
                    <a:pt x="548678" y="11836"/>
                  </a:lnTo>
                  <a:lnTo>
                    <a:pt x="549871" y="11836"/>
                  </a:lnTo>
                  <a:lnTo>
                    <a:pt x="550456" y="11252"/>
                  </a:lnTo>
                  <a:lnTo>
                    <a:pt x="551053" y="11252"/>
                  </a:lnTo>
                  <a:lnTo>
                    <a:pt x="551053" y="10071"/>
                  </a:lnTo>
                  <a:lnTo>
                    <a:pt x="551649" y="10071"/>
                  </a:lnTo>
                  <a:lnTo>
                    <a:pt x="551649" y="8877"/>
                  </a:lnTo>
                  <a:close/>
                </a:path>
                <a:path w="606425" h="922020">
                  <a:moveTo>
                    <a:pt x="558165" y="6515"/>
                  </a:moveTo>
                  <a:lnTo>
                    <a:pt x="556983" y="6515"/>
                  </a:lnTo>
                  <a:lnTo>
                    <a:pt x="556387" y="10655"/>
                  </a:lnTo>
                  <a:lnTo>
                    <a:pt x="555790" y="6515"/>
                  </a:lnTo>
                  <a:lnTo>
                    <a:pt x="554609" y="5905"/>
                  </a:lnTo>
                  <a:lnTo>
                    <a:pt x="554012" y="10058"/>
                  </a:lnTo>
                  <a:lnTo>
                    <a:pt x="553415" y="5905"/>
                  </a:lnTo>
                  <a:lnTo>
                    <a:pt x="551649" y="5905"/>
                  </a:lnTo>
                  <a:lnTo>
                    <a:pt x="553415" y="11836"/>
                  </a:lnTo>
                  <a:lnTo>
                    <a:pt x="554609" y="11836"/>
                  </a:lnTo>
                  <a:lnTo>
                    <a:pt x="555193" y="7696"/>
                  </a:lnTo>
                  <a:lnTo>
                    <a:pt x="555790" y="11836"/>
                  </a:lnTo>
                  <a:lnTo>
                    <a:pt x="556983" y="11836"/>
                  </a:lnTo>
                  <a:lnTo>
                    <a:pt x="558165" y="6515"/>
                  </a:lnTo>
                  <a:close/>
                </a:path>
                <a:path w="606425" h="922020">
                  <a:moveTo>
                    <a:pt x="559943" y="6515"/>
                  </a:moveTo>
                  <a:lnTo>
                    <a:pt x="558749" y="6515"/>
                  </a:lnTo>
                  <a:lnTo>
                    <a:pt x="558749" y="11836"/>
                  </a:lnTo>
                  <a:lnTo>
                    <a:pt x="559943" y="12433"/>
                  </a:lnTo>
                  <a:lnTo>
                    <a:pt x="559943" y="6515"/>
                  </a:lnTo>
                  <a:close/>
                </a:path>
                <a:path w="606425" h="922020">
                  <a:moveTo>
                    <a:pt x="559943" y="4140"/>
                  </a:moveTo>
                  <a:lnTo>
                    <a:pt x="558749" y="4140"/>
                  </a:lnTo>
                  <a:lnTo>
                    <a:pt x="558749" y="5905"/>
                  </a:lnTo>
                  <a:lnTo>
                    <a:pt x="559943" y="5905"/>
                  </a:lnTo>
                  <a:lnTo>
                    <a:pt x="559943" y="4140"/>
                  </a:lnTo>
                  <a:close/>
                </a:path>
                <a:path w="606425" h="922020">
                  <a:moveTo>
                    <a:pt x="562902" y="5321"/>
                  </a:moveTo>
                  <a:lnTo>
                    <a:pt x="561124" y="5321"/>
                  </a:lnTo>
                  <a:lnTo>
                    <a:pt x="561124" y="6515"/>
                  </a:lnTo>
                  <a:lnTo>
                    <a:pt x="560539" y="6515"/>
                  </a:lnTo>
                  <a:lnTo>
                    <a:pt x="560539" y="7696"/>
                  </a:lnTo>
                  <a:lnTo>
                    <a:pt x="561124" y="7696"/>
                  </a:lnTo>
                  <a:lnTo>
                    <a:pt x="561124" y="11836"/>
                  </a:lnTo>
                  <a:lnTo>
                    <a:pt x="561708" y="11836"/>
                  </a:lnTo>
                  <a:lnTo>
                    <a:pt x="561708" y="12433"/>
                  </a:lnTo>
                  <a:lnTo>
                    <a:pt x="562902" y="12433"/>
                  </a:lnTo>
                  <a:lnTo>
                    <a:pt x="562902" y="5321"/>
                  </a:lnTo>
                  <a:close/>
                </a:path>
                <a:path w="606425" h="922020">
                  <a:moveTo>
                    <a:pt x="567639" y="7696"/>
                  </a:moveTo>
                  <a:lnTo>
                    <a:pt x="567055" y="7696"/>
                  </a:lnTo>
                  <a:lnTo>
                    <a:pt x="567055" y="7099"/>
                  </a:lnTo>
                  <a:lnTo>
                    <a:pt x="564680" y="7099"/>
                  </a:lnTo>
                  <a:lnTo>
                    <a:pt x="564083" y="7696"/>
                  </a:lnTo>
                  <a:lnTo>
                    <a:pt x="564083" y="8877"/>
                  </a:lnTo>
                  <a:lnTo>
                    <a:pt x="563499" y="8877"/>
                  </a:lnTo>
                  <a:lnTo>
                    <a:pt x="563499" y="11252"/>
                  </a:lnTo>
                  <a:lnTo>
                    <a:pt x="564083" y="11252"/>
                  </a:lnTo>
                  <a:lnTo>
                    <a:pt x="564083" y="11836"/>
                  </a:lnTo>
                  <a:lnTo>
                    <a:pt x="565264" y="13030"/>
                  </a:lnTo>
                  <a:lnTo>
                    <a:pt x="567055" y="13030"/>
                  </a:lnTo>
                  <a:lnTo>
                    <a:pt x="567055" y="11836"/>
                  </a:lnTo>
                  <a:lnTo>
                    <a:pt x="567639" y="11836"/>
                  </a:lnTo>
                  <a:lnTo>
                    <a:pt x="567639" y="11252"/>
                  </a:lnTo>
                  <a:lnTo>
                    <a:pt x="567055" y="10655"/>
                  </a:lnTo>
                  <a:lnTo>
                    <a:pt x="567055" y="11252"/>
                  </a:lnTo>
                  <a:lnTo>
                    <a:pt x="566458" y="11252"/>
                  </a:lnTo>
                  <a:lnTo>
                    <a:pt x="566458" y="11836"/>
                  </a:lnTo>
                  <a:lnTo>
                    <a:pt x="565264" y="11836"/>
                  </a:lnTo>
                  <a:lnTo>
                    <a:pt x="565264" y="8293"/>
                  </a:lnTo>
                  <a:lnTo>
                    <a:pt x="566458" y="8293"/>
                  </a:lnTo>
                  <a:lnTo>
                    <a:pt x="566458" y="8877"/>
                  </a:lnTo>
                  <a:lnTo>
                    <a:pt x="567055" y="8877"/>
                  </a:lnTo>
                  <a:lnTo>
                    <a:pt x="567055" y="9474"/>
                  </a:lnTo>
                  <a:lnTo>
                    <a:pt x="567639" y="9474"/>
                  </a:lnTo>
                  <a:lnTo>
                    <a:pt x="567639" y="8293"/>
                  </a:lnTo>
                  <a:lnTo>
                    <a:pt x="567639" y="7696"/>
                  </a:lnTo>
                  <a:close/>
                </a:path>
                <a:path w="606425" h="922020">
                  <a:moveTo>
                    <a:pt x="572376" y="7708"/>
                  </a:moveTo>
                  <a:lnTo>
                    <a:pt x="571792" y="7708"/>
                  </a:lnTo>
                  <a:lnTo>
                    <a:pt x="571792" y="7112"/>
                  </a:lnTo>
                  <a:lnTo>
                    <a:pt x="570598" y="7112"/>
                  </a:lnTo>
                  <a:lnTo>
                    <a:pt x="570598" y="7708"/>
                  </a:lnTo>
                  <a:lnTo>
                    <a:pt x="570014" y="7708"/>
                  </a:lnTo>
                  <a:lnTo>
                    <a:pt x="570014" y="5334"/>
                  </a:lnTo>
                  <a:lnTo>
                    <a:pt x="568833" y="5334"/>
                  </a:lnTo>
                  <a:lnTo>
                    <a:pt x="568833" y="13042"/>
                  </a:lnTo>
                  <a:lnTo>
                    <a:pt x="570014" y="13042"/>
                  </a:lnTo>
                  <a:lnTo>
                    <a:pt x="570014" y="8877"/>
                  </a:lnTo>
                  <a:lnTo>
                    <a:pt x="570598" y="8877"/>
                  </a:lnTo>
                  <a:lnTo>
                    <a:pt x="570598" y="8293"/>
                  </a:lnTo>
                  <a:lnTo>
                    <a:pt x="571195" y="8877"/>
                  </a:lnTo>
                  <a:lnTo>
                    <a:pt x="571792" y="8877"/>
                  </a:lnTo>
                  <a:lnTo>
                    <a:pt x="571792" y="13042"/>
                  </a:lnTo>
                  <a:lnTo>
                    <a:pt x="572376" y="13627"/>
                  </a:lnTo>
                  <a:lnTo>
                    <a:pt x="572376" y="7708"/>
                  </a:lnTo>
                  <a:close/>
                </a:path>
                <a:path w="606425" h="922020">
                  <a:moveTo>
                    <a:pt x="578307" y="10668"/>
                  </a:moveTo>
                  <a:lnTo>
                    <a:pt x="577723" y="10071"/>
                  </a:lnTo>
                  <a:lnTo>
                    <a:pt x="577723" y="8877"/>
                  </a:lnTo>
                  <a:lnTo>
                    <a:pt x="577126" y="8293"/>
                  </a:lnTo>
                  <a:lnTo>
                    <a:pt x="577126" y="7708"/>
                  </a:lnTo>
                  <a:lnTo>
                    <a:pt x="576529" y="7708"/>
                  </a:lnTo>
                  <a:lnTo>
                    <a:pt x="576529" y="9474"/>
                  </a:lnTo>
                  <a:lnTo>
                    <a:pt x="576529" y="12446"/>
                  </a:lnTo>
                  <a:lnTo>
                    <a:pt x="575945" y="12446"/>
                  </a:lnTo>
                  <a:lnTo>
                    <a:pt x="575348" y="12446"/>
                  </a:lnTo>
                  <a:lnTo>
                    <a:pt x="575348" y="11849"/>
                  </a:lnTo>
                  <a:lnTo>
                    <a:pt x="574751" y="11849"/>
                  </a:lnTo>
                  <a:lnTo>
                    <a:pt x="574751" y="10071"/>
                  </a:lnTo>
                  <a:lnTo>
                    <a:pt x="575348" y="10071"/>
                  </a:lnTo>
                  <a:lnTo>
                    <a:pt x="575348" y="8877"/>
                  </a:lnTo>
                  <a:lnTo>
                    <a:pt x="575945" y="8877"/>
                  </a:lnTo>
                  <a:lnTo>
                    <a:pt x="575945" y="9474"/>
                  </a:lnTo>
                  <a:lnTo>
                    <a:pt x="576529" y="9474"/>
                  </a:lnTo>
                  <a:lnTo>
                    <a:pt x="576529" y="7708"/>
                  </a:lnTo>
                  <a:lnTo>
                    <a:pt x="575945" y="7708"/>
                  </a:lnTo>
                  <a:lnTo>
                    <a:pt x="575348" y="7708"/>
                  </a:lnTo>
                  <a:lnTo>
                    <a:pt x="575348" y="8293"/>
                  </a:lnTo>
                  <a:lnTo>
                    <a:pt x="574751" y="8293"/>
                  </a:lnTo>
                  <a:lnTo>
                    <a:pt x="574751" y="5918"/>
                  </a:lnTo>
                  <a:lnTo>
                    <a:pt x="573570" y="5918"/>
                  </a:lnTo>
                  <a:lnTo>
                    <a:pt x="573570" y="13627"/>
                  </a:lnTo>
                  <a:lnTo>
                    <a:pt x="574751" y="13627"/>
                  </a:lnTo>
                  <a:lnTo>
                    <a:pt x="574751" y="13042"/>
                  </a:lnTo>
                  <a:lnTo>
                    <a:pt x="575348" y="13042"/>
                  </a:lnTo>
                  <a:lnTo>
                    <a:pt x="575348" y="13627"/>
                  </a:lnTo>
                  <a:lnTo>
                    <a:pt x="575945" y="13627"/>
                  </a:lnTo>
                  <a:lnTo>
                    <a:pt x="577126" y="13627"/>
                  </a:lnTo>
                  <a:lnTo>
                    <a:pt x="577723" y="13042"/>
                  </a:lnTo>
                  <a:lnTo>
                    <a:pt x="577723" y="11849"/>
                  </a:lnTo>
                  <a:lnTo>
                    <a:pt x="578307" y="11849"/>
                  </a:lnTo>
                  <a:lnTo>
                    <a:pt x="578307" y="10668"/>
                  </a:lnTo>
                  <a:close/>
                </a:path>
                <a:path w="606425" h="922020">
                  <a:moveTo>
                    <a:pt x="583044" y="9461"/>
                  </a:moveTo>
                  <a:lnTo>
                    <a:pt x="582447" y="9461"/>
                  </a:lnTo>
                  <a:lnTo>
                    <a:pt x="582447" y="8877"/>
                  </a:lnTo>
                  <a:lnTo>
                    <a:pt x="581863" y="8877"/>
                  </a:lnTo>
                  <a:lnTo>
                    <a:pt x="581863" y="10058"/>
                  </a:lnTo>
                  <a:lnTo>
                    <a:pt x="581863" y="12433"/>
                  </a:lnTo>
                  <a:lnTo>
                    <a:pt x="581266" y="12433"/>
                  </a:lnTo>
                  <a:lnTo>
                    <a:pt x="581266" y="13030"/>
                  </a:lnTo>
                  <a:lnTo>
                    <a:pt x="580682" y="13030"/>
                  </a:lnTo>
                  <a:lnTo>
                    <a:pt x="580085" y="13030"/>
                  </a:lnTo>
                  <a:lnTo>
                    <a:pt x="580085" y="9461"/>
                  </a:lnTo>
                  <a:lnTo>
                    <a:pt x="580682" y="9461"/>
                  </a:lnTo>
                  <a:lnTo>
                    <a:pt x="581266" y="9461"/>
                  </a:lnTo>
                  <a:lnTo>
                    <a:pt x="581266" y="10058"/>
                  </a:lnTo>
                  <a:lnTo>
                    <a:pt x="581863" y="10058"/>
                  </a:lnTo>
                  <a:lnTo>
                    <a:pt x="581863" y="8877"/>
                  </a:lnTo>
                  <a:lnTo>
                    <a:pt x="581863" y="8280"/>
                  </a:lnTo>
                  <a:lnTo>
                    <a:pt x="580682" y="8280"/>
                  </a:lnTo>
                  <a:lnTo>
                    <a:pt x="579501" y="8280"/>
                  </a:lnTo>
                  <a:lnTo>
                    <a:pt x="579501" y="8877"/>
                  </a:lnTo>
                  <a:lnTo>
                    <a:pt x="578904" y="8877"/>
                  </a:lnTo>
                  <a:lnTo>
                    <a:pt x="578904" y="13030"/>
                  </a:lnTo>
                  <a:lnTo>
                    <a:pt x="579501" y="13614"/>
                  </a:lnTo>
                  <a:lnTo>
                    <a:pt x="580085" y="13614"/>
                  </a:lnTo>
                  <a:lnTo>
                    <a:pt x="580085" y="14211"/>
                  </a:lnTo>
                  <a:lnTo>
                    <a:pt x="580682" y="14211"/>
                  </a:lnTo>
                  <a:lnTo>
                    <a:pt x="582447" y="14211"/>
                  </a:lnTo>
                  <a:lnTo>
                    <a:pt x="582447" y="13614"/>
                  </a:lnTo>
                  <a:lnTo>
                    <a:pt x="583044" y="13030"/>
                  </a:lnTo>
                  <a:lnTo>
                    <a:pt x="583044" y="9461"/>
                  </a:lnTo>
                  <a:close/>
                </a:path>
                <a:path w="606425" h="922020">
                  <a:moveTo>
                    <a:pt x="587781" y="10071"/>
                  </a:moveTo>
                  <a:lnTo>
                    <a:pt x="587197" y="10071"/>
                  </a:lnTo>
                  <a:lnTo>
                    <a:pt x="587197" y="9474"/>
                  </a:lnTo>
                  <a:lnTo>
                    <a:pt x="586613" y="8877"/>
                  </a:lnTo>
                  <a:lnTo>
                    <a:pt x="586613" y="11849"/>
                  </a:lnTo>
                  <a:lnTo>
                    <a:pt x="586613" y="12433"/>
                  </a:lnTo>
                  <a:lnTo>
                    <a:pt x="586016" y="13030"/>
                  </a:lnTo>
                  <a:lnTo>
                    <a:pt x="586016" y="13627"/>
                  </a:lnTo>
                  <a:lnTo>
                    <a:pt x="585419" y="13627"/>
                  </a:lnTo>
                  <a:lnTo>
                    <a:pt x="584822" y="13627"/>
                  </a:lnTo>
                  <a:lnTo>
                    <a:pt x="584822" y="11849"/>
                  </a:lnTo>
                  <a:lnTo>
                    <a:pt x="585419" y="11849"/>
                  </a:lnTo>
                  <a:lnTo>
                    <a:pt x="586613" y="11849"/>
                  </a:lnTo>
                  <a:lnTo>
                    <a:pt x="586613" y="8877"/>
                  </a:lnTo>
                  <a:lnTo>
                    <a:pt x="585419" y="8877"/>
                  </a:lnTo>
                  <a:lnTo>
                    <a:pt x="584238" y="8877"/>
                  </a:lnTo>
                  <a:lnTo>
                    <a:pt x="584238" y="9474"/>
                  </a:lnTo>
                  <a:lnTo>
                    <a:pt x="583641" y="10071"/>
                  </a:lnTo>
                  <a:lnTo>
                    <a:pt x="583641" y="10655"/>
                  </a:lnTo>
                  <a:lnTo>
                    <a:pt x="584822" y="10655"/>
                  </a:lnTo>
                  <a:lnTo>
                    <a:pt x="584822" y="10071"/>
                  </a:lnTo>
                  <a:lnTo>
                    <a:pt x="585419" y="10071"/>
                  </a:lnTo>
                  <a:lnTo>
                    <a:pt x="586016" y="10071"/>
                  </a:lnTo>
                  <a:lnTo>
                    <a:pt x="586016" y="11252"/>
                  </a:lnTo>
                  <a:lnTo>
                    <a:pt x="585419" y="11252"/>
                  </a:lnTo>
                  <a:lnTo>
                    <a:pt x="584238" y="11252"/>
                  </a:lnTo>
                  <a:lnTo>
                    <a:pt x="584238" y="11849"/>
                  </a:lnTo>
                  <a:lnTo>
                    <a:pt x="583641" y="11849"/>
                  </a:lnTo>
                  <a:lnTo>
                    <a:pt x="583641" y="13627"/>
                  </a:lnTo>
                  <a:lnTo>
                    <a:pt x="584238" y="14224"/>
                  </a:lnTo>
                  <a:lnTo>
                    <a:pt x="584238" y="14808"/>
                  </a:lnTo>
                  <a:lnTo>
                    <a:pt x="585419" y="14808"/>
                  </a:lnTo>
                  <a:lnTo>
                    <a:pt x="586016" y="14224"/>
                  </a:lnTo>
                  <a:lnTo>
                    <a:pt x="586613" y="14224"/>
                  </a:lnTo>
                  <a:lnTo>
                    <a:pt x="586613" y="14808"/>
                  </a:lnTo>
                  <a:lnTo>
                    <a:pt x="587781" y="14808"/>
                  </a:lnTo>
                  <a:lnTo>
                    <a:pt x="587781" y="14224"/>
                  </a:lnTo>
                  <a:lnTo>
                    <a:pt x="587781" y="10071"/>
                  </a:lnTo>
                  <a:close/>
                </a:path>
                <a:path w="606425" h="922020">
                  <a:moveTo>
                    <a:pt x="590753" y="8877"/>
                  </a:moveTo>
                  <a:lnTo>
                    <a:pt x="590156" y="8877"/>
                  </a:lnTo>
                  <a:lnTo>
                    <a:pt x="590156" y="9474"/>
                  </a:lnTo>
                  <a:lnTo>
                    <a:pt x="589572" y="9474"/>
                  </a:lnTo>
                  <a:lnTo>
                    <a:pt x="589572" y="8877"/>
                  </a:lnTo>
                  <a:lnTo>
                    <a:pt x="588378" y="8877"/>
                  </a:lnTo>
                  <a:lnTo>
                    <a:pt x="588378" y="14808"/>
                  </a:lnTo>
                  <a:lnTo>
                    <a:pt x="589572" y="14808"/>
                  </a:lnTo>
                  <a:lnTo>
                    <a:pt x="589572" y="11252"/>
                  </a:lnTo>
                  <a:lnTo>
                    <a:pt x="590156" y="10655"/>
                  </a:lnTo>
                  <a:lnTo>
                    <a:pt x="590753" y="10655"/>
                  </a:lnTo>
                  <a:lnTo>
                    <a:pt x="590753" y="10071"/>
                  </a:lnTo>
                  <a:lnTo>
                    <a:pt x="590753" y="8877"/>
                  </a:lnTo>
                  <a:close/>
                </a:path>
                <a:path w="606425" h="922020">
                  <a:moveTo>
                    <a:pt x="595490" y="7708"/>
                  </a:moveTo>
                  <a:lnTo>
                    <a:pt x="594309" y="7708"/>
                  </a:lnTo>
                  <a:lnTo>
                    <a:pt x="594309" y="10071"/>
                  </a:lnTo>
                  <a:lnTo>
                    <a:pt x="594309" y="11252"/>
                  </a:lnTo>
                  <a:lnTo>
                    <a:pt x="594309" y="14224"/>
                  </a:lnTo>
                  <a:lnTo>
                    <a:pt x="593712" y="14224"/>
                  </a:lnTo>
                  <a:lnTo>
                    <a:pt x="593128" y="14224"/>
                  </a:lnTo>
                  <a:lnTo>
                    <a:pt x="593128" y="13042"/>
                  </a:lnTo>
                  <a:lnTo>
                    <a:pt x="592531" y="13042"/>
                  </a:lnTo>
                  <a:lnTo>
                    <a:pt x="592531" y="11849"/>
                  </a:lnTo>
                  <a:lnTo>
                    <a:pt x="593128" y="11252"/>
                  </a:lnTo>
                  <a:lnTo>
                    <a:pt x="593128" y="10668"/>
                  </a:lnTo>
                  <a:lnTo>
                    <a:pt x="593712" y="10668"/>
                  </a:lnTo>
                  <a:lnTo>
                    <a:pt x="593712" y="11252"/>
                  </a:lnTo>
                  <a:lnTo>
                    <a:pt x="594309" y="11252"/>
                  </a:lnTo>
                  <a:lnTo>
                    <a:pt x="594309" y="10071"/>
                  </a:lnTo>
                  <a:lnTo>
                    <a:pt x="593712" y="9474"/>
                  </a:lnTo>
                  <a:lnTo>
                    <a:pt x="591947" y="9474"/>
                  </a:lnTo>
                  <a:lnTo>
                    <a:pt x="591947" y="10668"/>
                  </a:lnTo>
                  <a:lnTo>
                    <a:pt x="591350" y="10668"/>
                  </a:lnTo>
                  <a:lnTo>
                    <a:pt x="591350" y="13627"/>
                  </a:lnTo>
                  <a:lnTo>
                    <a:pt x="591947" y="14224"/>
                  </a:lnTo>
                  <a:lnTo>
                    <a:pt x="591947" y="14808"/>
                  </a:lnTo>
                  <a:lnTo>
                    <a:pt x="592531" y="14808"/>
                  </a:lnTo>
                  <a:lnTo>
                    <a:pt x="592531" y="15405"/>
                  </a:lnTo>
                  <a:lnTo>
                    <a:pt x="593712" y="15405"/>
                  </a:lnTo>
                  <a:lnTo>
                    <a:pt x="594309" y="15405"/>
                  </a:lnTo>
                  <a:lnTo>
                    <a:pt x="595490" y="15405"/>
                  </a:lnTo>
                  <a:lnTo>
                    <a:pt x="595490" y="14808"/>
                  </a:lnTo>
                  <a:lnTo>
                    <a:pt x="595490" y="10668"/>
                  </a:lnTo>
                  <a:lnTo>
                    <a:pt x="595490" y="7708"/>
                  </a:lnTo>
                  <a:close/>
                </a:path>
                <a:path w="606425" h="922020">
                  <a:moveTo>
                    <a:pt x="606158" y="729399"/>
                  </a:moveTo>
                  <a:lnTo>
                    <a:pt x="352552" y="799909"/>
                  </a:lnTo>
                  <a:lnTo>
                    <a:pt x="352552" y="820635"/>
                  </a:lnTo>
                  <a:lnTo>
                    <a:pt x="606158" y="748360"/>
                  </a:lnTo>
                  <a:lnTo>
                    <a:pt x="606158" y="7293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112933" y="7767510"/>
              <a:ext cx="109220" cy="92710"/>
            </a:xfrm>
            <a:custGeom>
              <a:avLst/>
              <a:gdLst/>
              <a:ahLst/>
              <a:cxnLst/>
              <a:rect l="l" t="t" r="r" b="b"/>
              <a:pathLst>
                <a:path w="109220" h="92709">
                  <a:moveTo>
                    <a:pt x="4152" y="86512"/>
                  </a:moveTo>
                  <a:lnTo>
                    <a:pt x="0" y="87693"/>
                  </a:lnTo>
                  <a:lnTo>
                    <a:pt x="0" y="92443"/>
                  </a:lnTo>
                  <a:lnTo>
                    <a:pt x="4152" y="91249"/>
                  </a:lnTo>
                  <a:lnTo>
                    <a:pt x="4152" y="86512"/>
                  </a:lnTo>
                  <a:close/>
                </a:path>
                <a:path w="109220" h="92709">
                  <a:moveTo>
                    <a:pt x="4152" y="49758"/>
                  </a:moveTo>
                  <a:lnTo>
                    <a:pt x="0" y="50952"/>
                  </a:lnTo>
                  <a:lnTo>
                    <a:pt x="0" y="55689"/>
                  </a:lnTo>
                  <a:lnTo>
                    <a:pt x="4152" y="54508"/>
                  </a:lnTo>
                  <a:lnTo>
                    <a:pt x="4152" y="49758"/>
                  </a:lnTo>
                  <a:close/>
                </a:path>
                <a:path w="109220" h="92709">
                  <a:moveTo>
                    <a:pt x="9486" y="48590"/>
                  </a:moveTo>
                  <a:lnTo>
                    <a:pt x="5334" y="49771"/>
                  </a:lnTo>
                  <a:lnTo>
                    <a:pt x="5334" y="53924"/>
                  </a:lnTo>
                  <a:lnTo>
                    <a:pt x="9486" y="52730"/>
                  </a:lnTo>
                  <a:lnTo>
                    <a:pt x="9486" y="48590"/>
                  </a:lnTo>
                  <a:close/>
                </a:path>
                <a:path w="109220" h="92709">
                  <a:moveTo>
                    <a:pt x="14820" y="47396"/>
                  </a:moveTo>
                  <a:lnTo>
                    <a:pt x="10655" y="47980"/>
                  </a:lnTo>
                  <a:lnTo>
                    <a:pt x="10655" y="52717"/>
                  </a:lnTo>
                  <a:lnTo>
                    <a:pt x="14820" y="51549"/>
                  </a:lnTo>
                  <a:lnTo>
                    <a:pt x="14820" y="47396"/>
                  </a:lnTo>
                  <a:close/>
                </a:path>
                <a:path w="109220" h="92709">
                  <a:moveTo>
                    <a:pt x="20739" y="46215"/>
                  </a:moveTo>
                  <a:lnTo>
                    <a:pt x="16586" y="47409"/>
                  </a:lnTo>
                  <a:lnTo>
                    <a:pt x="16586" y="50952"/>
                  </a:lnTo>
                  <a:lnTo>
                    <a:pt x="20739" y="50368"/>
                  </a:lnTo>
                  <a:lnTo>
                    <a:pt x="20739" y="46215"/>
                  </a:lnTo>
                  <a:close/>
                </a:path>
                <a:path w="109220" h="92709">
                  <a:moveTo>
                    <a:pt x="26073" y="45021"/>
                  </a:moveTo>
                  <a:lnTo>
                    <a:pt x="21920" y="45631"/>
                  </a:lnTo>
                  <a:lnTo>
                    <a:pt x="21920" y="49771"/>
                  </a:lnTo>
                  <a:lnTo>
                    <a:pt x="26073" y="48590"/>
                  </a:lnTo>
                  <a:lnTo>
                    <a:pt x="26073" y="45021"/>
                  </a:lnTo>
                  <a:close/>
                </a:path>
                <a:path w="109220" h="92709">
                  <a:moveTo>
                    <a:pt x="31394" y="43243"/>
                  </a:moveTo>
                  <a:lnTo>
                    <a:pt x="27254" y="44437"/>
                  </a:lnTo>
                  <a:lnTo>
                    <a:pt x="27254" y="48590"/>
                  </a:lnTo>
                  <a:lnTo>
                    <a:pt x="31394" y="47396"/>
                  </a:lnTo>
                  <a:lnTo>
                    <a:pt x="31394" y="43243"/>
                  </a:lnTo>
                  <a:close/>
                </a:path>
                <a:path w="109220" h="92709">
                  <a:moveTo>
                    <a:pt x="36741" y="42075"/>
                  </a:moveTo>
                  <a:lnTo>
                    <a:pt x="32588" y="43256"/>
                  </a:lnTo>
                  <a:lnTo>
                    <a:pt x="32588" y="47396"/>
                  </a:lnTo>
                  <a:lnTo>
                    <a:pt x="36741" y="46812"/>
                  </a:lnTo>
                  <a:lnTo>
                    <a:pt x="36741" y="42075"/>
                  </a:lnTo>
                  <a:close/>
                </a:path>
                <a:path w="109220" h="92709">
                  <a:moveTo>
                    <a:pt x="42075" y="40881"/>
                  </a:moveTo>
                  <a:lnTo>
                    <a:pt x="37934" y="41465"/>
                  </a:lnTo>
                  <a:lnTo>
                    <a:pt x="37934" y="46215"/>
                  </a:lnTo>
                  <a:lnTo>
                    <a:pt x="42075" y="45021"/>
                  </a:lnTo>
                  <a:lnTo>
                    <a:pt x="42075" y="40881"/>
                  </a:lnTo>
                  <a:close/>
                </a:path>
                <a:path w="109220" h="92709">
                  <a:moveTo>
                    <a:pt x="47409" y="39103"/>
                  </a:moveTo>
                  <a:lnTo>
                    <a:pt x="43256" y="40284"/>
                  </a:lnTo>
                  <a:lnTo>
                    <a:pt x="43256" y="45021"/>
                  </a:lnTo>
                  <a:lnTo>
                    <a:pt x="47409" y="43840"/>
                  </a:lnTo>
                  <a:lnTo>
                    <a:pt x="47409" y="39103"/>
                  </a:lnTo>
                  <a:close/>
                </a:path>
                <a:path w="109220" h="92709">
                  <a:moveTo>
                    <a:pt x="52730" y="37922"/>
                  </a:moveTo>
                  <a:lnTo>
                    <a:pt x="48577" y="38506"/>
                  </a:lnTo>
                  <a:lnTo>
                    <a:pt x="48577" y="43243"/>
                  </a:lnTo>
                  <a:lnTo>
                    <a:pt x="52730" y="42659"/>
                  </a:lnTo>
                  <a:lnTo>
                    <a:pt x="52730" y="37922"/>
                  </a:lnTo>
                  <a:close/>
                </a:path>
                <a:path w="109220" h="92709">
                  <a:moveTo>
                    <a:pt x="63398" y="63982"/>
                  </a:moveTo>
                  <a:lnTo>
                    <a:pt x="59245" y="65176"/>
                  </a:lnTo>
                  <a:lnTo>
                    <a:pt x="59245" y="69913"/>
                  </a:lnTo>
                  <a:lnTo>
                    <a:pt x="63398" y="68732"/>
                  </a:lnTo>
                  <a:lnTo>
                    <a:pt x="63398" y="63982"/>
                  </a:lnTo>
                  <a:close/>
                </a:path>
                <a:path w="109220" h="92709">
                  <a:moveTo>
                    <a:pt x="63398" y="58064"/>
                  </a:moveTo>
                  <a:lnTo>
                    <a:pt x="59245" y="59245"/>
                  </a:lnTo>
                  <a:lnTo>
                    <a:pt x="59245" y="63995"/>
                  </a:lnTo>
                  <a:lnTo>
                    <a:pt x="63398" y="62814"/>
                  </a:lnTo>
                  <a:lnTo>
                    <a:pt x="63398" y="58064"/>
                  </a:lnTo>
                  <a:close/>
                </a:path>
                <a:path w="109220" h="92709">
                  <a:moveTo>
                    <a:pt x="63398" y="29032"/>
                  </a:moveTo>
                  <a:lnTo>
                    <a:pt x="59245" y="30213"/>
                  </a:lnTo>
                  <a:lnTo>
                    <a:pt x="59245" y="34366"/>
                  </a:lnTo>
                  <a:lnTo>
                    <a:pt x="63398" y="33769"/>
                  </a:lnTo>
                  <a:lnTo>
                    <a:pt x="63398" y="29032"/>
                  </a:lnTo>
                  <a:close/>
                </a:path>
                <a:path w="109220" h="92709">
                  <a:moveTo>
                    <a:pt x="63398" y="23101"/>
                  </a:moveTo>
                  <a:lnTo>
                    <a:pt x="59245" y="24295"/>
                  </a:lnTo>
                  <a:lnTo>
                    <a:pt x="59245" y="29032"/>
                  </a:lnTo>
                  <a:lnTo>
                    <a:pt x="63398" y="27851"/>
                  </a:lnTo>
                  <a:lnTo>
                    <a:pt x="63398" y="23101"/>
                  </a:lnTo>
                  <a:close/>
                </a:path>
                <a:path w="109220" h="92709">
                  <a:moveTo>
                    <a:pt x="63398" y="17183"/>
                  </a:moveTo>
                  <a:lnTo>
                    <a:pt x="59245" y="18364"/>
                  </a:lnTo>
                  <a:lnTo>
                    <a:pt x="59245" y="22517"/>
                  </a:lnTo>
                  <a:lnTo>
                    <a:pt x="63398" y="21920"/>
                  </a:lnTo>
                  <a:lnTo>
                    <a:pt x="63398" y="17183"/>
                  </a:lnTo>
                  <a:close/>
                </a:path>
                <a:path w="109220" h="92709">
                  <a:moveTo>
                    <a:pt x="63398" y="11264"/>
                  </a:moveTo>
                  <a:lnTo>
                    <a:pt x="59245" y="12446"/>
                  </a:lnTo>
                  <a:lnTo>
                    <a:pt x="59245" y="17183"/>
                  </a:lnTo>
                  <a:lnTo>
                    <a:pt x="63398" y="16002"/>
                  </a:lnTo>
                  <a:lnTo>
                    <a:pt x="63398" y="11264"/>
                  </a:lnTo>
                  <a:close/>
                </a:path>
                <a:path w="109220" h="92709">
                  <a:moveTo>
                    <a:pt x="68732" y="62814"/>
                  </a:moveTo>
                  <a:lnTo>
                    <a:pt x="64592" y="63995"/>
                  </a:lnTo>
                  <a:lnTo>
                    <a:pt x="64592" y="68135"/>
                  </a:lnTo>
                  <a:lnTo>
                    <a:pt x="68732" y="67551"/>
                  </a:lnTo>
                  <a:lnTo>
                    <a:pt x="68732" y="62814"/>
                  </a:lnTo>
                  <a:close/>
                </a:path>
                <a:path w="109220" h="92709">
                  <a:moveTo>
                    <a:pt x="68732" y="56870"/>
                  </a:moveTo>
                  <a:lnTo>
                    <a:pt x="64592" y="58064"/>
                  </a:lnTo>
                  <a:lnTo>
                    <a:pt x="64592" y="62801"/>
                  </a:lnTo>
                  <a:lnTo>
                    <a:pt x="68732" y="61607"/>
                  </a:lnTo>
                  <a:lnTo>
                    <a:pt x="68732" y="56870"/>
                  </a:lnTo>
                  <a:close/>
                </a:path>
                <a:path w="109220" h="92709">
                  <a:moveTo>
                    <a:pt x="68732" y="27851"/>
                  </a:moveTo>
                  <a:lnTo>
                    <a:pt x="64592" y="29032"/>
                  </a:lnTo>
                  <a:lnTo>
                    <a:pt x="64592" y="33185"/>
                  </a:lnTo>
                  <a:lnTo>
                    <a:pt x="68732" y="32588"/>
                  </a:lnTo>
                  <a:lnTo>
                    <a:pt x="68732" y="27851"/>
                  </a:lnTo>
                  <a:close/>
                </a:path>
                <a:path w="109220" h="92709">
                  <a:moveTo>
                    <a:pt x="68732" y="21920"/>
                  </a:moveTo>
                  <a:lnTo>
                    <a:pt x="64592" y="23101"/>
                  </a:lnTo>
                  <a:lnTo>
                    <a:pt x="64592" y="27254"/>
                  </a:lnTo>
                  <a:lnTo>
                    <a:pt x="68732" y="26073"/>
                  </a:lnTo>
                  <a:lnTo>
                    <a:pt x="68732" y="21920"/>
                  </a:lnTo>
                  <a:close/>
                </a:path>
                <a:path w="109220" h="92709">
                  <a:moveTo>
                    <a:pt x="68732" y="16002"/>
                  </a:moveTo>
                  <a:lnTo>
                    <a:pt x="64592" y="17183"/>
                  </a:lnTo>
                  <a:lnTo>
                    <a:pt x="64592" y="21336"/>
                  </a:lnTo>
                  <a:lnTo>
                    <a:pt x="68732" y="20739"/>
                  </a:lnTo>
                  <a:lnTo>
                    <a:pt x="68732" y="16002"/>
                  </a:lnTo>
                  <a:close/>
                </a:path>
                <a:path w="109220" h="92709">
                  <a:moveTo>
                    <a:pt x="68732" y="10058"/>
                  </a:moveTo>
                  <a:lnTo>
                    <a:pt x="64592" y="11252"/>
                  </a:lnTo>
                  <a:lnTo>
                    <a:pt x="64592" y="15392"/>
                  </a:lnTo>
                  <a:lnTo>
                    <a:pt x="68732" y="14211"/>
                  </a:lnTo>
                  <a:lnTo>
                    <a:pt x="68732" y="10058"/>
                  </a:lnTo>
                  <a:close/>
                </a:path>
                <a:path w="109220" h="92709">
                  <a:moveTo>
                    <a:pt x="73482" y="61620"/>
                  </a:moveTo>
                  <a:lnTo>
                    <a:pt x="69913" y="62814"/>
                  </a:lnTo>
                  <a:lnTo>
                    <a:pt x="69913" y="66967"/>
                  </a:lnTo>
                  <a:lnTo>
                    <a:pt x="73482" y="65773"/>
                  </a:lnTo>
                  <a:lnTo>
                    <a:pt x="73482" y="61620"/>
                  </a:lnTo>
                  <a:close/>
                </a:path>
                <a:path w="109220" h="92709">
                  <a:moveTo>
                    <a:pt x="73482" y="55092"/>
                  </a:moveTo>
                  <a:lnTo>
                    <a:pt x="69913" y="56286"/>
                  </a:lnTo>
                  <a:lnTo>
                    <a:pt x="69913" y="61036"/>
                  </a:lnTo>
                  <a:lnTo>
                    <a:pt x="73482" y="59842"/>
                  </a:lnTo>
                  <a:lnTo>
                    <a:pt x="73482" y="55092"/>
                  </a:lnTo>
                  <a:close/>
                </a:path>
                <a:path w="109220" h="92709">
                  <a:moveTo>
                    <a:pt x="73482" y="26657"/>
                  </a:moveTo>
                  <a:lnTo>
                    <a:pt x="69913" y="27254"/>
                  </a:lnTo>
                  <a:lnTo>
                    <a:pt x="69913" y="31991"/>
                  </a:lnTo>
                  <a:lnTo>
                    <a:pt x="73482" y="30810"/>
                  </a:lnTo>
                  <a:lnTo>
                    <a:pt x="73482" y="26657"/>
                  </a:lnTo>
                  <a:close/>
                </a:path>
                <a:path w="109220" h="92709">
                  <a:moveTo>
                    <a:pt x="73482" y="20726"/>
                  </a:moveTo>
                  <a:lnTo>
                    <a:pt x="69913" y="21323"/>
                  </a:lnTo>
                  <a:lnTo>
                    <a:pt x="69913" y="26073"/>
                  </a:lnTo>
                  <a:lnTo>
                    <a:pt x="73482" y="24879"/>
                  </a:lnTo>
                  <a:lnTo>
                    <a:pt x="73482" y="20726"/>
                  </a:lnTo>
                  <a:close/>
                </a:path>
                <a:path w="109220" h="92709">
                  <a:moveTo>
                    <a:pt x="73482" y="14808"/>
                  </a:moveTo>
                  <a:lnTo>
                    <a:pt x="69913" y="15405"/>
                  </a:lnTo>
                  <a:lnTo>
                    <a:pt x="69913" y="20142"/>
                  </a:lnTo>
                  <a:lnTo>
                    <a:pt x="73482" y="18961"/>
                  </a:lnTo>
                  <a:lnTo>
                    <a:pt x="73482" y="14808"/>
                  </a:lnTo>
                  <a:close/>
                </a:path>
                <a:path w="109220" h="92709">
                  <a:moveTo>
                    <a:pt x="73482" y="8877"/>
                  </a:moveTo>
                  <a:lnTo>
                    <a:pt x="69913" y="9474"/>
                  </a:lnTo>
                  <a:lnTo>
                    <a:pt x="69913" y="14211"/>
                  </a:lnTo>
                  <a:lnTo>
                    <a:pt x="73482" y="13030"/>
                  </a:lnTo>
                  <a:lnTo>
                    <a:pt x="73482" y="8877"/>
                  </a:lnTo>
                  <a:close/>
                </a:path>
                <a:path w="109220" h="92709">
                  <a:moveTo>
                    <a:pt x="78816" y="59842"/>
                  </a:moveTo>
                  <a:lnTo>
                    <a:pt x="74650" y="61036"/>
                  </a:lnTo>
                  <a:lnTo>
                    <a:pt x="74650" y="65760"/>
                  </a:lnTo>
                  <a:lnTo>
                    <a:pt x="78816" y="64579"/>
                  </a:lnTo>
                  <a:lnTo>
                    <a:pt x="78816" y="59842"/>
                  </a:lnTo>
                  <a:close/>
                </a:path>
                <a:path w="109220" h="92709">
                  <a:moveTo>
                    <a:pt x="78816" y="53924"/>
                  </a:moveTo>
                  <a:lnTo>
                    <a:pt x="74650" y="55105"/>
                  </a:lnTo>
                  <a:lnTo>
                    <a:pt x="74650" y="59842"/>
                  </a:lnTo>
                  <a:lnTo>
                    <a:pt x="78816" y="58661"/>
                  </a:lnTo>
                  <a:lnTo>
                    <a:pt x="78816" y="53924"/>
                  </a:lnTo>
                  <a:close/>
                </a:path>
                <a:path w="109220" h="92709">
                  <a:moveTo>
                    <a:pt x="78816" y="25476"/>
                  </a:moveTo>
                  <a:lnTo>
                    <a:pt x="74650" y="26073"/>
                  </a:lnTo>
                  <a:lnTo>
                    <a:pt x="74650" y="30810"/>
                  </a:lnTo>
                  <a:lnTo>
                    <a:pt x="78816" y="29616"/>
                  </a:lnTo>
                  <a:lnTo>
                    <a:pt x="78816" y="25476"/>
                  </a:lnTo>
                  <a:close/>
                </a:path>
                <a:path w="109220" h="92709">
                  <a:moveTo>
                    <a:pt x="78816" y="19558"/>
                  </a:moveTo>
                  <a:lnTo>
                    <a:pt x="74650" y="20154"/>
                  </a:lnTo>
                  <a:lnTo>
                    <a:pt x="74650" y="24892"/>
                  </a:lnTo>
                  <a:lnTo>
                    <a:pt x="78816" y="23710"/>
                  </a:lnTo>
                  <a:lnTo>
                    <a:pt x="78816" y="19558"/>
                  </a:lnTo>
                  <a:close/>
                </a:path>
                <a:path w="109220" h="92709">
                  <a:moveTo>
                    <a:pt x="78816" y="13042"/>
                  </a:moveTo>
                  <a:lnTo>
                    <a:pt x="74650" y="14224"/>
                  </a:lnTo>
                  <a:lnTo>
                    <a:pt x="74650" y="18961"/>
                  </a:lnTo>
                  <a:lnTo>
                    <a:pt x="78816" y="17780"/>
                  </a:lnTo>
                  <a:lnTo>
                    <a:pt x="78816" y="13042"/>
                  </a:lnTo>
                  <a:close/>
                </a:path>
                <a:path w="109220" h="92709">
                  <a:moveTo>
                    <a:pt x="78816" y="7696"/>
                  </a:moveTo>
                  <a:lnTo>
                    <a:pt x="74650" y="8293"/>
                  </a:lnTo>
                  <a:lnTo>
                    <a:pt x="74650" y="13030"/>
                  </a:lnTo>
                  <a:lnTo>
                    <a:pt x="78816" y="11849"/>
                  </a:lnTo>
                  <a:lnTo>
                    <a:pt x="78816" y="7696"/>
                  </a:lnTo>
                  <a:close/>
                </a:path>
                <a:path w="109220" h="92709">
                  <a:moveTo>
                    <a:pt x="84137" y="58661"/>
                  </a:moveTo>
                  <a:lnTo>
                    <a:pt x="79997" y="59855"/>
                  </a:lnTo>
                  <a:lnTo>
                    <a:pt x="79997" y="63995"/>
                  </a:lnTo>
                  <a:lnTo>
                    <a:pt x="84137" y="63398"/>
                  </a:lnTo>
                  <a:lnTo>
                    <a:pt x="84137" y="58661"/>
                  </a:lnTo>
                  <a:close/>
                </a:path>
                <a:path w="109220" h="92709">
                  <a:moveTo>
                    <a:pt x="84137" y="52730"/>
                  </a:moveTo>
                  <a:lnTo>
                    <a:pt x="79997" y="53924"/>
                  </a:lnTo>
                  <a:lnTo>
                    <a:pt x="79997" y="58064"/>
                  </a:lnTo>
                  <a:lnTo>
                    <a:pt x="84137" y="56883"/>
                  </a:lnTo>
                  <a:lnTo>
                    <a:pt x="84137" y="52730"/>
                  </a:lnTo>
                  <a:close/>
                </a:path>
                <a:path w="109220" h="92709">
                  <a:moveTo>
                    <a:pt x="84137" y="23710"/>
                  </a:moveTo>
                  <a:lnTo>
                    <a:pt x="79997" y="24892"/>
                  </a:lnTo>
                  <a:lnTo>
                    <a:pt x="79997" y="29629"/>
                  </a:lnTo>
                  <a:lnTo>
                    <a:pt x="84137" y="28448"/>
                  </a:lnTo>
                  <a:lnTo>
                    <a:pt x="84137" y="23710"/>
                  </a:lnTo>
                  <a:close/>
                </a:path>
                <a:path w="109220" h="92709">
                  <a:moveTo>
                    <a:pt x="84137" y="17767"/>
                  </a:moveTo>
                  <a:lnTo>
                    <a:pt x="79997" y="18961"/>
                  </a:lnTo>
                  <a:lnTo>
                    <a:pt x="79997" y="23698"/>
                  </a:lnTo>
                  <a:lnTo>
                    <a:pt x="84137" y="22517"/>
                  </a:lnTo>
                  <a:lnTo>
                    <a:pt x="84137" y="17767"/>
                  </a:lnTo>
                  <a:close/>
                </a:path>
                <a:path w="109220" h="92709">
                  <a:moveTo>
                    <a:pt x="84137" y="12433"/>
                  </a:moveTo>
                  <a:lnTo>
                    <a:pt x="79997" y="13030"/>
                  </a:lnTo>
                  <a:lnTo>
                    <a:pt x="79997" y="17170"/>
                  </a:lnTo>
                  <a:lnTo>
                    <a:pt x="84137" y="16586"/>
                  </a:lnTo>
                  <a:lnTo>
                    <a:pt x="84137" y="12433"/>
                  </a:lnTo>
                  <a:close/>
                </a:path>
                <a:path w="109220" h="92709">
                  <a:moveTo>
                    <a:pt x="84137" y="5930"/>
                  </a:moveTo>
                  <a:lnTo>
                    <a:pt x="79997" y="7112"/>
                  </a:lnTo>
                  <a:lnTo>
                    <a:pt x="79997" y="11849"/>
                  </a:lnTo>
                  <a:lnTo>
                    <a:pt x="84137" y="10668"/>
                  </a:lnTo>
                  <a:lnTo>
                    <a:pt x="84137" y="5930"/>
                  </a:lnTo>
                  <a:close/>
                </a:path>
                <a:path w="109220" h="92709">
                  <a:moveTo>
                    <a:pt x="88887" y="57467"/>
                  </a:moveTo>
                  <a:lnTo>
                    <a:pt x="85318" y="58064"/>
                  </a:lnTo>
                  <a:lnTo>
                    <a:pt x="85318" y="62801"/>
                  </a:lnTo>
                  <a:lnTo>
                    <a:pt x="88887" y="61607"/>
                  </a:lnTo>
                  <a:lnTo>
                    <a:pt x="88887" y="57467"/>
                  </a:lnTo>
                  <a:close/>
                </a:path>
                <a:path w="109220" h="92709">
                  <a:moveTo>
                    <a:pt x="88887" y="50952"/>
                  </a:moveTo>
                  <a:lnTo>
                    <a:pt x="85318" y="52146"/>
                  </a:lnTo>
                  <a:lnTo>
                    <a:pt x="85318" y="56883"/>
                  </a:lnTo>
                  <a:lnTo>
                    <a:pt x="88887" y="55689"/>
                  </a:lnTo>
                  <a:lnTo>
                    <a:pt x="88887" y="50952"/>
                  </a:lnTo>
                  <a:close/>
                </a:path>
                <a:path w="109220" h="92709">
                  <a:moveTo>
                    <a:pt x="88887" y="22529"/>
                  </a:moveTo>
                  <a:lnTo>
                    <a:pt x="85318" y="23710"/>
                  </a:lnTo>
                  <a:lnTo>
                    <a:pt x="85318" y="27851"/>
                  </a:lnTo>
                  <a:lnTo>
                    <a:pt x="88887" y="26670"/>
                  </a:lnTo>
                  <a:lnTo>
                    <a:pt x="88887" y="22529"/>
                  </a:lnTo>
                  <a:close/>
                </a:path>
                <a:path w="109220" h="92709">
                  <a:moveTo>
                    <a:pt x="88887" y="16598"/>
                  </a:moveTo>
                  <a:lnTo>
                    <a:pt x="85318" y="17780"/>
                  </a:lnTo>
                  <a:lnTo>
                    <a:pt x="85318" y="21920"/>
                  </a:lnTo>
                  <a:lnTo>
                    <a:pt x="88887" y="21336"/>
                  </a:lnTo>
                  <a:lnTo>
                    <a:pt x="88887" y="16598"/>
                  </a:lnTo>
                  <a:close/>
                </a:path>
                <a:path w="109220" h="92709">
                  <a:moveTo>
                    <a:pt x="88887" y="10668"/>
                  </a:moveTo>
                  <a:lnTo>
                    <a:pt x="85318" y="11849"/>
                  </a:lnTo>
                  <a:lnTo>
                    <a:pt x="85318" y="16598"/>
                  </a:lnTo>
                  <a:lnTo>
                    <a:pt x="88887" y="15405"/>
                  </a:lnTo>
                  <a:lnTo>
                    <a:pt x="88887" y="10668"/>
                  </a:lnTo>
                  <a:close/>
                </a:path>
                <a:path w="109220" h="92709">
                  <a:moveTo>
                    <a:pt x="88887" y="4737"/>
                  </a:moveTo>
                  <a:lnTo>
                    <a:pt x="85318" y="5918"/>
                  </a:lnTo>
                  <a:lnTo>
                    <a:pt x="85318" y="10071"/>
                  </a:lnTo>
                  <a:lnTo>
                    <a:pt x="88887" y="9474"/>
                  </a:lnTo>
                  <a:lnTo>
                    <a:pt x="88887" y="4737"/>
                  </a:lnTo>
                  <a:close/>
                </a:path>
                <a:path w="109220" h="92709">
                  <a:moveTo>
                    <a:pt x="94221" y="55689"/>
                  </a:moveTo>
                  <a:lnTo>
                    <a:pt x="90055" y="56883"/>
                  </a:lnTo>
                  <a:lnTo>
                    <a:pt x="90055" y="61036"/>
                  </a:lnTo>
                  <a:lnTo>
                    <a:pt x="94221" y="60439"/>
                  </a:lnTo>
                  <a:lnTo>
                    <a:pt x="94221" y="55689"/>
                  </a:lnTo>
                  <a:close/>
                </a:path>
                <a:path w="109220" h="92709">
                  <a:moveTo>
                    <a:pt x="94221" y="49758"/>
                  </a:moveTo>
                  <a:lnTo>
                    <a:pt x="90055" y="50952"/>
                  </a:lnTo>
                  <a:lnTo>
                    <a:pt x="90055" y="55092"/>
                  </a:lnTo>
                  <a:lnTo>
                    <a:pt x="94221" y="54508"/>
                  </a:lnTo>
                  <a:lnTo>
                    <a:pt x="94221" y="49758"/>
                  </a:lnTo>
                  <a:close/>
                </a:path>
                <a:path w="109220" h="92709">
                  <a:moveTo>
                    <a:pt x="94221" y="21323"/>
                  </a:moveTo>
                  <a:lnTo>
                    <a:pt x="90055" y="21920"/>
                  </a:lnTo>
                  <a:lnTo>
                    <a:pt x="90055" y="26657"/>
                  </a:lnTo>
                  <a:lnTo>
                    <a:pt x="94221" y="26073"/>
                  </a:lnTo>
                  <a:lnTo>
                    <a:pt x="94221" y="21323"/>
                  </a:lnTo>
                  <a:close/>
                </a:path>
                <a:path w="109220" h="92709">
                  <a:moveTo>
                    <a:pt x="94221" y="15405"/>
                  </a:moveTo>
                  <a:lnTo>
                    <a:pt x="90055" y="16586"/>
                  </a:lnTo>
                  <a:lnTo>
                    <a:pt x="90055" y="20726"/>
                  </a:lnTo>
                  <a:lnTo>
                    <a:pt x="94221" y="20142"/>
                  </a:lnTo>
                  <a:lnTo>
                    <a:pt x="94221" y="15405"/>
                  </a:lnTo>
                  <a:close/>
                </a:path>
                <a:path w="109220" h="92709">
                  <a:moveTo>
                    <a:pt x="94221" y="9474"/>
                  </a:moveTo>
                  <a:lnTo>
                    <a:pt x="90055" y="10668"/>
                  </a:lnTo>
                  <a:lnTo>
                    <a:pt x="90055" y="14808"/>
                  </a:lnTo>
                  <a:lnTo>
                    <a:pt x="94221" y="13627"/>
                  </a:lnTo>
                  <a:lnTo>
                    <a:pt x="94221" y="9474"/>
                  </a:lnTo>
                  <a:close/>
                </a:path>
                <a:path w="109220" h="92709">
                  <a:moveTo>
                    <a:pt x="94221" y="3556"/>
                  </a:moveTo>
                  <a:lnTo>
                    <a:pt x="90055" y="4737"/>
                  </a:lnTo>
                  <a:lnTo>
                    <a:pt x="90055" y="8877"/>
                  </a:lnTo>
                  <a:lnTo>
                    <a:pt x="94221" y="8293"/>
                  </a:lnTo>
                  <a:lnTo>
                    <a:pt x="94221" y="3556"/>
                  </a:lnTo>
                  <a:close/>
                </a:path>
                <a:path w="109220" h="92709">
                  <a:moveTo>
                    <a:pt x="99542" y="54521"/>
                  </a:moveTo>
                  <a:lnTo>
                    <a:pt x="95402" y="55105"/>
                  </a:lnTo>
                  <a:lnTo>
                    <a:pt x="95402" y="59842"/>
                  </a:lnTo>
                  <a:lnTo>
                    <a:pt x="99542" y="59245"/>
                  </a:lnTo>
                  <a:lnTo>
                    <a:pt x="99542" y="54521"/>
                  </a:lnTo>
                  <a:close/>
                </a:path>
                <a:path w="109220" h="92709">
                  <a:moveTo>
                    <a:pt x="99542" y="48590"/>
                  </a:moveTo>
                  <a:lnTo>
                    <a:pt x="95402" y="49771"/>
                  </a:lnTo>
                  <a:lnTo>
                    <a:pt x="95402" y="53924"/>
                  </a:lnTo>
                  <a:lnTo>
                    <a:pt x="99542" y="53340"/>
                  </a:lnTo>
                  <a:lnTo>
                    <a:pt x="99542" y="48590"/>
                  </a:lnTo>
                  <a:close/>
                </a:path>
                <a:path w="109220" h="92709">
                  <a:moveTo>
                    <a:pt x="99542" y="20142"/>
                  </a:moveTo>
                  <a:lnTo>
                    <a:pt x="95402" y="21323"/>
                  </a:lnTo>
                  <a:lnTo>
                    <a:pt x="95402" y="25476"/>
                  </a:lnTo>
                  <a:lnTo>
                    <a:pt x="99542" y="24282"/>
                  </a:lnTo>
                  <a:lnTo>
                    <a:pt x="99542" y="20142"/>
                  </a:lnTo>
                  <a:close/>
                </a:path>
                <a:path w="109220" h="92709">
                  <a:moveTo>
                    <a:pt x="99542" y="14211"/>
                  </a:moveTo>
                  <a:lnTo>
                    <a:pt x="95402" y="14808"/>
                  </a:lnTo>
                  <a:lnTo>
                    <a:pt x="95402" y="19558"/>
                  </a:lnTo>
                  <a:lnTo>
                    <a:pt x="99542" y="18364"/>
                  </a:lnTo>
                  <a:lnTo>
                    <a:pt x="99542" y="14211"/>
                  </a:lnTo>
                  <a:close/>
                </a:path>
                <a:path w="109220" h="92709">
                  <a:moveTo>
                    <a:pt x="99542" y="8293"/>
                  </a:moveTo>
                  <a:lnTo>
                    <a:pt x="95402" y="8877"/>
                  </a:lnTo>
                  <a:lnTo>
                    <a:pt x="95402" y="13627"/>
                  </a:lnTo>
                  <a:lnTo>
                    <a:pt x="99542" y="13030"/>
                  </a:lnTo>
                  <a:lnTo>
                    <a:pt x="99542" y="8293"/>
                  </a:lnTo>
                  <a:close/>
                </a:path>
                <a:path w="109220" h="92709">
                  <a:moveTo>
                    <a:pt x="99542" y="2362"/>
                  </a:moveTo>
                  <a:lnTo>
                    <a:pt x="95402" y="3543"/>
                  </a:lnTo>
                  <a:lnTo>
                    <a:pt x="95402" y="7696"/>
                  </a:lnTo>
                  <a:lnTo>
                    <a:pt x="99542" y="7099"/>
                  </a:lnTo>
                  <a:lnTo>
                    <a:pt x="99542" y="2362"/>
                  </a:lnTo>
                  <a:close/>
                </a:path>
                <a:path w="109220" h="92709">
                  <a:moveTo>
                    <a:pt x="104279" y="53327"/>
                  </a:moveTo>
                  <a:lnTo>
                    <a:pt x="100736" y="53911"/>
                  </a:lnTo>
                  <a:lnTo>
                    <a:pt x="100736" y="58661"/>
                  </a:lnTo>
                  <a:lnTo>
                    <a:pt x="104279" y="57467"/>
                  </a:lnTo>
                  <a:lnTo>
                    <a:pt x="104279" y="53327"/>
                  </a:lnTo>
                  <a:close/>
                </a:path>
                <a:path w="109220" h="92709">
                  <a:moveTo>
                    <a:pt x="104279" y="47396"/>
                  </a:moveTo>
                  <a:lnTo>
                    <a:pt x="100736" y="47980"/>
                  </a:lnTo>
                  <a:lnTo>
                    <a:pt x="100736" y="52717"/>
                  </a:lnTo>
                  <a:lnTo>
                    <a:pt x="104279" y="51549"/>
                  </a:lnTo>
                  <a:lnTo>
                    <a:pt x="104279" y="47396"/>
                  </a:lnTo>
                  <a:close/>
                </a:path>
                <a:path w="109220" h="92709">
                  <a:moveTo>
                    <a:pt x="104279" y="18364"/>
                  </a:moveTo>
                  <a:lnTo>
                    <a:pt x="100736" y="19558"/>
                  </a:lnTo>
                  <a:lnTo>
                    <a:pt x="100736" y="24282"/>
                  </a:lnTo>
                  <a:lnTo>
                    <a:pt x="104279" y="23101"/>
                  </a:lnTo>
                  <a:lnTo>
                    <a:pt x="104279" y="18364"/>
                  </a:lnTo>
                  <a:close/>
                </a:path>
                <a:path w="109220" h="92709">
                  <a:moveTo>
                    <a:pt x="104279" y="13030"/>
                  </a:moveTo>
                  <a:lnTo>
                    <a:pt x="100736" y="13627"/>
                  </a:lnTo>
                  <a:lnTo>
                    <a:pt x="100736" y="18364"/>
                  </a:lnTo>
                  <a:lnTo>
                    <a:pt x="104279" y="17183"/>
                  </a:lnTo>
                  <a:lnTo>
                    <a:pt x="104279" y="13030"/>
                  </a:lnTo>
                  <a:close/>
                </a:path>
                <a:path w="109220" h="92709">
                  <a:moveTo>
                    <a:pt x="104279" y="7112"/>
                  </a:moveTo>
                  <a:lnTo>
                    <a:pt x="100736" y="8305"/>
                  </a:lnTo>
                  <a:lnTo>
                    <a:pt x="100736" y="12446"/>
                  </a:lnTo>
                  <a:lnTo>
                    <a:pt x="104279" y="11264"/>
                  </a:lnTo>
                  <a:lnTo>
                    <a:pt x="104279" y="7112"/>
                  </a:lnTo>
                  <a:close/>
                </a:path>
                <a:path w="109220" h="92709">
                  <a:moveTo>
                    <a:pt x="104279" y="1168"/>
                  </a:moveTo>
                  <a:lnTo>
                    <a:pt x="100736" y="2362"/>
                  </a:lnTo>
                  <a:lnTo>
                    <a:pt x="100736" y="6515"/>
                  </a:lnTo>
                  <a:lnTo>
                    <a:pt x="104279" y="5334"/>
                  </a:lnTo>
                  <a:lnTo>
                    <a:pt x="104279" y="1168"/>
                  </a:lnTo>
                  <a:close/>
                </a:path>
                <a:path w="109220" h="92709">
                  <a:moveTo>
                    <a:pt x="109029" y="51549"/>
                  </a:moveTo>
                  <a:lnTo>
                    <a:pt x="105473" y="52717"/>
                  </a:lnTo>
                  <a:lnTo>
                    <a:pt x="105473" y="56870"/>
                  </a:lnTo>
                  <a:lnTo>
                    <a:pt x="109029" y="56286"/>
                  </a:lnTo>
                  <a:lnTo>
                    <a:pt x="109029" y="51549"/>
                  </a:lnTo>
                  <a:close/>
                </a:path>
                <a:path w="109220" h="92709">
                  <a:moveTo>
                    <a:pt x="109029" y="46812"/>
                  </a:moveTo>
                  <a:lnTo>
                    <a:pt x="105473" y="47409"/>
                  </a:lnTo>
                  <a:lnTo>
                    <a:pt x="105473" y="50952"/>
                  </a:lnTo>
                  <a:lnTo>
                    <a:pt x="109029" y="50368"/>
                  </a:lnTo>
                  <a:lnTo>
                    <a:pt x="109029" y="46812"/>
                  </a:lnTo>
                  <a:close/>
                </a:path>
                <a:path w="109220" h="92709">
                  <a:moveTo>
                    <a:pt x="109029" y="17183"/>
                  </a:moveTo>
                  <a:lnTo>
                    <a:pt x="105473" y="18364"/>
                  </a:lnTo>
                  <a:lnTo>
                    <a:pt x="105473" y="22517"/>
                  </a:lnTo>
                  <a:lnTo>
                    <a:pt x="109029" y="21920"/>
                  </a:lnTo>
                  <a:lnTo>
                    <a:pt x="109029" y="17183"/>
                  </a:lnTo>
                  <a:close/>
                </a:path>
                <a:path w="109220" h="92709">
                  <a:moveTo>
                    <a:pt x="109029" y="11849"/>
                  </a:moveTo>
                  <a:lnTo>
                    <a:pt x="105473" y="12446"/>
                  </a:lnTo>
                  <a:lnTo>
                    <a:pt x="105473" y="17183"/>
                  </a:lnTo>
                  <a:lnTo>
                    <a:pt x="109029" y="16002"/>
                  </a:lnTo>
                  <a:lnTo>
                    <a:pt x="109029" y="11849"/>
                  </a:lnTo>
                  <a:close/>
                </a:path>
                <a:path w="109220" h="92709">
                  <a:moveTo>
                    <a:pt x="109029" y="5918"/>
                  </a:moveTo>
                  <a:lnTo>
                    <a:pt x="105473" y="6515"/>
                  </a:lnTo>
                  <a:lnTo>
                    <a:pt x="105473" y="11264"/>
                  </a:lnTo>
                  <a:lnTo>
                    <a:pt x="109029" y="10071"/>
                  </a:lnTo>
                  <a:lnTo>
                    <a:pt x="109029" y="5918"/>
                  </a:lnTo>
                  <a:close/>
                </a:path>
                <a:path w="109220" h="92709">
                  <a:moveTo>
                    <a:pt x="109029" y="0"/>
                  </a:moveTo>
                  <a:lnTo>
                    <a:pt x="105473" y="596"/>
                  </a:lnTo>
                  <a:lnTo>
                    <a:pt x="105473" y="5346"/>
                  </a:lnTo>
                  <a:lnTo>
                    <a:pt x="109029" y="4152"/>
                  </a:lnTo>
                  <a:lnTo>
                    <a:pt x="1090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112933" y="7781137"/>
              <a:ext cx="53340" cy="79375"/>
            </a:xfrm>
            <a:custGeom>
              <a:avLst/>
              <a:gdLst/>
              <a:ahLst/>
              <a:cxnLst/>
              <a:rect l="l" t="t" r="r" b="b"/>
              <a:pathLst>
                <a:path w="53339" h="79375">
                  <a:moveTo>
                    <a:pt x="4152" y="72885"/>
                  </a:moveTo>
                  <a:lnTo>
                    <a:pt x="0" y="74066"/>
                  </a:lnTo>
                  <a:lnTo>
                    <a:pt x="0" y="78816"/>
                  </a:lnTo>
                  <a:lnTo>
                    <a:pt x="4152" y="77622"/>
                  </a:lnTo>
                  <a:lnTo>
                    <a:pt x="4152" y="72885"/>
                  </a:lnTo>
                  <a:close/>
                </a:path>
                <a:path w="53339" h="79375">
                  <a:moveTo>
                    <a:pt x="4152" y="66954"/>
                  </a:moveTo>
                  <a:lnTo>
                    <a:pt x="0" y="67538"/>
                  </a:lnTo>
                  <a:lnTo>
                    <a:pt x="0" y="72288"/>
                  </a:lnTo>
                  <a:lnTo>
                    <a:pt x="4152" y="71691"/>
                  </a:lnTo>
                  <a:lnTo>
                    <a:pt x="4152" y="66954"/>
                  </a:lnTo>
                  <a:close/>
                </a:path>
                <a:path w="53339" h="79375">
                  <a:moveTo>
                    <a:pt x="4152" y="60426"/>
                  </a:moveTo>
                  <a:lnTo>
                    <a:pt x="0" y="61620"/>
                  </a:lnTo>
                  <a:lnTo>
                    <a:pt x="0" y="66357"/>
                  </a:lnTo>
                  <a:lnTo>
                    <a:pt x="4152" y="65163"/>
                  </a:lnTo>
                  <a:lnTo>
                    <a:pt x="4152" y="60426"/>
                  </a:lnTo>
                  <a:close/>
                </a:path>
                <a:path w="53339" h="79375">
                  <a:moveTo>
                    <a:pt x="4152" y="54495"/>
                  </a:moveTo>
                  <a:lnTo>
                    <a:pt x="0" y="55702"/>
                  </a:lnTo>
                  <a:lnTo>
                    <a:pt x="0" y="60439"/>
                  </a:lnTo>
                  <a:lnTo>
                    <a:pt x="4152" y="59245"/>
                  </a:lnTo>
                  <a:lnTo>
                    <a:pt x="4152" y="54495"/>
                  </a:lnTo>
                  <a:close/>
                </a:path>
                <a:path w="53339" h="79375">
                  <a:moveTo>
                    <a:pt x="4152" y="48577"/>
                  </a:moveTo>
                  <a:lnTo>
                    <a:pt x="0" y="49758"/>
                  </a:lnTo>
                  <a:lnTo>
                    <a:pt x="0" y="54495"/>
                  </a:lnTo>
                  <a:lnTo>
                    <a:pt x="4152" y="53327"/>
                  </a:lnTo>
                  <a:lnTo>
                    <a:pt x="4152" y="48577"/>
                  </a:lnTo>
                  <a:close/>
                </a:path>
                <a:path w="53339" h="79375">
                  <a:moveTo>
                    <a:pt x="4152" y="42062"/>
                  </a:moveTo>
                  <a:lnTo>
                    <a:pt x="0" y="43256"/>
                  </a:lnTo>
                  <a:lnTo>
                    <a:pt x="0" y="47993"/>
                  </a:lnTo>
                  <a:lnTo>
                    <a:pt x="4152" y="46812"/>
                  </a:lnTo>
                  <a:lnTo>
                    <a:pt x="4152" y="42062"/>
                  </a:lnTo>
                  <a:close/>
                </a:path>
                <a:path w="53339" h="79375">
                  <a:moveTo>
                    <a:pt x="4152" y="18364"/>
                  </a:moveTo>
                  <a:lnTo>
                    <a:pt x="0" y="19558"/>
                  </a:lnTo>
                  <a:lnTo>
                    <a:pt x="0" y="24295"/>
                  </a:lnTo>
                  <a:lnTo>
                    <a:pt x="4152" y="23114"/>
                  </a:lnTo>
                  <a:lnTo>
                    <a:pt x="4152" y="18364"/>
                  </a:lnTo>
                  <a:close/>
                </a:path>
                <a:path w="53339" h="79375">
                  <a:moveTo>
                    <a:pt x="4152" y="12446"/>
                  </a:moveTo>
                  <a:lnTo>
                    <a:pt x="0" y="13627"/>
                  </a:lnTo>
                  <a:lnTo>
                    <a:pt x="0" y="17780"/>
                  </a:lnTo>
                  <a:lnTo>
                    <a:pt x="4152" y="17183"/>
                  </a:lnTo>
                  <a:lnTo>
                    <a:pt x="4152" y="12446"/>
                  </a:lnTo>
                  <a:close/>
                </a:path>
                <a:path w="53339" h="79375">
                  <a:moveTo>
                    <a:pt x="9486" y="71107"/>
                  </a:moveTo>
                  <a:lnTo>
                    <a:pt x="5334" y="72288"/>
                  </a:lnTo>
                  <a:lnTo>
                    <a:pt x="5334" y="77025"/>
                  </a:lnTo>
                  <a:lnTo>
                    <a:pt x="9486" y="75831"/>
                  </a:lnTo>
                  <a:lnTo>
                    <a:pt x="9486" y="71107"/>
                  </a:lnTo>
                  <a:close/>
                </a:path>
                <a:path w="53339" h="79375">
                  <a:moveTo>
                    <a:pt x="9486" y="65163"/>
                  </a:moveTo>
                  <a:lnTo>
                    <a:pt x="5334" y="66357"/>
                  </a:lnTo>
                  <a:lnTo>
                    <a:pt x="5334" y="71107"/>
                  </a:lnTo>
                  <a:lnTo>
                    <a:pt x="9486" y="69926"/>
                  </a:lnTo>
                  <a:lnTo>
                    <a:pt x="9486" y="65163"/>
                  </a:lnTo>
                  <a:close/>
                </a:path>
                <a:path w="53339" h="79375">
                  <a:moveTo>
                    <a:pt x="9486" y="59245"/>
                  </a:moveTo>
                  <a:lnTo>
                    <a:pt x="5334" y="60439"/>
                  </a:lnTo>
                  <a:lnTo>
                    <a:pt x="5334" y="64592"/>
                  </a:lnTo>
                  <a:lnTo>
                    <a:pt x="9486" y="63398"/>
                  </a:lnTo>
                  <a:lnTo>
                    <a:pt x="9486" y="59245"/>
                  </a:lnTo>
                  <a:close/>
                </a:path>
                <a:path w="53339" h="79375">
                  <a:moveTo>
                    <a:pt x="9486" y="53327"/>
                  </a:moveTo>
                  <a:lnTo>
                    <a:pt x="5334" y="54508"/>
                  </a:lnTo>
                  <a:lnTo>
                    <a:pt x="5334" y="58661"/>
                  </a:lnTo>
                  <a:lnTo>
                    <a:pt x="9486" y="57467"/>
                  </a:lnTo>
                  <a:lnTo>
                    <a:pt x="9486" y="53327"/>
                  </a:lnTo>
                  <a:close/>
                </a:path>
                <a:path w="53339" h="79375">
                  <a:moveTo>
                    <a:pt x="9486" y="46812"/>
                  </a:moveTo>
                  <a:lnTo>
                    <a:pt x="5334" y="47993"/>
                  </a:lnTo>
                  <a:lnTo>
                    <a:pt x="5334" y="52743"/>
                  </a:lnTo>
                  <a:lnTo>
                    <a:pt x="9486" y="51549"/>
                  </a:lnTo>
                  <a:lnTo>
                    <a:pt x="9486" y="46812"/>
                  </a:lnTo>
                  <a:close/>
                </a:path>
                <a:path w="53339" h="79375">
                  <a:moveTo>
                    <a:pt x="9486" y="40894"/>
                  </a:moveTo>
                  <a:lnTo>
                    <a:pt x="5334" y="42062"/>
                  </a:lnTo>
                  <a:lnTo>
                    <a:pt x="5334" y="46215"/>
                  </a:lnTo>
                  <a:lnTo>
                    <a:pt x="9486" y="45618"/>
                  </a:lnTo>
                  <a:lnTo>
                    <a:pt x="9486" y="40894"/>
                  </a:lnTo>
                  <a:close/>
                </a:path>
                <a:path w="53339" h="79375">
                  <a:moveTo>
                    <a:pt x="9486" y="11252"/>
                  </a:moveTo>
                  <a:lnTo>
                    <a:pt x="5334" y="12446"/>
                  </a:lnTo>
                  <a:lnTo>
                    <a:pt x="5334" y="16586"/>
                  </a:lnTo>
                  <a:lnTo>
                    <a:pt x="9486" y="15989"/>
                  </a:lnTo>
                  <a:lnTo>
                    <a:pt x="9486" y="11252"/>
                  </a:lnTo>
                  <a:close/>
                </a:path>
                <a:path w="53339" h="79375">
                  <a:moveTo>
                    <a:pt x="14820" y="69926"/>
                  </a:moveTo>
                  <a:lnTo>
                    <a:pt x="10655" y="71107"/>
                  </a:lnTo>
                  <a:lnTo>
                    <a:pt x="10655" y="75831"/>
                  </a:lnTo>
                  <a:lnTo>
                    <a:pt x="14820" y="74650"/>
                  </a:lnTo>
                  <a:lnTo>
                    <a:pt x="14820" y="69926"/>
                  </a:lnTo>
                  <a:close/>
                </a:path>
                <a:path w="53339" h="79375">
                  <a:moveTo>
                    <a:pt x="14820" y="63385"/>
                  </a:moveTo>
                  <a:lnTo>
                    <a:pt x="10655" y="64579"/>
                  </a:lnTo>
                  <a:lnTo>
                    <a:pt x="10655" y="69316"/>
                  </a:lnTo>
                  <a:lnTo>
                    <a:pt x="14820" y="68135"/>
                  </a:lnTo>
                  <a:lnTo>
                    <a:pt x="14820" y="63385"/>
                  </a:lnTo>
                  <a:close/>
                </a:path>
                <a:path w="53339" h="79375">
                  <a:moveTo>
                    <a:pt x="14820" y="57467"/>
                  </a:moveTo>
                  <a:lnTo>
                    <a:pt x="10655" y="58661"/>
                  </a:lnTo>
                  <a:lnTo>
                    <a:pt x="10655" y="63398"/>
                  </a:lnTo>
                  <a:lnTo>
                    <a:pt x="14820" y="62217"/>
                  </a:lnTo>
                  <a:lnTo>
                    <a:pt x="14820" y="57467"/>
                  </a:lnTo>
                  <a:close/>
                </a:path>
                <a:path w="53339" h="79375">
                  <a:moveTo>
                    <a:pt x="14820" y="51536"/>
                  </a:moveTo>
                  <a:lnTo>
                    <a:pt x="10655" y="52743"/>
                  </a:lnTo>
                  <a:lnTo>
                    <a:pt x="10655" y="57467"/>
                  </a:lnTo>
                  <a:lnTo>
                    <a:pt x="14820" y="56286"/>
                  </a:lnTo>
                  <a:lnTo>
                    <a:pt x="14820" y="51536"/>
                  </a:lnTo>
                  <a:close/>
                </a:path>
                <a:path w="53339" h="79375">
                  <a:moveTo>
                    <a:pt x="14820" y="45605"/>
                  </a:moveTo>
                  <a:lnTo>
                    <a:pt x="10655" y="46215"/>
                  </a:lnTo>
                  <a:lnTo>
                    <a:pt x="10655" y="50952"/>
                  </a:lnTo>
                  <a:lnTo>
                    <a:pt x="14820" y="50355"/>
                  </a:lnTo>
                  <a:lnTo>
                    <a:pt x="14820" y="45605"/>
                  </a:lnTo>
                  <a:close/>
                </a:path>
                <a:path w="53339" h="79375">
                  <a:moveTo>
                    <a:pt x="14820" y="39700"/>
                  </a:moveTo>
                  <a:lnTo>
                    <a:pt x="10655" y="40881"/>
                  </a:lnTo>
                  <a:lnTo>
                    <a:pt x="10655" y="45034"/>
                  </a:lnTo>
                  <a:lnTo>
                    <a:pt x="14820" y="43840"/>
                  </a:lnTo>
                  <a:lnTo>
                    <a:pt x="14820" y="39700"/>
                  </a:lnTo>
                  <a:close/>
                </a:path>
                <a:path w="53339" h="79375">
                  <a:moveTo>
                    <a:pt x="14820" y="9474"/>
                  </a:moveTo>
                  <a:lnTo>
                    <a:pt x="10655" y="10668"/>
                  </a:lnTo>
                  <a:lnTo>
                    <a:pt x="10655" y="15405"/>
                  </a:lnTo>
                  <a:lnTo>
                    <a:pt x="14820" y="14224"/>
                  </a:lnTo>
                  <a:lnTo>
                    <a:pt x="14820" y="9474"/>
                  </a:lnTo>
                  <a:close/>
                </a:path>
                <a:path w="53339" h="79375">
                  <a:moveTo>
                    <a:pt x="20739" y="68135"/>
                  </a:moveTo>
                  <a:lnTo>
                    <a:pt x="16586" y="69329"/>
                  </a:lnTo>
                  <a:lnTo>
                    <a:pt x="16586" y="74066"/>
                  </a:lnTo>
                  <a:lnTo>
                    <a:pt x="20739" y="72885"/>
                  </a:lnTo>
                  <a:lnTo>
                    <a:pt x="20739" y="68135"/>
                  </a:lnTo>
                  <a:close/>
                </a:path>
                <a:path w="53339" h="79375">
                  <a:moveTo>
                    <a:pt x="20739" y="62204"/>
                  </a:moveTo>
                  <a:lnTo>
                    <a:pt x="16586" y="63398"/>
                  </a:lnTo>
                  <a:lnTo>
                    <a:pt x="16586" y="68135"/>
                  </a:lnTo>
                  <a:lnTo>
                    <a:pt x="20739" y="66954"/>
                  </a:lnTo>
                  <a:lnTo>
                    <a:pt x="20739" y="62204"/>
                  </a:lnTo>
                  <a:close/>
                </a:path>
                <a:path w="53339" h="79375">
                  <a:moveTo>
                    <a:pt x="20739" y="56286"/>
                  </a:moveTo>
                  <a:lnTo>
                    <a:pt x="16586" y="57467"/>
                  </a:lnTo>
                  <a:lnTo>
                    <a:pt x="16586" y="62217"/>
                  </a:lnTo>
                  <a:lnTo>
                    <a:pt x="20739" y="61036"/>
                  </a:lnTo>
                  <a:lnTo>
                    <a:pt x="20739" y="56286"/>
                  </a:lnTo>
                  <a:close/>
                </a:path>
                <a:path w="53339" h="79375">
                  <a:moveTo>
                    <a:pt x="20739" y="50368"/>
                  </a:moveTo>
                  <a:lnTo>
                    <a:pt x="16586" y="50965"/>
                  </a:lnTo>
                  <a:lnTo>
                    <a:pt x="16586" y="55702"/>
                  </a:lnTo>
                  <a:lnTo>
                    <a:pt x="20739" y="54508"/>
                  </a:lnTo>
                  <a:lnTo>
                    <a:pt x="20739" y="50368"/>
                  </a:lnTo>
                  <a:close/>
                </a:path>
                <a:path w="53339" h="79375">
                  <a:moveTo>
                    <a:pt x="20739" y="43840"/>
                  </a:moveTo>
                  <a:lnTo>
                    <a:pt x="16586" y="45034"/>
                  </a:lnTo>
                  <a:lnTo>
                    <a:pt x="16586" y="49771"/>
                  </a:lnTo>
                  <a:lnTo>
                    <a:pt x="20739" y="48590"/>
                  </a:lnTo>
                  <a:lnTo>
                    <a:pt x="20739" y="43840"/>
                  </a:lnTo>
                  <a:close/>
                </a:path>
                <a:path w="53339" h="79375">
                  <a:moveTo>
                    <a:pt x="20739" y="37922"/>
                  </a:moveTo>
                  <a:lnTo>
                    <a:pt x="16586" y="39090"/>
                  </a:lnTo>
                  <a:lnTo>
                    <a:pt x="16586" y="43840"/>
                  </a:lnTo>
                  <a:lnTo>
                    <a:pt x="20739" y="42659"/>
                  </a:lnTo>
                  <a:lnTo>
                    <a:pt x="20739" y="37922"/>
                  </a:lnTo>
                  <a:close/>
                </a:path>
                <a:path w="53339" h="79375">
                  <a:moveTo>
                    <a:pt x="20739" y="8293"/>
                  </a:moveTo>
                  <a:lnTo>
                    <a:pt x="16586" y="9486"/>
                  </a:lnTo>
                  <a:lnTo>
                    <a:pt x="16586" y="14224"/>
                  </a:lnTo>
                  <a:lnTo>
                    <a:pt x="20739" y="13042"/>
                  </a:lnTo>
                  <a:lnTo>
                    <a:pt x="20739" y="8293"/>
                  </a:lnTo>
                  <a:close/>
                </a:path>
                <a:path w="53339" h="79375">
                  <a:moveTo>
                    <a:pt x="26073" y="66954"/>
                  </a:moveTo>
                  <a:lnTo>
                    <a:pt x="21920" y="67538"/>
                  </a:lnTo>
                  <a:lnTo>
                    <a:pt x="21920" y="72288"/>
                  </a:lnTo>
                  <a:lnTo>
                    <a:pt x="26073" y="71691"/>
                  </a:lnTo>
                  <a:lnTo>
                    <a:pt x="26073" y="66954"/>
                  </a:lnTo>
                  <a:close/>
                </a:path>
                <a:path w="53339" h="79375">
                  <a:moveTo>
                    <a:pt x="26073" y="61023"/>
                  </a:moveTo>
                  <a:lnTo>
                    <a:pt x="21920" y="62204"/>
                  </a:lnTo>
                  <a:lnTo>
                    <a:pt x="21920" y="66357"/>
                  </a:lnTo>
                  <a:lnTo>
                    <a:pt x="26073" y="65163"/>
                  </a:lnTo>
                  <a:lnTo>
                    <a:pt x="26073" y="61023"/>
                  </a:lnTo>
                  <a:close/>
                </a:path>
                <a:path w="53339" h="79375">
                  <a:moveTo>
                    <a:pt x="26073" y="54495"/>
                  </a:moveTo>
                  <a:lnTo>
                    <a:pt x="21920" y="55702"/>
                  </a:lnTo>
                  <a:lnTo>
                    <a:pt x="21920" y="60439"/>
                  </a:lnTo>
                  <a:lnTo>
                    <a:pt x="26073" y="59245"/>
                  </a:lnTo>
                  <a:lnTo>
                    <a:pt x="26073" y="54495"/>
                  </a:lnTo>
                  <a:close/>
                </a:path>
                <a:path w="53339" h="79375">
                  <a:moveTo>
                    <a:pt x="26073" y="48577"/>
                  </a:moveTo>
                  <a:lnTo>
                    <a:pt x="21920" y="49758"/>
                  </a:lnTo>
                  <a:lnTo>
                    <a:pt x="21920" y="54495"/>
                  </a:lnTo>
                  <a:lnTo>
                    <a:pt x="26073" y="53327"/>
                  </a:lnTo>
                  <a:lnTo>
                    <a:pt x="26073" y="48577"/>
                  </a:lnTo>
                  <a:close/>
                </a:path>
                <a:path w="53339" h="79375">
                  <a:moveTo>
                    <a:pt x="26073" y="42659"/>
                  </a:moveTo>
                  <a:lnTo>
                    <a:pt x="21920" y="43840"/>
                  </a:lnTo>
                  <a:lnTo>
                    <a:pt x="21920" y="48590"/>
                  </a:lnTo>
                  <a:lnTo>
                    <a:pt x="26073" y="47409"/>
                  </a:lnTo>
                  <a:lnTo>
                    <a:pt x="26073" y="42659"/>
                  </a:lnTo>
                  <a:close/>
                </a:path>
                <a:path w="53339" h="79375">
                  <a:moveTo>
                    <a:pt x="26073" y="36741"/>
                  </a:moveTo>
                  <a:lnTo>
                    <a:pt x="21920" y="37325"/>
                  </a:lnTo>
                  <a:lnTo>
                    <a:pt x="21920" y="42062"/>
                  </a:lnTo>
                  <a:lnTo>
                    <a:pt x="26073" y="41478"/>
                  </a:lnTo>
                  <a:lnTo>
                    <a:pt x="26073" y="36741"/>
                  </a:lnTo>
                  <a:close/>
                </a:path>
                <a:path w="53339" h="79375">
                  <a:moveTo>
                    <a:pt x="26073" y="7099"/>
                  </a:moveTo>
                  <a:lnTo>
                    <a:pt x="21920" y="7696"/>
                  </a:lnTo>
                  <a:lnTo>
                    <a:pt x="21920" y="12446"/>
                  </a:lnTo>
                  <a:lnTo>
                    <a:pt x="26073" y="11849"/>
                  </a:lnTo>
                  <a:lnTo>
                    <a:pt x="26073" y="7099"/>
                  </a:lnTo>
                  <a:close/>
                </a:path>
                <a:path w="53339" h="79375">
                  <a:moveTo>
                    <a:pt x="31394" y="65163"/>
                  </a:moveTo>
                  <a:lnTo>
                    <a:pt x="27254" y="66357"/>
                  </a:lnTo>
                  <a:lnTo>
                    <a:pt x="27254" y="71107"/>
                  </a:lnTo>
                  <a:lnTo>
                    <a:pt x="31394" y="69926"/>
                  </a:lnTo>
                  <a:lnTo>
                    <a:pt x="31394" y="65163"/>
                  </a:lnTo>
                  <a:close/>
                </a:path>
                <a:path w="53339" h="79375">
                  <a:moveTo>
                    <a:pt x="31394" y="59245"/>
                  </a:moveTo>
                  <a:lnTo>
                    <a:pt x="27254" y="60439"/>
                  </a:lnTo>
                  <a:lnTo>
                    <a:pt x="27254" y="65176"/>
                  </a:lnTo>
                  <a:lnTo>
                    <a:pt x="31394" y="63995"/>
                  </a:lnTo>
                  <a:lnTo>
                    <a:pt x="31394" y="59245"/>
                  </a:lnTo>
                  <a:close/>
                </a:path>
                <a:path w="53339" h="79375">
                  <a:moveTo>
                    <a:pt x="31394" y="53327"/>
                  </a:moveTo>
                  <a:lnTo>
                    <a:pt x="27254" y="54508"/>
                  </a:lnTo>
                  <a:lnTo>
                    <a:pt x="27254" y="58661"/>
                  </a:lnTo>
                  <a:lnTo>
                    <a:pt x="31394" y="58077"/>
                  </a:lnTo>
                  <a:lnTo>
                    <a:pt x="31394" y="53327"/>
                  </a:lnTo>
                  <a:close/>
                </a:path>
                <a:path w="53339" h="79375">
                  <a:moveTo>
                    <a:pt x="31394" y="47409"/>
                  </a:moveTo>
                  <a:lnTo>
                    <a:pt x="27254" y="48590"/>
                  </a:lnTo>
                  <a:lnTo>
                    <a:pt x="27254" y="52743"/>
                  </a:lnTo>
                  <a:lnTo>
                    <a:pt x="31394" y="51549"/>
                  </a:lnTo>
                  <a:lnTo>
                    <a:pt x="31394" y="47409"/>
                  </a:lnTo>
                  <a:close/>
                </a:path>
                <a:path w="53339" h="79375">
                  <a:moveTo>
                    <a:pt x="31394" y="41465"/>
                  </a:moveTo>
                  <a:lnTo>
                    <a:pt x="27254" y="42062"/>
                  </a:lnTo>
                  <a:lnTo>
                    <a:pt x="27254" y="46799"/>
                  </a:lnTo>
                  <a:lnTo>
                    <a:pt x="31394" y="46215"/>
                  </a:lnTo>
                  <a:lnTo>
                    <a:pt x="31394" y="41465"/>
                  </a:lnTo>
                  <a:close/>
                </a:path>
                <a:path w="53339" h="79375">
                  <a:moveTo>
                    <a:pt x="31394" y="34963"/>
                  </a:moveTo>
                  <a:lnTo>
                    <a:pt x="27254" y="36144"/>
                  </a:lnTo>
                  <a:lnTo>
                    <a:pt x="27254" y="40894"/>
                  </a:lnTo>
                  <a:lnTo>
                    <a:pt x="31394" y="39712"/>
                  </a:lnTo>
                  <a:lnTo>
                    <a:pt x="31394" y="34963"/>
                  </a:lnTo>
                  <a:close/>
                </a:path>
                <a:path w="53339" h="79375">
                  <a:moveTo>
                    <a:pt x="31394" y="5930"/>
                  </a:moveTo>
                  <a:lnTo>
                    <a:pt x="27254" y="6527"/>
                  </a:lnTo>
                  <a:lnTo>
                    <a:pt x="27254" y="11264"/>
                  </a:lnTo>
                  <a:lnTo>
                    <a:pt x="31394" y="10083"/>
                  </a:lnTo>
                  <a:lnTo>
                    <a:pt x="31394" y="5930"/>
                  </a:lnTo>
                  <a:close/>
                </a:path>
                <a:path w="53339" h="79375">
                  <a:moveTo>
                    <a:pt x="36741" y="63982"/>
                  </a:moveTo>
                  <a:lnTo>
                    <a:pt x="32588" y="65163"/>
                  </a:lnTo>
                  <a:lnTo>
                    <a:pt x="32588" y="69316"/>
                  </a:lnTo>
                  <a:lnTo>
                    <a:pt x="36741" y="68135"/>
                  </a:lnTo>
                  <a:lnTo>
                    <a:pt x="36741" y="63982"/>
                  </a:lnTo>
                  <a:close/>
                </a:path>
                <a:path w="53339" h="79375">
                  <a:moveTo>
                    <a:pt x="36741" y="58077"/>
                  </a:moveTo>
                  <a:lnTo>
                    <a:pt x="32588" y="58661"/>
                  </a:lnTo>
                  <a:lnTo>
                    <a:pt x="32588" y="63398"/>
                  </a:lnTo>
                  <a:lnTo>
                    <a:pt x="36741" y="62801"/>
                  </a:lnTo>
                  <a:lnTo>
                    <a:pt x="36741" y="58077"/>
                  </a:lnTo>
                  <a:close/>
                </a:path>
                <a:path w="53339" h="79375">
                  <a:moveTo>
                    <a:pt x="36741" y="51536"/>
                  </a:moveTo>
                  <a:lnTo>
                    <a:pt x="32588" y="52743"/>
                  </a:lnTo>
                  <a:lnTo>
                    <a:pt x="32588" y="57467"/>
                  </a:lnTo>
                  <a:lnTo>
                    <a:pt x="36741" y="56286"/>
                  </a:lnTo>
                  <a:lnTo>
                    <a:pt x="36741" y="51536"/>
                  </a:lnTo>
                  <a:close/>
                </a:path>
                <a:path w="53339" h="79375">
                  <a:moveTo>
                    <a:pt x="36741" y="46215"/>
                  </a:moveTo>
                  <a:lnTo>
                    <a:pt x="32588" y="46799"/>
                  </a:lnTo>
                  <a:lnTo>
                    <a:pt x="32588" y="51536"/>
                  </a:lnTo>
                  <a:lnTo>
                    <a:pt x="36741" y="50355"/>
                  </a:lnTo>
                  <a:lnTo>
                    <a:pt x="36741" y="46215"/>
                  </a:lnTo>
                  <a:close/>
                </a:path>
                <a:path w="53339" h="79375">
                  <a:moveTo>
                    <a:pt x="36741" y="39700"/>
                  </a:moveTo>
                  <a:lnTo>
                    <a:pt x="32588" y="40881"/>
                  </a:lnTo>
                  <a:lnTo>
                    <a:pt x="32588" y="45618"/>
                  </a:lnTo>
                  <a:lnTo>
                    <a:pt x="36741" y="44437"/>
                  </a:lnTo>
                  <a:lnTo>
                    <a:pt x="36741" y="39700"/>
                  </a:lnTo>
                  <a:close/>
                </a:path>
                <a:path w="53339" h="79375">
                  <a:moveTo>
                    <a:pt x="36741" y="33769"/>
                  </a:moveTo>
                  <a:lnTo>
                    <a:pt x="32588" y="34963"/>
                  </a:lnTo>
                  <a:lnTo>
                    <a:pt x="32588" y="39712"/>
                  </a:lnTo>
                  <a:lnTo>
                    <a:pt x="36741" y="38519"/>
                  </a:lnTo>
                  <a:lnTo>
                    <a:pt x="36741" y="33769"/>
                  </a:lnTo>
                  <a:close/>
                </a:path>
                <a:path w="53339" h="79375">
                  <a:moveTo>
                    <a:pt x="36741" y="4140"/>
                  </a:moveTo>
                  <a:lnTo>
                    <a:pt x="32588" y="5334"/>
                  </a:lnTo>
                  <a:lnTo>
                    <a:pt x="32588" y="10071"/>
                  </a:lnTo>
                  <a:lnTo>
                    <a:pt x="36741" y="8890"/>
                  </a:lnTo>
                  <a:lnTo>
                    <a:pt x="36741" y="4140"/>
                  </a:lnTo>
                  <a:close/>
                </a:path>
                <a:path w="53339" h="79375">
                  <a:moveTo>
                    <a:pt x="42075" y="62204"/>
                  </a:moveTo>
                  <a:lnTo>
                    <a:pt x="37934" y="63398"/>
                  </a:lnTo>
                  <a:lnTo>
                    <a:pt x="37934" y="68135"/>
                  </a:lnTo>
                  <a:lnTo>
                    <a:pt x="42075" y="66954"/>
                  </a:lnTo>
                  <a:lnTo>
                    <a:pt x="42075" y="62204"/>
                  </a:lnTo>
                  <a:close/>
                </a:path>
                <a:path w="53339" h="79375">
                  <a:moveTo>
                    <a:pt x="42075" y="56286"/>
                  </a:moveTo>
                  <a:lnTo>
                    <a:pt x="37934" y="57467"/>
                  </a:lnTo>
                  <a:lnTo>
                    <a:pt x="37934" y="62217"/>
                  </a:lnTo>
                  <a:lnTo>
                    <a:pt x="42075" y="61036"/>
                  </a:lnTo>
                  <a:lnTo>
                    <a:pt x="42075" y="56286"/>
                  </a:lnTo>
                  <a:close/>
                </a:path>
                <a:path w="53339" h="79375">
                  <a:moveTo>
                    <a:pt x="42075" y="50355"/>
                  </a:moveTo>
                  <a:lnTo>
                    <a:pt x="37934" y="51549"/>
                  </a:lnTo>
                  <a:lnTo>
                    <a:pt x="37934" y="56286"/>
                  </a:lnTo>
                  <a:lnTo>
                    <a:pt x="42075" y="55105"/>
                  </a:lnTo>
                  <a:lnTo>
                    <a:pt x="42075" y="50355"/>
                  </a:lnTo>
                  <a:close/>
                </a:path>
                <a:path w="53339" h="79375">
                  <a:moveTo>
                    <a:pt x="42075" y="44437"/>
                  </a:moveTo>
                  <a:lnTo>
                    <a:pt x="37934" y="45618"/>
                  </a:lnTo>
                  <a:lnTo>
                    <a:pt x="37934" y="50368"/>
                  </a:lnTo>
                  <a:lnTo>
                    <a:pt x="42075" y="49187"/>
                  </a:lnTo>
                  <a:lnTo>
                    <a:pt x="42075" y="44437"/>
                  </a:lnTo>
                  <a:close/>
                </a:path>
                <a:path w="53339" h="79375">
                  <a:moveTo>
                    <a:pt x="42075" y="38506"/>
                  </a:moveTo>
                  <a:lnTo>
                    <a:pt x="37934" y="39700"/>
                  </a:lnTo>
                  <a:lnTo>
                    <a:pt x="37934" y="43840"/>
                  </a:lnTo>
                  <a:lnTo>
                    <a:pt x="42075" y="42659"/>
                  </a:lnTo>
                  <a:lnTo>
                    <a:pt x="42075" y="38506"/>
                  </a:lnTo>
                  <a:close/>
                </a:path>
                <a:path w="53339" h="79375">
                  <a:moveTo>
                    <a:pt x="42075" y="33185"/>
                  </a:moveTo>
                  <a:lnTo>
                    <a:pt x="37934" y="33769"/>
                  </a:lnTo>
                  <a:lnTo>
                    <a:pt x="37934" y="37922"/>
                  </a:lnTo>
                  <a:lnTo>
                    <a:pt x="42075" y="37325"/>
                  </a:lnTo>
                  <a:lnTo>
                    <a:pt x="42075" y="33185"/>
                  </a:lnTo>
                  <a:close/>
                </a:path>
                <a:path w="53339" h="79375">
                  <a:moveTo>
                    <a:pt x="42075" y="2971"/>
                  </a:moveTo>
                  <a:lnTo>
                    <a:pt x="37934" y="4152"/>
                  </a:lnTo>
                  <a:lnTo>
                    <a:pt x="37934" y="8293"/>
                  </a:lnTo>
                  <a:lnTo>
                    <a:pt x="42075" y="7708"/>
                  </a:lnTo>
                  <a:lnTo>
                    <a:pt x="42075" y="2971"/>
                  </a:lnTo>
                  <a:close/>
                </a:path>
                <a:path w="53339" h="79375">
                  <a:moveTo>
                    <a:pt x="47409" y="61036"/>
                  </a:moveTo>
                  <a:lnTo>
                    <a:pt x="43256" y="62204"/>
                  </a:lnTo>
                  <a:lnTo>
                    <a:pt x="43256" y="66954"/>
                  </a:lnTo>
                  <a:lnTo>
                    <a:pt x="47409" y="65773"/>
                  </a:lnTo>
                  <a:lnTo>
                    <a:pt x="47409" y="61036"/>
                  </a:lnTo>
                  <a:close/>
                </a:path>
                <a:path w="53339" h="79375">
                  <a:moveTo>
                    <a:pt x="47409" y="55105"/>
                  </a:moveTo>
                  <a:lnTo>
                    <a:pt x="43256" y="56286"/>
                  </a:lnTo>
                  <a:lnTo>
                    <a:pt x="43256" y="60439"/>
                  </a:lnTo>
                  <a:lnTo>
                    <a:pt x="47409" y="59245"/>
                  </a:lnTo>
                  <a:lnTo>
                    <a:pt x="47409" y="55105"/>
                  </a:lnTo>
                  <a:close/>
                </a:path>
                <a:path w="53339" h="79375">
                  <a:moveTo>
                    <a:pt x="47409" y="49174"/>
                  </a:moveTo>
                  <a:lnTo>
                    <a:pt x="43256" y="50355"/>
                  </a:lnTo>
                  <a:lnTo>
                    <a:pt x="43256" y="54495"/>
                  </a:lnTo>
                  <a:lnTo>
                    <a:pt x="47409" y="53327"/>
                  </a:lnTo>
                  <a:lnTo>
                    <a:pt x="47409" y="49174"/>
                  </a:lnTo>
                  <a:close/>
                </a:path>
                <a:path w="53339" h="79375">
                  <a:moveTo>
                    <a:pt x="47409" y="42659"/>
                  </a:moveTo>
                  <a:lnTo>
                    <a:pt x="43256" y="43840"/>
                  </a:lnTo>
                  <a:lnTo>
                    <a:pt x="43256" y="48590"/>
                  </a:lnTo>
                  <a:lnTo>
                    <a:pt x="47409" y="47409"/>
                  </a:lnTo>
                  <a:lnTo>
                    <a:pt x="47409" y="42659"/>
                  </a:lnTo>
                  <a:close/>
                </a:path>
                <a:path w="53339" h="79375">
                  <a:moveTo>
                    <a:pt x="47409" y="37325"/>
                  </a:moveTo>
                  <a:lnTo>
                    <a:pt x="43256" y="37934"/>
                  </a:lnTo>
                  <a:lnTo>
                    <a:pt x="43256" y="42672"/>
                  </a:lnTo>
                  <a:lnTo>
                    <a:pt x="47409" y="41478"/>
                  </a:lnTo>
                  <a:lnTo>
                    <a:pt x="47409" y="37325"/>
                  </a:lnTo>
                  <a:close/>
                </a:path>
                <a:path w="53339" h="79375">
                  <a:moveTo>
                    <a:pt x="47409" y="31394"/>
                  </a:moveTo>
                  <a:lnTo>
                    <a:pt x="43256" y="32588"/>
                  </a:lnTo>
                  <a:lnTo>
                    <a:pt x="43256" y="36728"/>
                  </a:lnTo>
                  <a:lnTo>
                    <a:pt x="47409" y="35547"/>
                  </a:lnTo>
                  <a:lnTo>
                    <a:pt x="47409" y="31394"/>
                  </a:lnTo>
                  <a:close/>
                </a:path>
                <a:path w="53339" h="79375">
                  <a:moveTo>
                    <a:pt x="47409" y="1778"/>
                  </a:moveTo>
                  <a:lnTo>
                    <a:pt x="43256" y="2959"/>
                  </a:lnTo>
                  <a:lnTo>
                    <a:pt x="43256" y="7099"/>
                  </a:lnTo>
                  <a:lnTo>
                    <a:pt x="47409" y="6515"/>
                  </a:lnTo>
                  <a:lnTo>
                    <a:pt x="47409" y="1778"/>
                  </a:lnTo>
                  <a:close/>
                </a:path>
                <a:path w="53339" h="79375">
                  <a:moveTo>
                    <a:pt x="52730" y="59245"/>
                  </a:moveTo>
                  <a:lnTo>
                    <a:pt x="48577" y="60439"/>
                  </a:lnTo>
                  <a:lnTo>
                    <a:pt x="48577" y="65176"/>
                  </a:lnTo>
                  <a:lnTo>
                    <a:pt x="52730" y="63995"/>
                  </a:lnTo>
                  <a:lnTo>
                    <a:pt x="52730" y="59245"/>
                  </a:lnTo>
                  <a:close/>
                </a:path>
                <a:path w="53339" h="79375">
                  <a:moveTo>
                    <a:pt x="52730" y="53327"/>
                  </a:moveTo>
                  <a:lnTo>
                    <a:pt x="48577" y="54508"/>
                  </a:lnTo>
                  <a:lnTo>
                    <a:pt x="48577" y="59245"/>
                  </a:lnTo>
                  <a:lnTo>
                    <a:pt x="52730" y="58077"/>
                  </a:lnTo>
                  <a:lnTo>
                    <a:pt x="52730" y="53327"/>
                  </a:lnTo>
                  <a:close/>
                </a:path>
                <a:path w="53339" h="79375">
                  <a:moveTo>
                    <a:pt x="52730" y="47409"/>
                  </a:moveTo>
                  <a:lnTo>
                    <a:pt x="48577" y="48590"/>
                  </a:lnTo>
                  <a:lnTo>
                    <a:pt x="48577" y="53340"/>
                  </a:lnTo>
                  <a:lnTo>
                    <a:pt x="52730" y="52146"/>
                  </a:lnTo>
                  <a:lnTo>
                    <a:pt x="52730" y="47409"/>
                  </a:lnTo>
                  <a:close/>
                </a:path>
                <a:path w="53339" h="79375">
                  <a:moveTo>
                    <a:pt x="52730" y="41465"/>
                  </a:moveTo>
                  <a:lnTo>
                    <a:pt x="48577" y="42659"/>
                  </a:lnTo>
                  <a:lnTo>
                    <a:pt x="48577" y="47409"/>
                  </a:lnTo>
                  <a:lnTo>
                    <a:pt x="52730" y="46215"/>
                  </a:lnTo>
                  <a:lnTo>
                    <a:pt x="52730" y="41465"/>
                  </a:lnTo>
                  <a:close/>
                </a:path>
                <a:path w="53339" h="79375">
                  <a:moveTo>
                    <a:pt x="52730" y="35547"/>
                  </a:moveTo>
                  <a:lnTo>
                    <a:pt x="48577" y="36728"/>
                  </a:lnTo>
                  <a:lnTo>
                    <a:pt x="48577" y="41465"/>
                  </a:lnTo>
                  <a:lnTo>
                    <a:pt x="52730" y="40284"/>
                  </a:lnTo>
                  <a:lnTo>
                    <a:pt x="52730" y="35547"/>
                  </a:lnTo>
                  <a:close/>
                </a:path>
                <a:path w="53339" h="79375">
                  <a:moveTo>
                    <a:pt x="52730" y="30226"/>
                  </a:moveTo>
                  <a:lnTo>
                    <a:pt x="48577" y="31407"/>
                  </a:lnTo>
                  <a:lnTo>
                    <a:pt x="48577" y="34963"/>
                  </a:lnTo>
                  <a:lnTo>
                    <a:pt x="52730" y="34366"/>
                  </a:lnTo>
                  <a:lnTo>
                    <a:pt x="52730" y="30226"/>
                  </a:lnTo>
                  <a:close/>
                </a:path>
                <a:path w="53339" h="79375">
                  <a:moveTo>
                    <a:pt x="52730" y="0"/>
                  </a:moveTo>
                  <a:lnTo>
                    <a:pt x="48577" y="1181"/>
                  </a:lnTo>
                  <a:lnTo>
                    <a:pt x="48577" y="5930"/>
                  </a:lnTo>
                  <a:lnTo>
                    <a:pt x="52730" y="4737"/>
                  </a:lnTo>
                  <a:lnTo>
                    <a:pt x="527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050119" y="7787652"/>
              <a:ext cx="115570" cy="89535"/>
            </a:xfrm>
            <a:custGeom>
              <a:avLst/>
              <a:gdLst/>
              <a:ahLst/>
              <a:cxnLst/>
              <a:rect l="l" t="t" r="r" b="b"/>
              <a:pathLst>
                <a:path w="115570" h="89534">
                  <a:moveTo>
                    <a:pt x="4749" y="83540"/>
                  </a:moveTo>
                  <a:lnTo>
                    <a:pt x="0" y="84734"/>
                  </a:lnTo>
                  <a:lnTo>
                    <a:pt x="0" y="89471"/>
                  </a:lnTo>
                  <a:lnTo>
                    <a:pt x="4749" y="88277"/>
                  </a:lnTo>
                  <a:lnTo>
                    <a:pt x="4749" y="83540"/>
                  </a:lnTo>
                  <a:close/>
                </a:path>
                <a:path w="115570" h="89534">
                  <a:moveTo>
                    <a:pt x="4749" y="64592"/>
                  </a:moveTo>
                  <a:lnTo>
                    <a:pt x="0" y="65773"/>
                  </a:lnTo>
                  <a:lnTo>
                    <a:pt x="0" y="70510"/>
                  </a:lnTo>
                  <a:lnTo>
                    <a:pt x="4749" y="69316"/>
                  </a:lnTo>
                  <a:lnTo>
                    <a:pt x="4749" y="64592"/>
                  </a:lnTo>
                  <a:close/>
                </a:path>
                <a:path w="115570" h="89534">
                  <a:moveTo>
                    <a:pt x="4749" y="58077"/>
                  </a:moveTo>
                  <a:lnTo>
                    <a:pt x="0" y="59855"/>
                  </a:lnTo>
                  <a:lnTo>
                    <a:pt x="0" y="64592"/>
                  </a:lnTo>
                  <a:lnTo>
                    <a:pt x="4749" y="62814"/>
                  </a:lnTo>
                  <a:lnTo>
                    <a:pt x="4749" y="58077"/>
                  </a:lnTo>
                  <a:close/>
                </a:path>
                <a:path w="115570" h="89534">
                  <a:moveTo>
                    <a:pt x="4749" y="52146"/>
                  </a:moveTo>
                  <a:lnTo>
                    <a:pt x="0" y="53327"/>
                  </a:lnTo>
                  <a:lnTo>
                    <a:pt x="0" y="58077"/>
                  </a:lnTo>
                  <a:lnTo>
                    <a:pt x="4749" y="56883"/>
                  </a:lnTo>
                  <a:lnTo>
                    <a:pt x="4749" y="52146"/>
                  </a:lnTo>
                  <a:close/>
                </a:path>
                <a:path w="115570" h="89534">
                  <a:moveTo>
                    <a:pt x="4749" y="45631"/>
                  </a:moveTo>
                  <a:lnTo>
                    <a:pt x="0" y="46824"/>
                  </a:lnTo>
                  <a:lnTo>
                    <a:pt x="0" y="51562"/>
                  </a:lnTo>
                  <a:lnTo>
                    <a:pt x="4749" y="50380"/>
                  </a:lnTo>
                  <a:lnTo>
                    <a:pt x="4749" y="45631"/>
                  </a:lnTo>
                  <a:close/>
                </a:path>
                <a:path w="115570" h="89534">
                  <a:moveTo>
                    <a:pt x="10668" y="81775"/>
                  </a:moveTo>
                  <a:lnTo>
                    <a:pt x="5930" y="82956"/>
                  </a:lnTo>
                  <a:lnTo>
                    <a:pt x="5930" y="87693"/>
                  </a:lnTo>
                  <a:lnTo>
                    <a:pt x="10668" y="86512"/>
                  </a:lnTo>
                  <a:lnTo>
                    <a:pt x="10668" y="81775"/>
                  </a:lnTo>
                  <a:close/>
                </a:path>
                <a:path w="115570" h="89534">
                  <a:moveTo>
                    <a:pt x="10668" y="56870"/>
                  </a:moveTo>
                  <a:lnTo>
                    <a:pt x="5930" y="58064"/>
                  </a:lnTo>
                  <a:lnTo>
                    <a:pt x="5930" y="62801"/>
                  </a:lnTo>
                  <a:lnTo>
                    <a:pt x="10668" y="61620"/>
                  </a:lnTo>
                  <a:lnTo>
                    <a:pt x="10668" y="56870"/>
                  </a:lnTo>
                  <a:close/>
                </a:path>
                <a:path w="115570" h="89534">
                  <a:moveTo>
                    <a:pt x="10668" y="50368"/>
                  </a:moveTo>
                  <a:lnTo>
                    <a:pt x="5930" y="51562"/>
                  </a:lnTo>
                  <a:lnTo>
                    <a:pt x="5930" y="56883"/>
                  </a:lnTo>
                  <a:lnTo>
                    <a:pt x="10668" y="55105"/>
                  </a:lnTo>
                  <a:lnTo>
                    <a:pt x="10668" y="50368"/>
                  </a:lnTo>
                  <a:close/>
                </a:path>
                <a:path w="115570" h="89534">
                  <a:moveTo>
                    <a:pt x="10668" y="44437"/>
                  </a:moveTo>
                  <a:lnTo>
                    <a:pt x="5930" y="45631"/>
                  </a:lnTo>
                  <a:lnTo>
                    <a:pt x="5930" y="50380"/>
                  </a:lnTo>
                  <a:lnTo>
                    <a:pt x="10668" y="49187"/>
                  </a:lnTo>
                  <a:lnTo>
                    <a:pt x="10668" y="44437"/>
                  </a:lnTo>
                  <a:close/>
                </a:path>
                <a:path w="115570" h="89534">
                  <a:moveTo>
                    <a:pt x="16002" y="79997"/>
                  </a:moveTo>
                  <a:lnTo>
                    <a:pt x="11849" y="81775"/>
                  </a:lnTo>
                  <a:lnTo>
                    <a:pt x="11849" y="86512"/>
                  </a:lnTo>
                  <a:lnTo>
                    <a:pt x="16002" y="84734"/>
                  </a:lnTo>
                  <a:lnTo>
                    <a:pt x="16002" y="79997"/>
                  </a:lnTo>
                  <a:close/>
                </a:path>
                <a:path w="115570" h="89534">
                  <a:moveTo>
                    <a:pt x="16002" y="55105"/>
                  </a:moveTo>
                  <a:lnTo>
                    <a:pt x="11849" y="56883"/>
                  </a:lnTo>
                  <a:lnTo>
                    <a:pt x="11849" y="61023"/>
                  </a:lnTo>
                  <a:lnTo>
                    <a:pt x="16002" y="59842"/>
                  </a:lnTo>
                  <a:lnTo>
                    <a:pt x="16002" y="55105"/>
                  </a:lnTo>
                  <a:close/>
                </a:path>
                <a:path w="115570" h="89534">
                  <a:moveTo>
                    <a:pt x="16002" y="49187"/>
                  </a:moveTo>
                  <a:lnTo>
                    <a:pt x="11849" y="50380"/>
                  </a:lnTo>
                  <a:lnTo>
                    <a:pt x="11849" y="55105"/>
                  </a:lnTo>
                  <a:lnTo>
                    <a:pt x="16002" y="53924"/>
                  </a:lnTo>
                  <a:lnTo>
                    <a:pt x="16002" y="49187"/>
                  </a:lnTo>
                  <a:close/>
                </a:path>
                <a:path w="115570" h="89534">
                  <a:moveTo>
                    <a:pt x="16002" y="42672"/>
                  </a:moveTo>
                  <a:lnTo>
                    <a:pt x="11849" y="43853"/>
                  </a:lnTo>
                  <a:lnTo>
                    <a:pt x="11849" y="48590"/>
                  </a:lnTo>
                  <a:lnTo>
                    <a:pt x="16002" y="47409"/>
                  </a:lnTo>
                  <a:lnTo>
                    <a:pt x="16002" y="42672"/>
                  </a:lnTo>
                  <a:close/>
                </a:path>
                <a:path w="115570" h="89534">
                  <a:moveTo>
                    <a:pt x="21932" y="78816"/>
                  </a:moveTo>
                  <a:lnTo>
                    <a:pt x="17195" y="79984"/>
                  </a:lnTo>
                  <a:lnTo>
                    <a:pt x="17195" y="84734"/>
                  </a:lnTo>
                  <a:lnTo>
                    <a:pt x="21932" y="83540"/>
                  </a:lnTo>
                  <a:lnTo>
                    <a:pt x="21932" y="78816"/>
                  </a:lnTo>
                  <a:close/>
                </a:path>
                <a:path w="115570" h="89534">
                  <a:moveTo>
                    <a:pt x="21932" y="53911"/>
                  </a:moveTo>
                  <a:lnTo>
                    <a:pt x="17195" y="55105"/>
                  </a:lnTo>
                  <a:lnTo>
                    <a:pt x="17195" y="59842"/>
                  </a:lnTo>
                  <a:lnTo>
                    <a:pt x="21932" y="58648"/>
                  </a:lnTo>
                  <a:lnTo>
                    <a:pt x="21932" y="53911"/>
                  </a:lnTo>
                  <a:close/>
                </a:path>
                <a:path w="115570" h="89534">
                  <a:moveTo>
                    <a:pt x="21932" y="47409"/>
                  </a:moveTo>
                  <a:lnTo>
                    <a:pt x="17195" y="48590"/>
                  </a:lnTo>
                  <a:lnTo>
                    <a:pt x="17195" y="53327"/>
                  </a:lnTo>
                  <a:lnTo>
                    <a:pt x="21932" y="52146"/>
                  </a:lnTo>
                  <a:lnTo>
                    <a:pt x="21932" y="47409"/>
                  </a:lnTo>
                  <a:close/>
                </a:path>
                <a:path w="115570" h="89534">
                  <a:moveTo>
                    <a:pt x="21932" y="41465"/>
                  </a:moveTo>
                  <a:lnTo>
                    <a:pt x="17195" y="42672"/>
                  </a:lnTo>
                  <a:lnTo>
                    <a:pt x="17195" y="47409"/>
                  </a:lnTo>
                  <a:lnTo>
                    <a:pt x="21932" y="46228"/>
                  </a:lnTo>
                  <a:lnTo>
                    <a:pt x="21932" y="41465"/>
                  </a:lnTo>
                  <a:close/>
                </a:path>
                <a:path w="115570" h="89534">
                  <a:moveTo>
                    <a:pt x="27851" y="77025"/>
                  </a:moveTo>
                  <a:lnTo>
                    <a:pt x="23114" y="78219"/>
                  </a:lnTo>
                  <a:lnTo>
                    <a:pt x="23114" y="82969"/>
                  </a:lnTo>
                  <a:lnTo>
                    <a:pt x="27851" y="81775"/>
                  </a:lnTo>
                  <a:lnTo>
                    <a:pt x="27851" y="77025"/>
                  </a:lnTo>
                  <a:close/>
                </a:path>
                <a:path w="115570" h="89534">
                  <a:moveTo>
                    <a:pt x="27851" y="52146"/>
                  </a:moveTo>
                  <a:lnTo>
                    <a:pt x="23114" y="53327"/>
                  </a:lnTo>
                  <a:lnTo>
                    <a:pt x="23114" y="58077"/>
                  </a:lnTo>
                  <a:lnTo>
                    <a:pt x="27851" y="56883"/>
                  </a:lnTo>
                  <a:lnTo>
                    <a:pt x="27851" y="52146"/>
                  </a:lnTo>
                  <a:close/>
                </a:path>
                <a:path w="115570" h="89534">
                  <a:moveTo>
                    <a:pt x="27851" y="46228"/>
                  </a:moveTo>
                  <a:lnTo>
                    <a:pt x="23114" y="47409"/>
                  </a:lnTo>
                  <a:lnTo>
                    <a:pt x="23114" y="52146"/>
                  </a:lnTo>
                  <a:lnTo>
                    <a:pt x="27851" y="50952"/>
                  </a:lnTo>
                  <a:lnTo>
                    <a:pt x="27851" y="46228"/>
                  </a:lnTo>
                  <a:close/>
                </a:path>
                <a:path w="115570" h="89534">
                  <a:moveTo>
                    <a:pt x="27851" y="39700"/>
                  </a:moveTo>
                  <a:lnTo>
                    <a:pt x="23114" y="40894"/>
                  </a:lnTo>
                  <a:lnTo>
                    <a:pt x="23114" y="45618"/>
                  </a:lnTo>
                  <a:lnTo>
                    <a:pt x="27851" y="44437"/>
                  </a:lnTo>
                  <a:lnTo>
                    <a:pt x="27851" y="39700"/>
                  </a:lnTo>
                  <a:close/>
                </a:path>
                <a:path w="115570" h="89534">
                  <a:moveTo>
                    <a:pt x="33197" y="75260"/>
                  </a:moveTo>
                  <a:lnTo>
                    <a:pt x="29044" y="77038"/>
                  </a:lnTo>
                  <a:lnTo>
                    <a:pt x="29044" y="81775"/>
                  </a:lnTo>
                  <a:lnTo>
                    <a:pt x="33197" y="79997"/>
                  </a:lnTo>
                  <a:lnTo>
                    <a:pt x="33197" y="75260"/>
                  </a:lnTo>
                  <a:close/>
                </a:path>
                <a:path w="115570" h="89534">
                  <a:moveTo>
                    <a:pt x="33197" y="50952"/>
                  </a:moveTo>
                  <a:lnTo>
                    <a:pt x="29044" y="52146"/>
                  </a:lnTo>
                  <a:lnTo>
                    <a:pt x="29044" y="56883"/>
                  </a:lnTo>
                  <a:lnTo>
                    <a:pt x="33197" y="55702"/>
                  </a:lnTo>
                  <a:lnTo>
                    <a:pt x="33197" y="50952"/>
                  </a:lnTo>
                  <a:close/>
                </a:path>
                <a:path w="115570" h="89534">
                  <a:moveTo>
                    <a:pt x="33197" y="44437"/>
                  </a:moveTo>
                  <a:lnTo>
                    <a:pt x="29044" y="45631"/>
                  </a:lnTo>
                  <a:lnTo>
                    <a:pt x="29044" y="50380"/>
                  </a:lnTo>
                  <a:lnTo>
                    <a:pt x="33197" y="49187"/>
                  </a:lnTo>
                  <a:lnTo>
                    <a:pt x="33197" y="44437"/>
                  </a:lnTo>
                  <a:close/>
                </a:path>
                <a:path w="115570" h="89534">
                  <a:moveTo>
                    <a:pt x="33197" y="38519"/>
                  </a:moveTo>
                  <a:lnTo>
                    <a:pt x="29044" y="39712"/>
                  </a:lnTo>
                  <a:lnTo>
                    <a:pt x="29044" y="43853"/>
                  </a:lnTo>
                  <a:lnTo>
                    <a:pt x="33197" y="43256"/>
                  </a:lnTo>
                  <a:lnTo>
                    <a:pt x="33197" y="38519"/>
                  </a:lnTo>
                  <a:close/>
                </a:path>
                <a:path w="115570" h="89534">
                  <a:moveTo>
                    <a:pt x="38519" y="74053"/>
                  </a:moveTo>
                  <a:lnTo>
                    <a:pt x="34378" y="75260"/>
                  </a:lnTo>
                  <a:lnTo>
                    <a:pt x="34378" y="79997"/>
                  </a:lnTo>
                  <a:lnTo>
                    <a:pt x="38519" y="78816"/>
                  </a:lnTo>
                  <a:lnTo>
                    <a:pt x="38519" y="74053"/>
                  </a:lnTo>
                  <a:close/>
                </a:path>
                <a:path w="115570" h="89534">
                  <a:moveTo>
                    <a:pt x="38519" y="49187"/>
                  </a:moveTo>
                  <a:lnTo>
                    <a:pt x="34378" y="50380"/>
                  </a:lnTo>
                  <a:lnTo>
                    <a:pt x="34378" y="55105"/>
                  </a:lnTo>
                  <a:lnTo>
                    <a:pt x="38519" y="53924"/>
                  </a:lnTo>
                  <a:lnTo>
                    <a:pt x="38519" y="49187"/>
                  </a:lnTo>
                  <a:close/>
                </a:path>
                <a:path w="115570" h="89534">
                  <a:moveTo>
                    <a:pt x="38519" y="43256"/>
                  </a:moveTo>
                  <a:lnTo>
                    <a:pt x="34378" y="43853"/>
                  </a:lnTo>
                  <a:lnTo>
                    <a:pt x="34378" y="48590"/>
                  </a:lnTo>
                  <a:lnTo>
                    <a:pt x="38519" y="47993"/>
                  </a:lnTo>
                  <a:lnTo>
                    <a:pt x="38519" y="43256"/>
                  </a:lnTo>
                  <a:close/>
                </a:path>
                <a:path w="115570" h="89534">
                  <a:moveTo>
                    <a:pt x="38519" y="36728"/>
                  </a:moveTo>
                  <a:lnTo>
                    <a:pt x="34378" y="37922"/>
                  </a:lnTo>
                  <a:lnTo>
                    <a:pt x="34378" y="42659"/>
                  </a:lnTo>
                  <a:lnTo>
                    <a:pt x="38519" y="41465"/>
                  </a:lnTo>
                  <a:lnTo>
                    <a:pt x="38519" y="36728"/>
                  </a:lnTo>
                  <a:close/>
                </a:path>
                <a:path w="115570" h="89534">
                  <a:moveTo>
                    <a:pt x="44437" y="72288"/>
                  </a:moveTo>
                  <a:lnTo>
                    <a:pt x="40297" y="73482"/>
                  </a:lnTo>
                  <a:lnTo>
                    <a:pt x="40297" y="78206"/>
                  </a:lnTo>
                  <a:lnTo>
                    <a:pt x="44437" y="77025"/>
                  </a:lnTo>
                  <a:lnTo>
                    <a:pt x="44437" y="72288"/>
                  </a:lnTo>
                  <a:close/>
                </a:path>
                <a:path w="115570" h="89534">
                  <a:moveTo>
                    <a:pt x="44437" y="47993"/>
                  </a:moveTo>
                  <a:lnTo>
                    <a:pt x="40297" y="48590"/>
                  </a:lnTo>
                  <a:lnTo>
                    <a:pt x="40297" y="53327"/>
                  </a:lnTo>
                  <a:lnTo>
                    <a:pt x="44437" y="52146"/>
                  </a:lnTo>
                  <a:lnTo>
                    <a:pt x="44437" y="47993"/>
                  </a:lnTo>
                  <a:close/>
                </a:path>
                <a:path w="115570" h="89534">
                  <a:moveTo>
                    <a:pt x="44437" y="41465"/>
                  </a:moveTo>
                  <a:lnTo>
                    <a:pt x="40297" y="42672"/>
                  </a:lnTo>
                  <a:lnTo>
                    <a:pt x="40297" y="47409"/>
                  </a:lnTo>
                  <a:lnTo>
                    <a:pt x="44437" y="46228"/>
                  </a:lnTo>
                  <a:lnTo>
                    <a:pt x="44437" y="41465"/>
                  </a:lnTo>
                  <a:close/>
                </a:path>
                <a:path w="115570" h="89534">
                  <a:moveTo>
                    <a:pt x="44437" y="35547"/>
                  </a:moveTo>
                  <a:lnTo>
                    <a:pt x="40297" y="36741"/>
                  </a:lnTo>
                  <a:lnTo>
                    <a:pt x="40297" y="41478"/>
                  </a:lnTo>
                  <a:lnTo>
                    <a:pt x="44437" y="40297"/>
                  </a:lnTo>
                  <a:lnTo>
                    <a:pt x="44437" y="35547"/>
                  </a:lnTo>
                  <a:close/>
                </a:path>
                <a:path w="115570" h="89534">
                  <a:moveTo>
                    <a:pt x="50368" y="71107"/>
                  </a:moveTo>
                  <a:lnTo>
                    <a:pt x="45631" y="72301"/>
                  </a:lnTo>
                  <a:lnTo>
                    <a:pt x="45631" y="77038"/>
                  </a:lnTo>
                  <a:lnTo>
                    <a:pt x="50368" y="75260"/>
                  </a:lnTo>
                  <a:lnTo>
                    <a:pt x="50368" y="71107"/>
                  </a:lnTo>
                  <a:close/>
                </a:path>
                <a:path w="115570" h="89534">
                  <a:moveTo>
                    <a:pt x="50368" y="46228"/>
                  </a:moveTo>
                  <a:lnTo>
                    <a:pt x="45631" y="47409"/>
                  </a:lnTo>
                  <a:lnTo>
                    <a:pt x="45631" y="52146"/>
                  </a:lnTo>
                  <a:lnTo>
                    <a:pt x="50368" y="50952"/>
                  </a:lnTo>
                  <a:lnTo>
                    <a:pt x="50368" y="46228"/>
                  </a:lnTo>
                  <a:close/>
                </a:path>
                <a:path w="115570" h="89534">
                  <a:moveTo>
                    <a:pt x="50368" y="40297"/>
                  </a:moveTo>
                  <a:lnTo>
                    <a:pt x="45631" y="41478"/>
                  </a:lnTo>
                  <a:lnTo>
                    <a:pt x="45631" y="46228"/>
                  </a:lnTo>
                  <a:lnTo>
                    <a:pt x="50368" y="45034"/>
                  </a:lnTo>
                  <a:lnTo>
                    <a:pt x="50368" y="40297"/>
                  </a:lnTo>
                  <a:close/>
                </a:path>
                <a:path w="115570" h="89534">
                  <a:moveTo>
                    <a:pt x="50368" y="34366"/>
                  </a:moveTo>
                  <a:lnTo>
                    <a:pt x="45631" y="34963"/>
                  </a:lnTo>
                  <a:lnTo>
                    <a:pt x="45631" y="39700"/>
                  </a:lnTo>
                  <a:lnTo>
                    <a:pt x="50368" y="38519"/>
                  </a:lnTo>
                  <a:lnTo>
                    <a:pt x="50368" y="34366"/>
                  </a:lnTo>
                  <a:close/>
                </a:path>
                <a:path w="115570" h="89534">
                  <a:moveTo>
                    <a:pt x="55702" y="69316"/>
                  </a:moveTo>
                  <a:lnTo>
                    <a:pt x="51562" y="70510"/>
                  </a:lnTo>
                  <a:lnTo>
                    <a:pt x="51562" y="75247"/>
                  </a:lnTo>
                  <a:lnTo>
                    <a:pt x="55702" y="74053"/>
                  </a:lnTo>
                  <a:lnTo>
                    <a:pt x="55702" y="69316"/>
                  </a:lnTo>
                  <a:close/>
                </a:path>
                <a:path w="115570" h="89534">
                  <a:moveTo>
                    <a:pt x="55702" y="45034"/>
                  </a:moveTo>
                  <a:lnTo>
                    <a:pt x="51562" y="46228"/>
                  </a:lnTo>
                  <a:lnTo>
                    <a:pt x="51562" y="50952"/>
                  </a:lnTo>
                  <a:lnTo>
                    <a:pt x="55702" y="49187"/>
                  </a:lnTo>
                  <a:lnTo>
                    <a:pt x="55702" y="45034"/>
                  </a:lnTo>
                  <a:close/>
                </a:path>
                <a:path w="115570" h="89534">
                  <a:moveTo>
                    <a:pt x="55702" y="39103"/>
                  </a:moveTo>
                  <a:lnTo>
                    <a:pt x="51562" y="39712"/>
                  </a:lnTo>
                  <a:lnTo>
                    <a:pt x="51562" y="44450"/>
                  </a:lnTo>
                  <a:lnTo>
                    <a:pt x="55702" y="43256"/>
                  </a:lnTo>
                  <a:lnTo>
                    <a:pt x="55702" y="39103"/>
                  </a:lnTo>
                  <a:close/>
                </a:path>
                <a:path w="115570" h="89534">
                  <a:moveTo>
                    <a:pt x="55702" y="32575"/>
                  </a:moveTo>
                  <a:lnTo>
                    <a:pt x="51562" y="33769"/>
                  </a:lnTo>
                  <a:lnTo>
                    <a:pt x="51562" y="38519"/>
                  </a:lnTo>
                  <a:lnTo>
                    <a:pt x="55702" y="37325"/>
                  </a:lnTo>
                  <a:lnTo>
                    <a:pt x="55702" y="32575"/>
                  </a:lnTo>
                  <a:close/>
                </a:path>
                <a:path w="115570" h="89534">
                  <a:moveTo>
                    <a:pt x="66967" y="24295"/>
                  </a:moveTo>
                  <a:lnTo>
                    <a:pt x="62814" y="25488"/>
                  </a:lnTo>
                  <a:lnTo>
                    <a:pt x="62814" y="29629"/>
                  </a:lnTo>
                  <a:lnTo>
                    <a:pt x="66967" y="28448"/>
                  </a:lnTo>
                  <a:lnTo>
                    <a:pt x="66967" y="24295"/>
                  </a:lnTo>
                  <a:close/>
                </a:path>
                <a:path w="115570" h="89534">
                  <a:moveTo>
                    <a:pt x="66967" y="18364"/>
                  </a:moveTo>
                  <a:lnTo>
                    <a:pt x="62814" y="18973"/>
                  </a:lnTo>
                  <a:lnTo>
                    <a:pt x="62814" y="23710"/>
                  </a:lnTo>
                  <a:lnTo>
                    <a:pt x="66967" y="23114"/>
                  </a:lnTo>
                  <a:lnTo>
                    <a:pt x="66967" y="18364"/>
                  </a:lnTo>
                  <a:close/>
                </a:path>
                <a:path w="115570" h="89534">
                  <a:moveTo>
                    <a:pt x="66967" y="11849"/>
                  </a:moveTo>
                  <a:lnTo>
                    <a:pt x="62814" y="13042"/>
                  </a:lnTo>
                  <a:lnTo>
                    <a:pt x="62814" y="17780"/>
                  </a:lnTo>
                  <a:lnTo>
                    <a:pt x="66967" y="16598"/>
                  </a:lnTo>
                  <a:lnTo>
                    <a:pt x="66967" y="11849"/>
                  </a:lnTo>
                  <a:close/>
                </a:path>
                <a:path w="115570" h="89534">
                  <a:moveTo>
                    <a:pt x="72301" y="23101"/>
                  </a:moveTo>
                  <a:lnTo>
                    <a:pt x="68148" y="23698"/>
                  </a:lnTo>
                  <a:lnTo>
                    <a:pt x="68148" y="27838"/>
                  </a:lnTo>
                  <a:lnTo>
                    <a:pt x="72301" y="27254"/>
                  </a:lnTo>
                  <a:lnTo>
                    <a:pt x="72301" y="23101"/>
                  </a:lnTo>
                  <a:close/>
                </a:path>
                <a:path w="115570" h="89534">
                  <a:moveTo>
                    <a:pt x="72301" y="16586"/>
                  </a:moveTo>
                  <a:lnTo>
                    <a:pt x="68148" y="17780"/>
                  </a:lnTo>
                  <a:lnTo>
                    <a:pt x="68148" y="22517"/>
                  </a:lnTo>
                  <a:lnTo>
                    <a:pt x="72301" y="21323"/>
                  </a:lnTo>
                  <a:lnTo>
                    <a:pt x="72301" y="16586"/>
                  </a:lnTo>
                  <a:close/>
                </a:path>
                <a:path w="115570" h="89534">
                  <a:moveTo>
                    <a:pt x="72301" y="10668"/>
                  </a:moveTo>
                  <a:lnTo>
                    <a:pt x="68148" y="11849"/>
                  </a:lnTo>
                  <a:lnTo>
                    <a:pt x="68148" y="15989"/>
                  </a:lnTo>
                  <a:lnTo>
                    <a:pt x="72301" y="15405"/>
                  </a:lnTo>
                  <a:lnTo>
                    <a:pt x="72301" y="10668"/>
                  </a:lnTo>
                  <a:close/>
                </a:path>
                <a:path w="115570" h="89534">
                  <a:moveTo>
                    <a:pt x="77635" y="21323"/>
                  </a:moveTo>
                  <a:lnTo>
                    <a:pt x="73469" y="22517"/>
                  </a:lnTo>
                  <a:lnTo>
                    <a:pt x="73469" y="27254"/>
                  </a:lnTo>
                  <a:lnTo>
                    <a:pt x="77635" y="26073"/>
                  </a:lnTo>
                  <a:lnTo>
                    <a:pt x="77635" y="21323"/>
                  </a:lnTo>
                  <a:close/>
                </a:path>
                <a:path w="115570" h="89534">
                  <a:moveTo>
                    <a:pt x="77635" y="15405"/>
                  </a:moveTo>
                  <a:lnTo>
                    <a:pt x="73469" y="16598"/>
                  </a:lnTo>
                  <a:lnTo>
                    <a:pt x="73469" y="20739"/>
                  </a:lnTo>
                  <a:lnTo>
                    <a:pt x="77635" y="20142"/>
                  </a:lnTo>
                  <a:lnTo>
                    <a:pt x="77635" y="15405"/>
                  </a:lnTo>
                  <a:close/>
                </a:path>
                <a:path w="115570" h="89534">
                  <a:moveTo>
                    <a:pt x="77635" y="9474"/>
                  </a:moveTo>
                  <a:lnTo>
                    <a:pt x="73469" y="10071"/>
                  </a:lnTo>
                  <a:lnTo>
                    <a:pt x="73469" y="14808"/>
                  </a:lnTo>
                  <a:lnTo>
                    <a:pt x="77635" y="14224"/>
                  </a:lnTo>
                  <a:lnTo>
                    <a:pt x="77635" y="9474"/>
                  </a:lnTo>
                  <a:close/>
                </a:path>
                <a:path w="115570" h="89534">
                  <a:moveTo>
                    <a:pt x="83553" y="20142"/>
                  </a:moveTo>
                  <a:lnTo>
                    <a:pt x="79400" y="21336"/>
                  </a:lnTo>
                  <a:lnTo>
                    <a:pt x="79400" y="25488"/>
                  </a:lnTo>
                  <a:lnTo>
                    <a:pt x="83553" y="24295"/>
                  </a:lnTo>
                  <a:lnTo>
                    <a:pt x="83553" y="20142"/>
                  </a:lnTo>
                  <a:close/>
                </a:path>
                <a:path w="115570" h="89534">
                  <a:moveTo>
                    <a:pt x="83553" y="14224"/>
                  </a:moveTo>
                  <a:lnTo>
                    <a:pt x="79400" y="14808"/>
                  </a:lnTo>
                  <a:lnTo>
                    <a:pt x="79400" y="19558"/>
                  </a:lnTo>
                  <a:lnTo>
                    <a:pt x="83553" y="18364"/>
                  </a:lnTo>
                  <a:lnTo>
                    <a:pt x="83553" y="14224"/>
                  </a:lnTo>
                  <a:close/>
                </a:path>
                <a:path w="115570" h="89534">
                  <a:moveTo>
                    <a:pt x="83553" y="7708"/>
                  </a:moveTo>
                  <a:lnTo>
                    <a:pt x="79400" y="8890"/>
                  </a:lnTo>
                  <a:lnTo>
                    <a:pt x="79400" y="13627"/>
                  </a:lnTo>
                  <a:lnTo>
                    <a:pt x="83553" y="12446"/>
                  </a:lnTo>
                  <a:lnTo>
                    <a:pt x="83553" y="7708"/>
                  </a:lnTo>
                  <a:close/>
                </a:path>
                <a:path w="115570" h="89534">
                  <a:moveTo>
                    <a:pt x="88887" y="18364"/>
                  </a:moveTo>
                  <a:lnTo>
                    <a:pt x="84734" y="19558"/>
                  </a:lnTo>
                  <a:lnTo>
                    <a:pt x="84734" y="24295"/>
                  </a:lnTo>
                  <a:lnTo>
                    <a:pt x="88887" y="23114"/>
                  </a:lnTo>
                  <a:lnTo>
                    <a:pt x="88887" y="18364"/>
                  </a:lnTo>
                  <a:close/>
                </a:path>
                <a:path w="115570" h="89534">
                  <a:moveTo>
                    <a:pt x="88887" y="12446"/>
                  </a:moveTo>
                  <a:lnTo>
                    <a:pt x="84734" y="13627"/>
                  </a:lnTo>
                  <a:lnTo>
                    <a:pt x="84734" y="18364"/>
                  </a:lnTo>
                  <a:lnTo>
                    <a:pt x="88887" y="17183"/>
                  </a:lnTo>
                  <a:lnTo>
                    <a:pt x="88887" y="12446"/>
                  </a:lnTo>
                  <a:close/>
                </a:path>
                <a:path w="115570" h="89534">
                  <a:moveTo>
                    <a:pt x="88887" y="6527"/>
                  </a:moveTo>
                  <a:lnTo>
                    <a:pt x="84734" y="7708"/>
                  </a:lnTo>
                  <a:lnTo>
                    <a:pt x="84734" y="12446"/>
                  </a:lnTo>
                  <a:lnTo>
                    <a:pt x="88887" y="11264"/>
                  </a:lnTo>
                  <a:lnTo>
                    <a:pt x="88887" y="6527"/>
                  </a:lnTo>
                  <a:close/>
                </a:path>
                <a:path w="115570" h="89534">
                  <a:moveTo>
                    <a:pt x="94208" y="17170"/>
                  </a:moveTo>
                  <a:lnTo>
                    <a:pt x="90068" y="18364"/>
                  </a:lnTo>
                  <a:lnTo>
                    <a:pt x="90068" y="23101"/>
                  </a:lnTo>
                  <a:lnTo>
                    <a:pt x="94208" y="21920"/>
                  </a:lnTo>
                  <a:lnTo>
                    <a:pt x="94208" y="17170"/>
                  </a:lnTo>
                  <a:close/>
                </a:path>
                <a:path w="115570" h="89534">
                  <a:moveTo>
                    <a:pt x="94208" y="11264"/>
                  </a:moveTo>
                  <a:lnTo>
                    <a:pt x="90068" y="12446"/>
                  </a:lnTo>
                  <a:lnTo>
                    <a:pt x="90068" y="16598"/>
                  </a:lnTo>
                  <a:lnTo>
                    <a:pt x="94208" y="16002"/>
                  </a:lnTo>
                  <a:lnTo>
                    <a:pt x="94208" y="11264"/>
                  </a:lnTo>
                  <a:close/>
                </a:path>
                <a:path w="115570" h="89534">
                  <a:moveTo>
                    <a:pt x="94208" y="5334"/>
                  </a:moveTo>
                  <a:lnTo>
                    <a:pt x="90068" y="5930"/>
                  </a:lnTo>
                  <a:lnTo>
                    <a:pt x="90068" y="10668"/>
                  </a:lnTo>
                  <a:lnTo>
                    <a:pt x="94208" y="10071"/>
                  </a:lnTo>
                  <a:lnTo>
                    <a:pt x="94208" y="5334"/>
                  </a:lnTo>
                  <a:close/>
                </a:path>
                <a:path w="115570" h="89534">
                  <a:moveTo>
                    <a:pt x="99555" y="15989"/>
                  </a:moveTo>
                  <a:lnTo>
                    <a:pt x="95402" y="17183"/>
                  </a:lnTo>
                  <a:lnTo>
                    <a:pt x="95402" y="21323"/>
                  </a:lnTo>
                  <a:lnTo>
                    <a:pt x="99555" y="20142"/>
                  </a:lnTo>
                  <a:lnTo>
                    <a:pt x="99555" y="15989"/>
                  </a:lnTo>
                  <a:close/>
                </a:path>
                <a:path w="115570" h="89534">
                  <a:moveTo>
                    <a:pt x="99555" y="10071"/>
                  </a:moveTo>
                  <a:lnTo>
                    <a:pt x="95402" y="10668"/>
                  </a:lnTo>
                  <a:lnTo>
                    <a:pt x="95402" y="15405"/>
                  </a:lnTo>
                  <a:lnTo>
                    <a:pt x="99555" y="14224"/>
                  </a:lnTo>
                  <a:lnTo>
                    <a:pt x="99555" y="10071"/>
                  </a:lnTo>
                  <a:close/>
                </a:path>
                <a:path w="115570" h="89534">
                  <a:moveTo>
                    <a:pt x="99555" y="3568"/>
                  </a:moveTo>
                  <a:lnTo>
                    <a:pt x="95402" y="4749"/>
                  </a:lnTo>
                  <a:lnTo>
                    <a:pt x="95402" y="9486"/>
                  </a:lnTo>
                  <a:lnTo>
                    <a:pt x="99555" y="8305"/>
                  </a:lnTo>
                  <a:lnTo>
                    <a:pt x="99555" y="3568"/>
                  </a:lnTo>
                  <a:close/>
                </a:path>
                <a:path w="115570" h="89534">
                  <a:moveTo>
                    <a:pt x="104889" y="14211"/>
                  </a:moveTo>
                  <a:lnTo>
                    <a:pt x="100749" y="15405"/>
                  </a:lnTo>
                  <a:lnTo>
                    <a:pt x="100749" y="20142"/>
                  </a:lnTo>
                  <a:lnTo>
                    <a:pt x="104889" y="18961"/>
                  </a:lnTo>
                  <a:lnTo>
                    <a:pt x="104889" y="14211"/>
                  </a:lnTo>
                  <a:close/>
                </a:path>
                <a:path w="115570" h="89534">
                  <a:moveTo>
                    <a:pt x="104889" y="8305"/>
                  </a:moveTo>
                  <a:lnTo>
                    <a:pt x="100749" y="9486"/>
                  </a:lnTo>
                  <a:lnTo>
                    <a:pt x="100749" y="14224"/>
                  </a:lnTo>
                  <a:lnTo>
                    <a:pt x="104889" y="13042"/>
                  </a:lnTo>
                  <a:lnTo>
                    <a:pt x="104889" y="8305"/>
                  </a:lnTo>
                  <a:close/>
                </a:path>
                <a:path w="115570" h="89534">
                  <a:moveTo>
                    <a:pt x="104889" y="2374"/>
                  </a:moveTo>
                  <a:lnTo>
                    <a:pt x="100749" y="3568"/>
                  </a:lnTo>
                  <a:lnTo>
                    <a:pt x="100749" y="8305"/>
                  </a:lnTo>
                  <a:lnTo>
                    <a:pt x="104889" y="7112"/>
                  </a:lnTo>
                  <a:lnTo>
                    <a:pt x="104889" y="2374"/>
                  </a:lnTo>
                  <a:close/>
                </a:path>
                <a:path w="115570" h="89534">
                  <a:moveTo>
                    <a:pt x="110223" y="13030"/>
                  </a:moveTo>
                  <a:lnTo>
                    <a:pt x="106070" y="14224"/>
                  </a:lnTo>
                  <a:lnTo>
                    <a:pt x="106070" y="18364"/>
                  </a:lnTo>
                  <a:lnTo>
                    <a:pt x="110223" y="17780"/>
                  </a:lnTo>
                  <a:lnTo>
                    <a:pt x="110223" y="13030"/>
                  </a:lnTo>
                  <a:close/>
                </a:path>
                <a:path w="115570" h="89534">
                  <a:moveTo>
                    <a:pt x="110223" y="7099"/>
                  </a:moveTo>
                  <a:lnTo>
                    <a:pt x="106070" y="8293"/>
                  </a:lnTo>
                  <a:lnTo>
                    <a:pt x="106070" y="13030"/>
                  </a:lnTo>
                  <a:lnTo>
                    <a:pt x="110223" y="11849"/>
                  </a:lnTo>
                  <a:lnTo>
                    <a:pt x="110223" y="7099"/>
                  </a:lnTo>
                  <a:close/>
                </a:path>
                <a:path w="115570" h="89534">
                  <a:moveTo>
                    <a:pt x="110223" y="1181"/>
                  </a:moveTo>
                  <a:lnTo>
                    <a:pt x="106070" y="1778"/>
                  </a:lnTo>
                  <a:lnTo>
                    <a:pt x="106070" y="6515"/>
                  </a:lnTo>
                  <a:lnTo>
                    <a:pt x="110223" y="5930"/>
                  </a:lnTo>
                  <a:lnTo>
                    <a:pt x="110223" y="1181"/>
                  </a:lnTo>
                  <a:close/>
                </a:path>
                <a:path w="115570" h="89534">
                  <a:moveTo>
                    <a:pt x="115544" y="11861"/>
                  </a:moveTo>
                  <a:lnTo>
                    <a:pt x="111391" y="13042"/>
                  </a:lnTo>
                  <a:lnTo>
                    <a:pt x="111391" y="17183"/>
                  </a:lnTo>
                  <a:lnTo>
                    <a:pt x="115544" y="16002"/>
                  </a:lnTo>
                  <a:lnTo>
                    <a:pt x="115544" y="11861"/>
                  </a:lnTo>
                  <a:close/>
                </a:path>
                <a:path w="115570" h="89534">
                  <a:moveTo>
                    <a:pt x="115544" y="5930"/>
                  </a:moveTo>
                  <a:lnTo>
                    <a:pt x="111391" y="6515"/>
                  </a:lnTo>
                  <a:lnTo>
                    <a:pt x="111391" y="11264"/>
                  </a:lnTo>
                  <a:lnTo>
                    <a:pt x="115544" y="10071"/>
                  </a:lnTo>
                  <a:lnTo>
                    <a:pt x="115544" y="5930"/>
                  </a:lnTo>
                  <a:close/>
                </a:path>
                <a:path w="115570" h="89534">
                  <a:moveTo>
                    <a:pt x="115544" y="0"/>
                  </a:moveTo>
                  <a:lnTo>
                    <a:pt x="111391" y="1181"/>
                  </a:lnTo>
                  <a:lnTo>
                    <a:pt x="111391" y="5334"/>
                  </a:lnTo>
                  <a:lnTo>
                    <a:pt x="115544" y="4140"/>
                  </a:lnTo>
                  <a:lnTo>
                    <a:pt x="1155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984345" y="7796542"/>
              <a:ext cx="121920" cy="74295"/>
            </a:xfrm>
            <a:custGeom>
              <a:avLst/>
              <a:gdLst/>
              <a:ahLst/>
              <a:cxnLst/>
              <a:rect l="l" t="t" r="r" b="b"/>
              <a:pathLst>
                <a:path w="121920" h="74295">
                  <a:moveTo>
                    <a:pt x="4749" y="53911"/>
                  </a:moveTo>
                  <a:lnTo>
                    <a:pt x="0" y="55105"/>
                  </a:lnTo>
                  <a:lnTo>
                    <a:pt x="0" y="60426"/>
                  </a:lnTo>
                  <a:lnTo>
                    <a:pt x="4749" y="58661"/>
                  </a:lnTo>
                  <a:lnTo>
                    <a:pt x="4749" y="53911"/>
                  </a:lnTo>
                  <a:close/>
                </a:path>
                <a:path w="121920" h="74295">
                  <a:moveTo>
                    <a:pt x="70523" y="68135"/>
                  </a:moveTo>
                  <a:lnTo>
                    <a:pt x="65773" y="69329"/>
                  </a:lnTo>
                  <a:lnTo>
                    <a:pt x="65773" y="74079"/>
                  </a:lnTo>
                  <a:lnTo>
                    <a:pt x="70523" y="72885"/>
                  </a:lnTo>
                  <a:lnTo>
                    <a:pt x="70523" y="68135"/>
                  </a:lnTo>
                  <a:close/>
                </a:path>
                <a:path w="121920" h="74295">
                  <a:moveTo>
                    <a:pt x="70523" y="61620"/>
                  </a:moveTo>
                  <a:lnTo>
                    <a:pt x="65773" y="63398"/>
                  </a:lnTo>
                  <a:lnTo>
                    <a:pt x="65773" y="68135"/>
                  </a:lnTo>
                  <a:lnTo>
                    <a:pt x="70523" y="66954"/>
                  </a:lnTo>
                  <a:lnTo>
                    <a:pt x="70523" y="61620"/>
                  </a:lnTo>
                  <a:close/>
                </a:path>
                <a:path w="121920" h="74295">
                  <a:moveTo>
                    <a:pt x="70523" y="55702"/>
                  </a:moveTo>
                  <a:lnTo>
                    <a:pt x="65773" y="56883"/>
                  </a:lnTo>
                  <a:lnTo>
                    <a:pt x="65773" y="61620"/>
                  </a:lnTo>
                  <a:lnTo>
                    <a:pt x="70523" y="60426"/>
                  </a:lnTo>
                  <a:lnTo>
                    <a:pt x="70523" y="55702"/>
                  </a:lnTo>
                  <a:close/>
                </a:path>
                <a:path w="121920" h="74295">
                  <a:moveTo>
                    <a:pt x="70523" y="30810"/>
                  </a:moveTo>
                  <a:lnTo>
                    <a:pt x="65773" y="32004"/>
                  </a:lnTo>
                  <a:lnTo>
                    <a:pt x="65773" y="36728"/>
                  </a:lnTo>
                  <a:lnTo>
                    <a:pt x="70523" y="35547"/>
                  </a:lnTo>
                  <a:lnTo>
                    <a:pt x="70523" y="30810"/>
                  </a:lnTo>
                  <a:close/>
                </a:path>
                <a:path w="121920" h="74295">
                  <a:moveTo>
                    <a:pt x="70523" y="24295"/>
                  </a:moveTo>
                  <a:lnTo>
                    <a:pt x="65773" y="25476"/>
                  </a:lnTo>
                  <a:lnTo>
                    <a:pt x="65773" y="30213"/>
                  </a:lnTo>
                  <a:lnTo>
                    <a:pt x="70523" y="29032"/>
                  </a:lnTo>
                  <a:lnTo>
                    <a:pt x="70523" y="24295"/>
                  </a:lnTo>
                  <a:close/>
                </a:path>
                <a:path w="121920" h="74295">
                  <a:moveTo>
                    <a:pt x="70523" y="18364"/>
                  </a:moveTo>
                  <a:lnTo>
                    <a:pt x="65773" y="18961"/>
                  </a:lnTo>
                  <a:lnTo>
                    <a:pt x="65773" y="24307"/>
                  </a:lnTo>
                  <a:lnTo>
                    <a:pt x="70523" y="23114"/>
                  </a:lnTo>
                  <a:lnTo>
                    <a:pt x="70523" y="18364"/>
                  </a:lnTo>
                  <a:close/>
                </a:path>
                <a:path w="121920" h="74295">
                  <a:moveTo>
                    <a:pt x="70523" y="12433"/>
                  </a:moveTo>
                  <a:lnTo>
                    <a:pt x="65773" y="13627"/>
                  </a:lnTo>
                  <a:lnTo>
                    <a:pt x="65773" y="18364"/>
                  </a:lnTo>
                  <a:lnTo>
                    <a:pt x="70523" y="17183"/>
                  </a:lnTo>
                  <a:lnTo>
                    <a:pt x="70523" y="12433"/>
                  </a:lnTo>
                  <a:close/>
                </a:path>
                <a:path w="121920" h="74295">
                  <a:moveTo>
                    <a:pt x="76441" y="66370"/>
                  </a:moveTo>
                  <a:lnTo>
                    <a:pt x="71704" y="68148"/>
                  </a:lnTo>
                  <a:lnTo>
                    <a:pt x="71704" y="72885"/>
                  </a:lnTo>
                  <a:lnTo>
                    <a:pt x="76441" y="71107"/>
                  </a:lnTo>
                  <a:lnTo>
                    <a:pt x="76441" y="66370"/>
                  </a:lnTo>
                  <a:close/>
                </a:path>
                <a:path w="121920" h="74295">
                  <a:moveTo>
                    <a:pt x="76441" y="60426"/>
                  </a:moveTo>
                  <a:lnTo>
                    <a:pt x="71704" y="61620"/>
                  </a:lnTo>
                  <a:lnTo>
                    <a:pt x="71704" y="66357"/>
                  </a:lnTo>
                  <a:lnTo>
                    <a:pt x="76441" y="65163"/>
                  </a:lnTo>
                  <a:lnTo>
                    <a:pt x="76441" y="60426"/>
                  </a:lnTo>
                  <a:close/>
                </a:path>
                <a:path w="121920" h="74295">
                  <a:moveTo>
                    <a:pt x="76441" y="53911"/>
                  </a:moveTo>
                  <a:lnTo>
                    <a:pt x="71704" y="55702"/>
                  </a:lnTo>
                  <a:lnTo>
                    <a:pt x="71704" y="60426"/>
                  </a:lnTo>
                  <a:lnTo>
                    <a:pt x="76441" y="58661"/>
                  </a:lnTo>
                  <a:lnTo>
                    <a:pt x="76441" y="53911"/>
                  </a:lnTo>
                  <a:close/>
                </a:path>
                <a:path w="121920" h="74295">
                  <a:moveTo>
                    <a:pt x="76441" y="29032"/>
                  </a:moveTo>
                  <a:lnTo>
                    <a:pt x="71704" y="30213"/>
                  </a:lnTo>
                  <a:lnTo>
                    <a:pt x="71704" y="34963"/>
                  </a:lnTo>
                  <a:lnTo>
                    <a:pt x="76441" y="33782"/>
                  </a:lnTo>
                  <a:lnTo>
                    <a:pt x="76441" y="29032"/>
                  </a:lnTo>
                  <a:close/>
                </a:path>
                <a:path w="121920" h="74295">
                  <a:moveTo>
                    <a:pt x="76441" y="23114"/>
                  </a:moveTo>
                  <a:lnTo>
                    <a:pt x="71704" y="24307"/>
                  </a:lnTo>
                  <a:lnTo>
                    <a:pt x="71704" y="29032"/>
                  </a:lnTo>
                  <a:lnTo>
                    <a:pt x="76441" y="27851"/>
                  </a:lnTo>
                  <a:lnTo>
                    <a:pt x="76441" y="23114"/>
                  </a:lnTo>
                  <a:close/>
                </a:path>
                <a:path w="121920" h="74295">
                  <a:moveTo>
                    <a:pt x="76441" y="17183"/>
                  </a:moveTo>
                  <a:lnTo>
                    <a:pt x="71704" y="18376"/>
                  </a:lnTo>
                  <a:lnTo>
                    <a:pt x="71704" y="22529"/>
                  </a:lnTo>
                  <a:lnTo>
                    <a:pt x="76441" y="21336"/>
                  </a:lnTo>
                  <a:lnTo>
                    <a:pt x="76441" y="17183"/>
                  </a:lnTo>
                  <a:close/>
                </a:path>
                <a:path w="121920" h="74295">
                  <a:moveTo>
                    <a:pt x="76441" y="11252"/>
                  </a:moveTo>
                  <a:lnTo>
                    <a:pt x="71704" y="12433"/>
                  </a:lnTo>
                  <a:lnTo>
                    <a:pt x="71704" y="17183"/>
                  </a:lnTo>
                  <a:lnTo>
                    <a:pt x="76441" y="15989"/>
                  </a:lnTo>
                  <a:lnTo>
                    <a:pt x="76441" y="11252"/>
                  </a:lnTo>
                  <a:close/>
                </a:path>
                <a:path w="121920" h="74295">
                  <a:moveTo>
                    <a:pt x="81775" y="65163"/>
                  </a:moveTo>
                  <a:lnTo>
                    <a:pt x="77622" y="66370"/>
                  </a:lnTo>
                  <a:lnTo>
                    <a:pt x="77622" y="71107"/>
                  </a:lnTo>
                  <a:lnTo>
                    <a:pt x="81775" y="69926"/>
                  </a:lnTo>
                  <a:lnTo>
                    <a:pt x="81775" y="65163"/>
                  </a:lnTo>
                  <a:close/>
                </a:path>
                <a:path w="121920" h="74295">
                  <a:moveTo>
                    <a:pt x="81775" y="58661"/>
                  </a:moveTo>
                  <a:lnTo>
                    <a:pt x="77622" y="60439"/>
                  </a:lnTo>
                  <a:lnTo>
                    <a:pt x="77622" y="65176"/>
                  </a:lnTo>
                  <a:lnTo>
                    <a:pt x="81775" y="63411"/>
                  </a:lnTo>
                  <a:lnTo>
                    <a:pt x="81775" y="58661"/>
                  </a:lnTo>
                  <a:close/>
                </a:path>
                <a:path w="121920" h="74295">
                  <a:moveTo>
                    <a:pt x="81775" y="52730"/>
                  </a:moveTo>
                  <a:lnTo>
                    <a:pt x="77622" y="53924"/>
                  </a:lnTo>
                  <a:lnTo>
                    <a:pt x="77622" y="58661"/>
                  </a:lnTo>
                  <a:lnTo>
                    <a:pt x="81775" y="57480"/>
                  </a:lnTo>
                  <a:lnTo>
                    <a:pt x="81775" y="52730"/>
                  </a:lnTo>
                  <a:close/>
                </a:path>
                <a:path w="121920" h="74295">
                  <a:moveTo>
                    <a:pt x="81775" y="27838"/>
                  </a:moveTo>
                  <a:lnTo>
                    <a:pt x="77622" y="29032"/>
                  </a:lnTo>
                  <a:lnTo>
                    <a:pt x="77622" y="33769"/>
                  </a:lnTo>
                  <a:lnTo>
                    <a:pt x="81775" y="32575"/>
                  </a:lnTo>
                  <a:lnTo>
                    <a:pt x="81775" y="27838"/>
                  </a:lnTo>
                  <a:close/>
                </a:path>
                <a:path w="121920" h="74295">
                  <a:moveTo>
                    <a:pt x="81775" y="21336"/>
                  </a:moveTo>
                  <a:lnTo>
                    <a:pt x="77622" y="22529"/>
                  </a:lnTo>
                  <a:lnTo>
                    <a:pt x="77622" y="27266"/>
                  </a:lnTo>
                  <a:lnTo>
                    <a:pt x="81775" y="26073"/>
                  </a:lnTo>
                  <a:lnTo>
                    <a:pt x="81775" y="21336"/>
                  </a:lnTo>
                  <a:close/>
                </a:path>
                <a:path w="121920" h="74295">
                  <a:moveTo>
                    <a:pt x="81775" y="15989"/>
                  </a:moveTo>
                  <a:lnTo>
                    <a:pt x="77622" y="17183"/>
                  </a:lnTo>
                  <a:lnTo>
                    <a:pt x="77622" y="21323"/>
                  </a:lnTo>
                  <a:lnTo>
                    <a:pt x="81775" y="20142"/>
                  </a:lnTo>
                  <a:lnTo>
                    <a:pt x="81775" y="15989"/>
                  </a:lnTo>
                  <a:close/>
                </a:path>
                <a:path w="121920" h="74295">
                  <a:moveTo>
                    <a:pt x="81775" y="9474"/>
                  </a:moveTo>
                  <a:lnTo>
                    <a:pt x="77622" y="10668"/>
                  </a:lnTo>
                  <a:lnTo>
                    <a:pt x="77622" y="15405"/>
                  </a:lnTo>
                  <a:lnTo>
                    <a:pt x="81775" y="14224"/>
                  </a:lnTo>
                  <a:lnTo>
                    <a:pt x="81775" y="9474"/>
                  </a:lnTo>
                  <a:close/>
                </a:path>
                <a:path w="121920" h="74295">
                  <a:moveTo>
                    <a:pt x="87706" y="63398"/>
                  </a:moveTo>
                  <a:lnTo>
                    <a:pt x="82969" y="64592"/>
                  </a:lnTo>
                  <a:lnTo>
                    <a:pt x="82969" y="69316"/>
                  </a:lnTo>
                  <a:lnTo>
                    <a:pt x="87706" y="68135"/>
                  </a:lnTo>
                  <a:lnTo>
                    <a:pt x="87706" y="63398"/>
                  </a:lnTo>
                  <a:close/>
                </a:path>
                <a:path w="121920" h="74295">
                  <a:moveTo>
                    <a:pt x="87706" y="57480"/>
                  </a:moveTo>
                  <a:lnTo>
                    <a:pt x="82969" y="58661"/>
                  </a:lnTo>
                  <a:lnTo>
                    <a:pt x="82969" y="63411"/>
                  </a:lnTo>
                  <a:lnTo>
                    <a:pt x="87706" y="62217"/>
                  </a:lnTo>
                  <a:lnTo>
                    <a:pt x="87706" y="57480"/>
                  </a:lnTo>
                  <a:close/>
                </a:path>
                <a:path w="121920" h="74295">
                  <a:moveTo>
                    <a:pt x="87706" y="50952"/>
                  </a:moveTo>
                  <a:lnTo>
                    <a:pt x="82969" y="52146"/>
                  </a:lnTo>
                  <a:lnTo>
                    <a:pt x="82969" y="56896"/>
                  </a:lnTo>
                  <a:lnTo>
                    <a:pt x="87706" y="55702"/>
                  </a:lnTo>
                  <a:lnTo>
                    <a:pt x="87706" y="50952"/>
                  </a:lnTo>
                  <a:close/>
                </a:path>
                <a:path w="121920" h="74295">
                  <a:moveTo>
                    <a:pt x="87706" y="26060"/>
                  </a:moveTo>
                  <a:lnTo>
                    <a:pt x="82969" y="27254"/>
                  </a:lnTo>
                  <a:lnTo>
                    <a:pt x="82969" y="32004"/>
                  </a:lnTo>
                  <a:lnTo>
                    <a:pt x="87706" y="30810"/>
                  </a:lnTo>
                  <a:lnTo>
                    <a:pt x="87706" y="26060"/>
                  </a:lnTo>
                  <a:close/>
                </a:path>
                <a:path w="121920" h="74295">
                  <a:moveTo>
                    <a:pt x="87706" y="20142"/>
                  </a:moveTo>
                  <a:lnTo>
                    <a:pt x="82969" y="21323"/>
                  </a:lnTo>
                  <a:lnTo>
                    <a:pt x="82969" y="26060"/>
                  </a:lnTo>
                  <a:lnTo>
                    <a:pt x="87706" y="24879"/>
                  </a:lnTo>
                  <a:lnTo>
                    <a:pt x="87706" y="20142"/>
                  </a:lnTo>
                  <a:close/>
                </a:path>
                <a:path w="121920" h="74295">
                  <a:moveTo>
                    <a:pt x="87706" y="14211"/>
                  </a:moveTo>
                  <a:lnTo>
                    <a:pt x="82969" y="15405"/>
                  </a:lnTo>
                  <a:lnTo>
                    <a:pt x="82969" y="19558"/>
                  </a:lnTo>
                  <a:lnTo>
                    <a:pt x="87706" y="18364"/>
                  </a:lnTo>
                  <a:lnTo>
                    <a:pt x="87706" y="14211"/>
                  </a:lnTo>
                  <a:close/>
                </a:path>
                <a:path w="121920" h="74295">
                  <a:moveTo>
                    <a:pt x="87706" y="8280"/>
                  </a:moveTo>
                  <a:lnTo>
                    <a:pt x="82969" y="9474"/>
                  </a:lnTo>
                  <a:lnTo>
                    <a:pt x="82969" y="14211"/>
                  </a:lnTo>
                  <a:lnTo>
                    <a:pt x="87706" y="13030"/>
                  </a:lnTo>
                  <a:lnTo>
                    <a:pt x="87706" y="8280"/>
                  </a:lnTo>
                  <a:close/>
                </a:path>
                <a:path w="121920" h="74295">
                  <a:moveTo>
                    <a:pt x="93624" y="62204"/>
                  </a:moveTo>
                  <a:lnTo>
                    <a:pt x="88887" y="63398"/>
                  </a:lnTo>
                  <a:lnTo>
                    <a:pt x="88887" y="68135"/>
                  </a:lnTo>
                  <a:lnTo>
                    <a:pt x="93624" y="66954"/>
                  </a:lnTo>
                  <a:lnTo>
                    <a:pt x="93624" y="62204"/>
                  </a:lnTo>
                  <a:close/>
                </a:path>
                <a:path w="121920" h="74295">
                  <a:moveTo>
                    <a:pt x="93624" y="55702"/>
                  </a:moveTo>
                  <a:lnTo>
                    <a:pt x="88887" y="56883"/>
                  </a:lnTo>
                  <a:lnTo>
                    <a:pt x="88887" y="61620"/>
                  </a:lnTo>
                  <a:lnTo>
                    <a:pt x="93624" y="60426"/>
                  </a:lnTo>
                  <a:lnTo>
                    <a:pt x="93624" y="55702"/>
                  </a:lnTo>
                  <a:close/>
                </a:path>
                <a:path w="121920" h="74295">
                  <a:moveTo>
                    <a:pt x="93624" y="49758"/>
                  </a:moveTo>
                  <a:lnTo>
                    <a:pt x="88887" y="50952"/>
                  </a:lnTo>
                  <a:lnTo>
                    <a:pt x="88887" y="55702"/>
                  </a:lnTo>
                  <a:lnTo>
                    <a:pt x="93624" y="54521"/>
                  </a:lnTo>
                  <a:lnTo>
                    <a:pt x="93624" y="49758"/>
                  </a:lnTo>
                  <a:close/>
                </a:path>
                <a:path w="121920" h="74295">
                  <a:moveTo>
                    <a:pt x="93624" y="24892"/>
                  </a:moveTo>
                  <a:lnTo>
                    <a:pt x="88887" y="26073"/>
                  </a:lnTo>
                  <a:lnTo>
                    <a:pt x="88887" y="30810"/>
                  </a:lnTo>
                  <a:lnTo>
                    <a:pt x="93624" y="29629"/>
                  </a:lnTo>
                  <a:lnTo>
                    <a:pt x="93624" y="24892"/>
                  </a:lnTo>
                  <a:close/>
                </a:path>
                <a:path w="121920" h="74295">
                  <a:moveTo>
                    <a:pt x="93624" y="18364"/>
                  </a:moveTo>
                  <a:lnTo>
                    <a:pt x="88887" y="19558"/>
                  </a:lnTo>
                  <a:lnTo>
                    <a:pt x="88887" y="24307"/>
                  </a:lnTo>
                  <a:lnTo>
                    <a:pt x="93624" y="23114"/>
                  </a:lnTo>
                  <a:lnTo>
                    <a:pt x="93624" y="18364"/>
                  </a:lnTo>
                  <a:close/>
                </a:path>
                <a:path w="121920" h="74295">
                  <a:moveTo>
                    <a:pt x="93624" y="13042"/>
                  </a:moveTo>
                  <a:lnTo>
                    <a:pt x="88887" y="14224"/>
                  </a:lnTo>
                  <a:lnTo>
                    <a:pt x="88887" y="18364"/>
                  </a:lnTo>
                  <a:lnTo>
                    <a:pt x="93624" y="17780"/>
                  </a:lnTo>
                  <a:lnTo>
                    <a:pt x="93624" y="13042"/>
                  </a:lnTo>
                  <a:close/>
                </a:path>
                <a:path w="121920" h="74295">
                  <a:moveTo>
                    <a:pt x="93624" y="6515"/>
                  </a:moveTo>
                  <a:lnTo>
                    <a:pt x="88887" y="7708"/>
                  </a:lnTo>
                  <a:lnTo>
                    <a:pt x="88887" y="12433"/>
                  </a:lnTo>
                  <a:lnTo>
                    <a:pt x="93624" y="11252"/>
                  </a:lnTo>
                  <a:lnTo>
                    <a:pt x="93624" y="6515"/>
                  </a:lnTo>
                  <a:close/>
                </a:path>
                <a:path w="121920" h="74295">
                  <a:moveTo>
                    <a:pt x="98971" y="60426"/>
                  </a:moveTo>
                  <a:lnTo>
                    <a:pt x="94818" y="61620"/>
                  </a:lnTo>
                  <a:lnTo>
                    <a:pt x="94818" y="66357"/>
                  </a:lnTo>
                  <a:lnTo>
                    <a:pt x="98971" y="65163"/>
                  </a:lnTo>
                  <a:lnTo>
                    <a:pt x="98971" y="60426"/>
                  </a:lnTo>
                  <a:close/>
                </a:path>
                <a:path w="121920" h="74295">
                  <a:moveTo>
                    <a:pt x="98971" y="54521"/>
                  </a:moveTo>
                  <a:lnTo>
                    <a:pt x="94818" y="55702"/>
                  </a:lnTo>
                  <a:lnTo>
                    <a:pt x="94818" y="60426"/>
                  </a:lnTo>
                  <a:lnTo>
                    <a:pt x="98971" y="59245"/>
                  </a:lnTo>
                  <a:lnTo>
                    <a:pt x="98971" y="54521"/>
                  </a:lnTo>
                  <a:close/>
                </a:path>
                <a:path w="121920" h="74295">
                  <a:moveTo>
                    <a:pt x="98971" y="47980"/>
                  </a:moveTo>
                  <a:lnTo>
                    <a:pt x="94818" y="49174"/>
                  </a:lnTo>
                  <a:lnTo>
                    <a:pt x="94818" y="53911"/>
                  </a:lnTo>
                  <a:lnTo>
                    <a:pt x="98971" y="52730"/>
                  </a:lnTo>
                  <a:lnTo>
                    <a:pt x="98971" y="47980"/>
                  </a:lnTo>
                  <a:close/>
                </a:path>
                <a:path w="121920" h="74295">
                  <a:moveTo>
                    <a:pt x="98971" y="23114"/>
                  </a:moveTo>
                  <a:lnTo>
                    <a:pt x="94818" y="24307"/>
                  </a:lnTo>
                  <a:lnTo>
                    <a:pt x="94818" y="29032"/>
                  </a:lnTo>
                  <a:lnTo>
                    <a:pt x="98971" y="27851"/>
                  </a:lnTo>
                  <a:lnTo>
                    <a:pt x="98971" y="23114"/>
                  </a:lnTo>
                  <a:close/>
                </a:path>
                <a:path w="121920" h="74295">
                  <a:moveTo>
                    <a:pt x="98971" y="17780"/>
                  </a:moveTo>
                  <a:lnTo>
                    <a:pt x="94818" y="18364"/>
                  </a:lnTo>
                  <a:lnTo>
                    <a:pt x="94818" y="23114"/>
                  </a:lnTo>
                  <a:lnTo>
                    <a:pt x="98971" y="21920"/>
                  </a:lnTo>
                  <a:lnTo>
                    <a:pt x="98971" y="17780"/>
                  </a:lnTo>
                  <a:close/>
                </a:path>
                <a:path w="121920" h="74295">
                  <a:moveTo>
                    <a:pt x="98971" y="11252"/>
                  </a:moveTo>
                  <a:lnTo>
                    <a:pt x="94818" y="12433"/>
                  </a:lnTo>
                  <a:lnTo>
                    <a:pt x="94818" y="17183"/>
                  </a:lnTo>
                  <a:lnTo>
                    <a:pt x="98971" y="15989"/>
                  </a:lnTo>
                  <a:lnTo>
                    <a:pt x="98971" y="11252"/>
                  </a:lnTo>
                  <a:close/>
                </a:path>
                <a:path w="121920" h="74295">
                  <a:moveTo>
                    <a:pt x="98971" y="5321"/>
                  </a:moveTo>
                  <a:lnTo>
                    <a:pt x="94818" y="6515"/>
                  </a:lnTo>
                  <a:lnTo>
                    <a:pt x="94818" y="11252"/>
                  </a:lnTo>
                  <a:lnTo>
                    <a:pt x="98971" y="10071"/>
                  </a:lnTo>
                  <a:lnTo>
                    <a:pt x="98971" y="5321"/>
                  </a:lnTo>
                  <a:close/>
                </a:path>
                <a:path w="121920" h="74295">
                  <a:moveTo>
                    <a:pt x="104292" y="58661"/>
                  </a:moveTo>
                  <a:lnTo>
                    <a:pt x="100152" y="60439"/>
                  </a:lnTo>
                  <a:lnTo>
                    <a:pt x="100152" y="65176"/>
                  </a:lnTo>
                  <a:lnTo>
                    <a:pt x="104292" y="63411"/>
                  </a:lnTo>
                  <a:lnTo>
                    <a:pt x="104292" y="58661"/>
                  </a:lnTo>
                  <a:close/>
                </a:path>
                <a:path w="121920" h="74295">
                  <a:moveTo>
                    <a:pt x="104292" y="52730"/>
                  </a:moveTo>
                  <a:lnTo>
                    <a:pt x="100152" y="53924"/>
                  </a:lnTo>
                  <a:lnTo>
                    <a:pt x="100152" y="58661"/>
                  </a:lnTo>
                  <a:lnTo>
                    <a:pt x="104292" y="57480"/>
                  </a:lnTo>
                  <a:lnTo>
                    <a:pt x="104292" y="52730"/>
                  </a:lnTo>
                  <a:close/>
                </a:path>
                <a:path w="121920" h="74295">
                  <a:moveTo>
                    <a:pt x="104292" y="46799"/>
                  </a:moveTo>
                  <a:lnTo>
                    <a:pt x="100152" y="47993"/>
                  </a:lnTo>
                  <a:lnTo>
                    <a:pt x="100152" y="52133"/>
                  </a:lnTo>
                  <a:lnTo>
                    <a:pt x="104292" y="51549"/>
                  </a:lnTo>
                  <a:lnTo>
                    <a:pt x="104292" y="46799"/>
                  </a:lnTo>
                  <a:close/>
                </a:path>
                <a:path w="121920" h="74295">
                  <a:moveTo>
                    <a:pt x="104292" y="21920"/>
                  </a:moveTo>
                  <a:lnTo>
                    <a:pt x="100152" y="23114"/>
                  </a:lnTo>
                  <a:lnTo>
                    <a:pt x="100152" y="27851"/>
                  </a:lnTo>
                  <a:lnTo>
                    <a:pt x="104292" y="26657"/>
                  </a:lnTo>
                  <a:lnTo>
                    <a:pt x="104292" y="21920"/>
                  </a:lnTo>
                  <a:close/>
                </a:path>
                <a:path w="121920" h="74295">
                  <a:moveTo>
                    <a:pt x="104292" y="16586"/>
                  </a:moveTo>
                  <a:lnTo>
                    <a:pt x="100152" y="17767"/>
                  </a:lnTo>
                  <a:lnTo>
                    <a:pt x="100152" y="21323"/>
                  </a:lnTo>
                  <a:lnTo>
                    <a:pt x="104292" y="20142"/>
                  </a:lnTo>
                  <a:lnTo>
                    <a:pt x="104292" y="16586"/>
                  </a:lnTo>
                  <a:close/>
                </a:path>
                <a:path w="121920" h="74295">
                  <a:moveTo>
                    <a:pt x="104292" y="10071"/>
                  </a:moveTo>
                  <a:lnTo>
                    <a:pt x="100152" y="11252"/>
                  </a:lnTo>
                  <a:lnTo>
                    <a:pt x="100152" y="15989"/>
                  </a:lnTo>
                  <a:lnTo>
                    <a:pt x="104292" y="14808"/>
                  </a:lnTo>
                  <a:lnTo>
                    <a:pt x="104292" y="10071"/>
                  </a:lnTo>
                  <a:close/>
                </a:path>
                <a:path w="121920" h="74295">
                  <a:moveTo>
                    <a:pt x="104292" y="4140"/>
                  </a:moveTo>
                  <a:lnTo>
                    <a:pt x="100152" y="5334"/>
                  </a:lnTo>
                  <a:lnTo>
                    <a:pt x="100152" y="9474"/>
                  </a:lnTo>
                  <a:lnTo>
                    <a:pt x="104292" y="8890"/>
                  </a:lnTo>
                  <a:lnTo>
                    <a:pt x="104292" y="4140"/>
                  </a:lnTo>
                  <a:close/>
                </a:path>
                <a:path w="121920" h="74295">
                  <a:moveTo>
                    <a:pt x="110210" y="57480"/>
                  </a:moveTo>
                  <a:lnTo>
                    <a:pt x="106070" y="58661"/>
                  </a:lnTo>
                  <a:lnTo>
                    <a:pt x="106070" y="63411"/>
                  </a:lnTo>
                  <a:lnTo>
                    <a:pt x="110210" y="62217"/>
                  </a:lnTo>
                  <a:lnTo>
                    <a:pt x="110210" y="57480"/>
                  </a:lnTo>
                  <a:close/>
                </a:path>
                <a:path w="121920" h="74295">
                  <a:moveTo>
                    <a:pt x="110210" y="51549"/>
                  </a:moveTo>
                  <a:lnTo>
                    <a:pt x="106070" y="52133"/>
                  </a:lnTo>
                  <a:lnTo>
                    <a:pt x="106070" y="56883"/>
                  </a:lnTo>
                  <a:lnTo>
                    <a:pt x="110210" y="56286"/>
                  </a:lnTo>
                  <a:lnTo>
                    <a:pt x="110210" y="51549"/>
                  </a:lnTo>
                  <a:close/>
                </a:path>
                <a:path w="121920" h="74295">
                  <a:moveTo>
                    <a:pt x="110210" y="45021"/>
                  </a:moveTo>
                  <a:lnTo>
                    <a:pt x="106070" y="46215"/>
                  </a:lnTo>
                  <a:lnTo>
                    <a:pt x="106070" y="50952"/>
                  </a:lnTo>
                  <a:lnTo>
                    <a:pt x="110210" y="49758"/>
                  </a:lnTo>
                  <a:lnTo>
                    <a:pt x="110210" y="45021"/>
                  </a:lnTo>
                  <a:close/>
                </a:path>
                <a:path w="121920" h="74295">
                  <a:moveTo>
                    <a:pt x="110210" y="20726"/>
                  </a:moveTo>
                  <a:lnTo>
                    <a:pt x="106070" y="21920"/>
                  </a:lnTo>
                  <a:lnTo>
                    <a:pt x="106070" y="26060"/>
                  </a:lnTo>
                  <a:lnTo>
                    <a:pt x="110210" y="25476"/>
                  </a:lnTo>
                  <a:lnTo>
                    <a:pt x="110210" y="20726"/>
                  </a:lnTo>
                  <a:close/>
                </a:path>
                <a:path w="121920" h="74295">
                  <a:moveTo>
                    <a:pt x="110210" y="14820"/>
                  </a:moveTo>
                  <a:lnTo>
                    <a:pt x="106070" y="16002"/>
                  </a:lnTo>
                  <a:lnTo>
                    <a:pt x="106070" y="20154"/>
                  </a:lnTo>
                  <a:lnTo>
                    <a:pt x="110210" y="18961"/>
                  </a:lnTo>
                  <a:lnTo>
                    <a:pt x="110210" y="14820"/>
                  </a:lnTo>
                  <a:close/>
                </a:path>
                <a:path w="121920" h="74295">
                  <a:moveTo>
                    <a:pt x="110210" y="8890"/>
                  </a:moveTo>
                  <a:lnTo>
                    <a:pt x="106070" y="9474"/>
                  </a:lnTo>
                  <a:lnTo>
                    <a:pt x="106070" y="14211"/>
                  </a:lnTo>
                  <a:lnTo>
                    <a:pt x="110210" y="13627"/>
                  </a:lnTo>
                  <a:lnTo>
                    <a:pt x="110210" y="8890"/>
                  </a:lnTo>
                  <a:close/>
                </a:path>
                <a:path w="121920" h="74295">
                  <a:moveTo>
                    <a:pt x="110210" y="2374"/>
                  </a:moveTo>
                  <a:lnTo>
                    <a:pt x="106070" y="3556"/>
                  </a:lnTo>
                  <a:lnTo>
                    <a:pt x="106070" y="8293"/>
                  </a:lnTo>
                  <a:lnTo>
                    <a:pt x="110210" y="7112"/>
                  </a:lnTo>
                  <a:lnTo>
                    <a:pt x="110210" y="2374"/>
                  </a:lnTo>
                  <a:close/>
                </a:path>
                <a:path w="121920" h="74295">
                  <a:moveTo>
                    <a:pt x="116141" y="55702"/>
                  </a:moveTo>
                  <a:lnTo>
                    <a:pt x="111404" y="56883"/>
                  </a:lnTo>
                  <a:lnTo>
                    <a:pt x="111404" y="61620"/>
                  </a:lnTo>
                  <a:lnTo>
                    <a:pt x="116141" y="60426"/>
                  </a:lnTo>
                  <a:lnTo>
                    <a:pt x="116141" y="55702"/>
                  </a:lnTo>
                  <a:close/>
                </a:path>
                <a:path w="121920" h="74295">
                  <a:moveTo>
                    <a:pt x="116141" y="49758"/>
                  </a:moveTo>
                  <a:lnTo>
                    <a:pt x="111404" y="50952"/>
                  </a:lnTo>
                  <a:lnTo>
                    <a:pt x="111404" y="55702"/>
                  </a:lnTo>
                  <a:lnTo>
                    <a:pt x="116141" y="54521"/>
                  </a:lnTo>
                  <a:lnTo>
                    <a:pt x="116141" y="49758"/>
                  </a:lnTo>
                  <a:close/>
                </a:path>
                <a:path w="121920" h="74295">
                  <a:moveTo>
                    <a:pt x="116141" y="43256"/>
                  </a:moveTo>
                  <a:lnTo>
                    <a:pt x="111404" y="44437"/>
                  </a:lnTo>
                  <a:lnTo>
                    <a:pt x="111404" y="49187"/>
                  </a:lnTo>
                  <a:lnTo>
                    <a:pt x="116141" y="47993"/>
                  </a:lnTo>
                  <a:lnTo>
                    <a:pt x="116141" y="43256"/>
                  </a:lnTo>
                  <a:close/>
                </a:path>
                <a:path w="121920" h="74295">
                  <a:moveTo>
                    <a:pt x="116141" y="18961"/>
                  </a:moveTo>
                  <a:lnTo>
                    <a:pt x="111404" y="20154"/>
                  </a:lnTo>
                  <a:lnTo>
                    <a:pt x="111404" y="24892"/>
                  </a:lnTo>
                  <a:lnTo>
                    <a:pt x="116141" y="23698"/>
                  </a:lnTo>
                  <a:lnTo>
                    <a:pt x="116141" y="18961"/>
                  </a:lnTo>
                  <a:close/>
                </a:path>
                <a:path w="121920" h="74295">
                  <a:moveTo>
                    <a:pt x="116141" y="13627"/>
                  </a:moveTo>
                  <a:lnTo>
                    <a:pt x="111404" y="14211"/>
                  </a:lnTo>
                  <a:lnTo>
                    <a:pt x="111404" y="18364"/>
                  </a:lnTo>
                  <a:lnTo>
                    <a:pt x="116141" y="18364"/>
                  </a:lnTo>
                  <a:lnTo>
                    <a:pt x="116141" y="13627"/>
                  </a:lnTo>
                  <a:close/>
                </a:path>
                <a:path w="121920" h="74295">
                  <a:moveTo>
                    <a:pt x="116141" y="7099"/>
                  </a:moveTo>
                  <a:lnTo>
                    <a:pt x="111404" y="8293"/>
                  </a:lnTo>
                  <a:lnTo>
                    <a:pt x="111404" y="13030"/>
                  </a:lnTo>
                  <a:lnTo>
                    <a:pt x="116141" y="11849"/>
                  </a:lnTo>
                  <a:lnTo>
                    <a:pt x="116141" y="7099"/>
                  </a:lnTo>
                  <a:close/>
                </a:path>
                <a:path w="121920" h="74295">
                  <a:moveTo>
                    <a:pt x="116141" y="1181"/>
                  </a:moveTo>
                  <a:lnTo>
                    <a:pt x="111404" y="2374"/>
                  </a:lnTo>
                  <a:lnTo>
                    <a:pt x="111404" y="7099"/>
                  </a:lnTo>
                  <a:lnTo>
                    <a:pt x="116141" y="5918"/>
                  </a:lnTo>
                  <a:lnTo>
                    <a:pt x="116141" y="1181"/>
                  </a:lnTo>
                  <a:close/>
                </a:path>
                <a:path w="121920" h="74295">
                  <a:moveTo>
                    <a:pt x="121475" y="54521"/>
                  </a:moveTo>
                  <a:lnTo>
                    <a:pt x="117335" y="55702"/>
                  </a:lnTo>
                  <a:lnTo>
                    <a:pt x="117335" y="60426"/>
                  </a:lnTo>
                  <a:lnTo>
                    <a:pt x="121475" y="59245"/>
                  </a:lnTo>
                  <a:lnTo>
                    <a:pt x="121475" y="54521"/>
                  </a:lnTo>
                  <a:close/>
                </a:path>
                <a:path w="121920" h="74295">
                  <a:moveTo>
                    <a:pt x="121475" y="47980"/>
                  </a:moveTo>
                  <a:lnTo>
                    <a:pt x="117335" y="49174"/>
                  </a:lnTo>
                  <a:lnTo>
                    <a:pt x="117335" y="53911"/>
                  </a:lnTo>
                  <a:lnTo>
                    <a:pt x="121475" y="52730"/>
                  </a:lnTo>
                  <a:lnTo>
                    <a:pt x="121475" y="47980"/>
                  </a:lnTo>
                  <a:close/>
                </a:path>
                <a:path w="121920" h="74295">
                  <a:moveTo>
                    <a:pt x="121475" y="42062"/>
                  </a:moveTo>
                  <a:lnTo>
                    <a:pt x="117335" y="43256"/>
                  </a:lnTo>
                  <a:lnTo>
                    <a:pt x="117335" y="47993"/>
                  </a:lnTo>
                  <a:lnTo>
                    <a:pt x="121475" y="46812"/>
                  </a:lnTo>
                  <a:lnTo>
                    <a:pt x="121475" y="42062"/>
                  </a:lnTo>
                  <a:close/>
                </a:path>
                <a:path w="121920" h="74295">
                  <a:moveTo>
                    <a:pt x="121475" y="18364"/>
                  </a:moveTo>
                  <a:lnTo>
                    <a:pt x="117335" y="18364"/>
                  </a:lnTo>
                  <a:lnTo>
                    <a:pt x="117335" y="23114"/>
                  </a:lnTo>
                  <a:lnTo>
                    <a:pt x="121475" y="21920"/>
                  </a:lnTo>
                  <a:lnTo>
                    <a:pt x="121475" y="18364"/>
                  </a:lnTo>
                  <a:close/>
                </a:path>
                <a:path w="121920" h="74295">
                  <a:moveTo>
                    <a:pt x="121475" y="11849"/>
                  </a:moveTo>
                  <a:lnTo>
                    <a:pt x="117335" y="13042"/>
                  </a:lnTo>
                  <a:lnTo>
                    <a:pt x="117335" y="17780"/>
                  </a:lnTo>
                  <a:lnTo>
                    <a:pt x="121475" y="16598"/>
                  </a:lnTo>
                  <a:lnTo>
                    <a:pt x="121475" y="11849"/>
                  </a:lnTo>
                  <a:close/>
                </a:path>
                <a:path w="121920" h="74295">
                  <a:moveTo>
                    <a:pt x="121475" y="5918"/>
                  </a:moveTo>
                  <a:lnTo>
                    <a:pt x="117335" y="7112"/>
                  </a:lnTo>
                  <a:lnTo>
                    <a:pt x="117335" y="11849"/>
                  </a:lnTo>
                  <a:lnTo>
                    <a:pt x="121475" y="10668"/>
                  </a:lnTo>
                  <a:lnTo>
                    <a:pt x="121475" y="5918"/>
                  </a:lnTo>
                  <a:close/>
                </a:path>
                <a:path w="121920" h="74295">
                  <a:moveTo>
                    <a:pt x="121475" y="0"/>
                  </a:moveTo>
                  <a:lnTo>
                    <a:pt x="117335" y="1181"/>
                  </a:lnTo>
                  <a:lnTo>
                    <a:pt x="117335" y="5334"/>
                  </a:lnTo>
                  <a:lnTo>
                    <a:pt x="121475" y="4737"/>
                  </a:lnTo>
                  <a:lnTo>
                    <a:pt x="1214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984345" y="7824977"/>
              <a:ext cx="59055" cy="71120"/>
            </a:xfrm>
            <a:custGeom>
              <a:avLst/>
              <a:gdLst/>
              <a:ahLst/>
              <a:cxnLst/>
              <a:rect l="l" t="t" r="r" b="b"/>
              <a:pathLst>
                <a:path w="59054" h="71120">
                  <a:moveTo>
                    <a:pt x="4749" y="64008"/>
                  </a:moveTo>
                  <a:lnTo>
                    <a:pt x="0" y="65189"/>
                  </a:lnTo>
                  <a:lnTo>
                    <a:pt x="0" y="70523"/>
                  </a:lnTo>
                  <a:lnTo>
                    <a:pt x="4749" y="68745"/>
                  </a:lnTo>
                  <a:lnTo>
                    <a:pt x="4749" y="64008"/>
                  </a:lnTo>
                  <a:close/>
                </a:path>
                <a:path w="59054" h="71120">
                  <a:moveTo>
                    <a:pt x="4749" y="58077"/>
                  </a:moveTo>
                  <a:lnTo>
                    <a:pt x="0" y="58674"/>
                  </a:lnTo>
                  <a:lnTo>
                    <a:pt x="0" y="64008"/>
                  </a:lnTo>
                  <a:lnTo>
                    <a:pt x="4749" y="62230"/>
                  </a:lnTo>
                  <a:lnTo>
                    <a:pt x="4749" y="58077"/>
                  </a:lnTo>
                  <a:close/>
                </a:path>
                <a:path w="59054" h="71120">
                  <a:moveTo>
                    <a:pt x="4749" y="50952"/>
                  </a:moveTo>
                  <a:lnTo>
                    <a:pt x="0" y="52743"/>
                  </a:lnTo>
                  <a:lnTo>
                    <a:pt x="0" y="57467"/>
                  </a:lnTo>
                  <a:lnTo>
                    <a:pt x="4749" y="56299"/>
                  </a:lnTo>
                  <a:lnTo>
                    <a:pt x="4749" y="50952"/>
                  </a:lnTo>
                  <a:close/>
                </a:path>
                <a:path w="59054" h="71120">
                  <a:moveTo>
                    <a:pt x="4749" y="45034"/>
                  </a:moveTo>
                  <a:lnTo>
                    <a:pt x="0" y="46215"/>
                  </a:lnTo>
                  <a:lnTo>
                    <a:pt x="0" y="50952"/>
                  </a:lnTo>
                  <a:lnTo>
                    <a:pt x="4749" y="49784"/>
                  </a:lnTo>
                  <a:lnTo>
                    <a:pt x="4749" y="45034"/>
                  </a:lnTo>
                  <a:close/>
                </a:path>
                <a:path w="59054" h="71120">
                  <a:moveTo>
                    <a:pt x="4749" y="38519"/>
                  </a:moveTo>
                  <a:lnTo>
                    <a:pt x="0" y="39700"/>
                  </a:lnTo>
                  <a:lnTo>
                    <a:pt x="0" y="44437"/>
                  </a:lnTo>
                  <a:lnTo>
                    <a:pt x="4749" y="43256"/>
                  </a:lnTo>
                  <a:lnTo>
                    <a:pt x="4749" y="38519"/>
                  </a:lnTo>
                  <a:close/>
                </a:path>
                <a:path w="59054" h="71120">
                  <a:moveTo>
                    <a:pt x="4749" y="31991"/>
                  </a:moveTo>
                  <a:lnTo>
                    <a:pt x="0" y="33185"/>
                  </a:lnTo>
                  <a:lnTo>
                    <a:pt x="0" y="37922"/>
                  </a:lnTo>
                  <a:lnTo>
                    <a:pt x="4749" y="36728"/>
                  </a:lnTo>
                  <a:lnTo>
                    <a:pt x="4749" y="31991"/>
                  </a:lnTo>
                  <a:close/>
                </a:path>
                <a:path w="59054" h="71120">
                  <a:moveTo>
                    <a:pt x="4749" y="25476"/>
                  </a:moveTo>
                  <a:lnTo>
                    <a:pt x="0" y="26670"/>
                  </a:lnTo>
                  <a:lnTo>
                    <a:pt x="0" y="31991"/>
                  </a:lnTo>
                  <a:lnTo>
                    <a:pt x="4749" y="30226"/>
                  </a:lnTo>
                  <a:lnTo>
                    <a:pt x="4749" y="25476"/>
                  </a:lnTo>
                  <a:close/>
                </a:path>
                <a:path w="59054" h="71120">
                  <a:moveTo>
                    <a:pt x="4749" y="0"/>
                  </a:moveTo>
                  <a:lnTo>
                    <a:pt x="0" y="1193"/>
                  </a:lnTo>
                  <a:lnTo>
                    <a:pt x="0" y="5930"/>
                  </a:lnTo>
                  <a:lnTo>
                    <a:pt x="4749" y="4749"/>
                  </a:lnTo>
                  <a:lnTo>
                    <a:pt x="4749" y="0"/>
                  </a:lnTo>
                  <a:close/>
                </a:path>
                <a:path w="59054" h="71120">
                  <a:moveTo>
                    <a:pt x="10680" y="62230"/>
                  </a:moveTo>
                  <a:lnTo>
                    <a:pt x="5930" y="63411"/>
                  </a:lnTo>
                  <a:lnTo>
                    <a:pt x="5930" y="68745"/>
                  </a:lnTo>
                  <a:lnTo>
                    <a:pt x="10680" y="66967"/>
                  </a:lnTo>
                  <a:lnTo>
                    <a:pt x="10680" y="62230"/>
                  </a:lnTo>
                  <a:close/>
                </a:path>
                <a:path w="59054" h="71120">
                  <a:moveTo>
                    <a:pt x="10680" y="56311"/>
                  </a:moveTo>
                  <a:lnTo>
                    <a:pt x="5930" y="57480"/>
                  </a:lnTo>
                  <a:lnTo>
                    <a:pt x="5930" y="62230"/>
                  </a:lnTo>
                  <a:lnTo>
                    <a:pt x="10680" y="61036"/>
                  </a:lnTo>
                  <a:lnTo>
                    <a:pt x="10680" y="56311"/>
                  </a:lnTo>
                  <a:close/>
                </a:path>
                <a:path w="59054" h="71120">
                  <a:moveTo>
                    <a:pt x="10680" y="49187"/>
                  </a:moveTo>
                  <a:lnTo>
                    <a:pt x="5930" y="50965"/>
                  </a:lnTo>
                  <a:lnTo>
                    <a:pt x="5930" y="55702"/>
                  </a:lnTo>
                  <a:lnTo>
                    <a:pt x="10680" y="54521"/>
                  </a:lnTo>
                  <a:lnTo>
                    <a:pt x="10680" y="49187"/>
                  </a:lnTo>
                  <a:close/>
                </a:path>
                <a:path w="59054" h="71120">
                  <a:moveTo>
                    <a:pt x="10680" y="43256"/>
                  </a:moveTo>
                  <a:lnTo>
                    <a:pt x="5930" y="44450"/>
                  </a:lnTo>
                  <a:lnTo>
                    <a:pt x="5930" y="49187"/>
                  </a:lnTo>
                  <a:lnTo>
                    <a:pt x="10680" y="48006"/>
                  </a:lnTo>
                  <a:lnTo>
                    <a:pt x="10680" y="43256"/>
                  </a:lnTo>
                  <a:close/>
                </a:path>
                <a:path w="59054" h="71120">
                  <a:moveTo>
                    <a:pt x="10680" y="36728"/>
                  </a:moveTo>
                  <a:lnTo>
                    <a:pt x="5930" y="37934"/>
                  </a:lnTo>
                  <a:lnTo>
                    <a:pt x="5930" y="42672"/>
                  </a:lnTo>
                  <a:lnTo>
                    <a:pt x="10680" y="41490"/>
                  </a:lnTo>
                  <a:lnTo>
                    <a:pt x="10680" y="36728"/>
                  </a:lnTo>
                  <a:close/>
                </a:path>
                <a:path w="59054" h="71120">
                  <a:moveTo>
                    <a:pt x="10680" y="30238"/>
                  </a:moveTo>
                  <a:lnTo>
                    <a:pt x="5930" y="31419"/>
                  </a:lnTo>
                  <a:lnTo>
                    <a:pt x="5930" y="36741"/>
                  </a:lnTo>
                  <a:lnTo>
                    <a:pt x="10680" y="35560"/>
                  </a:lnTo>
                  <a:lnTo>
                    <a:pt x="10680" y="30238"/>
                  </a:lnTo>
                  <a:close/>
                </a:path>
                <a:path w="59054" h="71120">
                  <a:moveTo>
                    <a:pt x="10680" y="23698"/>
                  </a:moveTo>
                  <a:lnTo>
                    <a:pt x="5930" y="24892"/>
                  </a:lnTo>
                  <a:lnTo>
                    <a:pt x="5930" y="30226"/>
                  </a:lnTo>
                  <a:lnTo>
                    <a:pt x="10680" y="28448"/>
                  </a:lnTo>
                  <a:lnTo>
                    <a:pt x="10680" y="23698"/>
                  </a:lnTo>
                  <a:close/>
                </a:path>
                <a:path w="59054" h="71120">
                  <a:moveTo>
                    <a:pt x="17195" y="61036"/>
                  </a:moveTo>
                  <a:lnTo>
                    <a:pt x="12458" y="62230"/>
                  </a:lnTo>
                  <a:lnTo>
                    <a:pt x="12458" y="66967"/>
                  </a:lnTo>
                  <a:lnTo>
                    <a:pt x="17195" y="65773"/>
                  </a:lnTo>
                  <a:lnTo>
                    <a:pt x="17195" y="61036"/>
                  </a:lnTo>
                  <a:close/>
                </a:path>
                <a:path w="59054" h="71120">
                  <a:moveTo>
                    <a:pt x="17195" y="54521"/>
                  </a:moveTo>
                  <a:lnTo>
                    <a:pt x="12458" y="55702"/>
                  </a:lnTo>
                  <a:lnTo>
                    <a:pt x="12458" y="60452"/>
                  </a:lnTo>
                  <a:lnTo>
                    <a:pt x="17195" y="59270"/>
                  </a:lnTo>
                  <a:lnTo>
                    <a:pt x="17195" y="54521"/>
                  </a:lnTo>
                  <a:close/>
                </a:path>
                <a:path w="59054" h="71120">
                  <a:moveTo>
                    <a:pt x="17195" y="48006"/>
                  </a:moveTo>
                  <a:lnTo>
                    <a:pt x="12458" y="49187"/>
                  </a:lnTo>
                  <a:lnTo>
                    <a:pt x="12458" y="53924"/>
                  </a:lnTo>
                  <a:lnTo>
                    <a:pt x="17195" y="52743"/>
                  </a:lnTo>
                  <a:lnTo>
                    <a:pt x="17195" y="48006"/>
                  </a:lnTo>
                  <a:close/>
                </a:path>
                <a:path w="59054" h="71120">
                  <a:moveTo>
                    <a:pt x="17195" y="41490"/>
                  </a:moveTo>
                  <a:lnTo>
                    <a:pt x="12458" y="42659"/>
                  </a:lnTo>
                  <a:lnTo>
                    <a:pt x="12458" y="47409"/>
                  </a:lnTo>
                  <a:lnTo>
                    <a:pt x="17195" y="46215"/>
                  </a:lnTo>
                  <a:lnTo>
                    <a:pt x="17195" y="41490"/>
                  </a:lnTo>
                  <a:close/>
                </a:path>
                <a:path w="59054" h="71120">
                  <a:moveTo>
                    <a:pt x="17195" y="34975"/>
                  </a:moveTo>
                  <a:lnTo>
                    <a:pt x="12458" y="36728"/>
                  </a:lnTo>
                  <a:lnTo>
                    <a:pt x="12458" y="40881"/>
                  </a:lnTo>
                  <a:lnTo>
                    <a:pt x="17195" y="40297"/>
                  </a:lnTo>
                  <a:lnTo>
                    <a:pt x="17195" y="34975"/>
                  </a:lnTo>
                  <a:close/>
                </a:path>
                <a:path w="59054" h="71120">
                  <a:moveTo>
                    <a:pt x="17195" y="28460"/>
                  </a:moveTo>
                  <a:lnTo>
                    <a:pt x="12458" y="30226"/>
                  </a:lnTo>
                  <a:lnTo>
                    <a:pt x="12458" y="34975"/>
                  </a:lnTo>
                  <a:lnTo>
                    <a:pt x="17195" y="33782"/>
                  </a:lnTo>
                  <a:lnTo>
                    <a:pt x="17195" y="28460"/>
                  </a:lnTo>
                  <a:close/>
                </a:path>
                <a:path w="59054" h="71120">
                  <a:moveTo>
                    <a:pt x="17195" y="22517"/>
                  </a:moveTo>
                  <a:lnTo>
                    <a:pt x="12458" y="23710"/>
                  </a:lnTo>
                  <a:lnTo>
                    <a:pt x="12458" y="28460"/>
                  </a:lnTo>
                  <a:lnTo>
                    <a:pt x="17195" y="27266"/>
                  </a:lnTo>
                  <a:lnTo>
                    <a:pt x="17195" y="22517"/>
                  </a:lnTo>
                  <a:close/>
                </a:path>
                <a:path w="59054" h="71120">
                  <a:moveTo>
                    <a:pt x="23114" y="59270"/>
                  </a:moveTo>
                  <a:lnTo>
                    <a:pt x="18376" y="60452"/>
                  </a:lnTo>
                  <a:lnTo>
                    <a:pt x="18376" y="65189"/>
                  </a:lnTo>
                  <a:lnTo>
                    <a:pt x="23114" y="64008"/>
                  </a:lnTo>
                  <a:lnTo>
                    <a:pt x="23114" y="59270"/>
                  </a:lnTo>
                  <a:close/>
                </a:path>
                <a:path w="59054" h="71120">
                  <a:moveTo>
                    <a:pt x="23114" y="52743"/>
                  </a:moveTo>
                  <a:lnTo>
                    <a:pt x="18376" y="53936"/>
                  </a:lnTo>
                  <a:lnTo>
                    <a:pt x="18376" y="58674"/>
                  </a:lnTo>
                  <a:lnTo>
                    <a:pt x="23114" y="57480"/>
                  </a:lnTo>
                  <a:lnTo>
                    <a:pt x="23114" y="52743"/>
                  </a:lnTo>
                  <a:close/>
                </a:path>
                <a:path w="59054" h="71120">
                  <a:moveTo>
                    <a:pt x="23114" y="46215"/>
                  </a:moveTo>
                  <a:lnTo>
                    <a:pt x="18376" y="47409"/>
                  </a:lnTo>
                  <a:lnTo>
                    <a:pt x="18376" y="52743"/>
                  </a:lnTo>
                  <a:lnTo>
                    <a:pt x="23114" y="50952"/>
                  </a:lnTo>
                  <a:lnTo>
                    <a:pt x="23114" y="46215"/>
                  </a:lnTo>
                  <a:close/>
                </a:path>
                <a:path w="59054" h="71120">
                  <a:moveTo>
                    <a:pt x="23114" y="40297"/>
                  </a:moveTo>
                  <a:lnTo>
                    <a:pt x="18376" y="40881"/>
                  </a:lnTo>
                  <a:lnTo>
                    <a:pt x="18376" y="46215"/>
                  </a:lnTo>
                  <a:lnTo>
                    <a:pt x="23114" y="45034"/>
                  </a:lnTo>
                  <a:lnTo>
                    <a:pt x="23114" y="40297"/>
                  </a:lnTo>
                  <a:close/>
                </a:path>
                <a:path w="59054" h="71120">
                  <a:moveTo>
                    <a:pt x="23114" y="33769"/>
                  </a:moveTo>
                  <a:lnTo>
                    <a:pt x="18376" y="34963"/>
                  </a:lnTo>
                  <a:lnTo>
                    <a:pt x="18376" y="39700"/>
                  </a:lnTo>
                  <a:lnTo>
                    <a:pt x="23114" y="38519"/>
                  </a:lnTo>
                  <a:lnTo>
                    <a:pt x="23114" y="33769"/>
                  </a:lnTo>
                  <a:close/>
                </a:path>
                <a:path w="59054" h="71120">
                  <a:moveTo>
                    <a:pt x="23114" y="27266"/>
                  </a:moveTo>
                  <a:lnTo>
                    <a:pt x="18376" y="28448"/>
                  </a:lnTo>
                  <a:lnTo>
                    <a:pt x="18376" y="33185"/>
                  </a:lnTo>
                  <a:lnTo>
                    <a:pt x="23114" y="31991"/>
                  </a:lnTo>
                  <a:lnTo>
                    <a:pt x="23114" y="27266"/>
                  </a:lnTo>
                  <a:close/>
                </a:path>
                <a:path w="59054" h="71120">
                  <a:moveTo>
                    <a:pt x="23114" y="20751"/>
                  </a:moveTo>
                  <a:lnTo>
                    <a:pt x="18376" y="21945"/>
                  </a:lnTo>
                  <a:lnTo>
                    <a:pt x="18376" y="26682"/>
                  </a:lnTo>
                  <a:lnTo>
                    <a:pt x="23114" y="25488"/>
                  </a:lnTo>
                  <a:lnTo>
                    <a:pt x="23114" y="20751"/>
                  </a:lnTo>
                  <a:close/>
                </a:path>
                <a:path w="59054" h="71120">
                  <a:moveTo>
                    <a:pt x="29044" y="57480"/>
                  </a:moveTo>
                  <a:lnTo>
                    <a:pt x="24307" y="58674"/>
                  </a:lnTo>
                  <a:lnTo>
                    <a:pt x="24307" y="63411"/>
                  </a:lnTo>
                  <a:lnTo>
                    <a:pt x="29044" y="62230"/>
                  </a:lnTo>
                  <a:lnTo>
                    <a:pt x="29044" y="57480"/>
                  </a:lnTo>
                  <a:close/>
                </a:path>
                <a:path w="59054" h="71120">
                  <a:moveTo>
                    <a:pt x="29044" y="50952"/>
                  </a:moveTo>
                  <a:lnTo>
                    <a:pt x="24307" y="52158"/>
                  </a:lnTo>
                  <a:lnTo>
                    <a:pt x="24307" y="57480"/>
                  </a:lnTo>
                  <a:lnTo>
                    <a:pt x="29044" y="55702"/>
                  </a:lnTo>
                  <a:lnTo>
                    <a:pt x="29044" y="50952"/>
                  </a:lnTo>
                  <a:close/>
                </a:path>
                <a:path w="59054" h="71120">
                  <a:moveTo>
                    <a:pt x="29044" y="45034"/>
                  </a:moveTo>
                  <a:lnTo>
                    <a:pt x="24307" y="45631"/>
                  </a:lnTo>
                  <a:lnTo>
                    <a:pt x="24307" y="50952"/>
                  </a:lnTo>
                  <a:lnTo>
                    <a:pt x="29044" y="49187"/>
                  </a:lnTo>
                  <a:lnTo>
                    <a:pt x="29044" y="45034"/>
                  </a:lnTo>
                  <a:close/>
                </a:path>
                <a:path w="59054" h="71120">
                  <a:moveTo>
                    <a:pt x="29044" y="38519"/>
                  </a:moveTo>
                  <a:lnTo>
                    <a:pt x="24307" y="39700"/>
                  </a:lnTo>
                  <a:lnTo>
                    <a:pt x="24307" y="44437"/>
                  </a:lnTo>
                  <a:lnTo>
                    <a:pt x="29044" y="43256"/>
                  </a:lnTo>
                  <a:lnTo>
                    <a:pt x="29044" y="38519"/>
                  </a:lnTo>
                  <a:close/>
                </a:path>
                <a:path w="59054" h="71120">
                  <a:moveTo>
                    <a:pt x="29044" y="31991"/>
                  </a:moveTo>
                  <a:lnTo>
                    <a:pt x="24307" y="33185"/>
                  </a:lnTo>
                  <a:lnTo>
                    <a:pt x="24307" y="37922"/>
                  </a:lnTo>
                  <a:lnTo>
                    <a:pt x="29044" y="36728"/>
                  </a:lnTo>
                  <a:lnTo>
                    <a:pt x="29044" y="31991"/>
                  </a:lnTo>
                  <a:close/>
                </a:path>
                <a:path w="59054" h="71120">
                  <a:moveTo>
                    <a:pt x="29044" y="25476"/>
                  </a:moveTo>
                  <a:lnTo>
                    <a:pt x="24307" y="26670"/>
                  </a:lnTo>
                  <a:lnTo>
                    <a:pt x="24307" y="31991"/>
                  </a:lnTo>
                  <a:lnTo>
                    <a:pt x="29044" y="30226"/>
                  </a:lnTo>
                  <a:lnTo>
                    <a:pt x="29044" y="25476"/>
                  </a:lnTo>
                  <a:close/>
                </a:path>
                <a:path w="59054" h="71120">
                  <a:moveTo>
                    <a:pt x="29044" y="19545"/>
                  </a:moveTo>
                  <a:lnTo>
                    <a:pt x="24307" y="20142"/>
                  </a:lnTo>
                  <a:lnTo>
                    <a:pt x="24307" y="25476"/>
                  </a:lnTo>
                  <a:lnTo>
                    <a:pt x="29044" y="23698"/>
                  </a:lnTo>
                  <a:lnTo>
                    <a:pt x="29044" y="19545"/>
                  </a:lnTo>
                  <a:close/>
                </a:path>
                <a:path w="59054" h="71120">
                  <a:moveTo>
                    <a:pt x="34975" y="55702"/>
                  </a:moveTo>
                  <a:lnTo>
                    <a:pt x="30238" y="56883"/>
                  </a:lnTo>
                  <a:lnTo>
                    <a:pt x="30238" y="62230"/>
                  </a:lnTo>
                  <a:lnTo>
                    <a:pt x="34975" y="60452"/>
                  </a:lnTo>
                  <a:lnTo>
                    <a:pt x="34975" y="55702"/>
                  </a:lnTo>
                  <a:close/>
                </a:path>
                <a:path w="59054" h="71120">
                  <a:moveTo>
                    <a:pt x="34975" y="49187"/>
                  </a:moveTo>
                  <a:lnTo>
                    <a:pt x="30238" y="50368"/>
                  </a:lnTo>
                  <a:lnTo>
                    <a:pt x="30238" y="55702"/>
                  </a:lnTo>
                  <a:lnTo>
                    <a:pt x="34975" y="53924"/>
                  </a:lnTo>
                  <a:lnTo>
                    <a:pt x="34975" y="49187"/>
                  </a:lnTo>
                  <a:close/>
                </a:path>
                <a:path w="59054" h="71120">
                  <a:moveTo>
                    <a:pt x="34975" y="43256"/>
                  </a:moveTo>
                  <a:lnTo>
                    <a:pt x="30238" y="44450"/>
                  </a:lnTo>
                  <a:lnTo>
                    <a:pt x="30238" y="49187"/>
                  </a:lnTo>
                  <a:lnTo>
                    <a:pt x="34975" y="48006"/>
                  </a:lnTo>
                  <a:lnTo>
                    <a:pt x="34975" y="43256"/>
                  </a:lnTo>
                  <a:close/>
                </a:path>
                <a:path w="59054" h="71120">
                  <a:moveTo>
                    <a:pt x="34975" y="36728"/>
                  </a:moveTo>
                  <a:lnTo>
                    <a:pt x="30238" y="37934"/>
                  </a:lnTo>
                  <a:lnTo>
                    <a:pt x="30238" y="42672"/>
                  </a:lnTo>
                  <a:lnTo>
                    <a:pt x="34975" y="41490"/>
                  </a:lnTo>
                  <a:lnTo>
                    <a:pt x="34975" y="36728"/>
                  </a:lnTo>
                  <a:close/>
                </a:path>
                <a:path w="59054" h="71120">
                  <a:moveTo>
                    <a:pt x="34975" y="30238"/>
                  </a:moveTo>
                  <a:lnTo>
                    <a:pt x="30238" y="32004"/>
                  </a:lnTo>
                  <a:lnTo>
                    <a:pt x="30238" y="36741"/>
                  </a:lnTo>
                  <a:lnTo>
                    <a:pt x="34975" y="35560"/>
                  </a:lnTo>
                  <a:lnTo>
                    <a:pt x="34975" y="30238"/>
                  </a:lnTo>
                  <a:close/>
                </a:path>
                <a:path w="59054" h="71120">
                  <a:moveTo>
                    <a:pt x="34975" y="23710"/>
                  </a:moveTo>
                  <a:lnTo>
                    <a:pt x="30238" y="25488"/>
                  </a:lnTo>
                  <a:lnTo>
                    <a:pt x="30238" y="30226"/>
                  </a:lnTo>
                  <a:lnTo>
                    <a:pt x="34975" y="29044"/>
                  </a:lnTo>
                  <a:lnTo>
                    <a:pt x="34975" y="23710"/>
                  </a:lnTo>
                  <a:close/>
                </a:path>
                <a:path w="59054" h="71120">
                  <a:moveTo>
                    <a:pt x="34975" y="17780"/>
                  </a:moveTo>
                  <a:lnTo>
                    <a:pt x="30238" y="18961"/>
                  </a:lnTo>
                  <a:lnTo>
                    <a:pt x="30238" y="23698"/>
                  </a:lnTo>
                  <a:lnTo>
                    <a:pt x="34975" y="22517"/>
                  </a:lnTo>
                  <a:lnTo>
                    <a:pt x="34975" y="17780"/>
                  </a:lnTo>
                  <a:close/>
                </a:path>
                <a:path w="59054" h="71120">
                  <a:moveTo>
                    <a:pt x="40894" y="53936"/>
                  </a:moveTo>
                  <a:lnTo>
                    <a:pt x="36156" y="55118"/>
                  </a:lnTo>
                  <a:lnTo>
                    <a:pt x="36156" y="60452"/>
                  </a:lnTo>
                  <a:lnTo>
                    <a:pt x="40894" y="58674"/>
                  </a:lnTo>
                  <a:lnTo>
                    <a:pt x="40894" y="53936"/>
                  </a:lnTo>
                  <a:close/>
                </a:path>
                <a:path w="59054" h="71120">
                  <a:moveTo>
                    <a:pt x="40894" y="48006"/>
                  </a:moveTo>
                  <a:lnTo>
                    <a:pt x="36156" y="49187"/>
                  </a:lnTo>
                  <a:lnTo>
                    <a:pt x="36156" y="53924"/>
                  </a:lnTo>
                  <a:lnTo>
                    <a:pt x="40894" y="52743"/>
                  </a:lnTo>
                  <a:lnTo>
                    <a:pt x="40894" y="48006"/>
                  </a:lnTo>
                  <a:close/>
                </a:path>
                <a:path w="59054" h="71120">
                  <a:moveTo>
                    <a:pt x="40894" y="41490"/>
                  </a:moveTo>
                  <a:lnTo>
                    <a:pt x="36156" y="42659"/>
                  </a:lnTo>
                  <a:lnTo>
                    <a:pt x="36156" y="47409"/>
                  </a:lnTo>
                  <a:lnTo>
                    <a:pt x="40894" y="46215"/>
                  </a:lnTo>
                  <a:lnTo>
                    <a:pt x="40894" y="41490"/>
                  </a:lnTo>
                  <a:close/>
                </a:path>
                <a:path w="59054" h="71120">
                  <a:moveTo>
                    <a:pt x="40894" y="34975"/>
                  </a:moveTo>
                  <a:lnTo>
                    <a:pt x="36156" y="36728"/>
                  </a:lnTo>
                  <a:lnTo>
                    <a:pt x="36156" y="40881"/>
                  </a:lnTo>
                  <a:lnTo>
                    <a:pt x="40894" y="40297"/>
                  </a:lnTo>
                  <a:lnTo>
                    <a:pt x="40894" y="34975"/>
                  </a:lnTo>
                  <a:close/>
                </a:path>
                <a:path w="59054" h="71120">
                  <a:moveTo>
                    <a:pt x="40894" y="28460"/>
                  </a:moveTo>
                  <a:lnTo>
                    <a:pt x="36156" y="30226"/>
                  </a:lnTo>
                  <a:lnTo>
                    <a:pt x="36156" y="34975"/>
                  </a:lnTo>
                  <a:lnTo>
                    <a:pt x="40894" y="33782"/>
                  </a:lnTo>
                  <a:lnTo>
                    <a:pt x="40894" y="28460"/>
                  </a:lnTo>
                  <a:close/>
                </a:path>
                <a:path w="59054" h="71120">
                  <a:moveTo>
                    <a:pt x="40894" y="22517"/>
                  </a:moveTo>
                  <a:lnTo>
                    <a:pt x="36156" y="23710"/>
                  </a:lnTo>
                  <a:lnTo>
                    <a:pt x="36156" y="28460"/>
                  </a:lnTo>
                  <a:lnTo>
                    <a:pt x="40894" y="27266"/>
                  </a:lnTo>
                  <a:lnTo>
                    <a:pt x="40894" y="22517"/>
                  </a:lnTo>
                  <a:close/>
                </a:path>
                <a:path w="59054" h="71120">
                  <a:moveTo>
                    <a:pt x="40894" y="16002"/>
                  </a:moveTo>
                  <a:lnTo>
                    <a:pt x="36156" y="17195"/>
                  </a:lnTo>
                  <a:lnTo>
                    <a:pt x="36156" y="21945"/>
                  </a:lnTo>
                  <a:lnTo>
                    <a:pt x="40894" y="20751"/>
                  </a:lnTo>
                  <a:lnTo>
                    <a:pt x="40894" y="16002"/>
                  </a:lnTo>
                  <a:close/>
                </a:path>
                <a:path w="59054" h="71120">
                  <a:moveTo>
                    <a:pt x="46812" y="52743"/>
                  </a:moveTo>
                  <a:lnTo>
                    <a:pt x="42075" y="53936"/>
                  </a:lnTo>
                  <a:lnTo>
                    <a:pt x="42075" y="58674"/>
                  </a:lnTo>
                  <a:lnTo>
                    <a:pt x="46812" y="57480"/>
                  </a:lnTo>
                  <a:lnTo>
                    <a:pt x="46812" y="52743"/>
                  </a:lnTo>
                  <a:close/>
                </a:path>
                <a:path w="59054" h="71120">
                  <a:moveTo>
                    <a:pt x="46812" y="46215"/>
                  </a:moveTo>
                  <a:lnTo>
                    <a:pt x="42075" y="47409"/>
                  </a:lnTo>
                  <a:lnTo>
                    <a:pt x="42075" y="52146"/>
                  </a:lnTo>
                  <a:lnTo>
                    <a:pt x="46812" y="50952"/>
                  </a:lnTo>
                  <a:lnTo>
                    <a:pt x="46812" y="46215"/>
                  </a:lnTo>
                  <a:close/>
                </a:path>
                <a:path w="59054" h="71120">
                  <a:moveTo>
                    <a:pt x="46812" y="39700"/>
                  </a:moveTo>
                  <a:lnTo>
                    <a:pt x="42075" y="40881"/>
                  </a:lnTo>
                  <a:lnTo>
                    <a:pt x="42075" y="45631"/>
                  </a:lnTo>
                  <a:lnTo>
                    <a:pt x="46812" y="45034"/>
                  </a:lnTo>
                  <a:lnTo>
                    <a:pt x="46812" y="39700"/>
                  </a:lnTo>
                  <a:close/>
                </a:path>
                <a:path w="59054" h="71120">
                  <a:moveTo>
                    <a:pt x="46812" y="33769"/>
                  </a:moveTo>
                  <a:lnTo>
                    <a:pt x="42075" y="34963"/>
                  </a:lnTo>
                  <a:lnTo>
                    <a:pt x="42075" y="39700"/>
                  </a:lnTo>
                  <a:lnTo>
                    <a:pt x="46812" y="38519"/>
                  </a:lnTo>
                  <a:lnTo>
                    <a:pt x="46812" y="33769"/>
                  </a:lnTo>
                  <a:close/>
                </a:path>
                <a:path w="59054" h="71120">
                  <a:moveTo>
                    <a:pt x="46812" y="27266"/>
                  </a:moveTo>
                  <a:lnTo>
                    <a:pt x="42075" y="28448"/>
                  </a:lnTo>
                  <a:lnTo>
                    <a:pt x="42075" y="33185"/>
                  </a:lnTo>
                  <a:lnTo>
                    <a:pt x="46812" y="31991"/>
                  </a:lnTo>
                  <a:lnTo>
                    <a:pt x="46812" y="27266"/>
                  </a:lnTo>
                  <a:close/>
                </a:path>
                <a:path w="59054" h="71120">
                  <a:moveTo>
                    <a:pt x="46812" y="20751"/>
                  </a:moveTo>
                  <a:lnTo>
                    <a:pt x="42075" y="21945"/>
                  </a:lnTo>
                  <a:lnTo>
                    <a:pt x="42075" y="27266"/>
                  </a:lnTo>
                  <a:lnTo>
                    <a:pt x="46812" y="25488"/>
                  </a:lnTo>
                  <a:lnTo>
                    <a:pt x="46812" y="20751"/>
                  </a:lnTo>
                  <a:close/>
                </a:path>
                <a:path w="59054" h="71120">
                  <a:moveTo>
                    <a:pt x="46812" y="14820"/>
                  </a:moveTo>
                  <a:lnTo>
                    <a:pt x="42075" y="15405"/>
                  </a:lnTo>
                  <a:lnTo>
                    <a:pt x="42075" y="20751"/>
                  </a:lnTo>
                  <a:lnTo>
                    <a:pt x="46812" y="19558"/>
                  </a:lnTo>
                  <a:lnTo>
                    <a:pt x="46812" y="14820"/>
                  </a:lnTo>
                  <a:close/>
                </a:path>
                <a:path w="59054" h="71120">
                  <a:moveTo>
                    <a:pt x="52743" y="50952"/>
                  </a:moveTo>
                  <a:lnTo>
                    <a:pt x="48006" y="52158"/>
                  </a:lnTo>
                  <a:lnTo>
                    <a:pt x="48006" y="56883"/>
                  </a:lnTo>
                  <a:lnTo>
                    <a:pt x="52743" y="55702"/>
                  </a:lnTo>
                  <a:lnTo>
                    <a:pt x="52743" y="50952"/>
                  </a:lnTo>
                  <a:close/>
                </a:path>
                <a:path w="59054" h="71120">
                  <a:moveTo>
                    <a:pt x="52743" y="44450"/>
                  </a:moveTo>
                  <a:lnTo>
                    <a:pt x="48006" y="45631"/>
                  </a:lnTo>
                  <a:lnTo>
                    <a:pt x="48006" y="50368"/>
                  </a:lnTo>
                  <a:lnTo>
                    <a:pt x="52743" y="49187"/>
                  </a:lnTo>
                  <a:lnTo>
                    <a:pt x="52743" y="44450"/>
                  </a:lnTo>
                  <a:close/>
                </a:path>
                <a:path w="59054" h="71120">
                  <a:moveTo>
                    <a:pt x="52743" y="38519"/>
                  </a:moveTo>
                  <a:lnTo>
                    <a:pt x="48006" y="39700"/>
                  </a:lnTo>
                  <a:lnTo>
                    <a:pt x="48006" y="44437"/>
                  </a:lnTo>
                  <a:lnTo>
                    <a:pt x="52743" y="43256"/>
                  </a:lnTo>
                  <a:lnTo>
                    <a:pt x="52743" y="38519"/>
                  </a:lnTo>
                  <a:close/>
                </a:path>
                <a:path w="59054" h="71120">
                  <a:moveTo>
                    <a:pt x="52743" y="31991"/>
                  </a:moveTo>
                  <a:lnTo>
                    <a:pt x="48006" y="33185"/>
                  </a:lnTo>
                  <a:lnTo>
                    <a:pt x="48006" y="37922"/>
                  </a:lnTo>
                  <a:lnTo>
                    <a:pt x="52743" y="36728"/>
                  </a:lnTo>
                  <a:lnTo>
                    <a:pt x="52743" y="31991"/>
                  </a:lnTo>
                  <a:close/>
                </a:path>
                <a:path w="59054" h="71120">
                  <a:moveTo>
                    <a:pt x="52743" y="25476"/>
                  </a:moveTo>
                  <a:lnTo>
                    <a:pt x="48006" y="27266"/>
                  </a:lnTo>
                  <a:lnTo>
                    <a:pt x="48006" y="31991"/>
                  </a:lnTo>
                  <a:lnTo>
                    <a:pt x="52743" y="30226"/>
                  </a:lnTo>
                  <a:lnTo>
                    <a:pt x="52743" y="25476"/>
                  </a:lnTo>
                  <a:close/>
                </a:path>
                <a:path w="59054" h="71120">
                  <a:moveTo>
                    <a:pt x="52743" y="19545"/>
                  </a:moveTo>
                  <a:lnTo>
                    <a:pt x="48006" y="20739"/>
                  </a:lnTo>
                  <a:lnTo>
                    <a:pt x="48006" y="25476"/>
                  </a:lnTo>
                  <a:lnTo>
                    <a:pt x="52743" y="24295"/>
                  </a:lnTo>
                  <a:lnTo>
                    <a:pt x="52743" y="19545"/>
                  </a:lnTo>
                  <a:close/>
                </a:path>
                <a:path w="59054" h="71120">
                  <a:moveTo>
                    <a:pt x="52743" y="13042"/>
                  </a:moveTo>
                  <a:lnTo>
                    <a:pt x="48006" y="14236"/>
                  </a:lnTo>
                  <a:lnTo>
                    <a:pt x="48006" y="18961"/>
                  </a:lnTo>
                  <a:lnTo>
                    <a:pt x="52743" y="17780"/>
                  </a:lnTo>
                  <a:lnTo>
                    <a:pt x="52743" y="13042"/>
                  </a:lnTo>
                  <a:close/>
                </a:path>
                <a:path w="59054" h="71120">
                  <a:moveTo>
                    <a:pt x="58674" y="49187"/>
                  </a:moveTo>
                  <a:lnTo>
                    <a:pt x="53936" y="50368"/>
                  </a:lnTo>
                  <a:lnTo>
                    <a:pt x="53936" y="55105"/>
                  </a:lnTo>
                  <a:lnTo>
                    <a:pt x="58674" y="53924"/>
                  </a:lnTo>
                  <a:lnTo>
                    <a:pt x="58674" y="49187"/>
                  </a:lnTo>
                  <a:close/>
                </a:path>
                <a:path w="59054" h="71120">
                  <a:moveTo>
                    <a:pt x="58674" y="43256"/>
                  </a:moveTo>
                  <a:lnTo>
                    <a:pt x="53936" y="44450"/>
                  </a:lnTo>
                  <a:lnTo>
                    <a:pt x="53936" y="49187"/>
                  </a:lnTo>
                  <a:lnTo>
                    <a:pt x="58674" y="48006"/>
                  </a:lnTo>
                  <a:lnTo>
                    <a:pt x="58674" y="43256"/>
                  </a:lnTo>
                  <a:close/>
                </a:path>
                <a:path w="59054" h="71120">
                  <a:moveTo>
                    <a:pt x="58674" y="36728"/>
                  </a:moveTo>
                  <a:lnTo>
                    <a:pt x="53936" y="37934"/>
                  </a:lnTo>
                  <a:lnTo>
                    <a:pt x="53936" y="42672"/>
                  </a:lnTo>
                  <a:lnTo>
                    <a:pt x="58674" y="41490"/>
                  </a:lnTo>
                  <a:lnTo>
                    <a:pt x="58674" y="36728"/>
                  </a:lnTo>
                  <a:close/>
                </a:path>
                <a:path w="59054" h="71120">
                  <a:moveTo>
                    <a:pt x="58674" y="30238"/>
                  </a:moveTo>
                  <a:lnTo>
                    <a:pt x="53936" y="32004"/>
                  </a:lnTo>
                  <a:lnTo>
                    <a:pt x="53936" y="36741"/>
                  </a:lnTo>
                  <a:lnTo>
                    <a:pt x="58674" y="35560"/>
                  </a:lnTo>
                  <a:lnTo>
                    <a:pt x="58674" y="30238"/>
                  </a:lnTo>
                  <a:close/>
                </a:path>
                <a:path w="59054" h="71120">
                  <a:moveTo>
                    <a:pt x="58674" y="24295"/>
                  </a:moveTo>
                  <a:lnTo>
                    <a:pt x="53936" y="25488"/>
                  </a:lnTo>
                  <a:lnTo>
                    <a:pt x="53936" y="30226"/>
                  </a:lnTo>
                  <a:lnTo>
                    <a:pt x="58674" y="29044"/>
                  </a:lnTo>
                  <a:lnTo>
                    <a:pt x="58674" y="24295"/>
                  </a:lnTo>
                  <a:close/>
                </a:path>
                <a:path w="59054" h="71120">
                  <a:moveTo>
                    <a:pt x="58674" y="17780"/>
                  </a:moveTo>
                  <a:lnTo>
                    <a:pt x="53936" y="18961"/>
                  </a:lnTo>
                  <a:lnTo>
                    <a:pt x="53936" y="23698"/>
                  </a:lnTo>
                  <a:lnTo>
                    <a:pt x="58674" y="22517"/>
                  </a:lnTo>
                  <a:lnTo>
                    <a:pt x="58674" y="17780"/>
                  </a:lnTo>
                  <a:close/>
                </a:path>
                <a:path w="59054" h="71120">
                  <a:moveTo>
                    <a:pt x="58674" y="11264"/>
                  </a:moveTo>
                  <a:lnTo>
                    <a:pt x="53936" y="12446"/>
                  </a:lnTo>
                  <a:lnTo>
                    <a:pt x="53936" y="17780"/>
                  </a:lnTo>
                  <a:lnTo>
                    <a:pt x="58674" y="16002"/>
                  </a:lnTo>
                  <a:lnTo>
                    <a:pt x="58674" y="11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915029" y="7811947"/>
              <a:ext cx="128270" cy="102870"/>
            </a:xfrm>
            <a:custGeom>
              <a:avLst/>
              <a:gdLst/>
              <a:ahLst/>
              <a:cxnLst/>
              <a:rect l="l" t="t" r="r" b="b"/>
              <a:pathLst>
                <a:path w="128270" h="102870">
                  <a:moveTo>
                    <a:pt x="5334" y="95999"/>
                  </a:moveTo>
                  <a:lnTo>
                    <a:pt x="0" y="97180"/>
                  </a:lnTo>
                  <a:lnTo>
                    <a:pt x="0" y="102501"/>
                  </a:lnTo>
                  <a:lnTo>
                    <a:pt x="5334" y="101333"/>
                  </a:lnTo>
                  <a:lnTo>
                    <a:pt x="5334" y="95999"/>
                  </a:lnTo>
                  <a:close/>
                </a:path>
                <a:path w="128270" h="102870">
                  <a:moveTo>
                    <a:pt x="5334" y="62814"/>
                  </a:moveTo>
                  <a:lnTo>
                    <a:pt x="0" y="64592"/>
                  </a:lnTo>
                  <a:lnTo>
                    <a:pt x="0" y="69329"/>
                  </a:lnTo>
                  <a:lnTo>
                    <a:pt x="5334" y="68135"/>
                  </a:lnTo>
                  <a:lnTo>
                    <a:pt x="5334" y="62814"/>
                  </a:lnTo>
                  <a:close/>
                </a:path>
                <a:path w="128270" h="102870">
                  <a:moveTo>
                    <a:pt x="5334" y="56286"/>
                  </a:moveTo>
                  <a:lnTo>
                    <a:pt x="0" y="58064"/>
                  </a:lnTo>
                  <a:lnTo>
                    <a:pt x="0" y="62814"/>
                  </a:lnTo>
                  <a:lnTo>
                    <a:pt x="5334" y="61620"/>
                  </a:lnTo>
                  <a:lnTo>
                    <a:pt x="5334" y="56286"/>
                  </a:lnTo>
                  <a:close/>
                </a:path>
                <a:path w="128270" h="102870">
                  <a:moveTo>
                    <a:pt x="11252" y="94221"/>
                  </a:moveTo>
                  <a:lnTo>
                    <a:pt x="6515" y="95999"/>
                  </a:lnTo>
                  <a:lnTo>
                    <a:pt x="6515" y="100736"/>
                  </a:lnTo>
                  <a:lnTo>
                    <a:pt x="11252" y="99542"/>
                  </a:lnTo>
                  <a:lnTo>
                    <a:pt x="11252" y="94221"/>
                  </a:lnTo>
                  <a:close/>
                </a:path>
                <a:path w="128270" h="102870">
                  <a:moveTo>
                    <a:pt x="11252" y="61620"/>
                  </a:moveTo>
                  <a:lnTo>
                    <a:pt x="6515" y="62814"/>
                  </a:lnTo>
                  <a:lnTo>
                    <a:pt x="6515" y="67551"/>
                  </a:lnTo>
                  <a:lnTo>
                    <a:pt x="11252" y="66370"/>
                  </a:lnTo>
                  <a:lnTo>
                    <a:pt x="11252" y="61620"/>
                  </a:lnTo>
                  <a:close/>
                </a:path>
                <a:path w="128270" h="102870">
                  <a:moveTo>
                    <a:pt x="11252" y="54521"/>
                  </a:moveTo>
                  <a:lnTo>
                    <a:pt x="6515" y="56286"/>
                  </a:lnTo>
                  <a:lnTo>
                    <a:pt x="6515" y="61036"/>
                  </a:lnTo>
                  <a:lnTo>
                    <a:pt x="11252" y="59855"/>
                  </a:lnTo>
                  <a:lnTo>
                    <a:pt x="11252" y="54521"/>
                  </a:lnTo>
                  <a:close/>
                </a:path>
                <a:path w="128270" h="102870">
                  <a:moveTo>
                    <a:pt x="17780" y="92443"/>
                  </a:moveTo>
                  <a:lnTo>
                    <a:pt x="13030" y="94221"/>
                  </a:lnTo>
                  <a:lnTo>
                    <a:pt x="13030" y="98958"/>
                  </a:lnTo>
                  <a:lnTo>
                    <a:pt x="17780" y="97764"/>
                  </a:lnTo>
                  <a:lnTo>
                    <a:pt x="17780" y="92443"/>
                  </a:lnTo>
                  <a:close/>
                </a:path>
                <a:path w="128270" h="102870">
                  <a:moveTo>
                    <a:pt x="17780" y="59842"/>
                  </a:moveTo>
                  <a:lnTo>
                    <a:pt x="13030" y="61036"/>
                  </a:lnTo>
                  <a:lnTo>
                    <a:pt x="13030" y="66357"/>
                  </a:lnTo>
                  <a:lnTo>
                    <a:pt x="17780" y="64579"/>
                  </a:lnTo>
                  <a:lnTo>
                    <a:pt x="17780" y="59842"/>
                  </a:lnTo>
                  <a:close/>
                </a:path>
                <a:path w="128270" h="102870">
                  <a:moveTo>
                    <a:pt x="17780" y="53327"/>
                  </a:moveTo>
                  <a:lnTo>
                    <a:pt x="13030" y="54521"/>
                  </a:lnTo>
                  <a:lnTo>
                    <a:pt x="13030" y="59245"/>
                  </a:lnTo>
                  <a:lnTo>
                    <a:pt x="17780" y="58064"/>
                  </a:lnTo>
                  <a:lnTo>
                    <a:pt x="17780" y="53327"/>
                  </a:lnTo>
                  <a:close/>
                </a:path>
                <a:path w="128270" h="102870">
                  <a:moveTo>
                    <a:pt x="24295" y="90665"/>
                  </a:moveTo>
                  <a:lnTo>
                    <a:pt x="18961" y="92443"/>
                  </a:lnTo>
                  <a:lnTo>
                    <a:pt x="18961" y="97180"/>
                  </a:lnTo>
                  <a:lnTo>
                    <a:pt x="24295" y="95999"/>
                  </a:lnTo>
                  <a:lnTo>
                    <a:pt x="24295" y="90665"/>
                  </a:lnTo>
                  <a:close/>
                </a:path>
                <a:path w="128270" h="102870">
                  <a:moveTo>
                    <a:pt x="24295" y="58064"/>
                  </a:moveTo>
                  <a:lnTo>
                    <a:pt x="18961" y="59245"/>
                  </a:lnTo>
                  <a:lnTo>
                    <a:pt x="18961" y="64592"/>
                  </a:lnTo>
                  <a:lnTo>
                    <a:pt x="24295" y="62814"/>
                  </a:lnTo>
                  <a:lnTo>
                    <a:pt x="24295" y="58064"/>
                  </a:lnTo>
                  <a:close/>
                </a:path>
                <a:path w="128270" h="102870">
                  <a:moveTo>
                    <a:pt x="24295" y="51549"/>
                  </a:moveTo>
                  <a:lnTo>
                    <a:pt x="18961" y="52730"/>
                  </a:lnTo>
                  <a:lnTo>
                    <a:pt x="18961" y="58064"/>
                  </a:lnTo>
                  <a:lnTo>
                    <a:pt x="24295" y="56286"/>
                  </a:lnTo>
                  <a:lnTo>
                    <a:pt x="24295" y="51549"/>
                  </a:lnTo>
                  <a:close/>
                </a:path>
                <a:path w="128270" h="102870">
                  <a:moveTo>
                    <a:pt x="30810" y="88887"/>
                  </a:moveTo>
                  <a:lnTo>
                    <a:pt x="25476" y="90665"/>
                  </a:lnTo>
                  <a:lnTo>
                    <a:pt x="25476" y="95402"/>
                  </a:lnTo>
                  <a:lnTo>
                    <a:pt x="30810" y="94221"/>
                  </a:lnTo>
                  <a:lnTo>
                    <a:pt x="30810" y="88887"/>
                  </a:lnTo>
                  <a:close/>
                </a:path>
                <a:path w="128270" h="102870">
                  <a:moveTo>
                    <a:pt x="30810" y="56286"/>
                  </a:moveTo>
                  <a:lnTo>
                    <a:pt x="25476" y="58064"/>
                  </a:lnTo>
                  <a:lnTo>
                    <a:pt x="25476" y="62814"/>
                  </a:lnTo>
                  <a:lnTo>
                    <a:pt x="30810" y="61620"/>
                  </a:lnTo>
                  <a:lnTo>
                    <a:pt x="30810" y="56286"/>
                  </a:lnTo>
                  <a:close/>
                </a:path>
                <a:path w="128270" h="102870">
                  <a:moveTo>
                    <a:pt x="30810" y="49758"/>
                  </a:moveTo>
                  <a:lnTo>
                    <a:pt x="25476" y="50952"/>
                  </a:lnTo>
                  <a:lnTo>
                    <a:pt x="25476" y="56286"/>
                  </a:lnTo>
                  <a:lnTo>
                    <a:pt x="30810" y="54508"/>
                  </a:lnTo>
                  <a:lnTo>
                    <a:pt x="30810" y="49758"/>
                  </a:lnTo>
                  <a:close/>
                </a:path>
                <a:path w="128270" h="102870">
                  <a:moveTo>
                    <a:pt x="36741" y="87693"/>
                  </a:moveTo>
                  <a:lnTo>
                    <a:pt x="32004" y="88887"/>
                  </a:lnTo>
                  <a:lnTo>
                    <a:pt x="32004" y="93624"/>
                  </a:lnTo>
                  <a:lnTo>
                    <a:pt x="36741" y="92443"/>
                  </a:lnTo>
                  <a:lnTo>
                    <a:pt x="36741" y="87693"/>
                  </a:lnTo>
                  <a:close/>
                </a:path>
                <a:path w="128270" h="102870">
                  <a:moveTo>
                    <a:pt x="36741" y="54521"/>
                  </a:moveTo>
                  <a:lnTo>
                    <a:pt x="32004" y="56286"/>
                  </a:lnTo>
                  <a:lnTo>
                    <a:pt x="32004" y="61036"/>
                  </a:lnTo>
                  <a:lnTo>
                    <a:pt x="36741" y="59855"/>
                  </a:lnTo>
                  <a:lnTo>
                    <a:pt x="36741" y="54521"/>
                  </a:lnTo>
                  <a:close/>
                </a:path>
                <a:path w="128270" h="102870">
                  <a:moveTo>
                    <a:pt x="36741" y="48590"/>
                  </a:moveTo>
                  <a:lnTo>
                    <a:pt x="32004" y="49758"/>
                  </a:lnTo>
                  <a:lnTo>
                    <a:pt x="32004" y="54521"/>
                  </a:lnTo>
                  <a:lnTo>
                    <a:pt x="36741" y="53327"/>
                  </a:lnTo>
                  <a:lnTo>
                    <a:pt x="36741" y="48590"/>
                  </a:lnTo>
                  <a:close/>
                </a:path>
                <a:path w="128270" h="102870">
                  <a:moveTo>
                    <a:pt x="43243" y="85928"/>
                  </a:moveTo>
                  <a:lnTo>
                    <a:pt x="38519" y="87096"/>
                  </a:lnTo>
                  <a:lnTo>
                    <a:pt x="38519" y="91846"/>
                  </a:lnTo>
                  <a:lnTo>
                    <a:pt x="43243" y="90665"/>
                  </a:lnTo>
                  <a:lnTo>
                    <a:pt x="43243" y="85928"/>
                  </a:lnTo>
                  <a:close/>
                </a:path>
                <a:path w="128270" h="102870">
                  <a:moveTo>
                    <a:pt x="43243" y="53327"/>
                  </a:moveTo>
                  <a:lnTo>
                    <a:pt x="38519" y="54521"/>
                  </a:lnTo>
                  <a:lnTo>
                    <a:pt x="38519" y="59245"/>
                  </a:lnTo>
                  <a:lnTo>
                    <a:pt x="43243" y="58064"/>
                  </a:lnTo>
                  <a:lnTo>
                    <a:pt x="43243" y="53327"/>
                  </a:lnTo>
                  <a:close/>
                </a:path>
                <a:path w="128270" h="102870">
                  <a:moveTo>
                    <a:pt x="43243" y="46812"/>
                  </a:moveTo>
                  <a:lnTo>
                    <a:pt x="38519" y="47993"/>
                  </a:lnTo>
                  <a:lnTo>
                    <a:pt x="38519" y="52730"/>
                  </a:lnTo>
                  <a:lnTo>
                    <a:pt x="43243" y="51549"/>
                  </a:lnTo>
                  <a:lnTo>
                    <a:pt x="43243" y="46812"/>
                  </a:lnTo>
                  <a:close/>
                </a:path>
                <a:path w="128270" h="102870">
                  <a:moveTo>
                    <a:pt x="49174" y="84150"/>
                  </a:moveTo>
                  <a:lnTo>
                    <a:pt x="44437" y="85331"/>
                  </a:lnTo>
                  <a:lnTo>
                    <a:pt x="44437" y="90068"/>
                  </a:lnTo>
                  <a:lnTo>
                    <a:pt x="49174" y="88887"/>
                  </a:lnTo>
                  <a:lnTo>
                    <a:pt x="49174" y="84150"/>
                  </a:lnTo>
                  <a:close/>
                </a:path>
                <a:path w="128270" h="102870">
                  <a:moveTo>
                    <a:pt x="49174" y="51549"/>
                  </a:moveTo>
                  <a:lnTo>
                    <a:pt x="44437" y="52730"/>
                  </a:lnTo>
                  <a:lnTo>
                    <a:pt x="44437" y="58064"/>
                  </a:lnTo>
                  <a:lnTo>
                    <a:pt x="49174" y="56286"/>
                  </a:lnTo>
                  <a:lnTo>
                    <a:pt x="49174" y="51549"/>
                  </a:lnTo>
                  <a:close/>
                </a:path>
                <a:path w="128270" h="102870">
                  <a:moveTo>
                    <a:pt x="49174" y="45034"/>
                  </a:moveTo>
                  <a:lnTo>
                    <a:pt x="44437" y="46228"/>
                  </a:lnTo>
                  <a:lnTo>
                    <a:pt x="44437" y="50965"/>
                  </a:lnTo>
                  <a:lnTo>
                    <a:pt x="49174" y="49771"/>
                  </a:lnTo>
                  <a:lnTo>
                    <a:pt x="49174" y="45034"/>
                  </a:lnTo>
                  <a:close/>
                </a:path>
                <a:path w="128270" h="102870">
                  <a:moveTo>
                    <a:pt x="55702" y="82359"/>
                  </a:moveTo>
                  <a:lnTo>
                    <a:pt x="50952" y="83553"/>
                  </a:lnTo>
                  <a:lnTo>
                    <a:pt x="50952" y="88290"/>
                  </a:lnTo>
                  <a:lnTo>
                    <a:pt x="55702" y="87096"/>
                  </a:lnTo>
                  <a:lnTo>
                    <a:pt x="55702" y="82359"/>
                  </a:lnTo>
                  <a:close/>
                </a:path>
                <a:path w="128270" h="102870">
                  <a:moveTo>
                    <a:pt x="55702" y="49758"/>
                  </a:moveTo>
                  <a:lnTo>
                    <a:pt x="50952" y="50952"/>
                  </a:lnTo>
                  <a:lnTo>
                    <a:pt x="50952" y="56286"/>
                  </a:lnTo>
                  <a:lnTo>
                    <a:pt x="55702" y="54508"/>
                  </a:lnTo>
                  <a:lnTo>
                    <a:pt x="55702" y="49758"/>
                  </a:lnTo>
                  <a:close/>
                </a:path>
                <a:path w="128270" h="102870">
                  <a:moveTo>
                    <a:pt x="55702" y="43256"/>
                  </a:moveTo>
                  <a:lnTo>
                    <a:pt x="50952" y="44437"/>
                  </a:lnTo>
                  <a:lnTo>
                    <a:pt x="50952" y="49758"/>
                  </a:lnTo>
                  <a:lnTo>
                    <a:pt x="55702" y="48577"/>
                  </a:lnTo>
                  <a:lnTo>
                    <a:pt x="55702" y="43256"/>
                  </a:lnTo>
                  <a:close/>
                </a:path>
                <a:path w="128270" h="102870">
                  <a:moveTo>
                    <a:pt x="61620" y="80581"/>
                  </a:moveTo>
                  <a:lnTo>
                    <a:pt x="56883" y="81775"/>
                  </a:lnTo>
                  <a:lnTo>
                    <a:pt x="56883" y="87096"/>
                  </a:lnTo>
                  <a:lnTo>
                    <a:pt x="61620" y="85331"/>
                  </a:lnTo>
                  <a:lnTo>
                    <a:pt x="61620" y="80581"/>
                  </a:lnTo>
                  <a:close/>
                </a:path>
                <a:path w="128270" h="102870">
                  <a:moveTo>
                    <a:pt x="61620" y="54521"/>
                  </a:moveTo>
                  <a:lnTo>
                    <a:pt x="56883" y="55702"/>
                  </a:lnTo>
                  <a:lnTo>
                    <a:pt x="56883" y="61036"/>
                  </a:lnTo>
                  <a:lnTo>
                    <a:pt x="61620" y="59855"/>
                  </a:lnTo>
                  <a:lnTo>
                    <a:pt x="61620" y="54521"/>
                  </a:lnTo>
                  <a:close/>
                </a:path>
                <a:path w="128270" h="102870">
                  <a:moveTo>
                    <a:pt x="61620" y="48590"/>
                  </a:moveTo>
                  <a:lnTo>
                    <a:pt x="56883" y="49758"/>
                  </a:lnTo>
                  <a:lnTo>
                    <a:pt x="56883" y="54521"/>
                  </a:lnTo>
                  <a:lnTo>
                    <a:pt x="61620" y="53327"/>
                  </a:lnTo>
                  <a:lnTo>
                    <a:pt x="61620" y="48590"/>
                  </a:lnTo>
                  <a:close/>
                </a:path>
                <a:path w="128270" h="102870">
                  <a:moveTo>
                    <a:pt x="61620" y="41490"/>
                  </a:moveTo>
                  <a:lnTo>
                    <a:pt x="56883" y="43256"/>
                  </a:lnTo>
                  <a:lnTo>
                    <a:pt x="56883" y="48006"/>
                  </a:lnTo>
                  <a:lnTo>
                    <a:pt x="61620" y="46812"/>
                  </a:lnTo>
                  <a:lnTo>
                    <a:pt x="61620" y="41490"/>
                  </a:lnTo>
                  <a:close/>
                </a:path>
                <a:path w="128270" h="102870">
                  <a:moveTo>
                    <a:pt x="74066" y="31978"/>
                  </a:moveTo>
                  <a:lnTo>
                    <a:pt x="69316" y="33172"/>
                  </a:lnTo>
                  <a:lnTo>
                    <a:pt x="69316" y="37922"/>
                  </a:lnTo>
                  <a:lnTo>
                    <a:pt x="74066" y="36728"/>
                  </a:lnTo>
                  <a:lnTo>
                    <a:pt x="74066" y="31978"/>
                  </a:lnTo>
                  <a:close/>
                </a:path>
                <a:path w="128270" h="102870">
                  <a:moveTo>
                    <a:pt x="74066" y="25476"/>
                  </a:moveTo>
                  <a:lnTo>
                    <a:pt x="69316" y="26657"/>
                  </a:lnTo>
                  <a:lnTo>
                    <a:pt x="69316" y="31991"/>
                  </a:lnTo>
                  <a:lnTo>
                    <a:pt x="74066" y="30810"/>
                  </a:lnTo>
                  <a:lnTo>
                    <a:pt x="74066" y="25476"/>
                  </a:lnTo>
                  <a:close/>
                </a:path>
                <a:path w="128270" h="102870">
                  <a:moveTo>
                    <a:pt x="74066" y="19545"/>
                  </a:moveTo>
                  <a:lnTo>
                    <a:pt x="69316" y="20142"/>
                  </a:lnTo>
                  <a:lnTo>
                    <a:pt x="69316" y="25476"/>
                  </a:lnTo>
                  <a:lnTo>
                    <a:pt x="74066" y="24295"/>
                  </a:lnTo>
                  <a:lnTo>
                    <a:pt x="74066" y="19545"/>
                  </a:lnTo>
                  <a:close/>
                </a:path>
                <a:path w="128270" h="102870">
                  <a:moveTo>
                    <a:pt x="74066" y="13030"/>
                  </a:moveTo>
                  <a:lnTo>
                    <a:pt x="69316" y="14224"/>
                  </a:lnTo>
                  <a:lnTo>
                    <a:pt x="69316" y="18961"/>
                  </a:lnTo>
                  <a:lnTo>
                    <a:pt x="74066" y="17780"/>
                  </a:lnTo>
                  <a:lnTo>
                    <a:pt x="74066" y="13030"/>
                  </a:lnTo>
                  <a:close/>
                </a:path>
                <a:path w="128270" h="102870">
                  <a:moveTo>
                    <a:pt x="79997" y="30810"/>
                  </a:moveTo>
                  <a:lnTo>
                    <a:pt x="75247" y="31991"/>
                  </a:lnTo>
                  <a:lnTo>
                    <a:pt x="75247" y="36728"/>
                  </a:lnTo>
                  <a:lnTo>
                    <a:pt x="79997" y="35547"/>
                  </a:lnTo>
                  <a:lnTo>
                    <a:pt x="79997" y="30810"/>
                  </a:lnTo>
                  <a:close/>
                </a:path>
                <a:path w="128270" h="102870">
                  <a:moveTo>
                    <a:pt x="79997" y="24295"/>
                  </a:moveTo>
                  <a:lnTo>
                    <a:pt x="75247" y="25476"/>
                  </a:lnTo>
                  <a:lnTo>
                    <a:pt x="75247" y="30226"/>
                  </a:lnTo>
                  <a:lnTo>
                    <a:pt x="79997" y="29032"/>
                  </a:lnTo>
                  <a:lnTo>
                    <a:pt x="79997" y="24295"/>
                  </a:lnTo>
                  <a:close/>
                </a:path>
                <a:path w="128270" h="102870">
                  <a:moveTo>
                    <a:pt x="79997" y="17767"/>
                  </a:moveTo>
                  <a:lnTo>
                    <a:pt x="75247" y="18948"/>
                  </a:lnTo>
                  <a:lnTo>
                    <a:pt x="75247" y="23685"/>
                  </a:lnTo>
                  <a:lnTo>
                    <a:pt x="79997" y="22517"/>
                  </a:lnTo>
                  <a:lnTo>
                    <a:pt x="79997" y="17767"/>
                  </a:lnTo>
                  <a:close/>
                </a:path>
                <a:path w="128270" h="102870">
                  <a:moveTo>
                    <a:pt x="79997" y="11252"/>
                  </a:moveTo>
                  <a:lnTo>
                    <a:pt x="75247" y="12446"/>
                  </a:lnTo>
                  <a:lnTo>
                    <a:pt x="75247" y="17183"/>
                  </a:lnTo>
                  <a:lnTo>
                    <a:pt x="79997" y="16002"/>
                  </a:lnTo>
                  <a:lnTo>
                    <a:pt x="79997" y="11252"/>
                  </a:lnTo>
                  <a:close/>
                </a:path>
                <a:path w="128270" h="102870">
                  <a:moveTo>
                    <a:pt x="86512" y="29032"/>
                  </a:moveTo>
                  <a:lnTo>
                    <a:pt x="81775" y="30226"/>
                  </a:lnTo>
                  <a:lnTo>
                    <a:pt x="81775" y="34975"/>
                  </a:lnTo>
                  <a:lnTo>
                    <a:pt x="86512" y="33782"/>
                  </a:lnTo>
                  <a:lnTo>
                    <a:pt x="86512" y="29032"/>
                  </a:lnTo>
                  <a:close/>
                </a:path>
                <a:path w="128270" h="102870">
                  <a:moveTo>
                    <a:pt x="86512" y="22517"/>
                  </a:moveTo>
                  <a:lnTo>
                    <a:pt x="81775" y="23698"/>
                  </a:lnTo>
                  <a:lnTo>
                    <a:pt x="81775" y="28435"/>
                  </a:lnTo>
                  <a:lnTo>
                    <a:pt x="86512" y="27266"/>
                  </a:lnTo>
                  <a:lnTo>
                    <a:pt x="86512" y="22517"/>
                  </a:lnTo>
                  <a:close/>
                </a:path>
                <a:path w="128270" h="102870">
                  <a:moveTo>
                    <a:pt x="86512" y="16002"/>
                  </a:moveTo>
                  <a:lnTo>
                    <a:pt x="81775" y="17183"/>
                  </a:lnTo>
                  <a:lnTo>
                    <a:pt x="81775" y="22529"/>
                  </a:lnTo>
                  <a:lnTo>
                    <a:pt x="86512" y="20739"/>
                  </a:lnTo>
                  <a:lnTo>
                    <a:pt x="86512" y="16002"/>
                  </a:lnTo>
                  <a:close/>
                </a:path>
                <a:path w="128270" h="102870">
                  <a:moveTo>
                    <a:pt x="86512" y="10083"/>
                  </a:moveTo>
                  <a:lnTo>
                    <a:pt x="81775" y="10668"/>
                  </a:lnTo>
                  <a:lnTo>
                    <a:pt x="81775" y="16002"/>
                  </a:lnTo>
                  <a:lnTo>
                    <a:pt x="86512" y="14808"/>
                  </a:lnTo>
                  <a:lnTo>
                    <a:pt x="86512" y="10083"/>
                  </a:lnTo>
                  <a:close/>
                </a:path>
                <a:path w="128270" h="102870">
                  <a:moveTo>
                    <a:pt x="92430" y="27266"/>
                  </a:moveTo>
                  <a:lnTo>
                    <a:pt x="87693" y="28435"/>
                  </a:lnTo>
                  <a:lnTo>
                    <a:pt x="87693" y="33185"/>
                  </a:lnTo>
                  <a:lnTo>
                    <a:pt x="92430" y="32588"/>
                  </a:lnTo>
                  <a:lnTo>
                    <a:pt x="92430" y="27266"/>
                  </a:lnTo>
                  <a:close/>
                </a:path>
                <a:path w="128270" h="102870">
                  <a:moveTo>
                    <a:pt x="92430" y="20739"/>
                  </a:moveTo>
                  <a:lnTo>
                    <a:pt x="87693" y="22529"/>
                  </a:lnTo>
                  <a:lnTo>
                    <a:pt x="87693" y="27266"/>
                  </a:lnTo>
                  <a:lnTo>
                    <a:pt x="92430" y="26085"/>
                  </a:lnTo>
                  <a:lnTo>
                    <a:pt x="92430" y="20739"/>
                  </a:lnTo>
                  <a:close/>
                </a:path>
                <a:path w="128270" h="102870">
                  <a:moveTo>
                    <a:pt x="92430" y="14795"/>
                  </a:moveTo>
                  <a:lnTo>
                    <a:pt x="87693" y="15989"/>
                  </a:lnTo>
                  <a:lnTo>
                    <a:pt x="87693" y="20726"/>
                  </a:lnTo>
                  <a:lnTo>
                    <a:pt x="92430" y="19545"/>
                  </a:lnTo>
                  <a:lnTo>
                    <a:pt x="92430" y="14795"/>
                  </a:lnTo>
                  <a:close/>
                </a:path>
                <a:path w="128270" h="102870">
                  <a:moveTo>
                    <a:pt x="92430" y="8280"/>
                  </a:moveTo>
                  <a:lnTo>
                    <a:pt x="87693" y="9474"/>
                  </a:lnTo>
                  <a:lnTo>
                    <a:pt x="87693" y="14224"/>
                  </a:lnTo>
                  <a:lnTo>
                    <a:pt x="92430" y="13030"/>
                  </a:lnTo>
                  <a:lnTo>
                    <a:pt x="92430" y="8280"/>
                  </a:lnTo>
                  <a:close/>
                </a:path>
                <a:path w="128270" h="102870">
                  <a:moveTo>
                    <a:pt x="98361" y="26073"/>
                  </a:moveTo>
                  <a:lnTo>
                    <a:pt x="93624" y="27266"/>
                  </a:lnTo>
                  <a:lnTo>
                    <a:pt x="93624" y="31991"/>
                  </a:lnTo>
                  <a:lnTo>
                    <a:pt x="98361" y="30810"/>
                  </a:lnTo>
                  <a:lnTo>
                    <a:pt x="98361" y="26073"/>
                  </a:lnTo>
                  <a:close/>
                </a:path>
                <a:path w="128270" h="102870">
                  <a:moveTo>
                    <a:pt x="98361" y="19545"/>
                  </a:moveTo>
                  <a:lnTo>
                    <a:pt x="93624" y="20739"/>
                  </a:lnTo>
                  <a:lnTo>
                    <a:pt x="93624" y="25476"/>
                  </a:lnTo>
                  <a:lnTo>
                    <a:pt x="98361" y="24295"/>
                  </a:lnTo>
                  <a:lnTo>
                    <a:pt x="98361" y="19545"/>
                  </a:lnTo>
                  <a:close/>
                </a:path>
                <a:path w="128270" h="102870">
                  <a:moveTo>
                    <a:pt x="98361" y="13030"/>
                  </a:moveTo>
                  <a:lnTo>
                    <a:pt x="93624" y="14224"/>
                  </a:lnTo>
                  <a:lnTo>
                    <a:pt x="93624" y="19558"/>
                  </a:lnTo>
                  <a:lnTo>
                    <a:pt x="98361" y="17780"/>
                  </a:lnTo>
                  <a:lnTo>
                    <a:pt x="98361" y="13030"/>
                  </a:lnTo>
                  <a:close/>
                </a:path>
                <a:path w="128270" h="102870">
                  <a:moveTo>
                    <a:pt x="98361" y="6515"/>
                  </a:moveTo>
                  <a:lnTo>
                    <a:pt x="93624" y="7708"/>
                  </a:lnTo>
                  <a:lnTo>
                    <a:pt x="93624" y="13030"/>
                  </a:lnTo>
                  <a:lnTo>
                    <a:pt x="98361" y="11252"/>
                  </a:lnTo>
                  <a:lnTo>
                    <a:pt x="98361" y="6515"/>
                  </a:lnTo>
                  <a:close/>
                </a:path>
                <a:path w="128270" h="102870">
                  <a:moveTo>
                    <a:pt x="104292" y="24295"/>
                  </a:moveTo>
                  <a:lnTo>
                    <a:pt x="99555" y="25476"/>
                  </a:lnTo>
                  <a:lnTo>
                    <a:pt x="99555" y="30226"/>
                  </a:lnTo>
                  <a:lnTo>
                    <a:pt x="104292" y="29032"/>
                  </a:lnTo>
                  <a:lnTo>
                    <a:pt x="104292" y="24295"/>
                  </a:lnTo>
                  <a:close/>
                </a:path>
                <a:path w="128270" h="102870">
                  <a:moveTo>
                    <a:pt x="104292" y="17780"/>
                  </a:moveTo>
                  <a:lnTo>
                    <a:pt x="99555" y="19558"/>
                  </a:lnTo>
                  <a:lnTo>
                    <a:pt x="99555" y="23698"/>
                  </a:lnTo>
                  <a:lnTo>
                    <a:pt x="104292" y="23114"/>
                  </a:lnTo>
                  <a:lnTo>
                    <a:pt x="104292" y="17780"/>
                  </a:lnTo>
                  <a:close/>
                </a:path>
                <a:path w="128270" h="102870">
                  <a:moveTo>
                    <a:pt x="104292" y="11849"/>
                  </a:moveTo>
                  <a:lnTo>
                    <a:pt x="99555" y="13030"/>
                  </a:lnTo>
                  <a:lnTo>
                    <a:pt x="99555" y="17780"/>
                  </a:lnTo>
                  <a:lnTo>
                    <a:pt x="104292" y="16598"/>
                  </a:lnTo>
                  <a:lnTo>
                    <a:pt x="104292" y="11849"/>
                  </a:lnTo>
                  <a:close/>
                </a:path>
                <a:path w="128270" h="102870">
                  <a:moveTo>
                    <a:pt x="104292" y="5321"/>
                  </a:moveTo>
                  <a:lnTo>
                    <a:pt x="99555" y="6515"/>
                  </a:lnTo>
                  <a:lnTo>
                    <a:pt x="99555" y="11252"/>
                  </a:lnTo>
                  <a:lnTo>
                    <a:pt x="104292" y="10071"/>
                  </a:lnTo>
                  <a:lnTo>
                    <a:pt x="104292" y="5321"/>
                  </a:lnTo>
                  <a:close/>
                </a:path>
                <a:path w="128270" h="102870">
                  <a:moveTo>
                    <a:pt x="110210" y="23114"/>
                  </a:moveTo>
                  <a:lnTo>
                    <a:pt x="105473" y="23698"/>
                  </a:lnTo>
                  <a:lnTo>
                    <a:pt x="105473" y="28435"/>
                  </a:lnTo>
                  <a:lnTo>
                    <a:pt x="110210" y="27851"/>
                  </a:lnTo>
                  <a:lnTo>
                    <a:pt x="110210" y="23114"/>
                  </a:lnTo>
                  <a:close/>
                </a:path>
                <a:path w="128270" h="102870">
                  <a:moveTo>
                    <a:pt x="110210" y="16598"/>
                  </a:moveTo>
                  <a:lnTo>
                    <a:pt x="105473" y="17780"/>
                  </a:lnTo>
                  <a:lnTo>
                    <a:pt x="105473" y="22529"/>
                  </a:lnTo>
                  <a:lnTo>
                    <a:pt x="110210" y="21336"/>
                  </a:lnTo>
                  <a:lnTo>
                    <a:pt x="110210" y="16598"/>
                  </a:lnTo>
                  <a:close/>
                </a:path>
                <a:path w="128270" h="102870">
                  <a:moveTo>
                    <a:pt x="110210" y="10071"/>
                  </a:moveTo>
                  <a:lnTo>
                    <a:pt x="105473" y="11252"/>
                  </a:lnTo>
                  <a:lnTo>
                    <a:pt x="105473" y="15989"/>
                  </a:lnTo>
                  <a:lnTo>
                    <a:pt x="110210" y="15405"/>
                  </a:lnTo>
                  <a:lnTo>
                    <a:pt x="110210" y="10071"/>
                  </a:lnTo>
                  <a:close/>
                </a:path>
                <a:path w="128270" h="102870">
                  <a:moveTo>
                    <a:pt x="110210" y="3556"/>
                  </a:moveTo>
                  <a:lnTo>
                    <a:pt x="105473" y="4749"/>
                  </a:lnTo>
                  <a:lnTo>
                    <a:pt x="105473" y="10083"/>
                  </a:lnTo>
                  <a:lnTo>
                    <a:pt x="110210" y="8902"/>
                  </a:lnTo>
                  <a:lnTo>
                    <a:pt x="110210" y="3556"/>
                  </a:lnTo>
                  <a:close/>
                </a:path>
                <a:path w="128270" h="102870">
                  <a:moveTo>
                    <a:pt x="116128" y="21336"/>
                  </a:moveTo>
                  <a:lnTo>
                    <a:pt x="111391" y="22529"/>
                  </a:lnTo>
                  <a:lnTo>
                    <a:pt x="111391" y="27266"/>
                  </a:lnTo>
                  <a:lnTo>
                    <a:pt x="116128" y="26085"/>
                  </a:lnTo>
                  <a:lnTo>
                    <a:pt x="116128" y="21336"/>
                  </a:lnTo>
                  <a:close/>
                </a:path>
                <a:path w="128270" h="102870">
                  <a:moveTo>
                    <a:pt x="116128" y="15405"/>
                  </a:moveTo>
                  <a:lnTo>
                    <a:pt x="111391" y="15989"/>
                  </a:lnTo>
                  <a:lnTo>
                    <a:pt x="111391" y="20726"/>
                  </a:lnTo>
                  <a:lnTo>
                    <a:pt x="116128" y="19545"/>
                  </a:lnTo>
                  <a:lnTo>
                    <a:pt x="116128" y="15405"/>
                  </a:lnTo>
                  <a:close/>
                </a:path>
                <a:path w="128270" h="102870">
                  <a:moveTo>
                    <a:pt x="116128" y="8890"/>
                  </a:moveTo>
                  <a:lnTo>
                    <a:pt x="111391" y="10071"/>
                  </a:lnTo>
                  <a:lnTo>
                    <a:pt x="111391" y="14808"/>
                  </a:lnTo>
                  <a:lnTo>
                    <a:pt x="116128" y="13627"/>
                  </a:lnTo>
                  <a:lnTo>
                    <a:pt x="116128" y="8890"/>
                  </a:lnTo>
                  <a:close/>
                </a:path>
                <a:path w="128270" h="102870">
                  <a:moveTo>
                    <a:pt x="116128" y="2959"/>
                  </a:moveTo>
                  <a:lnTo>
                    <a:pt x="111391" y="3543"/>
                  </a:lnTo>
                  <a:lnTo>
                    <a:pt x="111391" y="8280"/>
                  </a:lnTo>
                  <a:lnTo>
                    <a:pt x="116128" y="7112"/>
                  </a:lnTo>
                  <a:lnTo>
                    <a:pt x="116128" y="2959"/>
                  </a:lnTo>
                  <a:close/>
                </a:path>
                <a:path w="128270" h="102870">
                  <a:moveTo>
                    <a:pt x="122059" y="19545"/>
                  </a:moveTo>
                  <a:lnTo>
                    <a:pt x="117322" y="20739"/>
                  </a:lnTo>
                  <a:lnTo>
                    <a:pt x="117322" y="25476"/>
                  </a:lnTo>
                  <a:lnTo>
                    <a:pt x="122059" y="24295"/>
                  </a:lnTo>
                  <a:lnTo>
                    <a:pt x="122059" y="19545"/>
                  </a:lnTo>
                  <a:close/>
                </a:path>
                <a:path w="128270" h="102870">
                  <a:moveTo>
                    <a:pt x="122059" y="13627"/>
                  </a:moveTo>
                  <a:lnTo>
                    <a:pt x="117322" y="14808"/>
                  </a:lnTo>
                  <a:lnTo>
                    <a:pt x="117322" y="19558"/>
                  </a:lnTo>
                  <a:lnTo>
                    <a:pt x="122059" y="18376"/>
                  </a:lnTo>
                  <a:lnTo>
                    <a:pt x="122059" y="13627"/>
                  </a:lnTo>
                  <a:close/>
                </a:path>
                <a:path w="128270" h="102870">
                  <a:moveTo>
                    <a:pt x="122059" y="7112"/>
                  </a:moveTo>
                  <a:lnTo>
                    <a:pt x="117322" y="8280"/>
                  </a:lnTo>
                  <a:lnTo>
                    <a:pt x="117322" y="13030"/>
                  </a:lnTo>
                  <a:lnTo>
                    <a:pt x="122059" y="11849"/>
                  </a:lnTo>
                  <a:lnTo>
                    <a:pt x="122059" y="7112"/>
                  </a:lnTo>
                  <a:close/>
                </a:path>
                <a:path w="128270" h="102870">
                  <a:moveTo>
                    <a:pt x="122059" y="1778"/>
                  </a:moveTo>
                  <a:lnTo>
                    <a:pt x="117322" y="2971"/>
                  </a:lnTo>
                  <a:lnTo>
                    <a:pt x="117322" y="6515"/>
                  </a:lnTo>
                  <a:lnTo>
                    <a:pt x="122059" y="5930"/>
                  </a:lnTo>
                  <a:lnTo>
                    <a:pt x="122059" y="1778"/>
                  </a:lnTo>
                  <a:close/>
                </a:path>
                <a:path w="128270" h="102870">
                  <a:moveTo>
                    <a:pt x="127990" y="18376"/>
                  </a:moveTo>
                  <a:lnTo>
                    <a:pt x="123253" y="19558"/>
                  </a:lnTo>
                  <a:lnTo>
                    <a:pt x="123253" y="24295"/>
                  </a:lnTo>
                  <a:lnTo>
                    <a:pt x="127990" y="23114"/>
                  </a:lnTo>
                  <a:lnTo>
                    <a:pt x="127990" y="18376"/>
                  </a:lnTo>
                  <a:close/>
                </a:path>
                <a:path w="128270" h="102870">
                  <a:moveTo>
                    <a:pt x="127990" y="11849"/>
                  </a:moveTo>
                  <a:lnTo>
                    <a:pt x="123253" y="13030"/>
                  </a:lnTo>
                  <a:lnTo>
                    <a:pt x="123253" y="17780"/>
                  </a:lnTo>
                  <a:lnTo>
                    <a:pt x="127990" y="16598"/>
                  </a:lnTo>
                  <a:lnTo>
                    <a:pt x="127990" y="11849"/>
                  </a:lnTo>
                  <a:close/>
                </a:path>
                <a:path w="128270" h="102870">
                  <a:moveTo>
                    <a:pt x="127990" y="5930"/>
                  </a:moveTo>
                  <a:lnTo>
                    <a:pt x="123253" y="6515"/>
                  </a:lnTo>
                  <a:lnTo>
                    <a:pt x="123253" y="11252"/>
                  </a:lnTo>
                  <a:lnTo>
                    <a:pt x="127990" y="10668"/>
                  </a:lnTo>
                  <a:lnTo>
                    <a:pt x="127990" y="5930"/>
                  </a:lnTo>
                  <a:close/>
                </a:path>
                <a:path w="128270" h="102870">
                  <a:moveTo>
                    <a:pt x="127990" y="0"/>
                  </a:moveTo>
                  <a:lnTo>
                    <a:pt x="123253" y="1193"/>
                  </a:lnTo>
                  <a:lnTo>
                    <a:pt x="123253" y="5334"/>
                  </a:lnTo>
                  <a:lnTo>
                    <a:pt x="127990" y="4152"/>
                  </a:lnTo>
                  <a:lnTo>
                    <a:pt x="1279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915029" y="7827949"/>
              <a:ext cx="62230" cy="80010"/>
            </a:xfrm>
            <a:custGeom>
              <a:avLst/>
              <a:gdLst/>
              <a:ahLst/>
              <a:cxnLst/>
              <a:rect l="l" t="t" r="r" b="b"/>
              <a:pathLst>
                <a:path w="62229" h="80009">
                  <a:moveTo>
                    <a:pt x="5334" y="73469"/>
                  </a:moveTo>
                  <a:lnTo>
                    <a:pt x="0" y="74663"/>
                  </a:lnTo>
                  <a:lnTo>
                    <a:pt x="0" y="79997"/>
                  </a:lnTo>
                  <a:lnTo>
                    <a:pt x="5334" y="78803"/>
                  </a:lnTo>
                  <a:lnTo>
                    <a:pt x="5334" y="73469"/>
                  </a:lnTo>
                  <a:close/>
                </a:path>
                <a:path w="62229" h="80009">
                  <a:moveTo>
                    <a:pt x="5334" y="66967"/>
                  </a:moveTo>
                  <a:lnTo>
                    <a:pt x="0" y="68148"/>
                  </a:lnTo>
                  <a:lnTo>
                    <a:pt x="0" y="73469"/>
                  </a:lnTo>
                  <a:lnTo>
                    <a:pt x="5334" y="72288"/>
                  </a:lnTo>
                  <a:lnTo>
                    <a:pt x="5334" y="66967"/>
                  </a:lnTo>
                  <a:close/>
                </a:path>
                <a:path w="62229" h="80009">
                  <a:moveTo>
                    <a:pt x="5334" y="60439"/>
                  </a:moveTo>
                  <a:lnTo>
                    <a:pt x="0" y="61620"/>
                  </a:lnTo>
                  <a:lnTo>
                    <a:pt x="0" y="66967"/>
                  </a:lnTo>
                  <a:lnTo>
                    <a:pt x="5334" y="65176"/>
                  </a:lnTo>
                  <a:lnTo>
                    <a:pt x="5334" y="60439"/>
                  </a:lnTo>
                  <a:close/>
                </a:path>
                <a:path w="62229" h="80009">
                  <a:moveTo>
                    <a:pt x="5334" y="53911"/>
                  </a:moveTo>
                  <a:lnTo>
                    <a:pt x="0" y="55105"/>
                  </a:lnTo>
                  <a:lnTo>
                    <a:pt x="0" y="59842"/>
                  </a:lnTo>
                  <a:lnTo>
                    <a:pt x="5334" y="58661"/>
                  </a:lnTo>
                  <a:lnTo>
                    <a:pt x="5334" y="53911"/>
                  </a:lnTo>
                  <a:close/>
                </a:path>
                <a:path w="62229" h="80009">
                  <a:moveTo>
                    <a:pt x="5334" y="27254"/>
                  </a:moveTo>
                  <a:lnTo>
                    <a:pt x="0" y="28435"/>
                  </a:lnTo>
                  <a:lnTo>
                    <a:pt x="0" y="33756"/>
                  </a:lnTo>
                  <a:lnTo>
                    <a:pt x="5334" y="32575"/>
                  </a:lnTo>
                  <a:lnTo>
                    <a:pt x="5334" y="27254"/>
                  </a:lnTo>
                  <a:close/>
                </a:path>
                <a:path w="62229" h="80009">
                  <a:moveTo>
                    <a:pt x="5334" y="20739"/>
                  </a:moveTo>
                  <a:lnTo>
                    <a:pt x="0" y="21920"/>
                  </a:lnTo>
                  <a:lnTo>
                    <a:pt x="0" y="26670"/>
                  </a:lnTo>
                  <a:lnTo>
                    <a:pt x="5334" y="25488"/>
                  </a:lnTo>
                  <a:lnTo>
                    <a:pt x="5334" y="20739"/>
                  </a:lnTo>
                  <a:close/>
                </a:path>
                <a:path w="62229" h="80009">
                  <a:moveTo>
                    <a:pt x="5334" y="14211"/>
                  </a:moveTo>
                  <a:lnTo>
                    <a:pt x="0" y="15392"/>
                  </a:lnTo>
                  <a:lnTo>
                    <a:pt x="0" y="20726"/>
                  </a:lnTo>
                  <a:lnTo>
                    <a:pt x="5334" y="18961"/>
                  </a:lnTo>
                  <a:lnTo>
                    <a:pt x="5334" y="14211"/>
                  </a:lnTo>
                  <a:close/>
                </a:path>
                <a:path w="62229" h="80009">
                  <a:moveTo>
                    <a:pt x="11252" y="71691"/>
                  </a:moveTo>
                  <a:lnTo>
                    <a:pt x="6515" y="72885"/>
                  </a:lnTo>
                  <a:lnTo>
                    <a:pt x="6515" y="78219"/>
                  </a:lnTo>
                  <a:lnTo>
                    <a:pt x="11252" y="76441"/>
                  </a:lnTo>
                  <a:lnTo>
                    <a:pt x="11252" y="71691"/>
                  </a:lnTo>
                  <a:close/>
                </a:path>
                <a:path w="62229" h="80009">
                  <a:moveTo>
                    <a:pt x="11252" y="65176"/>
                  </a:moveTo>
                  <a:lnTo>
                    <a:pt x="6515" y="66357"/>
                  </a:lnTo>
                  <a:lnTo>
                    <a:pt x="6515" y="71691"/>
                  </a:lnTo>
                  <a:lnTo>
                    <a:pt x="11252" y="70523"/>
                  </a:lnTo>
                  <a:lnTo>
                    <a:pt x="11252" y="65176"/>
                  </a:lnTo>
                  <a:close/>
                </a:path>
                <a:path w="62229" h="80009">
                  <a:moveTo>
                    <a:pt x="11252" y="58661"/>
                  </a:moveTo>
                  <a:lnTo>
                    <a:pt x="6515" y="59842"/>
                  </a:lnTo>
                  <a:lnTo>
                    <a:pt x="6515" y="65176"/>
                  </a:lnTo>
                  <a:lnTo>
                    <a:pt x="11252" y="63398"/>
                  </a:lnTo>
                  <a:lnTo>
                    <a:pt x="11252" y="58661"/>
                  </a:lnTo>
                  <a:close/>
                </a:path>
                <a:path w="62229" h="80009">
                  <a:moveTo>
                    <a:pt x="11252" y="52146"/>
                  </a:moveTo>
                  <a:lnTo>
                    <a:pt x="6515" y="53340"/>
                  </a:lnTo>
                  <a:lnTo>
                    <a:pt x="6515" y="58661"/>
                  </a:lnTo>
                  <a:lnTo>
                    <a:pt x="11252" y="56883"/>
                  </a:lnTo>
                  <a:lnTo>
                    <a:pt x="11252" y="52146"/>
                  </a:lnTo>
                  <a:close/>
                </a:path>
                <a:path w="62229" h="80009">
                  <a:moveTo>
                    <a:pt x="11252" y="25488"/>
                  </a:moveTo>
                  <a:lnTo>
                    <a:pt x="6515" y="26670"/>
                  </a:lnTo>
                  <a:lnTo>
                    <a:pt x="6515" y="32004"/>
                  </a:lnTo>
                  <a:lnTo>
                    <a:pt x="11252" y="30810"/>
                  </a:lnTo>
                  <a:lnTo>
                    <a:pt x="11252" y="25488"/>
                  </a:lnTo>
                  <a:close/>
                </a:path>
                <a:path w="62229" h="80009">
                  <a:moveTo>
                    <a:pt x="11252" y="18961"/>
                  </a:moveTo>
                  <a:lnTo>
                    <a:pt x="6515" y="20142"/>
                  </a:lnTo>
                  <a:lnTo>
                    <a:pt x="6515" y="25476"/>
                  </a:lnTo>
                  <a:lnTo>
                    <a:pt x="11252" y="24282"/>
                  </a:lnTo>
                  <a:lnTo>
                    <a:pt x="11252" y="18961"/>
                  </a:lnTo>
                  <a:close/>
                </a:path>
                <a:path w="62229" h="80009">
                  <a:moveTo>
                    <a:pt x="11252" y="12433"/>
                  </a:moveTo>
                  <a:lnTo>
                    <a:pt x="6515" y="13627"/>
                  </a:lnTo>
                  <a:lnTo>
                    <a:pt x="6515" y="18961"/>
                  </a:lnTo>
                  <a:lnTo>
                    <a:pt x="11252" y="17170"/>
                  </a:lnTo>
                  <a:lnTo>
                    <a:pt x="11252" y="12433"/>
                  </a:lnTo>
                  <a:close/>
                </a:path>
                <a:path w="62229" h="80009">
                  <a:moveTo>
                    <a:pt x="17780" y="69926"/>
                  </a:moveTo>
                  <a:lnTo>
                    <a:pt x="13030" y="71691"/>
                  </a:lnTo>
                  <a:lnTo>
                    <a:pt x="13030" y="76441"/>
                  </a:lnTo>
                  <a:lnTo>
                    <a:pt x="17780" y="75247"/>
                  </a:lnTo>
                  <a:lnTo>
                    <a:pt x="17780" y="69926"/>
                  </a:lnTo>
                  <a:close/>
                </a:path>
                <a:path w="62229" h="80009">
                  <a:moveTo>
                    <a:pt x="17780" y="63398"/>
                  </a:moveTo>
                  <a:lnTo>
                    <a:pt x="13030" y="64579"/>
                  </a:lnTo>
                  <a:lnTo>
                    <a:pt x="13030" y="69926"/>
                  </a:lnTo>
                  <a:lnTo>
                    <a:pt x="17780" y="68148"/>
                  </a:lnTo>
                  <a:lnTo>
                    <a:pt x="17780" y="63398"/>
                  </a:lnTo>
                  <a:close/>
                </a:path>
                <a:path w="62229" h="80009">
                  <a:moveTo>
                    <a:pt x="17780" y="56883"/>
                  </a:moveTo>
                  <a:lnTo>
                    <a:pt x="13030" y="58064"/>
                  </a:lnTo>
                  <a:lnTo>
                    <a:pt x="13030" y="63398"/>
                  </a:lnTo>
                  <a:lnTo>
                    <a:pt x="17780" y="62217"/>
                  </a:lnTo>
                  <a:lnTo>
                    <a:pt x="17780" y="56883"/>
                  </a:lnTo>
                  <a:close/>
                </a:path>
                <a:path w="62229" h="80009">
                  <a:moveTo>
                    <a:pt x="17780" y="50368"/>
                  </a:moveTo>
                  <a:lnTo>
                    <a:pt x="13030" y="51549"/>
                  </a:lnTo>
                  <a:lnTo>
                    <a:pt x="13030" y="56883"/>
                  </a:lnTo>
                  <a:lnTo>
                    <a:pt x="17780" y="55105"/>
                  </a:lnTo>
                  <a:lnTo>
                    <a:pt x="17780" y="50368"/>
                  </a:lnTo>
                  <a:close/>
                </a:path>
                <a:path w="62229" h="80009">
                  <a:moveTo>
                    <a:pt x="17780" y="24295"/>
                  </a:moveTo>
                  <a:lnTo>
                    <a:pt x="13030" y="24879"/>
                  </a:lnTo>
                  <a:lnTo>
                    <a:pt x="13030" y="30213"/>
                  </a:lnTo>
                  <a:lnTo>
                    <a:pt x="17780" y="29019"/>
                  </a:lnTo>
                  <a:lnTo>
                    <a:pt x="17780" y="24295"/>
                  </a:lnTo>
                  <a:close/>
                </a:path>
                <a:path w="62229" h="80009">
                  <a:moveTo>
                    <a:pt x="17780" y="17170"/>
                  </a:moveTo>
                  <a:lnTo>
                    <a:pt x="13030" y="18961"/>
                  </a:lnTo>
                  <a:lnTo>
                    <a:pt x="13030" y="23698"/>
                  </a:lnTo>
                  <a:lnTo>
                    <a:pt x="17780" y="22504"/>
                  </a:lnTo>
                  <a:lnTo>
                    <a:pt x="17780" y="17170"/>
                  </a:lnTo>
                  <a:close/>
                </a:path>
                <a:path w="62229" h="80009">
                  <a:moveTo>
                    <a:pt x="17780" y="10655"/>
                  </a:moveTo>
                  <a:lnTo>
                    <a:pt x="13030" y="11849"/>
                  </a:lnTo>
                  <a:lnTo>
                    <a:pt x="13030" y="17183"/>
                  </a:lnTo>
                  <a:lnTo>
                    <a:pt x="17780" y="15989"/>
                  </a:lnTo>
                  <a:lnTo>
                    <a:pt x="17780" y="10655"/>
                  </a:lnTo>
                  <a:close/>
                </a:path>
                <a:path w="62229" h="80009">
                  <a:moveTo>
                    <a:pt x="24295" y="68148"/>
                  </a:moveTo>
                  <a:lnTo>
                    <a:pt x="18961" y="69926"/>
                  </a:lnTo>
                  <a:lnTo>
                    <a:pt x="18961" y="74663"/>
                  </a:lnTo>
                  <a:lnTo>
                    <a:pt x="24295" y="73469"/>
                  </a:lnTo>
                  <a:lnTo>
                    <a:pt x="24295" y="68148"/>
                  </a:lnTo>
                  <a:close/>
                </a:path>
                <a:path w="62229" h="80009">
                  <a:moveTo>
                    <a:pt x="24295" y="61620"/>
                  </a:moveTo>
                  <a:lnTo>
                    <a:pt x="18961" y="63398"/>
                  </a:lnTo>
                  <a:lnTo>
                    <a:pt x="18961" y="68148"/>
                  </a:lnTo>
                  <a:lnTo>
                    <a:pt x="24295" y="66967"/>
                  </a:lnTo>
                  <a:lnTo>
                    <a:pt x="24295" y="61620"/>
                  </a:lnTo>
                  <a:close/>
                </a:path>
                <a:path w="62229" h="80009">
                  <a:moveTo>
                    <a:pt x="24295" y="55105"/>
                  </a:moveTo>
                  <a:lnTo>
                    <a:pt x="18961" y="56299"/>
                  </a:lnTo>
                  <a:lnTo>
                    <a:pt x="18961" y="61620"/>
                  </a:lnTo>
                  <a:lnTo>
                    <a:pt x="24295" y="59842"/>
                  </a:lnTo>
                  <a:lnTo>
                    <a:pt x="24295" y="55105"/>
                  </a:lnTo>
                  <a:close/>
                </a:path>
                <a:path w="62229" h="80009">
                  <a:moveTo>
                    <a:pt x="24295" y="48590"/>
                  </a:moveTo>
                  <a:lnTo>
                    <a:pt x="18961" y="49771"/>
                  </a:lnTo>
                  <a:lnTo>
                    <a:pt x="18961" y="55105"/>
                  </a:lnTo>
                  <a:lnTo>
                    <a:pt x="24295" y="53911"/>
                  </a:lnTo>
                  <a:lnTo>
                    <a:pt x="24295" y="48590"/>
                  </a:lnTo>
                  <a:close/>
                </a:path>
                <a:path w="62229" h="80009">
                  <a:moveTo>
                    <a:pt x="24295" y="22504"/>
                  </a:moveTo>
                  <a:lnTo>
                    <a:pt x="18961" y="23698"/>
                  </a:lnTo>
                  <a:lnTo>
                    <a:pt x="18961" y="28435"/>
                  </a:lnTo>
                  <a:lnTo>
                    <a:pt x="24295" y="27254"/>
                  </a:lnTo>
                  <a:lnTo>
                    <a:pt x="24295" y="22504"/>
                  </a:lnTo>
                  <a:close/>
                </a:path>
                <a:path w="62229" h="80009">
                  <a:moveTo>
                    <a:pt x="24295" y="15989"/>
                  </a:moveTo>
                  <a:lnTo>
                    <a:pt x="18961" y="17170"/>
                  </a:lnTo>
                  <a:lnTo>
                    <a:pt x="18961" y="21920"/>
                  </a:lnTo>
                  <a:lnTo>
                    <a:pt x="24295" y="20726"/>
                  </a:lnTo>
                  <a:lnTo>
                    <a:pt x="24295" y="15989"/>
                  </a:lnTo>
                  <a:close/>
                </a:path>
                <a:path w="62229" h="80009">
                  <a:moveTo>
                    <a:pt x="24295" y="9486"/>
                  </a:moveTo>
                  <a:lnTo>
                    <a:pt x="18961" y="10655"/>
                  </a:lnTo>
                  <a:lnTo>
                    <a:pt x="18961" y="15405"/>
                  </a:lnTo>
                  <a:lnTo>
                    <a:pt x="24295" y="14224"/>
                  </a:lnTo>
                  <a:lnTo>
                    <a:pt x="24295" y="9486"/>
                  </a:lnTo>
                  <a:close/>
                </a:path>
                <a:path w="62229" h="80009">
                  <a:moveTo>
                    <a:pt x="30810" y="66357"/>
                  </a:moveTo>
                  <a:lnTo>
                    <a:pt x="25476" y="68148"/>
                  </a:lnTo>
                  <a:lnTo>
                    <a:pt x="25476" y="72885"/>
                  </a:lnTo>
                  <a:lnTo>
                    <a:pt x="30810" y="71691"/>
                  </a:lnTo>
                  <a:lnTo>
                    <a:pt x="30810" y="66357"/>
                  </a:lnTo>
                  <a:close/>
                </a:path>
                <a:path w="62229" h="80009">
                  <a:moveTo>
                    <a:pt x="30810" y="59842"/>
                  </a:moveTo>
                  <a:lnTo>
                    <a:pt x="25476" y="61620"/>
                  </a:lnTo>
                  <a:lnTo>
                    <a:pt x="25476" y="66357"/>
                  </a:lnTo>
                  <a:lnTo>
                    <a:pt x="30810" y="65176"/>
                  </a:lnTo>
                  <a:lnTo>
                    <a:pt x="30810" y="59842"/>
                  </a:lnTo>
                  <a:close/>
                </a:path>
                <a:path w="62229" h="80009">
                  <a:moveTo>
                    <a:pt x="30810" y="53340"/>
                  </a:moveTo>
                  <a:lnTo>
                    <a:pt x="25476" y="55105"/>
                  </a:lnTo>
                  <a:lnTo>
                    <a:pt x="25476" y="59842"/>
                  </a:lnTo>
                  <a:lnTo>
                    <a:pt x="30810" y="58661"/>
                  </a:lnTo>
                  <a:lnTo>
                    <a:pt x="30810" y="53340"/>
                  </a:lnTo>
                  <a:close/>
                </a:path>
                <a:path w="62229" h="80009">
                  <a:moveTo>
                    <a:pt x="30810" y="46812"/>
                  </a:moveTo>
                  <a:lnTo>
                    <a:pt x="25476" y="47980"/>
                  </a:lnTo>
                  <a:lnTo>
                    <a:pt x="25476" y="53327"/>
                  </a:lnTo>
                  <a:lnTo>
                    <a:pt x="30810" y="52133"/>
                  </a:lnTo>
                  <a:lnTo>
                    <a:pt x="30810" y="46812"/>
                  </a:lnTo>
                  <a:close/>
                </a:path>
                <a:path w="62229" h="80009">
                  <a:moveTo>
                    <a:pt x="30810" y="20726"/>
                  </a:moveTo>
                  <a:lnTo>
                    <a:pt x="25476" y="21920"/>
                  </a:lnTo>
                  <a:lnTo>
                    <a:pt x="25476" y="27254"/>
                  </a:lnTo>
                  <a:lnTo>
                    <a:pt x="30810" y="25476"/>
                  </a:lnTo>
                  <a:lnTo>
                    <a:pt x="30810" y="20726"/>
                  </a:lnTo>
                  <a:close/>
                </a:path>
                <a:path w="62229" h="80009">
                  <a:moveTo>
                    <a:pt x="30810" y="14211"/>
                  </a:moveTo>
                  <a:lnTo>
                    <a:pt x="25476" y="15392"/>
                  </a:lnTo>
                  <a:lnTo>
                    <a:pt x="25476" y="20726"/>
                  </a:lnTo>
                  <a:lnTo>
                    <a:pt x="30810" y="19545"/>
                  </a:lnTo>
                  <a:lnTo>
                    <a:pt x="30810" y="14211"/>
                  </a:lnTo>
                  <a:close/>
                </a:path>
                <a:path w="62229" h="80009">
                  <a:moveTo>
                    <a:pt x="30810" y="7696"/>
                  </a:moveTo>
                  <a:lnTo>
                    <a:pt x="25476" y="8890"/>
                  </a:lnTo>
                  <a:lnTo>
                    <a:pt x="25476" y="13627"/>
                  </a:lnTo>
                  <a:lnTo>
                    <a:pt x="30810" y="12433"/>
                  </a:lnTo>
                  <a:lnTo>
                    <a:pt x="30810" y="7696"/>
                  </a:lnTo>
                  <a:close/>
                </a:path>
                <a:path w="62229" h="80009">
                  <a:moveTo>
                    <a:pt x="36741" y="64579"/>
                  </a:moveTo>
                  <a:lnTo>
                    <a:pt x="32004" y="66357"/>
                  </a:lnTo>
                  <a:lnTo>
                    <a:pt x="32004" y="71094"/>
                  </a:lnTo>
                  <a:lnTo>
                    <a:pt x="36741" y="69926"/>
                  </a:lnTo>
                  <a:lnTo>
                    <a:pt x="36741" y="64579"/>
                  </a:lnTo>
                  <a:close/>
                </a:path>
                <a:path w="62229" h="80009">
                  <a:moveTo>
                    <a:pt x="36741" y="58661"/>
                  </a:moveTo>
                  <a:lnTo>
                    <a:pt x="32004" y="59258"/>
                  </a:lnTo>
                  <a:lnTo>
                    <a:pt x="32004" y="64579"/>
                  </a:lnTo>
                  <a:lnTo>
                    <a:pt x="36741" y="63398"/>
                  </a:lnTo>
                  <a:lnTo>
                    <a:pt x="36741" y="58661"/>
                  </a:lnTo>
                  <a:close/>
                </a:path>
                <a:path w="62229" h="80009">
                  <a:moveTo>
                    <a:pt x="36741" y="51549"/>
                  </a:moveTo>
                  <a:lnTo>
                    <a:pt x="32004" y="53340"/>
                  </a:lnTo>
                  <a:lnTo>
                    <a:pt x="32004" y="58064"/>
                  </a:lnTo>
                  <a:lnTo>
                    <a:pt x="36741" y="56883"/>
                  </a:lnTo>
                  <a:lnTo>
                    <a:pt x="36741" y="51549"/>
                  </a:lnTo>
                  <a:close/>
                </a:path>
                <a:path w="62229" h="80009">
                  <a:moveTo>
                    <a:pt x="36741" y="45618"/>
                  </a:moveTo>
                  <a:lnTo>
                    <a:pt x="32004" y="46215"/>
                  </a:lnTo>
                  <a:lnTo>
                    <a:pt x="32004" y="51549"/>
                  </a:lnTo>
                  <a:lnTo>
                    <a:pt x="36741" y="50368"/>
                  </a:lnTo>
                  <a:lnTo>
                    <a:pt x="36741" y="45618"/>
                  </a:lnTo>
                  <a:close/>
                </a:path>
                <a:path w="62229" h="80009">
                  <a:moveTo>
                    <a:pt x="36741" y="18961"/>
                  </a:moveTo>
                  <a:lnTo>
                    <a:pt x="32004" y="20726"/>
                  </a:lnTo>
                  <a:lnTo>
                    <a:pt x="32004" y="25476"/>
                  </a:lnTo>
                  <a:lnTo>
                    <a:pt x="36741" y="24282"/>
                  </a:lnTo>
                  <a:lnTo>
                    <a:pt x="36741" y="18961"/>
                  </a:lnTo>
                  <a:close/>
                </a:path>
                <a:path w="62229" h="80009">
                  <a:moveTo>
                    <a:pt x="36741" y="12433"/>
                  </a:moveTo>
                  <a:lnTo>
                    <a:pt x="32004" y="13627"/>
                  </a:lnTo>
                  <a:lnTo>
                    <a:pt x="32004" y="18961"/>
                  </a:lnTo>
                  <a:lnTo>
                    <a:pt x="36741" y="17767"/>
                  </a:lnTo>
                  <a:lnTo>
                    <a:pt x="36741" y="12433"/>
                  </a:lnTo>
                  <a:close/>
                </a:path>
                <a:path w="62229" h="80009">
                  <a:moveTo>
                    <a:pt x="36741" y="5930"/>
                  </a:moveTo>
                  <a:lnTo>
                    <a:pt x="32004" y="7683"/>
                  </a:lnTo>
                  <a:lnTo>
                    <a:pt x="32004" y="12433"/>
                  </a:lnTo>
                  <a:lnTo>
                    <a:pt x="36741" y="11264"/>
                  </a:lnTo>
                  <a:lnTo>
                    <a:pt x="36741" y="5930"/>
                  </a:lnTo>
                  <a:close/>
                </a:path>
                <a:path w="62229" h="80009">
                  <a:moveTo>
                    <a:pt x="43243" y="63398"/>
                  </a:moveTo>
                  <a:lnTo>
                    <a:pt x="38519" y="64579"/>
                  </a:lnTo>
                  <a:lnTo>
                    <a:pt x="38519" y="69329"/>
                  </a:lnTo>
                  <a:lnTo>
                    <a:pt x="43243" y="68148"/>
                  </a:lnTo>
                  <a:lnTo>
                    <a:pt x="43243" y="63398"/>
                  </a:lnTo>
                  <a:close/>
                </a:path>
                <a:path w="62229" h="80009">
                  <a:moveTo>
                    <a:pt x="43243" y="56883"/>
                  </a:moveTo>
                  <a:lnTo>
                    <a:pt x="38519" y="58064"/>
                  </a:lnTo>
                  <a:lnTo>
                    <a:pt x="38519" y="62801"/>
                  </a:lnTo>
                  <a:lnTo>
                    <a:pt x="43243" y="61620"/>
                  </a:lnTo>
                  <a:lnTo>
                    <a:pt x="43243" y="56883"/>
                  </a:lnTo>
                  <a:close/>
                </a:path>
                <a:path w="62229" h="80009">
                  <a:moveTo>
                    <a:pt x="43243" y="50368"/>
                  </a:moveTo>
                  <a:lnTo>
                    <a:pt x="38519" y="51549"/>
                  </a:lnTo>
                  <a:lnTo>
                    <a:pt x="38519" y="56299"/>
                  </a:lnTo>
                  <a:lnTo>
                    <a:pt x="43243" y="55105"/>
                  </a:lnTo>
                  <a:lnTo>
                    <a:pt x="43243" y="50368"/>
                  </a:lnTo>
                  <a:close/>
                </a:path>
                <a:path w="62229" h="80009">
                  <a:moveTo>
                    <a:pt x="43243" y="43853"/>
                  </a:moveTo>
                  <a:lnTo>
                    <a:pt x="38519" y="45034"/>
                  </a:lnTo>
                  <a:lnTo>
                    <a:pt x="38519" y="49771"/>
                  </a:lnTo>
                  <a:lnTo>
                    <a:pt x="43243" y="48590"/>
                  </a:lnTo>
                  <a:lnTo>
                    <a:pt x="43243" y="43853"/>
                  </a:lnTo>
                  <a:close/>
                </a:path>
                <a:path w="62229" h="80009">
                  <a:moveTo>
                    <a:pt x="43243" y="17767"/>
                  </a:moveTo>
                  <a:lnTo>
                    <a:pt x="38519" y="18961"/>
                  </a:lnTo>
                  <a:lnTo>
                    <a:pt x="38519" y="23698"/>
                  </a:lnTo>
                  <a:lnTo>
                    <a:pt x="43243" y="22504"/>
                  </a:lnTo>
                  <a:lnTo>
                    <a:pt x="43243" y="17767"/>
                  </a:lnTo>
                  <a:close/>
                </a:path>
                <a:path w="62229" h="80009">
                  <a:moveTo>
                    <a:pt x="43243" y="11264"/>
                  </a:moveTo>
                  <a:lnTo>
                    <a:pt x="38519" y="12433"/>
                  </a:lnTo>
                  <a:lnTo>
                    <a:pt x="38519" y="17183"/>
                  </a:lnTo>
                  <a:lnTo>
                    <a:pt x="43243" y="15989"/>
                  </a:lnTo>
                  <a:lnTo>
                    <a:pt x="43243" y="11264"/>
                  </a:lnTo>
                  <a:close/>
                </a:path>
                <a:path w="62229" h="80009">
                  <a:moveTo>
                    <a:pt x="43243" y="4737"/>
                  </a:moveTo>
                  <a:lnTo>
                    <a:pt x="38519" y="5930"/>
                  </a:lnTo>
                  <a:lnTo>
                    <a:pt x="38519" y="10655"/>
                  </a:lnTo>
                  <a:lnTo>
                    <a:pt x="43243" y="9474"/>
                  </a:lnTo>
                  <a:lnTo>
                    <a:pt x="43243" y="4737"/>
                  </a:lnTo>
                  <a:close/>
                </a:path>
                <a:path w="62229" h="80009">
                  <a:moveTo>
                    <a:pt x="49174" y="61620"/>
                  </a:moveTo>
                  <a:lnTo>
                    <a:pt x="44437" y="62801"/>
                  </a:lnTo>
                  <a:lnTo>
                    <a:pt x="44437" y="68148"/>
                  </a:lnTo>
                  <a:lnTo>
                    <a:pt x="49174" y="66357"/>
                  </a:lnTo>
                  <a:lnTo>
                    <a:pt x="49174" y="61620"/>
                  </a:lnTo>
                  <a:close/>
                </a:path>
                <a:path w="62229" h="80009">
                  <a:moveTo>
                    <a:pt x="49174" y="55105"/>
                  </a:moveTo>
                  <a:lnTo>
                    <a:pt x="44437" y="56299"/>
                  </a:lnTo>
                  <a:lnTo>
                    <a:pt x="44437" y="61036"/>
                  </a:lnTo>
                  <a:lnTo>
                    <a:pt x="49174" y="59842"/>
                  </a:lnTo>
                  <a:lnTo>
                    <a:pt x="49174" y="55105"/>
                  </a:lnTo>
                  <a:close/>
                </a:path>
                <a:path w="62229" h="80009">
                  <a:moveTo>
                    <a:pt x="49174" y="48590"/>
                  </a:moveTo>
                  <a:lnTo>
                    <a:pt x="44437" y="49771"/>
                  </a:lnTo>
                  <a:lnTo>
                    <a:pt x="44437" y="55105"/>
                  </a:lnTo>
                  <a:lnTo>
                    <a:pt x="49174" y="53340"/>
                  </a:lnTo>
                  <a:lnTo>
                    <a:pt x="49174" y="48590"/>
                  </a:lnTo>
                  <a:close/>
                </a:path>
                <a:path w="62229" h="80009">
                  <a:moveTo>
                    <a:pt x="49174" y="42062"/>
                  </a:moveTo>
                  <a:lnTo>
                    <a:pt x="44437" y="43243"/>
                  </a:lnTo>
                  <a:lnTo>
                    <a:pt x="44437" y="47980"/>
                  </a:lnTo>
                  <a:lnTo>
                    <a:pt x="49174" y="46812"/>
                  </a:lnTo>
                  <a:lnTo>
                    <a:pt x="49174" y="42062"/>
                  </a:lnTo>
                  <a:close/>
                </a:path>
                <a:path w="62229" h="80009">
                  <a:moveTo>
                    <a:pt x="49174" y="15989"/>
                  </a:moveTo>
                  <a:lnTo>
                    <a:pt x="44437" y="17170"/>
                  </a:lnTo>
                  <a:lnTo>
                    <a:pt x="44437" y="21920"/>
                  </a:lnTo>
                  <a:lnTo>
                    <a:pt x="49174" y="20726"/>
                  </a:lnTo>
                  <a:lnTo>
                    <a:pt x="49174" y="15989"/>
                  </a:lnTo>
                  <a:close/>
                </a:path>
                <a:path w="62229" h="80009">
                  <a:moveTo>
                    <a:pt x="49174" y="9474"/>
                  </a:moveTo>
                  <a:lnTo>
                    <a:pt x="44437" y="10655"/>
                  </a:lnTo>
                  <a:lnTo>
                    <a:pt x="44437" y="15989"/>
                  </a:lnTo>
                  <a:lnTo>
                    <a:pt x="49174" y="14224"/>
                  </a:lnTo>
                  <a:lnTo>
                    <a:pt x="49174" y="9474"/>
                  </a:lnTo>
                  <a:close/>
                </a:path>
                <a:path w="62229" h="80009">
                  <a:moveTo>
                    <a:pt x="49174" y="2959"/>
                  </a:moveTo>
                  <a:lnTo>
                    <a:pt x="44437" y="4140"/>
                  </a:lnTo>
                  <a:lnTo>
                    <a:pt x="44437" y="8890"/>
                  </a:lnTo>
                  <a:lnTo>
                    <a:pt x="49174" y="7696"/>
                  </a:lnTo>
                  <a:lnTo>
                    <a:pt x="49174" y="2959"/>
                  </a:lnTo>
                  <a:close/>
                </a:path>
                <a:path w="62229" h="80009">
                  <a:moveTo>
                    <a:pt x="55702" y="59842"/>
                  </a:moveTo>
                  <a:lnTo>
                    <a:pt x="50952" y="61036"/>
                  </a:lnTo>
                  <a:lnTo>
                    <a:pt x="50952" y="65773"/>
                  </a:lnTo>
                  <a:lnTo>
                    <a:pt x="55702" y="64579"/>
                  </a:lnTo>
                  <a:lnTo>
                    <a:pt x="55702" y="59842"/>
                  </a:lnTo>
                  <a:close/>
                </a:path>
                <a:path w="62229" h="80009">
                  <a:moveTo>
                    <a:pt x="55702" y="53340"/>
                  </a:moveTo>
                  <a:lnTo>
                    <a:pt x="50952" y="54508"/>
                  </a:lnTo>
                  <a:lnTo>
                    <a:pt x="50952" y="59258"/>
                  </a:lnTo>
                  <a:lnTo>
                    <a:pt x="55702" y="58064"/>
                  </a:lnTo>
                  <a:lnTo>
                    <a:pt x="55702" y="53340"/>
                  </a:lnTo>
                  <a:close/>
                </a:path>
                <a:path w="62229" h="80009">
                  <a:moveTo>
                    <a:pt x="55702" y="46812"/>
                  </a:moveTo>
                  <a:lnTo>
                    <a:pt x="50952" y="47980"/>
                  </a:lnTo>
                  <a:lnTo>
                    <a:pt x="50952" y="53327"/>
                  </a:lnTo>
                  <a:lnTo>
                    <a:pt x="55702" y="51536"/>
                  </a:lnTo>
                  <a:lnTo>
                    <a:pt x="55702" y="46812"/>
                  </a:lnTo>
                  <a:close/>
                </a:path>
                <a:path w="62229" h="80009">
                  <a:moveTo>
                    <a:pt x="55702" y="40284"/>
                  </a:moveTo>
                  <a:lnTo>
                    <a:pt x="50952" y="41478"/>
                  </a:lnTo>
                  <a:lnTo>
                    <a:pt x="50952" y="46215"/>
                  </a:lnTo>
                  <a:lnTo>
                    <a:pt x="55702" y="45618"/>
                  </a:lnTo>
                  <a:lnTo>
                    <a:pt x="55702" y="40284"/>
                  </a:lnTo>
                  <a:close/>
                </a:path>
                <a:path w="62229" h="80009">
                  <a:moveTo>
                    <a:pt x="55702" y="14211"/>
                  </a:moveTo>
                  <a:lnTo>
                    <a:pt x="50952" y="15976"/>
                  </a:lnTo>
                  <a:lnTo>
                    <a:pt x="50952" y="20726"/>
                  </a:lnTo>
                  <a:lnTo>
                    <a:pt x="55702" y="19545"/>
                  </a:lnTo>
                  <a:lnTo>
                    <a:pt x="55702" y="14211"/>
                  </a:lnTo>
                  <a:close/>
                </a:path>
                <a:path w="62229" h="80009">
                  <a:moveTo>
                    <a:pt x="55702" y="7696"/>
                  </a:moveTo>
                  <a:lnTo>
                    <a:pt x="50952" y="8890"/>
                  </a:lnTo>
                  <a:lnTo>
                    <a:pt x="50952" y="14224"/>
                  </a:lnTo>
                  <a:lnTo>
                    <a:pt x="55702" y="13030"/>
                  </a:lnTo>
                  <a:lnTo>
                    <a:pt x="55702" y="7696"/>
                  </a:lnTo>
                  <a:close/>
                </a:path>
                <a:path w="62229" h="80009">
                  <a:moveTo>
                    <a:pt x="55702" y="1181"/>
                  </a:moveTo>
                  <a:lnTo>
                    <a:pt x="50952" y="2959"/>
                  </a:lnTo>
                  <a:lnTo>
                    <a:pt x="50952" y="7696"/>
                  </a:lnTo>
                  <a:lnTo>
                    <a:pt x="55702" y="6527"/>
                  </a:lnTo>
                  <a:lnTo>
                    <a:pt x="55702" y="1181"/>
                  </a:lnTo>
                  <a:close/>
                </a:path>
                <a:path w="62229" h="80009">
                  <a:moveTo>
                    <a:pt x="61620" y="58064"/>
                  </a:moveTo>
                  <a:lnTo>
                    <a:pt x="56883" y="59258"/>
                  </a:lnTo>
                  <a:lnTo>
                    <a:pt x="56883" y="63995"/>
                  </a:lnTo>
                  <a:lnTo>
                    <a:pt x="61620" y="63398"/>
                  </a:lnTo>
                  <a:lnTo>
                    <a:pt x="61620" y="58064"/>
                  </a:lnTo>
                  <a:close/>
                </a:path>
                <a:path w="62229" h="80009">
                  <a:moveTo>
                    <a:pt x="61620" y="51549"/>
                  </a:moveTo>
                  <a:lnTo>
                    <a:pt x="56883" y="52730"/>
                  </a:lnTo>
                  <a:lnTo>
                    <a:pt x="56883" y="58064"/>
                  </a:lnTo>
                  <a:lnTo>
                    <a:pt x="61620" y="56299"/>
                  </a:lnTo>
                  <a:lnTo>
                    <a:pt x="61620" y="51549"/>
                  </a:lnTo>
                  <a:close/>
                </a:path>
                <a:path w="62229" h="80009">
                  <a:moveTo>
                    <a:pt x="61620" y="45034"/>
                  </a:moveTo>
                  <a:lnTo>
                    <a:pt x="56883" y="46215"/>
                  </a:lnTo>
                  <a:lnTo>
                    <a:pt x="56883" y="50952"/>
                  </a:lnTo>
                  <a:lnTo>
                    <a:pt x="61620" y="50355"/>
                  </a:lnTo>
                  <a:lnTo>
                    <a:pt x="61620" y="45034"/>
                  </a:lnTo>
                  <a:close/>
                </a:path>
                <a:path w="62229" h="80009">
                  <a:moveTo>
                    <a:pt x="61620" y="38519"/>
                  </a:moveTo>
                  <a:lnTo>
                    <a:pt x="56883" y="39700"/>
                  </a:lnTo>
                  <a:lnTo>
                    <a:pt x="56883" y="45034"/>
                  </a:lnTo>
                  <a:lnTo>
                    <a:pt x="61620" y="43853"/>
                  </a:lnTo>
                  <a:lnTo>
                    <a:pt x="61620" y="38519"/>
                  </a:lnTo>
                  <a:close/>
                </a:path>
                <a:path w="62229" h="80009">
                  <a:moveTo>
                    <a:pt x="61620" y="19545"/>
                  </a:moveTo>
                  <a:lnTo>
                    <a:pt x="56883" y="20726"/>
                  </a:lnTo>
                  <a:lnTo>
                    <a:pt x="56883" y="25476"/>
                  </a:lnTo>
                  <a:lnTo>
                    <a:pt x="61620" y="24282"/>
                  </a:lnTo>
                  <a:lnTo>
                    <a:pt x="61620" y="19545"/>
                  </a:lnTo>
                  <a:close/>
                </a:path>
                <a:path w="62229" h="80009">
                  <a:moveTo>
                    <a:pt x="61620" y="13030"/>
                  </a:moveTo>
                  <a:lnTo>
                    <a:pt x="56883" y="14224"/>
                  </a:lnTo>
                  <a:lnTo>
                    <a:pt x="56883" y="18961"/>
                  </a:lnTo>
                  <a:lnTo>
                    <a:pt x="61620" y="17767"/>
                  </a:lnTo>
                  <a:lnTo>
                    <a:pt x="61620" y="13030"/>
                  </a:lnTo>
                  <a:close/>
                </a:path>
                <a:path w="62229" h="80009">
                  <a:moveTo>
                    <a:pt x="61620" y="6515"/>
                  </a:moveTo>
                  <a:lnTo>
                    <a:pt x="56883" y="7683"/>
                  </a:lnTo>
                  <a:lnTo>
                    <a:pt x="56883" y="12433"/>
                  </a:lnTo>
                  <a:lnTo>
                    <a:pt x="61620" y="11264"/>
                  </a:lnTo>
                  <a:lnTo>
                    <a:pt x="61620" y="6515"/>
                  </a:lnTo>
                  <a:close/>
                </a:path>
                <a:path w="62229" h="80009">
                  <a:moveTo>
                    <a:pt x="61620" y="0"/>
                  </a:moveTo>
                  <a:lnTo>
                    <a:pt x="56883" y="1168"/>
                  </a:lnTo>
                  <a:lnTo>
                    <a:pt x="56883" y="5930"/>
                  </a:lnTo>
                  <a:lnTo>
                    <a:pt x="61620" y="4737"/>
                  </a:lnTo>
                  <a:lnTo>
                    <a:pt x="616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915029" y="7847495"/>
              <a:ext cx="62230" cy="20955"/>
            </a:xfrm>
            <a:custGeom>
              <a:avLst/>
              <a:gdLst/>
              <a:ahLst/>
              <a:cxnLst/>
              <a:rect l="l" t="t" r="r" b="b"/>
              <a:pathLst>
                <a:path w="62229" h="20954">
                  <a:moveTo>
                    <a:pt x="5334" y="14211"/>
                  </a:moveTo>
                  <a:lnTo>
                    <a:pt x="0" y="15405"/>
                  </a:lnTo>
                  <a:lnTo>
                    <a:pt x="0" y="20739"/>
                  </a:lnTo>
                  <a:lnTo>
                    <a:pt x="5334" y="19558"/>
                  </a:lnTo>
                  <a:lnTo>
                    <a:pt x="5334" y="14211"/>
                  </a:lnTo>
                  <a:close/>
                </a:path>
                <a:path w="62229" h="20954">
                  <a:moveTo>
                    <a:pt x="11252" y="13042"/>
                  </a:moveTo>
                  <a:lnTo>
                    <a:pt x="6515" y="14211"/>
                  </a:lnTo>
                  <a:lnTo>
                    <a:pt x="6515" y="18973"/>
                  </a:lnTo>
                  <a:lnTo>
                    <a:pt x="11252" y="17780"/>
                  </a:lnTo>
                  <a:lnTo>
                    <a:pt x="11252" y="13042"/>
                  </a:lnTo>
                  <a:close/>
                </a:path>
                <a:path w="62229" h="20954">
                  <a:moveTo>
                    <a:pt x="17780" y="11264"/>
                  </a:moveTo>
                  <a:lnTo>
                    <a:pt x="13030" y="12446"/>
                  </a:lnTo>
                  <a:lnTo>
                    <a:pt x="13030" y="17183"/>
                  </a:lnTo>
                  <a:lnTo>
                    <a:pt x="17780" y="16002"/>
                  </a:lnTo>
                  <a:lnTo>
                    <a:pt x="17780" y="11264"/>
                  </a:lnTo>
                  <a:close/>
                </a:path>
                <a:path w="62229" h="20954">
                  <a:moveTo>
                    <a:pt x="24295" y="9486"/>
                  </a:moveTo>
                  <a:lnTo>
                    <a:pt x="18961" y="10680"/>
                  </a:lnTo>
                  <a:lnTo>
                    <a:pt x="18961" y="15417"/>
                  </a:lnTo>
                  <a:lnTo>
                    <a:pt x="24295" y="14224"/>
                  </a:lnTo>
                  <a:lnTo>
                    <a:pt x="24295" y="9486"/>
                  </a:lnTo>
                  <a:close/>
                </a:path>
                <a:path w="62229" h="20954">
                  <a:moveTo>
                    <a:pt x="30810" y="7708"/>
                  </a:moveTo>
                  <a:lnTo>
                    <a:pt x="25476" y="8890"/>
                  </a:lnTo>
                  <a:lnTo>
                    <a:pt x="25476" y="14211"/>
                  </a:lnTo>
                  <a:lnTo>
                    <a:pt x="30810" y="13030"/>
                  </a:lnTo>
                  <a:lnTo>
                    <a:pt x="30810" y="7708"/>
                  </a:lnTo>
                  <a:close/>
                </a:path>
                <a:path w="62229" h="20954">
                  <a:moveTo>
                    <a:pt x="36741" y="5943"/>
                  </a:moveTo>
                  <a:lnTo>
                    <a:pt x="32004" y="7124"/>
                  </a:lnTo>
                  <a:lnTo>
                    <a:pt x="32004" y="12458"/>
                  </a:lnTo>
                  <a:lnTo>
                    <a:pt x="36741" y="11264"/>
                  </a:lnTo>
                  <a:lnTo>
                    <a:pt x="36741" y="5943"/>
                  </a:lnTo>
                  <a:close/>
                </a:path>
                <a:path w="62229" h="20954">
                  <a:moveTo>
                    <a:pt x="43243" y="4749"/>
                  </a:moveTo>
                  <a:lnTo>
                    <a:pt x="38519" y="5930"/>
                  </a:lnTo>
                  <a:lnTo>
                    <a:pt x="38519" y="10668"/>
                  </a:lnTo>
                  <a:lnTo>
                    <a:pt x="43243" y="9474"/>
                  </a:lnTo>
                  <a:lnTo>
                    <a:pt x="43243" y="4749"/>
                  </a:lnTo>
                  <a:close/>
                </a:path>
                <a:path w="62229" h="20954">
                  <a:moveTo>
                    <a:pt x="49174" y="2959"/>
                  </a:moveTo>
                  <a:lnTo>
                    <a:pt x="44437" y="4152"/>
                  </a:lnTo>
                  <a:lnTo>
                    <a:pt x="44437" y="9474"/>
                  </a:lnTo>
                  <a:lnTo>
                    <a:pt x="49174" y="7708"/>
                  </a:lnTo>
                  <a:lnTo>
                    <a:pt x="49174" y="2959"/>
                  </a:lnTo>
                  <a:close/>
                </a:path>
                <a:path w="62229" h="20954">
                  <a:moveTo>
                    <a:pt x="55702" y="1181"/>
                  </a:moveTo>
                  <a:lnTo>
                    <a:pt x="50952" y="2374"/>
                  </a:lnTo>
                  <a:lnTo>
                    <a:pt x="50952" y="7708"/>
                  </a:lnTo>
                  <a:lnTo>
                    <a:pt x="55702" y="5930"/>
                  </a:lnTo>
                  <a:lnTo>
                    <a:pt x="55702" y="1181"/>
                  </a:lnTo>
                  <a:close/>
                </a:path>
                <a:path w="62229" h="20954">
                  <a:moveTo>
                    <a:pt x="61620" y="0"/>
                  </a:moveTo>
                  <a:lnTo>
                    <a:pt x="56883" y="1181"/>
                  </a:lnTo>
                  <a:lnTo>
                    <a:pt x="56883" y="5930"/>
                  </a:lnTo>
                  <a:lnTo>
                    <a:pt x="61620" y="4737"/>
                  </a:lnTo>
                  <a:lnTo>
                    <a:pt x="616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900220" y="7081942"/>
              <a:ext cx="546100" cy="760730"/>
            </a:xfrm>
            <a:custGeom>
              <a:avLst/>
              <a:gdLst/>
              <a:ahLst/>
              <a:cxnLst/>
              <a:rect l="l" t="t" r="r" b="b"/>
              <a:pathLst>
                <a:path w="546100" h="760729">
                  <a:moveTo>
                    <a:pt x="0" y="760222"/>
                  </a:moveTo>
                  <a:lnTo>
                    <a:pt x="334772" y="677862"/>
                  </a:lnTo>
                </a:path>
                <a:path w="546100" h="760729">
                  <a:moveTo>
                    <a:pt x="424243" y="23698"/>
                  </a:moveTo>
                  <a:lnTo>
                    <a:pt x="545719" y="29629"/>
                  </a:lnTo>
                </a:path>
                <a:path w="546100" h="760729">
                  <a:moveTo>
                    <a:pt x="424243" y="0"/>
                  </a:moveTo>
                  <a:lnTo>
                    <a:pt x="424243" y="674306"/>
                  </a:lnTo>
                </a:path>
                <a:path w="546100" h="760729">
                  <a:moveTo>
                    <a:pt x="545719" y="583641"/>
                  </a:moveTo>
                  <a:lnTo>
                    <a:pt x="424243" y="610895"/>
                  </a:lnTo>
                </a:path>
                <a:path w="546100" h="760729">
                  <a:moveTo>
                    <a:pt x="424243" y="433146"/>
                  </a:moveTo>
                  <a:lnTo>
                    <a:pt x="545719" y="4159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324464" y="7422645"/>
              <a:ext cx="121920" cy="12700"/>
            </a:xfrm>
            <a:custGeom>
              <a:avLst/>
              <a:gdLst/>
              <a:ahLst/>
              <a:cxnLst/>
              <a:rect l="l" t="t" r="r" b="b"/>
              <a:pathLst>
                <a:path w="121920" h="12700">
                  <a:moveTo>
                    <a:pt x="-2286" y="6223"/>
                  </a:moveTo>
                  <a:lnTo>
                    <a:pt x="123761" y="6223"/>
                  </a:lnTo>
                </a:path>
              </a:pathLst>
            </a:custGeom>
            <a:ln w="170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324464" y="7582627"/>
              <a:ext cx="121920" cy="22225"/>
            </a:xfrm>
            <a:custGeom>
              <a:avLst/>
              <a:gdLst/>
              <a:ahLst/>
              <a:cxnLst/>
              <a:rect l="l" t="t" r="r" b="b"/>
              <a:pathLst>
                <a:path w="121920" h="22225">
                  <a:moveTo>
                    <a:pt x="0" y="21920"/>
                  </a:moveTo>
                  <a:lnTo>
                    <a:pt x="1214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322178" y="7346293"/>
              <a:ext cx="126364" cy="13335"/>
            </a:xfrm>
            <a:custGeom>
              <a:avLst/>
              <a:gdLst/>
              <a:ahLst/>
              <a:cxnLst/>
              <a:rect l="l" t="t" r="r" b="b"/>
              <a:pathLst>
                <a:path w="126364" h="13334">
                  <a:moveTo>
                    <a:pt x="0" y="12877"/>
                  </a:moveTo>
                  <a:lnTo>
                    <a:pt x="126047" y="12877"/>
                  </a:lnTo>
                  <a:lnTo>
                    <a:pt x="126047" y="0"/>
                  </a:lnTo>
                  <a:lnTo>
                    <a:pt x="0" y="0"/>
                  </a:lnTo>
                  <a:lnTo>
                    <a:pt x="0" y="1287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324464" y="7089054"/>
              <a:ext cx="125095" cy="636270"/>
            </a:xfrm>
            <a:custGeom>
              <a:avLst/>
              <a:gdLst/>
              <a:ahLst/>
              <a:cxnLst/>
              <a:rect l="l" t="t" r="r" b="b"/>
              <a:pathLst>
                <a:path w="125095" h="636270">
                  <a:moveTo>
                    <a:pt x="0" y="187236"/>
                  </a:moveTo>
                  <a:lnTo>
                    <a:pt x="121475" y="183680"/>
                  </a:lnTo>
                </a:path>
                <a:path w="125095" h="636270">
                  <a:moveTo>
                    <a:pt x="0" y="141617"/>
                  </a:moveTo>
                  <a:lnTo>
                    <a:pt x="121475" y="141020"/>
                  </a:lnTo>
                </a:path>
                <a:path w="125095" h="636270">
                  <a:moveTo>
                    <a:pt x="0" y="107835"/>
                  </a:moveTo>
                  <a:lnTo>
                    <a:pt x="121475" y="108432"/>
                  </a:lnTo>
                </a:path>
                <a:path w="125095" h="636270">
                  <a:moveTo>
                    <a:pt x="121475" y="635787"/>
                  </a:moveTo>
                  <a:lnTo>
                    <a:pt x="121475" y="0"/>
                  </a:lnTo>
                </a:path>
                <a:path w="125095" h="636270">
                  <a:moveTo>
                    <a:pt x="125031" y="635190"/>
                  </a:moveTo>
                  <a:lnTo>
                    <a:pt x="125031" y="0"/>
                  </a:lnTo>
                </a:path>
                <a:path w="125095" h="636270">
                  <a:moveTo>
                    <a:pt x="43840" y="567639"/>
                  </a:moveTo>
                  <a:lnTo>
                    <a:pt x="43840" y="534466"/>
                  </a:lnTo>
                  <a:lnTo>
                    <a:pt x="10071" y="540981"/>
                  </a:lnTo>
                  <a:lnTo>
                    <a:pt x="10071" y="574751"/>
                  </a:lnTo>
                  <a:lnTo>
                    <a:pt x="43840" y="5676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340472" y="763180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24295" y="0"/>
                  </a:moveTo>
                  <a:lnTo>
                    <a:pt x="0" y="4749"/>
                  </a:lnTo>
                  <a:lnTo>
                    <a:pt x="0" y="24307"/>
                  </a:lnTo>
                  <a:lnTo>
                    <a:pt x="15405" y="20739"/>
                  </a:lnTo>
                  <a:lnTo>
                    <a:pt x="20142" y="21932"/>
                  </a:lnTo>
                  <a:lnTo>
                    <a:pt x="24295" y="20739"/>
                  </a:lnTo>
                  <a:lnTo>
                    <a:pt x="242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340472" y="763180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0" y="4749"/>
                  </a:moveTo>
                  <a:lnTo>
                    <a:pt x="0" y="24307"/>
                  </a:lnTo>
                  <a:lnTo>
                    <a:pt x="15405" y="20739"/>
                  </a:lnTo>
                  <a:lnTo>
                    <a:pt x="20142" y="21932"/>
                  </a:lnTo>
                  <a:lnTo>
                    <a:pt x="24295" y="20739"/>
                  </a:lnTo>
                  <a:lnTo>
                    <a:pt x="24295" y="0"/>
                  </a:lnTo>
                  <a:lnTo>
                    <a:pt x="0" y="47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355877" y="7633590"/>
              <a:ext cx="8890" cy="20320"/>
            </a:xfrm>
            <a:custGeom>
              <a:avLst/>
              <a:gdLst/>
              <a:ahLst/>
              <a:cxnLst/>
              <a:rect l="l" t="t" r="r" b="b"/>
              <a:pathLst>
                <a:path w="8889" h="20320">
                  <a:moveTo>
                    <a:pt x="0" y="18961"/>
                  </a:moveTo>
                  <a:lnTo>
                    <a:pt x="0" y="0"/>
                  </a:lnTo>
                  <a:lnTo>
                    <a:pt x="4737" y="3555"/>
                  </a:lnTo>
                  <a:lnTo>
                    <a:pt x="4737" y="20154"/>
                  </a:lnTo>
                </a:path>
                <a:path w="8889" h="20320">
                  <a:moveTo>
                    <a:pt x="4737" y="3555"/>
                  </a:moveTo>
                  <a:lnTo>
                    <a:pt x="8890" y="297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334541" y="7536425"/>
              <a:ext cx="34290" cy="39370"/>
            </a:xfrm>
            <a:custGeom>
              <a:avLst/>
              <a:gdLst/>
              <a:ahLst/>
              <a:cxnLst/>
              <a:rect l="l" t="t" r="r" b="b"/>
              <a:pathLst>
                <a:path w="34289" h="39370">
                  <a:moveTo>
                    <a:pt x="33769" y="33769"/>
                  </a:moveTo>
                  <a:lnTo>
                    <a:pt x="33769" y="0"/>
                  </a:lnTo>
                  <a:lnTo>
                    <a:pt x="0" y="5321"/>
                  </a:lnTo>
                  <a:lnTo>
                    <a:pt x="0" y="39090"/>
                  </a:lnTo>
                  <a:lnTo>
                    <a:pt x="33769" y="3376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340472" y="7544709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5">
                  <a:moveTo>
                    <a:pt x="24295" y="0"/>
                  </a:moveTo>
                  <a:lnTo>
                    <a:pt x="0" y="4152"/>
                  </a:lnTo>
                  <a:lnTo>
                    <a:pt x="0" y="23113"/>
                  </a:lnTo>
                  <a:lnTo>
                    <a:pt x="15405" y="20751"/>
                  </a:lnTo>
                  <a:lnTo>
                    <a:pt x="20142" y="21920"/>
                  </a:lnTo>
                  <a:lnTo>
                    <a:pt x="24295" y="21335"/>
                  </a:lnTo>
                  <a:lnTo>
                    <a:pt x="242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340472" y="7544709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5">
                  <a:moveTo>
                    <a:pt x="0" y="4152"/>
                  </a:moveTo>
                  <a:lnTo>
                    <a:pt x="0" y="23113"/>
                  </a:lnTo>
                  <a:lnTo>
                    <a:pt x="15405" y="20751"/>
                  </a:lnTo>
                  <a:lnTo>
                    <a:pt x="20142" y="21920"/>
                  </a:lnTo>
                  <a:lnTo>
                    <a:pt x="24295" y="21335"/>
                  </a:lnTo>
                  <a:lnTo>
                    <a:pt x="24295" y="0"/>
                  </a:lnTo>
                  <a:lnTo>
                    <a:pt x="0" y="415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355877" y="7546482"/>
              <a:ext cx="8890" cy="20320"/>
            </a:xfrm>
            <a:custGeom>
              <a:avLst/>
              <a:gdLst/>
              <a:ahLst/>
              <a:cxnLst/>
              <a:rect l="l" t="t" r="r" b="b"/>
              <a:pathLst>
                <a:path w="8889" h="20320">
                  <a:moveTo>
                    <a:pt x="0" y="18973"/>
                  </a:moveTo>
                  <a:lnTo>
                    <a:pt x="0" y="0"/>
                  </a:lnTo>
                  <a:lnTo>
                    <a:pt x="4737" y="3568"/>
                  </a:lnTo>
                  <a:lnTo>
                    <a:pt x="4737" y="20154"/>
                  </a:lnTo>
                </a:path>
                <a:path w="8889" h="20320">
                  <a:moveTo>
                    <a:pt x="4737" y="3568"/>
                  </a:moveTo>
                  <a:lnTo>
                    <a:pt x="8890" y="297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379576" y="7452863"/>
              <a:ext cx="24765" cy="29209"/>
            </a:xfrm>
            <a:custGeom>
              <a:avLst/>
              <a:gdLst/>
              <a:ahLst/>
              <a:cxnLst/>
              <a:rect l="l" t="t" r="r" b="b"/>
              <a:pathLst>
                <a:path w="24764" h="29209">
                  <a:moveTo>
                    <a:pt x="0" y="29044"/>
                  </a:moveTo>
                  <a:lnTo>
                    <a:pt x="0" y="2971"/>
                  </a:lnTo>
                  <a:lnTo>
                    <a:pt x="24295" y="0"/>
                  </a:lnTo>
                  <a:lnTo>
                    <a:pt x="24295" y="26085"/>
                  </a:lnTo>
                  <a:lnTo>
                    <a:pt x="0" y="290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383728" y="7458210"/>
              <a:ext cx="17145" cy="18415"/>
            </a:xfrm>
            <a:custGeom>
              <a:avLst/>
              <a:gdLst/>
              <a:ahLst/>
              <a:cxnLst/>
              <a:rect l="l" t="t" r="r" b="b"/>
              <a:pathLst>
                <a:path w="17145" h="18415">
                  <a:moveTo>
                    <a:pt x="16586" y="0"/>
                  </a:moveTo>
                  <a:lnTo>
                    <a:pt x="0" y="1765"/>
                  </a:lnTo>
                  <a:lnTo>
                    <a:pt x="0" y="18364"/>
                  </a:lnTo>
                  <a:lnTo>
                    <a:pt x="16586" y="15989"/>
                  </a:lnTo>
                  <a:lnTo>
                    <a:pt x="165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383728" y="7458210"/>
              <a:ext cx="17145" cy="18415"/>
            </a:xfrm>
            <a:custGeom>
              <a:avLst/>
              <a:gdLst/>
              <a:ahLst/>
              <a:cxnLst/>
              <a:rect l="l" t="t" r="r" b="b"/>
              <a:pathLst>
                <a:path w="17145" h="18415">
                  <a:moveTo>
                    <a:pt x="16586" y="15989"/>
                  </a:moveTo>
                  <a:lnTo>
                    <a:pt x="16586" y="0"/>
                  </a:lnTo>
                  <a:lnTo>
                    <a:pt x="0" y="1765"/>
                  </a:lnTo>
                  <a:lnTo>
                    <a:pt x="0" y="18364"/>
                  </a:lnTo>
                  <a:lnTo>
                    <a:pt x="16586" y="159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393800" y="7458801"/>
              <a:ext cx="3175" cy="17145"/>
            </a:xfrm>
            <a:custGeom>
              <a:avLst/>
              <a:gdLst/>
              <a:ahLst/>
              <a:cxnLst/>
              <a:rect l="l" t="t" r="r" b="b"/>
              <a:pathLst>
                <a:path w="3175" h="17145">
                  <a:moveTo>
                    <a:pt x="0" y="584"/>
                  </a:moveTo>
                  <a:lnTo>
                    <a:pt x="0" y="16586"/>
                  </a:lnTo>
                </a:path>
                <a:path w="3175" h="17145">
                  <a:moveTo>
                    <a:pt x="2971" y="0"/>
                  </a:moveTo>
                  <a:lnTo>
                    <a:pt x="2971" y="1658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373060" y="7377031"/>
              <a:ext cx="25400" cy="28575"/>
            </a:xfrm>
            <a:custGeom>
              <a:avLst/>
              <a:gdLst/>
              <a:ahLst/>
              <a:cxnLst/>
              <a:rect l="l" t="t" r="r" b="b"/>
              <a:pathLst>
                <a:path w="25400" h="28575">
                  <a:moveTo>
                    <a:pt x="0" y="28435"/>
                  </a:moveTo>
                  <a:lnTo>
                    <a:pt x="0" y="2362"/>
                  </a:lnTo>
                  <a:lnTo>
                    <a:pt x="24879" y="0"/>
                  </a:lnTo>
                  <a:lnTo>
                    <a:pt x="24879" y="26060"/>
                  </a:lnTo>
                  <a:lnTo>
                    <a:pt x="0" y="284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376616" y="738236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83" y="0"/>
                  </a:moveTo>
                  <a:lnTo>
                    <a:pt x="0" y="1765"/>
                  </a:lnTo>
                  <a:lnTo>
                    <a:pt x="0" y="17780"/>
                  </a:lnTo>
                  <a:lnTo>
                    <a:pt x="17183" y="15989"/>
                  </a:lnTo>
                  <a:lnTo>
                    <a:pt x="171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376616" y="738236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83" y="15989"/>
                  </a:moveTo>
                  <a:lnTo>
                    <a:pt x="17183" y="0"/>
                  </a:lnTo>
                  <a:lnTo>
                    <a:pt x="0" y="1765"/>
                  </a:lnTo>
                  <a:lnTo>
                    <a:pt x="0" y="17780"/>
                  </a:lnTo>
                  <a:lnTo>
                    <a:pt x="17183" y="159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386688" y="7382960"/>
              <a:ext cx="3175" cy="17145"/>
            </a:xfrm>
            <a:custGeom>
              <a:avLst/>
              <a:gdLst/>
              <a:ahLst/>
              <a:cxnLst/>
              <a:rect l="l" t="t" r="r" b="b"/>
              <a:pathLst>
                <a:path w="3175" h="17145">
                  <a:moveTo>
                    <a:pt x="0" y="584"/>
                  </a:moveTo>
                  <a:lnTo>
                    <a:pt x="0" y="16573"/>
                  </a:lnTo>
                </a:path>
                <a:path w="3175" h="17145">
                  <a:moveTo>
                    <a:pt x="2971" y="0"/>
                  </a:moveTo>
                  <a:lnTo>
                    <a:pt x="2971" y="1598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380757" y="7299407"/>
              <a:ext cx="24765" cy="27305"/>
            </a:xfrm>
            <a:custGeom>
              <a:avLst/>
              <a:gdLst/>
              <a:ahLst/>
              <a:cxnLst/>
              <a:rect l="l" t="t" r="r" b="b"/>
              <a:pathLst>
                <a:path w="24764" h="27304">
                  <a:moveTo>
                    <a:pt x="0" y="27254"/>
                  </a:moveTo>
                  <a:lnTo>
                    <a:pt x="0" y="1181"/>
                  </a:lnTo>
                  <a:lnTo>
                    <a:pt x="24307" y="0"/>
                  </a:lnTo>
                  <a:lnTo>
                    <a:pt x="24307" y="25476"/>
                  </a:lnTo>
                  <a:lnTo>
                    <a:pt x="0" y="272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384325" y="730414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83" y="0"/>
                  </a:moveTo>
                  <a:lnTo>
                    <a:pt x="0" y="1181"/>
                  </a:lnTo>
                  <a:lnTo>
                    <a:pt x="0" y="17183"/>
                  </a:lnTo>
                  <a:lnTo>
                    <a:pt x="17183" y="16586"/>
                  </a:lnTo>
                  <a:lnTo>
                    <a:pt x="171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384325" y="730414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83" y="16586"/>
                  </a:moveTo>
                  <a:lnTo>
                    <a:pt x="17183" y="0"/>
                  </a:lnTo>
                  <a:lnTo>
                    <a:pt x="0" y="1181"/>
                  </a:lnTo>
                  <a:lnTo>
                    <a:pt x="0" y="17183"/>
                  </a:lnTo>
                  <a:lnTo>
                    <a:pt x="17183" y="165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394396" y="7304734"/>
              <a:ext cx="3810" cy="17145"/>
            </a:xfrm>
            <a:custGeom>
              <a:avLst/>
              <a:gdLst/>
              <a:ahLst/>
              <a:cxnLst/>
              <a:rect l="l" t="t" r="r" b="b"/>
              <a:pathLst>
                <a:path w="3810" h="17145">
                  <a:moveTo>
                    <a:pt x="0" y="0"/>
                  </a:moveTo>
                  <a:lnTo>
                    <a:pt x="0" y="16598"/>
                  </a:lnTo>
                </a:path>
                <a:path w="3810" h="17145">
                  <a:moveTo>
                    <a:pt x="3543" y="0"/>
                  </a:moveTo>
                  <a:lnTo>
                    <a:pt x="3543" y="1600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1" name="object 44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328699" y="7201712"/>
              <a:ext cx="116560" cy="63828"/>
            </a:xfrm>
            <a:prstGeom prst="rect">
              <a:avLst/>
            </a:prstGeom>
          </p:spPr>
        </p:pic>
        <p:sp>
          <p:nvSpPr>
            <p:cNvPr id="442" name="object 442"/>
            <p:cNvSpPr/>
            <p:nvPr/>
          </p:nvSpPr>
          <p:spPr>
            <a:xfrm>
              <a:off x="3899039" y="7309485"/>
              <a:ext cx="607060" cy="479425"/>
            </a:xfrm>
            <a:custGeom>
              <a:avLst/>
              <a:gdLst/>
              <a:ahLst/>
              <a:cxnLst/>
              <a:rect l="l" t="t" r="r" b="b"/>
              <a:pathLst>
                <a:path w="607060" h="479425">
                  <a:moveTo>
                    <a:pt x="475792" y="9474"/>
                  </a:moveTo>
                  <a:lnTo>
                    <a:pt x="475792" y="0"/>
                  </a:lnTo>
                  <a:lnTo>
                    <a:pt x="453275" y="1181"/>
                  </a:lnTo>
                  <a:lnTo>
                    <a:pt x="453275" y="10655"/>
                  </a:lnTo>
                  <a:lnTo>
                    <a:pt x="475792" y="9474"/>
                  </a:lnTo>
                  <a:close/>
                </a:path>
                <a:path w="607060" h="479425">
                  <a:moveTo>
                    <a:pt x="524382" y="82346"/>
                  </a:moveTo>
                  <a:lnTo>
                    <a:pt x="524382" y="72872"/>
                  </a:lnTo>
                  <a:lnTo>
                    <a:pt x="503046" y="74650"/>
                  </a:lnTo>
                  <a:lnTo>
                    <a:pt x="503046" y="84137"/>
                  </a:lnTo>
                  <a:lnTo>
                    <a:pt x="524382" y="82346"/>
                  </a:lnTo>
                  <a:close/>
                </a:path>
                <a:path w="607060" h="479425">
                  <a:moveTo>
                    <a:pt x="476389" y="165900"/>
                  </a:moveTo>
                  <a:lnTo>
                    <a:pt x="476389" y="156413"/>
                  </a:lnTo>
                  <a:lnTo>
                    <a:pt x="453275" y="158788"/>
                  </a:lnTo>
                  <a:lnTo>
                    <a:pt x="453275" y="168859"/>
                  </a:lnTo>
                  <a:lnTo>
                    <a:pt x="476389" y="165900"/>
                  </a:lnTo>
                  <a:close/>
                </a:path>
                <a:path w="607060" h="479425">
                  <a:moveTo>
                    <a:pt x="542163" y="236410"/>
                  </a:moveTo>
                  <a:lnTo>
                    <a:pt x="542163" y="227520"/>
                  </a:lnTo>
                  <a:lnTo>
                    <a:pt x="520826" y="231076"/>
                  </a:lnTo>
                  <a:lnTo>
                    <a:pt x="520826" y="239966"/>
                  </a:lnTo>
                  <a:lnTo>
                    <a:pt x="542163" y="236410"/>
                  </a:lnTo>
                  <a:close/>
                </a:path>
                <a:path w="607060" h="479425">
                  <a:moveTo>
                    <a:pt x="542163" y="321729"/>
                  </a:moveTo>
                  <a:lnTo>
                    <a:pt x="542163" y="312254"/>
                  </a:lnTo>
                  <a:lnTo>
                    <a:pt x="520826" y="316407"/>
                  </a:lnTo>
                  <a:lnTo>
                    <a:pt x="520826" y="325894"/>
                  </a:lnTo>
                  <a:lnTo>
                    <a:pt x="542163" y="321729"/>
                  </a:lnTo>
                  <a:close/>
                </a:path>
                <a:path w="607060" h="479425">
                  <a:moveTo>
                    <a:pt x="354329" y="464540"/>
                  </a:moveTo>
                  <a:lnTo>
                    <a:pt x="606742" y="399948"/>
                  </a:lnTo>
                </a:path>
                <a:path w="607060" h="479425">
                  <a:moveTo>
                    <a:pt x="0" y="424243"/>
                  </a:moveTo>
                  <a:lnTo>
                    <a:pt x="334771" y="356108"/>
                  </a:lnTo>
                </a:path>
                <a:path w="607060" h="479425">
                  <a:moveTo>
                    <a:pt x="0" y="479348"/>
                  </a:moveTo>
                  <a:lnTo>
                    <a:pt x="334771" y="403504"/>
                  </a:lnTo>
                </a:path>
                <a:path w="607060" h="479425">
                  <a:moveTo>
                    <a:pt x="0" y="78206"/>
                  </a:moveTo>
                  <a:lnTo>
                    <a:pt x="334771" y="550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899039" y="7411986"/>
              <a:ext cx="335280" cy="30480"/>
            </a:xfrm>
            <a:custGeom>
              <a:avLst/>
              <a:gdLst/>
              <a:ahLst/>
              <a:cxnLst/>
              <a:rect l="l" t="t" r="r" b="b"/>
              <a:pathLst>
                <a:path w="335279" h="30479">
                  <a:moveTo>
                    <a:pt x="-2286" y="15106"/>
                  </a:moveTo>
                  <a:lnTo>
                    <a:pt x="337058" y="15106"/>
                  </a:lnTo>
                </a:path>
              </a:pathLst>
            </a:custGeom>
            <a:ln w="347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916225" y="7065350"/>
              <a:ext cx="47625" cy="81915"/>
            </a:xfrm>
            <a:custGeom>
              <a:avLst/>
              <a:gdLst/>
              <a:ahLst/>
              <a:cxnLst/>
              <a:rect l="l" t="t" r="r" b="b"/>
              <a:pathLst>
                <a:path w="47625" h="81915">
                  <a:moveTo>
                    <a:pt x="0" y="0"/>
                  </a:moveTo>
                  <a:lnTo>
                    <a:pt x="0" y="80581"/>
                  </a:lnTo>
                  <a:lnTo>
                    <a:pt x="47396" y="81775"/>
                  </a:lnTo>
                  <a:lnTo>
                    <a:pt x="47396" y="23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917995" y="7068908"/>
              <a:ext cx="43815" cy="74930"/>
            </a:xfrm>
            <a:custGeom>
              <a:avLst/>
              <a:gdLst/>
              <a:ahLst/>
              <a:cxnLst/>
              <a:rect l="l" t="t" r="r" b="b"/>
              <a:pathLst>
                <a:path w="43814" h="74929">
                  <a:moveTo>
                    <a:pt x="4140" y="0"/>
                  </a:moveTo>
                  <a:lnTo>
                    <a:pt x="3556" y="0"/>
                  </a:lnTo>
                  <a:lnTo>
                    <a:pt x="2971" y="584"/>
                  </a:lnTo>
                  <a:lnTo>
                    <a:pt x="1778" y="584"/>
                  </a:lnTo>
                  <a:lnTo>
                    <a:pt x="1778" y="1181"/>
                  </a:lnTo>
                  <a:lnTo>
                    <a:pt x="1193" y="1181"/>
                  </a:lnTo>
                  <a:lnTo>
                    <a:pt x="596" y="1778"/>
                  </a:lnTo>
                  <a:lnTo>
                    <a:pt x="596" y="2374"/>
                  </a:lnTo>
                  <a:lnTo>
                    <a:pt x="0" y="2959"/>
                  </a:lnTo>
                  <a:lnTo>
                    <a:pt x="0" y="71107"/>
                  </a:lnTo>
                  <a:lnTo>
                    <a:pt x="2374" y="73469"/>
                  </a:lnTo>
                  <a:lnTo>
                    <a:pt x="4140" y="73469"/>
                  </a:lnTo>
                  <a:lnTo>
                    <a:pt x="39103" y="74663"/>
                  </a:lnTo>
                  <a:lnTo>
                    <a:pt x="40284" y="74663"/>
                  </a:lnTo>
                  <a:lnTo>
                    <a:pt x="40894" y="74066"/>
                  </a:lnTo>
                  <a:lnTo>
                    <a:pt x="42075" y="74066"/>
                  </a:lnTo>
                  <a:lnTo>
                    <a:pt x="42075" y="73469"/>
                  </a:lnTo>
                  <a:lnTo>
                    <a:pt x="42659" y="72885"/>
                  </a:lnTo>
                  <a:lnTo>
                    <a:pt x="42659" y="72288"/>
                  </a:lnTo>
                  <a:lnTo>
                    <a:pt x="43256" y="71704"/>
                  </a:lnTo>
                  <a:lnTo>
                    <a:pt x="43256" y="5334"/>
                  </a:lnTo>
                  <a:lnTo>
                    <a:pt x="42659" y="4749"/>
                  </a:lnTo>
                  <a:lnTo>
                    <a:pt x="42659" y="4140"/>
                  </a:lnTo>
                  <a:lnTo>
                    <a:pt x="42075" y="3556"/>
                  </a:lnTo>
                  <a:lnTo>
                    <a:pt x="42075" y="2959"/>
                  </a:lnTo>
                  <a:lnTo>
                    <a:pt x="40894" y="2959"/>
                  </a:lnTo>
                  <a:lnTo>
                    <a:pt x="40284" y="2374"/>
                  </a:lnTo>
                  <a:lnTo>
                    <a:pt x="39103" y="2374"/>
                  </a:lnTo>
                  <a:lnTo>
                    <a:pt x="4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917404" y="7084923"/>
              <a:ext cx="381000" cy="71120"/>
            </a:xfrm>
            <a:custGeom>
              <a:avLst/>
              <a:gdLst/>
              <a:ahLst/>
              <a:cxnLst/>
              <a:rect l="l" t="t" r="r" b="b"/>
              <a:pathLst>
                <a:path w="381000" h="71120">
                  <a:moveTo>
                    <a:pt x="45034" y="40868"/>
                  </a:moveTo>
                  <a:lnTo>
                    <a:pt x="0" y="39090"/>
                  </a:lnTo>
                  <a:lnTo>
                    <a:pt x="0" y="40868"/>
                  </a:lnTo>
                  <a:lnTo>
                    <a:pt x="18364" y="41605"/>
                  </a:lnTo>
                  <a:lnTo>
                    <a:pt x="18364" y="46215"/>
                  </a:lnTo>
                  <a:lnTo>
                    <a:pt x="43840" y="46799"/>
                  </a:lnTo>
                  <a:lnTo>
                    <a:pt x="43840" y="42608"/>
                  </a:lnTo>
                  <a:lnTo>
                    <a:pt x="45034" y="42646"/>
                  </a:lnTo>
                  <a:lnTo>
                    <a:pt x="45034" y="40868"/>
                  </a:lnTo>
                  <a:close/>
                </a:path>
                <a:path w="381000" h="71120">
                  <a:moveTo>
                    <a:pt x="45034" y="4140"/>
                  </a:moveTo>
                  <a:lnTo>
                    <a:pt x="0" y="1778"/>
                  </a:lnTo>
                  <a:lnTo>
                    <a:pt x="0" y="3543"/>
                  </a:lnTo>
                  <a:lnTo>
                    <a:pt x="45034" y="5321"/>
                  </a:lnTo>
                  <a:lnTo>
                    <a:pt x="45034" y="4140"/>
                  </a:lnTo>
                  <a:close/>
                </a:path>
                <a:path w="381000" h="71120">
                  <a:moveTo>
                    <a:pt x="380987" y="2362"/>
                  </a:moveTo>
                  <a:lnTo>
                    <a:pt x="345440" y="0"/>
                  </a:lnTo>
                  <a:lnTo>
                    <a:pt x="345440" y="69913"/>
                  </a:lnTo>
                  <a:lnTo>
                    <a:pt x="380987" y="70510"/>
                  </a:lnTo>
                  <a:lnTo>
                    <a:pt x="380987" y="23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264628" y="7088463"/>
              <a:ext cx="32384" cy="64135"/>
            </a:xfrm>
            <a:custGeom>
              <a:avLst/>
              <a:gdLst/>
              <a:ahLst/>
              <a:cxnLst/>
              <a:rect l="l" t="t" r="r" b="b"/>
              <a:pathLst>
                <a:path w="32385" h="64134">
                  <a:moveTo>
                    <a:pt x="30810" y="1777"/>
                  </a:moveTo>
                  <a:lnTo>
                    <a:pt x="0" y="1777"/>
                  </a:lnTo>
                  <a:lnTo>
                    <a:pt x="0" y="61036"/>
                  </a:lnTo>
                  <a:lnTo>
                    <a:pt x="596" y="61620"/>
                  </a:lnTo>
                  <a:lnTo>
                    <a:pt x="596" y="62217"/>
                  </a:lnTo>
                  <a:lnTo>
                    <a:pt x="1181" y="62801"/>
                  </a:lnTo>
                  <a:lnTo>
                    <a:pt x="1778" y="62801"/>
                  </a:lnTo>
                  <a:lnTo>
                    <a:pt x="2362" y="63398"/>
                  </a:lnTo>
                  <a:lnTo>
                    <a:pt x="2959" y="63398"/>
                  </a:lnTo>
                  <a:lnTo>
                    <a:pt x="29629" y="63995"/>
                  </a:lnTo>
                  <a:lnTo>
                    <a:pt x="30213" y="63995"/>
                  </a:lnTo>
                  <a:lnTo>
                    <a:pt x="32004" y="62217"/>
                  </a:lnTo>
                  <a:lnTo>
                    <a:pt x="32004" y="3555"/>
                  </a:lnTo>
                  <a:lnTo>
                    <a:pt x="31407" y="2959"/>
                  </a:lnTo>
                  <a:lnTo>
                    <a:pt x="31407" y="2374"/>
                  </a:lnTo>
                  <a:lnTo>
                    <a:pt x="30810" y="2374"/>
                  </a:lnTo>
                  <a:lnTo>
                    <a:pt x="30810" y="1777"/>
                  </a:lnTo>
                  <a:close/>
                </a:path>
                <a:path w="32385" h="64134">
                  <a:moveTo>
                    <a:pt x="2959" y="0"/>
                  </a:moveTo>
                  <a:lnTo>
                    <a:pt x="2362" y="0"/>
                  </a:lnTo>
                  <a:lnTo>
                    <a:pt x="1778" y="596"/>
                  </a:lnTo>
                  <a:lnTo>
                    <a:pt x="596" y="596"/>
                  </a:lnTo>
                  <a:lnTo>
                    <a:pt x="596" y="1777"/>
                  </a:lnTo>
                  <a:lnTo>
                    <a:pt x="30213" y="1777"/>
                  </a:lnTo>
                  <a:lnTo>
                    <a:pt x="29629" y="1181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901999" y="6980618"/>
              <a:ext cx="601980" cy="937260"/>
            </a:xfrm>
            <a:custGeom>
              <a:avLst/>
              <a:gdLst/>
              <a:ahLst/>
              <a:cxnLst/>
              <a:rect l="l" t="t" r="r" b="b"/>
              <a:pathLst>
                <a:path w="601979" h="937259">
                  <a:moveTo>
                    <a:pt x="6515" y="930871"/>
                  </a:moveTo>
                  <a:lnTo>
                    <a:pt x="5334" y="929690"/>
                  </a:lnTo>
                  <a:lnTo>
                    <a:pt x="2971" y="929690"/>
                  </a:lnTo>
                  <a:lnTo>
                    <a:pt x="1778" y="930871"/>
                  </a:lnTo>
                  <a:lnTo>
                    <a:pt x="1181" y="930871"/>
                  </a:lnTo>
                  <a:lnTo>
                    <a:pt x="1181" y="931481"/>
                  </a:lnTo>
                  <a:lnTo>
                    <a:pt x="596" y="932065"/>
                  </a:lnTo>
                  <a:lnTo>
                    <a:pt x="596" y="932662"/>
                  </a:lnTo>
                  <a:lnTo>
                    <a:pt x="0" y="933246"/>
                  </a:lnTo>
                  <a:lnTo>
                    <a:pt x="0" y="935024"/>
                  </a:lnTo>
                  <a:lnTo>
                    <a:pt x="596" y="935621"/>
                  </a:lnTo>
                  <a:lnTo>
                    <a:pt x="596" y="936205"/>
                  </a:lnTo>
                  <a:lnTo>
                    <a:pt x="1181" y="936205"/>
                  </a:lnTo>
                  <a:lnTo>
                    <a:pt x="1181" y="936802"/>
                  </a:lnTo>
                  <a:lnTo>
                    <a:pt x="3556" y="936802"/>
                  </a:lnTo>
                  <a:lnTo>
                    <a:pt x="4140" y="936205"/>
                  </a:lnTo>
                  <a:lnTo>
                    <a:pt x="4749" y="936205"/>
                  </a:lnTo>
                  <a:lnTo>
                    <a:pt x="5930" y="935024"/>
                  </a:lnTo>
                  <a:lnTo>
                    <a:pt x="5930" y="934440"/>
                  </a:lnTo>
                  <a:lnTo>
                    <a:pt x="6515" y="933831"/>
                  </a:lnTo>
                  <a:lnTo>
                    <a:pt x="6515" y="930871"/>
                  </a:lnTo>
                  <a:close/>
                </a:path>
                <a:path w="601979" h="937259">
                  <a:moveTo>
                    <a:pt x="6515" y="867473"/>
                  </a:moveTo>
                  <a:lnTo>
                    <a:pt x="5930" y="866876"/>
                  </a:lnTo>
                  <a:lnTo>
                    <a:pt x="5334" y="866876"/>
                  </a:lnTo>
                  <a:lnTo>
                    <a:pt x="5334" y="866292"/>
                  </a:lnTo>
                  <a:lnTo>
                    <a:pt x="2971" y="866292"/>
                  </a:lnTo>
                  <a:lnTo>
                    <a:pt x="1778" y="867473"/>
                  </a:lnTo>
                  <a:lnTo>
                    <a:pt x="1181" y="867473"/>
                  </a:lnTo>
                  <a:lnTo>
                    <a:pt x="1181" y="868070"/>
                  </a:lnTo>
                  <a:lnTo>
                    <a:pt x="596" y="868070"/>
                  </a:lnTo>
                  <a:lnTo>
                    <a:pt x="596" y="869251"/>
                  </a:lnTo>
                  <a:lnTo>
                    <a:pt x="0" y="869848"/>
                  </a:lnTo>
                  <a:lnTo>
                    <a:pt x="0" y="871626"/>
                  </a:lnTo>
                  <a:lnTo>
                    <a:pt x="596" y="872210"/>
                  </a:lnTo>
                  <a:lnTo>
                    <a:pt x="1181" y="872820"/>
                  </a:lnTo>
                  <a:lnTo>
                    <a:pt x="1778" y="873404"/>
                  </a:lnTo>
                  <a:lnTo>
                    <a:pt x="3556" y="873404"/>
                  </a:lnTo>
                  <a:lnTo>
                    <a:pt x="3556" y="872820"/>
                  </a:lnTo>
                  <a:lnTo>
                    <a:pt x="4140" y="872820"/>
                  </a:lnTo>
                  <a:lnTo>
                    <a:pt x="4749" y="872210"/>
                  </a:lnTo>
                  <a:lnTo>
                    <a:pt x="5334" y="872210"/>
                  </a:lnTo>
                  <a:lnTo>
                    <a:pt x="5930" y="871626"/>
                  </a:lnTo>
                  <a:lnTo>
                    <a:pt x="5930" y="871042"/>
                  </a:lnTo>
                  <a:lnTo>
                    <a:pt x="6515" y="871042"/>
                  </a:lnTo>
                  <a:lnTo>
                    <a:pt x="6515" y="867473"/>
                  </a:lnTo>
                  <a:close/>
                </a:path>
                <a:path w="601979" h="937259">
                  <a:moveTo>
                    <a:pt x="6515" y="831926"/>
                  </a:moveTo>
                  <a:lnTo>
                    <a:pt x="5930" y="831926"/>
                  </a:lnTo>
                  <a:lnTo>
                    <a:pt x="5930" y="831329"/>
                  </a:lnTo>
                  <a:lnTo>
                    <a:pt x="5334" y="831329"/>
                  </a:lnTo>
                  <a:lnTo>
                    <a:pt x="5334" y="830745"/>
                  </a:lnTo>
                  <a:lnTo>
                    <a:pt x="3556" y="830745"/>
                  </a:lnTo>
                  <a:lnTo>
                    <a:pt x="2971" y="831329"/>
                  </a:lnTo>
                  <a:lnTo>
                    <a:pt x="2374" y="831329"/>
                  </a:lnTo>
                  <a:lnTo>
                    <a:pt x="596" y="833107"/>
                  </a:lnTo>
                  <a:lnTo>
                    <a:pt x="596" y="833704"/>
                  </a:lnTo>
                  <a:lnTo>
                    <a:pt x="0" y="834301"/>
                  </a:lnTo>
                  <a:lnTo>
                    <a:pt x="0" y="835482"/>
                  </a:lnTo>
                  <a:lnTo>
                    <a:pt x="596" y="836079"/>
                  </a:lnTo>
                  <a:lnTo>
                    <a:pt x="596" y="836663"/>
                  </a:lnTo>
                  <a:lnTo>
                    <a:pt x="1181" y="836663"/>
                  </a:lnTo>
                  <a:lnTo>
                    <a:pt x="1181" y="837260"/>
                  </a:lnTo>
                  <a:lnTo>
                    <a:pt x="4140" y="837260"/>
                  </a:lnTo>
                  <a:lnTo>
                    <a:pt x="4749" y="836663"/>
                  </a:lnTo>
                  <a:lnTo>
                    <a:pt x="5334" y="836663"/>
                  </a:lnTo>
                  <a:lnTo>
                    <a:pt x="5334" y="836079"/>
                  </a:lnTo>
                  <a:lnTo>
                    <a:pt x="6515" y="834885"/>
                  </a:lnTo>
                  <a:lnTo>
                    <a:pt x="6515" y="831926"/>
                  </a:lnTo>
                  <a:close/>
                </a:path>
                <a:path w="601979" h="937259">
                  <a:moveTo>
                    <a:pt x="6515" y="778002"/>
                  </a:moveTo>
                  <a:lnTo>
                    <a:pt x="5930" y="777405"/>
                  </a:lnTo>
                  <a:lnTo>
                    <a:pt x="5334" y="777405"/>
                  </a:lnTo>
                  <a:lnTo>
                    <a:pt x="5334" y="776820"/>
                  </a:lnTo>
                  <a:lnTo>
                    <a:pt x="2971" y="776820"/>
                  </a:lnTo>
                  <a:lnTo>
                    <a:pt x="1778" y="778002"/>
                  </a:lnTo>
                  <a:lnTo>
                    <a:pt x="1181" y="778002"/>
                  </a:lnTo>
                  <a:lnTo>
                    <a:pt x="1181" y="778598"/>
                  </a:lnTo>
                  <a:lnTo>
                    <a:pt x="596" y="778598"/>
                  </a:lnTo>
                  <a:lnTo>
                    <a:pt x="596" y="779780"/>
                  </a:lnTo>
                  <a:lnTo>
                    <a:pt x="0" y="779780"/>
                  </a:lnTo>
                  <a:lnTo>
                    <a:pt x="0" y="782142"/>
                  </a:lnTo>
                  <a:lnTo>
                    <a:pt x="596" y="782142"/>
                  </a:lnTo>
                  <a:lnTo>
                    <a:pt x="596" y="782751"/>
                  </a:lnTo>
                  <a:lnTo>
                    <a:pt x="1181" y="783336"/>
                  </a:lnTo>
                  <a:lnTo>
                    <a:pt x="2374" y="783336"/>
                  </a:lnTo>
                  <a:lnTo>
                    <a:pt x="2374" y="783920"/>
                  </a:lnTo>
                  <a:lnTo>
                    <a:pt x="2971" y="783920"/>
                  </a:lnTo>
                  <a:lnTo>
                    <a:pt x="3556" y="783336"/>
                  </a:lnTo>
                  <a:lnTo>
                    <a:pt x="4140" y="783336"/>
                  </a:lnTo>
                  <a:lnTo>
                    <a:pt x="4749" y="782751"/>
                  </a:lnTo>
                  <a:lnTo>
                    <a:pt x="5334" y="782751"/>
                  </a:lnTo>
                  <a:lnTo>
                    <a:pt x="5930" y="782142"/>
                  </a:lnTo>
                  <a:lnTo>
                    <a:pt x="5930" y="781558"/>
                  </a:lnTo>
                  <a:lnTo>
                    <a:pt x="6515" y="781558"/>
                  </a:lnTo>
                  <a:lnTo>
                    <a:pt x="6515" y="778002"/>
                  </a:lnTo>
                  <a:close/>
                </a:path>
                <a:path w="601979" h="937259">
                  <a:moveTo>
                    <a:pt x="6515" y="705726"/>
                  </a:moveTo>
                  <a:lnTo>
                    <a:pt x="5930" y="705129"/>
                  </a:lnTo>
                  <a:lnTo>
                    <a:pt x="5334" y="705129"/>
                  </a:lnTo>
                  <a:lnTo>
                    <a:pt x="5334" y="704532"/>
                  </a:lnTo>
                  <a:lnTo>
                    <a:pt x="2971" y="704532"/>
                  </a:lnTo>
                  <a:lnTo>
                    <a:pt x="2374" y="705129"/>
                  </a:lnTo>
                  <a:lnTo>
                    <a:pt x="1778" y="705129"/>
                  </a:lnTo>
                  <a:lnTo>
                    <a:pt x="596" y="706310"/>
                  </a:lnTo>
                  <a:lnTo>
                    <a:pt x="596" y="706907"/>
                  </a:lnTo>
                  <a:lnTo>
                    <a:pt x="0" y="707491"/>
                  </a:lnTo>
                  <a:lnTo>
                    <a:pt x="0" y="709866"/>
                  </a:lnTo>
                  <a:lnTo>
                    <a:pt x="596" y="709866"/>
                  </a:lnTo>
                  <a:lnTo>
                    <a:pt x="596" y="710463"/>
                  </a:lnTo>
                  <a:lnTo>
                    <a:pt x="1181" y="710463"/>
                  </a:lnTo>
                  <a:lnTo>
                    <a:pt x="1181" y="711047"/>
                  </a:lnTo>
                  <a:lnTo>
                    <a:pt x="2374" y="711047"/>
                  </a:lnTo>
                  <a:lnTo>
                    <a:pt x="2374" y="711644"/>
                  </a:lnTo>
                  <a:lnTo>
                    <a:pt x="2971" y="711644"/>
                  </a:lnTo>
                  <a:lnTo>
                    <a:pt x="3556" y="711047"/>
                  </a:lnTo>
                  <a:lnTo>
                    <a:pt x="4749" y="711047"/>
                  </a:lnTo>
                  <a:lnTo>
                    <a:pt x="5334" y="710463"/>
                  </a:lnTo>
                  <a:lnTo>
                    <a:pt x="5334" y="709866"/>
                  </a:lnTo>
                  <a:lnTo>
                    <a:pt x="5930" y="709866"/>
                  </a:lnTo>
                  <a:lnTo>
                    <a:pt x="6515" y="709269"/>
                  </a:lnTo>
                  <a:lnTo>
                    <a:pt x="6515" y="705726"/>
                  </a:lnTo>
                  <a:close/>
                </a:path>
                <a:path w="601979" h="937259">
                  <a:moveTo>
                    <a:pt x="6515" y="509003"/>
                  </a:moveTo>
                  <a:lnTo>
                    <a:pt x="5930" y="509003"/>
                  </a:lnTo>
                  <a:lnTo>
                    <a:pt x="5930" y="508393"/>
                  </a:lnTo>
                  <a:lnTo>
                    <a:pt x="5334" y="508393"/>
                  </a:lnTo>
                  <a:lnTo>
                    <a:pt x="5334" y="507809"/>
                  </a:lnTo>
                  <a:lnTo>
                    <a:pt x="2374" y="507809"/>
                  </a:lnTo>
                  <a:lnTo>
                    <a:pt x="2374" y="508393"/>
                  </a:lnTo>
                  <a:lnTo>
                    <a:pt x="1778" y="508393"/>
                  </a:lnTo>
                  <a:lnTo>
                    <a:pt x="596" y="509587"/>
                  </a:lnTo>
                  <a:lnTo>
                    <a:pt x="596" y="510184"/>
                  </a:lnTo>
                  <a:lnTo>
                    <a:pt x="0" y="510768"/>
                  </a:lnTo>
                  <a:lnTo>
                    <a:pt x="0" y="512546"/>
                  </a:lnTo>
                  <a:lnTo>
                    <a:pt x="596" y="513143"/>
                  </a:lnTo>
                  <a:lnTo>
                    <a:pt x="596" y="513740"/>
                  </a:lnTo>
                  <a:lnTo>
                    <a:pt x="1181" y="513740"/>
                  </a:lnTo>
                  <a:lnTo>
                    <a:pt x="1181" y="514324"/>
                  </a:lnTo>
                  <a:lnTo>
                    <a:pt x="2374" y="514324"/>
                  </a:lnTo>
                  <a:lnTo>
                    <a:pt x="2374" y="514921"/>
                  </a:lnTo>
                  <a:lnTo>
                    <a:pt x="3556" y="514921"/>
                  </a:lnTo>
                  <a:lnTo>
                    <a:pt x="4140" y="514324"/>
                  </a:lnTo>
                  <a:lnTo>
                    <a:pt x="5334" y="514324"/>
                  </a:lnTo>
                  <a:lnTo>
                    <a:pt x="5334" y="513740"/>
                  </a:lnTo>
                  <a:lnTo>
                    <a:pt x="6515" y="512546"/>
                  </a:lnTo>
                  <a:lnTo>
                    <a:pt x="6515" y="509003"/>
                  </a:lnTo>
                  <a:close/>
                </a:path>
                <a:path w="601979" h="937259">
                  <a:moveTo>
                    <a:pt x="6515" y="432562"/>
                  </a:moveTo>
                  <a:lnTo>
                    <a:pt x="5930" y="432562"/>
                  </a:lnTo>
                  <a:lnTo>
                    <a:pt x="5930" y="431965"/>
                  </a:lnTo>
                  <a:lnTo>
                    <a:pt x="5334" y="431965"/>
                  </a:lnTo>
                  <a:lnTo>
                    <a:pt x="5334" y="431368"/>
                  </a:lnTo>
                  <a:lnTo>
                    <a:pt x="2374" y="431368"/>
                  </a:lnTo>
                  <a:lnTo>
                    <a:pt x="1778" y="431965"/>
                  </a:lnTo>
                  <a:lnTo>
                    <a:pt x="1181" y="431965"/>
                  </a:lnTo>
                  <a:lnTo>
                    <a:pt x="1181" y="432562"/>
                  </a:lnTo>
                  <a:lnTo>
                    <a:pt x="596" y="432562"/>
                  </a:lnTo>
                  <a:lnTo>
                    <a:pt x="596" y="433743"/>
                  </a:lnTo>
                  <a:lnTo>
                    <a:pt x="0" y="434340"/>
                  </a:lnTo>
                  <a:lnTo>
                    <a:pt x="0" y="435521"/>
                  </a:lnTo>
                  <a:lnTo>
                    <a:pt x="596" y="436105"/>
                  </a:lnTo>
                  <a:lnTo>
                    <a:pt x="596" y="436714"/>
                  </a:lnTo>
                  <a:lnTo>
                    <a:pt x="1778" y="437896"/>
                  </a:lnTo>
                  <a:lnTo>
                    <a:pt x="4749" y="437896"/>
                  </a:lnTo>
                  <a:lnTo>
                    <a:pt x="6515" y="436105"/>
                  </a:lnTo>
                  <a:lnTo>
                    <a:pt x="6515" y="432562"/>
                  </a:lnTo>
                  <a:close/>
                </a:path>
                <a:path w="601979" h="937259">
                  <a:moveTo>
                    <a:pt x="6515" y="395224"/>
                  </a:moveTo>
                  <a:lnTo>
                    <a:pt x="5930" y="395224"/>
                  </a:lnTo>
                  <a:lnTo>
                    <a:pt x="5930" y="394639"/>
                  </a:lnTo>
                  <a:lnTo>
                    <a:pt x="5334" y="394639"/>
                  </a:lnTo>
                  <a:lnTo>
                    <a:pt x="5334" y="394042"/>
                  </a:lnTo>
                  <a:lnTo>
                    <a:pt x="2374" y="394042"/>
                  </a:lnTo>
                  <a:lnTo>
                    <a:pt x="1778" y="394639"/>
                  </a:lnTo>
                  <a:lnTo>
                    <a:pt x="1181" y="394639"/>
                  </a:lnTo>
                  <a:lnTo>
                    <a:pt x="1181" y="395224"/>
                  </a:lnTo>
                  <a:lnTo>
                    <a:pt x="596" y="395224"/>
                  </a:lnTo>
                  <a:lnTo>
                    <a:pt x="596" y="395820"/>
                  </a:lnTo>
                  <a:lnTo>
                    <a:pt x="0" y="396417"/>
                  </a:lnTo>
                  <a:lnTo>
                    <a:pt x="0" y="398183"/>
                  </a:lnTo>
                  <a:lnTo>
                    <a:pt x="596" y="398780"/>
                  </a:lnTo>
                  <a:lnTo>
                    <a:pt x="596" y="399973"/>
                  </a:lnTo>
                  <a:lnTo>
                    <a:pt x="1181" y="399973"/>
                  </a:lnTo>
                  <a:lnTo>
                    <a:pt x="1181" y="400558"/>
                  </a:lnTo>
                  <a:lnTo>
                    <a:pt x="5334" y="400558"/>
                  </a:lnTo>
                  <a:lnTo>
                    <a:pt x="5334" y="399973"/>
                  </a:lnTo>
                  <a:lnTo>
                    <a:pt x="5930" y="399973"/>
                  </a:lnTo>
                  <a:lnTo>
                    <a:pt x="5930" y="399376"/>
                  </a:lnTo>
                  <a:lnTo>
                    <a:pt x="6515" y="398780"/>
                  </a:lnTo>
                  <a:lnTo>
                    <a:pt x="6515" y="395224"/>
                  </a:lnTo>
                  <a:close/>
                </a:path>
                <a:path w="601979" h="937259">
                  <a:moveTo>
                    <a:pt x="6515" y="302793"/>
                  </a:moveTo>
                  <a:lnTo>
                    <a:pt x="5930" y="302793"/>
                  </a:lnTo>
                  <a:lnTo>
                    <a:pt x="5930" y="302196"/>
                  </a:lnTo>
                  <a:lnTo>
                    <a:pt x="5334" y="301599"/>
                  </a:lnTo>
                  <a:lnTo>
                    <a:pt x="1778" y="301599"/>
                  </a:lnTo>
                  <a:lnTo>
                    <a:pt x="596" y="302793"/>
                  </a:lnTo>
                  <a:lnTo>
                    <a:pt x="596" y="303390"/>
                  </a:lnTo>
                  <a:lnTo>
                    <a:pt x="0" y="303974"/>
                  </a:lnTo>
                  <a:lnTo>
                    <a:pt x="0" y="305752"/>
                  </a:lnTo>
                  <a:lnTo>
                    <a:pt x="596" y="306349"/>
                  </a:lnTo>
                  <a:lnTo>
                    <a:pt x="596" y="306933"/>
                  </a:lnTo>
                  <a:lnTo>
                    <a:pt x="1181" y="306933"/>
                  </a:lnTo>
                  <a:lnTo>
                    <a:pt x="1181" y="307530"/>
                  </a:lnTo>
                  <a:lnTo>
                    <a:pt x="1778" y="307530"/>
                  </a:lnTo>
                  <a:lnTo>
                    <a:pt x="2374" y="308127"/>
                  </a:lnTo>
                  <a:lnTo>
                    <a:pt x="4749" y="308127"/>
                  </a:lnTo>
                  <a:lnTo>
                    <a:pt x="6515" y="306349"/>
                  </a:lnTo>
                  <a:lnTo>
                    <a:pt x="6515" y="302793"/>
                  </a:lnTo>
                  <a:close/>
                </a:path>
                <a:path w="601979" h="937259">
                  <a:moveTo>
                    <a:pt x="6515" y="82359"/>
                  </a:moveTo>
                  <a:lnTo>
                    <a:pt x="5930" y="81775"/>
                  </a:lnTo>
                  <a:lnTo>
                    <a:pt x="5930" y="81178"/>
                  </a:lnTo>
                  <a:lnTo>
                    <a:pt x="5334" y="81178"/>
                  </a:lnTo>
                  <a:lnTo>
                    <a:pt x="5334" y="80594"/>
                  </a:lnTo>
                  <a:lnTo>
                    <a:pt x="4749" y="80594"/>
                  </a:lnTo>
                  <a:lnTo>
                    <a:pt x="4140" y="79984"/>
                  </a:lnTo>
                  <a:lnTo>
                    <a:pt x="2374" y="79984"/>
                  </a:lnTo>
                  <a:lnTo>
                    <a:pt x="2374" y="80594"/>
                  </a:lnTo>
                  <a:lnTo>
                    <a:pt x="1181" y="80594"/>
                  </a:lnTo>
                  <a:lnTo>
                    <a:pt x="1181" y="81178"/>
                  </a:lnTo>
                  <a:lnTo>
                    <a:pt x="596" y="81178"/>
                  </a:lnTo>
                  <a:lnTo>
                    <a:pt x="596" y="82359"/>
                  </a:lnTo>
                  <a:lnTo>
                    <a:pt x="0" y="82359"/>
                  </a:lnTo>
                  <a:lnTo>
                    <a:pt x="0" y="84150"/>
                  </a:lnTo>
                  <a:lnTo>
                    <a:pt x="596" y="84734"/>
                  </a:lnTo>
                  <a:lnTo>
                    <a:pt x="596" y="85331"/>
                  </a:lnTo>
                  <a:lnTo>
                    <a:pt x="1181" y="85915"/>
                  </a:lnTo>
                  <a:lnTo>
                    <a:pt x="1181" y="86512"/>
                  </a:lnTo>
                  <a:lnTo>
                    <a:pt x="2971" y="86512"/>
                  </a:lnTo>
                  <a:lnTo>
                    <a:pt x="3556" y="87109"/>
                  </a:lnTo>
                  <a:lnTo>
                    <a:pt x="4140" y="86512"/>
                  </a:lnTo>
                  <a:lnTo>
                    <a:pt x="5334" y="86512"/>
                  </a:lnTo>
                  <a:lnTo>
                    <a:pt x="6515" y="85331"/>
                  </a:lnTo>
                  <a:lnTo>
                    <a:pt x="6515" y="82359"/>
                  </a:lnTo>
                  <a:close/>
                </a:path>
                <a:path w="601979" h="937259">
                  <a:moveTo>
                    <a:pt x="6515" y="43853"/>
                  </a:moveTo>
                  <a:lnTo>
                    <a:pt x="4749" y="42075"/>
                  </a:lnTo>
                  <a:lnTo>
                    <a:pt x="1778" y="42075"/>
                  </a:lnTo>
                  <a:lnTo>
                    <a:pt x="596" y="43268"/>
                  </a:lnTo>
                  <a:lnTo>
                    <a:pt x="596" y="43853"/>
                  </a:lnTo>
                  <a:lnTo>
                    <a:pt x="0" y="43853"/>
                  </a:lnTo>
                  <a:lnTo>
                    <a:pt x="0" y="45631"/>
                  </a:lnTo>
                  <a:lnTo>
                    <a:pt x="596" y="46228"/>
                  </a:lnTo>
                  <a:lnTo>
                    <a:pt x="596" y="47409"/>
                  </a:lnTo>
                  <a:lnTo>
                    <a:pt x="1181" y="47409"/>
                  </a:lnTo>
                  <a:lnTo>
                    <a:pt x="1181" y="48006"/>
                  </a:lnTo>
                  <a:lnTo>
                    <a:pt x="2374" y="48006"/>
                  </a:lnTo>
                  <a:lnTo>
                    <a:pt x="2374" y="48590"/>
                  </a:lnTo>
                  <a:lnTo>
                    <a:pt x="4749" y="48590"/>
                  </a:lnTo>
                  <a:lnTo>
                    <a:pt x="5334" y="48006"/>
                  </a:lnTo>
                  <a:lnTo>
                    <a:pt x="5930" y="48006"/>
                  </a:lnTo>
                  <a:lnTo>
                    <a:pt x="5930" y="47409"/>
                  </a:lnTo>
                  <a:lnTo>
                    <a:pt x="6515" y="47409"/>
                  </a:lnTo>
                  <a:lnTo>
                    <a:pt x="6515" y="43853"/>
                  </a:lnTo>
                  <a:close/>
                </a:path>
                <a:path w="601979" h="937259">
                  <a:moveTo>
                    <a:pt x="6515" y="1778"/>
                  </a:moveTo>
                  <a:lnTo>
                    <a:pt x="5930" y="1778"/>
                  </a:lnTo>
                  <a:lnTo>
                    <a:pt x="5930" y="1193"/>
                  </a:lnTo>
                  <a:lnTo>
                    <a:pt x="5334" y="1193"/>
                  </a:lnTo>
                  <a:lnTo>
                    <a:pt x="5334" y="596"/>
                  </a:lnTo>
                  <a:lnTo>
                    <a:pt x="3556" y="596"/>
                  </a:lnTo>
                  <a:lnTo>
                    <a:pt x="3556" y="0"/>
                  </a:lnTo>
                  <a:lnTo>
                    <a:pt x="2374" y="0"/>
                  </a:lnTo>
                  <a:lnTo>
                    <a:pt x="2374" y="596"/>
                  </a:lnTo>
                  <a:lnTo>
                    <a:pt x="1181" y="596"/>
                  </a:lnTo>
                  <a:lnTo>
                    <a:pt x="596" y="1193"/>
                  </a:lnTo>
                  <a:lnTo>
                    <a:pt x="596" y="1778"/>
                  </a:lnTo>
                  <a:lnTo>
                    <a:pt x="0" y="2374"/>
                  </a:lnTo>
                  <a:lnTo>
                    <a:pt x="0" y="4152"/>
                  </a:lnTo>
                  <a:lnTo>
                    <a:pt x="596" y="4737"/>
                  </a:lnTo>
                  <a:lnTo>
                    <a:pt x="596" y="5334"/>
                  </a:lnTo>
                  <a:lnTo>
                    <a:pt x="1778" y="6527"/>
                  </a:lnTo>
                  <a:lnTo>
                    <a:pt x="2374" y="6527"/>
                  </a:lnTo>
                  <a:lnTo>
                    <a:pt x="2971" y="7112"/>
                  </a:lnTo>
                  <a:lnTo>
                    <a:pt x="4140" y="7112"/>
                  </a:lnTo>
                  <a:lnTo>
                    <a:pt x="4749" y="6527"/>
                  </a:lnTo>
                  <a:lnTo>
                    <a:pt x="5334" y="6527"/>
                  </a:lnTo>
                  <a:lnTo>
                    <a:pt x="6515" y="5334"/>
                  </a:lnTo>
                  <a:lnTo>
                    <a:pt x="6515" y="1778"/>
                  </a:lnTo>
                  <a:close/>
                </a:path>
                <a:path w="601979" h="937259">
                  <a:moveTo>
                    <a:pt x="329450" y="842581"/>
                  </a:moveTo>
                  <a:lnTo>
                    <a:pt x="328841" y="842581"/>
                  </a:lnTo>
                  <a:lnTo>
                    <a:pt x="328841" y="841400"/>
                  </a:lnTo>
                  <a:lnTo>
                    <a:pt x="327660" y="841400"/>
                  </a:lnTo>
                  <a:lnTo>
                    <a:pt x="327660" y="840803"/>
                  </a:lnTo>
                  <a:lnTo>
                    <a:pt x="327075" y="840803"/>
                  </a:lnTo>
                  <a:lnTo>
                    <a:pt x="326478" y="841400"/>
                  </a:lnTo>
                  <a:lnTo>
                    <a:pt x="325882" y="841400"/>
                  </a:lnTo>
                  <a:lnTo>
                    <a:pt x="325882" y="841984"/>
                  </a:lnTo>
                  <a:lnTo>
                    <a:pt x="325285" y="841984"/>
                  </a:lnTo>
                  <a:lnTo>
                    <a:pt x="324713" y="842581"/>
                  </a:lnTo>
                  <a:lnTo>
                    <a:pt x="324104" y="843178"/>
                  </a:lnTo>
                  <a:lnTo>
                    <a:pt x="324104" y="846137"/>
                  </a:lnTo>
                  <a:lnTo>
                    <a:pt x="324713" y="846734"/>
                  </a:lnTo>
                  <a:lnTo>
                    <a:pt x="325882" y="846734"/>
                  </a:lnTo>
                  <a:lnTo>
                    <a:pt x="325882" y="847318"/>
                  </a:lnTo>
                  <a:lnTo>
                    <a:pt x="326478" y="847318"/>
                  </a:lnTo>
                  <a:lnTo>
                    <a:pt x="326478" y="846734"/>
                  </a:lnTo>
                  <a:lnTo>
                    <a:pt x="328256" y="846734"/>
                  </a:lnTo>
                  <a:lnTo>
                    <a:pt x="328256" y="846137"/>
                  </a:lnTo>
                  <a:lnTo>
                    <a:pt x="328841" y="845553"/>
                  </a:lnTo>
                  <a:lnTo>
                    <a:pt x="328841" y="844359"/>
                  </a:lnTo>
                  <a:lnTo>
                    <a:pt x="329450" y="843775"/>
                  </a:lnTo>
                  <a:lnTo>
                    <a:pt x="329450" y="842581"/>
                  </a:lnTo>
                  <a:close/>
                </a:path>
                <a:path w="601979" h="937259">
                  <a:moveTo>
                    <a:pt x="329450" y="788060"/>
                  </a:moveTo>
                  <a:lnTo>
                    <a:pt x="328841" y="788060"/>
                  </a:lnTo>
                  <a:lnTo>
                    <a:pt x="328841" y="786892"/>
                  </a:lnTo>
                  <a:lnTo>
                    <a:pt x="328256" y="786892"/>
                  </a:lnTo>
                  <a:lnTo>
                    <a:pt x="328256" y="786295"/>
                  </a:lnTo>
                  <a:lnTo>
                    <a:pt x="326478" y="786295"/>
                  </a:lnTo>
                  <a:lnTo>
                    <a:pt x="325882" y="786892"/>
                  </a:lnTo>
                  <a:lnTo>
                    <a:pt x="325285" y="786892"/>
                  </a:lnTo>
                  <a:lnTo>
                    <a:pt x="325285" y="787488"/>
                  </a:lnTo>
                  <a:lnTo>
                    <a:pt x="324713" y="787488"/>
                  </a:lnTo>
                  <a:lnTo>
                    <a:pt x="324713" y="788060"/>
                  </a:lnTo>
                  <a:lnTo>
                    <a:pt x="324104" y="788060"/>
                  </a:lnTo>
                  <a:lnTo>
                    <a:pt x="324104" y="791032"/>
                  </a:lnTo>
                  <a:lnTo>
                    <a:pt x="324713" y="791629"/>
                  </a:lnTo>
                  <a:lnTo>
                    <a:pt x="325285" y="792226"/>
                  </a:lnTo>
                  <a:lnTo>
                    <a:pt x="327660" y="792226"/>
                  </a:lnTo>
                  <a:lnTo>
                    <a:pt x="327660" y="791629"/>
                  </a:lnTo>
                  <a:lnTo>
                    <a:pt x="328256" y="791629"/>
                  </a:lnTo>
                  <a:lnTo>
                    <a:pt x="328256" y="791032"/>
                  </a:lnTo>
                  <a:lnTo>
                    <a:pt x="328841" y="791032"/>
                  </a:lnTo>
                  <a:lnTo>
                    <a:pt x="328841" y="789254"/>
                  </a:lnTo>
                  <a:lnTo>
                    <a:pt x="329450" y="789254"/>
                  </a:lnTo>
                  <a:lnTo>
                    <a:pt x="329450" y="788060"/>
                  </a:lnTo>
                  <a:close/>
                </a:path>
                <a:path w="601979" h="937259">
                  <a:moveTo>
                    <a:pt x="329450" y="756678"/>
                  </a:moveTo>
                  <a:lnTo>
                    <a:pt x="328841" y="756678"/>
                  </a:lnTo>
                  <a:lnTo>
                    <a:pt x="328841" y="755484"/>
                  </a:lnTo>
                  <a:lnTo>
                    <a:pt x="328256" y="755484"/>
                  </a:lnTo>
                  <a:lnTo>
                    <a:pt x="328256" y="754900"/>
                  </a:lnTo>
                  <a:lnTo>
                    <a:pt x="326478" y="754900"/>
                  </a:lnTo>
                  <a:lnTo>
                    <a:pt x="325882" y="755484"/>
                  </a:lnTo>
                  <a:lnTo>
                    <a:pt x="325285" y="755484"/>
                  </a:lnTo>
                  <a:lnTo>
                    <a:pt x="325285" y="756081"/>
                  </a:lnTo>
                  <a:lnTo>
                    <a:pt x="324713" y="756678"/>
                  </a:lnTo>
                  <a:lnTo>
                    <a:pt x="324104" y="756678"/>
                  </a:lnTo>
                  <a:lnTo>
                    <a:pt x="324104" y="760234"/>
                  </a:lnTo>
                  <a:lnTo>
                    <a:pt x="324713" y="760234"/>
                  </a:lnTo>
                  <a:lnTo>
                    <a:pt x="324713" y="760818"/>
                  </a:lnTo>
                  <a:lnTo>
                    <a:pt x="325882" y="760818"/>
                  </a:lnTo>
                  <a:lnTo>
                    <a:pt x="325882" y="761415"/>
                  </a:lnTo>
                  <a:lnTo>
                    <a:pt x="326478" y="761415"/>
                  </a:lnTo>
                  <a:lnTo>
                    <a:pt x="326478" y="760818"/>
                  </a:lnTo>
                  <a:lnTo>
                    <a:pt x="327660" y="760818"/>
                  </a:lnTo>
                  <a:lnTo>
                    <a:pt x="328841" y="759650"/>
                  </a:lnTo>
                  <a:lnTo>
                    <a:pt x="328841" y="757859"/>
                  </a:lnTo>
                  <a:lnTo>
                    <a:pt x="329450" y="757859"/>
                  </a:lnTo>
                  <a:lnTo>
                    <a:pt x="329450" y="756678"/>
                  </a:lnTo>
                  <a:close/>
                </a:path>
                <a:path w="601979" h="937259">
                  <a:moveTo>
                    <a:pt x="329450" y="709866"/>
                  </a:moveTo>
                  <a:lnTo>
                    <a:pt x="328841" y="709269"/>
                  </a:lnTo>
                  <a:lnTo>
                    <a:pt x="328841" y="708088"/>
                  </a:lnTo>
                  <a:lnTo>
                    <a:pt x="328256" y="708088"/>
                  </a:lnTo>
                  <a:lnTo>
                    <a:pt x="328256" y="707491"/>
                  </a:lnTo>
                  <a:lnTo>
                    <a:pt x="326478" y="707491"/>
                  </a:lnTo>
                  <a:lnTo>
                    <a:pt x="325882" y="708088"/>
                  </a:lnTo>
                  <a:lnTo>
                    <a:pt x="325285" y="708088"/>
                  </a:lnTo>
                  <a:lnTo>
                    <a:pt x="325285" y="708672"/>
                  </a:lnTo>
                  <a:lnTo>
                    <a:pt x="324713" y="709269"/>
                  </a:lnTo>
                  <a:lnTo>
                    <a:pt x="324104" y="709866"/>
                  </a:lnTo>
                  <a:lnTo>
                    <a:pt x="324104" y="712825"/>
                  </a:lnTo>
                  <a:lnTo>
                    <a:pt x="324713" y="712825"/>
                  </a:lnTo>
                  <a:lnTo>
                    <a:pt x="324713" y="713422"/>
                  </a:lnTo>
                  <a:lnTo>
                    <a:pt x="325882" y="713422"/>
                  </a:lnTo>
                  <a:lnTo>
                    <a:pt x="325882" y="714006"/>
                  </a:lnTo>
                  <a:lnTo>
                    <a:pt x="326478" y="714006"/>
                  </a:lnTo>
                  <a:lnTo>
                    <a:pt x="326478" y="713422"/>
                  </a:lnTo>
                  <a:lnTo>
                    <a:pt x="327660" y="713422"/>
                  </a:lnTo>
                  <a:lnTo>
                    <a:pt x="328841" y="712228"/>
                  </a:lnTo>
                  <a:lnTo>
                    <a:pt x="328841" y="711047"/>
                  </a:lnTo>
                  <a:lnTo>
                    <a:pt x="329450" y="710463"/>
                  </a:lnTo>
                  <a:lnTo>
                    <a:pt x="329450" y="709866"/>
                  </a:lnTo>
                  <a:close/>
                </a:path>
                <a:path w="601979" h="937259">
                  <a:moveTo>
                    <a:pt x="329450" y="405892"/>
                  </a:moveTo>
                  <a:lnTo>
                    <a:pt x="328841" y="405307"/>
                  </a:lnTo>
                  <a:lnTo>
                    <a:pt x="328841" y="404126"/>
                  </a:lnTo>
                  <a:lnTo>
                    <a:pt x="328256" y="404126"/>
                  </a:lnTo>
                  <a:lnTo>
                    <a:pt x="327660" y="403529"/>
                  </a:lnTo>
                  <a:lnTo>
                    <a:pt x="325882" y="403529"/>
                  </a:lnTo>
                  <a:lnTo>
                    <a:pt x="325882" y="404126"/>
                  </a:lnTo>
                  <a:lnTo>
                    <a:pt x="325285" y="404126"/>
                  </a:lnTo>
                  <a:lnTo>
                    <a:pt x="324104" y="405307"/>
                  </a:lnTo>
                  <a:lnTo>
                    <a:pt x="324104" y="408266"/>
                  </a:lnTo>
                  <a:lnTo>
                    <a:pt x="324713" y="408863"/>
                  </a:lnTo>
                  <a:lnTo>
                    <a:pt x="325285" y="408863"/>
                  </a:lnTo>
                  <a:lnTo>
                    <a:pt x="325882" y="409448"/>
                  </a:lnTo>
                  <a:lnTo>
                    <a:pt x="327660" y="409448"/>
                  </a:lnTo>
                  <a:lnTo>
                    <a:pt x="327660" y="408863"/>
                  </a:lnTo>
                  <a:lnTo>
                    <a:pt x="328841" y="408863"/>
                  </a:lnTo>
                  <a:lnTo>
                    <a:pt x="328841" y="407085"/>
                  </a:lnTo>
                  <a:lnTo>
                    <a:pt x="329450" y="406488"/>
                  </a:lnTo>
                  <a:lnTo>
                    <a:pt x="329450" y="405892"/>
                  </a:lnTo>
                  <a:close/>
                </a:path>
                <a:path w="601979" h="937259">
                  <a:moveTo>
                    <a:pt x="329450" y="68745"/>
                  </a:moveTo>
                  <a:lnTo>
                    <a:pt x="328841" y="68148"/>
                  </a:lnTo>
                  <a:lnTo>
                    <a:pt x="328841" y="66370"/>
                  </a:lnTo>
                  <a:lnTo>
                    <a:pt x="328256" y="66370"/>
                  </a:lnTo>
                  <a:lnTo>
                    <a:pt x="328256" y="65786"/>
                  </a:lnTo>
                  <a:lnTo>
                    <a:pt x="325285" y="65786"/>
                  </a:lnTo>
                  <a:lnTo>
                    <a:pt x="324104" y="66967"/>
                  </a:lnTo>
                  <a:lnTo>
                    <a:pt x="324104" y="69938"/>
                  </a:lnTo>
                  <a:lnTo>
                    <a:pt x="324713" y="70523"/>
                  </a:lnTo>
                  <a:lnTo>
                    <a:pt x="325285" y="71120"/>
                  </a:lnTo>
                  <a:lnTo>
                    <a:pt x="325882" y="71120"/>
                  </a:lnTo>
                  <a:lnTo>
                    <a:pt x="325882" y="71704"/>
                  </a:lnTo>
                  <a:lnTo>
                    <a:pt x="327660" y="71704"/>
                  </a:lnTo>
                  <a:lnTo>
                    <a:pt x="328841" y="70523"/>
                  </a:lnTo>
                  <a:lnTo>
                    <a:pt x="328841" y="69342"/>
                  </a:lnTo>
                  <a:lnTo>
                    <a:pt x="329450" y="69342"/>
                  </a:lnTo>
                  <a:lnTo>
                    <a:pt x="329450" y="68745"/>
                  </a:lnTo>
                  <a:close/>
                </a:path>
                <a:path w="601979" h="937259">
                  <a:moveTo>
                    <a:pt x="329450" y="32016"/>
                  </a:moveTo>
                  <a:lnTo>
                    <a:pt x="328841" y="31419"/>
                  </a:lnTo>
                  <a:lnTo>
                    <a:pt x="328841" y="30238"/>
                  </a:lnTo>
                  <a:lnTo>
                    <a:pt x="328256" y="30238"/>
                  </a:lnTo>
                  <a:lnTo>
                    <a:pt x="328256" y="29641"/>
                  </a:lnTo>
                  <a:lnTo>
                    <a:pt x="327660" y="29641"/>
                  </a:lnTo>
                  <a:lnTo>
                    <a:pt x="327075" y="29044"/>
                  </a:lnTo>
                  <a:lnTo>
                    <a:pt x="325882" y="29044"/>
                  </a:lnTo>
                  <a:lnTo>
                    <a:pt x="325882" y="29641"/>
                  </a:lnTo>
                  <a:lnTo>
                    <a:pt x="325285" y="29641"/>
                  </a:lnTo>
                  <a:lnTo>
                    <a:pt x="324713" y="30238"/>
                  </a:lnTo>
                  <a:lnTo>
                    <a:pt x="324104" y="30822"/>
                  </a:lnTo>
                  <a:lnTo>
                    <a:pt x="324104" y="33782"/>
                  </a:lnTo>
                  <a:lnTo>
                    <a:pt x="324713" y="33782"/>
                  </a:lnTo>
                  <a:lnTo>
                    <a:pt x="324713" y="34378"/>
                  </a:lnTo>
                  <a:lnTo>
                    <a:pt x="325285" y="34378"/>
                  </a:lnTo>
                  <a:lnTo>
                    <a:pt x="325285" y="34975"/>
                  </a:lnTo>
                  <a:lnTo>
                    <a:pt x="328256" y="34975"/>
                  </a:lnTo>
                  <a:lnTo>
                    <a:pt x="328841" y="34378"/>
                  </a:lnTo>
                  <a:lnTo>
                    <a:pt x="328841" y="33197"/>
                  </a:lnTo>
                  <a:lnTo>
                    <a:pt x="329450" y="32600"/>
                  </a:lnTo>
                  <a:lnTo>
                    <a:pt x="329450" y="32016"/>
                  </a:lnTo>
                  <a:close/>
                </a:path>
                <a:path w="601979" h="937259">
                  <a:moveTo>
                    <a:pt x="357873" y="724077"/>
                  </a:moveTo>
                  <a:lnTo>
                    <a:pt x="357289" y="724077"/>
                  </a:lnTo>
                  <a:lnTo>
                    <a:pt x="357289" y="723493"/>
                  </a:lnTo>
                  <a:lnTo>
                    <a:pt x="354914" y="723493"/>
                  </a:lnTo>
                  <a:lnTo>
                    <a:pt x="354330" y="724077"/>
                  </a:lnTo>
                  <a:lnTo>
                    <a:pt x="354330" y="724674"/>
                  </a:lnTo>
                  <a:lnTo>
                    <a:pt x="353733" y="724674"/>
                  </a:lnTo>
                  <a:lnTo>
                    <a:pt x="353733" y="725258"/>
                  </a:lnTo>
                  <a:lnTo>
                    <a:pt x="353136" y="725258"/>
                  </a:lnTo>
                  <a:lnTo>
                    <a:pt x="353136" y="728230"/>
                  </a:lnTo>
                  <a:lnTo>
                    <a:pt x="354330" y="729411"/>
                  </a:lnTo>
                  <a:lnTo>
                    <a:pt x="356108" y="729411"/>
                  </a:lnTo>
                  <a:lnTo>
                    <a:pt x="357873" y="727633"/>
                  </a:lnTo>
                  <a:lnTo>
                    <a:pt x="357873" y="724077"/>
                  </a:lnTo>
                  <a:close/>
                </a:path>
                <a:path w="601979" h="937259">
                  <a:moveTo>
                    <a:pt x="357873" y="540410"/>
                  </a:moveTo>
                  <a:lnTo>
                    <a:pt x="357289" y="539813"/>
                  </a:lnTo>
                  <a:lnTo>
                    <a:pt x="356692" y="539813"/>
                  </a:lnTo>
                  <a:lnTo>
                    <a:pt x="356692" y="539216"/>
                  </a:lnTo>
                  <a:lnTo>
                    <a:pt x="354914" y="539216"/>
                  </a:lnTo>
                  <a:lnTo>
                    <a:pt x="354914" y="539813"/>
                  </a:lnTo>
                  <a:lnTo>
                    <a:pt x="354330" y="539813"/>
                  </a:lnTo>
                  <a:lnTo>
                    <a:pt x="354330" y="540410"/>
                  </a:lnTo>
                  <a:lnTo>
                    <a:pt x="353733" y="540410"/>
                  </a:lnTo>
                  <a:lnTo>
                    <a:pt x="353733" y="540994"/>
                  </a:lnTo>
                  <a:lnTo>
                    <a:pt x="353136" y="540994"/>
                  </a:lnTo>
                  <a:lnTo>
                    <a:pt x="353136" y="543953"/>
                  </a:lnTo>
                  <a:lnTo>
                    <a:pt x="354330" y="545147"/>
                  </a:lnTo>
                  <a:lnTo>
                    <a:pt x="356692" y="545147"/>
                  </a:lnTo>
                  <a:lnTo>
                    <a:pt x="356692" y="544550"/>
                  </a:lnTo>
                  <a:lnTo>
                    <a:pt x="357289" y="544550"/>
                  </a:lnTo>
                  <a:lnTo>
                    <a:pt x="357289" y="543953"/>
                  </a:lnTo>
                  <a:lnTo>
                    <a:pt x="357873" y="543953"/>
                  </a:lnTo>
                  <a:lnTo>
                    <a:pt x="357873" y="540410"/>
                  </a:lnTo>
                  <a:close/>
                </a:path>
                <a:path w="601979" h="937259">
                  <a:moveTo>
                    <a:pt x="357873" y="363829"/>
                  </a:moveTo>
                  <a:lnTo>
                    <a:pt x="356692" y="362635"/>
                  </a:lnTo>
                  <a:lnTo>
                    <a:pt x="354330" y="362635"/>
                  </a:lnTo>
                  <a:lnTo>
                    <a:pt x="354330" y="363232"/>
                  </a:lnTo>
                  <a:lnTo>
                    <a:pt x="353136" y="364413"/>
                  </a:lnTo>
                  <a:lnTo>
                    <a:pt x="353136" y="367385"/>
                  </a:lnTo>
                  <a:lnTo>
                    <a:pt x="353733" y="367385"/>
                  </a:lnTo>
                  <a:lnTo>
                    <a:pt x="353733" y="367969"/>
                  </a:lnTo>
                  <a:lnTo>
                    <a:pt x="354330" y="367969"/>
                  </a:lnTo>
                  <a:lnTo>
                    <a:pt x="354330" y="368566"/>
                  </a:lnTo>
                  <a:lnTo>
                    <a:pt x="356108" y="368566"/>
                  </a:lnTo>
                  <a:lnTo>
                    <a:pt x="356692" y="367969"/>
                  </a:lnTo>
                  <a:lnTo>
                    <a:pt x="357289" y="367969"/>
                  </a:lnTo>
                  <a:lnTo>
                    <a:pt x="357289" y="367385"/>
                  </a:lnTo>
                  <a:lnTo>
                    <a:pt x="357873" y="367385"/>
                  </a:lnTo>
                  <a:lnTo>
                    <a:pt x="357873" y="363829"/>
                  </a:lnTo>
                  <a:close/>
                </a:path>
                <a:path w="601979" h="937259">
                  <a:moveTo>
                    <a:pt x="357873" y="164134"/>
                  </a:moveTo>
                  <a:lnTo>
                    <a:pt x="357289" y="164134"/>
                  </a:lnTo>
                  <a:lnTo>
                    <a:pt x="356692" y="163550"/>
                  </a:lnTo>
                  <a:lnTo>
                    <a:pt x="356108" y="163550"/>
                  </a:lnTo>
                  <a:lnTo>
                    <a:pt x="356108" y="162953"/>
                  </a:lnTo>
                  <a:lnTo>
                    <a:pt x="354914" y="162953"/>
                  </a:lnTo>
                  <a:lnTo>
                    <a:pt x="354914" y="163550"/>
                  </a:lnTo>
                  <a:lnTo>
                    <a:pt x="354330" y="163550"/>
                  </a:lnTo>
                  <a:lnTo>
                    <a:pt x="353733" y="164134"/>
                  </a:lnTo>
                  <a:lnTo>
                    <a:pt x="353136" y="164134"/>
                  </a:lnTo>
                  <a:lnTo>
                    <a:pt x="353136" y="167690"/>
                  </a:lnTo>
                  <a:lnTo>
                    <a:pt x="353733" y="167690"/>
                  </a:lnTo>
                  <a:lnTo>
                    <a:pt x="353733" y="168287"/>
                  </a:lnTo>
                  <a:lnTo>
                    <a:pt x="354330" y="168287"/>
                  </a:lnTo>
                  <a:lnTo>
                    <a:pt x="354330" y="168884"/>
                  </a:lnTo>
                  <a:lnTo>
                    <a:pt x="356692" y="168884"/>
                  </a:lnTo>
                  <a:lnTo>
                    <a:pt x="356692" y="168287"/>
                  </a:lnTo>
                  <a:lnTo>
                    <a:pt x="357873" y="168287"/>
                  </a:lnTo>
                  <a:lnTo>
                    <a:pt x="357873" y="164134"/>
                  </a:lnTo>
                  <a:close/>
                </a:path>
                <a:path w="601979" h="937259">
                  <a:moveTo>
                    <a:pt x="395808" y="156438"/>
                  </a:moveTo>
                  <a:lnTo>
                    <a:pt x="362038" y="155257"/>
                  </a:lnTo>
                  <a:lnTo>
                    <a:pt x="362038" y="156438"/>
                  </a:lnTo>
                  <a:lnTo>
                    <a:pt x="375666" y="157162"/>
                  </a:lnTo>
                  <a:lnTo>
                    <a:pt x="375666" y="161188"/>
                  </a:lnTo>
                  <a:lnTo>
                    <a:pt x="394627" y="161772"/>
                  </a:lnTo>
                  <a:lnTo>
                    <a:pt x="394627" y="158165"/>
                  </a:lnTo>
                  <a:lnTo>
                    <a:pt x="395808" y="158216"/>
                  </a:lnTo>
                  <a:lnTo>
                    <a:pt x="395808" y="156438"/>
                  </a:lnTo>
                  <a:close/>
                </a:path>
                <a:path w="601979" h="937259">
                  <a:moveTo>
                    <a:pt x="395808" y="125031"/>
                  </a:moveTo>
                  <a:lnTo>
                    <a:pt x="362038" y="123253"/>
                  </a:lnTo>
                  <a:lnTo>
                    <a:pt x="362038" y="124434"/>
                  </a:lnTo>
                  <a:lnTo>
                    <a:pt x="395808" y="126212"/>
                  </a:lnTo>
                  <a:lnTo>
                    <a:pt x="395808" y="125031"/>
                  </a:lnTo>
                  <a:close/>
                </a:path>
                <a:path w="601979" h="937259">
                  <a:moveTo>
                    <a:pt x="414769" y="763778"/>
                  </a:moveTo>
                  <a:lnTo>
                    <a:pt x="414172" y="763193"/>
                  </a:lnTo>
                  <a:lnTo>
                    <a:pt x="414172" y="762609"/>
                  </a:lnTo>
                  <a:lnTo>
                    <a:pt x="411797" y="762609"/>
                  </a:lnTo>
                  <a:lnTo>
                    <a:pt x="410032" y="764374"/>
                  </a:lnTo>
                  <a:lnTo>
                    <a:pt x="410032" y="767930"/>
                  </a:lnTo>
                  <a:lnTo>
                    <a:pt x="410616" y="767930"/>
                  </a:lnTo>
                  <a:lnTo>
                    <a:pt x="411213" y="768527"/>
                  </a:lnTo>
                  <a:lnTo>
                    <a:pt x="412394" y="768527"/>
                  </a:lnTo>
                  <a:lnTo>
                    <a:pt x="412991" y="767930"/>
                  </a:lnTo>
                  <a:lnTo>
                    <a:pt x="413575" y="767930"/>
                  </a:lnTo>
                  <a:lnTo>
                    <a:pt x="414172" y="767346"/>
                  </a:lnTo>
                  <a:lnTo>
                    <a:pt x="414172" y="766749"/>
                  </a:lnTo>
                  <a:lnTo>
                    <a:pt x="414769" y="766165"/>
                  </a:lnTo>
                  <a:lnTo>
                    <a:pt x="414769" y="763778"/>
                  </a:lnTo>
                  <a:close/>
                </a:path>
                <a:path w="601979" h="937259">
                  <a:moveTo>
                    <a:pt x="414769" y="117322"/>
                  </a:moveTo>
                  <a:lnTo>
                    <a:pt x="414172" y="117322"/>
                  </a:lnTo>
                  <a:lnTo>
                    <a:pt x="414172" y="116141"/>
                  </a:lnTo>
                  <a:lnTo>
                    <a:pt x="413575" y="116141"/>
                  </a:lnTo>
                  <a:lnTo>
                    <a:pt x="413575" y="115544"/>
                  </a:lnTo>
                  <a:lnTo>
                    <a:pt x="412991" y="115544"/>
                  </a:lnTo>
                  <a:lnTo>
                    <a:pt x="412394" y="114947"/>
                  </a:lnTo>
                  <a:lnTo>
                    <a:pt x="411213" y="114947"/>
                  </a:lnTo>
                  <a:lnTo>
                    <a:pt x="411213" y="115544"/>
                  </a:lnTo>
                  <a:lnTo>
                    <a:pt x="410616" y="115544"/>
                  </a:lnTo>
                  <a:lnTo>
                    <a:pt x="410032" y="116141"/>
                  </a:lnTo>
                  <a:lnTo>
                    <a:pt x="410032" y="116738"/>
                  </a:lnTo>
                  <a:lnTo>
                    <a:pt x="409435" y="117322"/>
                  </a:lnTo>
                  <a:lnTo>
                    <a:pt x="409435" y="117919"/>
                  </a:lnTo>
                  <a:lnTo>
                    <a:pt x="410032" y="118503"/>
                  </a:lnTo>
                  <a:lnTo>
                    <a:pt x="410032" y="119697"/>
                  </a:lnTo>
                  <a:lnTo>
                    <a:pt x="411213" y="120878"/>
                  </a:lnTo>
                  <a:lnTo>
                    <a:pt x="412991" y="120878"/>
                  </a:lnTo>
                  <a:lnTo>
                    <a:pt x="412991" y="120294"/>
                  </a:lnTo>
                  <a:lnTo>
                    <a:pt x="413575" y="120294"/>
                  </a:lnTo>
                  <a:lnTo>
                    <a:pt x="414172" y="119697"/>
                  </a:lnTo>
                  <a:lnTo>
                    <a:pt x="414172" y="118503"/>
                  </a:lnTo>
                  <a:lnTo>
                    <a:pt x="414769" y="118503"/>
                  </a:lnTo>
                  <a:lnTo>
                    <a:pt x="414769" y="117322"/>
                  </a:lnTo>
                  <a:close/>
                </a:path>
                <a:path w="601979" h="937259">
                  <a:moveTo>
                    <a:pt x="554012" y="123837"/>
                  </a:moveTo>
                  <a:lnTo>
                    <a:pt x="553415" y="123837"/>
                  </a:lnTo>
                  <a:lnTo>
                    <a:pt x="553415" y="123240"/>
                  </a:lnTo>
                  <a:lnTo>
                    <a:pt x="552818" y="122656"/>
                  </a:lnTo>
                  <a:lnTo>
                    <a:pt x="551040" y="122656"/>
                  </a:lnTo>
                  <a:lnTo>
                    <a:pt x="551040" y="123240"/>
                  </a:lnTo>
                  <a:lnTo>
                    <a:pt x="550456" y="123240"/>
                  </a:lnTo>
                  <a:lnTo>
                    <a:pt x="550456" y="123837"/>
                  </a:lnTo>
                  <a:lnTo>
                    <a:pt x="549859" y="124434"/>
                  </a:lnTo>
                  <a:lnTo>
                    <a:pt x="549859" y="126212"/>
                  </a:lnTo>
                  <a:lnTo>
                    <a:pt x="550456" y="126212"/>
                  </a:lnTo>
                  <a:lnTo>
                    <a:pt x="550456" y="126796"/>
                  </a:lnTo>
                  <a:lnTo>
                    <a:pt x="551637" y="127990"/>
                  </a:lnTo>
                  <a:lnTo>
                    <a:pt x="552818" y="127990"/>
                  </a:lnTo>
                  <a:lnTo>
                    <a:pt x="552818" y="127393"/>
                  </a:lnTo>
                  <a:lnTo>
                    <a:pt x="553415" y="127393"/>
                  </a:lnTo>
                  <a:lnTo>
                    <a:pt x="553415" y="126796"/>
                  </a:lnTo>
                  <a:lnTo>
                    <a:pt x="554012" y="126796"/>
                  </a:lnTo>
                  <a:lnTo>
                    <a:pt x="554012" y="123837"/>
                  </a:lnTo>
                  <a:close/>
                </a:path>
                <a:path w="601979" h="937259">
                  <a:moveTo>
                    <a:pt x="601421" y="669569"/>
                  </a:moveTo>
                  <a:lnTo>
                    <a:pt x="600811" y="669569"/>
                  </a:lnTo>
                  <a:lnTo>
                    <a:pt x="600811" y="668972"/>
                  </a:lnTo>
                  <a:lnTo>
                    <a:pt x="599046" y="668972"/>
                  </a:lnTo>
                  <a:lnTo>
                    <a:pt x="598449" y="669569"/>
                  </a:lnTo>
                  <a:lnTo>
                    <a:pt x="598449" y="670166"/>
                  </a:lnTo>
                  <a:lnTo>
                    <a:pt x="597852" y="670166"/>
                  </a:lnTo>
                  <a:lnTo>
                    <a:pt x="597852" y="673709"/>
                  </a:lnTo>
                  <a:lnTo>
                    <a:pt x="598449" y="673709"/>
                  </a:lnTo>
                  <a:lnTo>
                    <a:pt x="598449" y="674306"/>
                  </a:lnTo>
                  <a:lnTo>
                    <a:pt x="599630" y="674306"/>
                  </a:lnTo>
                  <a:lnTo>
                    <a:pt x="600811" y="673125"/>
                  </a:lnTo>
                  <a:lnTo>
                    <a:pt x="600811" y="672528"/>
                  </a:lnTo>
                  <a:lnTo>
                    <a:pt x="601421" y="672528"/>
                  </a:lnTo>
                  <a:lnTo>
                    <a:pt x="601421" y="669569"/>
                  </a:lnTo>
                  <a:close/>
                </a:path>
                <a:path w="601979" h="937259">
                  <a:moveTo>
                    <a:pt x="601421" y="506031"/>
                  </a:moveTo>
                  <a:lnTo>
                    <a:pt x="600811" y="506031"/>
                  </a:lnTo>
                  <a:lnTo>
                    <a:pt x="600811" y="505434"/>
                  </a:lnTo>
                  <a:lnTo>
                    <a:pt x="600227" y="505434"/>
                  </a:lnTo>
                  <a:lnTo>
                    <a:pt x="600227" y="504850"/>
                  </a:lnTo>
                  <a:lnTo>
                    <a:pt x="599630" y="504850"/>
                  </a:lnTo>
                  <a:lnTo>
                    <a:pt x="599046" y="505434"/>
                  </a:lnTo>
                  <a:lnTo>
                    <a:pt x="598449" y="505434"/>
                  </a:lnTo>
                  <a:lnTo>
                    <a:pt x="598449" y="506031"/>
                  </a:lnTo>
                  <a:lnTo>
                    <a:pt x="597852" y="506628"/>
                  </a:lnTo>
                  <a:lnTo>
                    <a:pt x="597852" y="509587"/>
                  </a:lnTo>
                  <a:lnTo>
                    <a:pt x="598449" y="509587"/>
                  </a:lnTo>
                  <a:lnTo>
                    <a:pt x="598449" y="510184"/>
                  </a:lnTo>
                  <a:lnTo>
                    <a:pt x="600227" y="510184"/>
                  </a:lnTo>
                  <a:lnTo>
                    <a:pt x="600227" y="509587"/>
                  </a:lnTo>
                  <a:lnTo>
                    <a:pt x="600811" y="509587"/>
                  </a:lnTo>
                  <a:lnTo>
                    <a:pt x="600811" y="509003"/>
                  </a:lnTo>
                  <a:lnTo>
                    <a:pt x="601421" y="509003"/>
                  </a:lnTo>
                  <a:lnTo>
                    <a:pt x="601421" y="506031"/>
                  </a:lnTo>
                  <a:close/>
                </a:path>
                <a:path w="601979" h="937259">
                  <a:moveTo>
                    <a:pt x="601421" y="349008"/>
                  </a:moveTo>
                  <a:lnTo>
                    <a:pt x="600811" y="349008"/>
                  </a:lnTo>
                  <a:lnTo>
                    <a:pt x="600811" y="348411"/>
                  </a:lnTo>
                  <a:lnTo>
                    <a:pt x="600227" y="348411"/>
                  </a:lnTo>
                  <a:lnTo>
                    <a:pt x="600227" y="347827"/>
                  </a:lnTo>
                  <a:lnTo>
                    <a:pt x="599046" y="347827"/>
                  </a:lnTo>
                  <a:lnTo>
                    <a:pt x="599046" y="348411"/>
                  </a:lnTo>
                  <a:lnTo>
                    <a:pt x="598449" y="348411"/>
                  </a:lnTo>
                  <a:lnTo>
                    <a:pt x="598449" y="349008"/>
                  </a:lnTo>
                  <a:lnTo>
                    <a:pt x="597852" y="349008"/>
                  </a:lnTo>
                  <a:lnTo>
                    <a:pt x="597852" y="352564"/>
                  </a:lnTo>
                  <a:lnTo>
                    <a:pt x="598449" y="352564"/>
                  </a:lnTo>
                  <a:lnTo>
                    <a:pt x="598449" y="353161"/>
                  </a:lnTo>
                  <a:lnTo>
                    <a:pt x="600227" y="353161"/>
                  </a:lnTo>
                  <a:lnTo>
                    <a:pt x="600811" y="352564"/>
                  </a:lnTo>
                  <a:lnTo>
                    <a:pt x="600811" y="351980"/>
                  </a:lnTo>
                  <a:lnTo>
                    <a:pt x="601421" y="351980"/>
                  </a:lnTo>
                  <a:lnTo>
                    <a:pt x="601421" y="349008"/>
                  </a:lnTo>
                  <a:close/>
                </a:path>
                <a:path w="601979" h="937259">
                  <a:moveTo>
                    <a:pt x="601421" y="171843"/>
                  </a:moveTo>
                  <a:lnTo>
                    <a:pt x="600811" y="171843"/>
                  </a:lnTo>
                  <a:lnTo>
                    <a:pt x="600811" y="171246"/>
                  </a:lnTo>
                  <a:lnTo>
                    <a:pt x="600227" y="171246"/>
                  </a:lnTo>
                  <a:lnTo>
                    <a:pt x="600227" y="170649"/>
                  </a:lnTo>
                  <a:lnTo>
                    <a:pt x="598449" y="170649"/>
                  </a:lnTo>
                  <a:lnTo>
                    <a:pt x="598449" y="171246"/>
                  </a:lnTo>
                  <a:lnTo>
                    <a:pt x="597852" y="171843"/>
                  </a:lnTo>
                  <a:lnTo>
                    <a:pt x="597852" y="174802"/>
                  </a:lnTo>
                  <a:lnTo>
                    <a:pt x="598449" y="174802"/>
                  </a:lnTo>
                  <a:lnTo>
                    <a:pt x="598449" y="175399"/>
                  </a:lnTo>
                  <a:lnTo>
                    <a:pt x="599046" y="175399"/>
                  </a:lnTo>
                  <a:lnTo>
                    <a:pt x="599046" y="175983"/>
                  </a:lnTo>
                  <a:lnTo>
                    <a:pt x="600227" y="175983"/>
                  </a:lnTo>
                  <a:lnTo>
                    <a:pt x="600227" y="175399"/>
                  </a:lnTo>
                  <a:lnTo>
                    <a:pt x="600811" y="175399"/>
                  </a:lnTo>
                  <a:lnTo>
                    <a:pt x="600811" y="174802"/>
                  </a:lnTo>
                  <a:lnTo>
                    <a:pt x="601421" y="174802"/>
                  </a:lnTo>
                  <a:lnTo>
                    <a:pt x="601421" y="1718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056047" y="7595665"/>
              <a:ext cx="38735" cy="52069"/>
            </a:xfrm>
            <a:custGeom>
              <a:avLst/>
              <a:gdLst/>
              <a:ahLst/>
              <a:cxnLst/>
              <a:rect l="l" t="t" r="r" b="b"/>
              <a:pathLst>
                <a:path w="38735" h="52070">
                  <a:moveTo>
                    <a:pt x="38519" y="45631"/>
                  </a:moveTo>
                  <a:lnTo>
                    <a:pt x="38519" y="1778"/>
                  </a:lnTo>
                  <a:lnTo>
                    <a:pt x="3556" y="7708"/>
                  </a:lnTo>
                  <a:lnTo>
                    <a:pt x="3556" y="51549"/>
                  </a:lnTo>
                  <a:lnTo>
                    <a:pt x="38519" y="45631"/>
                  </a:lnTo>
                  <a:close/>
                </a:path>
                <a:path w="38735" h="52070">
                  <a:moveTo>
                    <a:pt x="38519" y="1778"/>
                  </a:moveTo>
                  <a:lnTo>
                    <a:pt x="34963" y="0"/>
                  </a:lnTo>
                  <a:lnTo>
                    <a:pt x="0" y="5334"/>
                  </a:lnTo>
                  <a:lnTo>
                    <a:pt x="0" y="49771"/>
                  </a:lnTo>
                  <a:lnTo>
                    <a:pt x="3556" y="515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066127" y="7603962"/>
              <a:ext cx="27305" cy="37465"/>
            </a:xfrm>
            <a:custGeom>
              <a:avLst/>
              <a:gdLst/>
              <a:ahLst/>
              <a:cxnLst/>
              <a:rect l="l" t="t" r="r" b="b"/>
              <a:pathLst>
                <a:path w="27304" h="37465">
                  <a:moveTo>
                    <a:pt x="20142" y="0"/>
                  </a:moveTo>
                  <a:lnTo>
                    <a:pt x="1778" y="2959"/>
                  </a:lnTo>
                  <a:lnTo>
                    <a:pt x="1778" y="4737"/>
                  </a:lnTo>
                  <a:lnTo>
                    <a:pt x="0" y="5333"/>
                  </a:lnTo>
                  <a:lnTo>
                    <a:pt x="0" y="34366"/>
                  </a:lnTo>
                  <a:lnTo>
                    <a:pt x="2374" y="34366"/>
                  </a:lnTo>
                  <a:lnTo>
                    <a:pt x="2374" y="36728"/>
                  </a:lnTo>
                  <a:lnTo>
                    <a:pt x="5334" y="35559"/>
                  </a:lnTo>
                  <a:lnTo>
                    <a:pt x="7708" y="37337"/>
                  </a:lnTo>
                  <a:lnTo>
                    <a:pt x="26670" y="33172"/>
                  </a:lnTo>
                  <a:lnTo>
                    <a:pt x="27254" y="28447"/>
                  </a:lnTo>
                  <a:lnTo>
                    <a:pt x="21932" y="22517"/>
                  </a:lnTo>
                  <a:lnTo>
                    <a:pt x="21932" y="1777"/>
                  </a:lnTo>
                  <a:lnTo>
                    <a:pt x="20142" y="1777"/>
                  </a:lnTo>
                  <a:lnTo>
                    <a:pt x="201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066126" y="7622921"/>
              <a:ext cx="27305" cy="18415"/>
            </a:xfrm>
            <a:custGeom>
              <a:avLst/>
              <a:gdLst/>
              <a:ahLst/>
              <a:cxnLst/>
              <a:rect l="l" t="t" r="r" b="b"/>
              <a:pathLst>
                <a:path w="27304" h="18415">
                  <a:moveTo>
                    <a:pt x="596" y="2971"/>
                  </a:moveTo>
                  <a:lnTo>
                    <a:pt x="18376" y="0"/>
                  </a:lnTo>
                </a:path>
                <a:path w="27304" h="18415">
                  <a:moveTo>
                    <a:pt x="27254" y="9486"/>
                  </a:moveTo>
                  <a:lnTo>
                    <a:pt x="8890" y="13042"/>
                  </a:lnTo>
                  <a:lnTo>
                    <a:pt x="7708" y="18376"/>
                  </a:lnTo>
                  <a:lnTo>
                    <a:pt x="8890" y="13042"/>
                  </a:lnTo>
                  <a:lnTo>
                    <a:pt x="0" y="533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171600" y="7564267"/>
              <a:ext cx="20320" cy="27940"/>
            </a:xfrm>
            <a:custGeom>
              <a:avLst/>
              <a:gdLst/>
              <a:ahLst/>
              <a:cxnLst/>
              <a:rect l="l" t="t" r="r" b="b"/>
              <a:pathLst>
                <a:path w="20320" h="27940">
                  <a:moveTo>
                    <a:pt x="20154" y="0"/>
                  </a:moveTo>
                  <a:lnTo>
                    <a:pt x="0" y="2959"/>
                  </a:lnTo>
                  <a:lnTo>
                    <a:pt x="0" y="27851"/>
                  </a:lnTo>
                  <a:lnTo>
                    <a:pt x="20154" y="24295"/>
                  </a:lnTo>
                  <a:lnTo>
                    <a:pt x="201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169225" y="7562489"/>
              <a:ext cx="22860" cy="29845"/>
            </a:xfrm>
            <a:custGeom>
              <a:avLst/>
              <a:gdLst/>
              <a:ahLst/>
              <a:cxnLst/>
              <a:rect l="l" t="t" r="r" b="b"/>
              <a:pathLst>
                <a:path w="22860" h="29845">
                  <a:moveTo>
                    <a:pt x="22529" y="26073"/>
                  </a:moveTo>
                  <a:lnTo>
                    <a:pt x="22529" y="1778"/>
                  </a:lnTo>
                  <a:lnTo>
                    <a:pt x="2374" y="4737"/>
                  </a:lnTo>
                  <a:lnTo>
                    <a:pt x="2374" y="29629"/>
                  </a:lnTo>
                  <a:lnTo>
                    <a:pt x="22529" y="26073"/>
                  </a:lnTo>
                  <a:close/>
                </a:path>
                <a:path w="22860" h="29845">
                  <a:moveTo>
                    <a:pt x="22529" y="1181"/>
                  </a:moveTo>
                  <a:lnTo>
                    <a:pt x="19558" y="0"/>
                  </a:lnTo>
                  <a:lnTo>
                    <a:pt x="0" y="2971"/>
                  </a:lnTo>
                  <a:lnTo>
                    <a:pt x="0" y="27851"/>
                  </a:lnTo>
                  <a:lnTo>
                    <a:pt x="2374" y="296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179896" y="75755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374" y="0"/>
                  </a:moveTo>
                  <a:lnTo>
                    <a:pt x="1193" y="0"/>
                  </a:lnTo>
                  <a:lnTo>
                    <a:pt x="596" y="596"/>
                  </a:lnTo>
                  <a:lnTo>
                    <a:pt x="0" y="1181"/>
                  </a:lnTo>
                  <a:lnTo>
                    <a:pt x="0" y="2959"/>
                  </a:lnTo>
                  <a:lnTo>
                    <a:pt x="1777" y="2959"/>
                  </a:lnTo>
                  <a:lnTo>
                    <a:pt x="2374" y="2959"/>
                  </a:lnTo>
                  <a:lnTo>
                    <a:pt x="2959" y="2374"/>
                  </a:lnTo>
                  <a:lnTo>
                    <a:pt x="2959" y="596"/>
                  </a:lnTo>
                  <a:lnTo>
                    <a:pt x="2374" y="596"/>
                  </a:lnTo>
                  <a:lnTo>
                    <a:pt x="23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169228" y="7565456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4">
                  <a:moveTo>
                    <a:pt x="0" y="0"/>
                  </a:moveTo>
                  <a:lnTo>
                    <a:pt x="2374" y="176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173378" y="7565456"/>
              <a:ext cx="16510" cy="24130"/>
            </a:xfrm>
            <a:custGeom>
              <a:avLst/>
              <a:gdLst/>
              <a:ahLst/>
              <a:cxnLst/>
              <a:rect l="l" t="t" r="r" b="b"/>
              <a:pathLst>
                <a:path w="16510" h="24129">
                  <a:moveTo>
                    <a:pt x="16001" y="0"/>
                  </a:moveTo>
                  <a:lnTo>
                    <a:pt x="16001" y="21323"/>
                  </a:lnTo>
                  <a:lnTo>
                    <a:pt x="0" y="2369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775203" y="6970547"/>
              <a:ext cx="284480" cy="981710"/>
            </a:xfrm>
            <a:custGeom>
              <a:avLst/>
              <a:gdLst/>
              <a:ahLst/>
              <a:cxnLst/>
              <a:rect l="l" t="t" r="r" b="b"/>
              <a:pathLst>
                <a:path w="284479" h="981709">
                  <a:moveTo>
                    <a:pt x="280847" y="630453"/>
                  </a:moveTo>
                  <a:lnTo>
                    <a:pt x="284403" y="632828"/>
                  </a:lnTo>
                </a:path>
                <a:path w="284479" h="981709">
                  <a:moveTo>
                    <a:pt x="111988" y="981227"/>
                  </a:moveTo>
                  <a:lnTo>
                    <a:pt x="0" y="868057"/>
                  </a:lnTo>
                  <a:lnTo>
                    <a:pt x="0" y="66954"/>
                  </a:lnTo>
                  <a:lnTo>
                    <a:pt x="11198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58" name="object 458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8870176" y="8816953"/>
            <a:ext cx="101155" cy="168706"/>
          </a:xfrm>
          <a:prstGeom prst="rect">
            <a:avLst/>
          </a:prstGeom>
        </p:spPr>
      </p:pic>
      <p:pic>
        <p:nvPicPr>
          <p:cNvPr id="459" name="object 459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8083290" y="8811035"/>
            <a:ext cx="101155" cy="168706"/>
          </a:xfrm>
          <a:prstGeom prst="rect">
            <a:avLst/>
          </a:prstGeom>
        </p:spPr>
      </p:pic>
      <p:grpSp>
        <p:nvGrpSpPr>
          <p:cNvPr id="460" name="object 460"/>
          <p:cNvGrpSpPr/>
          <p:nvPr/>
        </p:nvGrpSpPr>
        <p:grpSpPr>
          <a:xfrm>
            <a:off x="9738824" y="8656388"/>
            <a:ext cx="268605" cy="412115"/>
            <a:chOff x="4684223" y="8656387"/>
            <a:chExt cx="268605" cy="412115"/>
          </a:xfrm>
        </p:grpSpPr>
        <p:sp>
          <p:nvSpPr>
            <p:cNvPr id="461" name="object 461"/>
            <p:cNvSpPr/>
            <p:nvPr/>
          </p:nvSpPr>
          <p:spPr>
            <a:xfrm>
              <a:off x="4686509" y="8666369"/>
              <a:ext cx="233045" cy="399415"/>
            </a:xfrm>
            <a:custGeom>
              <a:avLst/>
              <a:gdLst/>
              <a:ahLst/>
              <a:cxnLst/>
              <a:rect l="l" t="t" r="r" b="b"/>
              <a:pathLst>
                <a:path w="233045" h="399415">
                  <a:moveTo>
                    <a:pt x="232867" y="0"/>
                  </a:moveTo>
                  <a:lnTo>
                    <a:pt x="0" y="0"/>
                  </a:lnTo>
                  <a:lnTo>
                    <a:pt x="0" y="399364"/>
                  </a:lnTo>
                  <a:lnTo>
                    <a:pt x="232867" y="399364"/>
                  </a:lnTo>
                  <a:lnTo>
                    <a:pt x="23286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690655" y="8692438"/>
              <a:ext cx="224790" cy="19685"/>
            </a:xfrm>
            <a:custGeom>
              <a:avLst/>
              <a:gdLst/>
              <a:ahLst/>
              <a:cxnLst/>
              <a:rect l="l" t="t" r="r" b="b"/>
              <a:pathLst>
                <a:path w="224789" h="19684">
                  <a:moveTo>
                    <a:pt x="224561" y="0"/>
                  </a:moveTo>
                  <a:lnTo>
                    <a:pt x="0" y="0"/>
                  </a:lnTo>
                  <a:lnTo>
                    <a:pt x="0" y="19545"/>
                  </a:lnTo>
                  <a:lnTo>
                    <a:pt x="224561" y="19545"/>
                  </a:lnTo>
                  <a:lnTo>
                    <a:pt x="224561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697755" y="8698369"/>
              <a:ext cx="54610" cy="8890"/>
            </a:xfrm>
            <a:custGeom>
              <a:avLst/>
              <a:gdLst/>
              <a:ahLst/>
              <a:cxnLst/>
              <a:rect l="l" t="t" r="r" b="b"/>
              <a:pathLst>
                <a:path w="54610" h="8890">
                  <a:moveTo>
                    <a:pt x="6527" y="4165"/>
                  </a:moveTo>
                  <a:lnTo>
                    <a:pt x="4737" y="3568"/>
                  </a:lnTo>
                  <a:lnTo>
                    <a:pt x="3568" y="2374"/>
                  </a:lnTo>
                  <a:lnTo>
                    <a:pt x="2374" y="2374"/>
                  </a:lnTo>
                  <a:lnTo>
                    <a:pt x="2374" y="1790"/>
                  </a:lnTo>
                  <a:lnTo>
                    <a:pt x="2971" y="1193"/>
                  </a:lnTo>
                  <a:lnTo>
                    <a:pt x="4737" y="1193"/>
                  </a:lnTo>
                  <a:lnTo>
                    <a:pt x="5334" y="1790"/>
                  </a:lnTo>
                  <a:lnTo>
                    <a:pt x="5930" y="1790"/>
                  </a:lnTo>
                  <a:lnTo>
                    <a:pt x="5930" y="1193"/>
                  </a:lnTo>
                  <a:lnTo>
                    <a:pt x="5930" y="12"/>
                  </a:lnTo>
                  <a:lnTo>
                    <a:pt x="0" y="12"/>
                  </a:lnTo>
                  <a:lnTo>
                    <a:pt x="0" y="4165"/>
                  </a:lnTo>
                  <a:lnTo>
                    <a:pt x="1790" y="4749"/>
                  </a:lnTo>
                  <a:lnTo>
                    <a:pt x="2374" y="4749"/>
                  </a:lnTo>
                  <a:lnTo>
                    <a:pt x="3568" y="5346"/>
                  </a:lnTo>
                  <a:lnTo>
                    <a:pt x="4165" y="5346"/>
                  </a:lnTo>
                  <a:lnTo>
                    <a:pt x="4165" y="6527"/>
                  </a:lnTo>
                  <a:lnTo>
                    <a:pt x="609" y="6527"/>
                  </a:lnTo>
                  <a:lnTo>
                    <a:pt x="609" y="8305"/>
                  </a:lnTo>
                  <a:lnTo>
                    <a:pt x="4737" y="8305"/>
                  </a:lnTo>
                  <a:lnTo>
                    <a:pt x="6527" y="7124"/>
                  </a:lnTo>
                  <a:lnTo>
                    <a:pt x="6527" y="4165"/>
                  </a:lnTo>
                  <a:close/>
                </a:path>
                <a:path w="54610" h="8890">
                  <a:moveTo>
                    <a:pt x="10680" y="0"/>
                  </a:moveTo>
                  <a:lnTo>
                    <a:pt x="7721" y="0"/>
                  </a:lnTo>
                  <a:lnTo>
                    <a:pt x="7721" y="8293"/>
                  </a:lnTo>
                  <a:lnTo>
                    <a:pt x="10680" y="8293"/>
                  </a:lnTo>
                  <a:lnTo>
                    <a:pt x="10680" y="0"/>
                  </a:lnTo>
                  <a:close/>
                </a:path>
                <a:path w="54610" h="8890">
                  <a:moveTo>
                    <a:pt x="18376" y="12"/>
                  </a:moveTo>
                  <a:lnTo>
                    <a:pt x="12446" y="12"/>
                  </a:lnTo>
                  <a:lnTo>
                    <a:pt x="12446" y="8305"/>
                  </a:lnTo>
                  <a:lnTo>
                    <a:pt x="18376" y="8305"/>
                  </a:lnTo>
                  <a:lnTo>
                    <a:pt x="18376" y="6527"/>
                  </a:lnTo>
                  <a:lnTo>
                    <a:pt x="14820" y="6527"/>
                  </a:lnTo>
                  <a:lnTo>
                    <a:pt x="14820" y="4749"/>
                  </a:lnTo>
                  <a:lnTo>
                    <a:pt x="17780" y="4749"/>
                  </a:lnTo>
                  <a:lnTo>
                    <a:pt x="17780" y="3568"/>
                  </a:lnTo>
                  <a:lnTo>
                    <a:pt x="14820" y="3568"/>
                  </a:lnTo>
                  <a:lnTo>
                    <a:pt x="14820" y="1193"/>
                  </a:lnTo>
                  <a:lnTo>
                    <a:pt x="18376" y="1193"/>
                  </a:lnTo>
                  <a:lnTo>
                    <a:pt x="18376" y="12"/>
                  </a:lnTo>
                  <a:close/>
                </a:path>
                <a:path w="54610" h="8890">
                  <a:moveTo>
                    <a:pt x="29629" y="12"/>
                  </a:moveTo>
                  <a:lnTo>
                    <a:pt x="27266" y="12"/>
                  </a:lnTo>
                  <a:lnTo>
                    <a:pt x="24892" y="4749"/>
                  </a:lnTo>
                  <a:lnTo>
                    <a:pt x="22529" y="12"/>
                  </a:lnTo>
                  <a:lnTo>
                    <a:pt x="19558" y="12"/>
                  </a:lnTo>
                  <a:lnTo>
                    <a:pt x="19558" y="8305"/>
                  </a:lnTo>
                  <a:lnTo>
                    <a:pt x="21920" y="8305"/>
                  </a:lnTo>
                  <a:lnTo>
                    <a:pt x="21920" y="3568"/>
                  </a:lnTo>
                  <a:lnTo>
                    <a:pt x="23710" y="8305"/>
                  </a:lnTo>
                  <a:lnTo>
                    <a:pt x="25488" y="8305"/>
                  </a:lnTo>
                  <a:lnTo>
                    <a:pt x="27851" y="3568"/>
                  </a:lnTo>
                  <a:lnTo>
                    <a:pt x="27851" y="8305"/>
                  </a:lnTo>
                  <a:lnTo>
                    <a:pt x="29629" y="8305"/>
                  </a:lnTo>
                  <a:lnTo>
                    <a:pt x="29629" y="12"/>
                  </a:lnTo>
                  <a:close/>
                </a:path>
                <a:path w="54610" h="8890">
                  <a:moveTo>
                    <a:pt x="37934" y="12"/>
                  </a:moveTo>
                  <a:lnTo>
                    <a:pt x="32004" y="12"/>
                  </a:lnTo>
                  <a:lnTo>
                    <a:pt x="32004" y="8305"/>
                  </a:lnTo>
                  <a:lnTo>
                    <a:pt x="37934" y="8305"/>
                  </a:lnTo>
                  <a:lnTo>
                    <a:pt x="37934" y="6527"/>
                  </a:lnTo>
                  <a:lnTo>
                    <a:pt x="34366" y="6527"/>
                  </a:lnTo>
                  <a:lnTo>
                    <a:pt x="34366" y="4749"/>
                  </a:lnTo>
                  <a:lnTo>
                    <a:pt x="37934" y="4749"/>
                  </a:lnTo>
                  <a:lnTo>
                    <a:pt x="37934" y="3568"/>
                  </a:lnTo>
                  <a:lnTo>
                    <a:pt x="34366" y="3568"/>
                  </a:lnTo>
                  <a:lnTo>
                    <a:pt x="34366" y="1193"/>
                  </a:lnTo>
                  <a:lnTo>
                    <a:pt x="37934" y="1193"/>
                  </a:lnTo>
                  <a:lnTo>
                    <a:pt x="37934" y="12"/>
                  </a:lnTo>
                  <a:close/>
                </a:path>
                <a:path w="54610" h="8890">
                  <a:moveTo>
                    <a:pt x="46812" y="12"/>
                  </a:moveTo>
                  <a:lnTo>
                    <a:pt x="45034" y="12"/>
                  </a:lnTo>
                  <a:lnTo>
                    <a:pt x="45034" y="4749"/>
                  </a:lnTo>
                  <a:lnTo>
                    <a:pt x="42075" y="12"/>
                  </a:lnTo>
                  <a:lnTo>
                    <a:pt x="39700" y="12"/>
                  </a:lnTo>
                  <a:lnTo>
                    <a:pt x="39700" y="8305"/>
                  </a:lnTo>
                  <a:lnTo>
                    <a:pt x="40894" y="8305"/>
                  </a:lnTo>
                  <a:lnTo>
                    <a:pt x="40894" y="2971"/>
                  </a:lnTo>
                  <a:lnTo>
                    <a:pt x="43853" y="8305"/>
                  </a:lnTo>
                  <a:lnTo>
                    <a:pt x="46812" y="8305"/>
                  </a:lnTo>
                  <a:lnTo>
                    <a:pt x="46812" y="12"/>
                  </a:lnTo>
                  <a:close/>
                </a:path>
                <a:path w="54610" h="8890">
                  <a:moveTo>
                    <a:pt x="54521" y="4165"/>
                  </a:moveTo>
                  <a:lnTo>
                    <a:pt x="52743" y="3568"/>
                  </a:lnTo>
                  <a:lnTo>
                    <a:pt x="52146" y="3568"/>
                  </a:lnTo>
                  <a:lnTo>
                    <a:pt x="52146" y="2971"/>
                  </a:lnTo>
                  <a:lnTo>
                    <a:pt x="50965" y="2374"/>
                  </a:lnTo>
                  <a:lnTo>
                    <a:pt x="50380" y="2374"/>
                  </a:lnTo>
                  <a:lnTo>
                    <a:pt x="50380" y="1790"/>
                  </a:lnTo>
                  <a:lnTo>
                    <a:pt x="50965" y="1193"/>
                  </a:lnTo>
                  <a:lnTo>
                    <a:pt x="52146" y="1193"/>
                  </a:lnTo>
                  <a:lnTo>
                    <a:pt x="53924" y="1790"/>
                  </a:lnTo>
                  <a:lnTo>
                    <a:pt x="53924" y="1193"/>
                  </a:lnTo>
                  <a:lnTo>
                    <a:pt x="53924" y="12"/>
                  </a:lnTo>
                  <a:lnTo>
                    <a:pt x="48006" y="12"/>
                  </a:lnTo>
                  <a:lnTo>
                    <a:pt x="48006" y="4165"/>
                  </a:lnTo>
                  <a:lnTo>
                    <a:pt x="49771" y="4749"/>
                  </a:lnTo>
                  <a:lnTo>
                    <a:pt x="50965" y="5346"/>
                  </a:lnTo>
                  <a:lnTo>
                    <a:pt x="50380" y="4749"/>
                  </a:lnTo>
                  <a:lnTo>
                    <a:pt x="51562" y="5346"/>
                  </a:lnTo>
                  <a:lnTo>
                    <a:pt x="52146" y="5346"/>
                  </a:lnTo>
                  <a:lnTo>
                    <a:pt x="52146" y="6527"/>
                  </a:lnTo>
                  <a:lnTo>
                    <a:pt x="48006" y="6527"/>
                  </a:lnTo>
                  <a:lnTo>
                    <a:pt x="48006" y="8305"/>
                  </a:lnTo>
                  <a:lnTo>
                    <a:pt x="53340" y="8305"/>
                  </a:lnTo>
                  <a:lnTo>
                    <a:pt x="54521" y="7124"/>
                  </a:lnTo>
                  <a:lnTo>
                    <a:pt x="54521" y="4749"/>
                  </a:lnTo>
                  <a:lnTo>
                    <a:pt x="54521" y="41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837594" y="8940114"/>
              <a:ext cx="41275" cy="32384"/>
            </a:xfrm>
            <a:custGeom>
              <a:avLst/>
              <a:gdLst/>
              <a:ahLst/>
              <a:cxnLst/>
              <a:rect l="l" t="t" r="r" b="b"/>
              <a:pathLst>
                <a:path w="41275" h="32384">
                  <a:moveTo>
                    <a:pt x="0" y="0"/>
                  </a:moveTo>
                  <a:lnTo>
                    <a:pt x="40881" y="0"/>
                  </a:lnTo>
                  <a:lnTo>
                    <a:pt x="40881" y="32003"/>
                  </a:lnTo>
                  <a:lnTo>
                    <a:pt x="0" y="32003"/>
                  </a:lnTo>
                  <a:lnTo>
                    <a:pt x="0" y="0"/>
                  </a:lnTo>
                  <a:close/>
                </a:path>
                <a:path w="41275" h="32384">
                  <a:moveTo>
                    <a:pt x="36741" y="3555"/>
                  </a:moveTo>
                  <a:lnTo>
                    <a:pt x="3555" y="3555"/>
                  </a:lnTo>
                  <a:lnTo>
                    <a:pt x="3555" y="27851"/>
                  </a:lnTo>
                  <a:lnTo>
                    <a:pt x="36741" y="27851"/>
                  </a:lnTo>
                  <a:lnTo>
                    <a:pt x="36741" y="355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686509" y="8658673"/>
              <a:ext cx="264160" cy="407670"/>
            </a:xfrm>
            <a:custGeom>
              <a:avLst/>
              <a:gdLst/>
              <a:ahLst/>
              <a:cxnLst/>
              <a:rect l="l" t="t" r="r" b="b"/>
              <a:pathLst>
                <a:path w="264160" h="407670">
                  <a:moveTo>
                    <a:pt x="263677" y="0"/>
                  </a:moveTo>
                  <a:lnTo>
                    <a:pt x="31407" y="0"/>
                  </a:lnTo>
                  <a:lnTo>
                    <a:pt x="0" y="7696"/>
                  </a:lnTo>
                  <a:lnTo>
                    <a:pt x="232867" y="7696"/>
                  </a:lnTo>
                  <a:lnTo>
                    <a:pt x="232867" y="407060"/>
                  </a:lnTo>
                  <a:lnTo>
                    <a:pt x="263677" y="386334"/>
                  </a:lnTo>
                  <a:lnTo>
                    <a:pt x="263677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686509" y="8658673"/>
              <a:ext cx="264160" cy="407670"/>
            </a:xfrm>
            <a:custGeom>
              <a:avLst/>
              <a:gdLst/>
              <a:ahLst/>
              <a:cxnLst/>
              <a:rect l="l" t="t" r="r" b="b"/>
              <a:pathLst>
                <a:path w="264160" h="407670">
                  <a:moveTo>
                    <a:pt x="31407" y="0"/>
                  </a:moveTo>
                  <a:lnTo>
                    <a:pt x="0" y="7696"/>
                  </a:lnTo>
                  <a:lnTo>
                    <a:pt x="232867" y="7696"/>
                  </a:lnTo>
                  <a:lnTo>
                    <a:pt x="232867" y="407060"/>
                  </a:lnTo>
                  <a:lnTo>
                    <a:pt x="263677" y="386334"/>
                  </a:lnTo>
                  <a:lnTo>
                    <a:pt x="263677" y="0"/>
                  </a:lnTo>
                  <a:lnTo>
                    <a:pt x="31407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918766" y="8658673"/>
              <a:ext cx="31115" cy="8255"/>
            </a:xfrm>
            <a:custGeom>
              <a:avLst/>
              <a:gdLst/>
              <a:ahLst/>
              <a:cxnLst/>
              <a:rect l="l" t="t" r="r" b="b"/>
              <a:pathLst>
                <a:path w="31114" h="8254">
                  <a:moveTo>
                    <a:pt x="30810" y="0"/>
                  </a:moveTo>
                  <a:lnTo>
                    <a:pt x="0" y="769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68" name="object 468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8909283" y="6854490"/>
            <a:ext cx="156853" cy="129002"/>
          </a:xfrm>
          <a:prstGeom prst="rect">
            <a:avLst/>
          </a:prstGeom>
        </p:spPr>
      </p:pic>
      <p:grpSp>
        <p:nvGrpSpPr>
          <p:cNvPr id="469" name="object 469"/>
          <p:cNvGrpSpPr/>
          <p:nvPr/>
        </p:nvGrpSpPr>
        <p:grpSpPr>
          <a:xfrm>
            <a:off x="9388631" y="6925599"/>
            <a:ext cx="1160780" cy="421005"/>
            <a:chOff x="4334031" y="6925598"/>
            <a:chExt cx="1160780" cy="421005"/>
          </a:xfrm>
        </p:grpSpPr>
        <p:sp>
          <p:nvSpPr>
            <p:cNvPr id="470" name="object 470"/>
            <p:cNvSpPr/>
            <p:nvPr/>
          </p:nvSpPr>
          <p:spPr>
            <a:xfrm>
              <a:off x="4336317" y="6927884"/>
              <a:ext cx="1156335" cy="416559"/>
            </a:xfrm>
            <a:custGeom>
              <a:avLst/>
              <a:gdLst/>
              <a:ahLst/>
              <a:cxnLst/>
              <a:rect l="l" t="t" r="r" b="b"/>
              <a:pathLst>
                <a:path w="1156335" h="416559">
                  <a:moveTo>
                    <a:pt x="0" y="83540"/>
                  </a:moveTo>
                  <a:lnTo>
                    <a:pt x="0" y="0"/>
                  </a:lnTo>
                  <a:lnTo>
                    <a:pt x="1156030" y="0"/>
                  </a:lnTo>
                  <a:lnTo>
                    <a:pt x="1156030" y="411213"/>
                  </a:lnTo>
                </a:path>
                <a:path w="1156335" h="416559">
                  <a:moveTo>
                    <a:pt x="45046" y="86512"/>
                  </a:moveTo>
                  <a:lnTo>
                    <a:pt x="45046" y="45034"/>
                  </a:lnTo>
                  <a:lnTo>
                    <a:pt x="1107452" y="45034"/>
                  </a:lnTo>
                  <a:lnTo>
                    <a:pt x="1107452" y="415950"/>
                  </a:lnTo>
                </a:path>
                <a:path w="1156335" h="416559">
                  <a:moveTo>
                    <a:pt x="1145362" y="410629"/>
                  </a:moveTo>
                  <a:lnTo>
                    <a:pt x="1145362" y="7111"/>
                  </a:lnTo>
                  <a:lnTo>
                    <a:pt x="8305" y="8293"/>
                  </a:lnTo>
                  <a:lnTo>
                    <a:pt x="8305" y="84734"/>
                  </a:lnTo>
                </a:path>
                <a:path w="1156335" h="416559">
                  <a:moveTo>
                    <a:pt x="36741" y="87109"/>
                  </a:moveTo>
                  <a:lnTo>
                    <a:pt x="36741" y="37325"/>
                  </a:lnTo>
                  <a:lnTo>
                    <a:pt x="1116926" y="37325"/>
                  </a:lnTo>
                  <a:lnTo>
                    <a:pt x="1116926" y="4159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344625" y="6934992"/>
              <a:ext cx="1136650" cy="31115"/>
            </a:xfrm>
            <a:custGeom>
              <a:avLst/>
              <a:gdLst/>
              <a:ahLst/>
              <a:cxnLst/>
              <a:rect l="l" t="t" r="r" b="b"/>
              <a:pathLst>
                <a:path w="1136650" h="31115">
                  <a:moveTo>
                    <a:pt x="1108024" y="30822"/>
                  </a:moveTo>
                  <a:lnTo>
                    <a:pt x="1136459" y="2971"/>
                  </a:lnTo>
                </a:path>
                <a:path w="1136650" h="31115">
                  <a:moveTo>
                    <a:pt x="0" y="0"/>
                  </a:moveTo>
                  <a:lnTo>
                    <a:pt x="28435" y="290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2" name="object 472"/>
          <p:cNvSpPr/>
          <p:nvPr/>
        </p:nvSpPr>
        <p:spPr>
          <a:xfrm>
            <a:off x="8910973" y="6914253"/>
            <a:ext cx="88900" cy="60960"/>
          </a:xfrm>
          <a:custGeom>
            <a:avLst/>
            <a:gdLst/>
            <a:ahLst/>
            <a:cxnLst/>
            <a:rect l="l" t="t" r="r" b="b"/>
            <a:pathLst>
              <a:path w="88900" h="60959">
                <a:moveTo>
                  <a:pt x="0" y="11264"/>
                </a:moveTo>
                <a:lnTo>
                  <a:pt x="31991" y="17183"/>
                </a:lnTo>
                <a:lnTo>
                  <a:pt x="86499" y="8305"/>
                </a:lnTo>
              </a:path>
              <a:path w="88900" h="60959">
                <a:moveTo>
                  <a:pt x="88290" y="0"/>
                </a:moveTo>
                <a:lnTo>
                  <a:pt x="88290" y="6045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3" name="object 473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8099315" y="8827811"/>
            <a:ext cx="69837" cy="69824"/>
          </a:xfrm>
          <a:prstGeom prst="rect">
            <a:avLst/>
          </a:prstGeom>
        </p:spPr>
      </p:pic>
      <p:pic>
        <p:nvPicPr>
          <p:cNvPr id="474" name="object 474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8883874" y="8836041"/>
            <a:ext cx="69837" cy="69824"/>
          </a:xfrm>
          <a:prstGeom prst="rect">
            <a:avLst/>
          </a:prstGeom>
        </p:spPr>
      </p:pic>
      <p:pic>
        <p:nvPicPr>
          <p:cNvPr id="475" name="object 475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8242080" y="8804508"/>
            <a:ext cx="139674" cy="196557"/>
          </a:xfrm>
          <a:prstGeom prst="rect">
            <a:avLst/>
          </a:prstGeom>
        </p:spPr>
      </p:pic>
      <p:pic>
        <p:nvPicPr>
          <p:cNvPr id="476" name="object 476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9028383" y="8810439"/>
            <a:ext cx="139674" cy="196557"/>
          </a:xfrm>
          <a:prstGeom prst="rect">
            <a:avLst/>
          </a:prstGeom>
        </p:spPr>
      </p:pic>
      <p:sp>
        <p:nvSpPr>
          <p:cNvPr id="477" name="object 477"/>
          <p:cNvSpPr txBox="1"/>
          <p:nvPr/>
        </p:nvSpPr>
        <p:spPr>
          <a:xfrm>
            <a:off x="5762081" y="496827"/>
            <a:ext cx="139573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15" dirty="0">
                <a:latin typeface="Arial"/>
                <a:cs typeface="Arial"/>
              </a:rPr>
              <a:t>Ejemplo</a:t>
            </a:r>
            <a:r>
              <a:rPr sz="1150" b="1" spc="-60" dirty="0">
                <a:latin typeface="Arial"/>
                <a:cs typeface="Arial"/>
              </a:rPr>
              <a:t> </a:t>
            </a:r>
            <a:r>
              <a:rPr sz="1150" b="1" spc="30" dirty="0">
                <a:latin typeface="Arial"/>
                <a:cs typeface="Arial"/>
              </a:rPr>
              <a:t>de</a:t>
            </a:r>
            <a:r>
              <a:rPr sz="1150" b="1" spc="-55" dirty="0">
                <a:latin typeface="Arial"/>
                <a:cs typeface="Arial"/>
              </a:rPr>
              <a:t> </a:t>
            </a:r>
            <a:r>
              <a:rPr sz="1150" b="1" spc="50" dirty="0">
                <a:latin typeface="Arial"/>
                <a:cs typeface="Arial"/>
              </a:rPr>
              <a:t>tablero</a:t>
            </a:r>
            <a:endParaRPr sz="115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8966444" y="9525665"/>
            <a:ext cx="200025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30" dirty="0">
                <a:latin typeface="Tahoma"/>
                <a:cs typeface="Tahoma"/>
              </a:rPr>
              <a:t>28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7957860" y="482857"/>
            <a:ext cx="4331970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0" dirty="0">
                <a:latin typeface="Tahoma"/>
                <a:cs typeface="Tahoma"/>
              </a:rPr>
              <a:t>Al </a:t>
            </a:r>
            <a:r>
              <a:rPr sz="900" spc="35" dirty="0">
                <a:latin typeface="Tahoma"/>
                <a:cs typeface="Tahoma"/>
              </a:rPr>
              <a:t>decidir entre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5" dirty="0">
                <a:latin typeface="Tahoma"/>
                <a:cs typeface="Tahoma"/>
              </a:rPr>
              <a:t>panelboard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5" dirty="0">
                <a:latin typeface="Tahoma"/>
                <a:cs typeface="Tahoma"/>
              </a:rPr>
              <a:t>switchboard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aplicaciones comerciales,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no </a:t>
            </a:r>
            <a:r>
              <a:rPr sz="900" spc="40" dirty="0">
                <a:latin typeface="Tahoma"/>
                <a:cs typeface="Tahoma"/>
              </a:rPr>
              <a:t>siempre </a:t>
            </a:r>
            <a:r>
              <a:rPr sz="900" spc="25" dirty="0">
                <a:latin typeface="Tahoma"/>
                <a:cs typeface="Tahoma"/>
              </a:rPr>
              <a:t>está </a:t>
            </a:r>
            <a:r>
              <a:rPr sz="900" spc="35" dirty="0">
                <a:latin typeface="Tahoma"/>
                <a:cs typeface="Tahoma"/>
              </a:rPr>
              <a:t>claro </a:t>
            </a:r>
            <a:r>
              <a:rPr sz="900" spc="45" dirty="0">
                <a:latin typeface="Tahoma"/>
                <a:cs typeface="Tahoma"/>
              </a:rPr>
              <a:t>qué producto debe </a:t>
            </a:r>
            <a:r>
              <a:rPr sz="900" spc="25" dirty="0">
                <a:latin typeface="Tahoma"/>
                <a:cs typeface="Tahoma"/>
              </a:rPr>
              <a:t>elegir. </a:t>
            </a: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35" dirty="0">
                <a:latin typeface="Tahoma"/>
                <a:cs typeface="Tahoma"/>
              </a:rPr>
              <a:t>siguiente ejemplo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aplicación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comercial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pequeña,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empresa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públicos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suministra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hasta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1200 </a:t>
            </a:r>
            <a:r>
              <a:rPr sz="900" spc="45" dirty="0">
                <a:latin typeface="Tahoma"/>
                <a:cs typeface="Tahoma"/>
              </a:rPr>
              <a:t>amperios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20" dirty="0">
                <a:latin typeface="Tahoma"/>
                <a:cs typeface="Tahoma"/>
              </a:rPr>
              <a:t>480 </a:t>
            </a:r>
            <a:r>
              <a:rPr sz="900" spc="30" dirty="0">
                <a:latin typeface="Tahoma"/>
                <a:cs typeface="Tahoma"/>
              </a:rPr>
              <a:t>voltios a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0" dirty="0">
                <a:latin typeface="Tahoma"/>
                <a:cs typeface="Tahoma"/>
              </a:rPr>
              <a:t>panel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alimentación. </a:t>
            </a:r>
            <a:r>
              <a:rPr sz="900" spc="10" dirty="0">
                <a:latin typeface="Tahoma"/>
                <a:cs typeface="Tahoma"/>
              </a:rPr>
              <a:t>Se </a:t>
            </a:r>
            <a:r>
              <a:rPr sz="900" spc="30" dirty="0">
                <a:latin typeface="Tahoma"/>
                <a:cs typeface="Tahoma"/>
              </a:rPr>
              <a:t>utilizan </a:t>
            </a:r>
            <a:r>
              <a:rPr sz="900" spc="40" dirty="0">
                <a:latin typeface="Tahoma"/>
                <a:cs typeface="Tahoma"/>
              </a:rPr>
              <a:t>múltiples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circuitos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suministrar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toda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instalación.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simplificar,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solo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muestran </a:t>
            </a:r>
            <a:r>
              <a:rPr sz="900" spc="40" dirty="0">
                <a:latin typeface="Tahoma"/>
                <a:cs typeface="Tahoma"/>
              </a:rPr>
              <a:t>algunos </a:t>
            </a:r>
            <a:r>
              <a:rPr sz="900" spc="30" dirty="0">
                <a:latin typeface="Tahoma"/>
                <a:cs typeface="Tahoma"/>
              </a:rPr>
              <a:t>dispositivos. </a:t>
            </a:r>
            <a:r>
              <a:rPr sz="900" spc="50" dirty="0">
                <a:latin typeface="Tahoma"/>
                <a:cs typeface="Tahoma"/>
              </a:rPr>
              <a:t>Por </a:t>
            </a:r>
            <a:r>
              <a:rPr sz="900" spc="25" dirty="0">
                <a:latin typeface="Tahoma"/>
                <a:cs typeface="Tahoma"/>
              </a:rPr>
              <a:t>ejemplo,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0" dirty="0">
                <a:latin typeface="Tahoma"/>
                <a:cs typeface="Tahoma"/>
              </a:rPr>
              <a:t>circuito se utiliza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suministrar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través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transformador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tablero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instrumentos </a:t>
            </a:r>
            <a:r>
              <a:rPr sz="900" spc="45" dirty="0">
                <a:latin typeface="Tahoma"/>
                <a:cs typeface="Tahoma"/>
              </a:rPr>
              <a:t> de </a:t>
            </a:r>
            <a:r>
              <a:rPr sz="900" spc="40" dirty="0">
                <a:latin typeface="Tahoma"/>
                <a:cs typeface="Tahoma"/>
              </a:rPr>
              <a:t>iluminación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electrodomésticos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35" dirty="0">
                <a:latin typeface="Tahoma"/>
                <a:cs typeface="Tahoma"/>
              </a:rPr>
              <a:t>controla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0" dirty="0">
                <a:latin typeface="Tahoma"/>
                <a:cs typeface="Tahoma"/>
              </a:rPr>
              <a:t>iluminación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los enchufes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eléctricos. </a:t>
            </a:r>
            <a:r>
              <a:rPr sz="900" spc="45" dirty="0">
                <a:latin typeface="Tahoma"/>
                <a:cs typeface="Tahoma"/>
              </a:rPr>
              <a:t>Otro </a:t>
            </a:r>
            <a:r>
              <a:rPr sz="900" spc="30" dirty="0">
                <a:latin typeface="Tahoma"/>
                <a:cs typeface="Tahoma"/>
              </a:rPr>
              <a:t>circuito </a:t>
            </a:r>
            <a:r>
              <a:rPr sz="900" spc="40" dirty="0">
                <a:latin typeface="Tahoma"/>
                <a:cs typeface="Tahoma"/>
              </a:rPr>
              <a:t>suministra energía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50" dirty="0">
                <a:latin typeface="Tahoma"/>
                <a:cs typeface="Tahoma"/>
              </a:rPr>
              <a:t>un motor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25" dirty="0">
                <a:latin typeface="Tahoma"/>
                <a:cs typeface="Tahoma"/>
              </a:rPr>
              <a:t>través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arrancador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motor.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8120711" y="2464525"/>
            <a:ext cx="1970405" cy="721360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marL="650875">
              <a:spcBef>
                <a:spcPts val="430"/>
              </a:spcBef>
            </a:pPr>
            <a:r>
              <a:rPr sz="650" spc="20" dirty="0">
                <a:latin typeface="Tahoma"/>
                <a:cs typeface="Tahoma"/>
              </a:rPr>
              <a:t>Tablero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30" dirty="0">
                <a:latin typeface="Tahoma"/>
                <a:cs typeface="Tahoma"/>
              </a:rPr>
              <a:t>de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25" dirty="0">
                <a:latin typeface="Tahoma"/>
                <a:cs typeface="Tahoma"/>
              </a:rPr>
              <a:t>potencia</a:t>
            </a:r>
            <a:endParaRPr sz="650">
              <a:latin typeface="Tahoma"/>
              <a:cs typeface="Tahoma"/>
            </a:endParaRPr>
          </a:p>
          <a:p>
            <a:pPr marL="12700">
              <a:spcBef>
                <a:spcPts val="309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700">
              <a:latin typeface="Tahoma"/>
              <a:cs typeface="Tahoma"/>
            </a:endParaRPr>
          </a:p>
          <a:p>
            <a:pPr marL="1518920" algn="ctr">
              <a:spcBef>
                <a:spcPts val="5"/>
              </a:spcBef>
            </a:pPr>
            <a:r>
              <a:rPr sz="650" spc="15" dirty="0">
                <a:latin typeface="Tahoma"/>
                <a:cs typeface="Tahoma"/>
              </a:rPr>
              <a:t>1200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dirty="0">
                <a:latin typeface="Tahoma"/>
                <a:cs typeface="Tahoma"/>
              </a:rPr>
              <a:t>A,</a:t>
            </a:r>
            <a:endParaRPr sz="650">
              <a:latin typeface="Tahoma"/>
              <a:cs typeface="Tahoma"/>
            </a:endParaRPr>
          </a:p>
          <a:p>
            <a:pPr marL="1502410" algn="ctr">
              <a:spcBef>
                <a:spcPts val="80"/>
              </a:spcBef>
            </a:pPr>
            <a:r>
              <a:rPr sz="650" spc="15" dirty="0">
                <a:latin typeface="Tahoma"/>
                <a:cs typeface="Tahoma"/>
              </a:rPr>
              <a:t>480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15" dirty="0">
                <a:latin typeface="Tahoma"/>
                <a:cs typeface="Tahoma"/>
              </a:rPr>
              <a:t>VCA</a:t>
            </a:r>
            <a:endParaRPr sz="650">
              <a:latin typeface="Tahoma"/>
              <a:cs typeface="Tahoma"/>
            </a:endParaRPr>
          </a:p>
          <a:p>
            <a:pPr marL="1513205" algn="ctr">
              <a:spcBef>
                <a:spcPts val="185"/>
              </a:spcBef>
            </a:pPr>
            <a:r>
              <a:rPr sz="550" spc="20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15" dirty="0">
                <a:latin typeface="Tahoma"/>
                <a:cs typeface="Tahoma"/>
              </a:rPr>
              <a:t>la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utilidad</a:t>
            </a:r>
            <a:endParaRPr sz="550">
              <a:latin typeface="Tahoma"/>
              <a:cs typeface="Tahoma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8224953" y="3432586"/>
            <a:ext cx="3435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120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15" dirty="0">
                <a:latin typeface="Tahoma"/>
                <a:cs typeface="Tahoma"/>
              </a:rPr>
              <a:t>VCA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8459565" y="3619738"/>
            <a:ext cx="2124710" cy="688975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1170940">
              <a:spcBef>
                <a:spcPts val="375"/>
              </a:spcBef>
            </a:pPr>
            <a:r>
              <a:rPr sz="650" spc="15" dirty="0">
                <a:latin typeface="Tahoma"/>
                <a:cs typeface="Tahoma"/>
              </a:rPr>
              <a:t>480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15" dirty="0">
                <a:latin typeface="Tahoma"/>
                <a:cs typeface="Tahoma"/>
              </a:rPr>
              <a:t>VCA</a:t>
            </a:r>
            <a:endParaRPr sz="650">
              <a:latin typeface="Tahoma"/>
              <a:cs typeface="Tahoma"/>
            </a:endParaRPr>
          </a:p>
          <a:p>
            <a:pPr marL="1690370">
              <a:spcBef>
                <a:spcPts val="320"/>
              </a:spcBef>
            </a:pPr>
            <a:r>
              <a:rPr sz="750" spc="50" dirty="0">
                <a:latin typeface="Tahoma"/>
                <a:cs typeface="Tahoma"/>
              </a:rPr>
              <a:t>Motor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AC</a:t>
            </a:r>
            <a:endParaRPr sz="750">
              <a:latin typeface="Tahoma"/>
              <a:cs typeface="Tahoma"/>
            </a:endParaRPr>
          </a:p>
          <a:p>
            <a:pPr marL="704215">
              <a:spcBef>
                <a:spcPts val="459"/>
              </a:spcBef>
            </a:pPr>
            <a:r>
              <a:rPr sz="650" spc="40" dirty="0">
                <a:latin typeface="Tahoma"/>
                <a:cs typeface="Tahoma"/>
              </a:rPr>
              <a:t>Motor</a:t>
            </a:r>
            <a:endParaRPr sz="650">
              <a:latin typeface="Tahoma"/>
              <a:cs typeface="Tahoma"/>
            </a:endParaRPr>
          </a:p>
          <a:p>
            <a:pPr marL="681355">
              <a:spcBef>
                <a:spcPts val="80"/>
              </a:spcBef>
            </a:pPr>
            <a:r>
              <a:rPr sz="750" spc="20" dirty="0">
                <a:latin typeface="Tahoma"/>
                <a:cs typeface="Tahoma"/>
              </a:rPr>
              <a:t>Inicio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125"/>
              </a:spcBef>
            </a:pPr>
            <a:r>
              <a:rPr sz="500" spc="20" dirty="0">
                <a:latin typeface="Tahoma"/>
                <a:cs typeface="Tahoma"/>
              </a:rPr>
              <a:t>Panel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5" dirty="0">
                <a:latin typeface="Tahoma"/>
                <a:cs typeface="Tahoma"/>
              </a:rPr>
              <a:t>teclado</a:t>
            </a:r>
            <a:endParaRPr sz="500">
              <a:latin typeface="Tahoma"/>
              <a:cs typeface="Tahoma"/>
            </a:endParaRPr>
          </a:p>
        </p:txBody>
      </p:sp>
      <p:sp>
        <p:nvSpPr>
          <p:cNvPr id="482" name="object 482"/>
          <p:cNvSpPr txBox="1"/>
          <p:nvPr/>
        </p:nvSpPr>
        <p:spPr>
          <a:xfrm>
            <a:off x="5762059" y="4600179"/>
            <a:ext cx="151257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15" dirty="0">
                <a:latin typeface="Arial"/>
                <a:cs typeface="Arial"/>
              </a:rPr>
              <a:t>Ejemplo</a:t>
            </a:r>
            <a:r>
              <a:rPr sz="1100" b="1" spc="-60" dirty="0">
                <a:latin typeface="Arial"/>
                <a:cs typeface="Arial"/>
              </a:rPr>
              <a:t> </a:t>
            </a:r>
            <a:r>
              <a:rPr sz="1100" b="1" spc="30" dirty="0">
                <a:latin typeface="Arial"/>
                <a:cs typeface="Arial"/>
              </a:rPr>
              <a:t>de</a:t>
            </a:r>
            <a:r>
              <a:rPr sz="1100" b="1" spc="-55" dirty="0">
                <a:latin typeface="Arial"/>
                <a:cs typeface="Arial"/>
              </a:rPr>
              <a:t> </a:t>
            </a:r>
            <a:r>
              <a:rPr sz="1100" b="1" spc="50" dirty="0">
                <a:latin typeface="Arial"/>
                <a:cs typeface="Arial"/>
              </a:rPr>
              <a:t>centralita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7957840" y="4579858"/>
            <a:ext cx="435292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35" dirty="0">
                <a:latin typeface="Tahoma"/>
                <a:cs typeface="Tahoma"/>
              </a:rPr>
              <a:t>comerciales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40" dirty="0">
                <a:latin typeface="Tahoma"/>
                <a:cs typeface="Tahoma"/>
              </a:rPr>
              <a:t>grandes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25" dirty="0">
                <a:latin typeface="Tahoma"/>
                <a:cs typeface="Tahoma"/>
              </a:rPr>
              <a:t>exigentes, </a:t>
            </a:r>
            <a:r>
              <a:rPr sz="900" spc="35" dirty="0">
                <a:latin typeface="Tahoma"/>
                <a:cs typeface="Tahoma"/>
              </a:rPr>
              <a:t>los tableros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distribución </a:t>
            </a:r>
            <a:r>
              <a:rPr sz="900" spc="30" dirty="0">
                <a:latin typeface="Tahoma"/>
                <a:cs typeface="Tahoma"/>
              </a:rPr>
              <a:t>se utilizan a </a:t>
            </a:r>
            <a:r>
              <a:rPr sz="900" spc="55" dirty="0">
                <a:latin typeface="Tahoma"/>
                <a:cs typeface="Tahoma"/>
              </a:rPr>
              <a:t>menudo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5" dirty="0">
                <a:latin typeface="Tahoma"/>
                <a:cs typeface="Tahoma"/>
              </a:rPr>
              <a:t>distribuir </a:t>
            </a:r>
            <a:r>
              <a:rPr sz="900" spc="30" dirty="0">
                <a:latin typeface="Tahoma"/>
                <a:cs typeface="Tahoma"/>
              </a:rPr>
              <a:t>energía. </a:t>
            </a: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35" dirty="0">
                <a:latin typeface="Tahoma"/>
                <a:cs typeface="Tahoma"/>
              </a:rPr>
              <a:t>siguiente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ejemplo,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aplican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hasta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2400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amperios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480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voltios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sección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un </a:t>
            </a:r>
            <a:r>
              <a:rPr sz="900" spc="35" dirty="0">
                <a:latin typeface="Tahoma"/>
                <a:cs typeface="Tahoma"/>
              </a:rPr>
              <a:t>tablero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distribución.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0" dirty="0">
                <a:latin typeface="Tahoma"/>
                <a:cs typeface="Tahoma"/>
              </a:rPr>
              <a:t>simplificar, </a:t>
            </a:r>
            <a:r>
              <a:rPr sz="900" spc="40" dirty="0">
                <a:latin typeface="Tahoma"/>
                <a:cs typeface="Tahoma"/>
              </a:rPr>
              <a:t>solo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45" dirty="0">
                <a:latin typeface="Tahoma"/>
                <a:cs typeface="Tahoma"/>
              </a:rPr>
              <a:t>muestran </a:t>
            </a:r>
            <a:r>
              <a:rPr sz="900" spc="40" dirty="0">
                <a:latin typeface="Tahoma"/>
                <a:cs typeface="Tahoma"/>
              </a:rPr>
              <a:t>algunos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dispositivos. </a:t>
            </a:r>
            <a:r>
              <a:rPr sz="900" spc="50" dirty="0">
                <a:latin typeface="Tahoma"/>
                <a:cs typeface="Tahoma"/>
              </a:rPr>
              <a:t>Por </a:t>
            </a:r>
            <a:r>
              <a:rPr sz="900" spc="25" dirty="0">
                <a:latin typeface="Tahoma"/>
                <a:cs typeface="Tahoma"/>
              </a:rPr>
              <a:t>ejemplo,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0" dirty="0">
                <a:latin typeface="Tahoma"/>
                <a:cs typeface="Tahoma"/>
              </a:rPr>
              <a:t>circuito </a:t>
            </a:r>
            <a:r>
              <a:rPr sz="900" spc="40" dirty="0">
                <a:latin typeface="Tahoma"/>
                <a:cs typeface="Tahoma"/>
              </a:rPr>
              <a:t>suministra energía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25" dirty="0">
                <a:latin typeface="Tahoma"/>
                <a:cs typeface="Tahoma"/>
              </a:rPr>
              <a:t>través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transformador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0" dirty="0">
                <a:latin typeface="Tahoma"/>
                <a:cs typeface="Tahoma"/>
              </a:rPr>
              <a:t>panel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control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iluminación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electrodomésticos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controla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iluminación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enchufes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eléctricos.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Otro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circuito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suministra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tablero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potencia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ubicado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lejos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otro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piso.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Este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cuadro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eléctrico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suministra energía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50" dirty="0">
                <a:latin typeface="Tahoma"/>
                <a:cs typeface="Tahoma"/>
              </a:rPr>
              <a:t>un motor </a:t>
            </a:r>
            <a:r>
              <a:rPr sz="900" spc="20" dirty="0">
                <a:latin typeface="Tahoma"/>
                <a:cs typeface="Tahoma"/>
              </a:rPr>
              <a:t>ya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0" dirty="0">
                <a:latin typeface="Tahoma"/>
                <a:cs typeface="Tahoma"/>
              </a:rPr>
              <a:t>cuadro </a:t>
            </a:r>
            <a:r>
              <a:rPr sz="900" spc="30" dirty="0">
                <a:latin typeface="Tahoma"/>
                <a:cs typeface="Tahoma"/>
              </a:rPr>
              <a:t>eléctrico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iluminación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electrodomésticos.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8849377" y="6635523"/>
            <a:ext cx="32194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Alimentador</a:t>
            </a:r>
            <a:endParaRPr sz="400">
              <a:latin typeface="Tahoma"/>
              <a:cs typeface="Tahoma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8394572" y="6726385"/>
            <a:ext cx="790575" cy="222885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36830">
              <a:spcBef>
                <a:spcPts val="150"/>
              </a:spcBef>
            </a:pPr>
            <a:r>
              <a:rPr sz="550" spc="10" dirty="0">
                <a:latin typeface="Tahoma"/>
                <a:cs typeface="Tahoma"/>
              </a:rPr>
              <a:t>2400</a:t>
            </a:r>
            <a:r>
              <a:rPr sz="550" spc="-45" dirty="0">
                <a:latin typeface="Tahoma"/>
                <a:cs typeface="Tahoma"/>
              </a:rPr>
              <a:t> </a:t>
            </a:r>
            <a:r>
              <a:rPr sz="550" dirty="0">
                <a:latin typeface="Tahoma"/>
                <a:cs typeface="Tahoma"/>
              </a:rPr>
              <a:t>A,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10" dirty="0">
                <a:latin typeface="Tahoma"/>
                <a:cs typeface="Tahoma"/>
              </a:rPr>
              <a:t>vía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autobús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60"/>
              </a:spcBef>
            </a:pPr>
            <a:r>
              <a:rPr sz="650" spc="15" dirty="0">
                <a:latin typeface="Tahoma"/>
                <a:cs typeface="Tahoma"/>
              </a:rPr>
              <a:t>480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15" dirty="0">
                <a:latin typeface="Tahoma"/>
                <a:cs typeface="Tahoma"/>
              </a:rPr>
              <a:t>VCA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8342999" y="6947029"/>
            <a:ext cx="45720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15" dirty="0">
                <a:latin typeface="Tahoma"/>
                <a:cs typeface="Tahoma"/>
              </a:rPr>
              <a:t>la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utilidad</a:t>
            </a:r>
            <a:endParaRPr sz="550">
              <a:latin typeface="Tahoma"/>
              <a:cs typeface="Tahoma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9599641" y="6783504"/>
            <a:ext cx="7073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latin typeface="Tahoma"/>
                <a:cs typeface="Tahoma"/>
              </a:rPr>
              <a:t>Electroducto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alimentador</a:t>
            </a:r>
            <a:endParaRPr sz="450">
              <a:latin typeface="Tahoma"/>
              <a:cs typeface="Tahoma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9773025" y="7029657"/>
            <a:ext cx="3435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480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15" dirty="0">
                <a:latin typeface="Tahoma"/>
                <a:cs typeface="Tahoma"/>
              </a:rPr>
              <a:t>VCA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89" name="object 489"/>
          <p:cNvSpPr txBox="1"/>
          <p:nvPr/>
        </p:nvSpPr>
        <p:spPr>
          <a:xfrm>
            <a:off x="8185573" y="7388736"/>
            <a:ext cx="56451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latin typeface="Tahoma"/>
                <a:cs typeface="Tahoma"/>
              </a:rPr>
              <a:t>Tablero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de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conmutadores</a:t>
            </a:r>
            <a:endParaRPr sz="350">
              <a:latin typeface="Tahoma"/>
              <a:cs typeface="Tahoma"/>
            </a:endParaRPr>
          </a:p>
        </p:txBody>
      </p:sp>
      <p:sp>
        <p:nvSpPr>
          <p:cNvPr id="490" name="object 490"/>
          <p:cNvSpPr txBox="1"/>
          <p:nvPr/>
        </p:nvSpPr>
        <p:spPr>
          <a:xfrm>
            <a:off x="10807869" y="7570547"/>
            <a:ext cx="534035" cy="272510"/>
          </a:xfrm>
          <a:prstGeom prst="rect">
            <a:avLst/>
          </a:prstGeom>
        </p:spPr>
        <p:txBody>
          <a:bodyPr vert="horz" wrap="square" lIns="0" tIns="64135" rIns="0" bIns="0" rtlCol="0">
            <a:spAutoFit/>
          </a:bodyPr>
          <a:lstStyle/>
          <a:p>
            <a:pPr algn="ctr">
              <a:spcBef>
                <a:spcPts val="505"/>
              </a:spcBef>
            </a:pPr>
            <a:r>
              <a:rPr sz="600" spc="20" dirty="0">
                <a:latin typeface="Tahoma"/>
                <a:cs typeface="Tahoma"/>
              </a:rPr>
              <a:t>Energía</a:t>
            </a:r>
            <a:endParaRPr sz="600">
              <a:latin typeface="Tahoma"/>
              <a:cs typeface="Tahoma"/>
            </a:endParaRPr>
          </a:p>
          <a:p>
            <a:pPr algn="ctr">
              <a:spcBef>
                <a:spcPts val="340"/>
              </a:spcBef>
            </a:pPr>
            <a:r>
              <a:rPr sz="500" spc="20" dirty="0">
                <a:latin typeface="Tahoma"/>
                <a:cs typeface="Tahoma"/>
              </a:rPr>
              <a:t>Panel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5" dirty="0">
                <a:latin typeface="Tahoma"/>
                <a:cs typeface="Tahoma"/>
              </a:rPr>
              <a:t>teclado</a:t>
            </a:r>
            <a:endParaRPr sz="500">
              <a:latin typeface="Tahoma"/>
              <a:cs typeface="Tahoma"/>
            </a:endParaRPr>
          </a:p>
        </p:txBody>
      </p:sp>
      <p:sp>
        <p:nvSpPr>
          <p:cNvPr id="491" name="object 491"/>
          <p:cNvSpPr txBox="1"/>
          <p:nvPr/>
        </p:nvSpPr>
        <p:spPr>
          <a:xfrm>
            <a:off x="7957890" y="7801360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9554430" y="7801385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9992988" y="7941263"/>
            <a:ext cx="3187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480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10" dirty="0">
                <a:latin typeface="Tahoma"/>
                <a:cs typeface="Tahoma"/>
              </a:rPr>
              <a:t>VCA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8769010" y="7992520"/>
            <a:ext cx="3435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480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15" dirty="0">
                <a:latin typeface="Tahoma"/>
                <a:cs typeface="Tahoma"/>
              </a:rPr>
              <a:t>VCA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9271113" y="8198261"/>
            <a:ext cx="3435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120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15" dirty="0">
                <a:latin typeface="Tahoma"/>
                <a:cs typeface="Tahoma"/>
              </a:rPr>
              <a:t>VCA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8143566" y="8362853"/>
            <a:ext cx="3435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120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15" dirty="0">
                <a:latin typeface="Tahoma"/>
                <a:cs typeface="Tahoma"/>
              </a:rPr>
              <a:t>VCA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9954078" y="8329934"/>
            <a:ext cx="34353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480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15" dirty="0">
                <a:latin typeface="Tahoma"/>
                <a:cs typeface="Tahoma"/>
              </a:rPr>
              <a:t>VCA</a:t>
            </a:r>
            <a:endParaRPr sz="650">
              <a:latin typeface="Tahoma"/>
              <a:cs typeface="Tahoma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10281240" y="8514731"/>
            <a:ext cx="4470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0" dirty="0">
                <a:latin typeface="Tahoma"/>
                <a:cs typeface="Tahoma"/>
              </a:rPr>
              <a:t>Motor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AC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8312256" y="9071131"/>
            <a:ext cx="5340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latin typeface="Tahoma"/>
                <a:cs typeface="Tahoma"/>
              </a:rPr>
              <a:t>Panel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5" dirty="0">
                <a:latin typeface="Tahoma"/>
                <a:cs typeface="Tahoma"/>
              </a:rPr>
              <a:t>teclado</a:t>
            </a:r>
            <a:endParaRPr sz="500">
              <a:latin typeface="Tahoma"/>
              <a:cs typeface="Tahoma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9149643" y="9029982"/>
            <a:ext cx="5340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latin typeface="Tahoma"/>
                <a:cs typeface="Tahoma"/>
              </a:rPr>
              <a:t>Panel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5" dirty="0">
                <a:latin typeface="Tahoma"/>
                <a:cs typeface="Tahoma"/>
              </a:rPr>
              <a:t>teclado</a:t>
            </a:r>
            <a:endParaRPr sz="500">
              <a:latin typeface="Tahoma"/>
              <a:cs typeface="Tahoma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9750911" y="9076194"/>
            <a:ext cx="287020" cy="25781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34925">
              <a:spcBef>
                <a:spcPts val="170"/>
              </a:spcBef>
            </a:pPr>
            <a:r>
              <a:rPr sz="650" spc="40" dirty="0">
                <a:latin typeface="Tahoma"/>
                <a:cs typeface="Tahoma"/>
              </a:rPr>
              <a:t>Motor</a:t>
            </a:r>
            <a:endParaRPr sz="650">
              <a:latin typeface="Tahoma"/>
              <a:cs typeface="Tahoma"/>
            </a:endParaRPr>
          </a:p>
          <a:p>
            <a:pPr marL="12700">
              <a:spcBef>
                <a:spcPts val="80"/>
              </a:spcBef>
            </a:pPr>
            <a:r>
              <a:rPr sz="750" spc="20" dirty="0">
                <a:latin typeface="Tahoma"/>
                <a:cs typeface="Tahoma"/>
              </a:rPr>
              <a:t>Inicio</a:t>
            </a:r>
            <a:endParaRPr sz="7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37030" y="6353244"/>
            <a:ext cx="592099" cy="98748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005798" y="6629889"/>
            <a:ext cx="607023" cy="80457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188752" y="5806910"/>
            <a:ext cx="911937" cy="165963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7958165" y="485550"/>
            <a:ext cx="435864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35" dirty="0">
                <a:latin typeface="Tahoma"/>
                <a:cs typeface="Tahoma"/>
              </a:rPr>
              <a:t>A </a:t>
            </a:r>
            <a:r>
              <a:rPr sz="1000" spc="40" dirty="0">
                <a:latin typeface="Tahoma"/>
                <a:cs typeface="Tahoma"/>
              </a:rPr>
              <a:t>partir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45" dirty="0">
                <a:latin typeface="Tahoma"/>
                <a:cs typeface="Tahoma"/>
              </a:rPr>
              <a:t>información </a:t>
            </a:r>
            <a:r>
              <a:rPr sz="1000" spc="40" dirty="0">
                <a:latin typeface="Tahoma"/>
                <a:cs typeface="Tahoma"/>
              </a:rPr>
              <a:t>limitada </a:t>
            </a:r>
            <a:r>
              <a:rPr sz="1000" spc="35" dirty="0">
                <a:latin typeface="Tahoma"/>
                <a:cs typeface="Tahoma"/>
              </a:rPr>
              <a:t>provista </a:t>
            </a:r>
            <a:r>
              <a:rPr sz="1000" spc="45" dirty="0">
                <a:latin typeface="Tahoma"/>
                <a:cs typeface="Tahoma"/>
              </a:rPr>
              <a:t>en </a:t>
            </a:r>
            <a:r>
              <a:rPr sz="1000" spc="40" dirty="0">
                <a:latin typeface="Tahoma"/>
                <a:cs typeface="Tahoma"/>
              </a:rPr>
              <a:t>los </a:t>
            </a:r>
            <a:r>
              <a:rPr sz="1000" spc="50" dirty="0">
                <a:latin typeface="Tahoma"/>
                <a:cs typeface="Tahoma"/>
              </a:rPr>
              <a:t>dos </a:t>
            </a:r>
            <a:r>
              <a:rPr sz="1000" spc="40" dirty="0">
                <a:latin typeface="Tahoma"/>
                <a:cs typeface="Tahoma"/>
              </a:rPr>
              <a:t>ejemplos </a:t>
            </a:r>
            <a:r>
              <a:rPr sz="1000" spc="4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anteriores,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excepto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por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requisito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corriente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servicio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máxima,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no </a:t>
            </a:r>
            <a:r>
              <a:rPr sz="1000" spc="6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es </a:t>
            </a:r>
            <a:r>
              <a:rPr sz="1000" spc="45" dirty="0">
                <a:latin typeface="Tahoma"/>
                <a:cs typeface="Tahoma"/>
              </a:rPr>
              <a:t>obvio </a:t>
            </a:r>
            <a:r>
              <a:rPr sz="1000" spc="30" dirty="0">
                <a:latin typeface="Tahoma"/>
                <a:cs typeface="Tahoma"/>
              </a:rPr>
              <a:t>si </a:t>
            </a:r>
            <a:r>
              <a:rPr sz="1000" spc="35" dirty="0">
                <a:latin typeface="Tahoma"/>
                <a:cs typeface="Tahoma"/>
              </a:rPr>
              <a:t>se </a:t>
            </a:r>
            <a:r>
              <a:rPr sz="1000" spc="50" dirty="0">
                <a:latin typeface="Tahoma"/>
                <a:cs typeface="Tahoma"/>
              </a:rPr>
              <a:t>debe </a:t>
            </a:r>
            <a:r>
              <a:rPr sz="1000" spc="45" dirty="0">
                <a:latin typeface="Tahoma"/>
                <a:cs typeface="Tahoma"/>
              </a:rPr>
              <a:t>usar </a:t>
            </a:r>
            <a:r>
              <a:rPr sz="1000" spc="60" dirty="0">
                <a:latin typeface="Tahoma"/>
                <a:cs typeface="Tahoma"/>
              </a:rPr>
              <a:t>un </a:t>
            </a:r>
            <a:r>
              <a:rPr sz="1000" spc="40" dirty="0">
                <a:latin typeface="Tahoma"/>
                <a:cs typeface="Tahoma"/>
              </a:rPr>
              <a:t>tablero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0" dirty="0">
                <a:latin typeface="Tahoma"/>
                <a:cs typeface="Tahoma"/>
              </a:rPr>
              <a:t>distribución </a:t>
            </a:r>
            <a:r>
              <a:rPr sz="1000" spc="60" dirty="0">
                <a:latin typeface="Tahoma"/>
                <a:cs typeface="Tahoma"/>
              </a:rPr>
              <a:t>o un </a:t>
            </a:r>
            <a:r>
              <a:rPr sz="1000" spc="40" dirty="0">
                <a:latin typeface="Tahoma"/>
                <a:cs typeface="Tahoma"/>
              </a:rPr>
              <a:t>tablero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distribución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entrada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servicio.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20" dirty="0">
                <a:latin typeface="Tahoma"/>
                <a:cs typeface="Tahoma"/>
              </a:rPr>
              <a:t>Esta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determinación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generalmente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realiza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cliente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ingeniero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consultor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función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requisitos </a:t>
            </a:r>
            <a:r>
              <a:rPr sz="1000" spc="4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generales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aplicación.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entrada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del</a:t>
            </a:r>
            <a:r>
              <a:rPr sz="1000" spc="-4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servicio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otros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requisitos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aplicación se detallan </a:t>
            </a:r>
            <a:r>
              <a:rPr sz="1000" spc="45" dirty="0">
                <a:latin typeface="Tahoma"/>
                <a:cs typeface="Tahoma"/>
              </a:rPr>
              <a:t>en </a:t>
            </a:r>
            <a:r>
              <a:rPr sz="1000" b="1" spc="5" dirty="0">
                <a:latin typeface="Arial"/>
                <a:cs typeface="Arial"/>
              </a:rPr>
              <a:t>especificaciones </a:t>
            </a:r>
            <a:r>
              <a:rPr sz="1000" spc="50" dirty="0">
                <a:latin typeface="Tahoma"/>
                <a:cs typeface="Tahoma"/>
              </a:rPr>
              <a:t>comunicado </a:t>
            </a:r>
            <a:r>
              <a:rPr sz="1000" spc="35" dirty="0">
                <a:latin typeface="Tahoma"/>
                <a:cs typeface="Tahoma"/>
              </a:rPr>
              <a:t>a </a:t>
            </a:r>
            <a:r>
              <a:rPr sz="1000" spc="40" dirty="0">
                <a:latin typeface="Tahoma"/>
                <a:cs typeface="Tahoma"/>
              </a:rPr>
              <a:t>los </a:t>
            </a:r>
            <a:r>
              <a:rPr sz="1000" spc="45" dirty="0">
                <a:latin typeface="Tahoma"/>
                <a:cs typeface="Tahoma"/>
              </a:rPr>
              <a:t> proveedores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potenciales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b="1" spc="15" dirty="0">
                <a:latin typeface="Arial"/>
                <a:cs typeface="Arial"/>
              </a:rPr>
              <a:t>solicitud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30" dirty="0">
                <a:latin typeface="Arial"/>
                <a:cs typeface="Arial"/>
              </a:rPr>
              <a:t>propuesta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b="1" spc="-35" dirty="0">
                <a:latin typeface="Arial"/>
                <a:cs typeface="Arial"/>
              </a:rPr>
              <a:t>(RFP)</a:t>
            </a:r>
            <a:r>
              <a:rPr sz="1000" spc="-35" dirty="0">
                <a:latin typeface="Tahoma"/>
                <a:cs typeface="Tahoma"/>
              </a:rPr>
              <a:t>.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29</a:t>
            </a:fld>
            <a:endParaRPr spc="30" dirty="0"/>
          </a:p>
        </p:txBody>
      </p:sp>
      <p:sp>
        <p:nvSpPr>
          <p:cNvPr id="6" name="object 6"/>
          <p:cNvSpPr txBox="1"/>
          <p:nvPr/>
        </p:nvSpPr>
        <p:spPr>
          <a:xfrm>
            <a:off x="5762386" y="2382932"/>
            <a:ext cx="10769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0" dirty="0">
                <a:latin typeface="Arial"/>
                <a:cs typeface="Arial"/>
              </a:rPr>
              <a:t>Rompedores</a:t>
            </a:r>
            <a:r>
              <a:rPr sz="700" b="1" spc="-4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40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circuito</a:t>
            </a:r>
            <a:endParaRPr sz="7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8165" y="2311812"/>
            <a:ext cx="424561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interruptores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automáticos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utilizan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tableros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tableros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distribución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proporcionar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protección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automática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circuitos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medio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manual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energizar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desenergizar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circuito.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Al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igual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disyuntores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residenciales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discutidos anteriormente,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0" dirty="0">
                <a:latin typeface="Tahoma"/>
                <a:cs typeface="Tahoma"/>
              </a:rPr>
              <a:t>mayoría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los disyuntores utilizados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35" dirty="0">
                <a:latin typeface="Tahoma"/>
                <a:cs typeface="Tahoma"/>
              </a:rPr>
              <a:t>comerciales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30" dirty="0">
                <a:latin typeface="Tahoma"/>
                <a:cs typeface="Tahoma"/>
              </a:rPr>
              <a:t>Estados </a:t>
            </a:r>
            <a:r>
              <a:rPr sz="900" spc="45" dirty="0">
                <a:latin typeface="Tahoma"/>
                <a:cs typeface="Tahoma"/>
              </a:rPr>
              <a:t>Unidos </a:t>
            </a:r>
            <a:r>
              <a:rPr sz="900" spc="25" dirty="0">
                <a:latin typeface="Tahoma"/>
                <a:cs typeface="Tahoma"/>
              </a:rPr>
              <a:t>son</a:t>
            </a:r>
            <a:r>
              <a:rPr sz="900" b="1" spc="25" dirty="0">
                <a:latin typeface="Arial"/>
                <a:cs typeface="Arial"/>
              </a:rPr>
              <a:t>disyuntores de </a:t>
            </a:r>
            <a:r>
              <a:rPr sz="900" b="1" spc="15" dirty="0">
                <a:latin typeface="Arial"/>
                <a:cs typeface="Arial"/>
              </a:rPr>
              <a:t>caja </a:t>
            </a:r>
            <a:r>
              <a:rPr sz="900" b="1" spc="20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moldeada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-15" dirty="0">
                <a:latin typeface="Arial"/>
                <a:cs typeface="Arial"/>
              </a:rPr>
              <a:t>(MCCB)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cumplen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especificaciones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NEMA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AB1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" dirty="0">
                <a:latin typeface="Tahoma"/>
                <a:cs typeface="Tahoma"/>
              </a:rPr>
              <a:t>489.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8165" y="3776124"/>
            <a:ext cx="4123054" cy="1851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disyuntores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utilizados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aplicaciones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residenciales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muchos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disyuntores </a:t>
            </a:r>
            <a:r>
              <a:rPr sz="950" spc="35" dirty="0">
                <a:latin typeface="Tahoma"/>
                <a:cs typeface="Tahoma"/>
              </a:rPr>
              <a:t>utilizados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35" dirty="0">
                <a:latin typeface="Tahoma"/>
                <a:cs typeface="Tahoma"/>
              </a:rPr>
              <a:t>aplicaciones comerciales </a:t>
            </a:r>
            <a:r>
              <a:rPr sz="950" spc="45" dirty="0">
                <a:latin typeface="Tahoma"/>
                <a:cs typeface="Tahoma"/>
              </a:rPr>
              <a:t>son </a:t>
            </a:r>
            <a:r>
              <a:rPr sz="950" b="1" spc="20" dirty="0">
                <a:latin typeface="Arial"/>
                <a:cs typeface="Arial"/>
              </a:rPr>
              <a:t>disyuntores </a:t>
            </a:r>
            <a:r>
              <a:rPr sz="950" b="1" spc="25" dirty="0">
                <a:latin typeface="Arial"/>
                <a:cs typeface="Arial"/>
              </a:rPr>
              <a:t> </a:t>
            </a:r>
            <a:r>
              <a:rPr sz="950" b="1" spc="30" dirty="0">
                <a:latin typeface="Arial"/>
                <a:cs typeface="Arial"/>
              </a:rPr>
              <a:t>termomagnéticos</a:t>
            </a:r>
            <a:r>
              <a:rPr sz="950" spc="30" dirty="0">
                <a:latin typeface="Tahoma"/>
                <a:cs typeface="Tahoma"/>
              </a:rPr>
              <a:t>.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disyuntores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termomagnéticos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denominan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así </a:t>
            </a:r>
            <a:r>
              <a:rPr sz="950" spc="-29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porque </a:t>
            </a:r>
            <a:r>
              <a:rPr sz="950" spc="35" dirty="0">
                <a:latin typeface="Tahoma"/>
                <a:cs typeface="Tahoma"/>
              </a:rPr>
              <a:t>tienen </a:t>
            </a:r>
            <a:r>
              <a:rPr sz="950" spc="45" dirty="0">
                <a:latin typeface="Tahoma"/>
                <a:cs typeface="Tahoma"/>
              </a:rPr>
              <a:t>una unidad de disparo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40" dirty="0">
                <a:latin typeface="Tahoma"/>
                <a:cs typeface="Tahoma"/>
              </a:rPr>
              <a:t>dispara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35" dirty="0">
                <a:latin typeface="Tahoma"/>
                <a:cs typeface="Tahoma"/>
              </a:rPr>
              <a:t>caso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sobrecarga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cuando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calienta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demasiado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dispara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inmediatamente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cuando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detecta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magnéticamente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cortocircuito.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1150">
              <a:latin typeface="Tahoma"/>
              <a:cs typeface="Tahoma"/>
            </a:endParaRPr>
          </a:p>
          <a:p>
            <a:pPr marL="12700" marR="69850">
              <a:lnSpc>
                <a:spcPct val="141200"/>
              </a:lnSpc>
            </a:pP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ofrece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variedad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disyuntores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caja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moldeada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unidades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disparo termomagnéticas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25" dirty="0">
                <a:latin typeface="Tahoma"/>
                <a:cs typeface="Tahoma"/>
              </a:rPr>
              <a:t>clasificaciones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corriente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hasta </a:t>
            </a:r>
            <a:r>
              <a:rPr sz="850" spc="20" dirty="0">
                <a:latin typeface="Tahoma"/>
                <a:cs typeface="Tahoma"/>
              </a:rPr>
              <a:t>2000 </a:t>
            </a:r>
            <a:r>
              <a:rPr sz="850" spc="2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amperios.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380452" y="6897085"/>
            <a:ext cx="2025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ts val="165"/>
              </a:lnSpc>
              <a:spcBef>
                <a:spcPts val="100"/>
              </a:spcBef>
            </a:pPr>
            <a:r>
              <a:rPr sz="150" spc="10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150">
              <a:latin typeface="Tahoma"/>
              <a:cs typeface="Tahoma"/>
            </a:endParaRPr>
          </a:p>
          <a:p>
            <a:pPr marL="38100">
              <a:lnSpc>
                <a:spcPts val="165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norte                                             </a:t>
            </a:r>
            <a:r>
              <a:rPr sz="150" spc="5" dirty="0">
                <a:solidFill>
                  <a:srgbClr val="FFFFFF"/>
                </a:solidFill>
                <a:latin typeface="Tahoma"/>
                <a:cs typeface="Tahoma"/>
              </a:rPr>
              <a:t>yo</a:t>
            </a:r>
            <a:endParaRPr sz="15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383105" y="7040996"/>
            <a:ext cx="19177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225" spc="15" baseline="18518" dirty="0">
                <a:solidFill>
                  <a:srgbClr val="FFFFFF"/>
                </a:solidFill>
                <a:latin typeface="Tahoma"/>
                <a:cs typeface="Tahoma"/>
              </a:rPr>
              <a:t>O          </a:t>
            </a:r>
            <a:r>
              <a:rPr sz="225" spc="82" baseline="18518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50" spc="10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15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409824" y="7052470"/>
            <a:ext cx="3556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-5" dirty="0">
                <a:solidFill>
                  <a:srgbClr val="FFFFFF"/>
                </a:solidFill>
                <a:latin typeface="Tahoma"/>
                <a:cs typeface="Tahoma"/>
              </a:rPr>
              <a:t>F</a:t>
            </a:r>
            <a:endParaRPr sz="15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409824" y="7068363"/>
            <a:ext cx="3556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-5" dirty="0">
                <a:solidFill>
                  <a:srgbClr val="FFFFFF"/>
                </a:solidFill>
                <a:latin typeface="Tahoma"/>
                <a:cs typeface="Tahoma"/>
              </a:rPr>
              <a:t>F</a:t>
            </a:r>
            <a:endParaRPr sz="15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8141" y="7539555"/>
            <a:ext cx="26511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latin typeface="Tahoma"/>
                <a:cs typeface="Tahoma"/>
              </a:rPr>
              <a:t>Interruptores</a:t>
            </a:r>
            <a:r>
              <a:rPr sz="500" spc="-25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automáticos</a:t>
            </a:r>
            <a:r>
              <a:rPr sz="500" spc="-2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de</a:t>
            </a:r>
            <a:r>
              <a:rPr sz="500" spc="-25" dirty="0">
                <a:latin typeface="Tahoma"/>
                <a:cs typeface="Tahoma"/>
              </a:rPr>
              <a:t> </a:t>
            </a:r>
            <a:r>
              <a:rPr sz="500" spc="5" dirty="0">
                <a:latin typeface="Tahoma"/>
                <a:cs typeface="Tahoma"/>
              </a:rPr>
              <a:t>caja</a:t>
            </a:r>
            <a:r>
              <a:rPr sz="500" spc="-2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moldeada</a:t>
            </a:r>
            <a:r>
              <a:rPr sz="500" spc="-25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con</a:t>
            </a:r>
            <a:r>
              <a:rPr sz="500" spc="-2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unidades</a:t>
            </a:r>
            <a:r>
              <a:rPr sz="500" spc="-25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de</a:t>
            </a:r>
            <a:r>
              <a:rPr sz="500" spc="-2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disparo</a:t>
            </a:r>
            <a:r>
              <a:rPr sz="500" spc="-25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termomagnéticas</a:t>
            </a:r>
            <a:endParaRPr sz="50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958141" y="7869452"/>
            <a:ext cx="419036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latin typeface="Tahoma"/>
                <a:cs typeface="Tahoma"/>
              </a:rPr>
              <a:t>En </a:t>
            </a:r>
            <a:r>
              <a:rPr sz="850" spc="40" dirty="0">
                <a:latin typeface="Tahoma"/>
                <a:cs typeface="Tahoma"/>
              </a:rPr>
              <a:t>muchas </a:t>
            </a:r>
            <a:r>
              <a:rPr sz="850" spc="30" dirty="0">
                <a:latin typeface="Tahoma"/>
                <a:cs typeface="Tahoma"/>
              </a:rPr>
              <a:t>aplicaciones </a:t>
            </a:r>
            <a:r>
              <a:rPr sz="850" spc="25" dirty="0">
                <a:latin typeface="Tahoma"/>
                <a:cs typeface="Tahoma"/>
              </a:rPr>
              <a:t>comerciales, es </a:t>
            </a:r>
            <a:r>
              <a:rPr sz="850" spc="30" dirty="0">
                <a:latin typeface="Tahoma"/>
                <a:cs typeface="Tahoma"/>
              </a:rPr>
              <a:t>necesario </a:t>
            </a:r>
            <a:r>
              <a:rPr sz="850" spc="40" dirty="0">
                <a:latin typeface="Tahoma"/>
                <a:cs typeface="Tahoma"/>
              </a:rPr>
              <a:t>coordinar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40" dirty="0">
                <a:latin typeface="Tahoma"/>
                <a:cs typeface="Tahoma"/>
              </a:rPr>
              <a:t>disparo </a:t>
            </a:r>
            <a:r>
              <a:rPr sz="850" spc="35" dirty="0">
                <a:latin typeface="Tahoma"/>
                <a:cs typeface="Tahoma"/>
              </a:rPr>
              <a:t>del </a:t>
            </a:r>
            <a:r>
              <a:rPr sz="850" spc="40" dirty="0">
                <a:latin typeface="Tahoma"/>
                <a:cs typeface="Tahoma"/>
              </a:rPr>
              <a:t> interruptor </a:t>
            </a:r>
            <a:r>
              <a:rPr sz="850" spc="35" dirty="0">
                <a:latin typeface="Tahoma"/>
                <a:cs typeface="Tahoma"/>
              </a:rPr>
              <a:t>automático para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40" dirty="0">
                <a:latin typeface="Tahoma"/>
                <a:cs typeface="Tahoma"/>
              </a:rPr>
              <a:t>interruptor </a:t>
            </a:r>
            <a:r>
              <a:rPr sz="850" spc="35" dirty="0">
                <a:latin typeface="Tahoma"/>
                <a:cs typeface="Tahoma"/>
              </a:rPr>
              <a:t>automático aguas </a:t>
            </a:r>
            <a:r>
              <a:rPr sz="850" spc="25" dirty="0">
                <a:latin typeface="Tahoma"/>
                <a:cs typeface="Tahoma"/>
              </a:rPr>
              <a:t>abajo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cercano a </a:t>
            </a:r>
            <a:r>
              <a:rPr sz="850" spc="25" dirty="0">
                <a:latin typeface="Tahoma"/>
                <a:cs typeface="Tahoma"/>
              </a:rPr>
              <a:t>la falla se </a:t>
            </a:r>
            <a:r>
              <a:rPr sz="850" spc="35" dirty="0">
                <a:latin typeface="Tahoma"/>
                <a:cs typeface="Tahoma"/>
              </a:rPr>
              <a:t>dispare </a:t>
            </a:r>
            <a:r>
              <a:rPr sz="850" spc="45" dirty="0">
                <a:latin typeface="Tahoma"/>
                <a:cs typeface="Tahoma"/>
              </a:rPr>
              <a:t>primero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los interruptores aguas arriba solo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disparen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cuando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necesario.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coordinación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adecuada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reduce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probabilidad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disparos </a:t>
            </a:r>
            <a:r>
              <a:rPr sz="850" spc="40" dirty="0">
                <a:latin typeface="Tahoma"/>
                <a:cs typeface="Tahoma"/>
              </a:rPr>
              <a:t>molestos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30" dirty="0">
                <a:latin typeface="Tahoma"/>
                <a:cs typeface="Tahoma"/>
              </a:rPr>
              <a:t>cortes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energía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30" dirty="0">
                <a:latin typeface="Tahoma"/>
                <a:cs typeface="Tahoma"/>
              </a:rPr>
              <a:t>extensos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lo </a:t>
            </a:r>
            <a:r>
              <a:rPr sz="850" spc="30" dirty="0">
                <a:latin typeface="Tahoma"/>
                <a:cs typeface="Tahoma"/>
              </a:rPr>
              <a:t>necesario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respuesta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falla.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coordinación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viaje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requiere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selección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adecuada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automáticos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otros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dispositivos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protección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circuitos.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Además,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pueden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utilizar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disyuntores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características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disparo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ajustables.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 rot="300000">
            <a:off x="9567090" y="6821177"/>
            <a:ext cx="8666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Tipo/Tipo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NEG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 rot="300000">
            <a:off x="9283512" y="6830781"/>
            <a:ext cx="353922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Marco-EG                                                                </a:t>
            </a:r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100</a:t>
            </a:r>
            <a:r>
              <a:rPr sz="100" spc="-7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amperios</a:t>
            </a:r>
            <a:endParaRPr sz="100" baseline="55555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 rot="300000">
            <a:off x="9435323" y="7102736"/>
            <a:ext cx="2559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100</a:t>
            </a:r>
            <a:endParaRPr sz="1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594" y="4343633"/>
            <a:ext cx="2434590" cy="2101850"/>
            <a:chOff x="2915994" y="4343633"/>
            <a:chExt cx="2434590" cy="2101850"/>
          </a:xfrm>
        </p:grpSpPr>
        <p:sp>
          <p:nvSpPr>
            <p:cNvPr id="3" name="object 3"/>
            <p:cNvSpPr/>
            <p:nvPr/>
          </p:nvSpPr>
          <p:spPr>
            <a:xfrm>
              <a:off x="3627805" y="4409960"/>
              <a:ext cx="789305" cy="1447165"/>
            </a:xfrm>
            <a:custGeom>
              <a:avLst/>
              <a:gdLst/>
              <a:ahLst/>
              <a:cxnLst/>
              <a:rect l="l" t="t" r="r" b="b"/>
              <a:pathLst>
                <a:path w="789304" h="1447164">
                  <a:moveTo>
                    <a:pt x="36194" y="0"/>
                  </a:moveTo>
                  <a:lnTo>
                    <a:pt x="19134" y="480"/>
                  </a:lnTo>
                  <a:lnTo>
                    <a:pt x="10818" y="3840"/>
                  </a:lnTo>
                  <a:lnTo>
                    <a:pt x="8882" y="12960"/>
                  </a:lnTo>
                  <a:lnTo>
                    <a:pt x="10960" y="30721"/>
                  </a:lnTo>
                  <a:lnTo>
                    <a:pt x="8775" y="72415"/>
                  </a:lnTo>
                  <a:lnTo>
                    <a:pt x="13157" y="78993"/>
                  </a:lnTo>
                  <a:lnTo>
                    <a:pt x="13157" y="106425"/>
                  </a:lnTo>
                  <a:lnTo>
                    <a:pt x="8775" y="113017"/>
                  </a:lnTo>
                  <a:lnTo>
                    <a:pt x="8775" y="170078"/>
                  </a:lnTo>
                  <a:lnTo>
                    <a:pt x="15354" y="174459"/>
                  </a:lnTo>
                  <a:lnTo>
                    <a:pt x="15354" y="231520"/>
                  </a:lnTo>
                  <a:lnTo>
                    <a:pt x="8775" y="237007"/>
                  </a:lnTo>
                  <a:lnTo>
                    <a:pt x="9867" y="502551"/>
                  </a:lnTo>
                  <a:lnTo>
                    <a:pt x="0" y="513524"/>
                  </a:lnTo>
                  <a:lnTo>
                    <a:pt x="1092" y="659460"/>
                  </a:lnTo>
                  <a:lnTo>
                    <a:pt x="6565" y="664946"/>
                  </a:lnTo>
                  <a:lnTo>
                    <a:pt x="5473" y="694575"/>
                  </a:lnTo>
                  <a:lnTo>
                    <a:pt x="1092" y="700062"/>
                  </a:lnTo>
                  <a:lnTo>
                    <a:pt x="3289" y="984262"/>
                  </a:lnTo>
                  <a:lnTo>
                    <a:pt x="6565" y="987551"/>
                  </a:lnTo>
                  <a:lnTo>
                    <a:pt x="4381" y="990841"/>
                  </a:lnTo>
                  <a:lnTo>
                    <a:pt x="6565" y="1126909"/>
                  </a:lnTo>
                  <a:lnTo>
                    <a:pt x="17551" y="1141171"/>
                  </a:lnTo>
                  <a:lnTo>
                    <a:pt x="17551" y="1187246"/>
                  </a:lnTo>
                  <a:lnTo>
                    <a:pt x="18656" y="1194930"/>
                  </a:lnTo>
                  <a:lnTo>
                    <a:pt x="12064" y="1201521"/>
                  </a:lnTo>
                  <a:lnTo>
                    <a:pt x="13157" y="1255280"/>
                  </a:lnTo>
                  <a:lnTo>
                    <a:pt x="18656" y="1261859"/>
                  </a:lnTo>
                  <a:lnTo>
                    <a:pt x="17551" y="1289291"/>
                  </a:lnTo>
                  <a:lnTo>
                    <a:pt x="13157" y="1293685"/>
                  </a:lnTo>
                  <a:lnTo>
                    <a:pt x="12064" y="1320012"/>
                  </a:lnTo>
                  <a:lnTo>
                    <a:pt x="16459" y="1325498"/>
                  </a:lnTo>
                  <a:lnTo>
                    <a:pt x="17551" y="1341970"/>
                  </a:lnTo>
                  <a:lnTo>
                    <a:pt x="18550" y="1361547"/>
                  </a:lnTo>
                  <a:lnTo>
                    <a:pt x="21397" y="1371044"/>
                  </a:lnTo>
                  <a:lnTo>
                    <a:pt x="28358" y="1373135"/>
                  </a:lnTo>
                  <a:lnTo>
                    <a:pt x="41694" y="1370495"/>
                  </a:lnTo>
                  <a:lnTo>
                    <a:pt x="740651" y="1445107"/>
                  </a:lnTo>
                  <a:lnTo>
                    <a:pt x="759075" y="1446700"/>
                  </a:lnTo>
                  <a:lnTo>
                    <a:pt x="768645" y="1445518"/>
                  </a:lnTo>
                  <a:lnTo>
                    <a:pt x="772448" y="1440019"/>
                  </a:lnTo>
                  <a:lnTo>
                    <a:pt x="773569" y="1428661"/>
                  </a:lnTo>
                  <a:lnTo>
                    <a:pt x="775766" y="1369402"/>
                  </a:lnTo>
                  <a:lnTo>
                    <a:pt x="783450" y="1361719"/>
                  </a:lnTo>
                  <a:lnTo>
                    <a:pt x="781253" y="1328800"/>
                  </a:lnTo>
                  <a:lnTo>
                    <a:pt x="775766" y="1332090"/>
                  </a:lnTo>
                  <a:lnTo>
                    <a:pt x="776859" y="1270634"/>
                  </a:lnTo>
                  <a:lnTo>
                    <a:pt x="784555" y="1259662"/>
                  </a:lnTo>
                  <a:lnTo>
                    <a:pt x="779056" y="1261859"/>
                  </a:lnTo>
                  <a:lnTo>
                    <a:pt x="780161" y="1209192"/>
                  </a:lnTo>
                  <a:lnTo>
                    <a:pt x="772490" y="1198232"/>
                  </a:lnTo>
                  <a:lnTo>
                    <a:pt x="772490" y="1052296"/>
                  </a:lnTo>
                  <a:lnTo>
                    <a:pt x="783450" y="1031443"/>
                  </a:lnTo>
                  <a:lnTo>
                    <a:pt x="782345" y="562902"/>
                  </a:lnTo>
                  <a:lnTo>
                    <a:pt x="781253" y="271017"/>
                  </a:lnTo>
                  <a:lnTo>
                    <a:pt x="786739" y="266636"/>
                  </a:lnTo>
                  <a:lnTo>
                    <a:pt x="787831" y="200799"/>
                  </a:lnTo>
                  <a:lnTo>
                    <a:pt x="782345" y="204088"/>
                  </a:lnTo>
                  <a:lnTo>
                    <a:pt x="781253" y="147027"/>
                  </a:lnTo>
                  <a:lnTo>
                    <a:pt x="788924" y="134962"/>
                  </a:lnTo>
                  <a:lnTo>
                    <a:pt x="788924" y="104241"/>
                  </a:lnTo>
                  <a:lnTo>
                    <a:pt x="783450" y="103136"/>
                  </a:lnTo>
                  <a:lnTo>
                    <a:pt x="783450" y="71323"/>
                  </a:lnTo>
                  <a:lnTo>
                    <a:pt x="780161" y="66928"/>
                  </a:lnTo>
                  <a:lnTo>
                    <a:pt x="777951" y="44983"/>
                  </a:lnTo>
                  <a:lnTo>
                    <a:pt x="777557" y="33514"/>
                  </a:lnTo>
                  <a:lnTo>
                    <a:pt x="774798" y="27292"/>
                  </a:lnTo>
                  <a:lnTo>
                    <a:pt x="767310" y="24155"/>
                  </a:lnTo>
                  <a:lnTo>
                    <a:pt x="752729" y="21945"/>
                  </a:lnTo>
                  <a:lnTo>
                    <a:pt x="160653" y="3428"/>
                  </a:lnTo>
                  <a:lnTo>
                    <a:pt x="3619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27805" y="4409960"/>
              <a:ext cx="789305" cy="1447165"/>
            </a:xfrm>
            <a:custGeom>
              <a:avLst/>
              <a:gdLst/>
              <a:ahLst/>
              <a:cxnLst/>
              <a:rect l="l" t="t" r="r" b="b"/>
              <a:pathLst>
                <a:path w="789304" h="1447164">
                  <a:moveTo>
                    <a:pt x="10960" y="30721"/>
                  </a:moveTo>
                  <a:lnTo>
                    <a:pt x="8882" y="12960"/>
                  </a:lnTo>
                  <a:lnTo>
                    <a:pt x="10818" y="3840"/>
                  </a:lnTo>
                  <a:lnTo>
                    <a:pt x="19134" y="480"/>
                  </a:lnTo>
                  <a:lnTo>
                    <a:pt x="36194" y="0"/>
                  </a:lnTo>
                  <a:lnTo>
                    <a:pt x="160653" y="3428"/>
                  </a:lnTo>
                  <a:lnTo>
                    <a:pt x="405572" y="10972"/>
                  </a:lnTo>
                  <a:lnTo>
                    <a:pt x="644937" y="18516"/>
                  </a:lnTo>
                  <a:lnTo>
                    <a:pt x="752729" y="21945"/>
                  </a:lnTo>
                  <a:lnTo>
                    <a:pt x="777951" y="44983"/>
                  </a:lnTo>
                  <a:lnTo>
                    <a:pt x="780161" y="66928"/>
                  </a:lnTo>
                  <a:lnTo>
                    <a:pt x="783450" y="71323"/>
                  </a:lnTo>
                  <a:lnTo>
                    <a:pt x="783450" y="103136"/>
                  </a:lnTo>
                  <a:lnTo>
                    <a:pt x="788924" y="104241"/>
                  </a:lnTo>
                  <a:lnTo>
                    <a:pt x="788924" y="134962"/>
                  </a:lnTo>
                  <a:lnTo>
                    <a:pt x="781253" y="147027"/>
                  </a:lnTo>
                  <a:lnTo>
                    <a:pt x="782345" y="204088"/>
                  </a:lnTo>
                  <a:lnTo>
                    <a:pt x="787831" y="200799"/>
                  </a:lnTo>
                  <a:lnTo>
                    <a:pt x="786739" y="266636"/>
                  </a:lnTo>
                  <a:lnTo>
                    <a:pt x="781253" y="271017"/>
                  </a:lnTo>
                  <a:lnTo>
                    <a:pt x="782345" y="562902"/>
                  </a:lnTo>
                  <a:lnTo>
                    <a:pt x="783450" y="1031443"/>
                  </a:lnTo>
                  <a:lnTo>
                    <a:pt x="772490" y="1052296"/>
                  </a:lnTo>
                  <a:lnTo>
                    <a:pt x="772490" y="1198232"/>
                  </a:lnTo>
                  <a:lnTo>
                    <a:pt x="780161" y="1209192"/>
                  </a:lnTo>
                  <a:lnTo>
                    <a:pt x="779056" y="1261859"/>
                  </a:lnTo>
                  <a:lnTo>
                    <a:pt x="784555" y="1259662"/>
                  </a:lnTo>
                  <a:lnTo>
                    <a:pt x="776859" y="1270634"/>
                  </a:lnTo>
                  <a:lnTo>
                    <a:pt x="775766" y="1332090"/>
                  </a:lnTo>
                  <a:lnTo>
                    <a:pt x="781253" y="1328800"/>
                  </a:lnTo>
                  <a:lnTo>
                    <a:pt x="783450" y="1361719"/>
                  </a:lnTo>
                  <a:lnTo>
                    <a:pt x="775766" y="1369402"/>
                  </a:lnTo>
                  <a:lnTo>
                    <a:pt x="773569" y="1428661"/>
                  </a:lnTo>
                  <a:lnTo>
                    <a:pt x="772448" y="1440019"/>
                  </a:lnTo>
                  <a:lnTo>
                    <a:pt x="768645" y="1445518"/>
                  </a:lnTo>
                  <a:lnTo>
                    <a:pt x="759075" y="1446700"/>
                  </a:lnTo>
                  <a:lnTo>
                    <a:pt x="740651" y="1445107"/>
                  </a:lnTo>
                  <a:lnTo>
                    <a:pt x="41694" y="1370495"/>
                  </a:lnTo>
                  <a:lnTo>
                    <a:pt x="28358" y="1373135"/>
                  </a:lnTo>
                  <a:lnTo>
                    <a:pt x="21397" y="1371044"/>
                  </a:lnTo>
                  <a:lnTo>
                    <a:pt x="18550" y="1361547"/>
                  </a:lnTo>
                  <a:lnTo>
                    <a:pt x="17551" y="1341970"/>
                  </a:lnTo>
                  <a:lnTo>
                    <a:pt x="16459" y="1325498"/>
                  </a:lnTo>
                  <a:lnTo>
                    <a:pt x="12064" y="1320012"/>
                  </a:lnTo>
                  <a:lnTo>
                    <a:pt x="13157" y="1293685"/>
                  </a:lnTo>
                  <a:lnTo>
                    <a:pt x="17551" y="1289291"/>
                  </a:lnTo>
                  <a:lnTo>
                    <a:pt x="18656" y="1261859"/>
                  </a:lnTo>
                  <a:lnTo>
                    <a:pt x="13157" y="1255280"/>
                  </a:lnTo>
                  <a:lnTo>
                    <a:pt x="12064" y="1201521"/>
                  </a:lnTo>
                  <a:lnTo>
                    <a:pt x="18656" y="1194930"/>
                  </a:lnTo>
                  <a:lnTo>
                    <a:pt x="17551" y="1187246"/>
                  </a:lnTo>
                  <a:lnTo>
                    <a:pt x="17551" y="1141171"/>
                  </a:lnTo>
                  <a:lnTo>
                    <a:pt x="6565" y="1126909"/>
                  </a:lnTo>
                  <a:lnTo>
                    <a:pt x="4381" y="990841"/>
                  </a:lnTo>
                  <a:lnTo>
                    <a:pt x="6565" y="987551"/>
                  </a:lnTo>
                  <a:lnTo>
                    <a:pt x="3289" y="984262"/>
                  </a:lnTo>
                  <a:lnTo>
                    <a:pt x="1092" y="700062"/>
                  </a:lnTo>
                  <a:lnTo>
                    <a:pt x="5473" y="694575"/>
                  </a:lnTo>
                  <a:lnTo>
                    <a:pt x="6565" y="664946"/>
                  </a:lnTo>
                  <a:lnTo>
                    <a:pt x="1092" y="659460"/>
                  </a:lnTo>
                  <a:lnTo>
                    <a:pt x="0" y="513524"/>
                  </a:lnTo>
                  <a:lnTo>
                    <a:pt x="9867" y="502551"/>
                  </a:lnTo>
                  <a:lnTo>
                    <a:pt x="8775" y="237007"/>
                  </a:lnTo>
                  <a:lnTo>
                    <a:pt x="15354" y="231520"/>
                  </a:lnTo>
                  <a:lnTo>
                    <a:pt x="15354" y="174459"/>
                  </a:lnTo>
                  <a:lnTo>
                    <a:pt x="8775" y="170078"/>
                  </a:lnTo>
                  <a:lnTo>
                    <a:pt x="8775" y="113017"/>
                  </a:lnTo>
                  <a:lnTo>
                    <a:pt x="13157" y="106425"/>
                  </a:lnTo>
                  <a:lnTo>
                    <a:pt x="13157" y="78993"/>
                  </a:lnTo>
                  <a:lnTo>
                    <a:pt x="8775" y="72415"/>
                  </a:lnTo>
                  <a:lnTo>
                    <a:pt x="10960" y="3072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653030" y="4377037"/>
              <a:ext cx="829944" cy="1461770"/>
            </a:xfrm>
            <a:custGeom>
              <a:avLst/>
              <a:gdLst/>
              <a:ahLst/>
              <a:cxnLst/>
              <a:rect l="l" t="t" r="r" b="b"/>
              <a:pathLst>
                <a:path w="829945" h="1461770">
                  <a:moveTo>
                    <a:pt x="99860" y="0"/>
                  </a:moveTo>
                  <a:lnTo>
                    <a:pt x="0" y="32918"/>
                  </a:lnTo>
                  <a:lnTo>
                    <a:pt x="717626" y="53771"/>
                  </a:lnTo>
                  <a:lnTo>
                    <a:pt x="737920" y="57234"/>
                  </a:lnTo>
                  <a:lnTo>
                    <a:pt x="748341" y="60902"/>
                  </a:lnTo>
                  <a:lnTo>
                    <a:pt x="752180" y="67037"/>
                  </a:lnTo>
                  <a:lnTo>
                    <a:pt x="752729" y="77901"/>
                  </a:lnTo>
                  <a:lnTo>
                    <a:pt x="754938" y="99860"/>
                  </a:lnTo>
                  <a:lnTo>
                    <a:pt x="758228" y="104241"/>
                  </a:lnTo>
                  <a:lnTo>
                    <a:pt x="758228" y="136067"/>
                  </a:lnTo>
                  <a:lnTo>
                    <a:pt x="763701" y="137159"/>
                  </a:lnTo>
                  <a:lnTo>
                    <a:pt x="763701" y="167881"/>
                  </a:lnTo>
                  <a:lnTo>
                    <a:pt x="756031" y="179958"/>
                  </a:lnTo>
                  <a:lnTo>
                    <a:pt x="757123" y="237007"/>
                  </a:lnTo>
                  <a:lnTo>
                    <a:pt x="762609" y="233730"/>
                  </a:lnTo>
                  <a:lnTo>
                    <a:pt x="761517" y="299567"/>
                  </a:lnTo>
                  <a:lnTo>
                    <a:pt x="756031" y="303949"/>
                  </a:lnTo>
                  <a:lnTo>
                    <a:pt x="758228" y="1064361"/>
                  </a:lnTo>
                  <a:lnTo>
                    <a:pt x="747268" y="1085214"/>
                  </a:lnTo>
                  <a:lnTo>
                    <a:pt x="747268" y="1231150"/>
                  </a:lnTo>
                  <a:lnTo>
                    <a:pt x="754938" y="1242123"/>
                  </a:lnTo>
                  <a:lnTo>
                    <a:pt x="753833" y="1294790"/>
                  </a:lnTo>
                  <a:lnTo>
                    <a:pt x="759333" y="1292593"/>
                  </a:lnTo>
                  <a:lnTo>
                    <a:pt x="751636" y="1303566"/>
                  </a:lnTo>
                  <a:lnTo>
                    <a:pt x="750544" y="1365021"/>
                  </a:lnTo>
                  <a:lnTo>
                    <a:pt x="756031" y="1361732"/>
                  </a:lnTo>
                  <a:lnTo>
                    <a:pt x="758228" y="1394650"/>
                  </a:lnTo>
                  <a:lnTo>
                    <a:pt x="750544" y="1402333"/>
                  </a:lnTo>
                  <a:lnTo>
                    <a:pt x="748347" y="1461592"/>
                  </a:lnTo>
                  <a:lnTo>
                    <a:pt x="817473" y="1375994"/>
                  </a:lnTo>
                  <a:lnTo>
                    <a:pt x="816381" y="1355140"/>
                  </a:lnTo>
                  <a:lnTo>
                    <a:pt x="822960" y="1347457"/>
                  </a:lnTo>
                  <a:lnTo>
                    <a:pt x="821867" y="991946"/>
                  </a:lnTo>
                  <a:lnTo>
                    <a:pt x="829551" y="68033"/>
                  </a:lnTo>
                  <a:lnTo>
                    <a:pt x="825157" y="61455"/>
                  </a:lnTo>
                  <a:lnTo>
                    <a:pt x="824064" y="40601"/>
                  </a:lnTo>
                  <a:lnTo>
                    <a:pt x="823619" y="26064"/>
                  </a:lnTo>
                  <a:lnTo>
                    <a:pt x="820499" y="18932"/>
                  </a:lnTo>
                  <a:lnTo>
                    <a:pt x="812031" y="17148"/>
                  </a:lnTo>
                  <a:lnTo>
                    <a:pt x="795540" y="18656"/>
                  </a:lnTo>
                  <a:lnTo>
                    <a:pt x="738479" y="50469"/>
                  </a:lnTo>
                  <a:lnTo>
                    <a:pt x="610108" y="44996"/>
                  </a:lnTo>
                  <a:lnTo>
                    <a:pt x="609003" y="39509"/>
                  </a:lnTo>
                  <a:lnTo>
                    <a:pt x="601319" y="39509"/>
                  </a:lnTo>
                  <a:lnTo>
                    <a:pt x="601319" y="12077"/>
                  </a:lnTo>
                  <a:lnTo>
                    <a:pt x="585939" y="9880"/>
                  </a:lnTo>
                  <a:lnTo>
                    <a:pt x="564007" y="16459"/>
                  </a:lnTo>
                  <a:lnTo>
                    <a:pt x="561822" y="10972"/>
                  </a:lnTo>
                  <a:lnTo>
                    <a:pt x="544258" y="12077"/>
                  </a:lnTo>
                  <a:lnTo>
                    <a:pt x="475119" y="40601"/>
                  </a:lnTo>
                  <a:lnTo>
                    <a:pt x="359918" y="37299"/>
                  </a:lnTo>
                  <a:lnTo>
                    <a:pt x="358825" y="31826"/>
                  </a:lnTo>
                  <a:lnTo>
                    <a:pt x="352234" y="30733"/>
                  </a:lnTo>
                  <a:lnTo>
                    <a:pt x="350037" y="5486"/>
                  </a:lnTo>
                  <a:lnTo>
                    <a:pt x="332486" y="4381"/>
                  </a:lnTo>
                  <a:lnTo>
                    <a:pt x="313829" y="10972"/>
                  </a:lnTo>
                  <a:lnTo>
                    <a:pt x="313829" y="3289"/>
                  </a:lnTo>
                  <a:lnTo>
                    <a:pt x="294081" y="3289"/>
                  </a:lnTo>
                  <a:lnTo>
                    <a:pt x="213982" y="32918"/>
                  </a:lnTo>
                  <a:lnTo>
                    <a:pt x="114122" y="28524"/>
                  </a:lnTo>
                  <a:lnTo>
                    <a:pt x="113017" y="24142"/>
                  </a:lnTo>
                  <a:lnTo>
                    <a:pt x="107543" y="23037"/>
                  </a:lnTo>
                  <a:lnTo>
                    <a:pt x="106451" y="10972"/>
                  </a:lnTo>
                  <a:lnTo>
                    <a:pt x="103149" y="8775"/>
                  </a:lnTo>
                  <a:lnTo>
                    <a:pt x="9986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653030" y="4377037"/>
              <a:ext cx="829944" cy="1461770"/>
            </a:xfrm>
            <a:custGeom>
              <a:avLst/>
              <a:gdLst/>
              <a:ahLst/>
              <a:cxnLst/>
              <a:rect l="l" t="t" r="r" b="b"/>
              <a:pathLst>
                <a:path w="829945" h="1461770">
                  <a:moveTo>
                    <a:pt x="0" y="32918"/>
                  </a:moveTo>
                  <a:lnTo>
                    <a:pt x="99860" y="0"/>
                  </a:lnTo>
                  <a:lnTo>
                    <a:pt x="103149" y="8775"/>
                  </a:lnTo>
                  <a:lnTo>
                    <a:pt x="106451" y="10972"/>
                  </a:lnTo>
                  <a:lnTo>
                    <a:pt x="107543" y="23037"/>
                  </a:lnTo>
                  <a:lnTo>
                    <a:pt x="113017" y="24142"/>
                  </a:lnTo>
                  <a:lnTo>
                    <a:pt x="114122" y="28524"/>
                  </a:lnTo>
                  <a:lnTo>
                    <a:pt x="213982" y="32918"/>
                  </a:lnTo>
                  <a:lnTo>
                    <a:pt x="294081" y="3289"/>
                  </a:lnTo>
                  <a:lnTo>
                    <a:pt x="313829" y="3289"/>
                  </a:lnTo>
                  <a:lnTo>
                    <a:pt x="313829" y="10972"/>
                  </a:lnTo>
                  <a:lnTo>
                    <a:pt x="332486" y="4381"/>
                  </a:lnTo>
                  <a:lnTo>
                    <a:pt x="350037" y="5486"/>
                  </a:lnTo>
                  <a:lnTo>
                    <a:pt x="352234" y="30733"/>
                  </a:lnTo>
                  <a:lnTo>
                    <a:pt x="358825" y="31826"/>
                  </a:lnTo>
                  <a:lnTo>
                    <a:pt x="359918" y="37299"/>
                  </a:lnTo>
                  <a:lnTo>
                    <a:pt x="475119" y="40601"/>
                  </a:lnTo>
                  <a:lnTo>
                    <a:pt x="544258" y="12077"/>
                  </a:lnTo>
                  <a:lnTo>
                    <a:pt x="561822" y="10972"/>
                  </a:lnTo>
                  <a:lnTo>
                    <a:pt x="564007" y="16459"/>
                  </a:lnTo>
                  <a:lnTo>
                    <a:pt x="585939" y="9880"/>
                  </a:lnTo>
                  <a:lnTo>
                    <a:pt x="601319" y="12077"/>
                  </a:lnTo>
                  <a:lnTo>
                    <a:pt x="601319" y="39509"/>
                  </a:lnTo>
                  <a:lnTo>
                    <a:pt x="609003" y="39509"/>
                  </a:lnTo>
                  <a:lnTo>
                    <a:pt x="610108" y="44996"/>
                  </a:lnTo>
                  <a:lnTo>
                    <a:pt x="738479" y="50469"/>
                  </a:lnTo>
                  <a:lnTo>
                    <a:pt x="795540" y="18656"/>
                  </a:lnTo>
                  <a:lnTo>
                    <a:pt x="812031" y="17148"/>
                  </a:lnTo>
                  <a:lnTo>
                    <a:pt x="820499" y="18932"/>
                  </a:lnTo>
                  <a:lnTo>
                    <a:pt x="823619" y="26064"/>
                  </a:lnTo>
                  <a:lnTo>
                    <a:pt x="824064" y="40601"/>
                  </a:lnTo>
                  <a:lnTo>
                    <a:pt x="825157" y="61455"/>
                  </a:lnTo>
                  <a:lnTo>
                    <a:pt x="829551" y="68033"/>
                  </a:lnTo>
                  <a:lnTo>
                    <a:pt x="821867" y="991946"/>
                  </a:lnTo>
                  <a:lnTo>
                    <a:pt x="822960" y="1347457"/>
                  </a:lnTo>
                  <a:lnTo>
                    <a:pt x="816381" y="1355140"/>
                  </a:lnTo>
                  <a:lnTo>
                    <a:pt x="817473" y="1375994"/>
                  </a:lnTo>
                  <a:lnTo>
                    <a:pt x="748347" y="1461592"/>
                  </a:lnTo>
                  <a:lnTo>
                    <a:pt x="750544" y="1402333"/>
                  </a:lnTo>
                  <a:lnTo>
                    <a:pt x="758228" y="1394650"/>
                  </a:lnTo>
                  <a:lnTo>
                    <a:pt x="756031" y="1361732"/>
                  </a:lnTo>
                  <a:lnTo>
                    <a:pt x="750544" y="1365021"/>
                  </a:lnTo>
                  <a:lnTo>
                    <a:pt x="751636" y="1303566"/>
                  </a:lnTo>
                  <a:lnTo>
                    <a:pt x="759333" y="1292593"/>
                  </a:lnTo>
                  <a:lnTo>
                    <a:pt x="753833" y="1294790"/>
                  </a:lnTo>
                  <a:lnTo>
                    <a:pt x="754938" y="1242123"/>
                  </a:lnTo>
                  <a:lnTo>
                    <a:pt x="747268" y="1231150"/>
                  </a:lnTo>
                  <a:lnTo>
                    <a:pt x="747268" y="1085214"/>
                  </a:lnTo>
                  <a:lnTo>
                    <a:pt x="758228" y="1064361"/>
                  </a:lnTo>
                  <a:lnTo>
                    <a:pt x="756031" y="303949"/>
                  </a:lnTo>
                  <a:lnTo>
                    <a:pt x="761517" y="299567"/>
                  </a:lnTo>
                  <a:lnTo>
                    <a:pt x="762609" y="233730"/>
                  </a:lnTo>
                  <a:lnTo>
                    <a:pt x="757123" y="237007"/>
                  </a:lnTo>
                  <a:lnTo>
                    <a:pt x="756031" y="179958"/>
                  </a:lnTo>
                  <a:lnTo>
                    <a:pt x="763701" y="167881"/>
                  </a:lnTo>
                  <a:lnTo>
                    <a:pt x="763701" y="137159"/>
                  </a:lnTo>
                  <a:lnTo>
                    <a:pt x="758228" y="136067"/>
                  </a:lnTo>
                  <a:lnTo>
                    <a:pt x="758228" y="104241"/>
                  </a:lnTo>
                  <a:lnTo>
                    <a:pt x="754938" y="99860"/>
                  </a:lnTo>
                  <a:lnTo>
                    <a:pt x="752729" y="77901"/>
                  </a:lnTo>
                  <a:lnTo>
                    <a:pt x="752180" y="67037"/>
                  </a:lnTo>
                  <a:lnTo>
                    <a:pt x="748341" y="60902"/>
                  </a:lnTo>
                  <a:lnTo>
                    <a:pt x="737920" y="57234"/>
                  </a:lnTo>
                  <a:lnTo>
                    <a:pt x="717626" y="53771"/>
                  </a:lnTo>
                  <a:lnTo>
                    <a:pt x="0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757284" y="4345221"/>
              <a:ext cx="789305" cy="1404620"/>
            </a:xfrm>
            <a:custGeom>
              <a:avLst/>
              <a:gdLst/>
              <a:ahLst/>
              <a:cxnLst/>
              <a:rect l="l" t="t" r="r" b="b"/>
              <a:pathLst>
                <a:path w="789304" h="1404620">
                  <a:moveTo>
                    <a:pt x="85585" y="0"/>
                  </a:moveTo>
                  <a:lnTo>
                    <a:pt x="0" y="30721"/>
                  </a:lnTo>
                  <a:lnTo>
                    <a:pt x="2197" y="42786"/>
                  </a:lnTo>
                  <a:lnTo>
                    <a:pt x="3289" y="54851"/>
                  </a:lnTo>
                  <a:lnTo>
                    <a:pt x="8763" y="55956"/>
                  </a:lnTo>
                  <a:lnTo>
                    <a:pt x="9867" y="60350"/>
                  </a:lnTo>
                  <a:lnTo>
                    <a:pt x="62534" y="62547"/>
                  </a:lnTo>
                  <a:lnTo>
                    <a:pt x="64744" y="34010"/>
                  </a:lnTo>
                  <a:lnTo>
                    <a:pt x="178854" y="37299"/>
                  </a:lnTo>
                  <a:lnTo>
                    <a:pt x="189826" y="35115"/>
                  </a:lnTo>
                  <a:lnTo>
                    <a:pt x="209575" y="35115"/>
                  </a:lnTo>
                  <a:lnTo>
                    <a:pt x="209575" y="42786"/>
                  </a:lnTo>
                  <a:lnTo>
                    <a:pt x="228231" y="36207"/>
                  </a:lnTo>
                  <a:lnTo>
                    <a:pt x="245783" y="37299"/>
                  </a:lnTo>
                  <a:lnTo>
                    <a:pt x="247980" y="62547"/>
                  </a:lnTo>
                  <a:lnTo>
                    <a:pt x="254571" y="63639"/>
                  </a:lnTo>
                  <a:lnTo>
                    <a:pt x="255663" y="69113"/>
                  </a:lnTo>
                  <a:lnTo>
                    <a:pt x="301752" y="68033"/>
                  </a:lnTo>
                  <a:lnTo>
                    <a:pt x="301752" y="42786"/>
                  </a:lnTo>
                  <a:lnTo>
                    <a:pt x="433425" y="43891"/>
                  </a:lnTo>
                  <a:lnTo>
                    <a:pt x="443293" y="42786"/>
                  </a:lnTo>
                  <a:lnTo>
                    <a:pt x="457568" y="42786"/>
                  </a:lnTo>
                  <a:lnTo>
                    <a:pt x="463042" y="49377"/>
                  </a:lnTo>
                  <a:lnTo>
                    <a:pt x="481685" y="41694"/>
                  </a:lnTo>
                  <a:lnTo>
                    <a:pt x="497065" y="43891"/>
                  </a:lnTo>
                  <a:lnTo>
                    <a:pt x="497065" y="71323"/>
                  </a:lnTo>
                  <a:lnTo>
                    <a:pt x="504748" y="71323"/>
                  </a:lnTo>
                  <a:lnTo>
                    <a:pt x="505853" y="76809"/>
                  </a:lnTo>
                  <a:lnTo>
                    <a:pt x="551929" y="77901"/>
                  </a:lnTo>
                  <a:lnTo>
                    <a:pt x="550824" y="49377"/>
                  </a:lnTo>
                  <a:lnTo>
                    <a:pt x="691286" y="50469"/>
                  </a:lnTo>
                  <a:lnTo>
                    <a:pt x="710241" y="52662"/>
                  </a:lnTo>
                  <a:lnTo>
                    <a:pt x="719531" y="55679"/>
                  </a:lnTo>
                  <a:lnTo>
                    <a:pt x="721829" y="61578"/>
                  </a:lnTo>
                  <a:lnTo>
                    <a:pt x="719810" y="72415"/>
                  </a:lnTo>
                  <a:lnTo>
                    <a:pt x="720902" y="93268"/>
                  </a:lnTo>
                  <a:lnTo>
                    <a:pt x="725297" y="99847"/>
                  </a:lnTo>
                  <a:lnTo>
                    <a:pt x="718705" y="1379270"/>
                  </a:lnTo>
                  <a:lnTo>
                    <a:pt x="712127" y="1386954"/>
                  </a:lnTo>
                  <a:lnTo>
                    <a:pt x="713219" y="1404518"/>
                  </a:lnTo>
                  <a:lnTo>
                    <a:pt x="779056" y="1323314"/>
                  </a:lnTo>
                  <a:lnTo>
                    <a:pt x="777951" y="1302473"/>
                  </a:lnTo>
                  <a:lnTo>
                    <a:pt x="782345" y="1294790"/>
                  </a:lnTo>
                  <a:lnTo>
                    <a:pt x="785647" y="796620"/>
                  </a:lnTo>
                  <a:lnTo>
                    <a:pt x="757123" y="794435"/>
                  </a:lnTo>
                  <a:lnTo>
                    <a:pt x="754926" y="740663"/>
                  </a:lnTo>
                  <a:lnTo>
                    <a:pt x="786739" y="712127"/>
                  </a:lnTo>
                  <a:lnTo>
                    <a:pt x="788936" y="58153"/>
                  </a:lnTo>
                  <a:lnTo>
                    <a:pt x="787844" y="48272"/>
                  </a:lnTo>
                  <a:lnTo>
                    <a:pt x="788064" y="34229"/>
                  </a:lnTo>
                  <a:lnTo>
                    <a:pt x="785509" y="26462"/>
                  </a:lnTo>
                  <a:lnTo>
                    <a:pt x="777812" y="22192"/>
                  </a:lnTo>
                  <a:lnTo>
                    <a:pt x="762609" y="18643"/>
                  </a:lnTo>
                  <a:lnTo>
                    <a:pt x="549732" y="13157"/>
                  </a:lnTo>
                  <a:lnTo>
                    <a:pt x="538759" y="18643"/>
                  </a:lnTo>
                  <a:lnTo>
                    <a:pt x="535470" y="13157"/>
                  </a:lnTo>
                  <a:lnTo>
                    <a:pt x="307225" y="5486"/>
                  </a:lnTo>
                  <a:lnTo>
                    <a:pt x="295160" y="9867"/>
                  </a:lnTo>
                  <a:lnTo>
                    <a:pt x="295160" y="4381"/>
                  </a:lnTo>
                  <a:lnTo>
                    <a:pt x="8558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757284" y="4345221"/>
              <a:ext cx="789305" cy="1404620"/>
            </a:xfrm>
            <a:custGeom>
              <a:avLst/>
              <a:gdLst/>
              <a:ahLst/>
              <a:cxnLst/>
              <a:rect l="l" t="t" r="r" b="b"/>
              <a:pathLst>
                <a:path w="789304" h="1404620">
                  <a:moveTo>
                    <a:pt x="0" y="30721"/>
                  </a:moveTo>
                  <a:lnTo>
                    <a:pt x="85585" y="0"/>
                  </a:lnTo>
                  <a:lnTo>
                    <a:pt x="295160" y="4381"/>
                  </a:lnTo>
                  <a:lnTo>
                    <a:pt x="295160" y="9867"/>
                  </a:lnTo>
                  <a:lnTo>
                    <a:pt x="307225" y="5486"/>
                  </a:lnTo>
                  <a:lnTo>
                    <a:pt x="535470" y="13157"/>
                  </a:lnTo>
                  <a:lnTo>
                    <a:pt x="538759" y="18643"/>
                  </a:lnTo>
                  <a:lnTo>
                    <a:pt x="549732" y="13157"/>
                  </a:lnTo>
                  <a:lnTo>
                    <a:pt x="762609" y="18643"/>
                  </a:lnTo>
                  <a:lnTo>
                    <a:pt x="777812" y="22192"/>
                  </a:lnTo>
                  <a:lnTo>
                    <a:pt x="785509" y="26462"/>
                  </a:lnTo>
                  <a:lnTo>
                    <a:pt x="788064" y="34229"/>
                  </a:lnTo>
                  <a:lnTo>
                    <a:pt x="787844" y="48272"/>
                  </a:lnTo>
                  <a:lnTo>
                    <a:pt x="788936" y="58153"/>
                  </a:lnTo>
                  <a:lnTo>
                    <a:pt x="788936" y="63639"/>
                  </a:lnTo>
                  <a:lnTo>
                    <a:pt x="786739" y="712127"/>
                  </a:lnTo>
                  <a:lnTo>
                    <a:pt x="754926" y="740663"/>
                  </a:lnTo>
                  <a:lnTo>
                    <a:pt x="757123" y="794435"/>
                  </a:lnTo>
                  <a:lnTo>
                    <a:pt x="785647" y="796620"/>
                  </a:lnTo>
                  <a:lnTo>
                    <a:pt x="782345" y="1294790"/>
                  </a:lnTo>
                  <a:lnTo>
                    <a:pt x="777951" y="1302473"/>
                  </a:lnTo>
                  <a:lnTo>
                    <a:pt x="779056" y="1323314"/>
                  </a:lnTo>
                  <a:lnTo>
                    <a:pt x="713219" y="1404518"/>
                  </a:lnTo>
                  <a:lnTo>
                    <a:pt x="712127" y="1386954"/>
                  </a:lnTo>
                  <a:lnTo>
                    <a:pt x="718705" y="1379270"/>
                  </a:lnTo>
                  <a:lnTo>
                    <a:pt x="725297" y="99847"/>
                  </a:lnTo>
                  <a:lnTo>
                    <a:pt x="720902" y="93268"/>
                  </a:lnTo>
                  <a:lnTo>
                    <a:pt x="719810" y="72415"/>
                  </a:lnTo>
                  <a:lnTo>
                    <a:pt x="721829" y="61578"/>
                  </a:lnTo>
                  <a:lnTo>
                    <a:pt x="719531" y="55679"/>
                  </a:lnTo>
                  <a:lnTo>
                    <a:pt x="710241" y="52662"/>
                  </a:lnTo>
                  <a:lnTo>
                    <a:pt x="691286" y="50469"/>
                  </a:lnTo>
                  <a:lnTo>
                    <a:pt x="550824" y="49377"/>
                  </a:lnTo>
                  <a:lnTo>
                    <a:pt x="551929" y="77901"/>
                  </a:lnTo>
                  <a:lnTo>
                    <a:pt x="505853" y="76809"/>
                  </a:lnTo>
                  <a:lnTo>
                    <a:pt x="504748" y="71323"/>
                  </a:lnTo>
                  <a:lnTo>
                    <a:pt x="497065" y="71323"/>
                  </a:lnTo>
                  <a:lnTo>
                    <a:pt x="497065" y="43891"/>
                  </a:lnTo>
                  <a:lnTo>
                    <a:pt x="481685" y="41694"/>
                  </a:lnTo>
                  <a:lnTo>
                    <a:pt x="463042" y="49377"/>
                  </a:lnTo>
                  <a:lnTo>
                    <a:pt x="457568" y="42786"/>
                  </a:lnTo>
                  <a:lnTo>
                    <a:pt x="443293" y="42786"/>
                  </a:lnTo>
                  <a:lnTo>
                    <a:pt x="433425" y="43891"/>
                  </a:lnTo>
                  <a:lnTo>
                    <a:pt x="301752" y="42786"/>
                  </a:lnTo>
                  <a:lnTo>
                    <a:pt x="301752" y="68033"/>
                  </a:lnTo>
                  <a:lnTo>
                    <a:pt x="255663" y="69113"/>
                  </a:lnTo>
                  <a:lnTo>
                    <a:pt x="254571" y="63639"/>
                  </a:lnTo>
                  <a:lnTo>
                    <a:pt x="247980" y="62547"/>
                  </a:lnTo>
                  <a:lnTo>
                    <a:pt x="245783" y="37299"/>
                  </a:lnTo>
                  <a:lnTo>
                    <a:pt x="228231" y="36207"/>
                  </a:lnTo>
                  <a:lnTo>
                    <a:pt x="209575" y="42786"/>
                  </a:lnTo>
                  <a:lnTo>
                    <a:pt x="209575" y="35115"/>
                  </a:lnTo>
                  <a:lnTo>
                    <a:pt x="189826" y="35115"/>
                  </a:lnTo>
                  <a:lnTo>
                    <a:pt x="178854" y="37299"/>
                  </a:lnTo>
                  <a:lnTo>
                    <a:pt x="64744" y="34010"/>
                  </a:lnTo>
                  <a:lnTo>
                    <a:pt x="62534" y="62547"/>
                  </a:lnTo>
                  <a:lnTo>
                    <a:pt x="9867" y="60350"/>
                  </a:lnTo>
                  <a:lnTo>
                    <a:pt x="8763" y="55956"/>
                  </a:lnTo>
                  <a:lnTo>
                    <a:pt x="3289" y="54851"/>
                  </a:lnTo>
                  <a:lnTo>
                    <a:pt x="2197" y="42786"/>
                  </a:lnTo>
                  <a:lnTo>
                    <a:pt x="0" y="3072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059030" y="4388004"/>
              <a:ext cx="130810" cy="29845"/>
            </a:xfrm>
            <a:custGeom>
              <a:avLst/>
              <a:gdLst/>
              <a:ahLst/>
              <a:cxnLst/>
              <a:rect l="l" t="t" r="r" b="b"/>
              <a:pathLst>
                <a:path w="130810" h="29845">
                  <a:moveTo>
                    <a:pt x="0" y="0"/>
                  </a:moveTo>
                  <a:lnTo>
                    <a:pt x="1104" y="28536"/>
                  </a:lnTo>
                  <a:lnTo>
                    <a:pt x="69126" y="29629"/>
                  </a:lnTo>
                  <a:lnTo>
                    <a:pt x="130594" y="4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059030" y="4388004"/>
              <a:ext cx="130810" cy="29845"/>
            </a:xfrm>
            <a:custGeom>
              <a:avLst/>
              <a:gdLst/>
              <a:ahLst/>
              <a:cxnLst/>
              <a:rect l="l" t="t" r="r" b="b"/>
              <a:pathLst>
                <a:path w="130810" h="29845">
                  <a:moveTo>
                    <a:pt x="1104" y="28536"/>
                  </a:moveTo>
                  <a:lnTo>
                    <a:pt x="0" y="0"/>
                  </a:lnTo>
                  <a:lnTo>
                    <a:pt x="130594" y="4394"/>
                  </a:lnTo>
                  <a:lnTo>
                    <a:pt x="69126" y="29629"/>
                  </a:lnTo>
                  <a:lnTo>
                    <a:pt x="1104" y="285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189621" y="4389113"/>
              <a:ext cx="73025" cy="34290"/>
            </a:xfrm>
            <a:custGeom>
              <a:avLst/>
              <a:gdLst/>
              <a:ahLst/>
              <a:cxnLst/>
              <a:rect l="l" t="t" r="r" b="b"/>
              <a:pathLst>
                <a:path w="73025" h="34289">
                  <a:moveTo>
                    <a:pt x="64731" y="0"/>
                  </a:moveTo>
                  <a:lnTo>
                    <a:pt x="0" y="30721"/>
                  </a:lnTo>
                  <a:lnTo>
                    <a:pt x="61442" y="34010"/>
                  </a:lnTo>
                  <a:lnTo>
                    <a:pt x="72415" y="27432"/>
                  </a:lnTo>
                  <a:lnTo>
                    <a:pt x="64731" y="27432"/>
                  </a:lnTo>
                  <a:lnTo>
                    <a:pt x="64731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89621" y="4389113"/>
              <a:ext cx="73025" cy="34290"/>
            </a:xfrm>
            <a:custGeom>
              <a:avLst/>
              <a:gdLst/>
              <a:ahLst/>
              <a:cxnLst/>
              <a:rect l="l" t="t" r="r" b="b"/>
              <a:pathLst>
                <a:path w="73025" h="34289">
                  <a:moveTo>
                    <a:pt x="64731" y="0"/>
                  </a:moveTo>
                  <a:lnTo>
                    <a:pt x="0" y="30721"/>
                  </a:lnTo>
                  <a:lnTo>
                    <a:pt x="61442" y="34010"/>
                  </a:lnTo>
                  <a:lnTo>
                    <a:pt x="72415" y="27432"/>
                  </a:lnTo>
                  <a:lnTo>
                    <a:pt x="64731" y="27432"/>
                  </a:lnTo>
                  <a:lnTo>
                    <a:pt x="6473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929556" y="4382526"/>
              <a:ext cx="83820" cy="32384"/>
            </a:xfrm>
            <a:custGeom>
              <a:avLst/>
              <a:gdLst/>
              <a:ahLst/>
              <a:cxnLst/>
              <a:rect l="l" t="t" r="r" b="b"/>
              <a:pathLst>
                <a:path w="83820" h="32385">
                  <a:moveTo>
                    <a:pt x="73520" y="0"/>
                  </a:moveTo>
                  <a:lnTo>
                    <a:pt x="0" y="30721"/>
                  </a:lnTo>
                  <a:lnTo>
                    <a:pt x="83388" y="31813"/>
                  </a:lnTo>
                  <a:lnTo>
                    <a:pt x="82295" y="26327"/>
                  </a:lnTo>
                  <a:lnTo>
                    <a:pt x="75717" y="25234"/>
                  </a:lnTo>
                  <a:lnTo>
                    <a:pt x="7352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929556" y="4382526"/>
              <a:ext cx="83820" cy="32384"/>
            </a:xfrm>
            <a:custGeom>
              <a:avLst/>
              <a:gdLst/>
              <a:ahLst/>
              <a:cxnLst/>
              <a:rect l="l" t="t" r="r" b="b"/>
              <a:pathLst>
                <a:path w="83820" h="32385">
                  <a:moveTo>
                    <a:pt x="83388" y="31813"/>
                  </a:moveTo>
                  <a:lnTo>
                    <a:pt x="82295" y="26327"/>
                  </a:lnTo>
                  <a:lnTo>
                    <a:pt x="75717" y="25234"/>
                  </a:lnTo>
                  <a:lnTo>
                    <a:pt x="73520" y="0"/>
                  </a:lnTo>
                  <a:lnTo>
                    <a:pt x="0" y="30721"/>
                  </a:lnTo>
                  <a:lnTo>
                    <a:pt x="83388" y="3181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682663" y="4381422"/>
              <a:ext cx="85090" cy="24765"/>
            </a:xfrm>
            <a:custGeom>
              <a:avLst/>
              <a:gdLst/>
              <a:ahLst/>
              <a:cxnLst/>
              <a:rect l="l" t="t" r="r" b="b"/>
              <a:pathLst>
                <a:path w="85089" h="24764">
                  <a:moveTo>
                    <a:pt x="72428" y="0"/>
                  </a:moveTo>
                  <a:lnTo>
                    <a:pt x="0" y="23050"/>
                  </a:lnTo>
                  <a:lnTo>
                    <a:pt x="84493" y="24142"/>
                  </a:lnTo>
                  <a:lnTo>
                    <a:pt x="77901" y="18656"/>
                  </a:lnTo>
                  <a:lnTo>
                    <a:pt x="76809" y="6591"/>
                  </a:lnTo>
                  <a:lnTo>
                    <a:pt x="72428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82663" y="4375936"/>
              <a:ext cx="372110" cy="32384"/>
            </a:xfrm>
            <a:custGeom>
              <a:avLst/>
              <a:gdLst/>
              <a:ahLst/>
              <a:cxnLst/>
              <a:rect l="l" t="t" r="r" b="b"/>
              <a:pathLst>
                <a:path w="372110" h="32385">
                  <a:moveTo>
                    <a:pt x="84493" y="29629"/>
                  </a:moveTo>
                  <a:lnTo>
                    <a:pt x="77901" y="24142"/>
                  </a:lnTo>
                  <a:lnTo>
                    <a:pt x="76809" y="12077"/>
                  </a:lnTo>
                  <a:lnTo>
                    <a:pt x="72428" y="5486"/>
                  </a:lnTo>
                  <a:lnTo>
                    <a:pt x="0" y="28536"/>
                  </a:lnTo>
                  <a:lnTo>
                    <a:pt x="84493" y="29629"/>
                  </a:lnTo>
                  <a:close/>
                </a:path>
                <a:path w="372110" h="32385">
                  <a:moveTo>
                    <a:pt x="77901" y="24142"/>
                  </a:moveTo>
                  <a:lnTo>
                    <a:pt x="131673" y="0"/>
                  </a:lnTo>
                </a:path>
                <a:path w="372110" h="32385">
                  <a:moveTo>
                    <a:pt x="322605" y="31826"/>
                  </a:moveTo>
                  <a:lnTo>
                    <a:pt x="371970" y="9880"/>
                  </a:lnTo>
                </a:path>
                <a:path w="372110" h="32385">
                  <a:moveTo>
                    <a:pt x="84493" y="29629"/>
                  </a:moveTo>
                  <a:lnTo>
                    <a:pt x="136055" y="439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80541" y="4615153"/>
              <a:ext cx="22225" cy="64135"/>
            </a:xfrm>
            <a:custGeom>
              <a:avLst/>
              <a:gdLst/>
              <a:ahLst/>
              <a:cxnLst/>
              <a:rect l="l" t="t" r="r" b="b"/>
              <a:pathLst>
                <a:path w="22225" h="64135">
                  <a:moveTo>
                    <a:pt x="19761" y="0"/>
                  </a:moveTo>
                  <a:lnTo>
                    <a:pt x="0" y="0"/>
                  </a:lnTo>
                  <a:lnTo>
                    <a:pt x="1092" y="63639"/>
                  </a:lnTo>
                  <a:lnTo>
                    <a:pt x="21932" y="63639"/>
                  </a:lnTo>
                  <a:lnTo>
                    <a:pt x="197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80541" y="4615153"/>
              <a:ext cx="20320" cy="59690"/>
            </a:xfrm>
            <a:custGeom>
              <a:avLst/>
              <a:gdLst/>
              <a:ahLst/>
              <a:cxnLst/>
              <a:rect l="l" t="t" r="r" b="b"/>
              <a:pathLst>
                <a:path w="20320" h="59689">
                  <a:moveTo>
                    <a:pt x="19761" y="0"/>
                  </a:moveTo>
                  <a:lnTo>
                    <a:pt x="0" y="0"/>
                  </a:lnTo>
                  <a:lnTo>
                    <a:pt x="4394" y="59245"/>
                  </a:lnTo>
                  <a:lnTo>
                    <a:pt x="10972" y="58153"/>
                  </a:lnTo>
                  <a:lnTo>
                    <a:pt x="9867" y="6578"/>
                  </a:lnTo>
                  <a:lnTo>
                    <a:pt x="19761" y="5486"/>
                  </a:lnTo>
                  <a:lnTo>
                    <a:pt x="1976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87100" y="4560277"/>
              <a:ext cx="11430" cy="31115"/>
            </a:xfrm>
            <a:custGeom>
              <a:avLst/>
              <a:gdLst/>
              <a:ahLst/>
              <a:cxnLst/>
              <a:rect l="l" t="t" r="r" b="b"/>
              <a:pathLst>
                <a:path w="11429" h="31114">
                  <a:moveTo>
                    <a:pt x="10985" y="30721"/>
                  </a:moveTo>
                  <a:lnTo>
                    <a:pt x="1104" y="30721"/>
                  </a:lnTo>
                  <a:lnTo>
                    <a:pt x="1104" y="0"/>
                  </a:lnTo>
                  <a:lnTo>
                    <a:pt x="10985" y="0"/>
                  </a:lnTo>
                  <a:lnTo>
                    <a:pt x="10985" y="30721"/>
                  </a:lnTo>
                  <a:close/>
                </a:path>
                <a:path w="11429" h="31114">
                  <a:moveTo>
                    <a:pt x="6604" y="19761"/>
                  </a:moveTo>
                  <a:lnTo>
                    <a:pt x="1104" y="26339"/>
                  </a:lnTo>
                  <a:lnTo>
                    <a:pt x="0" y="8775"/>
                  </a:lnTo>
                  <a:lnTo>
                    <a:pt x="6604" y="76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387105" y="456028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0985" y="0"/>
                  </a:moveTo>
                  <a:lnTo>
                    <a:pt x="1104" y="0"/>
                  </a:lnTo>
                  <a:lnTo>
                    <a:pt x="0" y="5486"/>
                  </a:lnTo>
                  <a:lnTo>
                    <a:pt x="10985" y="5486"/>
                  </a:lnTo>
                  <a:lnTo>
                    <a:pt x="109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87105" y="456028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04" y="0"/>
                  </a:moveTo>
                  <a:lnTo>
                    <a:pt x="10985" y="0"/>
                  </a:lnTo>
                  <a:lnTo>
                    <a:pt x="10985" y="5486"/>
                  </a:lnTo>
                  <a:lnTo>
                    <a:pt x="0" y="5486"/>
                  </a:lnTo>
                  <a:lnTo>
                    <a:pt x="110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378330" y="4502127"/>
              <a:ext cx="35560" cy="47625"/>
            </a:xfrm>
            <a:custGeom>
              <a:avLst/>
              <a:gdLst/>
              <a:ahLst/>
              <a:cxnLst/>
              <a:rect l="l" t="t" r="r" b="b"/>
              <a:pathLst>
                <a:path w="35560" h="47625">
                  <a:moveTo>
                    <a:pt x="10972" y="0"/>
                  </a:moveTo>
                  <a:lnTo>
                    <a:pt x="10972" y="15366"/>
                  </a:lnTo>
                  <a:lnTo>
                    <a:pt x="0" y="24142"/>
                  </a:lnTo>
                  <a:lnTo>
                    <a:pt x="1104" y="32918"/>
                  </a:lnTo>
                  <a:lnTo>
                    <a:pt x="3302" y="44996"/>
                  </a:lnTo>
                  <a:lnTo>
                    <a:pt x="20866" y="47193"/>
                  </a:lnTo>
                  <a:lnTo>
                    <a:pt x="31826" y="37312"/>
                  </a:lnTo>
                  <a:lnTo>
                    <a:pt x="28536" y="18656"/>
                  </a:lnTo>
                  <a:lnTo>
                    <a:pt x="30725" y="17564"/>
                  </a:lnTo>
                  <a:lnTo>
                    <a:pt x="19761" y="17564"/>
                  </a:lnTo>
                  <a:lnTo>
                    <a:pt x="18656" y="1092"/>
                  </a:lnTo>
                  <a:lnTo>
                    <a:pt x="10972" y="0"/>
                  </a:lnTo>
                  <a:close/>
                </a:path>
                <a:path w="35560" h="47625">
                  <a:moveTo>
                    <a:pt x="32931" y="10972"/>
                  </a:moveTo>
                  <a:lnTo>
                    <a:pt x="19761" y="17564"/>
                  </a:lnTo>
                  <a:lnTo>
                    <a:pt x="30725" y="17564"/>
                  </a:lnTo>
                  <a:lnTo>
                    <a:pt x="35128" y="15366"/>
                  </a:lnTo>
                  <a:lnTo>
                    <a:pt x="32931" y="10972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378330" y="4502127"/>
              <a:ext cx="35560" cy="47625"/>
            </a:xfrm>
            <a:custGeom>
              <a:avLst/>
              <a:gdLst/>
              <a:ahLst/>
              <a:cxnLst/>
              <a:rect l="l" t="t" r="r" b="b"/>
              <a:pathLst>
                <a:path w="35560" h="47625">
                  <a:moveTo>
                    <a:pt x="32931" y="10972"/>
                  </a:moveTo>
                  <a:lnTo>
                    <a:pt x="19761" y="17564"/>
                  </a:lnTo>
                  <a:lnTo>
                    <a:pt x="18656" y="1092"/>
                  </a:lnTo>
                  <a:lnTo>
                    <a:pt x="10972" y="0"/>
                  </a:lnTo>
                  <a:lnTo>
                    <a:pt x="10972" y="15366"/>
                  </a:lnTo>
                  <a:lnTo>
                    <a:pt x="0" y="24142"/>
                  </a:lnTo>
                  <a:lnTo>
                    <a:pt x="1104" y="32918"/>
                  </a:lnTo>
                  <a:lnTo>
                    <a:pt x="3302" y="44996"/>
                  </a:lnTo>
                  <a:lnTo>
                    <a:pt x="20866" y="47193"/>
                  </a:lnTo>
                  <a:lnTo>
                    <a:pt x="31826" y="37312"/>
                  </a:lnTo>
                  <a:lnTo>
                    <a:pt x="28536" y="18656"/>
                  </a:lnTo>
                  <a:lnTo>
                    <a:pt x="35128" y="15366"/>
                  </a:lnTo>
                  <a:lnTo>
                    <a:pt x="32931" y="109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9620" y="4518405"/>
              <a:ext cx="29083" cy="27432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379626" y="4518402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70" y="13715"/>
                  </a:moveTo>
                  <a:lnTo>
                    <a:pt x="29070" y="21297"/>
                  </a:lnTo>
                  <a:lnTo>
                    <a:pt x="22567" y="27431"/>
                  </a:lnTo>
                  <a:lnTo>
                    <a:pt x="14528" y="27431"/>
                  </a:lnTo>
                  <a:lnTo>
                    <a:pt x="6502" y="27431"/>
                  </a:lnTo>
                  <a:lnTo>
                    <a:pt x="0" y="21297"/>
                  </a:lnTo>
                  <a:lnTo>
                    <a:pt x="0" y="13715"/>
                  </a:lnTo>
                  <a:lnTo>
                    <a:pt x="0" y="6146"/>
                  </a:lnTo>
                  <a:lnTo>
                    <a:pt x="6502" y="0"/>
                  </a:lnTo>
                  <a:lnTo>
                    <a:pt x="14528" y="0"/>
                  </a:lnTo>
                  <a:lnTo>
                    <a:pt x="22567" y="0"/>
                  </a:lnTo>
                  <a:lnTo>
                    <a:pt x="29070" y="6146"/>
                  </a:lnTo>
                  <a:lnTo>
                    <a:pt x="29070" y="13715"/>
                  </a:lnTo>
                  <a:close/>
                </a:path>
                <a:path w="29210" h="27939">
                  <a:moveTo>
                    <a:pt x="8229" y="18656"/>
                  </a:moveTo>
                  <a:lnTo>
                    <a:pt x="20840" y="8775"/>
                  </a:lnTo>
                </a:path>
                <a:path w="29210" h="27939">
                  <a:moveTo>
                    <a:pt x="19481" y="20027"/>
                  </a:moveTo>
                  <a:lnTo>
                    <a:pt x="9588" y="7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647546" y="4476888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6591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7683" y="12064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47546" y="4476888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0" y="10972"/>
                  </a:moveTo>
                  <a:lnTo>
                    <a:pt x="0" y="0"/>
                  </a:lnTo>
                  <a:lnTo>
                    <a:pt x="6591" y="0"/>
                  </a:lnTo>
                  <a:lnTo>
                    <a:pt x="7683" y="12064"/>
                  </a:lnTo>
                  <a:lnTo>
                    <a:pt x="0" y="109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47547" y="4530656"/>
              <a:ext cx="8255" cy="31115"/>
            </a:xfrm>
            <a:custGeom>
              <a:avLst/>
              <a:gdLst/>
              <a:ahLst/>
              <a:cxnLst/>
              <a:rect l="l" t="t" r="r" b="b"/>
              <a:pathLst>
                <a:path w="8254" h="31114">
                  <a:moveTo>
                    <a:pt x="1092" y="0"/>
                  </a:moveTo>
                  <a:lnTo>
                    <a:pt x="0" y="28524"/>
                  </a:lnTo>
                  <a:lnTo>
                    <a:pt x="6591" y="30721"/>
                  </a:lnTo>
                  <a:lnTo>
                    <a:pt x="7670" y="109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647547" y="4530656"/>
              <a:ext cx="8255" cy="31115"/>
            </a:xfrm>
            <a:custGeom>
              <a:avLst/>
              <a:gdLst/>
              <a:ahLst/>
              <a:cxnLst/>
              <a:rect l="l" t="t" r="r" b="b"/>
              <a:pathLst>
                <a:path w="8254" h="31114">
                  <a:moveTo>
                    <a:pt x="1092" y="0"/>
                  </a:moveTo>
                  <a:lnTo>
                    <a:pt x="7670" y="1092"/>
                  </a:lnTo>
                  <a:lnTo>
                    <a:pt x="6591" y="30721"/>
                  </a:lnTo>
                  <a:lnTo>
                    <a:pt x="0" y="28524"/>
                  </a:lnTo>
                  <a:lnTo>
                    <a:pt x="109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651937" y="4529557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7683"/>
                  </a:lnTo>
                  <a:lnTo>
                    <a:pt x="6591" y="33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651937" y="4529557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7683"/>
                  </a:lnTo>
                  <a:lnTo>
                    <a:pt x="3289" y="5486"/>
                  </a:lnTo>
                  <a:lnTo>
                    <a:pt x="6591" y="33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651937" y="4584424"/>
              <a:ext cx="12065" cy="61594"/>
            </a:xfrm>
            <a:custGeom>
              <a:avLst/>
              <a:gdLst/>
              <a:ahLst/>
              <a:cxnLst/>
              <a:rect l="l" t="t" r="r" b="b"/>
              <a:pathLst>
                <a:path w="12064" h="61595">
                  <a:moveTo>
                    <a:pt x="12065" y="0"/>
                  </a:moveTo>
                  <a:lnTo>
                    <a:pt x="0" y="0"/>
                  </a:lnTo>
                  <a:lnTo>
                    <a:pt x="0" y="59258"/>
                  </a:lnTo>
                  <a:lnTo>
                    <a:pt x="10960" y="61442"/>
                  </a:lnTo>
                  <a:lnTo>
                    <a:pt x="12065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651937" y="4584424"/>
              <a:ext cx="510540" cy="276225"/>
            </a:xfrm>
            <a:custGeom>
              <a:avLst/>
              <a:gdLst/>
              <a:ahLst/>
              <a:cxnLst/>
              <a:rect l="l" t="t" r="r" b="b"/>
              <a:pathLst>
                <a:path w="510539" h="276225">
                  <a:moveTo>
                    <a:pt x="0" y="0"/>
                  </a:moveTo>
                  <a:lnTo>
                    <a:pt x="12065" y="0"/>
                  </a:lnTo>
                  <a:lnTo>
                    <a:pt x="10960" y="61442"/>
                  </a:lnTo>
                  <a:lnTo>
                    <a:pt x="0" y="59258"/>
                  </a:lnTo>
                  <a:lnTo>
                    <a:pt x="0" y="0"/>
                  </a:lnTo>
                  <a:close/>
                </a:path>
                <a:path w="510539" h="276225">
                  <a:moveTo>
                    <a:pt x="510489" y="255904"/>
                  </a:moveTo>
                  <a:lnTo>
                    <a:pt x="509062" y="263593"/>
                  </a:lnTo>
                  <a:lnTo>
                    <a:pt x="505171" y="269870"/>
                  </a:lnTo>
                  <a:lnTo>
                    <a:pt x="499398" y="274101"/>
                  </a:lnTo>
                  <a:lnTo>
                    <a:pt x="492328" y="275653"/>
                  </a:lnTo>
                  <a:lnTo>
                    <a:pt x="485248" y="274101"/>
                  </a:lnTo>
                  <a:lnTo>
                    <a:pt x="479467" y="269870"/>
                  </a:lnTo>
                  <a:lnTo>
                    <a:pt x="475570" y="263593"/>
                  </a:lnTo>
                  <a:lnTo>
                    <a:pt x="474141" y="255904"/>
                  </a:lnTo>
                  <a:lnTo>
                    <a:pt x="475570" y="248216"/>
                  </a:lnTo>
                  <a:lnTo>
                    <a:pt x="479467" y="241939"/>
                  </a:lnTo>
                  <a:lnTo>
                    <a:pt x="485248" y="237708"/>
                  </a:lnTo>
                  <a:lnTo>
                    <a:pt x="492328" y="236156"/>
                  </a:lnTo>
                  <a:lnTo>
                    <a:pt x="499398" y="237708"/>
                  </a:lnTo>
                  <a:lnTo>
                    <a:pt x="505171" y="241939"/>
                  </a:lnTo>
                  <a:lnTo>
                    <a:pt x="509062" y="248216"/>
                  </a:lnTo>
                  <a:lnTo>
                    <a:pt x="510489" y="25590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133360" y="4824537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2555" y="0"/>
                  </a:moveTo>
                  <a:lnTo>
                    <a:pt x="6502" y="0"/>
                  </a:lnTo>
                  <a:lnTo>
                    <a:pt x="0" y="7073"/>
                  </a:lnTo>
                  <a:lnTo>
                    <a:pt x="0" y="24523"/>
                  </a:lnTo>
                  <a:lnTo>
                    <a:pt x="6502" y="31597"/>
                  </a:lnTo>
                  <a:lnTo>
                    <a:pt x="22555" y="31597"/>
                  </a:lnTo>
                  <a:lnTo>
                    <a:pt x="29070" y="24523"/>
                  </a:lnTo>
                  <a:lnTo>
                    <a:pt x="29070" y="15798"/>
                  </a:lnTo>
                  <a:lnTo>
                    <a:pt x="29070" y="7073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133360" y="4824537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9070" y="15798"/>
                  </a:moveTo>
                  <a:lnTo>
                    <a:pt x="29070" y="24523"/>
                  </a:lnTo>
                  <a:lnTo>
                    <a:pt x="22555" y="31597"/>
                  </a:lnTo>
                  <a:lnTo>
                    <a:pt x="14528" y="31597"/>
                  </a:lnTo>
                  <a:lnTo>
                    <a:pt x="6502" y="31597"/>
                  </a:lnTo>
                  <a:lnTo>
                    <a:pt x="0" y="24523"/>
                  </a:lnTo>
                  <a:lnTo>
                    <a:pt x="0" y="15798"/>
                  </a:lnTo>
                  <a:lnTo>
                    <a:pt x="0" y="7073"/>
                  </a:lnTo>
                  <a:lnTo>
                    <a:pt x="6502" y="0"/>
                  </a:lnTo>
                  <a:lnTo>
                    <a:pt x="14528" y="0"/>
                  </a:lnTo>
                  <a:lnTo>
                    <a:pt x="22555" y="0"/>
                  </a:lnTo>
                  <a:lnTo>
                    <a:pt x="29070" y="7073"/>
                  </a:lnTo>
                  <a:lnTo>
                    <a:pt x="29070" y="1579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147889" y="4832436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11277" y="0"/>
                  </a:moveTo>
                  <a:lnTo>
                    <a:pt x="3251" y="0"/>
                  </a:lnTo>
                  <a:lnTo>
                    <a:pt x="0" y="3530"/>
                  </a:lnTo>
                  <a:lnTo>
                    <a:pt x="0" y="12268"/>
                  </a:lnTo>
                  <a:lnTo>
                    <a:pt x="3251" y="15798"/>
                  </a:lnTo>
                  <a:lnTo>
                    <a:pt x="11277" y="15798"/>
                  </a:lnTo>
                  <a:lnTo>
                    <a:pt x="14541" y="12268"/>
                  </a:lnTo>
                  <a:lnTo>
                    <a:pt x="14541" y="7899"/>
                  </a:lnTo>
                  <a:lnTo>
                    <a:pt x="14541" y="3530"/>
                  </a:lnTo>
                  <a:lnTo>
                    <a:pt x="112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868223" y="4806325"/>
              <a:ext cx="294640" cy="41910"/>
            </a:xfrm>
            <a:custGeom>
              <a:avLst/>
              <a:gdLst/>
              <a:ahLst/>
              <a:cxnLst/>
              <a:rect l="l" t="t" r="r" b="b"/>
              <a:pathLst>
                <a:path w="294639" h="41910">
                  <a:moveTo>
                    <a:pt x="294208" y="34010"/>
                  </a:moveTo>
                  <a:lnTo>
                    <a:pt x="294208" y="38379"/>
                  </a:lnTo>
                  <a:lnTo>
                    <a:pt x="290944" y="41909"/>
                  </a:lnTo>
                  <a:lnTo>
                    <a:pt x="286931" y="41909"/>
                  </a:lnTo>
                  <a:lnTo>
                    <a:pt x="282917" y="41909"/>
                  </a:lnTo>
                  <a:lnTo>
                    <a:pt x="279666" y="38379"/>
                  </a:lnTo>
                  <a:lnTo>
                    <a:pt x="279666" y="34010"/>
                  </a:lnTo>
                  <a:lnTo>
                    <a:pt x="279666" y="29641"/>
                  </a:lnTo>
                  <a:lnTo>
                    <a:pt x="282917" y="26111"/>
                  </a:lnTo>
                  <a:lnTo>
                    <a:pt x="286931" y="26111"/>
                  </a:lnTo>
                  <a:lnTo>
                    <a:pt x="290944" y="26111"/>
                  </a:lnTo>
                  <a:lnTo>
                    <a:pt x="294208" y="29641"/>
                  </a:lnTo>
                  <a:lnTo>
                    <a:pt x="294208" y="34010"/>
                  </a:lnTo>
                  <a:close/>
                </a:path>
                <a:path w="294639" h="41910">
                  <a:moveTo>
                    <a:pt x="36321" y="19748"/>
                  </a:moveTo>
                  <a:lnTo>
                    <a:pt x="34897" y="27436"/>
                  </a:lnTo>
                  <a:lnTo>
                    <a:pt x="31010" y="33713"/>
                  </a:lnTo>
                  <a:lnTo>
                    <a:pt x="25242" y="37945"/>
                  </a:lnTo>
                  <a:lnTo>
                    <a:pt x="18173" y="39496"/>
                  </a:lnTo>
                  <a:lnTo>
                    <a:pt x="11101" y="37945"/>
                  </a:lnTo>
                  <a:lnTo>
                    <a:pt x="5324" y="33713"/>
                  </a:lnTo>
                  <a:lnTo>
                    <a:pt x="1428" y="27436"/>
                  </a:lnTo>
                  <a:lnTo>
                    <a:pt x="0" y="19748"/>
                  </a:lnTo>
                  <a:lnTo>
                    <a:pt x="1428" y="12060"/>
                  </a:lnTo>
                  <a:lnTo>
                    <a:pt x="5324" y="5783"/>
                  </a:lnTo>
                  <a:lnTo>
                    <a:pt x="11101" y="1551"/>
                  </a:lnTo>
                  <a:lnTo>
                    <a:pt x="18173" y="0"/>
                  </a:lnTo>
                  <a:lnTo>
                    <a:pt x="25242" y="1551"/>
                  </a:lnTo>
                  <a:lnTo>
                    <a:pt x="31010" y="5783"/>
                  </a:lnTo>
                  <a:lnTo>
                    <a:pt x="34897" y="12060"/>
                  </a:lnTo>
                  <a:lnTo>
                    <a:pt x="36321" y="197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875492" y="4810260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2555" y="0"/>
                  </a:moveTo>
                  <a:lnTo>
                    <a:pt x="6502" y="0"/>
                  </a:lnTo>
                  <a:lnTo>
                    <a:pt x="0" y="7086"/>
                  </a:lnTo>
                  <a:lnTo>
                    <a:pt x="0" y="24536"/>
                  </a:lnTo>
                  <a:lnTo>
                    <a:pt x="6502" y="31610"/>
                  </a:lnTo>
                  <a:lnTo>
                    <a:pt x="22555" y="31610"/>
                  </a:lnTo>
                  <a:lnTo>
                    <a:pt x="29057" y="24536"/>
                  </a:lnTo>
                  <a:lnTo>
                    <a:pt x="29057" y="15811"/>
                  </a:lnTo>
                  <a:lnTo>
                    <a:pt x="29057" y="7086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875492" y="4810260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9057" y="15811"/>
                  </a:moveTo>
                  <a:lnTo>
                    <a:pt x="29057" y="24536"/>
                  </a:lnTo>
                  <a:lnTo>
                    <a:pt x="22555" y="31610"/>
                  </a:lnTo>
                  <a:lnTo>
                    <a:pt x="14516" y="31610"/>
                  </a:lnTo>
                  <a:lnTo>
                    <a:pt x="6502" y="31610"/>
                  </a:lnTo>
                  <a:lnTo>
                    <a:pt x="0" y="24536"/>
                  </a:lnTo>
                  <a:lnTo>
                    <a:pt x="0" y="15811"/>
                  </a:lnTo>
                  <a:lnTo>
                    <a:pt x="0" y="7086"/>
                  </a:lnTo>
                  <a:lnTo>
                    <a:pt x="6502" y="0"/>
                  </a:lnTo>
                  <a:lnTo>
                    <a:pt x="14516" y="0"/>
                  </a:lnTo>
                  <a:lnTo>
                    <a:pt x="22555" y="0"/>
                  </a:lnTo>
                  <a:lnTo>
                    <a:pt x="29057" y="7086"/>
                  </a:lnTo>
                  <a:lnTo>
                    <a:pt x="29057" y="1581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890008" y="4818160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11302" y="0"/>
                  </a:moveTo>
                  <a:lnTo>
                    <a:pt x="3276" y="0"/>
                  </a:lnTo>
                  <a:lnTo>
                    <a:pt x="0" y="3543"/>
                  </a:lnTo>
                  <a:lnTo>
                    <a:pt x="0" y="12268"/>
                  </a:lnTo>
                  <a:lnTo>
                    <a:pt x="3276" y="15811"/>
                  </a:lnTo>
                  <a:lnTo>
                    <a:pt x="11302" y="15811"/>
                  </a:lnTo>
                  <a:lnTo>
                    <a:pt x="14541" y="12268"/>
                  </a:lnTo>
                  <a:lnTo>
                    <a:pt x="14541" y="7912"/>
                  </a:lnTo>
                  <a:lnTo>
                    <a:pt x="14541" y="3543"/>
                  </a:lnTo>
                  <a:lnTo>
                    <a:pt x="113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890008" y="4818160"/>
              <a:ext cx="260985" cy="82550"/>
            </a:xfrm>
            <a:custGeom>
              <a:avLst/>
              <a:gdLst/>
              <a:ahLst/>
              <a:cxnLst/>
              <a:rect l="l" t="t" r="r" b="b"/>
              <a:pathLst>
                <a:path w="260985" h="82550">
                  <a:moveTo>
                    <a:pt x="14541" y="7912"/>
                  </a:moveTo>
                  <a:lnTo>
                    <a:pt x="14541" y="12268"/>
                  </a:lnTo>
                  <a:lnTo>
                    <a:pt x="11302" y="15811"/>
                  </a:lnTo>
                  <a:lnTo>
                    <a:pt x="7289" y="15811"/>
                  </a:lnTo>
                  <a:lnTo>
                    <a:pt x="3276" y="15811"/>
                  </a:lnTo>
                  <a:lnTo>
                    <a:pt x="0" y="12268"/>
                  </a:lnTo>
                  <a:lnTo>
                    <a:pt x="0" y="7912"/>
                  </a:lnTo>
                  <a:lnTo>
                    <a:pt x="0" y="3543"/>
                  </a:lnTo>
                  <a:lnTo>
                    <a:pt x="3276" y="0"/>
                  </a:lnTo>
                  <a:lnTo>
                    <a:pt x="7289" y="0"/>
                  </a:lnTo>
                  <a:lnTo>
                    <a:pt x="11302" y="0"/>
                  </a:lnTo>
                  <a:lnTo>
                    <a:pt x="14541" y="3543"/>
                  </a:lnTo>
                  <a:lnTo>
                    <a:pt x="14541" y="7912"/>
                  </a:lnTo>
                  <a:close/>
                </a:path>
                <a:path w="260985" h="82550">
                  <a:moveTo>
                    <a:pt x="260857" y="73748"/>
                  </a:moveTo>
                  <a:lnTo>
                    <a:pt x="260857" y="78587"/>
                  </a:lnTo>
                  <a:lnTo>
                    <a:pt x="257238" y="82524"/>
                  </a:lnTo>
                  <a:lnTo>
                    <a:pt x="252780" y="82524"/>
                  </a:lnTo>
                  <a:lnTo>
                    <a:pt x="248310" y="82524"/>
                  </a:lnTo>
                  <a:lnTo>
                    <a:pt x="244703" y="78587"/>
                  </a:lnTo>
                  <a:lnTo>
                    <a:pt x="244703" y="73748"/>
                  </a:lnTo>
                  <a:lnTo>
                    <a:pt x="244703" y="68897"/>
                  </a:lnTo>
                  <a:lnTo>
                    <a:pt x="248310" y="64960"/>
                  </a:lnTo>
                  <a:lnTo>
                    <a:pt x="252780" y="64960"/>
                  </a:lnTo>
                  <a:lnTo>
                    <a:pt x="257238" y="64960"/>
                  </a:lnTo>
                  <a:lnTo>
                    <a:pt x="260857" y="68897"/>
                  </a:lnTo>
                  <a:lnTo>
                    <a:pt x="260857" y="737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137930" y="4884882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0033" y="0"/>
                  </a:moveTo>
                  <a:lnTo>
                    <a:pt x="2908" y="0"/>
                  </a:lnTo>
                  <a:lnTo>
                    <a:pt x="0" y="3149"/>
                  </a:lnTo>
                  <a:lnTo>
                    <a:pt x="0" y="10909"/>
                  </a:lnTo>
                  <a:lnTo>
                    <a:pt x="2908" y="14046"/>
                  </a:lnTo>
                  <a:lnTo>
                    <a:pt x="10033" y="14046"/>
                  </a:lnTo>
                  <a:lnTo>
                    <a:pt x="12941" y="10909"/>
                  </a:lnTo>
                  <a:lnTo>
                    <a:pt x="12941" y="7023"/>
                  </a:lnTo>
                  <a:lnTo>
                    <a:pt x="12941" y="3149"/>
                  </a:lnTo>
                  <a:lnTo>
                    <a:pt x="100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137930" y="4884882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2941" y="7023"/>
                  </a:moveTo>
                  <a:lnTo>
                    <a:pt x="12941" y="10909"/>
                  </a:lnTo>
                  <a:lnTo>
                    <a:pt x="10033" y="14046"/>
                  </a:lnTo>
                  <a:lnTo>
                    <a:pt x="6477" y="14046"/>
                  </a:lnTo>
                  <a:lnTo>
                    <a:pt x="2908" y="14046"/>
                  </a:lnTo>
                  <a:lnTo>
                    <a:pt x="0" y="10909"/>
                  </a:lnTo>
                  <a:lnTo>
                    <a:pt x="0" y="7023"/>
                  </a:lnTo>
                  <a:lnTo>
                    <a:pt x="0" y="3149"/>
                  </a:lnTo>
                  <a:lnTo>
                    <a:pt x="2908" y="0"/>
                  </a:lnTo>
                  <a:lnTo>
                    <a:pt x="6477" y="0"/>
                  </a:lnTo>
                  <a:lnTo>
                    <a:pt x="10033" y="0"/>
                  </a:lnTo>
                  <a:lnTo>
                    <a:pt x="12941" y="3149"/>
                  </a:lnTo>
                  <a:lnTo>
                    <a:pt x="12941" y="70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44407" y="488840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5029" y="0"/>
                  </a:moveTo>
                  <a:lnTo>
                    <a:pt x="1447" y="0"/>
                  </a:lnTo>
                  <a:lnTo>
                    <a:pt x="0" y="1574"/>
                  </a:lnTo>
                  <a:lnTo>
                    <a:pt x="0" y="5448"/>
                  </a:lnTo>
                  <a:lnTo>
                    <a:pt x="1447" y="7010"/>
                  </a:lnTo>
                  <a:lnTo>
                    <a:pt x="5029" y="7010"/>
                  </a:lnTo>
                  <a:lnTo>
                    <a:pt x="6464" y="5448"/>
                  </a:lnTo>
                  <a:lnTo>
                    <a:pt x="6464" y="3505"/>
                  </a:lnTo>
                  <a:lnTo>
                    <a:pt x="6464" y="1574"/>
                  </a:lnTo>
                  <a:lnTo>
                    <a:pt x="50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877948" y="4866670"/>
              <a:ext cx="273050" cy="29209"/>
            </a:xfrm>
            <a:custGeom>
              <a:avLst/>
              <a:gdLst/>
              <a:ahLst/>
              <a:cxnLst/>
              <a:rect l="l" t="t" r="r" b="b"/>
              <a:pathLst>
                <a:path w="273050" h="29210">
                  <a:moveTo>
                    <a:pt x="272923" y="25234"/>
                  </a:moveTo>
                  <a:lnTo>
                    <a:pt x="272923" y="27178"/>
                  </a:lnTo>
                  <a:lnTo>
                    <a:pt x="271487" y="28740"/>
                  </a:lnTo>
                  <a:lnTo>
                    <a:pt x="269684" y="28740"/>
                  </a:lnTo>
                  <a:lnTo>
                    <a:pt x="267906" y="28740"/>
                  </a:lnTo>
                  <a:lnTo>
                    <a:pt x="266458" y="27178"/>
                  </a:lnTo>
                  <a:lnTo>
                    <a:pt x="266458" y="25234"/>
                  </a:lnTo>
                  <a:lnTo>
                    <a:pt x="266458" y="23304"/>
                  </a:lnTo>
                  <a:lnTo>
                    <a:pt x="267906" y="21729"/>
                  </a:lnTo>
                  <a:lnTo>
                    <a:pt x="269684" y="21729"/>
                  </a:lnTo>
                  <a:lnTo>
                    <a:pt x="271487" y="21729"/>
                  </a:lnTo>
                  <a:lnTo>
                    <a:pt x="272923" y="23304"/>
                  </a:lnTo>
                  <a:lnTo>
                    <a:pt x="272923" y="25234"/>
                  </a:lnTo>
                  <a:close/>
                </a:path>
                <a:path w="273050" h="29210">
                  <a:moveTo>
                    <a:pt x="16141" y="8775"/>
                  </a:moveTo>
                  <a:lnTo>
                    <a:pt x="16141" y="13627"/>
                  </a:lnTo>
                  <a:lnTo>
                    <a:pt x="12534" y="17551"/>
                  </a:lnTo>
                  <a:lnTo>
                    <a:pt x="8077" y="17551"/>
                  </a:lnTo>
                  <a:lnTo>
                    <a:pt x="3619" y="17551"/>
                  </a:lnTo>
                  <a:lnTo>
                    <a:pt x="0" y="13627"/>
                  </a:lnTo>
                  <a:lnTo>
                    <a:pt x="0" y="8775"/>
                  </a:lnTo>
                  <a:lnTo>
                    <a:pt x="0" y="3924"/>
                  </a:lnTo>
                  <a:lnTo>
                    <a:pt x="3619" y="0"/>
                  </a:lnTo>
                  <a:lnTo>
                    <a:pt x="8077" y="0"/>
                  </a:lnTo>
                  <a:lnTo>
                    <a:pt x="12534" y="0"/>
                  </a:lnTo>
                  <a:lnTo>
                    <a:pt x="16141" y="3924"/>
                  </a:lnTo>
                  <a:lnTo>
                    <a:pt x="16141" y="87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881178" y="4868423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0020" y="0"/>
                  </a:moveTo>
                  <a:lnTo>
                    <a:pt x="2882" y="0"/>
                  </a:lnTo>
                  <a:lnTo>
                    <a:pt x="0" y="3136"/>
                  </a:lnTo>
                  <a:lnTo>
                    <a:pt x="0" y="10909"/>
                  </a:lnTo>
                  <a:lnTo>
                    <a:pt x="2882" y="14046"/>
                  </a:lnTo>
                  <a:lnTo>
                    <a:pt x="10020" y="14046"/>
                  </a:lnTo>
                  <a:lnTo>
                    <a:pt x="12915" y="10909"/>
                  </a:lnTo>
                  <a:lnTo>
                    <a:pt x="12915" y="7023"/>
                  </a:lnTo>
                  <a:lnTo>
                    <a:pt x="12915" y="3136"/>
                  </a:lnTo>
                  <a:lnTo>
                    <a:pt x="100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881178" y="4868423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2915" y="7023"/>
                  </a:moveTo>
                  <a:lnTo>
                    <a:pt x="12915" y="10909"/>
                  </a:lnTo>
                  <a:lnTo>
                    <a:pt x="10020" y="14046"/>
                  </a:lnTo>
                  <a:lnTo>
                    <a:pt x="6451" y="14046"/>
                  </a:lnTo>
                  <a:lnTo>
                    <a:pt x="2882" y="14046"/>
                  </a:lnTo>
                  <a:lnTo>
                    <a:pt x="0" y="10909"/>
                  </a:lnTo>
                  <a:lnTo>
                    <a:pt x="0" y="7023"/>
                  </a:lnTo>
                  <a:lnTo>
                    <a:pt x="0" y="3136"/>
                  </a:lnTo>
                  <a:lnTo>
                    <a:pt x="2882" y="0"/>
                  </a:lnTo>
                  <a:lnTo>
                    <a:pt x="6451" y="0"/>
                  </a:lnTo>
                  <a:lnTo>
                    <a:pt x="10020" y="0"/>
                  </a:lnTo>
                  <a:lnTo>
                    <a:pt x="12915" y="3136"/>
                  </a:lnTo>
                  <a:lnTo>
                    <a:pt x="12915" y="70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887629" y="487194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5016" y="0"/>
                  </a:moveTo>
                  <a:lnTo>
                    <a:pt x="1435" y="0"/>
                  </a:lnTo>
                  <a:lnTo>
                    <a:pt x="0" y="1562"/>
                  </a:lnTo>
                  <a:lnTo>
                    <a:pt x="0" y="5448"/>
                  </a:lnTo>
                  <a:lnTo>
                    <a:pt x="1435" y="7010"/>
                  </a:lnTo>
                  <a:lnTo>
                    <a:pt x="5016" y="7010"/>
                  </a:lnTo>
                  <a:lnTo>
                    <a:pt x="6464" y="5448"/>
                  </a:lnTo>
                  <a:lnTo>
                    <a:pt x="6464" y="3505"/>
                  </a:lnTo>
                  <a:lnTo>
                    <a:pt x="6464" y="1562"/>
                  </a:lnTo>
                  <a:lnTo>
                    <a:pt x="50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887629" y="487194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6464" y="3505"/>
                  </a:moveTo>
                  <a:lnTo>
                    <a:pt x="6464" y="5448"/>
                  </a:lnTo>
                  <a:lnTo>
                    <a:pt x="5016" y="7010"/>
                  </a:lnTo>
                  <a:lnTo>
                    <a:pt x="3225" y="7010"/>
                  </a:lnTo>
                  <a:lnTo>
                    <a:pt x="1435" y="7010"/>
                  </a:lnTo>
                  <a:lnTo>
                    <a:pt x="0" y="5448"/>
                  </a:lnTo>
                  <a:lnTo>
                    <a:pt x="0" y="3505"/>
                  </a:lnTo>
                  <a:lnTo>
                    <a:pt x="0" y="1562"/>
                  </a:lnTo>
                  <a:lnTo>
                    <a:pt x="1435" y="0"/>
                  </a:lnTo>
                  <a:lnTo>
                    <a:pt x="3225" y="0"/>
                  </a:lnTo>
                  <a:lnTo>
                    <a:pt x="5016" y="0"/>
                  </a:lnTo>
                  <a:lnTo>
                    <a:pt x="6464" y="1562"/>
                  </a:lnTo>
                  <a:lnTo>
                    <a:pt x="6464" y="35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38956" y="4492066"/>
              <a:ext cx="29083" cy="27432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3638953" y="4492067"/>
              <a:ext cx="771525" cy="273050"/>
            </a:xfrm>
            <a:custGeom>
              <a:avLst/>
              <a:gdLst/>
              <a:ahLst/>
              <a:cxnLst/>
              <a:rect l="l" t="t" r="r" b="b"/>
              <a:pathLst>
                <a:path w="771525" h="273050">
                  <a:moveTo>
                    <a:pt x="29083" y="13715"/>
                  </a:moveTo>
                  <a:lnTo>
                    <a:pt x="29083" y="21297"/>
                  </a:lnTo>
                  <a:lnTo>
                    <a:pt x="22567" y="27431"/>
                  </a:lnTo>
                  <a:lnTo>
                    <a:pt x="14541" y="27431"/>
                  </a:lnTo>
                  <a:lnTo>
                    <a:pt x="6515" y="27431"/>
                  </a:lnTo>
                  <a:lnTo>
                    <a:pt x="0" y="21297"/>
                  </a:lnTo>
                  <a:lnTo>
                    <a:pt x="0" y="13715"/>
                  </a:lnTo>
                  <a:lnTo>
                    <a:pt x="0" y="6134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67" y="0"/>
                  </a:lnTo>
                  <a:lnTo>
                    <a:pt x="29083" y="6134"/>
                  </a:lnTo>
                  <a:lnTo>
                    <a:pt x="29083" y="13715"/>
                  </a:lnTo>
                  <a:close/>
                </a:path>
                <a:path w="771525" h="273050">
                  <a:moveTo>
                    <a:pt x="8229" y="18656"/>
                  </a:moveTo>
                  <a:lnTo>
                    <a:pt x="20853" y="8775"/>
                  </a:lnTo>
                </a:path>
                <a:path w="771525" h="273050">
                  <a:moveTo>
                    <a:pt x="19481" y="20027"/>
                  </a:moveTo>
                  <a:lnTo>
                    <a:pt x="9601" y="7404"/>
                  </a:lnTo>
                </a:path>
                <a:path w="771525" h="273050">
                  <a:moveTo>
                    <a:pt x="4203" y="92354"/>
                  </a:moveTo>
                  <a:lnTo>
                    <a:pt x="771207" y="121983"/>
                  </a:lnTo>
                </a:path>
                <a:path w="771525" h="273050">
                  <a:moveTo>
                    <a:pt x="441198" y="186994"/>
                  </a:moveTo>
                  <a:lnTo>
                    <a:pt x="441198" y="272478"/>
                  </a:lnTo>
                </a:path>
                <a:path w="771525" h="273050">
                  <a:moveTo>
                    <a:pt x="348081" y="182486"/>
                  </a:moveTo>
                  <a:lnTo>
                    <a:pt x="348081" y="2679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897392" y="4668983"/>
              <a:ext cx="277495" cy="32384"/>
            </a:xfrm>
            <a:custGeom>
              <a:avLst/>
              <a:gdLst/>
              <a:ahLst/>
              <a:cxnLst/>
              <a:rect l="l" t="t" r="r" b="b"/>
              <a:pathLst>
                <a:path w="277495" h="32385">
                  <a:moveTo>
                    <a:pt x="0" y="0"/>
                  </a:moveTo>
                  <a:lnTo>
                    <a:pt x="0" y="16344"/>
                  </a:lnTo>
                  <a:lnTo>
                    <a:pt x="277279" y="32321"/>
                  </a:lnTo>
                  <a:lnTo>
                    <a:pt x="277279" y="146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857077" y="4666900"/>
              <a:ext cx="318135" cy="104775"/>
            </a:xfrm>
            <a:custGeom>
              <a:avLst/>
              <a:gdLst/>
              <a:ahLst/>
              <a:cxnLst/>
              <a:rect l="l" t="t" r="r" b="b"/>
              <a:pathLst>
                <a:path w="318135" h="104775">
                  <a:moveTo>
                    <a:pt x="1384" y="0"/>
                  </a:moveTo>
                  <a:lnTo>
                    <a:pt x="316903" y="16687"/>
                  </a:lnTo>
                  <a:lnTo>
                    <a:pt x="317588" y="104254"/>
                  </a:lnTo>
                  <a:lnTo>
                    <a:pt x="0" y="84086"/>
                  </a:lnTo>
                  <a:lnTo>
                    <a:pt x="138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873756" y="4674892"/>
              <a:ext cx="19050" cy="34925"/>
            </a:xfrm>
            <a:custGeom>
              <a:avLst/>
              <a:gdLst/>
              <a:ahLst/>
              <a:cxnLst/>
              <a:rect l="l" t="t" r="r" b="b"/>
              <a:pathLst>
                <a:path w="19050" h="34925">
                  <a:moveTo>
                    <a:pt x="10071" y="0"/>
                  </a:moveTo>
                  <a:lnTo>
                    <a:pt x="8001" y="0"/>
                  </a:lnTo>
                  <a:lnTo>
                    <a:pt x="8001" y="2438"/>
                  </a:lnTo>
                  <a:lnTo>
                    <a:pt x="4508" y="2781"/>
                  </a:lnTo>
                  <a:lnTo>
                    <a:pt x="3124" y="10439"/>
                  </a:lnTo>
                  <a:lnTo>
                    <a:pt x="0" y="10439"/>
                  </a:lnTo>
                  <a:lnTo>
                    <a:pt x="0" y="26415"/>
                  </a:lnTo>
                  <a:lnTo>
                    <a:pt x="2425" y="26415"/>
                  </a:lnTo>
                  <a:lnTo>
                    <a:pt x="2781" y="28841"/>
                  </a:lnTo>
                  <a:lnTo>
                    <a:pt x="4864" y="28841"/>
                  </a:lnTo>
                  <a:lnTo>
                    <a:pt x="4864" y="34048"/>
                  </a:lnTo>
                  <a:lnTo>
                    <a:pt x="15290" y="34747"/>
                  </a:lnTo>
                  <a:lnTo>
                    <a:pt x="14592" y="28143"/>
                  </a:lnTo>
                  <a:lnTo>
                    <a:pt x="17373" y="28498"/>
                  </a:lnTo>
                  <a:lnTo>
                    <a:pt x="17030" y="26415"/>
                  </a:lnTo>
                  <a:lnTo>
                    <a:pt x="18757" y="26758"/>
                  </a:lnTo>
                  <a:lnTo>
                    <a:pt x="18757" y="6261"/>
                  </a:lnTo>
                  <a:lnTo>
                    <a:pt x="14592" y="4864"/>
                  </a:lnTo>
                  <a:lnTo>
                    <a:pt x="14249" y="1739"/>
                  </a:lnTo>
                  <a:lnTo>
                    <a:pt x="9715" y="1739"/>
                  </a:lnTo>
                  <a:lnTo>
                    <a:pt x="100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873756" y="4674892"/>
              <a:ext cx="19050" cy="34925"/>
            </a:xfrm>
            <a:custGeom>
              <a:avLst/>
              <a:gdLst/>
              <a:ahLst/>
              <a:cxnLst/>
              <a:rect l="l" t="t" r="r" b="b"/>
              <a:pathLst>
                <a:path w="19050" h="34925">
                  <a:moveTo>
                    <a:pt x="15290" y="34747"/>
                  </a:moveTo>
                  <a:lnTo>
                    <a:pt x="4864" y="34048"/>
                  </a:lnTo>
                  <a:lnTo>
                    <a:pt x="4864" y="28841"/>
                  </a:lnTo>
                  <a:lnTo>
                    <a:pt x="2781" y="28841"/>
                  </a:lnTo>
                  <a:lnTo>
                    <a:pt x="2425" y="26415"/>
                  </a:lnTo>
                  <a:lnTo>
                    <a:pt x="0" y="26415"/>
                  </a:lnTo>
                  <a:lnTo>
                    <a:pt x="0" y="10439"/>
                  </a:lnTo>
                  <a:lnTo>
                    <a:pt x="3124" y="10439"/>
                  </a:lnTo>
                  <a:lnTo>
                    <a:pt x="4508" y="2781"/>
                  </a:lnTo>
                  <a:lnTo>
                    <a:pt x="8001" y="2438"/>
                  </a:lnTo>
                  <a:lnTo>
                    <a:pt x="8001" y="0"/>
                  </a:lnTo>
                  <a:lnTo>
                    <a:pt x="10071" y="0"/>
                  </a:lnTo>
                  <a:lnTo>
                    <a:pt x="9715" y="1739"/>
                  </a:lnTo>
                  <a:lnTo>
                    <a:pt x="14249" y="1739"/>
                  </a:lnTo>
                  <a:lnTo>
                    <a:pt x="14592" y="4864"/>
                  </a:lnTo>
                  <a:lnTo>
                    <a:pt x="18757" y="6261"/>
                  </a:lnTo>
                  <a:lnTo>
                    <a:pt x="18757" y="26758"/>
                  </a:lnTo>
                  <a:lnTo>
                    <a:pt x="17030" y="26415"/>
                  </a:lnTo>
                  <a:lnTo>
                    <a:pt x="17373" y="28498"/>
                  </a:lnTo>
                  <a:lnTo>
                    <a:pt x="14592" y="28143"/>
                  </a:lnTo>
                  <a:lnTo>
                    <a:pt x="15290" y="34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872711" y="4692270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0" y="0"/>
                  </a:moveTo>
                  <a:lnTo>
                    <a:pt x="7645" y="342"/>
                  </a:lnTo>
                  <a:lnTo>
                    <a:pt x="8343" y="3822"/>
                  </a:lnTo>
                  <a:lnTo>
                    <a:pt x="13550" y="3479"/>
                  </a:lnTo>
                  <a:lnTo>
                    <a:pt x="14249" y="6261"/>
                  </a:lnTo>
                  <a:lnTo>
                    <a:pt x="19812" y="590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861947" y="4673506"/>
              <a:ext cx="10795" cy="19685"/>
            </a:xfrm>
            <a:custGeom>
              <a:avLst/>
              <a:gdLst/>
              <a:ahLst/>
              <a:cxnLst/>
              <a:rect l="l" t="t" r="r" b="b"/>
              <a:pathLst>
                <a:path w="10795" h="19685">
                  <a:moveTo>
                    <a:pt x="0" y="0"/>
                  </a:moveTo>
                  <a:lnTo>
                    <a:pt x="10414" y="8343"/>
                  </a:lnTo>
                  <a:lnTo>
                    <a:pt x="5207" y="15290"/>
                  </a:lnTo>
                  <a:lnTo>
                    <a:pt x="6248" y="19113"/>
                  </a:lnTo>
                  <a:lnTo>
                    <a:pt x="9017" y="1877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859498" y="471659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17729" y="0"/>
                  </a:moveTo>
                  <a:lnTo>
                    <a:pt x="0" y="26758"/>
                  </a:lnTo>
                  <a:lnTo>
                    <a:pt x="34061" y="28841"/>
                  </a:lnTo>
                  <a:lnTo>
                    <a:pt x="1772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859498" y="4716592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17729" y="0"/>
                  </a:moveTo>
                  <a:lnTo>
                    <a:pt x="0" y="26758"/>
                  </a:lnTo>
                  <a:lnTo>
                    <a:pt x="34061" y="28841"/>
                  </a:lnTo>
                  <a:lnTo>
                    <a:pt x="1772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900625" y="4671434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7543" y="0"/>
                  </a:moveTo>
                  <a:lnTo>
                    <a:pt x="0" y="11087"/>
                  </a:lnTo>
                  <a:lnTo>
                    <a:pt x="13893" y="11468"/>
                  </a:lnTo>
                  <a:lnTo>
                    <a:pt x="7543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900625" y="4671434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7543" y="0"/>
                  </a:moveTo>
                  <a:lnTo>
                    <a:pt x="0" y="11087"/>
                  </a:lnTo>
                  <a:lnTo>
                    <a:pt x="13893" y="11468"/>
                  </a:lnTo>
                  <a:lnTo>
                    <a:pt x="754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993047" y="4676997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7556" y="0"/>
                  </a:moveTo>
                  <a:lnTo>
                    <a:pt x="0" y="11087"/>
                  </a:lnTo>
                  <a:lnTo>
                    <a:pt x="13906" y="11455"/>
                  </a:lnTo>
                  <a:lnTo>
                    <a:pt x="7556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993047" y="4676997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7556" y="0"/>
                  </a:moveTo>
                  <a:lnTo>
                    <a:pt x="0" y="11087"/>
                  </a:lnTo>
                  <a:lnTo>
                    <a:pt x="13906" y="11455"/>
                  </a:lnTo>
                  <a:lnTo>
                    <a:pt x="755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083400" y="4682553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7543" y="0"/>
                  </a:moveTo>
                  <a:lnTo>
                    <a:pt x="0" y="11087"/>
                  </a:lnTo>
                  <a:lnTo>
                    <a:pt x="13893" y="11468"/>
                  </a:lnTo>
                  <a:lnTo>
                    <a:pt x="7543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083400" y="4682553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7543" y="0"/>
                  </a:moveTo>
                  <a:lnTo>
                    <a:pt x="0" y="11087"/>
                  </a:lnTo>
                  <a:lnTo>
                    <a:pt x="13893" y="11468"/>
                  </a:lnTo>
                  <a:lnTo>
                    <a:pt x="754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874447" y="4725972"/>
              <a:ext cx="5080" cy="16510"/>
            </a:xfrm>
            <a:custGeom>
              <a:avLst/>
              <a:gdLst/>
              <a:ahLst/>
              <a:cxnLst/>
              <a:rect l="l" t="t" r="r" b="b"/>
              <a:pathLst>
                <a:path w="5079" h="16510">
                  <a:moveTo>
                    <a:pt x="0" y="0"/>
                  </a:moveTo>
                  <a:lnTo>
                    <a:pt x="0" y="7645"/>
                  </a:lnTo>
                  <a:lnTo>
                    <a:pt x="4533" y="7645"/>
                  </a:lnTo>
                  <a:lnTo>
                    <a:pt x="4533" y="163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627801" y="4917993"/>
              <a:ext cx="779145" cy="537845"/>
            </a:xfrm>
            <a:custGeom>
              <a:avLst/>
              <a:gdLst/>
              <a:ahLst/>
              <a:cxnLst/>
              <a:rect l="l" t="t" r="r" b="b"/>
              <a:pathLst>
                <a:path w="779145" h="537845">
                  <a:moveTo>
                    <a:pt x="775295" y="479513"/>
                  </a:moveTo>
                  <a:lnTo>
                    <a:pt x="6578" y="479513"/>
                  </a:lnTo>
                  <a:lnTo>
                    <a:pt x="748347" y="537667"/>
                  </a:lnTo>
                  <a:lnTo>
                    <a:pt x="759878" y="537031"/>
                  </a:lnTo>
                  <a:lnTo>
                    <a:pt x="766541" y="535295"/>
                  </a:lnTo>
                  <a:lnTo>
                    <a:pt x="770873" y="531087"/>
                  </a:lnTo>
                  <a:lnTo>
                    <a:pt x="775411" y="523036"/>
                  </a:lnTo>
                  <a:lnTo>
                    <a:pt x="775295" y="479513"/>
                  </a:lnTo>
                  <a:close/>
                </a:path>
                <a:path w="779145" h="537845">
                  <a:moveTo>
                    <a:pt x="15367" y="0"/>
                  </a:moveTo>
                  <a:lnTo>
                    <a:pt x="2933" y="0"/>
                  </a:lnTo>
                  <a:lnTo>
                    <a:pt x="0" y="10248"/>
                  </a:lnTo>
                  <a:lnTo>
                    <a:pt x="1092" y="151434"/>
                  </a:lnTo>
                  <a:lnTo>
                    <a:pt x="6578" y="156921"/>
                  </a:lnTo>
                  <a:lnTo>
                    <a:pt x="5486" y="186537"/>
                  </a:lnTo>
                  <a:lnTo>
                    <a:pt x="1460" y="190195"/>
                  </a:lnTo>
                  <a:lnTo>
                    <a:pt x="3657" y="474027"/>
                  </a:lnTo>
                  <a:lnTo>
                    <a:pt x="3657" y="482803"/>
                  </a:lnTo>
                  <a:lnTo>
                    <a:pt x="6578" y="479513"/>
                  </a:lnTo>
                  <a:lnTo>
                    <a:pt x="775295" y="479513"/>
                  </a:lnTo>
                  <a:lnTo>
                    <a:pt x="774674" y="246532"/>
                  </a:lnTo>
                  <a:lnTo>
                    <a:pt x="779068" y="237744"/>
                  </a:lnTo>
                  <a:lnTo>
                    <a:pt x="778332" y="206298"/>
                  </a:lnTo>
                  <a:lnTo>
                    <a:pt x="773950" y="205562"/>
                  </a:lnTo>
                  <a:lnTo>
                    <a:pt x="774674" y="61455"/>
                  </a:lnTo>
                  <a:lnTo>
                    <a:pt x="774366" y="49140"/>
                  </a:lnTo>
                  <a:lnTo>
                    <a:pt x="772207" y="42521"/>
                  </a:lnTo>
                  <a:lnTo>
                    <a:pt x="766348" y="39332"/>
                  </a:lnTo>
                  <a:lnTo>
                    <a:pt x="754938" y="37312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627801" y="4917993"/>
              <a:ext cx="779145" cy="537845"/>
            </a:xfrm>
            <a:custGeom>
              <a:avLst/>
              <a:gdLst/>
              <a:ahLst/>
              <a:cxnLst/>
              <a:rect l="l" t="t" r="r" b="b"/>
              <a:pathLst>
                <a:path w="779145" h="537845">
                  <a:moveTo>
                    <a:pt x="0" y="10248"/>
                  </a:moveTo>
                  <a:lnTo>
                    <a:pt x="2933" y="0"/>
                  </a:lnTo>
                  <a:lnTo>
                    <a:pt x="15367" y="0"/>
                  </a:lnTo>
                  <a:lnTo>
                    <a:pt x="136170" y="5830"/>
                  </a:lnTo>
                  <a:lnTo>
                    <a:pt x="389815" y="18656"/>
                  </a:lnTo>
                  <a:lnTo>
                    <a:pt x="641129" y="31482"/>
                  </a:lnTo>
                  <a:lnTo>
                    <a:pt x="754938" y="37312"/>
                  </a:lnTo>
                  <a:lnTo>
                    <a:pt x="774674" y="61455"/>
                  </a:lnTo>
                  <a:lnTo>
                    <a:pt x="773950" y="205562"/>
                  </a:lnTo>
                  <a:lnTo>
                    <a:pt x="778332" y="206298"/>
                  </a:lnTo>
                  <a:lnTo>
                    <a:pt x="779068" y="237744"/>
                  </a:lnTo>
                  <a:lnTo>
                    <a:pt x="774674" y="246532"/>
                  </a:lnTo>
                  <a:lnTo>
                    <a:pt x="775411" y="523036"/>
                  </a:lnTo>
                  <a:lnTo>
                    <a:pt x="770873" y="531087"/>
                  </a:lnTo>
                  <a:lnTo>
                    <a:pt x="766541" y="535295"/>
                  </a:lnTo>
                  <a:lnTo>
                    <a:pt x="759878" y="537031"/>
                  </a:lnTo>
                  <a:lnTo>
                    <a:pt x="748347" y="537667"/>
                  </a:lnTo>
                  <a:lnTo>
                    <a:pt x="6578" y="479513"/>
                  </a:lnTo>
                  <a:lnTo>
                    <a:pt x="3657" y="482803"/>
                  </a:lnTo>
                  <a:lnTo>
                    <a:pt x="3657" y="474027"/>
                  </a:lnTo>
                  <a:lnTo>
                    <a:pt x="1460" y="190195"/>
                  </a:lnTo>
                  <a:lnTo>
                    <a:pt x="5486" y="186537"/>
                  </a:lnTo>
                  <a:lnTo>
                    <a:pt x="6578" y="156921"/>
                  </a:lnTo>
                  <a:lnTo>
                    <a:pt x="1092" y="151434"/>
                  </a:lnTo>
                  <a:lnTo>
                    <a:pt x="0" y="102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627801" y="4909218"/>
              <a:ext cx="783590" cy="549910"/>
            </a:xfrm>
            <a:custGeom>
              <a:avLst/>
              <a:gdLst/>
              <a:ahLst/>
              <a:cxnLst/>
              <a:rect l="l" t="t" r="r" b="b"/>
              <a:pathLst>
                <a:path w="783589" h="549910">
                  <a:moveTo>
                    <a:pt x="30734" y="0"/>
                  </a:moveTo>
                  <a:lnTo>
                    <a:pt x="16103" y="0"/>
                  </a:lnTo>
                  <a:lnTo>
                    <a:pt x="8343" y="6873"/>
                  </a:lnTo>
                  <a:lnTo>
                    <a:pt x="15367" y="8775"/>
                  </a:lnTo>
                  <a:lnTo>
                    <a:pt x="749084" y="43891"/>
                  </a:lnTo>
                  <a:lnTo>
                    <a:pt x="746214" y="44130"/>
                  </a:lnTo>
                  <a:lnTo>
                    <a:pt x="741494" y="44713"/>
                  </a:lnTo>
                  <a:lnTo>
                    <a:pt x="740752" y="45434"/>
                  </a:lnTo>
                  <a:lnTo>
                    <a:pt x="749820" y="46088"/>
                  </a:lnTo>
                  <a:lnTo>
                    <a:pt x="762143" y="46834"/>
                  </a:lnTo>
                  <a:lnTo>
                    <a:pt x="768918" y="49291"/>
                  </a:lnTo>
                  <a:lnTo>
                    <a:pt x="772544" y="55450"/>
                  </a:lnTo>
                  <a:lnTo>
                    <a:pt x="775423" y="67297"/>
                  </a:lnTo>
                  <a:lnTo>
                    <a:pt x="773950" y="214337"/>
                  </a:lnTo>
                  <a:lnTo>
                    <a:pt x="778332" y="215074"/>
                  </a:lnTo>
                  <a:lnTo>
                    <a:pt x="779068" y="246519"/>
                  </a:lnTo>
                  <a:lnTo>
                    <a:pt x="774674" y="255308"/>
                  </a:lnTo>
                  <a:lnTo>
                    <a:pt x="776871" y="531812"/>
                  </a:lnTo>
                  <a:lnTo>
                    <a:pt x="754951" y="549376"/>
                  </a:lnTo>
                  <a:lnTo>
                    <a:pt x="774687" y="547166"/>
                  </a:lnTo>
                  <a:lnTo>
                    <a:pt x="776160" y="536930"/>
                  </a:lnTo>
                  <a:lnTo>
                    <a:pt x="783463" y="532180"/>
                  </a:lnTo>
                  <a:lnTo>
                    <a:pt x="782726" y="61455"/>
                  </a:lnTo>
                  <a:lnTo>
                    <a:pt x="779805" y="60718"/>
                  </a:lnTo>
                  <a:lnTo>
                    <a:pt x="779082" y="52146"/>
                  </a:lnTo>
                  <a:lnTo>
                    <a:pt x="776784" y="47002"/>
                  </a:lnTo>
                  <a:lnTo>
                    <a:pt x="771059" y="43230"/>
                  </a:lnTo>
                  <a:lnTo>
                    <a:pt x="760056" y="38773"/>
                  </a:lnTo>
                  <a:lnTo>
                    <a:pt x="30734" y="0"/>
                  </a:lnTo>
                  <a:close/>
                </a:path>
                <a:path w="783589" h="549910">
                  <a:moveTo>
                    <a:pt x="7302" y="6591"/>
                  </a:moveTo>
                  <a:lnTo>
                    <a:pt x="0" y="14262"/>
                  </a:lnTo>
                  <a:lnTo>
                    <a:pt x="8343" y="6873"/>
                  </a:lnTo>
                  <a:lnTo>
                    <a:pt x="7302" y="6591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627801" y="4909218"/>
              <a:ext cx="783590" cy="549910"/>
            </a:xfrm>
            <a:custGeom>
              <a:avLst/>
              <a:gdLst/>
              <a:ahLst/>
              <a:cxnLst/>
              <a:rect l="l" t="t" r="r" b="b"/>
              <a:pathLst>
                <a:path w="783589" h="549910">
                  <a:moveTo>
                    <a:pt x="0" y="14262"/>
                  </a:moveTo>
                  <a:lnTo>
                    <a:pt x="9499" y="5841"/>
                  </a:lnTo>
                  <a:lnTo>
                    <a:pt x="16103" y="0"/>
                  </a:lnTo>
                  <a:lnTo>
                    <a:pt x="30734" y="0"/>
                  </a:lnTo>
                  <a:lnTo>
                    <a:pt x="760056" y="38773"/>
                  </a:lnTo>
                  <a:lnTo>
                    <a:pt x="779805" y="60718"/>
                  </a:lnTo>
                  <a:lnTo>
                    <a:pt x="782726" y="61455"/>
                  </a:lnTo>
                  <a:lnTo>
                    <a:pt x="783463" y="532180"/>
                  </a:lnTo>
                  <a:lnTo>
                    <a:pt x="776160" y="536930"/>
                  </a:lnTo>
                  <a:lnTo>
                    <a:pt x="774687" y="547166"/>
                  </a:lnTo>
                  <a:lnTo>
                    <a:pt x="754951" y="549376"/>
                  </a:lnTo>
                  <a:lnTo>
                    <a:pt x="776871" y="531812"/>
                  </a:lnTo>
                  <a:lnTo>
                    <a:pt x="774674" y="255308"/>
                  </a:lnTo>
                  <a:lnTo>
                    <a:pt x="779068" y="246519"/>
                  </a:lnTo>
                  <a:lnTo>
                    <a:pt x="778332" y="215074"/>
                  </a:lnTo>
                  <a:lnTo>
                    <a:pt x="773950" y="214337"/>
                  </a:lnTo>
                  <a:lnTo>
                    <a:pt x="775423" y="67297"/>
                  </a:lnTo>
                  <a:lnTo>
                    <a:pt x="772544" y="55450"/>
                  </a:lnTo>
                  <a:lnTo>
                    <a:pt x="768918" y="49291"/>
                  </a:lnTo>
                  <a:lnTo>
                    <a:pt x="762143" y="46834"/>
                  </a:lnTo>
                  <a:lnTo>
                    <a:pt x="749820" y="46088"/>
                  </a:lnTo>
                  <a:lnTo>
                    <a:pt x="740752" y="45434"/>
                  </a:lnTo>
                  <a:lnTo>
                    <a:pt x="741494" y="44713"/>
                  </a:lnTo>
                  <a:lnTo>
                    <a:pt x="746214" y="44130"/>
                  </a:lnTo>
                  <a:lnTo>
                    <a:pt x="749084" y="43891"/>
                  </a:lnTo>
                  <a:lnTo>
                    <a:pt x="15367" y="8775"/>
                  </a:lnTo>
                  <a:lnTo>
                    <a:pt x="7302" y="6591"/>
                  </a:lnTo>
                  <a:lnTo>
                    <a:pt x="0" y="14262"/>
                  </a:lnTo>
                  <a:close/>
                </a:path>
                <a:path w="783589" h="549910">
                  <a:moveTo>
                    <a:pt x="773950" y="214337"/>
                  </a:moveTo>
                  <a:lnTo>
                    <a:pt x="745426" y="215074"/>
                  </a:lnTo>
                  <a:lnTo>
                    <a:pt x="736650" y="219455"/>
                  </a:lnTo>
                  <a:lnTo>
                    <a:pt x="736650" y="234822"/>
                  </a:lnTo>
                  <a:lnTo>
                    <a:pt x="736126" y="243326"/>
                  </a:lnTo>
                  <a:lnTo>
                    <a:pt x="737933" y="247989"/>
                  </a:lnTo>
                  <a:lnTo>
                    <a:pt x="743855" y="250457"/>
                  </a:lnTo>
                  <a:lnTo>
                    <a:pt x="755675" y="252374"/>
                  </a:lnTo>
                  <a:lnTo>
                    <a:pt x="774674" y="255308"/>
                  </a:lnTo>
                </a:path>
                <a:path w="783589" h="549910">
                  <a:moveTo>
                    <a:pt x="779068" y="246519"/>
                  </a:moveTo>
                  <a:lnTo>
                    <a:pt x="768108" y="2465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256919" y="5402986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24422" y="0"/>
                  </a:moveTo>
                  <a:lnTo>
                    <a:pt x="7048" y="0"/>
                  </a:lnTo>
                  <a:lnTo>
                    <a:pt x="0" y="7213"/>
                  </a:lnTo>
                  <a:lnTo>
                    <a:pt x="0" y="24993"/>
                  </a:lnTo>
                  <a:lnTo>
                    <a:pt x="7048" y="32194"/>
                  </a:lnTo>
                  <a:lnTo>
                    <a:pt x="24422" y="32194"/>
                  </a:lnTo>
                  <a:lnTo>
                    <a:pt x="31470" y="24993"/>
                  </a:lnTo>
                  <a:lnTo>
                    <a:pt x="31470" y="16103"/>
                  </a:lnTo>
                  <a:lnTo>
                    <a:pt x="31470" y="7213"/>
                  </a:lnTo>
                  <a:lnTo>
                    <a:pt x="244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256919" y="5402986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31470" y="16103"/>
                  </a:moveTo>
                  <a:lnTo>
                    <a:pt x="31470" y="24993"/>
                  </a:lnTo>
                  <a:lnTo>
                    <a:pt x="24422" y="32194"/>
                  </a:lnTo>
                  <a:lnTo>
                    <a:pt x="15748" y="32194"/>
                  </a:lnTo>
                  <a:lnTo>
                    <a:pt x="7048" y="32194"/>
                  </a:lnTo>
                  <a:lnTo>
                    <a:pt x="0" y="24993"/>
                  </a:lnTo>
                  <a:lnTo>
                    <a:pt x="0" y="16103"/>
                  </a:lnTo>
                  <a:lnTo>
                    <a:pt x="0" y="7213"/>
                  </a:lnTo>
                  <a:lnTo>
                    <a:pt x="7048" y="0"/>
                  </a:lnTo>
                  <a:lnTo>
                    <a:pt x="15748" y="0"/>
                  </a:lnTo>
                  <a:lnTo>
                    <a:pt x="24422" y="0"/>
                  </a:lnTo>
                  <a:lnTo>
                    <a:pt x="31470" y="7213"/>
                  </a:lnTo>
                  <a:lnTo>
                    <a:pt x="31470" y="161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67911" y="5128488"/>
              <a:ext cx="29070" cy="27432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4367917" y="5128493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70" y="13715"/>
                  </a:moveTo>
                  <a:lnTo>
                    <a:pt x="29070" y="21297"/>
                  </a:lnTo>
                  <a:lnTo>
                    <a:pt x="22567" y="27431"/>
                  </a:lnTo>
                  <a:lnTo>
                    <a:pt x="14528" y="27431"/>
                  </a:lnTo>
                  <a:lnTo>
                    <a:pt x="6502" y="27431"/>
                  </a:lnTo>
                  <a:lnTo>
                    <a:pt x="0" y="21297"/>
                  </a:lnTo>
                  <a:lnTo>
                    <a:pt x="0" y="13715"/>
                  </a:lnTo>
                  <a:lnTo>
                    <a:pt x="0" y="6146"/>
                  </a:lnTo>
                  <a:lnTo>
                    <a:pt x="6502" y="0"/>
                  </a:lnTo>
                  <a:lnTo>
                    <a:pt x="14528" y="0"/>
                  </a:lnTo>
                  <a:lnTo>
                    <a:pt x="22567" y="0"/>
                  </a:lnTo>
                  <a:lnTo>
                    <a:pt x="29070" y="6146"/>
                  </a:lnTo>
                  <a:lnTo>
                    <a:pt x="29070" y="13715"/>
                  </a:lnTo>
                  <a:close/>
                </a:path>
                <a:path w="29210" h="27939">
                  <a:moveTo>
                    <a:pt x="8229" y="18656"/>
                  </a:moveTo>
                  <a:lnTo>
                    <a:pt x="20840" y="8775"/>
                  </a:lnTo>
                </a:path>
                <a:path w="29210" h="27939">
                  <a:moveTo>
                    <a:pt x="19481" y="20015"/>
                  </a:moveTo>
                  <a:lnTo>
                    <a:pt x="9601" y="7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56722" y="5405005"/>
              <a:ext cx="29095" cy="27432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4256728" y="5405008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83" y="13715"/>
                  </a:moveTo>
                  <a:lnTo>
                    <a:pt x="29083" y="21285"/>
                  </a:lnTo>
                  <a:lnTo>
                    <a:pt x="22567" y="27431"/>
                  </a:lnTo>
                  <a:lnTo>
                    <a:pt x="14541" y="27431"/>
                  </a:lnTo>
                  <a:lnTo>
                    <a:pt x="6515" y="27431"/>
                  </a:lnTo>
                  <a:lnTo>
                    <a:pt x="0" y="21285"/>
                  </a:lnTo>
                  <a:lnTo>
                    <a:pt x="0" y="13715"/>
                  </a:lnTo>
                  <a:lnTo>
                    <a:pt x="0" y="6134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67" y="0"/>
                  </a:lnTo>
                  <a:lnTo>
                    <a:pt x="29083" y="6134"/>
                  </a:lnTo>
                  <a:lnTo>
                    <a:pt x="29083" y="13715"/>
                  </a:lnTo>
                  <a:close/>
                </a:path>
                <a:path w="29210" h="27939">
                  <a:moveTo>
                    <a:pt x="8229" y="18656"/>
                  </a:moveTo>
                  <a:lnTo>
                    <a:pt x="20840" y="8775"/>
                  </a:lnTo>
                </a:path>
                <a:path w="29210" h="27939">
                  <a:moveTo>
                    <a:pt x="19469" y="20027"/>
                  </a:moveTo>
                  <a:lnTo>
                    <a:pt x="9601" y="7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739010" y="5358381"/>
              <a:ext cx="31750" cy="33020"/>
            </a:xfrm>
            <a:custGeom>
              <a:avLst/>
              <a:gdLst/>
              <a:ahLst/>
              <a:cxnLst/>
              <a:rect l="l" t="t" r="r" b="b"/>
              <a:pathLst>
                <a:path w="31750" h="33020">
                  <a:moveTo>
                    <a:pt x="24409" y="0"/>
                  </a:moveTo>
                  <a:lnTo>
                    <a:pt x="7035" y="0"/>
                  </a:lnTo>
                  <a:lnTo>
                    <a:pt x="0" y="7366"/>
                  </a:lnTo>
                  <a:lnTo>
                    <a:pt x="0" y="25539"/>
                  </a:lnTo>
                  <a:lnTo>
                    <a:pt x="7035" y="32905"/>
                  </a:lnTo>
                  <a:lnTo>
                    <a:pt x="24409" y="32905"/>
                  </a:lnTo>
                  <a:lnTo>
                    <a:pt x="31445" y="25539"/>
                  </a:lnTo>
                  <a:lnTo>
                    <a:pt x="31445" y="16446"/>
                  </a:lnTo>
                  <a:lnTo>
                    <a:pt x="31445" y="7366"/>
                  </a:lnTo>
                  <a:lnTo>
                    <a:pt x="244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739010" y="5358381"/>
              <a:ext cx="31750" cy="33020"/>
            </a:xfrm>
            <a:custGeom>
              <a:avLst/>
              <a:gdLst/>
              <a:ahLst/>
              <a:cxnLst/>
              <a:rect l="l" t="t" r="r" b="b"/>
              <a:pathLst>
                <a:path w="31750" h="33020">
                  <a:moveTo>
                    <a:pt x="31445" y="16446"/>
                  </a:moveTo>
                  <a:lnTo>
                    <a:pt x="31445" y="25539"/>
                  </a:lnTo>
                  <a:lnTo>
                    <a:pt x="24409" y="32905"/>
                  </a:lnTo>
                  <a:lnTo>
                    <a:pt x="15722" y="32905"/>
                  </a:lnTo>
                  <a:lnTo>
                    <a:pt x="7035" y="32905"/>
                  </a:lnTo>
                  <a:lnTo>
                    <a:pt x="0" y="25539"/>
                  </a:lnTo>
                  <a:lnTo>
                    <a:pt x="0" y="16446"/>
                  </a:lnTo>
                  <a:lnTo>
                    <a:pt x="0" y="7366"/>
                  </a:lnTo>
                  <a:lnTo>
                    <a:pt x="7035" y="0"/>
                  </a:lnTo>
                  <a:lnTo>
                    <a:pt x="15722" y="0"/>
                  </a:lnTo>
                  <a:lnTo>
                    <a:pt x="24409" y="0"/>
                  </a:lnTo>
                  <a:lnTo>
                    <a:pt x="31445" y="7366"/>
                  </a:lnTo>
                  <a:lnTo>
                    <a:pt x="31445" y="1644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40988" y="5359653"/>
              <a:ext cx="29095" cy="27432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3629266" y="5073808"/>
              <a:ext cx="140970" cy="313690"/>
            </a:xfrm>
            <a:custGeom>
              <a:avLst/>
              <a:gdLst/>
              <a:ahLst/>
              <a:cxnLst/>
              <a:rect l="l" t="t" r="r" b="b"/>
              <a:pathLst>
                <a:path w="140970" h="313689">
                  <a:moveTo>
                    <a:pt x="140817" y="299554"/>
                  </a:moveTo>
                  <a:lnTo>
                    <a:pt x="140817" y="307136"/>
                  </a:lnTo>
                  <a:lnTo>
                    <a:pt x="134302" y="313270"/>
                  </a:lnTo>
                  <a:lnTo>
                    <a:pt x="126276" y="313270"/>
                  </a:lnTo>
                  <a:lnTo>
                    <a:pt x="118249" y="313270"/>
                  </a:lnTo>
                  <a:lnTo>
                    <a:pt x="111734" y="307136"/>
                  </a:lnTo>
                  <a:lnTo>
                    <a:pt x="111734" y="299554"/>
                  </a:lnTo>
                  <a:lnTo>
                    <a:pt x="111734" y="291985"/>
                  </a:lnTo>
                  <a:lnTo>
                    <a:pt x="118249" y="285838"/>
                  </a:lnTo>
                  <a:lnTo>
                    <a:pt x="126276" y="285838"/>
                  </a:lnTo>
                  <a:lnTo>
                    <a:pt x="134302" y="285838"/>
                  </a:lnTo>
                  <a:lnTo>
                    <a:pt x="140817" y="291985"/>
                  </a:lnTo>
                  <a:lnTo>
                    <a:pt x="140817" y="299554"/>
                  </a:lnTo>
                  <a:close/>
                </a:path>
                <a:path w="140970" h="313689">
                  <a:moveTo>
                    <a:pt x="119964" y="304495"/>
                  </a:moveTo>
                  <a:lnTo>
                    <a:pt x="132575" y="294614"/>
                  </a:lnTo>
                </a:path>
                <a:path w="140970" h="313689">
                  <a:moveTo>
                    <a:pt x="131216" y="305866"/>
                  </a:moveTo>
                  <a:lnTo>
                    <a:pt x="121348" y="293242"/>
                  </a:lnTo>
                </a:path>
                <a:path w="140970" h="313689">
                  <a:moveTo>
                    <a:pt x="0" y="34391"/>
                  </a:moveTo>
                  <a:lnTo>
                    <a:pt x="24879" y="34391"/>
                  </a:lnTo>
                  <a:lnTo>
                    <a:pt x="38049" y="25603"/>
                  </a:lnTo>
                  <a:lnTo>
                    <a:pt x="37325" y="13906"/>
                  </a:lnTo>
                  <a:lnTo>
                    <a:pt x="37325" y="736"/>
                  </a:lnTo>
                  <a:lnTo>
                    <a:pt x="23418" y="0"/>
                  </a:lnTo>
                  <a:lnTo>
                    <a:pt x="5105" y="1104"/>
                  </a:lnTo>
                  <a:lnTo>
                    <a:pt x="2933" y="28536"/>
                  </a:lnTo>
                  <a:lnTo>
                    <a:pt x="0" y="34391"/>
                  </a:lnTo>
                  <a:close/>
                </a:path>
                <a:path w="140970" h="313689">
                  <a:moveTo>
                    <a:pt x="2933" y="31457"/>
                  </a:moveTo>
                  <a:lnTo>
                    <a:pt x="27800" y="314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37127" y="5075821"/>
              <a:ext cx="29070" cy="27432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3637130" y="5000655"/>
              <a:ext cx="511175" cy="424815"/>
            </a:xfrm>
            <a:custGeom>
              <a:avLst/>
              <a:gdLst/>
              <a:ahLst/>
              <a:cxnLst/>
              <a:rect l="l" t="t" r="r" b="b"/>
              <a:pathLst>
                <a:path w="511175" h="424814">
                  <a:moveTo>
                    <a:pt x="29070" y="88887"/>
                  </a:moveTo>
                  <a:lnTo>
                    <a:pt x="29070" y="96456"/>
                  </a:lnTo>
                  <a:lnTo>
                    <a:pt x="22555" y="102603"/>
                  </a:lnTo>
                  <a:lnTo>
                    <a:pt x="14528" y="102603"/>
                  </a:lnTo>
                  <a:lnTo>
                    <a:pt x="6515" y="102603"/>
                  </a:lnTo>
                  <a:lnTo>
                    <a:pt x="0" y="96456"/>
                  </a:lnTo>
                  <a:lnTo>
                    <a:pt x="0" y="88887"/>
                  </a:lnTo>
                  <a:lnTo>
                    <a:pt x="0" y="81305"/>
                  </a:lnTo>
                  <a:lnTo>
                    <a:pt x="6515" y="75171"/>
                  </a:lnTo>
                  <a:lnTo>
                    <a:pt x="14528" y="75171"/>
                  </a:lnTo>
                  <a:lnTo>
                    <a:pt x="22555" y="75171"/>
                  </a:lnTo>
                  <a:lnTo>
                    <a:pt x="29070" y="81305"/>
                  </a:lnTo>
                  <a:lnTo>
                    <a:pt x="29070" y="88887"/>
                  </a:lnTo>
                  <a:close/>
                </a:path>
                <a:path w="511175" h="424814">
                  <a:moveTo>
                    <a:pt x="8216" y="93827"/>
                  </a:moveTo>
                  <a:lnTo>
                    <a:pt x="20853" y="83947"/>
                  </a:lnTo>
                </a:path>
                <a:path w="511175" h="424814">
                  <a:moveTo>
                    <a:pt x="19469" y="95199"/>
                  </a:moveTo>
                  <a:lnTo>
                    <a:pt x="9601" y="82575"/>
                  </a:lnTo>
                </a:path>
                <a:path w="511175" h="424814">
                  <a:moveTo>
                    <a:pt x="207213" y="0"/>
                  </a:moveTo>
                  <a:lnTo>
                    <a:pt x="491782" y="18288"/>
                  </a:lnTo>
                  <a:lnTo>
                    <a:pt x="510819" y="38773"/>
                  </a:lnTo>
                  <a:lnTo>
                    <a:pt x="510819" y="404533"/>
                  </a:lnTo>
                  <a:lnTo>
                    <a:pt x="507555" y="415950"/>
                  </a:lnTo>
                  <a:lnTo>
                    <a:pt x="503950" y="421813"/>
                  </a:lnTo>
                  <a:lnTo>
                    <a:pt x="497737" y="423973"/>
                  </a:lnTo>
                  <a:lnTo>
                    <a:pt x="486651" y="424281"/>
                  </a:lnTo>
                  <a:lnTo>
                    <a:pt x="209410" y="399415"/>
                  </a:lnTo>
                  <a:lnTo>
                    <a:pt x="191858" y="395020"/>
                  </a:lnTo>
                  <a:lnTo>
                    <a:pt x="191858" y="383324"/>
                  </a:lnTo>
                  <a:lnTo>
                    <a:pt x="188937" y="19761"/>
                  </a:lnTo>
                  <a:lnTo>
                    <a:pt x="188809" y="8336"/>
                  </a:lnTo>
                  <a:lnTo>
                    <a:pt x="190669" y="2470"/>
                  </a:lnTo>
                  <a:lnTo>
                    <a:pt x="196233" y="308"/>
                  </a:lnTo>
                  <a:lnTo>
                    <a:pt x="20721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84470" y="5062708"/>
              <a:ext cx="186051" cy="228489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4060142" y="5084786"/>
              <a:ext cx="31115" cy="283210"/>
            </a:xfrm>
            <a:custGeom>
              <a:avLst/>
              <a:gdLst/>
              <a:ahLst/>
              <a:cxnLst/>
              <a:rect l="l" t="t" r="r" b="b"/>
              <a:pathLst>
                <a:path w="31114" h="283210">
                  <a:moveTo>
                    <a:pt x="28536" y="0"/>
                  </a:moveTo>
                  <a:lnTo>
                    <a:pt x="25615" y="0"/>
                  </a:lnTo>
                  <a:lnTo>
                    <a:pt x="26339" y="269925"/>
                  </a:lnTo>
                  <a:lnTo>
                    <a:pt x="24155" y="269925"/>
                  </a:lnTo>
                  <a:lnTo>
                    <a:pt x="13919" y="270649"/>
                  </a:lnTo>
                  <a:lnTo>
                    <a:pt x="2197" y="277241"/>
                  </a:lnTo>
                  <a:lnTo>
                    <a:pt x="0" y="281635"/>
                  </a:lnTo>
                  <a:lnTo>
                    <a:pt x="30733" y="283095"/>
                  </a:lnTo>
                  <a:lnTo>
                    <a:pt x="2853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060142" y="5084786"/>
              <a:ext cx="31115" cy="283210"/>
            </a:xfrm>
            <a:custGeom>
              <a:avLst/>
              <a:gdLst/>
              <a:ahLst/>
              <a:cxnLst/>
              <a:rect l="l" t="t" r="r" b="b"/>
              <a:pathLst>
                <a:path w="31114" h="283210">
                  <a:moveTo>
                    <a:pt x="25615" y="0"/>
                  </a:moveTo>
                  <a:lnTo>
                    <a:pt x="28536" y="0"/>
                  </a:lnTo>
                  <a:lnTo>
                    <a:pt x="30733" y="283095"/>
                  </a:lnTo>
                  <a:lnTo>
                    <a:pt x="0" y="281635"/>
                  </a:lnTo>
                  <a:lnTo>
                    <a:pt x="2197" y="277241"/>
                  </a:lnTo>
                  <a:lnTo>
                    <a:pt x="13919" y="270649"/>
                  </a:lnTo>
                  <a:lnTo>
                    <a:pt x="24155" y="269925"/>
                  </a:lnTo>
                  <a:lnTo>
                    <a:pt x="26339" y="269925"/>
                  </a:lnTo>
                  <a:lnTo>
                    <a:pt x="2561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891902" y="5070882"/>
              <a:ext cx="13970" cy="205104"/>
            </a:xfrm>
            <a:custGeom>
              <a:avLst/>
              <a:gdLst/>
              <a:ahLst/>
              <a:cxnLst/>
              <a:rect l="l" t="t" r="r" b="b"/>
              <a:pathLst>
                <a:path w="13970" h="205104">
                  <a:moveTo>
                    <a:pt x="0" y="0"/>
                  </a:moveTo>
                  <a:lnTo>
                    <a:pt x="1460" y="204825"/>
                  </a:lnTo>
                  <a:lnTo>
                    <a:pt x="8051" y="187274"/>
                  </a:lnTo>
                  <a:lnTo>
                    <a:pt x="3206" y="100040"/>
                  </a:lnTo>
                  <a:lnTo>
                    <a:pt x="2200" y="51758"/>
                  </a:lnTo>
                  <a:lnTo>
                    <a:pt x="5580" y="25146"/>
                  </a:lnTo>
                  <a:lnTo>
                    <a:pt x="13893" y="29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891902" y="5070882"/>
              <a:ext cx="13970" cy="205104"/>
            </a:xfrm>
            <a:custGeom>
              <a:avLst/>
              <a:gdLst/>
              <a:ahLst/>
              <a:cxnLst/>
              <a:rect l="l" t="t" r="r" b="b"/>
              <a:pathLst>
                <a:path w="13970" h="205104">
                  <a:moveTo>
                    <a:pt x="1460" y="204825"/>
                  </a:moveTo>
                  <a:lnTo>
                    <a:pt x="8051" y="187274"/>
                  </a:lnTo>
                  <a:lnTo>
                    <a:pt x="3206" y="100040"/>
                  </a:lnTo>
                  <a:lnTo>
                    <a:pt x="2200" y="51758"/>
                  </a:lnTo>
                  <a:lnTo>
                    <a:pt x="5580" y="25146"/>
                  </a:lnTo>
                  <a:lnTo>
                    <a:pt x="13893" y="2920"/>
                  </a:lnTo>
                  <a:lnTo>
                    <a:pt x="0" y="0"/>
                  </a:lnTo>
                  <a:lnTo>
                    <a:pt x="1460" y="2048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972895" y="5026266"/>
              <a:ext cx="48260" cy="11430"/>
            </a:xfrm>
            <a:custGeom>
              <a:avLst/>
              <a:gdLst/>
              <a:ahLst/>
              <a:cxnLst/>
              <a:rect l="l" t="t" r="r" b="b"/>
              <a:pathLst>
                <a:path w="48260" h="11429">
                  <a:moveTo>
                    <a:pt x="47739" y="7670"/>
                  </a:moveTo>
                  <a:lnTo>
                    <a:pt x="34023" y="7670"/>
                  </a:lnTo>
                </a:path>
                <a:path w="48260" h="11429">
                  <a:moveTo>
                    <a:pt x="0" y="4381"/>
                  </a:moveTo>
                  <a:lnTo>
                    <a:pt x="14808" y="4381"/>
                  </a:lnTo>
                  <a:lnTo>
                    <a:pt x="19202" y="0"/>
                  </a:lnTo>
                </a:path>
                <a:path w="48260" h="11429">
                  <a:moveTo>
                    <a:pt x="24688" y="1638"/>
                  </a:moveTo>
                  <a:lnTo>
                    <a:pt x="24688" y="10972"/>
                  </a:lnTo>
                </a:path>
                <a:path w="48260" h="11429">
                  <a:moveTo>
                    <a:pt x="28536" y="3289"/>
                  </a:moveTo>
                  <a:lnTo>
                    <a:pt x="28536" y="10972"/>
                  </a:lnTo>
                </a:path>
                <a:path w="48260" h="11429">
                  <a:moveTo>
                    <a:pt x="33477" y="2730"/>
                  </a:moveTo>
                  <a:lnTo>
                    <a:pt x="33477" y="1041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844361" y="5129403"/>
              <a:ext cx="285750" cy="276225"/>
            </a:xfrm>
            <a:custGeom>
              <a:avLst/>
              <a:gdLst/>
              <a:ahLst/>
              <a:cxnLst/>
              <a:rect l="l" t="t" r="r" b="b"/>
              <a:pathLst>
                <a:path w="285750" h="276225">
                  <a:moveTo>
                    <a:pt x="0" y="0"/>
                  </a:moveTo>
                  <a:lnTo>
                    <a:pt x="21932" y="0"/>
                  </a:lnTo>
                </a:path>
                <a:path w="285750" h="276225">
                  <a:moveTo>
                    <a:pt x="262623" y="16103"/>
                  </a:moveTo>
                  <a:lnTo>
                    <a:pt x="285305" y="16103"/>
                  </a:lnTo>
                </a:path>
                <a:path w="285750" h="276225">
                  <a:moveTo>
                    <a:pt x="175602" y="275882"/>
                  </a:moveTo>
                  <a:lnTo>
                    <a:pt x="115544" y="272732"/>
                  </a:lnTo>
                  <a:lnTo>
                    <a:pt x="115544" y="248627"/>
                  </a:lnTo>
                  <a:lnTo>
                    <a:pt x="175602" y="251764"/>
                  </a:lnTo>
                  <a:lnTo>
                    <a:pt x="175602" y="27588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862647" y="5073808"/>
              <a:ext cx="223520" cy="319405"/>
            </a:xfrm>
            <a:custGeom>
              <a:avLst/>
              <a:gdLst/>
              <a:ahLst/>
              <a:cxnLst/>
              <a:rect l="l" t="t" r="r" b="b"/>
              <a:pathLst>
                <a:path w="223520" h="319404">
                  <a:moveTo>
                    <a:pt x="43154" y="0"/>
                  </a:moveTo>
                  <a:lnTo>
                    <a:pt x="34073" y="61149"/>
                  </a:lnTo>
                  <a:lnTo>
                    <a:pt x="30895" y="99668"/>
                  </a:lnTo>
                  <a:lnTo>
                    <a:pt x="33485" y="131878"/>
                  </a:lnTo>
                  <a:lnTo>
                    <a:pt x="41706" y="174104"/>
                  </a:lnTo>
                  <a:lnTo>
                    <a:pt x="0" y="261162"/>
                  </a:lnTo>
                  <a:lnTo>
                    <a:pt x="5842" y="307238"/>
                  </a:lnTo>
                  <a:lnTo>
                    <a:pt x="174104" y="318947"/>
                  </a:lnTo>
                  <a:lnTo>
                    <a:pt x="222389" y="262623"/>
                  </a:lnTo>
                  <a:lnTo>
                    <a:pt x="223113" y="10972"/>
                  </a:lnTo>
                  <a:lnTo>
                    <a:pt x="431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834860" y="4976514"/>
              <a:ext cx="340360" cy="439420"/>
            </a:xfrm>
            <a:custGeom>
              <a:avLst/>
              <a:gdLst/>
              <a:ahLst/>
              <a:cxnLst/>
              <a:rect l="l" t="t" r="r" b="b"/>
              <a:pathLst>
                <a:path w="340360" h="439420">
                  <a:moveTo>
                    <a:pt x="70942" y="97294"/>
                  </a:moveTo>
                  <a:lnTo>
                    <a:pt x="250901" y="108267"/>
                  </a:lnTo>
                  <a:lnTo>
                    <a:pt x="250177" y="359918"/>
                  </a:lnTo>
                  <a:lnTo>
                    <a:pt x="201891" y="416242"/>
                  </a:lnTo>
                  <a:lnTo>
                    <a:pt x="33629" y="404533"/>
                  </a:lnTo>
                  <a:lnTo>
                    <a:pt x="27787" y="358457"/>
                  </a:lnTo>
                  <a:lnTo>
                    <a:pt x="69494" y="271399"/>
                  </a:lnTo>
                  <a:lnTo>
                    <a:pt x="61273" y="229173"/>
                  </a:lnTo>
                  <a:lnTo>
                    <a:pt x="58683" y="196962"/>
                  </a:lnTo>
                  <a:lnTo>
                    <a:pt x="61861" y="158443"/>
                  </a:lnTo>
                  <a:lnTo>
                    <a:pt x="70942" y="97294"/>
                  </a:lnTo>
                  <a:close/>
                </a:path>
                <a:path w="340360" h="439420">
                  <a:moveTo>
                    <a:pt x="27787" y="360641"/>
                  </a:moveTo>
                  <a:lnTo>
                    <a:pt x="195313" y="373811"/>
                  </a:lnTo>
                  <a:lnTo>
                    <a:pt x="201891" y="416242"/>
                  </a:lnTo>
                </a:path>
                <a:path w="340360" h="439420">
                  <a:moveTo>
                    <a:pt x="69494" y="271399"/>
                  </a:moveTo>
                  <a:lnTo>
                    <a:pt x="249440" y="286766"/>
                  </a:lnTo>
                  <a:lnTo>
                    <a:pt x="195313" y="373811"/>
                  </a:lnTo>
                </a:path>
                <a:path w="340360" h="439420">
                  <a:moveTo>
                    <a:pt x="0" y="24879"/>
                  </a:moveTo>
                  <a:lnTo>
                    <a:pt x="7315" y="10985"/>
                  </a:lnTo>
                  <a:lnTo>
                    <a:pt x="13906" y="0"/>
                  </a:lnTo>
                  <a:lnTo>
                    <a:pt x="28524" y="0"/>
                  </a:lnTo>
                  <a:lnTo>
                    <a:pt x="311619" y="19761"/>
                  </a:lnTo>
                  <a:lnTo>
                    <a:pt x="340156" y="421360"/>
                  </a:lnTo>
                  <a:lnTo>
                    <a:pt x="307975" y="4389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246721" y="4991878"/>
              <a:ext cx="137795" cy="33655"/>
            </a:xfrm>
            <a:custGeom>
              <a:avLst/>
              <a:gdLst/>
              <a:ahLst/>
              <a:cxnLst/>
              <a:rect l="l" t="t" r="r" b="b"/>
              <a:pathLst>
                <a:path w="137795" h="33654">
                  <a:moveTo>
                    <a:pt x="0" y="0"/>
                  </a:moveTo>
                  <a:lnTo>
                    <a:pt x="0" y="25603"/>
                  </a:lnTo>
                  <a:lnTo>
                    <a:pt x="137515" y="33655"/>
                  </a:lnTo>
                  <a:lnTo>
                    <a:pt x="137515" y="109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246721" y="4991878"/>
              <a:ext cx="137795" cy="33655"/>
            </a:xfrm>
            <a:custGeom>
              <a:avLst/>
              <a:gdLst/>
              <a:ahLst/>
              <a:cxnLst/>
              <a:rect l="l" t="t" r="r" b="b"/>
              <a:pathLst>
                <a:path w="137795" h="33654">
                  <a:moveTo>
                    <a:pt x="0" y="0"/>
                  </a:moveTo>
                  <a:lnTo>
                    <a:pt x="0" y="25603"/>
                  </a:lnTo>
                  <a:lnTo>
                    <a:pt x="137515" y="33655"/>
                  </a:lnTo>
                  <a:lnTo>
                    <a:pt x="137515" y="10972"/>
                  </a:lnTo>
                  <a:lnTo>
                    <a:pt x="0" y="0"/>
                  </a:lnTo>
                  <a:close/>
                </a:path>
                <a:path w="137795" h="33654">
                  <a:moveTo>
                    <a:pt x="66560" y="5118"/>
                  </a:moveTo>
                  <a:lnTo>
                    <a:pt x="66560" y="270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240866" y="499480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20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809987" y="5370808"/>
              <a:ext cx="15240" cy="20955"/>
            </a:xfrm>
            <a:custGeom>
              <a:avLst/>
              <a:gdLst/>
              <a:ahLst/>
              <a:cxnLst/>
              <a:rect l="l" t="t" r="r" b="b"/>
              <a:pathLst>
                <a:path w="15239" h="20954">
                  <a:moveTo>
                    <a:pt x="14643" y="0"/>
                  </a:moveTo>
                  <a:lnTo>
                    <a:pt x="749" y="0"/>
                  </a:lnTo>
                  <a:lnTo>
                    <a:pt x="0" y="20485"/>
                  </a:lnTo>
                  <a:lnTo>
                    <a:pt x="14643" y="20485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809987" y="5370808"/>
              <a:ext cx="15240" cy="20955"/>
            </a:xfrm>
            <a:custGeom>
              <a:avLst/>
              <a:gdLst/>
              <a:ahLst/>
              <a:cxnLst/>
              <a:rect l="l" t="t" r="r" b="b"/>
              <a:pathLst>
                <a:path w="15239" h="20954">
                  <a:moveTo>
                    <a:pt x="749" y="0"/>
                  </a:moveTo>
                  <a:lnTo>
                    <a:pt x="14643" y="0"/>
                  </a:lnTo>
                  <a:lnTo>
                    <a:pt x="14643" y="20485"/>
                  </a:lnTo>
                  <a:lnTo>
                    <a:pt x="0" y="20485"/>
                  </a:lnTo>
                  <a:lnTo>
                    <a:pt x="74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641077" y="4924242"/>
              <a:ext cx="112395" cy="23495"/>
            </a:xfrm>
            <a:custGeom>
              <a:avLst/>
              <a:gdLst/>
              <a:ahLst/>
              <a:cxnLst/>
              <a:rect l="l" t="t" r="r" b="b"/>
              <a:pathLst>
                <a:path w="112395" h="23495">
                  <a:moveTo>
                    <a:pt x="99377" y="18618"/>
                  </a:moveTo>
                  <a:lnTo>
                    <a:pt x="99377" y="21983"/>
                  </a:lnTo>
                  <a:lnTo>
                    <a:pt x="101168" y="22504"/>
                  </a:lnTo>
                  <a:lnTo>
                    <a:pt x="102920" y="22796"/>
                  </a:lnTo>
                  <a:lnTo>
                    <a:pt x="106756" y="22999"/>
                  </a:lnTo>
                  <a:lnTo>
                    <a:pt x="108457" y="22682"/>
                  </a:lnTo>
                  <a:lnTo>
                    <a:pt x="111353" y="21081"/>
                  </a:lnTo>
                  <a:lnTo>
                    <a:pt x="112060" y="19900"/>
                  </a:lnTo>
                  <a:lnTo>
                    <a:pt x="106514" y="19900"/>
                  </a:lnTo>
                  <a:lnTo>
                    <a:pt x="102984" y="19710"/>
                  </a:lnTo>
                  <a:lnTo>
                    <a:pt x="101282" y="19329"/>
                  </a:lnTo>
                  <a:lnTo>
                    <a:pt x="99377" y="18618"/>
                  </a:lnTo>
                  <a:close/>
                </a:path>
                <a:path w="112395" h="23495">
                  <a:moveTo>
                    <a:pt x="103885" y="5168"/>
                  </a:moveTo>
                  <a:lnTo>
                    <a:pt x="102234" y="5524"/>
                  </a:lnTo>
                  <a:lnTo>
                    <a:pt x="99682" y="7137"/>
                  </a:lnTo>
                  <a:lnTo>
                    <a:pt x="99105" y="8280"/>
                  </a:lnTo>
                  <a:lnTo>
                    <a:pt x="99047" y="11379"/>
                  </a:lnTo>
                  <a:lnTo>
                    <a:pt x="99479" y="12496"/>
                  </a:lnTo>
                  <a:lnTo>
                    <a:pt x="100355" y="13398"/>
                  </a:lnTo>
                  <a:lnTo>
                    <a:pt x="101053" y="14084"/>
                  </a:lnTo>
                  <a:lnTo>
                    <a:pt x="102514" y="14947"/>
                  </a:lnTo>
                  <a:lnTo>
                    <a:pt x="106064" y="16586"/>
                  </a:lnTo>
                  <a:lnTo>
                    <a:pt x="106806" y="17005"/>
                  </a:lnTo>
                  <a:lnTo>
                    <a:pt x="107099" y="17310"/>
                  </a:lnTo>
                  <a:lnTo>
                    <a:pt x="107403" y="17589"/>
                  </a:lnTo>
                  <a:lnTo>
                    <a:pt x="107530" y="17945"/>
                  </a:lnTo>
                  <a:lnTo>
                    <a:pt x="107530" y="19418"/>
                  </a:lnTo>
                  <a:lnTo>
                    <a:pt x="106514" y="19900"/>
                  </a:lnTo>
                  <a:lnTo>
                    <a:pt x="112060" y="19900"/>
                  </a:lnTo>
                  <a:lnTo>
                    <a:pt x="105308" y="11302"/>
                  </a:lnTo>
                  <a:lnTo>
                    <a:pt x="104419" y="10833"/>
                  </a:lnTo>
                  <a:lnTo>
                    <a:pt x="103733" y="10363"/>
                  </a:lnTo>
                  <a:lnTo>
                    <a:pt x="103530" y="10032"/>
                  </a:lnTo>
                  <a:lnTo>
                    <a:pt x="103530" y="8585"/>
                  </a:lnTo>
                  <a:lnTo>
                    <a:pt x="104482" y="8115"/>
                  </a:lnTo>
                  <a:lnTo>
                    <a:pt x="110820" y="8115"/>
                  </a:lnTo>
                  <a:lnTo>
                    <a:pt x="110820" y="6146"/>
                  </a:lnTo>
                  <a:lnTo>
                    <a:pt x="110401" y="6057"/>
                  </a:lnTo>
                  <a:lnTo>
                    <a:pt x="108584" y="5600"/>
                  </a:lnTo>
                  <a:lnTo>
                    <a:pt x="107086" y="5346"/>
                  </a:lnTo>
                  <a:lnTo>
                    <a:pt x="103885" y="5168"/>
                  </a:lnTo>
                  <a:close/>
                </a:path>
                <a:path w="112395" h="23495">
                  <a:moveTo>
                    <a:pt x="110820" y="8115"/>
                  </a:moveTo>
                  <a:lnTo>
                    <a:pt x="104482" y="8115"/>
                  </a:lnTo>
                  <a:lnTo>
                    <a:pt x="107759" y="8280"/>
                  </a:lnTo>
                  <a:lnTo>
                    <a:pt x="109245" y="8674"/>
                  </a:lnTo>
                  <a:lnTo>
                    <a:pt x="110820" y="9385"/>
                  </a:lnTo>
                  <a:lnTo>
                    <a:pt x="110820" y="8115"/>
                  </a:lnTo>
                  <a:close/>
                </a:path>
                <a:path w="112395" h="23495">
                  <a:moveTo>
                    <a:pt x="89457" y="9931"/>
                  </a:moveTo>
                  <a:lnTo>
                    <a:pt x="84607" y="9931"/>
                  </a:lnTo>
                  <a:lnTo>
                    <a:pt x="90614" y="21805"/>
                  </a:lnTo>
                  <a:lnTo>
                    <a:pt x="95986" y="22085"/>
                  </a:lnTo>
                  <a:lnTo>
                    <a:pt x="95986" y="16281"/>
                  </a:lnTo>
                  <a:lnTo>
                    <a:pt x="92646" y="16281"/>
                  </a:lnTo>
                  <a:lnTo>
                    <a:pt x="89457" y="9931"/>
                  </a:lnTo>
                  <a:close/>
                </a:path>
                <a:path w="112395" h="23495">
                  <a:moveTo>
                    <a:pt x="81229" y="4279"/>
                  </a:moveTo>
                  <a:lnTo>
                    <a:pt x="81229" y="21310"/>
                  </a:lnTo>
                  <a:lnTo>
                    <a:pt x="84607" y="21488"/>
                  </a:lnTo>
                  <a:lnTo>
                    <a:pt x="84607" y="9931"/>
                  </a:lnTo>
                  <a:lnTo>
                    <a:pt x="89457" y="9931"/>
                  </a:lnTo>
                  <a:lnTo>
                    <a:pt x="86766" y="4571"/>
                  </a:lnTo>
                  <a:lnTo>
                    <a:pt x="81229" y="4279"/>
                  </a:lnTo>
                  <a:close/>
                </a:path>
                <a:path w="112395" h="23495">
                  <a:moveTo>
                    <a:pt x="92646" y="4876"/>
                  </a:moveTo>
                  <a:lnTo>
                    <a:pt x="92646" y="16281"/>
                  </a:lnTo>
                  <a:lnTo>
                    <a:pt x="95986" y="16281"/>
                  </a:lnTo>
                  <a:lnTo>
                    <a:pt x="95986" y="5054"/>
                  </a:lnTo>
                  <a:lnTo>
                    <a:pt x="92646" y="4876"/>
                  </a:lnTo>
                  <a:close/>
                </a:path>
                <a:path w="112395" h="23495">
                  <a:moveTo>
                    <a:pt x="65658" y="3467"/>
                  </a:moveTo>
                  <a:lnTo>
                    <a:pt x="65658" y="20497"/>
                  </a:lnTo>
                  <a:lnTo>
                    <a:pt x="78092" y="21145"/>
                  </a:lnTo>
                  <a:lnTo>
                    <a:pt x="78092" y="17894"/>
                  </a:lnTo>
                  <a:lnTo>
                    <a:pt x="70256" y="17487"/>
                  </a:lnTo>
                  <a:lnTo>
                    <a:pt x="70256" y="13449"/>
                  </a:lnTo>
                  <a:lnTo>
                    <a:pt x="76911" y="13449"/>
                  </a:lnTo>
                  <a:lnTo>
                    <a:pt x="76911" y="10972"/>
                  </a:lnTo>
                  <a:lnTo>
                    <a:pt x="70256" y="10629"/>
                  </a:lnTo>
                  <a:lnTo>
                    <a:pt x="70256" y="6781"/>
                  </a:lnTo>
                  <a:lnTo>
                    <a:pt x="77901" y="6781"/>
                  </a:lnTo>
                  <a:lnTo>
                    <a:pt x="77901" y="4102"/>
                  </a:lnTo>
                  <a:lnTo>
                    <a:pt x="65658" y="3467"/>
                  </a:lnTo>
                  <a:close/>
                </a:path>
                <a:path w="112395" h="23495">
                  <a:moveTo>
                    <a:pt x="76911" y="13449"/>
                  </a:moveTo>
                  <a:lnTo>
                    <a:pt x="70256" y="13449"/>
                  </a:lnTo>
                  <a:lnTo>
                    <a:pt x="76911" y="13792"/>
                  </a:lnTo>
                  <a:lnTo>
                    <a:pt x="76911" y="13449"/>
                  </a:lnTo>
                  <a:close/>
                </a:path>
                <a:path w="112395" h="23495">
                  <a:moveTo>
                    <a:pt x="77901" y="6781"/>
                  </a:moveTo>
                  <a:lnTo>
                    <a:pt x="70256" y="6781"/>
                  </a:lnTo>
                  <a:lnTo>
                    <a:pt x="77901" y="7188"/>
                  </a:lnTo>
                  <a:lnTo>
                    <a:pt x="77901" y="6781"/>
                  </a:lnTo>
                  <a:close/>
                </a:path>
                <a:path w="112395" h="23495">
                  <a:moveTo>
                    <a:pt x="61290" y="7975"/>
                  </a:moveTo>
                  <a:lnTo>
                    <a:pt x="56756" y="7975"/>
                  </a:lnTo>
                  <a:lnTo>
                    <a:pt x="56756" y="20040"/>
                  </a:lnTo>
                  <a:lnTo>
                    <a:pt x="61290" y="20269"/>
                  </a:lnTo>
                  <a:lnTo>
                    <a:pt x="61290" y="7975"/>
                  </a:lnTo>
                  <a:close/>
                </a:path>
                <a:path w="112395" h="23495">
                  <a:moveTo>
                    <a:pt x="48564" y="7302"/>
                  </a:moveTo>
                  <a:lnTo>
                    <a:pt x="43878" y="7302"/>
                  </a:lnTo>
                  <a:lnTo>
                    <a:pt x="48793" y="19799"/>
                  </a:lnTo>
                  <a:lnTo>
                    <a:pt x="51752" y="19951"/>
                  </a:lnTo>
                  <a:lnTo>
                    <a:pt x="54416" y="13576"/>
                  </a:lnTo>
                  <a:lnTo>
                    <a:pt x="50990" y="13576"/>
                  </a:lnTo>
                  <a:lnTo>
                    <a:pt x="48564" y="7302"/>
                  </a:lnTo>
                  <a:close/>
                </a:path>
                <a:path w="112395" h="23495">
                  <a:moveTo>
                    <a:pt x="40512" y="2146"/>
                  </a:moveTo>
                  <a:lnTo>
                    <a:pt x="40512" y="19189"/>
                  </a:lnTo>
                  <a:lnTo>
                    <a:pt x="43878" y="19367"/>
                  </a:lnTo>
                  <a:lnTo>
                    <a:pt x="43878" y="7302"/>
                  </a:lnTo>
                  <a:lnTo>
                    <a:pt x="48564" y="7302"/>
                  </a:lnTo>
                  <a:lnTo>
                    <a:pt x="46697" y="2476"/>
                  </a:lnTo>
                  <a:lnTo>
                    <a:pt x="40512" y="2146"/>
                  </a:lnTo>
                  <a:close/>
                </a:path>
                <a:path w="112395" h="23495">
                  <a:moveTo>
                    <a:pt x="55410" y="2933"/>
                  </a:moveTo>
                  <a:lnTo>
                    <a:pt x="50990" y="13576"/>
                  </a:lnTo>
                  <a:lnTo>
                    <a:pt x="54416" y="13576"/>
                  </a:lnTo>
                  <a:lnTo>
                    <a:pt x="56756" y="7975"/>
                  </a:lnTo>
                  <a:lnTo>
                    <a:pt x="61290" y="7975"/>
                  </a:lnTo>
                  <a:lnTo>
                    <a:pt x="61290" y="3225"/>
                  </a:lnTo>
                  <a:lnTo>
                    <a:pt x="55410" y="2933"/>
                  </a:lnTo>
                  <a:close/>
                </a:path>
                <a:path w="112395" h="23495">
                  <a:moveTo>
                    <a:pt x="24980" y="1346"/>
                  </a:moveTo>
                  <a:lnTo>
                    <a:pt x="24980" y="18376"/>
                  </a:lnTo>
                  <a:lnTo>
                    <a:pt x="37401" y="19024"/>
                  </a:lnTo>
                  <a:lnTo>
                    <a:pt x="37401" y="15773"/>
                  </a:lnTo>
                  <a:lnTo>
                    <a:pt x="29565" y="15366"/>
                  </a:lnTo>
                  <a:lnTo>
                    <a:pt x="29565" y="11315"/>
                  </a:lnTo>
                  <a:lnTo>
                    <a:pt x="36207" y="11315"/>
                  </a:lnTo>
                  <a:lnTo>
                    <a:pt x="36207" y="8851"/>
                  </a:lnTo>
                  <a:lnTo>
                    <a:pt x="29565" y="8508"/>
                  </a:lnTo>
                  <a:lnTo>
                    <a:pt x="29565" y="4660"/>
                  </a:lnTo>
                  <a:lnTo>
                    <a:pt x="37198" y="4660"/>
                  </a:lnTo>
                  <a:lnTo>
                    <a:pt x="37198" y="1981"/>
                  </a:lnTo>
                  <a:lnTo>
                    <a:pt x="24980" y="1346"/>
                  </a:lnTo>
                  <a:close/>
                </a:path>
                <a:path w="112395" h="23495">
                  <a:moveTo>
                    <a:pt x="36207" y="11315"/>
                  </a:moveTo>
                  <a:lnTo>
                    <a:pt x="29565" y="11315"/>
                  </a:lnTo>
                  <a:lnTo>
                    <a:pt x="36207" y="11671"/>
                  </a:lnTo>
                  <a:lnTo>
                    <a:pt x="36207" y="11315"/>
                  </a:lnTo>
                  <a:close/>
                </a:path>
                <a:path w="112395" h="23495">
                  <a:moveTo>
                    <a:pt x="37198" y="4660"/>
                  </a:moveTo>
                  <a:lnTo>
                    <a:pt x="29565" y="4660"/>
                  </a:lnTo>
                  <a:lnTo>
                    <a:pt x="37198" y="5067"/>
                  </a:lnTo>
                  <a:lnTo>
                    <a:pt x="37198" y="4660"/>
                  </a:lnTo>
                  <a:close/>
                </a:path>
                <a:path w="112395" h="23495">
                  <a:moveTo>
                    <a:pt x="15824" y="850"/>
                  </a:moveTo>
                  <a:lnTo>
                    <a:pt x="15824" y="17894"/>
                  </a:lnTo>
                  <a:lnTo>
                    <a:pt x="20586" y="18148"/>
                  </a:lnTo>
                  <a:lnTo>
                    <a:pt x="20586" y="1117"/>
                  </a:lnTo>
                  <a:lnTo>
                    <a:pt x="15824" y="850"/>
                  </a:lnTo>
                  <a:close/>
                </a:path>
                <a:path w="112395" h="23495">
                  <a:moveTo>
                    <a:pt x="342" y="13449"/>
                  </a:moveTo>
                  <a:lnTo>
                    <a:pt x="342" y="16814"/>
                  </a:lnTo>
                  <a:lnTo>
                    <a:pt x="2120" y="17322"/>
                  </a:lnTo>
                  <a:lnTo>
                    <a:pt x="3886" y="17614"/>
                  </a:lnTo>
                  <a:lnTo>
                    <a:pt x="7721" y="17818"/>
                  </a:lnTo>
                  <a:lnTo>
                    <a:pt x="9410" y="17513"/>
                  </a:lnTo>
                  <a:lnTo>
                    <a:pt x="12318" y="15900"/>
                  </a:lnTo>
                  <a:lnTo>
                    <a:pt x="13014" y="14719"/>
                  </a:lnTo>
                  <a:lnTo>
                    <a:pt x="7492" y="14719"/>
                  </a:lnTo>
                  <a:lnTo>
                    <a:pt x="3962" y="14541"/>
                  </a:lnTo>
                  <a:lnTo>
                    <a:pt x="2260" y="14147"/>
                  </a:lnTo>
                  <a:lnTo>
                    <a:pt x="342" y="13449"/>
                  </a:lnTo>
                  <a:close/>
                </a:path>
                <a:path w="112395" h="23495">
                  <a:moveTo>
                    <a:pt x="4864" y="0"/>
                  </a:moveTo>
                  <a:lnTo>
                    <a:pt x="3213" y="342"/>
                  </a:lnTo>
                  <a:lnTo>
                    <a:pt x="634" y="1968"/>
                  </a:lnTo>
                  <a:lnTo>
                    <a:pt x="51" y="3111"/>
                  </a:lnTo>
                  <a:lnTo>
                    <a:pt x="0" y="6210"/>
                  </a:lnTo>
                  <a:lnTo>
                    <a:pt x="444" y="7315"/>
                  </a:lnTo>
                  <a:lnTo>
                    <a:pt x="2006" y="8902"/>
                  </a:lnTo>
                  <a:lnTo>
                    <a:pt x="3467" y="9766"/>
                  </a:lnTo>
                  <a:lnTo>
                    <a:pt x="7038" y="11417"/>
                  </a:lnTo>
                  <a:lnTo>
                    <a:pt x="7746" y="11823"/>
                  </a:lnTo>
                  <a:lnTo>
                    <a:pt x="8356" y="12420"/>
                  </a:lnTo>
                  <a:lnTo>
                    <a:pt x="8508" y="12763"/>
                  </a:lnTo>
                  <a:lnTo>
                    <a:pt x="8508" y="14249"/>
                  </a:lnTo>
                  <a:lnTo>
                    <a:pt x="7492" y="14719"/>
                  </a:lnTo>
                  <a:lnTo>
                    <a:pt x="13014" y="14719"/>
                  </a:lnTo>
                  <a:lnTo>
                    <a:pt x="6286" y="6146"/>
                  </a:lnTo>
                  <a:lnTo>
                    <a:pt x="5397" y="5664"/>
                  </a:lnTo>
                  <a:lnTo>
                    <a:pt x="4686" y="5181"/>
                  </a:lnTo>
                  <a:lnTo>
                    <a:pt x="4495" y="4851"/>
                  </a:lnTo>
                  <a:lnTo>
                    <a:pt x="4495" y="3403"/>
                  </a:lnTo>
                  <a:lnTo>
                    <a:pt x="5448" y="2933"/>
                  </a:lnTo>
                  <a:lnTo>
                    <a:pt x="11785" y="2933"/>
                  </a:lnTo>
                  <a:lnTo>
                    <a:pt x="11785" y="977"/>
                  </a:lnTo>
                  <a:lnTo>
                    <a:pt x="9651" y="444"/>
                  </a:lnTo>
                  <a:lnTo>
                    <a:pt x="8039" y="152"/>
                  </a:lnTo>
                  <a:lnTo>
                    <a:pt x="4864" y="0"/>
                  </a:lnTo>
                  <a:close/>
                </a:path>
                <a:path w="112395" h="23495">
                  <a:moveTo>
                    <a:pt x="11785" y="2933"/>
                  </a:moveTo>
                  <a:lnTo>
                    <a:pt x="5448" y="2933"/>
                  </a:lnTo>
                  <a:lnTo>
                    <a:pt x="8724" y="3111"/>
                  </a:lnTo>
                  <a:lnTo>
                    <a:pt x="10198" y="3492"/>
                  </a:lnTo>
                  <a:lnTo>
                    <a:pt x="11785" y="4216"/>
                  </a:lnTo>
                  <a:lnTo>
                    <a:pt x="11785" y="29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644642" y="4990423"/>
              <a:ext cx="701675" cy="330835"/>
            </a:xfrm>
            <a:custGeom>
              <a:avLst/>
              <a:gdLst/>
              <a:ahLst/>
              <a:cxnLst/>
              <a:rect l="l" t="t" r="r" b="b"/>
              <a:pathLst>
                <a:path w="701675" h="330835">
                  <a:moveTo>
                    <a:pt x="42430" y="0"/>
                  </a:moveTo>
                  <a:lnTo>
                    <a:pt x="114134" y="3657"/>
                  </a:lnTo>
                </a:path>
                <a:path w="701675" h="330835">
                  <a:moveTo>
                    <a:pt x="42430" y="117043"/>
                  </a:moveTo>
                  <a:lnTo>
                    <a:pt x="155829" y="123621"/>
                  </a:lnTo>
                </a:path>
                <a:path w="701675" h="330835">
                  <a:moveTo>
                    <a:pt x="0" y="146304"/>
                  </a:moveTo>
                  <a:lnTo>
                    <a:pt x="179235" y="158737"/>
                  </a:lnTo>
                </a:path>
                <a:path w="701675" h="330835">
                  <a:moveTo>
                    <a:pt x="569874" y="150685"/>
                  </a:moveTo>
                  <a:lnTo>
                    <a:pt x="675208" y="158000"/>
                  </a:lnTo>
                </a:path>
                <a:path w="701675" h="330835">
                  <a:moveTo>
                    <a:pt x="569125" y="166052"/>
                  </a:moveTo>
                  <a:lnTo>
                    <a:pt x="674471" y="173367"/>
                  </a:lnTo>
                </a:path>
                <a:path w="701675" h="330835">
                  <a:moveTo>
                    <a:pt x="570585" y="219456"/>
                  </a:moveTo>
                  <a:lnTo>
                    <a:pt x="675932" y="226771"/>
                  </a:lnTo>
                </a:path>
                <a:path w="701675" h="330835">
                  <a:moveTo>
                    <a:pt x="539127" y="288950"/>
                  </a:moveTo>
                  <a:lnTo>
                    <a:pt x="701548" y="299186"/>
                  </a:lnTo>
                </a:path>
                <a:path w="701675" h="330835">
                  <a:moveTo>
                    <a:pt x="539127" y="319659"/>
                  </a:moveTo>
                  <a:lnTo>
                    <a:pt x="700798" y="33064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757308" y="4357655"/>
              <a:ext cx="732790" cy="37465"/>
            </a:xfrm>
            <a:custGeom>
              <a:avLst/>
              <a:gdLst/>
              <a:ahLst/>
              <a:cxnLst/>
              <a:rect l="l" t="t" r="r" b="b"/>
              <a:pathLst>
                <a:path w="732789" h="37464">
                  <a:moveTo>
                    <a:pt x="0" y="21945"/>
                  </a:moveTo>
                  <a:lnTo>
                    <a:pt x="55600" y="0"/>
                  </a:lnTo>
                  <a:lnTo>
                    <a:pt x="237744" y="5854"/>
                  </a:lnTo>
                  <a:lnTo>
                    <a:pt x="194576" y="22682"/>
                  </a:lnTo>
                </a:path>
                <a:path w="732789" h="37464">
                  <a:moveTo>
                    <a:pt x="497039" y="31457"/>
                  </a:moveTo>
                  <a:lnTo>
                    <a:pt x="540588" y="13169"/>
                  </a:lnTo>
                  <a:lnTo>
                    <a:pt x="732243" y="19748"/>
                  </a:lnTo>
                  <a:lnTo>
                    <a:pt x="692746" y="372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308113" y="4394596"/>
              <a:ext cx="138430" cy="33020"/>
            </a:xfrm>
            <a:custGeom>
              <a:avLst/>
              <a:gdLst/>
              <a:ahLst/>
              <a:cxnLst/>
              <a:rect l="l" t="t" r="r" b="b"/>
              <a:pathLst>
                <a:path w="138429" h="33020">
                  <a:moveTo>
                    <a:pt x="0" y="0"/>
                  </a:moveTo>
                  <a:lnTo>
                    <a:pt x="1104" y="28524"/>
                  </a:lnTo>
                  <a:lnTo>
                    <a:pt x="83400" y="32918"/>
                  </a:lnTo>
                  <a:lnTo>
                    <a:pt x="138277" y="10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308113" y="4394596"/>
              <a:ext cx="138430" cy="33020"/>
            </a:xfrm>
            <a:custGeom>
              <a:avLst/>
              <a:gdLst/>
              <a:ahLst/>
              <a:cxnLst/>
              <a:rect l="l" t="t" r="r" b="b"/>
              <a:pathLst>
                <a:path w="138429" h="33020">
                  <a:moveTo>
                    <a:pt x="1104" y="28524"/>
                  </a:moveTo>
                  <a:lnTo>
                    <a:pt x="0" y="0"/>
                  </a:lnTo>
                  <a:lnTo>
                    <a:pt x="138277" y="1092"/>
                  </a:lnTo>
                  <a:lnTo>
                    <a:pt x="83400" y="32918"/>
                  </a:lnTo>
                  <a:lnTo>
                    <a:pt x="1104" y="28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905797" y="4388010"/>
              <a:ext cx="61594" cy="23495"/>
            </a:xfrm>
            <a:custGeom>
              <a:avLst/>
              <a:gdLst/>
              <a:ahLst/>
              <a:cxnLst/>
              <a:rect l="l" t="t" r="r" b="b"/>
              <a:pathLst>
                <a:path w="61595" h="23495">
                  <a:moveTo>
                    <a:pt x="61061" y="0"/>
                  </a:moveTo>
                  <a:lnTo>
                    <a:pt x="0" y="23037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968705" y="4353269"/>
              <a:ext cx="328295" cy="41910"/>
            </a:xfrm>
            <a:custGeom>
              <a:avLst/>
              <a:gdLst/>
              <a:ahLst/>
              <a:cxnLst/>
              <a:rect l="l" t="t" r="r" b="b"/>
              <a:pathLst>
                <a:path w="328295" h="41910">
                  <a:moveTo>
                    <a:pt x="0" y="33642"/>
                  </a:moveTo>
                  <a:lnTo>
                    <a:pt x="83388" y="0"/>
                  </a:lnTo>
                </a:path>
                <a:path w="328295" h="41910">
                  <a:moveTo>
                    <a:pt x="327736" y="8775"/>
                  </a:moveTo>
                  <a:lnTo>
                    <a:pt x="249466" y="4169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163307" y="4396425"/>
              <a:ext cx="52705" cy="23495"/>
            </a:xfrm>
            <a:custGeom>
              <a:avLst/>
              <a:gdLst/>
              <a:ahLst/>
              <a:cxnLst/>
              <a:rect l="l" t="t" r="r" b="b"/>
              <a:pathLst>
                <a:path w="52704" h="23495">
                  <a:moveTo>
                    <a:pt x="52666" y="0"/>
                  </a:moveTo>
                  <a:lnTo>
                    <a:pt x="0" y="23406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819498" y="4379229"/>
              <a:ext cx="121285" cy="31115"/>
            </a:xfrm>
            <a:custGeom>
              <a:avLst/>
              <a:gdLst/>
              <a:ahLst/>
              <a:cxnLst/>
              <a:rect l="l" t="t" r="r" b="b"/>
              <a:pathLst>
                <a:path w="121285" h="31114">
                  <a:moveTo>
                    <a:pt x="2527" y="0"/>
                  </a:moveTo>
                  <a:lnTo>
                    <a:pt x="0" y="26695"/>
                  </a:lnTo>
                  <a:lnTo>
                    <a:pt x="317" y="28536"/>
                  </a:lnTo>
                  <a:lnTo>
                    <a:pt x="47510" y="30721"/>
                  </a:lnTo>
                  <a:lnTo>
                    <a:pt x="120700" y="3289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004574" y="4364973"/>
              <a:ext cx="236854" cy="23495"/>
            </a:xfrm>
            <a:custGeom>
              <a:avLst/>
              <a:gdLst/>
              <a:ahLst/>
              <a:cxnLst/>
              <a:rect l="l" t="t" r="r" b="b"/>
              <a:pathLst>
                <a:path w="236854" h="23495">
                  <a:moveTo>
                    <a:pt x="0" y="16090"/>
                  </a:moveTo>
                  <a:lnTo>
                    <a:pt x="46824" y="0"/>
                  </a:lnTo>
                  <a:lnTo>
                    <a:pt x="236296" y="5118"/>
                  </a:lnTo>
                  <a:lnTo>
                    <a:pt x="193865" y="234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59030" y="4388004"/>
              <a:ext cx="135890" cy="29845"/>
            </a:xfrm>
            <a:custGeom>
              <a:avLst/>
              <a:gdLst/>
              <a:ahLst/>
              <a:cxnLst/>
              <a:rect l="l" t="t" r="r" b="b"/>
              <a:pathLst>
                <a:path w="135889" h="29845">
                  <a:moveTo>
                    <a:pt x="0" y="0"/>
                  </a:moveTo>
                  <a:lnTo>
                    <a:pt x="1104" y="28536"/>
                  </a:lnTo>
                  <a:lnTo>
                    <a:pt x="69126" y="29629"/>
                  </a:lnTo>
                  <a:lnTo>
                    <a:pt x="135750" y="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687834" y="4388004"/>
              <a:ext cx="654050" cy="1219835"/>
            </a:xfrm>
            <a:custGeom>
              <a:avLst/>
              <a:gdLst/>
              <a:ahLst/>
              <a:cxnLst/>
              <a:rect l="l" t="t" r="r" b="b"/>
              <a:pathLst>
                <a:path w="654050" h="1219835">
                  <a:moveTo>
                    <a:pt x="372300" y="28536"/>
                  </a:moveTo>
                  <a:lnTo>
                    <a:pt x="371195" y="0"/>
                  </a:lnTo>
                  <a:lnTo>
                    <a:pt x="506945" y="368"/>
                  </a:lnTo>
                  <a:lnTo>
                    <a:pt x="440321" y="29629"/>
                  </a:lnTo>
                  <a:lnTo>
                    <a:pt x="372300" y="28536"/>
                  </a:lnTo>
                  <a:close/>
                </a:path>
                <a:path w="654050" h="1219835">
                  <a:moveTo>
                    <a:pt x="12" y="1157643"/>
                  </a:moveTo>
                  <a:lnTo>
                    <a:pt x="653986" y="1219822"/>
                  </a:lnTo>
                  <a:lnTo>
                    <a:pt x="653237" y="1110094"/>
                  </a:lnTo>
                  <a:lnTo>
                    <a:pt x="0" y="1056690"/>
                  </a:lnTo>
                  <a:lnTo>
                    <a:pt x="12" y="115764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656389" y="5554418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0972" y="0"/>
                  </a:moveTo>
                  <a:lnTo>
                    <a:pt x="0" y="0"/>
                  </a:lnTo>
                  <a:lnTo>
                    <a:pt x="736" y="47548"/>
                  </a:lnTo>
                  <a:lnTo>
                    <a:pt x="12433" y="4900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656389" y="5554418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0" y="0"/>
                  </a:moveTo>
                  <a:lnTo>
                    <a:pt x="10972" y="0"/>
                  </a:lnTo>
                  <a:lnTo>
                    <a:pt x="12433" y="49009"/>
                  </a:lnTo>
                  <a:lnTo>
                    <a:pt x="736" y="475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656389" y="5554416"/>
              <a:ext cx="11430" cy="48895"/>
            </a:xfrm>
            <a:custGeom>
              <a:avLst/>
              <a:gdLst/>
              <a:ahLst/>
              <a:cxnLst/>
              <a:rect l="l" t="t" r="r" b="b"/>
              <a:pathLst>
                <a:path w="11429" h="48895">
                  <a:moveTo>
                    <a:pt x="10972" y="0"/>
                  </a:moveTo>
                  <a:lnTo>
                    <a:pt x="0" y="0"/>
                  </a:lnTo>
                  <a:lnTo>
                    <a:pt x="736" y="47548"/>
                  </a:lnTo>
                  <a:lnTo>
                    <a:pt x="5841" y="48285"/>
                  </a:lnTo>
                  <a:lnTo>
                    <a:pt x="5105" y="38049"/>
                  </a:lnTo>
                  <a:lnTo>
                    <a:pt x="10972" y="3950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656389" y="5554416"/>
              <a:ext cx="11430" cy="48895"/>
            </a:xfrm>
            <a:custGeom>
              <a:avLst/>
              <a:gdLst/>
              <a:ahLst/>
              <a:cxnLst/>
              <a:rect l="l" t="t" r="r" b="b"/>
              <a:pathLst>
                <a:path w="11429" h="48895">
                  <a:moveTo>
                    <a:pt x="5841" y="48285"/>
                  </a:moveTo>
                  <a:lnTo>
                    <a:pt x="736" y="47548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39509"/>
                  </a:lnTo>
                  <a:lnTo>
                    <a:pt x="5105" y="38049"/>
                  </a:lnTo>
                  <a:lnTo>
                    <a:pt x="5841" y="4828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651262" y="5633415"/>
              <a:ext cx="8890" cy="27940"/>
            </a:xfrm>
            <a:custGeom>
              <a:avLst/>
              <a:gdLst/>
              <a:ahLst/>
              <a:cxnLst/>
              <a:rect l="l" t="t" r="r" b="b"/>
              <a:pathLst>
                <a:path w="8889" h="27939">
                  <a:moveTo>
                    <a:pt x="8775" y="0"/>
                  </a:moveTo>
                  <a:lnTo>
                    <a:pt x="0" y="0"/>
                  </a:lnTo>
                  <a:lnTo>
                    <a:pt x="0" y="27800"/>
                  </a:lnTo>
                  <a:lnTo>
                    <a:pt x="8775" y="27800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651262" y="5633415"/>
              <a:ext cx="8890" cy="27940"/>
            </a:xfrm>
            <a:custGeom>
              <a:avLst/>
              <a:gdLst/>
              <a:ahLst/>
              <a:cxnLst/>
              <a:rect l="l" t="t" r="r" b="b"/>
              <a:pathLst>
                <a:path w="8889" h="27939">
                  <a:moveTo>
                    <a:pt x="0" y="27800"/>
                  </a:moveTo>
                  <a:lnTo>
                    <a:pt x="8775" y="27800"/>
                  </a:lnTo>
                  <a:lnTo>
                    <a:pt x="8775" y="0"/>
                  </a:lnTo>
                  <a:lnTo>
                    <a:pt x="0" y="0"/>
                  </a:lnTo>
                  <a:lnTo>
                    <a:pt x="0" y="2780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654195" y="5650249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5854" y="0"/>
                  </a:moveTo>
                  <a:lnTo>
                    <a:pt x="0" y="723"/>
                  </a:lnTo>
                  <a:lnTo>
                    <a:pt x="0" y="9512"/>
                  </a:lnTo>
                  <a:lnTo>
                    <a:pt x="5854" y="10972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645355" y="5650249"/>
              <a:ext cx="26670" cy="49530"/>
            </a:xfrm>
            <a:custGeom>
              <a:avLst/>
              <a:gdLst/>
              <a:ahLst/>
              <a:cxnLst/>
              <a:rect l="l" t="t" r="r" b="b"/>
              <a:pathLst>
                <a:path w="26670" h="49529">
                  <a:moveTo>
                    <a:pt x="8839" y="723"/>
                  </a:moveTo>
                  <a:lnTo>
                    <a:pt x="8839" y="9512"/>
                  </a:lnTo>
                  <a:lnTo>
                    <a:pt x="14693" y="10972"/>
                  </a:lnTo>
                  <a:lnTo>
                    <a:pt x="14693" y="0"/>
                  </a:lnTo>
                  <a:lnTo>
                    <a:pt x="8839" y="723"/>
                  </a:lnTo>
                  <a:close/>
                </a:path>
                <a:path w="26670" h="49529">
                  <a:moveTo>
                    <a:pt x="0" y="49009"/>
                  </a:moveTo>
                  <a:lnTo>
                    <a:pt x="19799" y="46812"/>
                  </a:lnTo>
                  <a:lnTo>
                    <a:pt x="25654" y="46812"/>
                  </a:lnTo>
                  <a:lnTo>
                    <a:pt x="24930" y="32918"/>
                  </a:lnTo>
                  <a:lnTo>
                    <a:pt x="26390" y="27063"/>
                  </a:lnTo>
                  <a:lnTo>
                    <a:pt x="15417" y="22682"/>
                  </a:lnTo>
                  <a:lnTo>
                    <a:pt x="1104" y="215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654927" y="569779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46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43706" y="5672010"/>
              <a:ext cx="29083" cy="27432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3643703" y="5672015"/>
              <a:ext cx="763270" cy="101600"/>
            </a:xfrm>
            <a:custGeom>
              <a:avLst/>
              <a:gdLst/>
              <a:ahLst/>
              <a:cxnLst/>
              <a:rect l="l" t="t" r="r" b="b"/>
              <a:pathLst>
                <a:path w="763270" h="101600">
                  <a:moveTo>
                    <a:pt x="29083" y="13715"/>
                  </a:moveTo>
                  <a:lnTo>
                    <a:pt x="29083" y="21285"/>
                  </a:lnTo>
                  <a:lnTo>
                    <a:pt x="22567" y="27431"/>
                  </a:lnTo>
                  <a:lnTo>
                    <a:pt x="14541" y="27431"/>
                  </a:lnTo>
                  <a:lnTo>
                    <a:pt x="6527" y="27431"/>
                  </a:lnTo>
                  <a:lnTo>
                    <a:pt x="0" y="21285"/>
                  </a:lnTo>
                  <a:lnTo>
                    <a:pt x="0" y="13715"/>
                  </a:lnTo>
                  <a:lnTo>
                    <a:pt x="0" y="6134"/>
                  </a:lnTo>
                  <a:lnTo>
                    <a:pt x="6527" y="0"/>
                  </a:lnTo>
                  <a:lnTo>
                    <a:pt x="14541" y="0"/>
                  </a:lnTo>
                  <a:lnTo>
                    <a:pt x="22567" y="0"/>
                  </a:lnTo>
                  <a:lnTo>
                    <a:pt x="29083" y="6134"/>
                  </a:lnTo>
                  <a:lnTo>
                    <a:pt x="29083" y="13715"/>
                  </a:lnTo>
                  <a:close/>
                </a:path>
                <a:path w="763270" h="101600">
                  <a:moveTo>
                    <a:pt x="8229" y="18643"/>
                  </a:moveTo>
                  <a:lnTo>
                    <a:pt x="20866" y="8775"/>
                  </a:lnTo>
                </a:path>
                <a:path w="763270" h="101600">
                  <a:moveTo>
                    <a:pt x="19481" y="20015"/>
                  </a:moveTo>
                  <a:lnTo>
                    <a:pt x="9601" y="7404"/>
                  </a:lnTo>
                </a:path>
                <a:path w="763270" h="101600">
                  <a:moveTo>
                    <a:pt x="759879" y="70040"/>
                  </a:moveTo>
                  <a:lnTo>
                    <a:pt x="737616" y="71869"/>
                  </a:lnTo>
                  <a:lnTo>
                    <a:pt x="730313" y="75526"/>
                  </a:lnTo>
                  <a:lnTo>
                    <a:pt x="730313" y="87236"/>
                  </a:lnTo>
                  <a:lnTo>
                    <a:pt x="733247" y="98945"/>
                  </a:lnTo>
                  <a:lnTo>
                    <a:pt x="745667" y="99669"/>
                  </a:lnTo>
                  <a:lnTo>
                    <a:pt x="757377" y="101130"/>
                  </a:lnTo>
                  <a:lnTo>
                    <a:pt x="763231" y="93090"/>
                  </a:lnTo>
                  <a:lnTo>
                    <a:pt x="759879" y="7004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387170" y="5770949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464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5238" y="5745150"/>
              <a:ext cx="29070" cy="27432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15998" y="4554046"/>
              <a:ext cx="1493244" cy="1514616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69398" y="4728806"/>
              <a:ext cx="29070" cy="27432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3669402" y="4728809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70" y="13715"/>
                  </a:moveTo>
                  <a:lnTo>
                    <a:pt x="29070" y="21285"/>
                  </a:lnTo>
                  <a:lnTo>
                    <a:pt x="22567" y="27431"/>
                  </a:lnTo>
                  <a:lnTo>
                    <a:pt x="14528" y="27431"/>
                  </a:lnTo>
                  <a:lnTo>
                    <a:pt x="6515" y="27431"/>
                  </a:lnTo>
                  <a:lnTo>
                    <a:pt x="0" y="21285"/>
                  </a:lnTo>
                  <a:lnTo>
                    <a:pt x="0" y="13715"/>
                  </a:lnTo>
                  <a:lnTo>
                    <a:pt x="0" y="6134"/>
                  </a:lnTo>
                  <a:lnTo>
                    <a:pt x="6515" y="0"/>
                  </a:lnTo>
                  <a:lnTo>
                    <a:pt x="14528" y="0"/>
                  </a:lnTo>
                  <a:lnTo>
                    <a:pt x="22567" y="0"/>
                  </a:lnTo>
                  <a:lnTo>
                    <a:pt x="29070" y="6134"/>
                  </a:lnTo>
                  <a:lnTo>
                    <a:pt x="29070" y="13715"/>
                  </a:lnTo>
                  <a:close/>
                </a:path>
                <a:path w="29210" h="27939">
                  <a:moveTo>
                    <a:pt x="8229" y="18656"/>
                  </a:moveTo>
                  <a:lnTo>
                    <a:pt x="20840" y="8775"/>
                  </a:lnTo>
                </a:path>
                <a:path w="29210" h="27939">
                  <a:moveTo>
                    <a:pt x="19469" y="20027"/>
                  </a:moveTo>
                  <a:lnTo>
                    <a:pt x="9601" y="7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937339" y="4687294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5" h="12700">
                  <a:moveTo>
                    <a:pt x="6578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7683" y="12077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937339" y="4687294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5" h="12700">
                  <a:moveTo>
                    <a:pt x="0" y="10972"/>
                  </a:moveTo>
                  <a:lnTo>
                    <a:pt x="0" y="0"/>
                  </a:lnTo>
                  <a:lnTo>
                    <a:pt x="6578" y="0"/>
                  </a:lnTo>
                  <a:lnTo>
                    <a:pt x="7683" y="12077"/>
                  </a:lnTo>
                  <a:lnTo>
                    <a:pt x="0" y="109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937339" y="4741059"/>
              <a:ext cx="8255" cy="31115"/>
            </a:xfrm>
            <a:custGeom>
              <a:avLst/>
              <a:gdLst/>
              <a:ahLst/>
              <a:cxnLst/>
              <a:rect l="l" t="t" r="r" b="b"/>
              <a:pathLst>
                <a:path w="8255" h="31114">
                  <a:moveTo>
                    <a:pt x="1092" y="0"/>
                  </a:moveTo>
                  <a:lnTo>
                    <a:pt x="0" y="28536"/>
                  </a:lnTo>
                  <a:lnTo>
                    <a:pt x="6578" y="30734"/>
                  </a:lnTo>
                  <a:lnTo>
                    <a:pt x="7683" y="1104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937339" y="4741059"/>
              <a:ext cx="8255" cy="31115"/>
            </a:xfrm>
            <a:custGeom>
              <a:avLst/>
              <a:gdLst/>
              <a:ahLst/>
              <a:cxnLst/>
              <a:rect l="l" t="t" r="r" b="b"/>
              <a:pathLst>
                <a:path w="8255" h="31114">
                  <a:moveTo>
                    <a:pt x="1092" y="0"/>
                  </a:moveTo>
                  <a:lnTo>
                    <a:pt x="7683" y="1104"/>
                  </a:lnTo>
                  <a:lnTo>
                    <a:pt x="6578" y="30734"/>
                  </a:lnTo>
                  <a:lnTo>
                    <a:pt x="0" y="28536"/>
                  </a:lnTo>
                  <a:lnTo>
                    <a:pt x="109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941717" y="4739963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7683"/>
                  </a:lnTo>
                  <a:lnTo>
                    <a:pt x="6591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941717" y="4739963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7683"/>
                  </a:lnTo>
                  <a:lnTo>
                    <a:pt x="3302" y="5486"/>
                  </a:lnTo>
                  <a:lnTo>
                    <a:pt x="6591" y="328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941717" y="4794824"/>
              <a:ext cx="12065" cy="61594"/>
            </a:xfrm>
            <a:custGeom>
              <a:avLst/>
              <a:gdLst/>
              <a:ahLst/>
              <a:cxnLst/>
              <a:rect l="l" t="t" r="r" b="b"/>
              <a:pathLst>
                <a:path w="12064" h="61595">
                  <a:moveTo>
                    <a:pt x="12065" y="0"/>
                  </a:moveTo>
                  <a:lnTo>
                    <a:pt x="0" y="0"/>
                  </a:lnTo>
                  <a:lnTo>
                    <a:pt x="0" y="59258"/>
                  </a:lnTo>
                  <a:lnTo>
                    <a:pt x="10972" y="61442"/>
                  </a:lnTo>
                  <a:lnTo>
                    <a:pt x="12065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941717" y="4794824"/>
              <a:ext cx="510540" cy="276225"/>
            </a:xfrm>
            <a:custGeom>
              <a:avLst/>
              <a:gdLst/>
              <a:ahLst/>
              <a:cxnLst/>
              <a:rect l="l" t="t" r="r" b="b"/>
              <a:pathLst>
                <a:path w="510539" h="276225">
                  <a:moveTo>
                    <a:pt x="0" y="0"/>
                  </a:moveTo>
                  <a:lnTo>
                    <a:pt x="12065" y="0"/>
                  </a:lnTo>
                  <a:lnTo>
                    <a:pt x="10972" y="61442"/>
                  </a:lnTo>
                  <a:lnTo>
                    <a:pt x="0" y="59258"/>
                  </a:lnTo>
                  <a:lnTo>
                    <a:pt x="0" y="0"/>
                  </a:lnTo>
                  <a:close/>
                </a:path>
                <a:path w="510539" h="276225">
                  <a:moveTo>
                    <a:pt x="510489" y="255917"/>
                  </a:moveTo>
                  <a:lnTo>
                    <a:pt x="509062" y="263600"/>
                  </a:lnTo>
                  <a:lnTo>
                    <a:pt x="505169" y="269878"/>
                  </a:lnTo>
                  <a:lnTo>
                    <a:pt x="499393" y="274112"/>
                  </a:lnTo>
                  <a:lnTo>
                    <a:pt x="492315" y="275666"/>
                  </a:lnTo>
                  <a:lnTo>
                    <a:pt x="485243" y="274112"/>
                  </a:lnTo>
                  <a:lnTo>
                    <a:pt x="479466" y="269878"/>
                  </a:lnTo>
                  <a:lnTo>
                    <a:pt x="475570" y="263600"/>
                  </a:lnTo>
                  <a:lnTo>
                    <a:pt x="474141" y="255917"/>
                  </a:lnTo>
                  <a:lnTo>
                    <a:pt x="475570" y="248227"/>
                  </a:lnTo>
                  <a:lnTo>
                    <a:pt x="479466" y="241946"/>
                  </a:lnTo>
                  <a:lnTo>
                    <a:pt x="485243" y="237710"/>
                  </a:lnTo>
                  <a:lnTo>
                    <a:pt x="492315" y="236156"/>
                  </a:lnTo>
                  <a:lnTo>
                    <a:pt x="499393" y="237710"/>
                  </a:lnTo>
                  <a:lnTo>
                    <a:pt x="505169" y="241946"/>
                  </a:lnTo>
                  <a:lnTo>
                    <a:pt x="509062" y="248227"/>
                  </a:lnTo>
                  <a:lnTo>
                    <a:pt x="510489" y="2559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423127" y="5034930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2567" y="0"/>
                  </a:moveTo>
                  <a:lnTo>
                    <a:pt x="6515" y="0"/>
                  </a:lnTo>
                  <a:lnTo>
                    <a:pt x="0" y="7086"/>
                  </a:lnTo>
                  <a:lnTo>
                    <a:pt x="0" y="24536"/>
                  </a:lnTo>
                  <a:lnTo>
                    <a:pt x="6515" y="31610"/>
                  </a:lnTo>
                  <a:lnTo>
                    <a:pt x="22567" y="31610"/>
                  </a:lnTo>
                  <a:lnTo>
                    <a:pt x="29083" y="24536"/>
                  </a:lnTo>
                  <a:lnTo>
                    <a:pt x="29083" y="15811"/>
                  </a:lnTo>
                  <a:lnTo>
                    <a:pt x="29083" y="7086"/>
                  </a:lnTo>
                  <a:lnTo>
                    <a:pt x="2256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423127" y="5034930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9083" y="15811"/>
                  </a:moveTo>
                  <a:lnTo>
                    <a:pt x="29083" y="24536"/>
                  </a:lnTo>
                  <a:lnTo>
                    <a:pt x="22567" y="31610"/>
                  </a:lnTo>
                  <a:lnTo>
                    <a:pt x="14541" y="31610"/>
                  </a:lnTo>
                  <a:lnTo>
                    <a:pt x="6515" y="31610"/>
                  </a:lnTo>
                  <a:lnTo>
                    <a:pt x="0" y="24536"/>
                  </a:lnTo>
                  <a:lnTo>
                    <a:pt x="0" y="15811"/>
                  </a:lnTo>
                  <a:lnTo>
                    <a:pt x="0" y="7086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67" y="0"/>
                  </a:lnTo>
                  <a:lnTo>
                    <a:pt x="29083" y="7086"/>
                  </a:lnTo>
                  <a:lnTo>
                    <a:pt x="29083" y="1581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437668" y="5042842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11277" y="0"/>
                  </a:moveTo>
                  <a:lnTo>
                    <a:pt x="3251" y="0"/>
                  </a:lnTo>
                  <a:lnTo>
                    <a:pt x="0" y="3530"/>
                  </a:lnTo>
                  <a:lnTo>
                    <a:pt x="0" y="12255"/>
                  </a:lnTo>
                  <a:lnTo>
                    <a:pt x="3251" y="15798"/>
                  </a:lnTo>
                  <a:lnTo>
                    <a:pt x="11277" y="15798"/>
                  </a:lnTo>
                  <a:lnTo>
                    <a:pt x="14541" y="12255"/>
                  </a:lnTo>
                  <a:lnTo>
                    <a:pt x="14541" y="7899"/>
                  </a:lnTo>
                  <a:lnTo>
                    <a:pt x="14541" y="3530"/>
                  </a:lnTo>
                  <a:lnTo>
                    <a:pt x="112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158002" y="5016718"/>
              <a:ext cx="294640" cy="42545"/>
            </a:xfrm>
            <a:custGeom>
              <a:avLst/>
              <a:gdLst/>
              <a:ahLst/>
              <a:cxnLst/>
              <a:rect l="l" t="t" r="r" b="b"/>
              <a:pathLst>
                <a:path w="294639" h="42545">
                  <a:moveTo>
                    <a:pt x="294208" y="34023"/>
                  </a:moveTo>
                  <a:lnTo>
                    <a:pt x="294208" y="38379"/>
                  </a:lnTo>
                  <a:lnTo>
                    <a:pt x="290944" y="41922"/>
                  </a:lnTo>
                  <a:lnTo>
                    <a:pt x="286931" y="41922"/>
                  </a:lnTo>
                  <a:lnTo>
                    <a:pt x="282917" y="41922"/>
                  </a:lnTo>
                  <a:lnTo>
                    <a:pt x="279666" y="38379"/>
                  </a:lnTo>
                  <a:lnTo>
                    <a:pt x="279666" y="34023"/>
                  </a:lnTo>
                  <a:lnTo>
                    <a:pt x="279666" y="29654"/>
                  </a:lnTo>
                  <a:lnTo>
                    <a:pt x="282917" y="26123"/>
                  </a:lnTo>
                  <a:lnTo>
                    <a:pt x="286931" y="26123"/>
                  </a:lnTo>
                  <a:lnTo>
                    <a:pt x="290944" y="26123"/>
                  </a:lnTo>
                  <a:lnTo>
                    <a:pt x="294208" y="29654"/>
                  </a:lnTo>
                  <a:lnTo>
                    <a:pt x="294208" y="34023"/>
                  </a:lnTo>
                  <a:close/>
                </a:path>
                <a:path w="294639" h="42545">
                  <a:moveTo>
                    <a:pt x="36334" y="19748"/>
                  </a:moveTo>
                  <a:lnTo>
                    <a:pt x="34907" y="27438"/>
                  </a:lnTo>
                  <a:lnTo>
                    <a:pt x="31016" y="33720"/>
                  </a:lnTo>
                  <a:lnTo>
                    <a:pt x="25244" y="37956"/>
                  </a:lnTo>
                  <a:lnTo>
                    <a:pt x="18173" y="39509"/>
                  </a:lnTo>
                  <a:lnTo>
                    <a:pt x="11101" y="37956"/>
                  </a:lnTo>
                  <a:lnTo>
                    <a:pt x="5324" y="33720"/>
                  </a:lnTo>
                  <a:lnTo>
                    <a:pt x="1428" y="27438"/>
                  </a:lnTo>
                  <a:lnTo>
                    <a:pt x="0" y="19748"/>
                  </a:lnTo>
                  <a:lnTo>
                    <a:pt x="1428" y="12065"/>
                  </a:lnTo>
                  <a:lnTo>
                    <a:pt x="5324" y="5788"/>
                  </a:lnTo>
                  <a:lnTo>
                    <a:pt x="11101" y="1553"/>
                  </a:lnTo>
                  <a:lnTo>
                    <a:pt x="18173" y="0"/>
                  </a:lnTo>
                  <a:lnTo>
                    <a:pt x="25244" y="1553"/>
                  </a:lnTo>
                  <a:lnTo>
                    <a:pt x="31016" y="5788"/>
                  </a:lnTo>
                  <a:lnTo>
                    <a:pt x="34907" y="12065"/>
                  </a:lnTo>
                  <a:lnTo>
                    <a:pt x="36334" y="197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165270" y="5020661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2567" y="0"/>
                  </a:moveTo>
                  <a:lnTo>
                    <a:pt x="6515" y="0"/>
                  </a:lnTo>
                  <a:lnTo>
                    <a:pt x="0" y="7086"/>
                  </a:lnTo>
                  <a:lnTo>
                    <a:pt x="0" y="24536"/>
                  </a:lnTo>
                  <a:lnTo>
                    <a:pt x="6515" y="31610"/>
                  </a:lnTo>
                  <a:lnTo>
                    <a:pt x="22567" y="31610"/>
                  </a:lnTo>
                  <a:lnTo>
                    <a:pt x="29070" y="24536"/>
                  </a:lnTo>
                  <a:lnTo>
                    <a:pt x="29070" y="15811"/>
                  </a:lnTo>
                  <a:lnTo>
                    <a:pt x="29070" y="7086"/>
                  </a:lnTo>
                  <a:lnTo>
                    <a:pt x="2256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165270" y="5020661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9070" y="15811"/>
                  </a:moveTo>
                  <a:lnTo>
                    <a:pt x="29070" y="24536"/>
                  </a:lnTo>
                  <a:lnTo>
                    <a:pt x="22567" y="31610"/>
                  </a:lnTo>
                  <a:lnTo>
                    <a:pt x="14528" y="31610"/>
                  </a:lnTo>
                  <a:lnTo>
                    <a:pt x="6515" y="31610"/>
                  </a:lnTo>
                  <a:lnTo>
                    <a:pt x="0" y="24536"/>
                  </a:lnTo>
                  <a:lnTo>
                    <a:pt x="0" y="15811"/>
                  </a:lnTo>
                  <a:lnTo>
                    <a:pt x="0" y="7086"/>
                  </a:lnTo>
                  <a:lnTo>
                    <a:pt x="6515" y="0"/>
                  </a:lnTo>
                  <a:lnTo>
                    <a:pt x="14528" y="0"/>
                  </a:lnTo>
                  <a:lnTo>
                    <a:pt x="22567" y="0"/>
                  </a:lnTo>
                  <a:lnTo>
                    <a:pt x="29070" y="7086"/>
                  </a:lnTo>
                  <a:lnTo>
                    <a:pt x="29070" y="1581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179799" y="5028580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5" h="15875">
                  <a:moveTo>
                    <a:pt x="11290" y="0"/>
                  </a:moveTo>
                  <a:lnTo>
                    <a:pt x="3263" y="0"/>
                  </a:lnTo>
                  <a:lnTo>
                    <a:pt x="0" y="3530"/>
                  </a:lnTo>
                  <a:lnTo>
                    <a:pt x="0" y="12255"/>
                  </a:lnTo>
                  <a:lnTo>
                    <a:pt x="3263" y="15798"/>
                  </a:lnTo>
                  <a:lnTo>
                    <a:pt x="11290" y="15798"/>
                  </a:lnTo>
                  <a:lnTo>
                    <a:pt x="14541" y="12255"/>
                  </a:lnTo>
                  <a:lnTo>
                    <a:pt x="14541" y="7886"/>
                  </a:lnTo>
                  <a:lnTo>
                    <a:pt x="14541" y="3530"/>
                  </a:lnTo>
                  <a:lnTo>
                    <a:pt x="11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179799" y="5028580"/>
              <a:ext cx="260985" cy="82550"/>
            </a:xfrm>
            <a:custGeom>
              <a:avLst/>
              <a:gdLst/>
              <a:ahLst/>
              <a:cxnLst/>
              <a:rect l="l" t="t" r="r" b="b"/>
              <a:pathLst>
                <a:path w="260985" h="82550">
                  <a:moveTo>
                    <a:pt x="14541" y="7886"/>
                  </a:moveTo>
                  <a:lnTo>
                    <a:pt x="14541" y="12255"/>
                  </a:lnTo>
                  <a:lnTo>
                    <a:pt x="11290" y="15798"/>
                  </a:lnTo>
                  <a:lnTo>
                    <a:pt x="7277" y="15798"/>
                  </a:lnTo>
                  <a:lnTo>
                    <a:pt x="3263" y="15798"/>
                  </a:lnTo>
                  <a:lnTo>
                    <a:pt x="0" y="12255"/>
                  </a:lnTo>
                  <a:lnTo>
                    <a:pt x="0" y="7886"/>
                  </a:lnTo>
                  <a:lnTo>
                    <a:pt x="0" y="3530"/>
                  </a:lnTo>
                  <a:lnTo>
                    <a:pt x="3263" y="0"/>
                  </a:lnTo>
                  <a:lnTo>
                    <a:pt x="7277" y="0"/>
                  </a:lnTo>
                  <a:lnTo>
                    <a:pt x="11290" y="0"/>
                  </a:lnTo>
                  <a:lnTo>
                    <a:pt x="14541" y="3530"/>
                  </a:lnTo>
                  <a:lnTo>
                    <a:pt x="14541" y="7886"/>
                  </a:lnTo>
                  <a:close/>
                </a:path>
                <a:path w="260985" h="82550">
                  <a:moveTo>
                    <a:pt x="260858" y="73736"/>
                  </a:moveTo>
                  <a:lnTo>
                    <a:pt x="260858" y="78574"/>
                  </a:lnTo>
                  <a:lnTo>
                    <a:pt x="257225" y="82499"/>
                  </a:lnTo>
                  <a:lnTo>
                    <a:pt x="252768" y="82499"/>
                  </a:lnTo>
                  <a:lnTo>
                    <a:pt x="248310" y="82499"/>
                  </a:lnTo>
                  <a:lnTo>
                    <a:pt x="244690" y="78574"/>
                  </a:lnTo>
                  <a:lnTo>
                    <a:pt x="244690" y="73736"/>
                  </a:lnTo>
                  <a:lnTo>
                    <a:pt x="244690" y="68884"/>
                  </a:lnTo>
                  <a:lnTo>
                    <a:pt x="248310" y="64947"/>
                  </a:lnTo>
                  <a:lnTo>
                    <a:pt x="252768" y="64947"/>
                  </a:lnTo>
                  <a:lnTo>
                    <a:pt x="257225" y="64947"/>
                  </a:lnTo>
                  <a:lnTo>
                    <a:pt x="260858" y="68884"/>
                  </a:lnTo>
                  <a:lnTo>
                    <a:pt x="260858" y="737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427722" y="5095287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0032" y="0"/>
                  </a:moveTo>
                  <a:lnTo>
                    <a:pt x="2895" y="0"/>
                  </a:lnTo>
                  <a:lnTo>
                    <a:pt x="0" y="3136"/>
                  </a:lnTo>
                  <a:lnTo>
                    <a:pt x="0" y="10896"/>
                  </a:lnTo>
                  <a:lnTo>
                    <a:pt x="2895" y="14046"/>
                  </a:lnTo>
                  <a:lnTo>
                    <a:pt x="10032" y="14046"/>
                  </a:lnTo>
                  <a:lnTo>
                    <a:pt x="12928" y="10896"/>
                  </a:lnTo>
                  <a:lnTo>
                    <a:pt x="12928" y="7023"/>
                  </a:lnTo>
                  <a:lnTo>
                    <a:pt x="12928" y="3136"/>
                  </a:lnTo>
                  <a:lnTo>
                    <a:pt x="100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427722" y="5095287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2928" y="7023"/>
                  </a:moveTo>
                  <a:lnTo>
                    <a:pt x="12928" y="10896"/>
                  </a:lnTo>
                  <a:lnTo>
                    <a:pt x="10032" y="14046"/>
                  </a:lnTo>
                  <a:lnTo>
                    <a:pt x="6464" y="14046"/>
                  </a:lnTo>
                  <a:lnTo>
                    <a:pt x="2895" y="14046"/>
                  </a:lnTo>
                  <a:lnTo>
                    <a:pt x="0" y="10896"/>
                  </a:lnTo>
                  <a:lnTo>
                    <a:pt x="0" y="7023"/>
                  </a:lnTo>
                  <a:lnTo>
                    <a:pt x="0" y="3136"/>
                  </a:lnTo>
                  <a:lnTo>
                    <a:pt x="2895" y="0"/>
                  </a:lnTo>
                  <a:lnTo>
                    <a:pt x="6464" y="0"/>
                  </a:lnTo>
                  <a:lnTo>
                    <a:pt x="10032" y="0"/>
                  </a:lnTo>
                  <a:lnTo>
                    <a:pt x="12928" y="3136"/>
                  </a:lnTo>
                  <a:lnTo>
                    <a:pt x="12928" y="70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434186" y="509880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5016" y="0"/>
                  </a:moveTo>
                  <a:lnTo>
                    <a:pt x="1435" y="0"/>
                  </a:lnTo>
                  <a:lnTo>
                    <a:pt x="0" y="1562"/>
                  </a:lnTo>
                  <a:lnTo>
                    <a:pt x="0" y="5435"/>
                  </a:lnTo>
                  <a:lnTo>
                    <a:pt x="1435" y="7010"/>
                  </a:lnTo>
                  <a:lnTo>
                    <a:pt x="5016" y="7010"/>
                  </a:lnTo>
                  <a:lnTo>
                    <a:pt x="6464" y="5435"/>
                  </a:lnTo>
                  <a:lnTo>
                    <a:pt x="6464" y="3505"/>
                  </a:lnTo>
                  <a:lnTo>
                    <a:pt x="6464" y="1562"/>
                  </a:lnTo>
                  <a:lnTo>
                    <a:pt x="50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167727" y="5077075"/>
              <a:ext cx="273050" cy="29209"/>
            </a:xfrm>
            <a:custGeom>
              <a:avLst/>
              <a:gdLst/>
              <a:ahLst/>
              <a:cxnLst/>
              <a:rect l="l" t="t" r="r" b="b"/>
              <a:pathLst>
                <a:path w="273050" h="29210">
                  <a:moveTo>
                    <a:pt x="272923" y="25234"/>
                  </a:moveTo>
                  <a:lnTo>
                    <a:pt x="272923" y="27165"/>
                  </a:lnTo>
                  <a:lnTo>
                    <a:pt x="271475" y="28740"/>
                  </a:lnTo>
                  <a:lnTo>
                    <a:pt x="269684" y="28740"/>
                  </a:lnTo>
                  <a:lnTo>
                    <a:pt x="267893" y="28740"/>
                  </a:lnTo>
                  <a:lnTo>
                    <a:pt x="266458" y="27165"/>
                  </a:lnTo>
                  <a:lnTo>
                    <a:pt x="266458" y="25234"/>
                  </a:lnTo>
                  <a:lnTo>
                    <a:pt x="266458" y="23291"/>
                  </a:lnTo>
                  <a:lnTo>
                    <a:pt x="267893" y="21729"/>
                  </a:lnTo>
                  <a:lnTo>
                    <a:pt x="269684" y="21729"/>
                  </a:lnTo>
                  <a:lnTo>
                    <a:pt x="271475" y="21729"/>
                  </a:lnTo>
                  <a:lnTo>
                    <a:pt x="272923" y="23291"/>
                  </a:lnTo>
                  <a:lnTo>
                    <a:pt x="272923" y="25234"/>
                  </a:lnTo>
                  <a:close/>
                </a:path>
                <a:path w="273050" h="29210">
                  <a:moveTo>
                    <a:pt x="16154" y="8775"/>
                  </a:moveTo>
                  <a:lnTo>
                    <a:pt x="16154" y="13614"/>
                  </a:lnTo>
                  <a:lnTo>
                    <a:pt x="12534" y="17564"/>
                  </a:lnTo>
                  <a:lnTo>
                    <a:pt x="8089" y="17564"/>
                  </a:lnTo>
                  <a:lnTo>
                    <a:pt x="3619" y="17564"/>
                  </a:lnTo>
                  <a:lnTo>
                    <a:pt x="0" y="13614"/>
                  </a:lnTo>
                  <a:lnTo>
                    <a:pt x="0" y="8775"/>
                  </a:lnTo>
                  <a:lnTo>
                    <a:pt x="0" y="3924"/>
                  </a:lnTo>
                  <a:lnTo>
                    <a:pt x="3619" y="0"/>
                  </a:lnTo>
                  <a:lnTo>
                    <a:pt x="8089" y="0"/>
                  </a:lnTo>
                  <a:lnTo>
                    <a:pt x="12534" y="0"/>
                  </a:lnTo>
                  <a:lnTo>
                    <a:pt x="16154" y="3924"/>
                  </a:lnTo>
                  <a:lnTo>
                    <a:pt x="16154" y="87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170956" y="5078829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0033" y="0"/>
                  </a:moveTo>
                  <a:lnTo>
                    <a:pt x="2895" y="0"/>
                  </a:lnTo>
                  <a:lnTo>
                    <a:pt x="0" y="3149"/>
                  </a:lnTo>
                  <a:lnTo>
                    <a:pt x="0" y="10896"/>
                  </a:lnTo>
                  <a:lnTo>
                    <a:pt x="2895" y="14046"/>
                  </a:lnTo>
                  <a:lnTo>
                    <a:pt x="10033" y="14046"/>
                  </a:lnTo>
                  <a:lnTo>
                    <a:pt x="12928" y="10896"/>
                  </a:lnTo>
                  <a:lnTo>
                    <a:pt x="12928" y="7023"/>
                  </a:lnTo>
                  <a:lnTo>
                    <a:pt x="12928" y="3149"/>
                  </a:lnTo>
                  <a:lnTo>
                    <a:pt x="100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170956" y="5078829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2928" y="7023"/>
                  </a:moveTo>
                  <a:lnTo>
                    <a:pt x="12928" y="10896"/>
                  </a:lnTo>
                  <a:lnTo>
                    <a:pt x="10033" y="14046"/>
                  </a:lnTo>
                  <a:lnTo>
                    <a:pt x="6464" y="14046"/>
                  </a:lnTo>
                  <a:lnTo>
                    <a:pt x="2895" y="14046"/>
                  </a:lnTo>
                  <a:lnTo>
                    <a:pt x="0" y="10896"/>
                  </a:lnTo>
                  <a:lnTo>
                    <a:pt x="0" y="7023"/>
                  </a:lnTo>
                  <a:lnTo>
                    <a:pt x="0" y="3149"/>
                  </a:lnTo>
                  <a:lnTo>
                    <a:pt x="2895" y="0"/>
                  </a:lnTo>
                  <a:lnTo>
                    <a:pt x="6464" y="0"/>
                  </a:lnTo>
                  <a:lnTo>
                    <a:pt x="10033" y="0"/>
                  </a:lnTo>
                  <a:lnTo>
                    <a:pt x="12928" y="3149"/>
                  </a:lnTo>
                  <a:lnTo>
                    <a:pt x="12928" y="70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177420" y="508233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5016" y="0"/>
                  </a:moveTo>
                  <a:lnTo>
                    <a:pt x="1447" y="0"/>
                  </a:lnTo>
                  <a:lnTo>
                    <a:pt x="0" y="1574"/>
                  </a:lnTo>
                  <a:lnTo>
                    <a:pt x="0" y="5448"/>
                  </a:lnTo>
                  <a:lnTo>
                    <a:pt x="1447" y="7023"/>
                  </a:lnTo>
                  <a:lnTo>
                    <a:pt x="5016" y="7023"/>
                  </a:lnTo>
                  <a:lnTo>
                    <a:pt x="6464" y="5448"/>
                  </a:lnTo>
                  <a:lnTo>
                    <a:pt x="6464" y="3517"/>
                  </a:lnTo>
                  <a:lnTo>
                    <a:pt x="6464" y="1574"/>
                  </a:lnTo>
                  <a:lnTo>
                    <a:pt x="50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177420" y="5082334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6464" y="3517"/>
                  </a:moveTo>
                  <a:lnTo>
                    <a:pt x="6464" y="5448"/>
                  </a:lnTo>
                  <a:lnTo>
                    <a:pt x="5016" y="7023"/>
                  </a:lnTo>
                  <a:lnTo>
                    <a:pt x="3225" y="7023"/>
                  </a:lnTo>
                  <a:lnTo>
                    <a:pt x="1447" y="7023"/>
                  </a:lnTo>
                  <a:lnTo>
                    <a:pt x="0" y="5448"/>
                  </a:lnTo>
                  <a:lnTo>
                    <a:pt x="0" y="3517"/>
                  </a:lnTo>
                  <a:lnTo>
                    <a:pt x="0" y="1574"/>
                  </a:lnTo>
                  <a:lnTo>
                    <a:pt x="1447" y="0"/>
                  </a:lnTo>
                  <a:lnTo>
                    <a:pt x="3225" y="0"/>
                  </a:lnTo>
                  <a:lnTo>
                    <a:pt x="5016" y="0"/>
                  </a:lnTo>
                  <a:lnTo>
                    <a:pt x="6464" y="1574"/>
                  </a:lnTo>
                  <a:lnTo>
                    <a:pt x="6464" y="35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28734" y="4702466"/>
              <a:ext cx="29083" cy="27444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2928732" y="4702470"/>
              <a:ext cx="771525" cy="273050"/>
            </a:xfrm>
            <a:custGeom>
              <a:avLst/>
              <a:gdLst/>
              <a:ahLst/>
              <a:cxnLst/>
              <a:rect l="l" t="t" r="r" b="b"/>
              <a:pathLst>
                <a:path w="771525" h="273050">
                  <a:moveTo>
                    <a:pt x="29082" y="13715"/>
                  </a:moveTo>
                  <a:lnTo>
                    <a:pt x="29082" y="21297"/>
                  </a:lnTo>
                  <a:lnTo>
                    <a:pt x="22567" y="27431"/>
                  </a:lnTo>
                  <a:lnTo>
                    <a:pt x="14541" y="27431"/>
                  </a:lnTo>
                  <a:lnTo>
                    <a:pt x="6515" y="27431"/>
                  </a:lnTo>
                  <a:lnTo>
                    <a:pt x="0" y="21297"/>
                  </a:lnTo>
                  <a:lnTo>
                    <a:pt x="0" y="13715"/>
                  </a:lnTo>
                  <a:lnTo>
                    <a:pt x="0" y="6146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67" y="0"/>
                  </a:lnTo>
                  <a:lnTo>
                    <a:pt x="29082" y="6146"/>
                  </a:lnTo>
                  <a:lnTo>
                    <a:pt x="29082" y="13715"/>
                  </a:lnTo>
                  <a:close/>
                </a:path>
                <a:path w="771525" h="273050">
                  <a:moveTo>
                    <a:pt x="8229" y="18656"/>
                  </a:moveTo>
                  <a:lnTo>
                    <a:pt x="20853" y="8775"/>
                  </a:lnTo>
                </a:path>
                <a:path w="771525" h="273050">
                  <a:moveTo>
                    <a:pt x="19481" y="20027"/>
                  </a:moveTo>
                  <a:lnTo>
                    <a:pt x="9601" y="7416"/>
                  </a:lnTo>
                </a:path>
                <a:path w="771525" h="273050">
                  <a:moveTo>
                    <a:pt x="4216" y="92354"/>
                  </a:moveTo>
                  <a:lnTo>
                    <a:pt x="771220" y="121983"/>
                  </a:lnTo>
                </a:path>
                <a:path w="771525" h="273050">
                  <a:moveTo>
                    <a:pt x="441197" y="187007"/>
                  </a:moveTo>
                  <a:lnTo>
                    <a:pt x="441197" y="272478"/>
                  </a:lnTo>
                </a:path>
                <a:path w="771525" h="273050">
                  <a:moveTo>
                    <a:pt x="348081" y="182486"/>
                  </a:moveTo>
                  <a:lnTo>
                    <a:pt x="348081" y="2679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187172" y="4879397"/>
              <a:ext cx="277495" cy="32384"/>
            </a:xfrm>
            <a:custGeom>
              <a:avLst/>
              <a:gdLst/>
              <a:ahLst/>
              <a:cxnLst/>
              <a:rect l="l" t="t" r="r" b="b"/>
              <a:pathLst>
                <a:path w="277495" h="32385">
                  <a:moveTo>
                    <a:pt x="0" y="0"/>
                  </a:moveTo>
                  <a:lnTo>
                    <a:pt x="0" y="16332"/>
                  </a:lnTo>
                  <a:lnTo>
                    <a:pt x="277266" y="32308"/>
                  </a:lnTo>
                  <a:lnTo>
                    <a:pt x="277266" y="14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146870" y="4877306"/>
              <a:ext cx="318135" cy="104775"/>
            </a:xfrm>
            <a:custGeom>
              <a:avLst/>
              <a:gdLst/>
              <a:ahLst/>
              <a:cxnLst/>
              <a:rect l="l" t="t" r="r" b="b"/>
              <a:pathLst>
                <a:path w="318135" h="104775">
                  <a:moveTo>
                    <a:pt x="1384" y="0"/>
                  </a:moveTo>
                  <a:lnTo>
                    <a:pt x="316890" y="16675"/>
                  </a:lnTo>
                  <a:lnTo>
                    <a:pt x="317576" y="104241"/>
                  </a:lnTo>
                  <a:lnTo>
                    <a:pt x="0" y="84099"/>
                  </a:lnTo>
                  <a:lnTo>
                    <a:pt x="138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163535" y="4885311"/>
              <a:ext cx="19050" cy="34925"/>
            </a:xfrm>
            <a:custGeom>
              <a:avLst/>
              <a:gdLst/>
              <a:ahLst/>
              <a:cxnLst/>
              <a:rect l="l" t="t" r="r" b="b"/>
              <a:pathLst>
                <a:path w="19050" h="34925">
                  <a:moveTo>
                    <a:pt x="10083" y="0"/>
                  </a:moveTo>
                  <a:lnTo>
                    <a:pt x="8001" y="0"/>
                  </a:lnTo>
                  <a:lnTo>
                    <a:pt x="8001" y="2425"/>
                  </a:lnTo>
                  <a:lnTo>
                    <a:pt x="4508" y="2768"/>
                  </a:lnTo>
                  <a:lnTo>
                    <a:pt x="3124" y="10414"/>
                  </a:lnTo>
                  <a:lnTo>
                    <a:pt x="0" y="10414"/>
                  </a:lnTo>
                  <a:lnTo>
                    <a:pt x="0" y="26390"/>
                  </a:lnTo>
                  <a:lnTo>
                    <a:pt x="2425" y="26390"/>
                  </a:lnTo>
                  <a:lnTo>
                    <a:pt x="2794" y="28829"/>
                  </a:lnTo>
                  <a:lnTo>
                    <a:pt x="4876" y="28829"/>
                  </a:lnTo>
                  <a:lnTo>
                    <a:pt x="4876" y="34048"/>
                  </a:lnTo>
                  <a:lnTo>
                    <a:pt x="15290" y="34734"/>
                  </a:lnTo>
                  <a:lnTo>
                    <a:pt x="14592" y="28130"/>
                  </a:lnTo>
                  <a:lnTo>
                    <a:pt x="17373" y="28486"/>
                  </a:lnTo>
                  <a:lnTo>
                    <a:pt x="17030" y="26390"/>
                  </a:lnTo>
                  <a:lnTo>
                    <a:pt x="18757" y="26746"/>
                  </a:lnTo>
                  <a:lnTo>
                    <a:pt x="18757" y="6248"/>
                  </a:lnTo>
                  <a:lnTo>
                    <a:pt x="14592" y="4864"/>
                  </a:lnTo>
                  <a:lnTo>
                    <a:pt x="14249" y="1727"/>
                  </a:lnTo>
                  <a:lnTo>
                    <a:pt x="9715" y="1727"/>
                  </a:lnTo>
                  <a:lnTo>
                    <a:pt x="100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163535" y="4885311"/>
              <a:ext cx="19050" cy="34925"/>
            </a:xfrm>
            <a:custGeom>
              <a:avLst/>
              <a:gdLst/>
              <a:ahLst/>
              <a:cxnLst/>
              <a:rect l="l" t="t" r="r" b="b"/>
              <a:pathLst>
                <a:path w="19050" h="34925">
                  <a:moveTo>
                    <a:pt x="15290" y="34734"/>
                  </a:moveTo>
                  <a:lnTo>
                    <a:pt x="4876" y="34048"/>
                  </a:lnTo>
                  <a:lnTo>
                    <a:pt x="4876" y="28829"/>
                  </a:lnTo>
                  <a:lnTo>
                    <a:pt x="2794" y="28829"/>
                  </a:lnTo>
                  <a:lnTo>
                    <a:pt x="2425" y="26390"/>
                  </a:lnTo>
                  <a:lnTo>
                    <a:pt x="0" y="26390"/>
                  </a:lnTo>
                  <a:lnTo>
                    <a:pt x="0" y="10414"/>
                  </a:lnTo>
                  <a:lnTo>
                    <a:pt x="3124" y="10414"/>
                  </a:lnTo>
                  <a:lnTo>
                    <a:pt x="4508" y="2768"/>
                  </a:lnTo>
                  <a:lnTo>
                    <a:pt x="8001" y="2425"/>
                  </a:lnTo>
                  <a:lnTo>
                    <a:pt x="8001" y="0"/>
                  </a:lnTo>
                  <a:lnTo>
                    <a:pt x="10083" y="0"/>
                  </a:lnTo>
                  <a:lnTo>
                    <a:pt x="9715" y="1727"/>
                  </a:lnTo>
                  <a:lnTo>
                    <a:pt x="14249" y="1727"/>
                  </a:lnTo>
                  <a:lnTo>
                    <a:pt x="14592" y="4864"/>
                  </a:lnTo>
                  <a:lnTo>
                    <a:pt x="18757" y="6248"/>
                  </a:lnTo>
                  <a:lnTo>
                    <a:pt x="18757" y="26746"/>
                  </a:lnTo>
                  <a:lnTo>
                    <a:pt x="17030" y="26390"/>
                  </a:lnTo>
                  <a:lnTo>
                    <a:pt x="17373" y="28486"/>
                  </a:lnTo>
                  <a:lnTo>
                    <a:pt x="14592" y="28130"/>
                  </a:lnTo>
                  <a:lnTo>
                    <a:pt x="15290" y="347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162492" y="4902669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19" h="6350">
                  <a:moveTo>
                    <a:pt x="0" y="0"/>
                  </a:moveTo>
                  <a:lnTo>
                    <a:pt x="7645" y="342"/>
                  </a:lnTo>
                  <a:lnTo>
                    <a:pt x="8343" y="3822"/>
                  </a:lnTo>
                  <a:lnTo>
                    <a:pt x="13550" y="3479"/>
                  </a:lnTo>
                  <a:lnTo>
                    <a:pt x="14249" y="6261"/>
                  </a:lnTo>
                  <a:lnTo>
                    <a:pt x="19812" y="590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151725" y="4883910"/>
              <a:ext cx="10795" cy="19685"/>
            </a:xfrm>
            <a:custGeom>
              <a:avLst/>
              <a:gdLst/>
              <a:ahLst/>
              <a:cxnLst/>
              <a:rect l="l" t="t" r="r" b="b"/>
              <a:pathLst>
                <a:path w="10794" h="19685">
                  <a:moveTo>
                    <a:pt x="0" y="0"/>
                  </a:moveTo>
                  <a:lnTo>
                    <a:pt x="10414" y="8343"/>
                  </a:lnTo>
                  <a:lnTo>
                    <a:pt x="5207" y="15290"/>
                  </a:lnTo>
                  <a:lnTo>
                    <a:pt x="6248" y="19100"/>
                  </a:lnTo>
                  <a:lnTo>
                    <a:pt x="9029" y="187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149302" y="492699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17716" y="0"/>
                  </a:moveTo>
                  <a:lnTo>
                    <a:pt x="0" y="26746"/>
                  </a:lnTo>
                  <a:lnTo>
                    <a:pt x="34048" y="28841"/>
                  </a:lnTo>
                  <a:lnTo>
                    <a:pt x="17716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149302" y="4926996"/>
              <a:ext cx="34290" cy="29209"/>
            </a:xfrm>
            <a:custGeom>
              <a:avLst/>
              <a:gdLst/>
              <a:ahLst/>
              <a:cxnLst/>
              <a:rect l="l" t="t" r="r" b="b"/>
              <a:pathLst>
                <a:path w="34289" h="29210">
                  <a:moveTo>
                    <a:pt x="17716" y="0"/>
                  </a:moveTo>
                  <a:lnTo>
                    <a:pt x="0" y="26746"/>
                  </a:lnTo>
                  <a:lnTo>
                    <a:pt x="34048" y="28841"/>
                  </a:lnTo>
                  <a:lnTo>
                    <a:pt x="1771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190407" y="4881834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69" h="12064">
                  <a:moveTo>
                    <a:pt x="7543" y="0"/>
                  </a:moveTo>
                  <a:lnTo>
                    <a:pt x="0" y="11087"/>
                  </a:lnTo>
                  <a:lnTo>
                    <a:pt x="13906" y="11468"/>
                  </a:lnTo>
                  <a:lnTo>
                    <a:pt x="7543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190407" y="4881834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69" h="12064">
                  <a:moveTo>
                    <a:pt x="7543" y="0"/>
                  </a:moveTo>
                  <a:lnTo>
                    <a:pt x="0" y="11087"/>
                  </a:lnTo>
                  <a:lnTo>
                    <a:pt x="13906" y="11468"/>
                  </a:lnTo>
                  <a:lnTo>
                    <a:pt x="754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282828" y="4887396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7543" y="0"/>
                  </a:moveTo>
                  <a:lnTo>
                    <a:pt x="0" y="11087"/>
                  </a:lnTo>
                  <a:lnTo>
                    <a:pt x="13906" y="11468"/>
                  </a:lnTo>
                  <a:lnTo>
                    <a:pt x="7543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282828" y="4887396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7543" y="0"/>
                  </a:moveTo>
                  <a:lnTo>
                    <a:pt x="0" y="11087"/>
                  </a:lnTo>
                  <a:lnTo>
                    <a:pt x="13906" y="11468"/>
                  </a:lnTo>
                  <a:lnTo>
                    <a:pt x="754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373180" y="4892953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7543" y="0"/>
                  </a:moveTo>
                  <a:lnTo>
                    <a:pt x="0" y="11087"/>
                  </a:lnTo>
                  <a:lnTo>
                    <a:pt x="13893" y="11468"/>
                  </a:lnTo>
                  <a:lnTo>
                    <a:pt x="7543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373180" y="4892953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4">
                  <a:moveTo>
                    <a:pt x="7543" y="0"/>
                  </a:moveTo>
                  <a:lnTo>
                    <a:pt x="0" y="11087"/>
                  </a:lnTo>
                  <a:lnTo>
                    <a:pt x="13893" y="11468"/>
                  </a:lnTo>
                  <a:lnTo>
                    <a:pt x="754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164229" y="4936379"/>
              <a:ext cx="5080" cy="16510"/>
            </a:xfrm>
            <a:custGeom>
              <a:avLst/>
              <a:gdLst/>
              <a:ahLst/>
              <a:cxnLst/>
              <a:rect l="l" t="t" r="r" b="b"/>
              <a:pathLst>
                <a:path w="5080" h="16510">
                  <a:moveTo>
                    <a:pt x="0" y="0"/>
                  </a:moveTo>
                  <a:lnTo>
                    <a:pt x="0" y="7645"/>
                  </a:lnTo>
                  <a:lnTo>
                    <a:pt x="4521" y="7645"/>
                  </a:lnTo>
                  <a:lnTo>
                    <a:pt x="4521" y="163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917582" y="5128407"/>
              <a:ext cx="779145" cy="537845"/>
            </a:xfrm>
            <a:custGeom>
              <a:avLst/>
              <a:gdLst/>
              <a:ahLst/>
              <a:cxnLst/>
              <a:rect l="l" t="t" r="r" b="b"/>
              <a:pathLst>
                <a:path w="779145" h="537845">
                  <a:moveTo>
                    <a:pt x="775295" y="479513"/>
                  </a:moveTo>
                  <a:lnTo>
                    <a:pt x="6591" y="479513"/>
                  </a:lnTo>
                  <a:lnTo>
                    <a:pt x="748347" y="537667"/>
                  </a:lnTo>
                  <a:lnTo>
                    <a:pt x="759878" y="537024"/>
                  </a:lnTo>
                  <a:lnTo>
                    <a:pt x="766541" y="535285"/>
                  </a:lnTo>
                  <a:lnTo>
                    <a:pt x="770873" y="531080"/>
                  </a:lnTo>
                  <a:lnTo>
                    <a:pt x="775411" y="523036"/>
                  </a:lnTo>
                  <a:lnTo>
                    <a:pt x="775295" y="479513"/>
                  </a:lnTo>
                  <a:close/>
                </a:path>
                <a:path w="779145" h="537845">
                  <a:moveTo>
                    <a:pt x="15367" y="0"/>
                  </a:moveTo>
                  <a:lnTo>
                    <a:pt x="2921" y="0"/>
                  </a:lnTo>
                  <a:lnTo>
                    <a:pt x="0" y="10236"/>
                  </a:lnTo>
                  <a:lnTo>
                    <a:pt x="1092" y="151422"/>
                  </a:lnTo>
                  <a:lnTo>
                    <a:pt x="6591" y="156908"/>
                  </a:lnTo>
                  <a:lnTo>
                    <a:pt x="5486" y="186537"/>
                  </a:lnTo>
                  <a:lnTo>
                    <a:pt x="1460" y="190182"/>
                  </a:lnTo>
                  <a:lnTo>
                    <a:pt x="3657" y="474027"/>
                  </a:lnTo>
                  <a:lnTo>
                    <a:pt x="3657" y="482803"/>
                  </a:lnTo>
                  <a:lnTo>
                    <a:pt x="6591" y="479513"/>
                  </a:lnTo>
                  <a:lnTo>
                    <a:pt x="775295" y="479513"/>
                  </a:lnTo>
                  <a:lnTo>
                    <a:pt x="774674" y="246519"/>
                  </a:lnTo>
                  <a:lnTo>
                    <a:pt x="779068" y="237743"/>
                  </a:lnTo>
                  <a:lnTo>
                    <a:pt x="778332" y="206286"/>
                  </a:lnTo>
                  <a:lnTo>
                    <a:pt x="773938" y="205549"/>
                  </a:lnTo>
                  <a:lnTo>
                    <a:pt x="774674" y="61442"/>
                  </a:lnTo>
                  <a:lnTo>
                    <a:pt x="774366" y="49128"/>
                  </a:lnTo>
                  <a:lnTo>
                    <a:pt x="772206" y="42508"/>
                  </a:lnTo>
                  <a:lnTo>
                    <a:pt x="766343" y="39320"/>
                  </a:lnTo>
                  <a:lnTo>
                    <a:pt x="754926" y="37299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2917582" y="5128407"/>
              <a:ext cx="779145" cy="537845"/>
            </a:xfrm>
            <a:custGeom>
              <a:avLst/>
              <a:gdLst/>
              <a:ahLst/>
              <a:cxnLst/>
              <a:rect l="l" t="t" r="r" b="b"/>
              <a:pathLst>
                <a:path w="779145" h="537845">
                  <a:moveTo>
                    <a:pt x="0" y="10236"/>
                  </a:moveTo>
                  <a:lnTo>
                    <a:pt x="2921" y="0"/>
                  </a:lnTo>
                  <a:lnTo>
                    <a:pt x="15367" y="0"/>
                  </a:lnTo>
                  <a:lnTo>
                    <a:pt x="136163" y="5828"/>
                  </a:lnTo>
                  <a:lnTo>
                    <a:pt x="389804" y="18649"/>
                  </a:lnTo>
                  <a:lnTo>
                    <a:pt x="641116" y="31471"/>
                  </a:lnTo>
                  <a:lnTo>
                    <a:pt x="754926" y="37299"/>
                  </a:lnTo>
                  <a:lnTo>
                    <a:pt x="774674" y="61442"/>
                  </a:lnTo>
                  <a:lnTo>
                    <a:pt x="773938" y="205549"/>
                  </a:lnTo>
                  <a:lnTo>
                    <a:pt x="778332" y="206286"/>
                  </a:lnTo>
                  <a:lnTo>
                    <a:pt x="779068" y="237743"/>
                  </a:lnTo>
                  <a:lnTo>
                    <a:pt x="774674" y="246519"/>
                  </a:lnTo>
                  <a:lnTo>
                    <a:pt x="775411" y="523036"/>
                  </a:lnTo>
                  <a:lnTo>
                    <a:pt x="770873" y="531080"/>
                  </a:lnTo>
                  <a:lnTo>
                    <a:pt x="766541" y="535285"/>
                  </a:lnTo>
                  <a:lnTo>
                    <a:pt x="759878" y="537024"/>
                  </a:lnTo>
                  <a:lnTo>
                    <a:pt x="748347" y="537667"/>
                  </a:lnTo>
                  <a:lnTo>
                    <a:pt x="6591" y="479513"/>
                  </a:lnTo>
                  <a:lnTo>
                    <a:pt x="3657" y="482803"/>
                  </a:lnTo>
                  <a:lnTo>
                    <a:pt x="3657" y="474027"/>
                  </a:lnTo>
                  <a:lnTo>
                    <a:pt x="1460" y="190182"/>
                  </a:lnTo>
                  <a:lnTo>
                    <a:pt x="5486" y="186537"/>
                  </a:lnTo>
                  <a:lnTo>
                    <a:pt x="6591" y="156908"/>
                  </a:lnTo>
                  <a:lnTo>
                    <a:pt x="1092" y="151422"/>
                  </a:lnTo>
                  <a:lnTo>
                    <a:pt x="0" y="102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917582" y="5119624"/>
              <a:ext cx="783590" cy="549910"/>
            </a:xfrm>
            <a:custGeom>
              <a:avLst/>
              <a:gdLst/>
              <a:ahLst/>
              <a:cxnLst/>
              <a:rect l="l" t="t" r="r" b="b"/>
              <a:pathLst>
                <a:path w="783589" h="549910">
                  <a:moveTo>
                    <a:pt x="30734" y="0"/>
                  </a:moveTo>
                  <a:lnTo>
                    <a:pt x="16103" y="0"/>
                  </a:lnTo>
                  <a:lnTo>
                    <a:pt x="8343" y="6873"/>
                  </a:lnTo>
                  <a:lnTo>
                    <a:pt x="15367" y="8775"/>
                  </a:lnTo>
                  <a:lnTo>
                    <a:pt x="749071" y="43891"/>
                  </a:lnTo>
                  <a:lnTo>
                    <a:pt x="746203" y="44130"/>
                  </a:lnTo>
                  <a:lnTo>
                    <a:pt x="741486" y="44713"/>
                  </a:lnTo>
                  <a:lnTo>
                    <a:pt x="740745" y="45434"/>
                  </a:lnTo>
                  <a:lnTo>
                    <a:pt x="749808" y="46088"/>
                  </a:lnTo>
                  <a:lnTo>
                    <a:pt x="762145" y="46834"/>
                  </a:lnTo>
                  <a:lnTo>
                    <a:pt x="768926" y="49291"/>
                  </a:lnTo>
                  <a:lnTo>
                    <a:pt x="772551" y="55450"/>
                  </a:lnTo>
                  <a:lnTo>
                    <a:pt x="775423" y="67297"/>
                  </a:lnTo>
                  <a:lnTo>
                    <a:pt x="773938" y="214337"/>
                  </a:lnTo>
                  <a:lnTo>
                    <a:pt x="778332" y="215061"/>
                  </a:lnTo>
                  <a:lnTo>
                    <a:pt x="779068" y="246519"/>
                  </a:lnTo>
                  <a:lnTo>
                    <a:pt x="774674" y="255308"/>
                  </a:lnTo>
                  <a:lnTo>
                    <a:pt x="776884" y="531812"/>
                  </a:lnTo>
                  <a:lnTo>
                    <a:pt x="754938" y="549363"/>
                  </a:lnTo>
                  <a:lnTo>
                    <a:pt x="774687" y="547179"/>
                  </a:lnTo>
                  <a:lnTo>
                    <a:pt x="776147" y="536930"/>
                  </a:lnTo>
                  <a:lnTo>
                    <a:pt x="783450" y="532168"/>
                  </a:lnTo>
                  <a:lnTo>
                    <a:pt x="782739" y="61442"/>
                  </a:lnTo>
                  <a:lnTo>
                    <a:pt x="779792" y="60718"/>
                  </a:lnTo>
                  <a:lnTo>
                    <a:pt x="779084" y="52139"/>
                  </a:lnTo>
                  <a:lnTo>
                    <a:pt x="776792" y="46993"/>
                  </a:lnTo>
                  <a:lnTo>
                    <a:pt x="771066" y="43223"/>
                  </a:lnTo>
                  <a:lnTo>
                    <a:pt x="760056" y="38773"/>
                  </a:lnTo>
                  <a:lnTo>
                    <a:pt x="30734" y="0"/>
                  </a:lnTo>
                  <a:close/>
                </a:path>
                <a:path w="783589" h="549910">
                  <a:moveTo>
                    <a:pt x="7302" y="6591"/>
                  </a:moveTo>
                  <a:lnTo>
                    <a:pt x="0" y="14262"/>
                  </a:lnTo>
                  <a:lnTo>
                    <a:pt x="8343" y="6873"/>
                  </a:lnTo>
                  <a:lnTo>
                    <a:pt x="7302" y="6591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917582" y="5119624"/>
              <a:ext cx="783590" cy="549910"/>
            </a:xfrm>
            <a:custGeom>
              <a:avLst/>
              <a:gdLst/>
              <a:ahLst/>
              <a:cxnLst/>
              <a:rect l="l" t="t" r="r" b="b"/>
              <a:pathLst>
                <a:path w="783589" h="549910">
                  <a:moveTo>
                    <a:pt x="0" y="14262"/>
                  </a:moveTo>
                  <a:lnTo>
                    <a:pt x="9499" y="5841"/>
                  </a:lnTo>
                  <a:lnTo>
                    <a:pt x="16103" y="0"/>
                  </a:lnTo>
                  <a:lnTo>
                    <a:pt x="30734" y="0"/>
                  </a:lnTo>
                  <a:lnTo>
                    <a:pt x="760056" y="38773"/>
                  </a:lnTo>
                  <a:lnTo>
                    <a:pt x="779792" y="60718"/>
                  </a:lnTo>
                  <a:lnTo>
                    <a:pt x="782739" y="61442"/>
                  </a:lnTo>
                  <a:lnTo>
                    <a:pt x="783450" y="532168"/>
                  </a:lnTo>
                  <a:lnTo>
                    <a:pt x="776147" y="536930"/>
                  </a:lnTo>
                  <a:lnTo>
                    <a:pt x="774687" y="547179"/>
                  </a:lnTo>
                  <a:lnTo>
                    <a:pt x="754938" y="549363"/>
                  </a:lnTo>
                  <a:lnTo>
                    <a:pt x="776884" y="531812"/>
                  </a:lnTo>
                  <a:lnTo>
                    <a:pt x="774674" y="255308"/>
                  </a:lnTo>
                  <a:lnTo>
                    <a:pt x="779068" y="246519"/>
                  </a:lnTo>
                  <a:lnTo>
                    <a:pt x="778332" y="215061"/>
                  </a:lnTo>
                  <a:lnTo>
                    <a:pt x="773938" y="214337"/>
                  </a:lnTo>
                  <a:lnTo>
                    <a:pt x="775423" y="67297"/>
                  </a:lnTo>
                  <a:lnTo>
                    <a:pt x="772551" y="55450"/>
                  </a:lnTo>
                  <a:lnTo>
                    <a:pt x="768926" y="49291"/>
                  </a:lnTo>
                  <a:lnTo>
                    <a:pt x="762145" y="46834"/>
                  </a:lnTo>
                  <a:lnTo>
                    <a:pt x="749808" y="46088"/>
                  </a:lnTo>
                  <a:lnTo>
                    <a:pt x="740745" y="45434"/>
                  </a:lnTo>
                  <a:lnTo>
                    <a:pt x="741486" y="44713"/>
                  </a:lnTo>
                  <a:lnTo>
                    <a:pt x="746203" y="44130"/>
                  </a:lnTo>
                  <a:lnTo>
                    <a:pt x="749071" y="43891"/>
                  </a:lnTo>
                  <a:lnTo>
                    <a:pt x="15367" y="8775"/>
                  </a:lnTo>
                  <a:lnTo>
                    <a:pt x="7302" y="6591"/>
                  </a:lnTo>
                  <a:lnTo>
                    <a:pt x="0" y="14262"/>
                  </a:lnTo>
                  <a:close/>
                </a:path>
                <a:path w="783589" h="549910">
                  <a:moveTo>
                    <a:pt x="773938" y="214337"/>
                  </a:moveTo>
                  <a:lnTo>
                    <a:pt x="745426" y="215061"/>
                  </a:lnTo>
                  <a:lnTo>
                    <a:pt x="736650" y="219455"/>
                  </a:lnTo>
                  <a:lnTo>
                    <a:pt x="736650" y="234822"/>
                  </a:lnTo>
                  <a:lnTo>
                    <a:pt x="736126" y="243319"/>
                  </a:lnTo>
                  <a:lnTo>
                    <a:pt x="737931" y="247980"/>
                  </a:lnTo>
                  <a:lnTo>
                    <a:pt x="743849" y="250449"/>
                  </a:lnTo>
                  <a:lnTo>
                    <a:pt x="755662" y="252374"/>
                  </a:lnTo>
                  <a:lnTo>
                    <a:pt x="774674" y="255308"/>
                  </a:lnTo>
                </a:path>
                <a:path w="783589" h="549910">
                  <a:moveTo>
                    <a:pt x="779068" y="246519"/>
                  </a:moveTo>
                  <a:lnTo>
                    <a:pt x="768108" y="2465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546699" y="5613393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24422" y="0"/>
                  </a:moveTo>
                  <a:lnTo>
                    <a:pt x="7048" y="0"/>
                  </a:lnTo>
                  <a:lnTo>
                    <a:pt x="0" y="7213"/>
                  </a:lnTo>
                  <a:lnTo>
                    <a:pt x="0" y="24980"/>
                  </a:lnTo>
                  <a:lnTo>
                    <a:pt x="7048" y="32194"/>
                  </a:lnTo>
                  <a:lnTo>
                    <a:pt x="24422" y="32194"/>
                  </a:lnTo>
                  <a:lnTo>
                    <a:pt x="31457" y="24980"/>
                  </a:lnTo>
                  <a:lnTo>
                    <a:pt x="31457" y="16103"/>
                  </a:lnTo>
                  <a:lnTo>
                    <a:pt x="31457" y="7213"/>
                  </a:lnTo>
                  <a:lnTo>
                    <a:pt x="244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546699" y="5613393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31457" y="16103"/>
                  </a:moveTo>
                  <a:lnTo>
                    <a:pt x="31457" y="24980"/>
                  </a:lnTo>
                  <a:lnTo>
                    <a:pt x="24422" y="32194"/>
                  </a:lnTo>
                  <a:lnTo>
                    <a:pt x="15735" y="32194"/>
                  </a:lnTo>
                  <a:lnTo>
                    <a:pt x="7048" y="32194"/>
                  </a:lnTo>
                  <a:lnTo>
                    <a:pt x="0" y="24980"/>
                  </a:lnTo>
                  <a:lnTo>
                    <a:pt x="0" y="16103"/>
                  </a:lnTo>
                  <a:lnTo>
                    <a:pt x="0" y="7213"/>
                  </a:lnTo>
                  <a:lnTo>
                    <a:pt x="7048" y="0"/>
                  </a:lnTo>
                  <a:lnTo>
                    <a:pt x="15735" y="0"/>
                  </a:lnTo>
                  <a:lnTo>
                    <a:pt x="24422" y="0"/>
                  </a:lnTo>
                  <a:lnTo>
                    <a:pt x="31457" y="7213"/>
                  </a:lnTo>
                  <a:lnTo>
                    <a:pt x="31457" y="161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57688" y="5338889"/>
              <a:ext cx="29095" cy="27444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3657693" y="5338892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83" y="13715"/>
                  </a:moveTo>
                  <a:lnTo>
                    <a:pt x="29083" y="21297"/>
                  </a:lnTo>
                  <a:lnTo>
                    <a:pt x="22567" y="27431"/>
                  </a:lnTo>
                  <a:lnTo>
                    <a:pt x="14528" y="27431"/>
                  </a:lnTo>
                  <a:lnTo>
                    <a:pt x="6515" y="27431"/>
                  </a:lnTo>
                  <a:lnTo>
                    <a:pt x="0" y="21297"/>
                  </a:lnTo>
                  <a:lnTo>
                    <a:pt x="0" y="13715"/>
                  </a:lnTo>
                  <a:lnTo>
                    <a:pt x="0" y="6146"/>
                  </a:lnTo>
                  <a:lnTo>
                    <a:pt x="6515" y="0"/>
                  </a:lnTo>
                  <a:lnTo>
                    <a:pt x="14528" y="0"/>
                  </a:lnTo>
                  <a:lnTo>
                    <a:pt x="22567" y="0"/>
                  </a:lnTo>
                  <a:lnTo>
                    <a:pt x="29083" y="6146"/>
                  </a:lnTo>
                  <a:lnTo>
                    <a:pt x="29083" y="13715"/>
                  </a:lnTo>
                  <a:close/>
                </a:path>
                <a:path w="29210" h="27939">
                  <a:moveTo>
                    <a:pt x="8229" y="18656"/>
                  </a:moveTo>
                  <a:lnTo>
                    <a:pt x="20853" y="8775"/>
                  </a:lnTo>
                </a:path>
                <a:path w="29210" h="27939">
                  <a:moveTo>
                    <a:pt x="19481" y="20027"/>
                  </a:moveTo>
                  <a:lnTo>
                    <a:pt x="9601" y="7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46513" y="5615406"/>
              <a:ext cx="29070" cy="27432"/>
            </a:xfrm>
            <a:prstGeom prst="rect">
              <a:avLst/>
            </a:prstGeom>
          </p:spPr>
        </p:pic>
        <p:sp>
          <p:nvSpPr>
            <p:cNvPr id="175" name="object 175"/>
            <p:cNvSpPr/>
            <p:nvPr/>
          </p:nvSpPr>
          <p:spPr>
            <a:xfrm>
              <a:off x="3546506" y="5615412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83" y="13715"/>
                  </a:moveTo>
                  <a:lnTo>
                    <a:pt x="29083" y="21297"/>
                  </a:lnTo>
                  <a:lnTo>
                    <a:pt x="22567" y="27431"/>
                  </a:lnTo>
                  <a:lnTo>
                    <a:pt x="14541" y="27431"/>
                  </a:lnTo>
                  <a:lnTo>
                    <a:pt x="6515" y="27431"/>
                  </a:lnTo>
                  <a:lnTo>
                    <a:pt x="0" y="21297"/>
                  </a:lnTo>
                  <a:lnTo>
                    <a:pt x="0" y="13715"/>
                  </a:lnTo>
                  <a:lnTo>
                    <a:pt x="0" y="6146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67" y="0"/>
                  </a:lnTo>
                  <a:lnTo>
                    <a:pt x="29083" y="6146"/>
                  </a:lnTo>
                  <a:lnTo>
                    <a:pt x="29083" y="13715"/>
                  </a:lnTo>
                  <a:close/>
                </a:path>
                <a:path w="29210" h="27939">
                  <a:moveTo>
                    <a:pt x="8229" y="18643"/>
                  </a:moveTo>
                  <a:lnTo>
                    <a:pt x="20853" y="8775"/>
                  </a:lnTo>
                </a:path>
                <a:path w="29210" h="27939">
                  <a:moveTo>
                    <a:pt x="19481" y="20027"/>
                  </a:moveTo>
                  <a:lnTo>
                    <a:pt x="9601" y="74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028789" y="5568778"/>
              <a:ext cx="31750" cy="33020"/>
            </a:xfrm>
            <a:custGeom>
              <a:avLst/>
              <a:gdLst/>
              <a:ahLst/>
              <a:cxnLst/>
              <a:rect l="l" t="t" r="r" b="b"/>
              <a:pathLst>
                <a:path w="31750" h="33020">
                  <a:moveTo>
                    <a:pt x="24409" y="0"/>
                  </a:moveTo>
                  <a:lnTo>
                    <a:pt x="7048" y="0"/>
                  </a:lnTo>
                  <a:lnTo>
                    <a:pt x="0" y="7365"/>
                  </a:lnTo>
                  <a:lnTo>
                    <a:pt x="0" y="25539"/>
                  </a:lnTo>
                  <a:lnTo>
                    <a:pt x="7048" y="32905"/>
                  </a:lnTo>
                  <a:lnTo>
                    <a:pt x="24409" y="32905"/>
                  </a:lnTo>
                  <a:lnTo>
                    <a:pt x="31457" y="25539"/>
                  </a:lnTo>
                  <a:lnTo>
                    <a:pt x="31457" y="16459"/>
                  </a:lnTo>
                  <a:lnTo>
                    <a:pt x="31457" y="7365"/>
                  </a:lnTo>
                  <a:lnTo>
                    <a:pt x="244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028789" y="5568778"/>
              <a:ext cx="31750" cy="33020"/>
            </a:xfrm>
            <a:custGeom>
              <a:avLst/>
              <a:gdLst/>
              <a:ahLst/>
              <a:cxnLst/>
              <a:rect l="l" t="t" r="r" b="b"/>
              <a:pathLst>
                <a:path w="31750" h="33020">
                  <a:moveTo>
                    <a:pt x="31457" y="16459"/>
                  </a:moveTo>
                  <a:lnTo>
                    <a:pt x="31457" y="25539"/>
                  </a:lnTo>
                  <a:lnTo>
                    <a:pt x="24409" y="32905"/>
                  </a:lnTo>
                  <a:lnTo>
                    <a:pt x="15735" y="32905"/>
                  </a:lnTo>
                  <a:lnTo>
                    <a:pt x="7048" y="32905"/>
                  </a:lnTo>
                  <a:lnTo>
                    <a:pt x="0" y="25539"/>
                  </a:lnTo>
                  <a:lnTo>
                    <a:pt x="0" y="16459"/>
                  </a:lnTo>
                  <a:lnTo>
                    <a:pt x="0" y="7365"/>
                  </a:lnTo>
                  <a:lnTo>
                    <a:pt x="7048" y="0"/>
                  </a:lnTo>
                  <a:lnTo>
                    <a:pt x="15735" y="0"/>
                  </a:lnTo>
                  <a:lnTo>
                    <a:pt x="24409" y="0"/>
                  </a:lnTo>
                  <a:lnTo>
                    <a:pt x="31457" y="7365"/>
                  </a:lnTo>
                  <a:lnTo>
                    <a:pt x="31457" y="164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8" name="object 17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30778" y="5570054"/>
              <a:ext cx="29083" cy="27432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2919045" y="5284213"/>
              <a:ext cx="140970" cy="313690"/>
            </a:xfrm>
            <a:custGeom>
              <a:avLst/>
              <a:gdLst/>
              <a:ahLst/>
              <a:cxnLst/>
              <a:rect l="l" t="t" r="r" b="b"/>
              <a:pathLst>
                <a:path w="140969" h="313689">
                  <a:moveTo>
                    <a:pt x="140817" y="299554"/>
                  </a:moveTo>
                  <a:lnTo>
                    <a:pt x="140817" y="307136"/>
                  </a:lnTo>
                  <a:lnTo>
                    <a:pt x="134302" y="313270"/>
                  </a:lnTo>
                  <a:lnTo>
                    <a:pt x="126276" y="313270"/>
                  </a:lnTo>
                  <a:lnTo>
                    <a:pt x="118249" y="313270"/>
                  </a:lnTo>
                  <a:lnTo>
                    <a:pt x="111734" y="307136"/>
                  </a:lnTo>
                  <a:lnTo>
                    <a:pt x="111734" y="299554"/>
                  </a:lnTo>
                  <a:lnTo>
                    <a:pt x="111734" y="291985"/>
                  </a:lnTo>
                  <a:lnTo>
                    <a:pt x="118249" y="285838"/>
                  </a:lnTo>
                  <a:lnTo>
                    <a:pt x="126276" y="285838"/>
                  </a:lnTo>
                  <a:lnTo>
                    <a:pt x="134302" y="285838"/>
                  </a:lnTo>
                  <a:lnTo>
                    <a:pt x="140817" y="291985"/>
                  </a:lnTo>
                  <a:lnTo>
                    <a:pt x="140817" y="299554"/>
                  </a:lnTo>
                  <a:close/>
                </a:path>
                <a:path w="140969" h="313689">
                  <a:moveTo>
                    <a:pt x="119964" y="304495"/>
                  </a:moveTo>
                  <a:lnTo>
                    <a:pt x="132600" y="294614"/>
                  </a:lnTo>
                </a:path>
                <a:path w="140969" h="313689">
                  <a:moveTo>
                    <a:pt x="131216" y="305866"/>
                  </a:moveTo>
                  <a:lnTo>
                    <a:pt x="121348" y="293242"/>
                  </a:lnTo>
                </a:path>
                <a:path w="140969" h="313689">
                  <a:moveTo>
                    <a:pt x="0" y="34378"/>
                  </a:moveTo>
                  <a:lnTo>
                    <a:pt x="24891" y="34378"/>
                  </a:lnTo>
                  <a:lnTo>
                    <a:pt x="38049" y="25603"/>
                  </a:lnTo>
                  <a:lnTo>
                    <a:pt x="37325" y="13893"/>
                  </a:lnTo>
                  <a:lnTo>
                    <a:pt x="37325" y="736"/>
                  </a:lnTo>
                  <a:lnTo>
                    <a:pt x="23431" y="0"/>
                  </a:lnTo>
                  <a:lnTo>
                    <a:pt x="5118" y="1104"/>
                  </a:lnTo>
                  <a:lnTo>
                    <a:pt x="2946" y="28536"/>
                  </a:lnTo>
                  <a:lnTo>
                    <a:pt x="0" y="34378"/>
                  </a:lnTo>
                  <a:close/>
                </a:path>
                <a:path w="140969" h="313689">
                  <a:moveTo>
                    <a:pt x="2946" y="31457"/>
                  </a:moveTo>
                  <a:lnTo>
                    <a:pt x="27825" y="314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8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26918" y="5286222"/>
              <a:ext cx="29070" cy="27432"/>
            </a:xfrm>
            <a:prstGeom prst="rect">
              <a:avLst/>
            </a:prstGeom>
          </p:spPr>
        </p:pic>
        <p:sp>
          <p:nvSpPr>
            <p:cNvPr id="181" name="object 181"/>
            <p:cNvSpPr/>
            <p:nvPr/>
          </p:nvSpPr>
          <p:spPr>
            <a:xfrm>
              <a:off x="2926910" y="5211066"/>
              <a:ext cx="511175" cy="424815"/>
            </a:xfrm>
            <a:custGeom>
              <a:avLst/>
              <a:gdLst/>
              <a:ahLst/>
              <a:cxnLst/>
              <a:rect l="l" t="t" r="r" b="b"/>
              <a:pathLst>
                <a:path w="511175" h="424814">
                  <a:moveTo>
                    <a:pt x="29082" y="88874"/>
                  </a:moveTo>
                  <a:lnTo>
                    <a:pt x="29082" y="96456"/>
                  </a:lnTo>
                  <a:lnTo>
                    <a:pt x="22567" y="102590"/>
                  </a:lnTo>
                  <a:lnTo>
                    <a:pt x="14528" y="102590"/>
                  </a:lnTo>
                  <a:lnTo>
                    <a:pt x="6515" y="102590"/>
                  </a:lnTo>
                  <a:lnTo>
                    <a:pt x="0" y="96456"/>
                  </a:lnTo>
                  <a:lnTo>
                    <a:pt x="0" y="88874"/>
                  </a:lnTo>
                  <a:lnTo>
                    <a:pt x="0" y="81305"/>
                  </a:lnTo>
                  <a:lnTo>
                    <a:pt x="6515" y="75158"/>
                  </a:lnTo>
                  <a:lnTo>
                    <a:pt x="14528" y="75158"/>
                  </a:lnTo>
                  <a:lnTo>
                    <a:pt x="22567" y="75158"/>
                  </a:lnTo>
                  <a:lnTo>
                    <a:pt x="29082" y="81305"/>
                  </a:lnTo>
                  <a:lnTo>
                    <a:pt x="29082" y="88874"/>
                  </a:lnTo>
                  <a:close/>
                </a:path>
                <a:path w="511175" h="424814">
                  <a:moveTo>
                    <a:pt x="8216" y="93814"/>
                  </a:moveTo>
                  <a:lnTo>
                    <a:pt x="20853" y="83934"/>
                  </a:lnTo>
                </a:path>
                <a:path w="511175" h="424814">
                  <a:moveTo>
                    <a:pt x="19469" y="95186"/>
                  </a:moveTo>
                  <a:lnTo>
                    <a:pt x="9601" y="82562"/>
                  </a:lnTo>
                </a:path>
                <a:path w="511175" h="424814">
                  <a:moveTo>
                    <a:pt x="207213" y="0"/>
                  </a:moveTo>
                  <a:lnTo>
                    <a:pt x="491794" y="18275"/>
                  </a:lnTo>
                  <a:lnTo>
                    <a:pt x="510806" y="38760"/>
                  </a:lnTo>
                  <a:lnTo>
                    <a:pt x="510806" y="404520"/>
                  </a:lnTo>
                  <a:lnTo>
                    <a:pt x="507543" y="415944"/>
                  </a:lnTo>
                  <a:lnTo>
                    <a:pt x="503940" y="421811"/>
                  </a:lnTo>
                  <a:lnTo>
                    <a:pt x="497735" y="423972"/>
                  </a:lnTo>
                  <a:lnTo>
                    <a:pt x="486663" y="424281"/>
                  </a:lnTo>
                  <a:lnTo>
                    <a:pt x="209410" y="399402"/>
                  </a:lnTo>
                  <a:lnTo>
                    <a:pt x="191858" y="395008"/>
                  </a:lnTo>
                  <a:lnTo>
                    <a:pt x="191858" y="383311"/>
                  </a:lnTo>
                  <a:lnTo>
                    <a:pt x="188937" y="19748"/>
                  </a:lnTo>
                  <a:lnTo>
                    <a:pt x="188809" y="8331"/>
                  </a:lnTo>
                  <a:lnTo>
                    <a:pt x="190669" y="2468"/>
                  </a:lnTo>
                  <a:lnTo>
                    <a:pt x="196233" y="308"/>
                  </a:lnTo>
                  <a:lnTo>
                    <a:pt x="20721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2" name="object 18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74249" y="5273121"/>
              <a:ext cx="186053" cy="228476"/>
            </a:xfrm>
            <a:prstGeom prst="rect">
              <a:avLst/>
            </a:prstGeom>
          </p:spPr>
        </p:pic>
        <p:sp>
          <p:nvSpPr>
            <p:cNvPr id="183" name="object 183"/>
            <p:cNvSpPr/>
            <p:nvPr/>
          </p:nvSpPr>
          <p:spPr>
            <a:xfrm>
              <a:off x="3349937" y="5295186"/>
              <a:ext cx="31115" cy="283210"/>
            </a:xfrm>
            <a:custGeom>
              <a:avLst/>
              <a:gdLst/>
              <a:ahLst/>
              <a:cxnLst/>
              <a:rect l="l" t="t" r="r" b="b"/>
              <a:pathLst>
                <a:path w="31114" h="283210">
                  <a:moveTo>
                    <a:pt x="28524" y="0"/>
                  </a:moveTo>
                  <a:lnTo>
                    <a:pt x="25603" y="0"/>
                  </a:lnTo>
                  <a:lnTo>
                    <a:pt x="26339" y="269938"/>
                  </a:lnTo>
                  <a:lnTo>
                    <a:pt x="24142" y="269938"/>
                  </a:lnTo>
                  <a:lnTo>
                    <a:pt x="13893" y="270662"/>
                  </a:lnTo>
                  <a:lnTo>
                    <a:pt x="2184" y="277253"/>
                  </a:lnTo>
                  <a:lnTo>
                    <a:pt x="0" y="281635"/>
                  </a:lnTo>
                  <a:lnTo>
                    <a:pt x="30721" y="283095"/>
                  </a:lnTo>
                  <a:lnTo>
                    <a:pt x="2852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349937" y="5295186"/>
              <a:ext cx="31115" cy="283210"/>
            </a:xfrm>
            <a:custGeom>
              <a:avLst/>
              <a:gdLst/>
              <a:ahLst/>
              <a:cxnLst/>
              <a:rect l="l" t="t" r="r" b="b"/>
              <a:pathLst>
                <a:path w="31114" h="283210">
                  <a:moveTo>
                    <a:pt x="25603" y="0"/>
                  </a:moveTo>
                  <a:lnTo>
                    <a:pt x="28524" y="0"/>
                  </a:lnTo>
                  <a:lnTo>
                    <a:pt x="30721" y="283095"/>
                  </a:lnTo>
                  <a:lnTo>
                    <a:pt x="0" y="281635"/>
                  </a:lnTo>
                  <a:lnTo>
                    <a:pt x="2184" y="277253"/>
                  </a:lnTo>
                  <a:lnTo>
                    <a:pt x="13893" y="270662"/>
                  </a:lnTo>
                  <a:lnTo>
                    <a:pt x="24142" y="269938"/>
                  </a:lnTo>
                  <a:lnTo>
                    <a:pt x="26339" y="269938"/>
                  </a:lnTo>
                  <a:lnTo>
                    <a:pt x="2560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181694" y="5281287"/>
              <a:ext cx="13970" cy="205104"/>
            </a:xfrm>
            <a:custGeom>
              <a:avLst/>
              <a:gdLst/>
              <a:ahLst/>
              <a:cxnLst/>
              <a:rect l="l" t="t" r="r" b="b"/>
              <a:pathLst>
                <a:path w="13969" h="205104">
                  <a:moveTo>
                    <a:pt x="0" y="0"/>
                  </a:moveTo>
                  <a:lnTo>
                    <a:pt x="1460" y="204825"/>
                  </a:lnTo>
                  <a:lnTo>
                    <a:pt x="8039" y="187274"/>
                  </a:lnTo>
                  <a:lnTo>
                    <a:pt x="3194" y="100040"/>
                  </a:lnTo>
                  <a:lnTo>
                    <a:pt x="2189" y="51760"/>
                  </a:lnTo>
                  <a:lnTo>
                    <a:pt x="5572" y="25152"/>
                  </a:lnTo>
                  <a:lnTo>
                    <a:pt x="13893" y="29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181694" y="5281287"/>
              <a:ext cx="13970" cy="205104"/>
            </a:xfrm>
            <a:custGeom>
              <a:avLst/>
              <a:gdLst/>
              <a:ahLst/>
              <a:cxnLst/>
              <a:rect l="l" t="t" r="r" b="b"/>
              <a:pathLst>
                <a:path w="13969" h="205104">
                  <a:moveTo>
                    <a:pt x="1460" y="204825"/>
                  </a:moveTo>
                  <a:lnTo>
                    <a:pt x="8039" y="187274"/>
                  </a:lnTo>
                  <a:lnTo>
                    <a:pt x="3194" y="100040"/>
                  </a:lnTo>
                  <a:lnTo>
                    <a:pt x="2189" y="51760"/>
                  </a:lnTo>
                  <a:lnTo>
                    <a:pt x="5572" y="25152"/>
                  </a:lnTo>
                  <a:lnTo>
                    <a:pt x="13893" y="2933"/>
                  </a:lnTo>
                  <a:lnTo>
                    <a:pt x="0" y="0"/>
                  </a:lnTo>
                  <a:lnTo>
                    <a:pt x="1460" y="2048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262674" y="5236663"/>
              <a:ext cx="48260" cy="11430"/>
            </a:xfrm>
            <a:custGeom>
              <a:avLst/>
              <a:gdLst/>
              <a:ahLst/>
              <a:cxnLst/>
              <a:rect l="l" t="t" r="r" b="b"/>
              <a:pathLst>
                <a:path w="48260" h="11429">
                  <a:moveTo>
                    <a:pt x="47739" y="7683"/>
                  </a:moveTo>
                  <a:lnTo>
                    <a:pt x="34023" y="7683"/>
                  </a:lnTo>
                </a:path>
                <a:path w="48260" h="11429">
                  <a:moveTo>
                    <a:pt x="0" y="4394"/>
                  </a:moveTo>
                  <a:lnTo>
                    <a:pt x="14820" y="4394"/>
                  </a:lnTo>
                  <a:lnTo>
                    <a:pt x="19202" y="0"/>
                  </a:lnTo>
                </a:path>
                <a:path w="48260" h="11429">
                  <a:moveTo>
                    <a:pt x="24701" y="1651"/>
                  </a:moveTo>
                  <a:lnTo>
                    <a:pt x="24701" y="10972"/>
                  </a:lnTo>
                </a:path>
                <a:path w="48260" h="11429">
                  <a:moveTo>
                    <a:pt x="28524" y="3302"/>
                  </a:moveTo>
                  <a:lnTo>
                    <a:pt x="28524" y="10972"/>
                  </a:lnTo>
                </a:path>
                <a:path w="48260" h="11429">
                  <a:moveTo>
                    <a:pt x="33477" y="2743"/>
                  </a:moveTo>
                  <a:lnTo>
                    <a:pt x="33477" y="1041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134140" y="5339807"/>
              <a:ext cx="285750" cy="276225"/>
            </a:xfrm>
            <a:custGeom>
              <a:avLst/>
              <a:gdLst/>
              <a:ahLst/>
              <a:cxnLst/>
              <a:rect l="l" t="t" r="r" b="b"/>
              <a:pathLst>
                <a:path w="285750" h="276225">
                  <a:moveTo>
                    <a:pt x="0" y="0"/>
                  </a:moveTo>
                  <a:lnTo>
                    <a:pt x="21958" y="0"/>
                  </a:lnTo>
                </a:path>
                <a:path w="285750" h="276225">
                  <a:moveTo>
                    <a:pt x="262623" y="16090"/>
                  </a:moveTo>
                  <a:lnTo>
                    <a:pt x="285305" y="16090"/>
                  </a:lnTo>
                </a:path>
                <a:path w="285750" h="276225">
                  <a:moveTo>
                    <a:pt x="175615" y="275869"/>
                  </a:moveTo>
                  <a:lnTo>
                    <a:pt x="115544" y="272732"/>
                  </a:lnTo>
                  <a:lnTo>
                    <a:pt x="115544" y="248640"/>
                  </a:lnTo>
                  <a:lnTo>
                    <a:pt x="175615" y="251764"/>
                  </a:lnTo>
                  <a:lnTo>
                    <a:pt x="175615" y="27586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152439" y="5284216"/>
              <a:ext cx="223520" cy="319405"/>
            </a:xfrm>
            <a:custGeom>
              <a:avLst/>
              <a:gdLst/>
              <a:ahLst/>
              <a:cxnLst/>
              <a:rect l="l" t="t" r="r" b="b"/>
              <a:pathLst>
                <a:path w="223520" h="319404">
                  <a:moveTo>
                    <a:pt x="43141" y="0"/>
                  </a:moveTo>
                  <a:lnTo>
                    <a:pt x="34061" y="61149"/>
                  </a:lnTo>
                  <a:lnTo>
                    <a:pt x="30883" y="99668"/>
                  </a:lnTo>
                  <a:lnTo>
                    <a:pt x="33472" y="131878"/>
                  </a:lnTo>
                  <a:lnTo>
                    <a:pt x="41694" y="174104"/>
                  </a:lnTo>
                  <a:lnTo>
                    <a:pt x="0" y="261162"/>
                  </a:lnTo>
                  <a:lnTo>
                    <a:pt x="5841" y="307238"/>
                  </a:lnTo>
                  <a:lnTo>
                    <a:pt x="174104" y="318935"/>
                  </a:lnTo>
                  <a:lnTo>
                    <a:pt x="222376" y="262610"/>
                  </a:lnTo>
                  <a:lnTo>
                    <a:pt x="223100" y="10972"/>
                  </a:lnTo>
                  <a:lnTo>
                    <a:pt x="4314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124639" y="5186921"/>
              <a:ext cx="340360" cy="439420"/>
            </a:xfrm>
            <a:custGeom>
              <a:avLst/>
              <a:gdLst/>
              <a:ahLst/>
              <a:cxnLst/>
              <a:rect l="l" t="t" r="r" b="b"/>
              <a:pathLst>
                <a:path w="340360" h="439420">
                  <a:moveTo>
                    <a:pt x="70942" y="97294"/>
                  </a:moveTo>
                  <a:lnTo>
                    <a:pt x="250901" y="108267"/>
                  </a:lnTo>
                  <a:lnTo>
                    <a:pt x="250177" y="359905"/>
                  </a:lnTo>
                  <a:lnTo>
                    <a:pt x="201904" y="416229"/>
                  </a:lnTo>
                  <a:lnTo>
                    <a:pt x="33642" y="404533"/>
                  </a:lnTo>
                  <a:lnTo>
                    <a:pt x="27800" y="358457"/>
                  </a:lnTo>
                  <a:lnTo>
                    <a:pt x="69494" y="271399"/>
                  </a:lnTo>
                  <a:lnTo>
                    <a:pt x="61273" y="229173"/>
                  </a:lnTo>
                  <a:lnTo>
                    <a:pt x="58683" y="196962"/>
                  </a:lnTo>
                  <a:lnTo>
                    <a:pt x="61861" y="158443"/>
                  </a:lnTo>
                  <a:lnTo>
                    <a:pt x="70942" y="97294"/>
                  </a:lnTo>
                  <a:close/>
                </a:path>
                <a:path w="340360" h="439420">
                  <a:moveTo>
                    <a:pt x="27800" y="360641"/>
                  </a:moveTo>
                  <a:lnTo>
                    <a:pt x="195313" y="373811"/>
                  </a:lnTo>
                  <a:lnTo>
                    <a:pt x="201904" y="416229"/>
                  </a:lnTo>
                </a:path>
                <a:path w="340360" h="439420">
                  <a:moveTo>
                    <a:pt x="69494" y="271399"/>
                  </a:moveTo>
                  <a:lnTo>
                    <a:pt x="249453" y="286753"/>
                  </a:lnTo>
                  <a:lnTo>
                    <a:pt x="195313" y="373811"/>
                  </a:lnTo>
                </a:path>
                <a:path w="340360" h="439420">
                  <a:moveTo>
                    <a:pt x="0" y="24866"/>
                  </a:moveTo>
                  <a:lnTo>
                    <a:pt x="7315" y="10972"/>
                  </a:lnTo>
                  <a:lnTo>
                    <a:pt x="13906" y="0"/>
                  </a:lnTo>
                  <a:lnTo>
                    <a:pt x="28524" y="0"/>
                  </a:lnTo>
                  <a:lnTo>
                    <a:pt x="311619" y="19761"/>
                  </a:lnTo>
                  <a:lnTo>
                    <a:pt x="340156" y="421360"/>
                  </a:lnTo>
                  <a:lnTo>
                    <a:pt x="307975" y="4389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536497" y="5202285"/>
              <a:ext cx="137795" cy="33655"/>
            </a:xfrm>
            <a:custGeom>
              <a:avLst/>
              <a:gdLst/>
              <a:ahLst/>
              <a:cxnLst/>
              <a:rect l="l" t="t" r="r" b="b"/>
              <a:pathLst>
                <a:path w="137795" h="33654">
                  <a:moveTo>
                    <a:pt x="0" y="0"/>
                  </a:moveTo>
                  <a:lnTo>
                    <a:pt x="0" y="25603"/>
                  </a:lnTo>
                  <a:lnTo>
                    <a:pt x="137515" y="33642"/>
                  </a:lnTo>
                  <a:lnTo>
                    <a:pt x="137515" y="109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536497" y="5202285"/>
              <a:ext cx="137795" cy="33655"/>
            </a:xfrm>
            <a:custGeom>
              <a:avLst/>
              <a:gdLst/>
              <a:ahLst/>
              <a:cxnLst/>
              <a:rect l="l" t="t" r="r" b="b"/>
              <a:pathLst>
                <a:path w="137795" h="33654">
                  <a:moveTo>
                    <a:pt x="0" y="0"/>
                  </a:moveTo>
                  <a:lnTo>
                    <a:pt x="0" y="25603"/>
                  </a:lnTo>
                  <a:lnTo>
                    <a:pt x="137515" y="33642"/>
                  </a:lnTo>
                  <a:lnTo>
                    <a:pt x="137515" y="10972"/>
                  </a:lnTo>
                  <a:lnTo>
                    <a:pt x="0" y="0"/>
                  </a:lnTo>
                  <a:close/>
                </a:path>
                <a:path w="137795" h="33654">
                  <a:moveTo>
                    <a:pt x="66560" y="5118"/>
                  </a:moveTo>
                  <a:lnTo>
                    <a:pt x="66560" y="270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530643" y="5205211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20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099781" y="5581214"/>
              <a:ext cx="15240" cy="20955"/>
            </a:xfrm>
            <a:custGeom>
              <a:avLst/>
              <a:gdLst/>
              <a:ahLst/>
              <a:cxnLst/>
              <a:rect l="l" t="t" r="r" b="b"/>
              <a:pathLst>
                <a:path w="15239" h="20954">
                  <a:moveTo>
                    <a:pt x="14643" y="0"/>
                  </a:moveTo>
                  <a:lnTo>
                    <a:pt x="736" y="0"/>
                  </a:lnTo>
                  <a:lnTo>
                    <a:pt x="0" y="20472"/>
                  </a:lnTo>
                  <a:lnTo>
                    <a:pt x="14643" y="20472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099781" y="5581214"/>
              <a:ext cx="15240" cy="20955"/>
            </a:xfrm>
            <a:custGeom>
              <a:avLst/>
              <a:gdLst/>
              <a:ahLst/>
              <a:cxnLst/>
              <a:rect l="l" t="t" r="r" b="b"/>
              <a:pathLst>
                <a:path w="15239" h="20954">
                  <a:moveTo>
                    <a:pt x="736" y="0"/>
                  </a:moveTo>
                  <a:lnTo>
                    <a:pt x="14643" y="0"/>
                  </a:lnTo>
                  <a:lnTo>
                    <a:pt x="14643" y="20472"/>
                  </a:lnTo>
                  <a:lnTo>
                    <a:pt x="0" y="20472"/>
                  </a:lnTo>
                  <a:lnTo>
                    <a:pt x="73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2930856" y="5134636"/>
              <a:ext cx="112395" cy="23495"/>
            </a:xfrm>
            <a:custGeom>
              <a:avLst/>
              <a:gdLst/>
              <a:ahLst/>
              <a:cxnLst/>
              <a:rect l="l" t="t" r="r" b="b"/>
              <a:pathLst>
                <a:path w="112394" h="23495">
                  <a:moveTo>
                    <a:pt x="99377" y="18630"/>
                  </a:moveTo>
                  <a:lnTo>
                    <a:pt x="99377" y="21996"/>
                  </a:lnTo>
                  <a:lnTo>
                    <a:pt x="101168" y="22504"/>
                  </a:lnTo>
                  <a:lnTo>
                    <a:pt x="102920" y="22796"/>
                  </a:lnTo>
                  <a:lnTo>
                    <a:pt x="106768" y="22999"/>
                  </a:lnTo>
                  <a:lnTo>
                    <a:pt x="108457" y="22707"/>
                  </a:lnTo>
                  <a:lnTo>
                    <a:pt x="111353" y="21094"/>
                  </a:lnTo>
                  <a:lnTo>
                    <a:pt x="112053" y="19913"/>
                  </a:lnTo>
                  <a:lnTo>
                    <a:pt x="106514" y="19913"/>
                  </a:lnTo>
                  <a:lnTo>
                    <a:pt x="102996" y="19723"/>
                  </a:lnTo>
                  <a:lnTo>
                    <a:pt x="101282" y="19329"/>
                  </a:lnTo>
                  <a:lnTo>
                    <a:pt x="99377" y="18630"/>
                  </a:lnTo>
                  <a:close/>
                </a:path>
                <a:path w="112394" h="23495">
                  <a:moveTo>
                    <a:pt x="103885" y="5181"/>
                  </a:moveTo>
                  <a:lnTo>
                    <a:pt x="102247" y="5537"/>
                  </a:lnTo>
                  <a:lnTo>
                    <a:pt x="99682" y="7150"/>
                  </a:lnTo>
                  <a:lnTo>
                    <a:pt x="99099" y="8293"/>
                  </a:lnTo>
                  <a:lnTo>
                    <a:pt x="99047" y="11391"/>
                  </a:lnTo>
                  <a:lnTo>
                    <a:pt x="99479" y="12509"/>
                  </a:lnTo>
                  <a:lnTo>
                    <a:pt x="101066" y="14097"/>
                  </a:lnTo>
                  <a:lnTo>
                    <a:pt x="102527" y="14960"/>
                  </a:lnTo>
                  <a:lnTo>
                    <a:pt x="106064" y="16598"/>
                  </a:lnTo>
                  <a:lnTo>
                    <a:pt x="106806" y="17018"/>
                  </a:lnTo>
                  <a:lnTo>
                    <a:pt x="107403" y="17602"/>
                  </a:lnTo>
                  <a:lnTo>
                    <a:pt x="107543" y="17945"/>
                  </a:lnTo>
                  <a:lnTo>
                    <a:pt x="107543" y="19431"/>
                  </a:lnTo>
                  <a:lnTo>
                    <a:pt x="106514" y="19913"/>
                  </a:lnTo>
                  <a:lnTo>
                    <a:pt x="112053" y="19913"/>
                  </a:lnTo>
                  <a:lnTo>
                    <a:pt x="104419" y="10845"/>
                  </a:lnTo>
                  <a:lnTo>
                    <a:pt x="103733" y="10375"/>
                  </a:lnTo>
                  <a:lnTo>
                    <a:pt x="103543" y="10033"/>
                  </a:lnTo>
                  <a:lnTo>
                    <a:pt x="103543" y="8597"/>
                  </a:lnTo>
                  <a:lnTo>
                    <a:pt x="104495" y="8115"/>
                  </a:lnTo>
                  <a:lnTo>
                    <a:pt x="110832" y="8115"/>
                  </a:lnTo>
                  <a:lnTo>
                    <a:pt x="110832" y="6159"/>
                  </a:lnTo>
                  <a:lnTo>
                    <a:pt x="110413" y="6070"/>
                  </a:lnTo>
                  <a:lnTo>
                    <a:pt x="108584" y="5600"/>
                  </a:lnTo>
                  <a:lnTo>
                    <a:pt x="107086" y="5346"/>
                  </a:lnTo>
                  <a:lnTo>
                    <a:pt x="103885" y="5181"/>
                  </a:lnTo>
                  <a:close/>
                </a:path>
                <a:path w="112394" h="23495">
                  <a:moveTo>
                    <a:pt x="110832" y="8115"/>
                  </a:moveTo>
                  <a:lnTo>
                    <a:pt x="104495" y="8115"/>
                  </a:lnTo>
                  <a:lnTo>
                    <a:pt x="107772" y="8293"/>
                  </a:lnTo>
                  <a:lnTo>
                    <a:pt x="109245" y="8686"/>
                  </a:lnTo>
                  <a:lnTo>
                    <a:pt x="110832" y="9398"/>
                  </a:lnTo>
                  <a:lnTo>
                    <a:pt x="110832" y="8115"/>
                  </a:lnTo>
                  <a:close/>
                </a:path>
                <a:path w="112394" h="23495">
                  <a:moveTo>
                    <a:pt x="89470" y="9944"/>
                  </a:moveTo>
                  <a:lnTo>
                    <a:pt x="84607" y="9944"/>
                  </a:lnTo>
                  <a:lnTo>
                    <a:pt x="90627" y="21818"/>
                  </a:lnTo>
                  <a:lnTo>
                    <a:pt x="95999" y="22098"/>
                  </a:lnTo>
                  <a:lnTo>
                    <a:pt x="95999" y="16281"/>
                  </a:lnTo>
                  <a:lnTo>
                    <a:pt x="92646" y="16281"/>
                  </a:lnTo>
                  <a:lnTo>
                    <a:pt x="89470" y="9944"/>
                  </a:lnTo>
                  <a:close/>
                </a:path>
                <a:path w="112394" h="23495">
                  <a:moveTo>
                    <a:pt x="81241" y="4279"/>
                  </a:moveTo>
                  <a:lnTo>
                    <a:pt x="81241" y="21323"/>
                  </a:lnTo>
                  <a:lnTo>
                    <a:pt x="84607" y="21501"/>
                  </a:lnTo>
                  <a:lnTo>
                    <a:pt x="84607" y="9944"/>
                  </a:lnTo>
                  <a:lnTo>
                    <a:pt x="89470" y="9944"/>
                  </a:lnTo>
                  <a:lnTo>
                    <a:pt x="86779" y="4572"/>
                  </a:lnTo>
                  <a:lnTo>
                    <a:pt x="81241" y="4279"/>
                  </a:lnTo>
                  <a:close/>
                </a:path>
                <a:path w="112394" h="23495">
                  <a:moveTo>
                    <a:pt x="92646" y="4876"/>
                  </a:moveTo>
                  <a:lnTo>
                    <a:pt x="92646" y="16281"/>
                  </a:lnTo>
                  <a:lnTo>
                    <a:pt x="95999" y="16281"/>
                  </a:lnTo>
                  <a:lnTo>
                    <a:pt x="95999" y="5067"/>
                  </a:lnTo>
                  <a:lnTo>
                    <a:pt x="92646" y="4876"/>
                  </a:lnTo>
                  <a:close/>
                </a:path>
                <a:path w="112394" h="23495">
                  <a:moveTo>
                    <a:pt x="65671" y="3467"/>
                  </a:moveTo>
                  <a:lnTo>
                    <a:pt x="65671" y="20510"/>
                  </a:lnTo>
                  <a:lnTo>
                    <a:pt x="78092" y="21170"/>
                  </a:lnTo>
                  <a:lnTo>
                    <a:pt x="78092" y="17907"/>
                  </a:lnTo>
                  <a:lnTo>
                    <a:pt x="70269" y="17500"/>
                  </a:lnTo>
                  <a:lnTo>
                    <a:pt x="70269" y="13449"/>
                  </a:lnTo>
                  <a:lnTo>
                    <a:pt x="76898" y="13449"/>
                  </a:lnTo>
                  <a:lnTo>
                    <a:pt x="76898" y="10985"/>
                  </a:lnTo>
                  <a:lnTo>
                    <a:pt x="70269" y="10642"/>
                  </a:lnTo>
                  <a:lnTo>
                    <a:pt x="70269" y="6807"/>
                  </a:lnTo>
                  <a:lnTo>
                    <a:pt x="77901" y="6807"/>
                  </a:lnTo>
                  <a:lnTo>
                    <a:pt x="77901" y="4114"/>
                  </a:lnTo>
                  <a:lnTo>
                    <a:pt x="65671" y="3467"/>
                  </a:lnTo>
                  <a:close/>
                </a:path>
                <a:path w="112394" h="23495">
                  <a:moveTo>
                    <a:pt x="76898" y="13449"/>
                  </a:moveTo>
                  <a:lnTo>
                    <a:pt x="70269" y="13449"/>
                  </a:lnTo>
                  <a:lnTo>
                    <a:pt x="76898" y="13792"/>
                  </a:lnTo>
                  <a:lnTo>
                    <a:pt x="76898" y="13449"/>
                  </a:lnTo>
                  <a:close/>
                </a:path>
                <a:path w="112394" h="23495">
                  <a:moveTo>
                    <a:pt x="77901" y="6807"/>
                  </a:moveTo>
                  <a:lnTo>
                    <a:pt x="70269" y="6807"/>
                  </a:lnTo>
                  <a:lnTo>
                    <a:pt x="77901" y="7200"/>
                  </a:lnTo>
                  <a:lnTo>
                    <a:pt x="77901" y="6807"/>
                  </a:lnTo>
                  <a:close/>
                </a:path>
                <a:path w="112394" h="23495">
                  <a:moveTo>
                    <a:pt x="61290" y="7988"/>
                  </a:moveTo>
                  <a:lnTo>
                    <a:pt x="56768" y="7988"/>
                  </a:lnTo>
                  <a:lnTo>
                    <a:pt x="56768" y="20053"/>
                  </a:lnTo>
                  <a:lnTo>
                    <a:pt x="61290" y="20281"/>
                  </a:lnTo>
                  <a:lnTo>
                    <a:pt x="61290" y="7988"/>
                  </a:lnTo>
                  <a:close/>
                </a:path>
                <a:path w="112394" h="23495">
                  <a:moveTo>
                    <a:pt x="48581" y="7315"/>
                  </a:moveTo>
                  <a:lnTo>
                    <a:pt x="43891" y="7315"/>
                  </a:lnTo>
                  <a:lnTo>
                    <a:pt x="48806" y="19799"/>
                  </a:lnTo>
                  <a:lnTo>
                    <a:pt x="51752" y="19951"/>
                  </a:lnTo>
                  <a:lnTo>
                    <a:pt x="54415" y="13601"/>
                  </a:lnTo>
                  <a:lnTo>
                    <a:pt x="51003" y="13601"/>
                  </a:lnTo>
                  <a:lnTo>
                    <a:pt x="48581" y="7315"/>
                  </a:lnTo>
                  <a:close/>
                </a:path>
                <a:path w="112394" h="23495">
                  <a:moveTo>
                    <a:pt x="40512" y="2171"/>
                  </a:moveTo>
                  <a:lnTo>
                    <a:pt x="40512" y="19202"/>
                  </a:lnTo>
                  <a:lnTo>
                    <a:pt x="43891" y="19367"/>
                  </a:lnTo>
                  <a:lnTo>
                    <a:pt x="43891" y="7315"/>
                  </a:lnTo>
                  <a:lnTo>
                    <a:pt x="48581" y="7315"/>
                  </a:lnTo>
                  <a:lnTo>
                    <a:pt x="46723" y="2489"/>
                  </a:lnTo>
                  <a:lnTo>
                    <a:pt x="40512" y="2171"/>
                  </a:lnTo>
                  <a:close/>
                </a:path>
                <a:path w="112394" h="23495">
                  <a:moveTo>
                    <a:pt x="55410" y="2933"/>
                  </a:moveTo>
                  <a:lnTo>
                    <a:pt x="51003" y="13601"/>
                  </a:lnTo>
                  <a:lnTo>
                    <a:pt x="54415" y="13601"/>
                  </a:lnTo>
                  <a:lnTo>
                    <a:pt x="56768" y="7988"/>
                  </a:lnTo>
                  <a:lnTo>
                    <a:pt x="61290" y="7988"/>
                  </a:lnTo>
                  <a:lnTo>
                    <a:pt x="61290" y="3238"/>
                  </a:lnTo>
                  <a:lnTo>
                    <a:pt x="55410" y="2933"/>
                  </a:lnTo>
                  <a:close/>
                </a:path>
                <a:path w="112394" h="23495">
                  <a:moveTo>
                    <a:pt x="24968" y="1346"/>
                  </a:moveTo>
                  <a:lnTo>
                    <a:pt x="24968" y="18389"/>
                  </a:lnTo>
                  <a:lnTo>
                    <a:pt x="37401" y="19037"/>
                  </a:lnTo>
                  <a:lnTo>
                    <a:pt x="37401" y="15786"/>
                  </a:lnTo>
                  <a:lnTo>
                    <a:pt x="29565" y="15367"/>
                  </a:lnTo>
                  <a:lnTo>
                    <a:pt x="29565" y="11328"/>
                  </a:lnTo>
                  <a:lnTo>
                    <a:pt x="36220" y="11328"/>
                  </a:lnTo>
                  <a:lnTo>
                    <a:pt x="36220" y="8864"/>
                  </a:lnTo>
                  <a:lnTo>
                    <a:pt x="29565" y="8509"/>
                  </a:lnTo>
                  <a:lnTo>
                    <a:pt x="29565" y="4673"/>
                  </a:lnTo>
                  <a:lnTo>
                    <a:pt x="37210" y="4673"/>
                  </a:lnTo>
                  <a:lnTo>
                    <a:pt x="37210" y="1993"/>
                  </a:lnTo>
                  <a:lnTo>
                    <a:pt x="24968" y="1346"/>
                  </a:lnTo>
                  <a:close/>
                </a:path>
                <a:path w="112394" h="23495">
                  <a:moveTo>
                    <a:pt x="36220" y="11328"/>
                  </a:moveTo>
                  <a:lnTo>
                    <a:pt x="29565" y="11328"/>
                  </a:lnTo>
                  <a:lnTo>
                    <a:pt x="36220" y="11671"/>
                  </a:lnTo>
                  <a:lnTo>
                    <a:pt x="36220" y="11328"/>
                  </a:lnTo>
                  <a:close/>
                </a:path>
                <a:path w="112394" h="23495">
                  <a:moveTo>
                    <a:pt x="37210" y="4673"/>
                  </a:moveTo>
                  <a:lnTo>
                    <a:pt x="29565" y="4673"/>
                  </a:lnTo>
                  <a:lnTo>
                    <a:pt x="37210" y="5067"/>
                  </a:lnTo>
                  <a:lnTo>
                    <a:pt x="37210" y="4673"/>
                  </a:lnTo>
                  <a:close/>
                </a:path>
                <a:path w="112394" h="23495">
                  <a:moveTo>
                    <a:pt x="15824" y="863"/>
                  </a:moveTo>
                  <a:lnTo>
                    <a:pt x="15824" y="17907"/>
                  </a:lnTo>
                  <a:lnTo>
                    <a:pt x="20599" y="18161"/>
                  </a:lnTo>
                  <a:lnTo>
                    <a:pt x="20599" y="1117"/>
                  </a:lnTo>
                  <a:lnTo>
                    <a:pt x="15824" y="863"/>
                  </a:lnTo>
                  <a:close/>
                </a:path>
                <a:path w="112394" h="23495">
                  <a:moveTo>
                    <a:pt x="342" y="13449"/>
                  </a:moveTo>
                  <a:lnTo>
                    <a:pt x="342" y="16827"/>
                  </a:lnTo>
                  <a:lnTo>
                    <a:pt x="2120" y="17322"/>
                  </a:lnTo>
                  <a:lnTo>
                    <a:pt x="3886" y="17627"/>
                  </a:lnTo>
                  <a:lnTo>
                    <a:pt x="7721" y="17830"/>
                  </a:lnTo>
                  <a:lnTo>
                    <a:pt x="9410" y="17513"/>
                  </a:lnTo>
                  <a:lnTo>
                    <a:pt x="12318" y="15913"/>
                  </a:lnTo>
                  <a:lnTo>
                    <a:pt x="13025" y="14732"/>
                  </a:lnTo>
                  <a:lnTo>
                    <a:pt x="7492" y="14732"/>
                  </a:lnTo>
                  <a:lnTo>
                    <a:pt x="3962" y="14554"/>
                  </a:lnTo>
                  <a:lnTo>
                    <a:pt x="2273" y="14160"/>
                  </a:lnTo>
                  <a:lnTo>
                    <a:pt x="342" y="13449"/>
                  </a:lnTo>
                  <a:close/>
                </a:path>
                <a:path w="112394" h="23495">
                  <a:moveTo>
                    <a:pt x="4864" y="0"/>
                  </a:moveTo>
                  <a:lnTo>
                    <a:pt x="3213" y="355"/>
                  </a:lnTo>
                  <a:lnTo>
                    <a:pt x="647" y="1981"/>
                  </a:lnTo>
                  <a:lnTo>
                    <a:pt x="59" y="3111"/>
                  </a:lnTo>
                  <a:lnTo>
                    <a:pt x="0" y="6210"/>
                  </a:lnTo>
                  <a:lnTo>
                    <a:pt x="444" y="7327"/>
                  </a:lnTo>
                  <a:lnTo>
                    <a:pt x="2006" y="8915"/>
                  </a:lnTo>
                  <a:lnTo>
                    <a:pt x="3479" y="9779"/>
                  </a:lnTo>
                  <a:lnTo>
                    <a:pt x="7050" y="11430"/>
                  </a:lnTo>
                  <a:lnTo>
                    <a:pt x="7746" y="11836"/>
                  </a:lnTo>
                  <a:lnTo>
                    <a:pt x="8356" y="12433"/>
                  </a:lnTo>
                  <a:lnTo>
                    <a:pt x="8508" y="12776"/>
                  </a:lnTo>
                  <a:lnTo>
                    <a:pt x="8508" y="14249"/>
                  </a:lnTo>
                  <a:lnTo>
                    <a:pt x="7492" y="14732"/>
                  </a:lnTo>
                  <a:lnTo>
                    <a:pt x="13025" y="14732"/>
                  </a:lnTo>
                  <a:lnTo>
                    <a:pt x="7734" y="6883"/>
                  </a:lnTo>
                  <a:lnTo>
                    <a:pt x="5397" y="5676"/>
                  </a:lnTo>
                  <a:lnTo>
                    <a:pt x="4698" y="5194"/>
                  </a:lnTo>
                  <a:lnTo>
                    <a:pt x="4495" y="4851"/>
                  </a:lnTo>
                  <a:lnTo>
                    <a:pt x="4495" y="3416"/>
                  </a:lnTo>
                  <a:lnTo>
                    <a:pt x="5448" y="2946"/>
                  </a:lnTo>
                  <a:lnTo>
                    <a:pt x="11798" y="2946"/>
                  </a:lnTo>
                  <a:lnTo>
                    <a:pt x="11798" y="977"/>
                  </a:lnTo>
                  <a:lnTo>
                    <a:pt x="9664" y="457"/>
                  </a:lnTo>
                  <a:lnTo>
                    <a:pt x="8039" y="165"/>
                  </a:lnTo>
                  <a:lnTo>
                    <a:pt x="4864" y="0"/>
                  </a:lnTo>
                  <a:close/>
                </a:path>
                <a:path w="112394" h="23495">
                  <a:moveTo>
                    <a:pt x="11798" y="2946"/>
                  </a:moveTo>
                  <a:lnTo>
                    <a:pt x="5448" y="2946"/>
                  </a:lnTo>
                  <a:lnTo>
                    <a:pt x="8737" y="3111"/>
                  </a:lnTo>
                  <a:lnTo>
                    <a:pt x="10198" y="3505"/>
                  </a:lnTo>
                  <a:lnTo>
                    <a:pt x="11798" y="4229"/>
                  </a:lnTo>
                  <a:lnTo>
                    <a:pt x="11798" y="29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2934435" y="5200821"/>
              <a:ext cx="701675" cy="330835"/>
            </a:xfrm>
            <a:custGeom>
              <a:avLst/>
              <a:gdLst/>
              <a:ahLst/>
              <a:cxnLst/>
              <a:rect l="l" t="t" r="r" b="b"/>
              <a:pathLst>
                <a:path w="701675" h="330835">
                  <a:moveTo>
                    <a:pt x="42418" y="0"/>
                  </a:moveTo>
                  <a:lnTo>
                    <a:pt x="114122" y="3657"/>
                  </a:lnTo>
                </a:path>
                <a:path w="701675" h="330835">
                  <a:moveTo>
                    <a:pt x="42418" y="117043"/>
                  </a:moveTo>
                  <a:lnTo>
                    <a:pt x="155816" y="123621"/>
                  </a:lnTo>
                </a:path>
                <a:path w="701675" h="330835">
                  <a:moveTo>
                    <a:pt x="0" y="146304"/>
                  </a:moveTo>
                  <a:lnTo>
                    <a:pt x="179222" y="158737"/>
                  </a:lnTo>
                </a:path>
                <a:path w="701675" h="330835">
                  <a:moveTo>
                    <a:pt x="569849" y="150685"/>
                  </a:moveTo>
                  <a:lnTo>
                    <a:pt x="675182" y="158000"/>
                  </a:lnTo>
                </a:path>
                <a:path w="701675" h="330835">
                  <a:moveTo>
                    <a:pt x="569125" y="166052"/>
                  </a:moveTo>
                  <a:lnTo>
                    <a:pt x="674458" y="173367"/>
                  </a:lnTo>
                </a:path>
                <a:path w="701675" h="330835">
                  <a:moveTo>
                    <a:pt x="570585" y="219456"/>
                  </a:moveTo>
                  <a:lnTo>
                    <a:pt x="675919" y="226771"/>
                  </a:lnTo>
                </a:path>
                <a:path w="701675" h="330835">
                  <a:moveTo>
                    <a:pt x="539115" y="288950"/>
                  </a:moveTo>
                  <a:lnTo>
                    <a:pt x="701522" y="299199"/>
                  </a:lnTo>
                </a:path>
                <a:path w="701675" h="330835">
                  <a:moveTo>
                    <a:pt x="539115" y="319671"/>
                  </a:moveTo>
                  <a:lnTo>
                    <a:pt x="700786" y="33064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047089" y="4568060"/>
              <a:ext cx="732790" cy="37465"/>
            </a:xfrm>
            <a:custGeom>
              <a:avLst/>
              <a:gdLst/>
              <a:ahLst/>
              <a:cxnLst/>
              <a:rect l="l" t="t" r="r" b="b"/>
              <a:pathLst>
                <a:path w="732789" h="37464">
                  <a:moveTo>
                    <a:pt x="0" y="21945"/>
                  </a:moveTo>
                  <a:lnTo>
                    <a:pt x="55600" y="0"/>
                  </a:lnTo>
                  <a:lnTo>
                    <a:pt x="237744" y="5842"/>
                  </a:lnTo>
                  <a:lnTo>
                    <a:pt x="194576" y="22669"/>
                  </a:lnTo>
                </a:path>
                <a:path w="732789" h="37464">
                  <a:moveTo>
                    <a:pt x="497039" y="31445"/>
                  </a:moveTo>
                  <a:lnTo>
                    <a:pt x="540575" y="13169"/>
                  </a:lnTo>
                  <a:lnTo>
                    <a:pt x="732243" y="19748"/>
                  </a:lnTo>
                  <a:lnTo>
                    <a:pt x="692746" y="372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597888" y="4605000"/>
              <a:ext cx="138430" cy="33020"/>
            </a:xfrm>
            <a:custGeom>
              <a:avLst/>
              <a:gdLst/>
              <a:ahLst/>
              <a:cxnLst/>
              <a:rect l="l" t="t" r="r" b="b"/>
              <a:pathLst>
                <a:path w="138429" h="33020">
                  <a:moveTo>
                    <a:pt x="0" y="0"/>
                  </a:moveTo>
                  <a:lnTo>
                    <a:pt x="1104" y="28524"/>
                  </a:lnTo>
                  <a:lnTo>
                    <a:pt x="83388" y="32918"/>
                  </a:lnTo>
                  <a:lnTo>
                    <a:pt x="138290" y="10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597888" y="4605000"/>
              <a:ext cx="138430" cy="33020"/>
            </a:xfrm>
            <a:custGeom>
              <a:avLst/>
              <a:gdLst/>
              <a:ahLst/>
              <a:cxnLst/>
              <a:rect l="l" t="t" r="r" b="b"/>
              <a:pathLst>
                <a:path w="138429" h="33020">
                  <a:moveTo>
                    <a:pt x="1104" y="28524"/>
                  </a:moveTo>
                  <a:lnTo>
                    <a:pt x="0" y="0"/>
                  </a:lnTo>
                  <a:lnTo>
                    <a:pt x="138290" y="1092"/>
                  </a:lnTo>
                  <a:lnTo>
                    <a:pt x="83388" y="32918"/>
                  </a:lnTo>
                  <a:lnTo>
                    <a:pt x="1104" y="28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195577" y="4598416"/>
              <a:ext cx="61594" cy="23495"/>
            </a:xfrm>
            <a:custGeom>
              <a:avLst/>
              <a:gdLst/>
              <a:ahLst/>
              <a:cxnLst/>
              <a:rect l="l" t="t" r="r" b="b"/>
              <a:pathLst>
                <a:path w="61595" h="23495">
                  <a:moveTo>
                    <a:pt x="61061" y="0"/>
                  </a:moveTo>
                  <a:lnTo>
                    <a:pt x="0" y="23050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258498" y="4563668"/>
              <a:ext cx="328295" cy="41910"/>
            </a:xfrm>
            <a:custGeom>
              <a:avLst/>
              <a:gdLst/>
              <a:ahLst/>
              <a:cxnLst/>
              <a:rect l="l" t="t" r="r" b="b"/>
              <a:pathLst>
                <a:path w="328295" h="41910">
                  <a:moveTo>
                    <a:pt x="0" y="33654"/>
                  </a:moveTo>
                  <a:lnTo>
                    <a:pt x="83388" y="0"/>
                  </a:lnTo>
                </a:path>
                <a:path w="328295" h="41910">
                  <a:moveTo>
                    <a:pt x="327723" y="8775"/>
                  </a:moveTo>
                  <a:lnTo>
                    <a:pt x="249453" y="4169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453085" y="4606824"/>
              <a:ext cx="52705" cy="23495"/>
            </a:xfrm>
            <a:custGeom>
              <a:avLst/>
              <a:gdLst/>
              <a:ahLst/>
              <a:cxnLst/>
              <a:rect l="l" t="t" r="r" b="b"/>
              <a:pathLst>
                <a:path w="52704" h="23495">
                  <a:moveTo>
                    <a:pt x="52666" y="0"/>
                  </a:moveTo>
                  <a:lnTo>
                    <a:pt x="0" y="23406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109290" y="4589641"/>
              <a:ext cx="121285" cy="31115"/>
            </a:xfrm>
            <a:custGeom>
              <a:avLst/>
              <a:gdLst/>
              <a:ahLst/>
              <a:cxnLst/>
              <a:rect l="l" t="t" r="r" b="b"/>
              <a:pathLst>
                <a:path w="121285" h="31114">
                  <a:moveTo>
                    <a:pt x="2501" y="0"/>
                  </a:moveTo>
                  <a:lnTo>
                    <a:pt x="0" y="26695"/>
                  </a:lnTo>
                  <a:lnTo>
                    <a:pt x="317" y="28524"/>
                  </a:lnTo>
                  <a:lnTo>
                    <a:pt x="47498" y="30721"/>
                  </a:lnTo>
                  <a:lnTo>
                    <a:pt x="120700" y="3289"/>
                  </a:lnTo>
                  <a:lnTo>
                    <a:pt x="2501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294353" y="4575366"/>
              <a:ext cx="236854" cy="23495"/>
            </a:xfrm>
            <a:custGeom>
              <a:avLst/>
              <a:gdLst/>
              <a:ahLst/>
              <a:cxnLst/>
              <a:rect l="l" t="t" r="r" b="b"/>
              <a:pathLst>
                <a:path w="236854" h="23495">
                  <a:moveTo>
                    <a:pt x="0" y="16103"/>
                  </a:moveTo>
                  <a:lnTo>
                    <a:pt x="46824" y="0"/>
                  </a:lnTo>
                  <a:lnTo>
                    <a:pt x="236283" y="5130"/>
                  </a:lnTo>
                  <a:lnTo>
                    <a:pt x="193865" y="2341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348810" y="4598416"/>
              <a:ext cx="135890" cy="29845"/>
            </a:xfrm>
            <a:custGeom>
              <a:avLst/>
              <a:gdLst/>
              <a:ahLst/>
              <a:cxnLst/>
              <a:rect l="l" t="t" r="r" b="b"/>
              <a:pathLst>
                <a:path w="135889" h="29845">
                  <a:moveTo>
                    <a:pt x="0" y="0"/>
                  </a:moveTo>
                  <a:lnTo>
                    <a:pt x="1092" y="28524"/>
                  </a:lnTo>
                  <a:lnTo>
                    <a:pt x="69126" y="29629"/>
                  </a:lnTo>
                  <a:lnTo>
                    <a:pt x="135750" y="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2977627" y="4598416"/>
              <a:ext cx="654050" cy="1219835"/>
            </a:xfrm>
            <a:custGeom>
              <a:avLst/>
              <a:gdLst/>
              <a:ahLst/>
              <a:cxnLst/>
              <a:rect l="l" t="t" r="r" b="b"/>
              <a:pathLst>
                <a:path w="654050" h="1219835">
                  <a:moveTo>
                    <a:pt x="372275" y="28524"/>
                  </a:moveTo>
                  <a:lnTo>
                    <a:pt x="371182" y="0"/>
                  </a:lnTo>
                  <a:lnTo>
                    <a:pt x="506933" y="368"/>
                  </a:lnTo>
                  <a:lnTo>
                    <a:pt x="440308" y="29629"/>
                  </a:lnTo>
                  <a:lnTo>
                    <a:pt x="372275" y="28524"/>
                  </a:lnTo>
                  <a:close/>
                </a:path>
                <a:path w="654050" h="1219835">
                  <a:moveTo>
                    <a:pt x="0" y="1157630"/>
                  </a:moveTo>
                  <a:lnTo>
                    <a:pt x="653973" y="1219796"/>
                  </a:lnTo>
                  <a:lnTo>
                    <a:pt x="653237" y="1110081"/>
                  </a:lnTo>
                  <a:lnTo>
                    <a:pt x="0" y="1056678"/>
                  </a:lnTo>
                  <a:lnTo>
                    <a:pt x="0" y="11576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2946170" y="5764827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10972" y="0"/>
                  </a:moveTo>
                  <a:lnTo>
                    <a:pt x="0" y="0"/>
                  </a:lnTo>
                  <a:lnTo>
                    <a:pt x="736" y="47548"/>
                  </a:lnTo>
                  <a:lnTo>
                    <a:pt x="12433" y="4900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2946170" y="5764827"/>
              <a:ext cx="12700" cy="49530"/>
            </a:xfrm>
            <a:custGeom>
              <a:avLst/>
              <a:gdLst/>
              <a:ahLst/>
              <a:cxnLst/>
              <a:rect l="l" t="t" r="r" b="b"/>
              <a:pathLst>
                <a:path w="12700" h="49529">
                  <a:moveTo>
                    <a:pt x="0" y="0"/>
                  </a:moveTo>
                  <a:lnTo>
                    <a:pt x="10972" y="0"/>
                  </a:lnTo>
                  <a:lnTo>
                    <a:pt x="12433" y="49009"/>
                  </a:lnTo>
                  <a:lnTo>
                    <a:pt x="736" y="4754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2946170" y="5764828"/>
              <a:ext cx="11430" cy="48895"/>
            </a:xfrm>
            <a:custGeom>
              <a:avLst/>
              <a:gdLst/>
              <a:ahLst/>
              <a:cxnLst/>
              <a:rect l="l" t="t" r="r" b="b"/>
              <a:pathLst>
                <a:path w="11430" h="48895">
                  <a:moveTo>
                    <a:pt x="10972" y="0"/>
                  </a:moveTo>
                  <a:lnTo>
                    <a:pt x="0" y="0"/>
                  </a:lnTo>
                  <a:lnTo>
                    <a:pt x="736" y="47548"/>
                  </a:lnTo>
                  <a:lnTo>
                    <a:pt x="5854" y="48272"/>
                  </a:lnTo>
                  <a:lnTo>
                    <a:pt x="5105" y="38036"/>
                  </a:lnTo>
                  <a:lnTo>
                    <a:pt x="10972" y="3950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2946170" y="5764828"/>
              <a:ext cx="11430" cy="48895"/>
            </a:xfrm>
            <a:custGeom>
              <a:avLst/>
              <a:gdLst/>
              <a:ahLst/>
              <a:cxnLst/>
              <a:rect l="l" t="t" r="r" b="b"/>
              <a:pathLst>
                <a:path w="11430" h="48895">
                  <a:moveTo>
                    <a:pt x="5854" y="48272"/>
                  </a:moveTo>
                  <a:lnTo>
                    <a:pt x="736" y="47548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39509"/>
                  </a:lnTo>
                  <a:lnTo>
                    <a:pt x="5105" y="38036"/>
                  </a:lnTo>
                  <a:lnTo>
                    <a:pt x="5854" y="482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2941053" y="5843828"/>
              <a:ext cx="8890" cy="27940"/>
            </a:xfrm>
            <a:custGeom>
              <a:avLst/>
              <a:gdLst/>
              <a:ahLst/>
              <a:cxnLst/>
              <a:rect l="l" t="t" r="r" b="b"/>
              <a:pathLst>
                <a:path w="8889" h="27939">
                  <a:moveTo>
                    <a:pt x="8775" y="0"/>
                  </a:moveTo>
                  <a:lnTo>
                    <a:pt x="0" y="0"/>
                  </a:lnTo>
                  <a:lnTo>
                    <a:pt x="0" y="27787"/>
                  </a:lnTo>
                  <a:lnTo>
                    <a:pt x="8775" y="27787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2941053" y="5843828"/>
              <a:ext cx="8890" cy="27940"/>
            </a:xfrm>
            <a:custGeom>
              <a:avLst/>
              <a:gdLst/>
              <a:ahLst/>
              <a:cxnLst/>
              <a:rect l="l" t="t" r="r" b="b"/>
              <a:pathLst>
                <a:path w="8889" h="27939">
                  <a:moveTo>
                    <a:pt x="0" y="27787"/>
                  </a:moveTo>
                  <a:lnTo>
                    <a:pt x="8775" y="27787"/>
                  </a:lnTo>
                  <a:lnTo>
                    <a:pt x="8775" y="0"/>
                  </a:lnTo>
                  <a:lnTo>
                    <a:pt x="0" y="0"/>
                  </a:lnTo>
                  <a:lnTo>
                    <a:pt x="0" y="277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2943975" y="5860648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5854" y="0"/>
                  </a:moveTo>
                  <a:lnTo>
                    <a:pt x="0" y="736"/>
                  </a:lnTo>
                  <a:lnTo>
                    <a:pt x="0" y="9512"/>
                  </a:lnTo>
                  <a:lnTo>
                    <a:pt x="5854" y="10972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2935136" y="5860648"/>
              <a:ext cx="26670" cy="49530"/>
            </a:xfrm>
            <a:custGeom>
              <a:avLst/>
              <a:gdLst/>
              <a:ahLst/>
              <a:cxnLst/>
              <a:rect l="l" t="t" r="r" b="b"/>
              <a:pathLst>
                <a:path w="26669" h="49529">
                  <a:moveTo>
                    <a:pt x="8839" y="736"/>
                  </a:moveTo>
                  <a:lnTo>
                    <a:pt x="8839" y="9512"/>
                  </a:lnTo>
                  <a:lnTo>
                    <a:pt x="14693" y="10972"/>
                  </a:lnTo>
                  <a:lnTo>
                    <a:pt x="14693" y="0"/>
                  </a:lnTo>
                  <a:lnTo>
                    <a:pt x="8839" y="736"/>
                  </a:lnTo>
                  <a:close/>
                </a:path>
                <a:path w="26669" h="49529">
                  <a:moveTo>
                    <a:pt x="0" y="49021"/>
                  </a:moveTo>
                  <a:lnTo>
                    <a:pt x="19811" y="46824"/>
                  </a:lnTo>
                  <a:lnTo>
                    <a:pt x="25666" y="46824"/>
                  </a:lnTo>
                  <a:lnTo>
                    <a:pt x="24930" y="32918"/>
                  </a:lnTo>
                  <a:lnTo>
                    <a:pt x="26403" y="27076"/>
                  </a:lnTo>
                  <a:lnTo>
                    <a:pt x="15430" y="22682"/>
                  </a:lnTo>
                  <a:lnTo>
                    <a:pt x="1104" y="215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944707" y="5908198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464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7" name="object 2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33496" y="5882411"/>
              <a:ext cx="29070" cy="27419"/>
            </a:xfrm>
            <a:prstGeom prst="rect">
              <a:avLst/>
            </a:prstGeom>
          </p:spPr>
        </p:pic>
        <p:sp>
          <p:nvSpPr>
            <p:cNvPr id="218" name="object 218"/>
            <p:cNvSpPr/>
            <p:nvPr/>
          </p:nvSpPr>
          <p:spPr>
            <a:xfrm>
              <a:off x="2933495" y="5882417"/>
              <a:ext cx="763270" cy="101600"/>
            </a:xfrm>
            <a:custGeom>
              <a:avLst/>
              <a:gdLst/>
              <a:ahLst/>
              <a:cxnLst/>
              <a:rect l="l" t="t" r="r" b="b"/>
              <a:pathLst>
                <a:path w="763270" h="101600">
                  <a:moveTo>
                    <a:pt x="29070" y="13715"/>
                  </a:moveTo>
                  <a:lnTo>
                    <a:pt x="29070" y="21297"/>
                  </a:lnTo>
                  <a:lnTo>
                    <a:pt x="22567" y="27419"/>
                  </a:lnTo>
                  <a:lnTo>
                    <a:pt x="14528" y="27419"/>
                  </a:lnTo>
                  <a:lnTo>
                    <a:pt x="6515" y="27419"/>
                  </a:lnTo>
                  <a:lnTo>
                    <a:pt x="0" y="21297"/>
                  </a:lnTo>
                  <a:lnTo>
                    <a:pt x="0" y="13715"/>
                  </a:lnTo>
                  <a:lnTo>
                    <a:pt x="0" y="6134"/>
                  </a:lnTo>
                  <a:lnTo>
                    <a:pt x="6515" y="0"/>
                  </a:lnTo>
                  <a:lnTo>
                    <a:pt x="14528" y="0"/>
                  </a:lnTo>
                  <a:lnTo>
                    <a:pt x="22567" y="0"/>
                  </a:lnTo>
                  <a:lnTo>
                    <a:pt x="29070" y="6134"/>
                  </a:lnTo>
                  <a:lnTo>
                    <a:pt x="29070" y="13715"/>
                  </a:lnTo>
                  <a:close/>
                </a:path>
                <a:path w="763270" h="101600">
                  <a:moveTo>
                    <a:pt x="8216" y="18656"/>
                  </a:moveTo>
                  <a:lnTo>
                    <a:pt x="20853" y="8775"/>
                  </a:lnTo>
                </a:path>
                <a:path w="763270" h="101600">
                  <a:moveTo>
                    <a:pt x="19469" y="20027"/>
                  </a:moveTo>
                  <a:lnTo>
                    <a:pt x="9601" y="7404"/>
                  </a:lnTo>
                </a:path>
                <a:path w="763270" h="101600">
                  <a:moveTo>
                    <a:pt x="759866" y="70040"/>
                  </a:moveTo>
                  <a:lnTo>
                    <a:pt x="737615" y="71869"/>
                  </a:lnTo>
                  <a:lnTo>
                    <a:pt x="730288" y="75526"/>
                  </a:lnTo>
                  <a:lnTo>
                    <a:pt x="730288" y="87236"/>
                  </a:lnTo>
                  <a:lnTo>
                    <a:pt x="733221" y="98945"/>
                  </a:lnTo>
                  <a:lnTo>
                    <a:pt x="745655" y="99682"/>
                  </a:lnTo>
                  <a:lnTo>
                    <a:pt x="757364" y="101142"/>
                  </a:lnTo>
                  <a:lnTo>
                    <a:pt x="763219" y="93090"/>
                  </a:lnTo>
                  <a:lnTo>
                    <a:pt x="759866" y="7004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676954" y="5981350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39">
                  <a:moveTo>
                    <a:pt x="0" y="146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" name="object 2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65004" y="5955550"/>
              <a:ext cx="29095" cy="27432"/>
            </a:xfrm>
            <a:prstGeom prst="rect">
              <a:avLst/>
            </a:prstGeom>
          </p:spPr>
        </p:pic>
        <p:sp>
          <p:nvSpPr>
            <p:cNvPr id="221" name="object 221"/>
            <p:cNvSpPr/>
            <p:nvPr/>
          </p:nvSpPr>
          <p:spPr>
            <a:xfrm>
              <a:off x="3665011" y="5914053"/>
              <a:ext cx="29209" cy="69215"/>
            </a:xfrm>
            <a:custGeom>
              <a:avLst/>
              <a:gdLst/>
              <a:ahLst/>
              <a:cxnLst/>
              <a:rect l="l" t="t" r="r" b="b"/>
              <a:pathLst>
                <a:path w="29210" h="69214">
                  <a:moveTo>
                    <a:pt x="29083" y="55219"/>
                  </a:moveTo>
                  <a:lnTo>
                    <a:pt x="29083" y="62814"/>
                  </a:lnTo>
                  <a:lnTo>
                    <a:pt x="22567" y="68935"/>
                  </a:lnTo>
                  <a:lnTo>
                    <a:pt x="14541" y="68935"/>
                  </a:lnTo>
                  <a:lnTo>
                    <a:pt x="6515" y="68935"/>
                  </a:lnTo>
                  <a:lnTo>
                    <a:pt x="0" y="62814"/>
                  </a:lnTo>
                  <a:lnTo>
                    <a:pt x="0" y="55219"/>
                  </a:lnTo>
                  <a:lnTo>
                    <a:pt x="0" y="47650"/>
                  </a:lnTo>
                  <a:lnTo>
                    <a:pt x="6515" y="41503"/>
                  </a:lnTo>
                  <a:lnTo>
                    <a:pt x="14541" y="41503"/>
                  </a:lnTo>
                  <a:lnTo>
                    <a:pt x="22567" y="41503"/>
                  </a:lnTo>
                  <a:lnTo>
                    <a:pt x="29083" y="47650"/>
                  </a:lnTo>
                  <a:lnTo>
                    <a:pt x="29083" y="55219"/>
                  </a:lnTo>
                  <a:close/>
                </a:path>
                <a:path w="29210" h="69214">
                  <a:moveTo>
                    <a:pt x="8229" y="60172"/>
                  </a:moveTo>
                  <a:lnTo>
                    <a:pt x="20840" y="50304"/>
                  </a:lnTo>
                </a:path>
                <a:path w="29210" h="69214">
                  <a:moveTo>
                    <a:pt x="19481" y="61531"/>
                  </a:moveTo>
                  <a:lnTo>
                    <a:pt x="9601" y="48920"/>
                  </a:lnTo>
                </a:path>
                <a:path w="29210" h="69214">
                  <a:moveTo>
                    <a:pt x="8280" y="0"/>
                  </a:moveTo>
                  <a:lnTo>
                    <a:pt x="17792" y="0"/>
                  </a:lnTo>
                  <a:lnTo>
                    <a:pt x="17792" y="29997"/>
                  </a:lnTo>
                  <a:lnTo>
                    <a:pt x="8280" y="29997"/>
                  </a:lnTo>
                  <a:lnTo>
                    <a:pt x="828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675489" y="5932340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8051" y="0"/>
                  </a:moveTo>
                  <a:lnTo>
                    <a:pt x="0" y="736"/>
                  </a:lnTo>
                  <a:lnTo>
                    <a:pt x="0" y="10972"/>
                  </a:lnTo>
                  <a:lnTo>
                    <a:pt x="7315" y="11709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2935942" y="5763366"/>
              <a:ext cx="762000" cy="180975"/>
            </a:xfrm>
            <a:custGeom>
              <a:avLst/>
              <a:gdLst/>
              <a:ahLst/>
              <a:cxnLst/>
              <a:rect l="l" t="t" r="r" b="b"/>
              <a:pathLst>
                <a:path w="762000" h="180975">
                  <a:moveTo>
                    <a:pt x="739546" y="169710"/>
                  </a:moveTo>
                  <a:lnTo>
                    <a:pt x="739546" y="179946"/>
                  </a:lnTo>
                  <a:lnTo>
                    <a:pt x="746861" y="180682"/>
                  </a:lnTo>
                  <a:lnTo>
                    <a:pt x="747598" y="168973"/>
                  </a:lnTo>
                  <a:lnTo>
                    <a:pt x="739546" y="169710"/>
                  </a:lnTo>
                  <a:close/>
                </a:path>
                <a:path w="762000" h="180975">
                  <a:moveTo>
                    <a:pt x="739546" y="150685"/>
                  </a:moveTo>
                  <a:lnTo>
                    <a:pt x="739546" y="179946"/>
                  </a:lnTo>
                </a:path>
                <a:path w="762000" h="180975">
                  <a:moveTo>
                    <a:pt x="760704" y="118859"/>
                  </a:moveTo>
                  <a:lnTo>
                    <a:pt x="751992" y="119964"/>
                  </a:lnTo>
                  <a:lnTo>
                    <a:pt x="752716" y="59982"/>
                  </a:lnTo>
                  <a:lnTo>
                    <a:pt x="741006" y="67297"/>
                  </a:lnTo>
                  <a:lnTo>
                    <a:pt x="0" y="0"/>
                  </a:lnTo>
                </a:path>
                <a:path w="762000" h="180975">
                  <a:moveTo>
                    <a:pt x="758507" y="127647"/>
                  </a:moveTo>
                  <a:lnTo>
                    <a:pt x="730046" y="125095"/>
                  </a:lnTo>
                  <a:lnTo>
                    <a:pt x="730783" y="66560"/>
                  </a:lnTo>
                  <a:lnTo>
                    <a:pt x="741006" y="67297"/>
                  </a:lnTo>
                  <a:lnTo>
                    <a:pt x="752716" y="59982"/>
                  </a:lnTo>
                  <a:lnTo>
                    <a:pt x="751992" y="119964"/>
                  </a:lnTo>
                  <a:lnTo>
                    <a:pt x="761504" y="122161"/>
                  </a:lnTo>
                  <a:lnTo>
                    <a:pt x="758507" y="1276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666722" y="5828468"/>
              <a:ext cx="22225" cy="57150"/>
            </a:xfrm>
            <a:custGeom>
              <a:avLst/>
              <a:gdLst/>
              <a:ahLst/>
              <a:cxnLst/>
              <a:rect l="l" t="t" r="r" b="b"/>
              <a:pathLst>
                <a:path w="22225" h="57150">
                  <a:moveTo>
                    <a:pt x="21932" y="0"/>
                  </a:moveTo>
                  <a:lnTo>
                    <a:pt x="10236" y="2197"/>
                  </a:lnTo>
                  <a:lnTo>
                    <a:pt x="4394" y="2920"/>
                  </a:lnTo>
                  <a:lnTo>
                    <a:pt x="5118" y="51930"/>
                  </a:lnTo>
                  <a:lnTo>
                    <a:pt x="0" y="57061"/>
                  </a:lnTo>
                  <a:lnTo>
                    <a:pt x="8039" y="51930"/>
                  </a:lnTo>
                  <a:lnTo>
                    <a:pt x="7315" y="43154"/>
                  </a:lnTo>
                  <a:lnTo>
                    <a:pt x="10960" y="42430"/>
                  </a:lnTo>
                  <a:lnTo>
                    <a:pt x="11709" y="22682"/>
                  </a:lnTo>
                  <a:lnTo>
                    <a:pt x="21209" y="21945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666722" y="5828468"/>
              <a:ext cx="22225" cy="57150"/>
            </a:xfrm>
            <a:custGeom>
              <a:avLst/>
              <a:gdLst/>
              <a:ahLst/>
              <a:cxnLst/>
              <a:rect l="l" t="t" r="r" b="b"/>
              <a:pathLst>
                <a:path w="22225" h="57150">
                  <a:moveTo>
                    <a:pt x="0" y="57061"/>
                  </a:moveTo>
                  <a:lnTo>
                    <a:pt x="5118" y="51930"/>
                  </a:lnTo>
                  <a:lnTo>
                    <a:pt x="4394" y="2920"/>
                  </a:lnTo>
                  <a:lnTo>
                    <a:pt x="10236" y="2197"/>
                  </a:lnTo>
                  <a:lnTo>
                    <a:pt x="21932" y="0"/>
                  </a:lnTo>
                  <a:lnTo>
                    <a:pt x="21209" y="21945"/>
                  </a:lnTo>
                  <a:lnTo>
                    <a:pt x="11709" y="22682"/>
                  </a:lnTo>
                  <a:lnTo>
                    <a:pt x="10960" y="42430"/>
                  </a:lnTo>
                  <a:lnTo>
                    <a:pt x="7315" y="43154"/>
                  </a:lnTo>
                  <a:lnTo>
                    <a:pt x="8039" y="51930"/>
                  </a:lnTo>
                  <a:lnTo>
                    <a:pt x="0" y="5706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671844" y="5880398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4" h="5714">
                  <a:moveTo>
                    <a:pt x="0" y="0"/>
                  </a:moveTo>
                  <a:lnTo>
                    <a:pt x="14617" y="736"/>
                  </a:lnTo>
                  <a:lnTo>
                    <a:pt x="13893" y="4394"/>
                  </a:lnTo>
                  <a:lnTo>
                    <a:pt x="20472" y="5130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2929651" y="5699715"/>
              <a:ext cx="747395" cy="354330"/>
            </a:xfrm>
            <a:custGeom>
              <a:avLst/>
              <a:gdLst/>
              <a:ahLst/>
              <a:cxnLst/>
              <a:rect l="l" t="t" r="r" b="b"/>
              <a:pathLst>
                <a:path w="747395" h="354329">
                  <a:moveTo>
                    <a:pt x="0" y="122161"/>
                  </a:moveTo>
                  <a:lnTo>
                    <a:pt x="27495" y="122161"/>
                  </a:lnTo>
                  <a:lnTo>
                    <a:pt x="28943" y="114122"/>
                  </a:lnTo>
                  <a:lnTo>
                    <a:pt x="17983" y="115582"/>
                  </a:lnTo>
                  <a:lnTo>
                    <a:pt x="6591" y="115582"/>
                  </a:lnTo>
                </a:path>
                <a:path w="747395" h="354329">
                  <a:moveTo>
                    <a:pt x="27495" y="122161"/>
                  </a:moveTo>
                  <a:lnTo>
                    <a:pt x="736333" y="188747"/>
                  </a:lnTo>
                </a:path>
                <a:path w="747395" h="354329">
                  <a:moveTo>
                    <a:pt x="717321" y="155816"/>
                  </a:moveTo>
                  <a:lnTo>
                    <a:pt x="717321" y="163906"/>
                  </a:lnTo>
                  <a:lnTo>
                    <a:pt x="711263" y="170446"/>
                  </a:lnTo>
                  <a:lnTo>
                    <a:pt x="703783" y="170446"/>
                  </a:lnTo>
                  <a:lnTo>
                    <a:pt x="696315" y="170446"/>
                  </a:lnTo>
                  <a:lnTo>
                    <a:pt x="690257" y="163906"/>
                  </a:lnTo>
                  <a:lnTo>
                    <a:pt x="690257" y="155816"/>
                  </a:lnTo>
                  <a:lnTo>
                    <a:pt x="690257" y="147739"/>
                  </a:lnTo>
                  <a:lnTo>
                    <a:pt x="696315" y="141185"/>
                  </a:lnTo>
                  <a:lnTo>
                    <a:pt x="703783" y="141185"/>
                  </a:lnTo>
                  <a:lnTo>
                    <a:pt x="711263" y="141185"/>
                  </a:lnTo>
                  <a:lnTo>
                    <a:pt x="717321" y="147739"/>
                  </a:lnTo>
                  <a:lnTo>
                    <a:pt x="717321" y="155816"/>
                  </a:lnTo>
                  <a:close/>
                </a:path>
                <a:path w="747395" h="354329">
                  <a:moveTo>
                    <a:pt x="515416" y="133870"/>
                  </a:moveTo>
                  <a:lnTo>
                    <a:pt x="515416" y="141960"/>
                  </a:lnTo>
                  <a:lnTo>
                    <a:pt x="509358" y="148501"/>
                  </a:lnTo>
                  <a:lnTo>
                    <a:pt x="501878" y="148501"/>
                  </a:lnTo>
                  <a:lnTo>
                    <a:pt x="494423" y="148501"/>
                  </a:lnTo>
                  <a:lnTo>
                    <a:pt x="488353" y="141960"/>
                  </a:lnTo>
                  <a:lnTo>
                    <a:pt x="488353" y="133870"/>
                  </a:lnTo>
                  <a:lnTo>
                    <a:pt x="488353" y="125793"/>
                  </a:lnTo>
                  <a:lnTo>
                    <a:pt x="494423" y="119240"/>
                  </a:lnTo>
                  <a:lnTo>
                    <a:pt x="501878" y="119240"/>
                  </a:lnTo>
                  <a:lnTo>
                    <a:pt x="509358" y="119240"/>
                  </a:lnTo>
                  <a:lnTo>
                    <a:pt x="515416" y="125793"/>
                  </a:lnTo>
                  <a:lnTo>
                    <a:pt x="515416" y="133870"/>
                  </a:lnTo>
                  <a:close/>
                </a:path>
                <a:path w="747395" h="354329">
                  <a:moveTo>
                    <a:pt x="258660" y="110464"/>
                  </a:moveTo>
                  <a:lnTo>
                    <a:pt x="258660" y="118541"/>
                  </a:lnTo>
                  <a:lnTo>
                    <a:pt x="252603" y="125094"/>
                  </a:lnTo>
                  <a:lnTo>
                    <a:pt x="245135" y="125094"/>
                  </a:lnTo>
                  <a:lnTo>
                    <a:pt x="237655" y="125094"/>
                  </a:lnTo>
                  <a:lnTo>
                    <a:pt x="231584" y="118541"/>
                  </a:lnTo>
                  <a:lnTo>
                    <a:pt x="231584" y="110464"/>
                  </a:lnTo>
                  <a:lnTo>
                    <a:pt x="231584" y="102387"/>
                  </a:lnTo>
                  <a:lnTo>
                    <a:pt x="237655" y="95834"/>
                  </a:lnTo>
                  <a:lnTo>
                    <a:pt x="245135" y="95834"/>
                  </a:lnTo>
                  <a:lnTo>
                    <a:pt x="252603" y="95834"/>
                  </a:lnTo>
                  <a:lnTo>
                    <a:pt x="258660" y="102387"/>
                  </a:lnTo>
                  <a:lnTo>
                    <a:pt x="258660" y="110464"/>
                  </a:lnTo>
                  <a:close/>
                </a:path>
                <a:path w="747395" h="354329">
                  <a:moveTo>
                    <a:pt x="71386" y="95834"/>
                  </a:moveTo>
                  <a:lnTo>
                    <a:pt x="71386" y="103911"/>
                  </a:lnTo>
                  <a:lnTo>
                    <a:pt x="65341" y="110464"/>
                  </a:lnTo>
                  <a:lnTo>
                    <a:pt x="57861" y="110464"/>
                  </a:lnTo>
                  <a:lnTo>
                    <a:pt x="50380" y="110464"/>
                  </a:lnTo>
                  <a:lnTo>
                    <a:pt x="44323" y="103911"/>
                  </a:lnTo>
                  <a:lnTo>
                    <a:pt x="44323" y="95834"/>
                  </a:lnTo>
                  <a:lnTo>
                    <a:pt x="44323" y="87756"/>
                  </a:lnTo>
                  <a:lnTo>
                    <a:pt x="50380" y="81203"/>
                  </a:lnTo>
                  <a:lnTo>
                    <a:pt x="57861" y="81203"/>
                  </a:lnTo>
                  <a:lnTo>
                    <a:pt x="65341" y="81203"/>
                  </a:lnTo>
                  <a:lnTo>
                    <a:pt x="71386" y="87756"/>
                  </a:lnTo>
                  <a:lnTo>
                    <a:pt x="71386" y="95834"/>
                  </a:lnTo>
                  <a:close/>
                </a:path>
                <a:path w="747395" h="354329">
                  <a:moveTo>
                    <a:pt x="33362" y="272135"/>
                  </a:moveTo>
                  <a:lnTo>
                    <a:pt x="33362" y="276174"/>
                  </a:lnTo>
                  <a:lnTo>
                    <a:pt x="30086" y="279450"/>
                  </a:lnTo>
                  <a:lnTo>
                    <a:pt x="26047" y="279450"/>
                  </a:lnTo>
                  <a:lnTo>
                    <a:pt x="21996" y="279450"/>
                  </a:lnTo>
                  <a:lnTo>
                    <a:pt x="18732" y="276174"/>
                  </a:lnTo>
                  <a:lnTo>
                    <a:pt x="18732" y="272135"/>
                  </a:lnTo>
                  <a:lnTo>
                    <a:pt x="18732" y="268096"/>
                  </a:lnTo>
                  <a:lnTo>
                    <a:pt x="21996" y="264820"/>
                  </a:lnTo>
                  <a:lnTo>
                    <a:pt x="26047" y="264820"/>
                  </a:lnTo>
                  <a:lnTo>
                    <a:pt x="30086" y="264820"/>
                  </a:lnTo>
                  <a:lnTo>
                    <a:pt x="33362" y="268096"/>
                  </a:lnTo>
                  <a:lnTo>
                    <a:pt x="33362" y="272135"/>
                  </a:lnTo>
                  <a:close/>
                </a:path>
                <a:path w="747395" h="354329">
                  <a:moveTo>
                    <a:pt x="747331" y="346760"/>
                  </a:moveTo>
                  <a:lnTo>
                    <a:pt x="747331" y="350786"/>
                  </a:lnTo>
                  <a:lnTo>
                    <a:pt x="744054" y="354063"/>
                  </a:lnTo>
                  <a:lnTo>
                    <a:pt x="740003" y="354063"/>
                  </a:lnTo>
                  <a:lnTo>
                    <a:pt x="735977" y="354063"/>
                  </a:lnTo>
                  <a:lnTo>
                    <a:pt x="732688" y="350786"/>
                  </a:lnTo>
                  <a:lnTo>
                    <a:pt x="732688" y="346760"/>
                  </a:lnTo>
                  <a:lnTo>
                    <a:pt x="732688" y="342709"/>
                  </a:lnTo>
                  <a:lnTo>
                    <a:pt x="735977" y="339432"/>
                  </a:lnTo>
                  <a:lnTo>
                    <a:pt x="740003" y="339432"/>
                  </a:lnTo>
                  <a:lnTo>
                    <a:pt x="744054" y="339432"/>
                  </a:lnTo>
                  <a:lnTo>
                    <a:pt x="747331" y="342709"/>
                  </a:lnTo>
                  <a:lnTo>
                    <a:pt x="747331" y="346760"/>
                  </a:lnTo>
                  <a:close/>
                </a:path>
                <a:path w="747395" h="354329">
                  <a:moveTo>
                    <a:pt x="355231" y="0"/>
                  </a:moveTo>
                  <a:lnTo>
                    <a:pt x="658075" y="25603"/>
                  </a:lnTo>
                  <a:lnTo>
                    <a:pt x="667588" y="29260"/>
                  </a:lnTo>
                  <a:lnTo>
                    <a:pt x="667588" y="35852"/>
                  </a:lnTo>
                  <a:lnTo>
                    <a:pt x="666127" y="80467"/>
                  </a:lnTo>
                  <a:lnTo>
                    <a:pt x="666127" y="89255"/>
                  </a:lnTo>
                  <a:lnTo>
                    <a:pt x="661009" y="90716"/>
                  </a:lnTo>
                  <a:lnTo>
                    <a:pt x="355231" y="64376"/>
                  </a:lnTo>
                  <a:lnTo>
                    <a:pt x="35523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400464" y="5721673"/>
              <a:ext cx="122555" cy="43180"/>
            </a:xfrm>
            <a:custGeom>
              <a:avLst/>
              <a:gdLst/>
              <a:ahLst/>
              <a:cxnLst/>
              <a:rect l="l" t="t" r="r" b="b"/>
              <a:pathLst>
                <a:path w="122554" h="43179">
                  <a:moveTo>
                    <a:pt x="723" y="0"/>
                  </a:moveTo>
                  <a:lnTo>
                    <a:pt x="0" y="30721"/>
                  </a:lnTo>
                  <a:lnTo>
                    <a:pt x="121424" y="43154"/>
                  </a:lnTo>
                  <a:lnTo>
                    <a:pt x="122174" y="10972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400464" y="5721673"/>
              <a:ext cx="122555" cy="43180"/>
            </a:xfrm>
            <a:custGeom>
              <a:avLst/>
              <a:gdLst/>
              <a:ahLst/>
              <a:cxnLst/>
              <a:rect l="l" t="t" r="r" b="b"/>
              <a:pathLst>
                <a:path w="122554" h="43179">
                  <a:moveTo>
                    <a:pt x="723" y="0"/>
                  </a:moveTo>
                  <a:lnTo>
                    <a:pt x="0" y="30721"/>
                  </a:lnTo>
                  <a:lnTo>
                    <a:pt x="121424" y="43154"/>
                  </a:lnTo>
                  <a:lnTo>
                    <a:pt x="122174" y="10972"/>
                  </a:lnTo>
                  <a:lnTo>
                    <a:pt x="72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299506" y="5706306"/>
              <a:ext cx="17780" cy="46990"/>
            </a:xfrm>
            <a:custGeom>
              <a:avLst/>
              <a:gdLst/>
              <a:ahLst/>
              <a:cxnLst/>
              <a:rect l="l" t="t" r="r" b="b"/>
              <a:pathLst>
                <a:path w="17779" h="46989">
                  <a:moveTo>
                    <a:pt x="16840" y="0"/>
                  </a:moveTo>
                  <a:lnTo>
                    <a:pt x="2933" y="0"/>
                  </a:lnTo>
                  <a:lnTo>
                    <a:pt x="2197" y="20472"/>
                  </a:lnTo>
                  <a:lnTo>
                    <a:pt x="0" y="21221"/>
                  </a:lnTo>
                  <a:lnTo>
                    <a:pt x="0" y="23406"/>
                  </a:lnTo>
                  <a:lnTo>
                    <a:pt x="2197" y="24142"/>
                  </a:lnTo>
                  <a:lnTo>
                    <a:pt x="2197" y="46088"/>
                  </a:lnTo>
                  <a:lnTo>
                    <a:pt x="14643" y="46812"/>
                  </a:lnTo>
                  <a:lnTo>
                    <a:pt x="14643" y="5118"/>
                  </a:lnTo>
                  <a:lnTo>
                    <a:pt x="17564" y="5842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291467" y="5704109"/>
              <a:ext cx="301625" cy="81280"/>
            </a:xfrm>
            <a:custGeom>
              <a:avLst/>
              <a:gdLst/>
              <a:ahLst/>
              <a:cxnLst/>
              <a:rect l="l" t="t" r="r" b="b"/>
              <a:pathLst>
                <a:path w="301625" h="81279">
                  <a:moveTo>
                    <a:pt x="10972" y="2197"/>
                  </a:moveTo>
                  <a:lnTo>
                    <a:pt x="24879" y="2197"/>
                  </a:lnTo>
                  <a:lnTo>
                    <a:pt x="25603" y="8039"/>
                  </a:lnTo>
                  <a:lnTo>
                    <a:pt x="22682" y="7315"/>
                  </a:lnTo>
                  <a:lnTo>
                    <a:pt x="22682" y="49009"/>
                  </a:lnTo>
                  <a:lnTo>
                    <a:pt x="10236" y="48285"/>
                  </a:lnTo>
                  <a:lnTo>
                    <a:pt x="10236" y="26339"/>
                  </a:lnTo>
                  <a:lnTo>
                    <a:pt x="8039" y="25603"/>
                  </a:lnTo>
                  <a:lnTo>
                    <a:pt x="8039" y="23418"/>
                  </a:lnTo>
                  <a:lnTo>
                    <a:pt x="10236" y="22669"/>
                  </a:lnTo>
                  <a:lnTo>
                    <a:pt x="10972" y="2197"/>
                  </a:lnTo>
                  <a:close/>
                </a:path>
                <a:path w="301625" h="81279">
                  <a:moveTo>
                    <a:pt x="0" y="0"/>
                  </a:moveTo>
                  <a:lnTo>
                    <a:pt x="290410" y="24142"/>
                  </a:lnTo>
                  <a:lnTo>
                    <a:pt x="301383" y="25603"/>
                  </a:lnTo>
                  <a:lnTo>
                    <a:pt x="301383" y="32918"/>
                  </a:lnTo>
                  <a:lnTo>
                    <a:pt x="299923" y="77533"/>
                  </a:lnTo>
                  <a:lnTo>
                    <a:pt x="298462" y="81203"/>
                  </a:lnTo>
                  <a:lnTo>
                    <a:pt x="294068" y="81203"/>
                  </a:lnTo>
                  <a:lnTo>
                    <a:pt x="0" y="5558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355113" y="5709227"/>
              <a:ext cx="18415" cy="17780"/>
            </a:xfrm>
            <a:custGeom>
              <a:avLst/>
              <a:gdLst/>
              <a:ahLst/>
              <a:cxnLst/>
              <a:rect l="l" t="t" r="r" b="b"/>
              <a:pathLst>
                <a:path w="18414" h="17779">
                  <a:moveTo>
                    <a:pt x="0" y="0"/>
                  </a:moveTo>
                  <a:lnTo>
                    <a:pt x="0" y="17551"/>
                  </a:lnTo>
                  <a:lnTo>
                    <a:pt x="17551" y="17551"/>
                  </a:lnTo>
                  <a:lnTo>
                    <a:pt x="18288" y="1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355113" y="5709227"/>
              <a:ext cx="18415" cy="17780"/>
            </a:xfrm>
            <a:custGeom>
              <a:avLst/>
              <a:gdLst/>
              <a:ahLst/>
              <a:cxnLst/>
              <a:rect l="l" t="t" r="r" b="b"/>
              <a:pathLst>
                <a:path w="18414" h="17779">
                  <a:moveTo>
                    <a:pt x="0" y="17551"/>
                  </a:moveTo>
                  <a:lnTo>
                    <a:pt x="17551" y="17551"/>
                  </a:lnTo>
                  <a:lnTo>
                    <a:pt x="18288" y="1473"/>
                  </a:lnTo>
                  <a:lnTo>
                    <a:pt x="0" y="0"/>
                  </a:lnTo>
                  <a:lnTo>
                    <a:pt x="0" y="175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355844" y="5741421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5">
                  <a:moveTo>
                    <a:pt x="0" y="0"/>
                  </a:moveTo>
                  <a:lnTo>
                    <a:pt x="0" y="16090"/>
                  </a:lnTo>
                  <a:lnTo>
                    <a:pt x="17564" y="16814"/>
                  </a:lnTo>
                  <a:lnTo>
                    <a:pt x="17564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336825" y="5728252"/>
              <a:ext cx="252729" cy="35560"/>
            </a:xfrm>
            <a:custGeom>
              <a:avLst/>
              <a:gdLst/>
              <a:ahLst/>
              <a:cxnLst/>
              <a:rect l="l" t="t" r="r" b="b"/>
              <a:pathLst>
                <a:path w="252729" h="35560">
                  <a:moveTo>
                    <a:pt x="18287" y="8051"/>
                  </a:moveTo>
                  <a:lnTo>
                    <a:pt x="18287" y="12496"/>
                  </a:lnTo>
                  <a:lnTo>
                    <a:pt x="14198" y="16090"/>
                  </a:lnTo>
                  <a:lnTo>
                    <a:pt x="9143" y="16090"/>
                  </a:lnTo>
                  <a:lnTo>
                    <a:pt x="4089" y="16090"/>
                  </a:lnTo>
                  <a:lnTo>
                    <a:pt x="0" y="12496"/>
                  </a:lnTo>
                  <a:lnTo>
                    <a:pt x="0" y="8051"/>
                  </a:lnTo>
                  <a:lnTo>
                    <a:pt x="0" y="3606"/>
                  </a:lnTo>
                  <a:lnTo>
                    <a:pt x="4089" y="0"/>
                  </a:lnTo>
                  <a:lnTo>
                    <a:pt x="9143" y="0"/>
                  </a:lnTo>
                  <a:lnTo>
                    <a:pt x="14198" y="0"/>
                  </a:lnTo>
                  <a:lnTo>
                    <a:pt x="18287" y="3606"/>
                  </a:lnTo>
                  <a:lnTo>
                    <a:pt x="18287" y="8051"/>
                  </a:lnTo>
                  <a:close/>
                </a:path>
                <a:path w="252729" h="35560">
                  <a:moveTo>
                    <a:pt x="252374" y="27063"/>
                  </a:moveTo>
                  <a:lnTo>
                    <a:pt x="252374" y="31508"/>
                  </a:lnTo>
                  <a:lnTo>
                    <a:pt x="248272" y="35115"/>
                  </a:lnTo>
                  <a:lnTo>
                    <a:pt x="243230" y="35115"/>
                  </a:lnTo>
                  <a:lnTo>
                    <a:pt x="238175" y="35115"/>
                  </a:lnTo>
                  <a:lnTo>
                    <a:pt x="234086" y="31508"/>
                  </a:lnTo>
                  <a:lnTo>
                    <a:pt x="234086" y="27063"/>
                  </a:lnTo>
                  <a:lnTo>
                    <a:pt x="234086" y="22618"/>
                  </a:lnTo>
                  <a:lnTo>
                    <a:pt x="238175" y="19011"/>
                  </a:lnTo>
                  <a:lnTo>
                    <a:pt x="243230" y="19011"/>
                  </a:lnTo>
                  <a:lnTo>
                    <a:pt x="248272" y="19011"/>
                  </a:lnTo>
                  <a:lnTo>
                    <a:pt x="252374" y="22618"/>
                  </a:lnTo>
                  <a:lnTo>
                    <a:pt x="252374" y="270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338283" y="572971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223" y="0"/>
                  </a:moveTo>
                  <a:lnTo>
                    <a:pt x="2946" y="0"/>
                  </a:lnTo>
                  <a:lnTo>
                    <a:pt x="0" y="2946"/>
                  </a:lnTo>
                  <a:lnTo>
                    <a:pt x="0" y="10223"/>
                  </a:lnTo>
                  <a:lnTo>
                    <a:pt x="2946" y="13169"/>
                  </a:lnTo>
                  <a:lnTo>
                    <a:pt x="10223" y="13169"/>
                  </a:lnTo>
                  <a:lnTo>
                    <a:pt x="13169" y="10223"/>
                  </a:lnTo>
                  <a:lnTo>
                    <a:pt x="13169" y="6591"/>
                  </a:lnTo>
                  <a:lnTo>
                    <a:pt x="13169" y="2946"/>
                  </a:lnTo>
                  <a:lnTo>
                    <a:pt x="102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570175" y="5746540"/>
              <a:ext cx="18415" cy="16510"/>
            </a:xfrm>
            <a:custGeom>
              <a:avLst/>
              <a:gdLst/>
              <a:ahLst/>
              <a:cxnLst/>
              <a:rect l="l" t="t" r="r" b="b"/>
              <a:pathLst>
                <a:path w="18414" h="16510">
                  <a:moveTo>
                    <a:pt x="18287" y="8039"/>
                  </a:moveTo>
                  <a:lnTo>
                    <a:pt x="18287" y="12484"/>
                  </a:lnTo>
                  <a:lnTo>
                    <a:pt x="14198" y="16090"/>
                  </a:lnTo>
                  <a:lnTo>
                    <a:pt x="9143" y="16090"/>
                  </a:lnTo>
                  <a:lnTo>
                    <a:pt x="4102" y="16090"/>
                  </a:lnTo>
                  <a:lnTo>
                    <a:pt x="0" y="12484"/>
                  </a:lnTo>
                  <a:lnTo>
                    <a:pt x="0" y="8039"/>
                  </a:lnTo>
                  <a:lnTo>
                    <a:pt x="0" y="3606"/>
                  </a:lnTo>
                  <a:lnTo>
                    <a:pt x="4102" y="0"/>
                  </a:lnTo>
                  <a:lnTo>
                    <a:pt x="9143" y="0"/>
                  </a:lnTo>
                  <a:lnTo>
                    <a:pt x="14198" y="0"/>
                  </a:lnTo>
                  <a:lnTo>
                    <a:pt x="18287" y="3606"/>
                  </a:lnTo>
                  <a:lnTo>
                    <a:pt x="18287" y="80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548227" y="5726785"/>
              <a:ext cx="36830" cy="34925"/>
            </a:xfrm>
            <a:custGeom>
              <a:avLst/>
              <a:gdLst/>
              <a:ahLst/>
              <a:cxnLst/>
              <a:rect l="l" t="t" r="r" b="b"/>
              <a:pathLst>
                <a:path w="36829" h="34925">
                  <a:moveTo>
                    <a:pt x="18288" y="1473"/>
                  </a:moveTo>
                  <a:lnTo>
                    <a:pt x="0" y="0"/>
                  </a:lnTo>
                  <a:lnTo>
                    <a:pt x="0" y="17564"/>
                  </a:lnTo>
                  <a:lnTo>
                    <a:pt x="17564" y="17564"/>
                  </a:lnTo>
                  <a:lnTo>
                    <a:pt x="18288" y="1473"/>
                  </a:lnTo>
                  <a:close/>
                </a:path>
                <a:path w="36829" h="34925">
                  <a:moveTo>
                    <a:pt x="36588" y="24168"/>
                  </a:moveTo>
                  <a:lnTo>
                    <a:pt x="33642" y="21221"/>
                  </a:lnTo>
                  <a:lnTo>
                    <a:pt x="26352" y="21221"/>
                  </a:lnTo>
                  <a:lnTo>
                    <a:pt x="23418" y="24168"/>
                  </a:lnTo>
                  <a:lnTo>
                    <a:pt x="23418" y="31445"/>
                  </a:lnTo>
                  <a:lnTo>
                    <a:pt x="26352" y="34391"/>
                  </a:lnTo>
                  <a:lnTo>
                    <a:pt x="33642" y="34391"/>
                  </a:lnTo>
                  <a:lnTo>
                    <a:pt x="36588" y="31445"/>
                  </a:lnTo>
                  <a:lnTo>
                    <a:pt x="36588" y="27813"/>
                  </a:lnTo>
                  <a:lnTo>
                    <a:pt x="36588" y="241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548230" y="5726779"/>
              <a:ext cx="18415" cy="17780"/>
            </a:xfrm>
            <a:custGeom>
              <a:avLst/>
              <a:gdLst/>
              <a:ahLst/>
              <a:cxnLst/>
              <a:rect l="l" t="t" r="r" b="b"/>
              <a:pathLst>
                <a:path w="18414" h="17779">
                  <a:moveTo>
                    <a:pt x="0" y="17564"/>
                  </a:moveTo>
                  <a:lnTo>
                    <a:pt x="17564" y="17564"/>
                  </a:lnTo>
                  <a:lnTo>
                    <a:pt x="18288" y="1473"/>
                  </a:lnTo>
                  <a:lnTo>
                    <a:pt x="0" y="0"/>
                  </a:lnTo>
                  <a:lnTo>
                    <a:pt x="0" y="175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548961" y="5758972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5">
                  <a:moveTo>
                    <a:pt x="0" y="0"/>
                  </a:moveTo>
                  <a:lnTo>
                    <a:pt x="0" y="16090"/>
                  </a:lnTo>
                  <a:lnTo>
                    <a:pt x="17564" y="16827"/>
                  </a:lnTo>
                  <a:lnTo>
                    <a:pt x="17564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556279" y="573439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45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548287" y="5712871"/>
              <a:ext cx="16510" cy="27305"/>
            </a:xfrm>
            <a:custGeom>
              <a:avLst/>
              <a:gdLst/>
              <a:ahLst/>
              <a:cxnLst/>
              <a:rect l="l" t="t" r="r" b="b"/>
              <a:pathLst>
                <a:path w="16510" h="27304">
                  <a:moveTo>
                    <a:pt x="8013" y="0"/>
                  </a:moveTo>
                  <a:lnTo>
                    <a:pt x="7594" y="3314"/>
                  </a:lnTo>
                  <a:lnTo>
                    <a:pt x="6438" y="8407"/>
                  </a:lnTo>
                  <a:lnTo>
                    <a:pt x="4737" y="14020"/>
                  </a:lnTo>
                  <a:lnTo>
                    <a:pt x="3149" y="19278"/>
                  </a:lnTo>
                  <a:lnTo>
                    <a:pt x="1689" y="22694"/>
                  </a:lnTo>
                  <a:lnTo>
                    <a:pt x="0" y="26898"/>
                  </a:lnTo>
                  <a:lnTo>
                    <a:pt x="16014" y="26898"/>
                  </a:lnTo>
                  <a:lnTo>
                    <a:pt x="15303" y="25387"/>
                  </a:lnTo>
                  <a:lnTo>
                    <a:pt x="12865" y="19278"/>
                  </a:lnTo>
                  <a:lnTo>
                    <a:pt x="9588" y="8407"/>
                  </a:lnTo>
                  <a:lnTo>
                    <a:pt x="8420" y="3314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557009" y="576146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6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548988" y="5763558"/>
              <a:ext cx="16510" cy="27305"/>
            </a:xfrm>
            <a:custGeom>
              <a:avLst/>
              <a:gdLst/>
              <a:ahLst/>
              <a:cxnLst/>
              <a:rect l="l" t="t" r="r" b="b"/>
              <a:pathLst>
                <a:path w="16510" h="27304">
                  <a:moveTo>
                    <a:pt x="16014" y="0"/>
                  </a:moveTo>
                  <a:lnTo>
                    <a:pt x="0" y="0"/>
                  </a:lnTo>
                  <a:lnTo>
                    <a:pt x="711" y="1498"/>
                  </a:lnTo>
                  <a:lnTo>
                    <a:pt x="3149" y="7619"/>
                  </a:lnTo>
                  <a:lnTo>
                    <a:pt x="6426" y="18478"/>
                  </a:lnTo>
                  <a:lnTo>
                    <a:pt x="7581" y="23583"/>
                  </a:lnTo>
                  <a:lnTo>
                    <a:pt x="8000" y="26885"/>
                  </a:lnTo>
                  <a:lnTo>
                    <a:pt x="8420" y="23583"/>
                  </a:lnTo>
                  <a:lnTo>
                    <a:pt x="9575" y="18478"/>
                  </a:lnTo>
                  <a:lnTo>
                    <a:pt x="11277" y="12865"/>
                  </a:lnTo>
                  <a:lnTo>
                    <a:pt x="12865" y="7619"/>
                  </a:lnTo>
                  <a:lnTo>
                    <a:pt x="14325" y="4203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467472" y="4639622"/>
              <a:ext cx="686435" cy="1491615"/>
            </a:xfrm>
            <a:custGeom>
              <a:avLst/>
              <a:gdLst/>
              <a:ahLst/>
              <a:cxnLst/>
              <a:rect l="l" t="t" r="r" b="b"/>
              <a:pathLst>
                <a:path w="686435" h="1491614">
                  <a:moveTo>
                    <a:pt x="675511" y="1422069"/>
                  </a:moveTo>
                  <a:lnTo>
                    <a:pt x="40233" y="1422069"/>
                  </a:lnTo>
                  <a:lnTo>
                    <a:pt x="661289" y="1491576"/>
                  </a:lnTo>
                  <a:lnTo>
                    <a:pt x="675195" y="1480591"/>
                  </a:lnTo>
                  <a:lnTo>
                    <a:pt x="675511" y="1422069"/>
                  </a:lnTo>
                  <a:close/>
                </a:path>
                <a:path w="686435" h="1491614">
                  <a:moveTo>
                    <a:pt x="19011" y="0"/>
                  </a:moveTo>
                  <a:lnTo>
                    <a:pt x="17538" y="0"/>
                  </a:lnTo>
                  <a:lnTo>
                    <a:pt x="9506" y="1237"/>
                  </a:lnTo>
                  <a:lnTo>
                    <a:pt x="5383" y="7135"/>
                  </a:lnTo>
                  <a:lnTo>
                    <a:pt x="3867" y="22633"/>
                  </a:lnTo>
                  <a:lnTo>
                    <a:pt x="3657" y="52666"/>
                  </a:lnTo>
                  <a:lnTo>
                    <a:pt x="2921" y="269925"/>
                  </a:lnTo>
                  <a:lnTo>
                    <a:pt x="10972" y="275780"/>
                  </a:lnTo>
                  <a:lnTo>
                    <a:pt x="6565" y="283832"/>
                  </a:lnTo>
                  <a:lnTo>
                    <a:pt x="10972" y="294068"/>
                  </a:lnTo>
                  <a:lnTo>
                    <a:pt x="4368" y="300647"/>
                  </a:lnTo>
                  <a:lnTo>
                    <a:pt x="6565" y="462318"/>
                  </a:lnTo>
                  <a:lnTo>
                    <a:pt x="13157" y="463791"/>
                  </a:lnTo>
                  <a:lnTo>
                    <a:pt x="10972" y="495973"/>
                  </a:lnTo>
                  <a:lnTo>
                    <a:pt x="8763" y="497433"/>
                  </a:lnTo>
                  <a:lnTo>
                    <a:pt x="8763" y="504748"/>
                  </a:lnTo>
                  <a:lnTo>
                    <a:pt x="10223" y="508406"/>
                  </a:lnTo>
                  <a:lnTo>
                    <a:pt x="7302" y="510603"/>
                  </a:lnTo>
                  <a:lnTo>
                    <a:pt x="7302" y="517918"/>
                  </a:lnTo>
                  <a:lnTo>
                    <a:pt x="1558" y="525970"/>
                  </a:lnTo>
                  <a:lnTo>
                    <a:pt x="1494" y="528154"/>
                  </a:lnTo>
                  <a:lnTo>
                    <a:pt x="2921" y="619607"/>
                  </a:lnTo>
                  <a:lnTo>
                    <a:pt x="5854" y="621792"/>
                  </a:lnTo>
                  <a:lnTo>
                    <a:pt x="6565" y="648855"/>
                  </a:lnTo>
                  <a:lnTo>
                    <a:pt x="1460" y="651789"/>
                  </a:lnTo>
                  <a:lnTo>
                    <a:pt x="2184" y="927569"/>
                  </a:lnTo>
                  <a:lnTo>
                    <a:pt x="4368" y="929766"/>
                  </a:lnTo>
                  <a:lnTo>
                    <a:pt x="0" y="934148"/>
                  </a:lnTo>
                  <a:lnTo>
                    <a:pt x="723" y="1021207"/>
                  </a:lnTo>
                  <a:lnTo>
                    <a:pt x="602" y="1031841"/>
                  </a:lnTo>
                  <a:lnTo>
                    <a:pt x="2466" y="1037747"/>
                  </a:lnTo>
                  <a:lnTo>
                    <a:pt x="8031" y="1041050"/>
                  </a:lnTo>
                  <a:lnTo>
                    <a:pt x="19011" y="1043876"/>
                  </a:lnTo>
                  <a:lnTo>
                    <a:pt x="19011" y="1068755"/>
                  </a:lnTo>
                  <a:lnTo>
                    <a:pt x="9499" y="1076794"/>
                  </a:lnTo>
                  <a:lnTo>
                    <a:pt x="8039" y="1117028"/>
                  </a:lnTo>
                  <a:lnTo>
                    <a:pt x="13157" y="1117028"/>
                  </a:lnTo>
                  <a:lnTo>
                    <a:pt x="15354" y="1135329"/>
                  </a:lnTo>
                  <a:lnTo>
                    <a:pt x="15354" y="1141907"/>
                  </a:lnTo>
                  <a:lnTo>
                    <a:pt x="8763" y="1146289"/>
                  </a:lnTo>
                  <a:lnTo>
                    <a:pt x="13881" y="1393545"/>
                  </a:lnTo>
                  <a:lnTo>
                    <a:pt x="13471" y="1412100"/>
                  </a:lnTo>
                  <a:lnTo>
                    <a:pt x="16079" y="1421257"/>
                  </a:lnTo>
                  <a:lnTo>
                    <a:pt x="24177" y="1423688"/>
                  </a:lnTo>
                  <a:lnTo>
                    <a:pt x="40233" y="1422069"/>
                  </a:lnTo>
                  <a:lnTo>
                    <a:pt x="675511" y="1422069"/>
                  </a:lnTo>
                  <a:lnTo>
                    <a:pt x="676643" y="1212862"/>
                  </a:lnTo>
                  <a:lnTo>
                    <a:pt x="684707" y="1205547"/>
                  </a:lnTo>
                  <a:lnTo>
                    <a:pt x="683971" y="1177747"/>
                  </a:lnTo>
                  <a:lnTo>
                    <a:pt x="678853" y="1177747"/>
                  </a:lnTo>
                  <a:lnTo>
                    <a:pt x="678116" y="1136053"/>
                  </a:lnTo>
                  <a:lnTo>
                    <a:pt x="686155" y="1130935"/>
                  </a:lnTo>
                  <a:lnTo>
                    <a:pt x="684323" y="1092885"/>
                  </a:lnTo>
                  <a:lnTo>
                    <a:pt x="672261" y="1092885"/>
                  </a:lnTo>
                  <a:lnTo>
                    <a:pt x="670064" y="988288"/>
                  </a:lnTo>
                  <a:lnTo>
                    <a:pt x="683234" y="975118"/>
                  </a:lnTo>
                  <a:lnTo>
                    <a:pt x="681050" y="550100"/>
                  </a:lnTo>
                  <a:lnTo>
                    <a:pt x="680300" y="544982"/>
                  </a:lnTo>
                  <a:lnTo>
                    <a:pt x="678853" y="544982"/>
                  </a:lnTo>
                  <a:lnTo>
                    <a:pt x="672261" y="544245"/>
                  </a:lnTo>
                  <a:lnTo>
                    <a:pt x="671525" y="540588"/>
                  </a:lnTo>
                  <a:lnTo>
                    <a:pt x="679577" y="535482"/>
                  </a:lnTo>
                  <a:lnTo>
                    <a:pt x="680300" y="502551"/>
                  </a:lnTo>
                  <a:lnTo>
                    <a:pt x="675919" y="498170"/>
                  </a:lnTo>
                  <a:lnTo>
                    <a:pt x="677367" y="332841"/>
                  </a:lnTo>
                  <a:lnTo>
                    <a:pt x="681050" y="329184"/>
                  </a:lnTo>
                  <a:lnTo>
                    <a:pt x="681743" y="300647"/>
                  </a:lnTo>
                  <a:lnTo>
                    <a:pt x="679577" y="300647"/>
                  </a:lnTo>
                  <a:lnTo>
                    <a:pt x="675195" y="37312"/>
                  </a:lnTo>
                  <a:lnTo>
                    <a:pt x="674921" y="25854"/>
                  </a:lnTo>
                  <a:lnTo>
                    <a:pt x="672999" y="19748"/>
                  </a:lnTo>
                  <a:lnTo>
                    <a:pt x="667785" y="16938"/>
                  </a:lnTo>
                  <a:lnTo>
                    <a:pt x="657631" y="15367"/>
                  </a:lnTo>
                  <a:lnTo>
                    <a:pt x="19011" y="0"/>
                  </a:lnTo>
                  <a:close/>
                </a:path>
                <a:path w="686435" h="1491614">
                  <a:moveTo>
                    <a:pt x="683971" y="1085570"/>
                  </a:moveTo>
                  <a:lnTo>
                    <a:pt x="672261" y="1092885"/>
                  </a:lnTo>
                  <a:lnTo>
                    <a:pt x="684323" y="1092885"/>
                  </a:lnTo>
                  <a:lnTo>
                    <a:pt x="683971" y="1085570"/>
                  </a:lnTo>
                  <a:close/>
                </a:path>
                <a:path w="686435" h="1491614">
                  <a:moveTo>
                    <a:pt x="1460" y="525970"/>
                  </a:moveTo>
                  <a:lnTo>
                    <a:pt x="0" y="528154"/>
                  </a:lnTo>
                  <a:lnTo>
                    <a:pt x="1462" y="526104"/>
                  </a:lnTo>
                  <a:lnTo>
                    <a:pt x="1460" y="525970"/>
                  </a:lnTo>
                  <a:close/>
                </a:path>
                <a:path w="686435" h="1491614">
                  <a:moveTo>
                    <a:pt x="681761" y="299923"/>
                  </a:moveTo>
                  <a:lnTo>
                    <a:pt x="679577" y="300647"/>
                  </a:lnTo>
                  <a:lnTo>
                    <a:pt x="681743" y="300647"/>
                  </a:lnTo>
                  <a:lnTo>
                    <a:pt x="681761" y="299923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467472" y="4639622"/>
              <a:ext cx="686435" cy="1491615"/>
            </a:xfrm>
            <a:custGeom>
              <a:avLst/>
              <a:gdLst/>
              <a:ahLst/>
              <a:cxnLst/>
              <a:rect l="l" t="t" r="r" b="b"/>
              <a:pathLst>
                <a:path w="686435" h="1491614">
                  <a:moveTo>
                    <a:pt x="19011" y="0"/>
                  </a:moveTo>
                  <a:lnTo>
                    <a:pt x="657631" y="15367"/>
                  </a:lnTo>
                  <a:lnTo>
                    <a:pt x="679577" y="300647"/>
                  </a:lnTo>
                  <a:lnTo>
                    <a:pt x="681761" y="299923"/>
                  </a:lnTo>
                  <a:lnTo>
                    <a:pt x="681050" y="329184"/>
                  </a:lnTo>
                  <a:lnTo>
                    <a:pt x="677367" y="332841"/>
                  </a:lnTo>
                  <a:lnTo>
                    <a:pt x="675919" y="498170"/>
                  </a:lnTo>
                  <a:lnTo>
                    <a:pt x="680300" y="502551"/>
                  </a:lnTo>
                  <a:lnTo>
                    <a:pt x="679577" y="535482"/>
                  </a:lnTo>
                  <a:lnTo>
                    <a:pt x="671525" y="540588"/>
                  </a:lnTo>
                  <a:lnTo>
                    <a:pt x="672261" y="544245"/>
                  </a:lnTo>
                  <a:lnTo>
                    <a:pt x="678853" y="544982"/>
                  </a:lnTo>
                  <a:lnTo>
                    <a:pt x="680300" y="544982"/>
                  </a:lnTo>
                  <a:lnTo>
                    <a:pt x="681050" y="550100"/>
                  </a:lnTo>
                  <a:lnTo>
                    <a:pt x="683234" y="975118"/>
                  </a:lnTo>
                  <a:lnTo>
                    <a:pt x="670064" y="988288"/>
                  </a:lnTo>
                  <a:lnTo>
                    <a:pt x="672261" y="1092885"/>
                  </a:lnTo>
                  <a:lnTo>
                    <a:pt x="683971" y="1085570"/>
                  </a:lnTo>
                  <a:lnTo>
                    <a:pt x="686155" y="1130935"/>
                  </a:lnTo>
                  <a:lnTo>
                    <a:pt x="678116" y="1136053"/>
                  </a:lnTo>
                  <a:lnTo>
                    <a:pt x="678853" y="1177747"/>
                  </a:lnTo>
                  <a:lnTo>
                    <a:pt x="683971" y="1177747"/>
                  </a:lnTo>
                  <a:lnTo>
                    <a:pt x="684707" y="1205547"/>
                  </a:lnTo>
                  <a:lnTo>
                    <a:pt x="676643" y="1212862"/>
                  </a:lnTo>
                  <a:lnTo>
                    <a:pt x="675195" y="1480591"/>
                  </a:lnTo>
                  <a:lnTo>
                    <a:pt x="661289" y="1491576"/>
                  </a:lnTo>
                  <a:lnTo>
                    <a:pt x="40233" y="1422069"/>
                  </a:lnTo>
                  <a:lnTo>
                    <a:pt x="24177" y="1423688"/>
                  </a:lnTo>
                  <a:lnTo>
                    <a:pt x="16079" y="1421257"/>
                  </a:lnTo>
                  <a:lnTo>
                    <a:pt x="13471" y="1412100"/>
                  </a:lnTo>
                  <a:lnTo>
                    <a:pt x="13881" y="1393545"/>
                  </a:lnTo>
                  <a:lnTo>
                    <a:pt x="8763" y="1146289"/>
                  </a:lnTo>
                  <a:lnTo>
                    <a:pt x="15354" y="1141907"/>
                  </a:lnTo>
                  <a:lnTo>
                    <a:pt x="15354" y="1135329"/>
                  </a:lnTo>
                  <a:lnTo>
                    <a:pt x="13157" y="1117028"/>
                  </a:lnTo>
                  <a:lnTo>
                    <a:pt x="8039" y="1117028"/>
                  </a:lnTo>
                  <a:lnTo>
                    <a:pt x="9499" y="1076794"/>
                  </a:lnTo>
                  <a:lnTo>
                    <a:pt x="19011" y="1068755"/>
                  </a:lnTo>
                  <a:lnTo>
                    <a:pt x="19011" y="1043876"/>
                  </a:lnTo>
                  <a:lnTo>
                    <a:pt x="8031" y="1041050"/>
                  </a:lnTo>
                  <a:lnTo>
                    <a:pt x="2466" y="1037747"/>
                  </a:lnTo>
                  <a:lnTo>
                    <a:pt x="602" y="1031841"/>
                  </a:lnTo>
                  <a:lnTo>
                    <a:pt x="723" y="1021207"/>
                  </a:lnTo>
                  <a:lnTo>
                    <a:pt x="0" y="934148"/>
                  </a:lnTo>
                  <a:lnTo>
                    <a:pt x="4368" y="929766"/>
                  </a:lnTo>
                  <a:lnTo>
                    <a:pt x="2184" y="927569"/>
                  </a:lnTo>
                  <a:lnTo>
                    <a:pt x="1460" y="651789"/>
                  </a:lnTo>
                  <a:lnTo>
                    <a:pt x="6565" y="648855"/>
                  </a:lnTo>
                  <a:lnTo>
                    <a:pt x="5854" y="621792"/>
                  </a:lnTo>
                  <a:lnTo>
                    <a:pt x="2921" y="619607"/>
                  </a:lnTo>
                  <a:lnTo>
                    <a:pt x="1460" y="525970"/>
                  </a:lnTo>
                  <a:lnTo>
                    <a:pt x="0" y="528154"/>
                  </a:lnTo>
                  <a:lnTo>
                    <a:pt x="7302" y="517918"/>
                  </a:lnTo>
                  <a:lnTo>
                    <a:pt x="7302" y="510603"/>
                  </a:lnTo>
                  <a:lnTo>
                    <a:pt x="10223" y="508406"/>
                  </a:lnTo>
                  <a:lnTo>
                    <a:pt x="8763" y="504748"/>
                  </a:lnTo>
                  <a:lnTo>
                    <a:pt x="8763" y="497433"/>
                  </a:lnTo>
                  <a:lnTo>
                    <a:pt x="10972" y="495973"/>
                  </a:lnTo>
                  <a:lnTo>
                    <a:pt x="13157" y="463791"/>
                  </a:lnTo>
                  <a:lnTo>
                    <a:pt x="6565" y="462318"/>
                  </a:lnTo>
                  <a:lnTo>
                    <a:pt x="4368" y="300647"/>
                  </a:lnTo>
                  <a:lnTo>
                    <a:pt x="10972" y="294068"/>
                  </a:lnTo>
                  <a:lnTo>
                    <a:pt x="6565" y="283832"/>
                  </a:lnTo>
                  <a:lnTo>
                    <a:pt x="10972" y="275780"/>
                  </a:lnTo>
                  <a:lnTo>
                    <a:pt x="2921" y="269925"/>
                  </a:lnTo>
                  <a:lnTo>
                    <a:pt x="3657" y="52666"/>
                  </a:lnTo>
                  <a:lnTo>
                    <a:pt x="3867" y="22633"/>
                  </a:lnTo>
                  <a:lnTo>
                    <a:pt x="5383" y="7135"/>
                  </a:lnTo>
                  <a:lnTo>
                    <a:pt x="9506" y="1237"/>
                  </a:lnTo>
                  <a:lnTo>
                    <a:pt x="17538" y="0"/>
                  </a:lnTo>
                  <a:lnTo>
                    <a:pt x="1901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483193" y="4603968"/>
              <a:ext cx="742950" cy="1516380"/>
            </a:xfrm>
            <a:custGeom>
              <a:avLst/>
              <a:gdLst/>
              <a:ahLst/>
              <a:cxnLst/>
              <a:rect l="l" t="t" r="r" b="b"/>
              <a:pathLst>
                <a:path w="742950" h="1516379">
                  <a:moveTo>
                    <a:pt x="741929" y="1121219"/>
                  </a:moveTo>
                  <a:lnTo>
                    <a:pt x="668248" y="1121219"/>
                  </a:lnTo>
                  <a:lnTo>
                    <a:pt x="670433" y="1164755"/>
                  </a:lnTo>
                  <a:lnTo>
                    <a:pt x="662393" y="1171702"/>
                  </a:lnTo>
                  <a:lnTo>
                    <a:pt x="663130" y="1213396"/>
                  </a:lnTo>
                  <a:lnTo>
                    <a:pt x="668248" y="1213396"/>
                  </a:lnTo>
                  <a:lnTo>
                    <a:pt x="668985" y="1241196"/>
                  </a:lnTo>
                  <a:lnTo>
                    <a:pt x="660920" y="1248511"/>
                  </a:lnTo>
                  <a:lnTo>
                    <a:pt x="659472" y="1516240"/>
                  </a:lnTo>
                  <a:lnTo>
                    <a:pt x="738454" y="1431950"/>
                  </a:lnTo>
                  <a:lnTo>
                    <a:pt x="739013" y="1394091"/>
                  </a:lnTo>
                  <a:lnTo>
                    <a:pt x="742861" y="1391894"/>
                  </a:lnTo>
                  <a:lnTo>
                    <a:pt x="742316" y="1213586"/>
                  </a:lnTo>
                  <a:lnTo>
                    <a:pt x="735177" y="1213586"/>
                  </a:lnTo>
                  <a:lnTo>
                    <a:pt x="736815" y="1210284"/>
                  </a:lnTo>
                  <a:lnTo>
                    <a:pt x="736269" y="1171333"/>
                  </a:lnTo>
                  <a:lnTo>
                    <a:pt x="741210" y="1168044"/>
                  </a:lnTo>
                  <a:lnTo>
                    <a:pt x="741929" y="1121219"/>
                  </a:lnTo>
                  <a:close/>
                </a:path>
                <a:path w="742950" h="1516379">
                  <a:moveTo>
                    <a:pt x="742315" y="1213027"/>
                  </a:moveTo>
                  <a:lnTo>
                    <a:pt x="735177" y="1213586"/>
                  </a:lnTo>
                  <a:lnTo>
                    <a:pt x="742316" y="1213586"/>
                  </a:lnTo>
                  <a:lnTo>
                    <a:pt x="742315" y="1213027"/>
                  </a:lnTo>
                  <a:close/>
                </a:path>
                <a:path w="742950" h="1516379">
                  <a:moveTo>
                    <a:pt x="741756" y="335572"/>
                  </a:moveTo>
                  <a:lnTo>
                    <a:pt x="666038" y="335572"/>
                  </a:lnTo>
                  <a:lnTo>
                    <a:pt x="665327" y="364832"/>
                  </a:lnTo>
                  <a:lnTo>
                    <a:pt x="661644" y="368490"/>
                  </a:lnTo>
                  <a:lnTo>
                    <a:pt x="660196" y="533819"/>
                  </a:lnTo>
                  <a:lnTo>
                    <a:pt x="664578" y="538213"/>
                  </a:lnTo>
                  <a:lnTo>
                    <a:pt x="663854" y="571131"/>
                  </a:lnTo>
                  <a:lnTo>
                    <a:pt x="655802" y="576249"/>
                  </a:lnTo>
                  <a:lnTo>
                    <a:pt x="656539" y="579907"/>
                  </a:lnTo>
                  <a:lnTo>
                    <a:pt x="663130" y="580631"/>
                  </a:lnTo>
                  <a:lnTo>
                    <a:pt x="665492" y="583742"/>
                  </a:lnTo>
                  <a:lnTo>
                    <a:pt x="667512" y="1010767"/>
                  </a:lnTo>
                  <a:lnTo>
                    <a:pt x="654342" y="1023937"/>
                  </a:lnTo>
                  <a:lnTo>
                    <a:pt x="657275" y="1126896"/>
                  </a:lnTo>
                  <a:lnTo>
                    <a:pt x="668248" y="1121219"/>
                  </a:lnTo>
                  <a:lnTo>
                    <a:pt x="741929" y="1121219"/>
                  </a:lnTo>
                  <a:lnTo>
                    <a:pt x="742315" y="1096175"/>
                  </a:lnTo>
                  <a:lnTo>
                    <a:pt x="740117" y="1092885"/>
                  </a:lnTo>
                  <a:lnTo>
                    <a:pt x="742315" y="1089583"/>
                  </a:lnTo>
                  <a:lnTo>
                    <a:pt x="742315" y="952423"/>
                  </a:lnTo>
                  <a:lnTo>
                    <a:pt x="738454" y="949693"/>
                  </a:lnTo>
                  <a:lnTo>
                    <a:pt x="741756" y="945845"/>
                  </a:lnTo>
                  <a:lnTo>
                    <a:pt x="741756" y="335572"/>
                  </a:lnTo>
                  <a:close/>
                </a:path>
                <a:path w="742950" h="1516379">
                  <a:moveTo>
                    <a:pt x="110274" y="0"/>
                  </a:moveTo>
                  <a:lnTo>
                    <a:pt x="0" y="34556"/>
                  </a:lnTo>
                  <a:lnTo>
                    <a:pt x="647582" y="50761"/>
                  </a:lnTo>
                  <a:lnTo>
                    <a:pt x="652741" y="52801"/>
                  </a:lnTo>
                  <a:lnTo>
                    <a:pt x="656053" y="58340"/>
                  </a:lnTo>
                  <a:lnTo>
                    <a:pt x="659472" y="69126"/>
                  </a:lnTo>
                  <a:lnTo>
                    <a:pt x="663854" y="336308"/>
                  </a:lnTo>
                  <a:lnTo>
                    <a:pt x="666038" y="335572"/>
                  </a:lnTo>
                  <a:lnTo>
                    <a:pt x="741756" y="335572"/>
                  </a:lnTo>
                  <a:lnTo>
                    <a:pt x="741756" y="292963"/>
                  </a:lnTo>
                  <a:lnTo>
                    <a:pt x="736269" y="292417"/>
                  </a:lnTo>
                  <a:lnTo>
                    <a:pt x="736269" y="251269"/>
                  </a:lnTo>
                  <a:lnTo>
                    <a:pt x="740664" y="250164"/>
                  </a:lnTo>
                  <a:lnTo>
                    <a:pt x="741210" y="71323"/>
                  </a:lnTo>
                  <a:lnTo>
                    <a:pt x="741210" y="66382"/>
                  </a:lnTo>
                  <a:lnTo>
                    <a:pt x="736815" y="65278"/>
                  </a:lnTo>
                  <a:lnTo>
                    <a:pt x="737157" y="43332"/>
                  </a:lnTo>
                  <a:lnTo>
                    <a:pt x="657821" y="43332"/>
                  </a:lnTo>
                  <a:lnTo>
                    <a:pt x="538226" y="38950"/>
                  </a:lnTo>
                  <a:lnTo>
                    <a:pt x="538226" y="34556"/>
                  </a:lnTo>
                  <a:lnTo>
                    <a:pt x="433425" y="34556"/>
                  </a:lnTo>
                  <a:lnTo>
                    <a:pt x="320395" y="30708"/>
                  </a:lnTo>
                  <a:lnTo>
                    <a:pt x="320395" y="27978"/>
                  </a:lnTo>
                  <a:lnTo>
                    <a:pt x="111379" y="27978"/>
                  </a:lnTo>
                  <a:lnTo>
                    <a:pt x="110274" y="0"/>
                  </a:lnTo>
                  <a:close/>
                </a:path>
                <a:path w="742950" h="1516379">
                  <a:moveTo>
                    <a:pt x="736269" y="14808"/>
                  </a:moveTo>
                  <a:lnTo>
                    <a:pt x="722553" y="15900"/>
                  </a:lnTo>
                  <a:lnTo>
                    <a:pt x="657821" y="43332"/>
                  </a:lnTo>
                  <a:lnTo>
                    <a:pt x="737157" y="43332"/>
                  </a:lnTo>
                  <a:lnTo>
                    <a:pt x="737362" y="30162"/>
                  </a:lnTo>
                  <a:lnTo>
                    <a:pt x="736269" y="14808"/>
                  </a:lnTo>
                  <a:close/>
                </a:path>
                <a:path w="742950" h="1516379">
                  <a:moveTo>
                    <a:pt x="499808" y="10414"/>
                  </a:moveTo>
                  <a:lnTo>
                    <a:pt x="433425" y="34556"/>
                  </a:lnTo>
                  <a:lnTo>
                    <a:pt x="538226" y="34556"/>
                  </a:lnTo>
                  <a:lnTo>
                    <a:pt x="538226" y="10972"/>
                  </a:lnTo>
                  <a:lnTo>
                    <a:pt x="499808" y="10414"/>
                  </a:lnTo>
                  <a:close/>
                </a:path>
                <a:path w="742950" h="1516379">
                  <a:moveTo>
                    <a:pt x="281444" y="4381"/>
                  </a:moveTo>
                  <a:lnTo>
                    <a:pt x="212877" y="27978"/>
                  </a:lnTo>
                  <a:lnTo>
                    <a:pt x="320395" y="27978"/>
                  </a:lnTo>
                  <a:lnTo>
                    <a:pt x="320395" y="5486"/>
                  </a:lnTo>
                  <a:lnTo>
                    <a:pt x="281444" y="4381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483193" y="4603968"/>
              <a:ext cx="742950" cy="1516380"/>
            </a:xfrm>
            <a:custGeom>
              <a:avLst/>
              <a:gdLst/>
              <a:ahLst/>
              <a:cxnLst/>
              <a:rect l="l" t="t" r="r" b="b"/>
              <a:pathLst>
                <a:path w="742950" h="1516379">
                  <a:moveTo>
                    <a:pt x="0" y="34556"/>
                  </a:moveTo>
                  <a:lnTo>
                    <a:pt x="110274" y="0"/>
                  </a:lnTo>
                  <a:lnTo>
                    <a:pt x="111379" y="27978"/>
                  </a:lnTo>
                  <a:lnTo>
                    <a:pt x="212877" y="27978"/>
                  </a:lnTo>
                  <a:lnTo>
                    <a:pt x="281444" y="4381"/>
                  </a:lnTo>
                  <a:lnTo>
                    <a:pt x="320395" y="5486"/>
                  </a:lnTo>
                  <a:lnTo>
                    <a:pt x="320395" y="30708"/>
                  </a:lnTo>
                  <a:lnTo>
                    <a:pt x="433425" y="34556"/>
                  </a:lnTo>
                  <a:lnTo>
                    <a:pt x="499808" y="10414"/>
                  </a:lnTo>
                  <a:lnTo>
                    <a:pt x="538226" y="10972"/>
                  </a:lnTo>
                  <a:lnTo>
                    <a:pt x="538226" y="38950"/>
                  </a:lnTo>
                  <a:lnTo>
                    <a:pt x="657821" y="43332"/>
                  </a:lnTo>
                  <a:lnTo>
                    <a:pt x="722553" y="15900"/>
                  </a:lnTo>
                  <a:lnTo>
                    <a:pt x="736269" y="14808"/>
                  </a:lnTo>
                  <a:lnTo>
                    <a:pt x="737362" y="30162"/>
                  </a:lnTo>
                  <a:lnTo>
                    <a:pt x="736815" y="65278"/>
                  </a:lnTo>
                  <a:lnTo>
                    <a:pt x="741210" y="66382"/>
                  </a:lnTo>
                  <a:lnTo>
                    <a:pt x="741210" y="71323"/>
                  </a:lnTo>
                  <a:lnTo>
                    <a:pt x="740664" y="250164"/>
                  </a:lnTo>
                  <a:lnTo>
                    <a:pt x="736269" y="251269"/>
                  </a:lnTo>
                  <a:lnTo>
                    <a:pt x="736269" y="292417"/>
                  </a:lnTo>
                  <a:lnTo>
                    <a:pt x="741756" y="292963"/>
                  </a:lnTo>
                  <a:lnTo>
                    <a:pt x="741756" y="296252"/>
                  </a:lnTo>
                  <a:lnTo>
                    <a:pt x="741756" y="945845"/>
                  </a:lnTo>
                  <a:lnTo>
                    <a:pt x="738454" y="949693"/>
                  </a:lnTo>
                  <a:lnTo>
                    <a:pt x="742315" y="952423"/>
                  </a:lnTo>
                  <a:lnTo>
                    <a:pt x="742315" y="1089583"/>
                  </a:lnTo>
                  <a:lnTo>
                    <a:pt x="740117" y="1092885"/>
                  </a:lnTo>
                  <a:lnTo>
                    <a:pt x="742315" y="1096175"/>
                  </a:lnTo>
                  <a:lnTo>
                    <a:pt x="741210" y="1168044"/>
                  </a:lnTo>
                  <a:lnTo>
                    <a:pt x="736269" y="1171333"/>
                  </a:lnTo>
                  <a:lnTo>
                    <a:pt x="736815" y="1210284"/>
                  </a:lnTo>
                  <a:lnTo>
                    <a:pt x="735177" y="1213586"/>
                  </a:lnTo>
                  <a:lnTo>
                    <a:pt x="742315" y="1213027"/>
                  </a:lnTo>
                  <a:lnTo>
                    <a:pt x="742315" y="1214132"/>
                  </a:lnTo>
                  <a:lnTo>
                    <a:pt x="742861" y="1391894"/>
                  </a:lnTo>
                  <a:lnTo>
                    <a:pt x="739013" y="1394091"/>
                  </a:lnTo>
                  <a:lnTo>
                    <a:pt x="738454" y="1431950"/>
                  </a:lnTo>
                  <a:lnTo>
                    <a:pt x="659472" y="1516240"/>
                  </a:lnTo>
                  <a:lnTo>
                    <a:pt x="660920" y="1248511"/>
                  </a:lnTo>
                  <a:lnTo>
                    <a:pt x="668985" y="1241196"/>
                  </a:lnTo>
                  <a:lnTo>
                    <a:pt x="668248" y="1213396"/>
                  </a:lnTo>
                  <a:lnTo>
                    <a:pt x="663130" y="1213396"/>
                  </a:lnTo>
                  <a:lnTo>
                    <a:pt x="662393" y="1171702"/>
                  </a:lnTo>
                  <a:lnTo>
                    <a:pt x="670433" y="1164755"/>
                  </a:lnTo>
                  <a:lnTo>
                    <a:pt x="668248" y="1121219"/>
                  </a:lnTo>
                  <a:lnTo>
                    <a:pt x="657275" y="1126896"/>
                  </a:lnTo>
                  <a:lnTo>
                    <a:pt x="654342" y="1023937"/>
                  </a:lnTo>
                  <a:lnTo>
                    <a:pt x="667512" y="1010767"/>
                  </a:lnTo>
                  <a:lnTo>
                    <a:pt x="665492" y="583742"/>
                  </a:lnTo>
                  <a:lnTo>
                    <a:pt x="663130" y="580631"/>
                  </a:lnTo>
                  <a:lnTo>
                    <a:pt x="656539" y="579907"/>
                  </a:lnTo>
                  <a:lnTo>
                    <a:pt x="655802" y="576249"/>
                  </a:lnTo>
                  <a:lnTo>
                    <a:pt x="663854" y="571131"/>
                  </a:lnTo>
                  <a:lnTo>
                    <a:pt x="664578" y="538213"/>
                  </a:lnTo>
                  <a:lnTo>
                    <a:pt x="660196" y="533819"/>
                  </a:lnTo>
                  <a:lnTo>
                    <a:pt x="661644" y="368490"/>
                  </a:lnTo>
                  <a:lnTo>
                    <a:pt x="665327" y="364832"/>
                  </a:lnTo>
                  <a:lnTo>
                    <a:pt x="666038" y="335572"/>
                  </a:lnTo>
                  <a:lnTo>
                    <a:pt x="663854" y="336308"/>
                  </a:lnTo>
                  <a:lnTo>
                    <a:pt x="659472" y="69126"/>
                  </a:lnTo>
                  <a:lnTo>
                    <a:pt x="656053" y="58340"/>
                  </a:lnTo>
                  <a:lnTo>
                    <a:pt x="652741" y="52801"/>
                  </a:lnTo>
                  <a:lnTo>
                    <a:pt x="647582" y="50761"/>
                  </a:lnTo>
                  <a:lnTo>
                    <a:pt x="638619" y="50469"/>
                  </a:lnTo>
                  <a:lnTo>
                    <a:pt x="0" y="3455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593469" y="4588052"/>
              <a:ext cx="674370" cy="1448435"/>
            </a:xfrm>
            <a:custGeom>
              <a:avLst/>
              <a:gdLst/>
              <a:ahLst/>
              <a:cxnLst/>
              <a:rect l="l" t="t" r="r" b="b"/>
              <a:pathLst>
                <a:path w="674370" h="1448435">
                  <a:moveTo>
                    <a:pt x="667156" y="31813"/>
                  </a:moveTo>
                  <a:lnTo>
                    <a:pt x="612279" y="31813"/>
                  </a:lnTo>
                  <a:lnTo>
                    <a:pt x="625449" y="32359"/>
                  </a:lnTo>
                  <a:lnTo>
                    <a:pt x="627013" y="43891"/>
                  </a:lnTo>
                  <a:lnTo>
                    <a:pt x="627055" y="46621"/>
                  </a:lnTo>
                  <a:lnTo>
                    <a:pt x="626541" y="81203"/>
                  </a:lnTo>
                  <a:lnTo>
                    <a:pt x="629285" y="82295"/>
                  </a:lnTo>
                  <a:lnTo>
                    <a:pt x="630936" y="87236"/>
                  </a:lnTo>
                  <a:lnTo>
                    <a:pt x="630389" y="266090"/>
                  </a:lnTo>
                  <a:lnTo>
                    <a:pt x="625995" y="267195"/>
                  </a:lnTo>
                  <a:lnTo>
                    <a:pt x="626541" y="306679"/>
                  </a:lnTo>
                  <a:lnTo>
                    <a:pt x="630936" y="308330"/>
                  </a:lnTo>
                  <a:lnTo>
                    <a:pt x="631482" y="312178"/>
                  </a:lnTo>
                  <a:lnTo>
                    <a:pt x="631482" y="961770"/>
                  </a:lnTo>
                  <a:lnTo>
                    <a:pt x="628738" y="963955"/>
                  </a:lnTo>
                  <a:lnTo>
                    <a:pt x="632040" y="968349"/>
                  </a:lnTo>
                  <a:lnTo>
                    <a:pt x="632040" y="1105496"/>
                  </a:lnTo>
                  <a:lnTo>
                    <a:pt x="629843" y="1108798"/>
                  </a:lnTo>
                  <a:lnTo>
                    <a:pt x="632040" y="1112100"/>
                  </a:lnTo>
                  <a:lnTo>
                    <a:pt x="630936" y="1183957"/>
                  </a:lnTo>
                  <a:lnTo>
                    <a:pt x="625995" y="1187259"/>
                  </a:lnTo>
                  <a:lnTo>
                    <a:pt x="627087" y="1228394"/>
                  </a:lnTo>
                  <a:lnTo>
                    <a:pt x="632040" y="1230045"/>
                  </a:lnTo>
                  <a:lnTo>
                    <a:pt x="632587" y="1407807"/>
                  </a:lnTo>
                  <a:lnTo>
                    <a:pt x="628738" y="1410004"/>
                  </a:lnTo>
                  <a:lnTo>
                    <a:pt x="628180" y="1447863"/>
                  </a:lnTo>
                  <a:lnTo>
                    <a:pt x="669899" y="1398473"/>
                  </a:lnTo>
                  <a:lnTo>
                    <a:pt x="668794" y="1360081"/>
                  </a:lnTo>
                  <a:lnTo>
                    <a:pt x="671525" y="1359522"/>
                  </a:lnTo>
                  <a:lnTo>
                    <a:pt x="671525" y="916228"/>
                  </a:lnTo>
                  <a:lnTo>
                    <a:pt x="668794" y="915682"/>
                  </a:lnTo>
                  <a:lnTo>
                    <a:pt x="668794" y="892086"/>
                  </a:lnTo>
                  <a:lnTo>
                    <a:pt x="666051" y="889342"/>
                  </a:lnTo>
                  <a:lnTo>
                    <a:pt x="665505" y="809243"/>
                  </a:lnTo>
                  <a:lnTo>
                    <a:pt x="674281" y="801014"/>
                  </a:lnTo>
                  <a:lnTo>
                    <a:pt x="672617" y="630935"/>
                  </a:lnTo>
                  <a:lnTo>
                    <a:pt x="669452" y="87236"/>
                  </a:lnTo>
                  <a:lnTo>
                    <a:pt x="669353" y="64731"/>
                  </a:lnTo>
                  <a:lnTo>
                    <a:pt x="667156" y="64185"/>
                  </a:lnTo>
                  <a:lnTo>
                    <a:pt x="667156" y="31813"/>
                  </a:lnTo>
                  <a:close/>
                </a:path>
                <a:path w="674370" h="1448435">
                  <a:moveTo>
                    <a:pt x="667156" y="26327"/>
                  </a:moveTo>
                  <a:lnTo>
                    <a:pt x="419709" y="26327"/>
                  </a:lnTo>
                  <a:lnTo>
                    <a:pt x="427951" y="26885"/>
                  </a:lnTo>
                  <a:lnTo>
                    <a:pt x="427951" y="53225"/>
                  </a:lnTo>
                  <a:lnTo>
                    <a:pt x="547547" y="59258"/>
                  </a:lnTo>
                  <a:lnTo>
                    <a:pt x="612279" y="31813"/>
                  </a:lnTo>
                  <a:lnTo>
                    <a:pt x="667156" y="31813"/>
                  </a:lnTo>
                  <a:lnTo>
                    <a:pt x="667156" y="26327"/>
                  </a:lnTo>
                  <a:close/>
                </a:path>
                <a:path w="674370" h="1448435">
                  <a:moveTo>
                    <a:pt x="667156" y="23037"/>
                  </a:moveTo>
                  <a:lnTo>
                    <a:pt x="209575" y="23037"/>
                  </a:lnTo>
                  <a:lnTo>
                    <a:pt x="210121" y="46621"/>
                  </a:lnTo>
                  <a:lnTo>
                    <a:pt x="323151" y="50469"/>
                  </a:lnTo>
                  <a:lnTo>
                    <a:pt x="389534" y="26327"/>
                  </a:lnTo>
                  <a:lnTo>
                    <a:pt x="401612" y="25780"/>
                  </a:lnTo>
                  <a:lnTo>
                    <a:pt x="667156" y="25780"/>
                  </a:lnTo>
                  <a:lnTo>
                    <a:pt x="667156" y="23037"/>
                  </a:lnTo>
                  <a:close/>
                </a:path>
                <a:path w="674370" h="1448435">
                  <a:moveTo>
                    <a:pt x="51561" y="0"/>
                  </a:moveTo>
                  <a:lnTo>
                    <a:pt x="0" y="15913"/>
                  </a:lnTo>
                  <a:lnTo>
                    <a:pt x="1104" y="43891"/>
                  </a:lnTo>
                  <a:lnTo>
                    <a:pt x="102603" y="43891"/>
                  </a:lnTo>
                  <a:lnTo>
                    <a:pt x="171170" y="20294"/>
                  </a:lnTo>
                  <a:lnTo>
                    <a:pt x="659006" y="20294"/>
                  </a:lnTo>
                  <a:lnTo>
                    <a:pt x="652881" y="18643"/>
                  </a:lnTo>
                  <a:lnTo>
                    <a:pt x="631842" y="18097"/>
                  </a:lnTo>
                  <a:lnTo>
                    <a:pt x="446595" y="18097"/>
                  </a:lnTo>
                  <a:lnTo>
                    <a:pt x="445503" y="12623"/>
                  </a:lnTo>
                  <a:lnTo>
                    <a:pt x="406719" y="11518"/>
                  </a:lnTo>
                  <a:lnTo>
                    <a:pt x="233172" y="11518"/>
                  </a:lnTo>
                  <a:lnTo>
                    <a:pt x="232625" y="5486"/>
                  </a:lnTo>
                  <a:lnTo>
                    <a:pt x="51561" y="0"/>
                  </a:lnTo>
                  <a:close/>
                </a:path>
                <a:path w="674370" h="1448435">
                  <a:moveTo>
                    <a:pt x="667156" y="25780"/>
                  </a:moveTo>
                  <a:lnTo>
                    <a:pt x="401612" y="25780"/>
                  </a:lnTo>
                  <a:lnTo>
                    <a:pt x="403237" y="31267"/>
                  </a:lnTo>
                  <a:lnTo>
                    <a:pt x="419709" y="26327"/>
                  </a:lnTo>
                  <a:lnTo>
                    <a:pt x="667156" y="26327"/>
                  </a:lnTo>
                  <a:lnTo>
                    <a:pt x="667156" y="25780"/>
                  </a:lnTo>
                  <a:close/>
                </a:path>
                <a:path w="674370" h="1448435">
                  <a:moveTo>
                    <a:pt x="659006" y="20294"/>
                  </a:moveTo>
                  <a:lnTo>
                    <a:pt x="171170" y="20294"/>
                  </a:lnTo>
                  <a:lnTo>
                    <a:pt x="184340" y="21399"/>
                  </a:lnTo>
                  <a:lnTo>
                    <a:pt x="188188" y="25780"/>
                  </a:lnTo>
                  <a:lnTo>
                    <a:pt x="209575" y="23037"/>
                  </a:lnTo>
                  <a:lnTo>
                    <a:pt x="667156" y="23037"/>
                  </a:lnTo>
                  <a:lnTo>
                    <a:pt x="667156" y="22491"/>
                  </a:lnTo>
                  <a:lnTo>
                    <a:pt x="659006" y="20294"/>
                  </a:lnTo>
                  <a:close/>
                </a:path>
                <a:path w="674370" h="1448435">
                  <a:moveTo>
                    <a:pt x="463042" y="13715"/>
                  </a:moveTo>
                  <a:lnTo>
                    <a:pt x="446595" y="18097"/>
                  </a:lnTo>
                  <a:lnTo>
                    <a:pt x="631842" y="18097"/>
                  </a:lnTo>
                  <a:lnTo>
                    <a:pt x="463042" y="13715"/>
                  </a:lnTo>
                  <a:close/>
                </a:path>
                <a:path w="674370" h="1448435">
                  <a:moveTo>
                    <a:pt x="252920" y="7137"/>
                  </a:moveTo>
                  <a:lnTo>
                    <a:pt x="233172" y="11518"/>
                  </a:lnTo>
                  <a:lnTo>
                    <a:pt x="406719" y="11518"/>
                  </a:lnTo>
                  <a:lnTo>
                    <a:pt x="252920" y="7137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593469" y="4588052"/>
              <a:ext cx="674370" cy="1448435"/>
            </a:xfrm>
            <a:custGeom>
              <a:avLst/>
              <a:gdLst/>
              <a:ahLst/>
              <a:cxnLst/>
              <a:rect l="l" t="t" r="r" b="b"/>
              <a:pathLst>
                <a:path w="674370" h="1448435">
                  <a:moveTo>
                    <a:pt x="0" y="15913"/>
                  </a:moveTo>
                  <a:lnTo>
                    <a:pt x="51561" y="0"/>
                  </a:lnTo>
                  <a:lnTo>
                    <a:pt x="232625" y="5486"/>
                  </a:lnTo>
                  <a:lnTo>
                    <a:pt x="233172" y="11518"/>
                  </a:lnTo>
                  <a:lnTo>
                    <a:pt x="252920" y="7137"/>
                  </a:lnTo>
                  <a:lnTo>
                    <a:pt x="445503" y="12623"/>
                  </a:lnTo>
                  <a:lnTo>
                    <a:pt x="446595" y="18097"/>
                  </a:lnTo>
                  <a:lnTo>
                    <a:pt x="463042" y="13715"/>
                  </a:lnTo>
                  <a:lnTo>
                    <a:pt x="652881" y="18643"/>
                  </a:lnTo>
                  <a:lnTo>
                    <a:pt x="667156" y="22491"/>
                  </a:lnTo>
                  <a:lnTo>
                    <a:pt x="667156" y="28524"/>
                  </a:lnTo>
                  <a:lnTo>
                    <a:pt x="667156" y="64185"/>
                  </a:lnTo>
                  <a:lnTo>
                    <a:pt x="669353" y="64731"/>
                  </a:lnTo>
                  <a:lnTo>
                    <a:pt x="669353" y="70218"/>
                  </a:lnTo>
                  <a:lnTo>
                    <a:pt x="672617" y="630935"/>
                  </a:lnTo>
                  <a:lnTo>
                    <a:pt x="674281" y="801014"/>
                  </a:lnTo>
                  <a:lnTo>
                    <a:pt x="665505" y="809243"/>
                  </a:lnTo>
                  <a:lnTo>
                    <a:pt x="666051" y="889342"/>
                  </a:lnTo>
                  <a:lnTo>
                    <a:pt x="668794" y="892086"/>
                  </a:lnTo>
                  <a:lnTo>
                    <a:pt x="668794" y="915682"/>
                  </a:lnTo>
                  <a:lnTo>
                    <a:pt x="671525" y="916228"/>
                  </a:lnTo>
                  <a:lnTo>
                    <a:pt x="671525" y="1359522"/>
                  </a:lnTo>
                  <a:lnTo>
                    <a:pt x="668794" y="1360081"/>
                  </a:lnTo>
                  <a:lnTo>
                    <a:pt x="669899" y="1398473"/>
                  </a:lnTo>
                  <a:lnTo>
                    <a:pt x="628180" y="1447863"/>
                  </a:lnTo>
                  <a:lnTo>
                    <a:pt x="628738" y="1410004"/>
                  </a:lnTo>
                  <a:lnTo>
                    <a:pt x="632587" y="1407807"/>
                  </a:lnTo>
                  <a:lnTo>
                    <a:pt x="632040" y="1230045"/>
                  </a:lnTo>
                  <a:lnTo>
                    <a:pt x="627087" y="1228394"/>
                  </a:lnTo>
                  <a:lnTo>
                    <a:pt x="625995" y="1187259"/>
                  </a:lnTo>
                  <a:lnTo>
                    <a:pt x="630936" y="1183957"/>
                  </a:lnTo>
                  <a:lnTo>
                    <a:pt x="632040" y="1112100"/>
                  </a:lnTo>
                  <a:lnTo>
                    <a:pt x="629843" y="1108798"/>
                  </a:lnTo>
                  <a:lnTo>
                    <a:pt x="632040" y="1105496"/>
                  </a:lnTo>
                  <a:lnTo>
                    <a:pt x="632040" y="968349"/>
                  </a:lnTo>
                  <a:lnTo>
                    <a:pt x="628738" y="963955"/>
                  </a:lnTo>
                  <a:lnTo>
                    <a:pt x="631482" y="961770"/>
                  </a:lnTo>
                  <a:lnTo>
                    <a:pt x="631482" y="312178"/>
                  </a:lnTo>
                  <a:lnTo>
                    <a:pt x="630936" y="308330"/>
                  </a:lnTo>
                  <a:lnTo>
                    <a:pt x="626541" y="306679"/>
                  </a:lnTo>
                  <a:lnTo>
                    <a:pt x="625995" y="267195"/>
                  </a:lnTo>
                  <a:lnTo>
                    <a:pt x="630389" y="266090"/>
                  </a:lnTo>
                  <a:lnTo>
                    <a:pt x="630936" y="87236"/>
                  </a:lnTo>
                  <a:lnTo>
                    <a:pt x="629285" y="82295"/>
                  </a:lnTo>
                  <a:lnTo>
                    <a:pt x="626541" y="81203"/>
                  </a:lnTo>
                  <a:lnTo>
                    <a:pt x="627087" y="44437"/>
                  </a:lnTo>
                  <a:lnTo>
                    <a:pt x="625449" y="32359"/>
                  </a:lnTo>
                  <a:lnTo>
                    <a:pt x="612279" y="31813"/>
                  </a:lnTo>
                  <a:lnTo>
                    <a:pt x="547547" y="59258"/>
                  </a:lnTo>
                  <a:lnTo>
                    <a:pt x="427951" y="53225"/>
                  </a:lnTo>
                  <a:lnTo>
                    <a:pt x="427951" y="26885"/>
                  </a:lnTo>
                  <a:lnTo>
                    <a:pt x="419709" y="26327"/>
                  </a:lnTo>
                  <a:lnTo>
                    <a:pt x="403237" y="31267"/>
                  </a:lnTo>
                  <a:lnTo>
                    <a:pt x="401612" y="25780"/>
                  </a:lnTo>
                  <a:lnTo>
                    <a:pt x="389534" y="26327"/>
                  </a:lnTo>
                  <a:lnTo>
                    <a:pt x="323151" y="50469"/>
                  </a:lnTo>
                  <a:lnTo>
                    <a:pt x="210121" y="46621"/>
                  </a:lnTo>
                  <a:lnTo>
                    <a:pt x="209575" y="23037"/>
                  </a:lnTo>
                  <a:lnTo>
                    <a:pt x="188188" y="25780"/>
                  </a:lnTo>
                  <a:lnTo>
                    <a:pt x="184340" y="21399"/>
                  </a:lnTo>
                  <a:lnTo>
                    <a:pt x="171170" y="20294"/>
                  </a:lnTo>
                  <a:lnTo>
                    <a:pt x="102603" y="43891"/>
                  </a:lnTo>
                  <a:lnTo>
                    <a:pt x="1104" y="43891"/>
                  </a:lnTo>
                  <a:lnTo>
                    <a:pt x="0" y="15913"/>
                  </a:lnTo>
                  <a:close/>
                </a:path>
                <a:path w="674370" h="1448435">
                  <a:moveTo>
                    <a:pt x="11531" y="12623"/>
                  </a:moveTo>
                  <a:lnTo>
                    <a:pt x="205193" y="170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704300" y="4597924"/>
              <a:ext cx="122555" cy="40005"/>
            </a:xfrm>
            <a:custGeom>
              <a:avLst/>
              <a:gdLst/>
              <a:ahLst/>
              <a:cxnLst/>
              <a:rect l="l" t="t" r="r" b="b"/>
              <a:pathLst>
                <a:path w="122554" h="40004">
                  <a:moveTo>
                    <a:pt x="0" y="39509"/>
                  </a:moveTo>
                  <a:lnTo>
                    <a:pt x="122339" y="0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803043" y="4607800"/>
              <a:ext cx="192405" cy="6350"/>
            </a:xfrm>
            <a:custGeom>
              <a:avLst/>
              <a:gdLst/>
              <a:ahLst/>
              <a:cxnLst/>
              <a:rect l="l" t="t" r="r" b="b"/>
              <a:pathLst>
                <a:path w="192404" h="6350">
                  <a:moveTo>
                    <a:pt x="0" y="3289"/>
                  </a:moveTo>
                  <a:lnTo>
                    <a:pt x="13182" y="0"/>
                  </a:lnTo>
                  <a:lnTo>
                    <a:pt x="192036" y="60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928698" y="4606160"/>
              <a:ext cx="111760" cy="39370"/>
            </a:xfrm>
            <a:custGeom>
              <a:avLst/>
              <a:gdLst/>
              <a:ahLst/>
              <a:cxnLst/>
              <a:rect l="l" t="t" r="r" b="b"/>
              <a:pathLst>
                <a:path w="111760" h="39370">
                  <a:moveTo>
                    <a:pt x="0" y="38950"/>
                  </a:moveTo>
                  <a:lnTo>
                    <a:pt x="111366" y="0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142666" y="4652239"/>
              <a:ext cx="118110" cy="53975"/>
            </a:xfrm>
            <a:custGeom>
              <a:avLst/>
              <a:gdLst/>
              <a:ahLst/>
              <a:cxnLst/>
              <a:rect l="l" t="t" r="r" b="b"/>
              <a:pathLst>
                <a:path w="118110" h="53975">
                  <a:moveTo>
                    <a:pt x="0" y="53771"/>
                  </a:moveTo>
                  <a:lnTo>
                    <a:pt x="117957" y="0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5" name="object 25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15273" y="4853661"/>
              <a:ext cx="105779" cy="120387"/>
            </a:xfrm>
            <a:prstGeom prst="rect">
              <a:avLst/>
            </a:prstGeom>
          </p:spPr>
        </p:pic>
        <p:sp>
          <p:nvSpPr>
            <p:cNvPr id="256" name="object 256"/>
            <p:cNvSpPr/>
            <p:nvPr/>
          </p:nvSpPr>
          <p:spPr>
            <a:xfrm>
              <a:off x="5154174" y="5565183"/>
              <a:ext cx="86995" cy="316230"/>
            </a:xfrm>
            <a:custGeom>
              <a:avLst/>
              <a:gdLst/>
              <a:ahLst/>
              <a:cxnLst/>
              <a:rect l="l" t="t" r="r" b="b"/>
              <a:pathLst>
                <a:path w="86995" h="316229">
                  <a:moveTo>
                    <a:pt x="17017" y="59804"/>
                  </a:moveTo>
                  <a:lnTo>
                    <a:pt x="86690" y="0"/>
                  </a:lnTo>
                </a:path>
                <a:path w="86995" h="316229">
                  <a:moveTo>
                    <a:pt x="69138" y="131673"/>
                  </a:moveTo>
                  <a:lnTo>
                    <a:pt x="41706" y="156908"/>
                  </a:lnTo>
                </a:path>
                <a:path w="86995" h="316229">
                  <a:moveTo>
                    <a:pt x="66382" y="251269"/>
                  </a:moveTo>
                  <a:lnTo>
                    <a:pt x="0" y="316014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131682" y="5729775"/>
              <a:ext cx="12700" cy="36195"/>
            </a:xfrm>
            <a:custGeom>
              <a:avLst/>
              <a:gdLst/>
              <a:ahLst/>
              <a:cxnLst/>
              <a:rect l="l" t="t" r="r" b="b"/>
              <a:pathLst>
                <a:path w="12700" h="36195">
                  <a:moveTo>
                    <a:pt x="12623" y="0"/>
                  </a:moveTo>
                  <a:lnTo>
                    <a:pt x="0" y="9321"/>
                  </a:lnTo>
                  <a:lnTo>
                    <a:pt x="1092" y="35102"/>
                  </a:lnTo>
                  <a:lnTo>
                    <a:pt x="12623" y="35661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131682" y="5729775"/>
              <a:ext cx="12700" cy="36195"/>
            </a:xfrm>
            <a:custGeom>
              <a:avLst/>
              <a:gdLst/>
              <a:ahLst/>
              <a:cxnLst/>
              <a:rect l="l" t="t" r="r" b="b"/>
              <a:pathLst>
                <a:path w="12700" h="36195">
                  <a:moveTo>
                    <a:pt x="0" y="9321"/>
                  </a:moveTo>
                  <a:lnTo>
                    <a:pt x="1092" y="35102"/>
                  </a:lnTo>
                  <a:lnTo>
                    <a:pt x="12623" y="35661"/>
                  </a:lnTo>
                  <a:lnTo>
                    <a:pt x="12623" y="0"/>
                  </a:lnTo>
                  <a:lnTo>
                    <a:pt x="0" y="932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131136" y="5781337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273" y="-1587"/>
                  </a:moveTo>
                  <a:lnTo>
                    <a:pt x="273" y="25184"/>
                  </a:lnTo>
                </a:path>
              </a:pathLst>
            </a:custGeom>
            <a:ln w="3721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114475" y="5813709"/>
              <a:ext cx="34925" cy="47625"/>
            </a:xfrm>
            <a:custGeom>
              <a:avLst/>
              <a:gdLst/>
              <a:ahLst/>
              <a:cxnLst/>
              <a:rect l="l" t="t" r="r" b="b"/>
              <a:pathLst>
                <a:path w="34925" h="47625">
                  <a:moveTo>
                    <a:pt x="30364" y="3289"/>
                  </a:moveTo>
                  <a:lnTo>
                    <a:pt x="17753" y="0"/>
                  </a:lnTo>
                  <a:lnTo>
                    <a:pt x="6780" y="5499"/>
                  </a:lnTo>
                  <a:lnTo>
                    <a:pt x="795" y="16695"/>
                  </a:lnTo>
                  <a:lnTo>
                    <a:pt x="0" y="23112"/>
                  </a:lnTo>
                  <a:lnTo>
                    <a:pt x="5474" y="27164"/>
                  </a:lnTo>
                  <a:lnTo>
                    <a:pt x="18299" y="31267"/>
                  </a:lnTo>
                  <a:lnTo>
                    <a:pt x="18197" y="32905"/>
                  </a:lnTo>
                  <a:lnTo>
                    <a:pt x="17206" y="47193"/>
                  </a:lnTo>
                </a:path>
                <a:path w="34925" h="47625">
                  <a:moveTo>
                    <a:pt x="18299" y="31267"/>
                  </a:moveTo>
                  <a:lnTo>
                    <a:pt x="29284" y="30721"/>
                  </a:lnTo>
                  <a:lnTo>
                    <a:pt x="34212" y="26339"/>
                  </a:lnTo>
                  <a:lnTo>
                    <a:pt x="34758" y="6578"/>
                  </a:lnTo>
                  <a:lnTo>
                    <a:pt x="34758" y="3289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1" name="object 26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20157" y="5816447"/>
              <a:ext cx="29083" cy="27432"/>
            </a:xfrm>
            <a:prstGeom prst="rect">
              <a:avLst/>
            </a:prstGeom>
          </p:spPr>
        </p:pic>
        <p:sp>
          <p:nvSpPr>
            <p:cNvPr id="262" name="object 262"/>
            <p:cNvSpPr/>
            <p:nvPr/>
          </p:nvSpPr>
          <p:spPr>
            <a:xfrm>
              <a:off x="5120162" y="5816453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70" y="13715"/>
                  </a:moveTo>
                  <a:lnTo>
                    <a:pt x="29070" y="21285"/>
                  </a:lnTo>
                  <a:lnTo>
                    <a:pt x="22567" y="27431"/>
                  </a:lnTo>
                  <a:lnTo>
                    <a:pt x="14541" y="27431"/>
                  </a:lnTo>
                  <a:lnTo>
                    <a:pt x="6515" y="27431"/>
                  </a:lnTo>
                  <a:lnTo>
                    <a:pt x="0" y="21285"/>
                  </a:lnTo>
                  <a:lnTo>
                    <a:pt x="0" y="13715"/>
                  </a:lnTo>
                  <a:lnTo>
                    <a:pt x="0" y="6146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67" y="0"/>
                  </a:lnTo>
                  <a:lnTo>
                    <a:pt x="29070" y="6146"/>
                  </a:lnTo>
                  <a:lnTo>
                    <a:pt x="29070" y="13715"/>
                  </a:lnTo>
                  <a:close/>
                </a:path>
                <a:path w="29210" h="27939">
                  <a:moveTo>
                    <a:pt x="8229" y="18656"/>
                  </a:moveTo>
                  <a:lnTo>
                    <a:pt x="20853" y="8788"/>
                  </a:lnTo>
                </a:path>
                <a:path w="29210" h="27939">
                  <a:moveTo>
                    <a:pt x="19469" y="20027"/>
                  </a:moveTo>
                  <a:lnTo>
                    <a:pt x="9601" y="74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467828" y="5148036"/>
              <a:ext cx="683260" cy="480059"/>
            </a:xfrm>
            <a:custGeom>
              <a:avLst/>
              <a:gdLst/>
              <a:ahLst/>
              <a:cxnLst/>
              <a:rect l="l" t="t" r="r" b="b"/>
              <a:pathLst>
                <a:path w="683260" h="480060">
                  <a:moveTo>
                    <a:pt x="9867" y="0"/>
                  </a:moveTo>
                  <a:lnTo>
                    <a:pt x="5499" y="4025"/>
                  </a:lnTo>
                  <a:lnTo>
                    <a:pt x="6946" y="9499"/>
                  </a:lnTo>
                  <a:lnTo>
                    <a:pt x="0" y="18834"/>
                  </a:lnTo>
                  <a:lnTo>
                    <a:pt x="1104" y="111544"/>
                  </a:lnTo>
                  <a:lnTo>
                    <a:pt x="5499" y="113372"/>
                  </a:lnTo>
                  <a:lnTo>
                    <a:pt x="4953" y="140627"/>
                  </a:lnTo>
                  <a:lnTo>
                    <a:pt x="1104" y="143370"/>
                  </a:lnTo>
                  <a:lnTo>
                    <a:pt x="1828" y="419150"/>
                  </a:lnTo>
                  <a:lnTo>
                    <a:pt x="4013" y="421347"/>
                  </a:lnTo>
                  <a:lnTo>
                    <a:pt x="669709" y="479869"/>
                  </a:lnTo>
                  <a:lnTo>
                    <a:pt x="682879" y="466699"/>
                  </a:lnTo>
                  <a:lnTo>
                    <a:pt x="680859" y="39674"/>
                  </a:lnTo>
                  <a:lnTo>
                    <a:pt x="680504" y="36753"/>
                  </a:lnTo>
                  <a:lnTo>
                    <a:pt x="678497" y="36563"/>
                  </a:lnTo>
                  <a:lnTo>
                    <a:pt x="986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467828" y="5148036"/>
              <a:ext cx="683260" cy="480059"/>
            </a:xfrm>
            <a:custGeom>
              <a:avLst/>
              <a:gdLst/>
              <a:ahLst/>
              <a:cxnLst/>
              <a:rect l="l" t="t" r="r" b="b"/>
              <a:pathLst>
                <a:path w="683260" h="480060">
                  <a:moveTo>
                    <a:pt x="678497" y="36563"/>
                  </a:moveTo>
                  <a:lnTo>
                    <a:pt x="9867" y="0"/>
                  </a:lnTo>
                  <a:lnTo>
                    <a:pt x="5499" y="4025"/>
                  </a:lnTo>
                  <a:lnTo>
                    <a:pt x="6946" y="9499"/>
                  </a:lnTo>
                  <a:lnTo>
                    <a:pt x="0" y="18834"/>
                  </a:lnTo>
                  <a:lnTo>
                    <a:pt x="1104" y="111544"/>
                  </a:lnTo>
                  <a:lnTo>
                    <a:pt x="5499" y="113372"/>
                  </a:lnTo>
                  <a:lnTo>
                    <a:pt x="4953" y="140627"/>
                  </a:lnTo>
                  <a:lnTo>
                    <a:pt x="1104" y="143370"/>
                  </a:lnTo>
                  <a:lnTo>
                    <a:pt x="1828" y="419150"/>
                  </a:lnTo>
                  <a:lnTo>
                    <a:pt x="4013" y="421347"/>
                  </a:lnTo>
                  <a:lnTo>
                    <a:pt x="669709" y="479869"/>
                  </a:lnTo>
                  <a:lnTo>
                    <a:pt x="682879" y="466699"/>
                  </a:lnTo>
                  <a:lnTo>
                    <a:pt x="680859" y="39674"/>
                  </a:lnTo>
                  <a:lnTo>
                    <a:pt x="680504" y="36753"/>
                  </a:lnTo>
                  <a:lnTo>
                    <a:pt x="678497" y="365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469479" y="5160829"/>
              <a:ext cx="671830" cy="464184"/>
            </a:xfrm>
            <a:custGeom>
              <a:avLst/>
              <a:gdLst/>
              <a:ahLst/>
              <a:cxnLst/>
              <a:rect l="l" t="t" r="r" b="b"/>
              <a:pathLst>
                <a:path w="671829" h="464185">
                  <a:moveTo>
                    <a:pt x="667761" y="423545"/>
                  </a:moveTo>
                  <a:lnTo>
                    <a:pt x="621601" y="423545"/>
                  </a:lnTo>
                  <a:lnTo>
                    <a:pt x="621601" y="438912"/>
                  </a:lnTo>
                  <a:lnTo>
                    <a:pt x="620509" y="459765"/>
                  </a:lnTo>
                  <a:lnTo>
                    <a:pt x="667131" y="464159"/>
                  </a:lnTo>
                  <a:lnTo>
                    <a:pt x="667689" y="460857"/>
                  </a:lnTo>
                  <a:lnTo>
                    <a:pt x="667761" y="423545"/>
                  </a:lnTo>
                  <a:close/>
                </a:path>
                <a:path w="671829" h="464185">
                  <a:moveTo>
                    <a:pt x="667841" y="381409"/>
                  </a:moveTo>
                  <a:lnTo>
                    <a:pt x="54228" y="381409"/>
                  </a:lnTo>
                  <a:lnTo>
                    <a:pt x="65278" y="381850"/>
                  </a:lnTo>
                  <a:lnTo>
                    <a:pt x="81737" y="385699"/>
                  </a:lnTo>
                  <a:lnTo>
                    <a:pt x="81737" y="399415"/>
                  </a:lnTo>
                  <a:lnTo>
                    <a:pt x="80098" y="415315"/>
                  </a:lnTo>
                  <a:lnTo>
                    <a:pt x="587590" y="458660"/>
                  </a:lnTo>
                  <a:lnTo>
                    <a:pt x="588137" y="432333"/>
                  </a:lnTo>
                  <a:lnTo>
                    <a:pt x="593623" y="423545"/>
                  </a:lnTo>
                  <a:lnTo>
                    <a:pt x="667761" y="423545"/>
                  </a:lnTo>
                  <a:lnTo>
                    <a:pt x="667841" y="381409"/>
                  </a:lnTo>
                  <a:close/>
                </a:path>
                <a:path w="671829" h="464185">
                  <a:moveTo>
                    <a:pt x="4381" y="132219"/>
                  </a:moveTo>
                  <a:lnTo>
                    <a:pt x="2362" y="408559"/>
                  </a:lnTo>
                  <a:lnTo>
                    <a:pt x="49364" y="412584"/>
                  </a:lnTo>
                  <a:lnTo>
                    <a:pt x="47763" y="393895"/>
                  </a:lnTo>
                  <a:lnTo>
                    <a:pt x="48887" y="384463"/>
                  </a:lnTo>
                  <a:lnTo>
                    <a:pt x="54228" y="381409"/>
                  </a:lnTo>
                  <a:lnTo>
                    <a:pt x="667841" y="381409"/>
                  </a:lnTo>
                  <a:lnTo>
                    <a:pt x="668235" y="175018"/>
                  </a:lnTo>
                  <a:lnTo>
                    <a:pt x="670991" y="171183"/>
                  </a:lnTo>
                  <a:lnTo>
                    <a:pt x="671537" y="143738"/>
                  </a:lnTo>
                  <a:lnTo>
                    <a:pt x="668235" y="142100"/>
                  </a:lnTo>
                  <a:lnTo>
                    <a:pt x="668378" y="133862"/>
                  </a:lnTo>
                  <a:lnTo>
                    <a:pt x="23403" y="133862"/>
                  </a:lnTo>
                  <a:lnTo>
                    <a:pt x="4381" y="132219"/>
                  </a:lnTo>
                  <a:close/>
                </a:path>
                <a:path w="671829" h="464185">
                  <a:moveTo>
                    <a:pt x="669030" y="96131"/>
                  </a:moveTo>
                  <a:lnTo>
                    <a:pt x="23096" y="96131"/>
                  </a:lnTo>
                  <a:lnTo>
                    <a:pt x="33662" y="97791"/>
                  </a:lnTo>
                  <a:lnTo>
                    <a:pt x="37135" y="104597"/>
                  </a:lnTo>
                  <a:lnTo>
                    <a:pt x="36753" y="118503"/>
                  </a:lnTo>
                  <a:lnTo>
                    <a:pt x="36555" y="128290"/>
                  </a:lnTo>
                  <a:lnTo>
                    <a:pt x="33116" y="132981"/>
                  </a:lnTo>
                  <a:lnTo>
                    <a:pt x="23403" y="133862"/>
                  </a:lnTo>
                  <a:lnTo>
                    <a:pt x="668378" y="133862"/>
                  </a:lnTo>
                  <a:lnTo>
                    <a:pt x="669030" y="96131"/>
                  </a:lnTo>
                  <a:close/>
                </a:path>
                <a:path w="671829" h="464185">
                  <a:moveTo>
                    <a:pt x="8216" y="0"/>
                  </a:moveTo>
                  <a:lnTo>
                    <a:pt x="546" y="558"/>
                  </a:lnTo>
                  <a:lnTo>
                    <a:pt x="0" y="10426"/>
                  </a:lnTo>
                  <a:lnTo>
                    <a:pt x="95" y="25460"/>
                  </a:lnTo>
                  <a:lnTo>
                    <a:pt x="179" y="30721"/>
                  </a:lnTo>
                  <a:lnTo>
                    <a:pt x="893" y="57745"/>
                  </a:lnTo>
                  <a:lnTo>
                    <a:pt x="1777" y="85420"/>
                  </a:lnTo>
                  <a:lnTo>
                    <a:pt x="2197" y="97663"/>
                  </a:lnTo>
                  <a:lnTo>
                    <a:pt x="23096" y="96131"/>
                  </a:lnTo>
                  <a:lnTo>
                    <a:pt x="669030" y="96131"/>
                  </a:lnTo>
                  <a:lnTo>
                    <a:pt x="669886" y="46634"/>
                  </a:lnTo>
                  <a:lnTo>
                    <a:pt x="670351" y="38350"/>
                  </a:lnTo>
                  <a:lnTo>
                    <a:pt x="667648" y="33939"/>
                  </a:lnTo>
                  <a:lnTo>
                    <a:pt x="659206" y="31916"/>
                  </a:lnTo>
                  <a:lnTo>
                    <a:pt x="641921" y="30759"/>
                  </a:lnTo>
                  <a:lnTo>
                    <a:pt x="640816" y="30721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469479" y="5160829"/>
              <a:ext cx="671830" cy="464184"/>
            </a:xfrm>
            <a:custGeom>
              <a:avLst/>
              <a:gdLst/>
              <a:ahLst/>
              <a:cxnLst/>
              <a:rect l="l" t="t" r="r" b="b"/>
              <a:pathLst>
                <a:path w="671829" h="464185">
                  <a:moveTo>
                    <a:pt x="667689" y="460857"/>
                  </a:moveTo>
                  <a:lnTo>
                    <a:pt x="668235" y="175018"/>
                  </a:lnTo>
                  <a:lnTo>
                    <a:pt x="670991" y="171183"/>
                  </a:lnTo>
                  <a:lnTo>
                    <a:pt x="671537" y="143738"/>
                  </a:lnTo>
                  <a:lnTo>
                    <a:pt x="668235" y="142100"/>
                  </a:lnTo>
                  <a:lnTo>
                    <a:pt x="669886" y="46634"/>
                  </a:lnTo>
                  <a:lnTo>
                    <a:pt x="670351" y="38350"/>
                  </a:lnTo>
                  <a:lnTo>
                    <a:pt x="667648" y="33939"/>
                  </a:lnTo>
                  <a:lnTo>
                    <a:pt x="659206" y="31916"/>
                  </a:lnTo>
                  <a:lnTo>
                    <a:pt x="642454" y="30797"/>
                  </a:lnTo>
                  <a:lnTo>
                    <a:pt x="641921" y="30759"/>
                  </a:lnTo>
                  <a:lnTo>
                    <a:pt x="529006" y="25460"/>
                  </a:lnTo>
                  <a:lnTo>
                    <a:pt x="312991" y="14951"/>
                  </a:lnTo>
                  <a:lnTo>
                    <a:pt x="102738" y="4646"/>
                  </a:lnTo>
                  <a:lnTo>
                    <a:pt x="8216" y="0"/>
                  </a:lnTo>
                  <a:lnTo>
                    <a:pt x="546" y="558"/>
                  </a:lnTo>
                  <a:lnTo>
                    <a:pt x="0" y="10426"/>
                  </a:lnTo>
                  <a:lnTo>
                    <a:pt x="112" y="28220"/>
                  </a:lnTo>
                  <a:lnTo>
                    <a:pt x="893" y="57745"/>
                  </a:lnTo>
                  <a:lnTo>
                    <a:pt x="1777" y="85420"/>
                  </a:lnTo>
                  <a:lnTo>
                    <a:pt x="2197" y="97663"/>
                  </a:lnTo>
                  <a:lnTo>
                    <a:pt x="23096" y="96131"/>
                  </a:lnTo>
                  <a:lnTo>
                    <a:pt x="33662" y="97791"/>
                  </a:lnTo>
                  <a:lnTo>
                    <a:pt x="37135" y="104597"/>
                  </a:lnTo>
                  <a:lnTo>
                    <a:pt x="36753" y="118503"/>
                  </a:lnTo>
                  <a:lnTo>
                    <a:pt x="36555" y="128290"/>
                  </a:lnTo>
                  <a:lnTo>
                    <a:pt x="33116" y="132981"/>
                  </a:lnTo>
                  <a:lnTo>
                    <a:pt x="23403" y="133862"/>
                  </a:lnTo>
                  <a:lnTo>
                    <a:pt x="4381" y="132219"/>
                  </a:lnTo>
                  <a:lnTo>
                    <a:pt x="2362" y="408559"/>
                  </a:lnTo>
                  <a:lnTo>
                    <a:pt x="49364" y="412584"/>
                  </a:lnTo>
                  <a:lnTo>
                    <a:pt x="47763" y="393895"/>
                  </a:lnTo>
                  <a:lnTo>
                    <a:pt x="48887" y="384463"/>
                  </a:lnTo>
                  <a:lnTo>
                    <a:pt x="54228" y="381409"/>
                  </a:lnTo>
                  <a:lnTo>
                    <a:pt x="65278" y="381850"/>
                  </a:lnTo>
                  <a:lnTo>
                    <a:pt x="81737" y="385699"/>
                  </a:lnTo>
                  <a:lnTo>
                    <a:pt x="81737" y="399415"/>
                  </a:lnTo>
                  <a:lnTo>
                    <a:pt x="80098" y="415315"/>
                  </a:lnTo>
                  <a:lnTo>
                    <a:pt x="587590" y="458660"/>
                  </a:lnTo>
                  <a:lnTo>
                    <a:pt x="588137" y="432333"/>
                  </a:lnTo>
                  <a:lnTo>
                    <a:pt x="593623" y="423545"/>
                  </a:lnTo>
                  <a:lnTo>
                    <a:pt x="602945" y="423545"/>
                  </a:lnTo>
                  <a:lnTo>
                    <a:pt x="621601" y="423545"/>
                  </a:lnTo>
                  <a:lnTo>
                    <a:pt x="621601" y="438912"/>
                  </a:lnTo>
                  <a:lnTo>
                    <a:pt x="620509" y="459765"/>
                  </a:lnTo>
                  <a:lnTo>
                    <a:pt x="667131" y="464159"/>
                  </a:lnTo>
                  <a:lnTo>
                    <a:pt x="667689" y="460857"/>
                  </a:lnTo>
                  <a:close/>
                </a:path>
                <a:path w="671829" h="464185">
                  <a:moveTo>
                    <a:pt x="668235" y="142100"/>
                  </a:moveTo>
                  <a:lnTo>
                    <a:pt x="657296" y="141801"/>
                  </a:lnTo>
                  <a:lnTo>
                    <a:pt x="650678" y="141760"/>
                  </a:lnTo>
                  <a:lnTo>
                    <a:pt x="645708" y="142028"/>
                  </a:lnTo>
                  <a:lnTo>
                    <a:pt x="639711" y="142659"/>
                  </a:lnTo>
                  <a:lnTo>
                    <a:pt x="633133" y="147040"/>
                  </a:lnTo>
                  <a:lnTo>
                    <a:pt x="656717" y="174472"/>
                  </a:lnTo>
                  <a:lnTo>
                    <a:pt x="668235" y="17501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7" name="object 26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58727" y="5586018"/>
              <a:ext cx="29057" cy="27432"/>
            </a:xfrm>
            <a:prstGeom prst="rect">
              <a:avLst/>
            </a:prstGeom>
          </p:spPr>
        </p:pic>
        <p:sp>
          <p:nvSpPr>
            <p:cNvPr id="268" name="object 268"/>
            <p:cNvSpPr/>
            <p:nvPr/>
          </p:nvSpPr>
          <p:spPr>
            <a:xfrm>
              <a:off x="5058721" y="5586027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70" y="13715"/>
                  </a:moveTo>
                  <a:lnTo>
                    <a:pt x="29070" y="21285"/>
                  </a:lnTo>
                  <a:lnTo>
                    <a:pt x="22567" y="27431"/>
                  </a:lnTo>
                  <a:lnTo>
                    <a:pt x="14541" y="27431"/>
                  </a:lnTo>
                  <a:lnTo>
                    <a:pt x="6502" y="27431"/>
                  </a:lnTo>
                  <a:lnTo>
                    <a:pt x="0" y="21285"/>
                  </a:lnTo>
                  <a:lnTo>
                    <a:pt x="0" y="13715"/>
                  </a:lnTo>
                  <a:lnTo>
                    <a:pt x="0" y="6134"/>
                  </a:lnTo>
                  <a:lnTo>
                    <a:pt x="6502" y="0"/>
                  </a:lnTo>
                  <a:lnTo>
                    <a:pt x="14541" y="0"/>
                  </a:lnTo>
                  <a:lnTo>
                    <a:pt x="22567" y="0"/>
                  </a:lnTo>
                  <a:lnTo>
                    <a:pt x="29070" y="6134"/>
                  </a:lnTo>
                  <a:lnTo>
                    <a:pt x="29070" y="13715"/>
                  </a:lnTo>
                  <a:close/>
                </a:path>
                <a:path w="29210" h="27939">
                  <a:moveTo>
                    <a:pt x="8229" y="18656"/>
                  </a:moveTo>
                  <a:lnTo>
                    <a:pt x="20840" y="8775"/>
                  </a:lnTo>
                </a:path>
                <a:path w="29210" h="27939">
                  <a:moveTo>
                    <a:pt x="19456" y="20027"/>
                  </a:moveTo>
                  <a:lnTo>
                    <a:pt x="9601" y="7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9" name="object 26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104803" y="5304040"/>
              <a:ext cx="29070" cy="27432"/>
            </a:xfrm>
            <a:prstGeom prst="rect">
              <a:avLst/>
            </a:prstGeom>
          </p:spPr>
        </p:pic>
        <p:sp>
          <p:nvSpPr>
            <p:cNvPr id="270" name="object 270"/>
            <p:cNvSpPr/>
            <p:nvPr/>
          </p:nvSpPr>
          <p:spPr>
            <a:xfrm>
              <a:off x="5104795" y="5304027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83" y="13715"/>
                  </a:moveTo>
                  <a:lnTo>
                    <a:pt x="29083" y="21285"/>
                  </a:lnTo>
                  <a:lnTo>
                    <a:pt x="22580" y="27431"/>
                  </a:lnTo>
                  <a:lnTo>
                    <a:pt x="14554" y="27431"/>
                  </a:lnTo>
                  <a:lnTo>
                    <a:pt x="6515" y="27431"/>
                  </a:lnTo>
                  <a:lnTo>
                    <a:pt x="0" y="21285"/>
                  </a:lnTo>
                  <a:lnTo>
                    <a:pt x="0" y="13715"/>
                  </a:lnTo>
                  <a:lnTo>
                    <a:pt x="0" y="6134"/>
                  </a:lnTo>
                  <a:lnTo>
                    <a:pt x="6515" y="0"/>
                  </a:lnTo>
                  <a:lnTo>
                    <a:pt x="14554" y="0"/>
                  </a:lnTo>
                  <a:lnTo>
                    <a:pt x="22580" y="0"/>
                  </a:lnTo>
                  <a:lnTo>
                    <a:pt x="29083" y="6134"/>
                  </a:lnTo>
                  <a:lnTo>
                    <a:pt x="29083" y="13715"/>
                  </a:lnTo>
                  <a:close/>
                </a:path>
                <a:path w="29210" h="27939">
                  <a:moveTo>
                    <a:pt x="8242" y="18656"/>
                  </a:moveTo>
                  <a:lnTo>
                    <a:pt x="20853" y="8775"/>
                  </a:lnTo>
                </a:path>
                <a:path w="29210" h="27939">
                  <a:moveTo>
                    <a:pt x="19481" y="20027"/>
                  </a:moveTo>
                  <a:lnTo>
                    <a:pt x="9601" y="7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1" name="object 27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76051" y="5262892"/>
              <a:ext cx="29070" cy="27419"/>
            </a:xfrm>
            <a:prstGeom prst="rect">
              <a:avLst/>
            </a:prstGeom>
          </p:spPr>
        </p:pic>
        <p:sp>
          <p:nvSpPr>
            <p:cNvPr id="272" name="object 272"/>
            <p:cNvSpPr/>
            <p:nvPr/>
          </p:nvSpPr>
          <p:spPr>
            <a:xfrm>
              <a:off x="4476056" y="5262877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70" y="13715"/>
                  </a:moveTo>
                  <a:lnTo>
                    <a:pt x="29070" y="21285"/>
                  </a:lnTo>
                  <a:lnTo>
                    <a:pt x="22580" y="27431"/>
                  </a:lnTo>
                  <a:lnTo>
                    <a:pt x="14541" y="27431"/>
                  </a:lnTo>
                  <a:lnTo>
                    <a:pt x="6515" y="27431"/>
                  </a:lnTo>
                  <a:lnTo>
                    <a:pt x="0" y="21285"/>
                  </a:lnTo>
                  <a:lnTo>
                    <a:pt x="0" y="13715"/>
                  </a:lnTo>
                  <a:lnTo>
                    <a:pt x="0" y="6134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80" y="0"/>
                  </a:lnTo>
                  <a:lnTo>
                    <a:pt x="29070" y="6134"/>
                  </a:lnTo>
                  <a:lnTo>
                    <a:pt x="29070" y="13715"/>
                  </a:lnTo>
                  <a:close/>
                </a:path>
                <a:path w="29210" h="27939">
                  <a:moveTo>
                    <a:pt x="8242" y="18656"/>
                  </a:moveTo>
                  <a:lnTo>
                    <a:pt x="20853" y="8775"/>
                  </a:lnTo>
                </a:path>
                <a:path w="29210" h="27939">
                  <a:moveTo>
                    <a:pt x="19494" y="20027"/>
                  </a:moveTo>
                  <a:lnTo>
                    <a:pt x="9601" y="7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3" name="object 2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20501" y="5545429"/>
              <a:ext cx="29070" cy="27432"/>
            </a:xfrm>
            <a:prstGeom prst="rect">
              <a:avLst/>
            </a:prstGeom>
          </p:spPr>
        </p:pic>
        <p:sp>
          <p:nvSpPr>
            <p:cNvPr id="274" name="object 274"/>
            <p:cNvSpPr/>
            <p:nvPr/>
          </p:nvSpPr>
          <p:spPr>
            <a:xfrm>
              <a:off x="4520495" y="5545439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83" y="13703"/>
                  </a:moveTo>
                  <a:lnTo>
                    <a:pt x="29083" y="21272"/>
                  </a:lnTo>
                  <a:lnTo>
                    <a:pt x="22580" y="27419"/>
                  </a:lnTo>
                  <a:lnTo>
                    <a:pt x="14554" y="27419"/>
                  </a:lnTo>
                  <a:lnTo>
                    <a:pt x="6515" y="27419"/>
                  </a:lnTo>
                  <a:lnTo>
                    <a:pt x="0" y="21272"/>
                  </a:lnTo>
                  <a:lnTo>
                    <a:pt x="0" y="13703"/>
                  </a:lnTo>
                  <a:lnTo>
                    <a:pt x="0" y="6121"/>
                  </a:lnTo>
                  <a:lnTo>
                    <a:pt x="6515" y="0"/>
                  </a:lnTo>
                  <a:lnTo>
                    <a:pt x="14554" y="0"/>
                  </a:lnTo>
                  <a:lnTo>
                    <a:pt x="22580" y="0"/>
                  </a:lnTo>
                  <a:lnTo>
                    <a:pt x="29083" y="6121"/>
                  </a:lnTo>
                  <a:lnTo>
                    <a:pt x="29083" y="13703"/>
                  </a:lnTo>
                  <a:close/>
                </a:path>
                <a:path w="29210" h="27939">
                  <a:moveTo>
                    <a:pt x="8242" y="18643"/>
                  </a:moveTo>
                  <a:lnTo>
                    <a:pt x="20853" y="8763"/>
                  </a:lnTo>
                </a:path>
                <a:path w="29210" h="27939">
                  <a:moveTo>
                    <a:pt x="19481" y="20015"/>
                  </a:moveTo>
                  <a:lnTo>
                    <a:pt x="9601" y="73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5" name="object 27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9353" y="5756656"/>
              <a:ext cx="29070" cy="27444"/>
            </a:xfrm>
            <a:prstGeom prst="rect">
              <a:avLst/>
            </a:prstGeom>
          </p:spPr>
        </p:pic>
        <p:sp>
          <p:nvSpPr>
            <p:cNvPr id="276" name="object 276"/>
            <p:cNvSpPr/>
            <p:nvPr/>
          </p:nvSpPr>
          <p:spPr>
            <a:xfrm>
              <a:off x="4479345" y="5756649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83" y="13715"/>
                  </a:moveTo>
                  <a:lnTo>
                    <a:pt x="29083" y="21297"/>
                  </a:lnTo>
                  <a:lnTo>
                    <a:pt x="22567" y="27444"/>
                  </a:lnTo>
                  <a:lnTo>
                    <a:pt x="14541" y="27444"/>
                  </a:lnTo>
                  <a:lnTo>
                    <a:pt x="6515" y="27444"/>
                  </a:lnTo>
                  <a:lnTo>
                    <a:pt x="0" y="21297"/>
                  </a:lnTo>
                  <a:lnTo>
                    <a:pt x="0" y="13715"/>
                  </a:lnTo>
                  <a:lnTo>
                    <a:pt x="0" y="6146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67" y="0"/>
                  </a:lnTo>
                  <a:lnTo>
                    <a:pt x="29083" y="6146"/>
                  </a:lnTo>
                  <a:lnTo>
                    <a:pt x="29083" y="13715"/>
                  </a:lnTo>
                  <a:close/>
                </a:path>
                <a:path w="29210" h="27939">
                  <a:moveTo>
                    <a:pt x="8229" y="18656"/>
                  </a:moveTo>
                  <a:lnTo>
                    <a:pt x="20853" y="8788"/>
                  </a:lnTo>
                </a:path>
                <a:path w="29210" h="27939">
                  <a:moveTo>
                    <a:pt x="19481" y="20040"/>
                  </a:moveTo>
                  <a:lnTo>
                    <a:pt x="9613" y="74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489507" y="5724277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273" y="-1587"/>
                  </a:moveTo>
                  <a:lnTo>
                    <a:pt x="273" y="25184"/>
                  </a:lnTo>
                </a:path>
              </a:pathLst>
            </a:custGeom>
            <a:ln w="3721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489507" y="5784094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5" h="13970">
                  <a:moveTo>
                    <a:pt x="133" y="-1587"/>
                  </a:moveTo>
                  <a:lnTo>
                    <a:pt x="133" y="15011"/>
                  </a:lnTo>
                </a:path>
              </a:pathLst>
            </a:custGeom>
            <a:ln w="3441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486484" y="5683496"/>
              <a:ext cx="659130" cy="92710"/>
            </a:xfrm>
            <a:custGeom>
              <a:avLst/>
              <a:gdLst/>
              <a:ahLst/>
              <a:cxnLst/>
              <a:rect l="l" t="t" r="r" b="b"/>
              <a:pathLst>
                <a:path w="659129" h="92710">
                  <a:moveTo>
                    <a:pt x="659104" y="92176"/>
                  </a:moveTo>
                  <a:lnTo>
                    <a:pt x="10972" y="31457"/>
                  </a:lnTo>
                  <a:lnTo>
                    <a:pt x="11709" y="2933"/>
                  </a:lnTo>
                  <a:lnTo>
                    <a:pt x="642277" y="57797"/>
                  </a:lnTo>
                  <a:lnTo>
                    <a:pt x="635685" y="64376"/>
                  </a:lnTo>
                  <a:lnTo>
                    <a:pt x="637159" y="87782"/>
                  </a:lnTo>
                  <a:lnTo>
                    <a:pt x="659104" y="92176"/>
                  </a:lnTo>
                  <a:close/>
                </a:path>
                <a:path w="659129" h="92710">
                  <a:moveTo>
                    <a:pt x="10972" y="29273"/>
                  </a:moveTo>
                  <a:lnTo>
                    <a:pt x="0" y="27076"/>
                  </a:lnTo>
                  <a:lnTo>
                    <a:pt x="0" y="0"/>
                  </a:lnTo>
                  <a:lnTo>
                    <a:pt x="11709" y="29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494523" y="5685694"/>
              <a:ext cx="1270" cy="19050"/>
            </a:xfrm>
            <a:custGeom>
              <a:avLst/>
              <a:gdLst/>
              <a:ahLst/>
              <a:cxnLst/>
              <a:rect l="l" t="t" r="r" b="b"/>
              <a:pathLst>
                <a:path w="1270" h="19050">
                  <a:moveTo>
                    <a:pt x="368" y="-1587"/>
                  </a:moveTo>
                  <a:lnTo>
                    <a:pt x="368" y="20612"/>
                  </a:lnTo>
                </a:path>
              </a:pathLst>
            </a:custGeom>
            <a:ln w="3911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485010" y="5103414"/>
              <a:ext cx="19050" cy="37465"/>
            </a:xfrm>
            <a:custGeom>
              <a:avLst/>
              <a:gdLst/>
              <a:ahLst/>
              <a:cxnLst/>
              <a:rect l="l" t="t" r="r" b="b"/>
              <a:pathLst>
                <a:path w="19050" h="37464">
                  <a:moveTo>
                    <a:pt x="736" y="0"/>
                  </a:moveTo>
                  <a:lnTo>
                    <a:pt x="17564" y="0"/>
                  </a:lnTo>
                  <a:lnTo>
                    <a:pt x="19024" y="37299"/>
                  </a:lnTo>
                  <a:lnTo>
                    <a:pt x="0" y="32181"/>
                  </a:lnTo>
                  <a:lnTo>
                    <a:pt x="73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485746" y="4951249"/>
              <a:ext cx="643255" cy="184785"/>
            </a:xfrm>
            <a:custGeom>
              <a:avLst/>
              <a:gdLst/>
              <a:ahLst/>
              <a:cxnLst/>
              <a:rect l="l" t="t" r="r" b="b"/>
              <a:pathLst>
                <a:path w="643254" h="184785">
                  <a:moveTo>
                    <a:pt x="0" y="0"/>
                  </a:moveTo>
                  <a:lnTo>
                    <a:pt x="0" y="24142"/>
                  </a:lnTo>
                </a:path>
                <a:path w="643254" h="184785">
                  <a:moveTo>
                    <a:pt x="5118" y="152171"/>
                  </a:moveTo>
                  <a:lnTo>
                    <a:pt x="5118" y="184340"/>
                  </a:lnTo>
                </a:path>
                <a:path w="643254" h="184785">
                  <a:moveTo>
                    <a:pt x="643013" y="57061"/>
                  </a:moveTo>
                  <a:lnTo>
                    <a:pt x="643013" y="31457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676678" y="5648394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17030" y="0"/>
                  </a:moveTo>
                  <a:lnTo>
                    <a:pt x="4914" y="0"/>
                  </a:lnTo>
                  <a:lnTo>
                    <a:pt x="0" y="4584"/>
                  </a:lnTo>
                  <a:lnTo>
                    <a:pt x="0" y="15887"/>
                  </a:lnTo>
                  <a:lnTo>
                    <a:pt x="4914" y="20485"/>
                  </a:lnTo>
                  <a:lnTo>
                    <a:pt x="17030" y="20485"/>
                  </a:lnTo>
                  <a:lnTo>
                    <a:pt x="21958" y="15887"/>
                  </a:lnTo>
                  <a:lnTo>
                    <a:pt x="21958" y="10236"/>
                  </a:lnTo>
                  <a:lnTo>
                    <a:pt x="21958" y="458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676678" y="5648394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21958" y="10236"/>
                  </a:moveTo>
                  <a:lnTo>
                    <a:pt x="21958" y="15887"/>
                  </a:lnTo>
                  <a:lnTo>
                    <a:pt x="17030" y="20485"/>
                  </a:lnTo>
                  <a:lnTo>
                    <a:pt x="10960" y="20485"/>
                  </a:lnTo>
                  <a:lnTo>
                    <a:pt x="4914" y="20485"/>
                  </a:lnTo>
                  <a:lnTo>
                    <a:pt x="0" y="15887"/>
                  </a:lnTo>
                  <a:lnTo>
                    <a:pt x="0" y="10236"/>
                  </a:lnTo>
                  <a:lnTo>
                    <a:pt x="0" y="4584"/>
                  </a:lnTo>
                  <a:lnTo>
                    <a:pt x="4914" y="0"/>
                  </a:lnTo>
                  <a:lnTo>
                    <a:pt x="10960" y="0"/>
                  </a:lnTo>
                  <a:lnTo>
                    <a:pt x="17030" y="0"/>
                  </a:lnTo>
                  <a:lnTo>
                    <a:pt x="21958" y="4584"/>
                  </a:lnTo>
                  <a:lnTo>
                    <a:pt x="21958" y="102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683993" y="5649117"/>
              <a:ext cx="15240" cy="16510"/>
            </a:xfrm>
            <a:custGeom>
              <a:avLst/>
              <a:gdLst/>
              <a:ahLst/>
              <a:cxnLst/>
              <a:rect l="l" t="t" r="r" b="b"/>
              <a:pathLst>
                <a:path w="15239" h="16510">
                  <a:moveTo>
                    <a:pt x="11353" y="0"/>
                  </a:moveTo>
                  <a:lnTo>
                    <a:pt x="3276" y="0"/>
                  </a:lnTo>
                  <a:lnTo>
                    <a:pt x="0" y="3606"/>
                  </a:lnTo>
                  <a:lnTo>
                    <a:pt x="0" y="12496"/>
                  </a:lnTo>
                  <a:lnTo>
                    <a:pt x="3276" y="16103"/>
                  </a:lnTo>
                  <a:lnTo>
                    <a:pt x="11353" y="16103"/>
                  </a:lnTo>
                  <a:lnTo>
                    <a:pt x="14643" y="12496"/>
                  </a:lnTo>
                  <a:lnTo>
                    <a:pt x="14643" y="8051"/>
                  </a:lnTo>
                  <a:lnTo>
                    <a:pt x="14643" y="3606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683993" y="5649117"/>
              <a:ext cx="15240" cy="16510"/>
            </a:xfrm>
            <a:custGeom>
              <a:avLst/>
              <a:gdLst/>
              <a:ahLst/>
              <a:cxnLst/>
              <a:rect l="l" t="t" r="r" b="b"/>
              <a:pathLst>
                <a:path w="15239" h="16510">
                  <a:moveTo>
                    <a:pt x="14643" y="8051"/>
                  </a:moveTo>
                  <a:lnTo>
                    <a:pt x="14643" y="12496"/>
                  </a:lnTo>
                  <a:lnTo>
                    <a:pt x="11353" y="16103"/>
                  </a:lnTo>
                  <a:lnTo>
                    <a:pt x="7327" y="16103"/>
                  </a:lnTo>
                  <a:lnTo>
                    <a:pt x="3276" y="16103"/>
                  </a:lnTo>
                  <a:lnTo>
                    <a:pt x="0" y="12496"/>
                  </a:lnTo>
                  <a:lnTo>
                    <a:pt x="0" y="8051"/>
                  </a:lnTo>
                  <a:lnTo>
                    <a:pt x="0" y="3606"/>
                  </a:lnTo>
                  <a:lnTo>
                    <a:pt x="3276" y="0"/>
                  </a:lnTo>
                  <a:lnTo>
                    <a:pt x="7327" y="0"/>
                  </a:lnTo>
                  <a:lnTo>
                    <a:pt x="11353" y="0"/>
                  </a:lnTo>
                  <a:lnTo>
                    <a:pt x="14643" y="3606"/>
                  </a:lnTo>
                  <a:lnTo>
                    <a:pt x="14643" y="80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901266" y="5669602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17017" y="0"/>
                  </a:moveTo>
                  <a:lnTo>
                    <a:pt x="4914" y="0"/>
                  </a:lnTo>
                  <a:lnTo>
                    <a:pt x="0" y="4584"/>
                  </a:lnTo>
                  <a:lnTo>
                    <a:pt x="0" y="15900"/>
                  </a:lnTo>
                  <a:lnTo>
                    <a:pt x="4914" y="20485"/>
                  </a:lnTo>
                  <a:lnTo>
                    <a:pt x="17017" y="20485"/>
                  </a:lnTo>
                  <a:lnTo>
                    <a:pt x="21920" y="15900"/>
                  </a:lnTo>
                  <a:lnTo>
                    <a:pt x="21920" y="10236"/>
                  </a:lnTo>
                  <a:lnTo>
                    <a:pt x="21920" y="4584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901266" y="5669602"/>
              <a:ext cx="22225" cy="20955"/>
            </a:xfrm>
            <a:custGeom>
              <a:avLst/>
              <a:gdLst/>
              <a:ahLst/>
              <a:cxnLst/>
              <a:rect l="l" t="t" r="r" b="b"/>
              <a:pathLst>
                <a:path w="22225" h="20954">
                  <a:moveTo>
                    <a:pt x="21920" y="10236"/>
                  </a:moveTo>
                  <a:lnTo>
                    <a:pt x="21920" y="15900"/>
                  </a:lnTo>
                  <a:lnTo>
                    <a:pt x="17017" y="20485"/>
                  </a:lnTo>
                  <a:lnTo>
                    <a:pt x="10960" y="20485"/>
                  </a:lnTo>
                  <a:lnTo>
                    <a:pt x="4914" y="20485"/>
                  </a:lnTo>
                  <a:lnTo>
                    <a:pt x="0" y="15900"/>
                  </a:lnTo>
                  <a:lnTo>
                    <a:pt x="0" y="10236"/>
                  </a:lnTo>
                  <a:lnTo>
                    <a:pt x="0" y="4584"/>
                  </a:lnTo>
                  <a:lnTo>
                    <a:pt x="4914" y="0"/>
                  </a:lnTo>
                  <a:lnTo>
                    <a:pt x="10960" y="0"/>
                  </a:lnTo>
                  <a:lnTo>
                    <a:pt x="17017" y="0"/>
                  </a:lnTo>
                  <a:lnTo>
                    <a:pt x="21920" y="4584"/>
                  </a:lnTo>
                  <a:lnTo>
                    <a:pt x="21920" y="102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908568" y="5670340"/>
              <a:ext cx="15240" cy="16510"/>
            </a:xfrm>
            <a:custGeom>
              <a:avLst/>
              <a:gdLst/>
              <a:ahLst/>
              <a:cxnLst/>
              <a:rect l="l" t="t" r="r" b="b"/>
              <a:pathLst>
                <a:path w="15239" h="16510">
                  <a:moveTo>
                    <a:pt x="11353" y="0"/>
                  </a:moveTo>
                  <a:lnTo>
                    <a:pt x="3276" y="0"/>
                  </a:lnTo>
                  <a:lnTo>
                    <a:pt x="0" y="3606"/>
                  </a:lnTo>
                  <a:lnTo>
                    <a:pt x="0" y="12484"/>
                  </a:lnTo>
                  <a:lnTo>
                    <a:pt x="3276" y="16090"/>
                  </a:lnTo>
                  <a:lnTo>
                    <a:pt x="11353" y="16090"/>
                  </a:lnTo>
                  <a:lnTo>
                    <a:pt x="14617" y="12484"/>
                  </a:lnTo>
                  <a:lnTo>
                    <a:pt x="14617" y="8051"/>
                  </a:lnTo>
                  <a:lnTo>
                    <a:pt x="14617" y="3606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675219" y="4730578"/>
              <a:ext cx="248285" cy="956310"/>
            </a:xfrm>
            <a:custGeom>
              <a:avLst/>
              <a:gdLst/>
              <a:ahLst/>
              <a:cxnLst/>
              <a:rect l="l" t="t" r="r" b="b"/>
              <a:pathLst>
                <a:path w="248285" h="956310">
                  <a:moveTo>
                    <a:pt x="247967" y="947813"/>
                  </a:moveTo>
                  <a:lnTo>
                    <a:pt x="247967" y="952246"/>
                  </a:lnTo>
                  <a:lnTo>
                    <a:pt x="244703" y="955852"/>
                  </a:lnTo>
                  <a:lnTo>
                    <a:pt x="240677" y="955852"/>
                  </a:lnTo>
                  <a:lnTo>
                    <a:pt x="236626" y="955852"/>
                  </a:lnTo>
                  <a:lnTo>
                    <a:pt x="233349" y="952246"/>
                  </a:lnTo>
                  <a:lnTo>
                    <a:pt x="233349" y="947813"/>
                  </a:lnTo>
                  <a:lnTo>
                    <a:pt x="233349" y="943368"/>
                  </a:lnTo>
                  <a:lnTo>
                    <a:pt x="236626" y="939761"/>
                  </a:lnTo>
                  <a:lnTo>
                    <a:pt x="240677" y="939761"/>
                  </a:lnTo>
                  <a:lnTo>
                    <a:pt x="244703" y="939761"/>
                  </a:lnTo>
                  <a:lnTo>
                    <a:pt x="247967" y="943368"/>
                  </a:lnTo>
                  <a:lnTo>
                    <a:pt x="247967" y="947813"/>
                  </a:lnTo>
                  <a:close/>
                </a:path>
                <a:path w="248285" h="956310">
                  <a:moveTo>
                    <a:pt x="33642" y="18288"/>
                  </a:moveTo>
                  <a:lnTo>
                    <a:pt x="33642" y="28384"/>
                  </a:lnTo>
                  <a:lnTo>
                    <a:pt x="26123" y="36576"/>
                  </a:lnTo>
                  <a:lnTo>
                    <a:pt x="16814" y="36576"/>
                  </a:lnTo>
                  <a:lnTo>
                    <a:pt x="7531" y="36576"/>
                  </a:lnTo>
                  <a:lnTo>
                    <a:pt x="0" y="28384"/>
                  </a:lnTo>
                  <a:lnTo>
                    <a:pt x="0" y="18288"/>
                  </a:lnTo>
                  <a:lnTo>
                    <a:pt x="0" y="8178"/>
                  </a:lnTo>
                  <a:lnTo>
                    <a:pt x="7531" y="0"/>
                  </a:lnTo>
                  <a:lnTo>
                    <a:pt x="16814" y="0"/>
                  </a:lnTo>
                  <a:lnTo>
                    <a:pt x="26123" y="0"/>
                  </a:lnTo>
                  <a:lnTo>
                    <a:pt x="33642" y="8178"/>
                  </a:lnTo>
                  <a:lnTo>
                    <a:pt x="33642" y="1828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681937" y="4734231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20904" y="0"/>
                  </a:moveTo>
                  <a:lnTo>
                    <a:pt x="6045" y="0"/>
                  </a:lnTo>
                  <a:lnTo>
                    <a:pt x="0" y="6553"/>
                  </a:lnTo>
                  <a:lnTo>
                    <a:pt x="0" y="22707"/>
                  </a:lnTo>
                  <a:lnTo>
                    <a:pt x="6045" y="29260"/>
                  </a:lnTo>
                  <a:lnTo>
                    <a:pt x="20904" y="29260"/>
                  </a:lnTo>
                  <a:lnTo>
                    <a:pt x="26924" y="22707"/>
                  </a:lnTo>
                  <a:lnTo>
                    <a:pt x="26924" y="14630"/>
                  </a:lnTo>
                  <a:lnTo>
                    <a:pt x="26924" y="6553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681937" y="4734231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26924" y="14630"/>
                  </a:moveTo>
                  <a:lnTo>
                    <a:pt x="26924" y="22707"/>
                  </a:lnTo>
                  <a:lnTo>
                    <a:pt x="20904" y="29260"/>
                  </a:lnTo>
                  <a:lnTo>
                    <a:pt x="13462" y="29260"/>
                  </a:lnTo>
                  <a:lnTo>
                    <a:pt x="6045" y="29260"/>
                  </a:lnTo>
                  <a:lnTo>
                    <a:pt x="0" y="22707"/>
                  </a:lnTo>
                  <a:lnTo>
                    <a:pt x="0" y="14630"/>
                  </a:lnTo>
                  <a:lnTo>
                    <a:pt x="0" y="6553"/>
                  </a:lnTo>
                  <a:lnTo>
                    <a:pt x="6045" y="0"/>
                  </a:lnTo>
                  <a:lnTo>
                    <a:pt x="13462" y="0"/>
                  </a:lnTo>
                  <a:lnTo>
                    <a:pt x="20904" y="0"/>
                  </a:lnTo>
                  <a:lnTo>
                    <a:pt x="26924" y="6553"/>
                  </a:lnTo>
                  <a:lnTo>
                    <a:pt x="26924" y="146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695399" y="4741546"/>
              <a:ext cx="13970" cy="15240"/>
            </a:xfrm>
            <a:custGeom>
              <a:avLst/>
              <a:gdLst/>
              <a:ahLst/>
              <a:cxnLst/>
              <a:rect l="l" t="t" r="r" b="b"/>
              <a:pathLst>
                <a:path w="13970" h="15239">
                  <a:moveTo>
                    <a:pt x="10452" y="0"/>
                  </a:moveTo>
                  <a:lnTo>
                    <a:pt x="3022" y="0"/>
                  </a:lnTo>
                  <a:lnTo>
                    <a:pt x="0" y="3276"/>
                  </a:lnTo>
                  <a:lnTo>
                    <a:pt x="0" y="11353"/>
                  </a:lnTo>
                  <a:lnTo>
                    <a:pt x="3022" y="14630"/>
                  </a:lnTo>
                  <a:lnTo>
                    <a:pt x="10452" y="14630"/>
                  </a:lnTo>
                  <a:lnTo>
                    <a:pt x="13462" y="11353"/>
                  </a:lnTo>
                  <a:lnTo>
                    <a:pt x="13462" y="7315"/>
                  </a:lnTo>
                  <a:lnTo>
                    <a:pt x="13462" y="3276"/>
                  </a:lnTo>
                  <a:lnTo>
                    <a:pt x="104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695399" y="4739349"/>
              <a:ext cx="236854" cy="36830"/>
            </a:xfrm>
            <a:custGeom>
              <a:avLst/>
              <a:gdLst/>
              <a:ahLst/>
              <a:cxnLst/>
              <a:rect l="l" t="t" r="r" b="b"/>
              <a:pathLst>
                <a:path w="236854" h="36829">
                  <a:moveTo>
                    <a:pt x="13462" y="9512"/>
                  </a:moveTo>
                  <a:lnTo>
                    <a:pt x="13462" y="13550"/>
                  </a:lnTo>
                  <a:lnTo>
                    <a:pt x="10452" y="16827"/>
                  </a:lnTo>
                  <a:lnTo>
                    <a:pt x="6731" y="16827"/>
                  </a:lnTo>
                  <a:lnTo>
                    <a:pt x="3022" y="16827"/>
                  </a:lnTo>
                  <a:lnTo>
                    <a:pt x="0" y="13550"/>
                  </a:lnTo>
                  <a:lnTo>
                    <a:pt x="0" y="9512"/>
                  </a:lnTo>
                  <a:lnTo>
                    <a:pt x="0" y="5473"/>
                  </a:lnTo>
                  <a:lnTo>
                    <a:pt x="3022" y="2197"/>
                  </a:lnTo>
                  <a:lnTo>
                    <a:pt x="6731" y="2197"/>
                  </a:lnTo>
                  <a:lnTo>
                    <a:pt x="10452" y="2197"/>
                  </a:lnTo>
                  <a:lnTo>
                    <a:pt x="13462" y="5473"/>
                  </a:lnTo>
                  <a:lnTo>
                    <a:pt x="13462" y="9512"/>
                  </a:lnTo>
                  <a:close/>
                </a:path>
                <a:path w="236854" h="36829">
                  <a:moveTo>
                    <a:pt x="236575" y="18288"/>
                  </a:moveTo>
                  <a:lnTo>
                    <a:pt x="236575" y="28397"/>
                  </a:lnTo>
                  <a:lnTo>
                    <a:pt x="229044" y="36576"/>
                  </a:lnTo>
                  <a:lnTo>
                    <a:pt x="219760" y="36576"/>
                  </a:lnTo>
                  <a:lnTo>
                    <a:pt x="210464" y="36576"/>
                  </a:lnTo>
                  <a:lnTo>
                    <a:pt x="202933" y="28397"/>
                  </a:lnTo>
                  <a:lnTo>
                    <a:pt x="202933" y="18288"/>
                  </a:lnTo>
                  <a:lnTo>
                    <a:pt x="202933" y="8191"/>
                  </a:lnTo>
                  <a:lnTo>
                    <a:pt x="210464" y="0"/>
                  </a:lnTo>
                  <a:lnTo>
                    <a:pt x="219760" y="0"/>
                  </a:lnTo>
                  <a:lnTo>
                    <a:pt x="229044" y="0"/>
                  </a:lnTo>
                  <a:lnTo>
                    <a:pt x="236575" y="8191"/>
                  </a:lnTo>
                  <a:lnTo>
                    <a:pt x="236575" y="1828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905063" y="4743006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20891" y="0"/>
                  </a:moveTo>
                  <a:lnTo>
                    <a:pt x="6019" y="0"/>
                  </a:lnTo>
                  <a:lnTo>
                    <a:pt x="0" y="6553"/>
                  </a:lnTo>
                  <a:lnTo>
                    <a:pt x="0" y="22720"/>
                  </a:lnTo>
                  <a:lnTo>
                    <a:pt x="6019" y="29260"/>
                  </a:lnTo>
                  <a:lnTo>
                    <a:pt x="20891" y="29260"/>
                  </a:lnTo>
                  <a:lnTo>
                    <a:pt x="26911" y="22720"/>
                  </a:lnTo>
                  <a:lnTo>
                    <a:pt x="26911" y="14630"/>
                  </a:lnTo>
                  <a:lnTo>
                    <a:pt x="26911" y="6553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905063" y="4743006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26911" y="14630"/>
                  </a:moveTo>
                  <a:lnTo>
                    <a:pt x="26911" y="22720"/>
                  </a:lnTo>
                  <a:lnTo>
                    <a:pt x="20891" y="29260"/>
                  </a:lnTo>
                  <a:lnTo>
                    <a:pt x="13461" y="29260"/>
                  </a:lnTo>
                  <a:lnTo>
                    <a:pt x="6019" y="29260"/>
                  </a:lnTo>
                  <a:lnTo>
                    <a:pt x="0" y="22720"/>
                  </a:lnTo>
                  <a:lnTo>
                    <a:pt x="0" y="14630"/>
                  </a:lnTo>
                  <a:lnTo>
                    <a:pt x="0" y="6553"/>
                  </a:lnTo>
                  <a:lnTo>
                    <a:pt x="6019" y="0"/>
                  </a:lnTo>
                  <a:lnTo>
                    <a:pt x="13461" y="0"/>
                  </a:lnTo>
                  <a:lnTo>
                    <a:pt x="20891" y="0"/>
                  </a:lnTo>
                  <a:lnTo>
                    <a:pt x="26911" y="6553"/>
                  </a:lnTo>
                  <a:lnTo>
                    <a:pt x="26911" y="146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918525" y="4750322"/>
              <a:ext cx="13970" cy="15240"/>
            </a:xfrm>
            <a:custGeom>
              <a:avLst/>
              <a:gdLst/>
              <a:ahLst/>
              <a:cxnLst/>
              <a:rect l="l" t="t" r="r" b="b"/>
              <a:pathLst>
                <a:path w="13970" h="15239">
                  <a:moveTo>
                    <a:pt x="10439" y="0"/>
                  </a:moveTo>
                  <a:lnTo>
                    <a:pt x="3009" y="0"/>
                  </a:lnTo>
                  <a:lnTo>
                    <a:pt x="0" y="3276"/>
                  </a:lnTo>
                  <a:lnTo>
                    <a:pt x="0" y="11353"/>
                  </a:lnTo>
                  <a:lnTo>
                    <a:pt x="3009" y="14630"/>
                  </a:lnTo>
                  <a:lnTo>
                    <a:pt x="10439" y="14630"/>
                  </a:lnTo>
                  <a:lnTo>
                    <a:pt x="13449" y="11353"/>
                  </a:lnTo>
                  <a:lnTo>
                    <a:pt x="13449" y="7315"/>
                  </a:lnTo>
                  <a:lnTo>
                    <a:pt x="13449" y="3276"/>
                  </a:lnTo>
                  <a:lnTo>
                    <a:pt x="10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671853" y="4750322"/>
              <a:ext cx="260350" cy="193675"/>
            </a:xfrm>
            <a:custGeom>
              <a:avLst/>
              <a:gdLst/>
              <a:ahLst/>
              <a:cxnLst/>
              <a:rect l="l" t="t" r="r" b="b"/>
              <a:pathLst>
                <a:path w="260350" h="193675">
                  <a:moveTo>
                    <a:pt x="260121" y="7315"/>
                  </a:moveTo>
                  <a:lnTo>
                    <a:pt x="260121" y="11353"/>
                  </a:lnTo>
                  <a:lnTo>
                    <a:pt x="257111" y="14630"/>
                  </a:lnTo>
                  <a:lnTo>
                    <a:pt x="253390" y="14630"/>
                  </a:lnTo>
                  <a:lnTo>
                    <a:pt x="249682" y="14630"/>
                  </a:lnTo>
                  <a:lnTo>
                    <a:pt x="246672" y="11353"/>
                  </a:lnTo>
                  <a:lnTo>
                    <a:pt x="246672" y="7315"/>
                  </a:lnTo>
                  <a:lnTo>
                    <a:pt x="246672" y="3276"/>
                  </a:lnTo>
                  <a:lnTo>
                    <a:pt x="249682" y="0"/>
                  </a:lnTo>
                  <a:lnTo>
                    <a:pt x="253390" y="0"/>
                  </a:lnTo>
                  <a:lnTo>
                    <a:pt x="257111" y="0"/>
                  </a:lnTo>
                  <a:lnTo>
                    <a:pt x="260121" y="3276"/>
                  </a:lnTo>
                  <a:lnTo>
                    <a:pt x="260121" y="7315"/>
                  </a:lnTo>
                  <a:close/>
                </a:path>
                <a:path w="260350" h="193675">
                  <a:moveTo>
                    <a:pt x="40373" y="171170"/>
                  </a:moveTo>
                  <a:lnTo>
                    <a:pt x="38786" y="179718"/>
                  </a:lnTo>
                  <a:lnTo>
                    <a:pt x="34458" y="186697"/>
                  </a:lnTo>
                  <a:lnTo>
                    <a:pt x="28039" y="191403"/>
                  </a:lnTo>
                  <a:lnTo>
                    <a:pt x="20180" y="193128"/>
                  </a:lnTo>
                  <a:lnTo>
                    <a:pt x="12328" y="191403"/>
                  </a:lnTo>
                  <a:lnTo>
                    <a:pt x="5913" y="186697"/>
                  </a:lnTo>
                  <a:lnTo>
                    <a:pt x="1586" y="179718"/>
                  </a:lnTo>
                  <a:lnTo>
                    <a:pt x="0" y="171170"/>
                  </a:lnTo>
                  <a:lnTo>
                    <a:pt x="1586" y="162630"/>
                  </a:lnTo>
                  <a:lnTo>
                    <a:pt x="5913" y="155654"/>
                  </a:lnTo>
                  <a:lnTo>
                    <a:pt x="12328" y="150950"/>
                  </a:lnTo>
                  <a:lnTo>
                    <a:pt x="20180" y="149225"/>
                  </a:lnTo>
                  <a:lnTo>
                    <a:pt x="28039" y="150950"/>
                  </a:lnTo>
                  <a:lnTo>
                    <a:pt x="34458" y="155654"/>
                  </a:lnTo>
                  <a:lnTo>
                    <a:pt x="38786" y="162630"/>
                  </a:lnTo>
                  <a:lnTo>
                    <a:pt x="40373" y="1711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679916" y="4903937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25095" y="0"/>
                  </a:moveTo>
                  <a:lnTo>
                    <a:pt x="7226" y="0"/>
                  </a:lnTo>
                  <a:lnTo>
                    <a:pt x="0" y="7861"/>
                  </a:lnTo>
                  <a:lnTo>
                    <a:pt x="0" y="27266"/>
                  </a:lnTo>
                  <a:lnTo>
                    <a:pt x="7226" y="35115"/>
                  </a:lnTo>
                  <a:lnTo>
                    <a:pt x="25095" y="35115"/>
                  </a:lnTo>
                  <a:lnTo>
                    <a:pt x="32308" y="27266"/>
                  </a:lnTo>
                  <a:lnTo>
                    <a:pt x="32308" y="17564"/>
                  </a:lnTo>
                  <a:lnTo>
                    <a:pt x="32308" y="7861"/>
                  </a:lnTo>
                  <a:lnTo>
                    <a:pt x="2509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679916" y="4903937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32308" y="17564"/>
                  </a:moveTo>
                  <a:lnTo>
                    <a:pt x="32308" y="27266"/>
                  </a:lnTo>
                  <a:lnTo>
                    <a:pt x="25095" y="35115"/>
                  </a:lnTo>
                  <a:lnTo>
                    <a:pt x="16167" y="35115"/>
                  </a:lnTo>
                  <a:lnTo>
                    <a:pt x="7226" y="35115"/>
                  </a:lnTo>
                  <a:lnTo>
                    <a:pt x="0" y="27266"/>
                  </a:lnTo>
                  <a:lnTo>
                    <a:pt x="0" y="17564"/>
                  </a:lnTo>
                  <a:lnTo>
                    <a:pt x="0" y="7861"/>
                  </a:lnTo>
                  <a:lnTo>
                    <a:pt x="7226" y="0"/>
                  </a:lnTo>
                  <a:lnTo>
                    <a:pt x="16167" y="0"/>
                  </a:lnTo>
                  <a:lnTo>
                    <a:pt x="25095" y="0"/>
                  </a:lnTo>
                  <a:lnTo>
                    <a:pt x="32308" y="7861"/>
                  </a:lnTo>
                  <a:lnTo>
                    <a:pt x="32308" y="175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696084" y="4912721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534" y="0"/>
                  </a:moveTo>
                  <a:lnTo>
                    <a:pt x="3619" y="0"/>
                  </a:lnTo>
                  <a:lnTo>
                    <a:pt x="0" y="3936"/>
                  </a:lnTo>
                  <a:lnTo>
                    <a:pt x="0" y="13627"/>
                  </a:lnTo>
                  <a:lnTo>
                    <a:pt x="3619" y="17551"/>
                  </a:lnTo>
                  <a:lnTo>
                    <a:pt x="12534" y="17551"/>
                  </a:lnTo>
                  <a:lnTo>
                    <a:pt x="16141" y="13627"/>
                  </a:lnTo>
                  <a:lnTo>
                    <a:pt x="16141" y="8775"/>
                  </a:lnTo>
                  <a:lnTo>
                    <a:pt x="16141" y="3936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696084" y="4911985"/>
              <a:ext cx="239395" cy="44450"/>
            </a:xfrm>
            <a:custGeom>
              <a:avLst/>
              <a:gdLst/>
              <a:ahLst/>
              <a:cxnLst/>
              <a:rect l="l" t="t" r="r" b="b"/>
              <a:pathLst>
                <a:path w="239395" h="44450">
                  <a:moveTo>
                    <a:pt x="16141" y="9512"/>
                  </a:moveTo>
                  <a:lnTo>
                    <a:pt x="16141" y="14363"/>
                  </a:lnTo>
                  <a:lnTo>
                    <a:pt x="12534" y="18288"/>
                  </a:lnTo>
                  <a:lnTo>
                    <a:pt x="8064" y="18288"/>
                  </a:lnTo>
                  <a:lnTo>
                    <a:pt x="3619" y="18288"/>
                  </a:lnTo>
                  <a:lnTo>
                    <a:pt x="0" y="14363"/>
                  </a:lnTo>
                  <a:lnTo>
                    <a:pt x="0" y="9512"/>
                  </a:lnTo>
                  <a:lnTo>
                    <a:pt x="0" y="4673"/>
                  </a:lnTo>
                  <a:lnTo>
                    <a:pt x="3619" y="736"/>
                  </a:lnTo>
                  <a:lnTo>
                    <a:pt x="8064" y="736"/>
                  </a:lnTo>
                  <a:lnTo>
                    <a:pt x="12534" y="736"/>
                  </a:lnTo>
                  <a:lnTo>
                    <a:pt x="16141" y="4673"/>
                  </a:lnTo>
                  <a:lnTo>
                    <a:pt x="16141" y="9512"/>
                  </a:lnTo>
                  <a:close/>
                </a:path>
                <a:path w="239395" h="44450">
                  <a:moveTo>
                    <a:pt x="239255" y="21945"/>
                  </a:moveTo>
                  <a:lnTo>
                    <a:pt x="237670" y="30491"/>
                  </a:lnTo>
                  <a:lnTo>
                    <a:pt x="233346" y="37466"/>
                  </a:lnTo>
                  <a:lnTo>
                    <a:pt x="226932" y="42167"/>
                  </a:lnTo>
                  <a:lnTo>
                    <a:pt x="219075" y="43891"/>
                  </a:lnTo>
                  <a:lnTo>
                    <a:pt x="211210" y="42167"/>
                  </a:lnTo>
                  <a:lnTo>
                    <a:pt x="204792" y="37466"/>
                  </a:lnTo>
                  <a:lnTo>
                    <a:pt x="200467" y="30491"/>
                  </a:lnTo>
                  <a:lnTo>
                    <a:pt x="198882" y="21945"/>
                  </a:lnTo>
                  <a:lnTo>
                    <a:pt x="200467" y="13405"/>
                  </a:lnTo>
                  <a:lnTo>
                    <a:pt x="204792" y="6429"/>
                  </a:lnTo>
                  <a:lnTo>
                    <a:pt x="211210" y="1725"/>
                  </a:lnTo>
                  <a:lnTo>
                    <a:pt x="219075" y="0"/>
                  </a:lnTo>
                  <a:lnTo>
                    <a:pt x="226932" y="1725"/>
                  </a:lnTo>
                  <a:lnTo>
                    <a:pt x="233346" y="6429"/>
                  </a:lnTo>
                  <a:lnTo>
                    <a:pt x="237670" y="13405"/>
                  </a:lnTo>
                  <a:lnTo>
                    <a:pt x="239255" y="219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903044" y="4916378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25069" y="0"/>
                  </a:moveTo>
                  <a:lnTo>
                    <a:pt x="7239" y="0"/>
                  </a:lnTo>
                  <a:lnTo>
                    <a:pt x="0" y="7861"/>
                  </a:lnTo>
                  <a:lnTo>
                    <a:pt x="0" y="27254"/>
                  </a:lnTo>
                  <a:lnTo>
                    <a:pt x="7239" y="35115"/>
                  </a:lnTo>
                  <a:lnTo>
                    <a:pt x="25069" y="35115"/>
                  </a:lnTo>
                  <a:lnTo>
                    <a:pt x="32296" y="27254"/>
                  </a:lnTo>
                  <a:lnTo>
                    <a:pt x="32296" y="17564"/>
                  </a:lnTo>
                  <a:lnTo>
                    <a:pt x="32296" y="7861"/>
                  </a:lnTo>
                  <a:lnTo>
                    <a:pt x="2506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903044" y="4916378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32296" y="17564"/>
                  </a:moveTo>
                  <a:lnTo>
                    <a:pt x="32296" y="27254"/>
                  </a:lnTo>
                  <a:lnTo>
                    <a:pt x="25069" y="35115"/>
                  </a:lnTo>
                  <a:lnTo>
                    <a:pt x="16154" y="35115"/>
                  </a:lnTo>
                  <a:lnTo>
                    <a:pt x="7239" y="35115"/>
                  </a:lnTo>
                  <a:lnTo>
                    <a:pt x="0" y="27254"/>
                  </a:lnTo>
                  <a:lnTo>
                    <a:pt x="0" y="17564"/>
                  </a:lnTo>
                  <a:lnTo>
                    <a:pt x="0" y="7861"/>
                  </a:lnTo>
                  <a:lnTo>
                    <a:pt x="7239" y="0"/>
                  </a:lnTo>
                  <a:lnTo>
                    <a:pt x="16154" y="0"/>
                  </a:lnTo>
                  <a:lnTo>
                    <a:pt x="25069" y="0"/>
                  </a:lnTo>
                  <a:lnTo>
                    <a:pt x="32296" y="7861"/>
                  </a:lnTo>
                  <a:lnTo>
                    <a:pt x="32296" y="175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919198" y="4925159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522" y="0"/>
                  </a:moveTo>
                  <a:lnTo>
                    <a:pt x="3606" y="0"/>
                  </a:lnTo>
                  <a:lnTo>
                    <a:pt x="0" y="3924"/>
                  </a:lnTo>
                  <a:lnTo>
                    <a:pt x="0" y="13627"/>
                  </a:lnTo>
                  <a:lnTo>
                    <a:pt x="3606" y="17551"/>
                  </a:lnTo>
                  <a:lnTo>
                    <a:pt x="12522" y="17551"/>
                  </a:lnTo>
                  <a:lnTo>
                    <a:pt x="16141" y="13627"/>
                  </a:lnTo>
                  <a:lnTo>
                    <a:pt x="16141" y="8775"/>
                  </a:lnTo>
                  <a:lnTo>
                    <a:pt x="16141" y="3924"/>
                  </a:lnTo>
                  <a:lnTo>
                    <a:pt x="125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907807" y="4925159"/>
              <a:ext cx="27940" cy="123189"/>
            </a:xfrm>
            <a:custGeom>
              <a:avLst/>
              <a:gdLst/>
              <a:ahLst/>
              <a:cxnLst/>
              <a:rect l="l" t="t" r="r" b="b"/>
              <a:pathLst>
                <a:path w="27939" h="123189">
                  <a:moveTo>
                    <a:pt x="27533" y="8775"/>
                  </a:moveTo>
                  <a:lnTo>
                    <a:pt x="27533" y="13627"/>
                  </a:lnTo>
                  <a:lnTo>
                    <a:pt x="23914" y="17551"/>
                  </a:lnTo>
                  <a:lnTo>
                    <a:pt x="19469" y="17551"/>
                  </a:lnTo>
                  <a:lnTo>
                    <a:pt x="14998" y="17551"/>
                  </a:lnTo>
                  <a:lnTo>
                    <a:pt x="11391" y="13627"/>
                  </a:lnTo>
                  <a:lnTo>
                    <a:pt x="11391" y="8775"/>
                  </a:lnTo>
                  <a:lnTo>
                    <a:pt x="11391" y="3924"/>
                  </a:lnTo>
                  <a:lnTo>
                    <a:pt x="14998" y="0"/>
                  </a:lnTo>
                  <a:lnTo>
                    <a:pt x="19469" y="0"/>
                  </a:lnTo>
                  <a:lnTo>
                    <a:pt x="23914" y="0"/>
                  </a:lnTo>
                  <a:lnTo>
                    <a:pt x="27533" y="3924"/>
                  </a:lnTo>
                  <a:lnTo>
                    <a:pt x="27533" y="8775"/>
                  </a:lnTo>
                  <a:close/>
                </a:path>
                <a:path w="27939" h="123189">
                  <a:moveTo>
                    <a:pt x="16154" y="114122"/>
                  </a:moveTo>
                  <a:lnTo>
                    <a:pt x="16154" y="118960"/>
                  </a:lnTo>
                  <a:lnTo>
                    <a:pt x="12534" y="122885"/>
                  </a:lnTo>
                  <a:lnTo>
                    <a:pt x="8077" y="122885"/>
                  </a:lnTo>
                  <a:lnTo>
                    <a:pt x="3632" y="122885"/>
                  </a:lnTo>
                  <a:lnTo>
                    <a:pt x="0" y="118960"/>
                  </a:lnTo>
                  <a:lnTo>
                    <a:pt x="0" y="114122"/>
                  </a:lnTo>
                  <a:lnTo>
                    <a:pt x="0" y="109270"/>
                  </a:lnTo>
                  <a:lnTo>
                    <a:pt x="3632" y="105346"/>
                  </a:lnTo>
                  <a:lnTo>
                    <a:pt x="8077" y="105346"/>
                  </a:lnTo>
                  <a:lnTo>
                    <a:pt x="12534" y="105346"/>
                  </a:lnTo>
                  <a:lnTo>
                    <a:pt x="16154" y="109270"/>
                  </a:lnTo>
                  <a:lnTo>
                    <a:pt x="16154" y="11412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911031" y="5032253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0032" y="0"/>
                  </a:moveTo>
                  <a:lnTo>
                    <a:pt x="2895" y="0"/>
                  </a:lnTo>
                  <a:lnTo>
                    <a:pt x="0" y="3149"/>
                  </a:lnTo>
                  <a:lnTo>
                    <a:pt x="0" y="10909"/>
                  </a:lnTo>
                  <a:lnTo>
                    <a:pt x="2895" y="14046"/>
                  </a:lnTo>
                  <a:lnTo>
                    <a:pt x="10032" y="14046"/>
                  </a:lnTo>
                  <a:lnTo>
                    <a:pt x="12928" y="10909"/>
                  </a:lnTo>
                  <a:lnTo>
                    <a:pt x="12928" y="7023"/>
                  </a:lnTo>
                  <a:lnTo>
                    <a:pt x="12928" y="3149"/>
                  </a:lnTo>
                  <a:lnTo>
                    <a:pt x="100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911031" y="5032253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2928" y="7023"/>
                  </a:moveTo>
                  <a:lnTo>
                    <a:pt x="12928" y="10909"/>
                  </a:lnTo>
                  <a:lnTo>
                    <a:pt x="10032" y="14046"/>
                  </a:lnTo>
                  <a:lnTo>
                    <a:pt x="6464" y="14046"/>
                  </a:lnTo>
                  <a:lnTo>
                    <a:pt x="2895" y="14046"/>
                  </a:lnTo>
                  <a:lnTo>
                    <a:pt x="0" y="10909"/>
                  </a:lnTo>
                  <a:lnTo>
                    <a:pt x="0" y="7023"/>
                  </a:lnTo>
                  <a:lnTo>
                    <a:pt x="0" y="3149"/>
                  </a:lnTo>
                  <a:lnTo>
                    <a:pt x="2895" y="0"/>
                  </a:lnTo>
                  <a:lnTo>
                    <a:pt x="6464" y="0"/>
                  </a:lnTo>
                  <a:lnTo>
                    <a:pt x="10032" y="0"/>
                  </a:lnTo>
                  <a:lnTo>
                    <a:pt x="12928" y="3149"/>
                  </a:lnTo>
                  <a:lnTo>
                    <a:pt x="12928" y="70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917495" y="5035771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5016" y="0"/>
                  </a:moveTo>
                  <a:lnTo>
                    <a:pt x="1435" y="0"/>
                  </a:lnTo>
                  <a:lnTo>
                    <a:pt x="0" y="1562"/>
                  </a:lnTo>
                  <a:lnTo>
                    <a:pt x="0" y="5448"/>
                  </a:lnTo>
                  <a:lnTo>
                    <a:pt x="1435" y="7023"/>
                  </a:lnTo>
                  <a:lnTo>
                    <a:pt x="5016" y="7023"/>
                  </a:lnTo>
                  <a:lnTo>
                    <a:pt x="6464" y="5448"/>
                  </a:lnTo>
                  <a:lnTo>
                    <a:pt x="6464" y="3505"/>
                  </a:lnTo>
                  <a:lnTo>
                    <a:pt x="6464" y="1562"/>
                  </a:lnTo>
                  <a:lnTo>
                    <a:pt x="50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684704" y="5019527"/>
              <a:ext cx="239395" cy="23495"/>
            </a:xfrm>
            <a:custGeom>
              <a:avLst/>
              <a:gdLst/>
              <a:ahLst/>
              <a:cxnLst/>
              <a:rect l="l" t="t" r="r" b="b"/>
              <a:pathLst>
                <a:path w="239395" h="23495">
                  <a:moveTo>
                    <a:pt x="239255" y="19748"/>
                  </a:moveTo>
                  <a:lnTo>
                    <a:pt x="239255" y="21691"/>
                  </a:lnTo>
                  <a:lnTo>
                    <a:pt x="237807" y="23266"/>
                  </a:lnTo>
                  <a:lnTo>
                    <a:pt x="236016" y="23266"/>
                  </a:lnTo>
                  <a:lnTo>
                    <a:pt x="234226" y="23266"/>
                  </a:lnTo>
                  <a:lnTo>
                    <a:pt x="232790" y="21691"/>
                  </a:lnTo>
                  <a:lnTo>
                    <a:pt x="232790" y="19748"/>
                  </a:lnTo>
                  <a:lnTo>
                    <a:pt x="232790" y="17805"/>
                  </a:lnTo>
                  <a:lnTo>
                    <a:pt x="234226" y="16243"/>
                  </a:lnTo>
                  <a:lnTo>
                    <a:pt x="236016" y="16243"/>
                  </a:lnTo>
                  <a:lnTo>
                    <a:pt x="237807" y="16243"/>
                  </a:lnTo>
                  <a:lnTo>
                    <a:pt x="239255" y="17805"/>
                  </a:lnTo>
                  <a:lnTo>
                    <a:pt x="239255" y="19748"/>
                  </a:lnTo>
                  <a:close/>
                </a:path>
                <a:path w="239395" h="23495">
                  <a:moveTo>
                    <a:pt x="16141" y="8775"/>
                  </a:moveTo>
                  <a:lnTo>
                    <a:pt x="16141" y="13627"/>
                  </a:lnTo>
                  <a:lnTo>
                    <a:pt x="12522" y="17551"/>
                  </a:lnTo>
                  <a:lnTo>
                    <a:pt x="8064" y="17551"/>
                  </a:lnTo>
                  <a:lnTo>
                    <a:pt x="3606" y="17551"/>
                  </a:lnTo>
                  <a:lnTo>
                    <a:pt x="0" y="13627"/>
                  </a:lnTo>
                  <a:lnTo>
                    <a:pt x="0" y="8775"/>
                  </a:lnTo>
                  <a:lnTo>
                    <a:pt x="0" y="3924"/>
                  </a:lnTo>
                  <a:lnTo>
                    <a:pt x="3606" y="0"/>
                  </a:lnTo>
                  <a:lnTo>
                    <a:pt x="8064" y="0"/>
                  </a:lnTo>
                  <a:lnTo>
                    <a:pt x="12522" y="0"/>
                  </a:lnTo>
                  <a:lnTo>
                    <a:pt x="16141" y="3924"/>
                  </a:lnTo>
                  <a:lnTo>
                    <a:pt x="16141" y="87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687930" y="5021282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0032" y="0"/>
                  </a:moveTo>
                  <a:lnTo>
                    <a:pt x="2882" y="0"/>
                  </a:lnTo>
                  <a:lnTo>
                    <a:pt x="0" y="3149"/>
                  </a:lnTo>
                  <a:lnTo>
                    <a:pt x="0" y="10896"/>
                  </a:lnTo>
                  <a:lnTo>
                    <a:pt x="2882" y="14046"/>
                  </a:lnTo>
                  <a:lnTo>
                    <a:pt x="10032" y="14046"/>
                  </a:lnTo>
                  <a:lnTo>
                    <a:pt x="12915" y="10896"/>
                  </a:lnTo>
                  <a:lnTo>
                    <a:pt x="12915" y="7023"/>
                  </a:lnTo>
                  <a:lnTo>
                    <a:pt x="12915" y="3149"/>
                  </a:lnTo>
                  <a:lnTo>
                    <a:pt x="100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687930" y="5021282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4">
                  <a:moveTo>
                    <a:pt x="12915" y="7023"/>
                  </a:moveTo>
                  <a:lnTo>
                    <a:pt x="12915" y="10896"/>
                  </a:lnTo>
                  <a:lnTo>
                    <a:pt x="10032" y="14046"/>
                  </a:lnTo>
                  <a:lnTo>
                    <a:pt x="6464" y="14046"/>
                  </a:lnTo>
                  <a:lnTo>
                    <a:pt x="2882" y="14046"/>
                  </a:lnTo>
                  <a:lnTo>
                    <a:pt x="0" y="10896"/>
                  </a:lnTo>
                  <a:lnTo>
                    <a:pt x="0" y="7023"/>
                  </a:lnTo>
                  <a:lnTo>
                    <a:pt x="0" y="3149"/>
                  </a:lnTo>
                  <a:lnTo>
                    <a:pt x="2882" y="0"/>
                  </a:lnTo>
                  <a:lnTo>
                    <a:pt x="6464" y="0"/>
                  </a:lnTo>
                  <a:lnTo>
                    <a:pt x="10032" y="0"/>
                  </a:lnTo>
                  <a:lnTo>
                    <a:pt x="12915" y="3149"/>
                  </a:lnTo>
                  <a:lnTo>
                    <a:pt x="12915" y="70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694394" y="5024788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20">
                  <a:moveTo>
                    <a:pt x="5003" y="0"/>
                  </a:moveTo>
                  <a:lnTo>
                    <a:pt x="1435" y="0"/>
                  </a:lnTo>
                  <a:lnTo>
                    <a:pt x="0" y="1574"/>
                  </a:lnTo>
                  <a:lnTo>
                    <a:pt x="0" y="5448"/>
                  </a:lnTo>
                  <a:lnTo>
                    <a:pt x="1435" y="7023"/>
                  </a:lnTo>
                  <a:lnTo>
                    <a:pt x="5003" y="7023"/>
                  </a:lnTo>
                  <a:lnTo>
                    <a:pt x="6451" y="5448"/>
                  </a:lnTo>
                  <a:lnTo>
                    <a:pt x="6451" y="3517"/>
                  </a:lnTo>
                  <a:lnTo>
                    <a:pt x="6451" y="1574"/>
                  </a:lnTo>
                  <a:lnTo>
                    <a:pt x="50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678862" y="5024788"/>
              <a:ext cx="33655" cy="969010"/>
            </a:xfrm>
            <a:custGeom>
              <a:avLst/>
              <a:gdLst/>
              <a:ahLst/>
              <a:cxnLst/>
              <a:rect l="l" t="t" r="r" b="b"/>
              <a:pathLst>
                <a:path w="33654" h="969010">
                  <a:moveTo>
                    <a:pt x="21983" y="3517"/>
                  </a:moveTo>
                  <a:lnTo>
                    <a:pt x="21983" y="5448"/>
                  </a:lnTo>
                  <a:lnTo>
                    <a:pt x="20535" y="7023"/>
                  </a:lnTo>
                  <a:lnTo>
                    <a:pt x="18757" y="7023"/>
                  </a:lnTo>
                  <a:lnTo>
                    <a:pt x="16967" y="7023"/>
                  </a:lnTo>
                  <a:lnTo>
                    <a:pt x="15532" y="5448"/>
                  </a:lnTo>
                  <a:lnTo>
                    <a:pt x="15532" y="3517"/>
                  </a:lnTo>
                  <a:lnTo>
                    <a:pt x="15532" y="1574"/>
                  </a:lnTo>
                  <a:lnTo>
                    <a:pt x="16967" y="0"/>
                  </a:lnTo>
                  <a:lnTo>
                    <a:pt x="18757" y="0"/>
                  </a:lnTo>
                  <a:lnTo>
                    <a:pt x="20535" y="0"/>
                  </a:lnTo>
                  <a:lnTo>
                    <a:pt x="21983" y="1574"/>
                  </a:lnTo>
                  <a:lnTo>
                    <a:pt x="21983" y="3517"/>
                  </a:lnTo>
                  <a:close/>
                </a:path>
                <a:path w="33654" h="969010">
                  <a:moveTo>
                    <a:pt x="33654" y="950099"/>
                  </a:moveTo>
                  <a:lnTo>
                    <a:pt x="33654" y="960208"/>
                  </a:lnTo>
                  <a:lnTo>
                    <a:pt x="26123" y="968387"/>
                  </a:lnTo>
                  <a:lnTo>
                    <a:pt x="16827" y="968387"/>
                  </a:lnTo>
                  <a:lnTo>
                    <a:pt x="7543" y="968387"/>
                  </a:lnTo>
                  <a:lnTo>
                    <a:pt x="0" y="960208"/>
                  </a:lnTo>
                  <a:lnTo>
                    <a:pt x="0" y="950099"/>
                  </a:lnTo>
                  <a:lnTo>
                    <a:pt x="0" y="940003"/>
                  </a:lnTo>
                  <a:lnTo>
                    <a:pt x="7543" y="931811"/>
                  </a:lnTo>
                  <a:lnTo>
                    <a:pt x="16827" y="931811"/>
                  </a:lnTo>
                  <a:lnTo>
                    <a:pt x="26123" y="931811"/>
                  </a:lnTo>
                  <a:lnTo>
                    <a:pt x="33654" y="940003"/>
                  </a:lnTo>
                  <a:lnTo>
                    <a:pt x="33654" y="95009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685607" y="5960267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20891" y="0"/>
                  </a:moveTo>
                  <a:lnTo>
                    <a:pt x="6019" y="0"/>
                  </a:lnTo>
                  <a:lnTo>
                    <a:pt x="0" y="6553"/>
                  </a:lnTo>
                  <a:lnTo>
                    <a:pt x="0" y="22707"/>
                  </a:lnTo>
                  <a:lnTo>
                    <a:pt x="6019" y="29248"/>
                  </a:lnTo>
                  <a:lnTo>
                    <a:pt x="20891" y="29248"/>
                  </a:lnTo>
                  <a:lnTo>
                    <a:pt x="26911" y="22707"/>
                  </a:lnTo>
                  <a:lnTo>
                    <a:pt x="26911" y="14630"/>
                  </a:lnTo>
                  <a:lnTo>
                    <a:pt x="26911" y="6553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685607" y="5960267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26911" y="14630"/>
                  </a:moveTo>
                  <a:lnTo>
                    <a:pt x="26911" y="22707"/>
                  </a:lnTo>
                  <a:lnTo>
                    <a:pt x="20891" y="29248"/>
                  </a:lnTo>
                  <a:lnTo>
                    <a:pt x="13449" y="29248"/>
                  </a:lnTo>
                  <a:lnTo>
                    <a:pt x="6019" y="29248"/>
                  </a:lnTo>
                  <a:lnTo>
                    <a:pt x="0" y="22707"/>
                  </a:lnTo>
                  <a:lnTo>
                    <a:pt x="0" y="14630"/>
                  </a:lnTo>
                  <a:lnTo>
                    <a:pt x="0" y="6553"/>
                  </a:lnTo>
                  <a:lnTo>
                    <a:pt x="6019" y="0"/>
                  </a:lnTo>
                  <a:lnTo>
                    <a:pt x="13449" y="0"/>
                  </a:lnTo>
                  <a:lnTo>
                    <a:pt x="20891" y="0"/>
                  </a:lnTo>
                  <a:lnTo>
                    <a:pt x="26911" y="6553"/>
                  </a:lnTo>
                  <a:lnTo>
                    <a:pt x="26911" y="146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699057" y="5967582"/>
              <a:ext cx="13970" cy="15240"/>
            </a:xfrm>
            <a:custGeom>
              <a:avLst/>
              <a:gdLst/>
              <a:ahLst/>
              <a:cxnLst/>
              <a:rect l="l" t="t" r="r" b="b"/>
              <a:pathLst>
                <a:path w="13970" h="15239">
                  <a:moveTo>
                    <a:pt x="10452" y="0"/>
                  </a:moveTo>
                  <a:lnTo>
                    <a:pt x="3022" y="0"/>
                  </a:lnTo>
                  <a:lnTo>
                    <a:pt x="0" y="3263"/>
                  </a:lnTo>
                  <a:lnTo>
                    <a:pt x="0" y="11353"/>
                  </a:lnTo>
                  <a:lnTo>
                    <a:pt x="3022" y="14630"/>
                  </a:lnTo>
                  <a:lnTo>
                    <a:pt x="10452" y="14630"/>
                  </a:lnTo>
                  <a:lnTo>
                    <a:pt x="13462" y="11353"/>
                  </a:lnTo>
                  <a:lnTo>
                    <a:pt x="13462" y="7302"/>
                  </a:lnTo>
                  <a:lnTo>
                    <a:pt x="13462" y="3263"/>
                  </a:lnTo>
                  <a:lnTo>
                    <a:pt x="104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699057" y="5967582"/>
              <a:ext cx="236854" cy="49530"/>
            </a:xfrm>
            <a:custGeom>
              <a:avLst/>
              <a:gdLst/>
              <a:ahLst/>
              <a:cxnLst/>
              <a:rect l="l" t="t" r="r" b="b"/>
              <a:pathLst>
                <a:path w="236854" h="49529">
                  <a:moveTo>
                    <a:pt x="13462" y="7302"/>
                  </a:moveTo>
                  <a:lnTo>
                    <a:pt x="13462" y="11353"/>
                  </a:lnTo>
                  <a:lnTo>
                    <a:pt x="10452" y="14630"/>
                  </a:lnTo>
                  <a:lnTo>
                    <a:pt x="6743" y="14630"/>
                  </a:lnTo>
                  <a:lnTo>
                    <a:pt x="3022" y="14630"/>
                  </a:lnTo>
                  <a:lnTo>
                    <a:pt x="0" y="11353"/>
                  </a:lnTo>
                  <a:lnTo>
                    <a:pt x="0" y="7302"/>
                  </a:lnTo>
                  <a:lnTo>
                    <a:pt x="0" y="3263"/>
                  </a:lnTo>
                  <a:lnTo>
                    <a:pt x="3022" y="0"/>
                  </a:lnTo>
                  <a:lnTo>
                    <a:pt x="6743" y="0"/>
                  </a:lnTo>
                  <a:lnTo>
                    <a:pt x="10452" y="0"/>
                  </a:lnTo>
                  <a:lnTo>
                    <a:pt x="13462" y="3263"/>
                  </a:lnTo>
                  <a:lnTo>
                    <a:pt x="13462" y="7302"/>
                  </a:lnTo>
                  <a:close/>
                </a:path>
                <a:path w="236854" h="49529">
                  <a:moveTo>
                    <a:pt x="236588" y="30721"/>
                  </a:moveTo>
                  <a:lnTo>
                    <a:pt x="236588" y="40817"/>
                  </a:lnTo>
                  <a:lnTo>
                    <a:pt x="229044" y="49009"/>
                  </a:lnTo>
                  <a:lnTo>
                    <a:pt x="219760" y="49009"/>
                  </a:lnTo>
                  <a:lnTo>
                    <a:pt x="210464" y="49009"/>
                  </a:lnTo>
                  <a:lnTo>
                    <a:pt x="202920" y="40817"/>
                  </a:lnTo>
                  <a:lnTo>
                    <a:pt x="202920" y="30721"/>
                  </a:lnTo>
                  <a:lnTo>
                    <a:pt x="202920" y="20612"/>
                  </a:lnTo>
                  <a:lnTo>
                    <a:pt x="210464" y="12433"/>
                  </a:lnTo>
                  <a:lnTo>
                    <a:pt x="219760" y="12433"/>
                  </a:lnTo>
                  <a:lnTo>
                    <a:pt x="229044" y="12433"/>
                  </a:lnTo>
                  <a:lnTo>
                    <a:pt x="236588" y="20612"/>
                  </a:lnTo>
                  <a:lnTo>
                    <a:pt x="236588" y="3072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908721" y="5983674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20891" y="0"/>
                  </a:moveTo>
                  <a:lnTo>
                    <a:pt x="6019" y="0"/>
                  </a:lnTo>
                  <a:lnTo>
                    <a:pt x="0" y="6553"/>
                  </a:lnTo>
                  <a:lnTo>
                    <a:pt x="0" y="22707"/>
                  </a:lnTo>
                  <a:lnTo>
                    <a:pt x="6019" y="29260"/>
                  </a:lnTo>
                  <a:lnTo>
                    <a:pt x="20891" y="29260"/>
                  </a:lnTo>
                  <a:lnTo>
                    <a:pt x="26924" y="22707"/>
                  </a:lnTo>
                  <a:lnTo>
                    <a:pt x="26924" y="14630"/>
                  </a:lnTo>
                  <a:lnTo>
                    <a:pt x="26924" y="6553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908721" y="5983674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26924" y="14630"/>
                  </a:moveTo>
                  <a:lnTo>
                    <a:pt x="26924" y="22707"/>
                  </a:lnTo>
                  <a:lnTo>
                    <a:pt x="20891" y="29260"/>
                  </a:lnTo>
                  <a:lnTo>
                    <a:pt x="13449" y="29260"/>
                  </a:lnTo>
                  <a:lnTo>
                    <a:pt x="6019" y="29260"/>
                  </a:lnTo>
                  <a:lnTo>
                    <a:pt x="0" y="22707"/>
                  </a:lnTo>
                  <a:lnTo>
                    <a:pt x="0" y="14630"/>
                  </a:lnTo>
                  <a:lnTo>
                    <a:pt x="0" y="6553"/>
                  </a:lnTo>
                  <a:lnTo>
                    <a:pt x="6019" y="0"/>
                  </a:lnTo>
                  <a:lnTo>
                    <a:pt x="13449" y="0"/>
                  </a:lnTo>
                  <a:lnTo>
                    <a:pt x="20891" y="0"/>
                  </a:lnTo>
                  <a:lnTo>
                    <a:pt x="26924" y="6553"/>
                  </a:lnTo>
                  <a:lnTo>
                    <a:pt x="26924" y="146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922170" y="5990977"/>
              <a:ext cx="13970" cy="15240"/>
            </a:xfrm>
            <a:custGeom>
              <a:avLst/>
              <a:gdLst/>
              <a:ahLst/>
              <a:cxnLst/>
              <a:rect l="l" t="t" r="r" b="b"/>
              <a:pathLst>
                <a:path w="13970" h="15239">
                  <a:moveTo>
                    <a:pt x="10464" y="0"/>
                  </a:moveTo>
                  <a:lnTo>
                    <a:pt x="3022" y="0"/>
                  </a:lnTo>
                  <a:lnTo>
                    <a:pt x="0" y="3276"/>
                  </a:lnTo>
                  <a:lnTo>
                    <a:pt x="0" y="11366"/>
                  </a:lnTo>
                  <a:lnTo>
                    <a:pt x="3022" y="14643"/>
                  </a:lnTo>
                  <a:lnTo>
                    <a:pt x="10464" y="14643"/>
                  </a:lnTo>
                  <a:lnTo>
                    <a:pt x="13474" y="11366"/>
                  </a:lnTo>
                  <a:lnTo>
                    <a:pt x="13474" y="7327"/>
                  </a:lnTo>
                  <a:lnTo>
                    <a:pt x="13474" y="3276"/>
                  </a:lnTo>
                  <a:lnTo>
                    <a:pt x="104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674050" y="5782494"/>
              <a:ext cx="261620" cy="223520"/>
            </a:xfrm>
            <a:custGeom>
              <a:avLst/>
              <a:gdLst/>
              <a:ahLst/>
              <a:cxnLst/>
              <a:rect l="l" t="t" r="r" b="b"/>
              <a:pathLst>
                <a:path w="261620" h="223520">
                  <a:moveTo>
                    <a:pt x="261594" y="215811"/>
                  </a:moveTo>
                  <a:lnTo>
                    <a:pt x="261594" y="219849"/>
                  </a:lnTo>
                  <a:lnTo>
                    <a:pt x="258584" y="223126"/>
                  </a:lnTo>
                  <a:lnTo>
                    <a:pt x="254863" y="223126"/>
                  </a:lnTo>
                  <a:lnTo>
                    <a:pt x="251142" y="223126"/>
                  </a:lnTo>
                  <a:lnTo>
                    <a:pt x="248119" y="219849"/>
                  </a:lnTo>
                  <a:lnTo>
                    <a:pt x="248119" y="215811"/>
                  </a:lnTo>
                  <a:lnTo>
                    <a:pt x="248119" y="211759"/>
                  </a:lnTo>
                  <a:lnTo>
                    <a:pt x="251142" y="208483"/>
                  </a:lnTo>
                  <a:lnTo>
                    <a:pt x="254863" y="208483"/>
                  </a:lnTo>
                  <a:lnTo>
                    <a:pt x="258584" y="208483"/>
                  </a:lnTo>
                  <a:lnTo>
                    <a:pt x="261594" y="211759"/>
                  </a:lnTo>
                  <a:lnTo>
                    <a:pt x="261594" y="215811"/>
                  </a:lnTo>
                  <a:close/>
                </a:path>
                <a:path w="261620" h="223520">
                  <a:moveTo>
                    <a:pt x="40373" y="21958"/>
                  </a:moveTo>
                  <a:lnTo>
                    <a:pt x="38788" y="30498"/>
                  </a:lnTo>
                  <a:lnTo>
                    <a:pt x="34464" y="37474"/>
                  </a:lnTo>
                  <a:lnTo>
                    <a:pt x="28050" y="42178"/>
                  </a:lnTo>
                  <a:lnTo>
                    <a:pt x="20193" y="43903"/>
                  </a:lnTo>
                  <a:lnTo>
                    <a:pt x="12328" y="42178"/>
                  </a:lnTo>
                  <a:lnTo>
                    <a:pt x="5910" y="37474"/>
                  </a:lnTo>
                  <a:lnTo>
                    <a:pt x="1585" y="30498"/>
                  </a:lnTo>
                  <a:lnTo>
                    <a:pt x="0" y="21958"/>
                  </a:lnTo>
                  <a:lnTo>
                    <a:pt x="1585" y="13410"/>
                  </a:lnTo>
                  <a:lnTo>
                    <a:pt x="5910" y="6430"/>
                  </a:lnTo>
                  <a:lnTo>
                    <a:pt x="12328" y="1725"/>
                  </a:lnTo>
                  <a:lnTo>
                    <a:pt x="20193" y="0"/>
                  </a:lnTo>
                  <a:lnTo>
                    <a:pt x="28050" y="1725"/>
                  </a:lnTo>
                  <a:lnTo>
                    <a:pt x="34464" y="6430"/>
                  </a:lnTo>
                  <a:lnTo>
                    <a:pt x="38788" y="13410"/>
                  </a:lnTo>
                  <a:lnTo>
                    <a:pt x="40373" y="219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682127" y="5786888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25069" y="0"/>
                  </a:moveTo>
                  <a:lnTo>
                    <a:pt x="7226" y="0"/>
                  </a:lnTo>
                  <a:lnTo>
                    <a:pt x="0" y="7861"/>
                  </a:lnTo>
                  <a:lnTo>
                    <a:pt x="0" y="27254"/>
                  </a:lnTo>
                  <a:lnTo>
                    <a:pt x="7226" y="35115"/>
                  </a:lnTo>
                  <a:lnTo>
                    <a:pt x="25069" y="35115"/>
                  </a:lnTo>
                  <a:lnTo>
                    <a:pt x="32296" y="27254"/>
                  </a:lnTo>
                  <a:lnTo>
                    <a:pt x="32296" y="17564"/>
                  </a:lnTo>
                  <a:lnTo>
                    <a:pt x="32296" y="7861"/>
                  </a:lnTo>
                  <a:lnTo>
                    <a:pt x="250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682127" y="5786888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32296" y="17564"/>
                  </a:moveTo>
                  <a:lnTo>
                    <a:pt x="32296" y="27254"/>
                  </a:lnTo>
                  <a:lnTo>
                    <a:pt x="25069" y="35115"/>
                  </a:lnTo>
                  <a:lnTo>
                    <a:pt x="16141" y="35115"/>
                  </a:lnTo>
                  <a:lnTo>
                    <a:pt x="7226" y="35115"/>
                  </a:lnTo>
                  <a:lnTo>
                    <a:pt x="0" y="27254"/>
                  </a:lnTo>
                  <a:lnTo>
                    <a:pt x="0" y="17564"/>
                  </a:lnTo>
                  <a:lnTo>
                    <a:pt x="0" y="7861"/>
                  </a:lnTo>
                  <a:lnTo>
                    <a:pt x="7226" y="0"/>
                  </a:lnTo>
                  <a:lnTo>
                    <a:pt x="16141" y="0"/>
                  </a:lnTo>
                  <a:lnTo>
                    <a:pt x="25069" y="0"/>
                  </a:lnTo>
                  <a:lnTo>
                    <a:pt x="32296" y="7861"/>
                  </a:lnTo>
                  <a:lnTo>
                    <a:pt x="32296" y="175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698269" y="5795664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547" y="0"/>
                  </a:moveTo>
                  <a:lnTo>
                    <a:pt x="3619" y="0"/>
                  </a:lnTo>
                  <a:lnTo>
                    <a:pt x="0" y="3937"/>
                  </a:lnTo>
                  <a:lnTo>
                    <a:pt x="0" y="13627"/>
                  </a:lnTo>
                  <a:lnTo>
                    <a:pt x="3619" y="17564"/>
                  </a:lnTo>
                  <a:lnTo>
                    <a:pt x="12547" y="17564"/>
                  </a:lnTo>
                  <a:lnTo>
                    <a:pt x="16154" y="13627"/>
                  </a:lnTo>
                  <a:lnTo>
                    <a:pt x="16154" y="8788"/>
                  </a:lnTo>
                  <a:lnTo>
                    <a:pt x="16154" y="3937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698269" y="5795664"/>
              <a:ext cx="241935" cy="53975"/>
            </a:xfrm>
            <a:custGeom>
              <a:avLst/>
              <a:gdLst/>
              <a:ahLst/>
              <a:cxnLst/>
              <a:rect l="l" t="t" r="r" b="b"/>
              <a:pathLst>
                <a:path w="241935" h="53975">
                  <a:moveTo>
                    <a:pt x="16154" y="8788"/>
                  </a:moveTo>
                  <a:lnTo>
                    <a:pt x="16154" y="13627"/>
                  </a:lnTo>
                  <a:lnTo>
                    <a:pt x="12547" y="17564"/>
                  </a:lnTo>
                  <a:lnTo>
                    <a:pt x="8077" y="17564"/>
                  </a:lnTo>
                  <a:lnTo>
                    <a:pt x="3619" y="17564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37"/>
                  </a:lnTo>
                  <a:lnTo>
                    <a:pt x="3619" y="0"/>
                  </a:lnTo>
                  <a:lnTo>
                    <a:pt x="8077" y="0"/>
                  </a:lnTo>
                  <a:lnTo>
                    <a:pt x="12547" y="0"/>
                  </a:lnTo>
                  <a:lnTo>
                    <a:pt x="16154" y="3937"/>
                  </a:lnTo>
                  <a:lnTo>
                    <a:pt x="16154" y="8788"/>
                  </a:lnTo>
                  <a:close/>
                </a:path>
                <a:path w="241935" h="53975">
                  <a:moveTo>
                    <a:pt x="241465" y="31457"/>
                  </a:moveTo>
                  <a:lnTo>
                    <a:pt x="239877" y="39998"/>
                  </a:lnTo>
                  <a:lnTo>
                    <a:pt x="235550" y="46974"/>
                  </a:lnTo>
                  <a:lnTo>
                    <a:pt x="229131" y="51678"/>
                  </a:lnTo>
                  <a:lnTo>
                    <a:pt x="221272" y="53403"/>
                  </a:lnTo>
                  <a:lnTo>
                    <a:pt x="213412" y="51678"/>
                  </a:lnTo>
                  <a:lnTo>
                    <a:pt x="206994" y="46974"/>
                  </a:lnTo>
                  <a:lnTo>
                    <a:pt x="202666" y="39998"/>
                  </a:lnTo>
                  <a:lnTo>
                    <a:pt x="201079" y="31457"/>
                  </a:lnTo>
                  <a:lnTo>
                    <a:pt x="202666" y="22912"/>
                  </a:lnTo>
                  <a:lnTo>
                    <a:pt x="206994" y="15936"/>
                  </a:lnTo>
                  <a:lnTo>
                    <a:pt x="213412" y="11235"/>
                  </a:lnTo>
                  <a:lnTo>
                    <a:pt x="221272" y="9512"/>
                  </a:lnTo>
                  <a:lnTo>
                    <a:pt x="229131" y="11235"/>
                  </a:lnTo>
                  <a:lnTo>
                    <a:pt x="235550" y="15936"/>
                  </a:lnTo>
                  <a:lnTo>
                    <a:pt x="239877" y="22912"/>
                  </a:lnTo>
                  <a:lnTo>
                    <a:pt x="241465" y="3145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907424" y="5809569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25082" y="0"/>
                  </a:moveTo>
                  <a:lnTo>
                    <a:pt x="7226" y="0"/>
                  </a:lnTo>
                  <a:lnTo>
                    <a:pt x="0" y="7861"/>
                  </a:lnTo>
                  <a:lnTo>
                    <a:pt x="0" y="27254"/>
                  </a:lnTo>
                  <a:lnTo>
                    <a:pt x="7226" y="35102"/>
                  </a:lnTo>
                  <a:lnTo>
                    <a:pt x="25082" y="35102"/>
                  </a:lnTo>
                  <a:lnTo>
                    <a:pt x="32308" y="27254"/>
                  </a:lnTo>
                  <a:lnTo>
                    <a:pt x="32308" y="17551"/>
                  </a:lnTo>
                  <a:lnTo>
                    <a:pt x="32308" y="7861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907424" y="5809569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32308" y="17551"/>
                  </a:moveTo>
                  <a:lnTo>
                    <a:pt x="32308" y="27254"/>
                  </a:lnTo>
                  <a:lnTo>
                    <a:pt x="25082" y="35102"/>
                  </a:lnTo>
                  <a:lnTo>
                    <a:pt x="16167" y="35102"/>
                  </a:lnTo>
                  <a:lnTo>
                    <a:pt x="7226" y="35102"/>
                  </a:lnTo>
                  <a:lnTo>
                    <a:pt x="0" y="27254"/>
                  </a:lnTo>
                  <a:lnTo>
                    <a:pt x="0" y="17551"/>
                  </a:lnTo>
                  <a:lnTo>
                    <a:pt x="0" y="7861"/>
                  </a:lnTo>
                  <a:lnTo>
                    <a:pt x="7226" y="0"/>
                  </a:lnTo>
                  <a:lnTo>
                    <a:pt x="16167" y="0"/>
                  </a:lnTo>
                  <a:lnTo>
                    <a:pt x="25082" y="0"/>
                  </a:lnTo>
                  <a:lnTo>
                    <a:pt x="32308" y="7861"/>
                  </a:lnTo>
                  <a:lnTo>
                    <a:pt x="32308" y="175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923591" y="5818345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522" y="0"/>
                  </a:moveTo>
                  <a:lnTo>
                    <a:pt x="3606" y="0"/>
                  </a:lnTo>
                  <a:lnTo>
                    <a:pt x="0" y="3924"/>
                  </a:lnTo>
                  <a:lnTo>
                    <a:pt x="0" y="13627"/>
                  </a:lnTo>
                  <a:lnTo>
                    <a:pt x="3606" y="17551"/>
                  </a:lnTo>
                  <a:lnTo>
                    <a:pt x="12522" y="17551"/>
                  </a:lnTo>
                  <a:lnTo>
                    <a:pt x="16141" y="13627"/>
                  </a:lnTo>
                  <a:lnTo>
                    <a:pt x="16141" y="8775"/>
                  </a:lnTo>
                  <a:lnTo>
                    <a:pt x="16141" y="3924"/>
                  </a:lnTo>
                  <a:lnTo>
                    <a:pt x="125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632787" y="5560598"/>
              <a:ext cx="372110" cy="275590"/>
            </a:xfrm>
            <a:custGeom>
              <a:avLst/>
              <a:gdLst/>
              <a:ahLst/>
              <a:cxnLst/>
              <a:rect l="l" t="t" r="r" b="b"/>
              <a:pathLst>
                <a:path w="372110" h="275589">
                  <a:moveTo>
                    <a:pt x="306946" y="266522"/>
                  </a:moveTo>
                  <a:lnTo>
                    <a:pt x="306946" y="271373"/>
                  </a:lnTo>
                  <a:lnTo>
                    <a:pt x="303326" y="275297"/>
                  </a:lnTo>
                  <a:lnTo>
                    <a:pt x="298869" y="275297"/>
                  </a:lnTo>
                  <a:lnTo>
                    <a:pt x="294411" y="275297"/>
                  </a:lnTo>
                  <a:lnTo>
                    <a:pt x="290804" y="271373"/>
                  </a:lnTo>
                  <a:lnTo>
                    <a:pt x="290804" y="266522"/>
                  </a:lnTo>
                  <a:lnTo>
                    <a:pt x="290804" y="261670"/>
                  </a:lnTo>
                  <a:lnTo>
                    <a:pt x="294411" y="257746"/>
                  </a:lnTo>
                  <a:lnTo>
                    <a:pt x="298869" y="257746"/>
                  </a:lnTo>
                  <a:lnTo>
                    <a:pt x="303326" y="257746"/>
                  </a:lnTo>
                  <a:lnTo>
                    <a:pt x="306946" y="261670"/>
                  </a:lnTo>
                  <a:lnTo>
                    <a:pt x="306946" y="266522"/>
                  </a:lnTo>
                  <a:close/>
                </a:path>
                <a:path w="372110" h="275589">
                  <a:moveTo>
                    <a:pt x="371614" y="125831"/>
                  </a:moveTo>
                  <a:lnTo>
                    <a:pt x="371614" y="133908"/>
                  </a:lnTo>
                  <a:lnTo>
                    <a:pt x="363918" y="140461"/>
                  </a:lnTo>
                  <a:lnTo>
                    <a:pt x="354418" y="140461"/>
                  </a:lnTo>
                  <a:lnTo>
                    <a:pt x="344919" y="140461"/>
                  </a:lnTo>
                  <a:lnTo>
                    <a:pt x="337235" y="133908"/>
                  </a:lnTo>
                  <a:lnTo>
                    <a:pt x="337235" y="125831"/>
                  </a:lnTo>
                  <a:lnTo>
                    <a:pt x="337235" y="117754"/>
                  </a:lnTo>
                  <a:lnTo>
                    <a:pt x="344919" y="111201"/>
                  </a:lnTo>
                  <a:lnTo>
                    <a:pt x="354418" y="111201"/>
                  </a:lnTo>
                  <a:lnTo>
                    <a:pt x="363918" y="111201"/>
                  </a:lnTo>
                  <a:lnTo>
                    <a:pt x="371614" y="117754"/>
                  </a:lnTo>
                  <a:lnTo>
                    <a:pt x="371614" y="125831"/>
                  </a:lnTo>
                  <a:close/>
                </a:path>
                <a:path w="372110" h="275589">
                  <a:moveTo>
                    <a:pt x="0" y="21945"/>
                  </a:moveTo>
                  <a:lnTo>
                    <a:pt x="0" y="0"/>
                  </a:lnTo>
                  <a:lnTo>
                    <a:pt x="32918" y="1473"/>
                  </a:lnTo>
                  <a:lnTo>
                    <a:pt x="32918" y="24879"/>
                  </a:lnTo>
                  <a:lnTo>
                    <a:pt x="0" y="219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518679" y="5631566"/>
              <a:ext cx="31750" cy="33655"/>
            </a:xfrm>
            <a:custGeom>
              <a:avLst/>
              <a:gdLst/>
              <a:ahLst/>
              <a:cxnLst/>
              <a:rect l="l" t="t" r="r" b="b"/>
              <a:pathLst>
                <a:path w="31750" h="33654">
                  <a:moveTo>
                    <a:pt x="24409" y="0"/>
                  </a:moveTo>
                  <a:lnTo>
                    <a:pt x="7035" y="0"/>
                  </a:lnTo>
                  <a:lnTo>
                    <a:pt x="0" y="7531"/>
                  </a:lnTo>
                  <a:lnTo>
                    <a:pt x="0" y="26111"/>
                  </a:lnTo>
                  <a:lnTo>
                    <a:pt x="7035" y="33654"/>
                  </a:lnTo>
                  <a:lnTo>
                    <a:pt x="24409" y="33654"/>
                  </a:lnTo>
                  <a:lnTo>
                    <a:pt x="31445" y="26111"/>
                  </a:lnTo>
                  <a:lnTo>
                    <a:pt x="31445" y="16827"/>
                  </a:lnTo>
                  <a:lnTo>
                    <a:pt x="31445" y="7531"/>
                  </a:lnTo>
                  <a:lnTo>
                    <a:pt x="244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518679" y="5631566"/>
              <a:ext cx="31750" cy="33655"/>
            </a:xfrm>
            <a:custGeom>
              <a:avLst/>
              <a:gdLst/>
              <a:ahLst/>
              <a:cxnLst/>
              <a:rect l="l" t="t" r="r" b="b"/>
              <a:pathLst>
                <a:path w="31750" h="33654">
                  <a:moveTo>
                    <a:pt x="31445" y="16827"/>
                  </a:moveTo>
                  <a:lnTo>
                    <a:pt x="31445" y="26111"/>
                  </a:lnTo>
                  <a:lnTo>
                    <a:pt x="24409" y="33654"/>
                  </a:lnTo>
                  <a:lnTo>
                    <a:pt x="15722" y="33654"/>
                  </a:lnTo>
                  <a:lnTo>
                    <a:pt x="7035" y="33654"/>
                  </a:lnTo>
                  <a:lnTo>
                    <a:pt x="0" y="26111"/>
                  </a:lnTo>
                  <a:lnTo>
                    <a:pt x="0" y="16827"/>
                  </a:lnTo>
                  <a:lnTo>
                    <a:pt x="0" y="7531"/>
                  </a:lnTo>
                  <a:lnTo>
                    <a:pt x="7035" y="0"/>
                  </a:lnTo>
                  <a:lnTo>
                    <a:pt x="15722" y="0"/>
                  </a:lnTo>
                  <a:lnTo>
                    <a:pt x="24409" y="0"/>
                  </a:lnTo>
                  <a:lnTo>
                    <a:pt x="31445" y="7531"/>
                  </a:lnTo>
                  <a:lnTo>
                    <a:pt x="31445" y="1682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524101" y="5647683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3352" y="0"/>
                  </a:moveTo>
                  <a:lnTo>
                    <a:pt x="0" y="5803"/>
                  </a:lnTo>
                  <a:lnTo>
                    <a:pt x="6692" y="5803"/>
                  </a:lnTo>
                  <a:lnTo>
                    <a:pt x="3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530374" y="5638881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0" y="0"/>
                  </a:moveTo>
                  <a:lnTo>
                    <a:pt x="12433" y="182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128023" y="4927847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368" y="-1587"/>
                  </a:moveTo>
                  <a:lnTo>
                    <a:pt x="368" y="11823"/>
                  </a:lnTo>
                </a:path>
              </a:pathLst>
            </a:custGeom>
            <a:ln w="3911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6" name="object 33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118697" y="4941188"/>
              <a:ext cx="29083" cy="27432"/>
            </a:xfrm>
            <a:prstGeom prst="rect">
              <a:avLst/>
            </a:prstGeom>
          </p:spPr>
        </p:pic>
        <p:sp>
          <p:nvSpPr>
            <p:cNvPr id="337" name="object 337"/>
            <p:cNvSpPr/>
            <p:nvPr/>
          </p:nvSpPr>
          <p:spPr>
            <a:xfrm>
              <a:off x="5112670" y="4941192"/>
              <a:ext cx="35560" cy="239395"/>
            </a:xfrm>
            <a:custGeom>
              <a:avLst/>
              <a:gdLst/>
              <a:ahLst/>
              <a:cxnLst/>
              <a:rect l="l" t="t" r="r" b="b"/>
              <a:pathLst>
                <a:path w="35560" h="239395">
                  <a:moveTo>
                    <a:pt x="35102" y="13715"/>
                  </a:moveTo>
                  <a:lnTo>
                    <a:pt x="35102" y="21285"/>
                  </a:lnTo>
                  <a:lnTo>
                    <a:pt x="28600" y="27431"/>
                  </a:lnTo>
                  <a:lnTo>
                    <a:pt x="20561" y="27431"/>
                  </a:lnTo>
                  <a:lnTo>
                    <a:pt x="12534" y="27431"/>
                  </a:lnTo>
                  <a:lnTo>
                    <a:pt x="6032" y="21285"/>
                  </a:lnTo>
                  <a:lnTo>
                    <a:pt x="6032" y="13715"/>
                  </a:lnTo>
                  <a:lnTo>
                    <a:pt x="6032" y="6134"/>
                  </a:lnTo>
                  <a:lnTo>
                    <a:pt x="12534" y="0"/>
                  </a:lnTo>
                  <a:lnTo>
                    <a:pt x="20561" y="0"/>
                  </a:lnTo>
                  <a:lnTo>
                    <a:pt x="28600" y="0"/>
                  </a:lnTo>
                  <a:lnTo>
                    <a:pt x="35102" y="6134"/>
                  </a:lnTo>
                  <a:lnTo>
                    <a:pt x="35102" y="13715"/>
                  </a:lnTo>
                  <a:close/>
                </a:path>
                <a:path w="35560" h="239395">
                  <a:moveTo>
                    <a:pt x="14262" y="18656"/>
                  </a:moveTo>
                  <a:lnTo>
                    <a:pt x="26873" y="8775"/>
                  </a:lnTo>
                </a:path>
                <a:path w="35560" h="239395">
                  <a:moveTo>
                    <a:pt x="25514" y="20027"/>
                  </a:moveTo>
                  <a:lnTo>
                    <a:pt x="15633" y="7404"/>
                  </a:lnTo>
                </a:path>
                <a:path w="35560" h="239395">
                  <a:moveTo>
                    <a:pt x="30721" y="196595"/>
                  </a:moveTo>
                  <a:lnTo>
                    <a:pt x="723" y="196595"/>
                  </a:lnTo>
                  <a:lnTo>
                    <a:pt x="0" y="235369"/>
                  </a:lnTo>
                  <a:lnTo>
                    <a:pt x="26327" y="23902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127301" y="5140713"/>
              <a:ext cx="10795" cy="33020"/>
            </a:xfrm>
            <a:custGeom>
              <a:avLst/>
              <a:gdLst/>
              <a:ahLst/>
              <a:cxnLst/>
              <a:rect l="l" t="t" r="r" b="b"/>
              <a:pathLst>
                <a:path w="10795" h="33020">
                  <a:moveTo>
                    <a:pt x="10236" y="0"/>
                  </a:moveTo>
                  <a:lnTo>
                    <a:pt x="0" y="0"/>
                  </a:lnTo>
                  <a:lnTo>
                    <a:pt x="0" y="30721"/>
                  </a:lnTo>
                  <a:lnTo>
                    <a:pt x="10236" y="32918"/>
                  </a:lnTo>
                  <a:lnTo>
                    <a:pt x="1023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127301" y="5140713"/>
              <a:ext cx="10795" cy="33020"/>
            </a:xfrm>
            <a:custGeom>
              <a:avLst/>
              <a:gdLst/>
              <a:ahLst/>
              <a:cxnLst/>
              <a:rect l="l" t="t" r="r" b="b"/>
              <a:pathLst>
                <a:path w="10795" h="33020">
                  <a:moveTo>
                    <a:pt x="0" y="0"/>
                  </a:moveTo>
                  <a:lnTo>
                    <a:pt x="10236" y="0"/>
                  </a:lnTo>
                  <a:lnTo>
                    <a:pt x="10236" y="32918"/>
                  </a:lnTo>
                  <a:lnTo>
                    <a:pt x="0" y="3072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973681" y="5232889"/>
              <a:ext cx="144145" cy="31750"/>
            </a:xfrm>
            <a:custGeom>
              <a:avLst/>
              <a:gdLst/>
              <a:ahLst/>
              <a:cxnLst/>
              <a:rect l="l" t="t" r="r" b="b"/>
              <a:pathLst>
                <a:path w="144145" h="31750">
                  <a:moveTo>
                    <a:pt x="736" y="0"/>
                  </a:moveTo>
                  <a:lnTo>
                    <a:pt x="0" y="21945"/>
                  </a:lnTo>
                  <a:lnTo>
                    <a:pt x="143382" y="31457"/>
                  </a:lnTo>
                  <a:lnTo>
                    <a:pt x="144119" y="8039"/>
                  </a:lnTo>
                  <a:lnTo>
                    <a:pt x="736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472590" y="4982707"/>
              <a:ext cx="671195" cy="276225"/>
            </a:xfrm>
            <a:custGeom>
              <a:avLst/>
              <a:gdLst/>
              <a:ahLst/>
              <a:cxnLst/>
              <a:rect l="l" t="t" r="r" b="b"/>
              <a:pathLst>
                <a:path w="671195" h="276225">
                  <a:moveTo>
                    <a:pt x="573506" y="254571"/>
                  </a:moveTo>
                  <a:lnTo>
                    <a:pt x="573506" y="275780"/>
                  </a:lnTo>
                </a:path>
                <a:path w="671195" h="276225">
                  <a:moveTo>
                    <a:pt x="496697" y="248716"/>
                  </a:moveTo>
                  <a:lnTo>
                    <a:pt x="496697" y="271399"/>
                  </a:lnTo>
                </a:path>
                <a:path w="671195" h="276225">
                  <a:moveTo>
                    <a:pt x="670801" y="3365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2" name="object 34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74959" y="4912664"/>
              <a:ext cx="29082" cy="27431"/>
            </a:xfrm>
            <a:prstGeom prst="rect">
              <a:avLst/>
            </a:prstGeom>
          </p:spPr>
        </p:pic>
        <p:sp>
          <p:nvSpPr>
            <p:cNvPr id="343" name="object 343"/>
            <p:cNvSpPr/>
            <p:nvPr/>
          </p:nvSpPr>
          <p:spPr>
            <a:xfrm>
              <a:off x="4474964" y="4912666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9070" y="13715"/>
                  </a:moveTo>
                  <a:lnTo>
                    <a:pt x="29070" y="21285"/>
                  </a:lnTo>
                  <a:lnTo>
                    <a:pt x="22580" y="27431"/>
                  </a:lnTo>
                  <a:lnTo>
                    <a:pt x="14541" y="27431"/>
                  </a:lnTo>
                  <a:lnTo>
                    <a:pt x="6502" y="27431"/>
                  </a:lnTo>
                  <a:lnTo>
                    <a:pt x="0" y="21285"/>
                  </a:lnTo>
                  <a:lnTo>
                    <a:pt x="0" y="13715"/>
                  </a:lnTo>
                  <a:lnTo>
                    <a:pt x="0" y="6134"/>
                  </a:lnTo>
                  <a:lnTo>
                    <a:pt x="6502" y="0"/>
                  </a:lnTo>
                  <a:lnTo>
                    <a:pt x="14541" y="0"/>
                  </a:lnTo>
                  <a:lnTo>
                    <a:pt x="22580" y="0"/>
                  </a:lnTo>
                  <a:lnTo>
                    <a:pt x="29070" y="6134"/>
                  </a:lnTo>
                  <a:lnTo>
                    <a:pt x="29070" y="13715"/>
                  </a:lnTo>
                  <a:close/>
                </a:path>
                <a:path w="29210" h="27939">
                  <a:moveTo>
                    <a:pt x="8229" y="18656"/>
                  </a:moveTo>
                  <a:lnTo>
                    <a:pt x="20840" y="8775"/>
                  </a:lnTo>
                </a:path>
                <a:path w="29210" h="27939">
                  <a:moveTo>
                    <a:pt x="19481" y="20015"/>
                  </a:moveTo>
                  <a:lnTo>
                    <a:pt x="9588" y="7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637181" y="5090603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095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678140" y="5023120"/>
              <a:ext cx="427990" cy="145415"/>
            </a:xfrm>
            <a:custGeom>
              <a:avLst/>
              <a:gdLst/>
              <a:ahLst/>
              <a:cxnLst/>
              <a:rect l="l" t="t" r="r" b="b"/>
              <a:pathLst>
                <a:path w="427989" h="145414">
                  <a:moveTo>
                    <a:pt x="0" y="20662"/>
                  </a:moveTo>
                  <a:lnTo>
                    <a:pt x="0" y="110642"/>
                  </a:lnTo>
                </a:path>
                <a:path w="427989" h="145414">
                  <a:moveTo>
                    <a:pt x="301574" y="0"/>
                  </a:moveTo>
                  <a:lnTo>
                    <a:pt x="427761" y="7137"/>
                  </a:lnTo>
                  <a:lnTo>
                    <a:pt x="427215" y="145389"/>
                  </a:lnTo>
                  <a:lnTo>
                    <a:pt x="300482" y="137160"/>
                  </a:lnTo>
                  <a:lnTo>
                    <a:pt x="301574" y="0"/>
                  </a:lnTo>
                  <a:close/>
                </a:path>
                <a:path w="427989" h="145414">
                  <a:moveTo>
                    <a:pt x="301028" y="90525"/>
                  </a:moveTo>
                  <a:lnTo>
                    <a:pt x="427761" y="998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478546" y="5176941"/>
              <a:ext cx="112395" cy="23495"/>
            </a:xfrm>
            <a:custGeom>
              <a:avLst/>
              <a:gdLst/>
              <a:ahLst/>
              <a:cxnLst/>
              <a:rect l="l" t="t" r="r" b="b"/>
              <a:pathLst>
                <a:path w="112395" h="23495">
                  <a:moveTo>
                    <a:pt x="99390" y="18630"/>
                  </a:moveTo>
                  <a:lnTo>
                    <a:pt x="99390" y="21996"/>
                  </a:lnTo>
                  <a:lnTo>
                    <a:pt x="101155" y="22504"/>
                  </a:lnTo>
                  <a:lnTo>
                    <a:pt x="102933" y="22809"/>
                  </a:lnTo>
                  <a:lnTo>
                    <a:pt x="106756" y="22999"/>
                  </a:lnTo>
                  <a:lnTo>
                    <a:pt x="108445" y="22694"/>
                  </a:lnTo>
                  <a:lnTo>
                    <a:pt x="111366" y="21094"/>
                  </a:lnTo>
                  <a:lnTo>
                    <a:pt x="112061" y="19913"/>
                  </a:lnTo>
                  <a:lnTo>
                    <a:pt x="106514" y="19913"/>
                  </a:lnTo>
                  <a:lnTo>
                    <a:pt x="102984" y="19723"/>
                  </a:lnTo>
                  <a:lnTo>
                    <a:pt x="101295" y="19342"/>
                  </a:lnTo>
                  <a:lnTo>
                    <a:pt x="99390" y="18630"/>
                  </a:lnTo>
                  <a:close/>
                </a:path>
                <a:path w="112395" h="23495">
                  <a:moveTo>
                    <a:pt x="103886" y="5181"/>
                  </a:moveTo>
                  <a:lnTo>
                    <a:pt x="102235" y="5524"/>
                  </a:lnTo>
                  <a:lnTo>
                    <a:pt x="99682" y="7150"/>
                  </a:lnTo>
                  <a:lnTo>
                    <a:pt x="99093" y="8293"/>
                  </a:lnTo>
                  <a:lnTo>
                    <a:pt x="99034" y="11391"/>
                  </a:lnTo>
                  <a:lnTo>
                    <a:pt x="99479" y="12509"/>
                  </a:lnTo>
                  <a:lnTo>
                    <a:pt x="100355" y="13411"/>
                  </a:lnTo>
                  <a:lnTo>
                    <a:pt x="101053" y="14097"/>
                  </a:lnTo>
                  <a:lnTo>
                    <a:pt x="102527" y="14960"/>
                  </a:lnTo>
                  <a:lnTo>
                    <a:pt x="106064" y="16598"/>
                  </a:lnTo>
                  <a:lnTo>
                    <a:pt x="106807" y="17018"/>
                  </a:lnTo>
                  <a:lnTo>
                    <a:pt x="107099" y="17322"/>
                  </a:lnTo>
                  <a:lnTo>
                    <a:pt x="107403" y="17602"/>
                  </a:lnTo>
                  <a:lnTo>
                    <a:pt x="107543" y="17957"/>
                  </a:lnTo>
                  <a:lnTo>
                    <a:pt x="107543" y="19431"/>
                  </a:lnTo>
                  <a:lnTo>
                    <a:pt x="106514" y="19913"/>
                  </a:lnTo>
                  <a:lnTo>
                    <a:pt x="112061" y="19913"/>
                  </a:lnTo>
                  <a:lnTo>
                    <a:pt x="106781" y="12052"/>
                  </a:lnTo>
                  <a:lnTo>
                    <a:pt x="104419" y="10845"/>
                  </a:lnTo>
                  <a:lnTo>
                    <a:pt x="103733" y="10363"/>
                  </a:lnTo>
                  <a:lnTo>
                    <a:pt x="103530" y="10045"/>
                  </a:lnTo>
                  <a:lnTo>
                    <a:pt x="103530" y="8597"/>
                  </a:lnTo>
                  <a:lnTo>
                    <a:pt x="104482" y="8128"/>
                  </a:lnTo>
                  <a:lnTo>
                    <a:pt x="110820" y="8128"/>
                  </a:lnTo>
                  <a:lnTo>
                    <a:pt x="110820" y="6159"/>
                  </a:lnTo>
                  <a:lnTo>
                    <a:pt x="108572" y="5600"/>
                  </a:lnTo>
                  <a:lnTo>
                    <a:pt x="107099" y="5346"/>
                  </a:lnTo>
                  <a:lnTo>
                    <a:pt x="103886" y="5181"/>
                  </a:lnTo>
                  <a:close/>
                </a:path>
                <a:path w="112395" h="23495">
                  <a:moveTo>
                    <a:pt x="110820" y="8128"/>
                  </a:moveTo>
                  <a:lnTo>
                    <a:pt x="104482" y="8128"/>
                  </a:lnTo>
                  <a:lnTo>
                    <a:pt x="107759" y="8293"/>
                  </a:lnTo>
                  <a:lnTo>
                    <a:pt x="109232" y="8686"/>
                  </a:lnTo>
                  <a:lnTo>
                    <a:pt x="110820" y="9398"/>
                  </a:lnTo>
                  <a:lnTo>
                    <a:pt x="110820" y="8128"/>
                  </a:lnTo>
                  <a:close/>
                </a:path>
                <a:path w="112395" h="23495">
                  <a:moveTo>
                    <a:pt x="89451" y="9944"/>
                  </a:moveTo>
                  <a:lnTo>
                    <a:pt x="84594" y="9944"/>
                  </a:lnTo>
                  <a:lnTo>
                    <a:pt x="90614" y="21818"/>
                  </a:lnTo>
                  <a:lnTo>
                    <a:pt x="95986" y="22098"/>
                  </a:lnTo>
                  <a:lnTo>
                    <a:pt x="95986" y="16294"/>
                  </a:lnTo>
                  <a:lnTo>
                    <a:pt x="92633" y="16294"/>
                  </a:lnTo>
                  <a:lnTo>
                    <a:pt x="89451" y="9944"/>
                  </a:lnTo>
                  <a:close/>
                </a:path>
                <a:path w="112395" h="23495">
                  <a:moveTo>
                    <a:pt x="81241" y="4279"/>
                  </a:moveTo>
                  <a:lnTo>
                    <a:pt x="81241" y="21323"/>
                  </a:lnTo>
                  <a:lnTo>
                    <a:pt x="84594" y="21501"/>
                  </a:lnTo>
                  <a:lnTo>
                    <a:pt x="84594" y="9944"/>
                  </a:lnTo>
                  <a:lnTo>
                    <a:pt x="89451" y="9944"/>
                  </a:lnTo>
                  <a:lnTo>
                    <a:pt x="86766" y="4584"/>
                  </a:lnTo>
                  <a:lnTo>
                    <a:pt x="81241" y="4279"/>
                  </a:lnTo>
                  <a:close/>
                </a:path>
                <a:path w="112395" h="23495">
                  <a:moveTo>
                    <a:pt x="92633" y="4876"/>
                  </a:moveTo>
                  <a:lnTo>
                    <a:pt x="92633" y="16294"/>
                  </a:lnTo>
                  <a:lnTo>
                    <a:pt x="95986" y="16294"/>
                  </a:lnTo>
                  <a:lnTo>
                    <a:pt x="95986" y="5054"/>
                  </a:lnTo>
                  <a:lnTo>
                    <a:pt x="92633" y="4876"/>
                  </a:lnTo>
                  <a:close/>
                </a:path>
                <a:path w="112395" h="23495">
                  <a:moveTo>
                    <a:pt x="65671" y="3467"/>
                  </a:moveTo>
                  <a:lnTo>
                    <a:pt x="65671" y="20510"/>
                  </a:lnTo>
                  <a:lnTo>
                    <a:pt x="78092" y="21158"/>
                  </a:lnTo>
                  <a:lnTo>
                    <a:pt x="78092" y="17907"/>
                  </a:lnTo>
                  <a:lnTo>
                    <a:pt x="70256" y="17500"/>
                  </a:lnTo>
                  <a:lnTo>
                    <a:pt x="70256" y="13462"/>
                  </a:lnTo>
                  <a:lnTo>
                    <a:pt x="76911" y="13462"/>
                  </a:lnTo>
                  <a:lnTo>
                    <a:pt x="76911" y="10985"/>
                  </a:lnTo>
                  <a:lnTo>
                    <a:pt x="70256" y="10642"/>
                  </a:lnTo>
                  <a:lnTo>
                    <a:pt x="70256" y="6794"/>
                  </a:lnTo>
                  <a:lnTo>
                    <a:pt x="77889" y="6794"/>
                  </a:lnTo>
                  <a:lnTo>
                    <a:pt x="77889" y="4114"/>
                  </a:lnTo>
                  <a:lnTo>
                    <a:pt x="65671" y="3467"/>
                  </a:lnTo>
                  <a:close/>
                </a:path>
                <a:path w="112395" h="23495">
                  <a:moveTo>
                    <a:pt x="76911" y="13462"/>
                  </a:moveTo>
                  <a:lnTo>
                    <a:pt x="70256" y="13462"/>
                  </a:lnTo>
                  <a:lnTo>
                    <a:pt x="76911" y="13804"/>
                  </a:lnTo>
                  <a:lnTo>
                    <a:pt x="76911" y="13462"/>
                  </a:lnTo>
                  <a:close/>
                </a:path>
                <a:path w="112395" h="23495">
                  <a:moveTo>
                    <a:pt x="77889" y="6794"/>
                  </a:moveTo>
                  <a:lnTo>
                    <a:pt x="70256" y="6794"/>
                  </a:lnTo>
                  <a:lnTo>
                    <a:pt x="77889" y="7188"/>
                  </a:lnTo>
                  <a:lnTo>
                    <a:pt x="77889" y="6794"/>
                  </a:lnTo>
                  <a:close/>
                </a:path>
                <a:path w="112395" h="23495">
                  <a:moveTo>
                    <a:pt x="61290" y="7975"/>
                  </a:moveTo>
                  <a:lnTo>
                    <a:pt x="56756" y="7975"/>
                  </a:lnTo>
                  <a:lnTo>
                    <a:pt x="56756" y="20053"/>
                  </a:lnTo>
                  <a:lnTo>
                    <a:pt x="61290" y="20281"/>
                  </a:lnTo>
                  <a:lnTo>
                    <a:pt x="61290" y="7975"/>
                  </a:lnTo>
                  <a:close/>
                </a:path>
                <a:path w="112395" h="23495">
                  <a:moveTo>
                    <a:pt x="48567" y="7315"/>
                  </a:moveTo>
                  <a:lnTo>
                    <a:pt x="43891" y="7315"/>
                  </a:lnTo>
                  <a:lnTo>
                    <a:pt x="48793" y="19799"/>
                  </a:lnTo>
                  <a:lnTo>
                    <a:pt x="51752" y="19964"/>
                  </a:lnTo>
                  <a:lnTo>
                    <a:pt x="54413" y="13589"/>
                  </a:lnTo>
                  <a:lnTo>
                    <a:pt x="50990" y="13589"/>
                  </a:lnTo>
                  <a:lnTo>
                    <a:pt x="48567" y="7315"/>
                  </a:lnTo>
                  <a:close/>
                </a:path>
                <a:path w="112395" h="23495">
                  <a:moveTo>
                    <a:pt x="40525" y="2159"/>
                  </a:moveTo>
                  <a:lnTo>
                    <a:pt x="40525" y="19202"/>
                  </a:lnTo>
                  <a:lnTo>
                    <a:pt x="43891" y="19367"/>
                  </a:lnTo>
                  <a:lnTo>
                    <a:pt x="43891" y="7315"/>
                  </a:lnTo>
                  <a:lnTo>
                    <a:pt x="48567" y="7315"/>
                  </a:lnTo>
                  <a:lnTo>
                    <a:pt x="46697" y="2476"/>
                  </a:lnTo>
                  <a:lnTo>
                    <a:pt x="40525" y="2159"/>
                  </a:lnTo>
                  <a:close/>
                </a:path>
                <a:path w="112395" h="23495">
                  <a:moveTo>
                    <a:pt x="55410" y="2933"/>
                  </a:moveTo>
                  <a:lnTo>
                    <a:pt x="50990" y="13589"/>
                  </a:lnTo>
                  <a:lnTo>
                    <a:pt x="54413" y="13589"/>
                  </a:lnTo>
                  <a:lnTo>
                    <a:pt x="56756" y="7975"/>
                  </a:lnTo>
                  <a:lnTo>
                    <a:pt x="61290" y="7975"/>
                  </a:lnTo>
                  <a:lnTo>
                    <a:pt x="61290" y="3238"/>
                  </a:lnTo>
                  <a:lnTo>
                    <a:pt x="55410" y="2933"/>
                  </a:lnTo>
                  <a:close/>
                </a:path>
                <a:path w="112395" h="23495">
                  <a:moveTo>
                    <a:pt x="24968" y="1346"/>
                  </a:moveTo>
                  <a:lnTo>
                    <a:pt x="24968" y="18389"/>
                  </a:lnTo>
                  <a:lnTo>
                    <a:pt x="37401" y="19037"/>
                  </a:lnTo>
                  <a:lnTo>
                    <a:pt x="37401" y="15786"/>
                  </a:lnTo>
                  <a:lnTo>
                    <a:pt x="29565" y="15367"/>
                  </a:lnTo>
                  <a:lnTo>
                    <a:pt x="29565" y="11328"/>
                  </a:lnTo>
                  <a:lnTo>
                    <a:pt x="36207" y="11328"/>
                  </a:lnTo>
                  <a:lnTo>
                    <a:pt x="36207" y="8864"/>
                  </a:lnTo>
                  <a:lnTo>
                    <a:pt x="29565" y="8521"/>
                  </a:lnTo>
                  <a:lnTo>
                    <a:pt x="29565" y="4673"/>
                  </a:lnTo>
                  <a:lnTo>
                    <a:pt x="37198" y="4673"/>
                  </a:lnTo>
                  <a:lnTo>
                    <a:pt x="37198" y="1981"/>
                  </a:lnTo>
                  <a:lnTo>
                    <a:pt x="24968" y="1346"/>
                  </a:lnTo>
                  <a:close/>
                </a:path>
                <a:path w="112395" h="23495">
                  <a:moveTo>
                    <a:pt x="36207" y="11328"/>
                  </a:moveTo>
                  <a:lnTo>
                    <a:pt x="29565" y="11328"/>
                  </a:lnTo>
                  <a:lnTo>
                    <a:pt x="36207" y="11671"/>
                  </a:lnTo>
                  <a:lnTo>
                    <a:pt x="36207" y="11328"/>
                  </a:lnTo>
                  <a:close/>
                </a:path>
                <a:path w="112395" h="23495">
                  <a:moveTo>
                    <a:pt x="37198" y="4673"/>
                  </a:moveTo>
                  <a:lnTo>
                    <a:pt x="29565" y="4673"/>
                  </a:lnTo>
                  <a:lnTo>
                    <a:pt x="37198" y="5067"/>
                  </a:lnTo>
                  <a:lnTo>
                    <a:pt x="37198" y="4673"/>
                  </a:lnTo>
                  <a:close/>
                </a:path>
                <a:path w="112395" h="23495">
                  <a:moveTo>
                    <a:pt x="15824" y="863"/>
                  </a:moveTo>
                  <a:lnTo>
                    <a:pt x="15824" y="17907"/>
                  </a:lnTo>
                  <a:lnTo>
                    <a:pt x="20586" y="18161"/>
                  </a:lnTo>
                  <a:lnTo>
                    <a:pt x="20586" y="1117"/>
                  </a:lnTo>
                  <a:lnTo>
                    <a:pt x="15824" y="863"/>
                  </a:lnTo>
                  <a:close/>
                </a:path>
                <a:path w="112395" h="23495">
                  <a:moveTo>
                    <a:pt x="342" y="13462"/>
                  </a:moveTo>
                  <a:lnTo>
                    <a:pt x="342" y="16827"/>
                  </a:lnTo>
                  <a:lnTo>
                    <a:pt x="2133" y="17335"/>
                  </a:lnTo>
                  <a:lnTo>
                    <a:pt x="3873" y="17627"/>
                  </a:lnTo>
                  <a:lnTo>
                    <a:pt x="7721" y="17830"/>
                  </a:lnTo>
                  <a:lnTo>
                    <a:pt x="9410" y="17526"/>
                  </a:lnTo>
                  <a:lnTo>
                    <a:pt x="12319" y="15913"/>
                  </a:lnTo>
                  <a:lnTo>
                    <a:pt x="13025" y="14732"/>
                  </a:lnTo>
                  <a:lnTo>
                    <a:pt x="7480" y="14732"/>
                  </a:lnTo>
                  <a:lnTo>
                    <a:pt x="3962" y="14554"/>
                  </a:lnTo>
                  <a:lnTo>
                    <a:pt x="2260" y="14160"/>
                  </a:lnTo>
                  <a:lnTo>
                    <a:pt x="342" y="13462"/>
                  </a:lnTo>
                  <a:close/>
                </a:path>
                <a:path w="112395" h="23495">
                  <a:moveTo>
                    <a:pt x="4851" y="0"/>
                  </a:moveTo>
                  <a:lnTo>
                    <a:pt x="3200" y="355"/>
                  </a:lnTo>
                  <a:lnTo>
                    <a:pt x="635" y="1981"/>
                  </a:lnTo>
                  <a:lnTo>
                    <a:pt x="51" y="3124"/>
                  </a:lnTo>
                  <a:lnTo>
                    <a:pt x="0" y="6223"/>
                  </a:lnTo>
                  <a:lnTo>
                    <a:pt x="444" y="7315"/>
                  </a:lnTo>
                  <a:lnTo>
                    <a:pt x="2006" y="8915"/>
                  </a:lnTo>
                  <a:lnTo>
                    <a:pt x="3467" y="9779"/>
                  </a:lnTo>
                  <a:lnTo>
                    <a:pt x="7038" y="11430"/>
                  </a:lnTo>
                  <a:lnTo>
                    <a:pt x="7747" y="11836"/>
                  </a:lnTo>
                  <a:lnTo>
                    <a:pt x="8356" y="12420"/>
                  </a:lnTo>
                  <a:lnTo>
                    <a:pt x="8509" y="12776"/>
                  </a:lnTo>
                  <a:lnTo>
                    <a:pt x="8509" y="14249"/>
                  </a:lnTo>
                  <a:lnTo>
                    <a:pt x="7480" y="14732"/>
                  </a:lnTo>
                  <a:lnTo>
                    <a:pt x="13025" y="14732"/>
                  </a:lnTo>
                  <a:lnTo>
                    <a:pt x="6286" y="6146"/>
                  </a:lnTo>
                  <a:lnTo>
                    <a:pt x="5397" y="5676"/>
                  </a:lnTo>
                  <a:lnTo>
                    <a:pt x="4686" y="5194"/>
                  </a:lnTo>
                  <a:lnTo>
                    <a:pt x="4495" y="4864"/>
                  </a:lnTo>
                  <a:lnTo>
                    <a:pt x="4495" y="3416"/>
                  </a:lnTo>
                  <a:lnTo>
                    <a:pt x="5448" y="2946"/>
                  </a:lnTo>
                  <a:lnTo>
                    <a:pt x="11785" y="2946"/>
                  </a:lnTo>
                  <a:lnTo>
                    <a:pt x="11785" y="990"/>
                  </a:lnTo>
                  <a:lnTo>
                    <a:pt x="9652" y="457"/>
                  </a:lnTo>
                  <a:lnTo>
                    <a:pt x="8026" y="165"/>
                  </a:lnTo>
                  <a:lnTo>
                    <a:pt x="4851" y="0"/>
                  </a:lnTo>
                  <a:close/>
                </a:path>
                <a:path w="112395" h="23495">
                  <a:moveTo>
                    <a:pt x="11785" y="2946"/>
                  </a:moveTo>
                  <a:lnTo>
                    <a:pt x="5448" y="2946"/>
                  </a:lnTo>
                  <a:lnTo>
                    <a:pt x="8724" y="3124"/>
                  </a:lnTo>
                  <a:lnTo>
                    <a:pt x="10210" y="3505"/>
                  </a:lnTo>
                  <a:lnTo>
                    <a:pt x="11785" y="4216"/>
                  </a:lnTo>
                  <a:lnTo>
                    <a:pt x="11785" y="29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950085" y="5288112"/>
              <a:ext cx="159385" cy="206375"/>
            </a:xfrm>
            <a:custGeom>
              <a:avLst/>
              <a:gdLst/>
              <a:ahLst/>
              <a:cxnLst/>
              <a:rect l="l" t="t" r="r" b="b"/>
              <a:pathLst>
                <a:path w="159385" h="206375">
                  <a:moveTo>
                    <a:pt x="1092" y="167335"/>
                  </a:moveTo>
                  <a:lnTo>
                    <a:pt x="159105" y="178307"/>
                  </a:lnTo>
                </a:path>
                <a:path w="159385" h="206375">
                  <a:moveTo>
                    <a:pt x="0" y="196964"/>
                  </a:moveTo>
                  <a:lnTo>
                    <a:pt x="158000" y="206286"/>
                  </a:lnTo>
                </a:path>
                <a:path w="159385" h="206375">
                  <a:moveTo>
                    <a:pt x="31267" y="103149"/>
                  </a:moveTo>
                  <a:lnTo>
                    <a:pt x="133324" y="109727"/>
                  </a:lnTo>
                </a:path>
                <a:path w="159385" h="206375">
                  <a:moveTo>
                    <a:pt x="31267" y="53771"/>
                  </a:moveTo>
                  <a:lnTo>
                    <a:pt x="133870" y="59258"/>
                  </a:lnTo>
                </a:path>
                <a:path w="159385" h="206375">
                  <a:moveTo>
                    <a:pt x="32372" y="39509"/>
                  </a:moveTo>
                  <a:lnTo>
                    <a:pt x="134962" y="46634"/>
                  </a:lnTo>
                </a:path>
                <a:path w="159385" h="206375">
                  <a:moveTo>
                    <a:pt x="104241" y="0"/>
                  </a:moveTo>
                  <a:lnTo>
                    <a:pt x="104241" y="3347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529282" y="5223920"/>
              <a:ext cx="61594" cy="4445"/>
            </a:xfrm>
            <a:custGeom>
              <a:avLst/>
              <a:gdLst/>
              <a:ahLst/>
              <a:cxnLst/>
              <a:rect l="l" t="t" r="r" b="b"/>
              <a:pathLst>
                <a:path w="61595" h="4445">
                  <a:moveTo>
                    <a:pt x="-1587" y="1917"/>
                  </a:moveTo>
                  <a:lnTo>
                    <a:pt x="63030" y="1917"/>
                  </a:lnTo>
                </a:path>
              </a:pathLst>
            </a:custGeom>
            <a:ln w="701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772513" y="5049996"/>
              <a:ext cx="98425" cy="95250"/>
            </a:xfrm>
            <a:custGeom>
              <a:avLst/>
              <a:gdLst/>
              <a:ahLst/>
              <a:cxnLst/>
              <a:rect l="l" t="t" r="r" b="b"/>
              <a:pathLst>
                <a:path w="98425" h="95250">
                  <a:moveTo>
                    <a:pt x="98018" y="4762"/>
                  </a:moveTo>
                  <a:lnTo>
                    <a:pt x="98018" y="94742"/>
                  </a:lnTo>
                </a:path>
                <a:path w="98425" h="95250">
                  <a:moveTo>
                    <a:pt x="0" y="0"/>
                  </a:moveTo>
                  <a:lnTo>
                    <a:pt x="0" y="899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678140" y="5044155"/>
              <a:ext cx="292100" cy="34290"/>
            </a:xfrm>
            <a:custGeom>
              <a:avLst/>
              <a:gdLst/>
              <a:ahLst/>
              <a:cxnLst/>
              <a:rect l="l" t="t" r="r" b="b"/>
              <a:pathLst>
                <a:path w="292100" h="34289">
                  <a:moveTo>
                    <a:pt x="0" y="0"/>
                  </a:moveTo>
                  <a:lnTo>
                    <a:pt x="0" y="17195"/>
                  </a:lnTo>
                  <a:lnTo>
                    <a:pt x="291884" y="34010"/>
                  </a:lnTo>
                  <a:lnTo>
                    <a:pt x="291884" y="153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635720" y="5041960"/>
              <a:ext cx="334645" cy="109855"/>
            </a:xfrm>
            <a:custGeom>
              <a:avLst/>
              <a:gdLst/>
              <a:ahLst/>
              <a:cxnLst/>
              <a:rect l="l" t="t" r="r" b="b"/>
              <a:pathLst>
                <a:path w="334645" h="109854">
                  <a:moveTo>
                    <a:pt x="1460" y="0"/>
                  </a:moveTo>
                  <a:lnTo>
                    <a:pt x="333565" y="17551"/>
                  </a:lnTo>
                  <a:lnTo>
                    <a:pt x="334302" y="109728"/>
                  </a:lnTo>
                  <a:lnTo>
                    <a:pt x="0" y="88519"/>
                  </a:lnTo>
                  <a:lnTo>
                    <a:pt x="146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653259" y="5050368"/>
              <a:ext cx="20320" cy="36830"/>
            </a:xfrm>
            <a:custGeom>
              <a:avLst/>
              <a:gdLst/>
              <a:ahLst/>
              <a:cxnLst/>
              <a:rect l="l" t="t" r="r" b="b"/>
              <a:pathLst>
                <a:path w="20320" h="36829">
                  <a:moveTo>
                    <a:pt x="10617" y="0"/>
                  </a:moveTo>
                  <a:lnTo>
                    <a:pt x="8432" y="0"/>
                  </a:lnTo>
                  <a:lnTo>
                    <a:pt x="8432" y="2565"/>
                  </a:lnTo>
                  <a:lnTo>
                    <a:pt x="4762" y="2933"/>
                  </a:lnTo>
                  <a:lnTo>
                    <a:pt x="3289" y="10972"/>
                  </a:lnTo>
                  <a:lnTo>
                    <a:pt x="0" y="10972"/>
                  </a:lnTo>
                  <a:lnTo>
                    <a:pt x="0" y="27800"/>
                  </a:lnTo>
                  <a:lnTo>
                    <a:pt x="2578" y="27800"/>
                  </a:lnTo>
                  <a:lnTo>
                    <a:pt x="2933" y="30365"/>
                  </a:lnTo>
                  <a:lnTo>
                    <a:pt x="5130" y="30365"/>
                  </a:lnTo>
                  <a:lnTo>
                    <a:pt x="5130" y="35839"/>
                  </a:lnTo>
                  <a:lnTo>
                    <a:pt x="16103" y="36575"/>
                  </a:lnTo>
                  <a:lnTo>
                    <a:pt x="15366" y="29629"/>
                  </a:lnTo>
                  <a:lnTo>
                    <a:pt x="18300" y="29997"/>
                  </a:lnTo>
                  <a:lnTo>
                    <a:pt x="17932" y="27800"/>
                  </a:lnTo>
                  <a:lnTo>
                    <a:pt x="19748" y="28168"/>
                  </a:lnTo>
                  <a:lnTo>
                    <a:pt x="19748" y="6591"/>
                  </a:lnTo>
                  <a:lnTo>
                    <a:pt x="15366" y="5118"/>
                  </a:lnTo>
                  <a:lnTo>
                    <a:pt x="15011" y="1828"/>
                  </a:lnTo>
                  <a:lnTo>
                    <a:pt x="10248" y="1828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653259" y="5050368"/>
              <a:ext cx="20320" cy="36830"/>
            </a:xfrm>
            <a:custGeom>
              <a:avLst/>
              <a:gdLst/>
              <a:ahLst/>
              <a:cxnLst/>
              <a:rect l="l" t="t" r="r" b="b"/>
              <a:pathLst>
                <a:path w="20320" h="36829">
                  <a:moveTo>
                    <a:pt x="16103" y="36575"/>
                  </a:moveTo>
                  <a:lnTo>
                    <a:pt x="5130" y="35839"/>
                  </a:lnTo>
                  <a:lnTo>
                    <a:pt x="5130" y="30365"/>
                  </a:lnTo>
                  <a:lnTo>
                    <a:pt x="2933" y="30365"/>
                  </a:lnTo>
                  <a:lnTo>
                    <a:pt x="2578" y="27800"/>
                  </a:lnTo>
                  <a:lnTo>
                    <a:pt x="0" y="27800"/>
                  </a:lnTo>
                  <a:lnTo>
                    <a:pt x="0" y="10972"/>
                  </a:lnTo>
                  <a:lnTo>
                    <a:pt x="3289" y="10972"/>
                  </a:lnTo>
                  <a:lnTo>
                    <a:pt x="4762" y="2933"/>
                  </a:lnTo>
                  <a:lnTo>
                    <a:pt x="8432" y="2565"/>
                  </a:lnTo>
                  <a:lnTo>
                    <a:pt x="8432" y="0"/>
                  </a:lnTo>
                  <a:lnTo>
                    <a:pt x="10617" y="0"/>
                  </a:lnTo>
                  <a:lnTo>
                    <a:pt x="10248" y="1828"/>
                  </a:lnTo>
                  <a:lnTo>
                    <a:pt x="15011" y="1828"/>
                  </a:lnTo>
                  <a:lnTo>
                    <a:pt x="15366" y="5118"/>
                  </a:lnTo>
                  <a:lnTo>
                    <a:pt x="19748" y="6591"/>
                  </a:lnTo>
                  <a:lnTo>
                    <a:pt x="19748" y="28168"/>
                  </a:lnTo>
                  <a:lnTo>
                    <a:pt x="17932" y="27800"/>
                  </a:lnTo>
                  <a:lnTo>
                    <a:pt x="18300" y="29997"/>
                  </a:lnTo>
                  <a:lnTo>
                    <a:pt x="15366" y="29629"/>
                  </a:lnTo>
                  <a:lnTo>
                    <a:pt x="16103" y="365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652181" y="5068661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5">
                  <a:moveTo>
                    <a:pt x="0" y="0"/>
                  </a:moveTo>
                  <a:lnTo>
                    <a:pt x="8026" y="355"/>
                  </a:lnTo>
                  <a:lnTo>
                    <a:pt x="8775" y="4013"/>
                  </a:lnTo>
                  <a:lnTo>
                    <a:pt x="14262" y="3657"/>
                  </a:lnTo>
                  <a:lnTo>
                    <a:pt x="14986" y="6578"/>
                  </a:lnTo>
                  <a:lnTo>
                    <a:pt x="20828" y="621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640840" y="5048912"/>
              <a:ext cx="11430" cy="20320"/>
            </a:xfrm>
            <a:custGeom>
              <a:avLst/>
              <a:gdLst/>
              <a:ahLst/>
              <a:cxnLst/>
              <a:rect l="l" t="t" r="r" b="b"/>
              <a:pathLst>
                <a:path w="11429" h="20320">
                  <a:moveTo>
                    <a:pt x="0" y="0"/>
                  </a:moveTo>
                  <a:lnTo>
                    <a:pt x="10972" y="8775"/>
                  </a:lnTo>
                  <a:lnTo>
                    <a:pt x="5486" y="16090"/>
                  </a:lnTo>
                  <a:lnTo>
                    <a:pt x="6578" y="20104"/>
                  </a:lnTo>
                  <a:lnTo>
                    <a:pt x="9499" y="1974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638287" y="5094262"/>
              <a:ext cx="36195" cy="30480"/>
            </a:xfrm>
            <a:custGeom>
              <a:avLst/>
              <a:gdLst/>
              <a:ahLst/>
              <a:cxnLst/>
              <a:rect l="l" t="t" r="r" b="b"/>
              <a:pathLst>
                <a:path w="36195" h="30479">
                  <a:moveTo>
                    <a:pt x="18656" y="0"/>
                  </a:moveTo>
                  <a:lnTo>
                    <a:pt x="0" y="28168"/>
                  </a:lnTo>
                  <a:lnTo>
                    <a:pt x="35826" y="30365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638287" y="5094262"/>
              <a:ext cx="36195" cy="30480"/>
            </a:xfrm>
            <a:custGeom>
              <a:avLst/>
              <a:gdLst/>
              <a:ahLst/>
              <a:cxnLst/>
              <a:rect l="l" t="t" r="r" b="b"/>
              <a:pathLst>
                <a:path w="36195" h="30479">
                  <a:moveTo>
                    <a:pt x="18656" y="0"/>
                  </a:moveTo>
                  <a:lnTo>
                    <a:pt x="0" y="28168"/>
                  </a:lnTo>
                  <a:lnTo>
                    <a:pt x="35826" y="30365"/>
                  </a:lnTo>
                  <a:lnTo>
                    <a:pt x="1865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681556" y="5046723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39" h="12700">
                  <a:moveTo>
                    <a:pt x="7937" y="0"/>
                  </a:moveTo>
                  <a:lnTo>
                    <a:pt x="0" y="11671"/>
                  </a:lnTo>
                  <a:lnTo>
                    <a:pt x="14617" y="12077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681556" y="5046723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39" h="12700">
                  <a:moveTo>
                    <a:pt x="7937" y="0"/>
                  </a:moveTo>
                  <a:lnTo>
                    <a:pt x="0" y="11671"/>
                  </a:lnTo>
                  <a:lnTo>
                    <a:pt x="14617" y="12077"/>
                  </a:lnTo>
                  <a:lnTo>
                    <a:pt x="793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778849" y="5052576"/>
              <a:ext cx="15240" cy="12065"/>
            </a:xfrm>
            <a:custGeom>
              <a:avLst/>
              <a:gdLst/>
              <a:ahLst/>
              <a:cxnLst/>
              <a:rect l="l" t="t" r="r" b="b"/>
              <a:pathLst>
                <a:path w="15239" h="12064">
                  <a:moveTo>
                    <a:pt x="7924" y="0"/>
                  </a:moveTo>
                  <a:lnTo>
                    <a:pt x="0" y="11671"/>
                  </a:lnTo>
                  <a:lnTo>
                    <a:pt x="14617" y="12065"/>
                  </a:lnTo>
                  <a:lnTo>
                    <a:pt x="792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778849" y="5052576"/>
              <a:ext cx="15240" cy="12065"/>
            </a:xfrm>
            <a:custGeom>
              <a:avLst/>
              <a:gdLst/>
              <a:ahLst/>
              <a:cxnLst/>
              <a:rect l="l" t="t" r="r" b="b"/>
              <a:pathLst>
                <a:path w="15239" h="12064">
                  <a:moveTo>
                    <a:pt x="7924" y="0"/>
                  </a:moveTo>
                  <a:lnTo>
                    <a:pt x="0" y="11671"/>
                  </a:lnTo>
                  <a:lnTo>
                    <a:pt x="14617" y="12065"/>
                  </a:lnTo>
                  <a:lnTo>
                    <a:pt x="79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873948" y="5058423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39" h="12700">
                  <a:moveTo>
                    <a:pt x="7924" y="0"/>
                  </a:moveTo>
                  <a:lnTo>
                    <a:pt x="0" y="11671"/>
                  </a:lnTo>
                  <a:lnTo>
                    <a:pt x="14630" y="12077"/>
                  </a:lnTo>
                  <a:lnTo>
                    <a:pt x="792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873948" y="5058423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39" h="12700">
                  <a:moveTo>
                    <a:pt x="7924" y="0"/>
                  </a:moveTo>
                  <a:lnTo>
                    <a:pt x="0" y="11671"/>
                  </a:lnTo>
                  <a:lnTo>
                    <a:pt x="14630" y="12077"/>
                  </a:lnTo>
                  <a:lnTo>
                    <a:pt x="792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654010" y="5104133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0" y="8051"/>
                  </a:lnTo>
                  <a:lnTo>
                    <a:pt x="4749" y="8051"/>
                  </a:lnTo>
                  <a:lnTo>
                    <a:pt x="4749" y="171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021421" y="4614934"/>
              <a:ext cx="184785" cy="5080"/>
            </a:xfrm>
            <a:custGeom>
              <a:avLst/>
              <a:gdLst/>
              <a:ahLst/>
              <a:cxnLst/>
              <a:rect l="l" t="t" r="r" b="b"/>
              <a:pathLst>
                <a:path w="184785" h="5079">
                  <a:moveTo>
                    <a:pt x="0" y="0"/>
                  </a:moveTo>
                  <a:lnTo>
                    <a:pt x="184327" y="4940"/>
                  </a:lnTo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021421" y="4614934"/>
              <a:ext cx="184785" cy="5080"/>
            </a:xfrm>
            <a:custGeom>
              <a:avLst/>
              <a:gdLst/>
              <a:ahLst/>
              <a:cxnLst/>
              <a:rect l="l" t="t" r="r" b="b"/>
              <a:pathLst>
                <a:path w="184785" h="5079">
                  <a:moveTo>
                    <a:pt x="0" y="0"/>
                  </a:moveTo>
                  <a:lnTo>
                    <a:pt x="184327" y="49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7" name="object 36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56737" y="4985319"/>
              <a:ext cx="1793841" cy="1459580"/>
            </a:xfrm>
            <a:prstGeom prst="rect">
              <a:avLst/>
            </a:prstGeom>
          </p:spPr>
        </p:pic>
      </p:grpSp>
      <p:sp>
        <p:nvSpPr>
          <p:cNvPr id="368" name="object 368"/>
          <p:cNvSpPr txBox="1"/>
          <p:nvPr/>
        </p:nvSpPr>
        <p:spPr>
          <a:xfrm>
            <a:off x="7957861" y="485398"/>
            <a:ext cx="4158615" cy="18503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10" dirty="0">
                <a:latin typeface="Tahoma"/>
                <a:cs typeface="Tahoma"/>
              </a:rPr>
              <a:t>Si </a:t>
            </a:r>
            <a:r>
              <a:rPr sz="1000" spc="45" dirty="0">
                <a:latin typeface="Tahoma"/>
                <a:cs typeface="Tahoma"/>
              </a:rPr>
              <a:t>bien algunos </a:t>
            </a:r>
            <a:r>
              <a:rPr sz="1000" spc="40" dirty="0">
                <a:latin typeface="Tahoma"/>
                <a:cs typeface="Tahoma"/>
              </a:rPr>
              <a:t>disyuntores </a:t>
            </a:r>
            <a:r>
              <a:rPr sz="1000" spc="45" dirty="0">
                <a:latin typeface="Tahoma"/>
                <a:cs typeface="Tahoma"/>
              </a:rPr>
              <a:t>termomagnéticos </a:t>
            </a:r>
            <a:r>
              <a:rPr sz="1000" spc="40" dirty="0">
                <a:latin typeface="Tahoma"/>
                <a:cs typeface="Tahoma"/>
              </a:rPr>
              <a:t>tienen </a:t>
            </a:r>
            <a:r>
              <a:rPr sz="1000" spc="50" dirty="0">
                <a:latin typeface="Tahoma"/>
                <a:cs typeface="Tahoma"/>
              </a:rPr>
              <a:t>una </a:t>
            </a:r>
            <a:r>
              <a:rPr sz="1000" spc="35" dirty="0">
                <a:latin typeface="Tahoma"/>
                <a:cs typeface="Tahoma"/>
              </a:rPr>
              <a:t>curva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disparo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ajustable,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ajuste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limitado.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Disyuntores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con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un</a:t>
            </a:r>
            <a:r>
              <a:rPr sz="1000" b="1" spc="40" dirty="0">
                <a:latin typeface="Arial"/>
                <a:cs typeface="Arial"/>
              </a:rPr>
              <a:t>unidad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 </a:t>
            </a:r>
            <a:r>
              <a:rPr sz="1000" b="1" spc="-265" dirty="0">
                <a:latin typeface="Arial"/>
                <a:cs typeface="Arial"/>
              </a:rPr>
              <a:t> </a:t>
            </a:r>
            <a:r>
              <a:rPr sz="1000" b="1" spc="15" dirty="0">
                <a:latin typeface="Arial"/>
                <a:cs typeface="Arial"/>
              </a:rPr>
              <a:t>disparo </a:t>
            </a:r>
            <a:r>
              <a:rPr sz="1000" b="1" spc="25" dirty="0">
                <a:latin typeface="Arial"/>
                <a:cs typeface="Arial"/>
              </a:rPr>
              <a:t>de estado </a:t>
            </a:r>
            <a:r>
              <a:rPr sz="1000" b="1" spc="-5" dirty="0">
                <a:latin typeface="Arial"/>
                <a:cs typeface="Arial"/>
              </a:rPr>
              <a:t>sólido</a:t>
            </a:r>
            <a:r>
              <a:rPr sz="1000" spc="-5" dirty="0">
                <a:latin typeface="Tahoma"/>
                <a:cs typeface="Tahoma"/>
              </a:rPr>
              <a:t>, </a:t>
            </a:r>
            <a:r>
              <a:rPr sz="1000" spc="55" dirty="0">
                <a:latin typeface="Tahoma"/>
                <a:cs typeface="Tahoma"/>
              </a:rPr>
              <a:t>por </a:t>
            </a:r>
            <a:r>
              <a:rPr sz="1000" spc="50" dirty="0">
                <a:latin typeface="Tahoma"/>
                <a:cs typeface="Tahoma"/>
              </a:rPr>
              <a:t>otro </a:t>
            </a:r>
            <a:r>
              <a:rPr sz="1000" spc="30" dirty="0">
                <a:latin typeface="Tahoma"/>
                <a:cs typeface="Tahoma"/>
              </a:rPr>
              <a:t>lado, </a:t>
            </a:r>
            <a:r>
              <a:rPr sz="1000" spc="40" dirty="0">
                <a:latin typeface="Tahoma"/>
                <a:cs typeface="Tahoma"/>
              </a:rPr>
              <a:t>suelen tener múltiples </a:t>
            </a:r>
            <a:r>
              <a:rPr sz="1000" spc="45" dirty="0">
                <a:latin typeface="Tahoma"/>
                <a:cs typeface="Tahoma"/>
              </a:rPr>
              <a:t> </a:t>
            </a:r>
            <a:r>
              <a:rPr sz="1000" spc="20" dirty="0">
                <a:latin typeface="Tahoma"/>
                <a:cs typeface="Tahoma"/>
              </a:rPr>
              <a:t>ajustes.</a:t>
            </a:r>
            <a:endParaRPr sz="1000">
              <a:latin typeface="Tahoma"/>
              <a:cs typeface="Tahoma"/>
            </a:endParaRPr>
          </a:p>
          <a:p>
            <a:pPr>
              <a:spcBef>
                <a:spcPts val="20"/>
              </a:spcBef>
            </a:pPr>
            <a:endParaRPr sz="1150">
              <a:latin typeface="Tahoma"/>
              <a:cs typeface="Tahoma"/>
            </a:endParaRPr>
          </a:p>
          <a:p>
            <a:pPr marL="12700" marR="31750">
              <a:lnSpc>
                <a:spcPct val="141200"/>
              </a:lnSpc>
            </a:pPr>
            <a:r>
              <a:rPr sz="850" spc="20" dirty="0">
                <a:latin typeface="Tahoma"/>
                <a:cs typeface="Tahoma"/>
              </a:rPr>
              <a:t>En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30" dirty="0">
                <a:latin typeface="Tahoma"/>
                <a:cs typeface="Tahoma"/>
              </a:rPr>
              <a:t>pasado,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elección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variedad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tipos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interruptores automáticos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necesarios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40" dirty="0">
                <a:latin typeface="Tahoma"/>
                <a:cs typeface="Tahoma"/>
              </a:rPr>
              <a:t>muchas </a:t>
            </a:r>
            <a:r>
              <a:rPr sz="850" spc="30" dirty="0">
                <a:latin typeface="Tahoma"/>
                <a:cs typeface="Tahoma"/>
              </a:rPr>
              <a:t>aplicaciones </a:t>
            </a:r>
            <a:r>
              <a:rPr sz="850" spc="35" dirty="0">
                <a:latin typeface="Tahoma"/>
                <a:cs typeface="Tahoma"/>
              </a:rPr>
              <a:t>requería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selección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interruptores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automáticos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diseños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variados,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obligaba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usuarios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tener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muchos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requisitos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repuestos. </a:t>
            </a:r>
            <a:r>
              <a:rPr sz="850" spc="20" dirty="0">
                <a:latin typeface="Tahoma"/>
                <a:cs typeface="Tahoma"/>
              </a:rPr>
              <a:t>En </a:t>
            </a:r>
            <a:r>
              <a:rPr sz="850" spc="35" dirty="0">
                <a:latin typeface="Tahoma"/>
                <a:cs typeface="Tahoma"/>
              </a:rPr>
              <a:t>respuesta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25" dirty="0">
                <a:latin typeface="Tahoma"/>
                <a:cs typeface="Tahoma"/>
              </a:rPr>
              <a:t>este </a:t>
            </a:r>
            <a:r>
              <a:rPr sz="850" spc="35" dirty="0">
                <a:latin typeface="Tahoma"/>
                <a:cs typeface="Tahoma"/>
              </a:rPr>
              <a:t>problema, </a:t>
            </a:r>
            <a:r>
              <a:rPr sz="850" spc="30" dirty="0">
                <a:latin typeface="Tahoma"/>
                <a:cs typeface="Tahoma"/>
              </a:rPr>
              <a:t>Siemens </a:t>
            </a:r>
            <a:r>
              <a:rPr sz="850" spc="35" dirty="0">
                <a:latin typeface="Tahoma"/>
                <a:cs typeface="Tahoma"/>
              </a:rPr>
              <a:t>desarrolló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 familia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global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VL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automáticos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caja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moldeada.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421" name="object 421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30</a:t>
            </a:fld>
            <a:endParaRPr spc="30" dirty="0"/>
          </a:p>
        </p:txBody>
      </p:sp>
      <p:sp>
        <p:nvSpPr>
          <p:cNvPr id="369" name="object 369"/>
          <p:cNvSpPr txBox="1"/>
          <p:nvPr/>
        </p:nvSpPr>
        <p:spPr>
          <a:xfrm>
            <a:off x="5762081" y="2508509"/>
            <a:ext cx="112014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25" dirty="0">
                <a:latin typeface="Arial"/>
                <a:cs typeface="Arial"/>
              </a:rPr>
              <a:t>Disyuntores</a:t>
            </a:r>
            <a:r>
              <a:rPr sz="1150" b="1" spc="-25" dirty="0">
                <a:latin typeface="Arial"/>
                <a:cs typeface="Arial"/>
              </a:rPr>
              <a:t> </a:t>
            </a:r>
            <a:r>
              <a:rPr sz="1150" b="1" spc="-40" dirty="0">
                <a:latin typeface="Arial"/>
                <a:cs typeface="Arial"/>
              </a:rPr>
              <a:t>VL</a:t>
            </a:r>
            <a:endParaRPr sz="1150">
              <a:latin typeface="Arial"/>
              <a:cs typeface="Arial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7957860" y="2494539"/>
            <a:ext cx="412750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Siemens </a:t>
            </a:r>
            <a:r>
              <a:rPr sz="900" b="1" spc="20" dirty="0">
                <a:latin typeface="Arial"/>
                <a:cs typeface="Arial"/>
              </a:rPr>
              <a:t>disyuntores </a:t>
            </a:r>
            <a:r>
              <a:rPr sz="900" b="1" spc="-30" dirty="0">
                <a:latin typeface="Arial"/>
                <a:cs typeface="Arial"/>
              </a:rPr>
              <a:t>VL </a:t>
            </a:r>
            <a:r>
              <a:rPr sz="900" spc="25" dirty="0">
                <a:latin typeface="Tahoma"/>
                <a:cs typeface="Tahoma"/>
              </a:rPr>
              <a:t>Tienen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0" dirty="0">
                <a:latin typeface="Tahoma"/>
                <a:cs typeface="Tahoma"/>
              </a:rPr>
              <a:t>diseño </a:t>
            </a:r>
            <a:r>
              <a:rPr sz="900" spc="50" dirty="0">
                <a:latin typeface="Tahoma"/>
                <a:cs typeface="Tahoma"/>
              </a:rPr>
              <a:t>modular </a:t>
            </a:r>
            <a:r>
              <a:rPr sz="900" spc="45" dirty="0">
                <a:latin typeface="Tahoma"/>
                <a:cs typeface="Tahoma"/>
              </a:rPr>
              <a:t>que proporciona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máxima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flexibilidad.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disyuntores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VL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están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disponibles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clasificaciones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corriente continua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hasta </a:t>
            </a:r>
            <a:r>
              <a:rPr sz="900" spc="20" dirty="0">
                <a:latin typeface="Tahoma"/>
                <a:cs typeface="Tahoma"/>
              </a:rPr>
              <a:t>1600 </a:t>
            </a:r>
            <a:r>
              <a:rPr sz="900" spc="35" dirty="0">
                <a:latin typeface="Tahoma"/>
                <a:cs typeface="Tahoma"/>
              </a:rPr>
              <a:t>amperios. Cada </a:t>
            </a:r>
            <a:r>
              <a:rPr sz="900" spc="45" dirty="0">
                <a:latin typeface="Tahoma"/>
                <a:cs typeface="Tahoma"/>
              </a:rPr>
              <a:t>marco de </a:t>
            </a:r>
            <a:r>
              <a:rPr sz="900" spc="40" dirty="0">
                <a:latin typeface="Tahoma"/>
                <a:cs typeface="Tahoma"/>
              </a:rPr>
              <a:t>interruptor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automático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compatible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tres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modelos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unidades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disparo,</a:t>
            </a:r>
            <a:r>
              <a:rPr sz="900" b="1" spc="30" dirty="0">
                <a:latin typeface="Arial"/>
                <a:cs typeface="Arial"/>
              </a:rPr>
              <a:t>Unidad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15" dirty="0">
                <a:latin typeface="Arial"/>
                <a:cs typeface="Arial"/>
              </a:rPr>
              <a:t>disparo </a:t>
            </a:r>
            <a:r>
              <a:rPr sz="900" b="1" spc="40" dirty="0">
                <a:latin typeface="Arial"/>
                <a:cs typeface="Arial"/>
              </a:rPr>
              <a:t>termomagnética </a:t>
            </a:r>
            <a:r>
              <a:rPr sz="900" b="1" spc="25" dirty="0">
                <a:latin typeface="Arial"/>
                <a:cs typeface="Arial"/>
              </a:rPr>
              <a:t>modelo </a:t>
            </a:r>
            <a:r>
              <a:rPr sz="900" b="1" dirty="0">
                <a:latin typeface="Arial"/>
                <a:cs typeface="Arial"/>
              </a:rPr>
              <a:t>525</a:t>
            </a:r>
            <a:r>
              <a:rPr sz="900" dirty="0">
                <a:latin typeface="Tahoma"/>
                <a:cs typeface="Tahoma"/>
              </a:rPr>
              <a:t>, </a:t>
            </a:r>
            <a:r>
              <a:rPr sz="900" b="1" spc="25" dirty="0">
                <a:latin typeface="Arial"/>
                <a:cs typeface="Arial"/>
              </a:rPr>
              <a:t>Unidad de </a:t>
            </a:r>
            <a:r>
              <a:rPr sz="900" b="1" spc="15" dirty="0">
                <a:latin typeface="Arial"/>
                <a:cs typeface="Arial"/>
              </a:rPr>
              <a:t>disparo </a:t>
            </a:r>
            <a:r>
              <a:rPr sz="900" b="1" spc="20" dirty="0">
                <a:latin typeface="Arial"/>
                <a:cs typeface="Arial"/>
              </a:rPr>
              <a:t>electrónico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modelo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555</a:t>
            </a:r>
            <a:r>
              <a:rPr sz="900" dirty="0">
                <a:latin typeface="Tahoma"/>
                <a:cs typeface="Tahoma"/>
              </a:rPr>
              <a:t>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b="1" spc="25" dirty="0">
                <a:latin typeface="Arial"/>
                <a:cs typeface="Arial"/>
              </a:rPr>
              <a:t>Unidad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15" dirty="0">
                <a:latin typeface="Arial"/>
                <a:cs typeface="Arial"/>
              </a:rPr>
              <a:t>disparo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electrónico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modelo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586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con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40" dirty="0">
                <a:latin typeface="Arial"/>
                <a:cs typeface="Arial"/>
              </a:rPr>
              <a:t>pantalla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cristal líquido </a:t>
            </a:r>
            <a:r>
              <a:rPr sz="900" b="1" spc="-25" dirty="0">
                <a:latin typeface="Arial"/>
                <a:cs typeface="Arial"/>
              </a:rPr>
              <a:t>(LCD)</a:t>
            </a:r>
            <a:r>
              <a:rPr sz="900" spc="-25" dirty="0">
                <a:latin typeface="Tahoma"/>
                <a:cs typeface="Tahoma"/>
              </a:rPr>
              <a:t>. </a:t>
            </a:r>
            <a:r>
              <a:rPr sz="900" spc="30" dirty="0">
                <a:latin typeface="Tahoma"/>
                <a:cs typeface="Tahoma"/>
              </a:rPr>
              <a:t>Además, </a:t>
            </a:r>
            <a:r>
              <a:rPr sz="900" spc="40" dirty="0">
                <a:latin typeface="Tahoma"/>
                <a:cs typeface="Tahoma"/>
              </a:rPr>
              <a:t>solo </a:t>
            </a:r>
            <a:r>
              <a:rPr sz="900" spc="30" dirty="0">
                <a:latin typeface="Tahoma"/>
                <a:cs typeface="Tahoma"/>
              </a:rPr>
              <a:t>se necesitan </a:t>
            </a:r>
            <a:r>
              <a:rPr sz="900" spc="45" dirty="0">
                <a:latin typeface="Tahoma"/>
                <a:cs typeface="Tahoma"/>
              </a:rPr>
              <a:t>dos </a:t>
            </a:r>
            <a:r>
              <a:rPr sz="900" spc="35" dirty="0">
                <a:latin typeface="Tahoma"/>
                <a:cs typeface="Tahoma"/>
              </a:rPr>
              <a:t>familias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accesorios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internos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comunes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cubrir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gama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completa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interruptores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-5" dirty="0">
                <a:latin typeface="Tahoma"/>
                <a:cs typeface="Tahoma"/>
              </a:rPr>
              <a:t>VL.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8889714" y="5006850"/>
            <a:ext cx="4572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SOBRE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9161061" y="5010311"/>
            <a:ext cx="32384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-10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150">
              <a:latin typeface="Tahoma"/>
              <a:cs typeface="Tahoma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8727386" y="5010310"/>
            <a:ext cx="144145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50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50" u="sng" spc="-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endParaRPr sz="150">
              <a:latin typeface="Times New Roman"/>
              <a:cs typeface="Times New Roman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8179494" y="5217248"/>
            <a:ext cx="4572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SOBRE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75" name="object 375"/>
          <p:cNvSpPr txBox="1"/>
          <p:nvPr/>
        </p:nvSpPr>
        <p:spPr>
          <a:xfrm>
            <a:off x="8450848" y="5220722"/>
            <a:ext cx="32384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-10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150">
              <a:latin typeface="Tahoma"/>
              <a:cs typeface="Tahoma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8017166" y="5220721"/>
            <a:ext cx="144145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50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50" u="sng" spc="-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endParaRPr sz="150">
              <a:latin typeface="Times New Roman"/>
              <a:cs typeface="Times New Roman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9715467" y="5280035"/>
            <a:ext cx="4572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SOBRE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9929437" y="5279961"/>
            <a:ext cx="32384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-10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150">
              <a:latin typeface="Tahoma"/>
              <a:cs typeface="Tahoma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8886413" y="5358717"/>
            <a:ext cx="55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APAGADO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9161096" y="5369780"/>
            <a:ext cx="406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spc="10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150">
              <a:latin typeface="Tahoma"/>
              <a:cs typeface="Tahoma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9714360" y="5528020"/>
            <a:ext cx="55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APAGADO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9921752" y="5531780"/>
            <a:ext cx="406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spc="10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150">
              <a:latin typeface="Tahoma"/>
              <a:cs typeface="Tahoma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8176194" y="5569115"/>
            <a:ext cx="55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APAGADO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8912393" y="5560570"/>
            <a:ext cx="2984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8450883" y="5580191"/>
            <a:ext cx="406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spc="10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150">
              <a:latin typeface="Tahoma"/>
              <a:cs typeface="Tahoma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9319278" y="5726941"/>
            <a:ext cx="4572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SOBRE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9431993" y="5722618"/>
            <a:ext cx="32384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-10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150">
              <a:latin typeface="Tahoma"/>
              <a:cs typeface="Tahoma"/>
            </a:endParaRPr>
          </a:p>
        </p:txBody>
      </p:sp>
      <p:sp>
        <p:nvSpPr>
          <p:cNvPr id="388" name="object 388"/>
          <p:cNvSpPr txBox="1"/>
          <p:nvPr/>
        </p:nvSpPr>
        <p:spPr>
          <a:xfrm>
            <a:off x="8908963" y="5806319"/>
            <a:ext cx="3556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89" name="object 389"/>
          <p:cNvSpPr txBox="1"/>
          <p:nvPr/>
        </p:nvSpPr>
        <p:spPr>
          <a:xfrm>
            <a:off x="9291974" y="5983623"/>
            <a:ext cx="200025" cy="4616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APAGADO                                       </a:t>
            </a:r>
            <a:r>
              <a:rPr sz="100" spc="7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50" spc="10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150">
              <a:latin typeface="Tahoma"/>
              <a:cs typeface="Tahoma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9625208" y="5984218"/>
            <a:ext cx="170815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SOBRE                                  </a:t>
            </a:r>
            <a:r>
              <a:rPr sz="100" spc="15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10053071" y="6031310"/>
            <a:ext cx="170815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SOBRE                                  </a:t>
            </a:r>
            <a:r>
              <a:rPr sz="100" spc="15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92" name="object 392"/>
          <p:cNvSpPr txBox="1"/>
          <p:nvPr/>
        </p:nvSpPr>
        <p:spPr>
          <a:xfrm>
            <a:off x="9623684" y="6158222"/>
            <a:ext cx="173355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APAGADO                            </a:t>
            </a:r>
            <a:r>
              <a:rPr sz="100" spc="7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10051547" y="6205302"/>
            <a:ext cx="173355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APAGADO                            </a:t>
            </a:r>
            <a:r>
              <a:rPr sz="100" spc="7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10047141" y="6267278"/>
            <a:ext cx="3683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ESC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8630561" y="6441433"/>
            <a:ext cx="6940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Tahoma"/>
                <a:cs typeface="Tahoma"/>
              </a:rPr>
              <a:t>Disyuntores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0" dirty="0">
                <a:latin typeface="Tahoma"/>
                <a:cs typeface="Tahoma"/>
              </a:rPr>
              <a:t>VL</a:t>
            </a:r>
            <a:endParaRPr sz="750">
              <a:latin typeface="Tahoma"/>
              <a:cs typeface="Tahoma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5762060" y="6836878"/>
            <a:ext cx="116649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25" dirty="0">
                <a:latin typeface="Arial"/>
                <a:cs typeface="Arial"/>
              </a:rPr>
              <a:t>Disyuntores</a:t>
            </a:r>
            <a:r>
              <a:rPr sz="1150" b="1" spc="-25" dirty="0">
                <a:latin typeface="Arial"/>
                <a:cs typeface="Arial"/>
              </a:rPr>
              <a:t> </a:t>
            </a:r>
            <a:r>
              <a:rPr sz="1150" b="1" spc="-15" dirty="0">
                <a:latin typeface="Arial"/>
                <a:cs typeface="Arial"/>
              </a:rPr>
              <a:t>WL</a:t>
            </a:r>
            <a:endParaRPr sz="1150">
              <a:latin typeface="Arial"/>
              <a:cs typeface="Arial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7957840" y="6824179"/>
            <a:ext cx="417639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disyuntores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discutidos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hasta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ahora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curso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son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disyuntores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15" dirty="0">
                <a:latin typeface="Tahoma"/>
                <a:cs typeface="Tahoma"/>
              </a:rPr>
              <a:t>caja </a:t>
            </a:r>
            <a:r>
              <a:rPr sz="950" spc="50" dirty="0">
                <a:latin typeface="Tahoma"/>
                <a:cs typeface="Tahoma"/>
              </a:rPr>
              <a:t>moldeada que </a:t>
            </a:r>
            <a:r>
              <a:rPr sz="950" spc="45" dirty="0">
                <a:latin typeface="Tahoma"/>
                <a:cs typeface="Tahoma"/>
              </a:rPr>
              <a:t>cumplen </a:t>
            </a:r>
            <a:r>
              <a:rPr sz="950" spc="40" dirty="0">
                <a:latin typeface="Tahoma"/>
                <a:cs typeface="Tahoma"/>
              </a:rPr>
              <a:t>con </a:t>
            </a:r>
            <a:r>
              <a:rPr sz="950" spc="30" dirty="0">
                <a:latin typeface="Tahoma"/>
                <a:cs typeface="Tahoma"/>
              </a:rPr>
              <a:t>la especificación </a:t>
            </a:r>
            <a:r>
              <a:rPr sz="950" spc="45" dirty="0">
                <a:latin typeface="Tahoma"/>
                <a:cs typeface="Tahoma"/>
              </a:rPr>
              <a:t>UL </a:t>
            </a:r>
            <a:r>
              <a:rPr sz="950" spc="10" dirty="0">
                <a:latin typeface="Tahoma"/>
                <a:cs typeface="Tahoma"/>
              </a:rPr>
              <a:t>489. </a:t>
            </a:r>
            <a:r>
              <a:rPr sz="950" spc="20" dirty="0">
                <a:latin typeface="Tahoma"/>
                <a:cs typeface="Tahoma"/>
              </a:rPr>
              <a:t>Esta </a:t>
            </a:r>
            <a:r>
              <a:rPr sz="950" spc="2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especificación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también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cubre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categoría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interruptor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automático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15" dirty="0">
                <a:latin typeface="Tahoma"/>
                <a:cs typeface="Tahoma"/>
              </a:rPr>
              <a:t>caja </a:t>
            </a:r>
            <a:r>
              <a:rPr sz="950" spc="50" dirty="0">
                <a:latin typeface="Tahoma"/>
                <a:cs typeface="Tahoma"/>
              </a:rPr>
              <a:t>moldeada comúnmente </a:t>
            </a:r>
            <a:r>
              <a:rPr sz="950" spc="40" dirty="0">
                <a:latin typeface="Tahoma"/>
                <a:cs typeface="Tahoma"/>
              </a:rPr>
              <a:t>conocida </a:t>
            </a:r>
            <a:r>
              <a:rPr sz="950" spc="35" dirty="0">
                <a:latin typeface="Tahoma"/>
                <a:cs typeface="Tahoma"/>
              </a:rPr>
              <a:t>como</a:t>
            </a:r>
            <a:r>
              <a:rPr sz="950" b="1" spc="35" dirty="0">
                <a:latin typeface="Arial"/>
                <a:cs typeface="Arial"/>
              </a:rPr>
              <a:t>disyuntor </a:t>
            </a:r>
            <a:r>
              <a:rPr sz="950" b="1" spc="25" dirty="0">
                <a:latin typeface="Arial"/>
                <a:cs typeface="Arial"/>
              </a:rPr>
              <a:t>de </a:t>
            </a:r>
            <a:r>
              <a:rPr sz="950" b="1" spc="15" dirty="0">
                <a:latin typeface="Arial"/>
                <a:cs typeface="Arial"/>
              </a:rPr>
              <a:t>caja </a:t>
            </a:r>
            <a:r>
              <a:rPr sz="950" b="1" spc="20" dirty="0">
                <a:latin typeface="Arial"/>
                <a:cs typeface="Arial"/>
              </a:rPr>
              <a:t>aislada </a:t>
            </a:r>
            <a:r>
              <a:rPr sz="950" b="1" spc="25" dirty="0">
                <a:latin typeface="Arial"/>
                <a:cs typeface="Arial"/>
              </a:rPr>
              <a:t> </a:t>
            </a:r>
            <a:r>
              <a:rPr sz="950" b="1" spc="-20" dirty="0">
                <a:latin typeface="Arial"/>
                <a:cs typeface="Arial"/>
              </a:rPr>
              <a:t>(ICCB)</a:t>
            </a:r>
            <a:r>
              <a:rPr sz="950" spc="-20" dirty="0">
                <a:latin typeface="Tahoma"/>
                <a:cs typeface="Tahoma"/>
              </a:rPr>
              <a:t>.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20" dirty="0">
                <a:latin typeface="Tahoma"/>
                <a:cs typeface="Tahoma"/>
              </a:rPr>
              <a:t>ICCB </a:t>
            </a:r>
            <a:r>
              <a:rPr sz="950" spc="45" dirty="0">
                <a:latin typeface="Tahoma"/>
                <a:cs typeface="Tahoma"/>
              </a:rPr>
              <a:t>generalmente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45" dirty="0">
                <a:latin typeface="Tahoma"/>
                <a:cs typeface="Tahoma"/>
              </a:rPr>
              <a:t>usan en </a:t>
            </a:r>
            <a:r>
              <a:rPr sz="950" spc="40" dirty="0">
                <a:latin typeface="Tahoma"/>
                <a:cs typeface="Tahoma"/>
              </a:rPr>
              <a:t>tableros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40" dirty="0">
                <a:latin typeface="Tahoma"/>
                <a:cs typeface="Tahoma"/>
              </a:rPr>
              <a:t>distribución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1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pueden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montarse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fijos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extraíbles.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398" name="object 398"/>
          <p:cNvSpPr txBox="1"/>
          <p:nvPr/>
        </p:nvSpPr>
        <p:spPr>
          <a:xfrm rot="180000">
            <a:off x="8961049" y="4671116"/>
            <a:ext cx="17537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latin typeface="Tahoma"/>
                <a:cs typeface="Tahoma"/>
              </a:rPr>
              <a:t>!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-5" dirty="0">
                <a:latin typeface="Tahoma"/>
                <a:cs typeface="Tahoma"/>
              </a:rPr>
              <a:t>!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-5" dirty="0">
                <a:latin typeface="Tahoma"/>
                <a:cs typeface="Tahoma"/>
              </a:rPr>
              <a:t>!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99" name="object 399"/>
          <p:cNvSpPr txBox="1"/>
          <p:nvPr/>
        </p:nvSpPr>
        <p:spPr>
          <a:xfrm rot="180000">
            <a:off x="8250833" y="4881519"/>
            <a:ext cx="17537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latin typeface="Tahoma"/>
                <a:cs typeface="Tahoma"/>
              </a:rPr>
              <a:t>!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-5" dirty="0">
                <a:latin typeface="Tahoma"/>
                <a:cs typeface="Tahoma"/>
              </a:rPr>
              <a:t>!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-5" dirty="0">
                <a:latin typeface="Tahoma"/>
                <a:cs typeface="Tahoma"/>
              </a:rPr>
              <a:t>!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00" name="object 400"/>
          <p:cNvSpPr txBox="1"/>
          <p:nvPr/>
        </p:nvSpPr>
        <p:spPr>
          <a:xfrm rot="180000">
            <a:off x="9279942" y="4961458"/>
            <a:ext cx="9420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Tipo/Error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NNG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01" name="object 401"/>
          <p:cNvSpPr txBox="1"/>
          <p:nvPr/>
        </p:nvSpPr>
        <p:spPr>
          <a:xfrm rot="180000">
            <a:off x="8743135" y="4971952"/>
            <a:ext cx="34873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Cuadro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MG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02" name="object 402"/>
          <p:cNvSpPr txBox="1"/>
          <p:nvPr/>
        </p:nvSpPr>
        <p:spPr>
          <a:xfrm rot="180000">
            <a:off x="9742271" y="5047059"/>
            <a:ext cx="17537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latin typeface="Tahoma"/>
                <a:cs typeface="Tahoma"/>
              </a:rPr>
              <a:t>!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-5" dirty="0">
                <a:latin typeface="Tahoma"/>
                <a:cs typeface="Tahoma"/>
              </a:rPr>
              <a:t>!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-5" dirty="0">
                <a:latin typeface="Tahoma"/>
                <a:cs typeface="Tahoma"/>
              </a:rPr>
              <a:t>!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03" name="object 403"/>
          <p:cNvSpPr txBox="1"/>
          <p:nvPr/>
        </p:nvSpPr>
        <p:spPr>
          <a:xfrm rot="180000">
            <a:off x="10037730" y="5207450"/>
            <a:ext cx="96092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Tipo/Error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NMG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04" name="object 404"/>
          <p:cNvSpPr txBox="1"/>
          <p:nvPr/>
        </p:nvSpPr>
        <p:spPr>
          <a:xfrm rot="180000">
            <a:off x="9585000" y="5204905"/>
            <a:ext cx="34873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Cuadro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MG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05" name="object 405"/>
          <p:cNvSpPr txBox="1"/>
          <p:nvPr/>
        </p:nvSpPr>
        <p:spPr>
          <a:xfrm rot="180000">
            <a:off x="8569700" y="5174671"/>
            <a:ext cx="123842" cy="1282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50" baseline="27777" dirty="0">
                <a:solidFill>
                  <a:srgbClr val="FFFFFF"/>
                </a:solidFill>
                <a:latin typeface="Tahoma"/>
                <a:cs typeface="Tahoma"/>
              </a:rPr>
              <a:t>Tipo/Error    </a:t>
            </a:r>
            <a:r>
              <a:rPr sz="150" spc="-15" baseline="2777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50" spc="10" dirty="0">
                <a:solidFill>
                  <a:srgbClr val="FFFFFF"/>
                </a:solidFill>
                <a:latin typeface="Tahoma"/>
                <a:cs typeface="Tahoma"/>
              </a:rPr>
              <a:t>NNG</a:t>
            </a:r>
            <a:endParaRPr sz="150">
              <a:latin typeface="Tahoma"/>
              <a:cs typeface="Tahoma"/>
            </a:endParaRPr>
          </a:p>
        </p:txBody>
      </p:sp>
      <p:sp>
        <p:nvSpPr>
          <p:cNvPr id="406" name="object 406"/>
          <p:cNvSpPr txBox="1"/>
          <p:nvPr/>
        </p:nvSpPr>
        <p:spPr>
          <a:xfrm rot="180000">
            <a:off x="8032914" y="5182351"/>
            <a:ext cx="34873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Cuadro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MG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07" name="object 407"/>
          <p:cNvSpPr txBox="1"/>
          <p:nvPr/>
        </p:nvSpPr>
        <p:spPr>
          <a:xfrm rot="180000">
            <a:off x="9819158" y="5542259"/>
            <a:ext cx="4894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dirty="0">
                <a:solidFill>
                  <a:srgbClr val="FFFFFF"/>
                </a:solidFill>
                <a:latin typeface="Tahoma"/>
                <a:cs typeface="Tahoma"/>
              </a:rPr>
              <a:t>800A</a:t>
            </a:r>
            <a:endParaRPr sz="150">
              <a:latin typeface="Tahoma"/>
              <a:cs typeface="Tahoma"/>
            </a:endParaRPr>
          </a:p>
        </p:txBody>
      </p:sp>
      <p:sp>
        <p:nvSpPr>
          <p:cNvPr id="408" name="object 408"/>
          <p:cNvSpPr txBox="1"/>
          <p:nvPr/>
        </p:nvSpPr>
        <p:spPr>
          <a:xfrm rot="120000">
            <a:off x="8954785" y="5487227"/>
            <a:ext cx="5792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Tipo/Tipo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09" name="object 409"/>
          <p:cNvSpPr txBox="1"/>
          <p:nvPr/>
        </p:nvSpPr>
        <p:spPr>
          <a:xfrm rot="120000">
            <a:off x="8667470" y="5521699"/>
            <a:ext cx="36122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Cuadro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-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LG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10" name="object 410"/>
          <p:cNvSpPr txBox="1"/>
          <p:nvPr/>
        </p:nvSpPr>
        <p:spPr>
          <a:xfrm rot="120000">
            <a:off x="8753111" y="5556209"/>
            <a:ext cx="21289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SOBRE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11" name="object 411"/>
          <p:cNvSpPr txBox="1"/>
          <p:nvPr/>
        </p:nvSpPr>
        <p:spPr>
          <a:xfrm rot="120000">
            <a:off x="9464105" y="5605807"/>
            <a:ext cx="142805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50" baseline="27777" dirty="0">
                <a:solidFill>
                  <a:srgbClr val="FFFFFF"/>
                </a:solidFill>
                <a:latin typeface="Tahoma"/>
                <a:cs typeface="Tahoma"/>
              </a:rPr>
              <a:t>Tipo/Tipo      </a:t>
            </a:r>
            <a:r>
              <a:rPr sz="150" spc="15" baseline="27777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200" spc="10" dirty="0">
                <a:solidFill>
                  <a:srgbClr val="FFFFFF"/>
                </a:solidFill>
                <a:latin typeface="Tahoma"/>
                <a:cs typeface="Tahoma"/>
              </a:rPr>
              <a:t>NDG</a:t>
            </a:r>
            <a:endParaRPr sz="200">
              <a:latin typeface="Tahoma"/>
              <a:cs typeface="Tahoma"/>
            </a:endParaRPr>
          </a:p>
        </p:txBody>
      </p:sp>
      <p:sp>
        <p:nvSpPr>
          <p:cNvPr id="412" name="object 412"/>
          <p:cNvSpPr txBox="1"/>
          <p:nvPr/>
        </p:nvSpPr>
        <p:spPr>
          <a:xfrm rot="120000">
            <a:off x="9218506" y="5657683"/>
            <a:ext cx="6725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Cuadro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DG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13" name="object 413"/>
          <p:cNvSpPr txBox="1"/>
          <p:nvPr/>
        </p:nvSpPr>
        <p:spPr>
          <a:xfrm rot="120000">
            <a:off x="8751694" y="5811887"/>
            <a:ext cx="10940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APAGADO                       </a:t>
            </a:r>
            <a:r>
              <a:rPr sz="100" spc="7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600A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14" name="object 414"/>
          <p:cNvSpPr txBox="1"/>
          <p:nvPr/>
        </p:nvSpPr>
        <p:spPr>
          <a:xfrm rot="120000">
            <a:off x="9768165" y="5911304"/>
            <a:ext cx="89173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Tipo/Tipo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NDG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15" name="object 415"/>
          <p:cNvSpPr txBox="1"/>
          <p:nvPr/>
        </p:nvSpPr>
        <p:spPr>
          <a:xfrm rot="120000">
            <a:off x="9572022" y="5937186"/>
            <a:ext cx="33625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Cuadro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DG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16" name="object 416"/>
          <p:cNvSpPr txBox="1"/>
          <p:nvPr/>
        </p:nvSpPr>
        <p:spPr>
          <a:xfrm rot="120000">
            <a:off x="10196099" y="5958759"/>
            <a:ext cx="107433" cy="1282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Tipo/Tipo   </a:t>
            </a:r>
            <a:r>
              <a:rPr sz="150" spc="5" dirty="0">
                <a:solidFill>
                  <a:srgbClr val="FFFFFF"/>
                </a:solidFill>
                <a:latin typeface="Tahoma"/>
                <a:cs typeface="Tahoma"/>
              </a:rPr>
              <a:t>NFG</a:t>
            </a:r>
            <a:endParaRPr sz="150">
              <a:latin typeface="Tahoma"/>
              <a:cs typeface="Tahoma"/>
            </a:endParaRPr>
          </a:p>
        </p:txBody>
      </p:sp>
      <p:sp>
        <p:nvSpPr>
          <p:cNvPr id="417" name="object 417"/>
          <p:cNvSpPr txBox="1"/>
          <p:nvPr/>
        </p:nvSpPr>
        <p:spPr>
          <a:xfrm rot="120000">
            <a:off x="9999873" y="5984255"/>
            <a:ext cx="32378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Cuadro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FG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18" name="object 418"/>
          <p:cNvSpPr txBox="1"/>
          <p:nvPr/>
        </p:nvSpPr>
        <p:spPr>
          <a:xfrm rot="120000">
            <a:off x="9368964" y="6003785"/>
            <a:ext cx="65454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5" dirty="0">
                <a:solidFill>
                  <a:srgbClr val="FFFFFF"/>
                </a:solidFill>
                <a:latin typeface="Tahoma"/>
                <a:cs typeface="Tahoma"/>
              </a:rPr>
              <a:t>150A</a:t>
            </a:r>
            <a:endParaRPr sz="200">
              <a:latin typeface="Tahoma"/>
              <a:cs typeface="Tahoma"/>
            </a:endParaRPr>
          </a:p>
        </p:txBody>
      </p:sp>
      <p:sp>
        <p:nvSpPr>
          <p:cNvPr id="419" name="object 419"/>
          <p:cNvSpPr txBox="1"/>
          <p:nvPr/>
        </p:nvSpPr>
        <p:spPr>
          <a:xfrm rot="120000">
            <a:off x="9692934" y="6179527"/>
            <a:ext cx="3302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150A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20" name="object 420"/>
          <p:cNvSpPr txBox="1"/>
          <p:nvPr/>
        </p:nvSpPr>
        <p:spPr>
          <a:xfrm rot="120000">
            <a:off x="10120809" y="6226619"/>
            <a:ext cx="3302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250A</a:t>
            </a:r>
            <a:endParaRPr sz="1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98505" y="3301349"/>
            <a:ext cx="774065" cy="916305"/>
            <a:chOff x="3043904" y="3301348"/>
            <a:chExt cx="774065" cy="916305"/>
          </a:xfrm>
        </p:grpSpPr>
        <p:sp>
          <p:nvSpPr>
            <p:cNvPr id="3" name="object 3"/>
            <p:cNvSpPr/>
            <p:nvPr/>
          </p:nvSpPr>
          <p:spPr>
            <a:xfrm>
              <a:off x="3137744" y="3303634"/>
              <a:ext cx="677545" cy="560070"/>
            </a:xfrm>
            <a:custGeom>
              <a:avLst/>
              <a:gdLst/>
              <a:ahLst/>
              <a:cxnLst/>
              <a:rect l="l" t="t" r="r" b="b"/>
              <a:pathLst>
                <a:path w="677545" h="560070">
                  <a:moveTo>
                    <a:pt x="154508" y="0"/>
                  </a:moveTo>
                  <a:lnTo>
                    <a:pt x="0" y="67729"/>
                  </a:lnTo>
                  <a:lnTo>
                    <a:pt x="510108" y="114300"/>
                  </a:lnTo>
                  <a:lnTo>
                    <a:pt x="512229" y="124879"/>
                  </a:lnTo>
                  <a:lnTo>
                    <a:pt x="499529" y="129120"/>
                  </a:lnTo>
                  <a:lnTo>
                    <a:pt x="495300" y="148170"/>
                  </a:lnTo>
                  <a:lnTo>
                    <a:pt x="488950" y="154520"/>
                  </a:lnTo>
                  <a:lnTo>
                    <a:pt x="486829" y="275170"/>
                  </a:lnTo>
                  <a:lnTo>
                    <a:pt x="478358" y="277279"/>
                  </a:lnTo>
                  <a:lnTo>
                    <a:pt x="478358" y="300570"/>
                  </a:lnTo>
                  <a:lnTo>
                    <a:pt x="472008" y="298450"/>
                  </a:lnTo>
                  <a:lnTo>
                    <a:pt x="472008" y="378891"/>
                  </a:lnTo>
                  <a:lnTo>
                    <a:pt x="487883" y="379945"/>
                  </a:lnTo>
                  <a:lnTo>
                    <a:pt x="486829" y="421220"/>
                  </a:lnTo>
                  <a:lnTo>
                    <a:pt x="482600" y="426516"/>
                  </a:lnTo>
                  <a:lnTo>
                    <a:pt x="472008" y="431800"/>
                  </a:lnTo>
                  <a:lnTo>
                    <a:pt x="476250" y="463550"/>
                  </a:lnTo>
                  <a:lnTo>
                    <a:pt x="488950" y="467779"/>
                  </a:lnTo>
                  <a:lnTo>
                    <a:pt x="487883" y="559866"/>
                  </a:lnTo>
                  <a:lnTo>
                    <a:pt x="531279" y="535520"/>
                  </a:lnTo>
                  <a:lnTo>
                    <a:pt x="533400" y="518591"/>
                  </a:lnTo>
                  <a:lnTo>
                    <a:pt x="607479" y="478370"/>
                  </a:lnTo>
                  <a:lnTo>
                    <a:pt x="611708" y="488950"/>
                  </a:lnTo>
                  <a:lnTo>
                    <a:pt x="658279" y="465670"/>
                  </a:lnTo>
                  <a:lnTo>
                    <a:pt x="658279" y="438150"/>
                  </a:lnTo>
                  <a:lnTo>
                    <a:pt x="677329" y="427570"/>
                  </a:lnTo>
                  <a:lnTo>
                    <a:pt x="677329" y="388416"/>
                  </a:lnTo>
                  <a:lnTo>
                    <a:pt x="654050" y="379945"/>
                  </a:lnTo>
                  <a:lnTo>
                    <a:pt x="651929" y="338670"/>
                  </a:lnTo>
                  <a:lnTo>
                    <a:pt x="643458" y="332320"/>
                  </a:lnTo>
                  <a:lnTo>
                    <a:pt x="641350" y="321741"/>
                  </a:lnTo>
                  <a:lnTo>
                    <a:pt x="637108" y="228600"/>
                  </a:lnTo>
                  <a:lnTo>
                    <a:pt x="660400" y="211670"/>
                  </a:lnTo>
                  <a:lnTo>
                    <a:pt x="658279" y="184150"/>
                  </a:lnTo>
                  <a:lnTo>
                    <a:pt x="649808" y="179920"/>
                  </a:lnTo>
                  <a:lnTo>
                    <a:pt x="641350" y="176745"/>
                  </a:lnTo>
                  <a:lnTo>
                    <a:pt x="641350" y="133350"/>
                  </a:lnTo>
                  <a:lnTo>
                    <a:pt x="677329" y="118529"/>
                  </a:lnTo>
                  <a:lnTo>
                    <a:pt x="673100" y="50800"/>
                  </a:lnTo>
                  <a:lnTo>
                    <a:pt x="154508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137744" y="3303634"/>
              <a:ext cx="677545" cy="560070"/>
            </a:xfrm>
            <a:custGeom>
              <a:avLst/>
              <a:gdLst/>
              <a:ahLst/>
              <a:cxnLst/>
              <a:rect l="l" t="t" r="r" b="b"/>
              <a:pathLst>
                <a:path w="677545" h="560070">
                  <a:moveTo>
                    <a:pt x="154508" y="0"/>
                  </a:moveTo>
                  <a:lnTo>
                    <a:pt x="0" y="67729"/>
                  </a:lnTo>
                  <a:lnTo>
                    <a:pt x="510108" y="114300"/>
                  </a:lnTo>
                  <a:lnTo>
                    <a:pt x="512229" y="124879"/>
                  </a:lnTo>
                  <a:lnTo>
                    <a:pt x="499529" y="129120"/>
                  </a:lnTo>
                  <a:lnTo>
                    <a:pt x="495300" y="148170"/>
                  </a:lnTo>
                  <a:lnTo>
                    <a:pt x="488950" y="154520"/>
                  </a:lnTo>
                  <a:lnTo>
                    <a:pt x="486829" y="275170"/>
                  </a:lnTo>
                  <a:lnTo>
                    <a:pt x="478358" y="277279"/>
                  </a:lnTo>
                  <a:lnTo>
                    <a:pt x="478358" y="300570"/>
                  </a:lnTo>
                  <a:lnTo>
                    <a:pt x="472008" y="298450"/>
                  </a:lnTo>
                  <a:lnTo>
                    <a:pt x="472008" y="378891"/>
                  </a:lnTo>
                  <a:lnTo>
                    <a:pt x="487883" y="379945"/>
                  </a:lnTo>
                  <a:lnTo>
                    <a:pt x="486829" y="421220"/>
                  </a:lnTo>
                  <a:lnTo>
                    <a:pt x="482600" y="426516"/>
                  </a:lnTo>
                  <a:lnTo>
                    <a:pt x="472008" y="431800"/>
                  </a:lnTo>
                  <a:lnTo>
                    <a:pt x="476250" y="463550"/>
                  </a:lnTo>
                  <a:lnTo>
                    <a:pt x="488950" y="467779"/>
                  </a:lnTo>
                  <a:lnTo>
                    <a:pt x="487883" y="559866"/>
                  </a:lnTo>
                  <a:lnTo>
                    <a:pt x="531279" y="535520"/>
                  </a:lnTo>
                  <a:lnTo>
                    <a:pt x="533400" y="518591"/>
                  </a:lnTo>
                  <a:lnTo>
                    <a:pt x="607479" y="478370"/>
                  </a:lnTo>
                  <a:lnTo>
                    <a:pt x="611708" y="488950"/>
                  </a:lnTo>
                  <a:lnTo>
                    <a:pt x="658279" y="465670"/>
                  </a:lnTo>
                  <a:lnTo>
                    <a:pt x="658279" y="438150"/>
                  </a:lnTo>
                  <a:lnTo>
                    <a:pt x="677329" y="427570"/>
                  </a:lnTo>
                  <a:lnTo>
                    <a:pt x="677329" y="388416"/>
                  </a:lnTo>
                  <a:lnTo>
                    <a:pt x="654050" y="379945"/>
                  </a:lnTo>
                  <a:lnTo>
                    <a:pt x="651929" y="338670"/>
                  </a:lnTo>
                  <a:lnTo>
                    <a:pt x="643458" y="332320"/>
                  </a:lnTo>
                  <a:lnTo>
                    <a:pt x="641350" y="321741"/>
                  </a:lnTo>
                  <a:lnTo>
                    <a:pt x="637108" y="228600"/>
                  </a:lnTo>
                  <a:lnTo>
                    <a:pt x="660400" y="211670"/>
                  </a:lnTo>
                  <a:lnTo>
                    <a:pt x="658279" y="184150"/>
                  </a:lnTo>
                  <a:lnTo>
                    <a:pt x="649808" y="179920"/>
                  </a:lnTo>
                  <a:lnTo>
                    <a:pt x="641350" y="176745"/>
                  </a:lnTo>
                  <a:lnTo>
                    <a:pt x="641350" y="133350"/>
                  </a:lnTo>
                  <a:lnTo>
                    <a:pt x="677329" y="118529"/>
                  </a:lnTo>
                  <a:lnTo>
                    <a:pt x="673100" y="50800"/>
                  </a:lnTo>
                  <a:lnTo>
                    <a:pt x="15450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47687" y="3345798"/>
              <a:ext cx="169672" cy="23723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608698" y="3642305"/>
              <a:ext cx="180975" cy="96520"/>
            </a:xfrm>
            <a:custGeom>
              <a:avLst/>
              <a:gdLst/>
              <a:ahLst/>
              <a:cxnLst/>
              <a:rect l="l" t="t" r="r" b="b"/>
              <a:pathLst>
                <a:path w="180975" h="96520">
                  <a:moveTo>
                    <a:pt x="0" y="96304"/>
                  </a:moveTo>
                  <a:lnTo>
                    <a:pt x="1809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02348" y="3772480"/>
              <a:ext cx="212090" cy="442595"/>
            </a:xfrm>
            <a:custGeom>
              <a:avLst/>
              <a:gdLst/>
              <a:ahLst/>
              <a:cxnLst/>
              <a:rect l="l" t="t" r="r" b="b"/>
              <a:pathLst>
                <a:path w="212089" h="442595">
                  <a:moveTo>
                    <a:pt x="188379" y="0"/>
                  </a:moveTo>
                  <a:lnTo>
                    <a:pt x="150279" y="19050"/>
                  </a:lnTo>
                  <a:lnTo>
                    <a:pt x="142875" y="9525"/>
                  </a:lnTo>
                  <a:lnTo>
                    <a:pt x="68795" y="49745"/>
                  </a:lnTo>
                  <a:lnTo>
                    <a:pt x="66675" y="66675"/>
                  </a:lnTo>
                  <a:lnTo>
                    <a:pt x="10579" y="99479"/>
                  </a:lnTo>
                  <a:lnTo>
                    <a:pt x="0" y="439204"/>
                  </a:lnTo>
                  <a:lnTo>
                    <a:pt x="52920" y="442379"/>
                  </a:lnTo>
                  <a:lnTo>
                    <a:pt x="211670" y="328079"/>
                  </a:lnTo>
                  <a:lnTo>
                    <a:pt x="183095" y="316445"/>
                  </a:lnTo>
                  <a:lnTo>
                    <a:pt x="182029" y="160858"/>
                  </a:lnTo>
                  <a:lnTo>
                    <a:pt x="189445" y="156629"/>
                  </a:lnTo>
                  <a:lnTo>
                    <a:pt x="188379" y="0"/>
                  </a:lnTo>
                  <a:close/>
                </a:path>
              </a:pathLst>
            </a:custGeom>
            <a:solidFill>
              <a:srgbClr val="8183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602348" y="3772480"/>
              <a:ext cx="212090" cy="442595"/>
            </a:xfrm>
            <a:custGeom>
              <a:avLst/>
              <a:gdLst/>
              <a:ahLst/>
              <a:cxnLst/>
              <a:rect l="l" t="t" r="r" b="b"/>
              <a:pathLst>
                <a:path w="212089" h="442595">
                  <a:moveTo>
                    <a:pt x="10579" y="99479"/>
                  </a:moveTo>
                  <a:lnTo>
                    <a:pt x="66675" y="66675"/>
                  </a:lnTo>
                  <a:lnTo>
                    <a:pt x="68795" y="49745"/>
                  </a:lnTo>
                  <a:lnTo>
                    <a:pt x="142875" y="9525"/>
                  </a:lnTo>
                  <a:lnTo>
                    <a:pt x="150279" y="19050"/>
                  </a:lnTo>
                  <a:lnTo>
                    <a:pt x="188379" y="0"/>
                  </a:lnTo>
                  <a:lnTo>
                    <a:pt x="189445" y="156629"/>
                  </a:lnTo>
                  <a:lnTo>
                    <a:pt x="182029" y="160858"/>
                  </a:lnTo>
                  <a:lnTo>
                    <a:pt x="183095" y="316445"/>
                  </a:lnTo>
                  <a:lnTo>
                    <a:pt x="211670" y="328079"/>
                  </a:lnTo>
                  <a:lnTo>
                    <a:pt x="52920" y="442379"/>
                  </a:lnTo>
                  <a:lnTo>
                    <a:pt x="0" y="439204"/>
                  </a:lnTo>
                  <a:lnTo>
                    <a:pt x="10579" y="99479"/>
                  </a:lnTo>
                  <a:close/>
                </a:path>
                <a:path w="212089" h="442595">
                  <a:moveTo>
                    <a:pt x="0" y="439204"/>
                  </a:moveTo>
                  <a:lnTo>
                    <a:pt x="183095" y="3164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14883" y="3924715"/>
              <a:ext cx="177076" cy="99644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3643623" y="4082576"/>
              <a:ext cx="97790" cy="78740"/>
            </a:xfrm>
            <a:custGeom>
              <a:avLst/>
              <a:gdLst/>
              <a:ahLst/>
              <a:cxnLst/>
              <a:rect l="l" t="t" r="r" b="b"/>
              <a:pathLst>
                <a:path w="97789" h="78739">
                  <a:moveTo>
                    <a:pt x="97358" y="0"/>
                  </a:moveTo>
                  <a:lnTo>
                    <a:pt x="97358" y="13754"/>
                  </a:lnTo>
                </a:path>
                <a:path w="97789" h="78739">
                  <a:moveTo>
                    <a:pt x="0" y="64554"/>
                  </a:moveTo>
                  <a:lnTo>
                    <a:pt x="0" y="78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046191" y="3370309"/>
              <a:ext cx="603885" cy="800100"/>
            </a:xfrm>
            <a:custGeom>
              <a:avLst/>
              <a:gdLst/>
              <a:ahLst/>
              <a:cxnLst/>
              <a:rect l="l" t="t" r="r" b="b"/>
              <a:pathLst>
                <a:path w="603885" h="800100">
                  <a:moveTo>
                    <a:pt x="46037" y="0"/>
                  </a:moveTo>
                  <a:lnTo>
                    <a:pt x="41275" y="28575"/>
                  </a:lnTo>
                  <a:lnTo>
                    <a:pt x="3175" y="47625"/>
                  </a:lnTo>
                  <a:lnTo>
                    <a:pt x="0" y="677862"/>
                  </a:lnTo>
                  <a:lnTo>
                    <a:pt x="63500" y="688975"/>
                  </a:lnTo>
                  <a:lnTo>
                    <a:pt x="66675" y="738187"/>
                  </a:lnTo>
                  <a:lnTo>
                    <a:pt x="554037" y="800100"/>
                  </a:lnTo>
                  <a:lnTo>
                    <a:pt x="566737" y="501650"/>
                  </a:lnTo>
                  <a:lnTo>
                    <a:pt x="579437" y="488950"/>
                  </a:lnTo>
                  <a:lnTo>
                    <a:pt x="580504" y="401104"/>
                  </a:lnTo>
                  <a:lnTo>
                    <a:pt x="567804" y="396875"/>
                  </a:lnTo>
                  <a:lnTo>
                    <a:pt x="563562" y="365125"/>
                  </a:lnTo>
                  <a:lnTo>
                    <a:pt x="578383" y="354545"/>
                  </a:lnTo>
                  <a:lnTo>
                    <a:pt x="579437" y="313270"/>
                  </a:lnTo>
                  <a:lnTo>
                    <a:pt x="563562" y="312216"/>
                  </a:lnTo>
                  <a:lnTo>
                    <a:pt x="563562" y="231775"/>
                  </a:lnTo>
                  <a:lnTo>
                    <a:pt x="569912" y="233895"/>
                  </a:lnTo>
                  <a:lnTo>
                    <a:pt x="569912" y="210604"/>
                  </a:lnTo>
                  <a:lnTo>
                    <a:pt x="581025" y="204787"/>
                  </a:lnTo>
                  <a:lnTo>
                    <a:pt x="580504" y="87845"/>
                  </a:lnTo>
                  <a:lnTo>
                    <a:pt x="588962" y="77787"/>
                  </a:lnTo>
                  <a:lnTo>
                    <a:pt x="591083" y="62445"/>
                  </a:lnTo>
                  <a:lnTo>
                    <a:pt x="603783" y="58204"/>
                  </a:lnTo>
                  <a:lnTo>
                    <a:pt x="601662" y="47625"/>
                  </a:lnTo>
                  <a:lnTo>
                    <a:pt x="4603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046191" y="3370309"/>
              <a:ext cx="603885" cy="800100"/>
            </a:xfrm>
            <a:custGeom>
              <a:avLst/>
              <a:gdLst/>
              <a:ahLst/>
              <a:cxnLst/>
              <a:rect l="l" t="t" r="r" b="b"/>
              <a:pathLst>
                <a:path w="603885" h="800100">
                  <a:moveTo>
                    <a:pt x="46037" y="0"/>
                  </a:moveTo>
                  <a:lnTo>
                    <a:pt x="601662" y="47625"/>
                  </a:lnTo>
                  <a:lnTo>
                    <a:pt x="603783" y="58204"/>
                  </a:lnTo>
                  <a:lnTo>
                    <a:pt x="591083" y="62445"/>
                  </a:lnTo>
                  <a:lnTo>
                    <a:pt x="588962" y="77787"/>
                  </a:lnTo>
                  <a:lnTo>
                    <a:pt x="580504" y="87845"/>
                  </a:lnTo>
                  <a:lnTo>
                    <a:pt x="581025" y="204787"/>
                  </a:lnTo>
                  <a:lnTo>
                    <a:pt x="569912" y="210604"/>
                  </a:lnTo>
                  <a:lnTo>
                    <a:pt x="569912" y="233895"/>
                  </a:lnTo>
                  <a:lnTo>
                    <a:pt x="563562" y="231775"/>
                  </a:lnTo>
                  <a:lnTo>
                    <a:pt x="563562" y="312216"/>
                  </a:lnTo>
                  <a:lnTo>
                    <a:pt x="579437" y="313270"/>
                  </a:lnTo>
                  <a:lnTo>
                    <a:pt x="578383" y="354545"/>
                  </a:lnTo>
                  <a:lnTo>
                    <a:pt x="563562" y="365125"/>
                  </a:lnTo>
                  <a:lnTo>
                    <a:pt x="567804" y="396875"/>
                  </a:lnTo>
                  <a:lnTo>
                    <a:pt x="580504" y="401104"/>
                  </a:lnTo>
                  <a:lnTo>
                    <a:pt x="579437" y="488950"/>
                  </a:lnTo>
                  <a:lnTo>
                    <a:pt x="566737" y="501650"/>
                  </a:lnTo>
                  <a:lnTo>
                    <a:pt x="554037" y="800100"/>
                  </a:lnTo>
                  <a:lnTo>
                    <a:pt x="66675" y="738187"/>
                  </a:lnTo>
                  <a:lnTo>
                    <a:pt x="63500" y="688975"/>
                  </a:lnTo>
                  <a:lnTo>
                    <a:pt x="0" y="677862"/>
                  </a:lnTo>
                  <a:lnTo>
                    <a:pt x="3175" y="47625"/>
                  </a:lnTo>
                  <a:lnTo>
                    <a:pt x="41275" y="28575"/>
                  </a:lnTo>
                  <a:lnTo>
                    <a:pt x="4603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049366" y="3398884"/>
              <a:ext cx="518795" cy="60325"/>
            </a:xfrm>
            <a:custGeom>
              <a:avLst/>
              <a:gdLst/>
              <a:ahLst/>
              <a:cxnLst/>
              <a:rect l="l" t="t" r="r" b="b"/>
              <a:pathLst>
                <a:path w="518795" h="60325">
                  <a:moveTo>
                    <a:pt x="38100" y="0"/>
                  </a:moveTo>
                  <a:lnTo>
                    <a:pt x="0" y="19050"/>
                  </a:lnTo>
                  <a:lnTo>
                    <a:pt x="476250" y="60325"/>
                  </a:lnTo>
                  <a:lnTo>
                    <a:pt x="518312" y="35725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049366" y="3398884"/>
              <a:ext cx="518795" cy="60325"/>
            </a:xfrm>
            <a:custGeom>
              <a:avLst/>
              <a:gdLst/>
              <a:ahLst/>
              <a:cxnLst/>
              <a:rect l="l" t="t" r="r" b="b"/>
              <a:pathLst>
                <a:path w="518795" h="60325">
                  <a:moveTo>
                    <a:pt x="38100" y="0"/>
                  </a:moveTo>
                  <a:lnTo>
                    <a:pt x="518312" y="35725"/>
                  </a:lnTo>
                  <a:lnTo>
                    <a:pt x="476250" y="60325"/>
                  </a:lnTo>
                  <a:lnTo>
                    <a:pt x="0" y="19050"/>
                  </a:lnTo>
                  <a:lnTo>
                    <a:pt x="3810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524815" y="3433009"/>
              <a:ext cx="47625" cy="669290"/>
            </a:xfrm>
            <a:custGeom>
              <a:avLst/>
              <a:gdLst/>
              <a:ahLst/>
              <a:cxnLst/>
              <a:rect l="l" t="t" r="r" b="b"/>
              <a:pathLst>
                <a:path w="47625" h="669289">
                  <a:moveTo>
                    <a:pt x="46050" y="0"/>
                  </a:moveTo>
                  <a:lnTo>
                    <a:pt x="800" y="26200"/>
                  </a:lnTo>
                  <a:lnTo>
                    <a:pt x="0" y="669137"/>
                  </a:lnTo>
                  <a:lnTo>
                    <a:pt x="47624" y="639775"/>
                  </a:lnTo>
                  <a:lnTo>
                    <a:pt x="4605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046190" y="3417934"/>
              <a:ext cx="526415" cy="685165"/>
            </a:xfrm>
            <a:custGeom>
              <a:avLst/>
              <a:gdLst/>
              <a:ahLst/>
              <a:cxnLst/>
              <a:rect l="l" t="t" r="r" b="b"/>
              <a:pathLst>
                <a:path w="526414" h="685164">
                  <a:moveTo>
                    <a:pt x="479425" y="41275"/>
                  </a:moveTo>
                  <a:lnTo>
                    <a:pt x="524675" y="15074"/>
                  </a:lnTo>
                  <a:lnTo>
                    <a:pt x="526249" y="654850"/>
                  </a:lnTo>
                  <a:lnTo>
                    <a:pt x="478624" y="684212"/>
                  </a:lnTo>
                  <a:lnTo>
                    <a:pt x="479425" y="41275"/>
                  </a:lnTo>
                  <a:close/>
                </a:path>
                <a:path w="526414" h="685164">
                  <a:moveTo>
                    <a:pt x="3175" y="0"/>
                  </a:moveTo>
                  <a:lnTo>
                    <a:pt x="479425" y="41275"/>
                  </a:lnTo>
                  <a:lnTo>
                    <a:pt x="474662" y="684745"/>
                  </a:lnTo>
                  <a:lnTo>
                    <a:pt x="0" y="6302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02133" y="3464327"/>
              <a:ext cx="78651" cy="7231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119748" y="3486730"/>
              <a:ext cx="247015" cy="552450"/>
            </a:xfrm>
            <a:custGeom>
              <a:avLst/>
              <a:gdLst/>
              <a:ahLst/>
              <a:cxnLst/>
              <a:rect l="l" t="t" r="r" b="b"/>
              <a:pathLst>
                <a:path w="247014" h="552450">
                  <a:moveTo>
                    <a:pt x="246595" y="23279"/>
                  </a:moveTo>
                  <a:lnTo>
                    <a:pt x="244931" y="32343"/>
                  </a:lnTo>
                  <a:lnTo>
                    <a:pt x="240391" y="39743"/>
                  </a:lnTo>
                  <a:lnTo>
                    <a:pt x="233662" y="44729"/>
                  </a:lnTo>
                  <a:lnTo>
                    <a:pt x="225425" y="46558"/>
                  </a:lnTo>
                  <a:lnTo>
                    <a:pt x="217182" y="44729"/>
                  </a:lnTo>
                  <a:lnTo>
                    <a:pt x="210453" y="39743"/>
                  </a:lnTo>
                  <a:lnTo>
                    <a:pt x="205917" y="32343"/>
                  </a:lnTo>
                  <a:lnTo>
                    <a:pt x="204254" y="23279"/>
                  </a:lnTo>
                  <a:lnTo>
                    <a:pt x="205917" y="14214"/>
                  </a:lnTo>
                  <a:lnTo>
                    <a:pt x="210453" y="6815"/>
                  </a:lnTo>
                  <a:lnTo>
                    <a:pt x="217182" y="1828"/>
                  </a:lnTo>
                  <a:lnTo>
                    <a:pt x="225425" y="0"/>
                  </a:lnTo>
                  <a:lnTo>
                    <a:pt x="233662" y="1828"/>
                  </a:lnTo>
                  <a:lnTo>
                    <a:pt x="240391" y="6815"/>
                  </a:lnTo>
                  <a:lnTo>
                    <a:pt x="244931" y="14214"/>
                  </a:lnTo>
                  <a:lnTo>
                    <a:pt x="246595" y="23279"/>
                  </a:lnTo>
                  <a:close/>
                </a:path>
                <a:path w="247014" h="552450">
                  <a:moveTo>
                    <a:pt x="44450" y="529170"/>
                  </a:moveTo>
                  <a:lnTo>
                    <a:pt x="42702" y="538230"/>
                  </a:lnTo>
                  <a:lnTo>
                    <a:pt x="37938" y="545630"/>
                  </a:lnTo>
                  <a:lnTo>
                    <a:pt x="30873" y="550620"/>
                  </a:lnTo>
                  <a:lnTo>
                    <a:pt x="22225" y="552449"/>
                  </a:lnTo>
                  <a:lnTo>
                    <a:pt x="13571" y="550620"/>
                  </a:lnTo>
                  <a:lnTo>
                    <a:pt x="6507" y="545630"/>
                  </a:lnTo>
                  <a:lnTo>
                    <a:pt x="1745" y="538230"/>
                  </a:lnTo>
                  <a:lnTo>
                    <a:pt x="0" y="529170"/>
                  </a:lnTo>
                  <a:lnTo>
                    <a:pt x="1745" y="520104"/>
                  </a:lnTo>
                  <a:lnTo>
                    <a:pt x="6507" y="512700"/>
                  </a:lnTo>
                  <a:lnTo>
                    <a:pt x="13571" y="507709"/>
                  </a:lnTo>
                  <a:lnTo>
                    <a:pt x="22225" y="505879"/>
                  </a:lnTo>
                  <a:lnTo>
                    <a:pt x="30873" y="507709"/>
                  </a:lnTo>
                  <a:lnTo>
                    <a:pt x="37938" y="512700"/>
                  </a:lnTo>
                  <a:lnTo>
                    <a:pt x="42702" y="520104"/>
                  </a:lnTo>
                  <a:lnTo>
                    <a:pt x="44450" y="5291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220629" y="3692044"/>
              <a:ext cx="46990" cy="57150"/>
            </a:xfrm>
            <a:custGeom>
              <a:avLst/>
              <a:gdLst/>
              <a:ahLst/>
              <a:cxnLst/>
              <a:rect l="l" t="t" r="r" b="b"/>
              <a:pathLst>
                <a:path w="46989" h="57150">
                  <a:moveTo>
                    <a:pt x="23291" y="0"/>
                  </a:moveTo>
                  <a:lnTo>
                    <a:pt x="14224" y="2244"/>
                  </a:lnTo>
                  <a:lnTo>
                    <a:pt x="6821" y="8367"/>
                  </a:lnTo>
                  <a:lnTo>
                    <a:pt x="1830" y="17450"/>
                  </a:lnTo>
                  <a:lnTo>
                    <a:pt x="0" y="28575"/>
                  </a:lnTo>
                  <a:lnTo>
                    <a:pt x="1830" y="39699"/>
                  </a:lnTo>
                  <a:lnTo>
                    <a:pt x="6821" y="48782"/>
                  </a:lnTo>
                  <a:lnTo>
                    <a:pt x="14224" y="54905"/>
                  </a:lnTo>
                  <a:lnTo>
                    <a:pt x="23291" y="57150"/>
                  </a:lnTo>
                  <a:lnTo>
                    <a:pt x="32356" y="54905"/>
                  </a:lnTo>
                  <a:lnTo>
                    <a:pt x="39755" y="48782"/>
                  </a:lnTo>
                  <a:lnTo>
                    <a:pt x="44742" y="39699"/>
                  </a:lnTo>
                  <a:lnTo>
                    <a:pt x="46570" y="28575"/>
                  </a:lnTo>
                  <a:lnTo>
                    <a:pt x="44742" y="17450"/>
                  </a:lnTo>
                  <a:lnTo>
                    <a:pt x="39755" y="8367"/>
                  </a:lnTo>
                  <a:lnTo>
                    <a:pt x="32356" y="2244"/>
                  </a:lnTo>
                  <a:lnTo>
                    <a:pt x="23291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220629" y="3692044"/>
              <a:ext cx="46990" cy="57150"/>
            </a:xfrm>
            <a:custGeom>
              <a:avLst/>
              <a:gdLst/>
              <a:ahLst/>
              <a:cxnLst/>
              <a:rect l="l" t="t" r="r" b="b"/>
              <a:pathLst>
                <a:path w="46989" h="57150">
                  <a:moveTo>
                    <a:pt x="46570" y="28575"/>
                  </a:moveTo>
                  <a:lnTo>
                    <a:pt x="44742" y="39699"/>
                  </a:lnTo>
                  <a:lnTo>
                    <a:pt x="39755" y="48782"/>
                  </a:lnTo>
                  <a:lnTo>
                    <a:pt x="32356" y="54905"/>
                  </a:lnTo>
                  <a:lnTo>
                    <a:pt x="23291" y="57150"/>
                  </a:lnTo>
                  <a:lnTo>
                    <a:pt x="14224" y="54905"/>
                  </a:lnTo>
                  <a:lnTo>
                    <a:pt x="6821" y="48782"/>
                  </a:lnTo>
                  <a:lnTo>
                    <a:pt x="1830" y="39699"/>
                  </a:lnTo>
                  <a:lnTo>
                    <a:pt x="0" y="28575"/>
                  </a:lnTo>
                  <a:lnTo>
                    <a:pt x="1830" y="17450"/>
                  </a:lnTo>
                  <a:lnTo>
                    <a:pt x="6821" y="8367"/>
                  </a:lnTo>
                  <a:lnTo>
                    <a:pt x="14224" y="2244"/>
                  </a:lnTo>
                  <a:lnTo>
                    <a:pt x="23291" y="0"/>
                  </a:lnTo>
                  <a:lnTo>
                    <a:pt x="32356" y="2244"/>
                  </a:lnTo>
                  <a:lnTo>
                    <a:pt x="39755" y="8367"/>
                  </a:lnTo>
                  <a:lnTo>
                    <a:pt x="44742" y="17450"/>
                  </a:lnTo>
                  <a:lnTo>
                    <a:pt x="46570" y="285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321881" y="3699449"/>
              <a:ext cx="46990" cy="57150"/>
            </a:xfrm>
            <a:custGeom>
              <a:avLst/>
              <a:gdLst/>
              <a:ahLst/>
              <a:cxnLst/>
              <a:rect l="l" t="t" r="r" b="b"/>
              <a:pathLst>
                <a:path w="46989" h="57150">
                  <a:moveTo>
                    <a:pt x="23291" y="0"/>
                  </a:moveTo>
                  <a:lnTo>
                    <a:pt x="14224" y="2244"/>
                  </a:lnTo>
                  <a:lnTo>
                    <a:pt x="6821" y="8367"/>
                  </a:lnTo>
                  <a:lnTo>
                    <a:pt x="1830" y="17450"/>
                  </a:lnTo>
                  <a:lnTo>
                    <a:pt x="0" y="28575"/>
                  </a:lnTo>
                  <a:lnTo>
                    <a:pt x="1830" y="39699"/>
                  </a:lnTo>
                  <a:lnTo>
                    <a:pt x="6821" y="48782"/>
                  </a:lnTo>
                  <a:lnTo>
                    <a:pt x="14224" y="54905"/>
                  </a:lnTo>
                  <a:lnTo>
                    <a:pt x="23291" y="57150"/>
                  </a:lnTo>
                  <a:lnTo>
                    <a:pt x="32356" y="54905"/>
                  </a:lnTo>
                  <a:lnTo>
                    <a:pt x="39755" y="48782"/>
                  </a:lnTo>
                  <a:lnTo>
                    <a:pt x="44742" y="39699"/>
                  </a:lnTo>
                  <a:lnTo>
                    <a:pt x="46570" y="28575"/>
                  </a:lnTo>
                  <a:lnTo>
                    <a:pt x="44742" y="17450"/>
                  </a:lnTo>
                  <a:lnTo>
                    <a:pt x="39755" y="8367"/>
                  </a:lnTo>
                  <a:lnTo>
                    <a:pt x="32356" y="2244"/>
                  </a:lnTo>
                  <a:lnTo>
                    <a:pt x="23291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321881" y="3699449"/>
              <a:ext cx="46990" cy="57150"/>
            </a:xfrm>
            <a:custGeom>
              <a:avLst/>
              <a:gdLst/>
              <a:ahLst/>
              <a:cxnLst/>
              <a:rect l="l" t="t" r="r" b="b"/>
              <a:pathLst>
                <a:path w="46989" h="57150">
                  <a:moveTo>
                    <a:pt x="46570" y="28575"/>
                  </a:moveTo>
                  <a:lnTo>
                    <a:pt x="44742" y="39699"/>
                  </a:lnTo>
                  <a:lnTo>
                    <a:pt x="39755" y="48782"/>
                  </a:lnTo>
                  <a:lnTo>
                    <a:pt x="32356" y="54905"/>
                  </a:lnTo>
                  <a:lnTo>
                    <a:pt x="23291" y="57150"/>
                  </a:lnTo>
                  <a:lnTo>
                    <a:pt x="14224" y="54905"/>
                  </a:lnTo>
                  <a:lnTo>
                    <a:pt x="6821" y="48782"/>
                  </a:lnTo>
                  <a:lnTo>
                    <a:pt x="1830" y="39699"/>
                  </a:lnTo>
                  <a:lnTo>
                    <a:pt x="0" y="28575"/>
                  </a:lnTo>
                  <a:lnTo>
                    <a:pt x="1830" y="17450"/>
                  </a:lnTo>
                  <a:lnTo>
                    <a:pt x="6821" y="8367"/>
                  </a:lnTo>
                  <a:lnTo>
                    <a:pt x="14224" y="2244"/>
                  </a:lnTo>
                  <a:lnTo>
                    <a:pt x="23291" y="0"/>
                  </a:lnTo>
                  <a:lnTo>
                    <a:pt x="32356" y="2244"/>
                  </a:lnTo>
                  <a:lnTo>
                    <a:pt x="39755" y="8367"/>
                  </a:lnTo>
                  <a:lnTo>
                    <a:pt x="44742" y="17450"/>
                  </a:lnTo>
                  <a:lnTo>
                    <a:pt x="46570" y="285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52020" y="3527999"/>
              <a:ext cx="139065" cy="445770"/>
            </a:xfrm>
            <a:custGeom>
              <a:avLst/>
              <a:gdLst/>
              <a:ahLst/>
              <a:cxnLst/>
              <a:rect l="l" t="t" r="r" b="b"/>
              <a:pathLst>
                <a:path w="139064" h="445770">
                  <a:moveTo>
                    <a:pt x="0" y="0"/>
                  </a:moveTo>
                  <a:lnTo>
                    <a:pt x="0" y="430745"/>
                  </a:lnTo>
                  <a:lnTo>
                    <a:pt x="132283" y="445554"/>
                  </a:lnTo>
                  <a:lnTo>
                    <a:pt x="138633" y="2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224523" y="3612669"/>
              <a:ext cx="42545" cy="27940"/>
            </a:xfrm>
            <a:custGeom>
              <a:avLst/>
              <a:gdLst/>
              <a:ahLst/>
              <a:cxnLst/>
              <a:rect l="l" t="t" r="r" b="b"/>
              <a:pathLst>
                <a:path w="42545" h="27939">
                  <a:moveTo>
                    <a:pt x="1054" y="0"/>
                  </a:moveTo>
                  <a:lnTo>
                    <a:pt x="0" y="26454"/>
                  </a:lnTo>
                  <a:lnTo>
                    <a:pt x="42329" y="27520"/>
                  </a:lnTo>
                  <a:lnTo>
                    <a:pt x="42329" y="2120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24523" y="3612669"/>
              <a:ext cx="42545" cy="27940"/>
            </a:xfrm>
            <a:custGeom>
              <a:avLst/>
              <a:gdLst/>
              <a:ahLst/>
              <a:cxnLst/>
              <a:rect l="l" t="t" r="r" b="b"/>
              <a:pathLst>
                <a:path w="42545" h="27939">
                  <a:moveTo>
                    <a:pt x="1054" y="0"/>
                  </a:moveTo>
                  <a:lnTo>
                    <a:pt x="42329" y="2120"/>
                  </a:lnTo>
                  <a:lnTo>
                    <a:pt x="42329" y="27520"/>
                  </a:lnTo>
                  <a:lnTo>
                    <a:pt x="0" y="26454"/>
                  </a:lnTo>
                  <a:lnTo>
                    <a:pt x="105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071075" y="3750246"/>
              <a:ext cx="36195" cy="21590"/>
            </a:xfrm>
            <a:custGeom>
              <a:avLst/>
              <a:gdLst/>
              <a:ahLst/>
              <a:cxnLst/>
              <a:rect l="l" t="t" r="r" b="b"/>
              <a:pathLst>
                <a:path w="36194" h="21589">
                  <a:moveTo>
                    <a:pt x="35979" y="0"/>
                  </a:moveTo>
                  <a:lnTo>
                    <a:pt x="0" y="0"/>
                  </a:lnTo>
                  <a:lnTo>
                    <a:pt x="0" y="21170"/>
                  </a:lnTo>
                  <a:lnTo>
                    <a:pt x="35979" y="21170"/>
                  </a:lnTo>
                  <a:lnTo>
                    <a:pt x="35979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090125" y="375871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071075" y="3785171"/>
              <a:ext cx="36195" cy="21590"/>
            </a:xfrm>
            <a:custGeom>
              <a:avLst/>
              <a:gdLst/>
              <a:ahLst/>
              <a:cxnLst/>
              <a:rect l="l" t="t" r="r" b="b"/>
              <a:pathLst>
                <a:path w="36194" h="21589">
                  <a:moveTo>
                    <a:pt x="35979" y="0"/>
                  </a:moveTo>
                  <a:lnTo>
                    <a:pt x="0" y="0"/>
                  </a:lnTo>
                  <a:lnTo>
                    <a:pt x="0" y="21170"/>
                  </a:lnTo>
                  <a:lnTo>
                    <a:pt x="35979" y="21170"/>
                  </a:lnTo>
                  <a:lnTo>
                    <a:pt x="35979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090125" y="379364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071075" y="3823271"/>
              <a:ext cx="36195" cy="21590"/>
            </a:xfrm>
            <a:custGeom>
              <a:avLst/>
              <a:gdLst/>
              <a:ahLst/>
              <a:cxnLst/>
              <a:rect l="l" t="t" r="r" b="b"/>
              <a:pathLst>
                <a:path w="36194" h="21589">
                  <a:moveTo>
                    <a:pt x="35979" y="0"/>
                  </a:moveTo>
                  <a:lnTo>
                    <a:pt x="0" y="0"/>
                  </a:lnTo>
                  <a:lnTo>
                    <a:pt x="0" y="21170"/>
                  </a:lnTo>
                  <a:lnTo>
                    <a:pt x="35979" y="21170"/>
                  </a:lnTo>
                  <a:lnTo>
                    <a:pt x="35979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090125" y="383174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156800" y="3755542"/>
              <a:ext cx="29845" cy="21590"/>
            </a:xfrm>
            <a:custGeom>
              <a:avLst/>
              <a:gdLst/>
              <a:ahLst/>
              <a:cxnLst/>
              <a:rect l="l" t="t" r="r" b="b"/>
              <a:pathLst>
                <a:path w="29844" h="21589">
                  <a:moveTo>
                    <a:pt x="29629" y="0"/>
                  </a:moveTo>
                  <a:lnTo>
                    <a:pt x="0" y="0"/>
                  </a:lnTo>
                  <a:lnTo>
                    <a:pt x="0" y="21170"/>
                  </a:lnTo>
                  <a:lnTo>
                    <a:pt x="29629" y="21170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167380" y="3761892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154667" y="3789412"/>
              <a:ext cx="32384" cy="26034"/>
            </a:xfrm>
            <a:custGeom>
              <a:avLst/>
              <a:gdLst/>
              <a:ahLst/>
              <a:cxnLst/>
              <a:rect l="l" t="t" r="r" b="b"/>
              <a:pathLst>
                <a:path w="32385" h="26035">
                  <a:moveTo>
                    <a:pt x="31762" y="0"/>
                  </a:moveTo>
                  <a:lnTo>
                    <a:pt x="2133" y="0"/>
                  </a:lnTo>
                  <a:lnTo>
                    <a:pt x="2133" y="21170"/>
                  </a:lnTo>
                  <a:lnTo>
                    <a:pt x="5930" y="21170"/>
                  </a:lnTo>
                  <a:lnTo>
                    <a:pt x="0" y="25412"/>
                  </a:lnTo>
                  <a:lnTo>
                    <a:pt x="29629" y="25412"/>
                  </a:lnTo>
                  <a:lnTo>
                    <a:pt x="29629" y="21170"/>
                  </a:lnTo>
                  <a:lnTo>
                    <a:pt x="31762" y="21170"/>
                  </a:lnTo>
                  <a:lnTo>
                    <a:pt x="31762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167380" y="379576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219227" y="3792584"/>
              <a:ext cx="61594" cy="19050"/>
            </a:xfrm>
            <a:custGeom>
              <a:avLst/>
              <a:gdLst/>
              <a:ahLst/>
              <a:cxnLst/>
              <a:rect l="l" t="t" r="r" b="b"/>
              <a:pathLst>
                <a:path w="61595" h="19050">
                  <a:moveTo>
                    <a:pt x="0" y="0"/>
                  </a:moveTo>
                  <a:lnTo>
                    <a:pt x="0" y="17995"/>
                  </a:lnTo>
                  <a:lnTo>
                    <a:pt x="61391" y="19050"/>
                  </a:lnTo>
                  <a:lnTo>
                    <a:pt x="60325" y="31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072123" y="3604199"/>
              <a:ext cx="106045" cy="39370"/>
            </a:xfrm>
            <a:custGeom>
              <a:avLst/>
              <a:gdLst/>
              <a:ahLst/>
              <a:cxnLst/>
              <a:rect l="l" t="t" r="r" b="b"/>
              <a:pathLst>
                <a:path w="106044" h="39370">
                  <a:moveTo>
                    <a:pt x="0" y="0"/>
                  </a:moveTo>
                  <a:lnTo>
                    <a:pt x="0" y="33870"/>
                  </a:lnTo>
                  <a:lnTo>
                    <a:pt x="105829" y="39154"/>
                  </a:lnTo>
                  <a:lnTo>
                    <a:pt x="105829" y="4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072123" y="3604199"/>
              <a:ext cx="106045" cy="39370"/>
            </a:xfrm>
            <a:custGeom>
              <a:avLst/>
              <a:gdLst/>
              <a:ahLst/>
              <a:cxnLst/>
              <a:rect l="l" t="t" r="r" b="b"/>
              <a:pathLst>
                <a:path w="106044" h="39370">
                  <a:moveTo>
                    <a:pt x="0" y="0"/>
                  </a:moveTo>
                  <a:lnTo>
                    <a:pt x="105829" y="4229"/>
                  </a:lnTo>
                  <a:lnTo>
                    <a:pt x="105829" y="39154"/>
                  </a:lnTo>
                  <a:lnTo>
                    <a:pt x="0" y="3387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301784" y="3471912"/>
              <a:ext cx="127000" cy="344170"/>
            </a:xfrm>
            <a:custGeom>
              <a:avLst/>
              <a:gdLst/>
              <a:ahLst/>
              <a:cxnLst/>
              <a:rect l="l" t="t" r="r" b="b"/>
              <a:pathLst>
                <a:path w="127000" h="344170">
                  <a:moveTo>
                    <a:pt x="61379" y="343966"/>
                  </a:moveTo>
                  <a:lnTo>
                    <a:pt x="60325" y="328091"/>
                  </a:lnTo>
                  <a:lnTo>
                    <a:pt x="0" y="324916"/>
                  </a:lnTo>
                  <a:lnTo>
                    <a:pt x="0" y="342900"/>
                  </a:lnTo>
                  <a:lnTo>
                    <a:pt x="61379" y="343966"/>
                  </a:lnTo>
                  <a:close/>
                </a:path>
                <a:path w="127000" h="344170">
                  <a:moveTo>
                    <a:pt x="62445" y="155575"/>
                  </a:moveTo>
                  <a:lnTo>
                    <a:pt x="23266" y="155575"/>
                  </a:lnTo>
                  <a:lnTo>
                    <a:pt x="23266" y="177800"/>
                  </a:lnTo>
                  <a:lnTo>
                    <a:pt x="62445" y="177800"/>
                  </a:lnTo>
                  <a:lnTo>
                    <a:pt x="62445" y="155575"/>
                  </a:lnTo>
                  <a:close/>
                </a:path>
                <a:path w="127000" h="344170">
                  <a:moveTo>
                    <a:pt x="126987" y="5295"/>
                  </a:moveTo>
                  <a:lnTo>
                    <a:pt x="57137" y="0"/>
                  </a:lnTo>
                  <a:lnTo>
                    <a:pt x="57137" y="12700"/>
                  </a:lnTo>
                  <a:lnTo>
                    <a:pt x="126987" y="17995"/>
                  </a:lnTo>
                  <a:lnTo>
                    <a:pt x="126987" y="5295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74796" y="3541639"/>
              <a:ext cx="51435" cy="459740"/>
            </a:xfrm>
            <a:custGeom>
              <a:avLst/>
              <a:gdLst/>
              <a:ahLst/>
              <a:cxnLst/>
              <a:rect l="l" t="t" r="r" b="b"/>
              <a:pathLst>
                <a:path w="51435" h="459739">
                  <a:moveTo>
                    <a:pt x="27787" y="120"/>
                  </a:moveTo>
                  <a:lnTo>
                    <a:pt x="0" y="458120"/>
                  </a:lnTo>
                  <a:lnTo>
                    <a:pt x="46050" y="459708"/>
                  </a:lnTo>
                  <a:lnTo>
                    <a:pt x="50812" y="21545"/>
                  </a:lnTo>
                  <a:lnTo>
                    <a:pt x="50002" y="11837"/>
                  </a:lnTo>
                  <a:lnTo>
                    <a:pt x="47334" y="6370"/>
                  </a:lnTo>
                  <a:lnTo>
                    <a:pt x="40648" y="3134"/>
                  </a:lnTo>
                  <a:lnTo>
                    <a:pt x="27787" y="1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74796" y="3541639"/>
              <a:ext cx="51435" cy="459740"/>
            </a:xfrm>
            <a:custGeom>
              <a:avLst/>
              <a:gdLst/>
              <a:ahLst/>
              <a:cxnLst/>
              <a:rect l="l" t="t" r="r" b="b"/>
              <a:pathLst>
                <a:path w="51435" h="459739">
                  <a:moveTo>
                    <a:pt x="800" y="20757"/>
                  </a:moveTo>
                  <a:lnTo>
                    <a:pt x="3007" y="8383"/>
                  </a:lnTo>
                  <a:lnTo>
                    <a:pt x="6554" y="2109"/>
                  </a:lnTo>
                  <a:lnTo>
                    <a:pt x="13971" y="0"/>
                  </a:lnTo>
                  <a:lnTo>
                    <a:pt x="27787" y="120"/>
                  </a:lnTo>
                  <a:lnTo>
                    <a:pt x="40648" y="3134"/>
                  </a:lnTo>
                  <a:lnTo>
                    <a:pt x="47334" y="6370"/>
                  </a:lnTo>
                  <a:lnTo>
                    <a:pt x="50002" y="11837"/>
                  </a:lnTo>
                  <a:lnTo>
                    <a:pt x="50812" y="21545"/>
                  </a:lnTo>
                  <a:lnTo>
                    <a:pt x="46050" y="459708"/>
                  </a:lnTo>
                  <a:lnTo>
                    <a:pt x="0" y="458120"/>
                  </a:lnTo>
                  <a:lnTo>
                    <a:pt x="800" y="207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87573" y="3825223"/>
              <a:ext cx="185547" cy="177609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3440684" y="3473496"/>
              <a:ext cx="61594" cy="477520"/>
            </a:xfrm>
            <a:custGeom>
              <a:avLst/>
              <a:gdLst/>
              <a:ahLst/>
              <a:cxnLst/>
              <a:rect l="l" t="t" r="r" b="b"/>
              <a:pathLst>
                <a:path w="61595" h="477520">
                  <a:moveTo>
                    <a:pt x="18249" y="455612"/>
                  </a:moveTo>
                  <a:lnTo>
                    <a:pt x="55562" y="455612"/>
                  </a:lnTo>
                  <a:lnTo>
                    <a:pt x="56362" y="477037"/>
                  </a:lnTo>
                  <a:lnTo>
                    <a:pt x="18249" y="475449"/>
                  </a:lnTo>
                  <a:lnTo>
                    <a:pt x="18249" y="455612"/>
                  </a:lnTo>
                  <a:close/>
                </a:path>
                <a:path w="61595" h="477520">
                  <a:moveTo>
                    <a:pt x="0" y="0"/>
                  </a:moveTo>
                  <a:lnTo>
                    <a:pt x="61125" y="0"/>
                  </a:lnTo>
                  <a:lnTo>
                    <a:pt x="61125" y="163512"/>
                  </a:lnTo>
                  <a:lnTo>
                    <a:pt x="1587" y="164299"/>
                  </a:lnTo>
                  <a:lnTo>
                    <a:pt x="1587" y="8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109169" y="4110084"/>
              <a:ext cx="71120" cy="42545"/>
            </a:xfrm>
            <a:custGeom>
              <a:avLst/>
              <a:gdLst/>
              <a:ahLst/>
              <a:cxnLst/>
              <a:rect l="l" t="t" r="r" b="b"/>
              <a:pathLst>
                <a:path w="71119" h="42545">
                  <a:moveTo>
                    <a:pt x="24333" y="0"/>
                  </a:moveTo>
                  <a:lnTo>
                    <a:pt x="22224" y="19049"/>
                  </a:lnTo>
                  <a:lnTo>
                    <a:pt x="0" y="24345"/>
                  </a:lnTo>
                  <a:lnTo>
                    <a:pt x="0" y="42329"/>
                  </a:lnTo>
                  <a:lnTo>
                    <a:pt x="30683" y="41274"/>
                  </a:lnTo>
                  <a:lnTo>
                    <a:pt x="70904" y="16941"/>
                  </a:lnTo>
                  <a:lnTo>
                    <a:pt x="70904" y="8470"/>
                  </a:lnTo>
                  <a:lnTo>
                    <a:pt x="24333" y="2120"/>
                  </a:lnTo>
                  <a:lnTo>
                    <a:pt x="24333" y="0"/>
                  </a:lnTo>
                  <a:close/>
                </a:path>
              </a:pathLst>
            </a:custGeom>
            <a:solidFill>
              <a:srgbClr val="8183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109169" y="4110084"/>
              <a:ext cx="71120" cy="42545"/>
            </a:xfrm>
            <a:custGeom>
              <a:avLst/>
              <a:gdLst/>
              <a:ahLst/>
              <a:cxnLst/>
              <a:rect l="l" t="t" r="r" b="b"/>
              <a:pathLst>
                <a:path w="71119" h="42545">
                  <a:moveTo>
                    <a:pt x="24333" y="2120"/>
                  </a:moveTo>
                  <a:lnTo>
                    <a:pt x="70904" y="8470"/>
                  </a:lnTo>
                  <a:lnTo>
                    <a:pt x="70904" y="16941"/>
                  </a:lnTo>
                  <a:lnTo>
                    <a:pt x="30683" y="41274"/>
                  </a:lnTo>
                  <a:lnTo>
                    <a:pt x="0" y="42329"/>
                  </a:lnTo>
                  <a:lnTo>
                    <a:pt x="0" y="24345"/>
                  </a:lnTo>
                  <a:lnTo>
                    <a:pt x="22224" y="19049"/>
                  </a:lnTo>
                  <a:lnTo>
                    <a:pt x="24333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617175" y="3643363"/>
              <a:ext cx="15240" cy="31115"/>
            </a:xfrm>
            <a:custGeom>
              <a:avLst/>
              <a:gdLst/>
              <a:ahLst/>
              <a:cxnLst/>
              <a:rect l="l" t="t" r="r" b="b"/>
              <a:pathLst>
                <a:path w="15239" h="31114">
                  <a:moveTo>
                    <a:pt x="14808" y="0"/>
                  </a:moveTo>
                  <a:lnTo>
                    <a:pt x="0" y="0"/>
                  </a:lnTo>
                  <a:lnTo>
                    <a:pt x="0" y="30695"/>
                  </a:lnTo>
                  <a:lnTo>
                    <a:pt x="14808" y="30695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7879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626694" y="3683574"/>
              <a:ext cx="169545" cy="140970"/>
            </a:xfrm>
            <a:custGeom>
              <a:avLst/>
              <a:gdLst/>
              <a:ahLst/>
              <a:cxnLst/>
              <a:rect l="l" t="t" r="r" b="b"/>
              <a:pathLst>
                <a:path w="169545" h="140970">
                  <a:moveTo>
                    <a:pt x="0" y="87845"/>
                  </a:moveTo>
                  <a:lnTo>
                    <a:pt x="35979" y="74091"/>
                  </a:lnTo>
                  <a:lnTo>
                    <a:pt x="35979" y="124891"/>
                  </a:lnTo>
                  <a:lnTo>
                    <a:pt x="2108" y="140766"/>
                  </a:lnTo>
                  <a:lnTo>
                    <a:pt x="0" y="87845"/>
                  </a:lnTo>
                  <a:close/>
                </a:path>
                <a:path w="169545" h="140970">
                  <a:moveTo>
                    <a:pt x="165100" y="0"/>
                  </a:moveTo>
                  <a:lnTo>
                    <a:pt x="131229" y="14820"/>
                  </a:lnTo>
                  <a:lnTo>
                    <a:pt x="135458" y="75145"/>
                  </a:lnTo>
                  <a:lnTo>
                    <a:pt x="169329" y="582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4408" y="3393975"/>
              <a:ext cx="95580" cy="91859"/>
            </a:xfrm>
            <a:prstGeom prst="rect">
              <a:avLst/>
            </a:prstGeom>
          </p:spPr>
        </p:pic>
      </p:grpSp>
      <p:grpSp>
        <p:nvGrpSpPr>
          <p:cNvPr id="49" name="object 49"/>
          <p:cNvGrpSpPr/>
          <p:nvPr/>
        </p:nvGrpSpPr>
        <p:grpSpPr>
          <a:xfrm>
            <a:off x="9181684" y="3175935"/>
            <a:ext cx="1068705" cy="1041400"/>
            <a:chOff x="4127083" y="3175935"/>
            <a:chExt cx="1068705" cy="1041400"/>
          </a:xfrm>
        </p:grpSpPr>
        <p:sp>
          <p:nvSpPr>
            <p:cNvPr id="50" name="object 50"/>
            <p:cNvSpPr/>
            <p:nvPr/>
          </p:nvSpPr>
          <p:spPr>
            <a:xfrm>
              <a:off x="5005133" y="3704208"/>
              <a:ext cx="58419" cy="123189"/>
            </a:xfrm>
            <a:custGeom>
              <a:avLst/>
              <a:gdLst/>
              <a:ahLst/>
              <a:cxnLst/>
              <a:rect l="l" t="t" r="r" b="b"/>
              <a:pathLst>
                <a:path w="58420" h="123189">
                  <a:moveTo>
                    <a:pt x="58216" y="0"/>
                  </a:moveTo>
                  <a:lnTo>
                    <a:pt x="0" y="0"/>
                  </a:lnTo>
                  <a:lnTo>
                    <a:pt x="0" y="122770"/>
                  </a:lnTo>
                  <a:lnTo>
                    <a:pt x="58216" y="122770"/>
                  </a:lnTo>
                  <a:lnTo>
                    <a:pt x="5821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005133" y="3704208"/>
              <a:ext cx="58419" cy="123189"/>
            </a:xfrm>
            <a:custGeom>
              <a:avLst/>
              <a:gdLst/>
              <a:ahLst/>
              <a:cxnLst/>
              <a:rect l="l" t="t" r="r" b="b"/>
              <a:pathLst>
                <a:path w="58420" h="123189">
                  <a:moveTo>
                    <a:pt x="58216" y="122770"/>
                  </a:moveTo>
                  <a:lnTo>
                    <a:pt x="0" y="122770"/>
                  </a:lnTo>
                  <a:lnTo>
                    <a:pt x="0" y="0"/>
                  </a:lnTo>
                  <a:lnTo>
                    <a:pt x="58216" y="0"/>
                  </a:lnTo>
                  <a:lnTo>
                    <a:pt x="58216" y="1227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156674" y="3178221"/>
              <a:ext cx="1036319" cy="646430"/>
            </a:xfrm>
            <a:custGeom>
              <a:avLst/>
              <a:gdLst/>
              <a:ahLst/>
              <a:cxnLst/>
              <a:rect l="l" t="t" r="r" b="b"/>
              <a:pathLst>
                <a:path w="1036320" h="646429">
                  <a:moveTo>
                    <a:pt x="144145" y="0"/>
                  </a:moveTo>
                  <a:lnTo>
                    <a:pt x="0" y="76200"/>
                  </a:lnTo>
                  <a:lnTo>
                    <a:pt x="29629" y="79375"/>
                  </a:lnTo>
                  <a:lnTo>
                    <a:pt x="837882" y="136525"/>
                  </a:lnTo>
                  <a:lnTo>
                    <a:pt x="845820" y="138112"/>
                  </a:lnTo>
                  <a:lnTo>
                    <a:pt x="848995" y="534987"/>
                  </a:lnTo>
                  <a:lnTo>
                    <a:pt x="863282" y="536575"/>
                  </a:lnTo>
                  <a:lnTo>
                    <a:pt x="861695" y="542925"/>
                  </a:lnTo>
                  <a:lnTo>
                    <a:pt x="893445" y="542925"/>
                  </a:lnTo>
                  <a:lnTo>
                    <a:pt x="893445" y="595312"/>
                  </a:lnTo>
                  <a:lnTo>
                    <a:pt x="872807" y="598487"/>
                  </a:lnTo>
                  <a:lnTo>
                    <a:pt x="872807" y="646112"/>
                  </a:lnTo>
                  <a:lnTo>
                    <a:pt x="907732" y="619125"/>
                  </a:lnTo>
                  <a:lnTo>
                    <a:pt x="907732" y="593725"/>
                  </a:lnTo>
                  <a:lnTo>
                    <a:pt x="958532" y="554037"/>
                  </a:lnTo>
                  <a:lnTo>
                    <a:pt x="958532" y="541337"/>
                  </a:lnTo>
                  <a:lnTo>
                    <a:pt x="977582" y="542925"/>
                  </a:lnTo>
                  <a:lnTo>
                    <a:pt x="980757" y="555625"/>
                  </a:lnTo>
                  <a:lnTo>
                    <a:pt x="1012507" y="538162"/>
                  </a:lnTo>
                  <a:lnTo>
                    <a:pt x="1014095" y="509587"/>
                  </a:lnTo>
                  <a:lnTo>
                    <a:pt x="1033145" y="487362"/>
                  </a:lnTo>
                  <a:lnTo>
                    <a:pt x="1033145" y="454025"/>
                  </a:lnTo>
                  <a:lnTo>
                    <a:pt x="1025207" y="447675"/>
                  </a:lnTo>
                  <a:lnTo>
                    <a:pt x="1006157" y="441325"/>
                  </a:lnTo>
                  <a:lnTo>
                    <a:pt x="1006157" y="411162"/>
                  </a:lnTo>
                  <a:lnTo>
                    <a:pt x="999807" y="407987"/>
                  </a:lnTo>
                  <a:lnTo>
                    <a:pt x="998220" y="390525"/>
                  </a:lnTo>
                  <a:lnTo>
                    <a:pt x="991870" y="390525"/>
                  </a:lnTo>
                  <a:lnTo>
                    <a:pt x="991870" y="250825"/>
                  </a:lnTo>
                  <a:lnTo>
                    <a:pt x="999807" y="246062"/>
                  </a:lnTo>
                  <a:lnTo>
                    <a:pt x="999807" y="230187"/>
                  </a:lnTo>
                  <a:lnTo>
                    <a:pt x="993457" y="230187"/>
                  </a:lnTo>
                  <a:lnTo>
                    <a:pt x="993457" y="166687"/>
                  </a:lnTo>
                  <a:lnTo>
                    <a:pt x="1026795" y="146050"/>
                  </a:lnTo>
                  <a:lnTo>
                    <a:pt x="1028382" y="130175"/>
                  </a:lnTo>
                  <a:lnTo>
                    <a:pt x="1036320" y="127000"/>
                  </a:lnTo>
                  <a:lnTo>
                    <a:pt x="1033145" y="84137"/>
                  </a:lnTo>
                  <a:lnTo>
                    <a:pt x="1015682" y="63500"/>
                  </a:lnTo>
                  <a:lnTo>
                    <a:pt x="14414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156674" y="3178221"/>
              <a:ext cx="1036319" cy="646430"/>
            </a:xfrm>
            <a:custGeom>
              <a:avLst/>
              <a:gdLst/>
              <a:ahLst/>
              <a:cxnLst/>
              <a:rect l="l" t="t" r="r" b="b"/>
              <a:pathLst>
                <a:path w="1036320" h="646429">
                  <a:moveTo>
                    <a:pt x="144145" y="0"/>
                  </a:moveTo>
                  <a:lnTo>
                    <a:pt x="0" y="76200"/>
                  </a:lnTo>
                  <a:lnTo>
                    <a:pt x="29629" y="79375"/>
                  </a:lnTo>
                  <a:lnTo>
                    <a:pt x="837882" y="136525"/>
                  </a:lnTo>
                  <a:lnTo>
                    <a:pt x="845820" y="138112"/>
                  </a:lnTo>
                  <a:lnTo>
                    <a:pt x="848995" y="534987"/>
                  </a:lnTo>
                  <a:lnTo>
                    <a:pt x="863282" y="536575"/>
                  </a:lnTo>
                  <a:lnTo>
                    <a:pt x="861695" y="542925"/>
                  </a:lnTo>
                  <a:lnTo>
                    <a:pt x="893445" y="542925"/>
                  </a:lnTo>
                  <a:lnTo>
                    <a:pt x="893445" y="595312"/>
                  </a:lnTo>
                  <a:lnTo>
                    <a:pt x="872807" y="598487"/>
                  </a:lnTo>
                  <a:lnTo>
                    <a:pt x="872807" y="646112"/>
                  </a:lnTo>
                  <a:lnTo>
                    <a:pt x="907732" y="619125"/>
                  </a:lnTo>
                  <a:lnTo>
                    <a:pt x="907732" y="593725"/>
                  </a:lnTo>
                  <a:lnTo>
                    <a:pt x="958532" y="554037"/>
                  </a:lnTo>
                  <a:lnTo>
                    <a:pt x="958532" y="541337"/>
                  </a:lnTo>
                  <a:lnTo>
                    <a:pt x="977582" y="542925"/>
                  </a:lnTo>
                  <a:lnTo>
                    <a:pt x="980757" y="555625"/>
                  </a:lnTo>
                  <a:lnTo>
                    <a:pt x="1012507" y="538162"/>
                  </a:lnTo>
                  <a:lnTo>
                    <a:pt x="1014095" y="509587"/>
                  </a:lnTo>
                  <a:lnTo>
                    <a:pt x="1033145" y="487362"/>
                  </a:lnTo>
                  <a:lnTo>
                    <a:pt x="1033145" y="454025"/>
                  </a:lnTo>
                  <a:lnTo>
                    <a:pt x="1025207" y="447675"/>
                  </a:lnTo>
                  <a:lnTo>
                    <a:pt x="1006157" y="441325"/>
                  </a:lnTo>
                  <a:lnTo>
                    <a:pt x="1006157" y="411162"/>
                  </a:lnTo>
                  <a:lnTo>
                    <a:pt x="999807" y="407987"/>
                  </a:lnTo>
                  <a:lnTo>
                    <a:pt x="998220" y="390525"/>
                  </a:lnTo>
                  <a:lnTo>
                    <a:pt x="991870" y="390525"/>
                  </a:lnTo>
                  <a:lnTo>
                    <a:pt x="991870" y="250825"/>
                  </a:lnTo>
                  <a:lnTo>
                    <a:pt x="999807" y="246062"/>
                  </a:lnTo>
                  <a:lnTo>
                    <a:pt x="999807" y="230187"/>
                  </a:lnTo>
                  <a:lnTo>
                    <a:pt x="993457" y="230187"/>
                  </a:lnTo>
                  <a:lnTo>
                    <a:pt x="993457" y="166687"/>
                  </a:lnTo>
                  <a:lnTo>
                    <a:pt x="1026795" y="146050"/>
                  </a:lnTo>
                  <a:lnTo>
                    <a:pt x="1028382" y="130175"/>
                  </a:lnTo>
                  <a:lnTo>
                    <a:pt x="1036320" y="127000"/>
                  </a:lnTo>
                  <a:lnTo>
                    <a:pt x="1033145" y="84137"/>
                  </a:lnTo>
                  <a:lnTo>
                    <a:pt x="1015682" y="63500"/>
                  </a:lnTo>
                  <a:lnTo>
                    <a:pt x="144145" y="0"/>
                  </a:lnTo>
                  <a:close/>
                </a:path>
                <a:path w="1036320" h="646429">
                  <a:moveTo>
                    <a:pt x="931545" y="211137"/>
                  </a:moveTo>
                  <a:lnTo>
                    <a:pt x="891857" y="211137"/>
                  </a:lnTo>
                  <a:lnTo>
                    <a:pt x="891857" y="130175"/>
                  </a:lnTo>
                  <a:lnTo>
                    <a:pt x="931545" y="130175"/>
                  </a:lnTo>
                  <a:lnTo>
                    <a:pt x="931545" y="2111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045354" y="3360787"/>
              <a:ext cx="33655" cy="138430"/>
            </a:xfrm>
            <a:custGeom>
              <a:avLst/>
              <a:gdLst/>
              <a:ahLst/>
              <a:cxnLst/>
              <a:rect l="l" t="t" r="r" b="b"/>
              <a:pathLst>
                <a:path w="33654" h="138429">
                  <a:moveTo>
                    <a:pt x="23812" y="111125"/>
                  </a:moveTo>
                  <a:lnTo>
                    <a:pt x="12700" y="111125"/>
                  </a:lnTo>
                  <a:lnTo>
                    <a:pt x="12700" y="101600"/>
                  </a:lnTo>
                  <a:lnTo>
                    <a:pt x="0" y="101600"/>
                  </a:lnTo>
                  <a:lnTo>
                    <a:pt x="0" y="115887"/>
                  </a:lnTo>
                  <a:lnTo>
                    <a:pt x="11112" y="115887"/>
                  </a:lnTo>
                  <a:lnTo>
                    <a:pt x="11112" y="123825"/>
                  </a:lnTo>
                  <a:lnTo>
                    <a:pt x="3175" y="123825"/>
                  </a:lnTo>
                  <a:lnTo>
                    <a:pt x="3175" y="138112"/>
                  </a:lnTo>
                  <a:lnTo>
                    <a:pt x="15875" y="138112"/>
                  </a:lnTo>
                  <a:lnTo>
                    <a:pt x="15875" y="125412"/>
                  </a:lnTo>
                  <a:lnTo>
                    <a:pt x="23812" y="125412"/>
                  </a:lnTo>
                  <a:lnTo>
                    <a:pt x="23812" y="111125"/>
                  </a:lnTo>
                  <a:close/>
                </a:path>
                <a:path w="33654" h="138429">
                  <a:moveTo>
                    <a:pt x="33337" y="0"/>
                  </a:moveTo>
                  <a:lnTo>
                    <a:pt x="14287" y="0"/>
                  </a:lnTo>
                  <a:lnTo>
                    <a:pt x="14287" y="26987"/>
                  </a:lnTo>
                  <a:lnTo>
                    <a:pt x="33337" y="26987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6F71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010429" y="3587800"/>
              <a:ext cx="14604" cy="36830"/>
            </a:xfrm>
            <a:custGeom>
              <a:avLst/>
              <a:gdLst/>
              <a:ahLst/>
              <a:cxnLst/>
              <a:rect l="l" t="t" r="r" b="b"/>
              <a:pathLst>
                <a:path w="14604" h="36829">
                  <a:moveTo>
                    <a:pt x="14287" y="0"/>
                  </a:moveTo>
                  <a:lnTo>
                    <a:pt x="0" y="0"/>
                  </a:lnTo>
                  <a:lnTo>
                    <a:pt x="0" y="36512"/>
                  </a:lnTo>
                  <a:lnTo>
                    <a:pt x="14287" y="36512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019956" y="3241721"/>
              <a:ext cx="170180" cy="514350"/>
            </a:xfrm>
            <a:custGeom>
              <a:avLst/>
              <a:gdLst/>
              <a:ahLst/>
              <a:cxnLst/>
              <a:rect l="l" t="t" r="r" b="b"/>
              <a:pathLst>
                <a:path w="170179" h="514350">
                  <a:moveTo>
                    <a:pt x="0" y="473075"/>
                  </a:moveTo>
                  <a:lnTo>
                    <a:pt x="39687" y="458787"/>
                  </a:lnTo>
                  <a:lnTo>
                    <a:pt x="60325" y="463550"/>
                  </a:lnTo>
                  <a:lnTo>
                    <a:pt x="68262" y="514350"/>
                  </a:lnTo>
                </a:path>
                <a:path w="170179" h="514350">
                  <a:moveTo>
                    <a:pt x="142875" y="377825"/>
                  </a:moveTo>
                  <a:lnTo>
                    <a:pt x="117475" y="401637"/>
                  </a:lnTo>
                  <a:lnTo>
                    <a:pt x="138112" y="404812"/>
                  </a:lnTo>
                  <a:lnTo>
                    <a:pt x="139700" y="452437"/>
                  </a:lnTo>
                  <a:lnTo>
                    <a:pt x="169862" y="423862"/>
                  </a:lnTo>
                </a:path>
                <a:path w="170179" h="514350">
                  <a:moveTo>
                    <a:pt x="112712" y="403225"/>
                  </a:moveTo>
                  <a:lnTo>
                    <a:pt x="115887" y="452437"/>
                  </a:lnTo>
                  <a:lnTo>
                    <a:pt x="139700" y="452437"/>
                  </a:lnTo>
                </a:path>
                <a:path w="170179" h="514350">
                  <a:moveTo>
                    <a:pt x="68262" y="142875"/>
                  </a:moveTo>
                  <a:lnTo>
                    <a:pt x="130175" y="103187"/>
                  </a:lnTo>
                </a:path>
                <a:path w="170179" h="514350">
                  <a:moveTo>
                    <a:pt x="68262" y="66675"/>
                  </a:moveTo>
                  <a:lnTo>
                    <a:pt x="15240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007256" y="3719559"/>
              <a:ext cx="186055" cy="495300"/>
            </a:xfrm>
            <a:custGeom>
              <a:avLst/>
              <a:gdLst/>
              <a:ahLst/>
              <a:cxnLst/>
              <a:rect l="l" t="t" r="r" b="b"/>
              <a:pathLst>
                <a:path w="186054" h="495300">
                  <a:moveTo>
                    <a:pt x="153987" y="0"/>
                  </a:moveTo>
                  <a:lnTo>
                    <a:pt x="125412" y="14287"/>
                  </a:lnTo>
                  <a:lnTo>
                    <a:pt x="107950" y="12700"/>
                  </a:lnTo>
                  <a:lnTo>
                    <a:pt x="57150" y="52387"/>
                  </a:lnTo>
                  <a:lnTo>
                    <a:pt x="57150" y="77787"/>
                  </a:lnTo>
                  <a:lnTo>
                    <a:pt x="22225" y="104775"/>
                  </a:lnTo>
                  <a:lnTo>
                    <a:pt x="0" y="106362"/>
                  </a:lnTo>
                  <a:lnTo>
                    <a:pt x="3175" y="239712"/>
                  </a:lnTo>
                  <a:lnTo>
                    <a:pt x="6350" y="490537"/>
                  </a:lnTo>
                  <a:lnTo>
                    <a:pt x="63500" y="495300"/>
                  </a:lnTo>
                  <a:lnTo>
                    <a:pt x="185737" y="373062"/>
                  </a:lnTo>
                  <a:lnTo>
                    <a:pt x="147637" y="371475"/>
                  </a:lnTo>
                  <a:lnTo>
                    <a:pt x="150812" y="176212"/>
                  </a:lnTo>
                  <a:lnTo>
                    <a:pt x="155575" y="169862"/>
                  </a:lnTo>
                  <a:lnTo>
                    <a:pt x="153987" y="0"/>
                  </a:lnTo>
                  <a:close/>
                </a:path>
              </a:pathLst>
            </a:custGeom>
            <a:solidFill>
              <a:srgbClr val="8183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007256" y="3719559"/>
              <a:ext cx="186055" cy="495300"/>
            </a:xfrm>
            <a:custGeom>
              <a:avLst/>
              <a:gdLst/>
              <a:ahLst/>
              <a:cxnLst/>
              <a:rect l="l" t="t" r="r" b="b"/>
              <a:pathLst>
                <a:path w="186054" h="495300">
                  <a:moveTo>
                    <a:pt x="63500" y="495300"/>
                  </a:moveTo>
                  <a:lnTo>
                    <a:pt x="6350" y="490537"/>
                  </a:lnTo>
                  <a:lnTo>
                    <a:pt x="3175" y="247650"/>
                  </a:lnTo>
                  <a:lnTo>
                    <a:pt x="3175" y="239712"/>
                  </a:lnTo>
                  <a:lnTo>
                    <a:pt x="0" y="106362"/>
                  </a:lnTo>
                  <a:lnTo>
                    <a:pt x="22225" y="104775"/>
                  </a:lnTo>
                  <a:lnTo>
                    <a:pt x="57150" y="77787"/>
                  </a:lnTo>
                  <a:lnTo>
                    <a:pt x="57150" y="52387"/>
                  </a:lnTo>
                  <a:lnTo>
                    <a:pt x="107950" y="12700"/>
                  </a:lnTo>
                  <a:lnTo>
                    <a:pt x="125412" y="14287"/>
                  </a:lnTo>
                  <a:lnTo>
                    <a:pt x="153987" y="0"/>
                  </a:lnTo>
                  <a:lnTo>
                    <a:pt x="155575" y="169862"/>
                  </a:lnTo>
                  <a:lnTo>
                    <a:pt x="150812" y="176212"/>
                  </a:lnTo>
                  <a:lnTo>
                    <a:pt x="147637" y="371475"/>
                  </a:lnTo>
                  <a:lnTo>
                    <a:pt x="185737" y="373062"/>
                  </a:lnTo>
                  <a:lnTo>
                    <a:pt x="63500" y="495300"/>
                  </a:lnTo>
                  <a:close/>
                </a:path>
                <a:path w="186054" h="495300">
                  <a:moveTo>
                    <a:pt x="6350" y="490537"/>
                  </a:moveTo>
                  <a:lnTo>
                    <a:pt x="147637" y="365125"/>
                  </a:lnTo>
                </a:path>
                <a:path w="186054" h="495300">
                  <a:moveTo>
                    <a:pt x="15875" y="246062"/>
                  </a:moveTo>
                  <a:lnTo>
                    <a:pt x="71437" y="212725"/>
                  </a:lnTo>
                </a:path>
                <a:path w="186054" h="495300">
                  <a:moveTo>
                    <a:pt x="101600" y="223837"/>
                  </a:moveTo>
                  <a:lnTo>
                    <a:pt x="152400" y="195262"/>
                  </a:lnTo>
                </a:path>
                <a:path w="186054" h="495300">
                  <a:moveTo>
                    <a:pt x="79375" y="187325"/>
                  </a:moveTo>
                  <a:lnTo>
                    <a:pt x="79375" y="203200"/>
                  </a:lnTo>
                </a:path>
                <a:path w="186054" h="495300">
                  <a:moveTo>
                    <a:pt x="87312" y="203200"/>
                  </a:moveTo>
                  <a:lnTo>
                    <a:pt x="87312" y="219075"/>
                  </a:lnTo>
                </a:path>
                <a:path w="186054" h="495300">
                  <a:moveTo>
                    <a:pt x="92075" y="212725"/>
                  </a:moveTo>
                  <a:lnTo>
                    <a:pt x="92075" y="228600"/>
                  </a:lnTo>
                </a:path>
                <a:path w="186054" h="495300">
                  <a:moveTo>
                    <a:pt x="98425" y="220662"/>
                  </a:moveTo>
                  <a:lnTo>
                    <a:pt x="98425" y="2365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150006" y="3256009"/>
              <a:ext cx="863600" cy="901700"/>
            </a:xfrm>
            <a:custGeom>
              <a:avLst/>
              <a:gdLst/>
              <a:ahLst/>
              <a:cxnLst/>
              <a:rect l="l" t="t" r="r" b="b"/>
              <a:pathLst>
                <a:path w="863600" h="901700">
                  <a:moveTo>
                    <a:pt x="1587" y="0"/>
                  </a:moveTo>
                  <a:lnTo>
                    <a:pt x="0" y="809625"/>
                  </a:lnTo>
                  <a:lnTo>
                    <a:pt x="842962" y="901700"/>
                  </a:lnTo>
                  <a:lnTo>
                    <a:pt x="863600" y="889000"/>
                  </a:lnTo>
                  <a:lnTo>
                    <a:pt x="852487" y="60325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150006" y="3256009"/>
              <a:ext cx="863600" cy="901700"/>
            </a:xfrm>
            <a:custGeom>
              <a:avLst/>
              <a:gdLst/>
              <a:ahLst/>
              <a:cxnLst/>
              <a:rect l="l" t="t" r="r" b="b"/>
              <a:pathLst>
                <a:path w="863600" h="901700">
                  <a:moveTo>
                    <a:pt x="1587" y="0"/>
                  </a:moveTo>
                  <a:lnTo>
                    <a:pt x="0" y="809625"/>
                  </a:lnTo>
                  <a:lnTo>
                    <a:pt x="842962" y="901700"/>
                  </a:lnTo>
                  <a:lnTo>
                    <a:pt x="863600" y="889000"/>
                  </a:lnTo>
                  <a:lnTo>
                    <a:pt x="852487" y="60325"/>
                  </a:lnTo>
                  <a:lnTo>
                    <a:pt x="15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129369" y="3632246"/>
              <a:ext cx="24130" cy="85725"/>
            </a:xfrm>
            <a:custGeom>
              <a:avLst/>
              <a:gdLst/>
              <a:ahLst/>
              <a:cxnLst/>
              <a:rect l="l" t="t" r="r" b="b"/>
              <a:pathLst>
                <a:path w="24129" h="85725">
                  <a:moveTo>
                    <a:pt x="19050" y="0"/>
                  </a:moveTo>
                  <a:lnTo>
                    <a:pt x="12700" y="0"/>
                  </a:lnTo>
                  <a:lnTo>
                    <a:pt x="12700" y="12700"/>
                  </a:lnTo>
                  <a:lnTo>
                    <a:pt x="1587" y="12700"/>
                  </a:lnTo>
                  <a:lnTo>
                    <a:pt x="0" y="57150"/>
                  </a:lnTo>
                  <a:lnTo>
                    <a:pt x="15875" y="58737"/>
                  </a:lnTo>
                  <a:lnTo>
                    <a:pt x="17462" y="85725"/>
                  </a:lnTo>
                  <a:lnTo>
                    <a:pt x="23812" y="85725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129369" y="3632246"/>
              <a:ext cx="24130" cy="85725"/>
            </a:xfrm>
            <a:custGeom>
              <a:avLst/>
              <a:gdLst/>
              <a:ahLst/>
              <a:cxnLst/>
              <a:rect l="l" t="t" r="r" b="b"/>
              <a:pathLst>
                <a:path w="24129" h="85725">
                  <a:moveTo>
                    <a:pt x="19050" y="0"/>
                  </a:moveTo>
                  <a:lnTo>
                    <a:pt x="12700" y="0"/>
                  </a:lnTo>
                  <a:lnTo>
                    <a:pt x="12700" y="12700"/>
                  </a:lnTo>
                  <a:lnTo>
                    <a:pt x="1587" y="12700"/>
                  </a:lnTo>
                  <a:lnTo>
                    <a:pt x="0" y="57150"/>
                  </a:lnTo>
                  <a:lnTo>
                    <a:pt x="15875" y="58737"/>
                  </a:lnTo>
                  <a:lnTo>
                    <a:pt x="17462" y="85725"/>
                  </a:lnTo>
                  <a:lnTo>
                    <a:pt x="23812" y="8572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013606" y="3744959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014" y="0"/>
                  </a:moveTo>
                  <a:lnTo>
                    <a:pt x="4622" y="0"/>
                  </a:lnTo>
                  <a:lnTo>
                    <a:pt x="0" y="4978"/>
                  </a:lnTo>
                  <a:lnTo>
                    <a:pt x="0" y="17246"/>
                  </a:lnTo>
                  <a:lnTo>
                    <a:pt x="4622" y="22225"/>
                  </a:lnTo>
                  <a:lnTo>
                    <a:pt x="16014" y="22225"/>
                  </a:lnTo>
                  <a:lnTo>
                    <a:pt x="20637" y="17246"/>
                  </a:lnTo>
                  <a:lnTo>
                    <a:pt x="20637" y="11112"/>
                  </a:lnTo>
                  <a:lnTo>
                    <a:pt x="20637" y="4978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013606" y="3744959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637" y="11112"/>
                  </a:moveTo>
                  <a:lnTo>
                    <a:pt x="20637" y="17246"/>
                  </a:lnTo>
                  <a:lnTo>
                    <a:pt x="16014" y="22225"/>
                  </a:lnTo>
                  <a:lnTo>
                    <a:pt x="10312" y="22225"/>
                  </a:lnTo>
                  <a:lnTo>
                    <a:pt x="4622" y="22225"/>
                  </a:lnTo>
                  <a:lnTo>
                    <a:pt x="0" y="17246"/>
                  </a:lnTo>
                  <a:lnTo>
                    <a:pt x="0" y="11112"/>
                  </a:lnTo>
                  <a:lnTo>
                    <a:pt x="0" y="4978"/>
                  </a:lnTo>
                  <a:lnTo>
                    <a:pt x="4622" y="0"/>
                  </a:lnTo>
                  <a:lnTo>
                    <a:pt x="10312" y="0"/>
                  </a:lnTo>
                  <a:lnTo>
                    <a:pt x="16014" y="0"/>
                  </a:lnTo>
                  <a:lnTo>
                    <a:pt x="20637" y="4978"/>
                  </a:lnTo>
                  <a:lnTo>
                    <a:pt x="20637" y="111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164293" y="3279821"/>
              <a:ext cx="92075" cy="795655"/>
            </a:xfrm>
            <a:custGeom>
              <a:avLst/>
              <a:gdLst/>
              <a:ahLst/>
              <a:cxnLst/>
              <a:rect l="l" t="t" r="r" b="b"/>
              <a:pathLst>
                <a:path w="92075" h="795654">
                  <a:moveTo>
                    <a:pt x="85725" y="0"/>
                  </a:moveTo>
                  <a:lnTo>
                    <a:pt x="4762" y="0"/>
                  </a:lnTo>
                  <a:lnTo>
                    <a:pt x="0" y="782637"/>
                  </a:lnTo>
                  <a:lnTo>
                    <a:pt x="92075" y="795337"/>
                  </a:lnTo>
                  <a:lnTo>
                    <a:pt x="8572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164293" y="3279821"/>
              <a:ext cx="92075" cy="795655"/>
            </a:xfrm>
            <a:custGeom>
              <a:avLst/>
              <a:gdLst/>
              <a:ahLst/>
              <a:cxnLst/>
              <a:rect l="l" t="t" r="r" b="b"/>
              <a:pathLst>
                <a:path w="92075" h="795654">
                  <a:moveTo>
                    <a:pt x="4762" y="0"/>
                  </a:moveTo>
                  <a:lnTo>
                    <a:pt x="85725" y="0"/>
                  </a:lnTo>
                  <a:lnTo>
                    <a:pt x="92075" y="795337"/>
                  </a:lnTo>
                  <a:lnTo>
                    <a:pt x="0" y="782637"/>
                  </a:lnTo>
                  <a:lnTo>
                    <a:pt x="476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873906" y="3340146"/>
              <a:ext cx="106680" cy="812800"/>
            </a:xfrm>
            <a:custGeom>
              <a:avLst/>
              <a:gdLst/>
              <a:ahLst/>
              <a:cxnLst/>
              <a:rect l="l" t="t" r="r" b="b"/>
              <a:pathLst>
                <a:path w="106679" h="812800">
                  <a:moveTo>
                    <a:pt x="0" y="0"/>
                  </a:moveTo>
                  <a:lnTo>
                    <a:pt x="19050" y="801687"/>
                  </a:lnTo>
                  <a:lnTo>
                    <a:pt x="106362" y="812800"/>
                  </a:lnTo>
                  <a:lnTo>
                    <a:pt x="98425" y="4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873906" y="3340146"/>
              <a:ext cx="106680" cy="812800"/>
            </a:xfrm>
            <a:custGeom>
              <a:avLst/>
              <a:gdLst/>
              <a:ahLst/>
              <a:cxnLst/>
              <a:rect l="l" t="t" r="r" b="b"/>
              <a:pathLst>
                <a:path w="106679" h="812800">
                  <a:moveTo>
                    <a:pt x="0" y="0"/>
                  </a:moveTo>
                  <a:lnTo>
                    <a:pt x="98425" y="4762"/>
                  </a:lnTo>
                  <a:lnTo>
                    <a:pt x="106362" y="812800"/>
                  </a:lnTo>
                  <a:lnTo>
                    <a:pt x="19050" y="80168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253194" y="3284584"/>
              <a:ext cx="586105" cy="78105"/>
            </a:xfrm>
            <a:custGeom>
              <a:avLst/>
              <a:gdLst/>
              <a:ahLst/>
              <a:cxnLst/>
              <a:rect l="l" t="t" r="r" b="b"/>
              <a:pathLst>
                <a:path w="586104" h="78104">
                  <a:moveTo>
                    <a:pt x="33337" y="0"/>
                  </a:moveTo>
                  <a:lnTo>
                    <a:pt x="0" y="25400"/>
                  </a:lnTo>
                  <a:lnTo>
                    <a:pt x="525462" y="77787"/>
                  </a:lnTo>
                  <a:lnTo>
                    <a:pt x="585787" y="44450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253194" y="3284584"/>
              <a:ext cx="586105" cy="78105"/>
            </a:xfrm>
            <a:custGeom>
              <a:avLst/>
              <a:gdLst/>
              <a:ahLst/>
              <a:cxnLst/>
              <a:rect l="l" t="t" r="r" b="b"/>
              <a:pathLst>
                <a:path w="586104" h="78104">
                  <a:moveTo>
                    <a:pt x="33337" y="0"/>
                  </a:moveTo>
                  <a:lnTo>
                    <a:pt x="0" y="25400"/>
                  </a:lnTo>
                  <a:lnTo>
                    <a:pt x="525462" y="77787"/>
                  </a:lnTo>
                  <a:lnTo>
                    <a:pt x="585787" y="44450"/>
                  </a:lnTo>
                  <a:lnTo>
                    <a:pt x="3333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778656" y="3329034"/>
              <a:ext cx="73025" cy="755650"/>
            </a:xfrm>
            <a:custGeom>
              <a:avLst/>
              <a:gdLst/>
              <a:ahLst/>
              <a:cxnLst/>
              <a:rect l="l" t="t" r="r" b="b"/>
              <a:pathLst>
                <a:path w="73025" h="755650">
                  <a:moveTo>
                    <a:pt x="60325" y="0"/>
                  </a:moveTo>
                  <a:lnTo>
                    <a:pt x="0" y="33337"/>
                  </a:lnTo>
                  <a:lnTo>
                    <a:pt x="9525" y="755650"/>
                  </a:lnTo>
                  <a:lnTo>
                    <a:pt x="73025" y="711200"/>
                  </a:lnTo>
                  <a:lnTo>
                    <a:pt x="6032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778656" y="3329034"/>
              <a:ext cx="73025" cy="755650"/>
            </a:xfrm>
            <a:custGeom>
              <a:avLst/>
              <a:gdLst/>
              <a:ahLst/>
              <a:cxnLst/>
              <a:rect l="l" t="t" r="r" b="b"/>
              <a:pathLst>
                <a:path w="73025" h="755650">
                  <a:moveTo>
                    <a:pt x="0" y="33337"/>
                  </a:moveTo>
                  <a:lnTo>
                    <a:pt x="9525" y="755650"/>
                  </a:lnTo>
                  <a:lnTo>
                    <a:pt x="73025" y="711200"/>
                  </a:lnTo>
                  <a:lnTo>
                    <a:pt x="6032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132544" y="4068809"/>
              <a:ext cx="87630" cy="47625"/>
            </a:xfrm>
            <a:custGeom>
              <a:avLst/>
              <a:gdLst/>
              <a:ahLst/>
              <a:cxnLst/>
              <a:rect l="l" t="t" r="r" b="b"/>
              <a:pathLst>
                <a:path w="87629" h="47625">
                  <a:moveTo>
                    <a:pt x="28575" y="0"/>
                  </a:moveTo>
                  <a:lnTo>
                    <a:pt x="39687" y="9525"/>
                  </a:lnTo>
                  <a:lnTo>
                    <a:pt x="0" y="39687"/>
                  </a:lnTo>
                  <a:lnTo>
                    <a:pt x="9525" y="41275"/>
                  </a:lnTo>
                  <a:lnTo>
                    <a:pt x="11112" y="47625"/>
                  </a:lnTo>
                  <a:lnTo>
                    <a:pt x="42862" y="47625"/>
                  </a:lnTo>
                  <a:lnTo>
                    <a:pt x="87312" y="7937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8183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132544" y="3309984"/>
              <a:ext cx="655955" cy="806450"/>
            </a:xfrm>
            <a:custGeom>
              <a:avLst/>
              <a:gdLst/>
              <a:ahLst/>
              <a:cxnLst/>
              <a:rect l="l" t="t" r="r" b="b"/>
              <a:pathLst>
                <a:path w="655954" h="806450">
                  <a:moveTo>
                    <a:pt x="28575" y="758825"/>
                  </a:moveTo>
                  <a:lnTo>
                    <a:pt x="39687" y="768350"/>
                  </a:lnTo>
                  <a:lnTo>
                    <a:pt x="0" y="798512"/>
                  </a:lnTo>
                  <a:lnTo>
                    <a:pt x="9525" y="800100"/>
                  </a:lnTo>
                  <a:lnTo>
                    <a:pt x="11112" y="806450"/>
                  </a:lnTo>
                  <a:lnTo>
                    <a:pt x="42862" y="806450"/>
                  </a:lnTo>
                  <a:lnTo>
                    <a:pt x="87312" y="766762"/>
                  </a:lnTo>
                  <a:lnTo>
                    <a:pt x="28575" y="758825"/>
                  </a:lnTo>
                  <a:close/>
                </a:path>
                <a:path w="655954" h="806450">
                  <a:moveTo>
                    <a:pt x="119062" y="7937"/>
                  </a:moveTo>
                  <a:lnTo>
                    <a:pt x="125412" y="719137"/>
                  </a:lnTo>
                  <a:lnTo>
                    <a:pt x="655637" y="774700"/>
                  </a:lnTo>
                  <a:lnTo>
                    <a:pt x="642937" y="57150"/>
                  </a:lnTo>
                  <a:lnTo>
                    <a:pt x="120650" y="0"/>
                  </a:lnTo>
                  <a:lnTo>
                    <a:pt x="119062" y="79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253194" y="3435396"/>
              <a:ext cx="142875" cy="503555"/>
            </a:xfrm>
            <a:custGeom>
              <a:avLst/>
              <a:gdLst/>
              <a:ahLst/>
              <a:cxnLst/>
              <a:rect l="l" t="t" r="r" b="b"/>
              <a:pathLst>
                <a:path w="142875" h="503554">
                  <a:moveTo>
                    <a:pt x="0" y="0"/>
                  </a:moveTo>
                  <a:lnTo>
                    <a:pt x="3175" y="492125"/>
                  </a:lnTo>
                  <a:lnTo>
                    <a:pt x="139700" y="503237"/>
                  </a:lnTo>
                  <a:lnTo>
                    <a:pt x="142875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253194" y="3343321"/>
              <a:ext cx="617855" cy="722630"/>
            </a:xfrm>
            <a:custGeom>
              <a:avLst/>
              <a:gdLst/>
              <a:ahLst/>
              <a:cxnLst/>
              <a:rect l="l" t="t" r="r" b="b"/>
              <a:pathLst>
                <a:path w="617854" h="722629">
                  <a:moveTo>
                    <a:pt x="0" y="92075"/>
                  </a:moveTo>
                  <a:lnTo>
                    <a:pt x="142875" y="98425"/>
                  </a:lnTo>
                  <a:lnTo>
                    <a:pt x="139700" y="595312"/>
                  </a:lnTo>
                  <a:lnTo>
                    <a:pt x="3175" y="584200"/>
                  </a:lnTo>
                  <a:lnTo>
                    <a:pt x="0" y="92075"/>
                  </a:lnTo>
                  <a:close/>
                </a:path>
                <a:path w="617854" h="722629">
                  <a:moveTo>
                    <a:pt x="160337" y="623887"/>
                  </a:moveTo>
                  <a:lnTo>
                    <a:pt x="514350" y="641350"/>
                  </a:lnTo>
                  <a:lnTo>
                    <a:pt x="515937" y="722312"/>
                  </a:lnTo>
                  <a:lnTo>
                    <a:pt x="158750" y="684212"/>
                  </a:lnTo>
                  <a:lnTo>
                    <a:pt x="160337" y="623887"/>
                  </a:lnTo>
                  <a:close/>
                </a:path>
                <a:path w="617854" h="722629">
                  <a:moveTo>
                    <a:pt x="617537" y="413537"/>
                  </a:moveTo>
                  <a:lnTo>
                    <a:pt x="617537" y="421868"/>
                  </a:lnTo>
                  <a:lnTo>
                    <a:pt x="612914" y="428625"/>
                  </a:lnTo>
                  <a:lnTo>
                    <a:pt x="607212" y="428625"/>
                  </a:lnTo>
                  <a:lnTo>
                    <a:pt x="601522" y="428625"/>
                  </a:lnTo>
                  <a:lnTo>
                    <a:pt x="596900" y="421868"/>
                  </a:lnTo>
                  <a:lnTo>
                    <a:pt x="596900" y="413537"/>
                  </a:lnTo>
                  <a:lnTo>
                    <a:pt x="596900" y="405218"/>
                  </a:lnTo>
                  <a:lnTo>
                    <a:pt x="601522" y="398462"/>
                  </a:lnTo>
                  <a:lnTo>
                    <a:pt x="607212" y="398462"/>
                  </a:lnTo>
                  <a:lnTo>
                    <a:pt x="612914" y="398462"/>
                  </a:lnTo>
                  <a:lnTo>
                    <a:pt x="617537" y="405218"/>
                  </a:lnTo>
                  <a:lnTo>
                    <a:pt x="617537" y="413537"/>
                  </a:lnTo>
                  <a:close/>
                </a:path>
                <a:path w="617854" h="722629">
                  <a:moveTo>
                    <a:pt x="436562" y="23812"/>
                  </a:moveTo>
                  <a:lnTo>
                    <a:pt x="508000" y="28575"/>
                  </a:lnTo>
                  <a:lnTo>
                    <a:pt x="511175" y="212725"/>
                  </a:lnTo>
                  <a:lnTo>
                    <a:pt x="438150" y="209550"/>
                  </a:lnTo>
                  <a:lnTo>
                    <a:pt x="436562" y="23812"/>
                  </a:lnTo>
                  <a:close/>
                </a:path>
                <a:path w="617854" h="722629">
                  <a:moveTo>
                    <a:pt x="144462" y="0"/>
                  </a:moveTo>
                  <a:lnTo>
                    <a:pt x="144462" y="90487"/>
                  </a:lnTo>
                </a:path>
                <a:path w="617854" h="722629">
                  <a:moveTo>
                    <a:pt x="244475" y="58737"/>
                  </a:moveTo>
                  <a:lnTo>
                    <a:pt x="241106" y="73568"/>
                  </a:lnTo>
                  <a:lnTo>
                    <a:pt x="231921" y="85678"/>
                  </a:lnTo>
                  <a:lnTo>
                    <a:pt x="218296" y="93843"/>
                  </a:lnTo>
                  <a:lnTo>
                    <a:pt x="201612" y="96837"/>
                  </a:lnTo>
                  <a:lnTo>
                    <a:pt x="184928" y="93843"/>
                  </a:lnTo>
                  <a:lnTo>
                    <a:pt x="171303" y="85678"/>
                  </a:lnTo>
                  <a:lnTo>
                    <a:pt x="162118" y="73568"/>
                  </a:lnTo>
                  <a:lnTo>
                    <a:pt x="158750" y="58737"/>
                  </a:lnTo>
                  <a:lnTo>
                    <a:pt x="162118" y="43906"/>
                  </a:lnTo>
                  <a:lnTo>
                    <a:pt x="171303" y="31796"/>
                  </a:lnTo>
                  <a:lnTo>
                    <a:pt x="184928" y="23631"/>
                  </a:lnTo>
                  <a:lnTo>
                    <a:pt x="201612" y="20637"/>
                  </a:lnTo>
                  <a:lnTo>
                    <a:pt x="218296" y="23631"/>
                  </a:lnTo>
                  <a:lnTo>
                    <a:pt x="231921" y="31796"/>
                  </a:lnTo>
                  <a:lnTo>
                    <a:pt x="241106" y="43906"/>
                  </a:lnTo>
                  <a:lnTo>
                    <a:pt x="244475" y="58737"/>
                  </a:lnTo>
                  <a:close/>
                </a:path>
                <a:path w="617854" h="722629">
                  <a:moveTo>
                    <a:pt x="355600" y="69850"/>
                  </a:moveTo>
                  <a:lnTo>
                    <a:pt x="353479" y="78498"/>
                  </a:lnTo>
                  <a:lnTo>
                    <a:pt x="347697" y="85563"/>
                  </a:lnTo>
                  <a:lnTo>
                    <a:pt x="339119" y="90327"/>
                  </a:lnTo>
                  <a:lnTo>
                    <a:pt x="328612" y="92075"/>
                  </a:lnTo>
                  <a:lnTo>
                    <a:pt x="318105" y="90327"/>
                  </a:lnTo>
                  <a:lnTo>
                    <a:pt x="309527" y="85563"/>
                  </a:lnTo>
                  <a:lnTo>
                    <a:pt x="303745" y="78498"/>
                  </a:lnTo>
                  <a:lnTo>
                    <a:pt x="301625" y="69850"/>
                  </a:lnTo>
                  <a:lnTo>
                    <a:pt x="303745" y="61201"/>
                  </a:lnTo>
                  <a:lnTo>
                    <a:pt x="309527" y="54136"/>
                  </a:lnTo>
                  <a:lnTo>
                    <a:pt x="318105" y="49372"/>
                  </a:lnTo>
                  <a:lnTo>
                    <a:pt x="328612" y="47625"/>
                  </a:lnTo>
                  <a:lnTo>
                    <a:pt x="339119" y="49372"/>
                  </a:lnTo>
                  <a:lnTo>
                    <a:pt x="347697" y="54136"/>
                  </a:lnTo>
                  <a:lnTo>
                    <a:pt x="353479" y="61201"/>
                  </a:lnTo>
                  <a:lnTo>
                    <a:pt x="355600" y="698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426231" y="3617959"/>
              <a:ext cx="57150" cy="60325"/>
            </a:xfrm>
            <a:custGeom>
              <a:avLst/>
              <a:gdLst/>
              <a:ahLst/>
              <a:cxnLst/>
              <a:rect l="l" t="t" r="r" b="b"/>
              <a:pathLst>
                <a:path w="57150" h="60325">
                  <a:moveTo>
                    <a:pt x="28575" y="0"/>
                  </a:moveTo>
                  <a:lnTo>
                    <a:pt x="17450" y="2371"/>
                  </a:lnTo>
                  <a:lnTo>
                    <a:pt x="8367" y="8837"/>
                  </a:lnTo>
                  <a:lnTo>
                    <a:pt x="2244" y="18425"/>
                  </a:lnTo>
                  <a:lnTo>
                    <a:pt x="0" y="30162"/>
                  </a:lnTo>
                  <a:lnTo>
                    <a:pt x="2244" y="41899"/>
                  </a:lnTo>
                  <a:lnTo>
                    <a:pt x="8367" y="51487"/>
                  </a:lnTo>
                  <a:lnTo>
                    <a:pt x="17450" y="57953"/>
                  </a:lnTo>
                  <a:lnTo>
                    <a:pt x="28575" y="60325"/>
                  </a:lnTo>
                  <a:lnTo>
                    <a:pt x="39699" y="57953"/>
                  </a:lnTo>
                  <a:lnTo>
                    <a:pt x="48782" y="51487"/>
                  </a:lnTo>
                  <a:lnTo>
                    <a:pt x="54905" y="41899"/>
                  </a:lnTo>
                  <a:lnTo>
                    <a:pt x="57150" y="30162"/>
                  </a:lnTo>
                  <a:lnTo>
                    <a:pt x="54905" y="18425"/>
                  </a:lnTo>
                  <a:lnTo>
                    <a:pt x="48782" y="8837"/>
                  </a:lnTo>
                  <a:lnTo>
                    <a:pt x="39699" y="2371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426231" y="3617959"/>
              <a:ext cx="57150" cy="60325"/>
            </a:xfrm>
            <a:custGeom>
              <a:avLst/>
              <a:gdLst/>
              <a:ahLst/>
              <a:cxnLst/>
              <a:rect l="l" t="t" r="r" b="b"/>
              <a:pathLst>
                <a:path w="57150" h="60325">
                  <a:moveTo>
                    <a:pt x="57150" y="30162"/>
                  </a:moveTo>
                  <a:lnTo>
                    <a:pt x="54905" y="41899"/>
                  </a:lnTo>
                  <a:lnTo>
                    <a:pt x="48782" y="51487"/>
                  </a:lnTo>
                  <a:lnTo>
                    <a:pt x="39699" y="57953"/>
                  </a:lnTo>
                  <a:lnTo>
                    <a:pt x="28575" y="60325"/>
                  </a:lnTo>
                  <a:lnTo>
                    <a:pt x="17450" y="57953"/>
                  </a:lnTo>
                  <a:lnTo>
                    <a:pt x="8367" y="51487"/>
                  </a:lnTo>
                  <a:lnTo>
                    <a:pt x="2244" y="41899"/>
                  </a:lnTo>
                  <a:lnTo>
                    <a:pt x="0" y="30162"/>
                  </a:lnTo>
                  <a:lnTo>
                    <a:pt x="2244" y="18425"/>
                  </a:lnTo>
                  <a:lnTo>
                    <a:pt x="8367" y="8837"/>
                  </a:lnTo>
                  <a:lnTo>
                    <a:pt x="17450" y="2371"/>
                  </a:lnTo>
                  <a:lnTo>
                    <a:pt x="28575" y="0"/>
                  </a:lnTo>
                  <a:lnTo>
                    <a:pt x="39699" y="2371"/>
                  </a:lnTo>
                  <a:lnTo>
                    <a:pt x="48782" y="8837"/>
                  </a:lnTo>
                  <a:lnTo>
                    <a:pt x="54905" y="18425"/>
                  </a:lnTo>
                  <a:lnTo>
                    <a:pt x="57150" y="301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554819" y="3627484"/>
              <a:ext cx="57150" cy="60325"/>
            </a:xfrm>
            <a:custGeom>
              <a:avLst/>
              <a:gdLst/>
              <a:ahLst/>
              <a:cxnLst/>
              <a:rect l="l" t="t" r="r" b="b"/>
              <a:pathLst>
                <a:path w="57150" h="60325">
                  <a:moveTo>
                    <a:pt x="28575" y="0"/>
                  </a:moveTo>
                  <a:lnTo>
                    <a:pt x="17450" y="2371"/>
                  </a:lnTo>
                  <a:lnTo>
                    <a:pt x="8367" y="8837"/>
                  </a:lnTo>
                  <a:lnTo>
                    <a:pt x="2244" y="18425"/>
                  </a:lnTo>
                  <a:lnTo>
                    <a:pt x="0" y="30162"/>
                  </a:lnTo>
                  <a:lnTo>
                    <a:pt x="2244" y="41899"/>
                  </a:lnTo>
                  <a:lnTo>
                    <a:pt x="8367" y="51487"/>
                  </a:lnTo>
                  <a:lnTo>
                    <a:pt x="17450" y="57953"/>
                  </a:lnTo>
                  <a:lnTo>
                    <a:pt x="28575" y="60325"/>
                  </a:lnTo>
                  <a:lnTo>
                    <a:pt x="39699" y="57953"/>
                  </a:lnTo>
                  <a:lnTo>
                    <a:pt x="48782" y="51487"/>
                  </a:lnTo>
                  <a:lnTo>
                    <a:pt x="54905" y="41899"/>
                  </a:lnTo>
                  <a:lnTo>
                    <a:pt x="57150" y="30162"/>
                  </a:lnTo>
                  <a:lnTo>
                    <a:pt x="54905" y="18425"/>
                  </a:lnTo>
                  <a:lnTo>
                    <a:pt x="48782" y="8837"/>
                  </a:lnTo>
                  <a:lnTo>
                    <a:pt x="39699" y="2371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554819" y="3627484"/>
              <a:ext cx="57150" cy="60325"/>
            </a:xfrm>
            <a:custGeom>
              <a:avLst/>
              <a:gdLst/>
              <a:ahLst/>
              <a:cxnLst/>
              <a:rect l="l" t="t" r="r" b="b"/>
              <a:pathLst>
                <a:path w="57150" h="60325">
                  <a:moveTo>
                    <a:pt x="57150" y="30162"/>
                  </a:moveTo>
                  <a:lnTo>
                    <a:pt x="54905" y="41899"/>
                  </a:lnTo>
                  <a:lnTo>
                    <a:pt x="48782" y="51487"/>
                  </a:lnTo>
                  <a:lnTo>
                    <a:pt x="39699" y="57953"/>
                  </a:lnTo>
                  <a:lnTo>
                    <a:pt x="28575" y="60325"/>
                  </a:lnTo>
                  <a:lnTo>
                    <a:pt x="17450" y="57953"/>
                  </a:lnTo>
                  <a:lnTo>
                    <a:pt x="8367" y="51487"/>
                  </a:lnTo>
                  <a:lnTo>
                    <a:pt x="2244" y="41899"/>
                  </a:lnTo>
                  <a:lnTo>
                    <a:pt x="0" y="30162"/>
                  </a:lnTo>
                  <a:lnTo>
                    <a:pt x="2244" y="18425"/>
                  </a:lnTo>
                  <a:lnTo>
                    <a:pt x="8367" y="8837"/>
                  </a:lnTo>
                  <a:lnTo>
                    <a:pt x="17450" y="2371"/>
                  </a:lnTo>
                  <a:lnTo>
                    <a:pt x="28575" y="0"/>
                  </a:lnTo>
                  <a:lnTo>
                    <a:pt x="39699" y="2371"/>
                  </a:lnTo>
                  <a:lnTo>
                    <a:pt x="48782" y="8837"/>
                  </a:lnTo>
                  <a:lnTo>
                    <a:pt x="54905" y="18425"/>
                  </a:lnTo>
                  <a:lnTo>
                    <a:pt x="57150" y="301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599269" y="3368721"/>
              <a:ext cx="69850" cy="18415"/>
            </a:xfrm>
            <a:custGeom>
              <a:avLst/>
              <a:gdLst/>
              <a:ahLst/>
              <a:cxnLst/>
              <a:rect l="l" t="t" r="r" b="b"/>
              <a:pathLst>
                <a:path w="69850" h="18414">
                  <a:moveTo>
                    <a:pt x="0" y="0"/>
                  </a:moveTo>
                  <a:lnTo>
                    <a:pt x="0" y="12700"/>
                  </a:lnTo>
                  <a:lnTo>
                    <a:pt x="69850" y="17995"/>
                  </a:lnTo>
                  <a:lnTo>
                    <a:pt x="69850" y="52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619435" y="3449684"/>
              <a:ext cx="54610" cy="513080"/>
            </a:xfrm>
            <a:custGeom>
              <a:avLst/>
              <a:gdLst/>
              <a:ahLst/>
              <a:cxnLst/>
              <a:rect l="l" t="t" r="r" b="b"/>
              <a:pathLst>
                <a:path w="54610" h="513079">
                  <a:moveTo>
                    <a:pt x="27458" y="0"/>
                  </a:moveTo>
                  <a:lnTo>
                    <a:pt x="10963" y="1488"/>
                  </a:lnTo>
                  <a:lnTo>
                    <a:pt x="2654" y="5953"/>
                  </a:lnTo>
                  <a:lnTo>
                    <a:pt x="0" y="16966"/>
                  </a:lnTo>
                  <a:lnTo>
                    <a:pt x="471" y="38100"/>
                  </a:lnTo>
                  <a:lnTo>
                    <a:pt x="5233" y="512762"/>
                  </a:lnTo>
                  <a:lnTo>
                    <a:pt x="52858" y="512762"/>
                  </a:lnTo>
                  <a:lnTo>
                    <a:pt x="54446" y="26987"/>
                  </a:lnTo>
                  <a:lnTo>
                    <a:pt x="54024" y="13171"/>
                  </a:lnTo>
                  <a:lnTo>
                    <a:pt x="51072" y="5754"/>
                  </a:lnTo>
                  <a:lnTo>
                    <a:pt x="43060" y="2207"/>
                  </a:lnTo>
                  <a:lnTo>
                    <a:pt x="274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324631" y="3449684"/>
              <a:ext cx="441325" cy="561975"/>
            </a:xfrm>
            <a:custGeom>
              <a:avLst/>
              <a:gdLst/>
              <a:ahLst/>
              <a:cxnLst/>
              <a:rect l="l" t="t" r="r" b="b"/>
              <a:pathLst>
                <a:path w="441325" h="561975">
                  <a:moveTo>
                    <a:pt x="295275" y="38100"/>
                  </a:moveTo>
                  <a:lnTo>
                    <a:pt x="294803" y="16966"/>
                  </a:lnTo>
                  <a:lnTo>
                    <a:pt x="297457" y="5953"/>
                  </a:lnTo>
                  <a:lnTo>
                    <a:pt x="305767" y="1488"/>
                  </a:lnTo>
                  <a:lnTo>
                    <a:pt x="322262" y="0"/>
                  </a:lnTo>
                  <a:lnTo>
                    <a:pt x="337864" y="2207"/>
                  </a:lnTo>
                  <a:lnTo>
                    <a:pt x="345876" y="5754"/>
                  </a:lnTo>
                  <a:lnTo>
                    <a:pt x="348828" y="13171"/>
                  </a:lnTo>
                  <a:lnTo>
                    <a:pt x="349250" y="26987"/>
                  </a:lnTo>
                  <a:lnTo>
                    <a:pt x="347662" y="512762"/>
                  </a:lnTo>
                  <a:lnTo>
                    <a:pt x="300037" y="512762"/>
                  </a:lnTo>
                  <a:lnTo>
                    <a:pt x="295275" y="38100"/>
                  </a:lnTo>
                  <a:close/>
                </a:path>
                <a:path w="441325" h="561975">
                  <a:moveTo>
                    <a:pt x="73025" y="323850"/>
                  </a:moveTo>
                  <a:lnTo>
                    <a:pt x="293687" y="341312"/>
                  </a:lnTo>
                  <a:lnTo>
                    <a:pt x="300037" y="512762"/>
                  </a:lnTo>
                  <a:lnTo>
                    <a:pt x="73025" y="498475"/>
                  </a:lnTo>
                  <a:lnTo>
                    <a:pt x="73025" y="323850"/>
                  </a:lnTo>
                  <a:close/>
                </a:path>
                <a:path w="441325" h="561975">
                  <a:moveTo>
                    <a:pt x="95250" y="395287"/>
                  </a:moveTo>
                  <a:lnTo>
                    <a:pt x="114300" y="395287"/>
                  </a:lnTo>
                  <a:lnTo>
                    <a:pt x="115887" y="444500"/>
                  </a:lnTo>
                  <a:lnTo>
                    <a:pt x="93662" y="442912"/>
                  </a:lnTo>
                  <a:lnTo>
                    <a:pt x="85725" y="433387"/>
                  </a:lnTo>
                  <a:lnTo>
                    <a:pt x="85725" y="396875"/>
                  </a:lnTo>
                  <a:lnTo>
                    <a:pt x="95250" y="395287"/>
                  </a:lnTo>
                  <a:close/>
                </a:path>
                <a:path w="441325" h="561975">
                  <a:moveTo>
                    <a:pt x="95250" y="395287"/>
                  </a:moveTo>
                  <a:lnTo>
                    <a:pt x="95250" y="442912"/>
                  </a:lnTo>
                </a:path>
                <a:path w="441325" h="561975">
                  <a:moveTo>
                    <a:pt x="384175" y="428625"/>
                  </a:moveTo>
                  <a:lnTo>
                    <a:pt x="439737" y="434975"/>
                  </a:lnTo>
                  <a:lnTo>
                    <a:pt x="441325" y="460375"/>
                  </a:lnTo>
                  <a:lnTo>
                    <a:pt x="387350" y="452437"/>
                  </a:lnTo>
                  <a:lnTo>
                    <a:pt x="384175" y="428625"/>
                  </a:lnTo>
                  <a:close/>
                </a:path>
                <a:path w="441325" h="561975">
                  <a:moveTo>
                    <a:pt x="53975" y="534987"/>
                  </a:moveTo>
                  <a:lnTo>
                    <a:pt x="51854" y="545494"/>
                  </a:lnTo>
                  <a:lnTo>
                    <a:pt x="46072" y="554072"/>
                  </a:lnTo>
                  <a:lnTo>
                    <a:pt x="37494" y="559854"/>
                  </a:lnTo>
                  <a:lnTo>
                    <a:pt x="26987" y="561975"/>
                  </a:lnTo>
                  <a:lnTo>
                    <a:pt x="16480" y="559854"/>
                  </a:lnTo>
                  <a:lnTo>
                    <a:pt x="7902" y="554072"/>
                  </a:lnTo>
                  <a:lnTo>
                    <a:pt x="2120" y="545494"/>
                  </a:lnTo>
                  <a:lnTo>
                    <a:pt x="0" y="534987"/>
                  </a:lnTo>
                  <a:lnTo>
                    <a:pt x="2120" y="524480"/>
                  </a:lnTo>
                  <a:lnTo>
                    <a:pt x="7902" y="515902"/>
                  </a:lnTo>
                  <a:lnTo>
                    <a:pt x="16480" y="510120"/>
                  </a:lnTo>
                  <a:lnTo>
                    <a:pt x="26987" y="508000"/>
                  </a:lnTo>
                  <a:lnTo>
                    <a:pt x="37494" y="510120"/>
                  </a:lnTo>
                  <a:lnTo>
                    <a:pt x="46072" y="515902"/>
                  </a:lnTo>
                  <a:lnTo>
                    <a:pt x="51854" y="524480"/>
                  </a:lnTo>
                  <a:lnTo>
                    <a:pt x="53975" y="5349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250019" y="3486196"/>
              <a:ext cx="136525" cy="113030"/>
            </a:xfrm>
            <a:custGeom>
              <a:avLst/>
              <a:gdLst/>
              <a:ahLst/>
              <a:cxnLst/>
              <a:rect l="l" t="t" r="r" b="b"/>
              <a:pathLst>
                <a:path w="136525" h="113029">
                  <a:moveTo>
                    <a:pt x="1587" y="0"/>
                  </a:moveTo>
                  <a:lnTo>
                    <a:pt x="0" y="103187"/>
                  </a:lnTo>
                  <a:lnTo>
                    <a:pt x="136525" y="112712"/>
                  </a:lnTo>
                  <a:lnTo>
                    <a:pt x="134937" y="9525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3D3D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250019" y="3486196"/>
              <a:ext cx="136525" cy="113030"/>
            </a:xfrm>
            <a:custGeom>
              <a:avLst/>
              <a:gdLst/>
              <a:ahLst/>
              <a:cxnLst/>
              <a:rect l="l" t="t" r="r" b="b"/>
              <a:pathLst>
                <a:path w="136525" h="113029">
                  <a:moveTo>
                    <a:pt x="1587" y="0"/>
                  </a:moveTo>
                  <a:lnTo>
                    <a:pt x="134937" y="9525"/>
                  </a:lnTo>
                  <a:lnTo>
                    <a:pt x="136525" y="112712"/>
                  </a:lnTo>
                  <a:lnTo>
                    <a:pt x="0" y="103187"/>
                  </a:lnTo>
                  <a:lnTo>
                    <a:pt x="15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263770" y="3680396"/>
              <a:ext cx="36195" cy="21590"/>
            </a:xfrm>
            <a:custGeom>
              <a:avLst/>
              <a:gdLst/>
              <a:ahLst/>
              <a:cxnLst/>
              <a:rect l="l" t="t" r="r" b="b"/>
              <a:pathLst>
                <a:path w="36195" h="21589">
                  <a:moveTo>
                    <a:pt x="35979" y="0"/>
                  </a:moveTo>
                  <a:lnTo>
                    <a:pt x="0" y="0"/>
                  </a:lnTo>
                  <a:lnTo>
                    <a:pt x="0" y="21170"/>
                  </a:lnTo>
                  <a:lnTo>
                    <a:pt x="35979" y="21170"/>
                  </a:lnTo>
                  <a:lnTo>
                    <a:pt x="35979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282820" y="368886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263770" y="3718496"/>
              <a:ext cx="36195" cy="21590"/>
            </a:xfrm>
            <a:custGeom>
              <a:avLst/>
              <a:gdLst/>
              <a:ahLst/>
              <a:cxnLst/>
              <a:rect l="l" t="t" r="r" b="b"/>
              <a:pathLst>
                <a:path w="36195" h="21589">
                  <a:moveTo>
                    <a:pt x="35979" y="0"/>
                  </a:moveTo>
                  <a:lnTo>
                    <a:pt x="0" y="0"/>
                  </a:lnTo>
                  <a:lnTo>
                    <a:pt x="0" y="21170"/>
                  </a:lnTo>
                  <a:lnTo>
                    <a:pt x="35979" y="21170"/>
                  </a:lnTo>
                  <a:lnTo>
                    <a:pt x="35979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282820" y="372696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355845" y="3729088"/>
              <a:ext cx="29845" cy="21590"/>
            </a:xfrm>
            <a:custGeom>
              <a:avLst/>
              <a:gdLst/>
              <a:ahLst/>
              <a:cxnLst/>
              <a:rect l="l" t="t" r="r" b="b"/>
              <a:pathLst>
                <a:path w="29845" h="21589">
                  <a:moveTo>
                    <a:pt x="29629" y="0"/>
                  </a:moveTo>
                  <a:lnTo>
                    <a:pt x="0" y="0"/>
                  </a:lnTo>
                  <a:lnTo>
                    <a:pt x="0" y="21170"/>
                  </a:lnTo>
                  <a:lnTo>
                    <a:pt x="29629" y="21170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366425" y="373543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35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350" y="6350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261131" y="3638596"/>
              <a:ext cx="84455" cy="34925"/>
            </a:xfrm>
            <a:custGeom>
              <a:avLst/>
              <a:gdLst/>
              <a:ahLst/>
              <a:cxnLst/>
              <a:rect l="l" t="t" r="r" b="b"/>
              <a:pathLst>
                <a:path w="84454" h="34925">
                  <a:moveTo>
                    <a:pt x="0" y="0"/>
                  </a:moveTo>
                  <a:lnTo>
                    <a:pt x="0" y="23812"/>
                  </a:lnTo>
                  <a:lnTo>
                    <a:pt x="84137" y="34925"/>
                  </a:lnTo>
                  <a:lnTo>
                    <a:pt x="84137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275419" y="3646534"/>
              <a:ext cx="44450" cy="17780"/>
            </a:xfrm>
            <a:custGeom>
              <a:avLst/>
              <a:gdLst/>
              <a:ahLst/>
              <a:cxnLst/>
              <a:rect l="l" t="t" r="r" b="b"/>
              <a:pathLst>
                <a:path w="44450" h="17779">
                  <a:moveTo>
                    <a:pt x="44450" y="0"/>
                  </a:moveTo>
                  <a:lnTo>
                    <a:pt x="0" y="1587"/>
                  </a:lnTo>
                  <a:lnTo>
                    <a:pt x="0" y="17462"/>
                  </a:lnTo>
                  <a:lnTo>
                    <a:pt x="44450" y="17462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264304" y="3864025"/>
              <a:ext cx="117475" cy="30480"/>
            </a:xfrm>
            <a:custGeom>
              <a:avLst/>
              <a:gdLst/>
              <a:ahLst/>
              <a:cxnLst/>
              <a:rect l="l" t="t" r="r" b="b"/>
              <a:pathLst>
                <a:path w="117475" h="30479">
                  <a:moveTo>
                    <a:pt x="14287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14287" y="19050"/>
                  </a:lnTo>
                  <a:lnTo>
                    <a:pt x="14287" y="0"/>
                  </a:lnTo>
                  <a:close/>
                </a:path>
                <a:path w="117475" h="30479">
                  <a:moveTo>
                    <a:pt x="57150" y="3175"/>
                  </a:moveTo>
                  <a:lnTo>
                    <a:pt x="42862" y="3175"/>
                  </a:lnTo>
                  <a:lnTo>
                    <a:pt x="42862" y="22225"/>
                  </a:lnTo>
                  <a:lnTo>
                    <a:pt x="57150" y="22225"/>
                  </a:lnTo>
                  <a:lnTo>
                    <a:pt x="57150" y="3175"/>
                  </a:lnTo>
                  <a:close/>
                </a:path>
                <a:path w="117475" h="30479">
                  <a:moveTo>
                    <a:pt x="117475" y="11112"/>
                  </a:moveTo>
                  <a:lnTo>
                    <a:pt x="103187" y="11112"/>
                  </a:lnTo>
                  <a:lnTo>
                    <a:pt x="103187" y="30162"/>
                  </a:lnTo>
                  <a:lnTo>
                    <a:pt x="117475" y="30162"/>
                  </a:lnTo>
                  <a:lnTo>
                    <a:pt x="117475" y="11112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440519" y="3536996"/>
              <a:ext cx="44450" cy="22225"/>
            </a:xfrm>
            <a:custGeom>
              <a:avLst/>
              <a:gdLst/>
              <a:ahLst/>
              <a:cxnLst/>
              <a:rect l="l" t="t" r="r" b="b"/>
              <a:pathLst>
                <a:path w="44450" h="22225">
                  <a:moveTo>
                    <a:pt x="0" y="0"/>
                  </a:moveTo>
                  <a:lnTo>
                    <a:pt x="0" y="22225"/>
                  </a:lnTo>
                  <a:lnTo>
                    <a:pt x="44450" y="22225"/>
                  </a:lnTo>
                  <a:lnTo>
                    <a:pt x="44450" y="1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3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440519" y="3536996"/>
              <a:ext cx="44450" cy="22225"/>
            </a:xfrm>
            <a:custGeom>
              <a:avLst/>
              <a:gdLst/>
              <a:ahLst/>
              <a:cxnLst/>
              <a:rect l="l" t="t" r="r" b="b"/>
              <a:pathLst>
                <a:path w="44450" h="22225">
                  <a:moveTo>
                    <a:pt x="0" y="0"/>
                  </a:moveTo>
                  <a:lnTo>
                    <a:pt x="0" y="22225"/>
                  </a:lnTo>
                  <a:lnTo>
                    <a:pt x="44450" y="22225"/>
                  </a:lnTo>
                  <a:lnTo>
                    <a:pt x="44450" y="158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508779" y="3538588"/>
              <a:ext cx="27305" cy="28575"/>
            </a:xfrm>
            <a:custGeom>
              <a:avLst/>
              <a:gdLst/>
              <a:ahLst/>
              <a:cxnLst/>
              <a:rect l="l" t="t" r="r" b="b"/>
              <a:pathLst>
                <a:path w="27304" h="28575">
                  <a:moveTo>
                    <a:pt x="26987" y="0"/>
                  </a:moveTo>
                  <a:lnTo>
                    <a:pt x="0" y="0"/>
                  </a:lnTo>
                  <a:lnTo>
                    <a:pt x="0" y="28575"/>
                  </a:lnTo>
                  <a:lnTo>
                    <a:pt x="26987" y="28575"/>
                  </a:lnTo>
                  <a:lnTo>
                    <a:pt x="26987" y="0"/>
                  </a:lnTo>
                  <a:close/>
                </a:path>
              </a:pathLst>
            </a:custGeom>
            <a:solidFill>
              <a:srgbClr val="8183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508779" y="3538588"/>
              <a:ext cx="27305" cy="28575"/>
            </a:xfrm>
            <a:custGeom>
              <a:avLst/>
              <a:gdLst/>
              <a:ahLst/>
              <a:cxnLst/>
              <a:rect l="l" t="t" r="r" b="b"/>
              <a:pathLst>
                <a:path w="27304" h="28575">
                  <a:moveTo>
                    <a:pt x="26987" y="28575"/>
                  </a:moveTo>
                  <a:lnTo>
                    <a:pt x="0" y="28575"/>
                  </a:lnTo>
                  <a:lnTo>
                    <a:pt x="0" y="0"/>
                  </a:lnTo>
                  <a:lnTo>
                    <a:pt x="26987" y="0"/>
                  </a:lnTo>
                  <a:lnTo>
                    <a:pt x="26987" y="285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561166" y="3543350"/>
              <a:ext cx="47625" cy="27305"/>
            </a:xfrm>
            <a:custGeom>
              <a:avLst/>
              <a:gdLst/>
              <a:ahLst/>
              <a:cxnLst/>
              <a:rect l="l" t="t" r="r" b="b"/>
              <a:pathLst>
                <a:path w="47625" h="27304">
                  <a:moveTo>
                    <a:pt x="47625" y="0"/>
                  </a:moveTo>
                  <a:lnTo>
                    <a:pt x="0" y="0"/>
                  </a:lnTo>
                  <a:lnTo>
                    <a:pt x="0" y="26987"/>
                  </a:lnTo>
                  <a:lnTo>
                    <a:pt x="47625" y="26987"/>
                  </a:lnTo>
                  <a:lnTo>
                    <a:pt x="47625" y="0"/>
                  </a:lnTo>
                  <a:close/>
                </a:path>
              </a:pathLst>
            </a:custGeom>
            <a:solidFill>
              <a:srgbClr val="8183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561166" y="3543350"/>
              <a:ext cx="47625" cy="27305"/>
            </a:xfrm>
            <a:custGeom>
              <a:avLst/>
              <a:gdLst/>
              <a:ahLst/>
              <a:cxnLst/>
              <a:rect l="l" t="t" r="r" b="b"/>
              <a:pathLst>
                <a:path w="47625" h="27304">
                  <a:moveTo>
                    <a:pt x="47625" y="26987"/>
                  </a:moveTo>
                  <a:lnTo>
                    <a:pt x="0" y="26987"/>
                  </a:lnTo>
                  <a:lnTo>
                    <a:pt x="0" y="0"/>
                  </a:lnTo>
                  <a:lnTo>
                    <a:pt x="47625" y="0"/>
                  </a:lnTo>
                  <a:lnTo>
                    <a:pt x="47625" y="269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430994" y="3729084"/>
              <a:ext cx="74930" cy="24130"/>
            </a:xfrm>
            <a:custGeom>
              <a:avLst/>
              <a:gdLst/>
              <a:ahLst/>
              <a:cxnLst/>
              <a:rect l="l" t="t" r="r" b="b"/>
              <a:pathLst>
                <a:path w="74929" h="24129">
                  <a:moveTo>
                    <a:pt x="0" y="0"/>
                  </a:moveTo>
                  <a:lnTo>
                    <a:pt x="0" y="15875"/>
                  </a:lnTo>
                  <a:lnTo>
                    <a:pt x="74612" y="23812"/>
                  </a:lnTo>
                  <a:lnTo>
                    <a:pt x="74612" y="4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3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430994" y="3729084"/>
              <a:ext cx="74930" cy="24130"/>
            </a:xfrm>
            <a:custGeom>
              <a:avLst/>
              <a:gdLst/>
              <a:ahLst/>
              <a:cxnLst/>
              <a:rect l="l" t="t" r="r" b="b"/>
              <a:pathLst>
                <a:path w="74929" h="24129">
                  <a:moveTo>
                    <a:pt x="0" y="0"/>
                  </a:moveTo>
                  <a:lnTo>
                    <a:pt x="74612" y="4762"/>
                  </a:lnTo>
                  <a:lnTo>
                    <a:pt x="74612" y="23812"/>
                  </a:lnTo>
                  <a:lnTo>
                    <a:pt x="0" y="1587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10536290" y="3129905"/>
            <a:ext cx="1559560" cy="1087755"/>
            <a:chOff x="5481690" y="3129904"/>
            <a:chExt cx="1559560" cy="1087755"/>
          </a:xfrm>
        </p:grpSpPr>
        <p:sp>
          <p:nvSpPr>
            <p:cNvPr id="104" name="object 104"/>
            <p:cNvSpPr/>
            <p:nvPr/>
          </p:nvSpPr>
          <p:spPr>
            <a:xfrm>
              <a:off x="5548531" y="3132190"/>
              <a:ext cx="1482725" cy="551815"/>
            </a:xfrm>
            <a:custGeom>
              <a:avLst/>
              <a:gdLst/>
              <a:ahLst/>
              <a:cxnLst/>
              <a:rect l="l" t="t" r="r" b="b"/>
              <a:pathLst>
                <a:path w="1482725" h="551814">
                  <a:moveTo>
                    <a:pt x="146050" y="0"/>
                  </a:moveTo>
                  <a:lnTo>
                    <a:pt x="0" y="44450"/>
                  </a:lnTo>
                  <a:lnTo>
                    <a:pt x="1297520" y="129120"/>
                  </a:lnTo>
                  <a:lnTo>
                    <a:pt x="1296454" y="139700"/>
                  </a:lnTo>
                  <a:lnTo>
                    <a:pt x="1282700" y="139700"/>
                  </a:lnTo>
                  <a:lnTo>
                    <a:pt x="1282700" y="551395"/>
                  </a:lnTo>
                  <a:lnTo>
                    <a:pt x="1320800" y="551395"/>
                  </a:lnTo>
                  <a:lnTo>
                    <a:pt x="1344079" y="534454"/>
                  </a:lnTo>
                  <a:lnTo>
                    <a:pt x="1344079" y="358775"/>
                  </a:lnTo>
                  <a:lnTo>
                    <a:pt x="1447800" y="306920"/>
                  </a:lnTo>
                  <a:lnTo>
                    <a:pt x="1461554" y="283629"/>
                  </a:lnTo>
                  <a:lnTo>
                    <a:pt x="1462620" y="248704"/>
                  </a:lnTo>
                  <a:lnTo>
                    <a:pt x="1442504" y="229654"/>
                  </a:lnTo>
                  <a:lnTo>
                    <a:pt x="1442504" y="177800"/>
                  </a:lnTo>
                  <a:lnTo>
                    <a:pt x="1482725" y="158750"/>
                  </a:lnTo>
                  <a:lnTo>
                    <a:pt x="1481670" y="79375"/>
                  </a:lnTo>
                  <a:lnTo>
                    <a:pt x="14605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548531" y="3132190"/>
              <a:ext cx="1482725" cy="551815"/>
            </a:xfrm>
            <a:custGeom>
              <a:avLst/>
              <a:gdLst/>
              <a:ahLst/>
              <a:cxnLst/>
              <a:rect l="l" t="t" r="r" b="b"/>
              <a:pathLst>
                <a:path w="1482725" h="551814">
                  <a:moveTo>
                    <a:pt x="146050" y="0"/>
                  </a:moveTo>
                  <a:lnTo>
                    <a:pt x="0" y="44450"/>
                  </a:lnTo>
                  <a:lnTo>
                    <a:pt x="1297520" y="129120"/>
                  </a:lnTo>
                  <a:lnTo>
                    <a:pt x="1296454" y="139700"/>
                  </a:lnTo>
                  <a:lnTo>
                    <a:pt x="1282700" y="139700"/>
                  </a:lnTo>
                  <a:lnTo>
                    <a:pt x="1282700" y="551395"/>
                  </a:lnTo>
                  <a:lnTo>
                    <a:pt x="1320800" y="551395"/>
                  </a:lnTo>
                  <a:lnTo>
                    <a:pt x="1344079" y="534454"/>
                  </a:lnTo>
                  <a:lnTo>
                    <a:pt x="1344079" y="358775"/>
                  </a:lnTo>
                  <a:lnTo>
                    <a:pt x="1447800" y="306920"/>
                  </a:lnTo>
                  <a:lnTo>
                    <a:pt x="1461554" y="283629"/>
                  </a:lnTo>
                  <a:lnTo>
                    <a:pt x="1462620" y="248704"/>
                  </a:lnTo>
                  <a:lnTo>
                    <a:pt x="1442504" y="229654"/>
                  </a:lnTo>
                  <a:lnTo>
                    <a:pt x="1442504" y="177800"/>
                  </a:lnTo>
                  <a:lnTo>
                    <a:pt x="1482725" y="158750"/>
                  </a:lnTo>
                  <a:lnTo>
                    <a:pt x="1481670" y="79375"/>
                  </a:lnTo>
                  <a:lnTo>
                    <a:pt x="14605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47995" y="3205044"/>
              <a:ext cx="183426" cy="287146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6831231" y="3439105"/>
              <a:ext cx="207645" cy="775970"/>
            </a:xfrm>
            <a:custGeom>
              <a:avLst/>
              <a:gdLst/>
              <a:ahLst/>
              <a:cxnLst/>
              <a:rect l="l" t="t" r="r" b="b"/>
              <a:pathLst>
                <a:path w="207645" h="775970">
                  <a:moveTo>
                    <a:pt x="165099" y="0"/>
                  </a:moveTo>
                  <a:lnTo>
                    <a:pt x="63499" y="50800"/>
                  </a:lnTo>
                  <a:lnTo>
                    <a:pt x="62445" y="223304"/>
                  </a:lnTo>
                  <a:lnTo>
                    <a:pt x="34924" y="244475"/>
                  </a:lnTo>
                  <a:lnTo>
                    <a:pt x="0" y="244475"/>
                  </a:lnTo>
                  <a:lnTo>
                    <a:pt x="0" y="252945"/>
                  </a:lnTo>
                  <a:lnTo>
                    <a:pt x="53974" y="251879"/>
                  </a:lnTo>
                  <a:lnTo>
                    <a:pt x="53974" y="306920"/>
                  </a:lnTo>
                  <a:lnTo>
                    <a:pt x="32804" y="309029"/>
                  </a:lnTo>
                  <a:lnTo>
                    <a:pt x="32804" y="358775"/>
                  </a:lnTo>
                  <a:lnTo>
                    <a:pt x="15874" y="358775"/>
                  </a:lnTo>
                  <a:lnTo>
                    <a:pt x="15874" y="765175"/>
                  </a:lnTo>
                  <a:lnTo>
                    <a:pt x="37312" y="767283"/>
                  </a:lnTo>
                  <a:lnTo>
                    <a:pt x="75145" y="775754"/>
                  </a:lnTo>
                  <a:lnTo>
                    <a:pt x="207429" y="659345"/>
                  </a:lnTo>
                  <a:lnTo>
                    <a:pt x="172504" y="650875"/>
                  </a:lnTo>
                  <a:lnTo>
                    <a:pt x="171449" y="216954"/>
                  </a:lnTo>
                  <a:lnTo>
                    <a:pt x="167220" y="216954"/>
                  </a:lnTo>
                  <a:lnTo>
                    <a:pt x="165099" y="0"/>
                  </a:lnTo>
                  <a:close/>
                </a:path>
              </a:pathLst>
            </a:custGeom>
            <a:solidFill>
              <a:srgbClr val="7476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910606" y="3380888"/>
              <a:ext cx="100965" cy="75565"/>
            </a:xfrm>
            <a:custGeom>
              <a:avLst/>
              <a:gdLst/>
              <a:ahLst/>
              <a:cxnLst/>
              <a:rect l="l" t="t" r="r" b="b"/>
              <a:pathLst>
                <a:path w="100965" h="75564">
                  <a:moveTo>
                    <a:pt x="2120" y="75145"/>
                  </a:moveTo>
                  <a:lnTo>
                    <a:pt x="99479" y="34925"/>
                  </a:lnTo>
                </a:path>
                <a:path w="100965" h="75564">
                  <a:moveTo>
                    <a:pt x="0" y="40220"/>
                  </a:moveTo>
                  <a:lnTo>
                    <a:pt x="10054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847106" y="3935459"/>
              <a:ext cx="191770" cy="279400"/>
            </a:xfrm>
            <a:custGeom>
              <a:avLst/>
              <a:gdLst/>
              <a:ahLst/>
              <a:cxnLst/>
              <a:rect l="l" t="t" r="r" b="b"/>
              <a:pathLst>
                <a:path w="191770" h="279400">
                  <a:moveTo>
                    <a:pt x="156629" y="0"/>
                  </a:moveTo>
                  <a:lnTo>
                    <a:pt x="1054" y="113245"/>
                  </a:lnTo>
                  <a:lnTo>
                    <a:pt x="0" y="116420"/>
                  </a:lnTo>
                  <a:lnTo>
                    <a:pt x="0" y="269341"/>
                  </a:lnTo>
                  <a:lnTo>
                    <a:pt x="59270" y="279399"/>
                  </a:lnTo>
                  <a:lnTo>
                    <a:pt x="191554" y="162991"/>
                  </a:lnTo>
                  <a:lnTo>
                    <a:pt x="156629" y="154520"/>
                  </a:lnTo>
                  <a:lnTo>
                    <a:pt x="156629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847106" y="3935459"/>
              <a:ext cx="191770" cy="279400"/>
            </a:xfrm>
            <a:custGeom>
              <a:avLst/>
              <a:gdLst/>
              <a:ahLst/>
              <a:cxnLst/>
              <a:rect l="l" t="t" r="r" b="b"/>
              <a:pathLst>
                <a:path w="191770" h="279400">
                  <a:moveTo>
                    <a:pt x="1054" y="113245"/>
                  </a:moveTo>
                  <a:lnTo>
                    <a:pt x="156629" y="0"/>
                  </a:lnTo>
                  <a:lnTo>
                    <a:pt x="156629" y="154520"/>
                  </a:lnTo>
                  <a:lnTo>
                    <a:pt x="191554" y="162991"/>
                  </a:lnTo>
                  <a:lnTo>
                    <a:pt x="59270" y="279399"/>
                  </a:lnTo>
                  <a:lnTo>
                    <a:pt x="0" y="269341"/>
                  </a:lnTo>
                  <a:lnTo>
                    <a:pt x="0" y="268820"/>
                  </a:lnTo>
                  <a:lnTo>
                    <a:pt x="0" y="1164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483976" y="3177694"/>
              <a:ext cx="1398270" cy="982344"/>
            </a:xfrm>
            <a:custGeom>
              <a:avLst/>
              <a:gdLst/>
              <a:ahLst/>
              <a:cxnLst/>
              <a:rect l="l" t="t" r="r" b="b"/>
              <a:pathLst>
                <a:path w="1398270" h="982345">
                  <a:moveTo>
                    <a:pt x="60325" y="0"/>
                  </a:moveTo>
                  <a:lnTo>
                    <a:pt x="16929" y="16929"/>
                  </a:lnTo>
                  <a:lnTo>
                    <a:pt x="16929" y="400050"/>
                  </a:lnTo>
                  <a:lnTo>
                    <a:pt x="0" y="400050"/>
                  </a:lnTo>
                  <a:lnTo>
                    <a:pt x="0" y="440270"/>
                  </a:lnTo>
                  <a:lnTo>
                    <a:pt x="16929" y="440270"/>
                  </a:lnTo>
                  <a:lnTo>
                    <a:pt x="16929" y="820216"/>
                  </a:lnTo>
                  <a:lnTo>
                    <a:pt x="1337729" y="982141"/>
                  </a:lnTo>
                  <a:lnTo>
                    <a:pt x="1362075" y="957795"/>
                  </a:lnTo>
                  <a:lnTo>
                    <a:pt x="1362075" y="622300"/>
                  </a:lnTo>
                  <a:lnTo>
                    <a:pt x="1377950" y="618070"/>
                  </a:lnTo>
                  <a:lnTo>
                    <a:pt x="1380058" y="570445"/>
                  </a:lnTo>
                  <a:lnTo>
                    <a:pt x="1398054" y="567270"/>
                  </a:lnTo>
                  <a:lnTo>
                    <a:pt x="1398054" y="515416"/>
                  </a:lnTo>
                  <a:lnTo>
                    <a:pt x="1347254" y="515416"/>
                  </a:lnTo>
                  <a:lnTo>
                    <a:pt x="1348308" y="503770"/>
                  </a:lnTo>
                  <a:lnTo>
                    <a:pt x="1348308" y="94195"/>
                  </a:lnTo>
                  <a:lnTo>
                    <a:pt x="1361008" y="94195"/>
                  </a:lnTo>
                  <a:lnTo>
                    <a:pt x="1362075" y="83604"/>
                  </a:lnTo>
                  <a:lnTo>
                    <a:pt x="6032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483976" y="3177694"/>
              <a:ext cx="1398270" cy="982344"/>
            </a:xfrm>
            <a:custGeom>
              <a:avLst/>
              <a:gdLst/>
              <a:ahLst/>
              <a:cxnLst/>
              <a:rect l="l" t="t" r="r" b="b"/>
              <a:pathLst>
                <a:path w="1398270" h="982345">
                  <a:moveTo>
                    <a:pt x="60325" y="0"/>
                  </a:moveTo>
                  <a:lnTo>
                    <a:pt x="16929" y="16929"/>
                  </a:lnTo>
                  <a:lnTo>
                    <a:pt x="16929" y="400050"/>
                  </a:lnTo>
                  <a:lnTo>
                    <a:pt x="0" y="400050"/>
                  </a:lnTo>
                  <a:lnTo>
                    <a:pt x="0" y="440270"/>
                  </a:lnTo>
                  <a:lnTo>
                    <a:pt x="16929" y="440270"/>
                  </a:lnTo>
                  <a:lnTo>
                    <a:pt x="16929" y="820216"/>
                  </a:lnTo>
                  <a:lnTo>
                    <a:pt x="1337729" y="982141"/>
                  </a:lnTo>
                  <a:lnTo>
                    <a:pt x="1362075" y="957795"/>
                  </a:lnTo>
                  <a:lnTo>
                    <a:pt x="1362075" y="622300"/>
                  </a:lnTo>
                  <a:lnTo>
                    <a:pt x="1377950" y="618070"/>
                  </a:lnTo>
                  <a:lnTo>
                    <a:pt x="1380058" y="570445"/>
                  </a:lnTo>
                  <a:lnTo>
                    <a:pt x="1398054" y="567270"/>
                  </a:lnTo>
                  <a:lnTo>
                    <a:pt x="1398054" y="515416"/>
                  </a:lnTo>
                  <a:lnTo>
                    <a:pt x="1347254" y="515416"/>
                  </a:lnTo>
                  <a:lnTo>
                    <a:pt x="1348308" y="503770"/>
                  </a:lnTo>
                  <a:lnTo>
                    <a:pt x="1348308" y="94195"/>
                  </a:lnTo>
                  <a:lnTo>
                    <a:pt x="1361008" y="94195"/>
                  </a:lnTo>
                  <a:lnTo>
                    <a:pt x="1362075" y="83604"/>
                  </a:lnTo>
                  <a:lnTo>
                    <a:pt x="6032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500906" y="3174519"/>
              <a:ext cx="1331595" cy="104775"/>
            </a:xfrm>
            <a:custGeom>
              <a:avLst/>
              <a:gdLst/>
              <a:ahLst/>
              <a:cxnLst/>
              <a:rect l="l" t="t" r="r" b="b"/>
              <a:pathLst>
                <a:path w="1331595" h="104775">
                  <a:moveTo>
                    <a:pt x="45504" y="0"/>
                  </a:moveTo>
                  <a:lnTo>
                    <a:pt x="0" y="20104"/>
                  </a:lnTo>
                  <a:lnTo>
                    <a:pt x="1302804" y="104775"/>
                  </a:lnTo>
                  <a:lnTo>
                    <a:pt x="1331379" y="86779"/>
                  </a:lnTo>
                  <a:lnTo>
                    <a:pt x="45504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500906" y="3174519"/>
              <a:ext cx="1331595" cy="104775"/>
            </a:xfrm>
            <a:custGeom>
              <a:avLst/>
              <a:gdLst/>
              <a:ahLst/>
              <a:cxnLst/>
              <a:rect l="l" t="t" r="r" b="b"/>
              <a:pathLst>
                <a:path w="1331595" h="104775">
                  <a:moveTo>
                    <a:pt x="45504" y="0"/>
                  </a:moveTo>
                  <a:lnTo>
                    <a:pt x="0" y="20104"/>
                  </a:lnTo>
                  <a:lnTo>
                    <a:pt x="1302804" y="104775"/>
                  </a:lnTo>
                  <a:lnTo>
                    <a:pt x="1331379" y="86779"/>
                  </a:lnTo>
                  <a:lnTo>
                    <a:pt x="4550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803710" y="3261299"/>
              <a:ext cx="42545" cy="899160"/>
            </a:xfrm>
            <a:custGeom>
              <a:avLst/>
              <a:gdLst/>
              <a:ahLst/>
              <a:cxnLst/>
              <a:rect l="l" t="t" r="r" b="b"/>
              <a:pathLst>
                <a:path w="42545" h="899160">
                  <a:moveTo>
                    <a:pt x="28575" y="0"/>
                  </a:moveTo>
                  <a:lnTo>
                    <a:pt x="0" y="17995"/>
                  </a:lnTo>
                  <a:lnTo>
                    <a:pt x="17995" y="898537"/>
                  </a:lnTo>
                  <a:lnTo>
                    <a:pt x="42341" y="874191"/>
                  </a:lnTo>
                  <a:lnTo>
                    <a:pt x="27520" y="431812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803710" y="3261299"/>
              <a:ext cx="78740" cy="899160"/>
            </a:xfrm>
            <a:custGeom>
              <a:avLst/>
              <a:gdLst/>
              <a:ahLst/>
              <a:cxnLst/>
              <a:rect l="l" t="t" r="r" b="b"/>
              <a:pathLst>
                <a:path w="78740" h="899160">
                  <a:moveTo>
                    <a:pt x="0" y="17995"/>
                  </a:moveTo>
                  <a:lnTo>
                    <a:pt x="17995" y="898537"/>
                  </a:lnTo>
                  <a:lnTo>
                    <a:pt x="42341" y="874191"/>
                  </a:lnTo>
                  <a:lnTo>
                    <a:pt x="27520" y="431812"/>
                  </a:lnTo>
                  <a:lnTo>
                    <a:pt x="28575" y="0"/>
                  </a:lnTo>
                  <a:lnTo>
                    <a:pt x="0" y="17995"/>
                  </a:lnTo>
                  <a:close/>
                </a:path>
                <a:path w="78740" h="899160">
                  <a:moveTo>
                    <a:pt x="27520" y="431812"/>
                  </a:moveTo>
                  <a:lnTo>
                    <a:pt x="78320" y="431812"/>
                  </a:lnTo>
                  <a:lnTo>
                    <a:pt x="78320" y="483666"/>
                  </a:lnTo>
                  <a:lnTo>
                    <a:pt x="60325" y="486841"/>
                  </a:lnTo>
                  <a:lnTo>
                    <a:pt x="58216" y="534466"/>
                  </a:lnTo>
                  <a:lnTo>
                    <a:pt x="42341" y="538695"/>
                  </a:lnTo>
                  <a:lnTo>
                    <a:pt x="30695" y="542937"/>
                  </a:lnTo>
                  <a:lnTo>
                    <a:pt x="27520" y="431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844985" y="3714269"/>
              <a:ext cx="15875" cy="18415"/>
            </a:xfrm>
            <a:custGeom>
              <a:avLst/>
              <a:gdLst/>
              <a:ahLst/>
              <a:cxnLst/>
              <a:rect l="l" t="t" r="r" b="b"/>
              <a:pathLst>
                <a:path w="15875" h="18414">
                  <a:moveTo>
                    <a:pt x="12319" y="0"/>
                  </a:moveTo>
                  <a:lnTo>
                    <a:pt x="3568" y="0"/>
                  </a:lnTo>
                  <a:lnTo>
                    <a:pt x="0" y="4025"/>
                  </a:lnTo>
                  <a:lnTo>
                    <a:pt x="0" y="13970"/>
                  </a:lnTo>
                  <a:lnTo>
                    <a:pt x="3568" y="17983"/>
                  </a:lnTo>
                  <a:lnTo>
                    <a:pt x="12319" y="17983"/>
                  </a:lnTo>
                  <a:lnTo>
                    <a:pt x="15875" y="13970"/>
                  </a:lnTo>
                  <a:lnTo>
                    <a:pt x="15875" y="8991"/>
                  </a:lnTo>
                  <a:lnTo>
                    <a:pt x="15875" y="4025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788776" y="3216855"/>
              <a:ext cx="615315" cy="52069"/>
            </a:xfrm>
            <a:custGeom>
              <a:avLst/>
              <a:gdLst/>
              <a:ahLst/>
              <a:cxnLst/>
              <a:rect l="l" t="t" r="r" b="b"/>
              <a:pathLst>
                <a:path w="615314" h="52070">
                  <a:moveTo>
                    <a:pt x="39154" y="0"/>
                  </a:moveTo>
                  <a:lnTo>
                    <a:pt x="0" y="23279"/>
                  </a:lnTo>
                  <a:lnTo>
                    <a:pt x="564095" y="51854"/>
                  </a:lnTo>
                  <a:lnTo>
                    <a:pt x="614895" y="35979"/>
                  </a:lnTo>
                  <a:lnTo>
                    <a:pt x="3915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788776" y="3216855"/>
              <a:ext cx="615315" cy="52069"/>
            </a:xfrm>
            <a:custGeom>
              <a:avLst/>
              <a:gdLst/>
              <a:ahLst/>
              <a:cxnLst/>
              <a:rect l="l" t="t" r="r" b="b"/>
              <a:pathLst>
                <a:path w="615314" h="52070">
                  <a:moveTo>
                    <a:pt x="39154" y="0"/>
                  </a:moveTo>
                  <a:lnTo>
                    <a:pt x="0" y="23279"/>
                  </a:lnTo>
                  <a:lnTo>
                    <a:pt x="564095" y="51854"/>
                  </a:lnTo>
                  <a:lnTo>
                    <a:pt x="614895" y="35979"/>
                  </a:lnTo>
                  <a:lnTo>
                    <a:pt x="3915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352874" y="3254955"/>
              <a:ext cx="64769" cy="785495"/>
            </a:xfrm>
            <a:custGeom>
              <a:avLst/>
              <a:gdLst/>
              <a:ahLst/>
              <a:cxnLst/>
              <a:rect l="l" t="t" r="r" b="b"/>
              <a:pathLst>
                <a:path w="64770" h="785495">
                  <a:moveTo>
                    <a:pt x="51854" y="0"/>
                  </a:moveTo>
                  <a:lnTo>
                    <a:pt x="0" y="13754"/>
                  </a:lnTo>
                  <a:lnTo>
                    <a:pt x="5283" y="785279"/>
                  </a:lnTo>
                  <a:lnTo>
                    <a:pt x="64554" y="742949"/>
                  </a:lnTo>
                  <a:lnTo>
                    <a:pt x="5185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352874" y="3254955"/>
              <a:ext cx="64769" cy="785495"/>
            </a:xfrm>
            <a:custGeom>
              <a:avLst/>
              <a:gdLst/>
              <a:ahLst/>
              <a:cxnLst/>
              <a:rect l="l" t="t" r="r" b="b"/>
              <a:pathLst>
                <a:path w="64770" h="785495">
                  <a:moveTo>
                    <a:pt x="0" y="13754"/>
                  </a:moveTo>
                  <a:lnTo>
                    <a:pt x="5283" y="785279"/>
                  </a:lnTo>
                  <a:lnTo>
                    <a:pt x="64554" y="742949"/>
                  </a:lnTo>
                  <a:lnTo>
                    <a:pt x="51854" y="0"/>
                  </a:lnTo>
                  <a:lnTo>
                    <a:pt x="0" y="137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788776" y="3240134"/>
              <a:ext cx="569595" cy="800100"/>
            </a:xfrm>
            <a:custGeom>
              <a:avLst/>
              <a:gdLst/>
              <a:ahLst/>
              <a:cxnLst/>
              <a:rect l="l" t="t" r="r" b="b"/>
              <a:pathLst>
                <a:path w="569595" h="800100">
                  <a:moveTo>
                    <a:pt x="0" y="0"/>
                  </a:moveTo>
                  <a:lnTo>
                    <a:pt x="4229" y="731304"/>
                  </a:lnTo>
                  <a:lnTo>
                    <a:pt x="569379" y="800100"/>
                  </a:lnTo>
                  <a:lnTo>
                    <a:pt x="564095" y="285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788776" y="3240134"/>
              <a:ext cx="569595" cy="800100"/>
            </a:xfrm>
            <a:custGeom>
              <a:avLst/>
              <a:gdLst/>
              <a:ahLst/>
              <a:cxnLst/>
              <a:rect l="l" t="t" r="r" b="b"/>
              <a:pathLst>
                <a:path w="569595" h="800100">
                  <a:moveTo>
                    <a:pt x="0" y="0"/>
                  </a:moveTo>
                  <a:lnTo>
                    <a:pt x="4229" y="731304"/>
                  </a:lnTo>
                  <a:lnTo>
                    <a:pt x="569379" y="800100"/>
                  </a:lnTo>
                  <a:lnTo>
                    <a:pt x="564095" y="2857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799356" y="3366080"/>
              <a:ext cx="155575" cy="514350"/>
            </a:xfrm>
            <a:custGeom>
              <a:avLst/>
              <a:gdLst/>
              <a:ahLst/>
              <a:cxnLst/>
              <a:rect l="l" t="t" r="r" b="b"/>
              <a:pathLst>
                <a:path w="155575" h="514350">
                  <a:moveTo>
                    <a:pt x="0" y="0"/>
                  </a:moveTo>
                  <a:lnTo>
                    <a:pt x="2120" y="498475"/>
                  </a:lnTo>
                  <a:lnTo>
                    <a:pt x="154520" y="514350"/>
                  </a:lnTo>
                  <a:lnTo>
                    <a:pt x="155575" y="84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799356" y="3262359"/>
              <a:ext cx="545465" cy="669925"/>
            </a:xfrm>
            <a:custGeom>
              <a:avLst/>
              <a:gdLst/>
              <a:ahLst/>
              <a:cxnLst/>
              <a:rect l="l" t="t" r="r" b="b"/>
              <a:pathLst>
                <a:path w="545464" h="669925">
                  <a:moveTo>
                    <a:pt x="0" y="103720"/>
                  </a:moveTo>
                  <a:lnTo>
                    <a:pt x="155575" y="112191"/>
                  </a:lnTo>
                  <a:lnTo>
                    <a:pt x="154520" y="618070"/>
                  </a:lnTo>
                  <a:lnTo>
                    <a:pt x="2120" y="602195"/>
                  </a:lnTo>
                  <a:lnTo>
                    <a:pt x="0" y="103720"/>
                  </a:lnTo>
                  <a:close/>
                </a:path>
                <a:path w="545464" h="669925">
                  <a:moveTo>
                    <a:pt x="161925" y="0"/>
                  </a:moveTo>
                  <a:lnTo>
                    <a:pt x="455079" y="20116"/>
                  </a:lnTo>
                  <a:lnTo>
                    <a:pt x="456145" y="661466"/>
                  </a:lnTo>
                  <a:lnTo>
                    <a:pt x="157695" y="631825"/>
                  </a:lnTo>
                  <a:lnTo>
                    <a:pt x="161925" y="0"/>
                  </a:lnTo>
                  <a:close/>
                </a:path>
                <a:path w="545464" h="669925">
                  <a:moveTo>
                    <a:pt x="455079" y="20116"/>
                  </a:moveTo>
                  <a:lnTo>
                    <a:pt x="537629" y="20116"/>
                  </a:lnTo>
                  <a:lnTo>
                    <a:pt x="545045" y="669925"/>
                  </a:lnTo>
                  <a:lnTo>
                    <a:pt x="456145" y="661466"/>
                  </a:lnTo>
                  <a:lnTo>
                    <a:pt x="455079" y="201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6" name="object 1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00245" y="3417769"/>
              <a:ext cx="147447" cy="126276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5818406" y="3580919"/>
              <a:ext cx="88900" cy="36195"/>
            </a:xfrm>
            <a:custGeom>
              <a:avLst/>
              <a:gdLst/>
              <a:ahLst/>
              <a:cxnLst/>
              <a:rect l="l" t="t" r="r" b="b"/>
              <a:pathLst>
                <a:path w="88900" h="36195">
                  <a:moveTo>
                    <a:pt x="1054" y="0"/>
                  </a:moveTo>
                  <a:lnTo>
                    <a:pt x="0" y="27520"/>
                  </a:lnTo>
                  <a:lnTo>
                    <a:pt x="88900" y="35991"/>
                  </a:lnTo>
                  <a:lnTo>
                    <a:pt x="88900" y="6350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838510" y="3587269"/>
              <a:ext cx="34290" cy="20320"/>
            </a:xfrm>
            <a:custGeom>
              <a:avLst/>
              <a:gdLst/>
              <a:ahLst/>
              <a:cxnLst/>
              <a:rect l="l" t="t" r="r" b="b"/>
              <a:pathLst>
                <a:path w="34289" h="20320">
                  <a:moveTo>
                    <a:pt x="32816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33870" y="20104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817351" y="3623255"/>
              <a:ext cx="44450" cy="34290"/>
            </a:xfrm>
            <a:custGeom>
              <a:avLst/>
              <a:gdLst/>
              <a:ahLst/>
              <a:cxnLst/>
              <a:rect l="l" t="t" r="r" b="b"/>
              <a:pathLst>
                <a:path w="44450" h="34289">
                  <a:moveTo>
                    <a:pt x="44450" y="0"/>
                  </a:moveTo>
                  <a:lnTo>
                    <a:pt x="0" y="0"/>
                  </a:lnTo>
                  <a:lnTo>
                    <a:pt x="1054" y="33858"/>
                  </a:lnTo>
                  <a:lnTo>
                    <a:pt x="44450" y="33858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BC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818406" y="3663469"/>
              <a:ext cx="42545" cy="29845"/>
            </a:xfrm>
            <a:custGeom>
              <a:avLst/>
              <a:gdLst/>
              <a:ahLst/>
              <a:cxnLst/>
              <a:rect l="l" t="t" r="r" b="b"/>
              <a:pathLst>
                <a:path w="42545" h="29845">
                  <a:moveTo>
                    <a:pt x="42329" y="0"/>
                  </a:moveTo>
                  <a:lnTo>
                    <a:pt x="1054" y="0"/>
                  </a:lnTo>
                  <a:lnTo>
                    <a:pt x="0" y="27508"/>
                  </a:lnTo>
                  <a:lnTo>
                    <a:pt x="41275" y="29629"/>
                  </a:lnTo>
                  <a:lnTo>
                    <a:pt x="42329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910478" y="3671925"/>
              <a:ext cx="33020" cy="26670"/>
            </a:xfrm>
            <a:custGeom>
              <a:avLst/>
              <a:gdLst/>
              <a:ahLst/>
              <a:cxnLst/>
              <a:rect l="l" t="t" r="r" b="b"/>
              <a:pathLst>
                <a:path w="33020" h="26670">
                  <a:moveTo>
                    <a:pt x="32804" y="0"/>
                  </a:moveTo>
                  <a:lnTo>
                    <a:pt x="0" y="0"/>
                  </a:lnTo>
                  <a:lnTo>
                    <a:pt x="0" y="26466"/>
                  </a:lnTo>
                  <a:lnTo>
                    <a:pt x="32804" y="26466"/>
                  </a:lnTo>
                  <a:lnTo>
                    <a:pt x="328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922126" y="3678284"/>
              <a:ext cx="15240" cy="13970"/>
            </a:xfrm>
            <a:custGeom>
              <a:avLst/>
              <a:gdLst/>
              <a:ahLst/>
              <a:cxnLst/>
              <a:rect l="l" t="t" r="r" b="b"/>
              <a:pathLst>
                <a:path w="15239" h="13970">
                  <a:moveTo>
                    <a:pt x="13754" y="0"/>
                  </a:moveTo>
                  <a:lnTo>
                    <a:pt x="0" y="0"/>
                  </a:lnTo>
                  <a:lnTo>
                    <a:pt x="0" y="13766"/>
                  </a:lnTo>
                  <a:lnTo>
                    <a:pt x="14808" y="13766"/>
                  </a:lnTo>
                  <a:lnTo>
                    <a:pt x="13754" y="0"/>
                  </a:lnTo>
                  <a:close/>
                </a:path>
              </a:pathLst>
            </a:custGeom>
            <a:solidFill>
              <a:srgbClr val="D0D2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836401" y="3634894"/>
              <a:ext cx="12700" cy="8890"/>
            </a:xfrm>
            <a:custGeom>
              <a:avLst/>
              <a:gdLst/>
              <a:ahLst/>
              <a:cxnLst/>
              <a:rect l="l" t="t" r="r" b="b"/>
              <a:pathLst>
                <a:path w="12700" h="8889">
                  <a:moveTo>
                    <a:pt x="12700" y="0"/>
                  </a:moveTo>
                  <a:lnTo>
                    <a:pt x="0" y="0"/>
                  </a:lnTo>
                  <a:lnTo>
                    <a:pt x="1054" y="8458"/>
                  </a:lnTo>
                  <a:lnTo>
                    <a:pt x="12700" y="8458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839576" y="3671934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700" y="0"/>
                  </a:moveTo>
                  <a:lnTo>
                    <a:pt x="1054" y="0"/>
                  </a:lnTo>
                  <a:lnTo>
                    <a:pt x="0" y="11645"/>
                  </a:lnTo>
                  <a:lnTo>
                    <a:pt x="11633" y="11645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DCDD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817349" y="3811638"/>
              <a:ext cx="127000" cy="27940"/>
            </a:xfrm>
            <a:custGeom>
              <a:avLst/>
              <a:gdLst/>
              <a:ahLst/>
              <a:cxnLst/>
              <a:rect l="l" t="t" r="r" b="b"/>
              <a:pathLst>
                <a:path w="127000" h="27939">
                  <a:moveTo>
                    <a:pt x="21158" y="0"/>
                  </a:moveTo>
                  <a:lnTo>
                    <a:pt x="1054" y="0"/>
                  </a:lnTo>
                  <a:lnTo>
                    <a:pt x="0" y="19050"/>
                  </a:lnTo>
                  <a:lnTo>
                    <a:pt x="21158" y="21170"/>
                  </a:lnTo>
                  <a:lnTo>
                    <a:pt x="21158" y="0"/>
                  </a:lnTo>
                  <a:close/>
                </a:path>
                <a:path w="127000" h="27939">
                  <a:moveTo>
                    <a:pt x="64554" y="5295"/>
                  </a:moveTo>
                  <a:lnTo>
                    <a:pt x="47625" y="4241"/>
                  </a:lnTo>
                  <a:lnTo>
                    <a:pt x="47625" y="23291"/>
                  </a:lnTo>
                  <a:lnTo>
                    <a:pt x="64554" y="25400"/>
                  </a:lnTo>
                  <a:lnTo>
                    <a:pt x="64554" y="5295"/>
                  </a:lnTo>
                  <a:close/>
                </a:path>
                <a:path w="127000" h="27939">
                  <a:moveTo>
                    <a:pt x="127000" y="13766"/>
                  </a:moveTo>
                  <a:lnTo>
                    <a:pt x="107950" y="13766"/>
                  </a:lnTo>
                  <a:lnTo>
                    <a:pt x="106883" y="26466"/>
                  </a:lnTo>
                  <a:lnTo>
                    <a:pt x="127000" y="27520"/>
                  </a:lnTo>
                  <a:lnTo>
                    <a:pt x="127000" y="13766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816286" y="3698401"/>
              <a:ext cx="17145" cy="33020"/>
            </a:xfrm>
            <a:custGeom>
              <a:avLst/>
              <a:gdLst/>
              <a:ahLst/>
              <a:cxnLst/>
              <a:rect l="l" t="t" r="r" b="b"/>
              <a:pathLst>
                <a:path w="17145" h="33020">
                  <a:moveTo>
                    <a:pt x="16941" y="0"/>
                  </a:moveTo>
                  <a:lnTo>
                    <a:pt x="0" y="1054"/>
                  </a:lnTo>
                  <a:lnTo>
                    <a:pt x="0" y="32804"/>
                  </a:lnTo>
                  <a:lnTo>
                    <a:pt x="14820" y="32804"/>
                  </a:lnTo>
                  <a:lnTo>
                    <a:pt x="16941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253381" y="3289880"/>
              <a:ext cx="73025" cy="193675"/>
            </a:xfrm>
            <a:custGeom>
              <a:avLst/>
              <a:gdLst/>
              <a:ahLst/>
              <a:cxnLst/>
              <a:rect l="l" t="t" r="r" b="b"/>
              <a:pathLst>
                <a:path w="73025" h="193675">
                  <a:moveTo>
                    <a:pt x="0" y="1054"/>
                  </a:moveTo>
                  <a:lnTo>
                    <a:pt x="68795" y="0"/>
                  </a:lnTo>
                  <a:lnTo>
                    <a:pt x="73025" y="193674"/>
                  </a:lnTo>
                  <a:lnTo>
                    <a:pt x="1054" y="191554"/>
                  </a:lnTo>
                  <a:lnTo>
                    <a:pt x="0" y="10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152836" y="3287759"/>
              <a:ext cx="86995" cy="19050"/>
            </a:xfrm>
            <a:custGeom>
              <a:avLst/>
              <a:gdLst/>
              <a:ahLst/>
              <a:cxnLst/>
              <a:rect l="l" t="t" r="r" b="b"/>
              <a:pathLst>
                <a:path w="86995" h="19050">
                  <a:moveTo>
                    <a:pt x="0" y="0"/>
                  </a:moveTo>
                  <a:lnTo>
                    <a:pt x="0" y="11645"/>
                  </a:lnTo>
                  <a:lnTo>
                    <a:pt x="86791" y="19050"/>
                  </a:lnTo>
                  <a:lnTo>
                    <a:pt x="86791" y="52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975936" y="3280190"/>
              <a:ext cx="82880" cy="95580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6114735" y="3312105"/>
              <a:ext cx="50800" cy="55244"/>
            </a:xfrm>
            <a:custGeom>
              <a:avLst/>
              <a:gdLst/>
              <a:ahLst/>
              <a:cxnLst/>
              <a:rect l="l" t="t" r="r" b="b"/>
              <a:pathLst>
                <a:path w="50800" h="55245">
                  <a:moveTo>
                    <a:pt x="50799" y="27520"/>
                  </a:moveTo>
                  <a:lnTo>
                    <a:pt x="48804" y="38227"/>
                  </a:lnTo>
                  <a:lnTo>
                    <a:pt x="43362" y="46970"/>
                  </a:lnTo>
                  <a:lnTo>
                    <a:pt x="35289" y="52866"/>
                  </a:lnTo>
                  <a:lnTo>
                    <a:pt x="25399" y="55029"/>
                  </a:lnTo>
                  <a:lnTo>
                    <a:pt x="15516" y="52866"/>
                  </a:lnTo>
                  <a:lnTo>
                    <a:pt x="7442" y="46970"/>
                  </a:lnTo>
                  <a:lnTo>
                    <a:pt x="1997" y="38227"/>
                  </a:lnTo>
                  <a:lnTo>
                    <a:pt x="0" y="27520"/>
                  </a:lnTo>
                  <a:lnTo>
                    <a:pt x="1997" y="16807"/>
                  </a:lnTo>
                  <a:lnTo>
                    <a:pt x="7442" y="8059"/>
                  </a:lnTo>
                  <a:lnTo>
                    <a:pt x="15516" y="2162"/>
                  </a:lnTo>
                  <a:lnTo>
                    <a:pt x="25399" y="0"/>
                  </a:lnTo>
                  <a:lnTo>
                    <a:pt x="35289" y="2162"/>
                  </a:lnTo>
                  <a:lnTo>
                    <a:pt x="43362" y="8059"/>
                  </a:lnTo>
                  <a:lnTo>
                    <a:pt x="48804" y="16807"/>
                  </a:lnTo>
                  <a:lnTo>
                    <a:pt x="50799" y="275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993386" y="3544934"/>
              <a:ext cx="55244" cy="74295"/>
            </a:xfrm>
            <a:custGeom>
              <a:avLst/>
              <a:gdLst/>
              <a:ahLst/>
              <a:cxnLst/>
              <a:rect l="l" t="t" r="r" b="b"/>
              <a:pathLst>
                <a:path w="55245" h="74295">
                  <a:moveTo>
                    <a:pt x="27508" y="0"/>
                  </a:moveTo>
                  <a:lnTo>
                    <a:pt x="16796" y="2911"/>
                  </a:lnTo>
                  <a:lnTo>
                    <a:pt x="8053" y="10850"/>
                  </a:lnTo>
                  <a:lnTo>
                    <a:pt x="2160" y="22626"/>
                  </a:lnTo>
                  <a:lnTo>
                    <a:pt x="0" y="37045"/>
                  </a:lnTo>
                  <a:lnTo>
                    <a:pt x="2160" y="51465"/>
                  </a:lnTo>
                  <a:lnTo>
                    <a:pt x="8053" y="63241"/>
                  </a:lnTo>
                  <a:lnTo>
                    <a:pt x="16796" y="71180"/>
                  </a:lnTo>
                  <a:lnTo>
                    <a:pt x="27508" y="74091"/>
                  </a:lnTo>
                  <a:lnTo>
                    <a:pt x="38223" y="71180"/>
                  </a:lnTo>
                  <a:lnTo>
                    <a:pt x="46975" y="63241"/>
                  </a:lnTo>
                  <a:lnTo>
                    <a:pt x="52877" y="51465"/>
                  </a:lnTo>
                  <a:lnTo>
                    <a:pt x="55041" y="37045"/>
                  </a:lnTo>
                  <a:lnTo>
                    <a:pt x="52877" y="22626"/>
                  </a:lnTo>
                  <a:lnTo>
                    <a:pt x="46975" y="10850"/>
                  </a:lnTo>
                  <a:lnTo>
                    <a:pt x="38223" y="2911"/>
                  </a:lnTo>
                  <a:lnTo>
                    <a:pt x="27508" y="0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993386" y="3544934"/>
              <a:ext cx="55244" cy="74295"/>
            </a:xfrm>
            <a:custGeom>
              <a:avLst/>
              <a:gdLst/>
              <a:ahLst/>
              <a:cxnLst/>
              <a:rect l="l" t="t" r="r" b="b"/>
              <a:pathLst>
                <a:path w="55245" h="74295">
                  <a:moveTo>
                    <a:pt x="55041" y="37045"/>
                  </a:moveTo>
                  <a:lnTo>
                    <a:pt x="52877" y="51465"/>
                  </a:lnTo>
                  <a:lnTo>
                    <a:pt x="46975" y="63241"/>
                  </a:lnTo>
                  <a:lnTo>
                    <a:pt x="38223" y="71180"/>
                  </a:lnTo>
                  <a:lnTo>
                    <a:pt x="27508" y="74091"/>
                  </a:lnTo>
                  <a:lnTo>
                    <a:pt x="16796" y="71180"/>
                  </a:lnTo>
                  <a:lnTo>
                    <a:pt x="8053" y="63241"/>
                  </a:lnTo>
                  <a:lnTo>
                    <a:pt x="2160" y="51465"/>
                  </a:lnTo>
                  <a:lnTo>
                    <a:pt x="0" y="37045"/>
                  </a:lnTo>
                  <a:lnTo>
                    <a:pt x="2160" y="22626"/>
                  </a:lnTo>
                  <a:lnTo>
                    <a:pt x="8053" y="10850"/>
                  </a:lnTo>
                  <a:lnTo>
                    <a:pt x="16796" y="2911"/>
                  </a:lnTo>
                  <a:lnTo>
                    <a:pt x="27508" y="0"/>
                  </a:lnTo>
                  <a:lnTo>
                    <a:pt x="38223" y="2911"/>
                  </a:lnTo>
                  <a:lnTo>
                    <a:pt x="46975" y="10850"/>
                  </a:lnTo>
                  <a:lnTo>
                    <a:pt x="52877" y="22626"/>
                  </a:lnTo>
                  <a:lnTo>
                    <a:pt x="55041" y="370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113757" y="3557634"/>
              <a:ext cx="55244" cy="74295"/>
            </a:xfrm>
            <a:custGeom>
              <a:avLst/>
              <a:gdLst/>
              <a:ahLst/>
              <a:cxnLst/>
              <a:rect l="l" t="t" r="r" b="b"/>
              <a:pathLst>
                <a:path w="55245" h="74295">
                  <a:moveTo>
                    <a:pt x="27533" y="0"/>
                  </a:moveTo>
                  <a:lnTo>
                    <a:pt x="16818" y="2911"/>
                  </a:lnTo>
                  <a:lnTo>
                    <a:pt x="8066" y="10850"/>
                  </a:lnTo>
                  <a:lnTo>
                    <a:pt x="2164" y="22626"/>
                  </a:lnTo>
                  <a:lnTo>
                    <a:pt x="0" y="37045"/>
                  </a:lnTo>
                  <a:lnTo>
                    <a:pt x="2164" y="51463"/>
                  </a:lnTo>
                  <a:lnTo>
                    <a:pt x="8066" y="63234"/>
                  </a:lnTo>
                  <a:lnTo>
                    <a:pt x="16818" y="71169"/>
                  </a:lnTo>
                  <a:lnTo>
                    <a:pt x="27533" y="74079"/>
                  </a:lnTo>
                  <a:lnTo>
                    <a:pt x="38250" y="71169"/>
                  </a:lnTo>
                  <a:lnTo>
                    <a:pt x="46993" y="63234"/>
                  </a:lnTo>
                  <a:lnTo>
                    <a:pt x="52883" y="51463"/>
                  </a:lnTo>
                  <a:lnTo>
                    <a:pt x="55041" y="37045"/>
                  </a:lnTo>
                  <a:lnTo>
                    <a:pt x="52883" y="22626"/>
                  </a:lnTo>
                  <a:lnTo>
                    <a:pt x="46993" y="10850"/>
                  </a:lnTo>
                  <a:lnTo>
                    <a:pt x="38250" y="2911"/>
                  </a:lnTo>
                  <a:lnTo>
                    <a:pt x="27533" y="0"/>
                  </a:lnTo>
                  <a:close/>
                </a:path>
              </a:pathLst>
            </a:custGeom>
            <a:solidFill>
              <a:srgbClr val="7E80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113757" y="3557634"/>
              <a:ext cx="55244" cy="74295"/>
            </a:xfrm>
            <a:custGeom>
              <a:avLst/>
              <a:gdLst/>
              <a:ahLst/>
              <a:cxnLst/>
              <a:rect l="l" t="t" r="r" b="b"/>
              <a:pathLst>
                <a:path w="55245" h="74295">
                  <a:moveTo>
                    <a:pt x="55041" y="37045"/>
                  </a:moveTo>
                  <a:lnTo>
                    <a:pt x="52883" y="51463"/>
                  </a:lnTo>
                  <a:lnTo>
                    <a:pt x="46993" y="63234"/>
                  </a:lnTo>
                  <a:lnTo>
                    <a:pt x="38250" y="71169"/>
                  </a:lnTo>
                  <a:lnTo>
                    <a:pt x="27533" y="74079"/>
                  </a:lnTo>
                  <a:lnTo>
                    <a:pt x="16818" y="71169"/>
                  </a:lnTo>
                  <a:lnTo>
                    <a:pt x="8066" y="63234"/>
                  </a:lnTo>
                  <a:lnTo>
                    <a:pt x="2164" y="51463"/>
                  </a:lnTo>
                  <a:lnTo>
                    <a:pt x="0" y="37045"/>
                  </a:lnTo>
                  <a:lnTo>
                    <a:pt x="2164" y="22626"/>
                  </a:lnTo>
                  <a:lnTo>
                    <a:pt x="8066" y="10850"/>
                  </a:lnTo>
                  <a:lnTo>
                    <a:pt x="16818" y="2911"/>
                  </a:lnTo>
                  <a:lnTo>
                    <a:pt x="27533" y="0"/>
                  </a:lnTo>
                  <a:lnTo>
                    <a:pt x="38250" y="2911"/>
                  </a:lnTo>
                  <a:lnTo>
                    <a:pt x="46993" y="10850"/>
                  </a:lnTo>
                  <a:lnTo>
                    <a:pt x="52883" y="22626"/>
                  </a:lnTo>
                  <a:lnTo>
                    <a:pt x="55041" y="370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005731" y="3463444"/>
              <a:ext cx="39370" cy="20320"/>
            </a:xfrm>
            <a:custGeom>
              <a:avLst/>
              <a:gdLst/>
              <a:ahLst/>
              <a:cxnLst/>
              <a:rect l="l" t="t" r="r" b="b"/>
              <a:pathLst>
                <a:path w="39370" h="20320">
                  <a:moveTo>
                    <a:pt x="0" y="0"/>
                  </a:moveTo>
                  <a:lnTo>
                    <a:pt x="0" y="16929"/>
                  </a:lnTo>
                  <a:lnTo>
                    <a:pt x="39154" y="20104"/>
                  </a:lnTo>
                  <a:lnTo>
                    <a:pt x="39154" y="4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071351" y="3465559"/>
              <a:ext cx="29845" cy="31115"/>
            </a:xfrm>
            <a:custGeom>
              <a:avLst/>
              <a:gdLst/>
              <a:ahLst/>
              <a:cxnLst/>
              <a:rect l="l" t="t" r="r" b="b"/>
              <a:pathLst>
                <a:path w="29845" h="31114">
                  <a:moveTo>
                    <a:pt x="0" y="0"/>
                  </a:moveTo>
                  <a:lnTo>
                    <a:pt x="0" y="28575"/>
                  </a:lnTo>
                  <a:lnTo>
                    <a:pt x="29629" y="30695"/>
                  </a:lnTo>
                  <a:lnTo>
                    <a:pt x="28575" y="10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118976" y="3470855"/>
              <a:ext cx="45720" cy="27940"/>
            </a:xfrm>
            <a:custGeom>
              <a:avLst/>
              <a:gdLst/>
              <a:ahLst/>
              <a:cxnLst/>
              <a:rect l="l" t="t" r="r" b="b"/>
              <a:pathLst>
                <a:path w="45720" h="27939">
                  <a:moveTo>
                    <a:pt x="4445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45504" y="27520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957051" y="3714269"/>
              <a:ext cx="221615" cy="200025"/>
            </a:xfrm>
            <a:custGeom>
              <a:avLst/>
              <a:gdLst/>
              <a:ahLst/>
              <a:cxnLst/>
              <a:rect l="l" t="t" r="r" b="b"/>
              <a:pathLst>
                <a:path w="221614" h="200025">
                  <a:moveTo>
                    <a:pt x="3175" y="0"/>
                  </a:moveTo>
                  <a:lnTo>
                    <a:pt x="221183" y="13766"/>
                  </a:lnTo>
                  <a:lnTo>
                    <a:pt x="220129" y="200025"/>
                  </a:lnTo>
                  <a:lnTo>
                    <a:pt x="0" y="179920"/>
                  </a:lnTo>
                  <a:lnTo>
                    <a:pt x="3175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993031" y="3670880"/>
              <a:ext cx="75565" cy="21590"/>
            </a:xfrm>
            <a:custGeom>
              <a:avLst/>
              <a:gdLst/>
              <a:ahLst/>
              <a:cxnLst/>
              <a:rect l="l" t="t" r="r" b="b"/>
              <a:pathLst>
                <a:path w="75564" h="21589">
                  <a:moveTo>
                    <a:pt x="0" y="0"/>
                  </a:moveTo>
                  <a:lnTo>
                    <a:pt x="0" y="17983"/>
                  </a:lnTo>
                  <a:lnTo>
                    <a:pt x="75145" y="21170"/>
                  </a:lnTo>
                  <a:lnTo>
                    <a:pt x="74079" y="31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097806" y="3679344"/>
              <a:ext cx="66675" cy="15875"/>
            </a:xfrm>
            <a:custGeom>
              <a:avLst/>
              <a:gdLst/>
              <a:ahLst/>
              <a:cxnLst/>
              <a:rect l="l" t="t" r="r" b="b"/>
              <a:pathLst>
                <a:path w="66675" h="15875">
                  <a:moveTo>
                    <a:pt x="0" y="0"/>
                  </a:moveTo>
                  <a:lnTo>
                    <a:pt x="1054" y="10591"/>
                  </a:lnTo>
                  <a:lnTo>
                    <a:pt x="66675" y="15875"/>
                  </a:lnTo>
                  <a:lnTo>
                    <a:pt x="66675" y="4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503024" y="3377196"/>
              <a:ext cx="734695" cy="676910"/>
            </a:xfrm>
            <a:custGeom>
              <a:avLst/>
              <a:gdLst/>
              <a:ahLst/>
              <a:cxnLst/>
              <a:rect l="l" t="t" r="r" b="b"/>
              <a:pathLst>
                <a:path w="734695" h="676910">
                  <a:moveTo>
                    <a:pt x="89954" y="632345"/>
                  </a:moveTo>
                  <a:lnTo>
                    <a:pt x="28575" y="624941"/>
                  </a:lnTo>
                  <a:lnTo>
                    <a:pt x="28575" y="649287"/>
                  </a:lnTo>
                  <a:lnTo>
                    <a:pt x="0" y="664108"/>
                  </a:lnTo>
                  <a:lnTo>
                    <a:pt x="0" y="676808"/>
                  </a:lnTo>
                  <a:lnTo>
                    <a:pt x="19050" y="676808"/>
                  </a:lnTo>
                  <a:lnTo>
                    <a:pt x="89954" y="640816"/>
                  </a:lnTo>
                  <a:lnTo>
                    <a:pt x="89954" y="632345"/>
                  </a:lnTo>
                  <a:close/>
                </a:path>
                <a:path w="734695" h="676910">
                  <a:moveTo>
                    <a:pt x="734479" y="24866"/>
                  </a:moveTo>
                  <a:lnTo>
                    <a:pt x="733399" y="10782"/>
                  </a:lnTo>
                  <a:lnTo>
                    <a:pt x="729780" y="3505"/>
                  </a:lnTo>
                  <a:lnTo>
                    <a:pt x="720712" y="685"/>
                  </a:lnTo>
                  <a:lnTo>
                    <a:pt x="703262" y="0"/>
                  </a:lnTo>
                  <a:lnTo>
                    <a:pt x="691184" y="469"/>
                  </a:lnTo>
                  <a:lnTo>
                    <a:pt x="684009" y="3771"/>
                  </a:lnTo>
                  <a:lnTo>
                    <a:pt x="678929" y="12725"/>
                  </a:lnTo>
                  <a:lnTo>
                    <a:pt x="673100" y="30162"/>
                  </a:lnTo>
                  <a:lnTo>
                    <a:pt x="674154" y="537108"/>
                  </a:lnTo>
                  <a:lnTo>
                    <a:pt x="734479" y="544512"/>
                  </a:lnTo>
                  <a:lnTo>
                    <a:pt x="734479" y="248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503026" y="3685688"/>
              <a:ext cx="1501140" cy="519430"/>
            </a:xfrm>
            <a:custGeom>
              <a:avLst/>
              <a:gdLst/>
              <a:ahLst/>
              <a:cxnLst/>
              <a:rect l="l" t="t" r="r" b="b"/>
              <a:pathLst>
                <a:path w="1501140" h="519429">
                  <a:moveTo>
                    <a:pt x="28575" y="316445"/>
                  </a:moveTo>
                  <a:lnTo>
                    <a:pt x="28575" y="340791"/>
                  </a:lnTo>
                  <a:lnTo>
                    <a:pt x="0" y="355612"/>
                  </a:lnTo>
                  <a:lnTo>
                    <a:pt x="0" y="368312"/>
                  </a:lnTo>
                  <a:lnTo>
                    <a:pt x="19050" y="368312"/>
                  </a:lnTo>
                  <a:lnTo>
                    <a:pt x="89954" y="332320"/>
                  </a:lnTo>
                  <a:lnTo>
                    <a:pt x="89954" y="323850"/>
                  </a:lnTo>
                </a:path>
                <a:path w="1501140" h="519429">
                  <a:moveTo>
                    <a:pt x="431800" y="249770"/>
                  </a:moveTo>
                  <a:lnTo>
                    <a:pt x="429470" y="260071"/>
                  </a:lnTo>
                  <a:lnTo>
                    <a:pt x="423117" y="268479"/>
                  </a:lnTo>
                  <a:lnTo>
                    <a:pt x="413695" y="274147"/>
                  </a:lnTo>
                  <a:lnTo>
                    <a:pt x="402158" y="276225"/>
                  </a:lnTo>
                  <a:lnTo>
                    <a:pt x="390615" y="274147"/>
                  </a:lnTo>
                  <a:lnTo>
                    <a:pt x="381193" y="268479"/>
                  </a:lnTo>
                  <a:lnTo>
                    <a:pt x="374844" y="260071"/>
                  </a:lnTo>
                  <a:lnTo>
                    <a:pt x="372516" y="249770"/>
                  </a:lnTo>
                  <a:lnTo>
                    <a:pt x="374844" y="239470"/>
                  </a:lnTo>
                  <a:lnTo>
                    <a:pt x="381193" y="231062"/>
                  </a:lnTo>
                  <a:lnTo>
                    <a:pt x="390615" y="225394"/>
                  </a:lnTo>
                  <a:lnTo>
                    <a:pt x="402158" y="223316"/>
                  </a:lnTo>
                  <a:lnTo>
                    <a:pt x="413695" y="225394"/>
                  </a:lnTo>
                  <a:lnTo>
                    <a:pt x="423117" y="231062"/>
                  </a:lnTo>
                  <a:lnTo>
                    <a:pt x="429470" y="239470"/>
                  </a:lnTo>
                  <a:lnTo>
                    <a:pt x="431800" y="249770"/>
                  </a:lnTo>
                  <a:close/>
                </a:path>
                <a:path w="1501140" h="519429">
                  <a:moveTo>
                    <a:pt x="472008" y="99491"/>
                  </a:moveTo>
                  <a:lnTo>
                    <a:pt x="500583" y="99491"/>
                  </a:lnTo>
                  <a:lnTo>
                    <a:pt x="500583" y="148170"/>
                  </a:lnTo>
                  <a:lnTo>
                    <a:pt x="473075" y="148170"/>
                  </a:lnTo>
                  <a:lnTo>
                    <a:pt x="472008" y="99491"/>
                  </a:lnTo>
                  <a:close/>
                </a:path>
                <a:path w="1501140" h="519429">
                  <a:moveTo>
                    <a:pt x="773633" y="141820"/>
                  </a:moveTo>
                  <a:lnTo>
                    <a:pt x="772579" y="156641"/>
                  </a:lnTo>
                  <a:lnTo>
                    <a:pt x="779983" y="157695"/>
                  </a:lnTo>
                  <a:lnTo>
                    <a:pt x="781050" y="165112"/>
                  </a:lnTo>
                  <a:lnTo>
                    <a:pt x="821258" y="164045"/>
                  </a:lnTo>
                  <a:lnTo>
                    <a:pt x="823379" y="141820"/>
                  </a:lnTo>
                  <a:lnTo>
                    <a:pt x="773633" y="141820"/>
                  </a:lnTo>
                  <a:close/>
                </a:path>
                <a:path w="1501140" h="519429">
                  <a:moveTo>
                    <a:pt x="947191" y="16941"/>
                  </a:moveTo>
                  <a:lnTo>
                    <a:pt x="947191" y="26289"/>
                  </a:lnTo>
                  <a:lnTo>
                    <a:pt x="941971" y="33870"/>
                  </a:lnTo>
                  <a:lnTo>
                    <a:pt x="935558" y="33870"/>
                  </a:lnTo>
                  <a:lnTo>
                    <a:pt x="929132" y="33870"/>
                  </a:lnTo>
                  <a:lnTo>
                    <a:pt x="923925" y="26289"/>
                  </a:lnTo>
                  <a:lnTo>
                    <a:pt x="923925" y="16941"/>
                  </a:lnTo>
                  <a:lnTo>
                    <a:pt x="923925" y="7581"/>
                  </a:lnTo>
                  <a:lnTo>
                    <a:pt x="929132" y="0"/>
                  </a:lnTo>
                  <a:lnTo>
                    <a:pt x="935558" y="0"/>
                  </a:lnTo>
                  <a:lnTo>
                    <a:pt x="941971" y="0"/>
                  </a:lnTo>
                  <a:lnTo>
                    <a:pt x="947191" y="7581"/>
                  </a:lnTo>
                  <a:lnTo>
                    <a:pt x="947191" y="16941"/>
                  </a:lnTo>
                  <a:close/>
                </a:path>
                <a:path w="1501140" h="519429">
                  <a:moveTo>
                    <a:pt x="1500708" y="404291"/>
                  </a:moveTo>
                  <a:lnTo>
                    <a:pt x="1344079" y="5191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53" name="object 15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7970981" y="7693507"/>
            <a:ext cx="2666658" cy="1181987"/>
          </a:xfrm>
          <a:prstGeom prst="rect">
            <a:avLst/>
          </a:prstGeom>
        </p:spPr>
      </p:pic>
      <p:sp>
        <p:nvSpPr>
          <p:cNvPr id="154" name="object 154"/>
          <p:cNvSpPr txBox="1"/>
          <p:nvPr/>
        </p:nvSpPr>
        <p:spPr>
          <a:xfrm>
            <a:off x="7958165" y="481740"/>
            <a:ext cx="4334510" cy="22237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7950">
              <a:lnSpc>
                <a:spcPct val="141200"/>
              </a:lnSpc>
              <a:spcBef>
                <a:spcPts val="100"/>
              </a:spcBef>
            </a:pPr>
            <a:r>
              <a:rPr sz="850" spc="40" dirty="0">
                <a:latin typeface="Tahoma"/>
                <a:cs typeface="Tahoma"/>
              </a:rPr>
              <a:t>Otra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categoría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grandes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automáticos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b="1" spc="25" dirty="0">
                <a:latin typeface="Arial"/>
                <a:cs typeface="Arial"/>
              </a:rPr>
              <a:t>disyuntor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5" dirty="0">
                <a:latin typeface="Arial"/>
                <a:cs typeface="Arial"/>
              </a:rPr>
              <a:t>potencia </a:t>
            </a:r>
            <a:r>
              <a:rPr sz="850" b="1" spc="3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30" dirty="0">
                <a:latin typeface="Arial"/>
                <a:cs typeface="Arial"/>
              </a:rPr>
              <a:t>baja </a:t>
            </a:r>
            <a:r>
              <a:rPr sz="850" b="1" spc="20" dirty="0">
                <a:latin typeface="Arial"/>
                <a:cs typeface="Arial"/>
              </a:rPr>
              <a:t>tensión </a:t>
            </a:r>
            <a:r>
              <a:rPr sz="850" b="1" spc="-15" dirty="0">
                <a:latin typeface="Arial"/>
                <a:cs typeface="Arial"/>
              </a:rPr>
              <a:t>(LV)</a:t>
            </a:r>
            <a:r>
              <a:rPr sz="850" spc="-15" dirty="0">
                <a:latin typeface="Tahoma"/>
                <a:cs typeface="Tahoma"/>
              </a:rPr>
              <a:t>. </a:t>
            </a: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35" dirty="0">
                <a:latin typeface="Tahoma"/>
                <a:cs typeface="Tahoma"/>
              </a:rPr>
              <a:t>interruptores automáticos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potencia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10" dirty="0">
                <a:latin typeface="Tahoma"/>
                <a:cs typeface="Tahoma"/>
              </a:rPr>
              <a:t>BT </a:t>
            </a:r>
            <a:r>
              <a:rPr sz="850" spc="1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generalmente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montan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extraíbles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pueden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usar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tableros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distribución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equipos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conmutación.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disyuntores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potencia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baja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tensión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destinados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ser utilizados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30" dirty="0">
                <a:latin typeface="Tahoma"/>
                <a:cs typeface="Tahoma"/>
              </a:rPr>
              <a:t>Estados </a:t>
            </a:r>
            <a:r>
              <a:rPr sz="850" spc="45" dirty="0">
                <a:latin typeface="Tahoma"/>
                <a:cs typeface="Tahoma"/>
              </a:rPr>
              <a:t>Unidos </a:t>
            </a:r>
            <a:r>
              <a:rPr sz="850" spc="10" dirty="0">
                <a:latin typeface="Tahoma"/>
                <a:cs typeface="Tahoma"/>
              </a:rPr>
              <a:t>cumplen</a:t>
            </a:r>
            <a:r>
              <a:rPr sz="850" b="1" spc="10" dirty="0">
                <a:latin typeface="Arial"/>
                <a:cs typeface="Arial"/>
              </a:rPr>
              <a:t>IEEE </a:t>
            </a:r>
            <a:r>
              <a:rPr sz="850" spc="35" dirty="0">
                <a:latin typeface="Tahoma"/>
                <a:cs typeface="Tahoma"/>
              </a:rPr>
              <a:t>estándares </a:t>
            </a:r>
            <a:r>
              <a:rPr sz="850" spc="-5" dirty="0">
                <a:latin typeface="Tahoma"/>
                <a:cs typeface="Tahoma"/>
              </a:rPr>
              <a:t>(C37.13, </a:t>
            </a:r>
            <a:r>
              <a:rPr sz="850" spc="5" dirty="0">
                <a:latin typeface="Tahoma"/>
                <a:cs typeface="Tahoma"/>
              </a:rPr>
              <a:t>C37.16, </a:t>
            </a:r>
            <a:r>
              <a:rPr sz="850" spc="10" dirty="0">
                <a:latin typeface="Tahoma"/>
                <a:cs typeface="Tahoma"/>
              </a:rPr>
              <a:t> C37.17 y </a:t>
            </a:r>
            <a:r>
              <a:rPr sz="850" spc="-5" dirty="0">
                <a:latin typeface="Tahoma"/>
                <a:cs typeface="Tahoma"/>
              </a:rPr>
              <a:t>C37.50).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especificación </a:t>
            </a:r>
            <a:r>
              <a:rPr sz="850" spc="40" dirty="0">
                <a:latin typeface="Tahoma"/>
                <a:cs typeface="Tahoma"/>
              </a:rPr>
              <a:t>UL </a:t>
            </a:r>
            <a:r>
              <a:rPr sz="850" spc="35" dirty="0">
                <a:latin typeface="Tahoma"/>
                <a:cs typeface="Tahoma"/>
              </a:rPr>
              <a:t>correspondiente para disyuntores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potencia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LV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1066.</a:t>
            </a:r>
            <a:endParaRPr sz="850">
              <a:latin typeface="Tahoma"/>
              <a:cs typeface="Tahoma"/>
            </a:endParaRPr>
          </a:p>
          <a:p>
            <a:pPr>
              <a:spcBef>
                <a:spcPts val="20"/>
              </a:spcBef>
            </a:pPr>
            <a:endParaRPr sz="1200">
              <a:latin typeface="Tahoma"/>
              <a:cs typeface="Tahoma"/>
            </a:endParaRPr>
          </a:p>
          <a:p>
            <a:pPr marL="12700" marR="5080">
              <a:lnSpc>
                <a:spcPct val="120000"/>
              </a:lnSpc>
            </a:pPr>
            <a:r>
              <a:rPr sz="1000" spc="30" dirty="0">
                <a:latin typeface="Tahoma"/>
                <a:cs typeface="Tahoma"/>
              </a:rPr>
              <a:t>La </a:t>
            </a:r>
            <a:r>
              <a:rPr sz="1000" spc="40" dirty="0">
                <a:latin typeface="Tahoma"/>
                <a:cs typeface="Tahoma"/>
              </a:rPr>
              <a:t>familia </a:t>
            </a:r>
            <a:r>
              <a:rPr sz="1000" spc="55" dirty="0">
                <a:latin typeface="Tahoma"/>
                <a:cs typeface="Tahoma"/>
              </a:rPr>
              <a:t>modular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0" dirty="0">
                <a:latin typeface="Tahoma"/>
                <a:cs typeface="Tahoma"/>
              </a:rPr>
              <a:t>disyuntores </a:t>
            </a:r>
            <a:r>
              <a:rPr sz="1000" spc="25" dirty="0">
                <a:latin typeface="Tahoma"/>
                <a:cs typeface="Tahoma"/>
              </a:rPr>
              <a:t>WL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0" dirty="0">
                <a:latin typeface="Tahoma"/>
                <a:cs typeface="Tahoma"/>
              </a:rPr>
              <a:t>Siemens </a:t>
            </a:r>
            <a:r>
              <a:rPr sz="1000" spc="35" dirty="0">
                <a:latin typeface="Tahoma"/>
                <a:cs typeface="Tahoma"/>
              </a:rPr>
              <a:t>incluye </a:t>
            </a:r>
            <a:r>
              <a:rPr sz="1000" spc="40" dirty="0">
                <a:latin typeface="Tahoma"/>
                <a:cs typeface="Tahoma"/>
              </a:rPr>
              <a:t>tanto </a:t>
            </a:r>
            <a:r>
              <a:rPr sz="1000" spc="20" dirty="0">
                <a:latin typeface="Tahoma"/>
                <a:cs typeface="Tahoma"/>
              </a:rPr>
              <a:t>ICCB </a:t>
            </a:r>
            <a:r>
              <a:rPr sz="1000" spc="2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que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cumplen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con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la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especificación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UL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489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como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disyuntores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potencia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LV </a:t>
            </a:r>
            <a:r>
              <a:rPr sz="1000" spc="50" dirty="0">
                <a:latin typeface="Tahoma"/>
                <a:cs typeface="Tahoma"/>
              </a:rPr>
              <a:t>que cumplen </a:t>
            </a:r>
            <a:r>
              <a:rPr sz="1000" spc="45" dirty="0">
                <a:latin typeface="Tahoma"/>
                <a:cs typeface="Tahoma"/>
              </a:rPr>
              <a:t>con </a:t>
            </a:r>
            <a:r>
              <a:rPr sz="1000" spc="50" dirty="0">
                <a:latin typeface="Tahoma"/>
                <a:cs typeface="Tahoma"/>
              </a:rPr>
              <a:t>UL </a:t>
            </a:r>
            <a:r>
              <a:rPr sz="1000" spc="25" dirty="0">
                <a:latin typeface="Tahoma"/>
                <a:cs typeface="Tahoma"/>
              </a:rPr>
              <a:t>1066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30" dirty="0">
                <a:latin typeface="Tahoma"/>
                <a:cs typeface="Tahoma"/>
              </a:rPr>
              <a:t>las </a:t>
            </a:r>
            <a:r>
              <a:rPr sz="1000" spc="35" dirty="0">
                <a:latin typeface="Tahoma"/>
                <a:cs typeface="Tahoma"/>
              </a:rPr>
              <a:t>especificaciones </a:t>
            </a:r>
            <a:r>
              <a:rPr sz="1000" spc="-15" dirty="0">
                <a:latin typeface="Tahoma"/>
                <a:cs typeface="Tahoma"/>
              </a:rPr>
              <a:t>IEEE </a:t>
            </a:r>
            <a:r>
              <a:rPr sz="1000" spc="-1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correspondientes.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166" name="object 166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31</a:t>
            </a:fld>
            <a:endParaRPr spc="30" dirty="0"/>
          </a:p>
        </p:txBody>
      </p:sp>
      <p:sp>
        <p:nvSpPr>
          <p:cNvPr id="155" name="object 155"/>
          <p:cNvSpPr txBox="1"/>
          <p:nvPr/>
        </p:nvSpPr>
        <p:spPr>
          <a:xfrm>
            <a:off x="8040639" y="2909984"/>
            <a:ext cx="8636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Tamaño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cuadro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25" dirty="0">
                <a:latin typeface="Tahoma"/>
                <a:cs typeface="Tahoma"/>
              </a:rPr>
              <a:t>I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9250085" y="2909984"/>
            <a:ext cx="8674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Tamaño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marco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25" dirty="0">
                <a:latin typeface="Tahoma"/>
                <a:cs typeface="Tahoma"/>
              </a:rPr>
              <a:t>II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0829103" y="2909984"/>
            <a:ext cx="8972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Tamaño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marco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-25" dirty="0">
                <a:latin typeface="Tahoma"/>
                <a:cs typeface="Tahoma"/>
              </a:rPr>
              <a:t>III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1050450" y="3551290"/>
            <a:ext cx="5080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5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11178784" y="3558720"/>
            <a:ext cx="3619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250" spc="-10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9485238" y="3615844"/>
            <a:ext cx="5080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5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9622653" y="3628004"/>
            <a:ext cx="3619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250" spc="-10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8248075" y="3696267"/>
            <a:ext cx="19748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375" spc="22" baseline="11111" dirty="0">
                <a:solidFill>
                  <a:srgbClr val="FFFFFF"/>
                </a:solidFill>
                <a:latin typeface="Tahoma"/>
                <a:cs typeface="Tahoma"/>
              </a:rPr>
              <a:t>O      </a:t>
            </a:r>
            <a:r>
              <a:rPr sz="375" spc="52" baseline="11111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250" spc="-10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7958140" y="4564269"/>
            <a:ext cx="4241800" cy="16725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2700">
              <a:lnSpc>
                <a:spcPct val="133300"/>
              </a:lnSpc>
              <a:spcBef>
                <a:spcPts val="100"/>
              </a:spcBef>
            </a:pPr>
            <a:r>
              <a:rPr sz="900" b="1" spc="15" dirty="0">
                <a:latin typeface="Arial"/>
                <a:cs typeface="Arial"/>
              </a:rPr>
              <a:t>Disyuntores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-15" dirty="0">
                <a:latin typeface="Arial"/>
                <a:cs typeface="Arial"/>
              </a:rPr>
              <a:t>WL</a:t>
            </a:r>
            <a:r>
              <a:rPr sz="900" b="1" spc="-10" dirty="0">
                <a:latin typeface="Arial"/>
                <a:cs typeface="Arial"/>
              </a:rPr>
              <a:t> UL </a:t>
            </a:r>
            <a:r>
              <a:rPr sz="900" b="1" spc="10" dirty="0">
                <a:latin typeface="Arial"/>
                <a:cs typeface="Arial"/>
              </a:rPr>
              <a:t>489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spc="35" dirty="0">
                <a:latin typeface="Tahoma"/>
                <a:cs typeface="Tahoma"/>
              </a:rPr>
              <a:t>tienen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voltaje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funcionamiento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máximo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nominal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600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V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están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disponibles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tres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tamaños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estructura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clasificaciones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estructura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0" dirty="0">
                <a:latin typeface="Tahoma"/>
                <a:cs typeface="Tahoma"/>
              </a:rPr>
              <a:t>800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20" dirty="0">
                <a:latin typeface="Tahoma"/>
                <a:cs typeface="Tahoma"/>
              </a:rPr>
              <a:t>5000 </a:t>
            </a:r>
            <a:r>
              <a:rPr sz="900" spc="35" dirty="0">
                <a:latin typeface="Tahoma"/>
                <a:cs typeface="Tahoma"/>
              </a:rPr>
              <a:t>amperios. Los </a:t>
            </a:r>
            <a:r>
              <a:rPr sz="900" spc="30" dirty="0">
                <a:latin typeface="Tahoma"/>
                <a:cs typeface="Tahoma"/>
              </a:rPr>
              <a:t>tres </a:t>
            </a:r>
            <a:r>
              <a:rPr sz="900" spc="40" dirty="0">
                <a:latin typeface="Tahoma"/>
                <a:cs typeface="Tahoma"/>
              </a:rPr>
              <a:t>tamaños </a:t>
            </a:r>
            <a:r>
              <a:rPr sz="900" spc="45" dirty="0">
                <a:latin typeface="Tahoma"/>
                <a:cs typeface="Tahoma"/>
              </a:rPr>
              <a:t>de marco </a:t>
            </a:r>
            <a:r>
              <a:rPr sz="900" spc="35" dirty="0">
                <a:latin typeface="Tahoma"/>
                <a:cs typeface="Tahoma"/>
              </a:rPr>
              <a:t>tienen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versiones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montaje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fijo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extraíble.</a:t>
            </a:r>
            <a:endParaRPr sz="90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200">
              <a:latin typeface="Tahoma"/>
              <a:cs typeface="Tahoma"/>
            </a:endParaRPr>
          </a:p>
          <a:p>
            <a:pPr marL="12700" marR="5080">
              <a:lnSpc>
                <a:spcPct val="126299"/>
              </a:lnSpc>
            </a:pPr>
            <a:r>
              <a:rPr sz="950" b="1" spc="20" dirty="0">
                <a:latin typeface="Arial"/>
                <a:cs typeface="Arial"/>
              </a:rPr>
              <a:t>Disyuntores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spc="-15" dirty="0">
                <a:latin typeface="Arial"/>
                <a:cs typeface="Arial"/>
              </a:rPr>
              <a:t>WL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spc="-10" dirty="0">
                <a:latin typeface="Arial"/>
                <a:cs typeface="Arial"/>
              </a:rPr>
              <a:t>UL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spc="15" dirty="0">
                <a:latin typeface="Arial"/>
                <a:cs typeface="Arial"/>
              </a:rPr>
              <a:t>1066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utilizan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generalmente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aparamenta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baja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tensión </a:t>
            </a:r>
            <a:r>
              <a:rPr sz="950" spc="-35" dirty="0">
                <a:latin typeface="Tahoma"/>
                <a:cs typeface="Tahoma"/>
              </a:rPr>
              <a:t>(LV) </a:t>
            </a:r>
            <a:r>
              <a:rPr sz="950" spc="55" dirty="0">
                <a:latin typeface="Tahoma"/>
                <a:cs typeface="Tahoma"/>
              </a:rPr>
              <a:t>como </a:t>
            </a:r>
            <a:r>
              <a:rPr sz="950" spc="40" dirty="0">
                <a:latin typeface="Tahoma"/>
                <a:cs typeface="Tahoma"/>
              </a:rPr>
              <a:t>interruptores </a:t>
            </a:r>
            <a:r>
              <a:rPr sz="950" spc="25" dirty="0">
                <a:latin typeface="Tahoma"/>
                <a:cs typeface="Tahoma"/>
              </a:rPr>
              <a:t>extraíbles, </a:t>
            </a:r>
            <a:r>
              <a:rPr sz="950" spc="35" dirty="0">
                <a:latin typeface="Tahoma"/>
                <a:cs typeface="Tahoma"/>
              </a:rPr>
              <a:t>tienen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40" dirty="0">
                <a:latin typeface="Tahoma"/>
                <a:cs typeface="Tahoma"/>
              </a:rPr>
              <a:t>tensión </a:t>
            </a:r>
            <a:r>
              <a:rPr sz="950" spc="35" dirty="0">
                <a:latin typeface="Tahoma"/>
                <a:cs typeface="Tahoma"/>
              </a:rPr>
              <a:t>operativa </a:t>
            </a:r>
            <a:r>
              <a:rPr sz="950" spc="4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máxima nominal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20" dirty="0">
                <a:latin typeface="Tahoma"/>
                <a:cs typeface="Tahoma"/>
              </a:rPr>
              <a:t>635 </a:t>
            </a:r>
            <a:r>
              <a:rPr sz="950" dirty="0">
                <a:latin typeface="Tahoma"/>
                <a:cs typeface="Tahoma"/>
              </a:rPr>
              <a:t>V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35" dirty="0">
                <a:latin typeface="Tahoma"/>
                <a:cs typeface="Tahoma"/>
              </a:rPr>
              <a:t>están </a:t>
            </a:r>
            <a:r>
              <a:rPr sz="950" spc="40" dirty="0">
                <a:latin typeface="Tahoma"/>
                <a:cs typeface="Tahoma"/>
              </a:rPr>
              <a:t>disponibles </a:t>
            </a:r>
            <a:r>
              <a:rPr sz="950" spc="45" dirty="0">
                <a:latin typeface="Tahoma"/>
                <a:cs typeface="Tahoma"/>
              </a:rPr>
              <a:t>en dos tamaños 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estructura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valores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nominales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800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5000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amperios.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5762360" y="6438788"/>
            <a:ext cx="196215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40" dirty="0">
                <a:latin typeface="Arial"/>
                <a:cs typeface="Arial"/>
              </a:rPr>
              <a:t>Interruptores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fusibles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15" dirty="0">
                <a:latin typeface="Arial"/>
                <a:cs typeface="Arial"/>
              </a:rPr>
              <a:t>Vacu-Break</a:t>
            </a:r>
            <a:endParaRPr sz="900">
              <a:latin typeface="Arial"/>
              <a:cs typeface="Arial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7958140" y="6390528"/>
            <a:ext cx="4154804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50" dirty="0">
                <a:latin typeface="Tahoma"/>
                <a:cs typeface="Tahoma"/>
              </a:rPr>
              <a:t>Un </a:t>
            </a:r>
            <a:r>
              <a:rPr sz="800" spc="35" dirty="0">
                <a:latin typeface="Tahoma"/>
                <a:cs typeface="Tahoma"/>
              </a:rPr>
              <a:t>interruptor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5" dirty="0">
                <a:latin typeface="Tahoma"/>
                <a:cs typeface="Tahoma"/>
              </a:rPr>
              <a:t>desconexión con </a:t>
            </a:r>
            <a:r>
              <a:rPr sz="800" spc="30" dirty="0">
                <a:latin typeface="Tahoma"/>
                <a:cs typeface="Tahoma"/>
              </a:rPr>
              <a:t>fusible </a:t>
            </a:r>
            <a:r>
              <a:rPr sz="800" spc="25" dirty="0">
                <a:latin typeface="Tahoma"/>
                <a:cs typeface="Tahoma"/>
              </a:rPr>
              <a:t>es </a:t>
            </a:r>
            <a:r>
              <a:rPr sz="800" spc="40" dirty="0">
                <a:latin typeface="Tahoma"/>
                <a:cs typeface="Tahoma"/>
              </a:rPr>
              <a:t>otro </a:t>
            </a:r>
            <a:r>
              <a:rPr sz="800" spc="35" dirty="0">
                <a:latin typeface="Tahoma"/>
                <a:cs typeface="Tahoma"/>
              </a:rPr>
              <a:t>tipo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0" dirty="0">
                <a:latin typeface="Tahoma"/>
                <a:cs typeface="Tahoma"/>
              </a:rPr>
              <a:t>dispositivo </a:t>
            </a:r>
            <a:r>
              <a:rPr sz="800" spc="40" dirty="0">
                <a:latin typeface="Tahoma"/>
                <a:cs typeface="Tahoma"/>
              </a:rPr>
              <a:t>que </a:t>
            </a:r>
            <a:r>
              <a:rPr sz="800" spc="25" dirty="0">
                <a:latin typeface="Tahoma"/>
                <a:cs typeface="Tahoma"/>
              </a:rPr>
              <a:t>se </a:t>
            </a:r>
            <a:r>
              <a:rPr sz="800" spc="30" dirty="0">
                <a:latin typeface="Tahoma"/>
                <a:cs typeface="Tahoma"/>
              </a:rPr>
              <a:t>usa </a:t>
            </a:r>
            <a:r>
              <a:rPr sz="800" spc="35" dirty="0">
                <a:latin typeface="Tahoma"/>
                <a:cs typeface="Tahoma"/>
              </a:rPr>
              <a:t>en </a:t>
            </a:r>
            <a:r>
              <a:rPr sz="800" spc="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tableros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y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tableros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distribución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brindar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protección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contra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sobrecorriente.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Los </a:t>
            </a:r>
            <a:r>
              <a:rPr sz="800" spc="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fusibles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tamaño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adecuado,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ubicados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interruptor,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se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abren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cuando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ocurre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una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condición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0" dirty="0">
                <a:latin typeface="Tahoma"/>
                <a:cs typeface="Tahoma"/>
              </a:rPr>
              <a:t>sobrecorriente. </a:t>
            </a:r>
            <a:r>
              <a:rPr sz="800" spc="35" dirty="0">
                <a:latin typeface="Tahoma"/>
                <a:cs typeface="Tahoma"/>
              </a:rPr>
              <a:t>Siemens</a:t>
            </a:r>
            <a:r>
              <a:rPr sz="800" b="1" spc="35" dirty="0">
                <a:latin typeface="Arial"/>
                <a:cs typeface="Arial"/>
              </a:rPr>
              <a:t>Interruptores </a:t>
            </a:r>
            <a:r>
              <a:rPr sz="800" b="1" spc="5" dirty="0">
                <a:latin typeface="Arial"/>
                <a:cs typeface="Arial"/>
              </a:rPr>
              <a:t>fusibles </a:t>
            </a:r>
            <a:r>
              <a:rPr sz="800" b="1" spc="10" dirty="0">
                <a:latin typeface="Arial"/>
                <a:cs typeface="Arial"/>
              </a:rPr>
              <a:t>Vacu-Break </a:t>
            </a:r>
            <a:r>
              <a:rPr sz="800" spc="30" dirty="0">
                <a:latin typeface="Tahoma"/>
                <a:cs typeface="Tahoma"/>
              </a:rPr>
              <a:t>están </a:t>
            </a:r>
            <a:r>
              <a:rPr sz="800" spc="35" dirty="0">
                <a:latin typeface="Tahoma"/>
                <a:cs typeface="Tahoma"/>
              </a:rPr>
              <a:t> disponibles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clasificaciones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corriente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continua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hasta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1200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amperios.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770" y="2514824"/>
            <a:ext cx="1522527" cy="1577906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8200980" y="5494756"/>
            <a:ext cx="0" cy="535305"/>
          </a:xfrm>
          <a:custGeom>
            <a:avLst/>
            <a:gdLst/>
            <a:ahLst/>
            <a:cxnLst/>
            <a:rect l="l" t="t" r="r" b="b"/>
            <a:pathLst>
              <a:path h="535304">
                <a:moveTo>
                  <a:pt x="0" y="0"/>
                </a:moveTo>
                <a:lnTo>
                  <a:pt x="0" y="534809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201805" y="5267934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729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182337" y="6369252"/>
            <a:ext cx="36195" cy="37465"/>
          </a:xfrm>
          <a:custGeom>
            <a:avLst/>
            <a:gdLst/>
            <a:ahLst/>
            <a:cxnLst/>
            <a:rect l="l" t="t" r="r" b="b"/>
            <a:pathLst>
              <a:path w="36194" h="37464">
                <a:moveTo>
                  <a:pt x="18643" y="37249"/>
                </a:moveTo>
                <a:lnTo>
                  <a:pt x="25273" y="35838"/>
                </a:lnTo>
                <a:lnTo>
                  <a:pt x="30783" y="31934"/>
                </a:lnTo>
                <a:lnTo>
                  <a:pt x="34547" y="26029"/>
                </a:lnTo>
                <a:lnTo>
                  <a:pt x="35940" y="18618"/>
                </a:lnTo>
                <a:lnTo>
                  <a:pt x="34547" y="11219"/>
                </a:lnTo>
                <a:lnTo>
                  <a:pt x="30783" y="5318"/>
                </a:lnTo>
                <a:lnTo>
                  <a:pt x="25273" y="1412"/>
                </a:lnTo>
                <a:lnTo>
                  <a:pt x="18643" y="0"/>
                </a:lnTo>
                <a:lnTo>
                  <a:pt x="11235" y="1412"/>
                </a:lnTo>
                <a:lnTo>
                  <a:pt x="5326" y="5318"/>
                </a:lnTo>
                <a:lnTo>
                  <a:pt x="1414" y="11219"/>
                </a:lnTo>
                <a:lnTo>
                  <a:pt x="0" y="18618"/>
                </a:lnTo>
                <a:lnTo>
                  <a:pt x="1414" y="26029"/>
                </a:lnTo>
                <a:lnTo>
                  <a:pt x="5326" y="31934"/>
                </a:lnTo>
                <a:lnTo>
                  <a:pt x="11235" y="35838"/>
                </a:lnTo>
                <a:lnTo>
                  <a:pt x="18643" y="37249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182336" y="6387870"/>
            <a:ext cx="81280" cy="160020"/>
          </a:xfrm>
          <a:custGeom>
            <a:avLst/>
            <a:gdLst/>
            <a:ahLst/>
            <a:cxnLst/>
            <a:rect l="l" t="t" r="r" b="b"/>
            <a:pathLst>
              <a:path w="81280" h="160020">
                <a:moveTo>
                  <a:pt x="18643" y="159727"/>
                </a:moveTo>
                <a:lnTo>
                  <a:pt x="27952" y="159727"/>
                </a:lnTo>
                <a:lnTo>
                  <a:pt x="35940" y="151752"/>
                </a:lnTo>
                <a:lnTo>
                  <a:pt x="35940" y="142430"/>
                </a:lnTo>
                <a:lnTo>
                  <a:pt x="34547" y="135027"/>
                </a:lnTo>
                <a:lnTo>
                  <a:pt x="30783" y="129117"/>
                </a:lnTo>
                <a:lnTo>
                  <a:pt x="25273" y="125203"/>
                </a:lnTo>
                <a:lnTo>
                  <a:pt x="18643" y="123786"/>
                </a:lnTo>
                <a:lnTo>
                  <a:pt x="11235" y="125203"/>
                </a:lnTo>
                <a:lnTo>
                  <a:pt x="5326" y="129117"/>
                </a:lnTo>
                <a:lnTo>
                  <a:pt x="1414" y="135027"/>
                </a:lnTo>
                <a:lnTo>
                  <a:pt x="0" y="142430"/>
                </a:lnTo>
                <a:lnTo>
                  <a:pt x="1414" y="149065"/>
                </a:lnTo>
                <a:lnTo>
                  <a:pt x="5326" y="154574"/>
                </a:lnTo>
                <a:lnTo>
                  <a:pt x="11235" y="158336"/>
                </a:lnTo>
                <a:lnTo>
                  <a:pt x="18643" y="159727"/>
                </a:lnTo>
                <a:close/>
              </a:path>
              <a:path w="81280" h="160020">
                <a:moveTo>
                  <a:pt x="49263" y="141096"/>
                </a:moveTo>
                <a:lnTo>
                  <a:pt x="62676" y="126703"/>
                </a:lnTo>
                <a:lnTo>
                  <a:pt x="72720" y="109818"/>
                </a:lnTo>
                <a:lnTo>
                  <a:pt x="79020" y="90935"/>
                </a:lnTo>
                <a:lnTo>
                  <a:pt x="81203" y="70548"/>
                </a:lnTo>
                <a:lnTo>
                  <a:pt x="79020" y="50165"/>
                </a:lnTo>
                <a:lnTo>
                  <a:pt x="72720" y="31278"/>
                </a:lnTo>
                <a:lnTo>
                  <a:pt x="62676" y="14389"/>
                </a:lnTo>
                <a:lnTo>
                  <a:pt x="49263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182337" y="6030899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4" h="36195">
                <a:moveTo>
                  <a:pt x="18643" y="35928"/>
                </a:moveTo>
                <a:lnTo>
                  <a:pt x="25273" y="34513"/>
                </a:lnTo>
                <a:lnTo>
                  <a:pt x="30783" y="30603"/>
                </a:lnTo>
                <a:lnTo>
                  <a:pt x="34547" y="24698"/>
                </a:lnTo>
                <a:lnTo>
                  <a:pt x="35940" y="17297"/>
                </a:lnTo>
                <a:lnTo>
                  <a:pt x="35940" y="7975"/>
                </a:lnTo>
                <a:lnTo>
                  <a:pt x="27952" y="0"/>
                </a:lnTo>
                <a:lnTo>
                  <a:pt x="18643" y="0"/>
                </a:lnTo>
                <a:lnTo>
                  <a:pt x="11235" y="1391"/>
                </a:lnTo>
                <a:lnTo>
                  <a:pt x="5326" y="5153"/>
                </a:lnTo>
                <a:lnTo>
                  <a:pt x="1414" y="10662"/>
                </a:lnTo>
                <a:lnTo>
                  <a:pt x="0" y="17297"/>
                </a:lnTo>
                <a:lnTo>
                  <a:pt x="1414" y="24698"/>
                </a:lnTo>
                <a:lnTo>
                  <a:pt x="5326" y="30603"/>
                </a:lnTo>
                <a:lnTo>
                  <a:pt x="11235" y="34513"/>
                </a:lnTo>
                <a:lnTo>
                  <a:pt x="18643" y="35928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182336" y="6049542"/>
            <a:ext cx="81280" cy="323215"/>
          </a:xfrm>
          <a:custGeom>
            <a:avLst/>
            <a:gdLst/>
            <a:ahLst/>
            <a:cxnLst/>
            <a:rect l="l" t="t" r="r" b="b"/>
            <a:pathLst>
              <a:path w="81280" h="323214">
                <a:moveTo>
                  <a:pt x="18643" y="159715"/>
                </a:moveTo>
                <a:lnTo>
                  <a:pt x="25273" y="158302"/>
                </a:lnTo>
                <a:lnTo>
                  <a:pt x="30783" y="154393"/>
                </a:lnTo>
                <a:lnTo>
                  <a:pt x="34547" y="148485"/>
                </a:lnTo>
                <a:lnTo>
                  <a:pt x="35940" y="141071"/>
                </a:lnTo>
                <a:lnTo>
                  <a:pt x="34547" y="134235"/>
                </a:lnTo>
                <a:lnTo>
                  <a:pt x="30783" y="128271"/>
                </a:lnTo>
                <a:lnTo>
                  <a:pt x="25273" y="124053"/>
                </a:lnTo>
                <a:lnTo>
                  <a:pt x="18643" y="122453"/>
                </a:lnTo>
                <a:lnTo>
                  <a:pt x="11235" y="124053"/>
                </a:lnTo>
                <a:lnTo>
                  <a:pt x="5326" y="128271"/>
                </a:lnTo>
                <a:lnTo>
                  <a:pt x="1414" y="134235"/>
                </a:lnTo>
                <a:lnTo>
                  <a:pt x="0" y="141071"/>
                </a:lnTo>
                <a:lnTo>
                  <a:pt x="1414" y="148485"/>
                </a:lnTo>
                <a:lnTo>
                  <a:pt x="5326" y="154393"/>
                </a:lnTo>
                <a:lnTo>
                  <a:pt x="11235" y="158302"/>
                </a:lnTo>
                <a:lnTo>
                  <a:pt x="18643" y="159715"/>
                </a:lnTo>
                <a:close/>
              </a:path>
              <a:path w="81280" h="323214">
                <a:moveTo>
                  <a:pt x="49263" y="139738"/>
                </a:moveTo>
                <a:lnTo>
                  <a:pt x="62676" y="125543"/>
                </a:lnTo>
                <a:lnTo>
                  <a:pt x="72720" y="108970"/>
                </a:lnTo>
                <a:lnTo>
                  <a:pt x="79020" y="90147"/>
                </a:lnTo>
                <a:lnTo>
                  <a:pt x="81203" y="69202"/>
                </a:lnTo>
                <a:lnTo>
                  <a:pt x="79020" y="49032"/>
                </a:lnTo>
                <a:lnTo>
                  <a:pt x="72720" y="30605"/>
                </a:lnTo>
                <a:lnTo>
                  <a:pt x="62676" y="14175"/>
                </a:lnTo>
                <a:lnTo>
                  <a:pt x="49263" y="0"/>
                </a:lnTo>
              </a:path>
              <a:path w="81280" h="323214">
                <a:moveTo>
                  <a:pt x="18643" y="322656"/>
                </a:moveTo>
                <a:lnTo>
                  <a:pt x="18643" y="163791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17770" y="6362901"/>
            <a:ext cx="93878" cy="191046"/>
          </a:xfrm>
          <a:prstGeom prst="rect">
            <a:avLst/>
          </a:prstGeom>
        </p:spPr>
      </p:pic>
      <p:grpSp>
        <p:nvGrpSpPr>
          <p:cNvPr id="10" name="object 10"/>
          <p:cNvGrpSpPr/>
          <p:nvPr/>
        </p:nvGrpSpPr>
        <p:grpSpPr>
          <a:xfrm>
            <a:off x="6719818" y="5598045"/>
            <a:ext cx="3762375" cy="2021839"/>
            <a:chOff x="1665217" y="5598044"/>
            <a:chExt cx="3762375" cy="2021839"/>
          </a:xfrm>
        </p:grpSpPr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72973" y="6362901"/>
              <a:ext cx="93878" cy="1910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671567" y="5604394"/>
              <a:ext cx="3749675" cy="2009139"/>
            </a:xfrm>
            <a:custGeom>
              <a:avLst/>
              <a:gdLst/>
              <a:ahLst/>
              <a:cxnLst/>
              <a:rect l="l" t="t" r="r" b="b"/>
              <a:pathLst>
                <a:path w="3749675" h="2009140">
                  <a:moveTo>
                    <a:pt x="1725053" y="764857"/>
                  </a:moveTo>
                  <a:lnTo>
                    <a:pt x="1725053" y="704938"/>
                  </a:lnTo>
                  <a:lnTo>
                    <a:pt x="1215250" y="704938"/>
                  </a:lnTo>
                  <a:lnTo>
                    <a:pt x="1215250" y="764857"/>
                  </a:lnTo>
                </a:path>
                <a:path w="3749675" h="2009140">
                  <a:moveTo>
                    <a:pt x="1215250" y="945527"/>
                  </a:moveTo>
                  <a:lnTo>
                    <a:pt x="1215250" y="1439583"/>
                  </a:lnTo>
                  <a:lnTo>
                    <a:pt x="0" y="1441704"/>
                  </a:lnTo>
                  <a:lnTo>
                    <a:pt x="0" y="1929193"/>
                  </a:lnTo>
                </a:path>
                <a:path w="3749675" h="2009140">
                  <a:moveTo>
                    <a:pt x="1474812" y="942517"/>
                  </a:moveTo>
                  <a:lnTo>
                    <a:pt x="1474812" y="1993417"/>
                  </a:lnTo>
                </a:path>
                <a:path w="3749675" h="2009140">
                  <a:moveTo>
                    <a:pt x="2165654" y="0"/>
                  </a:moveTo>
                  <a:lnTo>
                    <a:pt x="769353" y="0"/>
                  </a:lnTo>
                  <a:lnTo>
                    <a:pt x="769353" y="1002423"/>
                  </a:lnTo>
                  <a:lnTo>
                    <a:pt x="2165654" y="1002423"/>
                  </a:lnTo>
                  <a:lnTo>
                    <a:pt x="2165654" y="0"/>
                  </a:lnTo>
                  <a:close/>
                </a:path>
                <a:path w="3749675" h="2009140">
                  <a:moveTo>
                    <a:pt x="1129741" y="1211961"/>
                  </a:moveTo>
                  <a:lnTo>
                    <a:pt x="1169392" y="1254329"/>
                  </a:lnTo>
                  <a:lnTo>
                    <a:pt x="1213980" y="1275140"/>
                  </a:lnTo>
                  <a:lnTo>
                    <a:pt x="1253795" y="1276715"/>
                  </a:lnTo>
                  <a:lnTo>
                    <a:pt x="1279131" y="1261376"/>
                  </a:lnTo>
                  <a:lnTo>
                    <a:pt x="1218149" y="1226049"/>
                  </a:lnTo>
                  <a:lnTo>
                    <a:pt x="1170183" y="1214620"/>
                  </a:lnTo>
                  <a:lnTo>
                    <a:pt x="1114019" y="1204176"/>
                  </a:lnTo>
                  <a:lnTo>
                    <a:pt x="1053029" y="1195205"/>
                  </a:lnTo>
                  <a:lnTo>
                    <a:pt x="990586" y="1188195"/>
                  </a:lnTo>
                  <a:lnTo>
                    <a:pt x="930061" y="1183631"/>
                  </a:lnTo>
                  <a:lnTo>
                    <a:pt x="874826" y="1182001"/>
                  </a:lnTo>
                </a:path>
                <a:path w="3749675" h="2009140">
                  <a:moveTo>
                    <a:pt x="1537131" y="1254366"/>
                  </a:moveTo>
                  <a:lnTo>
                    <a:pt x="1516154" y="1311591"/>
                  </a:lnTo>
                  <a:lnTo>
                    <a:pt x="1487774" y="1361488"/>
                  </a:lnTo>
                  <a:lnTo>
                    <a:pt x="1456729" y="1397320"/>
                  </a:lnTo>
                  <a:lnTo>
                    <a:pt x="1427758" y="1412351"/>
                  </a:lnTo>
                  <a:lnTo>
                    <a:pt x="1405597" y="1399844"/>
                  </a:lnTo>
                  <a:lnTo>
                    <a:pt x="1404347" y="1390422"/>
                  </a:lnTo>
                  <a:lnTo>
                    <a:pt x="1408946" y="1376661"/>
                  </a:lnTo>
                  <a:lnTo>
                    <a:pt x="1435101" y="1338971"/>
                  </a:lnTo>
                  <a:lnTo>
                    <a:pt x="1482877" y="1292460"/>
                  </a:lnTo>
                  <a:lnTo>
                    <a:pt x="1514504" y="1267674"/>
                  </a:lnTo>
                  <a:lnTo>
                    <a:pt x="1551091" y="1242814"/>
                  </a:lnTo>
                  <a:lnTo>
                    <a:pt x="1592492" y="1218592"/>
                  </a:lnTo>
                  <a:lnTo>
                    <a:pt x="1638558" y="1195718"/>
                  </a:lnTo>
                  <a:lnTo>
                    <a:pt x="1689141" y="1174903"/>
                  </a:lnTo>
                  <a:lnTo>
                    <a:pt x="1744092" y="1156858"/>
                  </a:lnTo>
                  <a:lnTo>
                    <a:pt x="1803265" y="1142294"/>
                  </a:lnTo>
                  <a:lnTo>
                    <a:pt x="1866511" y="1131920"/>
                  </a:lnTo>
                  <a:lnTo>
                    <a:pt x="1933682" y="1126449"/>
                  </a:lnTo>
                  <a:lnTo>
                    <a:pt x="2004629" y="1126591"/>
                  </a:lnTo>
                  <a:lnTo>
                    <a:pt x="2079205" y="1133055"/>
                  </a:lnTo>
                </a:path>
                <a:path w="3749675" h="2009140">
                  <a:moveTo>
                    <a:pt x="1855673" y="1271066"/>
                  </a:moveTo>
                  <a:lnTo>
                    <a:pt x="1852195" y="1314207"/>
                  </a:lnTo>
                  <a:lnTo>
                    <a:pt x="1843941" y="1363253"/>
                  </a:lnTo>
                  <a:lnTo>
                    <a:pt x="1831760" y="1412704"/>
                  </a:lnTo>
                  <a:lnTo>
                    <a:pt x="1816505" y="1457061"/>
                  </a:lnTo>
                  <a:lnTo>
                    <a:pt x="1780176" y="1508499"/>
                  </a:lnTo>
                  <a:lnTo>
                    <a:pt x="1760804" y="1504581"/>
                  </a:lnTo>
                  <a:lnTo>
                    <a:pt x="1756408" y="1494001"/>
                  </a:lnTo>
                  <a:lnTo>
                    <a:pt x="1755905" y="1474101"/>
                  </a:lnTo>
                  <a:lnTo>
                    <a:pt x="1759544" y="1446609"/>
                  </a:lnTo>
                  <a:lnTo>
                    <a:pt x="1780233" y="1375752"/>
                  </a:lnTo>
                  <a:lnTo>
                    <a:pt x="1797779" y="1335839"/>
                  </a:lnTo>
                  <a:lnTo>
                    <a:pt x="1820456" y="1295238"/>
                  </a:lnTo>
                  <a:lnTo>
                    <a:pt x="1848511" y="1255674"/>
                  </a:lnTo>
                  <a:lnTo>
                    <a:pt x="1882192" y="1218875"/>
                  </a:lnTo>
                  <a:lnTo>
                    <a:pt x="1921747" y="1186566"/>
                  </a:lnTo>
                  <a:lnTo>
                    <a:pt x="1967422" y="1160474"/>
                  </a:lnTo>
                  <a:lnTo>
                    <a:pt x="2019466" y="1142324"/>
                  </a:lnTo>
                  <a:lnTo>
                    <a:pt x="2078126" y="1133843"/>
                  </a:lnTo>
                </a:path>
                <a:path w="3749675" h="2009140">
                  <a:moveTo>
                    <a:pt x="1726183" y="946289"/>
                  </a:moveTo>
                  <a:lnTo>
                    <a:pt x="1726183" y="1436128"/>
                  </a:lnTo>
                  <a:lnTo>
                    <a:pt x="3576383" y="1436179"/>
                  </a:lnTo>
                  <a:lnTo>
                    <a:pt x="3576383" y="1565262"/>
                  </a:lnTo>
                </a:path>
                <a:path w="3749675" h="2009140">
                  <a:moveTo>
                    <a:pt x="3700348" y="1565846"/>
                  </a:moveTo>
                  <a:lnTo>
                    <a:pt x="3697789" y="1578134"/>
                  </a:lnTo>
                  <a:lnTo>
                    <a:pt x="3690864" y="1588303"/>
                  </a:lnTo>
                  <a:lnTo>
                    <a:pt x="3680695" y="1595228"/>
                  </a:lnTo>
                  <a:lnTo>
                    <a:pt x="3668407" y="1597787"/>
                  </a:lnTo>
                  <a:lnTo>
                    <a:pt x="3656320" y="1595228"/>
                  </a:lnTo>
                  <a:lnTo>
                    <a:pt x="3646606" y="1588303"/>
                  </a:lnTo>
                  <a:lnTo>
                    <a:pt x="3640138" y="1578134"/>
                  </a:lnTo>
                  <a:lnTo>
                    <a:pt x="3637787" y="1565846"/>
                  </a:lnTo>
                  <a:lnTo>
                    <a:pt x="3635229" y="1578134"/>
                  </a:lnTo>
                  <a:lnTo>
                    <a:pt x="3628304" y="1588303"/>
                  </a:lnTo>
                  <a:lnTo>
                    <a:pt x="3618135" y="1595228"/>
                  </a:lnTo>
                  <a:lnTo>
                    <a:pt x="3605847" y="1597787"/>
                  </a:lnTo>
                  <a:lnTo>
                    <a:pt x="3593765" y="1595228"/>
                  </a:lnTo>
                  <a:lnTo>
                    <a:pt x="3584051" y="1588303"/>
                  </a:lnTo>
                  <a:lnTo>
                    <a:pt x="3577579" y="1578134"/>
                  </a:lnTo>
                  <a:lnTo>
                    <a:pt x="3575227" y="1565846"/>
                  </a:lnTo>
                  <a:lnTo>
                    <a:pt x="3572667" y="1578134"/>
                  </a:lnTo>
                  <a:lnTo>
                    <a:pt x="3565739" y="1588303"/>
                  </a:lnTo>
                  <a:lnTo>
                    <a:pt x="3555569" y="1595228"/>
                  </a:lnTo>
                  <a:lnTo>
                    <a:pt x="3543287" y="1597787"/>
                  </a:lnTo>
                  <a:lnTo>
                    <a:pt x="3530991" y="1595228"/>
                  </a:lnTo>
                  <a:lnTo>
                    <a:pt x="3520819" y="1588303"/>
                  </a:lnTo>
                  <a:lnTo>
                    <a:pt x="3513892" y="1578134"/>
                  </a:lnTo>
                  <a:lnTo>
                    <a:pt x="3511334" y="1565846"/>
                  </a:lnTo>
                  <a:lnTo>
                    <a:pt x="3508985" y="1578134"/>
                  </a:lnTo>
                  <a:lnTo>
                    <a:pt x="3502521" y="1588303"/>
                  </a:lnTo>
                  <a:lnTo>
                    <a:pt x="3492812" y="1595228"/>
                  </a:lnTo>
                  <a:lnTo>
                    <a:pt x="3480727" y="1597787"/>
                  </a:lnTo>
                  <a:lnTo>
                    <a:pt x="3468433" y="1595228"/>
                  </a:lnTo>
                  <a:lnTo>
                    <a:pt x="3458265" y="1588303"/>
                  </a:lnTo>
                  <a:lnTo>
                    <a:pt x="3451343" y="1578134"/>
                  </a:lnTo>
                  <a:lnTo>
                    <a:pt x="3448786" y="1565846"/>
                  </a:lnTo>
                </a:path>
                <a:path w="3749675" h="2009140">
                  <a:moveTo>
                    <a:pt x="3700348" y="1651038"/>
                  </a:moveTo>
                  <a:lnTo>
                    <a:pt x="3697789" y="1638953"/>
                  </a:lnTo>
                  <a:lnTo>
                    <a:pt x="3690864" y="1629243"/>
                  </a:lnTo>
                  <a:lnTo>
                    <a:pt x="3680695" y="1622779"/>
                  </a:lnTo>
                  <a:lnTo>
                    <a:pt x="3668407" y="1620431"/>
                  </a:lnTo>
                  <a:lnTo>
                    <a:pt x="3656320" y="1622779"/>
                  </a:lnTo>
                  <a:lnTo>
                    <a:pt x="3646606" y="1629243"/>
                  </a:lnTo>
                  <a:lnTo>
                    <a:pt x="3640138" y="1638953"/>
                  </a:lnTo>
                  <a:lnTo>
                    <a:pt x="3637787" y="1651038"/>
                  </a:lnTo>
                  <a:lnTo>
                    <a:pt x="3635229" y="1638953"/>
                  </a:lnTo>
                  <a:lnTo>
                    <a:pt x="3628304" y="1629243"/>
                  </a:lnTo>
                  <a:lnTo>
                    <a:pt x="3618135" y="1622779"/>
                  </a:lnTo>
                  <a:lnTo>
                    <a:pt x="3605847" y="1620431"/>
                  </a:lnTo>
                  <a:lnTo>
                    <a:pt x="3593765" y="1622779"/>
                  </a:lnTo>
                  <a:lnTo>
                    <a:pt x="3584051" y="1629243"/>
                  </a:lnTo>
                  <a:lnTo>
                    <a:pt x="3577579" y="1638953"/>
                  </a:lnTo>
                  <a:lnTo>
                    <a:pt x="3575227" y="1651038"/>
                  </a:lnTo>
                  <a:lnTo>
                    <a:pt x="3572667" y="1638953"/>
                  </a:lnTo>
                  <a:lnTo>
                    <a:pt x="3565739" y="1629243"/>
                  </a:lnTo>
                  <a:lnTo>
                    <a:pt x="3555569" y="1622779"/>
                  </a:lnTo>
                  <a:lnTo>
                    <a:pt x="3543287" y="1620431"/>
                  </a:lnTo>
                  <a:lnTo>
                    <a:pt x="3530991" y="1622779"/>
                  </a:lnTo>
                  <a:lnTo>
                    <a:pt x="3520819" y="1629243"/>
                  </a:lnTo>
                  <a:lnTo>
                    <a:pt x="3513892" y="1638953"/>
                  </a:lnTo>
                  <a:lnTo>
                    <a:pt x="3511334" y="1651038"/>
                  </a:lnTo>
                  <a:lnTo>
                    <a:pt x="3508985" y="1638953"/>
                  </a:lnTo>
                  <a:lnTo>
                    <a:pt x="3502521" y="1629243"/>
                  </a:lnTo>
                  <a:lnTo>
                    <a:pt x="3492812" y="1622779"/>
                  </a:lnTo>
                  <a:lnTo>
                    <a:pt x="3480727" y="1620431"/>
                  </a:lnTo>
                  <a:lnTo>
                    <a:pt x="3468433" y="1622779"/>
                  </a:lnTo>
                  <a:lnTo>
                    <a:pt x="3458265" y="1629243"/>
                  </a:lnTo>
                  <a:lnTo>
                    <a:pt x="3451343" y="1638953"/>
                  </a:lnTo>
                  <a:lnTo>
                    <a:pt x="3448786" y="1651038"/>
                  </a:lnTo>
                </a:path>
                <a:path w="3749675" h="2009140">
                  <a:moveTo>
                    <a:pt x="3749598" y="1499006"/>
                  </a:moveTo>
                  <a:lnTo>
                    <a:pt x="3400856" y="1499006"/>
                  </a:lnTo>
                  <a:lnTo>
                    <a:pt x="3400856" y="1702079"/>
                  </a:lnTo>
                  <a:lnTo>
                    <a:pt x="3749598" y="1702079"/>
                  </a:lnTo>
                  <a:lnTo>
                    <a:pt x="3749598" y="1499006"/>
                  </a:lnTo>
                  <a:close/>
                </a:path>
                <a:path w="3749675" h="2009140">
                  <a:moveTo>
                    <a:pt x="3575227" y="1971611"/>
                  </a:moveTo>
                  <a:lnTo>
                    <a:pt x="3581870" y="1973026"/>
                  </a:lnTo>
                  <a:lnTo>
                    <a:pt x="3587383" y="1976937"/>
                  </a:lnTo>
                  <a:lnTo>
                    <a:pt x="3591145" y="1982846"/>
                  </a:lnTo>
                  <a:lnTo>
                    <a:pt x="3592537" y="1990255"/>
                  </a:lnTo>
                  <a:lnTo>
                    <a:pt x="3591145" y="1997654"/>
                  </a:lnTo>
                  <a:lnTo>
                    <a:pt x="3587383" y="2003555"/>
                  </a:lnTo>
                  <a:lnTo>
                    <a:pt x="3581870" y="2007460"/>
                  </a:lnTo>
                  <a:lnTo>
                    <a:pt x="3575227" y="2008873"/>
                  </a:lnTo>
                  <a:lnTo>
                    <a:pt x="3567826" y="2007460"/>
                  </a:lnTo>
                  <a:lnTo>
                    <a:pt x="3561921" y="2003555"/>
                  </a:lnTo>
                  <a:lnTo>
                    <a:pt x="3558011" y="1997654"/>
                  </a:lnTo>
                  <a:lnTo>
                    <a:pt x="3556596" y="1990255"/>
                  </a:lnTo>
                  <a:lnTo>
                    <a:pt x="3558011" y="1982846"/>
                  </a:lnTo>
                  <a:lnTo>
                    <a:pt x="3561921" y="1976937"/>
                  </a:lnTo>
                  <a:lnTo>
                    <a:pt x="3567826" y="1973026"/>
                  </a:lnTo>
                  <a:lnTo>
                    <a:pt x="3575227" y="1971611"/>
                  </a:lnTo>
                  <a:close/>
                </a:path>
                <a:path w="3749675" h="2009140">
                  <a:moveTo>
                    <a:pt x="3575227" y="1830501"/>
                  </a:moveTo>
                  <a:lnTo>
                    <a:pt x="3584562" y="1830501"/>
                  </a:lnTo>
                  <a:lnTo>
                    <a:pt x="3592537" y="1838490"/>
                  </a:lnTo>
                  <a:lnTo>
                    <a:pt x="3592537" y="1847824"/>
                  </a:lnTo>
                  <a:lnTo>
                    <a:pt x="3591145" y="1855225"/>
                  </a:lnTo>
                  <a:lnTo>
                    <a:pt x="3587383" y="1861131"/>
                  </a:lnTo>
                  <a:lnTo>
                    <a:pt x="3581870" y="1865041"/>
                  </a:lnTo>
                  <a:lnTo>
                    <a:pt x="3575227" y="1866455"/>
                  </a:lnTo>
                  <a:lnTo>
                    <a:pt x="3567826" y="1865041"/>
                  </a:lnTo>
                  <a:lnTo>
                    <a:pt x="3561921" y="1861131"/>
                  </a:lnTo>
                  <a:lnTo>
                    <a:pt x="3558011" y="1855225"/>
                  </a:lnTo>
                  <a:lnTo>
                    <a:pt x="3556596" y="1847824"/>
                  </a:lnTo>
                  <a:lnTo>
                    <a:pt x="3558011" y="1841179"/>
                  </a:lnTo>
                  <a:lnTo>
                    <a:pt x="3561921" y="1835662"/>
                  </a:lnTo>
                  <a:lnTo>
                    <a:pt x="3567826" y="1831895"/>
                  </a:lnTo>
                  <a:lnTo>
                    <a:pt x="3575227" y="1830501"/>
                  </a:lnTo>
                  <a:close/>
                </a:path>
                <a:path w="3749675" h="2009140">
                  <a:moveTo>
                    <a:pt x="3605847" y="1849158"/>
                  </a:moveTo>
                  <a:lnTo>
                    <a:pt x="3619260" y="1863544"/>
                  </a:lnTo>
                  <a:lnTo>
                    <a:pt x="3629304" y="1880427"/>
                  </a:lnTo>
                  <a:lnTo>
                    <a:pt x="3635604" y="1899312"/>
                  </a:lnTo>
                  <a:lnTo>
                    <a:pt x="3637787" y="1919706"/>
                  </a:lnTo>
                  <a:lnTo>
                    <a:pt x="3635604" y="1940086"/>
                  </a:lnTo>
                  <a:lnTo>
                    <a:pt x="3629304" y="1958967"/>
                  </a:lnTo>
                  <a:lnTo>
                    <a:pt x="3619260" y="1975854"/>
                  </a:lnTo>
                  <a:lnTo>
                    <a:pt x="3605847" y="199025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3" name="object 1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040816" y="7758669"/>
            <a:ext cx="95224" cy="191046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0525322" y="7758669"/>
            <a:ext cx="93903" cy="191046"/>
          </a:xfrm>
          <a:prstGeom prst="rect">
            <a:avLst/>
          </a:prstGeom>
        </p:spPr>
      </p:pic>
      <p:sp>
        <p:nvSpPr>
          <p:cNvPr id="15" name="object 15"/>
          <p:cNvSpPr/>
          <p:nvPr/>
        </p:nvSpPr>
        <p:spPr>
          <a:xfrm>
            <a:off x="10284086" y="7907451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8643" y="0"/>
                </a:moveTo>
                <a:lnTo>
                  <a:pt x="25284" y="1412"/>
                </a:lnTo>
                <a:lnTo>
                  <a:pt x="30792" y="5318"/>
                </a:lnTo>
                <a:lnTo>
                  <a:pt x="34550" y="11219"/>
                </a:lnTo>
                <a:lnTo>
                  <a:pt x="35941" y="18618"/>
                </a:lnTo>
                <a:lnTo>
                  <a:pt x="35941" y="27927"/>
                </a:lnTo>
                <a:lnTo>
                  <a:pt x="27978" y="35915"/>
                </a:lnTo>
                <a:lnTo>
                  <a:pt x="18643" y="35915"/>
                </a:lnTo>
                <a:lnTo>
                  <a:pt x="11240" y="34521"/>
                </a:lnTo>
                <a:lnTo>
                  <a:pt x="5330" y="30757"/>
                </a:lnTo>
                <a:lnTo>
                  <a:pt x="1416" y="25248"/>
                </a:lnTo>
                <a:lnTo>
                  <a:pt x="0" y="18618"/>
                </a:lnTo>
                <a:lnTo>
                  <a:pt x="1416" y="11219"/>
                </a:lnTo>
                <a:lnTo>
                  <a:pt x="5330" y="5318"/>
                </a:lnTo>
                <a:lnTo>
                  <a:pt x="11240" y="1412"/>
                </a:lnTo>
                <a:lnTo>
                  <a:pt x="18643" y="0"/>
                </a:lnTo>
                <a:close/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0284085" y="7574710"/>
            <a:ext cx="81280" cy="350520"/>
          </a:xfrm>
          <a:custGeom>
            <a:avLst/>
            <a:gdLst/>
            <a:ahLst/>
            <a:cxnLst/>
            <a:rect l="l" t="t" r="r" b="b"/>
            <a:pathLst>
              <a:path w="81279" h="350520">
                <a:moveTo>
                  <a:pt x="18643" y="190309"/>
                </a:moveTo>
                <a:lnTo>
                  <a:pt x="25284" y="191909"/>
                </a:lnTo>
                <a:lnTo>
                  <a:pt x="30792" y="196127"/>
                </a:lnTo>
                <a:lnTo>
                  <a:pt x="34550" y="202091"/>
                </a:lnTo>
                <a:lnTo>
                  <a:pt x="35941" y="208927"/>
                </a:lnTo>
                <a:lnTo>
                  <a:pt x="34550" y="216335"/>
                </a:lnTo>
                <a:lnTo>
                  <a:pt x="30792" y="222245"/>
                </a:lnTo>
                <a:lnTo>
                  <a:pt x="25284" y="226156"/>
                </a:lnTo>
                <a:lnTo>
                  <a:pt x="18643" y="227571"/>
                </a:lnTo>
                <a:lnTo>
                  <a:pt x="11240" y="226156"/>
                </a:lnTo>
                <a:lnTo>
                  <a:pt x="5330" y="222245"/>
                </a:lnTo>
                <a:lnTo>
                  <a:pt x="1416" y="216335"/>
                </a:lnTo>
                <a:lnTo>
                  <a:pt x="0" y="208927"/>
                </a:lnTo>
                <a:lnTo>
                  <a:pt x="1416" y="202091"/>
                </a:lnTo>
                <a:lnTo>
                  <a:pt x="5330" y="196127"/>
                </a:lnTo>
                <a:lnTo>
                  <a:pt x="11240" y="191909"/>
                </a:lnTo>
                <a:lnTo>
                  <a:pt x="18643" y="190309"/>
                </a:lnTo>
                <a:close/>
              </a:path>
              <a:path w="81279" h="350520">
                <a:moveTo>
                  <a:pt x="49263" y="210273"/>
                </a:moveTo>
                <a:lnTo>
                  <a:pt x="62681" y="224663"/>
                </a:lnTo>
                <a:lnTo>
                  <a:pt x="72724" y="241552"/>
                </a:lnTo>
                <a:lnTo>
                  <a:pt x="79022" y="260439"/>
                </a:lnTo>
                <a:lnTo>
                  <a:pt x="81203" y="280822"/>
                </a:lnTo>
                <a:lnTo>
                  <a:pt x="79022" y="301188"/>
                </a:lnTo>
                <a:lnTo>
                  <a:pt x="72724" y="319924"/>
                </a:lnTo>
                <a:lnTo>
                  <a:pt x="62681" y="336409"/>
                </a:lnTo>
                <a:lnTo>
                  <a:pt x="49263" y="350024"/>
                </a:lnTo>
              </a:path>
              <a:path w="81279" h="350520">
                <a:moveTo>
                  <a:pt x="17310" y="180200"/>
                </a:moveTo>
                <a:lnTo>
                  <a:pt x="1731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0301395" y="7255344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4">
                <a:moveTo>
                  <a:pt x="0" y="177914"/>
                </a:moveTo>
                <a:lnTo>
                  <a:pt x="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0065811" y="7685644"/>
            <a:ext cx="484505" cy="85090"/>
          </a:xfrm>
          <a:custGeom>
            <a:avLst/>
            <a:gdLst/>
            <a:ahLst/>
            <a:cxnLst/>
            <a:rect l="l" t="t" r="r" b="b"/>
            <a:pathLst>
              <a:path w="484504" h="85090">
                <a:moveTo>
                  <a:pt x="484492" y="84467"/>
                </a:moveTo>
                <a:lnTo>
                  <a:pt x="484492" y="0"/>
                </a:lnTo>
                <a:lnTo>
                  <a:pt x="0" y="0"/>
                </a:lnTo>
                <a:lnTo>
                  <a:pt x="0" y="84467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635864" y="7937563"/>
            <a:ext cx="430530" cy="1004569"/>
          </a:xfrm>
          <a:custGeom>
            <a:avLst/>
            <a:gdLst/>
            <a:ahLst/>
            <a:cxnLst/>
            <a:rect l="l" t="t" r="r" b="b"/>
            <a:pathLst>
              <a:path w="430529" h="1004570">
                <a:moveTo>
                  <a:pt x="429945" y="0"/>
                </a:moveTo>
                <a:lnTo>
                  <a:pt x="429945" y="310045"/>
                </a:lnTo>
                <a:lnTo>
                  <a:pt x="0" y="310045"/>
                </a:lnTo>
                <a:lnTo>
                  <a:pt x="0" y="1004277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0550303" y="7934844"/>
            <a:ext cx="424815" cy="1007110"/>
          </a:xfrm>
          <a:custGeom>
            <a:avLst/>
            <a:gdLst/>
            <a:ahLst/>
            <a:cxnLst/>
            <a:rect l="l" t="t" r="r" b="b"/>
            <a:pathLst>
              <a:path w="424814" h="1007109">
                <a:moveTo>
                  <a:pt x="0" y="0"/>
                </a:moveTo>
                <a:lnTo>
                  <a:pt x="0" y="315480"/>
                </a:lnTo>
                <a:lnTo>
                  <a:pt x="424624" y="315480"/>
                </a:lnTo>
                <a:lnTo>
                  <a:pt x="424624" y="1006995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597218" y="7345881"/>
            <a:ext cx="1076960" cy="1596390"/>
          </a:xfrm>
          <a:custGeom>
            <a:avLst/>
            <a:gdLst/>
            <a:ahLst/>
            <a:cxnLst/>
            <a:rect l="l" t="t" r="r" b="b"/>
            <a:pathLst>
              <a:path w="1076960" h="1596390">
                <a:moveTo>
                  <a:pt x="705510" y="594829"/>
                </a:moveTo>
                <a:lnTo>
                  <a:pt x="705510" y="1595958"/>
                </a:lnTo>
              </a:path>
              <a:path w="1076960" h="1596390">
                <a:moveTo>
                  <a:pt x="1076883" y="0"/>
                </a:moveTo>
                <a:lnTo>
                  <a:pt x="0" y="0"/>
                </a:lnTo>
                <a:lnTo>
                  <a:pt x="0" y="654354"/>
                </a:lnTo>
                <a:lnTo>
                  <a:pt x="1076883" y="654354"/>
                </a:lnTo>
                <a:lnTo>
                  <a:pt x="1076883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940390" y="7589786"/>
            <a:ext cx="95237" cy="191071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424895" y="7589786"/>
            <a:ext cx="93891" cy="191071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7861547" y="7469974"/>
            <a:ext cx="1101090" cy="1452245"/>
            <a:chOff x="2806947" y="7469973"/>
            <a:chExt cx="1101090" cy="1452245"/>
          </a:xfrm>
        </p:grpSpPr>
        <p:pic>
          <p:nvPicPr>
            <p:cNvPr id="25" name="object 2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22720" y="7589785"/>
              <a:ext cx="93903" cy="191071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813297" y="7476323"/>
              <a:ext cx="1088390" cy="1445895"/>
            </a:xfrm>
            <a:custGeom>
              <a:avLst/>
              <a:gdLst/>
              <a:ahLst/>
              <a:cxnLst/>
              <a:rect l="l" t="t" r="r" b="b"/>
              <a:pathLst>
                <a:path w="1088389" h="1445895">
                  <a:moveTo>
                    <a:pt x="581990" y="119811"/>
                  </a:moveTo>
                  <a:lnTo>
                    <a:pt x="581990" y="59918"/>
                  </a:lnTo>
                  <a:lnTo>
                    <a:pt x="97497" y="59918"/>
                  </a:lnTo>
                  <a:lnTo>
                    <a:pt x="97497" y="119811"/>
                  </a:lnTo>
                </a:path>
                <a:path w="1088389" h="1445895">
                  <a:moveTo>
                    <a:pt x="97497" y="294170"/>
                  </a:moveTo>
                  <a:lnTo>
                    <a:pt x="97497" y="1445361"/>
                  </a:lnTo>
                </a:path>
                <a:path w="1088389" h="1445895">
                  <a:moveTo>
                    <a:pt x="581990" y="294170"/>
                  </a:moveTo>
                  <a:lnTo>
                    <a:pt x="581990" y="1000480"/>
                  </a:lnTo>
                </a:path>
                <a:path w="1088389" h="1445895">
                  <a:moveTo>
                    <a:pt x="334416" y="294170"/>
                  </a:moveTo>
                  <a:lnTo>
                    <a:pt x="334416" y="1440002"/>
                  </a:lnTo>
                </a:path>
                <a:path w="1088389" h="1445895">
                  <a:moveTo>
                    <a:pt x="1087983" y="0"/>
                  </a:moveTo>
                  <a:lnTo>
                    <a:pt x="0" y="0"/>
                  </a:lnTo>
                  <a:lnTo>
                    <a:pt x="0" y="366077"/>
                  </a:lnTo>
                  <a:lnTo>
                    <a:pt x="1087983" y="366077"/>
                  </a:lnTo>
                  <a:lnTo>
                    <a:pt x="1087983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6517952" y="7469974"/>
            <a:ext cx="870585" cy="379095"/>
            <a:chOff x="1463351" y="7469973"/>
            <a:chExt cx="870585" cy="379095"/>
          </a:xfrm>
        </p:grpSpPr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532108" y="7529892"/>
              <a:ext cx="330822" cy="250964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1469701" y="7476323"/>
              <a:ext cx="857885" cy="366395"/>
            </a:xfrm>
            <a:custGeom>
              <a:avLst/>
              <a:gdLst/>
              <a:ahLst/>
              <a:cxnLst/>
              <a:rect l="l" t="t" r="r" b="b"/>
              <a:pathLst>
                <a:path w="857885" h="366395">
                  <a:moveTo>
                    <a:pt x="857465" y="0"/>
                  </a:moveTo>
                  <a:lnTo>
                    <a:pt x="0" y="0"/>
                  </a:lnTo>
                  <a:lnTo>
                    <a:pt x="0" y="366077"/>
                  </a:lnTo>
                  <a:lnTo>
                    <a:pt x="857465" y="366077"/>
                  </a:lnTo>
                  <a:lnTo>
                    <a:pt x="857465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9416244" y="8391372"/>
            <a:ext cx="141605" cy="29845"/>
          </a:xfrm>
          <a:custGeom>
            <a:avLst/>
            <a:gdLst/>
            <a:ahLst/>
            <a:cxnLst/>
            <a:rect l="l" t="t" r="r" b="b"/>
            <a:pathLst>
              <a:path w="141604" h="29845">
                <a:moveTo>
                  <a:pt x="141084" y="29387"/>
                </a:moveTo>
                <a:lnTo>
                  <a:pt x="126694" y="17557"/>
                </a:lnTo>
                <a:lnTo>
                  <a:pt x="109805" y="8259"/>
                </a:lnTo>
                <a:lnTo>
                  <a:pt x="90919" y="2179"/>
                </a:lnTo>
                <a:lnTo>
                  <a:pt x="70535" y="0"/>
                </a:lnTo>
                <a:lnTo>
                  <a:pt x="50159" y="2179"/>
                </a:lnTo>
                <a:lnTo>
                  <a:pt x="31276" y="8259"/>
                </a:lnTo>
                <a:lnTo>
                  <a:pt x="14389" y="17557"/>
                </a:lnTo>
                <a:lnTo>
                  <a:pt x="0" y="29387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340386" y="8336215"/>
            <a:ext cx="596900" cy="661670"/>
          </a:xfrm>
          <a:custGeom>
            <a:avLst/>
            <a:gdLst/>
            <a:ahLst/>
            <a:cxnLst/>
            <a:rect l="l" t="t" r="r" b="b"/>
            <a:pathLst>
              <a:path w="596900" h="661670">
                <a:moveTo>
                  <a:pt x="513778" y="84543"/>
                </a:moveTo>
                <a:lnTo>
                  <a:pt x="499389" y="72713"/>
                </a:lnTo>
                <a:lnTo>
                  <a:pt x="482501" y="63415"/>
                </a:lnTo>
                <a:lnTo>
                  <a:pt x="463618" y="57335"/>
                </a:lnTo>
                <a:lnTo>
                  <a:pt x="443242" y="55156"/>
                </a:lnTo>
                <a:lnTo>
                  <a:pt x="422874" y="57335"/>
                </a:lnTo>
                <a:lnTo>
                  <a:pt x="404133" y="63415"/>
                </a:lnTo>
                <a:lnTo>
                  <a:pt x="387639" y="72713"/>
                </a:lnTo>
                <a:lnTo>
                  <a:pt x="374015" y="84543"/>
                </a:lnTo>
              </a:path>
              <a:path w="596900" h="661670">
                <a:moveTo>
                  <a:pt x="236905" y="118846"/>
                </a:moveTo>
                <a:lnTo>
                  <a:pt x="350062" y="118846"/>
                </a:lnTo>
              </a:path>
              <a:path w="596900" h="661670">
                <a:moveTo>
                  <a:pt x="596315" y="0"/>
                </a:moveTo>
                <a:lnTo>
                  <a:pt x="0" y="0"/>
                </a:lnTo>
                <a:lnTo>
                  <a:pt x="0" y="661657"/>
                </a:lnTo>
                <a:lnTo>
                  <a:pt x="596315" y="661657"/>
                </a:lnTo>
                <a:lnTo>
                  <a:pt x="596315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859634" y="8396120"/>
            <a:ext cx="141605" cy="32384"/>
          </a:xfrm>
          <a:custGeom>
            <a:avLst/>
            <a:gdLst/>
            <a:ahLst/>
            <a:cxnLst/>
            <a:rect l="l" t="t" r="r" b="b"/>
            <a:pathLst>
              <a:path w="141605" h="32384">
                <a:moveTo>
                  <a:pt x="141084" y="31953"/>
                </a:moveTo>
                <a:lnTo>
                  <a:pt x="126694" y="19084"/>
                </a:lnTo>
                <a:lnTo>
                  <a:pt x="109807" y="8975"/>
                </a:lnTo>
                <a:lnTo>
                  <a:pt x="90924" y="2367"/>
                </a:lnTo>
                <a:lnTo>
                  <a:pt x="70548" y="0"/>
                </a:lnTo>
                <a:lnTo>
                  <a:pt x="50166" y="2367"/>
                </a:lnTo>
                <a:lnTo>
                  <a:pt x="31283" y="8975"/>
                </a:lnTo>
                <a:lnTo>
                  <a:pt x="14395" y="19084"/>
                </a:lnTo>
                <a:lnTo>
                  <a:pt x="0" y="31953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016695" y="8396121"/>
            <a:ext cx="277495" cy="69215"/>
          </a:xfrm>
          <a:custGeom>
            <a:avLst/>
            <a:gdLst/>
            <a:ahLst/>
            <a:cxnLst/>
            <a:rect l="l" t="t" r="r" b="b"/>
            <a:pathLst>
              <a:path w="277494" h="69215">
                <a:moveTo>
                  <a:pt x="276872" y="31953"/>
                </a:moveTo>
                <a:lnTo>
                  <a:pt x="262665" y="19084"/>
                </a:lnTo>
                <a:lnTo>
                  <a:pt x="246091" y="8975"/>
                </a:lnTo>
                <a:lnTo>
                  <a:pt x="227273" y="2367"/>
                </a:lnTo>
                <a:lnTo>
                  <a:pt x="206336" y="0"/>
                </a:lnTo>
                <a:lnTo>
                  <a:pt x="185968" y="2367"/>
                </a:lnTo>
                <a:lnTo>
                  <a:pt x="167227" y="8975"/>
                </a:lnTo>
                <a:lnTo>
                  <a:pt x="150733" y="19084"/>
                </a:lnTo>
                <a:lnTo>
                  <a:pt x="137109" y="31953"/>
                </a:lnTo>
              </a:path>
              <a:path w="277494" h="69215">
                <a:moveTo>
                  <a:pt x="0" y="69189"/>
                </a:moveTo>
                <a:lnTo>
                  <a:pt x="113157" y="69189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779776" y="8465310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5455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320186" y="8465310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54571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340386" y="8465310"/>
            <a:ext cx="55880" cy="0"/>
          </a:xfrm>
          <a:custGeom>
            <a:avLst/>
            <a:gdLst/>
            <a:ahLst/>
            <a:cxnLst/>
            <a:rect l="l" t="t" r="r" b="b"/>
            <a:pathLst>
              <a:path w="55879">
                <a:moveTo>
                  <a:pt x="0" y="0"/>
                </a:moveTo>
                <a:lnTo>
                  <a:pt x="5587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880785" y="8465310"/>
            <a:ext cx="56515" cy="0"/>
          </a:xfrm>
          <a:custGeom>
            <a:avLst/>
            <a:gdLst/>
            <a:ahLst/>
            <a:cxnLst/>
            <a:rect l="l" t="t" r="r" b="b"/>
            <a:pathLst>
              <a:path w="56514">
                <a:moveTo>
                  <a:pt x="0" y="0"/>
                </a:moveTo>
                <a:lnTo>
                  <a:pt x="5591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0007250" y="8465310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55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0546314" y="8465310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584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674089" y="8465310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571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213179" y="8465310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571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781110" y="8336216"/>
            <a:ext cx="594995" cy="659765"/>
          </a:xfrm>
          <a:custGeom>
            <a:avLst/>
            <a:gdLst/>
            <a:ahLst/>
            <a:cxnLst/>
            <a:rect l="l" t="t" r="r" b="b"/>
            <a:pathLst>
              <a:path w="594994" h="659765">
                <a:moveTo>
                  <a:pt x="594982" y="0"/>
                </a:moveTo>
                <a:lnTo>
                  <a:pt x="0" y="0"/>
                </a:lnTo>
                <a:lnTo>
                  <a:pt x="0" y="659764"/>
                </a:lnTo>
                <a:lnTo>
                  <a:pt x="594982" y="659764"/>
                </a:lnTo>
                <a:lnTo>
                  <a:pt x="594982" y="0"/>
                </a:lnTo>
                <a:close/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0749973" y="8391372"/>
            <a:ext cx="140335" cy="29845"/>
          </a:xfrm>
          <a:custGeom>
            <a:avLst/>
            <a:gdLst/>
            <a:ahLst/>
            <a:cxnLst/>
            <a:rect l="l" t="t" r="r" b="b"/>
            <a:pathLst>
              <a:path w="140335" h="29845">
                <a:moveTo>
                  <a:pt x="139763" y="29387"/>
                </a:moveTo>
                <a:lnTo>
                  <a:pt x="125368" y="17557"/>
                </a:lnTo>
                <a:lnTo>
                  <a:pt x="108478" y="8259"/>
                </a:lnTo>
                <a:lnTo>
                  <a:pt x="89591" y="2179"/>
                </a:lnTo>
                <a:lnTo>
                  <a:pt x="69202" y="0"/>
                </a:lnTo>
                <a:lnTo>
                  <a:pt x="48847" y="2179"/>
                </a:lnTo>
                <a:lnTo>
                  <a:pt x="30110" y="8259"/>
                </a:lnTo>
                <a:lnTo>
                  <a:pt x="13618" y="17557"/>
                </a:lnTo>
                <a:lnTo>
                  <a:pt x="0" y="29387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0674090" y="8336215"/>
            <a:ext cx="594995" cy="661670"/>
          </a:xfrm>
          <a:custGeom>
            <a:avLst/>
            <a:gdLst/>
            <a:ahLst/>
            <a:cxnLst/>
            <a:rect l="l" t="t" r="r" b="b"/>
            <a:pathLst>
              <a:path w="594995" h="661670">
                <a:moveTo>
                  <a:pt x="513803" y="84543"/>
                </a:moveTo>
                <a:lnTo>
                  <a:pt x="499403" y="72713"/>
                </a:lnTo>
                <a:lnTo>
                  <a:pt x="482515" y="63415"/>
                </a:lnTo>
                <a:lnTo>
                  <a:pt x="463635" y="57335"/>
                </a:lnTo>
                <a:lnTo>
                  <a:pt x="443255" y="55156"/>
                </a:lnTo>
                <a:lnTo>
                  <a:pt x="422875" y="57335"/>
                </a:lnTo>
                <a:lnTo>
                  <a:pt x="403985" y="63415"/>
                </a:lnTo>
                <a:lnTo>
                  <a:pt x="387093" y="72713"/>
                </a:lnTo>
                <a:lnTo>
                  <a:pt x="372706" y="84543"/>
                </a:lnTo>
              </a:path>
              <a:path w="594995" h="661670">
                <a:moveTo>
                  <a:pt x="243598" y="118846"/>
                </a:moveTo>
                <a:lnTo>
                  <a:pt x="356730" y="118846"/>
                </a:lnTo>
              </a:path>
              <a:path w="594995" h="661670">
                <a:moveTo>
                  <a:pt x="594994" y="0"/>
                </a:moveTo>
                <a:lnTo>
                  <a:pt x="0" y="0"/>
                </a:lnTo>
                <a:lnTo>
                  <a:pt x="0" y="661657"/>
                </a:lnTo>
                <a:lnTo>
                  <a:pt x="594994" y="661657"/>
                </a:lnTo>
                <a:lnTo>
                  <a:pt x="594994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0080441" y="8391372"/>
            <a:ext cx="141605" cy="29845"/>
          </a:xfrm>
          <a:custGeom>
            <a:avLst/>
            <a:gdLst/>
            <a:ahLst/>
            <a:cxnLst/>
            <a:rect l="l" t="t" r="r" b="b"/>
            <a:pathLst>
              <a:path w="141604" h="29845">
                <a:moveTo>
                  <a:pt x="141109" y="29387"/>
                </a:moveTo>
                <a:lnTo>
                  <a:pt x="126710" y="17557"/>
                </a:lnTo>
                <a:lnTo>
                  <a:pt x="109815" y="8259"/>
                </a:lnTo>
                <a:lnTo>
                  <a:pt x="90926" y="2179"/>
                </a:lnTo>
                <a:lnTo>
                  <a:pt x="70548" y="0"/>
                </a:lnTo>
                <a:lnTo>
                  <a:pt x="50168" y="2179"/>
                </a:lnTo>
                <a:lnTo>
                  <a:pt x="31288" y="8259"/>
                </a:lnTo>
                <a:lnTo>
                  <a:pt x="14400" y="17557"/>
                </a:lnTo>
                <a:lnTo>
                  <a:pt x="0" y="29387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0005905" y="8336215"/>
            <a:ext cx="594995" cy="661670"/>
          </a:xfrm>
          <a:custGeom>
            <a:avLst/>
            <a:gdLst/>
            <a:ahLst/>
            <a:cxnLst/>
            <a:rect l="l" t="t" r="r" b="b"/>
            <a:pathLst>
              <a:path w="594995" h="661670">
                <a:moveTo>
                  <a:pt x="513791" y="84543"/>
                </a:moveTo>
                <a:lnTo>
                  <a:pt x="499401" y="72713"/>
                </a:lnTo>
                <a:lnTo>
                  <a:pt x="482514" y="63415"/>
                </a:lnTo>
                <a:lnTo>
                  <a:pt x="463631" y="57335"/>
                </a:lnTo>
                <a:lnTo>
                  <a:pt x="443255" y="55156"/>
                </a:lnTo>
                <a:lnTo>
                  <a:pt x="422866" y="57335"/>
                </a:lnTo>
                <a:lnTo>
                  <a:pt x="403980" y="63415"/>
                </a:lnTo>
                <a:lnTo>
                  <a:pt x="387094" y="72713"/>
                </a:lnTo>
                <a:lnTo>
                  <a:pt x="372706" y="84543"/>
                </a:lnTo>
              </a:path>
              <a:path w="594995" h="661670">
                <a:moveTo>
                  <a:pt x="235597" y="118846"/>
                </a:moveTo>
                <a:lnTo>
                  <a:pt x="348729" y="118846"/>
                </a:lnTo>
              </a:path>
              <a:path w="594995" h="661670">
                <a:moveTo>
                  <a:pt x="594995" y="0"/>
                </a:moveTo>
                <a:lnTo>
                  <a:pt x="0" y="0"/>
                </a:lnTo>
                <a:lnTo>
                  <a:pt x="0" y="661657"/>
                </a:lnTo>
                <a:lnTo>
                  <a:pt x="594995" y="661657"/>
                </a:lnTo>
                <a:lnTo>
                  <a:pt x="594995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" name="object 47"/>
          <p:cNvGrpSpPr/>
          <p:nvPr/>
        </p:nvGrpSpPr>
        <p:grpSpPr>
          <a:xfrm>
            <a:off x="7193667" y="8914836"/>
            <a:ext cx="811530" cy="87630"/>
            <a:chOff x="2139067" y="8914836"/>
            <a:chExt cx="811530" cy="87630"/>
          </a:xfrm>
        </p:grpSpPr>
        <p:sp>
          <p:nvSpPr>
            <p:cNvPr id="48" name="object 48"/>
            <p:cNvSpPr/>
            <p:nvPr/>
          </p:nvSpPr>
          <p:spPr>
            <a:xfrm>
              <a:off x="2145417" y="8921190"/>
              <a:ext cx="736600" cy="74930"/>
            </a:xfrm>
            <a:custGeom>
              <a:avLst/>
              <a:gdLst/>
              <a:ahLst/>
              <a:cxnLst/>
              <a:rect l="l" t="t" r="r" b="b"/>
              <a:pathLst>
                <a:path w="736600" h="74929">
                  <a:moveTo>
                    <a:pt x="736079" y="0"/>
                  </a:moveTo>
                  <a:lnTo>
                    <a:pt x="0" y="0"/>
                  </a:lnTo>
                  <a:lnTo>
                    <a:pt x="0" y="74536"/>
                  </a:lnTo>
                  <a:lnTo>
                    <a:pt x="736079" y="74536"/>
                  </a:lnTo>
                  <a:lnTo>
                    <a:pt x="736079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145417" y="8921186"/>
              <a:ext cx="367665" cy="74930"/>
            </a:xfrm>
            <a:custGeom>
              <a:avLst/>
              <a:gdLst/>
              <a:ahLst/>
              <a:cxnLst/>
              <a:rect l="l" t="t" r="r" b="b"/>
              <a:pathLst>
                <a:path w="367664" h="74929">
                  <a:moveTo>
                    <a:pt x="367360" y="0"/>
                  </a:moveTo>
                  <a:lnTo>
                    <a:pt x="0" y="74536"/>
                  </a:lnTo>
                  <a:lnTo>
                    <a:pt x="367360" y="74536"/>
                  </a:lnTo>
                  <a:lnTo>
                    <a:pt x="3673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145417" y="8921186"/>
              <a:ext cx="367665" cy="74930"/>
            </a:xfrm>
            <a:custGeom>
              <a:avLst/>
              <a:gdLst/>
              <a:ahLst/>
              <a:cxnLst/>
              <a:rect l="l" t="t" r="r" b="b"/>
              <a:pathLst>
                <a:path w="367664" h="74929">
                  <a:moveTo>
                    <a:pt x="367360" y="74536"/>
                  </a:moveTo>
                  <a:lnTo>
                    <a:pt x="367360" y="0"/>
                  </a:lnTo>
                  <a:lnTo>
                    <a:pt x="0" y="74536"/>
                  </a:lnTo>
                  <a:lnTo>
                    <a:pt x="367360" y="74536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512777" y="8921186"/>
              <a:ext cx="368935" cy="74930"/>
            </a:xfrm>
            <a:custGeom>
              <a:avLst/>
              <a:gdLst/>
              <a:ahLst/>
              <a:cxnLst/>
              <a:rect l="l" t="t" r="r" b="b"/>
              <a:pathLst>
                <a:path w="368935" h="74929">
                  <a:moveTo>
                    <a:pt x="368719" y="0"/>
                  </a:moveTo>
                  <a:lnTo>
                    <a:pt x="0" y="74536"/>
                  </a:lnTo>
                  <a:lnTo>
                    <a:pt x="368719" y="74536"/>
                  </a:lnTo>
                  <a:lnTo>
                    <a:pt x="3687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512777" y="8921186"/>
              <a:ext cx="431800" cy="74930"/>
            </a:xfrm>
            <a:custGeom>
              <a:avLst/>
              <a:gdLst/>
              <a:ahLst/>
              <a:cxnLst/>
              <a:rect l="l" t="t" r="r" b="b"/>
              <a:pathLst>
                <a:path w="431800" h="74929">
                  <a:moveTo>
                    <a:pt x="368719" y="74536"/>
                  </a:moveTo>
                  <a:lnTo>
                    <a:pt x="368719" y="0"/>
                  </a:lnTo>
                  <a:lnTo>
                    <a:pt x="0" y="74536"/>
                  </a:lnTo>
                  <a:lnTo>
                    <a:pt x="368719" y="74536"/>
                  </a:lnTo>
                  <a:close/>
                </a:path>
                <a:path w="431800" h="74929">
                  <a:moveTo>
                    <a:pt x="368719" y="0"/>
                  </a:moveTo>
                  <a:lnTo>
                    <a:pt x="431279" y="0"/>
                  </a:lnTo>
                  <a:lnTo>
                    <a:pt x="431279" y="74536"/>
                  </a:lnTo>
                  <a:lnTo>
                    <a:pt x="368719" y="74536"/>
                  </a:lnTo>
                  <a:lnTo>
                    <a:pt x="368719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8165331" y="8914836"/>
            <a:ext cx="810260" cy="87630"/>
            <a:chOff x="3110731" y="8914836"/>
            <a:chExt cx="810260" cy="87630"/>
          </a:xfrm>
        </p:grpSpPr>
        <p:sp>
          <p:nvSpPr>
            <p:cNvPr id="54" name="object 54"/>
            <p:cNvSpPr/>
            <p:nvPr/>
          </p:nvSpPr>
          <p:spPr>
            <a:xfrm>
              <a:off x="3180988" y="8921186"/>
              <a:ext cx="733425" cy="74930"/>
            </a:xfrm>
            <a:custGeom>
              <a:avLst/>
              <a:gdLst/>
              <a:ahLst/>
              <a:cxnLst/>
              <a:rect l="l" t="t" r="r" b="b"/>
              <a:pathLst>
                <a:path w="733425" h="74929">
                  <a:moveTo>
                    <a:pt x="733425" y="0"/>
                  </a:moveTo>
                  <a:lnTo>
                    <a:pt x="0" y="0"/>
                  </a:lnTo>
                  <a:lnTo>
                    <a:pt x="0" y="74536"/>
                  </a:lnTo>
                  <a:lnTo>
                    <a:pt x="733425" y="74536"/>
                  </a:lnTo>
                  <a:lnTo>
                    <a:pt x="733425" y="0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180988" y="8921186"/>
              <a:ext cx="367665" cy="74930"/>
            </a:xfrm>
            <a:custGeom>
              <a:avLst/>
              <a:gdLst/>
              <a:ahLst/>
              <a:cxnLst/>
              <a:rect l="l" t="t" r="r" b="b"/>
              <a:pathLst>
                <a:path w="367664" h="74929">
                  <a:moveTo>
                    <a:pt x="367372" y="0"/>
                  </a:moveTo>
                  <a:lnTo>
                    <a:pt x="0" y="74536"/>
                  </a:lnTo>
                  <a:lnTo>
                    <a:pt x="367372" y="74536"/>
                  </a:lnTo>
                  <a:lnTo>
                    <a:pt x="3673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180988" y="8921186"/>
              <a:ext cx="367665" cy="74930"/>
            </a:xfrm>
            <a:custGeom>
              <a:avLst/>
              <a:gdLst/>
              <a:ahLst/>
              <a:cxnLst/>
              <a:rect l="l" t="t" r="r" b="b"/>
              <a:pathLst>
                <a:path w="367664" h="74929">
                  <a:moveTo>
                    <a:pt x="367372" y="74536"/>
                  </a:moveTo>
                  <a:lnTo>
                    <a:pt x="367372" y="0"/>
                  </a:lnTo>
                  <a:lnTo>
                    <a:pt x="0" y="74536"/>
                  </a:lnTo>
                  <a:lnTo>
                    <a:pt x="367372" y="74536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548360" y="8921186"/>
              <a:ext cx="366395" cy="74930"/>
            </a:xfrm>
            <a:custGeom>
              <a:avLst/>
              <a:gdLst/>
              <a:ahLst/>
              <a:cxnLst/>
              <a:rect l="l" t="t" r="r" b="b"/>
              <a:pathLst>
                <a:path w="366395" h="74929">
                  <a:moveTo>
                    <a:pt x="366052" y="0"/>
                  </a:moveTo>
                  <a:lnTo>
                    <a:pt x="0" y="74536"/>
                  </a:lnTo>
                  <a:lnTo>
                    <a:pt x="366052" y="74536"/>
                  </a:lnTo>
                  <a:lnTo>
                    <a:pt x="3660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117081" y="8921186"/>
              <a:ext cx="797560" cy="74930"/>
            </a:xfrm>
            <a:custGeom>
              <a:avLst/>
              <a:gdLst/>
              <a:ahLst/>
              <a:cxnLst/>
              <a:rect l="l" t="t" r="r" b="b"/>
              <a:pathLst>
                <a:path w="797560" h="74929">
                  <a:moveTo>
                    <a:pt x="797331" y="74536"/>
                  </a:moveTo>
                  <a:lnTo>
                    <a:pt x="797331" y="0"/>
                  </a:lnTo>
                  <a:lnTo>
                    <a:pt x="431279" y="74536"/>
                  </a:lnTo>
                  <a:lnTo>
                    <a:pt x="797331" y="74536"/>
                  </a:lnTo>
                  <a:close/>
                </a:path>
                <a:path w="797560" h="74929">
                  <a:moveTo>
                    <a:pt x="0" y="0"/>
                  </a:moveTo>
                  <a:lnTo>
                    <a:pt x="63906" y="0"/>
                  </a:lnTo>
                  <a:lnTo>
                    <a:pt x="63906" y="74536"/>
                  </a:lnTo>
                  <a:lnTo>
                    <a:pt x="0" y="74536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8414264" y="8466564"/>
            <a:ext cx="810260" cy="87630"/>
            <a:chOff x="3359664" y="8466564"/>
            <a:chExt cx="810260" cy="87630"/>
          </a:xfrm>
        </p:grpSpPr>
        <p:sp>
          <p:nvSpPr>
            <p:cNvPr id="60" name="object 60"/>
            <p:cNvSpPr/>
            <p:nvPr/>
          </p:nvSpPr>
          <p:spPr>
            <a:xfrm>
              <a:off x="3429908" y="8472914"/>
              <a:ext cx="733425" cy="74930"/>
            </a:xfrm>
            <a:custGeom>
              <a:avLst/>
              <a:gdLst/>
              <a:ahLst/>
              <a:cxnLst/>
              <a:rect l="l" t="t" r="r" b="b"/>
              <a:pathLst>
                <a:path w="733425" h="74929">
                  <a:moveTo>
                    <a:pt x="733412" y="0"/>
                  </a:moveTo>
                  <a:lnTo>
                    <a:pt x="0" y="0"/>
                  </a:lnTo>
                  <a:lnTo>
                    <a:pt x="0" y="74536"/>
                  </a:lnTo>
                  <a:lnTo>
                    <a:pt x="733412" y="74536"/>
                  </a:lnTo>
                  <a:lnTo>
                    <a:pt x="733412" y="0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429908" y="8474260"/>
              <a:ext cx="366395" cy="73660"/>
            </a:xfrm>
            <a:custGeom>
              <a:avLst/>
              <a:gdLst/>
              <a:ahLst/>
              <a:cxnLst/>
              <a:rect l="l" t="t" r="r" b="b"/>
              <a:pathLst>
                <a:path w="366395" h="73659">
                  <a:moveTo>
                    <a:pt x="366039" y="0"/>
                  </a:moveTo>
                  <a:lnTo>
                    <a:pt x="0" y="73190"/>
                  </a:lnTo>
                  <a:lnTo>
                    <a:pt x="366039" y="73190"/>
                  </a:lnTo>
                  <a:lnTo>
                    <a:pt x="3660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429908" y="8474260"/>
              <a:ext cx="366395" cy="73660"/>
            </a:xfrm>
            <a:custGeom>
              <a:avLst/>
              <a:gdLst/>
              <a:ahLst/>
              <a:cxnLst/>
              <a:rect l="l" t="t" r="r" b="b"/>
              <a:pathLst>
                <a:path w="366395" h="73659">
                  <a:moveTo>
                    <a:pt x="366039" y="73190"/>
                  </a:moveTo>
                  <a:lnTo>
                    <a:pt x="366039" y="0"/>
                  </a:lnTo>
                  <a:lnTo>
                    <a:pt x="0" y="73190"/>
                  </a:lnTo>
                  <a:lnTo>
                    <a:pt x="366039" y="7319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795947" y="8474260"/>
              <a:ext cx="367665" cy="73660"/>
            </a:xfrm>
            <a:custGeom>
              <a:avLst/>
              <a:gdLst/>
              <a:ahLst/>
              <a:cxnLst/>
              <a:rect l="l" t="t" r="r" b="b"/>
              <a:pathLst>
                <a:path w="367664" h="73659">
                  <a:moveTo>
                    <a:pt x="367372" y="0"/>
                  </a:moveTo>
                  <a:lnTo>
                    <a:pt x="0" y="73190"/>
                  </a:lnTo>
                  <a:lnTo>
                    <a:pt x="367372" y="73190"/>
                  </a:lnTo>
                  <a:lnTo>
                    <a:pt x="3673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366014" y="8472914"/>
              <a:ext cx="797560" cy="74930"/>
            </a:xfrm>
            <a:custGeom>
              <a:avLst/>
              <a:gdLst/>
              <a:ahLst/>
              <a:cxnLst/>
              <a:rect l="l" t="t" r="r" b="b"/>
              <a:pathLst>
                <a:path w="797560" h="74929">
                  <a:moveTo>
                    <a:pt x="797306" y="74536"/>
                  </a:moveTo>
                  <a:lnTo>
                    <a:pt x="797306" y="1346"/>
                  </a:lnTo>
                  <a:lnTo>
                    <a:pt x="429933" y="74536"/>
                  </a:lnTo>
                  <a:lnTo>
                    <a:pt x="797306" y="74536"/>
                  </a:lnTo>
                  <a:close/>
                </a:path>
                <a:path w="797560" h="74929">
                  <a:moveTo>
                    <a:pt x="0" y="0"/>
                  </a:moveTo>
                  <a:lnTo>
                    <a:pt x="63893" y="0"/>
                  </a:lnTo>
                  <a:lnTo>
                    <a:pt x="63893" y="74536"/>
                  </a:lnTo>
                  <a:lnTo>
                    <a:pt x="0" y="74536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6064611" y="7774503"/>
            <a:ext cx="547370" cy="1166495"/>
          </a:xfrm>
          <a:custGeom>
            <a:avLst/>
            <a:gdLst/>
            <a:ahLst/>
            <a:cxnLst/>
            <a:rect l="l" t="t" r="r" b="b"/>
            <a:pathLst>
              <a:path w="547369" h="1166495">
                <a:moveTo>
                  <a:pt x="547065" y="0"/>
                </a:moveTo>
                <a:lnTo>
                  <a:pt x="547065" y="431914"/>
                </a:lnTo>
                <a:lnTo>
                  <a:pt x="2108" y="431914"/>
                </a:lnTo>
                <a:lnTo>
                  <a:pt x="0" y="1166025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847287" y="7774502"/>
            <a:ext cx="0" cy="226060"/>
          </a:xfrm>
          <a:custGeom>
            <a:avLst/>
            <a:gdLst/>
            <a:ahLst/>
            <a:cxnLst/>
            <a:rect l="l" t="t" r="r" b="b"/>
            <a:pathLst>
              <a:path h="226059">
                <a:moveTo>
                  <a:pt x="0" y="0"/>
                </a:moveTo>
                <a:lnTo>
                  <a:pt x="0" y="225729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847287" y="8208933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4">
                <a:moveTo>
                  <a:pt x="0" y="0"/>
                </a:moveTo>
                <a:lnTo>
                  <a:pt x="0" y="178371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847287" y="8641558"/>
            <a:ext cx="0" cy="129539"/>
          </a:xfrm>
          <a:custGeom>
            <a:avLst/>
            <a:gdLst/>
            <a:ahLst/>
            <a:cxnLst/>
            <a:rect l="l" t="t" r="r" b="b"/>
            <a:pathLst>
              <a:path h="129540">
                <a:moveTo>
                  <a:pt x="0" y="0"/>
                </a:moveTo>
                <a:lnTo>
                  <a:pt x="0" y="129082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25976" y="7998620"/>
            <a:ext cx="43180" cy="43180"/>
          </a:xfrm>
          <a:custGeom>
            <a:avLst/>
            <a:gdLst/>
            <a:ahLst/>
            <a:cxnLst/>
            <a:rect l="l" t="t" r="r" b="b"/>
            <a:pathLst>
              <a:path w="43180" h="43179">
                <a:moveTo>
                  <a:pt x="21310" y="42595"/>
                </a:moveTo>
                <a:lnTo>
                  <a:pt x="29696" y="40954"/>
                </a:lnTo>
                <a:lnTo>
                  <a:pt x="36455" y="36445"/>
                </a:lnTo>
                <a:lnTo>
                  <a:pt x="40966" y="29694"/>
                </a:lnTo>
                <a:lnTo>
                  <a:pt x="42608" y="21323"/>
                </a:lnTo>
                <a:lnTo>
                  <a:pt x="40966" y="12933"/>
                </a:lnTo>
                <a:lnTo>
                  <a:pt x="36455" y="6165"/>
                </a:lnTo>
                <a:lnTo>
                  <a:pt x="29696" y="1645"/>
                </a:lnTo>
                <a:lnTo>
                  <a:pt x="21310" y="0"/>
                </a:lnTo>
                <a:lnTo>
                  <a:pt x="12928" y="1645"/>
                </a:lnTo>
                <a:lnTo>
                  <a:pt x="6164" y="6165"/>
                </a:lnTo>
                <a:lnTo>
                  <a:pt x="1645" y="12933"/>
                </a:lnTo>
                <a:lnTo>
                  <a:pt x="0" y="21323"/>
                </a:lnTo>
                <a:lnTo>
                  <a:pt x="1645" y="29694"/>
                </a:lnTo>
                <a:lnTo>
                  <a:pt x="6164" y="36445"/>
                </a:lnTo>
                <a:lnTo>
                  <a:pt x="12928" y="40954"/>
                </a:lnTo>
                <a:lnTo>
                  <a:pt x="21310" y="42595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722155" y="7917441"/>
            <a:ext cx="250825" cy="356870"/>
          </a:xfrm>
          <a:custGeom>
            <a:avLst/>
            <a:gdLst/>
            <a:ahLst/>
            <a:cxnLst/>
            <a:rect l="l" t="t" r="r" b="b"/>
            <a:pathLst>
              <a:path w="250825" h="356870">
                <a:moveTo>
                  <a:pt x="125133" y="291490"/>
                </a:moveTo>
                <a:lnTo>
                  <a:pt x="133518" y="289848"/>
                </a:lnTo>
                <a:lnTo>
                  <a:pt x="140277" y="285337"/>
                </a:lnTo>
                <a:lnTo>
                  <a:pt x="144789" y="278578"/>
                </a:lnTo>
                <a:lnTo>
                  <a:pt x="146431" y="270192"/>
                </a:lnTo>
                <a:lnTo>
                  <a:pt x="144789" y="261821"/>
                </a:lnTo>
                <a:lnTo>
                  <a:pt x="140277" y="255069"/>
                </a:lnTo>
                <a:lnTo>
                  <a:pt x="133518" y="250561"/>
                </a:lnTo>
                <a:lnTo>
                  <a:pt x="125133" y="248919"/>
                </a:lnTo>
                <a:lnTo>
                  <a:pt x="116750" y="250561"/>
                </a:lnTo>
                <a:lnTo>
                  <a:pt x="109986" y="255069"/>
                </a:lnTo>
                <a:lnTo>
                  <a:pt x="105468" y="261821"/>
                </a:lnTo>
                <a:lnTo>
                  <a:pt x="103822" y="270192"/>
                </a:lnTo>
                <a:lnTo>
                  <a:pt x="105468" y="278578"/>
                </a:lnTo>
                <a:lnTo>
                  <a:pt x="109986" y="285337"/>
                </a:lnTo>
                <a:lnTo>
                  <a:pt x="116750" y="289848"/>
                </a:lnTo>
                <a:lnTo>
                  <a:pt x="125133" y="291490"/>
                </a:lnTo>
                <a:close/>
              </a:path>
              <a:path w="250825" h="356870">
                <a:moveTo>
                  <a:pt x="138442" y="251561"/>
                </a:moveTo>
                <a:lnTo>
                  <a:pt x="215658" y="113144"/>
                </a:lnTo>
              </a:path>
              <a:path w="250825" h="356870">
                <a:moveTo>
                  <a:pt x="250253" y="0"/>
                </a:moveTo>
                <a:lnTo>
                  <a:pt x="0" y="0"/>
                </a:lnTo>
                <a:lnTo>
                  <a:pt x="0" y="356730"/>
                </a:lnTo>
                <a:lnTo>
                  <a:pt x="250253" y="356730"/>
                </a:lnTo>
                <a:lnTo>
                  <a:pt x="250253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722155" y="8392638"/>
            <a:ext cx="250825" cy="250825"/>
          </a:xfrm>
          <a:custGeom>
            <a:avLst/>
            <a:gdLst/>
            <a:ahLst/>
            <a:cxnLst/>
            <a:rect l="l" t="t" r="r" b="b"/>
            <a:pathLst>
              <a:path w="250825" h="250825">
                <a:moveTo>
                  <a:pt x="250253" y="0"/>
                </a:moveTo>
                <a:lnTo>
                  <a:pt x="0" y="0"/>
                </a:lnTo>
                <a:lnTo>
                  <a:pt x="0" y="250215"/>
                </a:lnTo>
                <a:lnTo>
                  <a:pt x="250253" y="250215"/>
                </a:lnTo>
                <a:lnTo>
                  <a:pt x="250253" y="0"/>
                </a:lnTo>
                <a:close/>
              </a:path>
              <a:path w="250825" h="250825">
                <a:moveTo>
                  <a:pt x="12" y="0"/>
                </a:moveTo>
                <a:lnTo>
                  <a:pt x="250253" y="250215"/>
                </a:lnTo>
              </a:path>
              <a:path w="250825" h="250825">
                <a:moveTo>
                  <a:pt x="250253" y="0"/>
                </a:moveTo>
                <a:lnTo>
                  <a:pt x="12" y="250215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2" name="object 7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726459" y="8737672"/>
            <a:ext cx="241642" cy="294881"/>
          </a:xfrm>
          <a:prstGeom prst="rect">
            <a:avLst/>
          </a:prstGeom>
        </p:spPr>
      </p:pic>
      <p:sp>
        <p:nvSpPr>
          <p:cNvPr id="73" name="object 73"/>
          <p:cNvSpPr/>
          <p:nvPr/>
        </p:nvSpPr>
        <p:spPr>
          <a:xfrm>
            <a:off x="7954550" y="5364941"/>
            <a:ext cx="494665" cy="185420"/>
          </a:xfrm>
          <a:custGeom>
            <a:avLst/>
            <a:gdLst/>
            <a:ahLst/>
            <a:cxnLst/>
            <a:rect l="l" t="t" r="r" b="b"/>
            <a:pathLst>
              <a:path w="494664" h="185420">
                <a:moveTo>
                  <a:pt x="371995" y="47574"/>
                </a:moveTo>
                <a:lnTo>
                  <a:pt x="369433" y="59856"/>
                </a:lnTo>
                <a:lnTo>
                  <a:pt x="362502" y="70026"/>
                </a:lnTo>
                <a:lnTo>
                  <a:pt x="352332" y="76954"/>
                </a:lnTo>
                <a:lnTo>
                  <a:pt x="340055" y="79514"/>
                </a:lnTo>
                <a:lnTo>
                  <a:pt x="327960" y="76954"/>
                </a:lnTo>
                <a:lnTo>
                  <a:pt x="318242" y="70026"/>
                </a:lnTo>
                <a:lnTo>
                  <a:pt x="311773" y="59856"/>
                </a:lnTo>
                <a:lnTo>
                  <a:pt x="309422" y="47574"/>
                </a:lnTo>
                <a:lnTo>
                  <a:pt x="306864" y="59856"/>
                </a:lnTo>
                <a:lnTo>
                  <a:pt x="299937" y="70026"/>
                </a:lnTo>
                <a:lnTo>
                  <a:pt x="289764" y="76954"/>
                </a:lnTo>
                <a:lnTo>
                  <a:pt x="277469" y="79514"/>
                </a:lnTo>
                <a:lnTo>
                  <a:pt x="265395" y="76954"/>
                </a:lnTo>
                <a:lnTo>
                  <a:pt x="255684" y="70026"/>
                </a:lnTo>
                <a:lnTo>
                  <a:pt x="249214" y="59856"/>
                </a:lnTo>
                <a:lnTo>
                  <a:pt x="246862" y="47574"/>
                </a:lnTo>
                <a:lnTo>
                  <a:pt x="244306" y="59856"/>
                </a:lnTo>
                <a:lnTo>
                  <a:pt x="237383" y="70026"/>
                </a:lnTo>
                <a:lnTo>
                  <a:pt x="227215" y="76954"/>
                </a:lnTo>
                <a:lnTo>
                  <a:pt x="214922" y="79514"/>
                </a:lnTo>
                <a:lnTo>
                  <a:pt x="202626" y="76954"/>
                </a:lnTo>
                <a:lnTo>
                  <a:pt x="192454" y="70026"/>
                </a:lnTo>
                <a:lnTo>
                  <a:pt x="185527" y="59856"/>
                </a:lnTo>
                <a:lnTo>
                  <a:pt x="182968" y="47574"/>
                </a:lnTo>
                <a:lnTo>
                  <a:pt x="180622" y="59856"/>
                </a:lnTo>
                <a:lnTo>
                  <a:pt x="174161" y="70026"/>
                </a:lnTo>
                <a:lnTo>
                  <a:pt x="164452" y="76954"/>
                </a:lnTo>
                <a:lnTo>
                  <a:pt x="152361" y="79514"/>
                </a:lnTo>
                <a:lnTo>
                  <a:pt x="140073" y="76954"/>
                </a:lnTo>
                <a:lnTo>
                  <a:pt x="129905" y="70026"/>
                </a:lnTo>
                <a:lnTo>
                  <a:pt x="122979" y="59856"/>
                </a:lnTo>
                <a:lnTo>
                  <a:pt x="120421" y="47574"/>
                </a:lnTo>
              </a:path>
              <a:path w="494664" h="185420">
                <a:moveTo>
                  <a:pt x="371995" y="132753"/>
                </a:moveTo>
                <a:lnTo>
                  <a:pt x="369433" y="120673"/>
                </a:lnTo>
                <a:lnTo>
                  <a:pt x="362502" y="110963"/>
                </a:lnTo>
                <a:lnTo>
                  <a:pt x="352332" y="104495"/>
                </a:lnTo>
                <a:lnTo>
                  <a:pt x="340055" y="102146"/>
                </a:lnTo>
                <a:lnTo>
                  <a:pt x="327960" y="104495"/>
                </a:lnTo>
                <a:lnTo>
                  <a:pt x="318242" y="110963"/>
                </a:lnTo>
                <a:lnTo>
                  <a:pt x="311773" y="120673"/>
                </a:lnTo>
                <a:lnTo>
                  <a:pt x="309422" y="132753"/>
                </a:lnTo>
                <a:lnTo>
                  <a:pt x="306864" y="120673"/>
                </a:lnTo>
                <a:lnTo>
                  <a:pt x="299937" y="110963"/>
                </a:lnTo>
                <a:lnTo>
                  <a:pt x="289764" y="104495"/>
                </a:lnTo>
                <a:lnTo>
                  <a:pt x="277469" y="102146"/>
                </a:lnTo>
                <a:lnTo>
                  <a:pt x="265395" y="104495"/>
                </a:lnTo>
                <a:lnTo>
                  <a:pt x="255684" y="110963"/>
                </a:lnTo>
                <a:lnTo>
                  <a:pt x="249214" y="120673"/>
                </a:lnTo>
                <a:lnTo>
                  <a:pt x="246862" y="132753"/>
                </a:lnTo>
                <a:lnTo>
                  <a:pt x="244306" y="120673"/>
                </a:lnTo>
                <a:lnTo>
                  <a:pt x="237383" y="110963"/>
                </a:lnTo>
                <a:lnTo>
                  <a:pt x="227215" y="104495"/>
                </a:lnTo>
                <a:lnTo>
                  <a:pt x="214922" y="102146"/>
                </a:lnTo>
                <a:lnTo>
                  <a:pt x="202626" y="104495"/>
                </a:lnTo>
                <a:lnTo>
                  <a:pt x="192454" y="110963"/>
                </a:lnTo>
                <a:lnTo>
                  <a:pt x="185527" y="120673"/>
                </a:lnTo>
                <a:lnTo>
                  <a:pt x="182968" y="132753"/>
                </a:lnTo>
                <a:lnTo>
                  <a:pt x="180622" y="120673"/>
                </a:lnTo>
                <a:lnTo>
                  <a:pt x="174161" y="110963"/>
                </a:lnTo>
                <a:lnTo>
                  <a:pt x="164452" y="104495"/>
                </a:lnTo>
                <a:lnTo>
                  <a:pt x="152361" y="102146"/>
                </a:lnTo>
                <a:lnTo>
                  <a:pt x="140073" y="104495"/>
                </a:lnTo>
                <a:lnTo>
                  <a:pt x="129905" y="110963"/>
                </a:lnTo>
                <a:lnTo>
                  <a:pt x="122979" y="120673"/>
                </a:lnTo>
                <a:lnTo>
                  <a:pt x="120421" y="132753"/>
                </a:lnTo>
              </a:path>
              <a:path w="494664" h="185420">
                <a:moveTo>
                  <a:pt x="494055" y="185102"/>
                </a:moveTo>
                <a:lnTo>
                  <a:pt x="0" y="185102"/>
                </a:lnTo>
                <a:lnTo>
                  <a:pt x="0" y="0"/>
                </a:lnTo>
                <a:lnTo>
                  <a:pt x="494055" y="0"/>
                </a:lnTo>
                <a:lnTo>
                  <a:pt x="494055" y="185102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4" name="object 74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7852416" y="5632099"/>
            <a:ext cx="350278" cy="139141"/>
          </a:xfrm>
          <a:prstGeom prst="rect">
            <a:avLst/>
          </a:prstGeom>
        </p:spPr>
      </p:pic>
      <p:grpSp>
        <p:nvGrpSpPr>
          <p:cNvPr id="75" name="object 75"/>
          <p:cNvGrpSpPr/>
          <p:nvPr/>
        </p:nvGrpSpPr>
        <p:grpSpPr>
          <a:xfrm>
            <a:off x="7624514" y="5735883"/>
            <a:ext cx="603250" cy="362585"/>
            <a:chOff x="2569914" y="5735882"/>
            <a:chExt cx="603250" cy="362585"/>
          </a:xfrm>
        </p:grpSpPr>
        <p:sp>
          <p:nvSpPr>
            <p:cNvPr id="76" name="object 76"/>
            <p:cNvSpPr/>
            <p:nvPr/>
          </p:nvSpPr>
          <p:spPr>
            <a:xfrm>
              <a:off x="2937986" y="5862120"/>
              <a:ext cx="229235" cy="127000"/>
            </a:xfrm>
            <a:custGeom>
              <a:avLst/>
              <a:gdLst/>
              <a:ahLst/>
              <a:cxnLst/>
              <a:rect l="l" t="t" r="r" b="b"/>
              <a:pathLst>
                <a:path w="229235" h="127000">
                  <a:moveTo>
                    <a:pt x="198056" y="126441"/>
                  </a:moveTo>
                  <a:lnTo>
                    <a:pt x="210138" y="123884"/>
                  </a:lnTo>
                  <a:lnTo>
                    <a:pt x="219852" y="116962"/>
                  </a:lnTo>
                  <a:lnTo>
                    <a:pt x="226324" y="106794"/>
                  </a:lnTo>
                  <a:lnTo>
                    <a:pt x="228676" y="94500"/>
                  </a:lnTo>
                  <a:lnTo>
                    <a:pt x="226324" y="82210"/>
                  </a:lnTo>
                  <a:lnTo>
                    <a:pt x="219852" y="72037"/>
                  </a:lnTo>
                  <a:lnTo>
                    <a:pt x="210138" y="65107"/>
                  </a:lnTo>
                  <a:lnTo>
                    <a:pt x="198056" y="62547"/>
                  </a:lnTo>
                  <a:lnTo>
                    <a:pt x="210138" y="60199"/>
                  </a:lnTo>
                  <a:lnTo>
                    <a:pt x="219852" y="53735"/>
                  </a:lnTo>
                  <a:lnTo>
                    <a:pt x="226324" y="44025"/>
                  </a:lnTo>
                  <a:lnTo>
                    <a:pt x="228676" y="31940"/>
                  </a:lnTo>
                  <a:lnTo>
                    <a:pt x="226324" y="19652"/>
                  </a:lnTo>
                  <a:lnTo>
                    <a:pt x="219852" y="9483"/>
                  </a:lnTo>
                  <a:lnTo>
                    <a:pt x="210138" y="2558"/>
                  </a:lnTo>
                  <a:lnTo>
                    <a:pt x="198056" y="0"/>
                  </a:lnTo>
                </a:path>
                <a:path w="229235" h="127000">
                  <a:moveTo>
                    <a:pt x="200151" y="355"/>
                  </a:moveTo>
                  <a:lnTo>
                    <a:pt x="0" y="35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634926" y="5737682"/>
              <a:ext cx="313690" cy="358775"/>
            </a:xfrm>
            <a:custGeom>
              <a:avLst/>
              <a:gdLst/>
              <a:ahLst/>
              <a:cxnLst/>
              <a:rect l="l" t="t" r="r" b="b"/>
              <a:pathLst>
                <a:path w="313689" h="358775">
                  <a:moveTo>
                    <a:pt x="309130" y="0"/>
                  </a:moveTo>
                  <a:lnTo>
                    <a:pt x="306006" y="0"/>
                  </a:lnTo>
                  <a:lnTo>
                    <a:pt x="2336" y="13398"/>
                  </a:lnTo>
                  <a:lnTo>
                    <a:pt x="0" y="13627"/>
                  </a:lnTo>
                  <a:lnTo>
                    <a:pt x="10642" y="357797"/>
                  </a:lnTo>
                  <a:lnTo>
                    <a:pt x="11772" y="358368"/>
                  </a:lnTo>
                  <a:lnTo>
                    <a:pt x="311975" y="318643"/>
                  </a:lnTo>
                  <a:lnTo>
                    <a:pt x="313385" y="316928"/>
                  </a:lnTo>
                  <a:lnTo>
                    <a:pt x="313105" y="314667"/>
                  </a:lnTo>
                  <a:lnTo>
                    <a:pt x="309702" y="1130"/>
                  </a:lnTo>
                  <a:lnTo>
                    <a:pt x="3091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643625" y="5746480"/>
              <a:ext cx="295910" cy="340360"/>
            </a:xfrm>
            <a:custGeom>
              <a:avLst/>
              <a:gdLst/>
              <a:ahLst/>
              <a:cxnLst/>
              <a:rect l="l" t="t" r="r" b="b"/>
              <a:pathLst>
                <a:path w="295910" h="340360">
                  <a:moveTo>
                    <a:pt x="0" y="12915"/>
                  </a:moveTo>
                  <a:lnTo>
                    <a:pt x="2711" y="98842"/>
                  </a:lnTo>
                  <a:lnTo>
                    <a:pt x="5130" y="175401"/>
                  </a:lnTo>
                  <a:lnTo>
                    <a:pt x="7558" y="252194"/>
                  </a:lnTo>
                  <a:lnTo>
                    <a:pt x="9469" y="312598"/>
                  </a:lnTo>
                  <a:lnTo>
                    <a:pt x="10337" y="339991"/>
                  </a:lnTo>
                  <a:lnTo>
                    <a:pt x="42533" y="335716"/>
                  </a:lnTo>
                  <a:lnTo>
                    <a:pt x="94451" y="328822"/>
                  </a:lnTo>
                  <a:lnTo>
                    <a:pt x="155913" y="320660"/>
                  </a:lnTo>
                  <a:lnTo>
                    <a:pt x="216741" y="312582"/>
                  </a:lnTo>
                  <a:lnTo>
                    <a:pt x="266756" y="305938"/>
                  </a:lnTo>
                  <a:lnTo>
                    <a:pt x="295783" y="302082"/>
                  </a:lnTo>
                  <a:lnTo>
                    <a:pt x="295518" y="277751"/>
                  </a:lnTo>
                  <a:lnTo>
                    <a:pt x="294912" y="222472"/>
                  </a:lnTo>
                  <a:lnTo>
                    <a:pt x="294135" y="151650"/>
                  </a:lnTo>
                  <a:lnTo>
                    <a:pt x="293355" y="80693"/>
                  </a:lnTo>
                  <a:lnTo>
                    <a:pt x="292743" y="25008"/>
                  </a:lnTo>
                  <a:lnTo>
                    <a:pt x="292468" y="0"/>
                  </a:lnTo>
                  <a:lnTo>
                    <a:pt x="268158" y="1072"/>
                  </a:lnTo>
                  <a:lnTo>
                    <a:pt x="214763" y="3430"/>
                  </a:lnTo>
                  <a:lnTo>
                    <a:pt x="146767" y="6434"/>
                  </a:lnTo>
                  <a:lnTo>
                    <a:pt x="78652" y="9443"/>
                  </a:lnTo>
                  <a:lnTo>
                    <a:pt x="24902" y="11817"/>
                  </a:lnTo>
                  <a:lnTo>
                    <a:pt x="0" y="1291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686170" y="5779995"/>
              <a:ext cx="213321" cy="208699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2637262" y="5737679"/>
              <a:ext cx="311150" cy="314960"/>
            </a:xfrm>
            <a:custGeom>
              <a:avLst/>
              <a:gdLst/>
              <a:ahLst/>
              <a:cxnLst/>
              <a:rect l="l" t="t" r="r" b="b"/>
              <a:pathLst>
                <a:path w="311150" h="314960">
                  <a:moveTo>
                    <a:pt x="0" y="13398"/>
                  </a:moveTo>
                  <a:lnTo>
                    <a:pt x="303669" y="0"/>
                  </a:lnTo>
                </a:path>
                <a:path w="311150" h="314960">
                  <a:moveTo>
                    <a:pt x="303669" y="0"/>
                  </a:moveTo>
                  <a:lnTo>
                    <a:pt x="306793" y="0"/>
                  </a:lnTo>
                  <a:lnTo>
                    <a:pt x="307365" y="1130"/>
                  </a:lnTo>
                  <a:lnTo>
                    <a:pt x="307365" y="3975"/>
                  </a:lnTo>
                </a:path>
                <a:path w="311150" h="314960">
                  <a:moveTo>
                    <a:pt x="307365" y="3975"/>
                  </a:moveTo>
                  <a:lnTo>
                    <a:pt x="310769" y="3146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634926" y="5751083"/>
              <a:ext cx="313690" cy="345440"/>
            </a:xfrm>
            <a:custGeom>
              <a:avLst/>
              <a:gdLst/>
              <a:ahLst/>
              <a:cxnLst/>
              <a:rect l="l" t="t" r="r" b="b"/>
              <a:pathLst>
                <a:path w="313689" h="345439">
                  <a:moveTo>
                    <a:pt x="313105" y="301269"/>
                  </a:moveTo>
                  <a:lnTo>
                    <a:pt x="313385" y="303529"/>
                  </a:lnTo>
                  <a:lnTo>
                    <a:pt x="311975" y="305231"/>
                  </a:lnTo>
                  <a:lnTo>
                    <a:pt x="309130" y="305523"/>
                  </a:lnTo>
                </a:path>
                <a:path w="313689" h="345439">
                  <a:moveTo>
                    <a:pt x="309130" y="305523"/>
                  </a:moveTo>
                  <a:lnTo>
                    <a:pt x="14325" y="344677"/>
                  </a:lnTo>
                </a:path>
                <a:path w="313689" h="345439">
                  <a:moveTo>
                    <a:pt x="14325" y="344677"/>
                  </a:moveTo>
                  <a:lnTo>
                    <a:pt x="11772" y="344957"/>
                  </a:lnTo>
                  <a:lnTo>
                    <a:pt x="10642" y="344398"/>
                  </a:lnTo>
                  <a:lnTo>
                    <a:pt x="10642" y="341274"/>
                  </a:lnTo>
                </a:path>
                <a:path w="313689" h="345439">
                  <a:moveTo>
                    <a:pt x="10642" y="341274"/>
                  </a:moveTo>
                  <a:lnTo>
                    <a:pt x="0" y="4470"/>
                  </a:lnTo>
                </a:path>
                <a:path w="313689" h="345439">
                  <a:moveTo>
                    <a:pt x="0" y="4470"/>
                  </a:moveTo>
                  <a:lnTo>
                    <a:pt x="0" y="2349"/>
                  </a:lnTo>
                  <a:lnTo>
                    <a:pt x="0" y="215"/>
                  </a:lnTo>
                  <a:lnTo>
                    <a:pt x="233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936462" y="5737469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5" h="635">
                  <a:moveTo>
                    <a:pt x="1905" y="228"/>
                  </a:moveTo>
                  <a:lnTo>
                    <a:pt x="1422" y="63"/>
                  </a:lnTo>
                  <a:lnTo>
                    <a:pt x="787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2930328" y="5737469"/>
              <a:ext cx="6350" cy="635"/>
            </a:xfrm>
            <a:custGeom>
              <a:avLst/>
              <a:gdLst/>
              <a:ahLst/>
              <a:cxnLst/>
              <a:rect l="l" t="t" r="r" b="b"/>
              <a:pathLst>
                <a:path w="6350" h="635">
                  <a:moveTo>
                    <a:pt x="-1587" y="133"/>
                  </a:moveTo>
                  <a:lnTo>
                    <a:pt x="7721" y="133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930328" y="5737698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5" h="635">
                  <a:moveTo>
                    <a:pt x="0" y="38"/>
                  </a:moveTo>
                  <a:lnTo>
                    <a:pt x="3517" y="12"/>
                  </a:lnTo>
                  <a:lnTo>
                    <a:pt x="6248" y="0"/>
                  </a:lnTo>
                  <a:lnTo>
                    <a:pt x="803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634926" y="5750624"/>
              <a:ext cx="10795" cy="342265"/>
            </a:xfrm>
            <a:custGeom>
              <a:avLst/>
              <a:gdLst/>
              <a:ahLst/>
              <a:cxnLst/>
              <a:rect l="l" t="t" r="r" b="b"/>
              <a:pathLst>
                <a:path w="10794" h="342264">
                  <a:moveTo>
                    <a:pt x="10642" y="341731"/>
                  </a:moveTo>
                  <a:lnTo>
                    <a:pt x="0" y="4927"/>
                  </a:lnTo>
                </a:path>
                <a:path w="10794" h="342264">
                  <a:moveTo>
                    <a:pt x="0" y="4927"/>
                  </a:moveTo>
                  <a:lnTo>
                    <a:pt x="0" y="2806"/>
                  </a:lnTo>
                  <a:lnTo>
                    <a:pt x="0" y="685"/>
                  </a:lnTo>
                  <a:lnTo>
                    <a:pt x="2336" y="457"/>
                  </a:lnTo>
                  <a:lnTo>
                    <a:pt x="2793" y="292"/>
                  </a:lnTo>
                  <a:lnTo>
                    <a:pt x="3568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632805" y="5750624"/>
              <a:ext cx="5715" cy="635"/>
            </a:xfrm>
            <a:custGeom>
              <a:avLst/>
              <a:gdLst/>
              <a:ahLst/>
              <a:cxnLst/>
              <a:rect l="l" t="t" r="r" b="b"/>
              <a:pathLst>
                <a:path w="5714" h="635">
                  <a:moveTo>
                    <a:pt x="-2279" y="120"/>
                  </a:moveTo>
                  <a:lnTo>
                    <a:pt x="7969" y="120"/>
                  </a:lnTo>
                </a:path>
              </a:pathLst>
            </a:custGeom>
            <a:ln w="48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630455" y="5750865"/>
              <a:ext cx="17145" cy="345440"/>
            </a:xfrm>
            <a:custGeom>
              <a:avLst/>
              <a:gdLst/>
              <a:ahLst/>
              <a:cxnLst/>
              <a:rect l="l" t="t" r="r" b="b"/>
              <a:pathLst>
                <a:path w="17144" h="345439">
                  <a:moveTo>
                    <a:pt x="2349" y="0"/>
                  </a:moveTo>
                  <a:lnTo>
                    <a:pt x="0" y="215"/>
                  </a:lnTo>
                  <a:lnTo>
                    <a:pt x="0" y="2349"/>
                  </a:lnTo>
                  <a:lnTo>
                    <a:pt x="0" y="4470"/>
                  </a:lnTo>
                </a:path>
                <a:path w="17144" h="345439">
                  <a:moveTo>
                    <a:pt x="0" y="4470"/>
                  </a:moveTo>
                  <a:lnTo>
                    <a:pt x="10629" y="340283"/>
                  </a:lnTo>
                </a:path>
                <a:path w="17144" h="345439">
                  <a:moveTo>
                    <a:pt x="10629" y="340283"/>
                  </a:moveTo>
                  <a:lnTo>
                    <a:pt x="10629" y="343408"/>
                  </a:lnTo>
                  <a:lnTo>
                    <a:pt x="11277" y="344335"/>
                  </a:lnTo>
                  <a:lnTo>
                    <a:pt x="14325" y="344678"/>
                  </a:lnTo>
                </a:path>
                <a:path w="17144" h="345439">
                  <a:moveTo>
                    <a:pt x="14325" y="344678"/>
                  </a:moveTo>
                  <a:lnTo>
                    <a:pt x="16662" y="344830"/>
                  </a:lnTo>
                </a:path>
                <a:path w="17144" h="345439">
                  <a:moveTo>
                    <a:pt x="16662" y="344830"/>
                  </a:moveTo>
                  <a:lnTo>
                    <a:pt x="15392" y="344246"/>
                  </a:lnTo>
                  <a:lnTo>
                    <a:pt x="15112" y="343039"/>
                  </a:lnTo>
                  <a:lnTo>
                    <a:pt x="15112" y="34149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2571502" y="5757250"/>
              <a:ext cx="69215" cy="321945"/>
            </a:xfrm>
            <a:custGeom>
              <a:avLst/>
              <a:gdLst/>
              <a:ahLst/>
              <a:cxnLst/>
              <a:rect l="l" t="t" r="r" b="b"/>
              <a:pathLst>
                <a:path w="69214" h="321945">
                  <a:moveTo>
                    <a:pt x="59004" y="0"/>
                  </a:moveTo>
                  <a:lnTo>
                    <a:pt x="57886" y="0"/>
                  </a:lnTo>
                  <a:lnTo>
                    <a:pt x="52781" y="0"/>
                  </a:lnTo>
                  <a:lnTo>
                    <a:pt x="62141" y="317512"/>
                  </a:lnTo>
                  <a:lnTo>
                    <a:pt x="68948" y="321348"/>
                  </a:lnTo>
                  <a:lnTo>
                    <a:pt x="69189" y="321068"/>
                  </a:lnTo>
                  <a:lnTo>
                    <a:pt x="59004" y="0"/>
                  </a:lnTo>
                  <a:close/>
                </a:path>
                <a:path w="69214" h="321945">
                  <a:moveTo>
                    <a:pt x="61150" y="283895"/>
                  </a:moveTo>
                  <a:lnTo>
                    <a:pt x="53708" y="31394"/>
                  </a:lnTo>
                  <a:lnTo>
                    <a:pt x="37033" y="30226"/>
                  </a:lnTo>
                  <a:lnTo>
                    <a:pt x="38303" y="65557"/>
                  </a:lnTo>
                  <a:lnTo>
                    <a:pt x="0" y="59169"/>
                  </a:lnTo>
                  <a:lnTo>
                    <a:pt x="4698" y="207708"/>
                  </a:lnTo>
                  <a:lnTo>
                    <a:pt x="27660" y="224726"/>
                  </a:lnTo>
                  <a:lnTo>
                    <a:pt x="27660" y="238772"/>
                  </a:lnTo>
                  <a:lnTo>
                    <a:pt x="45123" y="250685"/>
                  </a:lnTo>
                  <a:lnTo>
                    <a:pt x="45123" y="272389"/>
                  </a:lnTo>
                  <a:lnTo>
                    <a:pt x="61150" y="283895"/>
                  </a:lnTo>
                  <a:close/>
                </a:path>
                <a:path w="69214" h="321945">
                  <a:moveTo>
                    <a:pt x="22123" y="59169"/>
                  </a:moveTo>
                  <a:lnTo>
                    <a:pt x="22110" y="58254"/>
                  </a:lnTo>
                  <a:lnTo>
                    <a:pt x="0" y="59169"/>
                  </a:lnTo>
                  <a:lnTo>
                    <a:pt x="38303" y="65557"/>
                  </a:lnTo>
                  <a:lnTo>
                    <a:pt x="38176" y="62001"/>
                  </a:lnTo>
                  <a:lnTo>
                    <a:pt x="22123" y="59169"/>
                  </a:lnTo>
                  <a:close/>
                </a:path>
                <a:path w="69214" h="321945">
                  <a:moveTo>
                    <a:pt x="53479" y="23825"/>
                  </a:moveTo>
                  <a:lnTo>
                    <a:pt x="20866" y="25120"/>
                  </a:lnTo>
                  <a:lnTo>
                    <a:pt x="53568" y="27051"/>
                  </a:lnTo>
                  <a:lnTo>
                    <a:pt x="53479" y="23825"/>
                  </a:lnTo>
                  <a:close/>
                </a:path>
                <a:path w="69214" h="321945">
                  <a:moveTo>
                    <a:pt x="20866" y="25120"/>
                  </a:moveTo>
                  <a:lnTo>
                    <a:pt x="22123" y="59169"/>
                  </a:lnTo>
                  <a:lnTo>
                    <a:pt x="38176" y="62001"/>
                  </a:lnTo>
                  <a:lnTo>
                    <a:pt x="37033" y="30226"/>
                  </a:lnTo>
                  <a:lnTo>
                    <a:pt x="53708" y="31394"/>
                  </a:lnTo>
                  <a:lnTo>
                    <a:pt x="54013" y="41973"/>
                  </a:lnTo>
                  <a:lnTo>
                    <a:pt x="53568" y="27051"/>
                  </a:lnTo>
                  <a:lnTo>
                    <a:pt x="20866" y="251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643625" y="5746480"/>
              <a:ext cx="295910" cy="340360"/>
            </a:xfrm>
            <a:custGeom>
              <a:avLst/>
              <a:gdLst/>
              <a:ahLst/>
              <a:cxnLst/>
              <a:rect l="l" t="t" r="r" b="b"/>
              <a:pathLst>
                <a:path w="295910" h="340360">
                  <a:moveTo>
                    <a:pt x="292468" y="0"/>
                  </a:moveTo>
                  <a:lnTo>
                    <a:pt x="0" y="12915"/>
                  </a:lnTo>
                  <a:lnTo>
                    <a:pt x="10337" y="339991"/>
                  </a:lnTo>
                  <a:lnTo>
                    <a:pt x="295783" y="302082"/>
                  </a:lnTo>
                  <a:lnTo>
                    <a:pt x="292468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2643625" y="5746480"/>
              <a:ext cx="295910" cy="340360"/>
            </a:xfrm>
            <a:custGeom>
              <a:avLst/>
              <a:gdLst/>
              <a:ahLst/>
              <a:cxnLst/>
              <a:rect l="l" t="t" r="r" b="b"/>
              <a:pathLst>
                <a:path w="295910" h="340360">
                  <a:moveTo>
                    <a:pt x="0" y="12915"/>
                  </a:moveTo>
                  <a:lnTo>
                    <a:pt x="2711" y="98842"/>
                  </a:lnTo>
                  <a:lnTo>
                    <a:pt x="5130" y="175401"/>
                  </a:lnTo>
                  <a:lnTo>
                    <a:pt x="7558" y="252194"/>
                  </a:lnTo>
                  <a:lnTo>
                    <a:pt x="9469" y="312598"/>
                  </a:lnTo>
                  <a:lnTo>
                    <a:pt x="10337" y="339991"/>
                  </a:lnTo>
                  <a:lnTo>
                    <a:pt x="42533" y="335716"/>
                  </a:lnTo>
                  <a:lnTo>
                    <a:pt x="94451" y="328822"/>
                  </a:lnTo>
                  <a:lnTo>
                    <a:pt x="155913" y="320660"/>
                  </a:lnTo>
                  <a:lnTo>
                    <a:pt x="216741" y="312582"/>
                  </a:lnTo>
                  <a:lnTo>
                    <a:pt x="266756" y="305938"/>
                  </a:lnTo>
                  <a:lnTo>
                    <a:pt x="295783" y="302082"/>
                  </a:lnTo>
                  <a:lnTo>
                    <a:pt x="295518" y="277751"/>
                  </a:lnTo>
                  <a:lnTo>
                    <a:pt x="294912" y="222472"/>
                  </a:lnTo>
                  <a:lnTo>
                    <a:pt x="294135" y="151650"/>
                  </a:lnTo>
                  <a:lnTo>
                    <a:pt x="293355" y="80693"/>
                  </a:lnTo>
                  <a:lnTo>
                    <a:pt x="292743" y="25008"/>
                  </a:lnTo>
                  <a:lnTo>
                    <a:pt x="292468" y="0"/>
                  </a:lnTo>
                  <a:lnTo>
                    <a:pt x="268158" y="1072"/>
                  </a:lnTo>
                  <a:lnTo>
                    <a:pt x="214763" y="3430"/>
                  </a:lnTo>
                  <a:lnTo>
                    <a:pt x="146767" y="6434"/>
                  </a:lnTo>
                  <a:lnTo>
                    <a:pt x="78652" y="9443"/>
                  </a:lnTo>
                  <a:lnTo>
                    <a:pt x="24902" y="11817"/>
                  </a:lnTo>
                  <a:lnTo>
                    <a:pt x="0" y="1291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687758" y="5781591"/>
              <a:ext cx="210146" cy="188594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2630449" y="5737478"/>
              <a:ext cx="307975" cy="358775"/>
            </a:xfrm>
            <a:custGeom>
              <a:avLst/>
              <a:gdLst/>
              <a:ahLst/>
              <a:cxnLst/>
              <a:rect l="l" t="t" r="r" b="b"/>
              <a:pathLst>
                <a:path w="307975" h="358775">
                  <a:moveTo>
                    <a:pt x="16662" y="358228"/>
                  </a:moveTo>
                  <a:lnTo>
                    <a:pt x="15392" y="357644"/>
                  </a:lnTo>
                  <a:lnTo>
                    <a:pt x="15201" y="356806"/>
                  </a:lnTo>
                  <a:lnTo>
                    <a:pt x="15074" y="353682"/>
                  </a:lnTo>
                  <a:lnTo>
                    <a:pt x="4470" y="18084"/>
                  </a:lnTo>
                  <a:lnTo>
                    <a:pt x="4470" y="13843"/>
                  </a:lnTo>
                  <a:lnTo>
                    <a:pt x="6807" y="13614"/>
                  </a:lnTo>
                  <a:lnTo>
                    <a:pt x="8039" y="13157"/>
                  </a:lnTo>
                  <a:lnTo>
                    <a:pt x="2349" y="13398"/>
                  </a:lnTo>
                  <a:lnTo>
                    <a:pt x="0" y="13614"/>
                  </a:lnTo>
                  <a:lnTo>
                    <a:pt x="12" y="18084"/>
                  </a:lnTo>
                  <a:lnTo>
                    <a:pt x="10629" y="353682"/>
                  </a:lnTo>
                  <a:lnTo>
                    <a:pt x="10629" y="356806"/>
                  </a:lnTo>
                  <a:lnTo>
                    <a:pt x="11277" y="357733"/>
                  </a:lnTo>
                  <a:lnTo>
                    <a:pt x="14325" y="358076"/>
                  </a:lnTo>
                  <a:lnTo>
                    <a:pt x="16662" y="358228"/>
                  </a:lnTo>
                  <a:close/>
                </a:path>
                <a:path w="307975" h="358775">
                  <a:moveTo>
                    <a:pt x="307911" y="228"/>
                  </a:moveTo>
                  <a:lnTo>
                    <a:pt x="307428" y="63"/>
                  </a:lnTo>
                  <a:lnTo>
                    <a:pt x="306793" y="0"/>
                  </a:lnTo>
                  <a:lnTo>
                    <a:pt x="306006" y="0"/>
                  </a:lnTo>
                  <a:lnTo>
                    <a:pt x="299872" y="266"/>
                  </a:lnTo>
                  <a:lnTo>
                    <a:pt x="306120" y="228"/>
                  </a:lnTo>
                  <a:lnTo>
                    <a:pt x="307911" y="228"/>
                  </a:lnTo>
                  <a:close/>
                </a:path>
              </a:pathLst>
            </a:custGeom>
            <a:solidFill>
              <a:srgbClr val="7D7F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571496" y="5757252"/>
              <a:ext cx="69215" cy="321945"/>
            </a:xfrm>
            <a:custGeom>
              <a:avLst/>
              <a:gdLst/>
              <a:ahLst/>
              <a:cxnLst/>
              <a:rect l="l" t="t" r="r" b="b"/>
              <a:pathLst>
                <a:path w="69214" h="321945">
                  <a:moveTo>
                    <a:pt x="69189" y="321068"/>
                  </a:moveTo>
                  <a:lnTo>
                    <a:pt x="59004" y="0"/>
                  </a:lnTo>
                  <a:lnTo>
                    <a:pt x="52781" y="0"/>
                  </a:lnTo>
                  <a:lnTo>
                    <a:pt x="53695" y="31394"/>
                  </a:lnTo>
                  <a:lnTo>
                    <a:pt x="37033" y="30226"/>
                  </a:lnTo>
                  <a:lnTo>
                    <a:pt x="38303" y="65557"/>
                  </a:lnTo>
                  <a:lnTo>
                    <a:pt x="0" y="59169"/>
                  </a:lnTo>
                  <a:lnTo>
                    <a:pt x="4699" y="207708"/>
                  </a:lnTo>
                  <a:lnTo>
                    <a:pt x="27660" y="224726"/>
                  </a:lnTo>
                  <a:lnTo>
                    <a:pt x="27660" y="238772"/>
                  </a:lnTo>
                  <a:lnTo>
                    <a:pt x="45123" y="250685"/>
                  </a:lnTo>
                  <a:lnTo>
                    <a:pt x="45123" y="272389"/>
                  </a:lnTo>
                  <a:lnTo>
                    <a:pt x="61137" y="283895"/>
                  </a:lnTo>
                  <a:lnTo>
                    <a:pt x="62141" y="317512"/>
                  </a:lnTo>
                  <a:lnTo>
                    <a:pt x="68948" y="321348"/>
                  </a:lnTo>
                  <a:lnTo>
                    <a:pt x="69189" y="3210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2571496" y="5781090"/>
              <a:ext cx="53975" cy="41910"/>
            </a:xfrm>
            <a:custGeom>
              <a:avLst/>
              <a:gdLst/>
              <a:ahLst/>
              <a:cxnLst/>
              <a:rect l="l" t="t" r="r" b="b"/>
              <a:pathLst>
                <a:path w="53975" h="41910">
                  <a:moveTo>
                    <a:pt x="38303" y="41719"/>
                  </a:moveTo>
                  <a:lnTo>
                    <a:pt x="38176" y="38163"/>
                  </a:lnTo>
                  <a:lnTo>
                    <a:pt x="22123" y="35331"/>
                  </a:lnTo>
                  <a:lnTo>
                    <a:pt x="22110" y="34417"/>
                  </a:lnTo>
                  <a:lnTo>
                    <a:pt x="0" y="35331"/>
                  </a:lnTo>
                  <a:lnTo>
                    <a:pt x="38303" y="41719"/>
                  </a:lnTo>
                  <a:close/>
                </a:path>
                <a:path w="53975" h="41910">
                  <a:moveTo>
                    <a:pt x="53568" y="3225"/>
                  </a:moveTo>
                  <a:lnTo>
                    <a:pt x="53479" y="0"/>
                  </a:lnTo>
                  <a:lnTo>
                    <a:pt x="20866" y="1282"/>
                  </a:lnTo>
                  <a:lnTo>
                    <a:pt x="53568" y="3225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2592368" y="5782365"/>
              <a:ext cx="33020" cy="37465"/>
            </a:xfrm>
            <a:custGeom>
              <a:avLst/>
              <a:gdLst/>
              <a:ahLst/>
              <a:cxnLst/>
              <a:rect l="l" t="t" r="r" b="b"/>
              <a:pathLst>
                <a:path w="33019" h="37464">
                  <a:moveTo>
                    <a:pt x="0" y="0"/>
                  </a:moveTo>
                  <a:lnTo>
                    <a:pt x="1257" y="34048"/>
                  </a:lnTo>
                  <a:lnTo>
                    <a:pt x="17310" y="36880"/>
                  </a:lnTo>
                  <a:lnTo>
                    <a:pt x="16167" y="5105"/>
                  </a:lnTo>
                  <a:lnTo>
                    <a:pt x="32796" y="5105"/>
                  </a:lnTo>
                  <a:lnTo>
                    <a:pt x="32702" y="1943"/>
                  </a:lnTo>
                  <a:lnTo>
                    <a:pt x="0" y="0"/>
                  </a:lnTo>
                  <a:close/>
                </a:path>
                <a:path w="33019" h="37464">
                  <a:moveTo>
                    <a:pt x="32796" y="5105"/>
                  </a:moveTo>
                  <a:lnTo>
                    <a:pt x="16167" y="5105"/>
                  </a:lnTo>
                  <a:lnTo>
                    <a:pt x="32831" y="6273"/>
                  </a:lnTo>
                  <a:lnTo>
                    <a:pt x="32796" y="51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706325" y="5952384"/>
              <a:ext cx="177165" cy="34925"/>
            </a:xfrm>
            <a:custGeom>
              <a:avLst/>
              <a:gdLst/>
              <a:ahLst/>
              <a:cxnLst/>
              <a:rect l="l" t="t" r="r" b="b"/>
              <a:pathLst>
                <a:path w="177164" h="34925">
                  <a:moveTo>
                    <a:pt x="176733" y="0"/>
                  </a:moveTo>
                  <a:lnTo>
                    <a:pt x="0" y="16586"/>
                  </a:lnTo>
                  <a:lnTo>
                    <a:pt x="812" y="34721"/>
                  </a:lnTo>
                  <a:lnTo>
                    <a:pt x="176923" y="17398"/>
                  </a:lnTo>
                  <a:lnTo>
                    <a:pt x="17673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2643625" y="5746480"/>
              <a:ext cx="295910" cy="340360"/>
            </a:xfrm>
            <a:custGeom>
              <a:avLst/>
              <a:gdLst/>
              <a:ahLst/>
              <a:cxnLst/>
              <a:rect l="l" t="t" r="r" b="b"/>
              <a:pathLst>
                <a:path w="295910" h="340360">
                  <a:moveTo>
                    <a:pt x="0" y="12915"/>
                  </a:moveTo>
                  <a:lnTo>
                    <a:pt x="2711" y="98842"/>
                  </a:lnTo>
                  <a:lnTo>
                    <a:pt x="5130" y="175401"/>
                  </a:lnTo>
                  <a:lnTo>
                    <a:pt x="7558" y="252194"/>
                  </a:lnTo>
                  <a:lnTo>
                    <a:pt x="9469" y="312598"/>
                  </a:lnTo>
                  <a:lnTo>
                    <a:pt x="10337" y="339991"/>
                  </a:lnTo>
                  <a:lnTo>
                    <a:pt x="42533" y="335716"/>
                  </a:lnTo>
                  <a:lnTo>
                    <a:pt x="94451" y="328822"/>
                  </a:lnTo>
                  <a:lnTo>
                    <a:pt x="155913" y="320660"/>
                  </a:lnTo>
                  <a:lnTo>
                    <a:pt x="216741" y="312582"/>
                  </a:lnTo>
                  <a:lnTo>
                    <a:pt x="266756" y="305938"/>
                  </a:lnTo>
                  <a:lnTo>
                    <a:pt x="295783" y="302082"/>
                  </a:lnTo>
                  <a:lnTo>
                    <a:pt x="295518" y="277751"/>
                  </a:lnTo>
                  <a:lnTo>
                    <a:pt x="294912" y="222472"/>
                  </a:lnTo>
                  <a:lnTo>
                    <a:pt x="294135" y="151650"/>
                  </a:lnTo>
                  <a:lnTo>
                    <a:pt x="293355" y="80693"/>
                  </a:lnTo>
                  <a:lnTo>
                    <a:pt x="292743" y="25008"/>
                  </a:lnTo>
                  <a:lnTo>
                    <a:pt x="292468" y="0"/>
                  </a:lnTo>
                  <a:lnTo>
                    <a:pt x="268158" y="1072"/>
                  </a:lnTo>
                  <a:lnTo>
                    <a:pt x="214763" y="3430"/>
                  </a:lnTo>
                  <a:lnTo>
                    <a:pt x="146767" y="6434"/>
                  </a:lnTo>
                  <a:lnTo>
                    <a:pt x="78652" y="9443"/>
                  </a:lnTo>
                  <a:lnTo>
                    <a:pt x="24902" y="11817"/>
                  </a:lnTo>
                  <a:lnTo>
                    <a:pt x="0" y="1291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686170" y="5779995"/>
              <a:ext cx="213321" cy="208699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2637262" y="5737679"/>
              <a:ext cx="311150" cy="314960"/>
            </a:xfrm>
            <a:custGeom>
              <a:avLst/>
              <a:gdLst/>
              <a:ahLst/>
              <a:cxnLst/>
              <a:rect l="l" t="t" r="r" b="b"/>
              <a:pathLst>
                <a:path w="311150" h="314960">
                  <a:moveTo>
                    <a:pt x="0" y="13398"/>
                  </a:moveTo>
                  <a:lnTo>
                    <a:pt x="303669" y="0"/>
                  </a:lnTo>
                </a:path>
                <a:path w="311150" h="314960">
                  <a:moveTo>
                    <a:pt x="303669" y="0"/>
                  </a:moveTo>
                  <a:lnTo>
                    <a:pt x="306793" y="0"/>
                  </a:lnTo>
                  <a:lnTo>
                    <a:pt x="307365" y="1130"/>
                  </a:lnTo>
                  <a:lnTo>
                    <a:pt x="307365" y="3975"/>
                  </a:lnTo>
                </a:path>
                <a:path w="311150" h="314960">
                  <a:moveTo>
                    <a:pt x="307365" y="3975"/>
                  </a:moveTo>
                  <a:lnTo>
                    <a:pt x="310769" y="3146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634926" y="5751083"/>
              <a:ext cx="313690" cy="345440"/>
            </a:xfrm>
            <a:custGeom>
              <a:avLst/>
              <a:gdLst/>
              <a:ahLst/>
              <a:cxnLst/>
              <a:rect l="l" t="t" r="r" b="b"/>
              <a:pathLst>
                <a:path w="313689" h="345439">
                  <a:moveTo>
                    <a:pt x="313105" y="301269"/>
                  </a:moveTo>
                  <a:lnTo>
                    <a:pt x="313385" y="303529"/>
                  </a:lnTo>
                  <a:lnTo>
                    <a:pt x="311975" y="305231"/>
                  </a:lnTo>
                  <a:lnTo>
                    <a:pt x="309130" y="305523"/>
                  </a:lnTo>
                </a:path>
                <a:path w="313689" h="345439">
                  <a:moveTo>
                    <a:pt x="309130" y="305523"/>
                  </a:moveTo>
                  <a:lnTo>
                    <a:pt x="14325" y="344677"/>
                  </a:lnTo>
                </a:path>
                <a:path w="313689" h="345439">
                  <a:moveTo>
                    <a:pt x="14325" y="344677"/>
                  </a:moveTo>
                  <a:lnTo>
                    <a:pt x="11772" y="344957"/>
                  </a:lnTo>
                  <a:lnTo>
                    <a:pt x="10642" y="344398"/>
                  </a:lnTo>
                  <a:lnTo>
                    <a:pt x="10642" y="341274"/>
                  </a:lnTo>
                </a:path>
                <a:path w="313689" h="345439">
                  <a:moveTo>
                    <a:pt x="10642" y="341274"/>
                  </a:moveTo>
                  <a:lnTo>
                    <a:pt x="0" y="4470"/>
                  </a:lnTo>
                </a:path>
                <a:path w="313689" h="345439">
                  <a:moveTo>
                    <a:pt x="0" y="4470"/>
                  </a:moveTo>
                  <a:lnTo>
                    <a:pt x="0" y="2349"/>
                  </a:lnTo>
                  <a:lnTo>
                    <a:pt x="0" y="215"/>
                  </a:lnTo>
                  <a:lnTo>
                    <a:pt x="233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936462" y="5737469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5" h="635">
                  <a:moveTo>
                    <a:pt x="1905" y="228"/>
                  </a:moveTo>
                  <a:lnTo>
                    <a:pt x="1422" y="63"/>
                  </a:lnTo>
                  <a:lnTo>
                    <a:pt x="787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930328" y="5737469"/>
              <a:ext cx="6350" cy="635"/>
            </a:xfrm>
            <a:custGeom>
              <a:avLst/>
              <a:gdLst/>
              <a:ahLst/>
              <a:cxnLst/>
              <a:rect l="l" t="t" r="r" b="b"/>
              <a:pathLst>
                <a:path w="6350" h="635">
                  <a:moveTo>
                    <a:pt x="-1587" y="133"/>
                  </a:moveTo>
                  <a:lnTo>
                    <a:pt x="7721" y="133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930328" y="5737698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5" h="635">
                  <a:moveTo>
                    <a:pt x="0" y="38"/>
                  </a:moveTo>
                  <a:lnTo>
                    <a:pt x="3517" y="12"/>
                  </a:lnTo>
                  <a:lnTo>
                    <a:pt x="6248" y="0"/>
                  </a:lnTo>
                  <a:lnTo>
                    <a:pt x="803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634926" y="5750624"/>
              <a:ext cx="10795" cy="342265"/>
            </a:xfrm>
            <a:custGeom>
              <a:avLst/>
              <a:gdLst/>
              <a:ahLst/>
              <a:cxnLst/>
              <a:rect l="l" t="t" r="r" b="b"/>
              <a:pathLst>
                <a:path w="10794" h="342264">
                  <a:moveTo>
                    <a:pt x="10642" y="341731"/>
                  </a:moveTo>
                  <a:lnTo>
                    <a:pt x="0" y="4927"/>
                  </a:lnTo>
                </a:path>
                <a:path w="10794" h="342264">
                  <a:moveTo>
                    <a:pt x="0" y="4927"/>
                  </a:moveTo>
                  <a:lnTo>
                    <a:pt x="0" y="2806"/>
                  </a:lnTo>
                  <a:lnTo>
                    <a:pt x="0" y="685"/>
                  </a:lnTo>
                  <a:lnTo>
                    <a:pt x="2336" y="457"/>
                  </a:lnTo>
                  <a:lnTo>
                    <a:pt x="2793" y="292"/>
                  </a:lnTo>
                  <a:lnTo>
                    <a:pt x="3568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632805" y="5750624"/>
              <a:ext cx="5715" cy="635"/>
            </a:xfrm>
            <a:custGeom>
              <a:avLst/>
              <a:gdLst/>
              <a:ahLst/>
              <a:cxnLst/>
              <a:rect l="l" t="t" r="r" b="b"/>
              <a:pathLst>
                <a:path w="5714" h="635">
                  <a:moveTo>
                    <a:pt x="-2279" y="120"/>
                  </a:moveTo>
                  <a:lnTo>
                    <a:pt x="7969" y="120"/>
                  </a:lnTo>
                </a:path>
              </a:pathLst>
            </a:custGeom>
            <a:ln w="48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630455" y="5750865"/>
              <a:ext cx="17145" cy="345440"/>
            </a:xfrm>
            <a:custGeom>
              <a:avLst/>
              <a:gdLst/>
              <a:ahLst/>
              <a:cxnLst/>
              <a:rect l="l" t="t" r="r" b="b"/>
              <a:pathLst>
                <a:path w="17144" h="345439">
                  <a:moveTo>
                    <a:pt x="2349" y="0"/>
                  </a:moveTo>
                  <a:lnTo>
                    <a:pt x="0" y="215"/>
                  </a:lnTo>
                  <a:lnTo>
                    <a:pt x="0" y="2349"/>
                  </a:lnTo>
                  <a:lnTo>
                    <a:pt x="0" y="4470"/>
                  </a:lnTo>
                </a:path>
                <a:path w="17144" h="345439">
                  <a:moveTo>
                    <a:pt x="0" y="4470"/>
                  </a:moveTo>
                  <a:lnTo>
                    <a:pt x="10629" y="340283"/>
                  </a:lnTo>
                </a:path>
                <a:path w="17144" h="345439">
                  <a:moveTo>
                    <a:pt x="10629" y="340283"/>
                  </a:moveTo>
                  <a:lnTo>
                    <a:pt x="10629" y="343408"/>
                  </a:lnTo>
                  <a:lnTo>
                    <a:pt x="11277" y="344335"/>
                  </a:lnTo>
                  <a:lnTo>
                    <a:pt x="14325" y="344678"/>
                  </a:lnTo>
                </a:path>
                <a:path w="17144" h="345439">
                  <a:moveTo>
                    <a:pt x="14325" y="344678"/>
                  </a:moveTo>
                  <a:lnTo>
                    <a:pt x="16662" y="344830"/>
                  </a:lnTo>
                </a:path>
                <a:path w="17144" h="345439">
                  <a:moveTo>
                    <a:pt x="16662" y="344830"/>
                  </a:moveTo>
                  <a:lnTo>
                    <a:pt x="15392" y="344246"/>
                  </a:lnTo>
                  <a:lnTo>
                    <a:pt x="15112" y="343039"/>
                  </a:lnTo>
                  <a:lnTo>
                    <a:pt x="15112" y="34149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571502" y="5746480"/>
              <a:ext cx="368300" cy="340360"/>
            </a:xfrm>
            <a:custGeom>
              <a:avLst/>
              <a:gdLst/>
              <a:ahLst/>
              <a:cxnLst/>
              <a:rect l="l" t="t" r="r" b="b"/>
              <a:pathLst>
                <a:path w="368300" h="340360">
                  <a:moveTo>
                    <a:pt x="59004" y="10769"/>
                  </a:moveTo>
                  <a:lnTo>
                    <a:pt x="57886" y="10769"/>
                  </a:lnTo>
                  <a:lnTo>
                    <a:pt x="52781" y="10769"/>
                  </a:lnTo>
                  <a:lnTo>
                    <a:pt x="62141" y="328282"/>
                  </a:lnTo>
                  <a:lnTo>
                    <a:pt x="68948" y="332117"/>
                  </a:lnTo>
                  <a:lnTo>
                    <a:pt x="69189" y="331838"/>
                  </a:lnTo>
                  <a:lnTo>
                    <a:pt x="59004" y="10769"/>
                  </a:lnTo>
                  <a:close/>
                </a:path>
                <a:path w="368300" h="340360">
                  <a:moveTo>
                    <a:pt x="61150" y="294665"/>
                  </a:moveTo>
                  <a:lnTo>
                    <a:pt x="53708" y="42164"/>
                  </a:lnTo>
                  <a:lnTo>
                    <a:pt x="37033" y="40995"/>
                  </a:lnTo>
                  <a:lnTo>
                    <a:pt x="38303" y="76327"/>
                  </a:lnTo>
                  <a:lnTo>
                    <a:pt x="0" y="69938"/>
                  </a:lnTo>
                  <a:lnTo>
                    <a:pt x="4698" y="218478"/>
                  </a:lnTo>
                  <a:lnTo>
                    <a:pt x="27660" y="235496"/>
                  </a:lnTo>
                  <a:lnTo>
                    <a:pt x="27660" y="249542"/>
                  </a:lnTo>
                  <a:lnTo>
                    <a:pt x="45123" y="261454"/>
                  </a:lnTo>
                  <a:lnTo>
                    <a:pt x="45123" y="283159"/>
                  </a:lnTo>
                  <a:lnTo>
                    <a:pt x="61150" y="294665"/>
                  </a:lnTo>
                  <a:close/>
                </a:path>
                <a:path w="368300" h="340360">
                  <a:moveTo>
                    <a:pt x="22123" y="69938"/>
                  </a:moveTo>
                  <a:lnTo>
                    <a:pt x="22110" y="69024"/>
                  </a:lnTo>
                  <a:lnTo>
                    <a:pt x="0" y="69938"/>
                  </a:lnTo>
                  <a:lnTo>
                    <a:pt x="38303" y="76327"/>
                  </a:lnTo>
                  <a:lnTo>
                    <a:pt x="38176" y="72771"/>
                  </a:lnTo>
                  <a:lnTo>
                    <a:pt x="22123" y="69938"/>
                  </a:lnTo>
                  <a:close/>
                </a:path>
                <a:path w="368300" h="340360">
                  <a:moveTo>
                    <a:pt x="53479" y="34594"/>
                  </a:moveTo>
                  <a:lnTo>
                    <a:pt x="20866" y="35890"/>
                  </a:lnTo>
                  <a:lnTo>
                    <a:pt x="53568" y="37820"/>
                  </a:lnTo>
                  <a:lnTo>
                    <a:pt x="53479" y="34594"/>
                  </a:lnTo>
                  <a:close/>
                </a:path>
                <a:path w="368300" h="340360">
                  <a:moveTo>
                    <a:pt x="20866" y="35890"/>
                  </a:moveTo>
                  <a:lnTo>
                    <a:pt x="22123" y="69938"/>
                  </a:lnTo>
                  <a:lnTo>
                    <a:pt x="38176" y="72771"/>
                  </a:lnTo>
                  <a:lnTo>
                    <a:pt x="37033" y="40995"/>
                  </a:lnTo>
                  <a:lnTo>
                    <a:pt x="53708" y="42164"/>
                  </a:lnTo>
                  <a:lnTo>
                    <a:pt x="54013" y="52743"/>
                  </a:lnTo>
                  <a:lnTo>
                    <a:pt x="53568" y="37820"/>
                  </a:lnTo>
                  <a:lnTo>
                    <a:pt x="20866" y="35890"/>
                  </a:lnTo>
                  <a:close/>
                </a:path>
                <a:path w="368300" h="340360">
                  <a:moveTo>
                    <a:pt x="72123" y="12915"/>
                  </a:moveTo>
                  <a:lnTo>
                    <a:pt x="74834" y="98842"/>
                  </a:lnTo>
                  <a:lnTo>
                    <a:pt x="77254" y="175401"/>
                  </a:lnTo>
                  <a:lnTo>
                    <a:pt x="79682" y="252194"/>
                  </a:lnTo>
                  <a:lnTo>
                    <a:pt x="81593" y="312598"/>
                  </a:lnTo>
                  <a:lnTo>
                    <a:pt x="82461" y="339991"/>
                  </a:lnTo>
                  <a:lnTo>
                    <a:pt x="114656" y="335716"/>
                  </a:lnTo>
                  <a:lnTo>
                    <a:pt x="166574" y="328822"/>
                  </a:lnTo>
                  <a:lnTo>
                    <a:pt x="228036" y="320660"/>
                  </a:lnTo>
                  <a:lnTo>
                    <a:pt x="288864" y="312582"/>
                  </a:lnTo>
                  <a:lnTo>
                    <a:pt x="338880" y="305938"/>
                  </a:lnTo>
                  <a:lnTo>
                    <a:pt x="367906" y="302082"/>
                  </a:lnTo>
                  <a:lnTo>
                    <a:pt x="367641" y="277751"/>
                  </a:lnTo>
                  <a:lnTo>
                    <a:pt x="367035" y="222472"/>
                  </a:lnTo>
                  <a:lnTo>
                    <a:pt x="366258" y="151650"/>
                  </a:lnTo>
                  <a:lnTo>
                    <a:pt x="365479" y="80693"/>
                  </a:lnTo>
                  <a:lnTo>
                    <a:pt x="364867" y="25008"/>
                  </a:lnTo>
                  <a:lnTo>
                    <a:pt x="364591" y="0"/>
                  </a:lnTo>
                  <a:lnTo>
                    <a:pt x="340281" y="1072"/>
                  </a:lnTo>
                  <a:lnTo>
                    <a:pt x="286886" y="3430"/>
                  </a:lnTo>
                  <a:lnTo>
                    <a:pt x="218890" y="6434"/>
                  </a:lnTo>
                  <a:lnTo>
                    <a:pt x="150776" y="9443"/>
                  </a:lnTo>
                  <a:lnTo>
                    <a:pt x="97026" y="11817"/>
                  </a:lnTo>
                  <a:lnTo>
                    <a:pt x="72123" y="1291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686170" y="5780008"/>
              <a:ext cx="213321" cy="208686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2637262" y="5737679"/>
              <a:ext cx="311150" cy="314960"/>
            </a:xfrm>
            <a:custGeom>
              <a:avLst/>
              <a:gdLst/>
              <a:ahLst/>
              <a:cxnLst/>
              <a:rect l="l" t="t" r="r" b="b"/>
              <a:pathLst>
                <a:path w="311150" h="314960">
                  <a:moveTo>
                    <a:pt x="0" y="13398"/>
                  </a:moveTo>
                  <a:lnTo>
                    <a:pt x="303669" y="0"/>
                  </a:lnTo>
                </a:path>
                <a:path w="311150" h="314960">
                  <a:moveTo>
                    <a:pt x="303669" y="0"/>
                  </a:moveTo>
                  <a:lnTo>
                    <a:pt x="306793" y="0"/>
                  </a:lnTo>
                  <a:lnTo>
                    <a:pt x="307365" y="1130"/>
                  </a:lnTo>
                  <a:lnTo>
                    <a:pt x="307365" y="3975"/>
                  </a:lnTo>
                </a:path>
                <a:path w="311150" h="314960">
                  <a:moveTo>
                    <a:pt x="307365" y="3975"/>
                  </a:moveTo>
                  <a:lnTo>
                    <a:pt x="310768" y="3146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634926" y="5751083"/>
              <a:ext cx="313690" cy="345440"/>
            </a:xfrm>
            <a:custGeom>
              <a:avLst/>
              <a:gdLst/>
              <a:ahLst/>
              <a:cxnLst/>
              <a:rect l="l" t="t" r="r" b="b"/>
              <a:pathLst>
                <a:path w="313689" h="345439">
                  <a:moveTo>
                    <a:pt x="313105" y="301269"/>
                  </a:moveTo>
                  <a:lnTo>
                    <a:pt x="313385" y="303529"/>
                  </a:lnTo>
                  <a:lnTo>
                    <a:pt x="311975" y="305231"/>
                  </a:lnTo>
                  <a:lnTo>
                    <a:pt x="309130" y="305523"/>
                  </a:lnTo>
                </a:path>
                <a:path w="313689" h="345439">
                  <a:moveTo>
                    <a:pt x="309130" y="305523"/>
                  </a:moveTo>
                  <a:lnTo>
                    <a:pt x="14325" y="344677"/>
                  </a:lnTo>
                </a:path>
                <a:path w="313689" h="345439">
                  <a:moveTo>
                    <a:pt x="14325" y="344677"/>
                  </a:moveTo>
                  <a:lnTo>
                    <a:pt x="11772" y="344957"/>
                  </a:lnTo>
                  <a:lnTo>
                    <a:pt x="10642" y="344398"/>
                  </a:lnTo>
                  <a:lnTo>
                    <a:pt x="10642" y="341274"/>
                  </a:lnTo>
                </a:path>
                <a:path w="313689" h="345439">
                  <a:moveTo>
                    <a:pt x="10642" y="341274"/>
                  </a:moveTo>
                  <a:lnTo>
                    <a:pt x="0" y="4470"/>
                  </a:lnTo>
                </a:path>
                <a:path w="313689" h="345439">
                  <a:moveTo>
                    <a:pt x="0" y="4470"/>
                  </a:moveTo>
                  <a:lnTo>
                    <a:pt x="0" y="2349"/>
                  </a:lnTo>
                  <a:lnTo>
                    <a:pt x="0" y="215"/>
                  </a:lnTo>
                  <a:lnTo>
                    <a:pt x="233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930328" y="5737469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5" h="635">
                  <a:moveTo>
                    <a:pt x="6921" y="0"/>
                  </a:moveTo>
                  <a:lnTo>
                    <a:pt x="6134" y="0"/>
                  </a:lnTo>
                  <a:lnTo>
                    <a:pt x="0" y="266"/>
                  </a:lnTo>
                  <a:lnTo>
                    <a:pt x="6248" y="228"/>
                  </a:lnTo>
                  <a:lnTo>
                    <a:pt x="8039" y="228"/>
                  </a:lnTo>
                  <a:lnTo>
                    <a:pt x="7556" y="63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571502" y="5757250"/>
              <a:ext cx="69215" cy="321945"/>
            </a:xfrm>
            <a:custGeom>
              <a:avLst/>
              <a:gdLst/>
              <a:ahLst/>
              <a:cxnLst/>
              <a:rect l="l" t="t" r="r" b="b"/>
              <a:pathLst>
                <a:path w="69214" h="321945">
                  <a:moveTo>
                    <a:pt x="59004" y="0"/>
                  </a:moveTo>
                  <a:lnTo>
                    <a:pt x="57886" y="0"/>
                  </a:lnTo>
                  <a:lnTo>
                    <a:pt x="52781" y="0"/>
                  </a:lnTo>
                  <a:lnTo>
                    <a:pt x="62141" y="317512"/>
                  </a:lnTo>
                  <a:lnTo>
                    <a:pt x="68948" y="321348"/>
                  </a:lnTo>
                  <a:lnTo>
                    <a:pt x="69189" y="321068"/>
                  </a:lnTo>
                  <a:lnTo>
                    <a:pt x="59004" y="0"/>
                  </a:lnTo>
                  <a:close/>
                </a:path>
                <a:path w="69214" h="321945">
                  <a:moveTo>
                    <a:pt x="61150" y="283895"/>
                  </a:moveTo>
                  <a:lnTo>
                    <a:pt x="53708" y="31394"/>
                  </a:lnTo>
                  <a:lnTo>
                    <a:pt x="37033" y="30226"/>
                  </a:lnTo>
                  <a:lnTo>
                    <a:pt x="38303" y="65557"/>
                  </a:lnTo>
                  <a:lnTo>
                    <a:pt x="0" y="59169"/>
                  </a:lnTo>
                  <a:lnTo>
                    <a:pt x="4698" y="207708"/>
                  </a:lnTo>
                  <a:lnTo>
                    <a:pt x="27660" y="224726"/>
                  </a:lnTo>
                  <a:lnTo>
                    <a:pt x="27660" y="238772"/>
                  </a:lnTo>
                  <a:lnTo>
                    <a:pt x="45123" y="250685"/>
                  </a:lnTo>
                  <a:lnTo>
                    <a:pt x="45123" y="272389"/>
                  </a:lnTo>
                  <a:lnTo>
                    <a:pt x="61150" y="283895"/>
                  </a:lnTo>
                  <a:close/>
                </a:path>
                <a:path w="69214" h="321945">
                  <a:moveTo>
                    <a:pt x="22123" y="59169"/>
                  </a:moveTo>
                  <a:lnTo>
                    <a:pt x="22110" y="58254"/>
                  </a:lnTo>
                  <a:lnTo>
                    <a:pt x="0" y="59169"/>
                  </a:lnTo>
                  <a:lnTo>
                    <a:pt x="38303" y="65557"/>
                  </a:lnTo>
                  <a:lnTo>
                    <a:pt x="38176" y="62001"/>
                  </a:lnTo>
                  <a:lnTo>
                    <a:pt x="22123" y="59169"/>
                  </a:lnTo>
                  <a:close/>
                </a:path>
                <a:path w="69214" h="321945">
                  <a:moveTo>
                    <a:pt x="53479" y="23825"/>
                  </a:moveTo>
                  <a:lnTo>
                    <a:pt x="20866" y="25120"/>
                  </a:lnTo>
                  <a:lnTo>
                    <a:pt x="53568" y="27051"/>
                  </a:lnTo>
                  <a:lnTo>
                    <a:pt x="53479" y="23825"/>
                  </a:lnTo>
                  <a:close/>
                </a:path>
                <a:path w="69214" h="321945">
                  <a:moveTo>
                    <a:pt x="20866" y="25120"/>
                  </a:moveTo>
                  <a:lnTo>
                    <a:pt x="22123" y="59169"/>
                  </a:lnTo>
                  <a:lnTo>
                    <a:pt x="38176" y="62001"/>
                  </a:lnTo>
                  <a:lnTo>
                    <a:pt x="37033" y="30226"/>
                  </a:lnTo>
                  <a:lnTo>
                    <a:pt x="53708" y="31394"/>
                  </a:lnTo>
                  <a:lnTo>
                    <a:pt x="54013" y="41973"/>
                  </a:lnTo>
                  <a:lnTo>
                    <a:pt x="53568" y="27051"/>
                  </a:lnTo>
                  <a:lnTo>
                    <a:pt x="20866" y="251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709989" y="5817247"/>
              <a:ext cx="156210" cy="114300"/>
            </a:xfrm>
            <a:custGeom>
              <a:avLst/>
              <a:gdLst/>
              <a:ahLst/>
              <a:cxnLst/>
              <a:rect l="l" t="t" r="r" b="b"/>
              <a:pathLst>
                <a:path w="156210" h="114300">
                  <a:moveTo>
                    <a:pt x="6832" y="40119"/>
                  </a:moveTo>
                  <a:lnTo>
                    <a:pt x="5613" y="40170"/>
                  </a:lnTo>
                  <a:lnTo>
                    <a:pt x="3441" y="48907"/>
                  </a:lnTo>
                  <a:lnTo>
                    <a:pt x="1295" y="40386"/>
                  </a:lnTo>
                  <a:lnTo>
                    <a:pt x="0" y="40449"/>
                  </a:lnTo>
                  <a:lnTo>
                    <a:pt x="2692" y="50126"/>
                  </a:lnTo>
                  <a:lnTo>
                    <a:pt x="4102" y="50050"/>
                  </a:lnTo>
                  <a:lnTo>
                    <a:pt x="6832" y="40119"/>
                  </a:lnTo>
                  <a:close/>
                </a:path>
                <a:path w="156210" h="114300">
                  <a:moveTo>
                    <a:pt x="6832" y="101"/>
                  </a:moveTo>
                  <a:lnTo>
                    <a:pt x="5613" y="165"/>
                  </a:lnTo>
                  <a:lnTo>
                    <a:pt x="3441" y="8902"/>
                  </a:lnTo>
                  <a:lnTo>
                    <a:pt x="1295" y="381"/>
                  </a:lnTo>
                  <a:lnTo>
                    <a:pt x="0" y="444"/>
                  </a:lnTo>
                  <a:lnTo>
                    <a:pt x="2692" y="10121"/>
                  </a:lnTo>
                  <a:lnTo>
                    <a:pt x="4102" y="10045"/>
                  </a:lnTo>
                  <a:lnTo>
                    <a:pt x="6832" y="101"/>
                  </a:lnTo>
                  <a:close/>
                </a:path>
                <a:path w="156210" h="114300">
                  <a:moveTo>
                    <a:pt x="8229" y="82016"/>
                  </a:moveTo>
                  <a:lnTo>
                    <a:pt x="6997" y="82105"/>
                  </a:lnTo>
                  <a:lnTo>
                    <a:pt x="4775" y="90906"/>
                  </a:lnTo>
                  <a:lnTo>
                    <a:pt x="2590" y="82473"/>
                  </a:lnTo>
                  <a:lnTo>
                    <a:pt x="1282" y="82575"/>
                  </a:lnTo>
                  <a:lnTo>
                    <a:pt x="4013" y="92151"/>
                  </a:lnTo>
                  <a:lnTo>
                    <a:pt x="5461" y="92036"/>
                  </a:lnTo>
                  <a:lnTo>
                    <a:pt x="8229" y="82016"/>
                  </a:lnTo>
                  <a:close/>
                </a:path>
                <a:path w="156210" h="114300">
                  <a:moveTo>
                    <a:pt x="8724" y="42964"/>
                  </a:moveTo>
                  <a:lnTo>
                    <a:pt x="7670" y="43014"/>
                  </a:lnTo>
                  <a:lnTo>
                    <a:pt x="7670" y="49872"/>
                  </a:lnTo>
                  <a:lnTo>
                    <a:pt x="8724" y="49822"/>
                  </a:lnTo>
                  <a:lnTo>
                    <a:pt x="8724" y="42964"/>
                  </a:lnTo>
                  <a:close/>
                </a:path>
                <a:path w="156210" h="114300">
                  <a:moveTo>
                    <a:pt x="8724" y="2946"/>
                  </a:moveTo>
                  <a:lnTo>
                    <a:pt x="7670" y="2997"/>
                  </a:lnTo>
                  <a:lnTo>
                    <a:pt x="7670" y="9855"/>
                  </a:lnTo>
                  <a:lnTo>
                    <a:pt x="8724" y="9804"/>
                  </a:lnTo>
                  <a:lnTo>
                    <a:pt x="8724" y="2946"/>
                  </a:lnTo>
                  <a:close/>
                </a:path>
                <a:path w="156210" h="114300">
                  <a:moveTo>
                    <a:pt x="8801" y="40005"/>
                  </a:moveTo>
                  <a:lnTo>
                    <a:pt x="7594" y="40068"/>
                  </a:lnTo>
                  <a:lnTo>
                    <a:pt x="7594" y="41262"/>
                  </a:lnTo>
                  <a:lnTo>
                    <a:pt x="8801" y="41211"/>
                  </a:lnTo>
                  <a:lnTo>
                    <a:pt x="8801" y="40005"/>
                  </a:lnTo>
                  <a:close/>
                </a:path>
                <a:path w="156210" h="114300">
                  <a:moveTo>
                    <a:pt x="8801" y="0"/>
                  </a:moveTo>
                  <a:lnTo>
                    <a:pt x="7594" y="50"/>
                  </a:lnTo>
                  <a:lnTo>
                    <a:pt x="7594" y="1244"/>
                  </a:lnTo>
                  <a:lnTo>
                    <a:pt x="8801" y="1193"/>
                  </a:lnTo>
                  <a:lnTo>
                    <a:pt x="8801" y="0"/>
                  </a:lnTo>
                  <a:close/>
                </a:path>
                <a:path w="156210" h="114300">
                  <a:moveTo>
                    <a:pt x="10147" y="84797"/>
                  </a:moveTo>
                  <a:lnTo>
                    <a:pt x="9080" y="84886"/>
                  </a:lnTo>
                  <a:lnTo>
                    <a:pt x="9080" y="91744"/>
                  </a:lnTo>
                  <a:lnTo>
                    <a:pt x="10147" y="91655"/>
                  </a:lnTo>
                  <a:lnTo>
                    <a:pt x="10147" y="84797"/>
                  </a:lnTo>
                  <a:close/>
                </a:path>
                <a:path w="156210" h="114300">
                  <a:moveTo>
                    <a:pt x="10210" y="81838"/>
                  </a:moveTo>
                  <a:lnTo>
                    <a:pt x="9004" y="81940"/>
                  </a:lnTo>
                  <a:lnTo>
                    <a:pt x="9004" y="83134"/>
                  </a:lnTo>
                  <a:lnTo>
                    <a:pt x="10210" y="83032"/>
                  </a:lnTo>
                  <a:lnTo>
                    <a:pt x="10210" y="81838"/>
                  </a:lnTo>
                  <a:close/>
                </a:path>
                <a:path w="156210" h="114300">
                  <a:moveTo>
                    <a:pt x="15138" y="43395"/>
                  </a:moveTo>
                  <a:lnTo>
                    <a:pt x="14795" y="42519"/>
                  </a:lnTo>
                  <a:lnTo>
                    <a:pt x="12560" y="42633"/>
                  </a:lnTo>
                  <a:lnTo>
                    <a:pt x="12077" y="42900"/>
                  </a:lnTo>
                  <a:lnTo>
                    <a:pt x="11658" y="43700"/>
                  </a:lnTo>
                  <a:lnTo>
                    <a:pt x="11607" y="42824"/>
                  </a:lnTo>
                  <a:lnTo>
                    <a:pt x="10490" y="42887"/>
                  </a:lnTo>
                  <a:lnTo>
                    <a:pt x="10553" y="43815"/>
                  </a:lnTo>
                  <a:lnTo>
                    <a:pt x="10553" y="49733"/>
                  </a:lnTo>
                  <a:lnTo>
                    <a:pt x="11607" y="49669"/>
                  </a:lnTo>
                  <a:lnTo>
                    <a:pt x="11607" y="44678"/>
                  </a:lnTo>
                  <a:lnTo>
                    <a:pt x="11772" y="43586"/>
                  </a:lnTo>
                  <a:lnTo>
                    <a:pt x="13843" y="43484"/>
                  </a:lnTo>
                  <a:lnTo>
                    <a:pt x="14084" y="44069"/>
                  </a:lnTo>
                  <a:lnTo>
                    <a:pt x="14084" y="49555"/>
                  </a:lnTo>
                  <a:lnTo>
                    <a:pt x="15138" y="49504"/>
                  </a:lnTo>
                  <a:lnTo>
                    <a:pt x="15138" y="43395"/>
                  </a:lnTo>
                  <a:close/>
                </a:path>
                <a:path w="156210" h="114300">
                  <a:moveTo>
                    <a:pt x="15138" y="3378"/>
                  </a:moveTo>
                  <a:lnTo>
                    <a:pt x="14795" y="2501"/>
                  </a:lnTo>
                  <a:lnTo>
                    <a:pt x="12560" y="2628"/>
                  </a:lnTo>
                  <a:lnTo>
                    <a:pt x="12077" y="2895"/>
                  </a:lnTo>
                  <a:lnTo>
                    <a:pt x="11658" y="3683"/>
                  </a:lnTo>
                  <a:lnTo>
                    <a:pt x="11607" y="2806"/>
                  </a:lnTo>
                  <a:lnTo>
                    <a:pt x="10490" y="2857"/>
                  </a:lnTo>
                  <a:lnTo>
                    <a:pt x="10553" y="3810"/>
                  </a:lnTo>
                  <a:lnTo>
                    <a:pt x="10553" y="9728"/>
                  </a:lnTo>
                  <a:lnTo>
                    <a:pt x="11607" y="9677"/>
                  </a:lnTo>
                  <a:lnTo>
                    <a:pt x="11607" y="4660"/>
                  </a:lnTo>
                  <a:lnTo>
                    <a:pt x="11772" y="3568"/>
                  </a:lnTo>
                  <a:lnTo>
                    <a:pt x="13843" y="3467"/>
                  </a:lnTo>
                  <a:lnTo>
                    <a:pt x="14084" y="4051"/>
                  </a:lnTo>
                  <a:lnTo>
                    <a:pt x="14084" y="9537"/>
                  </a:lnTo>
                  <a:lnTo>
                    <a:pt x="15138" y="9486"/>
                  </a:lnTo>
                  <a:lnTo>
                    <a:pt x="15138" y="3378"/>
                  </a:lnTo>
                  <a:close/>
                </a:path>
                <a:path w="156210" h="114300">
                  <a:moveTo>
                    <a:pt x="16675" y="85013"/>
                  </a:moveTo>
                  <a:lnTo>
                    <a:pt x="16319" y="84162"/>
                  </a:lnTo>
                  <a:lnTo>
                    <a:pt x="14058" y="84353"/>
                  </a:lnTo>
                  <a:lnTo>
                    <a:pt x="13550" y="84632"/>
                  </a:lnTo>
                  <a:lnTo>
                    <a:pt x="13131" y="85432"/>
                  </a:lnTo>
                  <a:lnTo>
                    <a:pt x="13081" y="84569"/>
                  </a:lnTo>
                  <a:lnTo>
                    <a:pt x="11938" y="84658"/>
                  </a:lnTo>
                  <a:lnTo>
                    <a:pt x="11988" y="85128"/>
                  </a:lnTo>
                  <a:lnTo>
                    <a:pt x="12001" y="85610"/>
                  </a:lnTo>
                  <a:lnTo>
                    <a:pt x="12001" y="91503"/>
                  </a:lnTo>
                  <a:lnTo>
                    <a:pt x="13081" y="91427"/>
                  </a:lnTo>
                  <a:lnTo>
                    <a:pt x="13081" y="86423"/>
                  </a:lnTo>
                  <a:lnTo>
                    <a:pt x="13258" y="85331"/>
                  </a:lnTo>
                  <a:lnTo>
                    <a:pt x="15341" y="85153"/>
                  </a:lnTo>
                  <a:lnTo>
                    <a:pt x="15595" y="85725"/>
                  </a:lnTo>
                  <a:lnTo>
                    <a:pt x="15595" y="91224"/>
                  </a:lnTo>
                  <a:lnTo>
                    <a:pt x="16675" y="91135"/>
                  </a:lnTo>
                  <a:lnTo>
                    <a:pt x="16675" y="85013"/>
                  </a:lnTo>
                  <a:close/>
                </a:path>
                <a:path w="156210" h="114300">
                  <a:moveTo>
                    <a:pt x="24371" y="9017"/>
                  </a:moveTo>
                  <a:lnTo>
                    <a:pt x="24244" y="8089"/>
                  </a:lnTo>
                  <a:lnTo>
                    <a:pt x="24231" y="5676"/>
                  </a:lnTo>
                  <a:lnTo>
                    <a:pt x="24231" y="2933"/>
                  </a:lnTo>
                  <a:lnTo>
                    <a:pt x="23799" y="2057"/>
                  </a:lnTo>
                  <a:lnTo>
                    <a:pt x="20751" y="2209"/>
                  </a:lnTo>
                  <a:lnTo>
                    <a:pt x="19964" y="2781"/>
                  </a:lnTo>
                  <a:lnTo>
                    <a:pt x="19926" y="4318"/>
                  </a:lnTo>
                  <a:lnTo>
                    <a:pt x="21056" y="4254"/>
                  </a:lnTo>
                  <a:lnTo>
                    <a:pt x="21005" y="3543"/>
                  </a:lnTo>
                  <a:lnTo>
                    <a:pt x="21374" y="3022"/>
                  </a:lnTo>
                  <a:lnTo>
                    <a:pt x="23215" y="2933"/>
                  </a:lnTo>
                  <a:lnTo>
                    <a:pt x="23190" y="3886"/>
                  </a:lnTo>
                  <a:lnTo>
                    <a:pt x="23190" y="7937"/>
                  </a:lnTo>
                  <a:lnTo>
                    <a:pt x="22479" y="8343"/>
                  </a:lnTo>
                  <a:lnTo>
                    <a:pt x="21132" y="8420"/>
                  </a:lnTo>
                  <a:lnTo>
                    <a:pt x="20840" y="7886"/>
                  </a:lnTo>
                  <a:lnTo>
                    <a:pt x="20815" y="5702"/>
                  </a:lnTo>
                  <a:lnTo>
                    <a:pt x="22161" y="5740"/>
                  </a:lnTo>
                  <a:lnTo>
                    <a:pt x="22758" y="5702"/>
                  </a:lnTo>
                  <a:lnTo>
                    <a:pt x="23164" y="5676"/>
                  </a:lnTo>
                  <a:lnTo>
                    <a:pt x="23190" y="7937"/>
                  </a:lnTo>
                  <a:lnTo>
                    <a:pt x="23190" y="3886"/>
                  </a:lnTo>
                  <a:lnTo>
                    <a:pt x="23164" y="4838"/>
                  </a:lnTo>
                  <a:lnTo>
                    <a:pt x="21704" y="4864"/>
                  </a:lnTo>
                  <a:lnTo>
                    <a:pt x="19761" y="5054"/>
                  </a:lnTo>
                  <a:lnTo>
                    <a:pt x="19786" y="8509"/>
                  </a:lnTo>
                  <a:lnTo>
                    <a:pt x="20154" y="9372"/>
                  </a:lnTo>
                  <a:lnTo>
                    <a:pt x="22352" y="9258"/>
                  </a:lnTo>
                  <a:lnTo>
                    <a:pt x="22860" y="8902"/>
                  </a:lnTo>
                  <a:lnTo>
                    <a:pt x="23037" y="8420"/>
                  </a:lnTo>
                  <a:lnTo>
                    <a:pt x="23164" y="8089"/>
                  </a:lnTo>
                  <a:lnTo>
                    <a:pt x="23202" y="9080"/>
                  </a:lnTo>
                  <a:lnTo>
                    <a:pt x="24371" y="9017"/>
                  </a:lnTo>
                  <a:close/>
                </a:path>
                <a:path w="156210" h="114300">
                  <a:moveTo>
                    <a:pt x="24625" y="48717"/>
                  </a:moveTo>
                  <a:lnTo>
                    <a:pt x="24587" y="43002"/>
                  </a:lnTo>
                  <a:lnTo>
                    <a:pt x="24561" y="42024"/>
                  </a:lnTo>
                  <a:lnTo>
                    <a:pt x="22466" y="42125"/>
                  </a:lnTo>
                  <a:lnTo>
                    <a:pt x="21856" y="42176"/>
                  </a:lnTo>
                  <a:lnTo>
                    <a:pt x="21412" y="42481"/>
                  </a:lnTo>
                  <a:lnTo>
                    <a:pt x="21031" y="43027"/>
                  </a:lnTo>
                  <a:lnTo>
                    <a:pt x="21005" y="39395"/>
                  </a:lnTo>
                  <a:lnTo>
                    <a:pt x="19939" y="39446"/>
                  </a:lnTo>
                  <a:lnTo>
                    <a:pt x="19939" y="49263"/>
                  </a:lnTo>
                  <a:lnTo>
                    <a:pt x="21005" y="49212"/>
                  </a:lnTo>
                  <a:lnTo>
                    <a:pt x="20878" y="48437"/>
                  </a:lnTo>
                  <a:lnTo>
                    <a:pt x="21043" y="43116"/>
                  </a:lnTo>
                  <a:lnTo>
                    <a:pt x="22847" y="43027"/>
                  </a:lnTo>
                  <a:lnTo>
                    <a:pt x="23368" y="43002"/>
                  </a:lnTo>
                  <a:lnTo>
                    <a:pt x="23520" y="43942"/>
                  </a:lnTo>
                  <a:lnTo>
                    <a:pt x="23520" y="48310"/>
                  </a:lnTo>
                  <a:lnTo>
                    <a:pt x="21056" y="48425"/>
                  </a:lnTo>
                  <a:lnTo>
                    <a:pt x="21386" y="49009"/>
                  </a:lnTo>
                  <a:lnTo>
                    <a:pt x="21844" y="49301"/>
                  </a:lnTo>
                  <a:lnTo>
                    <a:pt x="23558" y="49212"/>
                  </a:lnTo>
                  <a:lnTo>
                    <a:pt x="24625" y="48717"/>
                  </a:lnTo>
                  <a:close/>
                </a:path>
                <a:path w="156210" h="114300">
                  <a:moveTo>
                    <a:pt x="26123" y="89992"/>
                  </a:moveTo>
                  <a:lnTo>
                    <a:pt x="26085" y="88074"/>
                  </a:lnTo>
                  <a:lnTo>
                    <a:pt x="24968" y="88163"/>
                  </a:lnTo>
                  <a:lnTo>
                    <a:pt x="24993" y="89395"/>
                  </a:lnTo>
                  <a:lnTo>
                    <a:pt x="24257" y="89725"/>
                  </a:lnTo>
                  <a:lnTo>
                    <a:pt x="22885" y="89839"/>
                  </a:lnTo>
                  <a:lnTo>
                    <a:pt x="22618" y="89052"/>
                  </a:lnTo>
                  <a:lnTo>
                    <a:pt x="22618" y="84963"/>
                  </a:lnTo>
                  <a:lnTo>
                    <a:pt x="23177" y="84505"/>
                  </a:lnTo>
                  <a:lnTo>
                    <a:pt x="24409" y="84404"/>
                  </a:lnTo>
                  <a:lnTo>
                    <a:pt x="24942" y="84658"/>
                  </a:lnTo>
                  <a:lnTo>
                    <a:pt x="24930" y="85788"/>
                  </a:lnTo>
                  <a:lnTo>
                    <a:pt x="26035" y="85686"/>
                  </a:lnTo>
                  <a:lnTo>
                    <a:pt x="26111" y="84162"/>
                  </a:lnTo>
                  <a:lnTo>
                    <a:pt x="25336" y="83426"/>
                  </a:lnTo>
                  <a:lnTo>
                    <a:pt x="24003" y="83515"/>
                  </a:lnTo>
                  <a:lnTo>
                    <a:pt x="21717" y="83718"/>
                  </a:lnTo>
                  <a:lnTo>
                    <a:pt x="21501" y="85382"/>
                  </a:lnTo>
                  <a:lnTo>
                    <a:pt x="21501" y="90436"/>
                  </a:lnTo>
                  <a:lnTo>
                    <a:pt x="22593" y="90779"/>
                  </a:lnTo>
                  <a:lnTo>
                    <a:pt x="24003" y="90652"/>
                  </a:lnTo>
                  <a:lnTo>
                    <a:pt x="24739" y="90601"/>
                  </a:lnTo>
                  <a:lnTo>
                    <a:pt x="26123" y="89992"/>
                  </a:lnTo>
                  <a:close/>
                </a:path>
                <a:path w="156210" h="114300">
                  <a:moveTo>
                    <a:pt x="78714" y="72618"/>
                  </a:moveTo>
                  <a:lnTo>
                    <a:pt x="78397" y="50355"/>
                  </a:lnTo>
                  <a:lnTo>
                    <a:pt x="76009" y="50533"/>
                  </a:lnTo>
                  <a:lnTo>
                    <a:pt x="75171" y="51333"/>
                  </a:lnTo>
                  <a:lnTo>
                    <a:pt x="73190" y="53098"/>
                  </a:lnTo>
                  <a:lnTo>
                    <a:pt x="72491" y="53479"/>
                  </a:lnTo>
                  <a:lnTo>
                    <a:pt x="72542" y="56299"/>
                  </a:lnTo>
                  <a:lnTo>
                    <a:pt x="75653" y="53809"/>
                  </a:lnTo>
                  <a:lnTo>
                    <a:pt x="75920" y="72834"/>
                  </a:lnTo>
                  <a:lnTo>
                    <a:pt x="78714" y="72618"/>
                  </a:lnTo>
                  <a:close/>
                </a:path>
                <a:path w="156210" h="114300">
                  <a:moveTo>
                    <a:pt x="78714" y="31902"/>
                  </a:moveTo>
                  <a:lnTo>
                    <a:pt x="78397" y="9639"/>
                  </a:lnTo>
                  <a:lnTo>
                    <a:pt x="76009" y="9779"/>
                  </a:lnTo>
                  <a:lnTo>
                    <a:pt x="75171" y="10579"/>
                  </a:lnTo>
                  <a:lnTo>
                    <a:pt x="73190" y="12306"/>
                  </a:lnTo>
                  <a:lnTo>
                    <a:pt x="72491" y="12661"/>
                  </a:lnTo>
                  <a:lnTo>
                    <a:pt x="72542" y="15494"/>
                  </a:lnTo>
                  <a:lnTo>
                    <a:pt x="75653" y="13055"/>
                  </a:lnTo>
                  <a:lnTo>
                    <a:pt x="75920" y="32080"/>
                  </a:lnTo>
                  <a:lnTo>
                    <a:pt x="78714" y="31902"/>
                  </a:lnTo>
                  <a:close/>
                </a:path>
                <a:path w="156210" h="114300">
                  <a:moveTo>
                    <a:pt x="79844" y="113906"/>
                  </a:moveTo>
                  <a:lnTo>
                    <a:pt x="79527" y="91643"/>
                  </a:lnTo>
                  <a:lnTo>
                    <a:pt x="77139" y="91859"/>
                  </a:lnTo>
                  <a:lnTo>
                    <a:pt x="76301" y="92684"/>
                  </a:lnTo>
                  <a:lnTo>
                    <a:pt x="74333" y="94475"/>
                  </a:lnTo>
                  <a:lnTo>
                    <a:pt x="73634" y="94856"/>
                  </a:lnTo>
                  <a:lnTo>
                    <a:pt x="73672" y="97688"/>
                  </a:lnTo>
                  <a:lnTo>
                    <a:pt x="76796" y="95135"/>
                  </a:lnTo>
                  <a:lnTo>
                    <a:pt x="77063" y="114160"/>
                  </a:lnTo>
                  <a:lnTo>
                    <a:pt x="79844" y="113906"/>
                  </a:lnTo>
                  <a:close/>
                </a:path>
                <a:path w="156210" h="114300">
                  <a:moveTo>
                    <a:pt x="95796" y="69672"/>
                  </a:moveTo>
                  <a:lnTo>
                    <a:pt x="95694" y="62014"/>
                  </a:lnTo>
                  <a:lnTo>
                    <a:pt x="94589" y="60210"/>
                  </a:lnTo>
                  <a:lnTo>
                    <a:pt x="91287" y="59994"/>
                  </a:lnTo>
                  <a:lnTo>
                    <a:pt x="92481" y="59524"/>
                  </a:lnTo>
                  <a:lnTo>
                    <a:pt x="95427" y="58648"/>
                  </a:lnTo>
                  <a:lnTo>
                    <a:pt x="95300" y="50558"/>
                  </a:lnTo>
                  <a:lnTo>
                    <a:pt x="93167" y="48831"/>
                  </a:lnTo>
                  <a:lnTo>
                    <a:pt x="85686" y="49415"/>
                  </a:lnTo>
                  <a:lnTo>
                    <a:pt x="83985" y="51879"/>
                  </a:lnTo>
                  <a:lnTo>
                    <a:pt x="84251" y="55638"/>
                  </a:lnTo>
                  <a:lnTo>
                    <a:pt x="87045" y="55422"/>
                  </a:lnTo>
                  <a:lnTo>
                    <a:pt x="86982" y="53619"/>
                  </a:lnTo>
                  <a:lnTo>
                    <a:pt x="87337" y="51765"/>
                  </a:lnTo>
                  <a:lnTo>
                    <a:pt x="91681" y="51435"/>
                  </a:lnTo>
                  <a:lnTo>
                    <a:pt x="92557" y="52832"/>
                  </a:lnTo>
                  <a:lnTo>
                    <a:pt x="92621" y="57708"/>
                  </a:lnTo>
                  <a:lnTo>
                    <a:pt x="90843" y="58915"/>
                  </a:lnTo>
                  <a:lnTo>
                    <a:pt x="88341" y="58877"/>
                  </a:lnTo>
                  <a:lnTo>
                    <a:pt x="88366" y="61493"/>
                  </a:lnTo>
                  <a:lnTo>
                    <a:pt x="91605" y="61239"/>
                  </a:lnTo>
                  <a:lnTo>
                    <a:pt x="92887" y="61899"/>
                  </a:lnTo>
                  <a:lnTo>
                    <a:pt x="92976" y="67856"/>
                  </a:lnTo>
                  <a:lnTo>
                    <a:pt x="92240" y="69557"/>
                  </a:lnTo>
                  <a:lnTo>
                    <a:pt x="87274" y="69964"/>
                  </a:lnTo>
                  <a:lnTo>
                    <a:pt x="86918" y="68059"/>
                  </a:lnTo>
                  <a:lnTo>
                    <a:pt x="86868" y="65836"/>
                  </a:lnTo>
                  <a:lnTo>
                    <a:pt x="84074" y="66065"/>
                  </a:lnTo>
                  <a:lnTo>
                    <a:pt x="84099" y="67322"/>
                  </a:lnTo>
                  <a:lnTo>
                    <a:pt x="83705" y="72707"/>
                  </a:lnTo>
                  <a:lnTo>
                    <a:pt x="93599" y="71932"/>
                  </a:lnTo>
                  <a:lnTo>
                    <a:pt x="95796" y="69672"/>
                  </a:lnTo>
                  <a:close/>
                </a:path>
                <a:path w="156210" h="114300">
                  <a:moveTo>
                    <a:pt x="95796" y="29197"/>
                  </a:moveTo>
                  <a:lnTo>
                    <a:pt x="95681" y="21526"/>
                  </a:lnTo>
                  <a:lnTo>
                    <a:pt x="94589" y="19735"/>
                  </a:lnTo>
                  <a:lnTo>
                    <a:pt x="91287" y="19469"/>
                  </a:lnTo>
                  <a:lnTo>
                    <a:pt x="92481" y="19011"/>
                  </a:lnTo>
                  <a:lnTo>
                    <a:pt x="95427" y="18173"/>
                  </a:lnTo>
                  <a:lnTo>
                    <a:pt x="95300" y="10083"/>
                  </a:lnTo>
                  <a:lnTo>
                    <a:pt x="93167" y="8331"/>
                  </a:lnTo>
                  <a:lnTo>
                    <a:pt x="85674" y="8801"/>
                  </a:lnTo>
                  <a:lnTo>
                    <a:pt x="83985" y="11226"/>
                  </a:lnTo>
                  <a:lnTo>
                    <a:pt x="84251" y="14998"/>
                  </a:lnTo>
                  <a:lnTo>
                    <a:pt x="87045" y="14820"/>
                  </a:lnTo>
                  <a:lnTo>
                    <a:pt x="86982" y="13030"/>
                  </a:lnTo>
                  <a:lnTo>
                    <a:pt x="87337" y="11176"/>
                  </a:lnTo>
                  <a:lnTo>
                    <a:pt x="91681" y="10883"/>
                  </a:lnTo>
                  <a:lnTo>
                    <a:pt x="92557" y="12319"/>
                  </a:lnTo>
                  <a:lnTo>
                    <a:pt x="92621" y="17195"/>
                  </a:lnTo>
                  <a:lnTo>
                    <a:pt x="90843" y="18364"/>
                  </a:lnTo>
                  <a:lnTo>
                    <a:pt x="88341" y="18300"/>
                  </a:lnTo>
                  <a:lnTo>
                    <a:pt x="88366" y="20904"/>
                  </a:lnTo>
                  <a:lnTo>
                    <a:pt x="91605" y="20688"/>
                  </a:lnTo>
                  <a:lnTo>
                    <a:pt x="92887" y="21386"/>
                  </a:lnTo>
                  <a:lnTo>
                    <a:pt x="92976" y="27355"/>
                  </a:lnTo>
                  <a:lnTo>
                    <a:pt x="92240" y="29057"/>
                  </a:lnTo>
                  <a:lnTo>
                    <a:pt x="87274" y="29362"/>
                  </a:lnTo>
                  <a:lnTo>
                    <a:pt x="86918" y="27457"/>
                  </a:lnTo>
                  <a:lnTo>
                    <a:pt x="86868" y="25234"/>
                  </a:lnTo>
                  <a:lnTo>
                    <a:pt x="84074" y="25412"/>
                  </a:lnTo>
                  <a:lnTo>
                    <a:pt x="84099" y="26670"/>
                  </a:lnTo>
                  <a:lnTo>
                    <a:pt x="83705" y="32067"/>
                  </a:lnTo>
                  <a:lnTo>
                    <a:pt x="93599" y="31432"/>
                  </a:lnTo>
                  <a:lnTo>
                    <a:pt x="95796" y="29197"/>
                  </a:lnTo>
                  <a:close/>
                </a:path>
                <a:path w="156210" h="114300">
                  <a:moveTo>
                    <a:pt x="96939" y="110680"/>
                  </a:moveTo>
                  <a:lnTo>
                    <a:pt x="96824" y="103009"/>
                  </a:lnTo>
                  <a:lnTo>
                    <a:pt x="95732" y="101257"/>
                  </a:lnTo>
                  <a:lnTo>
                    <a:pt x="92430" y="101092"/>
                  </a:lnTo>
                  <a:lnTo>
                    <a:pt x="93637" y="100584"/>
                  </a:lnTo>
                  <a:lnTo>
                    <a:pt x="96558" y="99669"/>
                  </a:lnTo>
                  <a:lnTo>
                    <a:pt x="96443" y="91579"/>
                  </a:lnTo>
                  <a:lnTo>
                    <a:pt x="94297" y="89890"/>
                  </a:lnTo>
                  <a:lnTo>
                    <a:pt x="86817" y="90589"/>
                  </a:lnTo>
                  <a:lnTo>
                    <a:pt x="85128" y="93065"/>
                  </a:lnTo>
                  <a:lnTo>
                    <a:pt x="85394" y="96824"/>
                  </a:lnTo>
                  <a:lnTo>
                    <a:pt x="88176" y="96570"/>
                  </a:lnTo>
                  <a:lnTo>
                    <a:pt x="88125" y="94780"/>
                  </a:lnTo>
                  <a:lnTo>
                    <a:pt x="88455" y="92913"/>
                  </a:lnTo>
                  <a:lnTo>
                    <a:pt x="92824" y="92506"/>
                  </a:lnTo>
                  <a:lnTo>
                    <a:pt x="93700" y="93903"/>
                  </a:lnTo>
                  <a:lnTo>
                    <a:pt x="93764" y="98780"/>
                  </a:lnTo>
                  <a:lnTo>
                    <a:pt x="91986" y="99999"/>
                  </a:lnTo>
                  <a:lnTo>
                    <a:pt x="89471" y="100012"/>
                  </a:lnTo>
                  <a:lnTo>
                    <a:pt x="89509" y="102603"/>
                  </a:lnTo>
                  <a:lnTo>
                    <a:pt x="92748" y="102311"/>
                  </a:lnTo>
                  <a:lnTo>
                    <a:pt x="94030" y="102958"/>
                  </a:lnTo>
                  <a:lnTo>
                    <a:pt x="94119" y="108927"/>
                  </a:lnTo>
                  <a:lnTo>
                    <a:pt x="93383" y="110629"/>
                  </a:lnTo>
                  <a:lnTo>
                    <a:pt x="88417" y="111099"/>
                  </a:lnTo>
                  <a:lnTo>
                    <a:pt x="88061" y="109207"/>
                  </a:lnTo>
                  <a:lnTo>
                    <a:pt x="87985" y="106997"/>
                  </a:lnTo>
                  <a:lnTo>
                    <a:pt x="85217" y="107264"/>
                  </a:lnTo>
                  <a:lnTo>
                    <a:pt x="85217" y="108508"/>
                  </a:lnTo>
                  <a:lnTo>
                    <a:pt x="84848" y="113906"/>
                  </a:lnTo>
                  <a:lnTo>
                    <a:pt x="94742" y="112979"/>
                  </a:lnTo>
                  <a:lnTo>
                    <a:pt x="96939" y="110680"/>
                  </a:lnTo>
                  <a:close/>
                </a:path>
                <a:path w="156210" h="114300">
                  <a:moveTo>
                    <a:pt x="101625" y="70815"/>
                  </a:moveTo>
                  <a:lnTo>
                    <a:pt x="101587" y="67475"/>
                  </a:lnTo>
                  <a:lnTo>
                    <a:pt x="98729" y="67703"/>
                  </a:lnTo>
                  <a:lnTo>
                    <a:pt x="98780" y="71043"/>
                  </a:lnTo>
                  <a:lnTo>
                    <a:pt x="101625" y="70815"/>
                  </a:lnTo>
                  <a:close/>
                </a:path>
                <a:path w="156210" h="114300">
                  <a:moveTo>
                    <a:pt x="101625" y="30441"/>
                  </a:moveTo>
                  <a:lnTo>
                    <a:pt x="101574" y="27114"/>
                  </a:lnTo>
                  <a:lnTo>
                    <a:pt x="98729" y="27279"/>
                  </a:lnTo>
                  <a:lnTo>
                    <a:pt x="98780" y="30632"/>
                  </a:lnTo>
                  <a:lnTo>
                    <a:pt x="101625" y="30441"/>
                  </a:lnTo>
                  <a:close/>
                </a:path>
                <a:path w="156210" h="114300">
                  <a:moveTo>
                    <a:pt x="102755" y="111747"/>
                  </a:moveTo>
                  <a:lnTo>
                    <a:pt x="102717" y="108419"/>
                  </a:lnTo>
                  <a:lnTo>
                    <a:pt x="99860" y="108673"/>
                  </a:lnTo>
                  <a:lnTo>
                    <a:pt x="99923" y="112014"/>
                  </a:lnTo>
                  <a:lnTo>
                    <a:pt x="102755" y="111747"/>
                  </a:lnTo>
                  <a:close/>
                </a:path>
                <a:path w="156210" h="114300">
                  <a:moveTo>
                    <a:pt x="115062" y="50038"/>
                  </a:moveTo>
                  <a:lnTo>
                    <a:pt x="115023" y="47485"/>
                  </a:lnTo>
                  <a:lnTo>
                    <a:pt x="104165" y="48323"/>
                  </a:lnTo>
                  <a:lnTo>
                    <a:pt x="104190" y="50888"/>
                  </a:lnTo>
                  <a:lnTo>
                    <a:pt x="112179" y="50266"/>
                  </a:lnTo>
                  <a:lnTo>
                    <a:pt x="106591" y="70421"/>
                  </a:lnTo>
                  <a:lnTo>
                    <a:pt x="109728" y="70180"/>
                  </a:lnTo>
                  <a:lnTo>
                    <a:pt x="115062" y="50038"/>
                  </a:lnTo>
                  <a:close/>
                </a:path>
                <a:path w="156210" h="114300">
                  <a:moveTo>
                    <a:pt x="115849" y="27559"/>
                  </a:moveTo>
                  <a:lnTo>
                    <a:pt x="115760" y="20662"/>
                  </a:lnTo>
                  <a:lnTo>
                    <a:pt x="115290" y="19215"/>
                  </a:lnTo>
                  <a:lnTo>
                    <a:pt x="114935" y="18122"/>
                  </a:lnTo>
                  <a:lnTo>
                    <a:pt x="112928" y="18059"/>
                  </a:lnTo>
                  <a:lnTo>
                    <a:pt x="112928" y="26035"/>
                  </a:lnTo>
                  <a:lnTo>
                    <a:pt x="112344" y="27774"/>
                  </a:lnTo>
                  <a:lnTo>
                    <a:pt x="108153" y="28041"/>
                  </a:lnTo>
                  <a:lnTo>
                    <a:pt x="107416" y="26035"/>
                  </a:lnTo>
                  <a:lnTo>
                    <a:pt x="107530" y="19532"/>
                  </a:lnTo>
                  <a:lnTo>
                    <a:pt x="112737" y="19215"/>
                  </a:lnTo>
                  <a:lnTo>
                    <a:pt x="112877" y="20662"/>
                  </a:lnTo>
                  <a:lnTo>
                    <a:pt x="112928" y="26035"/>
                  </a:lnTo>
                  <a:lnTo>
                    <a:pt x="112928" y="18059"/>
                  </a:lnTo>
                  <a:lnTo>
                    <a:pt x="111836" y="18021"/>
                  </a:lnTo>
                  <a:lnTo>
                    <a:pt x="114312" y="17322"/>
                  </a:lnTo>
                  <a:lnTo>
                    <a:pt x="114503" y="16941"/>
                  </a:lnTo>
                  <a:lnTo>
                    <a:pt x="115468" y="15062"/>
                  </a:lnTo>
                  <a:lnTo>
                    <a:pt x="115379" y="9309"/>
                  </a:lnTo>
                  <a:lnTo>
                    <a:pt x="115379" y="9029"/>
                  </a:lnTo>
                  <a:lnTo>
                    <a:pt x="113258" y="7073"/>
                  </a:lnTo>
                  <a:lnTo>
                    <a:pt x="112623" y="7124"/>
                  </a:lnTo>
                  <a:lnTo>
                    <a:pt x="112623" y="10934"/>
                  </a:lnTo>
                  <a:lnTo>
                    <a:pt x="112610" y="14566"/>
                  </a:lnTo>
                  <a:lnTo>
                    <a:pt x="112191" y="16675"/>
                  </a:lnTo>
                  <a:lnTo>
                    <a:pt x="108013" y="16941"/>
                  </a:lnTo>
                  <a:lnTo>
                    <a:pt x="107569" y="15062"/>
                  </a:lnTo>
                  <a:lnTo>
                    <a:pt x="107454" y="14236"/>
                  </a:lnTo>
                  <a:lnTo>
                    <a:pt x="107416" y="11264"/>
                  </a:lnTo>
                  <a:lnTo>
                    <a:pt x="108204" y="9537"/>
                  </a:lnTo>
                  <a:lnTo>
                    <a:pt x="111772" y="9309"/>
                  </a:lnTo>
                  <a:lnTo>
                    <a:pt x="112623" y="10934"/>
                  </a:lnTo>
                  <a:lnTo>
                    <a:pt x="112623" y="7124"/>
                  </a:lnTo>
                  <a:lnTo>
                    <a:pt x="106667" y="7480"/>
                  </a:lnTo>
                  <a:lnTo>
                    <a:pt x="104762" y="9537"/>
                  </a:lnTo>
                  <a:lnTo>
                    <a:pt x="104686" y="15735"/>
                  </a:lnTo>
                  <a:lnTo>
                    <a:pt x="105905" y="17843"/>
                  </a:lnTo>
                  <a:lnTo>
                    <a:pt x="108394" y="18199"/>
                  </a:lnTo>
                  <a:lnTo>
                    <a:pt x="105308" y="18745"/>
                  </a:lnTo>
                  <a:lnTo>
                    <a:pt x="104762" y="20662"/>
                  </a:lnTo>
                  <a:lnTo>
                    <a:pt x="104648" y="28270"/>
                  </a:lnTo>
                  <a:lnTo>
                    <a:pt x="106616" y="30619"/>
                  </a:lnTo>
                  <a:lnTo>
                    <a:pt x="113957" y="30149"/>
                  </a:lnTo>
                  <a:lnTo>
                    <a:pt x="115493" y="28041"/>
                  </a:lnTo>
                  <a:lnTo>
                    <a:pt x="115849" y="27559"/>
                  </a:lnTo>
                  <a:close/>
                </a:path>
                <a:path w="156210" h="114300">
                  <a:moveTo>
                    <a:pt x="117081" y="110896"/>
                  </a:moveTo>
                  <a:lnTo>
                    <a:pt x="117055" y="109118"/>
                  </a:lnTo>
                  <a:lnTo>
                    <a:pt x="116903" y="99834"/>
                  </a:lnTo>
                  <a:lnTo>
                    <a:pt x="116814" y="90258"/>
                  </a:lnTo>
                  <a:lnTo>
                    <a:pt x="116814" y="87782"/>
                  </a:lnTo>
                  <a:lnTo>
                    <a:pt x="113957" y="88061"/>
                  </a:lnTo>
                  <a:lnTo>
                    <a:pt x="113957" y="92811"/>
                  </a:lnTo>
                  <a:lnTo>
                    <a:pt x="113931" y="97574"/>
                  </a:lnTo>
                  <a:lnTo>
                    <a:pt x="113652" y="99491"/>
                  </a:lnTo>
                  <a:lnTo>
                    <a:pt x="108813" y="99949"/>
                  </a:lnTo>
                  <a:lnTo>
                    <a:pt x="108381" y="97574"/>
                  </a:lnTo>
                  <a:lnTo>
                    <a:pt x="108394" y="92811"/>
                  </a:lnTo>
                  <a:lnTo>
                    <a:pt x="108712" y="90703"/>
                  </a:lnTo>
                  <a:lnTo>
                    <a:pt x="113499" y="90258"/>
                  </a:lnTo>
                  <a:lnTo>
                    <a:pt x="113957" y="92811"/>
                  </a:lnTo>
                  <a:lnTo>
                    <a:pt x="113957" y="88061"/>
                  </a:lnTo>
                  <a:lnTo>
                    <a:pt x="108280" y="88595"/>
                  </a:lnTo>
                  <a:lnTo>
                    <a:pt x="105486" y="90678"/>
                  </a:lnTo>
                  <a:lnTo>
                    <a:pt x="105651" y="101777"/>
                  </a:lnTo>
                  <a:lnTo>
                    <a:pt x="108826" y="102412"/>
                  </a:lnTo>
                  <a:lnTo>
                    <a:pt x="112077" y="102108"/>
                  </a:lnTo>
                  <a:lnTo>
                    <a:pt x="113398" y="101447"/>
                  </a:lnTo>
                  <a:lnTo>
                    <a:pt x="114007" y="99949"/>
                  </a:lnTo>
                  <a:lnTo>
                    <a:pt x="114173" y="105841"/>
                  </a:lnTo>
                  <a:lnTo>
                    <a:pt x="114058" y="108699"/>
                  </a:lnTo>
                  <a:lnTo>
                    <a:pt x="109575" y="109118"/>
                  </a:lnTo>
                  <a:lnTo>
                    <a:pt x="108940" y="107480"/>
                  </a:lnTo>
                  <a:lnTo>
                    <a:pt x="108915" y="105841"/>
                  </a:lnTo>
                  <a:lnTo>
                    <a:pt x="106146" y="106108"/>
                  </a:lnTo>
                  <a:lnTo>
                    <a:pt x="106133" y="109639"/>
                  </a:lnTo>
                  <a:lnTo>
                    <a:pt x="108254" y="111721"/>
                  </a:lnTo>
                  <a:lnTo>
                    <a:pt x="117081" y="110896"/>
                  </a:lnTo>
                  <a:close/>
                </a:path>
                <a:path w="156210" h="114300">
                  <a:moveTo>
                    <a:pt x="126885" y="109486"/>
                  </a:moveTo>
                  <a:lnTo>
                    <a:pt x="126568" y="87210"/>
                  </a:lnTo>
                  <a:lnTo>
                    <a:pt x="124180" y="87439"/>
                  </a:lnTo>
                  <a:lnTo>
                    <a:pt x="123342" y="88265"/>
                  </a:lnTo>
                  <a:lnTo>
                    <a:pt x="121373" y="90055"/>
                  </a:lnTo>
                  <a:lnTo>
                    <a:pt x="120688" y="90449"/>
                  </a:lnTo>
                  <a:lnTo>
                    <a:pt x="120713" y="93268"/>
                  </a:lnTo>
                  <a:lnTo>
                    <a:pt x="123837" y="90728"/>
                  </a:lnTo>
                  <a:lnTo>
                    <a:pt x="124104" y="109740"/>
                  </a:lnTo>
                  <a:lnTo>
                    <a:pt x="126885" y="109486"/>
                  </a:lnTo>
                  <a:close/>
                </a:path>
                <a:path w="156210" h="114300">
                  <a:moveTo>
                    <a:pt x="129400" y="69113"/>
                  </a:moveTo>
                  <a:lnTo>
                    <a:pt x="129362" y="67233"/>
                  </a:lnTo>
                  <a:lnTo>
                    <a:pt x="129197" y="58000"/>
                  </a:lnTo>
                  <a:lnTo>
                    <a:pt x="129120" y="48425"/>
                  </a:lnTo>
                  <a:lnTo>
                    <a:pt x="129120" y="46012"/>
                  </a:lnTo>
                  <a:lnTo>
                    <a:pt x="126263" y="46240"/>
                  </a:lnTo>
                  <a:lnTo>
                    <a:pt x="126263" y="50990"/>
                  </a:lnTo>
                  <a:lnTo>
                    <a:pt x="126250" y="55664"/>
                  </a:lnTo>
                  <a:lnTo>
                    <a:pt x="125958" y="57658"/>
                  </a:lnTo>
                  <a:lnTo>
                    <a:pt x="121119" y="58039"/>
                  </a:lnTo>
                  <a:lnTo>
                    <a:pt x="120688" y="55664"/>
                  </a:lnTo>
                  <a:lnTo>
                    <a:pt x="120688" y="50990"/>
                  </a:lnTo>
                  <a:lnTo>
                    <a:pt x="121018" y="48806"/>
                  </a:lnTo>
                  <a:lnTo>
                    <a:pt x="125793" y="48425"/>
                  </a:lnTo>
                  <a:lnTo>
                    <a:pt x="126263" y="50990"/>
                  </a:lnTo>
                  <a:lnTo>
                    <a:pt x="126263" y="46240"/>
                  </a:lnTo>
                  <a:lnTo>
                    <a:pt x="120599" y="46672"/>
                  </a:lnTo>
                  <a:lnTo>
                    <a:pt x="117805" y="48717"/>
                  </a:lnTo>
                  <a:lnTo>
                    <a:pt x="117957" y="59829"/>
                  </a:lnTo>
                  <a:lnTo>
                    <a:pt x="121119" y="60515"/>
                  </a:lnTo>
                  <a:lnTo>
                    <a:pt x="124396" y="60261"/>
                  </a:lnTo>
                  <a:lnTo>
                    <a:pt x="125717" y="59601"/>
                  </a:lnTo>
                  <a:lnTo>
                    <a:pt x="126339" y="58039"/>
                  </a:lnTo>
                  <a:lnTo>
                    <a:pt x="126479" y="64173"/>
                  </a:lnTo>
                  <a:lnTo>
                    <a:pt x="126365" y="66890"/>
                  </a:lnTo>
                  <a:lnTo>
                    <a:pt x="121881" y="67233"/>
                  </a:lnTo>
                  <a:lnTo>
                    <a:pt x="121259" y="65582"/>
                  </a:lnTo>
                  <a:lnTo>
                    <a:pt x="121234" y="63944"/>
                  </a:lnTo>
                  <a:lnTo>
                    <a:pt x="118440" y="64173"/>
                  </a:lnTo>
                  <a:lnTo>
                    <a:pt x="118427" y="67691"/>
                  </a:lnTo>
                  <a:lnTo>
                    <a:pt x="120548" y="69811"/>
                  </a:lnTo>
                  <a:lnTo>
                    <a:pt x="129400" y="69113"/>
                  </a:lnTo>
                  <a:close/>
                </a:path>
                <a:path w="156210" h="114300">
                  <a:moveTo>
                    <a:pt x="129603" y="28663"/>
                  </a:moveTo>
                  <a:lnTo>
                    <a:pt x="129552" y="26098"/>
                  </a:lnTo>
                  <a:lnTo>
                    <a:pt x="121234" y="26631"/>
                  </a:lnTo>
                  <a:lnTo>
                    <a:pt x="126542" y="18719"/>
                  </a:lnTo>
                  <a:lnTo>
                    <a:pt x="128892" y="16891"/>
                  </a:lnTo>
                  <a:lnTo>
                    <a:pt x="128752" y="7912"/>
                  </a:lnTo>
                  <a:lnTo>
                    <a:pt x="126911" y="6184"/>
                  </a:lnTo>
                  <a:lnTo>
                    <a:pt x="119557" y="6654"/>
                  </a:lnTo>
                  <a:lnTo>
                    <a:pt x="117830" y="9169"/>
                  </a:lnTo>
                  <a:lnTo>
                    <a:pt x="118122" y="12852"/>
                  </a:lnTo>
                  <a:lnTo>
                    <a:pt x="120980" y="12674"/>
                  </a:lnTo>
                  <a:lnTo>
                    <a:pt x="120916" y="10871"/>
                  </a:lnTo>
                  <a:lnTo>
                    <a:pt x="121285" y="9017"/>
                  </a:lnTo>
                  <a:lnTo>
                    <a:pt x="125158" y="8775"/>
                  </a:lnTo>
                  <a:lnTo>
                    <a:pt x="125996" y="9918"/>
                  </a:lnTo>
                  <a:lnTo>
                    <a:pt x="126072" y="15532"/>
                  </a:lnTo>
                  <a:lnTo>
                    <a:pt x="124282" y="17310"/>
                  </a:lnTo>
                  <a:lnTo>
                    <a:pt x="118275" y="26822"/>
                  </a:lnTo>
                  <a:lnTo>
                    <a:pt x="118313" y="29387"/>
                  </a:lnTo>
                  <a:lnTo>
                    <a:pt x="129603" y="28663"/>
                  </a:lnTo>
                  <a:close/>
                </a:path>
                <a:path w="156210" h="114300">
                  <a:moveTo>
                    <a:pt x="139192" y="28054"/>
                  </a:moveTo>
                  <a:lnTo>
                    <a:pt x="138874" y="5791"/>
                  </a:lnTo>
                  <a:lnTo>
                    <a:pt x="136486" y="5943"/>
                  </a:lnTo>
                  <a:lnTo>
                    <a:pt x="135648" y="6731"/>
                  </a:lnTo>
                  <a:lnTo>
                    <a:pt x="133680" y="8470"/>
                  </a:lnTo>
                  <a:lnTo>
                    <a:pt x="132981" y="8826"/>
                  </a:lnTo>
                  <a:lnTo>
                    <a:pt x="133019" y="11645"/>
                  </a:lnTo>
                  <a:lnTo>
                    <a:pt x="136144" y="9207"/>
                  </a:lnTo>
                  <a:lnTo>
                    <a:pt x="136410" y="28232"/>
                  </a:lnTo>
                  <a:lnTo>
                    <a:pt x="139192" y="28054"/>
                  </a:lnTo>
                  <a:close/>
                </a:path>
                <a:path w="156210" h="114300">
                  <a:moveTo>
                    <a:pt x="140322" y="108229"/>
                  </a:moveTo>
                  <a:lnTo>
                    <a:pt x="140017" y="85966"/>
                  </a:lnTo>
                  <a:lnTo>
                    <a:pt x="137629" y="86182"/>
                  </a:lnTo>
                  <a:lnTo>
                    <a:pt x="136791" y="87007"/>
                  </a:lnTo>
                  <a:lnTo>
                    <a:pt x="134810" y="88798"/>
                  </a:lnTo>
                  <a:lnTo>
                    <a:pt x="134124" y="89192"/>
                  </a:lnTo>
                  <a:lnTo>
                    <a:pt x="134162" y="92011"/>
                  </a:lnTo>
                  <a:lnTo>
                    <a:pt x="137287" y="89458"/>
                  </a:lnTo>
                  <a:lnTo>
                    <a:pt x="137553" y="108483"/>
                  </a:lnTo>
                  <a:lnTo>
                    <a:pt x="140322" y="108229"/>
                  </a:lnTo>
                  <a:close/>
                </a:path>
                <a:path w="156210" h="114300">
                  <a:moveTo>
                    <a:pt x="143230" y="62115"/>
                  </a:moveTo>
                  <a:lnTo>
                    <a:pt x="143217" y="60312"/>
                  </a:lnTo>
                  <a:lnTo>
                    <a:pt x="143205" y="59740"/>
                  </a:lnTo>
                  <a:lnTo>
                    <a:pt x="143205" y="59550"/>
                  </a:lnTo>
                  <a:lnTo>
                    <a:pt x="140703" y="59740"/>
                  </a:lnTo>
                  <a:lnTo>
                    <a:pt x="140563" y="48361"/>
                  </a:lnTo>
                  <a:lnTo>
                    <a:pt x="140525" y="45466"/>
                  </a:lnTo>
                  <a:lnTo>
                    <a:pt x="138112" y="45669"/>
                  </a:lnTo>
                  <a:lnTo>
                    <a:pt x="138112" y="59956"/>
                  </a:lnTo>
                  <a:lnTo>
                    <a:pt x="133502" y="60312"/>
                  </a:lnTo>
                  <a:lnTo>
                    <a:pt x="137896" y="48374"/>
                  </a:lnTo>
                  <a:lnTo>
                    <a:pt x="138112" y="59956"/>
                  </a:lnTo>
                  <a:lnTo>
                    <a:pt x="138112" y="45669"/>
                  </a:lnTo>
                  <a:lnTo>
                    <a:pt x="136829" y="45758"/>
                  </a:lnTo>
                  <a:lnTo>
                    <a:pt x="131152" y="60312"/>
                  </a:lnTo>
                  <a:lnTo>
                    <a:pt x="131114" y="63068"/>
                  </a:lnTo>
                  <a:lnTo>
                    <a:pt x="138150" y="62522"/>
                  </a:lnTo>
                  <a:lnTo>
                    <a:pt x="138226" y="67945"/>
                  </a:lnTo>
                  <a:lnTo>
                    <a:pt x="140830" y="67729"/>
                  </a:lnTo>
                  <a:lnTo>
                    <a:pt x="140754" y="62522"/>
                  </a:lnTo>
                  <a:lnTo>
                    <a:pt x="140754" y="62306"/>
                  </a:lnTo>
                  <a:lnTo>
                    <a:pt x="143230" y="62115"/>
                  </a:lnTo>
                  <a:close/>
                </a:path>
                <a:path w="156210" h="114300">
                  <a:moveTo>
                    <a:pt x="150114" y="68275"/>
                  </a:moveTo>
                  <a:lnTo>
                    <a:pt x="147840" y="65074"/>
                  </a:lnTo>
                  <a:lnTo>
                    <a:pt x="149898" y="62153"/>
                  </a:lnTo>
                  <a:lnTo>
                    <a:pt x="149059" y="62217"/>
                  </a:lnTo>
                  <a:lnTo>
                    <a:pt x="147078" y="65062"/>
                  </a:lnTo>
                  <a:lnTo>
                    <a:pt x="147027" y="62369"/>
                  </a:lnTo>
                  <a:lnTo>
                    <a:pt x="146278" y="62433"/>
                  </a:lnTo>
                  <a:lnTo>
                    <a:pt x="146367" y="68567"/>
                  </a:lnTo>
                  <a:lnTo>
                    <a:pt x="147104" y="68516"/>
                  </a:lnTo>
                  <a:lnTo>
                    <a:pt x="147053" y="65303"/>
                  </a:lnTo>
                  <a:lnTo>
                    <a:pt x="149161" y="68351"/>
                  </a:lnTo>
                  <a:lnTo>
                    <a:pt x="150114" y="68275"/>
                  </a:lnTo>
                  <a:close/>
                </a:path>
                <a:path w="156210" h="114300">
                  <a:moveTo>
                    <a:pt x="150545" y="28346"/>
                  </a:moveTo>
                  <a:lnTo>
                    <a:pt x="148259" y="25120"/>
                  </a:lnTo>
                  <a:lnTo>
                    <a:pt x="150329" y="22199"/>
                  </a:lnTo>
                  <a:lnTo>
                    <a:pt x="149491" y="22263"/>
                  </a:lnTo>
                  <a:lnTo>
                    <a:pt x="147497" y="25082"/>
                  </a:lnTo>
                  <a:lnTo>
                    <a:pt x="147447" y="22390"/>
                  </a:lnTo>
                  <a:lnTo>
                    <a:pt x="146697" y="22440"/>
                  </a:lnTo>
                  <a:lnTo>
                    <a:pt x="146786" y="28575"/>
                  </a:lnTo>
                  <a:lnTo>
                    <a:pt x="147535" y="28536"/>
                  </a:lnTo>
                  <a:lnTo>
                    <a:pt x="147485" y="25323"/>
                  </a:lnTo>
                  <a:lnTo>
                    <a:pt x="149593" y="28409"/>
                  </a:lnTo>
                  <a:lnTo>
                    <a:pt x="150545" y="28346"/>
                  </a:lnTo>
                  <a:close/>
                </a:path>
                <a:path w="156210" h="114300">
                  <a:moveTo>
                    <a:pt x="151663" y="107073"/>
                  </a:moveTo>
                  <a:lnTo>
                    <a:pt x="149390" y="103911"/>
                  </a:lnTo>
                  <a:lnTo>
                    <a:pt x="151460" y="100952"/>
                  </a:lnTo>
                  <a:lnTo>
                    <a:pt x="150622" y="101028"/>
                  </a:lnTo>
                  <a:lnTo>
                    <a:pt x="148640" y="103911"/>
                  </a:lnTo>
                  <a:lnTo>
                    <a:pt x="148577" y="101219"/>
                  </a:lnTo>
                  <a:lnTo>
                    <a:pt x="147840" y="101282"/>
                  </a:lnTo>
                  <a:lnTo>
                    <a:pt x="147929" y="107416"/>
                  </a:lnTo>
                  <a:lnTo>
                    <a:pt x="148666" y="107353"/>
                  </a:lnTo>
                  <a:lnTo>
                    <a:pt x="148615" y="104152"/>
                  </a:lnTo>
                  <a:lnTo>
                    <a:pt x="150723" y="107149"/>
                  </a:lnTo>
                  <a:lnTo>
                    <a:pt x="151663" y="107073"/>
                  </a:lnTo>
                  <a:close/>
                </a:path>
                <a:path w="156210" h="114300">
                  <a:moveTo>
                    <a:pt x="154444" y="61798"/>
                  </a:moveTo>
                  <a:lnTo>
                    <a:pt x="153695" y="61849"/>
                  </a:lnTo>
                  <a:lnTo>
                    <a:pt x="152412" y="67348"/>
                  </a:lnTo>
                  <a:lnTo>
                    <a:pt x="151003" y="62064"/>
                  </a:lnTo>
                  <a:lnTo>
                    <a:pt x="150190" y="62128"/>
                  </a:lnTo>
                  <a:lnTo>
                    <a:pt x="151968" y="68135"/>
                  </a:lnTo>
                  <a:lnTo>
                    <a:pt x="152844" y="68072"/>
                  </a:lnTo>
                  <a:lnTo>
                    <a:pt x="154444" y="61798"/>
                  </a:lnTo>
                  <a:close/>
                </a:path>
                <a:path w="156210" h="114300">
                  <a:moveTo>
                    <a:pt x="154876" y="21920"/>
                  </a:moveTo>
                  <a:lnTo>
                    <a:pt x="154127" y="21958"/>
                  </a:lnTo>
                  <a:lnTo>
                    <a:pt x="152844" y="27444"/>
                  </a:lnTo>
                  <a:lnTo>
                    <a:pt x="151422" y="22136"/>
                  </a:lnTo>
                  <a:lnTo>
                    <a:pt x="150622" y="22186"/>
                  </a:lnTo>
                  <a:lnTo>
                    <a:pt x="152387" y="28219"/>
                  </a:lnTo>
                  <a:lnTo>
                    <a:pt x="153263" y="28168"/>
                  </a:lnTo>
                  <a:lnTo>
                    <a:pt x="154876" y="21920"/>
                  </a:lnTo>
                  <a:close/>
                </a:path>
                <a:path w="156210" h="114300">
                  <a:moveTo>
                    <a:pt x="155994" y="100533"/>
                  </a:moveTo>
                  <a:lnTo>
                    <a:pt x="155244" y="100609"/>
                  </a:lnTo>
                  <a:lnTo>
                    <a:pt x="153974" y="106121"/>
                  </a:lnTo>
                  <a:lnTo>
                    <a:pt x="152552" y="100863"/>
                  </a:lnTo>
                  <a:lnTo>
                    <a:pt x="151752" y="100939"/>
                  </a:lnTo>
                  <a:lnTo>
                    <a:pt x="153517" y="106895"/>
                  </a:lnTo>
                  <a:lnTo>
                    <a:pt x="154393" y="106819"/>
                  </a:lnTo>
                  <a:lnTo>
                    <a:pt x="155994" y="100533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903944" y="5927330"/>
              <a:ext cx="32384" cy="15875"/>
            </a:xfrm>
            <a:custGeom>
              <a:avLst/>
              <a:gdLst/>
              <a:ahLst/>
              <a:cxnLst/>
              <a:rect l="l" t="t" r="r" b="b"/>
              <a:pathLst>
                <a:path w="32385" h="15875">
                  <a:moveTo>
                    <a:pt x="11925" y="8255"/>
                  </a:moveTo>
                  <a:lnTo>
                    <a:pt x="7226" y="5588"/>
                  </a:lnTo>
                  <a:lnTo>
                    <a:pt x="7124" y="5410"/>
                  </a:lnTo>
                  <a:lnTo>
                    <a:pt x="7086" y="5245"/>
                  </a:lnTo>
                  <a:lnTo>
                    <a:pt x="7213" y="4965"/>
                  </a:lnTo>
                  <a:lnTo>
                    <a:pt x="7683" y="4762"/>
                  </a:lnTo>
                  <a:lnTo>
                    <a:pt x="8420" y="4699"/>
                  </a:lnTo>
                  <a:lnTo>
                    <a:pt x="8420" y="2057"/>
                  </a:lnTo>
                  <a:lnTo>
                    <a:pt x="6451" y="2171"/>
                  </a:lnTo>
                  <a:lnTo>
                    <a:pt x="4902" y="2908"/>
                  </a:lnTo>
                  <a:lnTo>
                    <a:pt x="4330" y="4216"/>
                  </a:lnTo>
                  <a:lnTo>
                    <a:pt x="4013" y="4978"/>
                  </a:lnTo>
                  <a:lnTo>
                    <a:pt x="4064" y="5829"/>
                  </a:lnTo>
                  <a:lnTo>
                    <a:pt x="11925" y="10922"/>
                  </a:lnTo>
                  <a:lnTo>
                    <a:pt x="11925" y="8255"/>
                  </a:lnTo>
                  <a:close/>
                </a:path>
                <a:path w="32385" h="15875">
                  <a:moveTo>
                    <a:pt x="18516" y="8128"/>
                  </a:moveTo>
                  <a:lnTo>
                    <a:pt x="10617" y="2171"/>
                  </a:lnTo>
                  <a:lnTo>
                    <a:pt x="10617" y="4851"/>
                  </a:lnTo>
                  <a:lnTo>
                    <a:pt x="11417" y="5029"/>
                  </a:lnTo>
                  <a:lnTo>
                    <a:pt x="13754" y="5816"/>
                  </a:lnTo>
                  <a:lnTo>
                    <a:pt x="14960" y="6819"/>
                  </a:lnTo>
                  <a:lnTo>
                    <a:pt x="15392" y="7645"/>
                  </a:lnTo>
                  <a:lnTo>
                    <a:pt x="15430" y="7772"/>
                  </a:lnTo>
                  <a:lnTo>
                    <a:pt x="15430" y="7924"/>
                  </a:lnTo>
                  <a:lnTo>
                    <a:pt x="15328" y="8115"/>
                  </a:lnTo>
                  <a:lnTo>
                    <a:pt x="14935" y="8305"/>
                  </a:lnTo>
                  <a:lnTo>
                    <a:pt x="14325" y="8394"/>
                  </a:lnTo>
                  <a:lnTo>
                    <a:pt x="14325" y="11036"/>
                  </a:lnTo>
                  <a:lnTo>
                    <a:pt x="16192" y="10871"/>
                  </a:lnTo>
                  <a:lnTo>
                    <a:pt x="17640" y="10147"/>
                  </a:lnTo>
                  <a:lnTo>
                    <a:pt x="18173" y="8890"/>
                  </a:lnTo>
                  <a:lnTo>
                    <a:pt x="18516" y="8128"/>
                  </a:lnTo>
                  <a:close/>
                </a:path>
                <a:path w="32385" h="15875">
                  <a:moveTo>
                    <a:pt x="32092" y="0"/>
                  </a:moveTo>
                  <a:lnTo>
                    <a:pt x="27597" y="0"/>
                  </a:lnTo>
                  <a:lnTo>
                    <a:pt x="27597" y="10325"/>
                  </a:lnTo>
                  <a:lnTo>
                    <a:pt x="21844" y="10833"/>
                  </a:lnTo>
                  <a:lnTo>
                    <a:pt x="21844" y="5435"/>
                  </a:lnTo>
                  <a:lnTo>
                    <a:pt x="27597" y="10325"/>
                  </a:lnTo>
                  <a:lnTo>
                    <a:pt x="27597" y="0"/>
                  </a:lnTo>
                  <a:lnTo>
                    <a:pt x="27457" y="0"/>
                  </a:lnTo>
                  <a:lnTo>
                    <a:pt x="27457" y="6413"/>
                  </a:lnTo>
                  <a:lnTo>
                    <a:pt x="26301" y="5435"/>
                  </a:lnTo>
                  <a:lnTo>
                    <a:pt x="20802" y="762"/>
                  </a:lnTo>
                  <a:lnTo>
                    <a:pt x="18935" y="965"/>
                  </a:lnTo>
                  <a:lnTo>
                    <a:pt x="18935" y="11087"/>
                  </a:lnTo>
                  <a:lnTo>
                    <a:pt x="2895" y="12496"/>
                  </a:lnTo>
                  <a:lnTo>
                    <a:pt x="2895" y="2730"/>
                  </a:lnTo>
                  <a:lnTo>
                    <a:pt x="0" y="2730"/>
                  </a:lnTo>
                  <a:lnTo>
                    <a:pt x="0" y="15659"/>
                  </a:lnTo>
                  <a:lnTo>
                    <a:pt x="30594" y="12966"/>
                  </a:lnTo>
                  <a:lnTo>
                    <a:pt x="30556" y="12496"/>
                  </a:lnTo>
                  <a:lnTo>
                    <a:pt x="30391" y="10833"/>
                  </a:lnTo>
                  <a:lnTo>
                    <a:pt x="30340" y="6413"/>
                  </a:lnTo>
                  <a:lnTo>
                    <a:pt x="30340" y="2895"/>
                  </a:lnTo>
                  <a:lnTo>
                    <a:pt x="32092" y="2895"/>
                  </a:lnTo>
                  <a:lnTo>
                    <a:pt x="32092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880753" y="5771019"/>
              <a:ext cx="45085" cy="8890"/>
            </a:xfrm>
            <a:custGeom>
              <a:avLst/>
              <a:gdLst/>
              <a:ahLst/>
              <a:cxnLst/>
              <a:rect l="l" t="t" r="r" b="b"/>
              <a:pathLst>
                <a:path w="45085" h="8889">
                  <a:moveTo>
                    <a:pt x="16535" y="4597"/>
                  </a:moveTo>
                  <a:lnTo>
                    <a:pt x="14427" y="4699"/>
                  </a:lnTo>
                  <a:lnTo>
                    <a:pt x="14351" y="5283"/>
                  </a:lnTo>
                  <a:lnTo>
                    <a:pt x="13652" y="5499"/>
                  </a:lnTo>
                  <a:lnTo>
                    <a:pt x="11531" y="5600"/>
                  </a:lnTo>
                  <a:lnTo>
                    <a:pt x="11010" y="4914"/>
                  </a:lnTo>
                  <a:lnTo>
                    <a:pt x="11010" y="3187"/>
                  </a:lnTo>
                  <a:lnTo>
                    <a:pt x="11633" y="2514"/>
                  </a:lnTo>
                  <a:lnTo>
                    <a:pt x="12941" y="2451"/>
                  </a:lnTo>
                  <a:lnTo>
                    <a:pt x="13716" y="2425"/>
                  </a:lnTo>
                  <a:lnTo>
                    <a:pt x="14338" y="2578"/>
                  </a:lnTo>
                  <a:lnTo>
                    <a:pt x="14439" y="3111"/>
                  </a:lnTo>
                  <a:lnTo>
                    <a:pt x="16497" y="3009"/>
                  </a:lnTo>
                  <a:lnTo>
                    <a:pt x="16471" y="1739"/>
                  </a:lnTo>
                  <a:lnTo>
                    <a:pt x="14770" y="1397"/>
                  </a:lnTo>
                  <a:lnTo>
                    <a:pt x="10553" y="1587"/>
                  </a:lnTo>
                  <a:lnTo>
                    <a:pt x="8940" y="2400"/>
                  </a:lnTo>
                  <a:lnTo>
                    <a:pt x="8940" y="5664"/>
                  </a:lnTo>
                  <a:lnTo>
                    <a:pt x="8458" y="5029"/>
                  </a:lnTo>
                  <a:lnTo>
                    <a:pt x="6832" y="2933"/>
                  </a:lnTo>
                  <a:lnTo>
                    <a:pt x="6146" y="2044"/>
                  </a:lnTo>
                  <a:lnTo>
                    <a:pt x="6146" y="4889"/>
                  </a:lnTo>
                  <a:lnTo>
                    <a:pt x="3352" y="5029"/>
                  </a:lnTo>
                  <a:lnTo>
                    <a:pt x="4762" y="2933"/>
                  </a:lnTo>
                  <a:lnTo>
                    <a:pt x="6146" y="4889"/>
                  </a:lnTo>
                  <a:lnTo>
                    <a:pt x="6146" y="2044"/>
                  </a:lnTo>
                  <a:lnTo>
                    <a:pt x="3670" y="2057"/>
                  </a:lnTo>
                  <a:lnTo>
                    <a:pt x="0" y="7023"/>
                  </a:lnTo>
                  <a:lnTo>
                    <a:pt x="2070" y="6921"/>
                  </a:lnTo>
                  <a:lnTo>
                    <a:pt x="2743" y="5930"/>
                  </a:lnTo>
                  <a:lnTo>
                    <a:pt x="6743" y="5753"/>
                  </a:lnTo>
                  <a:lnTo>
                    <a:pt x="7404" y="6667"/>
                  </a:lnTo>
                  <a:lnTo>
                    <a:pt x="9639" y="6553"/>
                  </a:lnTo>
                  <a:lnTo>
                    <a:pt x="9296" y="6121"/>
                  </a:lnTo>
                  <a:lnTo>
                    <a:pt x="10629" y="6629"/>
                  </a:lnTo>
                  <a:lnTo>
                    <a:pt x="14770" y="6426"/>
                  </a:lnTo>
                  <a:lnTo>
                    <a:pt x="16459" y="6019"/>
                  </a:lnTo>
                  <a:lnTo>
                    <a:pt x="16535" y="4597"/>
                  </a:lnTo>
                  <a:close/>
                </a:path>
                <a:path w="45085" h="8889">
                  <a:moveTo>
                    <a:pt x="24447" y="4229"/>
                  </a:moveTo>
                  <a:lnTo>
                    <a:pt x="22339" y="4318"/>
                  </a:lnTo>
                  <a:lnTo>
                    <a:pt x="22275" y="4914"/>
                  </a:lnTo>
                  <a:lnTo>
                    <a:pt x="21564" y="5130"/>
                  </a:lnTo>
                  <a:lnTo>
                    <a:pt x="19443" y="5232"/>
                  </a:lnTo>
                  <a:lnTo>
                    <a:pt x="18923" y="4533"/>
                  </a:lnTo>
                  <a:lnTo>
                    <a:pt x="18923" y="2819"/>
                  </a:lnTo>
                  <a:lnTo>
                    <a:pt x="19558" y="2159"/>
                  </a:lnTo>
                  <a:lnTo>
                    <a:pt x="21628" y="2044"/>
                  </a:lnTo>
                  <a:lnTo>
                    <a:pt x="22250" y="2209"/>
                  </a:lnTo>
                  <a:lnTo>
                    <a:pt x="22352" y="2730"/>
                  </a:lnTo>
                  <a:lnTo>
                    <a:pt x="24409" y="2628"/>
                  </a:lnTo>
                  <a:lnTo>
                    <a:pt x="24396" y="1358"/>
                  </a:lnTo>
                  <a:lnTo>
                    <a:pt x="22682" y="1016"/>
                  </a:lnTo>
                  <a:lnTo>
                    <a:pt x="18465" y="1219"/>
                  </a:lnTo>
                  <a:lnTo>
                    <a:pt x="16865" y="2019"/>
                  </a:lnTo>
                  <a:lnTo>
                    <a:pt x="16865" y="5613"/>
                  </a:lnTo>
                  <a:lnTo>
                    <a:pt x="18542" y="6261"/>
                  </a:lnTo>
                  <a:lnTo>
                    <a:pt x="22682" y="6057"/>
                  </a:lnTo>
                  <a:lnTo>
                    <a:pt x="24371" y="5638"/>
                  </a:lnTo>
                  <a:lnTo>
                    <a:pt x="24447" y="4229"/>
                  </a:lnTo>
                  <a:close/>
                </a:path>
                <a:path w="45085" h="8889">
                  <a:moveTo>
                    <a:pt x="31038" y="4559"/>
                  </a:moveTo>
                  <a:lnTo>
                    <a:pt x="27051" y="4749"/>
                  </a:lnTo>
                  <a:lnTo>
                    <a:pt x="27051" y="3797"/>
                  </a:lnTo>
                  <a:lnTo>
                    <a:pt x="30746" y="3619"/>
                  </a:lnTo>
                  <a:lnTo>
                    <a:pt x="30746" y="2641"/>
                  </a:lnTo>
                  <a:lnTo>
                    <a:pt x="27051" y="2819"/>
                  </a:lnTo>
                  <a:lnTo>
                    <a:pt x="27051" y="1917"/>
                  </a:lnTo>
                  <a:lnTo>
                    <a:pt x="30962" y="1739"/>
                  </a:lnTo>
                  <a:lnTo>
                    <a:pt x="30962" y="762"/>
                  </a:lnTo>
                  <a:lnTo>
                    <a:pt x="25044" y="1041"/>
                  </a:lnTo>
                  <a:lnTo>
                    <a:pt x="25044" y="5829"/>
                  </a:lnTo>
                  <a:lnTo>
                    <a:pt x="31038" y="5537"/>
                  </a:lnTo>
                  <a:lnTo>
                    <a:pt x="31038" y="4559"/>
                  </a:lnTo>
                  <a:close/>
                </a:path>
                <a:path w="45085" h="8889">
                  <a:moveTo>
                    <a:pt x="31089" y="7061"/>
                  </a:moveTo>
                  <a:lnTo>
                    <a:pt x="30873" y="6794"/>
                  </a:lnTo>
                  <a:lnTo>
                    <a:pt x="30314" y="6832"/>
                  </a:lnTo>
                  <a:lnTo>
                    <a:pt x="29705" y="6858"/>
                  </a:lnTo>
                  <a:lnTo>
                    <a:pt x="29222" y="7251"/>
                  </a:lnTo>
                  <a:lnTo>
                    <a:pt x="29083" y="7785"/>
                  </a:lnTo>
                  <a:lnTo>
                    <a:pt x="28917" y="8458"/>
                  </a:lnTo>
                  <a:lnTo>
                    <a:pt x="29311" y="8686"/>
                  </a:lnTo>
                  <a:lnTo>
                    <a:pt x="29819" y="8674"/>
                  </a:lnTo>
                  <a:lnTo>
                    <a:pt x="30632" y="8597"/>
                  </a:lnTo>
                  <a:lnTo>
                    <a:pt x="30924" y="7924"/>
                  </a:lnTo>
                  <a:lnTo>
                    <a:pt x="30645" y="7937"/>
                  </a:lnTo>
                  <a:lnTo>
                    <a:pt x="30441" y="8356"/>
                  </a:lnTo>
                  <a:lnTo>
                    <a:pt x="30099" y="8445"/>
                  </a:lnTo>
                  <a:lnTo>
                    <a:pt x="29908" y="8458"/>
                  </a:lnTo>
                  <a:lnTo>
                    <a:pt x="29375" y="8483"/>
                  </a:lnTo>
                  <a:lnTo>
                    <a:pt x="29286" y="8178"/>
                  </a:lnTo>
                  <a:lnTo>
                    <a:pt x="29375" y="7759"/>
                  </a:lnTo>
                  <a:lnTo>
                    <a:pt x="29514" y="7302"/>
                  </a:lnTo>
                  <a:lnTo>
                    <a:pt x="29883" y="7048"/>
                  </a:lnTo>
                  <a:lnTo>
                    <a:pt x="30276" y="7035"/>
                  </a:lnTo>
                  <a:lnTo>
                    <a:pt x="30480" y="7035"/>
                  </a:lnTo>
                  <a:lnTo>
                    <a:pt x="30772" y="7073"/>
                  </a:lnTo>
                  <a:lnTo>
                    <a:pt x="30772" y="7366"/>
                  </a:lnTo>
                  <a:lnTo>
                    <a:pt x="31064" y="7366"/>
                  </a:lnTo>
                  <a:lnTo>
                    <a:pt x="31089" y="7061"/>
                  </a:lnTo>
                  <a:close/>
                </a:path>
                <a:path w="45085" h="8889">
                  <a:moveTo>
                    <a:pt x="32639" y="7391"/>
                  </a:moveTo>
                  <a:lnTo>
                    <a:pt x="32550" y="7200"/>
                  </a:lnTo>
                  <a:lnTo>
                    <a:pt x="32385" y="7213"/>
                  </a:lnTo>
                  <a:lnTo>
                    <a:pt x="32385" y="7391"/>
                  </a:lnTo>
                  <a:lnTo>
                    <a:pt x="32346" y="7861"/>
                  </a:lnTo>
                  <a:lnTo>
                    <a:pt x="32219" y="8191"/>
                  </a:lnTo>
                  <a:lnTo>
                    <a:pt x="32131" y="8369"/>
                  </a:lnTo>
                  <a:lnTo>
                    <a:pt x="31381" y="8394"/>
                  </a:lnTo>
                  <a:lnTo>
                    <a:pt x="31483" y="7708"/>
                  </a:lnTo>
                  <a:lnTo>
                    <a:pt x="31623" y="7429"/>
                  </a:lnTo>
                  <a:lnTo>
                    <a:pt x="32385" y="7391"/>
                  </a:lnTo>
                  <a:lnTo>
                    <a:pt x="32385" y="7213"/>
                  </a:lnTo>
                  <a:lnTo>
                    <a:pt x="31559" y="7251"/>
                  </a:lnTo>
                  <a:lnTo>
                    <a:pt x="31229" y="7607"/>
                  </a:lnTo>
                  <a:lnTo>
                    <a:pt x="31102" y="8369"/>
                  </a:lnTo>
                  <a:lnTo>
                    <a:pt x="31203" y="8597"/>
                  </a:lnTo>
                  <a:lnTo>
                    <a:pt x="32207" y="8547"/>
                  </a:lnTo>
                  <a:lnTo>
                    <a:pt x="32346" y="8394"/>
                  </a:lnTo>
                  <a:lnTo>
                    <a:pt x="32461" y="8267"/>
                  </a:lnTo>
                  <a:lnTo>
                    <a:pt x="32588" y="7937"/>
                  </a:lnTo>
                  <a:lnTo>
                    <a:pt x="32639" y="7391"/>
                  </a:lnTo>
                  <a:close/>
                </a:path>
                <a:path w="45085" h="8889">
                  <a:moveTo>
                    <a:pt x="35166" y="7150"/>
                  </a:moveTo>
                  <a:lnTo>
                    <a:pt x="34874" y="7099"/>
                  </a:lnTo>
                  <a:lnTo>
                    <a:pt x="34709" y="7099"/>
                  </a:lnTo>
                  <a:lnTo>
                    <a:pt x="34455" y="7112"/>
                  </a:lnTo>
                  <a:lnTo>
                    <a:pt x="34163" y="7340"/>
                  </a:lnTo>
                  <a:lnTo>
                    <a:pt x="34099" y="7137"/>
                  </a:lnTo>
                  <a:lnTo>
                    <a:pt x="33820" y="7150"/>
                  </a:lnTo>
                  <a:lnTo>
                    <a:pt x="33540" y="7150"/>
                  </a:lnTo>
                  <a:lnTo>
                    <a:pt x="33274" y="7378"/>
                  </a:lnTo>
                  <a:lnTo>
                    <a:pt x="33324" y="7213"/>
                  </a:lnTo>
                  <a:lnTo>
                    <a:pt x="33070" y="7213"/>
                  </a:lnTo>
                  <a:lnTo>
                    <a:pt x="32727" y="8496"/>
                  </a:lnTo>
                  <a:lnTo>
                    <a:pt x="33007" y="8483"/>
                  </a:lnTo>
                  <a:lnTo>
                    <a:pt x="33274" y="7442"/>
                  </a:lnTo>
                  <a:lnTo>
                    <a:pt x="33553" y="7353"/>
                  </a:lnTo>
                  <a:lnTo>
                    <a:pt x="33705" y="7340"/>
                  </a:lnTo>
                  <a:lnTo>
                    <a:pt x="33896" y="7340"/>
                  </a:lnTo>
                  <a:lnTo>
                    <a:pt x="33883" y="7569"/>
                  </a:lnTo>
                  <a:lnTo>
                    <a:pt x="33655" y="8445"/>
                  </a:lnTo>
                  <a:lnTo>
                    <a:pt x="33921" y="8432"/>
                  </a:lnTo>
                  <a:lnTo>
                    <a:pt x="34124" y="7658"/>
                  </a:lnTo>
                  <a:lnTo>
                    <a:pt x="34163" y="7493"/>
                  </a:lnTo>
                  <a:lnTo>
                    <a:pt x="34366" y="7315"/>
                  </a:lnTo>
                  <a:lnTo>
                    <a:pt x="34810" y="7289"/>
                  </a:lnTo>
                  <a:lnTo>
                    <a:pt x="34798" y="7581"/>
                  </a:lnTo>
                  <a:lnTo>
                    <a:pt x="34582" y="8394"/>
                  </a:lnTo>
                  <a:lnTo>
                    <a:pt x="34836" y="8394"/>
                  </a:lnTo>
                  <a:lnTo>
                    <a:pt x="35077" y="7505"/>
                  </a:lnTo>
                  <a:lnTo>
                    <a:pt x="35166" y="7150"/>
                  </a:lnTo>
                  <a:close/>
                </a:path>
                <a:path w="45085" h="8889">
                  <a:moveTo>
                    <a:pt x="36804" y="7200"/>
                  </a:moveTo>
                  <a:lnTo>
                    <a:pt x="36690" y="6997"/>
                  </a:lnTo>
                  <a:lnTo>
                    <a:pt x="35991" y="7035"/>
                  </a:lnTo>
                  <a:lnTo>
                    <a:pt x="35737" y="7264"/>
                  </a:lnTo>
                  <a:lnTo>
                    <a:pt x="36576" y="7200"/>
                  </a:lnTo>
                  <a:lnTo>
                    <a:pt x="36398" y="7950"/>
                  </a:lnTo>
                  <a:lnTo>
                    <a:pt x="36220" y="8178"/>
                  </a:lnTo>
                  <a:lnTo>
                    <a:pt x="36080" y="8191"/>
                  </a:lnTo>
                  <a:lnTo>
                    <a:pt x="35941" y="8191"/>
                  </a:lnTo>
                  <a:lnTo>
                    <a:pt x="35712" y="8178"/>
                  </a:lnTo>
                  <a:lnTo>
                    <a:pt x="35534" y="8115"/>
                  </a:lnTo>
                  <a:lnTo>
                    <a:pt x="35610" y="7785"/>
                  </a:lnTo>
                  <a:lnTo>
                    <a:pt x="35788" y="7277"/>
                  </a:lnTo>
                  <a:lnTo>
                    <a:pt x="35788" y="7086"/>
                  </a:lnTo>
                  <a:lnTo>
                    <a:pt x="35547" y="7086"/>
                  </a:lnTo>
                  <a:lnTo>
                    <a:pt x="35077" y="8877"/>
                  </a:lnTo>
                  <a:lnTo>
                    <a:pt x="35344" y="8864"/>
                  </a:lnTo>
                  <a:lnTo>
                    <a:pt x="35509" y="8216"/>
                  </a:lnTo>
                  <a:lnTo>
                    <a:pt x="35674" y="8382"/>
                  </a:lnTo>
                  <a:lnTo>
                    <a:pt x="36410" y="8343"/>
                  </a:lnTo>
                  <a:lnTo>
                    <a:pt x="36499" y="8216"/>
                  </a:lnTo>
                  <a:lnTo>
                    <a:pt x="36677" y="7937"/>
                  </a:lnTo>
                  <a:lnTo>
                    <a:pt x="36804" y="7200"/>
                  </a:lnTo>
                  <a:close/>
                </a:path>
                <a:path w="45085" h="8889">
                  <a:moveTo>
                    <a:pt x="37973" y="2806"/>
                  </a:moveTo>
                  <a:lnTo>
                    <a:pt x="36957" y="2565"/>
                  </a:lnTo>
                  <a:lnTo>
                    <a:pt x="35687" y="2451"/>
                  </a:lnTo>
                  <a:lnTo>
                    <a:pt x="34747" y="2349"/>
                  </a:lnTo>
                  <a:lnTo>
                    <a:pt x="33401" y="2235"/>
                  </a:lnTo>
                  <a:lnTo>
                    <a:pt x="33401" y="1638"/>
                  </a:lnTo>
                  <a:lnTo>
                    <a:pt x="33782" y="1422"/>
                  </a:lnTo>
                  <a:lnTo>
                    <a:pt x="35255" y="1346"/>
                  </a:lnTo>
                  <a:lnTo>
                    <a:pt x="35839" y="1397"/>
                  </a:lnTo>
                  <a:lnTo>
                    <a:pt x="35890" y="1879"/>
                  </a:lnTo>
                  <a:lnTo>
                    <a:pt x="37833" y="1778"/>
                  </a:lnTo>
                  <a:lnTo>
                    <a:pt x="37769" y="838"/>
                  </a:lnTo>
                  <a:lnTo>
                    <a:pt x="37045" y="330"/>
                  </a:lnTo>
                  <a:lnTo>
                    <a:pt x="34531" y="457"/>
                  </a:lnTo>
                  <a:lnTo>
                    <a:pt x="32956" y="520"/>
                  </a:lnTo>
                  <a:lnTo>
                    <a:pt x="31394" y="1003"/>
                  </a:lnTo>
                  <a:lnTo>
                    <a:pt x="31394" y="3111"/>
                  </a:lnTo>
                  <a:lnTo>
                    <a:pt x="32588" y="3340"/>
                  </a:lnTo>
                  <a:lnTo>
                    <a:pt x="33718" y="3429"/>
                  </a:lnTo>
                  <a:lnTo>
                    <a:pt x="35496" y="3594"/>
                  </a:lnTo>
                  <a:lnTo>
                    <a:pt x="35966" y="3670"/>
                  </a:lnTo>
                  <a:lnTo>
                    <a:pt x="35966" y="4203"/>
                  </a:lnTo>
                  <a:lnTo>
                    <a:pt x="35788" y="4508"/>
                  </a:lnTo>
                  <a:lnTo>
                    <a:pt x="33667" y="4610"/>
                  </a:lnTo>
                  <a:lnTo>
                    <a:pt x="33274" y="4483"/>
                  </a:lnTo>
                  <a:lnTo>
                    <a:pt x="33261" y="3873"/>
                  </a:lnTo>
                  <a:lnTo>
                    <a:pt x="31242" y="3962"/>
                  </a:lnTo>
                  <a:lnTo>
                    <a:pt x="31242" y="4826"/>
                  </a:lnTo>
                  <a:lnTo>
                    <a:pt x="31711" y="5626"/>
                  </a:lnTo>
                  <a:lnTo>
                    <a:pt x="34493" y="5486"/>
                  </a:lnTo>
                  <a:lnTo>
                    <a:pt x="36029" y="5422"/>
                  </a:lnTo>
                  <a:lnTo>
                    <a:pt x="37973" y="5080"/>
                  </a:lnTo>
                  <a:lnTo>
                    <a:pt x="37973" y="2806"/>
                  </a:lnTo>
                  <a:close/>
                </a:path>
                <a:path w="45085" h="8889">
                  <a:moveTo>
                    <a:pt x="38442" y="6946"/>
                  </a:moveTo>
                  <a:lnTo>
                    <a:pt x="37871" y="6946"/>
                  </a:lnTo>
                  <a:lnTo>
                    <a:pt x="37490" y="6972"/>
                  </a:lnTo>
                  <a:lnTo>
                    <a:pt x="37211" y="7099"/>
                  </a:lnTo>
                  <a:lnTo>
                    <a:pt x="37122" y="7404"/>
                  </a:lnTo>
                  <a:lnTo>
                    <a:pt x="37350" y="7391"/>
                  </a:lnTo>
                  <a:lnTo>
                    <a:pt x="37490" y="7150"/>
                  </a:lnTo>
                  <a:lnTo>
                    <a:pt x="38036" y="7124"/>
                  </a:lnTo>
                  <a:lnTo>
                    <a:pt x="38061" y="7442"/>
                  </a:lnTo>
                  <a:lnTo>
                    <a:pt x="38023" y="7594"/>
                  </a:lnTo>
                  <a:lnTo>
                    <a:pt x="37909" y="7975"/>
                  </a:lnTo>
                  <a:lnTo>
                    <a:pt x="37655" y="8115"/>
                  </a:lnTo>
                  <a:lnTo>
                    <a:pt x="37211" y="8140"/>
                  </a:lnTo>
                  <a:lnTo>
                    <a:pt x="37223" y="7759"/>
                  </a:lnTo>
                  <a:lnTo>
                    <a:pt x="37426" y="7708"/>
                  </a:lnTo>
                  <a:lnTo>
                    <a:pt x="37896" y="7645"/>
                  </a:lnTo>
                  <a:lnTo>
                    <a:pt x="38023" y="7594"/>
                  </a:lnTo>
                  <a:lnTo>
                    <a:pt x="38023" y="7454"/>
                  </a:lnTo>
                  <a:lnTo>
                    <a:pt x="37096" y="7594"/>
                  </a:lnTo>
                  <a:lnTo>
                    <a:pt x="36893" y="8216"/>
                  </a:lnTo>
                  <a:lnTo>
                    <a:pt x="37592" y="8293"/>
                  </a:lnTo>
                  <a:lnTo>
                    <a:pt x="37820" y="8140"/>
                  </a:lnTo>
                  <a:lnTo>
                    <a:pt x="37896" y="8267"/>
                  </a:lnTo>
                  <a:lnTo>
                    <a:pt x="38239" y="8242"/>
                  </a:lnTo>
                  <a:lnTo>
                    <a:pt x="38328" y="8089"/>
                  </a:lnTo>
                  <a:lnTo>
                    <a:pt x="38163" y="8077"/>
                  </a:lnTo>
                  <a:lnTo>
                    <a:pt x="38277" y="7594"/>
                  </a:lnTo>
                  <a:lnTo>
                    <a:pt x="38392" y="7124"/>
                  </a:lnTo>
                  <a:lnTo>
                    <a:pt x="38442" y="6946"/>
                  </a:lnTo>
                  <a:close/>
                </a:path>
                <a:path w="45085" h="8889">
                  <a:moveTo>
                    <a:pt x="39458" y="6908"/>
                  </a:moveTo>
                  <a:lnTo>
                    <a:pt x="39217" y="6921"/>
                  </a:lnTo>
                  <a:lnTo>
                    <a:pt x="39306" y="6565"/>
                  </a:lnTo>
                  <a:lnTo>
                    <a:pt x="39052" y="6578"/>
                  </a:lnTo>
                  <a:lnTo>
                    <a:pt x="38950" y="6921"/>
                  </a:lnTo>
                  <a:lnTo>
                    <a:pt x="38735" y="6934"/>
                  </a:lnTo>
                  <a:lnTo>
                    <a:pt x="38684" y="7112"/>
                  </a:lnTo>
                  <a:lnTo>
                    <a:pt x="38900" y="7099"/>
                  </a:lnTo>
                  <a:lnTo>
                    <a:pt x="38646" y="8089"/>
                  </a:lnTo>
                  <a:lnTo>
                    <a:pt x="38671" y="8216"/>
                  </a:lnTo>
                  <a:lnTo>
                    <a:pt x="38925" y="8204"/>
                  </a:lnTo>
                  <a:lnTo>
                    <a:pt x="39128" y="8178"/>
                  </a:lnTo>
                  <a:lnTo>
                    <a:pt x="39166" y="8013"/>
                  </a:lnTo>
                  <a:lnTo>
                    <a:pt x="39027" y="8013"/>
                  </a:lnTo>
                  <a:lnTo>
                    <a:pt x="39154" y="7086"/>
                  </a:lnTo>
                  <a:lnTo>
                    <a:pt x="39408" y="7086"/>
                  </a:lnTo>
                  <a:lnTo>
                    <a:pt x="39458" y="6908"/>
                  </a:lnTo>
                  <a:close/>
                </a:path>
                <a:path w="45085" h="8889">
                  <a:moveTo>
                    <a:pt x="39979" y="6883"/>
                  </a:moveTo>
                  <a:lnTo>
                    <a:pt x="39725" y="6896"/>
                  </a:lnTo>
                  <a:lnTo>
                    <a:pt x="39395" y="8178"/>
                  </a:lnTo>
                  <a:lnTo>
                    <a:pt x="39662" y="8153"/>
                  </a:lnTo>
                  <a:lnTo>
                    <a:pt x="39979" y="6883"/>
                  </a:lnTo>
                  <a:close/>
                </a:path>
                <a:path w="45085" h="8889">
                  <a:moveTo>
                    <a:pt x="40106" y="6413"/>
                  </a:moveTo>
                  <a:lnTo>
                    <a:pt x="39852" y="6426"/>
                  </a:lnTo>
                  <a:lnTo>
                    <a:pt x="39789" y="6667"/>
                  </a:lnTo>
                  <a:lnTo>
                    <a:pt x="40055" y="6654"/>
                  </a:lnTo>
                  <a:lnTo>
                    <a:pt x="40106" y="6413"/>
                  </a:lnTo>
                  <a:close/>
                </a:path>
                <a:path w="45085" h="8889">
                  <a:moveTo>
                    <a:pt x="40754" y="6375"/>
                  </a:moveTo>
                  <a:lnTo>
                    <a:pt x="40487" y="6388"/>
                  </a:lnTo>
                  <a:lnTo>
                    <a:pt x="40030" y="8140"/>
                  </a:lnTo>
                  <a:lnTo>
                    <a:pt x="40271" y="8128"/>
                  </a:lnTo>
                  <a:lnTo>
                    <a:pt x="40322" y="7962"/>
                  </a:lnTo>
                  <a:lnTo>
                    <a:pt x="40576" y="7962"/>
                  </a:lnTo>
                  <a:lnTo>
                    <a:pt x="40360" y="7886"/>
                  </a:lnTo>
                  <a:lnTo>
                    <a:pt x="40487" y="7340"/>
                  </a:lnTo>
                  <a:lnTo>
                    <a:pt x="40614" y="7035"/>
                  </a:lnTo>
                  <a:lnTo>
                    <a:pt x="40754" y="6375"/>
                  </a:lnTo>
                  <a:close/>
                </a:path>
                <a:path w="45085" h="8889">
                  <a:moveTo>
                    <a:pt x="41630" y="6972"/>
                  </a:moveTo>
                  <a:lnTo>
                    <a:pt x="41516" y="6781"/>
                  </a:lnTo>
                  <a:lnTo>
                    <a:pt x="41084" y="6794"/>
                  </a:lnTo>
                  <a:lnTo>
                    <a:pt x="40919" y="6819"/>
                  </a:lnTo>
                  <a:lnTo>
                    <a:pt x="40741" y="6883"/>
                  </a:lnTo>
                  <a:lnTo>
                    <a:pt x="40589" y="7023"/>
                  </a:lnTo>
                  <a:lnTo>
                    <a:pt x="41402" y="6972"/>
                  </a:lnTo>
                  <a:lnTo>
                    <a:pt x="41224" y="7721"/>
                  </a:lnTo>
                  <a:lnTo>
                    <a:pt x="41033" y="7950"/>
                  </a:lnTo>
                  <a:lnTo>
                    <a:pt x="40576" y="7962"/>
                  </a:lnTo>
                  <a:lnTo>
                    <a:pt x="40449" y="8153"/>
                  </a:lnTo>
                  <a:lnTo>
                    <a:pt x="41236" y="8115"/>
                  </a:lnTo>
                  <a:lnTo>
                    <a:pt x="41490" y="7696"/>
                  </a:lnTo>
                  <a:lnTo>
                    <a:pt x="41592" y="7340"/>
                  </a:lnTo>
                  <a:lnTo>
                    <a:pt x="41630" y="6972"/>
                  </a:lnTo>
                  <a:close/>
                </a:path>
                <a:path w="45085" h="8889">
                  <a:moveTo>
                    <a:pt x="42367" y="6299"/>
                  </a:moveTo>
                  <a:lnTo>
                    <a:pt x="42113" y="6311"/>
                  </a:lnTo>
                  <a:lnTo>
                    <a:pt x="41656" y="8051"/>
                  </a:lnTo>
                  <a:lnTo>
                    <a:pt x="41922" y="8051"/>
                  </a:lnTo>
                  <a:lnTo>
                    <a:pt x="42367" y="6299"/>
                  </a:lnTo>
                  <a:close/>
                </a:path>
                <a:path w="45085" h="8889">
                  <a:moveTo>
                    <a:pt x="43891" y="6870"/>
                  </a:moveTo>
                  <a:lnTo>
                    <a:pt x="43776" y="6667"/>
                  </a:lnTo>
                  <a:lnTo>
                    <a:pt x="43586" y="6680"/>
                  </a:lnTo>
                  <a:lnTo>
                    <a:pt x="43586" y="7239"/>
                  </a:lnTo>
                  <a:lnTo>
                    <a:pt x="42722" y="7289"/>
                  </a:lnTo>
                  <a:lnTo>
                    <a:pt x="42824" y="7035"/>
                  </a:lnTo>
                  <a:lnTo>
                    <a:pt x="43014" y="6896"/>
                  </a:lnTo>
                  <a:lnTo>
                    <a:pt x="43573" y="6870"/>
                  </a:lnTo>
                  <a:lnTo>
                    <a:pt x="43586" y="7239"/>
                  </a:lnTo>
                  <a:lnTo>
                    <a:pt x="43586" y="6680"/>
                  </a:lnTo>
                  <a:lnTo>
                    <a:pt x="42824" y="6705"/>
                  </a:lnTo>
                  <a:lnTo>
                    <a:pt x="42506" y="7035"/>
                  </a:lnTo>
                  <a:lnTo>
                    <a:pt x="42443" y="7239"/>
                  </a:lnTo>
                  <a:lnTo>
                    <a:pt x="42367" y="7874"/>
                  </a:lnTo>
                  <a:lnTo>
                    <a:pt x="42494" y="8051"/>
                  </a:lnTo>
                  <a:lnTo>
                    <a:pt x="42926" y="8039"/>
                  </a:lnTo>
                  <a:lnTo>
                    <a:pt x="43180" y="8039"/>
                  </a:lnTo>
                  <a:lnTo>
                    <a:pt x="43497" y="7874"/>
                  </a:lnTo>
                  <a:lnTo>
                    <a:pt x="43751" y="7581"/>
                  </a:lnTo>
                  <a:lnTo>
                    <a:pt x="43484" y="7581"/>
                  </a:lnTo>
                  <a:lnTo>
                    <a:pt x="43408" y="7721"/>
                  </a:lnTo>
                  <a:lnTo>
                    <a:pt x="43268" y="7848"/>
                  </a:lnTo>
                  <a:lnTo>
                    <a:pt x="42722" y="7874"/>
                  </a:lnTo>
                  <a:lnTo>
                    <a:pt x="42672" y="7454"/>
                  </a:lnTo>
                  <a:lnTo>
                    <a:pt x="43815" y="7404"/>
                  </a:lnTo>
                  <a:lnTo>
                    <a:pt x="43891" y="6870"/>
                  </a:lnTo>
                  <a:close/>
                </a:path>
                <a:path w="45085" h="8889">
                  <a:moveTo>
                    <a:pt x="44996" y="2476"/>
                  </a:moveTo>
                  <a:lnTo>
                    <a:pt x="43967" y="2235"/>
                  </a:lnTo>
                  <a:lnTo>
                    <a:pt x="41046" y="1955"/>
                  </a:lnTo>
                  <a:lnTo>
                    <a:pt x="40411" y="1905"/>
                  </a:lnTo>
                  <a:lnTo>
                    <a:pt x="40411" y="1308"/>
                  </a:lnTo>
                  <a:lnTo>
                    <a:pt x="40792" y="1079"/>
                  </a:lnTo>
                  <a:lnTo>
                    <a:pt x="42278" y="1016"/>
                  </a:lnTo>
                  <a:lnTo>
                    <a:pt x="42849" y="1066"/>
                  </a:lnTo>
                  <a:lnTo>
                    <a:pt x="42900" y="1549"/>
                  </a:lnTo>
                  <a:lnTo>
                    <a:pt x="44856" y="1460"/>
                  </a:lnTo>
                  <a:lnTo>
                    <a:pt x="44780" y="508"/>
                  </a:lnTo>
                  <a:lnTo>
                    <a:pt x="44069" y="0"/>
                  </a:lnTo>
                  <a:lnTo>
                    <a:pt x="39966" y="190"/>
                  </a:lnTo>
                  <a:lnTo>
                    <a:pt x="38404" y="673"/>
                  </a:lnTo>
                  <a:lnTo>
                    <a:pt x="38404" y="2768"/>
                  </a:lnTo>
                  <a:lnTo>
                    <a:pt x="39611" y="3022"/>
                  </a:lnTo>
                  <a:lnTo>
                    <a:pt x="41732" y="3187"/>
                  </a:lnTo>
                  <a:lnTo>
                    <a:pt x="42519" y="3263"/>
                  </a:lnTo>
                  <a:lnTo>
                    <a:pt x="42989" y="3340"/>
                  </a:lnTo>
                  <a:lnTo>
                    <a:pt x="42989" y="3873"/>
                  </a:lnTo>
                  <a:lnTo>
                    <a:pt x="42811" y="4178"/>
                  </a:lnTo>
                  <a:lnTo>
                    <a:pt x="41630" y="4241"/>
                  </a:lnTo>
                  <a:lnTo>
                    <a:pt x="40690" y="4279"/>
                  </a:lnTo>
                  <a:lnTo>
                    <a:pt x="40284" y="4152"/>
                  </a:lnTo>
                  <a:lnTo>
                    <a:pt x="40259" y="3543"/>
                  </a:lnTo>
                  <a:lnTo>
                    <a:pt x="38265" y="3632"/>
                  </a:lnTo>
                  <a:lnTo>
                    <a:pt x="38265" y="4495"/>
                  </a:lnTo>
                  <a:lnTo>
                    <a:pt x="38735" y="5295"/>
                  </a:lnTo>
                  <a:lnTo>
                    <a:pt x="43053" y="5092"/>
                  </a:lnTo>
                  <a:lnTo>
                    <a:pt x="44996" y="4762"/>
                  </a:lnTo>
                  <a:lnTo>
                    <a:pt x="44996" y="24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878391" y="5766142"/>
              <a:ext cx="53975" cy="12065"/>
            </a:xfrm>
            <a:custGeom>
              <a:avLst/>
              <a:gdLst/>
              <a:ahLst/>
              <a:cxnLst/>
              <a:rect l="l" t="t" r="r" b="b"/>
              <a:pathLst>
                <a:path w="53975" h="12064">
                  <a:moveTo>
                    <a:pt x="4165" y="8572"/>
                  </a:moveTo>
                  <a:lnTo>
                    <a:pt x="2349" y="9677"/>
                  </a:lnTo>
                  <a:lnTo>
                    <a:pt x="939" y="10833"/>
                  </a:lnTo>
                  <a:lnTo>
                    <a:pt x="0" y="11976"/>
                  </a:lnTo>
                  <a:lnTo>
                    <a:pt x="939" y="11188"/>
                  </a:lnTo>
                  <a:lnTo>
                    <a:pt x="2082" y="10388"/>
                  </a:lnTo>
                  <a:lnTo>
                    <a:pt x="3403" y="9613"/>
                  </a:lnTo>
                  <a:lnTo>
                    <a:pt x="4165" y="8572"/>
                  </a:lnTo>
                  <a:close/>
                </a:path>
                <a:path w="53975" h="12064">
                  <a:moveTo>
                    <a:pt x="53644" y="5461"/>
                  </a:moveTo>
                  <a:lnTo>
                    <a:pt x="51485" y="2298"/>
                  </a:lnTo>
                  <a:lnTo>
                    <a:pt x="45593" y="444"/>
                  </a:lnTo>
                  <a:lnTo>
                    <a:pt x="36868" y="0"/>
                  </a:lnTo>
                  <a:lnTo>
                    <a:pt x="26174" y="1143"/>
                  </a:lnTo>
                  <a:lnTo>
                    <a:pt x="19494" y="2298"/>
                  </a:lnTo>
                  <a:lnTo>
                    <a:pt x="13347" y="4140"/>
                  </a:lnTo>
                  <a:lnTo>
                    <a:pt x="8597" y="6273"/>
                  </a:lnTo>
                  <a:lnTo>
                    <a:pt x="9144" y="6845"/>
                  </a:lnTo>
                  <a:lnTo>
                    <a:pt x="13589" y="5041"/>
                  </a:lnTo>
                  <a:lnTo>
                    <a:pt x="18986" y="3479"/>
                  </a:lnTo>
                  <a:lnTo>
                    <a:pt x="24815" y="2425"/>
                  </a:lnTo>
                  <a:lnTo>
                    <a:pt x="35572" y="1206"/>
                  </a:lnTo>
                  <a:lnTo>
                    <a:pt x="44361" y="1562"/>
                  </a:lnTo>
                  <a:lnTo>
                    <a:pt x="50292" y="3365"/>
                  </a:lnTo>
                  <a:lnTo>
                    <a:pt x="52463" y="6502"/>
                  </a:lnTo>
                  <a:lnTo>
                    <a:pt x="52463" y="7696"/>
                  </a:lnTo>
                  <a:lnTo>
                    <a:pt x="51765" y="8953"/>
                  </a:lnTo>
                  <a:lnTo>
                    <a:pt x="50482" y="10236"/>
                  </a:lnTo>
                  <a:lnTo>
                    <a:pt x="52489" y="8623"/>
                  </a:lnTo>
                  <a:lnTo>
                    <a:pt x="53644" y="6985"/>
                  </a:lnTo>
                  <a:lnTo>
                    <a:pt x="53644" y="5461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926118" y="577119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952" y="50"/>
                  </a:moveTo>
                  <a:lnTo>
                    <a:pt x="0" y="101"/>
                  </a:lnTo>
                  <a:lnTo>
                    <a:pt x="406" y="177"/>
                  </a:lnTo>
                  <a:lnTo>
                    <a:pt x="406" y="977"/>
                  </a:lnTo>
                  <a:lnTo>
                    <a:pt x="558" y="965"/>
                  </a:lnTo>
                  <a:lnTo>
                    <a:pt x="558" y="177"/>
                  </a:lnTo>
                  <a:lnTo>
                    <a:pt x="952" y="165"/>
                  </a:lnTo>
                  <a:close/>
                </a:path>
                <a:path w="2539" h="1270">
                  <a:moveTo>
                    <a:pt x="2222" y="0"/>
                  </a:moveTo>
                  <a:lnTo>
                    <a:pt x="1993" y="0"/>
                  </a:lnTo>
                  <a:lnTo>
                    <a:pt x="1663" y="774"/>
                  </a:lnTo>
                  <a:lnTo>
                    <a:pt x="1333" y="38"/>
                  </a:lnTo>
                  <a:lnTo>
                    <a:pt x="1092" y="50"/>
                  </a:lnTo>
                  <a:lnTo>
                    <a:pt x="1092" y="939"/>
                  </a:lnTo>
                  <a:lnTo>
                    <a:pt x="1244" y="927"/>
                  </a:lnTo>
                  <a:lnTo>
                    <a:pt x="1244" y="177"/>
                  </a:lnTo>
                  <a:lnTo>
                    <a:pt x="1587" y="914"/>
                  </a:lnTo>
                  <a:lnTo>
                    <a:pt x="1727" y="901"/>
                  </a:lnTo>
                  <a:lnTo>
                    <a:pt x="2070" y="139"/>
                  </a:lnTo>
                  <a:lnTo>
                    <a:pt x="2070" y="342"/>
                  </a:lnTo>
                  <a:lnTo>
                    <a:pt x="2070" y="889"/>
                  </a:lnTo>
                  <a:lnTo>
                    <a:pt x="2222" y="889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910376" y="578020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4089" y="0"/>
                  </a:moveTo>
                  <a:lnTo>
                    <a:pt x="0" y="203"/>
                  </a:lnTo>
                  <a:lnTo>
                    <a:pt x="0" y="914"/>
                  </a:lnTo>
                  <a:lnTo>
                    <a:pt x="4089" y="711"/>
                  </a:lnTo>
                  <a:lnTo>
                    <a:pt x="4089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906604" y="5780407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3771" y="0"/>
                  </a:moveTo>
                  <a:lnTo>
                    <a:pt x="0" y="190"/>
                  </a:lnTo>
                  <a:lnTo>
                    <a:pt x="0" y="888"/>
                  </a:lnTo>
                  <a:lnTo>
                    <a:pt x="3771" y="711"/>
                  </a:lnTo>
                  <a:lnTo>
                    <a:pt x="377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914459" y="577988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19" h="1270">
                  <a:moveTo>
                    <a:pt x="7404" y="0"/>
                  </a:moveTo>
                  <a:lnTo>
                    <a:pt x="3810" y="165"/>
                  </a:lnTo>
                  <a:lnTo>
                    <a:pt x="0" y="330"/>
                  </a:lnTo>
                  <a:lnTo>
                    <a:pt x="0" y="1041"/>
                  </a:lnTo>
                  <a:lnTo>
                    <a:pt x="3810" y="863"/>
                  </a:lnTo>
                  <a:lnTo>
                    <a:pt x="7404" y="698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651194" y="5765053"/>
              <a:ext cx="55880" cy="14604"/>
            </a:xfrm>
            <a:custGeom>
              <a:avLst/>
              <a:gdLst/>
              <a:ahLst/>
              <a:cxnLst/>
              <a:rect l="l" t="t" r="r" b="b"/>
              <a:pathLst>
                <a:path w="55880" h="14604">
                  <a:moveTo>
                    <a:pt x="55105" y="0"/>
                  </a:moveTo>
                  <a:lnTo>
                    <a:pt x="0" y="2527"/>
                  </a:lnTo>
                  <a:lnTo>
                    <a:pt x="469" y="14604"/>
                  </a:lnTo>
                  <a:lnTo>
                    <a:pt x="55575" y="12090"/>
                  </a:lnTo>
                  <a:lnTo>
                    <a:pt x="55105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654376" y="5767196"/>
              <a:ext cx="50800" cy="10795"/>
            </a:xfrm>
            <a:custGeom>
              <a:avLst/>
              <a:gdLst/>
              <a:ahLst/>
              <a:cxnLst/>
              <a:rect l="l" t="t" r="r" b="b"/>
              <a:pathLst>
                <a:path w="50800" h="10795">
                  <a:moveTo>
                    <a:pt x="6324" y="9296"/>
                  </a:moveTo>
                  <a:lnTo>
                    <a:pt x="6299" y="8788"/>
                  </a:lnTo>
                  <a:lnTo>
                    <a:pt x="6223" y="6946"/>
                  </a:lnTo>
                  <a:lnTo>
                    <a:pt x="6172" y="5880"/>
                  </a:lnTo>
                  <a:lnTo>
                    <a:pt x="4368" y="5346"/>
                  </a:lnTo>
                  <a:lnTo>
                    <a:pt x="2933" y="4813"/>
                  </a:lnTo>
                  <a:lnTo>
                    <a:pt x="2197" y="4318"/>
                  </a:lnTo>
                  <a:lnTo>
                    <a:pt x="2247" y="3924"/>
                  </a:lnTo>
                  <a:lnTo>
                    <a:pt x="2654" y="3543"/>
                  </a:lnTo>
                  <a:lnTo>
                    <a:pt x="4025" y="3441"/>
                  </a:lnTo>
                  <a:lnTo>
                    <a:pt x="5499" y="3810"/>
                  </a:lnTo>
                  <a:lnTo>
                    <a:pt x="5486" y="3441"/>
                  </a:lnTo>
                  <a:lnTo>
                    <a:pt x="5448" y="2260"/>
                  </a:lnTo>
                  <a:lnTo>
                    <a:pt x="4305" y="2019"/>
                  </a:lnTo>
                  <a:lnTo>
                    <a:pt x="2184" y="2070"/>
                  </a:lnTo>
                  <a:lnTo>
                    <a:pt x="0" y="2641"/>
                  </a:lnTo>
                  <a:lnTo>
                    <a:pt x="152" y="6438"/>
                  </a:lnTo>
                  <a:lnTo>
                    <a:pt x="1917" y="6781"/>
                  </a:lnTo>
                  <a:lnTo>
                    <a:pt x="2743" y="7124"/>
                  </a:lnTo>
                  <a:lnTo>
                    <a:pt x="3543" y="7480"/>
                  </a:lnTo>
                  <a:lnTo>
                    <a:pt x="3962" y="7594"/>
                  </a:lnTo>
                  <a:lnTo>
                    <a:pt x="4000" y="8483"/>
                  </a:lnTo>
                  <a:lnTo>
                    <a:pt x="3352" y="8724"/>
                  </a:lnTo>
                  <a:lnTo>
                    <a:pt x="2159" y="8788"/>
                  </a:lnTo>
                  <a:lnTo>
                    <a:pt x="330" y="8470"/>
                  </a:lnTo>
                  <a:lnTo>
                    <a:pt x="393" y="10096"/>
                  </a:lnTo>
                  <a:lnTo>
                    <a:pt x="1079" y="10325"/>
                  </a:lnTo>
                  <a:lnTo>
                    <a:pt x="4762" y="10287"/>
                  </a:lnTo>
                  <a:lnTo>
                    <a:pt x="6324" y="9296"/>
                  </a:lnTo>
                  <a:close/>
                </a:path>
                <a:path w="50800" h="10795">
                  <a:moveTo>
                    <a:pt x="9728" y="9791"/>
                  </a:moveTo>
                  <a:lnTo>
                    <a:pt x="9423" y="1917"/>
                  </a:lnTo>
                  <a:lnTo>
                    <a:pt x="7048" y="2019"/>
                  </a:lnTo>
                  <a:lnTo>
                    <a:pt x="7353" y="9906"/>
                  </a:lnTo>
                  <a:lnTo>
                    <a:pt x="9728" y="9791"/>
                  </a:lnTo>
                  <a:close/>
                </a:path>
                <a:path w="50800" h="10795">
                  <a:moveTo>
                    <a:pt x="17208" y="9461"/>
                  </a:moveTo>
                  <a:lnTo>
                    <a:pt x="17157" y="7924"/>
                  </a:lnTo>
                  <a:lnTo>
                    <a:pt x="13677" y="8089"/>
                  </a:lnTo>
                  <a:lnTo>
                    <a:pt x="13601" y="6273"/>
                  </a:lnTo>
                  <a:lnTo>
                    <a:pt x="16573" y="6146"/>
                  </a:lnTo>
                  <a:lnTo>
                    <a:pt x="16522" y="4775"/>
                  </a:lnTo>
                  <a:lnTo>
                    <a:pt x="13538" y="4927"/>
                  </a:lnTo>
                  <a:lnTo>
                    <a:pt x="13487" y="3302"/>
                  </a:lnTo>
                  <a:lnTo>
                    <a:pt x="16954" y="3136"/>
                  </a:lnTo>
                  <a:lnTo>
                    <a:pt x="16891" y="1600"/>
                  </a:lnTo>
                  <a:lnTo>
                    <a:pt x="11163" y="1854"/>
                  </a:lnTo>
                  <a:lnTo>
                    <a:pt x="11480" y="9715"/>
                  </a:lnTo>
                  <a:lnTo>
                    <a:pt x="17208" y="9461"/>
                  </a:lnTo>
                  <a:close/>
                </a:path>
                <a:path w="50800" h="10795">
                  <a:moveTo>
                    <a:pt x="27863" y="8953"/>
                  </a:moveTo>
                  <a:lnTo>
                    <a:pt x="27546" y="1092"/>
                  </a:lnTo>
                  <a:lnTo>
                    <a:pt x="24853" y="1206"/>
                  </a:lnTo>
                  <a:lnTo>
                    <a:pt x="23025" y="5867"/>
                  </a:lnTo>
                  <a:lnTo>
                    <a:pt x="20980" y="1384"/>
                  </a:lnTo>
                  <a:lnTo>
                    <a:pt x="18135" y="1511"/>
                  </a:lnTo>
                  <a:lnTo>
                    <a:pt x="18427" y="9398"/>
                  </a:lnTo>
                  <a:lnTo>
                    <a:pt x="20053" y="9321"/>
                  </a:lnTo>
                  <a:lnTo>
                    <a:pt x="19862" y="4445"/>
                  </a:lnTo>
                  <a:lnTo>
                    <a:pt x="22021" y="9321"/>
                  </a:lnTo>
                  <a:lnTo>
                    <a:pt x="23583" y="9245"/>
                  </a:lnTo>
                  <a:lnTo>
                    <a:pt x="25412" y="4203"/>
                  </a:lnTo>
                  <a:lnTo>
                    <a:pt x="25603" y="9067"/>
                  </a:lnTo>
                  <a:lnTo>
                    <a:pt x="27863" y="8953"/>
                  </a:lnTo>
                  <a:close/>
                </a:path>
                <a:path w="50800" h="10795">
                  <a:moveTo>
                    <a:pt x="35344" y="8623"/>
                  </a:moveTo>
                  <a:lnTo>
                    <a:pt x="35293" y="7086"/>
                  </a:lnTo>
                  <a:lnTo>
                    <a:pt x="31800" y="7239"/>
                  </a:lnTo>
                  <a:lnTo>
                    <a:pt x="31737" y="5448"/>
                  </a:lnTo>
                  <a:lnTo>
                    <a:pt x="34721" y="5308"/>
                  </a:lnTo>
                  <a:lnTo>
                    <a:pt x="34658" y="3949"/>
                  </a:lnTo>
                  <a:lnTo>
                    <a:pt x="31673" y="4076"/>
                  </a:lnTo>
                  <a:lnTo>
                    <a:pt x="31623" y="2463"/>
                  </a:lnTo>
                  <a:lnTo>
                    <a:pt x="35077" y="2298"/>
                  </a:lnTo>
                  <a:lnTo>
                    <a:pt x="35026" y="749"/>
                  </a:lnTo>
                  <a:lnTo>
                    <a:pt x="29298" y="1028"/>
                  </a:lnTo>
                  <a:lnTo>
                    <a:pt x="29616" y="8890"/>
                  </a:lnTo>
                  <a:lnTo>
                    <a:pt x="35344" y="8623"/>
                  </a:lnTo>
                  <a:close/>
                </a:path>
                <a:path w="50800" h="10795">
                  <a:moveTo>
                    <a:pt x="43357" y="8255"/>
                  </a:moveTo>
                  <a:lnTo>
                    <a:pt x="43053" y="393"/>
                  </a:lnTo>
                  <a:lnTo>
                    <a:pt x="41452" y="469"/>
                  </a:lnTo>
                  <a:lnTo>
                    <a:pt x="41643" y="5168"/>
                  </a:lnTo>
                  <a:lnTo>
                    <a:pt x="38862" y="584"/>
                  </a:lnTo>
                  <a:lnTo>
                    <a:pt x="36271" y="698"/>
                  </a:lnTo>
                  <a:lnTo>
                    <a:pt x="36576" y="8559"/>
                  </a:lnTo>
                  <a:lnTo>
                    <a:pt x="38163" y="8496"/>
                  </a:lnTo>
                  <a:lnTo>
                    <a:pt x="37973" y="3556"/>
                  </a:lnTo>
                  <a:lnTo>
                    <a:pt x="40830" y="8369"/>
                  </a:lnTo>
                  <a:lnTo>
                    <a:pt x="43357" y="8255"/>
                  </a:lnTo>
                  <a:close/>
                </a:path>
                <a:path w="50800" h="10795">
                  <a:moveTo>
                    <a:pt x="50584" y="7277"/>
                  </a:moveTo>
                  <a:lnTo>
                    <a:pt x="50558" y="6756"/>
                  </a:lnTo>
                  <a:lnTo>
                    <a:pt x="50495" y="4927"/>
                  </a:lnTo>
                  <a:lnTo>
                    <a:pt x="50457" y="3848"/>
                  </a:lnTo>
                  <a:lnTo>
                    <a:pt x="48641" y="3314"/>
                  </a:lnTo>
                  <a:lnTo>
                    <a:pt x="47218" y="2781"/>
                  </a:lnTo>
                  <a:lnTo>
                    <a:pt x="46482" y="2298"/>
                  </a:lnTo>
                  <a:lnTo>
                    <a:pt x="46520" y="1892"/>
                  </a:lnTo>
                  <a:lnTo>
                    <a:pt x="46939" y="1524"/>
                  </a:lnTo>
                  <a:lnTo>
                    <a:pt x="48298" y="1422"/>
                  </a:lnTo>
                  <a:lnTo>
                    <a:pt x="49784" y="1803"/>
                  </a:lnTo>
                  <a:lnTo>
                    <a:pt x="49771" y="1422"/>
                  </a:lnTo>
                  <a:lnTo>
                    <a:pt x="49720" y="228"/>
                  </a:lnTo>
                  <a:lnTo>
                    <a:pt x="48577" y="0"/>
                  </a:lnTo>
                  <a:lnTo>
                    <a:pt x="46443" y="50"/>
                  </a:lnTo>
                  <a:lnTo>
                    <a:pt x="44284" y="609"/>
                  </a:lnTo>
                  <a:lnTo>
                    <a:pt x="44424" y="4419"/>
                  </a:lnTo>
                  <a:lnTo>
                    <a:pt x="46215" y="4775"/>
                  </a:lnTo>
                  <a:lnTo>
                    <a:pt x="47002" y="5105"/>
                  </a:lnTo>
                  <a:lnTo>
                    <a:pt x="46685" y="4927"/>
                  </a:lnTo>
                  <a:lnTo>
                    <a:pt x="47815" y="5448"/>
                  </a:lnTo>
                  <a:lnTo>
                    <a:pt x="48247" y="5575"/>
                  </a:lnTo>
                  <a:lnTo>
                    <a:pt x="48285" y="6451"/>
                  </a:lnTo>
                  <a:lnTo>
                    <a:pt x="47625" y="6705"/>
                  </a:lnTo>
                  <a:lnTo>
                    <a:pt x="46443" y="6756"/>
                  </a:lnTo>
                  <a:lnTo>
                    <a:pt x="44615" y="6451"/>
                  </a:lnTo>
                  <a:lnTo>
                    <a:pt x="44665" y="8077"/>
                  </a:lnTo>
                  <a:lnTo>
                    <a:pt x="45364" y="8305"/>
                  </a:lnTo>
                  <a:lnTo>
                    <a:pt x="49047" y="8267"/>
                  </a:lnTo>
                  <a:lnTo>
                    <a:pt x="50584" y="72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893269" y="5974746"/>
              <a:ext cx="39370" cy="27305"/>
            </a:xfrm>
            <a:custGeom>
              <a:avLst/>
              <a:gdLst/>
              <a:ahLst/>
              <a:cxnLst/>
              <a:rect l="l" t="t" r="r" b="b"/>
              <a:pathLst>
                <a:path w="39369" h="27304">
                  <a:moveTo>
                    <a:pt x="39154" y="0"/>
                  </a:moveTo>
                  <a:lnTo>
                    <a:pt x="0" y="4673"/>
                  </a:lnTo>
                  <a:lnTo>
                    <a:pt x="0" y="26809"/>
                  </a:lnTo>
                  <a:lnTo>
                    <a:pt x="39154" y="22136"/>
                  </a:lnTo>
                  <a:lnTo>
                    <a:pt x="39154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893269" y="5974746"/>
              <a:ext cx="39370" cy="27305"/>
            </a:xfrm>
            <a:custGeom>
              <a:avLst/>
              <a:gdLst/>
              <a:ahLst/>
              <a:cxnLst/>
              <a:rect l="l" t="t" r="r" b="b"/>
              <a:pathLst>
                <a:path w="39369" h="27304">
                  <a:moveTo>
                    <a:pt x="39154" y="22136"/>
                  </a:moveTo>
                  <a:lnTo>
                    <a:pt x="0" y="26809"/>
                  </a:lnTo>
                  <a:lnTo>
                    <a:pt x="0" y="4673"/>
                  </a:lnTo>
                  <a:lnTo>
                    <a:pt x="39154" y="0"/>
                  </a:lnTo>
                  <a:lnTo>
                    <a:pt x="39154" y="221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900584" y="5981598"/>
              <a:ext cx="20955" cy="12700"/>
            </a:xfrm>
            <a:custGeom>
              <a:avLst/>
              <a:gdLst/>
              <a:ahLst/>
              <a:cxnLst/>
              <a:rect l="l" t="t" r="r" b="b"/>
              <a:pathLst>
                <a:path w="20955" h="12700">
                  <a:moveTo>
                    <a:pt x="16027" y="0"/>
                  </a:moveTo>
                  <a:lnTo>
                    <a:pt x="4622" y="1371"/>
                  </a:lnTo>
                  <a:lnTo>
                    <a:pt x="0" y="4406"/>
                  </a:lnTo>
                  <a:lnTo>
                    <a:pt x="0" y="10502"/>
                  </a:lnTo>
                  <a:lnTo>
                    <a:pt x="4622" y="12433"/>
                  </a:lnTo>
                  <a:lnTo>
                    <a:pt x="16027" y="11074"/>
                  </a:lnTo>
                  <a:lnTo>
                    <a:pt x="20650" y="8039"/>
                  </a:lnTo>
                  <a:lnTo>
                    <a:pt x="20650" y="4978"/>
                  </a:lnTo>
                  <a:lnTo>
                    <a:pt x="20650" y="1930"/>
                  </a:lnTo>
                  <a:lnTo>
                    <a:pt x="16027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900584" y="5981598"/>
              <a:ext cx="20955" cy="12700"/>
            </a:xfrm>
            <a:custGeom>
              <a:avLst/>
              <a:gdLst/>
              <a:ahLst/>
              <a:cxnLst/>
              <a:rect l="l" t="t" r="r" b="b"/>
              <a:pathLst>
                <a:path w="20955" h="12700">
                  <a:moveTo>
                    <a:pt x="20650" y="4978"/>
                  </a:moveTo>
                  <a:lnTo>
                    <a:pt x="20650" y="8039"/>
                  </a:lnTo>
                  <a:lnTo>
                    <a:pt x="16027" y="11074"/>
                  </a:lnTo>
                  <a:lnTo>
                    <a:pt x="10325" y="11747"/>
                  </a:lnTo>
                  <a:lnTo>
                    <a:pt x="4622" y="12433"/>
                  </a:lnTo>
                  <a:lnTo>
                    <a:pt x="0" y="10502"/>
                  </a:lnTo>
                  <a:lnTo>
                    <a:pt x="0" y="7442"/>
                  </a:lnTo>
                  <a:lnTo>
                    <a:pt x="0" y="4406"/>
                  </a:lnTo>
                  <a:lnTo>
                    <a:pt x="4622" y="1371"/>
                  </a:lnTo>
                  <a:lnTo>
                    <a:pt x="10325" y="685"/>
                  </a:lnTo>
                  <a:lnTo>
                    <a:pt x="16027" y="0"/>
                  </a:lnTo>
                  <a:lnTo>
                    <a:pt x="20650" y="1930"/>
                  </a:lnTo>
                  <a:lnTo>
                    <a:pt x="20650" y="497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893269" y="6006664"/>
              <a:ext cx="39370" cy="27305"/>
            </a:xfrm>
            <a:custGeom>
              <a:avLst/>
              <a:gdLst/>
              <a:ahLst/>
              <a:cxnLst/>
              <a:rect l="l" t="t" r="r" b="b"/>
              <a:pathLst>
                <a:path w="39369" h="27304">
                  <a:moveTo>
                    <a:pt x="39154" y="0"/>
                  </a:moveTo>
                  <a:lnTo>
                    <a:pt x="0" y="4673"/>
                  </a:lnTo>
                  <a:lnTo>
                    <a:pt x="0" y="26809"/>
                  </a:lnTo>
                  <a:lnTo>
                    <a:pt x="39154" y="22136"/>
                  </a:lnTo>
                  <a:lnTo>
                    <a:pt x="39154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893269" y="6006664"/>
              <a:ext cx="39370" cy="27305"/>
            </a:xfrm>
            <a:custGeom>
              <a:avLst/>
              <a:gdLst/>
              <a:ahLst/>
              <a:cxnLst/>
              <a:rect l="l" t="t" r="r" b="b"/>
              <a:pathLst>
                <a:path w="39369" h="27304">
                  <a:moveTo>
                    <a:pt x="39154" y="22136"/>
                  </a:moveTo>
                  <a:lnTo>
                    <a:pt x="0" y="26809"/>
                  </a:lnTo>
                  <a:lnTo>
                    <a:pt x="0" y="4673"/>
                  </a:lnTo>
                  <a:lnTo>
                    <a:pt x="39154" y="0"/>
                  </a:lnTo>
                  <a:lnTo>
                    <a:pt x="39154" y="221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902870" y="6012338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5">
                  <a:moveTo>
                    <a:pt x="12522" y="0"/>
                  </a:moveTo>
                  <a:lnTo>
                    <a:pt x="3606" y="965"/>
                  </a:lnTo>
                  <a:lnTo>
                    <a:pt x="0" y="4927"/>
                  </a:lnTo>
                  <a:lnTo>
                    <a:pt x="0" y="13741"/>
                  </a:lnTo>
                  <a:lnTo>
                    <a:pt x="3606" y="16916"/>
                  </a:lnTo>
                  <a:lnTo>
                    <a:pt x="12522" y="15951"/>
                  </a:lnTo>
                  <a:lnTo>
                    <a:pt x="16129" y="11976"/>
                  </a:lnTo>
                  <a:lnTo>
                    <a:pt x="16129" y="7569"/>
                  </a:lnTo>
                  <a:lnTo>
                    <a:pt x="16129" y="3175"/>
                  </a:lnTo>
                  <a:lnTo>
                    <a:pt x="12522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902870" y="6012338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5">
                  <a:moveTo>
                    <a:pt x="16129" y="7569"/>
                  </a:moveTo>
                  <a:lnTo>
                    <a:pt x="16129" y="11976"/>
                  </a:lnTo>
                  <a:lnTo>
                    <a:pt x="12522" y="15951"/>
                  </a:lnTo>
                  <a:lnTo>
                    <a:pt x="8064" y="16433"/>
                  </a:lnTo>
                  <a:lnTo>
                    <a:pt x="3606" y="16916"/>
                  </a:lnTo>
                  <a:lnTo>
                    <a:pt x="0" y="13741"/>
                  </a:lnTo>
                  <a:lnTo>
                    <a:pt x="0" y="9334"/>
                  </a:lnTo>
                  <a:lnTo>
                    <a:pt x="0" y="4927"/>
                  </a:lnTo>
                  <a:lnTo>
                    <a:pt x="3606" y="965"/>
                  </a:lnTo>
                  <a:lnTo>
                    <a:pt x="8064" y="482"/>
                  </a:lnTo>
                  <a:lnTo>
                    <a:pt x="12522" y="0"/>
                  </a:lnTo>
                  <a:lnTo>
                    <a:pt x="16129" y="3175"/>
                  </a:lnTo>
                  <a:lnTo>
                    <a:pt x="16129" y="756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902889" y="5985014"/>
              <a:ext cx="17145" cy="43815"/>
            </a:xfrm>
            <a:custGeom>
              <a:avLst/>
              <a:gdLst/>
              <a:ahLst/>
              <a:cxnLst/>
              <a:rect l="l" t="t" r="r" b="b"/>
              <a:pathLst>
                <a:path w="17144" h="43814">
                  <a:moveTo>
                    <a:pt x="14732" y="34671"/>
                  </a:moveTo>
                  <a:lnTo>
                    <a:pt x="14135" y="33261"/>
                  </a:lnTo>
                  <a:lnTo>
                    <a:pt x="11899" y="31267"/>
                  </a:lnTo>
                  <a:lnTo>
                    <a:pt x="10363" y="30797"/>
                  </a:lnTo>
                  <a:lnTo>
                    <a:pt x="8724" y="30988"/>
                  </a:lnTo>
                  <a:lnTo>
                    <a:pt x="5168" y="31381"/>
                  </a:lnTo>
                  <a:lnTo>
                    <a:pt x="2298" y="34531"/>
                  </a:lnTo>
                  <a:lnTo>
                    <a:pt x="2298" y="39585"/>
                  </a:lnTo>
                  <a:lnTo>
                    <a:pt x="2908" y="41008"/>
                  </a:lnTo>
                  <a:lnTo>
                    <a:pt x="5130" y="43002"/>
                  </a:lnTo>
                  <a:lnTo>
                    <a:pt x="6667" y="43459"/>
                  </a:lnTo>
                  <a:lnTo>
                    <a:pt x="11861" y="42887"/>
                  </a:lnTo>
                  <a:lnTo>
                    <a:pt x="14732" y="39738"/>
                  </a:lnTo>
                  <a:lnTo>
                    <a:pt x="14732" y="34671"/>
                  </a:lnTo>
                  <a:close/>
                </a:path>
                <a:path w="17144" h="43814">
                  <a:moveTo>
                    <a:pt x="16979" y="2362"/>
                  </a:moveTo>
                  <a:lnTo>
                    <a:pt x="15252" y="825"/>
                  </a:lnTo>
                  <a:lnTo>
                    <a:pt x="12420" y="0"/>
                  </a:lnTo>
                  <a:lnTo>
                    <a:pt x="8712" y="444"/>
                  </a:lnTo>
                  <a:lnTo>
                    <a:pt x="3390" y="1092"/>
                  </a:lnTo>
                  <a:lnTo>
                    <a:pt x="0" y="3797"/>
                  </a:lnTo>
                  <a:lnTo>
                    <a:pt x="0" y="5943"/>
                  </a:lnTo>
                  <a:lnTo>
                    <a:pt x="1727" y="7480"/>
                  </a:lnTo>
                  <a:lnTo>
                    <a:pt x="4559" y="8305"/>
                  </a:lnTo>
                  <a:lnTo>
                    <a:pt x="13589" y="7226"/>
                  </a:lnTo>
                  <a:lnTo>
                    <a:pt x="16979" y="4508"/>
                  </a:lnTo>
                  <a:lnTo>
                    <a:pt x="16979" y="2362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781331" y="5984535"/>
              <a:ext cx="90170" cy="63500"/>
            </a:xfrm>
            <a:custGeom>
              <a:avLst/>
              <a:gdLst/>
              <a:ahLst/>
              <a:cxnLst/>
              <a:rect l="l" t="t" r="r" b="b"/>
              <a:pathLst>
                <a:path w="90169" h="63500">
                  <a:moveTo>
                    <a:pt x="44259" y="0"/>
                  </a:moveTo>
                  <a:lnTo>
                    <a:pt x="0" y="37020"/>
                  </a:lnTo>
                  <a:lnTo>
                    <a:pt x="45974" y="63411"/>
                  </a:lnTo>
                  <a:lnTo>
                    <a:pt x="89814" y="28930"/>
                  </a:lnTo>
                  <a:lnTo>
                    <a:pt x="44259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811786" y="5991348"/>
              <a:ext cx="29209" cy="18415"/>
            </a:xfrm>
            <a:custGeom>
              <a:avLst/>
              <a:gdLst/>
              <a:ahLst/>
              <a:cxnLst/>
              <a:rect l="l" t="t" r="r" b="b"/>
              <a:pathLst>
                <a:path w="29210" h="18414">
                  <a:moveTo>
                    <a:pt x="14262" y="0"/>
                  </a:moveTo>
                  <a:lnTo>
                    <a:pt x="0" y="11925"/>
                  </a:lnTo>
                  <a:lnTo>
                    <a:pt x="10033" y="17868"/>
                  </a:lnTo>
                  <a:lnTo>
                    <a:pt x="19227" y="17856"/>
                  </a:lnTo>
                  <a:lnTo>
                    <a:pt x="29095" y="9436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2811786" y="5991348"/>
              <a:ext cx="29209" cy="18415"/>
            </a:xfrm>
            <a:custGeom>
              <a:avLst/>
              <a:gdLst/>
              <a:ahLst/>
              <a:cxnLst/>
              <a:rect l="l" t="t" r="r" b="b"/>
              <a:pathLst>
                <a:path w="29210" h="18414">
                  <a:moveTo>
                    <a:pt x="19227" y="17856"/>
                  </a:moveTo>
                  <a:lnTo>
                    <a:pt x="29095" y="9436"/>
                  </a:lnTo>
                  <a:lnTo>
                    <a:pt x="22491" y="5245"/>
                  </a:lnTo>
                  <a:lnTo>
                    <a:pt x="16548" y="1460"/>
                  </a:lnTo>
                  <a:lnTo>
                    <a:pt x="14262" y="0"/>
                  </a:lnTo>
                  <a:lnTo>
                    <a:pt x="12179" y="1739"/>
                  </a:lnTo>
                  <a:lnTo>
                    <a:pt x="6438" y="6553"/>
                  </a:lnTo>
                  <a:lnTo>
                    <a:pt x="0" y="11925"/>
                  </a:lnTo>
                  <a:lnTo>
                    <a:pt x="10033" y="17868"/>
                  </a:lnTo>
                  <a:lnTo>
                    <a:pt x="19227" y="1785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838545" y="6004431"/>
              <a:ext cx="23495" cy="20320"/>
            </a:xfrm>
            <a:custGeom>
              <a:avLst/>
              <a:gdLst/>
              <a:ahLst/>
              <a:cxnLst/>
              <a:rect l="l" t="t" r="r" b="b"/>
              <a:pathLst>
                <a:path w="23494" h="20320">
                  <a:moveTo>
                    <a:pt x="8077" y="0"/>
                  </a:moveTo>
                  <a:lnTo>
                    <a:pt x="0" y="6883"/>
                  </a:lnTo>
                  <a:lnTo>
                    <a:pt x="876" y="15265"/>
                  </a:lnTo>
                  <a:lnTo>
                    <a:pt x="9347" y="20307"/>
                  </a:lnTo>
                  <a:lnTo>
                    <a:pt x="23063" y="9524"/>
                  </a:lnTo>
                  <a:lnTo>
                    <a:pt x="8077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838545" y="6004431"/>
              <a:ext cx="23495" cy="20320"/>
            </a:xfrm>
            <a:custGeom>
              <a:avLst/>
              <a:gdLst/>
              <a:ahLst/>
              <a:cxnLst/>
              <a:rect l="l" t="t" r="r" b="b"/>
              <a:pathLst>
                <a:path w="23494" h="20320">
                  <a:moveTo>
                    <a:pt x="876" y="15265"/>
                  </a:moveTo>
                  <a:lnTo>
                    <a:pt x="9347" y="20307"/>
                  </a:lnTo>
                  <a:lnTo>
                    <a:pt x="14744" y="16052"/>
                  </a:lnTo>
                  <a:lnTo>
                    <a:pt x="19900" y="12014"/>
                  </a:lnTo>
                  <a:lnTo>
                    <a:pt x="23063" y="9524"/>
                  </a:lnTo>
                  <a:lnTo>
                    <a:pt x="19532" y="7289"/>
                  </a:lnTo>
                  <a:lnTo>
                    <a:pt x="13893" y="3682"/>
                  </a:lnTo>
                  <a:lnTo>
                    <a:pt x="8077" y="0"/>
                  </a:lnTo>
                  <a:lnTo>
                    <a:pt x="0" y="6883"/>
                  </a:lnTo>
                  <a:lnTo>
                    <a:pt x="876" y="1526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812789" y="6026654"/>
              <a:ext cx="28575" cy="15240"/>
            </a:xfrm>
            <a:custGeom>
              <a:avLst/>
              <a:gdLst/>
              <a:ahLst/>
              <a:cxnLst/>
              <a:rect l="l" t="t" r="r" b="b"/>
              <a:pathLst>
                <a:path w="28575" h="15239">
                  <a:moveTo>
                    <a:pt x="22644" y="12"/>
                  </a:moveTo>
                  <a:lnTo>
                    <a:pt x="7759" y="0"/>
                  </a:lnTo>
                  <a:lnTo>
                    <a:pt x="0" y="6616"/>
                  </a:lnTo>
                  <a:lnTo>
                    <a:pt x="14020" y="14655"/>
                  </a:lnTo>
                  <a:lnTo>
                    <a:pt x="28346" y="3390"/>
                  </a:lnTo>
                  <a:lnTo>
                    <a:pt x="22644" y="12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812789" y="6026654"/>
              <a:ext cx="28575" cy="15240"/>
            </a:xfrm>
            <a:custGeom>
              <a:avLst/>
              <a:gdLst/>
              <a:ahLst/>
              <a:cxnLst/>
              <a:rect l="l" t="t" r="r" b="b"/>
              <a:pathLst>
                <a:path w="28575" h="15239">
                  <a:moveTo>
                    <a:pt x="7759" y="0"/>
                  </a:moveTo>
                  <a:lnTo>
                    <a:pt x="0" y="6616"/>
                  </a:lnTo>
                  <a:lnTo>
                    <a:pt x="6349" y="10248"/>
                  </a:lnTo>
                  <a:lnTo>
                    <a:pt x="11925" y="13449"/>
                  </a:lnTo>
                  <a:lnTo>
                    <a:pt x="14020" y="14655"/>
                  </a:lnTo>
                  <a:lnTo>
                    <a:pt x="16040" y="13081"/>
                  </a:lnTo>
                  <a:lnTo>
                    <a:pt x="21856" y="8509"/>
                  </a:lnTo>
                  <a:lnTo>
                    <a:pt x="28346" y="3390"/>
                  </a:lnTo>
                  <a:lnTo>
                    <a:pt x="22644" y="12"/>
                  </a:lnTo>
                  <a:lnTo>
                    <a:pt x="775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790932" y="6008722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14338" y="0"/>
                  </a:moveTo>
                  <a:lnTo>
                    <a:pt x="0" y="11988"/>
                  </a:lnTo>
                  <a:lnTo>
                    <a:pt x="15874" y="21107"/>
                  </a:lnTo>
                  <a:lnTo>
                    <a:pt x="23025" y="15011"/>
                  </a:lnTo>
                  <a:lnTo>
                    <a:pt x="23939" y="5714"/>
                  </a:lnTo>
                  <a:lnTo>
                    <a:pt x="14338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2790932" y="6008722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23939" y="5714"/>
                  </a:moveTo>
                  <a:lnTo>
                    <a:pt x="14338" y="0"/>
                  </a:lnTo>
                  <a:lnTo>
                    <a:pt x="8686" y="4724"/>
                  </a:lnTo>
                  <a:lnTo>
                    <a:pt x="3276" y="9258"/>
                  </a:lnTo>
                  <a:lnTo>
                    <a:pt x="0" y="11988"/>
                  </a:lnTo>
                  <a:lnTo>
                    <a:pt x="3784" y="14160"/>
                  </a:lnTo>
                  <a:lnTo>
                    <a:pt x="9804" y="17602"/>
                  </a:lnTo>
                  <a:lnTo>
                    <a:pt x="15874" y="21107"/>
                  </a:lnTo>
                  <a:lnTo>
                    <a:pt x="23025" y="15011"/>
                  </a:lnTo>
                  <a:lnTo>
                    <a:pt x="23939" y="571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794495" y="5995021"/>
              <a:ext cx="64769" cy="45720"/>
            </a:xfrm>
            <a:custGeom>
              <a:avLst/>
              <a:gdLst/>
              <a:ahLst/>
              <a:cxnLst/>
              <a:rect l="l" t="t" r="r" b="b"/>
              <a:pathLst>
                <a:path w="64769" h="45720">
                  <a:moveTo>
                    <a:pt x="18796" y="21793"/>
                  </a:moveTo>
                  <a:lnTo>
                    <a:pt x="11315" y="17335"/>
                  </a:lnTo>
                  <a:lnTo>
                    <a:pt x="0" y="26809"/>
                  </a:lnTo>
                  <a:lnTo>
                    <a:pt x="12458" y="33959"/>
                  </a:lnTo>
                  <a:lnTo>
                    <a:pt x="18059" y="29184"/>
                  </a:lnTo>
                  <a:lnTo>
                    <a:pt x="18796" y="21793"/>
                  </a:lnTo>
                  <a:close/>
                </a:path>
                <a:path w="64769" h="45720">
                  <a:moveTo>
                    <a:pt x="43649" y="7366"/>
                  </a:moveTo>
                  <a:lnTo>
                    <a:pt x="33147" y="685"/>
                  </a:lnTo>
                  <a:lnTo>
                    <a:pt x="32042" y="0"/>
                  </a:lnTo>
                  <a:lnTo>
                    <a:pt x="20828" y="9385"/>
                  </a:lnTo>
                  <a:lnTo>
                    <a:pt x="28168" y="13754"/>
                  </a:lnTo>
                  <a:lnTo>
                    <a:pt x="36207" y="13728"/>
                  </a:lnTo>
                  <a:lnTo>
                    <a:pt x="43649" y="7366"/>
                  </a:lnTo>
                  <a:close/>
                </a:path>
                <a:path w="64769" h="45720">
                  <a:moveTo>
                    <a:pt x="43751" y="36639"/>
                  </a:moveTo>
                  <a:lnTo>
                    <a:pt x="40792" y="34874"/>
                  </a:lnTo>
                  <a:lnTo>
                    <a:pt x="27089" y="34861"/>
                  </a:lnTo>
                  <a:lnTo>
                    <a:pt x="21831" y="39344"/>
                  </a:lnTo>
                  <a:lnTo>
                    <a:pt x="32524" y="45466"/>
                  </a:lnTo>
                  <a:lnTo>
                    <a:pt x="43751" y="36639"/>
                  </a:lnTo>
                  <a:close/>
                </a:path>
                <a:path w="64769" h="45720">
                  <a:moveTo>
                    <a:pt x="64287" y="20485"/>
                  </a:moveTo>
                  <a:lnTo>
                    <a:pt x="52654" y="13081"/>
                  </a:lnTo>
                  <a:lnTo>
                    <a:pt x="46342" y="18453"/>
                  </a:lnTo>
                  <a:lnTo>
                    <a:pt x="47015" y="24955"/>
                  </a:lnTo>
                  <a:lnTo>
                    <a:pt x="53619" y="28879"/>
                  </a:lnTo>
                  <a:lnTo>
                    <a:pt x="64287" y="20485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2675362" y="6057744"/>
              <a:ext cx="10795" cy="6985"/>
            </a:xfrm>
            <a:custGeom>
              <a:avLst/>
              <a:gdLst/>
              <a:ahLst/>
              <a:cxnLst/>
              <a:rect l="l" t="t" r="r" b="b"/>
              <a:pathLst>
                <a:path w="10794" h="6985">
                  <a:moveTo>
                    <a:pt x="10210" y="0"/>
                  </a:moveTo>
                  <a:lnTo>
                    <a:pt x="0" y="1130"/>
                  </a:lnTo>
                  <a:lnTo>
                    <a:pt x="0" y="6807"/>
                  </a:lnTo>
                  <a:lnTo>
                    <a:pt x="10210" y="5664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2723445" y="6043768"/>
              <a:ext cx="25400" cy="17145"/>
            </a:xfrm>
            <a:custGeom>
              <a:avLst/>
              <a:gdLst/>
              <a:ahLst/>
              <a:cxnLst/>
              <a:rect l="l" t="t" r="r" b="b"/>
              <a:pathLst>
                <a:path w="25400" h="17145">
                  <a:moveTo>
                    <a:pt x="24853" y="0"/>
                  </a:moveTo>
                  <a:lnTo>
                    <a:pt x="0" y="2755"/>
                  </a:lnTo>
                  <a:lnTo>
                    <a:pt x="0" y="16573"/>
                  </a:lnTo>
                  <a:lnTo>
                    <a:pt x="24853" y="13804"/>
                  </a:lnTo>
                  <a:lnTo>
                    <a:pt x="2485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2673362" y="6030505"/>
              <a:ext cx="11430" cy="20955"/>
            </a:xfrm>
            <a:custGeom>
              <a:avLst/>
              <a:gdLst/>
              <a:ahLst/>
              <a:cxnLst/>
              <a:rect l="l" t="t" r="r" b="b"/>
              <a:pathLst>
                <a:path w="11430" h="20954">
                  <a:moveTo>
                    <a:pt x="10223" y="0"/>
                  </a:moveTo>
                  <a:lnTo>
                    <a:pt x="0" y="1143"/>
                  </a:lnTo>
                  <a:lnTo>
                    <a:pt x="0" y="6807"/>
                  </a:lnTo>
                  <a:lnTo>
                    <a:pt x="10223" y="5676"/>
                  </a:lnTo>
                  <a:lnTo>
                    <a:pt x="10223" y="0"/>
                  </a:lnTo>
                  <a:close/>
                </a:path>
                <a:path w="11430" h="20954">
                  <a:moveTo>
                    <a:pt x="11061" y="13614"/>
                  </a:moveTo>
                  <a:lnTo>
                    <a:pt x="850" y="14744"/>
                  </a:lnTo>
                  <a:lnTo>
                    <a:pt x="850" y="20421"/>
                  </a:lnTo>
                  <a:lnTo>
                    <a:pt x="11061" y="19291"/>
                  </a:lnTo>
                  <a:lnTo>
                    <a:pt x="11061" y="13614"/>
                  </a:lnTo>
                  <a:close/>
                </a:path>
              </a:pathLst>
            </a:custGeom>
            <a:solidFill>
              <a:srgbClr val="99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2750077" y="5967055"/>
              <a:ext cx="28575" cy="11430"/>
            </a:xfrm>
            <a:custGeom>
              <a:avLst/>
              <a:gdLst/>
              <a:ahLst/>
              <a:cxnLst/>
              <a:rect l="l" t="t" r="r" b="b"/>
              <a:pathLst>
                <a:path w="28575" h="11429">
                  <a:moveTo>
                    <a:pt x="27952" y="0"/>
                  </a:moveTo>
                  <a:lnTo>
                    <a:pt x="0" y="2781"/>
                  </a:lnTo>
                  <a:lnTo>
                    <a:pt x="165" y="11290"/>
                  </a:lnTo>
                  <a:lnTo>
                    <a:pt x="28117" y="8496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2750077" y="5967055"/>
              <a:ext cx="28575" cy="11430"/>
            </a:xfrm>
            <a:custGeom>
              <a:avLst/>
              <a:gdLst/>
              <a:ahLst/>
              <a:cxnLst/>
              <a:rect l="l" t="t" r="r" b="b"/>
              <a:pathLst>
                <a:path w="28575" h="11429">
                  <a:moveTo>
                    <a:pt x="27952" y="0"/>
                  </a:moveTo>
                  <a:lnTo>
                    <a:pt x="0" y="2781"/>
                  </a:lnTo>
                  <a:lnTo>
                    <a:pt x="165" y="11290"/>
                  </a:lnTo>
                  <a:lnTo>
                    <a:pt x="28117" y="8496"/>
                  </a:lnTo>
                  <a:lnTo>
                    <a:pt x="2795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714174" y="5970533"/>
              <a:ext cx="29209" cy="11430"/>
            </a:xfrm>
            <a:custGeom>
              <a:avLst/>
              <a:gdLst/>
              <a:ahLst/>
              <a:cxnLst/>
              <a:rect l="l" t="t" r="r" b="b"/>
              <a:pathLst>
                <a:path w="29210" h="11429">
                  <a:moveTo>
                    <a:pt x="28968" y="0"/>
                  </a:moveTo>
                  <a:lnTo>
                    <a:pt x="0" y="2882"/>
                  </a:lnTo>
                  <a:lnTo>
                    <a:pt x="165" y="11366"/>
                  </a:lnTo>
                  <a:lnTo>
                    <a:pt x="29133" y="8483"/>
                  </a:lnTo>
                  <a:lnTo>
                    <a:pt x="28968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2714174" y="5970533"/>
              <a:ext cx="29209" cy="11430"/>
            </a:xfrm>
            <a:custGeom>
              <a:avLst/>
              <a:gdLst/>
              <a:ahLst/>
              <a:cxnLst/>
              <a:rect l="l" t="t" r="r" b="b"/>
              <a:pathLst>
                <a:path w="29210" h="11429">
                  <a:moveTo>
                    <a:pt x="28968" y="0"/>
                  </a:moveTo>
                  <a:lnTo>
                    <a:pt x="0" y="2882"/>
                  </a:lnTo>
                  <a:lnTo>
                    <a:pt x="165" y="11366"/>
                  </a:lnTo>
                  <a:lnTo>
                    <a:pt x="29133" y="8483"/>
                  </a:lnTo>
                  <a:lnTo>
                    <a:pt x="2896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784963" y="5963674"/>
              <a:ext cx="27305" cy="11430"/>
            </a:xfrm>
            <a:custGeom>
              <a:avLst/>
              <a:gdLst/>
              <a:ahLst/>
              <a:cxnLst/>
              <a:rect l="l" t="t" r="r" b="b"/>
              <a:pathLst>
                <a:path w="27305" h="11429">
                  <a:moveTo>
                    <a:pt x="27101" y="0"/>
                  </a:moveTo>
                  <a:lnTo>
                    <a:pt x="0" y="2679"/>
                  </a:lnTo>
                  <a:lnTo>
                    <a:pt x="177" y="11188"/>
                  </a:lnTo>
                  <a:lnTo>
                    <a:pt x="27266" y="8483"/>
                  </a:lnTo>
                  <a:lnTo>
                    <a:pt x="27101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784963" y="5963674"/>
              <a:ext cx="27305" cy="11430"/>
            </a:xfrm>
            <a:custGeom>
              <a:avLst/>
              <a:gdLst/>
              <a:ahLst/>
              <a:cxnLst/>
              <a:rect l="l" t="t" r="r" b="b"/>
              <a:pathLst>
                <a:path w="27305" h="11429">
                  <a:moveTo>
                    <a:pt x="27101" y="0"/>
                  </a:moveTo>
                  <a:lnTo>
                    <a:pt x="0" y="2679"/>
                  </a:lnTo>
                  <a:lnTo>
                    <a:pt x="177" y="11188"/>
                  </a:lnTo>
                  <a:lnTo>
                    <a:pt x="27266" y="8483"/>
                  </a:lnTo>
                  <a:lnTo>
                    <a:pt x="2710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818593" y="5960327"/>
              <a:ext cx="27305" cy="11430"/>
            </a:xfrm>
            <a:custGeom>
              <a:avLst/>
              <a:gdLst/>
              <a:ahLst/>
              <a:cxnLst/>
              <a:rect l="l" t="t" r="r" b="b"/>
              <a:pathLst>
                <a:path w="27305" h="11429">
                  <a:moveTo>
                    <a:pt x="27076" y="0"/>
                  </a:moveTo>
                  <a:lnTo>
                    <a:pt x="0" y="2692"/>
                  </a:lnTo>
                  <a:lnTo>
                    <a:pt x="177" y="11188"/>
                  </a:lnTo>
                  <a:lnTo>
                    <a:pt x="27228" y="8483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818593" y="5960327"/>
              <a:ext cx="27305" cy="11430"/>
            </a:xfrm>
            <a:custGeom>
              <a:avLst/>
              <a:gdLst/>
              <a:ahLst/>
              <a:cxnLst/>
              <a:rect l="l" t="t" r="r" b="b"/>
              <a:pathLst>
                <a:path w="27305" h="11429">
                  <a:moveTo>
                    <a:pt x="27076" y="0"/>
                  </a:moveTo>
                  <a:lnTo>
                    <a:pt x="0" y="2692"/>
                  </a:lnTo>
                  <a:lnTo>
                    <a:pt x="177" y="11188"/>
                  </a:lnTo>
                  <a:lnTo>
                    <a:pt x="27228" y="8483"/>
                  </a:lnTo>
                  <a:lnTo>
                    <a:pt x="2707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852058" y="5957038"/>
              <a:ext cx="27305" cy="11430"/>
            </a:xfrm>
            <a:custGeom>
              <a:avLst/>
              <a:gdLst/>
              <a:ahLst/>
              <a:cxnLst/>
              <a:rect l="l" t="t" r="r" b="b"/>
              <a:pathLst>
                <a:path w="27305" h="11429">
                  <a:moveTo>
                    <a:pt x="26644" y="0"/>
                  </a:moveTo>
                  <a:lnTo>
                    <a:pt x="0" y="2654"/>
                  </a:lnTo>
                  <a:lnTo>
                    <a:pt x="152" y="11150"/>
                  </a:lnTo>
                  <a:lnTo>
                    <a:pt x="26746" y="8508"/>
                  </a:lnTo>
                  <a:lnTo>
                    <a:pt x="26644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852058" y="5957038"/>
              <a:ext cx="27305" cy="11430"/>
            </a:xfrm>
            <a:custGeom>
              <a:avLst/>
              <a:gdLst/>
              <a:ahLst/>
              <a:cxnLst/>
              <a:rect l="l" t="t" r="r" b="b"/>
              <a:pathLst>
                <a:path w="27305" h="11429">
                  <a:moveTo>
                    <a:pt x="152" y="11150"/>
                  </a:moveTo>
                  <a:lnTo>
                    <a:pt x="26746" y="8508"/>
                  </a:lnTo>
                  <a:lnTo>
                    <a:pt x="26708" y="5664"/>
                  </a:lnTo>
                  <a:lnTo>
                    <a:pt x="26670" y="2844"/>
                  </a:lnTo>
                  <a:lnTo>
                    <a:pt x="26644" y="0"/>
                  </a:lnTo>
                  <a:lnTo>
                    <a:pt x="0" y="2654"/>
                  </a:lnTo>
                  <a:lnTo>
                    <a:pt x="152" y="111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716504" y="5960452"/>
              <a:ext cx="161290" cy="20955"/>
            </a:xfrm>
            <a:custGeom>
              <a:avLst/>
              <a:gdLst/>
              <a:ahLst/>
              <a:cxnLst/>
              <a:rect l="l" t="t" r="r" b="b"/>
              <a:pathLst>
                <a:path w="161289" h="20954">
                  <a:moveTo>
                    <a:pt x="25387" y="18313"/>
                  </a:moveTo>
                  <a:lnTo>
                    <a:pt x="25285" y="13500"/>
                  </a:lnTo>
                  <a:lnTo>
                    <a:pt x="0" y="16014"/>
                  </a:lnTo>
                  <a:lnTo>
                    <a:pt x="88" y="20828"/>
                  </a:lnTo>
                  <a:lnTo>
                    <a:pt x="25387" y="18313"/>
                  </a:lnTo>
                  <a:close/>
                </a:path>
                <a:path w="161289" h="20954">
                  <a:moveTo>
                    <a:pt x="60274" y="14833"/>
                  </a:moveTo>
                  <a:lnTo>
                    <a:pt x="60172" y="10020"/>
                  </a:lnTo>
                  <a:lnTo>
                    <a:pt x="35902" y="12433"/>
                  </a:lnTo>
                  <a:lnTo>
                    <a:pt x="35991" y="17246"/>
                  </a:lnTo>
                  <a:lnTo>
                    <a:pt x="60274" y="14833"/>
                  </a:lnTo>
                  <a:close/>
                </a:path>
                <a:path w="161289" h="20954">
                  <a:moveTo>
                    <a:pt x="94310" y="11442"/>
                  </a:moveTo>
                  <a:lnTo>
                    <a:pt x="94234" y="6629"/>
                  </a:lnTo>
                  <a:lnTo>
                    <a:pt x="70802" y="8966"/>
                  </a:lnTo>
                  <a:lnTo>
                    <a:pt x="70891" y="13779"/>
                  </a:lnTo>
                  <a:lnTo>
                    <a:pt x="94310" y="11442"/>
                  </a:lnTo>
                  <a:close/>
                </a:path>
                <a:path w="161289" h="20954">
                  <a:moveTo>
                    <a:pt x="127901" y="8102"/>
                  </a:moveTo>
                  <a:lnTo>
                    <a:pt x="127812" y="3289"/>
                  </a:lnTo>
                  <a:lnTo>
                    <a:pt x="104432" y="5613"/>
                  </a:lnTo>
                  <a:lnTo>
                    <a:pt x="104521" y="10426"/>
                  </a:lnTo>
                  <a:lnTo>
                    <a:pt x="127901" y="8102"/>
                  </a:lnTo>
                  <a:close/>
                </a:path>
                <a:path w="161289" h="20954">
                  <a:moveTo>
                    <a:pt x="160896" y="4813"/>
                  </a:moveTo>
                  <a:lnTo>
                    <a:pt x="160832" y="0"/>
                  </a:lnTo>
                  <a:lnTo>
                    <a:pt x="137871" y="2286"/>
                  </a:lnTo>
                  <a:lnTo>
                    <a:pt x="137972" y="7086"/>
                  </a:lnTo>
                  <a:lnTo>
                    <a:pt x="160896" y="4813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879375" y="5932049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0" y="9283"/>
                  </a:lnTo>
                  <a:lnTo>
                    <a:pt x="4813" y="45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879375" y="5932049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0" y="9283"/>
                  </a:lnTo>
                  <a:lnTo>
                    <a:pt x="4813" y="45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F707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745390" y="5942380"/>
              <a:ext cx="32384" cy="12065"/>
            </a:xfrm>
            <a:custGeom>
              <a:avLst/>
              <a:gdLst/>
              <a:ahLst/>
              <a:cxnLst/>
              <a:rect l="l" t="t" r="r" b="b"/>
              <a:pathLst>
                <a:path w="32385" h="12064">
                  <a:moveTo>
                    <a:pt x="31699" y="0"/>
                  </a:moveTo>
                  <a:lnTo>
                    <a:pt x="0" y="3124"/>
                  </a:lnTo>
                  <a:lnTo>
                    <a:pt x="127" y="11620"/>
                  </a:lnTo>
                  <a:lnTo>
                    <a:pt x="31851" y="8509"/>
                  </a:lnTo>
                  <a:lnTo>
                    <a:pt x="31699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745390" y="5942380"/>
              <a:ext cx="32384" cy="12065"/>
            </a:xfrm>
            <a:custGeom>
              <a:avLst/>
              <a:gdLst/>
              <a:ahLst/>
              <a:cxnLst/>
              <a:rect l="l" t="t" r="r" b="b"/>
              <a:pathLst>
                <a:path w="32385" h="12064">
                  <a:moveTo>
                    <a:pt x="31699" y="0"/>
                  </a:moveTo>
                  <a:lnTo>
                    <a:pt x="0" y="3124"/>
                  </a:lnTo>
                  <a:lnTo>
                    <a:pt x="127" y="11620"/>
                  </a:lnTo>
                  <a:lnTo>
                    <a:pt x="31851" y="8509"/>
                  </a:lnTo>
                  <a:lnTo>
                    <a:pt x="31699" y="0"/>
                  </a:lnTo>
                  <a:close/>
                </a:path>
              </a:pathLst>
            </a:custGeom>
            <a:ln w="3175">
              <a:solidFill>
                <a:srgbClr val="6F707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709652" y="5933615"/>
              <a:ext cx="162560" cy="24130"/>
            </a:xfrm>
            <a:custGeom>
              <a:avLst/>
              <a:gdLst/>
              <a:ahLst/>
              <a:cxnLst/>
              <a:rect l="l" t="t" r="r" b="b"/>
              <a:pathLst>
                <a:path w="162560" h="24129">
                  <a:moveTo>
                    <a:pt x="32219" y="12052"/>
                  </a:moveTo>
                  <a:lnTo>
                    <a:pt x="0" y="15125"/>
                  </a:lnTo>
                  <a:lnTo>
                    <a:pt x="177" y="23634"/>
                  </a:lnTo>
                  <a:lnTo>
                    <a:pt x="32372" y="20548"/>
                  </a:lnTo>
                  <a:lnTo>
                    <a:pt x="32219" y="12052"/>
                  </a:lnTo>
                  <a:close/>
                </a:path>
                <a:path w="162560" h="24129">
                  <a:moveTo>
                    <a:pt x="103606" y="5372"/>
                  </a:moveTo>
                  <a:lnTo>
                    <a:pt x="70980" y="8255"/>
                  </a:lnTo>
                  <a:lnTo>
                    <a:pt x="71056" y="16764"/>
                  </a:lnTo>
                  <a:lnTo>
                    <a:pt x="103746" y="13868"/>
                  </a:lnTo>
                  <a:lnTo>
                    <a:pt x="103606" y="5372"/>
                  </a:lnTo>
                  <a:close/>
                </a:path>
                <a:path w="162560" h="24129">
                  <a:moveTo>
                    <a:pt x="133273" y="2400"/>
                  </a:moveTo>
                  <a:lnTo>
                    <a:pt x="106883" y="5207"/>
                  </a:lnTo>
                  <a:lnTo>
                    <a:pt x="107061" y="13703"/>
                  </a:lnTo>
                  <a:lnTo>
                    <a:pt x="133553" y="10909"/>
                  </a:lnTo>
                  <a:lnTo>
                    <a:pt x="133273" y="2400"/>
                  </a:lnTo>
                  <a:close/>
                </a:path>
                <a:path w="162560" h="24129">
                  <a:moveTo>
                    <a:pt x="137363" y="10642"/>
                  </a:moveTo>
                  <a:lnTo>
                    <a:pt x="161988" y="8496"/>
                  </a:lnTo>
                  <a:lnTo>
                    <a:pt x="161848" y="0"/>
                  </a:lnTo>
                  <a:lnTo>
                    <a:pt x="137363" y="2133"/>
                  </a:lnTo>
                  <a:lnTo>
                    <a:pt x="137363" y="10642"/>
                  </a:lnTo>
                  <a:close/>
                </a:path>
              </a:pathLst>
            </a:custGeom>
            <a:ln w="3175">
              <a:solidFill>
                <a:srgbClr val="80828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" name="object 161"/>
          <p:cNvSpPr/>
          <p:nvPr/>
        </p:nvSpPr>
        <p:spPr>
          <a:xfrm>
            <a:off x="7274744" y="5792213"/>
            <a:ext cx="285750" cy="57150"/>
          </a:xfrm>
          <a:custGeom>
            <a:avLst/>
            <a:gdLst/>
            <a:ahLst/>
            <a:cxnLst/>
            <a:rect l="l" t="t" r="r" b="b"/>
            <a:pathLst>
              <a:path w="285750" h="57150">
                <a:moveTo>
                  <a:pt x="0" y="0"/>
                </a:moveTo>
                <a:lnTo>
                  <a:pt x="285750" y="5715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156194" y="5485999"/>
            <a:ext cx="662940" cy="186055"/>
          </a:xfrm>
          <a:custGeom>
            <a:avLst/>
            <a:gdLst/>
            <a:ahLst/>
            <a:cxnLst/>
            <a:rect l="l" t="t" r="r" b="b"/>
            <a:pathLst>
              <a:path w="662939" h="186054">
                <a:moveTo>
                  <a:pt x="141611" y="73273"/>
                </a:moveTo>
                <a:lnTo>
                  <a:pt x="119685" y="125202"/>
                </a:lnTo>
                <a:lnTo>
                  <a:pt x="89043" y="162469"/>
                </a:lnTo>
                <a:lnTo>
                  <a:pt x="55299" y="183227"/>
                </a:lnTo>
                <a:lnTo>
                  <a:pt x="24067" y="185628"/>
                </a:lnTo>
                <a:lnTo>
                  <a:pt x="958" y="167825"/>
                </a:lnTo>
                <a:lnTo>
                  <a:pt x="0" y="158601"/>
                </a:lnTo>
                <a:lnTo>
                  <a:pt x="6541" y="147139"/>
                </a:lnTo>
                <a:lnTo>
                  <a:pt x="41145" y="119311"/>
                </a:lnTo>
                <a:lnTo>
                  <a:pt x="102805" y="87968"/>
                </a:lnTo>
                <a:lnTo>
                  <a:pt x="143169" y="72113"/>
                </a:lnTo>
                <a:lnTo>
                  <a:pt x="189560" y="56739"/>
                </a:lnTo>
                <a:lnTo>
                  <a:pt x="241735" y="42299"/>
                </a:lnTo>
                <a:lnTo>
                  <a:pt x="299448" y="29249"/>
                </a:lnTo>
                <a:lnTo>
                  <a:pt x="362452" y="18040"/>
                </a:lnTo>
                <a:lnTo>
                  <a:pt x="430504" y="9127"/>
                </a:lnTo>
                <a:lnTo>
                  <a:pt x="503358" y="2962"/>
                </a:lnTo>
                <a:lnTo>
                  <a:pt x="580767" y="0"/>
                </a:lnTo>
                <a:lnTo>
                  <a:pt x="662488" y="693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0259868" y="7212344"/>
            <a:ext cx="490855" cy="185420"/>
          </a:xfrm>
          <a:custGeom>
            <a:avLst/>
            <a:gdLst/>
            <a:ahLst/>
            <a:cxnLst/>
            <a:rect l="l" t="t" r="r" b="b"/>
            <a:pathLst>
              <a:path w="490854" h="185420">
                <a:moveTo>
                  <a:pt x="104303" y="72870"/>
                </a:moveTo>
                <a:lnTo>
                  <a:pt x="88047" y="124791"/>
                </a:lnTo>
                <a:lnTo>
                  <a:pt x="65327" y="162052"/>
                </a:lnTo>
                <a:lnTo>
                  <a:pt x="40305" y="182807"/>
                </a:lnTo>
                <a:lnTo>
                  <a:pt x="17145" y="185208"/>
                </a:lnTo>
                <a:lnTo>
                  <a:pt x="11" y="167409"/>
                </a:lnTo>
                <a:lnTo>
                  <a:pt x="0" y="155512"/>
                </a:lnTo>
                <a:lnTo>
                  <a:pt x="8605" y="140294"/>
                </a:lnTo>
                <a:lnTo>
                  <a:pt x="50248" y="103437"/>
                </a:lnTo>
                <a:lnTo>
                  <a:pt x="122098" y="63921"/>
                </a:lnTo>
                <a:lnTo>
                  <a:pt x="168462" y="45381"/>
                </a:lnTo>
                <a:lnTo>
                  <a:pt x="221313" y="28833"/>
                </a:lnTo>
                <a:lnTo>
                  <a:pt x="280294" y="15163"/>
                </a:lnTo>
                <a:lnTo>
                  <a:pt x="345052" y="5257"/>
                </a:lnTo>
                <a:lnTo>
                  <a:pt x="415229" y="0"/>
                </a:lnTo>
                <a:lnTo>
                  <a:pt x="490472" y="277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" name="object 164"/>
          <p:cNvGrpSpPr/>
          <p:nvPr/>
        </p:nvGrpSpPr>
        <p:grpSpPr>
          <a:xfrm>
            <a:off x="7057543" y="7527962"/>
            <a:ext cx="268605" cy="271780"/>
            <a:chOff x="2002942" y="7527962"/>
            <a:chExt cx="268605" cy="271780"/>
          </a:xfrm>
        </p:grpSpPr>
        <p:sp>
          <p:nvSpPr>
            <p:cNvPr id="165" name="object 165"/>
            <p:cNvSpPr/>
            <p:nvPr/>
          </p:nvSpPr>
          <p:spPr>
            <a:xfrm>
              <a:off x="2002942" y="7527962"/>
              <a:ext cx="268605" cy="271780"/>
            </a:xfrm>
            <a:custGeom>
              <a:avLst/>
              <a:gdLst/>
              <a:ahLst/>
              <a:cxnLst/>
              <a:rect l="l" t="t" r="r" b="b"/>
              <a:pathLst>
                <a:path w="268605" h="271779">
                  <a:moveTo>
                    <a:pt x="268541" y="0"/>
                  </a:moveTo>
                  <a:lnTo>
                    <a:pt x="0" y="0"/>
                  </a:lnTo>
                  <a:lnTo>
                    <a:pt x="0" y="271500"/>
                  </a:lnTo>
                  <a:lnTo>
                    <a:pt x="268541" y="271500"/>
                  </a:lnTo>
                  <a:lnTo>
                    <a:pt x="268541" y="0"/>
                  </a:lnTo>
                  <a:close/>
                </a:path>
              </a:pathLst>
            </a:custGeom>
            <a:solidFill>
              <a:srgbClr val="2222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014461" y="7705623"/>
              <a:ext cx="245745" cy="15240"/>
            </a:xfrm>
            <a:custGeom>
              <a:avLst/>
              <a:gdLst/>
              <a:ahLst/>
              <a:cxnLst/>
              <a:rect l="l" t="t" r="r" b="b"/>
              <a:pathLst>
                <a:path w="245744" h="15240">
                  <a:moveTo>
                    <a:pt x="0" y="14795"/>
                  </a:moveTo>
                  <a:lnTo>
                    <a:pt x="245503" y="14795"/>
                  </a:lnTo>
                  <a:lnTo>
                    <a:pt x="245503" y="0"/>
                  </a:lnTo>
                  <a:lnTo>
                    <a:pt x="0" y="0"/>
                  </a:lnTo>
                  <a:lnTo>
                    <a:pt x="0" y="14795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014080" y="7538338"/>
              <a:ext cx="245884" cy="247827"/>
            </a:xfrm>
            <a:prstGeom prst="rect">
              <a:avLst/>
            </a:prstGeom>
          </p:spPr>
        </p:pic>
      </p:grpSp>
      <p:grpSp>
        <p:nvGrpSpPr>
          <p:cNvPr id="168" name="object 168"/>
          <p:cNvGrpSpPr/>
          <p:nvPr/>
        </p:nvGrpSpPr>
        <p:grpSpPr>
          <a:xfrm>
            <a:off x="8600593" y="7527962"/>
            <a:ext cx="268605" cy="271780"/>
            <a:chOff x="3545992" y="7527962"/>
            <a:chExt cx="268605" cy="271780"/>
          </a:xfrm>
        </p:grpSpPr>
        <p:sp>
          <p:nvSpPr>
            <p:cNvPr id="169" name="object 169"/>
            <p:cNvSpPr/>
            <p:nvPr/>
          </p:nvSpPr>
          <p:spPr>
            <a:xfrm>
              <a:off x="3545992" y="7527962"/>
              <a:ext cx="268605" cy="271780"/>
            </a:xfrm>
            <a:custGeom>
              <a:avLst/>
              <a:gdLst/>
              <a:ahLst/>
              <a:cxnLst/>
              <a:rect l="l" t="t" r="r" b="b"/>
              <a:pathLst>
                <a:path w="268604" h="271779">
                  <a:moveTo>
                    <a:pt x="268541" y="0"/>
                  </a:moveTo>
                  <a:lnTo>
                    <a:pt x="0" y="0"/>
                  </a:lnTo>
                  <a:lnTo>
                    <a:pt x="0" y="271500"/>
                  </a:lnTo>
                  <a:lnTo>
                    <a:pt x="268541" y="271500"/>
                  </a:lnTo>
                  <a:lnTo>
                    <a:pt x="268541" y="0"/>
                  </a:lnTo>
                  <a:close/>
                </a:path>
              </a:pathLst>
            </a:custGeom>
            <a:solidFill>
              <a:srgbClr val="2222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557511" y="7705623"/>
              <a:ext cx="245745" cy="15240"/>
            </a:xfrm>
            <a:custGeom>
              <a:avLst/>
              <a:gdLst/>
              <a:ahLst/>
              <a:cxnLst/>
              <a:rect l="l" t="t" r="r" b="b"/>
              <a:pathLst>
                <a:path w="245745" h="15240">
                  <a:moveTo>
                    <a:pt x="0" y="14795"/>
                  </a:moveTo>
                  <a:lnTo>
                    <a:pt x="245503" y="14795"/>
                  </a:lnTo>
                  <a:lnTo>
                    <a:pt x="245503" y="0"/>
                  </a:lnTo>
                  <a:lnTo>
                    <a:pt x="0" y="0"/>
                  </a:lnTo>
                  <a:lnTo>
                    <a:pt x="0" y="14795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7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557143" y="7538338"/>
              <a:ext cx="245872" cy="247827"/>
            </a:xfrm>
            <a:prstGeom prst="rect">
              <a:avLst/>
            </a:prstGeom>
          </p:spPr>
        </p:pic>
      </p:grpSp>
      <p:grpSp>
        <p:nvGrpSpPr>
          <p:cNvPr id="172" name="object 172"/>
          <p:cNvGrpSpPr/>
          <p:nvPr/>
        </p:nvGrpSpPr>
        <p:grpSpPr>
          <a:xfrm>
            <a:off x="9480735" y="7527962"/>
            <a:ext cx="440055" cy="271780"/>
            <a:chOff x="4426134" y="7527962"/>
            <a:chExt cx="440055" cy="271780"/>
          </a:xfrm>
        </p:grpSpPr>
        <p:sp>
          <p:nvSpPr>
            <p:cNvPr id="173" name="object 173"/>
            <p:cNvSpPr/>
            <p:nvPr/>
          </p:nvSpPr>
          <p:spPr>
            <a:xfrm>
              <a:off x="4597565" y="7527962"/>
              <a:ext cx="268605" cy="271780"/>
            </a:xfrm>
            <a:custGeom>
              <a:avLst/>
              <a:gdLst/>
              <a:ahLst/>
              <a:cxnLst/>
              <a:rect l="l" t="t" r="r" b="b"/>
              <a:pathLst>
                <a:path w="268604" h="271779">
                  <a:moveTo>
                    <a:pt x="268528" y="0"/>
                  </a:moveTo>
                  <a:lnTo>
                    <a:pt x="0" y="0"/>
                  </a:lnTo>
                  <a:lnTo>
                    <a:pt x="0" y="271500"/>
                  </a:lnTo>
                  <a:lnTo>
                    <a:pt x="268528" y="271500"/>
                  </a:lnTo>
                  <a:lnTo>
                    <a:pt x="268528" y="0"/>
                  </a:lnTo>
                  <a:close/>
                </a:path>
              </a:pathLst>
            </a:custGeom>
            <a:solidFill>
              <a:srgbClr val="2222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609071" y="7705623"/>
              <a:ext cx="245745" cy="15240"/>
            </a:xfrm>
            <a:custGeom>
              <a:avLst/>
              <a:gdLst/>
              <a:ahLst/>
              <a:cxnLst/>
              <a:rect l="l" t="t" r="r" b="b"/>
              <a:pathLst>
                <a:path w="245745" h="15240">
                  <a:moveTo>
                    <a:pt x="0" y="14795"/>
                  </a:moveTo>
                  <a:lnTo>
                    <a:pt x="245503" y="14795"/>
                  </a:lnTo>
                  <a:lnTo>
                    <a:pt x="245503" y="0"/>
                  </a:lnTo>
                  <a:lnTo>
                    <a:pt x="0" y="0"/>
                  </a:lnTo>
                  <a:lnTo>
                    <a:pt x="0" y="14795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5" name="object 17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608702" y="7538338"/>
              <a:ext cx="245872" cy="247827"/>
            </a:xfrm>
            <a:prstGeom prst="rect">
              <a:avLst/>
            </a:prstGeom>
          </p:spPr>
        </p:pic>
        <p:sp>
          <p:nvSpPr>
            <p:cNvPr id="176" name="object 176"/>
            <p:cNvSpPr/>
            <p:nvPr/>
          </p:nvSpPr>
          <p:spPr>
            <a:xfrm>
              <a:off x="4426134" y="7663695"/>
              <a:ext cx="137160" cy="0"/>
            </a:xfrm>
            <a:custGeom>
              <a:avLst/>
              <a:gdLst/>
              <a:ahLst/>
              <a:cxnLst/>
              <a:rect l="l" t="t" r="r" b="b"/>
              <a:pathLst>
                <a:path w="137160">
                  <a:moveTo>
                    <a:pt x="0" y="0"/>
                  </a:moveTo>
                  <a:lnTo>
                    <a:pt x="13715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" name="object 177"/>
          <p:cNvSpPr/>
          <p:nvPr/>
        </p:nvSpPr>
        <p:spPr>
          <a:xfrm>
            <a:off x="7343324" y="7663695"/>
            <a:ext cx="137160" cy="0"/>
          </a:xfrm>
          <a:custGeom>
            <a:avLst/>
            <a:gdLst/>
            <a:ahLst/>
            <a:cxnLst/>
            <a:rect l="l" t="t" r="r" b="b"/>
            <a:pathLst>
              <a:path w="137160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 txBox="1"/>
          <p:nvPr/>
        </p:nvSpPr>
        <p:spPr>
          <a:xfrm>
            <a:off x="5762082" y="547627"/>
            <a:ext cx="14865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35" dirty="0">
                <a:latin typeface="Arial"/>
                <a:cs typeface="Arial"/>
              </a:rPr>
              <a:t>Interruptores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dirty="0">
                <a:latin typeface="Arial"/>
                <a:cs typeface="Arial"/>
              </a:rPr>
              <a:t>con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5" dirty="0">
                <a:latin typeface="Arial"/>
                <a:cs typeface="Arial"/>
              </a:rPr>
              <a:t>fusibles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-25" dirty="0">
                <a:latin typeface="Arial"/>
                <a:cs typeface="Arial"/>
              </a:rPr>
              <a:t>HCP</a:t>
            </a:r>
            <a:endParaRPr sz="750">
              <a:latin typeface="Arial"/>
              <a:cs typeface="Arial"/>
            </a:endParaRPr>
          </a:p>
        </p:txBody>
      </p:sp>
      <p:sp>
        <p:nvSpPr>
          <p:cNvPr id="210" name="object 210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32</a:t>
            </a:fld>
            <a:endParaRPr spc="30" dirty="0"/>
          </a:p>
        </p:txBody>
      </p:sp>
      <p:sp>
        <p:nvSpPr>
          <p:cNvPr id="179" name="object 179"/>
          <p:cNvSpPr txBox="1"/>
          <p:nvPr/>
        </p:nvSpPr>
        <p:spPr>
          <a:xfrm>
            <a:off x="7957861" y="481587"/>
            <a:ext cx="429069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b="1" spc="40" dirty="0">
                <a:latin typeface="Arial"/>
                <a:cs typeface="Arial"/>
              </a:rPr>
              <a:t>interruptor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fusible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b="1" spc="45" dirty="0">
                <a:latin typeface="Arial"/>
                <a:cs typeface="Arial"/>
              </a:rPr>
              <a:t>alta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presión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contacto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b="1" spc="-15" dirty="0">
                <a:latin typeface="Arial"/>
                <a:cs typeface="Arial"/>
              </a:rPr>
              <a:t>(HCP)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otro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dispositivo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40" dirty="0">
                <a:latin typeface="Tahoma"/>
                <a:cs typeface="Tahoma"/>
              </a:rPr>
              <a:t>puede </a:t>
            </a:r>
            <a:r>
              <a:rPr sz="850" spc="30" dirty="0">
                <a:latin typeface="Tahoma"/>
                <a:cs typeface="Tahoma"/>
              </a:rPr>
              <a:t>utilizar </a:t>
            </a:r>
            <a:r>
              <a:rPr sz="850" spc="50" dirty="0">
                <a:latin typeface="Tahoma"/>
                <a:cs typeface="Tahoma"/>
              </a:rPr>
              <a:t>como </a:t>
            </a:r>
            <a:r>
              <a:rPr sz="850" spc="30" dirty="0">
                <a:latin typeface="Tahoma"/>
                <a:cs typeface="Tahoma"/>
              </a:rPr>
              <a:t>dispositivo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desconexión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35" dirty="0">
                <a:latin typeface="Tahoma"/>
                <a:cs typeface="Tahoma"/>
              </a:rPr>
              <a:t>tableros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tableros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distribución.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contactos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visibles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brindan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indicación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visual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sobre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estado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del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interruptor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antes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realizar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mantenimiento.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fusibles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HCP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están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disponibles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clasificaciones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amperios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400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1200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amperios.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7957861" y="1761748"/>
            <a:ext cx="422719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fusibles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HCP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son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adecuados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usar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sistemas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hasta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200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000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amperios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corriente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falla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disponible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cuando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usan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fusibles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-125" dirty="0">
                <a:latin typeface="Tahoma"/>
                <a:cs typeface="Tahoma"/>
              </a:rPr>
              <a:t>J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clase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-5" dirty="0">
                <a:latin typeface="Tahoma"/>
                <a:cs typeface="Tahoma"/>
              </a:rPr>
              <a:t>L.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5762060" y="4422873"/>
            <a:ext cx="186753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5" dirty="0">
                <a:latin typeface="Arial"/>
                <a:cs typeface="Arial"/>
              </a:rPr>
              <a:t>Sistemas</a:t>
            </a:r>
            <a:r>
              <a:rPr sz="850" b="1" spc="-2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5" dirty="0">
                <a:latin typeface="Arial"/>
                <a:cs typeface="Arial"/>
              </a:rPr>
              <a:t> </a:t>
            </a:r>
            <a:r>
              <a:rPr sz="850" b="1" spc="35" dirty="0">
                <a:latin typeface="Arial"/>
                <a:cs typeface="Arial"/>
              </a:rPr>
              <a:t>monitoreo</a:t>
            </a:r>
            <a:r>
              <a:rPr sz="850" b="1" spc="-2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5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energía</a:t>
            </a:r>
            <a:endParaRPr sz="850">
              <a:latin typeface="Arial"/>
              <a:cs typeface="Arial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7957839" y="4369532"/>
            <a:ext cx="359410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Siemens ofrece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30" dirty="0">
                <a:latin typeface="Tahoma"/>
                <a:cs typeface="Tahoma"/>
              </a:rPr>
              <a:t>línea </a:t>
            </a:r>
            <a:r>
              <a:rPr sz="850" spc="35" dirty="0">
                <a:latin typeface="Tahoma"/>
                <a:cs typeface="Tahoma"/>
              </a:rPr>
              <a:t>completa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b="1" spc="20" dirty="0">
                <a:latin typeface="Arial"/>
                <a:cs typeface="Arial"/>
              </a:rPr>
              <a:t>medidores de </a:t>
            </a:r>
            <a:r>
              <a:rPr sz="850" b="1" spc="25" dirty="0">
                <a:latin typeface="Arial"/>
                <a:cs typeface="Arial"/>
              </a:rPr>
              <a:t>potencia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1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componentes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software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relacionados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monitorear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cargas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críticas,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calidad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energía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demanda.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7604945" y="5157208"/>
            <a:ext cx="104711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Suministro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0" dirty="0">
                <a:latin typeface="Tahoma"/>
                <a:cs typeface="Tahoma"/>
              </a:rPr>
              <a:t>servicios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públicos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dirty="0">
                <a:latin typeface="Tahoma"/>
                <a:cs typeface="Tahoma"/>
              </a:rPr>
              <a:t>13,8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5" dirty="0">
                <a:latin typeface="Tahoma"/>
                <a:cs typeface="Tahoma"/>
              </a:rPr>
              <a:t>kV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7238701" y="5376919"/>
            <a:ext cx="6134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latin typeface="Tahoma"/>
                <a:cs typeface="Tahoma"/>
              </a:rPr>
              <a:t>Transformador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8915127" y="5305794"/>
            <a:ext cx="66611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5" dirty="0">
                <a:latin typeface="Tahoma"/>
                <a:cs typeface="Tahoma"/>
              </a:rPr>
              <a:t>480/277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VCA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8860149" y="5442954"/>
            <a:ext cx="76390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0" dirty="0">
                <a:latin typeface="Tahoma"/>
                <a:cs typeface="Tahoma"/>
              </a:rPr>
              <a:t>3</a:t>
            </a:r>
            <a:r>
              <a:rPr sz="850" spc="-65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fases,</a:t>
            </a:r>
            <a:r>
              <a:rPr sz="850" spc="-6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4</a:t>
            </a:r>
            <a:r>
              <a:rPr sz="850" spc="-6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hilos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6666286" y="5620590"/>
            <a:ext cx="715010" cy="259045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algn="ctr">
              <a:spcBef>
                <a:spcPts val="260"/>
              </a:spcBef>
            </a:pPr>
            <a:r>
              <a:rPr sz="550" spc="20" dirty="0">
                <a:latin typeface="Tahoma"/>
                <a:cs typeface="Tahoma"/>
              </a:rPr>
              <a:t>Calidad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15" dirty="0">
                <a:latin typeface="Tahoma"/>
                <a:cs typeface="Tahoma"/>
              </a:rPr>
              <a:t>la</a:t>
            </a:r>
            <a:r>
              <a:rPr sz="550" spc="-4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energía</a:t>
            </a:r>
            <a:endParaRPr sz="550">
              <a:latin typeface="Tahoma"/>
              <a:cs typeface="Tahoma"/>
            </a:endParaRPr>
          </a:p>
          <a:p>
            <a:pPr marL="635" algn="ctr">
              <a:spcBef>
                <a:spcPts val="220"/>
              </a:spcBef>
            </a:pPr>
            <a:r>
              <a:rPr sz="750" spc="45" dirty="0">
                <a:latin typeface="Tahoma"/>
                <a:cs typeface="Tahoma"/>
              </a:rPr>
              <a:t>Metro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8936399" y="5895078"/>
            <a:ext cx="641350" cy="261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" algn="ctr">
              <a:spcBef>
                <a:spcPts val="100"/>
              </a:spcBef>
            </a:pPr>
            <a:r>
              <a:rPr sz="800" spc="20" dirty="0">
                <a:latin typeface="Tahoma"/>
                <a:cs typeface="Tahoma"/>
              </a:rPr>
              <a:t>Servicio</a:t>
            </a:r>
            <a:endParaRPr sz="800">
              <a:latin typeface="Tahoma"/>
              <a:cs typeface="Tahoma"/>
            </a:endParaRPr>
          </a:p>
          <a:p>
            <a:pPr algn="ctr">
              <a:spcBef>
                <a:spcPts val="520"/>
              </a:spcBef>
            </a:pPr>
            <a:r>
              <a:rPr sz="400" spc="10" dirty="0">
                <a:latin typeface="Tahoma"/>
                <a:cs typeface="Tahoma"/>
              </a:rPr>
              <a:t>Tablero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conmutadores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6800005" y="6616831"/>
            <a:ext cx="766445" cy="294311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70485">
              <a:spcBef>
                <a:spcPts val="215"/>
              </a:spcBef>
            </a:pPr>
            <a:r>
              <a:rPr sz="850" spc="15" dirty="0">
                <a:latin typeface="Tahoma"/>
                <a:cs typeface="Tahoma"/>
              </a:rPr>
              <a:t>480/277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VCA</a:t>
            </a:r>
            <a:endParaRPr sz="850">
              <a:latin typeface="Tahoma"/>
              <a:cs typeface="Tahoma"/>
            </a:endParaRPr>
          </a:p>
          <a:p>
            <a:pPr marL="12700">
              <a:spcBef>
                <a:spcPts val="110"/>
              </a:spcBef>
            </a:pPr>
            <a:r>
              <a:rPr sz="800" spc="20" dirty="0">
                <a:latin typeface="Tahoma"/>
                <a:cs typeface="Tahoma"/>
              </a:rPr>
              <a:t>trifásica,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4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hilos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8934926" y="6585961"/>
            <a:ext cx="44069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0" dirty="0">
                <a:latin typeface="Tahoma"/>
                <a:cs typeface="Tahoma"/>
              </a:rPr>
              <a:t>480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VCA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8765534" y="6729471"/>
            <a:ext cx="7664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latin typeface="Tahoma"/>
                <a:cs typeface="Tahoma"/>
              </a:rPr>
              <a:t>trifásica,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3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hilos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0801077" y="7043154"/>
            <a:ext cx="66611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15" dirty="0">
                <a:latin typeface="Tahoma"/>
                <a:cs typeface="Tahoma"/>
              </a:rPr>
              <a:t>208/120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VCA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10743012" y="7186664"/>
            <a:ext cx="7664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latin typeface="Tahoma"/>
                <a:cs typeface="Tahoma"/>
              </a:rPr>
              <a:t>trifásica,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3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hilos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7353559" y="7170153"/>
            <a:ext cx="66548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850">
              <a:spcBef>
                <a:spcPts val="100"/>
              </a:spcBef>
            </a:pPr>
            <a:r>
              <a:rPr sz="750" spc="30" dirty="0">
                <a:latin typeface="Tahoma"/>
                <a:cs typeface="Tahoma"/>
              </a:rPr>
              <a:t>Distribución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480"/>
              </a:spcBef>
            </a:pPr>
            <a:r>
              <a:rPr sz="450" spc="20" dirty="0">
                <a:latin typeface="Tahoma"/>
                <a:cs typeface="Tahoma"/>
              </a:rPr>
              <a:t>Cuadros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de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distribución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9410388" y="7137134"/>
            <a:ext cx="6134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30" dirty="0">
                <a:latin typeface="Tahoma"/>
                <a:cs typeface="Tahoma"/>
              </a:rPr>
              <a:t>Transformador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7488675" y="7501460"/>
            <a:ext cx="344170" cy="29337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>
              <a:spcBef>
                <a:spcPts val="275"/>
              </a:spcBef>
            </a:pPr>
            <a:r>
              <a:rPr sz="700" spc="25" dirty="0">
                <a:latin typeface="Tahoma"/>
                <a:cs typeface="Tahoma"/>
              </a:rPr>
              <a:t>Energía</a:t>
            </a:r>
            <a:endParaRPr sz="700">
              <a:latin typeface="Tahoma"/>
              <a:cs typeface="Tahoma"/>
            </a:endParaRPr>
          </a:p>
          <a:p>
            <a:pPr marL="28575">
              <a:spcBef>
                <a:spcPts val="190"/>
              </a:spcBef>
            </a:pPr>
            <a:r>
              <a:rPr sz="750" spc="45" dirty="0">
                <a:latin typeface="Tahoma"/>
                <a:cs typeface="Tahoma"/>
              </a:rPr>
              <a:t>Metro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8896535" y="7523982"/>
            <a:ext cx="5480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68275" algn="l"/>
              </a:tabLst>
            </a:pP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dirty="0">
                <a:latin typeface="Times New Roman"/>
                <a:cs typeface="Times New Roman"/>
              </a:rPr>
              <a:t> </a:t>
            </a:r>
            <a:r>
              <a:rPr sz="700" spc="20" dirty="0">
                <a:latin typeface="Times New Roman"/>
                <a:cs typeface="Times New Roman"/>
              </a:rPr>
              <a:t> </a:t>
            </a:r>
            <a:r>
              <a:rPr sz="700" spc="25" dirty="0">
                <a:latin typeface="Tahoma"/>
                <a:cs typeface="Tahoma"/>
              </a:rPr>
              <a:t>Energía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9087619" y="7648444"/>
            <a:ext cx="36385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latin typeface="Tahoma"/>
                <a:cs typeface="Tahoma"/>
              </a:rPr>
              <a:t>Metros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10776730" y="7478763"/>
            <a:ext cx="641350" cy="25391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1275">
              <a:spcBef>
                <a:spcPts val="100"/>
              </a:spcBef>
            </a:pPr>
            <a:r>
              <a:rPr sz="750" spc="30" dirty="0">
                <a:latin typeface="Tahoma"/>
                <a:cs typeface="Tahoma"/>
              </a:rPr>
              <a:t>Distribución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530"/>
              </a:spcBef>
            </a:pPr>
            <a:r>
              <a:rPr sz="400" spc="10" dirty="0">
                <a:latin typeface="Tahoma"/>
                <a:cs typeface="Tahoma"/>
              </a:rPr>
              <a:t>Tablero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conmutadores</a:t>
            </a:r>
            <a:endParaRPr sz="400">
              <a:latin typeface="Tahoma"/>
              <a:cs typeface="Tahoma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7025405" y="7935475"/>
            <a:ext cx="353695" cy="260328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8415">
              <a:spcBef>
                <a:spcPts val="350"/>
              </a:spcBef>
            </a:pPr>
            <a:r>
              <a:rPr sz="500" spc="20" dirty="0">
                <a:latin typeface="Tahoma"/>
                <a:cs typeface="Tahoma"/>
              </a:rPr>
              <a:t>Seguridad</a:t>
            </a:r>
            <a:endParaRPr sz="500">
              <a:latin typeface="Tahoma"/>
              <a:cs typeface="Tahoma"/>
            </a:endParaRPr>
          </a:p>
          <a:p>
            <a:pPr marL="12700">
              <a:spcBef>
                <a:spcPts val="330"/>
              </a:spcBef>
            </a:pPr>
            <a:r>
              <a:rPr sz="650" spc="30" dirty="0">
                <a:latin typeface="Tahoma"/>
                <a:cs typeface="Tahoma"/>
              </a:rPr>
              <a:t>Cambiar</a:t>
            </a:r>
            <a:endParaRPr sz="650">
              <a:latin typeface="Tahoma"/>
              <a:cs typeface="Tahoma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8651500" y="8308044"/>
            <a:ext cx="2857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5" dirty="0">
                <a:latin typeface="Tahoma"/>
                <a:cs typeface="Tahoma"/>
              </a:rPr>
              <a:t>norte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6988028" y="8372769"/>
            <a:ext cx="326390" cy="288925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37465">
              <a:spcBef>
                <a:spcPts val="170"/>
              </a:spcBef>
            </a:pPr>
            <a:r>
              <a:rPr sz="750" spc="50" dirty="0">
                <a:latin typeface="Tahoma"/>
                <a:cs typeface="Tahoma"/>
              </a:rPr>
              <a:t>Motor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80"/>
              </a:spcBef>
            </a:pPr>
            <a:r>
              <a:rPr sz="850" spc="20" dirty="0">
                <a:latin typeface="Tahoma"/>
                <a:cs typeface="Tahoma"/>
              </a:rPr>
              <a:t>Inicio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6767444" y="8861546"/>
            <a:ext cx="22097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latin typeface="Tahoma"/>
                <a:cs typeface="Tahoma"/>
              </a:rPr>
              <a:t>METRO</a:t>
            </a:r>
            <a:endParaRPr sz="450">
              <a:latin typeface="Tahoma"/>
              <a:cs typeface="Tahoma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7405631" y="8727626"/>
            <a:ext cx="25082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30" dirty="0">
                <a:latin typeface="Tahoma"/>
                <a:cs typeface="Tahoma"/>
              </a:rPr>
              <a:t>este</a:t>
            </a:r>
            <a:endParaRPr sz="900">
              <a:latin typeface="Tahoma"/>
              <a:cs typeface="Tahoma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7171480" y="9040864"/>
            <a:ext cx="169163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latin typeface="Tahoma"/>
                <a:cs typeface="Tahoma"/>
              </a:rPr>
              <a:t>Electroducto</a:t>
            </a:r>
            <a:r>
              <a:rPr sz="600" spc="-40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15" dirty="0">
                <a:latin typeface="Tahoma"/>
                <a:cs typeface="Tahoma"/>
              </a:rPr>
              <a:t>480</a:t>
            </a:r>
            <a:r>
              <a:rPr sz="600" spc="-40" dirty="0">
                <a:latin typeface="Tahoma"/>
                <a:cs typeface="Tahoma"/>
              </a:rPr>
              <a:t> </a:t>
            </a:r>
            <a:r>
              <a:rPr sz="600" spc="10" dirty="0">
                <a:latin typeface="Tahoma"/>
                <a:cs typeface="Tahoma"/>
              </a:rPr>
              <a:t>VCA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para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cargas</a:t>
            </a:r>
            <a:r>
              <a:rPr sz="600" spc="-40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5" dirty="0">
                <a:latin typeface="Tahoma"/>
                <a:cs typeface="Tahoma"/>
              </a:rPr>
              <a:t>motor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8411927" y="8760048"/>
            <a:ext cx="2705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latin typeface="Tahoma"/>
                <a:cs typeface="Tahoma"/>
              </a:rPr>
              <a:t>oeste</a:t>
            </a:r>
            <a:endParaRPr sz="750">
              <a:latin typeface="Tahoma"/>
              <a:cs typeface="Tahoma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5769820" y="9058644"/>
            <a:ext cx="58483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Panel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del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teclado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9981660" y="9066264"/>
            <a:ext cx="46291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Tableros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09" name="object 209"/>
          <p:cNvSpPr txBox="1"/>
          <p:nvPr/>
        </p:nvSpPr>
        <p:spPr>
          <a:xfrm rot="21420000">
            <a:off x="7944814" y="5753315"/>
            <a:ext cx="3185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b="1" dirty="0">
                <a:latin typeface="Arial"/>
                <a:cs typeface="Arial"/>
              </a:rPr>
              <a:t>9510</a:t>
            </a:r>
            <a:endParaRPr sz="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29582" y="2219881"/>
            <a:ext cx="949325" cy="2230755"/>
            <a:chOff x="2974981" y="2219880"/>
            <a:chExt cx="949325" cy="2230755"/>
          </a:xfrm>
        </p:grpSpPr>
        <p:sp>
          <p:nvSpPr>
            <p:cNvPr id="3" name="object 3"/>
            <p:cNvSpPr/>
            <p:nvPr/>
          </p:nvSpPr>
          <p:spPr>
            <a:xfrm>
              <a:off x="2977267" y="2222166"/>
              <a:ext cx="944880" cy="2226310"/>
            </a:xfrm>
            <a:custGeom>
              <a:avLst/>
              <a:gdLst/>
              <a:ahLst/>
              <a:cxnLst/>
              <a:rect l="l" t="t" r="r" b="b"/>
              <a:pathLst>
                <a:path w="944879" h="2226310">
                  <a:moveTo>
                    <a:pt x="254292" y="0"/>
                  </a:moveTo>
                  <a:lnTo>
                    <a:pt x="0" y="151561"/>
                  </a:lnTo>
                  <a:lnTo>
                    <a:pt x="0" y="1970163"/>
                  </a:lnTo>
                  <a:lnTo>
                    <a:pt x="254292" y="2225903"/>
                  </a:lnTo>
                  <a:lnTo>
                    <a:pt x="944600" y="2024570"/>
                  </a:lnTo>
                  <a:lnTo>
                    <a:pt x="944600" y="67182"/>
                  </a:lnTo>
                  <a:lnTo>
                    <a:pt x="25429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77267" y="2222166"/>
              <a:ext cx="944880" cy="2226310"/>
            </a:xfrm>
            <a:custGeom>
              <a:avLst/>
              <a:gdLst/>
              <a:ahLst/>
              <a:cxnLst/>
              <a:rect l="l" t="t" r="r" b="b"/>
              <a:pathLst>
                <a:path w="944879" h="2226310">
                  <a:moveTo>
                    <a:pt x="254292" y="2225903"/>
                  </a:moveTo>
                  <a:lnTo>
                    <a:pt x="0" y="1970163"/>
                  </a:lnTo>
                  <a:lnTo>
                    <a:pt x="0" y="151561"/>
                  </a:lnTo>
                  <a:lnTo>
                    <a:pt x="254292" y="0"/>
                  </a:lnTo>
                  <a:lnTo>
                    <a:pt x="944600" y="67182"/>
                  </a:lnTo>
                  <a:lnTo>
                    <a:pt x="944600" y="2024570"/>
                  </a:lnTo>
                  <a:lnTo>
                    <a:pt x="254292" y="22259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528959" y="2569888"/>
              <a:ext cx="59055" cy="53975"/>
            </a:xfrm>
            <a:custGeom>
              <a:avLst/>
              <a:gdLst/>
              <a:ahLst/>
              <a:cxnLst/>
              <a:rect l="l" t="t" r="r" b="b"/>
              <a:pathLst>
                <a:path w="59054" h="53975">
                  <a:moveTo>
                    <a:pt x="43517" y="0"/>
                  </a:moveTo>
                  <a:lnTo>
                    <a:pt x="28574" y="442"/>
                  </a:lnTo>
                  <a:lnTo>
                    <a:pt x="1435" y="442"/>
                  </a:lnTo>
                  <a:lnTo>
                    <a:pt x="0" y="51877"/>
                  </a:lnTo>
                  <a:lnTo>
                    <a:pt x="31432" y="53313"/>
                  </a:lnTo>
                  <a:lnTo>
                    <a:pt x="47130" y="53644"/>
                  </a:lnTo>
                  <a:lnTo>
                    <a:pt x="55191" y="50628"/>
                  </a:lnTo>
                  <a:lnTo>
                    <a:pt x="58160" y="41452"/>
                  </a:lnTo>
                  <a:lnTo>
                    <a:pt x="58585" y="23302"/>
                  </a:lnTo>
                  <a:lnTo>
                    <a:pt x="55708" y="9286"/>
                  </a:lnTo>
                  <a:lnTo>
                    <a:pt x="51623" y="2233"/>
                  </a:lnTo>
                  <a:lnTo>
                    <a:pt x="435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498961" y="2569888"/>
              <a:ext cx="88900" cy="53975"/>
            </a:xfrm>
            <a:custGeom>
              <a:avLst/>
              <a:gdLst/>
              <a:ahLst/>
              <a:cxnLst/>
              <a:rect l="l" t="t" r="r" b="b"/>
              <a:pathLst>
                <a:path w="88900" h="53975">
                  <a:moveTo>
                    <a:pt x="31432" y="442"/>
                  </a:moveTo>
                  <a:lnTo>
                    <a:pt x="58572" y="442"/>
                  </a:lnTo>
                  <a:lnTo>
                    <a:pt x="73514" y="0"/>
                  </a:lnTo>
                  <a:lnTo>
                    <a:pt x="81621" y="2233"/>
                  </a:lnTo>
                  <a:lnTo>
                    <a:pt x="85706" y="9286"/>
                  </a:lnTo>
                  <a:lnTo>
                    <a:pt x="88582" y="23302"/>
                  </a:lnTo>
                  <a:lnTo>
                    <a:pt x="88158" y="41452"/>
                  </a:lnTo>
                  <a:lnTo>
                    <a:pt x="85188" y="50628"/>
                  </a:lnTo>
                  <a:lnTo>
                    <a:pt x="77127" y="53644"/>
                  </a:lnTo>
                  <a:lnTo>
                    <a:pt x="61429" y="53313"/>
                  </a:lnTo>
                  <a:lnTo>
                    <a:pt x="29997" y="51877"/>
                  </a:lnTo>
                  <a:lnTo>
                    <a:pt x="31432" y="442"/>
                  </a:lnTo>
                  <a:close/>
                </a:path>
                <a:path w="88900" h="53975">
                  <a:moveTo>
                    <a:pt x="31432" y="442"/>
                  </a:moveTo>
                  <a:lnTo>
                    <a:pt x="17145" y="442"/>
                  </a:lnTo>
                  <a:lnTo>
                    <a:pt x="17145" y="50455"/>
                  </a:lnTo>
                  <a:lnTo>
                    <a:pt x="29997" y="50455"/>
                  </a:lnTo>
                </a:path>
                <a:path w="88900" h="53975">
                  <a:moveTo>
                    <a:pt x="17145" y="442"/>
                  </a:moveTo>
                  <a:lnTo>
                    <a:pt x="0" y="6157"/>
                  </a:lnTo>
                  <a:lnTo>
                    <a:pt x="0" y="53313"/>
                  </a:lnTo>
                  <a:lnTo>
                    <a:pt x="17145" y="504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287854" y="2237460"/>
              <a:ext cx="153670" cy="52705"/>
            </a:xfrm>
            <a:custGeom>
              <a:avLst/>
              <a:gdLst/>
              <a:ahLst/>
              <a:cxnLst/>
              <a:rect l="l" t="t" r="r" b="b"/>
              <a:pathLst>
                <a:path w="153670" h="52705">
                  <a:moveTo>
                    <a:pt x="0" y="0"/>
                  </a:moveTo>
                  <a:lnTo>
                    <a:pt x="0" y="39497"/>
                  </a:lnTo>
                  <a:lnTo>
                    <a:pt x="153085" y="52324"/>
                  </a:lnTo>
                  <a:lnTo>
                    <a:pt x="153085" y="143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296704" y="2248775"/>
              <a:ext cx="137795" cy="33020"/>
            </a:xfrm>
            <a:custGeom>
              <a:avLst/>
              <a:gdLst/>
              <a:ahLst/>
              <a:cxnLst/>
              <a:rect l="l" t="t" r="r" b="b"/>
              <a:pathLst>
                <a:path w="137795" h="33019">
                  <a:moveTo>
                    <a:pt x="16802" y="13855"/>
                  </a:moveTo>
                  <a:lnTo>
                    <a:pt x="16319" y="13373"/>
                  </a:lnTo>
                  <a:lnTo>
                    <a:pt x="15836" y="12344"/>
                  </a:lnTo>
                  <a:lnTo>
                    <a:pt x="15354" y="11391"/>
                  </a:lnTo>
                  <a:lnTo>
                    <a:pt x="14325" y="10909"/>
                  </a:lnTo>
                  <a:lnTo>
                    <a:pt x="13373" y="10909"/>
                  </a:lnTo>
                  <a:lnTo>
                    <a:pt x="13373" y="10426"/>
                  </a:lnTo>
                  <a:lnTo>
                    <a:pt x="12331" y="9880"/>
                  </a:lnTo>
                  <a:lnTo>
                    <a:pt x="11379" y="8915"/>
                  </a:lnTo>
                  <a:lnTo>
                    <a:pt x="10414" y="8915"/>
                  </a:lnTo>
                  <a:lnTo>
                    <a:pt x="10414" y="8445"/>
                  </a:lnTo>
                  <a:lnTo>
                    <a:pt x="9867" y="8445"/>
                  </a:lnTo>
                  <a:lnTo>
                    <a:pt x="9385" y="7962"/>
                  </a:lnTo>
                  <a:lnTo>
                    <a:pt x="8432" y="7962"/>
                  </a:lnTo>
                  <a:lnTo>
                    <a:pt x="7950" y="7404"/>
                  </a:lnTo>
                  <a:lnTo>
                    <a:pt x="7404" y="6934"/>
                  </a:lnTo>
                  <a:lnTo>
                    <a:pt x="6438" y="5969"/>
                  </a:lnTo>
                  <a:lnTo>
                    <a:pt x="6438" y="4940"/>
                  </a:lnTo>
                  <a:lnTo>
                    <a:pt x="6908" y="4940"/>
                  </a:lnTo>
                  <a:lnTo>
                    <a:pt x="7404" y="4457"/>
                  </a:lnTo>
                  <a:lnTo>
                    <a:pt x="7950" y="4457"/>
                  </a:lnTo>
                  <a:lnTo>
                    <a:pt x="8432" y="3975"/>
                  </a:lnTo>
                  <a:lnTo>
                    <a:pt x="9867" y="3975"/>
                  </a:lnTo>
                  <a:lnTo>
                    <a:pt x="10414" y="4457"/>
                  </a:lnTo>
                  <a:lnTo>
                    <a:pt x="11379" y="4457"/>
                  </a:lnTo>
                  <a:lnTo>
                    <a:pt x="12331" y="4940"/>
                  </a:lnTo>
                  <a:lnTo>
                    <a:pt x="14325" y="4940"/>
                  </a:lnTo>
                  <a:lnTo>
                    <a:pt x="14808" y="5486"/>
                  </a:lnTo>
                  <a:lnTo>
                    <a:pt x="15354" y="5486"/>
                  </a:lnTo>
                  <a:lnTo>
                    <a:pt x="15354" y="3975"/>
                  </a:lnTo>
                  <a:lnTo>
                    <a:pt x="15354" y="1511"/>
                  </a:lnTo>
                  <a:lnTo>
                    <a:pt x="14325" y="1511"/>
                  </a:lnTo>
                  <a:lnTo>
                    <a:pt x="13855" y="1028"/>
                  </a:lnTo>
                  <a:lnTo>
                    <a:pt x="12890" y="1028"/>
                  </a:lnTo>
                  <a:lnTo>
                    <a:pt x="12331" y="546"/>
                  </a:lnTo>
                  <a:lnTo>
                    <a:pt x="11379" y="546"/>
                  </a:lnTo>
                  <a:lnTo>
                    <a:pt x="10414" y="0"/>
                  </a:lnTo>
                  <a:lnTo>
                    <a:pt x="5486" y="0"/>
                  </a:lnTo>
                  <a:lnTo>
                    <a:pt x="4457" y="546"/>
                  </a:lnTo>
                  <a:lnTo>
                    <a:pt x="3492" y="1028"/>
                  </a:lnTo>
                  <a:lnTo>
                    <a:pt x="2463" y="1511"/>
                  </a:lnTo>
                  <a:lnTo>
                    <a:pt x="1981" y="1993"/>
                  </a:lnTo>
                  <a:lnTo>
                    <a:pt x="1028" y="2476"/>
                  </a:lnTo>
                  <a:lnTo>
                    <a:pt x="546" y="3505"/>
                  </a:lnTo>
                  <a:lnTo>
                    <a:pt x="0" y="4457"/>
                  </a:lnTo>
                  <a:lnTo>
                    <a:pt x="0" y="6934"/>
                  </a:lnTo>
                  <a:lnTo>
                    <a:pt x="1511" y="9880"/>
                  </a:lnTo>
                  <a:lnTo>
                    <a:pt x="1981" y="10909"/>
                  </a:lnTo>
                  <a:lnTo>
                    <a:pt x="2463" y="10909"/>
                  </a:lnTo>
                  <a:lnTo>
                    <a:pt x="3009" y="11391"/>
                  </a:lnTo>
                  <a:lnTo>
                    <a:pt x="3962" y="11861"/>
                  </a:lnTo>
                  <a:lnTo>
                    <a:pt x="4457" y="12344"/>
                  </a:lnTo>
                  <a:lnTo>
                    <a:pt x="4927" y="12344"/>
                  </a:lnTo>
                  <a:lnTo>
                    <a:pt x="5969" y="13373"/>
                  </a:lnTo>
                  <a:lnTo>
                    <a:pt x="7404" y="13373"/>
                  </a:lnTo>
                  <a:lnTo>
                    <a:pt x="7950" y="13855"/>
                  </a:lnTo>
                  <a:lnTo>
                    <a:pt x="8915" y="14808"/>
                  </a:lnTo>
                  <a:lnTo>
                    <a:pt x="9867" y="14808"/>
                  </a:lnTo>
                  <a:lnTo>
                    <a:pt x="9867" y="15367"/>
                  </a:lnTo>
                  <a:lnTo>
                    <a:pt x="10414" y="15367"/>
                  </a:lnTo>
                  <a:lnTo>
                    <a:pt x="10414" y="17830"/>
                  </a:lnTo>
                  <a:lnTo>
                    <a:pt x="9385" y="17830"/>
                  </a:lnTo>
                  <a:lnTo>
                    <a:pt x="9385" y="18313"/>
                  </a:lnTo>
                  <a:lnTo>
                    <a:pt x="6908" y="18313"/>
                  </a:lnTo>
                  <a:lnTo>
                    <a:pt x="5969" y="17830"/>
                  </a:lnTo>
                  <a:lnTo>
                    <a:pt x="4927" y="17830"/>
                  </a:lnTo>
                  <a:lnTo>
                    <a:pt x="3962" y="17284"/>
                  </a:lnTo>
                  <a:lnTo>
                    <a:pt x="3009" y="17284"/>
                  </a:lnTo>
                  <a:lnTo>
                    <a:pt x="2463" y="16802"/>
                  </a:lnTo>
                  <a:lnTo>
                    <a:pt x="1981" y="16802"/>
                  </a:lnTo>
                  <a:lnTo>
                    <a:pt x="1511" y="16319"/>
                  </a:lnTo>
                  <a:lnTo>
                    <a:pt x="546" y="16319"/>
                  </a:lnTo>
                  <a:lnTo>
                    <a:pt x="546" y="21272"/>
                  </a:lnTo>
                  <a:lnTo>
                    <a:pt x="1511" y="21272"/>
                  </a:lnTo>
                  <a:lnTo>
                    <a:pt x="2463" y="21742"/>
                  </a:lnTo>
                  <a:lnTo>
                    <a:pt x="4927" y="21742"/>
                  </a:lnTo>
                  <a:lnTo>
                    <a:pt x="6438" y="22225"/>
                  </a:lnTo>
                  <a:lnTo>
                    <a:pt x="10896" y="22225"/>
                  </a:lnTo>
                  <a:lnTo>
                    <a:pt x="12331" y="21742"/>
                  </a:lnTo>
                  <a:lnTo>
                    <a:pt x="13373" y="21742"/>
                  </a:lnTo>
                  <a:lnTo>
                    <a:pt x="13855" y="21272"/>
                  </a:lnTo>
                  <a:lnTo>
                    <a:pt x="15354" y="20777"/>
                  </a:lnTo>
                  <a:lnTo>
                    <a:pt x="15836" y="19748"/>
                  </a:lnTo>
                  <a:lnTo>
                    <a:pt x="16319" y="18796"/>
                  </a:lnTo>
                  <a:lnTo>
                    <a:pt x="16802" y="18313"/>
                  </a:lnTo>
                  <a:lnTo>
                    <a:pt x="16802" y="13855"/>
                  </a:lnTo>
                  <a:close/>
                </a:path>
                <a:path w="137795" h="33019">
                  <a:moveTo>
                    <a:pt x="26670" y="2476"/>
                  </a:moveTo>
                  <a:lnTo>
                    <a:pt x="19748" y="1511"/>
                  </a:lnTo>
                  <a:lnTo>
                    <a:pt x="19748" y="22771"/>
                  </a:lnTo>
                  <a:lnTo>
                    <a:pt x="26670" y="23736"/>
                  </a:lnTo>
                  <a:lnTo>
                    <a:pt x="26670" y="2476"/>
                  </a:lnTo>
                  <a:close/>
                </a:path>
                <a:path w="137795" h="33019">
                  <a:moveTo>
                    <a:pt x="46901" y="3987"/>
                  </a:moveTo>
                  <a:lnTo>
                    <a:pt x="31127" y="2476"/>
                  </a:lnTo>
                  <a:lnTo>
                    <a:pt x="31127" y="24218"/>
                  </a:lnTo>
                  <a:lnTo>
                    <a:pt x="46901" y="25247"/>
                  </a:lnTo>
                  <a:lnTo>
                    <a:pt x="46901" y="21272"/>
                  </a:lnTo>
                  <a:lnTo>
                    <a:pt x="37579" y="20307"/>
                  </a:lnTo>
                  <a:lnTo>
                    <a:pt x="37579" y="15367"/>
                  </a:lnTo>
                  <a:lnTo>
                    <a:pt x="45948" y="16319"/>
                  </a:lnTo>
                  <a:lnTo>
                    <a:pt x="45948" y="12357"/>
                  </a:lnTo>
                  <a:lnTo>
                    <a:pt x="37579" y="11874"/>
                  </a:lnTo>
                  <a:lnTo>
                    <a:pt x="37579" y="7416"/>
                  </a:lnTo>
                  <a:lnTo>
                    <a:pt x="46901" y="7962"/>
                  </a:lnTo>
                  <a:lnTo>
                    <a:pt x="46901" y="3987"/>
                  </a:lnTo>
                  <a:close/>
                </a:path>
                <a:path w="137795" h="33019">
                  <a:moveTo>
                    <a:pt x="76530" y="6451"/>
                  </a:moveTo>
                  <a:lnTo>
                    <a:pt x="68643" y="5981"/>
                  </a:lnTo>
                  <a:lnTo>
                    <a:pt x="63233" y="17843"/>
                  </a:lnTo>
                  <a:lnTo>
                    <a:pt x="58293" y="4953"/>
                  </a:lnTo>
                  <a:lnTo>
                    <a:pt x="50406" y="4470"/>
                  </a:lnTo>
                  <a:lnTo>
                    <a:pt x="50406" y="25730"/>
                  </a:lnTo>
                  <a:lnTo>
                    <a:pt x="54864" y="25730"/>
                  </a:lnTo>
                  <a:lnTo>
                    <a:pt x="54864" y="12903"/>
                  </a:lnTo>
                  <a:lnTo>
                    <a:pt x="60274" y="26682"/>
                  </a:lnTo>
                  <a:lnTo>
                    <a:pt x="64731" y="27165"/>
                  </a:lnTo>
                  <a:lnTo>
                    <a:pt x="70154" y="13868"/>
                  </a:lnTo>
                  <a:lnTo>
                    <a:pt x="70154" y="27165"/>
                  </a:lnTo>
                  <a:lnTo>
                    <a:pt x="76530" y="27711"/>
                  </a:lnTo>
                  <a:lnTo>
                    <a:pt x="76530" y="6451"/>
                  </a:lnTo>
                  <a:close/>
                </a:path>
                <a:path w="137795" h="33019">
                  <a:moveTo>
                    <a:pt x="96278" y="8445"/>
                  </a:moveTo>
                  <a:lnTo>
                    <a:pt x="80987" y="6934"/>
                  </a:lnTo>
                  <a:lnTo>
                    <a:pt x="80987" y="28194"/>
                  </a:lnTo>
                  <a:lnTo>
                    <a:pt x="96278" y="29629"/>
                  </a:lnTo>
                  <a:lnTo>
                    <a:pt x="96278" y="25247"/>
                  </a:lnTo>
                  <a:lnTo>
                    <a:pt x="87426" y="24218"/>
                  </a:lnTo>
                  <a:lnTo>
                    <a:pt x="87426" y="19761"/>
                  </a:lnTo>
                  <a:lnTo>
                    <a:pt x="95313" y="20307"/>
                  </a:lnTo>
                  <a:lnTo>
                    <a:pt x="95313" y="16802"/>
                  </a:lnTo>
                  <a:lnTo>
                    <a:pt x="87426" y="16319"/>
                  </a:lnTo>
                  <a:lnTo>
                    <a:pt x="87426" y="11874"/>
                  </a:lnTo>
                  <a:lnTo>
                    <a:pt x="96278" y="12903"/>
                  </a:lnTo>
                  <a:lnTo>
                    <a:pt x="96278" y="8445"/>
                  </a:lnTo>
                  <a:close/>
                </a:path>
                <a:path w="137795" h="33019">
                  <a:moveTo>
                    <a:pt x="118021" y="10426"/>
                  </a:moveTo>
                  <a:lnTo>
                    <a:pt x="113563" y="10426"/>
                  </a:lnTo>
                  <a:lnTo>
                    <a:pt x="113563" y="22225"/>
                  </a:lnTo>
                  <a:lnTo>
                    <a:pt x="107200" y="9385"/>
                  </a:lnTo>
                  <a:lnTo>
                    <a:pt x="99783" y="8915"/>
                  </a:lnTo>
                  <a:lnTo>
                    <a:pt x="99783" y="30175"/>
                  </a:lnTo>
                  <a:lnTo>
                    <a:pt x="104254" y="30175"/>
                  </a:lnTo>
                  <a:lnTo>
                    <a:pt x="104254" y="16802"/>
                  </a:lnTo>
                  <a:lnTo>
                    <a:pt x="111099" y="30657"/>
                  </a:lnTo>
                  <a:lnTo>
                    <a:pt x="118021" y="31140"/>
                  </a:lnTo>
                  <a:lnTo>
                    <a:pt x="118021" y="10426"/>
                  </a:lnTo>
                  <a:close/>
                </a:path>
                <a:path w="137795" h="33019">
                  <a:moveTo>
                    <a:pt x="137769" y="25730"/>
                  </a:moveTo>
                  <a:lnTo>
                    <a:pt x="137287" y="24218"/>
                  </a:lnTo>
                  <a:lnTo>
                    <a:pt x="136817" y="23749"/>
                  </a:lnTo>
                  <a:lnTo>
                    <a:pt x="136334" y="22783"/>
                  </a:lnTo>
                  <a:lnTo>
                    <a:pt x="135305" y="22225"/>
                  </a:lnTo>
                  <a:lnTo>
                    <a:pt x="133870" y="20789"/>
                  </a:lnTo>
                  <a:lnTo>
                    <a:pt x="132842" y="20320"/>
                  </a:lnTo>
                  <a:lnTo>
                    <a:pt x="132346" y="19761"/>
                  </a:lnTo>
                  <a:lnTo>
                    <a:pt x="131876" y="19761"/>
                  </a:lnTo>
                  <a:lnTo>
                    <a:pt x="131876" y="19278"/>
                  </a:lnTo>
                  <a:lnTo>
                    <a:pt x="130848" y="19278"/>
                  </a:lnTo>
                  <a:lnTo>
                    <a:pt x="130848" y="18796"/>
                  </a:lnTo>
                  <a:lnTo>
                    <a:pt x="129400" y="18796"/>
                  </a:lnTo>
                  <a:lnTo>
                    <a:pt x="129400" y="18326"/>
                  </a:lnTo>
                  <a:lnTo>
                    <a:pt x="128930" y="18326"/>
                  </a:lnTo>
                  <a:lnTo>
                    <a:pt x="128930" y="17843"/>
                  </a:lnTo>
                  <a:lnTo>
                    <a:pt x="128384" y="17843"/>
                  </a:lnTo>
                  <a:lnTo>
                    <a:pt x="127419" y="16814"/>
                  </a:lnTo>
                  <a:lnTo>
                    <a:pt x="126936" y="16332"/>
                  </a:lnTo>
                  <a:lnTo>
                    <a:pt x="126936" y="15849"/>
                  </a:lnTo>
                  <a:lnTo>
                    <a:pt x="127419" y="15849"/>
                  </a:lnTo>
                  <a:lnTo>
                    <a:pt x="127889" y="15367"/>
                  </a:lnTo>
                  <a:lnTo>
                    <a:pt x="128384" y="15367"/>
                  </a:lnTo>
                  <a:lnTo>
                    <a:pt x="128930" y="14820"/>
                  </a:lnTo>
                  <a:lnTo>
                    <a:pt x="131394" y="14820"/>
                  </a:lnTo>
                  <a:lnTo>
                    <a:pt x="131876" y="15367"/>
                  </a:lnTo>
                  <a:lnTo>
                    <a:pt x="132842" y="15367"/>
                  </a:lnTo>
                  <a:lnTo>
                    <a:pt x="133311" y="15849"/>
                  </a:lnTo>
                  <a:lnTo>
                    <a:pt x="133870" y="15849"/>
                  </a:lnTo>
                  <a:lnTo>
                    <a:pt x="134823" y="16332"/>
                  </a:lnTo>
                  <a:lnTo>
                    <a:pt x="135788" y="16332"/>
                  </a:lnTo>
                  <a:lnTo>
                    <a:pt x="135788" y="14820"/>
                  </a:lnTo>
                  <a:lnTo>
                    <a:pt x="135788" y="12357"/>
                  </a:lnTo>
                  <a:lnTo>
                    <a:pt x="135305" y="12357"/>
                  </a:lnTo>
                  <a:lnTo>
                    <a:pt x="134823" y="11874"/>
                  </a:lnTo>
                  <a:lnTo>
                    <a:pt x="134340" y="11874"/>
                  </a:lnTo>
                  <a:lnTo>
                    <a:pt x="133311" y="11391"/>
                  </a:lnTo>
                  <a:lnTo>
                    <a:pt x="131876" y="11391"/>
                  </a:lnTo>
                  <a:lnTo>
                    <a:pt x="131394" y="10909"/>
                  </a:lnTo>
                  <a:lnTo>
                    <a:pt x="126453" y="10909"/>
                  </a:lnTo>
                  <a:lnTo>
                    <a:pt x="125425" y="11391"/>
                  </a:lnTo>
                  <a:lnTo>
                    <a:pt x="124472" y="11874"/>
                  </a:lnTo>
                  <a:lnTo>
                    <a:pt x="123990" y="12357"/>
                  </a:lnTo>
                  <a:lnTo>
                    <a:pt x="122961" y="12903"/>
                  </a:lnTo>
                  <a:lnTo>
                    <a:pt x="121513" y="14338"/>
                  </a:lnTo>
                  <a:lnTo>
                    <a:pt x="120967" y="15367"/>
                  </a:lnTo>
                  <a:lnTo>
                    <a:pt x="120967" y="17843"/>
                  </a:lnTo>
                  <a:lnTo>
                    <a:pt x="121513" y="18796"/>
                  </a:lnTo>
                  <a:lnTo>
                    <a:pt x="121996" y="19761"/>
                  </a:lnTo>
                  <a:lnTo>
                    <a:pt x="122478" y="20789"/>
                  </a:lnTo>
                  <a:lnTo>
                    <a:pt x="122961" y="21272"/>
                  </a:lnTo>
                  <a:lnTo>
                    <a:pt x="123990" y="21755"/>
                  </a:lnTo>
                  <a:lnTo>
                    <a:pt x="123990" y="22225"/>
                  </a:lnTo>
                  <a:lnTo>
                    <a:pt x="124942" y="22225"/>
                  </a:lnTo>
                  <a:lnTo>
                    <a:pt x="125425" y="22783"/>
                  </a:lnTo>
                  <a:lnTo>
                    <a:pt x="125907" y="22783"/>
                  </a:lnTo>
                  <a:lnTo>
                    <a:pt x="126453" y="23253"/>
                  </a:lnTo>
                  <a:lnTo>
                    <a:pt x="127419" y="24218"/>
                  </a:lnTo>
                  <a:lnTo>
                    <a:pt x="128930" y="24218"/>
                  </a:lnTo>
                  <a:lnTo>
                    <a:pt x="129895" y="25247"/>
                  </a:lnTo>
                  <a:lnTo>
                    <a:pt x="130365" y="25247"/>
                  </a:lnTo>
                  <a:lnTo>
                    <a:pt x="130365" y="25730"/>
                  </a:lnTo>
                  <a:lnTo>
                    <a:pt x="130848" y="25730"/>
                  </a:lnTo>
                  <a:lnTo>
                    <a:pt x="130848" y="26200"/>
                  </a:lnTo>
                  <a:lnTo>
                    <a:pt x="131394" y="26200"/>
                  </a:lnTo>
                  <a:lnTo>
                    <a:pt x="131394" y="27711"/>
                  </a:lnTo>
                  <a:lnTo>
                    <a:pt x="130848" y="28194"/>
                  </a:lnTo>
                  <a:lnTo>
                    <a:pt x="130365" y="28194"/>
                  </a:lnTo>
                  <a:lnTo>
                    <a:pt x="129895" y="28676"/>
                  </a:lnTo>
                  <a:lnTo>
                    <a:pt x="127419" y="28676"/>
                  </a:lnTo>
                  <a:lnTo>
                    <a:pt x="126936" y="28194"/>
                  </a:lnTo>
                  <a:lnTo>
                    <a:pt x="125907" y="28194"/>
                  </a:lnTo>
                  <a:lnTo>
                    <a:pt x="124942" y="27711"/>
                  </a:lnTo>
                  <a:lnTo>
                    <a:pt x="123990" y="27711"/>
                  </a:lnTo>
                  <a:lnTo>
                    <a:pt x="123990" y="27165"/>
                  </a:lnTo>
                  <a:lnTo>
                    <a:pt x="121513" y="27165"/>
                  </a:lnTo>
                  <a:lnTo>
                    <a:pt x="121513" y="31140"/>
                  </a:lnTo>
                  <a:lnTo>
                    <a:pt x="121996" y="31635"/>
                  </a:lnTo>
                  <a:lnTo>
                    <a:pt x="122478" y="31635"/>
                  </a:lnTo>
                  <a:lnTo>
                    <a:pt x="123444" y="32105"/>
                  </a:lnTo>
                  <a:lnTo>
                    <a:pt x="124472" y="32105"/>
                  </a:lnTo>
                  <a:lnTo>
                    <a:pt x="125425" y="32651"/>
                  </a:lnTo>
                  <a:lnTo>
                    <a:pt x="132842" y="32651"/>
                  </a:lnTo>
                  <a:lnTo>
                    <a:pt x="133870" y="32105"/>
                  </a:lnTo>
                  <a:lnTo>
                    <a:pt x="134823" y="31635"/>
                  </a:lnTo>
                  <a:lnTo>
                    <a:pt x="135305" y="31140"/>
                  </a:lnTo>
                  <a:lnTo>
                    <a:pt x="136334" y="30187"/>
                  </a:lnTo>
                  <a:lnTo>
                    <a:pt x="136817" y="29629"/>
                  </a:lnTo>
                  <a:lnTo>
                    <a:pt x="137299" y="28676"/>
                  </a:lnTo>
                  <a:lnTo>
                    <a:pt x="137769" y="27711"/>
                  </a:lnTo>
                  <a:lnTo>
                    <a:pt x="137769" y="257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59198" y="2225589"/>
              <a:ext cx="0" cy="2214880"/>
            </a:xfrm>
            <a:custGeom>
              <a:avLst/>
              <a:gdLst/>
              <a:ahLst/>
              <a:cxnLst/>
              <a:rect l="l" t="t" r="r" b="b"/>
              <a:pathLst>
                <a:path h="2214879">
                  <a:moveTo>
                    <a:pt x="0" y="0"/>
                  </a:moveTo>
                  <a:lnTo>
                    <a:pt x="0" y="22145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90811" y="2299664"/>
              <a:ext cx="461009" cy="113030"/>
            </a:xfrm>
            <a:custGeom>
              <a:avLst/>
              <a:gdLst/>
              <a:ahLst/>
              <a:cxnLst/>
              <a:rect l="l" t="t" r="r" b="b"/>
              <a:pathLst>
                <a:path w="461010" h="113030">
                  <a:moveTo>
                    <a:pt x="11379" y="92303"/>
                  </a:moveTo>
                  <a:lnTo>
                    <a:pt x="0" y="92303"/>
                  </a:lnTo>
                  <a:lnTo>
                    <a:pt x="0" y="103212"/>
                  </a:lnTo>
                  <a:lnTo>
                    <a:pt x="11379" y="104165"/>
                  </a:lnTo>
                  <a:lnTo>
                    <a:pt x="11379" y="92303"/>
                  </a:lnTo>
                  <a:close/>
                </a:path>
                <a:path w="461010" h="113030">
                  <a:moveTo>
                    <a:pt x="11379" y="77495"/>
                  </a:moveTo>
                  <a:lnTo>
                    <a:pt x="0" y="76530"/>
                  </a:lnTo>
                  <a:lnTo>
                    <a:pt x="0" y="88392"/>
                  </a:lnTo>
                  <a:lnTo>
                    <a:pt x="11379" y="89357"/>
                  </a:lnTo>
                  <a:lnTo>
                    <a:pt x="11379" y="77495"/>
                  </a:lnTo>
                  <a:close/>
                </a:path>
                <a:path w="461010" h="113030">
                  <a:moveTo>
                    <a:pt x="11379" y="61722"/>
                  </a:moveTo>
                  <a:lnTo>
                    <a:pt x="0" y="61239"/>
                  </a:lnTo>
                  <a:lnTo>
                    <a:pt x="0" y="73101"/>
                  </a:lnTo>
                  <a:lnTo>
                    <a:pt x="11379" y="73583"/>
                  </a:lnTo>
                  <a:lnTo>
                    <a:pt x="11379" y="61722"/>
                  </a:lnTo>
                  <a:close/>
                </a:path>
                <a:path w="461010" h="113030">
                  <a:moveTo>
                    <a:pt x="11379" y="46913"/>
                  </a:moveTo>
                  <a:lnTo>
                    <a:pt x="0" y="45948"/>
                  </a:lnTo>
                  <a:lnTo>
                    <a:pt x="0" y="57746"/>
                  </a:lnTo>
                  <a:lnTo>
                    <a:pt x="11379" y="58775"/>
                  </a:lnTo>
                  <a:lnTo>
                    <a:pt x="11379" y="46913"/>
                  </a:lnTo>
                  <a:close/>
                </a:path>
                <a:path w="461010" h="113030">
                  <a:moveTo>
                    <a:pt x="11379" y="31623"/>
                  </a:moveTo>
                  <a:lnTo>
                    <a:pt x="0" y="30594"/>
                  </a:lnTo>
                  <a:lnTo>
                    <a:pt x="0" y="42456"/>
                  </a:lnTo>
                  <a:lnTo>
                    <a:pt x="11379" y="42938"/>
                  </a:lnTo>
                  <a:lnTo>
                    <a:pt x="11379" y="31623"/>
                  </a:lnTo>
                  <a:close/>
                </a:path>
                <a:path w="461010" h="113030">
                  <a:moveTo>
                    <a:pt x="11379" y="16332"/>
                  </a:moveTo>
                  <a:lnTo>
                    <a:pt x="0" y="15303"/>
                  </a:lnTo>
                  <a:lnTo>
                    <a:pt x="0" y="26682"/>
                  </a:lnTo>
                  <a:lnTo>
                    <a:pt x="11379" y="27647"/>
                  </a:lnTo>
                  <a:lnTo>
                    <a:pt x="11379" y="16332"/>
                  </a:lnTo>
                  <a:close/>
                </a:path>
                <a:path w="461010" h="113030">
                  <a:moveTo>
                    <a:pt x="11379" y="952"/>
                  </a:moveTo>
                  <a:lnTo>
                    <a:pt x="0" y="0"/>
                  </a:lnTo>
                  <a:lnTo>
                    <a:pt x="0" y="11861"/>
                  </a:lnTo>
                  <a:lnTo>
                    <a:pt x="11379" y="12344"/>
                  </a:lnTo>
                  <a:lnTo>
                    <a:pt x="11379" y="952"/>
                  </a:lnTo>
                  <a:close/>
                </a:path>
                <a:path w="461010" h="113030">
                  <a:moveTo>
                    <a:pt x="26187" y="93814"/>
                  </a:moveTo>
                  <a:lnTo>
                    <a:pt x="14808" y="92862"/>
                  </a:lnTo>
                  <a:lnTo>
                    <a:pt x="14808" y="104660"/>
                  </a:lnTo>
                  <a:lnTo>
                    <a:pt x="26187" y="105206"/>
                  </a:lnTo>
                  <a:lnTo>
                    <a:pt x="26187" y="93814"/>
                  </a:lnTo>
                  <a:close/>
                </a:path>
                <a:path w="461010" h="113030">
                  <a:moveTo>
                    <a:pt x="26187" y="78524"/>
                  </a:moveTo>
                  <a:lnTo>
                    <a:pt x="14808" y="77495"/>
                  </a:lnTo>
                  <a:lnTo>
                    <a:pt x="14808" y="89357"/>
                  </a:lnTo>
                  <a:lnTo>
                    <a:pt x="26187" y="89839"/>
                  </a:lnTo>
                  <a:lnTo>
                    <a:pt x="26187" y="78524"/>
                  </a:lnTo>
                  <a:close/>
                </a:path>
                <a:path w="461010" h="113030">
                  <a:moveTo>
                    <a:pt x="26187" y="63233"/>
                  </a:moveTo>
                  <a:lnTo>
                    <a:pt x="14808" y="62204"/>
                  </a:lnTo>
                  <a:lnTo>
                    <a:pt x="14808" y="74066"/>
                  </a:lnTo>
                  <a:lnTo>
                    <a:pt x="26187" y="74549"/>
                  </a:lnTo>
                  <a:lnTo>
                    <a:pt x="26187" y="63233"/>
                  </a:lnTo>
                  <a:close/>
                </a:path>
                <a:path w="461010" h="113030">
                  <a:moveTo>
                    <a:pt x="26187" y="47879"/>
                  </a:moveTo>
                  <a:lnTo>
                    <a:pt x="14808" y="46913"/>
                  </a:lnTo>
                  <a:lnTo>
                    <a:pt x="14808" y="58775"/>
                  </a:lnTo>
                  <a:lnTo>
                    <a:pt x="26187" y="59258"/>
                  </a:lnTo>
                  <a:lnTo>
                    <a:pt x="26187" y="47879"/>
                  </a:lnTo>
                  <a:close/>
                </a:path>
                <a:path w="461010" h="113030">
                  <a:moveTo>
                    <a:pt x="26187" y="32562"/>
                  </a:moveTo>
                  <a:lnTo>
                    <a:pt x="14808" y="31610"/>
                  </a:lnTo>
                  <a:lnTo>
                    <a:pt x="14808" y="43472"/>
                  </a:lnTo>
                  <a:lnTo>
                    <a:pt x="26187" y="44437"/>
                  </a:lnTo>
                  <a:lnTo>
                    <a:pt x="26187" y="32562"/>
                  </a:lnTo>
                  <a:close/>
                </a:path>
                <a:path w="461010" h="113030">
                  <a:moveTo>
                    <a:pt x="26187" y="17284"/>
                  </a:moveTo>
                  <a:lnTo>
                    <a:pt x="14808" y="16319"/>
                  </a:lnTo>
                  <a:lnTo>
                    <a:pt x="14808" y="28117"/>
                  </a:lnTo>
                  <a:lnTo>
                    <a:pt x="26187" y="28663"/>
                  </a:lnTo>
                  <a:lnTo>
                    <a:pt x="26187" y="17284"/>
                  </a:lnTo>
                  <a:close/>
                </a:path>
                <a:path w="461010" h="113030">
                  <a:moveTo>
                    <a:pt x="26187" y="1981"/>
                  </a:moveTo>
                  <a:lnTo>
                    <a:pt x="14808" y="965"/>
                  </a:lnTo>
                  <a:lnTo>
                    <a:pt x="14808" y="12827"/>
                  </a:lnTo>
                  <a:lnTo>
                    <a:pt x="26187" y="13855"/>
                  </a:lnTo>
                  <a:lnTo>
                    <a:pt x="26187" y="1981"/>
                  </a:lnTo>
                  <a:close/>
                </a:path>
                <a:path w="461010" h="113030">
                  <a:moveTo>
                    <a:pt x="41490" y="94792"/>
                  </a:moveTo>
                  <a:lnTo>
                    <a:pt x="29629" y="93827"/>
                  </a:lnTo>
                  <a:lnTo>
                    <a:pt x="29629" y="105689"/>
                  </a:lnTo>
                  <a:lnTo>
                    <a:pt x="41490" y="106172"/>
                  </a:lnTo>
                  <a:lnTo>
                    <a:pt x="41490" y="94792"/>
                  </a:lnTo>
                  <a:close/>
                </a:path>
                <a:path w="461010" h="113030">
                  <a:moveTo>
                    <a:pt x="41490" y="79502"/>
                  </a:moveTo>
                  <a:lnTo>
                    <a:pt x="29629" y="78524"/>
                  </a:lnTo>
                  <a:lnTo>
                    <a:pt x="29629" y="89839"/>
                  </a:lnTo>
                  <a:lnTo>
                    <a:pt x="41490" y="90881"/>
                  </a:lnTo>
                  <a:lnTo>
                    <a:pt x="41490" y="79502"/>
                  </a:lnTo>
                  <a:close/>
                </a:path>
                <a:path w="461010" h="113030">
                  <a:moveTo>
                    <a:pt x="41490" y="64185"/>
                  </a:moveTo>
                  <a:lnTo>
                    <a:pt x="29629" y="63233"/>
                  </a:lnTo>
                  <a:lnTo>
                    <a:pt x="29629" y="75031"/>
                  </a:lnTo>
                  <a:lnTo>
                    <a:pt x="41490" y="75577"/>
                  </a:lnTo>
                  <a:lnTo>
                    <a:pt x="41490" y="64185"/>
                  </a:lnTo>
                  <a:close/>
                </a:path>
                <a:path w="461010" h="113030">
                  <a:moveTo>
                    <a:pt x="41490" y="48895"/>
                  </a:moveTo>
                  <a:lnTo>
                    <a:pt x="29629" y="47866"/>
                  </a:lnTo>
                  <a:lnTo>
                    <a:pt x="29629" y="59728"/>
                  </a:lnTo>
                  <a:lnTo>
                    <a:pt x="41490" y="60769"/>
                  </a:lnTo>
                  <a:lnTo>
                    <a:pt x="41490" y="48895"/>
                  </a:lnTo>
                  <a:close/>
                </a:path>
                <a:path w="461010" h="113030">
                  <a:moveTo>
                    <a:pt x="41490" y="34086"/>
                  </a:moveTo>
                  <a:lnTo>
                    <a:pt x="29629" y="33058"/>
                  </a:lnTo>
                  <a:lnTo>
                    <a:pt x="29629" y="44437"/>
                  </a:lnTo>
                  <a:lnTo>
                    <a:pt x="41490" y="45402"/>
                  </a:lnTo>
                  <a:lnTo>
                    <a:pt x="41490" y="34086"/>
                  </a:lnTo>
                  <a:close/>
                </a:path>
                <a:path w="461010" h="113030">
                  <a:moveTo>
                    <a:pt x="41490" y="18237"/>
                  </a:moveTo>
                  <a:lnTo>
                    <a:pt x="29629" y="17767"/>
                  </a:lnTo>
                  <a:lnTo>
                    <a:pt x="29629" y="29146"/>
                  </a:lnTo>
                  <a:lnTo>
                    <a:pt x="41490" y="30111"/>
                  </a:lnTo>
                  <a:lnTo>
                    <a:pt x="41490" y="18237"/>
                  </a:lnTo>
                  <a:close/>
                </a:path>
                <a:path w="461010" h="113030">
                  <a:moveTo>
                    <a:pt x="41490" y="3441"/>
                  </a:moveTo>
                  <a:lnTo>
                    <a:pt x="29629" y="2476"/>
                  </a:lnTo>
                  <a:lnTo>
                    <a:pt x="29629" y="13855"/>
                  </a:lnTo>
                  <a:lnTo>
                    <a:pt x="41490" y="14820"/>
                  </a:lnTo>
                  <a:lnTo>
                    <a:pt x="41490" y="3441"/>
                  </a:lnTo>
                  <a:close/>
                </a:path>
                <a:path w="461010" h="113030">
                  <a:moveTo>
                    <a:pt x="55829" y="95326"/>
                  </a:moveTo>
                  <a:lnTo>
                    <a:pt x="44450" y="95326"/>
                  </a:lnTo>
                  <a:lnTo>
                    <a:pt x="44450" y="106159"/>
                  </a:lnTo>
                  <a:lnTo>
                    <a:pt x="55829" y="107124"/>
                  </a:lnTo>
                  <a:lnTo>
                    <a:pt x="55829" y="95326"/>
                  </a:lnTo>
                  <a:close/>
                </a:path>
                <a:path w="461010" h="113030">
                  <a:moveTo>
                    <a:pt x="55829" y="80518"/>
                  </a:moveTo>
                  <a:lnTo>
                    <a:pt x="44450" y="79489"/>
                  </a:lnTo>
                  <a:lnTo>
                    <a:pt x="44450" y="91351"/>
                  </a:lnTo>
                  <a:lnTo>
                    <a:pt x="55829" y="92316"/>
                  </a:lnTo>
                  <a:lnTo>
                    <a:pt x="55829" y="80518"/>
                  </a:lnTo>
                  <a:close/>
                </a:path>
                <a:path w="461010" h="113030">
                  <a:moveTo>
                    <a:pt x="55829" y="65151"/>
                  </a:moveTo>
                  <a:lnTo>
                    <a:pt x="44450" y="64668"/>
                  </a:lnTo>
                  <a:lnTo>
                    <a:pt x="44450" y="75577"/>
                  </a:lnTo>
                  <a:lnTo>
                    <a:pt x="55829" y="76530"/>
                  </a:lnTo>
                  <a:lnTo>
                    <a:pt x="55829" y="65151"/>
                  </a:lnTo>
                  <a:close/>
                </a:path>
                <a:path w="461010" h="113030">
                  <a:moveTo>
                    <a:pt x="55829" y="50342"/>
                  </a:moveTo>
                  <a:lnTo>
                    <a:pt x="44450" y="49377"/>
                  </a:lnTo>
                  <a:lnTo>
                    <a:pt x="44450" y="60769"/>
                  </a:lnTo>
                  <a:lnTo>
                    <a:pt x="55829" y="61722"/>
                  </a:lnTo>
                  <a:lnTo>
                    <a:pt x="55829" y="50342"/>
                  </a:lnTo>
                  <a:close/>
                </a:path>
                <a:path w="461010" h="113030">
                  <a:moveTo>
                    <a:pt x="55829" y="34556"/>
                  </a:moveTo>
                  <a:lnTo>
                    <a:pt x="44450" y="34086"/>
                  </a:lnTo>
                  <a:lnTo>
                    <a:pt x="44450" y="45402"/>
                  </a:lnTo>
                  <a:lnTo>
                    <a:pt x="55829" y="46431"/>
                  </a:lnTo>
                  <a:lnTo>
                    <a:pt x="55829" y="34556"/>
                  </a:lnTo>
                  <a:close/>
                </a:path>
                <a:path w="461010" h="113030">
                  <a:moveTo>
                    <a:pt x="55829" y="19761"/>
                  </a:moveTo>
                  <a:lnTo>
                    <a:pt x="44450" y="18796"/>
                  </a:lnTo>
                  <a:lnTo>
                    <a:pt x="44450" y="30111"/>
                  </a:lnTo>
                  <a:lnTo>
                    <a:pt x="55829" y="31623"/>
                  </a:lnTo>
                  <a:lnTo>
                    <a:pt x="55829" y="19761"/>
                  </a:lnTo>
                  <a:close/>
                </a:path>
                <a:path w="461010" h="113030">
                  <a:moveTo>
                    <a:pt x="55829" y="4457"/>
                  </a:moveTo>
                  <a:lnTo>
                    <a:pt x="44450" y="3975"/>
                  </a:lnTo>
                  <a:lnTo>
                    <a:pt x="44450" y="14820"/>
                  </a:lnTo>
                  <a:lnTo>
                    <a:pt x="55829" y="15773"/>
                  </a:lnTo>
                  <a:lnTo>
                    <a:pt x="55829" y="4457"/>
                  </a:lnTo>
                  <a:close/>
                </a:path>
                <a:path w="461010" h="113030">
                  <a:moveTo>
                    <a:pt x="70637" y="96774"/>
                  </a:moveTo>
                  <a:lnTo>
                    <a:pt x="59258" y="95808"/>
                  </a:lnTo>
                  <a:lnTo>
                    <a:pt x="59258" y="107124"/>
                  </a:lnTo>
                  <a:lnTo>
                    <a:pt x="70637" y="108153"/>
                  </a:lnTo>
                  <a:lnTo>
                    <a:pt x="70637" y="96774"/>
                  </a:lnTo>
                  <a:close/>
                </a:path>
                <a:path w="461010" h="113030">
                  <a:moveTo>
                    <a:pt x="70637" y="81483"/>
                  </a:moveTo>
                  <a:lnTo>
                    <a:pt x="59258" y="81000"/>
                  </a:lnTo>
                  <a:lnTo>
                    <a:pt x="59258" y="92316"/>
                  </a:lnTo>
                  <a:lnTo>
                    <a:pt x="70637" y="92862"/>
                  </a:lnTo>
                  <a:lnTo>
                    <a:pt x="70637" y="81483"/>
                  </a:lnTo>
                  <a:close/>
                </a:path>
                <a:path w="461010" h="113030">
                  <a:moveTo>
                    <a:pt x="70637" y="66179"/>
                  </a:moveTo>
                  <a:lnTo>
                    <a:pt x="59258" y="65163"/>
                  </a:lnTo>
                  <a:lnTo>
                    <a:pt x="59258" y="77025"/>
                  </a:lnTo>
                  <a:lnTo>
                    <a:pt x="70637" y="78054"/>
                  </a:lnTo>
                  <a:lnTo>
                    <a:pt x="70637" y="66179"/>
                  </a:lnTo>
                  <a:close/>
                </a:path>
                <a:path w="461010" h="113030">
                  <a:moveTo>
                    <a:pt x="70637" y="50888"/>
                  </a:moveTo>
                  <a:lnTo>
                    <a:pt x="59258" y="50342"/>
                  </a:lnTo>
                  <a:lnTo>
                    <a:pt x="59258" y="61722"/>
                  </a:lnTo>
                  <a:lnTo>
                    <a:pt x="70637" y="62687"/>
                  </a:lnTo>
                  <a:lnTo>
                    <a:pt x="70637" y="50888"/>
                  </a:lnTo>
                  <a:close/>
                </a:path>
                <a:path w="461010" h="113030">
                  <a:moveTo>
                    <a:pt x="70637" y="36080"/>
                  </a:moveTo>
                  <a:lnTo>
                    <a:pt x="59258" y="35039"/>
                  </a:lnTo>
                  <a:lnTo>
                    <a:pt x="59258" y="46431"/>
                  </a:lnTo>
                  <a:lnTo>
                    <a:pt x="70637" y="47383"/>
                  </a:lnTo>
                  <a:lnTo>
                    <a:pt x="70637" y="36080"/>
                  </a:lnTo>
                  <a:close/>
                </a:path>
                <a:path w="461010" h="113030">
                  <a:moveTo>
                    <a:pt x="70637" y="20726"/>
                  </a:moveTo>
                  <a:lnTo>
                    <a:pt x="59258" y="20231"/>
                  </a:lnTo>
                  <a:lnTo>
                    <a:pt x="59258" y="31623"/>
                  </a:lnTo>
                  <a:lnTo>
                    <a:pt x="70637" y="32105"/>
                  </a:lnTo>
                  <a:lnTo>
                    <a:pt x="70637" y="20726"/>
                  </a:lnTo>
                  <a:close/>
                </a:path>
                <a:path w="461010" h="113030">
                  <a:moveTo>
                    <a:pt x="70637" y="5905"/>
                  </a:moveTo>
                  <a:lnTo>
                    <a:pt x="59258" y="4457"/>
                  </a:lnTo>
                  <a:lnTo>
                    <a:pt x="59258" y="16332"/>
                  </a:lnTo>
                  <a:lnTo>
                    <a:pt x="70637" y="17284"/>
                  </a:lnTo>
                  <a:lnTo>
                    <a:pt x="70637" y="5905"/>
                  </a:lnTo>
                  <a:close/>
                </a:path>
                <a:path w="461010" h="113030">
                  <a:moveTo>
                    <a:pt x="85445" y="97802"/>
                  </a:moveTo>
                  <a:lnTo>
                    <a:pt x="74053" y="96774"/>
                  </a:lnTo>
                  <a:lnTo>
                    <a:pt x="74053" y="108635"/>
                  </a:lnTo>
                  <a:lnTo>
                    <a:pt x="85445" y="109118"/>
                  </a:lnTo>
                  <a:lnTo>
                    <a:pt x="85445" y="97802"/>
                  </a:lnTo>
                  <a:close/>
                </a:path>
                <a:path w="461010" h="113030">
                  <a:moveTo>
                    <a:pt x="85445" y="82435"/>
                  </a:moveTo>
                  <a:lnTo>
                    <a:pt x="74053" y="81470"/>
                  </a:lnTo>
                  <a:lnTo>
                    <a:pt x="74053" y="92849"/>
                  </a:lnTo>
                  <a:lnTo>
                    <a:pt x="85445" y="93814"/>
                  </a:lnTo>
                  <a:lnTo>
                    <a:pt x="85445" y="82435"/>
                  </a:lnTo>
                  <a:close/>
                </a:path>
                <a:path w="461010" h="113030">
                  <a:moveTo>
                    <a:pt x="85445" y="67627"/>
                  </a:moveTo>
                  <a:lnTo>
                    <a:pt x="74053" y="66662"/>
                  </a:lnTo>
                  <a:lnTo>
                    <a:pt x="74053" y="78054"/>
                  </a:lnTo>
                  <a:lnTo>
                    <a:pt x="85445" y="78524"/>
                  </a:lnTo>
                  <a:lnTo>
                    <a:pt x="85445" y="67627"/>
                  </a:lnTo>
                  <a:close/>
                </a:path>
                <a:path w="461010" h="113030">
                  <a:moveTo>
                    <a:pt x="85445" y="52336"/>
                  </a:moveTo>
                  <a:lnTo>
                    <a:pt x="74053" y="51371"/>
                  </a:lnTo>
                  <a:lnTo>
                    <a:pt x="74053" y="62687"/>
                  </a:lnTo>
                  <a:lnTo>
                    <a:pt x="85445" y="63715"/>
                  </a:lnTo>
                  <a:lnTo>
                    <a:pt x="85445" y="52336"/>
                  </a:lnTo>
                  <a:close/>
                </a:path>
                <a:path w="461010" h="113030">
                  <a:moveTo>
                    <a:pt x="85445" y="37045"/>
                  </a:moveTo>
                  <a:lnTo>
                    <a:pt x="74053" y="36563"/>
                  </a:lnTo>
                  <a:lnTo>
                    <a:pt x="74053" y="47879"/>
                  </a:lnTo>
                  <a:lnTo>
                    <a:pt x="85445" y="48425"/>
                  </a:lnTo>
                  <a:lnTo>
                    <a:pt x="85445" y="37045"/>
                  </a:lnTo>
                  <a:close/>
                </a:path>
                <a:path w="461010" h="113030">
                  <a:moveTo>
                    <a:pt x="85445" y="21742"/>
                  </a:moveTo>
                  <a:lnTo>
                    <a:pt x="74053" y="20713"/>
                  </a:lnTo>
                  <a:lnTo>
                    <a:pt x="74053" y="32562"/>
                  </a:lnTo>
                  <a:lnTo>
                    <a:pt x="85445" y="33604"/>
                  </a:lnTo>
                  <a:lnTo>
                    <a:pt x="85445" y="21742"/>
                  </a:lnTo>
                  <a:close/>
                </a:path>
                <a:path w="461010" h="113030">
                  <a:moveTo>
                    <a:pt x="85445" y="6921"/>
                  </a:moveTo>
                  <a:lnTo>
                    <a:pt x="74053" y="5892"/>
                  </a:lnTo>
                  <a:lnTo>
                    <a:pt x="74053" y="17754"/>
                  </a:lnTo>
                  <a:lnTo>
                    <a:pt x="85445" y="18237"/>
                  </a:lnTo>
                  <a:lnTo>
                    <a:pt x="85445" y="6921"/>
                  </a:lnTo>
                  <a:close/>
                </a:path>
                <a:path w="461010" h="113030">
                  <a:moveTo>
                    <a:pt x="99720" y="98272"/>
                  </a:moveTo>
                  <a:lnTo>
                    <a:pt x="88404" y="97802"/>
                  </a:lnTo>
                  <a:lnTo>
                    <a:pt x="88404" y="109105"/>
                  </a:lnTo>
                  <a:lnTo>
                    <a:pt x="99720" y="109588"/>
                  </a:lnTo>
                  <a:lnTo>
                    <a:pt x="99720" y="98272"/>
                  </a:lnTo>
                  <a:close/>
                </a:path>
                <a:path w="461010" h="113030">
                  <a:moveTo>
                    <a:pt x="99720" y="83464"/>
                  </a:moveTo>
                  <a:lnTo>
                    <a:pt x="88404" y="82435"/>
                  </a:lnTo>
                  <a:lnTo>
                    <a:pt x="88404" y="94297"/>
                  </a:lnTo>
                  <a:lnTo>
                    <a:pt x="99720" y="94780"/>
                  </a:lnTo>
                  <a:lnTo>
                    <a:pt x="99720" y="83464"/>
                  </a:lnTo>
                  <a:close/>
                </a:path>
                <a:path w="461010" h="113030">
                  <a:moveTo>
                    <a:pt x="99720" y="68173"/>
                  </a:moveTo>
                  <a:lnTo>
                    <a:pt x="88404" y="67614"/>
                  </a:lnTo>
                  <a:lnTo>
                    <a:pt x="88404" y="79006"/>
                  </a:lnTo>
                  <a:lnTo>
                    <a:pt x="99720" y="79489"/>
                  </a:lnTo>
                  <a:lnTo>
                    <a:pt x="99720" y="68173"/>
                  </a:lnTo>
                  <a:close/>
                </a:path>
                <a:path w="461010" h="113030">
                  <a:moveTo>
                    <a:pt x="99720" y="53365"/>
                  </a:moveTo>
                  <a:lnTo>
                    <a:pt x="88404" y="52336"/>
                  </a:lnTo>
                  <a:lnTo>
                    <a:pt x="88404" y="64198"/>
                  </a:lnTo>
                  <a:lnTo>
                    <a:pt x="99720" y="64681"/>
                  </a:lnTo>
                  <a:lnTo>
                    <a:pt x="99720" y="53365"/>
                  </a:lnTo>
                  <a:close/>
                </a:path>
                <a:path w="461010" h="113030">
                  <a:moveTo>
                    <a:pt x="99720" y="37998"/>
                  </a:moveTo>
                  <a:lnTo>
                    <a:pt x="88404" y="37045"/>
                  </a:lnTo>
                  <a:lnTo>
                    <a:pt x="88404" y="48907"/>
                  </a:lnTo>
                  <a:lnTo>
                    <a:pt x="99720" y="49860"/>
                  </a:lnTo>
                  <a:lnTo>
                    <a:pt x="99720" y="37998"/>
                  </a:lnTo>
                  <a:close/>
                </a:path>
                <a:path w="461010" h="113030">
                  <a:moveTo>
                    <a:pt x="99720" y="23190"/>
                  </a:moveTo>
                  <a:lnTo>
                    <a:pt x="88404" y="22225"/>
                  </a:lnTo>
                  <a:lnTo>
                    <a:pt x="88404" y="34099"/>
                  </a:lnTo>
                  <a:lnTo>
                    <a:pt x="99720" y="34569"/>
                  </a:lnTo>
                  <a:lnTo>
                    <a:pt x="99720" y="23190"/>
                  </a:lnTo>
                  <a:close/>
                </a:path>
                <a:path w="461010" h="113030">
                  <a:moveTo>
                    <a:pt x="99720" y="7874"/>
                  </a:moveTo>
                  <a:lnTo>
                    <a:pt x="88404" y="6921"/>
                  </a:lnTo>
                  <a:lnTo>
                    <a:pt x="88404" y="18237"/>
                  </a:lnTo>
                  <a:lnTo>
                    <a:pt x="99720" y="19748"/>
                  </a:lnTo>
                  <a:lnTo>
                    <a:pt x="99720" y="7874"/>
                  </a:lnTo>
                  <a:close/>
                </a:path>
                <a:path w="461010" h="113030">
                  <a:moveTo>
                    <a:pt x="114046" y="99237"/>
                  </a:moveTo>
                  <a:lnTo>
                    <a:pt x="103212" y="98755"/>
                  </a:lnTo>
                  <a:lnTo>
                    <a:pt x="103212" y="110147"/>
                  </a:lnTo>
                  <a:lnTo>
                    <a:pt x="114046" y="111099"/>
                  </a:lnTo>
                  <a:lnTo>
                    <a:pt x="114046" y="99237"/>
                  </a:lnTo>
                  <a:close/>
                </a:path>
                <a:path w="461010" h="113030">
                  <a:moveTo>
                    <a:pt x="114046" y="83947"/>
                  </a:moveTo>
                  <a:lnTo>
                    <a:pt x="103212" y="83947"/>
                  </a:lnTo>
                  <a:lnTo>
                    <a:pt x="103212" y="95326"/>
                  </a:lnTo>
                  <a:lnTo>
                    <a:pt x="114046" y="95808"/>
                  </a:lnTo>
                  <a:lnTo>
                    <a:pt x="114046" y="83947"/>
                  </a:lnTo>
                  <a:close/>
                </a:path>
                <a:path w="461010" h="113030">
                  <a:moveTo>
                    <a:pt x="114046" y="69608"/>
                  </a:moveTo>
                  <a:lnTo>
                    <a:pt x="103212" y="68656"/>
                  </a:lnTo>
                  <a:lnTo>
                    <a:pt x="103212" y="79971"/>
                  </a:lnTo>
                  <a:lnTo>
                    <a:pt x="114046" y="81000"/>
                  </a:lnTo>
                  <a:lnTo>
                    <a:pt x="114046" y="69608"/>
                  </a:lnTo>
                  <a:close/>
                </a:path>
                <a:path w="461010" h="113030">
                  <a:moveTo>
                    <a:pt x="114046" y="54330"/>
                  </a:moveTo>
                  <a:lnTo>
                    <a:pt x="103212" y="53835"/>
                  </a:lnTo>
                  <a:lnTo>
                    <a:pt x="103212" y="64681"/>
                  </a:lnTo>
                  <a:lnTo>
                    <a:pt x="114046" y="65709"/>
                  </a:lnTo>
                  <a:lnTo>
                    <a:pt x="114046" y="54330"/>
                  </a:lnTo>
                  <a:close/>
                </a:path>
                <a:path w="461010" h="113030">
                  <a:moveTo>
                    <a:pt x="114046" y="39509"/>
                  </a:moveTo>
                  <a:lnTo>
                    <a:pt x="103212" y="38544"/>
                  </a:lnTo>
                  <a:lnTo>
                    <a:pt x="103212" y="49847"/>
                  </a:lnTo>
                  <a:lnTo>
                    <a:pt x="114046" y="50888"/>
                  </a:lnTo>
                  <a:lnTo>
                    <a:pt x="114046" y="39509"/>
                  </a:lnTo>
                  <a:close/>
                </a:path>
                <a:path w="461010" h="113030">
                  <a:moveTo>
                    <a:pt x="114046" y="24206"/>
                  </a:moveTo>
                  <a:lnTo>
                    <a:pt x="103212" y="23177"/>
                  </a:lnTo>
                  <a:lnTo>
                    <a:pt x="103212" y="34556"/>
                  </a:lnTo>
                  <a:lnTo>
                    <a:pt x="114046" y="35521"/>
                  </a:lnTo>
                  <a:lnTo>
                    <a:pt x="114046" y="24206"/>
                  </a:lnTo>
                  <a:close/>
                </a:path>
                <a:path w="461010" h="113030">
                  <a:moveTo>
                    <a:pt x="114046" y="9398"/>
                  </a:moveTo>
                  <a:lnTo>
                    <a:pt x="103212" y="8369"/>
                  </a:lnTo>
                  <a:lnTo>
                    <a:pt x="103212" y="19748"/>
                  </a:lnTo>
                  <a:lnTo>
                    <a:pt x="114046" y="20713"/>
                  </a:lnTo>
                  <a:lnTo>
                    <a:pt x="114046" y="9398"/>
                  </a:lnTo>
                  <a:close/>
                </a:path>
                <a:path w="461010" h="113030">
                  <a:moveTo>
                    <a:pt x="128371" y="100749"/>
                  </a:moveTo>
                  <a:lnTo>
                    <a:pt x="117538" y="99707"/>
                  </a:lnTo>
                  <a:lnTo>
                    <a:pt x="117538" y="111099"/>
                  </a:lnTo>
                  <a:lnTo>
                    <a:pt x="128371" y="111582"/>
                  </a:lnTo>
                  <a:lnTo>
                    <a:pt x="128371" y="100749"/>
                  </a:lnTo>
                  <a:close/>
                </a:path>
                <a:path w="461010" h="113030">
                  <a:moveTo>
                    <a:pt x="128371" y="85458"/>
                  </a:moveTo>
                  <a:lnTo>
                    <a:pt x="117538" y="84429"/>
                  </a:lnTo>
                  <a:lnTo>
                    <a:pt x="117538" y="95808"/>
                  </a:lnTo>
                  <a:lnTo>
                    <a:pt x="128371" y="96774"/>
                  </a:lnTo>
                  <a:lnTo>
                    <a:pt x="128371" y="85458"/>
                  </a:lnTo>
                  <a:close/>
                </a:path>
                <a:path w="461010" h="113030">
                  <a:moveTo>
                    <a:pt x="128371" y="70091"/>
                  </a:moveTo>
                  <a:lnTo>
                    <a:pt x="117538" y="69608"/>
                  </a:lnTo>
                  <a:lnTo>
                    <a:pt x="117538" y="81000"/>
                  </a:lnTo>
                  <a:lnTo>
                    <a:pt x="128371" y="81470"/>
                  </a:lnTo>
                  <a:lnTo>
                    <a:pt x="128371" y="70091"/>
                  </a:lnTo>
                  <a:close/>
                </a:path>
                <a:path w="461010" h="113030">
                  <a:moveTo>
                    <a:pt x="128371" y="55283"/>
                  </a:moveTo>
                  <a:lnTo>
                    <a:pt x="117538" y="54317"/>
                  </a:lnTo>
                  <a:lnTo>
                    <a:pt x="117538" y="66179"/>
                  </a:lnTo>
                  <a:lnTo>
                    <a:pt x="128371" y="66662"/>
                  </a:lnTo>
                  <a:lnTo>
                    <a:pt x="128371" y="55283"/>
                  </a:lnTo>
                  <a:close/>
                </a:path>
                <a:path w="461010" h="113030">
                  <a:moveTo>
                    <a:pt x="128371" y="39992"/>
                  </a:moveTo>
                  <a:lnTo>
                    <a:pt x="117538" y="39509"/>
                  </a:lnTo>
                  <a:lnTo>
                    <a:pt x="117538" y="50888"/>
                  </a:lnTo>
                  <a:lnTo>
                    <a:pt x="128371" y="51854"/>
                  </a:lnTo>
                  <a:lnTo>
                    <a:pt x="128371" y="39992"/>
                  </a:lnTo>
                  <a:close/>
                </a:path>
                <a:path w="461010" h="113030">
                  <a:moveTo>
                    <a:pt x="128371" y="25654"/>
                  </a:moveTo>
                  <a:lnTo>
                    <a:pt x="117538" y="24688"/>
                  </a:lnTo>
                  <a:lnTo>
                    <a:pt x="117538" y="36080"/>
                  </a:lnTo>
                  <a:lnTo>
                    <a:pt x="128371" y="37033"/>
                  </a:lnTo>
                  <a:lnTo>
                    <a:pt x="128371" y="25654"/>
                  </a:lnTo>
                  <a:close/>
                </a:path>
                <a:path w="461010" h="113030">
                  <a:moveTo>
                    <a:pt x="128371" y="10363"/>
                  </a:moveTo>
                  <a:lnTo>
                    <a:pt x="117538" y="9398"/>
                  </a:lnTo>
                  <a:lnTo>
                    <a:pt x="117538" y="20713"/>
                  </a:lnTo>
                  <a:lnTo>
                    <a:pt x="128371" y="21742"/>
                  </a:lnTo>
                  <a:lnTo>
                    <a:pt x="128371" y="10363"/>
                  </a:lnTo>
                  <a:close/>
                </a:path>
                <a:path w="461010" h="113030">
                  <a:moveTo>
                    <a:pt x="143192" y="101219"/>
                  </a:moveTo>
                  <a:lnTo>
                    <a:pt x="131813" y="100736"/>
                  </a:lnTo>
                  <a:lnTo>
                    <a:pt x="131813" y="111582"/>
                  </a:lnTo>
                  <a:lnTo>
                    <a:pt x="143192" y="112598"/>
                  </a:lnTo>
                  <a:lnTo>
                    <a:pt x="143192" y="101219"/>
                  </a:lnTo>
                  <a:close/>
                </a:path>
                <a:path w="461010" h="113030">
                  <a:moveTo>
                    <a:pt x="143192" y="86410"/>
                  </a:moveTo>
                  <a:lnTo>
                    <a:pt x="131813" y="85445"/>
                  </a:lnTo>
                  <a:lnTo>
                    <a:pt x="131813" y="96774"/>
                  </a:lnTo>
                  <a:lnTo>
                    <a:pt x="143192" y="97802"/>
                  </a:lnTo>
                  <a:lnTo>
                    <a:pt x="143192" y="86410"/>
                  </a:lnTo>
                  <a:close/>
                </a:path>
                <a:path w="461010" h="113030">
                  <a:moveTo>
                    <a:pt x="143192" y="71120"/>
                  </a:moveTo>
                  <a:lnTo>
                    <a:pt x="131813" y="70637"/>
                  </a:lnTo>
                  <a:lnTo>
                    <a:pt x="131813" y="81953"/>
                  </a:lnTo>
                  <a:lnTo>
                    <a:pt x="143192" y="82435"/>
                  </a:lnTo>
                  <a:lnTo>
                    <a:pt x="143192" y="71120"/>
                  </a:lnTo>
                  <a:close/>
                </a:path>
                <a:path w="461010" h="113030">
                  <a:moveTo>
                    <a:pt x="143192" y="56299"/>
                  </a:moveTo>
                  <a:lnTo>
                    <a:pt x="131813" y="55816"/>
                  </a:lnTo>
                  <a:lnTo>
                    <a:pt x="131813" y="67132"/>
                  </a:lnTo>
                  <a:lnTo>
                    <a:pt x="143192" y="67614"/>
                  </a:lnTo>
                  <a:lnTo>
                    <a:pt x="143192" y="56299"/>
                  </a:lnTo>
                  <a:close/>
                </a:path>
                <a:path w="461010" h="113030">
                  <a:moveTo>
                    <a:pt x="143192" y="41490"/>
                  </a:moveTo>
                  <a:lnTo>
                    <a:pt x="131813" y="40462"/>
                  </a:lnTo>
                  <a:lnTo>
                    <a:pt x="131813" y="51854"/>
                  </a:lnTo>
                  <a:lnTo>
                    <a:pt x="143192" y="52806"/>
                  </a:lnTo>
                  <a:lnTo>
                    <a:pt x="143192" y="41490"/>
                  </a:lnTo>
                  <a:close/>
                </a:path>
                <a:path w="461010" h="113030">
                  <a:moveTo>
                    <a:pt x="143192" y="26200"/>
                  </a:moveTo>
                  <a:lnTo>
                    <a:pt x="131813" y="25641"/>
                  </a:lnTo>
                  <a:lnTo>
                    <a:pt x="131813" y="37033"/>
                  </a:lnTo>
                  <a:lnTo>
                    <a:pt x="143192" y="37515"/>
                  </a:lnTo>
                  <a:lnTo>
                    <a:pt x="143192" y="26200"/>
                  </a:lnTo>
                  <a:close/>
                </a:path>
                <a:path w="461010" h="113030">
                  <a:moveTo>
                    <a:pt x="143192" y="11861"/>
                  </a:moveTo>
                  <a:lnTo>
                    <a:pt x="131813" y="10363"/>
                  </a:lnTo>
                  <a:lnTo>
                    <a:pt x="131813" y="22225"/>
                  </a:lnTo>
                  <a:lnTo>
                    <a:pt x="143192" y="23177"/>
                  </a:lnTo>
                  <a:lnTo>
                    <a:pt x="143192" y="11861"/>
                  </a:lnTo>
                  <a:close/>
                </a:path>
                <a:path w="461010" h="113030">
                  <a:moveTo>
                    <a:pt x="460717" y="37033"/>
                  </a:moveTo>
                  <a:lnTo>
                    <a:pt x="450837" y="36550"/>
                  </a:lnTo>
                  <a:lnTo>
                    <a:pt x="450837" y="47383"/>
                  </a:lnTo>
                  <a:lnTo>
                    <a:pt x="460717" y="47866"/>
                  </a:lnTo>
                  <a:lnTo>
                    <a:pt x="460717" y="370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599421" y="2324836"/>
              <a:ext cx="264160" cy="114935"/>
            </a:xfrm>
            <a:custGeom>
              <a:avLst/>
              <a:gdLst/>
              <a:ahLst/>
              <a:cxnLst/>
              <a:rect l="l" t="t" r="r" b="b"/>
              <a:pathLst>
                <a:path w="264160" h="114935">
                  <a:moveTo>
                    <a:pt x="10350" y="1028"/>
                  </a:moveTo>
                  <a:lnTo>
                    <a:pt x="0" y="0"/>
                  </a:lnTo>
                  <a:lnTo>
                    <a:pt x="0" y="10909"/>
                  </a:lnTo>
                  <a:lnTo>
                    <a:pt x="10350" y="11861"/>
                  </a:lnTo>
                  <a:lnTo>
                    <a:pt x="10350" y="1028"/>
                  </a:lnTo>
                  <a:close/>
                </a:path>
                <a:path w="264160" h="114935">
                  <a:moveTo>
                    <a:pt x="152107" y="96761"/>
                  </a:moveTo>
                  <a:lnTo>
                    <a:pt x="142227" y="96291"/>
                  </a:lnTo>
                  <a:lnTo>
                    <a:pt x="142227" y="106641"/>
                  </a:lnTo>
                  <a:lnTo>
                    <a:pt x="152107" y="107670"/>
                  </a:lnTo>
                  <a:lnTo>
                    <a:pt x="152107" y="96761"/>
                  </a:lnTo>
                  <a:close/>
                </a:path>
                <a:path w="264160" h="114935">
                  <a:moveTo>
                    <a:pt x="152107" y="82499"/>
                  </a:moveTo>
                  <a:lnTo>
                    <a:pt x="142227" y="81953"/>
                  </a:lnTo>
                  <a:lnTo>
                    <a:pt x="142227" y="92379"/>
                  </a:lnTo>
                  <a:lnTo>
                    <a:pt x="152107" y="93332"/>
                  </a:lnTo>
                  <a:lnTo>
                    <a:pt x="152107" y="82499"/>
                  </a:lnTo>
                  <a:close/>
                </a:path>
                <a:path w="264160" h="114935">
                  <a:moveTo>
                    <a:pt x="152107" y="68643"/>
                  </a:moveTo>
                  <a:lnTo>
                    <a:pt x="142227" y="67678"/>
                  </a:lnTo>
                  <a:lnTo>
                    <a:pt x="142227" y="78524"/>
                  </a:lnTo>
                  <a:lnTo>
                    <a:pt x="152107" y="78994"/>
                  </a:lnTo>
                  <a:lnTo>
                    <a:pt x="152107" y="68643"/>
                  </a:lnTo>
                  <a:close/>
                </a:path>
                <a:path w="264160" h="114935">
                  <a:moveTo>
                    <a:pt x="152107" y="54330"/>
                  </a:moveTo>
                  <a:lnTo>
                    <a:pt x="142227" y="53352"/>
                  </a:lnTo>
                  <a:lnTo>
                    <a:pt x="142227" y="64198"/>
                  </a:lnTo>
                  <a:lnTo>
                    <a:pt x="152107" y="65227"/>
                  </a:lnTo>
                  <a:lnTo>
                    <a:pt x="152107" y="54330"/>
                  </a:lnTo>
                  <a:close/>
                </a:path>
                <a:path w="264160" h="114935">
                  <a:moveTo>
                    <a:pt x="152107" y="39992"/>
                  </a:moveTo>
                  <a:lnTo>
                    <a:pt x="142227" y="39509"/>
                  </a:lnTo>
                  <a:lnTo>
                    <a:pt x="142227" y="50406"/>
                  </a:lnTo>
                  <a:lnTo>
                    <a:pt x="152107" y="50888"/>
                  </a:lnTo>
                  <a:lnTo>
                    <a:pt x="152107" y="39992"/>
                  </a:lnTo>
                  <a:close/>
                </a:path>
                <a:path w="264160" h="114935">
                  <a:moveTo>
                    <a:pt x="152107" y="26200"/>
                  </a:moveTo>
                  <a:lnTo>
                    <a:pt x="142227" y="25717"/>
                  </a:lnTo>
                  <a:lnTo>
                    <a:pt x="142227" y="36068"/>
                  </a:lnTo>
                  <a:lnTo>
                    <a:pt x="152107" y="36550"/>
                  </a:lnTo>
                  <a:lnTo>
                    <a:pt x="152107" y="26200"/>
                  </a:lnTo>
                  <a:close/>
                </a:path>
                <a:path w="264160" h="114935">
                  <a:moveTo>
                    <a:pt x="152107" y="11861"/>
                  </a:moveTo>
                  <a:lnTo>
                    <a:pt x="142227" y="11379"/>
                  </a:lnTo>
                  <a:lnTo>
                    <a:pt x="142227" y="22212"/>
                  </a:lnTo>
                  <a:lnTo>
                    <a:pt x="152107" y="22694"/>
                  </a:lnTo>
                  <a:lnTo>
                    <a:pt x="152107" y="11861"/>
                  </a:lnTo>
                  <a:close/>
                </a:path>
                <a:path w="264160" h="114935">
                  <a:moveTo>
                    <a:pt x="164934" y="97307"/>
                  </a:moveTo>
                  <a:lnTo>
                    <a:pt x="155067" y="97307"/>
                  </a:lnTo>
                  <a:lnTo>
                    <a:pt x="155067" y="107670"/>
                  </a:lnTo>
                  <a:lnTo>
                    <a:pt x="164934" y="108635"/>
                  </a:lnTo>
                  <a:lnTo>
                    <a:pt x="164934" y="97307"/>
                  </a:lnTo>
                  <a:close/>
                </a:path>
                <a:path w="264160" h="114935">
                  <a:moveTo>
                    <a:pt x="164934" y="83464"/>
                  </a:moveTo>
                  <a:lnTo>
                    <a:pt x="155067" y="82981"/>
                  </a:lnTo>
                  <a:lnTo>
                    <a:pt x="155067" y="93332"/>
                  </a:lnTo>
                  <a:lnTo>
                    <a:pt x="164934" y="94297"/>
                  </a:lnTo>
                  <a:lnTo>
                    <a:pt x="164934" y="83464"/>
                  </a:lnTo>
                  <a:close/>
                </a:path>
                <a:path w="264160" h="114935">
                  <a:moveTo>
                    <a:pt x="164934" y="69608"/>
                  </a:moveTo>
                  <a:lnTo>
                    <a:pt x="155067" y="68643"/>
                  </a:lnTo>
                  <a:lnTo>
                    <a:pt x="155067" y="79489"/>
                  </a:lnTo>
                  <a:lnTo>
                    <a:pt x="164934" y="80035"/>
                  </a:lnTo>
                  <a:lnTo>
                    <a:pt x="164934" y="69608"/>
                  </a:lnTo>
                  <a:close/>
                </a:path>
                <a:path w="264160" h="114935">
                  <a:moveTo>
                    <a:pt x="164934" y="55333"/>
                  </a:moveTo>
                  <a:lnTo>
                    <a:pt x="155067" y="54800"/>
                  </a:lnTo>
                  <a:lnTo>
                    <a:pt x="155067" y="65214"/>
                  </a:lnTo>
                  <a:lnTo>
                    <a:pt x="164934" y="66179"/>
                  </a:lnTo>
                  <a:lnTo>
                    <a:pt x="164934" y="55333"/>
                  </a:lnTo>
                  <a:close/>
                </a:path>
                <a:path w="264160" h="114935">
                  <a:moveTo>
                    <a:pt x="164934" y="41490"/>
                  </a:moveTo>
                  <a:lnTo>
                    <a:pt x="155067" y="40525"/>
                  </a:lnTo>
                  <a:lnTo>
                    <a:pt x="155067" y="50888"/>
                  </a:lnTo>
                  <a:lnTo>
                    <a:pt x="164934" y="51841"/>
                  </a:lnTo>
                  <a:lnTo>
                    <a:pt x="164934" y="41490"/>
                  </a:lnTo>
                  <a:close/>
                </a:path>
                <a:path w="264160" h="114935">
                  <a:moveTo>
                    <a:pt x="164934" y="27152"/>
                  </a:moveTo>
                  <a:lnTo>
                    <a:pt x="155067" y="26187"/>
                  </a:lnTo>
                  <a:lnTo>
                    <a:pt x="155067" y="37033"/>
                  </a:lnTo>
                  <a:lnTo>
                    <a:pt x="164934" y="38061"/>
                  </a:lnTo>
                  <a:lnTo>
                    <a:pt x="164934" y="27152"/>
                  </a:lnTo>
                  <a:close/>
                </a:path>
                <a:path w="264160" h="114935">
                  <a:moveTo>
                    <a:pt x="164934" y="12827"/>
                  </a:moveTo>
                  <a:lnTo>
                    <a:pt x="155067" y="12344"/>
                  </a:lnTo>
                  <a:lnTo>
                    <a:pt x="155067" y="22694"/>
                  </a:lnTo>
                  <a:lnTo>
                    <a:pt x="164934" y="23723"/>
                  </a:lnTo>
                  <a:lnTo>
                    <a:pt x="164934" y="12827"/>
                  </a:lnTo>
                  <a:close/>
                </a:path>
                <a:path w="264160" h="114935">
                  <a:moveTo>
                    <a:pt x="177279" y="98272"/>
                  </a:moveTo>
                  <a:lnTo>
                    <a:pt x="167881" y="97307"/>
                  </a:lnTo>
                  <a:lnTo>
                    <a:pt x="167881" y="108635"/>
                  </a:lnTo>
                  <a:lnTo>
                    <a:pt x="177279" y="108635"/>
                  </a:lnTo>
                  <a:lnTo>
                    <a:pt x="177279" y="98272"/>
                  </a:lnTo>
                  <a:close/>
                </a:path>
                <a:path w="264160" h="114935">
                  <a:moveTo>
                    <a:pt x="177279" y="83934"/>
                  </a:moveTo>
                  <a:lnTo>
                    <a:pt x="167881" y="83934"/>
                  </a:lnTo>
                  <a:lnTo>
                    <a:pt x="167881" y="94297"/>
                  </a:lnTo>
                  <a:lnTo>
                    <a:pt x="177279" y="94843"/>
                  </a:lnTo>
                  <a:lnTo>
                    <a:pt x="177279" y="83934"/>
                  </a:lnTo>
                  <a:close/>
                </a:path>
                <a:path w="264160" h="114935">
                  <a:moveTo>
                    <a:pt x="177279" y="70154"/>
                  </a:moveTo>
                  <a:lnTo>
                    <a:pt x="167881" y="69621"/>
                  </a:lnTo>
                  <a:lnTo>
                    <a:pt x="167881" y="80518"/>
                  </a:lnTo>
                  <a:lnTo>
                    <a:pt x="177279" y="81000"/>
                  </a:lnTo>
                  <a:lnTo>
                    <a:pt x="177279" y="70154"/>
                  </a:lnTo>
                  <a:close/>
                </a:path>
                <a:path w="264160" h="114935">
                  <a:moveTo>
                    <a:pt x="177279" y="56299"/>
                  </a:moveTo>
                  <a:lnTo>
                    <a:pt x="167881" y="55829"/>
                  </a:lnTo>
                  <a:lnTo>
                    <a:pt x="167881" y="66179"/>
                  </a:lnTo>
                  <a:lnTo>
                    <a:pt x="177279" y="67144"/>
                  </a:lnTo>
                  <a:lnTo>
                    <a:pt x="177279" y="56299"/>
                  </a:lnTo>
                  <a:close/>
                </a:path>
                <a:path w="264160" h="114935">
                  <a:moveTo>
                    <a:pt x="177279" y="42456"/>
                  </a:moveTo>
                  <a:lnTo>
                    <a:pt x="167881" y="41503"/>
                  </a:lnTo>
                  <a:lnTo>
                    <a:pt x="167881" y="52336"/>
                  </a:lnTo>
                  <a:lnTo>
                    <a:pt x="177279" y="52882"/>
                  </a:lnTo>
                  <a:lnTo>
                    <a:pt x="177279" y="42456"/>
                  </a:lnTo>
                  <a:close/>
                </a:path>
                <a:path w="264160" h="114935">
                  <a:moveTo>
                    <a:pt x="177279" y="28181"/>
                  </a:moveTo>
                  <a:lnTo>
                    <a:pt x="167881" y="27635"/>
                  </a:lnTo>
                  <a:lnTo>
                    <a:pt x="167881" y="38061"/>
                  </a:lnTo>
                  <a:lnTo>
                    <a:pt x="177279" y="39014"/>
                  </a:lnTo>
                  <a:lnTo>
                    <a:pt x="177279" y="28181"/>
                  </a:lnTo>
                  <a:close/>
                </a:path>
                <a:path w="264160" h="114935">
                  <a:moveTo>
                    <a:pt x="177279" y="14338"/>
                  </a:moveTo>
                  <a:lnTo>
                    <a:pt x="167881" y="13373"/>
                  </a:lnTo>
                  <a:lnTo>
                    <a:pt x="167881" y="23736"/>
                  </a:lnTo>
                  <a:lnTo>
                    <a:pt x="177279" y="24688"/>
                  </a:lnTo>
                  <a:lnTo>
                    <a:pt x="177279" y="14338"/>
                  </a:lnTo>
                  <a:close/>
                </a:path>
                <a:path w="264160" h="114935">
                  <a:moveTo>
                    <a:pt x="190106" y="99225"/>
                  </a:moveTo>
                  <a:lnTo>
                    <a:pt x="180225" y="98272"/>
                  </a:lnTo>
                  <a:lnTo>
                    <a:pt x="180225" y="109105"/>
                  </a:lnTo>
                  <a:lnTo>
                    <a:pt x="190106" y="109651"/>
                  </a:lnTo>
                  <a:lnTo>
                    <a:pt x="190106" y="99225"/>
                  </a:lnTo>
                  <a:close/>
                </a:path>
                <a:path w="264160" h="114935">
                  <a:moveTo>
                    <a:pt x="190106" y="85458"/>
                  </a:moveTo>
                  <a:lnTo>
                    <a:pt x="180225" y="84416"/>
                  </a:lnTo>
                  <a:lnTo>
                    <a:pt x="180225" y="94856"/>
                  </a:lnTo>
                  <a:lnTo>
                    <a:pt x="190106" y="95808"/>
                  </a:lnTo>
                  <a:lnTo>
                    <a:pt x="190106" y="85458"/>
                  </a:lnTo>
                  <a:close/>
                </a:path>
                <a:path w="264160" h="114935">
                  <a:moveTo>
                    <a:pt x="190106" y="71120"/>
                  </a:moveTo>
                  <a:lnTo>
                    <a:pt x="180225" y="70154"/>
                  </a:lnTo>
                  <a:lnTo>
                    <a:pt x="180225" y="80987"/>
                  </a:lnTo>
                  <a:lnTo>
                    <a:pt x="190106" y="81470"/>
                  </a:lnTo>
                  <a:lnTo>
                    <a:pt x="190106" y="71120"/>
                  </a:lnTo>
                  <a:close/>
                </a:path>
                <a:path w="264160" h="114935">
                  <a:moveTo>
                    <a:pt x="190106" y="57264"/>
                  </a:moveTo>
                  <a:lnTo>
                    <a:pt x="180225" y="56311"/>
                  </a:lnTo>
                  <a:lnTo>
                    <a:pt x="180225" y="67144"/>
                  </a:lnTo>
                  <a:lnTo>
                    <a:pt x="190106" y="67691"/>
                  </a:lnTo>
                  <a:lnTo>
                    <a:pt x="190106" y="57264"/>
                  </a:lnTo>
                  <a:close/>
                </a:path>
                <a:path w="264160" h="114935">
                  <a:moveTo>
                    <a:pt x="190106" y="43002"/>
                  </a:moveTo>
                  <a:lnTo>
                    <a:pt x="180225" y="42456"/>
                  </a:lnTo>
                  <a:lnTo>
                    <a:pt x="180225" y="53352"/>
                  </a:lnTo>
                  <a:lnTo>
                    <a:pt x="190106" y="53835"/>
                  </a:lnTo>
                  <a:lnTo>
                    <a:pt x="190106" y="43002"/>
                  </a:lnTo>
                  <a:close/>
                </a:path>
                <a:path w="264160" h="114935">
                  <a:moveTo>
                    <a:pt x="190106" y="29159"/>
                  </a:moveTo>
                  <a:lnTo>
                    <a:pt x="180225" y="28663"/>
                  </a:lnTo>
                  <a:lnTo>
                    <a:pt x="180225" y="39027"/>
                  </a:lnTo>
                  <a:lnTo>
                    <a:pt x="190106" y="39509"/>
                  </a:lnTo>
                  <a:lnTo>
                    <a:pt x="190106" y="29159"/>
                  </a:lnTo>
                  <a:close/>
                </a:path>
                <a:path w="264160" h="114935">
                  <a:moveTo>
                    <a:pt x="190106" y="14820"/>
                  </a:moveTo>
                  <a:lnTo>
                    <a:pt x="180225" y="14338"/>
                  </a:lnTo>
                  <a:lnTo>
                    <a:pt x="180225" y="25171"/>
                  </a:lnTo>
                  <a:lnTo>
                    <a:pt x="190106" y="25717"/>
                  </a:lnTo>
                  <a:lnTo>
                    <a:pt x="190106" y="14820"/>
                  </a:lnTo>
                  <a:close/>
                </a:path>
                <a:path w="264160" h="114935">
                  <a:moveTo>
                    <a:pt x="202438" y="100266"/>
                  </a:moveTo>
                  <a:lnTo>
                    <a:pt x="193052" y="99225"/>
                  </a:lnTo>
                  <a:lnTo>
                    <a:pt x="193052" y="110134"/>
                  </a:lnTo>
                  <a:lnTo>
                    <a:pt x="202438" y="110617"/>
                  </a:lnTo>
                  <a:lnTo>
                    <a:pt x="202438" y="100266"/>
                  </a:lnTo>
                  <a:close/>
                </a:path>
                <a:path w="264160" h="114935">
                  <a:moveTo>
                    <a:pt x="202438" y="86410"/>
                  </a:moveTo>
                  <a:lnTo>
                    <a:pt x="193052" y="85445"/>
                  </a:lnTo>
                  <a:lnTo>
                    <a:pt x="193052" y="95796"/>
                  </a:lnTo>
                  <a:lnTo>
                    <a:pt x="202438" y="96761"/>
                  </a:lnTo>
                  <a:lnTo>
                    <a:pt x="202438" y="86410"/>
                  </a:lnTo>
                  <a:close/>
                </a:path>
                <a:path w="264160" h="114935">
                  <a:moveTo>
                    <a:pt x="202438" y="72085"/>
                  </a:moveTo>
                  <a:lnTo>
                    <a:pt x="193052" y="71602"/>
                  </a:lnTo>
                  <a:lnTo>
                    <a:pt x="193052" y="81953"/>
                  </a:lnTo>
                  <a:lnTo>
                    <a:pt x="202438" y="82981"/>
                  </a:lnTo>
                  <a:lnTo>
                    <a:pt x="202438" y="72085"/>
                  </a:lnTo>
                  <a:close/>
                </a:path>
                <a:path w="264160" h="114935">
                  <a:moveTo>
                    <a:pt x="202438" y="58293"/>
                  </a:moveTo>
                  <a:lnTo>
                    <a:pt x="193052" y="57264"/>
                  </a:lnTo>
                  <a:lnTo>
                    <a:pt x="193052" y="68160"/>
                  </a:lnTo>
                  <a:lnTo>
                    <a:pt x="202438" y="68643"/>
                  </a:lnTo>
                  <a:lnTo>
                    <a:pt x="202438" y="58293"/>
                  </a:lnTo>
                  <a:close/>
                </a:path>
                <a:path w="264160" h="114935">
                  <a:moveTo>
                    <a:pt x="202438" y="43954"/>
                  </a:moveTo>
                  <a:lnTo>
                    <a:pt x="193052" y="43484"/>
                  </a:lnTo>
                  <a:lnTo>
                    <a:pt x="193052" y="53835"/>
                  </a:lnTo>
                  <a:lnTo>
                    <a:pt x="202438" y="54800"/>
                  </a:lnTo>
                  <a:lnTo>
                    <a:pt x="202438" y="43954"/>
                  </a:lnTo>
                  <a:close/>
                </a:path>
                <a:path w="264160" h="114935">
                  <a:moveTo>
                    <a:pt x="202438" y="30111"/>
                  </a:moveTo>
                  <a:lnTo>
                    <a:pt x="193052" y="29159"/>
                  </a:lnTo>
                  <a:lnTo>
                    <a:pt x="193052" y="39992"/>
                  </a:lnTo>
                  <a:lnTo>
                    <a:pt x="202438" y="40538"/>
                  </a:lnTo>
                  <a:lnTo>
                    <a:pt x="202438" y="30111"/>
                  </a:lnTo>
                  <a:close/>
                </a:path>
                <a:path w="264160" h="114935">
                  <a:moveTo>
                    <a:pt x="202438" y="16332"/>
                  </a:moveTo>
                  <a:lnTo>
                    <a:pt x="193052" y="15303"/>
                  </a:lnTo>
                  <a:lnTo>
                    <a:pt x="193052" y="25717"/>
                  </a:lnTo>
                  <a:lnTo>
                    <a:pt x="202438" y="26682"/>
                  </a:lnTo>
                  <a:lnTo>
                    <a:pt x="202438" y="16332"/>
                  </a:lnTo>
                  <a:close/>
                </a:path>
                <a:path w="264160" h="114935">
                  <a:moveTo>
                    <a:pt x="214299" y="100749"/>
                  </a:moveTo>
                  <a:lnTo>
                    <a:pt x="205384" y="100266"/>
                  </a:lnTo>
                  <a:lnTo>
                    <a:pt x="205384" y="111099"/>
                  </a:lnTo>
                  <a:lnTo>
                    <a:pt x="214299" y="111099"/>
                  </a:lnTo>
                  <a:lnTo>
                    <a:pt x="214299" y="100749"/>
                  </a:lnTo>
                  <a:close/>
                </a:path>
                <a:path w="264160" h="114935">
                  <a:moveTo>
                    <a:pt x="214299" y="86893"/>
                  </a:moveTo>
                  <a:lnTo>
                    <a:pt x="205384" y="86410"/>
                  </a:lnTo>
                  <a:lnTo>
                    <a:pt x="205384" y="96761"/>
                  </a:lnTo>
                  <a:lnTo>
                    <a:pt x="214299" y="97307"/>
                  </a:lnTo>
                  <a:lnTo>
                    <a:pt x="214299" y="86893"/>
                  </a:lnTo>
                  <a:close/>
                </a:path>
                <a:path w="264160" h="114935">
                  <a:moveTo>
                    <a:pt x="214299" y="72631"/>
                  </a:moveTo>
                  <a:lnTo>
                    <a:pt x="205384" y="72631"/>
                  </a:lnTo>
                  <a:lnTo>
                    <a:pt x="205384" y="82981"/>
                  </a:lnTo>
                  <a:lnTo>
                    <a:pt x="214299" y="83947"/>
                  </a:lnTo>
                  <a:lnTo>
                    <a:pt x="214299" y="72631"/>
                  </a:lnTo>
                  <a:close/>
                </a:path>
                <a:path w="264160" h="114935">
                  <a:moveTo>
                    <a:pt x="214299" y="58762"/>
                  </a:moveTo>
                  <a:lnTo>
                    <a:pt x="205384" y="58293"/>
                  </a:lnTo>
                  <a:lnTo>
                    <a:pt x="205384" y="69126"/>
                  </a:lnTo>
                  <a:lnTo>
                    <a:pt x="214299" y="69608"/>
                  </a:lnTo>
                  <a:lnTo>
                    <a:pt x="214299" y="58762"/>
                  </a:lnTo>
                  <a:close/>
                </a:path>
                <a:path w="264160" h="114935">
                  <a:moveTo>
                    <a:pt x="214299" y="44919"/>
                  </a:moveTo>
                  <a:lnTo>
                    <a:pt x="205384" y="44437"/>
                  </a:lnTo>
                  <a:lnTo>
                    <a:pt x="205384" y="54800"/>
                  </a:lnTo>
                  <a:lnTo>
                    <a:pt x="214299" y="55829"/>
                  </a:lnTo>
                  <a:lnTo>
                    <a:pt x="214299" y="44919"/>
                  </a:lnTo>
                  <a:close/>
                </a:path>
                <a:path w="264160" h="114935">
                  <a:moveTo>
                    <a:pt x="214299" y="31127"/>
                  </a:moveTo>
                  <a:lnTo>
                    <a:pt x="205384" y="30657"/>
                  </a:lnTo>
                  <a:lnTo>
                    <a:pt x="205384" y="41008"/>
                  </a:lnTo>
                  <a:lnTo>
                    <a:pt x="214299" y="41973"/>
                  </a:lnTo>
                  <a:lnTo>
                    <a:pt x="214299" y="31127"/>
                  </a:lnTo>
                  <a:close/>
                </a:path>
                <a:path w="264160" h="114935">
                  <a:moveTo>
                    <a:pt x="214299" y="17284"/>
                  </a:moveTo>
                  <a:lnTo>
                    <a:pt x="205384" y="16319"/>
                  </a:lnTo>
                  <a:lnTo>
                    <a:pt x="205384" y="27152"/>
                  </a:lnTo>
                  <a:lnTo>
                    <a:pt x="214299" y="27635"/>
                  </a:lnTo>
                  <a:lnTo>
                    <a:pt x="214299" y="17284"/>
                  </a:lnTo>
                  <a:close/>
                </a:path>
                <a:path w="264160" h="114935">
                  <a:moveTo>
                    <a:pt x="227126" y="101701"/>
                  </a:moveTo>
                  <a:lnTo>
                    <a:pt x="217246" y="100749"/>
                  </a:lnTo>
                  <a:lnTo>
                    <a:pt x="217246" y="111582"/>
                  </a:lnTo>
                  <a:lnTo>
                    <a:pt x="227126" y="112128"/>
                  </a:lnTo>
                  <a:lnTo>
                    <a:pt x="227126" y="101701"/>
                  </a:lnTo>
                  <a:close/>
                </a:path>
                <a:path w="264160" h="114935">
                  <a:moveTo>
                    <a:pt x="227126" y="87922"/>
                  </a:moveTo>
                  <a:lnTo>
                    <a:pt x="217246" y="86893"/>
                  </a:lnTo>
                  <a:lnTo>
                    <a:pt x="217246" y="97307"/>
                  </a:lnTo>
                  <a:lnTo>
                    <a:pt x="227126" y="98272"/>
                  </a:lnTo>
                  <a:lnTo>
                    <a:pt x="227126" y="87922"/>
                  </a:lnTo>
                  <a:close/>
                </a:path>
                <a:path w="264160" h="114935">
                  <a:moveTo>
                    <a:pt x="227126" y="73583"/>
                  </a:moveTo>
                  <a:lnTo>
                    <a:pt x="217246" y="73101"/>
                  </a:lnTo>
                  <a:lnTo>
                    <a:pt x="217246" y="83934"/>
                  </a:lnTo>
                  <a:lnTo>
                    <a:pt x="227126" y="84416"/>
                  </a:lnTo>
                  <a:lnTo>
                    <a:pt x="227126" y="73583"/>
                  </a:lnTo>
                  <a:close/>
                </a:path>
                <a:path w="264160" h="114935">
                  <a:moveTo>
                    <a:pt x="227126" y="59728"/>
                  </a:moveTo>
                  <a:lnTo>
                    <a:pt x="217246" y="58775"/>
                  </a:lnTo>
                  <a:lnTo>
                    <a:pt x="217246" y="70154"/>
                  </a:lnTo>
                  <a:lnTo>
                    <a:pt x="227126" y="70154"/>
                  </a:lnTo>
                  <a:lnTo>
                    <a:pt x="227126" y="59728"/>
                  </a:lnTo>
                  <a:close/>
                </a:path>
                <a:path w="264160" h="114935">
                  <a:moveTo>
                    <a:pt x="227126" y="45948"/>
                  </a:moveTo>
                  <a:lnTo>
                    <a:pt x="217246" y="44919"/>
                  </a:lnTo>
                  <a:lnTo>
                    <a:pt x="217246" y="55829"/>
                  </a:lnTo>
                  <a:lnTo>
                    <a:pt x="227126" y="56299"/>
                  </a:lnTo>
                  <a:lnTo>
                    <a:pt x="227126" y="45948"/>
                  </a:lnTo>
                  <a:close/>
                </a:path>
                <a:path w="264160" h="114935">
                  <a:moveTo>
                    <a:pt x="227126" y="32092"/>
                  </a:moveTo>
                  <a:lnTo>
                    <a:pt x="217246" y="31127"/>
                  </a:lnTo>
                  <a:lnTo>
                    <a:pt x="217246" y="41960"/>
                  </a:lnTo>
                  <a:lnTo>
                    <a:pt x="227126" y="42443"/>
                  </a:lnTo>
                  <a:lnTo>
                    <a:pt x="227126" y="32092"/>
                  </a:lnTo>
                  <a:close/>
                </a:path>
                <a:path w="264160" h="114935">
                  <a:moveTo>
                    <a:pt x="227126" y="17767"/>
                  </a:moveTo>
                  <a:lnTo>
                    <a:pt x="217246" y="17272"/>
                  </a:lnTo>
                  <a:lnTo>
                    <a:pt x="217246" y="28181"/>
                  </a:lnTo>
                  <a:lnTo>
                    <a:pt x="227126" y="28663"/>
                  </a:lnTo>
                  <a:lnTo>
                    <a:pt x="227126" y="17767"/>
                  </a:lnTo>
                  <a:close/>
                </a:path>
                <a:path w="264160" h="114935">
                  <a:moveTo>
                    <a:pt x="239001" y="102730"/>
                  </a:moveTo>
                  <a:lnTo>
                    <a:pt x="229603" y="101701"/>
                  </a:lnTo>
                  <a:lnTo>
                    <a:pt x="229603" y="112115"/>
                  </a:lnTo>
                  <a:lnTo>
                    <a:pt x="239001" y="113080"/>
                  </a:lnTo>
                  <a:lnTo>
                    <a:pt x="239001" y="102730"/>
                  </a:lnTo>
                  <a:close/>
                </a:path>
                <a:path w="264160" h="114935">
                  <a:moveTo>
                    <a:pt x="239001" y="88887"/>
                  </a:moveTo>
                  <a:lnTo>
                    <a:pt x="229603" y="87922"/>
                  </a:lnTo>
                  <a:lnTo>
                    <a:pt x="229603" y="98272"/>
                  </a:lnTo>
                  <a:lnTo>
                    <a:pt x="239001" y="99237"/>
                  </a:lnTo>
                  <a:lnTo>
                    <a:pt x="239001" y="88887"/>
                  </a:lnTo>
                  <a:close/>
                </a:path>
                <a:path w="264160" h="114935">
                  <a:moveTo>
                    <a:pt x="239001" y="74536"/>
                  </a:moveTo>
                  <a:lnTo>
                    <a:pt x="229603" y="74066"/>
                  </a:lnTo>
                  <a:lnTo>
                    <a:pt x="229603" y="84416"/>
                  </a:lnTo>
                  <a:lnTo>
                    <a:pt x="239001" y="85445"/>
                  </a:lnTo>
                  <a:lnTo>
                    <a:pt x="239001" y="74536"/>
                  </a:lnTo>
                  <a:close/>
                </a:path>
                <a:path w="264160" h="114935">
                  <a:moveTo>
                    <a:pt x="239001" y="60756"/>
                  </a:moveTo>
                  <a:lnTo>
                    <a:pt x="229603" y="60274"/>
                  </a:lnTo>
                  <a:lnTo>
                    <a:pt x="229603" y="70637"/>
                  </a:lnTo>
                  <a:lnTo>
                    <a:pt x="239001" y="71120"/>
                  </a:lnTo>
                  <a:lnTo>
                    <a:pt x="239001" y="60756"/>
                  </a:lnTo>
                  <a:close/>
                </a:path>
                <a:path w="264160" h="114935">
                  <a:moveTo>
                    <a:pt x="239001" y="46913"/>
                  </a:moveTo>
                  <a:lnTo>
                    <a:pt x="229603" y="45948"/>
                  </a:lnTo>
                  <a:lnTo>
                    <a:pt x="229603" y="56781"/>
                  </a:lnTo>
                  <a:lnTo>
                    <a:pt x="239001" y="57264"/>
                  </a:lnTo>
                  <a:lnTo>
                    <a:pt x="239001" y="46913"/>
                  </a:lnTo>
                  <a:close/>
                </a:path>
                <a:path w="264160" h="114935">
                  <a:moveTo>
                    <a:pt x="239001" y="33134"/>
                  </a:moveTo>
                  <a:lnTo>
                    <a:pt x="229603" y="32105"/>
                  </a:lnTo>
                  <a:lnTo>
                    <a:pt x="229603" y="42456"/>
                  </a:lnTo>
                  <a:lnTo>
                    <a:pt x="239001" y="43484"/>
                  </a:lnTo>
                  <a:lnTo>
                    <a:pt x="239001" y="33134"/>
                  </a:lnTo>
                  <a:close/>
                </a:path>
                <a:path w="264160" h="114935">
                  <a:moveTo>
                    <a:pt x="239001" y="19278"/>
                  </a:moveTo>
                  <a:lnTo>
                    <a:pt x="229603" y="18313"/>
                  </a:lnTo>
                  <a:lnTo>
                    <a:pt x="229603" y="28663"/>
                  </a:lnTo>
                  <a:lnTo>
                    <a:pt x="239001" y="29629"/>
                  </a:lnTo>
                  <a:lnTo>
                    <a:pt x="239001" y="19278"/>
                  </a:lnTo>
                  <a:close/>
                </a:path>
                <a:path w="264160" h="114935">
                  <a:moveTo>
                    <a:pt x="251815" y="103200"/>
                  </a:moveTo>
                  <a:lnTo>
                    <a:pt x="241947" y="102730"/>
                  </a:lnTo>
                  <a:lnTo>
                    <a:pt x="241947" y="113080"/>
                  </a:lnTo>
                  <a:lnTo>
                    <a:pt x="251815" y="114046"/>
                  </a:lnTo>
                  <a:lnTo>
                    <a:pt x="251815" y="103200"/>
                  </a:lnTo>
                  <a:close/>
                </a:path>
                <a:path w="264160" h="114935">
                  <a:moveTo>
                    <a:pt x="251815" y="89357"/>
                  </a:moveTo>
                  <a:lnTo>
                    <a:pt x="241947" y="88887"/>
                  </a:lnTo>
                  <a:lnTo>
                    <a:pt x="241947" y="99237"/>
                  </a:lnTo>
                  <a:lnTo>
                    <a:pt x="251815" y="100266"/>
                  </a:lnTo>
                  <a:lnTo>
                    <a:pt x="251815" y="89357"/>
                  </a:lnTo>
                  <a:close/>
                </a:path>
                <a:path w="264160" h="114935">
                  <a:moveTo>
                    <a:pt x="251815" y="75577"/>
                  </a:moveTo>
                  <a:lnTo>
                    <a:pt x="241947" y="75095"/>
                  </a:lnTo>
                  <a:lnTo>
                    <a:pt x="241947" y="85445"/>
                  </a:lnTo>
                  <a:lnTo>
                    <a:pt x="251815" y="86410"/>
                  </a:lnTo>
                  <a:lnTo>
                    <a:pt x="251815" y="75577"/>
                  </a:lnTo>
                  <a:close/>
                </a:path>
                <a:path w="264160" h="114935">
                  <a:moveTo>
                    <a:pt x="251815" y="61722"/>
                  </a:moveTo>
                  <a:lnTo>
                    <a:pt x="241947" y="61239"/>
                  </a:lnTo>
                  <a:lnTo>
                    <a:pt x="241947" y="71602"/>
                  </a:lnTo>
                  <a:lnTo>
                    <a:pt x="251815" y="72631"/>
                  </a:lnTo>
                  <a:lnTo>
                    <a:pt x="251815" y="61722"/>
                  </a:lnTo>
                  <a:close/>
                </a:path>
                <a:path w="264160" h="114935">
                  <a:moveTo>
                    <a:pt x="251815" y="47929"/>
                  </a:moveTo>
                  <a:lnTo>
                    <a:pt x="241947" y="47383"/>
                  </a:lnTo>
                  <a:lnTo>
                    <a:pt x="241947" y="57810"/>
                  </a:lnTo>
                  <a:lnTo>
                    <a:pt x="251815" y="58293"/>
                  </a:lnTo>
                  <a:lnTo>
                    <a:pt x="251815" y="47929"/>
                  </a:lnTo>
                  <a:close/>
                </a:path>
                <a:path w="264160" h="114935">
                  <a:moveTo>
                    <a:pt x="251815" y="34086"/>
                  </a:moveTo>
                  <a:lnTo>
                    <a:pt x="241947" y="33591"/>
                  </a:lnTo>
                  <a:lnTo>
                    <a:pt x="241947" y="43954"/>
                  </a:lnTo>
                  <a:lnTo>
                    <a:pt x="251815" y="44437"/>
                  </a:lnTo>
                  <a:lnTo>
                    <a:pt x="251815" y="34086"/>
                  </a:lnTo>
                  <a:close/>
                </a:path>
                <a:path w="264160" h="114935">
                  <a:moveTo>
                    <a:pt x="251815" y="20231"/>
                  </a:moveTo>
                  <a:lnTo>
                    <a:pt x="241947" y="19278"/>
                  </a:lnTo>
                  <a:lnTo>
                    <a:pt x="241947" y="30111"/>
                  </a:lnTo>
                  <a:lnTo>
                    <a:pt x="251815" y="30657"/>
                  </a:lnTo>
                  <a:lnTo>
                    <a:pt x="251815" y="20231"/>
                  </a:lnTo>
                  <a:close/>
                </a:path>
                <a:path w="264160" h="114935">
                  <a:moveTo>
                    <a:pt x="263677" y="103695"/>
                  </a:moveTo>
                  <a:lnTo>
                    <a:pt x="254749" y="103212"/>
                  </a:lnTo>
                  <a:lnTo>
                    <a:pt x="254749" y="114046"/>
                  </a:lnTo>
                  <a:lnTo>
                    <a:pt x="263677" y="114604"/>
                  </a:lnTo>
                  <a:lnTo>
                    <a:pt x="263677" y="103695"/>
                  </a:lnTo>
                  <a:close/>
                </a:path>
                <a:path w="264160" h="114935">
                  <a:moveTo>
                    <a:pt x="263677" y="89903"/>
                  </a:moveTo>
                  <a:lnTo>
                    <a:pt x="254749" y="89357"/>
                  </a:lnTo>
                  <a:lnTo>
                    <a:pt x="254749" y="100253"/>
                  </a:lnTo>
                  <a:lnTo>
                    <a:pt x="263677" y="100736"/>
                  </a:lnTo>
                  <a:lnTo>
                    <a:pt x="263677" y="89903"/>
                  </a:lnTo>
                  <a:close/>
                </a:path>
                <a:path w="264160" h="114935">
                  <a:moveTo>
                    <a:pt x="263677" y="76542"/>
                  </a:moveTo>
                  <a:lnTo>
                    <a:pt x="254749" y="75577"/>
                  </a:lnTo>
                  <a:lnTo>
                    <a:pt x="254749" y="86410"/>
                  </a:lnTo>
                  <a:lnTo>
                    <a:pt x="263677" y="86893"/>
                  </a:lnTo>
                  <a:lnTo>
                    <a:pt x="263677" y="76542"/>
                  </a:lnTo>
                  <a:close/>
                </a:path>
                <a:path w="264160" h="114935">
                  <a:moveTo>
                    <a:pt x="263677" y="62750"/>
                  </a:moveTo>
                  <a:lnTo>
                    <a:pt x="254749" y="61722"/>
                  </a:lnTo>
                  <a:lnTo>
                    <a:pt x="254749" y="72631"/>
                  </a:lnTo>
                  <a:lnTo>
                    <a:pt x="263677" y="73101"/>
                  </a:lnTo>
                  <a:lnTo>
                    <a:pt x="263677" y="62750"/>
                  </a:lnTo>
                  <a:close/>
                </a:path>
                <a:path w="264160" h="114935">
                  <a:moveTo>
                    <a:pt x="263677" y="48895"/>
                  </a:moveTo>
                  <a:lnTo>
                    <a:pt x="254749" y="47929"/>
                  </a:lnTo>
                  <a:lnTo>
                    <a:pt x="254749" y="58762"/>
                  </a:lnTo>
                  <a:lnTo>
                    <a:pt x="263677" y="59245"/>
                  </a:lnTo>
                  <a:lnTo>
                    <a:pt x="263677" y="48895"/>
                  </a:lnTo>
                  <a:close/>
                </a:path>
                <a:path w="264160" h="114935">
                  <a:moveTo>
                    <a:pt x="263677" y="35039"/>
                  </a:moveTo>
                  <a:lnTo>
                    <a:pt x="254749" y="34086"/>
                  </a:lnTo>
                  <a:lnTo>
                    <a:pt x="254749" y="44919"/>
                  </a:lnTo>
                  <a:lnTo>
                    <a:pt x="263677" y="45466"/>
                  </a:lnTo>
                  <a:lnTo>
                    <a:pt x="263677" y="35039"/>
                  </a:lnTo>
                  <a:close/>
                </a:path>
                <a:path w="264160" h="114935">
                  <a:moveTo>
                    <a:pt x="263677" y="21259"/>
                  </a:moveTo>
                  <a:lnTo>
                    <a:pt x="254749" y="20231"/>
                  </a:lnTo>
                  <a:lnTo>
                    <a:pt x="254749" y="31127"/>
                  </a:lnTo>
                  <a:lnTo>
                    <a:pt x="263677" y="31610"/>
                  </a:lnTo>
                  <a:lnTo>
                    <a:pt x="263677" y="212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449282" y="2312491"/>
              <a:ext cx="278765" cy="118110"/>
            </a:xfrm>
            <a:custGeom>
              <a:avLst/>
              <a:gdLst/>
              <a:ahLst/>
              <a:cxnLst/>
              <a:rect l="l" t="t" r="r" b="b"/>
              <a:pathLst>
                <a:path w="278764" h="118110">
                  <a:moveTo>
                    <a:pt x="10909" y="1028"/>
                  </a:moveTo>
                  <a:lnTo>
                    <a:pt x="0" y="0"/>
                  </a:lnTo>
                  <a:lnTo>
                    <a:pt x="0" y="11379"/>
                  </a:lnTo>
                  <a:lnTo>
                    <a:pt x="10909" y="12344"/>
                  </a:lnTo>
                  <a:lnTo>
                    <a:pt x="10909" y="1028"/>
                  </a:lnTo>
                  <a:close/>
                </a:path>
                <a:path w="278764" h="118110">
                  <a:moveTo>
                    <a:pt x="160489" y="99771"/>
                  </a:moveTo>
                  <a:lnTo>
                    <a:pt x="150139" y="98755"/>
                  </a:lnTo>
                  <a:lnTo>
                    <a:pt x="150139" y="110134"/>
                  </a:lnTo>
                  <a:lnTo>
                    <a:pt x="160489" y="110617"/>
                  </a:lnTo>
                  <a:lnTo>
                    <a:pt x="160489" y="99771"/>
                  </a:lnTo>
                  <a:close/>
                </a:path>
                <a:path w="278764" h="118110">
                  <a:moveTo>
                    <a:pt x="160489" y="84975"/>
                  </a:moveTo>
                  <a:lnTo>
                    <a:pt x="150139" y="84975"/>
                  </a:lnTo>
                  <a:lnTo>
                    <a:pt x="150139" y="95808"/>
                  </a:lnTo>
                  <a:lnTo>
                    <a:pt x="160489" y="96291"/>
                  </a:lnTo>
                  <a:lnTo>
                    <a:pt x="160489" y="84975"/>
                  </a:lnTo>
                  <a:close/>
                </a:path>
                <a:path w="278764" h="118110">
                  <a:moveTo>
                    <a:pt x="160489" y="71107"/>
                  </a:moveTo>
                  <a:lnTo>
                    <a:pt x="150139" y="70154"/>
                  </a:lnTo>
                  <a:lnTo>
                    <a:pt x="150139" y="81470"/>
                  </a:lnTo>
                  <a:lnTo>
                    <a:pt x="160489" y="81953"/>
                  </a:lnTo>
                  <a:lnTo>
                    <a:pt x="160489" y="71107"/>
                  </a:lnTo>
                  <a:close/>
                </a:path>
                <a:path w="278764" h="118110">
                  <a:moveTo>
                    <a:pt x="160489" y="56311"/>
                  </a:moveTo>
                  <a:lnTo>
                    <a:pt x="150139" y="55829"/>
                  </a:lnTo>
                  <a:lnTo>
                    <a:pt x="150139" y="66662"/>
                  </a:lnTo>
                  <a:lnTo>
                    <a:pt x="160489" y="67691"/>
                  </a:lnTo>
                  <a:lnTo>
                    <a:pt x="160489" y="56311"/>
                  </a:lnTo>
                  <a:close/>
                </a:path>
                <a:path w="278764" h="118110">
                  <a:moveTo>
                    <a:pt x="160489" y="41973"/>
                  </a:moveTo>
                  <a:lnTo>
                    <a:pt x="150139" y="41008"/>
                  </a:lnTo>
                  <a:lnTo>
                    <a:pt x="150139" y="51854"/>
                  </a:lnTo>
                  <a:lnTo>
                    <a:pt x="160489" y="52882"/>
                  </a:lnTo>
                  <a:lnTo>
                    <a:pt x="160489" y="41973"/>
                  </a:lnTo>
                  <a:close/>
                </a:path>
                <a:path w="278764" h="118110">
                  <a:moveTo>
                    <a:pt x="160489" y="27165"/>
                  </a:moveTo>
                  <a:lnTo>
                    <a:pt x="150139" y="26682"/>
                  </a:lnTo>
                  <a:lnTo>
                    <a:pt x="150139" y="38061"/>
                  </a:lnTo>
                  <a:lnTo>
                    <a:pt x="160489" y="38061"/>
                  </a:lnTo>
                  <a:lnTo>
                    <a:pt x="160489" y="27165"/>
                  </a:lnTo>
                  <a:close/>
                </a:path>
                <a:path w="278764" h="118110">
                  <a:moveTo>
                    <a:pt x="160489" y="13373"/>
                  </a:moveTo>
                  <a:lnTo>
                    <a:pt x="150139" y="12344"/>
                  </a:lnTo>
                  <a:lnTo>
                    <a:pt x="150139" y="23253"/>
                  </a:lnTo>
                  <a:lnTo>
                    <a:pt x="160489" y="24206"/>
                  </a:lnTo>
                  <a:lnTo>
                    <a:pt x="160489" y="13373"/>
                  </a:lnTo>
                  <a:close/>
                </a:path>
                <a:path w="278764" h="118110">
                  <a:moveTo>
                    <a:pt x="173863" y="100749"/>
                  </a:moveTo>
                  <a:lnTo>
                    <a:pt x="163436" y="100266"/>
                  </a:lnTo>
                  <a:lnTo>
                    <a:pt x="163436" y="111099"/>
                  </a:lnTo>
                  <a:lnTo>
                    <a:pt x="173863" y="111582"/>
                  </a:lnTo>
                  <a:lnTo>
                    <a:pt x="173863" y="100749"/>
                  </a:lnTo>
                  <a:close/>
                </a:path>
                <a:path w="278764" h="118110">
                  <a:moveTo>
                    <a:pt x="173863" y="86423"/>
                  </a:moveTo>
                  <a:lnTo>
                    <a:pt x="163436" y="85445"/>
                  </a:lnTo>
                  <a:lnTo>
                    <a:pt x="163436" y="96291"/>
                  </a:lnTo>
                  <a:lnTo>
                    <a:pt x="173863" y="97320"/>
                  </a:lnTo>
                  <a:lnTo>
                    <a:pt x="173863" y="86423"/>
                  </a:lnTo>
                  <a:close/>
                </a:path>
                <a:path w="278764" h="118110">
                  <a:moveTo>
                    <a:pt x="173863" y="71589"/>
                  </a:moveTo>
                  <a:lnTo>
                    <a:pt x="163436" y="71120"/>
                  </a:lnTo>
                  <a:lnTo>
                    <a:pt x="163436" y="82499"/>
                  </a:lnTo>
                  <a:lnTo>
                    <a:pt x="173863" y="82499"/>
                  </a:lnTo>
                  <a:lnTo>
                    <a:pt x="173863" y="71589"/>
                  </a:lnTo>
                  <a:close/>
                </a:path>
                <a:path w="278764" h="118110">
                  <a:moveTo>
                    <a:pt x="173863" y="57264"/>
                  </a:moveTo>
                  <a:lnTo>
                    <a:pt x="163436" y="56781"/>
                  </a:lnTo>
                  <a:lnTo>
                    <a:pt x="163436" y="67678"/>
                  </a:lnTo>
                  <a:lnTo>
                    <a:pt x="173863" y="68643"/>
                  </a:lnTo>
                  <a:lnTo>
                    <a:pt x="173863" y="57264"/>
                  </a:lnTo>
                  <a:close/>
                </a:path>
                <a:path w="278764" h="118110">
                  <a:moveTo>
                    <a:pt x="173863" y="42989"/>
                  </a:moveTo>
                  <a:lnTo>
                    <a:pt x="163436" y="41960"/>
                  </a:lnTo>
                  <a:lnTo>
                    <a:pt x="163436" y="53352"/>
                  </a:lnTo>
                  <a:lnTo>
                    <a:pt x="173863" y="53835"/>
                  </a:lnTo>
                  <a:lnTo>
                    <a:pt x="173863" y="42989"/>
                  </a:lnTo>
                  <a:close/>
                </a:path>
                <a:path w="278764" h="118110">
                  <a:moveTo>
                    <a:pt x="173863" y="28663"/>
                  </a:moveTo>
                  <a:lnTo>
                    <a:pt x="163436" y="27635"/>
                  </a:lnTo>
                  <a:lnTo>
                    <a:pt x="163436" y="38531"/>
                  </a:lnTo>
                  <a:lnTo>
                    <a:pt x="173863" y="39497"/>
                  </a:lnTo>
                  <a:lnTo>
                    <a:pt x="173863" y="28663"/>
                  </a:lnTo>
                  <a:close/>
                </a:path>
                <a:path w="278764" h="118110">
                  <a:moveTo>
                    <a:pt x="173863" y="13843"/>
                  </a:moveTo>
                  <a:lnTo>
                    <a:pt x="163436" y="13373"/>
                  </a:lnTo>
                  <a:lnTo>
                    <a:pt x="163436" y="24206"/>
                  </a:lnTo>
                  <a:lnTo>
                    <a:pt x="173863" y="24688"/>
                  </a:lnTo>
                  <a:lnTo>
                    <a:pt x="173863" y="13843"/>
                  </a:lnTo>
                  <a:close/>
                </a:path>
                <a:path w="278764" h="118110">
                  <a:moveTo>
                    <a:pt x="187159" y="101701"/>
                  </a:moveTo>
                  <a:lnTo>
                    <a:pt x="176796" y="101231"/>
                  </a:lnTo>
                  <a:lnTo>
                    <a:pt x="176796" y="112128"/>
                  </a:lnTo>
                  <a:lnTo>
                    <a:pt x="187159" y="112610"/>
                  </a:lnTo>
                  <a:lnTo>
                    <a:pt x="187159" y="101701"/>
                  </a:lnTo>
                  <a:close/>
                </a:path>
                <a:path w="278764" h="118110">
                  <a:moveTo>
                    <a:pt x="187159" y="87439"/>
                  </a:moveTo>
                  <a:lnTo>
                    <a:pt x="176796" y="86410"/>
                  </a:lnTo>
                  <a:lnTo>
                    <a:pt x="176796" y="97320"/>
                  </a:lnTo>
                  <a:lnTo>
                    <a:pt x="187159" y="98272"/>
                  </a:lnTo>
                  <a:lnTo>
                    <a:pt x="187159" y="87439"/>
                  </a:lnTo>
                  <a:close/>
                </a:path>
                <a:path w="278764" h="118110">
                  <a:moveTo>
                    <a:pt x="187159" y="72631"/>
                  </a:moveTo>
                  <a:lnTo>
                    <a:pt x="176796" y="72085"/>
                  </a:lnTo>
                  <a:lnTo>
                    <a:pt x="176796" y="82981"/>
                  </a:lnTo>
                  <a:lnTo>
                    <a:pt x="187159" y="83947"/>
                  </a:lnTo>
                  <a:lnTo>
                    <a:pt x="187159" y="72631"/>
                  </a:lnTo>
                  <a:close/>
                </a:path>
                <a:path w="278764" h="118110">
                  <a:moveTo>
                    <a:pt x="187159" y="58280"/>
                  </a:moveTo>
                  <a:lnTo>
                    <a:pt x="176796" y="57251"/>
                  </a:lnTo>
                  <a:lnTo>
                    <a:pt x="176796" y="68643"/>
                  </a:lnTo>
                  <a:lnTo>
                    <a:pt x="187159" y="69126"/>
                  </a:lnTo>
                  <a:lnTo>
                    <a:pt x="187159" y="58280"/>
                  </a:lnTo>
                  <a:close/>
                </a:path>
                <a:path w="278764" h="118110">
                  <a:moveTo>
                    <a:pt x="187159" y="43954"/>
                  </a:moveTo>
                  <a:lnTo>
                    <a:pt x="176796" y="43472"/>
                  </a:lnTo>
                  <a:lnTo>
                    <a:pt x="176796" y="54305"/>
                  </a:lnTo>
                  <a:lnTo>
                    <a:pt x="187159" y="54787"/>
                  </a:lnTo>
                  <a:lnTo>
                    <a:pt x="187159" y="43954"/>
                  </a:lnTo>
                  <a:close/>
                </a:path>
                <a:path w="278764" h="118110">
                  <a:moveTo>
                    <a:pt x="187159" y="29616"/>
                  </a:moveTo>
                  <a:lnTo>
                    <a:pt x="176796" y="28663"/>
                  </a:lnTo>
                  <a:lnTo>
                    <a:pt x="176796" y="39497"/>
                  </a:lnTo>
                  <a:lnTo>
                    <a:pt x="187159" y="40525"/>
                  </a:lnTo>
                  <a:lnTo>
                    <a:pt x="187159" y="29616"/>
                  </a:lnTo>
                  <a:close/>
                </a:path>
                <a:path w="278764" h="118110">
                  <a:moveTo>
                    <a:pt x="187159" y="15290"/>
                  </a:moveTo>
                  <a:lnTo>
                    <a:pt x="176796" y="14325"/>
                  </a:lnTo>
                  <a:lnTo>
                    <a:pt x="176796" y="25171"/>
                  </a:lnTo>
                  <a:lnTo>
                    <a:pt x="187159" y="26200"/>
                  </a:lnTo>
                  <a:lnTo>
                    <a:pt x="187159" y="15290"/>
                  </a:lnTo>
                  <a:close/>
                </a:path>
                <a:path w="278764" h="118110">
                  <a:moveTo>
                    <a:pt x="200469" y="102247"/>
                  </a:moveTo>
                  <a:lnTo>
                    <a:pt x="190119" y="101701"/>
                  </a:lnTo>
                  <a:lnTo>
                    <a:pt x="190119" y="112598"/>
                  </a:lnTo>
                  <a:lnTo>
                    <a:pt x="200469" y="113080"/>
                  </a:lnTo>
                  <a:lnTo>
                    <a:pt x="200469" y="102247"/>
                  </a:lnTo>
                  <a:close/>
                </a:path>
                <a:path w="278764" h="118110">
                  <a:moveTo>
                    <a:pt x="200469" y="87922"/>
                  </a:moveTo>
                  <a:lnTo>
                    <a:pt x="190119" y="87439"/>
                  </a:lnTo>
                  <a:lnTo>
                    <a:pt x="190119" y="98272"/>
                  </a:lnTo>
                  <a:lnTo>
                    <a:pt x="200469" y="98755"/>
                  </a:lnTo>
                  <a:lnTo>
                    <a:pt x="200469" y="87922"/>
                  </a:lnTo>
                  <a:close/>
                </a:path>
                <a:path w="278764" h="118110">
                  <a:moveTo>
                    <a:pt x="200469" y="74066"/>
                  </a:moveTo>
                  <a:lnTo>
                    <a:pt x="190119" y="73101"/>
                  </a:lnTo>
                  <a:lnTo>
                    <a:pt x="190119" y="83947"/>
                  </a:lnTo>
                  <a:lnTo>
                    <a:pt x="200469" y="84975"/>
                  </a:lnTo>
                  <a:lnTo>
                    <a:pt x="200469" y="74066"/>
                  </a:lnTo>
                  <a:close/>
                </a:path>
                <a:path w="278764" h="118110">
                  <a:moveTo>
                    <a:pt x="200469" y="59258"/>
                  </a:moveTo>
                  <a:lnTo>
                    <a:pt x="190119" y="58775"/>
                  </a:lnTo>
                  <a:lnTo>
                    <a:pt x="190119" y="69608"/>
                  </a:lnTo>
                  <a:lnTo>
                    <a:pt x="200469" y="70154"/>
                  </a:lnTo>
                  <a:lnTo>
                    <a:pt x="200469" y="59258"/>
                  </a:lnTo>
                  <a:close/>
                </a:path>
                <a:path w="278764" h="118110">
                  <a:moveTo>
                    <a:pt x="200469" y="44919"/>
                  </a:moveTo>
                  <a:lnTo>
                    <a:pt x="190119" y="43967"/>
                  </a:lnTo>
                  <a:lnTo>
                    <a:pt x="190119" y="54800"/>
                  </a:lnTo>
                  <a:lnTo>
                    <a:pt x="200469" y="55829"/>
                  </a:lnTo>
                  <a:lnTo>
                    <a:pt x="200469" y="44919"/>
                  </a:lnTo>
                  <a:close/>
                </a:path>
                <a:path w="278764" h="118110">
                  <a:moveTo>
                    <a:pt x="200469" y="30645"/>
                  </a:moveTo>
                  <a:lnTo>
                    <a:pt x="190119" y="29616"/>
                  </a:lnTo>
                  <a:lnTo>
                    <a:pt x="190119" y="41008"/>
                  </a:lnTo>
                  <a:lnTo>
                    <a:pt x="200469" y="41490"/>
                  </a:lnTo>
                  <a:lnTo>
                    <a:pt x="200469" y="30645"/>
                  </a:lnTo>
                  <a:close/>
                </a:path>
                <a:path w="278764" h="118110">
                  <a:moveTo>
                    <a:pt x="200469" y="15836"/>
                  </a:moveTo>
                  <a:lnTo>
                    <a:pt x="190119" y="15290"/>
                  </a:lnTo>
                  <a:lnTo>
                    <a:pt x="190119" y="26200"/>
                  </a:lnTo>
                  <a:lnTo>
                    <a:pt x="200469" y="27165"/>
                  </a:lnTo>
                  <a:lnTo>
                    <a:pt x="200469" y="15836"/>
                  </a:lnTo>
                  <a:close/>
                </a:path>
                <a:path w="278764" h="118110">
                  <a:moveTo>
                    <a:pt x="213842" y="103212"/>
                  </a:moveTo>
                  <a:lnTo>
                    <a:pt x="203492" y="102730"/>
                  </a:lnTo>
                  <a:lnTo>
                    <a:pt x="203492" y="113576"/>
                  </a:lnTo>
                  <a:lnTo>
                    <a:pt x="213842" y="114046"/>
                  </a:lnTo>
                  <a:lnTo>
                    <a:pt x="213842" y="103212"/>
                  </a:lnTo>
                  <a:close/>
                </a:path>
                <a:path w="278764" h="118110">
                  <a:moveTo>
                    <a:pt x="213842" y="88874"/>
                  </a:moveTo>
                  <a:lnTo>
                    <a:pt x="203492" y="87909"/>
                  </a:lnTo>
                  <a:lnTo>
                    <a:pt x="203492" y="98755"/>
                  </a:lnTo>
                  <a:lnTo>
                    <a:pt x="213842" y="99771"/>
                  </a:lnTo>
                  <a:lnTo>
                    <a:pt x="213842" y="88874"/>
                  </a:lnTo>
                  <a:close/>
                </a:path>
                <a:path w="278764" h="118110">
                  <a:moveTo>
                    <a:pt x="213842" y="74549"/>
                  </a:moveTo>
                  <a:lnTo>
                    <a:pt x="203492" y="74066"/>
                  </a:lnTo>
                  <a:lnTo>
                    <a:pt x="203492" y="84975"/>
                  </a:lnTo>
                  <a:lnTo>
                    <a:pt x="213842" y="85445"/>
                  </a:lnTo>
                  <a:lnTo>
                    <a:pt x="213842" y="74549"/>
                  </a:lnTo>
                  <a:close/>
                </a:path>
                <a:path w="278764" h="118110">
                  <a:moveTo>
                    <a:pt x="213842" y="60274"/>
                  </a:moveTo>
                  <a:lnTo>
                    <a:pt x="203492" y="59740"/>
                  </a:lnTo>
                  <a:lnTo>
                    <a:pt x="203492" y="70637"/>
                  </a:lnTo>
                  <a:lnTo>
                    <a:pt x="213842" y="71120"/>
                  </a:lnTo>
                  <a:lnTo>
                    <a:pt x="213842" y="60274"/>
                  </a:lnTo>
                  <a:close/>
                </a:path>
                <a:path w="278764" h="118110">
                  <a:moveTo>
                    <a:pt x="213842" y="45935"/>
                  </a:moveTo>
                  <a:lnTo>
                    <a:pt x="203492" y="44907"/>
                  </a:lnTo>
                  <a:lnTo>
                    <a:pt x="203492" y="56299"/>
                  </a:lnTo>
                  <a:lnTo>
                    <a:pt x="213842" y="56781"/>
                  </a:lnTo>
                  <a:lnTo>
                    <a:pt x="213842" y="45935"/>
                  </a:lnTo>
                  <a:close/>
                </a:path>
                <a:path w="278764" h="118110">
                  <a:moveTo>
                    <a:pt x="213842" y="31610"/>
                  </a:moveTo>
                  <a:lnTo>
                    <a:pt x="203492" y="30657"/>
                  </a:lnTo>
                  <a:lnTo>
                    <a:pt x="203492" y="41490"/>
                  </a:lnTo>
                  <a:lnTo>
                    <a:pt x="213842" y="42456"/>
                  </a:lnTo>
                  <a:lnTo>
                    <a:pt x="213842" y="31610"/>
                  </a:lnTo>
                  <a:close/>
                </a:path>
                <a:path w="278764" h="118110">
                  <a:moveTo>
                    <a:pt x="213842" y="17284"/>
                  </a:moveTo>
                  <a:lnTo>
                    <a:pt x="203492" y="16319"/>
                  </a:lnTo>
                  <a:lnTo>
                    <a:pt x="203492" y="27152"/>
                  </a:lnTo>
                  <a:lnTo>
                    <a:pt x="213842" y="28181"/>
                  </a:lnTo>
                  <a:lnTo>
                    <a:pt x="213842" y="17284"/>
                  </a:lnTo>
                  <a:close/>
                </a:path>
                <a:path w="278764" h="118110">
                  <a:moveTo>
                    <a:pt x="226669" y="104178"/>
                  </a:moveTo>
                  <a:lnTo>
                    <a:pt x="216801" y="103695"/>
                  </a:lnTo>
                  <a:lnTo>
                    <a:pt x="216801" y="114592"/>
                  </a:lnTo>
                  <a:lnTo>
                    <a:pt x="226669" y="115074"/>
                  </a:lnTo>
                  <a:lnTo>
                    <a:pt x="226669" y="104178"/>
                  </a:lnTo>
                  <a:close/>
                </a:path>
                <a:path w="278764" h="118110">
                  <a:moveTo>
                    <a:pt x="226669" y="89916"/>
                  </a:moveTo>
                  <a:lnTo>
                    <a:pt x="216801" y="89357"/>
                  </a:lnTo>
                  <a:lnTo>
                    <a:pt x="216801" y="100266"/>
                  </a:lnTo>
                  <a:lnTo>
                    <a:pt x="226669" y="100749"/>
                  </a:lnTo>
                  <a:lnTo>
                    <a:pt x="226669" y="89916"/>
                  </a:lnTo>
                  <a:close/>
                </a:path>
                <a:path w="278764" h="118110">
                  <a:moveTo>
                    <a:pt x="226669" y="75565"/>
                  </a:moveTo>
                  <a:lnTo>
                    <a:pt x="216801" y="74536"/>
                  </a:lnTo>
                  <a:lnTo>
                    <a:pt x="216801" y="85445"/>
                  </a:lnTo>
                  <a:lnTo>
                    <a:pt x="226669" y="86410"/>
                  </a:lnTo>
                  <a:lnTo>
                    <a:pt x="226669" y="75565"/>
                  </a:lnTo>
                  <a:close/>
                </a:path>
                <a:path w="278764" h="118110">
                  <a:moveTo>
                    <a:pt x="226669" y="61239"/>
                  </a:moveTo>
                  <a:lnTo>
                    <a:pt x="216801" y="60274"/>
                  </a:lnTo>
                  <a:lnTo>
                    <a:pt x="216801" y="71107"/>
                  </a:lnTo>
                  <a:lnTo>
                    <a:pt x="226669" y="72072"/>
                  </a:lnTo>
                  <a:lnTo>
                    <a:pt x="226669" y="61239"/>
                  </a:lnTo>
                  <a:close/>
                </a:path>
                <a:path w="278764" h="118110">
                  <a:moveTo>
                    <a:pt x="226669" y="46913"/>
                  </a:moveTo>
                  <a:lnTo>
                    <a:pt x="216801" y="46431"/>
                  </a:lnTo>
                  <a:lnTo>
                    <a:pt x="216801" y="57264"/>
                  </a:lnTo>
                  <a:lnTo>
                    <a:pt x="226669" y="57810"/>
                  </a:lnTo>
                  <a:lnTo>
                    <a:pt x="226669" y="46913"/>
                  </a:lnTo>
                  <a:close/>
                </a:path>
                <a:path w="278764" h="118110">
                  <a:moveTo>
                    <a:pt x="226669" y="32575"/>
                  </a:moveTo>
                  <a:lnTo>
                    <a:pt x="216801" y="32092"/>
                  </a:lnTo>
                  <a:lnTo>
                    <a:pt x="216801" y="42989"/>
                  </a:lnTo>
                  <a:lnTo>
                    <a:pt x="226669" y="43472"/>
                  </a:lnTo>
                  <a:lnTo>
                    <a:pt x="226669" y="32575"/>
                  </a:lnTo>
                  <a:close/>
                </a:path>
                <a:path w="278764" h="118110">
                  <a:moveTo>
                    <a:pt x="226669" y="18300"/>
                  </a:moveTo>
                  <a:lnTo>
                    <a:pt x="216801" y="17284"/>
                  </a:lnTo>
                  <a:lnTo>
                    <a:pt x="216801" y="28181"/>
                  </a:lnTo>
                  <a:lnTo>
                    <a:pt x="226669" y="29146"/>
                  </a:lnTo>
                  <a:lnTo>
                    <a:pt x="226669" y="18300"/>
                  </a:lnTo>
                  <a:close/>
                </a:path>
                <a:path w="278764" h="118110">
                  <a:moveTo>
                    <a:pt x="239496" y="104736"/>
                  </a:moveTo>
                  <a:lnTo>
                    <a:pt x="229616" y="104178"/>
                  </a:lnTo>
                  <a:lnTo>
                    <a:pt x="229616" y="115557"/>
                  </a:lnTo>
                  <a:lnTo>
                    <a:pt x="239496" y="115557"/>
                  </a:lnTo>
                  <a:lnTo>
                    <a:pt x="239496" y="104736"/>
                  </a:lnTo>
                  <a:close/>
                </a:path>
                <a:path w="278764" h="118110">
                  <a:moveTo>
                    <a:pt x="239496" y="90398"/>
                  </a:moveTo>
                  <a:lnTo>
                    <a:pt x="229616" y="90398"/>
                  </a:lnTo>
                  <a:lnTo>
                    <a:pt x="229616" y="101231"/>
                  </a:lnTo>
                  <a:lnTo>
                    <a:pt x="239496" y="101701"/>
                  </a:lnTo>
                  <a:lnTo>
                    <a:pt x="239496" y="90398"/>
                  </a:lnTo>
                  <a:close/>
                </a:path>
                <a:path w="278764" h="118110">
                  <a:moveTo>
                    <a:pt x="239496" y="76542"/>
                  </a:moveTo>
                  <a:lnTo>
                    <a:pt x="229616" y="76060"/>
                  </a:lnTo>
                  <a:lnTo>
                    <a:pt x="229616" y="86410"/>
                  </a:lnTo>
                  <a:lnTo>
                    <a:pt x="239496" y="87439"/>
                  </a:lnTo>
                  <a:lnTo>
                    <a:pt x="239496" y="76542"/>
                  </a:lnTo>
                  <a:close/>
                </a:path>
                <a:path w="278764" h="118110">
                  <a:moveTo>
                    <a:pt x="239496" y="62204"/>
                  </a:moveTo>
                  <a:lnTo>
                    <a:pt x="229616" y="61239"/>
                  </a:lnTo>
                  <a:lnTo>
                    <a:pt x="229616" y="72072"/>
                  </a:lnTo>
                  <a:lnTo>
                    <a:pt x="239496" y="73101"/>
                  </a:lnTo>
                  <a:lnTo>
                    <a:pt x="239496" y="62204"/>
                  </a:lnTo>
                  <a:close/>
                </a:path>
                <a:path w="278764" h="118110">
                  <a:moveTo>
                    <a:pt x="239496" y="47942"/>
                  </a:moveTo>
                  <a:lnTo>
                    <a:pt x="229616" y="46901"/>
                  </a:lnTo>
                  <a:lnTo>
                    <a:pt x="229616" y="57797"/>
                  </a:lnTo>
                  <a:lnTo>
                    <a:pt x="239496" y="58762"/>
                  </a:lnTo>
                  <a:lnTo>
                    <a:pt x="239496" y="47942"/>
                  </a:lnTo>
                  <a:close/>
                </a:path>
                <a:path w="278764" h="118110">
                  <a:moveTo>
                    <a:pt x="239496" y="33604"/>
                  </a:moveTo>
                  <a:lnTo>
                    <a:pt x="229616" y="32575"/>
                  </a:lnTo>
                  <a:lnTo>
                    <a:pt x="229616" y="43472"/>
                  </a:lnTo>
                  <a:lnTo>
                    <a:pt x="239496" y="44437"/>
                  </a:lnTo>
                  <a:lnTo>
                    <a:pt x="239496" y="33604"/>
                  </a:lnTo>
                  <a:close/>
                </a:path>
                <a:path w="278764" h="118110">
                  <a:moveTo>
                    <a:pt x="239496" y="19278"/>
                  </a:moveTo>
                  <a:lnTo>
                    <a:pt x="229616" y="18796"/>
                  </a:lnTo>
                  <a:lnTo>
                    <a:pt x="229616" y="29629"/>
                  </a:lnTo>
                  <a:lnTo>
                    <a:pt x="239496" y="30111"/>
                  </a:lnTo>
                  <a:lnTo>
                    <a:pt x="239496" y="19278"/>
                  </a:lnTo>
                  <a:close/>
                </a:path>
                <a:path w="278764" h="118110">
                  <a:moveTo>
                    <a:pt x="252869" y="105676"/>
                  </a:moveTo>
                  <a:lnTo>
                    <a:pt x="242443" y="105206"/>
                  </a:lnTo>
                  <a:lnTo>
                    <a:pt x="242443" y="116039"/>
                  </a:lnTo>
                  <a:lnTo>
                    <a:pt x="252869" y="116522"/>
                  </a:lnTo>
                  <a:lnTo>
                    <a:pt x="252869" y="105676"/>
                  </a:lnTo>
                  <a:close/>
                </a:path>
                <a:path w="278764" h="118110">
                  <a:moveTo>
                    <a:pt x="252869" y="91338"/>
                  </a:moveTo>
                  <a:lnTo>
                    <a:pt x="242443" y="90868"/>
                  </a:lnTo>
                  <a:lnTo>
                    <a:pt x="242443" y="101701"/>
                  </a:lnTo>
                  <a:lnTo>
                    <a:pt x="252869" y="102247"/>
                  </a:lnTo>
                  <a:lnTo>
                    <a:pt x="252869" y="91338"/>
                  </a:lnTo>
                  <a:close/>
                </a:path>
                <a:path w="278764" h="118110">
                  <a:moveTo>
                    <a:pt x="252869" y="77012"/>
                  </a:moveTo>
                  <a:lnTo>
                    <a:pt x="242443" y="76542"/>
                  </a:lnTo>
                  <a:lnTo>
                    <a:pt x="242443" y="87922"/>
                  </a:lnTo>
                  <a:lnTo>
                    <a:pt x="252869" y="87922"/>
                  </a:lnTo>
                  <a:lnTo>
                    <a:pt x="252869" y="77012"/>
                  </a:lnTo>
                  <a:close/>
                </a:path>
                <a:path w="278764" h="118110">
                  <a:moveTo>
                    <a:pt x="252869" y="62750"/>
                  </a:moveTo>
                  <a:lnTo>
                    <a:pt x="242443" y="62750"/>
                  </a:lnTo>
                  <a:lnTo>
                    <a:pt x="242443" y="73596"/>
                  </a:lnTo>
                  <a:lnTo>
                    <a:pt x="252869" y="74066"/>
                  </a:lnTo>
                  <a:lnTo>
                    <a:pt x="252869" y="62750"/>
                  </a:lnTo>
                  <a:close/>
                </a:path>
                <a:path w="278764" h="118110">
                  <a:moveTo>
                    <a:pt x="252869" y="48895"/>
                  </a:moveTo>
                  <a:lnTo>
                    <a:pt x="242443" y="48412"/>
                  </a:lnTo>
                  <a:lnTo>
                    <a:pt x="242443" y="58762"/>
                  </a:lnTo>
                  <a:lnTo>
                    <a:pt x="252869" y="59728"/>
                  </a:lnTo>
                  <a:lnTo>
                    <a:pt x="252869" y="48895"/>
                  </a:lnTo>
                  <a:close/>
                </a:path>
                <a:path w="278764" h="118110">
                  <a:moveTo>
                    <a:pt x="252869" y="34556"/>
                  </a:moveTo>
                  <a:lnTo>
                    <a:pt x="242443" y="34074"/>
                  </a:lnTo>
                  <a:lnTo>
                    <a:pt x="242443" y="44437"/>
                  </a:lnTo>
                  <a:lnTo>
                    <a:pt x="252869" y="45466"/>
                  </a:lnTo>
                  <a:lnTo>
                    <a:pt x="252869" y="34556"/>
                  </a:lnTo>
                  <a:close/>
                </a:path>
                <a:path w="278764" h="118110">
                  <a:moveTo>
                    <a:pt x="252869" y="20231"/>
                  </a:moveTo>
                  <a:lnTo>
                    <a:pt x="242443" y="19265"/>
                  </a:lnTo>
                  <a:lnTo>
                    <a:pt x="242443" y="30099"/>
                  </a:lnTo>
                  <a:lnTo>
                    <a:pt x="252869" y="31127"/>
                  </a:lnTo>
                  <a:lnTo>
                    <a:pt x="252869" y="20231"/>
                  </a:lnTo>
                  <a:close/>
                </a:path>
                <a:path w="278764" h="118110">
                  <a:moveTo>
                    <a:pt x="265684" y="106641"/>
                  </a:moveTo>
                  <a:lnTo>
                    <a:pt x="255803" y="106172"/>
                  </a:lnTo>
                  <a:lnTo>
                    <a:pt x="255803" y="117055"/>
                  </a:lnTo>
                  <a:lnTo>
                    <a:pt x="265684" y="117551"/>
                  </a:lnTo>
                  <a:lnTo>
                    <a:pt x="265684" y="106641"/>
                  </a:lnTo>
                  <a:close/>
                </a:path>
                <a:path w="278764" h="118110">
                  <a:moveTo>
                    <a:pt x="265684" y="92379"/>
                  </a:moveTo>
                  <a:lnTo>
                    <a:pt x="255803" y="91833"/>
                  </a:lnTo>
                  <a:lnTo>
                    <a:pt x="255803" y="102730"/>
                  </a:lnTo>
                  <a:lnTo>
                    <a:pt x="265684" y="103212"/>
                  </a:lnTo>
                  <a:lnTo>
                    <a:pt x="265684" y="92379"/>
                  </a:lnTo>
                  <a:close/>
                </a:path>
                <a:path w="278764" h="118110">
                  <a:moveTo>
                    <a:pt x="265684" y="78536"/>
                  </a:moveTo>
                  <a:lnTo>
                    <a:pt x="255803" y="77571"/>
                  </a:lnTo>
                  <a:lnTo>
                    <a:pt x="255803" y="88392"/>
                  </a:lnTo>
                  <a:lnTo>
                    <a:pt x="265684" y="88887"/>
                  </a:lnTo>
                  <a:lnTo>
                    <a:pt x="265684" y="78536"/>
                  </a:lnTo>
                  <a:close/>
                </a:path>
                <a:path w="278764" h="118110">
                  <a:moveTo>
                    <a:pt x="265684" y="64198"/>
                  </a:moveTo>
                  <a:lnTo>
                    <a:pt x="255803" y="63233"/>
                  </a:lnTo>
                  <a:lnTo>
                    <a:pt x="255803" y="74066"/>
                  </a:lnTo>
                  <a:lnTo>
                    <a:pt x="265684" y="74549"/>
                  </a:lnTo>
                  <a:lnTo>
                    <a:pt x="265684" y="64198"/>
                  </a:lnTo>
                  <a:close/>
                </a:path>
                <a:path w="278764" h="118110">
                  <a:moveTo>
                    <a:pt x="265684" y="49860"/>
                  </a:moveTo>
                  <a:lnTo>
                    <a:pt x="255803" y="48895"/>
                  </a:lnTo>
                  <a:lnTo>
                    <a:pt x="255803" y="60274"/>
                  </a:lnTo>
                  <a:lnTo>
                    <a:pt x="265684" y="60274"/>
                  </a:lnTo>
                  <a:lnTo>
                    <a:pt x="265684" y="49860"/>
                  </a:lnTo>
                  <a:close/>
                </a:path>
                <a:path w="278764" h="118110">
                  <a:moveTo>
                    <a:pt x="265684" y="35598"/>
                  </a:moveTo>
                  <a:lnTo>
                    <a:pt x="255803" y="35052"/>
                  </a:lnTo>
                  <a:lnTo>
                    <a:pt x="255803" y="45948"/>
                  </a:lnTo>
                  <a:lnTo>
                    <a:pt x="265684" y="46431"/>
                  </a:lnTo>
                  <a:lnTo>
                    <a:pt x="265684" y="35598"/>
                  </a:lnTo>
                  <a:close/>
                </a:path>
                <a:path w="278764" h="118110">
                  <a:moveTo>
                    <a:pt x="265684" y="21729"/>
                  </a:moveTo>
                  <a:lnTo>
                    <a:pt x="255803" y="20777"/>
                  </a:lnTo>
                  <a:lnTo>
                    <a:pt x="255803" y="31610"/>
                  </a:lnTo>
                  <a:lnTo>
                    <a:pt x="265684" y="32575"/>
                  </a:lnTo>
                  <a:lnTo>
                    <a:pt x="265684" y="21729"/>
                  </a:lnTo>
                  <a:close/>
                </a:path>
                <a:path w="278764" h="118110">
                  <a:moveTo>
                    <a:pt x="278523" y="107188"/>
                  </a:moveTo>
                  <a:lnTo>
                    <a:pt x="268643" y="107188"/>
                  </a:lnTo>
                  <a:lnTo>
                    <a:pt x="268643" y="118021"/>
                  </a:lnTo>
                  <a:lnTo>
                    <a:pt x="278523" y="118021"/>
                  </a:lnTo>
                  <a:lnTo>
                    <a:pt x="278523" y="107188"/>
                  </a:lnTo>
                  <a:close/>
                </a:path>
                <a:path w="278764" h="118110">
                  <a:moveTo>
                    <a:pt x="278523" y="93345"/>
                  </a:moveTo>
                  <a:lnTo>
                    <a:pt x="268643" y="92862"/>
                  </a:lnTo>
                  <a:lnTo>
                    <a:pt x="268643" y="103695"/>
                  </a:lnTo>
                  <a:lnTo>
                    <a:pt x="278523" y="104178"/>
                  </a:lnTo>
                  <a:lnTo>
                    <a:pt x="278523" y="93345"/>
                  </a:lnTo>
                  <a:close/>
                </a:path>
                <a:path w="278764" h="118110">
                  <a:moveTo>
                    <a:pt x="278523" y="79489"/>
                  </a:moveTo>
                  <a:lnTo>
                    <a:pt x="268643" y="78536"/>
                  </a:lnTo>
                  <a:lnTo>
                    <a:pt x="268643" y="89357"/>
                  </a:lnTo>
                  <a:lnTo>
                    <a:pt x="278523" y="89916"/>
                  </a:lnTo>
                  <a:lnTo>
                    <a:pt x="278523" y="79489"/>
                  </a:lnTo>
                  <a:close/>
                </a:path>
                <a:path w="278764" h="118110">
                  <a:moveTo>
                    <a:pt x="278523" y="65214"/>
                  </a:moveTo>
                  <a:lnTo>
                    <a:pt x="268643" y="64185"/>
                  </a:lnTo>
                  <a:lnTo>
                    <a:pt x="268643" y="75082"/>
                  </a:lnTo>
                  <a:lnTo>
                    <a:pt x="278523" y="76047"/>
                  </a:lnTo>
                  <a:lnTo>
                    <a:pt x="278523" y="65214"/>
                  </a:lnTo>
                  <a:close/>
                </a:path>
                <a:path w="278764" h="118110">
                  <a:moveTo>
                    <a:pt x="278523" y="50888"/>
                  </a:moveTo>
                  <a:lnTo>
                    <a:pt x="268643" y="49860"/>
                  </a:lnTo>
                  <a:lnTo>
                    <a:pt x="268643" y="60756"/>
                  </a:lnTo>
                  <a:lnTo>
                    <a:pt x="278523" y="61722"/>
                  </a:lnTo>
                  <a:lnTo>
                    <a:pt x="278523" y="50888"/>
                  </a:lnTo>
                  <a:close/>
                </a:path>
                <a:path w="278764" h="118110">
                  <a:moveTo>
                    <a:pt x="278523" y="36563"/>
                  </a:moveTo>
                  <a:lnTo>
                    <a:pt x="268643" y="35598"/>
                  </a:lnTo>
                  <a:lnTo>
                    <a:pt x="268643" y="46431"/>
                  </a:lnTo>
                  <a:lnTo>
                    <a:pt x="278523" y="47383"/>
                  </a:lnTo>
                  <a:lnTo>
                    <a:pt x="278523" y="36563"/>
                  </a:lnTo>
                  <a:close/>
                </a:path>
                <a:path w="278764" h="118110">
                  <a:moveTo>
                    <a:pt x="278523" y="22225"/>
                  </a:moveTo>
                  <a:lnTo>
                    <a:pt x="268643" y="21742"/>
                  </a:lnTo>
                  <a:lnTo>
                    <a:pt x="268643" y="32575"/>
                  </a:lnTo>
                  <a:lnTo>
                    <a:pt x="278523" y="33121"/>
                  </a:lnTo>
                  <a:lnTo>
                    <a:pt x="278523" y="222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449282" y="2312491"/>
              <a:ext cx="304165" cy="1844675"/>
            </a:xfrm>
            <a:custGeom>
              <a:avLst/>
              <a:gdLst/>
              <a:ahLst/>
              <a:cxnLst/>
              <a:rect l="l" t="t" r="r" b="b"/>
              <a:pathLst>
                <a:path w="304164" h="1844675">
                  <a:moveTo>
                    <a:pt x="10909" y="90398"/>
                  </a:moveTo>
                  <a:lnTo>
                    <a:pt x="0" y="89357"/>
                  </a:lnTo>
                  <a:lnTo>
                    <a:pt x="0" y="100749"/>
                  </a:lnTo>
                  <a:lnTo>
                    <a:pt x="10909" y="101701"/>
                  </a:lnTo>
                  <a:lnTo>
                    <a:pt x="10909" y="90398"/>
                  </a:lnTo>
                  <a:close/>
                </a:path>
                <a:path w="304164" h="1844675">
                  <a:moveTo>
                    <a:pt x="10909" y="75082"/>
                  </a:moveTo>
                  <a:lnTo>
                    <a:pt x="0" y="74536"/>
                  </a:lnTo>
                  <a:lnTo>
                    <a:pt x="0" y="85928"/>
                  </a:lnTo>
                  <a:lnTo>
                    <a:pt x="10909" y="86410"/>
                  </a:lnTo>
                  <a:lnTo>
                    <a:pt x="10909" y="75082"/>
                  </a:lnTo>
                  <a:close/>
                </a:path>
                <a:path w="304164" h="1844675">
                  <a:moveTo>
                    <a:pt x="10909" y="60274"/>
                  </a:moveTo>
                  <a:lnTo>
                    <a:pt x="0" y="59728"/>
                  </a:lnTo>
                  <a:lnTo>
                    <a:pt x="0" y="71107"/>
                  </a:lnTo>
                  <a:lnTo>
                    <a:pt x="10909" y="71589"/>
                  </a:lnTo>
                  <a:lnTo>
                    <a:pt x="10909" y="60274"/>
                  </a:lnTo>
                  <a:close/>
                </a:path>
                <a:path w="304164" h="1844675">
                  <a:moveTo>
                    <a:pt x="10909" y="45466"/>
                  </a:moveTo>
                  <a:lnTo>
                    <a:pt x="0" y="44437"/>
                  </a:lnTo>
                  <a:lnTo>
                    <a:pt x="0" y="55816"/>
                  </a:lnTo>
                  <a:lnTo>
                    <a:pt x="10909" y="56781"/>
                  </a:lnTo>
                  <a:lnTo>
                    <a:pt x="10909" y="45466"/>
                  </a:lnTo>
                  <a:close/>
                </a:path>
                <a:path w="304164" h="1844675">
                  <a:moveTo>
                    <a:pt x="10909" y="30657"/>
                  </a:moveTo>
                  <a:lnTo>
                    <a:pt x="0" y="29629"/>
                  </a:lnTo>
                  <a:lnTo>
                    <a:pt x="0" y="41008"/>
                  </a:lnTo>
                  <a:lnTo>
                    <a:pt x="10909" y="41973"/>
                  </a:lnTo>
                  <a:lnTo>
                    <a:pt x="10909" y="30657"/>
                  </a:lnTo>
                  <a:close/>
                </a:path>
                <a:path w="304164" h="1844675">
                  <a:moveTo>
                    <a:pt x="10909" y="15836"/>
                  </a:moveTo>
                  <a:lnTo>
                    <a:pt x="0" y="14820"/>
                  </a:lnTo>
                  <a:lnTo>
                    <a:pt x="0" y="26200"/>
                  </a:lnTo>
                  <a:lnTo>
                    <a:pt x="10909" y="27165"/>
                  </a:lnTo>
                  <a:lnTo>
                    <a:pt x="10909" y="15836"/>
                  </a:lnTo>
                  <a:close/>
                </a:path>
                <a:path w="304164" h="1844675">
                  <a:moveTo>
                    <a:pt x="10909" y="1028"/>
                  </a:moveTo>
                  <a:lnTo>
                    <a:pt x="0" y="0"/>
                  </a:lnTo>
                  <a:lnTo>
                    <a:pt x="0" y="11379"/>
                  </a:lnTo>
                  <a:lnTo>
                    <a:pt x="10909" y="12344"/>
                  </a:lnTo>
                  <a:lnTo>
                    <a:pt x="10909" y="1028"/>
                  </a:lnTo>
                  <a:close/>
                </a:path>
                <a:path w="304164" h="1844675">
                  <a:moveTo>
                    <a:pt x="24701" y="90868"/>
                  </a:moveTo>
                  <a:lnTo>
                    <a:pt x="14338" y="90398"/>
                  </a:lnTo>
                  <a:lnTo>
                    <a:pt x="14338" y="101701"/>
                  </a:lnTo>
                  <a:lnTo>
                    <a:pt x="24701" y="102247"/>
                  </a:lnTo>
                  <a:lnTo>
                    <a:pt x="24701" y="90868"/>
                  </a:lnTo>
                  <a:close/>
                </a:path>
                <a:path w="304164" h="1844675">
                  <a:moveTo>
                    <a:pt x="24701" y="76542"/>
                  </a:moveTo>
                  <a:lnTo>
                    <a:pt x="14338" y="75577"/>
                  </a:lnTo>
                  <a:lnTo>
                    <a:pt x="14338" y="86893"/>
                  </a:lnTo>
                  <a:lnTo>
                    <a:pt x="24701" y="87922"/>
                  </a:lnTo>
                  <a:lnTo>
                    <a:pt x="24701" y="76542"/>
                  </a:lnTo>
                  <a:close/>
                </a:path>
                <a:path w="304164" h="1844675">
                  <a:moveTo>
                    <a:pt x="24701" y="61239"/>
                  </a:moveTo>
                  <a:lnTo>
                    <a:pt x="14338" y="60274"/>
                  </a:lnTo>
                  <a:lnTo>
                    <a:pt x="14338" y="71589"/>
                  </a:lnTo>
                  <a:lnTo>
                    <a:pt x="24701" y="72618"/>
                  </a:lnTo>
                  <a:lnTo>
                    <a:pt x="24701" y="61239"/>
                  </a:lnTo>
                  <a:close/>
                </a:path>
                <a:path w="304164" h="1844675">
                  <a:moveTo>
                    <a:pt x="24701" y="46431"/>
                  </a:moveTo>
                  <a:lnTo>
                    <a:pt x="14338" y="45948"/>
                  </a:lnTo>
                  <a:lnTo>
                    <a:pt x="14338" y="57264"/>
                  </a:lnTo>
                  <a:lnTo>
                    <a:pt x="24701" y="57810"/>
                  </a:lnTo>
                  <a:lnTo>
                    <a:pt x="24701" y="46431"/>
                  </a:lnTo>
                  <a:close/>
                </a:path>
                <a:path w="304164" h="1844675">
                  <a:moveTo>
                    <a:pt x="24701" y="31623"/>
                  </a:moveTo>
                  <a:lnTo>
                    <a:pt x="14338" y="30657"/>
                  </a:lnTo>
                  <a:lnTo>
                    <a:pt x="14338" y="41973"/>
                  </a:lnTo>
                  <a:lnTo>
                    <a:pt x="24701" y="43002"/>
                  </a:lnTo>
                  <a:lnTo>
                    <a:pt x="24701" y="31623"/>
                  </a:lnTo>
                  <a:close/>
                </a:path>
                <a:path w="304164" h="1844675">
                  <a:moveTo>
                    <a:pt x="24701" y="16802"/>
                  </a:moveTo>
                  <a:lnTo>
                    <a:pt x="14338" y="15836"/>
                  </a:lnTo>
                  <a:lnTo>
                    <a:pt x="14338" y="27152"/>
                  </a:lnTo>
                  <a:lnTo>
                    <a:pt x="24701" y="28181"/>
                  </a:lnTo>
                  <a:lnTo>
                    <a:pt x="24701" y="16802"/>
                  </a:lnTo>
                  <a:close/>
                </a:path>
                <a:path w="304164" h="1844675">
                  <a:moveTo>
                    <a:pt x="24701" y="1993"/>
                  </a:moveTo>
                  <a:lnTo>
                    <a:pt x="14338" y="1028"/>
                  </a:lnTo>
                  <a:lnTo>
                    <a:pt x="14338" y="12344"/>
                  </a:lnTo>
                  <a:lnTo>
                    <a:pt x="24701" y="13373"/>
                  </a:lnTo>
                  <a:lnTo>
                    <a:pt x="24701" y="1993"/>
                  </a:lnTo>
                  <a:close/>
                </a:path>
                <a:path w="304164" h="1844675">
                  <a:moveTo>
                    <a:pt x="39039" y="91833"/>
                  </a:moveTo>
                  <a:lnTo>
                    <a:pt x="28194" y="91338"/>
                  </a:lnTo>
                  <a:lnTo>
                    <a:pt x="28194" y="102247"/>
                  </a:lnTo>
                  <a:lnTo>
                    <a:pt x="39039" y="103212"/>
                  </a:lnTo>
                  <a:lnTo>
                    <a:pt x="39039" y="91833"/>
                  </a:lnTo>
                  <a:close/>
                </a:path>
                <a:path w="304164" h="1844675">
                  <a:moveTo>
                    <a:pt x="39039" y="77012"/>
                  </a:moveTo>
                  <a:lnTo>
                    <a:pt x="28194" y="76530"/>
                  </a:lnTo>
                  <a:lnTo>
                    <a:pt x="28194" y="87922"/>
                  </a:lnTo>
                  <a:lnTo>
                    <a:pt x="39039" y="88392"/>
                  </a:lnTo>
                  <a:lnTo>
                    <a:pt x="39039" y="77012"/>
                  </a:lnTo>
                  <a:close/>
                </a:path>
                <a:path w="304164" h="1844675">
                  <a:moveTo>
                    <a:pt x="39039" y="62750"/>
                  </a:moveTo>
                  <a:lnTo>
                    <a:pt x="28194" y="61709"/>
                  </a:lnTo>
                  <a:lnTo>
                    <a:pt x="28194" y="73088"/>
                  </a:lnTo>
                  <a:lnTo>
                    <a:pt x="39039" y="73583"/>
                  </a:lnTo>
                  <a:lnTo>
                    <a:pt x="39039" y="62750"/>
                  </a:lnTo>
                  <a:close/>
                </a:path>
                <a:path w="304164" h="1844675">
                  <a:moveTo>
                    <a:pt x="39039" y="47383"/>
                  </a:moveTo>
                  <a:lnTo>
                    <a:pt x="28194" y="46418"/>
                  </a:lnTo>
                  <a:lnTo>
                    <a:pt x="28194" y="57797"/>
                  </a:lnTo>
                  <a:lnTo>
                    <a:pt x="39039" y="58762"/>
                  </a:lnTo>
                  <a:lnTo>
                    <a:pt x="39039" y="47383"/>
                  </a:lnTo>
                  <a:close/>
                </a:path>
                <a:path w="304164" h="1844675">
                  <a:moveTo>
                    <a:pt x="39039" y="32575"/>
                  </a:moveTo>
                  <a:lnTo>
                    <a:pt x="28194" y="32080"/>
                  </a:lnTo>
                  <a:lnTo>
                    <a:pt x="28194" y="43472"/>
                  </a:lnTo>
                  <a:lnTo>
                    <a:pt x="39039" y="43954"/>
                  </a:lnTo>
                  <a:lnTo>
                    <a:pt x="39039" y="32575"/>
                  </a:lnTo>
                  <a:close/>
                </a:path>
                <a:path w="304164" h="1844675">
                  <a:moveTo>
                    <a:pt x="39039" y="17767"/>
                  </a:moveTo>
                  <a:lnTo>
                    <a:pt x="28194" y="16802"/>
                  </a:lnTo>
                  <a:lnTo>
                    <a:pt x="28194" y="28181"/>
                  </a:lnTo>
                  <a:lnTo>
                    <a:pt x="39039" y="29146"/>
                  </a:lnTo>
                  <a:lnTo>
                    <a:pt x="39039" y="17767"/>
                  </a:lnTo>
                  <a:close/>
                </a:path>
                <a:path w="304164" h="1844675">
                  <a:moveTo>
                    <a:pt x="39039" y="2946"/>
                  </a:moveTo>
                  <a:lnTo>
                    <a:pt x="28194" y="1981"/>
                  </a:lnTo>
                  <a:lnTo>
                    <a:pt x="28194" y="13373"/>
                  </a:lnTo>
                  <a:lnTo>
                    <a:pt x="39039" y="14325"/>
                  </a:lnTo>
                  <a:lnTo>
                    <a:pt x="39039" y="2946"/>
                  </a:lnTo>
                  <a:close/>
                </a:path>
                <a:path w="304164" h="1844675">
                  <a:moveTo>
                    <a:pt x="52882" y="92862"/>
                  </a:moveTo>
                  <a:lnTo>
                    <a:pt x="42456" y="92379"/>
                  </a:lnTo>
                  <a:lnTo>
                    <a:pt x="42456" y="103695"/>
                  </a:lnTo>
                  <a:lnTo>
                    <a:pt x="52882" y="104178"/>
                  </a:lnTo>
                  <a:lnTo>
                    <a:pt x="52882" y="92862"/>
                  </a:lnTo>
                  <a:close/>
                </a:path>
                <a:path w="304164" h="1844675">
                  <a:moveTo>
                    <a:pt x="52882" y="78041"/>
                  </a:moveTo>
                  <a:lnTo>
                    <a:pt x="42456" y="77012"/>
                  </a:lnTo>
                  <a:lnTo>
                    <a:pt x="42456" y="88392"/>
                  </a:lnTo>
                  <a:lnTo>
                    <a:pt x="52882" y="89357"/>
                  </a:lnTo>
                  <a:lnTo>
                    <a:pt x="52882" y="78041"/>
                  </a:lnTo>
                  <a:close/>
                </a:path>
                <a:path w="304164" h="1844675">
                  <a:moveTo>
                    <a:pt x="52882" y="63233"/>
                  </a:moveTo>
                  <a:lnTo>
                    <a:pt x="42456" y="62750"/>
                  </a:lnTo>
                  <a:lnTo>
                    <a:pt x="42456" y="74066"/>
                  </a:lnTo>
                  <a:lnTo>
                    <a:pt x="52882" y="74549"/>
                  </a:lnTo>
                  <a:lnTo>
                    <a:pt x="52882" y="63233"/>
                  </a:lnTo>
                  <a:close/>
                </a:path>
                <a:path w="304164" h="1844675">
                  <a:moveTo>
                    <a:pt x="52882" y="48895"/>
                  </a:moveTo>
                  <a:lnTo>
                    <a:pt x="42456" y="47942"/>
                  </a:lnTo>
                  <a:lnTo>
                    <a:pt x="42456" y="59258"/>
                  </a:lnTo>
                  <a:lnTo>
                    <a:pt x="52882" y="59728"/>
                  </a:lnTo>
                  <a:lnTo>
                    <a:pt x="52882" y="48895"/>
                  </a:lnTo>
                  <a:close/>
                </a:path>
                <a:path w="304164" h="1844675">
                  <a:moveTo>
                    <a:pt x="52882" y="33604"/>
                  </a:moveTo>
                  <a:lnTo>
                    <a:pt x="42456" y="32575"/>
                  </a:lnTo>
                  <a:lnTo>
                    <a:pt x="42456" y="43967"/>
                  </a:lnTo>
                  <a:lnTo>
                    <a:pt x="52882" y="44919"/>
                  </a:lnTo>
                  <a:lnTo>
                    <a:pt x="52882" y="33604"/>
                  </a:lnTo>
                  <a:close/>
                </a:path>
                <a:path w="304164" h="1844675">
                  <a:moveTo>
                    <a:pt x="52882" y="18796"/>
                  </a:moveTo>
                  <a:lnTo>
                    <a:pt x="42456" y="18313"/>
                  </a:lnTo>
                  <a:lnTo>
                    <a:pt x="42456" y="29629"/>
                  </a:lnTo>
                  <a:lnTo>
                    <a:pt x="52882" y="30111"/>
                  </a:lnTo>
                  <a:lnTo>
                    <a:pt x="52882" y="18796"/>
                  </a:lnTo>
                  <a:close/>
                </a:path>
                <a:path w="304164" h="1844675">
                  <a:moveTo>
                    <a:pt x="52882" y="4457"/>
                  </a:moveTo>
                  <a:lnTo>
                    <a:pt x="42456" y="3492"/>
                  </a:lnTo>
                  <a:lnTo>
                    <a:pt x="42456" y="14808"/>
                  </a:lnTo>
                  <a:lnTo>
                    <a:pt x="52882" y="15836"/>
                  </a:lnTo>
                  <a:lnTo>
                    <a:pt x="52882" y="4457"/>
                  </a:lnTo>
                  <a:close/>
                </a:path>
                <a:path w="304164" h="1844675">
                  <a:moveTo>
                    <a:pt x="67157" y="93814"/>
                  </a:moveTo>
                  <a:lnTo>
                    <a:pt x="56324" y="93345"/>
                  </a:lnTo>
                  <a:lnTo>
                    <a:pt x="56324" y="104165"/>
                  </a:lnTo>
                  <a:lnTo>
                    <a:pt x="67157" y="104724"/>
                  </a:lnTo>
                  <a:lnTo>
                    <a:pt x="67157" y="93814"/>
                  </a:lnTo>
                  <a:close/>
                </a:path>
                <a:path w="304164" h="1844675">
                  <a:moveTo>
                    <a:pt x="67157" y="64198"/>
                  </a:moveTo>
                  <a:lnTo>
                    <a:pt x="56324" y="63233"/>
                  </a:lnTo>
                  <a:lnTo>
                    <a:pt x="56324" y="74549"/>
                  </a:lnTo>
                  <a:lnTo>
                    <a:pt x="67157" y="75577"/>
                  </a:lnTo>
                  <a:lnTo>
                    <a:pt x="67157" y="64198"/>
                  </a:lnTo>
                  <a:close/>
                </a:path>
                <a:path w="304164" h="1844675">
                  <a:moveTo>
                    <a:pt x="67157" y="49377"/>
                  </a:moveTo>
                  <a:lnTo>
                    <a:pt x="56324" y="48895"/>
                  </a:lnTo>
                  <a:lnTo>
                    <a:pt x="56324" y="60274"/>
                  </a:lnTo>
                  <a:lnTo>
                    <a:pt x="67157" y="60756"/>
                  </a:lnTo>
                  <a:lnTo>
                    <a:pt x="67157" y="49377"/>
                  </a:lnTo>
                  <a:close/>
                </a:path>
                <a:path w="304164" h="1844675">
                  <a:moveTo>
                    <a:pt x="67157" y="35052"/>
                  </a:moveTo>
                  <a:lnTo>
                    <a:pt x="56324" y="34086"/>
                  </a:lnTo>
                  <a:lnTo>
                    <a:pt x="56324" y="45466"/>
                  </a:lnTo>
                  <a:lnTo>
                    <a:pt x="67157" y="46431"/>
                  </a:lnTo>
                  <a:lnTo>
                    <a:pt x="67157" y="35052"/>
                  </a:lnTo>
                  <a:close/>
                </a:path>
                <a:path w="304164" h="1844675">
                  <a:moveTo>
                    <a:pt x="67157" y="20231"/>
                  </a:moveTo>
                  <a:lnTo>
                    <a:pt x="56324" y="19265"/>
                  </a:lnTo>
                  <a:lnTo>
                    <a:pt x="56324" y="30099"/>
                  </a:lnTo>
                  <a:lnTo>
                    <a:pt x="67157" y="31127"/>
                  </a:lnTo>
                  <a:lnTo>
                    <a:pt x="67157" y="20231"/>
                  </a:lnTo>
                  <a:close/>
                </a:path>
                <a:path w="304164" h="1844675">
                  <a:moveTo>
                    <a:pt x="67157" y="5410"/>
                  </a:moveTo>
                  <a:lnTo>
                    <a:pt x="56324" y="4445"/>
                  </a:lnTo>
                  <a:lnTo>
                    <a:pt x="56324" y="15836"/>
                  </a:lnTo>
                  <a:lnTo>
                    <a:pt x="67157" y="16319"/>
                  </a:lnTo>
                  <a:lnTo>
                    <a:pt x="67157" y="5410"/>
                  </a:lnTo>
                  <a:close/>
                </a:path>
                <a:path w="304164" h="1844675">
                  <a:moveTo>
                    <a:pt x="81000" y="94843"/>
                  </a:moveTo>
                  <a:lnTo>
                    <a:pt x="70180" y="93814"/>
                  </a:lnTo>
                  <a:lnTo>
                    <a:pt x="70180" y="105206"/>
                  </a:lnTo>
                  <a:lnTo>
                    <a:pt x="81000" y="105676"/>
                  </a:lnTo>
                  <a:lnTo>
                    <a:pt x="81000" y="94843"/>
                  </a:lnTo>
                  <a:close/>
                </a:path>
                <a:path w="304164" h="1844675">
                  <a:moveTo>
                    <a:pt x="81000" y="80022"/>
                  </a:moveTo>
                  <a:lnTo>
                    <a:pt x="70180" y="79489"/>
                  </a:lnTo>
                  <a:lnTo>
                    <a:pt x="70180" y="90398"/>
                  </a:lnTo>
                  <a:lnTo>
                    <a:pt x="81000" y="90868"/>
                  </a:lnTo>
                  <a:lnTo>
                    <a:pt x="81000" y="80022"/>
                  </a:lnTo>
                  <a:close/>
                </a:path>
                <a:path w="304164" h="1844675">
                  <a:moveTo>
                    <a:pt x="81000" y="65684"/>
                  </a:moveTo>
                  <a:lnTo>
                    <a:pt x="70180" y="64668"/>
                  </a:lnTo>
                  <a:lnTo>
                    <a:pt x="70180" y="75565"/>
                  </a:lnTo>
                  <a:lnTo>
                    <a:pt x="81000" y="76530"/>
                  </a:lnTo>
                  <a:lnTo>
                    <a:pt x="81000" y="65684"/>
                  </a:lnTo>
                  <a:close/>
                </a:path>
                <a:path w="304164" h="1844675">
                  <a:moveTo>
                    <a:pt x="81000" y="50406"/>
                  </a:moveTo>
                  <a:lnTo>
                    <a:pt x="70180" y="49860"/>
                  </a:lnTo>
                  <a:lnTo>
                    <a:pt x="70180" y="60756"/>
                  </a:lnTo>
                  <a:lnTo>
                    <a:pt x="81000" y="61722"/>
                  </a:lnTo>
                  <a:lnTo>
                    <a:pt x="81000" y="50406"/>
                  </a:lnTo>
                  <a:close/>
                </a:path>
                <a:path w="304164" h="1844675">
                  <a:moveTo>
                    <a:pt x="81000" y="35585"/>
                  </a:moveTo>
                  <a:lnTo>
                    <a:pt x="70180" y="35039"/>
                  </a:lnTo>
                  <a:lnTo>
                    <a:pt x="70180" y="46418"/>
                  </a:lnTo>
                  <a:lnTo>
                    <a:pt x="81000" y="46901"/>
                  </a:lnTo>
                  <a:lnTo>
                    <a:pt x="81000" y="35585"/>
                  </a:lnTo>
                  <a:close/>
                </a:path>
                <a:path w="304164" h="1844675">
                  <a:moveTo>
                    <a:pt x="81000" y="21259"/>
                  </a:moveTo>
                  <a:lnTo>
                    <a:pt x="70180" y="20231"/>
                  </a:lnTo>
                  <a:lnTo>
                    <a:pt x="70180" y="31610"/>
                  </a:lnTo>
                  <a:lnTo>
                    <a:pt x="81000" y="32575"/>
                  </a:lnTo>
                  <a:lnTo>
                    <a:pt x="81000" y="21259"/>
                  </a:lnTo>
                  <a:close/>
                </a:path>
                <a:path w="304164" h="1844675">
                  <a:moveTo>
                    <a:pt x="81000" y="6451"/>
                  </a:moveTo>
                  <a:lnTo>
                    <a:pt x="70180" y="5422"/>
                  </a:lnTo>
                  <a:lnTo>
                    <a:pt x="70180" y="16802"/>
                  </a:lnTo>
                  <a:lnTo>
                    <a:pt x="81000" y="17767"/>
                  </a:lnTo>
                  <a:lnTo>
                    <a:pt x="81000" y="6451"/>
                  </a:lnTo>
                  <a:close/>
                </a:path>
                <a:path w="304164" h="1844675">
                  <a:moveTo>
                    <a:pt x="94310" y="95808"/>
                  </a:moveTo>
                  <a:lnTo>
                    <a:pt x="83959" y="94843"/>
                  </a:lnTo>
                  <a:lnTo>
                    <a:pt x="83959" y="106159"/>
                  </a:lnTo>
                  <a:lnTo>
                    <a:pt x="94310" y="106641"/>
                  </a:lnTo>
                  <a:lnTo>
                    <a:pt x="94310" y="95808"/>
                  </a:lnTo>
                  <a:close/>
                </a:path>
                <a:path w="304164" h="1844675">
                  <a:moveTo>
                    <a:pt x="94310" y="80987"/>
                  </a:moveTo>
                  <a:lnTo>
                    <a:pt x="83959" y="80035"/>
                  </a:lnTo>
                  <a:lnTo>
                    <a:pt x="83959" y="91338"/>
                  </a:lnTo>
                  <a:lnTo>
                    <a:pt x="94310" y="91833"/>
                  </a:lnTo>
                  <a:lnTo>
                    <a:pt x="94310" y="80987"/>
                  </a:lnTo>
                  <a:close/>
                </a:path>
                <a:path w="304164" h="1844675">
                  <a:moveTo>
                    <a:pt x="94310" y="66179"/>
                  </a:moveTo>
                  <a:lnTo>
                    <a:pt x="83959" y="65697"/>
                  </a:lnTo>
                  <a:lnTo>
                    <a:pt x="83959" y="76530"/>
                  </a:lnTo>
                  <a:lnTo>
                    <a:pt x="94310" y="77012"/>
                  </a:lnTo>
                  <a:lnTo>
                    <a:pt x="94310" y="66179"/>
                  </a:lnTo>
                  <a:close/>
                </a:path>
                <a:path w="304164" h="1844675">
                  <a:moveTo>
                    <a:pt x="94310" y="51854"/>
                  </a:moveTo>
                  <a:lnTo>
                    <a:pt x="83959" y="50888"/>
                  </a:lnTo>
                  <a:lnTo>
                    <a:pt x="83959" y="62204"/>
                  </a:lnTo>
                  <a:lnTo>
                    <a:pt x="94310" y="62750"/>
                  </a:lnTo>
                  <a:lnTo>
                    <a:pt x="94310" y="51854"/>
                  </a:lnTo>
                  <a:close/>
                </a:path>
                <a:path w="304164" h="1844675">
                  <a:moveTo>
                    <a:pt x="94310" y="37033"/>
                  </a:moveTo>
                  <a:lnTo>
                    <a:pt x="83959" y="36068"/>
                  </a:lnTo>
                  <a:lnTo>
                    <a:pt x="83959" y="47383"/>
                  </a:lnTo>
                  <a:lnTo>
                    <a:pt x="94310" y="47942"/>
                  </a:lnTo>
                  <a:lnTo>
                    <a:pt x="94310" y="37033"/>
                  </a:lnTo>
                  <a:close/>
                </a:path>
                <a:path w="304164" h="1844675">
                  <a:moveTo>
                    <a:pt x="94310" y="22225"/>
                  </a:moveTo>
                  <a:lnTo>
                    <a:pt x="83959" y="21742"/>
                  </a:lnTo>
                  <a:lnTo>
                    <a:pt x="83959" y="32575"/>
                  </a:lnTo>
                  <a:lnTo>
                    <a:pt x="94310" y="33121"/>
                  </a:lnTo>
                  <a:lnTo>
                    <a:pt x="94310" y="22225"/>
                  </a:lnTo>
                  <a:close/>
                </a:path>
                <a:path w="304164" h="1844675">
                  <a:moveTo>
                    <a:pt x="94310" y="7899"/>
                  </a:moveTo>
                  <a:lnTo>
                    <a:pt x="83959" y="6934"/>
                  </a:lnTo>
                  <a:lnTo>
                    <a:pt x="83959" y="17767"/>
                  </a:lnTo>
                  <a:lnTo>
                    <a:pt x="94310" y="18796"/>
                  </a:lnTo>
                  <a:lnTo>
                    <a:pt x="94310" y="7899"/>
                  </a:lnTo>
                  <a:close/>
                </a:path>
                <a:path w="304164" h="1844675">
                  <a:moveTo>
                    <a:pt x="108165" y="96278"/>
                  </a:moveTo>
                  <a:lnTo>
                    <a:pt x="97815" y="95808"/>
                  </a:lnTo>
                  <a:lnTo>
                    <a:pt x="97815" y="107188"/>
                  </a:lnTo>
                  <a:lnTo>
                    <a:pt x="108165" y="107188"/>
                  </a:lnTo>
                  <a:lnTo>
                    <a:pt x="108165" y="96278"/>
                  </a:lnTo>
                  <a:close/>
                </a:path>
                <a:path w="304164" h="1844675">
                  <a:moveTo>
                    <a:pt x="108165" y="81965"/>
                  </a:moveTo>
                  <a:lnTo>
                    <a:pt x="97815" y="81000"/>
                  </a:lnTo>
                  <a:lnTo>
                    <a:pt x="97815" y="92379"/>
                  </a:lnTo>
                  <a:lnTo>
                    <a:pt x="108165" y="93345"/>
                  </a:lnTo>
                  <a:lnTo>
                    <a:pt x="108165" y="81965"/>
                  </a:lnTo>
                  <a:close/>
                </a:path>
                <a:path w="304164" h="1844675">
                  <a:moveTo>
                    <a:pt x="108165" y="67144"/>
                  </a:moveTo>
                  <a:lnTo>
                    <a:pt x="97815" y="66179"/>
                  </a:lnTo>
                  <a:lnTo>
                    <a:pt x="97815" y="77558"/>
                  </a:lnTo>
                  <a:lnTo>
                    <a:pt x="108165" y="78524"/>
                  </a:lnTo>
                  <a:lnTo>
                    <a:pt x="108165" y="67144"/>
                  </a:lnTo>
                  <a:close/>
                </a:path>
                <a:path w="304164" h="1844675">
                  <a:moveTo>
                    <a:pt x="108165" y="52324"/>
                  </a:moveTo>
                  <a:lnTo>
                    <a:pt x="97815" y="51841"/>
                  </a:lnTo>
                  <a:lnTo>
                    <a:pt x="97815" y="62750"/>
                  </a:lnTo>
                  <a:lnTo>
                    <a:pt x="108165" y="63703"/>
                  </a:lnTo>
                  <a:lnTo>
                    <a:pt x="108165" y="52324"/>
                  </a:lnTo>
                  <a:close/>
                </a:path>
                <a:path w="304164" h="1844675">
                  <a:moveTo>
                    <a:pt x="108165" y="38061"/>
                  </a:moveTo>
                  <a:lnTo>
                    <a:pt x="97815" y="37020"/>
                  </a:lnTo>
                  <a:lnTo>
                    <a:pt x="97815" y="48412"/>
                  </a:lnTo>
                  <a:lnTo>
                    <a:pt x="108165" y="48895"/>
                  </a:lnTo>
                  <a:lnTo>
                    <a:pt x="108165" y="38061"/>
                  </a:lnTo>
                  <a:close/>
                </a:path>
                <a:path w="304164" h="1844675">
                  <a:moveTo>
                    <a:pt x="108165" y="23253"/>
                  </a:moveTo>
                  <a:lnTo>
                    <a:pt x="97815" y="22212"/>
                  </a:lnTo>
                  <a:lnTo>
                    <a:pt x="97815" y="33604"/>
                  </a:lnTo>
                  <a:lnTo>
                    <a:pt x="108165" y="34556"/>
                  </a:lnTo>
                  <a:lnTo>
                    <a:pt x="108165" y="23253"/>
                  </a:lnTo>
                  <a:close/>
                </a:path>
                <a:path w="304164" h="1844675">
                  <a:moveTo>
                    <a:pt x="108165" y="8432"/>
                  </a:moveTo>
                  <a:lnTo>
                    <a:pt x="97815" y="7886"/>
                  </a:lnTo>
                  <a:lnTo>
                    <a:pt x="97815" y="18796"/>
                  </a:lnTo>
                  <a:lnTo>
                    <a:pt x="108165" y="19748"/>
                  </a:lnTo>
                  <a:lnTo>
                    <a:pt x="108165" y="8432"/>
                  </a:lnTo>
                  <a:close/>
                </a:path>
                <a:path w="304164" h="1844675">
                  <a:moveTo>
                    <a:pt x="122021" y="97320"/>
                  </a:moveTo>
                  <a:lnTo>
                    <a:pt x="111594" y="96291"/>
                  </a:lnTo>
                  <a:lnTo>
                    <a:pt x="111594" y="107670"/>
                  </a:lnTo>
                  <a:lnTo>
                    <a:pt x="122021" y="108635"/>
                  </a:lnTo>
                  <a:lnTo>
                    <a:pt x="122021" y="97320"/>
                  </a:lnTo>
                  <a:close/>
                </a:path>
                <a:path w="304164" h="1844675">
                  <a:moveTo>
                    <a:pt x="122021" y="82499"/>
                  </a:moveTo>
                  <a:lnTo>
                    <a:pt x="111594" y="82499"/>
                  </a:lnTo>
                  <a:lnTo>
                    <a:pt x="111594" y="93332"/>
                  </a:lnTo>
                  <a:lnTo>
                    <a:pt x="122021" y="93814"/>
                  </a:lnTo>
                  <a:lnTo>
                    <a:pt x="122021" y="82499"/>
                  </a:lnTo>
                  <a:close/>
                </a:path>
                <a:path w="304164" h="1844675">
                  <a:moveTo>
                    <a:pt x="122021" y="68173"/>
                  </a:moveTo>
                  <a:lnTo>
                    <a:pt x="111594" y="67691"/>
                  </a:lnTo>
                  <a:lnTo>
                    <a:pt x="111594" y="78524"/>
                  </a:lnTo>
                  <a:lnTo>
                    <a:pt x="122021" y="79489"/>
                  </a:lnTo>
                  <a:lnTo>
                    <a:pt x="122021" y="68173"/>
                  </a:lnTo>
                  <a:close/>
                </a:path>
                <a:path w="304164" h="1844675">
                  <a:moveTo>
                    <a:pt x="122021" y="53835"/>
                  </a:moveTo>
                  <a:lnTo>
                    <a:pt x="111594" y="52870"/>
                  </a:lnTo>
                  <a:lnTo>
                    <a:pt x="111594" y="63703"/>
                  </a:lnTo>
                  <a:lnTo>
                    <a:pt x="122021" y="64668"/>
                  </a:lnTo>
                  <a:lnTo>
                    <a:pt x="122021" y="53835"/>
                  </a:lnTo>
                  <a:close/>
                </a:path>
                <a:path w="304164" h="1844675">
                  <a:moveTo>
                    <a:pt x="122021" y="39027"/>
                  </a:moveTo>
                  <a:lnTo>
                    <a:pt x="111594" y="38061"/>
                  </a:lnTo>
                  <a:lnTo>
                    <a:pt x="111594" y="48895"/>
                  </a:lnTo>
                  <a:lnTo>
                    <a:pt x="122021" y="49860"/>
                  </a:lnTo>
                  <a:lnTo>
                    <a:pt x="122021" y="39027"/>
                  </a:lnTo>
                  <a:close/>
                </a:path>
                <a:path w="304164" h="1844675">
                  <a:moveTo>
                    <a:pt x="122021" y="24206"/>
                  </a:moveTo>
                  <a:lnTo>
                    <a:pt x="111594" y="23723"/>
                  </a:lnTo>
                  <a:lnTo>
                    <a:pt x="111594" y="34556"/>
                  </a:lnTo>
                  <a:lnTo>
                    <a:pt x="122021" y="35039"/>
                  </a:lnTo>
                  <a:lnTo>
                    <a:pt x="122021" y="24206"/>
                  </a:lnTo>
                  <a:close/>
                </a:path>
                <a:path w="304164" h="1844675">
                  <a:moveTo>
                    <a:pt x="122021" y="9880"/>
                  </a:moveTo>
                  <a:lnTo>
                    <a:pt x="111594" y="8915"/>
                  </a:lnTo>
                  <a:lnTo>
                    <a:pt x="111594" y="20231"/>
                  </a:lnTo>
                  <a:lnTo>
                    <a:pt x="122021" y="21259"/>
                  </a:lnTo>
                  <a:lnTo>
                    <a:pt x="122021" y="9880"/>
                  </a:lnTo>
                  <a:close/>
                </a:path>
                <a:path w="304164" h="1844675">
                  <a:moveTo>
                    <a:pt x="135318" y="98259"/>
                  </a:moveTo>
                  <a:lnTo>
                    <a:pt x="124980" y="97790"/>
                  </a:lnTo>
                  <a:lnTo>
                    <a:pt x="124980" y="108623"/>
                  </a:lnTo>
                  <a:lnTo>
                    <a:pt x="135318" y="109651"/>
                  </a:lnTo>
                  <a:lnTo>
                    <a:pt x="135318" y="98259"/>
                  </a:lnTo>
                  <a:close/>
                </a:path>
                <a:path w="304164" h="1844675">
                  <a:moveTo>
                    <a:pt x="135318" y="54800"/>
                  </a:moveTo>
                  <a:lnTo>
                    <a:pt x="124980" y="53835"/>
                  </a:lnTo>
                  <a:lnTo>
                    <a:pt x="124980" y="65227"/>
                  </a:lnTo>
                  <a:lnTo>
                    <a:pt x="135318" y="65697"/>
                  </a:lnTo>
                  <a:lnTo>
                    <a:pt x="135318" y="54800"/>
                  </a:lnTo>
                  <a:close/>
                </a:path>
                <a:path w="304164" h="1844675">
                  <a:moveTo>
                    <a:pt x="135318" y="39979"/>
                  </a:moveTo>
                  <a:lnTo>
                    <a:pt x="124980" y="39014"/>
                  </a:lnTo>
                  <a:lnTo>
                    <a:pt x="124980" y="50406"/>
                  </a:lnTo>
                  <a:lnTo>
                    <a:pt x="135318" y="51358"/>
                  </a:lnTo>
                  <a:lnTo>
                    <a:pt x="135318" y="39979"/>
                  </a:lnTo>
                  <a:close/>
                </a:path>
                <a:path w="304164" h="1844675">
                  <a:moveTo>
                    <a:pt x="135318" y="25171"/>
                  </a:moveTo>
                  <a:lnTo>
                    <a:pt x="124980" y="24701"/>
                  </a:lnTo>
                  <a:lnTo>
                    <a:pt x="124980" y="35598"/>
                  </a:lnTo>
                  <a:lnTo>
                    <a:pt x="135318" y="36563"/>
                  </a:lnTo>
                  <a:lnTo>
                    <a:pt x="135318" y="25171"/>
                  </a:lnTo>
                  <a:close/>
                </a:path>
                <a:path w="304164" h="1844675">
                  <a:moveTo>
                    <a:pt x="135318" y="10909"/>
                  </a:moveTo>
                  <a:lnTo>
                    <a:pt x="124980" y="10363"/>
                  </a:lnTo>
                  <a:lnTo>
                    <a:pt x="124980" y="21272"/>
                  </a:lnTo>
                  <a:lnTo>
                    <a:pt x="135318" y="21742"/>
                  </a:lnTo>
                  <a:lnTo>
                    <a:pt x="135318" y="10909"/>
                  </a:lnTo>
                  <a:close/>
                </a:path>
                <a:path w="304164" h="1844675">
                  <a:moveTo>
                    <a:pt x="143344" y="75196"/>
                  </a:moveTo>
                  <a:lnTo>
                    <a:pt x="135318" y="74841"/>
                  </a:lnTo>
                  <a:lnTo>
                    <a:pt x="135318" y="69138"/>
                  </a:lnTo>
                  <a:lnTo>
                    <a:pt x="124980" y="68656"/>
                  </a:lnTo>
                  <a:lnTo>
                    <a:pt x="124980" y="79489"/>
                  </a:lnTo>
                  <a:lnTo>
                    <a:pt x="132511" y="79895"/>
                  </a:lnTo>
                  <a:lnTo>
                    <a:pt x="132511" y="83337"/>
                  </a:lnTo>
                  <a:lnTo>
                    <a:pt x="124980" y="82969"/>
                  </a:lnTo>
                  <a:lnTo>
                    <a:pt x="124980" y="93814"/>
                  </a:lnTo>
                  <a:lnTo>
                    <a:pt x="135318" y="94843"/>
                  </a:lnTo>
                  <a:lnTo>
                    <a:pt x="135318" y="85813"/>
                  </a:lnTo>
                  <a:lnTo>
                    <a:pt x="143344" y="86575"/>
                  </a:lnTo>
                  <a:lnTo>
                    <a:pt x="143344" y="75196"/>
                  </a:lnTo>
                  <a:close/>
                </a:path>
                <a:path w="304164" h="1844675">
                  <a:moveTo>
                    <a:pt x="303682" y="1831428"/>
                  </a:moveTo>
                  <a:lnTo>
                    <a:pt x="294284" y="1833880"/>
                  </a:lnTo>
                  <a:lnTo>
                    <a:pt x="294284" y="1844255"/>
                  </a:lnTo>
                  <a:lnTo>
                    <a:pt x="303682" y="1841766"/>
                  </a:lnTo>
                  <a:lnTo>
                    <a:pt x="303682" y="18314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743566" y="4088625"/>
              <a:ext cx="119380" cy="151130"/>
            </a:xfrm>
            <a:custGeom>
              <a:avLst/>
              <a:gdLst/>
              <a:ahLst/>
              <a:cxnLst/>
              <a:rect l="l" t="t" r="r" b="b"/>
              <a:pathLst>
                <a:path w="119379" h="151129">
                  <a:moveTo>
                    <a:pt x="9398" y="138290"/>
                  </a:moveTo>
                  <a:lnTo>
                    <a:pt x="0" y="140741"/>
                  </a:lnTo>
                  <a:lnTo>
                    <a:pt x="0" y="151091"/>
                  </a:lnTo>
                  <a:lnTo>
                    <a:pt x="9398" y="148640"/>
                  </a:lnTo>
                  <a:lnTo>
                    <a:pt x="9398" y="138290"/>
                  </a:lnTo>
                  <a:close/>
                </a:path>
                <a:path w="119379" h="151129">
                  <a:moveTo>
                    <a:pt x="9398" y="124421"/>
                  </a:moveTo>
                  <a:lnTo>
                    <a:pt x="0" y="126911"/>
                  </a:lnTo>
                  <a:lnTo>
                    <a:pt x="0" y="137248"/>
                  </a:lnTo>
                  <a:lnTo>
                    <a:pt x="9398" y="134772"/>
                  </a:lnTo>
                  <a:lnTo>
                    <a:pt x="9398" y="124421"/>
                  </a:lnTo>
                  <a:close/>
                </a:path>
                <a:path w="119379" h="151129">
                  <a:moveTo>
                    <a:pt x="9398" y="110578"/>
                  </a:moveTo>
                  <a:lnTo>
                    <a:pt x="0" y="113042"/>
                  </a:lnTo>
                  <a:lnTo>
                    <a:pt x="0" y="123456"/>
                  </a:lnTo>
                  <a:lnTo>
                    <a:pt x="9398" y="121005"/>
                  </a:lnTo>
                  <a:lnTo>
                    <a:pt x="9398" y="110578"/>
                  </a:lnTo>
                  <a:close/>
                </a:path>
                <a:path w="119379" h="151129">
                  <a:moveTo>
                    <a:pt x="9398" y="96774"/>
                  </a:moveTo>
                  <a:lnTo>
                    <a:pt x="0" y="99250"/>
                  </a:lnTo>
                  <a:lnTo>
                    <a:pt x="0" y="109613"/>
                  </a:lnTo>
                  <a:lnTo>
                    <a:pt x="9398" y="107162"/>
                  </a:lnTo>
                  <a:lnTo>
                    <a:pt x="9398" y="96774"/>
                  </a:lnTo>
                  <a:close/>
                </a:path>
                <a:path w="119379" h="151129">
                  <a:moveTo>
                    <a:pt x="9398" y="82931"/>
                  </a:moveTo>
                  <a:lnTo>
                    <a:pt x="0" y="85407"/>
                  </a:lnTo>
                  <a:lnTo>
                    <a:pt x="0" y="95770"/>
                  </a:lnTo>
                  <a:lnTo>
                    <a:pt x="9398" y="93268"/>
                  </a:lnTo>
                  <a:lnTo>
                    <a:pt x="9398" y="82931"/>
                  </a:lnTo>
                  <a:close/>
                </a:path>
                <a:path w="119379" h="151129">
                  <a:moveTo>
                    <a:pt x="9398" y="69138"/>
                  </a:moveTo>
                  <a:lnTo>
                    <a:pt x="0" y="71615"/>
                  </a:lnTo>
                  <a:lnTo>
                    <a:pt x="0" y="81978"/>
                  </a:lnTo>
                  <a:lnTo>
                    <a:pt x="9398" y="79502"/>
                  </a:lnTo>
                  <a:lnTo>
                    <a:pt x="9398" y="69138"/>
                  </a:lnTo>
                  <a:close/>
                </a:path>
                <a:path w="119379" h="151129">
                  <a:moveTo>
                    <a:pt x="9398" y="55295"/>
                  </a:moveTo>
                  <a:lnTo>
                    <a:pt x="0" y="57746"/>
                  </a:lnTo>
                  <a:lnTo>
                    <a:pt x="0" y="68122"/>
                  </a:lnTo>
                  <a:lnTo>
                    <a:pt x="9398" y="65633"/>
                  </a:lnTo>
                  <a:lnTo>
                    <a:pt x="9398" y="55295"/>
                  </a:lnTo>
                  <a:close/>
                </a:path>
                <a:path w="119379" h="151129">
                  <a:moveTo>
                    <a:pt x="9398" y="0"/>
                  </a:moveTo>
                  <a:lnTo>
                    <a:pt x="0" y="2489"/>
                  </a:lnTo>
                  <a:lnTo>
                    <a:pt x="0" y="12852"/>
                  </a:lnTo>
                  <a:lnTo>
                    <a:pt x="9398" y="10375"/>
                  </a:lnTo>
                  <a:lnTo>
                    <a:pt x="9398" y="0"/>
                  </a:lnTo>
                  <a:close/>
                </a:path>
                <a:path w="119379" h="151129">
                  <a:moveTo>
                    <a:pt x="22225" y="134772"/>
                  </a:moveTo>
                  <a:lnTo>
                    <a:pt x="12344" y="137248"/>
                  </a:lnTo>
                  <a:lnTo>
                    <a:pt x="12344" y="148132"/>
                  </a:lnTo>
                  <a:lnTo>
                    <a:pt x="22225" y="145681"/>
                  </a:lnTo>
                  <a:lnTo>
                    <a:pt x="22225" y="134772"/>
                  </a:lnTo>
                  <a:close/>
                </a:path>
                <a:path w="119379" h="151129">
                  <a:moveTo>
                    <a:pt x="22225" y="121005"/>
                  </a:moveTo>
                  <a:lnTo>
                    <a:pt x="12344" y="123456"/>
                  </a:lnTo>
                  <a:lnTo>
                    <a:pt x="12344" y="134302"/>
                  </a:lnTo>
                  <a:lnTo>
                    <a:pt x="22225" y="131813"/>
                  </a:lnTo>
                  <a:lnTo>
                    <a:pt x="22225" y="121005"/>
                  </a:lnTo>
                  <a:close/>
                </a:path>
                <a:path w="119379" h="151129">
                  <a:moveTo>
                    <a:pt x="22225" y="107162"/>
                  </a:moveTo>
                  <a:lnTo>
                    <a:pt x="12344" y="109613"/>
                  </a:lnTo>
                  <a:lnTo>
                    <a:pt x="12344" y="120434"/>
                  </a:lnTo>
                  <a:lnTo>
                    <a:pt x="22225" y="117970"/>
                  </a:lnTo>
                  <a:lnTo>
                    <a:pt x="22225" y="107162"/>
                  </a:lnTo>
                  <a:close/>
                </a:path>
                <a:path w="119379" h="151129">
                  <a:moveTo>
                    <a:pt x="22225" y="93268"/>
                  </a:moveTo>
                  <a:lnTo>
                    <a:pt x="12344" y="95770"/>
                  </a:lnTo>
                  <a:lnTo>
                    <a:pt x="12344" y="106667"/>
                  </a:lnTo>
                  <a:lnTo>
                    <a:pt x="22225" y="104203"/>
                  </a:lnTo>
                  <a:lnTo>
                    <a:pt x="22225" y="93268"/>
                  </a:lnTo>
                  <a:close/>
                </a:path>
                <a:path w="119379" h="151129">
                  <a:moveTo>
                    <a:pt x="22225" y="79502"/>
                  </a:moveTo>
                  <a:lnTo>
                    <a:pt x="12344" y="81978"/>
                  </a:lnTo>
                  <a:lnTo>
                    <a:pt x="12344" y="92824"/>
                  </a:lnTo>
                  <a:lnTo>
                    <a:pt x="22225" y="90347"/>
                  </a:lnTo>
                  <a:lnTo>
                    <a:pt x="22225" y="79502"/>
                  </a:lnTo>
                  <a:close/>
                </a:path>
                <a:path w="119379" h="151129">
                  <a:moveTo>
                    <a:pt x="22225" y="65633"/>
                  </a:moveTo>
                  <a:lnTo>
                    <a:pt x="12344" y="68122"/>
                  </a:lnTo>
                  <a:lnTo>
                    <a:pt x="12344" y="79032"/>
                  </a:lnTo>
                  <a:lnTo>
                    <a:pt x="22225" y="76555"/>
                  </a:lnTo>
                  <a:lnTo>
                    <a:pt x="22225" y="65633"/>
                  </a:lnTo>
                  <a:close/>
                </a:path>
                <a:path w="119379" h="151129">
                  <a:moveTo>
                    <a:pt x="22225" y="51866"/>
                  </a:moveTo>
                  <a:lnTo>
                    <a:pt x="12344" y="54330"/>
                  </a:lnTo>
                  <a:lnTo>
                    <a:pt x="12344" y="65163"/>
                  </a:lnTo>
                  <a:lnTo>
                    <a:pt x="22225" y="62687"/>
                  </a:lnTo>
                  <a:lnTo>
                    <a:pt x="22225" y="51866"/>
                  </a:lnTo>
                  <a:close/>
                </a:path>
                <a:path w="119379" h="151129">
                  <a:moveTo>
                    <a:pt x="34582" y="131813"/>
                  </a:moveTo>
                  <a:lnTo>
                    <a:pt x="24701" y="134302"/>
                  </a:lnTo>
                  <a:lnTo>
                    <a:pt x="24701" y="144665"/>
                  </a:lnTo>
                  <a:lnTo>
                    <a:pt x="34582" y="142189"/>
                  </a:lnTo>
                  <a:lnTo>
                    <a:pt x="34582" y="131813"/>
                  </a:lnTo>
                  <a:close/>
                </a:path>
                <a:path w="119379" h="151129">
                  <a:moveTo>
                    <a:pt x="34582" y="117970"/>
                  </a:moveTo>
                  <a:lnTo>
                    <a:pt x="24701" y="120434"/>
                  </a:lnTo>
                  <a:lnTo>
                    <a:pt x="24701" y="130873"/>
                  </a:lnTo>
                  <a:lnTo>
                    <a:pt x="34582" y="128397"/>
                  </a:lnTo>
                  <a:lnTo>
                    <a:pt x="34582" y="117970"/>
                  </a:lnTo>
                  <a:close/>
                </a:path>
                <a:path w="119379" h="151129">
                  <a:moveTo>
                    <a:pt x="34582" y="104203"/>
                  </a:moveTo>
                  <a:lnTo>
                    <a:pt x="24701" y="106667"/>
                  </a:lnTo>
                  <a:lnTo>
                    <a:pt x="24701" y="117005"/>
                  </a:lnTo>
                  <a:lnTo>
                    <a:pt x="34582" y="114554"/>
                  </a:lnTo>
                  <a:lnTo>
                    <a:pt x="34582" y="104203"/>
                  </a:lnTo>
                  <a:close/>
                </a:path>
                <a:path w="119379" h="151129">
                  <a:moveTo>
                    <a:pt x="34582" y="90347"/>
                  </a:moveTo>
                  <a:lnTo>
                    <a:pt x="24701" y="92824"/>
                  </a:lnTo>
                  <a:lnTo>
                    <a:pt x="24701" y="103162"/>
                  </a:lnTo>
                  <a:lnTo>
                    <a:pt x="34582" y="100685"/>
                  </a:lnTo>
                  <a:lnTo>
                    <a:pt x="34582" y="90347"/>
                  </a:lnTo>
                  <a:close/>
                </a:path>
                <a:path w="119379" h="151129">
                  <a:moveTo>
                    <a:pt x="34582" y="76555"/>
                  </a:moveTo>
                  <a:lnTo>
                    <a:pt x="24701" y="79032"/>
                  </a:lnTo>
                  <a:lnTo>
                    <a:pt x="24701" y="89395"/>
                  </a:lnTo>
                  <a:lnTo>
                    <a:pt x="34582" y="86918"/>
                  </a:lnTo>
                  <a:lnTo>
                    <a:pt x="34582" y="76555"/>
                  </a:lnTo>
                  <a:close/>
                </a:path>
                <a:path w="119379" h="151129">
                  <a:moveTo>
                    <a:pt x="34582" y="62687"/>
                  </a:moveTo>
                  <a:lnTo>
                    <a:pt x="24701" y="65163"/>
                  </a:lnTo>
                  <a:lnTo>
                    <a:pt x="24701" y="75539"/>
                  </a:lnTo>
                  <a:lnTo>
                    <a:pt x="34582" y="73050"/>
                  </a:lnTo>
                  <a:lnTo>
                    <a:pt x="34582" y="62687"/>
                  </a:lnTo>
                  <a:close/>
                </a:path>
                <a:path w="119379" h="151129">
                  <a:moveTo>
                    <a:pt x="34582" y="48844"/>
                  </a:moveTo>
                  <a:lnTo>
                    <a:pt x="24701" y="51295"/>
                  </a:lnTo>
                  <a:lnTo>
                    <a:pt x="24701" y="61747"/>
                  </a:lnTo>
                  <a:lnTo>
                    <a:pt x="34582" y="59258"/>
                  </a:lnTo>
                  <a:lnTo>
                    <a:pt x="34582" y="48844"/>
                  </a:lnTo>
                  <a:close/>
                </a:path>
                <a:path w="119379" h="151129">
                  <a:moveTo>
                    <a:pt x="46913" y="128397"/>
                  </a:moveTo>
                  <a:lnTo>
                    <a:pt x="37045" y="130873"/>
                  </a:lnTo>
                  <a:lnTo>
                    <a:pt x="37045" y="141224"/>
                  </a:lnTo>
                  <a:lnTo>
                    <a:pt x="46913" y="138290"/>
                  </a:lnTo>
                  <a:lnTo>
                    <a:pt x="46913" y="128397"/>
                  </a:lnTo>
                  <a:close/>
                </a:path>
                <a:path w="119379" h="151129">
                  <a:moveTo>
                    <a:pt x="46913" y="114554"/>
                  </a:moveTo>
                  <a:lnTo>
                    <a:pt x="37045" y="117005"/>
                  </a:lnTo>
                  <a:lnTo>
                    <a:pt x="37045" y="127381"/>
                  </a:lnTo>
                  <a:lnTo>
                    <a:pt x="46913" y="124891"/>
                  </a:lnTo>
                  <a:lnTo>
                    <a:pt x="46913" y="114554"/>
                  </a:lnTo>
                  <a:close/>
                </a:path>
                <a:path w="119379" h="151129">
                  <a:moveTo>
                    <a:pt x="46913" y="100685"/>
                  </a:moveTo>
                  <a:lnTo>
                    <a:pt x="37045" y="103162"/>
                  </a:lnTo>
                  <a:lnTo>
                    <a:pt x="37045" y="113588"/>
                  </a:lnTo>
                  <a:lnTo>
                    <a:pt x="46913" y="111125"/>
                  </a:lnTo>
                  <a:lnTo>
                    <a:pt x="46913" y="100685"/>
                  </a:lnTo>
                  <a:close/>
                </a:path>
                <a:path w="119379" h="151129">
                  <a:moveTo>
                    <a:pt x="46913" y="86918"/>
                  </a:moveTo>
                  <a:lnTo>
                    <a:pt x="37045" y="89395"/>
                  </a:lnTo>
                  <a:lnTo>
                    <a:pt x="37045" y="99745"/>
                  </a:lnTo>
                  <a:lnTo>
                    <a:pt x="46913" y="97269"/>
                  </a:lnTo>
                  <a:lnTo>
                    <a:pt x="46913" y="86918"/>
                  </a:lnTo>
                  <a:close/>
                </a:path>
                <a:path w="119379" h="151129">
                  <a:moveTo>
                    <a:pt x="46913" y="73050"/>
                  </a:moveTo>
                  <a:lnTo>
                    <a:pt x="37045" y="75539"/>
                  </a:lnTo>
                  <a:lnTo>
                    <a:pt x="37045" y="85877"/>
                  </a:lnTo>
                  <a:lnTo>
                    <a:pt x="46913" y="83400"/>
                  </a:lnTo>
                  <a:lnTo>
                    <a:pt x="46913" y="73050"/>
                  </a:lnTo>
                  <a:close/>
                </a:path>
                <a:path w="119379" h="151129">
                  <a:moveTo>
                    <a:pt x="46913" y="59753"/>
                  </a:moveTo>
                  <a:lnTo>
                    <a:pt x="37045" y="62217"/>
                  </a:lnTo>
                  <a:lnTo>
                    <a:pt x="37045" y="72580"/>
                  </a:lnTo>
                  <a:lnTo>
                    <a:pt x="46913" y="70104"/>
                  </a:lnTo>
                  <a:lnTo>
                    <a:pt x="46913" y="59753"/>
                  </a:lnTo>
                  <a:close/>
                </a:path>
                <a:path w="119379" h="151129">
                  <a:moveTo>
                    <a:pt x="46913" y="45897"/>
                  </a:moveTo>
                  <a:lnTo>
                    <a:pt x="37045" y="48374"/>
                  </a:lnTo>
                  <a:lnTo>
                    <a:pt x="37045" y="58712"/>
                  </a:lnTo>
                  <a:lnTo>
                    <a:pt x="46913" y="56261"/>
                  </a:lnTo>
                  <a:lnTo>
                    <a:pt x="46913" y="45897"/>
                  </a:lnTo>
                  <a:close/>
                </a:path>
                <a:path w="119379" h="151129">
                  <a:moveTo>
                    <a:pt x="58775" y="124891"/>
                  </a:moveTo>
                  <a:lnTo>
                    <a:pt x="49923" y="127381"/>
                  </a:lnTo>
                  <a:lnTo>
                    <a:pt x="49923" y="137718"/>
                  </a:lnTo>
                  <a:lnTo>
                    <a:pt x="58775" y="134772"/>
                  </a:lnTo>
                  <a:lnTo>
                    <a:pt x="58775" y="124891"/>
                  </a:lnTo>
                  <a:close/>
                </a:path>
                <a:path w="119379" h="151129">
                  <a:moveTo>
                    <a:pt x="58775" y="111125"/>
                  </a:moveTo>
                  <a:lnTo>
                    <a:pt x="49923" y="113588"/>
                  </a:lnTo>
                  <a:lnTo>
                    <a:pt x="49923" y="123952"/>
                  </a:lnTo>
                  <a:lnTo>
                    <a:pt x="58775" y="121475"/>
                  </a:lnTo>
                  <a:lnTo>
                    <a:pt x="58775" y="111125"/>
                  </a:lnTo>
                  <a:close/>
                </a:path>
                <a:path w="119379" h="151129">
                  <a:moveTo>
                    <a:pt x="58775" y="97269"/>
                  </a:moveTo>
                  <a:lnTo>
                    <a:pt x="49923" y="99745"/>
                  </a:lnTo>
                  <a:lnTo>
                    <a:pt x="49923" y="110083"/>
                  </a:lnTo>
                  <a:lnTo>
                    <a:pt x="58775" y="107632"/>
                  </a:lnTo>
                  <a:lnTo>
                    <a:pt x="58775" y="97269"/>
                  </a:lnTo>
                  <a:close/>
                </a:path>
                <a:path w="119379" h="151129">
                  <a:moveTo>
                    <a:pt x="58775" y="83400"/>
                  </a:moveTo>
                  <a:lnTo>
                    <a:pt x="49923" y="85877"/>
                  </a:lnTo>
                  <a:lnTo>
                    <a:pt x="49923" y="96316"/>
                  </a:lnTo>
                  <a:lnTo>
                    <a:pt x="58775" y="93840"/>
                  </a:lnTo>
                  <a:lnTo>
                    <a:pt x="58775" y="83400"/>
                  </a:lnTo>
                  <a:close/>
                </a:path>
                <a:path w="119379" h="151129">
                  <a:moveTo>
                    <a:pt x="58775" y="70104"/>
                  </a:moveTo>
                  <a:lnTo>
                    <a:pt x="49923" y="72580"/>
                  </a:lnTo>
                  <a:lnTo>
                    <a:pt x="49923" y="82931"/>
                  </a:lnTo>
                  <a:lnTo>
                    <a:pt x="58775" y="80467"/>
                  </a:lnTo>
                  <a:lnTo>
                    <a:pt x="58775" y="70104"/>
                  </a:lnTo>
                  <a:close/>
                </a:path>
                <a:path w="119379" h="151129">
                  <a:moveTo>
                    <a:pt x="58775" y="56261"/>
                  </a:moveTo>
                  <a:lnTo>
                    <a:pt x="49923" y="58712"/>
                  </a:lnTo>
                  <a:lnTo>
                    <a:pt x="49923" y="69138"/>
                  </a:lnTo>
                  <a:lnTo>
                    <a:pt x="58775" y="66675"/>
                  </a:lnTo>
                  <a:lnTo>
                    <a:pt x="58775" y="56261"/>
                  </a:lnTo>
                  <a:close/>
                </a:path>
                <a:path w="119379" h="151129">
                  <a:moveTo>
                    <a:pt x="58775" y="42468"/>
                  </a:moveTo>
                  <a:lnTo>
                    <a:pt x="49923" y="44945"/>
                  </a:lnTo>
                  <a:lnTo>
                    <a:pt x="49923" y="55295"/>
                  </a:lnTo>
                  <a:lnTo>
                    <a:pt x="58775" y="52844"/>
                  </a:lnTo>
                  <a:lnTo>
                    <a:pt x="58775" y="42468"/>
                  </a:lnTo>
                  <a:close/>
                </a:path>
                <a:path w="119379" h="151129">
                  <a:moveTo>
                    <a:pt x="70637" y="121475"/>
                  </a:moveTo>
                  <a:lnTo>
                    <a:pt x="61722" y="123952"/>
                  </a:lnTo>
                  <a:lnTo>
                    <a:pt x="61722" y="134302"/>
                  </a:lnTo>
                  <a:lnTo>
                    <a:pt x="70637" y="131813"/>
                  </a:lnTo>
                  <a:lnTo>
                    <a:pt x="70637" y="121475"/>
                  </a:lnTo>
                  <a:close/>
                </a:path>
                <a:path w="119379" h="151129">
                  <a:moveTo>
                    <a:pt x="70637" y="107632"/>
                  </a:moveTo>
                  <a:lnTo>
                    <a:pt x="61722" y="110083"/>
                  </a:lnTo>
                  <a:lnTo>
                    <a:pt x="61722" y="120434"/>
                  </a:lnTo>
                  <a:lnTo>
                    <a:pt x="70637" y="117970"/>
                  </a:lnTo>
                  <a:lnTo>
                    <a:pt x="70637" y="107632"/>
                  </a:lnTo>
                  <a:close/>
                </a:path>
                <a:path w="119379" h="151129">
                  <a:moveTo>
                    <a:pt x="70637" y="93840"/>
                  </a:moveTo>
                  <a:lnTo>
                    <a:pt x="61722" y="96316"/>
                  </a:lnTo>
                  <a:lnTo>
                    <a:pt x="61722" y="106667"/>
                  </a:lnTo>
                  <a:lnTo>
                    <a:pt x="70637" y="104203"/>
                  </a:lnTo>
                  <a:lnTo>
                    <a:pt x="70637" y="93840"/>
                  </a:lnTo>
                  <a:close/>
                </a:path>
                <a:path w="119379" h="151129">
                  <a:moveTo>
                    <a:pt x="70637" y="80467"/>
                  </a:moveTo>
                  <a:lnTo>
                    <a:pt x="61722" y="82931"/>
                  </a:lnTo>
                  <a:lnTo>
                    <a:pt x="61722" y="92824"/>
                  </a:lnTo>
                  <a:lnTo>
                    <a:pt x="70637" y="90347"/>
                  </a:lnTo>
                  <a:lnTo>
                    <a:pt x="70637" y="80467"/>
                  </a:lnTo>
                  <a:close/>
                </a:path>
                <a:path w="119379" h="151129">
                  <a:moveTo>
                    <a:pt x="70637" y="66675"/>
                  </a:moveTo>
                  <a:lnTo>
                    <a:pt x="61722" y="69138"/>
                  </a:lnTo>
                  <a:lnTo>
                    <a:pt x="61722" y="79502"/>
                  </a:lnTo>
                  <a:lnTo>
                    <a:pt x="70637" y="77025"/>
                  </a:lnTo>
                  <a:lnTo>
                    <a:pt x="70637" y="66675"/>
                  </a:lnTo>
                  <a:close/>
                </a:path>
                <a:path w="119379" h="151129">
                  <a:moveTo>
                    <a:pt x="70637" y="52844"/>
                  </a:moveTo>
                  <a:lnTo>
                    <a:pt x="61722" y="55295"/>
                  </a:lnTo>
                  <a:lnTo>
                    <a:pt x="61722" y="65633"/>
                  </a:lnTo>
                  <a:lnTo>
                    <a:pt x="70637" y="63182"/>
                  </a:lnTo>
                  <a:lnTo>
                    <a:pt x="70637" y="52844"/>
                  </a:lnTo>
                  <a:close/>
                </a:path>
                <a:path w="119379" h="151129">
                  <a:moveTo>
                    <a:pt x="70637" y="39522"/>
                  </a:moveTo>
                  <a:lnTo>
                    <a:pt x="61722" y="41998"/>
                  </a:lnTo>
                  <a:lnTo>
                    <a:pt x="61722" y="51866"/>
                  </a:lnTo>
                  <a:lnTo>
                    <a:pt x="70637" y="49885"/>
                  </a:lnTo>
                  <a:lnTo>
                    <a:pt x="70637" y="39522"/>
                  </a:lnTo>
                  <a:close/>
                </a:path>
                <a:path w="119379" h="151129">
                  <a:moveTo>
                    <a:pt x="82981" y="117970"/>
                  </a:moveTo>
                  <a:lnTo>
                    <a:pt x="73583" y="120434"/>
                  </a:lnTo>
                  <a:lnTo>
                    <a:pt x="73583" y="130873"/>
                  </a:lnTo>
                  <a:lnTo>
                    <a:pt x="82981" y="128397"/>
                  </a:lnTo>
                  <a:lnTo>
                    <a:pt x="82981" y="117970"/>
                  </a:lnTo>
                  <a:close/>
                </a:path>
                <a:path w="119379" h="151129">
                  <a:moveTo>
                    <a:pt x="82981" y="104203"/>
                  </a:moveTo>
                  <a:lnTo>
                    <a:pt x="73583" y="106667"/>
                  </a:lnTo>
                  <a:lnTo>
                    <a:pt x="73583" y="117500"/>
                  </a:lnTo>
                  <a:lnTo>
                    <a:pt x="82981" y="115023"/>
                  </a:lnTo>
                  <a:lnTo>
                    <a:pt x="82981" y="104203"/>
                  </a:lnTo>
                  <a:close/>
                </a:path>
                <a:path w="119379" h="151129">
                  <a:moveTo>
                    <a:pt x="82981" y="90347"/>
                  </a:moveTo>
                  <a:lnTo>
                    <a:pt x="73583" y="92824"/>
                  </a:lnTo>
                  <a:lnTo>
                    <a:pt x="73583" y="103708"/>
                  </a:lnTo>
                  <a:lnTo>
                    <a:pt x="82981" y="101231"/>
                  </a:lnTo>
                  <a:lnTo>
                    <a:pt x="82981" y="90347"/>
                  </a:lnTo>
                  <a:close/>
                </a:path>
                <a:path w="119379" h="151129">
                  <a:moveTo>
                    <a:pt x="82981" y="77025"/>
                  </a:moveTo>
                  <a:lnTo>
                    <a:pt x="73583" y="79502"/>
                  </a:lnTo>
                  <a:lnTo>
                    <a:pt x="73583" y="90347"/>
                  </a:lnTo>
                  <a:lnTo>
                    <a:pt x="82981" y="87388"/>
                  </a:lnTo>
                  <a:lnTo>
                    <a:pt x="82981" y="77025"/>
                  </a:lnTo>
                  <a:close/>
                </a:path>
                <a:path w="119379" h="151129">
                  <a:moveTo>
                    <a:pt x="82981" y="63182"/>
                  </a:moveTo>
                  <a:lnTo>
                    <a:pt x="73583" y="65633"/>
                  </a:lnTo>
                  <a:lnTo>
                    <a:pt x="73583" y="76555"/>
                  </a:lnTo>
                  <a:lnTo>
                    <a:pt x="82981" y="73545"/>
                  </a:lnTo>
                  <a:lnTo>
                    <a:pt x="82981" y="63182"/>
                  </a:lnTo>
                  <a:close/>
                </a:path>
                <a:path w="119379" h="151129">
                  <a:moveTo>
                    <a:pt x="82981" y="49885"/>
                  </a:moveTo>
                  <a:lnTo>
                    <a:pt x="73583" y="52336"/>
                  </a:lnTo>
                  <a:lnTo>
                    <a:pt x="73583" y="62687"/>
                  </a:lnTo>
                  <a:lnTo>
                    <a:pt x="82981" y="60236"/>
                  </a:lnTo>
                  <a:lnTo>
                    <a:pt x="82981" y="49885"/>
                  </a:lnTo>
                  <a:close/>
                </a:path>
                <a:path w="119379" h="151129">
                  <a:moveTo>
                    <a:pt x="82981" y="36017"/>
                  </a:moveTo>
                  <a:lnTo>
                    <a:pt x="73583" y="38506"/>
                  </a:lnTo>
                  <a:lnTo>
                    <a:pt x="73583" y="48844"/>
                  </a:lnTo>
                  <a:lnTo>
                    <a:pt x="82981" y="46367"/>
                  </a:lnTo>
                  <a:lnTo>
                    <a:pt x="82981" y="36017"/>
                  </a:lnTo>
                  <a:close/>
                </a:path>
                <a:path w="119379" h="151129">
                  <a:moveTo>
                    <a:pt x="94856" y="115023"/>
                  </a:moveTo>
                  <a:lnTo>
                    <a:pt x="85458" y="117500"/>
                  </a:lnTo>
                  <a:lnTo>
                    <a:pt x="85458" y="127381"/>
                  </a:lnTo>
                  <a:lnTo>
                    <a:pt x="94856" y="124891"/>
                  </a:lnTo>
                  <a:lnTo>
                    <a:pt x="94856" y="115023"/>
                  </a:lnTo>
                  <a:close/>
                </a:path>
                <a:path w="119379" h="151129">
                  <a:moveTo>
                    <a:pt x="94856" y="101231"/>
                  </a:moveTo>
                  <a:lnTo>
                    <a:pt x="85458" y="103708"/>
                  </a:lnTo>
                  <a:lnTo>
                    <a:pt x="85458" y="114084"/>
                  </a:lnTo>
                  <a:lnTo>
                    <a:pt x="94856" y="111607"/>
                  </a:lnTo>
                  <a:lnTo>
                    <a:pt x="94856" y="101231"/>
                  </a:lnTo>
                  <a:close/>
                </a:path>
                <a:path w="119379" h="151129">
                  <a:moveTo>
                    <a:pt x="94856" y="87388"/>
                  </a:moveTo>
                  <a:lnTo>
                    <a:pt x="85458" y="90347"/>
                  </a:lnTo>
                  <a:lnTo>
                    <a:pt x="85458" y="100215"/>
                  </a:lnTo>
                  <a:lnTo>
                    <a:pt x="94856" y="97739"/>
                  </a:lnTo>
                  <a:lnTo>
                    <a:pt x="94856" y="87388"/>
                  </a:lnTo>
                  <a:close/>
                </a:path>
                <a:path w="119379" h="151129">
                  <a:moveTo>
                    <a:pt x="94856" y="73545"/>
                  </a:moveTo>
                  <a:lnTo>
                    <a:pt x="85458" y="76555"/>
                  </a:lnTo>
                  <a:lnTo>
                    <a:pt x="85458" y="86918"/>
                  </a:lnTo>
                  <a:lnTo>
                    <a:pt x="94856" y="84442"/>
                  </a:lnTo>
                  <a:lnTo>
                    <a:pt x="94856" y="73545"/>
                  </a:lnTo>
                  <a:close/>
                </a:path>
                <a:path w="119379" h="151129">
                  <a:moveTo>
                    <a:pt x="94856" y="60236"/>
                  </a:moveTo>
                  <a:lnTo>
                    <a:pt x="85458" y="62687"/>
                  </a:lnTo>
                  <a:lnTo>
                    <a:pt x="85458" y="73050"/>
                  </a:lnTo>
                  <a:lnTo>
                    <a:pt x="94856" y="70599"/>
                  </a:lnTo>
                  <a:lnTo>
                    <a:pt x="94856" y="60236"/>
                  </a:lnTo>
                  <a:close/>
                </a:path>
                <a:path w="119379" h="151129">
                  <a:moveTo>
                    <a:pt x="94856" y="46367"/>
                  </a:moveTo>
                  <a:lnTo>
                    <a:pt x="85458" y="48844"/>
                  </a:lnTo>
                  <a:lnTo>
                    <a:pt x="85458" y="59753"/>
                  </a:lnTo>
                  <a:lnTo>
                    <a:pt x="94856" y="57277"/>
                  </a:lnTo>
                  <a:lnTo>
                    <a:pt x="94856" y="46367"/>
                  </a:lnTo>
                  <a:close/>
                </a:path>
                <a:path w="119379" h="151129">
                  <a:moveTo>
                    <a:pt x="94856" y="33070"/>
                  </a:moveTo>
                  <a:lnTo>
                    <a:pt x="85458" y="35547"/>
                  </a:lnTo>
                  <a:lnTo>
                    <a:pt x="85458" y="45897"/>
                  </a:lnTo>
                  <a:lnTo>
                    <a:pt x="94856" y="43408"/>
                  </a:lnTo>
                  <a:lnTo>
                    <a:pt x="94856" y="33070"/>
                  </a:lnTo>
                  <a:close/>
                </a:path>
                <a:path w="119379" h="151129">
                  <a:moveTo>
                    <a:pt x="107188" y="111607"/>
                  </a:moveTo>
                  <a:lnTo>
                    <a:pt x="97790" y="114084"/>
                  </a:lnTo>
                  <a:lnTo>
                    <a:pt x="97790" y="123952"/>
                  </a:lnTo>
                  <a:lnTo>
                    <a:pt x="107188" y="121475"/>
                  </a:lnTo>
                  <a:lnTo>
                    <a:pt x="107188" y="111607"/>
                  </a:lnTo>
                  <a:close/>
                </a:path>
                <a:path w="119379" h="151129">
                  <a:moveTo>
                    <a:pt x="107188" y="97739"/>
                  </a:moveTo>
                  <a:lnTo>
                    <a:pt x="97790" y="100215"/>
                  </a:lnTo>
                  <a:lnTo>
                    <a:pt x="97790" y="110578"/>
                  </a:lnTo>
                  <a:lnTo>
                    <a:pt x="107188" y="108102"/>
                  </a:lnTo>
                  <a:lnTo>
                    <a:pt x="107188" y="97739"/>
                  </a:lnTo>
                  <a:close/>
                </a:path>
                <a:path w="119379" h="151129">
                  <a:moveTo>
                    <a:pt x="107188" y="84442"/>
                  </a:moveTo>
                  <a:lnTo>
                    <a:pt x="97790" y="86918"/>
                  </a:lnTo>
                  <a:lnTo>
                    <a:pt x="97790" y="97269"/>
                  </a:lnTo>
                  <a:lnTo>
                    <a:pt x="107188" y="94780"/>
                  </a:lnTo>
                  <a:lnTo>
                    <a:pt x="107188" y="84442"/>
                  </a:lnTo>
                  <a:close/>
                </a:path>
                <a:path w="119379" h="151129">
                  <a:moveTo>
                    <a:pt x="107188" y="71069"/>
                  </a:moveTo>
                  <a:lnTo>
                    <a:pt x="97790" y="73050"/>
                  </a:lnTo>
                  <a:lnTo>
                    <a:pt x="97790" y="83400"/>
                  </a:lnTo>
                  <a:lnTo>
                    <a:pt x="107188" y="80937"/>
                  </a:lnTo>
                  <a:lnTo>
                    <a:pt x="107188" y="71069"/>
                  </a:lnTo>
                  <a:close/>
                </a:path>
                <a:path w="119379" h="151129">
                  <a:moveTo>
                    <a:pt x="107188" y="57277"/>
                  </a:moveTo>
                  <a:lnTo>
                    <a:pt x="97790" y="59753"/>
                  </a:lnTo>
                  <a:lnTo>
                    <a:pt x="97790" y="70104"/>
                  </a:lnTo>
                  <a:lnTo>
                    <a:pt x="107188" y="67652"/>
                  </a:lnTo>
                  <a:lnTo>
                    <a:pt x="107188" y="57277"/>
                  </a:lnTo>
                  <a:close/>
                </a:path>
                <a:path w="119379" h="151129">
                  <a:moveTo>
                    <a:pt x="107188" y="43408"/>
                  </a:moveTo>
                  <a:lnTo>
                    <a:pt x="97790" y="45897"/>
                  </a:lnTo>
                  <a:lnTo>
                    <a:pt x="97790" y="56261"/>
                  </a:lnTo>
                  <a:lnTo>
                    <a:pt x="107188" y="53784"/>
                  </a:lnTo>
                  <a:lnTo>
                    <a:pt x="107188" y="43408"/>
                  </a:lnTo>
                  <a:close/>
                </a:path>
                <a:path w="119379" h="151129">
                  <a:moveTo>
                    <a:pt x="107188" y="29641"/>
                  </a:moveTo>
                  <a:lnTo>
                    <a:pt x="97790" y="32105"/>
                  </a:lnTo>
                  <a:lnTo>
                    <a:pt x="97790" y="42938"/>
                  </a:lnTo>
                  <a:lnTo>
                    <a:pt x="107188" y="40487"/>
                  </a:lnTo>
                  <a:lnTo>
                    <a:pt x="107188" y="29641"/>
                  </a:lnTo>
                  <a:close/>
                </a:path>
                <a:path w="119379" h="151129">
                  <a:moveTo>
                    <a:pt x="119062" y="108102"/>
                  </a:moveTo>
                  <a:lnTo>
                    <a:pt x="110147" y="110578"/>
                  </a:lnTo>
                  <a:lnTo>
                    <a:pt x="110147" y="121005"/>
                  </a:lnTo>
                  <a:lnTo>
                    <a:pt x="119062" y="117970"/>
                  </a:lnTo>
                  <a:lnTo>
                    <a:pt x="119062" y="108102"/>
                  </a:lnTo>
                  <a:close/>
                </a:path>
                <a:path w="119379" h="151129">
                  <a:moveTo>
                    <a:pt x="119062" y="94780"/>
                  </a:moveTo>
                  <a:lnTo>
                    <a:pt x="110147" y="97269"/>
                  </a:lnTo>
                  <a:lnTo>
                    <a:pt x="110147" y="107162"/>
                  </a:lnTo>
                  <a:lnTo>
                    <a:pt x="119062" y="104660"/>
                  </a:lnTo>
                  <a:lnTo>
                    <a:pt x="119062" y="94780"/>
                  </a:lnTo>
                  <a:close/>
                </a:path>
                <a:path w="119379" h="151129">
                  <a:moveTo>
                    <a:pt x="119062" y="80937"/>
                  </a:moveTo>
                  <a:lnTo>
                    <a:pt x="110147" y="83400"/>
                  </a:lnTo>
                  <a:lnTo>
                    <a:pt x="110147" y="93840"/>
                  </a:lnTo>
                  <a:lnTo>
                    <a:pt x="119062" y="91363"/>
                  </a:lnTo>
                  <a:lnTo>
                    <a:pt x="119062" y="80937"/>
                  </a:lnTo>
                  <a:close/>
                </a:path>
                <a:path w="119379" h="151129">
                  <a:moveTo>
                    <a:pt x="119062" y="67652"/>
                  </a:moveTo>
                  <a:lnTo>
                    <a:pt x="110147" y="70104"/>
                  </a:lnTo>
                  <a:lnTo>
                    <a:pt x="110147" y="79971"/>
                  </a:lnTo>
                  <a:lnTo>
                    <a:pt x="119062" y="78016"/>
                  </a:lnTo>
                  <a:lnTo>
                    <a:pt x="119062" y="67652"/>
                  </a:lnTo>
                  <a:close/>
                </a:path>
                <a:path w="119379" h="151129">
                  <a:moveTo>
                    <a:pt x="119062" y="54330"/>
                  </a:moveTo>
                  <a:lnTo>
                    <a:pt x="110147" y="56261"/>
                  </a:lnTo>
                  <a:lnTo>
                    <a:pt x="110147" y="66675"/>
                  </a:lnTo>
                  <a:lnTo>
                    <a:pt x="119062" y="64223"/>
                  </a:lnTo>
                  <a:lnTo>
                    <a:pt x="119062" y="54330"/>
                  </a:lnTo>
                  <a:close/>
                </a:path>
                <a:path w="119379" h="151129">
                  <a:moveTo>
                    <a:pt x="119062" y="40487"/>
                  </a:moveTo>
                  <a:lnTo>
                    <a:pt x="110147" y="42938"/>
                  </a:lnTo>
                  <a:lnTo>
                    <a:pt x="110147" y="53314"/>
                  </a:lnTo>
                  <a:lnTo>
                    <a:pt x="119062" y="50825"/>
                  </a:lnTo>
                  <a:lnTo>
                    <a:pt x="119062" y="40487"/>
                  </a:lnTo>
                  <a:close/>
                </a:path>
                <a:path w="119379" h="151129">
                  <a:moveTo>
                    <a:pt x="119062" y="26644"/>
                  </a:moveTo>
                  <a:lnTo>
                    <a:pt x="110147" y="29641"/>
                  </a:lnTo>
                  <a:lnTo>
                    <a:pt x="110147" y="39522"/>
                  </a:lnTo>
                  <a:lnTo>
                    <a:pt x="119062" y="37528"/>
                  </a:lnTo>
                  <a:lnTo>
                    <a:pt x="119062" y="266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601885" y="4061497"/>
              <a:ext cx="260985" cy="217804"/>
            </a:xfrm>
            <a:custGeom>
              <a:avLst/>
              <a:gdLst/>
              <a:ahLst/>
              <a:cxnLst/>
              <a:rect l="l" t="t" r="r" b="b"/>
              <a:pathLst>
                <a:path w="260985" h="217804">
                  <a:moveTo>
                    <a:pt x="9880" y="203860"/>
                  </a:moveTo>
                  <a:lnTo>
                    <a:pt x="0" y="206844"/>
                  </a:lnTo>
                  <a:lnTo>
                    <a:pt x="0" y="217728"/>
                  </a:lnTo>
                  <a:lnTo>
                    <a:pt x="9880" y="214782"/>
                  </a:lnTo>
                  <a:lnTo>
                    <a:pt x="9880" y="203860"/>
                  </a:lnTo>
                  <a:close/>
                </a:path>
                <a:path w="260985" h="217804">
                  <a:moveTo>
                    <a:pt x="9880" y="147561"/>
                  </a:moveTo>
                  <a:lnTo>
                    <a:pt x="0" y="150037"/>
                  </a:lnTo>
                  <a:lnTo>
                    <a:pt x="0" y="160959"/>
                  </a:lnTo>
                  <a:lnTo>
                    <a:pt x="9880" y="158470"/>
                  </a:lnTo>
                  <a:lnTo>
                    <a:pt x="9880" y="147561"/>
                  </a:lnTo>
                  <a:close/>
                </a:path>
                <a:path w="260985" h="217804">
                  <a:moveTo>
                    <a:pt x="9880" y="133299"/>
                  </a:moveTo>
                  <a:lnTo>
                    <a:pt x="0" y="135775"/>
                  </a:lnTo>
                  <a:lnTo>
                    <a:pt x="0" y="146621"/>
                  </a:lnTo>
                  <a:lnTo>
                    <a:pt x="9880" y="144132"/>
                  </a:lnTo>
                  <a:lnTo>
                    <a:pt x="9880" y="133299"/>
                  </a:lnTo>
                  <a:close/>
                </a:path>
                <a:path w="260985" h="217804">
                  <a:moveTo>
                    <a:pt x="9880" y="118986"/>
                  </a:moveTo>
                  <a:lnTo>
                    <a:pt x="0" y="121437"/>
                  </a:lnTo>
                  <a:lnTo>
                    <a:pt x="0" y="132283"/>
                  </a:lnTo>
                  <a:lnTo>
                    <a:pt x="9880" y="129819"/>
                  </a:lnTo>
                  <a:lnTo>
                    <a:pt x="9880" y="118986"/>
                  </a:lnTo>
                  <a:close/>
                </a:path>
                <a:path w="260985" h="217804">
                  <a:moveTo>
                    <a:pt x="23177" y="200469"/>
                  </a:moveTo>
                  <a:lnTo>
                    <a:pt x="13309" y="202920"/>
                  </a:lnTo>
                  <a:lnTo>
                    <a:pt x="13309" y="213766"/>
                  </a:lnTo>
                  <a:lnTo>
                    <a:pt x="23177" y="211277"/>
                  </a:lnTo>
                  <a:lnTo>
                    <a:pt x="23177" y="200469"/>
                  </a:lnTo>
                  <a:close/>
                </a:path>
                <a:path w="260985" h="217804">
                  <a:moveTo>
                    <a:pt x="23177" y="129819"/>
                  </a:moveTo>
                  <a:lnTo>
                    <a:pt x="13309" y="132283"/>
                  </a:lnTo>
                  <a:lnTo>
                    <a:pt x="13309" y="143167"/>
                  </a:lnTo>
                  <a:lnTo>
                    <a:pt x="23177" y="140716"/>
                  </a:lnTo>
                  <a:lnTo>
                    <a:pt x="23177" y="129819"/>
                  </a:lnTo>
                  <a:close/>
                </a:path>
                <a:path w="260985" h="217804">
                  <a:moveTo>
                    <a:pt x="23177" y="115481"/>
                  </a:moveTo>
                  <a:lnTo>
                    <a:pt x="13309" y="117944"/>
                  </a:lnTo>
                  <a:lnTo>
                    <a:pt x="13309" y="128854"/>
                  </a:lnTo>
                  <a:lnTo>
                    <a:pt x="23177" y="126377"/>
                  </a:lnTo>
                  <a:lnTo>
                    <a:pt x="23177" y="115481"/>
                  </a:lnTo>
                  <a:close/>
                </a:path>
                <a:path w="260985" h="217804">
                  <a:moveTo>
                    <a:pt x="36550" y="196938"/>
                  </a:moveTo>
                  <a:lnTo>
                    <a:pt x="26187" y="199974"/>
                  </a:lnTo>
                  <a:lnTo>
                    <a:pt x="26187" y="210807"/>
                  </a:lnTo>
                  <a:lnTo>
                    <a:pt x="36550" y="207835"/>
                  </a:lnTo>
                  <a:lnTo>
                    <a:pt x="36550" y="196938"/>
                  </a:lnTo>
                  <a:close/>
                </a:path>
                <a:path w="260985" h="217804">
                  <a:moveTo>
                    <a:pt x="36550" y="126377"/>
                  </a:moveTo>
                  <a:lnTo>
                    <a:pt x="26187" y="128854"/>
                  </a:lnTo>
                  <a:lnTo>
                    <a:pt x="26187" y="139700"/>
                  </a:lnTo>
                  <a:lnTo>
                    <a:pt x="36550" y="136740"/>
                  </a:lnTo>
                  <a:lnTo>
                    <a:pt x="36550" y="126377"/>
                  </a:lnTo>
                  <a:close/>
                </a:path>
                <a:path w="260985" h="217804">
                  <a:moveTo>
                    <a:pt x="36550" y="112064"/>
                  </a:moveTo>
                  <a:lnTo>
                    <a:pt x="26187" y="114515"/>
                  </a:lnTo>
                  <a:lnTo>
                    <a:pt x="26187" y="125361"/>
                  </a:lnTo>
                  <a:lnTo>
                    <a:pt x="36550" y="122897"/>
                  </a:lnTo>
                  <a:lnTo>
                    <a:pt x="36550" y="112064"/>
                  </a:lnTo>
                  <a:close/>
                </a:path>
                <a:path w="260985" h="217804">
                  <a:moveTo>
                    <a:pt x="49377" y="193522"/>
                  </a:moveTo>
                  <a:lnTo>
                    <a:pt x="39497" y="195999"/>
                  </a:lnTo>
                  <a:lnTo>
                    <a:pt x="39497" y="206844"/>
                  </a:lnTo>
                  <a:lnTo>
                    <a:pt x="49377" y="203860"/>
                  </a:lnTo>
                  <a:lnTo>
                    <a:pt x="49377" y="193522"/>
                  </a:lnTo>
                  <a:close/>
                </a:path>
                <a:path w="260985" h="217804">
                  <a:moveTo>
                    <a:pt x="49377" y="122897"/>
                  </a:moveTo>
                  <a:lnTo>
                    <a:pt x="39497" y="125361"/>
                  </a:lnTo>
                  <a:lnTo>
                    <a:pt x="39497" y="136245"/>
                  </a:lnTo>
                  <a:lnTo>
                    <a:pt x="49377" y="133794"/>
                  </a:lnTo>
                  <a:lnTo>
                    <a:pt x="49377" y="122897"/>
                  </a:lnTo>
                  <a:close/>
                </a:path>
                <a:path w="260985" h="217804">
                  <a:moveTo>
                    <a:pt x="49377" y="109105"/>
                  </a:moveTo>
                  <a:lnTo>
                    <a:pt x="39497" y="111569"/>
                  </a:lnTo>
                  <a:lnTo>
                    <a:pt x="39497" y="122402"/>
                  </a:lnTo>
                  <a:lnTo>
                    <a:pt x="49377" y="119951"/>
                  </a:lnTo>
                  <a:lnTo>
                    <a:pt x="49377" y="109105"/>
                  </a:lnTo>
                  <a:close/>
                </a:path>
                <a:path w="260985" h="217804">
                  <a:moveTo>
                    <a:pt x="61722" y="189534"/>
                  </a:moveTo>
                  <a:lnTo>
                    <a:pt x="52336" y="192557"/>
                  </a:lnTo>
                  <a:lnTo>
                    <a:pt x="52336" y="202920"/>
                  </a:lnTo>
                  <a:lnTo>
                    <a:pt x="61722" y="200469"/>
                  </a:lnTo>
                  <a:lnTo>
                    <a:pt x="61722" y="189534"/>
                  </a:lnTo>
                  <a:close/>
                </a:path>
                <a:path w="260985" h="217804">
                  <a:moveTo>
                    <a:pt x="61722" y="119951"/>
                  </a:moveTo>
                  <a:lnTo>
                    <a:pt x="52336" y="122402"/>
                  </a:lnTo>
                  <a:lnTo>
                    <a:pt x="52336" y="132753"/>
                  </a:lnTo>
                  <a:lnTo>
                    <a:pt x="61722" y="130289"/>
                  </a:lnTo>
                  <a:lnTo>
                    <a:pt x="61722" y="119951"/>
                  </a:lnTo>
                  <a:close/>
                </a:path>
                <a:path w="260985" h="217804">
                  <a:moveTo>
                    <a:pt x="61722" y="105613"/>
                  </a:moveTo>
                  <a:lnTo>
                    <a:pt x="52336" y="108064"/>
                  </a:lnTo>
                  <a:lnTo>
                    <a:pt x="52336" y="118986"/>
                  </a:lnTo>
                  <a:lnTo>
                    <a:pt x="61722" y="116522"/>
                  </a:lnTo>
                  <a:lnTo>
                    <a:pt x="61722" y="105613"/>
                  </a:lnTo>
                  <a:close/>
                </a:path>
                <a:path w="260985" h="217804">
                  <a:moveTo>
                    <a:pt x="75018" y="186601"/>
                  </a:moveTo>
                  <a:lnTo>
                    <a:pt x="65138" y="189077"/>
                  </a:lnTo>
                  <a:lnTo>
                    <a:pt x="65138" y="199974"/>
                  </a:lnTo>
                  <a:lnTo>
                    <a:pt x="75018" y="196938"/>
                  </a:lnTo>
                  <a:lnTo>
                    <a:pt x="75018" y="186601"/>
                  </a:lnTo>
                  <a:close/>
                </a:path>
                <a:path w="260985" h="217804">
                  <a:moveTo>
                    <a:pt x="75018" y="116522"/>
                  </a:moveTo>
                  <a:lnTo>
                    <a:pt x="65138" y="118986"/>
                  </a:lnTo>
                  <a:lnTo>
                    <a:pt x="65138" y="129324"/>
                  </a:lnTo>
                  <a:lnTo>
                    <a:pt x="75018" y="126873"/>
                  </a:lnTo>
                  <a:lnTo>
                    <a:pt x="75018" y="116522"/>
                  </a:lnTo>
                  <a:close/>
                </a:path>
                <a:path w="260985" h="217804">
                  <a:moveTo>
                    <a:pt x="75018" y="102171"/>
                  </a:moveTo>
                  <a:lnTo>
                    <a:pt x="65138" y="104648"/>
                  </a:lnTo>
                  <a:lnTo>
                    <a:pt x="65138" y="115481"/>
                  </a:lnTo>
                  <a:lnTo>
                    <a:pt x="75018" y="113004"/>
                  </a:lnTo>
                  <a:lnTo>
                    <a:pt x="75018" y="102171"/>
                  </a:lnTo>
                  <a:close/>
                </a:path>
                <a:path w="260985" h="217804">
                  <a:moveTo>
                    <a:pt x="87909" y="183184"/>
                  </a:moveTo>
                  <a:lnTo>
                    <a:pt x="78041" y="185635"/>
                  </a:lnTo>
                  <a:lnTo>
                    <a:pt x="78041" y="195999"/>
                  </a:lnTo>
                  <a:lnTo>
                    <a:pt x="87909" y="193522"/>
                  </a:lnTo>
                  <a:lnTo>
                    <a:pt x="87909" y="183184"/>
                  </a:lnTo>
                  <a:close/>
                </a:path>
                <a:path w="260985" h="217804">
                  <a:moveTo>
                    <a:pt x="87909" y="113004"/>
                  </a:moveTo>
                  <a:lnTo>
                    <a:pt x="78041" y="115481"/>
                  </a:lnTo>
                  <a:lnTo>
                    <a:pt x="78041" y="125907"/>
                  </a:lnTo>
                  <a:lnTo>
                    <a:pt x="87909" y="123444"/>
                  </a:lnTo>
                  <a:lnTo>
                    <a:pt x="87909" y="113004"/>
                  </a:lnTo>
                  <a:close/>
                </a:path>
                <a:path w="260985" h="217804">
                  <a:moveTo>
                    <a:pt x="87909" y="98742"/>
                  </a:moveTo>
                  <a:lnTo>
                    <a:pt x="78041" y="101193"/>
                  </a:lnTo>
                  <a:lnTo>
                    <a:pt x="78041" y="112064"/>
                  </a:lnTo>
                  <a:lnTo>
                    <a:pt x="87909" y="109588"/>
                  </a:lnTo>
                  <a:lnTo>
                    <a:pt x="87909" y="98742"/>
                  </a:lnTo>
                  <a:close/>
                </a:path>
                <a:path w="260985" h="217804">
                  <a:moveTo>
                    <a:pt x="100266" y="179184"/>
                  </a:moveTo>
                  <a:lnTo>
                    <a:pt x="90868" y="182130"/>
                  </a:lnTo>
                  <a:lnTo>
                    <a:pt x="90868" y="192557"/>
                  </a:lnTo>
                  <a:lnTo>
                    <a:pt x="100266" y="190093"/>
                  </a:lnTo>
                  <a:lnTo>
                    <a:pt x="100266" y="179184"/>
                  </a:lnTo>
                  <a:close/>
                </a:path>
                <a:path w="260985" h="217804">
                  <a:moveTo>
                    <a:pt x="100266" y="109588"/>
                  </a:moveTo>
                  <a:lnTo>
                    <a:pt x="90868" y="112064"/>
                  </a:lnTo>
                  <a:lnTo>
                    <a:pt x="90868" y="122897"/>
                  </a:lnTo>
                  <a:lnTo>
                    <a:pt x="100266" y="119951"/>
                  </a:lnTo>
                  <a:lnTo>
                    <a:pt x="100266" y="109588"/>
                  </a:lnTo>
                  <a:close/>
                </a:path>
                <a:path w="260985" h="217804">
                  <a:moveTo>
                    <a:pt x="100266" y="95250"/>
                  </a:moveTo>
                  <a:lnTo>
                    <a:pt x="90868" y="98196"/>
                  </a:lnTo>
                  <a:lnTo>
                    <a:pt x="90868" y="109105"/>
                  </a:lnTo>
                  <a:lnTo>
                    <a:pt x="100266" y="106159"/>
                  </a:lnTo>
                  <a:lnTo>
                    <a:pt x="100266" y="95250"/>
                  </a:lnTo>
                  <a:close/>
                </a:path>
                <a:path w="260985" h="217804">
                  <a:moveTo>
                    <a:pt x="113080" y="175768"/>
                  </a:moveTo>
                  <a:lnTo>
                    <a:pt x="103200" y="178219"/>
                  </a:lnTo>
                  <a:lnTo>
                    <a:pt x="103200" y="189077"/>
                  </a:lnTo>
                  <a:lnTo>
                    <a:pt x="113080" y="186601"/>
                  </a:lnTo>
                  <a:lnTo>
                    <a:pt x="113080" y="175768"/>
                  </a:lnTo>
                  <a:close/>
                </a:path>
                <a:path w="260985" h="217804">
                  <a:moveTo>
                    <a:pt x="113080" y="106159"/>
                  </a:moveTo>
                  <a:lnTo>
                    <a:pt x="103200" y="109105"/>
                  </a:lnTo>
                  <a:lnTo>
                    <a:pt x="103200" y="119456"/>
                  </a:lnTo>
                  <a:lnTo>
                    <a:pt x="113080" y="116979"/>
                  </a:lnTo>
                  <a:lnTo>
                    <a:pt x="113080" y="106159"/>
                  </a:lnTo>
                  <a:close/>
                </a:path>
                <a:path w="260985" h="217804">
                  <a:moveTo>
                    <a:pt x="113080" y="92290"/>
                  </a:moveTo>
                  <a:lnTo>
                    <a:pt x="103200" y="94780"/>
                  </a:lnTo>
                  <a:lnTo>
                    <a:pt x="103200" y="105613"/>
                  </a:lnTo>
                  <a:lnTo>
                    <a:pt x="113080" y="103136"/>
                  </a:lnTo>
                  <a:lnTo>
                    <a:pt x="113080" y="92290"/>
                  </a:lnTo>
                  <a:close/>
                </a:path>
                <a:path w="260985" h="217804">
                  <a:moveTo>
                    <a:pt x="125437" y="172808"/>
                  </a:moveTo>
                  <a:lnTo>
                    <a:pt x="116039" y="175260"/>
                  </a:lnTo>
                  <a:lnTo>
                    <a:pt x="116039" y="185635"/>
                  </a:lnTo>
                  <a:lnTo>
                    <a:pt x="125437" y="183184"/>
                  </a:lnTo>
                  <a:lnTo>
                    <a:pt x="125437" y="172808"/>
                  </a:lnTo>
                  <a:close/>
                </a:path>
                <a:path w="260985" h="217804">
                  <a:moveTo>
                    <a:pt x="125437" y="103136"/>
                  </a:moveTo>
                  <a:lnTo>
                    <a:pt x="116039" y="105613"/>
                  </a:lnTo>
                  <a:lnTo>
                    <a:pt x="116039" y="116027"/>
                  </a:lnTo>
                  <a:lnTo>
                    <a:pt x="125437" y="113550"/>
                  </a:lnTo>
                  <a:lnTo>
                    <a:pt x="125437" y="103136"/>
                  </a:lnTo>
                  <a:close/>
                </a:path>
                <a:path w="260985" h="217804">
                  <a:moveTo>
                    <a:pt x="125437" y="89344"/>
                  </a:moveTo>
                  <a:lnTo>
                    <a:pt x="116039" y="91821"/>
                  </a:lnTo>
                  <a:lnTo>
                    <a:pt x="116039" y="102171"/>
                  </a:lnTo>
                  <a:lnTo>
                    <a:pt x="125437" y="99707"/>
                  </a:lnTo>
                  <a:lnTo>
                    <a:pt x="125437" y="89344"/>
                  </a:lnTo>
                  <a:close/>
                </a:path>
                <a:path w="260985" h="217804">
                  <a:moveTo>
                    <a:pt x="151079" y="68580"/>
                  </a:moveTo>
                  <a:lnTo>
                    <a:pt x="141681" y="71031"/>
                  </a:lnTo>
                  <a:lnTo>
                    <a:pt x="141681" y="81457"/>
                  </a:lnTo>
                  <a:lnTo>
                    <a:pt x="151079" y="78994"/>
                  </a:lnTo>
                  <a:lnTo>
                    <a:pt x="151079" y="68580"/>
                  </a:lnTo>
                  <a:close/>
                </a:path>
                <a:path w="260985" h="217804">
                  <a:moveTo>
                    <a:pt x="151079" y="54787"/>
                  </a:moveTo>
                  <a:lnTo>
                    <a:pt x="141681" y="57264"/>
                  </a:lnTo>
                  <a:lnTo>
                    <a:pt x="141681" y="67614"/>
                  </a:lnTo>
                  <a:lnTo>
                    <a:pt x="151079" y="65163"/>
                  </a:lnTo>
                  <a:lnTo>
                    <a:pt x="151079" y="54787"/>
                  </a:lnTo>
                  <a:close/>
                </a:path>
                <a:path w="260985" h="217804">
                  <a:moveTo>
                    <a:pt x="151079" y="40919"/>
                  </a:moveTo>
                  <a:lnTo>
                    <a:pt x="141681" y="43408"/>
                  </a:lnTo>
                  <a:lnTo>
                    <a:pt x="141681" y="53771"/>
                  </a:lnTo>
                  <a:lnTo>
                    <a:pt x="151079" y="51295"/>
                  </a:lnTo>
                  <a:lnTo>
                    <a:pt x="151079" y="40919"/>
                  </a:lnTo>
                  <a:close/>
                </a:path>
                <a:path w="260985" h="217804">
                  <a:moveTo>
                    <a:pt x="151079" y="27127"/>
                  </a:moveTo>
                  <a:lnTo>
                    <a:pt x="141681" y="29616"/>
                  </a:lnTo>
                  <a:lnTo>
                    <a:pt x="141681" y="39979"/>
                  </a:lnTo>
                  <a:lnTo>
                    <a:pt x="151079" y="37503"/>
                  </a:lnTo>
                  <a:lnTo>
                    <a:pt x="151079" y="27127"/>
                  </a:lnTo>
                  <a:close/>
                </a:path>
                <a:path w="260985" h="217804">
                  <a:moveTo>
                    <a:pt x="163906" y="65163"/>
                  </a:moveTo>
                  <a:lnTo>
                    <a:pt x="154025" y="67614"/>
                  </a:lnTo>
                  <a:lnTo>
                    <a:pt x="154025" y="78422"/>
                  </a:lnTo>
                  <a:lnTo>
                    <a:pt x="163906" y="75971"/>
                  </a:lnTo>
                  <a:lnTo>
                    <a:pt x="163906" y="65163"/>
                  </a:lnTo>
                  <a:close/>
                </a:path>
                <a:path w="260985" h="217804">
                  <a:moveTo>
                    <a:pt x="163906" y="51295"/>
                  </a:moveTo>
                  <a:lnTo>
                    <a:pt x="154025" y="53771"/>
                  </a:lnTo>
                  <a:lnTo>
                    <a:pt x="154025" y="64655"/>
                  </a:lnTo>
                  <a:lnTo>
                    <a:pt x="163906" y="62179"/>
                  </a:lnTo>
                  <a:lnTo>
                    <a:pt x="163906" y="51295"/>
                  </a:lnTo>
                  <a:close/>
                </a:path>
                <a:path w="260985" h="217804">
                  <a:moveTo>
                    <a:pt x="163906" y="37503"/>
                  </a:moveTo>
                  <a:lnTo>
                    <a:pt x="154025" y="39979"/>
                  </a:lnTo>
                  <a:lnTo>
                    <a:pt x="154025" y="50825"/>
                  </a:lnTo>
                  <a:lnTo>
                    <a:pt x="163906" y="48336"/>
                  </a:lnTo>
                  <a:lnTo>
                    <a:pt x="163906" y="37503"/>
                  </a:lnTo>
                  <a:close/>
                </a:path>
                <a:path w="260985" h="217804">
                  <a:moveTo>
                    <a:pt x="163906" y="23660"/>
                  </a:moveTo>
                  <a:lnTo>
                    <a:pt x="154025" y="26111"/>
                  </a:lnTo>
                  <a:lnTo>
                    <a:pt x="154025" y="37033"/>
                  </a:lnTo>
                  <a:lnTo>
                    <a:pt x="163906" y="34544"/>
                  </a:lnTo>
                  <a:lnTo>
                    <a:pt x="163906" y="23660"/>
                  </a:lnTo>
                  <a:close/>
                </a:path>
                <a:path w="260985" h="217804">
                  <a:moveTo>
                    <a:pt x="176263" y="62179"/>
                  </a:moveTo>
                  <a:lnTo>
                    <a:pt x="166382" y="64655"/>
                  </a:lnTo>
                  <a:lnTo>
                    <a:pt x="166382" y="75006"/>
                  </a:lnTo>
                  <a:lnTo>
                    <a:pt x="176263" y="73025"/>
                  </a:lnTo>
                  <a:lnTo>
                    <a:pt x="176263" y="62179"/>
                  </a:lnTo>
                  <a:close/>
                </a:path>
                <a:path w="260985" h="217804">
                  <a:moveTo>
                    <a:pt x="176263" y="48336"/>
                  </a:moveTo>
                  <a:lnTo>
                    <a:pt x="166382" y="50825"/>
                  </a:lnTo>
                  <a:lnTo>
                    <a:pt x="166382" y="61709"/>
                  </a:lnTo>
                  <a:lnTo>
                    <a:pt x="176263" y="59232"/>
                  </a:lnTo>
                  <a:lnTo>
                    <a:pt x="176263" y="48336"/>
                  </a:lnTo>
                  <a:close/>
                </a:path>
                <a:path w="260985" h="217804">
                  <a:moveTo>
                    <a:pt x="176263" y="34544"/>
                  </a:moveTo>
                  <a:lnTo>
                    <a:pt x="166382" y="37033"/>
                  </a:lnTo>
                  <a:lnTo>
                    <a:pt x="166382" y="47866"/>
                  </a:lnTo>
                  <a:lnTo>
                    <a:pt x="176263" y="45389"/>
                  </a:lnTo>
                  <a:lnTo>
                    <a:pt x="176263" y="34544"/>
                  </a:lnTo>
                  <a:close/>
                </a:path>
                <a:path w="260985" h="217804">
                  <a:moveTo>
                    <a:pt x="176263" y="20713"/>
                  </a:moveTo>
                  <a:lnTo>
                    <a:pt x="166382" y="23660"/>
                  </a:lnTo>
                  <a:lnTo>
                    <a:pt x="166382" y="33997"/>
                  </a:lnTo>
                  <a:lnTo>
                    <a:pt x="176263" y="31546"/>
                  </a:lnTo>
                  <a:lnTo>
                    <a:pt x="176263" y="20713"/>
                  </a:lnTo>
                  <a:close/>
                </a:path>
                <a:path w="260985" h="217804">
                  <a:moveTo>
                    <a:pt x="188595" y="59232"/>
                  </a:moveTo>
                  <a:lnTo>
                    <a:pt x="178727" y="61709"/>
                  </a:lnTo>
                  <a:lnTo>
                    <a:pt x="178727" y="72072"/>
                  </a:lnTo>
                  <a:lnTo>
                    <a:pt x="188595" y="69596"/>
                  </a:lnTo>
                  <a:lnTo>
                    <a:pt x="188595" y="59232"/>
                  </a:lnTo>
                  <a:close/>
                </a:path>
                <a:path w="260985" h="217804">
                  <a:moveTo>
                    <a:pt x="188595" y="45389"/>
                  </a:moveTo>
                  <a:lnTo>
                    <a:pt x="178727" y="47866"/>
                  </a:lnTo>
                  <a:lnTo>
                    <a:pt x="178727" y="58216"/>
                  </a:lnTo>
                  <a:lnTo>
                    <a:pt x="188595" y="55727"/>
                  </a:lnTo>
                  <a:lnTo>
                    <a:pt x="188595" y="45389"/>
                  </a:lnTo>
                  <a:close/>
                </a:path>
                <a:path w="260985" h="217804">
                  <a:moveTo>
                    <a:pt x="188595" y="31546"/>
                  </a:moveTo>
                  <a:lnTo>
                    <a:pt x="178727" y="33997"/>
                  </a:lnTo>
                  <a:lnTo>
                    <a:pt x="178727" y="44424"/>
                  </a:lnTo>
                  <a:lnTo>
                    <a:pt x="188595" y="41960"/>
                  </a:lnTo>
                  <a:lnTo>
                    <a:pt x="188595" y="31546"/>
                  </a:lnTo>
                  <a:close/>
                </a:path>
                <a:path w="260985" h="217804">
                  <a:moveTo>
                    <a:pt x="188595" y="17754"/>
                  </a:moveTo>
                  <a:lnTo>
                    <a:pt x="178727" y="20205"/>
                  </a:lnTo>
                  <a:lnTo>
                    <a:pt x="178727" y="30581"/>
                  </a:lnTo>
                  <a:lnTo>
                    <a:pt x="188595" y="28600"/>
                  </a:lnTo>
                  <a:lnTo>
                    <a:pt x="188595" y="17754"/>
                  </a:lnTo>
                  <a:close/>
                </a:path>
                <a:path w="260985" h="217804">
                  <a:moveTo>
                    <a:pt x="200456" y="56222"/>
                  </a:moveTo>
                  <a:lnTo>
                    <a:pt x="191604" y="58216"/>
                  </a:lnTo>
                  <a:lnTo>
                    <a:pt x="191604" y="68580"/>
                  </a:lnTo>
                  <a:lnTo>
                    <a:pt x="200456" y="66103"/>
                  </a:lnTo>
                  <a:lnTo>
                    <a:pt x="200456" y="56222"/>
                  </a:lnTo>
                  <a:close/>
                </a:path>
                <a:path w="260985" h="217804">
                  <a:moveTo>
                    <a:pt x="200456" y="42430"/>
                  </a:moveTo>
                  <a:lnTo>
                    <a:pt x="191604" y="44894"/>
                  </a:lnTo>
                  <a:lnTo>
                    <a:pt x="191604" y="55257"/>
                  </a:lnTo>
                  <a:lnTo>
                    <a:pt x="200456" y="52806"/>
                  </a:lnTo>
                  <a:lnTo>
                    <a:pt x="200456" y="42430"/>
                  </a:lnTo>
                  <a:close/>
                </a:path>
                <a:path w="260985" h="217804">
                  <a:moveTo>
                    <a:pt x="200456" y="28600"/>
                  </a:moveTo>
                  <a:lnTo>
                    <a:pt x="191604" y="31051"/>
                  </a:lnTo>
                  <a:lnTo>
                    <a:pt x="191604" y="41414"/>
                  </a:lnTo>
                  <a:lnTo>
                    <a:pt x="200456" y="38938"/>
                  </a:lnTo>
                  <a:lnTo>
                    <a:pt x="200456" y="28600"/>
                  </a:lnTo>
                  <a:close/>
                </a:path>
                <a:path w="260985" h="217804">
                  <a:moveTo>
                    <a:pt x="200456" y="15303"/>
                  </a:moveTo>
                  <a:lnTo>
                    <a:pt x="191604" y="17259"/>
                  </a:lnTo>
                  <a:lnTo>
                    <a:pt x="191604" y="27622"/>
                  </a:lnTo>
                  <a:lnTo>
                    <a:pt x="200456" y="25171"/>
                  </a:lnTo>
                  <a:lnTo>
                    <a:pt x="200456" y="15303"/>
                  </a:lnTo>
                  <a:close/>
                </a:path>
                <a:path w="260985" h="217804">
                  <a:moveTo>
                    <a:pt x="212318" y="52806"/>
                  </a:moveTo>
                  <a:lnTo>
                    <a:pt x="203403" y="55257"/>
                  </a:lnTo>
                  <a:lnTo>
                    <a:pt x="203403" y="65633"/>
                  </a:lnTo>
                  <a:lnTo>
                    <a:pt x="212318" y="63144"/>
                  </a:lnTo>
                  <a:lnTo>
                    <a:pt x="212318" y="52806"/>
                  </a:lnTo>
                  <a:close/>
                </a:path>
                <a:path w="260985" h="217804">
                  <a:moveTo>
                    <a:pt x="212318" y="39509"/>
                  </a:moveTo>
                  <a:lnTo>
                    <a:pt x="203403" y="41414"/>
                  </a:lnTo>
                  <a:lnTo>
                    <a:pt x="203403" y="51841"/>
                  </a:lnTo>
                  <a:lnTo>
                    <a:pt x="212318" y="49352"/>
                  </a:lnTo>
                  <a:lnTo>
                    <a:pt x="212318" y="39509"/>
                  </a:lnTo>
                  <a:close/>
                </a:path>
                <a:path w="260985" h="217804">
                  <a:moveTo>
                    <a:pt x="212318" y="25641"/>
                  </a:moveTo>
                  <a:lnTo>
                    <a:pt x="203403" y="28130"/>
                  </a:lnTo>
                  <a:lnTo>
                    <a:pt x="203403" y="37973"/>
                  </a:lnTo>
                  <a:lnTo>
                    <a:pt x="212318" y="35991"/>
                  </a:lnTo>
                  <a:lnTo>
                    <a:pt x="212318" y="25641"/>
                  </a:lnTo>
                  <a:close/>
                </a:path>
                <a:path w="260985" h="217804">
                  <a:moveTo>
                    <a:pt x="212318" y="11772"/>
                  </a:moveTo>
                  <a:lnTo>
                    <a:pt x="203403" y="14262"/>
                  </a:lnTo>
                  <a:lnTo>
                    <a:pt x="203403" y="24676"/>
                  </a:lnTo>
                  <a:lnTo>
                    <a:pt x="212318" y="22225"/>
                  </a:lnTo>
                  <a:lnTo>
                    <a:pt x="212318" y="11772"/>
                  </a:lnTo>
                  <a:close/>
                </a:path>
                <a:path w="260985" h="217804">
                  <a:moveTo>
                    <a:pt x="224663" y="49847"/>
                  </a:moveTo>
                  <a:lnTo>
                    <a:pt x="215265" y="51841"/>
                  </a:lnTo>
                  <a:lnTo>
                    <a:pt x="215265" y="62179"/>
                  </a:lnTo>
                  <a:lnTo>
                    <a:pt x="224663" y="59728"/>
                  </a:lnTo>
                  <a:lnTo>
                    <a:pt x="224663" y="49847"/>
                  </a:lnTo>
                  <a:close/>
                </a:path>
                <a:path w="260985" h="217804">
                  <a:moveTo>
                    <a:pt x="224663" y="35991"/>
                  </a:moveTo>
                  <a:lnTo>
                    <a:pt x="215265" y="38468"/>
                  </a:lnTo>
                  <a:lnTo>
                    <a:pt x="215265" y="48806"/>
                  </a:lnTo>
                  <a:lnTo>
                    <a:pt x="224663" y="46355"/>
                  </a:lnTo>
                  <a:lnTo>
                    <a:pt x="224663" y="35991"/>
                  </a:lnTo>
                  <a:close/>
                </a:path>
                <a:path w="260985" h="217804">
                  <a:moveTo>
                    <a:pt x="224663" y="22694"/>
                  </a:moveTo>
                  <a:lnTo>
                    <a:pt x="215265" y="24676"/>
                  </a:lnTo>
                  <a:lnTo>
                    <a:pt x="215265" y="35039"/>
                  </a:lnTo>
                  <a:lnTo>
                    <a:pt x="224663" y="32562"/>
                  </a:lnTo>
                  <a:lnTo>
                    <a:pt x="224663" y="22694"/>
                  </a:lnTo>
                  <a:close/>
                </a:path>
                <a:path w="260985" h="217804">
                  <a:moveTo>
                    <a:pt x="224663" y="8826"/>
                  </a:moveTo>
                  <a:lnTo>
                    <a:pt x="215265" y="11303"/>
                  </a:lnTo>
                  <a:lnTo>
                    <a:pt x="215265" y="21183"/>
                  </a:lnTo>
                  <a:lnTo>
                    <a:pt x="224663" y="19189"/>
                  </a:lnTo>
                  <a:lnTo>
                    <a:pt x="224663" y="8826"/>
                  </a:lnTo>
                  <a:close/>
                </a:path>
                <a:path w="260985" h="217804">
                  <a:moveTo>
                    <a:pt x="236537" y="46355"/>
                  </a:moveTo>
                  <a:lnTo>
                    <a:pt x="227139" y="48806"/>
                  </a:lnTo>
                  <a:lnTo>
                    <a:pt x="227139" y="59232"/>
                  </a:lnTo>
                  <a:lnTo>
                    <a:pt x="236537" y="56769"/>
                  </a:lnTo>
                  <a:lnTo>
                    <a:pt x="236537" y="46355"/>
                  </a:lnTo>
                  <a:close/>
                </a:path>
                <a:path w="260985" h="217804">
                  <a:moveTo>
                    <a:pt x="236537" y="33032"/>
                  </a:moveTo>
                  <a:lnTo>
                    <a:pt x="227139" y="35039"/>
                  </a:lnTo>
                  <a:lnTo>
                    <a:pt x="227139" y="45389"/>
                  </a:lnTo>
                  <a:lnTo>
                    <a:pt x="236537" y="43408"/>
                  </a:lnTo>
                  <a:lnTo>
                    <a:pt x="236537" y="33032"/>
                  </a:lnTo>
                  <a:close/>
                </a:path>
                <a:path w="260985" h="217804">
                  <a:moveTo>
                    <a:pt x="236537" y="19189"/>
                  </a:moveTo>
                  <a:lnTo>
                    <a:pt x="227139" y="21653"/>
                  </a:lnTo>
                  <a:lnTo>
                    <a:pt x="227139" y="32092"/>
                  </a:lnTo>
                  <a:lnTo>
                    <a:pt x="236537" y="29616"/>
                  </a:lnTo>
                  <a:lnTo>
                    <a:pt x="236537" y="19189"/>
                  </a:lnTo>
                  <a:close/>
                </a:path>
                <a:path w="260985" h="217804">
                  <a:moveTo>
                    <a:pt x="236537" y="5880"/>
                  </a:moveTo>
                  <a:lnTo>
                    <a:pt x="227139" y="7886"/>
                  </a:lnTo>
                  <a:lnTo>
                    <a:pt x="227139" y="18224"/>
                  </a:lnTo>
                  <a:lnTo>
                    <a:pt x="236537" y="16243"/>
                  </a:lnTo>
                  <a:lnTo>
                    <a:pt x="236537" y="5880"/>
                  </a:lnTo>
                  <a:close/>
                </a:path>
                <a:path w="260985" h="217804">
                  <a:moveTo>
                    <a:pt x="248869" y="43408"/>
                  </a:moveTo>
                  <a:lnTo>
                    <a:pt x="239471" y="45885"/>
                  </a:lnTo>
                  <a:lnTo>
                    <a:pt x="239471" y="56222"/>
                  </a:lnTo>
                  <a:lnTo>
                    <a:pt x="248869" y="53771"/>
                  </a:lnTo>
                  <a:lnTo>
                    <a:pt x="248869" y="43408"/>
                  </a:lnTo>
                  <a:close/>
                </a:path>
                <a:path w="260985" h="217804">
                  <a:moveTo>
                    <a:pt x="248869" y="30086"/>
                  </a:moveTo>
                  <a:lnTo>
                    <a:pt x="239471" y="32092"/>
                  </a:lnTo>
                  <a:lnTo>
                    <a:pt x="239471" y="42938"/>
                  </a:lnTo>
                  <a:lnTo>
                    <a:pt x="248869" y="39979"/>
                  </a:lnTo>
                  <a:lnTo>
                    <a:pt x="248869" y="30086"/>
                  </a:lnTo>
                  <a:close/>
                </a:path>
                <a:path w="260985" h="217804">
                  <a:moveTo>
                    <a:pt x="248869" y="16243"/>
                  </a:moveTo>
                  <a:lnTo>
                    <a:pt x="239471" y="18694"/>
                  </a:lnTo>
                  <a:lnTo>
                    <a:pt x="239471" y="29070"/>
                  </a:lnTo>
                  <a:lnTo>
                    <a:pt x="248869" y="26581"/>
                  </a:lnTo>
                  <a:lnTo>
                    <a:pt x="248869" y="16243"/>
                  </a:lnTo>
                  <a:close/>
                </a:path>
                <a:path w="260985" h="217804">
                  <a:moveTo>
                    <a:pt x="248869" y="2946"/>
                  </a:moveTo>
                  <a:lnTo>
                    <a:pt x="239471" y="4902"/>
                  </a:lnTo>
                  <a:lnTo>
                    <a:pt x="239471" y="15303"/>
                  </a:lnTo>
                  <a:lnTo>
                    <a:pt x="248869" y="12788"/>
                  </a:lnTo>
                  <a:lnTo>
                    <a:pt x="248869" y="2946"/>
                  </a:lnTo>
                  <a:close/>
                </a:path>
                <a:path w="260985" h="217804">
                  <a:moveTo>
                    <a:pt x="260743" y="40449"/>
                  </a:moveTo>
                  <a:lnTo>
                    <a:pt x="251828" y="42938"/>
                  </a:lnTo>
                  <a:lnTo>
                    <a:pt x="251828" y="53276"/>
                  </a:lnTo>
                  <a:lnTo>
                    <a:pt x="260743" y="50825"/>
                  </a:lnTo>
                  <a:lnTo>
                    <a:pt x="260743" y="40449"/>
                  </a:lnTo>
                  <a:close/>
                </a:path>
                <a:path w="260985" h="217804">
                  <a:moveTo>
                    <a:pt x="260743" y="26581"/>
                  </a:moveTo>
                  <a:lnTo>
                    <a:pt x="251828" y="29070"/>
                  </a:lnTo>
                  <a:lnTo>
                    <a:pt x="251828" y="39509"/>
                  </a:lnTo>
                  <a:lnTo>
                    <a:pt x="260743" y="37033"/>
                  </a:lnTo>
                  <a:lnTo>
                    <a:pt x="260743" y="26581"/>
                  </a:lnTo>
                  <a:close/>
                </a:path>
                <a:path w="260985" h="217804">
                  <a:moveTo>
                    <a:pt x="260743" y="13296"/>
                  </a:moveTo>
                  <a:lnTo>
                    <a:pt x="251828" y="15748"/>
                  </a:lnTo>
                  <a:lnTo>
                    <a:pt x="251828" y="26111"/>
                  </a:lnTo>
                  <a:lnTo>
                    <a:pt x="260743" y="23660"/>
                  </a:lnTo>
                  <a:lnTo>
                    <a:pt x="260743" y="13296"/>
                  </a:lnTo>
                  <a:close/>
                </a:path>
                <a:path w="260985" h="217804">
                  <a:moveTo>
                    <a:pt x="260743" y="0"/>
                  </a:moveTo>
                  <a:lnTo>
                    <a:pt x="251828" y="1905"/>
                  </a:lnTo>
                  <a:lnTo>
                    <a:pt x="251828" y="12319"/>
                  </a:lnTo>
                  <a:lnTo>
                    <a:pt x="260743" y="9867"/>
                  </a:lnTo>
                  <a:lnTo>
                    <a:pt x="2607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01885" y="4095000"/>
              <a:ext cx="125730" cy="170180"/>
            </a:xfrm>
            <a:custGeom>
              <a:avLst/>
              <a:gdLst/>
              <a:ahLst/>
              <a:cxnLst/>
              <a:rect l="l" t="t" r="r" b="b"/>
              <a:pathLst>
                <a:path w="125729" h="170179">
                  <a:moveTo>
                    <a:pt x="9880" y="156591"/>
                  </a:moveTo>
                  <a:lnTo>
                    <a:pt x="0" y="159054"/>
                  </a:lnTo>
                  <a:lnTo>
                    <a:pt x="0" y="169887"/>
                  </a:lnTo>
                  <a:lnTo>
                    <a:pt x="9880" y="166966"/>
                  </a:lnTo>
                  <a:lnTo>
                    <a:pt x="9880" y="156591"/>
                  </a:lnTo>
                  <a:close/>
                </a:path>
                <a:path w="125729" h="170179">
                  <a:moveTo>
                    <a:pt x="9880" y="142265"/>
                  </a:moveTo>
                  <a:lnTo>
                    <a:pt x="0" y="144716"/>
                  </a:lnTo>
                  <a:lnTo>
                    <a:pt x="0" y="155575"/>
                  </a:lnTo>
                  <a:lnTo>
                    <a:pt x="9880" y="153098"/>
                  </a:lnTo>
                  <a:lnTo>
                    <a:pt x="9880" y="142265"/>
                  </a:lnTo>
                  <a:close/>
                </a:path>
                <a:path w="125729" h="170179">
                  <a:moveTo>
                    <a:pt x="9880" y="127927"/>
                  </a:moveTo>
                  <a:lnTo>
                    <a:pt x="0" y="130873"/>
                  </a:lnTo>
                  <a:lnTo>
                    <a:pt x="0" y="141757"/>
                  </a:lnTo>
                  <a:lnTo>
                    <a:pt x="9880" y="139306"/>
                  </a:lnTo>
                  <a:lnTo>
                    <a:pt x="9880" y="127927"/>
                  </a:lnTo>
                  <a:close/>
                </a:path>
                <a:path w="125729" h="170179">
                  <a:moveTo>
                    <a:pt x="9880" y="114058"/>
                  </a:moveTo>
                  <a:lnTo>
                    <a:pt x="0" y="116535"/>
                  </a:lnTo>
                  <a:lnTo>
                    <a:pt x="0" y="127457"/>
                  </a:lnTo>
                  <a:lnTo>
                    <a:pt x="9880" y="124968"/>
                  </a:lnTo>
                  <a:lnTo>
                    <a:pt x="9880" y="114058"/>
                  </a:lnTo>
                  <a:close/>
                </a:path>
                <a:path w="125729" h="170179">
                  <a:moveTo>
                    <a:pt x="9880" y="71145"/>
                  </a:moveTo>
                  <a:lnTo>
                    <a:pt x="0" y="73596"/>
                  </a:lnTo>
                  <a:lnTo>
                    <a:pt x="0" y="84442"/>
                  </a:lnTo>
                  <a:lnTo>
                    <a:pt x="9880" y="81978"/>
                  </a:lnTo>
                  <a:lnTo>
                    <a:pt x="9880" y="71145"/>
                  </a:lnTo>
                  <a:close/>
                </a:path>
                <a:path w="125729" h="170179">
                  <a:moveTo>
                    <a:pt x="9880" y="56807"/>
                  </a:moveTo>
                  <a:lnTo>
                    <a:pt x="0" y="59753"/>
                  </a:lnTo>
                  <a:lnTo>
                    <a:pt x="0" y="70180"/>
                  </a:lnTo>
                  <a:lnTo>
                    <a:pt x="9880" y="67691"/>
                  </a:lnTo>
                  <a:lnTo>
                    <a:pt x="9880" y="56807"/>
                  </a:lnTo>
                  <a:close/>
                </a:path>
                <a:path w="125729" h="170179">
                  <a:moveTo>
                    <a:pt x="9880" y="43040"/>
                  </a:moveTo>
                  <a:lnTo>
                    <a:pt x="0" y="45491"/>
                  </a:lnTo>
                  <a:lnTo>
                    <a:pt x="0" y="56311"/>
                  </a:lnTo>
                  <a:lnTo>
                    <a:pt x="9880" y="53378"/>
                  </a:lnTo>
                  <a:lnTo>
                    <a:pt x="9880" y="43040"/>
                  </a:lnTo>
                  <a:close/>
                </a:path>
                <a:path w="125729" h="170179">
                  <a:moveTo>
                    <a:pt x="9880" y="28676"/>
                  </a:moveTo>
                  <a:lnTo>
                    <a:pt x="0" y="31153"/>
                  </a:lnTo>
                  <a:lnTo>
                    <a:pt x="0" y="41998"/>
                  </a:lnTo>
                  <a:lnTo>
                    <a:pt x="9880" y="39522"/>
                  </a:lnTo>
                  <a:lnTo>
                    <a:pt x="9880" y="28676"/>
                  </a:lnTo>
                  <a:close/>
                </a:path>
                <a:path w="125729" h="170179">
                  <a:moveTo>
                    <a:pt x="23177" y="153098"/>
                  </a:moveTo>
                  <a:lnTo>
                    <a:pt x="13309" y="155575"/>
                  </a:lnTo>
                  <a:lnTo>
                    <a:pt x="13309" y="166471"/>
                  </a:lnTo>
                  <a:lnTo>
                    <a:pt x="23177" y="163982"/>
                  </a:lnTo>
                  <a:lnTo>
                    <a:pt x="23177" y="153098"/>
                  </a:lnTo>
                  <a:close/>
                </a:path>
                <a:path w="125729" h="170179">
                  <a:moveTo>
                    <a:pt x="23177" y="138760"/>
                  </a:moveTo>
                  <a:lnTo>
                    <a:pt x="13309" y="141757"/>
                  </a:lnTo>
                  <a:lnTo>
                    <a:pt x="13309" y="152133"/>
                  </a:lnTo>
                  <a:lnTo>
                    <a:pt x="23177" y="149682"/>
                  </a:lnTo>
                  <a:lnTo>
                    <a:pt x="23177" y="138760"/>
                  </a:lnTo>
                  <a:close/>
                </a:path>
                <a:path w="125729" h="170179">
                  <a:moveTo>
                    <a:pt x="23177" y="124498"/>
                  </a:moveTo>
                  <a:lnTo>
                    <a:pt x="13309" y="127457"/>
                  </a:lnTo>
                  <a:lnTo>
                    <a:pt x="13309" y="138290"/>
                  </a:lnTo>
                  <a:lnTo>
                    <a:pt x="23177" y="135343"/>
                  </a:lnTo>
                  <a:lnTo>
                    <a:pt x="23177" y="124498"/>
                  </a:lnTo>
                  <a:close/>
                </a:path>
                <a:path w="125729" h="170179">
                  <a:moveTo>
                    <a:pt x="23177" y="110629"/>
                  </a:moveTo>
                  <a:lnTo>
                    <a:pt x="13309" y="113118"/>
                  </a:lnTo>
                  <a:lnTo>
                    <a:pt x="13309" y="123952"/>
                  </a:lnTo>
                  <a:lnTo>
                    <a:pt x="23177" y="121005"/>
                  </a:lnTo>
                  <a:lnTo>
                    <a:pt x="23177" y="110629"/>
                  </a:lnTo>
                  <a:close/>
                </a:path>
                <a:path w="125729" h="170179">
                  <a:moveTo>
                    <a:pt x="23177" y="53378"/>
                  </a:moveTo>
                  <a:lnTo>
                    <a:pt x="13309" y="56311"/>
                  </a:lnTo>
                  <a:lnTo>
                    <a:pt x="13309" y="67170"/>
                  </a:lnTo>
                  <a:lnTo>
                    <a:pt x="23177" y="64693"/>
                  </a:lnTo>
                  <a:lnTo>
                    <a:pt x="23177" y="53378"/>
                  </a:lnTo>
                  <a:close/>
                </a:path>
                <a:path w="125729" h="170179">
                  <a:moveTo>
                    <a:pt x="23177" y="39522"/>
                  </a:moveTo>
                  <a:lnTo>
                    <a:pt x="13309" y="42468"/>
                  </a:lnTo>
                  <a:lnTo>
                    <a:pt x="13309" y="52882"/>
                  </a:lnTo>
                  <a:lnTo>
                    <a:pt x="23177" y="50431"/>
                  </a:lnTo>
                  <a:lnTo>
                    <a:pt x="23177" y="39522"/>
                  </a:lnTo>
                  <a:close/>
                </a:path>
                <a:path w="125729" h="170179">
                  <a:moveTo>
                    <a:pt x="23177" y="25730"/>
                  </a:moveTo>
                  <a:lnTo>
                    <a:pt x="13309" y="28206"/>
                  </a:lnTo>
                  <a:lnTo>
                    <a:pt x="13309" y="39052"/>
                  </a:lnTo>
                  <a:lnTo>
                    <a:pt x="23177" y="36563"/>
                  </a:lnTo>
                  <a:lnTo>
                    <a:pt x="23177" y="25730"/>
                  </a:lnTo>
                  <a:close/>
                </a:path>
                <a:path w="125729" h="170179">
                  <a:moveTo>
                    <a:pt x="36550" y="149682"/>
                  </a:moveTo>
                  <a:lnTo>
                    <a:pt x="26187" y="152133"/>
                  </a:lnTo>
                  <a:lnTo>
                    <a:pt x="26187" y="162966"/>
                  </a:lnTo>
                  <a:lnTo>
                    <a:pt x="36550" y="160020"/>
                  </a:lnTo>
                  <a:lnTo>
                    <a:pt x="36550" y="149682"/>
                  </a:lnTo>
                  <a:close/>
                </a:path>
                <a:path w="125729" h="170179">
                  <a:moveTo>
                    <a:pt x="36550" y="135343"/>
                  </a:moveTo>
                  <a:lnTo>
                    <a:pt x="26187" y="137795"/>
                  </a:lnTo>
                  <a:lnTo>
                    <a:pt x="26187" y="148628"/>
                  </a:lnTo>
                  <a:lnTo>
                    <a:pt x="36550" y="146177"/>
                  </a:lnTo>
                  <a:lnTo>
                    <a:pt x="36550" y="135343"/>
                  </a:lnTo>
                  <a:close/>
                </a:path>
                <a:path w="125729" h="170179">
                  <a:moveTo>
                    <a:pt x="36550" y="121005"/>
                  </a:moveTo>
                  <a:lnTo>
                    <a:pt x="26187" y="123952"/>
                  </a:lnTo>
                  <a:lnTo>
                    <a:pt x="26187" y="134366"/>
                  </a:lnTo>
                  <a:lnTo>
                    <a:pt x="36550" y="131914"/>
                  </a:lnTo>
                  <a:lnTo>
                    <a:pt x="36550" y="121005"/>
                  </a:lnTo>
                  <a:close/>
                </a:path>
                <a:path w="125729" h="170179">
                  <a:moveTo>
                    <a:pt x="36550" y="106667"/>
                  </a:moveTo>
                  <a:lnTo>
                    <a:pt x="26187" y="109664"/>
                  </a:lnTo>
                  <a:lnTo>
                    <a:pt x="26187" y="120040"/>
                  </a:lnTo>
                  <a:lnTo>
                    <a:pt x="36550" y="117576"/>
                  </a:lnTo>
                  <a:lnTo>
                    <a:pt x="36550" y="106667"/>
                  </a:lnTo>
                  <a:close/>
                </a:path>
                <a:path w="125729" h="170179">
                  <a:moveTo>
                    <a:pt x="36550" y="50901"/>
                  </a:moveTo>
                  <a:lnTo>
                    <a:pt x="26187" y="53378"/>
                  </a:lnTo>
                  <a:lnTo>
                    <a:pt x="26187" y="63728"/>
                  </a:lnTo>
                  <a:lnTo>
                    <a:pt x="36550" y="61277"/>
                  </a:lnTo>
                  <a:lnTo>
                    <a:pt x="36550" y="50901"/>
                  </a:lnTo>
                  <a:close/>
                </a:path>
                <a:path w="125729" h="170179">
                  <a:moveTo>
                    <a:pt x="36550" y="36563"/>
                  </a:moveTo>
                  <a:lnTo>
                    <a:pt x="26187" y="39052"/>
                  </a:lnTo>
                  <a:lnTo>
                    <a:pt x="26187" y="49885"/>
                  </a:lnTo>
                  <a:lnTo>
                    <a:pt x="36550" y="46939"/>
                  </a:lnTo>
                  <a:lnTo>
                    <a:pt x="36550" y="36563"/>
                  </a:lnTo>
                  <a:close/>
                </a:path>
                <a:path w="125729" h="170179">
                  <a:moveTo>
                    <a:pt x="36550" y="22225"/>
                  </a:moveTo>
                  <a:lnTo>
                    <a:pt x="26187" y="24714"/>
                  </a:lnTo>
                  <a:lnTo>
                    <a:pt x="26187" y="35623"/>
                  </a:lnTo>
                  <a:lnTo>
                    <a:pt x="36550" y="33147"/>
                  </a:lnTo>
                  <a:lnTo>
                    <a:pt x="36550" y="22225"/>
                  </a:lnTo>
                  <a:close/>
                </a:path>
                <a:path w="125729" h="170179">
                  <a:moveTo>
                    <a:pt x="49377" y="145681"/>
                  </a:moveTo>
                  <a:lnTo>
                    <a:pt x="39497" y="148628"/>
                  </a:lnTo>
                  <a:lnTo>
                    <a:pt x="39497" y="159054"/>
                  </a:lnTo>
                  <a:lnTo>
                    <a:pt x="49377" y="156591"/>
                  </a:lnTo>
                  <a:lnTo>
                    <a:pt x="49377" y="145681"/>
                  </a:lnTo>
                  <a:close/>
                </a:path>
                <a:path w="125729" h="170179">
                  <a:moveTo>
                    <a:pt x="49377" y="131914"/>
                  </a:moveTo>
                  <a:lnTo>
                    <a:pt x="39497" y="134366"/>
                  </a:lnTo>
                  <a:lnTo>
                    <a:pt x="39497" y="145211"/>
                  </a:lnTo>
                  <a:lnTo>
                    <a:pt x="49377" y="142265"/>
                  </a:lnTo>
                  <a:lnTo>
                    <a:pt x="49377" y="131914"/>
                  </a:lnTo>
                  <a:close/>
                </a:path>
                <a:path w="125729" h="170179">
                  <a:moveTo>
                    <a:pt x="49377" y="117576"/>
                  </a:moveTo>
                  <a:lnTo>
                    <a:pt x="39497" y="120040"/>
                  </a:lnTo>
                  <a:lnTo>
                    <a:pt x="39497" y="130873"/>
                  </a:lnTo>
                  <a:lnTo>
                    <a:pt x="49377" y="127927"/>
                  </a:lnTo>
                  <a:lnTo>
                    <a:pt x="49377" y="117576"/>
                  </a:lnTo>
                  <a:close/>
                </a:path>
                <a:path w="125729" h="170179">
                  <a:moveTo>
                    <a:pt x="49377" y="103238"/>
                  </a:moveTo>
                  <a:lnTo>
                    <a:pt x="39497" y="106197"/>
                  </a:lnTo>
                  <a:lnTo>
                    <a:pt x="39497" y="117081"/>
                  </a:lnTo>
                  <a:lnTo>
                    <a:pt x="49377" y="114058"/>
                  </a:lnTo>
                  <a:lnTo>
                    <a:pt x="49377" y="103238"/>
                  </a:lnTo>
                  <a:close/>
                </a:path>
                <a:path w="125729" h="170179">
                  <a:moveTo>
                    <a:pt x="49377" y="47409"/>
                  </a:moveTo>
                  <a:lnTo>
                    <a:pt x="39497" y="49885"/>
                  </a:lnTo>
                  <a:lnTo>
                    <a:pt x="39497" y="60299"/>
                  </a:lnTo>
                  <a:lnTo>
                    <a:pt x="49377" y="57848"/>
                  </a:lnTo>
                  <a:lnTo>
                    <a:pt x="49377" y="47409"/>
                  </a:lnTo>
                  <a:close/>
                </a:path>
                <a:path w="125729" h="170179">
                  <a:moveTo>
                    <a:pt x="49377" y="33147"/>
                  </a:moveTo>
                  <a:lnTo>
                    <a:pt x="39497" y="35623"/>
                  </a:lnTo>
                  <a:lnTo>
                    <a:pt x="39497" y="46469"/>
                  </a:lnTo>
                  <a:lnTo>
                    <a:pt x="49377" y="43980"/>
                  </a:lnTo>
                  <a:lnTo>
                    <a:pt x="49377" y="33147"/>
                  </a:lnTo>
                  <a:close/>
                </a:path>
                <a:path w="125729" h="170179">
                  <a:moveTo>
                    <a:pt x="49377" y="18808"/>
                  </a:moveTo>
                  <a:lnTo>
                    <a:pt x="39497" y="21285"/>
                  </a:lnTo>
                  <a:lnTo>
                    <a:pt x="39497" y="32131"/>
                  </a:lnTo>
                  <a:lnTo>
                    <a:pt x="49377" y="29641"/>
                  </a:lnTo>
                  <a:lnTo>
                    <a:pt x="49377" y="18808"/>
                  </a:lnTo>
                  <a:close/>
                </a:path>
                <a:path w="125729" h="170179">
                  <a:moveTo>
                    <a:pt x="61722" y="142265"/>
                  </a:moveTo>
                  <a:lnTo>
                    <a:pt x="52336" y="144716"/>
                  </a:lnTo>
                  <a:lnTo>
                    <a:pt x="52336" y="155575"/>
                  </a:lnTo>
                  <a:lnTo>
                    <a:pt x="61722" y="153098"/>
                  </a:lnTo>
                  <a:lnTo>
                    <a:pt x="61722" y="142265"/>
                  </a:lnTo>
                  <a:close/>
                </a:path>
                <a:path w="125729" h="170179">
                  <a:moveTo>
                    <a:pt x="61722" y="127927"/>
                  </a:moveTo>
                  <a:lnTo>
                    <a:pt x="52336" y="130873"/>
                  </a:lnTo>
                  <a:lnTo>
                    <a:pt x="52336" y="141757"/>
                  </a:lnTo>
                  <a:lnTo>
                    <a:pt x="61722" y="139306"/>
                  </a:lnTo>
                  <a:lnTo>
                    <a:pt x="61722" y="127927"/>
                  </a:lnTo>
                  <a:close/>
                </a:path>
                <a:path w="125729" h="170179">
                  <a:moveTo>
                    <a:pt x="61722" y="114058"/>
                  </a:moveTo>
                  <a:lnTo>
                    <a:pt x="52336" y="117081"/>
                  </a:lnTo>
                  <a:lnTo>
                    <a:pt x="52336" y="127927"/>
                  </a:lnTo>
                  <a:lnTo>
                    <a:pt x="61722" y="124968"/>
                  </a:lnTo>
                  <a:lnTo>
                    <a:pt x="61722" y="114058"/>
                  </a:lnTo>
                  <a:close/>
                </a:path>
                <a:path w="125729" h="170179">
                  <a:moveTo>
                    <a:pt x="61722" y="100291"/>
                  </a:moveTo>
                  <a:lnTo>
                    <a:pt x="52336" y="102743"/>
                  </a:lnTo>
                  <a:lnTo>
                    <a:pt x="52336" y="113588"/>
                  </a:lnTo>
                  <a:lnTo>
                    <a:pt x="61722" y="111125"/>
                  </a:lnTo>
                  <a:lnTo>
                    <a:pt x="61722" y="100291"/>
                  </a:lnTo>
                  <a:close/>
                </a:path>
                <a:path w="125729" h="170179">
                  <a:moveTo>
                    <a:pt x="61722" y="43980"/>
                  </a:moveTo>
                  <a:lnTo>
                    <a:pt x="52336" y="46469"/>
                  </a:lnTo>
                  <a:lnTo>
                    <a:pt x="52336" y="56807"/>
                  </a:lnTo>
                  <a:lnTo>
                    <a:pt x="61722" y="54330"/>
                  </a:lnTo>
                  <a:lnTo>
                    <a:pt x="61722" y="43980"/>
                  </a:lnTo>
                  <a:close/>
                </a:path>
                <a:path w="125729" h="170179">
                  <a:moveTo>
                    <a:pt x="61722" y="29641"/>
                  </a:moveTo>
                  <a:lnTo>
                    <a:pt x="52336" y="32131"/>
                  </a:lnTo>
                  <a:lnTo>
                    <a:pt x="52336" y="43040"/>
                  </a:lnTo>
                  <a:lnTo>
                    <a:pt x="61722" y="40563"/>
                  </a:lnTo>
                  <a:lnTo>
                    <a:pt x="61722" y="29641"/>
                  </a:lnTo>
                  <a:close/>
                </a:path>
                <a:path w="125729" h="170179">
                  <a:moveTo>
                    <a:pt x="61722" y="15849"/>
                  </a:moveTo>
                  <a:lnTo>
                    <a:pt x="52336" y="18338"/>
                  </a:lnTo>
                  <a:lnTo>
                    <a:pt x="52336" y="28676"/>
                  </a:lnTo>
                  <a:lnTo>
                    <a:pt x="61722" y="26225"/>
                  </a:lnTo>
                  <a:lnTo>
                    <a:pt x="61722" y="15849"/>
                  </a:lnTo>
                  <a:close/>
                </a:path>
                <a:path w="125729" h="170179">
                  <a:moveTo>
                    <a:pt x="75018" y="138760"/>
                  </a:moveTo>
                  <a:lnTo>
                    <a:pt x="65138" y="141757"/>
                  </a:lnTo>
                  <a:lnTo>
                    <a:pt x="65138" y="152133"/>
                  </a:lnTo>
                  <a:lnTo>
                    <a:pt x="75018" y="149682"/>
                  </a:lnTo>
                  <a:lnTo>
                    <a:pt x="75018" y="138760"/>
                  </a:lnTo>
                  <a:close/>
                </a:path>
                <a:path w="125729" h="170179">
                  <a:moveTo>
                    <a:pt x="75018" y="124968"/>
                  </a:moveTo>
                  <a:lnTo>
                    <a:pt x="65138" y="127457"/>
                  </a:lnTo>
                  <a:lnTo>
                    <a:pt x="65138" y="138290"/>
                  </a:lnTo>
                  <a:lnTo>
                    <a:pt x="75018" y="135343"/>
                  </a:lnTo>
                  <a:lnTo>
                    <a:pt x="75018" y="124968"/>
                  </a:lnTo>
                  <a:close/>
                </a:path>
                <a:path w="125729" h="170179">
                  <a:moveTo>
                    <a:pt x="75018" y="111125"/>
                  </a:moveTo>
                  <a:lnTo>
                    <a:pt x="65138" y="113588"/>
                  </a:lnTo>
                  <a:lnTo>
                    <a:pt x="65138" y="123952"/>
                  </a:lnTo>
                  <a:lnTo>
                    <a:pt x="75018" y="121475"/>
                  </a:lnTo>
                  <a:lnTo>
                    <a:pt x="75018" y="111125"/>
                  </a:lnTo>
                  <a:close/>
                </a:path>
                <a:path w="125729" h="170179">
                  <a:moveTo>
                    <a:pt x="75018" y="96786"/>
                  </a:moveTo>
                  <a:lnTo>
                    <a:pt x="65138" y="99250"/>
                  </a:lnTo>
                  <a:lnTo>
                    <a:pt x="65138" y="110159"/>
                  </a:lnTo>
                  <a:lnTo>
                    <a:pt x="75018" y="107213"/>
                  </a:lnTo>
                  <a:lnTo>
                    <a:pt x="75018" y="96786"/>
                  </a:lnTo>
                  <a:close/>
                </a:path>
                <a:path w="125729" h="170179">
                  <a:moveTo>
                    <a:pt x="75018" y="40563"/>
                  </a:moveTo>
                  <a:lnTo>
                    <a:pt x="65138" y="43040"/>
                  </a:lnTo>
                  <a:lnTo>
                    <a:pt x="65138" y="53860"/>
                  </a:lnTo>
                  <a:lnTo>
                    <a:pt x="75018" y="51371"/>
                  </a:lnTo>
                  <a:lnTo>
                    <a:pt x="75018" y="40563"/>
                  </a:lnTo>
                  <a:close/>
                </a:path>
                <a:path w="125729" h="170179">
                  <a:moveTo>
                    <a:pt x="75018" y="26695"/>
                  </a:moveTo>
                  <a:lnTo>
                    <a:pt x="65138" y="29171"/>
                  </a:lnTo>
                  <a:lnTo>
                    <a:pt x="65138" y="39522"/>
                  </a:lnTo>
                  <a:lnTo>
                    <a:pt x="75018" y="37033"/>
                  </a:lnTo>
                  <a:lnTo>
                    <a:pt x="75018" y="26695"/>
                  </a:lnTo>
                  <a:close/>
                </a:path>
                <a:path w="125729" h="170179">
                  <a:moveTo>
                    <a:pt x="75018" y="12382"/>
                  </a:moveTo>
                  <a:lnTo>
                    <a:pt x="65138" y="14833"/>
                  </a:lnTo>
                  <a:lnTo>
                    <a:pt x="65138" y="25730"/>
                  </a:lnTo>
                  <a:lnTo>
                    <a:pt x="75018" y="23266"/>
                  </a:lnTo>
                  <a:lnTo>
                    <a:pt x="75018" y="12382"/>
                  </a:lnTo>
                  <a:close/>
                </a:path>
                <a:path w="125729" h="170179">
                  <a:moveTo>
                    <a:pt x="87909" y="135343"/>
                  </a:moveTo>
                  <a:lnTo>
                    <a:pt x="78041" y="138290"/>
                  </a:lnTo>
                  <a:lnTo>
                    <a:pt x="78041" y="148628"/>
                  </a:lnTo>
                  <a:lnTo>
                    <a:pt x="87909" y="146177"/>
                  </a:lnTo>
                  <a:lnTo>
                    <a:pt x="87909" y="135343"/>
                  </a:lnTo>
                  <a:close/>
                </a:path>
                <a:path w="125729" h="170179">
                  <a:moveTo>
                    <a:pt x="87909" y="121475"/>
                  </a:moveTo>
                  <a:lnTo>
                    <a:pt x="78041" y="123952"/>
                  </a:lnTo>
                  <a:lnTo>
                    <a:pt x="78041" y="134848"/>
                  </a:lnTo>
                  <a:lnTo>
                    <a:pt x="87909" y="131914"/>
                  </a:lnTo>
                  <a:lnTo>
                    <a:pt x="87909" y="121475"/>
                  </a:lnTo>
                  <a:close/>
                </a:path>
                <a:path w="125729" h="170179">
                  <a:moveTo>
                    <a:pt x="87909" y="107213"/>
                  </a:moveTo>
                  <a:lnTo>
                    <a:pt x="78041" y="110159"/>
                  </a:lnTo>
                  <a:lnTo>
                    <a:pt x="78041" y="120535"/>
                  </a:lnTo>
                  <a:lnTo>
                    <a:pt x="87909" y="118046"/>
                  </a:lnTo>
                  <a:lnTo>
                    <a:pt x="87909" y="107213"/>
                  </a:lnTo>
                  <a:close/>
                </a:path>
                <a:path w="125729" h="170179">
                  <a:moveTo>
                    <a:pt x="87909" y="93370"/>
                  </a:moveTo>
                  <a:lnTo>
                    <a:pt x="78041" y="95821"/>
                  </a:lnTo>
                  <a:lnTo>
                    <a:pt x="78041" y="106667"/>
                  </a:lnTo>
                  <a:lnTo>
                    <a:pt x="87909" y="103708"/>
                  </a:lnTo>
                  <a:lnTo>
                    <a:pt x="87909" y="93370"/>
                  </a:lnTo>
                  <a:close/>
                </a:path>
                <a:path w="125729" h="170179">
                  <a:moveTo>
                    <a:pt x="87909" y="37033"/>
                  </a:moveTo>
                  <a:lnTo>
                    <a:pt x="78041" y="39522"/>
                  </a:lnTo>
                  <a:lnTo>
                    <a:pt x="78041" y="50901"/>
                  </a:lnTo>
                  <a:lnTo>
                    <a:pt x="87909" y="47955"/>
                  </a:lnTo>
                  <a:lnTo>
                    <a:pt x="87909" y="37033"/>
                  </a:lnTo>
                  <a:close/>
                </a:path>
                <a:path w="125729" h="170179">
                  <a:moveTo>
                    <a:pt x="87909" y="23266"/>
                  </a:moveTo>
                  <a:lnTo>
                    <a:pt x="78041" y="25730"/>
                  </a:lnTo>
                  <a:lnTo>
                    <a:pt x="78041" y="36563"/>
                  </a:lnTo>
                  <a:lnTo>
                    <a:pt x="87909" y="34112"/>
                  </a:lnTo>
                  <a:lnTo>
                    <a:pt x="87909" y="23266"/>
                  </a:lnTo>
                  <a:close/>
                </a:path>
                <a:path w="125729" h="170179">
                  <a:moveTo>
                    <a:pt x="87909" y="9436"/>
                  </a:moveTo>
                  <a:lnTo>
                    <a:pt x="78041" y="11887"/>
                  </a:lnTo>
                  <a:lnTo>
                    <a:pt x="78041" y="22720"/>
                  </a:lnTo>
                  <a:lnTo>
                    <a:pt x="87909" y="20269"/>
                  </a:lnTo>
                  <a:lnTo>
                    <a:pt x="87909" y="9436"/>
                  </a:lnTo>
                  <a:close/>
                </a:path>
                <a:path w="125729" h="170179">
                  <a:moveTo>
                    <a:pt x="100266" y="131914"/>
                  </a:moveTo>
                  <a:lnTo>
                    <a:pt x="90868" y="134366"/>
                  </a:lnTo>
                  <a:lnTo>
                    <a:pt x="90868" y="145211"/>
                  </a:lnTo>
                  <a:lnTo>
                    <a:pt x="100266" y="142265"/>
                  </a:lnTo>
                  <a:lnTo>
                    <a:pt x="100266" y="131914"/>
                  </a:lnTo>
                  <a:close/>
                </a:path>
                <a:path w="125729" h="170179">
                  <a:moveTo>
                    <a:pt x="100266" y="118046"/>
                  </a:moveTo>
                  <a:lnTo>
                    <a:pt x="90868" y="120535"/>
                  </a:lnTo>
                  <a:lnTo>
                    <a:pt x="90868" y="130873"/>
                  </a:lnTo>
                  <a:lnTo>
                    <a:pt x="100266" y="128397"/>
                  </a:lnTo>
                  <a:lnTo>
                    <a:pt x="100266" y="118046"/>
                  </a:lnTo>
                  <a:close/>
                </a:path>
                <a:path w="125729" h="170179">
                  <a:moveTo>
                    <a:pt x="100266" y="103708"/>
                  </a:moveTo>
                  <a:lnTo>
                    <a:pt x="90868" y="106197"/>
                  </a:lnTo>
                  <a:lnTo>
                    <a:pt x="90868" y="117081"/>
                  </a:lnTo>
                  <a:lnTo>
                    <a:pt x="100266" y="114630"/>
                  </a:lnTo>
                  <a:lnTo>
                    <a:pt x="100266" y="103708"/>
                  </a:lnTo>
                  <a:close/>
                </a:path>
                <a:path w="125729" h="170179">
                  <a:moveTo>
                    <a:pt x="100266" y="89941"/>
                  </a:moveTo>
                  <a:lnTo>
                    <a:pt x="90868" y="92405"/>
                  </a:lnTo>
                  <a:lnTo>
                    <a:pt x="90868" y="103238"/>
                  </a:lnTo>
                  <a:lnTo>
                    <a:pt x="100266" y="100291"/>
                  </a:lnTo>
                  <a:lnTo>
                    <a:pt x="100266" y="89941"/>
                  </a:lnTo>
                  <a:close/>
                </a:path>
                <a:path w="125729" h="170179">
                  <a:moveTo>
                    <a:pt x="100266" y="34112"/>
                  </a:moveTo>
                  <a:lnTo>
                    <a:pt x="90868" y="37033"/>
                  </a:lnTo>
                  <a:lnTo>
                    <a:pt x="90868" y="47409"/>
                  </a:lnTo>
                  <a:lnTo>
                    <a:pt x="100266" y="44919"/>
                  </a:lnTo>
                  <a:lnTo>
                    <a:pt x="100266" y="34112"/>
                  </a:lnTo>
                  <a:close/>
                </a:path>
                <a:path w="125729" h="170179">
                  <a:moveTo>
                    <a:pt x="100266" y="20269"/>
                  </a:moveTo>
                  <a:lnTo>
                    <a:pt x="90868" y="22720"/>
                  </a:lnTo>
                  <a:lnTo>
                    <a:pt x="90868" y="33616"/>
                  </a:lnTo>
                  <a:lnTo>
                    <a:pt x="100266" y="31153"/>
                  </a:lnTo>
                  <a:lnTo>
                    <a:pt x="100266" y="20269"/>
                  </a:lnTo>
                  <a:close/>
                </a:path>
                <a:path w="125729" h="170179">
                  <a:moveTo>
                    <a:pt x="100266" y="6477"/>
                  </a:moveTo>
                  <a:lnTo>
                    <a:pt x="90868" y="8928"/>
                  </a:lnTo>
                  <a:lnTo>
                    <a:pt x="90868" y="19304"/>
                  </a:lnTo>
                  <a:lnTo>
                    <a:pt x="100266" y="16827"/>
                  </a:lnTo>
                  <a:lnTo>
                    <a:pt x="100266" y="6477"/>
                  </a:lnTo>
                  <a:close/>
                </a:path>
                <a:path w="125729" h="170179">
                  <a:moveTo>
                    <a:pt x="113080" y="128397"/>
                  </a:moveTo>
                  <a:lnTo>
                    <a:pt x="103200" y="130873"/>
                  </a:lnTo>
                  <a:lnTo>
                    <a:pt x="103200" y="141757"/>
                  </a:lnTo>
                  <a:lnTo>
                    <a:pt x="113080" y="139306"/>
                  </a:lnTo>
                  <a:lnTo>
                    <a:pt x="113080" y="128397"/>
                  </a:lnTo>
                  <a:close/>
                </a:path>
                <a:path w="125729" h="170179">
                  <a:moveTo>
                    <a:pt x="113080" y="114058"/>
                  </a:moveTo>
                  <a:lnTo>
                    <a:pt x="103200" y="117081"/>
                  </a:lnTo>
                  <a:lnTo>
                    <a:pt x="103200" y="127927"/>
                  </a:lnTo>
                  <a:lnTo>
                    <a:pt x="113080" y="125437"/>
                  </a:lnTo>
                  <a:lnTo>
                    <a:pt x="113080" y="114058"/>
                  </a:lnTo>
                  <a:close/>
                </a:path>
                <a:path w="125729" h="170179">
                  <a:moveTo>
                    <a:pt x="113080" y="100291"/>
                  </a:moveTo>
                  <a:lnTo>
                    <a:pt x="103200" y="103238"/>
                  </a:lnTo>
                  <a:lnTo>
                    <a:pt x="103200" y="114058"/>
                  </a:lnTo>
                  <a:lnTo>
                    <a:pt x="113080" y="111125"/>
                  </a:lnTo>
                  <a:lnTo>
                    <a:pt x="113080" y="100291"/>
                  </a:lnTo>
                  <a:close/>
                </a:path>
                <a:path w="125729" h="170179">
                  <a:moveTo>
                    <a:pt x="113080" y="86448"/>
                  </a:moveTo>
                  <a:lnTo>
                    <a:pt x="103200" y="89395"/>
                  </a:lnTo>
                  <a:lnTo>
                    <a:pt x="103200" y="99796"/>
                  </a:lnTo>
                  <a:lnTo>
                    <a:pt x="113080" y="97332"/>
                  </a:lnTo>
                  <a:lnTo>
                    <a:pt x="113080" y="86448"/>
                  </a:lnTo>
                  <a:close/>
                </a:path>
                <a:path w="125729" h="170179">
                  <a:moveTo>
                    <a:pt x="113080" y="31153"/>
                  </a:moveTo>
                  <a:lnTo>
                    <a:pt x="103200" y="33616"/>
                  </a:lnTo>
                  <a:lnTo>
                    <a:pt x="103200" y="43980"/>
                  </a:lnTo>
                  <a:lnTo>
                    <a:pt x="113080" y="41503"/>
                  </a:lnTo>
                  <a:lnTo>
                    <a:pt x="113080" y="31153"/>
                  </a:lnTo>
                  <a:close/>
                </a:path>
                <a:path w="125729" h="170179">
                  <a:moveTo>
                    <a:pt x="113080" y="17322"/>
                  </a:moveTo>
                  <a:lnTo>
                    <a:pt x="103200" y="19773"/>
                  </a:lnTo>
                  <a:lnTo>
                    <a:pt x="103200" y="30111"/>
                  </a:lnTo>
                  <a:lnTo>
                    <a:pt x="113080" y="27660"/>
                  </a:lnTo>
                  <a:lnTo>
                    <a:pt x="113080" y="17322"/>
                  </a:lnTo>
                  <a:close/>
                </a:path>
                <a:path w="125729" h="170179">
                  <a:moveTo>
                    <a:pt x="113080" y="3530"/>
                  </a:moveTo>
                  <a:lnTo>
                    <a:pt x="103200" y="5435"/>
                  </a:lnTo>
                  <a:lnTo>
                    <a:pt x="103200" y="16344"/>
                  </a:lnTo>
                  <a:lnTo>
                    <a:pt x="113080" y="13868"/>
                  </a:lnTo>
                  <a:lnTo>
                    <a:pt x="113080" y="3530"/>
                  </a:lnTo>
                  <a:close/>
                </a:path>
                <a:path w="125729" h="170179">
                  <a:moveTo>
                    <a:pt x="125437" y="125437"/>
                  </a:moveTo>
                  <a:lnTo>
                    <a:pt x="116039" y="127927"/>
                  </a:lnTo>
                  <a:lnTo>
                    <a:pt x="116039" y="138290"/>
                  </a:lnTo>
                  <a:lnTo>
                    <a:pt x="125437" y="135813"/>
                  </a:lnTo>
                  <a:lnTo>
                    <a:pt x="125437" y="125437"/>
                  </a:lnTo>
                  <a:close/>
                </a:path>
                <a:path w="125729" h="170179">
                  <a:moveTo>
                    <a:pt x="125437" y="111125"/>
                  </a:moveTo>
                  <a:lnTo>
                    <a:pt x="116039" y="114058"/>
                  </a:lnTo>
                  <a:lnTo>
                    <a:pt x="116039" y="124498"/>
                  </a:lnTo>
                  <a:lnTo>
                    <a:pt x="125437" y="122021"/>
                  </a:lnTo>
                  <a:lnTo>
                    <a:pt x="125437" y="111125"/>
                  </a:lnTo>
                  <a:close/>
                </a:path>
                <a:path w="125729" h="170179">
                  <a:moveTo>
                    <a:pt x="125437" y="97332"/>
                  </a:moveTo>
                  <a:lnTo>
                    <a:pt x="116039" y="99796"/>
                  </a:lnTo>
                  <a:lnTo>
                    <a:pt x="116039" y="110629"/>
                  </a:lnTo>
                  <a:lnTo>
                    <a:pt x="125437" y="107708"/>
                  </a:lnTo>
                  <a:lnTo>
                    <a:pt x="125437" y="97332"/>
                  </a:lnTo>
                  <a:close/>
                </a:path>
                <a:path w="125729" h="170179">
                  <a:moveTo>
                    <a:pt x="125437" y="83477"/>
                  </a:moveTo>
                  <a:lnTo>
                    <a:pt x="116039" y="85953"/>
                  </a:lnTo>
                  <a:lnTo>
                    <a:pt x="116039" y="96316"/>
                  </a:lnTo>
                  <a:lnTo>
                    <a:pt x="125437" y="93840"/>
                  </a:lnTo>
                  <a:lnTo>
                    <a:pt x="125437" y="83477"/>
                  </a:lnTo>
                  <a:close/>
                </a:path>
                <a:path w="125729" h="170179">
                  <a:moveTo>
                    <a:pt x="125437" y="27660"/>
                  </a:moveTo>
                  <a:lnTo>
                    <a:pt x="116039" y="30111"/>
                  </a:lnTo>
                  <a:lnTo>
                    <a:pt x="116039" y="40563"/>
                  </a:lnTo>
                  <a:lnTo>
                    <a:pt x="125437" y="38569"/>
                  </a:lnTo>
                  <a:lnTo>
                    <a:pt x="125437" y="27660"/>
                  </a:lnTo>
                  <a:close/>
                </a:path>
                <a:path w="125729" h="170179">
                  <a:moveTo>
                    <a:pt x="125437" y="13868"/>
                  </a:moveTo>
                  <a:lnTo>
                    <a:pt x="116039" y="16344"/>
                  </a:lnTo>
                  <a:lnTo>
                    <a:pt x="116039" y="26695"/>
                  </a:lnTo>
                  <a:lnTo>
                    <a:pt x="125437" y="24244"/>
                  </a:lnTo>
                  <a:lnTo>
                    <a:pt x="125437" y="13868"/>
                  </a:lnTo>
                  <a:close/>
                </a:path>
                <a:path w="125729" h="170179">
                  <a:moveTo>
                    <a:pt x="125437" y="0"/>
                  </a:moveTo>
                  <a:lnTo>
                    <a:pt x="116039" y="2489"/>
                  </a:lnTo>
                  <a:lnTo>
                    <a:pt x="116039" y="12852"/>
                  </a:lnTo>
                  <a:lnTo>
                    <a:pt x="125437" y="10375"/>
                  </a:lnTo>
                  <a:lnTo>
                    <a:pt x="1254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452253" y="4136999"/>
              <a:ext cx="275590" cy="184150"/>
            </a:xfrm>
            <a:custGeom>
              <a:avLst/>
              <a:gdLst/>
              <a:ahLst/>
              <a:cxnLst/>
              <a:rect l="l" t="t" r="r" b="b"/>
              <a:pathLst>
                <a:path w="275589" h="184150">
                  <a:moveTo>
                    <a:pt x="10896" y="169392"/>
                  </a:moveTo>
                  <a:lnTo>
                    <a:pt x="0" y="172313"/>
                  </a:lnTo>
                  <a:lnTo>
                    <a:pt x="0" y="183705"/>
                  </a:lnTo>
                  <a:lnTo>
                    <a:pt x="10896" y="180708"/>
                  </a:lnTo>
                  <a:lnTo>
                    <a:pt x="10896" y="169392"/>
                  </a:lnTo>
                  <a:close/>
                </a:path>
                <a:path w="275589" h="184150">
                  <a:moveTo>
                    <a:pt x="10896" y="155054"/>
                  </a:moveTo>
                  <a:lnTo>
                    <a:pt x="0" y="158000"/>
                  </a:lnTo>
                  <a:lnTo>
                    <a:pt x="0" y="168897"/>
                  </a:lnTo>
                  <a:lnTo>
                    <a:pt x="10896" y="165887"/>
                  </a:lnTo>
                  <a:lnTo>
                    <a:pt x="10896" y="155054"/>
                  </a:lnTo>
                  <a:close/>
                </a:path>
                <a:path w="275589" h="184150">
                  <a:moveTo>
                    <a:pt x="10896" y="140220"/>
                  </a:moveTo>
                  <a:lnTo>
                    <a:pt x="0" y="143167"/>
                  </a:lnTo>
                  <a:lnTo>
                    <a:pt x="0" y="154559"/>
                  </a:lnTo>
                  <a:lnTo>
                    <a:pt x="10896" y="151599"/>
                  </a:lnTo>
                  <a:lnTo>
                    <a:pt x="10896" y="140220"/>
                  </a:lnTo>
                  <a:close/>
                </a:path>
                <a:path w="275589" h="184150">
                  <a:moveTo>
                    <a:pt x="10896" y="125907"/>
                  </a:moveTo>
                  <a:lnTo>
                    <a:pt x="0" y="128358"/>
                  </a:lnTo>
                  <a:lnTo>
                    <a:pt x="0" y="139750"/>
                  </a:lnTo>
                  <a:lnTo>
                    <a:pt x="10896" y="136791"/>
                  </a:lnTo>
                  <a:lnTo>
                    <a:pt x="10896" y="125907"/>
                  </a:lnTo>
                  <a:close/>
                </a:path>
                <a:path w="275589" h="184150">
                  <a:moveTo>
                    <a:pt x="10896" y="111099"/>
                  </a:moveTo>
                  <a:lnTo>
                    <a:pt x="0" y="114033"/>
                  </a:lnTo>
                  <a:lnTo>
                    <a:pt x="0" y="124968"/>
                  </a:lnTo>
                  <a:lnTo>
                    <a:pt x="10896" y="121983"/>
                  </a:lnTo>
                  <a:lnTo>
                    <a:pt x="10896" y="111099"/>
                  </a:lnTo>
                  <a:close/>
                </a:path>
                <a:path w="275589" h="184150">
                  <a:moveTo>
                    <a:pt x="10896" y="96761"/>
                  </a:moveTo>
                  <a:lnTo>
                    <a:pt x="0" y="99758"/>
                  </a:lnTo>
                  <a:lnTo>
                    <a:pt x="0" y="110604"/>
                  </a:lnTo>
                  <a:lnTo>
                    <a:pt x="10896" y="108153"/>
                  </a:lnTo>
                  <a:lnTo>
                    <a:pt x="10896" y="96761"/>
                  </a:lnTo>
                  <a:close/>
                </a:path>
                <a:path w="275589" h="184150">
                  <a:moveTo>
                    <a:pt x="10896" y="81953"/>
                  </a:moveTo>
                  <a:lnTo>
                    <a:pt x="0" y="84975"/>
                  </a:lnTo>
                  <a:lnTo>
                    <a:pt x="0" y="95796"/>
                  </a:lnTo>
                  <a:lnTo>
                    <a:pt x="10896" y="93345"/>
                  </a:lnTo>
                  <a:lnTo>
                    <a:pt x="10896" y="81953"/>
                  </a:lnTo>
                  <a:close/>
                </a:path>
                <a:path w="275589" h="184150">
                  <a:moveTo>
                    <a:pt x="24676" y="165887"/>
                  </a:moveTo>
                  <a:lnTo>
                    <a:pt x="13843" y="168897"/>
                  </a:lnTo>
                  <a:lnTo>
                    <a:pt x="13843" y="179730"/>
                  </a:lnTo>
                  <a:lnTo>
                    <a:pt x="24676" y="176784"/>
                  </a:lnTo>
                  <a:lnTo>
                    <a:pt x="24676" y="165887"/>
                  </a:lnTo>
                  <a:close/>
                </a:path>
                <a:path w="275589" h="184150">
                  <a:moveTo>
                    <a:pt x="24676" y="136791"/>
                  </a:moveTo>
                  <a:lnTo>
                    <a:pt x="13843" y="139280"/>
                  </a:lnTo>
                  <a:lnTo>
                    <a:pt x="13843" y="150583"/>
                  </a:lnTo>
                  <a:lnTo>
                    <a:pt x="24676" y="147637"/>
                  </a:lnTo>
                  <a:lnTo>
                    <a:pt x="24676" y="136791"/>
                  </a:lnTo>
                  <a:close/>
                </a:path>
                <a:path w="275589" h="184150">
                  <a:moveTo>
                    <a:pt x="24676" y="121983"/>
                  </a:moveTo>
                  <a:lnTo>
                    <a:pt x="13843" y="124968"/>
                  </a:lnTo>
                  <a:lnTo>
                    <a:pt x="13843" y="135775"/>
                  </a:lnTo>
                  <a:lnTo>
                    <a:pt x="24676" y="132829"/>
                  </a:lnTo>
                  <a:lnTo>
                    <a:pt x="24676" y="121983"/>
                  </a:lnTo>
                  <a:close/>
                </a:path>
                <a:path w="275589" h="184150">
                  <a:moveTo>
                    <a:pt x="24676" y="107683"/>
                  </a:moveTo>
                  <a:lnTo>
                    <a:pt x="13843" y="110604"/>
                  </a:lnTo>
                  <a:lnTo>
                    <a:pt x="13843" y="121437"/>
                  </a:lnTo>
                  <a:lnTo>
                    <a:pt x="24676" y="118986"/>
                  </a:lnTo>
                  <a:lnTo>
                    <a:pt x="24676" y="107683"/>
                  </a:lnTo>
                  <a:close/>
                </a:path>
                <a:path w="275589" h="184150">
                  <a:moveTo>
                    <a:pt x="24676" y="92849"/>
                  </a:moveTo>
                  <a:lnTo>
                    <a:pt x="13843" y="95796"/>
                  </a:lnTo>
                  <a:lnTo>
                    <a:pt x="13843" y="106629"/>
                  </a:lnTo>
                  <a:lnTo>
                    <a:pt x="24676" y="104178"/>
                  </a:lnTo>
                  <a:lnTo>
                    <a:pt x="24676" y="92849"/>
                  </a:lnTo>
                  <a:close/>
                </a:path>
                <a:path w="275589" h="184150">
                  <a:moveTo>
                    <a:pt x="24676" y="78536"/>
                  </a:moveTo>
                  <a:lnTo>
                    <a:pt x="13843" y="80987"/>
                  </a:lnTo>
                  <a:lnTo>
                    <a:pt x="13843" y="92367"/>
                  </a:lnTo>
                  <a:lnTo>
                    <a:pt x="24676" y="89344"/>
                  </a:lnTo>
                  <a:lnTo>
                    <a:pt x="24676" y="78536"/>
                  </a:lnTo>
                  <a:close/>
                </a:path>
                <a:path w="275589" h="184150">
                  <a:moveTo>
                    <a:pt x="38531" y="161975"/>
                  </a:moveTo>
                  <a:lnTo>
                    <a:pt x="27698" y="164922"/>
                  </a:lnTo>
                  <a:lnTo>
                    <a:pt x="27698" y="175768"/>
                  </a:lnTo>
                  <a:lnTo>
                    <a:pt x="38531" y="172808"/>
                  </a:lnTo>
                  <a:lnTo>
                    <a:pt x="38531" y="161975"/>
                  </a:lnTo>
                  <a:close/>
                </a:path>
                <a:path w="275589" h="184150">
                  <a:moveTo>
                    <a:pt x="38531" y="132829"/>
                  </a:moveTo>
                  <a:lnTo>
                    <a:pt x="27698" y="135775"/>
                  </a:lnTo>
                  <a:lnTo>
                    <a:pt x="27698" y="146697"/>
                  </a:lnTo>
                  <a:lnTo>
                    <a:pt x="38531" y="144208"/>
                  </a:lnTo>
                  <a:lnTo>
                    <a:pt x="38531" y="132829"/>
                  </a:lnTo>
                  <a:close/>
                </a:path>
                <a:path w="275589" h="184150">
                  <a:moveTo>
                    <a:pt x="38531" y="118491"/>
                  </a:moveTo>
                  <a:lnTo>
                    <a:pt x="27698" y="121437"/>
                  </a:lnTo>
                  <a:lnTo>
                    <a:pt x="27698" y="132334"/>
                  </a:lnTo>
                  <a:lnTo>
                    <a:pt x="38531" y="129400"/>
                  </a:lnTo>
                  <a:lnTo>
                    <a:pt x="38531" y="118491"/>
                  </a:lnTo>
                  <a:close/>
                </a:path>
                <a:path w="275589" h="184150">
                  <a:moveTo>
                    <a:pt x="38531" y="103682"/>
                  </a:moveTo>
                  <a:lnTo>
                    <a:pt x="27698" y="106629"/>
                  </a:lnTo>
                  <a:lnTo>
                    <a:pt x="27698" y="117551"/>
                  </a:lnTo>
                  <a:lnTo>
                    <a:pt x="38531" y="115074"/>
                  </a:lnTo>
                  <a:lnTo>
                    <a:pt x="38531" y="103682"/>
                  </a:lnTo>
                  <a:close/>
                </a:path>
                <a:path w="275589" h="184150">
                  <a:moveTo>
                    <a:pt x="38531" y="89344"/>
                  </a:moveTo>
                  <a:lnTo>
                    <a:pt x="27698" y="91821"/>
                  </a:lnTo>
                  <a:lnTo>
                    <a:pt x="27698" y="103212"/>
                  </a:lnTo>
                  <a:lnTo>
                    <a:pt x="38531" y="100266"/>
                  </a:lnTo>
                  <a:lnTo>
                    <a:pt x="38531" y="89344"/>
                  </a:lnTo>
                  <a:close/>
                </a:path>
                <a:path w="275589" h="184150">
                  <a:moveTo>
                    <a:pt x="38531" y="75082"/>
                  </a:moveTo>
                  <a:lnTo>
                    <a:pt x="27698" y="77558"/>
                  </a:lnTo>
                  <a:lnTo>
                    <a:pt x="27698" y="88874"/>
                  </a:lnTo>
                  <a:lnTo>
                    <a:pt x="38531" y="85928"/>
                  </a:lnTo>
                  <a:lnTo>
                    <a:pt x="38531" y="75082"/>
                  </a:lnTo>
                  <a:close/>
                </a:path>
                <a:path w="275589" h="184150">
                  <a:moveTo>
                    <a:pt x="51828" y="158000"/>
                  </a:moveTo>
                  <a:lnTo>
                    <a:pt x="41478" y="160959"/>
                  </a:lnTo>
                  <a:lnTo>
                    <a:pt x="41478" y="171843"/>
                  </a:lnTo>
                  <a:lnTo>
                    <a:pt x="51828" y="168897"/>
                  </a:lnTo>
                  <a:lnTo>
                    <a:pt x="51828" y="158000"/>
                  </a:lnTo>
                  <a:close/>
                </a:path>
                <a:path w="275589" h="184150">
                  <a:moveTo>
                    <a:pt x="51828" y="129400"/>
                  </a:moveTo>
                  <a:lnTo>
                    <a:pt x="41478" y="132334"/>
                  </a:lnTo>
                  <a:lnTo>
                    <a:pt x="41478" y="143167"/>
                  </a:lnTo>
                  <a:lnTo>
                    <a:pt x="51828" y="140220"/>
                  </a:lnTo>
                  <a:lnTo>
                    <a:pt x="51828" y="129400"/>
                  </a:lnTo>
                  <a:close/>
                </a:path>
                <a:path w="275589" h="184150">
                  <a:moveTo>
                    <a:pt x="51828" y="114592"/>
                  </a:moveTo>
                  <a:lnTo>
                    <a:pt x="41478" y="117551"/>
                  </a:lnTo>
                  <a:lnTo>
                    <a:pt x="41478" y="128358"/>
                  </a:lnTo>
                  <a:lnTo>
                    <a:pt x="51828" y="125907"/>
                  </a:lnTo>
                  <a:lnTo>
                    <a:pt x="51828" y="114592"/>
                  </a:lnTo>
                  <a:close/>
                </a:path>
                <a:path w="275589" h="184150">
                  <a:moveTo>
                    <a:pt x="51828" y="100266"/>
                  </a:moveTo>
                  <a:lnTo>
                    <a:pt x="41478" y="102717"/>
                  </a:lnTo>
                  <a:lnTo>
                    <a:pt x="41478" y="114033"/>
                  </a:lnTo>
                  <a:lnTo>
                    <a:pt x="51828" y="111099"/>
                  </a:lnTo>
                  <a:lnTo>
                    <a:pt x="51828" y="100266"/>
                  </a:lnTo>
                  <a:close/>
                </a:path>
                <a:path w="275589" h="184150">
                  <a:moveTo>
                    <a:pt x="51828" y="85928"/>
                  </a:moveTo>
                  <a:lnTo>
                    <a:pt x="41478" y="88874"/>
                  </a:lnTo>
                  <a:lnTo>
                    <a:pt x="41478" y="99758"/>
                  </a:lnTo>
                  <a:lnTo>
                    <a:pt x="51828" y="97307"/>
                  </a:lnTo>
                  <a:lnTo>
                    <a:pt x="51828" y="85928"/>
                  </a:lnTo>
                  <a:close/>
                </a:path>
                <a:path w="275589" h="184150">
                  <a:moveTo>
                    <a:pt x="51828" y="71589"/>
                  </a:moveTo>
                  <a:lnTo>
                    <a:pt x="41478" y="74066"/>
                  </a:lnTo>
                  <a:lnTo>
                    <a:pt x="41478" y="85458"/>
                  </a:lnTo>
                  <a:lnTo>
                    <a:pt x="51828" y="82499"/>
                  </a:lnTo>
                  <a:lnTo>
                    <a:pt x="51828" y="71589"/>
                  </a:lnTo>
                  <a:close/>
                </a:path>
                <a:path w="275589" h="184150">
                  <a:moveTo>
                    <a:pt x="65684" y="154559"/>
                  </a:moveTo>
                  <a:lnTo>
                    <a:pt x="55333" y="157530"/>
                  </a:lnTo>
                  <a:lnTo>
                    <a:pt x="55333" y="168351"/>
                  </a:lnTo>
                  <a:lnTo>
                    <a:pt x="65684" y="165392"/>
                  </a:lnTo>
                  <a:lnTo>
                    <a:pt x="65684" y="154559"/>
                  </a:lnTo>
                  <a:close/>
                </a:path>
                <a:path w="275589" h="184150">
                  <a:moveTo>
                    <a:pt x="65684" y="125412"/>
                  </a:moveTo>
                  <a:lnTo>
                    <a:pt x="55333" y="128358"/>
                  </a:lnTo>
                  <a:lnTo>
                    <a:pt x="55333" y="139280"/>
                  </a:lnTo>
                  <a:lnTo>
                    <a:pt x="65684" y="136258"/>
                  </a:lnTo>
                  <a:lnTo>
                    <a:pt x="65684" y="125412"/>
                  </a:lnTo>
                  <a:close/>
                </a:path>
                <a:path w="275589" h="184150">
                  <a:moveTo>
                    <a:pt x="65684" y="111099"/>
                  </a:moveTo>
                  <a:lnTo>
                    <a:pt x="55333" y="113576"/>
                  </a:lnTo>
                  <a:lnTo>
                    <a:pt x="55333" y="124968"/>
                  </a:lnTo>
                  <a:lnTo>
                    <a:pt x="65684" y="121983"/>
                  </a:lnTo>
                  <a:lnTo>
                    <a:pt x="65684" y="111099"/>
                  </a:lnTo>
                  <a:close/>
                </a:path>
                <a:path w="275589" h="184150">
                  <a:moveTo>
                    <a:pt x="65684" y="96761"/>
                  </a:moveTo>
                  <a:lnTo>
                    <a:pt x="55333" y="99758"/>
                  </a:lnTo>
                  <a:lnTo>
                    <a:pt x="55333" y="110604"/>
                  </a:lnTo>
                  <a:lnTo>
                    <a:pt x="65684" y="107683"/>
                  </a:lnTo>
                  <a:lnTo>
                    <a:pt x="65684" y="96761"/>
                  </a:lnTo>
                  <a:close/>
                </a:path>
                <a:path w="275589" h="184150">
                  <a:moveTo>
                    <a:pt x="65684" y="82499"/>
                  </a:moveTo>
                  <a:lnTo>
                    <a:pt x="55333" y="84975"/>
                  </a:lnTo>
                  <a:lnTo>
                    <a:pt x="55333" y="96291"/>
                  </a:lnTo>
                  <a:lnTo>
                    <a:pt x="65684" y="93345"/>
                  </a:lnTo>
                  <a:lnTo>
                    <a:pt x="65684" y="82499"/>
                  </a:lnTo>
                  <a:close/>
                </a:path>
                <a:path w="275589" h="184150">
                  <a:moveTo>
                    <a:pt x="65684" y="67665"/>
                  </a:moveTo>
                  <a:lnTo>
                    <a:pt x="55333" y="70624"/>
                  </a:lnTo>
                  <a:lnTo>
                    <a:pt x="55333" y="81457"/>
                  </a:lnTo>
                  <a:lnTo>
                    <a:pt x="65684" y="79006"/>
                  </a:lnTo>
                  <a:lnTo>
                    <a:pt x="65684" y="67665"/>
                  </a:lnTo>
                  <a:close/>
                </a:path>
                <a:path w="275589" h="184150">
                  <a:moveTo>
                    <a:pt x="78994" y="150583"/>
                  </a:moveTo>
                  <a:lnTo>
                    <a:pt x="68643" y="153543"/>
                  </a:lnTo>
                  <a:lnTo>
                    <a:pt x="68643" y="164452"/>
                  </a:lnTo>
                  <a:lnTo>
                    <a:pt x="78994" y="161505"/>
                  </a:lnTo>
                  <a:lnTo>
                    <a:pt x="78994" y="150583"/>
                  </a:lnTo>
                  <a:close/>
                </a:path>
                <a:path w="275589" h="184150">
                  <a:moveTo>
                    <a:pt x="78994" y="121983"/>
                  </a:moveTo>
                  <a:lnTo>
                    <a:pt x="68643" y="124472"/>
                  </a:lnTo>
                  <a:lnTo>
                    <a:pt x="68643" y="135775"/>
                  </a:lnTo>
                  <a:lnTo>
                    <a:pt x="78994" y="132829"/>
                  </a:lnTo>
                  <a:lnTo>
                    <a:pt x="78994" y="121983"/>
                  </a:lnTo>
                  <a:close/>
                </a:path>
                <a:path w="275589" h="184150">
                  <a:moveTo>
                    <a:pt x="78994" y="107683"/>
                  </a:moveTo>
                  <a:lnTo>
                    <a:pt x="68643" y="110604"/>
                  </a:lnTo>
                  <a:lnTo>
                    <a:pt x="68643" y="121437"/>
                  </a:lnTo>
                  <a:lnTo>
                    <a:pt x="78994" y="118491"/>
                  </a:lnTo>
                  <a:lnTo>
                    <a:pt x="78994" y="107683"/>
                  </a:lnTo>
                  <a:close/>
                </a:path>
                <a:path w="275589" h="184150">
                  <a:moveTo>
                    <a:pt x="78994" y="93345"/>
                  </a:moveTo>
                  <a:lnTo>
                    <a:pt x="68643" y="95796"/>
                  </a:lnTo>
                  <a:lnTo>
                    <a:pt x="68643" y="106629"/>
                  </a:lnTo>
                  <a:lnTo>
                    <a:pt x="78994" y="104178"/>
                  </a:lnTo>
                  <a:lnTo>
                    <a:pt x="78994" y="93345"/>
                  </a:lnTo>
                  <a:close/>
                </a:path>
                <a:path w="275589" h="184150">
                  <a:moveTo>
                    <a:pt x="78994" y="78536"/>
                  </a:moveTo>
                  <a:lnTo>
                    <a:pt x="68643" y="81457"/>
                  </a:lnTo>
                  <a:lnTo>
                    <a:pt x="68643" y="92367"/>
                  </a:lnTo>
                  <a:lnTo>
                    <a:pt x="78994" y="89344"/>
                  </a:lnTo>
                  <a:lnTo>
                    <a:pt x="78994" y="78536"/>
                  </a:lnTo>
                  <a:close/>
                </a:path>
                <a:path w="275589" h="184150">
                  <a:moveTo>
                    <a:pt x="78994" y="64198"/>
                  </a:moveTo>
                  <a:lnTo>
                    <a:pt x="68643" y="66649"/>
                  </a:lnTo>
                  <a:lnTo>
                    <a:pt x="68643" y="78041"/>
                  </a:lnTo>
                  <a:lnTo>
                    <a:pt x="78994" y="75082"/>
                  </a:lnTo>
                  <a:lnTo>
                    <a:pt x="78994" y="64198"/>
                  </a:lnTo>
                  <a:close/>
                </a:path>
                <a:path w="275589" h="184150">
                  <a:moveTo>
                    <a:pt x="92367" y="146697"/>
                  </a:moveTo>
                  <a:lnTo>
                    <a:pt x="82486" y="149644"/>
                  </a:lnTo>
                  <a:lnTo>
                    <a:pt x="82486" y="160464"/>
                  </a:lnTo>
                  <a:lnTo>
                    <a:pt x="92367" y="158000"/>
                  </a:lnTo>
                  <a:lnTo>
                    <a:pt x="92367" y="146697"/>
                  </a:lnTo>
                  <a:close/>
                </a:path>
                <a:path w="275589" h="184150">
                  <a:moveTo>
                    <a:pt x="92367" y="118491"/>
                  </a:moveTo>
                  <a:lnTo>
                    <a:pt x="82486" y="120967"/>
                  </a:lnTo>
                  <a:lnTo>
                    <a:pt x="82486" y="132334"/>
                  </a:lnTo>
                  <a:lnTo>
                    <a:pt x="92367" y="129400"/>
                  </a:lnTo>
                  <a:lnTo>
                    <a:pt x="92367" y="118491"/>
                  </a:lnTo>
                  <a:close/>
                </a:path>
                <a:path w="275589" h="184150">
                  <a:moveTo>
                    <a:pt x="92367" y="104178"/>
                  </a:moveTo>
                  <a:lnTo>
                    <a:pt x="82486" y="106629"/>
                  </a:lnTo>
                  <a:lnTo>
                    <a:pt x="82486" y="117551"/>
                  </a:lnTo>
                  <a:lnTo>
                    <a:pt x="92367" y="115074"/>
                  </a:lnTo>
                  <a:lnTo>
                    <a:pt x="92367" y="104178"/>
                  </a:lnTo>
                  <a:close/>
                </a:path>
                <a:path w="275589" h="184150">
                  <a:moveTo>
                    <a:pt x="92367" y="89344"/>
                  </a:moveTo>
                  <a:lnTo>
                    <a:pt x="82486" y="92367"/>
                  </a:lnTo>
                  <a:lnTo>
                    <a:pt x="82486" y="103212"/>
                  </a:lnTo>
                  <a:lnTo>
                    <a:pt x="92367" y="100266"/>
                  </a:lnTo>
                  <a:lnTo>
                    <a:pt x="92367" y="89344"/>
                  </a:lnTo>
                  <a:close/>
                </a:path>
                <a:path w="275589" h="184150">
                  <a:moveTo>
                    <a:pt x="92367" y="75082"/>
                  </a:moveTo>
                  <a:lnTo>
                    <a:pt x="82486" y="77558"/>
                  </a:lnTo>
                  <a:lnTo>
                    <a:pt x="82486" y="88874"/>
                  </a:lnTo>
                  <a:lnTo>
                    <a:pt x="92367" y="85928"/>
                  </a:lnTo>
                  <a:lnTo>
                    <a:pt x="92367" y="75082"/>
                  </a:lnTo>
                  <a:close/>
                </a:path>
                <a:path w="275589" h="184150">
                  <a:moveTo>
                    <a:pt x="92367" y="61239"/>
                  </a:moveTo>
                  <a:lnTo>
                    <a:pt x="82486" y="63703"/>
                  </a:lnTo>
                  <a:lnTo>
                    <a:pt x="82486" y="74536"/>
                  </a:lnTo>
                  <a:lnTo>
                    <a:pt x="92367" y="72059"/>
                  </a:lnTo>
                  <a:lnTo>
                    <a:pt x="92367" y="61239"/>
                  </a:lnTo>
                  <a:close/>
                </a:path>
                <a:path w="275589" h="184150">
                  <a:moveTo>
                    <a:pt x="106146" y="143662"/>
                  </a:moveTo>
                  <a:lnTo>
                    <a:pt x="95783" y="146126"/>
                  </a:lnTo>
                  <a:lnTo>
                    <a:pt x="95783" y="157035"/>
                  </a:lnTo>
                  <a:lnTo>
                    <a:pt x="106146" y="154559"/>
                  </a:lnTo>
                  <a:lnTo>
                    <a:pt x="106146" y="143662"/>
                  </a:lnTo>
                  <a:close/>
                </a:path>
                <a:path w="275589" h="184150">
                  <a:moveTo>
                    <a:pt x="106146" y="114592"/>
                  </a:moveTo>
                  <a:lnTo>
                    <a:pt x="95783" y="117551"/>
                  </a:lnTo>
                  <a:lnTo>
                    <a:pt x="95783" y="128358"/>
                  </a:lnTo>
                  <a:lnTo>
                    <a:pt x="106146" y="125412"/>
                  </a:lnTo>
                  <a:lnTo>
                    <a:pt x="106146" y="114592"/>
                  </a:lnTo>
                  <a:close/>
                </a:path>
                <a:path w="275589" h="184150">
                  <a:moveTo>
                    <a:pt x="106146" y="100266"/>
                  </a:moveTo>
                  <a:lnTo>
                    <a:pt x="95783" y="103212"/>
                  </a:lnTo>
                  <a:lnTo>
                    <a:pt x="95783" y="114033"/>
                  </a:lnTo>
                  <a:lnTo>
                    <a:pt x="106146" y="111099"/>
                  </a:lnTo>
                  <a:lnTo>
                    <a:pt x="106146" y="100266"/>
                  </a:lnTo>
                  <a:close/>
                </a:path>
                <a:path w="275589" h="184150">
                  <a:moveTo>
                    <a:pt x="106146" y="85928"/>
                  </a:moveTo>
                  <a:lnTo>
                    <a:pt x="95783" y="88874"/>
                  </a:lnTo>
                  <a:lnTo>
                    <a:pt x="95783" y="99758"/>
                  </a:lnTo>
                  <a:lnTo>
                    <a:pt x="106146" y="97307"/>
                  </a:lnTo>
                  <a:lnTo>
                    <a:pt x="106146" y="85928"/>
                  </a:lnTo>
                  <a:close/>
                </a:path>
                <a:path w="275589" h="184150">
                  <a:moveTo>
                    <a:pt x="106146" y="72059"/>
                  </a:moveTo>
                  <a:lnTo>
                    <a:pt x="95783" y="74536"/>
                  </a:lnTo>
                  <a:lnTo>
                    <a:pt x="95783" y="85458"/>
                  </a:lnTo>
                  <a:lnTo>
                    <a:pt x="106146" y="82969"/>
                  </a:lnTo>
                  <a:lnTo>
                    <a:pt x="106146" y="72059"/>
                  </a:lnTo>
                  <a:close/>
                </a:path>
                <a:path w="275589" h="184150">
                  <a:moveTo>
                    <a:pt x="106146" y="57251"/>
                  </a:moveTo>
                  <a:lnTo>
                    <a:pt x="95783" y="60274"/>
                  </a:lnTo>
                  <a:lnTo>
                    <a:pt x="95783" y="71120"/>
                  </a:lnTo>
                  <a:lnTo>
                    <a:pt x="106146" y="68160"/>
                  </a:lnTo>
                  <a:lnTo>
                    <a:pt x="106146" y="57251"/>
                  </a:lnTo>
                  <a:close/>
                </a:path>
                <a:path w="275589" h="184150">
                  <a:moveTo>
                    <a:pt x="119519" y="139750"/>
                  </a:moveTo>
                  <a:lnTo>
                    <a:pt x="109169" y="142722"/>
                  </a:lnTo>
                  <a:lnTo>
                    <a:pt x="109169" y="153543"/>
                  </a:lnTo>
                  <a:lnTo>
                    <a:pt x="119519" y="150583"/>
                  </a:lnTo>
                  <a:lnTo>
                    <a:pt x="119519" y="139750"/>
                  </a:lnTo>
                  <a:close/>
                </a:path>
                <a:path w="275589" h="184150">
                  <a:moveTo>
                    <a:pt x="119519" y="111099"/>
                  </a:moveTo>
                  <a:lnTo>
                    <a:pt x="109169" y="113576"/>
                  </a:lnTo>
                  <a:lnTo>
                    <a:pt x="109169" y="124472"/>
                  </a:lnTo>
                  <a:lnTo>
                    <a:pt x="119519" y="121983"/>
                  </a:lnTo>
                  <a:lnTo>
                    <a:pt x="119519" y="111099"/>
                  </a:lnTo>
                  <a:close/>
                </a:path>
                <a:path w="275589" h="184150">
                  <a:moveTo>
                    <a:pt x="119519" y="96761"/>
                  </a:moveTo>
                  <a:lnTo>
                    <a:pt x="109169" y="99758"/>
                  </a:lnTo>
                  <a:lnTo>
                    <a:pt x="109169" y="110604"/>
                  </a:lnTo>
                  <a:lnTo>
                    <a:pt x="119519" y="107683"/>
                  </a:lnTo>
                  <a:lnTo>
                    <a:pt x="119519" y="96761"/>
                  </a:lnTo>
                  <a:close/>
                </a:path>
                <a:path w="275589" h="184150">
                  <a:moveTo>
                    <a:pt x="119519" y="82499"/>
                  </a:moveTo>
                  <a:lnTo>
                    <a:pt x="109169" y="85458"/>
                  </a:lnTo>
                  <a:lnTo>
                    <a:pt x="109169" y="96291"/>
                  </a:lnTo>
                  <a:lnTo>
                    <a:pt x="119519" y="93345"/>
                  </a:lnTo>
                  <a:lnTo>
                    <a:pt x="119519" y="82499"/>
                  </a:lnTo>
                  <a:close/>
                </a:path>
                <a:path w="275589" h="184150">
                  <a:moveTo>
                    <a:pt x="119519" y="68160"/>
                  </a:moveTo>
                  <a:lnTo>
                    <a:pt x="109169" y="71120"/>
                  </a:lnTo>
                  <a:lnTo>
                    <a:pt x="109169" y="81953"/>
                  </a:lnTo>
                  <a:lnTo>
                    <a:pt x="119519" y="79006"/>
                  </a:lnTo>
                  <a:lnTo>
                    <a:pt x="119519" y="68160"/>
                  </a:lnTo>
                  <a:close/>
                </a:path>
                <a:path w="275589" h="184150">
                  <a:moveTo>
                    <a:pt x="119519" y="53822"/>
                  </a:moveTo>
                  <a:lnTo>
                    <a:pt x="109169" y="56286"/>
                  </a:lnTo>
                  <a:lnTo>
                    <a:pt x="109169" y="67144"/>
                  </a:lnTo>
                  <a:lnTo>
                    <a:pt x="119519" y="64668"/>
                  </a:lnTo>
                  <a:lnTo>
                    <a:pt x="119519" y="53822"/>
                  </a:lnTo>
                  <a:close/>
                </a:path>
                <a:path w="275589" h="184150">
                  <a:moveTo>
                    <a:pt x="132829" y="135775"/>
                  </a:moveTo>
                  <a:lnTo>
                    <a:pt x="122948" y="138734"/>
                  </a:lnTo>
                  <a:lnTo>
                    <a:pt x="122948" y="149644"/>
                  </a:lnTo>
                  <a:lnTo>
                    <a:pt x="132829" y="146697"/>
                  </a:lnTo>
                  <a:lnTo>
                    <a:pt x="132829" y="135775"/>
                  </a:lnTo>
                  <a:close/>
                </a:path>
                <a:path w="275589" h="184150">
                  <a:moveTo>
                    <a:pt x="132829" y="107683"/>
                  </a:moveTo>
                  <a:lnTo>
                    <a:pt x="122948" y="110604"/>
                  </a:lnTo>
                  <a:lnTo>
                    <a:pt x="122948" y="121437"/>
                  </a:lnTo>
                  <a:lnTo>
                    <a:pt x="132829" y="118491"/>
                  </a:lnTo>
                  <a:lnTo>
                    <a:pt x="132829" y="107683"/>
                  </a:lnTo>
                  <a:close/>
                </a:path>
                <a:path w="275589" h="184150">
                  <a:moveTo>
                    <a:pt x="132829" y="93345"/>
                  </a:moveTo>
                  <a:lnTo>
                    <a:pt x="122948" y="95796"/>
                  </a:lnTo>
                  <a:lnTo>
                    <a:pt x="122948" y="106629"/>
                  </a:lnTo>
                  <a:lnTo>
                    <a:pt x="132829" y="104178"/>
                  </a:lnTo>
                  <a:lnTo>
                    <a:pt x="132829" y="93345"/>
                  </a:lnTo>
                  <a:close/>
                </a:path>
                <a:path w="275589" h="184150">
                  <a:moveTo>
                    <a:pt x="132829" y="79006"/>
                  </a:moveTo>
                  <a:lnTo>
                    <a:pt x="122948" y="81457"/>
                  </a:lnTo>
                  <a:lnTo>
                    <a:pt x="122948" y="92367"/>
                  </a:lnTo>
                  <a:lnTo>
                    <a:pt x="132829" y="89916"/>
                  </a:lnTo>
                  <a:lnTo>
                    <a:pt x="132829" y="79006"/>
                  </a:lnTo>
                  <a:close/>
                </a:path>
                <a:path w="275589" h="184150">
                  <a:moveTo>
                    <a:pt x="132829" y="64668"/>
                  </a:moveTo>
                  <a:lnTo>
                    <a:pt x="122948" y="67144"/>
                  </a:lnTo>
                  <a:lnTo>
                    <a:pt x="122948" y="78041"/>
                  </a:lnTo>
                  <a:lnTo>
                    <a:pt x="132829" y="75577"/>
                  </a:lnTo>
                  <a:lnTo>
                    <a:pt x="132829" y="64668"/>
                  </a:lnTo>
                  <a:close/>
                </a:path>
                <a:path w="275589" h="184150">
                  <a:moveTo>
                    <a:pt x="132829" y="50406"/>
                  </a:moveTo>
                  <a:lnTo>
                    <a:pt x="122948" y="52857"/>
                  </a:lnTo>
                  <a:lnTo>
                    <a:pt x="122948" y="63703"/>
                  </a:lnTo>
                  <a:lnTo>
                    <a:pt x="132829" y="61239"/>
                  </a:lnTo>
                  <a:lnTo>
                    <a:pt x="132829" y="50406"/>
                  </a:lnTo>
                  <a:close/>
                </a:path>
                <a:path w="275589" h="184150">
                  <a:moveTo>
                    <a:pt x="159512" y="29146"/>
                  </a:moveTo>
                  <a:lnTo>
                    <a:pt x="149631" y="31597"/>
                  </a:lnTo>
                  <a:lnTo>
                    <a:pt x="149631" y="42443"/>
                  </a:lnTo>
                  <a:lnTo>
                    <a:pt x="159512" y="39979"/>
                  </a:lnTo>
                  <a:lnTo>
                    <a:pt x="159512" y="29146"/>
                  </a:lnTo>
                  <a:close/>
                </a:path>
                <a:path w="275589" h="184150">
                  <a:moveTo>
                    <a:pt x="172808" y="25692"/>
                  </a:moveTo>
                  <a:lnTo>
                    <a:pt x="162941" y="28181"/>
                  </a:lnTo>
                  <a:lnTo>
                    <a:pt x="162941" y="39014"/>
                  </a:lnTo>
                  <a:lnTo>
                    <a:pt x="172808" y="36563"/>
                  </a:lnTo>
                  <a:lnTo>
                    <a:pt x="172808" y="25692"/>
                  </a:lnTo>
                  <a:close/>
                </a:path>
                <a:path w="275589" h="184150">
                  <a:moveTo>
                    <a:pt x="186182" y="22694"/>
                  </a:moveTo>
                  <a:lnTo>
                    <a:pt x="175818" y="25171"/>
                  </a:lnTo>
                  <a:lnTo>
                    <a:pt x="175818" y="36068"/>
                  </a:lnTo>
                  <a:lnTo>
                    <a:pt x="186182" y="33604"/>
                  </a:lnTo>
                  <a:lnTo>
                    <a:pt x="186182" y="22694"/>
                  </a:lnTo>
                  <a:close/>
                </a:path>
                <a:path w="275589" h="184150">
                  <a:moveTo>
                    <a:pt x="199009" y="19278"/>
                  </a:moveTo>
                  <a:lnTo>
                    <a:pt x="189128" y="21729"/>
                  </a:lnTo>
                  <a:lnTo>
                    <a:pt x="189128" y="32562"/>
                  </a:lnTo>
                  <a:lnTo>
                    <a:pt x="199009" y="30111"/>
                  </a:lnTo>
                  <a:lnTo>
                    <a:pt x="199009" y="19278"/>
                  </a:lnTo>
                  <a:close/>
                </a:path>
                <a:path w="275589" h="184150">
                  <a:moveTo>
                    <a:pt x="211353" y="15849"/>
                  </a:moveTo>
                  <a:lnTo>
                    <a:pt x="201968" y="18783"/>
                  </a:lnTo>
                  <a:lnTo>
                    <a:pt x="201968" y="29146"/>
                  </a:lnTo>
                  <a:lnTo>
                    <a:pt x="211353" y="26670"/>
                  </a:lnTo>
                  <a:lnTo>
                    <a:pt x="211353" y="15849"/>
                  </a:lnTo>
                  <a:close/>
                </a:path>
                <a:path w="275589" h="184150">
                  <a:moveTo>
                    <a:pt x="224650" y="12827"/>
                  </a:moveTo>
                  <a:lnTo>
                    <a:pt x="214769" y="15303"/>
                  </a:lnTo>
                  <a:lnTo>
                    <a:pt x="214769" y="25692"/>
                  </a:lnTo>
                  <a:lnTo>
                    <a:pt x="224650" y="23241"/>
                  </a:lnTo>
                  <a:lnTo>
                    <a:pt x="224650" y="12827"/>
                  </a:lnTo>
                  <a:close/>
                </a:path>
                <a:path w="275589" h="184150">
                  <a:moveTo>
                    <a:pt x="237540" y="9372"/>
                  </a:moveTo>
                  <a:lnTo>
                    <a:pt x="227672" y="11861"/>
                  </a:lnTo>
                  <a:lnTo>
                    <a:pt x="227672" y="22694"/>
                  </a:lnTo>
                  <a:lnTo>
                    <a:pt x="237540" y="19748"/>
                  </a:lnTo>
                  <a:lnTo>
                    <a:pt x="237540" y="9372"/>
                  </a:lnTo>
                  <a:close/>
                </a:path>
                <a:path w="275589" h="184150">
                  <a:moveTo>
                    <a:pt x="249897" y="5956"/>
                  </a:moveTo>
                  <a:lnTo>
                    <a:pt x="240499" y="8902"/>
                  </a:lnTo>
                  <a:lnTo>
                    <a:pt x="240499" y="19278"/>
                  </a:lnTo>
                  <a:lnTo>
                    <a:pt x="249897" y="16789"/>
                  </a:lnTo>
                  <a:lnTo>
                    <a:pt x="249897" y="5956"/>
                  </a:lnTo>
                  <a:close/>
                </a:path>
                <a:path w="275589" h="184150">
                  <a:moveTo>
                    <a:pt x="262712" y="2921"/>
                  </a:moveTo>
                  <a:lnTo>
                    <a:pt x="252831" y="5410"/>
                  </a:lnTo>
                  <a:lnTo>
                    <a:pt x="252831" y="15849"/>
                  </a:lnTo>
                  <a:lnTo>
                    <a:pt x="262712" y="13373"/>
                  </a:lnTo>
                  <a:lnTo>
                    <a:pt x="262712" y="2921"/>
                  </a:lnTo>
                  <a:close/>
                </a:path>
                <a:path w="275589" h="184150">
                  <a:moveTo>
                    <a:pt x="275069" y="0"/>
                  </a:moveTo>
                  <a:lnTo>
                    <a:pt x="265671" y="1981"/>
                  </a:lnTo>
                  <a:lnTo>
                    <a:pt x="265671" y="12827"/>
                  </a:lnTo>
                  <a:lnTo>
                    <a:pt x="275069" y="10337"/>
                  </a:lnTo>
                  <a:lnTo>
                    <a:pt x="2750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294240" y="4130623"/>
              <a:ext cx="291465" cy="233679"/>
            </a:xfrm>
            <a:custGeom>
              <a:avLst/>
              <a:gdLst/>
              <a:ahLst/>
              <a:cxnLst/>
              <a:rect l="l" t="t" r="r" b="b"/>
              <a:pathLst>
                <a:path w="291464" h="233679">
                  <a:moveTo>
                    <a:pt x="11379" y="219176"/>
                  </a:moveTo>
                  <a:lnTo>
                    <a:pt x="0" y="222199"/>
                  </a:lnTo>
                  <a:lnTo>
                    <a:pt x="0" y="233514"/>
                  </a:lnTo>
                  <a:lnTo>
                    <a:pt x="11379" y="230555"/>
                  </a:lnTo>
                  <a:lnTo>
                    <a:pt x="11379" y="219176"/>
                  </a:lnTo>
                  <a:close/>
                </a:path>
                <a:path w="291464" h="233679">
                  <a:moveTo>
                    <a:pt x="11379" y="129336"/>
                  </a:moveTo>
                  <a:lnTo>
                    <a:pt x="0" y="131787"/>
                  </a:lnTo>
                  <a:lnTo>
                    <a:pt x="0" y="143675"/>
                  </a:lnTo>
                  <a:lnTo>
                    <a:pt x="11379" y="140716"/>
                  </a:lnTo>
                  <a:lnTo>
                    <a:pt x="11379" y="129336"/>
                  </a:lnTo>
                  <a:close/>
                </a:path>
                <a:path w="291464" h="233679">
                  <a:moveTo>
                    <a:pt x="26200" y="215252"/>
                  </a:moveTo>
                  <a:lnTo>
                    <a:pt x="14808" y="218211"/>
                  </a:lnTo>
                  <a:lnTo>
                    <a:pt x="14808" y="229590"/>
                  </a:lnTo>
                  <a:lnTo>
                    <a:pt x="26200" y="226568"/>
                  </a:lnTo>
                  <a:lnTo>
                    <a:pt x="26200" y="215252"/>
                  </a:lnTo>
                  <a:close/>
                </a:path>
                <a:path w="291464" h="233679">
                  <a:moveTo>
                    <a:pt x="26200" y="125361"/>
                  </a:moveTo>
                  <a:lnTo>
                    <a:pt x="14808" y="128358"/>
                  </a:lnTo>
                  <a:lnTo>
                    <a:pt x="14808" y="139674"/>
                  </a:lnTo>
                  <a:lnTo>
                    <a:pt x="26200" y="136753"/>
                  </a:lnTo>
                  <a:lnTo>
                    <a:pt x="26200" y="125361"/>
                  </a:lnTo>
                  <a:close/>
                </a:path>
                <a:path w="291464" h="233679">
                  <a:moveTo>
                    <a:pt x="40525" y="211289"/>
                  </a:moveTo>
                  <a:lnTo>
                    <a:pt x="29629" y="213766"/>
                  </a:lnTo>
                  <a:lnTo>
                    <a:pt x="29629" y="225628"/>
                  </a:lnTo>
                  <a:lnTo>
                    <a:pt x="40525" y="222199"/>
                  </a:lnTo>
                  <a:lnTo>
                    <a:pt x="40525" y="211289"/>
                  </a:lnTo>
                  <a:close/>
                </a:path>
                <a:path w="291464" h="233679">
                  <a:moveTo>
                    <a:pt x="40525" y="121450"/>
                  </a:moveTo>
                  <a:lnTo>
                    <a:pt x="29629" y="124396"/>
                  </a:lnTo>
                  <a:lnTo>
                    <a:pt x="29629" y="135775"/>
                  </a:lnTo>
                  <a:lnTo>
                    <a:pt x="40525" y="133324"/>
                  </a:lnTo>
                  <a:lnTo>
                    <a:pt x="40525" y="121450"/>
                  </a:lnTo>
                  <a:close/>
                </a:path>
                <a:path w="291464" h="233679">
                  <a:moveTo>
                    <a:pt x="54851" y="207391"/>
                  </a:moveTo>
                  <a:lnTo>
                    <a:pt x="43954" y="210350"/>
                  </a:lnTo>
                  <a:lnTo>
                    <a:pt x="43954" y="221653"/>
                  </a:lnTo>
                  <a:lnTo>
                    <a:pt x="54851" y="218681"/>
                  </a:lnTo>
                  <a:lnTo>
                    <a:pt x="54851" y="207391"/>
                  </a:lnTo>
                  <a:close/>
                </a:path>
                <a:path w="291464" h="233679">
                  <a:moveTo>
                    <a:pt x="54851" y="117944"/>
                  </a:moveTo>
                  <a:lnTo>
                    <a:pt x="43954" y="120408"/>
                  </a:lnTo>
                  <a:lnTo>
                    <a:pt x="43954" y="131787"/>
                  </a:lnTo>
                  <a:lnTo>
                    <a:pt x="54851" y="129336"/>
                  </a:lnTo>
                  <a:lnTo>
                    <a:pt x="54851" y="117944"/>
                  </a:lnTo>
                  <a:close/>
                </a:path>
                <a:path w="291464" h="233679">
                  <a:moveTo>
                    <a:pt x="69672" y="202933"/>
                  </a:moveTo>
                  <a:lnTo>
                    <a:pt x="58293" y="205879"/>
                  </a:lnTo>
                  <a:lnTo>
                    <a:pt x="58293" y="217258"/>
                  </a:lnTo>
                  <a:lnTo>
                    <a:pt x="69672" y="214236"/>
                  </a:lnTo>
                  <a:lnTo>
                    <a:pt x="69672" y="202933"/>
                  </a:lnTo>
                  <a:close/>
                </a:path>
                <a:path w="291464" h="233679">
                  <a:moveTo>
                    <a:pt x="69672" y="114528"/>
                  </a:moveTo>
                  <a:lnTo>
                    <a:pt x="58293" y="116979"/>
                  </a:lnTo>
                  <a:lnTo>
                    <a:pt x="58293" y="128358"/>
                  </a:lnTo>
                  <a:lnTo>
                    <a:pt x="69672" y="125361"/>
                  </a:lnTo>
                  <a:lnTo>
                    <a:pt x="69672" y="114528"/>
                  </a:lnTo>
                  <a:close/>
                </a:path>
                <a:path w="291464" h="233679">
                  <a:moveTo>
                    <a:pt x="83934" y="199428"/>
                  </a:moveTo>
                  <a:lnTo>
                    <a:pt x="73101" y="202450"/>
                  </a:lnTo>
                  <a:lnTo>
                    <a:pt x="73101" y="213766"/>
                  </a:lnTo>
                  <a:lnTo>
                    <a:pt x="83934" y="210820"/>
                  </a:lnTo>
                  <a:lnTo>
                    <a:pt x="83934" y="199428"/>
                  </a:lnTo>
                  <a:close/>
                </a:path>
                <a:path w="291464" h="233679">
                  <a:moveTo>
                    <a:pt x="83934" y="110553"/>
                  </a:moveTo>
                  <a:lnTo>
                    <a:pt x="73101" y="113550"/>
                  </a:lnTo>
                  <a:lnTo>
                    <a:pt x="73101" y="124396"/>
                  </a:lnTo>
                  <a:lnTo>
                    <a:pt x="83934" y="121945"/>
                  </a:lnTo>
                  <a:lnTo>
                    <a:pt x="83934" y="110553"/>
                  </a:lnTo>
                  <a:close/>
                </a:path>
                <a:path w="291464" h="233679">
                  <a:moveTo>
                    <a:pt x="98272" y="195033"/>
                  </a:moveTo>
                  <a:lnTo>
                    <a:pt x="87426" y="198462"/>
                  </a:lnTo>
                  <a:lnTo>
                    <a:pt x="87426" y="209308"/>
                  </a:lnTo>
                  <a:lnTo>
                    <a:pt x="98272" y="206349"/>
                  </a:lnTo>
                  <a:lnTo>
                    <a:pt x="98272" y="195033"/>
                  </a:lnTo>
                  <a:close/>
                </a:path>
                <a:path w="291464" h="233679">
                  <a:moveTo>
                    <a:pt x="98272" y="106641"/>
                  </a:moveTo>
                  <a:lnTo>
                    <a:pt x="87426" y="109588"/>
                  </a:lnTo>
                  <a:lnTo>
                    <a:pt x="87426" y="120967"/>
                  </a:lnTo>
                  <a:lnTo>
                    <a:pt x="98272" y="117944"/>
                  </a:lnTo>
                  <a:lnTo>
                    <a:pt x="98272" y="106641"/>
                  </a:lnTo>
                  <a:close/>
                </a:path>
                <a:path w="291464" h="233679">
                  <a:moveTo>
                    <a:pt x="112610" y="191541"/>
                  </a:moveTo>
                  <a:lnTo>
                    <a:pt x="101219" y="194487"/>
                  </a:lnTo>
                  <a:lnTo>
                    <a:pt x="101219" y="205384"/>
                  </a:lnTo>
                  <a:lnTo>
                    <a:pt x="112610" y="202933"/>
                  </a:lnTo>
                  <a:lnTo>
                    <a:pt x="112610" y="191541"/>
                  </a:lnTo>
                  <a:close/>
                </a:path>
                <a:path w="291464" h="233679">
                  <a:moveTo>
                    <a:pt x="112610" y="103136"/>
                  </a:moveTo>
                  <a:lnTo>
                    <a:pt x="101219" y="106133"/>
                  </a:lnTo>
                  <a:lnTo>
                    <a:pt x="101219" y="117475"/>
                  </a:lnTo>
                  <a:lnTo>
                    <a:pt x="112610" y="114528"/>
                  </a:lnTo>
                  <a:lnTo>
                    <a:pt x="112610" y="103136"/>
                  </a:lnTo>
                  <a:close/>
                </a:path>
                <a:path w="291464" h="233679">
                  <a:moveTo>
                    <a:pt x="126453" y="187617"/>
                  </a:moveTo>
                  <a:lnTo>
                    <a:pt x="115557" y="190576"/>
                  </a:lnTo>
                  <a:lnTo>
                    <a:pt x="115557" y="201891"/>
                  </a:lnTo>
                  <a:lnTo>
                    <a:pt x="126453" y="198958"/>
                  </a:lnTo>
                  <a:lnTo>
                    <a:pt x="126453" y="187617"/>
                  </a:lnTo>
                  <a:close/>
                </a:path>
                <a:path w="291464" h="233679">
                  <a:moveTo>
                    <a:pt x="126453" y="99720"/>
                  </a:moveTo>
                  <a:lnTo>
                    <a:pt x="115557" y="102171"/>
                  </a:lnTo>
                  <a:lnTo>
                    <a:pt x="115557" y="113550"/>
                  </a:lnTo>
                  <a:lnTo>
                    <a:pt x="126453" y="110553"/>
                  </a:lnTo>
                  <a:lnTo>
                    <a:pt x="126453" y="99720"/>
                  </a:lnTo>
                  <a:close/>
                </a:path>
                <a:path w="291464" h="233679">
                  <a:moveTo>
                    <a:pt x="140233" y="183654"/>
                  </a:moveTo>
                  <a:lnTo>
                    <a:pt x="129400" y="186601"/>
                  </a:lnTo>
                  <a:lnTo>
                    <a:pt x="129400" y="197497"/>
                  </a:lnTo>
                  <a:lnTo>
                    <a:pt x="140233" y="194487"/>
                  </a:lnTo>
                  <a:lnTo>
                    <a:pt x="140233" y="183654"/>
                  </a:lnTo>
                  <a:close/>
                </a:path>
                <a:path w="291464" h="233679">
                  <a:moveTo>
                    <a:pt x="140233" y="110553"/>
                  </a:moveTo>
                  <a:lnTo>
                    <a:pt x="129400" y="113550"/>
                  </a:lnTo>
                  <a:lnTo>
                    <a:pt x="129400" y="124396"/>
                  </a:lnTo>
                  <a:lnTo>
                    <a:pt x="140233" y="121450"/>
                  </a:lnTo>
                  <a:lnTo>
                    <a:pt x="140233" y="110553"/>
                  </a:lnTo>
                  <a:close/>
                </a:path>
                <a:path w="291464" h="233679">
                  <a:moveTo>
                    <a:pt x="140233" y="95719"/>
                  </a:moveTo>
                  <a:lnTo>
                    <a:pt x="129400" y="98196"/>
                  </a:lnTo>
                  <a:lnTo>
                    <a:pt x="129400" y="109588"/>
                  </a:lnTo>
                  <a:lnTo>
                    <a:pt x="140233" y="106641"/>
                  </a:lnTo>
                  <a:lnTo>
                    <a:pt x="140233" y="95719"/>
                  </a:lnTo>
                  <a:close/>
                </a:path>
                <a:path w="291464" h="233679">
                  <a:moveTo>
                    <a:pt x="168910" y="161429"/>
                  </a:moveTo>
                  <a:lnTo>
                    <a:pt x="158013" y="164376"/>
                  </a:lnTo>
                  <a:lnTo>
                    <a:pt x="158013" y="175272"/>
                  </a:lnTo>
                  <a:lnTo>
                    <a:pt x="168910" y="172262"/>
                  </a:lnTo>
                  <a:lnTo>
                    <a:pt x="168910" y="161429"/>
                  </a:lnTo>
                  <a:close/>
                </a:path>
                <a:path w="291464" h="233679">
                  <a:moveTo>
                    <a:pt x="168910" y="73520"/>
                  </a:moveTo>
                  <a:lnTo>
                    <a:pt x="158013" y="76542"/>
                  </a:lnTo>
                  <a:lnTo>
                    <a:pt x="158013" y="87363"/>
                  </a:lnTo>
                  <a:lnTo>
                    <a:pt x="168910" y="84912"/>
                  </a:lnTo>
                  <a:lnTo>
                    <a:pt x="168910" y="73520"/>
                  </a:lnTo>
                  <a:close/>
                </a:path>
                <a:path w="291464" h="233679">
                  <a:moveTo>
                    <a:pt x="168910" y="59232"/>
                  </a:moveTo>
                  <a:lnTo>
                    <a:pt x="158013" y="62204"/>
                  </a:lnTo>
                  <a:lnTo>
                    <a:pt x="158013" y="73025"/>
                  </a:lnTo>
                  <a:lnTo>
                    <a:pt x="168910" y="70078"/>
                  </a:lnTo>
                  <a:lnTo>
                    <a:pt x="168910" y="59232"/>
                  </a:lnTo>
                  <a:close/>
                </a:path>
                <a:path w="291464" h="233679">
                  <a:moveTo>
                    <a:pt x="168910" y="44919"/>
                  </a:moveTo>
                  <a:lnTo>
                    <a:pt x="158013" y="47396"/>
                  </a:lnTo>
                  <a:lnTo>
                    <a:pt x="158013" y="58686"/>
                  </a:lnTo>
                  <a:lnTo>
                    <a:pt x="168910" y="55740"/>
                  </a:lnTo>
                  <a:lnTo>
                    <a:pt x="168910" y="44919"/>
                  </a:lnTo>
                  <a:close/>
                </a:path>
                <a:path w="291464" h="233679">
                  <a:moveTo>
                    <a:pt x="168910" y="30086"/>
                  </a:moveTo>
                  <a:lnTo>
                    <a:pt x="158013" y="32562"/>
                  </a:lnTo>
                  <a:lnTo>
                    <a:pt x="158013" y="43878"/>
                  </a:lnTo>
                  <a:lnTo>
                    <a:pt x="168910" y="40932"/>
                  </a:lnTo>
                  <a:lnTo>
                    <a:pt x="168910" y="30086"/>
                  </a:lnTo>
                  <a:close/>
                </a:path>
                <a:path w="291464" h="233679">
                  <a:moveTo>
                    <a:pt x="182689" y="157454"/>
                  </a:moveTo>
                  <a:lnTo>
                    <a:pt x="171856" y="160464"/>
                  </a:lnTo>
                  <a:lnTo>
                    <a:pt x="171856" y="171767"/>
                  </a:lnTo>
                  <a:lnTo>
                    <a:pt x="182689" y="168846"/>
                  </a:lnTo>
                  <a:lnTo>
                    <a:pt x="182689" y="157454"/>
                  </a:lnTo>
                  <a:close/>
                </a:path>
                <a:path w="291464" h="233679">
                  <a:moveTo>
                    <a:pt x="182689" y="70078"/>
                  </a:moveTo>
                  <a:lnTo>
                    <a:pt x="171856" y="73025"/>
                  </a:lnTo>
                  <a:lnTo>
                    <a:pt x="171856" y="83934"/>
                  </a:lnTo>
                  <a:lnTo>
                    <a:pt x="182689" y="81457"/>
                  </a:lnTo>
                  <a:lnTo>
                    <a:pt x="182689" y="70078"/>
                  </a:lnTo>
                  <a:close/>
                </a:path>
                <a:path w="291464" h="233679">
                  <a:moveTo>
                    <a:pt x="182689" y="55740"/>
                  </a:moveTo>
                  <a:lnTo>
                    <a:pt x="171856" y="58686"/>
                  </a:lnTo>
                  <a:lnTo>
                    <a:pt x="171856" y="69608"/>
                  </a:lnTo>
                  <a:lnTo>
                    <a:pt x="182689" y="67119"/>
                  </a:lnTo>
                  <a:lnTo>
                    <a:pt x="182689" y="55740"/>
                  </a:lnTo>
                  <a:close/>
                </a:path>
                <a:path w="291464" h="233679">
                  <a:moveTo>
                    <a:pt x="182689" y="41402"/>
                  </a:moveTo>
                  <a:lnTo>
                    <a:pt x="171856" y="43878"/>
                  </a:lnTo>
                  <a:lnTo>
                    <a:pt x="171856" y="54775"/>
                  </a:lnTo>
                  <a:lnTo>
                    <a:pt x="182689" y="52311"/>
                  </a:lnTo>
                  <a:lnTo>
                    <a:pt x="182689" y="41402"/>
                  </a:lnTo>
                  <a:close/>
                </a:path>
                <a:path w="291464" h="233679">
                  <a:moveTo>
                    <a:pt x="182689" y="26593"/>
                  </a:moveTo>
                  <a:lnTo>
                    <a:pt x="171856" y="29070"/>
                  </a:lnTo>
                  <a:lnTo>
                    <a:pt x="171856" y="40462"/>
                  </a:lnTo>
                  <a:lnTo>
                    <a:pt x="182689" y="37503"/>
                  </a:lnTo>
                  <a:lnTo>
                    <a:pt x="182689" y="26593"/>
                  </a:lnTo>
                  <a:close/>
                </a:path>
                <a:path w="291464" h="233679">
                  <a:moveTo>
                    <a:pt x="196545" y="153543"/>
                  </a:moveTo>
                  <a:lnTo>
                    <a:pt x="185712" y="156489"/>
                  </a:lnTo>
                  <a:lnTo>
                    <a:pt x="185712" y="167881"/>
                  </a:lnTo>
                  <a:lnTo>
                    <a:pt x="196545" y="164858"/>
                  </a:lnTo>
                  <a:lnTo>
                    <a:pt x="196545" y="153543"/>
                  </a:lnTo>
                  <a:close/>
                </a:path>
                <a:path w="291464" h="233679">
                  <a:moveTo>
                    <a:pt x="196545" y="67119"/>
                  </a:moveTo>
                  <a:lnTo>
                    <a:pt x="185712" y="69608"/>
                  </a:lnTo>
                  <a:lnTo>
                    <a:pt x="185712" y="80441"/>
                  </a:lnTo>
                  <a:lnTo>
                    <a:pt x="196545" y="77965"/>
                  </a:lnTo>
                  <a:lnTo>
                    <a:pt x="196545" y="67119"/>
                  </a:lnTo>
                  <a:close/>
                </a:path>
                <a:path w="291464" h="233679">
                  <a:moveTo>
                    <a:pt x="196545" y="52311"/>
                  </a:moveTo>
                  <a:lnTo>
                    <a:pt x="185712" y="54775"/>
                  </a:lnTo>
                  <a:lnTo>
                    <a:pt x="185712" y="66103"/>
                  </a:lnTo>
                  <a:lnTo>
                    <a:pt x="196545" y="63157"/>
                  </a:lnTo>
                  <a:lnTo>
                    <a:pt x="196545" y="52311"/>
                  </a:lnTo>
                  <a:close/>
                </a:path>
                <a:path w="291464" h="233679">
                  <a:moveTo>
                    <a:pt x="196545" y="37503"/>
                  </a:moveTo>
                  <a:lnTo>
                    <a:pt x="185712" y="40462"/>
                  </a:lnTo>
                  <a:lnTo>
                    <a:pt x="185712" y="51269"/>
                  </a:lnTo>
                  <a:lnTo>
                    <a:pt x="196545" y="48818"/>
                  </a:lnTo>
                  <a:lnTo>
                    <a:pt x="196545" y="37503"/>
                  </a:lnTo>
                  <a:close/>
                </a:path>
                <a:path w="291464" h="233679">
                  <a:moveTo>
                    <a:pt x="196545" y="23164"/>
                  </a:moveTo>
                  <a:lnTo>
                    <a:pt x="185712" y="26123"/>
                  </a:lnTo>
                  <a:lnTo>
                    <a:pt x="185712" y="37033"/>
                  </a:lnTo>
                  <a:lnTo>
                    <a:pt x="196545" y="34556"/>
                  </a:lnTo>
                  <a:lnTo>
                    <a:pt x="196545" y="23164"/>
                  </a:lnTo>
                  <a:close/>
                </a:path>
                <a:path w="291464" h="233679">
                  <a:moveTo>
                    <a:pt x="209842" y="150583"/>
                  </a:moveTo>
                  <a:lnTo>
                    <a:pt x="199491" y="153073"/>
                  </a:lnTo>
                  <a:lnTo>
                    <a:pt x="199491" y="164376"/>
                  </a:lnTo>
                  <a:lnTo>
                    <a:pt x="209842" y="161429"/>
                  </a:lnTo>
                  <a:lnTo>
                    <a:pt x="209842" y="150583"/>
                  </a:lnTo>
                  <a:close/>
                </a:path>
                <a:path w="291464" h="233679">
                  <a:moveTo>
                    <a:pt x="209842" y="63157"/>
                  </a:moveTo>
                  <a:lnTo>
                    <a:pt x="199491" y="66103"/>
                  </a:lnTo>
                  <a:lnTo>
                    <a:pt x="199491" y="77000"/>
                  </a:lnTo>
                  <a:lnTo>
                    <a:pt x="209842" y="74041"/>
                  </a:lnTo>
                  <a:lnTo>
                    <a:pt x="209842" y="63157"/>
                  </a:lnTo>
                  <a:close/>
                </a:path>
                <a:path w="291464" h="233679">
                  <a:moveTo>
                    <a:pt x="209842" y="48818"/>
                  </a:moveTo>
                  <a:lnTo>
                    <a:pt x="199491" y="51269"/>
                  </a:lnTo>
                  <a:lnTo>
                    <a:pt x="199491" y="62204"/>
                  </a:lnTo>
                  <a:lnTo>
                    <a:pt x="209842" y="59728"/>
                  </a:lnTo>
                  <a:lnTo>
                    <a:pt x="209842" y="48818"/>
                  </a:lnTo>
                  <a:close/>
                </a:path>
                <a:path w="291464" h="233679">
                  <a:moveTo>
                    <a:pt x="209842" y="34556"/>
                  </a:moveTo>
                  <a:lnTo>
                    <a:pt x="199491" y="37033"/>
                  </a:lnTo>
                  <a:lnTo>
                    <a:pt x="199491" y="48348"/>
                  </a:lnTo>
                  <a:lnTo>
                    <a:pt x="209842" y="45389"/>
                  </a:lnTo>
                  <a:lnTo>
                    <a:pt x="209842" y="34556"/>
                  </a:lnTo>
                  <a:close/>
                </a:path>
                <a:path w="291464" h="233679">
                  <a:moveTo>
                    <a:pt x="209842" y="20218"/>
                  </a:moveTo>
                  <a:lnTo>
                    <a:pt x="199491" y="22694"/>
                  </a:lnTo>
                  <a:lnTo>
                    <a:pt x="199491" y="33540"/>
                  </a:lnTo>
                  <a:lnTo>
                    <a:pt x="209842" y="31051"/>
                  </a:lnTo>
                  <a:lnTo>
                    <a:pt x="209842" y="20218"/>
                  </a:lnTo>
                  <a:close/>
                </a:path>
                <a:path w="291464" h="233679">
                  <a:moveTo>
                    <a:pt x="223697" y="146596"/>
                  </a:moveTo>
                  <a:lnTo>
                    <a:pt x="213347" y="149098"/>
                  </a:lnTo>
                  <a:lnTo>
                    <a:pt x="213347" y="160464"/>
                  </a:lnTo>
                  <a:lnTo>
                    <a:pt x="223697" y="157454"/>
                  </a:lnTo>
                  <a:lnTo>
                    <a:pt x="223697" y="146596"/>
                  </a:lnTo>
                  <a:close/>
                </a:path>
                <a:path w="291464" h="233679">
                  <a:moveTo>
                    <a:pt x="223697" y="59728"/>
                  </a:moveTo>
                  <a:lnTo>
                    <a:pt x="213347" y="62204"/>
                  </a:lnTo>
                  <a:lnTo>
                    <a:pt x="213347" y="73025"/>
                  </a:lnTo>
                  <a:lnTo>
                    <a:pt x="223697" y="70573"/>
                  </a:lnTo>
                  <a:lnTo>
                    <a:pt x="223697" y="59728"/>
                  </a:lnTo>
                  <a:close/>
                </a:path>
                <a:path w="291464" h="233679">
                  <a:moveTo>
                    <a:pt x="223697" y="45389"/>
                  </a:moveTo>
                  <a:lnTo>
                    <a:pt x="213347" y="48348"/>
                  </a:lnTo>
                  <a:lnTo>
                    <a:pt x="213347" y="59232"/>
                  </a:lnTo>
                  <a:lnTo>
                    <a:pt x="223697" y="56235"/>
                  </a:lnTo>
                  <a:lnTo>
                    <a:pt x="223697" y="45389"/>
                  </a:lnTo>
                  <a:close/>
                </a:path>
                <a:path w="291464" h="233679">
                  <a:moveTo>
                    <a:pt x="223697" y="31051"/>
                  </a:moveTo>
                  <a:lnTo>
                    <a:pt x="213347" y="33540"/>
                  </a:lnTo>
                  <a:lnTo>
                    <a:pt x="213347" y="44424"/>
                  </a:lnTo>
                  <a:lnTo>
                    <a:pt x="223697" y="41973"/>
                  </a:lnTo>
                  <a:lnTo>
                    <a:pt x="223697" y="31051"/>
                  </a:lnTo>
                  <a:close/>
                </a:path>
                <a:path w="291464" h="233679">
                  <a:moveTo>
                    <a:pt x="223697" y="16243"/>
                  </a:moveTo>
                  <a:lnTo>
                    <a:pt x="213347" y="19202"/>
                  </a:lnTo>
                  <a:lnTo>
                    <a:pt x="213347" y="30086"/>
                  </a:lnTo>
                  <a:lnTo>
                    <a:pt x="223697" y="27635"/>
                  </a:lnTo>
                  <a:lnTo>
                    <a:pt x="223697" y="16243"/>
                  </a:lnTo>
                  <a:close/>
                </a:path>
                <a:path w="291464" h="233679">
                  <a:moveTo>
                    <a:pt x="237007" y="142633"/>
                  </a:moveTo>
                  <a:lnTo>
                    <a:pt x="226656" y="145656"/>
                  </a:lnTo>
                  <a:lnTo>
                    <a:pt x="226656" y="156489"/>
                  </a:lnTo>
                  <a:lnTo>
                    <a:pt x="237007" y="153543"/>
                  </a:lnTo>
                  <a:lnTo>
                    <a:pt x="237007" y="142633"/>
                  </a:lnTo>
                  <a:close/>
                </a:path>
                <a:path w="291464" h="233679">
                  <a:moveTo>
                    <a:pt x="237007" y="56235"/>
                  </a:moveTo>
                  <a:lnTo>
                    <a:pt x="226656" y="59232"/>
                  </a:lnTo>
                  <a:lnTo>
                    <a:pt x="226656" y="70078"/>
                  </a:lnTo>
                  <a:lnTo>
                    <a:pt x="237007" y="67614"/>
                  </a:lnTo>
                  <a:lnTo>
                    <a:pt x="237007" y="56235"/>
                  </a:lnTo>
                  <a:close/>
                </a:path>
                <a:path w="291464" h="233679">
                  <a:moveTo>
                    <a:pt x="237007" y="41973"/>
                  </a:moveTo>
                  <a:lnTo>
                    <a:pt x="226656" y="44424"/>
                  </a:lnTo>
                  <a:lnTo>
                    <a:pt x="226656" y="55740"/>
                  </a:lnTo>
                  <a:lnTo>
                    <a:pt x="237007" y="52781"/>
                  </a:lnTo>
                  <a:lnTo>
                    <a:pt x="237007" y="41973"/>
                  </a:lnTo>
                  <a:close/>
                </a:path>
                <a:path w="291464" h="233679">
                  <a:moveTo>
                    <a:pt x="237007" y="27635"/>
                  </a:moveTo>
                  <a:lnTo>
                    <a:pt x="226656" y="30086"/>
                  </a:lnTo>
                  <a:lnTo>
                    <a:pt x="226656" y="40932"/>
                  </a:lnTo>
                  <a:lnTo>
                    <a:pt x="237007" y="38468"/>
                  </a:lnTo>
                  <a:lnTo>
                    <a:pt x="237007" y="27635"/>
                  </a:lnTo>
                  <a:close/>
                </a:path>
                <a:path w="291464" h="233679">
                  <a:moveTo>
                    <a:pt x="237007" y="12801"/>
                  </a:moveTo>
                  <a:lnTo>
                    <a:pt x="226656" y="15748"/>
                  </a:lnTo>
                  <a:lnTo>
                    <a:pt x="226656" y="26593"/>
                  </a:lnTo>
                  <a:lnTo>
                    <a:pt x="237007" y="24130"/>
                  </a:lnTo>
                  <a:lnTo>
                    <a:pt x="237007" y="12801"/>
                  </a:lnTo>
                  <a:close/>
                </a:path>
                <a:path w="291464" h="233679">
                  <a:moveTo>
                    <a:pt x="250380" y="139204"/>
                  </a:moveTo>
                  <a:lnTo>
                    <a:pt x="240499" y="142151"/>
                  </a:lnTo>
                  <a:lnTo>
                    <a:pt x="240499" y="153073"/>
                  </a:lnTo>
                  <a:lnTo>
                    <a:pt x="250380" y="150037"/>
                  </a:lnTo>
                  <a:lnTo>
                    <a:pt x="250380" y="139204"/>
                  </a:lnTo>
                  <a:close/>
                </a:path>
                <a:path w="291464" h="233679">
                  <a:moveTo>
                    <a:pt x="250380" y="52781"/>
                  </a:moveTo>
                  <a:lnTo>
                    <a:pt x="240499" y="55740"/>
                  </a:lnTo>
                  <a:lnTo>
                    <a:pt x="240499" y="66649"/>
                  </a:lnTo>
                  <a:lnTo>
                    <a:pt x="250380" y="63627"/>
                  </a:lnTo>
                  <a:lnTo>
                    <a:pt x="250380" y="52781"/>
                  </a:lnTo>
                  <a:close/>
                </a:path>
                <a:path w="291464" h="233679">
                  <a:moveTo>
                    <a:pt x="250380" y="38468"/>
                  </a:moveTo>
                  <a:lnTo>
                    <a:pt x="240499" y="40932"/>
                  </a:lnTo>
                  <a:lnTo>
                    <a:pt x="240499" y="51841"/>
                  </a:lnTo>
                  <a:lnTo>
                    <a:pt x="250380" y="49364"/>
                  </a:lnTo>
                  <a:lnTo>
                    <a:pt x="250380" y="38468"/>
                  </a:lnTo>
                  <a:close/>
                </a:path>
                <a:path w="291464" h="233679">
                  <a:moveTo>
                    <a:pt x="250380" y="24130"/>
                  </a:moveTo>
                  <a:lnTo>
                    <a:pt x="240499" y="26593"/>
                  </a:lnTo>
                  <a:lnTo>
                    <a:pt x="240499" y="37503"/>
                  </a:lnTo>
                  <a:lnTo>
                    <a:pt x="250380" y="35026"/>
                  </a:lnTo>
                  <a:lnTo>
                    <a:pt x="250380" y="24130"/>
                  </a:lnTo>
                  <a:close/>
                </a:path>
                <a:path w="291464" h="233679">
                  <a:moveTo>
                    <a:pt x="250380" y="9296"/>
                  </a:moveTo>
                  <a:lnTo>
                    <a:pt x="240499" y="12331"/>
                  </a:lnTo>
                  <a:lnTo>
                    <a:pt x="240499" y="23164"/>
                  </a:lnTo>
                  <a:lnTo>
                    <a:pt x="250380" y="20688"/>
                  </a:lnTo>
                  <a:lnTo>
                    <a:pt x="250380" y="9296"/>
                  </a:lnTo>
                  <a:close/>
                </a:path>
                <a:path w="291464" h="233679">
                  <a:moveTo>
                    <a:pt x="264160" y="135216"/>
                  </a:moveTo>
                  <a:lnTo>
                    <a:pt x="253796" y="138264"/>
                  </a:lnTo>
                  <a:lnTo>
                    <a:pt x="253796" y="149098"/>
                  </a:lnTo>
                  <a:lnTo>
                    <a:pt x="264160" y="146126"/>
                  </a:lnTo>
                  <a:lnTo>
                    <a:pt x="264160" y="135216"/>
                  </a:lnTo>
                  <a:close/>
                </a:path>
                <a:path w="291464" h="233679">
                  <a:moveTo>
                    <a:pt x="264160" y="49364"/>
                  </a:moveTo>
                  <a:lnTo>
                    <a:pt x="253796" y="51841"/>
                  </a:lnTo>
                  <a:lnTo>
                    <a:pt x="253796" y="62661"/>
                  </a:lnTo>
                  <a:lnTo>
                    <a:pt x="264160" y="60198"/>
                  </a:lnTo>
                  <a:lnTo>
                    <a:pt x="264160" y="49364"/>
                  </a:lnTo>
                  <a:close/>
                </a:path>
                <a:path w="291464" h="233679">
                  <a:moveTo>
                    <a:pt x="264160" y="35026"/>
                  </a:moveTo>
                  <a:lnTo>
                    <a:pt x="253796" y="37503"/>
                  </a:lnTo>
                  <a:lnTo>
                    <a:pt x="253796" y="48348"/>
                  </a:lnTo>
                  <a:lnTo>
                    <a:pt x="264160" y="45859"/>
                  </a:lnTo>
                  <a:lnTo>
                    <a:pt x="264160" y="35026"/>
                  </a:lnTo>
                  <a:close/>
                </a:path>
                <a:path w="291464" h="233679">
                  <a:moveTo>
                    <a:pt x="264160" y="20688"/>
                  </a:moveTo>
                  <a:lnTo>
                    <a:pt x="253796" y="23164"/>
                  </a:lnTo>
                  <a:lnTo>
                    <a:pt x="253796" y="34556"/>
                  </a:lnTo>
                  <a:lnTo>
                    <a:pt x="264160" y="31546"/>
                  </a:lnTo>
                  <a:lnTo>
                    <a:pt x="264160" y="20688"/>
                  </a:lnTo>
                  <a:close/>
                </a:path>
                <a:path w="291464" h="233679">
                  <a:moveTo>
                    <a:pt x="264160" y="6375"/>
                  </a:moveTo>
                  <a:lnTo>
                    <a:pt x="253796" y="9296"/>
                  </a:lnTo>
                  <a:lnTo>
                    <a:pt x="253796" y="20218"/>
                  </a:lnTo>
                  <a:lnTo>
                    <a:pt x="264160" y="17259"/>
                  </a:lnTo>
                  <a:lnTo>
                    <a:pt x="264160" y="6375"/>
                  </a:lnTo>
                  <a:close/>
                </a:path>
                <a:path w="291464" h="233679">
                  <a:moveTo>
                    <a:pt x="277533" y="131787"/>
                  </a:moveTo>
                  <a:lnTo>
                    <a:pt x="267182" y="134264"/>
                  </a:lnTo>
                  <a:lnTo>
                    <a:pt x="267182" y="145110"/>
                  </a:lnTo>
                  <a:lnTo>
                    <a:pt x="277533" y="142633"/>
                  </a:lnTo>
                  <a:lnTo>
                    <a:pt x="277533" y="131787"/>
                  </a:lnTo>
                  <a:close/>
                </a:path>
                <a:path w="291464" h="233679">
                  <a:moveTo>
                    <a:pt x="277533" y="45859"/>
                  </a:moveTo>
                  <a:lnTo>
                    <a:pt x="267182" y="48348"/>
                  </a:lnTo>
                  <a:lnTo>
                    <a:pt x="267182" y="59232"/>
                  </a:lnTo>
                  <a:lnTo>
                    <a:pt x="277533" y="56781"/>
                  </a:lnTo>
                  <a:lnTo>
                    <a:pt x="277533" y="45859"/>
                  </a:lnTo>
                  <a:close/>
                </a:path>
                <a:path w="291464" h="233679">
                  <a:moveTo>
                    <a:pt x="277533" y="31546"/>
                  </a:moveTo>
                  <a:lnTo>
                    <a:pt x="267182" y="34556"/>
                  </a:lnTo>
                  <a:lnTo>
                    <a:pt x="267182" y="45389"/>
                  </a:lnTo>
                  <a:lnTo>
                    <a:pt x="277533" y="42443"/>
                  </a:lnTo>
                  <a:lnTo>
                    <a:pt x="277533" y="31546"/>
                  </a:lnTo>
                  <a:close/>
                </a:path>
                <a:path w="291464" h="233679">
                  <a:moveTo>
                    <a:pt x="277533" y="17754"/>
                  </a:moveTo>
                  <a:lnTo>
                    <a:pt x="267182" y="20218"/>
                  </a:lnTo>
                  <a:lnTo>
                    <a:pt x="267182" y="31051"/>
                  </a:lnTo>
                  <a:lnTo>
                    <a:pt x="277533" y="28600"/>
                  </a:lnTo>
                  <a:lnTo>
                    <a:pt x="277533" y="17754"/>
                  </a:lnTo>
                  <a:close/>
                </a:path>
                <a:path w="291464" h="233679">
                  <a:moveTo>
                    <a:pt x="277533" y="3429"/>
                  </a:moveTo>
                  <a:lnTo>
                    <a:pt x="267182" y="5880"/>
                  </a:lnTo>
                  <a:lnTo>
                    <a:pt x="267182" y="16713"/>
                  </a:lnTo>
                  <a:lnTo>
                    <a:pt x="277533" y="13766"/>
                  </a:lnTo>
                  <a:lnTo>
                    <a:pt x="277533" y="3429"/>
                  </a:lnTo>
                  <a:close/>
                </a:path>
                <a:path w="291464" h="233679">
                  <a:moveTo>
                    <a:pt x="290842" y="128358"/>
                  </a:moveTo>
                  <a:lnTo>
                    <a:pt x="280962" y="130848"/>
                  </a:lnTo>
                  <a:lnTo>
                    <a:pt x="280962" y="142151"/>
                  </a:lnTo>
                  <a:lnTo>
                    <a:pt x="290842" y="139204"/>
                  </a:lnTo>
                  <a:lnTo>
                    <a:pt x="290842" y="128358"/>
                  </a:lnTo>
                  <a:close/>
                </a:path>
                <a:path w="291464" h="233679">
                  <a:moveTo>
                    <a:pt x="290842" y="42443"/>
                  </a:moveTo>
                  <a:lnTo>
                    <a:pt x="280962" y="45389"/>
                  </a:lnTo>
                  <a:lnTo>
                    <a:pt x="280962" y="56235"/>
                  </a:lnTo>
                  <a:lnTo>
                    <a:pt x="290842" y="53771"/>
                  </a:lnTo>
                  <a:lnTo>
                    <a:pt x="290842" y="42443"/>
                  </a:lnTo>
                  <a:close/>
                </a:path>
                <a:path w="291464" h="233679">
                  <a:moveTo>
                    <a:pt x="290842" y="28600"/>
                  </a:moveTo>
                  <a:lnTo>
                    <a:pt x="280962" y="31051"/>
                  </a:lnTo>
                  <a:lnTo>
                    <a:pt x="280962" y="41973"/>
                  </a:lnTo>
                  <a:lnTo>
                    <a:pt x="290842" y="39484"/>
                  </a:lnTo>
                  <a:lnTo>
                    <a:pt x="290842" y="28600"/>
                  </a:lnTo>
                  <a:close/>
                </a:path>
                <a:path w="291464" h="233679">
                  <a:moveTo>
                    <a:pt x="290842" y="14262"/>
                  </a:moveTo>
                  <a:lnTo>
                    <a:pt x="280962" y="16713"/>
                  </a:lnTo>
                  <a:lnTo>
                    <a:pt x="280962" y="27635"/>
                  </a:lnTo>
                  <a:lnTo>
                    <a:pt x="290842" y="25158"/>
                  </a:lnTo>
                  <a:lnTo>
                    <a:pt x="290842" y="14262"/>
                  </a:lnTo>
                  <a:close/>
                </a:path>
                <a:path w="291464" h="233679">
                  <a:moveTo>
                    <a:pt x="290842" y="0"/>
                  </a:moveTo>
                  <a:lnTo>
                    <a:pt x="280962" y="2451"/>
                  </a:lnTo>
                  <a:lnTo>
                    <a:pt x="280962" y="13296"/>
                  </a:lnTo>
                  <a:lnTo>
                    <a:pt x="290842" y="10845"/>
                  </a:lnTo>
                  <a:lnTo>
                    <a:pt x="2908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294240" y="4167657"/>
              <a:ext cx="140335" cy="182245"/>
            </a:xfrm>
            <a:custGeom>
              <a:avLst/>
              <a:gdLst/>
              <a:ahLst/>
              <a:cxnLst/>
              <a:rect l="l" t="t" r="r" b="b"/>
              <a:pathLst>
                <a:path w="140335" h="182245">
                  <a:moveTo>
                    <a:pt x="11379" y="166839"/>
                  </a:moveTo>
                  <a:lnTo>
                    <a:pt x="0" y="170357"/>
                  </a:lnTo>
                  <a:lnTo>
                    <a:pt x="0" y="181648"/>
                  </a:lnTo>
                  <a:lnTo>
                    <a:pt x="11379" y="178689"/>
                  </a:lnTo>
                  <a:lnTo>
                    <a:pt x="11379" y="166839"/>
                  </a:lnTo>
                  <a:close/>
                </a:path>
                <a:path w="140335" h="182245">
                  <a:moveTo>
                    <a:pt x="11379" y="152031"/>
                  </a:moveTo>
                  <a:lnTo>
                    <a:pt x="0" y="154978"/>
                  </a:lnTo>
                  <a:lnTo>
                    <a:pt x="0" y="166370"/>
                  </a:lnTo>
                  <a:lnTo>
                    <a:pt x="11379" y="163410"/>
                  </a:lnTo>
                  <a:lnTo>
                    <a:pt x="11379" y="152031"/>
                  </a:lnTo>
                  <a:close/>
                </a:path>
                <a:path w="140335" h="182245">
                  <a:moveTo>
                    <a:pt x="11379" y="137223"/>
                  </a:moveTo>
                  <a:lnTo>
                    <a:pt x="0" y="140169"/>
                  </a:lnTo>
                  <a:lnTo>
                    <a:pt x="0" y="151561"/>
                  </a:lnTo>
                  <a:lnTo>
                    <a:pt x="11379" y="148602"/>
                  </a:lnTo>
                  <a:lnTo>
                    <a:pt x="11379" y="137223"/>
                  </a:lnTo>
                  <a:close/>
                </a:path>
                <a:path w="140335" h="182245">
                  <a:moveTo>
                    <a:pt x="11379" y="121945"/>
                  </a:moveTo>
                  <a:lnTo>
                    <a:pt x="0" y="124891"/>
                  </a:lnTo>
                  <a:lnTo>
                    <a:pt x="0" y="136283"/>
                  </a:lnTo>
                  <a:lnTo>
                    <a:pt x="11379" y="133324"/>
                  </a:lnTo>
                  <a:lnTo>
                    <a:pt x="11379" y="121945"/>
                  </a:lnTo>
                  <a:close/>
                </a:path>
                <a:path w="140335" h="182245">
                  <a:moveTo>
                    <a:pt x="11379" y="107111"/>
                  </a:moveTo>
                  <a:lnTo>
                    <a:pt x="0" y="110058"/>
                  </a:lnTo>
                  <a:lnTo>
                    <a:pt x="0" y="121450"/>
                  </a:lnTo>
                  <a:lnTo>
                    <a:pt x="11379" y="118491"/>
                  </a:lnTo>
                  <a:lnTo>
                    <a:pt x="11379" y="107111"/>
                  </a:lnTo>
                  <a:close/>
                </a:path>
                <a:path w="140335" h="182245">
                  <a:moveTo>
                    <a:pt x="11379" y="46901"/>
                  </a:moveTo>
                  <a:lnTo>
                    <a:pt x="0" y="49860"/>
                  </a:lnTo>
                  <a:lnTo>
                    <a:pt x="0" y="61163"/>
                  </a:lnTo>
                  <a:lnTo>
                    <a:pt x="11379" y="58216"/>
                  </a:lnTo>
                  <a:lnTo>
                    <a:pt x="11379" y="46901"/>
                  </a:lnTo>
                  <a:close/>
                </a:path>
                <a:path w="140335" h="182245">
                  <a:moveTo>
                    <a:pt x="11379" y="32092"/>
                  </a:moveTo>
                  <a:lnTo>
                    <a:pt x="0" y="35052"/>
                  </a:lnTo>
                  <a:lnTo>
                    <a:pt x="0" y="46355"/>
                  </a:lnTo>
                  <a:lnTo>
                    <a:pt x="11379" y="43878"/>
                  </a:lnTo>
                  <a:lnTo>
                    <a:pt x="11379" y="32092"/>
                  </a:lnTo>
                  <a:close/>
                </a:path>
                <a:path w="140335" h="182245">
                  <a:moveTo>
                    <a:pt x="26200" y="162941"/>
                  </a:moveTo>
                  <a:lnTo>
                    <a:pt x="14808" y="165900"/>
                  </a:lnTo>
                  <a:lnTo>
                    <a:pt x="14808" y="177203"/>
                  </a:lnTo>
                  <a:lnTo>
                    <a:pt x="26200" y="174256"/>
                  </a:lnTo>
                  <a:lnTo>
                    <a:pt x="26200" y="162941"/>
                  </a:lnTo>
                  <a:close/>
                </a:path>
                <a:path w="140335" h="182245">
                  <a:moveTo>
                    <a:pt x="26200" y="148132"/>
                  </a:moveTo>
                  <a:lnTo>
                    <a:pt x="14808" y="151091"/>
                  </a:lnTo>
                  <a:lnTo>
                    <a:pt x="14808" y="162941"/>
                  </a:lnTo>
                  <a:lnTo>
                    <a:pt x="26200" y="159448"/>
                  </a:lnTo>
                  <a:lnTo>
                    <a:pt x="26200" y="148132"/>
                  </a:lnTo>
                  <a:close/>
                </a:path>
                <a:path w="140335" h="182245">
                  <a:moveTo>
                    <a:pt x="26200" y="133324"/>
                  </a:moveTo>
                  <a:lnTo>
                    <a:pt x="14808" y="136283"/>
                  </a:lnTo>
                  <a:lnTo>
                    <a:pt x="14808" y="147586"/>
                  </a:lnTo>
                  <a:lnTo>
                    <a:pt x="26200" y="144640"/>
                  </a:lnTo>
                  <a:lnTo>
                    <a:pt x="26200" y="133324"/>
                  </a:lnTo>
                  <a:close/>
                </a:path>
                <a:path w="140335" h="182245">
                  <a:moveTo>
                    <a:pt x="26200" y="118491"/>
                  </a:moveTo>
                  <a:lnTo>
                    <a:pt x="14808" y="121450"/>
                  </a:lnTo>
                  <a:lnTo>
                    <a:pt x="14808" y="132753"/>
                  </a:lnTo>
                  <a:lnTo>
                    <a:pt x="26200" y="129806"/>
                  </a:lnTo>
                  <a:lnTo>
                    <a:pt x="26200" y="118491"/>
                  </a:lnTo>
                  <a:close/>
                </a:path>
                <a:path w="140335" h="182245">
                  <a:moveTo>
                    <a:pt x="26200" y="103136"/>
                  </a:moveTo>
                  <a:lnTo>
                    <a:pt x="14808" y="106133"/>
                  </a:lnTo>
                  <a:lnTo>
                    <a:pt x="14808" y="117475"/>
                  </a:lnTo>
                  <a:lnTo>
                    <a:pt x="26200" y="114528"/>
                  </a:lnTo>
                  <a:lnTo>
                    <a:pt x="26200" y="103136"/>
                  </a:lnTo>
                  <a:close/>
                </a:path>
                <a:path w="140335" h="182245">
                  <a:moveTo>
                    <a:pt x="26200" y="43408"/>
                  </a:moveTo>
                  <a:lnTo>
                    <a:pt x="14808" y="46355"/>
                  </a:lnTo>
                  <a:lnTo>
                    <a:pt x="14808" y="57721"/>
                  </a:lnTo>
                  <a:lnTo>
                    <a:pt x="26200" y="55270"/>
                  </a:lnTo>
                  <a:lnTo>
                    <a:pt x="26200" y="43408"/>
                  </a:lnTo>
                  <a:close/>
                </a:path>
                <a:path w="140335" h="182245">
                  <a:moveTo>
                    <a:pt x="26200" y="28600"/>
                  </a:moveTo>
                  <a:lnTo>
                    <a:pt x="14808" y="31051"/>
                  </a:lnTo>
                  <a:lnTo>
                    <a:pt x="14808" y="42938"/>
                  </a:lnTo>
                  <a:lnTo>
                    <a:pt x="26200" y="39966"/>
                  </a:lnTo>
                  <a:lnTo>
                    <a:pt x="26200" y="28600"/>
                  </a:lnTo>
                  <a:close/>
                </a:path>
                <a:path w="140335" h="182245">
                  <a:moveTo>
                    <a:pt x="40525" y="159448"/>
                  </a:moveTo>
                  <a:lnTo>
                    <a:pt x="29629" y="162394"/>
                  </a:lnTo>
                  <a:lnTo>
                    <a:pt x="29629" y="173786"/>
                  </a:lnTo>
                  <a:lnTo>
                    <a:pt x="40525" y="170827"/>
                  </a:lnTo>
                  <a:lnTo>
                    <a:pt x="40525" y="159448"/>
                  </a:lnTo>
                  <a:close/>
                </a:path>
                <a:path w="140335" h="182245">
                  <a:moveTo>
                    <a:pt x="40525" y="144145"/>
                  </a:moveTo>
                  <a:lnTo>
                    <a:pt x="29629" y="147091"/>
                  </a:lnTo>
                  <a:lnTo>
                    <a:pt x="29629" y="158483"/>
                  </a:lnTo>
                  <a:lnTo>
                    <a:pt x="40525" y="155524"/>
                  </a:lnTo>
                  <a:lnTo>
                    <a:pt x="40525" y="144145"/>
                  </a:lnTo>
                  <a:close/>
                </a:path>
                <a:path w="140335" h="182245">
                  <a:moveTo>
                    <a:pt x="40525" y="129336"/>
                  </a:moveTo>
                  <a:lnTo>
                    <a:pt x="29629" y="132283"/>
                  </a:lnTo>
                  <a:lnTo>
                    <a:pt x="29629" y="143675"/>
                  </a:lnTo>
                  <a:lnTo>
                    <a:pt x="40525" y="140716"/>
                  </a:lnTo>
                  <a:lnTo>
                    <a:pt x="40525" y="129336"/>
                  </a:lnTo>
                  <a:close/>
                </a:path>
                <a:path w="140335" h="182245">
                  <a:moveTo>
                    <a:pt x="40525" y="114528"/>
                  </a:moveTo>
                  <a:lnTo>
                    <a:pt x="29629" y="117475"/>
                  </a:lnTo>
                  <a:lnTo>
                    <a:pt x="29629" y="128866"/>
                  </a:lnTo>
                  <a:lnTo>
                    <a:pt x="40525" y="125907"/>
                  </a:lnTo>
                  <a:lnTo>
                    <a:pt x="40525" y="114528"/>
                  </a:lnTo>
                  <a:close/>
                </a:path>
                <a:path w="140335" h="182245">
                  <a:moveTo>
                    <a:pt x="40525" y="99720"/>
                  </a:moveTo>
                  <a:lnTo>
                    <a:pt x="29629" y="102171"/>
                  </a:lnTo>
                  <a:lnTo>
                    <a:pt x="29629" y="113550"/>
                  </a:lnTo>
                  <a:lnTo>
                    <a:pt x="40525" y="110553"/>
                  </a:lnTo>
                  <a:lnTo>
                    <a:pt x="40525" y="99720"/>
                  </a:lnTo>
                  <a:close/>
                </a:path>
                <a:path w="140335" h="182245">
                  <a:moveTo>
                    <a:pt x="40525" y="39966"/>
                  </a:moveTo>
                  <a:lnTo>
                    <a:pt x="29629" y="42443"/>
                  </a:lnTo>
                  <a:lnTo>
                    <a:pt x="29629" y="53746"/>
                  </a:lnTo>
                  <a:lnTo>
                    <a:pt x="40525" y="51295"/>
                  </a:lnTo>
                  <a:lnTo>
                    <a:pt x="40525" y="39966"/>
                  </a:lnTo>
                  <a:close/>
                </a:path>
                <a:path w="140335" h="182245">
                  <a:moveTo>
                    <a:pt x="40525" y="25171"/>
                  </a:moveTo>
                  <a:lnTo>
                    <a:pt x="29629" y="27635"/>
                  </a:lnTo>
                  <a:lnTo>
                    <a:pt x="29629" y="38938"/>
                  </a:lnTo>
                  <a:lnTo>
                    <a:pt x="40525" y="35991"/>
                  </a:lnTo>
                  <a:lnTo>
                    <a:pt x="40525" y="25171"/>
                  </a:lnTo>
                  <a:close/>
                </a:path>
                <a:path w="140335" h="182245">
                  <a:moveTo>
                    <a:pt x="54851" y="154978"/>
                  </a:moveTo>
                  <a:lnTo>
                    <a:pt x="43954" y="158000"/>
                  </a:lnTo>
                  <a:lnTo>
                    <a:pt x="43954" y="169316"/>
                  </a:lnTo>
                  <a:lnTo>
                    <a:pt x="54851" y="166370"/>
                  </a:lnTo>
                  <a:lnTo>
                    <a:pt x="54851" y="154978"/>
                  </a:lnTo>
                  <a:close/>
                </a:path>
                <a:path w="140335" h="182245">
                  <a:moveTo>
                    <a:pt x="54851" y="140716"/>
                  </a:moveTo>
                  <a:lnTo>
                    <a:pt x="43954" y="143675"/>
                  </a:lnTo>
                  <a:lnTo>
                    <a:pt x="43954" y="154978"/>
                  </a:lnTo>
                  <a:lnTo>
                    <a:pt x="54851" y="152031"/>
                  </a:lnTo>
                  <a:lnTo>
                    <a:pt x="54851" y="140716"/>
                  </a:lnTo>
                  <a:close/>
                </a:path>
                <a:path w="140335" h="182245">
                  <a:moveTo>
                    <a:pt x="54851" y="125361"/>
                  </a:moveTo>
                  <a:lnTo>
                    <a:pt x="43954" y="128358"/>
                  </a:lnTo>
                  <a:lnTo>
                    <a:pt x="43954" y="139700"/>
                  </a:lnTo>
                  <a:lnTo>
                    <a:pt x="54851" y="136753"/>
                  </a:lnTo>
                  <a:lnTo>
                    <a:pt x="54851" y="125361"/>
                  </a:lnTo>
                  <a:close/>
                </a:path>
                <a:path w="140335" h="182245">
                  <a:moveTo>
                    <a:pt x="54851" y="110553"/>
                  </a:moveTo>
                  <a:lnTo>
                    <a:pt x="43954" y="113550"/>
                  </a:lnTo>
                  <a:lnTo>
                    <a:pt x="43954" y="124891"/>
                  </a:lnTo>
                  <a:lnTo>
                    <a:pt x="54851" y="121945"/>
                  </a:lnTo>
                  <a:lnTo>
                    <a:pt x="54851" y="110553"/>
                  </a:lnTo>
                  <a:close/>
                </a:path>
                <a:path w="140335" h="182245">
                  <a:moveTo>
                    <a:pt x="54851" y="95719"/>
                  </a:moveTo>
                  <a:lnTo>
                    <a:pt x="43954" y="98742"/>
                  </a:lnTo>
                  <a:lnTo>
                    <a:pt x="43954" y="110058"/>
                  </a:lnTo>
                  <a:lnTo>
                    <a:pt x="54851" y="107111"/>
                  </a:lnTo>
                  <a:lnTo>
                    <a:pt x="54851" y="95719"/>
                  </a:lnTo>
                  <a:close/>
                </a:path>
                <a:path w="140335" h="182245">
                  <a:moveTo>
                    <a:pt x="54851" y="35991"/>
                  </a:moveTo>
                  <a:lnTo>
                    <a:pt x="43954" y="38938"/>
                  </a:lnTo>
                  <a:lnTo>
                    <a:pt x="43954" y="50330"/>
                  </a:lnTo>
                  <a:lnTo>
                    <a:pt x="54851" y="47383"/>
                  </a:lnTo>
                  <a:lnTo>
                    <a:pt x="54851" y="35991"/>
                  </a:lnTo>
                  <a:close/>
                </a:path>
                <a:path w="140335" h="182245">
                  <a:moveTo>
                    <a:pt x="54851" y="21183"/>
                  </a:moveTo>
                  <a:lnTo>
                    <a:pt x="43954" y="24130"/>
                  </a:lnTo>
                  <a:lnTo>
                    <a:pt x="43954" y="35521"/>
                  </a:lnTo>
                  <a:lnTo>
                    <a:pt x="54851" y="32575"/>
                  </a:lnTo>
                  <a:lnTo>
                    <a:pt x="54851" y="21183"/>
                  </a:lnTo>
                  <a:close/>
                </a:path>
                <a:path w="140335" h="182245">
                  <a:moveTo>
                    <a:pt x="69672" y="151561"/>
                  </a:moveTo>
                  <a:lnTo>
                    <a:pt x="58293" y="154508"/>
                  </a:lnTo>
                  <a:lnTo>
                    <a:pt x="58293" y="165900"/>
                  </a:lnTo>
                  <a:lnTo>
                    <a:pt x="69672" y="162941"/>
                  </a:lnTo>
                  <a:lnTo>
                    <a:pt x="69672" y="151561"/>
                  </a:lnTo>
                  <a:close/>
                </a:path>
                <a:path w="140335" h="182245">
                  <a:moveTo>
                    <a:pt x="69672" y="136283"/>
                  </a:moveTo>
                  <a:lnTo>
                    <a:pt x="58293" y="139204"/>
                  </a:lnTo>
                  <a:lnTo>
                    <a:pt x="58293" y="150583"/>
                  </a:lnTo>
                  <a:lnTo>
                    <a:pt x="69672" y="147586"/>
                  </a:lnTo>
                  <a:lnTo>
                    <a:pt x="69672" y="136283"/>
                  </a:lnTo>
                  <a:close/>
                </a:path>
                <a:path w="140335" h="182245">
                  <a:moveTo>
                    <a:pt x="69672" y="121450"/>
                  </a:moveTo>
                  <a:lnTo>
                    <a:pt x="58293" y="124396"/>
                  </a:lnTo>
                  <a:lnTo>
                    <a:pt x="58293" y="135775"/>
                  </a:lnTo>
                  <a:lnTo>
                    <a:pt x="69672" y="132753"/>
                  </a:lnTo>
                  <a:lnTo>
                    <a:pt x="69672" y="121450"/>
                  </a:lnTo>
                  <a:close/>
                </a:path>
                <a:path w="140335" h="182245">
                  <a:moveTo>
                    <a:pt x="69672" y="107111"/>
                  </a:moveTo>
                  <a:lnTo>
                    <a:pt x="58293" y="109562"/>
                  </a:lnTo>
                  <a:lnTo>
                    <a:pt x="58293" y="120942"/>
                  </a:lnTo>
                  <a:lnTo>
                    <a:pt x="69672" y="117944"/>
                  </a:lnTo>
                  <a:lnTo>
                    <a:pt x="69672" y="107111"/>
                  </a:lnTo>
                  <a:close/>
                </a:path>
                <a:path w="140335" h="182245">
                  <a:moveTo>
                    <a:pt x="69672" y="91833"/>
                  </a:moveTo>
                  <a:lnTo>
                    <a:pt x="58293" y="94754"/>
                  </a:lnTo>
                  <a:lnTo>
                    <a:pt x="58293" y="106133"/>
                  </a:lnTo>
                  <a:lnTo>
                    <a:pt x="69672" y="103136"/>
                  </a:lnTo>
                  <a:lnTo>
                    <a:pt x="69672" y="91833"/>
                  </a:lnTo>
                  <a:close/>
                </a:path>
                <a:path w="140335" h="182245">
                  <a:moveTo>
                    <a:pt x="69672" y="32575"/>
                  </a:moveTo>
                  <a:lnTo>
                    <a:pt x="58293" y="35521"/>
                  </a:lnTo>
                  <a:lnTo>
                    <a:pt x="58293" y="46901"/>
                  </a:lnTo>
                  <a:lnTo>
                    <a:pt x="69672" y="43878"/>
                  </a:lnTo>
                  <a:lnTo>
                    <a:pt x="69672" y="32575"/>
                  </a:lnTo>
                  <a:close/>
                </a:path>
                <a:path w="140335" h="182245">
                  <a:moveTo>
                    <a:pt x="69672" y="17741"/>
                  </a:moveTo>
                  <a:lnTo>
                    <a:pt x="58293" y="20713"/>
                  </a:lnTo>
                  <a:lnTo>
                    <a:pt x="58293" y="31546"/>
                  </a:lnTo>
                  <a:lnTo>
                    <a:pt x="69672" y="29070"/>
                  </a:lnTo>
                  <a:lnTo>
                    <a:pt x="69672" y="17741"/>
                  </a:lnTo>
                  <a:close/>
                </a:path>
                <a:path w="140335" h="182245">
                  <a:moveTo>
                    <a:pt x="83934" y="147091"/>
                  </a:moveTo>
                  <a:lnTo>
                    <a:pt x="73101" y="150583"/>
                  </a:lnTo>
                  <a:lnTo>
                    <a:pt x="73101" y="161429"/>
                  </a:lnTo>
                  <a:lnTo>
                    <a:pt x="83934" y="158483"/>
                  </a:lnTo>
                  <a:lnTo>
                    <a:pt x="83934" y="147091"/>
                  </a:lnTo>
                  <a:close/>
                </a:path>
                <a:path w="140335" h="182245">
                  <a:moveTo>
                    <a:pt x="83934" y="132753"/>
                  </a:moveTo>
                  <a:lnTo>
                    <a:pt x="73101" y="135229"/>
                  </a:lnTo>
                  <a:lnTo>
                    <a:pt x="73101" y="146621"/>
                  </a:lnTo>
                  <a:lnTo>
                    <a:pt x="83934" y="143675"/>
                  </a:lnTo>
                  <a:lnTo>
                    <a:pt x="83934" y="132753"/>
                  </a:lnTo>
                  <a:close/>
                </a:path>
                <a:path w="140335" h="182245">
                  <a:moveTo>
                    <a:pt x="83934" y="117944"/>
                  </a:moveTo>
                  <a:lnTo>
                    <a:pt x="73101" y="120942"/>
                  </a:lnTo>
                  <a:lnTo>
                    <a:pt x="73101" y="132283"/>
                  </a:lnTo>
                  <a:lnTo>
                    <a:pt x="83934" y="129336"/>
                  </a:lnTo>
                  <a:lnTo>
                    <a:pt x="83934" y="117944"/>
                  </a:lnTo>
                  <a:close/>
                </a:path>
                <a:path w="140335" h="182245">
                  <a:moveTo>
                    <a:pt x="83934" y="102641"/>
                  </a:moveTo>
                  <a:lnTo>
                    <a:pt x="73101" y="105600"/>
                  </a:lnTo>
                  <a:lnTo>
                    <a:pt x="73101" y="116979"/>
                  </a:lnTo>
                  <a:lnTo>
                    <a:pt x="83934" y="114033"/>
                  </a:lnTo>
                  <a:lnTo>
                    <a:pt x="83934" y="102641"/>
                  </a:lnTo>
                  <a:close/>
                </a:path>
                <a:path w="140335" h="182245">
                  <a:moveTo>
                    <a:pt x="83934" y="88328"/>
                  </a:moveTo>
                  <a:lnTo>
                    <a:pt x="73101" y="91325"/>
                  </a:lnTo>
                  <a:lnTo>
                    <a:pt x="73101" y="102171"/>
                  </a:lnTo>
                  <a:lnTo>
                    <a:pt x="83934" y="99720"/>
                  </a:lnTo>
                  <a:lnTo>
                    <a:pt x="83934" y="88328"/>
                  </a:lnTo>
                  <a:close/>
                </a:path>
                <a:path w="140335" h="182245">
                  <a:moveTo>
                    <a:pt x="83934" y="29070"/>
                  </a:moveTo>
                  <a:lnTo>
                    <a:pt x="73101" y="31546"/>
                  </a:lnTo>
                  <a:lnTo>
                    <a:pt x="73101" y="42938"/>
                  </a:lnTo>
                  <a:lnTo>
                    <a:pt x="83934" y="40462"/>
                  </a:lnTo>
                  <a:lnTo>
                    <a:pt x="83934" y="29070"/>
                  </a:lnTo>
                  <a:close/>
                </a:path>
                <a:path w="140335" h="182245">
                  <a:moveTo>
                    <a:pt x="83934" y="13792"/>
                  </a:moveTo>
                  <a:lnTo>
                    <a:pt x="73101" y="16738"/>
                  </a:lnTo>
                  <a:lnTo>
                    <a:pt x="73101" y="28130"/>
                  </a:lnTo>
                  <a:lnTo>
                    <a:pt x="83934" y="25171"/>
                  </a:lnTo>
                  <a:lnTo>
                    <a:pt x="83934" y="13792"/>
                  </a:lnTo>
                  <a:close/>
                </a:path>
                <a:path w="140335" h="182245">
                  <a:moveTo>
                    <a:pt x="98272" y="143675"/>
                  </a:moveTo>
                  <a:lnTo>
                    <a:pt x="87426" y="146621"/>
                  </a:lnTo>
                  <a:lnTo>
                    <a:pt x="87426" y="157454"/>
                  </a:lnTo>
                  <a:lnTo>
                    <a:pt x="98272" y="154978"/>
                  </a:lnTo>
                  <a:lnTo>
                    <a:pt x="98272" y="143675"/>
                  </a:lnTo>
                  <a:close/>
                </a:path>
                <a:path w="140335" h="182245">
                  <a:moveTo>
                    <a:pt x="98272" y="128866"/>
                  </a:moveTo>
                  <a:lnTo>
                    <a:pt x="87426" y="131813"/>
                  </a:lnTo>
                  <a:lnTo>
                    <a:pt x="87426" y="143192"/>
                  </a:lnTo>
                  <a:lnTo>
                    <a:pt x="98272" y="140169"/>
                  </a:lnTo>
                  <a:lnTo>
                    <a:pt x="98272" y="128866"/>
                  </a:lnTo>
                  <a:close/>
                </a:path>
                <a:path w="140335" h="182245">
                  <a:moveTo>
                    <a:pt x="98272" y="114033"/>
                  </a:moveTo>
                  <a:lnTo>
                    <a:pt x="87426" y="116979"/>
                  </a:lnTo>
                  <a:lnTo>
                    <a:pt x="87426" y="128358"/>
                  </a:lnTo>
                  <a:lnTo>
                    <a:pt x="98272" y="125361"/>
                  </a:lnTo>
                  <a:lnTo>
                    <a:pt x="98272" y="114033"/>
                  </a:lnTo>
                  <a:close/>
                </a:path>
                <a:path w="140335" h="182245">
                  <a:moveTo>
                    <a:pt x="98272" y="99225"/>
                  </a:moveTo>
                  <a:lnTo>
                    <a:pt x="87426" y="102171"/>
                  </a:lnTo>
                  <a:lnTo>
                    <a:pt x="87426" y="113550"/>
                  </a:lnTo>
                  <a:lnTo>
                    <a:pt x="98272" y="110553"/>
                  </a:lnTo>
                  <a:lnTo>
                    <a:pt x="98272" y="99225"/>
                  </a:lnTo>
                  <a:close/>
                </a:path>
                <a:path w="140335" h="182245">
                  <a:moveTo>
                    <a:pt x="98272" y="84416"/>
                  </a:moveTo>
                  <a:lnTo>
                    <a:pt x="87426" y="87363"/>
                  </a:lnTo>
                  <a:lnTo>
                    <a:pt x="87426" y="98742"/>
                  </a:lnTo>
                  <a:lnTo>
                    <a:pt x="98272" y="95719"/>
                  </a:lnTo>
                  <a:lnTo>
                    <a:pt x="98272" y="84416"/>
                  </a:lnTo>
                  <a:close/>
                </a:path>
                <a:path w="140335" h="182245">
                  <a:moveTo>
                    <a:pt x="98272" y="25171"/>
                  </a:moveTo>
                  <a:lnTo>
                    <a:pt x="87426" y="28130"/>
                  </a:lnTo>
                  <a:lnTo>
                    <a:pt x="87426" y="39509"/>
                  </a:lnTo>
                  <a:lnTo>
                    <a:pt x="98272" y="36487"/>
                  </a:lnTo>
                  <a:lnTo>
                    <a:pt x="98272" y="25171"/>
                  </a:lnTo>
                  <a:close/>
                </a:path>
                <a:path w="140335" h="182245">
                  <a:moveTo>
                    <a:pt x="98272" y="10820"/>
                  </a:moveTo>
                  <a:lnTo>
                    <a:pt x="87426" y="13296"/>
                  </a:lnTo>
                  <a:lnTo>
                    <a:pt x="87426" y="24676"/>
                  </a:lnTo>
                  <a:lnTo>
                    <a:pt x="98272" y="22199"/>
                  </a:lnTo>
                  <a:lnTo>
                    <a:pt x="98272" y="10820"/>
                  </a:lnTo>
                  <a:close/>
                </a:path>
                <a:path w="140335" h="182245">
                  <a:moveTo>
                    <a:pt x="112610" y="139700"/>
                  </a:moveTo>
                  <a:lnTo>
                    <a:pt x="101219" y="142646"/>
                  </a:lnTo>
                  <a:lnTo>
                    <a:pt x="101219" y="154038"/>
                  </a:lnTo>
                  <a:lnTo>
                    <a:pt x="112610" y="151091"/>
                  </a:lnTo>
                  <a:lnTo>
                    <a:pt x="112610" y="139700"/>
                  </a:lnTo>
                  <a:close/>
                </a:path>
                <a:path w="140335" h="182245">
                  <a:moveTo>
                    <a:pt x="112610" y="124891"/>
                  </a:moveTo>
                  <a:lnTo>
                    <a:pt x="101219" y="127825"/>
                  </a:lnTo>
                  <a:lnTo>
                    <a:pt x="101219" y="139204"/>
                  </a:lnTo>
                  <a:lnTo>
                    <a:pt x="112610" y="136283"/>
                  </a:lnTo>
                  <a:lnTo>
                    <a:pt x="112610" y="124891"/>
                  </a:lnTo>
                  <a:close/>
                </a:path>
                <a:path w="140335" h="182245">
                  <a:moveTo>
                    <a:pt x="112610" y="110553"/>
                  </a:moveTo>
                  <a:lnTo>
                    <a:pt x="101219" y="113550"/>
                  </a:lnTo>
                  <a:lnTo>
                    <a:pt x="101219" y="124396"/>
                  </a:lnTo>
                  <a:lnTo>
                    <a:pt x="112610" y="121450"/>
                  </a:lnTo>
                  <a:lnTo>
                    <a:pt x="112610" y="110553"/>
                  </a:lnTo>
                  <a:close/>
                </a:path>
                <a:path w="140335" h="182245">
                  <a:moveTo>
                    <a:pt x="112610" y="95719"/>
                  </a:moveTo>
                  <a:lnTo>
                    <a:pt x="101219" y="98183"/>
                  </a:lnTo>
                  <a:lnTo>
                    <a:pt x="101219" y="109562"/>
                  </a:lnTo>
                  <a:lnTo>
                    <a:pt x="112610" y="106641"/>
                  </a:lnTo>
                  <a:lnTo>
                    <a:pt x="112610" y="95719"/>
                  </a:lnTo>
                  <a:close/>
                </a:path>
                <a:path w="140335" h="182245">
                  <a:moveTo>
                    <a:pt x="112610" y="80441"/>
                  </a:moveTo>
                  <a:lnTo>
                    <a:pt x="101219" y="83375"/>
                  </a:lnTo>
                  <a:lnTo>
                    <a:pt x="101219" y="94754"/>
                  </a:lnTo>
                  <a:lnTo>
                    <a:pt x="112610" y="91833"/>
                  </a:lnTo>
                  <a:lnTo>
                    <a:pt x="112610" y="80441"/>
                  </a:lnTo>
                  <a:close/>
                </a:path>
                <a:path w="140335" h="182245">
                  <a:moveTo>
                    <a:pt x="112610" y="22199"/>
                  </a:moveTo>
                  <a:lnTo>
                    <a:pt x="101219" y="24676"/>
                  </a:lnTo>
                  <a:lnTo>
                    <a:pt x="101219" y="35991"/>
                  </a:lnTo>
                  <a:lnTo>
                    <a:pt x="112610" y="33045"/>
                  </a:lnTo>
                  <a:lnTo>
                    <a:pt x="112610" y="22199"/>
                  </a:lnTo>
                  <a:close/>
                </a:path>
                <a:path w="140335" h="182245">
                  <a:moveTo>
                    <a:pt x="112610" y="7391"/>
                  </a:moveTo>
                  <a:lnTo>
                    <a:pt x="101219" y="9867"/>
                  </a:lnTo>
                  <a:lnTo>
                    <a:pt x="101219" y="21183"/>
                  </a:lnTo>
                  <a:lnTo>
                    <a:pt x="112610" y="18237"/>
                  </a:lnTo>
                  <a:lnTo>
                    <a:pt x="112610" y="7391"/>
                  </a:lnTo>
                  <a:close/>
                </a:path>
                <a:path w="140335" h="182245">
                  <a:moveTo>
                    <a:pt x="126453" y="135775"/>
                  </a:moveTo>
                  <a:lnTo>
                    <a:pt x="115557" y="138734"/>
                  </a:lnTo>
                  <a:lnTo>
                    <a:pt x="115557" y="150050"/>
                  </a:lnTo>
                  <a:lnTo>
                    <a:pt x="126453" y="147091"/>
                  </a:lnTo>
                  <a:lnTo>
                    <a:pt x="126453" y="135775"/>
                  </a:lnTo>
                  <a:close/>
                </a:path>
                <a:path w="140335" h="182245">
                  <a:moveTo>
                    <a:pt x="126453" y="121450"/>
                  </a:moveTo>
                  <a:lnTo>
                    <a:pt x="115557" y="124396"/>
                  </a:lnTo>
                  <a:lnTo>
                    <a:pt x="115557" y="135229"/>
                  </a:lnTo>
                  <a:lnTo>
                    <a:pt x="126453" y="132283"/>
                  </a:lnTo>
                  <a:lnTo>
                    <a:pt x="126453" y="121450"/>
                  </a:lnTo>
                  <a:close/>
                </a:path>
                <a:path w="140335" h="182245">
                  <a:moveTo>
                    <a:pt x="126453" y="106641"/>
                  </a:moveTo>
                  <a:lnTo>
                    <a:pt x="115557" y="109562"/>
                  </a:lnTo>
                  <a:lnTo>
                    <a:pt x="115557" y="120421"/>
                  </a:lnTo>
                  <a:lnTo>
                    <a:pt x="126453" y="117475"/>
                  </a:lnTo>
                  <a:lnTo>
                    <a:pt x="126453" y="106641"/>
                  </a:lnTo>
                  <a:close/>
                </a:path>
                <a:path w="140335" h="182245">
                  <a:moveTo>
                    <a:pt x="126453" y="91833"/>
                  </a:moveTo>
                  <a:lnTo>
                    <a:pt x="115557" y="94310"/>
                  </a:lnTo>
                  <a:lnTo>
                    <a:pt x="115557" y="105600"/>
                  </a:lnTo>
                  <a:lnTo>
                    <a:pt x="126453" y="102641"/>
                  </a:lnTo>
                  <a:lnTo>
                    <a:pt x="126453" y="91833"/>
                  </a:lnTo>
                  <a:close/>
                </a:path>
                <a:path w="140335" h="182245">
                  <a:moveTo>
                    <a:pt x="126453" y="77495"/>
                  </a:moveTo>
                  <a:lnTo>
                    <a:pt x="115557" y="79946"/>
                  </a:lnTo>
                  <a:lnTo>
                    <a:pt x="115557" y="91325"/>
                  </a:lnTo>
                  <a:lnTo>
                    <a:pt x="126453" y="88328"/>
                  </a:lnTo>
                  <a:lnTo>
                    <a:pt x="126453" y="77495"/>
                  </a:lnTo>
                  <a:close/>
                </a:path>
                <a:path w="140335" h="182245">
                  <a:moveTo>
                    <a:pt x="126453" y="18237"/>
                  </a:moveTo>
                  <a:lnTo>
                    <a:pt x="115557" y="21183"/>
                  </a:lnTo>
                  <a:lnTo>
                    <a:pt x="115557" y="32092"/>
                  </a:lnTo>
                  <a:lnTo>
                    <a:pt x="126453" y="29616"/>
                  </a:lnTo>
                  <a:lnTo>
                    <a:pt x="126453" y="18237"/>
                  </a:lnTo>
                  <a:close/>
                </a:path>
                <a:path w="140335" h="182245">
                  <a:moveTo>
                    <a:pt x="126453" y="3429"/>
                  </a:moveTo>
                  <a:lnTo>
                    <a:pt x="115557" y="6375"/>
                  </a:lnTo>
                  <a:lnTo>
                    <a:pt x="115557" y="17284"/>
                  </a:lnTo>
                  <a:lnTo>
                    <a:pt x="126453" y="14808"/>
                  </a:lnTo>
                  <a:lnTo>
                    <a:pt x="126453" y="3429"/>
                  </a:lnTo>
                  <a:close/>
                </a:path>
                <a:path w="140335" h="182245">
                  <a:moveTo>
                    <a:pt x="140233" y="132283"/>
                  </a:moveTo>
                  <a:lnTo>
                    <a:pt x="129400" y="135229"/>
                  </a:lnTo>
                  <a:lnTo>
                    <a:pt x="129400" y="146126"/>
                  </a:lnTo>
                  <a:lnTo>
                    <a:pt x="140233" y="143192"/>
                  </a:lnTo>
                  <a:lnTo>
                    <a:pt x="140233" y="132283"/>
                  </a:lnTo>
                  <a:close/>
                </a:path>
                <a:path w="140335" h="182245">
                  <a:moveTo>
                    <a:pt x="140233" y="117475"/>
                  </a:moveTo>
                  <a:lnTo>
                    <a:pt x="129400" y="120421"/>
                  </a:lnTo>
                  <a:lnTo>
                    <a:pt x="129400" y="131318"/>
                  </a:lnTo>
                  <a:lnTo>
                    <a:pt x="140233" y="128358"/>
                  </a:lnTo>
                  <a:lnTo>
                    <a:pt x="140233" y="117475"/>
                  </a:lnTo>
                  <a:close/>
                </a:path>
                <a:path w="140335" h="182245">
                  <a:moveTo>
                    <a:pt x="140233" y="102641"/>
                  </a:moveTo>
                  <a:lnTo>
                    <a:pt x="129400" y="105600"/>
                  </a:lnTo>
                  <a:lnTo>
                    <a:pt x="129400" y="116509"/>
                  </a:lnTo>
                  <a:lnTo>
                    <a:pt x="140233" y="113550"/>
                  </a:lnTo>
                  <a:lnTo>
                    <a:pt x="140233" y="102641"/>
                  </a:lnTo>
                  <a:close/>
                </a:path>
                <a:path w="140335" h="182245">
                  <a:moveTo>
                    <a:pt x="140233" y="88328"/>
                  </a:moveTo>
                  <a:lnTo>
                    <a:pt x="129400" y="91325"/>
                  </a:lnTo>
                  <a:lnTo>
                    <a:pt x="129400" y="102171"/>
                  </a:lnTo>
                  <a:lnTo>
                    <a:pt x="140233" y="99225"/>
                  </a:lnTo>
                  <a:lnTo>
                    <a:pt x="140233" y="88328"/>
                  </a:lnTo>
                  <a:close/>
                </a:path>
                <a:path w="140335" h="182245">
                  <a:moveTo>
                    <a:pt x="140233" y="73520"/>
                  </a:moveTo>
                  <a:lnTo>
                    <a:pt x="129400" y="76517"/>
                  </a:lnTo>
                  <a:lnTo>
                    <a:pt x="129400" y="87363"/>
                  </a:lnTo>
                  <a:lnTo>
                    <a:pt x="140233" y="84416"/>
                  </a:lnTo>
                  <a:lnTo>
                    <a:pt x="140233" y="73520"/>
                  </a:lnTo>
                  <a:close/>
                </a:path>
                <a:path w="140335" h="182245">
                  <a:moveTo>
                    <a:pt x="140233" y="29616"/>
                  </a:moveTo>
                  <a:lnTo>
                    <a:pt x="129400" y="32092"/>
                  </a:lnTo>
                  <a:lnTo>
                    <a:pt x="129400" y="43408"/>
                  </a:lnTo>
                  <a:lnTo>
                    <a:pt x="140233" y="40462"/>
                  </a:lnTo>
                  <a:lnTo>
                    <a:pt x="140233" y="29616"/>
                  </a:lnTo>
                  <a:close/>
                </a:path>
                <a:path w="140335" h="182245">
                  <a:moveTo>
                    <a:pt x="140233" y="14808"/>
                  </a:moveTo>
                  <a:lnTo>
                    <a:pt x="129400" y="17284"/>
                  </a:lnTo>
                  <a:lnTo>
                    <a:pt x="129400" y="28600"/>
                  </a:lnTo>
                  <a:lnTo>
                    <a:pt x="140233" y="25628"/>
                  </a:lnTo>
                  <a:lnTo>
                    <a:pt x="140233" y="14808"/>
                  </a:lnTo>
                  <a:close/>
                </a:path>
                <a:path w="140335" h="182245">
                  <a:moveTo>
                    <a:pt x="140233" y="0"/>
                  </a:moveTo>
                  <a:lnTo>
                    <a:pt x="129400" y="2946"/>
                  </a:lnTo>
                  <a:lnTo>
                    <a:pt x="129400" y="13792"/>
                  </a:lnTo>
                  <a:lnTo>
                    <a:pt x="140233" y="11315"/>
                  </a:lnTo>
                  <a:lnTo>
                    <a:pt x="1402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265157" y="2245842"/>
              <a:ext cx="626745" cy="2125345"/>
            </a:xfrm>
            <a:custGeom>
              <a:avLst/>
              <a:gdLst/>
              <a:ahLst/>
              <a:cxnLst/>
              <a:rect l="l" t="t" r="r" b="b"/>
              <a:pathLst>
                <a:path w="626745" h="2125345">
                  <a:moveTo>
                    <a:pt x="14820" y="2112391"/>
                  </a:moveTo>
                  <a:lnTo>
                    <a:pt x="14262" y="2111895"/>
                  </a:lnTo>
                  <a:lnTo>
                    <a:pt x="14262" y="2110879"/>
                  </a:lnTo>
                  <a:lnTo>
                    <a:pt x="13792" y="2109940"/>
                  </a:lnTo>
                  <a:lnTo>
                    <a:pt x="12827" y="2109940"/>
                  </a:lnTo>
                  <a:lnTo>
                    <a:pt x="11798" y="2109432"/>
                  </a:lnTo>
                  <a:lnTo>
                    <a:pt x="11315" y="2108898"/>
                  </a:lnTo>
                  <a:lnTo>
                    <a:pt x="7404" y="2108898"/>
                  </a:lnTo>
                  <a:lnTo>
                    <a:pt x="5422" y="2109940"/>
                  </a:lnTo>
                  <a:lnTo>
                    <a:pt x="4394" y="2110409"/>
                  </a:lnTo>
                  <a:lnTo>
                    <a:pt x="3441" y="2110879"/>
                  </a:lnTo>
                  <a:lnTo>
                    <a:pt x="2946" y="2111895"/>
                  </a:lnTo>
                  <a:lnTo>
                    <a:pt x="1917" y="2112391"/>
                  </a:lnTo>
                  <a:lnTo>
                    <a:pt x="952" y="2113356"/>
                  </a:lnTo>
                  <a:lnTo>
                    <a:pt x="482" y="2114842"/>
                  </a:lnTo>
                  <a:lnTo>
                    <a:pt x="482" y="2115337"/>
                  </a:lnTo>
                  <a:lnTo>
                    <a:pt x="0" y="2116848"/>
                  </a:lnTo>
                  <a:lnTo>
                    <a:pt x="0" y="2120773"/>
                  </a:lnTo>
                  <a:lnTo>
                    <a:pt x="482" y="2121789"/>
                  </a:lnTo>
                  <a:lnTo>
                    <a:pt x="482" y="2122728"/>
                  </a:lnTo>
                  <a:lnTo>
                    <a:pt x="952" y="2123224"/>
                  </a:lnTo>
                  <a:lnTo>
                    <a:pt x="2946" y="2124252"/>
                  </a:lnTo>
                  <a:lnTo>
                    <a:pt x="3441" y="2124252"/>
                  </a:lnTo>
                  <a:lnTo>
                    <a:pt x="4394" y="2124748"/>
                  </a:lnTo>
                  <a:lnTo>
                    <a:pt x="6375" y="2124748"/>
                  </a:lnTo>
                  <a:lnTo>
                    <a:pt x="7404" y="2124252"/>
                  </a:lnTo>
                  <a:lnTo>
                    <a:pt x="8851" y="2124252"/>
                  </a:lnTo>
                  <a:lnTo>
                    <a:pt x="9321" y="2123719"/>
                  </a:lnTo>
                  <a:lnTo>
                    <a:pt x="10363" y="2123224"/>
                  </a:lnTo>
                  <a:lnTo>
                    <a:pt x="11315" y="2122259"/>
                  </a:lnTo>
                  <a:lnTo>
                    <a:pt x="11798" y="2121243"/>
                  </a:lnTo>
                  <a:lnTo>
                    <a:pt x="12827" y="2120773"/>
                  </a:lnTo>
                  <a:lnTo>
                    <a:pt x="13792" y="2119782"/>
                  </a:lnTo>
                  <a:lnTo>
                    <a:pt x="14262" y="2118766"/>
                  </a:lnTo>
                  <a:lnTo>
                    <a:pt x="14262" y="2117801"/>
                  </a:lnTo>
                  <a:lnTo>
                    <a:pt x="14820" y="2116848"/>
                  </a:lnTo>
                  <a:lnTo>
                    <a:pt x="14820" y="2112391"/>
                  </a:lnTo>
                  <a:close/>
                </a:path>
                <a:path w="626745" h="2125345">
                  <a:moveTo>
                    <a:pt x="14820" y="1969198"/>
                  </a:moveTo>
                  <a:lnTo>
                    <a:pt x="14262" y="1968715"/>
                  </a:lnTo>
                  <a:lnTo>
                    <a:pt x="14262" y="1967674"/>
                  </a:lnTo>
                  <a:lnTo>
                    <a:pt x="13792" y="1966734"/>
                  </a:lnTo>
                  <a:lnTo>
                    <a:pt x="11798" y="1965693"/>
                  </a:lnTo>
                  <a:lnTo>
                    <a:pt x="11315" y="1965693"/>
                  </a:lnTo>
                  <a:lnTo>
                    <a:pt x="10363" y="1965223"/>
                  </a:lnTo>
                  <a:lnTo>
                    <a:pt x="8851" y="1965223"/>
                  </a:lnTo>
                  <a:lnTo>
                    <a:pt x="7404" y="1965693"/>
                  </a:lnTo>
                  <a:lnTo>
                    <a:pt x="6375" y="1965693"/>
                  </a:lnTo>
                  <a:lnTo>
                    <a:pt x="5422" y="1966239"/>
                  </a:lnTo>
                  <a:lnTo>
                    <a:pt x="3441" y="1967204"/>
                  </a:lnTo>
                  <a:lnTo>
                    <a:pt x="2946" y="1968169"/>
                  </a:lnTo>
                  <a:lnTo>
                    <a:pt x="1917" y="1968715"/>
                  </a:lnTo>
                  <a:lnTo>
                    <a:pt x="952" y="1969693"/>
                  </a:lnTo>
                  <a:lnTo>
                    <a:pt x="482" y="1971179"/>
                  </a:lnTo>
                  <a:lnTo>
                    <a:pt x="482" y="1971675"/>
                  </a:lnTo>
                  <a:lnTo>
                    <a:pt x="0" y="1972614"/>
                  </a:lnTo>
                  <a:lnTo>
                    <a:pt x="0" y="1977085"/>
                  </a:lnTo>
                  <a:lnTo>
                    <a:pt x="482" y="1977555"/>
                  </a:lnTo>
                  <a:lnTo>
                    <a:pt x="482" y="1978596"/>
                  </a:lnTo>
                  <a:lnTo>
                    <a:pt x="952" y="1979536"/>
                  </a:lnTo>
                  <a:lnTo>
                    <a:pt x="1917" y="1980031"/>
                  </a:lnTo>
                  <a:lnTo>
                    <a:pt x="2946" y="1980501"/>
                  </a:lnTo>
                  <a:lnTo>
                    <a:pt x="3441" y="1980501"/>
                  </a:lnTo>
                  <a:lnTo>
                    <a:pt x="4394" y="1981073"/>
                  </a:lnTo>
                  <a:lnTo>
                    <a:pt x="6375" y="1981073"/>
                  </a:lnTo>
                  <a:lnTo>
                    <a:pt x="7404" y="1980501"/>
                  </a:lnTo>
                  <a:lnTo>
                    <a:pt x="8851" y="1980501"/>
                  </a:lnTo>
                  <a:lnTo>
                    <a:pt x="9321" y="1980031"/>
                  </a:lnTo>
                  <a:lnTo>
                    <a:pt x="11315" y="1979066"/>
                  </a:lnTo>
                  <a:lnTo>
                    <a:pt x="11798" y="1978050"/>
                  </a:lnTo>
                  <a:lnTo>
                    <a:pt x="12827" y="1977085"/>
                  </a:lnTo>
                  <a:lnTo>
                    <a:pt x="13792" y="1976615"/>
                  </a:lnTo>
                  <a:lnTo>
                    <a:pt x="14262" y="1975091"/>
                  </a:lnTo>
                  <a:lnTo>
                    <a:pt x="14262" y="1974596"/>
                  </a:lnTo>
                  <a:lnTo>
                    <a:pt x="14820" y="1973110"/>
                  </a:lnTo>
                  <a:lnTo>
                    <a:pt x="14820" y="1969198"/>
                  </a:lnTo>
                  <a:close/>
                </a:path>
                <a:path w="626745" h="2125345">
                  <a:moveTo>
                    <a:pt x="14820" y="1887728"/>
                  </a:moveTo>
                  <a:lnTo>
                    <a:pt x="14262" y="1886686"/>
                  </a:lnTo>
                  <a:lnTo>
                    <a:pt x="14262" y="1886191"/>
                  </a:lnTo>
                  <a:lnTo>
                    <a:pt x="12827" y="1884781"/>
                  </a:lnTo>
                  <a:lnTo>
                    <a:pt x="11798" y="1884235"/>
                  </a:lnTo>
                  <a:lnTo>
                    <a:pt x="11315" y="1883740"/>
                  </a:lnTo>
                  <a:lnTo>
                    <a:pt x="10363" y="1883740"/>
                  </a:lnTo>
                  <a:lnTo>
                    <a:pt x="9321" y="1883270"/>
                  </a:lnTo>
                  <a:lnTo>
                    <a:pt x="8851" y="1883270"/>
                  </a:lnTo>
                  <a:lnTo>
                    <a:pt x="7404" y="1883740"/>
                  </a:lnTo>
                  <a:lnTo>
                    <a:pt x="6375" y="1884235"/>
                  </a:lnTo>
                  <a:lnTo>
                    <a:pt x="5422" y="1884781"/>
                  </a:lnTo>
                  <a:lnTo>
                    <a:pt x="4394" y="1885251"/>
                  </a:lnTo>
                  <a:lnTo>
                    <a:pt x="3441" y="1886191"/>
                  </a:lnTo>
                  <a:lnTo>
                    <a:pt x="2946" y="1886191"/>
                  </a:lnTo>
                  <a:lnTo>
                    <a:pt x="952" y="1888210"/>
                  </a:lnTo>
                  <a:lnTo>
                    <a:pt x="482" y="1889150"/>
                  </a:lnTo>
                  <a:lnTo>
                    <a:pt x="482" y="1890191"/>
                  </a:lnTo>
                  <a:lnTo>
                    <a:pt x="0" y="1891626"/>
                  </a:lnTo>
                  <a:lnTo>
                    <a:pt x="0" y="1895627"/>
                  </a:lnTo>
                  <a:lnTo>
                    <a:pt x="482" y="1896567"/>
                  </a:lnTo>
                  <a:lnTo>
                    <a:pt x="482" y="1897113"/>
                  </a:lnTo>
                  <a:lnTo>
                    <a:pt x="1917" y="1898548"/>
                  </a:lnTo>
                  <a:lnTo>
                    <a:pt x="2946" y="1899043"/>
                  </a:lnTo>
                  <a:lnTo>
                    <a:pt x="3441" y="1899589"/>
                  </a:lnTo>
                  <a:lnTo>
                    <a:pt x="4394" y="1899589"/>
                  </a:lnTo>
                  <a:lnTo>
                    <a:pt x="5422" y="1900059"/>
                  </a:lnTo>
                  <a:lnTo>
                    <a:pt x="6375" y="1899589"/>
                  </a:lnTo>
                  <a:lnTo>
                    <a:pt x="7404" y="1899589"/>
                  </a:lnTo>
                  <a:lnTo>
                    <a:pt x="8851" y="1899043"/>
                  </a:lnTo>
                  <a:lnTo>
                    <a:pt x="9321" y="1898548"/>
                  </a:lnTo>
                  <a:lnTo>
                    <a:pt x="10363" y="1898078"/>
                  </a:lnTo>
                  <a:lnTo>
                    <a:pt x="11315" y="1897113"/>
                  </a:lnTo>
                  <a:lnTo>
                    <a:pt x="11798" y="1896567"/>
                  </a:lnTo>
                  <a:lnTo>
                    <a:pt x="12827" y="1895627"/>
                  </a:lnTo>
                  <a:lnTo>
                    <a:pt x="13792" y="1894649"/>
                  </a:lnTo>
                  <a:lnTo>
                    <a:pt x="14262" y="1894078"/>
                  </a:lnTo>
                  <a:lnTo>
                    <a:pt x="14262" y="1893138"/>
                  </a:lnTo>
                  <a:lnTo>
                    <a:pt x="14820" y="1891626"/>
                  </a:lnTo>
                  <a:lnTo>
                    <a:pt x="14820" y="1887728"/>
                  </a:lnTo>
                  <a:close/>
                </a:path>
                <a:path w="626745" h="2125345">
                  <a:moveTo>
                    <a:pt x="14820" y="1701901"/>
                  </a:moveTo>
                  <a:lnTo>
                    <a:pt x="14262" y="1701431"/>
                  </a:lnTo>
                  <a:lnTo>
                    <a:pt x="14262" y="1700390"/>
                  </a:lnTo>
                  <a:lnTo>
                    <a:pt x="13792" y="1699412"/>
                  </a:lnTo>
                  <a:lnTo>
                    <a:pt x="12827" y="1698942"/>
                  </a:lnTo>
                  <a:lnTo>
                    <a:pt x="11798" y="1698942"/>
                  </a:lnTo>
                  <a:lnTo>
                    <a:pt x="11315" y="1698472"/>
                  </a:lnTo>
                  <a:lnTo>
                    <a:pt x="10363" y="1697926"/>
                  </a:lnTo>
                  <a:lnTo>
                    <a:pt x="7404" y="1697926"/>
                  </a:lnTo>
                  <a:lnTo>
                    <a:pt x="6375" y="1698472"/>
                  </a:lnTo>
                  <a:lnTo>
                    <a:pt x="5422" y="1698942"/>
                  </a:lnTo>
                  <a:lnTo>
                    <a:pt x="4394" y="1698942"/>
                  </a:lnTo>
                  <a:lnTo>
                    <a:pt x="3441" y="1699907"/>
                  </a:lnTo>
                  <a:lnTo>
                    <a:pt x="2946" y="1700923"/>
                  </a:lnTo>
                  <a:lnTo>
                    <a:pt x="1917" y="1701901"/>
                  </a:lnTo>
                  <a:lnTo>
                    <a:pt x="952" y="1702371"/>
                  </a:lnTo>
                  <a:lnTo>
                    <a:pt x="482" y="1703387"/>
                  </a:lnTo>
                  <a:lnTo>
                    <a:pt x="482" y="1704378"/>
                  </a:lnTo>
                  <a:lnTo>
                    <a:pt x="0" y="1705317"/>
                  </a:lnTo>
                  <a:lnTo>
                    <a:pt x="0" y="1709788"/>
                  </a:lnTo>
                  <a:lnTo>
                    <a:pt x="482" y="1710258"/>
                  </a:lnTo>
                  <a:lnTo>
                    <a:pt x="482" y="1711299"/>
                  </a:lnTo>
                  <a:lnTo>
                    <a:pt x="1917" y="1712734"/>
                  </a:lnTo>
                  <a:lnTo>
                    <a:pt x="2946" y="1712734"/>
                  </a:lnTo>
                  <a:lnTo>
                    <a:pt x="3441" y="1713280"/>
                  </a:lnTo>
                  <a:lnTo>
                    <a:pt x="4394" y="1713280"/>
                  </a:lnTo>
                  <a:lnTo>
                    <a:pt x="5422" y="1713750"/>
                  </a:lnTo>
                  <a:lnTo>
                    <a:pt x="6375" y="1713750"/>
                  </a:lnTo>
                  <a:lnTo>
                    <a:pt x="7404" y="1713280"/>
                  </a:lnTo>
                  <a:lnTo>
                    <a:pt x="8851" y="1713280"/>
                  </a:lnTo>
                  <a:lnTo>
                    <a:pt x="9321" y="1712734"/>
                  </a:lnTo>
                  <a:lnTo>
                    <a:pt x="10363" y="1712264"/>
                  </a:lnTo>
                  <a:lnTo>
                    <a:pt x="11315" y="1711769"/>
                  </a:lnTo>
                  <a:lnTo>
                    <a:pt x="11798" y="1710804"/>
                  </a:lnTo>
                  <a:lnTo>
                    <a:pt x="12827" y="1709788"/>
                  </a:lnTo>
                  <a:lnTo>
                    <a:pt x="13792" y="1709318"/>
                  </a:lnTo>
                  <a:lnTo>
                    <a:pt x="14262" y="1708340"/>
                  </a:lnTo>
                  <a:lnTo>
                    <a:pt x="14262" y="1707299"/>
                  </a:lnTo>
                  <a:lnTo>
                    <a:pt x="14820" y="1706359"/>
                  </a:lnTo>
                  <a:lnTo>
                    <a:pt x="14820" y="1701901"/>
                  </a:lnTo>
                  <a:close/>
                </a:path>
                <a:path w="626745" h="2125345">
                  <a:moveTo>
                    <a:pt x="14820" y="1601343"/>
                  </a:moveTo>
                  <a:lnTo>
                    <a:pt x="14262" y="1600301"/>
                  </a:lnTo>
                  <a:lnTo>
                    <a:pt x="14262" y="1599323"/>
                  </a:lnTo>
                  <a:lnTo>
                    <a:pt x="13792" y="1598853"/>
                  </a:lnTo>
                  <a:lnTo>
                    <a:pt x="12827" y="1598383"/>
                  </a:lnTo>
                  <a:lnTo>
                    <a:pt x="11798" y="1597837"/>
                  </a:lnTo>
                  <a:lnTo>
                    <a:pt x="11315" y="1597342"/>
                  </a:lnTo>
                  <a:lnTo>
                    <a:pt x="10363" y="1596872"/>
                  </a:lnTo>
                  <a:lnTo>
                    <a:pt x="7404" y="1596872"/>
                  </a:lnTo>
                  <a:lnTo>
                    <a:pt x="6375" y="1597342"/>
                  </a:lnTo>
                  <a:lnTo>
                    <a:pt x="4394" y="1598383"/>
                  </a:lnTo>
                  <a:lnTo>
                    <a:pt x="3441" y="1598853"/>
                  </a:lnTo>
                  <a:lnTo>
                    <a:pt x="1917" y="1600301"/>
                  </a:lnTo>
                  <a:lnTo>
                    <a:pt x="952" y="1601343"/>
                  </a:lnTo>
                  <a:lnTo>
                    <a:pt x="482" y="1601812"/>
                  </a:lnTo>
                  <a:lnTo>
                    <a:pt x="482" y="1603324"/>
                  </a:lnTo>
                  <a:lnTo>
                    <a:pt x="0" y="1604289"/>
                  </a:lnTo>
                  <a:lnTo>
                    <a:pt x="0" y="1608264"/>
                  </a:lnTo>
                  <a:lnTo>
                    <a:pt x="482" y="1609229"/>
                  </a:lnTo>
                  <a:lnTo>
                    <a:pt x="482" y="1609699"/>
                  </a:lnTo>
                  <a:lnTo>
                    <a:pt x="952" y="1610715"/>
                  </a:lnTo>
                  <a:lnTo>
                    <a:pt x="1917" y="1611210"/>
                  </a:lnTo>
                  <a:lnTo>
                    <a:pt x="2946" y="1611680"/>
                  </a:lnTo>
                  <a:lnTo>
                    <a:pt x="3441" y="1612176"/>
                  </a:lnTo>
                  <a:lnTo>
                    <a:pt x="4394" y="1612646"/>
                  </a:lnTo>
                  <a:lnTo>
                    <a:pt x="7404" y="1612646"/>
                  </a:lnTo>
                  <a:lnTo>
                    <a:pt x="8851" y="1612646"/>
                  </a:lnTo>
                  <a:lnTo>
                    <a:pt x="9321" y="1612176"/>
                  </a:lnTo>
                  <a:lnTo>
                    <a:pt x="10363" y="1611210"/>
                  </a:lnTo>
                  <a:lnTo>
                    <a:pt x="11315" y="1610715"/>
                  </a:lnTo>
                  <a:lnTo>
                    <a:pt x="11798" y="1609699"/>
                  </a:lnTo>
                  <a:lnTo>
                    <a:pt x="12827" y="1609229"/>
                  </a:lnTo>
                  <a:lnTo>
                    <a:pt x="13792" y="1608264"/>
                  </a:lnTo>
                  <a:lnTo>
                    <a:pt x="14262" y="1607223"/>
                  </a:lnTo>
                  <a:lnTo>
                    <a:pt x="14262" y="1606740"/>
                  </a:lnTo>
                  <a:lnTo>
                    <a:pt x="14820" y="1605254"/>
                  </a:lnTo>
                  <a:lnTo>
                    <a:pt x="14820" y="1601343"/>
                  </a:lnTo>
                  <a:close/>
                </a:path>
                <a:path w="626745" h="2125345">
                  <a:moveTo>
                    <a:pt x="14820" y="1068273"/>
                  </a:moveTo>
                  <a:lnTo>
                    <a:pt x="14262" y="1067320"/>
                  </a:lnTo>
                  <a:lnTo>
                    <a:pt x="14262" y="1066355"/>
                  </a:lnTo>
                  <a:lnTo>
                    <a:pt x="13792" y="1065809"/>
                  </a:lnTo>
                  <a:lnTo>
                    <a:pt x="12827" y="1065326"/>
                  </a:lnTo>
                  <a:lnTo>
                    <a:pt x="11315" y="1063891"/>
                  </a:lnTo>
                  <a:lnTo>
                    <a:pt x="9321" y="1063891"/>
                  </a:lnTo>
                  <a:lnTo>
                    <a:pt x="8851" y="1063345"/>
                  </a:lnTo>
                  <a:lnTo>
                    <a:pt x="7404" y="1063891"/>
                  </a:lnTo>
                  <a:lnTo>
                    <a:pt x="5422" y="1063891"/>
                  </a:lnTo>
                  <a:lnTo>
                    <a:pt x="4394" y="1064348"/>
                  </a:lnTo>
                  <a:lnTo>
                    <a:pt x="3441" y="1064831"/>
                  </a:lnTo>
                  <a:lnTo>
                    <a:pt x="2946" y="1065809"/>
                  </a:lnTo>
                  <a:lnTo>
                    <a:pt x="952" y="1066838"/>
                  </a:lnTo>
                  <a:lnTo>
                    <a:pt x="482" y="1068273"/>
                  </a:lnTo>
                  <a:lnTo>
                    <a:pt x="482" y="1069301"/>
                  </a:lnTo>
                  <a:lnTo>
                    <a:pt x="0" y="1069784"/>
                  </a:lnTo>
                  <a:lnTo>
                    <a:pt x="0" y="1074254"/>
                  </a:lnTo>
                  <a:lnTo>
                    <a:pt x="482" y="1074724"/>
                  </a:lnTo>
                  <a:lnTo>
                    <a:pt x="482" y="1075677"/>
                  </a:lnTo>
                  <a:lnTo>
                    <a:pt x="952" y="1076718"/>
                  </a:lnTo>
                  <a:lnTo>
                    <a:pt x="1917" y="1077671"/>
                  </a:lnTo>
                  <a:lnTo>
                    <a:pt x="2946" y="1077671"/>
                  </a:lnTo>
                  <a:lnTo>
                    <a:pt x="3441" y="1078153"/>
                  </a:lnTo>
                  <a:lnTo>
                    <a:pt x="4394" y="1078699"/>
                  </a:lnTo>
                  <a:lnTo>
                    <a:pt x="5422" y="1079169"/>
                  </a:lnTo>
                  <a:lnTo>
                    <a:pt x="7404" y="1079169"/>
                  </a:lnTo>
                  <a:lnTo>
                    <a:pt x="8851" y="1078699"/>
                  </a:lnTo>
                  <a:lnTo>
                    <a:pt x="9321" y="1078699"/>
                  </a:lnTo>
                  <a:lnTo>
                    <a:pt x="10363" y="1077671"/>
                  </a:lnTo>
                  <a:lnTo>
                    <a:pt x="11315" y="1077671"/>
                  </a:lnTo>
                  <a:lnTo>
                    <a:pt x="12827" y="1076223"/>
                  </a:lnTo>
                  <a:lnTo>
                    <a:pt x="14262" y="1074724"/>
                  </a:lnTo>
                  <a:lnTo>
                    <a:pt x="14262" y="1073213"/>
                  </a:lnTo>
                  <a:lnTo>
                    <a:pt x="14820" y="1072248"/>
                  </a:lnTo>
                  <a:lnTo>
                    <a:pt x="14820" y="1068273"/>
                  </a:lnTo>
                  <a:close/>
                </a:path>
                <a:path w="626745" h="2125345">
                  <a:moveTo>
                    <a:pt x="14820" y="983081"/>
                  </a:moveTo>
                  <a:lnTo>
                    <a:pt x="14262" y="982129"/>
                  </a:lnTo>
                  <a:lnTo>
                    <a:pt x="14262" y="981163"/>
                  </a:lnTo>
                  <a:lnTo>
                    <a:pt x="13792" y="980135"/>
                  </a:lnTo>
                  <a:lnTo>
                    <a:pt x="12827" y="979652"/>
                  </a:lnTo>
                  <a:lnTo>
                    <a:pt x="11798" y="979182"/>
                  </a:lnTo>
                  <a:lnTo>
                    <a:pt x="11315" y="978700"/>
                  </a:lnTo>
                  <a:lnTo>
                    <a:pt x="10363" y="978154"/>
                  </a:lnTo>
                  <a:lnTo>
                    <a:pt x="9321" y="977671"/>
                  </a:lnTo>
                  <a:lnTo>
                    <a:pt x="6375" y="977671"/>
                  </a:lnTo>
                  <a:lnTo>
                    <a:pt x="3441" y="979182"/>
                  </a:lnTo>
                  <a:lnTo>
                    <a:pt x="2946" y="980135"/>
                  </a:lnTo>
                  <a:lnTo>
                    <a:pt x="1917" y="980135"/>
                  </a:lnTo>
                  <a:lnTo>
                    <a:pt x="952" y="981163"/>
                  </a:lnTo>
                  <a:lnTo>
                    <a:pt x="482" y="982129"/>
                  </a:lnTo>
                  <a:lnTo>
                    <a:pt x="482" y="983081"/>
                  </a:lnTo>
                  <a:lnTo>
                    <a:pt x="0" y="984110"/>
                  </a:lnTo>
                  <a:lnTo>
                    <a:pt x="0" y="988568"/>
                  </a:lnTo>
                  <a:lnTo>
                    <a:pt x="482" y="989050"/>
                  </a:lnTo>
                  <a:lnTo>
                    <a:pt x="482" y="990015"/>
                  </a:lnTo>
                  <a:lnTo>
                    <a:pt x="952" y="991031"/>
                  </a:lnTo>
                  <a:lnTo>
                    <a:pt x="1917" y="991031"/>
                  </a:lnTo>
                  <a:lnTo>
                    <a:pt x="3441" y="992479"/>
                  </a:lnTo>
                  <a:lnTo>
                    <a:pt x="5422" y="993508"/>
                  </a:lnTo>
                  <a:lnTo>
                    <a:pt x="7404" y="993508"/>
                  </a:lnTo>
                  <a:lnTo>
                    <a:pt x="8851" y="993508"/>
                  </a:lnTo>
                  <a:lnTo>
                    <a:pt x="9321" y="992962"/>
                  </a:lnTo>
                  <a:lnTo>
                    <a:pt x="11315" y="992009"/>
                  </a:lnTo>
                  <a:lnTo>
                    <a:pt x="11798" y="991031"/>
                  </a:lnTo>
                  <a:lnTo>
                    <a:pt x="13792" y="990015"/>
                  </a:lnTo>
                  <a:lnTo>
                    <a:pt x="14262" y="988568"/>
                  </a:lnTo>
                  <a:lnTo>
                    <a:pt x="14262" y="988009"/>
                  </a:lnTo>
                  <a:lnTo>
                    <a:pt x="14820" y="987056"/>
                  </a:lnTo>
                  <a:lnTo>
                    <a:pt x="14820" y="983081"/>
                  </a:lnTo>
                  <a:close/>
                </a:path>
                <a:path w="626745" h="2125345">
                  <a:moveTo>
                    <a:pt x="14820" y="584974"/>
                  </a:moveTo>
                  <a:lnTo>
                    <a:pt x="14262" y="584492"/>
                  </a:lnTo>
                  <a:lnTo>
                    <a:pt x="14262" y="583463"/>
                  </a:lnTo>
                  <a:lnTo>
                    <a:pt x="13792" y="582498"/>
                  </a:lnTo>
                  <a:lnTo>
                    <a:pt x="12827" y="582028"/>
                  </a:lnTo>
                  <a:lnTo>
                    <a:pt x="11798" y="581482"/>
                  </a:lnTo>
                  <a:lnTo>
                    <a:pt x="11315" y="580999"/>
                  </a:lnTo>
                  <a:lnTo>
                    <a:pt x="10363" y="580517"/>
                  </a:lnTo>
                  <a:lnTo>
                    <a:pt x="9321" y="580034"/>
                  </a:lnTo>
                  <a:lnTo>
                    <a:pt x="8851" y="579551"/>
                  </a:lnTo>
                  <a:lnTo>
                    <a:pt x="7404" y="580034"/>
                  </a:lnTo>
                  <a:lnTo>
                    <a:pt x="5422" y="580034"/>
                  </a:lnTo>
                  <a:lnTo>
                    <a:pt x="4394" y="580517"/>
                  </a:lnTo>
                  <a:lnTo>
                    <a:pt x="3441" y="580999"/>
                  </a:lnTo>
                  <a:lnTo>
                    <a:pt x="2946" y="582028"/>
                  </a:lnTo>
                  <a:lnTo>
                    <a:pt x="1917" y="582028"/>
                  </a:lnTo>
                  <a:lnTo>
                    <a:pt x="952" y="582980"/>
                  </a:lnTo>
                  <a:lnTo>
                    <a:pt x="482" y="583946"/>
                  </a:lnTo>
                  <a:lnTo>
                    <a:pt x="482" y="584492"/>
                  </a:lnTo>
                  <a:lnTo>
                    <a:pt x="0" y="585444"/>
                  </a:lnTo>
                  <a:lnTo>
                    <a:pt x="0" y="589915"/>
                  </a:lnTo>
                  <a:lnTo>
                    <a:pt x="482" y="590867"/>
                  </a:lnTo>
                  <a:lnTo>
                    <a:pt x="482" y="591908"/>
                  </a:lnTo>
                  <a:lnTo>
                    <a:pt x="952" y="592861"/>
                  </a:lnTo>
                  <a:lnTo>
                    <a:pt x="1917" y="592861"/>
                  </a:lnTo>
                  <a:lnTo>
                    <a:pt x="2946" y="593813"/>
                  </a:lnTo>
                  <a:lnTo>
                    <a:pt x="3441" y="594372"/>
                  </a:lnTo>
                  <a:lnTo>
                    <a:pt x="5422" y="595325"/>
                  </a:lnTo>
                  <a:lnTo>
                    <a:pt x="7404" y="595325"/>
                  </a:lnTo>
                  <a:lnTo>
                    <a:pt x="9321" y="595325"/>
                  </a:lnTo>
                  <a:lnTo>
                    <a:pt x="11315" y="594372"/>
                  </a:lnTo>
                  <a:lnTo>
                    <a:pt x="11798" y="593344"/>
                  </a:lnTo>
                  <a:lnTo>
                    <a:pt x="13792" y="592378"/>
                  </a:lnTo>
                  <a:lnTo>
                    <a:pt x="14262" y="591350"/>
                  </a:lnTo>
                  <a:lnTo>
                    <a:pt x="14262" y="590384"/>
                  </a:lnTo>
                  <a:lnTo>
                    <a:pt x="14820" y="589432"/>
                  </a:lnTo>
                  <a:lnTo>
                    <a:pt x="14820" y="584974"/>
                  </a:lnTo>
                  <a:close/>
                </a:path>
                <a:path w="626745" h="2125345">
                  <a:moveTo>
                    <a:pt x="14820" y="100253"/>
                  </a:moveTo>
                  <a:lnTo>
                    <a:pt x="14262" y="99225"/>
                  </a:lnTo>
                  <a:lnTo>
                    <a:pt x="14262" y="98742"/>
                  </a:lnTo>
                  <a:lnTo>
                    <a:pt x="13792" y="97777"/>
                  </a:lnTo>
                  <a:lnTo>
                    <a:pt x="12827" y="96748"/>
                  </a:lnTo>
                  <a:lnTo>
                    <a:pt x="11798" y="96266"/>
                  </a:lnTo>
                  <a:lnTo>
                    <a:pt x="11315" y="95796"/>
                  </a:lnTo>
                  <a:lnTo>
                    <a:pt x="10363" y="95313"/>
                  </a:lnTo>
                  <a:lnTo>
                    <a:pt x="9321" y="94830"/>
                  </a:lnTo>
                  <a:lnTo>
                    <a:pt x="8851" y="94284"/>
                  </a:lnTo>
                  <a:lnTo>
                    <a:pt x="7404" y="94284"/>
                  </a:lnTo>
                  <a:lnTo>
                    <a:pt x="6375" y="93802"/>
                  </a:lnTo>
                  <a:lnTo>
                    <a:pt x="4394" y="94830"/>
                  </a:lnTo>
                  <a:lnTo>
                    <a:pt x="3441" y="94830"/>
                  </a:lnTo>
                  <a:lnTo>
                    <a:pt x="2946" y="95796"/>
                  </a:lnTo>
                  <a:lnTo>
                    <a:pt x="1917" y="96266"/>
                  </a:lnTo>
                  <a:lnTo>
                    <a:pt x="952" y="96748"/>
                  </a:lnTo>
                  <a:lnTo>
                    <a:pt x="482" y="97777"/>
                  </a:lnTo>
                  <a:lnTo>
                    <a:pt x="482" y="98742"/>
                  </a:lnTo>
                  <a:lnTo>
                    <a:pt x="0" y="99225"/>
                  </a:lnTo>
                  <a:lnTo>
                    <a:pt x="0" y="103670"/>
                  </a:lnTo>
                  <a:lnTo>
                    <a:pt x="482" y="104711"/>
                  </a:lnTo>
                  <a:lnTo>
                    <a:pt x="482" y="105181"/>
                  </a:lnTo>
                  <a:lnTo>
                    <a:pt x="952" y="106146"/>
                  </a:lnTo>
                  <a:lnTo>
                    <a:pt x="1917" y="107175"/>
                  </a:lnTo>
                  <a:lnTo>
                    <a:pt x="2946" y="107657"/>
                  </a:lnTo>
                  <a:lnTo>
                    <a:pt x="4394" y="109093"/>
                  </a:lnTo>
                  <a:lnTo>
                    <a:pt x="5422" y="109639"/>
                  </a:lnTo>
                  <a:lnTo>
                    <a:pt x="6375" y="109639"/>
                  </a:lnTo>
                  <a:lnTo>
                    <a:pt x="7404" y="110121"/>
                  </a:lnTo>
                  <a:lnTo>
                    <a:pt x="8851" y="110121"/>
                  </a:lnTo>
                  <a:lnTo>
                    <a:pt x="9321" y="109639"/>
                  </a:lnTo>
                  <a:lnTo>
                    <a:pt x="10363" y="109639"/>
                  </a:lnTo>
                  <a:lnTo>
                    <a:pt x="11315" y="109093"/>
                  </a:lnTo>
                  <a:lnTo>
                    <a:pt x="11798" y="108610"/>
                  </a:lnTo>
                  <a:lnTo>
                    <a:pt x="12827" y="107657"/>
                  </a:lnTo>
                  <a:lnTo>
                    <a:pt x="13792" y="107175"/>
                  </a:lnTo>
                  <a:lnTo>
                    <a:pt x="14262" y="106629"/>
                  </a:lnTo>
                  <a:lnTo>
                    <a:pt x="14262" y="105181"/>
                  </a:lnTo>
                  <a:lnTo>
                    <a:pt x="14820" y="104711"/>
                  </a:lnTo>
                  <a:lnTo>
                    <a:pt x="14820" y="100253"/>
                  </a:lnTo>
                  <a:close/>
                </a:path>
                <a:path w="626745" h="2125345">
                  <a:moveTo>
                    <a:pt x="14820" y="5969"/>
                  </a:moveTo>
                  <a:lnTo>
                    <a:pt x="14262" y="5410"/>
                  </a:lnTo>
                  <a:lnTo>
                    <a:pt x="14262" y="4457"/>
                  </a:lnTo>
                  <a:lnTo>
                    <a:pt x="13792" y="3492"/>
                  </a:lnTo>
                  <a:lnTo>
                    <a:pt x="12827" y="2463"/>
                  </a:lnTo>
                  <a:lnTo>
                    <a:pt x="11798" y="1981"/>
                  </a:lnTo>
                  <a:lnTo>
                    <a:pt x="11315" y="1028"/>
                  </a:lnTo>
                  <a:lnTo>
                    <a:pt x="10363" y="482"/>
                  </a:lnTo>
                  <a:lnTo>
                    <a:pt x="9321" y="0"/>
                  </a:lnTo>
                  <a:lnTo>
                    <a:pt x="4394" y="0"/>
                  </a:lnTo>
                  <a:lnTo>
                    <a:pt x="3441" y="482"/>
                  </a:lnTo>
                  <a:lnTo>
                    <a:pt x="2946" y="1028"/>
                  </a:lnTo>
                  <a:lnTo>
                    <a:pt x="1917" y="1511"/>
                  </a:lnTo>
                  <a:lnTo>
                    <a:pt x="482" y="2946"/>
                  </a:lnTo>
                  <a:lnTo>
                    <a:pt x="482" y="3962"/>
                  </a:lnTo>
                  <a:lnTo>
                    <a:pt x="0" y="4927"/>
                  </a:lnTo>
                  <a:lnTo>
                    <a:pt x="0" y="8915"/>
                  </a:lnTo>
                  <a:lnTo>
                    <a:pt x="482" y="9867"/>
                  </a:lnTo>
                  <a:lnTo>
                    <a:pt x="482" y="10896"/>
                  </a:lnTo>
                  <a:lnTo>
                    <a:pt x="952" y="11861"/>
                  </a:lnTo>
                  <a:lnTo>
                    <a:pt x="1917" y="12331"/>
                  </a:lnTo>
                  <a:lnTo>
                    <a:pt x="3441" y="13843"/>
                  </a:lnTo>
                  <a:lnTo>
                    <a:pt x="4394" y="14325"/>
                  </a:lnTo>
                  <a:lnTo>
                    <a:pt x="5422" y="14808"/>
                  </a:lnTo>
                  <a:lnTo>
                    <a:pt x="6375" y="15290"/>
                  </a:lnTo>
                  <a:lnTo>
                    <a:pt x="7404" y="15290"/>
                  </a:lnTo>
                  <a:lnTo>
                    <a:pt x="9321" y="15290"/>
                  </a:lnTo>
                  <a:lnTo>
                    <a:pt x="10363" y="14808"/>
                  </a:lnTo>
                  <a:lnTo>
                    <a:pt x="11315" y="14325"/>
                  </a:lnTo>
                  <a:lnTo>
                    <a:pt x="11798" y="13843"/>
                  </a:lnTo>
                  <a:lnTo>
                    <a:pt x="12827" y="13843"/>
                  </a:lnTo>
                  <a:lnTo>
                    <a:pt x="13792" y="12827"/>
                  </a:lnTo>
                  <a:lnTo>
                    <a:pt x="14262" y="11861"/>
                  </a:lnTo>
                  <a:lnTo>
                    <a:pt x="14262" y="10896"/>
                  </a:lnTo>
                  <a:lnTo>
                    <a:pt x="14820" y="10350"/>
                  </a:lnTo>
                  <a:lnTo>
                    <a:pt x="14820" y="5969"/>
                  </a:lnTo>
                  <a:close/>
                </a:path>
                <a:path w="626745" h="2125345">
                  <a:moveTo>
                    <a:pt x="40462" y="1999310"/>
                  </a:moveTo>
                  <a:lnTo>
                    <a:pt x="29083" y="2002256"/>
                  </a:lnTo>
                  <a:lnTo>
                    <a:pt x="29083" y="2013140"/>
                  </a:lnTo>
                  <a:lnTo>
                    <a:pt x="40462" y="2010143"/>
                  </a:lnTo>
                  <a:lnTo>
                    <a:pt x="40462" y="1999310"/>
                  </a:lnTo>
                  <a:close/>
                </a:path>
                <a:path w="626745" h="2125345">
                  <a:moveTo>
                    <a:pt x="40462" y="1984006"/>
                  </a:moveTo>
                  <a:lnTo>
                    <a:pt x="29083" y="1986953"/>
                  </a:lnTo>
                  <a:lnTo>
                    <a:pt x="29083" y="1998332"/>
                  </a:lnTo>
                  <a:lnTo>
                    <a:pt x="40462" y="1995335"/>
                  </a:lnTo>
                  <a:lnTo>
                    <a:pt x="40462" y="1984006"/>
                  </a:lnTo>
                  <a:close/>
                </a:path>
                <a:path w="626745" h="2125345">
                  <a:moveTo>
                    <a:pt x="55283" y="1995335"/>
                  </a:moveTo>
                  <a:lnTo>
                    <a:pt x="43891" y="1998332"/>
                  </a:lnTo>
                  <a:lnTo>
                    <a:pt x="43891" y="2009648"/>
                  </a:lnTo>
                  <a:lnTo>
                    <a:pt x="55283" y="2006727"/>
                  </a:lnTo>
                  <a:lnTo>
                    <a:pt x="55283" y="1995335"/>
                  </a:lnTo>
                  <a:close/>
                </a:path>
                <a:path w="626745" h="2125345">
                  <a:moveTo>
                    <a:pt x="55283" y="1980031"/>
                  </a:moveTo>
                  <a:lnTo>
                    <a:pt x="43891" y="1982978"/>
                  </a:lnTo>
                  <a:lnTo>
                    <a:pt x="43891" y="1994369"/>
                  </a:lnTo>
                  <a:lnTo>
                    <a:pt x="55283" y="1991423"/>
                  </a:lnTo>
                  <a:lnTo>
                    <a:pt x="55283" y="1980031"/>
                  </a:lnTo>
                  <a:close/>
                </a:path>
                <a:path w="626745" h="2125345">
                  <a:moveTo>
                    <a:pt x="69608" y="1991423"/>
                  </a:moveTo>
                  <a:lnTo>
                    <a:pt x="58712" y="1994369"/>
                  </a:lnTo>
                  <a:lnTo>
                    <a:pt x="58712" y="2005749"/>
                  </a:lnTo>
                  <a:lnTo>
                    <a:pt x="69608" y="2002726"/>
                  </a:lnTo>
                  <a:lnTo>
                    <a:pt x="69608" y="1991423"/>
                  </a:lnTo>
                  <a:close/>
                </a:path>
                <a:path w="626745" h="2125345">
                  <a:moveTo>
                    <a:pt x="69608" y="1976615"/>
                  </a:moveTo>
                  <a:lnTo>
                    <a:pt x="58712" y="1979536"/>
                  </a:lnTo>
                  <a:lnTo>
                    <a:pt x="58712" y="1990915"/>
                  </a:lnTo>
                  <a:lnTo>
                    <a:pt x="69608" y="1987918"/>
                  </a:lnTo>
                  <a:lnTo>
                    <a:pt x="69608" y="1976615"/>
                  </a:lnTo>
                  <a:close/>
                </a:path>
                <a:path w="626745" h="2125345">
                  <a:moveTo>
                    <a:pt x="83934" y="1987918"/>
                  </a:moveTo>
                  <a:lnTo>
                    <a:pt x="73037" y="1990915"/>
                  </a:lnTo>
                  <a:lnTo>
                    <a:pt x="73037" y="2002256"/>
                  </a:lnTo>
                  <a:lnTo>
                    <a:pt x="83934" y="1999310"/>
                  </a:lnTo>
                  <a:lnTo>
                    <a:pt x="83934" y="1987918"/>
                  </a:lnTo>
                  <a:close/>
                </a:path>
                <a:path w="626745" h="2125345">
                  <a:moveTo>
                    <a:pt x="83934" y="1973110"/>
                  </a:moveTo>
                  <a:lnTo>
                    <a:pt x="73037" y="1975561"/>
                  </a:lnTo>
                  <a:lnTo>
                    <a:pt x="73037" y="1986953"/>
                  </a:lnTo>
                  <a:lnTo>
                    <a:pt x="83934" y="1984502"/>
                  </a:lnTo>
                  <a:lnTo>
                    <a:pt x="83934" y="1973110"/>
                  </a:lnTo>
                  <a:close/>
                </a:path>
                <a:path w="626745" h="2125345">
                  <a:moveTo>
                    <a:pt x="98755" y="1984006"/>
                  </a:moveTo>
                  <a:lnTo>
                    <a:pt x="87376" y="1986953"/>
                  </a:lnTo>
                  <a:lnTo>
                    <a:pt x="87376" y="1998332"/>
                  </a:lnTo>
                  <a:lnTo>
                    <a:pt x="98755" y="1995335"/>
                  </a:lnTo>
                  <a:lnTo>
                    <a:pt x="98755" y="1984006"/>
                  </a:lnTo>
                  <a:close/>
                </a:path>
                <a:path w="626745" h="2125345">
                  <a:moveTo>
                    <a:pt x="98755" y="1969198"/>
                  </a:moveTo>
                  <a:lnTo>
                    <a:pt x="87376" y="1971675"/>
                  </a:lnTo>
                  <a:lnTo>
                    <a:pt x="87376" y="1982978"/>
                  </a:lnTo>
                  <a:lnTo>
                    <a:pt x="98755" y="1980501"/>
                  </a:lnTo>
                  <a:lnTo>
                    <a:pt x="98755" y="1969198"/>
                  </a:lnTo>
                  <a:close/>
                </a:path>
                <a:path w="626745" h="2125345">
                  <a:moveTo>
                    <a:pt x="113017" y="1980031"/>
                  </a:moveTo>
                  <a:lnTo>
                    <a:pt x="102184" y="1982978"/>
                  </a:lnTo>
                  <a:lnTo>
                    <a:pt x="102184" y="1994369"/>
                  </a:lnTo>
                  <a:lnTo>
                    <a:pt x="113017" y="1991423"/>
                  </a:lnTo>
                  <a:lnTo>
                    <a:pt x="113017" y="1980031"/>
                  </a:lnTo>
                  <a:close/>
                </a:path>
                <a:path w="626745" h="2125345">
                  <a:moveTo>
                    <a:pt x="113017" y="1965693"/>
                  </a:moveTo>
                  <a:lnTo>
                    <a:pt x="102184" y="1968715"/>
                  </a:lnTo>
                  <a:lnTo>
                    <a:pt x="102184" y="1980031"/>
                  </a:lnTo>
                  <a:lnTo>
                    <a:pt x="113017" y="1977085"/>
                  </a:lnTo>
                  <a:lnTo>
                    <a:pt x="113017" y="1965693"/>
                  </a:lnTo>
                  <a:close/>
                </a:path>
                <a:path w="626745" h="2125345">
                  <a:moveTo>
                    <a:pt x="127355" y="1977085"/>
                  </a:moveTo>
                  <a:lnTo>
                    <a:pt x="116509" y="1979536"/>
                  </a:lnTo>
                  <a:lnTo>
                    <a:pt x="116509" y="1990915"/>
                  </a:lnTo>
                  <a:lnTo>
                    <a:pt x="127355" y="1988464"/>
                  </a:lnTo>
                  <a:lnTo>
                    <a:pt x="127355" y="1977085"/>
                  </a:lnTo>
                  <a:close/>
                </a:path>
                <a:path w="626745" h="2125345">
                  <a:moveTo>
                    <a:pt x="127355" y="1962277"/>
                  </a:moveTo>
                  <a:lnTo>
                    <a:pt x="116509" y="1964753"/>
                  </a:lnTo>
                  <a:lnTo>
                    <a:pt x="116509" y="1976132"/>
                  </a:lnTo>
                  <a:lnTo>
                    <a:pt x="127355" y="1973110"/>
                  </a:lnTo>
                  <a:lnTo>
                    <a:pt x="127355" y="1962277"/>
                  </a:lnTo>
                  <a:close/>
                </a:path>
                <a:path w="626745" h="2125345">
                  <a:moveTo>
                    <a:pt x="141693" y="1973110"/>
                  </a:moveTo>
                  <a:lnTo>
                    <a:pt x="130302" y="1976132"/>
                  </a:lnTo>
                  <a:lnTo>
                    <a:pt x="130302" y="1986953"/>
                  </a:lnTo>
                  <a:lnTo>
                    <a:pt x="141693" y="1984502"/>
                  </a:lnTo>
                  <a:lnTo>
                    <a:pt x="141693" y="1973110"/>
                  </a:lnTo>
                  <a:close/>
                </a:path>
                <a:path w="626745" h="2125345">
                  <a:moveTo>
                    <a:pt x="141693" y="1958301"/>
                  </a:moveTo>
                  <a:lnTo>
                    <a:pt x="130302" y="1961324"/>
                  </a:lnTo>
                  <a:lnTo>
                    <a:pt x="130302" y="1972144"/>
                  </a:lnTo>
                  <a:lnTo>
                    <a:pt x="141693" y="1969693"/>
                  </a:lnTo>
                  <a:lnTo>
                    <a:pt x="141693" y="1958301"/>
                  </a:lnTo>
                  <a:close/>
                </a:path>
                <a:path w="626745" h="2125345">
                  <a:moveTo>
                    <a:pt x="155536" y="1969198"/>
                  </a:moveTo>
                  <a:lnTo>
                    <a:pt x="144640" y="1972144"/>
                  </a:lnTo>
                  <a:lnTo>
                    <a:pt x="144640" y="1983524"/>
                  </a:lnTo>
                  <a:lnTo>
                    <a:pt x="155536" y="1980501"/>
                  </a:lnTo>
                  <a:lnTo>
                    <a:pt x="155536" y="1969198"/>
                  </a:lnTo>
                  <a:close/>
                </a:path>
                <a:path w="626745" h="2125345">
                  <a:moveTo>
                    <a:pt x="155536" y="1954860"/>
                  </a:moveTo>
                  <a:lnTo>
                    <a:pt x="144640" y="1957806"/>
                  </a:lnTo>
                  <a:lnTo>
                    <a:pt x="144640" y="1968715"/>
                  </a:lnTo>
                  <a:lnTo>
                    <a:pt x="155536" y="1966239"/>
                  </a:lnTo>
                  <a:lnTo>
                    <a:pt x="155536" y="1954860"/>
                  </a:lnTo>
                  <a:close/>
                </a:path>
                <a:path w="626745" h="2125345">
                  <a:moveTo>
                    <a:pt x="169316" y="1966239"/>
                  </a:moveTo>
                  <a:lnTo>
                    <a:pt x="158483" y="1968715"/>
                  </a:lnTo>
                  <a:lnTo>
                    <a:pt x="158483" y="1980031"/>
                  </a:lnTo>
                  <a:lnTo>
                    <a:pt x="169316" y="1977085"/>
                  </a:lnTo>
                  <a:lnTo>
                    <a:pt x="169316" y="1966239"/>
                  </a:lnTo>
                  <a:close/>
                </a:path>
                <a:path w="626745" h="2125345">
                  <a:moveTo>
                    <a:pt x="169316" y="1951431"/>
                  </a:moveTo>
                  <a:lnTo>
                    <a:pt x="158483" y="1953907"/>
                  </a:lnTo>
                  <a:lnTo>
                    <a:pt x="158483" y="1965223"/>
                  </a:lnTo>
                  <a:lnTo>
                    <a:pt x="169316" y="1962277"/>
                  </a:lnTo>
                  <a:lnTo>
                    <a:pt x="169316" y="1951431"/>
                  </a:lnTo>
                  <a:close/>
                </a:path>
                <a:path w="626745" h="2125345">
                  <a:moveTo>
                    <a:pt x="619404" y="1478153"/>
                  </a:moveTo>
                  <a:lnTo>
                    <a:pt x="618921" y="1477213"/>
                  </a:lnTo>
                  <a:lnTo>
                    <a:pt x="618451" y="1476717"/>
                  </a:lnTo>
                  <a:lnTo>
                    <a:pt x="617893" y="1475701"/>
                  </a:lnTo>
                  <a:lnTo>
                    <a:pt x="616927" y="1475206"/>
                  </a:lnTo>
                  <a:lnTo>
                    <a:pt x="615962" y="1475206"/>
                  </a:lnTo>
                  <a:lnTo>
                    <a:pt x="615429" y="1474736"/>
                  </a:lnTo>
                  <a:lnTo>
                    <a:pt x="614464" y="1474736"/>
                  </a:lnTo>
                  <a:lnTo>
                    <a:pt x="613498" y="1475206"/>
                  </a:lnTo>
                  <a:lnTo>
                    <a:pt x="612000" y="1475206"/>
                  </a:lnTo>
                  <a:lnTo>
                    <a:pt x="611035" y="1475701"/>
                  </a:lnTo>
                  <a:lnTo>
                    <a:pt x="611035" y="1476171"/>
                  </a:lnTo>
                  <a:lnTo>
                    <a:pt x="610006" y="1477213"/>
                  </a:lnTo>
                  <a:lnTo>
                    <a:pt x="609523" y="1478153"/>
                  </a:lnTo>
                  <a:lnTo>
                    <a:pt x="609041" y="1478153"/>
                  </a:lnTo>
                  <a:lnTo>
                    <a:pt x="608571" y="1479194"/>
                  </a:lnTo>
                  <a:lnTo>
                    <a:pt x="608025" y="1480172"/>
                  </a:lnTo>
                  <a:lnTo>
                    <a:pt x="608025" y="1485569"/>
                  </a:lnTo>
                  <a:lnTo>
                    <a:pt x="608571" y="1486052"/>
                  </a:lnTo>
                  <a:lnTo>
                    <a:pt x="609041" y="1486598"/>
                  </a:lnTo>
                  <a:lnTo>
                    <a:pt x="609523" y="1487093"/>
                  </a:lnTo>
                  <a:lnTo>
                    <a:pt x="610006" y="1488033"/>
                  </a:lnTo>
                  <a:lnTo>
                    <a:pt x="611035" y="1488528"/>
                  </a:lnTo>
                  <a:lnTo>
                    <a:pt x="613498" y="1488528"/>
                  </a:lnTo>
                  <a:lnTo>
                    <a:pt x="614464" y="1488528"/>
                  </a:lnTo>
                  <a:lnTo>
                    <a:pt x="615429" y="1488033"/>
                  </a:lnTo>
                  <a:lnTo>
                    <a:pt x="615962" y="1487563"/>
                  </a:lnTo>
                  <a:lnTo>
                    <a:pt x="616458" y="1486598"/>
                  </a:lnTo>
                  <a:lnTo>
                    <a:pt x="616927" y="1486052"/>
                  </a:lnTo>
                  <a:lnTo>
                    <a:pt x="617893" y="1485569"/>
                  </a:lnTo>
                  <a:lnTo>
                    <a:pt x="618451" y="1484604"/>
                  </a:lnTo>
                  <a:lnTo>
                    <a:pt x="618921" y="1484134"/>
                  </a:lnTo>
                  <a:lnTo>
                    <a:pt x="619404" y="1483093"/>
                  </a:lnTo>
                  <a:lnTo>
                    <a:pt x="619404" y="1478153"/>
                  </a:lnTo>
                  <a:close/>
                </a:path>
                <a:path w="626745" h="2125345">
                  <a:moveTo>
                    <a:pt x="619861" y="925550"/>
                  </a:moveTo>
                  <a:lnTo>
                    <a:pt x="619391" y="924598"/>
                  </a:lnTo>
                  <a:lnTo>
                    <a:pt x="618909" y="924039"/>
                  </a:lnTo>
                  <a:lnTo>
                    <a:pt x="618363" y="923556"/>
                  </a:lnTo>
                  <a:lnTo>
                    <a:pt x="617397" y="923074"/>
                  </a:lnTo>
                  <a:lnTo>
                    <a:pt x="615899" y="921575"/>
                  </a:lnTo>
                  <a:lnTo>
                    <a:pt x="613422" y="921575"/>
                  </a:lnTo>
                  <a:lnTo>
                    <a:pt x="612470" y="922108"/>
                  </a:lnTo>
                  <a:lnTo>
                    <a:pt x="611492" y="922604"/>
                  </a:lnTo>
                  <a:lnTo>
                    <a:pt x="611492" y="923074"/>
                  </a:lnTo>
                  <a:lnTo>
                    <a:pt x="610476" y="923556"/>
                  </a:lnTo>
                  <a:lnTo>
                    <a:pt x="609993" y="924039"/>
                  </a:lnTo>
                  <a:lnTo>
                    <a:pt x="609511" y="924598"/>
                  </a:lnTo>
                  <a:lnTo>
                    <a:pt x="609041" y="925550"/>
                  </a:lnTo>
                  <a:lnTo>
                    <a:pt x="608482" y="926503"/>
                  </a:lnTo>
                  <a:lnTo>
                    <a:pt x="608482" y="932002"/>
                  </a:lnTo>
                  <a:lnTo>
                    <a:pt x="609041" y="932472"/>
                  </a:lnTo>
                  <a:lnTo>
                    <a:pt x="609511" y="932967"/>
                  </a:lnTo>
                  <a:lnTo>
                    <a:pt x="609993" y="933919"/>
                  </a:lnTo>
                  <a:lnTo>
                    <a:pt x="610476" y="934453"/>
                  </a:lnTo>
                  <a:lnTo>
                    <a:pt x="611492" y="934948"/>
                  </a:lnTo>
                  <a:lnTo>
                    <a:pt x="611492" y="935418"/>
                  </a:lnTo>
                  <a:lnTo>
                    <a:pt x="613968" y="935418"/>
                  </a:lnTo>
                  <a:lnTo>
                    <a:pt x="615899" y="935418"/>
                  </a:lnTo>
                  <a:lnTo>
                    <a:pt x="616432" y="934948"/>
                  </a:lnTo>
                  <a:lnTo>
                    <a:pt x="617397" y="933919"/>
                  </a:lnTo>
                  <a:lnTo>
                    <a:pt x="618363" y="932967"/>
                  </a:lnTo>
                  <a:lnTo>
                    <a:pt x="619391" y="932002"/>
                  </a:lnTo>
                  <a:lnTo>
                    <a:pt x="619861" y="930960"/>
                  </a:lnTo>
                  <a:lnTo>
                    <a:pt x="619861" y="925550"/>
                  </a:lnTo>
                  <a:close/>
                </a:path>
                <a:path w="626745" h="2125345">
                  <a:moveTo>
                    <a:pt x="620598" y="592899"/>
                  </a:moveTo>
                  <a:lnTo>
                    <a:pt x="620052" y="592416"/>
                  </a:lnTo>
                  <a:lnTo>
                    <a:pt x="620052" y="590905"/>
                  </a:lnTo>
                  <a:lnTo>
                    <a:pt x="619569" y="590423"/>
                  </a:lnTo>
                  <a:lnTo>
                    <a:pt x="618617" y="589953"/>
                  </a:lnTo>
                  <a:lnTo>
                    <a:pt x="617093" y="588441"/>
                  </a:lnTo>
                  <a:lnTo>
                    <a:pt x="616140" y="587959"/>
                  </a:lnTo>
                  <a:lnTo>
                    <a:pt x="615099" y="587959"/>
                  </a:lnTo>
                  <a:lnTo>
                    <a:pt x="614641" y="587476"/>
                  </a:lnTo>
                  <a:lnTo>
                    <a:pt x="613194" y="587476"/>
                  </a:lnTo>
                  <a:lnTo>
                    <a:pt x="612152" y="587959"/>
                  </a:lnTo>
                  <a:lnTo>
                    <a:pt x="611200" y="587959"/>
                  </a:lnTo>
                  <a:lnTo>
                    <a:pt x="609206" y="588924"/>
                  </a:lnTo>
                  <a:lnTo>
                    <a:pt x="608723" y="589953"/>
                  </a:lnTo>
                  <a:lnTo>
                    <a:pt x="607695" y="590423"/>
                  </a:lnTo>
                  <a:lnTo>
                    <a:pt x="606742" y="590905"/>
                  </a:lnTo>
                  <a:lnTo>
                    <a:pt x="606272" y="591870"/>
                  </a:lnTo>
                  <a:lnTo>
                    <a:pt x="606272" y="592899"/>
                  </a:lnTo>
                  <a:lnTo>
                    <a:pt x="605777" y="593852"/>
                  </a:lnTo>
                  <a:lnTo>
                    <a:pt x="605777" y="597839"/>
                  </a:lnTo>
                  <a:lnTo>
                    <a:pt x="606272" y="598792"/>
                  </a:lnTo>
                  <a:lnTo>
                    <a:pt x="606272" y="599833"/>
                  </a:lnTo>
                  <a:lnTo>
                    <a:pt x="606742" y="600786"/>
                  </a:lnTo>
                  <a:lnTo>
                    <a:pt x="607695" y="601268"/>
                  </a:lnTo>
                  <a:lnTo>
                    <a:pt x="608723" y="601738"/>
                  </a:lnTo>
                  <a:lnTo>
                    <a:pt x="609206" y="602767"/>
                  </a:lnTo>
                  <a:lnTo>
                    <a:pt x="610171" y="602767"/>
                  </a:lnTo>
                  <a:lnTo>
                    <a:pt x="611200" y="603250"/>
                  </a:lnTo>
                  <a:lnTo>
                    <a:pt x="613194" y="603250"/>
                  </a:lnTo>
                  <a:lnTo>
                    <a:pt x="614641" y="603250"/>
                  </a:lnTo>
                  <a:lnTo>
                    <a:pt x="615099" y="602767"/>
                  </a:lnTo>
                  <a:lnTo>
                    <a:pt x="616140" y="602297"/>
                  </a:lnTo>
                  <a:lnTo>
                    <a:pt x="617093" y="601738"/>
                  </a:lnTo>
                  <a:lnTo>
                    <a:pt x="617588" y="601268"/>
                  </a:lnTo>
                  <a:lnTo>
                    <a:pt x="618617" y="600786"/>
                  </a:lnTo>
                  <a:lnTo>
                    <a:pt x="619569" y="599833"/>
                  </a:lnTo>
                  <a:lnTo>
                    <a:pt x="620052" y="598792"/>
                  </a:lnTo>
                  <a:lnTo>
                    <a:pt x="620052" y="597839"/>
                  </a:lnTo>
                  <a:lnTo>
                    <a:pt x="620598" y="597357"/>
                  </a:lnTo>
                  <a:lnTo>
                    <a:pt x="620598" y="592899"/>
                  </a:lnTo>
                  <a:close/>
                </a:path>
                <a:path w="626745" h="2125345">
                  <a:moveTo>
                    <a:pt x="622261" y="1761185"/>
                  </a:moveTo>
                  <a:lnTo>
                    <a:pt x="621779" y="1760207"/>
                  </a:lnTo>
                  <a:lnTo>
                    <a:pt x="621309" y="1759737"/>
                  </a:lnTo>
                  <a:lnTo>
                    <a:pt x="620750" y="1759267"/>
                  </a:lnTo>
                  <a:lnTo>
                    <a:pt x="619785" y="1758721"/>
                  </a:lnTo>
                  <a:lnTo>
                    <a:pt x="619315" y="1758226"/>
                  </a:lnTo>
                  <a:lnTo>
                    <a:pt x="616356" y="1758226"/>
                  </a:lnTo>
                  <a:lnTo>
                    <a:pt x="615810" y="1758721"/>
                  </a:lnTo>
                  <a:lnTo>
                    <a:pt x="614857" y="1759267"/>
                  </a:lnTo>
                  <a:lnTo>
                    <a:pt x="613892" y="1759737"/>
                  </a:lnTo>
                  <a:lnTo>
                    <a:pt x="612381" y="1761185"/>
                  </a:lnTo>
                  <a:lnTo>
                    <a:pt x="611898" y="1762226"/>
                  </a:lnTo>
                  <a:lnTo>
                    <a:pt x="611428" y="1762696"/>
                  </a:lnTo>
                  <a:lnTo>
                    <a:pt x="610882" y="1763636"/>
                  </a:lnTo>
                  <a:lnTo>
                    <a:pt x="610882" y="1769148"/>
                  </a:lnTo>
                  <a:lnTo>
                    <a:pt x="611428" y="1770087"/>
                  </a:lnTo>
                  <a:lnTo>
                    <a:pt x="611898" y="1770557"/>
                  </a:lnTo>
                  <a:lnTo>
                    <a:pt x="612381" y="1770557"/>
                  </a:lnTo>
                  <a:lnTo>
                    <a:pt x="612863" y="1771053"/>
                  </a:lnTo>
                  <a:lnTo>
                    <a:pt x="614857" y="1772094"/>
                  </a:lnTo>
                  <a:lnTo>
                    <a:pt x="615810" y="1772094"/>
                  </a:lnTo>
                  <a:lnTo>
                    <a:pt x="616356" y="1771599"/>
                  </a:lnTo>
                  <a:lnTo>
                    <a:pt x="617321" y="1771599"/>
                  </a:lnTo>
                  <a:lnTo>
                    <a:pt x="618286" y="1771053"/>
                  </a:lnTo>
                  <a:lnTo>
                    <a:pt x="619315" y="1770087"/>
                  </a:lnTo>
                  <a:lnTo>
                    <a:pt x="620750" y="1768602"/>
                  </a:lnTo>
                  <a:lnTo>
                    <a:pt x="621309" y="1767624"/>
                  </a:lnTo>
                  <a:lnTo>
                    <a:pt x="621779" y="1767128"/>
                  </a:lnTo>
                  <a:lnTo>
                    <a:pt x="622261" y="1766112"/>
                  </a:lnTo>
                  <a:lnTo>
                    <a:pt x="622261" y="1761185"/>
                  </a:lnTo>
                  <a:close/>
                </a:path>
                <a:path w="626745" h="2125345">
                  <a:moveTo>
                    <a:pt x="623684" y="1560118"/>
                  </a:moveTo>
                  <a:lnTo>
                    <a:pt x="623201" y="1559102"/>
                  </a:lnTo>
                  <a:lnTo>
                    <a:pt x="622731" y="1558594"/>
                  </a:lnTo>
                  <a:lnTo>
                    <a:pt x="622173" y="1558124"/>
                  </a:lnTo>
                  <a:lnTo>
                    <a:pt x="621220" y="1557629"/>
                  </a:lnTo>
                  <a:lnTo>
                    <a:pt x="620737" y="1557629"/>
                  </a:lnTo>
                  <a:lnTo>
                    <a:pt x="620255" y="1557083"/>
                  </a:lnTo>
                  <a:lnTo>
                    <a:pt x="617778" y="1557083"/>
                  </a:lnTo>
                  <a:lnTo>
                    <a:pt x="617245" y="1557629"/>
                  </a:lnTo>
                  <a:lnTo>
                    <a:pt x="616280" y="1557629"/>
                  </a:lnTo>
                  <a:lnTo>
                    <a:pt x="615315" y="1558124"/>
                  </a:lnTo>
                  <a:lnTo>
                    <a:pt x="615315" y="1558594"/>
                  </a:lnTo>
                  <a:lnTo>
                    <a:pt x="614286" y="1559572"/>
                  </a:lnTo>
                  <a:lnTo>
                    <a:pt x="613803" y="1560118"/>
                  </a:lnTo>
                  <a:lnTo>
                    <a:pt x="613333" y="1560588"/>
                  </a:lnTo>
                  <a:lnTo>
                    <a:pt x="612851" y="1561553"/>
                  </a:lnTo>
                  <a:lnTo>
                    <a:pt x="612305" y="1562569"/>
                  </a:lnTo>
                  <a:lnTo>
                    <a:pt x="612305" y="1568005"/>
                  </a:lnTo>
                  <a:lnTo>
                    <a:pt x="612851" y="1568475"/>
                  </a:lnTo>
                  <a:lnTo>
                    <a:pt x="613803" y="1569440"/>
                  </a:lnTo>
                  <a:lnTo>
                    <a:pt x="614286" y="1569986"/>
                  </a:lnTo>
                  <a:lnTo>
                    <a:pt x="616280" y="1570951"/>
                  </a:lnTo>
                  <a:lnTo>
                    <a:pt x="617245" y="1570951"/>
                  </a:lnTo>
                  <a:lnTo>
                    <a:pt x="617778" y="1570482"/>
                  </a:lnTo>
                  <a:lnTo>
                    <a:pt x="618744" y="1570482"/>
                  </a:lnTo>
                  <a:lnTo>
                    <a:pt x="619709" y="1569986"/>
                  </a:lnTo>
                  <a:lnTo>
                    <a:pt x="622731" y="1566989"/>
                  </a:lnTo>
                  <a:lnTo>
                    <a:pt x="623201" y="1566011"/>
                  </a:lnTo>
                  <a:lnTo>
                    <a:pt x="623684" y="1565516"/>
                  </a:lnTo>
                  <a:lnTo>
                    <a:pt x="623684" y="1560118"/>
                  </a:lnTo>
                  <a:close/>
                </a:path>
                <a:path w="626745" h="2125345">
                  <a:moveTo>
                    <a:pt x="623684" y="141147"/>
                  </a:moveTo>
                  <a:lnTo>
                    <a:pt x="623201" y="140195"/>
                  </a:lnTo>
                  <a:lnTo>
                    <a:pt x="622731" y="140195"/>
                  </a:lnTo>
                  <a:lnTo>
                    <a:pt x="622173" y="139166"/>
                  </a:lnTo>
                  <a:lnTo>
                    <a:pt x="621220" y="138684"/>
                  </a:lnTo>
                  <a:lnTo>
                    <a:pt x="620737" y="137718"/>
                  </a:lnTo>
                  <a:lnTo>
                    <a:pt x="620255" y="137718"/>
                  </a:lnTo>
                  <a:lnTo>
                    <a:pt x="619709" y="137172"/>
                  </a:lnTo>
                  <a:lnTo>
                    <a:pt x="617778" y="137172"/>
                  </a:lnTo>
                  <a:lnTo>
                    <a:pt x="617245" y="136690"/>
                  </a:lnTo>
                  <a:lnTo>
                    <a:pt x="616280" y="137172"/>
                  </a:lnTo>
                  <a:lnTo>
                    <a:pt x="615315" y="137172"/>
                  </a:lnTo>
                  <a:lnTo>
                    <a:pt x="615315" y="137718"/>
                  </a:lnTo>
                  <a:lnTo>
                    <a:pt x="614286" y="137718"/>
                  </a:lnTo>
                  <a:lnTo>
                    <a:pt x="613803" y="138684"/>
                  </a:lnTo>
                  <a:lnTo>
                    <a:pt x="613333" y="139166"/>
                  </a:lnTo>
                  <a:lnTo>
                    <a:pt x="612851" y="140195"/>
                  </a:lnTo>
                  <a:lnTo>
                    <a:pt x="612305" y="140665"/>
                  </a:lnTo>
                  <a:lnTo>
                    <a:pt x="612305" y="145605"/>
                  </a:lnTo>
                  <a:lnTo>
                    <a:pt x="612851" y="146570"/>
                  </a:lnTo>
                  <a:lnTo>
                    <a:pt x="613333" y="147599"/>
                  </a:lnTo>
                  <a:lnTo>
                    <a:pt x="614286" y="148564"/>
                  </a:lnTo>
                  <a:lnTo>
                    <a:pt x="615315" y="149034"/>
                  </a:lnTo>
                  <a:lnTo>
                    <a:pt x="615315" y="149517"/>
                  </a:lnTo>
                  <a:lnTo>
                    <a:pt x="616280" y="150063"/>
                  </a:lnTo>
                  <a:lnTo>
                    <a:pt x="617245" y="150545"/>
                  </a:lnTo>
                  <a:lnTo>
                    <a:pt x="617778" y="150545"/>
                  </a:lnTo>
                  <a:lnTo>
                    <a:pt x="619709" y="150545"/>
                  </a:lnTo>
                  <a:lnTo>
                    <a:pt x="620255" y="150063"/>
                  </a:lnTo>
                  <a:lnTo>
                    <a:pt x="620737" y="149517"/>
                  </a:lnTo>
                  <a:lnTo>
                    <a:pt x="621220" y="149034"/>
                  </a:lnTo>
                  <a:lnTo>
                    <a:pt x="622173" y="148564"/>
                  </a:lnTo>
                  <a:lnTo>
                    <a:pt x="622731" y="148082"/>
                  </a:lnTo>
                  <a:lnTo>
                    <a:pt x="623201" y="147599"/>
                  </a:lnTo>
                  <a:lnTo>
                    <a:pt x="623684" y="146570"/>
                  </a:lnTo>
                  <a:lnTo>
                    <a:pt x="623684" y="141147"/>
                  </a:lnTo>
                  <a:close/>
                </a:path>
                <a:path w="626745" h="2125345">
                  <a:moveTo>
                    <a:pt x="623684" y="59194"/>
                  </a:moveTo>
                  <a:lnTo>
                    <a:pt x="622731" y="57200"/>
                  </a:lnTo>
                  <a:lnTo>
                    <a:pt x="622173" y="56730"/>
                  </a:lnTo>
                  <a:lnTo>
                    <a:pt x="621220" y="56248"/>
                  </a:lnTo>
                  <a:lnTo>
                    <a:pt x="620737" y="55219"/>
                  </a:lnTo>
                  <a:lnTo>
                    <a:pt x="620255" y="54749"/>
                  </a:lnTo>
                  <a:lnTo>
                    <a:pt x="615315" y="54749"/>
                  </a:lnTo>
                  <a:lnTo>
                    <a:pt x="614286" y="55219"/>
                  </a:lnTo>
                  <a:lnTo>
                    <a:pt x="613803" y="56248"/>
                  </a:lnTo>
                  <a:lnTo>
                    <a:pt x="612851" y="57200"/>
                  </a:lnTo>
                  <a:lnTo>
                    <a:pt x="612305" y="57696"/>
                  </a:lnTo>
                  <a:lnTo>
                    <a:pt x="612305" y="63106"/>
                  </a:lnTo>
                  <a:lnTo>
                    <a:pt x="612851" y="64135"/>
                  </a:lnTo>
                  <a:lnTo>
                    <a:pt x="613333" y="65100"/>
                  </a:lnTo>
                  <a:lnTo>
                    <a:pt x="613803" y="65570"/>
                  </a:lnTo>
                  <a:lnTo>
                    <a:pt x="614286" y="66128"/>
                  </a:lnTo>
                  <a:lnTo>
                    <a:pt x="615315" y="66598"/>
                  </a:lnTo>
                  <a:lnTo>
                    <a:pt x="615315" y="67081"/>
                  </a:lnTo>
                  <a:lnTo>
                    <a:pt x="617245" y="68046"/>
                  </a:lnTo>
                  <a:lnTo>
                    <a:pt x="619709" y="68046"/>
                  </a:lnTo>
                  <a:lnTo>
                    <a:pt x="620255" y="67564"/>
                  </a:lnTo>
                  <a:lnTo>
                    <a:pt x="621220" y="66598"/>
                  </a:lnTo>
                  <a:lnTo>
                    <a:pt x="622173" y="66128"/>
                  </a:lnTo>
                  <a:lnTo>
                    <a:pt x="623201" y="65100"/>
                  </a:lnTo>
                  <a:lnTo>
                    <a:pt x="623684" y="64135"/>
                  </a:lnTo>
                  <a:lnTo>
                    <a:pt x="623684" y="59194"/>
                  </a:lnTo>
                  <a:close/>
                </a:path>
                <a:path w="626745" h="2125345">
                  <a:moveTo>
                    <a:pt x="626541" y="1942325"/>
                  </a:moveTo>
                  <a:lnTo>
                    <a:pt x="626059" y="1941385"/>
                  </a:lnTo>
                  <a:lnTo>
                    <a:pt x="625030" y="1940344"/>
                  </a:lnTo>
                  <a:lnTo>
                    <a:pt x="624065" y="1939848"/>
                  </a:lnTo>
                  <a:lnTo>
                    <a:pt x="623595" y="1939378"/>
                  </a:lnTo>
                  <a:lnTo>
                    <a:pt x="620090" y="1939378"/>
                  </a:lnTo>
                  <a:lnTo>
                    <a:pt x="618172" y="1940344"/>
                  </a:lnTo>
                  <a:lnTo>
                    <a:pt x="618172" y="1941385"/>
                  </a:lnTo>
                  <a:lnTo>
                    <a:pt x="617143" y="1941855"/>
                  </a:lnTo>
                  <a:lnTo>
                    <a:pt x="616661" y="1942325"/>
                  </a:lnTo>
                  <a:lnTo>
                    <a:pt x="615708" y="1944319"/>
                  </a:lnTo>
                  <a:lnTo>
                    <a:pt x="615162" y="1945284"/>
                  </a:lnTo>
                  <a:lnTo>
                    <a:pt x="615162" y="1950758"/>
                  </a:lnTo>
                  <a:lnTo>
                    <a:pt x="615708" y="1950758"/>
                  </a:lnTo>
                  <a:lnTo>
                    <a:pt x="616178" y="1951736"/>
                  </a:lnTo>
                  <a:lnTo>
                    <a:pt x="617143" y="1952701"/>
                  </a:lnTo>
                  <a:lnTo>
                    <a:pt x="618172" y="1953247"/>
                  </a:lnTo>
                  <a:lnTo>
                    <a:pt x="620636" y="1953247"/>
                  </a:lnTo>
                  <a:lnTo>
                    <a:pt x="621601" y="1952701"/>
                  </a:lnTo>
                  <a:lnTo>
                    <a:pt x="622566" y="1952231"/>
                  </a:lnTo>
                  <a:lnTo>
                    <a:pt x="623100" y="1951736"/>
                  </a:lnTo>
                  <a:lnTo>
                    <a:pt x="625030" y="1949742"/>
                  </a:lnTo>
                  <a:lnTo>
                    <a:pt x="625589" y="1949246"/>
                  </a:lnTo>
                  <a:lnTo>
                    <a:pt x="626059" y="1948307"/>
                  </a:lnTo>
                  <a:lnTo>
                    <a:pt x="626541" y="1947265"/>
                  </a:lnTo>
                  <a:lnTo>
                    <a:pt x="626541" y="19423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26703" y="3637506"/>
              <a:ext cx="92011" cy="122047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899010" y="2289349"/>
              <a:ext cx="0" cy="1960245"/>
            </a:xfrm>
            <a:custGeom>
              <a:avLst/>
              <a:gdLst/>
              <a:ahLst/>
              <a:cxnLst/>
              <a:rect l="l" t="t" r="r" b="b"/>
              <a:pathLst>
                <a:path h="1960245">
                  <a:moveTo>
                    <a:pt x="0" y="196023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231559" y="2222167"/>
              <a:ext cx="0" cy="2226310"/>
            </a:xfrm>
            <a:custGeom>
              <a:avLst/>
              <a:gdLst/>
              <a:ahLst/>
              <a:cxnLst/>
              <a:rect l="l" t="t" r="r" b="b"/>
              <a:pathLst>
                <a:path h="2226310">
                  <a:moveTo>
                    <a:pt x="0" y="0"/>
                  </a:moveTo>
                  <a:lnTo>
                    <a:pt x="0" y="22259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880328" y="4055220"/>
              <a:ext cx="11430" cy="13970"/>
            </a:xfrm>
            <a:custGeom>
              <a:avLst/>
              <a:gdLst/>
              <a:ahLst/>
              <a:cxnLst/>
              <a:rect l="l" t="t" r="r" b="b"/>
              <a:pathLst>
                <a:path w="11429" h="13970">
                  <a:moveTo>
                    <a:pt x="8432" y="0"/>
                  </a:moveTo>
                  <a:lnTo>
                    <a:pt x="4927" y="0"/>
                  </a:lnTo>
                  <a:lnTo>
                    <a:pt x="3009" y="939"/>
                  </a:lnTo>
                  <a:lnTo>
                    <a:pt x="3009" y="1981"/>
                  </a:lnTo>
                  <a:lnTo>
                    <a:pt x="1981" y="2476"/>
                  </a:lnTo>
                  <a:lnTo>
                    <a:pt x="1498" y="2920"/>
                  </a:lnTo>
                  <a:lnTo>
                    <a:pt x="546" y="4927"/>
                  </a:lnTo>
                  <a:lnTo>
                    <a:pt x="0" y="5867"/>
                  </a:lnTo>
                  <a:lnTo>
                    <a:pt x="0" y="11379"/>
                  </a:lnTo>
                  <a:lnTo>
                    <a:pt x="546" y="11379"/>
                  </a:lnTo>
                  <a:lnTo>
                    <a:pt x="1015" y="12318"/>
                  </a:lnTo>
                  <a:lnTo>
                    <a:pt x="1981" y="13309"/>
                  </a:lnTo>
                  <a:lnTo>
                    <a:pt x="3009" y="13830"/>
                  </a:lnTo>
                  <a:lnTo>
                    <a:pt x="5473" y="13830"/>
                  </a:lnTo>
                  <a:lnTo>
                    <a:pt x="7404" y="12814"/>
                  </a:lnTo>
                  <a:lnTo>
                    <a:pt x="8432" y="11849"/>
                  </a:lnTo>
                  <a:lnTo>
                    <a:pt x="8902" y="11379"/>
                  </a:lnTo>
                  <a:lnTo>
                    <a:pt x="9867" y="10337"/>
                  </a:lnTo>
                  <a:lnTo>
                    <a:pt x="10426" y="9842"/>
                  </a:lnTo>
                  <a:lnTo>
                    <a:pt x="11379" y="7886"/>
                  </a:lnTo>
                  <a:lnTo>
                    <a:pt x="11379" y="2920"/>
                  </a:lnTo>
                  <a:lnTo>
                    <a:pt x="10896" y="1981"/>
                  </a:lnTo>
                  <a:lnTo>
                    <a:pt x="9867" y="939"/>
                  </a:lnTo>
                  <a:lnTo>
                    <a:pt x="8902" y="469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58931" y="4046711"/>
              <a:ext cx="640080" cy="333375"/>
            </a:xfrm>
            <a:custGeom>
              <a:avLst/>
              <a:gdLst/>
              <a:ahLst/>
              <a:cxnLst/>
              <a:rect l="l" t="t" r="r" b="b"/>
              <a:pathLst>
                <a:path w="640079" h="333375">
                  <a:moveTo>
                    <a:pt x="0" y="332905"/>
                  </a:moveTo>
                  <a:lnTo>
                    <a:pt x="638657" y="157162"/>
                  </a:lnTo>
                </a:path>
                <a:path w="640079" h="333375">
                  <a:moveTo>
                    <a:pt x="1422" y="160007"/>
                  </a:moveTo>
                  <a:lnTo>
                    <a:pt x="64008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870943" y="3246305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8864" y="0"/>
                  </a:moveTo>
                  <a:lnTo>
                    <a:pt x="7416" y="558"/>
                  </a:lnTo>
                  <a:lnTo>
                    <a:pt x="5435" y="558"/>
                  </a:lnTo>
                  <a:lnTo>
                    <a:pt x="4406" y="1015"/>
                  </a:lnTo>
                  <a:lnTo>
                    <a:pt x="3441" y="1498"/>
                  </a:lnTo>
                  <a:lnTo>
                    <a:pt x="2959" y="2476"/>
                  </a:lnTo>
                  <a:lnTo>
                    <a:pt x="965" y="3505"/>
                  </a:lnTo>
                  <a:lnTo>
                    <a:pt x="495" y="4940"/>
                  </a:lnTo>
                  <a:lnTo>
                    <a:pt x="495" y="5968"/>
                  </a:lnTo>
                  <a:lnTo>
                    <a:pt x="0" y="6451"/>
                  </a:lnTo>
                  <a:lnTo>
                    <a:pt x="0" y="10909"/>
                  </a:lnTo>
                  <a:lnTo>
                    <a:pt x="495" y="11391"/>
                  </a:lnTo>
                  <a:lnTo>
                    <a:pt x="495" y="12344"/>
                  </a:lnTo>
                  <a:lnTo>
                    <a:pt x="965" y="13385"/>
                  </a:lnTo>
                  <a:lnTo>
                    <a:pt x="1930" y="14338"/>
                  </a:lnTo>
                  <a:lnTo>
                    <a:pt x="2959" y="14338"/>
                  </a:lnTo>
                  <a:lnTo>
                    <a:pt x="3441" y="14808"/>
                  </a:lnTo>
                  <a:lnTo>
                    <a:pt x="4406" y="15366"/>
                  </a:lnTo>
                  <a:lnTo>
                    <a:pt x="5435" y="15836"/>
                  </a:lnTo>
                  <a:lnTo>
                    <a:pt x="7416" y="15836"/>
                  </a:lnTo>
                  <a:lnTo>
                    <a:pt x="8864" y="15366"/>
                  </a:lnTo>
                  <a:lnTo>
                    <a:pt x="9334" y="15366"/>
                  </a:lnTo>
                  <a:lnTo>
                    <a:pt x="10363" y="14338"/>
                  </a:lnTo>
                  <a:lnTo>
                    <a:pt x="11328" y="14338"/>
                  </a:lnTo>
                  <a:lnTo>
                    <a:pt x="12839" y="12877"/>
                  </a:lnTo>
                  <a:lnTo>
                    <a:pt x="13792" y="11861"/>
                  </a:lnTo>
                  <a:lnTo>
                    <a:pt x="14274" y="11391"/>
                  </a:lnTo>
                  <a:lnTo>
                    <a:pt x="14274" y="9867"/>
                  </a:lnTo>
                  <a:lnTo>
                    <a:pt x="14820" y="8915"/>
                  </a:lnTo>
                  <a:lnTo>
                    <a:pt x="14820" y="4940"/>
                  </a:lnTo>
                  <a:lnTo>
                    <a:pt x="14274" y="3975"/>
                  </a:lnTo>
                  <a:lnTo>
                    <a:pt x="14274" y="3022"/>
                  </a:lnTo>
                  <a:lnTo>
                    <a:pt x="13792" y="2476"/>
                  </a:lnTo>
                  <a:lnTo>
                    <a:pt x="12839" y="1993"/>
                  </a:lnTo>
                  <a:lnTo>
                    <a:pt x="11328" y="558"/>
                  </a:lnTo>
                  <a:lnTo>
                    <a:pt x="9334" y="558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258931" y="2412220"/>
              <a:ext cx="640080" cy="357505"/>
            </a:xfrm>
            <a:custGeom>
              <a:avLst/>
              <a:gdLst/>
              <a:ahLst/>
              <a:cxnLst/>
              <a:rect l="l" t="t" r="r" b="b"/>
              <a:pathLst>
                <a:path w="640079" h="357505">
                  <a:moveTo>
                    <a:pt x="0" y="0"/>
                  </a:moveTo>
                  <a:lnTo>
                    <a:pt x="638657" y="41440"/>
                  </a:lnTo>
                </a:path>
                <a:path w="640079" h="357505">
                  <a:moveTo>
                    <a:pt x="1422" y="342900"/>
                  </a:moveTo>
                  <a:lnTo>
                    <a:pt x="640080" y="357187"/>
                  </a:lnTo>
                </a:path>
                <a:path w="640079" h="357505">
                  <a:moveTo>
                    <a:pt x="0" y="5715"/>
                  </a:moveTo>
                  <a:lnTo>
                    <a:pt x="20002" y="7137"/>
                  </a:lnTo>
                  <a:lnTo>
                    <a:pt x="20002" y="337185"/>
                  </a:lnTo>
                  <a:lnTo>
                    <a:pt x="0" y="337185"/>
                  </a:lnTo>
                </a:path>
                <a:path w="640079" h="357505">
                  <a:moveTo>
                    <a:pt x="640080" y="47637"/>
                  </a:moveTo>
                  <a:lnTo>
                    <a:pt x="616254" y="45720"/>
                  </a:lnTo>
                  <a:lnTo>
                    <a:pt x="616254" y="352425"/>
                  </a:lnTo>
                  <a:lnTo>
                    <a:pt x="640080" y="351472"/>
                  </a:lnTo>
                </a:path>
                <a:path w="640079" h="357505">
                  <a:moveTo>
                    <a:pt x="18567" y="47142"/>
                  </a:moveTo>
                  <a:lnTo>
                    <a:pt x="548640" y="78574"/>
                  </a:lnTo>
                  <a:lnTo>
                    <a:pt x="614362" y="600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75213" y="2705402"/>
              <a:ext cx="601980" cy="11430"/>
            </a:xfrm>
            <a:custGeom>
              <a:avLst/>
              <a:gdLst/>
              <a:ahLst/>
              <a:cxnLst/>
              <a:rect l="l" t="t" r="r" b="b"/>
              <a:pathLst>
                <a:path w="601979" h="11430">
                  <a:moveTo>
                    <a:pt x="0" y="0"/>
                  </a:moveTo>
                  <a:lnTo>
                    <a:pt x="601789" y="0"/>
                  </a:lnTo>
                </a:path>
                <a:path w="601979" h="11430">
                  <a:moveTo>
                    <a:pt x="0" y="10858"/>
                  </a:moveTo>
                  <a:lnTo>
                    <a:pt x="601789" y="10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807571" y="2490795"/>
              <a:ext cx="0" cy="229235"/>
            </a:xfrm>
            <a:custGeom>
              <a:avLst/>
              <a:gdLst/>
              <a:ahLst/>
              <a:cxnLst/>
              <a:rect l="l" t="t" r="r" b="b"/>
              <a:pathLst>
                <a:path h="229235">
                  <a:moveTo>
                    <a:pt x="0" y="0"/>
                  </a:moveTo>
                  <a:lnTo>
                    <a:pt x="0" y="2286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537541" y="257461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2136" y="0"/>
                  </a:moveTo>
                  <a:lnTo>
                    <a:pt x="13517" y="1740"/>
                  </a:lnTo>
                  <a:lnTo>
                    <a:pt x="6481" y="6488"/>
                  </a:lnTo>
                  <a:lnTo>
                    <a:pt x="1738" y="13528"/>
                  </a:lnTo>
                  <a:lnTo>
                    <a:pt x="0" y="22148"/>
                  </a:lnTo>
                  <a:lnTo>
                    <a:pt x="1738" y="30769"/>
                  </a:lnTo>
                  <a:lnTo>
                    <a:pt x="6481" y="37809"/>
                  </a:lnTo>
                  <a:lnTo>
                    <a:pt x="13517" y="42556"/>
                  </a:lnTo>
                  <a:lnTo>
                    <a:pt x="22136" y="44297"/>
                  </a:lnTo>
                  <a:lnTo>
                    <a:pt x="30756" y="42556"/>
                  </a:lnTo>
                  <a:lnTo>
                    <a:pt x="37796" y="37809"/>
                  </a:lnTo>
                  <a:lnTo>
                    <a:pt x="42544" y="30769"/>
                  </a:lnTo>
                  <a:lnTo>
                    <a:pt x="44284" y="22148"/>
                  </a:lnTo>
                  <a:lnTo>
                    <a:pt x="42544" y="13528"/>
                  </a:lnTo>
                  <a:lnTo>
                    <a:pt x="37796" y="6488"/>
                  </a:lnTo>
                  <a:lnTo>
                    <a:pt x="30756" y="1740"/>
                  </a:lnTo>
                  <a:lnTo>
                    <a:pt x="22136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537541" y="257461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4284" y="22148"/>
                  </a:moveTo>
                  <a:lnTo>
                    <a:pt x="42544" y="30769"/>
                  </a:lnTo>
                  <a:lnTo>
                    <a:pt x="37796" y="37809"/>
                  </a:lnTo>
                  <a:lnTo>
                    <a:pt x="30756" y="42556"/>
                  </a:lnTo>
                  <a:lnTo>
                    <a:pt x="22136" y="44297"/>
                  </a:lnTo>
                  <a:lnTo>
                    <a:pt x="13517" y="42556"/>
                  </a:lnTo>
                  <a:lnTo>
                    <a:pt x="6481" y="37809"/>
                  </a:lnTo>
                  <a:lnTo>
                    <a:pt x="1738" y="30769"/>
                  </a:lnTo>
                  <a:lnTo>
                    <a:pt x="0" y="22148"/>
                  </a:lnTo>
                  <a:lnTo>
                    <a:pt x="1738" y="13528"/>
                  </a:lnTo>
                  <a:lnTo>
                    <a:pt x="6481" y="6488"/>
                  </a:lnTo>
                  <a:lnTo>
                    <a:pt x="13517" y="1740"/>
                  </a:lnTo>
                  <a:lnTo>
                    <a:pt x="22136" y="0"/>
                  </a:lnTo>
                  <a:lnTo>
                    <a:pt x="30756" y="1740"/>
                  </a:lnTo>
                  <a:lnTo>
                    <a:pt x="37796" y="6488"/>
                  </a:lnTo>
                  <a:lnTo>
                    <a:pt x="42544" y="13528"/>
                  </a:lnTo>
                  <a:lnTo>
                    <a:pt x="44284" y="221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77595" y="2488515"/>
              <a:ext cx="224605" cy="22031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786378" y="250438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401" y="0"/>
                  </a:moveTo>
                  <a:lnTo>
                    <a:pt x="4152" y="0"/>
                  </a:lnTo>
                  <a:lnTo>
                    <a:pt x="0" y="4152"/>
                  </a:lnTo>
                  <a:lnTo>
                    <a:pt x="0" y="14401"/>
                  </a:lnTo>
                  <a:lnTo>
                    <a:pt x="4152" y="18567"/>
                  </a:lnTo>
                  <a:lnTo>
                    <a:pt x="14401" y="18567"/>
                  </a:lnTo>
                  <a:lnTo>
                    <a:pt x="18567" y="14401"/>
                  </a:lnTo>
                  <a:lnTo>
                    <a:pt x="18567" y="9283"/>
                  </a:lnTo>
                  <a:lnTo>
                    <a:pt x="18567" y="4152"/>
                  </a:lnTo>
                  <a:lnTo>
                    <a:pt x="14401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255111" y="2504382"/>
              <a:ext cx="640080" cy="1419860"/>
            </a:xfrm>
            <a:custGeom>
              <a:avLst/>
              <a:gdLst/>
              <a:ahLst/>
              <a:cxnLst/>
              <a:rect l="l" t="t" r="r" b="b"/>
              <a:pathLst>
                <a:path w="640079" h="1419860">
                  <a:moveTo>
                    <a:pt x="549833" y="9283"/>
                  </a:moveTo>
                  <a:lnTo>
                    <a:pt x="549833" y="14401"/>
                  </a:lnTo>
                  <a:lnTo>
                    <a:pt x="545668" y="18567"/>
                  </a:lnTo>
                  <a:lnTo>
                    <a:pt x="540537" y="18567"/>
                  </a:lnTo>
                  <a:lnTo>
                    <a:pt x="535419" y="18567"/>
                  </a:lnTo>
                  <a:lnTo>
                    <a:pt x="531266" y="14401"/>
                  </a:lnTo>
                  <a:lnTo>
                    <a:pt x="531266" y="9283"/>
                  </a:lnTo>
                  <a:lnTo>
                    <a:pt x="531266" y="4152"/>
                  </a:lnTo>
                  <a:lnTo>
                    <a:pt x="535419" y="0"/>
                  </a:lnTo>
                  <a:lnTo>
                    <a:pt x="540537" y="0"/>
                  </a:lnTo>
                  <a:lnTo>
                    <a:pt x="545668" y="0"/>
                  </a:lnTo>
                  <a:lnTo>
                    <a:pt x="549833" y="4152"/>
                  </a:lnTo>
                  <a:lnTo>
                    <a:pt x="549833" y="9283"/>
                  </a:lnTo>
                  <a:close/>
                </a:path>
                <a:path w="640079" h="1419860">
                  <a:moveTo>
                    <a:pt x="0" y="1419440"/>
                  </a:moveTo>
                  <a:lnTo>
                    <a:pt x="640079" y="12708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255111" y="3211369"/>
              <a:ext cx="640080" cy="72390"/>
            </a:xfrm>
            <a:custGeom>
              <a:avLst/>
              <a:gdLst/>
              <a:ahLst/>
              <a:cxnLst/>
              <a:rect l="l" t="t" r="r" b="b"/>
              <a:pathLst>
                <a:path w="640079" h="72389">
                  <a:moveTo>
                    <a:pt x="640080" y="0"/>
                  </a:moveTo>
                  <a:lnTo>
                    <a:pt x="0" y="7239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10634960" y="2269959"/>
            <a:ext cx="687705" cy="1101090"/>
            <a:chOff x="5580359" y="2269959"/>
            <a:chExt cx="687705" cy="1101090"/>
          </a:xfrm>
        </p:grpSpPr>
        <p:sp>
          <p:nvSpPr>
            <p:cNvPr id="37" name="object 37"/>
            <p:cNvSpPr/>
            <p:nvPr/>
          </p:nvSpPr>
          <p:spPr>
            <a:xfrm>
              <a:off x="5587771" y="2272245"/>
              <a:ext cx="672465" cy="1096645"/>
            </a:xfrm>
            <a:custGeom>
              <a:avLst/>
              <a:gdLst/>
              <a:ahLst/>
              <a:cxnLst/>
              <a:rect l="l" t="t" r="r" b="b"/>
              <a:pathLst>
                <a:path w="672464" h="1096645">
                  <a:moveTo>
                    <a:pt x="672147" y="0"/>
                  </a:moveTo>
                  <a:lnTo>
                    <a:pt x="0" y="0"/>
                  </a:lnTo>
                  <a:lnTo>
                    <a:pt x="0" y="1096467"/>
                  </a:lnTo>
                  <a:lnTo>
                    <a:pt x="672147" y="1096467"/>
                  </a:lnTo>
                  <a:lnTo>
                    <a:pt x="672147" y="0"/>
                  </a:lnTo>
                  <a:close/>
                </a:path>
              </a:pathLst>
            </a:custGeom>
            <a:solidFill>
              <a:srgbClr val="EB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587771" y="2272245"/>
              <a:ext cx="672465" cy="1096645"/>
            </a:xfrm>
            <a:custGeom>
              <a:avLst/>
              <a:gdLst/>
              <a:ahLst/>
              <a:cxnLst/>
              <a:rect l="l" t="t" r="r" b="b"/>
              <a:pathLst>
                <a:path w="672464" h="1096645">
                  <a:moveTo>
                    <a:pt x="672147" y="0"/>
                  </a:moveTo>
                  <a:lnTo>
                    <a:pt x="0" y="0"/>
                  </a:lnTo>
                  <a:lnTo>
                    <a:pt x="0" y="1096467"/>
                  </a:lnTo>
                  <a:lnTo>
                    <a:pt x="672147" y="1096467"/>
                  </a:lnTo>
                  <a:lnTo>
                    <a:pt x="67214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796648" y="2464307"/>
              <a:ext cx="267970" cy="157480"/>
            </a:xfrm>
            <a:custGeom>
              <a:avLst/>
              <a:gdLst/>
              <a:ahLst/>
              <a:cxnLst/>
              <a:rect l="l" t="t" r="r" b="b"/>
              <a:pathLst>
                <a:path w="267970" h="157480">
                  <a:moveTo>
                    <a:pt x="267373" y="5080"/>
                  </a:moveTo>
                  <a:lnTo>
                    <a:pt x="252539" y="5080"/>
                  </a:lnTo>
                  <a:lnTo>
                    <a:pt x="252539" y="0"/>
                  </a:lnTo>
                  <a:lnTo>
                    <a:pt x="584" y="0"/>
                  </a:lnTo>
                  <a:lnTo>
                    <a:pt x="584" y="5080"/>
                  </a:lnTo>
                  <a:lnTo>
                    <a:pt x="0" y="5080"/>
                  </a:lnTo>
                  <a:lnTo>
                    <a:pt x="0" y="29210"/>
                  </a:lnTo>
                  <a:lnTo>
                    <a:pt x="10515" y="29210"/>
                  </a:lnTo>
                  <a:lnTo>
                    <a:pt x="10515" y="129540"/>
                  </a:lnTo>
                  <a:lnTo>
                    <a:pt x="0" y="129540"/>
                  </a:lnTo>
                  <a:lnTo>
                    <a:pt x="0" y="157480"/>
                  </a:lnTo>
                  <a:lnTo>
                    <a:pt x="267373" y="157480"/>
                  </a:lnTo>
                  <a:lnTo>
                    <a:pt x="267373" y="129540"/>
                  </a:lnTo>
                  <a:lnTo>
                    <a:pt x="267373" y="29210"/>
                  </a:lnTo>
                  <a:lnTo>
                    <a:pt x="267373" y="508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796653" y="2464842"/>
              <a:ext cx="267970" cy="156845"/>
            </a:xfrm>
            <a:custGeom>
              <a:avLst/>
              <a:gdLst/>
              <a:ahLst/>
              <a:cxnLst/>
              <a:rect l="l" t="t" r="r" b="b"/>
              <a:pathLst>
                <a:path w="267970" h="156844">
                  <a:moveTo>
                    <a:pt x="0" y="4533"/>
                  </a:moveTo>
                  <a:lnTo>
                    <a:pt x="0" y="28219"/>
                  </a:lnTo>
                  <a:lnTo>
                    <a:pt x="10515" y="28219"/>
                  </a:lnTo>
                  <a:lnTo>
                    <a:pt x="10515" y="128943"/>
                  </a:lnTo>
                  <a:lnTo>
                    <a:pt x="0" y="128943"/>
                  </a:lnTo>
                  <a:lnTo>
                    <a:pt x="0" y="156552"/>
                  </a:lnTo>
                  <a:lnTo>
                    <a:pt x="267373" y="156552"/>
                  </a:lnTo>
                  <a:lnTo>
                    <a:pt x="267373" y="4952"/>
                  </a:lnTo>
                  <a:lnTo>
                    <a:pt x="252539" y="4952"/>
                  </a:lnTo>
                  <a:lnTo>
                    <a:pt x="252539" y="0"/>
                  </a:lnTo>
                  <a:lnTo>
                    <a:pt x="104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733415" y="2444864"/>
              <a:ext cx="64769" cy="24765"/>
            </a:xfrm>
            <a:custGeom>
              <a:avLst/>
              <a:gdLst/>
              <a:ahLst/>
              <a:cxnLst/>
              <a:rect l="l" t="t" r="r" b="b"/>
              <a:pathLst>
                <a:path w="64770" h="24764">
                  <a:moveTo>
                    <a:pt x="64274" y="0"/>
                  </a:moveTo>
                  <a:lnTo>
                    <a:pt x="0" y="0"/>
                  </a:lnTo>
                  <a:lnTo>
                    <a:pt x="0" y="24307"/>
                  </a:lnTo>
                  <a:lnTo>
                    <a:pt x="64274" y="24307"/>
                  </a:lnTo>
                  <a:lnTo>
                    <a:pt x="6427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733415" y="2444864"/>
              <a:ext cx="64769" cy="24765"/>
            </a:xfrm>
            <a:custGeom>
              <a:avLst/>
              <a:gdLst/>
              <a:ahLst/>
              <a:cxnLst/>
              <a:rect l="l" t="t" r="r" b="b"/>
              <a:pathLst>
                <a:path w="64770" h="24764">
                  <a:moveTo>
                    <a:pt x="64274" y="0"/>
                  </a:moveTo>
                  <a:lnTo>
                    <a:pt x="0" y="0"/>
                  </a:lnTo>
                  <a:lnTo>
                    <a:pt x="0" y="24307"/>
                  </a:lnTo>
                  <a:lnTo>
                    <a:pt x="64274" y="24307"/>
                  </a:lnTo>
                  <a:lnTo>
                    <a:pt x="6427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716325" y="3167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010" y="0"/>
                  </a:moveTo>
                  <a:lnTo>
                    <a:pt x="4533" y="0"/>
                  </a:lnTo>
                  <a:lnTo>
                    <a:pt x="2070" y="0"/>
                  </a:lnTo>
                  <a:lnTo>
                    <a:pt x="0" y="1866"/>
                  </a:lnTo>
                  <a:lnTo>
                    <a:pt x="0" y="7010"/>
                  </a:lnTo>
                  <a:lnTo>
                    <a:pt x="2070" y="8864"/>
                  </a:lnTo>
                  <a:lnTo>
                    <a:pt x="4533" y="9080"/>
                  </a:lnTo>
                  <a:lnTo>
                    <a:pt x="7010" y="9080"/>
                  </a:lnTo>
                  <a:lnTo>
                    <a:pt x="9067" y="7010"/>
                  </a:lnTo>
                  <a:lnTo>
                    <a:pt x="9067" y="2070"/>
                  </a:lnTo>
                  <a:lnTo>
                    <a:pt x="7010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716325" y="3167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533" y="0"/>
                  </a:moveTo>
                  <a:lnTo>
                    <a:pt x="2070" y="0"/>
                  </a:lnTo>
                  <a:lnTo>
                    <a:pt x="0" y="1866"/>
                  </a:lnTo>
                  <a:lnTo>
                    <a:pt x="0" y="4330"/>
                  </a:lnTo>
                  <a:lnTo>
                    <a:pt x="0" y="7010"/>
                  </a:lnTo>
                  <a:lnTo>
                    <a:pt x="2070" y="8864"/>
                  </a:lnTo>
                  <a:lnTo>
                    <a:pt x="4533" y="9080"/>
                  </a:lnTo>
                  <a:lnTo>
                    <a:pt x="7010" y="9080"/>
                  </a:lnTo>
                  <a:lnTo>
                    <a:pt x="9067" y="7010"/>
                  </a:lnTo>
                  <a:lnTo>
                    <a:pt x="9067" y="4533"/>
                  </a:lnTo>
                  <a:lnTo>
                    <a:pt x="9067" y="2070"/>
                  </a:lnTo>
                  <a:lnTo>
                    <a:pt x="7010" y="0"/>
                  </a:lnTo>
                  <a:lnTo>
                    <a:pt x="453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704781" y="3159419"/>
              <a:ext cx="33655" cy="26034"/>
            </a:xfrm>
            <a:custGeom>
              <a:avLst/>
              <a:gdLst/>
              <a:ahLst/>
              <a:cxnLst/>
              <a:rect l="l" t="t" r="r" b="b"/>
              <a:pathLst>
                <a:path w="33654" h="26035">
                  <a:moveTo>
                    <a:pt x="3708" y="0"/>
                  </a:moveTo>
                  <a:lnTo>
                    <a:pt x="0" y="5359"/>
                  </a:lnTo>
                  <a:lnTo>
                    <a:pt x="3924" y="8458"/>
                  </a:lnTo>
                  <a:lnTo>
                    <a:pt x="8242" y="10502"/>
                  </a:lnTo>
                  <a:lnTo>
                    <a:pt x="8039" y="11125"/>
                  </a:lnTo>
                  <a:lnTo>
                    <a:pt x="8039" y="16484"/>
                  </a:lnTo>
                  <a:lnTo>
                    <a:pt x="11544" y="19989"/>
                  </a:lnTo>
                  <a:lnTo>
                    <a:pt x="16078" y="20192"/>
                  </a:lnTo>
                  <a:lnTo>
                    <a:pt x="17932" y="20192"/>
                  </a:lnTo>
                  <a:lnTo>
                    <a:pt x="19786" y="19367"/>
                  </a:lnTo>
                  <a:lnTo>
                    <a:pt x="21234" y="18135"/>
                  </a:lnTo>
                  <a:lnTo>
                    <a:pt x="23901" y="21437"/>
                  </a:lnTo>
                  <a:lnTo>
                    <a:pt x="29260" y="25755"/>
                  </a:lnTo>
                  <a:lnTo>
                    <a:pt x="31115" y="22872"/>
                  </a:lnTo>
                  <a:lnTo>
                    <a:pt x="33185" y="19989"/>
                  </a:lnTo>
                  <a:lnTo>
                    <a:pt x="28448" y="16484"/>
                  </a:lnTo>
                  <a:lnTo>
                    <a:pt x="23710" y="14427"/>
                  </a:lnTo>
                  <a:lnTo>
                    <a:pt x="23901" y="13588"/>
                  </a:lnTo>
                  <a:lnTo>
                    <a:pt x="24104" y="12979"/>
                  </a:lnTo>
                  <a:lnTo>
                    <a:pt x="24104" y="7848"/>
                  </a:lnTo>
                  <a:lnTo>
                    <a:pt x="20612" y="4127"/>
                  </a:lnTo>
                  <a:lnTo>
                    <a:pt x="14020" y="4127"/>
                  </a:lnTo>
                  <a:lnTo>
                    <a:pt x="12166" y="4737"/>
                  </a:lnTo>
                  <a:lnTo>
                    <a:pt x="10731" y="6184"/>
                  </a:lnTo>
                  <a:lnTo>
                    <a:pt x="7848" y="3098"/>
                  </a:lnTo>
                  <a:lnTo>
                    <a:pt x="3708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704781" y="3159419"/>
              <a:ext cx="33655" cy="26034"/>
            </a:xfrm>
            <a:custGeom>
              <a:avLst/>
              <a:gdLst/>
              <a:ahLst/>
              <a:cxnLst/>
              <a:rect l="l" t="t" r="r" b="b"/>
              <a:pathLst>
                <a:path w="33654" h="26035">
                  <a:moveTo>
                    <a:pt x="8242" y="10502"/>
                  </a:moveTo>
                  <a:lnTo>
                    <a:pt x="8039" y="11125"/>
                  </a:lnTo>
                  <a:lnTo>
                    <a:pt x="8039" y="11544"/>
                  </a:lnTo>
                  <a:lnTo>
                    <a:pt x="8039" y="11950"/>
                  </a:lnTo>
                  <a:lnTo>
                    <a:pt x="8039" y="16484"/>
                  </a:lnTo>
                  <a:lnTo>
                    <a:pt x="11544" y="19989"/>
                  </a:lnTo>
                  <a:lnTo>
                    <a:pt x="16078" y="20192"/>
                  </a:lnTo>
                  <a:lnTo>
                    <a:pt x="17932" y="20192"/>
                  </a:lnTo>
                  <a:lnTo>
                    <a:pt x="19786" y="19367"/>
                  </a:lnTo>
                  <a:lnTo>
                    <a:pt x="21234" y="18135"/>
                  </a:lnTo>
                  <a:lnTo>
                    <a:pt x="23901" y="21437"/>
                  </a:lnTo>
                  <a:lnTo>
                    <a:pt x="29260" y="25755"/>
                  </a:lnTo>
                  <a:lnTo>
                    <a:pt x="31115" y="22872"/>
                  </a:lnTo>
                  <a:lnTo>
                    <a:pt x="33185" y="19989"/>
                  </a:lnTo>
                  <a:lnTo>
                    <a:pt x="28448" y="16484"/>
                  </a:lnTo>
                  <a:lnTo>
                    <a:pt x="23710" y="14427"/>
                  </a:lnTo>
                  <a:lnTo>
                    <a:pt x="23901" y="13588"/>
                  </a:lnTo>
                  <a:lnTo>
                    <a:pt x="24104" y="12979"/>
                  </a:lnTo>
                  <a:lnTo>
                    <a:pt x="24104" y="12153"/>
                  </a:lnTo>
                  <a:lnTo>
                    <a:pt x="24104" y="7848"/>
                  </a:lnTo>
                  <a:lnTo>
                    <a:pt x="20612" y="4127"/>
                  </a:lnTo>
                  <a:lnTo>
                    <a:pt x="16078" y="4127"/>
                  </a:lnTo>
                  <a:lnTo>
                    <a:pt x="14020" y="4127"/>
                  </a:lnTo>
                  <a:lnTo>
                    <a:pt x="12166" y="4737"/>
                  </a:lnTo>
                  <a:lnTo>
                    <a:pt x="10731" y="6184"/>
                  </a:lnTo>
                  <a:lnTo>
                    <a:pt x="7848" y="3098"/>
                  </a:lnTo>
                  <a:lnTo>
                    <a:pt x="3708" y="0"/>
                  </a:lnTo>
                  <a:lnTo>
                    <a:pt x="1879" y="2692"/>
                  </a:lnTo>
                  <a:lnTo>
                    <a:pt x="0" y="5359"/>
                  </a:lnTo>
                  <a:lnTo>
                    <a:pt x="3924" y="8458"/>
                  </a:lnTo>
                  <a:lnTo>
                    <a:pt x="8242" y="1050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120667" y="31676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724" y="0"/>
                  </a:moveTo>
                  <a:lnTo>
                    <a:pt x="2273" y="0"/>
                  </a:lnTo>
                  <a:lnTo>
                    <a:pt x="203" y="2057"/>
                  </a:lnTo>
                  <a:lnTo>
                    <a:pt x="203" y="4533"/>
                  </a:lnTo>
                  <a:lnTo>
                    <a:pt x="0" y="6997"/>
                  </a:lnTo>
                  <a:lnTo>
                    <a:pt x="2070" y="9067"/>
                  </a:lnTo>
                  <a:lnTo>
                    <a:pt x="7010" y="9067"/>
                  </a:lnTo>
                  <a:lnTo>
                    <a:pt x="9080" y="7200"/>
                  </a:lnTo>
                  <a:lnTo>
                    <a:pt x="9080" y="4737"/>
                  </a:lnTo>
                  <a:lnTo>
                    <a:pt x="9080" y="2057"/>
                  </a:lnTo>
                  <a:lnTo>
                    <a:pt x="7213" y="215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120667" y="31676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80" y="4737"/>
                  </a:moveTo>
                  <a:lnTo>
                    <a:pt x="9080" y="2057"/>
                  </a:lnTo>
                  <a:lnTo>
                    <a:pt x="7213" y="215"/>
                  </a:lnTo>
                  <a:lnTo>
                    <a:pt x="4724" y="0"/>
                  </a:lnTo>
                  <a:lnTo>
                    <a:pt x="2273" y="0"/>
                  </a:lnTo>
                  <a:lnTo>
                    <a:pt x="203" y="2057"/>
                  </a:lnTo>
                  <a:lnTo>
                    <a:pt x="203" y="4533"/>
                  </a:lnTo>
                  <a:lnTo>
                    <a:pt x="0" y="6997"/>
                  </a:lnTo>
                  <a:lnTo>
                    <a:pt x="2070" y="9067"/>
                  </a:lnTo>
                  <a:lnTo>
                    <a:pt x="4533" y="9067"/>
                  </a:lnTo>
                  <a:lnTo>
                    <a:pt x="7010" y="9067"/>
                  </a:lnTo>
                  <a:lnTo>
                    <a:pt x="9080" y="7200"/>
                  </a:lnTo>
                  <a:lnTo>
                    <a:pt x="9080" y="47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111613" y="3156333"/>
              <a:ext cx="26034" cy="33655"/>
            </a:xfrm>
            <a:custGeom>
              <a:avLst/>
              <a:gdLst/>
              <a:ahLst/>
              <a:cxnLst/>
              <a:rect l="l" t="t" r="r" b="b"/>
              <a:pathLst>
                <a:path w="26035" h="33655">
                  <a:moveTo>
                    <a:pt x="20383" y="0"/>
                  </a:moveTo>
                  <a:lnTo>
                    <a:pt x="17310" y="3708"/>
                  </a:lnTo>
                  <a:lnTo>
                    <a:pt x="15252" y="8039"/>
                  </a:lnTo>
                  <a:lnTo>
                    <a:pt x="14820" y="8039"/>
                  </a:lnTo>
                  <a:lnTo>
                    <a:pt x="14211" y="7823"/>
                  </a:lnTo>
                  <a:lnTo>
                    <a:pt x="9258" y="7823"/>
                  </a:lnTo>
                  <a:lnTo>
                    <a:pt x="5791" y="11328"/>
                  </a:lnTo>
                  <a:lnTo>
                    <a:pt x="5562" y="15862"/>
                  </a:lnTo>
                  <a:lnTo>
                    <a:pt x="5562" y="17932"/>
                  </a:lnTo>
                  <a:lnTo>
                    <a:pt x="6400" y="19786"/>
                  </a:lnTo>
                  <a:lnTo>
                    <a:pt x="7620" y="21018"/>
                  </a:lnTo>
                  <a:lnTo>
                    <a:pt x="4318" y="23901"/>
                  </a:lnTo>
                  <a:lnTo>
                    <a:pt x="0" y="29044"/>
                  </a:lnTo>
                  <a:lnTo>
                    <a:pt x="5791" y="33159"/>
                  </a:lnTo>
                  <a:lnTo>
                    <a:pt x="9258" y="28219"/>
                  </a:lnTo>
                  <a:lnTo>
                    <a:pt x="11328" y="23685"/>
                  </a:lnTo>
                  <a:lnTo>
                    <a:pt x="12153" y="23901"/>
                  </a:lnTo>
                  <a:lnTo>
                    <a:pt x="17932" y="23901"/>
                  </a:lnTo>
                  <a:lnTo>
                    <a:pt x="21640" y="20408"/>
                  </a:lnTo>
                  <a:lnTo>
                    <a:pt x="21640" y="14008"/>
                  </a:lnTo>
                  <a:lnTo>
                    <a:pt x="20993" y="12166"/>
                  </a:lnTo>
                  <a:lnTo>
                    <a:pt x="19761" y="10706"/>
                  </a:lnTo>
                  <a:lnTo>
                    <a:pt x="22656" y="7823"/>
                  </a:lnTo>
                  <a:lnTo>
                    <a:pt x="25730" y="3505"/>
                  </a:lnTo>
                  <a:lnTo>
                    <a:pt x="23075" y="1866"/>
                  </a:lnTo>
                  <a:lnTo>
                    <a:pt x="20383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111613" y="3156333"/>
              <a:ext cx="26034" cy="33655"/>
            </a:xfrm>
            <a:custGeom>
              <a:avLst/>
              <a:gdLst/>
              <a:ahLst/>
              <a:cxnLst/>
              <a:rect l="l" t="t" r="r" b="b"/>
              <a:pathLst>
                <a:path w="26035" h="33655">
                  <a:moveTo>
                    <a:pt x="15252" y="8039"/>
                  </a:moveTo>
                  <a:lnTo>
                    <a:pt x="14820" y="8039"/>
                  </a:lnTo>
                  <a:lnTo>
                    <a:pt x="14211" y="7823"/>
                  </a:lnTo>
                  <a:lnTo>
                    <a:pt x="13779" y="7823"/>
                  </a:lnTo>
                  <a:lnTo>
                    <a:pt x="9258" y="7823"/>
                  </a:lnTo>
                  <a:lnTo>
                    <a:pt x="5791" y="11328"/>
                  </a:lnTo>
                  <a:lnTo>
                    <a:pt x="5562" y="15862"/>
                  </a:lnTo>
                  <a:lnTo>
                    <a:pt x="5562" y="17932"/>
                  </a:lnTo>
                  <a:lnTo>
                    <a:pt x="6400" y="19786"/>
                  </a:lnTo>
                  <a:lnTo>
                    <a:pt x="7620" y="21018"/>
                  </a:lnTo>
                  <a:lnTo>
                    <a:pt x="4318" y="23901"/>
                  </a:lnTo>
                  <a:lnTo>
                    <a:pt x="0" y="29044"/>
                  </a:lnTo>
                  <a:lnTo>
                    <a:pt x="2882" y="31102"/>
                  </a:lnTo>
                  <a:lnTo>
                    <a:pt x="5791" y="33159"/>
                  </a:lnTo>
                  <a:lnTo>
                    <a:pt x="9258" y="28219"/>
                  </a:lnTo>
                  <a:lnTo>
                    <a:pt x="11328" y="23685"/>
                  </a:lnTo>
                  <a:lnTo>
                    <a:pt x="12153" y="23901"/>
                  </a:lnTo>
                  <a:lnTo>
                    <a:pt x="12763" y="23901"/>
                  </a:lnTo>
                  <a:lnTo>
                    <a:pt x="13589" y="23901"/>
                  </a:lnTo>
                  <a:lnTo>
                    <a:pt x="17932" y="23901"/>
                  </a:lnTo>
                  <a:lnTo>
                    <a:pt x="21640" y="20408"/>
                  </a:lnTo>
                  <a:lnTo>
                    <a:pt x="21640" y="16065"/>
                  </a:lnTo>
                  <a:lnTo>
                    <a:pt x="21640" y="14008"/>
                  </a:lnTo>
                  <a:lnTo>
                    <a:pt x="20993" y="12166"/>
                  </a:lnTo>
                  <a:lnTo>
                    <a:pt x="19761" y="10706"/>
                  </a:lnTo>
                  <a:lnTo>
                    <a:pt x="22656" y="7823"/>
                  </a:lnTo>
                  <a:lnTo>
                    <a:pt x="25730" y="3505"/>
                  </a:lnTo>
                  <a:lnTo>
                    <a:pt x="23075" y="1866"/>
                  </a:lnTo>
                  <a:lnTo>
                    <a:pt x="20383" y="0"/>
                  </a:lnTo>
                  <a:lnTo>
                    <a:pt x="17310" y="3708"/>
                  </a:lnTo>
                  <a:lnTo>
                    <a:pt x="15252" y="80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741243" y="250357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109" y="0"/>
                  </a:moveTo>
                  <a:lnTo>
                    <a:pt x="2882" y="0"/>
                  </a:lnTo>
                  <a:lnTo>
                    <a:pt x="0" y="3086"/>
                  </a:lnTo>
                  <a:lnTo>
                    <a:pt x="0" y="10083"/>
                  </a:lnTo>
                  <a:lnTo>
                    <a:pt x="2882" y="13182"/>
                  </a:lnTo>
                  <a:lnTo>
                    <a:pt x="6388" y="13182"/>
                  </a:lnTo>
                  <a:lnTo>
                    <a:pt x="10109" y="13182"/>
                  </a:lnTo>
                  <a:lnTo>
                    <a:pt x="12979" y="10083"/>
                  </a:lnTo>
                  <a:lnTo>
                    <a:pt x="12979" y="3086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741243" y="250357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6388" y="13182"/>
                  </a:moveTo>
                  <a:lnTo>
                    <a:pt x="10109" y="13182"/>
                  </a:lnTo>
                  <a:lnTo>
                    <a:pt x="12979" y="10083"/>
                  </a:lnTo>
                  <a:lnTo>
                    <a:pt x="12979" y="6591"/>
                  </a:lnTo>
                  <a:lnTo>
                    <a:pt x="12979" y="3086"/>
                  </a:lnTo>
                  <a:lnTo>
                    <a:pt x="10109" y="0"/>
                  </a:lnTo>
                  <a:lnTo>
                    <a:pt x="6388" y="0"/>
                  </a:lnTo>
                  <a:lnTo>
                    <a:pt x="2882" y="0"/>
                  </a:lnTo>
                  <a:lnTo>
                    <a:pt x="0" y="3086"/>
                  </a:lnTo>
                  <a:lnTo>
                    <a:pt x="0" y="6591"/>
                  </a:lnTo>
                  <a:lnTo>
                    <a:pt x="0" y="10083"/>
                  </a:lnTo>
                  <a:lnTo>
                    <a:pt x="2882" y="13182"/>
                  </a:lnTo>
                  <a:lnTo>
                    <a:pt x="6388" y="131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005957" y="262695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537" y="0"/>
                  </a:moveTo>
                  <a:lnTo>
                    <a:pt x="0" y="0"/>
                  </a:lnTo>
                  <a:lnTo>
                    <a:pt x="0" y="32550"/>
                  </a:lnTo>
                  <a:lnTo>
                    <a:pt x="32537" y="32550"/>
                  </a:lnTo>
                  <a:lnTo>
                    <a:pt x="3253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005957" y="262695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537" y="0"/>
                  </a:moveTo>
                  <a:lnTo>
                    <a:pt x="0" y="0"/>
                  </a:lnTo>
                  <a:lnTo>
                    <a:pt x="0" y="32550"/>
                  </a:lnTo>
                  <a:lnTo>
                    <a:pt x="32537" y="32550"/>
                  </a:lnTo>
                  <a:lnTo>
                    <a:pt x="3253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909119" y="2626956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5" h="33019">
                  <a:moveTo>
                    <a:pt x="32346" y="0"/>
                  </a:moveTo>
                  <a:lnTo>
                    <a:pt x="0" y="0"/>
                  </a:lnTo>
                  <a:lnTo>
                    <a:pt x="0" y="32550"/>
                  </a:lnTo>
                  <a:lnTo>
                    <a:pt x="32346" y="32550"/>
                  </a:lnTo>
                  <a:lnTo>
                    <a:pt x="32346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909119" y="2626956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5" h="33019">
                  <a:moveTo>
                    <a:pt x="32346" y="0"/>
                  </a:moveTo>
                  <a:lnTo>
                    <a:pt x="0" y="0"/>
                  </a:lnTo>
                  <a:lnTo>
                    <a:pt x="0" y="32550"/>
                  </a:lnTo>
                  <a:lnTo>
                    <a:pt x="32346" y="32550"/>
                  </a:lnTo>
                  <a:lnTo>
                    <a:pt x="32346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811507" y="262695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524" y="0"/>
                  </a:moveTo>
                  <a:lnTo>
                    <a:pt x="0" y="0"/>
                  </a:lnTo>
                  <a:lnTo>
                    <a:pt x="0" y="32550"/>
                  </a:lnTo>
                  <a:lnTo>
                    <a:pt x="32524" y="32550"/>
                  </a:lnTo>
                  <a:lnTo>
                    <a:pt x="32524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811507" y="262695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32524" y="0"/>
                  </a:moveTo>
                  <a:lnTo>
                    <a:pt x="0" y="0"/>
                  </a:lnTo>
                  <a:lnTo>
                    <a:pt x="0" y="32550"/>
                  </a:lnTo>
                  <a:lnTo>
                    <a:pt x="32524" y="32550"/>
                  </a:lnTo>
                  <a:lnTo>
                    <a:pt x="32524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741243" y="256968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109" y="0"/>
                  </a:moveTo>
                  <a:lnTo>
                    <a:pt x="2882" y="0"/>
                  </a:lnTo>
                  <a:lnTo>
                    <a:pt x="0" y="2882"/>
                  </a:lnTo>
                  <a:lnTo>
                    <a:pt x="0" y="10096"/>
                  </a:lnTo>
                  <a:lnTo>
                    <a:pt x="2882" y="12979"/>
                  </a:lnTo>
                  <a:lnTo>
                    <a:pt x="6388" y="12979"/>
                  </a:lnTo>
                  <a:lnTo>
                    <a:pt x="10109" y="12979"/>
                  </a:lnTo>
                  <a:lnTo>
                    <a:pt x="12979" y="10096"/>
                  </a:lnTo>
                  <a:lnTo>
                    <a:pt x="12979" y="2882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741243" y="256968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6388" y="12979"/>
                  </a:moveTo>
                  <a:lnTo>
                    <a:pt x="10109" y="12979"/>
                  </a:lnTo>
                  <a:lnTo>
                    <a:pt x="12979" y="10096"/>
                  </a:lnTo>
                  <a:lnTo>
                    <a:pt x="12979" y="6591"/>
                  </a:lnTo>
                  <a:lnTo>
                    <a:pt x="12979" y="2882"/>
                  </a:lnTo>
                  <a:lnTo>
                    <a:pt x="10109" y="0"/>
                  </a:lnTo>
                  <a:lnTo>
                    <a:pt x="6388" y="0"/>
                  </a:lnTo>
                  <a:lnTo>
                    <a:pt x="2882" y="0"/>
                  </a:lnTo>
                  <a:lnTo>
                    <a:pt x="0" y="2882"/>
                  </a:lnTo>
                  <a:lnTo>
                    <a:pt x="0" y="6591"/>
                  </a:lnTo>
                  <a:lnTo>
                    <a:pt x="0" y="10096"/>
                  </a:lnTo>
                  <a:lnTo>
                    <a:pt x="2882" y="12979"/>
                  </a:lnTo>
                  <a:lnTo>
                    <a:pt x="6388" y="1297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014585" y="263704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5">
                  <a:moveTo>
                    <a:pt x="10922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18"/>
                  </a:lnTo>
                  <a:lnTo>
                    <a:pt x="3098" y="14008"/>
                  </a:lnTo>
                  <a:lnTo>
                    <a:pt x="7010" y="14008"/>
                  </a:lnTo>
                  <a:lnTo>
                    <a:pt x="10922" y="14008"/>
                  </a:lnTo>
                  <a:lnTo>
                    <a:pt x="14020" y="10718"/>
                  </a:lnTo>
                  <a:lnTo>
                    <a:pt x="14020" y="3098"/>
                  </a:lnTo>
                  <a:lnTo>
                    <a:pt x="10922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014585" y="263704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5">
                  <a:moveTo>
                    <a:pt x="7010" y="14008"/>
                  </a:moveTo>
                  <a:lnTo>
                    <a:pt x="10922" y="14008"/>
                  </a:lnTo>
                  <a:lnTo>
                    <a:pt x="14020" y="10718"/>
                  </a:lnTo>
                  <a:lnTo>
                    <a:pt x="14020" y="7010"/>
                  </a:lnTo>
                  <a:lnTo>
                    <a:pt x="14020" y="3098"/>
                  </a:lnTo>
                  <a:lnTo>
                    <a:pt x="10922" y="0"/>
                  </a:lnTo>
                  <a:lnTo>
                    <a:pt x="7010" y="0"/>
                  </a:lnTo>
                  <a:lnTo>
                    <a:pt x="3098" y="0"/>
                  </a:lnTo>
                  <a:lnTo>
                    <a:pt x="0" y="3098"/>
                  </a:lnTo>
                  <a:lnTo>
                    <a:pt x="0" y="7010"/>
                  </a:lnTo>
                  <a:lnTo>
                    <a:pt x="0" y="10718"/>
                  </a:lnTo>
                  <a:lnTo>
                    <a:pt x="3098" y="14008"/>
                  </a:lnTo>
                  <a:lnTo>
                    <a:pt x="7010" y="140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016870" y="263910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839" y="0"/>
                  </a:moveTo>
                  <a:lnTo>
                    <a:pt x="0" y="8851"/>
                  </a:lnTo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016870" y="263910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839" y="0"/>
                  </a:moveTo>
                  <a:lnTo>
                    <a:pt x="0" y="88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915714" y="263704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10718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18"/>
                  </a:lnTo>
                  <a:lnTo>
                    <a:pt x="3098" y="14008"/>
                  </a:lnTo>
                  <a:lnTo>
                    <a:pt x="6997" y="14008"/>
                  </a:lnTo>
                  <a:lnTo>
                    <a:pt x="10718" y="14008"/>
                  </a:lnTo>
                  <a:lnTo>
                    <a:pt x="13817" y="10718"/>
                  </a:lnTo>
                  <a:lnTo>
                    <a:pt x="13817" y="3098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915714" y="263704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6997" y="14008"/>
                  </a:moveTo>
                  <a:lnTo>
                    <a:pt x="10718" y="14008"/>
                  </a:lnTo>
                  <a:lnTo>
                    <a:pt x="13817" y="10718"/>
                  </a:lnTo>
                  <a:lnTo>
                    <a:pt x="13817" y="7010"/>
                  </a:lnTo>
                  <a:lnTo>
                    <a:pt x="13817" y="3098"/>
                  </a:lnTo>
                  <a:lnTo>
                    <a:pt x="10718" y="0"/>
                  </a:lnTo>
                  <a:lnTo>
                    <a:pt x="6997" y="0"/>
                  </a:lnTo>
                  <a:lnTo>
                    <a:pt x="3098" y="0"/>
                  </a:lnTo>
                  <a:lnTo>
                    <a:pt x="0" y="3098"/>
                  </a:lnTo>
                  <a:lnTo>
                    <a:pt x="0" y="7010"/>
                  </a:lnTo>
                  <a:lnTo>
                    <a:pt x="0" y="10718"/>
                  </a:lnTo>
                  <a:lnTo>
                    <a:pt x="3098" y="14008"/>
                  </a:lnTo>
                  <a:lnTo>
                    <a:pt x="6997" y="140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918205" y="263910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636" y="0"/>
                  </a:moveTo>
                  <a:lnTo>
                    <a:pt x="0" y="8851"/>
                  </a:lnTo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918205" y="263910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636" y="0"/>
                  </a:moveTo>
                  <a:lnTo>
                    <a:pt x="0" y="88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820744" y="263704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5">
                  <a:moveTo>
                    <a:pt x="10934" y="0"/>
                  </a:moveTo>
                  <a:lnTo>
                    <a:pt x="3098" y="0"/>
                  </a:lnTo>
                  <a:lnTo>
                    <a:pt x="0" y="3098"/>
                  </a:lnTo>
                  <a:lnTo>
                    <a:pt x="0" y="10718"/>
                  </a:lnTo>
                  <a:lnTo>
                    <a:pt x="3098" y="14008"/>
                  </a:lnTo>
                  <a:lnTo>
                    <a:pt x="7023" y="14008"/>
                  </a:lnTo>
                  <a:lnTo>
                    <a:pt x="10934" y="14008"/>
                  </a:lnTo>
                  <a:lnTo>
                    <a:pt x="14033" y="10718"/>
                  </a:lnTo>
                  <a:lnTo>
                    <a:pt x="14033" y="3098"/>
                  </a:lnTo>
                  <a:lnTo>
                    <a:pt x="1093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820744" y="263704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5">
                  <a:moveTo>
                    <a:pt x="7023" y="14008"/>
                  </a:moveTo>
                  <a:lnTo>
                    <a:pt x="10934" y="14008"/>
                  </a:lnTo>
                  <a:lnTo>
                    <a:pt x="14033" y="10718"/>
                  </a:lnTo>
                  <a:lnTo>
                    <a:pt x="14033" y="7010"/>
                  </a:lnTo>
                  <a:lnTo>
                    <a:pt x="14033" y="3098"/>
                  </a:lnTo>
                  <a:lnTo>
                    <a:pt x="10934" y="0"/>
                  </a:lnTo>
                  <a:lnTo>
                    <a:pt x="7023" y="0"/>
                  </a:lnTo>
                  <a:lnTo>
                    <a:pt x="3098" y="0"/>
                  </a:lnTo>
                  <a:lnTo>
                    <a:pt x="0" y="3098"/>
                  </a:lnTo>
                  <a:lnTo>
                    <a:pt x="0" y="7010"/>
                  </a:lnTo>
                  <a:lnTo>
                    <a:pt x="0" y="10718"/>
                  </a:lnTo>
                  <a:lnTo>
                    <a:pt x="3098" y="14008"/>
                  </a:lnTo>
                  <a:lnTo>
                    <a:pt x="7023" y="140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823247" y="263910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826" y="0"/>
                  </a:moveTo>
                  <a:lnTo>
                    <a:pt x="0" y="8851"/>
                  </a:lnTo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823247" y="263910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826" y="0"/>
                  </a:moveTo>
                  <a:lnTo>
                    <a:pt x="0" y="88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907455" y="2963544"/>
              <a:ext cx="32384" cy="26670"/>
            </a:xfrm>
            <a:custGeom>
              <a:avLst/>
              <a:gdLst/>
              <a:ahLst/>
              <a:cxnLst/>
              <a:rect l="l" t="t" r="r" b="b"/>
              <a:pathLst>
                <a:path w="32385" h="26669">
                  <a:moveTo>
                    <a:pt x="32359" y="0"/>
                  </a:moveTo>
                  <a:lnTo>
                    <a:pt x="0" y="0"/>
                  </a:lnTo>
                  <a:lnTo>
                    <a:pt x="0" y="26161"/>
                  </a:lnTo>
                  <a:lnTo>
                    <a:pt x="32359" y="26161"/>
                  </a:lnTo>
                  <a:lnTo>
                    <a:pt x="3235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907455" y="2963544"/>
              <a:ext cx="32384" cy="26670"/>
            </a:xfrm>
            <a:custGeom>
              <a:avLst/>
              <a:gdLst/>
              <a:ahLst/>
              <a:cxnLst/>
              <a:rect l="l" t="t" r="r" b="b"/>
              <a:pathLst>
                <a:path w="32385" h="26669">
                  <a:moveTo>
                    <a:pt x="32359" y="0"/>
                  </a:moveTo>
                  <a:lnTo>
                    <a:pt x="0" y="0"/>
                  </a:lnTo>
                  <a:lnTo>
                    <a:pt x="0" y="26161"/>
                  </a:lnTo>
                  <a:lnTo>
                    <a:pt x="32359" y="26161"/>
                  </a:lnTo>
                  <a:lnTo>
                    <a:pt x="3235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916757" y="2967047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10706" y="0"/>
                  </a:moveTo>
                  <a:lnTo>
                    <a:pt x="3073" y="0"/>
                  </a:lnTo>
                  <a:lnTo>
                    <a:pt x="0" y="3086"/>
                  </a:lnTo>
                  <a:lnTo>
                    <a:pt x="0" y="10909"/>
                  </a:lnTo>
                  <a:lnTo>
                    <a:pt x="3073" y="13995"/>
                  </a:lnTo>
                  <a:lnTo>
                    <a:pt x="7010" y="13995"/>
                  </a:lnTo>
                  <a:lnTo>
                    <a:pt x="10706" y="13995"/>
                  </a:lnTo>
                  <a:lnTo>
                    <a:pt x="13792" y="10909"/>
                  </a:lnTo>
                  <a:lnTo>
                    <a:pt x="13792" y="3086"/>
                  </a:lnTo>
                  <a:lnTo>
                    <a:pt x="10706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916757" y="2967047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7010" y="13995"/>
                  </a:moveTo>
                  <a:lnTo>
                    <a:pt x="10706" y="13995"/>
                  </a:lnTo>
                  <a:lnTo>
                    <a:pt x="13792" y="10909"/>
                  </a:lnTo>
                  <a:lnTo>
                    <a:pt x="13792" y="6984"/>
                  </a:lnTo>
                  <a:lnTo>
                    <a:pt x="13792" y="3086"/>
                  </a:lnTo>
                  <a:lnTo>
                    <a:pt x="10706" y="0"/>
                  </a:lnTo>
                  <a:lnTo>
                    <a:pt x="7010" y="0"/>
                  </a:lnTo>
                  <a:lnTo>
                    <a:pt x="3073" y="0"/>
                  </a:lnTo>
                  <a:lnTo>
                    <a:pt x="0" y="3086"/>
                  </a:lnTo>
                  <a:lnTo>
                    <a:pt x="0" y="6984"/>
                  </a:lnTo>
                  <a:lnTo>
                    <a:pt x="0" y="10909"/>
                  </a:lnTo>
                  <a:lnTo>
                    <a:pt x="3073" y="13995"/>
                  </a:lnTo>
                  <a:lnTo>
                    <a:pt x="7010" y="1399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919207" y="296909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674" y="0"/>
                  </a:moveTo>
                  <a:lnTo>
                    <a:pt x="0" y="8864"/>
                  </a:lnTo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919207" y="296909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674" y="0"/>
                  </a:moveTo>
                  <a:lnTo>
                    <a:pt x="0" y="88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810262" y="2966631"/>
              <a:ext cx="33020" cy="23495"/>
            </a:xfrm>
            <a:custGeom>
              <a:avLst/>
              <a:gdLst/>
              <a:ahLst/>
              <a:cxnLst/>
              <a:rect l="l" t="t" r="r" b="b"/>
              <a:pathLst>
                <a:path w="33020" h="23494">
                  <a:moveTo>
                    <a:pt x="32537" y="0"/>
                  </a:moveTo>
                  <a:lnTo>
                    <a:pt x="0" y="0"/>
                  </a:lnTo>
                  <a:lnTo>
                    <a:pt x="0" y="23063"/>
                  </a:lnTo>
                  <a:lnTo>
                    <a:pt x="32537" y="23063"/>
                  </a:lnTo>
                  <a:lnTo>
                    <a:pt x="3253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810262" y="2966631"/>
              <a:ext cx="33020" cy="23495"/>
            </a:xfrm>
            <a:custGeom>
              <a:avLst/>
              <a:gdLst/>
              <a:ahLst/>
              <a:cxnLst/>
              <a:rect l="l" t="t" r="r" b="b"/>
              <a:pathLst>
                <a:path w="33020" h="23494">
                  <a:moveTo>
                    <a:pt x="32537" y="0"/>
                  </a:moveTo>
                  <a:lnTo>
                    <a:pt x="0" y="0"/>
                  </a:lnTo>
                  <a:lnTo>
                    <a:pt x="0" y="23063"/>
                  </a:lnTo>
                  <a:lnTo>
                    <a:pt x="32537" y="23063"/>
                  </a:lnTo>
                  <a:lnTo>
                    <a:pt x="3253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819513" y="296704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5">
                  <a:moveTo>
                    <a:pt x="10922" y="0"/>
                  </a:moveTo>
                  <a:lnTo>
                    <a:pt x="3098" y="0"/>
                  </a:lnTo>
                  <a:lnTo>
                    <a:pt x="0" y="3086"/>
                  </a:lnTo>
                  <a:lnTo>
                    <a:pt x="0" y="10909"/>
                  </a:lnTo>
                  <a:lnTo>
                    <a:pt x="3098" y="13995"/>
                  </a:lnTo>
                  <a:lnTo>
                    <a:pt x="7010" y="13995"/>
                  </a:lnTo>
                  <a:lnTo>
                    <a:pt x="10922" y="13995"/>
                  </a:lnTo>
                  <a:lnTo>
                    <a:pt x="14020" y="10909"/>
                  </a:lnTo>
                  <a:lnTo>
                    <a:pt x="14020" y="3086"/>
                  </a:lnTo>
                  <a:lnTo>
                    <a:pt x="10922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819513" y="296704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5">
                  <a:moveTo>
                    <a:pt x="7010" y="13995"/>
                  </a:moveTo>
                  <a:lnTo>
                    <a:pt x="10922" y="13995"/>
                  </a:lnTo>
                  <a:lnTo>
                    <a:pt x="14020" y="10909"/>
                  </a:lnTo>
                  <a:lnTo>
                    <a:pt x="14020" y="6984"/>
                  </a:lnTo>
                  <a:lnTo>
                    <a:pt x="14020" y="3086"/>
                  </a:lnTo>
                  <a:lnTo>
                    <a:pt x="10922" y="0"/>
                  </a:lnTo>
                  <a:lnTo>
                    <a:pt x="7010" y="0"/>
                  </a:lnTo>
                  <a:lnTo>
                    <a:pt x="3098" y="0"/>
                  </a:lnTo>
                  <a:lnTo>
                    <a:pt x="0" y="3086"/>
                  </a:lnTo>
                  <a:lnTo>
                    <a:pt x="0" y="6984"/>
                  </a:lnTo>
                  <a:lnTo>
                    <a:pt x="0" y="10909"/>
                  </a:lnTo>
                  <a:lnTo>
                    <a:pt x="3098" y="13995"/>
                  </a:lnTo>
                  <a:lnTo>
                    <a:pt x="7010" y="139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821988" y="296909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851" y="0"/>
                  </a:moveTo>
                  <a:lnTo>
                    <a:pt x="0" y="8864"/>
                  </a:lnTo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821988" y="296909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851" y="0"/>
                  </a:moveTo>
                  <a:lnTo>
                    <a:pt x="0" y="8864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003251" y="2966631"/>
              <a:ext cx="33020" cy="23495"/>
            </a:xfrm>
            <a:custGeom>
              <a:avLst/>
              <a:gdLst/>
              <a:ahLst/>
              <a:cxnLst/>
              <a:rect l="l" t="t" r="r" b="b"/>
              <a:pathLst>
                <a:path w="33020" h="23494">
                  <a:moveTo>
                    <a:pt x="32562" y="0"/>
                  </a:moveTo>
                  <a:lnTo>
                    <a:pt x="0" y="0"/>
                  </a:lnTo>
                  <a:lnTo>
                    <a:pt x="0" y="23063"/>
                  </a:lnTo>
                  <a:lnTo>
                    <a:pt x="32562" y="23063"/>
                  </a:lnTo>
                  <a:lnTo>
                    <a:pt x="3256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003251" y="2966631"/>
              <a:ext cx="33020" cy="23495"/>
            </a:xfrm>
            <a:custGeom>
              <a:avLst/>
              <a:gdLst/>
              <a:ahLst/>
              <a:cxnLst/>
              <a:rect l="l" t="t" r="r" b="b"/>
              <a:pathLst>
                <a:path w="33020" h="23494">
                  <a:moveTo>
                    <a:pt x="32562" y="0"/>
                  </a:moveTo>
                  <a:lnTo>
                    <a:pt x="0" y="0"/>
                  </a:lnTo>
                  <a:lnTo>
                    <a:pt x="0" y="23063"/>
                  </a:lnTo>
                  <a:lnTo>
                    <a:pt x="32562" y="23063"/>
                  </a:lnTo>
                  <a:lnTo>
                    <a:pt x="3256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012743" y="296704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5">
                  <a:moveTo>
                    <a:pt x="10706" y="0"/>
                  </a:moveTo>
                  <a:lnTo>
                    <a:pt x="3086" y="0"/>
                  </a:lnTo>
                  <a:lnTo>
                    <a:pt x="0" y="3086"/>
                  </a:lnTo>
                  <a:lnTo>
                    <a:pt x="0" y="10909"/>
                  </a:lnTo>
                  <a:lnTo>
                    <a:pt x="3086" y="13995"/>
                  </a:lnTo>
                  <a:lnTo>
                    <a:pt x="6997" y="13995"/>
                  </a:lnTo>
                  <a:lnTo>
                    <a:pt x="10706" y="13995"/>
                  </a:lnTo>
                  <a:lnTo>
                    <a:pt x="14008" y="10909"/>
                  </a:lnTo>
                  <a:lnTo>
                    <a:pt x="14008" y="3086"/>
                  </a:lnTo>
                  <a:lnTo>
                    <a:pt x="10706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012743" y="296704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5">
                  <a:moveTo>
                    <a:pt x="6997" y="13995"/>
                  </a:moveTo>
                  <a:lnTo>
                    <a:pt x="10706" y="13995"/>
                  </a:lnTo>
                  <a:lnTo>
                    <a:pt x="14008" y="10909"/>
                  </a:lnTo>
                  <a:lnTo>
                    <a:pt x="14008" y="6984"/>
                  </a:lnTo>
                  <a:lnTo>
                    <a:pt x="14008" y="3086"/>
                  </a:lnTo>
                  <a:lnTo>
                    <a:pt x="10706" y="0"/>
                  </a:lnTo>
                  <a:lnTo>
                    <a:pt x="6997" y="0"/>
                  </a:lnTo>
                  <a:lnTo>
                    <a:pt x="3086" y="0"/>
                  </a:lnTo>
                  <a:lnTo>
                    <a:pt x="0" y="3086"/>
                  </a:lnTo>
                  <a:lnTo>
                    <a:pt x="0" y="6984"/>
                  </a:lnTo>
                  <a:lnTo>
                    <a:pt x="0" y="10909"/>
                  </a:lnTo>
                  <a:lnTo>
                    <a:pt x="3086" y="13995"/>
                  </a:lnTo>
                  <a:lnTo>
                    <a:pt x="6997" y="1399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015004" y="296909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864" y="0"/>
                  </a:moveTo>
                  <a:lnTo>
                    <a:pt x="0" y="8864"/>
                  </a:lnTo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015004" y="296909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864" y="0"/>
                  </a:moveTo>
                  <a:lnTo>
                    <a:pt x="0" y="88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817057" y="2621394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4">
                  <a:moveTo>
                    <a:pt x="23482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23482" y="5562"/>
                  </a:lnTo>
                  <a:lnTo>
                    <a:pt x="2348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817057" y="2621394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4">
                  <a:moveTo>
                    <a:pt x="23482" y="5562"/>
                  </a:moveTo>
                  <a:lnTo>
                    <a:pt x="0" y="5562"/>
                  </a:lnTo>
                  <a:lnTo>
                    <a:pt x="0" y="0"/>
                  </a:lnTo>
                  <a:lnTo>
                    <a:pt x="23482" y="0"/>
                  </a:lnTo>
                  <a:lnTo>
                    <a:pt x="23482" y="55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912827" y="2621394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4">
                  <a:moveTo>
                    <a:pt x="23101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23101" y="5562"/>
                  </a:lnTo>
                  <a:lnTo>
                    <a:pt x="23101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912827" y="2621394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4">
                  <a:moveTo>
                    <a:pt x="23101" y="5562"/>
                  </a:moveTo>
                  <a:lnTo>
                    <a:pt x="0" y="5562"/>
                  </a:lnTo>
                  <a:lnTo>
                    <a:pt x="0" y="0"/>
                  </a:lnTo>
                  <a:lnTo>
                    <a:pt x="23101" y="0"/>
                  </a:lnTo>
                  <a:lnTo>
                    <a:pt x="23101" y="55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005957" y="2621394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4">
                  <a:moveTo>
                    <a:pt x="23469" y="0"/>
                  </a:moveTo>
                  <a:lnTo>
                    <a:pt x="0" y="0"/>
                  </a:lnTo>
                  <a:lnTo>
                    <a:pt x="0" y="5562"/>
                  </a:lnTo>
                  <a:lnTo>
                    <a:pt x="23469" y="5562"/>
                  </a:lnTo>
                  <a:lnTo>
                    <a:pt x="2346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005957" y="2621394"/>
              <a:ext cx="23495" cy="5715"/>
            </a:xfrm>
            <a:custGeom>
              <a:avLst/>
              <a:gdLst/>
              <a:ahLst/>
              <a:cxnLst/>
              <a:rect l="l" t="t" r="r" b="b"/>
              <a:pathLst>
                <a:path w="23495" h="5714">
                  <a:moveTo>
                    <a:pt x="23469" y="5562"/>
                  </a:moveTo>
                  <a:lnTo>
                    <a:pt x="0" y="5562"/>
                  </a:lnTo>
                  <a:lnTo>
                    <a:pt x="0" y="0"/>
                  </a:lnTo>
                  <a:lnTo>
                    <a:pt x="23469" y="0"/>
                  </a:lnTo>
                  <a:lnTo>
                    <a:pt x="23469" y="55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927258" y="267248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59" y="0"/>
                  </a:moveTo>
                  <a:lnTo>
                    <a:pt x="1854" y="0"/>
                  </a:lnTo>
                  <a:lnTo>
                    <a:pt x="0" y="1854"/>
                  </a:lnTo>
                  <a:lnTo>
                    <a:pt x="0" y="6388"/>
                  </a:lnTo>
                  <a:lnTo>
                    <a:pt x="1854" y="8026"/>
                  </a:lnTo>
                  <a:lnTo>
                    <a:pt x="4102" y="8026"/>
                  </a:lnTo>
                  <a:lnTo>
                    <a:pt x="6159" y="8026"/>
                  </a:lnTo>
                  <a:lnTo>
                    <a:pt x="8051" y="6388"/>
                  </a:lnTo>
                  <a:lnTo>
                    <a:pt x="8051" y="185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927258" y="267248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4102" y="8026"/>
                  </a:moveTo>
                  <a:lnTo>
                    <a:pt x="6159" y="8026"/>
                  </a:lnTo>
                  <a:lnTo>
                    <a:pt x="8051" y="6388"/>
                  </a:lnTo>
                  <a:lnTo>
                    <a:pt x="8051" y="4114"/>
                  </a:lnTo>
                  <a:lnTo>
                    <a:pt x="8051" y="1854"/>
                  </a:lnTo>
                  <a:lnTo>
                    <a:pt x="6159" y="0"/>
                  </a:lnTo>
                  <a:lnTo>
                    <a:pt x="4102" y="0"/>
                  </a:lnTo>
                  <a:lnTo>
                    <a:pt x="1854" y="0"/>
                  </a:lnTo>
                  <a:lnTo>
                    <a:pt x="0" y="1854"/>
                  </a:lnTo>
                  <a:lnTo>
                    <a:pt x="0" y="4114"/>
                  </a:lnTo>
                  <a:lnTo>
                    <a:pt x="0" y="6388"/>
                  </a:lnTo>
                  <a:lnTo>
                    <a:pt x="1854" y="8026"/>
                  </a:lnTo>
                  <a:lnTo>
                    <a:pt x="4102" y="80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924579" y="2668769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9151" y="0"/>
                  </a:moveTo>
                  <a:lnTo>
                    <a:pt x="3492" y="0"/>
                  </a:lnTo>
                  <a:lnTo>
                    <a:pt x="1435" y="825"/>
                  </a:lnTo>
                  <a:lnTo>
                    <a:pt x="0" y="3911"/>
                  </a:lnTo>
                  <a:lnTo>
                    <a:pt x="0" y="11544"/>
                  </a:lnTo>
                  <a:lnTo>
                    <a:pt x="1244" y="14617"/>
                  </a:lnTo>
                  <a:lnTo>
                    <a:pt x="3301" y="15659"/>
                  </a:lnTo>
                  <a:lnTo>
                    <a:pt x="19151" y="15659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924579" y="2668769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3492" y="0"/>
                  </a:moveTo>
                  <a:lnTo>
                    <a:pt x="1435" y="825"/>
                  </a:lnTo>
                  <a:lnTo>
                    <a:pt x="0" y="3911"/>
                  </a:lnTo>
                  <a:lnTo>
                    <a:pt x="0" y="7823"/>
                  </a:lnTo>
                  <a:lnTo>
                    <a:pt x="0" y="11544"/>
                  </a:lnTo>
                  <a:lnTo>
                    <a:pt x="1244" y="14617"/>
                  </a:lnTo>
                  <a:lnTo>
                    <a:pt x="3301" y="15659"/>
                  </a:lnTo>
                  <a:lnTo>
                    <a:pt x="19151" y="15659"/>
                  </a:lnTo>
                  <a:lnTo>
                    <a:pt x="19151" y="0"/>
                  </a:lnTo>
                  <a:lnTo>
                    <a:pt x="349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922521" y="2664438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18745" y="0"/>
                  </a:moveTo>
                  <a:lnTo>
                    <a:pt x="3073" y="0"/>
                  </a:lnTo>
                  <a:lnTo>
                    <a:pt x="0" y="2476"/>
                  </a:lnTo>
                  <a:lnTo>
                    <a:pt x="0" y="21437"/>
                  </a:lnTo>
                  <a:lnTo>
                    <a:pt x="3073" y="23901"/>
                  </a:lnTo>
                  <a:lnTo>
                    <a:pt x="18745" y="23901"/>
                  </a:lnTo>
                  <a:lnTo>
                    <a:pt x="18745" y="19989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922521" y="2664438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18745" y="19989"/>
                  </a:moveTo>
                  <a:lnTo>
                    <a:pt x="18745" y="23901"/>
                  </a:lnTo>
                  <a:lnTo>
                    <a:pt x="3073" y="23901"/>
                  </a:lnTo>
                  <a:lnTo>
                    <a:pt x="0" y="21437"/>
                  </a:lnTo>
                  <a:lnTo>
                    <a:pt x="0" y="2476"/>
                  </a:lnTo>
                  <a:lnTo>
                    <a:pt x="3073" y="0"/>
                  </a:lnTo>
                  <a:lnTo>
                    <a:pt x="18745" y="0"/>
                  </a:lnTo>
                  <a:lnTo>
                    <a:pt x="18745" y="43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911194" y="267248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84" y="0"/>
                  </a:moveTo>
                  <a:lnTo>
                    <a:pt x="1638" y="0"/>
                  </a:lnTo>
                  <a:lnTo>
                    <a:pt x="0" y="1854"/>
                  </a:lnTo>
                  <a:lnTo>
                    <a:pt x="0" y="6388"/>
                  </a:lnTo>
                  <a:lnTo>
                    <a:pt x="1638" y="8026"/>
                  </a:lnTo>
                  <a:lnTo>
                    <a:pt x="3898" y="8026"/>
                  </a:lnTo>
                  <a:lnTo>
                    <a:pt x="6184" y="8026"/>
                  </a:lnTo>
                  <a:lnTo>
                    <a:pt x="8013" y="6388"/>
                  </a:lnTo>
                  <a:lnTo>
                    <a:pt x="8013" y="1854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911194" y="267248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3898" y="8026"/>
                  </a:moveTo>
                  <a:lnTo>
                    <a:pt x="1638" y="8026"/>
                  </a:lnTo>
                  <a:lnTo>
                    <a:pt x="0" y="6388"/>
                  </a:lnTo>
                  <a:lnTo>
                    <a:pt x="0" y="4114"/>
                  </a:lnTo>
                  <a:lnTo>
                    <a:pt x="0" y="1854"/>
                  </a:lnTo>
                  <a:lnTo>
                    <a:pt x="1638" y="0"/>
                  </a:lnTo>
                  <a:lnTo>
                    <a:pt x="3898" y="0"/>
                  </a:lnTo>
                  <a:lnTo>
                    <a:pt x="6184" y="0"/>
                  </a:lnTo>
                  <a:lnTo>
                    <a:pt x="8013" y="1854"/>
                  </a:lnTo>
                  <a:lnTo>
                    <a:pt x="8013" y="4114"/>
                  </a:lnTo>
                  <a:lnTo>
                    <a:pt x="8013" y="6388"/>
                  </a:lnTo>
                  <a:lnTo>
                    <a:pt x="6184" y="8026"/>
                  </a:lnTo>
                  <a:lnTo>
                    <a:pt x="3898" y="80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902723" y="2668769"/>
              <a:ext cx="19050" cy="15875"/>
            </a:xfrm>
            <a:custGeom>
              <a:avLst/>
              <a:gdLst/>
              <a:ahLst/>
              <a:cxnLst/>
              <a:rect l="l" t="t" r="r" b="b"/>
              <a:pathLst>
                <a:path w="19050" h="15875">
                  <a:moveTo>
                    <a:pt x="15481" y="0"/>
                  </a:moveTo>
                  <a:lnTo>
                    <a:pt x="0" y="0"/>
                  </a:lnTo>
                  <a:lnTo>
                    <a:pt x="0" y="15659"/>
                  </a:lnTo>
                  <a:lnTo>
                    <a:pt x="15684" y="15659"/>
                  </a:lnTo>
                  <a:lnTo>
                    <a:pt x="17729" y="14617"/>
                  </a:lnTo>
                  <a:lnTo>
                    <a:pt x="18973" y="11544"/>
                  </a:lnTo>
                  <a:lnTo>
                    <a:pt x="18973" y="3911"/>
                  </a:lnTo>
                  <a:lnTo>
                    <a:pt x="17513" y="825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902723" y="2668769"/>
              <a:ext cx="19050" cy="15875"/>
            </a:xfrm>
            <a:custGeom>
              <a:avLst/>
              <a:gdLst/>
              <a:ahLst/>
              <a:cxnLst/>
              <a:rect l="l" t="t" r="r" b="b"/>
              <a:pathLst>
                <a:path w="19050" h="15875">
                  <a:moveTo>
                    <a:pt x="15481" y="0"/>
                  </a:moveTo>
                  <a:lnTo>
                    <a:pt x="17513" y="825"/>
                  </a:lnTo>
                  <a:lnTo>
                    <a:pt x="18973" y="3911"/>
                  </a:lnTo>
                  <a:lnTo>
                    <a:pt x="18973" y="7823"/>
                  </a:lnTo>
                  <a:lnTo>
                    <a:pt x="18973" y="11544"/>
                  </a:lnTo>
                  <a:lnTo>
                    <a:pt x="17729" y="14617"/>
                  </a:lnTo>
                  <a:lnTo>
                    <a:pt x="15684" y="15659"/>
                  </a:lnTo>
                  <a:lnTo>
                    <a:pt x="0" y="15659"/>
                  </a:lnTo>
                  <a:lnTo>
                    <a:pt x="0" y="0"/>
                  </a:lnTo>
                  <a:lnTo>
                    <a:pt x="1548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927258" y="270625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59" y="0"/>
                  </a:moveTo>
                  <a:lnTo>
                    <a:pt x="1854" y="0"/>
                  </a:lnTo>
                  <a:lnTo>
                    <a:pt x="0" y="1854"/>
                  </a:lnTo>
                  <a:lnTo>
                    <a:pt x="0" y="6184"/>
                  </a:lnTo>
                  <a:lnTo>
                    <a:pt x="1854" y="8039"/>
                  </a:lnTo>
                  <a:lnTo>
                    <a:pt x="4102" y="8039"/>
                  </a:lnTo>
                  <a:lnTo>
                    <a:pt x="6159" y="8039"/>
                  </a:lnTo>
                  <a:lnTo>
                    <a:pt x="8051" y="6184"/>
                  </a:lnTo>
                  <a:lnTo>
                    <a:pt x="8051" y="185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927258" y="270625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4102" y="8039"/>
                  </a:moveTo>
                  <a:lnTo>
                    <a:pt x="6159" y="8039"/>
                  </a:lnTo>
                  <a:lnTo>
                    <a:pt x="8051" y="6184"/>
                  </a:lnTo>
                  <a:lnTo>
                    <a:pt x="8051" y="4127"/>
                  </a:lnTo>
                  <a:lnTo>
                    <a:pt x="8051" y="1854"/>
                  </a:lnTo>
                  <a:lnTo>
                    <a:pt x="6159" y="0"/>
                  </a:lnTo>
                  <a:lnTo>
                    <a:pt x="4102" y="0"/>
                  </a:lnTo>
                  <a:lnTo>
                    <a:pt x="1854" y="0"/>
                  </a:lnTo>
                  <a:lnTo>
                    <a:pt x="0" y="1854"/>
                  </a:lnTo>
                  <a:lnTo>
                    <a:pt x="0" y="4127"/>
                  </a:lnTo>
                  <a:lnTo>
                    <a:pt x="0" y="6184"/>
                  </a:lnTo>
                  <a:lnTo>
                    <a:pt x="1854" y="8039"/>
                  </a:lnTo>
                  <a:lnTo>
                    <a:pt x="4102" y="80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924579" y="2702552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9151" y="0"/>
                  </a:moveTo>
                  <a:lnTo>
                    <a:pt x="3492" y="0"/>
                  </a:lnTo>
                  <a:lnTo>
                    <a:pt x="1435" y="609"/>
                  </a:lnTo>
                  <a:lnTo>
                    <a:pt x="0" y="3911"/>
                  </a:lnTo>
                  <a:lnTo>
                    <a:pt x="0" y="11531"/>
                  </a:lnTo>
                  <a:lnTo>
                    <a:pt x="1244" y="14617"/>
                  </a:lnTo>
                  <a:lnTo>
                    <a:pt x="3301" y="15443"/>
                  </a:lnTo>
                  <a:lnTo>
                    <a:pt x="19151" y="15443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924579" y="2702552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3492" y="0"/>
                  </a:moveTo>
                  <a:lnTo>
                    <a:pt x="1435" y="609"/>
                  </a:lnTo>
                  <a:lnTo>
                    <a:pt x="0" y="3911"/>
                  </a:lnTo>
                  <a:lnTo>
                    <a:pt x="0" y="7823"/>
                  </a:lnTo>
                  <a:lnTo>
                    <a:pt x="0" y="11531"/>
                  </a:lnTo>
                  <a:lnTo>
                    <a:pt x="1244" y="14617"/>
                  </a:lnTo>
                  <a:lnTo>
                    <a:pt x="3301" y="15443"/>
                  </a:lnTo>
                  <a:lnTo>
                    <a:pt x="19151" y="15443"/>
                  </a:lnTo>
                  <a:lnTo>
                    <a:pt x="19151" y="0"/>
                  </a:lnTo>
                  <a:lnTo>
                    <a:pt x="349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911194" y="270625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84" y="0"/>
                  </a:moveTo>
                  <a:lnTo>
                    <a:pt x="1638" y="0"/>
                  </a:lnTo>
                  <a:lnTo>
                    <a:pt x="0" y="1854"/>
                  </a:lnTo>
                  <a:lnTo>
                    <a:pt x="0" y="6184"/>
                  </a:lnTo>
                  <a:lnTo>
                    <a:pt x="1638" y="8039"/>
                  </a:lnTo>
                  <a:lnTo>
                    <a:pt x="3898" y="8039"/>
                  </a:lnTo>
                  <a:lnTo>
                    <a:pt x="6184" y="8039"/>
                  </a:lnTo>
                  <a:lnTo>
                    <a:pt x="8013" y="6184"/>
                  </a:lnTo>
                  <a:lnTo>
                    <a:pt x="8013" y="1854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911194" y="270625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3898" y="8039"/>
                  </a:moveTo>
                  <a:lnTo>
                    <a:pt x="1638" y="8039"/>
                  </a:lnTo>
                  <a:lnTo>
                    <a:pt x="0" y="6184"/>
                  </a:lnTo>
                  <a:lnTo>
                    <a:pt x="0" y="4127"/>
                  </a:lnTo>
                  <a:lnTo>
                    <a:pt x="0" y="1854"/>
                  </a:lnTo>
                  <a:lnTo>
                    <a:pt x="1638" y="0"/>
                  </a:lnTo>
                  <a:lnTo>
                    <a:pt x="3898" y="0"/>
                  </a:lnTo>
                  <a:lnTo>
                    <a:pt x="6184" y="0"/>
                  </a:lnTo>
                  <a:lnTo>
                    <a:pt x="8013" y="1854"/>
                  </a:lnTo>
                  <a:lnTo>
                    <a:pt x="8013" y="4127"/>
                  </a:lnTo>
                  <a:lnTo>
                    <a:pt x="8013" y="6184"/>
                  </a:lnTo>
                  <a:lnTo>
                    <a:pt x="6184" y="8039"/>
                  </a:lnTo>
                  <a:lnTo>
                    <a:pt x="3898" y="803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902723" y="2702552"/>
              <a:ext cx="19050" cy="15875"/>
            </a:xfrm>
            <a:custGeom>
              <a:avLst/>
              <a:gdLst/>
              <a:ahLst/>
              <a:cxnLst/>
              <a:rect l="l" t="t" r="r" b="b"/>
              <a:pathLst>
                <a:path w="19050" h="15875">
                  <a:moveTo>
                    <a:pt x="15481" y="0"/>
                  </a:moveTo>
                  <a:lnTo>
                    <a:pt x="0" y="0"/>
                  </a:lnTo>
                  <a:lnTo>
                    <a:pt x="0" y="15443"/>
                  </a:lnTo>
                  <a:lnTo>
                    <a:pt x="15684" y="15443"/>
                  </a:lnTo>
                  <a:lnTo>
                    <a:pt x="17729" y="14617"/>
                  </a:lnTo>
                  <a:lnTo>
                    <a:pt x="18973" y="11531"/>
                  </a:lnTo>
                  <a:lnTo>
                    <a:pt x="18973" y="3911"/>
                  </a:lnTo>
                  <a:lnTo>
                    <a:pt x="17513" y="609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902723" y="2702552"/>
              <a:ext cx="19050" cy="15875"/>
            </a:xfrm>
            <a:custGeom>
              <a:avLst/>
              <a:gdLst/>
              <a:ahLst/>
              <a:cxnLst/>
              <a:rect l="l" t="t" r="r" b="b"/>
              <a:pathLst>
                <a:path w="19050" h="15875">
                  <a:moveTo>
                    <a:pt x="15481" y="0"/>
                  </a:moveTo>
                  <a:lnTo>
                    <a:pt x="17513" y="609"/>
                  </a:lnTo>
                  <a:lnTo>
                    <a:pt x="18973" y="3911"/>
                  </a:lnTo>
                  <a:lnTo>
                    <a:pt x="18973" y="7823"/>
                  </a:lnTo>
                  <a:lnTo>
                    <a:pt x="18973" y="11531"/>
                  </a:lnTo>
                  <a:lnTo>
                    <a:pt x="17729" y="14617"/>
                  </a:lnTo>
                  <a:lnTo>
                    <a:pt x="15684" y="15443"/>
                  </a:lnTo>
                  <a:lnTo>
                    <a:pt x="0" y="15443"/>
                  </a:lnTo>
                  <a:lnTo>
                    <a:pt x="0" y="0"/>
                  </a:lnTo>
                  <a:lnTo>
                    <a:pt x="1548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899244" y="2664438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21615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3479" y="4330"/>
                  </a:lnTo>
                  <a:lnTo>
                    <a:pt x="3479" y="19989"/>
                  </a:lnTo>
                  <a:lnTo>
                    <a:pt x="0" y="19989"/>
                  </a:lnTo>
                  <a:lnTo>
                    <a:pt x="0" y="23901"/>
                  </a:lnTo>
                  <a:lnTo>
                    <a:pt x="21615" y="23901"/>
                  </a:lnTo>
                  <a:lnTo>
                    <a:pt x="24714" y="21437"/>
                  </a:lnTo>
                  <a:lnTo>
                    <a:pt x="24714" y="2463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899244" y="2664438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3479" y="4330"/>
                  </a:moveTo>
                  <a:lnTo>
                    <a:pt x="0" y="4330"/>
                  </a:lnTo>
                  <a:lnTo>
                    <a:pt x="0" y="0"/>
                  </a:lnTo>
                  <a:lnTo>
                    <a:pt x="21615" y="0"/>
                  </a:lnTo>
                  <a:lnTo>
                    <a:pt x="24714" y="2463"/>
                  </a:lnTo>
                  <a:lnTo>
                    <a:pt x="24714" y="21437"/>
                  </a:lnTo>
                  <a:lnTo>
                    <a:pt x="21615" y="23901"/>
                  </a:lnTo>
                  <a:lnTo>
                    <a:pt x="0" y="23901"/>
                  </a:lnTo>
                  <a:lnTo>
                    <a:pt x="0" y="19989"/>
                  </a:lnTo>
                  <a:lnTo>
                    <a:pt x="3479" y="199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927258" y="277135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59" y="0"/>
                  </a:moveTo>
                  <a:lnTo>
                    <a:pt x="1854" y="0"/>
                  </a:lnTo>
                  <a:lnTo>
                    <a:pt x="0" y="1638"/>
                  </a:lnTo>
                  <a:lnTo>
                    <a:pt x="0" y="6172"/>
                  </a:lnTo>
                  <a:lnTo>
                    <a:pt x="1854" y="8026"/>
                  </a:lnTo>
                  <a:lnTo>
                    <a:pt x="4102" y="8026"/>
                  </a:lnTo>
                  <a:lnTo>
                    <a:pt x="6159" y="8026"/>
                  </a:lnTo>
                  <a:lnTo>
                    <a:pt x="8051" y="6172"/>
                  </a:lnTo>
                  <a:lnTo>
                    <a:pt x="8051" y="1638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927258" y="277135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4102" y="8026"/>
                  </a:moveTo>
                  <a:lnTo>
                    <a:pt x="6159" y="8026"/>
                  </a:lnTo>
                  <a:lnTo>
                    <a:pt x="8051" y="6172"/>
                  </a:lnTo>
                  <a:lnTo>
                    <a:pt x="8051" y="3898"/>
                  </a:lnTo>
                  <a:lnTo>
                    <a:pt x="8051" y="1638"/>
                  </a:lnTo>
                  <a:lnTo>
                    <a:pt x="6159" y="0"/>
                  </a:lnTo>
                  <a:lnTo>
                    <a:pt x="4102" y="0"/>
                  </a:lnTo>
                  <a:lnTo>
                    <a:pt x="1854" y="0"/>
                  </a:lnTo>
                  <a:lnTo>
                    <a:pt x="0" y="1638"/>
                  </a:lnTo>
                  <a:lnTo>
                    <a:pt x="0" y="3898"/>
                  </a:lnTo>
                  <a:lnTo>
                    <a:pt x="0" y="6172"/>
                  </a:lnTo>
                  <a:lnTo>
                    <a:pt x="1854" y="8026"/>
                  </a:lnTo>
                  <a:lnTo>
                    <a:pt x="4102" y="80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924579" y="2767639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9151" y="0"/>
                  </a:moveTo>
                  <a:lnTo>
                    <a:pt x="3492" y="0"/>
                  </a:lnTo>
                  <a:lnTo>
                    <a:pt x="1435" y="622"/>
                  </a:lnTo>
                  <a:lnTo>
                    <a:pt x="0" y="3924"/>
                  </a:lnTo>
                  <a:lnTo>
                    <a:pt x="0" y="11544"/>
                  </a:lnTo>
                  <a:lnTo>
                    <a:pt x="1244" y="14617"/>
                  </a:lnTo>
                  <a:lnTo>
                    <a:pt x="3301" y="15443"/>
                  </a:lnTo>
                  <a:lnTo>
                    <a:pt x="19151" y="15443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924579" y="2767639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3492" y="0"/>
                  </a:moveTo>
                  <a:lnTo>
                    <a:pt x="1435" y="622"/>
                  </a:lnTo>
                  <a:lnTo>
                    <a:pt x="0" y="3924"/>
                  </a:lnTo>
                  <a:lnTo>
                    <a:pt x="0" y="7835"/>
                  </a:lnTo>
                  <a:lnTo>
                    <a:pt x="0" y="11544"/>
                  </a:lnTo>
                  <a:lnTo>
                    <a:pt x="1244" y="14617"/>
                  </a:lnTo>
                  <a:lnTo>
                    <a:pt x="3301" y="15443"/>
                  </a:lnTo>
                  <a:lnTo>
                    <a:pt x="19151" y="15443"/>
                  </a:lnTo>
                  <a:lnTo>
                    <a:pt x="19151" y="0"/>
                  </a:lnTo>
                  <a:lnTo>
                    <a:pt x="349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922521" y="2763315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18745" y="0"/>
                  </a:moveTo>
                  <a:lnTo>
                    <a:pt x="3073" y="0"/>
                  </a:lnTo>
                  <a:lnTo>
                    <a:pt x="0" y="2476"/>
                  </a:lnTo>
                  <a:lnTo>
                    <a:pt x="0" y="21424"/>
                  </a:lnTo>
                  <a:lnTo>
                    <a:pt x="3073" y="23901"/>
                  </a:lnTo>
                  <a:lnTo>
                    <a:pt x="18745" y="23901"/>
                  </a:lnTo>
                  <a:lnTo>
                    <a:pt x="18745" y="19773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922521" y="2763315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18745" y="19773"/>
                  </a:moveTo>
                  <a:lnTo>
                    <a:pt x="18745" y="23901"/>
                  </a:lnTo>
                  <a:lnTo>
                    <a:pt x="3073" y="23901"/>
                  </a:lnTo>
                  <a:lnTo>
                    <a:pt x="0" y="21424"/>
                  </a:lnTo>
                  <a:lnTo>
                    <a:pt x="0" y="2476"/>
                  </a:lnTo>
                  <a:lnTo>
                    <a:pt x="3073" y="0"/>
                  </a:lnTo>
                  <a:lnTo>
                    <a:pt x="18745" y="0"/>
                  </a:lnTo>
                  <a:lnTo>
                    <a:pt x="18745" y="41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911194" y="277135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84" y="0"/>
                  </a:moveTo>
                  <a:lnTo>
                    <a:pt x="1638" y="0"/>
                  </a:lnTo>
                  <a:lnTo>
                    <a:pt x="0" y="1638"/>
                  </a:lnTo>
                  <a:lnTo>
                    <a:pt x="0" y="6172"/>
                  </a:lnTo>
                  <a:lnTo>
                    <a:pt x="1638" y="8026"/>
                  </a:lnTo>
                  <a:lnTo>
                    <a:pt x="3898" y="8026"/>
                  </a:lnTo>
                  <a:lnTo>
                    <a:pt x="6184" y="8026"/>
                  </a:lnTo>
                  <a:lnTo>
                    <a:pt x="8013" y="6172"/>
                  </a:lnTo>
                  <a:lnTo>
                    <a:pt x="8013" y="1638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911194" y="277135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3898" y="8026"/>
                  </a:moveTo>
                  <a:lnTo>
                    <a:pt x="1638" y="8026"/>
                  </a:lnTo>
                  <a:lnTo>
                    <a:pt x="0" y="6172"/>
                  </a:lnTo>
                  <a:lnTo>
                    <a:pt x="0" y="3898"/>
                  </a:lnTo>
                  <a:lnTo>
                    <a:pt x="0" y="1638"/>
                  </a:lnTo>
                  <a:lnTo>
                    <a:pt x="1638" y="0"/>
                  </a:lnTo>
                  <a:lnTo>
                    <a:pt x="3898" y="0"/>
                  </a:lnTo>
                  <a:lnTo>
                    <a:pt x="6184" y="0"/>
                  </a:lnTo>
                  <a:lnTo>
                    <a:pt x="8013" y="1638"/>
                  </a:lnTo>
                  <a:lnTo>
                    <a:pt x="8013" y="3898"/>
                  </a:lnTo>
                  <a:lnTo>
                    <a:pt x="8013" y="6172"/>
                  </a:lnTo>
                  <a:lnTo>
                    <a:pt x="6184" y="8026"/>
                  </a:lnTo>
                  <a:lnTo>
                    <a:pt x="3898" y="80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902723" y="2767639"/>
              <a:ext cx="19050" cy="15875"/>
            </a:xfrm>
            <a:custGeom>
              <a:avLst/>
              <a:gdLst/>
              <a:ahLst/>
              <a:cxnLst/>
              <a:rect l="l" t="t" r="r" b="b"/>
              <a:pathLst>
                <a:path w="19050" h="15875">
                  <a:moveTo>
                    <a:pt x="15481" y="0"/>
                  </a:moveTo>
                  <a:lnTo>
                    <a:pt x="0" y="0"/>
                  </a:lnTo>
                  <a:lnTo>
                    <a:pt x="0" y="15443"/>
                  </a:lnTo>
                  <a:lnTo>
                    <a:pt x="15684" y="15443"/>
                  </a:lnTo>
                  <a:lnTo>
                    <a:pt x="17729" y="14617"/>
                  </a:lnTo>
                  <a:lnTo>
                    <a:pt x="18973" y="11544"/>
                  </a:lnTo>
                  <a:lnTo>
                    <a:pt x="18973" y="3924"/>
                  </a:lnTo>
                  <a:lnTo>
                    <a:pt x="17513" y="622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902723" y="2767639"/>
              <a:ext cx="19050" cy="15875"/>
            </a:xfrm>
            <a:custGeom>
              <a:avLst/>
              <a:gdLst/>
              <a:ahLst/>
              <a:cxnLst/>
              <a:rect l="l" t="t" r="r" b="b"/>
              <a:pathLst>
                <a:path w="19050" h="15875">
                  <a:moveTo>
                    <a:pt x="15481" y="0"/>
                  </a:moveTo>
                  <a:lnTo>
                    <a:pt x="17513" y="622"/>
                  </a:lnTo>
                  <a:lnTo>
                    <a:pt x="18973" y="3924"/>
                  </a:lnTo>
                  <a:lnTo>
                    <a:pt x="18973" y="7835"/>
                  </a:lnTo>
                  <a:lnTo>
                    <a:pt x="18973" y="11544"/>
                  </a:lnTo>
                  <a:lnTo>
                    <a:pt x="17729" y="14617"/>
                  </a:lnTo>
                  <a:lnTo>
                    <a:pt x="15684" y="15443"/>
                  </a:lnTo>
                  <a:lnTo>
                    <a:pt x="0" y="15443"/>
                  </a:lnTo>
                  <a:lnTo>
                    <a:pt x="0" y="0"/>
                  </a:lnTo>
                  <a:lnTo>
                    <a:pt x="1548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899244" y="2763320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21615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3479" y="4114"/>
                  </a:lnTo>
                  <a:lnTo>
                    <a:pt x="3479" y="19773"/>
                  </a:lnTo>
                  <a:lnTo>
                    <a:pt x="0" y="19773"/>
                  </a:lnTo>
                  <a:lnTo>
                    <a:pt x="0" y="23888"/>
                  </a:lnTo>
                  <a:lnTo>
                    <a:pt x="21615" y="23888"/>
                  </a:lnTo>
                  <a:lnTo>
                    <a:pt x="24714" y="21412"/>
                  </a:lnTo>
                  <a:lnTo>
                    <a:pt x="24714" y="2476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899244" y="2763320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3479" y="4114"/>
                  </a:moveTo>
                  <a:lnTo>
                    <a:pt x="0" y="4114"/>
                  </a:lnTo>
                  <a:lnTo>
                    <a:pt x="0" y="0"/>
                  </a:lnTo>
                  <a:lnTo>
                    <a:pt x="21615" y="0"/>
                  </a:lnTo>
                  <a:lnTo>
                    <a:pt x="24714" y="2476"/>
                  </a:lnTo>
                  <a:lnTo>
                    <a:pt x="24714" y="21412"/>
                  </a:lnTo>
                  <a:lnTo>
                    <a:pt x="21615" y="23888"/>
                  </a:lnTo>
                  <a:lnTo>
                    <a:pt x="0" y="23888"/>
                  </a:lnTo>
                  <a:lnTo>
                    <a:pt x="0" y="19773"/>
                  </a:lnTo>
                  <a:lnTo>
                    <a:pt x="3479" y="197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927258" y="28706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59" y="0"/>
                  </a:moveTo>
                  <a:lnTo>
                    <a:pt x="1854" y="0"/>
                  </a:lnTo>
                  <a:lnTo>
                    <a:pt x="0" y="1854"/>
                  </a:lnTo>
                  <a:lnTo>
                    <a:pt x="0" y="6388"/>
                  </a:lnTo>
                  <a:lnTo>
                    <a:pt x="1854" y="8039"/>
                  </a:lnTo>
                  <a:lnTo>
                    <a:pt x="4102" y="8039"/>
                  </a:lnTo>
                  <a:lnTo>
                    <a:pt x="6159" y="8039"/>
                  </a:lnTo>
                  <a:lnTo>
                    <a:pt x="8051" y="6388"/>
                  </a:lnTo>
                  <a:lnTo>
                    <a:pt x="8051" y="185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927258" y="28706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4102" y="8039"/>
                  </a:moveTo>
                  <a:lnTo>
                    <a:pt x="6159" y="8039"/>
                  </a:lnTo>
                  <a:lnTo>
                    <a:pt x="8051" y="6388"/>
                  </a:lnTo>
                  <a:lnTo>
                    <a:pt x="8051" y="4114"/>
                  </a:lnTo>
                  <a:lnTo>
                    <a:pt x="8051" y="1854"/>
                  </a:lnTo>
                  <a:lnTo>
                    <a:pt x="6159" y="0"/>
                  </a:lnTo>
                  <a:lnTo>
                    <a:pt x="4102" y="0"/>
                  </a:lnTo>
                  <a:lnTo>
                    <a:pt x="1854" y="0"/>
                  </a:lnTo>
                  <a:lnTo>
                    <a:pt x="0" y="1854"/>
                  </a:lnTo>
                  <a:lnTo>
                    <a:pt x="0" y="4114"/>
                  </a:lnTo>
                  <a:lnTo>
                    <a:pt x="0" y="6388"/>
                  </a:lnTo>
                  <a:lnTo>
                    <a:pt x="1854" y="8039"/>
                  </a:lnTo>
                  <a:lnTo>
                    <a:pt x="4102" y="80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924579" y="2866933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9151" y="0"/>
                  </a:moveTo>
                  <a:lnTo>
                    <a:pt x="3492" y="0"/>
                  </a:lnTo>
                  <a:lnTo>
                    <a:pt x="1435" y="609"/>
                  </a:lnTo>
                  <a:lnTo>
                    <a:pt x="0" y="3911"/>
                  </a:lnTo>
                  <a:lnTo>
                    <a:pt x="0" y="11531"/>
                  </a:lnTo>
                  <a:lnTo>
                    <a:pt x="1244" y="14617"/>
                  </a:lnTo>
                  <a:lnTo>
                    <a:pt x="3301" y="15646"/>
                  </a:lnTo>
                  <a:lnTo>
                    <a:pt x="19151" y="15646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924579" y="2866933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3492" y="0"/>
                  </a:moveTo>
                  <a:lnTo>
                    <a:pt x="1435" y="609"/>
                  </a:lnTo>
                  <a:lnTo>
                    <a:pt x="0" y="3911"/>
                  </a:lnTo>
                  <a:lnTo>
                    <a:pt x="0" y="7823"/>
                  </a:lnTo>
                  <a:lnTo>
                    <a:pt x="0" y="11531"/>
                  </a:lnTo>
                  <a:lnTo>
                    <a:pt x="1244" y="14617"/>
                  </a:lnTo>
                  <a:lnTo>
                    <a:pt x="3301" y="15646"/>
                  </a:lnTo>
                  <a:lnTo>
                    <a:pt x="19151" y="15646"/>
                  </a:lnTo>
                  <a:lnTo>
                    <a:pt x="19151" y="0"/>
                  </a:lnTo>
                  <a:lnTo>
                    <a:pt x="349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922521" y="2862601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18745" y="0"/>
                  </a:moveTo>
                  <a:lnTo>
                    <a:pt x="3073" y="0"/>
                  </a:lnTo>
                  <a:lnTo>
                    <a:pt x="0" y="2476"/>
                  </a:lnTo>
                  <a:lnTo>
                    <a:pt x="0" y="21412"/>
                  </a:lnTo>
                  <a:lnTo>
                    <a:pt x="3073" y="23901"/>
                  </a:lnTo>
                  <a:lnTo>
                    <a:pt x="18745" y="23901"/>
                  </a:lnTo>
                  <a:lnTo>
                    <a:pt x="18745" y="19977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922521" y="2862601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18745" y="19977"/>
                  </a:moveTo>
                  <a:lnTo>
                    <a:pt x="18745" y="23901"/>
                  </a:lnTo>
                  <a:lnTo>
                    <a:pt x="3073" y="23901"/>
                  </a:lnTo>
                  <a:lnTo>
                    <a:pt x="0" y="21412"/>
                  </a:lnTo>
                  <a:lnTo>
                    <a:pt x="0" y="2476"/>
                  </a:lnTo>
                  <a:lnTo>
                    <a:pt x="3073" y="0"/>
                  </a:lnTo>
                  <a:lnTo>
                    <a:pt x="18745" y="0"/>
                  </a:lnTo>
                  <a:lnTo>
                    <a:pt x="18745" y="41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911194" y="28706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84" y="0"/>
                  </a:moveTo>
                  <a:lnTo>
                    <a:pt x="1638" y="0"/>
                  </a:lnTo>
                  <a:lnTo>
                    <a:pt x="0" y="1854"/>
                  </a:lnTo>
                  <a:lnTo>
                    <a:pt x="0" y="6388"/>
                  </a:lnTo>
                  <a:lnTo>
                    <a:pt x="1638" y="8039"/>
                  </a:lnTo>
                  <a:lnTo>
                    <a:pt x="3898" y="8039"/>
                  </a:lnTo>
                  <a:lnTo>
                    <a:pt x="6184" y="8039"/>
                  </a:lnTo>
                  <a:lnTo>
                    <a:pt x="8013" y="6388"/>
                  </a:lnTo>
                  <a:lnTo>
                    <a:pt x="8013" y="1854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911194" y="28706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3898" y="8039"/>
                  </a:moveTo>
                  <a:lnTo>
                    <a:pt x="1638" y="8039"/>
                  </a:lnTo>
                  <a:lnTo>
                    <a:pt x="0" y="6388"/>
                  </a:lnTo>
                  <a:lnTo>
                    <a:pt x="0" y="4114"/>
                  </a:lnTo>
                  <a:lnTo>
                    <a:pt x="0" y="1854"/>
                  </a:lnTo>
                  <a:lnTo>
                    <a:pt x="1638" y="0"/>
                  </a:lnTo>
                  <a:lnTo>
                    <a:pt x="3898" y="0"/>
                  </a:lnTo>
                  <a:lnTo>
                    <a:pt x="6184" y="0"/>
                  </a:lnTo>
                  <a:lnTo>
                    <a:pt x="8013" y="1854"/>
                  </a:lnTo>
                  <a:lnTo>
                    <a:pt x="8013" y="4114"/>
                  </a:lnTo>
                  <a:lnTo>
                    <a:pt x="8013" y="6388"/>
                  </a:lnTo>
                  <a:lnTo>
                    <a:pt x="6184" y="8039"/>
                  </a:lnTo>
                  <a:lnTo>
                    <a:pt x="3898" y="803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902723" y="2866933"/>
              <a:ext cx="19050" cy="15875"/>
            </a:xfrm>
            <a:custGeom>
              <a:avLst/>
              <a:gdLst/>
              <a:ahLst/>
              <a:cxnLst/>
              <a:rect l="l" t="t" r="r" b="b"/>
              <a:pathLst>
                <a:path w="19050" h="15875">
                  <a:moveTo>
                    <a:pt x="15481" y="0"/>
                  </a:moveTo>
                  <a:lnTo>
                    <a:pt x="0" y="0"/>
                  </a:lnTo>
                  <a:lnTo>
                    <a:pt x="0" y="15646"/>
                  </a:lnTo>
                  <a:lnTo>
                    <a:pt x="15684" y="15646"/>
                  </a:lnTo>
                  <a:lnTo>
                    <a:pt x="17729" y="14617"/>
                  </a:lnTo>
                  <a:lnTo>
                    <a:pt x="18973" y="11531"/>
                  </a:lnTo>
                  <a:lnTo>
                    <a:pt x="18973" y="3911"/>
                  </a:lnTo>
                  <a:lnTo>
                    <a:pt x="17513" y="609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902723" y="2866933"/>
              <a:ext cx="19050" cy="15875"/>
            </a:xfrm>
            <a:custGeom>
              <a:avLst/>
              <a:gdLst/>
              <a:ahLst/>
              <a:cxnLst/>
              <a:rect l="l" t="t" r="r" b="b"/>
              <a:pathLst>
                <a:path w="19050" h="15875">
                  <a:moveTo>
                    <a:pt x="15481" y="0"/>
                  </a:moveTo>
                  <a:lnTo>
                    <a:pt x="17513" y="609"/>
                  </a:lnTo>
                  <a:lnTo>
                    <a:pt x="18973" y="3911"/>
                  </a:lnTo>
                  <a:lnTo>
                    <a:pt x="18973" y="7823"/>
                  </a:lnTo>
                  <a:lnTo>
                    <a:pt x="18973" y="11531"/>
                  </a:lnTo>
                  <a:lnTo>
                    <a:pt x="17729" y="14617"/>
                  </a:lnTo>
                  <a:lnTo>
                    <a:pt x="15684" y="15646"/>
                  </a:lnTo>
                  <a:lnTo>
                    <a:pt x="0" y="15646"/>
                  </a:lnTo>
                  <a:lnTo>
                    <a:pt x="0" y="0"/>
                  </a:lnTo>
                  <a:lnTo>
                    <a:pt x="1548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899244" y="2862609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21615" y="0"/>
                  </a:moveTo>
                  <a:lnTo>
                    <a:pt x="0" y="0"/>
                  </a:lnTo>
                  <a:lnTo>
                    <a:pt x="0" y="4114"/>
                  </a:lnTo>
                  <a:lnTo>
                    <a:pt x="3479" y="4114"/>
                  </a:lnTo>
                  <a:lnTo>
                    <a:pt x="3479" y="19964"/>
                  </a:lnTo>
                  <a:lnTo>
                    <a:pt x="0" y="19964"/>
                  </a:lnTo>
                  <a:lnTo>
                    <a:pt x="0" y="23888"/>
                  </a:lnTo>
                  <a:lnTo>
                    <a:pt x="21615" y="23888"/>
                  </a:lnTo>
                  <a:lnTo>
                    <a:pt x="24714" y="21412"/>
                  </a:lnTo>
                  <a:lnTo>
                    <a:pt x="24714" y="2463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899244" y="2862609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3479" y="4114"/>
                  </a:moveTo>
                  <a:lnTo>
                    <a:pt x="0" y="4114"/>
                  </a:lnTo>
                  <a:lnTo>
                    <a:pt x="0" y="0"/>
                  </a:lnTo>
                  <a:lnTo>
                    <a:pt x="21615" y="0"/>
                  </a:lnTo>
                  <a:lnTo>
                    <a:pt x="24714" y="2463"/>
                  </a:lnTo>
                  <a:lnTo>
                    <a:pt x="24714" y="21412"/>
                  </a:lnTo>
                  <a:lnTo>
                    <a:pt x="21615" y="23888"/>
                  </a:lnTo>
                  <a:lnTo>
                    <a:pt x="0" y="23888"/>
                  </a:lnTo>
                  <a:lnTo>
                    <a:pt x="0" y="19964"/>
                  </a:lnTo>
                  <a:lnTo>
                    <a:pt x="3479" y="199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911194" y="273777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84" y="0"/>
                  </a:moveTo>
                  <a:lnTo>
                    <a:pt x="1638" y="0"/>
                  </a:lnTo>
                  <a:lnTo>
                    <a:pt x="0" y="1866"/>
                  </a:lnTo>
                  <a:lnTo>
                    <a:pt x="0" y="6388"/>
                  </a:lnTo>
                  <a:lnTo>
                    <a:pt x="1638" y="8242"/>
                  </a:lnTo>
                  <a:lnTo>
                    <a:pt x="3898" y="8242"/>
                  </a:lnTo>
                  <a:lnTo>
                    <a:pt x="6184" y="8242"/>
                  </a:lnTo>
                  <a:lnTo>
                    <a:pt x="8013" y="6388"/>
                  </a:lnTo>
                  <a:lnTo>
                    <a:pt x="8013" y="1866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911194" y="273777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3898" y="8242"/>
                  </a:moveTo>
                  <a:lnTo>
                    <a:pt x="1638" y="8242"/>
                  </a:lnTo>
                  <a:lnTo>
                    <a:pt x="0" y="6388"/>
                  </a:lnTo>
                  <a:lnTo>
                    <a:pt x="0" y="4114"/>
                  </a:lnTo>
                  <a:lnTo>
                    <a:pt x="0" y="1866"/>
                  </a:lnTo>
                  <a:lnTo>
                    <a:pt x="1638" y="0"/>
                  </a:lnTo>
                  <a:lnTo>
                    <a:pt x="3898" y="0"/>
                  </a:lnTo>
                  <a:lnTo>
                    <a:pt x="6184" y="0"/>
                  </a:lnTo>
                  <a:lnTo>
                    <a:pt x="8013" y="1866"/>
                  </a:lnTo>
                  <a:lnTo>
                    <a:pt x="8013" y="4114"/>
                  </a:lnTo>
                  <a:lnTo>
                    <a:pt x="8013" y="6388"/>
                  </a:lnTo>
                  <a:lnTo>
                    <a:pt x="6184" y="8242"/>
                  </a:lnTo>
                  <a:lnTo>
                    <a:pt x="3898" y="82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902723" y="2734067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5684" y="0"/>
                  </a:moveTo>
                  <a:lnTo>
                    <a:pt x="0" y="0"/>
                  </a:lnTo>
                  <a:lnTo>
                    <a:pt x="0" y="15659"/>
                  </a:lnTo>
                  <a:lnTo>
                    <a:pt x="15887" y="15659"/>
                  </a:lnTo>
                  <a:lnTo>
                    <a:pt x="17729" y="14617"/>
                  </a:lnTo>
                  <a:lnTo>
                    <a:pt x="19177" y="11544"/>
                  </a:lnTo>
                  <a:lnTo>
                    <a:pt x="19177" y="3911"/>
                  </a:lnTo>
                  <a:lnTo>
                    <a:pt x="17729" y="825"/>
                  </a:lnTo>
                  <a:lnTo>
                    <a:pt x="1568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902723" y="2734067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5684" y="0"/>
                  </a:moveTo>
                  <a:lnTo>
                    <a:pt x="17729" y="825"/>
                  </a:lnTo>
                  <a:lnTo>
                    <a:pt x="19177" y="3911"/>
                  </a:lnTo>
                  <a:lnTo>
                    <a:pt x="19177" y="7823"/>
                  </a:lnTo>
                  <a:lnTo>
                    <a:pt x="19177" y="11544"/>
                  </a:lnTo>
                  <a:lnTo>
                    <a:pt x="17729" y="14617"/>
                  </a:lnTo>
                  <a:lnTo>
                    <a:pt x="15887" y="15659"/>
                  </a:lnTo>
                  <a:lnTo>
                    <a:pt x="0" y="15659"/>
                  </a:lnTo>
                  <a:lnTo>
                    <a:pt x="0" y="0"/>
                  </a:lnTo>
                  <a:lnTo>
                    <a:pt x="1568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905238" y="2729736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15621" y="0"/>
                  </a:moveTo>
                  <a:lnTo>
                    <a:pt x="0" y="0"/>
                  </a:lnTo>
                  <a:lnTo>
                    <a:pt x="0" y="19989"/>
                  </a:lnTo>
                  <a:lnTo>
                    <a:pt x="0" y="23901"/>
                  </a:lnTo>
                  <a:lnTo>
                    <a:pt x="15621" y="23901"/>
                  </a:lnTo>
                  <a:lnTo>
                    <a:pt x="18719" y="21424"/>
                  </a:lnTo>
                  <a:lnTo>
                    <a:pt x="18719" y="2476"/>
                  </a:lnTo>
                  <a:lnTo>
                    <a:pt x="1562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905238" y="2729736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0" y="19989"/>
                  </a:moveTo>
                  <a:lnTo>
                    <a:pt x="0" y="23901"/>
                  </a:lnTo>
                  <a:lnTo>
                    <a:pt x="15621" y="23901"/>
                  </a:lnTo>
                  <a:lnTo>
                    <a:pt x="18719" y="21424"/>
                  </a:lnTo>
                  <a:lnTo>
                    <a:pt x="18719" y="2476"/>
                  </a:lnTo>
                  <a:lnTo>
                    <a:pt x="15621" y="0"/>
                  </a:lnTo>
                  <a:lnTo>
                    <a:pt x="0" y="0"/>
                  </a:lnTo>
                  <a:lnTo>
                    <a:pt x="0" y="43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927258" y="273777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59" y="0"/>
                  </a:moveTo>
                  <a:lnTo>
                    <a:pt x="1854" y="0"/>
                  </a:lnTo>
                  <a:lnTo>
                    <a:pt x="0" y="1866"/>
                  </a:lnTo>
                  <a:lnTo>
                    <a:pt x="0" y="6388"/>
                  </a:lnTo>
                  <a:lnTo>
                    <a:pt x="1854" y="8242"/>
                  </a:lnTo>
                  <a:lnTo>
                    <a:pt x="4102" y="8242"/>
                  </a:lnTo>
                  <a:lnTo>
                    <a:pt x="6159" y="8242"/>
                  </a:lnTo>
                  <a:lnTo>
                    <a:pt x="8051" y="6388"/>
                  </a:lnTo>
                  <a:lnTo>
                    <a:pt x="8051" y="1866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927258" y="273777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4102" y="8242"/>
                  </a:moveTo>
                  <a:lnTo>
                    <a:pt x="6159" y="8242"/>
                  </a:lnTo>
                  <a:lnTo>
                    <a:pt x="8051" y="6388"/>
                  </a:lnTo>
                  <a:lnTo>
                    <a:pt x="8051" y="4114"/>
                  </a:lnTo>
                  <a:lnTo>
                    <a:pt x="8051" y="1866"/>
                  </a:lnTo>
                  <a:lnTo>
                    <a:pt x="6159" y="0"/>
                  </a:lnTo>
                  <a:lnTo>
                    <a:pt x="4102" y="0"/>
                  </a:lnTo>
                  <a:lnTo>
                    <a:pt x="1854" y="0"/>
                  </a:lnTo>
                  <a:lnTo>
                    <a:pt x="0" y="1866"/>
                  </a:lnTo>
                  <a:lnTo>
                    <a:pt x="0" y="4114"/>
                  </a:lnTo>
                  <a:lnTo>
                    <a:pt x="0" y="6388"/>
                  </a:lnTo>
                  <a:lnTo>
                    <a:pt x="1854" y="8242"/>
                  </a:lnTo>
                  <a:lnTo>
                    <a:pt x="4102" y="82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924579" y="2734067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9151" y="0"/>
                  </a:moveTo>
                  <a:lnTo>
                    <a:pt x="3721" y="0"/>
                  </a:lnTo>
                  <a:lnTo>
                    <a:pt x="1638" y="825"/>
                  </a:lnTo>
                  <a:lnTo>
                    <a:pt x="0" y="3911"/>
                  </a:lnTo>
                  <a:lnTo>
                    <a:pt x="0" y="11544"/>
                  </a:lnTo>
                  <a:lnTo>
                    <a:pt x="1435" y="14617"/>
                  </a:lnTo>
                  <a:lnTo>
                    <a:pt x="3302" y="15659"/>
                  </a:lnTo>
                  <a:lnTo>
                    <a:pt x="19151" y="15659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924579" y="2734067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3721" y="0"/>
                  </a:moveTo>
                  <a:lnTo>
                    <a:pt x="1638" y="825"/>
                  </a:lnTo>
                  <a:lnTo>
                    <a:pt x="0" y="3911"/>
                  </a:lnTo>
                  <a:lnTo>
                    <a:pt x="0" y="7823"/>
                  </a:lnTo>
                  <a:lnTo>
                    <a:pt x="0" y="11544"/>
                  </a:lnTo>
                  <a:lnTo>
                    <a:pt x="1435" y="14617"/>
                  </a:lnTo>
                  <a:lnTo>
                    <a:pt x="3302" y="15659"/>
                  </a:lnTo>
                  <a:lnTo>
                    <a:pt x="19151" y="15659"/>
                  </a:lnTo>
                  <a:lnTo>
                    <a:pt x="19151" y="0"/>
                  </a:lnTo>
                  <a:lnTo>
                    <a:pt x="372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922521" y="272973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24523" y="0"/>
                  </a:moveTo>
                  <a:lnTo>
                    <a:pt x="3073" y="0"/>
                  </a:lnTo>
                  <a:lnTo>
                    <a:pt x="0" y="2463"/>
                  </a:lnTo>
                  <a:lnTo>
                    <a:pt x="0" y="21424"/>
                  </a:lnTo>
                  <a:lnTo>
                    <a:pt x="3073" y="23888"/>
                  </a:lnTo>
                  <a:lnTo>
                    <a:pt x="24523" y="23888"/>
                  </a:lnTo>
                  <a:lnTo>
                    <a:pt x="24523" y="19989"/>
                  </a:lnTo>
                  <a:lnTo>
                    <a:pt x="21209" y="19989"/>
                  </a:lnTo>
                  <a:lnTo>
                    <a:pt x="21209" y="4330"/>
                  </a:lnTo>
                  <a:lnTo>
                    <a:pt x="24523" y="4330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922521" y="272973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21209" y="4330"/>
                  </a:moveTo>
                  <a:lnTo>
                    <a:pt x="24523" y="4330"/>
                  </a:lnTo>
                  <a:lnTo>
                    <a:pt x="24523" y="0"/>
                  </a:lnTo>
                  <a:lnTo>
                    <a:pt x="3073" y="0"/>
                  </a:lnTo>
                  <a:lnTo>
                    <a:pt x="0" y="2463"/>
                  </a:lnTo>
                  <a:lnTo>
                    <a:pt x="0" y="21424"/>
                  </a:lnTo>
                  <a:lnTo>
                    <a:pt x="3073" y="23888"/>
                  </a:lnTo>
                  <a:lnTo>
                    <a:pt x="24523" y="23888"/>
                  </a:lnTo>
                  <a:lnTo>
                    <a:pt x="24523" y="19989"/>
                  </a:lnTo>
                  <a:lnTo>
                    <a:pt x="21209" y="199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911194" y="283747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84" y="0"/>
                  </a:moveTo>
                  <a:lnTo>
                    <a:pt x="1638" y="0"/>
                  </a:lnTo>
                  <a:lnTo>
                    <a:pt x="0" y="1854"/>
                  </a:lnTo>
                  <a:lnTo>
                    <a:pt x="0" y="6172"/>
                  </a:lnTo>
                  <a:lnTo>
                    <a:pt x="1638" y="8026"/>
                  </a:lnTo>
                  <a:lnTo>
                    <a:pt x="3898" y="8026"/>
                  </a:lnTo>
                  <a:lnTo>
                    <a:pt x="6184" y="8026"/>
                  </a:lnTo>
                  <a:lnTo>
                    <a:pt x="8013" y="6172"/>
                  </a:lnTo>
                  <a:lnTo>
                    <a:pt x="8013" y="1854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911194" y="283747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3898" y="8026"/>
                  </a:moveTo>
                  <a:lnTo>
                    <a:pt x="1638" y="8026"/>
                  </a:lnTo>
                  <a:lnTo>
                    <a:pt x="0" y="6172"/>
                  </a:lnTo>
                  <a:lnTo>
                    <a:pt x="0" y="4114"/>
                  </a:lnTo>
                  <a:lnTo>
                    <a:pt x="0" y="1854"/>
                  </a:lnTo>
                  <a:lnTo>
                    <a:pt x="1638" y="0"/>
                  </a:lnTo>
                  <a:lnTo>
                    <a:pt x="3898" y="0"/>
                  </a:lnTo>
                  <a:lnTo>
                    <a:pt x="6184" y="0"/>
                  </a:lnTo>
                  <a:lnTo>
                    <a:pt x="8013" y="1854"/>
                  </a:lnTo>
                  <a:lnTo>
                    <a:pt x="8013" y="4114"/>
                  </a:lnTo>
                  <a:lnTo>
                    <a:pt x="8013" y="6172"/>
                  </a:lnTo>
                  <a:lnTo>
                    <a:pt x="6184" y="8026"/>
                  </a:lnTo>
                  <a:lnTo>
                    <a:pt x="3898" y="80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902723" y="2833758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5684" y="0"/>
                  </a:moveTo>
                  <a:lnTo>
                    <a:pt x="0" y="0"/>
                  </a:lnTo>
                  <a:lnTo>
                    <a:pt x="0" y="15455"/>
                  </a:lnTo>
                  <a:lnTo>
                    <a:pt x="15887" y="15455"/>
                  </a:lnTo>
                  <a:lnTo>
                    <a:pt x="17729" y="14630"/>
                  </a:lnTo>
                  <a:lnTo>
                    <a:pt x="19177" y="11544"/>
                  </a:lnTo>
                  <a:lnTo>
                    <a:pt x="19177" y="3924"/>
                  </a:lnTo>
                  <a:lnTo>
                    <a:pt x="17729" y="622"/>
                  </a:lnTo>
                  <a:lnTo>
                    <a:pt x="1568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902723" y="2833758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5684" y="0"/>
                  </a:moveTo>
                  <a:lnTo>
                    <a:pt x="17729" y="622"/>
                  </a:lnTo>
                  <a:lnTo>
                    <a:pt x="19177" y="3924"/>
                  </a:lnTo>
                  <a:lnTo>
                    <a:pt x="19177" y="7835"/>
                  </a:lnTo>
                  <a:lnTo>
                    <a:pt x="19177" y="11544"/>
                  </a:lnTo>
                  <a:lnTo>
                    <a:pt x="17729" y="14630"/>
                  </a:lnTo>
                  <a:lnTo>
                    <a:pt x="15887" y="15455"/>
                  </a:lnTo>
                  <a:lnTo>
                    <a:pt x="0" y="15455"/>
                  </a:lnTo>
                  <a:lnTo>
                    <a:pt x="0" y="0"/>
                  </a:lnTo>
                  <a:lnTo>
                    <a:pt x="1568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905238" y="2829430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15621" y="0"/>
                  </a:moveTo>
                  <a:lnTo>
                    <a:pt x="0" y="0"/>
                  </a:lnTo>
                  <a:lnTo>
                    <a:pt x="0" y="19786"/>
                  </a:lnTo>
                  <a:lnTo>
                    <a:pt x="0" y="23901"/>
                  </a:lnTo>
                  <a:lnTo>
                    <a:pt x="15621" y="23901"/>
                  </a:lnTo>
                  <a:lnTo>
                    <a:pt x="18719" y="21437"/>
                  </a:lnTo>
                  <a:lnTo>
                    <a:pt x="18719" y="2476"/>
                  </a:lnTo>
                  <a:lnTo>
                    <a:pt x="1562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905238" y="2829430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0" y="19786"/>
                  </a:moveTo>
                  <a:lnTo>
                    <a:pt x="0" y="23901"/>
                  </a:lnTo>
                  <a:lnTo>
                    <a:pt x="15621" y="23901"/>
                  </a:lnTo>
                  <a:lnTo>
                    <a:pt x="18719" y="21437"/>
                  </a:lnTo>
                  <a:lnTo>
                    <a:pt x="18719" y="2476"/>
                  </a:lnTo>
                  <a:lnTo>
                    <a:pt x="15621" y="0"/>
                  </a:lnTo>
                  <a:lnTo>
                    <a:pt x="0" y="0"/>
                  </a:lnTo>
                  <a:lnTo>
                    <a:pt x="0" y="41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927258" y="283747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59" y="0"/>
                  </a:moveTo>
                  <a:lnTo>
                    <a:pt x="1854" y="0"/>
                  </a:lnTo>
                  <a:lnTo>
                    <a:pt x="0" y="1854"/>
                  </a:lnTo>
                  <a:lnTo>
                    <a:pt x="0" y="6172"/>
                  </a:lnTo>
                  <a:lnTo>
                    <a:pt x="1854" y="8026"/>
                  </a:lnTo>
                  <a:lnTo>
                    <a:pt x="4102" y="8026"/>
                  </a:lnTo>
                  <a:lnTo>
                    <a:pt x="6159" y="8026"/>
                  </a:lnTo>
                  <a:lnTo>
                    <a:pt x="8051" y="6172"/>
                  </a:lnTo>
                  <a:lnTo>
                    <a:pt x="8051" y="185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927258" y="283747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4102" y="8026"/>
                  </a:moveTo>
                  <a:lnTo>
                    <a:pt x="6159" y="8026"/>
                  </a:lnTo>
                  <a:lnTo>
                    <a:pt x="8051" y="6172"/>
                  </a:lnTo>
                  <a:lnTo>
                    <a:pt x="8051" y="4114"/>
                  </a:lnTo>
                  <a:lnTo>
                    <a:pt x="8051" y="1854"/>
                  </a:lnTo>
                  <a:lnTo>
                    <a:pt x="6159" y="0"/>
                  </a:lnTo>
                  <a:lnTo>
                    <a:pt x="4102" y="0"/>
                  </a:lnTo>
                  <a:lnTo>
                    <a:pt x="1854" y="0"/>
                  </a:lnTo>
                  <a:lnTo>
                    <a:pt x="0" y="1854"/>
                  </a:lnTo>
                  <a:lnTo>
                    <a:pt x="0" y="4114"/>
                  </a:lnTo>
                  <a:lnTo>
                    <a:pt x="0" y="6172"/>
                  </a:lnTo>
                  <a:lnTo>
                    <a:pt x="1854" y="8026"/>
                  </a:lnTo>
                  <a:lnTo>
                    <a:pt x="4102" y="80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924579" y="2833758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9151" y="0"/>
                  </a:moveTo>
                  <a:lnTo>
                    <a:pt x="3721" y="0"/>
                  </a:lnTo>
                  <a:lnTo>
                    <a:pt x="1638" y="622"/>
                  </a:lnTo>
                  <a:lnTo>
                    <a:pt x="0" y="3924"/>
                  </a:lnTo>
                  <a:lnTo>
                    <a:pt x="0" y="11544"/>
                  </a:lnTo>
                  <a:lnTo>
                    <a:pt x="1435" y="14630"/>
                  </a:lnTo>
                  <a:lnTo>
                    <a:pt x="3302" y="15455"/>
                  </a:lnTo>
                  <a:lnTo>
                    <a:pt x="19151" y="15455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924579" y="2833758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3721" y="0"/>
                  </a:moveTo>
                  <a:lnTo>
                    <a:pt x="1638" y="622"/>
                  </a:lnTo>
                  <a:lnTo>
                    <a:pt x="0" y="3924"/>
                  </a:lnTo>
                  <a:lnTo>
                    <a:pt x="0" y="7835"/>
                  </a:lnTo>
                  <a:lnTo>
                    <a:pt x="0" y="11544"/>
                  </a:lnTo>
                  <a:lnTo>
                    <a:pt x="1435" y="14630"/>
                  </a:lnTo>
                  <a:lnTo>
                    <a:pt x="3302" y="15455"/>
                  </a:lnTo>
                  <a:lnTo>
                    <a:pt x="19151" y="15455"/>
                  </a:lnTo>
                  <a:lnTo>
                    <a:pt x="19151" y="0"/>
                  </a:lnTo>
                  <a:lnTo>
                    <a:pt x="372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922521" y="2829438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24523" y="0"/>
                  </a:moveTo>
                  <a:lnTo>
                    <a:pt x="3073" y="0"/>
                  </a:lnTo>
                  <a:lnTo>
                    <a:pt x="0" y="2476"/>
                  </a:lnTo>
                  <a:lnTo>
                    <a:pt x="0" y="21424"/>
                  </a:lnTo>
                  <a:lnTo>
                    <a:pt x="3073" y="23888"/>
                  </a:lnTo>
                  <a:lnTo>
                    <a:pt x="24523" y="23888"/>
                  </a:lnTo>
                  <a:lnTo>
                    <a:pt x="24523" y="19773"/>
                  </a:lnTo>
                  <a:lnTo>
                    <a:pt x="21209" y="19773"/>
                  </a:lnTo>
                  <a:lnTo>
                    <a:pt x="21209" y="4114"/>
                  </a:lnTo>
                  <a:lnTo>
                    <a:pt x="24523" y="4114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922521" y="2829438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21209" y="4114"/>
                  </a:moveTo>
                  <a:lnTo>
                    <a:pt x="24523" y="4114"/>
                  </a:lnTo>
                  <a:lnTo>
                    <a:pt x="24523" y="0"/>
                  </a:lnTo>
                  <a:lnTo>
                    <a:pt x="3073" y="0"/>
                  </a:lnTo>
                  <a:lnTo>
                    <a:pt x="0" y="2476"/>
                  </a:lnTo>
                  <a:lnTo>
                    <a:pt x="0" y="21424"/>
                  </a:lnTo>
                  <a:lnTo>
                    <a:pt x="3073" y="23888"/>
                  </a:lnTo>
                  <a:lnTo>
                    <a:pt x="24523" y="23888"/>
                  </a:lnTo>
                  <a:lnTo>
                    <a:pt x="24523" y="19773"/>
                  </a:lnTo>
                  <a:lnTo>
                    <a:pt x="21209" y="197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911194" y="293696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84" y="0"/>
                  </a:moveTo>
                  <a:lnTo>
                    <a:pt x="1638" y="0"/>
                  </a:lnTo>
                  <a:lnTo>
                    <a:pt x="0" y="1854"/>
                  </a:lnTo>
                  <a:lnTo>
                    <a:pt x="0" y="6388"/>
                  </a:lnTo>
                  <a:lnTo>
                    <a:pt x="1638" y="8242"/>
                  </a:lnTo>
                  <a:lnTo>
                    <a:pt x="3898" y="8242"/>
                  </a:lnTo>
                  <a:lnTo>
                    <a:pt x="6184" y="8242"/>
                  </a:lnTo>
                  <a:lnTo>
                    <a:pt x="8013" y="6388"/>
                  </a:lnTo>
                  <a:lnTo>
                    <a:pt x="8013" y="1854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911194" y="293696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3898" y="8242"/>
                  </a:moveTo>
                  <a:lnTo>
                    <a:pt x="1638" y="8242"/>
                  </a:lnTo>
                  <a:lnTo>
                    <a:pt x="0" y="6388"/>
                  </a:lnTo>
                  <a:lnTo>
                    <a:pt x="0" y="4127"/>
                  </a:lnTo>
                  <a:lnTo>
                    <a:pt x="0" y="1854"/>
                  </a:lnTo>
                  <a:lnTo>
                    <a:pt x="1638" y="0"/>
                  </a:lnTo>
                  <a:lnTo>
                    <a:pt x="3898" y="0"/>
                  </a:lnTo>
                  <a:lnTo>
                    <a:pt x="6184" y="0"/>
                  </a:lnTo>
                  <a:lnTo>
                    <a:pt x="8013" y="1854"/>
                  </a:lnTo>
                  <a:lnTo>
                    <a:pt x="8013" y="4127"/>
                  </a:lnTo>
                  <a:lnTo>
                    <a:pt x="8013" y="6388"/>
                  </a:lnTo>
                  <a:lnTo>
                    <a:pt x="6184" y="8242"/>
                  </a:lnTo>
                  <a:lnTo>
                    <a:pt x="3898" y="82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902723" y="2933249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5684" y="0"/>
                  </a:moveTo>
                  <a:lnTo>
                    <a:pt x="0" y="0"/>
                  </a:lnTo>
                  <a:lnTo>
                    <a:pt x="0" y="15659"/>
                  </a:lnTo>
                  <a:lnTo>
                    <a:pt x="15887" y="15659"/>
                  </a:lnTo>
                  <a:lnTo>
                    <a:pt x="17729" y="14630"/>
                  </a:lnTo>
                  <a:lnTo>
                    <a:pt x="19177" y="11544"/>
                  </a:lnTo>
                  <a:lnTo>
                    <a:pt x="19177" y="3924"/>
                  </a:lnTo>
                  <a:lnTo>
                    <a:pt x="17729" y="838"/>
                  </a:lnTo>
                  <a:lnTo>
                    <a:pt x="1568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902723" y="2933249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5684" y="0"/>
                  </a:moveTo>
                  <a:lnTo>
                    <a:pt x="17729" y="838"/>
                  </a:lnTo>
                  <a:lnTo>
                    <a:pt x="19177" y="3924"/>
                  </a:lnTo>
                  <a:lnTo>
                    <a:pt x="19177" y="7848"/>
                  </a:lnTo>
                  <a:lnTo>
                    <a:pt x="19177" y="11544"/>
                  </a:lnTo>
                  <a:lnTo>
                    <a:pt x="17729" y="14630"/>
                  </a:lnTo>
                  <a:lnTo>
                    <a:pt x="15887" y="15659"/>
                  </a:lnTo>
                  <a:lnTo>
                    <a:pt x="0" y="15659"/>
                  </a:lnTo>
                  <a:lnTo>
                    <a:pt x="0" y="0"/>
                  </a:lnTo>
                  <a:lnTo>
                    <a:pt x="1568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905238" y="2928923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15621" y="0"/>
                  </a:moveTo>
                  <a:lnTo>
                    <a:pt x="0" y="0"/>
                  </a:lnTo>
                  <a:lnTo>
                    <a:pt x="0" y="19989"/>
                  </a:lnTo>
                  <a:lnTo>
                    <a:pt x="0" y="23901"/>
                  </a:lnTo>
                  <a:lnTo>
                    <a:pt x="15621" y="23901"/>
                  </a:lnTo>
                  <a:lnTo>
                    <a:pt x="18719" y="21640"/>
                  </a:lnTo>
                  <a:lnTo>
                    <a:pt x="18719" y="2476"/>
                  </a:lnTo>
                  <a:lnTo>
                    <a:pt x="1562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905238" y="2928923"/>
              <a:ext cx="19050" cy="24130"/>
            </a:xfrm>
            <a:custGeom>
              <a:avLst/>
              <a:gdLst/>
              <a:ahLst/>
              <a:cxnLst/>
              <a:rect l="l" t="t" r="r" b="b"/>
              <a:pathLst>
                <a:path w="19050" h="24130">
                  <a:moveTo>
                    <a:pt x="0" y="19989"/>
                  </a:moveTo>
                  <a:lnTo>
                    <a:pt x="0" y="23901"/>
                  </a:lnTo>
                  <a:lnTo>
                    <a:pt x="15621" y="23901"/>
                  </a:lnTo>
                  <a:lnTo>
                    <a:pt x="18719" y="21640"/>
                  </a:lnTo>
                  <a:lnTo>
                    <a:pt x="18719" y="2476"/>
                  </a:lnTo>
                  <a:lnTo>
                    <a:pt x="15621" y="0"/>
                  </a:lnTo>
                  <a:lnTo>
                    <a:pt x="0" y="0"/>
                  </a:lnTo>
                  <a:lnTo>
                    <a:pt x="0" y="43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927258" y="293696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6159" y="0"/>
                  </a:moveTo>
                  <a:lnTo>
                    <a:pt x="1854" y="0"/>
                  </a:lnTo>
                  <a:lnTo>
                    <a:pt x="0" y="1854"/>
                  </a:lnTo>
                  <a:lnTo>
                    <a:pt x="0" y="6388"/>
                  </a:lnTo>
                  <a:lnTo>
                    <a:pt x="1854" y="8242"/>
                  </a:lnTo>
                  <a:lnTo>
                    <a:pt x="4102" y="8242"/>
                  </a:lnTo>
                  <a:lnTo>
                    <a:pt x="6159" y="8242"/>
                  </a:lnTo>
                  <a:lnTo>
                    <a:pt x="8051" y="6388"/>
                  </a:lnTo>
                  <a:lnTo>
                    <a:pt x="8051" y="185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927258" y="293696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5">
                  <a:moveTo>
                    <a:pt x="4102" y="8242"/>
                  </a:moveTo>
                  <a:lnTo>
                    <a:pt x="6159" y="8242"/>
                  </a:lnTo>
                  <a:lnTo>
                    <a:pt x="8051" y="6388"/>
                  </a:lnTo>
                  <a:lnTo>
                    <a:pt x="8051" y="4127"/>
                  </a:lnTo>
                  <a:lnTo>
                    <a:pt x="8051" y="1854"/>
                  </a:lnTo>
                  <a:lnTo>
                    <a:pt x="6159" y="0"/>
                  </a:lnTo>
                  <a:lnTo>
                    <a:pt x="4102" y="0"/>
                  </a:lnTo>
                  <a:lnTo>
                    <a:pt x="1854" y="0"/>
                  </a:lnTo>
                  <a:lnTo>
                    <a:pt x="0" y="1854"/>
                  </a:lnTo>
                  <a:lnTo>
                    <a:pt x="0" y="4127"/>
                  </a:lnTo>
                  <a:lnTo>
                    <a:pt x="0" y="6388"/>
                  </a:lnTo>
                  <a:lnTo>
                    <a:pt x="1854" y="8242"/>
                  </a:lnTo>
                  <a:lnTo>
                    <a:pt x="4102" y="82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924579" y="2933249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19151" y="0"/>
                  </a:moveTo>
                  <a:lnTo>
                    <a:pt x="3721" y="0"/>
                  </a:lnTo>
                  <a:lnTo>
                    <a:pt x="1638" y="838"/>
                  </a:lnTo>
                  <a:lnTo>
                    <a:pt x="0" y="3924"/>
                  </a:lnTo>
                  <a:lnTo>
                    <a:pt x="0" y="11544"/>
                  </a:lnTo>
                  <a:lnTo>
                    <a:pt x="1435" y="14630"/>
                  </a:lnTo>
                  <a:lnTo>
                    <a:pt x="3302" y="15659"/>
                  </a:lnTo>
                  <a:lnTo>
                    <a:pt x="19151" y="15659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924579" y="2933249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5" h="15875">
                  <a:moveTo>
                    <a:pt x="3721" y="0"/>
                  </a:moveTo>
                  <a:lnTo>
                    <a:pt x="1638" y="838"/>
                  </a:lnTo>
                  <a:lnTo>
                    <a:pt x="0" y="3924"/>
                  </a:lnTo>
                  <a:lnTo>
                    <a:pt x="0" y="7848"/>
                  </a:lnTo>
                  <a:lnTo>
                    <a:pt x="0" y="11544"/>
                  </a:lnTo>
                  <a:lnTo>
                    <a:pt x="1435" y="14630"/>
                  </a:lnTo>
                  <a:lnTo>
                    <a:pt x="3302" y="15659"/>
                  </a:lnTo>
                  <a:lnTo>
                    <a:pt x="19151" y="15659"/>
                  </a:lnTo>
                  <a:lnTo>
                    <a:pt x="19151" y="0"/>
                  </a:lnTo>
                  <a:lnTo>
                    <a:pt x="372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922521" y="2928931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24523" y="0"/>
                  </a:moveTo>
                  <a:lnTo>
                    <a:pt x="3073" y="0"/>
                  </a:lnTo>
                  <a:lnTo>
                    <a:pt x="0" y="2463"/>
                  </a:lnTo>
                  <a:lnTo>
                    <a:pt x="0" y="21628"/>
                  </a:lnTo>
                  <a:lnTo>
                    <a:pt x="3073" y="23888"/>
                  </a:lnTo>
                  <a:lnTo>
                    <a:pt x="24523" y="23888"/>
                  </a:lnTo>
                  <a:lnTo>
                    <a:pt x="24523" y="19977"/>
                  </a:lnTo>
                  <a:lnTo>
                    <a:pt x="21209" y="19977"/>
                  </a:lnTo>
                  <a:lnTo>
                    <a:pt x="21209" y="4318"/>
                  </a:lnTo>
                  <a:lnTo>
                    <a:pt x="24523" y="4318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922521" y="2928931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21209" y="4318"/>
                  </a:moveTo>
                  <a:lnTo>
                    <a:pt x="24523" y="4318"/>
                  </a:lnTo>
                  <a:lnTo>
                    <a:pt x="24523" y="0"/>
                  </a:lnTo>
                  <a:lnTo>
                    <a:pt x="3073" y="0"/>
                  </a:lnTo>
                  <a:lnTo>
                    <a:pt x="0" y="2463"/>
                  </a:lnTo>
                  <a:lnTo>
                    <a:pt x="0" y="21628"/>
                  </a:lnTo>
                  <a:lnTo>
                    <a:pt x="3073" y="23888"/>
                  </a:lnTo>
                  <a:lnTo>
                    <a:pt x="24523" y="23888"/>
                  </a:lnTo>
                  <a:lnTo>
                    <a:pt x="24523" y="19977"/>
                  </a:lnTo>
                  <a:lnTo>
                    <a:pt x="21209" y="199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918205" y="2702552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86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918205" y="2702552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867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918205" y="2718001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86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918205" y="2718001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867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902723" y="2801635"/>
              <a:ext cx="41275" cy="15875"/>
            </a:xfrm>
            <a:custGeom>
              <a:avLst/>
              <a:gdLst/>
              <a:ahLst/>
              <a:cxnLst/>
              <a:rect l="l" t="t" r="r" b="b"/>
              <a:pathLst>
                <a:path w="41275" h="15875">
                  <a:moveTo>
                    <a:pt x="15481" y="0"/>
                  </a:moveTo>
                  <a:lnTo>
                    <a:pt x="17513" y="609"/>
                  </a:lnTo>
                  <a:lnTo>
                    <a:pt x="18973" y="3911"/>
                  </a:lnTo>
                  <a:lnTo>
                    <a:pt x="18973" y="7823"/>
                  </a:lnTo>
                  <a:lnTo>
                    <a:pt x="18973" y="11531"/>
                  </a:lnTo>
                  <a:lnTo>
                    <a:pt x="17729" y="14630"/>
                  </a:lnTo>
                  <a:lnTo>
                    <a:pt x="15684" y="15443"/>
                  </a:lnTo>
                  <a:lnTo>
                    <a:pt x="0" y="15443"/>
                  </a:lnTo>
                  <a:lnTo>
                    <a:pt x="0" y="0"/>
                  </a:lnTo>
                  <a:lnTo>
                    <a:pt x="15481" y="0"/>
                  </a:lnTo>
                  <a:close/>
                </a:path>
                <a:path w="41275" h="15875">
                  <a:moveTo>
                    <a:pt x="12369" y="11734"/>
                  </a:moveTo>
                  <a:lnTo>
                    <a:pt x="10109" y="11734"/>
                  </a:lnTo>
                  <a:lnTo>
                    <a:pt x="8470" y="9880"/>
                  </a:lnTo>
                  <a:lnTo>
                    <a:pt x="8470" y="7620"/>
                  </a:lnTo>
                  <a:lnTo>
                    <a:pt x="8470" y="5562"/>
                  </a:lnTo>
                  <a:lnTo>
                    <a:pt x="10109" y="3708"/>
                  </a:lnTo>
                  <a:lnTo>
                    <a:pt x="12369" y="3708"/>
                  </a:lnTo>
                  <a:lnTo>
                    <a:pt x="14655" y="3708"/>
                  </a:lnTo>
                  <a:lnTo>
                    <a:pt x="16484" y="5562"/>
                  </a:lnTo>
                  <a:lnTo>
                    <a:pt x="16484" y="7620"/>
                  </a:lnTo>
                  <a:lnTo>
                    <a:pt x="16484" y="9880"/>
                  </a:lnTo>
                  <a:lnTo>
                    <a:pt x="14655" y="11734"/>
                  </a:lnTo>
                  <a:lnTo>
                    <a:pt x="12369" y="11734"/>
                  </a:lnTo>
                  <a:close/>
                </a:path>
                <a:path w="41275" h="15875">
                  <a:moveTo>
                    <a:pt x="25349" y="0"/>
                  </a:moveTo>
                  <a:lnTo>
                    <a:pt x="23291" y="609"/>
                  </a:lnTo>
                  <a:lnTo>
                    <a:pt x="21856" y="3911"/>
                  </a:lnTo>
                  <a:lnTo>
                    <a:pt x="21856" y="7823"/>
                  </a:lnTo>
                  <a:lnTo>
                    <a:pt x="21856" y="11531"/>
                  </a:lnTo>
                  <a:lnTo>
                    <a:pt x="23101" y="14630"/>
                  </a:lnTo>
                  <a:lnTo>
                    <a:pt x="25158" y="15443"/>
                  </a:lnTo>
                  <a:lnTo>
                    <a:pt x="41008" y="15443"/>
                  </a:lnTo>
                  <a:lnTo>
                    <a:pt x="41008" y="0"/>
                  </a:lnTo>
                  <a:lnTo>
                    <a:pt x="25349" y="0"/>
                  </a:lnTo>
                  <a:close/>
                </a:path>
                <a:path w="41275" h="15875">
                  <a:moveTo>
                    <a:pt x="28638" y="11734"/>
                  </a:moveTo>
                  <a:lnTo>
                    <a:pt x="30695" y="11734"/>
                  </a:lnTo>
                  <a:lnTo>
                    <a:pt x="32588" y="9880"/>
                  </a:lnTo>
                  <a:lnTo>
                    <a:pt x="32588" y="7620"/>
                  </a:lnTo>
                  <a:lnTo>
                    <a:pt x="32588" y="5562"/>
                  </a:lnTo>
                  <a:lnTo>
                    <a:pt x="30695" y="3708"/>
                  </a:lnTo>
                  <a:lnTo>
                    <a:pt x="28638" y="3708"/>
                  </a:lnTo>
                  <a:lnTo>
                    <a:pt x="26390" y="3708"/>
                  </a:lnTo>
                  <a:lnTo>
                    <a:pt x="24536" y="5562"/>
                  </a:lnTo>
                  <a:lnTo>
                    <a:pt x="24536" y="7620"/>
                  </a:lnTo>
                  <a:lnTo>
                    <a:pt x="24536" y="9880"/>
                  </a:lnTo>
                  <a:lnTo>
                    <a:pt x="26390" y="11734"/>
                  </a:lnTo>
                  <a:lnTo>
                    <a:pt x="28638" y="11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918205" y="280163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86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918205" y="280163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867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918205" y="28170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86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918205" y="2817075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867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902723" y="2900290"/>
              <a:ext cx="41275" cy="15875"/>
            </a:xfrm>
            <a:custGeom>
              <a:avLst/>
              <a:gdLst/>
              <a:ahLst/>
              <a:cxnLst/>
              <a:rect l="l" t="t" r="r" b="b"/>
              <a:pathLst>
                <a:path w="41275" h="15875">
                  <a:moveTo>
                    <a:pt x="15481" y="0"/>
                  </a:moveTo>
                  <a:lnTo>
                    <a:pt x="17513" y="838"/>
                  </a:lnTo>
                  <a:lnTo>
                    <a:pt x="18973" y="4127"/>
                  </a:lnTo>
                  <a:lnTo>
                    <a:pt x="18973" y="8039"/>
                  </a:lnTo>
                  <a:lnTo>
                    <a:pt x="18973" y="11747"/>
                  </a:lnTo>
                  <a:lnTo>
                    <a:pt x="17729" y="14833"/>
                  </a:lnTo>
                  <a:lnTo>
                    <a:pt x="15684" y="15659"/>
                  </a:lnTo>
                  <a:lnTo>
                    <a:pt x="0" y="15659"/>
                  </a:lnTo>
                  <a:lnTo>
                    <a:pt x="0" y="0"/>
                  </a:lnTo>
                  <a:lnTo>
                    <a:pt x="15481" y="0"/>
                  </a:lnTo>
                  <a:close/>
                </a:path>
                <a:path w="41275" h="15875">
                  <a:moveTo>
                    <a:pt x="12369" y="11950"/>
                  </a:moveTo>
                  <a:lnTo>
                    <a:pt x="10109" y="11950"/>
                  </a:lnTo>
                  <a:lnTo>
                    <a:pt x="8470" y="10096"/>
                  </a:lnTo>
                  <a:lnTo>
                    <a:pt x="8470" y="7835"/>
                  </a:lnTo>
                  <a:lnTo>
                    <a:pt x="8470" y="5575"/>
                  </a:lnTo>
                  <a:lnTo>
                    <a:pt x="10109" y="3924"/>
                  </a:lnTo>
                  <a:lnTo>
                    <a:pt x="12369" y="3924"/>
                  </a:lnTo>
                  <a:lnTo>
                    <a:pt x="14655" y="3924"/>
                  </a:lnTo>
                  <a:lnTo>
                    <a:pt x="16484" y="5575"/>
                  </a:lnTo>
                  <a:lnTo>
                    <a:pt x="16484" y="7835"/>
                  </a:lnTo>
                  <a:lnTo>
                    <a:pt x="16484" y="10096"/>
                  </a:lnTo>
                  <a:lnTo>
                    <a:pt x="14655" y="11950"/>
                  </a:lnTo>
                  <a:lnTo>
                    <a:pt x="12369" y="11950"/>
                  </a:lnTo>
                  <a:close/>
                </a:path>
                <a:path w="41275" h="15875">
                  <a:moveTo>
                    <a:pt x="25349" y="0"/>
                  </a:moveTo>
                  <a:lnTo>
                    <a:pt x="23291" y="838"/>
                  </a:lnTo>
                  <a:lnTo>
                    <a:pt x="21856" y="4127"/>
                  </a:lnTo>
                  <a:lnTo>
                    <a:pt x="21856" y="8039"/>
                  </a:lnTo>
                  <a:lnTo>
                    <a:pt x="21856" y="11747"/>
                  </a:lnTo>
                  <a:lnTo>
                    <a:pt x="23101" y="14833"/>
                  </a:lnTo>
                  <a:lnTo>
                    <a:pt x="25158" y="15659"/>
                  </a:lnTo>
                  <a:lnTo>
                    <a:pt x="41008" y="15659"/>
                  </a:lnTo>
                  <a:lnTo>
                    <a:pt x="41008" y="0"/>
                  </a:lnTo>
                  <a:lnTo>
                    <a:pt x="25349" y="0"/>
                  </a:lnTo>
                  <a:close/>
                </a:path>
                <a:path w="41275" h="15875">
                  <a:moveTo>
                    <a:pt x="28638" y="11950"/>
                  </a:moveTo>
                  <a:lnTo>
                    <a:pt x="30695" y="11950"/>
                  </a:lnTo>
                  <a:lnTo>
                    <a:pt x="32588" y="10096"/>
                  </a:lnTo>
                  <a:lnTo>
                    <a:pt x="32588" y="7835"/>
                  </a:lnTo>
                  <a:lnTo>
                    <a:pt x="32588" y="5575"/>
                  </a:lnTo>
                  <a:lnTo>
                    <a:pt x="30695" y="3924"/>
                  </a:lnTo>
                  <a:lnTo>
                    <a:pt x="28638" y="3924"/>
                  </a:lnTo>
                  <a:lnTo>
                    <a:pt x="26390" y="3924"/>
                  </a:lnTo>
                  <a:lnTo>
                    <a:pt x="24536" y="5575"/>
                  </a:lnTo>
                  <a:lnTo>
                    <a:pt x="24536" y="7835"/>
                  </a:lnTo>
                  <a:lnTo>
                    <a:pt x="24536" y="10096"/>
                  </a:lnTo>
                  <a:lnTo>
                    <a:pt x="26390" y="11950"/>
                  </a:lnTo>
                  <a:lnTo>
                    <a:pt x="28638" y="119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918205" y="2900290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86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918205" y="2900290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867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918205" y="2915954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986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918205" y="2915954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9867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805119" y="2663837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391" y="3810"/>
                  </a:lnTo>
                  <a:lnTo>
                    <a:pt x="7391" y="2794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805123" y="2663826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0" y="0"/>
                  </a:moveTo>
                  <a:lnTo>
                    <a:pt x="0" y="4318"/>
                  </a:lnTo>
                  <a:lnTo>
                    <a:pt x="7391" y="4318"/>
                  </a:lnTo>
                  <a:lnTo>
                    <a:pt x="7391" y="28016"/>
                  </a:lnTo>
                  <a:lnTo>
                    <a:pt x="0" y="28016"/>
                  </a:lnTo>
                  <a:lnTo>
                    <a:pt x="0" y="32131"/>
                  </a:lnTo>
                  <a:lnTo>
                    <a:pt x="93497" y="32131"/>
                  </a:lnTo>
                  <a:lnTo>
                    <a:pt x="93497" y="0"/>
                  </a:lnTo>
                  <a:lnTo>
                    <a:pt x="0" y="0"/>
                  </a:lnTo>
                  <a:close/>
                </a:path>
                <a:path w="93979" h="32385">
                  <a:moveTo>
                    <a:pt x="12344" y="4318"/>
                  </a:moveTo>
                  <a:lnTo>
                    <a:pt x="84632" y="4318"/>
                  </a:lnTo>
                  <a:lnTo>
                    <a:pt x="84632" y="28003"/>
                  </a:lnTo>
                  <a:lnTo>
                    <a:pt x="12344" y="28003"/>
                  </a:lnTo>
                  <a:lnTo>
                    <a:pt x="12344" y="4318"/>
                  </a:lnTo>
                  <a:close/>
                </a:path>
                <a:path w="93979" h="32385">
                  <a:moveTo>
                    <a:pt x="71894" y="8851"/>
                  </a:moveTo>
                  <a:lnTo>
                    <a:pt x="48399" y="8851"/>
                  </a:lnTo>
                  <a:lnTo>
                    <a:pt x="48399" y="23685"/>
                  </a:lnTo>
                  <a:lnTo>
                    <a:pt x="71894" y="23685"/>
                  </a:lnTo>
                  <a:lnTo>
                    <a:pt x="71894" y="8851"/>
                  </a:lnTo>
                  <a:close/>
                </a:path>
                <a:path w="93979" h="32385">
                  <a:moveTo>
                    <a:pt x="57048" y="8851"/>
                  </a:moveTo>
                  <a:lnTo>
                    <a:pt x="57048" y="23685"/>
                  </a:lnTo>
                </a:path>
                <a:path w="93979" h="32385">
                  <a:moveTo>
                    <a:pt x="66509" y="8851"/>
                  </a:moveTo>
                  <a:lnTo>
                    <a:pt x="66509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805119" y="2697606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391" y="3810"/>
                  </a:lnTo>
                  <a:lnTo>
                    <a:pt x="7391" y="2794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805123" y="2697604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0" y="0"/>
                  </a:moveTo>
                  <a:lnTo>
                    <a:pt x="0" y="4330"/>
                  </a:lnTo>
                  <a:lnTo>
                    <a:pt x="7391" y="4330"/>
                  </a:lnTo>
                  <a:lnTo>
                    <a:pt x="7391" y="28016"/>
                  </a:lnTo>
                  <a:lnTo>
                    <a:pt x="0" y="28016"/>
                  </a:lnTo>
                  <a:lnTo>
                    <a:pt x="0" y="32346"/>
                  </a:lnTo>
                  <a:lnTo>
                    <a:pt x="93497" y="32346"/>
                  </a:lnTo>
                  <a:lnTo>
                    <a:pt x="93497" y="0"/>
                  </a:lnTo>
                  <a:lnTo>
                    <a:pt x="0" y="0"/>
                  </a:lnTo>
                  <a:close/>
                </a:path>
                <a:path w="93979" h="32385">
                  <a:moveTo>
                    <a:pt x="12344" y="4330"/>
                  </a:moveTo>
                  <a:lnTo>
                    <a:pt x="84632" y="4330"/>
                  </a:lnTo>
                  <a:lnTo>
                    <a:pt x="84632" y="28016"/>
                  </a:lnTo>
                  <a:lnTo>
                    <a:pt x="12344" y="28016"/>
                  </a:lnTo>
                  <a:lnTo>
                    <a:pt x="12344" y="4330"/>
                  </a:lnTo>
                  <a:close/>
                </a:path>
                <a:path w="93979" h="32385">
                  <a:moveTo>
                    <a:pt x="71894" y="8864"/>
                  </a:moveTo>
                  <a:lnTo>
                    <a:pt x="48399" y="8864"/>
                  </a:lnTo>
                  <a:lnTo>
                    <a:pt x="48399" y="23698"/>
                  </a:lnTo>
                  <a:lnTo>
                    <a:pt x="71894" y="23698"/>
                  </a:lnTo>
                  <a:lnTo>
                    <a:pt x="71894" y="8864"/>
                  </a:lnTo>
                  <a:close/>
                </a:path>
                <a:path w="93979" h="32385">
                  <a:moveTo>
                    <a:pt x="57048" y="8864"/>
                  </a:moveTo>
                  <a:lnTo>
                    <a:pt x="57048" y="23698"/>
                  </a:lnTo>
                </a:path>
                <a:path w="93979" h="32385">
                  <a:moveTo>
                    <a:pt x="66509" y="8864"/>
                  </a:moveTo>
                  <a:lnTo>
                    <a:pt x="66509" y="236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805119" y="2731604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391" y="3810"/>
                  </a:lnTo>
                  <a:lnTo>
                    <a:pt x="7391" y="2794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805123" y="2731601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0" y="0"/>
                  </a:moveTo>
                  <a:lnTo>
                    <a:pt x="0" y="4114"/>
                  </a:lnTo>
                  <a:lnTo>
                    <a:pt x="7391" y="4114"/>
                  </a:lnTo>
                  <a:lnTo>
                    <a:pt x="7391" y="27800"/>
                  </a:lnTo>
                  <a:lnTo>
                    <a:pt x="0" y="27800"/>
                  </a:lnTo>
                  <a:lnTo>
                    <a:pt x="0" y="32131"/>
                  </a:lnTo>
                  <a:lnTo>
                    <a:pt x="93497" y="32131"/>
                  </a:lnTo>
                  <a:lnTo>
                    <a:pt x="93497" y="0"/>
                  </a:lnTo>
                  <a:lnTo>
                    <a:pt x="0" y="0"/>
                  </a:lnTo>
                  <a:close/>
                </a:path>
                <a:path w="93979" h="32385">
                  <a:moveTo>
                    <a:pt x="12344" y="4114"/>
                  </a:moveTo>
                  <a:lnTo>
                    <a:pt x="84632" y="4114"/>
                  </a:lnTo>
                  <a:lnTo>
                    <a:pt x="84632" y="27800"/>
                  </a:lnTo>
                  <a:lnTo>
                    <a:pt x="12344" y="27800"/>
                  </a:lnTo>
                  <a:lnTo>
                    <a:pt x="12344" y="4114"/>
                  </a:lnTo>
                  <a:close/>
                </a:path>
                <a:path w="93979" h="32385">
                  <a:moveTo>
                    <a:pt x="71894" y="8851"/>
                  </a:moveTo>
                  <a:lnTo>
                    <a:pt x="48399" y="8851"/>
                  </a:lnTo>
                  <a:lnTo>
                    <a:pt x="48399" y="23672"/>
                  </a:lnTo>
                  <a:lnTo>
                    <a:pt x="71894" y="23672"/>
                  </a:lnTo>
                  <a:lnTo>
                    <a:pt x="71894" y="8851"/>
                  </a:lnTo>
                  <a:close/>
                </a:path>
                <a:path w="93979" h="32385">
                  <a:moveTo>
                    <a:pt x="57048" y="8851"/>
                  </a:moveTo>
                  <a:lnTo>
                    <a:pt x="57048" y="23685"/>
                  </a:lnTo>
                </a:path>
                <a:path w="93979" h="32385">
                  <a:moveTo>
                    <a:pt x="66509" y="8851"/>
                  </a:moveTo>
                  <a:lnTo>
                    <a:pt x="66509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805119" y="2765386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391" y="3810"/>
                  </a:lnTo>
                  <a:lnTo>
                    <a:pt x="7391" y="2794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805123" y="2765376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0" y="0"/>
                  </a:moveTo>
                  <a:lnTo>
                    <a:pt x="0" y="4330"/>
                  </a:lnTo>
                  <a:lnTo>
                    <a:pt x="7391" y="4330"/>
                  </a:lnTo>
                  <a:lnTo>
                    <a:pt x="7391" y="28016"/>
                  </a:lnTo>
                  <a:lnTo>
                    <a:pt x="0" y="28016"/>
                  </a:lnTo>
                  <a:lnTo>
                    <a:pt x="0" y="32131"/>
                  </a:lnTo>
                  <a:lnTo>
                    <a:pt x="93497" y="32131"/>
                  </a:lnTo>
                  <a:lnTo>
                    <a:pt x="93497" y="0"/>
                  </a:lnTo>
                  <a:lnTo>
                    <a:pt x="0" y="0"/>
                  </a:lnTo>
                  <a:close/>
                </a:path>
                <a:path w="93979" h="32385">
                  <a:moveTo>
                    <a:pt x="12344" y="4330"/>
                  </a:moveTo>
                  <a:lnTo>
                    <a:pt x="84632" y="4330"/>
                  </a:lnTo>
                  <a:lnTo>
                    <a:pt x="84632" y="28016"/>
                  </a:lnTo>
                  <a:lnTo>
                    <a:pt x="12344" y="28016"/>
                  </a:lnTo>
                  <a:lnTo>
                    <a:pt x="12344" y="4330"/>
                  </a:lnTo>
                  <a:close/>
                </a:path>
                <a:path w="93979" h="32385">
                  <a:moveTo>
                    <a:pt x="71894" y="8851"/>
                  </a:moveTo>
                  <a:lnTo>
                    <a:pt x="48399" y="8851"/>
                  </a:lnTo>
                  <a:lnTo>
                    <a:pt x="48399" y="23685"/>
                  </a:lnTo>
                  <a:lnTo>
                    <a:pt x="71894" y="23685"/>
                  </a:lnTo>
                  <a:lnTo>
                    <a:pt x="71894" y="8851"/>
                  </a:lnTo>
                  <a:close/>
                </a:path>
                <a:path w="93979" h="32385">
                  <a:moveTo>
                    <a:pt x="57048" y="8851"/>
                  </a:moveTo>
                  <a:lnTo>
                    <a:pt x="57048" y="23685"/>
                  </a:lnTo>
                </a:path>
                <a:path w="93979" h="32385">
                  <a:moveTo>
                    <a:pt x="66509" y="8851"/>
                  </a:moveTo>
                  <a:lnTo>
                    <a:pt x="66509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805119" y="2799168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391" y="3810"/>
                  </a:lnTo>
                  <a:lnTo>
                    <a:pt x="7391" y="2794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805123" y="2799161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0" y="0"/>
                  </a:moveTo>
                  <a:lnTo>
                    <a:pt x="0" y="4318"/>
                  </a:lnTo>
                  <a:lnTo>
                    <a:pt x="7391" y="4318"/>
                  </a:lnTo>
                  <a:lnTo>
                    <a:pt x="7391" y="27800"/>
                  </a:lnTo>
                  <a:lnTo>
                    <a:pt x="0" y="27800"/>
                  </a:lnTo>
                  <a:lnTo>
                    <a:pt x="0" y="32131"/>
                  </a:lnTo>
                  <a:lnTo>
                    <a:pt x="93497" y="32131"/>
                  </a:lnTo>
                  <a:lnTo>
                    <a:pt x="93497" y="0"/>
                  </a:lnTo>
                  <a:lnTo>
                    <a:pt x="0" y="0"/>
                  </a:lnTo>
                  <a:close/>
                </a:path>
                <a:path w="93979" h="32385">
                  <a:moveTo>
                    <a:pt x="12344" y="4318"/>
                  </a:moveTo>
                  <a:lnTo>
                    <a:pt x="84632" y="4318"/>
                  </a:lnTo>
                  <a:lnTo>
                    <a:pt x="84632" y="27800"/>
                  </a:lnTo>
                  <a:lnTo>
                    <a:pt x="12344" y="27800"/>
                  </a:lnTo>
                  <a:lnTo>
                    <a:pt x="12344" y="4318"/>
                  </a:lnTo>
                  <a:close/>
                </a:path>
                <a:path w="93979" h="32385">
                  <a:moveTo>
                    <a:pt x="71894" y="8851"/>
                  </a:moveTo>
                  <a:lnTo>
                    <a:pt x="48399" y="8851"/>
                  </a:lnTo>
                  <a:lnTo>
                    <a:pt x="48399" y="23672"/>
                  </a:lnTo>
                  <a:lnTo>
                    <a:pt x="71894" y="23672"/>
                  </a:lnTo>
                  <a:lnTo>
                    <a:pt x="71894" y="8851"/>
                  </a:lnTo>
                  <a:close/>
                </a:path>
                <a:path w="93979" h="32385">
                  <a:moveTo>
                    <a:pt x="57048" y="8851"/>
                  </a:moveTo>
                  <a:lnTo>
                    <a:pt x="57048" y="23685"/>
                  </a:lnTo>
                </a:path>
                <a:path w="93979" h="32385">
                  <a:moveTo>
                    <a:pt x="66509" y="8851"/>
                  </a:moveTo>
                  <a:lnTo>
                    <a:pt x="66509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805119" y="2832937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391" y="3810"/>
                  </a:lnTo>
                  <a:lnTo>
                    <a:pt x="7391" y="2794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805123" y="2832938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0" y="0"/>
                  </a:moveTo>
                  <a:lnTo>
                    <a:pt x="0" y="4114"/>
                  </a:lnTo>
                  <a:lnTo>
                    <a:pt x="7391" y="4114"/>
                  </a:lnTo>
                  <a:lnTo>
                    <a:pt x="7391" y="27813"/>
                  </a:lnTo>
                  <a:lnTo>
                    <a:pt x="0" y="27813"/>
                  </a:lnTo>
                  <a:lnTo>
                    <a:pt x="0" y="32131"/>
                  </a:lnTo>
                  <a:lnTo>
                    <a:pt x="93497" y="32131"/>
                  </a:lnTo>
                  <a:lnTo>
                    <a:pt x="93497" y="0"/>
                  </a:lnTo>
                  <a:lnTo>
                    <a:pt x="0" y="0"/>
                  </a:lnTo>
                  <a:close/>
                </a:path>
                <a:path w="93979" h="32385">
                  <a:moveTo>
                    <a:pt x="12344" y="4114"/>
                  </a:moveTo>
                  <a:lnTo>
                    <a:pt x="84632" y="4114"/>
                  </a:lnTo>
                  <a:lnTo>
                    <a:pt x="84632" y="27813"/>
                  </a:lnTo>
                  <a:lnTo>
                    <a:pt x="12344" y="27813"/>
                  </a:lnTo>
                  <a:lnTo>
                    <a:pt x="12344" y="4114"/>
                  </a:lnTo>
                  <a:close/>
                </a:path>
                <a:path w="93979" h="32385">
                  <a:moveTo>
                    <a:pt x="71894" y="8851"/>
                  </a:moveTo>
                  <a:lnTo>
                    <a:pt x="48399" y="8851"/>
                  </a:lnTo>
                  <a:lnTo>
                    <a:pt x="48399" y="23685"/>
                  </a:lnTo>
                  <a:lnTo>
                    <a:pt x="71894" y="23685"/>
                  </a:lnTo>
                  <a:lnTo>
                    <a:pt x="71894" y="8851"/>
                  </a:lnTo>
                  <a:close/>
                </a:path>
                <a:path w="93979" h="32385">
                  <a:moveTo>
                    <a:pt x="57048" y="8851"/>
                  </a:moveTo>
                  <a:lnTo>
                    <a:pt x="57048" y="23685"/>
                  </a:lnTo>
                </a:path>
                <a:path w="93979" h="32385">
                  <a:moveTo>
                    <a:pt x="66509" y="8851"/>
                  </a:moveTo>
                  <a:lnTo>
                    <a:pt x="66509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805119" y="2866732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391" y="3810"/>
                  </a:lnTo>
                  <a:lnTo>
                    <a:pt x="7391" y="2794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805123" y="2866724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0" y="0"/>
                  </a:moveTo>
                  <a:lnTo>
                    <a:pt x="0" y="4318"/>
                  </a:lnTo>
                  <a:lnTo>
                    <a:pt x="7391" y="4318"/>
                  </a:lnTo>
                  <a:lnTo>
                    <a:pt x="7391" y="28016"/>
                  </a:lnTo>
                  <a:lnTo>
                    <a:pt x="0" y="28016"/>
                  </a:lnTo>
                  <a:lnTo>
                    <a:pt x="0" y="32131"/>
                  </a:lnTo>
                  <a:lnTo>
                    <a:pt x="93497" y="32131"/>
                  </a:lnTo>
                  <a:lnTo>
                    <a:pt x="93497" y="0"/>
                  </a:lnTo>
                  <a:lnTo>
                    <a:pt x="0" y="0"/>
                  </a:lnTo>
                  <a:close/>
                </a:path>
                <a:path w="93979" h="32385">
                  <a:moveTo>
                    <a:pt x="12344" y="4318"/>
                  </a:moveTo>
                  <a:lnTo>
                    <a:pt x="84632" y="4318"/>
                  </a:lnTo>
                  <a:lnTo>
                    <a:pt x="84632" y="28003"/>
                  </a:lnTo>
                  <a:lnTo>
                    <a:pt x="12344" y="28003"/>
                  </a:lnTo>
                  <a:lnTo>
                    <a:pt x="12344" y="4318"/>
                  </a:lnTo>
                  <a:close/>
                </a:path>
                <a:path w="93979" h="32385">
                  <a:moveTo>
                    <a:pt x="71894" y="8864"/>
                  </a:moveTo>
                  <a:lnTo>
                    <a:pt x="48399" y="8864"/>
                  </a:lnTo>
                  <a:lnTo>
                    <a:pt x="48399" y="23698"/>
                  </a:lnTo>
                  <a:lnTo>
                    <a:pt x="71894" y="23698"/>
                  </a:lnTo>
                  <a:lnTo>
                    <a:pt x="71894" y="8864"/>
                  </a:lnTo>
                  <a:close/>
                </a:path>
                <a:path w="93979" h="32385">
                  <a:moveTo>
                    <a:pt x="57048" y="8864"/>
                  </a:moveTo>
                  <a:lnTo>
                    <a:pt x="57048" y="23698"/>
                  </a:lnTo>
                </a:path>
                <a:path w="93979" h="32385">
                  <a:moveTo>
                    <a:pt x="66509" y="8864"/>
                  </a:moveTo>
                  <a:lnTo>
                    <a:pt x="66509" y="236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805119" y="2900501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391" y="3810"/>
                  </a:lnTo>
                  <a:lnTo>
                    <a:pt x="7391" y="2794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805123" y="2900500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0" y="0"/>
                  </a:moveTo>
                  <a:lnTo>
                    <a:pt x="0" y="4330"/>
                  </a:lnTo>
                  <a:lnTo>
                    <a:pt x="7391" y="4330"/>
                  </a:lnTo>
                  <a:lnTo>
                    <a:pt x="7391" y="28016"/>
                  </a:lnTo>
                  <a:lnTo>
                    <a:pt x="0" y="28016"/>
                  </a:lnTo>
                  <a:lnTo>
                    <a:pt x="0" y="32346"/>
                  </a:lnTo>
                  <a:lnTo>
                    <a:pt x="93497" y="32346"/>
                  </a:lnTo>
                  <a:lnTo>
                    <a:pt x="93497" y="0"/>
                  </a:lnTo>
                  <a:lnTo>
                    <a:pt x="0" y="0"/>
                  </a:lnTo>
                  <a:close/>
                </a:path>
                <a:path w="93979" h="32385">
                  <a:moveTo>
                    <a:pt x="12344" y="4330"/>
                  </a:moveTo>
                  <a:lnTo>
                    <a:pt x="84632" y="4330"/>
                  </a:lnTo>
                  <a:lnTo>
                    <a:pt x="84632" y="28016"/>
                  </a:lnTo>
                  <a:lnTo>
                    <a:pt x="12344" y="28016"/>
                  </a:lnTo>
                  <a:lnTo>
                    <a:pt x="12344" y="4330"/>
                  </a:lnTo>
                  <a:close/>
                </a:path>
                <a:path w="93979" h="32385">
                  <a:moveTo>
                    <a:pt x="71894" y="8864"/>
                  </a:moveTo>
                  <a:lnTo>
                    <a:pt x="48399" y="8864"/>
                  </a:lnTo>
                  <a:lnTo>
                    <a:pt x="48399" y="23901"/>
                  </a:lnTo>
                  <a:lnTo>
                    <a:pt x="71894" y="23901"/>
                  </a:lnTo>
                  <a:lnTo>
                    <a:pt x="71894" y="8864"/>
                  </a:lnTo>
                  <a:close/>
                </a:path>
                <a:path w="93979" h="32385">
                  <a:moveTo>
                    <a:pt x="57048" y="8864"/>
                  </a:moveTo>
                  <a:lnTo>
                    <a:pt x="57048" y="23901"/>
                  </a:lnTo>
                </a:path>
                <a:path w="93979" h="32385">
                  <a:moveTo>
                    <a:pt x="66509" y="8864"/>
                  </a:moveTo>
                  <a:lnTo>
                    <a:pt x="66509" y="239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805119" y="2934499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7391" y="3810"/>
                  </a:lnTo>
                  <a:lnTo>
                    <a:pt x="7391" y="2794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803040" y="2670423"/>
              <a:ext cx="95885" cy="296545"/>
            </a:xfrm>
            <a:custGeom>
              <a:avLst/>
              <a:gdLst/>
              <a:ahLst/>
              <a:cxnLst/>
              <a:rect l="l" t="t" r="r" b="b"/>
              <a:pathLst>
                <a:path w="95885" h="296544">
                  <a:moveTo>
                    <a:pt x="2082" y="264071"/>
                  </a:moveTo>
                  <a:lnTo>
                    <a:pt x="2082" y="268185"/>
                  </a:lnTo>
                  <a:lnTo>
                    <a:pt x="9474" y="268185"/>
                  </a:lnTo>
                  <a:lnTo>
                    <a:pt x="9474" y="292087"/>
                  </a:lnTo>
                  <a:lnTo>
                    <a:pt x="2082" y="292087"/>
                  </a:lnTo>
                  <a:lnTo>
                    <a:pt x="2082" y="296202"/>
                  </a:lnTo>
                  <a:lnTo>
                    <a:pt x="95580" y="296202"/>
                  </a:lnTo>
                  <a:lnTo>
                    <a:pt x="95580" y="264071"/>
                  </a:lnTo>
                  <a:lnTo>
                    <a:pt x="2082" y="264071"/>
                  </a:lnTo>
                  <a:close/>
                </a:path>
                <a:path w="95885" h="296544">
                  <a:moveTo>
                    <a:pt x="14427" y="268185"/>
                  </a:moveTo>
                  <a:lnTo>
                    <a:pt x="86715" y="268185"/>
                  </a:lnTo>
                  <a:lnTo>
                    <a:pt x="86715" y="292087"/>
                  </a:lnTo>
                  <a:lnTo>
                    <a:pt x="14427" y="292087"/>
                  </a:lnTo>
                  <a:lnTo>
                    <a:pt x="14427" y="268185"/>
                  </a:lnTo>
                  <a:close/>
                </a:path>
                <a:path w="95885" h="296544">
                  <a:moveTo>
                    <a:pt x="73977" y="272923"/>
                  </a:moveTo>
                  <a:lnTo>
                    <a:pt x="50482" y="272923"/>
                  </a:lnTo>
                  <a:lnTo>
                    <a:pt x="50482" y="287756"/>
                  </a:lnTo>
                  <a:lnTo>
                    <a:pt x="73977" y="287756"/>
                  </a:lnTo>
                  <a:lnTo>
                    <a:pt x="73977" y="272923"/>
                  </a:lnTo>
                  <a:close/>
                </a:path>
                <a:path w="95885" h="296544">
                  <a:moveTo>
                    <a:pt x="59131" y="272923"/>
                  </a:moveTo>
                  <a:lnTo>
                    <a:pt x="59131" y="287756"/>
                  </a:lnTo>
                </a:path>
                <a:path w="95885" h="296544">
                  <a:moveTo>
                    <a:pt x="68592" y="272923"/>
                  </a:moveTo>
                  <a:lnTo>
                    <a:pt x="68592" y="287756"/>
                  </a:lnTo>
                </a:path>
                <a:path w="95885" h="296544">
                  <a:moveTo>
                    <a:pt x="9270" y="15862"/>
                  </a:moveTo>
                  <a:lnTo>
                    <a:pt x="838" y="15862"/>
                  </a:lnTo>
                  <a:lnTo>
                    <a:pt x="838" y="3492"/>
                  </a:lnTo>
                  <a:lnTo>
                    <a:pt x="9270" y="3492"/>
                  </a:lnTo>
                </a:path>
                <a:path w="95885" h="296544">
                  <a:moveTo>
                    <a:pt x="838" y="3492"/>
                  </a:moveTo>
                  <a:lnTo>
                    <a:pt x="0" y="3492"/>
                  </a:lnTo>
                  <a:lnTo>
                    <a:pt x="0" y="0"/>
                  </a:lnTo>
                  <a:lnTo>
                    <a:pt x="9270" y="0"/>
                  </a:lnTo>
                </a:path>
                <a:path w="95885" h="296544">
                  <a:moveTo>
                    <a:pt x="9270" y="19151"/>
                  </a:moveTo>
                  <a:lnTo>
                    <a:pt x="0" y="19151"/>
                  </a:lnTo>
                  <a:lnTo>
                    <a:pt x="0" y="15862"/>
                  </a:lnTo>
                  <a:lnTo>
                    <a:pt x="838" y="15862"/>
                  </a:lnTo>
                </a:path>
                <a:path w="95885" h="296544">
                  <a:moveTo>
                    <a:pt x="9270" y="13589"/>
                  </a:moveTo>
                  <a:lnTo>
                    <a:pt x="8864" y="13792"/>
                  </a:lnTo>
                  <a:lnTo>
                    <a:pt x="8242" y="13792"/>
                  </a:lnTo>
                  <a:lnTo>
                    <a:pt x="7619" y="13792"/>
                  </a:lnTo>
                  <a:lnTo>
                    <a:pt x="5575" y="13792"/>
                  </a:lnTo>
                  <a:lnTo>
                    <a:pt x="3733" y="12141"/>
                  </a:lnTo>
                  <a:lnTo>
                    <a:pt x="3733" y="9880"/>
                  </a:lnTo>
                  <a:lnTo>
                    <a:pt x="3733" y="7620"/>
                  </a:lnTo>
                  <a:lnTo>
                    <a:pt x="5575" y="5765"/>
                  </a:lnTo>
                  <a:lnTo>
                    <a:pt x="7619" y="5765"/>
                  </a:lnTo>
                  <a:lnTo>
                    <a:pt x="8242" y="5765"/>
                  </a:lnTo>
                  <a:lnTo>
                    <a:pt x="8864" y="5969"/>
                  </a:lnTo>
                  <a:lnTo>
                    <a:pt x="9270" y="6172"/>
                  </a:lnTo>
                </a:path>
                <a:path w="95885" h="296544">
                  <a:moveTo>
                    <a:pt x="9270" y="49225"/>
                  </a:moveTo>
                  <a:lnTo>
                    <a:pt x="838" y="49225"/>
                  </a:lnTo>
                  <a:lnTo>
                    <a:pt x="838" y="36868"/>
                  </a:lnTo>
                  <a:lnTo>
                    <a:pt x="9270" y="36868"/>
                  </a:lnTo>
                </a:path>
                <a:path w="95885" h="296544">
                  <a:moveTo>
                    <a:pt x="838" y="36868"/>
                  </a:moveTo>
                  <a:lnTo>
                    <a:pt x="0" y="36868"/>
                  </a:lnTo>
                  <a:lnTo>
                    <a:pt x="0" y="33362"/>
                  </a:lnTo>
                  <a:lnTo>
                    <a:pt x="9270" y="33362"/>
                  </a:lnTo>
                </a:path>
                <a:path w="95885" h="296544">
                  <a:moveTo>
                    <a:pt x="9270" y="52514"/>
                  </a:moveTo>
                  <a:lnTo>
                    <a:pt x="0" y="52514"/>
                  </a:lnTo>
                  <a:lnTo>
                    <a:pt x="0" y="49225"/>
                  </a:lnTo>
                  <a:lnTo>
                    <a:pt x="838" y="49225"/>
                  </a:lnTo>
                </a:path>
                <a:path w="95885" h="296544">
                  <a:moveTo>
                    <a:pt x="9270" y="46951"/>
                  </a:moveTo>
                  <a:lnTo>
                    <a:pt x="8864" y="47155"/>
                  </a:lnTo>
                  <a:lnTo>
                    <a:pt x="8242" y="47155"/>
                  </a:lnTo>
                  <a:lnTo>
                    <a:pt x="7619" y="47155"/>
                  </a:lnTo>
                  <a:lnTo>
                    <a:pt x="5575" y="47155"/>
                  </a:lnTo>
                  <a:lnTo>
                    <a:pt x="3733" y="45516"/>
                  </a:lnTo>
                  <a:lnTo>
                    <a:pt x="3733" y="43256"/>
                  </a:lnTo>
                  <a:lnTo>
                    <a:pt x="3733" y="40982"/>
                  </a:lnTo>
                  <a:lnTo>
                    <a:pt x="5575" y="39128"/>
                  </a:lnTo>
                  <a:lnTo>
                    <a:pt x="7619" y="39128"/>
                  </a:lnTo>
                  <a:lnTo>
                    <a:pt x="8242" y="39128"/>
                  </a:lnTo>
                  <a:lnTo>
                    <a:pt x="8864" y="39344"/>
                  </a:lnTo>
                  <a:lnTo>
                    <a:pt x="9270" y="39535"/>
                  </a:lnTo>
                </a:path>
                <a:path w="95885" h="296544">
                  <a:moveTo>
                    <a:pt x="9270" y="83629"/>
                  </a:moveTo>
                  <a:lnTo>
                    <a:pt x="838" y="83629"/>
                  </a:lnTo>
                  <a:lnTo>
                    <a:pt x="838" y="71259"/>
                  </a:lnTo>
                  <a:lnTo>
                    <a:pt x="9270" y="71259"/>
                  </a:lnTo>
                </a:path>
                <a:path w="95885" h="296544">
                  <a:moveTo>
                    <a:pt x="838" y="71056"/>
                  </a:moveTo>
                  <a:lnTo>
                    <a:pt x="0" y="71056"/>
                  </a:lnTo>
                  <a:lnTo>
                    <a:pt x="0" y="67754"/>
                  </a:lnTo>
                  <a:lnTo>
                    <a:pt x="9270" y="67754"/>
                  </a:lnTo>
                </a:path>
                <a:path w="95885" h="296544">
                  <a:moveTo>
                    <a:pt x="9270" y="86918"/>
                  </a:moveTo>
                  <a:lnTo>
                    <a:pt x="0" y="86918"/>
                  </a:lnTo>
                  <a:lnTo>
                    <a:pt x="0" y="83629"/>
                  </a:lnTo>
                  <a:lnTo>
                    <a:pt x="838" y="83629"/>
                  </a:lnTo>
                </a:path>
                <a:path w="95885" h="296544">
                  <a:moveTo>
                    <a:pt x="9270" y="81356"/>
                  </a:moveTo>
                  <a:lnTo>
                    <a:pt x="8864" y="81559"/>
                  </a:lnTo>
                  <a:lnTo>
                    <a:pt x="8242" y="81559"/>
                  </a:lnTo>
                  <a:lnTo>
                    <a:pt x="7619" y="81559"/>
                  </a:lnTo>
                  <a:lnTo>
                    <a:pt x="5575" y="81559"/>
                  </a:lnTo>
                  <a:lnTo>
                    <a:pt x="3733" y="79705"/>
                  </a:lnTo>
                  <a:lnTo>
                    <a:pt x="3733" y="77647"/>
                  </a:lnTo>
                  <a:lnTo>
                    <a:pt x="3733" y="75387"/>
                  </a:lnTo>
                  <a:lnTo>
                    <a:pt x="5575" y="73533"/>
                  </a:lnTo>
                  <a:lnTo>
                    <a:pt x="7619" y="73533"/>
                  </a:lnTo>
                  <a:lnTo>
                    <a:pt x="8242" y="73533"/>
                  </a:lnTo>
                  <a:lnTo>
                    <a:pt x="8864" y="73533"/>
                  </a:lnTo>
                  <a:lnTo>
                    <a:pt x="9270" y="73939"/>
                  </a:lnTo>
                </a:path>
                <a:path w="95885" h="296544">
                  <a:moveTo>
                    <a:pt x="9270" y="117411"/>
                  </a:moveTo>
                  <a:lnTo>
                    <a:pt x="838" y="117411"/>
                  </a:lnTo>
                  <a:lnTo>
                    <a:pt x="838" y="104838"/>
                  </a:lnTo>
                  <a:lnTo>
                    <a:pt x="9270" y="104838"/>
                  </a:lnTo>
                </a:path>
                <a:path w="95885" h="296544">
                  <a:moveTo>
                    <a:pt x="838" y="104838"/>
                  </a:moveTo>
                  <a:lnTo>
                    <a:pt x="0" y="104838"/>
                  </a:lnTo>
                  <a:lnTo>
                    <a:pt x="0" y="101549"/>
                  </a:lnTo>
                  <a:lnTo>
                    <a:pt x="9270" y="101549"/>
                  </a:lnTo>
                </a:path>
                <a:path w="95885" h="296544">
                  <a:moveTo>
                    <a:pt x="9270" y="120497"/>
                  </a:moveTo>
                  <a:lnTo>
                    <a:pt x="0" y="120497"/>
                  </a:lnTo>
                  <a:lnTo>
                    <a:pt x="0" y="117411"/>
                  </a:lnTo>
                  <a:lnTo>
                    <a:pt x="838" y="117411"/>
                  </a:lnTo>
                </a:path>
                <a:path w="95885" h="296544">
                  <a:moveTo>
                    <a:pt x="9270" y="114935"/>
                  </a:moveTo>
                  <a:lnTo>
                    <a:pt x="8864" y="115138"/>
                  </a:lnTo>
                  <a:lnTo>
                    <a:pt x="8242" y="115354"/>
                  </a:lnTo>
                  <a:lnTo>
                    <a:pt x="7619" y="115354"/>
                  </a:lnTo>
                  <a:lnTo>
                    <a:pt x="5575" y="115354"/>
                  </a:lnTo>
                  <a:lnTo>
                    <a:pt x="3733" y="113499"/>
                  </a:lnTo>
                  <a:lnTo>
                    <a:pt x="3733" y="111226"/>
                  </a:lnTo>
                  <a:lnTo>
                    <a:pt x="3733" y="108966"/>
                  </a:lnTo>
                  <a:lnTo>
                    <a:pt x="5575" y="107111"/>
                  </a:lnTo>
                  <a:lnTo>
                    <a:pt x="7619" y="107111"/>
                  </a:lnTo>
                  <a:lnTo>
                    <a:pt x="8242" y="107111"/>
                  </a:lnTo>
                  <a:lnTo>
                    <a:pt x="8864" y="107302"/>
                  </a:lnTo>
                  <a:lnTo>
                    <a:pt x="9270" y="107518"/>
                  </a:lnTo>
                </a:path>
                <a:path w="95885" h="296544">
                  <a:moveTo>
                    <a:pt x="9270" y="150774"/>
                  </a:moveTo>
                  <a:lnTo>
                    <a:pt x="838" y="150774"/>
                  </a:lnTo>
                  <a:lnTo>
                    <a:pt x="838" y="138620"/>
                  </a:lnTo>
                  <a:lnTo>
                    <a:pt x="9270" y="138620"/>
                  </a:lnTo>
                </a:path>
                <a:path w="95885" h="296544">
                  <a:moveTo>
                    <a:pt x="838" y="138404"/>
                  </a:moveTo>
                  <a:lnTo>
                    <a:pt x="0" y="138404"/>
                  </a:lnTo>
                  <a:lnTo>
                    <a:pt x="0" y="135128"/>
                  </a:lnTo>
                  <a:lnTo>
                    <a:pt x="9270" y="135128"/>
                  </a:lnTo>
                </a:path>
                <a:path w="95885" h="296544">
                  <a:moveTo>
                    <a:pt x="9270" y="154076"/>
                  </a:moveTo>
                  <a:lnTo>
                    <a:pt x="0" y="154076"/>
                  </a:lnTo>
                  <a:lnTo>
                    <a:pt x="0" y="150774"/>
                  </a:lnTo>
                  <a:lnTo>
                    <a:pt x="838" y="150774"/>
                  </a:lnTo>
                </a:path>
                <a:path w="95885" h="296544">
                  <a:moveTo>
                    <a:pt x="9270" y="148717"/>
                  </a:moveTo>
                  <a:lnTo>
                    <a:pt x="8864" y="148920"/>
                  </a:lnTo>
                  <a:lnTo>
                    <a:pt x="8242" y="148920"/>
                  </a:lnTo>
                  <a:lnTo>
                    <a:pt x="7619" y="148920"/>
                  </a:lnTo>
                  <a:lnTo>
                    <a:pt x="5575" y="148920"/>
                  </a:lnTo>
                  <a:lnTo>
                    <a:pt x="3733" y="147066"/>
                  </a:lnTo>
                  <a:lnTo>
                    <a:pt x="3733" y="144792"/>
                  </a:lnTo>
                  <a:lnTo>
                    <a:pt x="3733" y="142532"/>
                  </a:lnTo>
                  <a:lnTo>
                    <a:pt x="5575" y="140881"/>
                  </a:lnTo>
                  <a:lnTo>
                    <a:pt x="7619" y="140881"/>
                  </a:lnTo>
                  <a:lnTo>
                    <a:pt x="8242" y="140881"/>
                  </a:lnTo>
                  <a:lnTo>
                    <a:pt x="8864" y="140881"/>
                  </a:lnTo>
                  <a:lnTo>
                    <a:pt x="9270" y="141097"/>
                  </a:lnTo>
                </a:path>
                <a:path w="95885" h="296544">
                  <a:moveTo>
                    <a:pt x="9270" y="184962"/>
                  </a:moveTo>
                  <a:lnTo>
                    <a:pt x="838" y="184962"/>
                  </a:lnTo>
                  <a:lnTo>
                    <a:pt x="838" y="172605"/>
                  </a:lnTo>
                  <a:lnTo>
                    <a:pt x="9270" y="172605"/>
                  </a:lnTo>
                </a:path>
                <a:path w="95885" h="296544">
                  <a:moveTo>
                    <a:pt x="838" y="172402"/>
                  </a:moveTo>
                  <a:lnTo>
                    <a:pt x="0" y="172402"/>
                  </a:lnTo>
                  <a:lnTo>
                    <a:pt x="0" y="169113"/>
                  </a:lnTo>
                  <a:lnTo>
                    <a:pt x="9270" y="169113"/>
                  </a:lnTo>
                </a:path>
                <a:path w="95885" h="296544">
                  <a:moveTo>
                    <a:pt x="9270" y="188264"/>
                  </a:moveTo>
                  <a:lnTo>
                    <a:pt x="0" y="188264"/>
                  </a:lnTo>
                  <a:lnTo>
                    <a:pt x="0" y="184962"/>
                  </a:lnTo>
                  <a:lnTo>
                    <a:pt x="838" y="184962"/>
                  </a:lnTo>
                </a:path>
                <a:path w="95885" h="296544">
                  <a:moveTo>
                    <a:pt x="9270" y="182689"/>
                  </a:moveTo>
                  <a:lnTo>
                    <a:pt x="8864" y="182905"/>
                  </a:lnTo>
                  <a:lnTo>
                    <a:pt x="8242" y="182905"/>
                  </a:lnTo>
                  <a:lnTo>
                    <a:pt x="7619" y="182905"/>
                  </a:lnTo>
                  <a:lnTo>
                    <a:pt x="5575" y="182905"/>
                  </a:lnTo>
                  <a:lnTo>
                    <a:pt x="3733" y="181051"/>
                  </a:lnTo>
                  <a:lnTo>
                    <a:pt x="3733" y="178993"/>
                  </a:lnTo>
                  <a:lnTo>
                    <a:pt x="3733" y="176733"/>
                  </a:lnTo>
                  <a:lnTo>
                    <a:pt x="5575" y="174879"/>
                  </a:lnTo>
                  <a:lnTo>
                    <a:pt x="7619" y="174879"/>
                  </a:lnTo>
                  <a:lnTo>
                    <a:pt x="8242" y="174879"/>
                  </a:lnTo>
                  <a:lnTo>
                    <a:pt x="8864" y="174879"/>
                  </a:lnTo>
                  <a:lnTo>
                    <a:pt x="9270" y="175082"/>
                  </a:lnTo>
                </a:path>
                <a:path w="95885" h="296544">
                  <a:moveTo>
                    <a:pt x="9270" y="218744"/>
                  </a:moveTo>
                  <a:lnTo>
                    <a:pt x="838" y="218744"/>
                  </a:lnTo>
                  <a:lnTo>
                    <a:pt x="838" y="206184"/>
                  </a:lnTo>
                  <a:lnTo>
                    <a:pt x="9270" y="206184"/>
                  </a:lnTo>
                </a:path>
                <a:path w="95885" h="296544">
                  <a:moveTo>
                    <a:pt x="838" y="206184"/>
                  </a:moveTo>
                  <a:lnTo>
                    <a:pt x="0" y="206184"/>
                  </a:lnTo>
                  <a:lnTo>
                    <a:pt x="0" y="202679"/>
                  </a:lnTo>
                  <a:lnTo>
                    <a:pt x="9270" y="202679"/>
                  </a:lnTo>
                </a:path>
                <a:path w="95885" h="296544">
                  <a:moveTo>
                    <a:pt x="9270" y="221843"/>
                  </a:moveTo>
                  <a:lnTo>
                    <a:pt x="0" y="221843"/>
                  </a:lnTo>
                  <a:lnTo>
                    <a:pt x="0" y="218744"/>
                  </a:lnTo>
                  <a:lnTo>
                    <a:pt x="838" y="218744"/>
                  </a:lnTo>
                </a:path>
                <a:path w="95885" h="296544">
                  <a:moveTo>
                    <a:pt x="9270" y="216281"/>
                  </a:moveTo>
                  <a:lnTo>
                    <a:pt x="8864" y="216484"/>
                  </a:lnTo>
                  <a:lnTo>
                    <a:pt x="8242" y="216700"/>
                  </a:lnTo>
                  <a:lnTo>
                    <a:pt x="7619" y="216700"/>
                  </a:lnTo>
                  <a:lnTo>
                    <a:pt x="5575" y="216700"/>
                  </a:lnTo>
                  <a:lnTo>
                    <a:pt x="3733" y="214845"/>
                  </a:lnTo>
                  <a:lnTo>
                    <a:pt x="3733" y="212559"/>
                  </a:lnTo>
                  <a:lnTo>
                    <a:pt x="3733" y="210312"/>
                  </a:lnTo>
                  <a:lnTo>
                    <a:pt x="5575" y="208457"/>
                  </a:lnTo>
                  <a:lnTo>
                    <a:pt x="7619" y="208457"/>
                  </a:lnTo>
                  <a:lnTo>
                    <a:pt x="8242" y="208457"/>
                  </a:lnTo>
                  <a:lnTo>
                    <a:pt x="8864" y="208661"/>
                  </a:lnTo>
                  <a:lnTo>
                    <a:pt x="9270" y="208864"/>
                  </a:lnTo>
                </a:path>
                <a:path w="95885" h="296544">
                  <a:moveTo>
                    <a:pt x="9270" y="252730"/>
                  </a:moveTo>
                  <a:lnTo>
                    <a:pt x="838" y="252730"/>
                  </a:lnTo>
                  <a:lnTo>
                    <a:pt x="838" y="240182"/>
                  </a:lnTo>
                  <a:lnTo>
                    <a:pt x="9270" y="240182"/>
                  </a:lnTo>
                </a:path>
                <a:path w="95885" h="296544">
                  <a:moveTo>
                    <a:pt x="838" y="240182"/>
                  </a:moveTo>
                  <a:lnTo>
                    <a:pt x="0" y="240182"/>
                  </a:lnTo>
                  <a:lnTo>
                    <a:pt x="0" y="236677"/>
                  </a:lnTo>
                  <a:lnTo>
                    <a:pt x="9270" y="236677"/>
                  </a:lnTo>
                </a:path>
                <a:path w="95885" h="296544">
                  <a:moveTo>
                    <a:pt x="9270" y="255841"/>
                  </a:moveTo>
                  <a:lnTo>
                    <a:pt x="0" y="255841"/>
                  </a:lnTo>
                  <a:lnTo>
                    <a:pt x="0" y="252730"/>
                  </a:lnTo>
                  <a:lnTo>
                    <a:pt x="838" y="252730"/>
                  </a:lnTo>
                </a:path>
                <a:path w="95885" h="296544">
                  <a:moveTo>
                    <a:pt x="9270" y="250266"/>
                  </a:moveTo>
                  <a:lnTo>
                    <a:pt x="8864" y="250469"/>
                  </a:lnTo>
                  <a:lnTo>
                    <a:pt x="8242" y="250685"/>
                  </a:lnTo>
                  <a:lnTo>
                    <a:pt x="7619" y="250685"/>
                  </a:lnTo>
                  <a:lnTo>
                    <a:pt x="5575" y="250685"/>
                  </a:lnTo>
                  <a:lnTo>
                    <a:pt x="3733" y="248818"/>
                  </a:lnTo>
                  <a:lnTo>
                    <a:pt x="3733" y="246557"/>
                  </a:lnTo>
                  <a:lnTo>
                    <a:pt x="3733" y="244297"/>
                  </a:lnTo>
                  <a:lnTo>
                    <a:pt x="5575" y="242443"/>
                  </a:lnTo>
                  <a:lnTo>
                    <a:pt x="7619" y="242443"/>
                  </a:lnTo>
                  <a:lnTo>
                    <a:pt x="8242" y="242443"/>
                  </a:lnTo>
                  <a:lnTo>
                    <a:pt x="8864" y="242646"/>
                  </a:lnTo>
                  <a:lnTo>
                    <a:pt x="9270" y="242849"/>
                  </a:lnTo>
                </a:path>
                <a:path w="95885" h="296544">
                  <a:moveTo>
                    <a:pt x="9270" y="286727"/>
                  </a:moveTo>
                  <a:lnTo>
                    <a:pt x="838" y="286727"/>
                  </a:lnTo>
                  <a:lnTo>
                    <a:pt x="838" y="274154"/>
                  </a:lnTo>
                  <a:lnTo>
                    <a:pt x="9270" y="274154"/>
                  </a:lnTo>
                </a:path>
                <a:path w="95885" h="296544">
                  <a:moveTo>
                    <a:pt x="838" y="274154"/>
                  </a:moveTo>
                  <a:lnTo>
                    <a:pt x="0" y="274154"/>
                  </a:lnTo>
                  <a:lnTo>
                    <a:pt x="0" y="270865"/>
                  </a:lnTo>
                  <a:lnTo>
                    <a:pt x="9270" y="270865"/>
                  </a:lnTo>
                </a:path>
                <a:path w="95885" h="296544">
                  <a:moveTo>
                    <a:pt x="9270" y="289814"/>
                  </a:moveTo>
                  <a:lnTo>
                    <a:pt x="0" y="289814"/>
                  </a:lnTo>
                  <a:lnTo>
                    <a:pt x="0" y="286727"/>
                  </a:lnTo>
                  <a:lnTo>
                    <a:pt x="838" y="286727"/>
                  </a:lnTo>
                </a:path>
                <a:path w="95885" h="296544">
                  <a:moveTo>
                    <a:pt x="9270" y="284251"/>
                  </a:moveTo>
                  <a:lnTo>
                    <a:pt x="8864" y="284467"/>
                  </a:lnTo>
                  <a:lnTo>
                    <a:pt x="8242" y="284670"/>
                  </a:lnTo>
                  <a:lnTo>
                    <a:pt x="7619" y="284670"/>
                  </a:lnTo>
                  <a:lnTo>
                    <a:pt x="5575" y="284670"/>
                  </a:lnTo>
                  <a:lnTo>
                    <a:pt x="3733" y="282803"/>
                  </a:lnTo>
                  <a:lnTo>
                    <a:pt x="3733" y="280543"/>
                  </a:lnTo>
                  <a:lnTo>
                    <a:pt x="3733" y="278282"/>
                  </a:lnTo>
                  <a:lnTo>
                    <a:pt x="5575" y="276428"/>
                  </a:lnTo>
                  <a:lnTo>
                    <a:pt x="7619" y="276428"/>
                  </a:lnTo>
                  <a:lnTo>
                    <a:pt x="8242" y="276428"/>
                  </a:lnTo>
                  <a:lnTo>
                    <a:pt x="8864" y="276644"/>
                  </a:lnTo>
                  <a:lnTo>
                    <a:pt x="9270" y="2768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947664" y="2663837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86093" y="27940"/>
                  </a:lnTo>
                  <a:lnTo>
                    <a:pt x="86093" y="381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947669" y="2663826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93497" y="0"/>
                  </a:moveTo>
                  <a:lnTo>
                    <a:pt x="93497" y="4318"/>
                  </a:lnTo>
                  <a:lnTo>
                    <a:pt x="86093" y="4318"/>
                  </a:lnTo>
                  <a:lnTo>
                    <a:pt x="86093" y="28016"/>
                  </a:lnTo>
                  <a:lnTo>
                    <a:pt x="93497" y="28016"/>
                  </a:lnTo>
                  <a:lnTo>
                    <a:pt x="93497" y="32131"/>
                  </a:lnTo>
                  <a:lnTo>
                    <a:pt x="0" y="32131"/>
                  </a:lnTo>
                  <a:lnTo>
                    <a:pt x="0" y="0"/>
                  </a:lnTo>
                  <a:lnTo>
                    <a:pt x="93497" y="0"/>
                  </a:lnTo>
                  <a:close/>
                </a:path>
                <a:path w="93979" h="32385">
                  <a:moveTo>
                    <a:pt x="81140" y="4318"/>
                  </a:moveTo>
                  <a:lnTo>
                    <a:pt x="8851" y="4318"/>
                  </a:lnTo>
                  <a:lnTo>
                    <a:pt x="8851" y="28003"/>
                  </a:lnTo>
                  <a:lnTo>
                    <a:pt x="81140" y="28003"/>
                  </a:lnTo>
                  <a:lnTo>
                    <a:pt x="81140" y="4318"/>
                  </a:lnTo>
                  <a:close/>
                </a:path>
                <a:path w="93979" h="32385">
                  <a:moveTo>
                    <a:pt x="21602" y="8851"/>
                  </a:moveTo>
                  <a:lnTo>
                    <a:pt x="45313" y="8851"/>
                  </a:lnTo>
                  <a:lnTo>
                    <a:pt x="45313" y="23685"/>
                  </a:lnTo>
                  <a:lnTo>
                    <a:pt x="21602" y="23685"/>
                  </a:lnTo>
                  <a:lnTo>
                    <a:pt x="21602" y="8851"/>
                  </a:lnTo>
                  <a:close/>
                </a:path>
                <a:path w="93979" h="32385">
                  <a:moveTo>
                    <a:pt x="36423" y="8851"/>
                  </a:moveTo>
                  <a:lnTo>
                    <a:pt x="36423" y="23685"/>
                  </a:lnTo>
                </a:path>
                <a:path w="93979" h="32385">
                  <a:moveTo>
                    <a:pt x="26949" y="8851"/>
                  </a:moveTo>
                  <a:lnTo>
                    <a:pt x="26949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947664" y="2697606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86093" y="27940"/>
                  </a:lnTo>
                  <a:lnTo>
                    <a:pt x="86093" y="381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947669" y="2697604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93497" y="0"/>
                  </a:moveTo>
                  <a:lnTo>
                    <a:pt x="93497" y="4330"/>
                  </a:lnTo>
                  <a:lnTo>
                    <a:pt x="86093" y="4330"/>
                  </a:lnTo>
                  <a:lnTo>
                    <a:pt x="86093" y="28016"/>
                  </a:lnTo>
                  <a:lnTo>
                    <a:pt x="93497" y="28016"/>
                  </a:lnTo>
                  <a:lnTo>
                    <a:pt x="93497" y="32346"/>
                  </a:lnTo>
                  <a:lnTo>
                    <a:pt x="0" y="32346"/>
                  </a:lnTo>
                  <a:lnTo>
                    <a:pt x="0" y="0"/>
                  </a:lnTo>
                  <a:lnTo>
                    <a:pt x="93497" y="0"/>
                  </a:lnTo>
                  <a:close/>
                </a:path>
                <a:path w="93979" h="32385">
                  <a:moveTo>
                    <a:pt x="81140" y="4330"/>
                  </a:moveTo>
                  <a:lnTo>
                    <a:pt x="8851" y="4330"/>
                  </a:lnTo>
                  <a:lnTo>
                    <a:pt x="8851" y="28016"/>
                  </a:lnTo>
                  <a:lnTo>
                    <a:pt x="81140" y="28016"/>
                  </a:lnTo>
                  <a:lnTo>
                    <a:pt x="81140" y="4330"/>
                  </a:lnTo>
                  <a:close/>
                </a:path>
                <a:path w="93979" h="32385">
                  <a:moveTo>
                    <a:pt x="21602" y="8864"/>
                  </a:moveTo>
                  <a:lnTo>
                    <a:pt x="45313" y="8864"/>
                  </a:lnTo>
                  <a:lnTo>
                    <a:pt x="45313" y="23698"/>
                  </a:lnTo>
                  <a:lnTo>
                    <a:pt x="21602" y="23698"/>
                  </a:lnTo>
                  <a:lnTo>
                    <a:pt x="21602" y="8864"/>
                  </a:lnTo>
                  <a:close/>
                </a:path>
                <a:path w="93979" h="32385">
                  <a:moveTo>
                    <a:pt x="36423" y="8864"/>
                  </a:moveTo>
                  <a:lnTo>
                    <a:pt x="36423" y="23698"/>
                  </a:lnTo>
                </a:path>
                <a:path w="93979" h="32385">
                  <a:moveTo>
                    <a:pt x="26949" y="8864"/>
                  </a:moveTo>
                  <a:lnTo>
                    <a:pt x="26949" y="236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947664" y="2731604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86093" y="27940"/>
                  </a:lnTo>
                  <a:lnTo>
                    <a:pt x="86093" y="381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947669" y="2731601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93497" y="0"/>
                  </a:moveTo>
                  <a:lnTo>
                    <a:pt x="93497" y="4114"/>
                  </a:lnTo>
                  <a:lnTo>
                    <a:pt x="86093" y="4114"/>
                  </a:lnTo>
                  <a:lnTo>
                    <a:pt x="86093" y="27800"/>
                  </a:lnTo>
                  <a:lnTo>
                    <a:pt x="93497" y="27800"/>
                  </a:lnTo>
                  <a:lnTo>
                    <a:pt x="93497" y="32131"/>
                  </a:lnTo>
                  <a:lnTo>
                    <a:pt x="0" y="32131"/>
                  </a:lnTo>
                  <a:lnTo>
                    <a:pt x="0" y="0"/>
                  </a:lnTo>
                  <a:lnTo>
                    <a:pt x="93497" y="0"/>
                  </a:lnTo>
                  <a:close/>
                </a:path>
                <a:path w="93979" h="32385">
                  <a:moveTo>
                    <a:pt x="81140" y="4114"/>
                  </a:moveTo>
                  <a:lnTo>
                    <a:pt x="8851" y="4114"/>
                  </a:lnTo>
                  <a:lnTo>
                    <a:pt x="8851" y="27800"/>
                  </a:lnTo>
                  <a:lnTo>
                    <a:pt x="81140" y="27800"/>
                  </a:lnTo>
                  <a:lnTo>
                    <a:pt x="81140" y="4114"/>
                  </a:lnTo>
                  <a:close/>
                </a:path>
                <a:path w="93979" h="32385">
                  <a:moveTo>
                    <a:pt x="21602" y="8851"/>
                  </a:moveTo>
                  <a:lnTo>
                    <a:pt x="45313" y="8851"/>
                  </a:lnTo>
                  <a:lnTo>
                    <a:pt x="45313" y="23672"/>
                  </a:lnTo>
                  <a:lnTo>
                    <a:pt x="21602" y="23672"/>
                  </a:lnTo>
                  <a:lnTo>
                    <a:pt x="21602" y="8851"/>
                  </a:lnTo>
                  <a:close/>
                </a:path>
                <a:path w="93979" h="32385">
                  <a:moveTo>
                    <a:pt x="36423" y="8851"/>
                  </a:moveTo>
                  <a:lnTo>
                    <a:pt x="36423" y="23685"/>
                  </a:lnTo>
                </a:path>
                <a:path w="93979" h="32385">
                  <a:moveTo>
                    <a:pt x="26949" y="8851"/>
                  </a:moveTo>
                  <a:lnTo>
                    <a:pt x="26949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947664" y="2765386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86093" y="27940"/>
                  </a:lnTo>
                  <a:lnTo>
                    <a:pt x="86093" y="381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947669" y="2765376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93497" y="0"/>
                  </a:moveTo>
                  <a:lnTo>
                    <a:pt x="93497" y="4330"/>
                  </a:lnTo>
                  <a:lnTo>
                    <a:pt x="86093" y="4330"/>
                  </a:lnTo>
                  <a:lnTo>
                    <a:pt x="86093" y="28016"/>
                  </a:lnTo>
                  <a:lnTo>
                    <a:pt x="93497" y="28016"/>
                  </a:lnTo>
                  <a:lnTo>
                    <a:pt x="93497" y="32131"/>
                  </a:lnTo>
                  <a:lnTo>
                    <a:pt x="0" y="32131"/>
                  </a:lnTo>
                  <a:lnTo>
                    <a:pt x="0" y="0"/>
                  </a:lnTo>
                  <a:lnTo>
                    <a:pt x="93497" y="0"/>
                  </a:lnTo>
                  <a:close/>
                </a:path>
                <a:path w="93979" h="32385">
                  <a:moveTo>
                    <a:pt x="81140" y="4330"/>
                  </a:moveTo>
                  <a:lnTo>
                    <a:pt x="8851" y="4330"/>
                  </a:lnTo>
                  <a:lnTo>
                    <a:pt x="8851" y="28016"/>
                  </a:lnTo>
                  <a:lnTo>
                    <a:pt x="81140" y="28016"/>
                  </a:lnTo>
                  <a:lnTo>
                    <a:pt x="81140" y="4330"/>
                  </a:lnTo>
                  <a:close/>
                </a:path>
                <a:path w="93979" h="32385">
                  <a:moveTo>
                    <a:pt x="21602" y="8851"/>
                  </a:moveTo>
                  <a:lnTo>
                    <a:pt x="45313" y="8851"/>
                  </a:lnTo>
                  <a:lnTo>
                    <a:pt x="45313" y="23685"/>
                  </a:lnTo>
                  <a:lnTo>
                    <a:pt x="21602" y="23685"/>
                  </a:lnTo>
                  <a:lnTo>
                    <a:pt x="21602" y="8851"/>
                  </a:lnTo>
                  <a:close/>
                </a:path>
                <a:path w="93979" h="32385">
                  <a:moveTo>
                    <a:pt x="36423" y="8851"/>
                  </a:moveTo>
                  <a:lnTo>
                    <a:pt x="36423" y="23685"/>
                  </a:lnTo>
                </a:path>
                <a:path w="93979" h="32385">
                  <a:moveTo>
                    <a:pt x="26949" y="8851"/>
                  </a:moveTo>
                  <a:lnTo>
                    <a:pt x="26949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947664" y="2799168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86093" y="27940"/>
                  </a:lnTo>
                  <a:lnTo>
                    <a:pt x="86093" y="381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947669" y="2799161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93497" y="0"/>
                  </a:moveTo>
                  <a:lnTo>
                    <a:pt x="93497" y="4318"/>
                  </a:lnTo>
                  <a:lnTo>
                    <a:pt x="86093" y="4318"/>
                  </a:lnTo>
                  <a:lnTo>
                    <a:pt x="86093" y="27800"/>
                  </a:lnTo>
                  <a:lnTo>
                    <a:pt x="93497" y="27800"/>
                  </a:lnTo>
                  <a:lnTo>
                    <a:pt x="93497" y="32131"/>
                  </a:lnTo>
                  <a:lnTo>
                    <a:pt x="0" y="32131"/>
                  </a:lnTo>
                  <a:lnTo>
                    <a:pt x="0" y="0"/>
                  </a:lnTo>
                  <a:lnTo>
                    <a:pt x="93497" y="0"/>
                  </a:lnTo>
                  <a:close/>
                </a:path>
                <a:path w="93979" h="32385">
                  <a:moveTo>
                    <a:pt x="81140" y="4318"/>
                  </a:moveTo>
                  <a:lnTo>
                    <a:pt x="8851" y="4318"/>
                  </a:lnTo>
                  <a:lnTo>
                    <a:pt x="8851" y="27800"/>
                  </a:lnTo>
                  <a:lnTo>
                    <a:pt x="81140" y="27800"/>
                  </a:lnTo>
                  <a:lnTo>
                    <a:pt x="81140" y="4318"/>
                  </a:lnTo>
                  <a:close/>
                </a:path>
                <a:path w="93979" h="32385">
                  <a:moveTo>
                    <a:pt x="21602" y="8851"/>
                  </a:moveTo>
                  <a:lnTo>
                    <a:pt x="45313" y="8851"/>
                  </a:lnTo>
                  <a:lnTo>
                    <a:pt x="45313" y="23672"/>
                  </a:lnTo>
                  <a:lnTo>
                    <a:pt x="21602" y="23672"/>
                  </a:lnTo>
                  <a:lnTo>
                    <a:pt x="21602" y="8851"/>
                  </a:lnTo>
                  <a:close/>
                </a:path>
                <a:path w="93979" h="32385">
                  <a:moveTo>
                    <a:pt x="36423" y="8851"/>
                  </a:moveTo>
                  <a:lnTo>
                    <a:pt x="36423" y="23685"/>
                  </a:lnTo>
                </a:path>
                <a:path w="93979" h="32385">
                  <a:moveTo>
                    <a:pt x="26949" y="8851"/>
                  </a:moveTo>
                  <a:lnTo>
                    <a:pt x="26949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947664" y="2832937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86093" y="27940"/>
                  </a:lnTo>
                  <a:lnTo>
                    <a:pt x="86093" y="381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947669" y="2832938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93497" y="0"/>
                  </a:moveTo>
                  <a:lnTo>
                    <a:pt x="93497" y="4114"/>
                  </a:lnTo>
                  <a:lnTo>
                    <a:pt x="86093" y="4114"/>
                  </a:lnTo>
                  <a:lnTo>
                    <a:pt x="86093" y="27813"/>
                  </a:lnTo>
                  <a:lnTo>
                    <a:pt x="93497" y="27813"/>
                  </a:lnTo>
                  <a:lnTo>
                    <a:pt x="93497" y="32131"/>
                  </a:lnTo>
                  <a:lnTo>
                    <a:pt x="0" y="32131"/>
                  </a:lnTo>
                  <a:lnTo>
                    <a:pt x="0" y="0"/>
                  </a:lnTo>
                  <a:lnTo>
                    <a:pt x="93497" y="0"/>
                  </a:lnTo>
                  <a:close/>
                </a:path>
                <a:path w="93979" h="32385">
                  <a:moveTo>
                    <a:pt x="81140" y="4114"/>
                  </a:moveTo>
                  <a:lnTo>
                    <a:pt x="8851" y="4114"/>
                  </a:lnTo>
                  <a:lnTo>
                    <a:pt x="8851" y="27813"/>
                  </a:lnTo>
                  <a:lnTo>
                    <a:pt x="81140" y="27813"/>
                  </a:lnTo>
                  <a:lnTo>
                    <a:pt x="81140" y="4114"/>
                  </a:lnTo>
                  <a:close/>
                </a:path>
                <a:path w="93979" h="32385">
                  <a:moveTo>
                    <a:pt x="21602" y="8851"/>
                  </a:moveTo>
                  <a:lnTo>
                    <a:pt x="45313" y="8851"/>
                  </a:lnTo>
                  <a:lnTo>
                    <a:pt x="45313" y="23685"/>
                  </a:lnTo>
                  <a:lnTo>
                    <a:pt x="21602" y="23685"/>
                  </a:lnTo>
                  <a:lnTo>
                    <a:pt x="21602" y="8851"/>
                  </a:lnTo>
                  <a:close/>
                </a:path>
                <a:path w="93979" h="32385">
                  <a:moveTo>
                    <a:pt x="36423" y="8851"/>
                  </a:moveTo>
                  <a:lnTo>
                    <a:pt x="36423" y="23685"/>
                  </a:lnTo>
                </a:path>
                <a:path w="93979" h="32385">
                  <a:moveTo>
                    <a:pt x="26949" y="8851"/>
                  </a:moveTo>
                  <a:lnTo>
                    <a:pt x="26949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947664" y="2866732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86093" y="27940"/>
                  </a:lnTo>
                  <a:lnTo>
                    <a:pt x="86093" y="381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947669" y="2866724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93497" y="0"/>
                  </a:moveTo>
                  <a:lnTo>
                    <a:pt x="93497" y="4318"/>
                  </a:lnTo>
                  <a:lnTo>
                    <a:pt x="86093" y="4318"/>
                  </a:lnTo>
                  <a:lnTo>
                    <a:pt x="86093" y="28016"/>
                  </a:lnTo>
                  <a:lnTo>
                    <a:pt x="93497" y="28016"/>
                  </a:lnTo>
                  <a:lnTo>
                    <a:pt x="93497" y="32131"/>
                  </a:lnTo>
                  <a:lnTo>
                    <a:pt x="0" y="32131"/>
                  </a:lnTo>
                  <a:lnTo>
                    <a:pt x="0" y="0"/>
                  </a:lnTo>
                  <a:lnTo>
                    <a:pt x="93497" y="0"/>
                  </a:lnTo>
                  <a:close/>
                </a:path>
                <a:path w="93979" h="32385">
                  <a:moveTo>
                    <a:pt x="81140" y="4318"/>
                  </a:moveTo>
                  <a:lnTo>
                    <a:pt x="8851" y="4318"/>
                  </a:lnTo>
                  <a:lnTo>
                    <a:pt x="8851" y="28003"/>
                  </a:lnTo>
                  <a:lnTo>
                    <a:pt x="81140" y="28003"/>
                  </a:lnTo>
                  <a:lnTo>
                    <a:pt x="81140" y="4318"/>
                  </a:lnTo>
                  <a:close/>
                </a:path>
                <a:path w="93979" h="32385">
                  <a:moveTo>
                    <a:pt x="21602" y="8864"/>
                  </a:moveTo>
                  <a:lnTo>
                    <a:pt x="45313" y="8864"/>
                  </a:lnTo>
                  <a:lnTo>
                    <a:pt x="45313" y="23698"/>
                  </a:lnTo>
                  <a:lnTo>
                    <a:pt x="21602" y="23698"/>
                  </a:lnTo>
                  <a:lnTo>
                    <a:pt x="21602" y="8864"/>
                  </a:lnTo>
                  <a:close/>
                </a:path>
                <a:path w="93979" h="32385">
                  <a:moveTo>
                    <a:pt x="36423" y="8864"/>
                  </a:moveTo>
                  <a:lnTo>
                    <a:pt x="36423" y="23698"/>
                  </a:lnTo>
                </a:path>
                <a:path w="93979" h="32385">
                  <a:moveTo>
                    <a:pt x="26949" y="8864"/>
                  </a:moveTo>
                  <a:lnTo>
                    <a:pt x="26949" y="236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947664" y="2900501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86093" y="27940"/>
                  </a:lnTo>
                  <a:lnTo>
                    <a:pt x="86093" y="381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947669" y="2900500"/>
              <a:ext cx="93980" cy="32384"/>
            </a:xfrm>
            <a:custGeom>
              <a:avLst/>
              <a:gdLst/>
              <a:ahLst/>
              <a:cxnLst/>
              <a:rect l="l" t="t" r="r" b="b"/>
              <a:pathLst>
                <a:path w="93979" h="32385">
                  <a:moveTo>
                    <a:pt x="93497" y="0"/>
                  </a:moveTo>
                  <a:lnTo>
                    <a:pt x="93497" y="4330"/>
                  </a:lnTo>
                  <a:lnTo>
                    <a:pt x="86093" y="4330"/>
                  </a:lnTo>
                  <a:lnTo>
                    <a:pt x="86093" y="28016"/>
                  </a:lnTo>
                  <a:lnTo>
                    <a:pt x="93497" y="28016"/>
                  </a:lnTo>
                  <a:lnTo>
                    <a:pt x="93497" y="32346"/>
                  </a:lnTo>
                  <a:lnTo>
                    <a:pt x="0" y="32346"/>
                  </a:lnTo>
                  <a:lnTo>
                    <a:pt x="0" y="0"/>
                  </a:lnTo>
                  <a:lnTo>
                    <a:pt x="93497" y="0"/>
                  </a:lnTo>
                  <a:close/>
                </a:path>
                <a:path w="93979" h="32385">
                  <a:moveTo>
                    <a:pt x="81140" y="4330"/>
                  </a:moveTo>
                  <a:lnTo>
                    <a:pt x="8851" y="4330"/>
                  </a:lnTo>
                  <a:lnTo>
                    <a:pt x="8851" y="28016"/>
                  </a:lnTo>
                  <a:lnTo>
                    <a:pt x="81140" y="28016"/>
                  </a:lnTo>
                  <a:lnTo>
                    <a:pt x="81140" y="4330"/>
                  </a:lnTo>
                  <a:close/>
                </a:path>
                <a:path w="93979" h="32385">
                  <a:moveTo>
                    <a:pt x="21602" y="8864"/>
                  </a:moveTo>
                  <a:lnTo>
                    <a:pt x="45313" y="8864"/>
                  </a:lnTo>
                  <a:lnTo>
                    <a:pt x="45313" y="23901"/>
                  </a:lnTo>
                  <a:lnTo>
                    <a:pt x="21602" y="23901"/>
                  </a:lnTo>
                  <a:lnTo>
                    <a:pt x="21602" y="8864"/>
                  </a:lnTo>
                  <a:close/>
                </a:path>
                <a:path w="93979" h="32385">
                  <a:moveTo>
                    <a:pt x="36423" y="8864"/>
                  </a:moveTo>
                  <a:lnTo>
                    <a:pt x="36423" y="23901"/>
                  </a:lnTo>
                </a:path>
                <a:path w="93979" h="32385">
                  <a:moveTo>
                    <a:pt x="26949" y="8864"/>
                  </a:moveTo>
                  <a:lnTo>
                    <a:pt x="26949" y="239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947664" y="2934499"/>
              <a:ext cx="93980" cy="31750"/>
            </a:xfrm>
            <a:custGeom>
              <a:avLst/>
              <a:gdLst/>
              <a:ahLst/>
              <a:cxnLst/>
              <a:rect l="l" t="t" r="r" b="b"/>
              <a:pathLst>
                <a:path w="93979" h="31750">
                  <a:moveTo>
                    <a:pt x="9349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27940"/>
                  </a:lnTo>
                  <a:lnTo>
                    <a:pt x="0" y="31750"/>
                  </a:lnTo>
                  <a:lnTo>
                    <a:pt x="93497" y="31750"/>
                  </a:lnTo>
                  <a:lnTo>
                    <a:pt x="93497" y="27940"/>
                  </a:lnTo>
                  <a:lnTo>
                    <a:pt x="86093" y="27940"/>
                  </a:lnTo>
                  <a:lnTo>
                    <a:pt x="86093" y="3810"/>
                  </a:lnTo>
                  <a:lnTo>
                    <a:pt x="93497" y="3810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769069" y="2548884"/>
              <a:ext cx="309245" cy="438150"/>
            </a:xfrm>
            <a:custGeom>
              <a:avLst/>
              <a:gdLst/>
              <a:ahLst/>
              <a:cxnLst/>
              <a:rect l="l" t="t" r="r" b="b"/>
              <a:pathLst>
                <a:path w="309245" h="438150">
                  <a:moveTo>
                    <a:pt x="272097" y="385610"/>
                  </a:moveTo>
                  <a:lnTo>
                    <a:pt x="272097" y="389724"/>
                  </a:lnTo>
                  <a:lnTo>
                    <a:pt x="264693" y="389724"/>
                  </a:lnTo>
                  <a:lnTo>
                    <a:pt x="264693" y="413626"/>
                  </a:lnTo>
                  <a:lnTo>
                    <a:pt x="272097" y="413626"/>
                  </a:lnTo>
                  <a:lnTo>
                    <a:pt x="272097" y="417741"/>
                  </a:lnTo>
                  <a:lnTo>
                    <a:pt x="178600" y="417741"/>
                  </a:lnTo>
                  <a:lnTo>
                    <a:pt x="178600" y="385610"/>
                  </a:lnTo>
                  <a:lnTo>
                    <a:pt x="272097" y="385610"/>
                  </a:lnTo>
                  <a:close/>
                </a:path>
                <a:path w="309245" h="438150">
                  <a:moveTo>
                    <a:pt x="259740" y="389724"/>
                  </a:moveTo>
                  <a:lnTo>
                    <a:pt x="187452" y="389724"/>
                  </a:lnTo>
                  <a:lnTo>
                    <a:pt x="187452" y="413626"/>
                  </a:lnTo>
                  <a:lnTo>
                    <a:pt x="259740" y="413626"/>
                  </a:lnTo>
                  <a:lnTo>
                    <a:pt x="259740" y="389724"/>
                  </a:lnTo>
                  <a:close/>
                </a:path>
                <a:path w="309245" h="438150">
                  <a:moveTo>
                    <a:pt x="200202" y="394462"/>
                  </a:moveTo>
                  <a:lnTo>
                    <a:pt x="223913" y="394462"/>
                  </a:lnTo>
                  <a:lnTo>
                    <a:pt x="223913" y="409295"/>
                  </a:lnTo>
                  <a:lnTo>
                    <a:pt x="200202" y="409295"/>
                  </a:lnTo>
                  <a:lnTo>
                    <a:pt x="200202" y="394462"/>
                  </a:lnTo>
                  <a:close/>
                </a:path>
                <a:path w="309245" h="438150">
                  <a:moveTo>
                    <a:pt x="215023" y="394462"/>
                  </a:moveTo>
                  <a:lnTo>
                    <a:pt x="215023" y="409295"/>
                  </a:lnTo>
                </a:path>
                <a:path w="309245" h="438150">
                  <a:moveTo>
                    <a:pt x="205549" y="394462"/>
                  </a:moveTo>
                  <a:lnTo>
                    <a:pt x="205549" y="409295"/>
                  </a:lnTo>
                </a:path>
                <a:path w="309245" h="438150">
                  <a:moveTo>
                    <a:pt x="264883" y="137401"/>
                  </a:moveTo>
                  <a:lnTo>
                    <a:pt x="273329" y="137401"/>
                  </a:lnTo>
                  <a:lnTo>
                    <a:pt x="273329" y="125031"/>
                  </a:lnTo>
                  <a:lnTo>
                    <a:pt x="264883" y="125031"/>
                  </a:lnTo>
                </a:path>
                <a:path w="309245" h="438150">
                  <a:moveTo>
                    <a:pt x="273329" y="125031"/>
                  </a:moveTo>
                  <a:lnTo>
                    <a:pt x="274154" y="125031"/>
                  </a:lnTo>
                  <a:lnTo>
                    <a:pt x="274154" y="121539"/>
                  </a:lnTo>
                  <a:lnTo>
                    <a:pt x="264883" y="121539"/>
                  </a:lnTo>
                </a:path>
                <a:path w="309245" h="438150">
                  <a:moveTo>
                    <a:pt x="264883" y="140690"/>
                  </a:moveTo>
                  <a:lnTo>
                    <a:pt x="274154" y="140690"/>
                  </a:lnTo>
                  <a:lnTo>
                    <a:pt x="274154" y="137401"/>
                  </a:lnTo>
                  <a:lnTo>
                    <a:pt x="273329" y="137401"/>
                  </a:lnTo>
                </a:path>
                <a:path w="309245" h="438150">
                  <a:moveTo>
                    <a:pt x="264883" y="135128"/>
                  </a:moveTo>
                  <a:lnTo>
                    <a:pt x="265303" y="135331"/>
                  </a:lnTo>
                  <a:lnTo>
                    <a:pt x="265925" y="135331"/>
                  </a:lnTo>
                  <a:lnTo>
                    <a:pt x="266547" y="135331"/>
                  </a:lnTo>
                  <a:lnTo>
                    <a:pt x="268808" y="135331"/>
                  </a:lnTo>
                  <a:lnTo>
                    <a:pt x="270446" y="133680"/>
                  </a:lnTo>
                  <a:lnTo>
                    <a:pt x="270446" y="131419"/>
                  </a:lnTo>
                  <a:lnTo>
                    <a:pt x="270446" y="129159"/>
                  </a:lnTo>
                  <a:lnTo>
                    <a:pt x="268808" y="127304"/>
                  </a:lnTo>
                  <a:lnTo>
                    <a:pt x="266547" y="127304"/>
                  </a:lnTo>
                  <a:lnTo>
                    <a:pt x="265925" y="127304"/>
                  </a:lnTo>
                  <a:lnTo>
                    <a:pt x="265303" y="127508"/>
                  </a:lnTo>
                  <a:lnTo>
                    <a:pt x="264883" y="127711"/>
                  </a:lnTo>
                </a:path>
                <a:path w="309245" h="438150">
                  <a:moveTo>
                    <a:pt x="264883" y="170764"/>
                  </a:moveTo>
                  <a:lnTo>
                    <a:pt x="273329" y="170764"/>
                  </a:lnTo>
                  <a:lnTo>
                    <a:pt x="273329" y="158407"/>
                  </a:lnTo>
                  <a:lnTo>
                    <a:pt x="264883" y="158407"/>
                  </a:lnTo>
                </a:path>
                <a:path w="309245" h="438150">
                  <a:moveTo>
                    <a:pt x="273329" y="158407"/>
                  </a:moveTo>
                  <a:lnTo>
                    <a:pt x="274154" y="158407"/>
                  </a:lnTo>
                  <a:lnTo>
                    <a:pt x="274154" y="154901"/>
                  </a:lnTo>
                  <a:lnTo>
                    <a:pt x="264883" y="154901"/>
                  </a:lnTo>
                </a:path>
                <a:path w="309245" h="438150">
                  <a:moveTo>
                    <a:pt x="264883" y="174053"/>
                  </a:moveTo>
                  <a:lnTo>
                    <a:pt x="274154" y="174053"/>
                  </a:lnTo>
                  <a:lnTo>
                    <a:pt x="274154" y="170764"/>
                  </a:lnTo>
                  <a:lnTo>
                    <a:pt x="273329" y="170764"/>
                  </a:lnTo>
                </a:path>
                <a:path w="309245" h="438150">
                  <a:moveTo>
                    <a:pt x="264883" y="168490"/>
                  </a:moveTo>
                  <a:lnTo>
                    <a:pt x="265303" y="168694"/>
                  </a:lnTo>
                  <a:lnTo>
                    <a:pt x="265925" y="168694"/>
                  </a:lnTo>
                  <a:lnTo>
                    <a:pt x="266547" y="168694"/>
                  </a:lnTo>
                  <a:lnTo>
                    <a:pt x="268808" y="168694"/>
                  </a:lnTo>
                  <a:lnTo>
                    <a:pt x="270446" y="167055"/>
                  </a:lnTo>
                  <a:lnTo>
                    <a:pt x="270446" y="164795"/>
                  </a:lnTo>
                  <a:lnTo>
                    <a:pt x="270446" y="162521"/>
                  </a:lnTo>
                  <a:lnTo>
                    <a:pt x="268808" y="160667"/>
                  </a:lnTo>
                  <a:lnTo>
                    <a:pt x="266547" y="160667"/>
                  </a:lnTo>
                  <a:lnTo>
                    <a:pt x="265925" y="160667"/>
                  </a:lnTo>
                  <a:lnTo>
                    <a:pt x="265303" y="160883"/>
                  </a:lnTo>
                  <a:lnTo>
                    <a:pt x="264883" y="161074"/>
                  </a:lnTo>
                </a:path>
                <a:path w="309245" h="438150">
                  <a:moveTo>
                    <a:pt x="264883" y="205168"/>
                  </a:moveTo>
                  <a:lnTo>
                    <a:pt x="273329" y="205168"/>
                  </a:lnTo>
                  <a:lnTo>
                    <a:pt x="273329" y="192798"/>
                  </a:lnTo>
                  <a:lnTo>
                    <a:pt x="264883" y="192798"/>
                  </a:lnTo>
                </a:path>
                <a:path w="309245" h="438150">
                  <a:moveTo>
                    <a:pt x="273329" y="192595"/>
                  </a:moveTo>
                  <a:lnTo>
                    <a:pt x="274154" y="192595"/>
                  </a:lnTo>
                  <a:lnTo>
                    <a:pt x="274154" y="189293"/>
                  </a:lnTo>
                  <a:lnTo>
                    <a:pt x="264883" y="189293"/>
                  </a:lnTo>
                </a:path>
                <a:path w="309245" h="438150">
                  <a:moveTo>
                    <a:pt x="264883" y="208457"/>
                  </a:moveTo>
                  <a:lnTo>
                    <a:pt x="274154" y="208457"/>
                  </a:lnTo>
                  <a:lnTo>
                    <a:pt x="274154" y="205168"/>
                  </a:lnTo>
                  <a:lnTo>
                    <a:pt x="273329" y="205168"/>
                  </a:lnTo>
                </a:path>
                <a:path w="309245" h="438150">
                  <a:moveTo>
                    <a:pt x="264883" y="202895"/>
                  </a:moveTo>
                  <a:lnTo>
                    <a:pt x="265303" y="203098"/>
                  </a:lnTo>
                  <a:lnTo>
                    <a:pt x="265925" y="203098"/>
                  </a:lnTo>
                  <a:lnTo>
                    <a:pt x="266547" y="203098"/>
                  </a:lnTo>
                  <a:lnTo>
                    <a:pt x="268808" y="203098"/>
                  </a:lnTo>
                  <a:lnTo>
                    <a:pt x="270446" y="201244"/>
                  </a:lnTo>
                  <a:lnTo>
                    <a:pt x="270446" y="199186"/>
                  </a:lnTo>
                  <a:lnTo>
                    <a:pt x="270446" y="196926"/>
                  </a:lnTo>
                  <a:lnTo>
                    <a:pt x="268808" y="195072"/>
                  </a:lnTo>
                  <a:lnTo>
                    <a:pt x="266547" y="195072"/>
                  </a:lnTo>
                  <a:lnTo>
                    <a:pt x="265925" y="195072"/>
                  </a:lnTo>
                  <a:lnTo>
                    <a:pt x="265303" y="195072"/>
                  </a:lnTo>
                  <a:lnTo>
                    <a:pt x="264883" y="195478"/>
                  </a:lnTo>
                </a:path>
                <a:path w="309245" h="438150">
                  <a:moveTo>
                    <a:pt x="264883" y="238950"/>
                  </a:moveTo>
                  <a:lnTo>
                    <a:pt x="273329" y="238950"/>
                  </a:lnTo>
                  <a:lnTo>
                    <a:pt x="273329" y="226377"/>
                  </a:lnTo>
                  <a:lnTo>
                    <a:pt x="264883" y="226377"/>
                  </a:lnTo>
                </a:path>
                <a:path w="309245" h="438150">
                  <a:moveTo>
                    <a:pt x="273329" y="226377"/>
                  </a:moveTo>
                  <a:lnTo>
                    <a:pt x="274154" y="226377"/>
                  </a:lnTo>
                  <a:lnTo>
                    <a:pt x="274154" y="223088"/>
                  </a:lnTo>
                  <a:lnTo>
                    <a:pt x="264883" y="223088"/>
                  </a:lnTo>
                </a:path>
                <a:path w="309245" h="438150">
                  <a:moveTo>
                    <a:pt x="264883" y="242036"/>
                  </a:moveTo>
                  <a:lnTo>
                    <a:pt x="274154" y="242036"/>
                  </a:lnTo>
                  <a:lnTo>
                    <a:pt x="274154" y="238950"/>
                  </a:lnTo>
                  <a:lnTo>
                    <a:pt x="273329" y="238950"/>
                  </a:lnTo>
                </a:path>
                <a:path w="309245" h="438150">
                  <a:moveTo>
                    <a:pt x="264883" y="236474"/>
                  </a:moveTo>
                  <a:lnTo>
                    <a:pt x="265303" y="236677"/>
                  </a:lnTo>
                  <a:lnTo>
                    <a:pt x="265925" y="236893"/>
                  </a:lnTo>
                  <a:lnTo>
                    <a:pt x="266547" y="236893"/>
                  </a:lnTo>
                  <a:lnTo>
                    <a:pt x="268808" y="236893"/>
                  </a:lnTo>
                  <a:lnTo>
                    <a:pt x="270446" y="235038"/>
                  </a:lnTo>
                  <a:lnTo>
                    <a:pt x="270446" y="232765"/>
                  </a:lnTo>
                  <a:lnTo>
                    <a:pt x="270446" y="230505"/>
                  </a:lnTo>
                  <a:lnTo>
                    <a:pt x="268808" y="228650"/>
                  </a:lnTo>
                  <a:lnTo>
                    <a:pt x="266547" y="228650"/>
                  </a:lnTo>
                  <a:lnTo>
                    <a:pt x="265925" y="228650"/>
                  </a:lnTo>
                  <a:lnTo>
                    <a:pt x="265303" y="228841"/>
                  </a:lnTo>
                  <a:lnTo>
                    <a:pt x="264883" y="229057"/>
                  </a:lnTo>
                </a:path>
                <a:path w="309245" h="438150">
                  <a:moveTo>
                    <a:pt x="264883" y="272313"/>
                  </a:moveTo>
                  <a:lnTo>
                    <a:pt x="273329" y="272313"/>
                  </a:lnTo>
                  <a:lnTo>
                    <a:pt x="273329" y="260159"/>
                  </a:lnTo>
                  <a:lnTo>
                    <a:pt x="264883" y="260159"/>
                  </a:lnTo>
                </a:path>
                <a:path w="309245" h="438150">
                  <a:moveTo>
                    <a:pt x="273329" y="259943"/>
                  </a:moveTo>
                  <a:lnTo>
                    <a:pt x="274154" y="259943"/>
                  </a:lnTo>
                  <a:lnTo>
                    <a:pt x="274154" y="256667"/>
                  </a:lnTo>
                  <a:lnTo>
                    <a:pt x="264883" y="256667"/>
                  </a:lnTo>
                </a:path>
                <a:path w="309245" h="438150">
                  <a:moveTo>
                    <a:pt x="264883" y="275615"/>
                  </a:moveTo>
                  <a:lnTo>
                    <a:pt x="274154" y="275615"/>
                  </a:lnTo>
                  <a:lnTo>
                    <a:pt x="274154" y="272313"/>
                  </a:lnTo>
                  <a:lnTo>
                    <a:pt x="273329" y="272313"/>
                  </a:lnTo>
                </a:path>
                <a:path w="309245" h="438150">
                  <a:moveTo>
                    <a:pt x="264883" y="270256"/>
                  </a:moveTo>
                  <a:lnTo>
                    <a:pt x="265303" y="270459"/>
                  </a:lnTo>
                  <a:lnTo>
                    <a:pt x="265925" y="270459"/>
                  </a:lnTo>
                  <a:lnTo>
                    <a:pt x="266547" y="270459"/>
                  </a:lnTo>
                  <a:lnTo>
                    <a:pt x="268808" y="270459"/>
                  </a:lnTo>
                  <a:lnTo>
                    <a:pt x="270446" y="268605"/>
                  </a:lnTo>
                  <a:lnTo>
                    <a:pt x="270446" y="266331"/>
                  </a:lnTo>
                  <a:lnTo>
                    <a:pt x="270446" y="264071"/>
                  </a:lnTo>
                  <a:lnTo>
                    <a:pt x="268808" y="262420"/>
                  </a:lnTo>
                  <a:lnTo>
                    <a:pt x="266547" y="262420"/>
                  </a:lnTo>
                  <a:lnTo>
                    <a:pt x="265925" y="262420"/>
                  </a:lnTo>
                  <a:lnTo>
                    <a:pt x="265303" y="262420"/>
                  </a:lnTo>
                  <a:lnTo>
                    <a:pt x="264883" y="262636"/>
                  </a:lnTo>
                </a:path>
                <a:path w="309245" h="438150">
                  <a:moveTo>
                    <a:pt x="264883" y="306501"/>
                  </a:moveTo>
                  <a:lnTo>
                    <a:pt x="273329" y="306501"/>
                  </a:lnTo>
                  <a:lnTo>
                    <a:pt x="273329" y="294144"/>
                  </a:lnTo>
                  <a:lnTo>
                    <a:pt x="264883" y="294144"/>
                  </a:lnTo>
                </a:path>
                <a:path w="309245" h="438150">
                  <a:moveTo>
                    <a:pt x="273329" y="293941"/>
                  </a:moveTo>
                  <a:lnTo>
                    <a:pt x="274154" y="293941"/>
                  </a:lnTo>
                  <a:lnTo>
                    <a:pt x="274154" y="290652"/>
                  </a:lnTo>
                  <a:lnTo>
                    <a:pt x="264883" y="290652"/>
                  </a:lnTo>
                </a:path>
                <a:path w="309245" h="438150">
                  <a:moveTo>
                    <a:pt x="264883" y="309803"/>
                  </a:moveTo>
                  <a:lnTo>
                    <a:pt x="274154" y="309803"/>
                  </a:lnTo>
                  <a:lnTo>
                    <a:pt x="274154" y="306501"/>
                  </a:lnTo>
                  <a:lnTo>
                    <a:pt x="273329" y="306501"/>
                  </a:lnTo>
                </a:path>
                <a:path w="309245" h="438150">
                  <a:moveTo>
                    <a:pt x="264883" y="304228"/>
                  </a:moveTo>
                  <a:lnTo>
                    <a:pt x="265303" y="304444"/>
                  </a:lnTo>
                  <a:lnTo>
                    <a:pt x="265925" y="304444"/>
                  </a:lnTo>
                  <a:lnTo>
                    <a:pt x="266547" y="304444"/>
                  </a:lnTo>
                  <a:lnTo>
                    <a:pt x="268808" y="304444"/>
                  </a:lnTo>
                  <a:lnTo>
                    <a:pt x="270446" y="302590"/>
                  </a:lnTo>
                  <a:lnTo>
                    <a:pt x="270446" y="300532"/>
                  </a:lnTo>
                  <a:lnTo>
                    <a:pt x="270446" y="298272"/>
                  </a:lnTo>
                  <a:lnTo>
                    <a:pt x="268808" y="296418"/>
                  </a:lnTo>
                  <a:lnTo>
                    <a:pt x="266547" y="296418"/>
                  </a:lnTo>
                  <a:lnTo>
                    <a:pt x="265925" y="296418"/>
                  </a:lnTo>
                  <a:lnTo>
                    <a:pt x="265303" y="296418"/>
                  </a:lnTo>
                  <a:lnTo>
                    <a:pt x="264883" y="296621"/>
                  </a:lnTo>
                </a:path>
                <a:path w="309245" h="438150">
                  <a:moveTo>
                    <a:pt x="264883" y="340283"/>
                  </a:moveTo>
                  <a:lnTo>
                    <a:pt x="273329" y="340283"/>
                  </a:lnTo>
                  <a:lnTo>
                    <a:pt x="273329" y="327723"/>
                  </a:lnTo>
                  <a:lnTo>
                    <a:pt x="264883" y="327723"/>
                  </a:lnTo>
                </a:path>
                <a:path w="309245" h="438150">
                  <a:moveTo>
                    <a:pt x="273329" y="327723"/>
                  </a:moveTo>
                  <a:lnTo>
                    <a:pt x="274154" y="327723"/>
                  </a:lnTo>
                  <a:lnTo>
                    <a:pt x="274154" y="324218"/>
                  </a:lnTo>
                  <a:lnTo>
                    <a:pt x="264883" y="324218"/>
                  </a:lnTo>
                </a:path>
                <a:path w="309245" h="438150">
                  <a:moveTo>
                    <a:pt x="264883" y="343382"/>
                  </a:moveTo>
                  <a:lnTo>
                    <a:pt x="274154" y="343382"/>
                  </a:lnTo>
                  <a:lnTo>
                    <a:pt x="274154" y="340283"/>
                  </a:lnTo>
                  <a:lnTo>
                    <a:pt x="273329" y="340283"/>
                  </a:lnTo>
                </a:path>
                <a:path w="309245" h="438150">
                  <a:moveTo>
                    <a:pt x="264883" y="337820"/>
                  </a:moveTo>
                  <a:lnTo>
                    <a:pt x="265303" y="338023"/>
                  </a:lnTo>
                  <a:lnTo>
                    <a:pt x="265925" y="338239"/>
                  </a:lnTo>
                  <a:lnTo>
                    <a:pt x="266547" y="338239"/>
                  </a:lnTo>
                  <a:lnTo>
                    <a:pt x="268808" y="338239"/>
                  </a:lnTo>
                  <a:lnTo>
                    <a:pt x="270446" y="336384"/>
                  </a:lnTo>
                  <a:lnTo>
                    <a:pt x="270446" y="334098"/>
                  </a:lnTo>
                  <a:lnTo>
                    <a:pt x="270446" y="331851"/>
                  </a:lnTo>
                  <a:lnTo>
                    <a:pt x="268808" y="329996"/>
                  </a:lnTo>
                  <a:lnTo>
                    <a:pt x="266547" y="329996"/>
                  </a:lnTo>
                  <a:lnTo>
                    <a:pt x="265925" y="329996"/>
                  </a:lnTo>
                  <a:lnTo>
                    <a:pt x="265303" y="330200"/>
                  </a:lnTo>
                  <a:lnTo>
                    <a:pt x="264883" y="330403"/>
                  </a:lnTo>
                </a:path>
                <a:path w="309245" h="438150">
                  <a:moveTo>
                    <a:pt x="264883" y="374269"/>
                  </a:moveTo>
                  <a:lnTo>
                    <a:pt x="273329" y="374269"/>
                  </a:lnTo>
                  <a:lnTo>
                    <a:pt x="273329" y="361721"/>
                  </a:lnTo>
                  <a:lnTo>
                    <a:pt x="264883" y="361721"/>
                  </a:lnTo>
                </a:path>
                <a:path w="309245" h="438150">
                  <a:moveTo>
                    <a:pt x="273329" y="361721"/>
                  </a:moveTo>
                  <a:lnTo>
                    <a:pt x="274154" y="361721"/>
                  </a:lnTo>
                  <a:lnTo>
                    <a:pt x="274154" y="358216"/>
                  </a:lnTo>
                  <a:lnTo>
                    <a:pt x="264883" y="358216"/>
                  </a:lnTo>
                </a:path>
                <a:path w="309245" h="438150">
                  <a:moveTo>
                    <a:pt x="264883" y="377380"/>
                  </a:moveTo>
                  <a:lnTo>
                    <a:pt x="274154" y="377380"/>
                  </a:lnTo>
                  <a:lnTo>
                    <a:pt x="274154" y="374269"/>
                  </a:lnTo>
                  <a:lnTo>
                    <a:pt x="273329" y="374269"/>
                  </a:lnTo>
                </a:path>
                <a:path w="309245" h="438150">
                  <a:moveTo>
                    <a:pt x="264883" y="371805"/>
                  </a:moveTo>
                  <a:lnTo>
                    <a:pt x="265303" y="372008"/>
                  </a:lnTo>
                  <a:lnTo>
                    <a:pt x="265925" y="372224"/>
                  </a:lnTo>
                  <a:lnTo>
                    <a:pt x="266547" y="372224"/>
                  </a:lnTo>
                  <a:lnTo>
                    <a:pt x="268808" y="372224"/>
                  </a:lnTo>
                  <a:lnTo>
                    <a:pt x="270446" y="370357"/>
                  </a:lnTo>
                  <a:lnTo>
                    <a:pt x="270446" y="368096"/>
                  </a:lnTo>
                  <a:lnTo>
                    <a:pt x="270446" y="365836"/>
                  </a:lnTo>
                  <a:lnTo>
                    <a:pt x="268808" y="363982"/>
                  </a:lnTo>
                  <a:lnTo>
                    <a:pt x="266547" y="363982"/>
                  </a:lnTo>
                  <a:lnTo>
                    <a:pt x="265925" y="363982"/>
                  </a:lnTo>
                  <a:lnTo>
                    <a:pt x="265303" y="364185"/>
                  </a:lnTo>
                  <a:lnTo>
                    <a:pt x="264883" y="364388"/>
                  </a:lnTo>
                </a:path>
                <a:path w="309245" h="438150">
                  <a:moveTo>
                    <a:pt x="264883" y="408266"/>
                  </a:moveTo>
                  <a:lnTo>
                    <a:pt x="273329" y="408266"/>
                  </a:lnTo>
                  <a:lnTo>
                    <a:pt x="273329" y="395693"/>
                  </a:lnTo>
                  <a:lnTo>
                    <a:pt x="264883" y="395693"/>
                  </a:lnTo>
                </a:path>
                <a:path w="309245" h="438150">
                  <a:moveTo>
                    <a:pt x="273329" y="395693"/>
                  </a:moveTo>
                  <a:lnTo>
                    <a:pt x="274154" y="395693"/>
                  </a:lnTo>
                  <a:lnTo>
                    <a:pt x="274154" y="392404"/>
                  </a:lnTo>
                  <a:lnTo>
                    <a:pt x="264883" y="392404"/>
                  </a:lnTo>
                </a:path>
                <a:path w="309245" h="438150">
                  <a:moveTo>
                    <a:pt x="264883" y="411353"/>
                  </a:moveTo>
                  <a:lnTo>
                    <a:pt x="274154" y="411353"/>
                  </a:lnTo>
                  <a:lnTo>
                    <a:pt x="274154" y="408266"/>
                  </a:lnTo>
                  <a:lnTo>
                    <a:pt x="273329" y="408266"/>
                  </a:lnTo>
                </a:path>
                <a:path w="309245" h="438150">
                  <a:moveTo>
                    <a:pt x="264883" y="405790"/>
                  </a:moveTo>
                  <a:lnTo>
                    <a:pt x="265303" y="406006"/>
                  </a:lnTo>
                  <a:lnTo>
                    <a:pt x="265925" y="406209"/>
                  </a:lnTo>
                  <a:lnTo>
                    <a:pt x="266547" y="406209"/>
                  </a:lnTo>
                  <a:lnTo>
                    <a:pt x="268808" y="406209"/>
                  </a:lnTo>
                  <a:lnTo>
                    <a:pt x="270446" y="404342"/>
                  </a:lnTo>
                  <a:lnTo>
                    <a:pt x="270446" y="402082"/>
                  </a:lnTo>
                  <a:lnTo>
                    <a:pt x="270446" y="399821"/>
                  </a:lnTo>
                  <a:lnTo>
                    <a:pt x="268808" y="397967"/>
                  </a:lnTo>
                  <a:lnTo>
                    <a:pt x="266547" y="397967"/>
                  </a:lnTo>
                  <a:lnTo>
                    <a:pt x="265925" y="397967"/>
                  </a:lnTo>
                  <a:lnTo>
                    <a:pt x="265303" y="398183"/>
                  </a:lnTo>
                  <a:lnTo>
                    <a:pt x="264883" y="398373"/>
                  </a:lnTo>
                </a:path>
                <a:path w="309245" h="438150">
                  <a:moveTo>
                    <a:pt x="73736" y="437934"/>
                  </a:moveTo>
                  <a:lnTo>
                    <a:pt x="137998" y="437934"/>
                  </a:lnTo>
                </a:path>
                <a:path w="309245" h="438150">
                  <a:moveTo>
                    <a:pt x="170751" y="437934"/>
                  </a:moveTo>
                  <a:lnTo>
                    <a:pt x="234391" y="437934"/>
                  </a:lnTo>
                </a:path>
                <a:path w="309245" h="438150">
                  <a:moveTo>
                    <a:pt x="266750" y="437934"/>
                  </a:moveTo>
                  <a:lnTo>
                    <a:pt x="308762" y="437934"/>
                  </a:lnTo>
                  <a:lnTo>
                    <a:pt x="308762" y="104648"/>
                  </a:lnTo>
                  <a:lnTo>
                    <a:pt x="269430" y="104648"/>
                  </a:lnTo>
                </a:path>
                <a:path w="309245" h="438150">
                  <a:moveTo>
                    <a:pt x="236474" y="104648"/>
                  </a:moveTo>
                  <a:lnTo>
                    <a:pt x="172199" y="104648"/>
                  </a:lnTo>
                </a:path>
                <a:path w="309245" h="438150">
                  <a:moveTo>
                    <a:pt x="139661" y="104648"/>
                  </a:moveTo>
                  <a:lnTo>
                    <a:pt x="75387" y="104648"/>
                  </a:lnTo>
                </a:path>
                <a:path w="309245" h="438150">
                  <a:moveTo>
                    <a:pt x="0" y="146875"/>
                  </a:moveTo>
                  <a:lnTo>
                    <a:pt x="0" y="437934"/>
                  </a:lnTo>
                  <a:lnTo>
                    <a:pt x="40779" y="437934"/>
                  </a:lnTo>
                </a:path>
                <a:path w="309245" h="438150">
                  <a:moveTo>
                    <a:pt x="189509" y="7213"/>
                  </a:moveTo>
                  <a:lnTo>
                    <a:pt x="182714" y="419"/>
                  </a:lnTo>
                  <a:lnTo>
                    <a:pt x="182283" y="0"/>
                  </a:lnTo>
                  <a:lnTo>
                    <a:pt x="181673" y="0"/>
                  </a:lnTo>
                  <a:lnTo>
                    <a:pt x="101968" y="0"/>
                  </a:lnTo>
                  <a:lnTo>
                    <a:pt x="101130" y="0"/>
                  </a:lnTo>
                  <a:lnTo>
                    <a:pt x="100723" y="419"/>
                  </a:lnTo>
                  <a:lnTo>
                    <a:pt x="93916" y="7213"/>
                  </a:lnTo>
                  <a:lnTo>
                    <a:pt x="93497" y="7620"/>
                  </a:lnTo>
                  <a:lnTo>
                    <a:pt x="93497" y="8445"/>
                  </a:lnTo>
                  <a:lnTo>
                    <a:pt x="93497" y="35229"/>
                  </a:lnTo>
                  <a:lnTo>
                    <a:pt x="93497" y="35852"/>
                  </a:lnTo>
                  <a:lnTo>
                    <a:pt x="93916" y="36461"/>
                  </a:lnTo>
                  <a:lnTo>
                    <a:pt x="100723" y="43053"/>
                  </a:lnTo>
                  <a:lnTo>
                    <a:pt x="101130" y="43662"/>
                  </a:lnTo>
                  <a:lnTo>
                    <a:pt x="101968" y="43662"/>
                  </a:lnTo>
                  <a:lnTo>
                    <a:pt x="181673" y="43662"/>
                  </a:lnTo>
                  <a:lnTo>
                    <a:pt x="182283" y="43662"/>
                  </a:lnTo>
                  <a:lnTo>
                    <a:pt x="182714" y="43053"/>
                  </a:lnTo>
                  <a:lnTo>
                    <a:pt x="189509" y="36461"/>
                  </a:lnTo>
                  <a:lnTo>
                    <a:pt x="189915" y="35852"/>
                  </a:lnTo>
                  <a:lnTo>
                    <a:pt x="189915" y="35229"/>
                  </a:lnTo>
                  <a:lnTo>
                    <a:pt x="189915" y="8445"/>
                  </a:lnTo>
                  <a:lnTo>
                    <a:pt x="189915" y="7620"/>
                  </a:lnTo>
                  <a:lnTo>
                    <a:pt x="189509" y="7213"/>
                  </a:lnTo>
                  <a:close/>
                </a:path>
                <a:path w="309245" h="438150">
                  <a:moveTo>
                    <a:pt x="181051" y="40373"/>
                  </a:moveTo>
                  <a:lnTo>
                    <a:pt x="102565" y="40373"/>
                  </a:lnTo>
                  <a:lnTo>
                    <a:pt x="96799" y="34607"/>
                  </a:lnTo>
                  <a:lnTo>
                    <a:pt x="96799" y="9055"/>
                  </a:lnTo>
                  <a:lnTo>
                    <a:pt x="102565" y="3289"/>
                  </a:lnTo>
                  <a:lnTo>
                    <a:pt x="181051" y="3289"/>
                  </a:lnTo>
                  <a:lnTo>
                    <a:pt x="186829" y="9055"/>
                  </a:lnTo>
                  <a:lnTo>
                    <a:pt x="186829" y="34607"/>
                  </a:lnTo>
                  <a:lnTo>
                    <a:pt x="181051" y="403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881121" y="2559603"/>
              <a:ext cx="46355" cy="22860"/>
            </a:xfrm>
            <a:custGeom>
              <a:avLst/>
              <a:gdLst/>
              <a:ahLst/>
              <a:cxnLst/>
              <a:rect l="l" t="t" r="r" b="b"/>
              <a:pathLst>
                <a:path w="46354" h="22860">
                  <a:moveTo>
                    <a:pt x="46139" y="0"/>
                  </a:moveTo>
                  <a:lnTo>
                    <a:pt x="0" y="0"/>
                  </a:lnTo>
                  <a:lnTo>
                    <a:pt x="0" y="22237"/>
                  </a:lnTo>
                  <a:lnTo>
                    <a:pt x="42443" y="22237"/>
                  </a:lnTo>
                  <a:lnTo>
                    <a:pt x="46139" y="22237"/>
                  </a:lnTo>
                  <a:lnTo>
                    <a:pt x="461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703968" y="2419319"/>
              <a:ext cx="440690" cy="766445"/>
            </a:xfrm>
            <a:custGeom>
              <a:avLst/>
              <a:gdLst/>
              <a:ahLst/>
              <a:cxnLst/>
              <a:rect l="l" t="t" r="r" b="b"/>
              <a:pathLst>
                <a:path w="440689" h="766444">
                  <a:moveTo>
                    <a:pt x="219595" y="162521"/>
                  </a:moveTo>
                  <a:lnTo>
                    <a:pt x="223291" y="162521"/>
                  </a:lnTo>
                  <a:lnTo>
                    <a:pt x="223291" y="140284"/>
                  </a:lnTo>
                  <a:lnTo>
                    <a:pt x="177152" y="140284"/>
                  </a:lnTo>
                  <a:lnTo>
                    <a:pt x="177152" y="162521"/>
                  </a:lnTo>
                  <a:lnTo>
                    <a:pt x="201040" y="162521"/>
                  </a:lnTo>
                </a:path>
                <a:path w="440689" h="766444">
                  <a:moveTo>
                    <a:pt x="219367" y="164172"/>
                  </a:moveTo>
                  <a:lnTo>
                    <a:pt x="208470" y="164172"/>
                  </a:lnTo>
                  <a:lnTo>
                    <a:pt x="208470" y="141719"/>
                  </a:lnTo>
                  <a:lnTo>
                    <a:pt x="219367" y="141719"/>
                  </a:lnTo>
                  <a:lnTo>
                    <a:pt x="219367" y="164172"/>
                  </a:lnTo>
                  <a:close/>
                </a:path>
                <a:path w="440689" h="766444">
                  <a:moveTo>
                    <a:pt x="208470" y="164172"/>
                  </a:moveTo>
                  <a:lnTo>
                    <a:pt x="201040" y="162521"/>
                  </a:lnTo>
                  <a:lnTo>
                    <a:pt x="201040" y="140284"/>
                  </a:lnTo>
                  <a:lnTo>
                    <a:pt x="208470" y="141719"/>
                  </a:lnTo>
                </a:path>
                <a:path w="440689" h="766444">
                  <a:moveTo>
                    <a:pt x="219367" y="141719"/>
                  </a:moveTo>
                  <a:lnTo>
                    <a:pt x="216890" y="140487"/>
                  </a:lnTo>
                </a:path>
                <a:path w="440689" h="766444">
                  <a:moveTo>
                    <a:pt x="301345" y="51904"/>
                  </a:moveTo>
                  <a:lnTo>
                    <a:pt x="287743" y="51904"/>
                  </a:lnTo>
                  <a:lnTo>
                    <a:pt x="287743" y="202069"/>
                  </a:lnTo>
                  <a:lnTo>
                    <a:pt x="301345" y="202069"/>
                  </a:lnTo>
                  <a:lnTo>
                    <a:pt x="301345" y="51904"/>
                  </a:lnTo>
                  <a:close/>
                </a:path>
                <a:path w="440689" h="766444">
                  <a:moveTo>
                    <a:pt x="38722" y="94957"/>
                  </a:moveTo>
                  <a:lnTo>
                    <a:pt x="38722" y="152844"/>
                  </a:lnTo>
                </a:path>
                <a:path w="440689" h="766444">
                  <a:moveTo>
                    <a:pt x="38722" y="160883"/>
                  </a:moveTo>
                  <a:lnTo>
                    <a:pt x="38722" y="174472"/>
                  </a:lnTo>
                  <a:lnTo>
                    <a:pt x="103200" y="174472"/>
                  </a:lnTo>
                  <a:lnTo>
                    <a:pt x="103200" y="73736"/>
                  </a:lnTo>
                  <a:lnTo>
                    <a:pt x="38722" y="73736"/>
                  </a:lnTo>
                  <a:lnTo>
                    <a:pt x="38722" y="86715"/>
                  </a:lnTo>
                </a:path>
                <a:path w="440689" h="766444">
                  <a:moveTo>
                    <a:pt x="84454" y="77038"/>
                  </a:moveTo>
                  <a:lnTo>
                    <a:pt x="84454" y="91871"/>
                  </a:lnTo>
                  <a:lnTo>
                    <a:pt x="86309" y="92684"/>
                  </a:lnTo>
                  <a:lnTo>
                    <a:pt x="87744" y="95580"/>
                  </a:lnTo>
                  <a:lnTo>
                    <a:pt x="87744" y="99288"/>
                  </a:lnTo>
                  <a:lnTo>
                    <a:pt x="87744" y="102997"/>
                  </a:lnTo>
                  <a:lnTo>
                    <a:pt x="86309" y="106083"/>
                  </a:lnTo>
                  <a:lnTo>
                    <a:pt x="84454" y="106692"/>
                  </a:lnTo>
                  <a:lnTo>
                    <a:pt x="84454" y="142341"/>
                  </a:lnTo>
                  <a:lnTo>
                    <a:pt x="86309" y="142951"/>
                  </a:lnTo>
                  <a:lnTo>
                    <a:pt x="87744" y="146050"/>
                  </a:lnTo>
                  <a:lnTo>
                    <a:pt x="87744" y="149555"/>
                  </a:lnTo>
                  <a:lnTo>
                    <a:pt x="87744" y="153250"/>
                  </a:lnTo>
                  <a:lnTo>
                    <a:pt x="86309" y="156337"/>
                  </a:lnTo>
                  <a:lnTo>
                    <a:pt x="84454" y="156959"/>
                  </a:lnTo>
                  <a:lnTo>
                    <a:pt x="84454" y="171589"/>
                  </a:lnTo>
                </a:path>
                <a:path w="440689" h="766444">
                  <a:moveTo>
                    <a:pt x="82207" y="92481"/>
                  </a:moveTo>
                  <a:lnTo>
                    <a:pt x="80733" y="93522"/>
                  </a:lnTo>
                  <a:lnTo>
                    <a:pt x="79705" y="96189"/>
                  </a:lnTo>
                  <a:lnTo>
                    <a:pt x="79705" y="99288"/>
                  </a:lnTo>
                  <a:lnTo>
                    <a:pt x="79705" y="102374"/>
                  </a:lnTo>
                  <a:lnTo>
                    <a:pt x="80733" y="105054"/>
                  </a:lnTo>
                  <a:lnTo>
                    <a:pt x="82207" y="106286"/>
                  </a:lnTo>
                </a:path>
                <a:path w="440689" h="766444">
                  <a:moveTo>
                    <a:pt x="82207" y="142748"/>
                  </a:moveTo>
                  <a:lnTo>
                    <a:pt x="80733" y="143776"/>
                  </a:lnTo>
                  <a:lnTo>
                    <a:pt x="79705" y="146456"/>
                  </a:lnTo>
                  <a:lnTo>
                    <a:pt x="79705" y="149555"/>
                  </a:lnTo>
                  <a:lnTo>
                    <a:pt x="79705" y="152844"/>
                  </a:lnTo>
                  <a:lnTo>
                    <a:pt x="80733" y="155524"/>
                  </a:lnTo>
                  <a:lnTo>
                    <a:pt x="82397" y="156756"/>
                  </a:lnTo>
                </a:path>
                <a:path w="440689" h="766444">
                  <a:moveTo>
                    <a:pt x="70040" y="119888"/>
                  </a:moveTo>
                  <a:lnTo>
                    <a:pt x="71272" y="120497"/>
                  </a:lnTo>
                  <a:lnTo>
                    <a:pt x="71894" y="121945"/>
                  </a:lnTo>
                  <a:lnTo>
                    <a:pt x="71894" y="123380"/>
                  </a:lnTo>
                  <a:lnTo>
                    <a:pt x="71894" y="125653"/>
                  </a:lnTo>
                  <a:lnTo>
                    <a:pt x="70230" y="127304"/>
                  </a:lnTo>
                  <a:lnTo>
                    <a:pt x="67957" y="127304"/>
                  </a:lnTo>
                  <a:lnTo>
                    <a:pt x="46545" y="127304"/>
                  </a:lnTo>
                  <a:lnTo>
                    <a:pt x="44284" y="127304"/>
                  </a:lnTo>
                  <a:lnTo>
                    <a:pt x="42443" y="125653"/>
                  </a:lnTo>
                  <a:lnTo>
                    <a:pt x="42443" y="123380"/>
                  </a:lnTo>
                  <a:lnTo>
                    <a:pt x="42443" y="121945"/>
                  </a:lnTo>
                  <a:lnTo>
                    <a:pt x="43256" y="120713"/>
                  </a:lnTo>
                  <a:lnTo>
                    <a:pt x="44284" y="119888"/>
                  </a:lnTo>
                  <a:lnTo>
                    <a:pt x="42443" y="120294"/>
                  </a:lnTo>
                  <a:lnTo>
                    <a:pt x="40779" y="122148"/>
                  </a:lnTo>
                  <a:lnTo>
                    <a:pt x="40779" y="124206"/>
                  </a:lnTo>
                  <a:lnTo>
                    <a:pt x="40779" y="126682"/>
                  </a:lnTo>
                  <a:lnTo>
                    <a:pt x="42862" y="128739"/>
                  </a:lnTo>
                  <a:lnTo>
                    <a:pt x="45300" y="128739"/>
                  </a:lnTo>
                  <a:lnTo>
                    <a:pt x="69214" y="128739"/>
                  </a:lnTo>
                  <a:lnTo>
                    <a:pt x="71691" y="128739"/>
                  </a:lnTo>
                  <a:lnTo>
                    <a:pt x="73545" y="126682"/>
                  </a:lnTo>
                  <a:lnTo>
                    <a:pt x="73545" y="124206"/>
                  </a:lnTo>
                  <a:lnTo>
                    <a:pt x="73545" y="122148"/>
                  </a:lnTo>
                  <a:lnTo>
                    <a:pt x="72097" y="120294"/>
                  </a:lnTo>
                  <a:lnTo>
                    <a:pt x="70040" y="119888"/>
                  </a:lnTo>
                  <a:close/>
                </a:path>
                <a:path w="440689" h="766444">
                  <a:moveTo>
                    <a:pt x="125247" y="137388"/>
                  </a:moveTo>
                  <a:lnTo>
                    <a:pt x="131000" y="137388"/>
                  </a:lnTo>
                  <a:lnTo>
                    <a:pt x="135724" y="132651"/>
                  </a:lnTo>
                  <a:lnTo>
                    <a:pt x="135724" y="126885"/>
                  </a:lnTo>
                  <a:lnTo>
                    <a:pt x="135724" y="121119"/>
                  </a:lnTo>
                  <a:lnTo>
                    <a:pt x="131000" y="116382"/>
                  </a:lnTo>
                  <a:lnTo>
                    <a:pt x="125247" y="116382"/>
                  </a:lnTo>
                  <a:lnTo>
                    <a:pt x="119481" y="116382"/>
                  </a:lnTo>
                  <a:lnTo>
                    <a:pt x="114731" y="121119"/>
                  </a:lnTo>
                  <a:lnTo>
                    <a:pt x="114731" y="126885"/>
                  </a:lnTo>
                  <a:lnTo>
                    <a:pt x="114731" y="132651"/>
                  </a:lnTo>
                  <a:lnTo>
                    <a:pt x="119481" y="137388"/>
                  </a:lnTo>
                  <a:lnTo>
                    <a:pt x="125247" y="137388"/>
                  </a:lnTo>
                  <a:close/>
                </a:path>
                <a:path w="440689" h="766444">
                  <a:moveTo>
                    <a:pt x="125247" y="133896"/>
                  </a:moveTo>
                  <a:lnTo>
                    <a:pt x="129146" y="133896"/>
                  </a:lnTo>
                  <a:lnTo>
                    <a:pt x="132245" y="130797"/>
                  </a:lnTo>
                  <a:lnTo>
                    <a:pt x="132245" y="126885"/>
                  </a:lnTo>
                  <a:lnTo>
                    <a:pt x="132245" y="123177"/>
                  </a:lnTo>
                  <a:lnTo>
                    <a:pt x="129146" y="119888"/>
                  </a:lnTo>
                  <a:lnTo>
                    <a:pt x="125247" y="119888"/>
                  </a:lnTo>
                  <a:lnTo>
                    <a:pt x="121323" y="119888"/>
                  </a:lnTo>
                  <a:lnTo>
                    <a:pt x="118236" y="123177"/>
                  </a:lnTo>
                  <a:lnTo>
                    <a:pt x="118236" y="126885"/>
                  </a:lnTo>
                  <a:lnTo>
                    <a:pt x="118236" y="130797"/>
                  </a:lnTo>
                  <a:lnTo>
                    <a:pt x="121323" y="133896"/>
                  </a:lnTo>
                  <a:lnTo>
                    <a:pt x="125247" y="133896"/>
                  </a:lnTo>
                  <a:close/>
                </a:path>
                <a:path w="440689" h="766444">
                  <a:moveTo>
                    <a:pt x="124218" y="139865"/>
                  </a:moveTo>
                  <a:lnTo>
                    <a:pt x="131419" y="139865"/>
                  </a:lnTo>
                  <a:lnTo>
                    <a:pt x="137198" y="134099"/>
                  </a:lnTo>
                  <a:lnTo>
                    <a:pt x="137198" y="126885"/>
                  </a:lnTo>
                  <a:lnTo>
                    <a:pt x="137198" y="119672"/>
                  </a:lnTo>
                  <a:lnTo>
                    <a:pt x="131419" y="113906"/>
                  </a:lnTo>
                  <a:lnTo>
                    <a:pt x="124218" y="113906"/>
                  </a:lnTo>
                  <a:lnTo>
                    <a:pt x="117005" y="113906"/>
                  </a:lnTo>
                  <a:lnTo>
                    <a:pt x="111036" y="119672"/>
                  </a:lnTo>
                  <a:lnTo>
                    <a:pt x="111036" y="126885"/>
                  </a:lnTo>
                  <a:lnTo>
                    <a:pt x="111036" y="134099"/>
                  </a:lnTo>
                  <a:lnTo>
                    <a:pt x="117005" y="139865"/>
                  </a:lnTo>
                  <a:lnTo>
                    <a:pt x="124218" y="139865"/>
                  </a:lnTo>
                  <a:close/>
                </a:path>
                <a:path w="440689" h="766444">
                  <a:moveTo>
                    <a:pt x="125247" y="86512"/>
                  </a:moveTo>
                  <a:lnTo>
                    <a:pt x="131000" y="86512"/>
                  </a:lnTo>
                  <a:lnTo>
                    <a:pt x="135724" y="81775"/>
                  </a:lnTo>
                  <a:lnTo>
                    <a:pt x="135724" y="76009"/>
                  </a:lnTo>
                  <a:lnTo>
                    <a:pt x="135724" y="70243"/>
                  </a:lnTo>
                  <a:lnTo>
                    <a:pt x="131000" y="65506"/>
                  </a:lnTo>
                  <a:lnTo>
                    <a:pt x="125247" y="65506"/>
                  </a:lnTo>
                  <a:lnTo>
                    <a:pt x="119481" y="65506"/>
                  </a:lnTo>
                  <a:lnTo>
                    <a:pt x="114731" y="70243"/>
                  </a:lnTo>
                  <a:lnTo>
                    <a:pt x="114731" y="76009"/>
                  </a:lnTo>
                  <a:lnTo>
                    <a:pt x="114731" y="81775"/>
                  </a:lnTo>
                  <a:lnTo>
                    <a:pt x="119481" y="86512"/>
                  </a:lnTo>
                  <a:lnTo>
                    <a:pt x="125247" y="86512"/>
                  </a:lnTo>
                  <a:close/>
                </a:path>
                <a:path w="440689" h="766444">
                  <a:moveTo>
                    <a:pt x="125247" y="83007"/>
                  </a:moveTo>
                  <a:lnTo>
                    <a:pt x="129146" y="83007"/>
                  </a:lnTo>
                  <a:lnTo>
                    <a:pt x="132245" y="79933"/>
                  </a:lnTo>
                  <a:lnTo>
                    <a:pt x="132245" y="76009"/>
                  </a:lnTo>
                  <a:lnTo>
                    <a:pt x="132245" y="72097"/>
                  </a:lnTo>
                  <a:lnTo>
                    <a:pt x="129146" y="69011"/>
                  </a:lnTo>
                  <a:lnTo>
                    <a:pt x="125247" y="69011"/>
                  </a:lnTo>
                  <a:lnTo>
                    <a:pt x="121323" y="69011"/>
                  </a:lnTo>
                  <a:lnTo>
                    <a:pt x="118236" y="72097"/>
                  </a:lnTo>
                  <a:lnTo>
                    <a:pt x="118236" y="76009"/>
                  </a:lnTo>
                  <a:lnTo>
                    <a:pt x="118236" y="79933"/>
                  </a:lnTo>
                  <a:lnTo>
                    <a:pt x="121323" y="83007"/>
                  </a:lnTo>
                  <a:lnTo>
                    <a:pt x="125247" y="83007"/>
                  </a:lnTo>
                  <a:close/>
                </a:path>
                <a:path w="440689" h="766444">
                  <a:moveTo>
                    <a:pt x="124218" y="88988"/>
                  </a:moveTo>
                  <a:lnTo>
                    <a:pt x="131419" y="88988"/>
                  </a:lnTo>
                  <a:lnTo>
                    <a:pt x="137198" y="83210"/>
                  </a:lnTo>
                  <a:lnTo>
                    <a:pt x="137198" y="76009"/>
                  </a:lnTo>
                  <a:lnTo>
                    <a:pt x="137198" y="68795"/>
                  </a:lnTo>
                  <a:lnTo>
                    <a:pt x="131419" y="63042"/>
                  </a:lnTo>
                  <a:lnTo>
                    <a:pt x="124218" y="63042"/>
                  </a:lnTo>
                  <a:lnTo>
                    <a:pt x="117005" y="63042"/>
                  </a:lnTo>
                  <a:lnTo>
                    <a:pt x="111036" y="68795"/>
                  </a:lnTo>
                  <a:lnTo>
                    <a:pt x="111036" y="76009"/>
                  </a:lnTo>
                  <a:lnTo>
                    <a:pt x="111036" y="83210"/>
                  </a:lnTo>
                  <a:lnTo>
                    <a:pt x="117005" y="88988"/>
                  </a:lnTo>
                  <a:lnTo>
                    <a:pt x="124218" y="88988"/>
                  </a:lnTo>
                  <a:close/>
                </a:path>
                <a:path w="440689" h="766444">
                  <a:moveTo>
                    <a:pt x="125247" y="188061"/>
                  </a:moveTo>
                  <a:lnTo>
                    <a:pt x="131000" y="188061"/>
                  </a:lnTo>
                  <a:lnTo>
                    <a:pt x="135724" y="183324"/>
                  </a:lnTo>
                  <a:lnTo>
                    <a:pt x="135724" y="177558"/>
                  </a:lnTo>
                  <a:lnTo>
                    <a:pt x="135724" y="171589"/>
                  </a:lnTo>
                  <a:lnTo>
                    <a:pt x="131000" y="167055"/>
                  </a:lnTo>
                  <a:lnTo>
                    <a:pt x="125247" y="167055"/>
                  </a:lnTo>
                  <a:lnTo>
                    <a:pt x="119481" y="167055"/>
                  </a:lnTo>
                  <a:lnTo>
                    <a:pt x="114731" y="171589"/>
                  </a:lnTo>
                  <a:lnTo>
                    <a:pt x="114731" y="177558"/>
                  </a:lnTo>
                  <a:lnTo>
                    <a:pt x="114731" y="183324"/>
                  </a:lnTo>
                  <a:lnTo>
                    <a:pt x="119481" y="188061"/>
                  </a:lnTo>
                  <a:lnTo>
                    <a:pt x="125247" y="188061"/>
                  </a:lnTo>
                  <a:close/>
                </a:path>
                <a:path w="440689" h="766444">
                  <a:moveTo>
                    <a:pt x="125247" y="184556"/>
                  </a:moveTo>
                  <a:lnTo>
                    <a:pt x="129146" y="184556"/>
                  </a:lnTo>
                  <a:lnTo>
                    <a:pt x="132245" y="181279"/>
                  </a:lnTo>
                  <a:lnTo>
                    <a:pt x="132245" y="177558"/>
                  </a:lnTo>
                  <a:lnTo>
                    <a:pt x="132245" y="173647"/>
                  </a:lnTo>
                  <a:lnTo>
                    <a:pt x="129146" y="170561"/>
                  </a:lnTo>
                  <a:lnTo>
                    <a:pt x="125247" y="170561"/>
                  </a:lnTo>
                  <a:lnTo>
                    <a:pt x="121323" y="170561"/>
                  </a:lnTo>
                  <a:lnTo>
                    <a:pt x="118236" y="173647"/>
                  </a:lnTo>
                  <a:lnTo>
                    <a:pt x="118236" y="177558"/>
                  </a:lnTo>
                  <a:lnTo>
                    <a:pt x="118236" y="181279"/>
                  </a:lnTo>
                  <a:lnTo>
                    <a:pt x="121323" y="184556"/>
                  </a:lnTo>
                  <a:lnTo>
                    <a:pt x="125247" y="184556"/>
                  </a:lnTo>
                  <a:close/>
                </a:path>
                <a:path w="440689" h="766444">
                  <a:moveTo>
                    <a:pt x="124218" y="190538"/>
                  </a:moveTo>
                  <a:lnTo>
                    <a:pt x="131419" y="190538"/>
                  </a:lnTo>
                  <a:lnTo>
                    <a:pt x="137198" y="184772"/>
                  </a:lnTo>
                  <a:lnTo>
                    <a:pt x="137198" y="177558"/>
                  </a:lnTo>
                  <a:lnTo>
                    <a:pt x="137198" y="170357"/>
                  </a:lnTo>
                  <a:lnTo>
                    <a:pt x="131419" y="164376"/>
                  </a:lnTo>
                  <a:lnTo>
                    <a:pt x="124218" y="164376"/>
                  </a:lnTo>
                  <a:lnTo>
                    <a:pt x="117005" y="164376"/>
                  </a:lnTo>
                  <a:lnTo>
                    <a:pt x="111036" y="170357"/>
                  </a:lnTo>
                  <a:lnTo>
                    <a:pt x="111036" y="177558"/>
                  </a:lnTo>
                  <a:lnTo>
                    <a:pt x="111036" y="184772"/>
                  </a:lnTo>
                  <a:lnTo>
                    <a:pt x="117005" y="190538"/>
                  </a:lnTo>
                  <a:lnTo>
                    <a:pt x="124218" y="190538"/>
                  </a:lnTo>
                  <a:close/>
                </a:path>
                <a:path w="440689" h="766444">
                  <a:moveTo>
                    <a:pt x="128523" y="107315"/>
                  </a:moveTo>
                  <a:lnTo>
                    <a:pt x="124625" y="93726"/>
                  </a:lnTo>
                  <a:lnTo>
                    <a:pt x="121932" y="94551"/>
                  </a:lnTo>
                  <a:lnTo>
                    <a:pt x="125869" y="108153"/>
                  </a:lnTo>
                  <a:lnTo>
                    <a:pt x="128523" y="107315"/>
                  </a:lnTo>
                  <a:close/>
                </a:path>
                <a:path w="440689" h="766444">
                  <a:moveTo>
                    <a:pt x="125869" y="97434"/>
                  </a:moveTo>
                  <a:lnTo>
                    <a:pt x="127711" y="97434"/>
                  </a:lnTo>
                  <a:lnTo>
                    <a:pt x="129984" y="97434"/>
                  </a:lnTo>
                  <a:lnTo>
                    <a:pt x="131622" y="99288"/>
                  </a:lnTo>
                  <a:lnTo>
                    <a:pt x="131622" y="101549"/>
                  </a:lnTo>
                  <a:lnTo>
                    <a:pt x="131622" y="103606"/>
                  </a:lnTo>
                  <a:lnTo>
                    <a:pt x="130187" y="105270"/>
                  </a:lnTo>
                  <a:lnTo>
                    <a:pt x="128104" y="105460"/>
                  </a:lnTo>
                </a:path>
                <a:path w="440689" h="766444">
                  <a:moveTo>
                    <a:pt x="125044" y="105460"/>
                  </a:moveTo>
                  <a:lnTo>
                    <a:pt x="122974" y="105460"/>
                  </a:lnTo>
                  <a:lnTo>
                    <a:pt x="120891" y="105460"/>
                  </a:lnTo>
                  <a:lnTo>
                    <a:pt x="119062" y="103606"/>
                  </a:lnTo>
                  <a:lnTo>
                    <a:pt x="119062" y="101549"/>
                  </a:lnTo>
                  <a:lnTo>
                    <a:pt x="119062" y="99288"/>
                  </a:lnTo>
                  <a:lnTo>
                    <a:pt x="120700" y="97637"/>
                  </a:lnTo>
                  <a:lnTo>
                    <a:pt x="122758" y="97434"/>
                  </a:lnTo>
                </a:path>
                <a:path w="440689" h="766444">
                  <a:moveTo>
                    <a:pt x="135534" y="103416"/>
                  </a:moveTo>
                  <a:lnTo>
                    <a:pt x="134505" y="103416"/>
                  </a:lnTo>
                  <a:lnTo>
                    <a:pt x="133489" y="102577"/>
                  </a:lnTo>
                  <a:lnTo>
                    <a:pt x="133489" y="101549"/>
                  </a:lnTo>
                  <a:lnTo>
                    <a:pt x="133489" y="100317"/>
                  </a:lnTo>
                  <a:lnTo>
                    <a:pt x="134505" y="99491"/>
                  </a:lnTo>
                  <a:lnTo>
                    <a:pt x="135534" y="99491"/>
                  </a:lnTo>
                  <a:lnTo>
                    <a:pt x="137807" y="99491"/>
                  </a:lnTo>
                  <a:lnTo>
                    <a:pt x="139026" y="99491"/>
                  </a:lnTo>
                  <a:lnTo>
                    <a:pt x="139852" y="100317"/>
                  </a:lnTo>
                  <a:lnTo>
                    <a:pt x="139852" y="101549"/>
                  </a:lnTo>
                  <a:lnTo>
                    <a:pt x="139852" y="102577"/>
                  </a:lnTo>
                  <a:lnTo>
                    <a:pt x="139026" y="103416"/>
                  </a:lnTo>
                  <a:lnTo>
                    <a:pt x="137807" y="103416"/>
                  </a:lnTo>
                  <a:lnTo>
                    <a:pt x="135534" y="103416"/>
                  </a:lnTo>
                  <a:close/>
                </a:path>
                <a:path w="440689" h="766444">
                  <a:moveTo>
                    <a:pt x="301345" y="99491"/>
                  </a:moveTo>
                  <a:lnTo>
                    <a:pt x="304457" y="99491"/>
                  </a:lnTo>
                  <a:lnTo>
                    <a:pt x="305688" y="99491"/>
                  </a:lnTo>
                  <a:lnTo>
                    <a:pt x="306920" y="100533"/>
                  </a:lnTo>
                  <a:lnTo>
                    <a:pt x="306920" y="101752"/>
                  </a:lnTo>
                  <a:lnTo>
                    <a:pt x="306920" y="103200"/>
                  </a:lnTo>
                  <a:lnTo>
                    <a:pt x="305688" y="104228"/>
                  </a:lnTo>
                  <a:lnTo>
                    <a:pt x="304457" y="104228"/>
                  </a:lnTo>
                  <a:lnTo>
                    <a:pt x="301345" y="104228"/>
                  </a:lnTo>
                </a:path>
                <a:path w="440689" h="766444">
                  <a:moveTo>
                    <a:pt x="301345" y="149758"/>
                  </a:moveTo>
                  <a:lnTo>
                    <a:pt x="304457" y="149758"/>
                  </a:lnTo>
                  <a:lnTo>
                    <a:pt x="305688" y="149758"/>
                  </a:lnTo>
                  <a:lnTo>
                    <a:pt x="306920" y="150787"/>
                  </a:lnTo>
                  <a:lnTo>
                    <a:pt x="306920" y="152019"/>
                  </a:lnTo>
                  <a:lnTo>
                    <a:pt x="306920" y="153466"/>
                  </a:lnTo>
                  <a:lnTo>
                    <a:pt x="305688" y="154495"/>
                  </a:lnTo>
                  <a:lnTo>
                    <a:pt x="304457" y="154495"/>
                  </a:lnTo>
                  <a:lnTo>
                    <a:pt x="301345" y="154495"/>
                  </a:lnTo>
                </a:path>
                <a:path w="440689" h="766444">
                  <a:moveTo>
                    <a:pt x="103403" y="97015"/>
                  </a:moveTo>
                  <a:lnTo>
                    <a:pt x="107937" y="97015"/>
                  </a:lnTo>
                  <a:lnTo>
                    <a:pt x="108762" y="97015"/>
                  </a:lnTo>
                  <a:lnTo>
                    <a:pt x="109372" y="97637"/>
                  </a:lnTo>
                  <a:lnTo>
                    <a:pt x="109372" y="98463"/>
                  </a:lnTo>
                  <a:lnTo>
                    <a:pt x="109372" y="99072"/>
                  </a:lnTo>
                  <a:lnTo>
                    <a:pt x="108762" y="99695"/>
                  </a:lnTo>
                  <a:lnTo>
                    <a:pt x="107937" y="99695"/>
                  </a:lnTo>
                  <a:lnTo>
                    <a:pt x="103200" y="99695"/>
                  </a:lnTo>
                </a:path>
                <a:path w="440689" h="766444">
                  <a:moveTo>
                    <a:pt x="103403" y="103416"/>
                  </a:moveTo>
                  <a:lnTo>
                    <a:pt x="107937" y="103416"/>
                  </a:lnTo>
                  <a:lnTo>
                    <a:pt x="108762" y="103416"/>
                  </a:lnTo>
                  <a:lnTo>
                    <a:pt x="109372" y="104025"/>
                  </a:lnTo>
                  <a:lnTo>
                    <a:pt x="109372" y="104851"/>
                  </a:lnTo>
                  <a:lnTo>
                    <a:pt x="109372" y="105460"/>
                  </a:lnTo>
                  <a:lnTo>
                    <a:pt x="108762" y="106083"/>
                  </a:lnTo>
                  <a:lnTo>
                    <a:pt x="107937" y="106083"/>
                  </a:lnTo>
                  <a:lnTo>
                    <a:pt x="103200" y="106083"/>
                  </a:lnTo>
                </a:path>
                <a:path w="440689" h="766444">
                  <a:moveTo>
                    <a:pt x="103403" y="147701"/>
                  </a:moveTo>
                  <a:lnTo>
                    <a:pt x="107937" y="147701"/>
                  </a:lnTo>
                  <a:lnTo>
                    <a:pt x="108762" y="147701"/>
                  </a:lnTo>
                  <a:lnTo>
                    <a:pt x="109372" y="148310"/>
                  </a:lnTo>
                  <a:lnTo>
                    <a:pt x="109372" y="149136"/>
                  </a:lnTo>
                  <a:lnTo>
                    <a:pt x="109372" y="149961"/>
                  </a:lnTo>
                  <a:lnTo>
                    <a:pt x="108762" y="150583"/>
                  </a:lnTo>
                  <a:lnTo>
                    <a:pt x="107937" y="150583"/>
                  </a:lnTo>
                  <a:lnTo>
                    <a:pt x="103200" y="150583"/>
                  </a:lnTo>
                </a:path>
                <a:path w="440689" h="766444">
                  <a:moveTo>
                    <a:pt x="103403" y="154076"/>
                  </a:moveTo>
                  <a:lnTo>
                    <a:pt x="107937" y="154076"/>
                  </a:lnTo>
                  <a:lnTo>
                    <a:pt x="108762" y="154076"/>
                  </a:lnTo>
                  <a:lnTo>
                    <a:pt x="109372" y="154698"/>
                  </a:lnTo>
                  <a:lnTo>
                    <a:pt x="109372" y="155524"/>
                  </a:lnTo>
                  <a:lnTo>
                    <a:pt x="109372" y="156133"/>
                  </a:lnTo>
                  <a:lnTo>
                    <a:pt x="108762" y="156756"/>
                  </a:lnTo>
                  <a:lnTo>
                    <a:pt x="107937" y="156756"/>
                  </a:lnTo>
                  <a:lnTo>
                    <a:pt x="103200" y="156756"/>
                  </a:lnTo>
                </a:path>
                <a:path w="440689" h="766444">
                  <a:moveTo>
                    <a:pt x="128523" y="146253"/>
                  </a:moveTo>
                  <a:lnTo>
                    <a:pt x="124625" y="159842"/>
                  </a:lnTo>
                  <a:lnTo>
                    <a:pt x="121932" y="159029"/>
                  </a:lnTo>
                  <a:lnTo>
                    <a:pt x="125869" y="145427"/>
                  </a:lnTo>
                  <a:lnTo>
                    <a:pt x="128523" y="146253"/>
                  </a:lnTo>
                  <a:close/>
                </a:path>
                <a:path w="440689" h="766444">
                  <a:moveTo>
                    <a:pt x="125869" y="156133"/>
                  </a:moveTo>
                  <a:lnTo>
                    <a:pt x="127711" y="156133"/>
                  </a:lnTo>
                  <a:lnTo>
                    <a:pt x="129984" y="156133"/>
                  </a:lnTo>
                  <a:lnTo>
                    <a:pt x="131622" y="154292"/>
                  </a:lnTo>
                  <a:lnTo>
                    <a:pt x="131622" y="152019"/>
                  </a:lnTo>
                  <a:lnTo>
                    <a:pt x="131622" y="149961"/>
                  </a:lnTo>
                  <a:lnTo>
                    <a:pt x="130187" y="148310"/>
                  </a:lnTo>
                  <a:lnTo>
                    <a:pt x="128104" y="148107"/>
                  </a:lnTo>
                </a:path>
                <a:path w="440689" h="766444">
                  <a:moveTo>
                    <a:pt x="125044" y="148107"/>
                  </a:moveTo>
                  <a:lnTo>
                    <a:pt x="122974" y="148107"/>
                  </a:lnTo>
                  <a:lnTo>
                    <a:pt x="120891" y="148107"/>
                  </a:lnTo>
                  <a:lnTo>
                    <a:pt x="119062" y="149961"/>
                  </a:lnTo>
                  <a:lnTo>
                    <a:pt x="119062" y="152019"/>
                  </a:lnTo>
                  <a:lnTo>
                    <a:pt x="119062" y="154292"/>
                  </a:lnTo>
                  <a:lnTo>
                    <a:pt x="120700" y="155930"/>
                  </a:lnTo>
                  <a:lnTo>
                    <a:pt x="122758" y="156133"/>
                  </a:lnTo>
                </a:path>
                <a:path w="440689" h="766444">
                  <a:moveTo>
                    <a:pt x="135534" y="154901"/>
                  </a:moveTo>
                  <a:lnTo>
                    <a:pt x="134505" y="154901"/>
                  </a:lnTo>
                  <a:lnTo>
                    <a:pt x="133489" y="154076"/>
                  </a:lnTo>
                  <a:lnTo>
                    <a:pt x="133489" y="153047"/>
                  </a:lnTo>
                  <a:lnTo>
                    <a:pt x="133489" y="151815"/>
                  </a:lnTo>
                  <a:lnTo>
                    <a:pt x="134505" y="150990"/>
                  </a:lnTo>
                  <a:lnTo>
                    <a:pt x="135534" y="150990"/>
                  </a:lnTo>
                  <a:lnTo>
                    <a:pt x="137807" y="150990"/>
                  </a:lnTo>
                  <a:lnTo>
                    <a:pt x="139026" y="150990"/>
                  </a:lnTo>
                  <a:lnTo>
                    <a:pt x="139852" y="151815"/>
                  </a:lnTo>
                  <a:lnTo>
                    <a:pt x="139852" y="153047"/>
                  </a:lnTo>
                  <a:lnTo>
                    <a:pt x="139852" y="154076"/>
                  </a:lnTo>
                  <a:lnTo>
                    <a:pt x="139026" y="154901"/>
                  </a:lnTo>
                  <a:lnTo>
                    <a:pt x="137807" y="154901"/>
                  </a:lnTo>
                  <a:lnTo>
                    <a:pt x="135534" y="154901"/>
                  </a:lnTo>
                  <a:close/>
                </a:path>
                <a:path w="440689" h="766444">
                  <a:moveTo>
                    <a:pt x="154901" y="202069"/>
                  </a:moveTo>
                  <a:lnTo>
                    <a:pt x="154901" y="52527"/>
                  </a:lnTo>
                </a:path>
                <a:path w="440689" h="766444">
                  <a:moveTo>
                    <a:pt x="360057" y="51904"/>
                  </a:moveTo>
                  <a:lnTo>
                    <a:pt x="92684" y="51904"/>
                  </a:lnTo>
                </a:path>
                <a:path w="440689" h="766444">
                  <a:moveTo>
                    <a:pt x="315353" y="83426"/>
                  </a:moveTo>
                  <a:lnTo>
                    <a:pt x="320103" y="83426"/>
                  </a:lnTo>
                  <a:lnTo>
                    <a:pt x="324027" y="79514"/>
                  </a:lnTo>
                  <a:lnTo>
                    <a:pt x="324027" y="74980"/>
                  </a:lnTo>
                  <a:lnTo>
                    <a:pt x="324027" y="70243"/>
                  </a:lnTo>
                  <a:lnTo>
                    <a:pt x="320103" y="66332"/>
                  </a:lnTo>
                  <a:lnTo>
                    <a:pt x="315353" y="66332"/>
                  </a:lnTo>
                  <a:lnTo>
                    <a:pt x="310807" y="66332"/>
                  </a:lnTo>
                  <a:lnTo>
                    <a:pt x="306920" y="70243"/>
                  </a:lnTo>
                  <a:lnTo>
                    <a:pt x="306920" y="74980"/>
                  </a:lnTo>
                  <a:lnTo>
                    <a:pt x="306920" y="79514"/>
                  </a:lnTo>
                  <a:lnTo>
                    <a:pt x="310807" y="83426"/>
                  </a:lnTo>
                  <a:lnTo>
                    <a:pt x="315353" y="83426"/>
                  </a:lnTo>
                  <a:close/>
                </a:path>
                <a:path w="440689" h="766444">
                  <a:moveTo>
                    <a:pt x="316801" y="67767"/>
                  </a:moveTo>
                  <a:lnTo>
                    <a:pt x="314134" y="67767"/>
                  </a:lnTo>
                  <a:lnTo>
                    <a:pt x="314134" y="81978"/>
                  </a:lnTo>
                  <a:lnTo>
                    <a:pt x="316801" y="81978"/>
                  </a:lnTo>
                  <a:lnTo>
                    <a:pt x="316801" y="67767"/>
                  </a:lnTo>
                  <a:close/>
                </a:path>
                <a:path w="440689" h="766444">
                  <a:moveTo>
                    <a:pt x="315772" y="89395"/>
                  </a:moveTo>
                  <a:lnTo>
                    <a:pt x="322986" y="89395"/>
                  </a:lnTo>
                  <a:lnTo>
                    <a:pt x="328752" y="83426"/>
                  </a:lnTo>
                  <a:lnTo>
                    <a:pt x="328752" y="76415"/>
                  </a:lnTo>
                  <a:lnTo>
                    <a:pt x="328752" y="69215"/>
                  </a:lnTo>
                  <a:lnTo>
                    <a:pt x="322986" y="63246"/>
                  </a:lnTo>
                  <a:lnTo>
                    <a:pt x="315772" y="63246"/>
                  </a:lnTo>
                  <a:lnTo>
                    <a:pt x="308584" y="63246"/>
                  </a:lnTo>
                  <a:lnTo>
                    <a:pt x="302818" y="69215"/>
                  </a:lnTo>
                  <a:lnTo>
                    <a:pt x="302818" y="76415"/>
                  </a:lnTo>
                  <a:lnTo>
                    <a:pt x="302818" y="83426"/>
                  </a:lnTo>
                  <a:lnTo>
                    <a:pt x="308584" y="89395"/>
                  </a:lnTo>
                  <a:lnTo>
                    <a:pt x="315772" y="89395"/>
                  </a:lnTo>
                  <a:close/>
                </a:path>
                <a:path w="440689" h="766444">
                  <a:moveTo>
                    <a:pt x="315353" y="134099"/>
                  </a:moveTo>
                  <a:lnTo>
                    <a:pt x="320103" y="134099"/>
                  </a:lnTo>
                  <a:lnTo>
                    <a:pt x="324027" y="130390"/>
                  </a:lnTo>
                  <a:lnTo>
                    <a:pt x="324027" y="125653"/>
                  </a:lnTo>
                  <a:lnTo>
                    <a:pt x="324027" y="120916"/>
                  </a:lnTo>
                  <a:lnTo>
                    <a:pt x="320103" y="117208"/>
                  </a:lnTo>
                  <a:lnTo>
                    <a:pt x="315353" y="117208"/>
                  </a:lnTo>
                  <a:lnTo>
                    <a:pt x="310807" y="117208"/>
                  </a:lnTo>
                  <a:lnTo>
                    <a:pt x="306920" y="120916"/>
                  </a:lnTo>
                  <a:lnTo>
                    <a:pt x="306920" y="125653"/>
                  </a:lnTo>
                  <a:lnTo>
                    <a:pt x="306920" y="130390"/>
                  </a:lnTo>
                  <a:lnTo>
                    <a:pt x="310807" y="134099"/>
                  </a:lnTo>
                  <a:lnTo>
                    <a:pt x="315353" y="134099"/>
                  </a:lnTo>
                  <a:close/>
                </a:path>
                <a:path w="440689" h="766444">
                  <a:moveTo>
                    <a:pt x="316801" y="118440"/>
                  </a:moveTo>
                  <a:lnTo>
                    <a:pt x="314134" y="118440"/>
                  </a:lnTo>
                  <a:lnTo>
                    <a:pt x="314134" y="132651"/>
                  </a:lnTo>
                  <a:lnTo>
                    <a:pt x="316801" y="132651"/>
                  </a:lnTo>
                  <a:lnTo>
                    <a:pt x="316801" y="118440"/>
                  </a:lnTo>
                  <a:close/>
                </a:path>
                <a:path w="440689" h="766444">
                  <a:moveTo>
                    <a:pt x="315772" y="140068"/>
                  </a:moveTo>
                  <a:lnTo>
                    <a:pt x="322986" y="140068"/>
                  </a:lnTo>
                  <a:lnTo>
                    <a:pt x="328752" y="134302"/>
                  </a:lnTo>
                  <a:lnTo>
                    <a:pt x="328752" y="127088"/>
                  </a:lnTo>
                  <a:lnTo>
                    <a:pt x="328752" y="119888"/>
                  </a:lnTo>
                  <a:lnTo>
                    <a:pt x="322986" y="114122"/>
                  </a:lnTo>
                  <a:lnTo>
                    <a:pt x="315772" y="114122"/>
                  </a:lnTo>
                  <a:lnTo>
                    <a:pt x="308584" y="114122"/>
                  </a:lnTo>
                  <a:lnTo>
                    <a:pt x="302818" y="119888"/>
                  </a:lnTo>
                  <a:lnTo>
                    <a:pt x="302818" y="127088"/>
                  </a:lnTo>
                  <a:lnTo>
                    <a:pt x="302818" y="134302"/>
                  </a:lnTo>
                  <a:lnTo>
                    <a:pt x="308584" y="140068"/>
                  </a:lnTo>
                  <a:lnTo>
                    <a:pt x="315772" y="140068"/>
                  </a:lnTo>
                  <a:close/>
                </a:path>
                <a:path w="440689" h="766444">
                  <a:moveTo>
                    <a:pt x="315353" y="184556"/>
                  </a:moveTo>
                  <a:lnTo>
                    <a:pt x="320103" y="184556"/>
                  </a:lnTo>
                  <a:lnTo>
                    <a:pt x="324027" y="180860"/>
                  </a:lnTo>
                  <a:lnTo>
                    <a:pt x="324027" y="176123"/>
                  </a:lnTo>
                  <a:lnTo>
                    <a:pt x="324027" y="171386"/>
                  </a:lnTo>
                  <a:lnTo>
                    <a:pt x="320103" y="167678"/>
                  </a:lnTo>
                  <a:lnTo>
                    <a:pt x="315353" y="167678"/>
                  </a:lnTo>
                  <a:lnTo>
                    <a:pt x="310807" y="167678"/>
                  </a:lnTo>
                  <a:lnTo>
                    <a:pt x="306920" y="171386"/>
                  </a:lnTo>
                  <a:lnTo>
                    <a:pt x="306920" y="176123"/>
                  </a:lnTo>
                  <a:lnTo>
                    <a:pt x="306920" y="180860"/>
                  </a:lnTo>
                  <a:lnTo>
                    <a:pt x="310807" y="184556"/>
                  </a:lnTo>
                  <a:lnTo>
                    <a:pt x="315353" y="184556"/>
                  </a:lnTo>
                  <a:close/>
                </a:path>
                <a:path w="440689" h="766444">
                  <a:moveTo>
                    <a:pt x="316801" y="169113"/>
                  </a:moveTo>
                  <a:lnTo>
                    <a:pt x="314134" y="169113"/>
                  </a:lnTo>
                  <a:lnTo>
                    <a:pt x="314134" y="183121"/>
                  </a:lnTo>
                  <a:lnTo>
                    <a:pt x="316801" y="183121"/>
                  </a:lnTo>
                  <a:lnTo>
                    <a:pt x="316801" y="169113"/>
                  </a:lnTo>
                  <a:close/>
                </a:path>
                <a:path w="440689" h="766444">
                  <a:moveTo>
                    <a:pt x="315772" y="190538"/>
                  </a:moveTo>
                  <a:lnTo>
                    <a:pt x="322986" y="190538"/>
                  </a:lnTo>
                  <a:lnTo>
                    <a:pt x="328752" y="184772"/>
                  </a:lnTo>
                  <a:lnTo>
                    <a:pt x="328752" y="177558"/>
                  </a:lnTo>
                  <a:lnTo>
                    <a:pt x="328752" y="170357"/>
                  </a:lnTo>
                  <a:lnTo>
                    <a:pt x="322986" y="164579"/>
                  </a:lnTo>
                  <a:lnTo>
                    <a:pt x="315772" y="164579"/>
                  </a:lnTo>
                  <a:lnTo>
                    <a:pt x="308584" y="164579"/>
                  </a:lnTo>
                  <a:lnTo>
                    <a:pt x="302818" y="170357"/>
                  </a:lnTo>
                  <a:lnTo>
                    <a:pt x="302818" y="177558"/>
                  </a:lnTo>
                  <a:lnTo>
                    <a:pt x="302818" y="184772"/>
                  </a:lnTo>
                  <a:lnTo>
                    <a:pt x="308584" y="190538"/>
                  </a:lnTo>
                  <a:lnTo>
                    <a:pt x="315772" y="190538"/>
                  </a:lnTo>
                  <a:close/>
                </a:path>
                <a:path w="440689" h="766444">
                  <a:moveTo>
                    <a:pt x="341312" y="63855"/>
                  </a:moveTo>
                  <a:lnTo>
                    <a:pt x="335546" y="63855"/>
                  </a:lnTo>
                  <a:lnTo>
                    <a:pt x="335546" y="87744"/>
                  </a:lnTo>
                  <a:lnTo>
                    <a:pt x="341312" y="87744"/>
                  </a:lnTo>
                  <a:lnTo>
                    <a:pt x="341312" y="63855"/>
                  </a:lnTo>
                  <a:close/>
                </a:path>
                <a:path w="440689" h="766444">
                  <a:moveTo>
                    <a:pt x="341312" y="113906"/>
                  </a:moveTo>
                  <a:lnTo>
                    <a:pt x="335546" y="113906"/>
                  </a:lnTo>
                  <a:lnTo>
                    <a:pt x="335546" y="137591"/>
                  </a:lnTo>
                  <a:lnTo>
                    <a:pt x="341312" y="137591"/>
                  </a:lnTo>
                  <a:lnTo>
                    <a:pt x="341312" y="113906"/>
                  </a:lnTo>
                  <a:close/>
                </a:path>
                <a:path w="440689" h="766444">
                  <a:moveTo>
                    <a:pt x="341312" y="163550"/>
                  </a:moveTo>
                  <a:lnTo>
                    <a:pt x="335546" y="163550"/>
                  </a:lnTo>
                  <a:lnTo>
                    <a:pt x="335546" y="187236"/>
                  </a:lnTo>
                  <a:lnTo>
                    <a:pt x="341312" y="187236"/>
                  </a:lnTo>
                  <a:lnTo>
                    <a:pt x="341312" y="163550"/>
                  </a:lnTo>
                  <a:close/>
                </a:path>
                <a:path w="440689" h="766444">
                  <a:moveTo>
                    <a:pt x="409486" y="25958"/>
                  </a:moveTo>
                  <a:lnTo>
                    <a:pt x="345224" y="25958"/>
                  </a:lnTo>
                  <a:lnTo>
                    <a:pt x="345224" y="50482"/>
                  </a:lnTo>
                  <a:lnTo>
                    <a:pt x="409486" y="50482"/>
                  </a:lnTo>
                  <a:lnTo>
                    <a:pt x="409486" y="25958"/>
                  </a:lnTo>
                  <a:close/>
                </a:path>
                <a:path w="440689" h="766444">
                  <a:moveTo>
                    <a:pt x="358000" y="39763"/>
                  </a:moveTo>
                  <a:lnTo>
                    <a:pt x="359638" y="39763"/>
                  </a:lnTo>
                  <a:lnTo>
                    <a:pt x="360908" y="38315"/>
                  </a:lnTo>
                  <a:lnTo>
                    <a:pt x="360908" y="36664"/>
                  </a:lnTo>
                  <a:lnTo>
                    <a:pt x="360908" y="35013"/>
                  </a:lnTo>
                  <a:lnTo>
                    <a:pt x="359638" y="33578"/>
                  </a:lnTo>
                  <a:lnTo>
                    <a:pt x="358000" y="33578"/>
                  </a:lnTo>
                  <a:lnTo>
                    <a:pt x="356349" y="33578"/>
                  </a:lnTo>
                  <a:lnTo>
                    <a:pt x="354914" y="35013"/>
                  </a:lnTo>
                  <a:lnTo>
                    <a:pt x="354914" y="36664"/>
                  </a:lnTo>
                  <a:lnTo>
                    <a:pt x="354914" y="38315"/>
                  </a:lnTo>
                  <a:lnTo>
                    <a:pt x="356349" y="39763"/>
                  </a:lnTo>
                  <a:lnTo>
                    <a:pt x="358000" y="39763"/>
                  </a:lnTo>
                  <a:close/>
                </a:path>
                <a:path w="440689" h="766444">
                  <a:moveTo>
                    <a:pt x="383349" y="25958"/>
                  </a:moveTo>
                  <a:lnTo>
                    <a:pt x="383349" y="50469"/>
                  </a:lnTo>
                </a:path>
                <a:path w="440689" h="766444">
                  <a:moveTo>
                    <a:pt x="395300" y="46342"/>
                  </a:moveTo>
                  <a:lnTo>
                    <a:pt x="399605" y="46342"/>
                  </a:lnTo>
                  <a:lnTo>
                    <a:pt x="402920" y="42849"/>
                  </a:lnTo>
                  <a:lnTo>
                    <a:pt x="402920" y="38722"/>
                  </a:lnTo>
                  <a:lnTo>
                    <a:pt x="402920" y="34607"/>
                  </a:lnTo>
                  <a:lnTo>
                    <a:pt x="399605" y="31305"/>
                  </a:lnTo>
                  <a:lnTo>
                    <a:pt x="395300" y="31305"/>
                  </a:lnTo>
                  <a:lnTo>
                    <a:pt x="391185" y="31305"/>
                  </a:lnTo>
                  <a:lnTo>
                    <a:pt x="387858" y="34607"/>
                  </a:lnTo>
                  <a:lnTo>
                    <a:pt x="387858" y="38722"/>
                  </a:lnTo>
                  <a:lnTo>
                    <a:pt x="387858" y="42849"/>
                  </a:lnTo>
                  <a:lnTo>
                    <a:pt x="391185" y="46342"/>
                  </a:lnTo>
                  <a:lnTo>
                    <a:pt x="395300" y="46342"/>
                  </a:lnTo>
                  <a:close/>
                </a:path>
                <a:path w="440689" h="766444">
                  <a:moveTo>
                    <a:pt x="395300" y="43675"/>
                  </a:moveTo>
                  <a:lnTo>
                    <a:pt x="398157" y="43675"/>
                  </a:lnTo>
                  <a:lnTo>
                    <a:pt x="400227" y="41402"/>
                  </a:lnTo>
                  <a:lnTo>
                    <a:pt x="400227" y="38722"/>
                  </a:lnTo>
                  <a:lnTo>
                    <a:pt x="400227" y="36042"/>
                  </a:lnTo>
                  <a:lnTo>
                    <a:pt x="398157" y="33985"/>
                  </a:lnTo>
                  <a:lnTo>
                    <a:pt x="395300" y="33985"/>
                  </a:lnTo>
                  <a:lnTo>
                    <a:pt x="392595" y="33985"/>
                  </a:lnTo>
                  <a:lnTo>
                    <a:pt x="390563" y="36042"/>
                  </a:lnTo>
                  <a:lnTo>
                    <a:pt x="390563" y="38722"/>
                  </a:lnTo>
                  <a:lnTo>
                    <a:pt x="390563" y="41402"/>
                  </a:lnTo>
                  <a:lnTo>
                    <a:pt x="392595" y="43675"/>
                  </a:lnTo>
                  <a:lnTo>
                    <a:pt x="395300" y="43675"/>
                  </a:lnTo>
                  <a:close/>
                </a:path>
                <a:path w="440689" h="766444">
                  <a:moveTo>
                    <a:pt x="393014" y="35013"/>
                  </a:moveTo>
                  <a:lnTo>
                    <a:pt x="399186" y="41198"/>
                  </a:lnTo>
                </a:path>
                <a:path w="440689" h="766444">
                  <a:moveTo>
                    <a:pt x="391579" y="36461"/>
                  </a:moveTo>
                  <a:lnTo>
                    <a:pt x="397548" y="42646"/>
                  </a:lnTo>
                </a:path>
                <a:path w="440689" h="766444">
                  <a:moveTo>
                    <a:pt x="44094" y="45732"/>
                  </a:moveTo>
                  <a:lnTo>
                    <a:pt x="48209" y="45732"/>
                  </a:lnTo>
                  <a:lnTo>
                    <a:pt x="51485" y="42430"/>
                  </a:lnTo>
                  <a:lnTo>
                    <a:pt x="51485" y="38112"/>
                  </a:lnTo>
                  <a:lnTo>
                    <a:pt x="51485" y="33985"/>
                  </a:lnTo>
                  <a:lnTo>
                    <a:pt x="48209" y="30695"/>
                  </a:lnTo>
                  <a:lnTo>
                    <a:pt x="44094" y="30695"/>
                  </a:lnTo>
                  <a:lnTo>
                    <a:pt x="39763" y="30695"/>
                  </a:lnTo>
                  <a:lnTo>
                    <a:pt x="36461" y="33985"/>
                  </a:lnTo>
                  <a:lnTo>
                    <a:pt x="36461" y="38112"/>
                  </a:lnTo>
                  <a:lnTo>
                    <a:pt x="36461" y="42430"/>
                  </a:lnTo>
                  <a:lnTo>
                    <a:pt x="39763" y="45732"/>
                  </a:lnTo>
                  <a:lnTo>
                    <a:pt x="44094" y="45732"/>
                  </a:lnTo>
                  <a:close/>
                </a:path>
                <a:path w="440689" h="766444">
                  <a:moveTo>
                    <a:pt x="44094" y="43053"/>
                  </a:moveTo>
                  <a:lnTo>
                    <a:pt x="46748" y="43053"/>
                  </a:lnTo>
                  <a:lnTo>
                    <a:pt x="48831" y="40995"/>
                  </a:lnTo>
                  <a:lnTo>
                    <a:pt x="48831" y="38112"/>
                  </a:lnTo>
                  <a:lnTo>
                    <a:pt x="48831" y="35433"/>
                  </a:lnTo>
                  <a:lnTo>
                    <a:pt x="46748" y="33375"/>
                  </a:lnTo>
                  <a:lnTo>
                    <a:pt x="44094" y="33375"/>
                  </a:lnTo>
                  <a:lnTo>
                    <a:pt x="41198" y="33375"/>
                  </a:lnTo>
                  <a:lnTo>
                    <a:pt x="39141" y="35433"/>
                  </a:lnTo>
                  <a:lnTo>
                    <a:pt x="39141" y="38112"/>
                  </a:lnTo>
                  <a:lnTo>
                    <a:pt x="39141" y="40995"/>
                  </a:lnTo>
                  <a:lnTo>
                    <a:pt x="41198" y="43053"/>
                  </a:lnTo>
                  <a:lnTo>
                    <a:pt x="44094" y="43053"/>
                  </a:lnTo>
                  <a:close/>
                </a:path>
                <a:path w="440689" h="766444">
                  <a:moveTo>
                    <a:pt x="41617" y="34404"/>
                  </a:moveTo>
                  <a:lnTo>
                    <a:pt x="47790" y="40576"/>
                  </a:lnTo>
                </a:path>
                <a:path w="440689" h="766444">
                  <a:moveTo>
                    <a:pt x="40157" y="35839"/>
                  </a:moveTo>
                  <a:lnTo>
                    <a:pt x="46342" y="42024"/>
                  </a:lnTo>
                </a:path>
                <a:path w="440689" h="766444">
                  <a:moveTo>
                    <a:pt x="424129" y="18122"/>
                  </a:moveTo>
                  <a:lnTo>
                    <a:pt x="426605" y="18122"/>
                  </a:lnTo>
                  <a:lnTo>
                    <a:pt x="428637" y="16065"/>
                  </a:lnTo>
                  <a:lnTo>
                    <a:pt x="428637" y="13589"/>
                  </a:lnTo>
                  <a:lnTo>
                    <a:pt x="428637" y="11125"/>
                  </a:lnTo>
                  <a:lnTo>
                    <a:pt x="426605" y="9067"/>
                  </a:lnTo>
                  <a:lnTo>
                    <a:pt x="424129" y="9067"/>
                  </a:lnTo>
                  <a:lnTo>
                    <a:pt x="421652" y="9067"/>
                  </a:lnTo>
                  <a:lnTo>
                    <a:pt x="419595" y="11125"/>
                  </a:lnTo>
                  <a:lnTo>
                    <a:pt x="419595" y="13589"/>
                  </a:lnTo>
                  <a:lnTo>
                    <a:pt x="419595" y="16065"/>
                  </a:lnTo>
                  <a:lnTo>
                    <a:pt x="421652" y="18122"/>
                  </a:lnTo>
                  <a:lnTo>
                    <a:pt x="424129" y="18122"/>
                  </a:lnTo>
                  <a:close/>
                </a:path>
                <a:path w="440689" h="766444">
                  <a:moveTo>
                    <a:pt x="431965" y="15049"/>
                  </a:moveTo>
                  <a:lnTo>
                    <a:pt x="432155" y="14630"/>
                  </a:lnTo>
                  <a:lnTo>
                    <a:pt x="432155" y="14211"/>
                  </a:lnTo>
                  <a:lnTo>
                    <a:pt x="432155" y="13589"/>
                  </a:lnTo>
                  <a:lnTo>
                    <a:pt x="432155" y="9271"/>
                  </a:lnTo>
                  <a:lnTo>
                    <a:pt x="428637" y="5562"/>
                  </a:lnTo>
                  <a:lnTo>
                    <a:pt x="424129" y="5562"/>
                  </a:lnTo>
                  <a:lnTo>
                    <a:pt x="422046" y="5562"/>
                  </a:lnTo>
                  <a:lnTo>
                    <a:pt x="420408" y="6388"/>
                  </a:lnTo>
                  <a:lnTo>
                    <a:pt x="418972" y="7620"/>
                  </a:lnTo>
                  <a:lnTo>
                    <a:pt x="416090" y="4330"/>
                  </a:lnTo>
                  <a:lnTo>
                    <a:pt x="410921" y="0"/>
                  </a:lnTo>
                  <a:lnTo>
                    <a:pt x="408889" y="3098"/>
                  </a:lnTo>
                  <a:lnTo>
                    <a:pt x="407034" y="5969"/>
                  </a:lnTo>
                  <a:lnTo>
                    <a:pt x="411772" y="9271"/>
                  </a:lnTo>
                  <a:lnTo>
                    <a:pt x="416509" y="11531"/>
                  </a:lnTo>
                  <a:lnTo>
                    <a:pt x="416293" y="12153"/>
                  </a:lnTo>
                  <a:lnTo>
                    <a:pt x="416090" y="12979"/>
                  </a:lnTo>
                  <a:lnTo>
                    <a:pt x="416090" y="13589"/>
                  </a:lnTo>
                  <a:lnTo>
                    <a:pt x="416090" y="18122"/>
                  </a:lnTo>
                  <a:lnTo>
                    <a:pt x="419798" y="21628"/>
                  </a:lnTo>
                  <a:lnTo>
                    <a:pt x="424129" y="21628"/>
                  </a:lnTo>
                  <a:lnTo>
                    <a:pt x="426186" y="21628"/>
                  </a:lnTo>
                  <a:lnTo>
                    <a:pt x="428028" y="20802"/>
                  </a:lnTo>
                  <a:lnTo>
                    <a:pt x="429475" y="19570"/>
                  </a:lnTo>
                  <a:lnTo>
                    <a:pt x="432384" y="22453"/>
                  </a:lnTo>
                  <a:lnTo>
                    <a:pt x="436689" y="25539"/>
                  </a:lnTo>
                  <a:lnTo>
                    <a:pt x="438340" y="23075"/>
                  </a:lnTo>
                  <a:lnTo>
                    <a:pt x="440181" y="20180"/>
                  </a:lnTo>
                  <a:lnTo>
                    <a:pt x="436270" y="17297"/>
                  </a:lnTo>
                  <a:lnTo>
                    <a:pt x="431965" y="15049"/>
                  </a:lnTo>
                  <a:close/>
                </a:path>
                <a:path w="440689" h="766444">
                  <a:moveTo>
                    <a:pt x="17094" y="18122"/>
                  </a:moveTo>
                  <a:lnTo>
                    <a:pt x="19570" y="18122"/>
                  </a:lnTo>
                  <a:lnTo>
                    <a:pt x="21628" y="16065"/>
                  </a:lnTo>
                  <a:lnTo>
                    <a:pt x="21628" y="13589"/>
                  </a:lnTo>
                  <a:lnTo>
                    <a:pt x="21628" y="11125"/>
                  </a:lnTo>
                  <a:lnTo>
                    <a:pt x="19570" y="9067"/>
                  </a:lnTo>
                  <a:lnTo>
                    <a:pt x="17094" y="9067"/>
                  </a:lnTo>
                  <a:lnTo>
                    <a:pt x="14617" y="9067"/>
                  </a:lnTo>
                  <a:lnTo>
                    <a:pt x="12788" y="11125"/>
                  </a:lnTo>
                  <a:lnTo>
                    <a:pt x="12788" y="13589"/>
                  </a:lnTo>
                  <a:lnTo>
                    <a:pt x="12788" y="16065"/>
                  </a:lnTo>
                  <a:lnTo>
                    <a:pt x="14617" y="18122"/>
                  </a:lnTo>
                  <a:lnTo>
                    <a:pt x="17094" y="18122"/>
                  </a:lnTo>
                  <a:close/>
                </a:path>
                <a:path w="440689" h="766444">
                  <a:moveTo>
                    <a:pt x="25133" y="15049"/>
                  </a:moveTo>
                  <a:lnTo>
                    <a:pt x="25133" y="13589"/>
                  </a:lnTo>
                  <a:lnTo>
                    <a:pt x="25133" y="9271"/>
                  </a:lnTo>
                  <a:lnTo>
                    <a:pt x="21628" y="5562"/>
                  </a:lnTo>
                  <a:lnTo>
                    <a:pt x="17094" y="5562"/>
                  </a:lnTo>
                  <a:lnTo>
                    <a:pt x="15227" y="5562"/>
                  </a:lnTo>
                  <a:lnTo>
                    <a:pt x="13398" y="6388"/>
                  </a:lnTo>
                  <a:lnTo>
                    <a:pt x="11937" y="7620"/>
                  </a:lnTo>
                  <a:lnTo>
                    <a:pt x="9258" y="4330"/>
                  </a:lnTo>
                  <a:lnTo>
                    <a:pt x="3911" y="0"/>
                  </a:lnTo>
                  <a:lnTo>
                    <a:pt x="1854" y="3098"/>
                  </a:lnTo>
                  <a:lnTo>
                    <a:pt x="0" y="5969"/>
                  </a:lnTo>
                  <a:lnTo>
                    <a:pt x="4737" y="9271"/>
                  </a:lnTo>
                  <a:lnTo>
                    <a:pt x="9461" y="11531"/>
                  </a:lnTo>
                  <a:lnTo>
                    <a:pt x="9258" y="12153"/>
                  </a:lnTo>
                  <a:lnTo>
                    <a:pt x="9055" y="12979"/>
                  </a:lnTo>
                  <a:lnTo>
                    <a:pt x="9055" y="13589"/>
                  </a:lnTo>
                  <a:lnTo>
                    <a:pt x="9055" y="18122"/>
                  </a:lnTo>
                  <a:lnTo>
                    <a:pt x="12788" y="21628"/>
                  </a:lnTo>
                  <a:lnTo>
                    <a:pt x="17094" y="21628"/>
                  </a:lnTo>
                  <a:lnTo>
                    <a:pt x="19176" y="21628"/>
                  </a:lnTo>
                  <a:lnTo>
                    <a:pt x="21005" y="20802"/>
                  </a:lnTo>
                  <a:lnTo>
                    <a:pt x="22440" y="19570"/>
                  </a:lnTo>
                  <a:lnTo>
                    <a:pt x="25336" y="22453"/>
                  </a:lnTo>
                  <a:lnTo>
                    <a:pt x="29679" y="25539"/>
                  </a:lnTo>
                  <a:lnTo>
                    <a:pt x="31521" y="23075"/>
                  </a:lnTo>
                  <a:lnTo>
                    <a:pt x="33146" y="20180"/>
                  </a:lnTo>
                  <a:lnTo>
                    <a:pt x="29260" y="17297"/>
                  </a:lnTo>
                  <a:lnTo>
                    <a:pt x="25133" y="15049"/>
                  </a:lnTo>
                  <a:close/>
                </a:path>
                <a:path w="440689" h="766444">
                  <a:moveTo>
                    <a:pt x="407644" y="760082"/>
                  </a:moveTo>
                  <a:lnTo>
                    <a:pt x="410730" y="763193"/>
                  </a:lnTo>
                </a:path>
                <a:path w="440689" h="766444">
                  <a:moveTo>
                    <a:pt x="415658" y="766051"/>
                  </a:moveTo>
                  <a:lnTo>
                    <a:pt x="428434" y="766051"/>
                  </a:lnTo>
                  <a:lnTo>
                    <a:pt x="436079" y="758456"/>
                  </a:lnTo>
                  <a:lnTo>
                    <a:pt x="436079" y="239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709112" y="2428996"/>
              <a:ext cx="635" cy="732790"/>
            </a:xfrm>
            <a:custGeom>
              <a:avLst/>
              <a:gdLst/>
              <a:ahLst/>
              <a:cxnLst/>
              <a:rect l="l" t="t" r="r" b="b"/>
              <a:pathLst>
                <a:path w="635" h="732789">
                  <a:moveTo>
                    <a:pt x="311" y="-2285"/>
                  </a:moveTo>
                  <a:lnTo>
                    <a:pt x="311" y="734580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709112" y="2420970"/>
              <a:ext cx="431165" cy="763270"/>
            </a:xfrm>
            <a:custGeom>
              <a:avLst/>
              <a:gdLst/>
              <a:ahLst/>
              <a:cxnLst/>
              <a:rect l="l" t="t" r="r" b="b"/>
              <a:pathLst>
                <a:path w="431164" h="763269">
                  <a:moveTo>
                    <a:pt x="0" y="746493"/>
                  </a:moveTo>
                  <a:lnTo>
                    <a:pt x="0" y="755345"/>
                  </a:lnTo>
                  <a:lnTo>
                    <a:pt x="7645" y="763168"/>
                  </a:lnTo>
                  <a:lnTo>
                    <a:pt x="25971" y="763168"/>
                  </a:lnTo>
                </a:path>
                <a:path w="431164" h="763269">
                  <a:moveTo>
                    <a:pt x="430936" y="15862"/>
                  </a:moveTo>
                  <a:lnTo>
                    <a:pt x="430936" y="7620"/>
                  </a:lnTo>
                  <a:lnTo>
                    <a:pt x="423291" y="0"/>
                  </a:lnTo>
                  <a:lnTo>
                    <a:pt x="411975" y="0"/>
                  </a:lnTo>
                  <a:lnTo>
                    <a:pt x="409727" y="2260"/>
                  </a:lnTo>
                </a:path>
                <a:path w="431164" h="763269">
                  <a:moveTo>
                    <a:pt x="26581" y="19151"/>
                  </a:moveTo>
                  <a:lnTo>
                    <a:pt x="26581" y="7620"/>
                  </a:lnTo>
                  <a:lnTo>
                    <a:pt x="18961" y="0"/>
                  </a:lnTo>
                  <a:lnTo>
                    <a:pt x="7835" y="0"/>
                  </a:lnTo>
                  <a:lnTo>
                    <a:pt x="4318" y="3289"/>
                  </a:lnTo>
                </a:path>
                <a:path w="431164" h="763269">
                  <a:moveTo>
                    <a:pt x="405587" y="6388"/>
                  </a:moveTo>
                  <a:lnTo>
                    <a:pt x="404342" y="7620"/>
                  </a:lnTo>
                  <a:lnTo>
                    <a:pt x="404342" y="24307"/>
                  </a:lnTo>
                </a:path>
                <a:path w="431164" h="763269">
                  <a:moveTo>
                    <a:pt x="383336" y="49225"/>
                  </a:moveTo>
                  <a:lnTo>
                    <a:pt x="383336" y="188061"/>
                  </a:lnTo>
                </a:path>
                <a:path w="431164" h="763269">
                  <a:moveTo>
                    <a:pt x="399618" y="49225"/>
                  </a:moveTo>
                  <a:lnTo>
                    <a:pt x="399618" y="188061"/>
                  </a:lnTo>
                </a:path>
                <a:path w="431164" h="763269">
                  <a:moveTo>
                    <a:pt x="389305" y="157568"/>
                  </a:moveTo>
                  <a:lnTo>
                    <a:pt x="390563" y="157568"/>
                  </a:lnTo>
                  <a:lnTo>
                    <a:pt x="391807" y="156337"/>
                  </a:lnTo>
                  <a:lnTo>
                    <a:pt x="391807" y="155105"/>
                  </a:lnTo>
                  <a:lnTo>
                    <a:pt x="391807" y="153670"/>
                  </a:lnTo>
                  <a:lnTo>
                    <a:pt x="390563" y="152641"/>
                  </a:lnTo>
                  <a:lnTo>
                    <a:pt x="389305" y="152641"/>
                  </a:lnTo>
                  <a:lnTo>
                    <a:pt x="387870" y="152641"/>
                  </a:lnTo>
                  <a:lnTo>
                    <a:pt x="386829" y="153670"/>
                  </a:lnTo>
                  <a:lnTo>
                    <a:pt x="386829" y="155105"/>
                  </a:lnTo>
                  <a:lnTo>
                    <a:pt x="386829" y="156337"/>
                  </a:lnTo>
                  <a:lnTo>
                    <a:pt x="387870" y="157568"/>
                  </a:lnTo>
                  <a:lnTo>
                    <a:pt x="389305" y="157568"/>
                  </a:lnTo>
                  <a:close/>
                </a:path>
                <a:path w="431164" h="763269">
                  <a:moveTo>
                    <a:pt x="389305" y="92075"/>
                  </a:moveTo>
                  <a:lnTo>
                    <a:pt x="390563" y="92075"/>
                  </a:lnTo>
                  <a:lnTo>
                    <a:pt x="391807" y="91033"/>
                  </a:lnTo>
                  <a:lnTo>
                    <a:pt x="391807" y="89598"/>
                  </a:lnTo>
                  <a:lnTo>
                    <a:pt x="391807" y="88379"/>
                  </a:lnTo>
                  <a:lnTo>
                    <a:pt x="390563" y="87134"/>
                  </a:lnTo>
                  <a:lnTo>
                    <a:pt x="389305" y="87134"/>
                  </a:lnTo>
                  <a:lnTo>
                    <a:pt x="387870" y="87134"/>
                  </a:lnTo>
                  <a:lnTo>
                    <a:pt x="386829" y="88379"/>
                  </a:lnTo>
                  <a:lnTo>
                    <a:pt x="386829" y="89598"/>
                  </a:lnTo>
                  <a:lnTo>
                    <a:pt x="386829" y="91033"/>
                  </a:lnTo>
                  <a:lnTo>
                    <a:pt x="387870" y="92075"/>
                  </a:lnTo>
                  <a:lnTo>
                    <a:pt x="389305" y="92075"/>
                  </a:lnTo>
                  <a:close/>
                </a:path>
                <a:path w="431164" h="763269">
                  <a:moveTo>
                    <a:pt x="418566" y="47790"/>
                  </a:moveTo>
                  <a:lnTo>
                    <a:pt x="420001" y="47790"/>
                  </a:lnTo>
                  <a:lnTo>
                    <a:pt x="421259" y="46558"/>
                  </a:lnTo>
                  <a:lnTo>
                    <a:pt x="421259" y="45313"/>
                  </a:lnTo>
                  <a:lnTo>
                    <a:pt x="421259" y="43878"/>
                  </a:lnTo>
                  <a:lnTo>
                    <a:pt x="420001" y="42849"/>
                  </a:lnTo>
                  <a:lnTo>
                    <a:pt x="418566" y="42849"/>
                  </a:lnTo>
                  <a:lnTo>
                    <a:pt x="417322" y="42849"/>
                  </a:lnTo>
                  <a:lnTo>
                    <a:pt x="416090" y="43878"/>
                  </a:lnTo>
                  <a:lnTo>
                    <a:pt x="416090" y="45313"/>
                  </a:lnTo>
                  <a:lnTo>
                    <a:pt x="416090" y="46558"/>
                  </a:lnTo>
                  <a:lnTo>
                    <a:pt x="417322" y="47790"/>
                  </a:lnTo>
                  <a:lnTo>
                    <a:pt x="418566" y="47790"/>
                  </a:lnTo>
                  <a:close/>
                </a:path>
                <a:path w="431164" h="763269">
                  <a:moveTo>
                    <a:pt x="430720" y="188061"/>
                  </a:moveTo>
                  <a:lnTo>
                    <a:pt x="371602" y="188061"/>
                  </a:lnTo>
                  <a:lnTo>
                    <a:pt x="366864" y="232143"/>
                  </a:lnTo>
                  <a:lnTo>
                    <a:pt x="372630" y="232143"/>
                  </a:lnTo>
                  <a:lnTo>
                    <a:pt x="376974" y="190119"/>
                  </a:lnTo>
                  <a:lnTo>
                    <a:pt x="430720" y="190119"/>
                  </a:lnTo>
                </a:path>
                <a:path w="431164" h="763269">
                  <a:moveTo>
                    <a:pt x="401891" y="221221"/>
                  </a:moveTo>
                  <a:lnTo>
                    <a:pt x="407022" y="224104"/>
                  </a:lnTo>
                  <a:lnTo>
                    <a:pt x="407022" y="229882"/>
                  </a:lnTo>
                  <a:lnTo>
                    <a:pt x="401891" y="232968"/>
                  </a:lnTo>
                  <a:lnTo>
                    <a:pt x="396735" y="230085"/>
                  </a:lnTo>
                  <a:lnTo>
                    <a:pt x="396735" y="224104"/>
                  </a:lnTo>
                  <a:lnTo>
                    <a:pt x="401891" y="221221"/>
                  </a:lnTo>
                  <a:close/>
                </a:path>
                <a:path w="431164" h="763269">
                  <a:moveTo>
                    <a:pt x="401675" y="238734"/>
                  </a:moveTo>
                  <a:lnTo>
                    <a:pt x="408063" y="238734"/>
                  </a:lnTo>
                  <a:lnTo>
                    <a:pt x="413207" y="233375"/>
                  </a:lnTo>
                  <a:lnTo>
                    <a:pt x="413207" y="226999"/>
                  </a:lnTo>
                  <a:lnTo>
                    <a:pt x="413207" y="220611"/>
                  </a:lnTo>
                  <a:lnTo>
                    <a:pt x="408063" y="215252"/>
                  </a:lnTo>
                  <a:lnTo>
                    <a:pt x="401675" y="215252"/>
                  </a:lnTo>
                  <a:lnTo>
                    <a:pt x="395300" y="215252"/>
                  </a:lnTo>
                  <a:lnTo>
                    <a:pt x="389940" y="220611"/>
                  </a:lnTo>
                  <a:lnTo>
                    <a:pt x="389940" y="226999"/>
                  </a:lnTo>
                  <a:lnTo>
                    <a:pt x="389940" y="233375"/>
                  </a:lnTo>
                  <a:lnTo>
                    <a:pt x="395300" y="238734"/>
                  </a:lnTo>
                  <a:lnTo>
                    <a:pt x="401675" y="238734"/>
                  </a:lnTo>
                  <a:close/>
                </a:path>
                <a:path w="431164" h="763269">
                  <a:moveTo>
                    <a:pt x="416509" y="210718"/>
                  </a:moveTo>
                  <a:lnTo>
                    <a:pt x="387057" y="210718"/>
                  </a:lnTo>
                  <a:lnTo>
                    <a:pt x="387057" y="245110"/>
                  </a:lnTo>
                  <a:lnTo>
                    <a:pt x="416509" y="245110"/>
                  </a:lnTo>
                  <a:lnTo>
                    <a:pt x="416509" y="210718"/>
                  </a:lnTo>
                  <a:close/>
                </a:path>
                <a:path w="431164" h="763269">
                  <a:moveTo>
                    <a:pt x="416509" y="241820"/>
                  </a:moveTo>
                  <a:lnTo>
                    <a:pt x="422668" y="241820"/>
                  </a:lnTo>
                  <a:lnTo>
                    <a:pt x="422668" y="207429"/>
                  </a:lnTo>
                  <a:lnTo>
                    <a:pt x="380860" y="207429"/>
                  </a:lnTo>
                  <a:lnTo>
                    <a:pt x="380860" y="241820"/>
                  </a:lnTo>
                  <a:lnTo>
                    <a:pt x="387057" y="2418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099027" y="2630044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4572" y="0"/>
                  </a:lnTo>
                </a:path>
                <a:path w="26035">
                  <a:moveTo>
                    <a:pt x="21005" y="0"/>
                  </a:moveTo>
                  <a:lnTo>
                    <a:pt x="25577" y="0"/>
                  </a:lnTo>
                </a:path>
              </a:pathLst>
            </a:custGeom>
            <a:ln w="32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085045" y="2655590"/>
              <a:ext cx="44450" cy="293370"/>
            </a:xfrm>
            <a:custGeom>
              <a:avLst/>
              <a:gdLst/>
              <a:ahLst/>
              <a:cxnLst/>
              <a:rect l="l" t="t" r="r" b="b"/>
              <a:pathLst>
                <a:path w="44450" h="293369">
                  <a:moveTo>
                    <a:pt x="4737" y="0"/>
                  </a:moveTo>
                  <a:lnTo>
                    <a:pt x="0" y="0"/>
                  </a:lnTo>
                  <a:lnTo>
                    <a:pt x="0" y="36461"/>
                  </a:lnTo>
                  <a:lnTo>
                    <a:pt x="10502" y="36461"/>
                  </a:lnTo>
                  <a:lnTo>
                    <a:pt x="10502" y="51892"/>
                  </a:lnTo>
                  <a:lnTo>
                    <a:pt x="23888" y="51892"/>
                  </a:lnTo>
                  <a:lnTo>
                    <a:pt x="26568" y="51892"/>
                  </a:lnTo>
                  <a:lnTo>
                    <a:pt x="28409" y="50876"/>
                  </a:lnTo>
                  <a:lnTo>
                    <a:pt x="28409" y="46748"/>
                  </a:lnTo>
                </a:path>
                <a:path w="44450" h="293369">
                  <a:moveTo>
                    <a:pt x="190" y="6172"/>
                  </a:moveTo>
                  <a:lnTo>
                    <a:pt x="4737" y="6172"/>
                  </a:lnTo>
                </a:path>
                <a:path w="44450" h="293369">
                  <a:moveTo>
                    <a:pt x="190" y="32956"/>
                  </a:moveTo>
                  <a:lnTo>
                    <a:pt x="42633" y="32956"/>
                  </a:lnTo>
                </a:path>
                <a:path w="44450" h="293369">
                  <a:moveTo>
                    <a:pt x="6172" y="21208"/>
                  </a:moveTo>
                  <a:lnTo>
                    <a:pt x="9283" y="21208"/>
                  </a:lnTo>
                  <a:lnTo>
                    <a:pt x="11747" y="18541"/>
                  </a:lnTo>
                  <a:lnTo>
                    <a:pt x="11747" y="15443"/>
                  </a:lnTo>
                  <a:lnTo>
                    <a:pt x="11747" y="12357"/>
                  </a:lnTo>
                  <a:lnTo>
                    <a:pt x="9283" y="9880"/>
                  </a:lnTo>
                  <a:lnTo>
                    <a:pt x="6172" y="9880"/>
                  </a:lnTo>
                  <a:lnTo>
                    <a:pt x="2895" y="9880"/>
                  </a:lnTo>
                  <a:lnTo>
                    <a:pt x="393" y="12357"/>
                  </a:lnTo>
                  <a:lnTo>
                    <a:pt x="393" y="15443"/>
                  </a:lnTo>
                  <a:lnTo>
                    <a:pt x="393" y="18541"/>
                  </a:lnTo>
                  <a:lnTo>
                    <a:pt x="2895" y="21208"/>
                  </a:lnTo>
                  <a:lnTo>
                    <a:pt x="6172" y="21208"/>
                  </a:lnTo>
                  <a:close/>
                </a:path>
                <a:path w="44450" h="293369">
                  <a:moveTo>
                    <a:pt x="20193" y="30276"/>
                  </a:moveTo>
                  <a:lnTo>
                    <a:pt x="23482" y="30276"/>
                  </a:lnTo>
                  <a:lnTo>
                    <a:pt x="25958" y="27800"/>
                  </a:lnTo>
                  <a:lnTo>
                    <a:pt x="25958" y="24714"/>
                  </a:lnTo>
                  <a:lnTo>
                    <a:pt x="25958" y="21628"/>
                  </a:lnTo>
                  <a:lnTo>
                    <a:pt x="23482" y="19151"/>
                  </a:lnTo>
                  <a:lnTo>
                    <a:pt x="20193" y="19151"/>
                  </a:lnTo>
                  <a:lnTo>
                    <a:pt x="17081" y="19151"/>
                  </a:lnTo>
                  <a:lnTo>
                    <a:pt x="14630" y="21628"/>
                  </a:lnTo>
                  <a:lnTo>
                    <a:pt x="14630" y="24714"/>
                  </a:lnTo>
                  <a:lnTo>
                    <a:pt x="14630" y="27800"/>
                  </a:lnTo>
                  <a:lnTo>
                    <a:pt x="17081" y="30276"/>
                  </a:lnTo>
                  <a:lnTo>
                    <a:pt x="20193" y="30276"/>
                  </a:lnTo>
                  <a:close/>
                </a:path>
                <a:path w="44450" h="293369">
                  <a:moveTo>
                    <a:pt x="6172" y="9880"/>
                  </a:moveTo>
                  <a:lnTo>
                    <a:pt x="6781" y="12357"/>
                  </a:lnTo>
                  <a:lnTo>
                    <a:pt x="6172" y="18326"/>
                  </a:lnTo>
                  <a:lnTo>
                    <a:pt x="4533" y="20599"/>
                  </a:lnTo>
                </a:path>
                <a:path w="44450" h="293369">
                  <a:moveTo>
                    <a:pt x="7823" y="10299"/>
                  </a:moveTo>
                  <a:lnTo>
                    <a:pt x="8636" y="12776"/>
                  </a:lnTo>
                  <a:lnTo>
                    <a:pt x="7823" y="18745"/>
                  </a:lnTo>
                  <a:lnTo>
                    <a:pt x="6172" y="20802"/>
                  </a:lnTo>
                </a:path>
                <a:path w="44450" h="293369">
                  <a:moveTo>
                    <a:pt x="18745" y="19354"/>
                  </a:moveTo>
                  <a:lnTo>
                    <a:pt x="23888" y="29032"/>
                  </a:lnTo>
                </a:path>
                <a:path w="44450" h="293369">
                  <a:moveTo>
                    <a:pt x="16865" y="20180"/>
                  </a:moveTo>
                  <a:lnTo>
                    <a:pt x="22047" y="29870"/>
                  </a:lnTo>
                </a:path>
                <a:path w="44450" h="293369">
                  <a:moveTo>
                    <a:pt x="19989" y="46545"/>
                  </a:moveTo>
                  <a:lnTo>
                    <a:pt x="22644" y="46545"/>
                  </a:lnTo>
                  <a:lnTo>
                    <a:pt x="24726" y="44488"/>
                  </a:lnTo>
                  <a:lnTo>
                    <a:pt x="24726" y="41808"/>
                  </a:lnTo>
                  <a:lnTo>
                    <a:pt x="24726" y="39141"/>
                  </a:lnTo>
                  <a:lnTo>
                    <a:pt x="22644" y="36855"/>
                  </a:lnTo>
                  <a:lnTo>
                    <a:pt x="19989" y="36855"/>
                  </a:lnTo>
                  <a:lnTo>
                    <a:pt x="17081" y="36855"/>
                  </a:lnTo>
                  <a:lnTo>
                    <a:pt x="15036" y="39141"/>
                  </a:lnTo>
                  <a:lnTo>
                    <a:pt x="15036" y="41808"/>
                  </a:lnTo>
                  <a:lnTo>
                    <a:pt x="15036" y="44488"/>
                  </a:lnTo>
                  <a:lnTo>
                    <a:pt x="17081" y="46545"/>
                  </a:lnTo>
                  <a:lnTo>
                    <a:pt x="19989" y="46545"/>
                  </a:lnTo>
                  <a:close/>
                </a:path>
                <a:path w="44450" h="293369">
                  <a:moveTo>
                    <a:pt x="15252" y="43256"/>
                  </a:moveTo>
                  <a:lnTo>
                    <a:pt x="16065" y="43662"/>
                  </a:lnTo>
                  <a:lnTo>
                    <a:pt x="16865" y="43878"/>
                  </a:lnTo>
                  <a:lnTo>
                    <a:pt x="17703" y="43878"/>
                  </a:lnTo>
                  <a:lnTo>
                    <a:pt x="20802" y="43878"/>
                  </a:lnTo>
                  <a:lnTo>
                    <a:pt x="23266" y="41389"/>
                  </a:lnTo>
                  <a:lnTo>
                    <a:pt x="23482" y="38519"/>
                  </a:lnTo>
                </a:path>
                <a:path w="44450" h="293369">
                  <a:moveTo>
                    <a:pt x="18326" y="37071"/>
                  </a:moveTo>
                  <a:lnTo>
                    <a:pt x="21234" y="42633"/>
                  </a:lnTo>
                </a:path>
                <a:path w="44450" h="293369">
                  <a:moveTo>
                    <a:pt x="16662" y="38112"/>
                  </a:moveTo>
                  <a:lnTo>
                    <a:pt x="19570" y="43459"/>
                  </a:lnTo>
                </a:path>
                <a:path w="44450" h="293369">
                  <a:moveTo>
                    <a:pt x="35433" y="287756"/>
                  </a:moveTo>
                  <a:lnTo>
                    <a:pt x="40157" y="287756"/>
                  </a:lnTo>
                  <a:lnTo>
                    <a:pt x="43878" y="283844"/>
                  </a:lnTo>
                  <a:lnTo>
                    <a:pt x="43878" y="279107"/>
                  </a:lnTo>
                  <a:lnTo>
                    <a:pt x="43878" y="274573"/>
                  </a:lnTo>
                  <a:lnTo>
                    <a:pt x="40157" y="270675"/>
                  </a:lnTo>
                  <a:lnTo>
                    <a:pt x="35433" y="270675"/>
                  </a:lnTo>
                  <a:lnTo>
                    <a:pt x="30695" y="270675"/>
                  </a:lnTo>
                  <a:lnTo>
                    <a:pt x="27000" y="274573"/>
                  </a:lnTo>
                  <a:lnTo>
                    <a:pt x="27000" y="279107"/>
                  </a:lnTo>
                  <a:lnTo>
                    <a:pt x="27000" y="283844"/>
                  </a:lnTo>
                  <a:lnTo>
                    <a:pt x="30695" y="287756"/>
                  </a:lnTo>
                  <a:lnTo>
                    <a:pt x="35433" y="287756"/>
                  </a:lnTo>
                  <a:close/>
                </a:path>
                <a:path w="44450" h="293369">
                  <a:moveTo>
                    <a:pt x="35623" y="31915"/>
                  </a:moveTo>
                  <a:lnTo>
                    <a:pt x="38722" y="31915"/>
                  </a:lnTo>
                  <a:lnTo>
                    <a:pt x="41389" y="29451"/>
                  </a:lnTo>
                  <a:lnTo>
                    <a:pt x="41389" y="26365"/>
                  </a:lnTo>
                  <a:lnTo>
                    <a:pt x="41389" y="23279"/>
                  </a:lnTo>
                  <a:lnTo>
                    <a:pt x="38722" y="20599"/>
                  </a:lnTo>
                  <a:lnTo>
                    <a:pt x="35623" y="20599"/>
                  </a:lnTo>
                  <a:lnTo>
                    <a:pt x="32550" y="20599"/>
                  </a:lnTo>
                  <a:lnTo>
                    <a:pt x="30073" y="23279"/>
                  </a:lnTo>
                  <a:lnTo>
                    <a:pt x="30073" y="26365"/>
                  </a:lnTo>
                  <a:lnTo>
                    <a:pt x="30073" y="29451"/>
                  </a:lnTo>
                  <a:lnTo>
                    <a:pt x="32550" y="31915"/>
                  </a:lnTo>
                  <a:lnTo>
                    <a:pt x="35623" y="31915"/>
                  </a:lnTo>
                  <a:close/>
                </a:path>
                <a:path w="44450" h="293369">
                  <a:moveTo>
                    <a:pt x="33985" y="21005"/>
                  </a:moveTo>
                  <a:lnTo>
                    <a:pt x="39141" y="30695"/>
                  </a:lnTo>
                </a:path>
                <a:path w="44450" h="293369">
                  <a:moveTo>
                    <a:pt x="32359" y="21628"/>
                  </a:moveTo>
                  <a:lnTo>
                    <a:pt x="37477" y="31508"/>
                  </a:lnTo>
                </a:path>
                <a:path w="44450" h="293369">
                  <a:moveTo>
                    <a:pt x="40347" y="33159"/>
                  </a:moveTo>
                  <a:lnTo>
                    <a:pt x="42633" y="31711"/>
                  </a:lnTo>
                  <a:lnTo>
                    <a:pt x="44069" y="29248"/>
                  </a:lnTo>
                  <a:lnTo>
                    <a:pt x="44069" y="26365"/>
                  </a:lnTo>
                  <a:lnTo>
                    <a:pt x="44069" y="21628"/>
                  </a:lnTo>
                  <a:lnTo>
                    <a:pt x="40347" y="17919"/>
                  </a:lnTo>
                  <a:lnTo>
                    <a:pt x="35623" y="17919"/>
                  </a:lnTo>
                  <a:lnTo>
                    <a:pt x="31089" y="17919"/>
                  </a:lnTo>
                  <a:lnTo>
                    <a:pt x="27190" y="21628"/>
                  </a:lnTo>
                  <a:lnTo>
                    <a:pt x="27190" y="26365"/>
                  </a:lnTo>
                  <a:lnTo>
                    <a:pt x="27190" y="29032"/>
                  </a:lnTo>
                  <a:lnTo>
                    <a:pt x="28613" y="31508"/>
                  </a:lnTo>
                  <a:lnTo>
                    <a:pt x="30695" y="33159"/>
                  </a:lnTo>
                </a:path>
                <a:path w="44450" h="293369">
                  <a:moveTo>
                    <a:pt x="36042" y="44081"/>
                  </a:moveTo>
                  <a:lnTo>
                    <a:pt x="38100" y="44081"/>
                  </a:lnTo>
                  <a:lnTo>
                    <a:pt x="39560" y="42430"/>
                  </a:lnTo>
                  <a:lnTo>
                    <a:pt x="39560" y="40373"/>
                  </a:lnTo>
                  <a:lnTo>
                    <a:pt x="39560" y="38519"/>
                  </a:lnTo>
                  <a:lnTo>
                    <a:pt x="38100" y="36855"/>
                  </a:lnTo>
                  <a:lnTo>
                    <a:pt x="36042" y="36855"/>
                  </a:lnTo>
                  <a:lnTo>
                    <a:pt x="34188" y="36855"/>
                  </a:lnTo>
                  <a:lnTo>
                    <a:pt x="32550" y="38519"/>
                  </a:lnTo>
                  <a:lnTo>
                    <a:pt x="32550" y="40373"/>
                  </a:lnTo>
                  <a:lnTo>
                    <a:pt x="32550" y="42430"/>
                  </a:lnTo>
                  <a:lnTo>
                    <a:pt x="34188" y="44081"/>
                  </a:lnTo>
                  <a:lnTo>
                    <a:pt x="36042" y="44081"/>
                  </a:lnTo>
                  <a:close/>
                </a:path>
                <a:path w="44450" h="293369">
                  <a:moveTo>
                    <a:pt x="36042" y="72085"/>
                  </a:moveTo>
                  <a:lnTo>
                    <a:pt x="38100" y="72085"/>
                  </a:lnTo>
                  <a:lnTo>
                    <a:pt x="39560" y="70446"/>
                  </a:lnTo>
                  <a:lnTo>
                    <a:pt x="39560" y="68592"/>
                  </a:lnTo>
                  <a:lnTo>
                    <a:pt x="39560" y="66522"/>
                  </a:lnTo>
                  <a:lnTo>
                    <a:pt x="38100" y="64884"/>
                  </a:lnTo>
                  <a:lnTo>
                    <a:pt x="36042" y="64884"/>
                  </a:lnTo>
                  <a:lnTo>
                    <a:pt x="34188" y="64884"/>
                  </a:lnTo>
                  <a:lnTo>
                    <a:pt x="32550" y="66522"/>
                  </a:lnTo>
                  <a:lnTo>
                    <a:pt x="32550" y="68592"/>
                  </a:lnTo>
                  <a:lnTo>
                    <a:pt x="32550" y="70446"/>
                  </a:lnTo>
                  <a:lnTo>
                    <a:pt x="34188" y="72085"/>
                  </a:lnTo>
                  <a:lnTo>
                    <a:pt x="36042" y="72085"/>
                  </a:lnTo>
                  <a:close/>
                </a:path>
                <a:path w="44450" h="293369">
                  <a:moveTo>
                    <a:pt x="36042" y="100101"/>
                  </a:moveTo>
                  <a:lnTo>
                    <a:pt x="38100" y="100101"/>
                  </a:lnTo>
                  <a:lnTo>
                    <a:pt x="39560" y="98463"/>
                  </a:lnTo>
                  <a:lnTo>
                    <a:pt x="39560" y="96608"/>
                  </a:lnTo>
                  <a:lnTo>
                    <a:pt x="39560" y="94538"/>
                  </a:lnTo>
                  <a:lnTo>
                    <a:pt x="38100" y="93103"/>
                  </a:lnTo>
                  <a:lnTo>
                    <a:pt x="36042" y="93103"/>
                  </a:lnTo>
                  <a:lnTo>
                    <a:pt x="34188" y="93103"/>
                  </a:lnTo>
                  <a:lnTo>
                    <a:pt x="32550" y="94538"/>
                  </a:lnTo>
                  <a:lnTo>
                    <a:pt x="32550" y="96608"/>
                  </a:lnTo>
                  <a:lnTo>
                    <a:pt x="32550" y="98463"/>
                  </a:lnTo>
                  <a:lnTo>
                    <a:pt x="34188" y="100101"/>
                  </a:lnTo>
                  <a:lnTo>
                    <a:pt x="36042" y="100101"/>
                  </a:lnTo>
                  <a:close/>
                </a:path>
                <a:path w="44450" h="293369">
                  <a:moveTo>
                    <a:pt x="36042" y="128117"/>
                  </a:moveTo>
                  <a:lnTo>
                    <a:pt x="38100" y="128117"/>
                  </a:lnTo>
                  <a:lnTo>
                    <a:pt x="39560" y="126669"/>
                  </a:lnTo>
                  <a:lnTo>
                    <a:pt x="39560" y="124625"/>
                  </a:lnTo>
                  <a:lnTo>
                    <a:pt x="39560" y="122554"/>
                  </a:lnTo>
                  <a:lnTo>
                    <a:pt x="38100" y="121119"/>
                  </a:lnTo>
                  <a:lnTo>
                    <a:pt x="36042" y="121119"/>
                  </a:lnTo>
                  <a:lnTo>
                    <a:pt x="34188" y="121119"/>
                  </a:lnTo>
                  <a:lnTo>
                    <a:pt x="32550" y="122554"/>
                  </a:lnTo>
                  <a:lnTo>
                    <a:pt x="32550" y="124625"/>
                  </a:lnTo>
                  <a:lnTo>
                    <a:pt x="32550" y="126669"/>
                  </a:lnTo>
                  <a:lnTo>
                    <a:pt x="34188" y="128117"/>
                  </a:lnTo>
                  <a:lnTo>
                    <a:pt x="36042" y="128117"/>
                  </a:lnTo>
                  <a:close/>
                </a:path>
                <a:path w="44450" h="293369">
                  <a:moveTo>
                    <a:pt x="36042" y="156133"/>
                  </a:moveTo>
                  <a:lnTo>
                    <a:pt x="38100" y="156133"/>
                  </a:lnTo>
                  <a:lnTo>
                    <a:pt x="39560" y="154685"/>
                  </a:lnTo>
                  <a:lnTo>
                    <a:pt x="39560" y="152628"/>
                  </a:lnTo>
                  <a:lnTo>
                    <a:pt x="39560" y="150787"/>
                  </a:lnTo>
                  <a:lnTo>
                    <a:pt x="38100" y="149123"/>
                  </a:lnTo>
                  <a:lnTo>
                    <a:pt x="36042" y="149123"/>
                  </a:lnTo>
                  <a:lnTo>
                    <a:pt x="34188" y="149123"/>
                  </a:lnTo>
                  <a:lnTo>
                    <a:pt x="32550" y="150787"/>
                  </a:lnTo>
                  <a:lnTo>
                    <a:pt x="32550" y="152628"/>
                  </a:lnTo>
                  <a:lnTo>
                    <a:pt x="32550" y="154685"/>
                  </a:lnTo>
                  <a:lnTo>
                    <a:pt x="34188" y="156133"/>
                  </a:lnTo>
                  <a:lnTo>
                    <a:pt x="36042" y="156133"/>
                  </a:lnTo>
                  <a:close/>
                </a:path>
                <a:path w="44450" h="293369">
                  <a:moveTo>
                    <a:pt x="36042" y="184162"/>
                  </a:moveTo>
                  <a:lnTo>
                    <a:pt x="38100" y="184162"/>
                  </a:lnTo>
                  <a:lnTo>
                    <a:pt x="39560" y="182498"/>
                  </a:lnTo>
                  <a:lnTo>
                    <a:pt x="39560" y="180441"/>
                  </a:lnTo>
                  <a:lnTo>
                    <a:pt x="39560" y="178587"/>
                  </a:lnTo>
                  <a:lnTo>
                    <a:pt x="38100" y="176936"/>
                  </a:lnTo>
                  <a:lnTo>
                    <a:pt x="36042" y="176936"/>
                  </a:lnTo>
                  <a:lnTo>
                    <a:pt x="34188" y="176936"/>
                  </a:lnTo>
                  <a:lnTo>
                    <a:pt x="32550" y="178587"/>
                  </a:lnTo>
                  <a:lnTo>
                    <a:pt x="32550" y="180441"/>
                  </a:lnTo>
                  <a:lnTo>
                    <a:pt x="32550" y="182498"/>
                  </a:lnTo>
                  <a:lnTo>
                    <a:pt x="34188" y="184162"/>
                  </a:lnTo>
                  <a:lnTo>
                    <a:pt x="36042" y="184162"/>
                  </a:lnTo>
                  <a:close/>
                </a:path>
                <a:path w="44450" h="293369">
                  <a:moveTo>
                    <a:pt x="36042" y="212166"/>
                  </a:moveTo>
                  <a:lnTo>
                    <a:pt x="38100" y="212166"/>
                  </a:lnTo>
                  <a:lnTo>
                    <a:pt x="39560" y="210515"/>
                  </a:lnTo>
                  <a:lnTo>
                    <a:pt x="39560" y="208660"/>
                  </a:lnTo>
                  <a:lnTo>
                    <a:pt x="39560" y="206603"/>
                  </a:lnTo>
                  <a:lnTo>
                    <a:pt x="38100" y="204952"/>
                  </a:lnTo>
                  <a:lnTo>
                    <a:pt x="36042" y="204952"/>
                  </a:lnTo>
                  <a:lnTo>
                    <a:pt x="34188" y="204952"/>
                  </a:lnTo>
                  <a:lnTo>
                    <a:pt x="32550" y="206603"/>
                  </a:lnTo>
                  <a:lnTo>
                    <a:pt x="32550" y="208660"/>
                  </a:lnTo>
                  <a:lnTo>
                    <a:pt x="32550" y="210515"/>
                  </a:lnTo>
                  <a:lnTo>
                    <a:pt x="34188" y="212166"/>
                  </a:lnTo>
                  <a:lnTo>
                    <a:pt x="36042" y="212166"/>
                  </a:lnTo>
                  <a:close/>
                </a:path>
                <a:path w="44450" h="293369">
                  <a:moveTo>
                    <a:pt x="36042" y="240169"/>
                  </a:moveTo>
                  <a:lnTo>
                    <a:pt x="38100" y="240169"/>
                  </a:lnTo>
                  <a:lnTo>
                    <a:pt x="39560" y="238531"/>
                  </a:lnTo>
                  <a:lnTo>
                    <a:pt x="39560" y="236677"/>
                  </a:lnTo>
                  <a:lnTo>
                    <a:pt x="39560" y="234619"/>
                  </a:lnTo>
                  <a:lnTo>
                    <a:pt x="38100" y="233171"/>
                  </a:lnTo>
                  <a:lnTo>
                    <a:pt x="36042" y="233171"/>
                  </a:lnTo>
                  <a:lnTo>
                    <a:pt x="34188" y="233171"/>
                  </a:lnTo>
                  <a:lnTo>
                    <a:pt x="32550" y="234619"/>
                  </a:lnTo>
                  <a:lnTo>
                    <a:pt x="32550" y="236677"/>
                  </a:lnTo>
                  <a:lnTo>
                    <a:pt x="32550" y="238531"/>
                  </a:lnTo>
                  <a:lnTo>
                    <a:pt x="34188" y="240169"/>
                  </a:lnTo>
                  <a:lnTo>
                    <a:pt x="36042" y="240169"/>
                  </a:lnTo>
                  <a:close/>
                </a:path>
                <a:path w="44450" h="293369">
                  <a:moveTo>
                    <a:pt x="36042" y="268185"/>
                  </a:moveTo>
                  <a:lnTo>
                    <a:pt x="38100" y="268185"/>
                  </a:lnTo>
                  <a:lnTo>
                    <a:pt x="39560" y="266750"/>
                  </a:lnTo>
                  <a:lnTo>
                    <a:pt x="39560" y="264680"/>
                  </a:lnTo>
                  <a:lnTo>
                    <a:pt x="39560" y="262826"/>
                  </a:lnTo>
                  <a:lnTo>
                    <a:pt x="38100" y="261175"/>
                  </a:lnTo>
                  <a:lnTo>
                    <a:pt x="36042" y="261175"/>
                  </a:lnTo>
                  <a:lnTo>
                    <a:pt x="34188" y="261175"/>
                  </a:lnTo>
                  <a:lnTo>
                    <a:pt x="32550" y="262826"/>
                  </a:lnTo>
                  <a:lnTo>
                    <a:pt x="32550" y="264680"/>
                  </a:lnTo>
                  <a:lnTo>
                    <a:pt x="32550" y="266750"/>
                  </a:lnTo>
                  <a:lnTo>
                    <a:pt x="34188" y="268185"/>
                  </a:lnTo>
                  <a:lnTo>
                    <a:pt x="36042" y="268185"/>
                  </a:lnTo>
                  <a:close/>
                </a:path>
                <a:path w="44450" h="293369">
                  <a:moveTo>
                    <a:pt x="42633" y="21628"/>
                  </a:moveTo>
                  <a:lnTo>
                    <a:pt x="42633" y="12357"/>
                  </a:lnTo>
                  <a:lnTo>
                    <a:pt x="39954" y="12357"/>
                  </a:lnTo>
                  <a:lnTo>
                    <a:pt x="39560" y="14008"/>
                  </a:lnTo>
                  <a:lnTo>
                    <a:pt x="37896" y="15443"/>
                  </a:lnTo>
                  <a:lnTo>
                    <a:pt x="36042" y="15443"/>
                  </a:lnTo>
                  <a:lnTo>
                    <a:pt x="34188" y="15443"/>
                  </a:lnTo>
                  <a:lnTo>
                    <a:pt x="32550" y="14008"/>
                  </a:lnTo>
                  <a:lnTo>
                    <a:pt x="32131" y="12357"/>
                  </a:lnTo>
                  <a:lnTo>
                    <a:pt x="28409" y="12357"/>
                  </a:lnTo>
                  <a:lnTo>
                    <a:pt x="28409" y="21831"/>
                  </a:lnTo>
                </a:path>
                <a:path w="44450" h="293369">
                  <a:moveTo>
                    <a:pt x="28409" y="283844"/>
                  </a:moveTo>
                  <a:lnTo>
                    <a:pt x="28409" y="293319"/>
                  </a:lnTo>
                  <a:lnTo>
                    <a:pt x="32550" y="293319"/>
                  </a:lnTo>
                  <a:lnTo>
                    <a:pt x="32550" y="291477"/>
                  </a:lnTo>
                  <a:lnTo>
                    <a:pt x="34188" y="290017"/>
                  </a:lnTo>
                  <a:lnTo>
                    <a:pt x="36042" y="290017"/>
                  </a:lnTo>
                  <a:lnTo>
                    <a:pt x="38100" y="290017"/>
                  </a:lnTo>
                  <a:lnTo>
                    <a:pt x="39560" y="291477"/>
                  </a:lnTo>
                  <a:lnTo>
                    <a:pt x="39560" y="293319"/>
                  </a:lnTo>
                  <a:lnTo>
                    <a:pt x="42633" y="293319"/>
                  </a:lnTo>
                  <a:lnTo>
                    <a:pt x="42633" y="283844"/>
                  </a:lnTo>
                </a:path>
                <a:path w="44450" h="293369">
                  <a:moveTo>
                    <a:pt x="42633" y="274370"/>
                  </a:moveTo>
                  <a:lnTo>
                    <a:pt x="42633" y="30695"/>
                  </a:lnTo>
                </a:path>
                <a:path w="44450" h="293369">
                  <a:moveTo>
                    <a:pt x="28409" y="30886"/>
                  </a:moveTo>
                  <a:lnTo>
                    <a:pt x="28409" y="274370"/>
                  </a:lnTo>
                </a:path>
                <a:path w="44450" h="293369">
                  <a:moveTo>
                    <a:pt x="36042" y="59321"/>
                  </a:moveTo>
                  <a:lnTo>
                    <a:pt x="38722" y="59321"/>
                  </a:lnTo>
                  <a:lnTo>
                    <a:pt x="40970" y="57048"/>
                  </a:lnTo>
                  <a:lnTo>
                    <a:pt x="40970" y="54368"/>
                  </a:lnTo>
                  <a:lnTo>
                    <a:pt x="40970" y="51701"/>
                  </a:lnTo>
                  <a:lnTo>
                    <a:pt x="38722" y="49441"/>
                  </a:lnTo>
                  <a:lnTo>
                    <a:pt x="36042" y="49441"/>
                  </a:lnTo>
                  <a:lnTo>
                    <a:pt x="33375" y="49441"/>
                  </a:lnTo>
                  <a:lnTo>
                    <a:pt x="31089" y="51701"/>
                  </a:lnTo>
                  <a:lnTo>
                    <a:pt x="31089" y="54368"/>
                  </a:lnTo>
                  <a:lnTo>
                    <a:pt x="31089" y="57048"/>
                  </a:lnTo>
                  <a:lnTo>
                    <a:pt x="33375" y="59321"/>
                  </a:lnTo>
                  <a:lnTo>
                    <a:pt x="36042" y="59321"/>
                  </a:lnTo>
                  <a:close/>
                </a:path>
                <a:path w="44450" h="293369">
                  <a:moveTo>
                    <a:pt x="36042" y="87337"/>
                  </a:moveTo>
                  <a:lnTo>
                    <a:pt x="38722" y="87337"/>
                  </a:lnTo>
                  <a:lnTo>
                    <a:pt x="40970" y="85064"/>
                  </a:lnTo>
                  <a:lnTo>
                    <a:pt x="40970" y="82384"/>
                  </a:lnTo>
                  <a:lnTo>
                    <a:pt x="40970" y="79705"/>
                  </a:lnTo>
                  <a:lnTo>
                    <a:pt x="38722" y="77647"/>
                  </a:lnTo>
                  <a:lnTo>
                    <a:pt x="36042" y="77647"/>
                  </a:lnTo>
                  <a:lnTo>
                    <a:pt x="33375" y="77647"/>
                  </a:lnTo>
                  <a:lnTo>
                    <a:pt x="31089" y="79705"/>
                  </a:lnTo>
                  <a:lnTo>
                    <a:pt x="31089" y="82384"/>
                  </a:lnTo>
                  <a:lnTo>
                    <a:pt x="31089" y="85064"/>
                  </a:lnTo>
                  <a:lnTo>
                    <a:pt x="33375" y="87337"/>
                  </a:lnTo>
                  <a:lnTo>
                    <a:pt x="36042" y="87337"/>
                  </a:lnTo>
                  <a:close/>
                </a:path>
                <a:path w="44450" h="293369">
                  <a:moveTo>
                    <a:pt x="36042" y="115354"/>
                  </a:moveTo>
                  <a:lnTo>
                    <a:pt x="38722" y="115354"/>
                  </a:lnTo>
                  <a:lnTo>
                    <a:pt x="40970" y="113283"/>
                  </a:lnTo>
                  <a:lnTo>
                    <a:pt x="40970" y="110401"/>
                  </a:lnTo>
                  <a:lnTo>
                    <a:pt x="40970" y="107721"/>
                  </a:lnTo>
                  <a:lnTo>
                    <a:pt x="38722" y="105663"/>
                  </a:lnTo>
                  <a:lnTo>
                    <a:pt x="36042" y="105663"/>
                  </a:lnTo>
                  <a:lnTo>
                    <a:pt x="33375" y="105663"/>
                  </a:lnTo>
                  <a:lnTo>
                    <a:pt x="31089" y="107721"/>
                  </a:lnTo>
                  <a:lnTo>
                    <a:pt x="31089" y="110401"/>
                  </a:lnTo>
                  <a:lnTo>
                    <a:pt x="31089" y="113283"/>
                  </a:lnTo>
                  <a:lnTo>
                    <a:pt x="33375" y="115354"/>
                  </a:lnTo>
                  <a:lnTo>
                    <a:pt x="36042" y="115354"/>
                  </a:lnTo>
                  <a:close/>
                </a:path>
                <a:path w="44450" h="293369">
                  <a:moveTo>
                    <a:pt x="36042" y="143357"/>
                  </a:moveTo>
                  <a:lnTo>
                    <a:pt x="38722" y="143357"/>
                  </a:lnTo>
                  <a:lnTo>
                    <a:pt x="40970" y="141312"/>
                  </a:lnTo>
                  <a:lnTo>
                    <a:pt x="40970" y="138620"/>
                  </a:lnTo>
                  <a:lnTo>
                    <a:pt x="40970" y="135953"/>
                  </a:lnTo>
                  <a:lnTo>
                    <a:pt x="38722" y="133680"/>
                  </a:lnTo>
                  <a:lnTo>
                    <a:pt x="36042" y="133680"/>
                  </a:lnTo>
                  <a:lnTo>
                    <a:pt x="33375" y="133680"/>
                  </a:lnTo>
                  <a:lnTo>
                    <a:pt x="31089" y="135953"/>
                  </a:lnTo>
                  <a:lnTo>
                    <a:pt x="31089" y="138620"/>
                  </a:lnTo>
                  <a:lnTo>
                    <a:pt x="31089" y="141312"/>
                  </a:lnTo>
                  <a:lnTo>
                    <a:pt x="33375" y="143357"/>
                  </a:lnTo>
                  <a:lnTo>
                    <a:pt x="36042" y="143357"/>
                  </a:lnTo>
                  <a:close/>
                </a:path>
                <a:path w="44450" h="293369">
                  <a:moveTo>
                    <a:pt x="36042" y="171373"/>
                  </a:moveTo>
                  <a:lnTo>
                    <a:pt x="38722" y="171373"/>
                  </a:lnTo>
                  <a:lnTo>
                    <a:pt x="40970" y="169113"/>
                  </a:lnTo>
                  <a:lnTo>
                    <a:pt x="40970" y="166433"/>
                  </a:lnTo>
                  <a:lnTo>
                    <a:pt x="40970" y="163956"/>
                  </a:lnTo>
                  <a:lnTo>
                    <a:pt x="38722" y="161696"/>
                  </a:lnTo>
                  <a:lnTo>
                    <a:pt x="36042" y="161696"/>
                  </a:lnTo>
                  <a:lnTo>
                    <a:pt x="33375" y="161696"/>
                  </a:lnTo>
                  <a:lnTo>
                    <a:pt x="31089" y="163956"/>
                  </a:lnTo>
                  <a:lnTo>
                    <a:pt x="31089" y="166433"/>
                  </a:lnTo>
                  <a:lnTo>
                    <a:pt x="31089" y="169113"/>
                  </a:lnTo>
                  <a:lnTo>
                    <a:pt x="33375" y="171373"/>
                  </a:lnTo>
                  <a:lnTo>
                    <a:pt x="36042" y="171373"/>
                  </a:lnTo>
                  <a:close/>
                </a:path>
                <a:path w="44450" h="293369">
                  <a:moveTo>
                    <a:pt x="36042" y="199389"/>
                  </a:moveTo>
                  <a:lnTo>
                    <a:pt x="38722" y="199389"/>
                  </a:lnTo>
                  <a:lnTo>
                    <a:pt x="40970" y="197129"/>
                  </a:lnTo>
                  <a:lnTo>
                    <a:pt x="40970" y="194449"/>
                  </a:lnTo>
                  <a:lnTo>
                    <a:pt x="40970" y="191769"/>
                  </a:lnTo>
                  <a:lnTo>
                    <a:pt x="38722" y="189712"/>
                  </a:lnTo>
                  <a:lnTo>
                    <a:pt x="36042" y="189712"/>
                  </a:lnTo>
                  <a:lnTo>
                    <a:pt x="33375" y="189712"/>
                  </a:lnTo>
                  <a:lnTo>
                    <a:pt x="31089" y="191769"/>
                  </a:lnTo>
                  <a:lnTo>
                    <a:pt x="31089" y="194449"/>
                  </a:lnTo>
                  <a:lnTo>
                    <a:pt x="31089" y="197129"/>
                  </a:lnTo>
                  <a:lnTo>
                    <a:pt x="33375" y="199389"/>
                  </a:lnTo>
                  <a:lnTo>
                    <a:pt x="36042" y="199389"/>
                  </a:lnTo>
                  <a:close/>
                </a:path>
                <a:path w="44450" h="293369">
                  <a:moveTo>
                    <a:pt x="36042" y="227393"/>
                  </a:moveTo>
                  <a:lnTo>
                    <a:pt x="38722" y="227393"/>
                  </a:lnTo>
                  <a:lnTo>
                    <a:pt x="40970" y="225336"/>
                  </a:lnTo>
                  <a:lnTo>
                    <a:pt x="40970" y="222453"/>
                  </a:lnTo>
                  <a:lnTo>
                    <a:pt x="40970" y="219786"/>
                  </a:lnTo>
                  <a:lnTo>
                    <a:pt x="38722" y="217728"/>
                  </a:lnTo>
                  <a:lnTo>
                    <a:pt x="36042" y="217728"/>
                  </a:lnTo>
                  <a:lnTo>
                    <a:pt x="33375" y="217728"/>
                  </a:lnTo>
                  <a:lnTo>
                    <a:pt x="31089" y="219786"/>
                  </a:lnTo>
                  <a:lnTo>
                    <a:pt x="31089" y="222453"/>
                  </a:lnTo>
                  <a:lnTo>
                    <a:pt x="31089" y="225336"/>
                  </a:lnTo>
                  <a:lnTo>
                    <a:pt x="33375" y="227393"/>
                  </a:lnTo>
                  <a:lnTo>
                    <a:pt x="36042" y="227393"/>
                  </a:lnTo>
                  <a:close/>
                </a:path>
                <a:path w="44450" h="293369">
                  <a:moveTo>
                    <a:pt x="36042" y="255422"/>
                  </a:moveTo>
                  <a:lnTo>
                    <a:pt x="38722" y="255422"/>
                  </a:lnTo>
                  <a:lnTo>
                    <a:pt x="40970" y="253352"/>
                  </a:lnTo>
                  <a:lnTo>
                    <a:pt x="40970" y="250685"/>
                  </a:lnTo>
                  <a:lnTo>
                    <a:pt x="40970" y="247992"/>
                  </a:lnTo>
                  <a:lnTo>
                    <a:pt x="38722" y="245744"/>
                  </a:lnTo>
                  <a:lnTo>
                    <a:pt x="36042" y="245744"/>
                  </a:lnTo>
                  <a:lnTo>
                    <a:pt x="33375" y="245744"/>
                  </a:lnTo>
                  <a:lnTo>
                    <a:pt x="31089" y="247992"/>
                  </a:lnTo>
                  <a:lnTo>
                    <a:pt x="31089" y="250685"/>
                  </a:lnTo>
                  <a:lnTo>
                    <a:pt x="31089" y="253352"/>
                  </a:lnTo>
                  <a:lnTo>
                    <a:pt x="33375" y="255422"/>
                  </a:lnTo>
                  <a:lnTo>
                    <a:pt x="36042" y="255422"/>
                  </a:lnTo>
                  <a:close/>
                </a:path>
                <a:path w="44450" h="293369">
                  <a:moveTo>
                    <a:pt x="37084" y="37274"/>
                  </a:moveTo>
                  <a:lnTo>
                    <a:pt x="35013" y="436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120262" y="2721096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412" y="-2285"/>
                  </a:moveTo>
                  <a:lnTo>
                    <a:pt x="412" y="8864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114496" y="2751576"/>
              <a:ext cx="12065" cy="189865"/>
            </a:xfrm>
            <a:custGeom>
              <a:avLst/>
              <a:gdLst/>
              <a:ahLst/>
              <a:cxnLst/>
              <a:rect l="l" t="t" r="r" b="b"/>
              <a:pathLst>
                <a:path w="12064" h="189864">
                  <a:moveTo>
                    <a:pt x="9486" y="0"/>
                  </a:moveTo>
                  <a:lnTo>
                    <a:pt x="3098" y="1435"/>
                  </a:lnTo>
                </a:path>
                <a:path w="12064" h="189864">
                  <a:moveTo>
                    <a:pt x="5981" y="189306"/>
                  </a:moveTo>
                  <a:lnTo>
                    <a:pt x="9271" y="189306"/>
                  </a:lnTo>
                  <a:lnTo>
                    <a:pt x="11938" y="186626"/>
                  </a:lnTo>
                  <a:lnTo>
                    <a:pt x="11938" y="183121"/>
                  </a:lnTo>
                  <a:lnTo>
                    <a:pt x="11938" y="179819"/>
                  </a:lnTo>
                  <a:lnTo>
                    <a:pt x="9271" y="177139"/>
                  </a:lnTo>
                  <a:lnTo>
                    <a:pt x="5981" y="177139"/>
                  </a:lnTo>
                  <a:lnTo>
                    <a:pt x="2679" y="177139"/>
                  </a:lnTo>
                  <a:lnTo>
                    <a:pt x="0" y="179819"/>
                  </a:lnTo>
                  <a:lnTo>
                    <a:pt x="0" y="183121"/>
                  </a:lnTo>
                  <a:lnTo>
                    <a:pt x="0" y="186626"/>
                  </a:lnTo>
                  <a:lnTo>
                    <a:pt x="2679" y="189306"/>
                  </a:lnTo>
                  <a:lnTo>
                    <a:pt x="5981" y="189306"/>
                  </a:lnTo>
                  <a:close/>
                </a:path>
                <a:path w="12064" h="189864">
                  <a:moveTo>
                    <a:pt x="1041" y="180238"/>
                  </a:moveTo>
                  <a:lnTo>
                    <a:pt x="8445" y="188264"/>
                  </a:lnTo>
                </a:path>
                <a:path w="12064" h="189864">
                  <a:moveTo>
                    <a:pt x="2476" y="179006"/>
                  </a:moveTo>
                  <a:lnTo>
                    <a:pt x="9880" y="187236"/>
                  </a:lnTo>
                </a:path>
                <a:path w="12064" h="189864">
                  <a:moveTo>
                    <a:pt x="10109" y="151396"/>
                  </a:moveTo>
                  <a:lnTo>
                    <a:pt x="3098" y="157568"/>
                  </a:lnTo>
                </a:path>
                <a:path w="12064" h="189864">
                  <a:moveTo>
                    <a:pt x="11518" y="98463"/>
                  </a:moveTo>
                  <a:lnTo>
                    <a:pt x="1638" y="984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121087" y="281789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86" y="4533"/>
                  </a:moveTo>
                  <a:lnTo>
                    <a:pt x="2286" y="4533"/>
                  </a:lnTo>
                </a:path>
              </a:pathLst>
            </a:custGeom>
            <a:ln w="9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117176" y="2735295"/>
              <a:ext cx="8255" cy="61594"/>
            </a:xfrm>
            <a:custGeom>
              <a:avLst/>
              <a:gdLst/>
              <a:ahLst/>
              <a:cxnLst/>
              <a:rect l="l" t="t" r="r" b="b"/>
              <a:pathLst>
                <a:path w="8254" h="61594">
                  <a:moveTo>
                    <a:pt x="8216" y="55626"/>
                  </a:moveTo>
                  <a:lnTo>
                    <a:pt x="838" y="61391"/>
                  </a:lnTo>
                </a:path>
                <a:path w="8254" h="61594">
                  <a:moveTo>
                    <a:pt x="2882" y="26581"/>
                  </a:moveTo>
                  <a:lnTo>
                    <a:pt x="4952" y="35433"/>
                  </a:lnTo>
                </a:path>
                <a:path w="8254" h="61594">
                  <a:moveTo>
                    <a:pt x="7429" y="0"/>
                  </a:moveTo>
                  <a:lnTo>
                    <a:pt x="0" y="53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6116134" y="2709552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5">
                  <a:moveTo>
                    <a:pt x="-2286" y="203"/>
                  </a:moveTo>
                  <a:lnTo>
                    <a:pt x="11544" y="203"/>
                  </a:lnTo>
                </a:path>
              </a:pathLst>
            </a:custGeom>
            <a:ln w="49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118014" y="2779593"/>
              <a:ext cx="6985" cy="86995"/>
            </a:xfrm>
            <a:custGeom>
              <a:avLst/>
              <a:gdLst/>
              <a:ahLst/>
              <a:cxnLst/>
              <a:rect l="l" t="t" r="r" b="b"/>
              <a:pathLst>
                <a:path w="6985" h="86994">
                  <a:moveTo>
                    <a:pt x="6362" y="0"/>
                  </a:moveTo>
                  <a:lnTo>
                    <a:pt x="0" y="1447"/>
                  </a:lnTo>
                </a:path>
                <a:path w="6985" h="86994">
                  <a:moveTo>
                    <a:pt x="1422" y="26365"/>
                  </a:moveTo>
                  <a:lnTo>
                    <a:pt x="4508" y="31305"/>
                  </a:lnTo>
                </a:path>
                <a:path w="6985" h="86994">
                  <a:moveTo>
                    <a:pt x="1422" y="53759"/>
                  </a:moveTo>
                  <a:lnTo>
                    <a:pt x="4114" y="59524"/>
                  </a:lnTo>
                </a:path>
                <a:path w="6985" h="86994">
                  <a:moveTo>
                    <a:pt x="5130" y="81978"/>
                  </a:moveTo>
                  <a:lnTo>
                    <a:pt x="1016" y="869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121087" y="288876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498"/>
                  </a:moveTo>
                  <a:lnTo>
                    <a:pt x="2286" y="3498"/>
                  </a:lnTo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718180" y="2667947"/>
              <a:ext cx="405130" cy="281305"/>
            </a:xfrm>
            <a:custGeom>
              <a:avLst/>
              <a:gdLst/>
              <a:ahLst/>
              <a:cxnLst/>
              <a:rect l="l" t="t" r="r" b="b"/>
              <a:pathLst>
                <a:path w="405129" h="281305">
                  <a:moveTo>
                    <a:pt x="400659" y="205994"/>
                  </a:moveTo>
                  <a:lnTo>
                    <a:pt x="404761" y="214223"/>
                  </a:lnTo>
                </a:path>
                <a:path w="405129" h="281305">
                  <a:moveTo>
                    <a:pt x="402082" y="249656"/>
                  </a:moveTo>
                  <a:lnTo>
                    <a:pt x="403720" y="255422"/>
                  </a:lnTo>
                </a:path>
                <a:path w="405129" h="281305">
                  <a:moveTo>
                    <a:pt x="8458" y="275399"/>
                  </a:moveTo>
                  <a:lnTo>
                    <a:pt x="13182" y="275399"/>
                  </a:lnTo>
                  <a:lnTo>
                    <a:pt x="17106" y="271487"/>
                  </a:lnTo>
                  <a:lnTo>
                    <a:pt x="17106" y="266750"/>
                  </a:lnTo>
                  <a:lnTo>
                    <a:pt x="17106" y="262216"/>
                  </a:lnTo>
                  <a:lnTo>
                    <a:pt x="13182" y="258318"/>
                  </a:lnTo>
                  <a:lnTo>
                    <a:pt x="8458" y="258318"/>
                  </a:lnTo>
                  <a:lnTo>
                    <a:pt x="3721" y="258318"/>
                  </a:lnTo>
                  <a:lnTo>
                    <a:pt x="0" y="262216"/>
                  </a:lnTo>
                  <a:lnTo>
                    <a:pt x="0" y="266750"/>
                  </a:lnTo>
                  <a:lnTo>
                    <a:pt x="0" y="271487"/>
                  </a:lnTo>
                  <a:lnTo>
                    <a:pt x="3721" y="275399"/>
                  </a:lnTo>
                  <a:lnTo>
                    <a:pt x="8458" y="275399"/>
                  </a:lnTo>
                  <a:close/>
                </a:path>
                <a:path w="405129" h="281305">
                  <a:moveTo>
                    <a:pt x="8661" y="19558"/>
                  </a:moveTo>
                  <a:lnTo>
                    <a:pt x="11734" y="19558"/>
                  </a:lnTo>
                  <a:lnTo>
                    <a:pt x="14427" y="17094"/>
                  </a:lnTo>
                  <a:lnTo>
                    <a:pt x="14427" y="14008"/>
                  </a:lnTo>
                  <a:lnTo>
                    <a:pt x="14427" y="10922"/>
                  </a:lnTo>
                  <a:lnTo>
                    <a:pt x="11734" y="8242"/>
                  </a:lnTo>
                  <a:lnTo>
                    <a:pt x="8661" y="8242"/>
                  </a:lnTo>
                  <a:lnTo>
                    <a:pt x="5562" y="8242"/>
                  </a:lnTo>
                  <a:lnTo>
                    <a:pt x="3073" y="10922"/>
                  </a:lnTo>
                  <a:lnTo>
                    <a:pt x="3073" y="14008"/>
                  </a:lnTo>
                  <a:lnTo>
                    <a:pt x="3073" y="17094"/>
                  </a:lnTo>
                  <a:lnTo>
                    <a:pt x="5562" y="19558"/>
                  </a:lnTo>
                  <a:lnTo>
                    <a:pt x="8661" y="19558"/>
                  </a:lnTo>
                  <a:close/>
                </a:path>
                <a:path w="405129" h="281305">
                  <a:moveTo>
                    <a:pt x="6997" y="8648"/>
                  </a:moveTo>
                  <a:lnTo>
                    <a:pt x="12153" y="18338"/>
                  </a:lnTo>
                </a:path>
                <a:path w="405129" h="281305">
                  <a:moveTo>
                    <a:pt x="5359" y="9271"/>
                  </a:moveTo>
                  <a:lnTo>
                    <a:pt x="10502" y="19151"/>
                  </a:lnTo>
                </a:path>
                <a:path w="405129" h="281305">
                  <a:moveTo>
                    <a:pt x="9080" y="31724"/>
                  </a:moveTo>
                  <a:lnTo>
                    <a:pt x="11125" y="31724"/>
                  </a:lnTo>
                  <a:lnTo>
                    <a:pt x="12560" y="30073"/>
                  </a:lnTo>
                  <a:lnTo>
                    <a:pt x="12560" y="28016"/>
                  </a:lnTo>
                  <a:lnTo>
                    <a:pt x="12560" y="26162"/>
                  </a:lnTo>
                  <a:lnTo>
                    <a:pt x="11125" y="24498"/>
                  </a:lnTo>
                  <a:lnTo>
                    <a:pt x="9080" y="24498"/>
                  </a:lnTo>
                  <a:lnTo>
                    <a:pt x="7213" y="24498"/>
                  </a:lnTo>
                  <a:lnTo>
                    <a:pt x="5562" y="26162"/>
                  </a:lnTo>
                  <a:lnTo>
                    <a:pt x="5562" y="28016"/>
                  </a:lnTo>
                  <a:lnTo>
                    <a:pt x="5562" y="30073"/>
                  </a:lnTo>
                  <a:lnTo>
                    <a:pt x="7213" y="31724"/>
                  </a:lnTo>
                  <a:lnTo>
                    <a:pt x="9080" y="31724"/>
                  </a:lnTo>
                  <a:close/>
                </a:path>
                <a:path w="405129" h="281305">
                  <a:moveTo>
                    <a:pt x="9080" y="59728"/>
                  </a:moveTo>
                  <a:lnTo>
                    <a:pt x="11125" y="59728"/>
                  </a:lnTo>
                  <a:lnTo>
                    <a:pt x="12560" y="58089"/>
                  </a:lnTo>
                  <a:lnTo>
                    <a:pt x="12560" y="56235"/>
                  </a:lnTo>
                  <a:lnTo>
                    <a:pt x="12560" y="54165"/>
                  </a:lnTo>
                  <a:lnTo>
                    <a:pt x="11125" y="52527"/>
                  </a:lnTo>
                  <a:lnTo>
                    <a:pt x="9080" y="52527"/>
                  </a:lnTo>
                  <a:lnTo>
                    <a:pt x="7213" y="52527"/>
                  </a:lnTo>
                  <a:lnTo>
                    <a:pt x="5562" y="54165"/>
                  </a:lnTo>
                  <a:lnTo>
                    <a:pt x="5562" y="56235"/>
                  </a:lnTo>
                  <a:lnTo>
                    <a:pt x="5562" y="58089"/>
                  </a:lnTo>
                  <a:lnTo>
                    <a:pt x="7213" y="59728"/>
                  </a:lnTo>
                  <a:lnTo>
                    <a:pt x="9080" y="59728"/>
                  </a:lnTo>
                  <a:close/>
                </a:path>
                <a:path w="405129" h="281305">
                  <a:moveTo>
                    <a:pt x="9080" y="87744"/>
                  </a:moveTo>
                  <a:lnTo>
                    <a:pt x="11125" y="87744"/>
                  </a:lnTo>
                  <a:lnTo>
                    <a:pt x="12560" y="86106"/>
                  </a:lnTo>
                  <a:lnTo>
                    <a:pt x="12560" y="84251"/>
                  </a:lnTo>
                  <a:lnTo>
                    <a:pt x="12560" y="82181"/>
                  </a:lnTo>
                  <a:lnTo>
                    <a:pt x="11125" y="80746"/>
                  </a:lnTo>
                  <a:lnTo>
                    <a:pt x="9080" y="80746"/>
                  </a:lnTo>
                  <a:lnTo>
                    <a:pt x="7213" y="80746"/>
                  </a:lnTo>
                  <a:lnTo>
                    <a:pt x="5562" y="82181"/>
                  </a:lnTo>
                  <a:lnTo>
                    <a:pt x="5562" y="84251"/>
                  </a:lnTo>
                  <a:lnTo>
                    <a:pt x="5562" y="86106"/>
                  </a:lnTo>
                  <a:lnTo>
                    <a:pt x="7213" y="87744"/>
                  </a:lnTo>
                  <a:lnTo>
                    <a:pt x="9080" y="87744"/>
                  </a:lnTo>
                  <a:close/>
                </a:path>
                <a:path w="405129" h="281305">
                  <a:moveTo>
                    <a:pt x="9080" y="115760"/>
                  </a:moveTo>
                  <a:lnTo>
                    <a:pt x="11125" y="115760"/>
                  </a:lnTo>
                  <a:lnTo>
                    <a:pt x="12560" y="114312"/>
                  </a:lnTo>
                  <a:lnTo>
                    <a:pt x="12560" y="112268"/>
                  </a:lnTo>
                  <a:lnTo>
                    <a:pt x="12560" y="110197"/>
                  </a:lnTo>
                  <a:lnTo>
                    <a:pt x="11125" y="108762"/>
                  </a:lnTo>
                  <a:lnTo>
                    <a:pt x="9080" y="108762"/>
                  </a:lnTo>
                  <a:lnTo>
                    <a:pt x="7213" y="108762"/>
                  </a:lnTo>
                  <a:lnTo>
                    <a:pt x="5562" y="110197"/>
                  </a:lnTo>
                  <a:lnTo>
                    <a:pt x="5562" y="112268"/>
                  </a:lnTo>
                  <a:lnTo>
                    <a:pt x="5562" y="114312"/>
                  </a:lnTo>
                  <a:lnTo>
                    <a:pt x="7213" y="115760"/>
                  </a:lnTo>
                  <a:lnTo>
                    <a:pt x="9080" y="115760"/>
                  </a:lnTo>
                  <a:close/>
                </a:path>
                <a:path w="405129" h="281305">
                  <a:moveTo>
                    <a:pt x="9080" y="143776"/>
                  </a:moveTo>
                  <a:lnTo>
                    <a:pt x="11125" y="143776"/>
                  </a:lnTo>
                  <a:lnTo>
                    <a:pt x="12560" y="142328"/>
                  </a:lnTo>
                  <a:lnTo>
                    <a:pt x="12560" y="140271"/>
                  </a:lnTo>
                  <a:lnTo>
                    <a:pt x="12560" y="138430"/>
                  </a:lnTo>
                  <a:lnTo>
                    <a:pt x="11125" y="136766"/>
                  </a:lnTo>
                  <a:lnTo>
                    <a:pt x="9080" y="136766"/>
                  </a:lnTo>
                  <a:lnTo>
                    <a:pt x="7213" y="136766"/>
                  </a:lnTo>
                  <a:lnTo>
                    <a:pt x="5562" y="138430"/>
                  </a:lnTo>
                  <a:lnTo>
                    <a:pt x="5562" y="140271"/>
                  </a:lnTo>
                  <a:lnTo>
                    <a:pt x="5562" y="142328"/>
                  </a:lnTo>
                  <a:lnTo>
                    <a:pt x="7213" y="143776"/>
                  </a:lnTo>
                  <a:lnTo>
                    <a:pt x="9080" y="143776"/>
                  </a:lnTo>
                  <a:close/>
                </a:path>
                <a:path w="405129" h="281305">
                  <a:moveTo>
                    <a:pt x="9080" y="171805"/>
                  </a:moveTo>
                  <a:lnTo>
                    <a:pt x="11125" y="171805"/>
                  </a:lnTo>
                  <a:lnTo>
                    <a:pt x="12560" y="170141"/>
                  </a:lnTo>
                  <a:lnTo>
                    <a:pt x="12560" y="168084"/>
                  </a:lnTo>
                  <a:lnTo>
                    <a:pt x="12560" y="166230"/>
                  </a:lnTo>
                  <a:lnTo>
                    <a:pt x="11125" y="164579"/>
                  </a:lnTo>
                  <a:lnTo>
                    <a:pt x="9080" y="164579"/>
                  </a:lnTo>
                  <a:lnTo>
                    <a:pt x="7213" y="164579"/>
                  </a:lnTo>
                  <a:lnTo>
                    <a:pt x="5562" y="166230"/>
                  </a:lnTo>
                  <a:lnTo>
                    <a:pt x="5562" y="168084"/>
                  </a:lnTo>
                  <a:lnTo>
                    <a:pt x="5562" y="170141"/>
                  </a:lnTo>
                  <a:lnTo>
                    <a:pt x="7213" y="171805"/>
                  </a:lnTo>
                  <a:lnTo>
                    <a:pt x="9080" y="171805"/>
                  </a:lnTo>
                  <a:close/>
                </a:path>
                <a:path w="405129" h="281305">
                  <a:moveTo>
                    <a:pt x="9080" y="199809"/>
                  </a:moveTo>
                  <a:lnTo>
                    <a:pt x="11125" y="199809"/>
                  </a:lnTo>
                  <a:lnTo>
                    <a:pt x="12560" y="198158"/>
                  </a:lnTo>
                  <a:lnTo>
                    <a:pt x="12560" y="196303"/>
                  </a:lnTo>
                  <a:lnTo>
                    <a:pt x="12560" y="194246"/>
                  </a:lnTo>
                  <a:lnTo>
                    <a:pt x="11125" y="192595"/>
                  </a:lnTo>
                  <a:lnTo>
                    <a:pt x="9080" y="192595"/>
                  </a:lnTo>
                  <a:lnTo>
                    <a:pt x="7213" y="192595"/>
                  </a:lnTo>
                  <a:lnTo>
                    <a:pt x="5562" y="194246"/>
                  </a:lnTo>
                  <a:lnTo>
                    <a:pt x="5562" y="196303"/>
                  </a:lnTo>
                  <a:lnTo>
                    <a:pt x="5562" y="198158"/>
                  </a:lnTo>
                  <a:lnTo>
                    <a:pt x="7213" y="199809"/>
                  </a:lnTo>
                  <a:lnTo>
                    <a:pt x="9080" y="199809"/>
                  </a:lnTo>
                  <a:close/>
                </a:path>
                <a:path w="405129" h="281305">
                  <a:moveTo>
                    <a:pt x="9080" y="227812"/>
                  </a:moveTo>
                  <a:lnTo>
                    <a:pt x="11125" y="227812"/>
                  </a:lnTo>
                  <a:lnTo>
                    <a:pt x="12560" y="226174"/>
                  </a:lnTo>
                  <a:lnTo>
                    <a:pt x="12560" y="224320"/>
                  </a:lnTo>
                  <a:lnTo>
                    <a:pt x="12560" y="222262"/>
                  </a:lnTo>
                  <a:lnTo>
                    <a:pt x="11125" y="220814"/>
                  </a:lnTo>
                  <a:lnTo>
                    <a:pt x="9080" y="220814"/>
                  </a:lnTo>
                  <a:lnTo>
                    <a:pt x="7213" y="220814"/>
                  </a:lnTo>
                  <a:lnTo>
                    <a:pt x="5562" y="222262"/>
                  </a:lnTo>
                  <a:lnTo>
                    <a:pt x="5562" y="224320"/>
                  </a:lnTo>
                  <a:lnTo>
                    <a:pt x="5562" y="226174"/>
                  </a:lnTo>
                  <a:lnTo>
                    <a:pt x="7213" y="227812"/>
                  </a:lnTo>
                  <a:lnTo>
                    <a:pt x="9080" y="227812"/>
                  </a:lnTo>
                  <a:close/>
                </a:path>
                <a:path w="405129" h="281305">
                  <a:moveTo>
                    <a:pt x="9080" y="255828"/>
                  </a:moveTo>
                  <a:lnTo>
                    <a:pt x="11125" y="255828"/>
                  </a:lnTo>
                  <a:lnTo>
                    <a:pt x="12560" y="254393"/>
                  </a:lnTo>
                  <a:lnTo>
                    <a:pt x="12560" y="252323"/>
                  </a:lnTo>
                  <a:lnTo>
                    <a:pt x="12560" y="250469"/>
                  </a:lnTo>
                  <a:lnTo>
                    <a:pt x="11125" y="248818"/>
                  </a:lnTo>
                  <a:lnTo>
                    <a:pt x="9080" y="248818"/>
                  </a:lnTo>
                  <a:lnTo>
                    <a:pt x="7213" y="248818"/>
                  </a:lnTo>
                  <a:lnTo>
                    <a:pt x="5562" y="250469"/>
                  </a:lnTo>
                  <a:lnTo>
                    <a:pt x="5562" y="252323"/>
                  </a:lnTo>
                  <a:lnTo>
                    <a:pt x="5562" y="254393"/>
                  </a:lnTo>
                  <a:lnTo>
                    <a:pt x="7213" y="255828"/>
                  </a:lnTo>
                  <a:lnTo>
                    <a:pt x="9080" y="255828"/>
                  </a:lnTo>
                  <a:close/>
                </a:path>
                <a:path w="405129" h="281305">
                  <a:moveTo>
                    <a:pt x="15659" y="9271"/>
                  </a:moveTo>
                  <a:lnTo>
                    <a:pt x="15659" y="0"/>
                  </a:lnTo>
                  <a:lnTo>
                    <a:pt x="13182" y="0"/>
                  </a:lnTo>
                  <a:lnTo>
                    <a:pt x="12560" y="1651"/>
                  </a:lnTo>
                  <a:lnTo>
                    <a:pt x="10922" y="3086"/>
                  </a:lnTo>
                  <a:lnTo>
                    <a:pt x="9080" y="3086"/>
                  </a:lnTo>
                  <a:lnTo>
                    <a:pt x="7213" y="3086"/>
                  </a:lnTo>
                  <a:lnTo>
                    <a:pt x="5562" y="1651"/>
                  </a:lnTo>
                  <a:lnTo>
                    <a:pt x="5156" y="0"/>
                  </a:lnTo>
                  <a:lnTo>
                    <a:pt x="1435" y="0"/>
                  </a:lnTo>
                  <a:lnTo>
                    <a:pt x="1435" y="9474"/>
                  </a:lnTo>
                </a:path>
                <a:path w="405129" h="281305">
                  <a:moveTo>
                    <a:pt x="1435" y="271487"/>
                  </a:moveTo>
                  <a:lnTo>
                    <a:pt x="1435" y="280962"/>
                  </a:lnTo>
                  <a:lnTo>
                    <a:pt x="5562" y="280962"/>
                  </a:lnTo>
                  <a:lnTo>
                    <a:pt x="5562" y="279120"/>
                  </a:lnTo>
                  <a:lnTo>
                    <a:pt x="7213" y="277660"/>
                  </a:lnTo>
                  <a:lnTo>
                    <a:pt x="9080" y="277660"/>
                  </a:lnTo>
                  <a:lnTo>
                    <a:pt x="11125" y="277660"/>
                  </a:lnTo>
                  <a:lnTo>
                    <a:pt x="12560" y="279120"/>
                  </a:lnTo>
                  <a:lnTo>
                    <a:pt x="12560" y="280962"/>
                  </a:lnTo>
                  <a:lnTo>
                    <a:pt x="15659" y="280962"/>
                  </a:lnTo>
                  <a:lnTo>
                    <a:pt x="15659" y="271487"/>
                  </a:lnTo>
                </a:path>
                <a:path w="405129" h="281305">
                  <a:moveTo>
                    <a:pt x="15659" y="262013"/>
                  </a:moveTo>
                  <a:lnTo>
                    <a:pt x="15659" y="18338"/>
                  </a:lnTo>
                </a:path>
                <a:path w="405129" h="281305">
                  <a:moveTo>
                    <a:pt x="1435" y="18529"/>
                  </a:moveTo>
                  <a:lnTo>
                    <a:pt x="1435" y="262013"/>
                  </a:lnTo>
                </a:path>
                <a:path w="405129" h="281305">
                  <a:moveTo>
                    <a:pt x="9080" y="46964"/>
                  </a:moveTo>
                  <a:lnTo>
                    <a:pt x="11734" y="46964"/>
                  </a:lnTo>
                  <a:lnTo>
                    <a:pt x="14008" y="44691"/>
                  </a:lnTo>
                  <a:lnTo>
                    <a:pt x="14008" y="42011"/>
                  </a:lnTo>
                  <a:lnTo>
                    <a:pt x="14008" y="39344"/>
                  </a:lnTo>
                  <a:lnTo>
                    <a:pt x="11734" y="37084"/>
                  </a:lnTo>
                  <a:lnTo>
                    <a:pt x="9080" y="37084"/>
                  </a:lnTo>
                  <a:lnTo>
                    <a:pt x="6388" y="37084"/>
                  </a:lnTo>
                  <a:lnTo>
                    <a:pt x="4343" y="39344"/>
                  </a:lnTo>
                  <a:lnTo>
                    <a:pt x="4343" y="42011"/>
                  </a:lnTo>
                  <a:lnTo>
                    <a:pt x="4343" y="44691"/>
                  </a:lnTo>
                  <a:lnTo>
                    <a:pt x="6388" y="46964"/>
                  </a:lnTo>
                  <a:lnTo>
                    <a:pt x="9080" y="46964"/>
                  </a:lnTo>
                  <a:close/>
                </a:path>
                <a:path w="405129" h="281305">
                  <a:moveTo>
                    <a:pt x="9080" y="74980"/>
                  </a:moveTo>
                  <a:lnTo>
                    <a:pt x="11734" y="74980"/>
                  </a:lnTo>
                  <a:lnTo>
                    <a:pt x="14008" y="72707"/>
                  </a:lnTo>
                  <a:lnTo>
                    <a:pt x="14008" y="70027"/>
                  </a:lnTo>
                  <a:lnTo>
                    <a:pt x="14008" y="67348"/>
                  </a:lnTo>
                  <a:lnTo>
                    <a:pt x="11734" y="65290"/>
                  </a:lnTo>
                  <a:lnTo>
                    <a:pt x="9080" y="65290"/>
                  </a:lnTo>
                  <a:lnTo>
                    <a:pt x="6388" y="65290"/>
                  </a:lnTo>
                  <a:lnTo>
                    <a:pt x="4343" y="67348"/>
                  </a:lnTo>
                  <a:lnTo>
                    <a:pt x="4343" y="70027"/>
                  </a:lnTo>
                  <a:lnTo>
                    <a:pt x="4343" y="72707"/>
                  </a:lnTo>
                  <a:lnTo>
                    <a:pt x="6388" y="74980"/>
                  </a:lnTo>
                  <a:lnTo>
                    <a:pt x="9080" y="74980"/>
                  </a:lnTo>
                  <a:close/>
                </a:path>
                <a:path w="405129" h="281305">
                  <a:moveTo>
                    <a:pt x="9080" y="102997"/>
                  </a:moveTo>
                  <a:lnTo>
                    <a:pt x="11734" y="102997"/>
                  </a:lnTo>
                  <a:lnTo>
                    <a:pt x="14008" y="100926"/>
                  </a:lnTo>
                  <a:lnTo>
                    <a:pt x="14008" y="98044"/>
                  </a:lnTo>
                  <a:lnTo>
                    <a:pt x="14008" y="95364"/>
                  </a:lnTo>
                  <a:lnTo>
                    <a:pt x="11734" y="93306"/>
                  </a:lnTo>
                  <a:lnTo>
                    <a:pt x="9080" y="93306"/>
                  </a:lnTo>
                  <a:lnTo>
                    <a:pt x="6388" y="93306"/>
                  </a:lnTo>
                  <a:lnTo>
                    <a:pt x="4343" y="95364"/>
                  </a:lnTo>
                  <a:lnTo>
                    <a:pt x="4343" y="98044"/>
                  </a:lnTo>
                  <a:lnTo>
                    <a:pt x="4343" y="100926"/>
                  </a:lnTo>
                  <a:lnTo>
                    <a:pt x="6388" y="102997"/>
                  </a:lnTo>
                  <a:lnTo>
                    <a:pt x="9080" y="102997"/>
                  </a:lnTo>
                  <a:close/>
                </a:path>
                <a:path w="405129" h="281305">
                  <a:moveTo>
                    <a:pt x="9080" y="131000"/>
                  </a:moveTo>
                  <a:lnTo>
                    <a:pt x="11734" y="131000"/>
                  </a:lnTo>
                  <a:lnTo>
                    <a:pt x="14008" y="128955"/>
                  </a:lnTo>
                  <a:lnTo>
                    <a:pt x="14008" y="126263"/>
                  </a:lnTo>
                  <a:lnTo>
                    <a:pt x="14008" y="123596"/>
                  </a:lnTo>
                  <a:lnTo>
                    <a:pt x="11734" y="121323"/>
                  </a:lnTo>
                  <a:lnTo>
                    <a:pt x="9080" y="121323"/>
                  </a:lnTo>
                  <a:lnTo>
                    <a:pt x="6388" y="121323"/>
                  </a:lnTo>
                  <a:lnTo>
                    <a:pt x="4343" y="123596"/>
                  </a:lnTo>
                  <a:lnTo>
                    <a:pt x="4343" y="126263"/>
                  </a:lnTo>
                  <a:lnTo>
                    <a:pt x="4343" y="128955"/>
                  </a:lnTo>
                  <a:lnTo>
                    <a:pt x="6388" y="131000"/>
                  </a:lnTo>
                  <a:lnTo>
                    <a:pt x="9080" y="131000"/>
                  </a:lnTo>
                  <a:close/>
                </a:path>
                <a:path w="405129" h="281305">
                  <a:moveTo>
                    <a:pt x="9080" y="159016"/>
                  </a:moveTo>
                  <a:lnTo>
                    <a:pt x="11734" y="159016"/>
                  </a:lnTo>
                  <a:lnTo>
                    <a:pt x="14008" y="156756"/>
                  </a:lnTo>
                  <a:lnTo>
                    <a:pt x="14008" y="154076"/>
                  </a:lnTo>
                  <a:lnTo>
                    <a:pt x="14008" y="151599"/>
                  </a:lnTo>
                  <a:lnTo>
                    <a:pt x="11734" y="149339"/>
                  </a:lnTo>
                  <a:lnTo>
                    <a:pt x="9080" y="149339"/>
                  </a:lnTo>
                  <a:lnTo>
                    <a:pt x="6388" y="149339"/>
                  </a:lnTo>
                  <a:lnTo>
                    <a:pt x="4343" y="151599"/>
                  </a:lnTo>
                  <a:lnTo>
                    <a:pt x="4343" y="154076"/>
                  </a:lnTo>
                  <a:lnTo>
                    <a:pt x="4343" y="156756"/>
                  </a:lnTo>
                  <a:lnTo>
                    <a:pt x="6388" y="159016"/>
                  </a:lnTo>
                  <a:lnTo>
                    <a:pt x="9080" y="159016"/>
                  </a:lnTo>
                  <a:close/>
                </a:path>
                <a:path w="405129" h="281305">
                  <a:moveTo>
                    <a:pt x="9080" y="187032"/>
                  </a:moveTo>
                  <a:lnTo>
                    <a:pt x="11734" y="187032"/>
                  </a:lnTo>
                  <a:lnTo>
                    <a:pt x="14008" y="184772"/>
                  </a:lnTo>
                  <a:lnTo>
                    <a:pt x="14008" y="182092"/>
                  </a:lnTo>
                  <a:lnTo>
                    <a:pt x="14008" y="179412"/>
                  </a:lnTo>
                  <a:lnTo>
                    <a:pt x="11734" y="177355"/>
                  </a:lnTo>
                  <a:lnTo>
                    <a:pt x="9080" y="177355"/>
                  </a:lnTo>
                  <a:lnTo>
                    <a:pt x="6388" y="177355"/>
                  </a:lnTo>
                  <a:lnTo>
                    <a:pt x="4343" y="179412"/>
                  </a:lnTo>
                  <a:lnTo>
                    <a:pt x="4343" y="182092"/>
                  </a:lnTo>
                  <a:lnTo>
                    <a:pt x="4343" y="184772"/>
                  </a:lnTo>
                  <a:lnTo>
                    <a:pt x="6388" y="187032"/>
                  </a:lnTo>
                  <a:lnTo>
                    <a:pt x="9080" y="187032"/>
                  </a:lnTo>
                  <a:close/>
                </a:path>
                <a:path w="405129" h="281305">
                  <a:moveTo>
                    <a:pt x="9080" y="215036"/>
                  </a:moveTo>
                  <a:lnTo>
                    <a:pt x="11734" y="215036"/>
                  </a:lnTo>
                  <a:lnTo>
                    <a:pt x="14008" y="212979"/>
                  </a:lnTo>
                  <a:lnTo>
                    <a:pt x="14008" y="210096"/>
                  </a:lnTo>
                  <a:lnTo>
                    <a:pt x="14008" y="207429"/>
                  </a:lnTo>
                  <a:lnTo>
                    <a:pt x="11734" y="205371"/>
                  </a:lnTo>
                  <a:lnTo>
                    <a:pt x="9080" y="205371"/>
                  </a:lnTo>
                  <a:lnTo>
                    <a:pt x="6388" y="205371"/>
                  </a:lnTo>
                  <a:lnTo>
                    <a:pt x="4343" y="207429"/>
                  </a:lnTo>
                  <a:lnTo>
                    <a:pt x="4343" y="210096"/>
                  </a:lnTo>
                  <a:lnTo>
                    <a:pt x="4343" y="212979"/>
                  </a:lnTo>
                  <a:lnTo>
                    <a:pt x="6388" y="215036"/>
                  </a:lnTo>
                  <a:lnTo>
                    <a:pt x="9080" y="215036"/>
                  </a:lnTo>
                  <a:close/>
                </a:path>
                <a:path w="405129" h="281305">
                  <a:moveTo>
                    <a:pt x="9080" y="243065"/>
                  </a:moveTo>
                  <a:lnTo>
                    <a:pt x="11734" y="243065"/>
                  </a:lnTo>
                  <a:lnTo>
                    <a:pt x="14008" y="240995"/>
                  </a:lnTo>
                  <a:lnTo>
                    <a:pt x="14008" y="238328"/>
                  </a:lnTo>
                  <a:lnTo>
                    <a:pt x="14008" y="235635"/>
                  </a:lnTo>
                  <a:lnTo>
                    <a:pt x="11734" y="233387"/>
                  </a:lnTo>
                  <a:lnTo>
                    <a:pt x="9080" y="233387"/>
                  </a:lnTo>
                  <a:lnTo>
                    <a:pt x="6388" y="233387"/>
                  </a:lnTo>
                  <a:lnTo>
                    <a:pt x="4343" y="235635"/>
                  </a:lnTo>
                  <a:lnTo>
                    <a:pt x="4343" y="238328"/>
                  </a:lnTo>
                  <a:lnTo>
                    <a:pt x="4343" y="240995"/>
                  </a:lnTo>
                  <a:lnTo>
                    <a:pt x="6388" y="243065"/>
                  </a:lnTo>
                  <a:lnTo>
                    <a:pt x="9080" y="243065"/>
                  </a:lnTo>
                  <a:close/>
                </a:path>
                <a:path w="405129" h="281305">
                  <a:moveTo>
                    <a:pt x="10096" y="24917"/>
                  </a:moveTo>
                  <a:lnTo>
                    <a:pt x="8039" y="313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726409" y="2721096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425" y="-2285"/>
                  </a:moveTo>
                  <a:lnTo>
                    <a:pt x="425" y="8864"/>
                  </a:lnTo>
                </a:path>
              </a:pathLst>
            </a:custGeom>
            <a:ln w="54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720631" y="2751576"/>
              <a:ext cx="12065" cy="189865"/>
            </a:xfrm>
            <a:custGeom>
              <a:avLst/>
              <a:gdLst/>
              <a:ahLst/>
              <a:cxnLst/>
              <a:rect l="l" t="t" r="r" b="b"/>
              <a:pathLst>
                <a:path w="12064" h="189864">
                  <a:moveTo>
                    <a:pt x="9499" y="0"/>
                  </a:moveTo>
                  <a:lnTo>
                    <a:pt x="3111" y="1435"/>
                  </a:lnTo>
                </a:path>
                <a:path w="12064" h="189864">
                  <a:moveTo>
                    <a:pt x="6007" y="189306"/>
                  </a:moveTo>
                  <a:lnTo>
                    <a:pt x="9283" y="189306"/>
                  </a:lnTo>
                  <a:lnTo>
                    <a:pt x="11976" y="186626"/>
                  </a:lnTo>
                  <a:lnTo>
                    <a:pt x="11976" y="183121"/>
                  </a:lnTo>
                  <a:lnTo>
                    <a:pt x="11976" y="179819"/>
                  </a:lnTo>
                  <a:lnTo>
                    <a:pt x="9283" y="177139"/>
                  </a:lnTo>
                  <a:lnTo>
                    <a:pt x="6007" y="177139"/>
                  </a:lnTo>
                  <a:lnTo>
                    <a:pt x="2705" y="177139"/>
                  </a:lnTo>
                  <a:lnTo>
                    <a:pt x="0" y="179819"/>
                  </a:lnTo>
                  <a:lnTo>
                    <a:pt x="0" y="183121"/>
                  </a:lnTo>
                  <a:lnTo>
                    <a:pt x="0" y="186626"/>
                  </a:lnTo>
                  <a:lnTo>
                    <a:pt x="2705" y="189306"/>
                  </a:lnTo>
                  <a:lnTo>
                    <a:pt x="6007" y="189306"/>
                  </a:lnTo>
                  <a:close/>
                </a:path>
                <a:path w="12064" h="189864">
                  <a:moveTo>
                    <a:pt x="1041" y="180238"/>
                  </a:moveTo>
                  <a:lnTo>
                    <a:pt x="8470" y="188264"/>
                  </a:lnTo>
                </a:path>
                <a:path w="12064" h="189864">
                  <a:moveTo>
                    <a:pt x="2514" y="179006"/>
                  </a:moveTo>
                  <a:lnTo>
                    <a:pt x="9905" y="187236"/>
                  </a:lnTo>
                </a:path>
                <a:path w="12064" h="189864">
                  <a:moveTo>
                    <a:pt x="10109" y="151396"/>
                  </a:moveTo>
                  <a:lnTo>
                    <a:pt x="3111" y="157568"/>
                  </a:lnTo>
                </a:path>
                <a:path w="12064" h="189864">
                  <a:moveTo>
                    <a:pt x="11556" y="98463"/>
                  </a:moveTo>
                  <a:lnTo>
                    <a:pt x="1892" y="984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727260" y="281789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86" y="4533"/>
                  </a:moveTo>
                  <a:lnTo>
                    <a:pt x="2286" y="4533"/>
                  </a:lnTo>
                </a:path>
              </a:pathLst>
            </a:custGeom>
            <a:ln w="9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723336" y="2735295"/>
              <a:ext cx="8255" cy="61594"/>
            </a:xfrm>
            <a:custGeom>
              <a:avLst/>
              <a:gdLst/>
              <a:ahLst/>
              <a:cxnLst/>
              <a:rect l="l" t="t" r="r" b="b"/>
              <a:pathLst>
                <a:path w="8254" h="61594">
                  <a:moveTo>
                    <a:pt x="8229" y="55626"/>
                  </a:moveTo>
                  <a:lnTo>
                    <a:pt x="812" y="61391"/>
                  </a:lnTo>
                </a:path>
                <a:path w="8254" h="61594">
                  <a:moveTo>
                    <a:pt x="2882" y="26581"/>
                  </a:moveTo>
                  <a:lnTo>
                    <a:pt x="4940" y="35433"/>
                  </a:lnTo>
                </a:path>
                <a:path w="8254" h="61594">
                  <a:moveTo>
                    <a:pt x="7404" y="0"/>
                  </a:moveTo>
                  <a:lnTo>
                    <a:pt x="0" y="53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722523" y="2709552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5">
                  <a:moveTo>
                    <a:pt x="-2286" y="203"/>
                  </a:moveTo>
                  <a:lnTo>
                    <a:pt x="11328" y="203"/>
                  </a:lnTo>
                </a:path>
              </a:pathLst>
            </a:custGeom>
            <a:ln w="49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724149" y="2779593"/>
              <a:ext cx="6985" cy="86995"/>
            </a:xfrm>
            <a:custGeom>
              <a:avLst/>
              <a:gdLst/>
              <a:ahLst/>
              <a:cxnLst/>
              <a:rect l="l" t="t" r="r" b="b"/>
              <a:pathLst>
                <a:path w="6985" h="86994">
                  <a:moveTo>
                    <a:pt x="6388" y="0"/>
                  </a:moveTo>
                  <a:lnTo>
                    <a:pt x="0" y="1447"/>
                  </a:lnTo>
                </a:path>
                <a:path w="6985" h="86994">
                  <a:moveTo>
                    <a:pt x="1447" y="26365"/>
                  </a:moveTo>
                  <a:lnTo>
                    <a:pt x="4533" y="31305"/>
                  </a:lnTo>
                </a:path>
                <a:path w="6985" h="86994">
                  <a:moveTo>
                    <a:pt x="1447" y="53759"/>
                  </a:moveTo>
                  <a:lnTo>
                    <a:pt x="4127" y="59524"/>
                  </a:lnTo>
                </a:path>
                <a:path w="6985" h="86994">
                  <a:moveTo>
                    <a:pt x="5359" y="81978"/>
                  </a:moveTo>
                  <a:lnTo>
                    <a:pt x="1028" y="869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727260" y="288876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-2286" y="3498"/>
                  </a:moveTo>
                  <a:lnTo>
                    <a:pt x="2286" y="3498"/>
                  </a:lnTo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724974" y="2873941"/>
              <a:ext cx="409575" cy="265430"/>
            </a:xfrm>
            <a:custGeom>
              <a:avLst/>
              <a:gdLst/>
              <a:ahLst/>
              <a:cxnLst/>
              <a:rect l="l" t="t" r="r" b="b"/>
              <a:pathLst>
                <a:path w="409575" h="265430">
                  <a:moveTo>
                    <a:pt x="0" y="0"/>
                  </a:moveTo>
                  <a:lnTo>
                    <a:pt x="4127" y="8229"/>
                  </a:lnTo>
                </a:path>
                <a:path w="409575" h="265430">
                  <a:moveTo>
                    <a:pt x="1435" y="43662"/>
                  </a:moveTo>
                  <a:lnTo>
                    <a:pt x="3098" y="49428"/>
                  </a:lnTo>
                </a:path>
                <a:path w="409575" h="265430">
                  <a:moveTo>
                    <a:pt x="388277" y="45923"/>
                  </a:moveTo>
                  <a:lnTo>
                    <a:pt x="357187" y="45923"/>
                  </a:lnTo>
                  <a:lnTo>
                    <a:pt x="357187" y="78270"/>
                  </a:lnTo>
                  <a:lnTo>
                    <a:pt x="366649" y="78270"/>
                  </a:lnTo>
                  <a:lnTo>
                    <a:pt x="366649" y="74358"/>
                  </a:lnTo>
                  <a:lnTo>
                    <a:pt x="388683" y="74358"/>
                  </a:lnTo>
                </a:path>
                <a:path w="409575" h="265430">
                  <a:moveTo>
                    <a:pt x="364998" y="69811"/>
                  </a:moveTo>
                  <a:lnTo>
                    <a:pt x="366649" y="69811"/>
                  </a:lnTo>
                  <a:lnTo>
                    <a:pt x="367893" y="68579"/>
                  </a:lnTo>
                  <a:lnTo>
                    <a:pt x="367893" y="66941"/>
                  </a:lnTo>
                  <a:lnTo>
                    <a:pt x="367893" y="65290"/>
                  </a:lnTo>
                  <a:lnTo>
                    <a:pt x="366649" y="63842"/>
                  </a:lnTo>
                  <a:lnTo>
                    <a:pt x="364998" y="63842"/>
                  </a:lnTo>
                  <a:lnTo>
                    <a:pt x="363169" y="63842"/>
                  </a:lnTo>
                  <a:lnTo>
                    <a:pt x="361924" y="65290"/>
                  </a:lnTo>
                  <a:lnTo>
                    <a:pt x="361924" y="66941"/>
                  </a:lnTo>
                  <a:lnTo>
                    <a:pt x="361924" y="68579"/>
                  </a:lnTo>
                  <a:lnTo>
                    <a:pt x="363169" y="69811"/>
                  </a:lnTo>
                  <a:lnTo>
                    <a:pt x="364998" y="69811"/>
                  </a:lnTo>
                  <a:close/>
                </a:path>
                <a:path w="409575" h="265430">
                  <a:moveTo>
                    <a:pt x="379018" y="60553"/>
                  </a:moveTo>
                  <a:lnTo>
                    <a:pt x="380682" y="60553"/>
                  </a:lnTo>
                  <a:lnTo>
                    <a:pt x="381914" y="59105"/>
                  </a:lnTo>
                  <a:lnTo>
                    <a:pt x="381914" y="57454"/>
                  </a:lnTo>
                  <a:lnTo>
                    <a:pt x="381914" y="55803"/>
                  </a:lnTo>
                  <a:lnTo>
                    <a:pt x="380682" y="54571"/>
                  </a:lnTo>
                  <a:lnTo>
                    <a:pt x="379018" y="54571"/>
                  </a:lnTo>
                  <a:lnTo>
                    <a:pt x="377355" y="54571"/>
                  </a:lnTo>
                  <a:lnTo>
                    <a:pt x="375945" y="55803"/>
                  </a:lnTo>
                  <a:lnTo>
                    <a:pt x="375945" y="57454"/>
                  </a:lnTo>
                  <a:lnTo>
                    <a:pt x="375945" y="59105"/>
                  </a:lnTo>
                  <a:lnTo>
                    <a:pt x="377355" y="60553"/>
                  </a:lnTo>
                  <a:lnTo>
                    <a:pt x="379018" y="60553"/>
                  </a:lnTo>
                  <a:close/>
                </a:path>
                <a:path w="409575" h="265430">
                  <a:moveTo>
                    <a:pt x="367690" y="45720"/>
                  </a:moveTo>
                  <a:lnTo>
                    <a:pt x="367690" y="33159"/>
                  </a:lnTo>
                  <a:lnTo>
                    <a:pt x="372427" y="28625"/>
                  </a:lnTo>
                  <a:lnTo>
                    <a:pt x="383959" y="28625"/>
                  </a:lnTo>
                  <a:lnTo>
                    <a:pt x="388086" y="32753"/>
                  </a:lnTo>
                </a:path>
                <a:path w="409575" h="265430">
                  <a:moveTo>
                    <a:pt x="377355" y="40360"/>
                  </a:moveTo>
                  <a:lnTo>
                    <a:pt x="379222" y="40360"/>
                  </a:lnTo>
                  <a:lnTo>
                    <a:pt x="380873" y="38709"/>
                  </a:lnTo>
                  <a:lnTo>
                    <a:pt x="380873" y="36855"/>
                  </a:lnTo>
                  <a:lnTo>
                    <a:pt x="380873" y="34797"/>
                  </a:lnTo>
                  <a:lnTo>
                    <a:pt x="379222" y="33362"/>
                  </a:lnTo>
                  <a:lnTo>
                    <a:pt x="377355" y="33362"/>
                  </a:lnTo>
                  <a:lnTo>
                    <a:pt x="375323" y="33362"/>
                  </a:lnTo>
                  <a:lnTo>
                    <a:pt x="373875" y="34797"/>
                  </a:lnTo>
                  <a:lnTo>
                    <a:pt x="373875" y="36855"/>
                  </a:lnTo>
                  <a:lnTo>
                    <a:pt x="373875" y="38709"/>
                  </a:lnTo>
                  <a:lnTo>
                    <a:pt x="375323" y="40360"/>
                  </a:lnTo>
                  <a:lnTo>
                    <a:pt x="377355" y="40360"/>
                  </a:lnTo>
                  <a:close/>
                </a:path>
                <a:path w="409575" h="265430">
                  <a:moveTo>
                    <a:pt x="402704" y="44475"/>
                  </a:moveTo>
                  <a:lnTo>
                    <a:pt x="409092" y="50876"/>
                  </a:lnTo>
                  <a:lnTo>
                    <a:pt x="409092" y="138417"/>
                  </a:lnTo>
                  <a:lnTo>
                    <a:pt x="403948" y="138417"/>
                  </a:lnTo>
                  <a:lnTo>
                    <a:pt x="403948" y="50876"/>
                  </a:lnTo>
                  <a:lnTo>
                    <a:pt x="409092" y="50876"/>
                  </a:lnTo>
                </a:path>
                <a:path w="409575" h="265430">
                  <a:moveTo>
                    <a:pt x="403948" y="138417"/>
                  </a:moveTo>
                  <a:lnTo>
                    <a:pt x="398589" y="126669"/>
                  </a:lnTo>
                  <a:lnTo>
                    <a:pt x="359219" y="126669"/>
                  </a:lnTo>
                  <a:lnTo>
                    <a:pt x="359219" y="77863"/>
                  </a:lnTo>
                </a:path>
                <a:path w="409575" h="265430">
                  <a:moveTo>
                    <a:pt x="383133" y="126669"/>
                  </a:moveTo>
                  <a:lnTo>
                    <a:pt x="367690" y="126669"/>
                  </a:lnTo>
                  <a:lnTo>
                    <a:pt x="367690" y="265290"/>
                  </a:lnTo>
                  <a:lnTo>
                    <a:pt x="383133" y="265290"/>
                  </a:lnTo>
                  <a:lnTo>
                    <a:pt x="383133" y="126669"/>
                  </a:lnTo>
                  <a:close/>
                </a:path>
                <a:path w="409575" h="265430">
                  <a:moveTo>
                    <a:pt x="373672" y="164566"/>
                  </a:moveTo>
                  <a:lnTo>
                    <a:pt x="376936" y="164566"/>
                  </a:lnTo>
                  <a:lnTo>
                    <a:pt x="379641" y="161886"/>
                  </a:lnTo>
                  <a:lnTo>
                    <a:pt x="379641" y="158597"/>
                  </a:lnTo>
                  <a:lnTo>
                    <a:pt x="379641" y="155295"/>
                  </a:lnTo>
                  <a:lnTo>
                    <a:pt x="376936" y="152628"/>
                  </a:lnTo>
                  <a:lnTo>
                    <a:pt x="373672" y="152628"/>
                  </a:lnTo>
                  <a:lnTo>
                    <a:pt x="370370" y="152628"/>
                  </a:lnTo>
                  <a:lnTo>
                    <a:pt x="367474" y="155295"/>
                  </a:lnTo>
                  <a:lnTo>
                    <a:pt x="367474" y="158597"/>
                  </a:lnTo>
                  <a:lnTo>
                    <a:pt x="367474" y="161886"/>
                  </a:lnTo>
                  <a:lnTo>
                    <a:pt x="370370" y="164566"/>
                  </a:lnTo>
                  <a:lnTo>
                    <a:pt x="373672" y="164566"/>
                  </a:lnTo>
                  <a:close/>
                </a:path>
                <a:path w="409575" h="265430">
                  <a:moveTo>
                    <a:pt x="373672" y="230276"/>
                  </a:moveTo>
                  <a:lnTo>
                    <a:pt x="376936" y="230276"/>
                  </a:lnTo>
                  <a:lnTo>
                    <a:pt x="379641" y="227596"/>
                  </a:lnTo>
                  <a:lnTo>
                    <a:pt x="379641" y="224307"/>
                  </a:lnTo>
                  <a:lnTo>
                    <a:pt x="379641" y="221005"/>
                  </a:lnTo>
                  <a:lnTo>
                    <a:pt x="376936" y="218338"/>
                  </a:lnTo>
                  <a:lnTo>
                    <a:pt x="373672" y="218338"/>
                  </a:lnTo>
                  <a:lnTo>
                    <a:pt x="370370" y="218338"/>
                  </a:lnTo>
                  <a:lnTo>
                    <a:pt x="367474" y="221005"/>
                  </a:lnTo>
                  <a:lnTo>
                    <a:pt x="367474" y="224307"/>
                  </a:lnTo>
                  <a:lnTo>
                    <a:pt x="367474" y="227596"/>
                  </a:lnTo>
                  <a:lnTo>
                    <a:pt x="370370" y="230276"/>
                  </a:lnTo>
                  <a:lnTo>
                    <a:pt x="373672" y="2302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761837" y="3007004"/>
              <a:ext cx="320040" cy="155575"/>
            </a:xfrm>
            <a:custGeom>
              <a:avLst/>
              <a:gdLst/>
              <a:ahLst/>
              <a:cxnLst/>
              <a:rect l="l" t="t" r="r" b="b"/>
              <a:pathLst>
                <a:path w="320039" h="155575">
                  <a:moveTo>
                    <a:pt x="319900" y="0"/>
                  </a:moveTo>
                  <a:lnTo>
                    <a:pt x="0" y="0"/>
                  </a:lnTo>
                  <a:lnTo>
                    <a:pt x="0" y="155105"/>
                  </a:lnTo>
                  <a:lnTo>
                    <a:pt x="319900" y="155105"/>
                  </a:lnTo>
                  <a:lnTo>
                    <a:pt x="31990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734037" y="2702331"/>
              <a:ext cx="395605" cy="488950"/>
            </a:xfrm>
            <a:custGeom>
              <a:avLst/>
              <a:gdLst/>
              <a:ahLst/>
              <a:cxnLst/>
              <a:rect l="l" t="t" r="r" b="b"/>
              <a:pathLst>
                <a:path w="395604" h="488950">
                  <a:moveTo>
                    <a:pt x="27800" y="304673"/>
                  </a:moveTo>
                  <a:lnTo>
                    <a:pt x="347700" y="304673"/>
                  </a:lnTo>
                  <a:lnTo>
                    <a:pt x="347700" y="459778"/>
                  </a:lnTo>
                  <a:lnTo>
                    <a:pt x="27800" y="459778"/>
                  </a:lnTo>
                  <a:lnTo>
                    <a:pt x="27800" y="304673"/>
                  </a:lnTo>
                  <a:close/>
                </a:path>
                <a:path w="395604" h="488950">
                  <a:moveTo>
                    <a:pt x="347903" y="329171"/>
                  </a:moveTo>
                  <a:lnTo>
                    <a:pt x="348322" y="329171"/>
                  </a:lnTo>
                  <a:lnTo>
                    <a:pt x="348741" y="329387"/>
                  </a:lnTo>
                  <a:lnTo>
                    <a:pt x="349161" y="329387"/>
                  </a:lnTo>
                  <a:lnTo>
                    <a:pt x="352234" y="329387"/>
                  </a:lnTo>
                  <a:lnTo>
                    <a:pt x="354723" y="326910"/>
                  </a:lnTo>
                  <a:lnTo>
                    <a:pt x="354723" y="323824"/>
                  </a:lnTo>
                  <a:lnTo>
                    <a:pt x="354723" y="320738"/>
                  </a:lnTo>
                  <a:lnTo>
                    <a:pt x="352234" y="318261"/>
                  </a:lnTo>
                  <a:lnTo>
                    <a:pt x="349161" y="318261"/>
                  </a:lnTo>
                  <a:lnTo>
                    <a:pt x="348538" y="318261"/>
                  </a:lnTo>
                  <a:lnTo>
                    <a:pt x="348119" y="318261"/>
                  </a:lnTo>
                  <a:lnTo>
                    <a:pt x="347700" y="318477"/>
                  </a:lnTo>
                </a:path>
                <a:path w="395604" h="488950">
                  <a:moveTo>
                    <a:pt x="347903" y="417131"/>
                  </a:moveTo>
                  <a:lnTo>
                    <a:pt x="348538" y="417334"/>
                  </a:lnTo>
                  <a:lnTo>
                    <a:pt x="349161" y="417537"/>
                  </a:lnTo>
                  <a:lnTo>
                    <a:pt x="349757" y="417537"/>
                  </a:lnTo>
                  <a:lnTo>
                    <a:pt x="352856" y="417537"/>
                  </a:lnTo>
                  <a:lnTo>
                    <a:pt x="355345" y="415074"/>
                  </a:lnTo>
                  <a:lnTo>
                    <a:pt x="355345" y="411987"/>
                  </a:lnTo>
                  <a:lnTo>
                    <a:pt x="355345" y="408889"/>
                  </a:lnTo>
                  <a:lnTo>
                    <a:pt x="352856" y="406425"/>
                  </a:lnTo>
                  <a:lnTo>
                    <a:pt x="349757" y="406425"/>
                  </a:lnTo>
                  <a:lnTo>
                    <a:pt x="348945" y="406425"/>
                  </a:lnTo>
                  <a:lnTo>
                    <a:pt x="348322" y="406628"/>
                  </a:lnTo>
                  <a:lnTo>
                    <a:pt x="347700" y="406831"/>
                  </a:lnTo>
                </a:path>
                <a:path w="395604" h="488950">
                  <a:moveTo>
                    <a:pt x="352640" y="407657"/>
                  </a:moveTo>
                  <a:lnTo>
                    <a:pt x="348538" y="416928"/>
                  </a:lnTo>
                </a:path>
                <a:path w="395604" h="488950">
                  <a:moveTo>
                    <a:pt x="353898" y="321360"/>
                  </a:moveTo>
                  <a:lnTo>
                    <a:pt x="347497" y="324865"/>
                  </a:lnTo>
                </a:path>
                <a:path w="395604" h="488950">
                  <a:moveTo>
                    <a:pt x="348322" y="463702"/>
                  </a:moveTo>
                  <a:lnTo>
                    <a:pt x="311861" y="463702"/>
                  </a:lnTo>
                  <a:lnTo>
                    <a:pt x="311861" y="488391"/>
                  </a:lnTo>
                  <a:lnTo>
                    <a:pt x="348322" y="488391"/>
                  </a:lnTo>
                  <a:lnTo>
                    <a:pt x="348322" y="463702"/>
                  </a:lnTo>
                  <a:close/>
                </a:path>
                <a:path w="395604" h="488950">
                  <a:moveTo>
                    <a:pt x="377355" y="460387"/>
                  </a:moveTo>
                  <a:lnTo>
                    <a:pt x="352043" y="460387"/>
                  </a:lnTo>
                  <a:lnTo>
                    <a:pt x="352043" y="485305"/>
                  </a:lnTo>
                  <a:lnTo>
                    <a:pt x="377355" y="485305"/>
                  </a:lnTo>
                  <a:lnTo>
                    <a:pt x="377355" y="460387"/>
                  </a:lnTo>
                  <a:close/>
                </a:path>
                <a:path w="395604" h="488950">
                  <a:moveTo>
                    <a:pt x="352043" y="485305"/>
                  </a:moveTo>
                  <a:lnTo>
                    <a:pt x="348322" y="488391"/>
                  </a:lnTo>
                </a:path>
                <a:path w="395604" h="488950">
                  <a:moveTo>
                    <a:pt x="325678" y="479958"/>
                  </a:moveTo>
                  <a:lnTo>
                    <a:pt x="327710" y="479958"/>
                  </a:lnTo>
                  <a:lnTo>
                    <a:pt x="329171" y="478307"/>
                  </a:lnTo>
                  <a:lnTo>
                    <a:pt x="329171" y="476453"/>
                  </a:lnTo>
                  <a:lnTo>
                    <a:pt x="329171" y="474408"/>
                  </a:lnTo>
                  <a:lnTo>
                    <a:pt x="327710" y="472948"/>
                  </a:lnTo>
                  <a:lnTo>
                    <a:pt x="325678" y="472948"/>
                  </a:lnTo>
                  <a:lnTo>
                    <a:pt x="323824" y="472948"/>
                  </a:lnTo>
                  <a:lnTo>
                    <a:pt x="322160" y="474408"/>
                  </a:lnTo>
                  <a:lnTo>
                    <a:pt x="322160" y="476453"/>
                  </a:lnTo>
                  <a:lnTo>
                    <a:pt x="322160" y="478307"/>
                  </a:lnTo>
                  <a:lnTo>
                    <a:pt x="323824" y="479958"/>
                  </a:lnTo>
                  <a:lnTo>
                    <a:pt x="325678" y="479958"/>
                  </a:lnTo>
                  <a:close/>
                </a:path>
                <a:path w="395604" h="488950">
                  <a:moveTo>
                    <a:pt x="352043" y="460387"/>
                  </a:moveTo>
                  <a:lnTo>
                    <a:pt x="348322" y="463702"/>
                  </a:lnTo>
                  <a:lnTo>
                    <a:pt x="311861" y="463702"/>
                  </a:lnTo>
                  <a:lnTo>
                    <a:pt x="313524" y="462660"/>
                  </a:lnTo>
                  <a:lnTo>
                    <a:pt x="346671" y="462660"/>
                  </a:lnTo>
                  <a:lnTo>
                    <a:pt x="349364" y="460387"/>
                  </a:lnTo>
                  <a:lnTo>
                    <a:pt x="352043" y="460387"/>
                  </a:lnTo>
                  <a:close/>
                </a:path>
                <a:path w="395604" h="488950">
                  <a:moveTo>
                    <a:pt x="30073" y="463270"/>
                  </a:moveTo>
                  <a:lnTo>
                    <a:pt x="66522" y="463270"/>
                  </a:lnTo>
                  <a:lnTo>
                    <a:pt x="66522" y="487984"/>
                  </a:lnTo>
                  <a:lnTo>
                    <a:pt x="30073" y="487984"/>
                  </a:lnTo>
                  <a:lnTo>
                    <a:pt x="30073" y="463270"/>
                  </a:lnTo>
                  <a:close/>
                </a:path>
                <a:path w="395604" h="488950">
                  <a:moveTo>
                    <a:pt x="1041" y="475843"/>
                  </a:moveTo>
                  <a:lnTo>
                    <a:pt x="1041" y="460197"/>
                  </a:lnTo>
                  <a:lnTo>
                    <a:pt x="26555" y="460197"/>
                  </a:lnTo>
                  <a:lnTo>
                    <a:pt x="26555" y="484911"/>
                  </a:lnTo>
                  <a:lnTo>
                    <a:pt x="1041" y="484911"/>
                  </a:lnTo>
                  <a:lnTo>
                    <a:pt x="1041" y="480377"/>
                  </a:lnTo>
                </a:path>
                <a:path w="395604" h="488950">
                  <a:moveTo>
                    <a:pt x="26555" y="484911"/>
                  </a:moveTo>
                  <a:lnTo>
                    <a:pt x="30073" y="487997"/>
                  </a:lnTo>
                </a:path>
                <a:path w="395604" h="488950">
                  <a:moveTo>
                    <a:pt x="26555" y="460197"/>
                  </a:moveTo>
                  <a:lnTo>
                    <a:pt x="30073" y="463270"/>
                  </a:lnTo>
                  <a:lnTo>
                    <a:pt x="66522" y="463270"/>
                  </a:lnTo>
                  <a:lnTo>
                    <a:pt x="64871" y="462241"/>
                  </a:lnTo>
                  <a:lnTo>
                    <a:pt x="31724" y="462241"/>
                  </a:lnTo>
                  <a:lnTo>
                    <a:pt x="29260" y="460197"/>
                  </a:lnTo>
                  <a:lnTo>
                    <a:pt x="26555" y="460197"/>
                  </a:lnTo>
                  <a:close/>
                </a:path>
                <a:path w="395604" h="488950">
                  <a:moveTo>
                    <a:pt x="348119" y="436702"/>
                  </a:moveTo>
                  <a:lnTo>
                    <a:pt x="374065" y="436702"/>
                  </a:lnTo>
                  <a:lnTo>
                    <a:pt x="378002" y="440829"/>
                  </a:lnTo>
                  <a:lnTo>
                    <a:pt x="378002" y="456272"/>
                  </a:lnTo>
                  <a:lnTo>
                    <a:pt x="374065" y="460197"/>
                  </a:lnTo>
                </a:path>
                <a:path w="395604" h="488950">
                  <a:moveTo>
                    <a:pt x="364604" y="455244"/>
                  </a:moveTo>
                  <a:lnTo>
                    <a:pt x="366877" y="455244"/>
                  </a:lnTo>
                  <a:lnTo>
                    <a:pt x="368706" y="453389"/>
                  </a:lnTo>
                  <a:lnTo>
                    <a:pt x="368706" y="451332"/>
                  </a:lnTo>
                  <a:lnTo>
                    <a:pt x="368706" y="449072"/>
                  </a:lnTo>
                  <a:lnTo>
                    <a:pt x="366877" y="447217"/>
                  </a:lnTo>
                  <a:lnTo>
                    <a:pt x="364604" y="447217"/>
                  </a:lnTo>
                  <a:lnTo>
                    <a:pt x="362521" y="447217"/>
                  </a:lnTo>
                  <a:lnTo>
                    <a:pt x="360679" y="449072"/>
                  </a:lnTo>
                  <a:lnTo>
                    <a:pt x="360679" y="451332"/>
                  </a:lnTo>
                  <a:lnTo>
                    <a:pt x="360679" y="453389"/>
                  </a:lnTo>
                  <a:lnTo>
                    <a:pt x="362521" y="455244"/>
                  </a:lnTo>
                  <a:lnTo>
                    <a:pt x="364604" y="455244"/>
                  </a:lnTo>
                  <a:close/>
                </a:path>
                <a:path w="395604" h="488950">
                  <a:moveTo>
                    <a:pt x="364604" y="459358"/>
                  </a:moveTo>
                  <a:lnTo>
                    <a:pt x="369112" y="459358"/>
                  </a:lnTo>
                  <a:lnTo>
                    <a:pt x="372630" y="455650"/>
                  </a:lnTo>
                  <a:lnTo>
                    <a:pt x="372630" y="451332"/>
                  </a:lnTo>
                  <a:lnTo>
                    <a:pt x="372630" y="446798"/>
                  </a:lnTo>
                  <a:lnTo>
                    <a:pt x="369112" y="443293"/>
                  </a:lnTo>
                  <a:lnTo>
                    <a:pt x="364604" y="443293"/>
                  </a:lnTo>
                  <a:lnTo>
                    <a:pt x="360286" y="443293"/>
                  </a:lnTo>
                  <a:lnTo>
                    <a:pt x="356768" y="446798"/>
                  </a:lnTo>
                  <a:lnTo>
                    <a:pt x="356768" y="451332"/>
                  </a:lnTo>
                  <a:lnTo>
                    <a:pt x="356768" y="455650"/>
                  </a:lnTo>
                  <a:lnTo>
                    <a:pt x="360286" y="459358"/>
                  </a:lnTo>
                  <a:lnTo>
                    <a:pt x="364604" y="459358"/>
                  </a:lnTo>
                  <a:close/>
                </a:path>
                <a:path w="395604" h="488950">
                  <a:moveTo>
                    <a:pt x="350774" y="436295"/>
                  </a:moveTo>
                  <a:lnTo>
                    <a:pt x="350774" y="460197"/>
                  </a:lnTo>
                </a:path>
                <a:path w="395604" h="488950">
                  <a:moveTo>
                    <a:pt x="27800" y="436092"/>
                  </a:moveTo>
                  <a:lnTo>
                    <a:pt x="3924" y="436092"/>
                  </a:lnTo>
                  <a:lnTo>
                    <a:pt x="0" y="439991"/>
                  </a:lnTo>
                  <a:lnTo>
                    <a:pt x="0" y="455650"/>
                  </a:lnTo>
                  <a:lnTo>
                    <a:pt x="4521" y="460197"/>
                  </a:lnTo>
                </a:path>
                <a:path w="395604" h="488950">
                  <a:moveTo>
                    <a:pt x="13398" y="454621"/>
                  </a:moveTo>
                  <a:lnTo>
                    <a:pt x="11125" y="454621"/>
                  </a:lnTo>
                  <a:lnTo>
                    <a:pt x="9270" y="452767"/>
                  </a:lnTo>
                  <a:lnTo>
                    <a:pt x="9270" y="450507"/>
                  </a:lnTo>
                  <a:lnTo>
                    <a:pt x="9270" y="448449"/>
                  </a:lnTo>
                  <a:lnTo>
                    <a:pt x="11125" y="446582"/>
                  </a:lnTo>
                  <a:lnTo>
                    <a:pt x="13398" y="446582"/>
                  </a:lnTo>
                  <a:lnTo>
                    <a:pt x="15443" y="446582"/>
                  </a:lnTo>
                  <a:lnTo>
                    <a:pt x="17310" y="448449"/>
                  </a:lnTo>
                  <a:lnTo>
                    <a:pt x="17310" y="450507"/>
                  </a:lnTo>
                  <a:lnTo>
                    <a:pt x="17310" y="452767"/>
                  </a:lnTo>
                  <a:lnTo>
                    <a:pt x="15443" y="454621"/>
                  </a:lnTo>
                  <a:lnTo>
                    <a:pt x="13398" y="454621"/>
                  </a:lnTo>
                  <a:close/>
                </a:path>
                <a:path w="395604" h="488950">
                  <a:moveTo>
                    <a:pt x="13398" y="458533"/>
                  </a:moveTo>
                  <a:lnTo>
                    <a:pt x="8839" y="458533"/>
                  </a:lnTo>
                  <a:lnTo>
                    <a:pt x="5346" y="455040"/>
                  </a:lnTo>
                  <a:lnTo>
                    <a:pt x="5346" y="450507"/>
                  </a:lnTo>
                  <a:lnTo>
                    <a:pt x="5346" y="446189"/>
                  </a:lnTo>
                  <a:lnTo>
                    <a:pt x="8839" y="442671"/>
                  </a:lnTo>
                  <a:lnTo>
                    <a:pt x="13398" y="442671"/>
                  </a:lnTo>
                  <a:lnTo>
                    <a:pt x="17716" y="442671"/>
                  </a:lnTo>
                  <a:lnTo>
                    <a:pt x="21412" y="446189"/>
                  </a:lnTo>
                  <a:lnTo>
                    <a:pt x="21412" y="450507"/>
                  </a:lnTo>
                  <a:lnTo>
                    <a:pt x="21412" y="455040"/>
                  </a:lnTo>
                  <a:lnTo>
                    <a:pt x="17716" y="458533"/>
                  </a:lnTo>
                  <a:lnTo>
                    <a:pt x="13398" y="458533"/>
                  </a:lnTo>
                  <a:close/>
                </a:path>
                <a:path w="395604" h="488950">
                  <a:moveTo>
                    <a:pt x="391972" y="441642"/>
                  </a:moveTo>
                  <a:lnTo>
                    <a:pt x="393839" y="441642"/>
                  </a:lnTo>
                  <a:lnTo>
                    <a:pt x="395503" y="439991"/>
                  </a:lnTo>
                  <a:lnTo>
                    <a:pt x="395503" y="438137"/>
                  </a:lnTo>
                  <a:lnTo>
                    <a:pt x="395503" y="436295"/>
                  </a:lnTo>
                  <a:lnTo>
                    <a:pt x="393839" y="434632"/>
                  </a:lnTo>
                  <a:lnTo>
                    <a:pt x="391972" y="434632"/>
                  </a:lnTo>
                  <a:lnTo>
                    <a:pt x="389940" y="434632"/>
                  </a:lnTo>
                  <a:lnTo>
                    <a:pt x="388480" y="436295"/>
                  </a:lnTo>
                  <a:lnTo>
                    <a:pt x="388480" y="438137"/>
                  </a:lnTo>
                  <a:lnTo>
                    <a:pt x="388480" y="439991"/>
                  </a:lnTo>
                  <a:lnTo>
                    <a:pt x="389940" y="441642"/>
                  </a:lnTo>
                  <a:lnTo>
                    <a:pt x="391972" y="441642"/>
                  </a:lnTo>
                  <a:close/>
                </a:path>
                <a:path w="395604" h="488950">
                  <a:moveTo>
                    <a:pt x="332244" y="199618"/>
                  </a:moveTo>
                  <a:lnTo>
                    <a:pt x="336372" y="202082"/>
                  </a:lnTo>
                  <a:lnTo>
                    <a:pt x="336372" y="206819"/>
                  </a:lnTo>
                  <a:lnTo>
                    <a:pt x="332244" y="209295"/>
                  </a:lnTo>
                  <a:lnTo>
                    <a:pt x="328129" y="206819"/>
                  </a:lnTo>
                  <a:lnTo>
                    <a:pt x="328129" y="202082"/>
                  </a:lnTo>
                  <a:lnTo>
                    <a:pt x="332244" y="199618"/>
                  </a:lnTo>
                  <a:close/>
                </a:path>
                <a:path w="395604" h="488950">
                  <a:moveTo>
                    <a:pt x="332054" y="211137"/>
                  </a:moveTo>
                  <a:lnTo>
                    <a:pt x="335762" y="211137"/>
                  </a:lnTo>
                  <a:lnTo>
                    <a:pt x="338835" y="208051"/>
                  </a:lnTo>
                  <a:lnTo>
                    <a:pt x="338835" y="204355"/>
                  </a:lnTo>
                  <a:lnTo>
                    <a:pt x="338835" y="200647"/>
                  </a:lnTo>
                  <a:lnTo>
                    <a:pt x="335762" y="197561"/>
                  </a:lnTo>
                  <a:lnTo>
                    <a:pt x="332054" y="197561"/>
                  </a:lnTo>
                  <a:lnTo>
                    <a:pt x="328333" y="197561"/>
                  </a:lnTo>
                  <a:lnTo>
                    <a:pt x="325462" y="200647"/>
                  </a:lnTo>
                  <a:lnTo>
                    <a:pt x="325462" y="204355"/>
                  </a:lnTo>
                  <a:lnTo>
                    <a:pt x="325462" y="208051"/>
                  </a:lnTo>
                  <a:lnTo>
                    <a:pt x="328333" y="211137"/>
                  </a:lnTo>
                  <a:lnTo>
                    <a:pt x="332054" y="211137"/>
                  </a:lnTo>
                  <a:close/>
                </a:path>
                <a:path w="395604" h="488950">
                  <a:moveTo>
                    <a:pt x="329984" y="201256"/>
                  </a:moveTo>
                  <a:lnTo>
                    <a:pt x="334111" y="208051"/>
                  </a:lnTo>
                </a:path>
                <a:path w="395604" h="488950">
                  <a:moveTo>
                    <a:pt x="332244" y="100952"/>
                  </a:moveTo>
                  <a:lnTo>
                    <a:pt x="336372" y="103416"/>
                  </a:lnTo>
                  <a:lnTo>
                    <a:pt x="336372" y="108165"/>
                  </a:lnTo>
                  <a:lnTo>
                    <a:pt x="332244" y="110629"/>
                  </a:lnTo>
                  <a:lnTo>
                    <a:pt x="328129" y="108165"/>
                  </a:lnTo>
                  <a:lnTo>
                    <a:pt x="328129" y="103416"/>
                  </a:lnTo>
                  <a:lnTo>
                    <a:pt x="332244" y="100952"/>
                  </a:lnTo>
                  <a:close/>
                </a:path>
                <a:path w="395604" h="488950">
                  <a:moveTo>
                    <a:pt x="332054" y="112280"/>
                  </a:moveTo>
                  <a:lnTo>
                    <a:pt x="335762" y="112280"/>
                  </a:lnTo>
                  <a:lnTo>
                    <a:pt x="338835" y="109397"/>
                  </a:lnTo>
                  <a:lnTo>
                    <a:pt x="338835" y="105689"/>
                  </a:lnTo>
                  <a:lnTo>
                    <a:pt x="338835" y="101968"/>
                  </a:lnTo>
                  <a:lnTo>
                    <a:pt x="335762" y="98894"/>
                  </a:lnTo>
                  <a:lnTo>
                    <a:pt x="332054" y="98894"/>
                  </a:lnTo>
                  <a:lnTo>
                    <a:pt x="328333" y="98894"/>
                  </a:lnTo>
                  <a:lnTo>
                    <a:pt x="325462" y="101968"/>
                  </a:lnTo>
                  <a:lnTo>
                    <a:pt x="325462" y="105689"/>
                  </a:lnTo>
                  <a:lnTo>
                    <a:pt x="325462" y="109397"/>
                  </a:lnTo>
                  <a:lnTo>
                    <a:pt x="328333" y="112280"/>
                  </a:lnTo>
                  <a:lnTo>
                    <a:pt x="332054" y="112280"/>
                  </a:lnTo>
                  <a:close/>
                </a:path>
                <a:path w="395604" h="488950">
                  <a:moveTo>
                    <a:pt x="329984" y="102603"/>
                  </a:moveTo>
                  <a:lnTo>
                    <a:pt x="334111" y="109397"/>
                  </a:lnTo>
                </a:path>
                <a:path w="395604" h="488950">
                  <a:moveTo>
                    <a:pt x="332244" y="2285"/>
                  </a:moveTo>
                  <a:lnTo>
                    <a:pt x="336372" y="4546"/>
                  </a:lnTo>
                  <a:lnTo>
                    <a:pt x="336372" y="9486"/>
                  </a:lnTo>
                  <a:lnTo>
                    <a:pt x="332244" y="11747"/>
                  </a:lnTo>
                  <a:lnTo>
                    <a:pt x="328129" y="9486"/>
                  </a:lnTo>
                  <a:lnTo>
                    <a:pt x="328129" y="4546"/>
                  </a:lnTo>
                  <a:lnTo>
                    <a:pt x="332244" y="2285"/>
                  </a:lnTo>
                  <a:close/>
                </a:path>
                <a:path w="395604" h="488950">
                  <a:moveTo>
                    <a:pt x="332054" y="13614"/>
                  </a:moveTo>
                  <a:lnTo>
                    <a:pt x="335762" y="13614"/>
                  </a:lnTo>
                  <a:lnTo>
                    <a:pt x="338835" y="10515"/>
                  </a:lnTo>
                  <a:lnTo>
                    <a:pt x="338835" y="6819"/>
                  </a:lnTo>
                  <a:lnTo>
                    <a:pt x="338835" y="3111"/>
                  </a:lnTo>
                  <a:lnTo>
                    <a:pt x="335762" y="0"/>
                  </a:lnTo>
                  <a:lnTo>
                    <a:pt x="332054" y="0"/>
                  </a:lnTo>
                  <a:lnTo>
                    <a:pt x="328333" y="0"/>
                  </a:lnTo>
                  <a:lnTo>
                    <a:pt x="325462" y="3111"/>
                  </a:lnTo>
                  <a:lnTo>
                    <a:pt x="325462" y="6819"/>
                  </a:lnTo>
                  <a:lnTo>
                    <a:pt x="325462" y="10515"/>
                  </a:lnTo>
                  <a:lnTo>
                    <a:pt x="328333" y="13614"/>
                  </a:lnTo>
                  <a:lnTo>
                    <a:pt x="332054" y="13614"/>
                  </a:lnTo>
                  <a:close/>
                </a:path>
                <a:path w="395604" h="488950">
                  <a:moveTo>
                    <a:pt x="329984" y="3721"/>
                  </a:moveTo>
                  <a:lnTo>
                    <a:pt x="334111" y="10515"/>
                  </a:lnTo>
                </a:path>
                <a:path w="395604" h="488950">
                  <a:moveTo>
                    <a:pt x="343788" y="253390"/>
                  </a:moveTo>
                  <a:lnTo>
                    <a:pt x="308355" y="253390"/>
                  </a:lnTo>
                </a:path>
                <a:path w="395604" h="488950">
                  <a:moveTo>
                    <a:pt x="337413" y="253390"/>
                  </a:moveTo>
                  <a:lnTo>
                    <a:pt x="337413" y="2838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761841" y="2993397"/>
              <a:ext cx="320040" cy="13970"/>
            </a:xfrm>
            <a:custGeom>
              <a:avLst/>
              <a:gdLst/>
              <a:ahLst/>
              <a:cxnLst/>
              <a:rect l="l" t="t" r="r" b="b"/>
              <a:pathLst>
                <a:path w="320039" h="13969">
                  <a:moveTo>
                    <a:pt x="319900" y="0"/>
                  </a:moveTo>
                  <a:lnTo>
                    <a:pt x="7416" y="0"/>
                  </a:lnTo>
                  <a:lnTo>
                    <a:pt x="0" y="13601"/>
                  </a:lnTo>
                  <a:lnTo>
                    <a:pt x="319900" y="13601"/>
                  </a:lnTo>
                  <a:lnTo>
                    <a:pt x="31990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761841" y="2993397"/>
              <a:ext cx="320040" cy="159385"/>
            </a:xfrm>
            <a:custGeom>
              <a:avLst/>
              <a:gdLst/>
              <a:ahLst/>
              <a:cxnLst/>
              <a:rect l="l" t="t" r="r" b="b"/>
              <a:pathLst>
                <a:path w="320039" h="159385">
                  <a:moveTo>
                    <a:pt x="319900" y="13601"/>
                  </a:moveTo>
                  <a:lnTo>
                    <a:pt x="319900" y="0"/>
                  </a:lnTo>
                  <a:lnTo>
                    <a:pt x="7416" y="0"/>
                  </a:lnTo>
                  <a:lnTo>
                    <a:pt x="0" y="13601"/>
                  </a:lnTo>
                </a:path>
                <a:path w="320039" h="159385">
                  <a:moveTo>
                    <a:pt x="227825" y="152234"/>
                  </a:moveTo>
                  <a:lnTo>
                    <a:pt x="231762" y="152234"/>
                  </a:lnTo>
                  <a:lnTo>
                    <a:pt x="234835" y="149148"/>
                  </a:lnTo>
                  <a:lnTo>
                    <a:pt x="234835" y="145427"/>
                  </a:lnTo>
                  <a:lnTo>
                    <a:pt x="234835" y="43268"/>
                  </a:lnTo>
                  <a:lnTo>
                    <a:pt x="234835" y="39560"/>
                  </a:lnTo>
                  <a:lnTo>
                    <a:pt x="231762" y="36461"/>
                  </a:lnTo>
                  <a:lnTo>
                    <a:pt x="227825" y="36461"/>
                  </a:lnTo>
                  <a:lnTo>
                    <a:pt x="93713" y="36461"/>
                  </a:lnTo>
                  <a:lnTo>
                    <a:pt x="89827" y="36461"/>
                  </a:lnTo>
                  <a:lnTo>
                    <a:pt x="86715" y="39560"/>
                  </a:lnTo>
                  <a:lnTo>
                    <a:pt x="86715" y="43268"/>
                  </a:lnTo>
                  <a:lnTo>
                    <a:pt x="86715" y="145427"/>
                  </a:lnTo>
                  <a:lnTo>
                    <a:pt x="86715" y="149148"/>
                  </a:lnTo>
                  <a:lnTo>
                    <a:pt x="89827" y="152234"/>
                  </a:lnTo>
                  <a:lnTo>
                    <a:pt x="93713" y="152234"/>
                  </a:lnTo>
                  <a:lnTo>
                    <a:pt x="227825" y="152234"/>
                  </a:lnTo>
                  <a:close/>
                </a:path>
                <a:path w="320039" h="159385">
                  <a:moveTo>
                    <a:pt x="241414" y="151193"/>
                  </a:moveTo>
                  <a:lnTo>
                    <a:pt x="236893" y="155727"/>
                  </a:lnTo>
                </a:path>
                <a:path w="320039" h="159385">
                  <a:moveTo>
                    <a:pt x="239356" y="156972"/>
                  </a:moveTo>
                  <a:lnTo>
                    <a:pt x="241414" y="156972"/>
                  </a:lnTo>
                  <a:lnTo>
                    <a:pt x="242862" y="155524"/>
                  </a:lnTo>
                  <a:lnTo>
                    <a:pt x="242862" y="153657"/>
                  </a:lnTo>
                  <a:lnTo>
                    <a:pt x="242862" y="151803"/>
                  </a:lnTo>
                  <a:lnTo>
                    <a:pt x="241414" y="150164"/>
                  </a:lnTo>
                  <a:lnTo>
                    <a:pt x="239356" y="150164"/>
                  </a:lnTo>
                  <a:lnTo>
                    <a:pt x="237515" y="150164"/>
                  </a:lnTo>
                  <a:lnTo>
                    <a:pt x="236067" y="151803"/>
                  </a:lnTo>
                  <a:lnTo>
                    <a:pt x="236067" y="153657"/>
                  </a:lnTo>
                  <a:lnTo>
                    <a:pt x="236067" y="155524"/>
                  </a:lnTo>
                  <a:lnTo>
                    <a:pt x="237515" y="156972"/>
                  </a:lnTo>
                  <a:lnTo>
                    <a:pt x="239356" y="156972"/>
                  </a:lnTo>
                  <a:close/>
                </a:path>
                <a:path w="320039" h="159385">
                  <a:moveTo>
                    <a:pt x="83858" y="151193"/>
                  </a:moveTo>
                  <a:lnTo>
                    <a:pt x="79324" y="155727"/>
                  </a:lnTo>
                </a:path>
                <a:path w="320039" h="159385">
                  <a:moveTo>
                    <a:pt x="81978" y="156972"/>
                  </a:moveTo>
                  <a:lnTo>
                    <a:pt x="83858" y="156972"/>
                  </a:lnTo>
                  <a:lnTo>
                    <a:pt x="85496" y="155524"/>
                  </a:lnTo>
                  <a:lnTo>
                    <a:pt x="85496" y="153657"/>
                  </a:lnTo>
                  <a:lnTo>
                    <a:pt x="85496" y="151803"/>
                  </a:lnTo>
                  <a:lnTo>
                    <a:pt x="83858" y="150164"/>
                  </a:lnTo>
                  <a:lnTo>
                    <a:pt x="81978" y="150164"/>
                  </a:lnTo>
                  <a:lnTo>
                    <a:pt x="80137" y="150164"/>
                  </a:lnTo>
                  <a:lnTo>
                    <a:pt x="78701" y="151803"/>
                  </a:lnTo>
                  <a:lnTo>
                    <a:pt x="78701" y="153657"/>
                  </a:lnTo>
                  <a:lnTo>
                    <a:pt x="78701" y="155524"/>
                  </a:lnTo>
                  <a:lnTo>
                    <a:pt x="80137" y="156972"/>
                  </a:lnTo>
                  <a:lnTo>
                    <a:pt x="81978" y="156972"/>
                  </a:lnTo>
                  <a:close/>
                </a:path>
                <a:path w="320039" h="159385">
                  <a:moveTo>
                    <a:pt x="241414" y="32143"/>
                  </a:moveTo>
                  <a:lnTo>
                    <a:pt x="236893" y="36664"/>
                  </a:lnTo>
                </a:path>
                <a:path w="320039" h="159385">
                  <a:moveTo>
                    <a:pt x="239356" y="37909"/>
                  </a:moveTo>
                  <a:lnTo>
                    <a:pt x="241414" y="37909"/>
                  </a:lnTo>
                  <a:lnTo>
                    <a:pt x="242862" y="36461"/>
                  </a:lnTo>
                  <a:lnTo>
                    <a:pt x="242862" y="34607"/>
                  </a:lnTo>
                  <a:lnTo>
                    <a:pt x="242862" y="32753"/>
                  </a:lnTo>
                  <a:lnTo>
                    <a:pt x="241414" y="31318"/>
                  </a:lnTo>
                  <a:lnTo>
                    <a:pt x="239356" y="31318"/>
                  </a:lnTo>
                  <a:lnTo>
                    <a:pt x="237515" y="31318"/>
                  </a:lnTo>
                  <a:lnTo>
                    <a:pt x="236067" y="32753"/>
                  </a:lnTo>
                  <a:lnTo>
                    <a:pt x="236067" y="34607"/>
                  </a:lnTo>
                  <a:lnTo>
                    <a:pt x="236067" y="36461"/>
                  </a:lnTo>
                  <a:lnTo>
                    <a:pt x="237515" y="37909"/>
                  </a:lnTo>
                  <a:lnTo>
                    <a:pt x="239356" y="37909"/>
                  </a:lnTo>
                  <a:close/>
                </a:path>
                <a:path w="320039" h="159385">
                  <a:moveTo>
                    <a:pt x="83858" y="32143"/>
                  </a:moveTo>
                  <a:lnTo>
                    <a:pt x="79324" y="36664"/>
                  </a:lnTo>
                </a:path>
                <a:path w="320039" h="159385">
                  <a:moveTo>
                    <a:pt x="81978" y="37909"/>
                  </a:moveTo>
                  <a:lnTo>
                    <a:pt x="83858" y="37909"/>
                  </a:lnTo>
                  <a:lnTo>
                    <a:pt x="85496" y="36461"/>
                  </a:lnTo>
                  <a:lnTo>
                    <a:pt x="85496" y="34607"/>
                  </a:lnTo>
                  <a:lnTo>
                    <a:pt x="85496" y="32753"/>
                  </a:lnTo>
                  <a:lnTo>
                    <a:pt x="83858" y="31318"/>
                  </a:lnTo>
                  <a:lnTo>
                    <a:pt x="81978" y="31318"/>
                  </a:lnTo>
                  <a:lnTo>
                    <a:pt x="80137" y="31318"/>
                  </a:lnTo>
                  <a:lnTo>
                    <a:pt x="78701" y="32753"/>
                  </a:lnTo>
                  <a:lnTo>
                    <a:pt x="78701" y="34607"/>
                  </a:lnTo>
                  <a:lnTo>
                    <a:pt x="78701" y="36461"/>
                  </a:lnTo>
                  <a:lnTo>
                    <a:pt x="80137" y="37909"/>
                  </a:lnTo>
                  <a:lnTo>
                    <a:pt x="81978" y="37909"/>
                  </a:lnTo>
                  <a:close/>
                </a:path>
                <a:path w="320039" h="159385">
                  <a:moveTo>
                    <a:pt x="78079" y="159232"/>
                  </a:moveTo>
                  <a:lnTo>
                    <a:pt x="75615" y="159232"/>
                  </a:lnTo>
                  <a:lnTo>
                    <a:pt x="73545" y="157162"/>
                  </a:lnTo>
                  <a:lnTo>
                    <a:pt x="73545" y="154495"/>
                  </a:lnTo>
                  <a:lnTo>
                    <a:pt x="73545" y="33578"/>
                  </a:lnTo>
                  <a:lnTo>
                    <a:pt x="73545" y="31102"/>
                  </a:lnTo>
                  <a:lnTo>
                    <a:pt x="75615" y="29057"/>
                  </a:lnTo>
                  <a:lnTo>
                    <a:pt x="78079" y="29057"/>
                  </a:lnTo>
                  <a:lnTo>
                    <a:pt x="243471" y="29057"/>
                  </a:lnTo>
                  <a:lnTo>
                    <a:pt x="245960" y="29057"/>
                  </a:lnTo>
                  <a:lnTo>
                    <a:pt x="248018" y="31102"/>
                  </a:lnTo>
                  <a:lnTo>
                    <a:pt x="248018" y="33578"/>
                  </a:lnTo>
                  <a:lnTo>
                    <a:pt x="248018" y="154495"/>
                  </a:lnTo>
                  <a:lnTo>
                    <a:pt x="248018" y="157162"/>
                  </a:lnTo>
                  <a:lnTo>
                    <a:pt x="245960" y="159232"/>
                  </a:lnTo>
                  <a:lnTo>
                    <a:pt x="243471" y="159232"/>
                  </a:lnTo>
                  <a:lnTo>
                    <a:pt x="78079" y="159232"/>
                  </a:lnTo>
                  <a:close/>
                </a:path>
                <a:path w="320039" h="159385">
                  <a:moveTo>
                    <a:pt x="12776" y="1447"/>
                  </a:moveTo>
                  <a:lnTo>
                    <a:pt x="12776" y="3302"/>
                  </a:lnTo>
                  <a:lnTo>
                    <a:pt x="11112" y="3302"/>
                  </a:lnTo>
                  <a:lnTo>
                    <a:pt x="11112" y="1447"/>
                  </a:lnTo>
                  <a:lnTo>
                    <a:pt x="8458" y="1651"/>
                  </a:lnTo>
                  <a:lnTo>
                    <a:pt x="7848" y="3098"/>
                  </a:lnTo>
                  <a:lnTo>
                    <a:pt x="7848" y="4127"/>
                  </a:lnTo>
                  <a:lnTo>
                    <a:pt x="7848" y="5156"/>
                  </a:lnTo>
                  <a:lnTo>
                    <a:pt x="9690" y="5981"/>
                  </a:lnTo>
                  <a:lnTo>
                    <a:pt x="11963" y="5981"/>
                  </a:lnTo>
                  <a:lnTo>
                    <a:pt x="14224" y="5981"/>
                  </a:lnTo>
                  <a:lnTo>
                    <a:pt x="16078" y="5156"/>
                  </a:lnTo>
                  <a:lnTo>
                    <a:pt x="16078" y="4127"/>
                  </a:lnTo>
                  <a:lnTo>
                    <a:pt x="16078" y="3098"/>
                  </a:lnTo>
                  <a:lnTo>
                    <a:pt x="15468" y="1651"/>
                  </a:lnTo>
                  <a:lnTo>
                    <a:pt x="12776" y="1447"/>
                  </a:lnTo>
                  <a:close/>
                </a:path>
                <a:path w="320039" h="159385">
                  <a:moveTo>
                    <a:pt x="309816" y="1447"/>
                  </a:moveTo>
                  <a:lnTo>
                    <a:pt x="309816" y="3302"/>
                  </a:lnTo>
                  <a:lnTo>
                    <a:pt x="308368" y="3302"/>
                  </a:lnTo>
                  <a:lnTo>
                    <a:pt x="308368" y="1447"/>
                  </a:lnTo>
                  <a:lnTo>
                    <a:pt x="305485" y="1651"/>
                  </a:lnTo>
                  <a:lnTo>
                    <a:pt x="305066" y="3098"/>
                  </a:lnTo>
                  <a:lnTo>
                    <a:pt x="305066" y="4127"/>
                  </a:lnTo>
                  <a:lnTo>
                    <a:pt x="305066" y="5156"/>
                  </a:lnTo>
                  <a:lnTo>
                    <a:pt x="306920" y="5981"/>
                  </a:lnTo>
                  <a:lnTo>
                    <a:pt x="309194" y="5981"/>
                  </a:lnTo>
                  <a:lnTo>
                    <a:pt x="311454" y="5981"/>
                  </a:lnTo>
                  <a:lnTo>
                    <a:pt x="313309" y="5156"/>
                  </a:lnTo>
                  <a:lnTo>
                    <a:pt x="313309" y="4127"/>
                  </a:lnTo>
                  <a:lnTo>
                    <a:pt x="313309" y="3098"/>
                  </a:lnTo>
                  <a:lnTo>
                    <a:pt x="312699" y="1651"/>
                  </a:lnTo>
                  <a:lnTo>
                    <a:pt x="309816" y="1447"/>
                  </a:lnTo>
                  <a:close/>
                </a:path>
                <a:path w="320039" h="159385">
                  <a:moveTo>
                    <a:pt x="289204" y="7213"/>
                  </a:moveTo>
                  <a:lnTo>
                    <a:pt x="289204" y="9283"/>
                  </a:lnTo>
                  <a:lnTo>
                    <a:pt x="287553" y="9283"/>
                  </a:lnTo>
                  <a:lnTo>
                    <a:pt x="287553" y="7213"/>
                  </a:lnTo>
                  <a:lnTo>
                    <a:pt x="284899" y="7632"/>
                  </a:lnTo>
                  <a:lnTo>
                    <a:pt x="284480" y="9080"/>
                  </a:lnTo>
                  <a:lnTo>
                    <a:pt x="284480" y="9893"/>
                  </a:lnTo>
                  <a:lnTo>
                    <a:pt x="284480" y="10922"/>
                  </a:lnTo>
                  <a:lnTo>
                    <a:pt x="286143" y="11747"/>
                  </a:lnTo>
                  <a:lnTo>
                    <a:pt x="288594" y="11747"/>
                  </a:lnTo>
                  <a:lnTo>
                    <a:pt x="290868" y="11747"/>
                  </a:lnTo>
                  <a:lnTo>
                    <a:pt x="292696" y="10922"/>
                  </a:lnTo>
                  <a:lnTo>
                    <a:pt x="292696" y="9893"/>
                  </a:lnTo>
                  <a:lnTo>
                    <a:pt x="292696" y="8864"/>
                  </a:lnTo>
                  <a:lnTo>
                    <a:pt x="291909" y="7416"/>
                  </a:lnTo>
                  <a:lnTo>
                    <a:pt x="289204" y="7213"/>
                  </a:lnTo>
                  <a:close/>
                </a:path>
                <a:path w="320039" h="159385">
                  <a:moveTo>
                    <a:pt x="162344" y="7213"/>
                  </a:moveTo>
                  <a:lnTo>
                    <a:pt x="162344" y="9283"/>
                  </a:lnTo>
                  <a:lnTo>
                    <a:pt x="160870" y="9283"/>
                  </a:lnTo>
                  <a:lnTo>
                    <a:pt x="160870" y="7213"/>
                  </a:lnTo>
                  <a:lnTo>
                    <a:pt x="158203" y="7632"/>
                  </a:lnTo>
                  <a:lnTo>
                    <a:pt x="157581" y="9080"/>
                  </a:lnTo>
                  <a:lnTo>
                    <a:pt x="157581" y="9893"/>
                  </a:lnTo>
                  <a:lnTo>
                    <a:pt x="157581" y="10922"/>
                  </a:lnTo>
                  <a:lnTo>
                    <a:pt x="159435" y="11747"/>
                  </a:lnTo>
                  <a:lnTo>
                    <a:pt x="161721" y="11747"/>
                  </a:lnTo>
                  <a:lnTo>
                    <a:pt x="163753" y="11747"/>
                  </a:lnTo>
                  <a:lnTo>
                    <a:pt x="165620" y="10922"/>
                  </a:lnTo>
                  <a:lnTo>
                    <a:pt x="165620" y="9893"/>
                  </a:lnTo>
                  <a:lnTo>
                    <a:pt x="165620" y="8864"/>
                  </a:lnTo>
                  <a:lnTo>
                    <a:pt x="164998" y="7416"/>
                  </a:lnTo>
                  <a:lnTo>
                    <a:pt x="162344" y="7213"/>
                  </a:lnTo>
                  <a:close/>
                </a:path>
                <a:path w="320039" h="159385">
                  <a:moveTo>
                    <a:pt x="33985" y="7213"/>
                  </a:moveTo>
                  <a:lnTo>
                    <a:pt x="33985" y="9283"/>
                  </a:lnTo>
                  <a:lnTo>
                    <a:pt x="32562" y="9283"/>
                  </a:lnTo>
                  <a:lnTo>
                    <a:pt x="32562" y="7213"/>
                  </a:lnTo>
                  <a:lnTo>
                    <a:pt x="29667" y="7632"/>
                  </a:lnTo>
                  <a:lnTo>
                    <a:pt x="29248" y="9080"/>
                  </a:lnTo>
                  <a:lnTo>
                    <a:pt x="29248" y="9893"/>
                  </a:lnTo>
                  <a:lnTo>
                    <a:pt x="29248" y="10922"/>
                  </a:lnTo>
                  <a:lnTo>
                    <a:pt x="31115" y="11747"/>
                  </a:lnTo>
                  <a:lnTo>
                    <a:pt x="33375" y="11747"/>
                  </a:lnTo>
                  <a:lnTo>
                    <a:pt x="35648" y="11747"/>
                  </a:lnTo>
                  <a:lnTo>
                    <a:pt x="37503" y="10922"/>
                  </a:lnTo>
                  <a:lnTo>
                    <a:pt x="37503" y="9893"/>
                  </a:lnTo>
                  <a:lnTo>
                    <a:pt x="37503" y="8864"/>
                  </a:lnTo>
                  <a:lnTo>
                    <a:pt x="36880" y="7416"/>
                  </a:lnTo>
                  <a:lnTo>
                    <a:pt x="33985" y="721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857448" y="3039327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5">
                  <a:moveTo>
                    <a:pt x="190" y="5778"/>
                  </a:moveTo>
                  <a:lnTo>
                    <a:pt x="190" y="7226"/>
                  </a:lnTo>
                  <a:lnTo>
                    <a:pt x="800" y="7416"/>
                  </a:lnTo>
                  <a:lnTo>
                    <a:pt x="2438" y="7416"/>
                  </a:lnTo>
                  <a:lnTo>
                    <a:pt x="4305" y="7645"/>
                  </a:lnTo>
                  <a:lnTo>
                    <a:pt x="5740" y="6604"/>
                  </a:lnTo>
                  <a:lnTo>
                    <a:pt x="5740" y="5994"/>
                  </a:lnTo>
                  <a:lnTo>
                    <a:pt x="1841" y="5994"/>
                  </a:lnTo>
                  <a:lnTo>
                    <a:pt x="190" y="5778"/>
                  </a:lnTo>
                  <a:close/>
                </a:path>
                <a:path w="6350" h="8255">
                  <a:moveTo>
                    <a:pt x="5740" y="4330"/>
                  </a:moveTo>
                  <a:lnTo>
                    <a:pt x="2247" y="4330"/>
                  </a:lnTo>
                  <a:lnTo>
                    <a:pt x="3060" y="4749"/>
                  </a:lnTo>
                  <a:lnTo>
                    <a:pt x="3263" y="4953"/>
                  </a:lnTo>
                  <a:lnTo>
                    <a:pt x="3683" y="5156"/>
                  </a:lnTo>
                  <a:lnTo>
                    <a:pt x="3683" y="5778"/>
                  </a:lnTo>
                  <a:lnTo>
                    <a:pt x="3060" y="5994"/>
                  </a:lnTo>
                  <a:lnTo>
                    <a:pt x="5740" y="5994"/>
                  </a:lnTo>
                  <a:lnTo>
                    <a:pt x="5740" y="4330"/>
                  </a:lnTo>
                  <a:close/>
                </a:path>
                <a:path w="6350" h="8255">
                  <a:moveTo>
                    <a:pt x="4076" y="0"/>
                  </a:moveTo>
                  <a:lnTo>
                    <a:pt x="2044" y="0"/>
                  </a:lnTo>
                  <a:lnTo>
                    <a:pt x="0" y="419"/>
                  </a:lnTo>
                  <a:lnTo>
                    <a:pt x="0" y="3924"/>
                  </a:lnTo>
                  <a:lnTo>
                    <a:pt x="1625" y="4140"/>
                  </a:lnTo>
                  <a:lnTo>
                    <a:pt x="1625" y="4330"/>
                  </a:lnTo>
                  <a:lnTo>
                    <a:pt x="2438" y="4546"/>
                  </a:lnTo>
                  <a:lnTo>
                    <a:pt x="2247" y="4330"/>
                  </a:lnTo>
                  <a:lnTo>
                    <a:pt x="5740" y="4330"/>
                  </a:lnTo>
                  <a:lnTo>
                    <a:pt x="5740" y="3517"/>
                  </a:lnTo>
                  <a:lnTo>
                    <a:pt x="4076" y="3111"/>
                  </a:lnTo>
                  <a:lnTo>
                    <a:pt x="3683" y="2895"/>
                  </a:lnTo>
                  <a:lnTo>
                    <a:pt x="3479" y="2679"/>
                  </a:lnTo>
                  <a:lnTo>
                    <a:pt x="2641" y="2489"/>
                  </a:lnTo>
                  <a:lnTo>
                    <a:pt x="2438" y="2273"/>
                  </a:lnTo>
                  <a:lnTo>
                    <a:pt x="2044" y="2070"/>
                  </a:lnTo>
                  <a:lnTo>
                    <a:pt x="2044" y="1651"/>
                  </a:lnTo>
                  <a:lnTo>
                    <a:pt x="2438" y="1244"/>
                  </a:lnTo>
                  <a:lnTo>
                    <a:pt x="5118" y="1244"/>
                  </a:lnTo>
                  <a:lnTo>
                    <a:pt x="5118" y="215"/>
                  </a:lnTo>
                  <a:lnTo>
                    <a:pt x="4076" y="0"/>
                  </a:lnTo>
                  <a:close/>
                </a:path>
                <a:path w="6350" h="8255">
                  <a:moveTo>
                    <a:pt x="5118" y="1244"/>
                  </a:moveTo>
                  <a:lnTo>
                    <a:pt x="3873" y="1244"/>
                  </a:lnTo>
                  <a:lnTo>
                    <a:pt x="4927" y="1651"/>
                  </a:lnTo>
                  <a:lnTo>
                    <a:pt x="5118" y="1651"/>
                  </a:lnTo>
                  <a:lnTo>
                    <a:pt x="5118" y="12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857448" y="3039327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5">
                  <a:moveTo>
                    <a:pt x="5118" y="215"/>
                  </a:moveTo>
                  <a:lnTo>
                    <a:pt x="4076" y="0"/>
                  </a:lnTo>
                  <a:lnTo>
                    <a:pt x="3060" y="0"/>
                  </a:lnTo>
                  <a:lnTo>
                    <a:pt x="2044" y="0"/>
                  </a:lnTo>
                  <a:lnTo>
                    <a:pt x="0" y="419"/>
                  </a:lnTo>
                  <a:lnTo>
                    <a:pt x="0" y="2070"/>
                  </a:lnTo>
                  <a:lnTo>
                    <a:pt x="0" y="3924"/>
                  </a:lnTo>
                  <a:lnTo>
                    <a:pt x="1625" y="4140"/>
                  </a:lnTo>
                  <a:lnTo>
                    <a:pt x="1625" y="4330"/>
                  </a:lnTo>
                  <a:lnTo>
                    <a:pt x="2438" y="4546"/>
                  </a:lnTo>
                  <a:lnTo>
                    <a:pt x="2247" y="4330"/>
                  </a:lnTo>
                  <a:lnTo>
                    <a:pt x="3060" y="4749"/>
                  </a:lnTo>
                  <a:lnTo>
                    <a:pt x="3263" y="4953"/>
                  </a:lnTo>
                  <a:lnTo>
                    <a:pt x="3683" y="5156"/>
                  </a:lnTo>
                  <a:lnTo>
                    <a:pt x="3683" y="5372"/>
                  </a:lnTo>
                  <a:lnTo>
                    <a:pt x="3683" y="5778"/>
                  </a:lnTo>
                  <a:lnTo>
                    <a:pt x="3060" y="5994"/>
                  </a:lnTo>
                  <a:lnTo>
                    <a:pt x="2438" y="5994"/>
                  </a:lnTo>
                  <a:lnTo>
                    <a:pt x="1841" y="5994"/>
                  </a:lnTo>
                  <a:lnTo>
                    <a:pt x="190" y="5778"/>
                  </a:lnTo>
                  <a:lnTo>
                    <a:pt x="190" y="7226"/>
                  </a:lnTo>
                  <a:lnTo>
                    <a:pt x="800" y="7416"/>
                  </a:lnTo>
                  <a:lnTo>
                    <a:pt x="2438" y="7416"/>
                  </a:lnTo>
                  <a:lnTo>
                    <a:pt x="4305" y="7645"/>
                  </a:lnTo>
                  <a:lnTo>
                    <a:pt x="5740" y="6604"/>
                  </a:lnTo>
                  <a:lnTo>
                    <a:pt x="5740" y="5156"/>
                  </a:lnTo>
                  <a:lnTo>
                    <a:pt x="5740" y="3517"/>
                  </a:lnTo>
                  <a:lnTo>
                    <a:pt x="4076" y="3111"/>
                  </a:lnTo>
                  <a:lnTo>
                    <a:pt x="3683" y="2895"/>
                  </a:lnTo>
                  <a:lnTo>
                    <a:pt x="3479" y="2679"/>
                  </a:lnTo>
                  <a:lnTo>
                    <a:pt x="2641" y="2489"/>
                  </a:lnTo>
                  <a:lnTo>
                    <a:pt x="2438" y="2273"/>
                  </a:lnTo>
                  <a:lnTo>
                    <a:pt x="2044" y="2070"/>
                  </a:lnTo>
                  <a:lnTo>
                    <a:pt x="2044" y="1866"/>
                  </a:lnTo>
                  <a:lnTo>
                    <a:pt x="2044" y="1651"/>
                  </a:lnTo>
                  <a:lnTo>
                    <a:pt x="2438" y="1244"/>
                  </a:lnTo>
                  <a:lnTo>
                    <a:pt x="3060" y="1244"/>
                  </a:lnTo>
                  <a:lnTo>
                    <a:pt x="3873" y="1244"/>
                  </a:lnTo>
                  <a:lnTo>
                    <a:pt x="4927" y="1651"/>
                  </a:lnTo>
                  <a:lnTo>
                    <a:pt x="5118" y="1651"/>
                  </a:lnTo>
                  <a:lnTo>
                    <a:pt x="5118" y="21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864225" y="3039338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19">
                  <a:moveTo>
                    <a:pt x="2057" y="0"/>
                  </a:moveTo>
                  <a:lnTo>
                    <a:pt x="0" y="0"/>
                  </a:lnTo>
                  <a:lnTo>
                    <a:pt x="0" y="7213"/>
                  </a:lnTo>
                  <a:lnTo>
                    <a:pt x="2057" y="7213"/>
                  </a:lnTo>
                  <a:lnTo>
                    <a:pt x="2057" y="0"/>
                  </a:lnTo>
                  <a:close/>
                </a:path>
                <a:path w="9525" h="7619">
                  <a:moveTo>
                    <a:pt x="9258" y="203"/>
                  </a:moveTo>
                  <a:lnTo>
                    <a:pt x="3695" y="203"/>
                  </a:lnTo>
                  <a:lnTo>
                    <a:pt x="3695" y="7213"/>
                  </a:lnTo>
                  <a:lnTo>
                    <a:pt x="9258" y="7213"/>
                  </a:lnTo>
                  <a:lnTo>
                    <a:pt x="9258" y="5981"/>
                  </a:lnTo>
                  <a:lnTo>
                    <a:pt x="5969" y="5981"/>
                  </a:lnTo>
                  <a:lnTo>
                    <a:pt x="5969" y="4318"/>
                  </a:lnTo>
                  <a:lnTo>
                    <a:pt x="8648" y="4318"/>
                  </a:lnTo>
                  <a:lnTo>
                    <a:pt x="8648" y="3098"/>
                  </a:lnTo>
                  <a:lnTo>
                    <a:pt x="5969" y="3098"/>
                  </a:lnTo>
                  <a:lnTo>
                    <a:pt x="5969" y="1435"/>
                  </a:lnTo>
                  <a:lnTo>
                    <a:pt x="9258" y="1435"/>
                  </a:lnTo>
                  <a:lnTo>
                    <a:pt x="9258" y="2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867925" y="3039540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19">
                  <a:moveTo>
                    <a:pt x="5562" y="7010"/>
                  </a:moveTo>
                  <a:lnTo>
                    <a:pt x="0" y="7010"/>
                  </a:lnTo>
                  <a:lnTo>
                    <a:pt x="0" y="0"/>
                  </a:lnTo>
                  <a:lnTo>
                    <a:pt x="5562" y="0"/>
                  </a:lnTo>
                  <a:lnTo>
                    <a:pt x="5562" y="1231"/>
                  </a:lnTo>
                  <a:lnTo>
                    <a:pt x="2273" y="1231"/>
                  </a:lnTo>
                  <a:lnTo>
                    <a:pt x="2273" y="2895"/>
                  </a:lnTo>
                  <a:lnTo>
                    <a:pt x="4952" y="2895"/>
                  </a:lnTo>
                  <a:lnTo>
                    <a:pt x="4952" y="4114"/>
                  </a:lnTo>
                  <a:lnTo>
                    <a:pt x="2273" y="4114"/>
                  </a:lnTo>
                  <a:lnTo>
                    <a:pt x="2273" y="5778"/>
                  </a:lnTo>
                  <a:lnTo>
                    <a:pt x="5562" y="5778"/>
                  </a:lnTo>
                  <a:lnTo>
                    <a:pt x="5562" y="70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874517" y="303933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19">
                  <a:moveTo>
                    <a:pt x="8864" y="0"/>
                  </a:moveTo>
                  <a:lnTo>
                    <a:pt x="6388" y="0"/>
                  </a:lnTo>
                  <a:lnTo>
                    <a:pt x="4533" y="4330"/>
                  </a:lnTo>
                  <a:lnTo>
                    <a:pt x="2692" y="0"/>
                  </a:lnTo>
                  <a:lnTo>
                    <a:pt x="0" y="0"/>
                  </a:lnTo>
                  <a:lnTo>
                    <a:pt x="0" y="7213"/>
                  </a:lnTo>
                  <a:lnTo>
                    <a:pt x="1650" y="7213"/>
                  </a:lnTo>
                  <a:lnTo>
                    <a:pt x="1650" y="2895"/>
                  </a:lnTo>
                  <a:lnTo>
                    <a:pt x="3492" y="7416"/>
                  </a:lnTo>
                  <a:lnTo>
                    <a:pt x="4940" y="7416"/>
                  </a:lnTo>
                  <a:lnTo>
                    <a:pt x="6807" y="2895"/>
                  </a:lnTo>
                  <a:lnTo>
                    <a:pt x="6807" y="7213"/>
                  </a:lnTo>
                  <a:lnTo>
                    <a:pt x="8864" y="7213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874517" y="303933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19">
                  <a:moveTo>
                    <a:pt x="1650" y="2895"/>
                  </a:moveTo>
                  <a:lnTo>
                    <a:pt x="1650" y="7213"/>
                  </a:lnTo>
                  <a:lnTo>
                    <a:pt x="0" y="7213"/>
                  </a:lnTo>
                  <a:lnTo>
                    <a:pt x="0" y="0"/>
                  </a:lnTo>
                  <a:lnTo>
                    <a:pt x="2692" y="0"/>
                  </a:lnTo>
                  <a:lnTo>
                    <a:pt x="4533" y="4330"/>
                  </a:lnTo>
                  <a:lnTo>
                    <a:pt x="6388" y="0"/>
                  </a:lnTo>
                  <a:lnTo>
                    <a:pt x="8864" y="0"/>
                  </a:lnTo>
                  <a:lnTo>
                    <a:pt x="8864" y="7213"/>
                  </a:lnTo>
                  <a:lnTo>
                    <a:pt x="6807" y="7213"/>
                  </a:lnTo>
                  <a:lnTo>
                    <a:pt x="6807" y="2895"/>
                  </a:lnTo>
                  <a:lnTo>
                    <a:pt x="4940" y="7416"/>
                  </a:lnTo>
                  <a:lnTo>
                    <a:pt x="3492" y="7416"/>
                  </a:lnTo>
                  <a:lnTo>
                    <a:pt x="1650" y="28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891622" y="303954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6375" y="0"/>
                  </a:moveTo>
                  <a:lnTo>
                    <a:pt x="4940" y="0"/>
                  </a:lnTo>
                  <a:lnTo>
                    <a:pt x="4940" y="4114"/>
                  </a:lnTo>
                  <a:lnTo>
                    <a:pt x="2489" y="0"/>
                  </a:lnTo>
                  <a:lnTo>
                    <a:pt x="0" y="0"/>
                  </a:lnTo>
                  <a:lnTo>
                    <a:pt x="0" y="7010"/>
                  </a:lnTo>
                  <a:lnTo>
                    <a:pt x="1638" y="7010"/>
                  </a:lnTo>
                  <a:lnTo>
                    <a:pt x="1638" y="2692"/>
                  </a:lnTo>
                  <a:lnTo>
                    <a:pt x="4089" y="7010"/>
                  </a:lnTo>
                  <a:lnTo>
                    <a:pt x="6375" y="7010"/>
                  </a:lnTo>
                  <a:lnTo>
                    <a:pt x="63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891622" y="3039540"/>
              <a:ext cx="6985" cy="7620"/>
            </a:xfrm>
            <a:custGeom>
              <a:avLst/>
              <a:gdLst/>
              <a:ahLst/>
              <a:cxnLst/>
              <a:rect l="l" t="t" r="r" b="b"/>
              <a:pathLst>
                <a:path w="6985" h="7619">
                  <a:moveTo>
                    <a:pt x="0" y="7010"/>
                  </a:moveTo>
                  <a:lnTo>
                    <a:pt x="0" y="0"/>
                  </a:lnTo>
                  <a:lnTo>
                    <a:pt x="2489" y="0"/>
                  </a:lnTo>
                  <a:lnTo>
                    <a:pt x="4940" y="4114"/>
                  </a:lnTo>
                  <a:lnTo>
                    <a:pt x="4940" y="0"/>
                  </a:lnTo>
                  <a:lnTo>
                    <a:pt x="6375" y="0"/>
                  </a:lnTo>
                  <a:lnTo>
                    <a:pt x="6375" y="7010"/>
                  </a:lnTo>
                  <a:lnTo>
                    <a:pt x="4089" y="7010"/>
                  </a:lnTo>
                  <a:lnTo>
                    <a:pt x="1638" y="2692"/>
                  </a:lnTo>
                  <a:lnTo>
                    <a:pt x="1638" y="7010"/>
                  </a:lnTo>
                  <a:lnTo>
                    <a:pt x="0" y="70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885018" y="3039540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19">
                  <a:moveTo>
                    <a:pt x="5562" y="0"/>
                  </a:moveTo>
                  <a:lnTo>
                    <a:pt x="0" y="0"/>
                  </a:lnTo>
                  <a:lnTo>
                    <a:pt x="0" y="7010"/>
                  </a:lnTo>
                  <a:lnTo>
                    <a:pt x="5562" y="7010"/>
                  </a:lnTo>
                  <a:lnTo>
                    <a:pt x="5562" y="5778"/>
                  </a:lnTo>
                  <a:lnTo>
                    <a:pt x="2273" y="5778"/>
                  </a:lnTo>
                  <a:lnTo>
                    <a:pt x="2273" y="4114"/>
                  </a:lnTo>
                  <a:lnTo>
                    <a:pt x="4940" y="4114"/>
                  </a:lnTo>
                  <a:lnTo>
                    <a:pt x="4940" y="2895"/>
                  </a:lnTo>
                  <a:lnTo>
                    <a:pt x="2273" y="2895"/>
                  </a:lnTo>
                  <a:lnTo>
                    <a:pt x="2273" y="1231"/>
                  </a:lnTo>
                  <a:lnTo>
                    <a:pt x="5562" y="123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885018" y="3039540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4" h="7619">
                  <a:moveTo>
                    <a:pt x="5562" y="7010"/>
                  </a:moveTo>
                  <a:lnTo>
                    <a:pt x="0" y="7010"/>
                  </a:lnTo>
                  <a:lnTo>
                    <a:pt x="0" y="0"/>
                  </a:lnTo>
                  <a:lnTo>
                    <a:pt x="5562" y="0"/>
                  </a:lnTo>
                  <a:lnTo>
                    <a:pt x="5562" y="1231"/>
                  </a:lnTo>
                  <a:lnTo>
                    <a:pt x="2273" y="1231"/>
                  </a:lnTo>
                  <a:lnTo>
                    <a:pt x="2273" y="2895"/>
                  </a:lnTo>
                  <a:lnTo>
                    <a:pt x="4940" y="2895"/>
                  </a:lnTo>
                  <a:lnTo>
                    <a:pt x="4940" y="4114"/>
                  </a:lnTo>
                  <a:lnTo>
                    <a:pt x="2273" y="4114"/>
                  </a:lnTo>
                  <a:lnTo>
                    <a:pt x="2273" y="5778"/>
                  </a:lnTo>
                  <a:lnTo>
                    <a:pt x="5562" y="5778"/>
                  </a:lnTo>
                  <a:lnTo>
                    <a:pt x="5562" y="70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899244" y="3039327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5">
                  <a:moveTo>
                    <a:pt x="0" y="5778"/>
                  </a:moveTo>
                  <a:lnTo>
                    <a:pt x="0" y="7226"/>
                  </a:lnTo>
                  <a:lnTo>
                    <a:pt x="634" y="7416"/>
                  </a:lnTo>
                  <a:lnTo>
                    <a:pt x="2463" y="7416"/>
                  </a:lnTo>
                  <a:lnTo>
                    <a:pt x="4102" y="7645"/>
                  </a:lnTo>
                  <a:lnTo>
                    <a:pt x="5765" y="6604"/>
                  </a:lnTo>
                  <a:lnTo>
                    <a:pt x="5765" y="5994"/>
                  </a:lnTo>
                  <a:lnTo>
                    <a:pt x="1841" y="5994"/>
                  </a:lnTo>
                  <a:lnTo>
                    <a:pt x="0" y="5778"/>
                  </a:lnTo>
                  <a:close/>
                </a:path>
                <a:path w="6350" h="8255">
                  <a:moveTo>
                    <a:pt x="5765" y="4330"/>
                  </a:moveTo>
                  <a:lnTo>
                    <a:pt x="2044" y="4330"/>
                  </a:lnTo>
                  <a:lnTo>
                    <a:pt x="2463" y="4546"/>
                  </a:lnTo>
                  <a:lnTo>
                    <a:pt x="2857" y="4749"/>
                  </a:lnTo>
                  <a:lnTo>
                    <a:pt x="3086" y="4953"/>
                  </a:lnTo>
                  <a:lnTo>
                    <a:pt x="3479" y="5156"/>
                  </a:lnTo>
                  <a:lnTo>
                    <a:pt x="3479" y="5778"/>
                  </a:lnTo>
                  <a:lnTo>
                    <a:pt x="2857" y="5994"/>
                  </a:lnTo>
                  <a:lnTo>
                    <a:pt x="5765" y="5994"/>
                  </a:lnTo>
                  <a:lnTo>
                    <a:pt x="5765" y="4330"/>
                  </a:lnTo>
                  <a:close/>
                </a:path>
                <a:path w="6350" h="8255">
                  <a:moveTo>
                    <a:pt x="2463" y="4546"/>
                  </a:moveTo>
                  <a:close/>
                </a:path>
                <a:path w="6350" h="8255">
                  <a:moveTo>
                    <a:pt x="4102" y="0"/>
                  </a:moveTo>
                  <a:lnTo>
                    <a:pt x="2044" y="0"/>
                  </a:lnTo>
                  <a:lnTo>
                    <a:pt x="0" y="419"/>
                  </a:lnTo>
                  <a:lnTo>
                    <a:pt x="0" y="3924"/>
                  </a:lnTo>
                  <a:lnTo>
                    <a:pt x="1650" y="4140"/>
                  </a:lnTo>
                  <a:lnTo>
                    <a:pt x="1650" y="4330"/>
                  </a:lnTo>
                  <a:lnTo>
                    <a:pt x="2463" y="4546"/>
                  </a:lnTo>
                  <a:lnTo>
                    <a:pt x="2044" y="4330"/>
                  </a:lnTo>
                  <a:lnTo>
                    <a:pt x="5765" y="4330"/>
                  </a:lnTo>
                  <a:lnTo>
                    <a:pt x="5765" y="3517"/>
                  </a:lnTo>
                  <a:lnTo>
                    <a:pt x="3898" y="3111"/>
                  </a:lnTo>
                  <a:lnTo>
                    <a:pt x="3708" y="2895"/>
                  </a:lnTo>
                  <a:lnTo>
                    <a:pt x="3289" y="2679"/>
                  </a:lnTo>
                  <a:lnTo>
                    <a:pt x="2666" y="2489"/>
                  </a:lnTo>
                  <a:lnTo>
                    <a:pt x="2247" y="2273"/>
                  </a:lnTo>
                  <a:lnTo>
                    <a:pt x="2044" y="2070"/>
                  </a:lnTo>
                  <a:lnTo>
                    <a:pt x="2044" y="1651"/>
                  </a:lnTo>
                  <a:lnTo>
                    <a:pt x="2463" y="1244"/>
                  </a:lnTo>
                  <a:lnTo>
                    <a:pt x="5143" y="1244"/>
                  </a:lnTo>
                  <a:lnTo>
                    <a:pt x="5143" y="215"/>
                  </a:lnTo>
                  <a:lnTo>
                    <a:pt x="4102" y="0"/>
                  </a:lnTo>
                  <a:close/>
                </a:path>
                <a:path w="6350" h="8255">
                  <a:moveTo>
                    <a:pt x="5143" y="1244"/>
                  </a:moveTo>
                  <a:lnTo>
                    <a:pt x="3708" y="1244"/>
                  </a:lnTo>
                  <a:lnTo>
                    <a:pt x="4724" y="1651"/>
                  </a:lnTo>
                  <a:lnTo>
                    <a:pt x="5143" y="1651"/>
                  </a:lnTo>
                  <a:lnTo>
                    <a:pt x="5143" y="12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899244" y="3039327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5">
                  <a:moveTo>
                    <a:pt x="5143" y="215"/>
                  </a:moveTo>
                  <a:lnTo>
                    <a:pt x="4102" y="0"/>
                  </a:lnTo>
                  <a:lnTo>
                    <a:pt x="3086" y="0"/>
                  </a:lnTo>
                  <a:lnTo>
                    <a:pt x="2044" y="0"/>
                  </a:lnTo>
                  <a:lnTo>
                    <a:pt x="0" y="419"/>
                  </a:lnTo>
                  <a:lnTo>
                    <a:pt x="0" y="2070"/>
                  </a:lnTo>
                  <a:lnTo>
                    <a:pt x="0" y="3924"/>
                  </a:lnTo>
                  <a:lnTo>
                    <a:pt x="1650" y="4140"/>
                  </a:lnTo>
                  <a:lnTo>
                    <a:pt x="1650" y="4330"/>
                  </a:lnTo>
                  <a:lnTo>
                    <a:pt x="2463" y="4546"/>
                  </a:lnTo>
                  <a:lnTo>
                    <a:pt x="2044" y="4330"/>
                  </a:lnTo>
                  <a:lnTo>
                    <a:pt x="2857" y="4749"/>
                  </a:lnTo>
                  <a:lnTo>
                    <a:pt x="3086" y="4953"/>
                  </a:lnTo>
                  <a:lnTo>
                    <a:pt x="3479" y="5156"/>
                  </a:lnTo>
                  <a:lnTo>
                    <a:pt x="3479" y="5372"/>
                  </a:lnTo>
                  <a:lnTo>
                    <a:pt x="3479" y="5778"/>
                  </a:lnTo>
                  <a:lnTo>
                    <a:pt x="2857" y="5994"/>
                  </a:lnTo>
                  <a:lnTo>
                    <a:pt x="2247" y="5994"/>
                  </a:lnTo>
                  <a:lnTo>
                    <a:pt x="1841" y="5994"/>
                  </a:lnTo>
                  <a:lnTo>
                    <a:pt x="0" y="5778"/>
                  </a:lnTo>
                  <a:lnTo>
                    <a:pt x="0" y="7226"/>
                  </a:lnTo>
                  <a:lnTo>
                    <a:pt x="634" y="7416"/>
                  </a:lnTo>
                  <a:lnTo>
                    <a:pt x="2463" y="7416"/>
                  </a:lnTo>
                  <a:lnTo>
                    <a:pt x="4102" y="7645"/>
                  </a:lnTo>
                  <a:lnTo>
                    <a:pt x="5765" y="6604"/>
                  </a:lnTo>
                  <a:lnTo>
                    <a:pt x="5765" y="5156"/>
                  </a:lnTo>
                  <a:lnTo>
                    <a:pt x="5765" y="3517"/>
                  </a:lnTo>
                  <a:lnTo>
                    <a:pt x="3898" y="3111"/>
                  </a:lnTo>
                  <a:lnTo>
                    <a:pt x="3708" y="2895"/>
                  </a:lnTo>
                  <a:lnTo>
                    <a:pt x="3289" y="2679"/>
                  </a:lnTo>
                  <a:lnTo>
                    <a:pt x="2666" y="2489"/>
                  </a:lnTo>
                  <a:lnTo>
                    <a:pt x="2247" y="2273"/>
                  </a:lnTo>
                  <a:lnTo>
                    <a:pt x="2044" y="2070"/>
                  </a:lnTo>
                  <a:lnTo>
                    <a:pt x="2044" y="1866"/>
                  </a:lnTo>
                  <a:lnTo>
                    <a:pt x="2044" y="1651"/>
                  </a:lnTo>
                  <a:lnTo>
                    <a:pt x="2463" y="1244"/>
                  </a:lnTo>
                  <a:lnTo>
                    <a:pt x="3086" y="1244"/>
                  </a:lnTo>
                  <a:lnTo>
                    <a:pt x="3708" y="1244"/>
                  </a:lnTo>
                  <a:lnTo>
                    <a:pt x="4724" y="1651"/>
                  </a:lnTo>
                  <a:lnTo>
                    <a:pt x="5143" y="1651"/>
                  </a:lnTo>
                  <a:lnTo>
                    <a:pt x="5143" y="2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858464" y="3132654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21" y="0"/>
                  </a:moveTo>
                  <a:lnTo>
                    <a:pt x="825" y="0"/>
                  </a:lnTo>
                  <a:lnTo>
                    <a:pt x="215" y="812"/>
                  </a:lnTo>
                  <a:lnTo>
                    <a:pt x="215" y="2882"/>
                  </a:lnTo>
                  <a:lnTo>
                    <a:pt x="1028" y="3289"/>
                  </a:lnTo>
                  <a:lnTo>
                    <a:pt x="1422" y="3289"/>
                  </a:lnTo>
                  <a:lnTo>
                    <a:pt x="2666" y="3695"/>
                  </a:lnTo>
                  <a:lnTo>
                    <a:pt x="3708" y="3924"/>
                  </a:lnTo>
                  <a:lnTo>
                    <a:pt x="4102" y="4114"/>
                  </a:lnTo>
                  <a:lnTo>
                    <a:pt x="4102" y="5562"/>
                  </a:lnTo>
                  <a:lnTo>
                    <a:pt x="3060" y="5765"/>
                  </a:lnTo>
                  <a:lnTo>
                    <a:pt x="1625" y="5765"/>
                  </a:lnTo>
                  <a:lnTo>
                    <a:pt x="609" y="5346"/>
                  </a:lnTo>
                  <a:lnTo>
                    <a:pt x="609" y="4317"/>
                  </a:lnTo>
                  <a:lnTo>
                    <a:pt x="0" y="4317"/>
                  </a:lnTo>
                  <a:lnTo>
                    <a:pt x="0" y="5346"/>
                  </a:lnTo>
                  <a:lnTo>
                    <a:pt x="609" y="5968"/>
                  </a:lnTo>
                  <a:lnTo>
                    <a:pt x="1231" y="6578"/>
                  </a:lnTo>
                  <a:lnTo>
                    <a:pt x="3479" y="6578"/>
                  </a:lnTo>
                  <a:lnTo>
                    <a:pt x="4952" y="6172"/>
                  </a:lnTo>
                  <a:lnTo>
                    <a:pt x="4952" y="3695"/>
                  </a:lnTo>
                  <a:lnTo>
                    <a:pt x="4330" y="3086"/>
                  </a:lnTo>
                  <a:lnTo>
                    <a:pt x="3479" y="2882"/>
                  </a:lnTo>
                  <a:lnTo>
                    <a:pt x="1625" y="2463"/>
                  </a:lnTo>
                  <a:lnTo>
                    <a:pt x="1231" y="2463"/>
                  </a:lnTo>
                  <a:lnTo>
                    <a:pt x="825" y="2260"/>
                  </a:lnTo>
                  <a:lnTo>
                    <a:pt x="825" y="812"/>
                  </a:lnTo>
                  <a:lnTo>
                    <a:pt x="1828" y="609"/>
                  </a:lnTo>
                  <a:lnTo>
                    <a:pt x="3060" y="609"/>
                  </a:lnTo>
                  <a:lnTo>
                    <a:pt x="3911" y="1015"/>
                  </a:lnTo>
                  <a:lnTo>
                    <a:pt x="3911" y="1841"/>
                  </a:lnTo>
                  <a:lnTo>
                    <a:pt x="4724" y="1841"/>
                  </a:lnTo>
                  <a:lnTo>
                    <a:pt x="4724" y="1231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858464" y="3132654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3911" y="1841"/>
                  </a:moveTo>
                  <a:lnTo>
                    <a:pt x="3911" y="1015"/>
                  </a:lnTo>
                  <a:lnTo>
                    <a:pt x="3060" y="609"/>
                  </a:lnTo>
                  <a:lnTo>
                    <a:pt x="2247" y="609"/>
                  </a:lnTo>
                  <a:lnTo>
                    <a:pt x="1828" y="609"/>
                  </a:lnTo>
                  <a:lnTo>
                    <a:pt x="825" y="812"/>
                  </a:lnTo>
                  <a:lnTo>
                    <a:pt x="825" y="1638"/>
                  </a:lnTo>
                  <a:lnTo>
                    <a:pt x="825" y="2260"/>
                  </a:lnTo>
                  <a:lnTo>
                    <a:pt x="1231" y="2463"/>
                  </a:lnTo>
                  <a:lnTo>
                    <a:pt x="1625" y="2463"/>
                  </a:lnTo>
                  <a:lnTo>
                    <a:pt x="3479" y="2882"/>
                  </a:lnTo>
                  <a:lnTo>
                    <a:pt x="4330" y="3086"/>
                  </a:lnTo>
                  <a:lnTo>
                    <a:pt x="4952" y="3695"/>
                  </a:lnTo>
                  <a:lnTo>
                    <a:pt x="4952" y="4521"/>
                  </a:lnTo>
                  <a:lnTo>
                    <a:pt x="4952" y="6172"/>
                  </a:lnTo>
                  <a:lnTo>
                    <a:pt x="3479" y="6578"/>
                  </a:lnTo>
                  <a:lnTo>
                    <a:pt x="2463" y="6578"/>
                  </a:lnTo>
                  <a:lnTo>
                    <a:pt x="1231" y="6578"/>
                  </a:lnTo>
                  <a:lnTo>
                    <a:pt x="825" y="6172"/>
                  </a:lnTo>
                  <a:lnTo>
                    <a:pt x="609" y="5968"/>
                  </a:lnTo>
                  <a:lnTo>
                    <a:pt x="0" y="5346"/>
                  </a:lnTo>
                  <a:lnTo>
                    <a:pt x="0" y="4927"/>
                  </a:lnTo>
                  <a:lnTo>
                    <a:pt x="0" y="4317"/>
                  </a:lnTo>
                  <a:lnTo>
                    <a:pt x="609" y="4317"/>
                  </a:lnTo>
                  <a:lnTo>
                    <a:pt x="609" y="5346"/>
                  </a:lnTo>
                  <a:lnTo>
                    <a:pt x="1625" y="5765"/>
                  </a:lnTo>
                  <a:lnTo>
                    <a:pt x="2463" y="5765"/>
                  </a:lnTo>
                  <a:lnTo>
                    <a:pt x="3060" y="5765"/>
                  </a:lnTo>
                  <a:lnTo>
                    <a:pt x="4102" y="5562"/>
                  </a:lnTo>
                  <a:lnTo>
                    <a:pt x="4102" y="4724"/>
                  </a:lnTo>
                  <a:lnTo>
                    <a:pt x="4102" y="4114"/>
                  </a:lnTo>
                  <a:lnTo>
                    <a:pt x="3708" y="3924"/>
                  </a:lnTo>
                  <a:lnTo>
                    <a:pt x="2666" y="3695"/>
                  </a:lnTo>
                  <a:lnTo>
                    <a:pt x="1422" y="3289"/>
                  </a:lnTo>
                  <a:lnTo>
                    <a:pt x="1028" y="3289"/>
                  </a:lnTo>
                  <a:lnTo>
                    <a:pt x="215" y="2882"/>
                  </a:lnTo>
                  <a:lnTo>
                    <a:pt x="215" y="1841"/>
                  </a:lnTo>
                  <a:lnTo>
                    <a:pt x="215" y="812"/>
                  </a:lnTo>
                  <a:lnTo>
                    <a:pt x="825" y="0"/>
                  </a:lnTo>
                  <a:lnTo>
                    <a:pt x="2247" y="0"/>
                  </a:lnTo>
                  <a:lnTo>
                    <a:pt x="4521" y="0"/>
                  </a:lnTo>
                  <a:lnTo>
                    <a:pt x="4724" y="1231"/>
                  </a:lnTo>
                  <a:lnTo>
                    <a:pt x="4724" y="1841"/>
                  </a:lnTo>
                  <a:lnTo>
                    <a:pt x="3911" y="18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864025" y="313429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5" h="5080">
                  <a:moveTo>
                    <a:pt x="3505" y="0"/>
                  </a:moveTo>
                  <a:lnTo>
                    <a:pt x="825" y="0"/>
                  </a:lnTo>
                  <a:lnTo>
                    <a:pt x="0" y="1016"/>
                  </a:lnTo>
                  <a:lnTo>
                    <a:pt x="0" y="3924"/>
                  </a:lnTo>
                  <a:lnTo>
                    <a:pt x="825" y="4737"/>
                  </a:lnTo>
                  <a:lnTo>
                    <a:pt x="3086" y="4737"/>
                  </a:lnTo>
                  <a:lnTo>
                    <a:pt x="3276" y="4533"/>
                  </a:lnTo>
                  <a:lnTo>
                    <a:pt x="3898" y="4127"/>
                  </a:lnTo>
                  <a:lnTo>
                    <a:pt x="1244" y="4127"/>
                  </a:lnTo>
                  <a:lnTo>
                    <a:pt x="825" y="3708"/>
                  </a:lnTo>
                  <a:lnTo>
                    <a:pt x="825" y="2679"/>
                  </a:lnTo>
                  <a:lnTo>
                    <a:pt x="4127" y="2679"/>
                  </a:lnTo>
                  <a:lnTo>
                    <a:pt x="4127" y="2057"/>
                  </a:lnTo>
                  <a:lnTo>
                    <a:pt x="825" y="2057"/>
                  </a:lnTo>
                  <a:lnTo>
                    <a:pt x="825" y="1447"/>
                  </a:lnTo>
                  <a:lnTo>
                    <a:pt x="1447" y="622"/>
                  </a:lnTo>
                  <a:lnTo>
                    <a:pt x="3886" y="622"/>
                  </a:lnTo>
                  <a:lnTo>
                    <a:pt x="3505" y="0"/>
                  </a:lnTo>
                  <a:close/>
                </a:path>
                <a:path w="4445" h="5080">
                  <a:moveTo>
                    <a:pt x="4127" y="3289"/>
                  </a:moveTo>
                  <a:lnTo>
                    <a:pt x="3276" y="3289"/>
                  </a:lnTo>
                  <a:lnTo>
                    <a:pt x="3153" y="3708"/>
                  </a:lnTo>
                  <a:lnTo>
                    <a:pt x="2882" y="4127"/>
                  </a:lnTo>
                  <a:lnTo>
                    <a:pt x="3898" y="4127"/>
                  </a:lnTo>
                  <a:lnTo>
                    <a:pt x="4056" y="3708"/>
                  </a:lnTo>
                  <a:lnTo>
                    <a:pt x="4127" y="3289"/>
                  </a:lnTo>
                  <a:close/>
                </a:path>
                <a:path w="4445" h="5080">
                  <a:moveTo>
                    <a:pt x="3886" y="622"/>
                  </a:moveTo>
                  <a:lnTo>
                    <a:pt x="3086" y="622"/>
                  </a:lnTo>
                  <a:lnTo>
                    <a:pt x="3276" y="1447"/>
                  </a:lnTo>
                  <a:lnTo>
                    <a:pt x="3505" y="2057"/>
                  </a:lnTo>
                  <a:lnTo>
                    <a:pt x="4127" y="2057"/>
                  </a:lnTo>
                  <a:lnTo>
                    <a:pt x="4127" y="1016"/>
                  </a:lnTo>
                  <a:lnTo>
                    <a:pt x="3886" y="6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864025" y="3134292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5" h="5080">
                  <a:moveTo>
                    <a:pt x="3505" y="2057"/>
                  </a:moveTo>
                  <a:lnTo>
                    <a:pt x="3276" y="1447"/>
                  </a:lnTo>
                  <a:lnTo>
                    <a:pt x="3086" y="622"/>
                  </a:lnTo>
                  <a:lnTo>
                    <a:pt x="2044" y="622"/>
                  </a:lnTo>
                  <a:lnTo>
                    <a:pt x="1447" y="622"/>
                  </a:lnTo>
                  <a:lnTo>
                    <a:pt x="825" y="1447"/>
                  </a:lnTo>
                  <a:lnTo>
                    <a:pt x="825" y="2057"/>
                  </a:lnTo>
                  <a:lnTo>
                    <a:pt x="3505" y="2057"/>
                  </a:lnTo>
                  <a:close/>
                </a:path>
                <a:path w="4445" h="5080">
                  <a:moveTo>
                    <a:pt x="4127" y="3289"/>
                  </a:moveTo>
                  <a:lnTo>
                    <a:pt x="4127" y="3517"/>
                  </a:lnTo>
                  <a:lnTo>
                    <a:pt x="3898" y="4127"/>
                  </a:lnTo>
                  <a:lnTo>
                    <a:pt x="3276" y="4533"/>
                  </a:lnTo>
                  <a:lnTo>
                    <a:pt x="3086" y="4737"/>
                  </a:lnTo>
                  <a:lnTo>
                    <a:pt x="2882" y="4737"/>
                  </a:lnTo>
                  <a:lnTo>
                    <a:pt x="2044" y="4737"/>
                  </a:lnTo>
                  <a:lnTo>
                    <a:pt x="825" y="4737"/>
                  </a:lnTo>
                  <a:lnTo>
                    <a:pt x="0" y="3924"/>
                  </a:lnTo>
                  <a:lnTo>
                    <a:pt x="0" y="2476"/>
                  </a:lnTo>
                  <a:lnTo>
                    <a:pt x="0" y="1016"/>
                  </a:lnTo>
                  <a:lnTo>
                    <a:pt x="825" y="0"/>
                  </a:lnTo>
                  <a:lnTo>
                    <a:pt x="2260" y="0"/>
                  </a:lnTo>
                  <a:lnTo>
                    <a:pt x="3505" y="0"/>
                  </a:lnTo>
                  <a:lnTo>
                    <a:pt x="4127" y="1016"/>
                  </a:lnTo>
                  <a:lnTo>
                    <a:pt x="4127" y="2679"/>
                  </a:lnTo>
                  <a:lnTo>
                    <a:pt x="825" y="2679"/>
                  </a:lnTo>
                  <a:lnTo>
                    <a:pt x="825" y="3708"/>
                  </a:lnTo>
                  <a:lnTo>
                    <a:pt x="1244" y="4127"/>
                  </a:lnTo>
                  <a:lnTo>
                    <a:pt x="2260" y="4127"/>
                  </a:lnTo>
                  <a:lnTo>
                    <a:pt x="2882" y="4127"/>
                  </a:lnTo>
                  <a:lnTo>
                    <a:pt x="3276" y="3517"/>
                  </a:lnTo>
                  <a:lnTo>
                    <a:pt x="3276" y="3289"/>
                  </a:lnTo>
                  <a:lnTo>
                    <a:pt x="4127" y="3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869183" y="313429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2844" y="0"/>
                  </a:moveTo>
                  <a:lnTo>
                    <a:pt x="1231" y="0"/>
                  </a:lnTo>
                  <a:lnTo>
                    <a:pt x="812" y="622"/>
                  </a:lnTo>
                  <a:lnTo>
                    <a:pt x="812" y="812"/>
                  </a:lnTo>
                  <a:lnTo>
                    <a:pt x="609" y="812"/>
                  </a:lnTo>
                  <a:lnTo>
                    <a:pt x="609" y="203"/>
                  </a:lnTo>
                  <a:lnTo>
                    <a:pt x="0" y="203"/>
                  </a:lnTo>
                  <a:lnTo>
                    <a:pt x="0" y="4737"/>
                  </a:lnTo>
                  <a:lnTo>
                    <a:pt x="812" y="4737"/>
                  </a:lnTo>
                  <a:lnTo>
                    <a:pt x="812" y="1016"/>
                  </a:lnTo>
                  <a:lnTo>
                    <a:pt x="1435" y="622"/>
                  </a:lnTo>
                  <a:lnTo>
                    <a:pt x="2654" y="622"/>
                  </a:lnTo>
                  <a:lnTo>
                    <a:pt x="2844" y="1016"/>
                  </a:lnTo>
                  <a:lnTo>
                    <a:pt x="2844" y="4737"/>
                  </a:lnTo>
                  <a:lnTo>
                    <a:pt x="3695" y="4737"/>
                  </a:lnTo>
                  <a:lnTo>
                    <a:pt x="3695" y="203"/>
                  </a:lnTo>
                  <a:lnTo>
                    <a:pt x="28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869183" y="313429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695" y="4737"/>
                  </a:moveTo>
                  <a:lnTo>
                    <a:pt x="2844" y="4737"/>
                  </a:lnTo>
                  <a:lnTo>
                    <a:pt x="2844" y="1854"/>
                  </a:lnTo>
                  <a:lnTo>
                    <a:pt x="2844" y="1016"/>
                  </a:lnTo>
                  <a:lnTo>
                    <a:pt x="2654" y="622"/>
                  </a:lnTo>
                  <a:lnTo>
                    <a:pt x="1854" y="622"/>
                  </a:lnTo>
                  <a:lnTo>
                    <a:pt x="1435" y="622"/>
                  </a:lnTo>
                  <a:lnTo>
                    <a:pt x="812" y="1016"/>
                  </a:lnTo>
                  <a:lnTo>
                    <a:pt x="812" y="2273"/>
                  </a:lnTo>
                  <a:lnTo>
                    <a:pt x="812" y="4737"/>
                  </a:lnTo>
                  <a:lnTo>
                    <a:pt x="0" y="4737"/>
                  </a:lnTo>
                  <a:lnTo>
                    <a:pt x="0" y="203"/>
                  </a:lnTo>
                  <a:lnTo>
                    <a:pt x="609" y="203"/>
                  </a:lnTo>
                  <a:lnTo>
                    <a:pt x="609" y="812"/>
                  </a:lnTo>
                  <a:lnTo>
                    <a:pt x="812" y="812"/>
                  </a:lnTo>
                  <a:lnTo>
                    <a:pt x="812" y="622"/>
                  </a:lnTo>
                  <a:lnTo>
                    <a:pt x="1231" y="0"/>
                  </a:lnTo>
                  <a:lnTo>
                    <a:pt x="2057" y="0"/>
                  </a:lnTo>
                  <a:lnTo>
                    <a:pt x="2844" y="0"/>
                  </a:lnTo>
                  <a:lnTo>
                    <a:pt x="3695" y="203"/>
                  </a:lnTo>
                  <a:lnTo>
                    <a:pt x="3695" y="1638"/>
                  </a:lnTo>
                  <a:lnTo>
                    <a:pt x="3695" y="473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873488" y="3133072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39" h="6350">
                  <a:moveTo>
                    <a:pt x="1447" y="0"/>
                  </a:moveTo>
                  <a:lnTo>
                    <a:pt x="622" y="0"/>
                  </a:lnTo>
                  <a:lnTo>
                    <a:pt x="622" y="1422"/>
                  </a:lnTo>
                  <a:lnTo>
                    <a:pt x="0" y="1422"/>
                  </a:lnTo>
                  <a:lnTo>
                    <a:pt x="0" y="2044"/>
                  </a:lnTo>
                  <a:lnTo>
                    <a:pt x="622" y="2044"/>
                  </a:lnTo>
                  <a:lnTo>
                    <a:pt x="622" y="5549"/>
                  </a:lnTo>
                  <a:lnTo>
                    <a:pt x="825" y="5968"/>
                  </a:lnTo>
                  <a:lnTo>
                    <a:pt x="2285" y="5968"/>
                  </a:lnTo>
                  <a:lnTo>
                    <a:pt x="2285" y="5346"/>
                  </a:lnTo>
                  <a:lnTo>
                    <a:pt x="1447" y="5346"/>
                  </a:lnTo>
                  <a:lnTo>
                    <a:pt x="1447" y="2044"/>
                  </a:lnTo>
                  <a:lnTo>
                    <a:pt x="2285" y="2044"/>
                  </a:lnTo>
                  <a:lnTo>
                    <a:pt x="2285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873488" y="3133072"/>
              <a:ext cx="2540" cy="6350"/>
            </a:xfrm>
            <a:custGeom>
              <a:avLst/>
              <a:gdLst/>
              <a:ahLst/>
              <a:cxnLst/>
              <a:rect l="l" t="t" r="r" b="b"/>
              <a:pathLst>
                <a:path w="2539" h="6350">
                  <a:moveTo>
                    <a:pt x="1447" y="2044"/>
                  </a:moveTo>
                  <a:lnTo>
                    <a:pt x="1447" y="4927"/>
                  </a:lnTo>
                  <a:lnTo>
                    <a:pt x="1447" y="5346"/>
                  </a:lnTo>
                  <a:lnTo>
                    <a:pt x="1663" y="5346"/>
                  </a:lnTo>
                  <a:lnTo>
                    <a:pt x="1866" y="5346"/>
                  </a:lnTo>
                  <a:lnTo>
                    <a:pt x="2285" y="5346"/>
                  </a:lnTo>
                  <a:lnTo>
                    <a:pt x="2285" y="5968"/>
                  </a:lnTo>
                  <a:lnTo>
                    <a:pt x="1663" y="5968"/>
                  </a:lnTo>
                  <a:lnTo>
                    <a:pt x="825" y="5968"/>
                  </a:lnTo>
                  <a:lnTo>
                    <a:pt x="622" y="5549"/>
                  </a:lnTo>
                  <a:lnTo>
                    <a:pt x="622" y="4927"/>
                  </a:lnTo>
                  <a:lnTo>
                    <a:pt x="622" y="2044"/>
                  </a:lnTo>
                  <a:lnTo>
                    <a:pt x="0" y="2044"/>
                  </a:lnTo>
                  <a:lnTo>
                    <a:pt x="0" y="1422"/>
                  </a:lnTo>
                  <a:lnTo>
                    <a:pt x="622" y="1422"/>
                  </a:lnTo>
                  <a:lnTo>
                    <a:pt x="622" y="0"/>
                  </a:lnTo>
                  <a:lnTo>
                    <a:pt x="1447" y="0"/>
                  </a:lnTo>
                  <a:lnTo>
                    <a:pt x="1447" y="1422"/>
                  </a:lnTo>
                  <a:lnTo>
                    <a:pt x="2285" y="1422"/>
                  </a:lnTo>
                  <a:lnTo>
                    <a:pt x="2285" y="2044"/>
                  </a:lnTo>
                  <a:lnTo>
                    <a:pt x="1447" y="20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876599" y="313429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044" y="0"/>
                  </a:moveTo>
                  <a:lnTo>
                    <a:pt x="1409" y="0"/>
                  </a:lnTo>
                  <a:lnTo>
                    <a:pt x="609" y="812"/>
                  </a:lnTo>
                  <a:lnTo>
                    <a:pt x="609" y="203"/>
                  </a:lnTo>
                  <a:lnTo>
                    <a:pt x="0" y="203"/>
                  </a:lnTo>
                  <a:lnTo>
                    <a:pt x="0" y="4737"/>
                  </a:lnTo>
                  <a:lnTo>
                    <a:pt x="609" y="4737"/>
                  </a:lnTo>
                  <a:lnTo>
                    <a:pt x="609" y="1435"/>
                  </a:lnTo>
                  <a:lnTo>
                    <a:pt x="1206" y="812"/>
                  </a:lnTo>
                  <a:lnTo>
                    <a:pt x="2044" y="812"/>
                  </a:lnTo>
                  <a:lnTo>
                    <a:pt x="20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876599" y="3134297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609" y="4737"/>
                  </a:moveTo>
                  <a:lnTo>
                    <a:pt x="0" y="4737"/>
                  </a:lnTo>
                  <a:lnTo>
                    <a:pt x="0" y="203"/>
                  </a:lnTo>
                  <a:lnTo>
                    <a:pt x="609" y="203"/>
                  </a:lnTo>
                  <a:lnTo>
                    <a:pt x="609" y="812"/>
                  </a:lnTo>
                  <a:lnTo>
                    <a:pt x="1016" y="406"/>
                  </a:lnTo>
                  <a:lnTo>
                    <a:pt x="1409" y="0"/>
                  </a:lnTo>
                  <a:lnTo>
                    <a:pt x="2044" y="0"/>
                  </a:lnTo>
                  <a:lnTo>
                    <a:pt x="2044" y="812"/>
                  </a:lnTo>
                  <a:lnTo>
                    <a:pt x="1828" y="812"/>
                  </a:lnTo>
                  <a:lnTo>
                    <a:pt x="1206" y="812"/>
                  </a:lnTo>
                  <a:lnTo>
                    <a:pt x="609" y="1435"/>
                  </a:lnTo>
                  <a:lnTo>
                    <a:pt x="609" y="2057"/>
                  </a:lnTo>
                  <a:lnTo>
                    <a:pt x="609" y="47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879051" y="3134293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5" h="5080">
                  <a:moveTo>
                    <a:pt x="3505" y="0"/>
                  </a:moveTo>
                  <a:lnTo>
                    <a:pt x="622" y="0"/>
                  </a:lnTo>
                  <a:lnTo>
                    <a:pt x="0" y="1244"/>
                  </a:lnTo>
                  <a:lnTo>
                    <a:pt x="0" y="3517"/>
                  </a:lnTo>
                  <a:lnTo>
                    <a:pt x="622" y="4737"/>
                  </a:lnTo>
                  <a:lnTo>
                    <a:pt x="3505" y="4737"/>
                  </a:lnTo>
                  <a:lnTo>
                    <a:pt x="3917" y="4127"/>
                  </a:lnTo>
                  <a:lnTo>
                    <a:pt x="1028" y="4127"/>
                  </a:lnTo>
                  <a:lnTo>
                    <a:pt x="909" y="3517"/>
                  </a:lnTo>
                  <a:lnTo>
                    <a:pt x="1028" y="622"/>
                  </a:lnTo>
                  <a:lnTo>
                    <a:pt x="3917" y="622"/>
                  </a:lnTo>
                  <a:lnTo>
                    <a:pt x="3505" y="0"/>
                  </a:lnTo>
                  <a:close/>
                </a:path>
                <a:path w="4445" h="5080">
                  <a:moveTo>
                    <a:pt x="3917" y="622"/>
                  </a:moveTo>
                  <a:lnTo>
                    <a:pt x="3314" y="622"/>
                  </a:lnTo>
                  <a:lnTo>
                    <a:pt x="3426" y="3517"/>
                  </a:lnTo>
                  <a:lnTo>
                    <a:pt x="3314" y="4127"/>
                  </a:lnTo>
                  <a:lnTo>
                    <a:pt x="3917" y="4127"/>
                  </a:lnTo>
                  <a:lnTo>
                    <a:pt x="4330" y="3517"/>
                  </a:lnTo>
                  <a:lnTo>
                    <a:pt x="4330" y="1244"/>
                  </a:lnTo>
                  <a:lnTo>
                    <a:pt x="3917" y="6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879051" y="3134293"/>
              <a:ext cx="4445" cy="5080"/>
            </a:xfrm>
            <a:custGeom>
              <a:avLst/>
              <a:gdLst/>
              <a:ahLst/>
              <a:cxnLst/>
              <a:rect l="l" t="t" r="r" b="b"/>
              <a:pathLst>
                <a:path w="4445" h="5080">
                  <a:moveTo>
                    <a:pt x="2070" y="4127"/>
                  </a:moveTo>
                  <a:lnTo>
                    <a:pt x="3314" y="4127"/>
                  </a:lnTo>
                  <a:lnTo>
                    <a:pt x="3505" y="3086"/>
                  </a:lnTo>
                  <a:lnTo>
                    <a:pt x="3505" y="2476"/>
                  </a:lnTo>
                  <a:lnTo>
                    <a:pt x="3505" y="1854"/>
                  </a:lnTo>
                  <a:lnTo>
                    <a:pt x="3314" y="622"/>
                  </a:lnTo>
                  <a:lnTo>
                    <a:pt x="2070" y="622"/>
                  </a:lnTo>
                  <a:lnTo>
                    <a:pt x="1028" y="622"/>
                  </a:lnTo>
                  <a:lnTo>
                    <a:pt x="825" y="1854"/>
                  </a:lnTo>
                  <a:lnTo>
                    <a:pt x="825" y="2476"/>
                  </a:lnTo>
                  <a:lnTo>
                    <a:pt x="825" y="3086"/>
                  </a:lnTo>
                  <a:lnTo>
                    <a:pt x="1028" y="4127"/>
                  </a:lnTo>
                  <a:lnTo>
                    <a:pt x="2070" y="4127"/>
                  </a:lnTo>
                  <a:close/>
                </a:path>
                <a:path w="4445" h="5080">
                  <a:moveTo>
                    <a:pt x="2070" y="0"/>
                  </a:moveTo>
                  <a:lnTo>
                    <a:pt x="3505" y="0"/>
                  </a:lnTo>
                  <a:lnTo>
                    <a:pt x="4330" y="1244"/>
                  </a:lnTo>
                  <a:lnTo>
                    <a:pt x="4330" y="2476"/>
                  </a:lnTo>
                  <a:lnTo>
                    <a:pt x="4330" y="3517"/>
                  </a:lnTo>
                  <a:lnTo>
                    <a:pt x="3505" y="4737"/>
                  </a:lnTo>
                  <a:lnTo>
                    <a:pt x="2070" y="4737"/>
                  </a:lnTo>
                  <a:lnTo>
                    <a:pt x="622" y="4737"/>
                  </a:lnTo>
                  <a:lnTo>
                    <a:pt x="0" y="3517"/>
                  </a:lnTo>
                  <a:lnTo>
                    <a:pt x="0" y="2476"/>
                  </a:lnTo>
                  <a:lnTo>
                    <a:pt x="0" y="1244"/>
                  </a:lnTo>
                  <a:lnTo>
                    <a:pt x="622" y="0"/>
                  </a:lnTo>
                  <a:lnTo>
                    <a:pt x="207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884194" y="313429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2908" y="0"/>
                  </a:moveTo>
                  <a:lnTo>
                    <a:pt x="1244" y="0"/>
                  </a:lnTo>
                  <a:lnTo>
                    <a:pt x="825" y="622"/>
                  </a:lnTo>
                  <a:lnTo>
                    <a:pt x="622" y="812"/>
                  </a:lnTo>
                  <a:lnTo>
                    <a:pt x="622" y="203"/>
                  </a:lnTo>
                  <a:lnTo>
                    <a:pt x="0" y="203"/>
                  </a:lnTo>
                  <a:lnTo>
                    <a:pt x="0" y="4737"/>
                  </a:lnTo>
                  <a:lnTo>
                    <a:pt x="825" y="4737"/>
                  </a:lnTo>
                  <a:lnTo>
                    <a:pt x="825" y="1016"/>
                  </a:lnTo>
                  <a:lnTo>
                    <a:pt x="1447" y="622"/>
                  </a:lnTo>
                  <a:lnTo>
                    <a:pt x="2705" y="622"/>
                  </a:lnTo>
                  <a:lnTo>
                    <a:pt x="2908" y="1016"/>
                  </a:lnTo>
                  <a:lnTo>
                    <a:pt x="2908" y="4737"/>
                  </a:lnTo>
                  <a:lnTo>
                    <a:pt x="3721" y="4737"/>
                  </a:lnTo>
                  <a:lnTo>
                    <a:pt x="3721" y="203"/>
                  </a:lnTo>
                  <a:lnTo>
                    <a:pt x="2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884194" y="313429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80">
                  <a:moveTo>
                    <a:pt x="3721" y="4737"/>
                  </a:moveTo>
                  <a:lnTo>
                    <a:pt x="2908" y="4737"/>
                  </a:lnTo>
                  <a:lnTo>
                    <a:pt x="2908" y="1854"/>
                  </a:lnTo>
                  <a:lnTo>
                    <a:pt x="2908" y="1016"/>
                  </a:lnTo>
                  <a:lnTo>
                    <a:pt x="2705" y="622"/>
                  </a:lnTo>
                  <a:lnTo>
                    <a:pt x="1866" y="622"/>
                  </a:lnTo>
                  <a:lnTo>
                    <a:pt x="1447" y="622"/>
                  </a:lnTo>
                  <a:lnTo>
                    <a:pt x="825" y="1016"/>
                  </a:lnTo>
                  <a:lnTo>
                    <a:pt x="825" y="2273"/>
                  </a:lnTo>
                  <a:lnTo>
                    <a:pt x="825" y="4737"/>
                  </a:lnTo>
                  <a:lnTo>
                    <a:pt x="0" y="4737"/>
                  </a:lnTo>
                  <a:lnTo>
                    <a:pt x="0" y="203"/>
                  </a:lnTo>
                  <a:lnTo>
                    <a:pt x="622" y="203"/>
                  </a:lnTo>
                  <a:lnTo>
                    <a:pt x="622" y="812"/>
                  </a:lnTo>
                  <a:lnTo>
                    <a:pt x="825" y="622"/>
                  </a:lnTo>
                  <a:lnTo>
                    <a:pt x="1244" y="0"/>
                  </a:lnTo>
                  <a:lnTo>
                    <a:pt x="2057" y="0"/>
                  </a:lnTo>
                  <a:lnTo>
                    <a:pt x="2908" y="0"/>
                  </a:lnTo>
                  <a:lnTo>
                    <a:pt x="3721" y="203"/>
                  </a:lnTo>
                  <a:lnTo>
                    <a:pt x="3721" y="1638"/>
                  </a:lnTo>
                  <a:lnTo>
                    <a:pt x="3721" y="47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890976" y="313265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5168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2095" y="812"/>
                  </a:lnTo>
                  <a:lnTo>
                    <a:pt x="2095" y="6375"/>
                  </a:lnTo>
                  <a:lnTo>
                    <a:pt x="2908" y="6375"/>
                  </a:lnTo>
                  <a:lnTo>
                    <a:pt x="2908" y="812"/>
                  </a:lnTo>
                  <a:lnTo>
                    <a:pt x="5168" y="812"/>
                  </a:lnTo>
                  <a:lnTo>
                    <a:pt x="51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890976" y="313265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5168" y="0"/>
                  </a:lnTo>
                  <a:lnTo>
                    <a:pt x="5168" y="812"/>
                  </a:lnTo>
                  <a:lnTo>
                    <a:pt x="2908" y="812"/>
                  </a:lnTo>
                  <a:lnTo>
                    <a:pt x="2908" y="6375"/>
                  </a:lnTo>
                  <a:lnTo>
                    <a:pt x="2095" y="6375"/>
                  </a:lnTo>
                  <a:lnTo>
                    <a:pt x="2095" y="812"/>
                  </a:lnTo>
                  <a:lnTo>
                    <a:pt x="0" y="81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896982" y="3132654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3911" y="0"/>
                  </a:moveTo>
                  <a:lnTo>
                    <a:pt x="0" y="0"/>
                  </a:lnTo>
                  <a:lnTo>
                    <a:pt x="0" y="6375"/>
                  </a:lnTo>
                  <a:lnTo>
                    <a:pt x="825" y="6375"/>
                  </a:lnTo>
                  <a:lnTo>
                    <a:pt x="825" y="3695"/>
                  </a:lnTo>
                  <a:lnTo>
                    <a:pt x="4102" y="3695"/>
                  </a:lnTo>
                  <a:lnTo>
                    <a:pt x="4419" y="2882"/>
                  </a:lnTo>
                  <a:lnTo>
                    <a:pt x="825" y="2882"/>
                  </a:lnTo>
                  <a:lnTo>
                    <a:pt x="825" y="812"/>
                  </a:lnTo>
                  <a:lnTo>
                    <a:pt x="4508" y="812"/>
                  </a:lnTo>
                  <a:lnTo>
                    <a:pt x="3911" y="0"/>
                  </a:lnTo>
                  <a:close/>
                </a:path>
                <a:path w="5079" h="6985">
                  <a:moveTo>
                    <a:pt x="4508" y="812"/>
                  </a:moveTo>
                  <a:lnTo>
                    <a:pt x="3289" y="812"/>
                  </a:lnTo>
                  <a:lnTo>
                    <a:pt x="3708" y="1015"/>
                  </a:lnTo>
                  <a:lnTo>
                    <a:pt x="3708" y="2654"/>
                  </a:lnTo>
                  <a:lnTo>
                    <a:pt x="3289" y="2882"/>
                  </a:lnTo>
                  <a:lnTo>
                    <a:pt x="4419" y="2882"/>
                  </a:lnTo>
                  <a:lnTo>
                    <a:pt x="4508" y="8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896982" y="3132654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825" y="2882"/>
                  </a:moveTo>
                  <a:lnTo>
                    <a:pt x="2463" y="2882"/>
                  </a:lnTo>
                  <a:lnTo>
                    <a:pt x="3289" y="2882"/>
                  </a:lnTo>
                  <a:lnTo>
                    <a:pt x="3708" y="2654"/>
                  </a:lnTo>
                  <a:lnTo>
                    <a:pt x="3708" y="1841"/>
                  </a:lnTo>
                  <a:lnTo>
                    <a:pt x="3708" y="1015"/>
                  </a:lnTo>
                  <a:lnTo>
                    <a:pt x="3289" y="812"/>
                  </a:lnTo>
                  <a:lnTo>
                    <a:pt x="2463" y="812"/>
                  </a:lnTo>
                  <a:lnTo>
                    <a:pt x="825" y="812"/>
                  </a:lnTo>
                  <a:lnTo>
                    <a:pt x="825" y="2882"/>
                  </a:lnTo>
                  <a:close/>
                </a:path>
                <a:path w="5079" h="6985">
                  <a:moveTo>
                    <a:pt x="825" y="6375"/>
                  </a:moveTo>
                  <a:lnTo>
                    <a:pt x="0" y="6375"/>
                  </a:lnTo>
                  <a:lnTo>
                    <a:pt x="0" y="0"/>
                  </a:lnTo>
                  <a:lnTo>
                    <a:pt x="2666" y="0"/>
                  </a:lnTo>
                  <a:lnTo>
                    <a:pt x="3911" y="0"/>
                  </a:lnTo>
                  <a:lnTo>
                    <a:pt x="4508" y="812"/>
                  </a:lnTo>
                  <a:lnTo>
                    <a:pt x="4508" y="1841"/>
                  </a:lnTo>
                  <a:lnTo>
                    <a:pt x="4508" y="2654"/>
                  </a:lnTo>
                  <a:lnTo>
                    <a:pt x="4102" y="3695"/>
                  </a:lnTo>
                  <a:lnTo>
                    <a:pt x="2666" y="3695"/>
                  </a:lnTo>
                  <a:lnTo>
                    <a:pt x="825" y="3695"/>
                  </a:lnTo>
                  <a:lnTo>
                    <a:pt x="825" y="63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902330" y="313265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4737" y="0"/>
                  </a:moveTo>
                  <a:lnTo>
                    <a:pt x="1016" y="0"/>
                  </a:lnTo>
                  <a:lnTo>
                    <a:pt x="203" y="812"/>
                  </a:lnTo>
                  <a:lnTo>
                    <a:pt x="203" y="2882"/>
                  </a:lnTo>
                  <a:lnTo>
                    <a:pt x="1244" y="3289"/>
                  </a:lnTo>
                  <a:lnTo>
                    <a:pt x="1638" y="3289"/>
                  </a:lnTo>
                  <a:lnTo>
                    <a:pt x="2908" y="3695"/>
                  </a:lnTo>
                  <a:lnTo>
                    <a:pt x="3924" y="3924"/>
                  </a:lnTo>
                  <a:lnTo>
                    <a:pt x="4343" y="4114"/>
                  </a:lnTo>
                  <a:lnTo>
                    <a:pt x="4343" y="5562"/>
                  </a:lnTo>
                  <a:lnTo>
                    <a:pt x="3302" y="5765"/>
                  </a:lnTo>
                  <a:lnTo>
                    <a:pt x="1854" y="5765"/>
                  </a:lnTo>
                  <a:lnTo>
                    <a:pt x="812" y="5346"/>
                  </a:lnTo>
                  <a:lnTo>
                    <a:pt x="812" y="4317"/>
                  </a:lnTo>
                  <a:lnTo>
                    <a:pt x="0" y="4317"/>
                  </a:lnTo>
                  <a:lnTo>
                    <a:pt x="0" y="4927"/>
                  </a:lnTo>
                  <a:lnTo>
                    <a:pt x="203" y="5346"/>
                  </a:lnTo>
                  <a:lnTo>
                    <a:pt x="812" y="5968"/>
                  </a:lnTo>
                  <a:lnTo>
                    <a:pt x="1435" y="6578"/>
                  </a:lnTo>
                  <a:lnTo>
                    <a:pt x="3721" y="6578"/>
                  </a:lnTo>
                  <a:lnTo>
                    <a:pt x="5130" y="6172"/>
                  </a:lnTo>
                  <a:lnTo>
                    <a:pt x="5130" y="3695"/>
                  </a:lnTo>
                  <a:lnTo>
                    <a:pt x="4533" y="3086"/>
                  </a:lnTo>
                  <a:lnTo>
                    <a:pt x="3721" y="2882"/>
                  </a:lnTo>
                  <a:lnTo>
                    <a:pt x="1854" y="2463"/>
                  </a:lnTo>
                  <a:lnTo>
                    <a:pt x="1435" y="2463"/>
                  </a:lnTo>
                  <a:lnTo>
                    <a:pt x="1016" y="2260"/>
                  </a:lnTo>
                  <a:lnTo>
                    <a:pt x="1016" y="812"/>
                  </a:lnTo>
                  <a:lnTo>
                    <a:pt x="2057" y="609"/>
                  </a:lnTo>
                  <a:lnTo>
                    <a:pt x="3302" y="609"/>
                  </a:lnTo>
                  <a:lnTo>
                    <a:pt x="4140" y="1015"/>
                  </a:lnTo>
                  <a:lnTo>
                    <a:pt x="4140" y="1841"/>
                  </a:lnTo>
                  <a:lnTo>
                    <a:pt x="4940" y="1841"/>
                  </a:lnTo>
                  <a:lnTo>
                    <a:pt x="4940" y="1231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902330" y="313265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4140" y="1841"/>
                  </a:moveTo>
                  <a:lnTo>
                    <a:pt x="4140" y="1015"/>
                  </a:lnTo>
                  <a:lnTo>
                    <a:pt x="3302" y="609"/>
                  </a:lnTo>
                  <a:lnTo>
                    <a:pt x="2476" y="609"/>
                  </a:lnTo>
                  <a:lnTo>
                    <a:pt x="2057" y="609"/>
                  </a:lnTo>
                  <a:lnTo>
                    <a:pt x="1016" y="812"/>
                  </a:lnTo>
                  <a:lnTo>
                    <a:pt x="1016" y="1638"/>
                  </a:lnTo>
                  <a:lnTo>
                    <a:pt x="1016" y="2260"/>
                  </a:lnTo>
                  <a:lnTo>
                    <a:pt x="1435" y="2463"/>
                  </a:lnTo>
                  <a:lnTo>
                    <a:pt x="1854" y="2463"/>
                  </a:lnTo>
                  <a:lnTo>
                    <a:pt x="3721" y="2882"/>
                  </a:lnTo>
                  <a:lnTo>
                    <a:pt x="4533" y="3086"/>
                  </a:lnTo>
                  <a:lnTo>
                    <a:pt x="5130" y="3695"/>
                  </a:lnTo>
                  <a:lnTo>
                    <a:pt x="5130" y="4521"/>
                  </a:lnTo>
                  <a:lnTo>
                    <a:pt x="5130" y="6172"/>
                  </a:lnTo>
                  <a:lnTo>
                    <a:pt x="3721" y="6578"/>
                  </a:lnTo>
                  <a:lnTo>
                    <a:pt x="2679" y="6578"/>
                  </a:lnTo>
                  <a:lnTo>
                    <a:pt x="1435" y="6578"/>
                  </a:lnTo>
                  <a:lnTo>
                    <a:pt x="1016" y="6172"/>
                  </a:lnTo>
                  <a:lnTo>
                    <a:pt x="812" y="5968"/>
                  </a:lnTo>
                  <a:lnTo>
                    <a:pt x="203" y="5346"/>
                  </a:lnTo>
                  <a:lnTo>
                    <a:pt x="0" y="4927"/>
                  </a:lnTo>
                  <a:lnTo>
                    <a:pt x="0" y="4317"/>
                  </a:lnTo>
                  <a:lnTo>
                    <a:pt x="812" y="4317"/>
                  </a:lnTo>
                  <a:lnTo>
                    <a:pt x="812" y="5346"/>
                  </a:lnTo>
                  <a:lnTo>
                    <a:pt x="1854" y="5765"/>
                  </a:lnTo>
                  <a:lnTo>
                    <a:pt x="2679" y="5765"/>
                  </a:lnTo>
                  <a:lnTo>
                    <a:pt x="3302" y="5765"/>
                  </a:lnTo>
                  <a:lnTo>
                    <a:pt x="4343" y="5562"/>
                  </a:lnTo>
                  <a:lnTo>
                    <a:pt x="4343" y="4724"/>
                  </a:lnTo>
                  <a:lnTo>
                    <a:pt x="4343" y="4114"/>
                  </a:lnTo>
                  <a:lnTo>
                    <a:pt x="3924" y="3924"/>
                  </a:lnTo>
                  <a:lnTo>
                    <a:pt x="2908" y="3695"/>
                  </a:lnTo>
                  <a:lnTo>
                    <a:pt x="1638" y="3289"/>
                  </a:lnTo>
                  <a:lnTo>
                    <a:pt x="1244" y="3289"/>
                  </a:lnTo>
                  <a:lnTo>
                    <a:pt x="203" y="2882"/>
                  </a:lnTo>
                  <a:lnTo>
                    <a:pt x="203" y="1841"/>
                  </a:lnTo>
                  <a:lnTo>
                    <a:pt x="203" y="812"/>
                  </a:lnTo>
                  <a:lnTo>
                    <a:pt x="1016" y="0"/>
                  </a:lnTo>
                  <a:lnTo>
                    <a:pt x="2476" y="0"/>
                  </a:lnTo>
                  <a:lnTo>
                    <a:pt x="4737" y="0"/>
                  </a:lnTo>
                  <a:lnTo>
                    <a:pt x="4940" y="1231"/>
                  </a:lnTo>
                  <a:lnTo>
                    <a:pt x="4940" y="1841"/>
                  </a:lnTo>
                  <a:lnTo>
                    <a:pt x="4140" y="18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918814" y="3090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22" y="0"/>
                  </a:moveTo>
                  <a:lnTo>
                    <a:pt x="393" y="0"/>
                  </a:lnTo>
                  <a:lnTo>
                    <a:pt x="0" y="406"/>
                  </a:lnTo>
                  <a:lnTo>
                    <a:pt x="0" y="1231"/>
                  </a:lnTo>
                  <a:lnTo>
                    <a:pt x="393" y="1638"/>
                  </a:lnTo>
                  <a:lnTo>
                    <a:pt x="1422" y="1638"/>
                  </a:lnTo>
                  <a:lnTo>
                    <a:pt x="1841" y="1231"/>
                  </a:lnTo>
                  <a:lnTo>
                    <a:pt x="1841" y="825"/>
                  </a:lnTo>
                  <a:lnTo>
                    <a:pt x="1841" y="40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918814" y="3090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41" y="825"/>
                  </a:moveTo>
                  <a:lnTo>
                    <a:pt x="1841" y="406"/>
                  </a:lnTo>
                  <a:lnTo>
                    <a:pt x="1422" y="0"/>
                  </a:lnTo>
                  <a:lnTo>
                    <a:pt x="812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825"/>
                  </a:lnTo>
                  <a:lnTo>
                    <a:pt x="0" y="1231"/>
                  </a:lnTo>
                  <a:lnTo>
                    <a:pt x="393" y="1638"/>
                  </a:lnTo>
                  <a:lnTo>
                    <a:pt x="812" y="1638"/>
                  </a:lnTo>
                  <a:lnTo>
                    <a:pt x="1422" y="1638"/>
                  </a:lnTo>
                  <a:lnTo>
                    <a:pt x="1841" y="1231"/>
                  </a:lnTo>
                  <a:lnTo>
                    <a:pt x="1841" y="8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918814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22" y="0"/>
                  </a:moveTo>
                  <a:lnTo>
                    <a:pt x="393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393" y="1854"/>
                  </a:lnTo>
                  <a:lnTo>
                    <a:pt x="1422" y="1854"/>
                  </a:lnTo>
                  <a:lnTo>
                    <a:pt x="1841" y="1447"/>
                  </a:lnTo>
                  <a:lnTo>
                    <a:pt x="1841" y="1028"/>
                  </a:lnTo>
                  <a:lnTo>
                    <a:pt x="1841" y="40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918814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41" y="1028"/>
                  </a:moveTo>
                  <a:lnTo>
                    <a:pt x="1841" y="406"/>
                  </a:lnTo>
                  <a:lnTo>
                    <a:pt x="1422" y="0"/>
                  </a:lnTo>
                  <a:lnTo>
                    <a:pt x="812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393" y="1854"/>
                  </a:lnTo>
                  <a:lnTo>
                    <a:pt x="812" y="1854"/>
                  </a:lnTo>
                  <a:lnTo>
                    <a:pt x="1422" y="1854"/>
                  </a:lnTo>
                  <a:lnTo>
                    <a:pt x="1841" y="1447"/>
                  </a:lnTo>
                  <a:lnTo>
                    <a:pt x="1841" y="10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918814" y="30840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22" y="0"/>
                  </a:moveTo>
                  <a:lnTo>
                    <a:pt x="393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393" y="1866"/>
                  </a:lnTo>
                  <a:lnTo>
                    <a:pt x="1422" y="1866"/>
                  </a:lnTo>
                  <a:lnTo>
                    <a:pt x="1841" y="1447"/>
                  </a:lnTo>
                  <a:lnTo>
                    <a:pt x="1841" y="1028"/>
                  </a:lnTo>
                  <a:lnTo>
                    <a:pt x="1841" y="40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918814" y="30840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41" y="1028"/>
                  </a:moveTo>
                  <a:lnTo>
                    <a:pt x="1841" y="406"/>
                  </a:lnTo>
                  <a:lnTo>
                    <a:pt x="1422" y="0"/>
                  </a:lnTo>
                  <a:lnTo>
                    <a:pt x="812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393" y="1866"/>
                  </a:lnTo>
                  <a:lnTo>
                    <a:pt x="812" y="1866"/>
                  </a:lnTo>
                  <a:lnTo>
                    <a:pt x="1422" y="1866"/>
                  </a:lnTo>
                  <a:lnTo>
                    <a:pt x="1841" y="1447"/>
                  </a:lnTo>
                  <a:lnTo>
                    <a:pt x="1841" y="10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918814" y="3081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22" y="0"/>
                  </a:moveTo>
                  <a:lnTo>
                    <a:pt x="393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393" y="1841"/>
                  </a:lnTo>
                  <a:lnTo>
                    <a:pt x="1422" y="1841"/>
                  </a:lnTo>
                  <a:lnTo>
                    <a:pt x="1841" y="1435"/>
                  </a:lnTo>
                  <a:lnTo>
                    <a:pt x="1841" y="812"/>
                  </a:lnTo>
                  <a:lnTo>
                    <a:pt x="1841" y="39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918814" y="3081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41" y="812"/>
                  </a:moveTo>
                  <a:lnTo>
                    <a:pt x="1841" y="393"/>
                  </a:lnTo>
                  <a:lnTo>
                    <a:pt x="1422" y="0"/>
                  </a:lnTo>
                  <a:lnTo>
                    <a:pt x="812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12"/>
                  </a:lnTo>
                  <a:lnTo>
                    <a:pt x="0" y="1435"/>
                  </a:lnTo>
                  <a:lnTo>
                    <a:pt x="393" y="1841"/>
                  </a:lnTo>
                  <a:lnTo>
                    <a:pt x="812" y="1841"/>
                  </a:lnTo>
                  <a:lnTo>
                    <a:pt x="1422" y="1841"/>
                  </a:lnTo>
                  <a:lnTo>
                    <a:pt x="1841" y="1435"/>
                  </a:lnTo>
                  <a:lnTo>
                    <a:pt x="1841" y="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918814" y="3078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22" y="0"/>
                  </a:moveTo>
                  <a:lnTo>
                    <a:pt x="393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393" y="1854"/>
                  </a:lnTo>
                  <a:lnTo>
                    <a:pt x="1422" y="1854"/>
                  </a:lnTo>
                  <a:lnTo>
                    <a:pt x="1841" y="1447"/>
                  </a:lnTo>
                  <a:lnTo>
                    <a:pt x="1841" y="825"/>
                  </a:lnTo>
                  <a:lnTo>
                    <a:pt x="1841" y="40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918814" y="3078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41" y="825"/>
                  </a:moveTo>
                  <a:lnTo>
                    <a:pt x="1841" y="406"/>
                  </a:lnTo>
                  <a:lnTo>
                    <a:pt x="1422" y="0"/>
                  </a:lnTo>
                  <a:lnTo>
                    <a:pt x="812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825"/>
                  </a:lnTo>
                  <a:lnTo>
                    <a:pt x="0" y="1447"/>
                  </a:lnTo>
                  <a:lnTo>
                    <a:pt x="393" y="1854"/>
                  </a:lnTo>
                  <a:lnTo>
                    <a:pt x="812" y="1854"/>
                  </a:lnTo>
                  <a:lnTo>
                    <a:pt x="1422" y="1854"/>
                  </a:lnTo>
                  <a:lnTo>
                    <a:pt x="1841" y="1447"/>
                  </a:lnTo>
                  <a:lnTo>
                    <a:pt x="1841" y="8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921697" y="3090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406"/>
                  </a:lnTo>
                  <a:lnTo>
                    <a:pt x="0" y="1231"/>
                  </a:lnTo>
                  <a:lnTo>
                    <a:pt x="406" y="1638"/>
                  </a:lnTo>
                  <a:lnTo>
                    <a:pt x="1447" y="1638"/>
                  </a:lnTo>
                  <a:lnTo>
                    <a:pt x="1866" y="1231"/>
                  </a:lnTo>
                  <a:lnTo>
                    <a:pt x="1866" y="825"/>
                  </a:lnTo>
                  <a:lnTo>
                    <a:pt x="1866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921697" y="3090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825"/>
                  </a:moveTo>
                  <a:lnTo>
                    <a:pt x="1866" y="406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825"/>
                  </a:lnTo>
                  <a:lnTo>
                    <a:pt x="0" y="1231"/>
                  </a:lnTo>
                  <a:lnTo>
                    <a:pt x="406" y="1638"/>
                  </a:lnTo>
                  <a:lnTo>
                    <a:pt x="1015" y="1638"/>
                  </a:lnTo>
                  <a:lnTo>
                    <a:pt x="1447" y="1638"/>
                  </a:lnTo>
                  <a:lnTo>
                    <a:pt x="1866" y="1231"/>
                  </a:lnTo>
                  <a:lnTo>
                    <a:pt x="1866" y="8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921697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447" y="1854"/>
                  </a:lnTo>
                  <a:lnTo>
                    <a:pt x="1866" y="1447"/>
                  </a:lnTo>
                  <a:lnTo>
                    <a:pt x="1866" y="1028"/>
                  </a:lnTo>
                  <a:lnTo>
                    <a:pt x="1866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921697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1028"/>
                  </a:moveTo>
                  <a:lnTo>
                    <a:pt x="1866" y="406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015" y="1854"/>
                  </a:lnTo>
                  <a:lnTo>
                    <a:pt x="1447" y="1854"/>
                  </a:lnTo>
                  <a:lnTo>
                    <a:pt x="1866" y="1447"/>
                  </a:lnTo>
                  <a:lnTo>
                    <a:pt x="1866" y="102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921697" y="30840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406" y="1866"/>
                  </a:lnTo>
                  <a:lnTo>
                    <a:pt x="1447" y="1866"/>
                  </a:lnTo>
                  <a:lnTo>
                    <a:pt x="1866" y="1447"/>
                  </a:lnTo>
                  <a:lnTo>
                    <a:pt x="1866" y="1028"/>
                  </a:lnTo>
                  <a:lnTo>
                    <a:pt x="1866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921697" y="30840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1028"/>
                  </a:moveTo>
                  <a:lnTo>
                    <a:pt x="1866" y="406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406" y="1866"/>
                  </a:lnTo>
                  <a:lnTo>
                    <a:pt x="1015" y="1866"/>
                  </a:lnTo>
                  <a:lnTo>
                    <a:pt x="1447" y="1866"/>
                  </a:lnTo>
                  <a:lnTo>
                    <a:pt x="1866" y="1447"/>
                  </a:lnTo>
                  <a:lnTo>
                    <a:pt x="1866" y="10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921697" y="3081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406" y="1841"/>
                  </a:lnTo>
                  <a:lnTo>
                    <a:pt x="1447" y="1841"/>
                  </a:lnTo>
                  <a:lnTo>
                    <a:pt x="1866" y="1435"/>
                  </a:lnTo>
                  <a:lnTo>
                    <a:pt x="1866" y="812"/>
                  </a:lnTo>
                  <a:lnTo>
                    <a:pt x="1866" y="39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921697" y="3081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812"/>
                  </a:moveTo>
                  <a:lnTo>
                    <a:pt x="1866" y="393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812"/>
                  </a:lnTo>
                  <a:lnTo>
                    <a:pt x="0" y="1435"/>
                  </a:lnTo>
                  <a:lnTo>
                    <a:pt x="406" y="1841"/>
                  </a:lnTo>
                  <a:lnTo>
                    <a:pt x="1015" y="1841"/>
                  </a:lnTo>
                  <a:lnTo>
                    <a:pt x="1447" y="1841"/>
                  </a:lnTo>
                  <a:lnTo>
                    <a:pt x="1866" y="1435"/>
                  </a:lnTo>
                  <a:lnTo>
                    <a:pt x="1866" y="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921697" y="3078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447" y="1854"/>
                  </a:lnTo>
                  <a:lnTo>
                    <a:pt x="1866" y="1447"/>
                  </a:lnTo>
                  <a:lnTo>
                    <a:pt x="1866" y="825"/>
                  </a:lnTo>
                  <a:lnTo>
                    <a:pt x="1866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921697" y="3078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825"/>
                  </a:moveTo>
                  <a:lnTo>
                    <a:pt x="1866" y="406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825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015" y="1854"/>
                  </a:lnTo>
                  <a:lnTo>
                    <a:pt x="1447" y="1854"/>
                  </a:lnTo>
                  <a:lnTo>
                    <a:pt x="1866" y="1447"/>
                  </a:lnTo>
                  <a:lnTo>
                    <a:pt x="1866" y="82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924376" y="3090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406"/>
                  </a:lnTo>
                  <a:lnTo>
                    <a:pt x="0" y="1231"/>
                  </a:lnTo>
                  <a:lnTo>
                    <a:pt x="406" y="1638"/>
                  </a:lnTo>
                  <a:lnTo>
                    <a:pt x="1447" y="1638"/>
                  </a:lnTo>
                  <a:lnTo>
                    <a:pt x="1841" y="1231"/>
                  </a:lnTo>
                  <a:lnTo>
                    <a:pt x="1841" y="825"/>
                  </a:lnTo>
                  <a:lnTo>
                    <a:pt x="1841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924376" y="3090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41" y="825"/>
                  </a:moveTo>
                  <a:lnTo>
                    <a:pt x="1841" y="406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825"/>
                  </a:lnTo>
                  <a:lnTo>
                    <a:pt x="0" y="1231"/>
                  </a:lnTo>
                  <a:lnTo>
                    <a:pt x="406" y="1638"/>
                  </a:lnTo>
                  <a:lnTo>
                    <a:pt x="1015" y="1638"/>
                  </a:lnTo>
                  <a:lnTo>
                    <a:pt x="1447" y="1638"/>
                  </a:lnTo>
                  <a:lnTo>
                    <a:pt x="1841" y="1231"/>
                  </a:lnTo>
                  <a:lnTo>
                    <a:pt x="1841" y="8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924376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447" y="1854"/>
                  </a:lnTo>
                  <a:lnTo>
                    <a:pt x="1841" y="1447"/>
                  </a:lnTo>
                  <a:lnTo>
                    <a:pt x="1841" y="1028"/>
                  </a:lnTo>
                  <a:lnTo>
                    <a:pt x="1841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924376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41" y="1028"/>
                  </a:moveTo>
                  <a:lnTo>
                    <a:pt x="1841" y="406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015" y="1854"/>
                  </a:lnTo>
                  <a:lnTo>
                    <a:pt x="1447" y="1854"/>
                  </a:lnTo>
                  <a:lnTo>
                    <a:pt x="1841" y="1447"/>
                  </a:lnTo>
                  <a:lnTo>
                    <a:pt x="1841" y="10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924376" y="30840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406" y="1866"/>
                  </a:lnTo>
                  <a:lnTo>
                    <a:pt x="1447" y="1866"/>
                  </a:lnTo>
                  <a:lnTo>
                    <a:pt x="1841" y="1447"/>
                  </a:lnTo>
                  <a:lnTo>
                    <a:pt x="1841" y="1028"/>
                  </a:lnTo>
                  <a:lnTo>
                    <a:pt x="1841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924376" y="30840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41" y="1028"/>
                  </a:moveTo>
                  <a:lnTo>
                    <a:pt x="1841" y="406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406" y="1866"/>
                  </a:lnTo>
                  <a:lnTo>
                    <a:pt x="1015" y="1866"/>
                  </a:lnTo>
                  <a:lnTo>
                    <a:pt x="1447" y="1866"/>
                  </a:lnTo>
                  <a:lnTo>
                    <a:pt x="1841" y="1447"/>
                  </a:lnTo>
                  <a:lnTo>
                    <a:pt x="1841" y="10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924376" y="3081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406" y="1841"/>
                  </a:lnTo>
                  <a:lnTo>
                    <a:pt x="1447" y="1841"/>
                  </a:lnTo>
                  <a:lnTo>
                    <a:pt x="1841" y="1435"/>
                  </a:lnTo>
                  <a:lnTo>
                    <a:pt x="1841" y="812"/>
                  </a:lnTo>
                  <a:lnTo>
                    <a:pt x="1841" y="39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924376" y="3081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41" y="812"/>
                  </a:moveTo>
                  <a:lnTo>
                    <a:pt x="1841" y="393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812"/>
                  </a:lnTo>
                  <a:lnTo>
                    <a:pt x="0" y="1435"/>
                  </a:lnTo>
                  <a:lnTo>
                    <a:pt x="406" y="1841"/>
                  </a:lnTo>
                  <a:lnTo>
                    <a:pt x="1015" y="1841"/>
                  </a:lnTo>
                  <a:lnTo>
                    <a:pt x="1447" y="1841"/>
                  </a:lnTo>
                  <a:lnTo>
                    <a:pt x="1841" y="1435"/>
                  </a:lnTo>
                  <a:lnTo>
                    <a:pt x="1841" y="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924376" y="3078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447" y="1854"/>
                  </a:lnTo>
                  <a:lnTo>
                    <a:pt x="1841" y="1447"/>
                  </a:lnTo>
                  <a:lnTo>
                    <a:pt x="1841" y="825"/>
                  </a:lnTo>
                  <a:lnTo>
                    <a:pt x="1841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924376" y="3078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41" y="825"/>
                  </a:moveTo>
                  <a:lnTo>
                    <a:pt x="1841" y="406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825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015" y="1854"/>
                  </a:lnTo>
                  <a:lnTo>
                    <a:pt x="1447" y="1854"/>
                  </a:lnTo>
                  <a:lnTo>
                    <a:pt x="1841" y="1447"/>
                  </a:lnTo>
                  <a:lnTo>
                    <a:pt x="1841" y="8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915931" y="308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19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419" y="1841"/>
                  </a:lnTo>
                  <a:lnTo>
                    <a:pt x="825" y="1841"/>
                  </a:lnTo>
                  <a:lnTo>
                    <a:pt x="1447" y="1841"/>
                  </a:lnTo>
                  <a:lnTo>
                    <a:pt x="1866" y="1435"/>
                  </a:lnTo>
                  <a:lnTo>
                    <a:pt x="1866" y="39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915931" y="308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825" y="1841"/>
                  </a:moveTo>
                  <a:lnTo>
                    <a:pt x="1447" y="1841"/>
                  </a:lnTo>
                  <a:lnTo>
                    <a:pt x="1866" y="1435"/>
                  </a:lnTo>
                  <a:lnTo>
                    <a:pt x="1866" y="812"/>
                  </a:lnTo>
                  <a:lnTo>
                    <a:pt x="1866" y="393"/>
                  </a:lnTo>
                  <a:lnTo>
                    <a:pt x="1447" y="0"/>
                  </a:lnTo>
                  <a:lnTo>
                    <a:pt x="825" y="0"/>
                  </a:lnTo>
                  <a:lnTo>
                    <a:pt x="419" y="0"/>
                  </a:lnTo>
                  <a:lnTo>
                    <a:pt x="0" y="393"/>
                  </a:lnTo>
                  <a:lnTo>
                    <a:pt x="0" y="812"/>
                  </a:lnTo>
                  <a:lnTo>
                    <a:pt x="0" y="1435"/>
                  </a:lnTo>
                  <a:lnTo>
                    <a:pt x="419" y="1841"/>
                  </a:lnTo>
                  <a:lnTo>
                    <a:pt x="825" y="18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918814" y="308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22" y="0"/>
                  </a:moveTo>
                  <a:lnTo>
                    <a:pt x="393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393" y="1841"/>
                  </a:lnTo>
                  <a:lnTo>
                    <a:pt x="812" y="1841"/>
                  </a:lnTo>
                  <a:lnTo>
                    <a:pt x="1422" y="1841"/>
                  </a:lnTo>
                  <a:lnTo>
                    <a:pt x="1841" y="1435"/>
                  </a:lnTo>
                  <a:lnTo>
                    <a:pt x="1841" y="39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918814" y="308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812" y="1841"/>
                  </a:moveTo>
                  <a:lnTo>
                    <a:pt x="1422" y="1841"/>
                  </a:lnTo>
                  <a:lnTo>
                    <a:pt x="1841" y="1435"/>
                  </a:lnTo>
                  <a:lnTo>
                    <a:pt x="1841" y="812"/>
                  </a:lnTo>
                  <a:lnTo>
                    <a:pt x="1841" y="393"/>
                  </a:lnTo>
                  <a:lnTo>
                    <a:pt x="1422" y="0"/>
                  </a:lnTo>
                  <a:lnTo>
                    <a:pt x="812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12"/>
                  </a:lnTo>
                  <a:lnTo>
                    <a:pt x="0" y="1435"/>
                  </a:lnTo>
                  <a:lnTo>
                    <a:pt x="393" y="1841"/>
                  </a:lnTo>
                  <a:lnTo>
                    <a:pt x="812" y="18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921696" y="308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406" y="1841"/>
                  </a:lnTo>
                  <a:lnTo>
                    <a:pt x="1015" y="1841"/>
                  </a:lnTo>
                  <a:lnTo>
                    <a:pt x="1447" y="1841"/>
                  </a:lnTo>
                  <a:lnTo>
                    <a:pt x="1866" y="1435"/>
                  </a:lnTo>
                  <a:lnTo>
                    <a:pt x="1866" y="39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921696" y="308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015" y="1841"/>
                  </a:moveTo>
                  <a:lnTo>
                    <a:pt x="1447" y="1841"/>
                  </a:lnTo>
                  <a:lnTo>
                    <a:pt x="1866" y="1435"/>
                  </a:lnTo>
                  <a:lnTo>
                    <a:pt x="1866" y="812"/>
                  </a:lnTo>
                  <a:lnTo>
                    <a:pt x="1866" y="393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812"/>
                  </a:lnTo>
                  <a:lnTo>
                    <a:pt x="0" y="1435"/>
                  </a:lnTo>
                  <a:lnTo>
                    <a:pt x="406" y="1841"/>
                  </a:lnTo>
                  <a:lnTo>
                    <a:pt x="1015" y="18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924376" y="308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406" y="1841"/>
                  </a:lnTo>
                  <a:lnTo>
                    <a:pt x="1015" y="1841"/>
                  </a:lnTo>
                  <a:lnTo>
                    <a:pt x="1447" y="1841"/>
                  </a:lnTo>
                  <a:lnTo>
                    <a:pt x="1841" y="1435"/>
                  </a:lnTo>
                  <a:lnTo>
                    <a:pt x="1841" y="39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924376" y="308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015" y="1841"/>
                  </a:moveTo>
                  <a:lnTo>
                    <a:pt x="1447" y="1841"/>
                  </a:lnTo>
                  <a:lnTo>
                    <a:pt x="1841" y="1435"/>
                  </a:lnTo>
                  <a:lnTo>
                    <a:pt x="1841" y="812"/>
                  </a:lnTo>
                  <a:lnTo>
                    <a:pt x="1841" y="393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812"/>
                  </a:lnTo>
                  <a:lnTo>
                    <a:pt x="0" y="1435"/>
                  </a:lnTo>
                  <a:lnTo>
                    <a:pt x="406" y="1841"/>
                  </a:lnTo>
                  <a:lnTo>
                    <a:pt x="1015" y="18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927462" y="308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31" y="0"/>
                  </a:moveTo>
                  <a:lnTo>
                    <a:pt x="215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215" y="1841"/>
                  </a:lnTo>
                  <a:lnTo>
                    <a:pt x="838" y="1841"/>
                  </a:lnTo>
                  <a:lnTo>
                    <a:pt x="1231" y="1841"/>
                  </a:lnTo>
                  <a:lnTo>
                    <a:pt x="1650" y="1435"/>
                  </a:lnTo>
                  <a:lnTo>
                    <a:pt x="1650" y="39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927462" y="308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838" y="1841"/>
                  </a:moveTo>
                  <a:lnTo>
                    <a:pt x="1231" y="1841"/>
                  </a:lnTo>
                  <a:lnTo>
                    <a:pt x="1650" y="1435"/>
                  </a:lnTo>
                  <a:lnTo>
                    <a:pt x="1650" y="812"/>
                  </a:lnTo>
                  <a:lnTo>
                    <a:pt x="1650" y="393"/>
                  </a:lnTo>
                  <a:lnTo>
                    <a:pt x="1231" y="0"/>
                  </a:lnTo>
                  <a:lnTo>
                    <a:pt x="838" y="0"/>
                  </a:lnTo>
                  <a:lnTo>
                    <a:pt x="215" y="0"/>
                  </a:lnTo>
                  <a:lnTo>
                    <a:pt x="0" y="393"/>
                  </a:lnTo>
                  <a:lnTo>
                    <a:pt x="0" y="812"/>
                  </a:lnTo>
                  <a:lnTo>
                    <a:pt x="0" y="1435"/>
                  </a:lnTo>
                  <a:lnTo>
                    <a:pt x="215" y="1841"/>
                  </a:lnTo>
                  <a:lnTo>
                    <a:pt x="838" y="18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915931" y="3084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19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419" y="1854"/>
                  </a:lnTo>
                  <a:lnTo>
                    <a:pt x="825" y="1854"/>
                  </a:lnTo>
                  <a:lnTo>
                    <a:pt x="1447" y="1854"/>
                  </a:lnTo>
                  <a:lnTo>
                    <a:pt x="1866" y="1435"/>
                  </a:lnTo>
                  <a:lnTo>
                    <a:pt x="1866" y="39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915931" y="3084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825" y="1854"/>
                  </a:moveTo>
                  <a:lnTo>
                    <a:pt x="1447" y="1854"/>
                  </a:lnTo>
                  <a:lnTo>
                    <a:pt x="1866" y="1435"/>
                  </a:lnTo>
                  <a:lnTo>
                    <a:pt x="1866" y="1015"/>
                  </a:lnTo>
                  <a:lnTo>
                    <a:pt x="1866" y="393"/>
                  </a:lnTo>
                  <a:lnTo>
                    <a:pt x="1447" y="0"/>
                  </a:lnTo>
                  <a:lnTo>
                    <a:pt x="825" y="0"/>
                  </a:lnTo>
                  <a:lnTo>
                    <a:pt x="419" y="0"/>
                  </a:lnTo>
                  <a:lnTo>
                    <a:pt x="0" y="393"/>
                  </a:lnTo>
                  <a:lnTo>
                    <a:pt x="0" y="1015"/>
                  </a:lnTo>
                  <a:lnTo>
                    <a:pt x="0" y="1435"/>
                  </a:lnTo>
                  <a:lnTo>
                    <a:pt x="419" y="1854"/>
                  </a:lnTo>
                  <a:lnTo>
                    <a:pt x="825" y="18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918814" y="3084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22" y="0"/>
                  </a:moveTo>
                  <a:lnTo>
                    <a:pt x="393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393" y="1854"/>
                  </a:lnTo>
                  <a:lnTo>
                    <a:pt x="812" y="1854"/>
                  </a:lnTo>
                  <a:lnTo>
                    <a:pt x="1422" y="1854"/>
                  </a:lnTo>
                  <a:lnTo>
                    <a:pt x="1841" y="1435"/>
                  </a:lnTo>
                  <a:lnTo>
                    <a:pt x="1841" y="39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918814" y="3084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812" y="1854"/>
                  </a:moveTo>
                  <a:lnTo>
                    <a:pt x="1422" y="1854"/>
                  </a:lnTo>
                  <a:lnTo>
                    <a:pt x="1841" y="1435"/>
                  </a:lnTo>
                  <a:lnTo>
                    <a:pt x="1841" y="1015"/>
                  </a:lnTo>
                  <a:lnTo>
                    <a:pt x="1841" y="393"/>
                  </a:lnTo>
                  <a:lnTo>
                    <a:pt x="1422" y="0"/>
                  </a:lnTo>
                  <a:lnTo>
                    <a:pt x="812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1015"/>
                  </a:lnTo>
                  <a:lnTo>
                    <a:pt x="0" y="1435"/>
                  </a:lnTo>
                  <a:lnTo>
                    <a:pt x="393" y="1854"/>
                  </a:lnTo>
                  <a:lnTo>
                    <a:pt x="812" y="18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921696" y="3084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406" y="1854"/>
                  </a:lnTo>
                  <a:lnTo>
                    <a:pt x="1015" y="1854"/>
                  </a:lnTo>
                  <a:lnTo>
                    <a:pt x="1447" y="1854"/>
                  </a:lnTo>
                  <a:lnTo>
                    <a:pt x="1866" y="1435"/>
                  </a:lnTo>
                  <a:lnTo>
                    <a:pt x="1866" y="39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921696" y="3084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015" y="1854"/>
                  </a:moveTo>
                  <a:lnTo>
                    <a:pt x="1447" y="1854"/>
                  </a:lnTo>
                  <a:lnTo>
                    <a:pt x="1866" y="1435"/>
                  </a:lnTo>
                  <a:lnTo>
                    <a:pt x="1866" y="1015"/>
                  </a:lnTo>
                  <a:lnTo>
                    <a:pt x="1866" y="393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1015"/>
                  </a:lnTo>
                  <a:lnTo>
                    <a:pt x="0" y="1435"/>
                  </a:lnTo>
                  <a:lnTo>
                    <a:pt x="406" y="1854"/>
                  </a:lnTo>
                  <a:lnTo>
                    <a:pt x="1015" y="18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924376" y="3084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406" y="1854"/>
                  </a:lnTo>
                  <a:lnTo>
                    <a:pt x="1015" y="1854"/>
                  </a:lnTo>
                  <a:lnTo>
                    <a:pt x="1447" y="1854"/>
                  </a:lnTo>
                  <a:lnTo>
                    <a:pt x="1841" y="1435"/>
                  </a:lnTo>
                  <a:lnTo>
                    <a:pt x="1841" y="39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924376" y="3084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015" y="1854"/>
                  </a:moveTo>
                  <a:lnTo>
                    <a:pt x="1447" y="1854"/>
                  </a:lnTo>
                  <a:lnTo>
                    <a:pt x="1841" y="1435"/>
                  </a:lnTo>
                  <a:lnTo>
                    <a:pt x="1841" y="1015"/>
                  </a:lnTo>
                  <a:lnTo>
                    <a:pt x="1841" y="393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1015"/>
                  </a:lnTo>
                  <a:lnTo>
                    <a:pt x="0" y="1435"/>
                  </a:lnTo>
                  <a:lnTo>
                    <a:pt x="406" y="1854"/>
                  </a:lnTo>
                  <a:lnTo>
                    <a:pt x="1015" y="18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927462" y="3084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31" y="0"/>
                  </a:moveTo>
                  <a:lnTo>
                    <a:pt x="215" y="0"/>
                  </a:lnTo>
                  <a:lnTo>
                    <a:pt x="0" y="393"/>
                  </a:lnTo>
                  <a:lnTo>
                    <a:pt x="0" y="1435"/>
                  </a:lnTo>
                  <a:lnTo>
                    <a:pt x="215" y="1854"/>
                  </a:lnTo>
                  <a:lnTo>
                    <a:pt x="838" y="1854"/>
                  </a:lnTo>
                  <a:lnTo>
                    <a:pt x="1231" y="1854"/>
                  </a:lnTo>
                  <a:lnTo>
                    <a:pt x="1650" y="1435"/>
                  </a:lnTo>
                  <a:lnTo>
                    <a:pt x="1650" y="393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927462" y="3084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838" y="1854"/>
                  </a:moveTo>
                  <a:lnTo>
                    <a:pt x="1231" y="1854"/>
                  </a:lnTo>
                  <a:lnTo>
                    <a:pt x="1650" y="1435"/>
                  </a:lnTo>
                  <a:lnTo>
                    <a:pt x="1650" y="1015"/>
                  </a:lnTo>
                  <a:lnTo>
                    <a:pt x="1650" y="393"/>
                  </a:lnTo>
                  <a:lnTo>
                    <a:pt x="1231" y="0"/>
                  </a:lnTo>
                  <a:lnTo>
                    <a:pt x="838" y="0"/>
                  </a:lnTo>
                  <a:lnTo>
                    <a:pt x="215" y="0"/>
                  </a:lnTo>
                  <a:lnTo>
                    <a:pt x="0" y="393"/>
                  </a:lnTo>
                  <a:lnTo>
                    <a:pt x="0" y="1015"/>
                  </a:lnTo>
                  <a:lnTo>
                    <a:pt x="0" y="1435"/>
                  </a:lnTo>
                  <a:lnTo>
                    <a:pt x="215" y="1854"/>
                  </a:lnTo>
                  <a:lnTo>
                    <a:pt x="838" y="18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915931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19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419" y="1854"/>
                  </a:lnTo>
                  <a:lnTo>
                    <a:pt x="825" y="1854"/>
                  </a:lnTo>
                  <a:lnTo>
                    <a:pt x="1447" y="1854"/>
                  </a:lnTo>
                  <a:lnTo>
                    <a:pt x="1866" y="1447"/>
                  </a:lnTo>
                  <a:lnTo>
                    <a:pt x="1866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915931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825" y="1854"/>
                  </a:moveTo>
                  <a:lnTo>
                    <a:pt x="1447" y="1854"/>
                  </a:lnTo>
                  <a:lnTo>
                    <a:pt x="1866" y="1447"/>
                  </a:lnTo>
                  <a:lnTo>
                    <a:pt x="1866" y="1028"/>
                  </a:lnTo>
                  <a:lnTo>
                    <a:pt x="1866" y="406"/>
                  </a:lnTo>
                  <a:lnTo>
                    <a:pt x="1447" y="0"/>
                  </a:lnTo>
                  <a:lnTo>
                    <a:pt x="825" y="0"/>
                  </a:lnTo>
                  <a:lnTo>
                    <a:pt x="419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419" y="1854"/>
                  </a:lnTo>
                  <a:lnTo>
                    <a:pt x="825" y="18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918814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22" y="0"/>
                  </a:moveTo>
                  <a:lnTo>
                    <a:pt x="393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393" y="1854"/>
                  </a:lnTo>
                  <a:lnTo>
                    <a:pt x="812" y="1854"/>
                  </a:lnTo>
                  <a:lnTo>
                    <a:pt x="1422" y="1854"/>
                  </a:lnTo>
                  <a:lnTo>
                    <a:pt x="1841" y="1447"/>
                  </a:lnTo>
                  <a:lnTo>
                    <a:pt x="1841" y="40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918814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812" y="1854"/>
                  </a:moveTo>
                  <a:lnTo>
                    <a:pt x="1422" y="1854"/>
                  </a:lnTo>
                  <a:lnTo>
                    <a:pt x="1841" y="1447"/>
                  </a:lnTo>
                  <a:lnTo>
                    <a:pt x="1841" y="1028"/>
                  </a:lnTo>
                  <a:lnTo>
                    <a:pt x="1841" y="406"/>
                  </a:lnTo>
                  <a:lnTo>
                    <a:pt x="1422" y="0"/>
                  </a:lnTo>
                  <a:lnTo>
                    <a:pt x="812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393" y="1854"/>
                  </a:lnTo>
                  <a:lnTo>
                    <a:pt x="812" y="18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921696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015" y="1854"/>
                  </a:lnTo>
                  <a:lnTo>
                    <a:pt x="1447" y="1854"/>
                  </a:lnTo>
                  <a:lnTo>
                    <a:pt x="1866" y="1447"/>
                  </a:lnTo>
                  <a:lnTo>
                    <a:pt x="1866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921696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015" y="1854"/>
                  </a:moveTo>
                  <a:lnTo>
                    <a:pt x="1447" y="1854"/>
                  </a:lnTo>
                  <a:lnTo>
                    <a:pt x="1866" y="1447"/>
                  </a:lnTo>
                  <a:lnTo>
                    <a:pt x="1866" y="1028"/>
                  </a:lnTo>
                  <a:lnTo>
                    <a:pt x="1866" y="406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015" y="18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924376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447" y="0"/>
                  </a:moveTo>
                  <a:lnTo>
                    <a:pt x="406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015" y="1854"/>
                  </a:lnTo>
                  <a:lnTo>
                    <a:pt x="1447" y="1854"/>
                  </a:lnTo>
                  <a:lnTo>
                    <a:pt x="1841" y="1447"/>
                  </a:lnTo>
                  <a:lnTo>
                    <a:pt x="1841" y="40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924376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015" y="1854"/>
                  </a:moveTo>
                  <a:lnTo>
                    <a:pt x="1447" y="1854"/>
                  </a:lnTo>
                  <a:lnTo>
                    <a:pt x="1841" y="1447"/>
                  </a:lnTo>
                  <a:lnTo>
                    <a:pt x="1841" y="1028"/>
                  </a:lnTo>
                  <a:lnTo>
                    <a:pt x="1841" y="406"/>
                  </a:lnTo>
                  <a:lnTo>
                    <a:pt x="1447" y="0"/>
                  </a:lnTo>
                  <a:lnTo>
                    <a:pt x="1015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406" y="1854"/>
                  </a:lnTo>
                  <a:lnTo>
                    <a:pt x="1015" y="18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927462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231" y="0"/>
                  </a:moveTo>
                  <a:lnTo>
                    <a:pt x="215" y="0"/>
                  </a:lnTo>
                  <a:lnTo>
                    <a:pt x="0" y="406"/>
                  </a:lnTo>
                  <a:lnTo>
                    <a:pt x="0" y="1447"/>
                  </a:lnTo>
                  <a:lnTo>
                    <a:pt x="215" y="1854"/>
                  </a:lnTo>
                  <a:lnTo>
                    <a:pt x="838" y="1854"/>
                  </a:lnTo>
                  <a:lnTo>
                    <a:pt x="1231" y="1854"/>
                  </a:lnTo>
                  <a:lnTo>
                    <a:pt x="1650" y="1447"/>
                  </a:lnTo>
                  <a:lnTo>
                    <a:pt x="1650" y="40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927462" y="3086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838" y="1854"/>
                  </a:moveTo>
                  <a:lnTo>
                    <a:pt x="1231" y="1854"/>
                  </a:lnTo>
                  <a:lnTo>
                    <a:pt x="1650" y="1447"/>
                  </a:lnTo>
                  <a:lnTo>
                    <a:pt x="1650" y="1028"/>
                  </a:lnTo>
                  <a:lnTo>
                    <a:pt x="1650" y="406"/>
                  </a:lnTo>
                  <a:lnTo>
                    <a:pt x="1231" y="0"/>
                  </a:lnTo>
                  <a:lnTo>
                    <a:pt x="838" y="0"/>
                  </a:lnTo>
                  <a:lnTo>
                    <a:pt x="215" y="0"/>
                  </a:lnTo>
                  <a:lnTo>
                    <a:pt x="0" y="406"/>
                  </a:lnTo>
                  <a:lnTo>
                    <a:pt x="0" y="1028"/>
                  </a:lnTo>
                  <a:lnTo>
                    <a:pt x="0" y="1447"/>
                  </a:lnTo>
                  <a:lnTo>
                    <a:pt x="215" y="1854"/>
                  </a:lnTo>
                  <a:lnTo>
                    <a:pt x="838" y="18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867303" y="307950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632" y="0"/>
                  </a:moveTo>
                  <a:lnTo>
                    <a:pt x="2273" y="0"/>
                  </a:lnTo>
                  <a:lnTo>
                    <a:pt x="0" y="2044"/>
                  </a:lnTo>
                  <a:lnTo>
                    <a:pt x="0" y="7404"/>
                  </a:lnTo>
                  <a:lnTo>
                    <a:pt x="2273" y="9677"/>
                  </a:lnTo>
                  <a:lnTo>
                    <a:pt x="4952" y="9677"/>
                  </a:lnTo>
                  <a:lnTo>
                    <a:pt x="7632" y="9677"/>
                  </a:lnTo>
                  <a:lnTo>
                    <a:pt x="9905" y="7404"/>
                  </a:lnTo>
                  <a:lnTo>
                    <a:pt x="9905" y="2044"/>
                  </a:lnTo>
                  <a:lnTo>
                    <a:pt x="76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867303" y="3079507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4952" y="9677"/>
                  </a:moveTo>
                  <a:lnTo>
                    <a:pt x="7632" y="9677"/>
                  </a:lnTo>
                  <a:lnTo>
                    <a:pt x="9905" y="7404"/>
                  </a:lnTo>
                  <a:lnTo>
                    <a:pt x="9905" y="4737"/>
                  </a:lnTo>
                  <a:lnTo>
                    <a:pt x="9905" y="2044"/>
                  </a:lnTo>
                  <a:lnTo>
                    <a:pt x="7632" y="0"/>
                  </a:lnTo>
                  <a:lnTo>
                    <a:pt x="4952" y="0"/>
                  </a:lnTo>
                  <a:lnTo>
                    <a:pt x="2273" y="0"/>
                  </a:lnTo>
                  <a:lnTo>
                    <a:pt x="0" y="2044"/>
                  </a:lnTo>
                  <a:lnTo>
                    <a:pt x="0" y="4737"/>
                  </a:lnTo>
                  <a:lnTo>
                    <a:pt x="0" y="7404"/>
                  </a:lnTo>
                  <a:lnTo>
                    <a:pt x="2273" y="9677"/>
                  </a:lnTo>
                  <a:lnTo>
                    <a:pt x="4952" y="96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895128" y="306445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14" y="0"/>
                  </a:moveTo>
                  <a:lnTo>
                    <a:pt x="1231" y="0"/>
                  </a:lnTo>
                  <a:lnTo>
                    <a:pt x="0" y="1041"/>
                  </a:lnTo>
                  <a:lnTo>
                    <a:pt x="0" y="3924"/>
                  </a:lnTo>
                  <a:lnTo>
                    <a:pt x="1231" y="5156"/>
                  </a:lnTo>
                  <a:lnTo>
                    <a:pt x="2679" y="5156"/>
                  </a:lnTo>
                  <a:lnTo>
                    <a:pt x="4114" y="5156"/>
                  </a:lnTo>
                  <a:lnTo>
                    <a:pt x="5359" y="3924"/>
                  </a:lnTo>
                  <a:lnTo>
                    <a:pt x="5359" y="1041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895128" y="306445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679" y="5156"/>
                  </a:moveTo>
                  <a:lnTo>
                    <a:pt x="4114" y="5156"/>
                  </a:lnTo>
                  <a:lnTo>
                    <a:pt x="5359" y="3924"/>
                  </a:lnTo>
                  <a:lnTo>
                    <a:pt x="5359" y="2476"/>
                  </a:lnTo>
                  <a:lnTo>
                    <a:pt x="5359" y="1041"/>
                  </a:lnTo>
                  <a:lnTo>
                    <a:pt x="4114" y="0"/>
                  </a:lnTo>
                  <a:lnTo>
                    <a:pt x="2679" y="0"/>
                  </a:lnTo>
                  <a:lnTo>
                    <a:pt x="1231" y="0"/>
                  </a:lnTo>
                  <a:lnTo>
                    <a:pt x="0" y="1041"/>
                  </a:lnTo>
                  <a:lnTo>
                    <a:pt x="0" y="2476"/>
                  </a:lnTo>
                  <a:lnTo>
                    <a:pt x="0" y="3924"/>
                  </a:lnTo>
                  <a:lnTo>
                    <a:pt x="1231" y="5156"/>
                  </a:lnTo>
                  <a:lnTo>
                    <a:pt x="2679" y="51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920046" y="306445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911" y="0"/>
                  </a:moveTo>
                  <a:lnTo>
                    <a:pt x="1041" y="0"/>
                  </a:lnTo>
                  <a:lnTo>
                    <a:pt x="0" y="1041"/>
                  </a:lnTo>
                  <a:lnTo>
                    <a:pt x="0" y="3924"/>
                  </a:lnTo>
                  <a:lnTo>
                    <a:pt x="1041" y="5156"/>
                  </a:lnTo>
                  <a:lnTo>
                    <a:pt x="2476" y="5156"/>
                  </a:lnTo>
                  <a:lnTo>
                    <a:pt x="3911" y="5156"/>
                  </a:lnTo>
                  <a:lnTo>
                    <a:pt x="4927" y="3924"/>
                  </a:lnTo>
                  <a:lnTo>
                    <a:pt x="4927" y="1041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920046" y="306445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2476" y="5156"/>
                  </a:moveTo>
                  <a:lnTo>
                    <a:pt x="3911" y="5156"/>
                  </a:lnTo>
                  <a:lnTo>
                    <a:pt x="4927" y="3924"/>
                  </a:lnTo>
                  <a:lnTo>
                    <a:pt x="4927" y="2476"/>
                  </a:lnTo>
                  <a:lnTo>
                    <a:pt x="4927" y="1041"/>
                  </a:lnTo>
                  <a:lnTo>
                    <a:pt x="3911" y="0"/>
                  </a:lnTo>
                  <a:lnTo>
                    <a:pt x="2476" y="0"/>
                  </a:lnTo>
                  <a:lnTo>
                    <a:pt x="1041" y="0"/>
                  </a:lnTo>
                  <a:lnTo>
                    <a:pt x="0" y="1041"/>
                  </a:lnTo>
                  <a:lnTo>
                    <a:pt x="0" y="2476"/>
                  </a:lnTo>
                  <a:lnTo>
                    <a:pt x="0" y="3924"/>
                  </a:lnTo>
                  <a:lnTo>
                    <a:pt x="1041" y="5156"/>
                  </a:lnTo>
                  <a:lnTo>
                    <a:pt x="2476" y="51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920046" y="309906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3911" y="0"/>
                  </a:moveTo>
                  <a:lnTo>
                    <a:pt x="1041" y="0"/>
                  </a:lnTo>
                  <a:lnTo>
                    <a:pt x="0" y="1244"/>
                  </a:lnTo>
                  <a:lnTo>
                    <a:pt x="0" y="4127"/>
                  </a:lnTo>
                  <a:lnTo>
                    <a:pt x="1041" y="5359"/>
                  </a:lnTo>
                  <a:lnTo>
                    <a:pt x="2476" y="5359"/>
                  </a:lnTo>
                  <a:lnTo>
                    <a:pt x="3911" y="5359"/>
                  </a:lnTo>
                  <a:lnTo>
                    <a:pt x="4927" y="4127"/>
                  </a:lnTo>
                  <a:lnTo>
                    <a:pt x="4927" y="1244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920046" y="309906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2476" y="5359"/>
                  </a:moveTo>
                  <a:lnTo>
                    <a:pt x="3911" y="5359"/>
                  </a:lnTo>
                  <a:lnTo>
                    <a:pt x="4927" y="4127"/>
                  </a:lnTo>
                  <a:lnTo>
                    <a:pt x="4927" y="2692"/>
                  </a:lnTo>
                  <a:lnTo>
                    <a:pt x="4927" y="1244"/>
                  </a:lnTo>
                  <a:lnTo>
                    <a:pt x="3911" y="0"/>
                  </a:lnTo>
                  <a:lnTo>
                    <a:pt x="2476" y="0"/>
                  </a:lnTo>
                  <a:lnTo>
                    <a:pt x="1041" y="0"/>
                  </a:lnTo>
                  <a:lnTo>
                    <a:pt x="0" y="1244"/>
                  </a:lnTo>
                  <a:lnTo>
                    <a:pt x="0" y="2692"/>
                  </a:lnTo>
                  <a:lnTo>
                    <a:pt x="0" y="4127"/>
                  </a:lnTo>
                  <a:lnTo>
                    <a:pt x="1041" y="5359"/>
                  </a:lnTo>
                  <a:lnTo>
                    <a:pt x="2476" y="53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944149" y="306445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4114" y="0"/>
                  </a:moveTo>
                  <a:lnTo>
                    <a:pt x="1244" y="0"/>
                  </a:lnTo>
                  <a:lnTo>
                    <a:pt x="0" y="1041"/>
                  </a:lnTo>
                  <a:lnTo>
                    <a:pt x="0" y="3924"/>
                  </a:lnTo>
                  <a:lnTo>
                    <a:pt x="1244" y="5156"/>
                  </a:lnTo>
                  <a:lnTo>
                    <a:pt x="2679" y="5156"/>
                  </a:lnTo>
                  <a:lnTo>
                    <a:pt x="4114" y="5156"/>
                  </a:lnTo>
                  <a:lnTo>
                    <a:pt x="5359" y="3924"/>
                  </a:lnTo>
                  <a:lnTo>
                    <a:pt x="5359" y="1041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944149" y="306445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2679" y="5156"/>
                  </a:moveTo>
                  <a:lnTo>
                    <a:pt x="4114" y="5156"/>
                  </a:lnTo>
                  <a:lnTo>
                    <a:pt x="5359" y="3924"/>
                  </a:lnTo>
                  <a:lnTo>
                    <a:pt x="5359" y="2476"/>
                  </a:lnTo>
                  <a:lnTo>
                    <a:pt x="5359" y="1041"/>
                  </a:lnTo>
                  <a:lnTo>
                    <a:pt x="4114" y="0"/>
                  </a:lnTo>
                  <a:lnTo>
                    <a:pt x="2679" y="0"/>
                  </a:lnTo>
                  <a:lnTo>
                    <a:pt x="1244" y="0"/>
                  </a:lnTo>
                  <a:lnTo>
                    <a:pt x="0" y="1041"/>
                  </a:lnTo>
                  <a:lnTo>
                    <a:pt x="0" y="2476"/>
                  </a:lnTo>
                  <a:lnTo>
                    <a:pt x="0" y="3924"/>
                  </a:lnTo>
                  <a:lnTo>
                    <a:pt x="1244" y="5156"/>
                  </a:lnTo>
                  <a:lnTo>
                    <a:pt x="2679" y="51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969894" y="3083002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4">
                  <a:moveTo>
                    <a:pt x="3289" y="0"/>
                  </a:moveTo>
                  <a:lnTo>
                    <a:pt x="1028" y="0"/>
                  </a:lnTo>
                  <a:lnTo>
                    <a:pt x="0" y="825"/>
                  </a:lnTo>
                  <a:lnTo>
                    <a:pt x="0" y="3086"/>
                  </a:lnTo>
                  <a:lnTo>
                    <a:pt x="1028" y="3911"/>
                  </a:lnTo>
                  <a:lnTo>
                    <a:pt x="2044" y="3911"/>
                  </a:lnTo>
                  <a:lnTo>
                    <a:pt x="3289" y="3911"/>
                  </a:lnTo>
                  <a:lnTo>
                    <a:pt x="4114" y="3086"/>
                  </a:lnTo>
                  <a:lnTo>
                    <a:pt x="4114" y="825"/>
                  </a:lnTo>
                  <a:lnTo>
                    <a:pt x="32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969894" y="3083002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4">
                  <a:moveTo>
                    <a:pt x="2044" y="3911"/>
                  </a:moveTo>
                  <a:lnTo>
                    <a:pt x="3289" y="3911"/>
                  </a:lnTo>
                  <a:lnTo>
                    <a:pt x="4114" y="3086"/>
                  </a:lnTo>
                  <a:lnTo>
                    <a:pt x="4114" y="1854"/>
                  </a:lnTo>
                  <a:lnTo>
                    <a:pt x="4114" y="825"/>
                  </a:lnTo>
                  <a:lnTo>
                    <a:pt x="3289" y="0"/>
                  </a:lnTo>
                  <a:lnTo>
                    <a:pt x="2044" y="0"/>
                  </a:lnTo>
                  <a:lnTo>
                    <a:pt x="1028" y="0"/>
                  </a:lnTo>
                  <a:lnTo>
                    <a:pt x="0" y="825"/>
                  </a:lnTo>
                  <a:lnTo>
                    <a:pt x="0" y="1854"/>
                  </a:lnTo>
                  <a:lnTo>
                    <a:pt x="0" y="3086"/>
                  </a:lnTo>
                  <a:lnTo>
                    <a:pt x="1028" y="3911"/>
                  </a:lnTo>
                  <a:lnTo>
                    <a:pt x="2044" y="39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966376" y="307929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30">
                  <a:moveTo>
                    <a:pt x="5562" y="11112"/>
                  </a:moveTo>
                  <a:lnTo>
                    <a:pt x="8674" y="11112"/>
                  </a:lnTo>
                  <a:lnTo>
                    <a:pt x="11150" y="8648"/>
                  </a:lnTo>
                  <a:lnTo>
                    <a:pt x="11150" y="5562"/>
                  </a:lnTo>
                  <a:lnTo>
                    <a:pt x="11150" y="2463"/>
                  </a:lnTo>
                  <a:lnTo>
                    <a:pt x="8674" y="0"/>
                  </a:lnTo>
                  <a:lnTo>
                    <a:pt x="5562" y="0"/>
                  </a:lnTo>
                  <a:lnTo>
                    <a:pt x="2501" y="0"/>
                  </a:lnTo>
                  <a:lnTo>
                    <a:pt x="0" y="2463"/>
                  </a:lnTo>
                  <a:lnTo>
                    <a:pt x="0" y="5562"/>
                  </a:lnTo>
                  <a:lnTo>
                    <a:pt x="0" y="8648"/>
                  </a:lnTo>
                  <a:lnTo>
                    <a:pt x="2501" y="11112"/>
                  </a:lnTo>
                  <a:lnTo>
                    <a:pt x="5562" y="11112"/>
                  </a:lnTo>
                  <a:close/>
                </a:path>
                <a:path w="11429" h="11430">
                  <a:moveTo>
                    <a:pt x="5562" y="0"/>
                  </a:moveTo>
                  <a:lnTo>
                    <a:pt x="5562" y="111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774194" y="3025546"/>
              <a:ext cx="53340" cy="120014"/>
            </a:xfrm>
            <a:custGeom>
              <a:avLst/>
              <a:gdLst/>
              <a:ahLst/>
              <a:cxnLst/>
              <a:rect l="l" t="t" r="r" b="b"/>
              <a:pathLst>
                <a:path w="53339" h="120014">
                  <a:moveTo>
                    <a:pt x="53149" y="0"/>
                  </a:moveTo>
                  <a:lnTo>
                    <a:pt x="0" y="0"/>
                  </a:lnTo>
                  <a:lnTo>
                    <a:pt x="0" y="119468"/>
                  </a:lnTo>
                  <a:lnTo>
                    <a:pt x="53149" y="119468"/>
                  </a:lnTo>
                  <a:lnTo>
                    <a:pt x="531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774194" y="3025546"/>
              <a:ext cx="53340" cy="120014"/>
            </a:xfrm>
            <a:custGeom>
              <a:avLst/>
              <a:gdLst/>
              <a:ahLst/>
              <a:cxnLst/>
              <a:rect l="l" t="t" r="r" b="b"/>
              <a:pathLst>
                <a:path w="53339" h="120014">
                  <a:moveTo>
                    <a:pt x="53149" y="0"/>
                  </a:moveTo>
                  <a:lnTo>
                    <a:pt x="0" y="0"/>
                  </a:lnTo>
                  <a:lnTo>
                    <a:pt x="0" y="119468"/>
                  </a:lnTo>
                  <a:lnTo>
                    <a:pt x="53149" y="119468"/>
                  </a:lnTo>
                  <a:lnTo>
                    <a:pt x="53149" y="0"/>
                  </a:lnTo>
                  <a:close/>
                </a:path>
                <a:path w="53339" h="120014">
                  <a:moveTo>
                    <a:pt x="19799" y="0"/>
                  </a:moveTo>
                  <a:lnTo>
                    <a:pt x="19799" y="11945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779558" y="3096379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89">
                  <a:moveTo>
                    <a:pt x="6388" y="0"/>
                  </a:moveTo>
                  <a:lnTo>
                    <a:pt x="6388" y="1257"/>
                  </a:lnTo>
                  <a:lnTo>
                    <a:pt x="8864" y="1663"/>
                  </a:lnTo>
                  <a:lnTo>
                    <a:pt x="9271" y="3314"/>
                  </a:lnTo>
                  <a:lnTo>
                    <a:pt x="9271" y="6604"/>
                  </a:lnTo>
                  <a:lnTo>
                    <a:pt x="7429" y="7429"/>
                  </a:lnTo>
                  <a:lnTo>
                    <a:pt x="2489" y="7429"/>
                  </a:lnTo>
                  <a:lnTo>
                    <a:pt x="1028" y="6007"/>
                  </a:lnTo>
                  <a:lnTo>
                    <a:pt x="1028" y="3314"/>
                  </a:lnTo>
                  <a:lnTo>
                    <a:pt x="1447" y="1663"/>
                  </a:lnTo>
                  <a:lnTo>
                    <a:pt x="3098" y="1460"/>
                  </a:lnTo>
                  <a:lnTo>
                    <a:pt x="3098" y="0"/>
                  </a:lnTo>
                  <a:lnTo>
                    <a:pt x="1447" y="228"/>
                  </a:lnTo>
                  <a:lnTo>
                    <a:pt x="0" y="1663"/>
                  </a:lnTo>
                  <a:lnTo>
                    <a:pt x="0" y="7010"/>
                  </a:lnTo>
                  <a:lnTo>
                    <a:pt x="2070" y="8864"/>
                  </a:lnTo>
                  <a:lnTo>
                    <a:pt x="8864" y="8864"/>
                  </a:lnTo>
                  <a:lnTo>
                    <a:pt x="10299" y="6604"/>
                  </a:lnTo>
                  <a:lnTo>
                    <a:pt x="10299" y="635"/>
                  </a:lnTo>
                  <a:lnTo>
                    <a:pt x="63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779558" y="3096379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89">
                  <a:moveTo>
                    <a:pt x="3098" y="1460"/>
                  </a:moveTo>
                  <a:lnTo>
                    <a:pt x="1447" y="1663"/>
                  </a:lnTo>
                  <a:lnTo>
                    <a:pt x="1028" y="3314"/>
                  </a:lnTo>
                  <a:lnTo>
                    <a:pt x="1028" y="4140"/>
                  </a:lnTo>
                  <a:lnTo>
                    <a:pt x="1028" y="6007"/>
                  </a:lnTo>
                  <a:lnTo>
                    <a:pt x="2489" y="7429"/>
                  </a:lnTo>
                  <a:lnTo>
                    <a:pt x="5143" y="7429"/>
                  </a:lnTo>
                  <a:lnTo>
                    <a:pt x="7429" y="7429"/>
                  </a:lnTo>
                  <a:lnTo>
                    <a:pt x="9271" y="6604"/>
                  </a:lnTo>
                  <a:lnTo>
                    <a:pt x="9271" y="4140"/>
                  </a:lnTo>
                  <a:lnTo>
                    <a:pt x="9271" y="3314"/>
                  </a:lnTo>
                  <a:lnTo>
                    <a:pt x="8864" y="1663"/>
                  </a:lnTo>
                  <a:lnTo>
                    <a:pt x="6388" y="1257"/>
                  </a:lnTo>
                  <a:lnTo>
                    <a:pt x="6388" y="0"/>
                  </a:lnTo>
                  <a:lnTo>
                    <a:pt x="10299" y="635"/>
                  </a:lnTo>
                  <a:lnTo>
                    <a:pt x="10299" y="3505"/>
                  </a:lnTo>
                  <a:lnTo>
                    <a:pt x="10299" y="4343"/>
                  </a:lnTo>
                  <a:lnTo>
                    <a:pt x="10299" y="6604"/>
                  </a:lnTo>
                  <a:lnTo>
                    <a:pt x="8864" y="8864"/>
                  </a:lnTo>
                  <a:lnTo>
                    <a:pt x="5143" y="8864"/>
                  </a:lnTo>
                  <a:lnTo>
                    <a:pt x="2070" y="8864"/>
                  </a:lnTo>
                  <a:lnTo>
                    <a:pt x="0" y="7010"/>
                  </a:lnTo>
                  <a:lnTo>
                    <a:pt x="0" y="4140"/>
                  </a:lnTo>
                  <a:lnTo>
                    <a:pt x="0" y="1663"/>
                  </a:lnTo>
                  <a:lnTo>
                    <a:pt x="1447" y="228"/>
                  </a:lnTo>
                  <a:lnTo>
                    <a:pt x="3098" y="0"/>
                  </a:lnTo>
                  <a:lnTo>
                    <a:pt x="3098" y="14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779775" y="3086715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9880" y="0"/>
                  </a:moveTo>
                  <a:lnTo>
                    <a:pt x="0" y="3695"/>
                  </a:lnTo>
                  <a:lnTo>
                    <a:pt x="0" y="5156"/>
                  </a:lnTo>
                  <a:lnTo>
                    <a:pt x="9880" y="8851"/>
                  </a:lnTo>
                  <a:lnTo>
                    <a:pt x="9880" y="7416"/>
                  </a:lnTo>
                  <a:lnTo>
                    <a:pt x="7010" y="6388"/>
                  </a:lnTo>
                  <a:lnTo>
                    <a:pt x="7010" y="5968"/>
                  </a:lnTo>
                  <a:lnTo>
                    <a:pt x="5778" y="5968"/>
                  </a:lnTo>
                  <a:lnTo>
                    <a:pt x="1435" y="4521"/>
                  </a:lnTo>
                  <a:lnTo>
                    <a:pt x="1435" y="4330"/>
                  </a:lnTo>
                  <a:lnTo>
                    <a:pt x="5778" y="2882"/>
                  </a:lnTo>
                  <a:lnTo>
                    <a:pt x="7010" y="2882"/>
                  </a:lnTo>
                  <a:lnTo>
                    <a:pt x="7010" y="2463"/>
                  </a:lnTo>
                  <a:lnTo>
                    <a:pt x="9880" y="1435"/>
                  </a:lnTo>
                  <a:lnTo>
                    <a:pt x="9880" y="0"/>
                  </a:lnTo>
                  <a:close/>
                </a:path>
                <a:path w="10160" h="8889">
                  <a:moveTo>
                    <a:pt x="7010" y="2882"/>
                  </a:moveTo>
                  <a:lnTo>
                    <a:pt x="5778" y="2882"/>
                  </a:lnTo>
                  <a:lnTo>
                    <a:pt x="5778" y="5968"/>
                  </a:lnTo>
                  <a:lnTo>
                    <a:pt x="7010" y="5968"/>
                  </a:lnTo>
                  <a:lnTo>
                    <a:pt x="7010" y="28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779775" y="3086715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5778" y="2882"/>
                  </a:moveTo>
                  <a:lnTo>
                    <a:pt x="1435" y="4330"/>
                  </a:lnTo>
                  <a:lnTo>
                    <a:pt x="1435" y="4521"/>
                  </a:lnTo>
                  <a:lnTo>
                    <a:pt x="5778" y="5968"/>
                  </a:lnTo>
                  <a:lnTo>
                    <a:pt x="5778" y="2882"/>
                  </a:lnTo>
                  <a:close/>
                </a:path>
                <a:path w="10160" h="8889">
                  <a:moveTo>
                    <a:pt x="7010" y="6388"/>
                  </a:moveTo>
                  <a:lnTo>
                    <a:pt x="9880" y="7416"/>
                  </a:lnTo>
                  <a:lnTo>
                    <a:pt x="9880" y="8851"/>
                  </a:lnTo>
                  <a:lnTo>
                    <a:pt x="0" y="5156"/>
                  </a:lnTo>
                  <a:lnTo>
                    <a:pt x="0" y="3695"/>
                  </a:lnTo>
                  <a:lnTo>
                    <a:pt x="9880" y="0"/>
                  </a:lnTo>
                  <a:lnTo>
                    <a:pt x="9880" y="1435"/>
                  </a:lnTo>
                  <a:lnTo>
                    <a:pt x="7010" y="2463"/>
                  </a:lnTo>
                  <a:lnTo>
                    <a:pt x="7010" y="63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779773" y="3077662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8458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8458" y="1231"/>
                  </a:lnTo>
                  <a:lnTo>
                    <a:pt x="9055" y="2654"/>
                  </a:lnTo>
                  <a:lnTo>
                    <a:pt x="9055" y="5143"/>
                  </a:lnTo>
                  <a:lnTo>
                    <a:pt x="8458" y="6375"/>
                  </a:lnTo>
                  <a:lnTo>
                    <a:pt x="0" y="6375"/>
                  </a:lnTo>
                  <a:lnTo>
                    <a:pt x="0" y="7823"/>
                  </a:lnTo>
                  <a:lnTo>
                    <a:pt x="8458" y="7823"/>
                  </a:lnTo>
                  <a:lnTo>
                    <a:pt x="10083" y="6578"/>
                  </a:lnTo>
                  <a:lnTo>
                    <a:pt x="10083" y="1231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779773" y="3077662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0" y="0"/>
                  </a:moveTo>
                  <a:lnTo>
                    <a:pt x="6400" y="0"/>
                  </a:lnTo>
                  <a:lnTo>
                    <a:pt x="8458" y="0"/>
                  </a:lnTo>
                  <a:lnTo>
                    <a:pt x="10083" y="1231"/>
                  </a:lnTo>
                  <a:lnTo>
                    <a:pt x="10083" y="3898"/>
                  </a:lnTo>
                  <a:lnTo>
                    <a:pt x="10083" y="6578"/>
                  </a:lnTo>
                  <a:lnTo>
                    <a:pt x="8458" y="7823"/>
                  </a:lnTo>
                  <a:lnTo>
                    <a:pt x="6591" y="7823"/>
                  </a:lnTo>
                  <a:lnTo>
                    <a:pt x="0" y="7823"/>
                  </a:lnTo>
                  <a:lnTo>
                    <a:pt x="0" y="6375"/>
                  </a:lnTo>
                  <a:lnTo>
                    <a:pt x="6172" y="6375"/>
                  </a:lnTo>
                  <a:lnTo>
                    <a:pt x="8458" y="6375"/>
                  </a:lnTo>
                  <a:lnTo>
                    <a:pt x="9055" y="5143"/>
                  </a:lnTo>
                  <a:lnTo>
                    <a:pt x="9055" y="3898"/>
                  </a:lnTo>
                  <a:lnTo>
                    <a:pt x="9055" y="2654"/>
                  </a:lnTo>
                  <a:lnTo>
                    <a:pt x="8458" y="1231"/>
                  </a:lnTo>
                  <a:lnTo>
                    <a:pt x="6172" y="1231"/>
                  </a:lnTo>
                  <a:lnTo>
                    <a:pt x="0" y="1231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779773" y="3068185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1231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1231" y="8242"/>
                  </a:lnTo>
                  <a:lnTo>
                    <a:pt x="1231" y="4737"/>
                  </a:lnTo>
                  <a:lnTo>
                    <a:pt x="9880" y="4737"/>
                  </a:lnTo>
                  <a:lnTo>
                    <a:pt x="9880" y="3479"/>
                  </a:lnTo>
                  <a:lnTo>
                    <a:pt x="1231" y="3479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779773" y="3068185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0" y="8242"/>
                  </a:moveTo>
                  <a:lnTo>
                    <a:pt x="0" y="0"/>
                  </a:lnTo>
                  <a:lnTo>
                    <a:pt x="1231" y="0"/>
                  </a:lnTo>
                  <a:lnTo>
                    <a:pt x="1231" y="3479"/>
                  </a:lnTo>
                  <a:lnTo>
                    <a:pt x="9880" y="3479"/>
                  </a:lnTo>
                  <a:lnTo>
                    <a:pt x="9880" y="4737"/>
                  </a:lnTo>
                  <a:lnTo>
                    <a:pt x="1231" y="4737"/>
                  </a:lnTo>
                  <a:lnTo>
                    <a:pt x="1231" y="8242"/>
                  </a:lnTo>
                  <a:lnTo>
                    <a:pt x="0" y="82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779554" y="3053955"/>
              <a:ext cx="10795" cy="13335"/>
            </a:xfrm>
            <a:custGeom>
              <a:avLst/>
              <a:gdLst/>
              <a:ahLst/>
              <a:cxnLst/>
              <a:rect l="l" t="t" r="r" b="b"/>
              <a:pathLst>
                <a:path w="10795" h="13335">
                  <a:moveTo>
                    <a:pt x="10096" y="11544"/>
                  </a:moveTo>
                  <a:lnTo>
                    <a:pt x="203" y="11544"/>
                  </a:lnTo>
                  <a:lnTo>
                    <a:pt x="203" y="12776"/>
                  </a:lnTo>
                  <a:lnTo>
                    <a:pt x="10096" y="12776"/>
                  </a:lnTo>
                  <a:lnTo>
                    <a:pt x="10096" y="11544"/>
                  </a:lnTo>
                  <a:close/>
                </a:path>
                <a:path w="10795" h="13335">
                  <a:moveTo>
                    <a:pt x="10299" y="1244"/>
                  </a:moveTo>
                  <a:lnTo>
                    <a:pt x="9271" y="838"/>
                  </a:lnTo>
                  <a:lnTo>
                    <a:pt x="9271" y="2679"/>
                  </a:lnTo>
                  <a:lnTo>
                    <a:pt x="9271" y="6997"/>
                  </a:lnTo>
                  <a:lnTo>
                    <a:pt x="7429" y="8242"/>
                  </a:lnTo>
                  <a:lnTo>
                    <a:pt x="2895" y="8242"/>
                  </a:lnTo>
                  <a:lnTo>
                    <a:pt x="1028" y="6997"/>
                  </a:lnTo>
                  <a:lnTo>
                    <a:pt x="1028" y="2679"/>
                  </a:lnTo>
                  <a:lnTo>
                    <a:pt x="2895" y="1447"/>
                  </a:lnTo>
                  <a:lnTo>
                    <a:pt x="7429" y="1447"/>
                  </a:lnTo>
                  <a:lnTo>
                    <a:pt x="9271" y="2679"/>
                  </a:lnTo>
                  <a:lnTo>
                    <a:pt x="9271" y="838"/>
                  </a:lnTo>
                  <a:lnTo>
                    <a:pt x="7226" y="0"/>
                  </a:lnTo>
                  <a:lnTo>
                    <a:pt x="3098" y="0"/>
                  </a:lnTo>
                  <a:lnTo>
                    <a:pt x="0" y="1244"/>
                  </a:lnTo>
                  <a:lnTo>
                    <a:pt x="0" y="8661"/>
                  </a:lnTo>
                  <a:lnTo>
                    <a:pt x="3098" y="9690"/>
                  </a:lnTo>
                  <a:lnTo>
                    <a:pt x="7226" y="9690"/>
                  </a:lnTo>
                  <a:lnTo>
                    <a:pt x="10299" y="8661"/>
                  </a:lnTo>
                  <a:lnTo>
                    <a:pt x="10299" y="8242"/>
                  </a:lnTo>
                  <a:lnTo>
                    <a:pt x="10299" y="1447"/>
                  </a:lnTo>
                  <a:lnTo>
                    <a:pt x="10299" y="12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779559" y="3053956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1028" y="4952"/>
                  </a:moveTo>
                  <a:lnTo>
                    <a:pt x="1028" y="6997"/>
                  </a:lnTo>
                  <a:lnTo>
                    <a:pt x="2895" y="8242"/>
                  </a:lnTo>
                  <a:lnTo>
                    <a:pt x="5143" y="8242"/>
                  </a:lnTo>
                  <a:lnTo>
                    <a:pt x="7429" y="8242"/>
                  </a:lnTo>
                  <a:lnTo>
                    <a:pt x="9271" y="6997"/>
                  </a:lnTo>
                  <a:lnTo>
                    <a:pt x="9271" y="4952"/>
                  </a:lnTo>
                  <a:lnTo>
                    <a:pt x="9271" y="2679"/>
                  </a:lnTo>
                  <a:lnTo>
                    <a:pt x="7429" y="1447"/>
                  </a:lnTo>
                  <a:lnTo>
                    <a:pt x="5143" y="1447"/>
                  </a:lnTo>
                  <a:lnTo>
                    <a:pt x="2895" y="1447"/>
                  </a:lnTo>
                  <a:lnTo>
                    <a:pt x="1028" y="2679"/>
                  </a:lnTo>
                  <a:lnTo>
                    <a:pt x="1028" y="4952"/>
                  </a:lnTo>
                  <a:close/>
                </a:path>
                <a:path w="10795" h="10160">
                  <a:moveTo>
                    <a:pt x="10299" y="4952"/>
                  </a:moveTo>
                  <a:lnTo>
                    <a:pt x="10299" y="8661"/>
                  </a:lnTo>
                  <a:lnTo>
                    <a:pt x="7226" y="9690"/>
                  </a:lnTo>
                  <a:lnTo>
                    <a:pt x="5143" y="9690"/>
                  </a:lnTo>
                  <a:lnTo>
                    <a:pt x="3098" y="9690"/>
                  </a:lnTo>
                  <a:lnTo>
                    <a:pt x="0" y="8661"/>
                  </a:lnTo>
                  <a:lnTo>
                    <a:pt x="0" y="4952"/>
                  </a:lnTo>
                  <a:lnTo>
                    <a:pt x="0" y="1244"/>
                  </a:lnTo>
                  <a:lnTo>
                    <a:pt x="3098" y="0"/>
                  </a:lnTo>
                  <a:lnTo>
                    <a:pt x="5143" y="0"/>
                  </a:lnTo>
                  <a:lnTo>
                    <a:pt x="7226" y="0"/>
                  </a:lnTo>
                  <a:lnTo>
                    <a:pt x="10299" y="1244"/>
                  </a:lnTo>
                  <a:lnTo>
                    <a:pt x="10299" y="495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779773" y="3044483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9880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8026" y="1231"/>
                  </a:lnTo>
                  <a:lnTo>
                    <a:pt x="8026" y="1447"/>
                  </a:lnTo>
                  <a:lnTo>
                    <a:pt x="0" y="6388"/>
                  </a:lnTo>
                  <a:lnTo>
                    <a:pt x="0" y="7823"/>
                  </a:lnTo>
                  <a:lnTo>
                    <a:pt x="9880" y="7823"/>
                  </a:lnTo>
                  <a:lnTo>
                    <a:pt x="9880" y="6591"/>
                  </a:lnTo>
                  <a:lnTo>
                    <a:pt x="1854" y="6591"/>
                  </a:lnTo>
                  <a:lnTo>
                    <a:pt x="9880" y="1447"/>
                  </a:lnTo>
                  <a:lnTo>
                    <a:pt x="98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779773" y="3044483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5">
                  <a:moveTo>
                    <a:pt x="0" y="1231"/>
                  </a:moveTo>
                  <a:lnTo>
                    <a:pt x="0" y="0"/>
                  </a:lnTo>
                  <a:lnTo>
                    <a:pt x="9880" y="0"/>
                  </a:lnTo>
                  <a:lnTo>
                    <a:pt x="9880" y="1447"/>
                  </a:lnTo>
                  <a:lnTo>
                    <a:pt x="1854" y="6591"/>
                  </a:lnTo>
                  <a:lnTo>
                    <a:pt x="9880" y="6591"/>
                  </a:lnTo>
                  <a:lnTo>
                    <a:pt x="9880" y="7823"/>
                  </a:lnTo>
                  <a:lnTo>
                    <a:pt x="0" y="7823"/>
                  </a:lnTo>
                  <a:lnTo>
                    <a:pt x="0" y="6388"/>
                  </a:lnTo>
                  <a:lnTo>
                    <a:pt x="8026" y="1447"/>
                  </a:lnTo>
                  <a:lnTo>
                    <a:pt x="8026" y="1231"/>
                  </a:lnTo>
                  <a:lnTo>
                    <a:pt x="0" y="12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776282" y="3114513"/>
              <a:ext cx="15875" cy="17780"/>
            </a:xfrm>
            <a:custGeom>
              <a:avLst/>
              <a:gdLst/>
              <a:ahLst/>
              <a:cxnLst/>
              <a:rect l="l" t="t" r="r" b="b"/>
              <a:pathLst>
                <a:path w="15875" h="17780">
                  <a:moveTo>
                    <a:pt x="12763" y="16484"/>
                  </a:moveTo>
                  <a:lnTo>
                    <a:pt x="14185" y="17322"/>
                  </a:lnTo>
                  <a:lnTo>
                    <a:pt x="15430" y="15862"/>
                  </a:lnTo>
                  <a:lnTo>
                    <a:pt x="15430" y="14630"/>
                  </a:lnTo>
                  <a:lnTo>
                    <a:pt x="15430" y="2692"/>
                  </a:lnTo>
                  <a:lnTo>
                    <a:pt x="15430" y="1435"/>
                  </a:lnTo>
                  <a:lnTo>
                    <a:pt x="14185" y="0"/>
                  </a:lnTo>
                  <a:lnTo>
                    <a:pt x="12763" y="622"/>
                  </a:lnTo>
                  <a:lnTo>
                    <a:pt x="1638" y="6591"/>
                  </a:lnTo>
                  <a:lnTo>
                    <a:pt x="0" y="7429"/>
                  </a:lnTo>
                  <a:lnTo>
                    <a:pt x="203" y="9677"/>
                  </a:lnTo>
                  <a:lnTo>
                    <a:pt x="1841" y="10312"/>
                  </a:lnTo>
                  <a:lnTo>
                    <a:pt x="12763" y="164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779773" y="3121939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1231" y="0"/>
                  </a:moveTo>
                  <a:lnTo>
                    <a:pt x="609" y="0"/>
                  </a:lnTo>
                  <a:lnTo>
                    <a:pt x="0" y="622"/>
                  </a:lnTo>
                  <a:lnTo>
                    <a:pt x="0" y="1854"/>
                  </a:lnTo>
                  <a:lnTo>
                    <a:pt x="609" y="2463"/>
                  </a:lnTo>
                  <a:lnTo>
                    <a:pt x="1231" y="2463"/>
                  </a:lnTo>
                  <a:lnTo>
                    <a:pt x="6794" y="2057"/>
                  </a:lnTo>
                  <a:lnTo>
                    <a:pt x="7213" y="2057"/>
                  </a:lnTo>
                  <a:lnTo>
                    <a:pt x="7632" y="1651"/>
                  </a:lnTo>
                  <a:lnTo>
                    <a:pt x="7632" y="812"/>
                  </a:lnTo>
                  <a:lnTo>
                    <a:pt x="7213" y="406"/>
                  </a:lnTo>
                  <a:lnTo>
                    <a:pt x="6794" y="40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779773" y="3121939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6794" y="2057"/>
                  </a:moveTo>
                  <a:lnTo>
                    <a:pt x="7213" y="2057"/>
                  </a:lnTo>
                  <a:lnTo>
                    <a:pt x="7632" y="1651"/>
                  </a:lnTo>
                  <a:lnTo>
                    <a:pt x="7632" y="1244"/>
                  </a:lnTo>
                  <a:lnTo>
                    <a:pt x="7632" y="812"/>
                  </a:lnTo>
                  <a:lnTo>
                    <a:pt x="7213" y="406"/>
                  </a:lnTo>
                  <a:lnTo>
                    <a:pt x="6794" y="406"/>
                  </a:lnTo>
                  <a:lnTo>
                    <a:pt x="1231" y="0"/>
                  </a:lnTo>
                  <a:lnTo>
                    <a:pt x="609" y="0"/>
                  </a:lnTo>
                  <a:lnTo>
                    <a:pt x="0" y="622"/>
                  </a:lnTo>
                  <a:lnTo>
                    <a:pt x="0" y="1244"/>
                  </a:lnTo>
                  <a:lnTo>
                    <a:pt x="0" y="1854"/>
                  </a:lnTo>
                  <a:lnTo>
                    <a:pt x="609" y="2463"/>
                  </a:lnTo>
                  <a:lnTo>
                    <a:pt x="1231" y="2463"/>
                  </a:lnTo>
                  <a:lnTo>
                    <a:pt x="6794" y="20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788016" y="3121941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032" y="0"/>
                  </a:moveTo>
                  <a:lnTo>
                    <a:pt x="609" y="0"/>
                  </a:lnTo>
                  <a:lnTo>
                    <a:pt x="0" y="609"/>
                  </a:lnTo>
                  <a:lnTo>
                    <a:pt x="0" y="2057"/>
                  </a:lnTo>
                  <a:lnTo>
                    <a:pt x="609" y="2463"/>
                  </a:lnTo>
                  <a:lnTo>
                    <a:pt x="1422" y="2463"/>
                  </a:lnTo>
                  <a:lnTo>
                    <a:pt x="2032" y="2463"/>
                  </a:lnTo>
                  <a:lnTo>
                    <a:pt x="2654" y="2057"/>
                  </a:lnTo>
                  <a:lnTo>
                    <a:pt x="2654" y="60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788016" y="3121941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1422" y="2463"/>
                  </a:moveTo>
                  <a:lnTo>
                    <a:pt x="2032" y="2463"/>
                  </a:lnTo>
                  <a:lnTo>
                    <a:pt x="2654" y="2057"/>
                  </a:lnTo>
                  <a:lnTo>
                    <a:pt x="2654" y="1231"/>
                  </a:lnTo>
                  <a:lnTo>
                    <a:pt x="2654" y="609"/>
                  </a:lnTo>
                  <a:lnTo>
                    <a:pt x="2032" y="0"/>
                  </a:lnTo>
                  <a:lnTo>
                    <a:pt x="1422" y="0"/>
                  </a:lnTo>
                  <a:lnTo>
                    <a:pt x="609" y="0"/>
                  </a:lnTo>
                  <a:lnTo>
                    <a:pt x="0" y="609"/>
                  </a:lnTo>
                  <a:lnTo>
                    <a:pt x="0" y="1231"/>
                  </a:lnTo>
                  <a:lnTo>
                    <a:pt x="0" y="2057"/>
                  </a:lnTo>
                  <a:lnTo>
                    <a:pt x="609" y="2463"/>
                  </a:lnTo>
                  <a:lnTo>
                    <a:pt x="1422" y="24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709314" y="2444857"/>
              <a:ext cx="368935" cy="697865"/>
            </a:xfrm>
            <a:custGeom>
              <a:avLst/>
              <a:gdLst/>
              <a:ahLst/>
              <a:cxnLst/>
              <a:rect l="l" t="t" r="r" b="b"/>
              <a:pathLst>
                <a:path w="368935" h="697864">
                  <a:moveTo>
                    <a:pt x="12166" y="23482"/>
                  </a:moveTo>
                  <a:lnTo>
                    <a:pt x="13830" y="23482"/>
                  </a:lnTo>
                  <a:lnTo>
                    <a:pt x="15049" y="22250"/>
                  </a:lnTo>
                  <a:lnTo>
                    <a:pt x="15049" y="20599"/>
                  </a:lnTo>
                  <a:lnTo>
                    <a:pt x="15049" y="18961"/>
                  </a:lnTo>
                  <a:lnTo>
                    <a:pt x="13830" y="17513"/>
                  </a:lnTo>
                  <a:lnTo>
                    <a:pt x="12166" y="17513"/>
                  </a:lnTo>
                  <a:lnTo>
                    <a:pt x="10502" y="17513"/>
                  </a:lnTo>
                  <a:lnTo>
                    <a:pt x="9080" y="18961"/>
                  </a:lnTo>
                  <a:lnTo>
                    <a:pt x="9080" y="20599"/>
                  </a:lnTo>
                  <a:lnTo>
                    <a:pt x="9080" y="22250"/>
                  </a:lnTo>
                  <a:lnTo>
                    <a:pt x="10502" y="23482"/>
                  </a:lnTo>
                  <a:lnTo>
                    <a:pt x="12166" y="23482"/>
                  </a:lnTo>
                  <a:close/>
                </a:path>
                <a:path w="368935" h="697864">
                  <a:moveTo>
                    <a:pt x="75196" y="15455"/>
                  </a:moveTo>
                  <a:lnTo>
                    <a:pt x="76860" y="15455"/>
                  </a:lnTo>
                  <a:lnTo>
                    <a:pt x="78295" y="14224"/>
                  </a:lnTo>
                  <a:lnTo>
                    <a:pt x="78295" y="12573"/>
                  </a:lnTo>
                  <a:lnTo>
                    <a:pt x="78295" y="10922"/>
                  </a:lnTo>
                  <a:lnTo>
                    <a:pt x="76860" y="9474"/>
                  </a:lnTo>
                  <a:lnTo>
                    <a:pt x="75196" y="9474"/>
                  </a:lnTo>
                  <a:lnTo>
                    <a:pt x="73545" y="9474"/>
                  </a:lnTo>
                  <a:lnTo>
                    <a:pt x="72313" y="10922"/>
                  </a:lnTo>
                  <a:lnTo>
                    <a:pt x="72313" y="12573"/>
                  </a:lnTo>
                  <a:lnTo>
                    <a:pt x="72313" y="14224"/>
                  </a:lnTo>
                  <a:lnTo>
                    <a:pt x="73545" y="15455"/>
                  </a:lnTo>
                  <a:lnTo>
                    <a:pt x="75196" y="15455"/>
                  </a:lnTo>
                  <a:close/>
                </a:path>
                <a:path w="368935" h="697864">
                  <a:moveTo>
                    <a:pt x="52527" y="0"/>
                  </a:moveTo>
                  <a:lnTo>
                    <a:pt x="52527" y="24307"/>
                  </a:lnTo>
                </a:path>
                <a:path w="368935" h="697864">
                  <a:moveTo>
                    <a:pt x="45542" y="149136"/>
                  </a:moveTo>
                  <a:lnTo>
                    <a:pt x="45542" y="162725"/>
                  </a:lnTo>
                </a:path>
                <a:path w="368935" h="697864">
                  <a:moveTo>
                    <a:pt x="10299" y="223088"/>
                  </a:moveTo>
                  <a:lnTo>
                    <a:pt x="10299" y="162725"/>
                  </a:lnTo>
                  <a:lnTo>
                    <a:pt x="62826" y="162725"/>
                  </a:lnTo>
                  <a:lnTo>
                    <a:pt x="62826" y="208254"/>
                  </a:lnTo>
                </a:path>
                <a:path w="368935" h="697864">
                  <a:moveTo>
                    <a:pt x="70027" y="459346"/>
                  </a:moveTo>
                  <a:lnTo>
                    <a:pt x="74168" y="465937"/>
                  </a:lnTo>
                </a:path>
                <a:path w="368935" h="697864">
                  <a:moveTo>
                    <a:pt x="72110" y="469036"/>
                  </a:moveTo>
                  <a:lnTo>
                    <a:pt x="75806" y="469036"/>
                  </a:lnTo>
                  <a:lnTo>
                    <a:pt x="78917" y="466153"/>
                  </a:lnTo>
                  <a:lnTo>
                    <a:pt x="78917" y="462241"/>
                  </a:lnTo>
                  <a:lnTo>
                    <a:pt x="78917" y="458533"/>
                  </a:lnTo>
                  <a:lnTo>
                    <a:pt x="75806" y="455637"/>
                  </a:lnTo>
                  <a:lnTo>
                    <a:pt x="72110" y="455637"/>
                  </a:lnTo>
                  <a:lnTo>
                    <a:pt x="68402" y="455637"/>
                  </a:lnTo>
                  <a:lnTo>
                    <a:pt x="65303" y="458533"/>
                  </a:lnTo>
                  <a:lnTo>
                    <a:pt x="65303" y="462241"/>
                  </a:lnTo>
                  <a:lnTo>
                    <a:pt x="65303" y="466153"/>
                  </a:lnTo>
                  <a:lnTo>
                    <a:pt x="68402" y="469036"/>
                  </a:lnTo>
                  <a:lnTo>
                    <a:pt x="72110" y="469036"/>
                  </a:lnTo>
                  <a:close/>
                </a:path>
                <a:path w="368935" h="697864">
                  <a:moveTo>
                    <a:pt x="72313" y="457708"/>
                  </a:moveTo>
                  <a:lnTo>
                    <a:pt x="76428" y="460184"/>
                  </a:lnTo>
                  <a:lnTo>
                    <a:pt x="76428" y="464921"/>
                  </a:lnTo>
                  <a:lnTo>
                    <a:pt x="72313" y="467182"/>
                  </a:lnTo>
                  <a:lnTo>
                    <a:pt x="68199" y="464921"/>
                  </a:lnTo>
                  <a:lnTo>
                    <a:pt x="68199" y="460184"/>
                  </a:lnTo>
                  <a:lnTo>
                    <a:pt x="72313" y="457708"/>
                  </a:lnTo>
                  <a:close/>
                </a:path>
                <a:path w="368935" h="697864">
                  <a:moveTo>
                    <a:pt x="70027" y="358825"/>
                  </a:moveTo>
                  <a:lnTo>
                    <a:pt x="74168" y="365417"/>
                  </a:lnTo>
                </a:path>
                <a:path w="368935" h="697864">
                  <a:moveTo>
                    <a:pt x="72110" y="368515"/>
                  </a:moveTo>
                  <a:lnTo>
                    <a:pt x="75806" y="368515"/>
                  </a:lnTo>
                  <a:lnTo>
                    <a:pt x="78917" y="365633"/>
                  </a:lnTo>
                  <a:lnTo>
                    <a:pt x="78917" y="361721"/>
                  </a:lnTo>
                  <a:lnTo>
                    <a:pt x="78917" y="358000"/>
                  </a:lnTo>
                  <a:lnTo>
                    <a:pt x="75806" y="355117"/>
                  </a:lnTo>
                  <a:lnTo>
                    <a:pt x="72110" y="355117"/>
                  </a:lnTo>
                  <a:lnTo>
                    <a:pt x="68402" y="355117"/>
                  </a:lnTo>
                  <a:lnTo>
                    <a:pt x="65303" y="358000"/>
                  </a:lnTo>
                  <a:lnTo>
                    <a:pt x="65303" y="361721"/>
                  </a:lnTo>
                  <a:lnTo>
                    <a:pt x="65303" y="365633"/>
                  </a:lnTo>
                  <a:lnTo>
                    <a:pt x="68402" y="368515"/>
                  </a:lnTo>
                  <a:lnTo>
                    <a:pt x="72110" y="368515"/>
                  </a:lnTo>
                  <a:close/>
                </a:path>
                <a:path w="368935" h="697864">
                  <a:moveTo>
                    <a:pt x="72313" y="357187"/>
                  </a:moveTo>
                  <a:lnTo>
                    <a:pt x="76428" y="359448"/>
                  </a:lnTo>
                  <a:lnTo>
                    <a:pt x="76428" y="364388"/>
                  </a:lnTo>
                  <a:lnTo>
                    <a:pt x="72313" y="366661"/>
                  </a:lnTo>
                  <a:lnTo>
                    <a:pt x="68199" y="364388"/>
                  </a:lnTo>
                  <a:lnTo>
                    <a:pt x="68199" y="359664"/>
                  </a:lnTo>
                  <a:lnTo>
                    <a:pt x="72313" y="357187"/>
                  </a:lnTo>
                  <a:close/>
                </a:path>
                <a:path w="368935" h="697864">
                  <a:moveTo>
                    <a:pt x="70027" y="260578"/>
                  </a:moveTo>
                  <a:lnTo>
                    <a:pt x="74168" y="267373"/>
                  </a:lnTo>
                </a:path>
                <a:path w="368935" h="697864">
                  <a:moveTo>
                    <a:pt x="72110" y="270459"/>
                  </a:moveTo>
                  <a:lnTo>
                    <a:pt x="75806" y="270459"/>
                  </a:lnTo>
                  <a:lnTo>
                    <a:pt x="78917" y="267373"/>
                  </a:lnTo>
                  <a:lnTo>
                    <a:pt x="78917" y="263664"/>
                  </a:lnTo>
                  <a:lnTo>
                    <a:pt x="78917" y="259956"/>
                  </a:lnTo>
                  <a:lnTo>
                    <a:pt x="75806" y="256857"/>
                  </a:lnTo>
                  <a:lnTo>
                    <a:pt x="72110" y="256857"/>
                  </a:lnTo>
                  <a:lnTo>
                    <a:pt x="68402" y="256857"/>
                  </a:lnTo>
                  <a:lnTo>
                    <a:pt x="65303" y="259956"/>
                  </a:lnTo>
                  <a:lnTo>
                    <a:pt x="65303" y="263664"/>
                  </a:lnTo>
                  <a:lnTo>
                    <a:pt x="65303" y="267373"/>
                  </a:lnTo>
                  <a:lnTo>
                    <a:pt x="68402" y="270459"/>
                  </a:lnTo>
                  <a:lnTo>
                    <a:pt x="72110" y="270459"/>
                  </a:lnTo>
                  <a:close/>
                </a:path>
                <a:path w="368935" h="697864">
                  <a:moveTo>
                    <a:pt x="72313" y="258927"/>
                  </a:moveTo>
                  <a:lnTo>
                    <a:pt x="76428" y="261404"/>
                  </a:lnTo>
                  <a:lnTo>
                    <a:pt x="76428" y="266141"/>
                  </a:lnTo>
                  <a:lnTo>
                    <a:pt x="72313" y="268605"/>
                  </a:lnTo>
                  <a:lnTo>
                    <a:pt x="68199" y="266141"/>
                  </a:lnTo>
                  <a:lnTo>
                    <a:pt x="68199" y="261404"/>
                  </a:lnTo>
                  <a:lnTo>
                    <a:pt x="72313" y="258927"/>
                  </a:lnTo>
                  <a:close/>
                </a:path>
                <a:path w="368935" h="697864">
                  <a:moveTo>
                    <a:pt x="329184" y="211137"/>
                  </a:moveTo>
                  <a:lnTo>
                    <a:pt x="368515" y="211137"/>
                  </a:lnTo>
                </a:path>
                <a:path w="368935" h="697864">
                  <a:moveTo>
                    <a:pt x="231533" y="211137"/>
                  </a:moveTo>
                  <a:lnTo>
                    <a:pt x="296430" y="211137"/>
                  </a:lnTo>
                </a:path>
                <a:path w="368935" h="697864">
                  <a:moveTo>
                    <a:pt x="135140" y="211137"/>
                  </a:moveTo>
                  <a:lnTo>
                    <a:pt x="199809" y="211137"/>
                  </a:lnTo>
                </a:path>
                <a:path w="368935" h="697864">
                  <a:moveTo>
                    <a:pt x="59753" y="210731"/>
                  </a:moveTo>
                  <a:lnTo>
                    <a:pt x="102590" y="210731"/>
                  </a:lnTo>
                </a:path>
                <a:path w="368935" h="697864">
                  <a:moveTo>
                    <a:pt x="54800" y="212991"/>
                  </a:moveTo>
                  <a:lnTo>
                    <a:pt x="59753" y="210731"/>
                  </a:lnTo>
                  <a:lnTo>
                    <a:pt x="59753" y="208673"/>
                  </a:lnTo>
                  <a:lnTo>
                    <a:pt x="102196" y="208673"/>
                  </a:lnTo>
                </a:path>
                <a:path w="368935" h="697864">
                  <a:moveTo>
                    <a:pt x="24930" y="262636"/>
                  </a:moveTo>
                  <a:lnTo>
                    <a:pt x="30302" y="259334"/>
                  </a:lnTo>
                  <a:lnTo>
                    <a:pt x="40779" y="259334"/>
                  </a:lnTo>
                  <a:lnTo>
                    <a:pt x="43675" y="259334"/>
                  </a:lnTo>
                  <a:lnTo>
                    <a:pt x="46355" y="258305"/>
                  </a:lnTo>
                  <a:lnTo>
                    <a:pt x="47790" y="257073"/>
                  </a:lnTo>
                  <a:lnTo>
                    <a:pt x="53759" y="252539"/>
                  </a:lnTo>
                  <a:lnTo>
                    <a:pt x="55422" y="250698"/>
                  </a:lnTo>
                  <a:lnTo>
                    <a:pt x="57873" y="250901"/>
                  </a:lnTo>
                  <a:lnTo>
                    <a:pt x="59753" y="250901"/>
                  </a:lnTo>
                  <a:lnTo>
                    <a:pt x="95808" y="250901"/>
                  </a:lnTo>
                </a:path>
                <a:path w="368935" h="697864">
                  <a:moveTo>
                    <a:pt x="25349" y="245541"/>
                  </a:moveTo>
                  <a:lnTo>
                    <a:pt x="54800" y="245541"/>
                  </a:lnTo>
                  <a:lnTo>
                    <a:pt x="54800" y="243890"/>
                  </a:lnTo>
                  <a:lnTo>
                    <a:pt x="54178" y="243890"/>
                  </a:lnTo>
                  <a:lnTo>
                    <a:pt x="52946" y="243890"/>
                  </a:lnTo>
                  <a:lnTo>
                    <a:pt x="52120" y="243065"/>
                  </a:lnTo>
                  <a:lnTo>
                    <a:pt x="52120" y="242036"/>
                  </a:lnTo>
                  <a:lnTo>
                    <a:pt x="52120" y="240804"/>
                  </a:lnTo>
                  <a:lnTo>
                    <a:pt x="52946" y="239979"/>
                  </a:lnTo>
                  <a:lnTo>
                    <a:pt x="54178" y="239979"/>
                  </a:lnTo>
                  <a:lnTo>
                    <a:pt x="54800" y="239979"/>
                  </a:lnTo>
                  <a:lnTo>
                    <a:pt x="54800" y="212991"/>
                  </a:lnTo>
                  <a:lnTo>
                    <a:pt x="46558" y="212991"/>
                  </a:lnTo>
                  <a:lnTo>
                    <a:pt x="46558" y="216090"/>
                  </a:lnTo>
                  <a:lnTo>
                    <a:pt x="22872" y="216090"/>
                  </a:lnTo>
                  <a:lnTo>
                    <a:pt x="18338" y="216090"/>
                  </a:lnTo>
                  <a:lnTo>
                    <a:pt x="15049" y="219379"/>
                  </a:lnTo>
                  <a:lnTo>
                    <a:pt x="14020" y="223088"/>
                  </a:lnTo>
                </a:path>
                <a:path w="368935" h="697864">
                  <a:moveTo>
                    <a:pt x="48221" y="228244"/>
                  </a:moveTo>
                  <a:lnTo>
                    <a:pt x="49860" y="228244"/>
                  </a:lnTo>
                  <a:lnTo>
                    <a:pt x="51282" y="226783"/>
                  </a:lnTo>
                  <a:lnTo>
                    <a:pt x="51282" y="225145"/>
                  </a:lnTo>
                  <a:lnTo>
                    <a:pt x="51282" y="223507"/>
                  </a:lnTo>
                  <a:lnTo>
                    <a:pt x="49860" y="222046"/>
                  </a:lnTo>
                  <a:lnTo>
                    <a:pt x="48221" y="222046"/>
                  </a:lnTo>
                  <a:lnTo>
                    <a:pt x="46558" y="222046"/>
                  </a:lnTo>
                  <a:lnTo>
                    <a:pt x="45110" y="223507"/>
                  </a:lnTo>
                  <a:lnTo>
                    <a:pt x="45110" y="225145"/>
                  </a:lnTo>
                  <a:lnTo>
                    <a:pt x="45110" y="226783"/>
                  </a:lnTo>
                  <a:lnTo>
                    <a:pt x="46558" y="228244"/>
                  </a:lnTo>
                  <a:lnTo>
                    <a:pt x="48221" y="228244"/>
                  </a:lnTo>
                  <a:close/>
                </a:path>
                <a:path w="368935" h="697864">
                  <a:moveTo>
                    <a:pt x="36055" y="252742"/>
                  </a:moveTo>
                  <a:lnTo>
                    <a:pt x="37706" y="252742"/>
                  </a:lnTo>
                  <a:lnTo>
                    <a:pt x="38938" y="251510"/>
                  </a:lnTo>
                  <a:lnTo>
                    <a:pt x="38938" y="249656"/>
                  </a:lnTo>
                  <a:lnTo>
                    <a:pt x="38938" y="248005"/>
                  </a:lnTo>
                  <a:lnTo>
                    <a:pt x="37706" y="246773"/>
                  </a:lnTo>
                  <a:lnTo>
                    <a:pt x="36055" y="246773"/>
                  </a:lnTo>
                  <a:lnTo>
                    <a:pt x="34417" y="246773"/>
                  </a:lnTo>
                  <a:lnTo>
                    <a:pt x="32956" y="248005"/>
                  </a:lnTo>
                  <a:lnTo>
                    <a:pt x="32956" y="249656"/>
                  </a:lnTo>
                  <a:lnTo>
                    <a:pt x="32956" y="251510"/>
                  </a:lnTo>
                  <a:lnTo>
                    <a:pt x="34417" y="252742"/>
                  </a:lnTo>
                  <a:lnTo>
                    <a:pt x="36055" y="252742"/>
                  </a:lnTo>
                  <a:close/>
                </a:path>
                <a:path w="368935" h="697864">
                  <a:moveTo>
                    <a:pt x="34188" y="237096"/>
                  </a:moveTo>
                  <a:lnTo>
                    <a:pt x="35852" y="237096"/>
                  </a:lnTo>
                  <a:lnTo>
                    <a:pt x="37096" y="235864"/>
                  </a:lnTo>
                  <a:lnTo>
                    <a:pt x="37096" y="234213"/>
                  </a:lnTo>
                  <a:lnTo>
                    <a:pt x="37096" y="232562"/>
                  </a:lnTo>
                  <a:lnTo>
                    <a:pt x="35852" y="231127"/>
                  </a:lnTo>
                  <a:lnTo>
                    <a:pt x="34188" y="231127"/>
                  </a:lnTo>
                  <a:lnTo>
                    <a:pt x="32562" y="231127"/>
                  </a:lnTo>
                  <a:lnTo>
                    <a:pt x="31115" y="232562"/>
                  </a:lnTo>
                  <a:lnTo>
                    <a:pt x="31115" y="234213"/>
                  </a:lnTo>
                  <a:lnTo>
                    <a:pt x="31115" y="235864"/>
                  </a:lnTo>
                  <a:lnTo>
                    <a:pt x="32562" y="237096"/>
                  </a:lnTo>
                  <a:lnTo>
                    <a:pt x="34188" y="237096"/>
                  </a:lnTo>
                  <a:close/>
                </a:path>
                <a:path w="368935" h="697864">
                  <a:moveTo>
                    <a:pt x="17526" y="245541"/>
                  </a:moveTo>
                  <a:lnTo>
                    <a:pt x="22250" y="245541"/>
                  </a:lnTo>
                  <a:lnTo>
                    <a:pt x="25971" y="241617"/>
                  </a:lnTo>
                  <a:lnTo>
                    <a:pt x="25971" y="237096"/>
                  </a:lnTo>
                  <a:lnTo>
                    <a:pt x="25971" y="232359"/>
                  </a:lnTo>
                  <a:lnTo>
                    <a:pt x="22250" y="228650"/>
                  </a:lnTo>
                  <a:lnTo>
                    <a:pt x="17526" y="228650"/>
                  </a:lnTo>
                  <a:lnTo>
                    <a:pt x="12979" y="228650"/>
                  </a:lnTo>
                  <a:lnTo>
                    <a:pt x="9080" y="232359"/>
                  </a:lnTo>
                  <a:lnTo>
                    <a:pt x="9080" y="237096"/>
                  </a:lnTo>
                  <a:lnTo>
                    <a:pt x="9080" y="241617"/>
                  </a:lnTo>
                  <a:lnTo>
                    <a:pt x="12979" y="245541"/>
                  </a:lnTo>
                  <a:lnTo>
                    <a:pt x="17526" y="245541"/>
                  </a:lnTo>
                  <a:close/>
                </a:path>
                <a:path w="368935" h="697864">
                  <a:moveTo>
                    <a:pt x="10096" y="473557"/>
                  </a:moveTo>
                  <a:lnTo>
                    <a:pt x="6197" y="473557"/>
                  </a:lnTo>
                  <a:lnTo>
                    <a:pt x="6197" y="563168"/>
                  </a:lnTo>
                </a:path>
                <a:path w="368935" h="697864">
                  <a:moveTo>
                    <a:pt x="21424" y="555345"/>
                  </a:moveTo>
                  <a:lnTo>
                    <a:pt x="14427" y="555345"/>
                  </a:lnTo>
                  <a:lnTo>
                    <a:pt x="14427" y="563168"/>
                  </a:lnTo>
                  <a:lnTo>
                    <a:pt x="5778" y="563168"/>
                  </a:lnTo>
                  <a:lnTo>
                    <a:pt x="5778" y="690054"/>
                  </a:lnTo>
                  <a:lnTo>
                    <a:pt x="0" y="696849"/>
                  </a:lnTo>
                </a:path>
                <a:path w="368935" h="697864">
                  <a:moveTo>
                    <a:pt x="11544" y="697687"/>
                  </a:moveTo>
                  <a:lnTo>
                    <a:pt x="13208" y="697687"/>
                  </a:lnTo>
                  <a:lnTo>
                    <a:pt x="14630" y="696226"/>
                  </a:lnTo>
                  <a:lnTo>
                    <a:pt x="14630" y="694575"/>
                  </a:lnTo>
                  <a:lnTo>
                    <a:pt x="14630" y="692950"/>
                  </a:lnTo>
                  <a:lnTo>
                    <a:pt x="13208" y="691718"/>
                  </a:lnTo>
                  <a:lnTo>
                    <a:pt x="11544" y="691718"/>
                  </a:lnTo>
                  <a:lnTo>
                    <a:pt x="9880" y="691718"/>
                  </a:lnTo>
                  <a:lnTo>
                    <a:pt x="8661" y="692950"/>
                  </a:lnTo>
                  <a:lnTo>
                    <a:pt x="8661" y="694575"/>
                  </a:lnTo>
                  <a:lnTo>
                    <a:pt x="8661" y="696226"/>
                  </a:lnTo>
                  <a:lnTo>
                    <a:pt x="9880" y="697687"/>
                  </a:lnTo>
                  <a:lnTo>
                    <a:pt x="11544" y="697687"/>
                  </a:lnTo>
                  <a:close/>
                </a:path>
                <a:path w="368935" h="697864">
                  <a:moveTo>
                    <a:pt x="46139" y="665949"/>
                  </a:moveTo>
                  <a:lnTo>
                    <a:pt x="51498" y="674001"/>
                  </a:lnTo>
                </a:path>
                <a:path w="368935" h="697864">
                  <a:moveTo>
                    <a:pt x="52120" y="666369"/>
                  </a:moveTo>
                  <a:lnTo>
                    <a:pt x="51282" y="665543"/>
                  </a:lnTo>
                  <a:lnTo>
                    <a:pt x="50279" y="665124"/>
                  </a:lnTo>
                  <a:lnTo>
                    <a:pt x="49034" y="665124"/>
                  </a:lnTo>
                  <a:lnTo>
                    <a:pt x="46355" y="665124"/>
                  </a:lnTo>
                  <a:lnTo>
                    <a:pt x="44081" y="667397"/>
                  </a:lnTo>
                  <a:lnTo>
                    <a:pt x="44081" y="670077"/>
                  </a:lnTo>
                  <a:lnTo>
                    <a:pt x="44081" y="672973"/>
                  </a:lnTo>
                  <a:lnTo>
                    <a:pt x="46355" y="675233"/>
                  </a:lnTo>
                  <a:lnTo>
                    <a:pt x="49034" y="675233"/>
                  </a:lnTo>
                  <a:lnTo>
                    <a:pt x="50469" y="675233"/>
                  </a:lnTo>
                  <a:lnTo>
                    <a:pt x="51701" y="674598"/>
                  </a:lnTo>
                  <a:lnTo>
                    <a:pt x="52527" y="673785"/>
                  </a:lnTo>
                </a:path>
                <a:path w="368935" h="697864">
                  <a:moveTo>
                    <a:pt x="25768" y="521157"/>
                  </a:moveTo>
                  <a:lnTo>
                    <a:pt x="23482" y="522592"/>
                  </a:lnTo>
                  <a:lnTo>
                    <a:pt x="21424" y="530428"/>
                  </a:lnTo>
                  <a:lnTo>
                    <a:pt x="21424" y="669455"/>
                  </a:lnTo>
                  <a:lnTo>
                    <a:pt x="23482" y="669861"/>
                  </a:lnTo>
                </a:path>
                <a:path w="368935" h="697864">
                  <a:moveTo>
                    <a:pt x="25768" y="522795"/>
                  </a:moveTo>
                  <a:lnTo>
                    <a:pt x="23482" y="530631"/>
                  </a:lnTo>
                  <a:lnTo>
                    <a:pt x="23482" y="669861"/>
                  </a:lnTo>
                  <a:lnTo>
                    <a:pt x="25768" y="664502"/>
                  </a:lnTo>
                  <a:lnTo>
                    <a:pt x="32346" y="664502"/>
                  </a:lnTo>
                  <a:lnTo>
                    <a:pt x="32346" y="660184"/>
                  </a:lnTo>
                  <a:lnTo>
                    <a:pt x="41617" y="659561"/>
                  </a:lnTo>
                  <a:lnTo>
                    <a:pt x="41617" y="665543"/>
                  </a:lnTo>
                  <a:lnTo>
                    <a:pt x="41617" y="693559"/>
                  </a:lnTo>
                </a:path>
                <a:path w="368935" h="697864">
                  <a:moveTo>
                    <a:pt x="25768" y="555129"/>
                  </a:moveTo>
                  <a:lnTo>
                    <a:pt x="44704" y="555129"/>
                  </a:lnTo>
                  <a:lnTo>
                    <a:pt x="44704" y="635469"/>
                  </a:lnTo>
                  <a:lnTo>
                    <a:pt x="25768" y="635469"/>
                  </a:lnTo>
                </a:path>
                <a:path w="368935" h="697864">
                  <a:moveTo>
                    <a:pt x="37096" y="589737"/>
                  </a:moveTo>
                  <a:lnTo>
                    <a:pt x="38747" y="589737"/>
                  </a:lnTo>
                  <a:lnTo>
                    <a:pt x="39954" y="588505"/>
                  </a:lnTo>
                  <a:lnTo>
                    <a:pt x="39954" y="586867"/>
                  </a:lnTo>
                  <a:lnTo>
                    <a:pt x="39954" y="585203"/>
                  </a:lnTo>
                  <a:lnTo>
                    <a:pt x="38747" y="583768"/>
                  </a:lnTo>
                  <a:lnTo>
                    <a:pt x="37096" y="583768"/>
                  </a:lnTo>
                  <a:lnTo>
                    <a:pt x="35433" y="583768"/>
                  </a:lnTo>
                  <a:lnTo>
                    <a:pt x="33997" y="585203"/>
                  </a:lnTo>
                  <a:lnTo>
                    <a:pt x="33997" y="586867"/>
                  </a:lnTo>
                  <a:lnTo>
                    <a:pt x="33997" y="588505"/>
                  </a:lnTo>
                  <a:lnTo>
                    <a:pt x="35433" y="589737"/>
                  </a:lnTo>
                  <a:lnTo>
                    <a:pt x="37096" y="589737"/>
                  </a:lnTo>
                  <a:close/>
                </a:path>
                <a:path w="368935" h="697864">
                  <a:moveTo>
                    <a:pt x="46558" y="497255"/>
                  </a:moveTo>
                  <a:lnTo>
                    <a:pt x="48221" y="497255"/>
                  </a:lnTo>
                  <a:lnTo>
                    <a:pt x="49644" y="495820"/>
                  </a:lnTo>
                  <a:lnTo>
                    <a:pt x="49644" y="494169"/>
                  </a:lnTo>
                  <a:lnTo>
                    <a:pt x="49644" y="492518"/>
                  </a:lnTo>
                  <a:lnTo>
                    <a:pt x="48221" y="491286"/>
                  </a:lnTo>
                  <a:lnTo>
                    <a:pt x="46558" y="491286"/>
                  </a:lnTo>
                  <a:lnTo>
                    <a:pt x="44907" y="491286"/>
                  </a:lnTo>
                  <a:lnTo>
                    <a:pt x="43675" y="492518"/>
                  </a:lnTo>
                  <a:lnTo>
                    <a:pt x="43675" y="494169"/>
                  </a:lnTo>
                  <a:lnTo>
                    <a:pt x="43675" y="495820"/>
                  </a:lnTo>
                  <a:lnTo>
                    <a:pt x="44907" y="497255"/>
                  </a:lnTo>
                  <a:lnTo>
                    <a:pt x="46558" y="497255"/>
                  </a:lnTo>
                  <a:close/>
                </a:path>
                <a:path w="368935" h="697864">
                  <a:moveTo>
                    <a:pt x="32346" y="488391"/>
                  </a:moveTo>
                  <a:lnTo>
                    <a:pt x="33997" y="488391"/>
                  </a:lnTo>
                  <a:lnTo>
                    <a:pt x="35433" y="486956"/>
                  </a:lnTo>
                  <a:lnTo>
                    <a:pt x="35433" y="485305"/>
                  </a:lnTo>
                  <a:lnTo>
                    <a:pt x="35433" y="483654"/>
                  </a:lnTo>
                  <a:lnTo>
                    <a:pt x="33997" y="482422"/>
                  </a:lnTo>
                  <a:lnTo>
                    <a:pt x="32346" y="482422"/>
                  </a:lnTo>
                  <a:lnTo>
                    <a:pt x="30695" y="482422"/>
                  </a:lnTo>
                  <a:lnTo>
                    <a:pt x="29451" y="483654"/>
                  </a:lnTo>
                  <a:lnTo>
                    <a:pt x="29451" y="485305"/>
                  </a:lnTo>
                  <a:lnTo>
                    <a:pt x="29451" y="486956"/>
                  </a:lnTo>
                  <a:lnTo>
                    <a:pt x="30695" y="488391"/>
                  </a:lnTo>
                  <a:lnTo>
                    <a:pt x="32346" y="488391"/>
                  </a:lnTo>
                  <a:close/>
                </a:path>
                <a:path w="368935" h="697864">
                  <a:moveTo>
                    <a:pt x="32143" y="462026"/>
                  </a:moveTo>
                  <a:lnTo>
                    <a:pt x="36664" y="466559"/>
                  </a:lnTo>
                </a:path>
                <a:path w="368935" h="697864">
                  <a:moveTo>
                    <a:pt x="34607" y="467588"/>
                  </a:moveTo>
                  <a:lnTo>
                    <a:pt x="36474" y="467588"/>
                  </a:lnTo>
                  <a:lnTo>
                    <a:pt x="38125" y="465937"/>
                  </a:lnTo>
                  <a:lnTo>
                    <a:pt x="38125" y="464083"/>
                  </a:lnTo>
                  <a:lnTo>
                    <a:pt x="38125" y="462241"/>
                  </a:lnTo>
                  <a:lnTo>
                    <a:pt x="36474" y="460578"/>
                  </a:lnTo>
                  <a:lnTo>
                    <a:pt x="34607" y="460578"/>
                  </a:lnTo>
                  <a:lnTo>
                    <a:pt x="32562" y="460578"/>
                  </a:lnTo>
                  <a:lnTo>
                    <a:pt x="31115" y="462241"/>
                  </a:lnTo>
                  <a:lnTo>
                    <a:pt x="31115" y="464083"/>
                  </a:lnTo>
                  <a:lnTo>
                    <a:pt x="31115" y="465937"/>
                  </a:lnTo>
                  <a:lnTo>
                    <a:pt x="32562" y="467588"/>
                  </a:lnTo>
                  <a:lnTo>
                    <a:pt x="34607" y="467588"/>
                  </a:lnTo>
                  <a:close/>
                </a:path>
                <a:path w="368935" h="697864">
                  <a:moveTo>
                    <a:pt x="25768" y="457288"/>
                  </a:moveTo>
                  <a:lnTo>
                    <a:pt x="42240" y="457288"/>
                  </a:lnTo>
                  <a:lnTo>
                    <a:pt x="59753" y="471919"/>
                  </a:lnTo>
                </a:path>
                <a:path w="368935" h="697864">
                  <a:moveTo>
                    <a:pt x="25971" y="551649"/>
                  </a:moveTo>
                  <a:lnTo>
                    <a:pt x="50888" y="551649"/>
                  </a:lnTo>
                  <a:lnTo>
                    <a:pt x="50888" y="476859"/>
                  </a:lnTo>
                  <a:lnTo>
                    <a:pt x="54381" y="476859"/>
                  </a:lnTo>
                  <a:lnTo>
                    <a:pt x="54381" y="473976"/>
                  </a:lnTo>
                  <a:lnTo>
                    <a:pt x="25768" y="474383"/>
                  </a:lnTo>
                  <a:lnTo>
                    <a:pt x="25768" y="6964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735692" y="244156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0" y="0"/>
                  </a:moveTo>
                  <a:lnTo>
                    <a:pt x="0" y="330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735692" y="2441563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2286" y="1650"/>
                  </a:moveTo>
                  <a:lnTo>
                    <a:pt x="2286" y="1650"/>
                  </a:lnTo>
                </a:path>
              </a:pathLst>
            </a:custGeom>
            <a:ln w="33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734880" y="2469376"/>
              <a:ext cx="20320" cy="137795"/>
            </a:xfrm>
            <a:custGeom>
              <a:avLst/>
              <a:gdLst/>
              <a:ahLst/>
              <a:cxnLst/>
              <a:rect l="l" t="t" r="r" b="b"/>
              <a:pathLst>
                <a:path w="20320" h="137794">
                  <a:moveTo>
                    <a:pt x="19977" y="0"/>
                  </a:moveTo>
                  <a:lnTo>
                    <a:pt x="19977" y="23482"/>
                  </a:lnTo>
                </a:path>
                <a:path w="20320" h="137794">
                  <a:moveTo>
                    <a:pt x="0" y="0"/>
                  </a:moveTo>
                  <a:lnTo>
                    <a:pt x="0" y="137591"/>
                  </a:lnTo>
                </a:path>
                <a:path w="20320" h="137794">
                  <a:moveTo>
                    <a:pt x="3276" y="0"/>
                  </a:moveTo>
                  <a:lnTo>
                    <a:pt x="3276" y="13759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706242" y="2465261"/>
              <a:ext cx="3175" cy="676910"/>
            </a:xfrm>
            <a:custGeom>
              <a:avLst/>
              <a:gdLst/>
              <a:ahLst/>
              <a:cxnLst/>
              <a:rect l="l" t="t" r="r" b="b"/>
              <a:pathLst>
                <a:path w="3175" h="676910">
                  <a:moveTo>
                    <a:pt x="1435" y="-2285"/>
                  </a:moveTo>
                  <a:lnTo>
                    <a:pt x="1435" y="678738"/>
                  </a:lnTo>
                </a:path>
              </a:pathLst>
            </a:custGeom>
            <a:ln w="74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582645" y="2272247"/>
              <a:ext cx="683260" cy="1096645"/>
            </a:xfrm>
            <a:custGeom>
              <a:avLst/>
              <a:gdLst/>
              <a:ahLst/>
              <a:cxnLst/>
              <a:rect l="l" t="t" r="r" b="b"/>
              <a:pathLst>
                <a:path w="683260" h="1096645">
                  <a:moveTo>
                    <a:pt x="161277" y="321754"/>
                  </a:moveTo>
                  <a:lnTo>
                    <a:pt x="161277" y="335343"/>
                  </a:lnTo>
                </a:path>
                <a:path w="683260" h="1096645">
                  <a:moveTo>
                    <a:pt x="244297" y="386016"/>
                  </a:moveTo>
                  <a:lnTo>
                    <a:pt x="246151" y="386016"/>
                  </a:lnTo>
                  <a:lnTo>
                    <a:pt x="247396" y="384771"/>
                  </a:lnTo>
                  <a:lnTo>
                    <a:pt x="247396" y="383133"/>
                  </a:lnTo>
                  <a:lnTo>
                    <a:pt x="247396" y="381495"/>
                  </a:lnTo>
                  <a:lnTo>
                    <a:pt x="246151" y="380047"/>
                  </a:lnTo>
                  <a:lnTo>
                    <a:pt x="244297" y="380047"/>
                  </a:lnTo>
                  <a:lnTo>
                    <a:pt x="242646" y="380047"/>
                  </a:lnTo>
                  <a:lnTo>
                    <a:pt x="241427" y="381495"/>
                  </a:lnTo>
                  <a:lnTo>
                    <a:pt x="241427" y="383133"/>
                  </a:lnTo>
                  <a:lnTo>
                    <a:pt x="241427" y="384771"/>
                  </a:lnTo>
                  <a:lnTo>
                    <a:pt x="242646" y="386016"/>
                  </a:lnTo>
                  <a:lnTo>
                    <a:pt x="244297" y="386016"/>
                  </a:lnTo>
                  <a:close/>
                </a:path>
                <a:path w="683260" h="1096645">
                  <a:moveTo>
                    <a:pt x="581494" y="988936"/>
                  </a:moveTo>
                  <a:lnTo>
                    <a:pt x="585000" y="988936"/>
                  </a:lnTo>
                  <a:lnTo>
                    <a:pt x="587679" y="986256"/>
                  </a:lnTo>
                  <a:lnTo>
                    <a:pt x="587679" y="982967"/>
                  </a:lnTo>
                  <a:lnTo>
                    <a:pt x="587679" y="979665"/>
                  </a:lnTo>
                  <a:lnTo>
                    <a:pt x="585000" y="976985"/>
                  </a:lnTo>
                  <a:lnTo>
                    <a:pt x="581494" y="976985"/>
                  </a:lnTo>
                  <a:lnTo>
                    <a:pt x="578180" y="976985"/>
                  </a:lnTo>
                  <a:lnTo>
                    <a:pt x="575538" y="979665"/>
                  </a:lnTo>
                  <a:lnTo>
                    <a:pt x="575538" y="982967"/>
                  </a:lnTo>
                  <a:lnTo>
                    <a:pt x="575538" y="986256"/>
                  </a:lnTo>
                  <a:lnTo>
                    <a:pt x="578180" y="988936"/>
                  </a:lnTo>
                  <a:lnTo>
                    <a:pt x="581494" y="988936"/>
                  </a:lnTo>
                  <a:close/>
                </a:path>
                <a:path w="683260" h="1096645">
                  <a:moveTo>
                    <a:pt x="581698" y="967524"/>
                  </a:moveTo>
                  <a:lnTo>
                    <a:pt x="595109" y="975347"/>
                  </a:lnTo>
                  <a:lnTo>
                    <a:pt x="595109" y="990587"/>
                  </a:lnTo>
                  <a:lnTo>
                    <a:pt x="581698" y="998207"/>
                  </a:lnTo>
                  <a:lnTo>
                    <a:pt x="568515" y="990587"/>
                  </a:lnTo>
                  <a:lnTo>
                    <a:pt x="568515" y="975347"/>
                  </a:lnTo>
                  <a:lnTo>
                    <a:pt x="581698" y="967524"/>
                  </a:lnTo>
                  <a:close/>
                </a:path>
                <a:path w="683260" h="1096645">
                  <a:moveTo>
                    <a:pt x="582117" y="1014285"/>
                  </a:moveTo>
                  <a:lnTo>
                    <a:pt x="593157" y="1012041"/>
                  </a:lnTo>
                  <a:lnTo>
                    <a:pt x="602189" y="1005913"/>
                  </a:lnTo>
                  <a:lnTo>
                    <a:pt x="608288" y="996808"/>
                  </a:lnTo>
                  <a:lnTo>
                    <a:pt x="610527" y="985634"/>
                  </a:lnTo>
                  <a:lnTo>
                    <a:pt x="608288" y="974592"/>
                  </a:lnTo>
                  <a:lnTo>
                    <a:pt x="602189" y="965555"/>
                  </a:lnTo>
                  <a:lnTo>
                    <a:pt x="593157" y="959452"/>
                  </a:lnTo>
                  <a:lnTo>
                    <a:pt x="582117" y="957211"/>
                  </a:lnTo>
                  <a:lnTo>
                    <a:pt x="570945" y="959452"/>
                  </a:lnTo>
                  <a:lnTo>
                    <a:pt x="561844" y="965555"/>
                  </a:lnTo>
                  <a:lnTo>
                    <a:pt x="555721" y="974592"/>
                  </a:lnTo>
                  <a:lnTo>
                    <a:pt x="553478" y="985634"/>
                  </a:lnTo>
                  <a:lnTo>
                    <a:pt x="555721" y="996808"/>
                  </a:lnTo>
                  <a:lnTo>
                    <a:pt x="561844" y="1005913"/>
                  </a:lnTo>
                  <a:lnTo>
                    <a:pt x="570945" y="1012041"/>
                  </a:lnTo>
                  <a:lnTo>
                    <a:pt x="582117" y="1014285"/>
                  </a:lnTo>
                  <a:close/>
                </a:path>
                <a:path w="683260" h="1096645">
                  <a:moveTo>
                    <a:pt x="99898" y="988936"/>
                  </a:moveTo>
                  <a:lnTo>
                    <a:pt x="103187" y="988936"/>
                  </a:lnTo>
                  <a:lnTo>
                    <a:pt x="105867" y="986256"/>
                  </a:lnTo>
                  <a:lnTo>
                    <a:pt x="105867" y="982967"/>
                  </a:lnTo>
                  <a:lnTo>
                    <a:pt x="105867" y="979665"/>
                  </a:lnTo>
                  <a:lnTo>
                    <a:pt x="103187" y="976985"/>
                  </a:lnTo>
                  <a:lnTo>
                    <a:pt x="99898" y="976985"/>
                  </a:lnTo>
                  <a:lnTo>
                    <a:pt x="96596" y="976985"/>
                  </a:lnTo>
                  <a:lnTo>
                    <a:pt x="93941" y="979665"/>
                  </a:lnTo>
                  <a:lnTo>
                    <a:pt x="93941" y="982967"/>
                  </a:lnTo>
                  <a:lnTo>
                    <a:pt x="93941" y="986256"/>
                  </a:lnTo>
                  <a:lnTo>
                    <a:pt x="96596" y="988936"/>
                  </a:lnTo>
                  <a:lnTo>
                    <a:pt x="99898" y="988936"/>
                  </a:lnTo>
                  <a:close/>
                </a:path>
                <a:path w="683260" h="1096645">
                  <a:moveTo>
                    <a:pt x="100101" y="967524"/>
                  </a:moveTo>
                  <a:lnTo>
                    <a:pt x="113296" y="975347"/>
                  </a:lnTo>
                  <a:lnTo>
                    <a:pt x="113296" y="990587"/>
                  </a:lnTo>
                  <a:lnTo>
                    <a:pt x="100101" y="998207"/>
                  </a:lnTo>
                  <a:lnTo>
                    <a:pt x="86931" y="990587"/>
                  </a:lnTo>
                  <a:lnTo>
                    <a:pt x="86931" y="975347"/>
                  </a:lnTo>
                  <a:lnTo>
                    <a:pt x="100101" y="967524"/>
                  </a:lnTo>
                  <a:close/>
                </a:path>
                <a:path w="683260" h="1096645">
                  <a:moveTo>
                    <a:pt x="100330" y="1014285"/>
                  </a:moveTo>
                  <a:lnTo>
                    <a:pt x="111481" y="1012041"/>
                  </a:lnTo>
                  <a:lnTo>
                    <a:pt x="120575" y="1005913"/>
                  </a:lnTo>
                  <a:lnTo>
                    <a:pt x="126699" y="996808"/>
                  </a:lnTo>
                  <a:lnTo>
                    <a:pt x="128943" y="985634"/>
                  </a:lnTo>
                  <a:lnTo>
                    <a:pt x="126699" y="974592"/>
                  </a:lnTo>
                  <a:lnTo>
                    <a:pt x="120575" y="965555"/>
                  </a:lnTo>
                  <a:lnTo>
                    <a:pt x="111481" y="959452"/>
                  </a:lnTo>
                  <a:lnTo>
                    <a:pt x="100330" y="957211"/>
                  </a:lnTo>
                  <a:lnTo>
                    <a:pt x="89271" y="959452"/>
                  </a:lnTo>
                  <a:lnTo>
                    <a:pt x="80222" y="965555"/>
                  </a:lnTo>
                  <a:lnTo>
                    <a:pt x="74112" y="974592"/>
                  </a:lnTo>
                  <a:lnTo>
                    <a:pt x="71869" y="985634"/>
                  </a:lnTo>
                  <a:lnTo>
                    <a:pt x="74112" y="996808"/>
                  </a:lnTo>
                  <a:lnTo>
                    <a:pt x="80222" y="1005913"/>
                  </a:lnTo>
                  <a:lnTo>
                    <a:pt x="89271" y="1012041"/>
                  </a:lnTo>
                  <a:lnTo>
                    <a:pt x="100330" y="1014285"/>
                  </a:lnTo>
                  <a:close/>
                </a:path>
                <a:path w="683260" h="1096645">
                  <a:moveTo>
                    <a:pt x="581494" y="83629"/>
                  </a:moveTo>
                  <a:lnTo>
                    <a:pt x="585000" y="83629"/>
                  </a:lnTo>
                  <a:lnTo>
                    <a:pt x="587679" y="80949"/>
                  </a:lnTo>
                  <a:lnTo>
                    <a:pt x="587679" y="77647"/>
                  </a:lnTo>
                  <a:lnTo>
                    <a:pt x="587679" y="74358"/>
                  </a:lnTo>
                  <a:lnTo>
                    <a:pt x="585000" y="71691"/>
                  </a:lnTo>
                  <a:lnTo>
                    <a:pt x="581494" y="71691"/>
                  </a:lnTo>
                  <a:lnTo>
                    <a:pt x="578180" y="71691"/>
                  </a:lnTo>
                  <a:lnTo>
                    <a:pt x="575538" y="74358"/>
                  </a:lnTo>
                  <a:lnTo>
                    <a:pt x="575538" y="77647"/>
                  </a:lnTo>
                  <a:lnTo>
                    <a:pt x="575538" y="80949"/>
                  </a:lnTo>
                  <a:lnTo>
                    <a:pt x="578180" y="83629"/>
                  </a:lnTo>
                  <a:lnTo>
                    <a:pt x="581494" y="83629"/>
                  </a:lnTo>
                  <a:close/>
                </a:path>
                <a:path w="683260" h="1096645">
                  <a:moveTo>
                    <a:pt x="581698" y="62420"/>
                  </a:moveTo>
                  <a:lnTo>
                    <a:pt x="595109" y="70040"/>
                  </a:lnTo>
                  <a:lnTo>
                    <a:pt x="595109" y="85267"/>
                  </a:lnTo>
                  <a:lnTo>
                    <a:pt x="581698" y="92887"/>
                  </a:lnTo>
                  <a:lnTo>
                    <a:pt x="568515" y="85267"/>
                  </a:lnTo>
                  <a:lnTo>
                    <a:pt x="568515" y="70040"/>
                  </a:lnTo>
                  <a:lnTo>
                    <a:pt x="581698" y="62420"/>
                  </a:lnTo>
                  <a:close/>
                </a:path>
                <a:path w="683260" h="1096645">
                  <a:moveTo>
                    <a:pt x="582117" y="104025"/>
                  </a:moveTo>
                  <a:lnTo>
                    <a:pt x="593157" y="101786"/>
                  </a:lnTo>
                  <a:lnTo>
                    <a:pt x="602189" y="95686"/>
                  </a:lnTo>
                  <a:lnTo>
                    <a:pt x="608288" y="86650"/>
                  </a:lnTo>
                  <a:lnTo>
                    <a:pt x="610527" y="75603"/>
                  </a:lnTo>
                  <a:lnTo>
                    <a:pt x="608288" y="64436"/>
                  </a:lnTo>
                  <a:lnTo>
                    <a:pt x="602189" y="55335"/>
                  </a:lnTo>
                  <a:lnTo>
                    <a:pt x="593157" y="49208"/>
                  </a:lnTo>
                  <a:lnTo>
                    <a:pt x="582117" y="46964"/>
                  </a:lnTo>
                  <a:lnTo>
                    <a:pt x="570945" y="49208"/>
                  </a:lnTo>
                  <a:lnTo>
                    <a:pt x="561844" y="55335"/>
                  </a:lnTo>
                  <a:lnTo>
                    <a:pt x="555721" y="64436"/>
                  </a:lnTo>
                  <a:lnTo>
                    <a:pt x="553478" y="75603"/>
                  </a:lnTo>
                  <a:lnTo>
                    <a:pt x="555721" y="86650"/>
                  </a:lnTo>
                  <a:lnTo>
                    <a:pt x="561844" y="95686"/>
                  </a:lnTo>
                  <a:lnTo>
                    <a:pt x="570945" y="101786"/>
                  </a:lnTo>
                  <a:lnTo>
                    <a:pt x="582117" y="104025"/>
                  </a:lnTo>
                  <a:close/>
                </a:path>
                <a:path w="683260" h="1096645">
                  <a:moveTo>
                    <a:pt x="99898" y="84455"/>
                  </a:moveTo>
                  <a:lnTo>
                    <a:pt x="103187" y="84455"/>
                  </a:lnTo>
                  <a:lnTo>
                    <a:pt x="105867" y="81775"/>
                  </a:lnTo>
                  <a:lnTo>
                    <a:pt x="105867" y="78486"/>
                  </a:lnTo>
                  <a:lnTo>
                    <a:pt x="105867" y="74980"/>
                  </a:lnTo>
                  <a:lnTo>
                    <a:pt x="103187" y="72301"/>
                  </a:lnTo>
                  <a:lnTo>
                    <a:pt x="99898" y="72301"/>
                  </a:lnTo>
                  <a:lnTo>
                    <a:pt x="96596" y="72301"/>
                  </a:lnTo>
                  <a:lnTo>
                    <a:pt x="93941" y="74980"/>
                  </a:lnTo>
                  <a:lnTo>
                    <a:pt x="93941" y="78486"/>
                  </a:lnTo>
                  <a:lnTo>
                    <a:pt x="93941" y="81775"/>
                  </a:lnTo>
                  <a:lnTo>
                    <a:pt x="96596" y="84455"/>
                  </a:lnTo>
                  <a:lnTo>
                    <a:pt x="99898" y="84455"/>
                  </a:lnTo>
                  <a:close/>
                </a:path>
                <a:path w="683260" h="1096645">
                  <a:moveTo>
                    <a:pt x="100101" y="63030"/>
                  </a:moveTo>
                  <a:lnTo>
                    <a:pt x="113296" y="70650"/>
                  </a:lnTo>
                  <a:lnTo>
                    <a:pt x="113296" y="85890"/>
                  </a:lnTo>
                  <a:lnTo>
                    <a:pt x="100101" y="93726"/>
                  </a:lnTo>
                  <a:lnTo>
                    <a:pt x="86931" y="85890"/>
                  </a:lnTo>
                  <a:lnTo>
                    <a:pt x="86931" y="70650"/>
                  </a:lnTo>
                  <a:lnTo>
                    <a:pt x="100101" y="63030"/>
                  </a:lnTo>
                  <a:close/>
                </a:path>
                <a:path w="683260" h="1096645">
                  <a:moveTo>
                    <a:pt x="100330" y="104025"/>
                  </a:moveTo>
                  <a:lnTo>
                    <a:pt x="111481" y="101786"/>
                  </a:lnTo>
                  <a:lnTo>
                    <a:pt x="120575" y="95686"/>
                  </a:lnTo>
                  <a:lnTo>
                    <a:pt x="126699" y="86650"/>
                  </a:lnTo>
                  <a:lnTo>
                    <a:pt x="128943" y="75603"/>
                  </a:lnTo>
                  <a:lnTo>
                    <a:pt x="126699" y="64436"/>
                  </a:lnTo>
                  <a:lnTo>
                    <a:pt x="120575" y="55335"/>
                  </a:lnTo>
                  <a:lnTo>
                    <a:pt x="111481" y="49208"/>
                  </a:lnTo>
                  <a:lnTo>
                    <a:pt x="100330" y="46964"/>
                  </a:lnTo>
                  <a:lnTo>
                    <a:pt x="89271" y="49208"/>
                  </a:lnTo>
                  <a:lnTo>
                    <a:pt x="80222" y="55335"/>
                  </a:lnTo>
                  <a:lnTo>
                    <a:pt x="74112" y="64436"/>
                  </a:lnTo>
                  <a:lnTo>
                    <a:pt x="71869" y="75603"/>
                  </a:lnTo>
                  <a:lnTo>
                    <a:pt x="74112" y="86650"/>
                  </a:lnTo>
                  <a:lnTo>
                    <a:pt x="80222" y="95686"/>
                  </a:lnTo>
                  <a:lnTo>
                    <a:pt x="89271" y="101786"/>
                  </a:lnTo>
                  <a:lnTo>
                    <a:pt x="100330" y="104025"/>
                  </a:lnTo>
                  <a:close/>
                </a:path>
                <a:path w="683260" h="1096645">
                  <a:moveTo>
                    <a:pt x="27597" y="0"/>
                  </a:moveTo>
                  <a:lnTo>
                    <a:pt x="27597" y="1096454"/>
                  </a:lnTo>
                </a:path>
                <a:path w="683260" h="1096645">
                  <a:moveTo>
                    <a:pt x="654608" y="0"/>
                  </a:moveTo>
                  <a:lnTo>
                    <a:pt x="654608" y="1096454"/>
                  </a:lnTo>
                </a:path>
                <a:path w="683260" h="1096645">
                  <a:moveTo>
                    <a:pt x="26974" y="24511"/>
                  </a:moveTo>
                  <a:lnTo>
                    <a:pt x="654405" y="24511"/>
                  </a:lnTo>
                </a:path>
                <a:path w="683260" h="1096645">
                  <a:moveTo>
                    <a:pt x="26974" y="29654"/>
                  </a:moveTo>
                  <a:lnTo>
                    <a:pt x="654405" y="29654"/>
                  </a:lnTo>
                </a:path>
                <a:path w="683260" h="1096645">
                  <a:moveTo>
                    <a:pt x="57480" y="217106"/>
                  </a:moveTo>
                  <a:lnTo>
                    <a:pt x="59728" y="217106"/>
                  </a:lnTo>
                  <a:lnTo>
                    <a:pt x="61366" y="215252"/>
                  </a:lnTo>
                  <a:lnTo>
                    <a:pt x="61366" y="213194"/>
                  </a:lnTo>
                  <a:lnTo>
                    <a:pt x="61366" y="210921"/>
                  </a:lnTo>
                  <a:lnTo>
                    <a:pt x="59728" y="209067"/>
                  </a:lnTo>
                  <a:lnTo>
                    <a:pt x="57480" y="209067"/>
                  </a:lnTo>
                  <a:lnTo>
                    <a:pt x="55206" y="209067"/>
                  </a:lnTo>
                  <a:lnTo>
                    <a:pt x="53555" y="210921"/>
                  </a:lnTo>
                  <a:lnTo>
                    <a:pt x="53555" y="213194"/>
                  </a:lnTo>
                  <a:lnTo>
                    <a:pt x="53555" y="215252"/>
                  </a:lnTo>
                  <a:lnTo>
                    <a:pt x="55206" y="217106"/>
                  </a:lnTo>
                  <a:lnTo>
                    <a:pt x="57480" y="217106"/>
                  </a:lnTo>
                  <a:close/>
                </a:path>
                <a:path w="683260" h="1096645">
                  <a:moveTo>
                    <a:pt x="57480" y="293128"/>
                  </a:moveTo>
                  <a:lnTo>
                    <a:pt x="59728" y="293128"/>
                  </a:lnTo>
                  <a:lnTo>
                    <a:pt x="61366" y="291261"/>
                  </a:lnTo>
                  <a:lnTo>
                    <a:pt x="61366" y="289191"/>
                  </a:lnTo>
                  <a:lnTo>
                    <a:pt x="61366" y="286943"/>
                  </a:lnTo>
                  <a:lnTo>
                    <a:pt x="59728" y="285076"/>
                  </a:lnTo>
                  <a:lnTo>
                    <a:pt x="57480" y="285076"/>
                  </a:lnTo>
                  <a:lnTo>
                    <a:pt x="55206" y="285076"/>
                  </a:lnTo>
                  <a:lnTo>
                    <a:pt x="53555" y="286943"/>
                  </a:lnTo>
                  <a:lnTo>
                    <a:pt x="53555" y="289191"/>
                  </a:lnTo>
                  <a:lnTo>
                    <a:pt x="53555" y="291261"/>
                  </a:lnTo>
                  <a:lnTo>
                    <a:pt x="55206" y="293128"/>
                  </a:lnTo>
                  <a:lnTo>
                    <a:pt x="57480" y="293128"/>
                  </a:lnTo>
                  <a:close/>
                </a:path>
                <a:path w="683260" h="1096645">
                  <a:moveTo>
                    <a:pt x="27597" y="1070292"/>
                  </a:moveTo>
                  <a:lnTo>
                    <a:pt x="654608" y="1070292"/>
                  </a:lnTo>
                </a:path>
                <a:path w="683260" h="1096645">
                  <a:moveTo>
                    <a:pt x="27597" y="1050302"/>
                  </a:moveTo>
                  <a:lnTo>
                    <a:pt x="654608" y="1050302"/>
                  </a:lnTo>
                </a:path>
                <a:path w="683260" h="1096645">
                  <a:moveTo>
                    <a:pt x="27597" y="1026820"/>
                  </a:moveTo>
                  <a:lnTo>
                    <a:pt x="654608" y="1026820"/>
                  </a:lnTo>
                </a:path>
                <a:path w="683260" h="1096645">
                  <a:moveTo>
                    <a:pt x="14820" y="1012621"/>
                  </a:moveTo>
                  <a:lnTo>
                    <a:pt x="17919" y="1012621"/>
                  </a:lnTo>
                  <a:lnTo>
                    <a:pt x="20193" y="1010145"/>
                  </a:lnTo>
                  <a:lnTo>
                    <a:pt x="20193" y="1007262"/>
                  </a:lnTo>
                  <a:lnTo>
                    <a:pt x="20193" y="1004176"/>
                  </a:lnTo>
                  <a:lnTo>
                    <a:pt x="17919" y="1001699"/>
                  </a:lnTo>
                  <a:lnTo>
                    <a:pt x="14820" y="1001699"/>
                  </a:lnTo>
                  <a:lnTo>
                    <a:pt x="11950" y="1001699"/>
                  </a:lnTo>
                  <a:lnTo>
                    <a:pt x="9461" y="1004176"/>
                  </a:lnTo>
                  <a:lnTo>
                    <a:pt x="9461" y="1007262"/>
                  </a:lnTo>
                  <a:lnTo>
                    <a:pt x="9461" y="1010145"/>
                  </a:lnTo>
                  <a:lnTo>
                    <a:pt x="11950" y="1012621"/>
                  </a:lnTo>
                  <a:lnTo>
                    <a:pt x="14820" y="1012621"/>
                  </a:lnTo>
                  <a:close/>
                </a:path>
                <a:path w="683260" h="1096645">
                  <a:moveTo>
                    <a:pt x="664095" y="1012621"/>
                  </a:moveTo>
                  <a:lnTo>
                    <a:pt x="666978" y="1012621"/>
                  </a:lnTo>
                  <a:lnTo>
                    <a:pt x="669442" y="1010145"/>
                  </a:lnTo>
                  <a:lnTo>
                    <a:pt x="669442" y="1007262"/>
                  </a:lnTo>
                  <a:lnTo>
                    <a:pt x="669442" y="1004176"/>
                  </a:lnTo>
                  <a:lnTo>
                    <a:pt x="666978" y="1001699"/>
                  </a:lnTo>
                  <a:lnTo>
                    <a:pt x="664095" y="1001699"/>
                  </a:lnTo>
                  <a:lnTo>
                    <a:pt x="660996" y="1001699"/>
                  </a:lnTo>
                  <a:lnTo>
                    <a:pt x="658736" y="1004176"/>
                  </a:lnTo>
                  <a:lnTo>
                    <a:pt x="658736" y="1007262"/>
                  </a:lnTo>
                  <a:lnTo>
                    <a:pt x="658736" y="1010145"/>
                  </a:lnTo>
                  <a:lnTo>
                    <a:pt x="660996" y="1012621"/>
                  </a:lnTo>
                  <a:lnTo>
                    <a:pt x="664095" y="1012621"/>
                  </a:lnTo>
                  <a:close/>
                </a:path>
                <a:path w="683260" h="1096645">
                  <a:moveTo>
                    <a:pt x="14820" y="552043"/>
                  </a:moveTo>
                  <a:lnTo>
                    <a:pt x="17919" y="552043"/>
                  </a:lnTo>
                  <a:lnTo>
                    <a:pt x="20193" y="549579"/>
                  </a:lnTo>
                  <a:lnTo>
                    <a:pt x="20193" y="546887"/>
                  </a:lnTo>
                  <a:lnTo>
                    <a:pt x="20193" y="543801"/>
                  </a:lnTo>
                  <a:lnTo>
                    <a:pt x="17919" y="541540"/>
                  </a:lnTo>
                  <a:lnTo>
                    <a:pt x="14820" y="541540"/>
                  </a:lnTo>
                  <a:lnTo>
                    <a:pt x="11950" y="541540"/>
                  </a:lnTo>
                  <a:lnTo>
                    <a:pt x="9461" y="543801"/>
                  </a:lnTo>
                  <a:lnTo>
                    <a:pt x="9461" y="546887"/>
                  </a:lnTo>
                  <a:lnTo>
                    <a:pt x="9461" y="549579"/>
                  </a:lnTo>
                  <a:lnTo>
                    <a:pt x="11950" y="552043"/>
                  </a:lnTo>
                  <a:lnTo>
                    <a:pt x="14820" y="552043"/>
                  </a:lnTo>
                  <a:close/>
                </a:path>
                <a:path w="683260" h="1096645">
                  <a:moveTo>
                    <a:pt x="664095" y="552043"/>
                  </a:moveTo>
                  <a:lnTo>
                    <a:pt x="666978" y="552043"/>
                  </a:lnTo>
                  <a:lnTo>
                    <a:pt x="669442" y="549579"/>
                  </a:lnTo>
                  <a:lnTo>
                    <a:pt x="669442" y="546887"/>
                  </a:lnTo>
                  <a:lnTo>
                    <a:pt x="669442" y="543801"/>
                  </a:lnTo>
                  <a:lnTo>
                    <a:pt x="666978" y="541540"/>
                  </a:lnTo>
                  <a:lnTo>
                    <a:pt x="664095" y="541540"/>
                  </a:lnTo>
                  <a:lnTo>
                    <a:pt x="660996" y="541540"/>
                  </a:lnTo>
                  <a:lnTo>
                    <a:pt x="658736" y="543801"/>
                  </a:lnTo>
                  <a:lnTo>
                    <a:pt x="658736" y="546887"/>
                  </a:lnTo>
                  <a:lnTo>
                    <a:pt x="658736" y="549579"/>
                  </a:lnTo>
                  <a:lnTo>
                    <a:pt x="660996" y="552043"/>
                  </a:lnTo>
                  <a:lnTo>
                    <a:pt x="664095" y="552043"/>
                  </a:lnTo>
                  <a:close/>
                </a:path>
                <a:path w="683260" h="1096645">
                  <a:moveTo>
                    <a:pt x="14820" y="93510"/>
                  </a:moveTo>
                  <a:lnTo>
                    <a:pt x="17919" y="93510"/>
                  </a:lnTo>
                  <a:lnTo>
                    <a:pt x="20193" y="91046"/>
                  </a:lnTo>
                  <a:lnTo>
                    <a:pt x="20193" y="87947"/>
                  </a:lnTo>
                  <a:lnTo>
                    <a:pt x="20193" y="85077"/>
                  </a:lnTo>
                  <a:lnTo>
                    <a:pt x="17919" y="82600"/>
                  </a:lnTo>
                  <a:lnTo>
                    <a:pt x="14820" y="82600"/>
                  </a:lnTo>
                  <a:lnTo>
                    <a:pt x="11950" y="82600"/>
                  </a:lnTo>
                  <a:lnTo>
                    <a:pt x="9461" y="85077"/>
                  </a:lnTo>
                  <a:lnTo>
                    <a:pt x="9461" y="87947"/>
                  </a:lnTo>
                  <a:lnTo>
                    <a:pt x="9461" y="91046"/>
                  </a:lnTo>
                  <a:lnTo>
                    <a:pt x="11950" y="93510"/>
                  </a:lnTo>
                  <a:lnTo>
                    <a:pt x="14820" y="93510"/>
                  </a:lnTo>
                  <a:close/>
                </a:path>
                <a:path w="683260" h="1096645">
                  <a:moveTo>
                    <a:pt x="664095" y="93510"/>
                  </a:moveTo>
                  <a:lnTo>
                    <a:pt x="666978" y="93510"/>
                  </a:lnTo>
                  <a:lnTo>
                    <a:pt x="669442" y="91046"/>
                  </a:lnTo>
                  <a:lnTo>
                    <a:pt x="669442" y="87947"/>
                  </a:lnTo>
                  <a:lnTo>
                    <a:pt x="669442" y="85077"/>
                  </a:lnTo>
                  <a:lnTo>
                    <a:pt x="666978" y="82600"/>
                  </a:lnTo>
                  <a:lnTo>
                    <a:pt x="664095" y="82600"/>
                  </a:lnTo>
                  <a:lnTo>
                    <a:pt x="660996" y="82600"/>
                  </a:lnTo>
                  <a:lnTo>
                    <a:pt x="658736" y="85077"/>
                  </a:lnTo>
                  <a:lnTo>
                    <a:pt x="658736" y="87947"/>
                  </a:lnTo>
                  <a:lnTo>
                    <a:pt x="658736" y="91046"/>
                  </a:lnTo>
                  <a:lnTo>
                    <a:pt x="660996" y="93510"/>
                  </a:lnTo>
                  <a:lnTo>
                    <a:pt x="664095" y="93510"/>
                  </a:lnTo>
                  <a:close/>
                </a:path>
                <a:path w="683260" h="1096645">
                  <a:moveTo>
                    <a:pt x="5130" y="21209"/>
                  </a:moveTo>
                  <a:lnTo>
                    <a:pt x="5130" y="11734"/>
                  </a:lnTo>
                  <a:lnTo>
                    <a:pt x="0" y="12560"/>
                  </a:lnTo>
                  <a:lnTo>
                    <a:pt x="0" y="20383"/>
                  </a:lnTo>
                  <a:lnTo>
                    <a:pt x="5130" y="21209"/>
                  </a:lnTo>
                  <a:close/>
                </a:path>
                <a:path w="683260" h="1096645">
                  <a:moveTo>
                    <a:pt x="5130" y="1078966"/>
                  </a:moveTo>
                  <a:lnTo>
                    <a:pt x="5130" y="1069251"/>
                  </a:lnTo>
                  <a:lnTo>
                    <a:pt x="0" y="1070102"/>
                  </a:lnTo>
                  <a:lnTo>
                    <a:pt x="0" y="1078128"/>
                  </a:lnTo>
                  <a:lnTo>
                    <a:pt x="5130" y="1078966"/>
                  </a:lnTo>
                  <a:close/>
                </a:path>
                <a:path w="683260" h="1096645">
                  <a:moveTo>
                    <a:pt x="677494" y="21209"/>
                  </a:moveTo>
                  <a:lnTo>
                    <a:pt x="677494" y="11734"/>
                  </a:lnTo>
                  <a:lnTo>
                    <a:pt x="682650" y="12560"/>
                  </a:lnTo>
                  <a:lnTo>
                    <a:pt x="682650" y="20383"/>
                  </a:lnTo>
                  <a:lnTo>
                    <a:pt x="677494" y="21209"/>
                  </a:lnTo>
                  <a:close/>
                </a:path>
                <a:path w="683260" h="1096645">
                  <a:moveTo>
                    <a:pt x="677494" y="1078966"/>
                  </a:moveTo>
                  <a:lnTo>
                    <a:pt x="677494" y="1069251"/>
                  </a:lnTo>
                  <a:lnTo>
                    <a:pt x="682650" y="1070102"/>
                  </a:lnTo>
                  <a:lnTo>
                    <a:pt x="682650" y="1078128"/>
                  </a:lnTo>
                  <a:lnTo>
                    <a:pt x="677494" y="10789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83" name="object 38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515667" y="3426021"/>
            <a:ext cx="528039" cy="457710"/>
          </a:xfrm>
          <a:prstGeom prst="rect">
            <a:avLst/>
          </a:prstGeom>
        </p:spPr>
      </p:pic>
      <p:grpSp>
        <p:nvGrpSpPr>
          <p:cNvPr id="384" name="object 384"/>
          <p:cNvGrpSpPr/>
          <p:nvPr/>
        </p:nvGrpSpPr>
        <p:grpSpPr>
          <a:xfrm>
            <a:off x="9153067" y="2277745"/>
            <a:ext cx="1319530" cy="1999614"/>
            <a:chOff x="4098467" y="2277745"/>
            <a:chExt cx="1319530" cy="1999614"/>
          </a:xfrm>
        </p:grpSpPr>
        <p:sp>
          <p:nvSpPr>
            <p:cNvPr id="385" name="object 385"/>
            <p:cNvSpPr/>
            <p:nvPr/>
          </p:nvSpPr>
          <p:spPr>
            <a:xfrm>
              <a:off x="4098835" y="2278291"/>
              <a:ext cx="1316990" cy="1995170"/>
            </a:xfrm>
            <a:custGeom>
              <a:avLst/>
              <a:gdLst/>
              <a:ahLst/>
              <a:cxnLst/>
              <a:rect l="l" t="t" r="r" b="b"/>
              <a:pathLst>
                <a:path w="1316989" h="1995170">
                  <a:moveTo>
                    <a:pt x="1316875" y="0"/>
                  </a:moveTo>
                  <a:lnTo>
                    <a:pt x="0" y="0"/>
                  </a:lnTo>
                  <a:lnTo>
                    <a:pt x="0" y="1994877"/>
                  </a:lnTo>
                  <a:lnTo>
                    <a:pt x="1316875" y="1994877"/>
                  </a:lnTo>
                  <a:lnTo>
                    <a:pt x="13168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147730" y="2461475"/>
              <a:ext cx="90170" cy="38100"/>
            </a:xfrm>
            <a:custGeom>
              <a:avLst/>
              <a:gdLst/>
              <a:ahLst/>
              <a:cxnLst/>
              <a:rect l="l" t="t" r="r" b="b"/>
              <a:pathLst>
                <a:path w="90170" h="38100">
                  <a:moveTo>
                    <a:pt x="89560" y="0"/>
                  </a:moveTo>
                  <a:lnTo>
                    <a:pt x="0" y="0"/>
                  </a:lnTo>
                  <a:lnTo>
                    <a:pt x="0" y="38011"/>
                  </a:lnTo>
                  <a:lnTo>
                    <a:pt x="89560" y="38011"/>
                  </a:lnTo>
                  <a:lnTo>
                    <a:pt x="8956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237278" y="2469641"/>
              <a:ext cx="115570" cy="418465"/>
            </a:xfrm>
            <a:custGeom>
              <a:avLst/>
              <a:gdLst/>
              <a:ahLst/>
              <a:cxnLst/>
              <a:rect l="l" t="t" r="r" b="b"/>
              <a:pathLst>
                <a:path w="115570" h="418464">
                  <a:moveTo>
                    <a:pt x="111290" y="0"/>
                  </a:moveTo>
                  <a:lnTo>
                    <a:pt x="0" y="0"/>
                  </a:lnTo>
                  <a:lnTo>
                    <a:pt x="0" y="25755"/>
                  </a:lnTo>
                  <a:lnTo>
                    <a:pt x="111290" y="25755"/>
                  </a:lnTo>
                  <a:lnTo>
                    <a:pt x="111290" y="0"/>
                  </a:lnTo>
                  <a:close/>
                </a:path>
                <a:path w="115570" h="418464">
                  <a:moveTo>
                    <a:pt x="115354" y="257860"/>
                  </a:moveTo>
                  <a:lnTo>
                    <a:pt x="48844" y="257860"/>
                  </a:lnTo>
                  <a:lnTo>
                    <a:pt x="48844" y="278180"/>
                  </a:lnTo>
                  <a:lnTo>
                    <a:pt x="48844" y="417880"/>
                  </a:lnTo>
                  <a:lnTo>
                    <a:pt x="69227" y="417880"/>
                  </a:lnTo>
                  <a:lnTo>
                    <a:pt x="69227" y="278180"/>
                  </a:lnTo>
                  <a:lnTo>
                    <a:pt x="115354" y="278180"/>
                  </a:lnTo>
                  <a:lnTo>
                    <a:pt x="115354" y="257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306493" y="2618904"/>
              <a:ext cx="599440" cy="269240"/>
            </a:xfrm>
            <a:custGeom>
              <a:avLst/>
              <a:gdLst/>
              <a:ahLst/>
              <a:cxnLst/>
              <a:rect l="l" t="t" r="r" b="b"/>
              <a:pathLst>
                <a:path w="599439" h="269239">
                  <a:moveTo>
                    <a:pt x="46139" y="128905"/>
                  </a:moveTo>
                  <a:lnTo>
                    <a:pt x="0" y="128905"/>
                  </a:lnTo>
                  <a:lnTo>
                    <a:pt x="0" y="206400"/>
                  </a:lnTo>
                  <a:lnTo>
                    <a:pt x="0" y="268693"/>
                  </a:lnTo>
                  <a:lnTo>
                    <a:pt x="46139" y="268693"/>
                  </a:lnTo>
                  <a:lnTo>
                    <a:pt x="46139" y="206400"/>
                  </a:lnTo>
                  <a:lnTo>
                    <a:pt x="46139" y="128905"/>
                  </a:lnTo>
                  <a:close/>
                </a:path>
                <a:path w="599439" h="269239">
                  <a:moveTo>
                    <a:pt x="599440" y="0"/>
                  </a:moveTo>
                  <a:lnTo>
                    <a:pt x="374523" y="0"/>
                  </a:lnTo>
                  <a:lnTo>
                    <a:pt x="374523" y="21717"/>
                  </a:lnTo>
                  <a:lnTo>
                    <a:pt x="599440" y="21717"/>
                  </a:lnTo>
                  <a:lnTo>
                    <a:pt x="59944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681016" y="2640609"/>
              <a:ext cx="225425" cy="222885"/>
            </a:xfrm>
            <a:custGeom>
              <a:avLst/>
              <a:gdLst/>
              <a:ahLst/>
              <a:cxnLst/>
              <a:rect l="l" t="t" r="r" b="b"/>
              <a:pathLst>
                <a:path w="225425" h="222885">
                  <a:moveTo>
                    <a:pt x="224916" y="0"/>
                  </a:moveTo>
                  <a:lnTo>
                    <a:pt x="0" y="0"/>
                  </a:lnTo>
                  <a:lnTo>
                    <a:pt x="0" y="222681"/>
                  </a:lnTo>
                  <a:lnTo>
                    <a:pt x="224916" y="222681"/>
                  </a:lnTo>
                  <a:lnTo>
                    <a:pt x="22491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614341" y="2618905"/>
              <a:ext cx="66675" cy="244475"/>
            </a:xfrm>
            <a:custGeom>
              <a:avLst/>
              <a:gdLst/>
              <a:ahLst/>
              <a:cxnLst/>
              <a:rect l="l" t="t" r="r" b="b"/>
              <a:pathLst>
                <a:path w="66675" h="244475">
                  <a:moveTo>
                    <a:pt x="66675" y="0"/>
                  </a:moveTo>
                  <a:lnTo>
                    <a:pt x="0" y="0"/>
                  </a:lnTo>
                  <a:lnTo>
                    <a:pt x="0" y="244386"/>
                  </a:lnTo>
                  <a:lnTo>
                    <a:pt x="66675" y="244386"/>
                  </a:lnTo>
                  <a:lnTo>
                    <a:pt x="666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1" name="object 39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61018" y="3153589"/>
              <a:ext cx="66471" cy="156057"/>
            </a:xfrm>
            <a:prstGeom prst="rect">
              <a:avLst/>
            </a:prstGeom>
          </p:spPr>
        </p:pic>
        <p:pic>
          <p:nvPicPr>
            <p:cNvPr id="392" name="object 39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61018" y="2612114"/>
              <a:ext cx="66471" cy="156057"/>
            </a:xfrm>
            <a:prstGeom prst="rect">
              <a:avLst/>
            </a:prstGeom>
          </p:spPr>
        </p:pic>
        <p:pic>
          <p:nvPicPr>
            <p:cNvPr id="393" name="object 39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17596" y="3020288"/>
              <a:ext cx="66471" cy="156070"/>
            </a:xfrm>
            <a:prstGeom prst="rect">
              <a:avLst/>
            </a:prstGeom>
          </p:spPr>
        </p:pic>
        <p:pic>
          <p:nvPicPr>
            <p:cNvPr id="394" name="object 39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17596" y="3287986"/>
              <a:ext cx="66471" cy="156057"/>
            </a:xfrm>
            <a:prstGeom prst="rect">
              <a:avLst/>
            </a:prstGeom>
          </p:spPr>
        </p:pic>
        <p:pic>
          <p:nvPicPr>
            <p:cNvPr id="395" name="object 39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617596" y="3550574"/>
              <a:ext cx="66471" cy="156044"/>
            </a:xfrm>
            <a:prstGeom prst="rect">
              <a:avLst/>
            </a:prstGeom>
          </p:spPr>
        </p:pic>
        <p:pic>
          <p:nvPicPr>
            <p:cNvPr id="396" name="object 39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617596" y="3814187"/>
              <a:ext cx="66471" cy="156044"/>
            </a:xfrm>
            <a:prstGeom prst="rect">
              <a:avLst/>
            </a:prstGeom>
          </p:spPr>
        </p:pic>
        <p:pic>
          <p:nvPicPr>
            <p:cNvPr id="397" name="object 39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313596" y="3417907"/>
              <a:ext cx="66497" cy="156083"/>
            </a:xfrm>
            <a:prstGeom prst="rect">
              <a:avLst/>
            </a:prstGeom>
          </p:spPr>
        </p:pic>
        <p:pic>
          <p:nvPicPr>
            <p:cNvPr id="398" name="object 39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77225" y="2617926"/>
              <a:ext cx="66509" cy="156070"/>
            </a:xfrm>
            <a:prstGeom prst="rect">
              <a:avLst/>
            </a:prstGeom>
          </p:spPr>
        </p:pic>
        <p:pic>
          <p:nvPicPr>
            <p:cNvPr id="399" name="object 39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061018" y="3418205"/>
              <a:ext cx="66471" cy="156070"/>
            </a:xfrm>
            <a:prstGeom prst="rect">
              <a:avLst/>
            </a:prstGeom>
          </p:spPr>
        </p:pic>
        <p:pic>
          <p:nvPicPr>
            <p:cNvPr id="400" name="object 40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061018" y="3678754"/>
              <a:ext cx="66471" cy="156070"/>
            </a:xfrm>
            <a:prstGeom prst="rect">
              <a:avLst/>
            </a:prstGeom>
          </p:spPr>
        </p:pic>
        <p:pic>
          <p:nvPicPr>
            <p:cNvPr id="401" name="object 40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061018" y="3939346"/>
              <a:ext cx="66471" cy="156070"/>
            </a:xfrm>
            <a:prstGeom prst="rect">
              <a:avLst/>
            </a:prstGeom>
          </p:spPr>
        </p:pic>
        <p:sp>
          <p:nvSpPr>
            <p:cNvPr id="402" name="object 402"/>
            <p:cNvSpPr/>
            <p:nvPr/>
          </p:nvSpPr>
          <p:spPr>
            <a:xfrm>
              <a:off x="4099267" y="2280995"/>
              <a:ext cx="1316355" cy="1992630"/>
            </a:xfrm>
            <a:custGeom>
              <a:avLst/>
              <a:gdLst/>
              <a:ahLst/>
              <a:cxnLst/>
              <a:rect l="l" t="t" r="r" b="b"/>
              <a:pathLst>
                <a:path w="1316354" h="1992629">
                  <a:moveTo>
                    <a:pt x="20866" y="1911959"/>
                  </a:moveTo>
                  <a:lnTo>
                    <a:pt x="16408" y="1907489"/>
                  </a:lnTo>
                  <a:lnTo>
                    <a:pt x="4457" y="1907489"/>
                  </a:lnTo>
                  <a:lnTo>
                    <a:pt x="0" y="1911959"/>
                  </a:lnTo>
                  <a:lnTo>
                    <a:pt x="0" y="1923948"/>
                  </a:lnTo>
                  <a:lnTo>
                    <a:pt x="4457" y="1928393"/>
                  </a:lnTo>
                  <a:lnTo>
                    <a:pt x="16408" y="1928393"/>
                  </a:lnTo>
                  <a:lnTo>
                    <a:pt x="20866" y="1923948"/>
                  </a:lnTo>
                  <a:lnTo>
                    <a:pt x="20866" y="1917941"/>
                  </a:lnTo>
                  <a:lnTo>
                    <a:pt x="20866" y="1911959"/>
                  </a:lnTo>
                  <a:close/>
                </a:path>
                <a:path w="1316354" h="1992629">
                  <a:moveTo>
                    <a:pt x="284137" y="484339"/>
                  </a:moveTo>
                  <a:lnTo>
                    <a:pt x="279666" y="479844"/>
                  </a:lnTo>
                  <a:lnTo>
                    <a:pt x="267754" y="479844"/>
                  </a:lnTo>
                  <a:lnTo>
                    <a:pt x="263258" y="484339"/>
                  </a:lnTo>
                  <a:lnTo>
                    <a:pt x="263258" y="496290"/>
                  </a:lnTo>
                  <a:lnTo>
                    <a:pt x="267754" y="500748"/>
                  </a:lnTo>
                  <a:lnTo>
                    <a:pt x="279666" y="500748"/>
                  </a:lnTo>
                  <a:lnTo>
                    <a:pt x="284137" y="496290"/>
                  </a:lnTo>
                  <a:lnTo>
                    <a:pt x="284137" y="490308"/>
                  </a:lnTo>
                  <a:lnTo>
                    <a:pt x="284137" y="484339"/>
                  </a:lnTo>
                  <a:close/>
                </a:path>
                <a:path w="1316354" h="1992629">
                  <a:moveTo>
                    <a:pt x="289598" y="1776260"/>
                  </a:moveTo>
                  <a:lnTo>
                    <a:pt x="285102" y="1771751"/>
                  </a:lnTo>
                  <a:lnTo>
                    <a:pt x="273177" y="1771751"/>
                  </a:lnTo>
                  <a:lnTo>
                    <a:pt x="268693" y="1776260"/>
                  </a:lnTo>
                  <a:lnTo>
                    <a:pt x="268693" y="1788198"/>
                  </a:lnTo>
                  <a:lnTo>
                    <a:pt x="273177" y="1792693"/>
                  </a:lnTo>
                  <a:lnTo>
                    <a:pt x="285102" y="1792693"/>
                  </a:lnTo>
                  <a:lnTo>
                    <a:pt x="289598" y="1788198"/>
                  </a:lnTo>
                  <a:lnTo>
                    <a:pt x="289598" y="1782229"/>
                  </a:lnTo>
                  <a:lnTo>
                    <a:pt x="289598" y="1776260"/>
                  </a:lnTo>
                  <a:close/>
                </a:path>
                <a:path w="1316354" h="1992629">
                  <a:moveTo>
                    <a:pt x="295414" y="1398574"/>
                  </a:moveTo>
                  <a:lnTo>
                    <a:pt x="290944" y="1394104"/>
                  </a:lnTo>
                  <a:lnTo>
                    <a:pt x="278993" y="1394104"/>
                  </a:lnTo>
                  <a:lnTo>
                    <a:pt x="274535" y="1398574"/>
                  </a:lnTo>
                  <a:lnTo>
                    <a:pt x="274535" y="1410538"/>
                  </a:lnTo>
                  <a:lnTo>
                    <a:pt x="278993" y="1414995"/>
                  </a:lnTo>
                  <a:lnTo>
                    <a:pt x="290944" y="1414995"/>
                  </a:lnTo>
                  <a:lnTo>
                    <a:pt x="295414" y="1410538"/>
                  </a:lnTo>
                  <a:lnTo>
                    <a:pt x="295414" y="1404556"/>
                  </a:lnTo>
                  <a:lnTo>
                    <a:pt x="295414" y="1398574"/>
                  </a:lnTo>
                  <a:close/>
                </a:path>
                <a:path w="1316354" h="1992629">
                  <a:moveTo>
                    <a:pt x="319455" y="1825078"/>
                  </a:moveTo>
                  <a:lnTo>
                    <a:pt x="314998" y="1820633"/>
                  </a:lnTo>
                  <a:lnTo>
                    <a:pt x="303009" y="1820633"/>
                  </a:lnTo>
                  <a:lnTo>
                    <a:pt x="298551" y="1825078"/>
                  </a:lnTo>
                  <a:lnTo>
                    <a:pt x="298551" y="1837029"/>
                  </a:lnTo>
                  <a:lnTo>
                    <a:pt x="303009" y="1841538"/>
                  </a:lnTo>
                  <a:lnTo>
                    <a:pt x="314998" y="1841538"/>
                  </a:lnTo>
                  <a:lnTo>
                    <a:pt x="319455" y="1837029"/>
                  </a:lnTo>
                  <a:lnTo>
                    <a:pt x="319455" y="1831098"/>
                  </a:lnTo>
                  <a:lnTo>
                    <a:pt x="319455" y="1825078"/>
                  </a:lnTo>
                  <a:close/>
                </a:path>
                <a:path w="1316354" h="1992629">
                  <a:moveTo>
                    <a:pt x="321297" y="1089583"/>
                  </a:moveTo>
                  <a:lnTo>
                    <a:pt x="316801" y="1085088"/>
                  </a:lnTo>
                  <a:lnTo>
                    <a:pt x="304850" y="1085088"/>
                  </a:lnTo>
                  <a:lnTo>
                    <a:pt x="300355" y="1089583"/>
                  </a:lnTo>
                  <a:lnTo>
                    <a:pt x="300355" y="1101534"/>
                  </a:lnTo>
                  <a:lnTo>
                    <a:pt x="304850" y="1105992"/>
                  </a:lnTo>
                  <a:lnTo>
                    <a:pt x="316801" y="1105992"/>
                  </a:lnTo>
                  <a:lnTo>
                    <a:pt x="321297" y="1101534"/>
                  </a:lnTo>
                  <a:lnTo>
                    <a:pt x="321297" y="1095540"/>
                  </a:lnTo>
                  <a:lnTo>
                    <a:pt x="321297" y="1089583"/>
                  </a:lnTo>
                  <a:close/>
                </a:path>
                <a:path w="1316354" h="1992629">
                  <a:moveTo>
                    <a:pt x="321297" y="1032598"/>
                  </a:moveTo>
                  <a:lnTo>
                    <a:pt x="316801" y="1028115"/>
                  </a:lnTo>
                  <a:lnTo>
                    <a:pt x="304850" y="1028115"/>
                  </a:lnTo>
                  <a:lnTo>
                    <a:pt x="300355" y="1032598"/>
                  </a:lnTo>
                  <a:lnTo>
                    <a:pt x="300355" y="1044524"/>
                  </a:lnTo>
                  <a:lnTo>
                    <a:pt x="304850" y="1049020"/>
                  </a:lnTo>
                  <a:lnTo>
                    <a:pt x="316801" y="1049020"/>
                  </a:lnTo>
                  <a:lnTo>
                    <a:pt x="321297" y="1044524"/>
                  </a:lnTo>
                  <a:lnTo>
                    <a:pt x="321297" y="1038567"/>
                  </a:lnTo>
                  <a:lnTo>
                    <a:pt x="321297" y="1032598"/>
                  </a:lnTo>
                  <a:close/>
                </a:path>
                <a:path w="1316354" h="1992629">
                  <a:moveTo>
                    <a:pt x="321297" y="818172"/>
                  </a:moveTo>
                  <a:lnTo>
                    <a:pt x="316801" y="813689"/>
                  </a:lnTo>
                  <a:lnTo>
                    <a:pt x="304850" y="813689"/>
                  </a:lnTo>
                  <a:lnTo>
                    <a:pt x="300355" y="818172"/>
                  </a:lnTo>
                  <a:lnTo>
                    <a:pt x="300355" y="830135"/>
                  </a:lnTo>
                  <a:lnTo>
                    <a:pt x="304850" y="834605"/>
                  </a:lnTo>
                  <a:lnTo>
                    <a:pt x="316801" y="834605"/>
                  </a:lnTo>
                  <a:lnTo>
                    <a:pt x="321297" y="830135"/>
                  </a:lnTo>
                  <a:lnTo>
                    <a:pt x="321297" y="824141"/>
                  </a:lnTo>
                  <a:lnTo>
                    <a:pt x="321297" y="818172"/>
                  </a:lnTo>
                  <a:close/>
                </a:path>
                <a:path w="1316354" h="1992629">
                  <a:moveTo>
                    <a:pt x="321297" y="687412"/>
                  </a:moveTo>
                  <a:lnTo>
                    <a:pt x="316801" y="682929"/>
                  </a:lnTo>
                  <a:lnTo>
                    <a:pt x="304850" y="682929"/>
                  </a:lnTo>
                  <a:lnTo>
                    <a:pt x="300355" y="687412"/>
                  </a:lnTo>
                  <a:lnTo>
                    <a:pt x="300355" y="699376"/>
                  </a:lnTo>
                  <a:lnTo>
                    <a:pt x="304850" y="703846"/>
                  </a:lnTo>
                  <a:lnTo>
                    <a:pt x="316801" y="703846"/>
                  </a:lnTo>
                  <a:lnTo>
                    <a:pt x="321297" y="699376"/>
                  </a:lnTo>
                  <a:lnTo>
                    <a:pt x="321297" y="693394"/>
                  </a:lnTo>
                  <a:lnTo>
                    <a:pt x="321297" y="687412"/>
                  </a:lnTo>
                  <a:close/>
                </a:path>
                <a:path w="1316354" h="1992629">
                  <a:moveTo>
                    <a:pt x="321297" y="634504"/>
                  </a:moveTo>
                  <a:lnTo>
                    <a:pt x="316801" y="630021"/>
                  </a:lnTo>
                  <a:lnTo>
                    <a:pt x="304850" y="630021"/>
                  </a:lnTo>
                  <a:lnTo>
                    <a:pt x="300355" y="634504"/>
                  </a:lnTo>
                  <a:lnTo>
                    <a:pt x="300355" y="646442"/>
                  </a:lnTo>
                  <a:lnTo>
                    <a:pt x="304850" y="650938"/>
                  </a:lnTo>
                  <a:lnTo>
                    <a:pt x="316801" y="650938"/>
                  </a:lnTo>
                  <a:lnTo>
                    <a:pt x="321297" y="646442"/>
                  </a:lnTo>
                  <a:lnTo>
                    <a:pt x="321297" y="640473"/>
                  </a:lnTo>
                  <a:lnTo>
                    <a:pt x="321297" y="634504"/>
                  </a:lnTo>
                  <a:close/>
                </a:path>
                <a:path w="1316354" h="1992629">
                  <a:moveTo>
                    <a:pt x="322173" y="1480439"/>
                  </a:moveTo>
                  <a:lnTo>
                    <a:pt x="317677" y="1475930"/>
                  </a:lnTo>
                  <a:lnTo>
                    <a:pt x="305752" y="1475930"/>
                  </a:lnTo>
                  <a:lnTo>
                    <a:pt x="301269" y="1480439"/>
                  </a:lnTo>
                  <a:lnTo>
                    <a:pt x="301269" y="1492364"/>
                  </a:lnTo>
                  <a:lnTo>
                    <a:pt x="305752" y="1496822"/>
                  </a:lnTo>
                  <a:lnTo>
                    <a:pt x="317677" y="1496822"/>
                  </a:lnTo>
                  <a:lnTo>
                    <a:pt x="322173" y="1492364"/>
                  </a:lnTo>
                  <a:lnTo>
                    <a:pt x="322173" y="1486382"/>
                  </a:lnTo>
                  <a:lnTo>
                    <a:pt x="322173" y="1480439"/>
                  </a:lnTo>
                  <a:close/>
                </a:path>
                <a:path w="1316354" h="1992629">
                  <a:moveTo>
                    <a:pt x="323329" y="288442"/>
                  </a:moveTo>
                  <a:lnTo>
                    <a:pt x="318833" y="283959"/>
                  </a:lnTo>
                  <a:lnTo>
                    <a:pt x="306882" y="283959"/>
                  </a:lnTo>
                  <a:lnTo>
                    <a:pt x="302425" y="288442"/>
                  </a:lnTo>
                  <a:lnTo>
                    <a:pt x="302425" y="300393"/>
                  </a:lnTo>
                  <a:lnTo>
                    <a:pt x="306882" y="304876"/>
                  </a:lnTo>
                  <a:lnTo>
                    <a:pt x="318833" y="304876"/>
                  </a:lnTo>
                  <a:lnTo>
                    <a:pt x="323329" y="300393"/>
                  </a:lnTo>
                  <a:lnTo>
                    <a:pt x="323329" y="294424"/>
                  </a:lnTo>
                  <a:lnTo>
                    <a:pt x="323329" y="288442"/>
                  </a:lnTo>
                  <a:close/>
                </a:path>
                <a:path w="1316354" h="1992629">
                  <a:moveTo>
                    <a:pt x="357428" y="1762671"/>
                  </a:moveTo>
                  <a:lnTo>
                    <a:pt x="352958" y="1758188"/>
                  </a:lnTo>
                  <a:lnTo>
                    <a:pt x="341020" y="1758188"/>
                  </a:lnTo>
                  <a:lnTo>
                    <a:pt x="336550" y="1762671"/>
                  </a:lnTo>
                  <a:lnTo>
                    <a:pt x="336550" y="1774634"/>
                  </a:lnTo>
                  <a:lnTo>
                    <a:pt x="341020" y="1779079"/>
                  </a:lnTo>
                  <a:lnTo>
                    <a:pt x="352958" y="1779079"/>
                  </a:lnTo>
                  <a:lnTo>
                    <a:pt x="357428" y="1774634"/>
                  </a:lnTo>
                  <a:lnTo>
                    <a:pt x="357428" y="1768640"/>
                  </a:lnTo>
                  <a:lnTo>
                    <a:pt x="357428" y="1762671"/>
                  </a:lnTo>
                  <a:close/>
                </a:path>
                <a:path w="1316354" h="1992629">
                  <a:moveTo>
                    <a:pt x="361975" y="361721"/>
                  </a:moveTo>
                  <a:lnTo>
                    <a:pt x="357517" y="357251"/>
                  </a:lnTo>
                  <a:lnTo>
                    <a:pt x="345554" y="357251"/>
                  </a:lnTo>
                  <a:lnTo>
                    <a:pt x="341096" y="361721"/>
                  </a:lnTo>
                  <a:lnTo>
                    <a:pt x="341096" y="373672"/>
                  </a:lnTo>
                  <a:lnTo>
                    <a:pt x="345554" y="378129"/>
                  </a:lnTo>
                  <a:lnTo>
                    <a:pt x="357517" y="378129"/>
                  </a:lnTo>
                  <a:lnTo>
                    <a:pt x="361975" y="373672"/>
                  </a:lnTo>
                  <a:lnTo>
                    <a:pt x="361975" y="367703"/>
                  </a:lnTo>
                  <a:lnTo>
                    <a:pt x="361975" y="361721"/>
                  </a:lnTo>
                  <a:close/>
                </a:path>
                <a:path w="1316354" h="1992629">
                  <a:moveTo>
                    <a:pt x="406311" y="1914664"/>
                  </a:moveTo>
                  <a:lnTo>
                    <a:pt x="401840" y="1910194"/>
                  </a:lnTo>
                  <a:lnTo>
                    <a:pt x="389851" y="1910194"/>
                  </a:lnTo>
                  <a:lnTo>
                    <a:pt x="385406" y="1914664"/>
                  </a:lnTo>
                  <a:lnTo>
                    <a:pt x="385406" y="1926640"/>
                  </a:lnTo>
                  <a:lnTo>
                    <a:pt x="389851" y="1931085"/>
                  </a:lnTo>
                  <a:lnTo>
                    <a:pt x="401840" y="1931085"/>
                  </a:lnTo>
                  <a:lnTo>
                    <a:pt x="406311" y="1926640"/>
                  </a:lnTo>
                  <a:lnTo>
                    <a:pt x="406311" y="1920633"/>
                  </a:lnTo>
                  <a:lnTo>
                    <a:pt x="406311" y="1914664"/>
                  </a:lnTo>
                  <a:close/>
                </a:path>
                <a:path w="1316354" h="1992629">
                  <a:moveTo>
                    <a:pt x="410857" y="133756"/>
                  </a:moveTo>
                  <a:lnTo>
                    <a:pt x="406349" y="129273"/>
                  </a:lnTo>
                  <a:lnTo>
                    <a:pt x="394411" y="129273"/>
                  </a:lnTo>
                  <a:lnTo>
                    <a:pt x="389915" y="133756"/>
                  </a:lnTo>
                  <a:lnTo>
                    <a:pt x="389915" y="145694"/>
                  </a:lnTo>
                  <a:lnTo>
                    <a:pt x="394411" y="150177"/>
                  </a:lnTo>
                  <a:lnTo>
                    <a:pt x="406349" y="150177"/>
                  </a:lnTo>
                  <a:lnTo>
                    <a:pt x="410857" y="145694"/>
                  </a:lnTo>
                  <a:lnTo>
                    <a:pt x="410857" y="139725"/>
                  </a:lnTo>
                  <a:lnTo>
                    <a:pt x="410857" y="133756"/>
                  </a:lnTo>
                  <a:close/>
                </a:path>
                <a:path w="1316354" h="1992629">
                  <a:moveTo>
                    <a:pt x="691934" y="1759966"/>
                  </a:moveTo>
                  <a:lnTo>
                    <a:pt x="687476" y="1755482"/>
                  </a:lnTo>
                  <a:lnTo>
                    <a:pt x="675513" y="1755482"/>
                  </a:lnTo>
                  <a:lnTo>
                    <a:pt x="671068" y="1759966"/>
                  </a:lnTo>
                  <a:lnTo>
                    <a:pt x="671068" y="1771891"/>
                  </a:lnTo>
                  <a:lnTo>
                    <a:pt x="675513" y="1776374"/>
                  </a:lnTo>
                  <a:lnTo>
                    <a:pt x="687476" y="1776374"/>
                  </a:lnTo>
                  <a:lnTo>
                    <a:pt x="691934" y="1771891"/>
                  </a:lnTo>
                  <a:lnTo>
                    <a:pt x="691934" y="1765935"/>
                  </a:lnTo>
                  <a:lnTo>
                    <a:pt x="691934" y="1759966"/>
                  </a:lnTo>
                  <a:close/>
                </a:path>
                <a:path w="1316354" h="1992629">
                  <a:moveTo>
                    <a:pt x="715708" y="853465"/>
                  </a:moveTo>
                  <a:lnTo>
                    <a:pt x="711200" y="848969"/>
                  </a:lnTo>
                  <a:lnTo>
                    <a:pt x="699274" y="848969"/>
                  </a:lnTo>
                  <a:lnTo>
                    <a:pt x="694778" y="853465"/>
                  </a:lnTo>
                  <a:lnTo>
                    <a:pt x="694778" y="865416"/>
                  </a:lnTo>
                  <a:lnTo>
                    <a:pt x="699274" y="869861"/>
                  </a:lnTo>
                  <a:lnTo>
                    <a:pt x="711200" y="869861"/>
                  </a:lnTo>
                  <a:lnTo>
                    <a:pt x="715708" y="865416"/>
                  </a:lnTo>
                  <a:lnTo>
                    <a:pt x="715708" y="859434"/>
                  </a:lnTo>
                  <a:lnTo>
                    <a:pt x="715708" y="853465"/>
                  </a:lnTo>
                  <a:close/>
                </a:path>
                <a:path w="1316354" h="1992629">
                  <a:moveTo>
                    <a:pt x="716381" y="1379321"/>
                  </a:moveTo>
                  <a:lnTo>
                    <a:pt x="711911" y="1374838"/>
                  </a:lnTo>
                  <a:lnTo>
                    <a:pt x="699960" y="1374838"/>
                  </a:lnTo>
                  <a:lnTo>
                    <a:pt x="695464" y="1379321"/>
                  </a:lnTo>
                  <a:lnTo>
                    <a:pt x="695464" y="1391234"/>
                  </a:lnTo>
                  <a:lnTo>
                    <a:pt x="699960" y="1395742"/>
                  </a:lnTo>
                  <a:lnTo>
                    <a:pt x="711911" y="1395742"/>
                  </a:lnTo>
                  <a:lnTo>
                    <a:pt x="716381" y="1391234"/>
                  </a:lnTo>
                  <a:lnTo>
                    <a:pt x="716381" y="1385290"/>
                  </a:lnTo>
                  <a:lnTo>
                    <a:pt x="716381" y="1379321"/>
                  </a:lnTo>
                  <a:close/>
                </a:path>
                <a:path w="1316354" h="1992629">
                  <a:moveTo>
                    <a:pt x="759129" y="1485163"/>
                  </a:moveTo>
                  <a:lnTo>
                    <a:pt x="754659" y="1480680"/>
                  </a:lnTo>
                  <a:lnTo>
                    <a:pt x="742708" y="1480680"/>
                  </a:lnTo>
                  <a:lnTo>
                    <a:pt x="738212" y="1485163"/>
                  </a:lnTo>
                  <a:lnTo>
                    <a:pt x="738212" y="1497101"/>
                  </a:lnTo>
                  <a:lnTo>
                    <a:pt x="742708" y="1501584"/>
                  </a:lnTo>
                  <a:lnTo>
                    <a:pt x="754659" y="1501584"/>
                  </a:lnTo>
                  <a:lnTo>
                    <a:pt x="759129" y="1497101"/>
                  </a:lnTo>
                  <a:lnTo>
                    <a:pt x="759129" y="1491132"/>
                  </a:lnTo>
                  <a:lnTo>
                    <a:pt x="759129" y="1485163"/>
                  </a:lnTo>
                  <a:close/>
                </a:path>
                <a:path w="1316354" h="1992629">
                  <a:moveTo>
                    <a:pt x="759129" y="1434274"/>
                  </a:moveTo>
                  <a:lnTo>
                    <a:pt x="754659" y="1429766"/>
                  </a:lnTo>
                  <a:lnTo>
                    <a:pt x="742708" y="1429766"/>
                  </a:lnTo>
                  <a:lnTo>
                    <a:pt x="738212" y="1434274"/>
                  </a:lnTo>
                  <a:lnTo>
                    <a:pt x="738212" y="1446212"/>
                  </a:lnTo>
                  <a:lnTo>
                    <a:pt x="742708" y="1450721"/>
                  </a:lnTo>
                  <a:lnTo>
                    <a:pt x="754659" y="1450721"/>
                  </a:lnTo>
                  <a:lnTo>
                    <a:pt x="759129" y="1446212"/>
                  </a:lnTo>
                  <a:lnTo>
                    <a:pt x="759129" y="1440268"/>
                  </a:lnTo>
                  <a:lnTo>
                    <a:pt x="759129" y="1434274"/>
                  </a:lnTo>
                  <a:close/>
                </a:path>
                <a:path w="1316354" h="1992629">
                  <a:moveTo>
                    <a:pt x="761149" y="1825078"/>
                  </a:moveTo>
                  <a:lnTo>
                    <a:pt x="756691" y="1820633"/>
                  </a:lnTo>
                  <a:lnTo>
                    <a:pt x="744740" y="1820633"/>
                  </a:lnTo>
                  <a:lnTo>
                    <a:pt x="740244" y="1825078"/>
                  </a:lnTo>
                  <a:lnTo>
                    <a:pt x="740244" y="1837029"/>
                  </a:lnTo>
                  <a:lnTo>
                    <a:pt x="744740" y="1841538"/>
                  </a:lnTo>
                  <a:lnTo>
                    <a:pt x="756691" y="1841538"/>
                  </a:lnTo>
                  <a:lnTo>
                    <a:pt x="761149" y="1837029"/>
                  </a:lnTo>
                  <a:lnTo>
                    <a:pt x="761149" y="1831098"/>
                  </a:lnTo>
                  <a:lnTo>
                    <a:pt x="761149" y="1825078"/>
                  </a:lnTo>
                  <a:close/>
                </a:path>
                <a:path w="1316354" h="1992629">
                  <a:moveTo>
                    <a:pt x="761149" y="1218501"/>
                  </a:moveTo>
                  <a:lnTo>
                    <a:pt x="756691" y="1214005"/>
                  </a:lnTo>
                  <a:lnTo>
                    <a:pt x="744740" y="1214005"/>
                  </a:lnTo>
                  <a:lnTo>
                    <a:pt x="740244" y="1218501"/>
                  </a:lnTo>
                  <a:lnTo>
                    <a:pt x="740244" y="1230452"/>
                  </a:lnTo>
                  <a:lnTo>
                    <a:pt x="744740" y="1234948"/>
                  </a:lnTo>
                  <a:lnTo>
                    <a:pt x="756691" y="1234948"/>
                  </a:lnTo>
                  <a:lnTo>
                    <a:pt x="761149" y="1230452"/>
                  </a:lnTo>
                  <a:lnTo>
                    <a:pt x="761149" y="1224495"/>
                  </a:lnTo>
                  <a:lnTo>
                    <a:pt x="761149" y="1218501"/>
                  </a:lnTo>
                  <a:close/>
                </a:path>
                <a:path w="1316354" h="1992629">
                  <a:moveTo>
                    <a:pt x="761149" y="1169657"/>
                  </a:moveTo>
                  <a:lnTo>
                    <a:pt x="756691" y="1165174"/>
                  </a:lnTo>
                  <a:lnTo>
                    <a:pt x="744740" y="1165174"/>
                  </a:lnTo>
                  <a:lnTo>
                    <a:pt x="740244" y="1169657"/>
                  </a:lnTo>
                  <a:lnTo>
                    <a:pt x="740244" y="1181582"/>
                  </a:lnTo>
                  <a:lnTo>
                    <a:pt x="744740" y="1186065"/>
                  </a:lnTo>
                  <a:lnTo>
                    <a:pt x="756691" y="1186065"/>
                  </a:lnTo>
                  <a:lnTo>
                    <a:pt x="761149" y="1181582"/>
                  </a:lnTo>
                  <a:lnTo>
                    <a:pt x="761149" y="1175613"/>
                  </a:lnTo>
                  <a:lnTo>
                    <a:pt x="761149" y="1169657"/>
                  </a:lnTo>
                  <a:close/>
                </a:path>
                <a:path w="1316354" h="1992629">
                  <a:moveTo>
                    <a:pt x="761149" y="955916"/>
                  </a:moveTo>
                  <a:lnTo>
                    <a:pt x="756691" y="951420"/>
                  </a:lnTo>
                  <a:lnTo>
                    <a:pt x="744740" y="951420"/>
                  </a:lnTo>
                  <a:lnTo>
                    <a:pt x="740244" y="955916"/>
                  </a:lnTo>
                  <a:lnTo>
                    <a:pt x="740244" y="967854"/>
                  </a:lnTo>
                  <a:lnTo>
                    <a:pt x="744740" y="972324"/>
                  </a:lnTo>
                  <a:lnTo>
                    <a:pt x="756691" y="972324"/>
                  </a:lnTo>
                  <a:lnTo>
                    <a:pt x="761149" y="967854"/>
                  </a:lnTo>
                  <a:lnTo>
                    <a:pt x="761149" y="961885"/>
                  </a:lnTo>
                  <a:lnTo>
                    <a:pt x="761149" y="955916"/>
                  </a:lnTo>
                  <a:close/>
                </a:path>
                <a:path w="1316354" h="1992629">
                  <a:moveTo>
                    <a:pt x="761149" y="691286"/>
                  </a:moveTo>
                  <a:lnTo>
                    <a:pt x="756691" y="686803"/>
                  </a:lnTo>
                  <a:lnTo>
                    <a:pt x="744740" y="686803"/>
                  </a:lnTo>
                  <a:lnTo>
                    <a:pt x="740244" y="691286"/>
                  </a:lnTo>
                  <a:lnTo>
                    <a:pt x="740244" y="703224"/>
                  </a:lnTo>
                  <a:lnTo>
                    <a:pt x="744740" y="707720"/>
                  </a:lnTo>
                  <a:lnTo>
                    <a:pt x="756691" y="707720"/>
                  </a:lnTo>
                  <a:lnTo>
                    <a:pt x="761149" y="703224"/>
                  </a:lnTo>
                  <a:lnTo>
                    <a:pt x="761149" y="697255"/>
                  </a:lnTo>
                  <a:lnTo>
                    <a:pt x="761149" y="691286"/>
                  </a:lnTo>
                  <a:close/>
                </a:path>
                <a:path w="1316354" h="1992629">
                  <a:moveTo>
                    <a:pt x="761834" y="905014"/>
                  </a:moveTo>
                  <a:lnTo>
                    <a:pt x="757339" y="900531"/>
                  </a:lnTo>
                  <a:lnTo>
                    <a:pt x="745426" y="900531"/>
                  </a:lnTo>
                  <a:lnTo>
                    <a:pt x="740930" y="905014"/>
                  </a:lnTo>
                  <a:lnTo>
                    <a:pt x="740930" y="916978"/>
                  </a:lnTo>
                  <a:lnTo>
                    <a:pt x="745426" y="921448"/>
                  </a:lnTo>
                  <a:lnTo>
                    <a:pt x="757339" y="921448"/>
                  </a:lnTo>
                  <a:lnTo>
                    <a:pt x="761834" y="916978"/>
                  </a:lnTo>
                  <a:lnTo>
                    <a:pt x="761834" y="911021"/>
                  </a:lnTo>
                  <a:lnTo>
                    <a:pt x="761834" y="905014"/>
                  </a:lnTo>
                  <a:close/>
                </a:path>
                <a:path w="1316354" h="1992629">
                  <a:moveTo>
                    <a:pt x="803897" y="1764042"/>
                  </a:moveTo>
                  <a:lnTo>
                    <a:pt x="799439" y="1759546"/>
                  </a:lnTo>
                  <a:lnTo>
                    <a:pt x="787488" y="1759546"/>
                  </a:lnTo>
                  <a:lnTo>
                    <a:pt x="782993" y="1764042"/>
                  </a:lnTo>
                  <a:lnTo>
                    <a:pt x="782993" y="1775980"/>
                  </a:lnTo>
                  <a:lnTo>
                    <a:pt x="787488" y="1780463"/>
                  </a:lnTo>
                  <a:lnTo>
                    <a:pt x="799439" y="1780463"/>
                  </a:lnTo>
                  <a:lnTo>
                    <a:pt x="803897" y="1775980"/>
                  </a:lnTo>
                  <a:lnTo>
                    <a:pt x="803897" y="1770024"/>
                  </a:lnTo>
                  <a:lnTo>
                    <a:pt x="803897" y="1764042"/>
                  </a:lnTo>
                  <a:close/>
                </a:path>
                <a:path w="1316354" h="1992629">
                  <a:moveTo>
                    <a:pt x="805256" y="758444"/>
                  </a:moveTo>
                  <a:lnTo>
                    <a:pt x="800798" y="753986"/>
                  </a:lnTo>
                  <a:lnTo>
                    <a:pt x="788847" y="753986"/>
                  </a:lnTo>
                  <a:lnTo>
                    <a:pt x="784352" y="758444"/>
                  </a:lnTo>
                  <a:lnTo>
                    <a:pt x="784352" y="770394"/>
                  </a:lnTo>
                  <a:lnTo>
                    <a:pt x="788847" y="774877"/>
                  </a:lnTo>
                  <a:lnTo>
                    <a:pt x="800798" y="774877"/>
                  </a:lnTo>
                  <a:lnTo>
                    <a:pt x="805256" y="770394"/>
                  </a:lnTo>
                  <a:lnTo>
                    <a:pt x="805256" y="764425"/>
                  </a:lnTo>
                  <a:lnTo>
                    <a:pt x="805256" y="758444"/>
                  </a:lnTo>
                  <a:close/>
                </a:path>
                <a:path w="1316354" h="1992629">
                  <a:moveTo>
                    <a:pt x="841679" y="356298"/>
                  </a:moveTo>
                  <a:lnTo>
                    <a:pt x="837209" y="351802"/>
                  </a:lnTo>
                  <a:lnTo>
                    <a:pt x="825258" y="351802"/>
                  </a:lnTo>
                  <a:lnTo>
                    <a:pt x="820801" y="356298"/>
                  </a:lnTo>
                  <a:lnTo>
                    <a:pt x="820801" y="368261"/>
                  </a:lnTo>
                  <a:lnTo>
                    <a:pt x="825258" y="372719"/>
                  </a:lnTo>
                  <a:lnTo>
                    <a:pt x="837209" y="372719"/>
                  </a:lnTo>
                  <a:lnTo>
                    <a:pt x="841679" y="368261"/>
                  </a:lnTo>
                  <a:lnTo>
                    <a:pt x="841679" y="362254"/>
                  </a:lnTo>
                  <a:lnTo>
                    <a:pt x="841679" y="356298"/>
                  </a:lnTo>
                  <a:close/>
                </a:path>
                <a:path w="1316354" h="1992629">
                  <a:moveTo>
                    <a:pt x="845972" y="620052"/>
                  </a:moveTo>
                  <a:lnTo>
                    <a:pt x="841514" y="615569"/>
                  </a:lnTo>
                  <a:lnTo>
                    <a:pt x="829551" y="615569"/>
                  </a:lnTo>
                  <a:lnTo>
                    <a:pt x="825068" y="620052"/>
                  </a:lnTo>
                  <a:lnTo>
                    <a:pt x="825068" y="631990"/>
                  </a:lnTo>
                  <a:lnTo>
                    <a:pt x="829551" y="636460"/>
                  </a:lnTo>
                  <a:lnTo>
                    <a:pt x="841514" y="636460"/>
                  </a:lnTo>
                  <a:lnTo>
                    <a:pt x="845972" y="631990"/>
                  </a:lnTo>
                  <a:lnTo>
                    <a:pt x="845972" y="626008"/>
                  </a:lnTo>
                  <a:lnTo>
                    <a:pt x="845972" y="620052"/>
                  </a:lnTo>
                  <a:close/>
                </a:path>
                <a:path w="1316354" h="1992629">
                  <a:moveTo>
                    <a:pt x="854100" y="134213"/>
                  </a:moveTo>
                  <a:lnTo>
                    <a:pt x="849642" y="129730"/>
                  </a:lnTo>
                  <a:lnTo>
                    <a:pt x="837692" y="129730"/>
                  </a:lnTo>
                  <a:lnTo>
                    <a:pt x="833196" y="134213"/>
                  </a:lnTo>
                  <a:lnTo>
                    <a:pt x="833196" y="146151"/>
                  </a:lnTo>
                  <a:lnTo>
                    <a:pt x="837692" y="150634"/>
                  </a:lnTo>
                  <a:lnTo>
                    <a:pt x="849642" y="150634"/>
                  </a:lnTo>
                  <a:lnTo>
                    <a:pt x="854100" y="146151"/>
                  </a:lnTo>
                  <a:lnTo>
                    <a:pt x="854100" y="140195"/>
                  </a:lnTo>
                  <a:lnTo>
                    <a:pt x="854100" y="134213"/>
                  </a:lnTo>
                  <a:close/>
                </a:path>
                <a:path w="1316354" h="1992629">
                  <a:moveTo>
                    <a:pt x="854786" y="1912607"/>
                  </a:moveTo>
                  <a:lnTo>
                    <a:pt x="850315" y="1908149"/>
                  </a:lnTo>
                  <a:lnTo>
                    <a:pt x="838365" y="1908149"/>
                  </a:lnTo>
                  <a:lnTo>
                    <a:pt x="833907" y="1912607"/>
                  </a:lnTo>
                  <a:lnTo>
                    <a:pt x="833907" y="1924608"/>
                  </a:lnTo>
                  <a:lnTo>
                    <a:pt x="838365" y="1929066"/>
                  </a:lnTo>
                  <a:lnTo>
                    <a:pt x="850315" y="1929066"/>
                  </a:lnTo>
                  <a:lnTo>
                    <a:pt x="854786" y="1924608"/>
                  </a:lnTo>
                  <a:lnTo>
                    <a:pt x="854786" y="1918614"/>
                  </a:lnTo>
                  <a:lnTo>
                    <a:pt x="854786" y="1912607"/>
                  </a:lnTo>
                  <a:close/>
                </a:path>
                <a:path w="1316354" h="1992629">
                  <a:moveTo>
                    <a:pt x="1151991" y="1768119"/>
                  </a:moveTo>
                  <a:lnTo>
                    <a:pt x="1147533" y="1763623"/>
                  </a:lnTo>
                  <a:lnTo>
                    <a:pt x="1135595" y="1763623"/>
                  </a:lnTo>
                  <a:lnTo>
                    <a:pt x="1131087" y="1768119"/>
                  </a:lnTo>
                  <a:lnTo>
                    <a:pt x="1131087" y="1780057"/>
                  </a:lnTo>
                  <a:lnTo>
                    <a:pt x="1135595" y="1784527"/>
                  </a:lnTo>
                  <a:lnTo>
                    <a:pt x="1147533" y="1784527"/>
                  </a:lnTo>
                  <a:lnTo>
                    <a:pt x="1151991" y="1780057"/>
                  </a:lnTo>
                  <a:lnTo>
                    <a:pt x="1151991" y="1774101"/>
                  </a:lnTo>
                  <a:lnTo>
                    <a:pt x="1151991" y="1768119"/>
                  </a:lnTo>
                  <a:close/>
                </a:path>
                <a:path w="1316354" h="1992629">
                  <a:moveTo>
                    <a:pt x="1151991" y="1509585"/>
                  </a:moveTo>
                  <a:lnTo>
                    <a:pt x="1147533" y="1505102"/>
                  </a:lnTo>
                  <a:lnTo>
                    <a:pt x="1135595" y="1505102"/>
                  </a:lnTo>
                  <a:lnTo>
                    <a:pt x="1131087" y="1509585"/>
                  </a:lnTo>
                  <a:lnTo>
                    <a:pt x="1131087" y="1521548"/>
                  </a:lnTo>
                  <a:lnTo>
                    <a:pt x="1135595" y="1526006"/>
                  </a:lnTo>
                  <a:lnTo>
                    <a:pt x="1147533" y="1526006"/>
                  </a:lnTo>
                  <a:lnTo>
                    <a:pt x="1151991" y="1521548"/>
                  </a:lnTo>
                  <a:lnTo>
                    <a:pt x="1151991" y="1515579"/>
                  </a:lnTo>
                  <a:lnTo>
                    <a:pt x="1151991" y="1509585"/>
                  </a:lnTo>
                  <a:close/>
                </a:path>
                <a:path w="1316354" h="1992629">
                  <a:moveTo>
                    <a:pt x="1202880" y="1306017"/>
                  </a:moveTo>
                  <a:lnTo>
                    <a:pt x="1198397" y="1301546"/>
                  </a:lnTo>
                  <a:lnTo>
                    <a:pt x="1186459" y="1301546"/>
                  </a:lnTo>
                  <a:lnTo>
                    <a:pt x="1182001" y="1306017"/>
                  </a:lnTo>
                  <a:lnTo>
                    <a:pt x="1182001" y="1317980"/>
                  </a:lnTo>
                  <a:lnTo>
                    <a:pt x="1186459" y="1322451"/>
                  </a:lnTo>
                  <a:lnTo>
                    <a:pt x="1198397" y="1322451"/>
                  </a:lnTo>
                  <a:lnTo>
                    <a:pt x="1202880" y="1317980"/>
                  </a:lnTo>
                  <a:lnTo>
                    <a:pt x="1202880" y="1312024"/>
                  </a:lnTo>
                  <a:lnTo>
                    <a:pt x="1202880" y="1306017"/>
                  </a:lnTo>
                  <a:close/>
                </a:path>
                <a:path w="1316354" h="1992629">
                  <a:moveTo>
                    <a:pt x="1202880" y="1037348"/>
                  </a:moveTo>
                  <a:lnTo>
                    <a:pt x="1198397" y="1032852"/>
                  </a:lnTo>
                  <a:lnTo>
                    <a:pt x="1186459" y="1032852"/>
                  </a:lnTo>
                  <a:lnTo>
                    <a:pt x="1182001" y="1037348"/>
                  </a:lnTo>
                  <a:lnTo>
                    <a:pt x="1182001" y="1049261"/>
                  </a:lnTo>
                  <a:lnTo>
                    <a:pt x="1186459" y="1053757"/>
                  </a:lnTo>
                  <a:lnTo>
                    <a:pt x="1198397" y="1053757"/>
                  </a:lnTo>
                  <a:lnTo>
                    <a:pt x="1202880" y="1049261"/>
                  </a:lnTo>
                  <a:lnTo>
                    <a:pt x="1202880" y="1043305"/>
                  </a:lnTo>
                  <a:lnTo>
                    <a:pt x="1202880" y="1037348"/>
                  </a:lnTo>
                  <a:close/>
                </a:path>
                <a:path w="1316354" h="1992629">
                  <a:moveTo>
                    <a:pt x="1202880" y="823582"/>
                  </a:moveTo>
                  <a:lnTo>
                    <a:pt x="1198397" y="819124"/>
                  </a:lnTo>
                  <a:lnTo>
                    <a:pt x="1186459" y="819124"/>
                  </a:lnTo>
                  <a:lnTo>
                    <a:pt x="1182001" y="823582"/>
                  </a:lnTo>
                  <a:lnTo>
                    <a:pt x="1182001" y="835520"/>
                  </a:lnTo>
                  <a:lnTo>
                    <a:pt x="1186459" y="840028"/>
                  </a:lnTo>
                  <a:lnTo>
                    <a:pt x="1198397" y="840028"/>
                  </a:lnTo>
                  <a:lnTo>
                    <a:pt x="1202880" y="835520"/>
                  </a:lnTo>
                  <a:lnTo>
                    <a:pt x="1202880" y="829564"/>
                  </a:lnTo>
                  <a:lnTo>
                    <a:pt x="1202880" y="823582"/>
                  </a:lnTo>
                  <a:close/>
                </a:path>
                <a:path w="1316354" h="1992629">
                  <a:moveTo>
                    <a:pt x="1202880" y="772706"/>
                  </a:moveTo>
                  <a:lnTo>
                    <a:pt x="1198397" y="768235"/>
                  </a:lnTo>
                  <a:lnTo>
                    <a:pt x="1186459" y="768235"/>
                  </a:lnTo>
                  <a:lnTo>
                    <a:pt x="1182001" y="772706"/>
                  </a:lnTo>
                  <a:lnTo>
                    <a:pt x="1182001" y="784644"/>
                  </a:lnTo>
                  <a:lnTo>
                    <a:pt x="1186459" y="789139"/>
                  </a:lnTo>
                  <a:lnTo>
                    <a:pt x="1198397" y="789139"/>
                  </a:lnTo>
                  <a:lnTo>
                    <a:pt x="1202880" y="784644"/>
                  </a:lnTo>
                  <a:lnTo>
                    <a:pt x="1202880" y="778675"/>
                  </a:lnTo>
                  <a:lnTo>
                    <a:pt x="1202880" y="772706"/>
                  </a:lnTo>
                  <a:close/>
                </a:path>
                <a:path w="1316354" h="1992629">
                  <a:moveTo>
                    <a:pt x="1202880" y="558977"/>
                  </a:moveTo>
                  <a:lnTo>
                    <a:pt x="1198397" y="554494"/>
                  </a:lnTo>
                  <a:lnTo>
                    <a:pt x="1186459" y="554494"/>
                  </a:lnTo>
                  <a:lnTo>
                    <a:pt x="1182001" y="558977"/>
                  </a:lnTo>
                  <a:lnTo>
                    <a:pt x="1182001" y="570928"/>
                  </a:lnTo>
                  <a:lnTo>
                    <a:pt x="1186459" y="575398"/>
                  </a:lnTo>
                  <a:lnTo>
                    <a:pt x="1198397" y="575398"/>
                  </a:lnTo>
                  <a:lnTo>
                    <a:pt x="1202880" y="570928"/>
                  </a:lnTo>
                  <a:lnTo>
                    <a:pt x="1202880" y="564959"/>
                  </a:lnTo>
                  <a:lnTo>
                    <a:pt x="1202880" y="558977"/>
                  </a:lnTo>
                  <a:close/>
                </a:path>
                <a:path w="1316354" h="1992629">
                  <a:moveTo>
                    <a:pt x="1202880" y="296379"/>
                  </a:moveTo>
                  <a:lnTo>
                    <a:pt x="1198397" y="291896"/>
                  </a:lnTo>
                  <a:lnTo>
                    <a:pt x="1186459" y="291896"/>
                  </a:lnTo>
                  <a:lnTo>
                    <a:pt x="1182001" y="296379"/>
                  </a:lnTo>
                  <a:lnTo>
                    <a:pt x="1182001" y="308330"/>
                  </a:lnTo>
                  <a:lnTo>
                    <a:pt x="1186459" y="312813"/>
                  </a:lnTo>
                  <a:lnTo>
                    <a:pt x="1198397" y="312813"/>
                  </a:lnTo>
                  <a:lnTo>
                    <a:pt x="1202880" y="308330"/>
                  </a:lnTo>
                  <a:lnTo>
                    <a:pt x="1202880" y="302361"/>
                  </a:lnTo>
                  <a:lnTo>
                    <a:pt x="1202880" y="296379"/>
                  </a:lnTo>
                  <a:close/>
                </a:path>
                <a:path w="1316354" h="1992629">
                  <a:moveTo>
                    <a:pt x="1204887" y="1819008"/>
                  </a:moveTo>
                  <a:lnTo>
                    <a:pt x="1200454" y="1814499"/>
                  </a:lnTo>
                  <a:lnTo>
                    <a:pt x="1188516" y="1814499"/>
                  </a:lnTo>
                  <a:lnTo>
                    <a:pt x="1184021" y="1819008"/>
                  </a:lnTo>
                  <a:lnTo>
                    <a:pt x="1184021" y="1830946"/>
                  </a:lnTo>
                  <a:lnTo>
                    <a:pt x="1188516" y="1835429"/>
                  </a:lnTo>
                  <a:lnTo>
                    <a:pt x="1200454" y="1835429"/>
                  </a:lnTo>
                  <a:lnTo>
                    <a:pt x="1204887" y="1830946"/>
                  </a:lnTo>
                  <a:lnTo>
                    <a:pt x="1204887" y="1824977"/>
                  </a:lnTo>
                  <a:lnTo>
                    <a:pt x="1204887" y="1819008"/>
                  </a:lnTo>
                  <a:close/>
                </a:path>
                <a:path w="1316354" h="1992629">
                  <a:moveTo>
                    <a:pt x="1204887" y="1613395"/>
                  </a:moveTo>
                  <a:lnTo>
                    <a:pt x="1200454" y="1608937"/>
                  </a:lnTo>
                  <a:lnTo>
                    <a:pt x="1188516" y="1608937"/>
                  </a:lnTo>
                  <a:lnTo>
                    <a:pt x="1184021" y="1613395"/>
                  </a:lnTo>
                  <a:lnTo>
                    <a:pt x="1184021" y="1625346"/>
                  </a:lnTo>
                  <a:lnTo>
                    <a:pt x="1188516" y="1629829"/>
                  </a:lnTo>
                  <a:lnTo>
                    <a:pt x="1200454" y="1629829"/>
                  </a:lnTo>
                  <a:lnTo>
                    <a:pt x="1204887" y="1625346"/>
                  </a:lnTo>
                  <a:lnTo>
                    <a:pt x="1204887" y="1619377"/>
                  </a:lnTo>
                  <a:lnTo>
                    <a:pt x="1204887" y="1613395"/>
                  </a:lnTo>
                  <a:close/>
                </a:path>
                <a:path w="1316354" h="1992629">
                  <a:moveTo>
                    <a:pt x="1204887" y="1564538"/>
                  </a:moveTo>
                  <a:lnTo>
                    <a:pt x="1200454" y="1560042"/>
                  </a:lnTo>
                  <a:lnTo>
                    <a:pt x="1188516" y="1560042"/>
                  </a:lnTo>
                  <a:lnTo>
                    <a:pt x="1184021" y="1564538"/>
                  </a:lnTo>
                  <a:lnTo>
                    <a:pt x="1184021" y="1576476"/>
                  </a:lnTo>
                  <a:lnTo>
                    <a:pt x="1188516" y="1580984"/>
                  </a:lnTo>
                  <a:lnTo>
                    <a:pt x="1200454" y="1580984"/>
                  </a:lnTo>
                  <a:lnTo>
                    <a:pt x="1204887" y="1576476"/>
                  </a:lnTo>
                  <a:lnTo>
                    <a:pt x="1204887" y="1570532"/>
                  </a:lnTo>
                  <a:lnTo>
                    <a:pt x="1204887" y="1564538"/>
                  </a:lnTo>
                  <a:close/>
                </a:path>
                <a:path w="1316354" h="1992629">
                  <a:moveTo>
                    <a:pt x="1204887" y="1350810"/>
                  </a:moveTo>
                  <a:lnTo>
                    <a:pt x="1200454" y="1346314"/>
                  </a:lnTo>
                  <a:lnTo>
                    <a:pt x="1188516" y="1346314"/>
                  </a:lnTo>
                  <a:lnTo>
                    <a:pt x="1184021" y="1350810"/>
                  </a:lnTo>
                  <a:lnTo>
                    <a:pt x="1184021" y="1362760"/>
                  </a:lnTo>
                  <a:lnTo>
                    <a:pt x="1188516" y="1367243"/>
                  </a:lnTo>
                  <a:lnTo>
                    <a:pt x="1200454" y="1367243"/>
                  </a:lnTo>
                  <a:lnTo>
                    <a:pt x="1204887" y="1362760"/>
                  </a:lnTo>
                  <a:lnTo>
                    <a:pt x="1204887" y="1356791"/>
                  </a:lnTo>
                  <a:lnTo>
                    <a:pt x="1204887" y="1350810"/>
                  </a:lnTo>
                  <a:close/>
                </a:path>
                <a:path w="1316354" h="1992629">
                  <a:moveTo>
                    <a:pt x="1204887" y="1090269"/>
                  </a:moveTo>
                  <a:lnTo>
                    <a:pt x="1200454" y="1085773"/>
                  </a:lnTo>
                  <a:lnTo>
                    <a:pt x="1188516" y="1085773"/>
                  </a:lnTo>
                  <a:lnTo>
                    <a:pt x="1184021" y="1090269"/>
                  </a:lnTo>
                  <a:lnTo>
                    <a:pt x="1184021" y="1102220"/>
                  </a:lnTo>
                  <a:lnTo>
                    <a:pt x="1188516" y="1106665"/>
                  </a:lnTo>
                  <a:lnTo>
                    <a:pt x="1200454" y="1106665"/>
                  </a:lnTo>
                  <a:lnTo>
                    <a:pt x="1204887" y="1102220"/>
                  </a:lnTo>
                  <a:lnTo>
                    <a:pt x="1204887" y="1096251"/>
                  </a:lnTo>
                  <a:lnTo>
                    <a:pt x="1204887" y="1090269"/>
                  </a:lnTo>
                  <a:close/>
                </a:path>
                <a:path w="1316354" h="1992629">
                  <a:moveTo>
                    <a:pt x="1204887" y="510120"/>
                  </a:moveTo>
                  <a:lnTo>
                    <a:pt x="1200454" y="505637"/>
                  </a:lnTo>
                  <a:lnTo>
                    <a:pt x="1188516" y="505637"/>
                  </a:lnTo>
                  <a:lnTo>
                    <a:pt x="1184021" y="510120"/>
                  </a:lnTo>
                  <a:lnTo>
                    <a:pt x="1184021" y="522071"/>
                  </a:lnTo>
                  <a:lnTo>
                    <a:pt x="1188516" y="526554"/>
                  </a:lnTo>
                  <a:lnTo>
                    <a:pt x="1200454" y="526554"/>
                  </a:lnTo>
                  <a:lnTo>
                    <a:pt x="1204887" y="522071"/>
                  </a:lnTo>
                  <a:lnTo>
                    <a:pt x="1204887" y="516089"/>
                  </a:lnTo>
                  <a:lnTo>
                    <a:pt x="1204887" y="510120"/>
                  </a:lnTo>
                  <a:close/>
                </a:path>
                <a:path w="1316354" h="1992629">
                  <a:moveTo>
                    <a:pt x="1243609" y="367626"/>
                  </a:moveTo>
                  <a:lnTo>
                    <a:pt x="1239126" y="363131"/>
                  </a:lnTo>
                  <a:lnTo>
                    <a:pt x="1227162" y="363131"/>
                  </a:lnTo>
                  <a:lnTo>
                    <a:pt x="1222705" y="367626"/>
                  </a:lnTo>
                  <a:lnTo>
                    <a:pt x="1222705" y="379577"/>
                  </a:lnTo>
                  <a:lnTo>
                    <a:pt x="1227162" y="384035"/>
                  </a:lnTo>
                  <a:lnTo>
                    <a:pt x="1239126" y="384035"/>
                  </a:lnTo>
                  <a:lnTo>
                    <a:pt x="1243609" y="379577"/>
                  </a:lnTo>
                  <a:lnTo>
                    <a:pt x="1243609" y="373595"/>
                  </a:lnTo>
                  <a:lnTo>
                    <a:pt x="1243609" y="367626"/>
                  </a:lnTo>
                  <a:close/>
                </a:path>
                <a:path w="1316354" h="1992629">
                  <a:moveTo>
                    <a:pt x="1290421" y="1910600"/>
                  </a:moveTo>
                  <a:lnTo>
                    <a:pt x="1285925" y="1906130"/>
                  </a:lnTo>
                  <a:lnTo>
                    <a:pt x="1273975" y="1906130"/>
                  </a:lnTo>
                  <a:lnTo>
                    <a:pt x="1269504" y="1910600"/>
                  </a:lnTo>
                  <a:lnTo>
                    <a:pt x="1269504" y="1922538"/>
                  </a:lnTo>
                  <a:lnTo>
                    <a:pt x="1273975" y="1927047"/>
                  </a:lnTo>
                  <a:lnTo>
                    <a:pt x="1285925" y="1927047"/>
                  </a:lnTo>
                  <a:lnTo>
                    <a:pt x="1290421" y="1922538"/>
                  </a:lnTo>
                  <a:lnTo>
                    <a:pt x="1290421" y="1916582"/>
                  </a:lnTo>
                  <a:lnTo>
                    <a:pt x="1290421" y="1910600"/>
                  </a:lnTo>
                  <a:close/>
                </a:path>
                <a:path w="1316354" h="1992629">
                  <a:moveTo>
                    <a:pt x="1293799" y="134213"/>
                  </a:moveTo>
                  <a:lnTo>
                    <a:pt x="1289316" y="129730"/>
                  </a:lnTo>
                  <a:lnTo>
                    <a:pt x="1277404" y="129730"/>
                  </a:lnTo>
                  <a:lnTo>
                    <a:pt x="1272921" y="134213"/>
                  </a:lnTo>
                  <a:lnTo>
                    <a:pt x="1272921" y="146151"/>
                  </a:lnTo>
                  <a:lnTo>
                    <a:pt x="1277404" y="150634"/>
                  </a:lnTo>
                  <a:lnTo>
                    <a:pt x="1289316" y="150634"/>
                  </a:lnTo>
                  <a:lnTo>
                    <a:pt x="1293799" y="146151"/>
                  </a:lnTo>
                  <a:lnTo>
                    <a:pt x="1293799" y="140195"/>
                  </a:lnTo>
                  <a:lnTo>
                    <a:pt x="1293799" y="134213"/>
                  </a:lnTo>
                  <a:close/>
                </a:path>
                <a:path w="1316354" h="1992629">
                  <a:moveTo>
                    <a:pt x="1315935" y="1975878"/>
                  </a:moveTo>
                  <a:lnTo>
                    <a:pt x="889114" y="1975878"/>
                  </a:lnTo>
                  <a:lnTo>
                    <a:pt x="889114" y="1927047"/>
                  </a:lnTo>
                  <a:lnTo>
                    <a:pt x="899160" y="1927047"/>
                  </a:lnTo>
                  <a:lnTo>
                    <a:pt x="903630" y="1922538"/>
                  </a:lnTo>
                  <a:lnTo>
                    <a:pt x="903630" y="1916582"/>
                  </a:lnTo>
                  <a:lnTo>
                    <a:pt x="903630" y="1910600"/>
                  </a:lnTo>
                  <a:lnTo>
                    <a:pt x="899160" y="1906130"/>
                  </a:lnTo>
                  <a:lnTo>
                    <a:pt x="889114" y="1906130"/>
                  </a:lnTo>
                  <a:lnTo>
                    <a:pt x="889114" y="0"/>
                  </a:lnTo>
                  <a:lnTo>
                    <a:pt x="875550" y="0"/>
                  </a:lnTo>
                  <a:lnTo>
                    <a:pt x="875550" y="1975878"/>
                  </a:lnTo>
                  <a:lnTo>
                    <a:pt x="450126" y="1975878"/>
                  </a:lnTo>
                  <a:lnTo>
                    <a:pt x="450126" y="1933143"/>
                  </a:lnTo>
                  <a:lnTo>
                    <a:pt x="459511" y="1933143"/>
                  </a:lnTo>
                  <a:lnTo>
                    <a:pt x="463969" y="1928672"/>
                  </a:lnTo>
                  <a:lnTo>
                    <a:pt x="463969" y="1922703"/>
                  </a:lnTo>
                  <a:lnTo>
                    <a:pt x="463969" y="1916684"/>
                  </a:lnTo>
                  <a:lnTo>
                    <a:pt x="459511" y="1912226"/>
                  </a:lnTo>
                  <a:lnTo>
                    <a:pt x="450126" y="1912226"/>
                  </a:lnTo>
                  <a:lnTo>
                    <a:pt x="450126" y="0"/>
                  </a:lnTo>
                  <a:lnTo>
                    <a:pt x="436562" y="0"/>
                  </a:lnTo>
                  <a:lnTo>
                    <a:pt x="436562" y="1975878"/>
                  </a:lnTo>
                  <a:lnTo>
                    <a:pt x="927" y="1975878"/>
                  </a:lnTo>
                  <a:lnTo>
                    <a:pt x="927" y="1992172"/>
                  </a:lnTo>
                  <a:lnTo>
                    <a:pt x="1315935" y="1992172"/>
                  </a:lnTo>
                  <a:lnTo>
                    <a:pt x="1315935" y="1975878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101579" y="2280983"/>
              <a:ext cx="1313815" cy="1857375"/>
            </a:xfrm>
            <a:custGeom>
              <a:avLst/>
              <a:gdLst/>
              <a:ahLst/>
              <a:cxnLst/>
              <a:rect l="l" t="t" r="r" b="b"/>
              <a:pathLst>
                <a:path w="1313814" h="1857375">
                  <a:moveTo>
                    <a:pt x="433552" y="1846478"/>
                  </a:moveTo>
                  <a:lnTo>
                    <a:pt x="596" y="1846478"/>
                  </a:lnTo>
                  <a:lnTo>
                    <a:pt x="596" y="1857311"/>
                  </a:lnTo>
                  <a:lnTo>
                    <a:pt x="433552" y="1857311"/>
                  </a:lnTo>
                  <a:lnTo>
                    <a:pt x="433552" y="1846478"/>
                  </a:lnTo>
                  <a:close/>
                </a:path>
                <a:path w="1313814" h="1857375">
                  <a:moveTo>
                    <a:pt x="434251" y="0"/>
                  </a:moveTo>
                  <a:lnTo>
                    <a:pt x="0" y="0"/>
                  </a:lnTo>
                  <a:lnTo>
                    <a:pt x="0" y="10858"/>
                  </a:lnTo>
                  <a:lnTo>
                    <a:pt x="422046" y="10858"/>
                  </a:lnTo>
                  <a:lnTo>
                    <a:pt x="422046" y="266001"/>
                  </a:lnTo>
                  <a:lnTo>
                    <a:pt x="0" y="266001"/>
                  </a:lnTo>
                  <a:lnTo>
                    <a:pt x="0" y="276847"/>
                  </a:lnTo>
                  <a:lnTo>
                    <a:pt x="327037" y="276847"/>
                  </a:lnTo>
                  <a:lnTo>
                    <a:pt x="327037" y="660400"/>
                  </a:lnTo>
                  <a:lnTo>
                    <a:pt x="266" y="660400"/>
                  </a:lnTo>
                  <a:lnTo>
                    <a:pt x="266" y="671245"/>
                  </a:lnTo>
                  <a:lnTo>
                    <a:pt x="327037" y="671245"/>
                  </a:lnTo>
                  <a:lnTo>
                    <a:pt x="327037" y="794740"/>
                  </a:lnTo>
                  <a:lnTo>
                    <a:pt x="266" y="794740"/>
                  </a:lnTo>
                  <a:lnTo>
                    <a:pt x="266" y="805599"/>
                  </a:lnTo>
                  <a:lnTo>
                    <a:pt x="327037" y="805599"/>
                  </a:lnTo>
                  <a:lnTo>
                    <a:pt x="327037" y="1062418"/>
                  </a:lnTo>
                  <a:lnTo>
                    <a:pt x="266" y="1062418"/>
                  </a:lnTo>
                  <a:lnTo>
                    <a:pt x="266" y="1073289"/>
                  </a:lnTo>
                  <a:lnTo>
                    <a:pt x="327037" y="1073289"/>
                  </a:lnTo>
                  <a:lnTo>
                    <a:pt x="327037" y="1844255"/>
                  </a:lnTo>
                  <a:lnTo>
                    <a:pt x="337908" y="1844255"/>
                  </a:lnTo>
                  <a:lnTo>
                    <a:pt x="337908" y="276847"/>
                  </a:lnTo>
                  <a:lnTo>
                    <a:pt x="422046" y="276847"/>
                  </a:lnTo>
                  <a:lnTo>
                    <a:pt x="422046" y="1841563"/>
                  </a:lnTo>
                  <a:lnTo>
                    <a:pt x="432879" y="1841563"/>
                  </a:lnTo>
                  <a:lnTo>
                    <a:pt x="432879" y="276847"/>
                  </a:lnTo>
                  <a:lnTo>
                    <a:pt x="434251" y="276847"/>
                  </a:lnTo>
                  <a:lnTo>
                    <a:pt x="434251" y="266001"/>
                  </a:lnTo>
                  <a:lnTo>
                    <a:pt x="432879" y="266001"/>
                  </a:lnTo>
                  <a:lnTo>
                    <a:pt x="432879" y="10858"/>
                  </a:lnTo>
                  <a:lnTo>
                    <a:pt x="434251" y="10858"/>
                  </a:lnTo>
                  <a:lnTo>
                    <a:pt x="434251" y="0"/>
                  </a:lnTo>
                  <a:close/>
                </a:path>
                <a:path w="1313814" h="1857375">
                  <a:moveTo>
                    <a:pt x="874179" y="1846478"/>
                  </a:moveTo>
                  <a:lnTo>
                    <a:pt x="449795" y="1846478"/>
                  </a:lnTo>
                  <a:lnTo>
                    <a:pt x="449795" y="1857311"/>
                  </a:lnTo>
                  <a:lnTo>
                    <a:pt x="874179" y="1857311"/>
                  </a:lnTo>
                  <a:lnTo>
                    <a:pt x="874179" y="1846478"/>
                  </a:lnTo>
                  <a:close/>
                </a:path>
                <a:path w="1313814" h="1857375">
                  <a:moveTo>
                    <a:pt x="875080" y="660400"/>
                  </a:moveTo>
                  <a:lnTo>
                    <a:pt x="872566" y="660400"/>
                  </a:lnTo>
                  <a:lnTo>
                    <a:pt x="872566" y="276847"/>
                  </a:lnTo>
                  <a:lnTo>
                    <a:pt x="873556" y="276847"/>
                  </a:lnTo>
                  <a:lnTo>
                    <a:pt x="873556" y="266001"/>
                  </a:lnTo>
                  <a:lnTo>
                    <a:pt x="872566" y="266001"/>
                  </a:lnTo>
                  <a:lnTo>
                    <a:pt x="872566" y="10858"/>
                  </a:lnTo>
                  <a:lnTo>
                    <a:pt x="873556" y="10858"/>
                  </a:lnTo>
                  <a:lnTo>
                    <a:pt x="873556" y="0"/>
                  </a:lnTo>
                  <a:lnTo>
                    <a:pt x="447802" y="0"/>
                  </a:lnTo>
                  <a:lnTo>
                    <a:pt x="447802" y="10858"/>
                  </a:lnTo>
                  <a:lnTo>
                    <a:pt x="861682" y="10858"/>
                  </a:lnTo>
                  <a:lnTo>
                    <a:pt x="861682" y="266001"/>
                  </a:lnTo>
                  <a:lnTo>
                    <a:pt x="447802" y="266001"/>
                  </a:lnTo>
                  <a:lnTo>
                    <a:pt x="447802" y="276847"/>
                  </a:lnTo>
                  <a:lnTo>
                    <a:pt x="861682" y="276847"/>
                  </a:lnTo>
                  <a:lnTo>
                    <a:pt x="861682" y="660400"/>
                  </a:lnTo>
                  <a:lnTo>
                    <a:pt x="449338" y="660400"/>
                  </a:lnTo>
                  <a:lnTo>
                    <a:pt x="449338" y="671245"/>
                  </a:lnTo>
                  <a:lnTo>
                    <a:pt x="769404" y="671245"/>
                  </a:lnTo>
                  <a:lnTo>
                    <a:pt x="769404" y="929081"/>
                  </a:lnTo>
                  <a:lnTo>
                    <a:pt x="449122" y="929081"/>
                  </a:lnTo>
                  <a:lnTo>
                    <a:pt x="449122" y="939939"/>
                  </a:lnTo>
                  <a:lnTo>
                    <a:pt x="769404" y="939939"/>
                  </a:lnTo>
                  <a:lnTo>
                    <a:pt x="769404" y="1193736"/>
                  </a:lnTo>
                  <a:lnTo>
                    <a:pt x="449122" y="1193736"/>
                  </a:lnTo>
                  <a:lnTo>
                    <a:pt x="449122" y="1204582"/>
                  </a:lnTo>
                  <a:lnTo>
                    <a:pt x="769404" y="1204582"/>
                  </a:lnTo>
                  <a:lnTo>
                    <a:pt x="769404" y="1458341"/>
                  </a:lnTo>
                  <a:lnTo>
                    <a:pt x="449059" y="1458341"/>
                  </a:lnTo>
                  <a:lnTo>
                    <a:pt x="449059" y="1469212"/>
                  </a:lnTo>
                  <a:lnTo>
                    <a:pt x="769404" y="1469212"/>
                  </a:lnTo>
                  <a:lnTo>
                    <a:pt x="769404" y="1844255"/>
                  </a:lnTo>
                  <a:lnTo>
                    <a:pt x="780288" y="1844255"/>
                  </a:lnTo>
                  <a:lnTo>
                    <a:pt x="780288" y="1469212"/>
                  </a:lnTo>
                  <a:lnTo>
                    <a:pt x="781304" y="1469212"/>
                  </a:lnTo>
                  <a:lnTo>
                    <a:pt x="781304" y="1458341"/>
                  </a:lnTo>
                  <a:lnTo>
                    <a:pt x="780288" y="1458341"/>
                  </a:lnTo>
                  <a:lnTo>
                    <a:pt x="780288" y="1204582"/>
                  </a:lnTo>
                  <a:lnTo>
                    <a:pt x="785012" y="1204582"/>
                  </a:lnTo>
                  <a:lnTo>
                    <a:pt x="785012" y="1193736"/>
                  </a:lnTo>
                  <a:lnTo>
                    <a:pt x="780288" y="1193736"/>
                  </a:lnTo>
                  <a:lnTo>
                    <a:pt x="780288" y="939939"/>
                  </a:lnTo>
                  <a:lnTo>
                    <a:pt x="785012" y="939939"/>
                  </a:lnTo>
                  <a:lnTo>
                    <a:pt x="785012" y="929081"/>
                  </a:lnTo>
                  <a:lnTo>
                    <a:pt x="780288" y="929081"/>
                  </a:lnTo>
                  <a:lnTo>
                    <a:pt x="780288" y="671245"/>
                  </a:lnTo>
                  <a:lnTo>
                    <a:pt x="861682" y="671245"/>
                  </a:lnTo>
                  <a:lnTo>
                    <a:pt x="861682" y="1844268"/>
                  </a:lnTo>
                  <a:lnTo>
                    <a:pt x="872566" y="1844268"/>
                  </a:lnTo>
                  <a:lnTo>
                    <a:pt x="872566" y="671245"/>
                  </a:lnTo>
                  <a:lnTo>
                    <a:pt x="875080" y="671245"/>
                  </a:lnTo>
                  <a:lnTo>
                    <a:pt x="875080" y="660400"/>
                  </a:lnTo>
                  <a:close/>
                </a:path>
                <a:path w="1313814" h="1857375">
                  <a:moveTo>
                    <a:pt x="1312494" y="1846478"/>
                  </a:moveTo>
                  <a:lnTo>
                    <a:pt x="888098" y="1846478"/>
                  </a:lnTo>
                  <a:lnTo>
                    <a:pt x="888098" y="1857311"/>
                  </a:lnTo>
                  <a:lnTo>
                    <a:pt x="1312494" y="1857311"/>
                  </a:lnTo>
                  <a:lnTo>
                    <a:pt x="1312494" y="1846478"/>
                  </a:lnTo>
                  <a:close/>
                </a:path>
                <a:path w="1313814" h="1857375">
                  <a:moveTo>
                    <a:pt x="1313256" y="0"/>
                  </a:moveTo>
                  <a:lnTo>
                    <a:pt x="887514" y="0"/>
                  </a:lnTo>
                  <a:lnTo>
                    <a:pt x="887514" y="10858"/>
                  </a:lnTo>
                  <a:lnTo>
                    <a:pt x="1301407" y="10858"/>
                  </a:lnTo>
                  <a:lnTo>
                    <a:pt x="1301407" y="266001"/>
                  </a:lnTo>
                  <a:lnTo>
                    <a:pt x="1222667" y="266001"/>
                  </a:lnTo>
                  <a:lnTo>
                    <a:pt x="1222667" y="264629"/>
                  </a:lnTo>
                  <a:lnTo>
                    <a:pt x="1211846" y="264629"/>
                  </a:lnTo>
                  <a:lnTo>
                    <a:pt x="1211846" y="266001"/>
                  </a:lnTo>
                  <a:lnTo>
                    <a:pt x="887514" y="266001"/>
                  </a:lnTo>
                  <a:lnTo>
                    <a:pt x="887514" y="276847"/>
                  </a:lnTo>
                  <a:lnTo>
                    <a:pt x="1211846" y="276847"/>
                  </a:lnTo>
                  <a:lnTo>
                    <a:pt x="1211846" y="534695"/>
                  </a:lnTo>
                  <a:lnTo>
                    <a:pt x="887514" y="534695"/>
                  </a:lnTo>
                  <a:lnTo>
                    <a:pt x="887514" y="545541"/>
                  </a:lnTo>
                  <a:lnTo>
                    <a:pt x="1211846" y="545541"/>
                  </a:lnTo>
                  <a:lnTo>
                    <a:pt x="1211846" y="800671"/>
                  </a:lnTo>
                  <a:lnTo>
                    <a:pt x="887514" y="800671"/>
                  </a:lnTo>
                  <a:lnTo>
                    <a:pt x="887514" y="811517"/>
                  </a:lnTo>
                  <a:lnTo>
                    <a:pt x="1211846" y="811517"/>
                  </a:lnTo>
                  <a:lnTo>
                    <a:pt x="1211846" y="1063929"/>
                  </a:lnTo>
                  <a:lnTo>
                    <a:pt x="887514" y="1063929"/>
                  </a:lnTo>
                  <a:lnTo>
                    <a:pt x="887514" y="1074813"/>
                  </a:lnTo>
                  <a:lnTo>
                    <a:pt x="1211846" y="1074813"/>
                  </a:lnTo>
                  <a:lnTo>
                    <a:pt x="1211846" y="1326565"/>
                  </a:lnTo>
                  <a:lnTo>
                    <a:pt x="887514" y="1326565"/>
                  </a:lnTo>
                  <a:lnTo>
                    <a:pt x="887514" y="1337398"/>
                  </a:lnTo>
                  <a:lnTo>
                    <a:pt x="1211846" y="1337398"/>
                  </a:lnTo>
                  <a:lnTo>
                    <a:pt x="1211846" y="1585074"/>
                  </a:lnTo>
                  <a:lnTo>
                    <a:pt x="887514" y="1585074"/>
                  </a:lnTo>
                  <a:lnTo>
                    <a:pt x="887514" y="1595945"/>
                  </a:lnTo>
                  <a:lnTo>
                    <a:pt x="1211846" y="1595945"/>
                  </a:lnTo>
                  <a:lnTo>
                    <a:pt x="1211846" y="1841563"/>
                  </a:lnTo>
                  <a:lnTo>
                    <a:pt x="1222667" y="1841563"/>
                  </a:lnTo>
                  <a:lnTo>
                    <a:pt x="1222667" y="1595945"/>
                  </a:lnTo>
                  <a:lnTo>
                    <a:pt x="1225245" y="1595945"/>
                  </a:lnTo>
                  <a:lnTo>
                    <a:pt x="1225245" y="1585074"/>
                  </a:lnTo>
                  <a:lnTo>
                    <a:pt x="1222667" y="1585074"/>
                  </a:lnTo>
                  <a:lnTo>
                    <a:pt x="1222667" y="1337398"/>
                  </a:lnTo>
                  <a:lnTo>
                    <a:pt x="1225245" y="1337398"/>
                  </a:lnTo>
                  <a:lnTo>
                    <a:pt x="1225245" y="1326565"/>
                  </a:lnTo>
                  <a:lnTo>
                    <a:pt x="1222667" y="1326565"/>
                  </a:lnTo>
                  <a:lnTo>
                    <a:pt x="1222667" y="1074813"/>
                  </a:lnTo>
                  <a:lnTo>
                    <a:pt x="1225245" y="1074813"/>
                  </a:lnTo>
                  <a:lnTo>
                    <a:pt x="1225245" y="1063929"/>
                  </a:lnTo>
                  <a:lnTo>
                    <a:pt x="1222667" y="1063929"/>
                  </a:lnTo>
                  <a:lnTo>
                    <a:pt x="1222667" y="811517"/>
                  </a:lnTo>
                  <a:lnTo>
                    <a:pt x="1225245" y="811517"/>
                  </a:lnTo>
                  <a:lnTo>
                    <a:pt x="1225245" y="800671"/>
                  </a:lnTo>
                  <a:lnTo>
                    <a:pt x="1222667" y="800671"/>
                  </a:lnTo>
                  <a:lnTo>
                    <a:pt x="1222667" y="545541"/>
                  </a:lnTo>
                  <a:lnTo>
                    <a:pt x="1225245" y="545541"/>
                  </a:lnTo>
                  <a:lnTo>
                    <a:pt x="1225245" y="534695"/>
                  </a:lnTo>
                  <a:lnTo>
                    <a:pt x="1222667" y="534695"/>
                  </a:lnTo>
                  <a:lnTo>
                    <a:pt x="1222667" y="276847"/>
                  </a:lnTo>
                  <a:lnTo>
                    <a:pt x="1301407" y="276847"/>
                  </a:lnTo>
                  <a:lnTo>
                    <a:pt x="1301407" y="1841563"/>
                  </a:lnTo>
                  <a:lnTo>
                    <a:pt x="1312227" y="1841563"/>
                  </a:lnTo>
                  <a:lnTo>
                    <a:pt x="1312227" y="276847"/>
                  </a:lnTo>
                  <a:lnTo>
                    <a:pt x="1313256" y="276847"/>
                  </a:lnTo>
                  <a:lnTo>
                    <a:pt x="1313256" y="266001"/>
                  </a:lnTo>
                  <a:lnTo>
                    <a:pt x="1312227" y="266001"/>
                  </a:lnTo>
                  <a:lnTo>
                    <a:pt x="1312227" y="10858"/>
                  </a:lnTo>
                  <a:lnTo>
                    <a:pt x="1313256" y="10858"/>
                  </a:lnTo>
                  <a:lnTo>
                    <a:pt x="131325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100753" y="2278875"/>
              <a:ext cx="1314450" cy="1996439"/>
            </a:xfrm>
            <a:custGeom>
              <a:avLst/>
              <a:gdLst/>
              <a:ahLst/>
              <a:cxnLst/>
              <a:rect l="l" t="t" r="r" b="b"/>
              <a:pathLst>
                <a:path w="1314450" h="1996439">
                  <a:moveTo>
                    <a:pt x="1314399" y="1996160"/>
                  </a:moveTo>
                  <a:lnTo>
                    <a:pt x="0" y="1996160"/>
                  </a:lnTo>
                  <a:lnTo>
                    <a:pt x="0" y="1155"/>
                  </a:lnTo>
                  <a:lnTo>
                    <a:pt x="1314399" y="1155"/>
                  </a:lnTo>
                  <a:lnTo>
                    <a:pt x="1314399" y="1996160"/>
                  </a:lnTo>
                  <a:close/>
                </a:path>
                <a:path w="1314450" h="1996439">
                  <a:moveTo>
                    <a:pt x="436206" y="0"/>
                  </a:moveTo>
                  <a:lnTo>
                    <a:pt x="436206" y="1976247"/>
                  </a:lnTo>
                </a:path>
                <a:path w="1314450" h="1996439">
                  <a:moveTo>
                    <a:pt x="447903" y="0"/>
                  </a:moveTo>
                  <a:lnTo>
                    <a:pt x="447903" y="1976247"/>
                  </a:lnTo>
                </a:path>
                <a:path w="1314450" h="1996439">
                  <a:moveTo>
                    <a:pt x="875284" y="0"/>
                  </a:moveTo>
                  <a:lnTo>
                    <a:pt x="875284" y="1976247"/>
                  </a:lnTo>
                </a:path>
                <a:path w="1314450" h="1996439">
                  <a:moveTo>
                    <a:pt x="887006" y="0"/>
                  </a:moveTo>
                  <a:lnTo>
                    <a:pt x="887006" y="1976247"/>
                  </a:lnTo>
                </a:path>
                <a:path w="1314450" h="1996439">
                  <a:moveTo>
                    <a:pt x="12" y="1978571"/>
                  </a:moveTo>
                  <a:lnTo>
                    <a:pt x="1305560" y="1978571"/>
                  </a:lnTo>
                </a:path>
                <a:path w="1314450" h="1996439">
                  <a:moveTo>
                    <a:pt x="12" y="265569"/>
                  </a:moveTo>
                  <a:lnTo>
                    <a:pt x="436206" y="265569"/>
                  </a:lnTo>
                </a:path>
                <a:path w="1314450" h="1996439">
                  <a:moveTo>
                    <a:pt x="447903" y="265569"/>
                  </a:moveTo>
                  <a:lnTo>
                    <a:pt x="875284" y="265569"/>
                  </a:lnTo>
                </a:path>
                <a:path w="1314450" h="1996439">
                  <a:moveTo>
                    <a:pt x="887006" y="265569"/>
                  </a:moveTo>
                  <a:lnTo>
                    <a:pt x="1314399" y="265569"/>
                  </a:lnTo>
                </a:path>
                <a:path w="1314450" h="1996439">
                  <a:moveTo>
                    <a:pt x="12" y="1847253"/>
                  </a:moveTo>
                  <a:lnTo>
                    <a:pt x="436206" y="1847253"/>
                  </a:lnTo>
                </a:path>
                <a:path w="1314450" h="1996439">
                  <a:moveTo>
                    <a:pt x="447903" y="1847253"/>
                  </a:moveTo>
                  <a:lnTo>
                    <a:pt x="875284" y="1847253"/>
                  </a:lnTo>
                </a:path>
                <a:path w="1314450" h="1996439">
                  <a:moveTo>
                    <a:pt x="887006" y="1847253"/>
                  </a:moveTo>
                  <a:lnTo>
                    <a:pt x="1314399" y="1847253"/>
                  </a:lnTo>
                </a:path>
                <a:path w="1314450" h="1996439">
                  <a:moveTo>
                    <a:pt x="342379" y="265569"/>
                  </a:moveTo>
                  <a:lnTo>
                    <a:pt x="342379" y="1847253"/>
                  </a:lnTo>
                </a:path>
                <a:path w="1314450" h="1996439">
                  <a:moveTo>
                    <a:pt x="1227632" y="265569"/>
                  </a:moveTo>
                  <a:lnTo>
                    <a:pt x="1227632" y="1847253"/>
                  </a:lnTo>
                </a:path>
                <a:path w="1314450" h="1996439">
                  <a:moveTo>
                    <a:pt x="1227632" y="265569"/>
                  </a:moveTo>
                  <a:lnTo>
                    <a:pt x="1227632" y="1847253"/>
                  </a:lnTo>
                </a:path>
                <a:path w="1314450" h="1996439">
                  <a:moveTo>
                    <a:pt x="12" y="662432"/>
                  </a:moveTo>
                  <a:lnTo>
                    <a:pt x="342379" y="662432"/>
                  </a:lnTo>
                </a:path>
                <a:path w="1314450" h="1996439">
                  <a:moveTo>
                    <a:pt x="448487" y="662432"/>
                  </a:moveTo>
                  <a:lnTo>
                    <a:pt x="875868" y="662432"/>
                  </a:lnTo>
                </a:path>
                <a:path w="1314450" h="1996439">
                  <a:moveTo>
                    <a:pt x="12" y="796709"/>
                  </a:moveTo>
                  <a:lnTo>
                    <a:pt x="342379" y="796709"/>
                  </a:lnTo>
                </a:path>
                <a:path w="1314450" h="1996439">
                  <a:moveTo>
                    <a:pt x="12" y="1063434"/>
                  </a:moveTo>
                  <a:lnTo>
                    <a:pt x="342379" y="10634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149432" y="2324595"/>
              <a:ext cx="135890" cy="38100"/>
            </a:xfrm>
            <a:custGeom>
              <a:avLst/>
              <a:gdLst/>
              <a:ahLst/>
              <a:cxnLst/>
              <a:rect l="l" t="t" r="r" b="b"/>
              <a:pathLst>
                <a:path w="135889" h="38100">
                  <a:moveTo>
                    <a:pt x="135432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35432" y="38100"/>
                  </a:lnTo>
                  <a:lnTo>
                    <a:pt x="135432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159986" y="2333954"/>
              <a:ext cx="114935" cy="18415"/>
            </a:xfrm>
            <a:custGeom>
              <a:avLst/>
              <a:gdLst/>
              <a:ahLst/>
              <a:cxnLst/>
              <a:rect l="l" t="t" r="r" b="b"/>
              <a:pathLst>
                <a:path w="114935" h="18414">
                  <a:moveTo>
                    <a:pt x="13474" y="8801"/>
                  </a:moveTo>
                  <a:lnTo>
                    <a:pt x="9372" y="7048"/>
                  </a:lnTo>
                  <a:lnTo>
                    <a:pt x="8813" y="7048"/>
                  </a:lnTo>
                  <a:lnTo>
                    <a:pt x="8216" y="6438"/>
                  </a:lnTo>
                  <a:lnTo>
                    <a:pt x="6438" y="5892"/>
                  </a:lnTo>
                  <a:lnTo>
                    <a:pt x="5880" y="5295"/>
                  </a:lnTo>
                  <a:lnTo>
                    <a:pt x="4686" y="4699"/>
                  </a:lnTo>
                  <a:lnTo>
                    <a:pt x="4686" y="4127"/>
                  </a:lnTo>
                  <a:lnTo>
                    <a:pt x="5880" y="2959"/>
                  </a:lnTo>
                  <a:lnTo>
                    <a:pt x="8813" y="2959"/>
                  </a:lnTo>
                  <a:lnTo>
                    <a:pt x="11722" y="4127"/>
                  </a:lnTo>
                  <a:lnTo>
                    <a:pt x="12306" y="4127"/>
                  </a:lnTo>
                  <a:lnTo>
                    <a:pt x="12306" y="2959"/>
                  </a:lnTo>
                  <a:lnTo>
                    <a:pt x="12306" y="609"/>
                  </a:lnTo>
                  <a:lnTo>
                    <a:pt x="9969" y="0"/>
                  </a:lnTo>
                  <a:lnTo>
                    <a:pt x="4686" y="0"/>
                  </a:lnTo>
                  <a:lnTo>
                    <a:pt x="0" y="609"/>
                  </a:lnTo>
                  <a:lnTo>
                    <a:pt x="0" y="9398"/>
                  </a:lnTo>
                  <a:lnTo>
                    <a:pt x="4114" y="9982"/>
                  </a:lnTo>
                  <a:lnTo>
                    <a:pt x="5880" y="11163"/>
                  </a:lnTo>
                  <a:lnTo>
                    <a:pt x="5270" y="10579"/>
                  </a:lnTo>
                  <a:lnTo>
                    <a:pt x="7023" y="11734"/>
                  </a:lnTo>
                  <a:lnTo>
                    <a:pt x="7620" y="11734"/>
                  </a:lnTo>
                  <a:lnTo>
                    <a:pt x="8813" y="12319"/>
                  </a:lnTo>
                  <a:lnTo>
                    <a:pt x="8813" y="14097"/>
                  </a:lnTo>
                  <a:lnTo>
                    <a:pt x="7023" y="14668"/>
                  </a:lnTo>
                  <a:lnTo>
                    <a:pt x="4114" y="14668"/>
                  </a:lnTo>
                  <a:lnTo>
                    <a:pt x="0" y="13500"/>
                  </a:lnTo>
                  <a:lnTo>
                    <a:pt x="0" y="17602"/>
                  </a:lnTo>
                  <a:lnTo>
                    <a:pt x="1739" y="18199"/>
                  </a:lnTo>
                  <a:lnTo>
                    <a:pt x="9969" y="18199"/>
                  </a:lnTo>
                  <a:lnTo>
                    <a:pt x="13474" y="16433"/>
                  </a:lnTo>
                  <a:lnTo>
                    <a:pt x="13474" y="14668"/>
                  </a:lnTo>
                  <a:lnTo>
                    <a:pt x="13474" y="10579"/>
                  </a:lnTo>
                  <a:lnTo>
                    <a:pt x="13474" y="8801"/>
                  </a:lnTo>
                  <a:close/>
                </a:path>
                <a:path w="114935" h="18414">
                  <a:moveTo>
                    <a:pt x="21704" y="12"/>
                  </a:moveTo>
                  <a:lnTo>
                    <a:pt x="15824" y="12"/>
                  </a:lnTo>
                  <a:lnTo>
                    <a:pt x="15824" y="17602"/>
                  </a:lnTo>
                  <a:lnTo>
                    <a:pt x="21704" y="17602"/>
                  </a:lnTo>
                  <a:lnTo>
                    <a:pt x="21704" y="12"/>
                  </a:lnTo>
                  <a:close/>
                </a:path>
                <a:path w="114935" h="18414">
                  <a:moveTo>
                    <a:pt x="38709" y="12"/>
                  </a:moveTo>
                  <a:lnTo>
                    <a:pt x="25222" y="12"/>
                  </a:lnTo>
                  <a:lnTo>
                    <a:pt x="25222" y="17614"/>
                  </a:lnTo>
                  <a:lnTo>
                    <a:pt x="38709" y="17614"/>
                  </a:lnTo>
                  <a:lnTo>
                    <a:pt x="38709" y="14097"/>
                  </a:lnTo>
                  <a:lnTo>
                    <a:pt x="30480" y="14097"/>
                  </a:lnTo>
                  <a:lnTo>
                    <a:pt x="30480" y="10579"/>
                  </a:lnTo>
                  <a:lnTo>
                    <a:pt x="37541" y="10579"/>
                  </a:lnTo>
                  <a:lnTo>
                    <a:pt x="37541" y="7061"/>
                  </a:lnTo>
                  <a:lnTo>
                    <a:pt x="30480" y="7061"/>
                  </a:lnTo>
                  <a:lnTo>
                    <a:pt x="30480" y="3556"/>
                  </a:lnTo>
                  <a:lnTo>
                    <a:pt x="38709" y="3556"/>
                  </a:lnTo>
                  <a:lnTo>
                    <a:pt x="38709" y="12"/>
                  </a:lnTo>
                  <a:close/>
                </a:path>
                <a:path w="114935" h="18414">
                  <a:moveTo>
                    <a:pt x="62712" y="0"/>
                  </a:moveTo>
                  <a:lnTo>
                    <a:pt x="56870" y="0"/>
                  </a:lnTo>
                  <a:lnTo>
                    <a:pt x="52184" y="10579"/>
                  </a:lnTo>
                  <a:lnTo>
                    <a:pt x="48082" y="0"/>
                  </a:lnTo>
                  <a:lnTo>
                    <a:pt x="41046" y="0"/>
                  </a:lnTo>
                  <a:lnTo>
                    <a:pt x="41046" y="17602"/>
                  </a:lnTo>
                  <a:lnTo>
                    <a:pt x="45148" y="17602"/>
                  </a:lnTo>
                  <a:lnTo>
                    <a:pt x="45148" y="7048"/>
                  </a:lnTo>
                  <a:lnTo>
                    <a:pt x="49237" y="17602"/>
                  </a:lnTo>
                  <a:lnTo>
                    <a:pt x="52743" y="17602"/>
                  </a:lnTo>
                  <a:lnTo>
                    <a:pt x="57467" y="7048"/>
                  </a:lnTo>
                  <a:lnTo>
                    <a:pt x="57467" y="17602"/>
                  </a:lnTo>
                  <a:lnTo>
                    <a:pt x="62712" y="17602"/>
                  </a:lnTo>
                  <a:lnTo>
                    <a:pt x="62712" y="0"/>
                  </a:lnTo>
                  <a:close/>
                </a:path>
                <a:path w="114935" h="18414">
                  <a:moveTo>
                    <a:pt x="79717" y="12"/>
                  </a:moveTo>
                  <a:lnTo>
                    <a:pt x="66840" y="12"/>
                  </a:lnTo>
                  <a:lnTo>
                    <a:pt x="66840" y="17614"/>
                  </a:lnTo>
                  <a:lnTo>
                    <a:pt x="79717" y="17614"/>
                  </a:lnTo>
                  <a:lnTo>
                    <a:pt x="79717" y="14097"/>
                  </a:lnTo>
                  <a:lnTo>
                    <a:pt x="72097" y="14097"/>
                  </a:lnTo>
                  <a:lnTo>
                    <a:pt x="72097" y="10579"/>
                  </a:lnTo>
                  <a:lnTo>
                    <a:pt x="78562" y="10579"/>
                  </a:lnTo>
                  <a:lnTo>
                    <a:pt x="78562" y="7061"/>
                  </a:lnTo>
                  <a:lnTo>
                    <a:pt x="72097" y="7061"/>
                  </a:lnTo>
                  <a:lnTo>
                    <a:pt x="72097" y="3556"/>
                  </a:lnTo>
                  <a:lnTo>
                    <a:pt x="79717" y="3556"/>
                  </a:lnTo>
                  <a:lnTo>
                    <a:pt x="79717" y="12"/>
                  </a:lnTo>
                  <a:close/>
                </a:path>
                <a:path w="114935" h="18414">
                  <a:moveTo>
                    <a:pt x="97917" y="12"/>
                  </a:moveTo>
                  <a:lnTo>
                    <a:pt x="94386" y="12"/>
                  </a:lnTo>
                  <a:lnTo>
                    <a:pt x="94386" y="10579"/>
                  </a:lnTo>
                  <a:lnTo>
                    <a:pt x="88531" y="12"/>
                  </a:lnTo>
                  <a:lnTo>
                    <a:pt x="82664" y="12"/>
                  </a:lnTo>
                  <a:lnTo>
                    <a:pt x="82664" y="17614"/>
                  </a:lnTo>
                  <a:lnTo>
                    <a:pt x="86207" y="17614"/>
                  </a:lnTo>
                  <a:lnTo>
                    <a:pt x="86207" y="6451"/>
                  </a:lnTo>
                  <a:lnTo>
                    <a:pt x="92036" y="17614"/>
                  </a:lnTo>
                  <a:lnTo>
                    <a:pt x="97917" y="17614"/>
                  </a:lnTo>
                  <a:lnTo>
                    <a:pt x="97917" y="12"/>
                  </a:lnTo>
                  <a:close/>
                </a:path>
                <a:path w="114935" h="18414">
                  <a:moveTo>
                    <a:pt x="114935" y="8801"/>
                  </a:moveTo>
                  <a:lnTo>
                    <a:pt x="110794" y="7048"/>
                  </a:lnTo>
                  <a:lnTo>
                    <a:pt x="109639" y="7048"/>
                  </a:lnTo>
                  <a:lnTo>
                    <a:pt x="109016" y="6438"/>
                  </a:lnTo>
                  <a:lnTo>
                    <a:pt x="107264" y="5892"/>
                  </a:lnTo>
                  <a:lnTo>
                    <a:pt x="106705" y="5295"/>
                  </a:lnTo>
                  <a:lnTo>
                    <a:pt x="105511" y="4699"/>
                  </a:lnTo>
                  <a:lnTo>
                    <a:pt x="106121" y="4699"/>
                  </a:lnTo>
                  <a:lnTo>
                    <a:pt x="106121" y="4127"/>
                  </a:lnTo>
                  <a:lnTo>
                    <a:pt x="106705" y="2959"/>
                  </a:lnTo>
                  <a:lnTo>
                    <a:pt x="110210" y="2959"/>
                  </a:lnTo>
                  <a:lnTo>
                    <a:pt x="112560" y="4127"/>
                  </a:lnTo>
                  <a:lnTo>
                    <a:pt x="113144" y="4127"/>
                  </a:lnTo>
                  <a:lnTo>
                    <a:pt x="113144" y="2959"/>
                  </a:lnTo>
                  <a:lnTo>
                    <a:pt x="113144" y="609"/>
                  </a:lnTo>
                  <a:lnTo>
                    <a:pt x="110794" y="0"/>
                  </a:lnTo>
                  <a:lnTo>
                    <a:pt x="106121" y="0"/>
                  </a:lnTo>
                  <a:lnTo>
                    <a:pt x="100825" y="609"/>
                  </a:lnTo>
                  <a:lnTo>
                    <a:pt x="100825" y="9398"/>
                  </a:lnTo>
                  <a:lnTo>
                    <a:pt x="104927" y="9982"/>
                  </a:lnTo>
                  <a:lnTo>
                    <a:pt x="106705" y="11163"/>
                  </a:lnTo>
                  <a:lnTo>
                    <a:pt x="106121" y="10579"/>
                  </a:lnTo>
                  <a:lnTo>
                    <a:pt x="107861" y="11734"/>
                  </a:lnTo>
                  <a:lnTo>
                    <a:pt x="108458" y="11734"/>
                  </a:lnTo>
                  <a:lnTo>
                    <a:pt x="109639" y="12319"/>
                  </a:lnTo>
                  <a:lnTo>
                    <a:pt x="109639" y="14097"/>
                  </a:lnTo>
                  <a:lnTo>
                    <a:pt x="107861" y="14668"/>
                  </a:lnTo>
                  <a:lnTo>
                    <a:pt x="105511" y="14668"/>
                  </a:lnTo>
                  <a:lnTo>
                    <a:pt x="100825" y="13500"/>
                  </a:lnTo>
                  <a:lnTo>
                    <a:pt x="100825" y="17602"/>
                  </a:lnTo>
                  <a:lnTo>
                    <a:pt x="102616" y="18199"/>
                  </a:lnTo>
                  <a:lnTo>
                    <a:pt x="110794" y="18199"/>
                  </a:lnTo>
                  <a:lnTo>
                    <a:pt x="114935" y="16433"/>
                  </a:lnTo>
                  <a:lnTo>
                    <a:pt x="114935" y="14668"/>
                  </a:lnTo>
                  <a:lnTo>
                    <a:pt x="114935" y="10579"/>
                  </a:lnTo>
                  <a:lnTo>
                    <a:pt x="114935" y="88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238560" y="2473513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19">
                  <a:moveTo>
                    <a:pt x="0" y="0"/>
                  </a:moveTo>
                  <a:lnTo>
                    <a:pt x="558" y="1739"/>
                  </a:lnTo>
                  <a:lnTo>
                    <a:pt x="1155" y="5257"/>
                  </a:lnTo>
                  <a:lnTo>
                    <a:pt x="1155" y="7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239715" y="24805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460"/>
                  </a:moveTo>
                  <a:lnTo>
                    <a:pt x="2286" y="14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149444" y="2483469"/>
              <a:ext cx="90805" cy="15240"/>
            </a:xfrm>
            <a:custGeom>
              <a:avLst/>
              <a:gdLst/>
              <a:ahLst/>
              <a:cxnLst/>
              <a:rect l="l" t="t" r="r" b="b"/>
              <a:pathLst>
                <a:path w="90804" h="15239">
                  <a:moveTo>
                    <a:pt x="90271" y="0"/>
                  </a:moveTo>
                  <a:lnTo>
                    <a:pt x="90271" y="1739"/>
                  </a:lnTo>
                  <a:lnTo>
                    <a:pt x="89674" y="5257"/>
                  </a:lnTo>
                  <a:lnTo>
                    <a:pt x="89115" y="7023"/>
                  </a:lnTo>
                </a:path>
                <a:path w="90804" h="15239">
                  <a:moveTo>
                    <a:pt x="89115" y="7023"/>
                  </a:moveTo>
                  <a:lnTo>
                    <a:pt x="87363" y="12293"/>
                  </a:lnTo>
                </a:path>
                <a:path w="90804" h="15239">
                  <a:moveTo>
                    <a:pt x="87363" y="12293"/>
                  </a:moveTo>
                  <a:lnTo>
                    <a:pt x="86740" y="14058"/>
                  </a:lnTo>
                  <a:lnTo>
                    <a:pt x="85013" y="15240"/>
                  </a:lnTo>
                  <a:lnTo>
                    <a:pt x="82651" y="15240"/>
                  </a:lnTo>
                </a:path>
                <a:path w="90804" h="15239">
                  <a:moveTo>
                    <a:pt x="82651" y="15240"/>
                  </a:moveTo>
                  <a:lnTo>
                    <a:pt x="7035" y="15240"/>
                  </a:lnTo>
                </a:path>
                <a:path w="90804" h="15239">
                  <a:moveTo>
                    <a:pt x="7035" y="15240"/>
                  </a:moveTo>
                  <a:lnTo>
                    <a:pt x="4698" y="15240"/>
                  </a:lnTo>
                  <a:lnTo>
                    <a:pt x="2908" y="14058"/>
                  </a:lnTo>
                  <a:lnTo>
                    <a:pt x="2349" y="12293"/>
                  </a:lnTo>
                </a:path>
                <a:path w="90804" h="15239">
                  <a:moveTo>
                    <a:pt x="2349" y="12293"/>
                  </a:moveTo>
                  <a:lnTo>
                    <a:pt x="596" y="7023"/>
                  </a:lnTo>
                </a:path>
                <a:path w="90804" h="15239">
                  <a:moveTo>
                    <a:pt x="596" y="7023"/>
                  </a:moveTo>
                  <a:lnTo>
                    <a:pt x="0" y="5257"/>
                  </a:lnTo>
                  <a:lnTo>
                    <a:pt x="0" y="1739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149444" y="24805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460"/>
                  </a:moveTo>
                  <a:lnTo>
                    <a:pt x="2286" y="14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149444" y="2464127"/>
              <a:ext cx="197485" cy="16510"/>
            </a:xfrm>
            <a:custGeom>
              <a:avLst/>
              <a:gdLst/>
              <a:ahLst/>
              <a:cxnLst/>
              <a:rect l="l" t="t" r="r" b="b"/>
              <a:pathLst>
                <a:path w="197485" h="16510">
                  <a:moveTo>
                    <a:pt x="0" y="16421"/>
                  </a:moveTo>
                  <a:lnTo>
                    <a:pt x="0" y="14643"/>
                  </a:lnTo>
                  <a:lnTo>
                    <a:pt x="0" y="11125"/>
                  </a:lnTo>
                  <a:lnTo>
                    <a:pt x="596" y="9385"/>
                  </a:lnTo>
                </a:path>
                <a:path w="197485" h="16510">
                  <a:moveTo>
                    <a:pt x="596" y="9385"/>
                  </a:moveTo>
                  <a:lnTo>
                    <a:pt x="2349" y="3505"/>
                  </a:lnTo>
                </a:path>
                <a:path w="197485" h="16510">
                  <a:moveTo>
                    <a:pt x="2349" y="3505"/>
                  </a:moveTo>
                  <a:lnTo>
                    <a:pt x="2908" y="1752"/>
                  </a:lnTo>
                  <a:lnTo>
                    <a:pt x="4698" y="0"/>
                  </a:lnTo>
                  <a:lnTo>
                    <a:pt x="7035" y="0"/>
                  </a:lnTo>
                </a:path>
                <a:path w="197485" h="16510">
                  <a:moveTo>
                    <a:pt x="7035" y="0"/>
                  </a:moveTo>
                  <a:lnTo>
                    <a:pt x="82651" y="0"/>
                  </a:lnTo>
                </a:path>
                <a:path w="197485" h="16510">
                  <a:moveTo>
                    <a:pt x="82651" y="0"/>
                  </a:moveTo>
                  <a:lnTo>
                    <a:pt x="85013" y="0"/>
                  </a:lnTo>
                  <a:lnTo>
                    <a:pt x="86740" y="1752"/>
                  </a:lnTo>
                  <a:lnTo>
                    <a:pt x="87363" y="3505"/>
                  </a:lnTo>
                </a:path>
                <a:path w="197485" h="16510">
                  <a:moveTo>
                    <a:pt x="87363" y="3505"/>
                  </a:moveTo>
                  <a:lnTo>
                    <a:pt x="89115" y="9385"/>
                  </a:lnTo>
                </a:path>
                <a:path w="197485" h="16510">
                  <a:moveTo>
                    <a:pt x="196951" y="12890"/>
                  </a:moveTo>
                  <a:lnTo>
                    <a:pt x="195795" y="8801"/>
                  </a:lnTo>
                </a:path>
                <a:path w="197485" h="16510">
                  <a:moveTo>
                    <a:pt x="195795" y="8801"/>
                  </a:moveTo>
                  <a:lnTo>
                    <a:pt x="195198" y="7607"/>
                  </a:lnTo>
                  <a:lnTo>
                    <a:pt x="194043" y="6438"/>
                  </a:lnTo>
                  <a:lnTo>
                    <a:pt x="192862" y="6438"/>
                  </a:lnTo>
                </a:path>
                <a:path w="197485" h="16510">
                  <a:moveTo>
                    <a:pt x="192862" y="6438"/>
                  </a:moveTo>
                  <a:lnTo>
                    <a:pt x="88518" y="6438"/>
                  </a:lnTo>
                  <a:lnTo>
                    <a:pt x="89115" y="9385"/>
                  </a:lnTo>
                </a:path>
                <a:path w="197485" h="16510">
                  <a:moveTo>
                    <a:pt x="89115" y="9385"/>
                  </a:moveTo>
                  <a:lnTo>
                    <a:pt x="89674" y="11125"/>
                  </a:lnTo>
                  <a:lnTo>
                    <a:pt x="90271" y="14643"/>
                  </a:lnTo>
                  <a:lnTo>
                    <a:pt x="90271" y="164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239715" y="248054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460"/>
                  </a:moveTo>
                  <a:lnTo>
                    <a:pt x="2286" y="14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237378" y="2483469"/>
              <a:ext cx="109855" cy="10160"/>
            </a:xfrm>
            <a:custGeom>
              <a:avLst/>
              <a:gdLst/>
              <a:ahLst/>
              <a:cxnLst/>
              <a:rect l="l" t="t" r="r" b="b"/>
              <a:pathLst>
                <a:path w="109854" h="10160">
                  <a:moveTo>
                    <a:pt x="2336" y="0"/>
                  </a:moveTo>
                  <a:lnTo>
                    <a:pt x="2336" y="1739"/>
                  </a:lnTo>
                  <a:lnTo>
                    <a:pt x="1739" y="5257"/>
                  </a:lnTo>
                  <a:lnTo>
                    <a:pt x="1181" y="7023"/>
                  </a:lnTo>
                </a:path>
                <a:path w="109854" h="10160">
                  <a:moveTo>
                    <a:pt x="1181" y="7023"/>
                  </a:moveTo>
                  <a:lnTo>
                    <a:pt x="0" y="9956"/>
                  </a:lnTo>
                  <a:lnTo>
                    <a:pt x="104927" y="9956"/>
                  </a:lnTo>
                </a:path>
                <a:path w="109854" h="10160">
                  <a:moveTo>
                    <a:pt x="104927" y="9956"/>
                  </a:moveTo>
                  <a:lnTo>
                    <a:pt x="106108" y="9956"/>
                  </a:lnTo>
                  <a:lnTo>
                    <a:pt x="107264" y="9372"/>
                  </a:lnTo>
                  <a:lnTo>
                    <a:pt x="107861" y="8216"/>
                  </a:lnTo>
                </a:path>
                <a:path w="109854" h="10160">
                  <a:moveTo>
                    <a:pt x="107861" y="8216"/>
                  </a:moveTo>
                  <a:lnTo>
                    <a:pt x="109016" y="4699"/>
                  </a:lnTo>
                </a:path>
                <a:path w="109854" h="10160">
                  <a:moveTo>
                    <a:pt x="109016" y="4699"/>
                  </a:moveTo>
                  <a:lnTo>
                    <a:pt x="109016" y="3505"/>
                  </a:lnTo>
                  <a:lnTo>
                    <a:pt x="109626" y="1181"/>
                  </a:lnTo>
                  <a:lnTo>
                    <a:pt x="10962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347005" y="2481704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-2286" y="882"/>
                  </a:moveTo>
                  <a:lnTo>
                    <a:pt x="2286" y="8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346395" y="2406660"/>
              <a:ext cx="1057910" cy="1699260"/>
            </a:xfrm>
            <a:custGeom>
              <a:avLst/>
              <a:gdLst/>
              <a:ahLst/>
              <a:cxnLst/>
              <a:rect l="l" t="t" r="r" b="b"/>
              <a:pathLst>
                <a:path w="1057910" h="1699260">
                  <a:moveTo>
                    <a:pt x="609" y="75044"/>
                  </a:moveTo>
                  <a:lnTo>
                    <a:pt x="609" y="73888"/>
                  </a:lnTo>
                  <a:lnTo>
                    <a:pt x="0" y="71526"/>
                  </a:lnTo>
                  <a:lnTo>
                    <a:pt x="0" y="70358"/>
                  </a:lnTo>
                </a:path>
                <a:path w="1057910" h="1699260">
                  <a:moveTo>
                    <a:pt x="88544" y="158877"/>
                  </a:moveTo>
                  <a:lnTo>
                    <a:pt x="88544" y="163576"/>
                  </a:lnTo>
                  <a:lnTo>
                    <a:pt x="84442" y="167093"/>
                  </a:lnTo>
                  <a:lnTo>
                    <a:pt x="80327" y="167093"/>
                  </a:lnTo>
                  <a:lnTo>
                    <a:pt x="75628" y="167093"/>
                  </a:lnTo>
                  <a:lnTo>
                    <a:pt x="71539" y="163576"/>
                  </a:lnTo>
                  <a:lnTo>
                    <a:pt x="71539" y="158877"/>
                  </a:lnTo>
                  <a:lnTo>
                    <a:pt x="71539" y="154190"/>
                  </a:lnTo>
                  <a:lnTo>
                    <a:pt x="75628" y="150672"/>
                  </a:lnTo>
                  <a:lnTo>
                    <a:pt x="80327" y="150672"/>
                  </a:lnTo>
                  <a:lnTo>
                    <a:pt x="84442" y="150672"/>
                  </a:lnTo>
                  <a:lnTo>
                    <a:pt x="88544" y="154190"/>
                  </a:lnTo>
                  <a:lnTo>
                    <a:pt x="88544" y="158877"/>
                  </a:lnTo>
                </a:path>
                <a:path w="1057910" h="1699260">
                  <a:moveTo>
                    <a:pt x="1057617" y="8229"/>
                  </a:moveTo>
                  <a:lnTo>
                    <a:pt x="1057617" y="12915"/>
                  </a:lnTo>
                  <a:lnTo>
                    <a:pt x="1054061" y="16433"/>
                  </a:lnTo>
                  <a:lnTo>
                    <a:pt x="1049401" y="16433"/>
                  </a:lnTo>
                  <a:lnTo>
                    <a:pt x="1044702" y="16433"/>
                  </a:lnTo>
                  <a:lnTo>
                    <a:pt x="1041222" y="12915"/>
                  </a:lnTo>
                  <a:lnTo>
                    <a:pt x="1041222" y="8229"/>
                  </a:lnTo>
                  <a:lnTo>
                    <a:pt x="1041222" y="3543"/>
                  </a:lnTo>
                  <a:lnTo>
                    <a:pt x="1044702" y="0"/>
                  </a:lnTo>
                  <a:lnTo>
                    <a:pt x="1049401" y="0"/>
                  </a:lnTo>
                  <a:lnTo>
                    <a:pt x="1054061" y="0"/>
                  </a:lnTo>
                  <a:lnTo>
                    <a:pt x="1057617" y="3543"/>
                  </a:lnTo>
                  <a:lnTo>
                    <a:pt x="1057617" y="8229"/>
                  </a:lnTo>
                </a:path>
                <a:path w="1057910" h="1699260">
                  <a:moveTo>
                    <a:pt x="969670" y="165341"/>
                  </a:moveTo>
                  <a:lnTo>
                    <a:pt x="969670" y="170027"/>
                  </a:lnTo>
                  <a:lnTo>
                    <a:pt x="966177" y="173532"/>
                  </a:lnTo>
                  <a:lnTo>
                    <a:pt x="961453" y="173532"/>
                  </a:lnTo>
                  <a:lnTo>
                    <a:pt x="956754" y="173532"/>
                  </a:lnTo>
                  <a:lnTo>
                    <a:pt x="953249" y="170027"/>
                  </a:lnTo>
                  <a:lnTo>
                    <a:pt x="953249" y="165341"/>
                  </a:lnTo>
                  <a:lnTo>
                    <a:pt x="953249" y="160642"/>
                  </a:lnTo>
                  <a:lnTo>
                    <a:pt x="956754" y="157099"/>
                  </a:lnTo>
                  <a:lnTo>
                    <a:pt x="961453" y="157099"/>
                  </a:lnTo>
                  <a:lnTo>
                    <a:pt x="966177" y="157099"/>
                  </a:lnTo>
                  <a:lnTo>
                    <a:pt x="969670" y="160642"/>
                  </a:lnTo>
                  <a:lnTo>
                    <a:pt x="969670" y="165341"/>
                  </a:lnTo>
                </a:path>
                <a:path w="1057910" h="1699260">
                  <a:moveTo>
                    <a:pt x="969670" y="380479"/>
                  </a:moveTo>
                  <a:lnTo>
                    <a:pt x="969670" y="385165"/>
                  </a:lnTo>
                  <a:lnTo>
                    <a:pt x="966177" y="388683"/>
                  </a:lnTo>
                  <a:lnTo>
                    <a:pt x="961453" y="388683"/>
                  </a:lnTo>
                  <a:lnTo>
                    <a:pt x="956754" y="388683"/>
                  </a:lnTo>
                  <a:lnTo>
                    <a:pt x="953249" y="385165"/>
                  </a:lnTo>
                  <a:lnTo>
                    <a:pt x="953249" y="380479"/>
                  </a:lnTo>
                  <a:lnTo>
                    <a:pt x="953249" y="375805"/>
                  </a:lnTo>
                  <a:lnTo>
                    <a:pt x="956754" y="372287"/>
                  </a:lnTo>
                  <a:lnTo>
                    <a:pt x="961453" y="372287"/>
                  </a:lnTo>
                  <a:lnTo>
                    <a:pt x="966177" y="372287"/>
                  </a:lnTo>
                  <a:lnTo>
                    <a:pt x="969670" y="375805"/>
                  </a:lnTo>
                  <a:lnTo>
                    <a:pt x="969670" y="380479"/>
                  </a:lnTo>
                </a:path>
                <a:path w="1057910" h="1699260">
                  <a:moveTo>
                    <a:pt x="969670" y="431482"/>
                  </a:moveTo>
                  <a:lnTo>
                    <a:pt x="969670" y="436168"/>
                  </a:lnTo>
                  <a:lnTo>
                    <a:pt x="966177" y="439699"/>
                  </a:lnTo>
                  <a:lnTo>
                    <a:pt x="961453" y="439699"/>
                  </a:lnTo>
                  <a:lnTo>
                    <a:pt x="956754" y="439699"/>
                  </a:lnTo>
                  <a:lnTo>
                    <a:pt x="953249" y="436168"/>
                  </a:lnTo>
                  <a:lnTo>
                    <a:pt x="953249" y="431482"/>
                  </a:lnTo>
                  <a:lnTo>
                    <a:pt x="953249" y="426796"/>
                  </a:lnTo>
                  <a:lnTo>
                    <a:pt x="956754" y="423291"/>
                  </a:lnTo>
                  <a:lnTo>
                    <a:pt x="961453" y="423291"/>
                  </a:lnTo>
                  <a:lnTo>
                    <a:pt x="966177" y="423291"/>
                  </a:lnTo>
                  <a:lnTo>
                    <a:pt x="969670" y="426796"/>
                  </a:lnTo>
                  <a:lnTo>
                    <a:pt x="969670" y="431482"/>
                  </a:lnTo>
                </a:path>
                <a:path w="1057910" h="1699260">
                  <a:moveTo>
                    <a:pt x="969670" y="646645"/>
                  </a:moveTo>
                  <a:lnTo>
                    <a:pt x="969670" y="651319"/>
                  </a:lnTo>
                  <a:lnTo>
                    <a:pt x="966177" y="654850"/>
                  </a:lnTo>
                  <a:lnTo>
                    <a:pt x="961453" y="654850"/>
                  </a:lnTo>
                  <a:lnTo>
                    <a:pt x="956754" y="654850"/>
                  </a:lnTo>
                  <a:lnTo>
                    <a:pt x="953249" y="651319"/>
                  </a:lnTo>
                  <a:lnTo>
                    <a:pt x="953249" y="646645"/>
                  </a:lnTo>
                  <a:lnTo>
                    <a:pt x="953249" y="641946"/>
                  </a:lnTo>
                  <a:lnTo>
                    <a:pt x="956754" y="638429"/>
                  </a:lnTo>
                  <a:lnTo>
                    <a:pt x="961453" y="638429"/>
                  </a:lnTo>
                  <a:lnTo>
                    <a:pt x="966177" y="638429"/>
                  </a:lnTo>
                  <a:lnTo>
                    <a:pt x="969670" y="641946"/>
                  </a:lnTo>
                  <a:lnTo>
                    <a:pt x="969670" y="646645"/>
                  </a:lnTo>
                </a:path>
                <a:path w="1057910" h="1699260">
                  <a:moveTo>
                    <a:pt x="969670" y="694715"/>
                  </a:moveTo>
                  <a:lnTo>
                    <a:pt x="969670" y="699401"/>
                  </a:lnTo>
                  <a:lnTo>
                    <a:pt x="966177" y="703503"/>
                  </a:lnTo>
                  <a:lnTo>
                    <a:pt x="961453" y="703503"/>
                  </a:lnTo>
                  <a:lnTo>
                    <a:pt x="956754" y="703503"/>
                  </a:lnTo>
                  <a:lnTo>
                    <a:pt x="953249" y="699401"/>
                  </a:lnTo>
                  <a:lnTo>
                    <a:pt x="953249" y="694715"/>
                  </a:lnTo>
                  <a:lnTo>
                    <a:pt x="953249" y="690626"/>
                  </a:lnTo>
                  <a:lnTo>
                    <a:pt x="956754" y="686511"/>
                  </a:lnTo>
                  <a:lnTo>
                    <a:pt x="961453" y="686511"/>
                  </a:lnTo>
                  <a:lnTo>
                    <a:pt x="966177" y="686511"/>
                  </a:lnTo>
                  <a:lnTo>
                    <a:pt x="969670" y="690626"/>
                  </a:lnTo>
                  <a:lnTo>
                    <a:pt x="969670" y="694715"/>
                  </a:lnTo>
                </a:path>
                <a:path w="1057910" h="1699260">
                  <a:moveTo>
                    <a:pt x="969670" y="909866"/>
                  </a:moveTo>
                  <a:lnTo>
                    <a:pt x="969670" y="914552"/>
                  </a:lnTo>
                  <a:lnTo>
                    <a:pt x="966177" y="918083"/>
                  </a:lnTo>
                  <a:lnTo>
                    <a:pt x="961453" y="918083"/>
                  </a:lnTo>
                  <a:lnTo>
                    <a:pt x="956754" y="918083"/>
                  </a:lnTo>
                  <a:lnTo>
                    <a:pt x="953249" y="914552"/>
                  </a:lnTo>
                  <a:lnTo>
                    <a:pt x="953249" y="909866"/>
                  </a:lnTo>
                  <a:lnTo>
                    <a:pt x="953249" y="905179"/>
                  </a:lnTo>
                  <a:lnTo>
                    <a:pt x="956754" y="901674"/>
                  </a:lnTo>
                  <a:lnTo>
                    <a:pt x="961453" y="901674"/>
                  </a:lnTo>
                  <a:lnTo>
                    <a:pt x="966177" y="901674"/>
                  </a:lnTo>
                  <a:lnTo>
                    <a:pt x="969670" y="905179"/>
                  </a:lnTo>
                  <a:lnTo>
                    <a:pt x="969670" y="909866"/>
                  </a:lnTo>
                </a:path>
                <a:path w="1057910" h="1699260">
                  <a:moveTo>
                    <a:pt x="969670" y="961466"/>
                  </a:moveTo>
                  <a:lnTo>
                    <a:pt x="969670" y="965542"/>
                  </a:lnTo>
                  <a:lnTo>
                    <a:pt x="966177" y="969670"/>
                  </a:lnTo>
                  <a:lnTo>
                    <a:pt x="961453" y="969670"/>
                  </a:lnTo>
                  <a:lnTo>
                    <a:pt x="956754" y="969670"/>
                  </a:lnTo>
                  <a:lnTo>
                    <a:pt x="953249" y="965542"/>
                  </a:lnTo>
                  <a:lnTo>
                    <a:pt x="953249" y="961466"/>
                  </a:lnTo>
                  <a:lnTo>
                    <a:pt x="953249" y="956779"/>
                  </a:lnTo>
                  <a:lnTo>
                    <a:pt x="956754" y="952677"/>
                  </a:lnTo>
                  <a:lnTo>
                    <a:pt x="961453" y="952677"/>
                  </a:lnTo>
                  <a:lnTo>
                    <a:pt x="966177" y="952677"/>
                  </a:lnTo>
                  <a:lnTo>
                    <a:pt x="969670" y="956779"/>
                  </a:lnTo>
                  <a:lnTo>
                    <a:pt x="969670" y="961466"/>
                  </a:lnTo>
                </a:path>
                <a:path w="1057910" h="1699260">
                  <a:moveTo>
                    <a:pt x="969670" y="1176020"/>
                  </a:moveTo>
                  <a:lnTo>
                    <a:pt x="969670" y="1180693"/>
                  </a:lnTo>
                  <a:lnTo>
                    <a:pt x="966177" y="1184236"/>
                  </a:lnTo>
                  <a:lnTo>
                    <a:pt x="961453" y="1184236"/>
                  </a:lnTo>
                  <a:lnTo>
                    <a:pt x="956754" y="1184236"/>
                  </a:lnTo>
                  <a:lnTo>
                    <a:pt x="953249" y="1180693"/>
                  </a:lnTo>
                  <a:lnTo>
                    <a:pt x="953249" y="1176020"/>
                  </a:lnTo>
                  <a:lnTo>
                    <a:pt x="953249" y="1171321"/>
                  </a:lnTo>
                  <a:lnTo>
                    <a:pt x="956754" y="1167815"/>
                  </a:lnTo>
                  <a:lnTo>
                    <a:pt x="961453" y="1167815"/>
                  </a:lnTo>
                  <a:lnTo>
                    <a:pt x="966177" y="1167815"/>
                  </a:lnTo>
                  <a:lnTo>
                    <a:pt x="969670" y="1171321"/>
                  </a:lnTo>
                  <a:lnTo>
                    <a:pt x="969670" y="1176020"/>
                  </a:lnTo>
                </a:path>
                <a:path w="1057910" h="1699260">
                  <a:moveTo>
                    <a:pt x="969670" y="1220000"/>
                  </a:moveTo>
                  <a:lnTo>
                    <a:pt x="969670" y="1224102"/>
                  </a:lnTo>
                  <a:lnTo>
                    <a:pt x="966177" y="1228191"/>
                  </a:lnTo>
                  <a:lnTo>
                    <a:pt x="961453" y="1228191"/>
                  </a:lnTo>
                  <a:lnTo>
                    <a:pt x="956754" y="1228191"/>
                  </a:lnTo>
                  <a:lnTo>
                    <a:pt x="953249" y="1224102"/>
                  </a:lnTo>
                  <a:lnTo>
                    <a:pt x="953249" y="1220000"/>
                  </a:lnTo>
                  <a:lnTo>
                    <a:pt x="953249" y="1215313"/>
                  </a:lnTo>
                  <a:lnTo>
                    <a:pt x="956754" y="1211186"/>
                  </a:lnTo>
                  <a:lnTo>
                    <a:pt x="961453" y="1211186"/>
                  </a:lnTo>
                  <a:lnTo>
                    <a:pt x="966177" y="1211186"/>
                  </a:lnTo>
                  <a:lnTo>
                    <a:pt x="969670" y="1215313"/>
                  </a:lnTo>
                  <a:lnTo>
                    <a:pt x="969670" y="1220000"/>
                  </a:lnTo>
                </a:path>
                <a:path w="1057910" h="1699260">
                  <a:moveTo>
                    <a:pt x="969670" y="1434553"/>
                  </a:moveTo>
                  <a:lnTo>
                    <a:pt x="969670" y="1439240"/>
                  </a:lnTo>
                  <a:lnTo>
                    <a:pt x="966177" y="1442758"/>
                  </a:lnTo>
                  <a:lnTo>
                    <a:pt x="961453" y="1442758"/>
                  </a:lnTo>
                  <a:lnTo>
                    <a:pt x="956754" y="1442758"/>
                  </a:lnTo>
                  <a:lnTo>
                    <a:pt x="953249" y="1439240"/>
                  </a:lnTo>
                  <a:lnTo>
                    <a:pt x="953249" y="1434553"/>
                  </a:lnTo>
                  <a:lnTo>
                    <a:pt x="953249" y="1429867"/>
                  </a:lnTo>
                  <a:lnTo>
                    <a:pt x="956754" y="1426349"/>
                  </a:lnTo>
                  <a:lnTo>
                    <a:pt x="961453" y="1426349"/>
                  </a:lnTo>
                  <a:lnTo>
                    <a:pt x="966177" y="1426349"/>
                  </a:lnTo>
                  <a:lnTo>
                    <a:pt x="969670" y="1429867"/>
                  </a:lnTo>
                  <a:lnTo>
                    <a:pt x="969670" y="1434553"/>
                  </a:lnTo>
                </a:path>
                <a:path w="1057910" h="1699260">
                  <a:moveTo>
                    <a:pt x="969670" y="1483804"/>
                  </a:moveTo>
                  <a:lnTo>
                    <a:pt x="969670" y="1488490"/>
                  </a:lnTo>
                  <a:lnTo>
                    <a:pt x="966177" y="1492021"/>
                  </a:lnTo>
                  <a:lnTo>
                    <a:pt x="961453" y="1492021"/>
                  </a:lnTo>
                  <a:lnTo>
                    <a:pt x="956754" y="1492021"/>
                  </a:lnTo>
                  <a:lnTo>
                    <a:pt x="953249" y="1488490"/>
                  </a:lnTo>
                  <a:lnTo>
                    <a:pt x="953249" y="1483804"/>
                  </a:lnTo>
                  <a:lnTo>
                    <a:pt x="953249" y="1479118"/>
                  </a:lnTo>
                  <a:lnTo>
                    <a:pt x="956754" y="1475600"/>
                  </a:lnTo>
                  <a:lnTo>
                    <a:pt x="961453" y="1475600"/>
                  </a:lnTo>
                  <a:lnTo>
                    <a:pt x="966177" y="1475600"/>
                  </a:lnTo>
                  <a:lnTo>
                    <a:pt x="969670" y="1479118"/>
                  </a:lnTo>
                  <a:lnTo>
                    <a:pt x="969670" y="1483804"/>
                  </a:lnTo>
                </a:path>
                <a:path w="1057910" h="1699260">
                  <a:moveTo>
                    <a:pt x="918083" y="1639747"/>
                  </a:moveTo>
                  <a:lnTo>
                    <a:pt x="918083" y="1644434"/>
                  </a:lnTo>
                  <a:lnTo>
                    <a:pt x="913980" y="1648536"/>
                  </a:lnTo>
                  <a:lnTo>
                    <a:pt x="909904" y="1648536"/>
                  </a:lnTo>
                  <a:lnTo>
                    <a:pt x="905179" y="1648536"/>
                  </a:lnTo>
                  <a:lnTo>
                    <a:pt x="901077" y="1644434"/>
                  </a:lnTo>
                  <a:lnTo>
                    <a:pt x="901077" y="1639747"/>
                  </a:lnTo>
                  <a:lnTo>
                    <a:pt x="901077" y="1635620"/>
                  </a:lnTo>
                  <a:lnTo>
                    <a:pt x="905179" y="1631530"/>
                  </a:lnTo>
                  <a:lnTo>
                    <a:pt x="909904" y="1631530"/>
                  </a:lnTo>
                  <a:lnTo>
                    <a:pt x="913980" y="1631530"/>
                  </a:lnTo>
                  <a:lnTo>
                    <a:pt x="918083" y="1635620"/>
                  </a:lnTo>
                  <a:lnTo>
                    <a:pt x="918083" y="1639747"/>
                  </a:lnTo>
                </a:path>
                <a:path w="1057910" h="1699260">
                  <a:moveTo>
                    <a:pt x="918083" y="1379435"/>
                  </a:moveTo>
                  <a:lnTo>
                    <a:pt x="918083" y="1384160"/>
                  </a:lnTo>
                  <a:lnTo>
                    <a:pt x="913980" y="1388249"/>
                  </a:lnTo>
                  <a:lnTo>
                    <a:pt x="909904" y="1388249"/>
                  </a:lnTo>
                  <a:lnTo>
                    <a:pt x="905179" y="1388249"/>
                  </a:lnTo>
                  <a:lnTo>
                    <a:pt x="901077" y="1384160"/>
                  </a:lnTo>
                  <a:lnTo>
                    <a:pt x="901077" y="1379435"/>
                  </a:lnTo>
                  <a:lnTo>
                    <a:pt x="901077" y="1375346"/>
                  </a:lnTo>
                  <a:lnTo>
                    <a:pt x="905179" y="1371257"/>
                  </a:lnTo>
                  <a:lnTo>
                    <a:pt x="909904" y="1371257"/>
                  </a:lnTo>
                  <a:lnTo>
                    <a:pt x="913980" y="1371257"/>
                  </a:lnTo>
                  <a:lnTo>
                    <a:pt x="918083" y="1375346"/>
                  </a:lnTo>
                  <a:lnTo>
                    <a:pt x="918083" y="1379435"/>
                  </a:lnTo>
                </a:path>
                <a:path w="1057910" h="1699260">
                  <a:moveTo>
                    <a:pt x="969670" y="1690789"/>
                  </a:moveTo>
                  <a:lnTo>
                    <a:pt x="969670" y="1695462"/>
                  </a:lnTo>
                  <a:lnTo>
                    <a:pt x="966177" y="1698967"/>
                  </a:lnTo>
                  <a:lnTo>
                    <a:pt x="961453" y="1698967"/>
                  </a:lnTo>
                  <a:lnTo>
                    <a:pt x="956754" y="1698967"/>
                  </a:lnTo>
                  <a:lnTo>
                    <a:pt x="953249" y="1695462"/>
                  </a:lnTo>
                  <a:lnTo>
                    <a:pt x="953249" y="1690789"/>
                  </a:lnTo>
                  <a:lnTo>
                    <a:pt x="953249" y="1686064"/>
                  </a:lnTo>
                  <a:lnTo>
                    <a:pt x="956754" y="1682572"/>
                  </a:lnTo>
                  <a:lnTo>
                    <a:pt x="961453" y="1682572"/>
                  </a:lnTo>
                  <a:lnTo>
                    <a:pt x="966177" y="1682572"/>
                  </a:lnTo>
                  <a:lnTo>
                    <a:pt x="969670" y="1686064"/>
                  </a:lnTo>
                  <a:lnTo>
                    <a:pt x="969670" y="1690789"/>
                  </a:lnTo>
                </a:path>
                <a:path w="1057910" h="1699260">
                  <a:moveTo>
                    <a:pt x="1010132" y="1629181"/>
                  </a:moveTo>
                  <a:lnTo>
                    <a:pt x="1010132" y="1633880"/>
                  </a:lnTo>
                  <a:lnTo>
                    <a:pt x="1006005" y="1637982"/>
                  </a:lnTo>
                  <a:lnTo>
                    <a:pt x="1001928" y="1637982"/>
                  </a:lnTo>
                  <a:lnTo>
                    <a:pt x="997229" y="1637982"/>
                  </a:lnTo>
                  <a:lnTo>
                    <a:pt x="993127" y="1633880"/>
                  </a:lnTo>
                  <a:lnTo>
                    <a:pt x="993127" y="1629181"/>
                  </a:lnTo>
                  <a:lnTo>
                    <a:pt x="993127" y="1625092"/>
                  </a:lnTo>
                  <a:lnTo>
                    <a:pt x="997229" y="1621002"/>
                  </a:lnTo>
                  <a:lnTo>
                    <a:pt x="1001928" y="1621002"/>
                  </a:lnTo>
                  <a:lnTo>
                    <a:pt x="1006005" y="1621002"/>
                  </a:lnTo>
                  <a:lnTo>
                    <a:pt x="1010132" y="1625092"/>
                  </a:lnTo>
                  <a:lnTo>
                    <a:pt x="1010132" y="1629181"/>
                  </a:lnTo>
                </a:path>
                <a:path w="1057910" h="1699260">
                  <a:moveTo>
                    <a:pt x="1010132" y="237439"/>
                  </a:moveTo>
                  <a:lnTo>
                    <a:pt x="1010132" y="242125"/>
                  </a:lnTo>
                  <a:lnTo>
                    <a:pt x="1006005" y="245643"/>
                  </a:lnTo>
                  <a:lnTo>
                    <a:pt x="1001928" y="245643"/>
                  </a:lnTo>
                  <a:lnTo>
                    <a:pt x="997229" y="245643"/>
                  </a:lnTo>
                  <a:lnTo>
                    <a:pt x="993127" y="242125"/>
                  </a:lnTo>
                  <a:lnTo>
                    <a:pt x="993127" y="237439"/>
                  </a:lnTo>
                  <a:lnTo>
                    <a:pt x="993127" y="232765"/>
                  </a:lnTo>
                  <a:lnTo>
                    <a:pt x="997229" y="229247"/>
                  </a:lnTo>
                  <a:lnTo>
                    <a:pt x="1001928" y="229247"/>
                  </a:lnTo>
                  <a:lnTo>
                    <a:pt x="1006005" y="229247"/>
                  </a:lnTo>
                  <a:lnTo>
                    <a:pt x="1010132" y="232765"/>
                  </a:lnTo>
                  <a:lnTo>
                    <a:pt x="1010132" y="237439"/>
                  </a:lnTo>
                </a:path>
                <a:path w="1057910" h="1699260">
                  <a:moveTo>
                    <a:pt x="611441" y="226885"/>
                  </a:moveTo>
                  <a:lnTo>
                    <a:pt x="611441" y="231584"/>
                  </a:lnTo>
                  <a:lnTo>
                    <a:pt x="607936" y="235089"/>
                  </a:lnTo>
                  <a:lnTo>
                    <a:pt x="603250" y="235089"/>
                  </a:lnTo>
                  <a:lnTo>
                    <a:pt x="598551" y="235089"/>
                  </a:lnTo>
                  <a:lnTo>
                    <a:pt x="595045" y="231584"/>
                  </a:lnTo>
                  <a:lnTo>
                    <a:pt x="595045" y="226885"/>
                  </a:lnTo>
                  <a:lnTo>
                    <a:pt x="595045" y="222186"/>
                  </a:lnTo>
                  <a:lnTo>
                    <a:pt x="598551" y="218681"/>
                  </a:lnTo>
                  <a:lnTo>
                    <a:pt x="603250" y="218681"/>
                  </a:lnTo>
                  <a:lnTo>
                    <a:pt x="607936" y="218681"/>
                  </a:lnTo>
                  <a:lnTo>
                    <a:pt x="611441" y="222186"/>
                  </a:lnTo>
                  <a:lnTo>
                    <a:pt x="611441" y="226885"/>
                  </a:lnTo>
                </a:path>
                <a:path w="1057910" h="1699260">
                  <a:moveTo>
                    <a:pt x="611441" y="491286"/>
                  </a:moveTo>
                  <a:lnTo>
                    <a:pt x="611441" y="495973"/>
                  </a:lnTo>
                  <a:lnTo>
                    <a:pt x="607936" y="500087"/>
                  </a:lnTo>
                  <a:lnTo>
                    <a:pt x="603250" y="500087"/>
                  </a:lnTo>
                  <a:lnTo>
                    <a:pt x="598551" y="500087"/>
                  </a:lnTo>
                  <a:lnTo>
                    <a:pt x="595045" y="495973"/>
                  </a:lnTo>
                  <a:lnTo>
                    <a:pt x="595045" y="491286"/>
                  </a:lnTo>
                  <a:lnTo>
                    <a:pt x="595045" y="487172"/>
                  </a:lnTo>
                  <a:lnTo>
                    <a:pt x="598551" y="483069"/>
                  </a:lnTo>
                  <a:lnTo>
                    <a:pt x="603250" y="483069"/>
                  </a:lnTo>
                  <a:lnTo>
                    <a:pt x="607936" y="483069"/>
                  </a:lnTo>
                  <a:lnTo>
                    <a:pt x="611441" y="487172"/>
                  </a:lnTo>
                  <a:lnTo>
                    <a:pt x="611441" y="491286"/>
                  </a:lnTo>
                </a:path>
                <a:path w="1057910" h="1699260">
                  <a:moveTo>
                    <a:pt x="527646" y="562800"/>
                  </a:moveTo>
                  <a:lnTo>
                    <a:pt x="527646" y="567499"/>
                  </a:lnTo>
                  <a:lnTo>
                    <a:pt x="524116" y="571017"/>
                  </a:lnTo>
                  <a:lnTo>
                    <a:pt x="519430" y="571017"/>
                  </a:lnTo>
                  <a:lnTo>
                    <a:pt x="514731" y="571017"/>
                  </a:lnTo>
                  <a:lnTo>
                    <a:pt x="511225" y="567499"/>
                  </a:lnTo>
                  <a:lnTo>
                    <a:pt x="511225" y="562800"/>
                  </a:lnTo>
                  <a:lnTo>
                    <a:pt x="511225" y="558114"/>
                  </a:lnTo>
                  <a:lnTo>
                    <a:pt x="514731" y="554596"/>
                  </a:lnTo>
                  <a:lnTo>
                    <a:pt x="519430" y="554596"/>
                  </a:lnTo>
                  <a:lnTo>
                    <a:pt x="524116" y="554596"/>
                  </a:lnTo>
                  <a:lnTo>
                    <a:pt x="527646" y="558114"/>
                  </a:lnTo>
                  <a:lnTo>
                    <a:pt x="527646" y="562800"/>
                  </a:lnTo>
                </a:path>
                <a:path w="1057910" h="1699260">
                  <a:moveTo>
                    <a:pt x="570407" y="630212"/>
                  </a:moveTo>
                  <a:lnTo>
                    <a:pt x="570407" y="634911"/>
                  </a:lnTo>
                  <a:lnTo>
                    <a:pt x="566318" y="638429"/>
                  </a:lnTo>
                  <a:lnTo>
                    <a:pt x="562229" y="638429"/>
                  </a:lnTo>
                  <a:lnTo>
                    <a:pt x="557542" y="638429"/>
                  </a:lnTo>
                  <a:lnTo>
                    <a:pt x="553415" y="634911"/>
                  </a:lnTo>
                  <a:lnTo>
                    <a:pt x="553415" y="630212"/>
                  </a:lnTo>
                  <a:lnTo>
                    <a:pt x="553415" y="625525"/>
                  </a:lnTo>
                  <a:lnTo>
                    <a:pt x="557542" y="622020"/>
                  </a:lnTo>
                  <a:lnTo>
                    <a:pt x="562229" y="622020"/>
                  </a:lnTo>
                  <a:lnTo>
                    <a:pt x="566318" y="622020"/>
                  </a:lnTo>
                  <a:lnTo>
                    <a:pt x="570407" y="625525"/>
                  </a:lnTo>
                  <a:lnTo>
                    <a:pt x="570407" y="630212"/>
                  </a:lnTo>
                </a:path>
                <a:path w="1057910" h="1699260">
                  <a:moveTo>
                    <a:pt x="484251" y="725779"/>
                  </a:moveTo>
                  <a:lnTo>
                    <a:pt x="484251" y="730465"/>
                  </a:lnTo>
                  <a:lnTo>
                    <a:pt x="480148" y="733996"/>
                  </a:lnTo>
                  <a:lnTo>
                    <a:pt x="475462" y="733996"/>
                  </a:lnTo>
                  <a:lnTo>
                    <a:pt x="471373" y="733996"/>
                  </a:lnTo>
                  <a:lnTo>
                    <a:pt x="467271" y="730465"/>
                  </a:lnTo>
                  <a:lnTo>
                    <a:pt x="467271" y="725779"/>
                  </a:lnTo>
                  <a:lnTo>
                    <a:pt x="467271" y="721106"/>
                  </a:lnTo>
                  <a:lnTo>
                    <a:pt x="471373" y="717575"/>
                  </a:lnTo>
                  <a:lnTo>
                    <a:pt x="475462" y="717575"/>
                  </a:lnTo>
                  <a:lnTo>
                    <a:pt x="480148" y="717575"/>
                  </a:lnTo>
                  <a:lnTo>
                    <a:pt x="484251" y="721106"/>
                  </a:lnTo>
                  <a:lnTo>
                    <a:pt x="484251" y="725779"/>
                  </a:lnTo>
                </a:path>
                <a:path w="1057910" h="1699260">
                  <a:moveTo>
                    <a:pt x="271449" y="571017"/>
                  </a:moveTo>
                  <a:lnTo>
                    <a:pt x="271449" y="573938"/>
                  </a:lnTo>
                  <a:lnTo>
                    <a:pt x="269100" y="575703"/>
                  </a:lnTo>
                  <a:lnTo>
                    <a:pt x="266763" y="575703"/>
                  </a:lnTo>
                  <a:lnTo>
                    <a:pt x="264414" y="575703"/>
                  </a:lnTo>
                  <a:lnTo>
                    <a:pt x="262064" y="573938"/>
                  </a:lnTo>
                  <a:lnTo>
                    <a:pt x="262064" y="571017"/>
                  </a:lnTo>
                  <a:lnTo>
                    <a:pt x="262064" y="568680"/>
                  </a:lnTo>
                  <a:lnTo>
                    <a:pt x="264414" y="566331"/>
                  </a:lnTo>
                  <a:lnTo>
                    <a:pt x="266763" y="566331"/>
                  </a:lnTo>
                  <a:lnTo>
                    <a:pt x="269100" y="566331"/>
                  </a:lnTo>
                  <a:lnTo>
                    <a:pt x="271449" y="568680"/>
                  </a:lnTo>
                  <a:lnTo>
                    <a:pt x="271449" y="571017"/>
                  </a:lnTo>
                </a:path>
                <a:path w="1057910" h="1699260">
                  <a:moveTo>
                    <a:pt x="271449" y="791451"/>
                  </a:moveTo>
                  <a:lnTo>
                    <a:pt x="271449" y="793788"/>
                  </a:lnTo>
                  <a:lnTo>
                    <a:pt x="269100" y="796124"/>
                  </a:lnTo>
                  <a:lnTo>
                    <a:pt x="266763" y="796124"/>
                  </a:lnTo>
                  <a:lnTo>
                    <a:pt x="264414" y="796124"/>
                  </a:lnTo>
                  <a:lnTo>
                    <a:pt x="262064" y="793788"/>
                  </a:lnTo>
                  <a:lnTo>
                    <a:pt x="262064" y="791451"/>
                  </a:lnTo>
                  <a:lnTo>
                    <a:pt x="262064" y="788517"/>
                  </a:lnTo>
                  <a:lnTo>
                    <a:pt x="264414" y="786752"/>
                  </a:lnTo>
                  <a:lnTo>
                    <a:pt x="266763" y="786752"/>
                  </a:lnTo>
                  <a:lnTo>
                    <a:pt x="269100" y="786752"/>
                  </a:lnTo>
                  <a:lnTo>
                    <a:pt x="271449" y="788517"/>
                  </a:lnTo>
                  <a:lnTo>
                    <a:pt x="271449" y="7914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794737" y="3393231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446" y="0"/>
                  </a:moveTo>
                  <a:lnTo>
                    <a:pt x="4495" y="0"/>
                  </a:lnTo>
                  <a:lnTo>
                    <a:pt x="0" y="4495"/>
                  </a:lnTo>
                  <a:lnTo>
                    <a:pt x="0" y="16421"/>
                  </a:lnTo>
                  <a:lnTo>
                    <a:pt x="4495" y="20904"/>
                  </a:lnTo>
                  <a:lnTo>
                    <a:pt x="16446" y="20904"/>
                  </a:lnTo>
                  <a:lnTo>
                    <a:pt x="20916" y="16421"/>
                  </a:lnTo>
                  <a:lnTo>
                    <a:pt x="20916" y="10464"/>
                  </a:lnTo>
                  <a:lnTo>
                    <a:pt x="20916" y="4495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115427" y="2404919"/>
              <a:ext cx="1285875" cy="1794510"/>
            </a:xfrm>
            <a:custGeom>
              <a:avLst/>
              <a:gdLst/>
              <a:ahLst/>
              <a:cxnLst/>
              <a:rect l="l" t="t" r="r" b="b"/>
              <a:pathLst>
                <a:path w="1285875" h="1794510">
                  <a:moveTo>
                    <a:pt x="715225" y="990180"/>
                  </a:moveTo>
                  <a:lnTo>
                    <a:pt x="715225" y="994841"/>
                  </a:lnTo>
                  <a:lnTo>
                    <a:pt x="711123" y="998372"/>
                  </a:lnTo>
                  <a:lnTo>
                    <a:pt x="706437" y="998372"/>
                  </a:lnTo>
                  <a:lnTo>
                    <a:pt x="702348" y="998372"/>
                  </a:lnTo>
                  <a:lnTo>
                    <a:pt x="698246" y="994841"/>
                  </a:lnTo>
                  <a:lnTo>
                    <a:pt x="698246" y="990180"/>
                  </a:lnTo>
                  <a:lnTo>
                    <a:pt x="698246" y="985481"/>
                  </a:lnTo>
                  <a:lnTo>
                    <a:pt x="702348" y="981951"/>
                  </a:lnTo>
                  <a:lnTo>
                    <a:pt x="706437" y="981951"/>
                  </a:lnTo>
                  <a:lnTo>
                    <a:pt x="711123" y="981951"/>
                  </a:lnTo>
                  <a:lnTo>
                    <a:pt x="715225" y="985481"/>
                  </a:lnTo>
                  <a:lnTo>
                    <a:pt x="715225" y="990180"/>
                  </a:lnTo>
                </a:path>
                <a:path w="1285875" h="1794510">
                  <a:moveTo>
                    <a:pt x="715225" y="1253401"/>
                  </a:moveTo>
                  <a:lnTo>
                    <a:pt x="715225" y="1258112"/>
                  </a:lnTo>
                  <a:lnTo>
                    <a:pt x="711123" y="1261605"/>
                  </a:lnTo>
                  <a:lnTo>
                    <a:pt x="706437" y="1261605"/>
                  </a:lnTo>
                  <a:lnTo>
                    <a:pt x="702348" y="1261605"/>
                  </a:lnTo>
                  <a:lnTo>
                    <a:pt x="698246" y="1258112"/>
                  </a:lnTo>
                  <a:lnTo>
                    <a:pt x="698246" y="1253401"/>
                  </a:lnTo>
                  <a:lnTo>
                    <a:pt x="698246" y="1248714"/>
                  </a:lnTo>
                  <a:lnTo>
                    <a:pt x="702348" y="1245196"/>
                  </a:lnTo>
                  <a:lnTo>
                    <a:pt x="706437" y="1245196"/>
                  </a:lnTo>
                  <a:lnTo>
                    <a:pt x="711123" y="1245196"/>
                  </a:lnTo>
                  <a:lnTo>
                    <a:pt x="715225" y="1248714"/>
                  </a:lnTo>
                  <a:lnTo>
                    <a:pt x="715225" y="1253401"/>
                  </a:lnTo>
                </a:path>
                <a:path w="1285875" h="1794510">
                  <a:moveTo>
                    <a:pt x="690587" y="1635048"/>
                  </a:moveTo>
                  <a:lnTo>
                    <a:pt x="690587" y="1639150"/>
                  </a:lnTo>
                  <a:lnTo>
                    <a:pt x="686498" y="1643240"/>
                  </a:lnTo>
                  <a:lnTo>
                    <a:pt x="682396" y="1643240"/>
                  </a:lnTo>
                  <a:lnTo>
                    <a:pt x="677710" y="1643240"/>
                  </a:lnTo>
                  <a:lnTo>
                    <a:pt x="673608" y="1639150"/>
                  </a:lnTo>
                  <a:lnTo>
                    <a:pt x="673608" y="1635048"/>
                  </a:lnTo>
                  <a:lnTo>
                    <a:pt x="673608" y="1630324"/>
                  </a:lnTo>
                  <a:lnTo>
                    <a:pt x="677710" y="1626234"/>
                  </a:lnTo>
                  <a:lnTo>
                    <a:pt x="682396" y="1626234"/>
                  </a:lnTo>
                  <a:lnTo>
                    <a:pt x="686498" y="1626234"/>
                  </a:lnTo>
                  <a:lnTo>
                    <a:pt x="690587" y="1630324"/>
                  </a:lnTo>
                  <a:lnTo>
                    <a:pt x="690587" y="1635048"/>
                  </a:lnTo>
                </a:path>
                <a:path w="1285875" h="1794510">
                  <a:moveTo>
                    <a:pt x="758621" y="779119"/>
                  </a:moveTo>
                  <a:lnTo>
                    <a:pt x="758621" y="783818"/>
                  </a:lnTo>
                  <a:lnTo>
                    <a:pt x="755091" y="787323"/>
                  </a:lnTo>
                  <a:lnTo>
                    <a:pt x="750404" y="787323"/>
                  </a:lnTo>
                  <a:lnTo>
                    <a:pt x="745705" y="787323"/>
                  </a:lnTo>
                  <a:lnTo>
                    <a:pt x="742200" y="783818"/>
                  </a:lnTo>
                  <a:lnTo>
                    <a:pt x="742200" y="779119"/>
                  </a:lnTo>
                  <a:lnTo>
                    <a:pt x="742200" y="774433"/>
                  </a:lnTo>
                  <a:lnTo>
                    <a:pt x="745705" y="770889"/>
                  </a:lnTo>
                  <a:lnTo>
                    <a:pt x="750404" y="770889"/>
                  </a:lnTo>
                  <a:lnTo>
                    <a:pt x="755091" y="770889"/>
                  </a:lnTo>
                  <a:lnTo>
                    <a:pt x="758621" y="774433"/>
                  </a:lnTo>
                  <a:lnTo>
                    <a:pt x="758621" y="779119"/>
                  </a:lnTo>
                </a:path>
                <a:path w="1285875" h="1794510">
                  <a:moveTo>
                    <a:pt x="758621" y="828357"/>
                  </a:moveTo>
                  <a:lnTo>
                    <a:pt x="758621" y="833043"/>
                  </a:lnTo>
                  <a:lnTo>
                    <a:pt x="755091" y="836561"/>
                  </a:lnTo>
                  <a:lnTo>
                    <a:pt x="750404" y="836561"/>
                  </a:lnTo>
                  <a:lnTo>
                    <a:pt x="745705" y="836561"/>
                  </a:lnTo>
                  <a:lnTo>
                    <a:pt x="742200" y="833043"/>
                  </a:lnTo>
                  <a:lnTo>
                    <a:pt x="742200" y="828357"/>
                  </a:lnTo>
                  <a:lnTo>
                    <a:pt x="742200" y="823683"/>
                  </a:lnTo>
                  <a:lnTo>
                    <a:pt x="745705" y="820140"/>
                  </a:lnTo>
                  <a:lnTo>
                    <a:pt x="750404" y="820140"/>
                  </a:lnTo>
                  <a:lnTo>
                    <a:pt x="755091" y="820140"/>
                  </a:lnTo>
                  <a:lnTo>
                    <a:pt x="758621" y="823683"/>
                  </a:lnTo>
                  <a:lnTo>
                    <a:pt x="758621" y="828357"/>
                  </a:lnTo>
                </a:path>
                <a:path w="1285875" h="1794510">
                  <a:moveTo>
                    <a:pt x="758621" y="1043520"/>
                  </a:moveTo>
                  <a:lnTo>
                    <a:pt x="758621" y="1048169"/>
                  </a:lnTo>
                  <a:lnTo>
                    <a:pt x="755091" y="1051712"/>
                  </a:lnTo>
                  <a:lnTo>
                    <a:pt x="750404" y="1051712"/>
                  </a:lnTo>
                  <a:lnTo>
                    <a:pt x="745705" y="1051712"/>
                  </a:lnTo>
                  <a:lnTo>
                    <a:pt x="742200" y="1048169"/>
                  </a:lnTo>
                  <a:lnTo>
                    <a:pt x="742200" y="1043520"/>
                  </a:lnTo>
                  <a:lnTo>
                    <a:pt x="742200" y="1038796"/>
                  </a:lnTo>
                  <a:lnTo>
                    <a:pt x="745705" y="1035303"/>
                  </a:lnTo>
                  <a:lnTo>
                    <a:pt x="750404" y="1035303"/>
                  </a:lnTo>
                  <a:lnTo>
                    <a:pt x="755091" y="1035303"/>
                  </a:lnTo>
                  <a:lnTo>
                    <a:pt x="758621" y="1038796"/>
                  </a:lnTo>
                  <a:lnTo>
                    <a:pt x="758621" y="1043520"/>
                  </a:lnTo>
                </a:path>
                <a:path w="1285875" h="1794510">
                  <a:moveTo>
                    <a:pt x="758621" y="1093355"/>
                  </a:moveTo>
                  <a:lnTo>
                    <a:pt x="758621" y="1098041"/>
                  </a:lnTo>
                  <a:lnTo>
                    <a:pt x="755091" y="1101559"/>
                  </a:lnTo>
                  <a:lnTo>
                    <a:pt x="750404" y="1101559"/>
                  </a:lnTo>
                  <a:lnTo>
                    <a:pt x="745705" y="1101559"/>
                  </a:lnTo>
                  <a:lnTo>
                    <a:pt x="742200" y="1098041"/>
                  </a:lnTo>
                  <a:lnTo>
                    <a:pt x="742200" y="1093355"/>
                  </a:lnTo>
                  <a:lnTo>
                    <a:pt x="742200" y="1088669"/>
                  </a:lnTo>
                  <a:lnTo>
                    <a:pt x="745705" y="1085138"/>
                  </a:lnTo>
                  <a:lnTo>
                    <a:pt x="750404" y="1085138"/>
                  </a:lnTo>
                  <a:lnTo>
                    <a:pt x="755091" y="1085138"/>
                  </a:lnTo>
                  <a:lnTo>
                    <a:pt x="758621" y="1088669"/>
                  </a:lnTo>
                  <a:lnTo>
                    <a:pt x="758621" y="1093355"/>
                  </a:lnTo>
                </a:path>
                <a:path w="1285875" h="1794510">
                  <a:moveTo>
                    <a:pt x="758621" y="1307909"/>
                  </a:moveTo>
                  <a:lnTo>
                    <a:pt x="758621" y="1312608"/>
                  </a:lnTo>
                  <a:lnTo>
                    <a:pt x="755091" y="1316723"/>
                  </a:lnTo>
                  <a:lnTo>
                    <a:pt x="750404" y="1316723"/>
                  </a:lnTo>
                  <a:lnTo>
                    <a:pt x="745705" y="1316723"/>
                  </a:lnTo>
                  <a:lnTo>
                    <a:pt x="742200" y="1312608"/>
                  </a:lnTo>
                  <a:lnTo>
                    <a:pt x="742200" y="1307909"/>
                  </a:lnTo>
                  <a:lnTo>
                    <a:pt x="742200" y="1303807"/>
                  </a:lnTo>
                  <a:lnTo>
                    <a:pt x="745705" y="1299717"/>
                  </a:lnTo>
                  <a:lnTo>
                    <a:pt x="750404" y="1299717"/>
                  </a:lnTo>
                  <a:lnTo>
                    <a:pt x="755091" y="1299717"/>
                  </a:lnTo>
                  <a:lnTo>
                    <a:pt x="758621" y="1303807"/>
                  </a:lnTo>
                  <a:lnTo>
                    <a:pt x="758621" y="1307909"/>
                  </a:lnTo>
                </a:path>
                <a:path w="1285875" h="1794510">
                  <a:moveTo>
                    <a:pt x="758621" y="1358341"/>
                  </a:moveTo>
                  <a:lnTo>
                    <a:pt x="758621" y="1363014"/>
                  </a:lnTo>
                  <a:lnTo>
                    <a:pt x="755091" y="1366532"/>
                  </a:lnTo>
                  <a:lnTo>
                    <a:pt x="750404" y="1366532"/>
                  </a:lnTo>
                  <a:lnTo>
                    <a:pt x="745705" y="1366532"/>
                  </a:lnTo>
                  <a:lnTo>
                    <a:pt x="742200" y="1363014"/>
                  </a:lnTo>
                  <a:lnTo>
                    <a:pt x="742200" y="1358341"/>
                  </a:lnTo>
                  <a:lnTo>
                    <a:pt x="742200" y="1353629"/>
                  </a:lnTo>
                  <a:lnTo>
                    <a:pt x="745705" y="1350136"/>
                  </a:lnTo>
                  <a:lnTo>
                    <a:pt x="750404" y="1350136"/>
                  </a:lnTo>
                  <a:lnTo>
                    <a:pt x="755091" y="1350136"/>
                  </a:lnTo>
                  <a:lnTo>
                    <a:pt x="758621" y="1353629"/>
                  </a:lnTo>
                  <a:lnTo>
                    <a:pt x="758621" y="1358341"/>
                  </a:lnTo>
                </a:path>
                <a:path w="1285875" h="1794510">
                  <a:moveTo>
                    <a:pt x="758621" y="1698358"/>
                  </a:moveTo>
                  <a:lnTo>
                    <a:pt x="758621" y="1703031"/>
                  </a:lnTo>
                  <a:lnTo>
                    <a:pt x="755091" y="1706562"/>
                  </a:lnTo>
                  <a:lnTo>
                    <a:pt x="750404" y="1706562"/>
                  </a:lnTo>
                  <a:lnTo>
                    <a:pt x="745705" y="1706562"/>
                  </a:lnTo>
                  <a:lnTo>
                    <a:pt x="742200" y="1703031"/>
                  </a:lnTo>
                  <a:lnTo>
                    <a:pt x="742200" y="1698358"/>
                  </a:lnTo>
                  <a:lnTo>
                    <a:pt x="742200" y="1693684"/>
                  </a:lnTo>
                  <a:lnTo>
                    <a:pt x="745705" y="1690154"/>
                  </a:lnTo>
                  <a:lnTo>
                    <a:pt x="750404" y="1690154"/>
                  </a:lnTo>
                  <a:lnTo>
                    <a:pt x="755091" y="1690154"/>
                  </a:lnTo>
                  <a:lnTo>
                    <a:pt x="758621" y="1693684"/>
                  </a:lnTo>
                  <a:lnTo>
                    <a:pt x="758621" y="1698358"/>
                  </a:lnTo>
                </a:path>
                <a:path w="1285875" h="1794510">
                  <a:moveTo>
                    <a:pt x="799642" y="1635620"/>
                  </a:moveTo>
                  <a:lnTo>
                    <a:pt x="799642" y="1640293"/>
                  </a:lnTo>
                  <a:lnTo>
                    <a:pt x="795540" y="1644434"/>
                  </a:lnTo>
                  <a:lnTo>
                    <a:pt x="791425" y="1644434"/>
                  </a:lnTo>
                  <a:lnTo>
                    <a:pt x="786765" y="1644434"/>
                  </a:lnTo>
                  <a:lnTo>
                    <a:pt x="782637" y="1640293"/>
                  </a:lnTo>
                  <a:lnTo>
                    <a:pt x="782637" y="1635620"/>
                  </a:lnTo>
                  <a:lnTo>
                    <a:pt x="782637" y="1631518"/>
                  </a:lnTo>
                  <a:lnTo>
                    <a:pt x="786765" y="1627428"/>
                  </a:lnTo>
                  <a:lnTo>
                    <a:pt x="791425" y="1627428"/>
                  </a:lnTo>
                  <a:lnTo>
                    <a:pt x="795540" y="1627428"/>
                  </a:lnTo>
                  <a:lnTo>
                    <a:pt x="799642" y="1631518"/>
                  </a:lnTo>
                  <a:lnTo>
                    <a:pt x="799642" y="1635620"/>
                  </a:lnTo>
                </a:path>
                <a:path w="1285875" h="1794510">
                  <a:moveTo>
                    <a:pt x="406844" y="8204"/>
                  </a:moveTo>
                  <a:lnTo>
                    <a:pt x="406844" y="12877"/>
                  </a:lnTo>
                  <a:lnTo>
                    <a:pt x="403339" y="16408"/>
                  </a:lnTo>
                  <a:lnTo>
                    <a:pt x="398653" y="16408"/>
                  </a:lnTo>
                  <a:lnTo>
                    <a:pt x="393954" y="16408"/>
                  </a:lnTo>
                  <a:lnTo>
                    <a:pt x="390461" y="12877"/>
                  </a:lnTo>
                  <a:lnTo>
                    <a:pt x="390461" y="8204"/>
                  </a:lnTo>
                  <a:lnTo>
                    <a:pt x="390461" y="3517"/>
                  </a:lnTo>
                  <a:lnTo>
                    <a:pt x="393954" y="0"/>
                  </a:lnTo>
                  <a:lnTo>
                    <a:pt x="398653" y="0"/>
                  </a:lnTo>
                  <a:lnTo>
                    <a:pt x="403339" y="0"/>
                  </a:lnTo>
                  <a:lnTo>
                    <a:pt x="406844" y="3517"/>
                  </a:lnTo>
                  <a:lnTo>
                    <a:pt x="406844" y="8204"/>
                  </a:lnTo>
                </a:path>
                <a:path w="1285875" h="1794510">
                  <a:moveTo>
                    <a:pt x="849452" y="8204"/>
                  </a:moveTo>
                  <a:lnTo>
                    <a:pt x="849452" y="12877"/>
                  </a:lnTo>
                  <a:lnTo>
                    <a:pt x="845947" y="16408"/>
                  </a:lnTo>
                  <a:lnTo>
                    <a:pt x="841260" y="16408"/>
                  </a:lnTo>
                  <a:lnTo>
                    <a:pt x="836561" y="16408"/>
                  </a:lnTo>
                  <a:lnTo>
                    <a:pt x="833056" y="12877"/>
                  </a:lnTo>
                  <a:lnTo>
                    <a:pt x="833056" y="8204"/>
                  </a:lnTo>
                  <a:lnTo>
                    <a:pt x="833056" y="3517"/>
                  </a:lnTo>
                  <a:lnTo>
                    <a:pt x="836561" y="0"/>
                  </a:lnTo>
                  <a:lnTo>
                    <a:pt x="841260" y="0"/>
                  </a:lnTo>
                  <a:lnTo>
                    <a:pt x="845947" y="0"/>
                  </a:lnTo>
                  <a:lnTo>
                    <a:pt x="849452" y="3517"/>
                  </a:lnTo>
                  <a:lnTo>
                    <a:pt x="849452" y="8204"/>
                  </a:lnTo>
                </a:path>
                <a:path w="1285875" h="1794510">
                  <a:moveTo>
                    <a:pt x="357632" y="233908"/>
                  </a:moveTo>
                  <a:lnTo>
                    <a:pt x="357632" y="238582"/>
                  </a:lnTo>
                  <a:lnTo>
                    <a:pt x="353529" y="242125"/>
                  </a:lnTo>
                  <a:lnTo>
                    <a:pt x="348818" y="242125"/>
                  </a:lnTo>
                  <a:lnTo>
                    <a:pt x="344716" y="242125"/>
                  </a:lnTo>
                  <a:lnTo>
                    <a:pt x="340626" y="238582"/>
                  </a:lnTo>
                  <a:lnTo>
                    <a:pt x="340626" y="233908"/>
                  </a:lnTo>
                  <a:lnTo>
                    <a:pt x="340626" y="229209"/>
                  </a:lnTo>
                  <a:lnTo>
                    <a:pt x="344716" y="225704"/>
                  </a:lnTo>
                  <a:lnTo>
                    <a:pt x="348818" y="225704"/>
                  </a:lnTo>
                  <a:lnTo>
                    <a:pt x="353529" y="225704"/>
                  </a:lnTo>
                  <a:lnTo>
                    <a:pt x="357632" y="229209"/>
                  </a:lnTo>
                  <a:lnTo>
                    <a:pt x="357632" y="233908"/>
                  </a:lnTo>
                </a:path>
                <a:path w="1285875" h="1794510">
                  <a:moveTo>
                    <a:pt x="282587" y="356438"/>
                  </a:moveTo>
                  <a:lnTo>
                    <a:pt x="282587" y="361111"/>
                  </a:lnTo>
                  <a:lnTo>
                    <a:pt x="278472" y="364629"/>
                  </a:lnTo>
                  <a:lnTo>
                    <a:pt x="273799" y="364629"/>
                  </a:lnTo>
                  <a:lnTo>
                    <a:pt x="269671" y="364629"/>
                  </a:lnTo>
                  <a:lnTo>
                    <a:pt x="265582" y="361111"/>
                  </a:lnTo>
                  <a:lnTo>
                    <a:pt x="265582" y="356438"/>
                  </a:lnTo>
                  <a:lnTo>
                    <a:pt x="265582" y="351751"/>
                  </a:lnTo>
                  <a:lnTo>
                    <a:pt x="269671" y="348233"/>
                  </a:lnTo>
                  <a:lnTo>
                    <a:pt x="273799" y="348233"/>
                  </a:lnTo>
                  <a:lnTo>
                    <a:pt x="278472" y="348233"/>
                  </a:lnTo>
                  <a:lnTo>
                    <a:pt x="282587" y="351751"/>
                  </a:lnTo>
                  <a:lnTo>
                    <a:pt x="282587" y="356438"/>
                  </a:lnTo>
                </a:path>
                <a:path w="1285875" h="1794510">
                  <a:moveTo>
                    <a:pt x="318363" y="507669"/>
                  </a:moveTo>
                  <a:lnTo>
                    <a:pt x="318363" y="512368"/>
                  </a:lnTo>
                  <a:lnTo>
                    <a:pt x="314833" y="515886"/>
                  </a:lnTo>
                  <a:lnTo>
                    <a:pt x="310134" y="515886"/>
                  </a:lnTo>
                  <a:lnTo>
                    <a:pt x="305447" y="515886"/>
                  </a:lnTo>
                  <a:lnTo>
                    <a:pt x="301942" y="512368"/>
                  </a:lnTo>
                  <a:lnTo>
                    <a:pt x="301942" y="507669"/>
                  </a:lnTo>
                  <a:lnTo>
                    <a:pt x="301942" y="502996"/>
                  </a:lnTo>
                  <a:lnTo>
                    <a:pt x="305447" y="499478"/>
                  </a:lnTo>
                  <a:lnTo>
                    <a:pt x="310134" y="499478"/>
                  </a:lnTo>
                  <a:lnTo>
                    <a:pt x="314833" y="499478"/>
                  </a:lnTo>
                  <a:lnTo>
                    <a:pt x="318363" y="502996"/>
                  </a:lnTo>
                  <a:lnTo>
                    <a:pt x="318363" y="507669"/>
                  </a:lnTo>
                </a:path>
                <a:path w="1285875" h="1794510">
                  <a:moveTo>
                    <a:pt x="318363" y="562190"/>
                  </a:moveTo>
                  <a:lnTo>
                    <a:pt x="318363" y="566889"/>
                  </a:lnTo>
                  <a:lnTo>
                    <a:pt x="314833" y="570420"/>
                  </a:lnTo>
                  <a:lnTo>
                    <a:pt x="310134" y="570420"/>
                  </a:lnTo>
                  <a:lnTo>
                    <a:pt x="305447" y="570420"/>
                  </a:lnTo>
                  <a:lnTo>
                    <a:pt x="301942" y="566889"/>
                  </a:lnTo>
                  <a:lnTo>
                    <a:pt x="301942" y="562190"/>
                  </a:lnTo>
                  <a:lnTo>
                    <a:pt x="301942" y="557517"/>
                  </a:lnTo>
                  <a:lnTo>
                    <a:pt x="305447" y="553999"/>
                  </a:lnTo>
                  <a:lnTo>
                    <a:pt x="310134" y="553999"/>
                  </a:lnTo>
                  <a:lnTo>
                    <a:pt x="314833" y="553999"/>
                  </a:lnTo>
                  <a:lnTo>
                    <a:pt x="318363" y="557517"/>
                  </a:lnTo>
                  <a:lnTo>
                    <a:pt x="318363" y="562190"/>
                  </a:lnTo>
                </a:path>
                <a:path w="1285875" h="1794510">
                  <a:moveTo>
                    <a:pt x="318363" y="692365"/>
                  </a:moveTo>
                  <a:lnTo>
                    <a:pt x="318363" y="697052"/>
                  </a:lnTo>
                  <a:lnTo>
                    <a:pt x="314833" y="701141"/>
                  </a:lnTo>
                  <a:lnTo>
                    <a:pt x="310134" y="701141"/>
                  </a:lnTo>
                  <a:lnTo>
                    <a:pt x="305447" y="701141"/>
                  </a:lnTo>
                  <a:lnTo>
                    <a:pt x="301942" y="697052"/>
                  </a:lnTo>
                  <a:lnTo>
                    <a:pt x="301942" y="692365"/>
                  </a:lnTo>
                  <a:lnTo>
                    <a:pt x="301942" y="688251"/>
                  </a:lnTo>
                  <a:lnTo>
                    <a:pt x="305447" y="684161"/>
                  </a:lnTo>
                  <a:lnTo>
                    <a:pt x="310134" y="684161"/>
                  </a:lnTo>
                  <a:lnTo>
                    <a:pt x="314833" y="684161"/>
                  </a:lnTo>
                  <a:lnTo>
                    <a:pt x="318363" y="688251"/>
                  </a:lnTo>
                  <a:lnTo>
                    <a:pt x="318363" y="692365"/>
                  </a:lnTo>
                </a:path>
                <a:path w="1285875" h="1794510">
                  <a:moveTo>
                    <a:pt x="318363" y="907516"/>
                  </a:moveTo>
                  <a:lnTo>
                    <a:pt x="318363" y="911605"/>
                  </a:lnTo>
                  <a:lnTo>
                    <a:pt x="314833" y="915708"/>
                  </a:lnTo>
                  <a:lnTo>
                    <a:pt x="310134" y="915708"/>
                  </a:lnTo>
                  <a:lnTo>
                    <a:pt x="305447" y="915708"/>
                  </a:lnTo>
                  <a:lnTo>
                    <a:pt x="301942" y="911605"/>
                  </a:lnTo>
                  <a:lnTo>
                    <a:pt x="301942" y="907516"/>
                  </a:lnTo>
                  <a:lnTo>
                    <a:pt x="301942" y="902817"/>
                  </a:lnTo>
                  <a:lnTo>
                    <a:pt x="305447" y="898715"/>
                  </a:lnTo>
                  <a:lnTo>
                    <a:pt x="310134" y="898715"/>
                  </a:lnTo>
                  <a:lnTo>
                    <a:pt x="314833" y="898715"/>
                  </a:lnTo>
                  <a:lnTo>
                    <a:pt x="318363" y="902817"/>
                  </a:lnTo>
                  <a:lnTo>
                    <a:pt x="318363" y="907516"/>
                  </a:lnTo>
                </a:path>
                <a:path w="1285875" h="1794510">
                  <a:moveTo>
                    <a:pt x="318363" y="960843"/>
                  </a:moveTo>
                  <a:lnTo>
                    <a:pt x="318363" y="965542"/>
                  </a:lnTo>
                  <a:lnTo>
                    <a:pt x="314833" y="969035"/>
                  </a:lnTo>
                  <a:lnTo>
                    <a:pt x="310134" y="969035"/>
                  </a:lnTo>
                  <a:lnTo>
                    <a:pt x="305447" y="969035"/>
                  </a:lnTo>
                  <a:lnTo>
                    <a:pt x="301942" y="965542"/>
                  </a:lnTo>
                  <a:lnTo>
                    <a:pt x="301942" y="960843"/>
                  </a:lnTo>
                  <a:lnTo>
                    <a:pt x="301942" y="956144"/>
                  </a:lnTo>
                  <a:lnTo>
                    <a:pt x="305447" y="952639"/>
                  </a:lnTo>
                  <a:lnTo>
                    <a:pt x="310134" y="952639"/>
                  </a:lnTo>
                  <a:lnTo>
                    <a:pt x="314833" y="952639"/>
                  </a:lnTo>
                  <a:lnTo>
                    <a:pt x="318363" y="956144"/>
                  </a:lnTo>
                  <a:lnTo>
                    <a:pt x="318363" y="960843"/>
                  </a:lnTo>
                </a:path>
                <a:path w="1285875" h="1794510">
                  <a:moveTo>
                    <a:pt x="291973" y="1269212"/>
                  </a:moveTo>
                  <a:lnTo>
                    <a:pt x="291973" y="1273327"/>
                  </a:lnTo>
                  <a:lnTo>
                    <a:pt x="287870" y="1277416"/>
                  </a:lnTo>
                  <a:lnTo>
                    <a:pt x="283159" y="1277416"/>
                  </a:lnTo>
                  <a:lnTo>
                    <a:pt x="279057" y="1277416"/>
                  </a:lnTo>
                  <a:lnTo>
                    <a:pt x="274955" y="1273327"/>
                  </a:lnTo>
                  <a:lnTo>
                    <a:pt x="274955" y="1269212"/>
                  </a:lnTo>
                  <a:lnTo>
                    <a:pt x="274955" y="1264513"/>
                  </a:lnTo>
                  <a:lnTo>
                    <a:pt x="279057" y="1260411"/>
                  </a:lnTo>
                  <a:lnTo>
                    <a:pt x="283159" y="1260411"/>
                  </a:lnTo>
                  <a:lnTo>
                    <a:pt x="287870" y="1260411"/>
                  </a:lnTo>
                  <a:lnTo>
                    <a:pt x="291973" y="1264513"/>
                  </a:lnTo>
                  <a:lnTo>
                    <a:pt x="291973" y="1269212"/>
                  </a:lnTo>
                </a:path>
                <a:path w="1285875" h="1794510">
                  <a:moveTo>
                    <a:pt x="318363" y="1353019"/>
                  </a:moveTo>
                  <a:lnTo>
                    <a:pt x="318363" y="1357744"/>
                  </a:lnTo>
                  <a:lnTo>
                    <a:pt x="314833" y="1361262"/>
                  </a:lnTo>
                  <a:lnTo>
                    <a:pt x="310134" y="1361262"/>
                  </a:lnTo>
                  <a:lnTo>
                    <a:pt x="305447" y="1361262"/>
                  </a:lnTo>
                  <a:lnTo>
                    <a:pt x="301942" y="1357744"/>
                  </a:lnTo>
                  <a:lnTo>
                    <a:pt x="301942" y="1353019"/>
                  </a:lnTo>
                  <a:lnTo>
                    <a:pt x="301942" y="1348371"/>
                  </a:lnTo>
                  <a:lnTo>
                    <a:pt x="305447" y="1344841"/>
                  </a:lnTo>
                  <a:lnTo>
                    <a:pt x="310134" y="1344841"/>
                  </a:lnTo>
                  <a:lnTo>
                    <a:pt x="314833" y="1344841"/>
                  </a:lnTo>
                  <a:lnTo>
                    <a:pt x="318363" y="1348371"/>
                  </a:lnTo>
                  <a:lnTo>
                    <a:pt x="318363" y="1353019"/>
                  </a:lnTo>
                </a:path>
                <a:path w="1285875" h="1794510">
                  <a:moveTo>
                    <a:pt x="315417" y="1696618"/>
                  </a:moveTo>
                  <a:lnTo>
                    <a:pt x="315417" y="1701317"/>
                  </a:lnTo>
                  <a:lnTo>
                    <a:pt x="311886" y="1704809"/>
                  </a:lnTo>
                  <a:lnTo>
                    <a:pt x="307200" y="1704809"/>
                  </a:lnTo>
                  <a:lnTo>
                    <a:pt x="302514" y="1704809"/>
                  </a:lnTo>
                  <a:lnTo>
                    <a:pt x="298970" y="1701317"/>
                  </a:lnTo>
                  <a:lnTo>
                    <a:pt x="298970" y="1696618"/>
                  </a:lnTo>
                  <a:lnTo>
                    <a:pt x="298970" y="1691893"/>
                  </a:lnTo>
                  <a:lnTo>
                    <a:pt x="302514" y="1688414"/>
                  </a:lnTo>
                  <a:lnTo>
                    <a:pt x="307200" y="1688414"/>
                  </a:lnTo>
                  <a:lnTo>
                    <a:pt x="311886" y="1688414"/>
                  </a:lnTo>
                  <a:lnTo>
                    <a:pt x="315417" y="1691893"/>
                  </a:lnTo>
                  <a:lnTo>
                    <a:pt x="315417" y="1696618"/>
                  </a:lnTo>
                </a:path>
                <a:path w="1285875" h="1794510">
                  <a:moveTo>
                    <a:pt x="16421" y="1786305"/>
                  </a:moveTo>
                  <a:lnTo>
                    <a:pt x="16421" y="1790407"/>
                  </a:lnTo>
                  <a:lnTo>
                    <a:pt x="12915" y="1794497"/>
                  </a:lnTo>
                  <a:lnTo>
                    <a:pt x="8229" y="1794497"/>
                  </a:lnTo>
                  <a:lnTo>
                    <a:pt x="3530" y="1794497"/>
                  </a:lnTo>
                  <a:lnTo>
                    <a:pt x="0" y="1790407"/>
                  </a:lnTo>
                  <a:lnTo>
                    <a:pt x="0" y="1786305"/>
                  </a:lnTo>
                  <a:lnTo>
                    <a:pt x="0" y="1781606"/>
                  </a:lnTo>
                  <a:lnTo>
                    <a:pt x="3530" y="1777491"/>
                  </a:lnTo>
                  <a:lnTo>
                    <a:pt x="8229" y="1777491"/>
                  </a:lnTo>
                  <a:lnTo>
                    <a:pt x="12915" y="1777491"/>
                  </a:lnTo>
                  <a:lnTo>
                    <a:pt x="16421" y="1781606"/>
                  </a:lnTo>
                  <a:lnTo>
                    <a:pt x="16421" y="1786305"/>
                  </a:lnTo>
                </a:path>
                <a:path w="1285875" h="1794510">
                  <a:moveTo>
                    <a:pt x="457288" y="1786305"/>
                  </a:moveTo>
                  <a:lnTo>
                    <a:pt x="457288" y="1790407"/>
                  </a:lnTo>
                  <a:lnTo>
                    <a:pt x="453186" y="1794497"/>
                  </a:lnTo>
                  <a:lnTo>
                    <a:pt x="448487" y="1794497"/>
                  </a:lnTo>
                  <a:lnTo>
                    <a:pt x="444398" y="1794497"/>
                  </a:lnTo>
                  <a:lnTo>
                    <a:pt x="440296" y="1790407"/>
                  </a:lnTo>
                  <a:lnTo>
                    <a:pt x="440296" y="1786305"/>
                  </a:lnTo>
                  <a:lnTo>
                    <a:pt x="440296" y="1781606"/>
                  </a:lnTo>
                  <a:lnTo>
                    <a:pt x="444398" y="1777491"/>
                  </a:lnTo>
                  <a:lnTo>
                    <a:pt x="448487" y="1777491"/>
                  </a:lnTo>
                  <a:lnTo>
                    <a:pt x="453186" y="1777491"/>
                  </a:lnTo>
                  <a:lnTo>
                    <a:pt x="457288" y="1781606"/>
                  </a:lnTo>
                  <a:lnTo>
                    <a:pt x="457288" y="1786305"/>
                  </a:lnTo>
                </a:path>
                <a:path w="1285875" h="1794510">
                  <a:moveTo>
                    <a:pt x="850049" y="1786305"/>
                  </a:moveTo>
                  <a:lnTo>
                    <a:pt x="850049" y="1790407"/>
                  </a:lnTo>
                  <a:lnTo>
                    <a:pt x="846543" y="1794497"/>
                  </a:lnTo>
                  <a:lnTo>
                    <a:pt x="841857" y="1794497"/>
                  </a:lnTo>
                  <a:lnTo>
                    <a:pt x="837158" y="1794497"/>
                  </a:lnTo>
                  <a:lnTo>
                    <a:pt x="833628" y="1790407"/>
                  </a:lnTo>
                  <a:lnTo>
                    <a:pt x="833628" y="1786305"/>
                  </a:lnTo>
                  <a:lnTo>
                    <a:pt x="833628" y="1781606"/>
                  </a:lnTo>
                  <a:lnTo>
                    <a:pt x="837158" y="1777491"/>
                  </a:lnTo>
                  <a:lnTo>
                    <a:pt x="841857" y="1777491"/>
                  </a:lnTo>
                  <a:lnTo>
                    <a:pt x="846543" y="1777491"/>
                  </a:lnTo>
                  <a:lnTo>
                    <a:pt x="850049" y="1781606"/>
                  </a:lnTo>
                  <a:lnTo>
                    <a:pt x="850049" y="1786305"/>
                  </a:lnTo>
                </a:path>
                <a:path w="1285875" h="1794510">
                  <a:moveTo>
                    <a:pt x="901077" y="1786305"/>
                  </a:moveTo>
                  <a:lnTo>
                    <a:pt x="901077" y="1790407"/>
                  </a:lnTo>
                  <a:lnTo>
                    <a:pt x="897572" y="1794497"/>
                  </a:lnTo>
                  <a:lnTo>
                    <a:pt x="892860" y="1794497"/>
                  </a:lnTo>
                  <a:lnTo>
                    <a:pt x="888187" y="1794497"/>
                  </a:lnTo>
                  <a:lnTo>
                    <a:pt x="884631" y="1790407"/>
                  </a:lnTo>
                  <a:lnTo>
                    <a:pt x="884631" y="1786305"/>
                  </a:lnTo>
                  <a:lnTo>
                    <a:pt x="884631" y="1781606"/>
                  </a:lnTo>
                  <a:lnTo>
                    <a:pt x="888187" y="1777491"/>
                  </a:lnTo>
                  <a:lnTo>
                    <a:pt x="892860" y="1777491"/>
                  </a:lnTo>
                  <a:lnTo>
                    <a:pt x="897572" y="1777491"/>
                  </a:lnTo>
                  <a:lnTo>
                    <a:pt x="901077" y="1781606"/>
                  </a:lnTo>
                  <a:lnTo>
                    <a:pt x="901077" y="1786305"/>
                  </a:lnTo>
                </a:path>
                <a:path w="1285875" h="1794510">
                  <a:moveTo>
                    <a:pt x="1285659" y="1786305"/>
                  </a:moveTo>
                  <a:lnTo>
                    <a:pt x="1285659" y="1790407"/>
                  </a:lnTo>
                  <a:lnTo>
                    <a:pt x="1282115" y="1794497"/>
                  </a:lnTo>
                  <a:lnTo>
                    <a:pt x="1277429" y="1794497"/>
                  </a:lnTo>
                  <a:lnTo>
                    <a:pt x="1272755" y="1794497"/>
                  </a:lnTo>
                  <a:lnTo>
                    <a:pt x="1269238" y="1790407"/>
                  </a:lnTo>
                  <a:lnTo>
                    <a:pt x="1269238" y="1786305"/>
                  </a:lnTo>
                  <a:lnTo>
                    <a:pt x="1269238" y="1781606"/>
                  </a:lnTo>
                  <a:lnTo>
                    <a:pt x="1272755" y="1777491"/>
                  </a:lnTo>
                  <a:lnTo>
                    <a:pt x="1277429" y="1777491"/>
                  </a:lnTo>
                  <a:lnTo>
                    <a:pt x="1282115" y="1777491"/>
                  </a:lnTo>
                  <a:lnTo>
                    <a:pt x="1285659" y="1781606"/>
                  </a:lnTo>
                  <a:lnTo>
                    <a:pt x="1285659" y="1786305"/>
                  </a:lnTo>
                </a:path>
                <a:path w="1285875" h="1794510">
                  <a:moveTo>
                    <a:pt x="402183" y="1786305"/>
                  </a:moveTo>
                  <a:lnTo>
                    <a:pt x="402183" y="1790407"/>
                  </a:lnTo>
                  <a:lnTo>
                    <a:pt x="398653" y="1794497"/>
                  </a:lnTo>
                  <a:lnTo>
                    <a:pt x="393954" y="1794497"/>
                  </a:lnTo>
                  <a:lnTo>
                    <a:pt x="389267" y="1794497"/>
                  </a:lnTo>
                  <a:lnTo>
                    <a:pt x="385749" y="1790407"/>
                  </a:lnTo>
                  <a:lnTo>
                    <a:pt x="385749" y="1786305"/>
                  </a:lnTo>
                  <a:lnTo>
                    <a:pt x="385749" y="1781606"/>
                  </a:lnTo>
                  <a:lnTo>
                    <a:pt x="389267" y="1777491"/>
                  </a:lnTo>
                  <a:lnTo>
                    <a:pt x="393954" y="1777491"/>
                  </a:lnTo>
                  <a:lnTo>
                    <a:pt x="398653" y="1777491"/>
                  </a:lnTo>
                  <a:lnTo>
                    <a:pt x="402183" y="1781606"/>
                  </a:lnTo>
                  <a:lnTo>
                    <a:pt x="402183" y="1786305"/>
                  </a:lnTo>
                </a:path>
                <a:path w="1285875" h="1794510">
                  <a:moveTo>
                    <a:pt x="354698" y="1634426"/>
                  </a:moveTo>
                  <a:lnTo>
                    <a:pt x="354698" y="1639150"/>
                  </a:lnTo>
                  <a:lnTo>
                    <a:pt x="351193" y="1643240"/>
                  </a:lnTo>
                  <a:lnTo>
                    <a:pt x="346468" y="1643240"/>
                  </a:lnTo>
                  <a:lnTo>
                    <a:pt x="341807" y="1643240"/>
                  </a:lnTo>
                  <a:lnTo>
                    <a:pt x="338277" y="1639150"/>
                  </a:lnTo>
                  <a:lnTo>
                    <a:pt x="338277" y="1634426"/>
                  </a:lnTo>
                  <a:lnTo>
                    <a:pt x="338277" y="1630324"/>
                  </a:lnTo>
                  <a:lnTo>
                    <a:pt x="341807" y="1626234"/>
                  </a:lnTo>
                  <a:lnTo>
                    <a:pt x="346468" y="1626234"/>
                  </a:lnTo>
                  <a:lnTo>
                    <a:pt x="351193" y="1626234"/>
                  </a:lnTo>
                  <a:lnTo>
                    <a:pt x="354698" y="1630324"/>
                  </a:lnTo>
                  <a:lnTo>
                    <a:pt x="354698" y="1634426"/>
                  </a:lnTo>
                </a:path>
                <a:path w="1285875" h="1794510">
                  <a:moveTo>
                    <a:pt x="287274" y="1653209"/>
                  </a:moveTo>
                  <a:lnTo>
                    <a:pt x="287274" y="1657896"/>
                  </a:lnTo>
                  <a:lnTo>
                    <a:pt x="283756" y="1661426"/>
                  </a:lnTo>
                  <a:lnTo>
                    <a:pt x="279057" y="1661426"/>
                  </a:lnTo>
                  <a:lnTo>
                    <a:pt x="274370" y="1661426"/>
                  </a:lnTo>
                  <a:lnTo>
                    <a:pt x="270865" y="1657896"/>
                  </a:lnTo>
                  <a:lnTo>
                    <a:pt x="270865" y="1653209"/>
                  </a:lnTo>
                  <a:lnTo>
                    <a:pt x="270865" y="1648523"/>
                  </a:lnTo>
                  <a:lnTo>
                    <a:pt x="274370" y="1645018"/>
                  </a:lnTo>
                  <a:lnTo>
                    <a:pt x="279057" y="1645018"/>
                  </a:lnTo>
                  <a:lnTo>
                    <a:pt x="283756" y="1645018"/>
                  </a:lnTo>
                  <a:lnTo>
                    <a:pt x="287274" y="1648523"/>
                  </a:lnTo>
                  <a:lnTo>
                    <a:pt x="287274" y="1653209"/>
                  </a:lnTo>
                </a:path>
                <a:path w="1285875" h="1794510">
                  <a:moveTo>
                    <a:pt x="83273" y="383984"/>
                  </a:moveTo>
                  <a:lnTo>
                    <a:pt x="27546" y="383984"/>
                  </a:lnTo>
                  <a:lnTo>
                    <a:pt x="27546" y="179387"/>
                  </a:lnTo>
                  <a:lnTo>
                    <a:pt x="83273" y="179387"/>
                  </a:lnTo>
                  <a:lnTo>
                    <a:pt x="83273" y="383984"/>
                  </a:lnTo>
                  <a:close/>
                </a:path>
                <a:path w="1285875" h="1794510">
                  <a:moveTo>
                    <a:pt x="238036" y="484238"/>
                  </a:moveTo>
                  <a:lnTo>
                    <a:pt x="171780" y="484238"/>
                  </a:lnTo>
                  <a:lnTo>
                    <a:pt x="171780" y="324751"/>
                  </a:lnTo>
                  <a:lnTo>
                    <a:pt x="238036" y="324751"/>
                  </a:lnTo>
                  <a:lnTo>
                    <a:pt x="238036" y="4842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223283" y="2553804"/>
              <a:ext cx="516255" cy="426720"/>
            </a:xfrm>
            <a:custGeom>
              <a:avLst/>
              <a:gdLst/>
              <a:ahLst/>
              <a:cxnLst/>
              <a:rect l="l" t="t" r="r" b="b"/>
              <a:pathLst>
                <a:path w="516254" h="426719">
                  <a:moveTo>
                    <a:pt x="74460" y="0"/>
                  </a:moveTo>
                  <a:lnTo>
                    <a:pt x="0" y="0"/>
                  </a:lnTo>
                  <a:lnTo>
                    <a:pt x="0" y="24638"/>
                  </a:lnTo>
                  <a:lnTo>
                    <a:pt x="74460" y="24638"/>
                  </a:lnTo>
                  <a:lnTo>
                    <a:pt x="74460" y="0"/>
                  </a:lnTo>
                  <a:close/>
                </a:path>
                <a:path w="516254" h="426719">
                  <a:moveTo>
                    <a:pt x="515924" y="401599"/>
                  </a:moveTo>
                  <a:lnTo>
                    <a:pt x="441464" y="401599"/>
                  </a:lnTo>
                  <a:lnTo>
                    <a:pt x="441464" y="426237"/>
                  </a:lnTo>
                  <a:lnTo>
                    <a:pt x="515924" y="426237"/>
                  </a:lnTo>
                  <a:lnTo>
                    <a:pt x="515924" y="4015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599647" y="3007575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0"/>
                  </a:moveTo>
                  <a:lnTo>
                    <a:pt x="0" y="0"/>
                  </a:lnTo>
                  <a:lnTo>
                    <a:pt x="0" y="24612"/>
                  </a:lnTo>
                  <a:lnTo>
                    <a:pt x="25819" y="24612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599647" y="3007575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24612"/>
                  </a:moveTo>
                  <a:lnTo>
                    <a:pt x="0" y="24612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2461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599647" y="2995853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0"/>
                  </a:moveTo>
                  <a:lnTo>
                    <a:pt x="0" y="0"/>
                  </a:lnTo>
                  <a:lnTo>
                    <a:pt x="0" y="11722"/>
                  </a:lnTo>
                  <a:lnTo>
                    <a:pt x="25819" y="11722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599647" y="2995853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11722"/>
                  </a:moveTo>
                  <a:lnTo>
                    <a:pt x="0" y="11722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1172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599647" y="3054489"/>
              <a:ext cx="26034" cy="25400"/>
            </a:xfrm>
            <a:custGeom>
              <a:avLst/>
              <a:gdLst/>
              <a:ahLst/>
              <a:cxnLst/>
              <a:rect l="l" t="t" r="r" b="b"/>
              <a:pathLst>
                <a:path w="26035" h="25400">
                  <a:moveTo>
                    <a:pt x="25819" y="0"/>
                  </a:moveTo>
                  <a:lnTo>
                    <a:pt x="0" y="0"/>
                  </a:lnTo>
                  <a:lnTo>
                    <a:pt x="0" y="25196"/>
                  </a:lnTo>
                  <a:lnTo>
                    <a:pt x="25819" y="25196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599647" y="3054489"/>
              <a:ext cx="26034" cy="25400"/>
            </a:xfrm>
            <a:custGeom>
              <a:avLst/>
              <a:gdLst/>
              <a:ahLst/>
              <a:cxnLst/>
              <a:rect l="l" t="t" r="r" b="b"/>
              <a:pathLst>
                <a:path w="26035" h="25400">
                  <a:moveTo>
                    <a:pt x="25819" y="25196"/>
                  </a:moveTo>
                  <a:lnTo>
                    <a:pt x="0" y="25196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2519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599647" y="3043339"/>
              <a:ext cx="26034" cy="11430"/>
            </a:xfrm>
            <a:custGeom>
              <a:avLst/>
              <a:gdLst/>
              <a:ahLst/>
              <a:cxnLst/>
              <a:rect l="l" t="t" r="r" b="b"/>
              <a:pathLst>
                <a:path w="26035" h="11430">
                  <a:moveTo>
                    <a:pt x="25819" y="0"/>
                  </a:moveTo>
                  <a:lnTo>
                    <a:pt x="0" y="0"/>
                  </a:lnTo>
                  <a:lnTo>
                    <a:pt x="0" y="11137"/>
                  </a:lnTo>
                  <a:lnTo>
                    <a:pt x="25819" y="11137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599647" y="3043339"/>
              <a:ext cx="26034" cy="11430"/>
            </a:xfrm>
            <a:custGeom>
              <a:avLst/>
              <a:gdLst/>
              <a:ahLst/>
              <a:cxnLst/>
              <a:rect l="l" t="t" r="r" b="b"/>
              <a:pathLst>
                <a:path w="26035" h="11430">
                  <a:moveTo>
                    <a:pt x="25819" y="11137"/>
                  </a:moveTo>
                  <a:lnTo>
                    <a:pt x="0" y="11137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111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599647" y="3101975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0"/>
                  </a:moveTo>
                  <a:lnTo>
                    <a:pt x="0" y="0"/>
                  </a:lnTo>
                  <a:lnTo>
                    <a:pt x="0" y="24599"/>
                  </a:lnTo>
                  <a:lnTo>
                    <a:pt x="25819" y="24599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599647" y="3101975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24599"/>
                  </a:moveTo>
                  <a:lnTo>
                    <a:pt x="0" y="24599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245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599647" y="3090240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25819" y="11734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599647" y="3090240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11734"/>
                  </a:moveTo>
                  <a:lnTo>
                    <a:pt x="0" y="11734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11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599647" y="3148876"/>
              <a:ext cx="26034" cy="25400"/>
            </a:xfrm>
            <a:custGeom>
              <a:avLst/>
              <a:gdLst/>
              <a:ahLst/>
              <a:cxnLst/>
              <a:rect l="l" t="t" r="r" b="b"/>
              <a:pathLst>
                <a:path w="26035" h="25400">
                  <a:moveTo>
                    <a:pt x="25819" y="0"/>
                  </a:moveTo>
                  <a:lnTo>
                    <a:pt x="0" y="0"/>
                  </a:lnTo>
                  <a:lnTo>
                    <a:pt x="0" y="25196"/>
                  </a:lnTo>
                  <a:lnTo>
                    <a:pt x="25819" y="25196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599647" y="3137712"/>
              <a:ext cx="26034" cy="11430"/>
            </a:xfrm>
            <a:custGeom>
              <a:avLst/>
              <a:gdLst/>
              <a:ahLst/>
              <a:cxnLst/>
              <a:rect l="l" t="t" r="r" b="b"/>
              <a:pathLst>
                <a:path w="26035" h="11430">
                  <a:moveTo>
                    <a:pt x="25819" y="0"/>
                  </a:moveTo>
                  <a:lnTo>
                    <a:pt x="0" y="0"/>
                  </a:lnTo>
                  <a:lnTo>
                    <a:pt x="0" y="11163"/>
                  </a:lnTo>
                  <a:lnTo>
                    <a:pt x="25819" y="11163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599647" y="3137712"/>
              <a:ext cx="26034" cy="11430"/>
            </a:xfrm>
            <a:custGeom>
              <a:avLst/>
              <a:gdLst/>
              <a:ahLst/>
              <a:cxnLst/>
              <a:rect l="l" t="t" r="r" b="b"/>
              <a:pathLst>
                <a:path w="26035" h="11430">
                  <a:moveTo>
                    <a:pt x="25819" y="11163"/>
                  </a:moveTo>
                  <a:lnTo>
                    <a:pt x="0" y="11163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111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582083" y="2986481"/>
              <a:ext cx="60960" cy="202565"/>
            </a:xfrm>
            <a:custGeom>
              <a:avLst/>
              <a:gdLst/>
              <a:ahLst/>
              <a:cxnLst/>
              <a:rect l="l" t="t" r="r" b="b"/>
              <a:pathLst>
                <a:path w="60960" h="202564">
                  <a:moveTo>
                    <a:pt x="60401" y="202260"/>
                  </a:moveTo>
                  <a:lnTo>
                    <a:pt x="0" y="202260"/>
                  </a:lnTo>
                  <a:lnTo>
                    <a:pt x="0" y="0"/>
                  </a:lnTo>
                  <a:lnTo>
                    <a:pt x="60401" y="0"/>
                  </a:lnTo>
                  <a:lnTo>
                    <a:pt x="60401" y="2022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223283" y="2553804"/>
              <a:ext cx="518159" cy="822960"/>
            </a:xfrm>
            <a:custGeom>
              <a:avLst/>
              <a:gdLst/>
              <a:ahLst/>
              <a:cxnLst/>
              <a:rect l="l" t="t" r="r" b="b"/>
              <a:pathLst>
                <a:path w="518160" h="822960">
                  <a:moveTo>
                    <a:pt x="74460" y="797293"/>
                  </a:moveTo>
                  <a:lnTo>
                    <a:pt x="0" y="797293"/>
                  </a:lnTo>
                  <a:lnTo>
                    <a:pt x="0" y="822528"/>
                  </a:lnTo>
                  <a:lnTo>
                    <a:pt x="74460" y="822528"/>
                  </a:lnTo>
                  <a:lnTo>
                    <a:pt x="74460" y="797293"/>
                  </a:lnTo>
                  <a:close/>
                </a:path>
                <a:path w="518160" h="822960">
                  <a:moveTo>
                    <a:pt x="74460" y="529971"/>
                  </a:moveTo>
                  <a:lnTo>
                    <a:pt x="0" y="529971"/>
                  </a:lnTo>
                  <a:lnTo>
                    <a:pt x="0" y="555193"/>
                  </a:lnTo>
                  <a:lnTo>
                    <a:pt x="74460" y="555193"/>
                  </a:lnTo>
                  <a:lnTo>
                    <a:pt x="74460" y="529971"/>
                  </a:lnTo>
                  <a:close/>
                </a:path>
                <a:path w="518160" h="822960">
                  <a:moveTo>
                    <a:pt x="74460" y="402767"/>
                  </a:moveTo>
                  <a:lnTo>
                    <a:pt x="0" y="402767"/>
                  </a:lnTo>
                  <a:lnTo>
                    <a:pt x="0" y="427380"/>
                  </a:lnTo>
                  <a:lnTo>
                    <a:pt x="74460" y="427380"/>
                  </a:lnTo>
                  <a:lnTo>
                    <a:pt x="74460" y="402767"/>
                  </a:lnTo>
                  <a:close/>
                </a:path>
                <a:path w="518160" h="822960">
                  <a:moveTo>
                    <a:pt x="517664" y="0"/>
                  </a:moveTo>
                  <a:lnTo>
                    <a:pt x="443217" y="0"/>
                  </a:lnTo>
                  <a:lnTo>
                    <a:pt x="443217" y="24638"/>
                  </a:lnTo>
                  <a:lnTo>
                    <a:pt x="517664" y="24638"/>
                  </a:lnTo>
                  <a:lnTo>
                    <a:pt x="5176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226229" y="2584881"/>
              <a:ext cx="45720" cy="195580"/>
            </a:xfrm>
            <a:custGeom>
              <a:avLst/>
              <a:gdLst/>
              <a:ahLst/>
              <a:cxnLst/>
              <a:rect l="l" t="t" r="r" b="b"/>
              <a:pathLst>
                <a:path w="45720" h="195580">
                  <a:moveTo>
                    <a:pt x="45148" y="195211"/>
                  </a:moveTo>
                  <a:lnTo>
                    <a:pt x="0" y="195211"/>
                  </a:lnTo>
                  <a:lnTo>
                    <a:pt x="0" y="0"/>
                  </a:lnTo>
                  <a:lnTo>
                    <a:pt x="45148" y="0"/>
                  </a:lnTo>
                  <a:lnTo>
                    <a:pt x="45148" y="1952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342891" y="3009328"/>
              <a:ext cx="85090" cy="52705"/>
            </a:xfrm>
            <a:custGeom>
              <a:avLst/>
              <a:gdLst/>
              <a:ahLst/>
              <a:cxnLst/>
              <a:rect l="l" t="t" r="r" b="b"/>
              <a:pathLst>
                <a:path w="85089" h="52705">
                  <a:moveTo>
                    <a:pt x="85013" y="0"/>
                  </a:moveTo>
                  <a:lnTo>
                    <a:pt x="0" y="0"/>
                  </a:lnTo>
                  <a:lnTo>
                    <a:pt x="0" y="52184"/>
                  </a:lnTo>
                  <a:lnTo>
                    <a:pt x="85013" y="52184"/>
                  </a:lnTo>
                  <a:lnTo>
                    <a:pt x="8501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342891" y="3009328"/>
              <a:ext cx="85090" cy="52705"/>
            </a:xfrm>
            <a:custGeom>
              <a:avLst/>
              <a:gdLst/>
              <a:ahLst/>
              <a:cxnLst/>
              <a:rect l="l" t="t" r="r" b="b"/>
              <a:pathLst>
                <a:path w="85089" h="52705">
                  <a:moveTo>
                    <a:pt x="85013" y="52184"/>
                  </a:moveTo>
                  <a:lnTo>
                    <a:pt x="0" y="52184"/>
                  </a:lnTo>
                  <a:lnTo>
                    <a:pt x="0" y="0"/>
                  </a:lnTo>
                  <a:lnTo>
                    <a:pt x="85013" y="0"/>
                  </a:lnTo>
                  <a:lnTo>
                    <a:pt x="85013" y="521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232706" y="2584881"/>
              <a:ext cx="26670" cy="155575"/>
            </a:xfrm>
            <a:custGeom>
              <a:avLst/>
              <a:gdLst/>
              <a:ahLst/>
              <a:cxnLst/>
              <a:rect l="l" t="t" r="r" b="b"/>
              <a:pathLst>
                <a:path w="26670" h="155575">
                  <a:moveTo>
                    <a:pt x="26365" y="0"/>
                  </a:moveTo>
                  <a:lnTo>
                    <a:pt x="0" y="0"/>
                  </a:lnTo>
                  <a:lnTo>
                    <a:pt x="0" y="155359"/>
                  </a:lnTo>
                  <a:lnTo>
                    <a:pt x="26365" y="155359"/>
                  </a:lnTo>
                  <a:lnTo>
                    <a:pt x="2636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232706" y="2584881"/>
              <a:ext cx="26670" cy="155575"/>
            </a:xfrm>
            <a:custGeom>
              <a:avLst/>
              <a:gdLst/>
              <a:ahLst/>
              <a:cxnLst/>
              <a:rect l="l" t="t" r="r" b="b"/>
              <a:pathLst>
                <a:path w="26670" h="155575">
                  <a:moveTo>
                    <a:pt x="26365" y="155359"/>
                  </a:moveTo>
                  <a:lnTo>
                    <a:pt x="0" y="155359"/>
                  </a:lnTo>
                  <a:lnTo>
                    <a:pt x="0" y="0"/>
                  </a:lnTo>
                  <a:lnTo>
                    <a:pt x="26365" y="0"/>
                  </a:lnTo>
                  <a:lnTo>
                    <a:pt x="26365" y="1553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238561" y="2611856"/>
              <a:ext cx="12700" cy="104775"/>
            </a:xfrm>
            <a:custGeom>
              <a:avLst/>
              <a:gdLst/>
              <a:ahLst/>
              <a:cxnLst/>
              <a:rect l="l" t="t" r="r" b="b"/>
              <a:pathLst>
                <a:path w="12700" h="104775">
                  <a:moveTo>
                    <a:pt x="12280" y="0"/>
                  </a:moveTo>
                  <a:lnTo>
                    <a:pt x="0" y="0"/>
                  </a:lnTo>
                  <a:lnTo>
                    <a:pt x="0" y="104343"/>
                  </a:lnTo>
                  <a:lnTo>
                    <a:pt x="12280" y="104343"/>
                  </a:lnTo>
                  <a:lnTo>
                    <a:pt x="122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238561" y="2584881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280" y="0"/>
                  </a:moveTo>
                  <a:lnTo>
                    <a:pt x="0" y="0"/>
                  </a:lnTo>
                  <a:lnTo>
                    <a:pt x="0" y="18757"/>
                  </a:lnTo>
                  <a:lnTo>
                    <a:pt x="12280" y="18757"/>
                  </a:lnTo>
                  <a:lnTo>
                    <a:pt x="1228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238561" y="2584881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280" y="18757"/>
                  </a:moveTo>
                  <a:lnTo>
                    <a:pt x="0" y="18757"/>
                  </a:lnTo>
                  <a:lnTo>
                    <a:pt x="0" y="0"/>
                  </a:lnTo>
                  <a:lnTo>
                    <a:pt x="12280" y="0"/>
                  </a:lnTo>
                  <a:lnTo>
                    <a:pt x="12280" y="187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107355" y="2553804"/>
              <a:ext cx="74930" cy="297180"/>
            </a:xfrm>
            <a:custGeom>
              <a:avLst/>
              <a:gdLst/>
              <a:ahLst/>
              <a:cxnLst/>
              <a:rect l="l" t="t" r="r" b="b"/>
              <a:pathLst>
                <a:path w="74929" h="297180">
                  <a:moveTo>
                    <a:pt x="74447" y="272021"/>
                  </a:moveTo>
                  <a:lnTo>
                    <a:pt x="0" y="272021"/>
                  </a:lnTo>
                  <a:lnTo>
                    <a:pt x="0" y="296659"/>
                  </a:lnTo>
                  <a:lnTo>
                    <a:pt x="74447" y="296659"/>
                  </a:lnTo>
                  <a:lnTo>
                    <a:pt x="74447" y="272021"/>
                  </a:lnTo>
                  <a:close/>
                </a:path>
                <a:path w="74929" h="297180">
                  <a:moveTo>
                    <a:pt x="74447" y="0"/>
                  </a:moveTo>
                  <a:lnTo>
                    <a:pt x="0" y="0"/>
                  </a:lnTo>
                  <a:lnTo>
                    <a:pt x="0" y="24638"/>
                  </a:lnTo>
                  <a:lnTo>
                    <a:pt x="74447" y="24638"/>
                  </a:lnTo>
                  <a:lnTo>
                    <a:pt x="74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109692" y="2584881"/>
              <a:ext cx="45720" cy="195580"/>
            </a:xfrm>
            <a:custGeom>
              <a:avLst/>
              <a:gdLst/>
              <a:ahLst/>
              <a:cxnLst/>
              <a:rect l="l" t="t" r="r" b="b"/>
              <a:pathLst>
                <a:path w="45720" h="195580">
                  <a:moveTo>
                    <a:pt x="45135" y="195211"/>
                  </a:moveTo>
                  <a:lnTo>
                    <a:pt x="0" y="195211"/>
                  </a:lnTo>
                  <a:lnTo>
                    <a:pt x="0" y="0"/>
                  </a:lnTo>
                  <a:lnTo>
                    <a:pt x="45135" y="0"/>
                  </a:lnTo>
                  <a:lnTo>
                    <a:pt x="45135" y="1952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116144" y="2584881"/>
              <a:ext cx="27305" cy="155575"/>
            </a:xfrm>
            <a:custGeom>
              <a:avLst/>
              <a:gdLst/>
              <a:ahLst/>
              <a:cxnLst/>
              <a:rect l="l" t="t" r="r" b="b"/>
              <a:pathLst>
                <a:path w="27304" h="155575">
                  <a:moveTo>
                    <a:pt x="26949" y="0"/>
                  </a:moveTo>
                  <a:lnTo>
                    <a:pt x="0" y="0"/>
                  </a:lnTo>
                  <a:lnTo>
                    <a:pt x="0" y="155359"/>
                  </a:lnTo>
                  <a:lnTo>
                    <a:pt x="26949" y="155359"/>
                  </a:lnTo>
                  <a:lnTo>
                    <a:pt x="2694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116144" y="2584881"/>
              <a:ext cx="27305" cy="155575"/>
            </a:xfrm>
            <a:custGeom>
              <a:avLst/>
              <a:gdLst/>
              <a:ahLst/>
              <a:cxnLst/>
              <a:rect l="l" t="t" r="r" b="b"/>
              <a:pathLst>
                <a:path w="27304" h="155575">
                  <a:moveTo>
                    <a:pt x="26949" y="155359"/>
                  </a:moveTo>
                  <a:lnTo>
                    <a:pt x="0" y="155359"/>
                  </a:lnTo>
                  <a:lnTo>
                    <a:pt x="0" y="0"/>
                  </a:lnTo>
                  <a:lnTo>
                    <a:pt x="26949" y="0"/>
                  </a:lnTo>
                  <a:lnTo>
                    <a:pt x="26949" y="1553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121998" y="2611856"/>
              <a:ext cx="12700" cy="104775"/>
            </a:xfrm>
            <a:custGeom>
              <a:avLst/>
              <a:gdLst/>
              <a:ahLst/>
              <a:cxnLst/>
              <a:rect l="l" t="t" r="r" b="b"/>
              <a:pathLst>
                <a:path w="12700" h="104775">
                  <a:moveTo>
                    <a:pt x="12319" y="0"/>
                  </a:moveTo>
                  <a:lnTo>
                    <a:pt x="0" y="0"/>
                  </a:lnTo>
                  <a:lnTo>
                    <a:pt x="0" y="104343"/>
                  </a:lnTo>
                  <a:lnTo>
                    <a:pt x="12319" y="104343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121998" y="2584881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319" y="0"/>
                  </a:moveTo>
                  <a:lnTo>
                    <a:pt x="0" y="0"/>
                  </a:lnTo>
                  <a:lnTo>
                    <a:pt x="0" y="18757"/>
                  </a:lnTo>
                  <a:lnTo>
                    <a:pt x="12319" y="18757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121998" y="2584881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319" y="18757"/>
                  </a:moveTo>
                  <a:lnTo>
                    <a:pt x="0" y="18757"/>
                  </a:lnTo>
                  <a:lnTo>
                    <a:pt x="0" y="0"/>
                  </a:lnTo>
                  <a:lnTo>
                    <a:pt x="12319" y="0"/>
                  </a:lnTo>
                  <a:lnTo>
                    <a:pt x="12319" y="187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1" name="object 45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07355" y="3090240"/>
              <a:ext cx="74447" cy="228574"/>
            </a:xfrm>
            <a:prstGeom prst="rect">
              <a:avLst/>
            </a:prstGeom>
          </p:spPr>
        </p:pic>
        <p:pic>
          <p:nvPicPr>
            <p:cNvPr id="452" name="object 45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07355" y="3355797"/>
              <a:ext cx="74447" cy="228574"/>
            </a:xfrm>
            <a:prstGeom prst="rect">
              <a:avLst/>
            </a:prstGeom>
          </p:spPr>
        </p:pic>
        <p:pic>
          <p:nvPicPr>
            <p:cNvPr id="453" name="object 45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107355" y="3616096"/>
              <a:ext cx="74447" cy="228600"/>
            </a:xfrm>
            <a:prstGeom prst="rect">
              <a:avLst/>
            </a:prstGeom>
          </p:spPr>
        </p:pic>
        <p:pic>
          <p:nvPicPr>
            <p:cNvPr id="454" name="object 45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107355" y="3876992"/>
              <a:ext cx="74447" cy="227990"/>
            </a:xfrm>
            <a:prstGeom prst="rect">
              <a:avLst/>
            </a:prstGeom>
          </p:spPr>
        </p:pic>
        <p:sp>
          <p:nvSpPr>
            <p:cNvPr id="455" name="object 455"/>
            <p:cNvSpPr/>
            <p:nvPr/>
          </p:nvSpPr>
          <p:spPr>
            <a:xfrm>
              <a:off x="4664747" y="2988805"/>
              <a:ext cx="45720" cy="194945"/>
            </a:xfrm>
            <a:custGeom>
              <a:avLst/>
              <a:gdLst/>
              <a:ahLst/>
              <a:cxnLst/>
              <a:rect l="l" t="t" r="r" b="b"/>
              <a:pathLst>
                <a:path w="45720" h="194944">
                  <a:moveTo>
                    <a:pt x="45135" y="194640"/>
                  </a:moveTo>
                  <a:lnTo>
                    <a:pt x="0" y="194640"/>
                  </a:lnTo>
                  <a:lnTo>
                    <a:pt x="0" y="0"/>
                  </a:lnTo>
                  <a:lnTo>
                    <a:pt x="45135" y="0"/>
                  </a:lnTo>
                  <a:lnTo>
                    <a:pt x="45135" y="1946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671186" y="2988818"/>
              <a:ext cx="26670" cy="154940"/>
            </a:xfrm>
            <a:custGeom>
              <a:avLst/>
              <a:gdLst/>
              <a:ahLst/>
              <a:cxnLst/>
              <a:rect l="l" t="t" r="r" b="b"/>
              <a:pathLst>
                <a:path w="26670" h="154939">
                  <a:moveTo>
                    <a:pt x="26390" y="0"/>
                  </a:moveTo>
                  <a:lnTo>
                    <a:pt x="0" y="0"/>
                  </a:lnTo>
                  <a:lnTo>
                    <a:pt x="0" y="154762"/>
                  </a:lnTo>
                  <a:lnTo>
                    <a:pt x="26390" y="154762"/>
                  </a:lnTo>
                  <a:lnTo>
                    <a:pt x="2639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671186" y="2988818"/>
              <a:ext cx="26670" cy="154940"/>
            </a:xfrm>
            <a:custGeom>
              <a:avLst/>
              <a:gdLst/>
              <a:ahLst/>
              <a:cxnLst/>
              <a:rect l="l" t="t" r="r" b="b"/>
              <a:pathLst>
                <a:path w="26670" h="154939">
                  <a:moveTo>
                    <a:pt x="26390" y="154762"/>
                  </a:moveTo>
                  <a:lnTo>
                    <a:pt x="0" y="154762"/>
                  </a:lnTo>
                  <a:lnTo>
                    <a:pt x="0" y="0"/>
                  </a:lnTo>
                  <a:lnTo>
                    <a:pt x="26390" y="0"/>
                  </a:lnTo>
                  <a:lnTo>
                    <a:pt x="26390" y="1547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676470" y="3015195"/>
              <a:ext cx="12700" cy="105410"/>
            </a:xfrm>
            <a:custGeom>
              <a:avLst/>
              <a:gdLst/>
              <a:ahLst/>
              <a:cxnLst/>
              <a:rect l="l" t="t" r="r" b="b"/>
              <a:pathLst>
                <a:path w="12700" h="105410">
                  <a:moveTo>
                    <a:pt x="12319" y="0"/>
                  </a:moveTo>
                  <a:lnTo>
                    <a:pt x="0" y="0"/>
                  </a:lnTo>
                  <a:lnTo>
                    <a:pt x="0" y="104927"/>
                  </a:lnTo>
                  <a:lnTo>
                    <a:pt x="12319" y="104927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676470" y="2988818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319" y="0"/>
                  </a:moveTo>
                  <a:lnTo>
                    <a:pt x="0" y="0"/>
                  </a:lnTo>
                  <a:lnTo>
                    <a:pt x="0" y="18757"/>
                  </a:lnTo>
                  <a:lnTo>
                    <a:pt x="12319" y="18757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676470" y="2988818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319" y="18757"/>
                  </a:moveTo>
                  <a:lnTo>
                    <a:pt x="0" y="18757"/>
                  </a:lnTo>
                  <a:lnTo>
                    <a:pt x="0" y="0"/>
                  </a:lnTo>
                  <a:lnTo>
                    <a:pt x="12319" y="0"/>
                  </a:lnTo>
                  <a:lnTo>
                    <a:pt x="12319" y="187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664747" y="3222142"/>
              <a:ext cx="74930" cy="24765"/>
            </a:xfrm>
            <a:custGeom>
              <a:avLst/>
              <a:gdLst/>
              <a:ahLst/>
              <a:cxnLst/>
              <a:rect l="l" t="t" r="r" b="b"/>
              <a:pathLst>
                <a:path w="74929" h="24764">
                  <a:moveTo>
                    <a:pt x="74460" y="0"/>
                  </a:moveTo>
                  <a:lnTo>
                    <a:pt x="0" y="0"/>
                  </a:lnTo>
                  <a:lnTo>
                    <a:pt x="0" y="24638"/>
                  </a:lnTo>
                  <a:lnTo>
                    <a:pt x="74460" y="24638"/>
                  </a:lnTo>
                  <a:lnTo>
                    <a:pt x="744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608466" y="3240300"/>
              <a:ext cx="9525" cy="229870"/>
            </a:xfrm>
            <a:custGeom>
              <a:avLst/>
              <a:gdLst/>
              <a:ahLst/>
              <a:cxnLst/>
              <a:rect l="l" t="t" r="r" b="b"/>
              <a:pathLst>
                <a:path w="9525" h="229870">
                  <a:moveTo>
                    <a:pt x="9385" y="4699"/>
                  </a:moveTo>
                  <a:lnTo>
                    <a:pt x="9385" y="7061"/>
                  </a:lnTo>
                  <a:lnTo>
                    <a:pt x="7035" y="9398"/>
                  </a:lnTo>
                  <a:lnTo>
                    <a:pt x="4698" y="9398"/>
                  </a:lnTo>
                  <a:lnTo>
                    <a:pt x="2349" y="9398"/>
                  </a:lnTo>
                  <a:lnTo>
                    <a:pt x="0" y="7061"/>
                  </a:lnTo>
                  <a:lnTo>
                    <a:pt x="0" y="4699"/>
                  </a:lnTo>
                  <a:lnTo>
                    <a:pt x="0" y="1778"/>
                  </a:lnTo>
                  <a:lnTo>
                    <a:pt x="2349" y="0"/>
                  </a:lnTo>
                  <a:lnTo>
                    <a:pt x="4698" y="0"/>
                  </a:lnTo>
                  <a:lnTo>
                    <a:pt x="7035" y="0"/>
                  </a:lnTo>
                  <a:lnTo>
                    <a:pt x="9385" y="1778"/>
                  </a:lnTo>
                  <a:lnTo>
                    <a:pt x="9385" y="4699"/>
                  </a:lnTo>
                </a:path>
                <a:path w="9525" h="229870">
                  <a:moveTo>
                    <a:pt x="9385" y="224548"/>
                  </a:moveTo>
                  <a:lnTo>
                    <a:pt x="9385" y="226898"/>
                  </a:lnTo>
                  <a:lnTo>
                    <a:pt x="7035" y="229247"/>
                  </a:lnTo>
                  <a:lnTo>
                    <a:pt x="4698" y="229247"/>
                  </a:lnTo>
                  <a:lnTo>
                    <a:pt x="2349" y="229247"/>
                  </a:lnTo>
                  <a:lnTo>
                    <a:pt x="0" y="226898"/>
                  </a:lnTo>
                  <a:lnTo>
                    <a:pt x="0" y="224548"/>
                  </a:lnTo>
                  <a:lnTo>
                    <a:pt x="0" y="221615"/>
                  </a:lnTo>
                  <a:lnTo>
                    <a:pt x="2349" y="219875"/>
                  </a:lnTo>
                  <a:lnTo>
                    <a:pt x="4698" y="219875"/>
                  </a:lnTo>
                  <a:lnTo>
                    <a:pt x="7035" y="219875"/>
                  </a:lnTo>
                  <a:lnTo>
                    <a:pt x="9385" y="221615"/>
                  </a:lnTo>
                  <a:lnTo>
                    <a:pt x="9385" y="22454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599647" y="3274301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0"/>
                  </a:moveTo>
                  <a:lnTo>
                    <a:pt x="0" y="0"/>
                  </a:lnTo>
                  <a:lnTo>
                    <a:pt x="0" y="24638"/>
                  </a:lnTo>
                  <a:lnTo>
                    <a:pt x="25819" y="24638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599647" y="3274301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24638"/>
                  </a:moveTo>
                  <a:lnTo>
                    <a:pt x="0" y="24638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246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599647" y="3262591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0"/>
                  </a:moveTo>
                  <a:lnTo>
                    <a:pt x="0" y="0"/>
                  </a:lnTo>
                  <a:lnTo>
                    <a:pt x="0" y="11722"/>
                  </a:lnTo>
                  <a:lnTo>
                    <a:pt x="25819" y="11722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599647" y="3262591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11722"/>
                  </a:moveTo>
                  <a:lnTo>
                    <a:pt x="0" y="11722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1172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599647" y="3321812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0"/>
                  </a:moveTo>
                  <a:lnTo>
                    <a:pt x="0" y="0"/>
                  </a:lnTo>
                  <a:lnTo>
                    <a:pt x="0" y="24612"/>
                  </a:lnTo>
                  <a:lnTo>
                    <a:pt x="25819" y="24612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599647" y="3321812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24612"/>
                  </a:moveTo>
                  <a:lnTo>
                    <a:pt x="0" y="24612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2461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599647" y="3310090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0"/>
                  </a:moveTo>
                  <a:lnTo>
                    <a:pt x="0" y="0"/>
                  </a:lnTo>
                  <a:lnTo>
                    <a:pt x="0" y="11722"/>
                  </a:lnTo>
                  <a:lnTo>
                    <a:pt x="25819" y="11722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599647" y="3310090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11722"/>
                  </a:moveTo>
                  <a:lnTo>
                    <a:pt x="0" y="11722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1172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599647" y="3368725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0"/>
                  </a:moveTo>
                  <a:lnTo>
                    <a:pt x="0" y="0"/>
                  </a:lnTo>
                  <a:lnTo>
                    <a:pt x="0" y="24599"/>
                  </a:lnTo>
                  <a:lnTo>
                    <a:pt x="25819" y="24599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599647" y="3368725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24599"/>
                  </a:moveTo>
                  <a:lnTo>
                    <a:pt x="0" y="24599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245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599647" y="3356978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0"/>
                  </a:moveTo>
                  <a:lnTo>
                    <a:pt x="0" y="0"/>
                  </a:lnTo>
                  <a:lnTo>
                    <a:pt x="0" y="11747"/>
                  </a:lnTo>
                  <a:lnTo>
                    <a:pt x="25819" y="11747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599647" y="3356978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11747"/>
                  </a:moveTo>
                  <a:lnTo>
                    <a:pt x="0" y="11747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117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599647" y="3416211"/>
              <a:ext cx="26034" cy="24765"/>
            </a:xfrm>
            <a:custGeom>
              <a:avLst/>
              <a:gdLst/>
              <a:ahLst/>
              <a:cxnLst/>
              <a:rect l="l" t="t" r="r" b="b"/>
              <a:pathLst>
                <a:path w="26035" h="24764">
                  <a:moveTo>
                    <a:pt x="25819" y="0"/>
                  </a:moveTo>
                  <a:lnTo>
                    <a:pt x="0" y="0"/>
                  </a:lnTo>
                  <a:lnTo>
                    <a:pt x="0" y="24599"/>
                  </a:lnTo>
                  <a:lnTo>
                    <a:pt x="25819" y="24599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599647" y="3404476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25819" y="11734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599647" y="3404476"/>
              <a:ext cx="26034" cy="12065"/>
            </a:xfrm>
            <a:custGeom>
              <a:avLst/>
              <a:gdLst/>
              <a:ahLst/>
              <a:cxnLst/>
              <a:rect l="l" t="t" r="r" b="b"/>
              <a:pathLst>
                <a:path w="26035" h="12064">
                  <a:moveTo>
                    <a:pt x="25819" y="11734"/>
                  </a:moveTo>
                  <a:lnTo>
                    <a:pt x="0" y="11734"/>
                  </a:lnTo>
                  <a:lnTo>
                    <a:pt x="0" y="0"/>
                  </a:lnTo>
                  <a:lnTo>
                    <a:pt x="25819" y="0"/>
                  </a:lnTo>
                  <a:lnTo>
                    <a:pt x="25819" y="11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582083" y="3253219"/>
              <a:ext cx="128270" cy="203200"/>
            </a:xfrm>
            <a:custGeom>
              <a:avLst/>
              <a:gdLst/>
              <a:ahLst/>
              <a:cxnLst/>
              <a:rect l="l" t="t" r="r" b="b"/>
              <a:pathLst>
                <a:path w="128270" h="203200">
                  <a:moveTo>
                    <a:pt x="60401" y="202857"/>
                  </a:moveTo>
                  <a:lnTo>
                    <a:pt x="0" y="202857"/>
                  </a:lnTo>
                  <a:lnTo>
                    <a:pt x="0" y="0"/>
                  </a:lnTo>
                  <a:lnTo>
                    <a:pt x="60401" y="0"/>
                  </a:lnTo>
                  <a:lnTo>
                    <a:pt x="60401" y="202857"/>
                  </a:lnTo>
                  <a:close/>
                </a:path>
                <a:path w="128270" h="203200">
                  <a:moveTo>
                    <a:pt x="127800" y="197573"/>
                  </a:moveTo>
                  <a:lnTo>
                    <a:pt x="82664" y="197573"/>
                  </a:lnTo>
                  <a:lnTo>
                    <a:pt x="82664" y="2336"/>
                  </a:lnTo>
                  <a:lnTo>
                    <a:pt x="127800" y="2336"/>
                  </a:lnTo>
                  <a:lnTo>
                    <a:pt x="127800" y="1975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671186" y="3255556"/>
              <a:ext cx="26670" cy="155575"/>
            </a:xfrm>
            <a:custGeom>
              <a:avLst/>
              <a:gdLst/>
              <a:ahLst/>
              <a:cxnLst/>
              <a:rect l="l" t="t" r="r" b="b"/>
              <a:pathLst>
                <a:path w="26670" h="155575">
                  <a:moveTo>
                    <a:pt x="26390" y="0"/>
                  </a:moveTo>
                  <a:lnTo>
                    <a:pt x="0" y="0"/>
                  </a:lnTo>
                  <a:lnTo>
                    <a:pt x="0" y="155371"/>
                  </a:lnTo>
                  <a:lnTo>
                    <a:pt x="26390" y="155371"/>
                  </a:lnTo>
                  <a:lnTo>
                    <a:pt x="2639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671186" y="3255556"/>
              <a:ext cx="26670" cy="155575"/>
            </a:xfrm>
            <a:custGeom>
              <a:avLst/>
              <a:gdLst/>
              <a:ahLst/>
              <a:cxnLst/>
              <a:rect l="l" t="t" r="r" b="b"/>
              <a:pathLst>
                <a:path w="26670" h="155575">
                  <a:moveTo>
                    <a:pt x="26390" y="155371"/>
                  </a:moveTo>
                  <a:lnTo>
                    <a:pt x="0" y="155371"/>
                  </a:lnTo>
                  <a:lnTo>
                    <a:pt x="0" y="0"/>
                  </a:lnTo>
                  <a:lnTo>
                    <a:pt x="26390" y="0"/>
                  </a:lnTo>
                  <a:lnTo>
                    <a:pt x="26390" y="1553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676470" y="3282530"/>
              <a:ext cx="12700" cy="104775"/>
            </a:xfrm>
            <a:custGeom>
              <a:avLst/>
              <a:gdLst/>
              <a:ahLst/>
              <a:cxnLst/>
              <a:rect l="l" t="t" r="r" b="b"/>
              <a:pathLst>
                <a:path w="12700" h="104775">
                  <a:moveTo>
                    <a:pt x="12319" y="0"/>
                  </a:moveTo>
                  <a:lnTo>
                    <a:pt x="0" y="0"/>
                  </a:lnTo>
                  <a:lnTo>
                    <a:pt x="0" y="104343"/>
                  </a:lnTo>
                  <a:lnTo>
                    <a:pt x="12319" y="104343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676470" y="3255556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319" y="0"/>
                  </a:moveTo>
                  <a:lnTo>
                    <a:pt x="0" y="0"/>
                  </a:lnTo>
                  <a:lnTo>
                    <a:pt x="0" y="18757"/>
                  </a:lnTo>
                  <a:lnTo>
                    <a:pt x="12319" y="18757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676470" y="3255556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319" y="18757"/>
                  </a:moveTo>
                  <a:lnTo>
                    <a:pt x="0" y="18757"/>
                  </a:lnTo>
                  <a:lnTo>
                    <a:pt x="0" y="0"/>
                  </a:lnTo>
                  <a:lnTo>
                    <a:pt x="12319" y="0"/>
                  </a:lnTo>
                  <a:lnTo>
                    <a:pt x="12319" y="187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608466" y="3502364"/>
              <a:ext cx="9525" cy="229235"/>
            </a:xfrm>
            <a:custGeom>
              <a:avLst/>
              <a:gdLst/>
              <a:ahLst/>
              <a:cxnLst/>
              <a:rect l="l" t="t" r="r" b="b"/>
              <a:pathLst>
                <a:path w="9525" h="229235">
                  <a:moveTo>
                    <a:pt x="9385" y="4699"/>
                  </a:moveTo>
                  <a:lnTo>
                    <a:pt x="9385" y="7048"/>
                  </a:lnTo>
                  <a:lnTo>
                    <a:pt x="7035" y="9410"/>
                  </a:lnTo>
                  <a:lnTo>
                    <a:pt x="4698" y="9410"/>
                  </a:lnTo>
                  <a:lnTo>
                    <a:pt x="2349" y="9410"/>
                  </a:lnTo>
                  <a:lnTo>
                    <a:pt x="0" y="7048"/>
                  </a:lnTo>
                  <a:lnTo>
                    <a:pt x="0" y="4699"/>
                  </a:lnTo>
                  <a:lnTo>
                    <a:pt x="0" y="1765"/>
                  </a:lnTo>
                  <a:lnTo>
                    <a:pt x="2349" y="0"/>
                  </a:lnTo>
                  <a:lnTo>
                    <a:pt x="4698" y="0"/>
                  </a:lnTo>
                  <a:lnTo>
                    <a:pt x="7035" y="0"/>
                  </a:lnTo>
                  <a:lnTo>
                    <a:pt x="9385" y="1765"/>
                  </a:lnTo>
                  <a:lnTo>
                    <a:pt x="9385" y="4699"/>
                  </a:lnTo>
                </a:path>
                <a:path w="9525" h="229235">
                  <a:moveTo>
                    <a:pt x="9385" y="224536"/>
                  </a:moveTo>
                  <a:lnTo>
                    <a:pt x="9385" y="226898"/>
                  </a:lnTo>
                  <a:lnTo>
                    <a:pt x="7035" y="229235"/>
                  </a:lnTo>
                  <a:lnTo>
                    <a:pt x="4698" y="229235"/>
                  </a:lnTo>
                  <a:lnTo>
                    <a:pt x="2349" y="229235"/>
                  </a:lnTo>
                  <a:lnTo>
                    <a:pt x="0" y="226898"/>
                  </a:lnTo>
                  <a:lnTo>
                    <a:pt x="0" y="224536"/>
                  </a:lnTo>
                  <a:lnTo>
                    <a:pt x="0" y="221602"/>
                  </a:lnTo>
                  <a:lnTo>
                    <a:pt x="2349" y="219849"/>
                  </a:lnTo>
                  <a:lnTo>
                    <a:pt x="4698" y="219849"/>
                  </a:lnTo>
                  <a:lnTo>
                    <a:pt x="7035" y="219849"/>
                  </a:lnTo>
                  <a:lnTo>
                    <a:pt x="9385" y="221602"/>
                  </a:lnTo>
                  <a:lnTo>
                    <a:pt x="9385" y="2245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664747" y="3484206"/>
              <a:ext cx="74930" cy="24765"/>
            </a:xfrm>
            <a:custGeom>
              <a:avLst/>
              <a:gdLst/>
              <a:ahLst/>
              <a:cxnLst/>
              <a:rect l="l" t="t" r="r" b="b"/>
              <a:pathLst>
                <a:path w="74929" h="24764">
                  <a:moveTo>
                    <a:pt x="74460" y="0"/>
                  </a:moveTo>
                  <a:lnTo>
                    <a:pt x="0" y="0"/>
                  </a:lnTo>
                  <a:lnTo>
                    <a:pt x="0" y="24625"/>
                  </a:lnTo>
                  <a:lnTo>
                    <a:pt x="74460" y="24625"/>
                  </a:lnTo>
                  <a:lnTo>
                    <a:pt x="744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582083" y="3515271"/>
              <a:ext cx="128270" cy="203200"/>
            </a:xfrm>
            <a:custGeom>
              <a:avLst/>
              <a:gdLst/>
              <a:ahLst/>
              <a:cxnLst/>
              <a:rect l="l" t="t" r="r" b="b"/>
              <a:pathLst>
                <a:path w="128270" h="203200">
                  <a:moveTo>
                    <a:pt x="60401" y="202844"/>
                  </a:moveTo>
                  <a:lnTo>
                    <a:pt x="0" y="202844"/>
                  </a:lnTo>
                  <a:lnTo>
                    <a:pt x="0" y="0"/>
                  </a:lnTo>
                  <a:lnTo>
                    <a:pt x="60401" y="0"/>
                  </a:lnTo>
                  <a:lnTo>
                    <a:pt x="60401" y="202844"/>
                  </a:lnTo>
                  <a:close/>
                </a:path>
                <a:path w="128270" h="203200">
                  <a:moveTo>
                    <a:pt x="127800" y="197561"/>
                  </a:moveTo>
                  <a:lnTo>
                    <a:pt x="82664" y="197561"/>
                  </a:lnTo>
                  <a:lnTo>
                    <a:pt x="82664" y="2336"/>
                  </a:lnTo>
                  <a:lnTo>
                    <a:pt x="127800" y="2336"/>
                  </a:lnTo>
                  <a:lnTo>
                    <a:pt x="127800" y="1975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671186" y="3517607"/>
              <a:ext cx="26670" cy="155575"/>
            </a:xfrm>
            <a:custGeom>
              <a:avLst/>
              <a:gdLst/>
              <a:ahLst/>
              <a:cxnLst/>
              <a:rect l="l" t="t" r="r" b="b"/>
              <a:pathLst>
                <a:path w="26670" h="155575">
                  <a:moveTo>
                    <a:pt x="26390" y="0"/>
                  </a:moveTo>
                  <a:lnTo>
                    <a:pt x="0" y="0"/>
                  </a:lnTo>
                  <a:lnTo>
                    <a:pt x="0" y="155371"/>
                  </a:lnTo>
                  <a:lnTo>
                    <a:pt x="26390" y="155371"/>
                  </a:lnTo>
                  <a:lnTo>
                    <a:pt x="2639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671186" y="3517607"/>
              <a:ext cx="26670" cy="155575"/>
            </a:xfrm>
            <a:custGeom>
              <a:avLst/>
              <a:gdLst/>
              <a:ahLst/>
              <a:cxnLst/>
              <a:rect l="l" t="t" r="r" b="b"/>
              <a:pathLst>
                <a:path w="26670" h="155575">
                  <a:moveTo>
                    <a:pt x="26390" y="155371"/>
                  </a:moveTo>
                  <a:lnTo>
                    <a:pt x="0" y="155371"/>
                  </a:lnTo>
                  <a:lnTo>
                    <a:pt x="0" y="0"/>
                  </a:lnTo>
                  <a:lnTo>
                    <a:pt x="26390" y="0"/>
                  </a:lnTo>
                  <a:lnTo>
                    <a:pt x="26390" y="1553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676470" y="3544595"/>
              <a:ext cx="12700" cy="104775"/>
            </a:xfrm>
            <a:custGeom>
              <a:avLst/>
              <a:gdLst/>
              <a:ahLst/>
              <a:cxnLst/>
              <a:rect l="l" t="t" r="r" b="b"/>
              <a:pathLst>
                <a:path w="12700" h="104775">
                  <a:moveTo>
                    <a:pt x="12319" y="0"/>
                  </a:moveTo>
                  <a:lnTo>
                    <a:pt x="0" y="0"/>
                  </a:lnTo>
                  <a:lnTo>
                    <a:pt x="0" y="104317"/>
                  </a:lnTo>
                  <a:lnTo>
                    <a:pt x="12319" y="104317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676470" y="3517607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319" y="0"/>
                  </a:moveTo>
                  <a:lnTo>
                    <a:pt x="0" y="0"/>
                  </a:lnTo>
                  <a:lnTo>
                    <a:pt x="0" y="18770"/>
                  </a:lnTo>
                  <a:lnTo>
                    <a:pt x="12319" y="18770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676470" y="3517607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319" y="18770"/>
                  </a:moveTo>
                  <a:lnTo>
                    <a:pt x="0" y="18770"/>
                  </a:lnTo>
                  <a:lnTo>
                    <a:pt x="0" y="0"/>
                  </a:lnTo>
                  <a:lnTo>
                    <a:pt x="12319" y="0"/>
                  </a:lnTo>
                  <a:lnTo>
                    <a:pt x="12319" y="187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664747" y="3749763"/>
              <a:ext cx="74930" cy="24765"/>
            </a:xfrm>
            <a:custGeom>
              <a:avLst/>
              <a:gdLst/>
              <a:ahLst/>
              <a:cxnLst/>
              <a:rect l="l" t="t" r="r" b="b"/>
              <a:pathLst>
                <a:path w="74929" h="24764">
                  <a:moveTo>
                    <a:pt x="74460" y="0"/>
                  </a:moveTo>
                  <a:lnTo>
                    <a:pt x="0" y="0"/>
                  </a:lnTo>
                  <a:lnTo>
                    <a:pt x="0" y="24625"/>
                  </a:lnTo>
                  <a:lnTo>
                    <a:pt x="74460" y="24625"/>
                  </a:lnTo>
                  <a:lnTo>
                    <a:pt x="744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664747" y="3783190"/>
              <a:ext cx="45720" cy="195580"/>
            </a:xfrm>
            <a:custGeom>
              <a:avLst/>
              <a:gdLst/>
              <a:ahLst/>
              <a:cxnLst/>
              <a:rect l="l" t="t" r="r" b="b"/>
              <a:pathLst>
                <a:path w="45720" h="195579">
                  <a:moveTo>
                    <a:pt x="45135" y="195199"/>
                  </a:moveTo>
                  <a:lnTo>
                    <a:pt x="0" y="195199"/>
                  </a:lnTo>
                  <a:lnTo>
                    <a:pt x="0" y="0"/>
                  </a:lnTo>
                  <a:lnTo>
                    <a:pt x="45135" y="0"/>
                  </a:lnTo>
                  <a:lnTo>
                    <a:pt x="45135" y="1951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671186" y="3783190"/>
              <a:ext cx="26670" cy="155575"/>
            </a:xfrm>
            <a:custGeom>
              <a:avLst/>
              <a:gdLst/>
              <a:ahLst/>
              <a:cxnLst/>
              <a:rect l="l" t="t" r="r" b="b"/>
              <a:pathLst>
                <a:path w="26670" h="155575">
                  <a:moveTo>
                    <a:pt x="26390" y="0"/>
                  </a:moveTo>
                  <a:lnTo>
                    <a:pt x="0" y="0"/>
                  </a:lnTo>
                  <a:lnTo>
                    <a:pt x="0" y="155359"/>
                  </a:lnTo>
                  <a:lnTo>
                    <a:pt x="26390" y="155359"/>
                  </a:lnTo>
                  <a:lnTo>
                    <a:pt x="2639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671186" y="3783190"/>
              <a:ext cx="26670" cy="155575"/>
            </a:xfrm>
            <a:custGeom>
              <a:avLst/>
              <a:gdLst/>
              <a:ahLst/>
              <a:cxnLst/>
              <a:rect l="l" t="t" r="r" b="b"/>
              <a:pathLst>
                <a:path w="26670" h="155575">
                  <a:moveTo>
                    <a:pt x="26390" y="155359"/>
                  </a:moveTo>
                  <a:lnTo>
                    <a:pt x="0" y="155359"/>
                  </a:lnTo>
                  <a:lnTo>
                    <a:pt x="0" y="0"/>
                  </a:lnTo>
                  <a:lnTo>
                    <a:pt x="26390" y="0"/>
                  </a:lnTo>
                  <a:lnTo>
                    <a:pt x="26390" y="1553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676470" y="3810139"/>
              <a:ext cx="12700" cy="104775"/>
            </a:xfrm>
            <a:custGeom>
              <a:avLst/>
              <a:gdLst/>
              <a:ahLst/>
              <a:cxnLst/>
              <a:rect l="l" t="t" r="r" b="b"/>
              <a:pathLst>
                <a:path w="12700" h="104775">
                  <a:moveTo>
                    <a:pt x="12319" y="0"/>
                  </a:moveTo>
                  <a:lnTo>
                    <a:pt x="0" y="0"/>
                  </a:lnTo>
                  <a:lnTo>
                    <a:pt x="0" y="104355"/>
                  </a:lnTo>
                  <a:lnTo>
                    <a:pt x="12319" y="104355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676470" y="3783190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319" y="0"/>
                  </a:moveTo>
                  <a:lnTo>
                    <a:pt x="0" y="0"/>
                  </a:lnTo>
                  <a:lnTo>
                    <a:pt x="0" y="18757"/>
                  </a:lnTo>
                  <a:lnTo>
                    <a:pt x="12319" y="18757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676470" y="3783190"/>
              <a:ext cx="12700" cy="19050"/>
            </a:xfrm>
            <a:custGeom>
              <a:avLst/>
              <a:gdLst/>
              <a:ahLst/>
              <a:cxnLst/>
              <a:rect l="l" t="t" r="r" b="b"/>
              <a:pathLst>
                <a:path w="12700" h="19050">
                  <a:moveTo>
                    <a:pt x="12319" y="18757"/>
                  </a:moveTo>
                  <a:lnTo>
                    <a:pt x="0" y="18757"/>
                  </a:lnTo>
                  <a:lnTo>
                    <a:pt x="0" y="0"/>
                  </a:lnTo>
                  <a:lnTo>
                    <a:pt x="12319" y="0"/>
                  </a:lnTo>
                  <a:lnTo>
                    <a:pt x="12319" y="187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226229" y="3117786"/>
              <a:ext cx="45720" cy="194945"/>
            </a:xfrm>
            <a:custGeom>
              <a:avLst/>
              <a:gdLst/>
              <a:ahLst/>
              <a:cxnLst/>
              <a:rect l="l" t="t" r="r" b="b"/>
              <a:pathLst>
                <a:path w="45720" h="194945">
                  <a:moveTo>
                    <a:pt x="45148" y="194640"/>
                  </a:moveTo>
                  <a:lnTo>
                    <a:pt x="0" y="194640"/>
                  </a:lnTo>
                  <a:lnTo>
                    <a:pt x="0" y="0"/>
                  </a:lnTo>
                  <a:lnTo>
                    <a:pt x="45148" y="0"/>
                  </a:lnTo>
                  <a:lnTo>
                    <a:pt x="45148" y="19464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232706" y="3117786"/>
              <a:ext cx="26670" cy="154940"/>
            </a:xfrm>
            <a:custGeom>
              <a:avLst/>
              <a:gdLst/>
              <a:ahLst/>
              <a:cxnLst/>
              <a:rect l="l" t="t" r="r" b="b"/>
              <a:pathLst>
                <a:path w="26670" h="154939">
                  <a:moveTo>
                    <a:pt x="26365" y="0"/>
                  </a:moveTo>
                  <a:lnTo>
                    <a:pt x="0" y="0"/>
                  </a:lnTo>
                  <a:lnTo>
                    <a:pt x="0" y="154774"/>
                  </a:lnTo>
                  <a:lnTo>
                    <a:pt x="26365" y="154774"/>
                  </a:lnTo>
                  <a:lnTo>
                    <a:pt x="2636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232706" y="3117786"/>
              <a:ext cx="26670" cy="154940"/>
            </a:xfrm>
            <a:custGeom>
              <a:avLst/>
              <a:gdLst/>
              <a:ahLst/>
              <a:cxnLst/>
              <a:rect l="l" t="t" r="r" b="b"/>
              <a:pathLst>
                <a:path w="26670" h="154939">
                  <a:moveTo>
                    <a:pt x="26365" y="154774"/>
                  </a:moveTo>
                  <a:lnTo>
                    <a:pt x="0" y="154774"/>
                  </a:lnTo>
                  <a:lnTo>
                    <a:pt x="0" y="0"/>
                  </a:lnTo>
                  <a:lnTo>
                    <a:pt x="26365" y="0"/>
                  </a:lnTo>
                  <a:lnTo>
                    <a:pt x="26365" y="1547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238561" y="3144177"/>
              <a:ext cx="12700" cy="104775"/>
            </a:xfrm>
            <a:custGeom>
              <a:avLst/>
              <a:gdLst/>
              <a:ahLst/>
              <a:cxnLst/>
              <a:rect l="l" t="t" r="r" b="b"/>
              <a:pathLst>
                <a:path w="12700" h="104775">
                  <a:moveTo>
                    <a:pt x="12280" y="0"/>
                  </a:moveTo>
                  <a:lnTo>
                    <a:pt x="0" y="0"/>
                  </a:lnTo>
                  <a:lnTo>
                    <a:pt x="0" y="104343"/>
                  </a:lnTo>
                  <a:lnTo>
                    <a:pt x="12280" y="104343"/>
                  </a:lnTo>
                  <a:lnTo>
                    <a:pt x="122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238561" y="3117799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280" y="0"/>
                  </a:moveTo>
                  <a:lnTo>
                    <a:pt x="0" y="0"/>
                  </a:lnTo>
                  <a:lnTo>
                    <a:pt x="0" y="18160"/>
                  </a:lnTo>
                  <a:lnTo>
                    <a:pt x="12280" y="18160"/>
                  </a:lnTo>
                  <a:lnTo>
                    <a:pt x="1228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238561" y="3117799"/>
              <a:ext cx="12700" cy="18415"/>
            </a:xfrm>
            <a:custGeom>
              <a:avLst/>
              <a:gdLst/>
              <a:ahLst/>
              <a:cxnLst/>
              <a:rect l="l" t="t" r="r" b="b"/>
              <a:pathLst>
                <a:path w="12700" h="18414">
                  <a:moveTo>
                    <a:pt x="12280" y="18160"/>
                  </a:moveTo>
                  <a:lnTo>
                    <a:pt x="0" y="18160"/>
                  </a:lnTo>
                  <a:lnTo>
                    <a:pt x="0" y="0"/>
                  </a:lnTo>
                  <a:lnTo>
                    <a:pt x="12280" y="0"/>
                  </a:lnTo>
                  <a:lnTo>
                    <a:pt x="12280" y="181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361090" y="3384537"/>
              <a:ext cx="45720" cy="194945"/>
            </a:xfrm>
            <a:custGeom>
              <a:avLst/>
              <a:gdLst/>
              <a:ahLst/>
              <a:cxnLst/>
              <a:rect l="l" t="t" r="r" b="b"/>
              <a:pathLst>
                <a:path w="45720" h="194945">
                  <a:moveTo>
                    <a:pt x="45110" y="194627"/>
                  </a:moveTo>
                  <a:lnTo>
                    <a:pt x="0" y="194627"/>
                  </a:lnTo>
                  <a:lnTo>
                    <a:pt x="0" y="0"/>
                  </a:lnTo>
                  <a:lnTo>
                    <a:pt x="45110" y="0"/>
                  </a:lnTo>
                  <a:lnTo>
                    <a:pt x="45110" y="1946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366336" y="3384537"/>
              <a:ext cx="26670" cy="154940"/>
            </a:xfrm>
            <a:custGeom>
              <a:avLst/>
              <a:gdLst/>
              <a:ahLst/>
              <a:cxnLst/>
              <a:rect l="l" t="t" r="r" b="b"/>
              <a:pathLst>
                <a:path w="26670" h="154939">
                  <a:moveTo>
                    <a:pt x="26390" y="0"/>
                  </a:moveTo>
                  <a:lnTo>
                    <a:pt x="0" y="0"/>
                  </a:lnTo>
                  <a:lnTo>
                    <a:pt x="0" y="154774"/>
                  </a:lnTo>
                  <a:lnTo>
                    <a:pt x="26390" y="154774"/>
                  </a:lnTo>
                  <a:lnTo>
                    <a:pt x="2639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366336" y="3384537"/>
              <a:ext cx="26670" cy="154940"/>
            </a:xfrm>
            <a:custGeom>
              <a:avLst/>
              <a:gdLst/>
              <a:ahLst/>
              <a:cxnLst/>
              <a:rect l="l" t="t" r="r" b="b"/>
              <a:pathLst>
                <a:path w="26670" h="154939">
                  <a:moveTo>
                    <a:pt x="26390" y="154774"/>
                  </a:moveTo>
                  <a:lnTo>
                    <a:pt x="0" y="154774"/>
                  </a:lnTo>
                  <a:lnTo>
                    <a:pt x="0" y="0"/>
                  </a:lnTo>
                  <a:lnTo>
                    <a:pt x="26390" y="0"/>
                  </a:lnTo>
                  <a:lnTo>
                    <a:pt x="26390" y="1547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370438" y="3410927"/>
              <a:ext cx="12700" cy="104775"/>
            </a:xfrm>
            <a:custGeom>
              <a:avLst/>
              <a:gdLst/>
              <a:ahLst/>
              <a:cxnLst/>
              <a:rect l="l" t="t" r="r" b="b"/>
              <a:pathLst>
                <a:path w="12700" h="104775">
                  <a:moveTo>
                    <a:pt x="12319" y="0"/>
                  </a:moveTo>
                  <a:lnTo>
                    <a:pt x="0" y="0"/>
                  </a:lnTo>
                  <a:lnTo>
                    <a:pt x="0" y="104343"/>
                  </a:lnTo>
                  <a:lnTo>
                    <a:pt x="12319" y="104343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136529" y="3028670"/>
              <a:ext cx="246379" cy="374650"/>
            </a:xfrm>
            <a:custGeom>
              <a:avLst/>
              <a:gdLst/>
              <a:ahLst/>
              <a:cxnLst/>
              <a:rect l="l" t="t" r="r" b="b"/>
              <a:pathLst>
                <a:path w="246379" h="374650">
                  <a:moveTo>
                    <a:pt x="246227" y="374027"/>
                  </a:moveTo>
                  <a:lnTo>
                    <a:pt x="233908" y="374027"/>
                  </a:lnTo>
                  <a:lnTo>
                    <a:pt x="233908" y="355853"/>
                  </a:lnTo>
                  <a:lnTo>
                    <a:pt x="246227" y="355853"/>
                  </a:lnTo>
                  <a:lnTo>
                    <a:pt x="246227" y="374027"/>
                  </a:lnTo>
                  <a:close/>
                </a:path>
                <a:path w="246379" h="374650">
                  <a:moveTo>
                    <a:pt x="185254" y="31648"/>
                  </a:moveTo>
                  <a:lnTo>
                    <a:pt x="0" y="31648"/>
                  </a:lnTo>
                  <a:lnTo>
                    <a:pt x="0" y="0"/>
                  </a:lnTo>
                  <a:lnTo>
                    <a:pt x="185254" y="0"/>
                  </a:lnTo>
                  <a:lnTo>
                    <a:pt x="185254" y="31648"/>
                  </a:lnTo>
                  <a:close/>
                </a:path>
                <a:path w="246379" h="374650">
                  <a:moveTo>
                    <a:pt x="154774" y="26377"/>
                  </a:moveTo>
                  <a:lnTo>
                    <a:pt x="0" y="26377"/>
                  </a:lnTo>
                  <a:lnTo>
                    <a:pt x="0" y="12"/>
                  </a:lnTo>
                  <a:lnTo>
                    <a:pt x="154774" y="12"/>
                  </a:lnTo>
                  <a:lnTo>
                    <a:pt x="154774" y="26377"/>
                  </a:lnTo>
                  <a:close/>
                </a:path>
                <a:path w="246379" h="374650">
                  <a:moveTo>
                    <a:pt x="131317" y="21704"/>
                  </a:moveTo>
                  <a:lnTo>
                    <a:pt x="26390" y="21704"/>
                  </a:lnTo>
                  <a:lnTo>
                    <a:pt x="26390" y="9385"/>
                  </a:lnTo>
                  <a:lnTo>
                    <a:pt x="131317" y="9385"/>
                  </a:lnTo>
                  <a:lnTo>
                    <a:pt x="131317" y="21704"/>
                  </a:lnTo>
                  <a:close/>
                </a:path>
                <a:path w="246379" h="374650">
                  <a:moveTo>
                    <a:pt x="18795" y="21704"/>
                  </a:moveTo>
                  <a:lnTo>
                    <a:pt x="12" y="21704"/>
                  </a:lnTo>
                  <a:lnTo>
                    <a:pt x="12" y="9385"/>
                  </a:lnTo>
                  <a:lnTo>
                    <a:pt x="18795" y="9385"/>
                  </a:lnTo>
                  <a:lnTo>
                    <a:pt x="18795" y="217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154140" y="260013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377" y="0"/>
                  </a:moveTo>
                  <a:lnTo>
                    <a:pt x="7594" y="0"/>
                  </a:lnTo>
                  <a:lnTo>
                    <a:pt x="0" y="7594"/>
                  </a:lnTo>
                  <a:lnTo>
                    <a:pt x="0" y="26365"/>
                  </a:lnTo>
                  <a:lnTo>
                    <a:pt x="7594" y="33985"/>
                  </a:lnTo>
                  <a:lnTo>
                    <a:pt x="26377" y="33985"/>
                  </a:lnTo>
                  <a:lnTo>
                    <a:pt x="33985" y="26365"/>
                  </a:lnTo>
                  <a:lnTo>
                    <a:pt x="33985" y="16992"/>
                  </a:lnTo>
                  <a:lnTo>
                    <a:pt x="33985" y="7594"/>
                  </a:lnTo>
                  <a:lnTo>
                    <a:pt x="263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154140" y="260013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16992"/>
                  </a:moveTo>
                  <a:lnTo>
                    <a:pt x="33985" y="26365"/>
                  </a:lnTo>
                  <a:lnTo>
                    <a:pt x="26377" y="33985"/>
                  </a:lnTo>
                  <a:lnTo>
                    <a:pt x="17005" y="33985"/>
                  </a:lnTo>
                  <a:lnTo>
                    <a:pt x="7594" y="33985"/>
                  </a:lnTo>
                  <a:lnTo>
                    <a:pt x="0" y="26365"/>
                  </a:lnTo>
                  <a:lnTo>
                    <a:pt x="0" y="16992"/>
                  </a:lnTo>
                  <a:lnTo>
                    <a:pt x="0" y="7594"/>
                  </a:lnTo>
                  <a:lnTo>
                    <a:pt x="7594" y="0"/>
                  </a:lnTo>
                  <a:lnTo>
                    <a:pt x="17005" y="0"/>
                  </a:lnTo>
                  <a:lnTo>
                    <a:pt x="26377" y="0"/>
                  </a:lnTo>
                  <a:lnTo>
                    <a:pt x="33985" y="7594"/>
                  </a:lnTo>
                  <a:lnTo>
                    <a:pt x="33985" y="169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154140" y="264703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377" y="0"/>
                  </a:moveTo>
                  <a:lnTo>
                    <a:pt x="7594" y="0"/>
                  </a:lnTo>
                  <a:lnTo>
                    <a:pt x="0" y="7619"/>
                  </a:lnTo>
                  <a:lnTo>
                    <a:pt x="0" y="26377"/>
                  </a:lnTo>
                  <a:lnTo>
                    <a:pt x="7594" y="33972"/>
                  </a:lnTo>
                  <a:lnTo>
                    <a:pt x="26377" y="33972"/>
                  </a:lnTo>
                  <a:lnTo>
                    <a:pt x="33985" y="26377"/>
                  </a:lnTo>
                  <a:lnTo>
                    <a:pt x="33985" y="16992"/>
                  </a:lnTo>
                  <a:lnTo>
                    <a:pt x="33985" y="7619"/>
                  </a:lnTo>
                  <a:lnTo>
                    <a:pt x="263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154140" y="264703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16992"/>
                  </a:moveTo>
                  <a:lnTo>
                    <a:pt x="33985" y="26377"/>
                  </a:lnTo>
                  <a:lnTo>
                    <a:pt x="26377" y="33972"/>
                  </a:lnTo>
                  <a:lnTo>
                    <a:pt x="17005" y="33972"/>
                  </a:lnTo>
                  <a:lnTo>
                    <a:pt x="7594" y="33972"/>
                  </a:lnTo>
                  <a:lnTo>
                    <a:pt x="0" y="26377"/>
                  </a:lnTo>
                  <a:lnTo>
                    <a:pt x="0" y="16992"/>
                  </a:lnTo>
                  <a:lnTo>
                    <a:pt x="0" y="7619"/>
                  </a:lnTo>
                  <a:lnTo>
                    <a:pt x="7594" y="0"/>
                  </a:lnTo>
                  <a:lnTo>
                    <a:pt x="17005" y="0"/>
                  </a:lnTo>
                  <a:lnTo>
                    <a:pt x="26377" y="0"/>
                  </a:lnTo>
                  <a:lnTo>
                    <a:pt x="33985" y="7619"/>
                  </a:lnTo>
                  <a:lnTo>
                    <a:pt x="33985" y="169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154140" y="2694517"/>
              <a:ext cx="34290" cy="33655"/>
            </a:xfrm>
            <a:custGeom>
              <a:avLst/>
              <a:gdLst/>
              <a:ahLst/>
              <a:cxnLst/>
              <a:rect l="l" t="t" r="r" b="b"/>
              <a:pathLst>
                <a:path w="34289" h="33655">
                  <a:moveTo>
                    <a:pt x="26377" y="0"/>
                  </a:moveTo>
                  <a:lnTo>
                    <a:pt x="7594" y="0"/>
                  </a:lnTo>
                  <a:lnTo>
                    <a:pt x="0" y="7632"/>
                  </a:lnTo>
                  <a:lnTo>
                    <a:pt x="0" y="25793"/>
                  </a:lnTo>
                  <a:lnTo>
                    <a:pt x="7594" y="33413"/>
                  </a:lnTo>
                  <a:lnTo>
                    <a:pt x="26377" y="33413"/>
                  </a:lnTo>
                  <a:lnTo>
                    <a:pt x="33985" y="25793"/>
                  </a:lnTo>
                  <a:lnTo>
                    <a:pt x="33985" y="16421"/>
                  </a:lnTo>
                  <a:lnTo>
                    <a:pt x="33985" y="7632"/>
                  </a:lnTo>
                  <a:lnTo>
                    <a:pt x="263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154140" y="2694517"/>
              <a:ext cx="34290" cy="33655"/>
            </a:xfrm>
            <a:custGeom>
              <a:avLst/>
              <a:gdLst/>
              <a:ahLst/>
              <a:cxnLst/>
              <a:rect l="l" t="t" r="r" b="b"/>
              <a:pathLst>
                <a:path w="34289" h="33655">
                  <a:moveTo>
                    <a:pt x="33985" y="16421"/>
                  </a:moveTo>
                  <a:lnTo>
                    <a:pt x="33985" y="25793"/>
                  </a:lnTo>
                  <a:lnTo>
                    <a:pt x="26377" y="33413"/>
                  </a:lnTo>
                  <a:lnTo>
                    <a:pt x="17005" y="33413"/>
                  </a:lnTo>
                  <a:lnTo>
                    <a:pt x="7594" y="33413"/>
                  </a:lnTo>
                  <a:lnTo>
                    <a:pt x="0" y="25793"/>
                  </a:lnTo>
                  <a:lnTo>
                    <a:pt x="0" y="16421"/>
                  </a:lnTo>
                  <a:lnTo>
                    <a:pt x="0" y="7632"/>
                  </a:lnTo>
                  <a:lnTo>
                    <a:pt x="7594" y="0"/>
                  </a:lnTo>
                  <a:lnTo>
                    <a:pt x="17005" y="0"/>
                  </a:lnTo>
                  <a:lnTo>
                    <a:pt x="26377" y="0"/>
                  </a:lnTo>
                  <a:lnTo>
                    <a:pt x="33985" y="7632"/>
                  </a:lnTo>
                  <a:lnTo>
                    <a:pt x="33985" y="164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154140" y="274142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377" y="0"/>
                  </a:moveTo>
                  <a:lnTo>
                    <a:pt x="7594" y="0"/>
                  </a:lnTo>
                  <a:lnTo>
                    <a:pt x="0" y="7619"/>
                  </a:lnTo>
                  <a:lnTo>
                    <a:pt x="0" y="26365"/>
                  </a:lnTo>
                  <a:lnTo>
                    <a:pt x="7594" y="34010"/>
                  </a:lnTo>
                  <a:lnTo>
                    <a:pt x="26377" y="34010"/>
                  </a:lnTo>
                  <a:lnTo>
                    <a:pt x="33985" y="26365"/>
                  </a:lnTo>
                  <a:lnTo>
                    <a:pt x="33985" y="16992"/>
                  </a:lnTo>
                  <a:lnTo>
                    <a:pt x="33985" y="7619"/>
                  </a:lnTo>
                  <a:lnTo>
                    <a:pt x="263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154140" y="274142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16992"/>
                  </a:moveTo>
                  <a:lnTo>
                    <a:pt x="33985" y="26365"/>
                  </a:lnTo>
                  <a:lnTo>
                    <a:pt x="26377" y="34010"/>
                  </a:lnTo>
                  <a:lnTo>
                    <a:pt x="17005" y="34010"/>
                  </a:lnTo>
                  <a:lnTo>
                    <a:pt x="7594" y="34010"/>
                  </a:lnTo>
                  <a:lnTo>
                    <a:pt x="0" y="26365"/>
                  </a:lnTo>
                  <a:lnTo>
                    <a:pt x="0" y="16992"/>
                  </a:lnTo>
                  <a:lnTo>
                    <a:pt x="0" y="7619"/>
                  </a:lnTo>
                  <a:lnTo>
                    <a:pt x="7594" y="0"/>
                  </a:lnTo>
                  <a:lnTo>
                    <a:pt x="17005" y="0"/>
                  </a:lnTo>
                  <a:lnTo>
                    <a:pt x="26377" y="0"/>
                  </a:lnTo>
                  <a:lnTo>
                    <a:pt x="33985" y="7619"/>
                  </a:lnTo>
                  <a:lnTo>
                    <a:pt x="33985" y="169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287202" y="2729661"/>
              <a:ext cx="66675" cy="160020"/>
            </a:xfrm>
            <a:custGeom>
              <a:avLst/>
              <a:gdLst/>
              <a:ahLst/>
              <a:cxnLst/>
              <a:rect l="l" t="t" r="r" b="b"/>
              <a:pathLst>
                <a:path w="66675" h="160019">
                  <a:moveTo>
                    <a:pt x="66255" y="27597"/>
                  </a:moveTo>
                  <a:lnTo>
                    <a:pt x="23456" y="27597"/>
                  </a:lnTo>
                  <a:lnTo>
                    <a:pt x="23456" y="17018"/>
                  </a:lnTo>
                  <a:lnTo>
                    <a:pt x="66255" y="17018"/>
                  </a:lnTo>
                  <a:lnTo>
                    <a:pt x="66255" y="27597"/>
                  </a:lnTo>
                  <a:close/>
                </a:path>
                <a:path w="66675" h="160019">
                  <a:moveTo>
                    <a:pt x="52184" y="38125"/>
                  </a:moveTo>
                  <a:lnTo>
                    <a:pt x="37515" y="38125"/>
                  </a:lnTo>
                  <a:lnTo>
                    <a:pt x="37515" y="27597"/>
                  </a:lnTo>
                  <a:lnTo>
                    <a:pt x="52184" y="27597"/>
                  </a:lnTo>
                  <a:lnTo>
                    <a:pt x="52184" y="38125"/>
                  </a:lnTo>
                  <a:close/>
                </a:path>
                <a:path w="66675" h="160019">
                  <a:moveTo>
                    <a:pt x="52184" y="159486"/>
                  </a:moveTo>
                  <a:lnTo>
                    <a:pt x="37515" y="159486"/>
                  </a:lnTo>
                  <a:lnTo>
                    <a:pt x="37515" y="97929"/>
                  </a:lnTo>
                  <a:lnTo>
                    <a:pt x="52184" y="97929"/>
                  </a:lnTo>
                  <a:lnTo>
                    <a:pt x="52184" y="159486"/>
                  </a:lnTo>
                  <a:close/>
                </a:path>
                <a:path w="66675" h="160019">
                  <a:moveTo>
                    <a:pt x="61569" y="49288"/>
                  </a:moveTo>
                  <a:lnTo>
                    <a:pt x="28143" y="49288"/>
                  </a:lnTo>
                  <a:lnTo>
                    <a:pt x="28143" y="38125"/>
                  </a:lnTo>
                  <a:lnTo>
                    <a:pt x="61569" y="38125"/>
                  </a:lnTo>
                  <a:lnTo>
                    <a:pt x="61569" y="49288"/>
                  </a:lnTo>
                  <a:close/>
                </a:path>
                <a:path w="66675" h="160019">
                  <a:moveTo>
                    <a:pt x="61569" y="55143"/>
                  </a:moveTo>
                  <a:lnTo>
                    <a:pt x="28143" y="55143"/>
                  </a:lnTo>
                  <a:lnTo>
                    <a:pt x="28143" y="49288"/>
                  </a:lnTo>
                  <a:lnTo>
                    <a:pt x="61569" y="49288"/>
                  </a:lnTo>
                  <a:lnTo>
                    <a:pt x="61569" y="55143"/>
                  </a:lnTo>
                  <a:close/>
                </a:path>
                <a:path w="66675" h="160019">
                  <a:moveTo>
                    <a:pt x="66255" y="72720"/>
                  </a:moveTo>
                  <a:lnTo>
                    <a:pt x="16421" y="72720"/>
                  </a:lnTo>
                  <a:lnTo>
                    <a:pt x="16421" y="55130"/>
                  </a:lnTo>
                  <a:lnTo>
                    <a:pt x="66255" y="55130"/>
                  </a:lnTo>
                  <a:lnTo>
                    <a:pt x="66255" y="72720"/>
                  </a:lnTo>
                  <a:close/>
                </a:path>
                <a:path w="66675" h="160019">
                  <a:moveTo>
                    <a:pt x="66255" y="97942"/>
                  </a:moveTo>
                  <a:lnTo>
                    <a:pt x="10540" y="97942"/>
                  </a:lnTo>
                  <a:lnTo>
                    <a:pt x="10540" y="72732"/>
                  </a:lnTo>
                  <a:lnTo>
                    <a:pt x="66255" y="72732"/>
                  </a:lnTo>
                  <a:lnTo>
                    <a:pt x="66255" y="97942"/>
                  </a:lnTo>
                  <a:close/>
                </a:path>
                <a:path w="66675" h="160019">
                  <a:moveTo>
                    <a:pt x="52755" y="17030"/>
                  </a:moveTo>
                  <a:lnTo>
                    <a:pt x="37515" y="17030"/>
                  </a:lnTo>
                  <a:lnTo>
                    <a:pt x="37515" y="13525"/>
                  </a:lnTo>
                  <a:lnTo>
                    <a:pt x="52755" y="13525"/>
                  </a:lnTo>
                  <a:lnTo>
                    <a:pt x="52755" y="17030"/>
                  </a:lnTo>
                  <a:close/>
                </a:path>
                <a:path w="66675" h="160019">
                  <a:moveTo>
                    <a:pt x="24041" y="138976"/>
                  </a:moveTo>
                  <a:lnTo>
                    <a:pt x="0" y="138976"/>
                  </a:lnTo>
                  <a:lnTo>
                    <a:pt x="0" y="127253"/>
                  </a:lnTo>
                  <a:lnTo>
                    <a:pt x="24041" y="127253"/>
                  </a:lnTo>
                  <a:lnTo>
                    <a:pt x="24041" y="138976"/>
                  </a:lnTo>
                  <a:close/>
                </a:path>
                <a:path w="66675" h="160019">
                  <a:moveTo>
                    <a:pt x="37515" y="159486"/>
                  </a:moveTo>
                  <a:lnTo>
                    <a:pt x="0" y="159486"/>
                  </a:lnTo>
                  <a:lnTo>
                    <a:pt x="0" y="144843"/>
                  </a:lnTo>
                  <a:lnTo>
                    <a:pt x="37515" y="144843"/>
                  </a:lnTo>
                  <a:lnTo>
                    <a:pt x="37515" y="159486"/>
                  </a:lnTo>
                  <a:close/>
                </a:path>
                <a:path w="66675" h="160019">
                  <a:moveTo>
                    <a:pt x="6438" y="127241"/>
                  </a:moveTo>
                  <a:lnTo>
                    <a:pt x="0" y="127241"/>
                  </a:lnTo>
                  <a:lnTo>
                    <a:pt x="0" y="0"/>
                  </a:lnTo>
                  <a:lnTo>
                    <a:pt x="6438" y="0"/>
                  </a:lnTo>
                  <a:lnTo>
                    <a:pt x="6438" y="127241"/>
                  </a:lnTo>
                  <a:close/>
                </a:path>
                <a:path w="66675" h="160019">
                  <a:moveTo>
                    <a:pt x="28740" y="144856"/>
                  </a:moveTo>
                  <a:lnTo>
                    <a:pt x="0" y="144856"/>
                  </a:lnTo>
                  <a:lnTo>
                    <a:pt x="0" y="138976"/>
                  </a:lnTo>
                  <a:lnTo>
                    <a:pt x="28740" y="138976"/>
                  </a:lnTo>
                  <a:lnTo>
                    <a:pt x="28740" y="1448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351108" y="304392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540" y="0"/>
                  </a:moveTo>
                  <a:lnTo>
                    <a:pt x="0" y="0"/>
                  </a:lnTo>
                  <a:lnTo>
                    <a:pt x="0" y="10553"/>
                  </a:lnTo>
                  <a:lnTo>
                    <a:pt x="10540" y="10553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351108" y="304392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540" y="10553"/>
                  </a:moveTo>
                  <a:lnTo>
                    <a:pt x="0" y="10553"/>
                  </a:lnTo>
                  <a:lnTo>
                    <a:pt x="0" y="0"/>
                  </a:lnTo>
                  <a:lnTo>
                    <a:pt x="10540" y="0"/>
                  </a:lnTo>
                  <a:lnTo>
                    <a:pt x="10540" y="105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378655" y="3043923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566" y="0"/>
                  </a:moveTo>
                  <a:lnTo>
                    <a:pt x="0" y="0"/>
                  </a:lnTo>
                  <a:lnTo>
                    <a:pt x="0" y="10553"/>
                  </a:lnTo>
                  <a:lnTo>
                    <a:pt x="10566" y="1055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361649" y="302632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566" y="0"/>
                  </a:moveTo>
                  <a:lnTo>
                    <a:pt x="0" y="0"/>
                  </a:lnTo>
                  <a:lnTo>
                    <a:pt x="0" y="10553"/>
                  </a:lnTo>
                  <a:lnTo>
                    <a:pt x="10566" y="10553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361649" y="302632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10566" y="10553"/>
                  </a:moveTo>
                  <a:lnTo>
                    <a:pt x="0" y="10553"/>
                  </a:lnTo>
                  <a:lnTo>
                    <a:pt x="0" y="0"/>
                  </a:lnTo>
                  <a:lnTo>
                    <a:pt x="10566" y="0"/>
                  </a:lnTo>
                  <a:lnTo>
                    <a:pt x="10566" y="105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142972" y="2571399"/>
              <a:ext cx="55880" cy="1012825"/>
            </a:xfrm>
            <a:custGeom>
              <a:avLst/>
              <a:gdLst/>
              <a:ahLst/>
              <a:cxnLst/>
              <a:rect l="l" t="t" r="r" b="b"/>
              <a:pathLst>
                <a:path w="55879" h="1012825">
                  <a:moveTo>
                    <a:pt x="34023" y="4699"/>
                  </a:moveTo>
                  <a:lnTo>
                    <a:pt x="34023" y="7632"/>
                  </a:lnTo>
                  <a:lnTo>
                    <a:pt x="32257" y="9969"/>
                  </a:lnTo>
                  <a:lnTo>
                    <a:pt x="29324" y="9969"/>
                  </a:lnTo>
                  <a:lnTo>
                    <a:pt x="26390" y="9969"/>
                  </a:lnTo>
                  <a:lnTo>
                    <a:pt x="24041" y="7632"/>
                  </a:lnTo>
                  <a:lnTo>
                    <a:pt x="24041" y="4699"/>
                  </a:lnTo>
                  <a:lnTo>
                    <a:pt x="24041" y="2349"/>
                  </a:lnTo>
                  <a:lnTo>
                    <a:pt x="26390" y="0"/>
                  </a:lnTo>
                  <a:lnTo>
                    <a:pt x="29324" y="0"/>
                  </a:lnTo>
                  <a:lnTo>
                    <a:pt x="32257" y="0"/>
                  </a:lnTo>
                  <a:lnTo>
                    <a:pt x="34023" y="2349"/>
                  </a:lnTo>
                  <a:lnTo>
                    <a:pt x="34023" y="4699"/>
                  </a:lnTo>
                </a:path>
                <a:path w="55879" h="1012825">
                  <a:moveTo>
                    <a:pt x="34023" y="226885"/>
                  </a:moveTo>
                  <a:lnTo>
                    <a:pt x="34023" y="229235"/>
                  </a:lnTo>
                  <a:lnTo>
                    <a:pt x="32257" y="231559"/>
                  </a:lnTo>
                  <a:lnTo>
                    <a:pt x="29324" y="231559"/>
                  </a:lnTo>
                  <a:lnTo>
                    <a:pt x="26390" y="231559"/>
                  </a:lnTo>
                  <a:lnTo>
                    <a:pt x="24041" y="229235"/>
                  </a:lnTo>
                  <a:lnTo>
                    <a:pt x="24041" y="226885"/>
                  </a:lnTo>
                  <a:lnTo>
                    <a:pt x="24041" y="223939"/>
                  </a:lnTo>
                  <a:lnTo>
                    <a:pt x="26390" y="221615"/>
                  </a:lnTo>
                  <a:lnTo>
                    <a:pt x="29324" y="221615"/>
                  </a:lnTo>
                  <a:lnTo>
                    <a:pt x="32257" y="221615"/>
                  </a:lnTo>
                  <a:lnTo>
                    <a:pt x="34023" y="223939"/>
                  </a:lnTo>
                  <a:lnTo>
                    <a:pt x="34023" y="226885"/>
                  </a:lnTo>
                </a:path>
                <a:path w="55879" h="1012825">
                  <a:moveTo>
                    <a:pt x="55727" y="1012456"/>
                  </a:moveTo>
                  <a:lnTo>
                    <a:pt x="0" y="1012456"/>
                  </a:lnTo>
                  <a:lnTo>
                    <a:pt x="0" y="808431"/>
                  </a:lnTo>
                  <a:lnTo>
                    <a:pt x="55727" y="808431"/>
                  </a:lnTo>
                  <a:lnTo>
                    <a:pt x="55727" y="10124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154140" y="339509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377" y="0"/>
                  </a:moveTo>
                  <a:lnTo>
                    <a:pt x="7594" y="0"/>
                  </a:lnTo>
                  <a:lnTo>
                    <a:pt x="0" y="7607"/>
                  </a:lnTo>
                  <a:lnTo>
                    <a:pt x="0" y="26390"/>
                  </a:lnTo>
                  <a:lnTo>
                    <a:pt x="7594" y="33997"/>
                  </a:lnTo>
                  <a:lnTo>
                    <a:pt x="26377" y="33997"/>
                  </a:lnTo>
                  <a:lnTo>
                    <a:pt x="33985" y="26390"/>
                  </a:lnTo>
                  <a:lnTo>
                    <a:pt x="33985" y="16992"/>
                  </a:lnTo>
                  <a:lnTo>
                    <a:pt x="33985" y="7607"/>
                  </a:lnTo>
                  <a:lnTo>
                    <a:pt x="263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154140" y="339509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16992"/>
                  </a:moveTo>
                  <a:lnTo>
                    <a:pt x="33985" y="26390"/>
                  </a:lnTo>
                  <a:lnTo>
                    <a:pt x="26377" y="33997"/>
                  </a:lnTo>
                  <a:lnTo>
                    <a:pt x="17005" y="33997"/>
                  </a:lnTo>
                  <a:lnTo>
                    <a:pt x="7594" y="33997"/>
                  </a:lnTo>
                  <a:lnTo>
                    <a:pt x="0" y="26390"/>
                  </a:lnTo>
                  <a:lnTo>
                    <a:pt x="0" y="16992"/>
                  </a:lnTo>
                  <a:lnTo>
                    <a:pt x="0" y="7607"/>
                  </a:lnTo>
                  <a:lnTo>
                    <a:pt x="7594" y="0"/>
                  </a:lnTo>
                  <a:lnTo>
                    <a:pt x="17005" y="0"/>
                  </a:lnTo>
                  <a:lnTo>
                    <a:pt x="26377" y="0"/>
                  </a:lnTo>
                  <a:lnTo>
                    <a:pt x="33985" y="7607"/>
                  </a:lnTo>
                  <a:lnTo>
                    <a:pt x="33985" y="169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594407" y="353167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365" y="0"/>
                  </a:moveTo>
                  <a:lnTo>
                    <a:pt x="7632" y="0"/>
                  </a:lnTo>
                  <a:lnTo>
                    <a:pt x="0" y="7632"/>
                  </a:lnTo>
                  <a:lnTo>
                    <a:pt x="0" y="26390"/>
                  </a:lnTo>
                  <a:lnTo>
                    <a:pt x="7632" y="34023"/>
                  </a:lnTo>
                  <a:lnTo>
                    <a:pt x="26365" y="34023"/>
                  </a:lnTo>
                  <a:lnTo>
                    <a:pt x="33985" y="26390"/>
                  </a:lnTo>
                  <a:lnTo>
                    <a:pt x="33985" y="17005"/>
                  </a:lnTo>
                  <a:lnTo>
                    <a:pt x="33985" y="7632"/>
                  </a:lnTo>
                  <a:lnTo>
                    <a:pt x="263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594407" y="353167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17005"/>
                  </a:moveTo>
                  <a:lnTo>
                    <a:pt x="33985" y="26390"/>
                  </a:lnTo>
                  <a:lnTo>
                    <a:pt x="26365" y="34023"/>
                  </a:lnTo>
                  <a:lnTo>
                    <a:pt x="16979" y="34023"/>
                  </a:lnTo>
                  <a:lnTo>
                    <a:pt x="7632" y="34023"/>
                  </a:lnTo>
                  <a:lnTo>
                    <a:pt x="0" y="26390"/>
                  </a:lnTo>
                  <a:lnTo>
                    <a:pt x="0" y="17005"/>
                  </a:lnTo>
                  <a:lnTo>
                    <a:pt x="0" y="7632"/>
                  </a:lnTo>
                  <a:lnTo>
                    <a:pt x="7632" y="0"/>
                  </a:lnTo>
                  <a:lnTo>
                    <a:pt x="16979" y="0"/>
                  </a:lnTo>
                  <a:lnTo>
                    <a:pt x="26365" y="0"/>
                  </a:lnTo>
                  <a:lnTo>
                    <a:pt x="33985" y="7632"/>
                  </a:lnTo>
                  <a:lnTo>
                    <a:pt x="33985" y="170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594407" y="357739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365" y="0"/>
                  </a:moveTo>
                  <a:lnTo>
                    <a:pt x="7632" y="0"/>
                  </a:lnTo>
                  <a:lnTo>
                    <a:pt x="0" y="7645"/>
                  </a:lnTo>
                  <a:lnTo>
                    <a:pt x="0" y="26415"/>
                  </a:lnTo>
                  <a:lnTo>
                    <a:pt x="7632" y="34035"/>
                  </a:lnTo>
                  <a:lnTo>
                    <a:pt x="26365" y="34035"/>
                  </a:lnTo>
                  <a:lnTo>
                    <a:pt x="33985" y="26415"/>
                  </a:lnTo>
                  <a:lnTo>
                    <a:pt x="33985" y="17017"/>
                  </a:lnTo>
                  <a:lnTo>
                    <a:pt x="33985" y="7645"/>
                  </a:lnTo>
                  <a:lnTo>
                    <a:pt x="263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594407" y="357739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17017"/>
                  </a:moveTo>
                  <a:lnTo>
                    <a:pt x="33985" y="26415"/>
                  </a:lnTo>
                  <a:lnTo>
                    <a:pt x="26365" y="34035"/>
                  </a:lnTo>
                  <a:lnTo>
                    <a:pt x="16979" y="34035"/>
                  </a:lnTo>
                  <a:lnTo>
                    <a:pt x="7632" y="34035"/>
                  </a:lnTo>
                  <a:lnTo>
                    <a:pt x="0" y="26415"/>
                  </a:lnTo>
                  <a:lnTo>
                    <a:pt x="0" y="17017"/>
                  </a:lnTo>
                  <a:lnTo>
                    <a:pt x="0" y="7645"/>
                  </a:lnTo>
                  <a:lnTo>
                    <a:pt x="7632" y="0"/>
                  </a:lnTo>
                  <a:lnTo>
                    <a:pt x="16979" y="0"/>
                  </a:lnTo>
                  <a:lnTo>
                    <a:pt x="26365" y="0"/>
                  </a:lnTo>
                  <a:lnTo>
                    <a:pt x="33985" y="7645"/>
                  </a:lnTo>
                  <a:lnTo>
                    <a:pt x="33985" y="170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594407" y="362315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365" y="0"/>
                  </a:moveTo>
                  <a:lnTo>
                    <a:pt x="7632" y="0"/>
                  </a:lnTo>
                  <a:lnTo>
                    <a:pt x="0" y="7607"/>
                  </a:lnTo>
                  <a:lnTo>
                    <a:pt x="0" y="26365"/>
                  </a:lnTo>
                  <a:lnTo>
                    <a:pt x="7632" y="33997"/>
                  </a:lnTo>
                  <a:lnTo>
                    <a:pt x="26365" y="33997"/>
                  </a:lnTo>
                  <a:lnTo>
                    <a:pt x="33985" y="26365"/>
                  </a:lnTo>
                  <a:lnTo>
                    <a:pt x="33985" y="17005"/>
                  </a:lnTo>
                  <a:lnTo>
                    <a:pt x="33985" y="7607"/>
                  </a:lnTo>
                  <a:lnTo>
                    <a:pt x="263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594407" y="362315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17005"/>
                  </a:moveTo>
                  <a:lnTo>
                    <a:pt x="33985" y="26365"/>
                  </a:lnTo>
                  <a:lnTo>
                    <a:pt x="26365" y="33997"/>
                  </a:lnTo>
                  <a:lnTo>
                    <a:pt x="16979" y="33997"/>
                  </a:lnTo>
                  <a:lnTo>
                    <a:pt x="7632" y="33997"/>
                  </a:lnTo>
                  <a:lnTo>
                    <a:pt x="0" y="26365"/>
                  </a:lnTo>
                  <a:lnTo>
                    <a:pt x="0" y="17005"/>
                  </a:lnTo>
                  <a:lnTo>
                    <a:pt x="0" y="7607"/>
                  </a:lnTo>
                  <a:lnTo>
                    <a:pt x="7632" y="0"/>
                  </a:lnTo>
                  <a:lnTo>
                    <a:pt x="16979" y="0"/>
                  </a:lnTo>
                  <a:lnTo>
                    <a:pt x="26365" y="0"/>
                  </a:lnTo>
                  <a:lnTo>
                    <a:pt x="33985" y="7607"/>
                  </a:lnTo>
                  <a:lnTo>
                    <a:pt x="33985" y="170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154140" y="3442563"/>
              <a:ext cx="34290" cy="33655"/>
            </a:xfrm>
            <a:custGeom>
              <a:avLst/>
              <a:gdLst/>
              <a:ahLst/>
              <a:cxnLst/>
              <a:rect l="l" t="t" r="r" b="b"/>
              <a:pathLst>
                <a:path w="34289" h="33654">
                  <a:moveTo>
                    <a:pt x="26377" y="0"/>
                  </a:moveTo>
                  <a:lnTo>
                    <a:pt x="7594" y="0"/>
                  </a:lnTo>
                  <a:lnTo>
                    <a:pt x="0" y="7645"/>
                  </a:lnTo>
                  <a:lnTo>
                    <a:pt x="0" y="25819"/>
                  </a:lnTo>
                  <a:lnTo>
                    <a:pt x="7594" y="33426"/>
                  </a:lnTo>
                  <a:lnTo>
                    <a:pt x="26377" y="33426"/>
                  </a:lnTo>
                  <a:lnTo>
                    <a:pt x="33985" y="25819"/>
                  </a:lnTo>
                  <a:lnTo>
                    <a:pt x="33985" y="16408"/>
                  </a:lnTo>
                  <a:lnTo>
                    <a:pt x="33985" y="7645"/>
                  </a:lnTo>
                  <a:lnTo>
                    <a:pt x="263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154140" y="3442563"/>
              <a:ext cx="34290" cy="33655"/>
            </a:xfrm>
            <a:custGeom>
              <a:avLst/>
              <a:gdLst/>
              <a:ahLst/>
              <a:cxnLst/>
              <a:rect l="l" t="t" r="r" b="b"/>
              <a:pathLst>
                <a:path w="34289" h="33654">
                  <a:moveTo>
                    <a:pt x="33985" y="16408"/>
                  </a:moveTo>
                  <a:lnTo>
                    <a:pt x="33985" y="25819"/>
                  </a:lnTo>
                  <a:lnTo>
                    <a:pt x="26377" y="33426"/>
                  </a:lnTo>
                  <a:lnTo>
                    <a:pt x="17005" y="33426"/>
                  </a:lnTo>
                  <a:lnTo>
                    <a:pt x="7594" y="33426"/>
                  </a:lnTo>
                  <a:lnTo>
                    <a:pt x="0" y="25819"/>
                  </a:lnTo>
                  <a:lnTo>
                    <a:pt x="0" y="16408"/>
                  </a:lnTo>
                  <a:lnTo>
                    <a:pt x="0" y="7645"/>
                  </a:lnTo>
                  <a:lnTo>
                    <a:pt x="7594" y="0"/>
                  </a:lnTo>
                  <a:lnTo>
                    <a:pt x="17005" y="0"/>
                  </a:lnTo>
                  <a:lnTo>
                    <a:pt x="26377" y="0"/>
                  </a:lnTo>
                  <a:lnTo>
                    <a:pt x="33985" y="7645"/>
                  </a:lnTo>
                  <a:lnTo>
                    <a:pt x="33985" y="164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154140" y="348946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377" y="0"/>
                  </a:moveTo>
                  <a:lnTo>
                    <a:pt x="7594" y="0"/>
                  </a:lnTo>
                  <a:lnTo>
                    <a:pt x="0" y="7620"/>
                  </a:lnTo>
                  <a:lnTo>
                    <a:pt x="0" y="26403"/>
                  </a:lnTo>
                  <a:lnTo>
                    <a:pt x="7594" y="34023"/>
                  </a:lnTo>
                  <a:lnTo>
                    <a:pt x="26377" y="34023"/>
                  </a:lnTo>
                  <a:lnTo>
                    <a:pt x="33985" y="26403"/>
                  </a:lnTo>
                  <a:lnTo>
                    <a:pt x="33985" y="17018"/>
                  </a:lnTo>
                  <a:lnTo>
                    <a:pt x="33985" y="7620"/>
                  </a:lnTo>
                  <a:lnTo>
                    <a:pt x="263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154140" y="348946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17018"/>
                  </a:moveTo>
                  <a:lnTo>
                    <a:pt x="33985" y="26403"/>
                  </a:lnTo>
                  <a:lnTo>
                    <a:pt x="26377" y="34023"/>
                  </a:lnTo>
                  <a:lnTo>
                    <a:pt x="17005" y="34023"/>
                  </a:lnTo>
                  <a:lnTo>
                    <a:pt x="7594" y="34023"/>
                  </a:lnTo>
                  <a:lnTo>
                    <a:pt x="0" y="26403"/>
                  </a:lnTo>
                  <a:lnTo>
                    <a:pt x="0" y="17018"/>
                  </a:lnTo>
                  <a:lnTo>
                    <a:pt x="0" y="7620"/>
                  </a:lnTo>
                  <a:lnTo>
                    <a:pt x="7594" y="0"/>
                  </a:lnTo>
                  <a:lnTo>
                    <a:pt x="17005" y="0"/>
                  </a:lnTo>
                  <a:lnTo>
                    <a:pt x="26377" y="0"/>
                  </a:lnTo>
                  <a:lnTo>
                    <a:pt x="33985" y="7620"/>
                  </a:lnTo>
                  <a:lnTo>
                    <a:pt x="33985" y="170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154140" y="353637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377" y="0"/>
                  </a:moveTo>
                  <a:lnTo>
                    <a:pt x="7594" y="0"/>
                  </a:lnTo>
                  <a:lnTo>
                    <a:pt x="0" y="7620"/>
                  </a:lnTo>
                  <a:lnTo>
                    <a:pt x="0" y="26377"/>
                  </a:lnTo>
                  <a:lnTo>
                    <a:pt x="7594" y="34010"/>
                  </a:lnTo>
                  <a:lnTo>
                    <a:pt x="26377" y="34010"/>
                  </a:lnTo>
                  <a:lnTo>
                    <a:pt x="33985" y="26377"/>
                  </a:lnTo>
                  <a:lnTo>
                    <a:pt x="33985" y="17005"/>
                  </a:lnTo>
                  <a:lnTo>
                    <a:pt x="33985" y="7620"/>
                  </a:lnTo>
                  <a:lnTo>
                    <a:pt x="263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154140" y="353637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17005"/>
                  </a:moveTo>
                  <a:lnTo>
                    <a:pt x="33985" y="26377"/>
                  </a:lnTo>
                  <a:lnTo>
                    <a:pt x="26377" y="34010"/>
                  </a:lnTo>
                  <a:lnTo>
                    <a:pt x="17005" y="34010"/>
                  </a:lnTo>
                  <a:lnTo>
                    <a:pt x="7594" y="34010"/>
                  </a:lnTo>
                  <a:lnTo>
                    <a:pt x="0" y="26377"/>
                  </a:lnTo>
                  <a:lnTo>
                    <a:pt x="0" y="17005"/>
                  </a:lnTo>
                  <a:lnTo>
                    <a:pt x="0" y="7620"/>
                  </a:lnTo>
                  <a:lnTo>
                    <a:pt x="7594" y="0"/>
                  </a:lnTo>
                  <a:lnTo>
                    <a:pt x="17005" y="0"/>
                  </a:lnTo>
                  <a:lnTo>
                    <a:pt x="26377" y="0"/>
                  </a:lnTo>
                  <a:lnTo>
                    <a:pt x="33985" y="7620"/>
                  </a:lnTo>
                  <a:lnTo>
                    <a:pt x="33985" y="170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138324" y="2813509"/>
              <a:ext cx="1190625" cy="1313180"/>
            </a:xfrm>
            <a:custGeom>
              <a:avLst/>
              <a:gdLst/>
              <a:ahLst/>
              <a:cxnLst/>
              <a:rect l="l" t="t" r="r" b="b"/>
              <a:pathLst>
                <a:path w="1190625" h="1313179">
                  <a:moveTo>
                    <a:pt x="38671" y="558114"/>
                  </a:moveTo>
                  <a:lnTo>
                    <a:pt x="38671" y="560451"/>
                  </a:lnTo>
                  <a:lnTo>
                    <a:pt x="36906" y="562825"/>
                  </a:lnTo>
                  <a:lnTo>
                    <a:pt x="33972" y="562825"/>
                  </a:lnTo>
                  <a:lnTo>
                    <a:pt x="31038" y="562825"/>
                  </a:lnTo>
                  <a:lnTo>
                    <a:pt x="28689" y="560451"/>
                  </a:lnTo>
                  <a:lnTo>
                    <a:pt x="28689" y="558114"/>
                  </a:lnTo>
                  <a:lnTo>
                    <a:pt x="28689" y="555205"/>
                  </a:lnTo>
                  <a:lnTo>
                    <a:pt x="31038" y="552856"/>
                  </a:lnTo>
                  <a:lnTo>
                    <a:pt x="33972" y="552856"/>
                  </a:lnTo>
                  <a:lnTo>
                    <a:pt x="36906" y="552856"/>
                  </a:lnTo>
                  <a:lnTo>
                    <a:pt x="38671" y="555205"/>
                  </a:lnTo>
                  <a:lnTo>
                    <a:pt x="38671" y="558114"/>
                  </a:lnTo>
                </a:path>
                <a:path w="1190625" h="1313179">
                  <a:moveTo>
                    <a:pt x="38671" y="779729"/>
                  </a:moveTo>
                  <a:lnTo>
                    <a:pt x="38671" y="782662"/>
                  </a:lnTo>
                  <a:lnTo>
                    <a:pt x="36906" y="785025"/>
                  </a:lnTo>
                  <a:lnTo>
                    <a:pt x="33972" y="785025"/>
                  </a:lnTo>
                  <a:lnTo>
                    <a:pt x="31038" y="785025"/>
                  </a:lnTo>
                  <a:lnTo>
                    <a:pt x="28689" y="782662"/>
                  </a:lnTo>
                  <a:lnTo>
                    <a:pt x="28689" y="779729"/>
                  </a:lnTo>
                  <a:lnTo>
                    <a:pt x="28689" y="776782"/>
                  </a:lnTo>
                  <a:lnTo>
                    <a:pt x="31038" y="774458"/>
                  </a:lnTo>
                  <a:lnTo>
                    <a:pt x="33972" y="774458"/>
                  </a:lnTo>
                  <a:lnTo>
                    <a:pt x="36906" y="774458"/>
                  </a:lnTo>
                  <a:lnTo>
                    <a:pt x="38671" y="776782"/>
                  </a:lnTo>
                  <a:lnTo>
                    <a:pt x="38671" y="779729"/>
                  </a:lnTo>
                </a:path>
                <a:path w="1190625" h="1313179">
                  <a:moveTo>
                    <a:pt x="96710" y="573963"/>
                  </a:moveTo>
                  <a:lnTo>
                    <a:pt x="123088" y="573963"/>
                  </a:lnTo>
                </a:path>
                <a:path w="1190625" h="1313179">
                  <a:moveTo>
                    <a:pt x="96710" y="584504"/>
                  </a:moveTo>
                  <a:lnTo>
                    <a:pt x="123088" y="584504"/>
                  </a:lnTo>
                </a:path>
                <a:path w="1190625" h="1313179">
                  <a:moveTo>
                    <a:pt x="96710" y="595668"/>
                  </a:moveTo>
                  <a:lnTo>
                    <a:pt x="123088" y="595668"/>
                  </a:lnTo>
                </a:path>
                <a:path w="1190625" h="1313179">
                  <a:moveTo>
                    <a:pt x="96710" y="606196"/>
                  </a:moveTo>
                  <a:lnTo>
                    <a:pt x="123088" y="606196"/>
                  </a:lnTo>
                </a:path>
                <a:path w="1190625" h="1313179">
                  <a:moveTo>
                    <a:pt x="96710" y="617321"/>
                  </a:moveTo>
                  <a:lnTo>
                    <a:pt x="123088" y="617321"/>
                  </a:lnTo>
                </a:path>
                <a:path w="1190625" h="1313179">
                  <a:moveTo>
                    <a:pt x="96710" y="628459"/>
                  </a:moveTo>
                  <a:lnTo>
                    <a:pt x="123088" y="628459"/>
                  </a:lnTo>
                </a:path>
                <a:path w="1190625" h="1313179">
                  <a:moveTo>
                    <a:pt x="96710" y="639025"/>
                  </a:moveTo>
                  <a:lnTo>
                    <a:pt x="123088" y="639025"/>
                  </a:lnTo>
                </a:path>
                <a:path w="1190625" h="1313179">
                  <a:moveTo>
                    <a:pt x="96710" y="650163"/>
                  </a:moveTo>
                  <a:lnTo>
                    <a:pt x="123088" y="650163"/>
                  </a:lnTo>
                </a:path>
                <a:path w="1190625" h="1313179">
                  <a:moveTo>
                    <a:pt x="96710" y="660692"/>
                  </a:moveTo>
                  <a:lnTo>
                    <a:pt x="123088" y="660692"/>
                  </a:lnTo>
                </a:path>
                <a:path w="1190625" h="1313179">
                  <a:moveTo>
                    <a:pt x="96710" y="671855"/>
                  </a:moveTo>
                  <a:lnTo>
                    <a:pt x="123088" y="671855"/>
                  </a:lnTo>
                </a:path>
                <a:path w="1190625" h="1313179">
                  <a:moveTo>
                    <a:pt x="96710" y="682396"/>
                  </a:moveTo>
                  <a:lnTo>
                    <a:pt x="123088" y="682396"/>
                  </a:lnTo>
                </a:path>
                <a:path w="1190625" h="1313179">
                  <a:moveTo>
                    <a:pt x="96710" y="693559"/>
                  </a:moveTo>
                  <a:lnTo>
                    <a:pt x="123088" y="693559"/>
                  </a:lnTo>
                </a:path>
                <a:path w="1190625" h="1313179">
                  <a:moveTo>
                    <a:pt x="96710" y="704697"/>
                  </a:moveTo>
                  <a:lnTo>
                    <a:pt x="123088" y="704697"/>
                  </a:lnTo>
                </a:path>
                <a:path w="1190625" h="1313179">
                  <a:moveTo>
                    <a:pt x="96710" y="715251"/>
                  </a:moveTo>
                  <a:lnTo>
                    <a:pt x="123088" y="715251"/>
                  </a:lnTo>
                </a:path>
                <a:path w="1190625" h="1313179">
                  <a:moveTo>
                    <a:pt x="96710" y="726389"/>
                  </a:moveTo>
                  <a:lnTo>
                    <a:pt x="123088" y="726389"/>
                  </a:lnTo>
                </a:path>
                <a:path w="1190625" h="1313179">
                  <a:moveTo>
                    <a:pt x="96710" y="736930"/>
                  </a:moveTo>
                  <a:lnTo>
                    <a:pt x="123088" y="736930"/>
                  </a:lnTo>
                </a:path>
                <a:path w="1190625" h="1313179">
                  <a:moveTo>
                    <a:pt x="96710" y="748055"/>
                  </a:moveTo>
                  <a:lnTo>
                    <a:pt x="123088" y="748055"/>
                  </a:lnTo>
                </a:path>
                <a:path w="1190625" h="1313179">
                  <a:moveTo>
                    <a:pt x="96710" y="758621"/>
                  </a:moveTo>
                  <a:lnTo>
                    <a:pt x="123088" y="758621"/>
                  </a:lnTo>
                </a:path>
                <a:path w="1190625" h="1313179">
                  <a:moveTo>
                    <a:pt x="135966" y="573963"/>
                  </a:moveTo>
                  <a:lnTo>
                    <a:pt x="162356" y="573963"/>
                  </a:lnTo>
                </a:path>
                <a:path w="1190625" h="1313179">
                  <a:moveTo>
                    <a:pt x="135966" y="584504"/>
                  </a:moveTo>
                  <a:lnTo>
                    <a:pt x="162356" y="584504"/>
                  </a:lnTo>
                </a:path>
                <a:path w="1190625" h="1313179">
                  <a:moveTo>
                    <a:pt x="135966" y="595668"/>
                  </a:moveTo>
                  <a:lnTo>
                    <a:pt x="162356" y="595668"/>
                  </a:lnTo>
                </a:path>
                <a:path w="1190625" h="1313179">
                  <a:moveTo>
                    <a:pt x="135966" y="606196"/>
                  </a:moveTo>
                  <a:lnTo>
                    <a:pt x="162356" y="606196"/>
                  </a:lnTo>
                </a:path>
                <a:path w="1190625" h="1313179">
                  <a:moveTo>
                    <a:pt x="135966" y="617321"/>
                  </a:moveTo>
                  <a:lnTo>
                    <a:pt x="162356" y="617321"/>
                  </a:lnTo>
                </a:path>
                <a:path w="1190625" h="1313179">
                  <a:moveTo>
                    <a:pt x="135966" y="628459"/>
                  </a:moveTo>
                  <a:lnTo>
                    <a:pt x="162356" y="628459"/>
                  </a:lnTo>
                </a:path>
                <a:path w="1190625" h="1313179">
                  <a:moveTo>
                    <a:pt x="135966" y="639025"/>
                  </a:moveTo>
                  <a:lnTo>
                    <a:pt x="162356" y="639025"/>
                  </a:lnTo>
                </a:path>
                <a:path w="1190625" h="1313179">
                  <a:moveTo>
                    <a:pt x="135966" y="650163"/>
                  </a:moveTo>
                  <a:lnTo>
                    <a:pt x="162356" y="650163"/>
                  </a:lnTo>
                </a:path>
                <a:path w="1190625" h="1313179">
                  <a:moveTo>
                    <a:pt x="135966" y="660692"/>
                  </a:moveTo>
                  <a:lnTo>
                    <a:pt x="162356" y="660692"/>
                  </a:lnTo>
                </a:path>
                <a:path w="1190625" h="1313179">
                  <a:moveTo>
                    <a:pt x="135966" y="671855"/>
                  </a:moveTo>
                  <a:lnTo>
                    <a:pt x="162356" y="671855"/>
                  </a:lnTo>
                </a:path>
                <a:path w="1190625" h="1313179">
                  <a:moveTo>
                    <a:pt x="135966" y="682396"/>
                  </a:moveTo>
                  <a:lnTo>
                    <a:pt x="162356" y="682396"/>
                  </a:lnTo>
                </a:path>
                <a:path w="1190625" h="1313179">
                  <a:moveTo>
                    <a:pt x="135966" y="693559"/>
                  </a:moveTo>
                  <a:lnTo>
                    <a:pt x="162356" y="693559"/>
                  </a:lnTo>
                </a:path>
                <a:path w="1190625" h="1313179">
                  <a:moveTo>
                    <a:pt x="135966" y="704697"/>
                  </a:moveTo>
                  <a:lnTo>
                    <a:pt x="162356" y="704697"/>
                  </a:lnTo>
                </a:path>
                <a:path w="1190625" h="1313179">
                  <a:moveTo>
                    <a:pt x="135966" y="715251"/>
                  </a:moveTo>
                  <a:lnTo>
                    <a:pt x="162356" y="715251"/>
                  </a:lnTo>
                </a:path>
                <a:path w="1190625" h="1313179">
                  <a:moveTo>
                    <a:pt x="135966" y="726389"/>
                  </a:moveTo>
                  <a:lnTo>
                    <a:pt x="162356" y="726389"/>
                  </a:lnTo>
                </a:path>
                <a:path w="1190625" h="1313179">
                  <a:moveTo>
                    <a:pt x="135966" y="736930"/>
                  </a:moveTo>
                  <a:lnTo>
                    <a:pt x="162356" y="736930"/>
                  </a:lnTo>
                </a:path>
                <a:path w="1190625" h="1313179">
                  <a:moveTo>
                    <a:pt x="135966" y="748055"/>
                  </a:moveTo>
                  <a:lnTo>
                    <a:pt x="162356" y="748055"/>
                  </a:lnTo>
                </a:path>
                <a:path w="1190625" h="1313179">
                  <a:moveTo>
                    <a:pt x="135966" y="758621"/>
                  </a:moveTo>
                  <a:lnTo>
                    <a:pt x="162356" y="758621"/>
                  </a:lnTo>
                </a:path>
                <a:path w="1190625" h="1313179">
                  <a:moveTo>
                    <a:pt x="174675" y="573963"/>
                  </a:moveTo>
                  <a:lnTo>
                    <a:pt x="201066" y="573963"/>
                  </a:lnTo>
                </a:path>
                <a:path w="1190625" h="1313179">
                  <a:moveTo>
                    <a:pt x="174675" y="584504"/>
                  </a:moveTo>
                  <a:lnTo>
                    <a:pt x="201066" y="584504"/>
                  </a:lnTo>
                </a:path>
                <a:path w="1190625" h="1313179">
                  <a:moveTo>
                    <a:pt x="174675" y="595668"/>
                  </a:moveTo>
                  <a:lnTo>
                    <a:pt x="201066" y="595668"/>
                  </a:lnTo>
                </a:path>
                <a:path w="1190625" h="1313179">
                  <a:moveTo>
                    <a:pt x="174675" y="606196"/>
                  </a:moveTo>
                  <a:lnTo>
                    <a:pt x="201066" y="606196"/>
                  </a:lnTo>
                </a:path>
                <a:path w="1190625" h="1313179">
                  <a:moveTo>
                    <a:pt x="174675" y="617321"/>
                  </a:moveTo>
                  <a:lnTo>
                    <a:pt x="201066" y="617321"/>
                  </a:lnTo>
                </a:path>
                <a:path w="1190625" h="1313179">
                  <a:moveTo>
                    <a:pt x="174675" y="628459"/>
                  </a:moveTo>
                  <a:lnTo>
                    <a:pt x="201066" y="628459"/>
                  </a:lnTo>
                </a:path>
                <a:path w="1190625" h="1313179">
                  <a:moveTo>
                    <a:pt x="174675" y="639025"/>
                  </a:moveTo>
                  <a:lnTo>
                    <a:pt x="201066" y="639025"/>
                  </a:lnTo>
                </a:path>
                <a:path w="1190625" h="1313179">
                  <a:moveTo>
                    <a:pt x="174675" y="650163"/>
                  </a:moveTo>
                  <a:lnTo>
                    <a:pt x="201066" y="650163"/>
                  </a:lnTo>
                </a:path>
                <a:path w="1190625" h="1313179">
                  <a:moveTo>
                    <a:pt x="174675" y="660692"/>
                  </a:moveTo>
                  <a:lnTo>
                    <a:pt x="201066" y="660692"/>
                  </a:lnTo>
                </a:path>
                <a:path w="1190625" h="1313179">
                  <a:moveTo>
                    <a:pt x="174675" y="671855"/>
                  </a:moveTo>
                  <a:lnTo>
                    <a:pt x="201066" y="671855"/>
                  </a:lnTo>
                </a:path>
                <a:path w="1190625" h="1313179">
                  <a:moveTo>
                    <a:pt x="174675" y="682396"/>
                  </a:moveTo>
                  <a:lnTo>
                    <a:pt x="201066" y="682396"/>
                  </a:lnTo>
                </a:path>
                <a:path w="1190625" h="1313179">
                  <a:moveTo>
                    <a:pt x="174675" y="693559"/>
                  </a:moveTo>
                  <a:lnTo>
                    <a:pt x="201066" y="693559"/>
                  </a:lnTo>
                </a:path>
                <a:path w="1190625" h="1313179">
                  <a:moveTo>
                    <a:pt x="174675" y="704697"/>
                  </a:moveTo>
                  <a:lnTo>
                    <a:pt x="201066" y="704697"/>
                  </a:lnTo>
                </a:path>
                <a:path w="1190625" h="1313179">
                  <a:moveTo>
                    <a:pt x="174675" y="715251"/>
                  </a:moveTo>
                  <a:lnTo>
                    <a:pt x="201066" y="715251"/>
                  </a:lnTo>
                </a:path>
                <a:path w="1190625" h="1313179">
                  <a:moveTo>
                    <a:pt x="174675" y="726389"/>
                  </a:moveTo>
                  <a:lnTo>
                    <a:pt x="201066" y="726389"/>
                  </a:lnTo>
                </a:path>
                <a:path w="1190625" h="1313179">
                  <a:moveTo>
                    <a:pt x="174675" y="736930"/>
                  </a:moveTo>
                  <a:lnTo>
                    <a:pt x="201066" y="736930"/>
                  </a:lnTo>
                </a:path>
                <a:path w="1190625" h="1313179">
                  <a:moveTo>
                    <a:pt x="174675" y="748055"/>
                  </a:moveTo>
                  <a:lnTo>
                    <a:pt x="201066" y="748055"/>
                  </a:lnTo>
                </a:path>
                <a:path w="1190625" h="1313179">
                  <a:moveTo>
                    <a:pt x="174675" y="758621"/>
                  </a:moveTo>
                  <a:lnTo>
                    <a:pt x="201066" y="758621"/>
                  </a:lnTo>
                </a:path>
                <a:path w="1190625" h="1313179">
                  <a:moveTo>
                    <a:pt x="0" y="1207719"/>
                  </a:moveTo>
                  <a:lnTo>
                    <a:pt x="25781" y="1207719"/>
                  </a:lnTo>
                </a:path>
                <a:path w="1190625" h="1313179">
                  <a:moveTo>
                    <a:pt x="0" y="1218844"/>
                  </a:moveTo>
                  <a:lnTo>
                    <a:pt x="25781" y="1218844"/>
                  </a:lnTo>
                </a:path>
                <a:path w="1190625" h="1313179">
                  <a:moveTo>
                    <a:pt x="0" y="1230566"/>
                  </a:moveTo>
                  <a:lnTo>
                    <a:pt x="25781" y="1230566"/>
                  </a:lnTo>
                </a:path>
                <a:path w="1190625" h="1313179">
                  <a:moveTo>
                    <a:pt x="0" y="1241691"/>
                  </a:moveTo>
                  <a:lnTo>
                    <a:pt x="25781" y="1241691"/>
                  </a:lnTo>
                </a:path>
                <a:path w="1190625" h="1313179">
                  <a:moveTo>
                    <a:pt x="0" y="1252842"/>
                  </a:moveTo>
                  <a:lnTo>
                    <a:pt x="25781" y="1252842"/>
                  </a:lnTo>
                </a:path>
                <a:path w="1190625" h="1313179">
                  <a:moveTo>
                    <a:pt x="0" y="1263967"/>
                  </a:moveTo>
                  <a:lnTo>
                    <a:pt x="25781" y="1263967"/>
                  </a:lnTo>
                </a:path>
                <a:path w="1190625" h="1313179">
                  <a:moveTo>
                    <a:pt x="0" y="1275118"/>
                  </a:moveTo>
                  <a:lnTo>
                    <a:pt x="25781" y="1275118"/>
                  </a:lnTo>
                </a:path>
                <a:path w="1190625" h="1313179">
                  <a:moveTo>
                    <a:pt x="0" y="1286852"/>
                  </a:moveTo>
                  <a:lnTo>
                    <a:pt x="25781" y="1286852"/>
                  </a:lnTo>
                </a:path>
                <a:path w="1190625" h="1313179">
                  <a:moveTo>
                    <a:pt x="38671" y="1207719"/>
                  </a:moveTo>
                  <a:lnTo>
                    <a:pt x="64465" y="1207719"/>
                  </a:lnTo>
                </a:path>
                <a:path w="1190625" h="1313179">
                  <a:moveTo>
                    <a:pt x="38671" y="1218844"/>
                  </a:moveTo>
                  <a:lnTo>
                    <a:pt x="64465" y="1218844"/>
                  </a:lnTo>
                </a:path>
                <a:path w="1190625" h="1313179">
                  <a:moveTo>
                    <a:pt x="38671" y="1230566"/>
                  </a:moveTo>
                  <a:lnTo>
                    <a:pt x="64465" y="1230566"/>
                  </a:lnTo>
                </a:path>
                <a:path w="1190625" h="1313179">
                  <a:moveTo>
                    <a:pt x="38671" y="1241691"/>
                  </a:moveTo>
                  <a:lnTo>
                    <a:pt x="64465" y="1241691"/>
                  </a:lnTo>
                </a:path>
                <a:path w="1190625" h="1313179">
                  <a:moveTo>
                    <a:pt x="38671" y="1252842"/>
                  </a:moveTo>
                  <a:lnTo>
                    <a:pt x="64465" y="1252842"/>
                  </a:lnTo>
                </a:path>
                <a:path w="1190625" h="1313179">
                  <a:moveTo>
                    <a:pt x="38671" y="1263967"/>
                  </a:moveTo>
                  <a:lnTo>
                    <a:pt x="64465" y="1263967"/>
                  </a:lnTo>
                </a:path>
                <a:path w="1190625" h="1313179">
                  <a:moveTo>
                    <a:pt x="38671" y="1275118"/>
                  </a:moveTo>
                  <a:lnTo>
                    <a:pt x="64465" y="1275118"/>
                  </a:lnTo>
                </a:path>
                <a:path w="1190625" h="1313179">
                  <a:moveTo>
                    <a:pt x="38671" y="1286852"/>
                  </a:moveTo>
                  <a:lnTo>
                    <a:pt x="64465" y="1286852"/>
                  </a:lnTo>
                </a:path>
                <a:path w="1190625" h="1313179">
                  <a:moveTo>
                    <a:pt x="77368" y="1207719"/>
                  </a:moveTo>
                  <a:lnTo>
                    <a:pt x="102577" y="1207719"/>
                  </a:lnTo>
                </a:path>
                <a:path w="1190625" h="1313179">
                  <a:moveTo>
                    <a:pt x="77368" y="1218844"/>
                  </a:moveTo>
                  <a:lnTo>
                    <a:pt x="102577" y="1218844"/>
                  </a:lnTo>
                </a:path>
                <a:path w="1190625" h="1313179">
                  <a:moveTo>
                    <a:pt x="77368" y="1230566"/>
                  </a:moveTo>
                  <a:lnTo>
                    <a:pt x="102577" y="1230566"/>
                  </a:lnTo>
                </a:path>
                <a:path w="1190625" h="1313179">
                  <a:moveTo>
                    <a:pt x="77368" y="1241691"/>
                  </a:moveTo>
                  <a:lnTo>
                    <a:pt x="102577" y="1241691"/>
                  </a:lnTo>
                </a:path>
                <a:path w="1190625" h="1313179">
                  <a:moveTo>
                    <a:pt x="77368" y="1252842"/>
                  </a:moveTo>
                  <a:lnTo>
                    <a:pt x="102577" y="1252842"/>
                  </a:lnTo>
                </a:path>
                <a:path w="1190625" h="1313179">
                  <a:moveTo>
                    <a:pt x="77368" y="1263967"/>
                  </a:moveTo>
                  <a:lnTo>
                    <a:pt x="102577" y="1263967"/>
                  </a:lnTo>
                </a:path>
                <a:path w="1190625" h="1313179">
                  <a:moveTo>
                    <a:pt x="77368" y="1275118"/>
                  </a:moveTo>
                  <a:lnTo>
                    <a:pt x="102577" y="1275118"/>
                  </a:lnTo>
                </a:path>
                <a:path w="1190625" h="1313179">
                  <a:moveTo>
                    <a:pt x="77368" y="1286852"/>
                  </a:moveTo>
                  <a:lnTo>
                    <a:pt x="102577" y="1286852"/>
                  </a:lnTo>
                </a:path>
                <a:path w="1190625" h="1313179">
                  <a:moveTo>
                    <a:pt x="115493" y="1207719"/>
                  </a:moveTo>
                  <a:lnTo>
                    <a:pt x="141262" y="1207719"/>
                  </a:lnTo>
                </a:path>
                <a:path w="1190625" h="1313179">
                  <a:moveTo>
                    <a:pt x="115493" y="1218844"/>
                  </a:moveTo>
                  <a:lnTo>
                    <a:pt x="141262" y="1218844"/>
                  </a:lnTo>
                </a:path>
                <a:path w="1190625" h="1313179">
                  <a:moveTo>
                    <a:pt x="115493" y="1230566"/>
                  </a:moveTo>
                  <a:lnTo>
                    <a:pt x="141262" y="1230566"/>
                  </a:lnTo>
                </a:path>
                <a:path w="1190625" h="1313179">
                  <a:moveTo>
                    <a:pt x="115493" y="1241691"/>
                  </a:moveTo>
                  <a:lnTo>
                    <a:pt x="141262" y="1241691"/>
                  </a:lnTo>
                </a:path>
                <a:path w="1190625" h="1313179">
                  <a:moveTo>
                    <a:pt x="115493" y="1252842"/>
                  </a:moveTo>
                  <a:lnTo>
                    <a:pt x="141262" y="1252842"/>
                  </a:lnTo>
                </a:path>
                <a:path w="1190625" h="1313179">
                  <a:moveTo>
                    <a:pt x="115493" y="1263967"/>
                  </a:moveTo>
                  <a:lnTo>
                    <a:pt x="141262" y="1263967"/>
                  </a:lnTo>
                </a:path>
                <a:path w="1190625" h="1313179">
                  <a:moveTo>
                    <a:pt x="115493" y="1275118"/>
                  </a:moveTo>
                  <a:lnTo>
                    <a:pt x="141262" y="1275118"/>
                  </a:lnTo>
                </a:path>
                <a:path w="1190625" h="1313179">
                  <a:moveTo>
                    <a:pt x="115493" y="1286852"/>
                  </a:moveTo>
                  <a:lnTo>
                    <a:pt x="141262" y="1286852"/>
                  </a:lnTo>
                </a:path>
                <a:path w="1190625" h="1313179">
                  <a:moveTo>
                    <a:pt x="154165" y="1207719"/>
                  </a:moveTo>
                  <a:lnTo>
                    <a:pt x="179374" y="1207719"/>
                  </a:lnTo>
                </a:path>
                <a:path w="1190625" h="1313179">
                  <a:moveTo>
                    <a:pt x="154165" y="1218844"/>
                  </a:moveTo>
                  <a:lnTo>
                    <a:pt x="179374" y="1218844"/>
                  </a:lnTo>
                </a:path>
                <a:path w="1190625" h="1313179">
                  <a:moveTo>
                    <a:pt x="154165" y="1230566"/>
                  </a:moveTo>
                  <a:lnTo>
                    <a:pt x="179374" y="1230566"/>
                  </a:lnTo>
                </a:path>
                <a:path w="1190625" h="1313179">
                  <a:moveTo>
                    <a:pt x="154165" y="1241691"/>
                  </a:moveTo>
                  <a:lnTo>
                    <a:pt x="179374" y="1241691"/>
                  </a:lnTo>
                </a:path>
                <a:path w="1190625" h="1313179">
                  <a:moveTo>
                    <a:pt x="154165" y="1252842"/>
                  </a:moveTo>
                  <a:lnTo>
                    <a:pt x="179374" y="1252842"/>
                  </a:lnTo>
                </a:path>
                <a:path w="1190625" h="1313179">
                  <a:moveTo>
                    <a:pt x="154165" y="1263967"/>
                  </a:moveTo>
                  <a:lnTo>
                    <a:pt x="179374" y="1263967"/>
                  </a:lnTo>
                </a:path>
                <a:path w="1190625" h="1313179">
                  <a:moveTo>
                    <a:pt x="154165" y="1275118"/>
                  </a:moveTo>
                  <a:lnTo>
                    <a:pt x="179374" y="1275118"/>
                  </a:lnTo>
                </a:path>
                <a:path w="1190625" h="1313179">
                  <a:moveTo>
                    <a:pt x="154165" y="1286852"/>
                  </a:moveTo>
                  <a:lnTo>
                    <a:pt x="179374" y="1286852"/>
                  </a:lnTo>
                </a:path>
                <a:path w="1190625" h="1313179">
                  <a:moveTo>
                    <a:pt x="192252" y="1207719"/>
                  </a:moveTo>
                  <a:lnTo>
                    <a:pt x="218071" y="1207719"/>
                  </a:lnTo>
                </a:path>
                <a:path w="1190625" h="1313179">
                  <a:moveTo>
                    <a:pt x="192252" y="1218844"/>
                  </a:moveTo>
                  <a:lnTo>
                    <a:pt x="218071" y="1218844"/>
                  </a:lnTo>
                </a:path>
                <a:path w="1190625" h="1313179">
                  <a:moveTo>
                    <a:pt x="192252" y="1230566"/>
                  </a:moveTo>
                  <a:lnTo>
                    <a:pt x="218071" y="1230566"/>
                  </a:lnTo>
                </a:path>
                <a:path w="1190625" h="1313179">
                  <a:moveTo>
                    <a:pt x="192252" y="1241691"/>
                  </a:moveTo>
                  <a:lnTo>
                    <a:pt x="218071" y="1241691"/>
                  </a:lnTo>
                </a:path>
                <a:path w="1190625" h="1313179">
                  <a:moveTo>
                    <a:pt x="192252" y="1252842"/>
                  </a:moveTo>
                  <a:lnTo>
                    <a:pt x="218071" y="1252842"/>
                  </a:lnTo>
                </a:path>
                <a:path w="1190625" h="1313179">
                  <a:moveTo>
                    <a:pt x="192252" y="1263967"/>
                  </a:moveTo>
                  <a:lnTo>
                    <a:pt x="218071" y="1263967"/>
                  </a:lnTo>
                </a:path>
                <a:path w="1190625" h="1313179">
                  <a:moveTo>
                    <a:pt x="192252" y="1275118"/>
                  </a:moveTo>
                  <a:lnTo>
                    <a:pt x="218071" y="1275118"/>
                  </a:lnTo>
                </a:path>
                <a:path w="1190625" h="1313179">
                  <a:moveTo>
                    <a:pt x="192252" y="1286852"/>
                  </a:moveTo>
                  <a:lnTo>
                    <a:pt x="218071" y="1286852"/>
                  </a:lnTo>
                </a:path>
                <a:path w="1190625" h="1313179">
                  <a:moveTo>
                    <a:pt x="230962" y="1207719"/>
                  </a:moveTo>
                  <a:lnTo>
                    <a:pt x="256730" y="1207719"/>
                  </a:lnTo>
                </a:path>
                <a:path w="1190625" h="1313179">
                  <a:moveTo>
                    <a:pt x="230962" y="1218844"/>
                  </a:moveTo>
                  <a:lnTo>
                    <a:pt x="256730" y="1218844"/>
                  </a:lnTo>
                </a:path>
                <a:path w="1190625" h="1313179">
                  <a:moveTo>
                    <a:pt x="230962" y="1263967"/>
                  </a:moveTo>
                  <a:lnTo>
                    <a:pt x="256730" y="1263967"/>
                  </a:lnTo>
                </a:path>
                <a:path w="1190625" h="1313179">
                  <a:moveTo>
                    <a:pt x="230962" y="1275118"/>
                  </a:moveTo>
                  <a:lnTo>
                    <a:pt x="256730" y="1275118"/>
                  </a:lnTo>
                </a:path>
                <a:path w="1190625" h="1313179">
                  <a:moveTo>
                    <a:pt x="230962" y="1286852"/>
                  </a:moveTo>
                  <a:lnTo>
                    <a:pt x="256730" y="1286852"/>
                  </a:lnTo>
                </a:path>
                <a:path w="1190625" h="1313179">
                  <a:moveTo>
                    <a:pt x="746252" y="127800"/>
                  </a:moveTo>
                  <a:lnTo>
                    <a:pt x="746252" y="1312621"/>
                  </a:lnTo>
                </a:path>
                <a:path w="1190625" h="1313179">
                  <a:moveTo>
                    <a:pt x="849439" y="0"/>
                  </a:moveTo>
                  <a:lnTo>
                    <a:pt x="1190066" y="0"/>
                  </a:lnTo>
                </a:path>
                <a:path w="1190625" h="1313179">
                  <a:moveTo>
                    <a:pt x="849439" y="266763"/>
                  </a:moveTo>
                  <a:lnTo>
                    <a:pt x="1190066" y="266763"/>
                  </a:lnTo>
                </a:path>
                <a:path w="1190625" h="1313179">
                  <a:moveTo>
                    <a:pt x="849439" y="529412"/>
                  </a:moveTo>
                  <a:lnTo>
                    <a:pt x="1190066" y="529412"/>
                  </a:lnTo>
                </a:path>
                <a:path w="1190625" h="1313179">
                  <a:moveTo>
                    <a:pt x="849439" y="793203"/>
                  </a:moveTo>
                  <a:lnTo>
                    <a:pt x="1190066" y="793203"/>
                  </a:lnTo>
                </a:path>
                <a:path w="1190625" h="1313179">
                  <a:moveTo>
                    <a:pt x="849439" y="1053503"/>
                  </a:moveTo>
                  <a:lnTo>
                    <a:pt x="1190066" y="10535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594407" y="366888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26365" y="0"/>
                  </a:moveTo>
                  <a:lnTo>
                    <a:pt x="7632" y="0"/>
                  </a:lnTo>
                  <a:lnTo>
                    <a:pt x="0" y="7569"/>
                  </a:lnTo>
                  <a:lnTo>
                    <a:pt x="0" y="26339"/>
                  </a:lnTo>
                  <a:lnTo>
                    <a:pt x="7632" y="33972"/>
                  </a:lnTo>
                  <a:lnTo>
                    <a:pt x="26365" y="33972"/>
                  </a:lnTo>
                  <a:lnTo>
                    <a:pt x="33985" y="26339"/>
                  </a:lnTo>
                  <a:lnTo>
                    <a:pt x="33985" y="16979"/>
                  </a:lnTo>
                  <a:lnTo>
                    <a:pt x="33985" y="7569"/>
                  </a:lnTo>
                  <a:lnTo>
                    <a:pt x="263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594407" y="366888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16979"/>
                  </a:moveTo>
                  <a:lnTo>
                    <a:pt x="33985" y="26339"/>
                  </a:lnTo>
                  <a:lnTo>
                    <a:pt x="26365" y="33972"/>
                  </a:lnTo>
                  <a:lnTo>
                    <a:pt x="16979" y="33972"/>
                  </a:lnTo>
                  <a:lnTo>
                    <a:pt x="7632" y="33972"/>
                  </a:lnTo>
                  <a:lnTo>
                    <a:pt x="0" y="26339"/>
                  </a:lnTo>
                  <a:lnTo>
                    <a:pt x="0" y="16979"/>
                  </a:lnTo>
                  <a:lnTo>
                    <a:pt x="0" y="7569"/>
                  </a:lnTo>
                  <a:lnTo>
                    <a:pt x="7632" y="0"/>
                  </a:lnTo>
                  <a:lnTo>
                    <a:pt x="16979" y="0"/>
                  </a:lnTo>
                  <a:lnTo>
                    <a:pt x="26365" y="0"/>
                  </a:lnTo>
                  <a:lnTo>
                    <a:pt x="33985" y="7569"/>
                  </a:lnTo>
                  <a:lnTo>
                    <a:pt x="33985" y="1697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597341" y="367176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3431" y="0"/>
                  </a:moveTo>
                  <a:lnTo>
                    <a:pt x="0" y="23456"/>
                  </a:lnTo>
                  <a:lnTo>
                    <a:pt x="5257" y="28752"/>
                  </a:lnTo>
                  <a:lnTo>
                    <a:pt x="28701" y="5295"/>
                  </a:lnTo>
                  <a:lnTo>
                    <a:pt x="2343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3" name="object 54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579802" y="3765647"/>
              <a:ext cx="64973" cy="233807"/>
            </a:xfrm>
            <a:prstGeom prst="rect">
              <a:avLst/>
            </a:prstGeom>
          </p:spPr>
        </p:pic>
        <p:sp>
          <p:nvSpPr>
            <p:cNvPr id="544" name="object 544"/>
            <p:cNvSpPr/>
            <p:nvPr/>
          </p:nvSpPr>
          <p:spPr>
            <a:xfrm>
              <a:off x="4548662" y="2601927"/>
              <a:ext cx="374650" cy="1136650"/>
            </a:xfrm>
            <a:custGeom>
              <a:avLst/>
              <a:gdLst/>
              <a:ahLst/>
              <a:cxnLst/>
              <a:rect l="l" t="t" r="r" b="b"/>
              <a:pathLst>
                <a:path w="374650" h="1136650">
                  <a:moveTo>
                    <a:pt x="0" y="608482"/>
                  </a:moveTo>
                  <a:lnTo>
                    <a:pt x="335915" y="608482"/>
                  </a:lnTo>
                </a:path>
                <a:path w="374650" h="1136650">
                  <a:moveTo>
                    <a:pt x="0" y="870521"/>
                  </a:moveTo>
                  <a:lnTo>
                    <a:pt x="335915" y="870521"/>
                  </a:lnTo>
                </a:path>
                <a:path w="374650" h="1136650">
                  <a:moveTo>
                    <a:pt x="0" y="1136103"/>
                  </a:moveTo>
                  <a:lnTo>
                    <a:pt x="335915" y="1136103"/>
                  </a:lnTo>
                </a:path>
                <a:path w="374650" h="1136650">
                  <a:moveTo>
                    <a:pt x="58432" y="5334"/>
                  </a:moveTo>
                  <a:lnTo>
                    <a:pt x="58432" y="8255"/>
                  </a:lnTo>
                  <a:lnTo>
                    <a:pt x="56057" y="10642"/>
                  </a:lnTo>
                  <a:lnTo>
                    <a:pt x="53086" y="10642"/>
                  </a:lnTo>
                  <a:lnTo>
                    <a:pt x="50152" y="10642"/>
                  </a:lnTo>
                  <a:lnTo>
                    <a:pt x="47777" y="8255"/>
                  </a:lnTo>
                  <a:lnTo>
                    <a:pt x="47777" y="5334"/>
                  </a:lnTo>
                  <a:lnTo>
                    <a:pt x="47777" y="2387"/>
                  </a:lnTo>
                  <a:lnTo>
                    <a:pt x="50152" y="0"/>
                  </a:lnTo>
                  <a:lnTo>
                    <a:pt x="53086" y="0"/>
                  </a:lnTo>
                  <a:lnTo>
                    <a:pt x="56057" y="0"/>
                  </a:lnTo>
                  <a:lnTo>
                    <a:pt x="58432" y="2387"/>
                  </a:lnTo>
                  <a:lnTo>
                    <a:pt x="58432" y="5334"/>
                  </a:lnTo>
                  <a:close/>
                </a:path>
                <a:path w="374650" h="1136650">
                  <a:moveTo>
                    <a:pt x="58432" y="140906"/>
                  </a:moveTo>
                  <a:lnTo>
                    <a:pt x="58432" y="143865"/>
                  </a:lnTo>
                  <a:lnTo>
                    <a:pt x="56057" y="146253"/>
                  </a:lnTo>
                  <a:lnTo>
                    <a:pt x="53086" y="146253"/>
                  </a:lnTo>
                  <a:lnTo>
                    <a:pt x="50152" y="146253"/>
                  </a:lnTo>
                  <a:lnTo>
                    <a:pt x="47777" y="143865"/>
                  </a:lnTo>
                  <a:lnTo>
                    <a:pt x="47777" y="140906"/>
                  </a:lnTo>
                  <a:lnTo>
                    <a:pt x="47777" y="137985"/>
                  </a:lnTo>
                  <a:lnTo>
                    <a:pt x="50152" y="135572"/>
                  </a:lnTo>
                  <a:lnTo>
                    <a:pt x="53086" y="135572"/>
                  </a:lnTo>
                  <a:lnTo>
                    <a:pt x="56057" y="135572"/>
                  </a:lnTo>
                  <a:lnTo>
                    <a:pt x="58432" y="137985"/>
                  </a:lnTo>
                  <a:lnTo>
                    <a:pt x="58432" y="140906"/>
                  </a:lnTo>
                  <a:close/>
                </a:path>
                <a:path w="374650" h="1136650">
                  <a:moveTo>
                    <a:pt x="58432" y="273735"/>
                  </a:moveTo>
                  <a:lnTo>
                    <a:pt x="58432" y="276694"/>
                  </a:lnTo>
                  <a:lnTo>
                    <a:pt x="56057" y="279082"/>
                  </a:lnTo>
                  <a:lnTo>
                    <a:pt x="53086" y="279082"/>
                  </a:lnTo>
                  <a:lnTo>
                    <a:pt x="50152" y="279082"/>
                  </a:lnTo>
                  <a:lnTo>
                    <a:pt x="47777" y="276694"/>
                  </a:lnTo>
                  <a:lnTo>
                    <a:pt x="47777" y="273735"/>
                  </a:lnTo>
                  <a:lnTo>
                    <a:pt x="47777" y="270802"/>
                  </a:lnTo>
                  <a:lnTo>
                    <a:pt x="50152" y="268401"/>
                  </a:lnTo>
                  <a:lnTo>
                    <a:pt x="53086" y="268401"/>
                  </a:lnTo>
                  <a:lnTo>
                    <a:pt x="56057" y="268401"/>
                  </a:lnTo>
                  <a:lnTo>
                    <a:pt x="58432" y="270802"/>
                  </a:lnTo>
                  <a:lnTo>
                    <a:pt x="58432" y="273735"/>
                  </a:lnTo>
                  <a:close/>
                </a:path>
                <a:path w="374650" h="1136650">
                  <a:moveTo>
                    <a:pt x="374408" y="5334"/>
                  </a:moveTo>
                  <a:lnTo>
                    <a:pt x="374408" y="8255"/>
                  </a:lnTo>
                  <a:lnTo>
                    <a:pt x="372033" y="10642"/>
                  </a:lnTo>
                  <a:lnTo>
                    <a:pt x="369100" y="10642"/>
                  </a:lnTo>
                  <a:lnTo>
                    <a:pt x="366153" y="10642"/>
                  </a:lnTo>
                  <a:lnTo>
                    <a:pt x="363778" y="8255"/>
                  </a:lnTo>
                  <a:lnTo>
                    <a:pt x="363778" y="5334"/>
                  </a:lnTo>
                  <a:lnTo>
                    <a:pt x="363778" y="2387"/>
                  </a:lnTo>
                  <a:lnTo>
                    <a:pt x="366153" y="0"/>
                  </a:lnTo>
                  <a:lnTo>
                    <a:pt x="369100" y="0"/>
                  </a:lnTo>
                  <a:lnTo>
                    <a:pt x="372033" y="0"/>
                  </a:lnTo>
                  <a:lnTo>
                    <a:pt x="374408" y="2387"/>
                  </a:lnTo>
                  <a:lnTo>
                    <a:pt x="374408" y="5334"/>
                  </a:lnTo>
                  <a:close/>
                </a:path>
                <a:path w="374650" h="1136650">
                  <a:moveTo>
                    <a:pt x="374408" y="140906"/>
                  </a:moveTo>
                  <a:lnTo>
                    <a:pt x="374408" y="143865"/>
                  </a:lnTo>
                  <a:lnTo>
                    <a:pt x="372033" y="146253"/>
                  </a:lnTo>
                  <a:lnTo>
                    <a:pt x="369100" y="146253"/>
                  </a:lnTo>
                  <a:lnTo>
                    <a:pt x="366153" y="146253"/>
                  </a:lnTo>
                  <a:lnTo>
                    <a:pt x="363778" y="143865"/>
                  </a:lnTo>
                  <a:lnTo>
                    <a:pt x="363778" y="140906"/>
                  </a:lnTo>
                  <a:lnTo>
                    <a:pt x="363778" y="137985"/>
                  </a:lnTo>
                  <a:lnTo>
                    <a:pt x="366153" y="135572"/>
                  </a:lnTo>
                  <a:lnTo>
                    <a:pt x="369100" y="135572"/>
                  </a:lnTo>
                  <a:lnTo>
                    <a:pt x="372033" y="135572"/>
                  </a:lnTo>
                  <a:lnTo>
                    <a:pt x="374408" y="137985"/>
                  </a:lnTo>
                  <a:lnTo>
                    <a:pt x="374408" y="140906"/>
                  </a:lnTo>
                  <a:close/>
                </a:path>
                <a:path w="374650" h="1136650">
                  <a:moveTo>
                    <a:pt x="374408" y="273735"/>
                  </a:moveTo>
                  <a:lnTo>
                    <a:pt x="374408" y="276694"/>
                  </a:lnTo>
                  <a:lnTo>
                    <a:pt x="372033" y="279082"/>
                  </a:lnTo>
                  <a:lnTo>
                    <a:pt x="369100" y="279082"/>
                  </a:lnTo>
                  <a:lnTo>
                    <a:pt x="366153" y="279082"/>
                  </a:lnTo>
                  <a:lnTo>
                    <a:pt x="363778" y="276694"/>
                  </a:lnTo>
                  <a:lnTo>
                    <a:pt x="363778" y="273735"/>
                  </a:lnTo>
                  <a:lnTo>
                    <a:pt x="363778" y="270802"/>
                  </a:lnTo>
                  <a:lnTo>
                    <a:pt x="366153" y="268401"/>
                  </a:lnTo>
                  <a:lnTo>
                    <a:pt x="369100" y="268401"/>
                  </a:lnTo>
                  <a:lnTo>
                    <a:pt x="372033" y="268401"/>
                  </a:lnTo>
                  <a:lnTo>
                    <a:pt x="374408" y="270802"/>
                  </a:lnTo>
                  <a:lnTo>
                    <a:pt x="374408" y="273735"/>
                  </a:lnTo>
                  <a:close/>
                </a:path>
                <a:path w="374650" h="1136650">
                  <a:moveTo>
                    <a:pt x="215925" y="5334"/>
                  </a:moveTo>
                  <a:lnTo>
                    <a:pt x="215925" y="8255"/>
                  </a:lnTo>
                  <a:lnTo>
                    <a:pt x="213537" y="10642"/>
                  </a:lnTo>
                  <a:lnTo>
                    <a:pt x="210591" y="10642"/>
                  </a:lnTo>
                  <a:lnTo>
                    <a:pt x="207657" y="10642"/>
                  </a:lnTo>
                  <a:lnTo>
                    <a:pt x="205244" y="8255"/>
                  </a:lnTo>
                  <a:lnTo>
                    <a:pt x="205244" y="5334"/>
                  </a:lnTo>
                  <a:lnTo>
                    <a:pt x="205244" y="2387"/>
                  </a:lnTo>
                  <a:lnTo>
                    <a:pt x="207657" y="0"/>
                  </a:lnTo>
                  <a:lnTo>
                    <a:pt x="210591" y="0"/>
                  </a:lnTo>
                  <a:lnTo>
                    <a:pt x="213537" y="0"/>
                  </a:lnTo>
                  <a:lnTo>
                    <a:pt x="215925" y="2387"/>
                  </a:lnTo>
                  <a:lnTo>
                    <a:pt x="215925" y="5334"/>
                  </a:lnTo>
                  <a:close/>
                </a:path>
                <a:path w="374650" h="1136650">
                  <a:moveTo>
                    <a:pt x="215925" y="273735"/>
                  </a:moveTo>
                  <a:lnTo>
                    <a:pt x="215925" y="276694"/>
                  </a:lnTo>
                  <a:lnTo>
                    <a:pt x="213537" y="279082"/>
                  </a:lnTo>
                  <a:lnTo>
                    <a:pt x="210591" y="279082"/>
                  </a:lnTo>
                  <a:lnTo>
                    <a:pt x="207657" y="279082"/>
                  </a:lnTo>
                  <a:lnTo>
                    <a:pt x="205244" y="276694"/>
                  </a:lnTo>
                  <a:lnTo>
                    <a:pt x="205244" y="273735"/>
                  </a:lnTo>
                  <a:lnTo>
                    <a:pt x="205244" y="270802"/>
                  </a:lnTo>
                  <a:lnTo>
                    <a:pt x="207657" y="268401"/>
                  </a:lnTo>
                  <a:lnTo>
                    <a:pt x="210591" y="268401"/>
                  </a:lnTo>
                  <a:lnTo>
                    <a:pt x="213537" y="268401"/>
                  </a:lnTo>
                  <a:lnTo>
                    <a:pt x="215925" y="270802"/>
                  </a:lnTo>
                  <a:lnTo>
                    <a:pt x="215925" y="273735"/>
                  </a:lnTo>
                  <a:close/>
                </a:path>
                <a:path w="374650" h="1136650">
                  <a:moveTo>
                    <a:pt x="357276" y="261353"/>
                  </a:moveTo>
                  <a:lnTo>
                    <a:pt x="65684" y="261353"/>
                  </a:lnTo>
                  <a:lnTo>
                    <a:pt x="65684" y="16967"/>
                  </a:lnTo>
                  <a:lnTo>
                    <a:pt x="357276" y="16967"/>
                  </a:lnTo>
                  <a:lnTo>
                    <a:pt x="357276" y="2613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764841" y="2808920"/>
              <a:ext cx="27940" cy="15875"/>
            </a:xfrm>
            <a:custGeom>
              <a:avLst/>
              <a:gdLst/>
              <a:ahLst/>
              <a:cxnLst/>
              <a:rect l="l" t="t" r="r" b="b"/>
              <a:pathLst>
                <a:path w="27939" h="15875">
                  <a:moveTo>
                    <a:pt x="27495" y="0"/>
                  </a:moveTo>
                  <a:lnTo>
                    <a:pt x="0" y="342"/>
                  </a:lnTo>
                  <a:lnTo>
                    <a:pt x="0" y="15608"/>
                  </a:lnTo>
                  <a:lnTo>
                    <a:pt x="27495" y="15608"/>
                  </a:lnTo>
                  <a:lnTo>
                    <a:pt x="2749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764841" y="2808920"/>
              <a:ext cx="27940" cy="15875"/>
            </a:xfrm>
            <a:custGeom>
              <a:avLst/>
              <a:gdLst/>
              <a:ahLst/>
              <a:cxnLst/>
              <a:rect l="l" t="t" r="r" b="b"/>
              <a:pathLst>
                <a:path w="27939" h="15875">
                  <a:moveTo>
                    <a:pt x="0" y="342"/>
                  </a:moveTo>
                  <a:lnTo>
                    <a:pt x="0" y="15608"/>
                  </a:lnTo>
                  <a:lnTo>
                    <a:pt x="27495" y="15608"/>
                  </a:lnTo>
                  <a:lnTo>
                    <a:pt x="27495" y="0"/>
                  </a:lnTo>
                  <a:lnTo>
                    <a:pt x="0" y="34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682985" y="2808871"/>
              <a:ext cx="0" cy="31115"/>
            </a:xfrm>
            <a:custGeom>
              <a:avLst/>
              <a:gdLst/>
              <a:ahLst/>
              <a:cxnLst/>
              <a:rect l="l" t="t" r="r" b="b"/>
              <a:pathLst>
                <a:path h="31114">
                  <a:moveTo>
                    <a:pt x="0" y="0"/>
                  </a:moveTo>
                  <a:lnTo>
                    <a:pt x="0" y="30949"/>
                  </a:lnTo>
                </a:path>
              </a:pathLst>
            </a:custGeom>
            <a:ln w="159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614227" y="2703398"/>
              <a:ext cx="291465" cy="144780"/>
            </a:xfrm>
            <a:custGeom>
              <a:avLst/>
              <a:gdLst/>
              <a:ahLst/>
              <a:cxnLst/>
              <a:rect l="l" t="t" r="r" b="b"/>
              <a:pathLst>
                <a:path w="291464" h="144780">
                  <a:moveTo>
                    <a:pt x="17310" y="0"/>
                  </a:moveTo>
                  <a:lnTo>
                    <a:pt x="508" y="0"/>
                  </a:lnTo>
                  <a:lnTo>
                    <a:pt x="508" y="22745"/>
                  </a:lnTo>
                  <a:lnTo>
                    <a:pt x="10515" y="22745"/>
                  </a:lnTo>
                  <a:lnTo>
                    <a:pt x="10515" y="11214"/>
                  </a:lnTo>
                  <a:lnTo>
                    <a:pt x="17310" y="11214"/>
                  </a:lnTo>
                  <a:lnTo>
                    <a:pt x="17310" y="0"/>
                  </a:lnTo>
                  <a:close/>
                </a:path>
                <a:path w="291464" h="144780">
                  <a:moveTo>
                    <a:pt x="27470" y="125209"/>
                  </a:moveTo>
                  <a:lnTo>
                    <a:pt x="508" y="125209"/>
                  </a:lnTo>
                  <a:lnTo>
                    <a:pt x="508" y="22745"/>
                  </a:lnTo>
                  <a:lnTo>
                    <a:pt x="27470" y="22745"/>
                  </a:lnTo>
                  <a:lnTo>
                    <a:pt x="27470" y="125209"/>
                  </a:lnTo>
                  <a:close/>
                </a:path>
                <a:path w="291464" h="144780">
                  <a:moveTo>
                    <a:pt x="19329" y="44780"/>
                  </a:moveTo>
                  <a:lnTo>
                    <a:pt x="0" y="44780"/>
                  </a:lnTo>
                  <a:lnTo>
                    <a:pt x="0" y="34620"/>
                  </a:lnTo>
                  <a:lnTo>
                    <a:pt x="19329" y="34620"/>
                  </a:lnTo>
                  <a:lnTo>
                    <a:pt x="19329" y="44780"/>
                  </a:lnTo>
                  <a:close/>
                </a:path>
                <a:path w="291464" h="144780">
                  <a:moveTo>
                    <a:pt x="19329" y="111975"/>
                  </a:moveTo>
                  <a:lnTo>
                    <a:pt x="0" y="111975"/>
                  </a:lnTo>
                  <a:lnTo>
                    <a:pt x="0" y="101790"/>
                  </a:lnTo>
                  <a:lnTo>
                    <a:pt x="19329" y="101790"/>
                  </a:lnTo>
                  <a:lnTo>
                    <a:pt x="19329" y="111975"/>
                  </a:lnTo>
                  <a:close/>
                </a:path>
                <a:path w="291464" h="144780">
                  <a:moveTo>
                    <a:pt x="291058" y="144195"/>
                  </a:moveTo>
                  <a:lnTo>
                    <a:pt x="275780" y="144195"/>
                  </a:lnTo>
                  <a:lnTo>
                    <a:pt x="275780" y="129933"/>
                  </a:lnTo>
                  <a:lnTo>
                    <a:pt x="291058" y="129933"/>
                  </a:lnTo>
                  <a:lnTo>
                    <a:pt x="291058" y="1441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618134" y="2618900"/>
              <a:ext cx="48895" cy="118745"/>
            </a:xfrm>
            <a:custGeom>
              <a:avLst/>
              <a:gdLst/>
              <a:ahLst/>
              <a:cxnLst/>
              <a:rect l="l" t="t" r="r" b="b"/>
              <a:pathLst>
                <a:path w="48895" h="118744">
                  <a:moveTo>
                    <a:pt x="6700" y="0"/>
                  </a:moveTo>
                  <a:lnTo>
                    <a:pt x="173" y="0"/>
                  </a:lnTo>
                  <a:lnTo>
                    <a:pt x="0" y="14585"/>
                  </a:lnTo>
                  <a:lnTo>
                    <a:pt x="1179" y="30083"/>
                  </a:lnTo>
                  <a:lnTo>
                    <a:pt x="4545" y="44566"/>
                  </a:lnTo>
                  <a:lnTo>
                    <a:pt x="10929" y="56108"/>
                  </a:lnTo>
                  <a:lnTo>
                    <a:pt x="27454" y="74368"/>
                  </a:lnTo>
                  <a:lnTo>
                    <a:pt x="36690" y="86783"/>
                  </a:lnTo>
                  <a:lnTo>
                    <a:pt x="44123" y="101387"/>
                  </a:lnTo>
                  <a:lnTo>
                    <a:pt x="48344" y="118668"/>
                  </a:lnTo>
                  <a:lnTo>
                    <a:pt x="48344" y="94551"/>
                  </a:lnTo>
                  <a:lnTo>
                    <a:pt x="42621" y="84030"/>
                  </a:lnTo>
                  <a:lnTo>
                    <a:pt x="36069" y="74714"/>
                  </a:lnTo>
                  <a:lnTo>
                    <a:pt x="29213" y="66483"/>
                  </a:lnTo>
                  <a:lnTo>
                    <a:pt x="22575" y="59220"/>
                  </a:lnTo>
                  <a:lnTo>
                    <a:pt x="15857" y="51841"/>
                  </a:lnTo>
                  <a:lnTo>
                    <a:pt x="10367" y="41523"/>
                  </a:lnTo>
                  <a:lnTo>
                    <a:pt x="7493" y="28120"/>
                  </a:lnTo>
                  <a:lnTo>
                    <a:pt x="6511" y="13618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618134" y="2618900"/>
              <a:ext cx="48895" cy="118745"/>
            </a:xfrm>
            <a:custGeom>
              <a:avLst/>
              <a:gdLst/>
              <a:ahLst/>
              <a:cxnLst/>
              <a:rect l="l" t="t" r="r" b="b"/>
              <a:pathLst>
                <a:path w="48895" h="118744">
                  <a:moveTo>
                    <a:pt x="22575" y="59220"/>
                  </a:moveTo>
                  <a:lnTo>
                    <a:pt x="15857" y="51841"/>
                  </a:lnTo>
                  <a:lnTo>
                    <a:pt x="10367" y="41523"/>
                  </a:lnTo>
                  <a:lnTo>
                    <a:pt x="7493" y="28120"/>
                  </a:lnTo>
                  <a:lnTo>
                    <a:pt x="6511" y="13618"/>
                  </a:lnTo>
                  <a:lnTo>
                    <a:pt x="6700" y="0"/>
                  </a:lnTo>
                  <a:lnTo>
                    <a:pt x="173" y="0"/>
                  </a:lnTo>
                  <a:lnTo>
                    <a:pt x="4545" y="44566"/>
                  </a:lnTo>
                  <a:lnTo>
                    <a:pt x="17826" y="63652"/>
                  </a:lnTo>
                  <a:lnTo>
                    <a:pt x="27454" y="74368"/>
                  </a:lnTo>
                  <a:lnTo>
                    <a:pt x="36690" y="86783"/>
                  </a:lnTo>
                  <a:lnTo>
                    <a:pt x="44123" y="101387"/>
                  </a:lnTo>
                  <a:lnTo>
                    <a:pt x="48344" y="118668"/>
                  </a:lnTo>
                  <a:lnTo>
                    <a:pt x="48344" y="94551"/>
                  </a:lnTo>
                  <a:lnTo>
                    <a:pt x="42621" y="84030"/>
                  </a:lnTo>
                  <a:lnTo>
                    <a:pt x="36069" y="74714"/>
                  </a:lnTo>
                  <a:lnTo>
                    <a:pt x="29213" y="66483"/>
                  </a:lnTo>
                  <a:lnTo>
                    <a:pt x="22575" y="592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614345" y="2618898"/>
              <a:ext cx="25400" cy="86995"/>
            </a:xfrm>
            <a:custGeom>
              <a:avLst/>
              <a:gdLst/>
              <a:ahLst/>
              <a:cxnLst/>
              <a:rect l="l" t="t" r="r" b="b"/>
              <a:pathLst>
                <a:path w="25400" h="86994">
                  <a:moveTo>
                    <a:pt x="24841" y="0"/>
                  </a:moveTo>
                  <a:lnTo>
                    <a:pt x="18376" y="0"/>
                  </a:lnTo>
                  <a:lnTo>
                    <a:pt x="18300" y="18569"/>
                  </a:lnTo>
                  <a:lnTo>
                    <a:pt x="17140" y="37277"/>
                  </a:lnTo>
                  <a:lnTo>
                    <a:pt x="3251" y="73748"/>
                  </a:lnTo>
                  <a:lnTo>
                    <a:pt x="0" y="77203"/>
                  </a:lnTo>
                  <a:lnTo>
                    <a:pt x="0" y="86626"/>
                  </a:lnTo>
                  <a:lnTo>
                    <a:pt x="21040" y="54497"/>
                  </a:lnTo>
                  <a:lnTo>
                    <a:pt x="24842" y="16473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614345" y="2618898"/>
              <a:ext cx="25400" cy="86995"/>
            </a:xfrm>
            <a:custGeom>
              <a:avLst/>
              <a:gdLst/>
              <a:ahLst/>
              <a:cxnLst/>
              <a:rect l="l" t="t" r="r" b="b"/>
              <a:pathLst>
                <a:path w="25400" h="86994">
                  <a:moveTo>
                    <a:pt x="24841" y="0"/>
                  </a:moveTo>
                  <a:lnTo>
                    <a:pt x="18376" y="0"/>
                  </a:lnTo>
                  <a:lnTo>
                    <a:pt x="18300" y="18569"/>
                  </a:lnTo>
                  <a:lnTo>
                    <a:pt x="17140" y="37277"/>
                  </a:lnTo>
                  <a:lnTo>
                    <a:pt x="3251" y="73748"/>
                  </a:lnTo>
                  <a:lnTo>
                    <a:pt x="0" y="77203"/>
                  </a:lnTo>
                  <a:lnTo>
                    <a:pt x="0" y="86626"/>
                  </a:lnTo>
                  <a:lnTo>
                    <a:pt x="21040" y="54497"/>
                  </a:lnTo>
                  <a:lnTo>
                    <a:pt x="24842" y="16473"/>
                  </a:lnTo>
                  <a:lnTo>
                    <a:pt x="2484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833777" y="2836524"/>
              <a:ext cx="56515" cy="27305"/>
            </a:xfrm>
            <a:custGeom>
              <a:avLst/>
              <a:gdLst/>
              <a:ahLst/>
              <a:cxnLst/>
              <a:rect l="l" t="t" r="r" b="b"/>
              <a:pathLst>
                <a:path w="56514" h="27305">
                  <a:moveTo>
                    <a:pt x="56489" y="0"/>
                  </a:moveTo>
                  <a:lnTo>
                    <a:pt x="40706" y="946"/>
                  </a:lnTo>
                  <a:lnTo>
                    <a:pt x="26011" y="5754"/>
                  </a:lnTo>
                  <a:lnTo>
                    <a:pt x="12432" y="14375"/>
                  </a:lnTo>
                  <a:lnTo>
                    <a:pt x="0" y="26758"/>
                  </a:lnTo>
                  <a:lnTo>
                    <a:pt x="8623" y="26758"/>
                  </a:lnTo>
                  <a:lnTo>
                    <a:pt x="19276" y="17314"/>
                  </a:lnTo>
                  <a:lnTo>
                    <a:pt x="30745" y="10775"/>
                  </a:lnTo>
                  <a:lnTo>
                    <a:pt x="43011" y="7170"/>
                  </a:lnTo>
                  <a:lnTo>
                    <a:pt x="56057" y="6527"/>
                  </a:lnTo>
                  <a:lnTo>
                    <a:pt x="564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833777" y="2836524"/>
              <a:ext cx="56515" cy="27305"/>
            </a:xfrm>
            <a:custGeom>
              <a:avLst/>
              <a:gdLst/>
              <a:ahLst/>
              <a:cxnLst/>
              <a:rect l="l" t="t" r="r" b="b"/>
              <a:pathLst>
                <a:path w="56514" h="27305">
                  <a:moveTo>
                    <a:pt x="56057" y="6527"/>
                  </a:moveTo>
                  <a:lnTo>
                    <a:pt x="56489" y="0"/>
                  </a:lnTo>
                  <a:lnTo>
                    <a:pt x="40706" y="946"/>
                  </a:lnTo>
                  <a:lnTo>
                    <a:pt x="26011" y="5754"/>
                  </a:lnTo>
                  <a:lnTo>
                    <a:pt x="12432" y="14375"/>
                  </a:lnTo>
                  <a:lnTo>
                    <a:pt x="0" y="26758"/>
                  </a:lnTo>
                  <a:lnTo>
                    <a:pt x="8623" y="26758"/>
                  </a:lnTo>
                  <a:lnTo>
                    <a:pt x="19276" y="17314"/>
                  </a:lnTo>
                  <a:lnTo>
                    <a:pt x="30745" y="10775"/>
                  </a:lnTo>
                  <a:lnTo>
                    <a:pt x="43011" y="7170"/>
                  </a:lnTo>
                  <a:lnTo>
                    <a:pt x="56057" y="65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614345" y="2839083"/>
              <a:ext cx="207645" cy="24765"/>
            </a:xfrm>
            <a:custGeom>
              <a:avLst/>
              <a:gdLst/>
              <a:ahLst/>
              <a:cxnLst/>
              <a:rect l="l" t="t" r="r" b="b"/>
              <a:pathLst>
                <a:path w="207645" h="24764">
                  <a:moveTo>
                    <a:pt x="28540" y="0"/>
                  </a:moveTo>
                  <a:lnTo>
                    <a:pt x="18112" y="266"/>
                  </a:lnTo>
                  <a:lnTo>
                    <a:pt x="0" y="1400"/>
                  </a:lnTo>
                  <a:lnTo>
                    <a:pt x="0" y="7915"/>
                  </a:lnTo>
                  <a:lnTo>
                    <a:pt x="18060" y="6786"/>
                  </a:lnTo>
                  <a:lnTo>
                    <a:pt x="27838" y="6491"/>
                  </a:lnTo>
                  <a:lnTo>
                    <a:pt x="37006" y="7012"/>
                  </a:lnTo>
                  <a:lnTo>
                    <a:pt x="44450" y="8816"/>
                  </a:lnTo>
                  <a:lnTo>
                    <a:pt x="55382" y="12013"/>
                  </a:lnTo>
                  <a:lnTo>
                    <a:pt x="67019" y="13431"/>
                  </a:lnTo>
                  <a:lnTo>
                    <a:pt x="78420" y="13619"/>
                  </a:lnTo>
                  <a:lnTo>
                    <a:pt x="88646" y="13122"/>
                  </a:lnTo>
                  <a:lnTo>
                    <a:pt x="122507" y="10675"/>
                  </a:lnTo>
                  <a:lnTo>
                    <a:pt x="133866" y="10391"/>
                  </a:lnTo>
                  <a:lnTo>
                    <a:pt x="141655" y="11001"/>
                  </a:lnTo>
                  <a:lnTo>
                    <a:pt x="146990" y="11936"/>
                  </a:lnTo>
                  <a:lnTo>
                    <a:pt x="184467" y="16106"/>
                  </a:lnTo>
                  <a:lnTo>
                    <a:pt x="187579" y="16729"/>
                  </a:lnTo>
                  <a:lnTo>
                    <a:pt x="194183" y="19726"/>
                  </a:lnTo>
                  <a:lnTo>
                    <a:pt x="198983" y="24209"/>
                  </a:lnTo>
                  <a:lnTo>
                    <a:pt x="207454" y="24209"/>
                  </a:lnTo>
                  <a:lnTo>
                    <a:pt x="148215" y="5543"/>
                  </a:lnTo>
                  <a:lnTo>
                    <a:pt x="143065" y="4664"/>
                  </a:lnTo>
                  <a:lnTo>
                    <a:pt x="134756" y="3919"/>
                  </a:lnTo>
                  <a:lnTo>
                    <a:pt x="123072" y="4135"/>
                  </a:lnTo>
                  <a:lnTo>
                    <a:pt x="88201" y="6607"/>
                  </a:lnTo>
                  <a:lnTo>
                    <a:pt x="78537" y="7097"/>
                  </a:lnTo>
                  <a:lnTo>
                    <a:pt x="67821" y="6958"/>
                  </a:lnTo>
                  <a:lnTo>
                    <a:pt x="56976" y="5687"/>
                  </a:lnTo>
                  <a:lnTo>
                    <a:pt x="46926" y="2784"/>
                  </a:lnTo>
                  <a:lnTo>
                    <a:pt x="38506" y="662"/>
                  </a:lnTo>
                  <a:lnTo>
                    <a:pt x="2854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614345" y="2839083"/>
              <a:ext cx="207645" cy="24765"/>
            </a:xfrm>
            <a:custGeom>
              <a:avLst/>
              <a:gdLst/>
              <a:ahLst/>
              <a:cxnLst/>
              <a:rect l="l" t="t" r="r" b="b"/>
              <a:pathLst>
                <a:path w="207645" h="24764">
                  <a:moveTo>
                    <a:pt x="185724" y="9718"/>
                  </a:moveTo>
                  <a:lnTo>
                    <a:pt x="170675" y="8016"/>
                  </a:lnTo>
                  <a:lnTo>
                    <a:pt x="162910" y="7244"/>
                  </a:lnTo>
                  <a:lnTo>
                    <a:pt x="155127" y="6411"/>
                  </a:lnTo>
                  <a:lnTo>
                    <a:pt x="148215" y="5543"/>
                  </a:lnTo>
                  <a:lnTo>
                    <a:pt x="143065" y="4664"/>
                  </a:lnTo>
                  <a:lnTo>
                    <a:pt x="134756" y="3919"/>
                  </a:lnTo>
                  <a:lnTo>
                    <a:pt x="123072" y="4135"/>
                  </a:lnTo>
                  <a:lnTo>
                    <a:pt x="109879" y="4930"/>
                  </a:lnTo>
                  <a:lnTo>
                    <a:pt x="97040" y="5921"/>
                  </a:lnTo>
                  <a:lnTo>
                    <a:pt x="88201" y="6607"/>
                  </a:lnTo>
                  <a:lnTo>
                    <a:pt x="78537" y="7097"/>
                  </a:lnTo>
                  <a:lnTo>
                    <a:pt x="67821" y="6958"/>
                  </a:lnTo>
                  <a:lnTo>
                    <a:pt x="56976" y="5687"/>
                  </a:lnTo>
                  <a:lnTo>
                    <a:pt x="46926" y="2784"/>
                  </a:lnTo>
                  <a:lnTo>
                    <a:pt x="38506" y="662"/>
                  </a:lnTo>
                  <a:lnTo>
                    <a:pt x="28540" y="0"/>
                  </a:lnTo>
                  <a:lnTo>
                    <a:pt x="18112" y="266"/>
                  </a:lnTo>
                  <a:lnTo>
                    <a:pt x="8305" y="930"/>
                  </a:lnTo>
                  <a:lnTo>
                    <a:pt x="0" y="1400"/>
                  </a:lnTo>
                  <a:lnTo>
                    <a:pt x="0" y="7915"/>
                  </a:lnTo>
                  <a:lnTo>
                    <a:pt x="8788" y="7432"/>
                  </a:lnTo>
                  <a:lnTo>
                    <a:pt x="18060" y="6786"/>
                  </a:lnTo>
                  <a:lnTo>
                    <a:pt x="27838" y="6491"/>
                  </a:lnTo>
                  <a:lnTo>
                    <a:pt x="37006" y="7012"/>
                  </a:lnTo>
                  <a:lnTo>
                    <a:pt x="44450" y="8816"/>
                  </a:lnTo>
                  <a:lnTo>
                    <a:pt x="55382" y="12013"/>
                  </a:lnTo>
                  <a:lnTo>
                    <a:pt x="67019" y="13431"/>
                  </a:lnTo>
                  <a:lnTo>
                    <a:pt x="78420" y="13619"/>
                  </a:lnTo>
                  <a:lnTo>
                    <a:pt x="88646" y="13122"/>
                  </a:lnTo>
                  <a:lnTo>
                    <a:pt x="97586" y="12436"/>
                  </a:lnTo>
                  <a:lnTo>
                    <a:pt x="109705" y="11481"/>
                  </a:lnTo>
                  <a:lnTo>
                    <a:pt x="122507" y="10675"/>
                  </a:lnTo>
                  <a:lnTo>
                    <a:pt x="133866" y="10391"/>
                  </a:lnTo>
                  <a:lnTo>
                    <a:pt x="141655" y="11001"/>
                  </a:lnTo>
                  <a:lnTo>
                    <a:pt x="146990" y="11936"/>
                  </a:lnTo>
                  <a:lnTo>
                    <a:pt x="153979" y="12834"/>
                  </a:lnTo>
                  <a:lnTo>
                    <a:pt x="161899" y="13692"/>
                  </a:lnTo>
                  <a:lnTo>
                    <a:pt x="170027" y="14506"/>
                  </a:lnTo>
                  <a:lnTo>
                    <a:pt x="184467" y="16106"/>
                  </a:lnTo>
                  <a:lnTo>
                    <a:pt x="187579" y="16729"/>
                  </a:lnTo>
                  <a:lnTo>
                    <a:pt x="194183" y="19726"/>
                  </a:lnTo>
                  <a:lnTo>
                    <a:pt x="198983" y="24209"/>
                  </a:lnTo>
                  <a:lnTo>
                    <a:pt x="207454" y="24209"/>
                  </a:lnTo>
                  <a:lnTo>
                    <a:pt x="202230" y="18432"/>
                  </a:lnTo>
                  <a:lnTo>
                    <a:pt x="196075" y="14063"/>
                  </a:lnTo>
                  <a:lnTo>
                    <a:pt x="190177" y="11145"/>
                  </a:lnTo>
                  <a:lnTo>
                    <a:pt x="185724" y="97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770945" y="2825546"/>
              <a:ext cx="14604" cy="38100"/>
            </a:xfrm>
            <a:custGeom>
              <a:avLst/>
              <a:gdLst/>
              <a:ahLst/>
              <a:cxnLst/>
              <a:rect l="l" t="t" r="r" b="b"/>
              <a:pathLst>
                <a:path w="14604" h="38100">
                  <a:moveTo>
                    <a:pt x="14249" y="0"/>
                  </a:moveTo>
                  <a:lnTo>
                    <a:pt x="0" y="0"/>
                  </a:lnTo>
                  <a:lnTo>
                    <a:pt x="0" y="37782"/>
                  </a:lnTo>
                  <a:lnTo>
                    <a:pt x="14249" y="37782"/>
                  </a:lnTo>
                  <a:lnTo>
                    <a:pt x="1424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770945" y="2825546"/>
              <a:ext cx="14604" cy="38100"/>
            </a:xfrm>
            <a:custGeom>
              <a:avLst/>
              <a:gdLst/>
              <a:ahLst/>
              <a:cxnLst/>
              <a:rect l="l" t="t" r="r" b="b"/>
              <a:pathLst>
                <a:path w="14604" h="38100">
                  <a:moveTo>
                    <a:pt x="0" y="37782"/>
                  </a:moveTo>
                  <a:lnTo>
                    <a:pt x="14249" y="37782"/>
                  </a:lnTo>
                  <a:lnTo>
                    <a:pt x="14249" y="0"/>
                  </a:lnTo>
                  <a:lnTo>
                    <a:pt x="0" y="0"/>
                  </a:lnTo>
                  <a:lnTo>
                    <a:pt x="0" y="377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597341" y="39384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3431" y="0"/>
                  </a:moveTo>
                  <a:lnTo>
                    <a:pt x="0" y="23482"/>
                  </a:lnTo>
                  <a:lnTo>
                    <a:pt x="5257" y="28765"/>
                  </a:lnTo>
                  <a:lnTo>
                    <a:pt x="28701" y="5321"/>
                  </a:lnTo>
                  <a:lnTo>
                    <a:pt x="2343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0" name="object 56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015958" y="3891111"/>
              <a:ext cx="64960" cy="233781"/>
            </a:xfrm>
            <a:prstGeom prst="rect">
              <a:avLst/>
            </a:prstGeom>
          </p:spPr>
        </p:pic>
        <p:pic>
          <p:nvPicPr>
            <p:cNvPr id="561" name="object 56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015958" y="3627294"/>
              <a:ext cx="64960" cy="233781"/>
            </a:xfrm>
            <a:prstGeom prst="rect">
              <a:avLst/>
            </a:prstGeom>
          </p:spPr>
        </p:pic>
        <p:sp>
          <p:nvSpPr>
            <p:cNvPr id="562" name="object 562"/>
            <p:cNvSpPr/>
            <p:nvPr/>
          </p:nvSpPr>
          <p:spPr>
            <a:xfrm>
              <a:off x="4156899" y="353834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3456" y="0"/>
                  </a:moveTo>
                  <a:lnTo>
                    <a:pt x="0" y="23418"/>
                  </a:lnTo>
                  <a:lnTo>
                    <a:pt x="5283" y="28714"/>
                  </a:lnTo>
                  <a:lnTo>
                    <a:pt x="28740" y="5245"/>
                  </a:lnTo>
                  <a:lnTo>
                    <a:pt x="2345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077129" y="2885732"/>
              <a:ext cx="151765" cy="146685"/>
            </a:xfrm>
            <a:custGeom>
              <a:avLst/>
              <a:gdLst/>
              <a:ahLst/>
              <a:cxnLst/>
              <a:rect l="l" t="t" r="r" b="b"/>
              <a:pathLst>
                <a:path w="151764" h="146685">
                  <a:moveTo>
                    <a:pt x="151447" y="0"/>
                  </a:moveTo>
                  <a:lnTo>
                    <a:pt x="0" y="0"/>
                  </a:lnTo>
                  <a:lnTo>
                    <a:pt x="0" y="146570"/>
                  </a:lnTo>
                  <a:lnTo>
                    <a:pt x="151447" y="146570"/>
                  </a:lnTo>
                  <a:lnTo>
                    <a:pt x="1514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077129" y="2885732"/>
              <a:ext cx="151765" cy="146685"/>
            </a:xfrm>
            <a:custGeom>
              <a:avLst/>
              <a:gdLst/>
              <a:ahLst/>
              <a:cxnLst/>
              <a:rect l="l" t="t" r="r" b="b"/>
              <a:pathLst>
                <a:path w="151764" h="146685">
                  <a:moveTo>
                    <a:pt x="151447" y="146570"/>
                  </a:moveTo>
                  <a:lnTo>
                    <a:pt x="0" y="146570"/>
                  </a:lnTo>
                  <a:lnTo>
                    <a:pt x="0" y="0"/>
                  </a:lnTo>
                  <a:lnTo>
                    <a:pt x="151447" y="0"/>
                  </a:lnTo>
                  <a:lnTo>
                    <a:pt x="151447" y="14657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099100" y="2900997"/>
              <a:ext cx="104775" cy="84455"/>
            </a:xfrm>
            <a:custGeom>
              <a:avLst/>
              <a:gdLst/>
              <a:ahLst/>
              <a:cxnLst/>
              <a:rect l="l" t="t" r="r" b="b"/>
              <a:pathLst>
                <a:path w="104775" h="84455">
                  <a:moveTo>
                    <a:pt x="104457" y="0"/>
                  </a:moveTo>
                  <a:lnTo>
                    <a:pt x="0" y="0"/>
                  </a:lnTo>
                  <a:lnTo>
                    <a:pt x="0" y="84289"/>
                  </a:lnTo>
                  <a:lnTo>
                    <a:pt x="104457" y="84289"/>
                  </a:lnTo>
                  <a:lnTo>
                    <a:pt x="1044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195557" y="2995053"/>
              <a:ext cx="14604" cy="12065"/>
            </a:xfrm>
            <a:custGeom>
              <a:avLst/>
              <a:gdLst/>
              <a:ahLst/>
              <a:cxnLst/>
              <a:rect l="l" t="t" r="r" b="b"/>
              <a:pathLst>
                <a:path w="14604" h="12064">
                  <a:moveTo>
                    <a:pt x="14058" y="0"/>
                  </a:moveTo>
                  <a:lnTo>
                    <a:pt x="0" y="0"/>
                  </a:lnTo>
                  <a:lnTo>
                    <a:pt x="0" y="11595"/>
                  </a:lnTo>
                  <a:lnTo>
                    <a:pt x="14058" y="11595"/>
                  </a:lnTo>
                  <a:lnTo>
                    <a:pt x="1405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195557" y="2995053"/>
              <a:ext cx="14604" cy="12065"/>
            </a:xfrm>
            <a:custGeom>
              <a:avLst/>
              <a:gdLst/>
              <a:ahLst/>
              <a:cxnLst/>
              <a:rect l="l" t="t" r="r" b="b"/>
              <a:pathLst>
                <a:path w="14604" h="12064">
                  <a:moveTo>
                    <a:pt x="14058" y="11595"/>
                  </a:moveTo>
                  <a:lnTo>
                    <a:pt x="0" y="11595"/>
                  </a:lnTo>
                  <a:lnTo>
                    <a:pt x="0" y="0"/>
                  </a:lnTo>
                  <a:lnTo>
                    <a:pt x="14058" y="0"/>
                  </a:lnTo>
                  <a:lnTo>
                    <a:pt x="14058" y="115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145752" y="2993443"/>
              <a:ext cx="43180" cy="33020"/>
            </a:xfrm>
            <a:custGeom>
              <a:avLst/>
              <a:gdLst/>
              <a:ahLst/>
              <a:cxnLst/>
              <a:rect l="l" t="t" r="r" b="b"/>
              <a:pathLst>
                <a:path w="43179" h="33019">
                  <a:moveTo>
                    <a:pt x="21386" y="0"/>
                  </a:moveTo>
                  <a:lnTo>
                    <a:pt x="11379" y="7759"/>
                  </a:lnTo>
                  <a:lnTo>
                    <a:pt x="0" y="16357"/>
                  </a:lnTo>
                  <a:lnTo>
                    <a:pt x="10579" y="24803"/>
                  </a:lnTo>
                  <a:lnTo>
                    <a:pt x="21386" y="32753"/>
                  </a:lnTo>
                  <a:lnTo>
                    <a:pt x="31534" y="24612"/>
                  </a:lnTo>
                  <a:lnTo>
                    <a:pt x="42748" y="16357"/>
                  </a:lnTo>
                  <a:lnTo>
                    <a:pt x="21386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102584" y="2904257"/>
              <a:ext cx="97790" cy="76200"/>
            </a:xfrm>
            <a:custGeom>
              <a:avLst/>
              <a:gdLst/>
              <a:ahLst/>
              <a:cxnLst/>
              <a:rect l="l" t="t" r="r" b="b"/>
              <a:pathLst>
                <a:path w="97789" h="76200">
                  <a:moveTo>
                    <a:pt x="0" y="0"/>
                  </a:moveTo>
                  <a:lnTo>
                    <a:pt x="190" y="75717"/>
                  </a:lnTo>
                  <a:lnTo>
                    <a:pt x="97485" y="75717"/>
                  </a:lnTo>
                  <a:lnTo>
                    <a:pt x="9730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114378" y="298650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681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14681" y="4673"/>
                  </a:lnTo>
                  <a:lnTo>
                    <a:pt x="14681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114378" y="298650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681" y="4673"/>
                  </a:moveTo>
                  <a:lnTo>
                    <a:pt x="0" y="4673"/>
                  </a:lnTo>
                  <a:lnTo>
                    <a:pt x="0" y="0"/>
                  </a:lnTo>
                  <a:lnTo>
                    <a:pt x="14681" y="0"/>
                  </a:lnTo>
                  <a:lnTo>
                    <a:pt x="14681" y="46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175630" y="298650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668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14668" y="4673"/>
                  </a:lnTo>
                  <a:lnTo>
                    <a:pt x="1466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175630" y="298650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668" y="4673"/>
                  </a:moveTo>
                  <a:lnTo>
                    <a:pt x="0" y="4673"/>
                  </a:lnTo>
                  <a:lnTo>
                    <a:pt x="0" y="0"/>
                  </a:lnTo>
                  <a:lnTo>
                    <a:pt x="14668" y="0"/>
                  </a:lnTo>
                  <a:lnTo>
                    <a:pt x="14668" y="46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160390" y="298650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655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14655" y="4673"/>
                  </a:lnTo>
                  <a:lnTo>
                    <a:pt x="1465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160390" y="298650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655" y="4673"/>
                  </a:moveTo>
                  <a:lnTo>
                    <a:pt x="0" y="4673"/>
                  </a:lnTo>
                  <a:lnTo>
                    <a:pt x="0" y="0"/>
                  </a:lnTo>
                  <a:lnTo>
                    <a:pt x="14655" y="0"/>
                  </a:lnTo>
                  <a:lnTo>
                    <a:pt x="14655" y="46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145138" y="298650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643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14643" y="4673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145138" y="298650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643" y="4673"/>
                  </a:moveTo>
                  <a:lnTo>
                    <a:pt x="0" y="4673"/>
                  </a:lnTo>
                  <a:lnTo>
                    <a:pt x="0" y="0"/>
                  </a:lnTo>
                  <a:lnTo>
                    <a:pt x="14643" y="0"/>
                  </a:lnTo>
                  <a:lnTo>
                    <a:pt x="14643" y="46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129656" y="298650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643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14643" y="4673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129656" y="298650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4643" y="4673"/>
                  </a:moveTo>
                  <a:lnTo>
                    <a:pt x="0" y="4673"/>
                  </a:lnTo>
                  <a:lnTo>
                    <a:pt x="0" y="0"/>
                  </a:lnTo>
                  <a:lnTo>
                    <a:pt x="14643" y="0"/>
                  </a:lnTo>
                  <a:lnTo>
                    <a:pt x="14643" y="46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197479" y="2998104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4">
                  <a:moveTo>
                    <a:pt x="7937" y="0"/>
                  </a:moveTo>
                  <a:lnTo>
                    <a:pt x="2286" y="0"/>
                  </a:lnTo>
                  <a:lnTo>
                    <a:pt x="0" y="1219"/>
                  </a:lnTo>
                  <a:lnTo>
                    <a:pt x="0" y="4254"/>
                  </a:lnTo>
                  <a:lnTo>
                    <a:pt x="2286" y="5486"/>
                  </a:lnTo>
                  <a:lnTo>
                    <a:pt x="7937" y="5486"/>
                  </a:lnTo>
                  <a:lnTo>
                    <a:pt x="10223" y="4254"/>
                  </a:lnTo>
                  <a:lnTo>
                    <a:pt x="10223" y="2743"/>
                  </a:lnTo>
                  <a:lnTo>
                    <a:pt x="10223" y="1219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113375" y="3013760"/>
              <a:ext cx="12065" cy="5715"/>
            </a:xfrm>
            <a:custGeom>
              <a:avLst/>
              <a:gdLst/>
              <a:ahLst/>
              <a:cxnLst/>
              <a:rect l="l" t="t" r="r" b="b"/>
              <a:pathLst>
                <a:path w="12064" h="5714">
                  <a:moveTo>
                    <a:pt x="11811" y="0"/>
                  </a:moveTo>
                  <a:lnTo>
                    <a:pt x="0" y="0"/>
                  </a:lnTo>
                  <a:lnTo>
                    <a:pt x="0" y="5308"/>
                  </a:lnTo>
                  <a:lnTo>
                    <a:pt x="11811" y="5308"/>
                  </a:lnTo>
                  <a:lnTo>
                    <a:pt x="118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149989" y="2999104"/>
              <a:ext cx="34290" cy="22860"/>
            </a:xfrm>
            <a:custGeom>
              <a:avLst/>
              <a:gdLst/>
              <a:ahLst/>
              <a:cxnLst/>
              <a:rect l="l" t="t" r="r" b="b"/>
              <a:pathLst>
                <a:path w="34289" h="22860">
                  <a:moveTo>
                    <a:pt x="9385" y="9309"/>
                  </a:moveTo>
                  <a:lnTo>
                    <a:pt x="7289" y="8242"/>
                  </a:lnTo>
                  <a:lnTo>
                    <a:pt x="2108" y="8242"/>
                  </a:lnTo>
                  <a:lnTo>
                    <a:pt x="0" y="9309"/>
                  </a:lnTo>
                  <a:lnTo>
                    <a:pt x="0" y="11887"/>
                  </a:lnTo>
                  <a:lnTo>
                    <a:pt x="2108" y="12941"/>
                  </a:lnTo>
                  <a:lnTo>
                    <a:pt x="7289" y="12941"/>
                  </a:lnTo>
                  <a:lnTo>
                    <a:pt x="9385" y="11887"/>
                  </a:lnTo>
                  <a:lnTo>
                    <a:pt x="9385" y="10591"/>
                  </a:lnTo>
                  <a:lnTo>
                    <a:pt x="9385" y="9309"/>
                  </a:lnTo>
                  <a:close/>
                </a:path>
                <a:path w="34289" h="22860">
                  <a:moveTo>
                    <a:pt x="21805" y="18770"/>
                  </a:moveTo>
                  <a:lnTo>
                    <a:pt x="19697" y="17741"/>
                  </a:lnTo>
                  <a:lnTo>
                    <a:pt x="14516" y="17741"/>
                  </a:lnTo>
                  <a:lnTo>
                    <a:pt x="12420" y="18770"/>
                  </a:lnTo>
                  <a:lnTo>
                    <a:pt x="12420" y="21361"/>
                  </a:lnTo>
                  <a:lnTo>
                    <a:pt x="14516" y="22415"/>
                  </a:lnTo>
                  <a:lnTo>
                    <a:pt x="19697" y="22415"/>
                  </a:lnTo>
                  <a:lnTo>
                    <a:pt x="21805" y="21361"/>
                  </a:lnTo>
                  <a:lnTo>
                    <a:pt x="21805" y="20066"/>
                  </a:lnTo>
                  <a:lnTo>
                    <a:pt x="21805" y="18770"/>
                  </a:lnTo>
                  <a:close/>
                </a:path>
                <a:path w="34289" h="22860">
                  <a:moveTo>
                    <a:pt x="21805" y="1066"/>
                  </a:moveTo>
                  <a:lnTo>
                    <a:pt x="19697" y="0"/>
                  </a:lnTo>
                  <a:lnTo>
                    <a:pt x="14516" y="0"/>
                  </a:lnTo>
                  <a:lnTo>
                    <a:pt x="12420" y="1066"/>
                  </a:lnTo>
                  <a:lnTo>
                    <a:pt x="12420" y="3644"/>
                  </a:lnTo>
                  <a:lnTo>
                    <a:pt x="14516" y="4699"/>
                  </a:lnTo>
                  <a:lnTo>
                    <a:pt x="19697" y="4699"/>
                  </a:lnTo>
                  <a:lnTo>
                    <a:pt x="21805" y="3644"/>
                  </a:lnTo>
                  <a:lnTo>
                    <a:pt x="21805" y="2362"/>
                  </a:lnTo>
                  <a:lnTo>
                    <a:pt x="21805" y="1066"/>
                  </a:lnTo>
                  <a:close/>
                </a:path>
                <a:path w="34289" h="22860">
                  <a:moveTo>
                    <a:pt x="34213" y="9410"/>
                  </a:moveTo>
                  <a:lnTo>
                    <a:pt x="32118" y="8369"/>
                  </a:lnTo>
                  <a:lnTo>
                    <a:pt x="26962" y="8369"/>
                  </a:lnTo>
                  <a:lnTo>
                    <a:pt x="24853" y="9410"/>
                  </a:lnTo>
                  <a:lnTo>
                    <a:pt x="24853" y="11988"/>
                  </a:lnTo>
                  <a:lnTo>
                    <a:pt x="26962" y="13042"/>
                  </a:lnTo>
                  <a:lnTo>
                    <a:pt x="32118" y="13042"/>
                  </a:lnTo>
                  <a:lnTo>
                    <a:pt x="34213" y="11988"/>
                  </a:lnTo>
                  <a:lnTo>
                    <a:pt x="34213" y="10706"/>
                  </a:lnTo>
                  <a:lnTo>
                    <a:pt x="34213" y="941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3" name="object 58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086299" y="2890596"/>
              <a:ext cx="23939" cy="5499"/>
            </a:xfrm>
            <a:prstGeom prst="rect">
              <a:avLst/>
            </a:prstGeom>
          </p:spPr>
        </p:pic>
        <p:sp>
          <p:nvSpPr>
            <p:cNvPr id="584" name="object 584"/>
            <p:cNvSpPr/>
            <p:nvPr/>
          </p:nvSpPr>
          <p:spPr>
            <a:xfrm>
              <a:off x="5088902" y="3010192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3022" y="0"/>
                  </a:moveTo>
                  <a:lnTo>
                    <a:pt x="0" y="0"/>
                  </a:lnTo>
                  <a:lnTo>
                    <a:pt x="0" y="2438"/>
                  </a:lnTo>
                  <a:lnTo>
                    <a:pt x="3022" y="2438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088902" y="3010192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3022" y="2438"/>
                  </a:moveTo>
                  <a:lnTo>
                    <a:pt x="0" y="2438"/>
                  </a:lnTo>
                  <a:lnTo>
                    <a:pt x="0" y="0"/>
                  </a:lnTo>
                  <a:lnTo>
                    <a:pt x="3022" y="0"/>
                  </a:lnTo>
                  <a:lnTo>
                    <a:pt x="3022" y="243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088902" y="3015780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997" y="0"/>
                  </a:moveTo>
                  <a:lnTo>
                    <a:pt x="0" y="0"/>
                  </a:lnTo>
                  <a:lnTo>
                    <a:pt x="0" y="2413"/>
                  </a:lnTo>
                  <a:lnTo>
                    <a:pt x="2997" y="2413"/>
                  </a:lnTo>
                  <a:lnTo>
                    <a:pt x="299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088902" y="3015780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997" y="2413"/>
                  </a:moveTo>
                  <a:lnTo>
                    <a:pt x="0" y="2413"/>
                  </a:lnTo>
                  <a:lnTo>
                    <a:pt x="0" y="0"/>
                  </a:lnTo>
                  <a:lnTo>
                    <a:pt x="2997" y="0"/>
                  </a:lnTo>
                  <a:lnTo>
                    <a:pt x="2997" y="241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088902" y="3021533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997" y="0"/>
                  </a:moveTo>
                  <a:lnTo>
                    <a:pt x="0" y="0"/>
                  </a:lnTo>
                  <a:lnTo>
                    <a:pt x="0" y="2413"/>
                  </a:lnTo>
                  <a:lnTo>
                    <a:pt x="2997" y="2413"/>
                  </a:lnTo>
                  <a:lnTo>
                    <a:pt x="299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088902" y="3021533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997" y="2413"/>
                  </a:moveTo>
                  <a:lnTo>
                    <a:pt x="0" y="2413"/>
                  </a:lnTo>
                  <a:lnTo>
                    <a:pt x="0" y="0"/>
                  </a:lnTo>
                  <a:lnTo>
                    <a:pt x="2997" y="0"/>
                  </a:lnTo>
                  <a:lnTo>
                    <a:pt x="2997" y="241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0" name="object 59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142168" y="3099592"/>
              <a:ext cx="64947" cy="233819"/>
            </a:xfrm>
            <a:prstGeom prst="rect">
              <a:avLst/>
            </a:prstGeom>
          </p:spPr>
        </p:pic>
        <p:sp>
          <p:nvSpPr>
            <p:cNvPr id="591" name="object 591"/>
            <p:cNvSpPr/>
            <p:nvPr/>
          </p:nvSpPr>
          <p:spPr>
            <a:xfrm>
              <a:off x="4357108" y="3264996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421" y="0"/>
                  </a:moveTo>
                  <a:lnTo>
                    <a:pt x="4470" y="0"/>
                  </a:lnTo>
                  <a:lnTo>
                    <a:pt x="0" y="4470"/>
                  </a:lnTo>
                  <a:lnTo>
                    <a:pt x="0" y="16408"/>
                  </a:lnTo>
                  <a:lnTo>
                    <a:pt x="4470" y="20904"/>
                  </a:lnTo>
                  <a:lnTo>
                    <a:pt x="16421" y="20904"/>
                  </a:lnTo>
                  <a:lnTo>
                    <a:pt x="20878" y="16408"/>
                  </a:lnTo>
                  <a:lnTo>
                    <a:pt x="20878" y="10439"/>
                  </a:lnTo>
                  <a:lnTo>
                    <a:pt x="20878" y="4470"/>
                  </a:lnTo>
                  <a:lnTo>
                    <a:pt x="1642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376004" y="3258635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17005" y="8216"/>
                  </a:moveTo>
                  <a:lnTo>
                    <a:pt x="17005" y="12890"/>
                  </a:lnTo>
                  <a:lnTo>
                    <a:pt x="12903" y="16408"/>
                  </a:lnTo>
                  <a:lnTo>
                    <a:pt x="8229" y="16408"/>
                  </a:lnTo>
                  <a:lnTo>
                    <a:pt x="4089" y="16408"/>
                  </a:lnTo>
                  <a:lnTo>
                    <a:pt x="0" y="12890"/>
                  </a:lnTo>
                  <a:lnTo>
                    <a:pt x="0" y="8216"/>
                  </a:lnTo>
                  <a:lnTo>
                    <a:pt x="0" y="3530"/>
                  </a:lnTo>
                  <a:lnTo>
                    <a:pt x="4089" y="0"/>
                  </a:lnTo>
                  <a:lnTo>
                    <a:pt x="8229" y="0"/>
                  </a:lnTo>
                  <a:lnTo>
                    <a:pt x="12903" y="0"/>
                  </a:lnTo>
                  <a:lnTo>
                    <a:pt x="17005" y="3530"/>
                  </a:lnTo>
                  <a:lnTo>
                    <a:pt x="17005" y="82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3" name="object 59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654753" y="2682353"/>
              <a:ext cx="246633" cy="131687"/>
            </a:xfrm>
            <a:prstGeom prst="rect">
              <a:avLst/>
            </a:prstGeom>
          </p:spPr>
        </p:pic>
      </p:grpSp>
      <p:grpSp>
        <p:nvGrpSpPr>
          <p:cNvPr id="594" name="object 594"/>
          <p:cNvGrpSpPr/>
          <p:nvPr/>
        </p:nvGrpSpPr>
        <p:grpSpPr>
          <a:xfrm>
            <a:off x="11285404" y="4111011"/>
            <a:ext cx="45085" cy="86360"/>
            <a:chOff x="6230803" y="4111011"/>
            <a:chExt cx="45085" cy="86360"/>
          </a:xfrm>
        </p:grpSpPr>
        <p:sp>
          <p:nvSpPr>
            <p:cNvPr id="595" name="object 595"/>
            <p:cNvSpPr/>
            <p:nvPr/>
          </p:nvSpPr>
          <p:spPr>
            <a:xfrm>
              <a:off x="6233089" y="4113297"/>
              <a:ext cx="40640" cy="81915"/>
            </a:xfrm>
            <a:custGeom>
              <a:avLst/>
              <a:gdLst/>
              <a:ahLst/>
              <a:cxnLst/>
              <a:rect l="l" t="t" r="r" b="b"/>
              <a:pathLst>
                <a:path w="40639" h="81914">
                  <a:moveTo>
                    <a:pt x="26898" y="0"/>
                  </a:moveTo>
                  <a:lnTo>
                    <a:pt x="1219" y="0"/>
                  </a:lnTo>
                  <a:lnTo>
                    <a:pt x="0" y="2946"/>
                  </a:lnTo>
                  <a:lnTo>
                    <a:pt x="1016" y="80137"/>
                  </a:lnTo>
                  <a:lnTo>
                    <a:pt x="39598" y="81368"/>
                  </a:lnTo>
                  <a:lnTo>
                    <a:pt x="38900" y="30797"/>
                  </a:lnTo>
                  <a:lnTo>
                    <a:pt x="38900" y="17487"/>
                  </a:lnTo>
                  <a:lnTo>
                    <a:pt x="40030" y="1371"/>
                  </a:lnTo>
                  <a:lnTo>
                    <a:pt x="26898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6233089" y="4113297"/>
              <a:ext cx="40640" cy="81915"/>
            </a:xfrm>
            <a:custGeom>
              <a:avLst/>
              <a:gdLst/>
              <a:ahLst/>
              <a:cxnLst/>
              <a:rect l="l" t="t" r="r" b="b"/>
              <a:pathLst>
                <a:path w="40639" h="81914">
                  <a:moveTo>
                    <a:pt x="1219" y="0"/>
                  </a:moveTo>
                  <a:lnTo>
                    <a:pt x="26898" y="0"/>
                  </a:lnTo>
                  <a:lnTo>
                    <a:pt x="40030" y="1371"/>
                  </a:lnTo>
                  <a:lnTo>
                    <a:pt x="38900" y="17487"/>
                  </a:lnTo>
                  <a:lnTo>
                    <a:pt x="38900" y="30797"/>
                  </a:lnTo>
                  <a:lnTo>
                    <a:pt x="39598" y="81368"/>
                  </a:lnTo>
                  <a:lnTo>
                    <a:pt x="1016" y="80137"/>
                  </a:lnTo>
                  <a:lnTo>
                    <a:pt x="0" y="29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7" name="object 597"/>
          <p:cNvGrpSpPr/>
          <p:nvPr/>
        </p:nvGrpSpPr>
        <p:grpSpPr>
          <a:xfrm>
            <a:off x="10690877" y="3581460"/>
            <a:ext cx="641350" cy="689610"/>
            <a:chOff x="5636277" y="3581460"/>
            <a:chExt cx="641350" cy="689610"/>
          </a:xfrm>
        </p:grpSpPr>
        <p:sp>
          <p:nvSpPr>
            <p:cNvPr id="598" name="object 598"/>
            <p:cNvSpPr/>
            <p:nvPr/>
          </p:nvSpPr>
          <p:spPr>
            <a:xfrm>
              <a:off x="6231298" y="3620080"/>
              <a:ext cx="44450" cy="75565"/>
            </a:xfrm>
            <a:custGeom>
              <a:avLst/>
              <a:gdLst/>
              <a:ahLst/>
              <a:cxnLst/>
              <a:rect l="l" t="t" r="r" b="b"/>
              <a:pathLst>
                <a:path w="44450" h="75564">
                  <a:moveTo>
                    <a:pt x="29565" y="0"/>
                  </a:moveTo>
                  <a:lnTo>
                    <a:pt x="1346" y="0"/>
                  </a:lnTo>
                  <a:lnTo>
                    <a:pt x="0" y="2755"/>
                  </a:lnTo>
                  <a:lnTo>
                    <a:pt x="1117" y="74066"/>
                  </a:lnTo>
                  <a:lnTo>
                    <a:pt x="43535" y="75209"/>
                  </a:lnTo>
                  <a:lnTo>
                    <a:pt x="42773" y="28473"/>
                  </a:lnTo>
                  <a:lnTo>
                    <a:pt x="42773" y="16167"/>
                  </a:lnTo>
                  <a:lnTo>
                    <a:pt x="44018" y="1295"/>
                  </a:lnTo>
                  <a:lnTo>
                    <a:pt x="29565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6231298" y="3620080"/>
              <a:ext cx="44450" cy="75565"/>
            </a:xfrm>
            <a:custGeom>
              <a:avLst/>
              <a:gdLst/>
              <a:ahLst/>
              <a:cxnLst/>
              <a:rect l="l" t="t" r="r" b="b"/>
              <a:pathLst>
                <a:path w="44450" h="75564">
                  <a:moveTo>
                    <a:pt x="1346" y="0"/>
                  </a:moveTo>
                  <a:lnTo>
                    <a:pt x="29565" y="0"/>
                  </a:lnTo>
                  <a:lnTo>
                    <a:pt x="44018" y="1295"/>
                  </a:lnTo>
                  <a:lnTo>
                    <a:pt x="42773" y="16167"/>
                  </a:lnTo>
                  <a:lnTo>
                    <a:pt x="42773" y="28473"/>
                  </a:lnTo>
                  <a:lnTo>
                    <a:pt x="43535" y="75209"/>
                  </a:lnTo>
                  <a:lnTo>
                    <a:pt x="1117" y="74066"/>
                  </a:lnTo>
                  <a:lnTo>
                    <a:pt x="0" y="27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638563" y="3583746"/>
              <a:ext cx="594995" cy="685165"/>
            </a:xfrm>
            <a:custGeom>
              <a:avLst/>
              <a:gdLst/>
              <a:ahLst/>
              <a:cxnLst/>
              <a:rect l="l" t="t" r="r" b="b"/>
              <a:pathLst>
                <a:path w="594995" h="685164">
                  <a:moveTo>
                    <a:pt x="573684" y="0"/>
                  </a:moveTo>
                  <a:lnTo>
                    <a:pt x="20840" y="0"/>
                  </a:lnTo>
                  <a:lnTo>
                    <a:pt x="12730" y="1603"/>
                  </a:lnTo>
                  <a:lnTo>
                    <a:pt x="6105" y="5976"/>
                  </a:lnTo>
                  <a:lnTo>
                    <a:pt x="1638" y="12467"/>
                  </a:lnTo>
                  <a:lnTo>
                    <a:pt x="0" y="20421"/>
                  </a:lnTo>
                  <a:lnTo>
                    <a:pt x="0" y="664616"/>
                  </a:lnTo>
                  <a:lnTo>
                    <a:pt x="1638" y="672563"/>
                  </a:lnTo>
                  <a:lnTo>
                    <a:pt x="6105" y="679049"/>
                  </a:lnTo>
                  <a:lnTo>
                    <a:pt x="12730" y="683422"/>
                  </a:lnTo>
                  <a:lnTo>
                    <a:pt x="20840" y="685025"/>
                  </a:lnTo>
                  <a:lnTo>
                    <a:pt x="573684" y="685025"/>
                  </a:lnTo>
                  <a:lnTo>
                    <a:pt x="581800" y="683422"/>
                  </a:lnTo>
                  <a:lnTo>
                    <a:pt x="588424" y="679049"/>
                  </a:lnTo>
                  <a:lnTo>
                    <a:pt x="592888" y="672563"/>
                  </a:lnTo>
                  <a:lnTo>
                    <a:pt x="594525" y="664616"/>
                  </a:lnTo>
                  <a:lnTo>
                    <a:pt x="594525" y="20421"/>
                  </a:lnTo>
                  <a:lnTo>
                    <a:pt x="592888" y="12467"/>
                  </a:lnTo>
                  <a:lnTo>
                    <a:pt x="588424" y="5976"/>
                  </a:lnTo>
                  <a:lnTo>
                    <a:pt x="581800" y="1603"/>
                  </a:lnTo>
                  <a:lnTo>
                    <a:pt x="573684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638563" y="3583746"/>
              <a:ext cx="594995" cy="685165"/>
            </a:xfrm>
            <a:custGeom>
              <a:avLst/>
              <a:gdLst/>
              <a:ahLst/>
              <a:cxnLst/>
              <a:rect l="l" t="t" r="r" b="b"/>
              <a:pathLst>
                <a:path w="594995" h="685164">
                  <a:moveTo>
                    <a:pt x="594525" y="664616"/>
                  </a:moveTo>
                  <a:lnTo>
                    <a:pt x="592888" y="672563"/>
                  </a:lnTo>
                  <a:lnTo>
                    <a:pt x="588424" y="679049"/>
                  </a:lnTo>
                  <a:lnTo>
                    <a:pt x="581800" y="683422"/>
                  </a:lnTo>
                  <a:lnTo>
                    <a:pt x="573684" y="685025"/>
                  </a:lnTo>
                  <a:lnTo>
                    <a:pt x="20840" y="685025"/>
                  </a:lnTo>
                  <a:lnTo>
                    <a:pt x="12730" y="683422"/>
                  </a:lnTo>
                  <a:lnTo>
                    <a:pt x="6105" y="679049"/>
                  </a:lnTo>
                  <a:lnTo>
                    <a:pt x="1638" y="672563"/>
                  </a:lnTo>
                  <a:lnTo>
                    <a:pt x="0" y="664616"/>
                  </a:lnTo>
                  <a:lnTo>
                    <a:pt x="0" y="20421"/>
                  </a:lnTo>
                  <a:lnTo>
                    <a:pt x="1638" y="12467"/>
                  </a:lnTo>
                  <a:lnTo>
                    <a:pt x="6105" y="5976"/>
                  </a:lnTo>
                  <a:lnTo>
                    <a:pt x="12730" y="1603"/>
                  </a:lnTo>
                  <a:lnTo>
                    <a:pt x="20840" y="0"/>
                  </a:lnTo>
                  <a:lnTo>
                    <a:pt x="573684" y="0"/>
                  </a:lnTo>
                  <a:lnTo>
                    <a:pt x="581800" y="1603"/>
                  </a:lnTo>
                  <a:lnTo>
                    <a:pt x="588424" y="5976"/>
                  </a:lnTo>
                  <a:lnTo>
                    <a:pt x="592888" y="12467"/>
                  </a:lnTo>
                  <a:lnTo>
                    <a:pt x="594525" y="20421"/>
                  </a:lnTo>
                  <a:lnTo>
                    <a:pt x="594525" y="6646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2" name="object 60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691802" y="3625275"/>
              <a:ext cx="227037" cy="193662"/>
            </a:xfrm>
            <a:prstGeom prst="rect">
              <a:avLst/>
            </a:prstGeom>
          </p:spPr>
        </p:pic>
        <p:sp>
          <p:nvSpPr>
            <p:cNvPr id="603" name="object 603"/>
            <p:cNvSpPr/>
            <p:nvPr/>
          </p:nvSpPr>
          <p:spPr>
            <a:xfrm>
              <a:off x="6233286" y="3635603"/>
              <a:ext cx="10795" cy="80010"/>
            </a:xfrm>
            <a:custGeom>
              <a:avLst/>
              <a:gdLst/>
              <a:ahLst/>
              <a:cxnLst/>
              <a:rect l="l" t="t" r="r" b="b"/>
              <a:pathLst>
                <a:path w="10795" h="80010">
                  <a:moveTo>
                    <a:pt x="0" y="0"/>
                  </a:moveTo>
                  <a:lnTo>
                    <a:pt x="10655" y="0"/>
                  </a:lnTo>
                  <a:lnTo>
                    <a:pt x="10655" y="79578"/>
                  </a:lnTo>
                  <a:lnTo>
                    <a:pt x="0" y="79578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6243947" y="3635599"/>
              <a:ext cx="30480" cy="80010"/>
            </a:xfrm>
            <a:custGeom>
              <a:avLst/>
              <a:gdLst/>
              <a:ahLst/>
              <a:cxnLst/>
              <a:rect l="l" t="t" r="r" b="b"/>
              <a:pathLst>
                <a:path w="30479" h="80010">
                  <a:moveTo>
                    <a:pt x="18211" y="0"/>
                  </a:moveTo>
                  <a:lnTo>
                    <a:pt x="0" y="0"/>
                  </a:lnTo>
                  <a:lnTo>
                    <a:pt x="0" y="79578"/>
                  </a:lnTo>
                  <a:lnTo>
                    <a:pt x="18211" y="79578"/>
                  </a:lnTo>
                  <a:lnTo>
                    <a:pt x="30137" y="78930"/>
                  </a:lnTo>
                  <a:lnTo>
                    <a:pt x="30137" y="647"/>
                  </a:lnTo>
                  <a:lnTo>
                    <a:pt x="18211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6243947" y="3635599"/>
              <a:ext cx="30480" cy="80010"/>
            </a:xfrm>
            <a:custGeom>
              <a:avLst/>
              <a:gdLst/>
              <a:ahLst/>
              <a:cxnLst/>
              <a:rect l="l" t="t" r="r" b="b"/>
              <a:pathLst>
                <a:path w="30479" h="80010">
                  <a:moveTo>
                    <a:pt x="0" y="79578"/>
                  </a:moveTo>
                  <a:lnTo>
                    <a:pt x="18211" y="79578"/>
                  </a:lnTo>
                  <a:lnTo>
                    <a:pt x="30137" y="78930"/>
                  </a:lnTo>
                  <a:lnTo>
                    <a:pt x="30137" y="64706"/>
                  </a:lnTo>
                  <a:lnTo>
                    <a:pt x="30137" y="14884"/>
                  </a:lnTo>
                  <a:lnTo>
                    <a:pt x="30137" y="647"/>
                  </a:lnTo>
                  <a:lnTo>
                    <a:pt x="18211" y="0"/>
                  </a:lnTo>
                  <a:lnTo>
                    <a:pt x="0" y="0"/>
                  </a:lnTo>
                  <a:lnTo>
                    <a:pt x="0" y="795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6251846" y="3649556"/>
              <a:ext cx="15240" cy="37465"/>
            </a:xfrm>
            <a:custGeom>
              <a:avLst/>
              <a:gdLst/>
              <a:ahLst/>
              <a:cxnLst/>
              <a:rect l="l" t="t" r="r" b="b"/>
              <a:pathLst>
                <a:path w="15239" h="37464">
                  <a:moveTo>
                    <a:pt x="14147" y="0"/>
                  </a:moveTo>
                  <a:lnTo>
                    <a:pt x="1587" y="0"/>
                  </a:lnTo>
                  <a:lnTo>
                    <a:pt x="965" y="10350"/>
                  </a:lnTo>
                  <a:lnTo>
                    <a:pt x="965" y="26530"/>
                  </a:lnTo>
                  <a:lnTo>
                    <a:pt x="0" y="36868"/>
                  </a:lnTo>
                  <a:lnTo>
                    <a:pt x="14147" y="36868"/>
                  </a:lnTo>
                  <a:lnTo>
                    <a:pt x="14782" y="26530"/>
                  </a:lnTo>
                  <a:lnTo>
                    <a:pt x="14782" y="10350"/>
                  </a:lnTo>
                  <a:lnTo>
                    <a:pt x="14147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6251846" y="3649556"/>
              <a:ext cx="15240" cy="37465"/>
            </a:xfrm>
            <a:custGeom>
              <a:avLst/>
              <a:gdLst/>
              <a:ahLst/>
              <a:cxnLst/>
              <a:rect l="l" t="t" r="r" b="b"/>
              <a:pathLst>
                <a:path w="15239" h="37464">
                  <a:moveTo>
                    <a:pt x="7874" y="0"/>
                  </a:moveTo>
                  <a:lnTo>
                    <a:pt x="1587" y="0"/>
                  </a:lnTo>
                  <a:lnTo>
                    <a:pt x="965" y="10350"/>
                  </a:lnTo>
                  <a:lnTo>
                    <a:pt x="965" y="26530"/>
                  </a:lnTo>
                  <a:lnTo>
                    <a:pt x="0" y="36868"/>
                  </a:lnTo>
                  <a:lnTo>
                    <a:pt x="7874" y="36868"/>
                  </a:lnTo>
                  <a:lnTo>
                    <a:pt x="14147" y="36868"/>
                  </a:lnTo>
                  <a:lnTo>
                    <a:pt x="14782" y="26530"/>
                  </a:lnTo>
                  <a:lnTo>
                    <a:pt x="14782" y="10350"/>
                  </a:lnTo>
                  <a:lnTo>
                    <a:pt x="14147" y="0"/>
                  </a:lnTo>
                  <a:lnTo>
                    <a:pt x="787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6252087" y="3652147"/>
              <a:ext cx="15240" cy="13970"/>
            </a:xfrm>
            <a:custGeom>
              <a:avLst/>
              <a:gdLst/>
              <a:ahLst/>
              <a:cxnLst/>
              <a:rect l="l" t="t" r="r" b="b"/>
              <a:pathLst>
                <a:path w="15239" h="13970">
                  <a:moveTo>
                    <a:pt x="11341" y="0"/>
                  </a:moveTo>
                  <a:lnTo>
                    <a:pt x="3784" y="0"/>
                  </a:lnTo>
                  <a:lnTo>
                    <a:pt x="0" y="6743"/>
                  </a:lnTo>
                  <a:lnTo>
                    <a:pt x="3784" y="13500"/>
                  </a:lnTo>
                  <a:lnTo>
                    <a:pt x="11341" y="13500"/>
                  </a:lnTo>
                  <a:lnTo>
                    <a:pt x="15125" y="6743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6252087" y="3652147"/>
              <a:ext cx="15240" cy="13970"/>
            </a:xfrm>
            <a:custGeom>
              <a:avLst/>
              <a:gdLst/>
              <a:ahLst/>
              <a:cxnLst/>
              <a:rect l="l" t="t" r="r" b="b"/>
              <a:pathLst>
                <a:path w="15239" h="13970">
                  <a:moveTo>
                    <a:pt x="3784" y="13500"/>
                  </a:moveTo>
                  <a:lnTo>
                    <a:pt x="0" y="6743"/>
                  </a:lnTo>
                  <a:lnTo>
                    <a:pt x="3784" y="0"/>
                  </a:lnTo>
                  <a:lnTo>
                    <a:pt x="11341" y="0"/>
                  </a:lnTo>
                  <a:lnTo>
                    <a:pt x="15125" y="6743"/>
                  </a:lnTo>
                  <a:lnTo>
                    <a:pt x="11341" y="13500"/>
                  </a:lnTo>
                  <a:lnTo>
                    <a:pt x="3784" y="135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6234709" y="4130077"/>
              <a:ext cx="10160" cy="86360"/>
            </a:xfrm>
            <a:custGeom>
              <a:avLst/>
              <a:gdLst/>
              <a:ahLst/>
              <a:cxnLst/>
              <a:rect l="l" t="t" r="r" b="b"/>
              <a:pathLst>
                <a:path w="10160" h="86360">
                  <a:moveTo>
                    <a:pt x="9715" y="0"/>
                  </a:moveTo>
                  <a:lnTo>
                    <a:pt x="0" y="0"/>
                  </a:lnTo>
                  <a:lnTo>
                    <a:pt x="0" y="86131"/>
                  </a:lnTo>
                  <a:lnTo>
                    <a:pt x="9715" y="86131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6234709" y="4130077"/>
              <a:ext cx="10160" cy="86360"/>
            </a:xfrm>
            <a:custGeom>
              <a:avLst/>
              <a:gdLst/>
              <a:ahLst/>
              <a:cxnLst/>
              <a:rect l="l" t="t" r="r" b="b"/>
              <a:pathLst>
                <a:path w="10160" h="86360">
                  <a:moveTo>
                    <a:pt x="0" y="0"/>
                  </a:moveTo>
                  <a:lnTo>
                    <a:pt x="9715" y="0"/>
                  </a:lnTo>
                  <a:lnTo>
                    <a:pt x="9715" y="86131"/>
                  </a:lnTo>
                  <a:lnTo>
                    <a:pt x="0" y="86131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6244429" y="4130074"/>
              <a:ext cx="27940" cy="86360"/>
            </a:xfrm>
            <a:custGeom>
              <a:avLst/>
              <a:gdLst/>
              <a:ahLst/>
              <a:cxnLst/>
              <a:rect l="l" t="t" r="r" b="b"/>
              <a:pathLst>
                <a:path w="27939" h="86360">
                  <a:moveTo>
                    <a:pt x="16560" y="0"/>
                  </a:moveTo>
                  <a:lnTo>
                    <a:pt x="0" y="0"/>
                  </a:lnTo>
                  <a:lnTo>
                    <a:pt x="0" y="86131"/>
                  </a:lnTo>
                  <a:lnTo>
                    <a:pt x="16560" y="86131"/>
                  </a:lnTo>
                  <a:lnTo>
                    <a:pt x="27419" y="85432"/>
                  </a:lnTo>
                  <a:lnTo>
                    <a:pt x="27419" y="711"/>
                  </a:lnTo>
                  <a:lnTo>
                    <a:pt x="16560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6244429" y="4130074"/>
              <a:ext cx="27940" cy="86360"/>
            </a:xfrm>
            <a:custGeom>
              <a:avLst/>
              <a:gdLst/>
              <a:ahLst/>
              <a:cxnLst/>
              <a:rect l="l" t="t" r="r" b="b"/>
              <a:pathLst>
                <a:path w="27939" h="86360">
                  <a:moveTo>
                    <a:pt x="0" y="86131"/>
                  </a:moveTo>
                  <a:lnTo>
                    <a:pt x="16560" y="86131"/>
                  </a:lnTo>
                  <a:lnTo>
                    <a:pt x="27419" y="85432"/>
                  </a:lnTo>
                  <a:lnTo>
                    <a:pt x="27419" y="70040"/>
                  </a:lnTo>
                  <a:lnTo>
                    <a:pt x="27419" y="16116"/>
                  </a:lnTo>
                  <a:lnTo>
                    <a:pt x="27419" y="711"/>
                  </a:lnTo>
                  <a:lnTo>
                    <a:pt x="16560" y="0"/>
                  </a:lnTo>
                  <a:lnTo>
                    <a:pt x="0" y="0"/>
                  </a:lnTo>
                  <a:lnTo>
                    <a:pt x="0" y="861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6251618" y="4145187"/>
              <a:ext cx="13970" cy="40005"/>
            </a:xfrm>
            <a:custGeom>
              <a:avLst/>
              <a:gdLst/>
              <a:ahLst/>
              <a:cxnLst/>
              <a:rect l="l" t="t" r="r" b="b"/>
              <a:pathLst>
                <a:path w="13970" h="40004">
                  <a:moveTo>
                    <a:pt x="12865" y="0"/>
                  </a:moveTo>
                  <a:lnTo>
                    <a:pt x="1435" y="0"/>
                  </a:lnTo>
                  <a:lnTo>
                    <a:pt x="863" y="11188"/>
                  </a:lnTo>
                  <a:lnTo>
                    <a:pt x="863" y="28701"/>
                  </a:lnTo>
                  <a:lnTo>
                    <a:pt x="0" y="39890"/>
                  </a:lnTo>
                  <a:lnTo>
                    <a:pt x="12865" y="39890"/>
                  </a:lnTo>
                  <a:lnTo>
                    <a:pt x="13449" y="28701"/>
                  </a:lnTo>
                  <a:lnTo>
                    <a:pt x="13449" y="11188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6251618" y="4145187"/>
              <a:ext cx="13970" cy="40005"/>
            </a:xfrm>
            <a:custGeom>
              <a:avLst/>
              <a:gdLst/>
              <a:ahLst/>
              <a:cxnLst/>
              <a:rect l="l" t="t" r="r" b="b"/>
              <a:pathLst>
                <a:path w="13970" h="40004">
                  <a:moveTo>
                    <a:pt x="7137" y="0"/>
                  </a:moveTo>
                  <a:lnTo>
                    <a:pt x="1435" y="0"/>
                  </a:lnTo>
                  <a:lnTo>
                    <a:pt x="863" y="11188"/>
                  </a:lnTo>
                  <a:lnTo>
                    <a:pt x="863" y="28701"/>
                  </a:lnTo>
                  <a:lnTo>
                    <a:pt x="0" y="39890"/>
                  </a:lnTo>
                  <a:lnTo>
                    <a:pt x="7137" y="39890"/>
                  </a:lnTo>
                  <a:lnTo>
                    <a:pt x="12865" y="39890"/>
                  </a:lnTo>
                  <a:lnTo>
                    <a:pt x="13449" y="28701"/>
                  </a:lnTo>
                  <a:lnTo>
                    <a:pt x="13449" y="11188"/>
                  </a:lnTo>
                  <a:lnTo>
                    <a:pt x="12865" y="0"/>
                  </a:lnTo>
                  <a:lnTo>
                    <a:pt x="713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6251821" y="4147993"/>
              <a:ext cx="13970" cy="15240"/>
            </a:xfrm>
            <a:custGeom>
              <a:avLst/>
              <a:gdLst/>
              <a:ahLst/>
              <a:cxnLst/>
              <a:rect l="l" t="t" r="r" b="b"/>
              <a:pathLst>
                <a:path w="13970" h="15239">
                  <a:moveTo>
                    <a:pt x="10312" y="0"/>
                  </a:moveTo>
                  <a:lnTo>
                    <a:pt x="3441" y="0"/>
                  </a:lnTo>
                  <a:lnTo>
                    <a:pt x="0" y="7289"/>
                  </a:lnTo>
                  <a:lnTo>
                    <a:pt x="3441" y="14617"/>
                  </a:lnTo>
                  <a:lnTo>
                    <a:pt x="10312" y="14617"/>
                  </a:lnTo>
                  <a:lnTo>
                    <a:pt x="13779" y="7289"/>
                  </a:lnTo>
                  <a:lnTo>
                    <a:pt x="10312" y="0"/>
                  </a:lnTo>
                  <a:close/>
                </a:path>
              </a:pathLst>
            </a:custGeom>
            <a:solidFill>
              <a:srgbClr val="F0F0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6251821" y="4147993"/>
              <a:ext cx="13970" cy="15240"/>
            </a:xfrm>
            <a:custGeom>
              <a:avLst/>
              <a:gdLst/>
              <a:ahLst/>
              <a:cxnLst/>
              <a:rect l="l" t="t" r="r" b="b"/>
              <a:pathLst>
                <a:path w="13970" h="15239">
                  <a:moveTo>
                    <a:pt x="3441" y="14617"/>
                  </a:moveTo>
                  <a:lnTo>
                    <a:pt x="0" y="7289"/>
                  </a:lnTo>
                  <a:lnTo>
                    <a:pt x="3441" y="0"/>
                  </a:lnTo>
                  <a:lnTo>
                    <a:pt x="10312" y="0"/>
                  </a:lnTo>
                  <a:lnTo>
                    <a:pt x="13779" y="7289"/>
                  </a:lnTo>
                  <a:lnTo>
                    <a:pt x="10312" y="14617"/>
                  </a:lnTo>
                  <a:lnTo>
                    <a:pt x="3441" y="146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8" name="object 618"/>
          <p:cNvGrpSpPr/>
          <p:nvPr/>
        </p:nvGrpSpPr>
        <p:grpSpPr>
          <a:xfrm>
            <a:off x="11494981" y="2865660"/>
            <a:ext cx="573405" cy="421640"/>
            <a:chOff x="6440380" y="2865660"/>
            <a:chExt cx="573405" cy="421640"/>
          </a:xfrm>
        </p:grpSpPr>
        <p:pic>
          <p:nvPicPr>
            <p:cNvPr id="619" name="object 61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560252" y="2939690"/>
              <a:ext cx="204165" cy="212293"/>
            </a:xfrm>
            <a:prstGeom prst="rect">
              <a:avLst/>
            </a:prstGeom>
          </p:spPr>
        </p:pic>
        <p:pic>
          <p:nvPicPr>
            <p:cNvPr id="620" name="object 62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519836" y="2891320"/>
              <a:ext cx="284657" cy="310845"/>
            </a:xfrm>
            <a:prstGeom prst="rect">
              <a:avLst/>
            </a:prstGeom>
          </p:spPr>
        </p:pic>
        <p:sp>
          <p:nvSpPr>
            <p:cNvPr id="621" name="object 621"/>
            <p:cNvSpPr/>
            <p:nvPr/>
          </p:nvSpPr>
          <p:spPr>
            <a:xfrm>
              <a:off x="6518483" y="2872010"/>
              <a:ext cx="285750" cy="31115"/>
            </a:xfrm>
            <a:custGeom>
              <a:avLst/>
              <a:gdLst/>
              <a:ahLst/>
              <a:cxnLst/>
              <a:rect l="l" t="t" r="r" b="b"/>
              <a:pathLst>
                <a:path w="285750" h="31114">
                  <a:moveTo>
                    <a:pt x="0" y="30988"/>
                  </a:moveTo>
                  <a:lnTo>
                    <a:pt x="0" y="10172"/>
                  </a:lnTo>
                  <a:lnTo>
                    <a:pt x="901" y="3048"/>
                  </a:lnTo>
                  <a:lnTo>
                    <a:pt x="7785" y="4076"/>
                  </a:lnTo>
                  <a:lnTo>
                    <a:pt x="264452" y="1016"/>
                  </a:lnTo>
                  <a:lnTo>
                    <a:pt x="273151" y="0"/>
                  </a:lnTo>
                  <a:lnTo>
                    <a:pt x="276364" y="9156"/>
                  </a:lnTo>
                </a:path>
                <a:path w="285750" h="31114">
                  <a:moveTo>
                    <a:pt x="285546" y="25908"/>
                  </a:moveTo>
                  <a:lnTo>
                    <a:pt x="283510" y="20074"/>
                  </a:lnTo>
                  <a:lnTo>
                    <a:pt x="279238" y="13527"/>
                  </a:lnTo>
                  <a:lnTo>
                    <a:pt x="275484" y="8982"/>
                  </a:lnTo>
                  <a:lnTo>
                    <a:pt x="275005" y="9156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2" name="object 62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798149" y="3008901"/>
              <a:ext cx="88911" cy="188366"/>
            </a:xfrm>
            <a:prstGeom prst="rect">
              <a:avLst/>
            </a:prstGeom>
          </p:spPr>
        </p:pic>
        <p:sp>
          <p:nvSpPr>
            <p:cNvPr id="623" name="object 623"/>
            <p:cNvSpPr/>
            <p:nvPr/>
          </p:nvSpPr>
          <p:spPr>
            <a:xfrm>
              <a:off x="6446730" y="3052841"/>
              <a:ext cx="478155" cy="208915"/>
            </a:xfrm>
            <a:custGeom>
              <a:avLst/>
              <a:gdLst/>
              <a:ahLst/>
              <a:cxnLst/>
              <a:rect l="l" t="t" r="r" b="b"/>
              <a:pathLst>
                <a:path w="478154" h="208914">
                  <a:moveTo>
                    <a:pt x="19860" y="20307"/>
                  </a:moveTo>
                  <a:lnTo>
                    <a:pt x="8244" y="32380"/>
                  </a:lnTo>
                  <a:lnTo>
                    <a:pt x="2650" y="40743"/>
                  </a:lnTo>
                  <a:lnTo>
                    <a:pt x="1531" y="49298"/>
                  </a:lnTo>
                  <a:lnTo>
                    <a:pt x="3338" y="61950"/>
                  </a:lnTo>
                  <a:lnTo>
                    <a:pt x="0" y="93994"/>
                  </a:lnTo>
                  <a:lnTo>
                    <a:pt x="33938" y="139799"/>
                  </a:lnTo>
                  <a:lnTo>
                    <a:pt x="86878" y="174701"/>
                  </a:lnTo>
                  <a:lnTo>
                    <a:pt x="150153" y="197973"/>
                  </a:lnTo>
                  <a:lnTo>
                    <a:pt x="210590" y="208705"/>
                  </a:lnTo>
                  <a:lnTo>
                    <a:pt x="235646" y="201117"/>
                  </a:lnTo>
                  <a:lnTo>
                    <a:pt x="370114" y="179226"/>
                  </a:lnTo>
                  <a:lnTo>
                    <a:pt x="374482" y="177749"/>
                  </a:lnTo>
                  <a:lnTo>
                    <a:pt x="224635" y="177749"/>
                  </a:lnTo>
                  <a:lnTo>
                    <a:pt x="167884" y="175606"/>
                  </a:lnTo>
                  <a:lnTo>
                    <a:pt x="115655" y="164467"/>
                  </a:lnTo>
                  <a:lnTo>
                    <a:pt x="55663" y="121548"/>
                  </a:lnTo>
                  <a:lnTo>
                    <a:pt x="25450" y="86470"/>
                  </a:lnTo>
                  <a:lnTo>
                    <a:pt x="20403" y="54956"/>
                  </a:lnTo>
                  <a:lnTo>
                    <a:pt x="21691" y="48879"/>
                  </a:lnTo>
                  <a:lnTo>
                    <a:pt x="27115" y="42987"/>
                  </a:lnTo>
                  <a:lnTo>
                    <a:pt x="38225" y="34518"/>
                  </a:lnTo>
                  <a:lnTo>
                    <a:pt x="43508" y="34518"/>
                  </a:lnTo>
                  <a:lnTo>
                    <a:pt x="56288" y="26302"/>
                  </a:lnTo>
                  <a:lnTo>
                    <a:pt x="17535" y="26302"/>
                  </a:lnTo>
                  <a:lnTo>
                    <a:pt x="17104" y="25385"/>
                  </a:lnTo>
                  <a:lnTo>
                    <a:pt x="18741" y="22180"/>
                  </a:lnTo>
                  <a:lnTo>
                    <a:pt x="19860" y="20307"/>
                  </a:lnTo>
                  <a:close/>
                </a:path>
                <a:path w="478154" h="208914">
                  <a:moveTo>
                    <a:pt x="432140" y="0"/>
                  </a:moveTo>
                  <a:lnTo>
                    <a:pt x="446958" y="14883"/>
                  </a:lnTo>
                  <a:lnTo>
                    <a:pt x="454194" y="23863"/>
                  </a:lnTo>
                  <a:lnTo>
                    <a:pt x="455915" y="30557"/>
                  </a:lnTo>
                  <a:lnTo>
                    <a:pt x="454188" y="38582"/>
                  </a:lnTo>
                  <a:lnTo>
                    <a:pt x="459594" y="45622"/>
                  </a:lnTo>
                  <a:lnTo>
                    <a:pt x="436725" y="86321"/>
                  </a:lnTo>
                  <a:lnTo>
                    <a:pt x="403808" y="120103"/>
                  </a:lnTo>
                  <a:lnTo>
                    <a:pt x="360538" y="137121"/>
                  </a:lnTo>
                  <a:lnTo>
                    <a:pt x="325867" y="156609"/>
                  </a:lnTo>
                  <a:lnTo>
                    <a:pt x="300154" y="167336"/>
                  </a:lnTo>
                  <a:lnTo>
                    <a:pt x="270657" y="173113"/>
                  </a:lnTo>
                  <a:lnTo>
                    <a:pt x="224635" y="177749"/>
                  </a:lnTo>
                  <a:lnTo>
                    <a:pt x="374482" y="177749"/>
                  </a:lnTo>
                  <a:lnTo>
                    <a:pt x="440187" y="155528"/>
                  </a:lnTo>
                  <a:lnTo>
                    <a:pt x="468591" y="115265"/>
                  </a:lnTo>
                  <a:lnTo>
                    <a:pt x="478051" y="43675"/>
                  </a:lnTo>
                  <a:lnTo>
                    <a:pt x="475106" y="27117"/>
                  </a:lnTo>
                  <a:lnTo>
                    <a:pt x="471733" y="17894"/>
                  </a:lnTo>
                  <a:lnTo>
                    <a:pt x="465778" y="12671"/>
                  </a:lnTo>
                  <a:lnTo>
                    <a:pt x="455089" y="8115"/>
                  </a:lnTo>
                  <a:lnTo>
                    <a:pt x="440421" y="990"/>
                  </a:lnTo>
                  <a:lnTo>
                    <a:pt x="432140" y="0"/>
                  </a:lnTo>
                  <a:close/>
                </a:path>
                <a:path w="478154" h="208914">
                  <a:moveTo>
                    <a:pt x="43508" y="34518"/>
                  </a:moveTo>
                  <a:lnTo>
                    <a:pt x="38225" y="34518"/>
                  </a:lnTo>
                  <a:lnTo>
                    <a:pt x="41908" y="35547"/>
                  </a:lnTo>
                  <a:lnTo>
                    <a:pt x="43508" y="34518"/>
                  </a:lnTo>
                  <a:close/>
                </a:path>
                <a:path w="478154" h="208914">
                  <a:moveTo>
                    <a:pt x="69467" y="9131"/>
                  </a:moveTo>
                  <a:lnTo>
                    <a:pt x="48582" y="9321"/>
                  </a:lnTo>
                  <a:lnTo>
                    <a:pt x="36740" y="10653"/>
                  </a:lnTo>
                  <a:lnTo>
                    <a:pt x="29549" y="14269"/>
                  </a:lnTo>
                  <a:lnTo>
                    <a:pt x="22616" y="21310"/>
                  </a:lnTo>
                  <a:lnTo>
                    <a:pt x="17535" y="26302"/>
                  </a:lnTo>
                  <a:lnTo>
                    <a:pt x="56288" y="26302"/>
                  </a:lnTo>
                  <a:lnTo>
                    <a:pt x="70356" y="17259"/>
                  </a:lnTo>
                  <a:lnTo>
                    <a:pt x="69467" y="91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6446730" y="3052841"/>
              <a:ext cx="478155" cy="208915"/>
            </a:xfrm>
            <a:custGeom>
              <a:avLst/>
              <a:gdLst/>
              <a:ahLst/>
              <a:cxnLst/>
              <a:rect l="l" t="t" r="r" b="b"/>
              <a:pathLst>
                <a:path w="478154" h="208914">
                  <a:moveTo>
                    <a:pt x="69467" y="9131"/>
                  </a:moveTo>
                  <a:lnTo>
                    <a:pt x="48582" y="9321"/>
                  </a:lnTo>
                  <a:lnTo>
                    <a:pt x="36740" y="10653"/>
                  </a:lnTo>
                  <a:lnTo>
                    <a:pt x="29549" y="14269"/>
                  </a:lnTo>
                  <a:lnTo>
                    <a:pt x="22616" y="21310"/>
                  </a:lnTo>
                  <a:lnTo>
                    <a:pt x="17535" y="26302"/>
                  </a:lnTo>
                  <a:lnTo>
                    <a:pt x="17104" y="25385"/>
                  </a:lnTo>
                  <a:lnTo>
                    <a:pt x="18741" y="22180"/>
                  </a:lnTo>
                  <a:lnTo>
                    <a:pt x="19860" y="20307"/>
                  </a:lnTo>
                  <a:lnTo>
                    <a:pt x="8244" y="32380"/>
                  </a:lnTo>
                  <a:lnTo>
                    <a:pt x="2650" y="40743"/>
                  </a:lnTo>
                  <a:lnTo>
                    <a:pt x="1531" y="49298"/>
                  </a:lnTo>
                  <a:lnTo>
                    <a:pt x="3338" y="61950"/>
                  </a:lnTo>
                  <a:lnTo>
                    <a:pt x="0" y="93994"/>
                  </a:lnTo>
                  <a:lnTo>
                    <a:pt x="33938" y="139799"/>
                  </a:lnTo>
                  <a:lnTo>
                    <a:pt x="86878" y="174701"/>
                  </a:lnTo>
                  <a:lnTo>
                    <a:pt x="150153" y="197973"/>
                  </a:lnTo>
                  <a:lnTo>
                    <a:pt x="210590" y="208705"/>
                  </a:lnTo>
                  <a:lnTo>
                    <a:pt x="235646" y="201117"/>
                  </a:lnTo>
                  <a:lnTo>
                    <a:pt x="370114" y="179226"/>
                  </a:lnTo>
                  <a:lnTo>
                    <a:pt x="440187" y="155528"/>
                  </a:lnTo>
                  <a:lnTo>
                    <a:pt x="468591" y="115265"/>
                  </a:lnTo>
                  <a:lnTo>
                    <a:pt x="478051" y="43675"/>
                  </a:lnTo>
                  <a:lnTo>
                    <a:pt x="475106" y="27117"/>
                  </a:lnTo>
                  <a:lnTo>
                    <a:pt x="471733" y="17894"/>
                  </a:lnTo>
                  <a:lnTo>
                    <a:pt x="465778" y="12671"/>
                  </a:lnTo>
                  <a:lnTo>
                    <a:pt x="455089" y="8115"/>
                  </a:lnTo>
                  <a:lnTo>
                    <a:pt x="440421" y="990"/>
                  </a:lnTo>
                  <a:lnTo>
                    <a:pt x="432140" y="0"/>
                  </a:lnTo>
                  <a:lnTo>
                    <a:pt x="446958" y="14883"/>
                  </a:lnTo>
                  <a:lnTo>
                    <a:pt x="454194" y="23863"/>
                  </a:lnTo>
                  <a:lnTo>
                    <a:pt x="455915" y="30557"/>
                  </a:lnTo>
                  <a:lnTo>
                    <a:pt x="454188" y="38582"/>
                  </a:lnTo>
                  <a:lnTo>
                    <a:pt x="459594" y="45622"/>
                  </a:lnTo>
                  <a:lnTo>
                    <a:pt x="436725" y="86321"/>
                  </a:lnTo>
                  <a:lnTo>
                    <a:pt x="403808" y="120103"/>
                  </a:lnTo>
                  <a:lnTo>
                    <a:pt x="360538" y="137121"/>
                  </a:lnTo>
                  <a:lnTo>
                    <a:pt x="325867" y="156609"/>
                  </a:lnTo>
                  <a:lnTo>
                    <a:pt x="300154" y="167336"/>
                  </a:lnTo>
                  <a:lnTo>
                    <a:pt x="270657" y="173113"/>
                  </a:lnTo>
                  <a:lnTo>
                    <a:pt x="224635" y="177749"/>
                  </a:lnTo>
                  <a:lnTo>
                    <a:pt x="167884" y="175606"/>
                  </a:lnTo>
                  <a:lnTo>
                    <a:pt x="135575" y="172035"/>
                  </a:lnTo>
                  <a:lnTo>
                    <a:pt x="115655" y="164467"/>
                  </a:lnTo>
                  <a:lnTo>
                    <a:pt x="96073" y="150329"/>
                  </a:lnTo>
                  <a:lnTo>
                    <a:pt x="55663" y="121548"/>
                  </a:lnTo>
                  <a:lnTo>
                    <a:pt x="34446" y="102960"/>
                  </a:lnTo>
                  <a:lnTo>
                    <a:pt x="25450" y="86470"/>
                  </a:lnTo>
                  <a:lnTo>
                    <a:pt x="21702" y="63982"/>
                  </a:lnTo>
                  <a:lnTo>
                    <a:pt x="20403" y="54956"/>
                  </a:lnTo>
                  <a:lnTo>
                    <a:pt x="21691" y="48879"/>
                  </a:lnTo>
                  <a:lnTo>
                    <a:pt x="27115" y="42987"/>
                  </a:lnTo>
                  <a:lnTo>
                    <a:pt x="38225" y="34518"/>
                  </a:lnTo>
                  <a:lnTo>
                    <a:pt x="41908" y="35547"/>
                  </a:lnTo>
                  <a:lnTo>
                    <a:pt x="70356" y="17259"/>
                  </a:lnTo>
                  <a:lnTo>
                    <a:pt x="69467" y="9131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6449874" y="3141211"/>
              <a:ext cx="353060" cy="139700"/>
            </a:xfrm>
            <a:custGeom>
              <a:avLst/>
              <a:gdLst/>
              <a:ahLst/>
              <a:cxnLst/>
              <a:rect l="l" t="t" r="r" b="b"/>
              <a:pathLst>
                <a:path w="353059" h="139700">
                  <a:moveTo>
                    <a:pt x="2009" y="0"/>
                  </a:moveTo>
                  <a:lnTo>
                    <a:pt x="6505" y="51422"/>
                  </a:lnTo>
                  <a:lnTo>
                    <a:pt x="70894" y="100558"/>
                  </a:lnTo>
                  <a:lnTo>
                    <a:pt x="114873" y="125665"/>
                  </a:lnTo>
                  <a:lnTo>
                    <a:pt x="170460" y="139693"/>
                  </a:lnTo>
                  <a:lnTo>
                    <a:pt x="207724" y="135089"/>
                  </a:lnTo>
                  <a:lnTo>
                    <a:pt x="269377" y="125072"/>
                  </a:lnTo>
                  <a:lnTo>
                    <a:pt x="305041" y="115914"/>
                  </a:lnTo>
                  <a:lnTo>
                    <a:pt x="328318" y="102376"/>
                  </a:lnTo>
                  <a:lnTo>
                    <a:pt x="352809" y="79222"/>
                  </a:lnTo>
                  <a:lnTo>
                    <a:pt x="288548" y="103765"/>
                  </a:lnTo>
                  <a:lnTo>
                    <a:pt x="251917" y="115544"/>
                  </a:lnTo>
                  <a:lnTo>
                    <a:pt x="229225" y="117798"/>
                  </a:lnTo>
                  <a:lnTo>
                    <a:pt x="206784" y="113766"/>
                  </a:lnTo>
                  <a:lnTo>
                    <a:pt x="174908" y="113909"/>
                  </a:lnTo>
                  <a:lnTo>
                    <a:pt x="124918" y="102759"/>
                  </a:lnTo>
                  <a:lnTo>
                    <a:pt x="83734" y="86321"/>
                  </a:lnTo>
                  <a:lnTo>
                    <a:pt x="32894" y="50404"/>
                  </a:lnTo>
                  <a:lnTo>
                    <a:pt x="18788" y="31059"/>
                  </a:lnTo>
                  <a:lnTo>
                    <a:pt x="20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6449874" y="3141211"/>
              <a:ext cx="353060" cy="139700"/>
            </a:xfrm>
            <a:custGeom>
              <a:avLst/>
              <a:gdLst/>
              <a:ahLst/>
              <a:cxnLst/>
              <a:rect l="l" t="t" r="r" b="b"/>
              <a:pathLst>
                <a:path w="353059" h="139700">
                  <a:moveTo>
                    <a:pt x="2009" y="0"/>
                  </a:moveTo>
                  <a:lnTo>
                    <a:pt x="6505" y="51422"/>
                  </a:lnTo>
                  <a:lnTo>
                    <a:pt x="70894" y="100558"/>
                  </a:lnTo>
                  <a:lnTo>
                    <a:pt x="114873" y="125665"/>
                  </a:lnTo>
                  <a:lnTo>
                    <a:pt x="170460" y="139693"/>
                  </a:lnTo>
                  <a:lnTo>
                    <a:pt x="207724" y="135089"/>
                  </a:lnTo>
                  <a:lnTo>
                    <a:pt x="269377" y="125072"/>
                  </a:lnTo>
                  <a:lnTo>
                    <a:pt x="305041" y="115914"/>
                  </a:lnTo>
                  <a:lnTo>
                    <a:pt x="328318" y="102376"/>
                  </a:lnTo>
                  <a:lnTo>
                    <a:pt x="352809" y="79222"/>
                  </a:lnTo>
                  <a:lnTo>
                    <a:pt x="288548" y="103765"/>
                  </a:lnTo>
                  <a:lnTo>
                    <a:pt x="251917" y="115544"/>
                  </a:lnTo>
                  <a:lnTo>
                    <a:pt x="229225" y="117798"/>
                  </a:lnTo>
                  <a:lnTo>
                    <a:pt x="206784" y="113766"/>
                  </a:lnTo>
                  <a:lnTo>
                    <a:pt x="174908" y="113909"/>
                  </a:lnTo>
                  <a:lnTo>
                    <a:pt x="124918" y="102759"/>
                  </a:lnTo>
                  <a:lnTo>
                    <a:pt x="83734" y="86321"/>
                  </a:lnTo>
                  <a:lnTo>
                    <a:pt x="32894" y="50404"/>
                  </a:lnTo>
                  <a:lnTo>
                    <a:pt x="18788" y="31059"/>
                  </a:lnTo>
                  <a:lnTo>
                    <a:pt x="2009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7" name="object 627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459558" y="3062729"/>
              <a:ext cx="66633" cy="99052"/>
            </a:xfrm>
            <a:prstGeom prst="rect">
              <a:avLst/>
            </a:prstGeom>
          </p:spPr>
        </p:pic>
        <p:sp>
          <p:nvSpPr>
            <p:cNvPr id="628" name="object 628"/>
            <p:cNvSpPr/>
            <p:nvPr/>
          </p:nvSpPr>
          <p:spPr>
            <a:xfrm>
              <a:off x="6715434" y="2984761"/>
              <a:ext cx="277495" cy="282575"/>
            </a:xfrm>
            <a:custGeom>
              <a:avLst/>
              <a:gdLst/>
              <a:ahLst/>
              <a:cxnLst/>
              <a:rect l="l" t="t" r="r" b="b"/>
              <a:pathLst>
                <a:path w="277495" h="282575">
                  <a:moveTo>
                    <a:pt x="89966" y="0"/>
                  </a:moveTo>
                  <a:lnTo>
                    <a:pt x="89966" y="20320"/>
                  </a:lnTo>
                  <a:lnTo>
                    <a:pt x="143718" y="29066"/>
                  </a:lnTo>
                  <a:lnTo>
                    <a:pt x="175602" y="40763"/>
                  </a:lnTo>
                  <a:lnTo>
                    <a:pt x="198191" y="63314"/>
                  </a:lnTo>
                  <a:lnTo>
                    <a:pt x="224053" y="104622"/>
                  </a:lnTo>
                  <a:lnTo>
                    <a:pt x="244220" y="121774"/>
                  </a:lnTo>
                  <a:lnTo>
                    <a:pt x="251134" y="135112"/>
                  </a:lnTo>
                  <a:lnTo>
                    <a:pt x="244968" y="151492"/>
                  </a:lnTo>
                  <a:lnTo>
                    <a:pt x="225894" y="177774"/>
                  </a:lnTo>
                  <a:lnTo>
                    <a:pt x="209168" y="197649"/>
                  </a:lnTo>
                  <a:lnTo>
                    <a:pt x="188574" y="211045"/>
                  </a:lnTo>
                  <a:lnTo>
                    <a:pt x="150594" y="224055"/>
                  </a:lnTo>
                  <a:lnTo>
                    <a:pt x="81711" y="242773"/>
                  </a:lnTo>
                  <a:lnTo>
                    <a:pt x="64940" y="251917"/>
                  </a:lnTo>
                  <a:lnTo>
                    <a:pt x="50838" y="258775"/>
                  </a:lnTo>
                  <a:lnTo>
                    <a:pt x="31744" y="266776"/>
                  </a:lnTo>
                  <a:lnTo>
                    <a:pt x="0" y="279349"/>
                  </a:lnTo>
                  <a:lnTo>
                    <a:pt x="54635" y="282254"/>
                  </a:lnTo>
                  <a:lnTo>
                    <a:pt x="96186" y="275923"/>
                  </a:lnTo>
                  <a:lnTo>
                    <a:pt x="145657" y="253785"/>
                  </a:lnTo>
                  <a:lnTo>
                    <a:pt x="224053" y="209270"/>
                  </a:lnTo>
                  <a:lnTo>
                    <a:pt x="262102" y="180115"/>
                  </a:lnTo>
                  <a:lnTo>
                    <a:pt x="277079" y="158862"/>
                  </a:lnTo>
                  <a:lnTo>
                    <a:pt x="271048" y="135130"/>
                  </a:lnTo>
                  <a:lnTo>
                    <a:pt x="246075" y="98539"/>
                  </a:lnTo>
                  <a:lnTo>
                    <a:pt x="205931" y="45578"/>
                  </a:lnTo>
                  <a:lnTo>
                    <a:pt x="176288" y="17660"/>
                  </a:lnTo>
                  <a:lnTo>
                    <a:pt x="142512" y="5547"/>
                  </a:lnTo>
                  <a:lnTo>
                    <a:pt x="899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6715434" y="2984761"/>
              <a:ext cx="277495" cy="282575"/>
            </a:xfrm>
            <a:custGeom>
              <a:avLst/>
              <a:gdLst/>
              <a:ahLst/>
              <a:cxnLst/>
              <a:rect l="l" t="t" r="r" b="b"/>
              <a:pathLst>
                <a:path w="277495" h="282575">
                  <a:moveTo>
                    <a:pt x="89966" y="0"/>
                  </a:moveTo>
                  <a:lnTo>
                    <a:pt x="142512" y="5547"/>
                  </a:lnTo>
                  <a:lnTo>
                    <a:pt x="205931" y="45578"/>
                  </a:lnTo>
                  <a:lnTo>
                    <a:pt x="246075" y="98539"/>
                  </a:lnTo>
                  <a:lnTo>
                    <a:pt x="271048" y="135130"/>
                  </a:lnTo>
                  <a:lnTo>
                    <a:pt x="277079" y="158862"/>
                  </a:lnTo>
                  <a:lnTo>
                    <a:pt x="262102" y="180115"/>
                  </a:lnTo>
                  <a:lnTo>
                    <a:pt x="224053" y="209270"/>
                  </a:lnTo>
                  <a:lnTo>
                    <a:pt x="145657" y="253785"/>
                  </a:lnTo>
                  <a:lnTo>
                    <a:pt x="96186" y="275923"/>
                  </a:lnTo>
                  <a:lnTo>
                    <a:pt x="54635" y="282254"/>
                  </a:lnTo>
                  <a:lnTo>
                    <a:pt x="0" y="279349"/>
                  </a:lnTo>
                  <a:lnTo>
                    <a:pt x="31744" y="266776"/>
                  </a:lnTo>
                  <a:lnTo>
                    <a:pt x="50838" y="258775"/>
                  </a:lnTo>
                  <a:lnTo>
                    <a:pt x="64940" y="251917"/>
                  </a:lnTo>
                  <a:lnTo>
                    <a:pt x="81711" y="242773"/>
                  </a:lnTo>
                  <a:lnTo>
                    <a:pt x="150594" y="224055"/>
                  </a:lnTo>
                  <a:lnTo>
                    <a:pt x="188574" y="211045"/>
                  </a:lnTo>
                  <a:lnTo>
                    <a:pt x="225894" y="177774"/>
                  </a:lnTo>
                  <a:lnTo>
                    <a:pt x="251134" y="135112"/>
                  </a:lnTo>
                  <a:lnTo>
                    <a:pt x="244220" y="121774"/>
                  </a:lnTo>
                  <a:lnTo>
                    <a:pt x="224053" y="104622"/>
                  </a:lnTo>
                  <a:lnTo>
                    <a:pt x="198191" y="63314"/>
                  </a:lnTo>
                  <a:lnTo>
                    <a:pt x="175602" y="40763"/>
                  </a:lnTo>
                  <a:lnTo>
                    <a:pt x="143718" y="29066"/>
                  </a:lnTo>
                  <a:lnTo>
                    <a:pt x="89966" y="20320"/>
                  </a:lnTo>
                  <a:lnTo>
                    <a:pt x="89966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6805401" y="3010174"/>
              <a:ext cx="134620" cy="79375"/>
            </a:xfrm>
            <a:custGeom>
              <a:avLst/>
              <a:gdLst/>
              <a:ahLst/>
              <a:cxnLst/>
              <a:rect l="l" t="t" r="r" b="b"/>
              <a:pathLst>
                <a:path w="134620" h="79375">
                  <a:moveTo>
                    <a:pt x="0" y="0"/>
                  </a:moveTo>
                  <a:lnTo>
                    <a:pt x="0" y="5067"/>
                  </a:lnTo>
                  <a:lnTo>
                    <a:pt x="18327" y="7677"/>
                  </a:lnTo>
                  <a:lnTo>
                    <a:pt x="29506" y="10664"/>
                  </a:lnTo>
                  <a:lnTo>
                    <a:pt x="38102" y="15932"/>
                  </a:lnTo>
                  <a:lnTo>
                    <a:pt x="48679" y="25387"/>
                  </a:lnTo>
                  <a:lnTo>
                    <a:pt x="86175" y="45080"/>
                  </a:lnTo>
                  <a:lnTo>
                    <a:pt x="107570" y="57251"/>
                  </a:lnTo>
                  <a:lnTo>
                    <a:pt x="120872" y="66946"/>
                  </a:lnTo>
                  <a:lnTo>
                    <a:pt x="134086" y="79209"/>
                  </a:lnTo>
                  <a:lnTo>
                    <a:pt x="115771" y="51919"/>
                  </a:lnTo>
                  <a:lnTo>
                    <a:pt x="101249" y="36053"/>
                  </a:lnTo>
                  <a:lnTo>
                    <a:pt x="82942" y="25519"/>
                  </a:lnTo>
                  <a:lnTo>
                    <a:pt x="53276" y="14224"/>
                  </a:lnTo>
                  <a:lnTo>
                    <a:pt x="47279" y="11144"/>
                  </a:lnTo>
                  <a:lnTo>
                    <a:pt x="39730" y="8636"/>
                  </a:lnTo>
                  <a:lnTo>
                    <a:pt x="25635" y="5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6805401" y="3010174"/>
              <a:ext cx="134620" cy="79375"/>
            </a:xfrm>
            <a:custGeom>
              <a:avLst/>
              <a:gdLst/>
              <a:ahLst/>
              <a:cxnLst/>
              <a:rect l="l" t="t" r="r" b="b"/>
              <a:pathLst>
                <a:path w="134620" h="79375">
                  <a:moveTo>
                    <a:pt x="0" y="0"/>
                  </a:moveTo>
                  <a:lnTo>
                    <a:pt x="25635" y="5365"/>
                  </a:lnTo>
                  <a:lnTo>
                    <a:pt x="39730" y="8636"/>
                  </a:lnTo>
                  <a:lnTo>
                    <a:pt x="47279" y="11144"/>
                  </a:lnTo>
                  <a:lnTo>
                    <a:pt x="53276" y="14224"/>
                  </a:lnTo>
                  <a:lnTo>
                    <a:pt x="82942" y="25519"/>
                  </a:lnTo>
                  <a:lnTo>
                    <a:pt x="101249" y="36053"/>
                  </a:lnTo>
                  <a:lnTo>
                    <a:pt x="115771" y="51919"/>
                  </a:lnTo>
                  <a:lnTo>
                    <a:pt x="134086" y="79209"/>
                  </a:lnTo>
                  <a:lnTo>
                    <a:pt x="120872" y="66946"/>
                  </a:lnTo>
                  <a:lnTo>
                    <a:pt x="107570" y="57251"/>
                  </a:lnTo>
                  <a:lnTo>
                    <a:pt x="86175" y="45080"/>
                  </a:lnTo>
                  <a:lnTo>
                    <a:pt x="48679" y="25387"/>
                  </a:lnTo>
                  <a:lnTo>
                    <a:pt x="38102" y="15932"/>
                  </a:lnTo>
                  <a:lnTo>
                    <a:pt x="29506" y="10664"/>
                  </a:lnTo>
                  <a:lnTo>
                    <a:pt x="18327" y="7677"/>
                  </a:lnTo>
                  <a:lnTo>
                    <a:pt x="0" y="5067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6813694" y="3088394"/>
              <a:ext cx="193675" cy="162560"/>
            </a:xfrm>
            <a:custGeom>
              <a:avLst/>
              <a:gdLst/>
              <a:ahLst/>
              <a:cxnLst/>
              <a:rect l="l" t="t" r="r" b="b"/>
              <a:pathLst>
                <a:path w="193675" h="162560">
                  <a:moveTo>
                    <a:pt x="152412" y="0"/>
                  </a:moveTo>
                  <a:lnTo>
                    <a:pt x="159285" y="20781"/>
                  </a:lnTo>
                  <a:lnTo>
                    <a:pt x="162629" y="32997"/>
                  </a:lnTo>
                  <a:lnTo>
                    <a:pt x="163392" y="41408"/>
                  </a:lnTo>
                  <a:lnTo>
                    <a:pt x="162521" y="50774"/>
                  </a:lnTo>
                  <a:lnTo>
                    <a:pt x="175378" y="72777"/>
                  </a:lnTo>
                  <a:lnTo>
                    <a:pt x="175837" y="85825"/>
                  </a:lnTo>
                  <a:lnTo>
                    <a:pt x="160457" y="95060"/>
                  </a:lnTo>
                  <a:lnTo>
                    <a:pt x="125793" y="105625"/>
                  </a:lnTo>
                  <a:lnTo>
                    <a:pt x="89223" y="125938"/>
                  </a:lnTo>
                  <a:lnTo>
                    <a:pt x="63930" y="138634"/>
                  </a:lnTo>
                  <a:lnTo>
                    <a:pt x="38120" y="149047"/>
                  </a:lnTo>
                  <a:lnTo>
                    <a:pt x="0" y="162509"/>
                  </a:lnTo>
                  <a:lnTo>
                    <a:pt x="88544" y="147752"/>
                  </a:lnTo>
                  <a:lnTo>
                    <a:pt x="136804" y="135850"/>
                  </a:lnTo>
                  <a:lnTo>
                    <a:pt x="161652" y="120516"/>
                  </a:lnTo>
                  <a:lnTo>
                    <a:pt x="179959" y="95465"/>
                  </a:lnTo>
                  <a:lnTo>
                    <a:pt x="193199" y="74078"/>
                  </a:lnTo>
                  <a:lnTo>
                    <a:pt x="193199" y="46873"/>
                  </a:lnTo>
                  <a:lnTo>
                    <a:pt x="183839" y="32338"/>
                  </a:lnTo>
                  <a:lnTo>
                    <a:pt x="152412" y="0"/>
                  </a:lnTo>
                  <a:close/>
                </a:path>
              </a:pathLst>
            </a:custGeom>
            <a:solidFill>
              <a:srgbClr val="2D2D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6813694" y="3088394"/>
              <a:ext cx="193675" cy="162560"/>
            </a:xfrm>
            <a:custGeom>
              <a:avLst/>
              <a:gdLst/>
              <a:ahLst/>
              <a:cxnLst/>
              <a:rect l="l" t="t" r="r" b="b"/>
              <a:pathLst>
                <a:path w="193675" h="162560">
                  <a:moveTo>
                    <a:pt x="0" y="162509"/>
                  </a:moveTo>
                  <a:lnTo>
                    <a:pt x="88544" y="147752"/>
                  </a:lnTo>
                  <a:lnTo>
                    <a:pt x="136804" y="135850"/>
                  </a:lnTo>
                  <a:lnTo>
                    <a:pt x="161652" y="120516"/>
                  </a:lnTo>
                  <a:lnTo>
                    <a:pt x="179959" y="95465"/>
                  </a:lnTo>
                  <a:lnTo>
                    <a:pt x="193199" y="74078"/>
                  </a:lnTo>
                </a:path>
                <a:path w="193675" h="162560">
                  <a:moveTo>
                    <a:pt x="193199" y="46873"/>
                  </a:moveTo>
                  <a:lnTo>
                    <a:pt x="183839" y="32338"/>
                  </a:lnTo>
                  <a:lnTo>
                    <a:pt x="152412" y="0"/>
                  </a:lnTo>
                  <a:lnTo>
                    <a:pt x="159285" y="20781"/>
                  </a:lnTo>
                  <a:lnTo>
                    <a:pt x="162629" y="32997"/>
                  </a:lnTo>
                  <a:lnTo>
                    <a:pt x="163392" y="41408"/>
                  </a:lnTo>
                  <a:lnTo>
                    <a:pt x="162521" y="50774"/>
                  </a:lnTo>
                  <a:lnTo>
                    <a:pt x="175378" y="72777"/>
                  </a:lnTo>
                  <a:lnTo>
                    <a:pt x="175837" y="85825"/>
                  </a:lnTo>
                  <a:lnTo>
                    <a:pt x="160457" y="95060"/>
                  </a:lnTo>
                  <a:lnTo>
                    <a:pt x="125793" y="105625"/>
                  </a:lnTo>
                  <a:lnTo>
                    <a:pt x="89223" y="125938"/>
                  </a:lnTo>
                  <a:lnTo>
                    <a:pt x="63930" y="138634"/>
                  </a:lnTo>
                  <a:lnTo>
                    <a:pt x="38120" y="149047"/>
                  </a:lnTo>
                  <a:lnTo>
                    <a:pt x="0" y="16250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6466589" y="3071118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11" y="0"/>
                  </a:moveTo>
                  <a:lnTo>
                    <a:pt x="0" y="203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6466589" y="3071118"/>
              <a:ext cx="5715" cy="2540"/>
            </a:xfrm>
            <a:custGeom>
              <a:avLst/>
              <a:gdLst/>
              <a:ahLst/>
              <a:cxnLst/>
              <a:rect l="l" t="t" r="r" b="b"/>
              <a:pathLst>
                <a:path w="5714" h="2539">
                  <a:moveTo>
                    <a:pt x="5511" y="0"/>
                  </a:moveTo>
                  <a:lnTo>
                    <a:pt x="0" y="2032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6461992" y="3074153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5">
                  <a:moveTo>
                    <a:pt x="9182" y="0"/>
                  </a:moveTo>
                  <a:lnTo>
                    <a:pt x="0" y="814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6461992" y="3074153"/>
              <a:ext cx="9525" cy="8255"/>
            </a:xfrm>
            <a:custGeom>
              <a:avLst/>
              <a:gdLst/>
              <a:ahLst/>
              <a:cxnLst/>
              <a:rect l="l" t="t" r="r" b="b"/>
              <a:pathLst>
                <a:path w="9525" h="8255">
                  <a:moveTo>
                    <a:pt x="0" y="8140"/>
                  </a:moveTo>
                  <a:lnTo>
                    <a:pt x="9182" y="0"/>
                  </a:lnTo>
                </a:path>
              </a:pathLst>
            </a:custGeom>
            <a:ln w="253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6920184" y="3079243"/>
              <a:ext cx="42545" cy="68580"/>
            </a:xfrm>
            <a:custGeom>
              <a:avLst/>
              <a:gdLst/>
              <a:ahLst/>
              <a:cxnLst/>
              <a:rect l="l" t="t" r="r" b="b"/>
              <a:pathLst>
                <a:path w="42545" h="68580">
                  <a:moveTo>
                    <a:pt x="0" y="0"/>
                  </a:moveTo>
                  <a:lnTo>
                    <a:pt x="5744" y="15890"/>
                  </a:lnTo>
                  <a:lnTo>
                    <a:pt x="8045" y="24257"/>
                  </a:lnTo>
                  <a:lnTo>
                    <a:pt x="7250" y="27860"/>
                  </a:lnTo>
                  <a:lnTo>
                    <a:pt x="3708" y="29463"/>
                  </a:lnTo>
                  <a:lnTo>
                    <a:pt x="19590" y="39775"/>
                  </a:lnTo>
                  <a:lnTo>
                    <a:pt x="27562" y="47231"/>
                  </a:lnTo>
                  <a:lnTo>
                    <a:pt x="30033" y="55449"/>
                  </a:lnTo>
                  <a:lnTo>
                    <a:pt x="29413" y="68046"/>
                  </a:lnTo>
                  <a:lnTo>
                    <a:pt x="39178" y="49552"/>
                  </a:lnTo>
                  <a:lnTo>
                    <a:pt x="42144" y="38204"/>
                  </a:lnTo>
                  <a:lnTo>
                    <a:pt x="38053" y="29338"/>
                  </a:lnTo>
                  <a:lnTo>
                    <a:pt x="26644" y="18288"/>
                  </a:lnTo>
                  <a:lnTo>
                    <a:pt x="9550" y="68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6920184" y="3079243"/>
              <a:ext cx="42545" cy="68580"/>
            </a:xfrm>
            <a:custGeom>
              <a:avLst/>
              <a:gdLst/>
              <a:ahLst/>
              <a:cxnLst/>
              <a:rect l="l" t="t" r="r" b="b"/>
              <a:pathLst>
                <a:path w="42545" h="68580">
                  <a:moveTo>
                    <a:pt x="0" y="0"/>
                  </a:moveTo>
                  <a:lnTo>
                    <a:pt x="5744" y="15890"/>
                  </a:lnTo>
                  <a:lnTo>
                    <a:pt x="8045" y="24257"/>
                  </a:lnTo>
                  <a:lnTo>
                    <a:pt x="7250" y="27860"/>
                  </a:lnTo>
                  <a:lnTo>
                    <a:pt x="3708" y="29463"/>
                  </a:lnTo>
                  <a:lnTo>
                    <a:pt x="19590" y="39775"/>
                  </a:lnTo>
                  <a:lnTo>
                    <a:pt x="27562" y="47231"/>
                  </a:lnTo>
                  <a:lnTo>
                    <a:pt x="30033" y="55449"/>
                  </a:lnTo>
                  <a:lnTo>
                    <a:pt x="29413" y="68046"/>
                  </a:lnTo>
                  <a:lnTo>
                    <a:pt x="39178" y="49552"/>
                  </a:lnTo>
                  <a:lnTo>
                    <a:pt x="42144" y="38204"/>
                  </a:lnTo>
                  <a:lnTo>
                    <a:pt x="38053" y="29338"/>
                  </a:lnTo>
                  <a:lnTo>
                    <a:pt x="26644" y="18288"/>
                  </a:lnTo>
                  <a:lnTo>
                    <a:pt x="15905" y="11144"/>
                  </a:lnTo>
                  <a:lnTo>
                    <a:pt x="9550" y="6857"/>
                  </a:lnTo>
                  <a:lnTo>
                    <a:pt x="5081" y="3714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0" name="object 64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558221" y="2940443"/>
              <a:ext cx="207835" cy="212573"/>
            </a:xfrm>
            <a:prstGeom prst="rect">
              <a:avLst/>
            </a:prstGeom>
          </p:spPr>
        </p:pic>
      </p:grpSp>
      <p:pic>
        <p:nvPicPr>
          <p:cNvPr id="641" name="object 641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7971436" y="6329946"/>
            <a:ext cx="1802569" cy="1105656"/>
          </a:xfrm>
          <a:prstGeom prst="rect">
            <a:avLst/>
          </a:prstGeom>
        </p:spPr>
      </p:pic>
      <p:sp>
        <p:nvSpPr>
          <p:cNvPr id="642" name="object 642"/>
          <p:cNvSpPr txBox="1"/>
          <p:nvPr/>
        </p:nvSpPr>
        <p:spPr>
          <a:xfrm>
            <a:off x="5762386" y="547781"/>
            <a:ext cx="2000250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latin typeface="Arial"/>
                <a:cs typeface="Arial"/>
              </a:rPr>
              <a:t>Sistema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protección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contra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transitorios</a:t>
            </a:r>
            <a:endParaRPr sz="750">
              <a:latin typeface="Arial"/>
              <a:cs typeface="Arial"/>
            </a:endParaRPr>
          </a:p>
          <a:p>
            <a:pPr marL="12700">
              <a:spcBef>
                <a:spcPts val="540"/>
              </a:spcBef>
            </a:pPr>
            <a:r>
              <a:rPr sz="750" b="1" spc="-20" dirty="0">
                <a:latin typeface="Arial"/>
                <a:cs typeface="Arial"/>
              </a:rPr>
              <a:t>(TPS3)</a:t>
            </a:r>
            <a:endParaRPr sz="750">
              <a:latin typeface="Arial"/>
              <a:cs typeface="Arial"/>
            </a:endParaRPr>
          </a:p>
        </p:txBody>
      </p:sp>
      <p:sp>
        <p:nvSpPr>
          <p:cNvPr id="646" name="object 646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33</a:t>
            </a:fld>
            <a:endParaRPr spc="30" dirty="0"/>
          </a:p>
        </p:txBody>
      </p:sp>
      <p:sp>
        <p:nvSpPr>
          <p:cNvPr id="643" name="object 643"/>
          <p:cNvSpPr txBox="1"/>
          <p:nvPr/>
        </p:nvSpPr>
        <p:spPr>
          <a:xfrm>
            <a:off x="7958165" y="481740"/>
            <a:ext cx="420370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50" dirty="0">
                <a:latin typeface="Tahoma"/>
                <a:cs typeface="Tahoma"/>
              </a:rPr>
              <a:t>Muchos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tipos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equipos,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especialmente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computadoras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equipos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oficina,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son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susceptibles a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30" dirty="0">
                <a:latin typeface="Tahoma"/>
                <a:cs typeface="Tahoma"/>
              </a:rPr>
              <a:t>altos </a:t>
            </a:r>
            <a:r>
              <a:rPr sz="850" spc="25" dirty="0">
                <a:latin typeface="Tahoma"/>
                <a:cs typeface="Tahoma"/>
              </a:rPr>
              <a:t>niveles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energía asociados con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35" dirty="0">
                <a:latin typeface="Tahoma"/>
                <a:cs typeface="Tahoma"/>
              </a:rPr>
              <a:t>sobretensiones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eléctricas,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pueden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causadas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por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rayos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por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funcionamiento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equipos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eléctricos. </a:t>
            </a:r>
            <a:r>
              <a:rPr sz="850" spc="35" dirty="0">
                <a:latin typeface="Tahoma"/>
                <a:cs typeface="Tahoma"/>
              </a:rPr>
              <a:t>Cualquier </a:t>
            </a:r>
            <a:r>
              <a:rPr sz="850" spc="40" dirty="0">
                <a:latin typeface="Tahoma"/>
                <a:cs typeface="Tahoma"/>
              </a:rPr>
              <a:t>componente </a:t>
            </a:r>
            <a:r>
              <a:rPr sz="850" spc="35" dirty="0">
                <a:latin typeface="Tahoma"/>
                <a:cs typeface="Tahoma"/>
              </a:rPr>
              <a:t>entre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fuente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sobretensión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tierra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puede </a:t>
            </a:r>
            <a:r>
              <a:rPr sz="850" spc="30" dirty="0">
                <a:latin typeface="Tahoma"/>
                <a:cs typeface="Tahoma"/>
              </a:rPr>
              <a:t>dañarse. </a:t>
            </a:r>
            <a:r>
              <a:rPr sz="850" spc="20" dirty="0">
                <a:latin typeface="Tahoma"/>
                <a:cs typeface="Tahoma"/>
              </a:rPr>
              <a:t>En </a:t>
            </a:r>
            <a:r>
              <a:rPr sz="850" spc="35" dirty="0">
                <a:latin typeface="Tahoma"/>
                <a:cs typeface="Tahoma"/>
              </a:rPr>
              <a:t>respuesta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25" dirty="0">
                <a:latin typeface="Tahoma"/>
                <a:cs typeface="Tahoma"/>
              </a:rPr>
              <a:t>este </a:t>
            </a:r>
            <a:r>
              <a:rPr sz="850" spc="35" dirty="0">
                <a:latin typeface="Tahoma"/>
                <a:cs typeface="Tahoma"/>
              </a:rPr>
              <a:t>problema, </a:t>
            </a:r>
            <a:r>
              <a:rPr sz="850" spc="25" dirty="0">
                <a:latin typeface="Tahoma"/>
                <a:cs typeface="Tahoma"/>
              </a:rPr>
              <a:t>Siemens</a:t>
            </a:r>
            <a:r>
              <a:rPr sz="850" b="1" spc="25" dirty="0">
                <a:latin typeface="Arial"/>
                <a:cs typeface="Arial"/>
              </a:rPr>
              <a:t>Sistema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15" dirty="0">
                <a:latin typeface="Arial"/>
                <a:cs typeface="Arial"/>
              </a:rPr>
              <a:t>protección </a:t>
            </a:r>
            <a:r>
              <a:rPr sz="850" b="1" spc="2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contra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5" dirty="0">
                <a:latin typeface="Arial"/>
                <a:cs typeface="Arial"/>
              </a:rPr>
              <a:t>transitorios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-25" dirty="0">
                <a:latin typeface="Arial"/>
                <a:cs typeface="Arial"/>
              </a:rPr>
              <a:t>(TPS3)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30" dirty="0">
                <a:latin typeface="Tahoma"/>
                <a:cs typeface="Tahoma"/>
              </a:rPr>
              <a:t>ofrece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1449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3ra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edición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b="1" spc="5" dirty="0">
                <a:latin typeface="Arial"/>
                <a:cs typeface="Arial"/>
              </a:rPr>
              <a:t>dispositivos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protección </a:t>
            </a:r>
            <a:r>
              <a:rPr sz="850" b="1" spc="-22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contra </a:t>
            </a:r>
            <a:r>
              <a:rPr sz="850" b="1" spc="15" dirty="0">
                <a:latin typeface="Arial"/>
                <a:cs typeface="Arial"/>
              </a:rPr>
              <a:t>sobretensiones </a:t>
            </a:r>
            <a:r>
              <a:rPr sz="850" b="1" spc="-25" dirty="0">
                <a:latin typeface="Arial"/>
                <a:cs typeface="Arial"/>
              </a:rPr>
              <a:t>(SPD) </a:t>
            </a:r>
            <a:r>
              <a:rPr sz="850" spc="35" dirty="0">
                <a:latin typeface="Tahoma"/>
                <a:cs typeface="Tahoma"/>
              </a:rPr>
              <a:t>para adaptarse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40" dirty="0">
                <a:latin typeface="Tahoma"/>
                <a:cs typeface="Tahoma"/>
              </a:rPr>
              <a:t>todos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25" dirty="0">
                <a:latin typeface="Tahoma"/>
                <a:cs typeface="Tahoma"/>
              </a:rPr>
              <a:t>niveles </a:t>
            </a:r>
            <a:r>
              <a:rPr sz="850" spc="35" dirty="0">
                <a:latin typeface="Tahoma"/>
                <a:cs typeface="Tahoma"/>
              </a:rPr>
              <a:t>del sistema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distribución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eléctrica.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5762310" y="4705568"/>
            <a:ext cx="71882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35" dirty="0">
                <a:latin typeface="Arial"/>
                <a:cs typeface="Arial"/>
              </a:rPr>
              <a:t>Motores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-60" dirty="0">
                <a:latin typeface="Arial"/>
                <a:cs typeface="Arial"/>
              </a:rPr>
              <a:t>CA</a:t>
            </a:r>
            <a:endParaRPr sz="95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7958089" y="4664928"/>
            <a:ext cx="427990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40" dirty="0">
                <a:latin typeface="Tahoma"/>
                <a:cs typeface="Tahoma"/>
              </a:rPr>
              <a:t>motores de </a:t>
            </a:r>
            <a:r>
              <a:rPr sz="850" spc="30" dirty="0">
                <a:latin typeface="Tahoma"/>
                <a:cs typeface="Tahoma"/>
              </a:rPr>
              <a:t>CA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30" dirty="0">
                <a:latin typeface="Tahoma"/>
                <a:cs typeface="Tahoma"/>
              </a:rPr>
              <a:t>utilizan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30" dirty="0">
                <a:latin typeface="Tahoma"/>
                <a:cs typeface="Tahoma"/>
              </a:rPr>
              <a:t>aplicaciones comerciales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25" dirty="0">
                <a:latin typeface="Tahoma"/>
                <a:cs typeface="Tahoma"/>
              </a:rPr>
              <a:t>ventiladores, </a:t>
            </a:r>
            <a:r>
              <a:rPr sz="850" spc="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bombas,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ascensores,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escaleras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mecánicas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transportadores.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Estados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Unidos,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estos </a:t>
            </a:r>
            <a:r>
              <a:rPr sz="850" spc="40" dirty="0">
                <a:latin typeface="Tahoma"/>
                <a:cs typeface="Tahoma"/>
              </a:rPr>
              <a:t>motores generalmente cumplen </a:t>
            </a:r>
            <a:r>
              <a:rPr sz="850" spc="35" dirty="0">
                <a:latin typeface="Tahoma"/>
                <a:cs typeface="Tahoma"/>
              </a:rPr>
              <a:t>con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30" dirty="0">
                <a:latin typeface="Tahoma"/>
                <a:cs typeface="Tahoma"/>
              </a:rPr>
              <a:t>especificaciones </a:t>
            </a:r>
            <a:r>
              <a:rPr sz="850" spc="35" dirty="0">
                <a:latin typeface="Tahoma"/>
                <a:cs typeface="Tahoma"/>
              </a:rPr>
              <a:t>NEMA. </a:t>
            </a:r>
            <a:r>
              <a:rPr sz="850" spc="30" dirty="0">
                <a:latin typeface="Tahoma"/>
                <a:cs typeface="Tahoma"/>
              </a:rPr>
              <a:t>Siemens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ofrece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30" dirty="0">
                <a:latin typeface="Tahoma"/>
                <a:cs typeface="Tahoma"/>
              </a:rPr>
              <a:t>variedad </a:t>
            </a:r>
            <a:r>
              <a:rPr sz="850" spc="40" dirty="0">
                <a:latin typeface="Tahoma"/>
                <a:cs typeface="Tahoma"/>
              </a:rPr>
              <a:t>de motores </a:t>
            </a:r>
            <a:r>
              <a:rPr sz="850" spc="55" dirty="0">
                <a:latin typeface="Tahoma"/>
                <a:cs typeface="Tahoma"/>
              </a:rPr>
              <a:t>NEMA </a:t>
            </a:r>
            <a:r>
              <a:rPr sz="850" spc="40" dirty="0">
                <a:latin typeface="Tahoma"/>
                <a:cs typeface="Tahoma"/>
              </a:rPr>
              <a:t>en dos </a:t>
            </a:r>
            <a:r>
              <a:rPr sz="850" spc="25" dirty="0">
                <a:latin typeface="Tahoma"/>
                <a:cs typeface="Tahoma"/>
              </a:rPr>
              <a:t>niveles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0" dirty="0">
                <a:latin typeface="Tahoma"/>
                <a:cs typeface="Tahoma"/>
              </a:rPr>
              <a:t>eficiencia. </a:t>
            </a:r>
            <a:r>
              <a:rPr sz="850" spc="30" dirty="0">
                <a:latin typeface="Tahoma"/>
                <a:cs typeface="Tahoma"/>
              </a:rPr>
              <a:t>Siemens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b="1" spc="30" dirty="0">
                <a:latin typeface="Arial"/>
                <a:cs typeface="Arial"/>
              </a:rPr>
              <a:t>Motores </a:t>
            </a:r>
            <a:r>
              <a:rPr sz="850" b="1" spc="10" dirty="0">
                <a:latin typeface="Arial"/>
                <a:cs typeface="Arial"/>
              </a:rPr>
              <a:t>NEMA </a:t>
            </a:r>
            <a:r>
              <a:rPr sz="850" b="1" spc="35" dirty="0">
                <a:latin typeface="Arial"/>
                <a:cs typeface="Arial"/>
              </a:rPr>
              <a:t>Premium </a:t>
            </a:r>
            <a:r>
              <a:rPr sz="850" b="1" spc="5" dirty="0">
                <a:latin typeface="Arial"/>
                <a:cs typeface="Arial"/>
              </a:rPr>
              <a:t>Eficientes </a:t>
            </a:r>
            <a:r>
              <a:rPr sz="850" spc="40" dirty="0">
                <a:latin typeface="Tahoma"/>
                <a:cs typeface="Tahoma"/>
              </a:rPr>
              <a:t>cumplen </a:t>
            </a:r>
            <a:r>
              <a:rPr sz="850" spc="35" dirty="0">
                <a:latin typeface="Tahoma"/>
                <a:cs typeface="Tahoma"/>
              </a:rPr>
              <a:t>con los estándares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eficiencia </a:t>
            </a:r>
            <a:r>
              <a:rPr sz="850" spc="30" dirty="0">
                <a:latin typeface="Tahoma"/>
                <a:cs typeface="Tahoma"/>
              </a:rPr>
              <a:t> </a:t>
            </a:r>
            <a:r>
              <a:rPr sz="850" spc="55" dirty="0">
                <a:latin typeface="Tahoma"/>
                <a:cs typeface="Tahoma"/>
              </a:rPr>
              <a:t>NEMA </a:t>
            </a:r>
            <a:r>
              <a:rPr sz="850" spc="50" dirty="0">
                <a:latin typeface="Tahoma"/>
                <a:cs typeface="Tahoma"/>
              </a:rPr>
              <a:t>Premium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nuestros </a:t>
            </a:r>
            <a:r>
              <a:rPr sz="850" b="1" spc="30" dirty="0">
                <a:latin typeface="Arial"/>
                <a:cs typeface="Arial"/>
              </a:rPr>
              <a:t>Motores </a:t>
            </a:r>
            <a:r>
              <a:rPr sz="850" b="1" spc="45" dirty="0">
                <a:latin typeface="Arial"/>
                <a:cs typeface="Arial"/>
              </a:rPr>
              <a:t>ultra </a:t>
            </a:r>
            <a:r>
              <a:rPr sz="850" b="1" spc="20" dirty="0">
                <a:latin typeface="Arial"/>
                <a:cs typeface="Arial"/>
              </a:rPr>
              <a:t>eficientes </a:t>
            </a:r>
            <a:r>
              <a:rPr sz="850" spc="35" dirty="0">
                <a:latin typeface="Tahoma"/>
                <a:cs typeface="Tahoma"/>
              </a:rPr>
              <a:t>con nuestra </a:t>
            </a:r>
            <a:r>
              <a:rPr sz="850" spc="25" dirty="0">
                <a:latin typeface="Tahoma"/>
                <a:cs typeface="Tahoma"/>
              </a:rPr>
              <a:t>exclusiva </a:t>
            </a:r>
            <a:r>
              <a:rPr sz="850" spc="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tecnología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rotor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cobre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fundido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presión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superan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estándares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eficiencia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55" dirty="0">
                <a:latin typeface="Tahoma"/>
                <a:cs typeface="Tahoma"/>
              </a:rPr>
              <a:t>NEMA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Premium.</a:t>
            </a:r>
            <a:endParaRPr sz="8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98846" y="4525953"/>
            <a:ext cx="780275" cy="152811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69475" y="4672182"/>
            <a:ext cx="759485" cy="123447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2082" y="560328"/>
            <a:ext cx="134429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30" dirty="0">
                <a:latin typeface="Arial"/>
                <a:cs typeface="Arial"/>
              </a:rPr>
              <a:t>Interruptores</a:t>
            </a:r>
            <a:r>
              <a:rPr sz="650" b="1" spc="-30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30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seguridad</a:t>
            </a:r>
            <a:r>
              <a:rPr sz="650" b="1" spc="-30" dirty="0">
                <a:latin typeface="Arial"/>
                <a:cs typeface="Arial"/>
              </a:rPr>
              <a:t> </a:t>
            </a:r>
            <a:r>
              <a:rPr sz="650" b="1" spc="25" dirty="0">
                <a:latin typeface="Arial"/>
                <a:cs typeface="Arial"/>
              </a:rPr>
              <a:t>VBII</a:t>
            </a:r>
            <a:endParaRPr sz="650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34</a:t>
            </a:fld>
            <a:endParaRPr spc="30" dirty="0"/>
          </a:p>
        </p:txBody>
      </p:sp>
      <p:sp>
        <p:nvSpPr>
          <p:cNvPr id="5" name="object 5"/>
          <p:cNvSpPr txBox="1"/>
          <p:nvPr/>
        </p:nvSpPr>
        <p:spPr>
          <a:xfrm>
            <a:off x="7957861" y="480317"/>
            <a:ext cx="424751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50" dirty="0">
                <a:latin typeface="Tahoma"/>
                <a:cs typeface="Tahoma"/>
              </a:rPr>
              <a:t>Un </a:t>
            </a:r>
            <a:r>
              <a:rPr sz="800" spc="35" dirty="0">
                <a:latin typeface="Tahoma"/>
                <a:cs typeface="Tahoma"/>
              </a:rPr>
              <a:t>interruptor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5" dirty="0">
                <a:latin typeface="Tahoma"/>
                <a:cs typeface="Tahoma"/>
              </a:rPr>
              <a:t>seguridad </a:t>
            </a:r>
            <a:r>
              <a:rPr sz="800" spc="25" dirty="0">
                <a:latin typeface="Tahoma"/>
                <a:cs typeface="Tahoma"/>
              </a:rPr>
              <a:t>es </a:t>
            </a:r>
            <a:r>
              <a:rPr sz="800" spc="45" dirty="0">
                <a:latin typeface="Tahoma"/>
                <a:cs typeface="Tahoma"/>
              </a:rPr>
              <a:t>un </a:t>
            </a:r>
            <a:r>
              <a:rPr sz="800" spc="35" dirty="0">
                <a:latin typeface="Tahoma"/>
                <a:cs typeface="Tahoma"/>
              </a:rPr>
              <a:t>tipo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5" dirty="0">
                <a:latin typeface="Tahoma"/>
                <a:cs typeface="Tahoma"/>
              </a:rPr>
              <a:t>interruptor </a:t>
            </a:r>
            <a:r>
              <a:rPr sz="800" spc="25" dirty="0">
                <a:latin typeface="Tahoma"/>
                <a:cs typeface="Tahoma"/>
              </a:rPr>
              <a:t>cerrado. </a:t>
            </a:r>
            <a:r>
              <a:rPr sz="800" spc="30" dirty="0">
                <a:latin typeface="Tahoma"/>
                <a:cs typeface="Tahoma"/>
              </a:rPr>
              <a:t>Los </a:t>
            </a:r>
            <a:r>
              <a:rPr sz="800" spc="35" dirty="0">
                <a:latin typeface="Tahoma"/>
                <a:cs typeface="Tahoma"/>
              </a:rPr>
              <a:t>interruptores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seguridad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fusibles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incluyen</a:t>
            </a:r>
            <a:r>
              <a:rPr sz="800" spc="-3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provisiones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fusibles,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3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interruptores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seguridad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sin fusibles </a:t>
            </a:r>
            <a:r>
              <a:rPr sz="800" spc="35" dirty="0">
                <a:latin typeface="Tahoma"/>
                <a:cs typeface="Tahoma"/>
              </a:rPr>
              <a:t>no.</a:t>
            </a:r>
            <a:r>
              <a:rPr sz="800" b="1" spc="35" dirty="0">
                <a:latin typeface="Arial"/>
                <a:cs typeface="Arial"/>
              </a:rPr>
              <a:t>Interruptores </a:t>
            </a:r>
            <a:r>
              <a:rPr sz="800" b="1" spc="20" dirty="0">
                <a:latin typeface="Arial"/>
                <a:cs typeface="Arial"/>
              </a:rPr>
              <a:t>de seguridad </a:t>
            </a:r>
            <a:r>
              <a:rPr sz="800" b="1" spc="5" dirty="0">
                <a:latin typeface="Arial"/>
                <a:cs typeface="Arial"/>
              </a:rPr>
              <a:t>Siemens </a:t>
            </a:r>
            <a:r>
              <a:rPr sz="800" b="1" spc="30" dirty="0">
                <a:latin typeface="Arial"/>
                <a:cs typeface="Arial"/>
              </a:rPr>
              <a:t>VBII </a:t>
            </a:r>
            <a:r>
              <a:rPr sz="800" spc="30" dirty="0">
                <a:latin typeface="Tahoma"/>
                <a:cs typeface="Tahoma"/>
              </a:rPr>
              <a:t>están </a:t>
            </a:r>
            <a:r>
              <a:rPr sz="800" spc="35" dirty="0">
                <a:latin typeface="Tahoma"/>
                <a:cs typeface="Tahoma"/>
              </a:rPr>
              <a:t>disponibles en </a:t>
            </a:r>
            <a:r>
              <a:rPr sz="800" b="1" spc="25" dirty="0">
                <a:latin typeface="Arial"/>
                <a:cs typeface="Arial"/>
              </a:rPr>
              <a:t>deber </a:t>
            </a:r>
            <a:r>
              <a:rPr sz="800" b="1" spc="3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general</a:t>
            </a:r>
            <a:r>
              <a:rPr sz="800" spc="20" dirty="0">
                <a:latin typeface="Tahoma"/>
                <a:cs typeface="Tahoma"/>
              </a:rPr>
              <a:t>,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b="1" spc="45" dirty="0">
                <a:latin typeface="Arial"/>
                <a:cs typeface="Arial"/>
              </a:rPr>
              <a:t>tarea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5" dirty="0">
                <a:latin typeface="Arial"/>
                <a:cs typeface="Arial"/>
              </a:rPr>
              <a:t>pesada</a:t>
            </a:r>
            <a:r>
              <a:rPr sz="800" spc="5" dirty="0">
                <a:latin typeface="Tahoma"/>
                <a:cs typeface="Tahoma"/>
              </a:rPr>
              <a:t>,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y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b="1" spc="40" dirty="0">
                <a:latin typeface="Arial"/>
                <a:cs typeface="Arial"/>
              </a:rPr>
              <a:t>tiro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doble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spc="35" dirty="0">
                <a:latin typeface="Tahoma"/>
                <a:cs typeface="Tahoma"/>
              </a:rPr>
              <a:t>diseños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860" y="1395988"/>
            <a:ext cx="4333240" cy="29527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6045">
              <a:lnSpc>
                <a:spcPct val="141200"/>
              </a:lnSpc>
              <a:spcBef>
                <a:spcPts val="100"/>
              </a:spcBef>
            </a:pPr>
            <a:r>
              <a:rPr sz="850" spc="55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uso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común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interruptor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seguridad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solo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tiro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proporcionar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medio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desconexión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protección contra </a:t>
            </a:r>
            <a:r>
              <a:rPr sz="850" spc="25" dirty="0">
                <a:latin typeface="Tahoma"/>
                <a:cs typeface="Tahoma"/>
              </a:rPr>
              <a:t>fallas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30" dirty="0">
                <a:latin typeface="Tahoma"/>
                <a:cs typeface="Tahoma"/>
              </a:rPr>
              <a:t>circuito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motor. </a:t>
            </a:r>
            <a:r>
              <a:rPr sz="850" spc="55" dirty="0">
                <a:latin typeface="Tahoma"/>
                <a:cs typeface="Tahoma"/>
              </a:rPr>
              <a:t>Un </a:t>
            </a:r>
            <a:r>
              <a:rPr sz="850" spc="6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interruptor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seguridad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doble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tiro,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por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otro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lado,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utiliza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transferir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carga </a:t>
            </a:r>
            <a:r>
              <a:rPr sz="850" spc="40" dirty="0">
                <a:latin typeface="Tahoma"/>
                <a:cs typeface="Tahoma"/>
              </a:rPr>
              <a:t>de una </a:t>
            </a:r>
            <a:r>
              <a:rPr sz="850" spc="35" dirty="0">
                <a:latin typeface="Tahoma"/>
                <a:cs typeface="Tahoma"/>
              </a:rPr>
              <a:t>fuente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alimentación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35" dirty="0">
                <a:latin typeface="Tahoma"/>
                <a:cs typeface="Tahoma"/>
              </a:rPr>
              <a:t>otra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30" dirty="0">
                <a:latin typeface="Tahoma"/>
                <a:cs typeface="Tahoma"/>
              </a:rPr>
              <a:t>conectar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30" dirty="0">
                <a:latin typeface="Tahoma"/>
                <a:cs typeface="Tahoma"/>
              </a:rPr>
              <a:t>sola </a:t>
            </a:r>
            <a:r>
              <a:rPr sz="850" spc="35" dirty="0">
                <a:latin typeface="Tahoma"/>
                <a:cs typeface="Tahoma"/>
              </a:rPr>
              <a:t>fuente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alimentación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cualquiera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cargas.</a:t>
            </a:r>
            <a:endParaRPr sz="85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5080">
              <a:lnSpc>
                <a:spcPct val="141200"/>
              </a:lnSpc>
            </a:pP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35" dirty="0">
                <a:latin typeface="Tahoma"/>
                <a:cs typeface="Tahoma"/>
              </a:rPr>
              <a:t>interruptores </a:t>
            </a:r>
            <a:r>
              <a:rPr sz="850" spc="-5" dirty="0">
                <a:latin typeface="Tahoma"/>
                <a:cs typeface="Tahoma"/>
              </a:rPr>
              <a:t>VBII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servicio </a:t>
            </a:r>
            <a:r>
              <a:rPr sz="850" spc="35" dirty="0">
                <a:latin typeface="Tahoma"/>
                <a:cs typeface="Tahoma"/>
              </a:rPr>
              <a:t>general </a:t>
            </a:r>
            <a:r>
              <a:rPr sz="850" spc="30" dirty="0">
                <a:latin typeface="Tahoma"/>
                <a:cs typeface="Tahoma"/>
              </a:rPr>
              <a:t>están </a:t>
            </a:r>
            <a:r>
              <a:rPr sz="850" spc="35" dirty="0">
                <a:latin typeface="Tahoma"/>
                <a:cs typeface="Tahoma"/>
              </a:rPr>
              <a:t>diseñados para </a:t>
            </a:r>
            <a:r>
              <a:rPr sz="850" spc="30" dirty="0">
                <a:latin typeface="Tahoma"/>
                <a:cs typeface="Tahoma"/>
              </a:rPr>
              <a:t>aplicaciones </a:t>
            </a:r>
            <a:r>
              <a:rPr sz="850" spc="45" dirty="0">
                <a:latin typeface="Tahoma"/>
                <a:cs typeface="Tahoma"/>
              </a:rPr>
              <a:t>donde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necesita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rendimiento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confiable,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pero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requisitos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servicio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no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son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severos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no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40" dirty="0">
                <a:latin typeface="Tahoma"/>
                <a:cs typeface="Tahoma"/>
              </a:rPr>
              <a:t>requieren </a:t>
            </a:r>
            <a:r>
              <a:rPr sz="850" spc="25" dirty="0">
                <a:latin typeface="Tahoma"/>
                <a:cs typeface="Tahoma"/>
              </a:rPr>
              <a:t>clasificaciones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0" dirty="0">
                <a:latin typeface="Tahoma"/>
                <a:cs typeface="Tahoma"/>
              </a:rPr>
              <a:t>voltaje </a:t>
            </a:r>
            <a:r>
              <a:rPr sz="850" spc="35" dirty="0">
                <a:latin typeface="Tahoma"/>
                <a:cs typeface="Tahoma"/>
              </a:rPr>
              <a:t>superiores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20" dirty="0">
                <a:latin typeface="Tahoma"/>
                <a:cs typeface="Tahoma"/>
              </a:rPr>
              <a:t>240 </a:t>
            </a:r>
            <a:r>
              <a:rPr sz="850" spc="5" dirty="0">
                <a:latin typeface="Tahoma"/>
                <a:cs typeface="Tahoma"/>
              </a:rPr>
              <a:t>VCA. </a:t>
            </a: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35" dirty="0">
                <a:latin typeface="Tahoma"/>
                <a:cs typeface="Tahoma"/>
              </a:rPr>
              <a:t>interruptores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-5" dirty="0">
                <a:latin typeface="Tahoma"/>
                <a:cs typeface="Tahoma"/>
              </a:rPr>
              <a:t>VBII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servicio </a:t>
            </a:r>
            <a:r>
              <a:rPr sz="850" spc="35" dirty="0">
                <a:latin typeface="Tahoma"/>
                <a:cs typeface="Tahoma"/>
              </a:rPr>
              <a:t>general </a:t>
            </a:r>
            <a:r>
              <a:rPr sz="850" spc="30" dirty="0">
                <a:latin typeface="Tahoma"/>
                <a:cs typeface="Tahoma"/>
              </a:rPr>
              <a:t>están </a:t>
            </a:r>
            <a:r>
              <a:rPr sz="850" spc="35" dirty="0">
                <a:latin typeface="Tahoma"/>
                <a:cs typeface="Tahoma"/>
              </a:rPr>
              <a:t>disponibles con </a:t>
            </a:r>
            <a:r>
              <a:rPr sz="850" spc="25" dirty="0">
                <a:latin typeface="Tahoma"/>
                <a:cs typeface="Tahoma"/>
              </a:rPr>
              <a:t>clasificaciones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corriente continua </a:t>
            </a:r>
            <a:r>
              <a:rPr sz="850" spc="40" dirty="0">
                <a:latin typeface="Tahoma"/>
                <a:cs typeface="Tahoma"/>
              </a:rPr>
              <a:t> de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30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600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amperios.</a:t>
            </a:r>
            <a:endParaRPr sz="8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200">
              <a:latin typeface="Tahoma"/>
              <a:cs typeface="Tahoma"/>
            </a:endParaRPr>
          </a:p>
          <a:p>
            <a:pPr marL="12700" marR="366395">
              <a:lnSpc>
                <a:spcPct val="133300"/>
              </a:lnSpc>
            </a:pP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interruptores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-5" dirty="0">
                <a:latin typeface="Tahoma"/>
                <a:cs typeface="Tahoma"/>
              </a:rPr>
              <a:t>VBII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pesado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brindan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construcción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robusta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necesaria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30" dirty="0">
                <a:latin typeface="Tahoma"/>
                <a:cs typeface="Tahoma"/>
              </a:rPr>
              <a:t>severas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0" dirty="0">
                <a:latin typeface="Tahoma"/>
                <a:cs typeface="Tahoma"/>
              </a:rPr>
              <a:t>están </a:t>
            </a:r>
            <a:r>
              <a:rPr sz="900" spc="40" dirty="0">
                <a:latin typeface="Tahoma"/>
                <a:cs typeface="Tahoma"/>
              </a:rPr>
              <a:t>disponibles con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clasificaciones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0" dirty="0">
                <a:latin typeface="Tahoma"/>
                <a:cs typeface="Tahoma"/>
              </a:rPr>
              <a:t>voltaje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hasta </a:t>
            </a:r>
            <a:r>
              <a:rPr sz="900" spc="20" dirty="0">
                <a:latin typeface="Tahoma"/>
                <a:cs typeface="Tahoma"/>
              </a:rPr>
              <a:t>600 </a:t>
            </a:r>
            <a:r>
              <a:rPr sz="900" dirty="0">
                <a:latin typeface="Tahoma"/>
                <a:cs typeface="Tahoma"/>
              </a:rPr>
              <a:t>V </a:t>
            </a:r>
            <a:r>
              <a:rPr sz="900" spc="30" dirty="0">
                <a:latin typeface="Tahoma"/>
                <a:cs typeface="Tahoma"/>
              </a:rPr>
              <a:t>CA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25" dirty="0">
                <a:latin typeface="Tahoma"/>
                <a:cs typeface="Tahoma"/>
              </a:rPr>
              <a:t>CC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25" dirty="0">
                <a:latin typeface="Tahoma"/>
                <a:cs typeface="Tahoma"/>
              </a:rPr>
              <a:t>clasificaciones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corriente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continua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30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1200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A.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037918" y="6092228"/>
            <a:ext cx="1482725" cy="2744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  <a:tabLst>
                <a:tab pos="975360" algn="l"/>
              </a:tabLst>
            </a:pPr>
            <a:r>
              <a:rPr sz="600" spc="15" dirty="0">
                <a:latin typeface="Tahoma"/>
                <a:cs typeface="Tahoma"/>
              </a:rPr>
              <a:t>Servicio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General</a:t>
            </a:r>
            <a:r>
              <a:rPr sz="600" dirty="0">
                <a:latin typeface="Tahoma"/>
                <a:cs typeface="Tahoma"/>
              </a:rPr>
              <a:t>	</a:t>
            </a:r>
            <a:r>
              <a:rPr sz="600" spc="15" dirty="0">
                <a:latin typeface="Tahoma"/>
                <a:cs typeface="Tahoma"/>
              </a:rPr>
              <a:t>Tarea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pesada</a:t>
            </a:r>
            <a:endParaRPr sz="600">
              <a:latin typeface="Tahoma"/>
              <a:cs typeface="Tahoma"/>
            </a:endParaRPr>
          </a:p>
          <a:p>
            <a:pPr>
              <a:spcBef>
                <a:spcPts val="15"/>
              </a:spcBef>
            </a:pPr>
            <a:endParaRPr sz="650">
              <a:latin typeface="Tahoma"/>
              <a:cs typeface="Tahoma"/>
            </a:endParaRPr>
          </a:p>
          <a:p>
            <a:pPr marL="5080" algn="ctr"/>
            <a:r>
              <a:rPr sz="450" spc="15" dirty="0">
                <a:latin typeface="Tahoma"/>
                <a:cs typeface="Tahoma"/>
              </a:rPr>
              <a:t>Interruptores</a:t>
            </a:r>
            <a:r>
              <a:rPr sz="450" spc="-30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de</a:t>
            </a:r>
            <a:r>
              <a:rPr sz="450" spc="-30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seguridad</a:t>
            </a:r>
            <a:r>
              <a:rPr sz="450" spc="-30" dirty="0">
                <a:latin typeface="Tahoma"/>
                <a:cs typeface="Tahoma"/>
              </a:rPr>
              <a:t> </a:t>
            </a:r>
            <a:r>
              <a:rPr sz="450" spc="-5" dirty="0">
                <a:latin typeface="Tahoma"/>
                <a:cs typeface="Tahoma"/>
              </a:rPr>
              <a:t>VBII</a:t>
            </a:r>
            <a:endParaRPr sz="4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73414" y="2381601"/>
            <a:ext cx="1696100" cy="88938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219949" y="2513869"/>
            <a:ext cx="383247" cy="6288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008336" y="2148834"/>
            <a:ext cx="694093" cy="1358836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797108" y="2793443"/>
            <a:ext cx="213753" cy="67691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8668524" y="7811769"/>
            <a:ext cx="134620" cy="130810"/>
          </a:xfrm>
          <a:custGeom>
            <a:avLst/>
            <a:gdLst/>
            <a:ahLst/>
            <a:cxnLst/>
            <a:rect l="l" t="t" r="r" b="b"/>
            <a:pathLst>
              <a:path w="134620" h="130809">
                <a:moveTo>
                  <a:pt x="134327" y="64312"/>
                </a:moveTo>
                <a:lnTo>
                  <a:pt x="93383" y="0"/>
                </a:lnTo>
                <a:lnTo>
                  <a:pt x="93446" y="37223"/>
                </a:lnTo>
                <a:lnTo>
                  <a:pt x="0" y="37223"/>
                </a:lnTo>
                <a:lnTo>
                  <a:pt x="0" y="92951"/>
                </a:lnTo>
                <a:lnTo>
                  <a:pt x="93548" y="92951"/>
                </a:lnTo>
                <a:lnTo>
                  <a:pt x="93624" y="130543"/>
                </a:lnTo>
                <a:lnTo>
                  <a:pt x="134327" y="64312"/>
                </a:lnTo>
                <a:close/>
              </a:path>
            </a:pathLst>
          </a:custGeom>
          <a:solidFill>
            <a:srgbClr val="65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606512" y="7295274"/>
            <a:ext cx="701865" cy="105054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083892" y="7319184"/>
            <a:ext cx="483568" cy="1157522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937734" y="7442606"/>
            <a:ext cx="441543" cy="886830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5762387" y="560481"/>
            <a:ext cx="98488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0" dirty="0">
                <a:latin typeface="Arial"/>
                <a:cs typeface="Arial"/>
              </a:rPr>
              <a:t>Arrancadores</a:t>
            </a:r>
            <a:r>
              <a:rPr sz="650" b="1" spc="-30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30" dirty="0">
                <a:latin typeface="Arial"/>
                <a:cs typeface="Arial"/>
              </a:rPr>
              <a:t> </a:t>
            </a:r>
            <a:r>
              <a:rPr sz="650" b="1" spc="35" dirty="0">
                <a:latin typeface="Arial"/>
                <a:cs typeface="Arial"/>
              </a:rPr>
              <a:t>motor</a:t>
            </a:r>
            <a:endParaRPr sz="650">
              <a:latin typeface="Arial"/>
              <a:cs typeface="Arial"/>
            </a:endParaRPr>
          </a:p>
        </p:txBody>
      </p:sp>
      <p:sp>
        <p:nvSpPr>
          <p:cNvPr id="42" name="object 42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35</a:t>
            </a:fld>
            <a:endParaRPr spc="30" dirty="0"/>
          </a:p>
        </p:txBody>
      </p:sp>
      <p:sp>
        <p:nvSpPr>
          <p:cNvPr id="11" name="object 11"/>
          <p:cNvSpPr txBox="1"/>
          <p:nvPr/>
        </p:nvSpPr>
        <p:spPr>
          <a:xfrm>
            <a:off x="7958165" y="481740"/>
            <a:ext cx="425196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45" dirty="0">
                <a:latin typeface="Tahoma"/>
                <a:cs typeface="Tahoma"/>
              </a:rPr>
              <a:t>Aunque </a:t>
            </a:r>
            <a:r>
              <a:rPr sz="850" spc="35" dirty="0">
                <a:latin typeface="Tahoma"/>
                <a:cs typeface="Tahoma"/>
              </a:rPr>
              <a:t>los interruptores </a:t>
            </a:r>
            <a:r>
              <a:rPr sz="850" spc="40" dirty="0">
                <a:latin typeface="Tahoma"/>
                <a:cs typeface="Tahoma"/>
              </a:rPr>
              <a:t>de seguridad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45" dirty="0">
                <a:latin typeface="Tahoma"/>
                <a:cs typeface="Tahoma"/>
              </a:rPr>
              <a:t>pueden </a:t>
            </a:r>
            <a:r>
              <a:rPr sz="850" spc="35" dirty="0">
                <a:latin typeface="Tahoma"/>
                <a:cs typeface="Tahoma"/>
              </a:rPr>
              <a:t>usar para arrancar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detener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motores, </a:t>
            </a:r>
            <a:r>
              <a:rPr sz="850" spc="40" dirty="0">
                <a:latin typeface="Tahoma"/>
                <a:cs typeface="Tahoma"/>
              </a:rPr>
              <a:t>muchas </a:t>
            </a:r>
            <a:r>
              <a:rPr sz="850" spc="30" dirty="0">
                <a:latin typeface="Tahoma"/>
                <a:cs typeface="Tahoma"/>
              </a:rPr>
              <a:t>aplicaciones </a:t>
            </a:r>
            <a:r>
              <a:rPr sz="850" spc="40" dirty="0">
                <a:latin typeface="Tahoma"/>
                <a:cs typeface="Tahoma"/>
              </a:rPr>
              <a:t>de motores requieren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40" dirty="0">
                <a:latin typeface="Tahoma"/>
                <a:cs typeface="Tahoma"/>
              </a:rPr>
              <a:t>uso de </a:t>
            </a:r>
            <a:r>
              <a:rPr sz="850" spc="30" dirty="0">
                <a:latin typeface="Tahoma"/>
                <a:cs typeface="Tahoma"/>
              </a:rPr>
              <a:t>dispositivos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 </a:t>
            </a:r>
            <a:r>
              <a:rPr sz="850" spc="45" dirty="0">
                <a:latin typeface="Tahoma"/>
                <a:cs typeface="Tahoma"/>
              </a:rPr>
              <a:t>remoto </a:t>
            </a:r>
            <a:r>
              <a:rPr sz="850" spc="35" dirty="0">
                <a:latin typeface="Tahoma"/>
                <a:cs typeface="Tahoma"/>
              </a:rPr>
              <a:t>para arrancar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detener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35" dirty="0">
                <a:latin typeface="Tahoma"/>
                <a:cs typeface="Tahoma"/>
              </a:rPr>
              <a:t>motor. </a:t>
            </a: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35" dirty="0">
                <a:latin typeface="Tahoma"/>
                <a:cs typeface="Tahoma"/>
              </a:rPr>
              <a:t>arrancadores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50" dirty="0">
                <a:latin typeface="Tahoma"/>
                <a:cs typeface="Tahoma"/>
              </a:rPr>
              <a:t>motor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30" dirty="0">
                <a:latin typeface="Tahoma"/>
                <a:cs typeface="Tahoma"/>
              </a:rPr>
              <a:t> utilizan </a:t>
            </a:r>
            <a:r>
              <a:rPr sz="850" spc="45" dirty="0">
                <a:latin typeface="Tahoma"/>
                <a:cs typeface="Tahoma"/>
              </a:rPr>
              <a:t>comúnmente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40" dirty="0">
                <a:latin typeface="Tahoma"/>
                <a:cs typeface="Tahoma"/>
              </a:rPr>
              <a:t>proporcionar </a:t>
            </a:r>
            <a:r>
              <a:rPr sz="850" spc="25" dirty="0">
                <a:latin typeface="Tahoma"/>
                <a:cs typeface="Tahoma"/>
              </a:rPr>
              <a:t>esta </a:t>
            </a:r>
            <a:r>
              <a:rPr sz="850" spc="30" dirty="0">
                <a:latin typeface="Tahoma"/>
                <a:cs typeface="Tahoma"/>
              </a:rPr>
              <a:t>función. Además, </a:t>
            </a:r>
            <a:r>
              <a:rPr sz="850" spc="40" dirty="0">
                <a:latin typeface="Tahoma"/>
                <a:cs typeface="Tahoma"/>
              </a:rPr>
              <a:t>algunos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arrancadores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motor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tienen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capacidad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marcha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atrás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multivelocidad.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Cuando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arrancador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motor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está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contenido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mismo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gabinete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interruptor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desconexión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fusible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disyuntor,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denomina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b="1" spc="30" dirty="0">
                <a:latin typeface="Arial"/>
                <a:cs typeface="Arial"/>
              </a:rPr>
              <a:t>arrancador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combinado</a:t>
            </a:r>
            <a:r>
              <a:rPr sz="850" spc="15" dirty="0">
                <a:latin typeface="Tahoma"/>
                <a:cs typeface="Tahoma"/>
              </a:rPr>
              <a:t>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832034" y="2408699"/>
            <a:ext cx="4527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Tahoma"/>
                <a:cs typeface="Tahoma"/>
              </a:rPr>
              <a:t>contactor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829087" y="2988535"/>
            <a:ext cx="401320" cy="2419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algn="ctr">
              <a:spcBef>
                <a:spcPts val="135"/>
              </a:spcBef>
            </a:pPr>
            <a:r>
              <a:rPr sz="550" spc="20" dirty="0">
                <a:latin typeface="Tahoma"/>
                <a:cs typeface="Tahoma"/>
              </a:rPr>
              <a:t>Sobrecarga</a:t>
            </a:r>
            <a:endParaRPr sz="550">
              <a:latin typeface="Tahoma"/>
              <a:cs typeface="Tahoma"/>
            </a:endParaRPr>
          </a:p>
          <a:p>
            <a:pPr marR="11430" algn="ctr">
              <a:spcBef>
                <a:spcPts val="50"/>
              </a:spcBef>
            </a:pPr>
            <a:r>
              <a:rPr sz="800" spc="20" dirty="0">
                <a:latin typeface="Tahoma"/>
                <a:cs typeface="Tahoma"/>
              </a:rPr>
              <a:t>Relé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035234" y="3361199"/>
            <a:ext cx="59372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latin typeface="Tahoma"/>
                <a:cs typeface="Tahoma"/>
              </a:rPr>
              <a:t>Arrancador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de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5" dirty="0">
                <a:latin typeface="Tahoma"/>
                <a:cs typeface="Tahoma"/>
              </a:rPr>
              <a:t>motor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419736" y="3399300"/>
            <a:ext cx="2641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40" dirty="0">
                <a:latin typeface="Tahoma"/>
                <a:cs typeface="Tahoma"/>
              </a:rPr>
              <a:t>Motor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958141" y="3596149"/>
            <a:ext cx="62293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Interruptor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seguridad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862200" y="7588007"/>
            <a:ext cx="3302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dirty="0">
                <a:latin typeface="Tahoma"/>
                <a:cs typeface="Tahoma"/>
              </a:rPr>
              <a:t>3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958140" y="3934029"/>
            <a:ext cx="4244340" cy="37071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3505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b="1" spc="30" dirty="0">
                <a:latin typeface="Arial"/>
                <a:cs typeface="Arial"/>
              </a:rPr>
              <a:t>arrancador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45" dirty="0">
                <a:latin typeface="Arial"/>
                <a:cs typeface="Arial"/>
              </a:rPr>
              <a:t>motor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spc="35" dirty="0">
                <a:latin typeface="Tahoma"/>
                <a:cs typeface="Tahoma"/>
              </a:rPr>
              <a:t>típicamente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consiste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b="1" spc="25" dirty="0">
                <a:latin typeface="Arial"/>
                <a:cs typeface="Arial"/>
              </a:rPr>
              <a:t>contactor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b="1" spc="35" dirty="0">
                <a:latin typeface="Arial"/>
                <a:cs typeface="Arial"/>
              </a:rPr>
              <a:t>relé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3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sobrecarga</a:t>
            </a:r>
            <a:r>
              <a:rPr sz="900" spc="10" dirty="0">
                <a:latin typeface="Tahoma"/>
                <a:cs typeface="Tahoma"/>
              </a:rPr>
              <a:t>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60" dirty="0">
                <a:latin typeface="Tahoma"/>
                <a:cs typeface="Tahoma"/>
              </a:rPr>
              <a:t>Un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contactor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dispositivo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electromagnético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contactos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40" dirty="0">
                <a:latin typeface="Tahoma"/>
                <a:cs typeface="Tahoma"/>
              </a:rPr>
              <a:t>controlan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5" dirty="0">
                <a:latin typeface="Tahoma"/>
                <a:cs typeface="Tahoma"/>
              </a:rPr>
              <a:t>potencia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5" dirty="0">
                <a:latin typeface="Tahoma"/>
                <a:cs typeface="Tahoma"/>
              </a:rPr>
              <a:t>motor. </a:t>
            </a:r>
            <a:r>
              <a:rPr sz="900" spc="60" dirty="0">
                <a:latin typeface="Tahoma"/>
                <a:cs typeface="Tahoma"/>
              </a:rPr>
              <a:t>Un </a:t>
            </a:r>
            <a:r>
              <a:rPr sz="900" spc="35" dirty="0">
                <a:latin typeface="Tahoma"/>
                <a:cs typeface="Tahoma"/>
              </a:rPr>
              <a:t>relé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sobrecarga </a:t>
            </a:r>
            <a:r>
              <a:rPr sz="900" spc="35" dirty="0">
                <a:latin typeface="Tahoma"/>
                <a:cs typeface="Tahoma"/>
              </a:rPr>
              <a:t>previene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daños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motor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deteniendo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automáticamente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motor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cuando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ocurre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sobrecarga.</a:t>
            </a:r>
            <a:endParaRPr sz="90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200">
              <a:latin typeface="Tahoma"/>
              <a:cs typeface="Tahoma"/>
            </a:endParaRPr>
          </a:p>
          <a:p>
            <a:pPr marL="12700" marR="173990">
              <a:lnSpc>
                <a:spcPct val="126299"/>
              </a:lnSpc>
            </a:pP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45" dirty="0">
                <a:latin typeface="Tahoma"/>
                <a:cs typeface="Tahoma"/>
              </a:rPr>
              <a:t>botones </a:t>
            </a:r>
            <a:r>
              <a:rPr sz="950" spc="40" dirty="0">
                <a:latin typeface="Tahoma"/>
                <a:cs typeface="Tahoma"/>
              </a:rPr>
              <a:t>pulsadores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40" dirty="0">
                <a:latin typeface="Tahoma"/>
                <a:cs typeface="Tahoma"/>
              </a:rPr>
              <a:t>otros tipos </a:t>
            </a:r>
            <a:r>
              <a:rPr sz="950" spc="45" dirty="0">
                <a:latin typeface="Tahoma"/>
                <a:cs typeface="Tahoma"/>
              </a:rPr>
              <a:t>de componentes de </a:t>
            </a:r>
            <a:r>
              <a:rPr sz="950" spc="40" dirty="0">
                <a:latin typeface="Tahoma"/>
                <a:cs typeface="Tahoma"/>
              </a:rPr>
              <a:t>control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35" dirty="0">
                <a:latin typeface="Tahoma"/>
                <a:cs typeface="Tahoma"/>
              </a:rPr>
              <a:t> utilizan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circuito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control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arrancador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motor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activar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desactivar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contactor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realizar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otras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funciones.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5080">
              <a:lnSpc>
                <a:spcPct val="126299"/>
              </a:lnSpc>
              <a:spcBef>
                <a:spcPts val="5"/>
              </a:spcBef>
            </a:pPr>
            <a:r>
              <a:rPr sz="950" spc="35" dirty="0">
                <a:latin typeface="Tahoma"/>
                <a:cs typeface="Tahoma"/>
              </a:rPr>
              <a:t>Siemens fabrica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35" dirty="0">
                <a:latin typeface="Tahoma"/>
                <a:cs typeface="Tahoma"/>
              </a:rPr>
              <a:t>variedad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40" dirty="0">
                <a:latin typeface="Tahoma"/>
                <a:cs typeface="Tahoma"/>
              </a:rPr>
              <a:t>arrancadores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5" dirty="0">
                <a:latin typeface="Tahoma"/>
                <a:cs typeface="Tahoma"/>
              </a:rPr>
              <a:t>motor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40" dirty="0">
                <a:latin typeface="Tahoma"/>
                <a:cs typeface="Tahoma"/>
              </a:rPr>
              <a:t>otros </a:t>
            </a:r>
            <a:r>
              <a:rPr sz="950" spc="45" dirty="0">
                <a:latin typeface="Tahoma"/>
                <a:cs typeface="Tahoma"/>
              </a:rPr>
              <a:t> componentes de </a:t>
            </a:r>
            <a:r>
              <a:rPr sz="950" spc="30" dirty="0">
                <a:latin typeface="Tahoma"/>
                <a:cs typeface="Tahoma"/>
              </a:rPr>
              <a:t>control. </a:t>
            </a:r>
            <a:r>
              <a:rPr sz="950" spc="45" dirty="0">
                <a:latin typeface="Tahoma"/>
                <a:cs typeface="Tahoma"/>
              </a:rPr>
              <a:t>Algunos de </a:t>
            </a:r>
            <a:r>
              <a:rPr sz="950" spc="35" dirty="0">
                <a:latin typeface="Tahoma"/>
                <a:cs typeface="Tahoma"/>
              </a:rPr>
              <a:t>estos </a:t>
            </a:r>
            <a:r>
              <a:rPr sz="950" spc="40" dirty="0">
                <a:latin typeface="Tahoma"/>
                <a:cs typeface="Tahoma"/>
              </a:rPr>
              <a:t>componentes, </a:t>
            </a:r>
            <a:r>
              <a:rPr sz="950" spc="55" dirty="0">
                <a:latin typeface="Tahoma"/>
                <a:cs typeface="Tahoma"/>
              </a:rPr>
              <a:t>como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5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forman </a:t>
            </a:r>
            <a:r>
              <a:rPr sz="950" spc="40" dirty="0">
                <a:latin typeface="Tahoma"/>
                <a:cs typeface="Tahoma"/>
              </a:rPr>
              <a:t>parte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nuestro</a:t>
            </a:r>
            <a:r>
              <a:rPr sz="950" b="1" spc="30" dirty="0">
                <a:latin typeface="Arial"/>
                <a:cs typeface="Arial"/>
              </a:rPr>
              <a:t>Sistema </a:t>
            </a:r>
            <a:r>
              <a:rPr sz="950" b="1" spc="40" dirty="0">
                <a:latin typeface="Arial"/>
                <a:cs typeface="Arial"/>
              </a:rPr>
              <a:t>modular </a:t>
            </a:r>
            <a:r>
              <a:rPr sz="950" b="1" spc="-10" dirty="0">
                <a:latin typeface="Arial"/>
                <a:cs typeface="Arial"/>
              </a:rPr>
              <a:t>SIRIUS</a:t>
            </a:r>
            <a:r>
              <a:rPr sz="950" spc="-10" dirty="0">
                <a:latin typeface="Tahoma"/>
                <a:cs typeface="Tahoma"/>
              </a:rPr>
              <a:t>,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35" dirty="0">
                <a:latin typeface="Tahoma"/>
                <a:cs typeface="Tahoma"/>
              </a:rPr>
              <a:t>fabrican </a:t>
            </a:r>
            <a:r>
              <a:rPr sz="950" spc="40" dirty="0">
                <a:latin typeface="Tahoma"/>
                <a:cs typeface="Tahoma"/>
              </a:rPr>
              <a:t>para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b="1" spc="5" dirty="0">
                <a:latin typeface="Arial"/>
                <a:cs typeface="Arial"/>
              </a:rPr>
              <a:t>Comisión </a:t>
            </a:r>
            <a:r>
              <a:rPr sz="950" b="1" spc="15" dirty="0">
                <a:latin typeface="Arial"/>
                <a:cs typeface="Arial"/>
              </a:rPr>
              <a:t>Electrotécnica </a:t>
            </a:r>
            <a:r>
              <a:rPr sz="950" b="1" spc="40" dirty="0">
                <a:latin typeface="Arial"/>
                <a:cs typeface="Arial"/>
              </a:rPr>
              <a:t>Internacional </a:t>
            </a:r>
            <a:r>
              <a:rPr sz="950" b="1" spc="-15" dirty="0">
                <a:latin typeface="Arial"/>
                <a:cs typeface="Arial"/>
              </a:rPr>
              <a:t>(IEC) </a:t>
            </a:r>
            <a:r>
              <a:rPr sz="950" spc="25" dirty="0">
                <a:latin typeface="Tahoma"/>
                <a:cs typeface="Tahoma"/>
              </a:rPr>
              <a:t>especificaciones. </a:t>
            </a:r>
            <a:r>
              <a:rPr sz="950" spc="35" dirty="0">
                <a:latin typeface="Tahoma"/>
                <a:cs typeface="Tahoma"/>
              </a:rPr>
              <a:t>Siemens </a:t>
            </a:r>
            <a:r>
              <a:rPr sz="950" spc="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también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fabrica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gama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completa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productos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control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cumplen </a:t>
            </a:r>
            <a:r>
              <a:rPr sz="950" spc="-29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especificaciones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NEMA.</a:t>
            </a:r>
            <a:endParaRPr sz="9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>
              <a:latin typeface="Tahoma"/>
              <a:cs typeface="Tahoma"/>
            </a:endParaRPr>
          </a:p>
          <a:p>
            <a:pPr marL="141605"/>
            <a:r>
              <a:rPr sz="750" spc="30" dirty="0">
                <a:latin typeface="Tahoma"/>
                <a:cs typeface="Tahoma"/>
              </a:rPr>
              <a:t>contactor</a:t>
            </a:r>
            <a:endParaRPr sz="7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000">
              <a:latin typeface="Tahoma"/>
              <a:cs typeface="Tahoma"/>
            </a:endParaRPr>
          </a:p>
          <a:p>
            <a:pPr marL="955040" algn="ctr">
              <a:spcBef>
                <a:spcPts val="755"/>
              </a:spcBef>
            </a:pPr>
            <a:r>
              <a:rPr sz="750" spc="30" dirty="0">
                <a:latin typeface="Tahoma"/>
                <a:cs typeface="Tahoma"/>
              </a:rPr>
              <a:t>contactor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863457" y="7717547"/>
            <a:ext cx="3302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dirty="0">
                <a:latin typeface="Tahoma"/>
                <a:cs typeface="Tahoma"/>
              </a:rPr>
              <a:t>2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298724" y="8060569"/>
            <a:ext cx="7124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Relé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sobrecarga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878966" y="8325676"/>
            <a:ext cx="521970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2700">
              <a:spcBef>
                <a:spcPts val="455"/>
              </a:spcBef>
            </a:pPr>
            <a:r>
              <a:rPr sz="750" spc="-5" dirty="0">
                <a:latin typeface="Tahoma"/>
                <a:cs typeface="Tahoma"/>
              </a:rPr>
              <a:t>SIRIO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0" dirty="0">
                <a:latin typeface="Tahoma"/>
                <a:cs typeface="Tahoma"/>
              </a:rPr>
              <a:t>3R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259"/>
              </a:spcBef>
            </a:pPr>
            <a:r>
              <a:rPr sz="550" spc="25" dirty="0">
                <a:latin typeface="Tahoma"/>
                <a:cs typeface="Tahoma"/>
              </a:rPr>
              <a:t>Arrancador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-5" dirty="0">
                <a:latin typeface="Tahoma"/>
                <a:cs typeface="Tahoma"/>
              </a:rPr>
              <a:t>IEC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621968" y="8457063"/>
            <a:ext cx="61531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5" dirty="0">
                <a:latin typeface="Tahoma"/>
                <a:cs typeface="Tahoma"/>
              </a:rPr>
              <a:t>Arrancador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35" dirty="0">
                <a:latin typeface="Tahoma"/>
                <a:cs typeface="Tahoma"/>
              </a:rPr>
              <a:t>NEMA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958140" y="8505100"/>
            <a:ext cx="7124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Relé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sobrecarga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24" name="object 24"/>
          <p:cNvSpPr txBox="1"/>
          <p:nvPr/>
        </p:nvSpPr>
        <p:spPr>
          <a:xfrm rot="21420000">
            <a:off x="9958758" y="7384970"/>
            <a:ext cx="97995" cy="1411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>
              <a:lnSpc>
                <a:spcPts val="40"/>
              </a:lnSpc>
              <a:spcBef>
                <a:spcPts val="10"/>
              </a:spcBef>
            </a:pPr>
            <a:r>
              <a:rPr sz="100" baseline="55555" dirty="0">
                <a:latin typeface="Tahoma"/>
                <a:cs typeface="Tahoma"/>
              </a:rPr>
              <a:t>NÚMERO</a:t>
            </a:r>
            <a:r>
              <a:rPr sz="100" spc="-7" baseline="55555" dirty="0">
                <a:latin typeface="Tahoma"/>
                <a:cs typeface="Tahoma"/>
              </a:rPr>
              <a:t> </a:t>
            </a:r>
            <a:r>
              <a:rPr sz="100" baseline="55555" dirty="0">
                <a:latin typeface="Tahoma"/>
                <a:cs typeface="Tahoma"/>
              </a:rPr>
              <a:t>DE</a:t>
            </a:r>
            <a:r>
              <a:rPr sz="100" spc="-7" baseline="55555" dirty="0">
                <a:latin typeface="Tahoma"/>
                <a:cs typeface="Tahoma"/>
              </a:rPr>
              <a:t> </a:t>
            </a:r>
            <a:r>
              <a:rPr sz="100" baseline="55555" dirty="0">
                <a:latin typeface="Tahoma"/>
                <a:cs typeface="Tahoma"/>
              </a:rPr>
              <a:t>BOBINA</a:t>
            </a:r>
            <a:r>
              <a:rPr sz="100" spc="-7" baseline="5555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110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voltios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5" name="object 25"/>
          <p:cNvSpPr txBox="1"/>
          <p:nvPr/>
        </p:nvSpPr>
        <p:spPr>
          <a:xfrm rot="21420000">
            <a:off x="9979888" y="7586080"/>
            <a:ext cx="130161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latin typeface="Tahoma"/>
                <a:cs typeface="Tahoma"/>
              </a:rPr>
              <a:t>L1                         </a:t>
            </a:r>
            <a:r>
              <a:rPr sz="100" spc="-20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L2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6" name="object 26"/>
          <p:cNvSpPr txBox="1"/>
          <p:nvPr/>
        </p:nvSpPr>
        <p:spPr>
          <a:xfrm rot="21420000">
            <a:off x="10198193" y="7582710"/>
            <a:ext cx="18879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latin typeface="Tahoma"/>
                <a:cs typeface="Tahoma"/>
              </a:rPr>
              <a:t>L3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7" name="object 27"/>
          <p:cNvSpPr txBox="1"/>
          <p:nvPr/>
        </p:nvSpPr>
        <p:spPr>
          <a:xfrm rot="21420000">
            <a:off x="9879159" y="7620444"/>
            <a:ext cx="333435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latin typeface="Tahoma"/>
                <a:cs typeface="Tahoma"/>
              </a:rPr>
              <a:t>Voltios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3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Ph                      HP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máx.                       Amperios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máximos                                     </a:t>
            </a:r>
            <a:r>
              <a:rPr sz="100" spc="5" dirty="0">
                <a:latin typeface="Tahoma"/>
                <a:cs typeface="Tahoma"/>
              </a:rPr>
              <a:t> </a:t>
            </a:r>
            <a:r>
              <a:rPr sz="150" baseline="27777" dirty="0">
                <a:latin typeface="Tahoma"/>
                <a:cs typeface="Tahoma"/>
              </a:rPr>
              <a:t>Serie  </a:t>
            </a:r>
            <a:r>
              <a:rPr sz="150" spc="-7" baseline="27777" dirty="0">
                <a:latin typeface="Tahoma"/>
                <a:cs typeface="Tahoma"/>
              </a:rPr>
              <a:t> </a:t>
            </a:r>
            <a:r>
              <a:rPr sz="150" baseline="27777" dirty="0">
                <a:latin typeface="Tahoma"/>
                <a:cs typeface="Tahoma"/>
              </a:rPr>
              <a:t>A</a:t>
            </a:r>
            <a:endParaRPr sz="150" baseline="27777">
              <a:latin typeface="Tahoma"/>
              <a:cs typeface="Tahoma"/>
            </a:endParaRPr>
          </a:p>
        </p:txBody>
      </p:sp>
      <p:sp>
        <p:nvSpPr>
          <p:cNvPr id="28" name="object 28"/>
          <p:cNvSpPr txBox="1"/>
          <p:nvPr/>
        </p:nvSpPr>
        <p:spPr>
          <a:xfrm rot="21420000">
            <a:off x="10029832" y="7644545"/>
            <a:ext cx="2556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latin typeface="Tahoma"/>
                <a:cs typeface="Tahoma"/>
              </a:rPr>
              <a:t>600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VCA</a:t>
            </a:r>
            <a:endParaRPr sz="10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 rot="21420000">
            <a:off x="9986183" y="7723047"/>
            <a:ext cx="1935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latin typeface="Tahoma"/>
                <a:cs typeface="Tahoma"/>
              </a:rPr>
              <a:t>T1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 rot="21420000">
            <a:off x="10099223" y="7704823"/>
            <a:ext cx="11563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latin typeface="Tahoma"/>
                <a:cs typeface="Tahoma"/>
              </a:rPr>
              <a:t>T2                     </a:t>
            </a:r>
            <a:r>
              <a:rPr sz="100" spc="-10" dirty="0">
                <a:latin typeface="Tahoma"/>
                <a:cs typeface="Tahoma"/>
              </a:rPr>
              <a:t> </a:t>
            </a:r>
            <a:r>
              <a:rPr sz="100" spc="-5" dirty="0">
                <a:latin typeface="Tahoma"/>
                <a:cs typeface="Tahoma"/>
              </a:rPr>
              <a:t>T3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 rot="21360000">
            <a:off x="9865985" y="7703311"/>
            <a:ext cx="113842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latin typeface="Tahoma"/>
                <a:cs typeface="Tahoma"/>
              </a:rPr>
              <a:t>SE&amp;A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Inc.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Alpharetta,</a:t>
            </a:r>
            <a:r>
              <a:rPr sz="100" spc="-5" dirty="0">
                <a:latin typeface="Tahoma"/>
                <a:cs typeface="Tahoma"/>
              </a:rPr>
              <a:t> </a:t>
            </a:r>
            <a:r>
              <a:rPr sz="100" dirty="0">
                <a:latin typeface="Tahoma"/>
                <a:cs typeface="Tahoma"/>
              </a:rPr>
              <a:t>Georgia,</a:t>
            </a:r>
            <a:r>
              <a:rPr sz="100" spc="-5" dirty="0">
                <a:latin typeface="Tahoma"/>
                <a:cs typeface="Tahoma"/>
              </a:rPr>
              <a:t> EE. </a:t>
            </a:r>
            <a:r>
              <a:rPr sz="100" dirty="0">
                <a:latin typeface="Tahoma"/>
                <a:cs typeface="Tahoma"/>
              </a:rPr>
              <a:t>UU.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 rot="21360000">
            <a:off x="10111174" y="7982194"/>
            <a:ext cx="46158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CLASE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VIAJE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 rot="21360000">
            <a:off x="10122579" y="8000673"/>
            <a:ext cx="41760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5               20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 rot="21360000">
            <a:off x="10120208" y="8015247"/>
            <a:ext cx="44901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10              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30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5" name="object 35"/>
          <p:cNvSpPr txBox="1"/>
          <p:nvPr/>
        </p:nvSpPr>
        <p:spPr>
          <a:xfrm rot="21360000">
            <a:off x="9993191" y="8038888"/>
            <a:ext cx="15862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ESP200           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FASE</a:t>
            </a:r>
            <a:r>
              <a:rPr sz="100" spc="-7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DESBALANCE</a:t>
            </a:r>
            <a:r>
              <a:rPr sz="100" spc="-7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ON</a:t>
            </a:r>
            <a:endParaRPr sz="100" baseline="55555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 rot="21360000">
            <a:off x="10090923" y="8043529"/>
            <a:ext cx="63184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PÉRDIDA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FASE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EN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 rot="21360000">
            <a:off x="10080657" y="8058171"/>
            <a:ext cx="70770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RESET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MODO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HOMBRE.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 rot="21360000">
            <a:off x="10076855" y="8073150"/>
            <a:ext cx="84693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FALLA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A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TIERRA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ENCENDIDA</a:t>
            </a:r>
            <a:endParaRPr sz="100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 rot="21360000">
            <a:off x="10068868" y="8127223"/>
            <a:ext cx="2556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PRUEBA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 rot="21360000">
            <a:off x="10004902" y="8165541"/>
            <a:ext cx="3175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REINICIAR</a:t>
            </a:r>
            <a:endParaRPr sz="100">
              <a:latin typeface="Tahoma"/>
              <a:cs typeface="Tahoma"/>
            </a:endParaRPr>
          </a:p>
        </p:txBody>
      </p:sp>
      <p:sp>
        <p:nvSpPr>
          <p:cNvPr id="41" name="object 41"/>
          <p:cNvSpPr txBox="1"/>
          <p:nvPr/>
        </p:nvSpPr>
        <p:spPr>
          <a:xfrm rot="21240000">
            <a:off x="9813288" y="8131695"/>
            <a:ext cx="99263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AMPERIOS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DE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CARGA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COMPLETA</a:t>
            </a:r>
            <a:endParaRPr sz="1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36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5762060" y="522188"/>
            <a:ext cx="63309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dirty="0">
                <a:latin typeface="Arial"/>
                <a:cs typeface="Arial"/>
              </a:rPr>
              <a:t>Revisión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15" dirty="0">
                <a:latin typeface="Arial"/>
                <a:cs typeface="Arial"/>
              </a:rPr>
              <a:t>2</a:t>
            </a:r>
            <a:endParaRPr sz="95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73352" y="546342"/>
            <a:ext cx="4307840" cy="5070475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6350" rIns="0" bIns="0" rtlCol="0">
            <a:spAutoFit/>
          </a:bodyPr>
          <a:lstStyle/>
          <a:p>
            <a:pPr>
              <a:spcBef>
                <a:spcPts val="50"/>
              </a:spcBef>
            </a:pPr>
            <a:endParaRPr sz="850">
              <a:latin typeface="Times New Roman"/>
              <a:cs typeface="Times New Roman"/>
            </a:endParaRPr>
          </a:p>
          <a:p>
            <a:pPr marL="206375" marR="833119" indent="-206375">
              <a:lnSpc>
                <a:spcPct val="141200"/>
              </a:lnSpc>
              <a:buAutoNum type="arabicPeriod"/>
              <a:tabLst>
                <a:tab pos="206375" algn="l"/>
                <a:tab pos="1656080" algn="l"/>
              </a:tabLst>
            </a:pP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tableros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P1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están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disponibles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clasificaciones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corriente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hasta</a:t>
            </a:r>
            <a:r>
              <a:rPr sz="850" u="sng" spc="3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35" dirty="0">
                <a:latin typeface="Tahoma"/>
                <a:cs typeface="Tahoma"/>
              </a:rPr>
              <a:t>amperios.</a:t>
            </a:r>
            <a:endParaRPr sz="850">
              <a:latin typeface="Tahoma"/>
              <a:cs typeface="Tahoma"/>
            </a:endParaRPr>
          </a:p>
          <a:p>
            <a:pPr>
              <a:spcBef>
                <a:spcPts val="20"/>
              </a:spcBef>
              <a:buAutoNum type="arabicPeriod"/>
            </a:pPr>
            <a:endParaRPr sz="1150">
              <a:latin typeface="Tahoma"/>
              <a:cs typeface="Tahoma"/>
            </a:endParaRPr>
          </a:p>
          <a:p>
            <a:pPr marL="185420" marR="379095" indent="-185420">
              <a:lnSpc>
                <a:spcPct val="171400"/>
              </a:lnSpc>
              <a:spcBef>
                <a:spcPts val="5"/>
              </a:spcBef>
              <a:buAutoNum type="arabicPeriod"/>
              <a:tabLst>
                <a:tab pos="185420" algn="l"/>
                <a:tab pos="1457960" algn="l"/>
              </a:tabLst>
            </a:pPr>
            <a:r>
              <a:rPr sz="700" spc="25" dirty="0">
                <a:latin typeface="Tahoma"/>
                <a:cs typeface="Tahoma"/>
              </a:rPr>
              <a:t>Los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tableros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distribución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Siemens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P5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están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disponibles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con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clasificaciones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corriente </a:t>
            </a:r>
            <a:r>
              <a:rPr sz="700" spc="-20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continua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hasta</a:t>
            </a:r>
            <a:r>
              <a:rPr sz="700" u="sng" spc="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700" spc="35" dirty="0">
                <a:latin typeface="Tahoma"/>
                <a:cs typeface="Tahoma"/>
              </a:rPr>
              <a:t>amperios </a:t>
            </a:r>
            <a:r>
              <a:rPr sz="700" spc="30" dirty="0">
                <a:latin typeface="Tahoma"/>
                <a:cs typeface="Tahoma"/>
              </a:rPr>
              <a:t>para interruptores </a:t>
            </a:r>
            <a:r>
              <a:rPr sz="700" spc="20" dirty="0">
                <a:latin typeface="Tahoma"/>
                <a:cs typeface="Tahoma"/>
              </a:rPr>
              <a:t>principales, </a:t>
            </a:r>
            <a:r>
              <a:rPr sz="700" spc="30" dirty="0">
                <a:latin typeface="Tahoma"/>
                <a:cs typeface="Tahoma"/>
              </a:rPr>
              <a:t>interruptores </a:t>
            </a:r>
            <a:r>
              <a:rPr sz="700" spc="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principales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5" dirty="0">
                <a:latin typeface="Tahoma"/>
                <a:cs typeface="Tahoma"/>
              </a:rPr>
              <a:t>y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paneles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terminales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principales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solamente.</a:t>
            </a:r>
            <a:endParaRPr sz="700">
              <a:latin typeface="Tahoma"/>
              <a:cs typeface="Tahoma"/>
            </a:endParaRPr>
          </a:p>
          <a:p>
            <a:pPr>
              <a:spcBef>
                <a:spcPts val="10"/>
              </a:spcBef>
              <a:buAutoNum type="arabicPeriod"/>
            </a:pPr>
            <a:endParaRPr sz="1200">
              <a:latin typeface="Tahoma"/>
              <a:cs typeface="Tahoma"/>
            </a:endParaRPr>
          </a:p>
          <a:p>
            <a:pPr marL="199390" marR="267335" indent="-199390">
              <a:lnSpc>
                <a:spcPct val="150000"/>
              </a:lnSpc>
              <a:buAutoNum type="arabicPeriod"/>
              <a:tabLst>
                <a:tab pos="199390" algn="l"/>
                <a:tab pos="1075690" algn="l"/>
              </a:tabLst>
            </a:pP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tableros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distribución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Siemens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SB1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tienen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clasificaciones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barra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pasante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hasta</a:t>
            </a:r>
            <a:r>
              <a:rPr sz="800" u="sng" spc="3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00" spc="40" dirty="0">
                <a:latin typeface="Tahoma"/>
                <a:cs typeface="Tahoma"/>
              </a:rPr>
              <a:t>amperios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600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VCA.</a:t>
            </a:r>
            <a:endParaRPr sz="800">
              <a:latin typeface="Tahoma"/>
              <a:cs typeface="Tahoma"/>
            </a:endParaRPr>
          </a:p>
          <a:p>
            <a:pPr>
              <a:spcBef>
                <a:spcPts val="20"/>
              </a:spcBef>
              <a:buAutoNum type="arabicPeriod"/>
            </a:pPr>
            <a:endParaRPr sz="1200">
              <a:latin typeface="Tahoma"/>
              <a:cs typeface="Tahoma"/>
            </a:endParaRPr>
          </a:p>
          <a:p>
            <a:pPr marL="220345" marR="231775" indent="-220345">
              <a:lnSpc>
                <a:spcPct val="126299"/>
              </a:lnSpc>
              <a:buAutoNum type="arabicPeriod"/>
              <a:tabLst>
                <a:tab pos="220345" algn="l"/>
                <a:tab pos="3036570" algn="l"/>
              </a:tabLst>
            </a:pPr>
            <a:r>
              <a:rPr sz="950" spc="10" dirty="0">
                <a:latin typeface="Tahoma"/>
                <a:cs typeface="Tahoma"/>
              </a:rPr>
              <a:t>El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diseño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modular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del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tablero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distribución</a:t>
            </a:r>
            <a:r>
              <a:rPr sz="950" u="sng" spc="4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5" dirty="0">
                <a:latin typeface="Tahoma"/>
                <a:cs typeface="Tahoma"/>
              </a:rPr>
              <a:t>Siemens </a:t>
            </a:r>
            <a:r>
              <a:rPr sz="950" spc="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permite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30" dirty="0">
                <a:latin typeface="Tahoma"/>
                <a:cs typeface="Tahoma"/>
              </a:rPr>
              <a:t>el cliente </a:t>
            </a:r>
            <a:r>
              <a:rPr sz="950" spc="40" dirty="0">
                <a:latin typeface="Tahoma"/>
                <a:cs typeface="Tahoma"/>
              </a:rPr>
              <a:t>integre </a:t>
            </a:r>
            <a:r>
              <a:rPr sz="950" spc="45" dirty="0">
                <a:latin typeface="Tahoma"/>
                <a:cs typeface="Tahoma"/>
              </a:rPr>
              <a:t>equipos de </a:t>
            </a:r>
            <a:r>
              <a:rPr sz="950" spc="40" dirty="0">
                <a:latin typeface="Tahoma"/>
                <a:cs typeface="Tahoma"/>
              </a:rPr>
              <a:t>distribución </a:t>
            </a:r>
            <a:r>
              <a:rPr sz="950" spc="20" dirty="0">
                <a:latin typeface="Tahoma"/>
                <a:cs typeface="Tahoma"/>
              </a:rPr>
              <a:t>eléctrica,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monitoreo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energía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controles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ambientales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normalmente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50" dirty="0">
                <a:latin typeface="Tahoma"/>
                <a:cs typeface="Tahoma"/>
              </a:rPr>
              <a:t>montan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35" dirty="0">
                <a:latin typeface="Tahoma"/>
                <a:cs typeface="Tahoma"/>
              </a:rPr>
              <a:t>varios </a:t>
            </a:r>
            <a:r>
              <a:rPr sz="950" spc="40" dirty="0">
                <a:latin typeface="Tahoma"/>
                <a:cs typeface="Tahoma"/>
              </a:rPr>
              <a:t>gabinetes </a:t>
            </a:r>
            <a:r>
              <a:rPr sz="950" spc="45" dirty="0">
                <a:latin typeface="Tahoma"/>
                <a:cs typeface="Tahoma"/>
              </a:rPr>
              <a:t>en una </a:t>
            </a:r>
            <a:r>
              <a:rPr sz="950" spc="35" dirty="0">
                <a:latin typeface="Tahoma"/>
                <a:cs typeface="Tahoma"/>
              </a:rPr>
              <a:t>línea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40" dirty="0">
                <a:latin typeface="Tahoma"/>
                <a:cs typeface="Tahoma"/>
              </a:rPr>
              <a:t>tablero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distribución.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40"/>
              </a:spcBef>
              <a:buAutoNum type="arabicPeriod"/>
            </a:pPr>
            <a:endParaRPr sz="1150">
              <a:latin typeface="Tahoma"/>
              <a:cs typeface="Tahoma"/>
            </a:endParaRPr>
          </a:p>
          <a:p>
            <a:pPr marL="213360" marR="759460" indent="-213360">
              <a:lnSpc>
                <a:spcPct val="133300"/>
              </a:lnSpc>
              <a:spcBef>
                <a:spcPts val="5"/>
              </a:spcBef>
              <a:buAutoNum type="arabicPeriod"/>
              <a:tabLst>
                <a:tab pos="213360" algn="l"/>
                <a:tab pos="1264285" algn="l"/>
              </a:tabLst>
            </a:pP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1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disyuntores</a:t>
            </a:r>
            <a:r>
              <a:rPr sz="900" u="sng" spc="3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tienen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diseño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modular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permite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cada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marco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disyuntor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compatible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cualquiera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tres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modelos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unidades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disparo.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20"/>
              </a:spcBef>
              <a:buAutoNum type="arabicPeriod"/>
            </a:pPr>
            <a:endParaRPr sz="1150">
              <a:latin typeface="Tahoma"/>
              <a:cs typeface="Tahoma"/>
            </a:endParaRPr>
          </a:p>
          <a:p>
            <a:pPr marL="192405" marR="213360" indent="-192405">
              <a:lnSpc>
                <a:spcPct val="160000"/>
              </a:lnSpc>
              <a:buAutoNum type="arabicPeriod"/>
              <a:tabLst>
                <a:tab pos="192405" algn="l"/>
              </a:tabLst>
            </a:pPr>
            <a:r>
              <a:rPr sz="750" spc="30" dirty="0">
                <a:latin typeface="Tahoma"/>
                <a:cs typeface="Tahoma"/>
              </a:rPr>
              <a:t>Los interruptores automáticos</a:t>
            </a:r>
            <a:r>
              <a:rPr sz="750" u="sng" spc="3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    </a:t>
            </a:r>
            <a:r>
              <a:rPr sz="750" spc="35" dirty="0">
                <a:latin typeface="Tahoma"/>
                <a:cs typeface="Tahoma"/>
              </a:rPr>
              <a:t>de </a:t>
            </a:r>
            <a:r>
              <a:rPr sz="750" spc="30" dirty="0">
                <a:latin typeface="Tahoma"/>
                <a:cs typeface="Tahoma"/>
              </a:rPr>
              <a:t>Siemens </a:t>
            </a:r>
            <a:r>
              <a:rPr sz="750" spc="25" dirty="0">
                <a:latin typeface="Tahoma"/>
                <a:cs typeface="Tahoma"/>
              </a:rPr>
              <a:t>están </a:t>
            </a:r>
            <a:r>
              <a:rPr sz="750" spc="30" dirty="0">
                <a:latin typeface="Tahoma"/>
                <a:cs typeface="Tahoma"/>
              </a:rPr>
              <a:t>disponibles </a:t>
            </a:r>
            <a:r>
              <a:rPr sz="750" spc="40" dirty="0">
                <a:latin typeface="Tahoma"/>
                <a:cs typeface="Tahoma"/>
              </a:rPr>
              <a:t>como </a:t>
            </a:r>
            <a:r>
              <a:rPr sz="750" spc="30" dirty="0">
                <a:latin typeface="Tahoma"/>
                <a:cs typeface="Tahoma"/>
              </a:rPr>
              <a:t>interruptores </a:t>
            </a:r>
            <a:r>
              <a:rPr sz="750" spc="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automáticos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10" dirty="0">
                <a:latin typeface="Tahoma"/>
                <a:cs typeface="Tahoma"/>
              </a:rPr>
              <a:t>caja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aislada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o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como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interruptores</a:t>
            </a:r>
            <a:r>
              <a:rPr sz="750" spc="-35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automáticos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0" dirty="0">
                <a:latin typeface="Tahoma"/>
                <a:cs typeface="Tahoma"/>
              </a:rPr>
              <a:t>potencia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35" dirty="0">
                <a:latin typeface="Tahoma"/>
                <a:cs typeface="Tahoma"/>
              </a:rPr>
              <a:t>de</a:t>
            </a:r>
            <a:r>
              <a:rPr sz="750" spc="-30" dirty="0">
                <a:latin typeface="Tahoma"/>
                <a:cs typeface="Tahoma"/>
              </a:rPr>
              <a:t> </a:t>
            </a:r>
            <a:r>
              <a:rPr sz="750" spc="20" dirty="0">
                <a:latin typeface="Tahoma"/>
                <a:cs typeface="Tahoma"/>
              </a:rPr>
              <a:t>baja </a:t>
            </a:r>
            <a:r>
              <a:rPr sz="750" spc="-22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tensión.</a:t>
            </a:r>
            <a:endParaRPr sz="750">
              <a:latin typeface="Tahoma"/>
              <a:cs typeface="Tahoma"/>
            </a:endParaRPr>
          </a:p>
          <a:p>
            <a:pPr>
              <a:spcBef>
                <a:spcPts val="10"/>
              </a:spcBef>
              <a:buAutoNum type="arabicPeriod"/>
            </a:pPr>
            <a:endParaRPr sz="1200">
              <a:latin typeface="Tahoma"/>
              <a:cs typeface="Tahoma"/>
            </a:endParaRPr>
          </a:p>
          <a:p>
            <a:pPr marL="206375" marR="182245" indent="-206375">
              <a:lnSpc>
                <a:spcPct val="141200"/>
              </a:lnSpc>
              <a:buAutoNum type="arabicPeriod"/>
              <a:tabLst>
                <a:tab pos="206375" algn="l"/>
                <a:tab pos="1200785" algn="l"/>
                <a:tab pos="1982470" algn="l"/>
                <a:tab pos="2508885" algn="l"/>
              </a:tabLst>
            </a:pP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seguridad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-5" dirty="0">
                <a:latin typeface="Tahoma"/>
                <a:cs typeface="Tahoma"/>
              </a:rPr>
              <a:t>VBII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están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disponibles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diseños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servicio</a:t>
            </a:r>
            <a:r>
              <a:rPr sz="850" u="sng" spc="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-30" dirty="0">
                <a:latin typeface="Tahoma"/>
                <a:cs typeface="Tahoma"/>
              </a:rPr>
              <a:t>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servicio</a:t>
            </a:r>
            <a:r>
              <a:rPr sz="850" u="sng" spc="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u="sng" spc="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-30" dirty="0">
                <a:latin typeface="Tahoma"/>
                <a:cs typeface="Tahoma"/>
              </a:rPr>
              <a:t>.</a:t>
            </a:r>
            <a:endParaRPr sz="8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37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7958300" y="523181"/>
            <a:ext cx="208026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400" spc="50" dirty="0">
                <a:latin typeface="Tahoma"/>
                <a:cs typeface="Tahoma"/>
              </a:rPr>
              <a:t>Aplicaciones</a:t>
            </a:r>
            <a:r>
              <a:rPr sz="1400" spc="-105" dirty="0">
                <a:latin typeface="Tahoma"/>
                <a:cs typeface="Tahoma"/>
              </a:rPr>
              <a:t> </a:t>
            </a:r>
            <a:r>
              <a:rPr sz="1400" spc="55" dirty="0">
                <a:latin typeface="Tahoma"/>
                <a:cs typeface="Tahoma"/>
              </a:rPr>
              <a:t>industriales</a:t>
            </a:r>
            <a:endParaRPr sz="14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62471" y="1890971"/>
            <a:ext cx="108013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-20" dirty="0">
                <a:latin typeface="Arial"/>
                <a:cs typeface="Arial"/>
              </a:rPr>
              <a:t>Clases</a:t>
            </a:r>
            <a:r>
              <a:rPr sz="1000" b="1" spc="-45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35" dirty="0">
                <a:latin typeface="Arial"/>
                <a:cs typeface="Arial"/>
              </a:rPr>
              <a:t>voltaje</a:t>
            </a:r>
            <a:endParaRPr sz="1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8250" y="1860491"/>
            <a:ext cx="430085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1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equipo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distribución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energía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discutido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hasta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ahora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menudo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se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denomina </a:t>
            </a:r>
            <a:r>
              <a:rPr sz="1000" spc="50" dirty="0">
                <a:latin typeface="Tahoma"/>
                <a:cs typeface="Tahoma"/>
              </a:rPr>
              <a:t>equipo de </a:t>
            </a:r>
            <a:r>
              <a:rPr sz="1000" spc="30" dirty="0">
                <a:latin typeface="Tahoma"/>
                <a:cs typeface="Tahoma"/>
              </a:rPr>
              <a:t>bajo </a:t>
            </a:r>
            <a:r>
              <a:rPr sz="1000" spc="15" dirty="0">
                <a:latin typeface="Tahoma"/>
                <a:cs typeface="Tahoma"/>
              </a:rPr>
              <a:t>voltaje, </a:t>
            </a:r>
            <a:r>
              <a:rPr sz="1000" spc="50" dirty="0">
                <a:latin typeface="Tahoma"/>
                <a:cs typeface="Tahoma"/>
              </a:rPr>
              <a:t>pero </a:t>
            </a:r>
            <a:r>
              <a:rPr sz="1000" spc="35" dirty="0">
                <a:latin typeface="Tahoma"/>
                <a:cs typeface="Tahoma"/>
              </a:rPr>
              <a:t>existen </a:t>
            </a:r>
            <a:r>
              <a:rPr sz="1000" spc="40" dirty="0">
                <a:latin typeface="Tahoma"/>
                <a:cs typeface="Tahoma"/>
              </a:rPr>
              <a:t>diferentes definiciones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para </a:t>
            </a:r>
            <a:r>
              <a:rPr sz="1000" spc="30" dirty="0">
                <a:latin typeface="Tahoma"/>
                <a:cs typeface="Tahoma"/>
              </a:rPr>
              <a:t>bajo </a:t>
            </a:r>
            <a:r>
              <a:rPr sz="1000" spc="25" dirty="0">
                <a:latin typeface="Tahoma"/>
                <a:cs typeface="Tahoma"/>
              </a:rPr>
              <a:t>voltaje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40" dirty="0">
                <a:latin typeface="Tahoma"/>
                <a:cs typeface="Tahoma"/>
              </a:rPr>
              <a:t>otras </a:t>
            </a:r>
            <a:r>
              <a:rPr sz="1000" spc="30" dirty="0">
                <a:latin typeface="Tahoma"/>
                <a:cs typeface="Tahoma"/>
              </a:rPr>
              <a:t>clases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15" dirty="0">
                <a:latin typeface="Tahoma"/>
                <a:cs typeface="Tahoma"/>
              </a:rPr>
              <a:t>voltaje. </a:t>
            </a:r>
            <a:r>
              <a:rPr sz="1000" spc="40" dirty="0">
                <a:latin typeface="Tahoma"/>
                <a:cs typeface="Tahoma"/>
              </a:rPr>
              <a:t>Para los </a:t>
            </a:r>
            <a:r>
              <a:rPr sz="1000" spc="45" dirty="0">
                <a:latin typeface="Tahoma"/>
                <a:cs typeface="Tahoma"/>
              </a:rPr>
              <a:t>propósitos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30" dirty="0">
                <a:latin typeface="Tahoma"/>
                <a:cs typeface="Tahoma"/>
              </a:rPr>
              <a:t>esta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discusión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sobre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equipo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distribución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energía,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b="1" spc="15" dirty="0">
                <a:latin typeface="Arial"/>
                <a:cs typeface="Arial"/>
              </a:rPr>
              <a:t>sistemas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b="1" spc="35" dirty="0">
                <a:latin typeface="Arial"/>
                <a:cs typeface="Arial"/>
              </a:rPr>
              <a:t>baja </a:t>
            </a:r>
            <a:r>
              <a:rPr sz="1000" b="1" spc="4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tensión</a:t>
            </a:r>
            <a:r>
              <a:rPr sz="1000" b="1" spc="-20" dirty="0">
                <a:latin typeface="Arial"/>
                <a:cs typeface="Arial"/>
              </a:rPr>
              <a:t> (BT) </a:t>
            </a:r>
            <a:r>
              <a:rPr sz="1000" spc="50" dirty="0">
                <a:latin typeface="Tahoma"/>
                <a:cs typeface="Tahoma"/>
              </a:rPr>
              <a:t>operar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1000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voltios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-30" dirty="0">
                <a:latin typeface="Tahoma"/>
                <a:cs typeface="Tahoma"/>
              </a:rPr>
              <a:t>(1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-15" dirty="0">
                <a:latin typeface="Tahoma"/>
                <a:cs typeface="Tahoma"/>
              </a:rPr>
              <a:t>kV)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menos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b="1" spc="15" dirty="0">
                <a:latin typeface="Arial"/>
                <a:cs typeface="Arial"/>
              </a:rPr>
              <a:t>sistemas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35" dirty="0">
                <a:latin typeface="Arial"/>
                <a:cs typeface="Arial"/>
              </a:rPr>
              <a:t>media  </a:t>
            </a:r>
            <a:r>
              <a:rPr sz="1000" b="1" spc="25" dirty="0">
                <a:latin typeface="Arial"/>
                <a:cs typeface="Arial"/>
              </a:rPr>
              <a:t>tensión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(MV)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spc="45" dirty="0">
                <a:latin typeface="Tahoma"/>
                <a:cs typeface="Tahoma"/>
              </a:rPr>
              <a:t>generalmente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operan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entre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1000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15" dirty="0">
                <a:latin typeface="Tahoma"/>
                <a:cs typeface="Tahoma"/>
              </a:rPr>
              <a:t>38,000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voltios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-30" dirty="0">
                <a:latin typeface="Tahoma"/>
                <a:cs typeface="Tahoma"/>
              </a:rPr>
              <a:t>(1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38 </a:t>
            </a:r>
            <a:r>
              <a:rPr sz="1000" spc="30" dirty="0">
                <a:latin typeface="Tahoma"/>
                <a:cs typeface="Tahoma"/>
              </a:rPr>
              <a:t> </a:t>
            </a:r>
            <a:r>
              <a:rPr sz="1000" spc="-20" dirty="0">
                <a:latin typeface="Tahoma"/>
                <a:cs typeface="Tahoma"/>
              </a:rPr>
              <a:t>kV).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8250" y="3320993"/>
            <a:ext cx="4185285" cy="42303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Los requisitos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45" dirty="0">
                <a:latin typeface="Tahoma"/>
                <a:cs typeface="Tahoma"/>
              </a:rPr>
              <a:t>de muchas </a:t>
            </a:r>
            <a:r>
              <a:rPr sz="900" spc="30" dirty="0">
                <a:latin typeface="Tahoma"/>
                <a:cs typeface="Tahoma"/>
              </a:rPr>
              <a:t>instalaciones </a:t>
            </a:r>
            <a:r>
              <a:rPr sz="900" spc="35" dirty="0">
                <a:latin typeface="Tahoma"/>
                <a:cs typeface="Tahoma"/>
              </a:rPr>
              <a:t>industriales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45" dirty="0">
                <a:latin typeface="Tahoma"/>
                <a:cs typeface="Tahoma"/>
              </a:rPr>
              <a:t>pueden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acomodar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utilizando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solo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sistemas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-5" dirty="0">
                <a:latin typeface="Tahoma"/>
                <a:cs typeface="Tahoma"/>
              </a:rPr>
              <a:t>BT.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muchos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casos,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embargo,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requieren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equipos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media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tensión,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especialmente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entrada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servicio.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40" dirty="0">
                <a:latin typeface="Tahoma"/>
                <a:cs typeface="Tahoma"/>
              </a:rPr>
              <a:t>empresas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servicios </a:t>
            </a:r>
            <a:r>
              <a:rPr sz="900" spc="25" dirty="0">
                <a:latin typeface="Tahoma"/>
                <a:cs typeface="Tahoma"/>
              </a:rPr>
              <a:t>eléctricos, </a:t>
            </a:r>
            <a:r>
              <a:rPr sz="900" spc="45" dirty="0">
                <a:latin typeface="Tahoma"/>
                <a:cs typeface="Tahoma"/>
              </a:rPr>
              <a:t>que deben proporcionar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clientes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varios </a:t>
            </a:r>
            <a:r>
              <a:rPr sz="900" spc="25" dirty="0">
                <a:latin typeface="Tahoma"/>
                <a:cs typeface="Tahoma"/>
              </a:rPr>
              <a:t>tipos, </a:t>
            </a:r>
            <a:r>
              <a:rPr sz="900" spc="30" dirty="0">
                <a:latin typeface="Tahoma"/>
                <a:cs typeface="Tahoma"/>
              </a:rPr>
              <a:t>utilizan </a:t>
            </a:r>
            <a:r>
              <a:rPr sz="900" spc="35" dirty="0">
                <a:latin typeface="Tahoma"/>
                <a:cs typeface="Tahoma"/>
              </a:rPr>
              <a:t>sistemas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transmisión </a:t>
            </a:r>
            <a:r>
              <a:rPr sz="900" spc="45" dirty="0">
                <a:latin typeface="Tahoma"/>
                <a:cs typeface="Tahoma"/>
              </a:rPr>
              <a:t>que operan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rango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voltaje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alto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extra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alto,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pero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está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allá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alcance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curso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discutir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sistemas.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10"/>
              </a:spcBef>
            </a:pPr>
            <a:endParaRPr sz="1200">
              <a:latin typeface="Tahoma"/>
              <a:cs typeface="Tahoma"/>
            </a:endParaRPr>
          </a:p>
          <a:p>
            <a:pPr marL="12700" marR="81915">
              <a:lnSpc>
                <a:spcPct val="120000"/>
              </a:lnSpc>
            </a:pPr>
            <a:r>
              <a:rPr sz="1000" spc="45" dirty="0">
                <a:latin typeface="Tahoma"/>
                <a:cs typeface="Tahoma"/>
              </a:rPr>
              <a:t>Dentro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Estados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Unidos,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productos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servicios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Siemens </a:t>
            </a:r>
            <a:r>
              <a:rPr sz="1000" spc="4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son proporcionados </a:t>
            </a:r>
            <a:r>
              <a:rPr sz="1000" spc="55" dirty="0">
                <a:latin typeface="Tahoma"/>
                <a:cs typeface="Tahoma"/>
              </a:rPr>
              <a:t>por </a:t>
            </a:r>
            <a:r>
              <a:rPr sz="1000" spc="30" dirty="0">
                <a:latin typeface="Tahoma"/>
                <a:cs typeface="Tahoma"/>
              </a:rPr>
              <a:t>varias </a:t>
            </a:r>
            <a:r>
              <a:rPr sz="1000" spc="45" dirty="0">
                <a:latin typeface="Tahoma"/>
                <a:cs typeface="Tahoma"/>
              </a:rPr>
              <a:t>empresas </a:t>
            </a:r>
            <a:r>
              <a:rPr sz="1000" spc="30" dirty="0">
                <a:latin typeface="Tahoma"/>
                <a:cs typeface="Tahoma"/>
              </a:rPr>
              <a:t>operativas, </a:t>
            </a:r>
            <a:r>
              <a:rPr sz="1000" spc="40" dirty="0">
                <a:latin typeface="Tahoma"/>
                <a:cs typeface="Tahoma"/>
              </a:rPr>
              <a:t>incluida </a:t>
            </a:r>
            <a:r>
              <a:rPr sz="1000" spc="4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Siemens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Industry,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dirty="0">
                <a:latin typeface="Tahoma"/>
                <a:cs typeface="Tahoma"/>
              </a:rPr>
              <a:t>Inc.</a:t>
            </a:r>
            <a:r>
              <a:rPr sz="1000" spc="-50" dirty="0">
                <a:latin typeface="Tahoma"/>
                <a:cs typeface="Tahoma"/>
              </a:rPr>
              <a:t> (SII).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Cada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empresa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operativa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proporciona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los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productos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30" dirty="0">
                <a:latin typeface="Tahoma"/>
                <a:cs typeface="Tahoma"/>
              </a:rPr>
              <a:t>servicios </a:t>
            </a:r>
            <a:r>
              <a:rPr sz="1000" spc="40" dirty="0">
                <a:latin typeface="Tahoma"/>
                <a:cs typeface="Tahoma"/>
              </a:rPr>
              <a:t>necesarios </a:t>
            </a:r>
            <a:r>
              <a:rPr sz="1000" spc="45" dirty="0">
                <a:latin typeface="Tahoma"/>
                <a:cs typeface="Tahoma"/>
              </a:rPr>
              <a:t>para su </a:t>
            </a:r>
            <a:r>
              <a:rPr sz="1000" spc="40" dirty="0">
                <a:latin typeface="Tahoma"/>
                <a:cs typeface="Tahoma"/>
              </a:rPr>
              <a:t>base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25" dirty="0">
                <a:latin typeface="Tahoma"/>
                <a:cs typeface="Tahoma"/>
              </a:rPr>
              <a:t>clientes. </a:t>
            </a:r>
            <a:r>
              <a:rPr sz="1000" spc="55" dirty="0">
                <a:latin typeface="Tahoma"/>
                <a:cs typeface="Tahoma"/>
              </a:rPr>
              <a:t>Por </a:t>
            </a:r>
            <a:r>
              <a:rPr sz="1000" spc="6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ejemplo, </a:t>
            </a:r>
            <a:r>
              <a:rPr sz="1000" spc="40" dirty="0">
                <a:latin typeface="Tahoma"/>
                <a:cs typeface="Tahoma"/>
              </a:rPr>
              <a:t>Siemens </a:t>
            </a:r>
            <a:r>
              <a:rPr sz="1000" spc="25" dirty="0">
                <a:latin typeface="Tahoma"/>
                <a:cs typeface="Tahoma"/>
              </a:rPr>
              <a:t>Energy, </a:t>
            </a:r>
            <a:r>
              <a:rPr sz="1000" dirty="0">
                <a:latin typeface="Tahoma"/>
                <a:cs typeface="Tahoma"/>
              </a:rPr>
              <a:t>Inc. </a:t>
            </a:r>
            <a:r>
              <a:rPr sz="1000" spc="45" dirty="0">
                <a:latin typeface="Tahoma"/>
                <a:cs typeface="Tahoma"/>
              </a:rPr>
              <a:t>suministra equipos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30" dirty="0">
                <a:latin typeface="Tahoma"/>
                <a:cs typeface="Tahoma"/>
              </a:rPr>
              <a:t>servicios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generación, </a:t>
            </a:r>
            <a:r>
              <a:rPr sz="1000" spc="45" dirty="0">
                <a:latin typeface="Tahoma"/>
                <a:cs typeface="Tahoma"/>
              </a:rPr>
              <a:t>transmisión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40" dirty="0">
                <a:latin typeface="Tahoma"/>
                <a:cs typeface="Tahoma"/>
              </a:rPr>
              <a:t>distribución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5" dirty="0">
                <a:latin typeface="Tahoma"/>
                <a:cs typeface="Tahoma"/>
              </a:rPr>
              <a:t>energía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35" dirty="0">
                <a:latin typeface="Tahoma"/>
                <a:cs typeface="Tahoma"/>
              </a:rPr>
              <a:t>alto </a:t>
            </a:r>
            <a:r>
              <a:rPr sz="1000" spc="25" dirty="0">
                <a:latin typeface="Tahoma"/>
                <a:cs typeface="Tahoma"/>
              </a:rPr>
              <a:t>voltaje </a:t>
            </a:r>
            <a:r>
              <a:rPr sz="1000" spc="35" dirty="0">
                <a:latin typeface="Tahoma"/>
                <a:cs typeface="Tahoma"/>
              </a:rPr>
              <a:t>a </a:t>
            </a:r>
            <a:r>
              <a:rPr sz="1000" spc="4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empresas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eléctricas.</a:t>
            </a:r>
            <a:endParaRPr sz="1000">
              <a:latin typeface="Tahoma"/>
              <a:cs typeface="Tahoma"/>
            </a:endParaRPr>
          </a:p>
          <a:p>
            <a:pPr>
              <a:spcBef>
                <a:spcPts val="20"/>
              </a:spcBef>
            </a:pPr>
            <a:endParaRPr sz="1150">
              <a:latin typeface="Tahoma"/>
              <a:cs typeface="Tahoma"/>
            </a:endParaRPr>
          </a:p>
          <a:p>
            <a:pPr marL="12700" marR="24765">
              <a:lnSpc>
                <a:spcPct val="141200"/>
              </a:lnSpc>
            </a:pPr>
            <a:r>
              <a:rPr sz="850" spc="40" dirty="0">
                <a:latin typeface="Tahoma"/>
                <a:cs typeface="Tahoma"/>
              </a:rPr>
              <a:t>Debido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muchos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clientes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industriales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algunos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comerciales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institucionales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atendidos </a:t>
            </a:r>
            <a:r>
              <a:rPr sz="850" spc="50" dirty="0">
                <a:latin typeface="Tahoma"/>
                <a:cs typeface="Tahoma"/>
              </a:rPr>
              <a:t>por </a:t>
            </a:r>
            <a:r>
              <a:rPr sz="850" spc="-25" dirty="0">
                <a:latin typeface="Tahoma"/>
                <a:cs typeface="Tahoma"/>
              </a:rPr>
              <a:t>SII </a:t>
            </a:r>
            <a:r>
              <a:rPr sz="850" spc="40" dirty="0">
                <a:latin typeface="Tahoma"/>
                <a:cs typeface="Tahoma"/>
              </a:rPr>
              <a:t>también </a:t>
            </a:r>
            <a:r>
              <a:rPr sz="850" spc="35" dirty="0">
                <a:latin typeface="Tahoma"/>
                <a:cs typeface="Tahoma"/>
              </a:rPr>
              <a:t>tienen </a:t>
            </a:r>
            <a:r>
              <a:rPr sz="850" spc="40" dirty="0">
                <a:latin typeface="Tahoma"/>
                <a:cs typeface="Tahoma"/>
              </a:rPr>
              <a:t>importantes </a:t>
            </a:r>
            <a:r>
              <a:rPr sz="850" spc="30" dirty="0">
                <a:latin typeface="Tahoma"/>
                <a:cs typeface="Tahoma"/>
              </a:rPr>
              <a:t>necesidades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distribución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energía, </a:t>
            </a:r>
            <a:r>
              <a:rPr sz="850" spc="-25" dirty="0">
                <a:latin typeface="Tahoma"/>
                <a:cs typeface="Tahoma"/>
              </a:rPr>
              <a:t>SII </a:t>
            </a:r>
            <a:r>
              <a:rPr sz="850" spc="35" dirty="0">
                <a:latin typeface="Tahoma"/>
                <a:cs typeface="Tahoma"/>
              </a:rPr>
              <a:t>vende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30" dirty="0">
                <a:latin typeface="Tahoma"/>
                <a:cs typeface="Tahoma"/>
              </a:rPr>
              <a:t>variedad </a:t>
            </a:r>
            <a:r>
              <a:rPr sz="850" spc="40" dirty="0">
                <a:latin typeface="Tahoma"/>
                <a:cs typeface="Tahoma"/>
              </a:rPr>
              <a:t>de productos </a:t>
            </a:r>
            <a:r>
              <a:rPr sz="850" spc="25" dirty="0">
                <a:latin typeface="Tahoma"/>
                <a:cs typeface="Tahoma"/>
              </a:rPr>
              <a:t>tales como: </a:t>
            </a:r>
            <a:r>
              <a:rPr sz="850" spc="40" dirty="0">
                <a:latin typeface="Tahoma"/>
                <a:cs typeface="Tahoma"/>
              </a:rPr>
              <a:t>transformadores 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potencia, </a:t>
            </a:r>
            <a:r>
              <a:rPr sz="850" spc="30" dirty="0">
                <a:latin typeface="Tahoma"/>
                <a:cs typeface="Tahoma"/>
              </a:rPr>
              <a:t>pararrayos, </a:t>
            </a:r>
            <a:r>
              <a:rPr sz="850" spc="40" dirty="0">
                <a:latin typeface="Tahoma"/>
                <a:cs typeface="Tahoma"/>
              </a:rPr>
              <a:t>transformadores de </a:t>
            </a:r>
            <a:r>
              <a:rPr sz="850" spc="35" dirty="0">
                <a:latin typeface="Tahoma"/>
                <a:cs typeface="Tahoma"/>
              </a:rPr>
              <a:t>instrumentos, </a:t>
            </a:r>
            <a:r>
              <a:rPr sz="850" spc="30" dirty="0">
                <a:latin typeface="Tahoma"/>
                <a:cs typeface="Tahoma"/>
              </a:rPr>
              <a:t>relés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protección, </a:t>
            </a:r>
            <a:r>
              <a:rPr sz="850" spc="35" dirty="0">
                <a:latin typeface="Tahoma"/>
                <a:cs typeface="Tahoma"/>
              </a:rPr>
              <a:t> automatización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subestaciones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aparamenta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MT.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importantes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sean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estos productos, </a:t>
            </a:r>
            <a:r>
              <a:rPr sz="850" spc="50" dirty="0">
                <a:latin typeface="Tahoma"/>
                <a:cs typeface="Tahoma"/>
              </a:rPr>
              <a:t>no </a:t>
            </a:r>
            <a:r>
              <a:rPr sz="850" spc="25" dirty="0">
                <a:latin typeface="Tahoma"/>
                <a:cs typeface="Tahoma"/>
              </a:rPr>
              <a:t>está </a:t>
            </a:r>
            <a:r>
              <a:rPr sz="850" spc="40" dirty="0">
                <a:latin typeface="Tahoma"/>
                <a:cs typeface="Tahoma"/>
              </a:rPr>
              <a:t>dentro </a:t>
            </a:r>
            <a:r>
              <a:rPr sz="850" spc="35" dirty="0">
                <a:latin typeface="Tahoma"/>
                <a:cs typeface="Tahoma"/>
              </a:rPr>
              <a:t>del </a:t>
            </a:r>
            <a:r>
              <a:rPr sz="850" spc="25" dirty="0">
                <a:latin typeface="Tahoma"/>
                <a:cs typeface="Tahoma"/>
              </a:rPr>
              <a:t>alcance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este </a:t>
            </a:r>
            <a:r>
              <a:rPr sz="850" spc="35" dirty="0">
                <a:latin typeface="Tahoma"/>
                <a:cs typeface="Tahoma"/>
              </a:rPr>
              <a:t>curso cubrir </a:t>
            </a:r>
            <a:r>
              <a:rPr sz="850" spc="40" dirty="0">
                <a:latin typeface="Tahoma"/>
                <a:cs typeface="Tahoma"/>
              </a:rPr>
              <a:t>todos </a:t>
            </a:r>
            <a:r>
              <a:rPr sz="850" spc="30" dirty="0">
                <a:latin typeface="Tahoma"/>
                <a:cs typeface="Tahoma"/>
              </a:rPr>
              <a:t>estos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sistemas.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Sin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embargo,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vale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pena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discutir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brevemente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aparamenta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MT.</a:t>
            </a:r>
            <a:endParaRPr sz="8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592" y="6177503"/>
            <a:ext cx="3256915" cy="2748280"/>
            <a:chOff x="2915991" y="6177503"/>
            <a:chExt cx="3256915" cy="2748280"/>
          </a:xfrm>
        </p:grpSpPr>
        <p:sp>
          <p:nvSpPr>
            <p:cNvPr id="3" name="object 3"/>
            <p:cNvSpPr/>
            <p:nvPr/>
          </p:nvSpPr>
          <p:spPr>
            <a:xfrm>
              <a:off x="2918273" y="6179793"/>
              <a:ext cx="317500" cy="2624455"/>
            </a:xfrm>
            <a:custGeom>
              <a:avLst/>
              <a:gdLst/>
              <a:ahLst/>
              <a:cxnLst/>
              <a:rect l="l" t="t" r="r" b="b"/>
              <a:pathLst>
                <a:path w="317500" h="2624454">
                  <a:moveTo>
                    <a:pt x="317004" y="0"/>
                  </a:moveTo>
                  <a:lnTo>
                    <a:pt x="0" y="441960"/>
                  </a:lnTo>
                  <a:lnTo>
                    <a:pt x="6108" y="1950720"/>
                  </a:lnTo>
                  <a:lnTo>
                    <a:pt x="313944" y="2624340"/>
                  </a:lnTo>
                  <a:lnTo>
                    <a:pt x="317004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8277" y="6179789"/>
              <a:ext cx="317500" cy="2624455"/>
            </a:xfrm>
            <a:custGeom>
              <a:avLst/>
              <a:gdLst/>
              <a:ahLst/>
              <a:cxnLst/>
              <a:rect l="l" t="t" r="r" b="b"/>
              <a:pathLst>
                <a:path w="317500" h="2624454">
                  <a:moveTo>
                    <a:pt x="0" y="441960"/>
                  </a:moveTo>
                  <a:lnTo>
                    <a:pt x="316992" y="0"/>
                  </a:lnTo>
                  <a:lnTo>
                    <a:pt x="313944" y="2624340"/>
                  </a:lnTo>
                  <a:lnTo>
                    <a:pt x="6096" y="1950732"/>
                  </a:lnTo>
                  <a:lnTo>
                    <a:pt x="0" y="4419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232221" y="6179788"/>
              <a:ext cx="2538095" cy="2624455"/>
            </a:xfrm>
            <a:custGeom>
              <a:avLst/>
              <a:gdLst/>
              <a:ahLst/>
              <a:cxnLst/>
              <a:rect l="l" t="t" r="r" b="b"/>
              <a:pathLst>
                <a:path w="2538095" h="2624454">
                  <a:moveTo>
                    <a:pt x="3048" y="0"/>
                  </a:moveTo>
                  <a:lnTo>
                    <a:pt x="0" y="2624340"/>
                  </a:lnTo>
                  <a:lnTo>
                    <a:pt x="2537472" y="2226576"/>
                  </a:lnTo>
                  <a:lnTo>
                    <a:pt x="2530614" y="208025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232219" y="6179790"/>
              <a:ext cx="2538095" cy="2624455"/>
            </a:xfrm>
            <a:custGeom>
              <a:avLst/>
              <a:gdLst/>
              <a:ahLst/>
              <a:cxnLst/>
              <a:rect l="l" t="t" r="r" b="b"/>
              <a:pathLst>
                <a:path w="2538095" h="2624454">
                  <a:moveTo>
                    <a:pt x="3048" y="0"/>
                  </a:moveTo>
                  <a:lnTo>
                    <a:pt x="2530614" y="208026"/>
                  </a:lnTo>
                  <a:lnTo>
                    <a:pt x="2537472" y="2226564"/>
                  </a:lnTo>
                  <a:lnTo>
                    <a:pt x="0" y="2624328"/>
                  </a:lnTo>
                  <a:lnTo>
                    <a:pt x="304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771229" y="6466296"/>
              <a:ext cx="131445" cy="1929764"/>
            </a:xfrm>
            <a:custGeom>
              <a:avLst/>
              <a:gdLst/>
              <a:ahLst/>
              <a:cxnLst/>
              <a:rect l="l" t="t" r="r" b="b"/>
              <a:pathLst>
                <a:path w="131445" h="1929765">
                  <a:moveTo>
                    <a:pt x="0" y="0"/>
                  </a:moveTo>
                  <a:lnTo>
                    <a:pt x="6070" y="1929396"/>
                  </a:lnTo>
                  <a:lnTo>
                    <a:pt x="131051" y="1908048"/>
                  </a:lnTo>
                  <a:lnTo>
                    <a:pt x="131051" y="15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771229" y="6466296"/>
              <a:ext cx="131445" cy="1929764"/>
            </a:xfrm>
            <a:custGeom>
              <a:avLst/>
              <a:gdLst/>
              <a:ahLst/>
              <a:cxnLst/>
              <a:rect l="l" t="t" r="r" b="b"/>
              <a:pathLst>
                <a:path w="131445" h="1929765">
                  <a:moveTo>
                    <a:pt x="0" y="0"/>
                  </a:moveTo>
                  <a:lnTo>
                    <a:pt x="131051" y="15240"/>
                  </a:lnTo>
                  <a:lnTo>
                    <a:pt x="131051" y="1908048"/>
                  </a:lnTo>
                  <a:lnTo>
                    <a:pt x="6070" y="192939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65754" y="6298661"/>
              <a:ext cx="878205" cy="1009015"/>
            </a:xfrm>
            <a:custGeom>
              <a:avLst/>
              <a:gdLst/>
              <a:ahLst/>
              <a:cxnLst/>
              <a:rect l="l" t="t" r="r" b="b"/>
              <a:pathLst>
                <a:path w="878204" h="1009015">
                  <a:moveTo>
                    <a:pt x="18287" y="0"/>
                  </a:moveTo>
                  <a:lnTo>
                    <a:pt x="0" y="1008888"/>
                  </a:lnTo>
                  <a:lnTo>
                    <a:pt x="877836" y="990600"/>
                  </a:lnTo>
                  <a:lnTo>
                    <a:pt x="868679" y="64008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65754" y="6298661"/>
              <a:ext cx="878205" cy="1009015"/>
            </a:xfrm>
            <a:custGeom>
              <a:avLst/>
              <a:gdLst/>
              <a:ahLst/>
              <a:cxnLst/>
              <a:rect l="l" t="t" r="r" b="b"/>
              <a:pathLst>
                <a:path w="878204" h="1009015">
                  <a:moveTo>
                    <a:pt x="18287" y="0"/>
                  </a:moveTo>
                  <a:lnTo>
                    <a:pt x="868679" y="64008"/>
                  </a:lnTo>
                  <a:lnTo>
                    <a:pt x="877836" y="990600"/>
                  </a:lnTo>
                  <a:lnTo>
                    <a:pt x="0" y="1008888"/>
                  </a:lnTo>
                  <a:lnTo>
                    <a:pt x="182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268808" y="7298409"/>
              <a:ext cx="878205" cy="466725"/>
            </a:xfrm>
            <a:custGeom>
              <a:avLst/>
              <a:gdLst/>
              <a:ahLst/>
              <a:cxnLst/>
              <a:rect l="l" t="t" r="r" b="b"/>
              <a:pathLst>
                <a:path w="878204" h="466725">
                  <a:moveTo>
                    <a:pt x="871728" y="0"/>
                  </a:moveTo>
                  <a:lnTo>
                    <a:pt x="3048" y="27431"/>
                  </a:lnTo>
                  <a:lnTo>
                    <a:pt x="0" y="466331"/>
                  </a:lnTo>
                  <a:lnTo>
                    <a:pt x="877824" y="411479"/>
                  </a:lnTo>
                  <a:lnTo>
                    <a:pt x="871728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268808" y="7298409"/>
              <a:ext cx="878205" cy="466725"/>
            </a:xfrm>
            <a:custGeom>
              <a:avLst/>
              <a:gdLst/>
              <a:ahLst/>
              <a:cxnLst/>
              <a:rect l="l" t="t" r="r" b="b"/>
              <a:pathLst>
                <a:path w="878204" h="466725">
                  <a:moveTo>
                    <a:pt x="3048" y="27431"/>
                  </a:moveTo>
                  <a:lnTo>
                    <a:pt x="871728" y="0"/>
                  </a:lnTo>
                  <a:lnTo>
                    <a:pt x="877824" y="411479"/>
                  </a:lnTo>
                  <a:lnTo>
                    <a:pt x="0" y="466331"/>
                  </a:lnTo>
                  <a:lnTo>
                    <a:pt x="3048" y="274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68808" y="7722071"/>
              <a:ext cx="878205" cy="1085215"/>
            </a:xfrm>
            <a:custGeom>
              <a:avLst/>
              <a:gdLst/>
              <a:ahLst/>
              <a:cxnLst/>
              <a:rect l="l" t="t" r="r" b="b"/>
              <a:pathLst>
                <a:path w="878204" h="1085215">
                  <a:moveTo>
                    <a:pt x="871728" y="0"/>
                  </a:moveTo>
                  <a:lnTo>
                    <a:pt x="3048" y="67068"/>
                  </a:lnTo>
                  <a:lnTo>
                    <a:pt x="0" y="1085087"/>
                  </a:lnTo>
                  <a:lnTo>
                    <a:pt x="877824" y="932700"/>
                  </a:lnTo>
                  <a:lnTo>
                    <a:pt x="871728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268808" y="7231343"/>
              <a:ext cx="1719580" cy="1576070"/>
            </a:xfrm>
            <a:custGeom>
              <a:avLst/>
              <a:gdLst/>
              <a:ahLst/>
              <a:cxnLst/>
              <a:rect l="l" t="t" r="r" b="b"/>
              <a:pathLst>
                <a:path w="1719579" h="1576070">
                  <a:moveTo>
                    <a:pt x="3048" y="557796"/>
                  </a:moveTo>
                  <a:lnTo>
                    <a:pt x="871728" y="490727"/>
                  </a:lnTo>
                  <a:lnTo>
                    <a:pt x="877824" y="1423428"/>
                  </a:lnTo>
                  <a:lnTo>
                    <a:pt x="0" y="1575815"/>
                  </a:lnTo>
                  <a:lnTo>
                    <a:pt x="3048" y="557796"/>
                  </a:lnTo>
                  <a:close/>
                </a:path>
                <a:path w="1719579" h="1576070">
                  <a:moveTo>
                    <a:pt x="890028" y="493775"/>
                  </a:moveTo>
                  <a:lnTo>
                    <a:pt x="1716024" y="441972"/>
                  </a:lnTo>
                  <a:lnTo>
                    <a:pt x="1719084" y="1271015"/>
                  </a:lnTo>
                  <a:lnTo>
                    <a:pt x="896112" y="1408175"/>
                  </a:lnTo>
                  <a:lnTo>
                    <a:pt x="890028" y="493775"/>
                  </a:lnTo>
                  <a:close/>
                </a:path>
                <a:path w="1719579" h="1576070">
                  <a:moveTo>
                    <a:pt x="1588020" y="6095"/>
                  </a:moveTo>
                  <a:lnTo>
                    <a:pt x="1588020" y="7785"/>
                  </a:lnTo>
                  <a:lnTo>
                    <a:pt x="1586649" y="9156"/>
                  </a:lnTo>
                  <a:lnTo>
                    <a:pt x="1584972" y="9156"/>
                  </a:lnTo>
                  <a:lnTo>
                    <a:pt x="1583283" y="9156"/>
                  </a:lnTo>
                  <a:lnTo>
                    <a:pt x="1581924" y="7785"/>
                  </a:lnTo>
                  <a:lnTo>
                    <a:pt x="1581924" y="6095"/>
                  </a:lnTo>
                  <a:lnTo>
                    <a:pt x="1581924" y="4419"/>
                  </a:lnTo>
                  <a:lnTo>
                    <a:pt x="1583283" y="3060"/>
                  </a:lnTo>
                  <a:lnTo>
                    <a:pt x="1584972" y="3060"/>
                  </a:lnTo>
                  <a:lnTo>
                    <a:pt x="1586649" y="3060"/>
                  </a:lnTo>
                  <a:lnTo>
                    <a:pt x="1588020" y="4419"/>
                  </a:lnTo>
                  <a:lnTo>
                    <a:pt x="1588020" y="6095"/>
                  </a:lnTo>
                  <a:close/>
                </a:path>
                <a:path w="1719579" h="1576070">
                  <a:moveTo>
                    <a:pt x="1691640" y="3060"/>
                  </a:moveTo>
                  <a:lnTo>
                    <a:pt x="1691640" y="4724"/>
                  </a:lnTo>
                  <a:lnTo>
                    <a:pt x="1690293" y="6095"/>
                  </a:lnTo>
                  <a:lnTo>
                    <a:pt x="1688604" y="6095"/>
                  </a:lnTo>
                  <a:lnTo>
                    <a:pt x="1686928" y="6095"/>
                  </a:lnTo>
                  <a:lnTo>
                    <a:pt x="1685544" y="4724"/>
                  </a:lnTo>
                  <a:lnTo>
                    <a:pt x="1685544" y="3060"/>
                  </a:lnTo>
                  <a:lnTo>
                    <a:pt x="1685544" y="1371"/>
                  </a:lnTo>
                  <a:lnTo>
                    <a:pt x="1686928" y="0"/>
                  </a:lnTo>
                  <a:lnTo>
                    <a:pt x="1688604" y="0"/>
                  </a:lnTo>
                  <a:lnTo>
                    <a:pt x="1690293" y="0"/>
                  </a:lnTo>
                  <a:lnTo>
                    <a:pt x="1691640" y="1371"/>
                  </a:lnTo>
                  <a:lnTo>
                    <a:pt x="1691640" y="30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152719" y="6368764"/>
              <a:ext cx="832485" cy="923925"/>
            </a:xfrm>
            <a:custGeom>
              <a:avLst/>
              <a:gdLst/>
              <a:ahLst/>
              <a:cxnLst/>
              <a:rect l="l" t="t" r="r" b="b"/>
              <a:pathLst>
                <a:path w="832485" h="923925">
                  <a:moveTo>
                    <a:pt x="0" y="0"/>
                  </a:moveTo>
                  <a:lnTo>
                    <a:pt x="3060" y="923544"/>
                  </a:lnTo>
                  <a:lnTo>
                    <a:pt x="832116" y="908304"/>
                  </a:lnTo>
                  <a:lnTo>
                    <a:pt x="829081" y="518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52719" y="6368764"/>
              <a:ext cx="832485" cy="923925"/>
            </a:xfrm>
            <a:custGeom>
              <a:avLst/>
              <a:gdLst/>
              <a:ahLst/>
              <a:cxnLst/>
              <a:rect l="l" t="t" r="r" b="b"/>
              <a:pathLst>
                <a:path w="832485" h="923925">
                  <a:moveTo>
                    <a:pt x="0" y="0"/>
                  </a:moveTo>
                  <a:lnTo>
                    <a:pt x="829081" y="51816"/>
                  </a:lnTo>
                  <a:lnTo>
                    <a:pt x="832116" y="908304"/>
                  </a:lnTo>
                  <a:lnTo>
                    <a:pt x="3060" y="923544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552029" y="695397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185" y="0"/>
                  </a:moveTo>
                  <a:lnTo>
                    <a:pt x="4089" y="0"/>
                  </a:lnTo>
                  <a:lnTo>
                    <a:pt x="0" y="4102"/>
                  </a:lnTo>
                  <a:lnTo>
                    <a:pt x="0" y="14198"/>
                  </a:lnTo>
                  <a:lnTo>
                    <a:pt x="4089" y="18288"/>
                  </a:lnTo>
                  <a:lnTo>
                    <a:pt x="14185" y="18288"/>
                  </a:lnTo>
                  <a:lnTo>
                    <a:pt x="18275" y="14198"/>
                  </a:lnTo>
                  <a:lnTo>
                    <a:pt x="18275" y="9144"/>
                  </a:lnTo>
                  <a:lnTo>
                    <a:pt x="18275" y="4102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552029" y="695397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275" y="9144"/>
                  </a:moveTo>
                  <a:lnTo>
                    <a:pt x="18275" y="14198"/>
                  </a:lnTo>
                  <a:lnTo>
                    <a:pt x="14185" y="18288"/>
                  </a:lnTo>
                  <a:lnTo>
                    <a:pt x="9131" y="18288"/>
                  </a:lnTo>
                  <a:lnTo>
                    <a:pt x="4089" y="18288"/>
                  </a:lnTo>
                  <a:lnTo>
                    <a:pt x="0" y="14198"/>
                  </a:lnTo>
                  <a:lnTo>
                    <a:pt x="0" y="9144"/>
                  </a:lnTo>
                  <a:lnTo>
                    <a:pt x="0" y="4102"/>
                  </a:lnTo>
                  <a:lnTo>
                    <a:pt x="4089" y="0"/>
                  </a:lnTo>
                  <a:lnTo>
                    <a:pt x="9131" y="0"/>
                  </a:lnTo>
                  <a:lnTo>
                    <a:pt x="14185" y="0"/>
                  </a:lnTo>
                  <a:lnTo>
                    <a:pt x="18275" y="4102"/>
                  </a:lnTo>
                  <a:lnTo>
                    <a:pt x="18275" y="9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612989" y="695702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198" y="0"/>
                  </a:moveTo>
                  <a:lnTo>
                    <a:pt x="4076" y="0"/>
                  </a:lnTo>
                  <a:lnTo>
                    <a:pt x="0" y="4089"/>
                  </a:lnTo>
                  <a:lnTo>
                    <a:pt x="0" y="14198"/>
                  </a:lnTo>
                  <a:lnTo>
                    <a:pt x="4076" y="18287"/>
                  </a:lnTo>
                  <a:lnTo>
                    <a:pt x="14198" y="18287"/>
                  </a:lnTo>
                  <a:lnTo>
                    <a:pt x="18262" y="14198"/>
                  </a:lnTo>
                  <a:lnTo>
                    <a:pt x="18262" y="9143"/>
                  </a:lnTo>
                  <a:lnTo>
                    <a:pt x="18262" y="4089"/>
                  </a:lnTo>
                  <a:lnTo>
                    <a:pt x="14198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612989" y="695702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262" y="9143"/>
                  </a:moveTo>
                  <a:lnTo>
                    <a:pt x="18262" y="14198"/>
                  </a:lnTo>
                  <a:lnTo>
                    <a:pt x="14198" y="18287"/>
                  </a:lnTo>
                  <a:lnTo>
                    <a:pt x="9131" y="18287"/>
                  </a:lnTo>
                  <a:lnTo>
                    <a:pt x="4076" y="18287"/>
                  </a:lnTo>
                  <a:lnTo>
                    <a:pt x="0" y="14198"/>
                  </a:lnTo>
                  <a:lnTo>
                    <a:pt x="0" y="9143"/>
                  </a:lnTo>
                  <a:lnTo>
                    <a:pt x="0" y="4089"/>
                  </a:lnTo>
                  <a:lnTo>
                    <a:pt x="4076" y="0"/>
                  </a:lnTo>
                  <a:lnTo>
                    <a:pt x="9131" y="0"/>
                  </a:lnTo>
                  <a:lnTo>
                    <a:pt x="14198" y="0"/>
                  </a:lnTo>
                  <a:lnTo>
                    <a:pt x="18262" y="4089"/>
                  </a:lnTo>
                  <a:lnTo>
                    <a:pt x="18262" y="91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791284" y="7438200"/>
              <a:ext cx="75565" cy="24765"/>
            </a:xfrm>
            <a:custGeom>
              <a:avLst/>
              <a:gdLst/>
              <a:ahLst/>
              <a:cxnLst/>
              <a:rect l="l" t="t" r="r" b="b"/>
              <a:pathLst>
                <a:path w="75564" h="24765">
                  <a:moveTo>
                    <a:pt x="75437" y="0"/>
                  </a:moveTo>
                  <a:lnTo>
                    <a:pt x="0" y="1320"/>
                  </a:lnTo>
                  <a:lnTo>
                    <a:pt x="0" y="24180"/>
                  </a:lnTo>
                  <a:lnTo>
                    <a:pt x="75437" y="22860"/>
                  </a:lnTo>
                  <a:lnTo>
                    <a:pt x="75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791284" y="7438200"/>
              <a:ext cx="75565" cy="24765"/>
            </a:xfrm>
            <a:custGeom>
              <a:avLst/>
              <a:gdLst/>
              <a:ahLst/>
              <a:cxnLst/>
              <a:rect l="l" t="t" r="r" b="b"/>
              <a:pathLst>
                <a:path w="75564" h="24765">
                  <a:moveTo>
                    <a:pt x="75437" y="22860"/>
                  </a:moveTo>
                  <a:lnTo>
                    <a:pt x="0" y="24180"/>
                  </a:lnTo>
                  <a:lnTo>
                    <a:pt x="0" y="1320"/>
                  </a:lnTo>
                  <a:lnTo>
                    <a:pt x="75437" y="0"/>
                  </a:lnTo>
                  <a:lnTo>
                    <a:pt x="75437" y="22860"/>
                  </a:lnTo>
                  <a:close/>
                </a:path>
                <a:path w="75564" h="24765">
                  <a:moveTo>
                    <a:pt x="8394" y="12103"/>
                  </a:moveTo>
                  <a:lnTo>
                    <a:pt x="8394" y="13779"/>
                  </a:lnTo>
                  <a:lnTo>
                    <a:pt x="7023" y="15138"/>
                  </a:lnTo>
                  <a:lnTo>
                    <a:pt x="5346" y="15138"/>
                  </a:lnTo>
                  <a:lnTo>
                    <a:pt x="3657" y="15138"/>
                  </a:lnTo>
                  <a:lnTo>
                    <a:pt x="2298" y="13779"/>
                  </a:lnTo>
                  <a:lnTo>
                    <a:pt x="2298" y="12103"/>
                  </a:lnTo>
                  <a:lnTo>
                    <a:pt x="2298" y="10414"/>
                  </a:lnTo>
                  <a:lnTo>
                    <a:pt x="3657" y="9042"/>
                  </a:lnTo>
                  <a:lnTo>
                    <a:pt x="5346" y="9042"/>
                  </a:lnTo>
                  <a:lnTo>
                    <a:pt x="7023" y="9042"/>
                  </a:lnTo>
                  <a:lnTo>
                    <a:pt x="8394" y="10414"/>
                  </a:lnTo>
                  <a:lnTo>
                    <a:pt x="8394" y="12103"/>
                  </a:lnTo>
                  <a:close/>
                </a:path>
                <a:path w="75564" h="24765">
                  <a:moveTo>
                    <a:pt x="72402" y="12103"/>
                  </a:moveTo>
                  <a:lnTo>
                    <a:pt x="72402" y="13779"/>
                  </a:lnTo>
                  <a:lnTo>
                    <a:pt x="71018" y="15138"/>
                  </a:lnTo>
                  <a:lnTo>
                    <a:pt x="69354" y="15138"/>
                  </a:lnTo>
                  <a:lnTo>
                    <a:pt x="67665" y="15138"/>
                  </a:lnTo>
                  <a:lnTo>
                    <a:pt x="66293" y="13779"/>
                  </a:lnTo>
                  <a:lnTo>
                    <a:pt x="66293" y="12103"/>
                  </a:lnTo>
                  <a:lnTo>
                    <a:pt x="66293" y="10414"/>
                  </a:lnTo>
                  <a:lnTo>
                    <a:pt x="67665" y="9042"/>
                  </a:lnTo>
                  <a:lnTo>
                    <a:pt x="69354" y="9042"/>
                  </a:lnTo>
                  <a:lnTo>
                    <a:pt x="71018" y="9042"/>
                  </a:lnTo>
                  <a:lnTo>
                    <a:pt x="72402" y="10414"/>
                  </a:lnTo>
                  <a:lnTo>
                    <a:pt x="72402" y="121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152732" y="7289259"/>
              <a:ext cx="832485" cy="414655"/>
            </a:xfrm>
            <a:custGeom>
              <a:avLst/>
              <a:gdLst/>
              <a:ahLst/>
              <a:cxnLst/>
              <a:rect l="l" t="t" r="r" b="b"/>
              <a:pathLst>
                <a:path w="832485" h="414654">
                  <a:moveTo>
                    <a:pt x="829068" y="0"/>
                  </a:moveTo>
                  <a:lnTo>
                    <a:pt x="0" y="24383"/>
                  </a:lnTo>
                  <a:lnTo>
                    <a:pt x="9144" y="414540"/>
                  </a:lnTo>
                  <a:lnTo>
                    <a:pt x="832104" y="371855"/>
                  </a:lnTo>
                  <a:lnTo>
                    <a:pt x="829068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152732" y="7289259"/>
              <a:ext cx="832485" cy="414655"/>
            </a:xfrm>
            <a:custGeom>
              <a:avLst/>
              <a:gdLst/>
              <a:ahLst/>
              <a:cxnLst/>
              <a:rect l="l" t="t" r="r" b="b"/>
              <a:pathLst>
                <a:path w="832485" h="414654">
                  <a:moveTo>
                    <a:pt x="0" y="24383"/>
                  </a:moveTo>
                  <a:lnTo>
                    <a:pt x="829068" y="0"/>
                  </a:lnTo>
                  <a:lnTo>
                    <a:pt x="832104" y="371855"/>
                  </a:lnTo>
                  <a:lnTo>
                    <a:pt x="9144" y="414540"/>
                  </a:lnTo>
                  <a:lnTo>
                    <a:pt x="0" y="243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49475" y="7344481"/>
              <a:ext cx="178347" cy="217544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464373" y="7321622"/>
              <a:ext cx="75565" cy="24765"/>
            </a:xfrm>
            <a:custGeom>
              <a:avLst/>
              <a:gdLst/>
              <a:ahLst/>
              <a:cxnLst/>
              <a:rect l="l" t="t" r="r" b="b"/>
              <a:pathLst>
                <a:path w="75564" h="24765">
                  <a:moveTo>
                    <a:pt x="75450" y="0"/>
                  </a:moveTo>
                  <a:lnTo>
                    <a:pt x="0" y="1320"/>
                  </a:lnTo>
                  <a:lnTo>
                    <a:pt x="0" y="24180"/>
                  </a:lnTo>
                  <a:lnTo>
                    <a:pt x="75450" y="22860"/>
                  </a:lnTo>
                  <a:lnTo>
                    <a:pt x="754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464373" y="7321622"/>
              <a:ext cx="75565" cy="24765"/>
            </a:xfrm>
            <a:custGeom>
              <a:avLst/>
              <a:gdLst/>
              <a:ahLst/>
              <a:cxnLst/>
              <a:rect l="l" t="t" r="r" b="b"/>
              <a:pathLst>
                <a:path w="75564" h="24765">
                  <a:moveTo>
                    <a:pt x="75450" y="22860"/>
                  </a:moveTo>
                  <a:lnTo>
                    <a:pt x="0" y="24180"/>
                  </a:lnTo>
                  <a:lnTo>
                    <a:pt x="0" y="1320"/>
                  </a:lnTo>
                  <a:lnTo>
                    <a:pt x="75450" y="0"/>
                  </a:lnTo>
                  <a:lnTo>
                    <a:pt x="75450" y="22860"/>
                  </a:lnTo>
                  <a:close/>
                </a:path>
                <a:path w="75564" h="24765">
                  <a:moveTo>
                    <a:pt x="8407" y="12090"/>
                  </a:moveTo>
                  <a:lnTo>
                    <a:pt x="8407" y="13779"/>
                  </a:lnTo>
                  <a:lnTo>
                    <a:pt x="7035" y="15138"/>
                  </a:lnTo>
                  <a:lnTo>
                    <a:pt x="5346" y="15138"/>
                  </a:lnTo>
                  <a:lnTo>
                    <a:pt x="3670" y="15138"/>
                  </a:lnTo>
                  <a:lnTo>
                    <a:pt x="2311" y="13779"/>
                  </a:lnTo>
                  <a:lnTo>
                    <a:pt x="2311" y="12090"/>
                  </a:lnTo>
                  <a:lnTo>
                    <a:pt x="2311" y="10414"/>
                  </a:lnTo>
                  <a:lnTo>
                    <a:pt x="3670" y="9042"/>
                  </a:lnTo>
                  <a:lnTo>
                    <a:pt x="5346" y="9042"/>
                  </a:lnTo>
                  <a:lnTo>
                    <a:pt x="7035" y="9042"/>
                  </a:lnTo>
                  <a:lnTo>
                    <a:pt x="8407" y="10414"/>
                  </a:lnTo>
                  <a:lnTo>
                    <a:pt x="8407" y="12090"/>
                  </a:lnTo>
                  <a:close/>
                </a:path>
                <a:path w="75564" h="24765">
                  <a:moveTo>
                    <a:pt x="72415" y="12090"/>
                  </a:moveTo>
                  <a:lnTo>
                    <a:pt x="72415" y="13779"/>
                  </a:lnTo>
                  <a:lnTo>
                    <a:pt x="71056" y="15138"/>
                  </a:lnTo>
                  <a:lnTo>
                    <a:pt x="69354" y="15138"/>
                  </a:lnTo>
                  <a:lnTo>
                    <a:pt x="67678" y="15138"/>
                  </a:lnTo>
                  <a:lnTo>
                    <a:pt x="66319" y="13779"/>
                  </a:lnTo>
                  <a:lnTo>
                    <a:pt x="66319" y="12090"/>
                  </a:lnTo>
                  <a:lnTo>
                    <a:pt x="66319" y="10414"/>
                  </a:lnTo>
                  <a:lnTo>
                    <a:pt x="67678" y="9042"/>
                  </a:lnTo>
                  <a:lnTo>
                    <a:pt x="69354" y="9042"/>
                  </a:lnTo>
                  <a:lnTo>
                    <a:pt x="71056" y="9042"/>
                  </a:lnTo>
                  <a:lnTo>
                    <a:pt x="72415" y="10414"/>
                  </a:lnTo>
                  <a:lnTo>
                    <a:pt x="72415" y="120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633537" y="7317058"/>
              <a:ext cx="75565" cy="24765"/>
            </a:xfrm>
            <a:custGeom>
              <a:avLst/>
              <a:gdLst/>
              <a:ahLst/>
              <a:cxnLst/>
              <a:rect l="l" t="t" r="r" b="b"/>
              <a:pathLst>
                <a:path w="75564" h="24765">
                  <a:moveTo>
                    <a:pt x="75437" y="0"/>
                  </a:moveTo>
                  <a:lnTo>
                    <a:pt x="0" y="1308"/>
                  </a:lnTo>
                  <a:lnTo>
                    <a:pt x="0" y="24168"/>
                  </a:lnTo>
                  <a:lnTo>
                    <a:pt x="75437" y="22847"/>
                  </a:lnTo>
                  <a:lnTo>
                    <a:pt x="75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633537" y="7317058"/>
              <a:ext cx="75565" cy="24765"/>
            </a:xfrm>
            <a:custGeom>
              <a:avLst/>
              <a:gdLst/>
              <a:ahLst/>
              <a:cxnLst/>
              <a:rect l="l" t="t" r="r" b="b"/>
              <a:pathLst>
                <a:path w="75564" h="24765">
                  <a:moveTo>
                    <a:pt x="75437" y="22847"/>
                  </a:moveTo>
                  <a:lnTo>
                    <a:pt x="0" y="24168"/>
                  </a:lnTo>
                  <a:lnTo>
                    <a:pt x="0" y="1308"/>
                  </a:lnTo>
                  <a:lnTo>
                    <a:pt x="75437" y="0"/>
                  </a:lnTo>
                  <a:lnTo>
                    <a:pt x="75437" y="22847"/>
                  </a:lnTo>
                  <a:close/>
                </a:path>
                <a:path w="75564" h="24765">
                  <a:moveTo>
                    <a:pt x="8394" y="12090"/>
                  </a:moveTo>
                  <a:lnTo>
                    <a:pt x="8394" y="13766"/>
                  </a:lnTo>
                  <a:lnTo>
                    <a:pt x="7035" y="15138"/>
                  </a:lnTo>
                  <a:lnTo>
                    <a:pt x="5359" y="15138"/>
                  </a:lnTo>
                  <a:lnTo>
                    <a:pt x="3670" y="15138"/>
                  </a:lnTo>
                  <a:lnTo>
                    <a:pt x="2298" y="13766"/>
                  </a:lnTo>
                  <a:lnTo>
                    <a:pt x="2298" y="12090"/>
                  </a:lnTo>
                  <a:lnTo>
                    <a:pt x="2298" y="10401"/>
                  </a:lnTo>
                  <a:lnTo>
                    <a:pt x="3670" y="9042"/>
                  </a:lnTo>
                  <a:lnTo>
                    <a:pt x="5359" y="9042"/>
                  </a:lnTo>
                  <a:lnTo>
                    <a:pt x="7035" y="9042"/>
                  </a:lnTo>
                  <a:lnTo>
                    <a:pt x="8394" y="10401"/>
                  </a:lnTo>
                  <a:lnTo>
                    <a:pt x="8394" y="12090"/>
                  </a:lnTo>
                  <a:close/>
                </a:path>
                <a:path w="75564" h="24765">
                  <a:moveTo>
                    <a:pt x="72402" y="12090"/>
                  </a:moveTo>
                  <a:lnTo>
                    <a:pt x="72402" y="13766"/>
                  </a:lnTo>
                  <a:lnTo>
                    <a:pt x="71043" y="15138"/>
                  </a:lnTo>
                  <a:lnTo>
                    <a:pt x="69367" y="15138"/>
                  </a:lnTo>
                  <a:lnTo>
                    <a:pt x="67690" y="15138"/>
                  </a:lnTo>
                  <a:lnTo>
                    <a:pt x="66306" y="13766"/>
                  </a:lnTo>
                  <a:lnTo>
                    <a:pt x="66306" y="12090"/>
                  </a:lnTo>
                  <a:lnTo>
                    <a:pt x="66306" y="10401"/>
                  </a:lnTo>
                  <a:lnTo>
                    <a:pt x="67690" y="9042"/>
                  </a:lnTo>
                  <a:lnTo>
                    <a:pt x="69367" y="9042"/>
                  </a:lnTo>
                  <a:lnTo>
                    <a:pt x="71043" y="9042"/>
                  </a:lnTo>
                  <a:lnTo>
                    <a:pt x="72402" y="10401"/>
                  </a:lnTo>
                  <a:lnTo>
                    <a:pt x="72402" y="120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791284" y="7333052"/>
              <a:ext cx="75565" cy="24765"/>
            </a:xfrm>
            <a:custGeom>
              <a:avLst/>
              <a:gdLst/>
              <a:ahLst/>
              <a:cxnLst/>
              <a:rect l="l" t="t" r="r" b="b"/>
              <a:pathLst>
                <a:path w="75564" h="24765">
                  <a:moveTo>
                    <a:pt x="75437" y="0"/>
                  </a:moveTo>
                  <a:lnTo>
                    <a:pt x="0" y="1320"/>
                  </a:lnTo>
                  <a:lnTo>
                    <a:pt x="0" y="24180"/>
                  </a:lnTo>
                  <a:lnTo>
                    <a:pt x="75437" y="22859"/>
                  </a:lnTo>
                  <a:lnTo>
                    <a:pt x="75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791284" y="7333052"/>
              <a:ext cx="75565" cy="24765"/>
            </a:xfrm>
            <a:custGeom>
              <a:avLst/>
              <a:gdLst/>
              <a:ahLst/>
              <a:cxnLst/>
              <a:rect l="l" t="t" r="r" b="b"/>
              <a:pathLst>
                <a:path w="75564" h="24765">
                  <a:moveTo>
                    <a:pt x="75437" y="22859"/>
                  </a:moveTo>
                  <a:lnTo>
                    <a:pt x="0" y="24180"/>
                  </a:lnTo>
                  <a:lnTo>
                    <a:pt x="0" y="1320"/>
                  </a:lnTo>
                  <a:lnTo>
                    <a:pt x="75437" y="0"/>
                  </a:lnTo>
                  <a:lnTo>
                    <a:pt x="75437" y="22859"/>
                  </a:lnTo>
                  <a:close/>
                </a:path>
                <a:path w="75564" h="24765">
                  <a:moveTo>
                    <a:pt x="8394" y="12090"/>
                  </a:moveTo>
                  <a:lnTo>
                    <a:pt x="8394" y="13779"/>
                  </a:lnTo>
                  <a:lnTo>
                    <a:pt x="7023" y="15138"/>
                  </a:lnTo>
                  <a:lnTo>
                    <a:pt x="5346" y="15138"/>
                  </a:lnTo>
                  <a:lnTo>
                    <a:pt x="3657" y="15138"/>
                  </a:lnTo>
                  <a:lnTo>
                    <a:pt x="2298" y="13779"/>
                  </a:lnTo>
                  <a:lnTo>
                    <a:pt x="2298" y="12090"/>
                  </a:lnTo>
                  <a:lnTo>
                    <a:pt x="2298" y="10413"/>
                  </a:lnTo>
                  <a:lnTo>
                    <a:pt x="3657" y="9042"/>
                  </a:lnTo>
                  <a:lnTo>
                    <a:pt x="5346" y="9042"/>
                  </a:lnTo>
                  <a:lnTo>
                    <a:pt x="7023" y="9042"/>
                  </a:lnTo>
                  <a:lnTo>
                    <a:pt x="8394" y="10413"/>
                  </a:lnTo>
                  <a:lnTo>
                    <a:pt x="8394" y="12090"/>
                  </a:lnTo>
                  <a:close/>
                </a:path>
                <a:path w="75564" h="24765">
                  <a:moveTo>
                    <a:pt x="72402" y="12090"/>
                  </a:moveTo>
                  <a:lnTo>
                    <a:pt x="72402" y="13779"/>
                  </a:lnTo>
                  <a:lnTo>
                    <a:pt x="71018" y="15138"/>
                  </a:lnTo>
                  <a:lnTo>
                    <a:pt x="69354" y="15138"/>
                  </a:lnTo>
                  <a:lnTo>
                    <a:pt x="67665" y="15138"/>
                  </a:lnTo>
                  <a:lnTo>
                    <a:pt x="66293" y="13779"/>
                  </a:lnTo>
                  <a:lnTo>
                    <a:pt x="66293" y="12090"/>
                  </a:lnTo>
                  <a:lnTo>
                    <a:pt x="66293" y="10413"/>
                  </a:lnTo>
                  <a:lnTo>
                    <a:pt x="67665" y="9042"/>
                  </a:lnTo>
                  <a:lnTo>
                    <a:pt x="69354" y="9042"/>
                  </a:lnTo>
                  <a:lnTo>
                    <a:pt x="71018" y="9042"/>
                  </a:lnTo>
                  <a:lnTo>
                    <a:pt x="72402" y="10413"/>
                  </a:lnTo>
                  <a:lnTo>
                    <a:pt x="72402" y="120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66137" y="7462229"/>
              <a:ext cx="202585" cy="184683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4763839" y="7359363"/>
              <a:ext cx="149225" cy="66675"/>
            </a:xfrm>
            <a:custGeom>
              <a:avLst/>
              <a:gdLst/>
              <a:ahLst/>
              <a:cxnLst/>
              <a:rect l="l" t="t" r="r" b="b"/>
              <a:pathLst>
                <a:path w="149225" h="66675">
                  <a:moveTo>
                    <a:pt x="146304" y="0"/>
                  </a:moveTo>
                  <a:lnTo>
                    <a:pt x="0" y="4572"/>
                  </a:lnTo>
                  <a:lnTo>
                    <a:pt x="0" y="66294"/>
                  </a:lnTo>
                  <a:lnTo>
                    <a:pt x="148602" y="64008"/>
                  </a:lnTo>
                  <a:lnTo>
                    <a:pt x="14630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763839" y="7359363"/>
              <a:ext cx="149225" cy="66675"/>
            </a:xfrm>
            <a:custGeom>
              <a:avLst/>
              <a:gdLst/>
              <a:ahLst/>
              <a:cxnLst/>
              <a:rect l="l" t="t" r="r" b="b"/>
              <a:pathLst>
                <a:path w="149225" h="66675">
                  <a:moveTo>
                    <a:pt x="0" y="4572"/>
                  </a:moveTo>
                  <a:lnTo>
                    <a:pt x="0" y="66294"/>
                  </a:lnTo>
                  <a:lnTo>
                    <a:pt x="148602" y="64008"/>
                  </a:lnTo>
                  <a:lnTo>
                    <a:pt x="146304" y="0"/>
                  </a:lnTo>
                  <a:lnTo>
                    <a:pt x="0" y="4572"/>
                  </a:lnTo>
                  <a:close/>
                </a:path>
                <a:path w="149225" h="66675">
                  <a:moveTo>
                    <a:pt x="15252" y="35814"/>
                  </a:moveTo>
                  <a:lnTo>
                    <a:pt x="15252" y="37503"/>
                  </a:lnTo>
                  <a:lnTo>
                    <a:pt x="13893" y="38862"/>
                  </a:lnTo>
                  <a:lnTo>
                    <a:pt x="12204" y="38862"/>
                  </a:lnTo>
                  <a:lnTo>
                    <a:pt x="10541" y="38862"/>
                  </a:lnTo>
                  <a:lnTo>
                    <a:pt x="9156" y="37503"/>
                  </a:lnTo>
                  <a:lnTo>
                    <a:pt x="9156" y="35814"/>
                  </a:lnTo>
                  <a:lnTo>
                    <a:pt x="9156" y="34137"/>
                  </a:lnTo>
                  <a:lnTo>
                    <a:pt x="10541" y="32766"/>
                  </a:lnTo>
                  <a:lnTo>
                    <a:pt x="12204" y="32766"/>
                  </a:lnTo>
                  <a:lnTo>
                    <a:pt x="13893" y="32766"/>
                  </a:lnTo>
                  <a:lnTo>
                    <a:pt x="15252" y="34137"/>
                  </a:lnTo>
                  <a:lnTo>
                    <a:pt x="15252" y="35814"/>
                  </a:lnTo>
                  <a:close/>
                </a:path>
                <a:path w="149225" h="66675">
                  <a:moveTo>
                    <a:pt x="143268" y="31254"/>
                  </a:moveTo>
                  <a:lnTo>
                    <a:pt x="143268" y="32918"/>
                  </a:lnTo>
                  <a:lnTo>
                    <a:pt x="141909" y="34290"/>
                  </a:lnTo>
                  <a:lnTo>
                    <a:pt x="140220" y="34290"/>
                  </a:lnTo>
                  <a:lnTo>
                    <a:pt x="138557" y="34290"/>
                  </a:lnTo>
                  <a:lnTo>
                    <a:pt x="137185" y="32918"/>
                  </a:lnTo>
                  <a:lnTo>
                    <a:pt x="137185" y="31254"/>
                  </a:lnTo>
                  <a:lnTo>
                    <a:pt x="137185" y="29565"/>
                  </a:lnTo>
                  <a:lnTo>
                    <a:pt x="138557" y="28194"/>
                  </a:lnTo>
                  <a:lnTo>
                    <a:pt x="140220" y="28194"/>
                  </a:lnTo>
                  <a:lnTo>
                    <a:pt x="141909" y="28194"/>
                  </a:lnTo>
                  <a:lnTo>
                    <a:pt x="143268" y="29565"/>
                  </a:lnTo>
                  <a:lnTo>
                    <a:pt x="143268" y="312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430083" y="7347935"/>
              <a:ext cx="158115" cy="262890"/>
            </a:xfrm>
            <a:custGeom>
              <a:avLst/>
              <a:gdLst/>
              <a:ahLst/>
              <a:cxnLst/>
              <a:rect l="l" t="t" r="r" b="b"/>
              <a:pathLst>
                <a:path w="158114" h="262890">
                  <a:moveTo>
                    <a:pt x="144017" y="0"/>
                  </a:moveTo>
                  <a:lnTo>
                    <a:pt x="2298" y="4572"/>
                  </a:lnTo>
                  <a:lnTo>
                    <a:pt x="0" y="258330"/>
                  </a:lnTo>
                  <a:lnTo>
                    <a:pt x="6857" y="262890"/>
                  </a:lnTo>
                  <a:lnTo>
                    <a:pt x="155447" y="260616"/>
                  </a:lnTo>
                  <a:lnTo>
                    <a:pt x="157733" y="4572"/>
                  </a:lnTo>
                  <a:lnTo>
                    <a:pt x="144017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430083" y="7347935"/>
              <a:ext cx="158115" cy="262890"/>
            </a:xfrm>
            <a:custGeom>
              <a:avLst/>
              <a:gdLst/>
              <a:ahLst/>
              <a:cxnLst/>
              <a:rect l="l" t="t" r="r" b="b"/>
              <a:pathLst>
                <a:path w="158114" h="262890">
                  <a:moveTo>
                    <a:pt x="2298" y="4572"/>
                  </a:moveTo>
                  <a:lnTo>
                    <a:pt x="144017" y="0"/>
                  </a:lnTo>
                  <a:lnTo>
                    <a:pt x="157733" y="4572"/>
                  </a:lnTo>
                  <a:lnTo>
                    <a:pt x="155447" y="260616"/>
                  </a:lnTo>
                  <a:lnTo>
                    <a:pt x="6857" y="262890"/>
                  </a:lnTo>
                  <a:lnTo>
                    <a:pt x="0" y="258330"/>
                  </a:lnTo>
                  <a:lnTo>
                    <a:pt x="2298" y="45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41513" y="7361649"/>
              <a:ext cx="141744" cy="242328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438091" y="7352512"/>
              <a:ext cx="149860" cy="255270"/>
            </a:xfrm>
            <a:custGeom>
              <a:avLst/>
              <a:gdLst/>
              <a:ahLst/>
              <a:cxnLst/>
              <a:rect l="l" t="t" r="r" b="b"/>
              <a:pathLst>
                <a:path w="149860" h="255270">
                  <a:moveTo>
                    <a:pt x="0" y="254876"/>
                  </a:moveTo>
                  <a:lnTo>
                    <a:pt x="2273" y="3429"/>
                  </a:lnTo>
                  <a:lnTo>
                    <a:pt x="14972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599246" y="7344512"/>
              <a:ext cx="158115" cy="262890"/>
            </a:xfrm>
            <a:custGeom>
              <a:avLst/>
              <a:gdLst/>
              <a:ahLst/>
              <a:cxnLst/>
              <a:rect l="l" t="t" r="r" b="b"/>
              <a:pathLst>
                <a:path w="158114" h="262890">
                  <a:moveTo>
                    <a:pt x="144018" y="0"/>
                  </a:moveTo>
                  <a:lnTo>
                    <a:pt x="2286" y="4572"/>
                  </a:lnTo>
                  <a:lnTo>
                    <a:pt x="0" y="258305"/>
                  </a:lnTo>
                  <a:lnTo>
                    <a:pt x="6858" y="262877"/>
                  </a:lnTo>
                  <a:lnTo>
                    <a:pt x="155448" y="260604"/>
                  </a:lnTo>
                  <a:lnTo>
                    <a:pt x="157734" y="4572"/>
                  </a:lnTo>
                  <a:lnTo>
                    <a:pt x="144018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599246" y="7344512"/>
              <a:ext cx="158115" cy="262890"/>
            </a:xfrm>
            <a:custGeom>
              <a:avLst/>
              <a:gdLst/>
              <a:ahLst/>
              <a:cxnLst/>
              <a:rect l="l" t="t" r="r" b="b"/>
              <a:pathLst>
                <a:path w="158114" h="262890">
                  <a:moveTo>
                    <a:pt x="2286" y="4572"/>
                  </a:moveTo>
                  <a:lnTo>
                    <a:pt x="144018" y="0"/>
                  </a:lnTo>
                  <a:lnTo>
                    <a:pt x="157734" y="4572"/>
                  </a:lnTo>
                  <a:lnTo>
                    <a:pt x="155448" y="260604"/>
                  </a:lnTo>
                  <a:lnTo>
                    <a:pt x="6858" y="262877"/>
                  </a:lnTo>
                  <a:lnTo>
                    <a:pt x="0" y="258305"/>
                  </a:lnTo>
                  <a:lnTo>
                    <a:pt x="2286" y="45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10690" y="7358226"/>
              <a:ext cx="141719" cy="242303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4607242" y="7349083"/>
              <a:ext cx="149860" cy="255270"/>
            </a:xfrm>
            <a:custGeom>
              <a:avLst/>
              <a:gdLst/>
              <a:ahLst/>
              <a:cxnLst/>
              <a:rect l="l" t="t" r="r" b="b"/>
              <a:pathLst>
                <a:path w="149860" h="255270">
                  <a:moveTo>
                    <a:pt x="0" y="254876"/>
                  </a:moveTo>
                  <a:lnTo>
                    <a:pt x="2298" y="3428"/>
                  </a:lnTo>
                  <a:lnTo>
                    <a:pt x="1497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242656" y="7283159"/>
              <a:ext cx="1510665" cy="384175"/>
            </a:xfrm>
            <a:custGeom>
              <a:avLst/>
              <a:gdLst/>
              <a:ahLst/>
              <a:cxnLst/>
              <a:rect l="l" t="t" r="r" b="b"/>
              <a:pathLst>
                <a:path w="1510664" h="384175">
                  <a:moveTo>
                    <a:pt x="6083" y="381012"/>
                  </a:moveTo>
                  <a:lnTo>
                    <a:pt x="6083" y="382689"/>
                  </a:lnTo>
                  <a:lnTo>
                    <a:pt x="4737" y="384060"/>
                  </a:lnTo>
                  <a:lnTo>
                    <a:pt x="3047" y="384060"/>
                  </a:lnTo>
                  <a:lnTo>
                    <a:pt x="1358" y="384060"/>
                  </a:lnTo>
                  <a:lnTo>
                    <a:pt x="0" y="382689"/>
                  </a:lnTo>
                  <a:lnTo>
                    <a:pt x="0" y="381012"/>
                  </a:lnTo>
                  <a:lnTo>
                    <a:pt x="0" y="379336"/>
                  </a:lnTo>
                  <a:lnTo>
                    <a:pt x="1358" y="377964"/>
                  </a:lnTo>
                  <a:lnTo>
                    <a:pt x="3047" y="377964"/>
                  </a:lnTo>
                  <a:lnTo>
                    <a:pt x="4737" y="377964"/>
                  </a:lnTo>
                  <a:lnTo>
                    <a:pt x="6083" y="379336"/>
                  </a:lnTo>
                  <a:lnTo>
                    <a:pt x="6083" y="381012"/>
                  </a:lnTo>
                  <a:close/>
                </a:path>
                <a:path w="1510664" h="384175">
                  <a:moveTo>
                    <a:pt x="158483" y="365759"/>
                  </a:moveTo>
                  <a:lnTo>
                    <a:pt x="158483" y="367449"/>
                  </a:lnTo>
                  <a:lnTo>
                    <a:pt x="157124" y="368807"/>
                  </a:lnTo>
                  <a:lnTo>
                    <a:pt x="155447" y="368807"/>
                  </a:lnTo>
                  <a:lnTo>
                    <a:pt x="153771" y="368807"/>
                  </a:lnTo>
                  <a:lnTo>
                    <a:pt x="152387" y="367449"/>
                  </a:lnTo>
                  <a:lnTo>
                    <a:pt x="152387" y="365759"/>
                  </a:lnTo>
                  <a:lnTo>
                    <a:pt x="152387" y="364083"/>
                  </a:lnTo>
                  <a:lnTo>
                    <a:pt x="153771" y="362724"/>
                  </a:lnTo>
                  <a:lnTo>
                    <a:pt x="155447" y="362724"/>
                  </a:lnTo>
                  <a:lnTo>
                    <a:pt x="157124" y="362724"/>
                  </a:lnTo>
                  <a:lnTo>
                    <a:pt x="158483" y="364083"/>
                  </a:lnTo>
                  <a:lnTo>
                    <a:pt x="158483" y="365759"/>
                  </a:lnTo>
                  <a:close/>
                </a:path>
                <a:path w="1510664" h="384175">
                  <a:moveTo>
                    <a:pt x="435851" y="356628"/>
                  </a:moveTo>
                  <a:lnTo>
                    <a:pt x="435851" y="358305"/>
                  </a:lnTo>
                  <a:lnTo>
                    <a:pt x="434492" y="359676"/>
                  </a:lnTo>
                  <a:lnTo>
                    <a:pt x="432803" y="359676"/>
                  </a:lnTo>
                  <a:lnTo>
                    <a:pt x="431139" y="359676"/>
                  </a:lnTo>
                  <a:lnTo>
                    <a:pt x="429767" y="358305"/>
                  </a:lnTo>
                  <a:lnTo>
                    <a:pt x="429767" y="356628"/>
                  </a:lnTo>
                  <a:lnTo>
                    <a:pt x="429767" y="354939"/>
                  </a:lnTo>
                  <a:lnTo>
                    <a:pt x="431139" y="353580"/>
                  </a:lnTo>
                  <a:lnTo>
                    <a:pt x="432803" y="353580"/>
                  </a:lnTo>
                  <a:lnTo>
                    <a:pt x="434492" y="353580"/>
                  </a:lnTo>
                  <a:lnTo>
                    <a:pt x="435851" y="354939"/>
                  </a:lnTo>
                  <a:lnTo>
                    <a:pt x="435851" y="356628"/>
                  </a:lnTo>
                  <a:close/>
                </a:path>
                <a:path w="1510664" h="384175">
                  <a:moveTo>
                    <a:pt x="551687" y="347484"/>
                  </a:moveTo>
                  <a:lnTo>
                    <a:pt x="551687" y="349161"/>
                  </a:lnTo>
                  <a:lnTo>
                    <a:pt x="550316" y="350532"/>
                  </a:lnTo>
                  <a:lnTo>
                    <a:pt x="548639" y="350532"/>
                  </a:lnTo>
                  <a:lnTo>
                    <a:pt x="546950" y="350532"/>
                  </a:lnTo>
                  <a:lnTo>
                    <a:pt x="545579" y="349161"/>
                  </a:lnTo>
                  <a:lnTo>
                    <a:pt x="545579" y="347484"/>
                  </a:lnTo>
                  <a:lnTo>
                    <a:pt x="545579" y="345795"/>
                  </a:lnTo>
                  <a:lnTo>
                    <a:pt x="546950" y="344436"/>
                  </a:lnTo>
                  <a:lnTo>
                    <a:pt x="548639" y="344436"/>
                  </a:lnTo>
                  <a:lnTo>
                    <a:pt x="550316" y="344436"/>
                  </a:lnTo>
                  <a:lnTo>
                    <a:pt x="551687" y="345795"/>
                  </a:lnTo>
                  <a:lnTo>
                    <a:pt x="551687" y="347484"/>
                  </a:lnTo>
                  <a:close/>
                </a:path>
                <a:path w="1510664" h="384175">
                  <a:moveTo>
                    <a:pt x="772642" y="9156"/>
                  </a:moveTo>
                  <a:lnTo>
                    <a:pt x="772642" y="374903"/>
                  </a:lnTo>
                  <a:lnTo>
                    <a:pt x="1510258" y="344436"/>
                  </a:lnTo>
                  <a:lnTo>
                    <a:pt x="1507210" y="0"/>
                  </a:lnTo>
                  <a:lnTo>
                    <a:pt x="772642" y="91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012099" y="7280474"/>
              <a:ext cx="738505" cy="371475"/>
            </a:xfrm>
            <a:custGeom>
              <a:avLst/>
              <a:gdLst/>
              <a:ahLst/>
              <a:cxnLst/>
              <a:rect l="l" t="t" r="r" b="b"/>
              <a:pathLst>
                <a:path w="738504" h="371475">
                  <a:moveTo>
                    <a:pt x="737895" y="0"/>
                  </a:moveTo>
                  <a:lnTo>
                    <a:pt x="0" y="9194"/>
                  </a:lnTo>
                  <a:lnTo>
                    <a:pt x="2082" y="371246"/>
                  </a:lnTo>
                  <a:lnTo>
                    <a:pt x="734822" y="344995"/>
                  </a:lnTo>
                  <a:lnTo>
                    <a:pt x="737895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012099" y="7280474"/>
              <a:ext cx="738505" cy="371475"/>
            </a:xfrm>
            <a:custGeom>
              <a:avLst/>
              <a:gdLst/>
              <a:ahLst/>
              <a:cxnLst/>
              <a:rect l="l" t="t" r="r" b="b"/>
              <a:pathLst>
                <a:path w="738504" h="371475">
                  <a:moveTo>
                    <a:pt x="0" y="9194"/>
                  </a:moveTo>
                  <a:lnTo>
                    <a:pt x="737895" y="0"/>
                  </a:lnTo>
                  <a:lnTo>
                    <a:pt x="734822" y="344995"/>
                  </a:lnTo>
                  <a:lnTo>
                    <a:pt x="2082" y="371246"/>
                  </a:lnTo>
                  <a:lnTo>
                    <a:pt x="0" y="919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098129" y="7352032"/>
              <a:ext cx="153670" cy="64135"/>
            </a:xfrm>
            <a:custGeom>
              <a:avLst/>
              <a:gdLst/>
              <a:ahLst/>
              <a:cxnLst/>
              <a:rect l="l" t="t" r="r" b="b"/>
              <a:pathLst>
                <a:path w="153670" h="64134">
                  <a:moveTo>
                    <a:pt x="153644" y="0"/>
                  </a:moveTo>
                  <a:lnTo>
                    <a:pt x="1066" y="0"/>
                  </a:lnTo>
                  <a:lnTo>
                    <a:pt x="0" y="63614"/>
                  </a:lnTo>
                  <a:lnTo>
                    <a:pt x="152577" y="63614"/>
                  </a:lnTo>
                  <a:lnTo>
                    <a:pt x="15364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098129" y="7352032"/>
              <a:ext cx="153670" cy="64135"/>
            </a:xfrm>
            <a:custGeom>
              <a:avLst/>
              <a:gdLst/>
              <a:ahLst/>
              <a:cxnLst/>
              <a:rect l="l" t="t" r="r" b="b"/>
              <a:pathLst>
                <a:path w="153670" h="64134">
                  <a:moveTo>
                    <a:pt x="152577" y="63614"/>
                  </a:moveTo>
                  <a:lnTo>
                    <a:pt x="0" y="63614"/>
                  </a:lnTo>
                  <a:lnTo>
                    <a:pt x="1066" y="0"/>
                  </a:lnTo>
                  <a:lnTo>
                    <a:pt x="153644" y="0"/>
                  </a:lnTo>
                  <a:lnTo>
                    <a:pt x="152577" y="63614"/>
                  </a:lnTo>
                  <a:close/>
                </a:path>
                <a:path w="153670" h="64134">
                  <a:moveTo>
                    <a:pt x="14109" y="32080"/>
                  </a:moveTo>
                  <a:lnTo>
                    <a:pt x="14084" y="33642"/>
                  </a:lnTo>
                  <a:lnTo>
                    <a:pt x="12852" y="34886"/>
                  </a:lnTo>
                  <a:lnTo>
                    <a:pt x="11353" y="34848"/>
                  </a:lnTo>
                  <a:lnTo>
                    <a:pt x="9867" y="34823"/>
                  </a:lnTo>
                  <a:lnTo>
                    <a:pt x="8661" y="33540"/>
                  </a:lnTo>
                  <a:lnTo>
                    <a:pt x="8674" y="31991"/>
                  </a:lnTo>
                  <a:lnTo>
                    <a:pt x="8699" y="30429"/>
                  </a:lnTo>
                  <a:lnTo>
                    <a:pt x="9956" y="29184"/>
                  </a:lnTo>
                  <a:lnTo>
                    <a:pt x="11442" y="29197"/>
                  </a:lnTo>
                  <a:lnTo>
                    <a:pt x="12941" y="29235"/>
                  </a:lnTo>
                  <a:lnTo>
                    <a:pt x="14122" y="30518"/>
                  </a:lnTo>
                  <a:lnTo>
                    <a:pt x="14109" y="32080"/>
                  </a:lnTo>
                  <a:close/>
                </a:path>
                <a:path w="153670" h="64134">
                  <a:moveTo>
                    <a:pt x="146329" y="32359"/>
                  </a:moveTo>
                  <a:lnTo>
                    <a:pt x="146291" y="33934"/>
                  </a:lnTo>
                  <a:lnTo>
                    <a:pt x="145072" y="35166"/>
                  </a:lnTo>
                  <a:lnTo>
                    <a:pt x="143560" y="35140"/>
                  </a:lnTo>
                  <a:lnTo>
                    <a:pt x="142074" y="35115"/>
                  </a:lnTo>
                  <a:lnTo>
                    <a:pt x="140893" y="33832"/>
                  </a:lnTo>
                  <a:lnTo>
                    <a:pt x="140906" y="32270"/>
                  </a:lnTo>
                  <a:lnTo>
                    <a:pt x="140919" y="30708"/>
                  </a:lnTo>
                  <a:lnTo>
                    <a:pt x="142163" y="29463"/>
                  </a:lnTo>
                  <a:lnTo>
                    <a:pt x="143662" y="29476"/>
                  </a:lnTo>
                  <a:lnTo>
                    <a:pt x="145161" y="29514"/>
                  </a:lnTo>
                  <a:lnTo>
                    <a:pt x="146354" y="30810"/>
                  </a:lnTo>
                  <a:lnTo>
                    <a:pt x="146329" y="323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098408" y="7455980"/>
              <a:ext cx="153670" cy="64135"/>
            </a:xfrm>
            <a:custGeom>
              <a:avLst/>
              <a:gdLst/>
              <a:ahLst/>
              <a:cxnLst/>
              <a:rect l="l" t="t" r="r" b="b"/>
              <a:pathLst>
                <a:path w="153670" h="64134">
                  <a:moveTo>
                    <a:pt x="153670" y="0"/>
                  </a:moveTo>
                  <a:lnTo>
                    <a:pt x="1079" y="0"/>
                  </a:lnTo>
                  <a:lnTo>
                    <a:pt x="0" y="63614"/>
                  </a:lnTo>
                  <a:lnTo>
                    <a:pt x="152603" y="63614"/>
                  </a:lnTo>
                  <a:lnTo>
                    <a:pt x="15367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098408" y="7455980"/>
              <a:ext cx="153670" cy="64135"/>
            </a:xfrm>
            <a:custGeom>
              <a:avLst/>
              <a:gdLst/>
              <a:ahLst/>
              <a:cxnLst/>
              <a:rect l="l" t="t" r="r" b="b"/>
              <a:pathLst>
                <a:path w="153670" h="64134">
                  <a:moveTo>
                    <a:pt x="152603" y="63614"/>
                  </a:moveTo>
                  <a:lnTo>
                    <a:pt x="0" y="63614"/>
                  </a:lnTo>
                  <a:lnTo>
                    <a:pt x="1079" y="0"/>
                  </a:lnTo>
                  <a:lnTo>
                    <a:pt x="153670" y="0"/>
                  </a:lnTo>
                  <a:lnTo>
                    <a:pt x="152603" y="63614"/>
                  </a:lnTo>
                  <a:close/>
                </a:path>
                <a:path w="153670" h="64134">
                  <a:moveTo>
                    <a:pt x="14122" y="32080"/>
                  </a:moveTo>
                  <a:lnTo>
                    <a:pt x="14109" y="33642"/>
                  </a:lnTo>
                  <a:lnTo>
                    <a:pt x="12865" y="34874"/>
                  </a:lnTo>
                  <a:lnTo>
                    <a:pt x="11379" y="34861"/>
                  </a:lnTo>
                  <a:lnTo>
                    <a:pt x="9880" y="34836"/>
                  </a:lnTo>
                  <a:lnTo>
                    <a:pt x="8674" y="33540"/>
                  </a:lnTo>
                  <a:lnTo>
                    <a:pt x="8699" y="31978"/>
                  </a:lnTo>
                  <a:lnTo>
                    <a:pt x="8724" y="30416"/>
                  </a:lnTo>
                  <a:lnTo>
                    <a:pt x="9956" y="29171"/>
                  </a:lnTo>
                  <a:lnTo>
                    <a:pt x="11468" y="29209"/>
                  </a:lnTo>
                  <a:lnTo>
                    <a:pt x="12966" y="29235"/>
                  </a:lnTo>
                  <a:lnTo>
                    <a:pt x="14147" y="30518"/>
                  </a:lnTo>
                  <a:lnTo>
                    <a:pt x="14122" y="32080"/>
                  </a:lnTo>
                  <a:close/>
                </a:path>
                <a:path w="153670" h="64134">
                  <a:moveTo>
                    <a:pt x="146354" y="32372"/>
                  </a:moveTo>
                  <a:lnTo>
                    <a:pt x="146316" y="33921"/>
                  </a:lnTo>
                  <a:lnTo>
                    <a:pt x="145084" y="35166"/>
                  </a:lnTo>
                  <a:lnTo>
                    <a:pt x="143586" y="35140"/>
                  </a:lnTo>
                  <a:lnTo>
                    <a:pt x="142100" y="35115"/>
                  </a:lnTo>
                  <a:lnTo>
                    <a:pt x="140906" y="33820"/>
                  </a:lnTo>
                  <a:lnTo>
                    <a:pt x="140919" y="32270"/>
                  </a:lnTo>
                  <a:lnTo>
                    <a:pt x="140944" y="30708"/>
                  </a:lnTo>
                  <a:lnTo>
                    <a:pt x="142189" y="29451"/>
                  </a:lnTo>
                  <a:lnTo>
                    <a:pt x="143675" y="29489"/>
                  </a:lnTo>
                  <a:lnTo>
                    <a:pt x="145173" y="29514"/>
                  </a:lnTo>
                  <a:lnTo>
                    <a:pt x="146367" y="30810"/>
                  </a:lnTo>
                  <a:lnTo>
                    <a:pt x="146354" y="323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137969" y="7323912"/>
              <a:ext cx="67945" cy="21590"/>
            </a:xfrm>
            <a:custGeom>
              <a:avLst/>
              <a:gdLst/>
              <a:ahLst/>
              <a:cxnLst/>
              <a:rect l="l" t="t" r="r" b="b"/>
              <a:pathLst>
                <a:path w="67945" h="21590">
                  <a:moveTo>
                    <a:pt x="67462" y="0"/>
                  </a:moveTo>
                  <a:lnTo>
                    <a:pt x="342" y="12"/>
                  </a:lnTo>
                  <a:lnTo>
                    <a:pt x="0" y="21208"/>
                  </a:lnTo>
                  <a:lnTo>
                    <a:pt x="67132" y="21208"/>
                  </a:lnTo>
                  <a:lnTo>
                    <a:pt x="674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137969" y="7323912"/>
              <a:ext cx="67945" cy="21590"/>
            </a:xfrm>
            <a:custGeom>
              <a:avLst/>
              <a:gdLst/>
              <a:ahLst/>
              <a:cxnLst/>
              <a:rect l="l" t="t" r="r" b="b"/>
              <a:pathLst>
                <a:path w="67945" h="21590">
                  <a:moveTo>
                    <a:pt x="67132" y="21208"/>
                  </a:moveTo>
                  <a:lnTo>
                    <a:pt x="0" y="21208"/>
                  </a:lnTo>
                  <a:lnTo>
                    <a:pt x="342" y="12"/>
                  </a:lnTo>
                  <a:lnTo>
                    <a:pt x="67462" y="0"/>
                  </a:lnTo>
                  <a:lnTo>
                    <a:pt x="67132" y="21208"/>
                  </a:lnTo>
                  <a:close/>
                </a:path>
                <a:path w="67945" h="21590">
                  <a:moveTo>
                    <a:pt x="7632" y="10147"/>
                  </a:moveTo>
                  <a:lnTo>
                    <a:pt x="7620" y="11683"/>
                  </a:lnTo>
                  <a:lnTo>
                    <a:pt x="6388" y="12941"/>
                  </a:lnTo>
                  <a:lnTo>
                    <a:pt x="4902" y="12915"/>
                  </a:lnTo>
                  <a:lnTo>
                    <a:pt x="3390" y="12877"/>
                  </a:lnTo>
                  <a:lnTo>
                    <a:pt x="2222" y="11595"/>
                  </a:lnTo>
                  <a:lnTo>
                    <a:pt x="2235" y="10045"/>
                  </a:lnTo>
                  <a:lnTo>
                    <a:pt x="2260" y="8483"/>
                  </a:lnTo>
                  <a:lnTo>
                    <a:pt x="3505" y="7238"/>
                  </a:lnTo>
                  <a:lnTo>
                    <a:pt x="4991" y="7251"/>
                  </a:lnTo>
                  <a:lnTo>
                    <a:pt x="6489" y="7289"/>
                  </a:lnTo>
                  <a:lnTo>
                    <a:pt x="7670" y="8572"/>
                  </a:lnTo>
                  <a:lnTo>
                    <a:pt x="7632" y="10147"/>
                  </a:lnTo>
                  <a:close/>
                </a:path>
                <a:path w="67945" h="21590">
                  <a:moveTo>
                    <a:pt x="64592" y="11188"/>
                  </a:moveTo>
                  <a:lnTo>
                    <a:pt x="64554" y="12738"/>
                  </a:lnTo>
                  <a:lnTo>
                    <a:pt x="63347" y="13982"/>
                  </a:lnTo>
                  <a:lnTo>
                    <a:pt x="61836" y="13944"/>
                  </a:lnTo>
                  <a:lnTo>
                    <a:pt x="60337" y="13919"/>
                  </a:lnTo>
                  <a:lnTo>
                    <a:pt x="59156" y="12636"/>
                  </a:lnTo>
                  <a:lnTo>
                    <a:pt x="59182" y="11074"/>
                  </a:lnTo>
                  <a:lnTo>
                    <a:pt x="59194" y="9512"/>
                  </a:lnTo>
                  <a:lnTo>
                    <a:pt x="60439" y="8267"/>
                  </a:lnTo>
                  <a:lnTo>
                    <a:pt x="61925" y="8293"/>
                  </a:lnTo>
                  <a:lnTo>
                    <a:pt x="63436" y="8318"/>
                  </a:lnTo>
                  <a:lnTo>
                    <a:pt x="64604" y="9613"/>
                  </a:lnTo>
                  <a:lnTo>
                    <a:pt x="64592" y="111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136229" y="7427824"/>
              <a:ext cx="67945" cy="21590"/>
            </a:xfrm>
            <a:custGeom>
              <a:avLst/>
              <a:gdLst/>
              <a:ahLst/>
              <a:cxnLst/>
              <a:rect l="l" t="t" r="r" b="b"/>
              <a:pathLst>
                <a:path w="67945" h="21590">
                  <a:moveTo>
                    <a:pt x="67475" y="0"/>
                  </a:moveTo>
                  <a:lnTo>
                    <a:pt x="342" y="12"/>
                  </a:lnTo>
                  <a:lnTo>
                    <a:pt x="0" y="21208"/>
                  </a:lnTo>
                  <a:lnTo>
                    <a:pt x="67119" y="21208"/>
                  </a:lnTo>
                  <a:lnTo>
                    <a:pt x="674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136229" y="7427824"/>
              <a:ext cx="67945" cy="21590"/>
            </a:xfrm>
            <a:custGeom>
              <a:avLst/>
              <a:gdLst/>
              <a:ahLst/>
              <a:cxnLst/>
              <a:rect l="l" t="t" r="r" b="b"/>
              <a:pathLst>
                <a:path w="67945" h="21590">
                  <a:moveTo>
                    <a:pt x="67119" y="21208"/>
                  </a:moveTo>
                  <a:lnTo>
                    <a:pt x="0" y="21208"/>
                  </a:lnTo>
                  <a:lnTo>
                    <a:pt x="342" y="12"/>
                  </a:lnTo>
                  <a:lnTo>
                    <a:pt x="67475" y="0"/>
                  </a:lnTo>
                  <a:lnTo>
                    <a:pt x="67119" y="21208"/>
                  </a:lnTo>
                  <a:close/>
                </a:path>
                <a:path w="67945" h="21590">
                  <a:moveTo>
                    <a:pt x="7645" y="10134"/>
                  </a:moveTo>
                  <a:lnTo>
                    <a:pt x="7620" y="11696"/>
                  </a:lnTo>
                  <a:lnTo>
                    <a:pt x="6388" y="12941"/>
                  </a:lnTo>
                  <a:lnTo>
                    <a:pt x="4902" y="12903"/>
                  </a:lnTo>
                  <a:lnTo>
                    <a:pt x="3390" y="12877"/>
                  </a:lnTo>
                  <a:lnTo>
                    <a:pt x="2222" y="11582"/>
                  </a:lnTo>
                  <a:lnTo>
                    <a:pt x="2235" y="10045"/>
                  </a:lnTo>
                  <a:lnTo>
                    <a:pt x="2260" y="8470"/>
                  </a:lnTo>
                  <a:lnTo>
                    <a:pt x="3492" y="7226"/>
                  </a:lnTo>
                  <a:lnTo>
                    <a:pt x="4978" y="7251"/>
                  </a:lnTo>
                  <a:lnTo>
                    <a:pt x="6489" y="7289"/>
                  </a:lnTo>
                  <a:lnTo>
                    <a:pt x="7683" y="8572"/>
                  </a:lnTo>
                  <a:lnTo>
                    <a:pt x="7645" y="10134"/>
                  </a:lnTo>
                  <a:close/>
                </a:path>
                <a:path w="67945" h="21590">
                  <a:moveTo>
                    <a:pt x="64592" y="11163"/>
                  </a:moveTo>
                  <a:lnTo>
                    <a:pt x="64566" y="12725"/>
                  </a:lnTo>
                  <a:lnTo>
                    <a:pt x="63347" y="13969"/>
                  </a:lnTo>
                  <a:lnTo>
                    <a:pt x="61823" y="13944"/>
                  </a:lnTo>
                  <a:lnTo>
                    <a:pt x="60337" y="13919"/>
                  </a:lnTo>
                  <a:lnTo>
                    <a:pt x="59143" y="12623"/>
                  </a:lnTo>
                  <a:lnTo>
                    <a:pt x="59182" y="11074"/>
                  </a:lnTo>
                  <a:lnTo>
                    <a:pt x="59207" y="9512"/>
                  </a:lnTo>
                  <a:lnTo>
                    <a:pt x="60452" y="8267"/>
                  </a:lnTo>
                  <a:lnTo>
                    <a:pt x="61937" y="8293"/>
                  </a:lnTo>
                  <a:lnTo>
                    <a:pt x="63436" y="8318"/>
                  </a:lnTo>
                  <a:lnTo>
                    <a:pt x="64630" y="9601"/>
                  </a:lnTo>
                  <a:lnTo>
                    <a:pt x="64592" y="111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288832" y="7303325"/>
              <a:ext cx="67945" cy="21590"/>
            </a:xfrm>
            <a:custGeom>
              <a:avLst/>
              <a:gdLst/>
              <a:ahLst/>
              <a:cxnLst/>
              <a:rect l="l" t="t" r="r" b="b"/>
              <a:pathLst>
                <a:path w="67945" h="21590">
                  <a:moveTo>
                    <a:pt x="67500" y="12"/>
                  </a:moveTo>
                  <a:lnTo>
                    <a:pt x="368" y="0"/>
                  </a:lnTo>
                  <a:lnTo>
                    <a:pt x="0" y="21208"/>
                  </a:lnTo>
                  <a:lnTo>
                    <a:pt x="67144" y="21208"/>
                  </a:lnTo>
                  <a:lnTo>
                    <a:pt x="67500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288832" y="7303325"/>
              <a:ext cx="67945" cy="21590"/>
            </a:xfrm>
            <a:custGeom>
              <a:avLst/>
              <a:gdLst/>
              <a:ahLst/>
              <a:cxnLst/>
              <a:rect l="l" t="t" r="r" b="b"/>
              <a:pathLst>
                <a:path w="67945" h="21590">
                  <a:moveTo>
                    <a:pt x="67144" y="21208"/>
                  </a:moveTo>
                  <a:lnTo>
                    <a:pt x="0" y="21208"/>
                  </a:lnTo>
                  <a:lnTo>
                    <a:pt x="368" y="0"/>
                  </a:lnTo>
                  <a:lnTo>
                    <a:pt x="67500" y="12"/>
                  </a:lnTo>
                  <a:lnTo>
                    <a:pt x="67144" y="21208"/>
                  </a:lnTo>
                  <a:close/>
                </a:path>
                <a:path w="67945" h="21590">
                  <a:moveTo>
                    <a:pt x="7670" y="10134"/>
                  </a:moveTo>
                  <a:lnTo>
                    <a:pt x="7645" y="11696"/>
                  </a:lnTo>
                  <a:lnTo>
                    <a:pt x="6400" y="12941"/>
                  </a:lnTo>
                  <a:lnTo>
                    <a:pt x="4902" y="12915"/>
                  </a:lnTo>
                  <a:lnTo>
                    <a:pt x="3403" y="12890"/>
                  </a:lnTo>
                  <a:lnTo>
                    <a:pt x="2222" y="11607"/>
                  </a:lnTo>
                  <a:lnTo>
                    <a:pt x="2235" y="10045"/>
                  </a:lnTo>
                  <a:lnTo>
                    <a:pt x="2273" y="8483"/>
                  </a:lnTo>
                  <a:lnTo>
                    <a:pt x="3505" y="7226"/>
                  </a:lnTo>
                  <a:lnTo>
                    <a:pt x="5003" y="7264"/>
                  </a:lnTo>
                  <a:lnTo>
                    <a:pt x="6515" y="7289"/>
                  </a:lnTo>
                  <a:lnTo>
                    <a:pt x="7683" y="8572"/>
                  </a:lnTo>
                  <a:lnTo>
                    <a:pt x="7670" y="10134"/>
                  </a:lnTo>
                  <a:close/>
                </a:path>
                <a:path w="67945" h="21590">
                  <a:moveTo>
                    <a:pt x="64592" y="11175"/>
                  </a:moveTo>
                  <a:lnTo>
                    <a:pt x="64566" y="12725"/>
                  </a:lnTo>
                  <a:lnTo>
                    <a:pt x="63347" y="13982"/>
                  </a:lnTo>
                  <a:lnTo>
                    <a:pt x="61848" y="13957"/>
                  </a:lnTo>
                  <a:lnTo>
                    <a:pt x="60350" y="13919"/>
                  </a:lnTo>
                  <a:lnTo>
                    <a:pt x="59169" y="12623"/>
                  </a:lnTo>
                  <a:lnTo>
                    <a:pt x="59207" y="11074"/>
                  </a:lnTo>
                  <a:lnTo>
                    <a:pt x="59207" y="9524"/>
                  </a:lnTo>
                  <a:lnTo>
                    <a:pt x="60439" y="8267"/>
                  </a:lnTo>
                  <a:lnTo>
                    <a:pt x="61925" y="8293"/>
                  </a:lnTo>
                  <a:lnTo>
                    <a:pt x="63436" y="8331"/>
                  </a:lnTo>
                  <a:lnTo>
                    <a:pt x="64630" y="9613"/>
                  </a:lnTo>
                  <a:lnTo>
                    <a:pt x="64592" y="111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439389" y="7301829"/>
              <a:ext cx="67945" cy="21590"/>
            </a:xfrm>
            <a:custGeom>
              <a:avLst/>
              <a:gdLst/>
              <a:ahLst/>
              <a:cxnLst/>
              <a:rect l="l" t="t" r="r" b="b"/>
              <a:pathLst>
                <a:path w="67945" h="21590">
                  <a:moveTo>
                    <a:pt x="67487" y="0"/>
                  </a:moveTo>
                  <a:lnTo>
                    <a:pt x="355" y="0"/>
                  </a:lnTo>
                  <a:lnTo>
                    <a:pt x="0" y="21196"/>
                  </a:lnTo>
                  <a:lnTo>
                    <a:pt x="67144" y="21196"/>
                  </a:lnTo>
                  <a:lnTo>
                    <a:pt x="674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439389" y="7301829"/>
              <a:ext cx="67945" cy="21590"/>
            </a:xfrm>
            <a:custGeom>
              <a:avLst/>
              <a:gdLst/>
              <a:ahLst/>
              <a:cxnLst/>
              <a:rect l="l" t="t" r="r" b="b"/>
              <a:pathLst>
                <a:path w="67945" h="21590">
                  <a:moveTo>
                    <a:pt x="67144" y="21196"/>
                  </a:moveTo>
                  <a:lnTo>
                    <a:pt x="0" y="21196"/>
                  </a:lnTo>
                  <a:lnTo>
                    <a:pt x="355" y="0"/>
                  </a:lnTo>
                  <a:lnTo>
                    <a:pt x="67487" y="0"/>
                  </a:lnTo>
                  <a:lnTo>
                    <a:pt x="67144" y="21196"/>
                  </a:lnTo>
                  <a:close/>
                </a:path>
                <a:path w="67945" h="21590">
                  <a:moveTo>
                    <a:pt x="7658" y="10121"/>
                  </a:moveTo>
                  <a:lnTo>
                    <a:pt x="7632" y="11684"/>
                  </a:lnTo>
                  <a:lnTo>
                    <a:pt x="6400" y="12941"/>
                  </a:lnTo>
                  <a:lnTo>
                    <a:pt x="4902" y="12915"/>
                  </a:lnTo>
                  <a:lnTo>
                    <a:pt x="3403" y="12877"/>
                  </a:lnTo>
                  <a:lnTo>
                    <a:pt x="2222" y="11582"/>
                  </a:lnTo>
                  <a:lnTo>
                    <a:pt x="2235" y="10033"/>
                  </a:lnTo>
                  <a:lnTo>
                    <a:pt x="2273" y="8470"/>
                  </a:lnTo>
                  <a:lnTo>
                    <a:pt x="3492" y="7226"/>
                  </a:lnTo>
                  <a:lnTo>
                    <a:pt x="4978" y="7251"/>
                  </a:lnTo>
                  <a:lnTo>
                    <a:pt x="6502" y="7277"/>
                  </a:lnTo>
                  <a:lnTo>
                    <a:pt x="7683" y="8572"/>
                  </a:lnTo>
                  <a:lnTo>
                    <a:pt x="7658" y="10121"/>
                  </a:lnTo>
                  <a:close/>
                </a:path>
                <a:path w="67945" h="21590">
                  <a:moveTo>
                    <a:pt x="64592" y="11176"/>
                  </a:moveTo>
                  <a:lnTo>
                    <a:pt x="64566" y="12725"/>
                  </a:lnTo>
                  <a:lnTo>
                    <a:pt x="63347" y="13970"/>
                  </a:lnTo>
                  <a:lnTo>
                    <a:pt x="61836" y="13944"/>
                  </a:lnTo>
                  <a:lnTo>
                    <a:pt x="60350" y="13919"/>
                  </a:lnTo>
                  <a:lnTo>
                    <a:pt x="59143" y="12623"/>
                  </a:lnTo>
                  <a:lnTo>
                    <a:pt x="59181" y="11074"/>
                  </a:lnTo>
                  <a:lnTo>
                    <a:pt x="59207" y="9512"/>
                  </a:lnTo>
                  <a:lnTo>
                    <a:pt x="60451" y="8255"/>
                  </a:lnTo>
                  <a:lnTo>
                    <a:pt x="61937" y="8293"/>
                  </a:lnTo>
                  <a:lnTo>
                    <a:pt x="63436" y="8318"/>
                  </a:lnTo>
                  <a:lnTo>
                    <a:pt x="64630" y="9601"/>
                  </a:lnTo>
                  <a:lnTo>
                    <a:pt x="64592" y="111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579459" y="7319229"/>
              <a:ext cx="67945" cy="21590"/>
            </a:xfrm>
            <a:custGeom>
              <a:avLst/>
              <a:gdLst/>
              <a:ahLst/>
              <a:cxnLst/>
              <a:rect l="l" t="t" r="r" b="b"/>
              <a:pathLst>
                <a:path w="67945" h="21590">
                  <a:moveTo>
                    <a:pt x="67500" y="0"/>
                  </a:moveTo>
                  <a:lnTo>
                    <a:pt x="355" y="0"/>
                  </a:lnTo>
                  <a:lnTo>
                    <a:pt x="0" y="21196"/>
                  </a:lnTo>
                  <a:lnTo>
                    <a:pt x="67132" y="21196"/>
                  </a:lnTo>
                  <a:lnTo>
                    <a:pt x="675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579459" y="7319229"/>
              <a:ext cx="67945" cy="21590"/>
            </a:xfrm>
            <a:custGeom>
              <a:avLst/>
              <a:gdLst/>
              <a:ahLst/>
              <a:cxnLst/>
              <a:rect l="l" t="t" r="r" b="b"/>
              <a:pathLst>
                <a:path w="67945" h="21590">
                  <a:moveTo>
                    <a:pt x="67132" y="21196"/>
                  </a:moveTo>
                  <a:lnTo>
                    <a:pt x="0" y="21196"/>
                  </a:lnTo>
                  <a:lnTo>
                    <a:pt x="355" y="0"/>
                  </a:lnTo>
                  <a:lnTo>
                    <a:pt x="67500" y="0"/>
                  </a:lnTo>
                  <a:lnTo>
                    <a:pt x="67132" y="21196"/>
                  </a:lnTo>
                  <a:close/>
                </a:path>
                <a:path w="67945" h="21590">
                  <a:moveTo>
                    <a:pt x="7670" y="10134"/>
                  </a:moveTo>
                  <a:lnTo>
                    <a:pt x="7632" y="11684"/>
                  </a:lnTo>
                  <a:lnTo>
                    <a:pt x="6400" y="12928"/>
                  </a:lnTo>
                  <a:lnTo>
                    <a:pt x="4889" y="12903"/>
                  </a:lnTo>
                  <a:lnTo>
                    <a:pt x="3429" y="12877"/>
                  </a:lnTo>
                  <a:lnTo>
                    <a:pt x="2209" y="11595"/>
                  </a:lnTo>
                  <a:lnTo>
                    <a:pt x="2247" y="10033"/>
                  </a:lnTo>
                  <a:lnTo>
                    <a:pt x="2273" y="8470"/>
                  </a:lnTo>
                  <a:lnTo>
                    <a:pt x="3517" y="7213"/>
                  </a:lnTo>
                  <a:lnTo>
                    <a:pt x="5003" y="7251"/>
                  </a:lnTo>
                  <a:lnTo>
                    <a:pt x="6502" y="7277"/>
                  </a:lnTo>
                  <a:lnTo>
                    <a:pt x="7683" y="8572"/>
                  </a:lnTo>
                  <a:lnTo>
                    <a:pt x="7670" y="10134"/>
                  </a:lnTo>
                  <a:close/>
                </a:path>
                <a:path w="67945" h="21590">
                  <a:moveTo>
                    <a:pt x="64604" y="11163"/>
                  </a:moveTo>
                  <a:lnTo>
                    <a:pt x="64566" y="12725"/>
                  </a:lnTo>
                  <a:lnTo>
                    <a:pt x="63334" y="13970"/>
                  </a:lnTo>
                  <a:lnTo>
                    <a:pt x="61836" y="13931"/>
                  </a:lnTo>
                  <a:lnTo>
                    <a:pt x="60350" y="13906"/>
                  </a:lnTo>
                  <a:lnTo>
                    <a:pt x="59156" y="12623"/>
                  </a:lnTo>
                  <a:lnTo>
                    <a:pt x="59182" y="11061"/>
                  </a:lnTo>
                  <a:lnTo>
                    <a:pt x="59194" y="9512"/>
                  </a:lnTo>
                  <a:lnTo>
                    <a:pt x="60439" y="8267"/>
                  </a:lnTo>
                  <a:lnTo>
                    <a:pt x="61925" y="8293"/>
                  </a:lnTo>
                  <a:lnTo>
                    <a:pt x="63436" y="8318"/>
                  </a:lnTo>
                  <a:lnTo>
                    <a:pt x="64630" y="9601"/>
                  </a:lnTo>
                  <a:lnTo>
                    <a:pt x="64604" y="111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556420" y="7441959"/>
              <a:ext cx="132715" cy="59690"/>
            </a:xfrm>
            <a:custGeom>
              <a:avLst/>
              <a:gdLst/>
              <a:ahLst/>
              <a:cxnLst/>
              <a:rect l="l" t="t" r="r" b="b"/>
              <a:pathLst>
                <a:path w="132714" h="59690">
                  <a:moveTo>
                    <a:pt x="131178" y="0"/>
                  </a:moveTo>
                  <a:lnTo>
                    <a:pt x="965" y="1866"/>
                  </a:lnTo>
                  <a:lnTo>
                    <a:pt x="0" y="59131"/>
                  </a:lnTo>
                  <a:lnTo>
                    <a:pt x="132232" y="59423"/>
                  </a:lnTo>
                  <a:lnTo>
                    <a:pt x="13117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556420" y="7441959"/>
              <a:ext cx="132715" cy="59690"/>
            </a:xfrm>
            <a:custGeom>
              <a:avLst/>
              <a:gdLst/>
              <a:ahLst/>
              <a:cxnLst/>
              <a:rect l="l" t="t" r="r" b="b"/>
              <a:pathLst>
                <a:path w="132714" h="59690">
                  <a:moveTo>
                    <a:pt x="965" y="1866"/>
                  </a:moveTo>
                  <a:lnTo>
                    <a:pt x="0" y="59131"/>
                  </a:lnTo>
                  <a:lnTo>
                    <a:pt x="132232" y="59423"/>
                  </a:lnTo>
                  <a:lnTo>
                    <a:pt x="131178" y="0"/>
                  </a:lnTo>
                  <a:lnTo>
                    <a:pt x="965" y="1866"/>
                  </a:lnTo>
                  <a:close/>
                </a:path>
                <a:path w="132714" h="59690">
                  <a:moveTo>
                    <a:pt x="14046" y="31115"/>
                  </a:moveTo>
                  <a:lnTo>
                    <a:pt x="14008" y="32664"/>
                  </a:lnTo>
                  <a:lnTo>
                    <a:pt x="12801" y="33909"/>
                  </a:lnTo>
                  <a:lnTo>
                    <a:pt x="11290" y="33883"/>
                  </a:lnTo>
                  <a:lnTo>
                    <a:pt x="9804" y="33858"/>
                  </a:lnTo>
                  <a:lnTo>
                    <a:pt x="8597" y="32562"/>
                  </a:lnTo>
                  <a:lnTo>
                    <a:pt x="8623" y="31000"/>
                  </a:lnTo>
                  <a:lnTo>
                    <a:pt x="8648" y="29438"/>
                  </a:lnTo>
                  <a:lnTo>
                    <a:pt x="9893" y="28206"/>
                  </a:lnTo>
                  <a:lnTo>
                    <a:pt x="11379" y="28232"/>
                  </a:lnTo>
                  <a:lnTo>
                    <a:pt x="12877" y="28244"/>
                  </a:lnTo>
                  <a:lnTo>
                    <a:pt x="14071" y="29540"/>
                  </a:lnTo>
                  <a:lnTo>
                    <a:pt x="14046" y="31115"/>
                  </a:lnTo>
                  <a:close/>
                </a:path>
                <a:path w="132714" h="59690">
                  <a:moveTo>
                    <a:pt x="128003" y="28943"/>
                  </a:moveTo>
                  <a:lnTo>
                    <a:pt x="127977" y="30492"/>
                  </a:lnTo>
                  <a:lnTo>
                    <a:pt x="126746" y="31737"/>
                  </a:lnTo>
                  <a:lnTo>
                    <a:pt x="125234" y="31711"/>
                  </a:lnTo>
                  <a:lnTo>
                    <a:pt x="123748" y="31686"/>
                  </a:lnTo>
                  <a:lnTo>
                    <a:pt x="122555" y="30391"/>
                  </a:lnTo>
                  <a:lnTo>
                    <a:pt x="122580" y="28841"/>
                  </a:lnTo>
                  <a:lnTo>
                    <a:pt x="122605" y="27266"/>
                  </a:lnTo>
                  <a:lnTo>
                    <a:pt x="123837" y="26022"/>
                  </a:lnTo>
                  <a:lnTo>
                    <a:pt x="125323" y="26060"/>
                  </a:lnTo>
                  <a:lnTo>
                    <a:pt x="126847" y="26085"/>
                  </a:lnTo>
                  <a:lnTo>
                    <a:pt x="128041" y="27381"/>
                  </a:lnTo>
                  <a:lnTo>
                    <a:pt x="128003" y="289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626512" y="7570434"/>
              <a:ext cx="103505" cy="38100"/>
            </a:xfrm>
            <a:custGeom>
              <a:avLst/>
              <a:gdLst/>
              <a:ahLst/>
              <a:cxnLst/>
              <a:rect l="l" t="t" r="r" b="b"/>
              <a:pathLst>
                <a:path w="103504" h="38100">
                  <a:moveTo>
                    <a:pt x="101828" y="0"/>
                  </a:moveTo>
                  <a:lnTo>
                    <a:pt x="0" y="3581"/>
                  </a:lnTo>
                  <a:lnTo>
                    <a:pt x="1193" y="37566"/>
                  </a:lnTo>
                  <a:lnTo>
                    <a:pt x="103009" y="33972"/>
                  </a:lnTo>
                  <a:lnTo>
                    <a:pt x="101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626512" y="7570434"/>
              <a:ext cx="103505" cy="38100"/>
            </a:xfrm>
            <a:custGeom>
              <a:avLst/>
              <a:gdLst/>
              <a:ahLst/>
              <a:cxnLst/>
              <a:rect l="l" t="t" r="r" b="b"/>
              <a:pathLst>
                <a:path w="103504" h="38100">
                  <a:moveTo>
                    <a:pt x="0" y="3581"/>
                  </a:moveTo>
                  <a:lnTo>
                    <a:pt x="101828" y="0"/>
                  </a:lnTo>
                  <a:lnTo>
                    <a:pt x="103009" y="33972"/>
                  </a:lnTo>
                  <a:lnTo>
                    <a:pt x="1193" y="37566"/>
                  </a:lnTo>
                  <a:lnTo>
                    <a:pt x="0" y="358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639986" y="7505663"/>
              <a:ext cx="80010" cy="50165"/>
            </a:xfrm>
            <a:custGeom>
              <a:avLst/>
              <a:gdLst/>
              <a:ahLst/>
              <a:cxnLst/>
              <a:rect l="l" t="t" r="r" b="b"/>
              <a:pathLst>
                <a:path w="80010" h="50165">
                  <a:moveTo>
                    <a:pt x="79870" y="0"/>
                  </a:moveTo>
                  <a:lnTo>
                    <a:pt x="0" y="1447"/>
                  </a:lnTo>
                  <a:lnTo>
                    <a:pt x="12" y="49809"/>
                  </a:lnTo>
                  <a:lnTo>
                    <a:pt x="79870" y="48348"/>
                  </a:lnTo>
                  <a:lnTo>
                    <a:pt x="798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639986" y="7505663"/>
              <a:ext cx="80010" cy="50165"/>
            </a:xfrm>
            <a:custGeom>
              <a:avLst/>
              <a:gdLst/>
              <a:ahLst/>
              <a:cxnLst/>
              <a:rect l="l" t="t" r="r" b="b"/>
              <a:pathLst>
                <a:path w="80010" h="50165">
                  <a:moveTo>
                    <a:pt x="79870" y="48348"/>
                  </a:moveTo>
                  <a:lnTo>
                    <a:pt x="12" y="49809"/>
                  </a:lnTo>
                  <a:lnTo>
                    <a:pt x="0" y="1447"/>
                  </a:lnTo>
                  <a:lnTo>
                    <a:pt x="79870" y="0"/>
                  </a:lnTo>
                  <a:lnTo>
                    <a:pt x="79870" y="483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639986" y="7554012"/>
              <a:ext cx="80010" cy="15240"/>
            </a:xfrm>
            <a:custGeom>
              <a:avLst/>
              <a:gdLst/>
              <a:ahLst/>
              <a:cxnLst/>
              <a:rect l="l" t="t" r="r" b="b"/>
              <a:pathLst>
                <a:path w="80010" h="15240">
                  <a:moveTo>
                    <a:pt x="79870" y="0"/>
                  </a:moveTo>
                  <a:lnTo>
                    <a:pt x="12" y="1460"/>
                  </a:lnTo>
                  <a:lnTo>
                    <a:pt x="0" y="14871"/>
                  </a:lnTo>
                  <a:lnTo>
                    <a:pt x="79870" y="13423"/>
                  </a:lnTo>
                  <a:lnTo>
                    <a:pt x="798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639986" y="7554012"/>
              <a:ext cx="80010" cy="15240"/>
            </a:xfrm>
            <a:custGeom>
              <a:avLst/>
              <a:gdLst/>
              <a:ahLst/>
              <a:cxnLst/>
              <a:rect l="l" t="t" r="r" b="b"/>
              <a:pathLst>
                <a:path w="80010" h="15240">
                  <a:moveTo>
                    <a:pt x="79870" y="13423"/>
                  </a:moveTo>
                  <a:lnTo>
                    <a:pt x="0" y="14871"/>
                  </a:lnTo>
                  <a:lnTo>
                    <a:pt x="12" y="1460"/>
                  </a:lnTo>
                  <a:lnTo>
                    <a:pt x="79870" y="0"/>
                  </a:lnTo>
                  <a:lnTo>
                    <a:pt x="79870" y="134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676066" y="7505663"/>
              <a:ext cx="43815" cy="14604"/>
            </a:xfrm>
            <a:custGeom>
              <a:avLst/>
              <a:gdLst/>
              <a:ahLst/>
              <a:cxnLst/>
              <a:rect l="l" t="t" r="r" b="b"/>
              <a:pathLst>
                <a:path w="43814" h="14604">
                  <a:moveTo>
                    <a:pt x="43789" y="0"/>
                  </a:moveTo>
                  <a:lnTo>
                    <a:pt x="0" y="787"/>
                  </a:lnTo>
                  <a:lnTo>
                    <a:pt x="0" y="14223"/>
                  </a:lnTo>
                  <a:lnTo>
                    <a:pt x="43789" y="13436"/>
                  </a:lnTo>
                  <a:lnTo>
                    <a:pt x="43789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676066" y="7505663"/>
              <a:ext cx="43815" cy="14604"/>
            </a:xfrm>
            <a:custGeom>
              <a:avLst/>
              <a:gdLst/>
              <a:ahLst/>
              <a:cxnLst/>
              <a:rect l="l" t="t" r="r" b="b"/>
              <a:pathLst>
                <a:path w="43814" h="14604">
                  <a:moveTo>
                    <a:pt x="43789" y="13436"/>
                  </a:moveTo>
                  <a:lnTo>
                    <a:pt x="0" y="14223"/>
                  </a:lnTo>
                  <a:lnTo>
                    <a:pt x="0" y="787"/>
                  </a:lnTo>
                  <a:lnTo>
                    <a:pt x="43789" y="0"/>
                  </a:lnTo>
                  <a:lnTo>
                    <a:pt x="43789" y="134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705518" y="7447459"/>
              <a:ext cx="13970" cy="48260"/>
            </a:xfrm>
            <a:custGeom>
              <a:avLst/>
              <a:gdLst/>
              <a:ahLst/>
              <a:cxnLst/>
              <a:rect l="l" t="t" r="r" b="b"/>
              <a:pathLst>
                <a:path w="13970" h="48259">
                  <a:moveTo>
                    <a:pt x="12509" y="0"/>
                  </a:moveTo>
                  <a:lnTo>
                    <a:pt x="254" y="2616"/>
                  </a:lnTo>
                  <a:lnTo>
                    <a:pt x="0" y="18161"/>
                  </a:lnTo>
                  <a:lnTo>
                    <a:pt x="11358" y="27979"/>
                  </a:lnTo>
                  <a:lnTo>
                    <a:pt x="9480" y="39014"/>
                  </a:lnTo>
                  <a:lnTo>
                    <a:pt x="4096" y="47068"/>
                  </a:lnTo>
                  <a:lnTo>
                    <a:pt x="4940" y="47942"/>
                  </a:lnTo>
                  <a:lnTo>
                    <a:pt x="10467" y="44446"/>
                  </a:lnTo>
                  <a:lnTo>
                    <a:pt x="13201" y="40498"/>
                  </a:lnTo>
                  <a:lnTo>
                    <a:pt x="13944" y="33596"/>
                  </a:lnTo>
                  <a:lnTo>
                    <a:pt x="13500" y="21234"/>
                  </a:lnTo>
                  <a:lnTo>
                    <a:pt x="1250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705518" y="7447459"/>
              <a:ext cx="13970" cy="48260"/>
            </a:xfrm>
            <a:custGeom>
              <a:avLst/>
              <a:gdLst/>
              <a:ahLst/>
              <a:cxnLst/>
              <a:rect l="l" t="t" r="r" b="b"/>
              <a:pathLst>
                <a:path w="13970" h="48259">
                  <a:moveTo>
                    <a:pt x="0" y="18161"/>
                  </a:moveTo>
                  <a:lnTo>
                    <a:pt x="254" y="2616"/>
                  </a:lnTo>
                  <a:lnTo>
                    <a:pt x="12509" y="0"/>
                  </a:lnTo>
                  <a:lnTo>
                    <a:pt x="13500" y="21234"/>
                  </a:lnTo>
                  <a:lnTo>
                    <a:pt x="13944" y="33596"/>
                  </a:lnTo>
                  <a:lnTo>
                    <a:pt x="13201" y="40498"/>
                  </a:lnTo>
                  <a:lnTo>
                    <a:pt x="10467" y="44446"/>
                  </a:lnTo>
                  <a:lnTo>
                    <a:pt x="4940" y="47942"/>
                  </a:lnTo>
                  <a:lnTo>
                    <a:pt x="4096" y="47068"/>
                  </a:lnTo>
                  <a:lnTo>
                    <a:pt x="9480" y="39014"/>
                  </a:lnTo>
                  <a:lnTo>
                    <a:pt x="11358" y="27979"/>
                  </a:lnTo>
                  <a:lnTo>
                    <a:pt x="0" y="181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710459" y="7447460"/>
              <a:ext cx="22860" cy="50165"/>
            </a:xfrm>
            <a:custGeom>
              <a:avLst/>
              <a:gdLst/>
              <a:ahLst/>
              <a:cxnLst/>
              <a:rect l="l" t="t" r="r" b="b"/>
              <a:pathLst>
                <a:path w="22860" h="50165">
                  <a:moveTo>
                    <a:pt x="7569" y="0"/>
                  </a:moveTo>
                  <a:lnTo>
                    <a:pt x="12558" y="14365"/>
                  </a:lnTo>
                  <a:lnTo>
                    <a:pt x="13433" y="24147"/>
                  </a:lnTo>
                  <a:lnTo>
                    <a:pt x="9483" y="33841"/>
                  </a:lnTo>
                  <a:lnTo>
                    <a:pt x="0" y="47942"/>
                  </a:lnTo>
                  <a:lnTo>
                    <a:pt x="10795" y="49555"/>
                  </a:lnTo>
                  <a:lnTo>
                    <a:pt x="17914" y="44934"/>
                  </a:lnTo>
                  <a:lnTo>
                    <a:pt x="21504" y="38261"/>
                  </a:lnTo>
                  <a:lnTo>
                    <a:pt x="22660" y="24916"/>
                  </a:lnTo>
                  <a:lnTo>
                    <a:pt x="22479" y="27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710459" y="7447460"/>
              <a:ext cx="22860" cy="50165"/>
            </a:xfrm>
            <a:custGeom>
              <a:avLst/>
              <a:gdLst/>
              <a:ahLst/>
              <a:cxnLst/>
              <a:rect l="l" t="t" r="r" b="b"/>
              <a:pathLst>
                <a:path w="22860" h="50165">
                  <a:moveTo>
                    <a:pt x="7569" y="0"/>
                  </a:moveTo>
                  <a:lnTo>
                    <a:pt x="22479" y="279"/>
                  </a:lnTo>
                  <a:lnTo>
                    <a:pt x="22660" y="24916"/>
                  </a:lnTo>
                  <a:lnTo>
                    <a:pt x="21504" y="38261"/>
                  </a:lnTo>
                  <a:lnTo>
                    <a:pt x="17914" y="44934"/>
                  </a:lnTo>
                  <a:lnTo>
                    <a:pt x="10795" y="49555"/>
                  </a:lnTo>
                  <a:lnTo>
                    <a:pt x="0" y="47942"/>
                  </a:lnTo>
                  <a:lnTo>
                    <a:pt x="9483" y="33841"/>
                  </a:lnTo>
                  <a:lnTo>
                    <a:pt x="13433" y="24147"/>
                  </a:lnTo>
                  <a:lnTo>
                    <a:pt x="12558" y="14365"/>
                  </a:lnTo>
                  <a:lnTo>
                    <a:pt x="7569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553983" y="7344338"/>
              <a:ext cx="132715" cy="59690"/>
            </a:xfrm>
            <a:custGeom>
              <a:avLst/>
              <a:gdLst/>
              <a:ahLst/>
              <a:cxnLst/>
              <a:rect l="l" t="t" r="r" b="b"/>
              <a:pathLst>
                <a:path w="132714" h="59690">
                  <a:moveTo>
                    <a:pt x="131178" y="0"/>
                  </a:moveTo>
                  <a:lnTo>
                    <a:pt x="965" y="1866"/>
                  </a:lnTo>
                  <a:lnTo>
                    <a:pt x="0" y="59131"/>
                  </a:lnTo>
                  <a:lnTo>
                    <a:pt x="132219" y="59410"/>
                  </a:lnTo>
                  <a:lnTo>
                    <a:pt x="13117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553983" y="7344338"/>
              <a:ext cx="132715" cy="59690"/>
            </a:xfrm>
            <a:custGeom>
              <a:avLst/>
              <a:gdLst/>
              <a:ahLst/>
              <a:cxnLst/>
              <a:rect l="l" t="t" r="r" b="b"/>
              <a:pathLst>
                <a:path w="132714" h="59690">
                  <a:moveTo>
                    <a:pt x="965" y="1866"/>
                  </a:moveTo>
                  <a:lnTo>
                    <a:pt x="0" y="59131"/>
                  </a:lnTo>
                  <a:lnTo>
                    <a:pt x="132219" y="59410"/>
                  </a:lnTo>
                  <a:lnTo>
                    <a:pt x="131178" y="0"/>
                  </a:lnTo>
                  <a:lnTo>
                    <a:pt x="965" y="1866"/>
                  </a:lnTo>
                  <a:close/>
                </a:path>
                <a:path w="132714" h="59690">
                  <a:moveTo>
                    <a:pt x="14058" y="31102"/>
                  </a:moveTo>
                  <a:lnTo>
                    <a:pt x="14033" y="32651"/>
                  </a:lnTo>
                  <a:lnTo>
                    <a:pt x="12788" y="33908"/>
                  </a:lnTo>
                  <a:lnTo>
                    <a:pt x="11303" y="33883"/>
                  </a:lnTo>
                  <a:lnTo>
                    <a:pt x="9804" y="33858"/>
                  </a:lnTo>
                  <a:lnTo>
                    <a:pt x="8610" y="32562"/>
                  </a:lnTo>
                  <a:lnTo>
                    <a:pt x="8636" y="31000"/>
                  </a:lnTo>
                  <a:lnTo>
                    <a:pt x="8674" y="29438"/>
                  </a:lnTo>
                  <a:lnTo>
                    <a:pt x="9893" y="28193"/>
                  </a:lnTo>
                  <a:lnTo>
                    <a:pt x="11391" y="28232"/>
                  </a:lnTo>
                  <a:lnTo>
                    <a:pt x="12877" y="28257"/>
                  </a:lnTo>
                  <a:lnTo>
                    <a:pt x="14097" y="29540"/>
                  </a:lnTo>
                  <a:lnTo>
                    <a:pt x="14058" y="31102"/>
                  </a:lnTo>
                  <a:close/>
                </a:path>
                <a:path w="132714" h="59690">
                  <a:moveTo>
                    <a:pt x="127990" y="28930"/>
                  </a:moveTo>
                  <a:lnTo>
                    <a:pt x="127965" y="30492"/>
                  </a:lnTo>
                  <a:lnTo>
                    <a:pt x="126758" y="31737"/>
                  </a:lnTo>
                  <a:lnTo>
                    <a:pt x="125247" y="31711"/>
                  </a:lnTo>
                  <a:lnTo>
                    <a:pt x="123748" y="31686"/>
                  </a:lnTo>
                  <a:lnTo>
                    <a:pt x="122567" y="30403"/>
                  </a:lnTo>
                  <a:lnTo>
                    <a:pt x="122593" y="28841"/>
                  </a:lnTo>
                  <a:lnTo>
                    <a:pt x="122618" y="27279"/>
                  </a:lnTo>
                  <a:lnTo>
                    <a:pt x="123850" y="26034"/>
                  </a:lnTo>
                  <a:lnTo>
                    <a:pt x="125336" y="26060"/>
                  </a:lnTo>
                  <a:lnTo>
                    <a:pt x="126847" y="26085"/>
                  </a:lnTo>
                  <a:lnTo>
                    <a:pt x="128028" y="27381"/>
                  </a:lnTo>
                  <a:lnTo>
                    <a:pt x="127990" y="289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254288" y="7328301"/>
              <a:ext cx="144780" cy="241935"/>
            </a:xfrm>
            <a:custGeom>
              <a:avLst/>
              <a:gdLst/>
              <a:ahLst/>
              <a:cxnLst/>
              <a:rect l="l" t="t" r="r" b="b"/>
              <a:pathLst>
                <a:path w="144779" h="241934">
                  <a:moveTo>
                    <a:pt x="132118" y="0"/>
                  </a:moveTo>
                  <a:lnTo>
                    <a:pt x="5969" y="1943"/>
                  </a:lnTo>
                  <a:lnTo>
                    <a:pt x="0" y="237286"/>
                  </a:lnTo>
                  <a:lnTo>
                    <a:pt x="6032" y="241642"/>
                  </a:lnTo>
                  <a:lnTo>
                    <a:pt x="138252" y="241934"/>
                  </a:lnTo>
                  <a:lnTo>
                    <a:pt x="144246" y="4457"/>
                  </a:lnTo>
                  <a:lnTo>
                    <a:pt x="132118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254288" y="7328301"/>
              <a:ext cx="144780" cy="241935"/>
            </a:xfrm>
            <a:custGeom>
              <a:avLst/>
              <a:gdLst/>
              <a:ahLst/>
              <a:cxnLst/>
              <a:rect l="l" t="t" r="r" b="b"/>
              <a:pathLst>
                <a:path w="144779" h="241934">
                  <a:moveTo>
                    <a:pt x="5969" y="1943"/>
                  </a:moveTo>
                  <a:lnTo>
                    <a:pt x="132118" y="0"/>
                  </a:lnTo>
                  <a:lnTo>
                    <a:pt x="144246" y="4457"/>
                  </a:lnTo>
                  <a:lnTo>
                    <a:pt x="138252" y="241934"/>
                  </a:lnTo>
                  <a:lnTo>
                    <a:pt x="6032" y="241642"/>
                  </a:lnTo>
                  <a:lnTo>
                    <a:pt x="0" y="237286"/>
                  </a:lnTo>
                  <a:lnTo>
                    <a:pt x="5969" y="19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266556" y="7341047"/>
              <a:ext cx="125730" cy="220979"/>
            </a:xfrm>
            <a:custGeom>
              <a:avLst/>
              <a:gdLst/>
              <a:ahLst/>
              <a:cxnLst/>
              <a:rect l="l" t="t" r="r" b="b"/>
              <a:pathLst>
                <a:path w="125729" h="220979">
                  <a:moveTo>
                    <a:pt x="4724" y="0"/>
                  </a:moveTo>
                  <a:lnTo>
                    <a:pt x="0" y="220522"/>
                  </a:lnTo>
                  <a:lnTo>
                    <a:pt x="122110" y="218503"/>
                  </a:lnTo>
                  <a:lnTo>
                    <a:pt x="125717" y="2197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266556" y="7341047"/>
              <a:ext cx="125730" cy="220979"/>
            </a:xfrm>
            <a:custGeom>
              <a:avLst/>
              <a:gdLst/>
              <a:ahLst/>
              <a:cxnLst/>
              <a:rect l="l" t="t" r="r" b="b"/>
              <a:pathLst>
                <a:path w="125729" h="220979">
                  <a:moveTo>
                    <a:pt x="4724" y="0"/>
                  </a:moveTo>
                  <a:lnTo>
                    <a:pt x="125717" y="2197"/>
                  </a:lnTo>
                  <a:lnTo>
                    <a:pt x="122110" y="218503"/>
                  </a:lnTo>
                  <a:lnTo>
                    <a:pt x="0" y="220522"/>
                  </a:lnTo>
                  <a:lnTo>
                    <a:pt x="472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273121" y="7343656"/>
              <a:ext cx="24765" cy="8255"/>
            </a:xfrm>
            <a:custGeom>
              <a:avLst/>
              <a:gdLst/>
              <a:ahLst/>
              <a:cxnLst/>
              <a:rect l="l" t="t" r="r" b="b"/>
              <a:pathLst>
                <a:path w="24764" h="8254">
                  <a:moveTo>
                    <a:pt x="24561" y="0"/>
                  </a:moveTo>
                  <a:lnTo>
                    <a:pt x="126" y="609"/>
                  </a:lnTo>
                  <a:lnTo>
                    <a:pt x="0" y="8039"/>
                  </a:lnTo>
                  <a:lnTo>
                    <a:pt x="23418" y="7404"/>
                  </a:lnTo>
                  <a:lnTo>
                    <a:pt x="24561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273121" y="7343656"/>
              <a:ext cx="24765" cy="8255"/>
            </a:xfrm>
            <a:custGeom>
              <a:avLst/>
              <a:gdLst/>
              <a:ahLst/>
              <a:cxnLst/>
              <a:rect l="l" t="t" r="r" b="b"/>
              <a:pathLst>
                <a:path w="24764" h="8254">
                  <a:moveTo>
                    <a:pt x="126" y="609"/>
                  </a:moveTo>
                  <a:lnTo>
                    <a:pt x="24561" y="0"/>
                  </a:lnTo>
                  <a:lnTo>
                    <a:pt x="23418" y="7404"/>
                  </a:lnTo>
                  <a:lnTo>
                    <a:pt x="0" y="8039"/>
                  </a:lnTo>
                  <a:lnTo>
                    <a:pt x="126" y="60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324251" y="7412014"/>
              <a:ext cx="11430" cy="14604"/>
            </a:xfrm>
            <a:custGeom>
              <a:avLst/>
              <a:gdLst/>
              <a:ahLst/>
              <a:cxnLst/>
              <a:rect l="l" t="t" r="r" b="b"/>
              <a:pathLst>
                <a:path w="11429" h="14604">
                  <a:moveTo>
                    <a:pt x="11201" y="13995"/>
                  </a:moveTo>
                  <a:lnTo>
                    <a:pt x="0" y="13792"/>
                  </a:lnTo>
                  <a:lnTo>
                    <a:pt x="241" y="0"/>
                  </a:lnTo>
                  <a:lnTo>
                    <a:pt x="11430" y="203"/>
                  </a:lnTo>
                  <a:lnTo>
                    <a:pt x="11201" y="139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327364" y="741842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76" y="0"/>
                  </a:moveTo>
                  <a:lnTo>
                    <a:pt x="0" y="5308"/>
                  </a:lnTo>
                  <a:lnTo>
                    <a:pt x="5067" y="5410"/>
                  </a:lnTo>
                  <a:lnTo>
                    <a:pt x="5156" y="10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323845" y="7437461"/>
              <a:ext cx="11430" cy="14604"/>
            </a:xfrm>
            <a:custGeom>
              <a:avLst/>
              <a:gdLst/>
              <a:ahLst/>
              <a:cxnLst/>
              <a:rect l="l" t="t" r="r" b="b"/>
              <a:pathLst>
                <a:path w="11429" h="14604">
                  <a:moveTo>
                    <a:pt x="228" y="0"/>
                  </a:moveTo>
                  <a:lnTo>
                    <a:pt x="11417" y="215"/>
                  </a:lnTo>
                  <a:lnTo>
                    <a:pt x="11188" y="13982"/>
                  </a:lnTo>
                  <a:lnTo>
                    <a:pt x="0" y="13779"/>
                  </a:lnTo>
                  <a:lnTo>
                    <a:pt x="22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326995" y="74396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88" y="0"/>
                  </a:moveTo>
                  <a:lnTo>
                    <a:pt x="0" y="5295"/>
                  </a:lnTo>
                  <a:lnTo>
                    <a:pt x="5092" y="5384"/>
                  </a:lnTo>
                  <a:lnTo>
                    <a:pt x="5181" y="88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311349" y="7425570"/>
              <a:ext cx="36195" cy="13970"/>
            </a:xfrm>
            <a:custGeom>
              <a:avLst/>
              <a:gdLst/>
              <a:ahLst/>
              <a:cxnLst/>
              <a:rect l="l" t="t" r="r" b="b"/>
              <a:pathLst>
                <a:path w="36195" h="13970">
                  <a:moveTo>
                    <a:pt x="35585" y="13373"/>
                  </a:moveTo>
                  <a:lnTo>
                    <a:pt x="24409" y="13169"/>
                  </a:lnTo>
                  <a:lnTo>
                    <a:pt x="24599" y="444"/>
                  </a:lnTo>
                  <a:lnTo>
                    <a:pt x="35801" y="647"/>
                  </a:lnTo>
                  <a:lnTo>
                    <a:pt x="35585" y="13373"/>
                  </a:lnTo>
                  <a:close/>
                </a:path>
                <a:path w="36195" h="13970">
                  <a:moveTo>
                    <a:pt x="11188" y="12928"/>
                  </a:moveTo>
                  <a:lnTo>
                    <a:pt x="0" y="12725"/>
                  </a:lnTo>
                  <a:lnTo>
                    <a:pt x="215" y="0"/>
                  </a:lnTo>
                  <a:lnTo>
                    <a:pt x="11404" y="203"/>
                  </a:lnTo>
                  <a:lnTo>
                    <a:pt x="11188" y="1292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314962" y="7428826"/>
              <a:ext cx="28575" cy="6350"/>
            </a:xfrm>
            <a:custGeom>
              <a:avLst/>
              <a:gdLst/>
              <a:ahLst/>
              <a:cxnLst/>
              <a:rect l="l" t="t" r="r" b="b"/>
              <a:pathLst>
                <a:path w="28575" h="6350">
                  <a:moveTo>
                    <a:pt x="5181" y="88"/>
                  </a:moveTo>
                  <a:lnTo>
                    <a:pt x="101" y="0"/>
                  </a:lnTo>
                  <a:lnTo>
                    <a:pt x="0" y="5295"/>
                  </a:lnTo>
                  <a:lnTo>
                    <a:pt x="5092" y="5397"/>
                  </a:lnTo>
                  <a:lnTo>
                    <a:pt x="5181" y="88"/>
                  </a:lnTo>
                  <a:close/>
                </a:path>
                <a:path w="28575" h="6350">
                  <a:moveTo>
                    <a:pt x="28562" y="508"/>
                  </a:moveTo>
                  <a:lnTo>
                    <a:pt x="23482" y="419"/>
                  </a:lnTo>
                  <a:lnTo>
                    <a:pt x="23393" y="5727"/>
                  </a:lnTo>
                  <a:lnTo>
                    <a:pt x="28473" y="5803"/>
                  </a:lnTo>
                  <a:lnTo>
                    <a:pt x="28562" y="508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284463" y="7377944"/>
              <a:ext cx="91440" cy="26670"/>
            </a:xfrm>
            <a:custGeom>
              <a:avLst/>
              <a:gdLst/>
              <a:ahLst/>
              <a:cxnLst/>
              <a:rect l="l" t="t" r="r" b="b"/>
              <a:pathLst>
                <a:path w="91439" h="26670">
                  <a:moveTo>
                    <a:pt x="90957" y="0"/>
                  </a:moveTo>
                  <a:lnTo>
                    <a:pt x="431" y="469"/>
                  </a:lnTo>
                  <a:lnTo>
                    <a:pt x="0" y="25920"/>
                  </a:lnTo>
                  <a:lnTo>
                    <a:pt x="90512" y="26504"/>
                  </a:lnTo>
                  <a:lnTo>
                    <a:pt x="9095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284463" y="7377944"/>
              <a:ext cx="91440" cy="26670"/>
            </a:xfrm>
            <a:custGeom>
              <a:avLst/>
              <a:gdLst/>
              <a:ahLst/>
              <a:cxnLst/>
              <a:rect l="l" t="t" r="r" b="b"/>
              <a:pathLst>
                <a:path w="91439" h="26670">
                  <a:moveTo>
                    <a:pt x="431" y="469"/>
                  </a:moveTo>
                  <a:lnTo>
                    <a:pt x="0" y="25920"/>
                  </a:lnTo>
                  <a:lnTo>
                    <a:pt x="90512" y="26504"/>
                  </a:lnTo>
                  <a:lnTo>
                    <a:pt x="90957" y="0"/>
                  </a:lnTo>
                  <a:lnTo>
                    <a:pt x="431" y="4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284957" y="7361455"/>
              <a:ext cx="58419" cy="13335"/>
            </a:xfrm>
            <a:custGeom>
              <a:avLst/>
              <a:gdLst/>
              <a:ahLst/>
              <a:cxnLst/>
              <a:rect l="l" t="t" r="r" b="b"/>
              <a:pathLst>
                <a:path w="58420" h="13334">
                  <a:moveTo>
                    <a:pt x="203" y="0"/>
                  </a:moveTo>
                  <a:lnTo>
                    <a:pt x="0" y="12712"/>
                  </a:lnTo>
                  <a:lnTo>
                    <a:pt x="57988" y="11645"/>
                  </a:lnTo>
                  <a:lnTo>
                    <a:pt x="58166" y="1041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284957" y="7361455"/>
              <a:ext cx="58419" cy="13335"/>
            </a:xfrm>
            <a:custGeom>
              <a:avLst/>
              <a:gdLst/>
              <a:ahLst/>
              <a:cxnLst/>
              <a:rect l="l" t="t" r="r" b="b"/>
              <a:pathLst>
                <a:path w="58420" h="13334">
                  <a:moveTo>
                    <a:pt x="203" y="0"/>
                  </a:moveTo>
                  <a:lnTo>
                    <a:pt x="0" y="12712"/>
                  </a:lnTo>
                  <a:lnTo>
                    <a:pt x="57988" y="11645"/>
                  </a:lnTo>
                  <a:lnTo>
                    <a:pt x="58166" y="1041"/>
                  </a:lnTo>
                  <a:lnTo>
                    <a:pt x="20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346020" y="7505766"/>
              <a:ext cx="37465" cy="49530"/>
            </a:xfrm>
            <a:custGeom>
              <a:avLst/>
              <a:gdLst/>
              <a:ahLst/>
              <a:cxnLst/>
              <a:rect l="l" t="t" r="r" b="b"/>
              <a:pathLst>
                <a:path w="37464" h="49529">
                  <a:moveTo>
                    <a:pt x="36588" y="49428"/>
                  </a:moveTo>
                  <a:lnTo>
                    <a:pt x="0" y="48767"/>
                  </a:lnTo>
                  <a:lnTo>
                    <a:pt x="825" y="0"/>
                  </a:lnTo>
                  <a:lnTo>
                    <a:pt x="37414" y="660"/>
                  </a:lnTo>
                  <a:lnTo>
                    <a:pt x="36588" y="49428"/>
                  </a:lnTo>
                  <a:close/>
                </a:path>
                <a:path w="37464" h="49529">
                  <a:moveTo>
                    <a:pt x="22732" y="11353"/>
                  </a:moveTo>
                  <a:lnTo>
                    <a:pt x="14617" y="11201"/>
                  </a:lnTo>
                  <a:lnTo>
                    <a:pt x="14744" y="2717"/>
                  </a:lnTo>
                  <a:lnTo>
                    <a:pt x="22885" y="2870"/>
                  </a:lnTo>
                  <a:lnTo>
                    <a:pt x="22732" y="11353"/>
                  </a:lnTo>
                  <a:close/>
                </a:path>
                <a:path w="37464" h="49529">
                  <a:moveTo>
                    <a:pt x="22555" y="23012"/>
                  </a:moveTo>
                  <a:lnTo>
                    <a:pt x="14414" y="22872"/>
                  </a:lnTo>
                  <a:lnTo>
                    <a:pt x="14554" y="14389"/>
                  </a:lnTo>
                  <a:lnTo>
                    <a:pt x="22694" y="14528"/>
                  </a:lnTo>
                  <a:lnTo>
                    <a:pt x="22555" y="23012"/>
                  </a:lnTo>
                  <a:close/>
                </a:path>
                <a:path w="37464" h="49529">
                  <a:moveTo>
                    <a:pt x="22351" y="34683"/>
                  </a:moveTo>
                  <a:lnTo>
                    <a:pt x="14223" y="34531"/>
                  </a:lnTo>
                  <a:lnTo>
                    <a:pt x="14363" y="26047"/>
                  </a:lnTo>
                  <a:lnTo>
                    <a:pt x="22504" y="26200"/>
                  </a:lnTo>
                  <a:lnTo>
                    <a:pt x="22351" y="34683"/>
                  </a:lnTo>
                  <a:close/>
                </a:path>
                <a:path w="37464" h="49529">
                  <a:moveTo>
                    <a:pt x="22148" y="46342"/>
                  </a:moveTo>
                  <a:lnTo>
                    <a:pt x="14033" y="46189"/>
                  </a:lnTo>
                  <a:lnTo>
                    <a:pt x="14173" y="37718"/>
                  </a:lnTo>
                  <a:lnTo>
                    <a:pt x="22288" y="37858"/>
                  </a:lnTo>
                  <a:lnTo>
                    <a:pt x="22148" y="46342"/>
                  </a:lnTo>
                  <a:close/>
                </a:path>
                <a:path w="37464" h="49529">
                  <a:moveTo>
                    <a:pt x="11036" y="11137"/>
                  </a:moveTo>
                  <a:lnTo>
                    <a:pt x="2920" y="10985"/>
                  </a:lnTo>
                  <a:lnTo>
                    <a:pt x="3060" y="2514"/>
                  </a:lnTo>
                  <a:lnTo>
                    <a:pt x="11188" y="2654"/>
                  </a:lnTo>
                  <a:lnTo>
                    <a:pt x="11036" y="11137"/>
                  </a:lnTo>
                  <a:close/>
                </a:path>
                <a:path w="37464" h="49529">
                  <a:moveTo>
                    <a:pt x="10845" y="22809"/>
                  </a:moveTo>
                  <a:lnTo>
                    <a:pt x="2717" y="22656"/>
                  </a:lnTo>
                  <a:lnTo>
                    <a:pt x="2857" y="14173"/>
                  </a:lnTo>
                  <a:lnTo>
                    <a:pt x="10998" y="14325"/>
                  </a:lnTo>
                  <a:lnTo>
                    <a:pt x="10845" y="22809"/>
                  </a:lnTo>
                  <a:close/>
                </a:path>
                <a:path w="37464" h="49529">
                  <a:moveTo>
                    <a:pt x="10667" y="34467"/>
                  </a:moveTo>
                  <a:lnTo>
                    <a:pt x="2539" y="34315"/>
                  </a:lnTo>
                  <a:lnTo>
                    <a:pt x="2679" y="25831"/>
                  </a:lnTo>
                  <a:lnTo>
                    <a:pt x="10807" y="25984"/>
                  </a:lnTo>
                  <a:lnTo>
                    <a:pt x="10667" y="34467"/>
                  </a:lnTo>
                  <a:close/>
                </a:path>
                <a:path w="37464" h="49529">
                  <a:moveTo>
                    <a:pt x="10464" y="46139"/>
                  </a:moveTo>
                  <a:lnTo>
                    <a:pt x="2336" y="45986"/>
                  </a:lnTo>
                  <a:lnTo>
                    <a:pt x="2476" y="37503"/>
                  </a:lnTo>
                  <a:lnTo>
                    <a:pt x="10604" y="37655"/>
                  </a:lnTo>
                  <a:lnTo>
                    <a:pt x="10464" y="46139"/>
                  </a:lnTo>
                  <a:close/>
                </a:path>
                <a:path w="37464" h="49529">
                  <a:moveTo>
                    <a:pt x="34429" y="11569"/>
                  </a:moveTo>
                  <a:lnTo>
                    <a:pt x="26301" y="11417"/>
                  </a:lnTo>
                  <a:lnTo>
                    <a:pt x="26441" y="2933"/>
                  </a:lnTo>
                  <a:lnTo>
                    <a:pt x="34569" y="3086"/>
                  </a:lnTo>
                  <a:lnTo>
                    <a:pt x="34429" y="11569"/>
                  </a:lnTo>
                  <a:close/>
                </a:path>
                <a:path w="37464" h="49529">
                  <a:moveTo>
                    <a:pt x="34251" y="23228"/>
                  </a:moveTo>
                  <a:lnTo>
                    <a:pt x="26098" y="23075"/>
                  </a:lnTo>
                  <a:lnTo>
                    <a:pt x="26250" y="14592"/>
                  </a:lnTo>
                  <a:lnTo>
                    <a:pt x="34378" y="14744"/>
                  </a:lnTo>
                  <a:lnTo>
                    <a:pt x="34251" y="23228"/>
                  </a:lnTo>
                  <a:close/>
                </a:path>
                <a:path w="37464" h="49529">
                  <a:moveTo>
                    <a:pt x="34035" y="34886"/>
                  </a:moveTo>
                  <a:lnTo>
                    <a:pt x="25907" y="34747"/>
                  </a:lnTo>
                  <a:lnTo>
                    <a:pt x="26047" y="26263"/>
                  </a:lnTo>
                  <a:lnTo>
                    <a:pt x="34188" y="26403"/>
                  </a:lnTo>
                  <a:lnTo>
                    <a:pt x="34035" y="34886"/>
                  </a:lnTo>
                  <a:close/>
                </a:path>
                <a:path w="37464" h="49529">
                  <a:moveTo>
                    <a:pt x="33832" y="46558"/>
                  </a:moveTo>
                  <a:lnTo>
                    <a:pt x="25717" y="46405"/>
                  </a:lnTo>
                  <a:lnTo>
                    <a:pt x="25844" y="37922"/>
                  </a:lnTo>
                  <a:lnTo>
                    <a:pt x="33985" y="38074"/>
                  </a:lnTo>
                  <a:lnTo>
                    <a:pt x="33832" y="465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360181" y="7426457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77" y="0"/>
                  </a:moveTo>
                  <a:lnTo>
                    <a:pt x="0" y="11658"/>
                  </a:lnTo>
                  <a:lnTo>
                    <a:pt x="12204" y="11887"/>
                  </a:lnTo>
                  <a:lnTo>
                    <a:pt x="12382" y="215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345944" y="7426457"/>
              <a:ext cx="26670" cy="72390"/>
            </a:xfrm>
            <a:custGeom>
              <a:avLst/>
              <a:gdLst/>
              <a:ahLst/>
              <a:cxnLst/>
              <a:rect l="l" t="t" r="r" b="b"/>
              <a:pathLst>
                <a:path w="26670" h="72390">
                  <a:moveTo>
                    <a:pt x="26441" y="11887"/>
                  </a:moveTo>
                  <a:lnTo>
                    <a:pt x="14236" y="11658"/>
                  </a:lnTo>
                  <a:lnTo>
                    <a:pt x="14414" y="0"/>
                  </a:lnTo>
                  <a:lnTo>
                    <a:pt x="26619" y="215"/>
                  </a:lnTo>
                  <a:lnTo>
                    <a:pt x="26441" y="11887"/>
                  </a:lnTo>
                  <a:close/>
                </a:path>
                <a:path w="26670" h="72390">
                  <a:moveTo>
                    <a:pt x="11175" y="72072"/>
                  </a:moveTo>
                  <a:lnTo>
                    <a:pt x="0" y="71869"/>
                  </a:lnTo>
                  <a:lnTo>
                    <a:pt x="203" y="59143"/>
                  </a:lnTo>
                  <a:lnTo>
                    <a:pt x="11391" y="59347"/>
                  </a:lnTo>
                  <a:lnTo>
                    <a:pt x="11175" y="720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348560" y="74888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76" y="0"/>
                  </a:moveTo>
                  <a:lnTo>
                    <a:pt x="0" y="5295"/>
                  </a:lnTo>
                  <a:lnTo>
                    <a:pt x="5079" y="5397"/>
                  </a:lnTo>
                  <a:lnTo>
                    <a:pt x="5168" y="8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366797" y="7485978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5">
                  <a:moveTo>
                    <a:pt x="0" y="11658"/>
                  </a:moveTo>
                  <a:lnTo>
                    <a:pt x="190" y="0"/>
                  </a:lnTo>
                  <a:lnTo>
                    <a:pt x="13423" y="241"/>
                  </a:lnTo>
                  <a:lnTo>
                    <a:pt x="13208" y="11899"/>
                  </a:lnTo>
                  <a:lnTo>
                    <a:pt x="0" y="116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370911" y="748922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88" y="0"/>
                  </a:moveTo>
                  <a:lnTo>
                    <a:pt x="0" y="5295"/>
                  </a:lnTo>
                  <a:lnTo>
                    <a:pt x="5080" y="5397"/>
                  </a:lnTo>
                  <a:lnTo>
                    <a:pt x="5168" y="88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303272" y="7508673"/>
              <a:ext cx="29845" cy="48260"/>
            </a:xfrm>
            <a:custGeom>
              <a:avLst/>
              <a:gdLst/>
              <a:ahLst/>
              <a:cxnLst/>
              <a:rect l="l" t="t" r="r" b="b"/>
              <a:pathLst>
                <a:path w="29845" h="48259">
                  <a:moveTo>
                    <a:pt x="800" y="546"/>
                  </a:moveTo>
                  <a:lnTo>
                    <a:pt x="29260" y="0"/>
                  </a:lnTo>
                  <a:lnTo>
                    <a:pt x="29476" y="47739"/>
                  </a:lnTo>
                  <a:lnTo>
                    <a:pt x="0" y="47205"/>
                  </a:lnTo>
                  <a:lnTo>
                    <a:pt x="800" y="5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305469" y="7511644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76" y="0"/>
                  </a:moveTo>
                  <a:lnTo>
                    <a:pt x="0" y="4241"/>
                  </a:lnTo>
                  <a:lnTo>
                    <a:pt x="14236" y="4483"/>
                  </a:lnTo>
                  <a:lnTo>
                    <a:pt x="14312" y="25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305469" y="7511644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36" y="4483"/>
                  </a:moveTo>
                  <a:lnTo>
                    <a:pt x="0" y="4241"/>
                  </a:lnTo>
                  <a:lnTo>
                    <a:pt x="76" y="0"/>
                  </a:lnTo>
                  <a:lnTo>
                    <a:pt x="14312" y="253"/>
                  </a:lnTo>
                  <a:lnTo>
                    <a:pt x="14236" y="448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322728" y="751109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114" y="0"/>
                  </a:moveTo>
                  <a:lnTo>
                    <a:pt x="0" y="5943"/>
                  </a:lnTo>
                  <a:lnTo>
                    <a:pt x="6121" y="6057"/>
                  </a:lnTo>
                  <a:lnTo>
                    <a:pt x="6210" y="10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322728" y="751109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121" y="6057"/>
                  </a:moveTo>
                  <a:lnTo>
                    <a:pt x="0" y="5943"/>
                  </a:lnTo>
                  <a:lnTo>
                    <a:pt x="114" y="0"/>
                  </a:lnTo>
                  <a:lnTo>
                    <a:pt x="6210" y="101"/>
                  </a:lnTo>
                  <a:lnTo>
                    <a:pt x="6121" y="60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305342" y="7519062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63" y="0"/>
                  </a:moveTo>
                  <a:lnTo>
                    <a:pt x="0" y="4241"/>
                  </a:lnTo>
                  <a:lnTo>
                    <a:pt x="14236" y="4495"/>
                  </a:lnTo>
                  <a:lnTo>
                    <a:pt x="14300" y="25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305342" y="7519062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36" y="4495"/>
                  </a:moveTo>
                  <a:lnTo>
                    <a:pt x="0" y="4241"/>
                  </a:lnTo>
                  <a:lnTo>
                    <a:pt x="63" y="0"/>
                  </a:lnTo>
                  <a:lnTo>
                    <a:pt x="14300" y="254"/>
                  </a:lnTo>
                  <a:lnTo>
                    <a:pt x="14236" y="4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322625" y="751852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76" y="0"/>
                  </a:moveTo>
                  <a:lnTo>
                    <a:pt x="0" y="5930"/>
                  </a:lnTo>
                  <a:lnTo>
                    <a:pt x="6083" y="6045"/>
                  </a:lnTo>
                  <a:lnTo>
                    <a:pt x="6210" y="10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322625" y="7518528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083" y="6045"/>
                  </a:moveTo>
                  <a:lnTo>
                    <a:pt x="0" y="5930"/>
                  </a:lnTo>
                  <a:lnTo>
                    <a:pt x="76" y="0"/>
                  </a:lnTo>
                  <a:lnTo>
                    <a:pt x="6210" y="101"/>
                  </a:lnTo>
                  <a:lnTo>
                    <a:pt x="6083" y="60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305215" y="7526478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63" y="0"/>
                  </a:moveTo>
                  <a:lnTo>
                    <a:pt x="0" y="4241"/>
                  </a:lnTo>
                  <a:lnTo>
                    <a:pt x="14249" y="4495"/>
                  </a:lnTo>
                  <a:lnTo>
                    <a:pt x="14312" y="25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305215" y="7526478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49" y="4495"/>
                  </a:moveTo>
                  <a:lnTo>
                    <a:pt x="0" y="4241"/>
                  </a:lnTo>
                  <a:lnTo>
                    <a:pt x="63" y="0"/>
                  </a:lnTo>
                  <a:lnTo>
                    <a:pt x="14312" y="254"/>
                  </a:lnTo>
                  <a:lnTo>
                    <a:pt x="14249" y="4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322486" y="752594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114" y="0"/>
                  </a:moveTo>
                  <a:lnTo>
                    <a:pt x="0" y="5943"/>
                  </a:lnTo>
                  <a:lnTo>
                    <a:pt x="6121" y="6057"/>
                  </a:lnTo>
                  <a:lnTo>
                    <a:pt x="6210" y="114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322486" y="7525945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121" y="6057"/>
                  </a:moveTo>
                  <a:lnTo>
                    <a:pt x="0" y="5943"/>
                  </a:lnTo>
                  <a:lnTo>
                    <a:pt x="114" y="0"/>
                  </a:lnTo>
                  <a:lnTo>
                    <a:pt x="6210" y="114"/>
                  </a:lnTo>
                  <a:lnTo>
                    <a:pt x="6121" y="60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305101" y="7533907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76" y="0"/>
                  </a:moveTo>
                  <a:lnTo>
                    <a:pt x="0" y="4241"/>
                  </a:lnTo>
                  <a:lnTo>
                    <a:pt x="14236" y="4495"/>
                  </a:lnTo>
                  <a:lnTo>
                    <a:pt x="14312" y="25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305101" y="7533907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36" y="4495"/>
                  </a:moveTo>
                  <a:lnTo>
                    <a:pt x="0" y="4241"/>
                  </a:lnTo>
                  <a:lnTo>
                    <a:pt x="76" y="0"/>
                  </a:lnTo>
                  <a:lnTo>
                    <a:pt x="14312" y="254"/>
                  </a:lnTo>
                  <a:lnTo>
                    <a:pt x="14236" y="4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322373" y="753337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88" y="0"/>
                  </a:moveTo>
                  <a:lnTo>
                    <a:pt x="0" y="5930"/>
                  </a:lnTo>
                  <a:lnTo>
                    <a:pt x="6096" y="6045"/>
                  </a:lnTo>
                  <a:lnTo>
                    <a:pt x="6197" y="101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322373" y="753337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096" y="6045"/>
                  </a:moveTo>
                  <a:lnTo>
                    <a:pt x="0" y="5930"/>
                  </a:lnTo>
                  <a:lnTo>
                    <a:pt x="88" y="0"/>
                  </a:lnTo>
                  <a:lnTo>
                    <a:pt x="6197" y="101"/>
                  </a:lnTo>
                  <a:lnTo>
                    <a:pt x="6096" y="60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304974" y="7541324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76" y="0"/>
                  </a:moveTo>
                  <a:lnTo>
                    <a:pt x="0" y="4241"/>
                  </a:lnTo>
                  <a:lnTo>
                    <a:pt x="14224" y="4495"/>
                  </a:lnTo>
                  <a:lnTo>
                    <a:pt x="14300" y="25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304974" y="7541324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24" y="4495"/>
                  </a:moveTo>
                  <a:lnTo>
                    <a:pt x="0" y="4241"/>
                  </a:lnTo>
                  <a:lnTo>
                    <a:pt x="76" y="0"/>
                  </a:lnTo>
                  <a:lnTo>
                    <a:pt x="14300" y="253"/>
                  </a:lnTo>
                  <a:lnTo>
                    <a:pt x="14224" y="4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322233" y="754079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101" y="0"/>
                  </a:moveTo>
                  <a:lnTo>
                    <a:pt x="0" y="5930"/>
                  </a:lnTo>
                  <a:lnTo>
                    <a:pt x="6121" y="6045"/>
                  </a:lnTo>
                  <a:lnTo>
                    <a:pt x="6210" y="101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322233" y="7540791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121" y="6045"/>
                  </a:moveTo>
                  <a:lnTo>
                    <a:pt x="0" y="5930"/>
                  </a:lnTo>
                  <a:lnTo>
                    <a:pt x="101" y="0"/>
                  </a:lnTo>
                  <a:lnTo>
                    <a:pt x="6210" y="101"/>
                  </a:lnTo>
                  <a:lnTo>
                    <a:pt x="6121" y="60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304845" y="7548754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63" y="0"/>
                  </a:moveTo>
                  <a:lnTo>
                    <a:pt x="0" y="4241"/>
                  </a:lnTo>
                  <a:lnTo>
                    <a:pt x="14249" y="4495"/>
                  </a:lnTo>
                  <a:lnTo>
                    <a:pt x="14312" y="25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304845" y="7548754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49" y="4495"/>
                  </a:moveTo>
                  <a:lnTo>
                    <a:pt x="0" y="4241"/>
                  </a:lnTo>
                  <a:lnTo>
                    <a:pt x="63" y="0"/>
                  </a:lnTo>
                  <a:lnTo>
                    <a:pt x="14312" y="254"/>
                  </a:lnTo>
                  <a:lnTo>
                    <a:pt x="14249" y="4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322106" y="754822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114" y="0"/>
                  </a:moveTo>
                  <a:lnTo>
                    <a:pt x="0" y="5930"/>
                  </a:lnTo>
                  <a:lnTo>
                    <a:pt x="6108" y="6045"/>
                  </a:lnTo>
                  <a:lnTo>
                    <a:pt x="6222" y="10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322106" y="754822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108" y="6045"/>
                  </a:moveTo>
                  <a:lnTo>
                    <a:pt x="0" y="5930"/>
                  </a:lnTo>
                  <a:lnTo>
                    <a:pt x="114" y="0"/>
                  </a:lnTo>
                  <a:lnTo>
                    <a:pt x="6222" y="101"/>
                  </a:lnTo>
                  <a:lnTo>
                    <a:pt x="6108" y="604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290254" y="7512165"/>
              <a:ext cx="10795" cy="32384"/>
            </a:xfrm>
            <a:custGeom>
              <a:avLst/>
              <a:gdLst/>
              <a:ahLst/>
              <a:cxnLst/>
              <a:rect l="l" t="t" r="r" b="b"/>
              <a:pathLst>
                <a:path w="10795" h="32384">
                  <a:moveTo>
                    <a:pt x="533" y="0"/>
                  </a:moveTo>
                  <a:lnTo>
                    <a:pt x="0" y="31813"/>
                  </a:lnTo>
                  <a:lnTo>
                    <a:pt x="10160" y="31991"/>
                  </a:lnTo>
                  <a:lnTo>
                    <a:pt x="10693" y="17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290254" y="7512165"/>
              <a:ext cx="10795" cy="32384"/>
            </a:xfrm>
            <a:custGeom>
              <a:avLst/>
              <a:gdLst/>
              <a:ahLst/>
              <a:cxnLst/>
              <a:rect l="l" t="t" r="r" b="b"/>
              <a:pathLst>
                <a:path w="10795" h="32384">
                  <a:moveTo>
                    <a:pt x="10160" y="31991"/>
                  </a:moveTo>
                  <a:lnTo>
                    <a:pt x="0" y="31813"/>
                  </a:lnTo>
                  <a:lnTo>
                    <a:pt x="533" y="0"/>
                  </a:lnTo>
                  <a:lnTo>
                    <a:pt x="10693" y="177"/>
                  </a:lnTo>
                  <a:lnTo>
                    <a:pt x="10160" y="319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281376" y="7417603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50" y="0"/>
                  </a:moveTo>
                  <a:lnTo>
                    <a:pt x="0" y="3174"/>
                  </a:lnTo>
                  <a:lnTo>
                    <a:pt x="23380" y="3606"/>
                  </a:lnTo>
                  <a:lnTo>
                    <a:pt x="23444" y="4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281376" y="7417603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80" y="3606"/>
                  </a:moveTo>
                  <a:lnTo>
                    <a:pt x="0" y="3174"/>
                  </a:lnTo>
                  <a:lnTo>
                    <a:pt x="50" y="0"/>
                  </a:lnTo>
                  <a:lnTo>
                    <a:pt x="23444" y="419"/>
                  </a:lnTo>
                  <a:lnTo>
                    <a:pt x="23380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281237" y="7426234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63" y="0"/>
                  </a:moveTo>
                  <a:lnTo>
                    <a:pt x="0" y="3175"/>
                  </a:lnTo>
                  <a:lnTo>
                    <a:pt x="23393" y="3606"/>
                  </a:lnTo>
                  <a:lnTo>
                    <a:pt x="23431" y="43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281237" y="7426234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93" y="3606"/>
                  </a:moveTo>
                  <a:lnTo>
                    <a:pt x="0" y="3175"/>
                  </a:lnTo>
                  <a:lnTo>
                    <a:pt x="63" y="0"/>
                  </a:lnTo>
                  <a:lnTo>
                    <a:pt x="23431" y="431"/>
                  </a:lnTo>
                  <a:lnTo>
                    <a:pt x="23393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281097" y="7434865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50" y="0"/>
                  </a:moveTo>
                  <a:lnTo>
                    <a:pt x="0" y="3187"/>
                  </a:lnTo>
                  <a:lnTo>
                    <a:pt x="23367" y="3606"/>
                  </a:lnTo>
                  <a:lnTo>
                    <a:pt x="23431" y="43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281097" y="7434865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67" y="3606"/>
                  </a:moveTo>
                  <a:lnTo>
                    <a:pt x="0" y="3187"/>
                  </a:lnTo>
                  <a:lnTo>
                    <a:pt x="50" y="0"/>
                  </a:lnTo>
                  <a:lnTo>
                    <a:pt x="23431" y="431"/>
                  </a:lnTo>
                  <a:lnTo>
                    <a:pt x="23367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280945" y="7443496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63" y="0"/>
                  </a:moveTo>
                  <a:lnTo>
                    <a:pt x="0" y="3187"/>
                  </a:lnTo>
                  <a:lnTo>
                    <a:pt x="23380" y="3606"/>
                  </a:lnTo>
                  <a:lnTo>
                    <a:pt x="23431" y="43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280945" y="7443496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80" y="3606"/>
                  </a:moveTo>
                  <a:lnTo>
                    <a:pt x="0" y="3187"/>
                  </a:lnTo>
                  <a:lnTo>
                    <a:pt x="63" y="0"/>
                  </a:lnTo>
                  <a:lnTo>
                    <a:pt x="23431" y="431"/>
                  </a:lnTo>
                  <a:lnTo>
                    <a:pt x="23380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280806" y="7452132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38" y="0"/>
                  </a:moveTo>
                  <a:lnTo>
                    <a:pt x="0" y="3174"/>
                  </a:lnTo>
                  <a:lnTo>
                    <a:pt x="23367" y="3606"/>
                  </a:lnTo>
                  <a:lnTo>
                    <a:pt x="23431" y="431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280806" y="7452132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67" y="3606"/>
                  </a:moveTo>
                  <a:lnTo>
                    <a:pt x="0" y="3174"/>
                  </a:lnTo>
                  <a:lnTo>
                    <a:pt x="38" y="0"/>
                  </a:lnTo>
                  <a:lnTo>
                    <a:pt x="23431" y="431"/>
                  </a:lnTo>
                  <a:lnTo>
                    <a:pt x="23367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280653" y="7460768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63" y="0"/>
                  </a:moveTo>
                  <a:lnTo>
                    <a:pt x="0" y="3175"/>
                  </a:lnTo>
                  <a:lnTo>
                    <a:pt x="23406" y="3594"/>
                  </a:lnTo>
                  <a:lnTo>
                    <a:pt x="23444" y="41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280653" y="7460768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406" y="3594"/>
                  </a:moveTo>
                  <a:lnTo>
                    <a:pt x="0" y="3175"/>
                  </a:lnTo>
                  <a:lnTo>
                    <a:pt x="63" y="0"/>
                  </a:lnTo>
                  <a:lnTo>
                    <a:pt x="23444" y="419"/>
                  </a:lnTo>
                  <a:lnTo>
                    <a:pt x="23406" y="35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280512" y="7469392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50" y="0"/>
                  </a:moveTo>
                  <a:lnTo>
                    <a:pt x="0" y="3187"/>
                  </a:lnTo>
                  <a:lnTo>
                    <a:pt x="23393" y="3606"/>
                  </a:lnTo>
                  <a:lnTo>
                    <a:pt x="23444" y="43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280512" y="7469392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93" y="3606"/>
                  </a:moveTo>
                  <a:lnTo>
                    <a:pt x="0" y="3187"/>
                  </a:lnTo>
                  <a:lnTo>
                    <a:pt x="50" y="0"/>
                  </a:lnTo>
                  <a:lnTo>
                    <a:pt x="23444" y="431"/>
                  </a:lnTo>
                  <a:lnTo>
                    <a:pt x="23393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280361" y="7478029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63" y="0"/>
                  </a:moveTo>
                  <a:lnTo>
                    <a:pt x="0" y="3187"/>
                  </a:lnTo>
                  <a:lnTo>
                    <a:pt x="23393" y="3606"/>
                  </a:lnTo>
                  <a:lnTo>
                    <a:pt x="23431" y="43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280361" y="7478029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93" y="3606"/>
                  </a:moveTo>
                  <a:lnTo>
                    <a:pt x="0" y="3187"/>
                  </a:lnTo>
                  <a:lnTo>
                    <a:pt x="63" y="0"/>
                  </a:lnTo>
                  <a:lnTo>
                    <a:pt x="23431" y="431"/>
                  </a:lnTo>
                  <a:lnTo>
                    <a:pt x="23393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274710" y="748854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203" y="0"/>
                  </a:moveTo>
                  <a:lnTo>
                    <a:pt x="0" y="11658"/>
                  </a:lnTo>
                  <a:lnTo>
                    <a:pt x="11188" y="11861"/>
                  </a:lnTo>
                  <a:lnTo>
                    <a:pt x="11391" y="203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261375" y="7332766"/>
              <a:ext cx="137160" cy="234315"/>
            </a:xfrm>
            <a:custGeom>
              <a:avLst/>
              <a:gdLst/>
              <a:ahLst/>
              <a:cxnLst/>
              <a:rect l="l" t="t" r="r" b="b"/>
              <a:pathLst>
                <a:path w="137160" h="234315">
                  <a:moveTo>
                    <a:pt x="24523" y="167640"/>
                  </a:moveTo>
                  <a:lnTo>
                    <a:pt x="13334" y="167436"/>
                  </a:lnTo>
                  <a:lnTo>
                    <a:pt x="13538" y="155778"/>
                  </a:lnTo>
                  <a:lnTo>
                    <a:pt x="24726" y="155981"/>
                  </a:lnTo>
                  <a:lnTo>
                    <a:pt x="24523" y="167640"/>
                  </a:lnTo>
                  <a:close/>
                </a:path>
                <a:path w="137160" h="234315">
                  <a:moveTo>
                    <a:pt x="0" y="234010"/>
                  </a:moveTo>
                  <a:lnTo>
                    <a:pt x="5943" y="787"/>
                  </a:lnTo>
                  <a:lnTo>
                    <a:pt x="1371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404834" y="7327854"/>
              <a:ext cx="144780" cy="241935"/>
            </a:xfrm>
            <a:custGeom>
              <a:avLst/>
              <a:gdLst/>
              <a:ahLst/>
              <a:cxnLst/>
              <a:rect l="l" t="t" r="r" b="b"/>
              <a:pathLst>
                <a:path w="144779" h="241934">
                  <a:moveTo>
                    <a:pt x="132118" y="0"/>
                  </a:moveTo>
                  <a:lnTo>
                    <a:pt x="5969" y="1943"/>
                  </a:lnTo>
                  <a:lnTo>
                    <a:pt x="0" y="237299"/>
                  </a:lnTo>
                  <a:lnTo>
                    <a:pt x="6032" y="241642"/>
                  </a:lnTo>
                  <a:lnTo>
                    <a:pt x="138239" y="241935"/>
                  </a:lnTo>
                  <a:lnTo>
                    <a:pt x="144272" y="4457"/>
                  </a:lnTo>
                  <a:lnTo>
                    <a:pt x="132118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404834" y="7327854"/>
              <a:ext cx="144780" cy="241935"/>
            </a:xfrm>
            <a:custGeom>
              <a:avLst/>
              <a:gdLst/>
              <a:ahLst/>
              <a:cxnLst/>
              <a:rect l="l" t="t" r="r" b="b"/>
              <a:pathLst>
                <a:path w="144779" h="241934">
                  <a:moveTo>
                    <a:pt x="5969" y="1943"/>
                  </a:moveTo>
                  <a:lnTo>
                    <a:pt x="132118" y="0"/>
                  </a:lnTo>
                  <a:lnTo>
                    <a:pt x="144272" y="4457"/>
                  </a:lnTo>
                  <a:lnTo>
                    <a:pt x="138239" y="241935"/>
                  </a:lnTo>
                  <a:lnTo>
                    <a:pt x="6032" y="241642"/>
                  </a:lnTo>
                  <a:lnTo>
                    <a:pt x="0" y="237299"/>
                  </a:lnTo>
                  <a:lnTo>
                    <a:pt x="5969" y="19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417102" y="7340606"/>
              <a:ext cx="125730" cy="220979"/>
            </a:xfrm>
            <a:custGeom>
              <a:avLst/>
              <a:gdLst/>
              <a:ahLst/>
              <a:cxnLst/>
              <a:rect l="l" t="t" r="r" b="b"/>
              <a:pathLst>
                <a:path w="125729" h="220979">
                  <a:moveTo>
                    <a:pt x="4699" y="0"/>
                  </a:moveTo>
                  <a:lnTo>
                    <a:pt x="0" y="220535"/>
                  </a:lnTo>
                  <a:lnTo>
                    <a:pt x="122072" y="218516"/>
                  </a:lnTo>
                  <a:lnTo>
                    <a:pt x="125691" y="2197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417102" y="7340606"/>
              <a:ext cx="125730" cy="220979"/>
            </a:xfrm>
            <a:custGeom>
              <a:avLst/>
              <a:gdLst/>
              <a:ahLst/>
              <a:cxnLst/>
              <a:rect l="l" t="t" r="r" b="b"/>
              <a:pathLst>
                <a:path w="125729" h="220979">
                  <a:moveTo>
                    <a:pt x="4699" y="0"/>
                  </a:moveTo>
                  <a:lnTo>
                    <a:pt x="125691" y="2197"/>
                  </a:lnTo>
                  <a:lnTo>
                    <a:pt x="122072" y="218516"/>
                  </a:lnTo>
                  <a:lnTo>
                    <a:pt x="0" y="220535"/>
                  </a:lnTo>
                  <a:lnTo>
                    <a:pt x="469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423668" y="7343208"/>
              <a:ext cx="24765" cy="8255"/>
            </a:xfrm>
            <a:custGeom>
              <a:avLst/>
              <a:gdLst/>
              <a:ahLst/>
              <a:cxnLst/>
              <a:rect l="l" t="t" r="r" b="b"/>
              <a:pathLst>
                <a:path w="24764" h="8254">
                  <a:moveTo>
                    <a:pt x="24536" y="0"/>
                  </a:moveTo>
                  <a:lnTo>
                    <a:pt x="126" y="609"/>
                  </a:lnTo>
                  <a:lnTo>
                    <a:pt x="0" y="8039"/>
                  </a:lnTo>
                  <a:lnTo>
                    <a:pt x="23406" y="7404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423668" y="7343208"/>
              <a:ext cx="24765" cy="8255"/>
            </a:xfrm>
            <a:custGeom>
              <a:avLst/>
              <a:gdLst/>
              <a:ahLst/>
              <a:cxnLst/>
              <a:rect l="l" t="t" r="r" b="b"/>
              <a:pathLst>
                <a:path w="24764" h="8254">
                  <a:moveTo>
                    <a:pt x="126" y="609"/>
                  </a:moveTo>
                  <a:lnTo>
                    <a:pt x="24536" y="0"/>
                  </a:lnTo>
                  <a:lnTo>
                    <a:pt x="23406" y="7404"/>
                  </a:lnTo>
                  <a:lnTo>
                    <a:pt x="0" y="8039"/>
                  </a:lnTo>
                  <a:lnTo>
                    <a:pt x="126" y="60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474797" y="7411566"/>
              <a:ext cx="11430" cy="14604"/>
            </a:xfrm>
            <a:custGeom>
              <a:avLst/>
              <a:gdLst/>
              <a:ahLst/>
              <a:cxnLst/>
              <a:rect l="l" t="t" r="r" b="b"/>
              <a:pathLst>
                <a:path w="11429" h="14604">
                  <a:moveTo>
                    <a:pt x="11201" y="13995"/>
                  </a:moveTo>
                  <a:lnTo>
                    <a:pt x="0" y="13792"/>
                  </a:lnTo>
                  <a:lnTo>
                    <a:pt x="241" y="0"/>
                  </a:lnTo>
                  <a:lnTo>
                    <a:pt x="11430" y="215"/>
                  </a:lnTo>
                  <a:lnTo>
                    <a:pt x="11201" y="139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477897" y="741799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88" y="0"/>
                  </a:moveTo>
                  <a:lnTo>
                    <a:pt x="0" y="5295"/>
                  </a:lnTo>
                  <a:lnTo>
                    <a:pt x="5079" y="5397"/>
                  </a:lnTo>
                  <a:lnTo>
                    <a:pt x="5156" y="88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474392" y="7437022"/>
              <a:ext cx="11430" cy="14604"/>
            </a:xfrm>
            <a:custGeom>
              <a:avLst/>
              <a:gdLst/>
              <a:ahLst/>
              <a:cxnLst/>
              <a:rect l="l" t="t" r="r" b="b"/>
              <a:pathLst>
                <a:path w="11429" h="14604">
                  <a:moveTo>
                    <a:pt x="215" y="0"/>
                  </a:moveTo>
                  <a:lnTo>
                    <a:pt x="11404" y="203"/>
                  </a:lnTo>
                  <a:lnTo>
                    <a:pt x="11175" y="13995"/>
                  </a:lnTo>
                  <a:lnTo>
                    <a:pt x="0" y="13792"/>
                  </a:lnTo>
                  <a:lnTo>
                    <a:pt x="21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477540" y="7439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88" y="0"/>
                  </a:moveTo>
                  <a:lnTo>
                    <a:pt x="0" y="5295"/>
                  </a:lnTo>
                  <a:lnTo>
                    <a:pt x="5067" y="5384"/>
                  </a:lnTo>
                  <a:lnTo>
                    <a:pt x="5156" y="88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461882" y="7425118"/>
              <a:ext cx="36195" cy="13970"/>
            </a:xfrm>
            <a:custGeom>
              <a:avLst/>
              <a:gdLst/>
              <a:ahLst/>
              <a:cxnLst/>
              <a:rect l="l" t="t" r="r" b="b"/>
              <a:pathLst>
                <a:path w="36195" h="13970">
                  <a:moveTo>
                    <a:pt x="35585" y="13385"/>
                  </a:moveTo>
                  <a:lnTo>
                    <a:pt x="24409" y="13169"/>
                  </a:lnTo>
                  <a:lnTo>
                    <a:pt x="24612" y="444"/>
                  </a:lnTo>
                  <a:lnTo>
                    <a:pt x="35814" y="647"/>
                  </a:lnTo>
                  <a:lnTo>
                    <a:pt x="35585" y="13385"/>
                  </a:lnTo>
                  <a:close/>
                </a:path>
                <a:path w="36195" h="13970">
                  <a:moveTo>
                    <a:pt x="11176" y="12941"/>
                  </a:moveTo>
                  <a:lnTo>
                    <a:pt x="0" y="12738"/>
                  </a:lnTo>
                  <a:lnTo>
                    <a:pt x="203" y="0"/>
                  </a:lnTo>
                  <a:lnTo>
                    <a:pt x="11404" y="215"/>
                  </a:lnTo>
                  <a:lnTo>
                    <a:pt x="11176" y="1294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465508" y="7428382"/>
              <a:ext cx="28575" cy="6350"/>
            </a:xfrm>
            <a:custGeom>
              <a:avLst/>
              <a:gdLst/>
              <a:ahLst/>
              <a:cxnLst/>
              <a:rect l="l" t="t" r="r" b="b"/>
              <a:pathLst>
                <a:path w="28575" h="6350">
                  <a:moveTo>
                    <a:pt x="5168" y="88"/>
                  </a:moveTo>
                  <a:lnTo>
                    <a:pt x="88" y="0"/>
                  </a:lnTo>
                  <a:lnTo>
                    <a:pt x="0" y="5295"/>
                  </a:lnTo>
                  <a:lnTo>
                    <a:pt x="5080" y="5384"/>
                  </a:lnTo>
                  <a:lnTo>
                    <a:pt x="5168" y="88"/>
                  </a:lnTo>
                  <a:close/>
                </a:path>
                <a:path w="28575" h="6350">
                  <a:moveTo>
                    <a:pt x="28562" y="508"/>
                  </a:moveTo>
                  <a:lnTo>
                    <a:pt x="23469" y="419"/>
                  </a:lnTo>
                  <a:lnTo>
                    <a:pt x="23380" y="5727"/>
                  </a:lnTo>
                  <a:lnTo>
                    <a:pt x="28473" y="5816"/>
                  </a:lnTo>
                  <a:lnTo>
                    <a:pt x="28562" y="508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434996" y="7377493"/>
              <a:ext cx="91440" cy="26670"/>
            </a:xfrm>
            <a:custGeom>
              <a:avLst/>
              <a:gdLst/>
              <a:ahLst/>
              <a:cxnLst/>
              <a:rect l="l" t="t" r="r" b="b"/>
              <a:pathLst>
                <a:path w="91439" h="26670">
                  <a:moveTo>
                    <a:pt x="90957" y="0"/>
                  </a:moveTo>
                  <a:lnTo>
                    <a:pt x="419" y="482"/>
                  </a:lnTo>
                  <a:lnTo>
                    <a:pt x="0" y="25920"/>
                  </a:lnTo>
                  <a:lnTo>
                    <a:pt x="90512" y="26517"/>
                  </a:lnTo>
                  <a:lnTo>
                    <a:pt x="9095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434996" y="7377493"/>
              <a:ext cx="91440" cy="26670"/>
            </a:xfrm>
            <a:custGeom>
              <a:avLst/>
              <a:gdLst/>
              <a:ahLst/>
              <a:cxnLst/>
              <a:rect l="l" t="t" r="r" b="b"/>
              <a:pathLst>
                <a:path w="91439" h="26670">
                  <a:moveTo>
                    <a:pt x="419" y="482"/>
                  </a:moveTo>
                  <a:lnTo>
                    <a:pt x="0" y="25920"/>
                  </a:lnTo>
                  <a:lnTo>
                    <a:pt x="90512" y="26517"/>
                  </a:lnTo>
                  <a:lnTo>
                    <a:pt x="90957" y="0"/>
                  </a:lnTo>
                  <a:lnTo>
                    <a:pt x="419" y="4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435492" y="7361015"/>
              <a:ext cx="58419" cy="13335"/>
            </a:xfrm>
            <a:custGeom>
              <a:avLst/>
              <a:gdLst/>
              <a:ahLst/>
              <a:cxnLst/>
              <a:rect l="l" t="t" r="r" b="b"/>
              <a:pathLst>
                <a:path w="58420" h="13334">
                  <a:moveTo>
                    <a:pt x="228" y="0"/>
                  </a:moveTo>
                  <a:lnTo>
                    <a:pt x="0" y="12712"/>
                  </a:lnTo>
                  <a:lnTo>
                    <a:pt x="58000" y="11658"/>
                  </a:lnTo>
                  <a:lnTo>
                    <a:pt x="58178" y="1054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435492" y="7361015"/>
              <a:ext cx="58419" cy="13335"/>
            </a:xfrm>
            <a:custGeom>
              <a:avLst/>
              <a:gdLst/>
              <a:ahLst/>
              <a:cxnLst/>
              <a:rect l="l" t="t" r="r" b="b"/>
              <a:pathLst>
                <a:path w="58420" h="13334">
                  <a:moveTo>
                    <a:pt x="228" y="0"/>
                  </a:moveTo>
                  <a:lnTo>
                    <a:pt x="0" y="12712"/>
                  </a:lnTo>
                  <a:lnTo>
                    <a:pt x="58000" y="11658"/>
                  </a:lnTo>
                  <a:lnTo>
                    <a:pt x="58178" y="1054"/>
                  </a:lnTo>
                  <a:lnTo>
                    <a:pt x="22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496541" y="7505320"/>
              <a:ext cx="37465" cy="49530"/>
            </a:xfrm>
            <a:custGeom>
              <a:avLst/>
              <a:gdLst/>
              <a:ahLst/>
              <a:cxnLst/>
              <a:rect l="l" t="t" r="r" b="b"/>
              <a:pathLst>
                <a:path w="37464" h="49529">
                  <a:moveTo>
                    <a:pt x="36614" y="49441"/>
                  </a:moveTo>
                  <a:lnTo>
                    <a:pt x="0" y="48768"/>
                  </a:lnTo>
                  <a:lnTo>
                    <a:pt x="812" y="0"/>
                  </a:lnTo>
                  <a:lnTo>
                    <a:pt x="37426" y="660"/>
                  </a:lnTo>
                  <a:lnTo>
                    <a:pt x="36614" y="49441"/>
                  </a:lnTo>
                  <a:close/>
                </a:path>
                <a:path w="37464" h="49529">
                  <a:moveTo>
                    <a:pt x="22758" y="11353"/>
                  </a:moveTo>
                  <a:lnTo>
                    <a:pt x="14630" y="11201"/>
                  </a:lnTo>
                  <a:lnTo>
                    <a:pt x="14770" y="2717"/>
                  </a:lnTo>
                  <a:lnTo>
                    <a:pt x="22898" y="2870"/>
                  </a:lnTo>
                  <a:lnTo>
                    <a:pt x="22758" y="11353"/>
                  </a:lnTo>
                  <a:close/>
                </a:path>
                <a:path w="37464" h="49529">
                  <a:moveTo>
                    <a:pt x="22567" y="23012"/>
                  </a:moveTo>
                  <a:lnTo>
                    <a:pt x="14427" y="22860"/>
                  </a:lnTo>
                  <a:lnTo>
                    <a:pt x="14566" y="14376"/>
                  </a:lnTo>
                  <a:lnTo>
                    <a:pt x="22720" y="14528"/>
                  </a:lnTo>
                  <a:lnTo>
                    <a:pt x="22567" y="23012"/>
                  </a:lnTo>
                  <a:close/>
                </a:path>
                <a:path w="37464" h="49529">
                  <a:moveTo>
                    <a:pt x="22377" y="34683"/>
                  </a:moveTo>
                  <a:lnTo>
                    <a:pt x="14236" y="34531"/>
                  </a:lnTo>
                  <a:lnTo>
                    <a:pt x="14389" y="26047"/>
                  </a:lnTo>
                  <a:lnTo>
                    <a:pt x="22504" y="26200"/>
                  </a:lnTo>
                  <a:lnTo>
                    <a:pt x="22377" y="34683"/>
                  </a:lnTo>
                  <a:close/>
                </a:path>
                <a:path w="37464" h="49529">
                  <a:moveTo>
                    <a:pt x="22174" y="46342"/>
                  </a:moveTo>
                  <a:lnTo>
                    <a:pt x="14033" y="46189"/>
                  </a:lnTo>
                  <a:lnTo>
                    <a:pt x="14185" y="37706"/>
                  </a:lnTo>
                  <a:lnTo>
                    <a:pt x="22313" y="37858"/>
                  </a:lnTo>
                  <a:lnTo>
                    <a:pt x="22174" y="46342"/>
                  </a:lnTo>
                  <a:close/>
                </a:path>
                <a:path w="37464" h="49529">
                  <a:moveTo>
                    <a:pt x="11074" y="11150"/>
                  </a:moveTo>
                  <a:lnTo>
                    <a:pt x="2933" y="10985"/>
                  </a:lnTo>
                  <a:lnTo>
                    <a:pt x="3073" y="2501"/>
                  </a:lnTo>
                  <a:lnTo>
                    <a:pt x="11214" y="2667"/>
                  </a:lnTo>
                  <a:lnTo>
                    <a:pt x="11074" y="11150"/>
                  </a:lnTo>
                  <a:close/>
                </a:path>
                <a:path w="37464" h="49529">
                  <a:moveTo>
                    <a:pt x="10883" y="22809"/>
                  </a:moveTo>
                  <a:lnTo>
                    <a:pt x="2730" y="22656"/>
                  </a:lnTo>
                  <a:lnTo>
                    <a:pt x="2870" y="14173"/>
                  </a:lnTo>
                  <a:lnTo>
                    <a:pt x="11010" y="14325"/>
                  </a:lnTo>
                  <a:lnTo>
                    <a:pt x="10883" y="22809"/>
                  </a:lnTo>
                  <a:close/>
                </a:path>
                <a:path w="37464" h="49529">
                  <a:moveTo>
                    <a:pt x="10680" y="34467"/>
                  </a:moveTo>
                  <a:lnTo>
                    <a:pt x="2527" y="34315"/>
                  </a:lnTo>
                  <a:lnTo>
                    <a:pt x="2679" y="25844"/>
                  </a:lnTo>
                  <a:lnTo>
                    <a:pt x="10820" y="25984"/>
                  </a:lnTo>
                  <a:lnTo>
                    <a:pt x="10680" y="34467"/>
                  </a:lnTo>
                  <a:close/>
                </a:path>
                <a:path w="37464" h="49529">
                  <a:moveTo>
                    <a:pt x="10477" y="46126"/>
                  </a:moveTo>
                  <a:lnTo>
                    <a:pt x="2336" y="45986"/>
                  </a:lnTo>
                  <a:lnTo>
                    <a:pt x="2489" y="37503"/>
                  </a:lnTo>
                  <a:lnTo>
                    <a:pt x="10629" y="37642"/>
                  </a:lnTo>
                  <a:lnTo>
                    <a:pt x="10477" y="46126"/>
                  </a:lnTo>
                  <a:close/>
                </a:path>
                <a:path w="37464" h="49529">
                  <a:moveTo>
                    <a:pt x="34455" y="11569"/>
                  </a:moveTo>
                  <a:lnTo>
                    <a:pt x="26314" y="11430"/>
                  </a:lnTo>
                  <a:lnTo>
                    <a:pt x="26466" y="2946"/>
                  </a:lnTo>
                  <a:lnTo>
                    <a:pt x="34594" y="3086"/>
                  </a:lnTo>
                  <a:lnTo>
                    <a:pt x="34455" y="11569"/>
                  </a:lnTo>
                  <a:close/>
                </a:path>
                <a:path w="37464" h="49529">
                  <a:moveTo>
                    <a:pt x="34251" y="23228"/>
                  </a:moveTo>
                  <a:lnTo>
                    <a:pt x="26123" y="23075"/>
                  </a:lnTo>
                  <a:lnTo>
                    <a:pt x="26250" y="14592"/>
                  </a:lnTo>
                  <a:lnTo>
                    <a:pt x="34404" y="14744"/>
                  </a:lnTo>
                  <a:lnTo>
                    <a:pt x="34251" y="23228"/>
                  </a:lnTo>
                  <a:close/>
                </a:path>
                <a:path w="37464" h="49529">
                  <a:moveTo>
                    <a:pt x="34061" y="34899"/>
                  </a:moveTo>
                  <a:lnTo>
                    <a:pt x="25933" y="34747"/>
                  </a:lnTo>
                  <a:lnTo>
                    <a:pt x="26085" y="26263"/>
                  </a:lnTo>
                  <a:lnTo>
                    <a:pt x="34201" y="26416"/>
                  </a:lnTo>
                  <a:lnTo>
                    <a:pt x="34061" y="34899"/>
                  </a:lnTo>
                  <a:close/>
                </a:path>
                <a:path w="37464" h="49529">
                  <a:moveTo>
                    <a:pt x="33883" y="46558"/>
                  </a:moveTo>
                  <a:lnTo>
                    <a:pt x="25730" y="46405"/>
                  </a:lnTo>
                  <a:lnTo>
                    <a:pt x="25882" y="37922"/>
                  </a:lnTo>
                  <a:lnTo>
                    <a:pt x="34010" y="38074"/>
                  </a:lnTo>
                  <a:lnTo>
                    <a:pt x="33883" y="465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510701" y="742601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203" y="0"/>
                  </a:moveTo>
                  <a:lnTo>
                    <a:pt x="0" y="11658"/>
                  </a:lnTo>
                  <a:lnTo>
                    <a:pt x="12204" y="11887"/>
                  </a:lnTo>
                  <a:lnTo>
                    <a:pt x="12395" y="215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496464" y="7426016"/>
              <a:ext cx="26670" cy="72390"/>
            </a:xfrm>
            <a:custGeom>
              <a:avLst/>
              <a:gdLst/>
              <a:ahLst/>
              <a:cxnLst/>
              <a:rect l="l" t="t" r="r" b="b"/>
              <a:pathLst>
                <a:path w="26670" h="72390">
                  <a:moveTo>
                    <a:pt x="26441" y="11887"/>
                  </a:moveTo>
                  <a:lnTo>
                    <a:pt x="14236" y="11658"/>
                  </a:lnTo>
                  <a:lnTo>
                    <a:pt x="14439" y="0"/>
                  </a:lnTo>
                  <a:lnTo>
                    <a:pt x="26631" y="215"/>
                  </a:lnTo>
                  <a:lnTo>
                    <a:pt x="26441" y="11887"/>
                  </a:lnTo>
                  <a:close/>
                </a:path>
                <a:path w="26670" h="72390">
                  <a:moveTo>
                    <a:pt x="11201" y="72059"/>
                  </a:moveTo>
                  <a:lnTo>
                    <a:pt x="0" y="71856"/>
                  </a:lnTo>
                  <a:lnTo>
                    <a:pt x="215" y="59131"/>
                  </a:lnTo>
                  <a:lnTo>
                    <a:pt x="11404" y="59334"/>
                  </a:lnTo>
                  <a:lnTo>
                    <a:pt x="11201" y="720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499093" y="748839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88" y="0"/>
                  </a:moveTo>
                  <a:lnTo>
                    <a:pt x="0" y="5295"/>
                  </a:lnTo>
                  <a:lnTo>
                    <a:pt x="5067" y="5372"/>
                  </a:lnTo>
                  <a:lnTo>
                    <a:pt x="5156" y="76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517343" y="7485533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5">
                  <a:moveTo>
                    <a:pt x="0" y="11658"/>
                  </a:moveTo>
                  <a:lnTo>
                    <a:pt x="177" y="0"/>
                  </a:lnTo>
                  <a:lnTo>
                    <a:pt x="13398" y="241"/>
                  </a:lnTo>
                  <a:lnTo>
                    <a:pt x="13208" y="11912"/>
                  </a:lnTo>
                  <a:lnTo>
                    <a:pt x="0" y="116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521457" y="748878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88" y="0"/>
                  </a:moveTo>
                  <a:lnTo>
                    <a:pt x="0" y="5295"/>
                  </a:lnTo>
                  <a:lnTo>
                    <a:pt x="5092" y="5397"/>
                  </a:lnTo>
                  <a:lnTo>
                    <a:pt x="5181" y="101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453818" y="7508241"/>
              <a:ext cx="29845" cy="48260"/>
            </a:xfrm>
            <a:custGeom>
              <a:avLst/>
              <a:gdLst/>
              <a:ahLst/>
              <a:cxnLst/>
              <a:rect l="l" t="t" r="r" b="b"/>
              <a:pathLst>
                <a:path w="29845" h="48259">
                  <a:moveTo>
                    <a:pt x="774" y="546"/>
                  </a:moveTo>
                  <a:lnTo>
                    <a:pt x="29273" y="0"/>
                  </a:lnTo>
                  <a:lnTo>
                    <a:pt x="29476" y="47726"/>
                  </a:lnTo>
                  <a:lnTo>
                    <a:pt x="0" y="47193"/>
                  </a:lnTo>
                  <a:lnTo>
                    <a:pt x="774" y="54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456002" y="7511200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76" y="0"/>
                  </a:moveTo>
                  <a:lnTo>
                    <a:pt x="0" y="4229"/>
                  </a:lnTo>
                  <a:lnTo>
                    <a:pt x="14249" y="4495"/>
                  </a:lnTo>
                  <a:lnTo>
                    <a:pt x="14300" y="25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456002" y="7511200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49" y="4495"/>
                  </a:moveTo>
                  <a:lnTo>
                    <a:pt x="0" y="4229"/>
                  </a:lnTo>
                  <a:lnTo>
                    <a:pt x="76" y="0"/>
                  </a:lnTo>
                  <a:lnTo>
                    <a:pt x="14300" y="254"/>
                  </a:lnTo>
                  <a:lnTo>
                    <a:pt x="14249" y="4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473286" y="751066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88" y="0"/>
                  </a:moveTo>
                  <a:lnTo>
                    <a:pt x="0" y="5930"/>
                  </a:lnTo>
                  <a:lnTo>
                    <a:pt x="6096" y="6045"/>
                  </a:lnTo>
                  <a:lnTo>
                    <a:pt x="6184" y="101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473286" y="7510667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096" y="6045"/>
                  </a:moveTo>
                  <a:lnTo>
                    <a:pt x="0" y="5930"/>
                  </a:lnTo>
                  <a:lnTo>
                    <a:pt x="88" y="0"/>
                  </a:lnTo>
                  <a:lnTo>
                    <a:pt x="6184" y="101"/>
                  </a:lnTo>
                  <a:lnTo>
                    <a:pt x="6096" y="60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455888" y="7518617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76" y="0"/>
                  </a:moveTo>
                  <a:lnTo>
                    <a:pt x="0" y="4241"/>
                  </a:lnTo>
                  <a:lnTo>
                    <a:pt x="14224" y="4495"/>
                  </a:lnTo>
                  <a:lnTo>
                    <a:pt x="14300" y="25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455888" y="7518617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24" y="4495"/>
                  </a:moveTo>
                  <a:lnTo>
                    <a:pt x="0" y="4241"/>
                  </a:lnTo>
                  <a:lnTo>
                    <a:pt x="76" y="0"/>
                  </a:lnTo>
                  <a:lnTo>
                    <a:pt x="14300" y="253"/>
                  </a:lnTo>
                  <a:lnTo>
                    <a:pt x="14224" y="4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473146" y="751808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101" y="0"/>
                  </a:moveTo>
                  <a:lnTo>
                    <a:pt x="0" y="5930"/>
                  </a:lnTo>
                  <a:lnTo>
                    <a:pt x="6108" y="6045"/>
                  </a:lnTo>
                  <a:lnTo>
                    <a:pt x="6197" y="101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473146" y="7518083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108" y="6045"/>
                  </a:moveTo>
                  <a:lnTo>
                    <a:pt x="0" y="5930"/>
                  </a:lnTo>
                  <a:lnTo>
                    <a:pt x="101" y="0"/>
                  </a:lnTo>
                  <a:lnTo>
                    <a:pt x="6197" y="101"/>
                  </a:lnTo>
                  <a:lnTo>
                    <a:pt x="6108" y="60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455761" y="7526046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63" y="0"/>
                  </a:moveTo>
                  <a:lnTo>
                    <a:pt x="0" y="4241"/>
                  </a:lnTo>
                  <a:lnTo>
                    <a:pt x="14236" y="4495"/>
                  </a:lnTo>
                  <a:lnTo>
                    <a:pt x="14312" y="25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455761" y="7526046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36" y="4495"/>
                  </a:moveTo>
                  <a:lnTo>
                    <a:pt x="0" y="4241"/>
                  </a:lnTo>
                  <a:lnTo>
                    <a:pt x="63" y="0"/>
                  </a:lnTo>
                  <a:lnTo>
                    <a:pt x="14312" y="254"/>
                  </a:lnTo>
                  <a:lnTo>
                    <a:pt x="14236" y="4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473020" y="752550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114" y="0"/>
                  </a:moveTo>
                  <a:lnTo>
                    <a:pt x="0" y="5943"/>
                  </a:lnTo>
                  <a:lnTo>
                    <a:pt x="6108" y="6057"/>
                  </a:lnTo>
                  <a:lnTo>
                    <a:pt x="6210" y="114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473020" y="752550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108" y="6057"/>
                  </a:moveTo>
                  <a:lnTo>
                    <a:pt x="0" y="5943"/>
                  </a:lnTo>
                  <a:lnTo>
                    <a:pt x="114" y="0"/>
                  </a:lnTo>
                  <a:lnTo>
                    <a:pt x="6210" y="114"/>
                  </a:lnTo>
                  <a:lnTo>
                    <a:pt x="6108" y="60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455634" y="7533463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76" y="0"/>
                  </a:moveTo>
                  <a:lnTo>
                    <a:pt x="0" y="4229"/>
                  </a:lnTo>
                  <a:lnTo>
                    <a:pt x="14236" y="4495"/>
                  </a:lnTo>
                  <a:lnTo>
                    <a:pt x="14300" y="25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455634" y="7533463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36" y="4495"/>
                  </a:moveTo>
                  <a:lnTo>
                    <a:pt x="0" y="4229"/>
                  </a:lnTo>
                  <a:lnTo>
                    <a:pt x="76" y="0"/>
                  </a:lnTo>
                  <a:lnTo>
                    <a:pt x="14300" y="253"/>
                  </a:lnTo>
                  <a:lnTo>
                    <a:pt x="14236" y="4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472917" y="753293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76" y="0"/>
                  </a:moveTo>
                  <a:lnTo>
                    <a:pt x="0" y="5930"/>
                  </a:lnTo>
                  <a:lnTo>
                    <a:pt x="6083" y="6045"/>
                  </a:lnTo>
                  <a:lnTo>
                    <a:pt x="6184" y="11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472917" y="753293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083" y="6045"/>
                  </a:moveTo>
                  <a:lnTo>
                    <a:pt x="0" y="5930"/>
                  </a:lnTo>
                  <a:lnTo>
                    <a:pt x="76" y="0"/>
                  </a:lnTo>
                  <a:lnTo>
                    <a:pt x="6184" y="114"/>
                  </a:lnTo>
                  <a:lnTo>
                    <a:pt x="6083" y="60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455506" y="7540881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76" y="0"/>
                  </a:moveTo>
                  <a:lnTo>
                    <a:pt x="0" y="4241"/>
                  </a:lnTo>
                  <a:lnTo>
                    <a:pt x="14236" y="4508"/>
                  </a:lnTo>
                  <a:lnTo>
                    <a:pt x="14300" y="26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455506" y="7540881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36" y="4508"/>
                  </a:moveTo>
                  <a:lnTo>
                    <a:pt x="0" y="4241"/>
                  </a:lnTo>
                  <a:lnTo>
                    <a:pt x="76" y="0"/>
                  </a:lnTo>
                  <a:lnTo>
                    <a:pt x="14300" y="266"/>
                  </a:lnTo>
                  <a:lnTo>
                    <a:pt x="14236" y="45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472779" y="754034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101" y="0"/>
                  </a:moveTo>
                  <a:lnTo>
                    <a:pt x="0" y="5943"/>
                  </a:lnTo>
                  <a:lnTo>
                    <a:pt x="6096" y="6057"/>
                  </a:lnTo>
                  <a:lnTo>
                    <a:pt x="6197" y="114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472779" y="754034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096" y="6057"/>
                  </a:moveTo>
                  <a:lnTo>
                    <a:pt x="0" y="5943"/>
                  </a:lnTo>
                  <a:lnTo>
                    <a:pt x="101" y="0"/>
                  </a:lnTo>
                  <a:lnTo>
                    <a:pt x="6197" y="114"/>
                  </a:lnTo>
                  <a:lnTo>
                    <a:pt x="6096" y="60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455380" y="7548297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76" y="0"/>
                  </a:moveTo>
                  <a:lnTo>
                    <a:pt x="0" y="4241"/>
                  </a:lnTo>
                  <a:lnTo>
                    <a:pt x="14249" y="4508"/>
                  </a:lnTo>
                  <a:lnTo>
                    <a:pt x="14325" y="26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455380" y="7548297"/>
              <a:ext cx="14604" cy="5080"/>
            </a:xfrm>
            <a:custGeom>
              <a:avLst/>
              <a:gdLst/>
              <a:ahLst/>
              <a:cxnLst/>
              <a:rect l="l" t="t" r="r" b="b"/>
              <a:pathLst>
                <a:path w="14604" h="5079">
                  <a:moveTo>
                    <a:pt x="14249" y="4508"/>
                  </a:moveTo>
                  <a:lnTo>
                    <a:pt x="0" y="4241"/>
                  </a:lnTo>
                  <a:lnTo>
                    <a:pt x="76" y="0"/>
                  </a:lnTo>
                  <a:lnTo>
                    <a:pt x="14325" y="266"/>
                  </a:lnTo>
                  <a:lnTo>
                    <a:pt x="14249" y="45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472652" y="754777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101" y="0"/>
                  </a:moveTo>
                  <a:lnTo>
                    <a:pt x="0" y="5930"/>
                  </a:lnTo>
                  <a:lnTo>
                    <a:pt x="6096" y="6032"/>
                  </a:lnTo>
                  <a:lnTo>
                    <a:pt x="6197" y="114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472652" y="7547776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6096" y="6032"/>
                  </a:moveTo>
                  <a:lnTo>
                    <a:pt x="0" y="5930"/>
                  </a:lnTo>
                  <a:lnTo>
                    <a:pt x="101" y="0"/>
                  </a:lnTo>
                  <a:lnTo>
                    <a:pt x="6197" y="114"/>
                  </a:lnTo>
                  <a:lnTo>
                    <a:pt x="6096" y="60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440788" y="7511722"/>
              <a:ext cx="10795" cy="32384"/>
            </a:xfrm>
            <a:custGeom>
              <a:avLst/>
              <a:gdLst/>
              <a:ahLst/>
              <a:cxnLst/>
              <a:rect l="l" t="t" r="r" b="b"/>
              <a:pathLst>
                <a:path w="10795" h="32384">
                  <a:moveTo>
                    <a:pt x="520" y="0"/>
                  </a:moveTo>
                  <a:lnTo>
                    <a:pt x="0" y="31813"/>
                  </a:lnTo>
                  <a:lnTo>
                    <a:pt x="10172" y="31991"/>
                  </a:lnTo>
                  <a:lnTo>
                    <a:pt x="10706" y="190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440788" y="7511722"/>
              <a:ext cx="10795" cy="32384"/>
            </a:xfrm>
            <a:custGeom>
              <a:avLst/>
              <a:gdLst/>
              <a:ahLst/>
              <a:cxnLst/>
              <a:rect l="l" t="t" r="r" b="b"/>
              <a:pathLst>
                <a:path w="10795" h="32384">
                  <a:moveTo>
                    <a:pt x="10172" y="31991"/>
                  </a:moveTo>
                  <a:lnTo>
                    <a:pt x="0" y="31813"/>
                  </a:lnTo>
                  <a:lnTo>
                    <a:pt x="520" y="0"/>
                  </a:lnTo>
                  <a:lnTo>
                    <a:pt x="10706" y="190"/>
                  </a:lnTo>
                  <a:lnTo>
                    <a:pt x="10172" y="319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431923" y="7417155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50" y="0"/>
                  </a:moveTo>
                  <a:lnTo>
                    <a:pt x="0" y="3187"/>
                  </a:lnTo>
                  <a:lnTo>
                    <a:pt x="23380" y="3606"/>
                  </a:lnTo>
                  <a:lnTo>
                    <a:pt x="23444" y="43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431923" y="7417155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80" y="3606"/>
                  </a:moveTo>
                  <a:lnTo>
                    <a:pt x="0" y="3187"/>
                  </a:lnTo>
                  <a:lnTo>
                    <a:pt x="50" y="0"/>
                  </a:lnTo>
                  <a:lnTo>
                    <a:pt x="23444" y="431"/>
                  </a:lnTo>
                  <a:lnTo>
                    <a:pt x="23380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431758" y="7425789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63" y="0"/>
                  </a:moveTo>
                  <a:lnTo>
                    <a:pt x="0" y="3187"/>
                  </a:lnTo>
                  <a:lnTo>
                    <a:pt x="23393" y="3606"/>
                  </a:lnTo>
                  <a:lnTo>
                    <a:pt x="23456" y="43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431758" y="7425789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93" y="3606"/>
                  </a:moveTo>
                  <a:lnTo>
                    <a:pt x="0" y="3187"/>
                  </a:lnTo>
                  <a:lnTo>
                    <a:pt x="63" y="0"/>
                  </a:lnTo>
                  <a:lnTo>
                    <a:pt x="23456" y="431"/>
                  </a:lnTo>
                  <a:lnTo>
                    <a:pt x="23393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431631" y="7434413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38" y="0"/>
                  </a:moveTo>
                  <a:lnTo>
                    <a:pt x="0" y="3187"/>
                  </a:lnTo>
                  <a:lnTo>
                    <a:pt x="23380" y="3619"/>
                  </a:lnTo>
                  <a:lnTo>
                    <a:pt x="23431" y="44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431631" y="7434413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80" y="3619"/>
                  </a:moveTo>
                  <a:lnTo>
                    <a:pt x="0" y="3187"/>
                  </a:lnTo>
                  <a:lnTo>
                    <a:pt x="38" y="0"/>
                  </a:lnTo>
                  <a:lnTo>
                    <a:pt x="23431" y="444"/>
                  </a:lnTo>
                  <a:lnTo>
                    <a:pt x="23380" y="361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431478" y="7443053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63" y="0"/>
                  </a:moveTo>
                  <a:lnTo>
                    <a:pt x="0" y="3187"/>
                  </a:lnTo>
                  <a:lnTo>
                    <a:pt x="23393" y="3606"/>
                  </a:lnTo>
                  <a:lnTo>
                    <a:pt x="23456" y="43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431478" y="7443053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93" y="3606"/>
                  </a:moveTo>
                  <a:lnTo>
                    <a:pt x="0" y="3187"/>
                  </a:lnTo>
                  <a:lnTo>
                    <a:pt x="63" y="0"/>
                  </a:lnTo>
                  <a:lnTo>
                    <a:pt x="23456" y="431"/>
                  </a:lnTo>
                  <a:lnTo>
                    <a:pt x="23393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431339" y="7451688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50" y="0"/>
                  </a:moveTo>
                  <a:lnTo>
                    <a:pt x="0" y="3187"/>
                  </a:lnTo>
                  <a:lnTo>
                    <a:pt x="23380" y="3606"/>
                  </a:lnTo>
                  <a:lnTo>
                    <a:pt x="23444" y="43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431339" y="7451688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80" y="3606"/>
                  </a:moveTo>
                  <a:lnTo>
                    <a:pt x="0" y="3187"/>
                  </a:lnTo>
                  <a:lnTo>
                    <a:pt x="50" y="0"/>
                  </a:lnTo>
                  <a:lnTo>
                    <a:pt x="23444" y="431"/>
                  </a:lnTo>
                  <a:lnTo>
                    <a:pt x="23380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431186" y="7460324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63" y="0"/>
                  </a:moveTo>
                  <a:lnTo>
                    <a:pt x="0" y="3187"/>
                  </a:lnTo>
                  <a:lnTo>
                    <a:pt x="23380" y="3619"/>
                  </a:lnTo>
                  <a:lnTo>
                    <a:pt x="23444" y="41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431186" y="7460324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80" y="3619"/>
                  </a:moveTo>
                  <a:lnTo>
                    <a:pt x="0" y="3187"/>
                  </a:lnTo>
                  <a:lnTo>
                    <a:pt x="63" y="0"/>
                  </a:lnTo>
                  <a:lnTo>
                    <a:pt x="23444" y="419"/>
                  </a:lnTo>
                  <a:lnTo>
                    <a:pt x="23380" y="361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431047" y="7468960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50" y="0"/>
                  </a:moveTo>
                  <a:lnTo>
                    <a:pt x="0" y="3175"/>
                  </a:lnTo>
                  <a:lnTo>
                    <a:pt x="23393" y="3606"/>
                  </a:lnTo>
                  <a:lnTo>
                    <a:pt x="23431" y="43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431047" y="7468960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393" y="3606"/>
                  </a:moveTo>
                  <a:lnTo>
                    <a:pt x="0" y="3175"/>
                  </a:lnTo>
                  <a:lnTo>
                    <a:pt x="50" y="0"/>
                  </a:lnTo>
                  <a:lnTo>
                    <a:pt x="23431" y="431"/>
                  </a:lnTo>
                  <a:lnTo>
                    <a:pt x="23393" y="36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430894" y="7477596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63" y="0"/>
                  </a:moveTo>
                  <a:lnTo>
                    <a:pt x="0" y="3174"/>
                  </a:lnTo>
                  <a:lnTo>
                    <a:pt x="23406" y="3594"/>
                  </a:lnTo>
                  <a:lnTo>
                    <a:pt x="23456" y="41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430894" y="7477596"/>
              <a:ext cx="23495" cy="3810"/>
            </a:xfrm>
            <a:custGeom>
              <a:avLst/>
              <a:gdLst/>
              <a:ahLst/>
              <a:cxnLst/>
              <a:rect l="l" t="t" r="r" b="b"/>
              <a:pathLst>
                <a:path w="23495" h="3809">
                  <a:moveTo>
                    <a:pt x="23406" y="3594"/>
                  </a:moveTo>
                  <a:lnTo>
                    <a:pt x="0" y="3174"/>
                  </a:lnTo>
                  <a:lnTo>
                    <a:pt x="63" y="0"/>
                  </a:lnTo>
                  <a:lnTo>
                    <a:pt x="23456" y="419"/>
                  </a:lnTo>
                  <a:lnTo>
                    <a:pt x="23406" y="35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425255" y="748809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90" y="0"/>
                  </a:moveTo>
                  <a:lnTo>
                    <a:pt x="0" y="11658"/>
                  </a:lnTo>
                  <a:lnTo>
                    <a:pt x="11175" y="11874"/>
                  </a:lnTo>
                  <a:lnTo>
                    <a:pt x="11366" y="203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411933" y="7332308"/>
              <a:ext cx="137795" cy="234315"/>
            </a:xfrm>
            <a:custGeom>
              <a:avLst/>
              <a:gdLst/>
              <a:ahLst/>
              <a:cxnLst/>
              <a:rect l="l" t="t" r="r" b="b"/>
              <a:pathLst>
                <a:path w="137795" h="234315">
                  <a:moveTo>
                    <a:pt x="24498" y="167665"/>
                  </a:moveTo>
                  <a:lnTo>
                    <a:pt x="13322" y="167449"/>
                  </a:lnTo>
                  <a:lnTo>
                    <a:pt x="13512" y="155790"/>
                  </a:lnTo>
                  <a:lnTo>
                    <a:pt x="24688" y="155994"/>
                  </a:lnTo>
                  <a:lnTo>
                    <a:pt x="24498" y="167665"/>
                  </a:lnTo>
                  <a:close/>
                </a:path>
                <a:path w="137795" h="234315">
                  <a:moveTo>
                    <a:pt x="0" y="234035"/>
                  </a:moveTo>
                  <a:lnTo>
                    <a:pt x="5943" y="800"/>
                  </a:lnTo>
                  <a:lnTo>
                    <a:pt x="1371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086635" y="7591210"/>
              <a:ext cx="491490" cy="28575"/>
            </a:xfrm>
            <a:custGeom>
              <a:avLst/>
              <a:gdLst/>
              <a:ahLst/>
              <a:cxnLst/>
              <a:rect l="l" t="t" r="r" b="b"/>
              <a:pathLst>
                <a:path w="491489" h="28575">
                  <a:moveTo>
                    <a:pt x="5435" y="25171"/>
                  </a:moveTo>
                  <a:lnTo>
                    <a:pt x="5410" y="26733"/>
                  </a:lnTo>
                  <a:lnTo>
                    <a:pt x="4190" y="27965"/>
                  </a:lnTo>
                  <a:lnTo>
                    <a:pt x="2692" y="27939"/>
                  </a:lnTo>
                  <a:lnTo>
                    <a:pt x="1193" y="27914"/>
                  </a:lnTo>
                  <a:lnTo>
                    <a:pt x="0" y="26631"/>
                  </a:lnTo>
                  <a:lnTo>
                    <a:pt x="12" y="25069"/>
                  </a:lnTo>
                  <a:lnTo>
                    <a:pt x="25" y="23507"/>
                  </a:lnTo>
                  <a:lnTo>
                    <a:pt x="1282" y="22263"/>
                  </a:lnTo>
                  <a:lnTo>
                    <a:pt x="2781" y="22288"/>
                  </a:lnTo>
                  <a:lnTo>
                    <a:pt x="4267" y="22326"/>
                  </a:lnTo>
                  <a:lnTo>
                    <a:pt x="5460" y="23609"/>
                  </a:lnTo>
                  <a:lnTo>
                    <a:pt x="5435" y="25171"/>
                  </a:lnTo>
                  <a:close/>
                </a:path>
                <a:path w="491489" h="28575">
                  <a:moveTo>
                    <a:pt x="141262" y="13500"/>
                  </a:moveTo>
                  <a:lnTo>
                    <a:pt x="141236" y="15049"/>
                  </a:lnTo>
                  <a:lnTo>
                    <a:pt x="139992" y="16294"/>
                  </a:lnTo>
                  <a:lnTo>
                    <a:pt x="138493" y="16281"/>
                  </a:lnTo>
                  <a:lnTo>
                    <a:pt x="137007" y="16255"/>
                  </a:lnTo>
                  <a:lnTo>
                    <a:pt x="135813" y="14960"/>
                  </a:lnTo>
                  <a:lnTo>
                    <a:pt x="135839" y="13398"/>
                  </a:lnTo>
                  <a:lnTo>
                    <a:pt x="135864" y="11836"/>
                  </a:lnTo>
                  <a:lnTo>
                    <a:pt x="137083" y="10591"/>
                  </a:lnTo>
                  <a:lnTo>
                    <a:pt x="138582" y="10629"/>
                  </a:lnTo>
                  <a:lnTo>
                    <a:pt x="140080" y="10655"/>
                  </a:lnTo>
                  <a:lnTo>
                    <a:pt x="141274" y="11937"/>
                  </a:lnTo>
                  <a:lnTo>
                    <a:pt x="141262" y="13500"/>
                  </a:lnTo>
                  <a:close/>
                </a:path>
                <a:path w="491489" h="28575">
                  <a:moveTo>
                    <a:pt x="388124" y="9512"/>
                  </a:moveTo>
                  <a:lnTo>
                    <a:pt x="388099" y="11061"/>
                  </a:lnTo>
                  <a:lnTo>
                    <a:pt x="386867" y="12306"/>
                  </a:lnTo>
                  <a:lnTo>
                    <a:pt x="385368" y="12280"/>
                  </a:lnTo>
                  <a:lnTo>
                    <a:pt x="383882" y="12255"/>
                  </a:lnTo>
                  <a:lnTo>
                    <a:pt x="382663" y="10972"/>
                  </a:lnTo>
                  <a:lnTo>
                    <a:pt x="382701" y="9410"/>
                  </a:lnTo>
                  <a:lnTo>
                    <a:pt x="382727" y="7848"/>
                  </a:lnTo>
                  <a:lnTo>
                    <a:pt x="383971" y="6603"/>
                  </a:lnTo>
                  <a:lnTo>
                    <a:pt x="385470" y="6629"/>
                  </a:lnTo>
                  <a:lnTo>
                    <a:pt x="386969" y="6654"/>
                  </a:lnTo>
                  <a:lnTo>
                    <a:pt x="388150" y="7950"/>
                  </a:lnTo>
                  <a:lnTo>
                    <a:pt x="388124" y="9512"/>
                  </a:lnTo>
                  <a:close/>
                </a:path>
                <a:path w="491489" h="28575">
                  <a:moveTo>
                    <a:pt x="491299" y="2895"/>
                  </a:moveTo>
                  <a:lnTo>
                    <a:pt x="491274" y="4457"/>
                  </a:lnTo>
                  <a:lnTo>
                    <a:pt x="490042" y="5714"/>
                  </a:lnTo>
                  <a:lnTo>
                    <a:pt x="488543" y="5676"/>
                  </a:lnTo>
                  <a:lnTo>
                    <a:pt x="487057" y="5651"/>
                  </a:lnTo>
                  <a:lnTo>
                    <a:pt x="485851" y="4356"/>
                  </a:lnTo>
                  <a:lnTo>
                    <a:pt x="485876" y="2793"/>
                  </a:lnTo>
                  <a:lnTo>
                    <a:pt x="485902" y="1244"/>
                  </a:lnTo>
                  <a:lnTo>
                    <a:pt x="487146" y="0"/>
                  </a:lnTo>
                  <a:lnTo>
                    <a:pt x="488657" y="25"/>
                  </a:lnTo>
                  <a:lnTo>
                    <a:pt x="490143" y="50"/>
                  </a:lnTo>
                  <a:lnTo>
                    <a:pt x="491337" y="1333"/>
                  </a:lnTo>
                  <a:lnTo>
                    <a:pt x="491299" y="28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158834" y="7673315"/>
              <a:ext cx="829310" cy="966469"/>
            </a:xfrm>
            <a:custGeom>
              <a:avLst/>
              <a:gdLst/>
              <a:ahLst/>
              <a:cxnLst/>
              <a:rect l="l" t="t" r="r" b="b"/>
              <a:pathLst>
                <a:path w="829310" h="966470">
                  <a:moveTo>
                    <a:pt x="825995" y="0"/>
                  </a:moveTo>
                  <a:lnTo>
                    <a:pt x="0" y="51803"/>
                  </a:lnTo>
                  <a:lnTo>
                    <a:pt x="6083" y="966203"/>
                  </a:lnTo>
                  <a:lnTo>
                    <a:pt x="829056" y="829043"/>
                  </a:lnTo>
                  <a:lnTo>
                    <a:pt x="825995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158834" y="7673315"/>
              <a:ext cx="829310" cy="966469"/>
            </a:xfrm>
            <a:custGeom>
              <a:avLst/>
              <a:gdLst/>
              <a:ahLst/>
              <a:cxnLst/>
              <a:rect l="l" t="t" r="r" b="b"/>
              <a:pathLst>
                <a:path w="829310" h="966470">
                  <a:moveTo>
                    <a:pt x="0" y="51803"/>
                  </a:moveTo>
                  <a:lnTo>
                    <a:pt x="825995" y="0"/>
                  </a:lnTo>
                  <a:lnTo>
                    <a:pt x="829056" y="829043"/>
                  </a:lnTo>
                  <a:lnTo>
                    <a:pt x="6083" y="966203"/>
                  </a:lnTo>
                  <a:lnTo>
                    <a:pt x="0" y="518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558124" y="7008839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0426" y="0"/>
                  </a:moveTo>
                  <a:lnTo>
                    <a:pt x="3568" y="0"/>
                  </a:lnTo>
                  <a:lnTo>
                    <a:pt x="0" y="3581"/>
                  </a:lnTo>
                  <a:lnTo>
                    <a:pt x="0" y="60426"/>
                  </a:lnTo>
                  <a:lnTo>
                    <a:pt x="3568" y="64007"/>
                  </a:lnTo>
                  <a:lnTo>
                    <a:pt x="60426" y="64007"/>
                  </a:lnTo>
                  <a:lnTo>
                    <a:pt x="64008" y="60426"/>
                  </a:lnTo>
                  <a:lnTo>
                    <a:pt x="64008" y="56006"/>
                  </a:lnTo>
                  <a:lnTo>
                    <a:pt x="64008" y="3581"/>
                  </a:lnTo>
                  <a:lnTo>
                    <a:pt x="6042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558124" y="7008839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4008" y="56006"/>
                  </a:moveTo>
                  <a:lnTo>
                    <a:pt x="64008" y="60426"/>
                  </a:lnTo>
                  <a:lnTo>
                    <a:pt x="60426" y="64007"/>
                  </a:lnTo>
                  <a:lnTo>
                    <a:pt x="55994" y="64007"/>
                  </a:lnTo>
                  <a:lnTo>
                    <a:pt x="7988" y="64007"/>
                  </a:lnTo>
                  <a:lnTo>
                    <a:pt x="3568" y="64007"/>
                  </a:lnTo>
                  <a:lnTo>
                    <a:pt x="0" y="60426"/>
                  </a:lnTo>
                  <a:lnTo>
                    <a:pt x="0" y="56006"/>
                  </a:lnTo>
                  <a:lnTo>
                    <a:pt x="0" y="8000"/>
                  </a:lnTo>
                  <a:lnTo>
                    <a:pt x="0" y="3581"/>
                  </a:lnTo>
                  <a:lnTo>
                    <a:pt x="3568" y="0"/>
                  </a:lnTo>
                  <a:lnTo>
                    <a:pt x="7988" y="0"/>
                  </a:lnTo>
                  <a:lnTo>
                    <a:pt x="55994" y="0"/>
                  </a:lnTo>
                  <a:lnTo>
                    <a:pt x="60426" y="0"/>
                  </a:lnTo>
                  <a:lnTo>
                    <a:pt x="64008" y="3581"/>
                  </a:lnTo>
                  <a:lnTo>
                    <a:pt x="64008" y="8000"/>
                  </a:lnTo>
                  <a:lnTo>
                    <a:pt x="64008" y="560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597730" y="7027125"/>
              <a:ext cx="18415" cy="76835"/>
            </a:xfrm>
            <a:custGeom>
              <a:avLst/>
              <a:gdLst/>
              <a:ahLst/>
              <a:cxnLst/>
              <a:rect l="l" t="t" r="r" b="b"/>
              <a:pathLst>
                <a:path w="18414" h="76834">
                  <a:moveTo>
                    <a:pt x="18300" y="0"/>
                  </a:moveTo>
                  <a:lnTo>
                    <a:pt x="0" y="0"/>
                  </a:lnTo>
                  <a:lnTo>
                    <a:pt x="0" y="76212"/>
                  </a:lnTo>
                  <a:lnTo>
                    <a:pt x="18300" y="76212"/>
                  </a:lnTo>
                  <a:lnTo>
                    <a:pt x="1830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597730" y="7027125"/>
              <a:ext cx="18415" cy="76835"/>
            </a:xfrm>
            <a:custGeom>
              <a:avLst/>
              <a:gdLst/>
              <a:ahLst/>
              <a:cxnLst/>
              <a:rect l="l" t="t" r="r" b="b"/>
              <a:pathLst>
                <a:path w="18414" h="76834">
                  <a:moveTo>
                    <a:pt x="18300" y="76212"/>
                  </a:moveTo>
                  <a:lnTo>
                    <a:pt x="0" y="76212"/>
                  </a:lnTo>
                  <a:lnTo>
                    <a:pt x="0" y="0"/>
                  </a:lnTo>
                  <a:lnTo>
                    <a:pt x="18300" y="0"/>
                  </a:lnTo>
                  <a:lnTo>
                    <a:pt x="18300" y="762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719655" y="7008839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0426" y="0"/>
                  </a:moveTo>
                  <a:lnTo>
                    <a:pt x="3568" y="0"/>
                  </a:lnTo>
                  <a:lnTo>
                    <a:pt x="0" y="3581"/>
                  </a:lnTo>
                  <a:lnTo>
                    <a:pt x="0" y="60426"/>
                  </a:lnTo>
                  <a:lnTo>
                    <a:pt x="3568" y="64007"/>
                  </a:lnTo>
                  <a:lnTo>
                    <a:pt x="60426" y="64007"/>
                  </a:lnTo>
                  <a:lnTo>
                    <a:pt x="64020" y="60426"/>
                  </a:lnTo>
                  <a:lnTo>
                    <a:pt x="64020" y="56006"/>
                  </a:lnTo>
                  <a:lnTo>
                    <a:pt x="64020" y="3581"/>
                  </a:lnTo>
                  <a:lnTo>
                    <a:pt x="6042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719655" y="7008839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4020" y="56006"/>
                  </a:moveTo>
                  <a:lnTo>
                    <a:pt x="64020" y="60426"/>
                  </a:lnTo>
                  <a:lnTo>
                    <a:pt x="60426" y="64007"/>
                  </a:lnTo>
                  <a:lnTo>
                    <a:pt x="56006" y="64007"/>
                  </a:lnTo>
                  <a:lnTo>
                    <a:pt x="8000" y="64007"/>
                  </a:lnTo>
                  <a:lnTo>
                    <a:pt x="3568" y="64007"/>
                  </a:lnTo>
                  <a:lnTo>
                    <a:pt x="0" y="60426"/>
                  </a:lnTo>
                  <a:lnTo>
                    <a:pt x="0" y="56006"/>
                  </a:lnTo>
                  <a:lnTo>
                    <a:pt x="0" y="8000"/>
                  </a:lnTo>
                  <a:lnTo>
                    <a:pt x="0" y="3581"/>
                  </a:lnTo>
                  <a:lnTo>
                    <a:pt x="3568" y="0"/>
                  </a:lnTo>
                  <a:lnTo>
                    <a:pt x="8000" y="0"/>
                  </a:lnTo>
                  <a:lnTo>
                    <a:pt x="56006" y="0"/>
                  </a:lnTo>
                  <a:lnTo>
                    <a:pt x="60426" y="0"/>
                  </a:lnTo>
                  <a:lnTo>
                    <a:pt x="64020" y="3581"/>
                  </a:lnTo>
                  <a:lnTo>
                    <a:pt x="64020" y="8000"/>
                  </a:lnTo>
                  <a:lnTo>
                    <a:pt x="64020" y="560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759274" y="7027125"/>
              <a:ext cx="18415" cy="76835"/>
            </a:xfrm>
            <a:custGeom>
              <a:avLst/>
              <a:gdLst/>
              <a:ahLst/>
              <a:cxnLst/>
              <a:rect l="l" t="t" r="r" b="b"/>
              <a:pathLst>
                <a:path w="18414" h="76834">
                  <a:moveTo>
                    <a:pt x="18300" y="0"/>
                  </a:moveTo>
                  <a:lnTo>
                    <a:pt x="0" y="0"/>
                  </a:lnTo>
                  <a:lnTo>
                    <a:pt x="0" y="76212"/>
                  </a:lnTo>
                  <a:lnTo>
                    <a:pt x="18300" y="76212"/>
                  </a:lnTo>
                  <a:lnTo>
                    <a:pt x="1830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759274" y="7027125"/>
              <a:ext cx="18415" cy="76835"/>
            </a:xfrm>
            <a:custGeom>
              <a:avLst/>
              <a:gdLst/>
              <a:ahLst/>
              <a:cxnLst/>
              <a:rect l="l" t="t" r="r" b="b"/>
              <a:pathLst>
                <a:path w="18414" h="76834">
                  <a:moveTo>
                    <a:pt x="18300" y="76212"/>
                  </a:moveTo>
                  <a:lnTo>
                    <a:pt x="0" y="76212"/>
                  </a:lnTo>
                  <a:lnTo>
                    <a:pt x="0" y="0"/>
                  </a:lnTo>
                  <a:lnTo>
                    <a:pt x="18300" y="0"/>
                  </a:lnTo>
                  <a:lnTo>
                    <a:pt x="18300" y="762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553324" y="7207416"/>
              <a:ext cx="54610" cy="53340"/>
            </a:xfrm>
            <a:custGeom>
              <a:avLst/>
              <a:gdLst/>
              <a:ahLst/>
              <a:cxnLst/>
              <a:rect l="l" t="t" r="r" b="b"/>
              <a:pathLst>
                <a:path w="54610" h="53340">
                  <a:moveTo>
                    <a:pt x="33997" y="0"/>
                  </a:moveTo>
                  <a:lnTo>
                    <a:pt x="355" y="850"/>
                  </a:lnTo>
                  <a:lnTo>
                    <a:pt x="0" y="52755"/>
                  </a:lnTo>
                  <a:lnTo>
                    <a:pt x="33655" y="51904"/>
                  </a:lnTo>
                  <a:lnTo>
                    <a:pt x="46284" y="47145"/>
                  </a:lnTo>
                  <a:lnTo>
                    <a:pt x="52582" y="42832"/>
                  </a:lnTo>
                  <a:lnTo>
                    <a:pt x="54430" y="36511"/>
                  </a:lnTo>
                  <a:lnTo>
                    <a:pt x="53708" y="25730"/>
                  </a:lnTo>
                  <a:lnTo>
                    <a:pt x="54071" y="15055"/>
                  </a:lnTo>
                  <a:lnTo>
                    <a:pt x="52139" y="8816"/>
                  </a:lnTo>
                  <a:lnTo>
                    <a:pt x="46064" y="4602"/>
                  </a:lnTo>
                  <a:lnTo>
                    <a:pt x="3399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553324" y="7207416"/>
              <a:ext cx="54610" cy="53340"/>
            </a:xfrm>
            <a:custGeom>
              <a:avLst/>
              <a:gdLst/>
              <a:ahLst/>
              <a:cxnLst/>
              <a:rect l="l" t="t" r="r" b="b"/>
              <a:pathLst>
                <a:path w="54610" h="53340">
                  <a:moveTo>
                    <a:pt x="355" y="850"/>
                  </a:moveTo>
                  <a:lnTo>
                    <a:pt x="33997" y="0"/>
                  </a:lnTo>
                  <a:lnTo>
                    <a:pt x="46064" y="4602"/>
                  </a:lnTo>
                  <a:lnTo>
                    <a:pt x="52139" y="8816"/>
                  </a:lnTo>
                  <a:lnTo>
                    <a:pt x="54071" y="15055"/>
                  </a:lnTo>
                  <a:lnTo>
                    <a:pt x="53708" y="25730"/>
                  </a:lnTo>
                  <a:lnTo>
                    <a:pt x="54430" y="36511"/>
                  </a:lnTo>
                  <a:lnTo>
                    <a:pt x="52582" y="42832"/>
                  </a:lnTo>
                  <a:lnTo>
                    <a:pt x="46284" y="47145"/>
                  </a:lnTo>
                  <a:lnTo>
                    <a:pt x="33655" y="51904"/>
                  </a:lnTo>
                  <a:lnTo>
                    <a:pt x="0" y="52755"/>
                  </a:lnTo>
                  <a:lnTo>
                    <a:pt x="355" y="8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850726" y="7219149"/>
              <a:ext cx="109855" cy="36830"/>
            </a:xfrm>
            <a:custGeom>
              <a:avLst/>
              <a:gdLst/>
              <a:ahLst/>
              <a:cxnLst/>
              <a:rect l="l" t="t" r="r" b="b"/>
              <a:pathLst>
                <a:path w="109854" h="36829">
                  <a:moveTo>
                    <a:pt x="109715" y="0"/>
                  </a:moveTo>
                  <a:lnTo>
                    <a:pt x="0" y="0"/>
                  </a:lnTo>
                  <a:lnTo>
                    <a:pt x="0" y="36575"/>
                  </a:lnTo>
                  <a:lnTo>
                    <a:pt x="109715" y="36575"/>
                  </a:lnTo>
                  <a:lnTo>
                    <a:pt x="1097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850726" y="7219149"/>
              <a:ext cx="109855" cy="36830"/>
            </a:xfrm>
            <a:custGeom>
              <a:avLst/>
              <a:gdLst/>
              <a:ahLst/>
              <a:cxnLst/>
              <a:rect l="l" t="t" r="r" b="b"/>
              <a:pathLst>
                <a:path w="109854" h="36829">
                  <a:moveTo>
                    <a:pt x="109715" y="36575"/>
                  </a:moveTo>
                  <a:lnTo>
                    <a:pt x="0" y="36575"/>
                  </a:lnTo>
                  <a:lnTo>
                    <a:pt x="0" y="0"/>
                  </a:lnTo>
                  <a:lnTo>
                    <a:pt x="109715" y="0"/>
                  </a:lnTo>
                  <a:lnTo>
                    <a:pt x="109715" y="3657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862919" y="7136853"/>
              <a:ext cx="94615" cy="55244"/>
            </a:xfrm>
            <a:custGeom>
              <a:avLst/>
              <a:gdLst/>
              <a:ahLst/>
              <a:cxnLst/>
              <a:rect l="l" t="t" r="r" b="b"/>
              <a:pathLst>
                <a:path w="94614" h="55245">
                  <a:moveTo>
                    <a:pt x="94475" y="0"/>
                  </a:moveTo>
                  <a:lnTo>
                    <a:pt x="0" y="0"/>
                  </a:lnTo>
                  <a:lnTo>
                    <a:pt x="0" y="54863"/>
                  </a:lnTo>
                  <a:lnTo>
                    <a:pt x="94475" y="54863"/>
                  </a:lnTo>
                  <a:lnTo>
                    <a:pt x="944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862919" y="7136853"/>
              <a:ext cx="94615" cy="55244"/>
            </a:xfrm>
            <a:custGeom>
              <a:avLst/>
              <a:gdLst/>
              <a:ahLst/>
              <a:cxnLst/>
              <a:rect l="l" t="t" r="r" b="b"/>
              <a:pathLst>
                <a:path w="94614" h="55245">
                  <a:moveTo>
                    <a:pt x="94475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94475" y="0"/>
                  </a:lnTo>
                  <a:lnTo>
                    <a:pt x="94475" y="5486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862919" y="7191730"/>
              <a:ext cx="94615" cy="15240"/>
            </a:xfrm>
            <a:custGeom>
              <a:avLst/>
              <a:gdLst/>
              <a:ahLst/>
              <a:cxnLst/>
              <a:rect l="l" t="t" r="r" b="b"/>
              <a:pathLst>
                <a:path w="94614" h="15240">
                  <a:moveTo>
                    <a:pt x="94475" y="0"/>
                  </a:moveTo>
                  <a:lnTo>
                    <a:pt x="0" y="0"/>
                  </a:lnTo>
                  <a:lnTo>
                    <a:pt x="0" y="15239"/>
                  </a:lnTo>
                  <a:lnTo>
                    <a:pt x="94475" y="15239"/>
                  </a:lnTo>
                  <a:lnTo>
                    <a:pt x="944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862919" y="7191730"/>
              <a:ext cx="94615" cy="15240"/>
            </a:xfrm>
            <a:custGeom>
              <a:avLst/>
              <a:gdLst/>
              <a:ahLst/>
              <a:cxnLst/>
              <a:rect l="l" t="t" r="r" b="b"/>
              <a:pathLst>
                <a:path w="94614" h="15240">
                  <a:moveTo>
                    <a:pt x="94475" y="15239"/>
                  </a:moveTo>
                  <a:lnTo>
                    <a:pt x="0" y="15239"/>
                  </a:lnTo>
                  <a:lnTo>
                    <a:pt x="0" y="0"/>
                  </a:lnTo>
                  <a:lnTo>
                    <a:pt x="94475" y="0"/>
                  </a:lnTo>
                  <a:lnTo>
                    <a:pt x="94475" y="152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905591" y="7136853"/>
              <a:ext cx="52069" cy="15240"/>
            </a:xfrm>
            <a:custGeom>
              <a:avLst/>
              <a:gdLst/>
              <a:ahLst/>
              <a:cxnLst/>
              <a:rect l="l" t="t" r="r" b="b"/>
              <a:pathLst>
                <a:path w="52070" h="15240">
                  <a:moveTo>
                    <a:pt x="51803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51803" y="15240"/>
                  </a:lnTo>
                  <a:lnTo>
                    <a:pt x="51803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905591" y="7136853"/>
              <a:ext cx="52069" cy="15240"/>
            </a:xfrm>
            <a:custGeom>
              <a:avLst/>
              <a:gdLst/>
              <a:ahLst/>
              <a:cxnLst/>
              <a:rect l="l" t="t" r="r" b="b"/>
              <a:pathLst>
                <a:path w="52070" h="15240">
                  <a:moveTo>
                    <a:pt x="51803" y="15240"/>
                  </a:moveTo>
                  <a:lnTo>
                    <a:pt x="0" y="15240"/>
                  </a:lnTo>
                  <a:lnTo>
                    <a:pt x="0" y="0"/>
                  </a:lnTo>
                  <a:lnTo>
                    <a:pt x="51803" y="0"/>
                  </a:lnTo>
                  <a:lnTo>
                    <a:pt x="51803" y="152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928431" y="6608031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16" y="0"/>
                  </a:moveTo>
                  <a:lnTo>
                    <a:pt x="0" y="3048"/>
                  </a:lnTo>
                  <a:lnTo>
                    <a:pt x="0" y="19812"/>
                  </a:lnTo>
                  <a:lnTo>
                    <a:pt x="12955" y="30170"/>
                  </a:lnTo>
                  <a:lnTo>
                    <a:pt x="11055" y="42100"/>
                  </a:lnTo>
                  <a:lnTo>
                    <a:pt x="5154" y="50887"/>
                  </a:lnTo>
                  <a:lnTo>
                    <a:pt x="6108" y="51816"/>
                  </a:lnTo>
                  <a:lnTo>
                    <a:pt x="12252" y="47941"/>
                  </a:lnTo>
                  <a:lnTo>
                    <a:pt x="15252" y="43634"/>
                  </a:lnTo>
                  <a:lnTo>
                    <a:pt x="15967" y="36178"/>
                  </a:lnTo>
                  <a:lnTo>
                    <a:pt x="15252" y="22860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928431" y="6608031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812"/>
                  </a:moveTo>
                  <a:lnTo>
                    <a:pt x="0" y="3048"/>
                  </a:lnTo>
                  <a:lnTo>
                    <a:pt x="13716" y="0"/>
                  </a:lnTo>
                  <a:lnTo>
                    <a:pt x="15252" y="22860"/>
                  </a:lnTo>
                  <a:lnTo>
                    <a:pt x="15967" y="36178"/>
                  </a:lnTo>
                  <a:lnTo>
                    <a:pt x="15252" y="43634"/>
                  </a:lnTo>
                  <a:lnTo>
                    <a:pt x="12252" y="47941"/>
                  </a:lnTo>
                  <a:lnTo>
                    <a:pt x="6108" y="51816"/>
                  </a:lnTo>
                  <a:lnTo>
                    <a:pt x="5154" y="50887"/>
                  </a:lnTo>
                  <a:lnTo>
                    <a:pt x="11055" y="42100"/>
                  </a:lnTo>
                  <a:lnTo>
                    <a:pt x="12955" y="30170"/>
                  </a:lnTo>
                  <a:lnTo>
                    <a:pt x="0" y="19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934539" y="6608037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83" y="0"/>
                  </a:moveTo>
                  <a:lnTo>
                    <a:pt x="7607" y="0"/>
                  </a:lnTo>
                  <a:lnTo>
                    <a:pt x="13489" y="15382"/>
                  </a:lnTo>
                  <a:lnTo>
                    <a:pt x="14657" y="25908"/>
                  </a:lnTo>
                  <a:lnTo>
                    <a:pt x="10398" y="36433"/>
                  </a:lnTo>
                  <a:lnTo>
                    <a:pt x="0" y="51816"/>
                  </a:lnTo>
                  <a:lnTo>
                    <a:pt x="12191" y="53327"/>
                  </a:lnTo>
                  <a:lnTo>
                    <a:pt x="20090" y="48207"/>
                  </a:lnTo>
                  <a:lnTo>
                    <a:pt x="23993" y="40946"/>
                  </a:lnTo>
                  <a:lnTo>
                    <a:pt x="25043" y="26543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934539" y="6608037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7607" y="0"/>
                  </a:moveTo>
                  <a:lnTo>
                    <a:pt x="24383" y="0"/>
                  </a:lnTo>
                  <a:lnTo>
                    <a:pt x="25043" y="26543"/>
                  </a:lnTo>
                  <a:lnTo>
                    <a:pt x="23993" y="40946"/>
                  </a:lnTo>
                  <a:lnTo>
                    <a:pt x="20090" y="48207"/>
                  </a:lnTo>
                  <a:lnTo>
                    <a:pt x="12191" y="53327"/>
                  </a:lnTo>
                  <a:lnTo>
                    <a:pt x="0" y="51816"/>
                  </a:lnTo>
                  <a:lnTo>
                    <a:pt x="10398" y="36433"/>
                  </a:lnTo>
                  <a:lnTo>
                    <a:pt x="14657" y="25908"/>
                  </a:lnTo>
                  <a:lnTo>
                    <a:pt x="13489" y="15382"/>
                  </a:lnTo>
                  <a:lnTo>
                    <a:pt x="760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933003" y="7069803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28" y="0"/>
                  </a:moveTo>
                  <a:lnTo>
                    <a:pt x="0" y="3047"/>
                  </a:lnTo>
                  <a:lnTo>
                    <a:pt x="0" y="19811"/>
                  </a:lnTo>
                  <a:lnTo>
                    <a:pt x="12948" y="30170"/>
                  </a:lnTo>
                  <a:lnTo>
                    <a:pt x="11044" y="42100"/>
                  </a:lnTo>
                  <a:lnTo>
                    <a:pt x="5141" y="50887"/>
                  </a:lnTo>
                  <a:lnTo>
                    <a:pt x="6096" y="51815"/>
                  </a:lnTo>
                  <a:lnTo>
                    <a:pt x="12246" y="47934"/>
                  </a:lnTo>
                  <a:lnTo>
                    <a:pt x="15249" y="43624"/>
                  </a:lnTo>
                  <a:lnTo>
                    <a:pt x="15961" y="36171"/>
                  </a:lnTo>
                  <a:lnTo>
                    <a:pt x="15240" y="22859"/>
                  </a:lnTo>
                  <a:lnTo>
                    <a:pt x="1372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933003" y="7069803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811"/>
                  </a:moveTo>
                  <a:lnTo>
                    <a:pt x="0" y="3047"/>
                  </a:lnTo>
                  <a:lnTo>
                    <a:pt x="13728" y="0"/>
                  </a:lnTo>
                  <a:lnTo>
                    <a:pt x="15240" y="22859"/>
                  </a:lnTo>
                  <a:lnTo>
                    <a:pt x="15961" y="36171"/>
                  </a:lnTo>
                  <a:lnTo>
                    <a:pt x="15249" y="43624"/>
                  </a:lnTo>
                  <a:lnTo>
                    <a:pt x="12246" y="47934"/>
                  </a:lnTo>
                  <a:lnTo>
                    <a:pt x="6096" y="51815"/>
                  </a:lnTo>
                  <a:lnTo>
                    <a:pt x="5141" y="50887"/>
                  </a:lnTo>
                  <a:lnTo>
                    <a:pt x="11044" y="42100"/>
                  </a:lnTo>
                  <a:lnTo>
                    <a:pt x="12948" y="30170"/>
                  </a:lnTo>
                  <a:lnTo>
                    <a:pt x="0" y="198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939099" y="7069806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83" y="0"/>
                  </a:moveTo>
                  <a:lnTo>
                    <a:pt x="7632" y="0"/>
                  </a:lnTo>
                  <a:lnTo>
                    <a:pt x="13514" y="15382"/>
                  </a:lnTo>
                  <a:lnTo>
                    <a:pt x="14679" y="25908"/>
                  </a:lnTo>
                  <a:lnTo>
                    <a:pt x="10413" y="36433"/>
                  </a:lnTo>
                  <a:lnTo>
                    <a:pt x="0" y="51816"/>
                  </a:lnTo>
                  <a:lnTo>
                    <a:pt x="12191" y="53340"/>
                  </a:lnTo>
                  <a:lnTo>
                    <a:pt x="20090" y="48220"/>
                  </a:lnTo>
                  <a:lnTo>
                    <a:pt x="23993" y="40957"/>
                  </a:lnTo>
                  <a:lnTo>
                    <a:pt x="25043" y="26550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242644" y="6416010"/>
              <a:ext cx="721995" cy="806450"/>
            </a:xfrm>
            <a:custGeom>
              <a:avLst/>
              <a:gdLst/>
              <a:ahLst/>
              <a:cxnLst/>
              <a:rect l="l" t="t" r="r" b="b"/>
              <a:pathLst>
                <a:path w="721995" h="806450">
                  <a:moveTo>
                    <a:pt x="704088" y="653795"/>
                  </a:moveTo>
                  <a:lnTo>
                    <a:pt x="720839" y="653795"/>
                  </a:lnTo>
                  <a:lnTo>
                    <a:pt x="721498" y="680346"/>
                  </a:lnTo>
                  <a:lnTo>
                    <a:pt x="720448" y="694753"/>
                  </a:lnTo>
                  <a:lnTo>
                    <a:pt x="716545" y="702016"/>
                  </a:lnTo>
                  <a:lnTo>
                    <a:pt x="708647" y="707135"/>
                  </a:lnTo>
                  <a:lnTo>
                    <a:pt x="696455" y="705611"/>
                  </a:lnTo>
                  <a:lnTo>
                    <a:pt x="706868" y="690229"/>
                  </a:lnTo>
                  <a:lnTo>
                    <a:pt x="711134" y="679703"/>
                  </a:lnTo>
                  <a:lnTo>
                    <a:pt x="709969" y="669178"/>
                  </a:lnTo>
                  <a:lnTo>
                    <a:pt x="704088" y="653795"/>
                  </a:lnTo>
                  <a:close/>
                </a:path>
                <a:path w="721995" h="806450">
                  <a:moveTo>
                    <a:pt x="6095" y="803147"/>
                  </a:moveTo>
                  <a:lnTo>
                    <a:pt x="6095" y="804824"/>
                  </a:lnTo>
                  <a:lnTo>
                    <a:pt x="4737" y="806195"/>
                  </a:lnTo>
                  <a:lnTo>
                    <a:pt x="3047" y="806195"/>
                  </a:lnTo>
                  <a:lnTo>
                    <a:pt x="1371" y="806195"/>
                  </a:lnTo>
                  <a:lnTo>
                    <a:pt x="0" y="804824"/>
                  </a:lnTo>
                  <a:lnTo>
                    <a:pt x="0" y="803147"/>
                  </a:lnTo>
                  <a:lnTo>
                    <a:pt x="0" y="801471"/>
                  </a:lnTo>
                  <a:lnTo>
                    <a:pt x="1371" y="800099"/>
                  </a:lnTo>
                  <a:lnTo>
                    <a:pt x="3047" y="800099"/>
                  </a:lnTo>
                  <a:lnTo>
                    <a:pt x="4737" y="800099"/>
                  </a:lnTo>
                  <a:lnTo>
                    <a:pt x="6095" y="801471"/>
                  </a:lnTo>
                  <a:lnTo>
                    <a:pt x="6095" y="803147"/>
                  </a:lnTo>
                  <a:close/>
                </a:path>
                <a:path w="721995" h="806450">
                  <a:moveTo>
                    <a:pt x="136397" y="796289"/>
                  </a:moveTo>
                  <a:lnTo>
                    <a:pt x="136397" y="797979"/>
                  </a:lnTo>
                  <a:lnTo>
                    <a:pt x="135039" y="799337"/>
                  </a:lnTo>
                  <a:lnTo>
                    <a:pt x="133350" y="799337"/>
                  </a:lnTo>
                  <a:lnTo>
                    <a:pt x="131673" y="799337"/>
                  </a:lnTo>
                  <a:lnTo>
                    <a:pt x="130301" y="797979"/>
                  </a:lnTo>
                  <a:lnTo>
                    <a:pt x="130301" y="796289"/>
                  </a:lnTo>
                  <a:lnTo>
                    <a:pt x="130301" y="794600"/>
                  </a:lnTo>
                  <a:lnTo>
                    <a:pt x="131673" y="793241"/>
                  </a:lnTo>
                  <a:lnTo>
                    <a:pt x="133350" y="793241"/>
                  </a:lnTo>
                  <a:lnTo>
                    <a:pt x="135039" y="793241"/>
                  </a:lnTo>
                  <a:lnTo>
                    <a:pt x="136397" y="794600"/>
                  </a:lnTo>
                  <a:lnTo>
                    <a:pt x="136397" y="796289"/>
                  </a:lnTo>
                  <a:close/>
                </a:path>
                <a:path w="721995" h="806450">
                  <a:moveTo>
                    <a:pt x="557034" y="28193"/>
                  </a:moveTo>
                  <a:lnTo>
                    <a:pt x="557034" y="29883"/>
                  </a:lnTo>
                  <a:lnTo>
                    <a:pt x="555663" y="31229"/>
                  </a:lnTo>
                  <a:lnTo>
                    <a:pt x="553986" y="31229"/>
                  </a:lnTo>
                  <a:lnTo>
                    <a:pt x="552297" y="31229"/>
                  </a:lnTo>
                  <a:lnTo>
                    <a:pt x="550938" y="29883"/>
                  </a:lnTo>
                  <a:lnTo>
                    <a:pt x="550938" y="28193"/>
                  </a:lnTo>
                  <a:lnTo>
                    <a:pt x="550938" y="26504"/>
                  </a:lnTo>
                  <a:lnTo>
                    <a:pt x="552297" y="25145"/>
                  </a:lnTo>
                  <a:lnTo>
                    <a:pt x="553986" y="25145"/>
                  </a:lnTo>
                  <a:lnTo>
                    <a:pt x="555663" y="25145"/>
                  </a:lnTo>
                  <a:lnTo>
                    <a:pt x="557034" y="26504"/>
                  </a:lnTo>
                  <a:lnTo>
                    <a:pt x="557034" y="28193"/>
                  </a:lnTo>
                  <a:close/>
                </a:path>
                <a:path w="721995" h="806450">
                  <a:moveTo>
                    <a:pt x="435863" y="21335"/>
                  </a:moveTo>
                  <a:lnTo>
                    <a:pt x="435863" y="23012"/>
                  </a:lnTo>
                  <a:lnTo>
                    <a:pt x="434505" y="24383"/>
                  </a:lnTo>
                  <a:lnTo>
                    <a:pt x="432816" y="24383"/>
                  </a:lnTo>
                  <a:lnTo>
                    <a:pt x="431152" y="24383"/>
                  </a:lnTo>
                  <a:lnTo>
                    <a:pt x="429780" y="23012"/>
                  </a:lnTo>
                  <a:lnTo>
                    <a:pt x="429780" y="21335"/>
                  </a:lnTo>
                  <a:lnTo>
                    <a:pt x="429780" y="19646"/>
                  </a:lnTo>
                  <a:lnTo>
                    <a:pt x="431152" y="18287"/>
                  </a:lnTo>
                  <a:lnTo>
                    <a:pt x="432816" y="18287"/>
                  </a:lnTo>
                  <a:lnTo>
                    <a:pt x="434505" y="18287"/>
                  </a:lnTo>
                  <a:lnTo>
                    <a:pt x="435863" y="19646"/>
                  </a:lnTo>
                  <a:lnTo>
                    <a:pt x="435863" y="21335"/>
                  </a:lnTo>
                  <a:close/>
                </a:path>
                <a:path w="721995" h="806450">
                  <a:moveTo>
                    <a:pt x="161544" y="12191"/>
                  </a:moveTo>
                  <a:lnTo>
                    <a:pt x="161544" y="13868"/>
                  </a:lnTo>
                  <a:lnTo>
                    <a:pt x="160197" y="15239"/>
                  </a:lnTo>
                  <a:lnTo>
                    <a:pt x="158495" y="15239"/>
                  </a:lnTo>
                  <a:lnTo>
                    <a:pt x="156832" y="15239"/>
                  </a:lnTo>
                  <a:lnTo>
                    <a:pt x="155460" y="13868"/>
                  </a:lnTo>
                  <a:lnTo>
                    <a:pt x="155460" y="12191"/>
                  </a:lnTo>
                  <a:lnTo>
                    <a:pt x="155460" y="10502"/>
                  </a:lnTo>
                  <a:lnTo>
                    <a:pt x="156832" y="9143"/>
                  </a:lnTo>
                  <a:lnTo>
                    <a:pt x="158495" y="9143"/>
                  </a:lnTo>
                  <a:lnTo>
                    <a:pt x="160197" y="9143"/>
                  </a:lnTo>
                  <a:lnTo>
                    <a:pt x="161544" y="10502"/>
                  </a:lnTo>
                  <a:lnTo>
                    <a:pt x="161544" y="12191"/>
                  </a:lnTo>
                  <a:close/>
                </a:path>
                <a:path w="721995" h="806450">
                  <a:moveTo>
                    <a:pt x="8394" y="3047"/>
                  </a:moveTo>
                  <a:lnTo>
                    <a:pt x="8394" y="4724"/>
                  </a:lnTo>
                  <a:lnTo>
                    <a:pt x="7023" y="6095"/>
                  </a:lnTo>
                  <a:lnTo>
                    <a:pt x="5333" y="6095"/>
                  </a:lnTo>
                  <a:lnTo>
                    <a:pt x="3670" y="6095"/>
                  </a:lnTo>
                  <a:lnTo>
                    <a:pt x="2298" y="4724"/>
                  </a:lnTo>
                  <a:lnTo>
                    <a:pt x="2298" y="3047"/>
                  </a:lnTo>
                  <a:lnTo>
                    <a:pt x="2298" y="1371"/>
                  </a:lnTo>
                  <a:lnTo>
                    <a:pt x="3670" y="0"/>
                  </a:lnTo>
                  <a:lnTo>
                    <a:pt x="5333" y="0"/>
                  </a:lnTo>
                  <a:lnTo>
                    <a:pt x="7023" y="0"/>
                  </a:lnTo>
                  <a:lnTo>
                    <a:pt x="8394" y="1371"/>
                  </a:lnTo>
                  <a:lnTo>
                    <a:pt x="8394" y="30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744040" y="695702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198" y="0"/>
                  </a:moveTo>
                  <a:lnTo>
                    <a:pt x="4089" y="0"/>
                  </a:lnTo>
                  <a:lnTo>
                    <a:pt x="0" y="4089"/>
                  </a:lnTo>
                  <a:lnTo>
                    <a:pt x="0" y="14185"/>
                  </a:lnTo>
                  <a:lnTo>
                    <a:pt x="4089" y="18287"/>
                  </a:lnTo>
                  <a:lnTo>
                    <a:pt x="14198" y="18287"/>
                  </a:lnTo>
                  <a:lnTo>
                    <a:pt x="18287" y="14185"/>
                  </a:lnTo>
                  <a:lnTo>
                    <a:pt x="18287" y="9143"/>
                  </a:lnTo>
                  <a:lnTo>
                    <a:pt x="18287" y="4089"/>
                  </a:lnTo>
                  <a:lnTo>
                    <a:pt x="141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744040" y="695702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287" y="9143"/>
                  </a:moveTo>
                  <a:lnTo>
                    <a:pt x="18287" y="14185"/>
                  </a:lnTo>
                  <a:lnTo>
                    <a:pt x="14198" y="18287"/>
                  </a:lnTo>
                  <a:lnTo>
                    <a:pt x="9156" y="18287"/>
                  </a:lnTo>
                  <a:lnTo>
                    <a:pt x="4089" y="18287"/>
                  </a:lnTo>
                  <a:lnTo>
                    <a:pt x="0" y="14185"/>
                  </a:lnTo>
                  <a:lnTo>
                    <a:pt x="0" y="9143"/>
                  </a:lnTo>
                  <a:lnTo>
                    <a:pt x="0" y="4089"/>
                  </a:lnTo>
                  <a:lnTo>
                    <a:pt x="4089" y="0"/>
                  </a:lnTo>
                  <a:lnTo>
                    <a:pt x="9156" y="0"/>
                  </a:lnTo>
                  <a:lnTo>
                    <a:pt x="14198" y="0"/>
                  </a:lnTo>
                  <a:lnTo>
                    <a:pt x="18287" y="4089"/>
                  </a:lnTo>
                  <a:lnTo>
                    <a:pt x="18287" y="91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551997" y="6984466"/>
              <a:ext cx="70485" cy="18415"/>
            </a:xfrm>
            <a:custGeom>
              <a:avLst/>
              <a:gdLst/>
              <a:ahLst/>
              <a:cxnLst/>
              <a:rect l="l" t="t" r="r" b="b"/>
              <a:pathLst>
                <a:path w="70485" h="18415">
                  <a:moveTo>
                    <a:pt x="70116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70116" y="18288"/>
                  </a:lnTo>
                  <a:lnTo>
                    <a:pt x="701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551997" y="6984466"/>
              <a:ext cx="70485" cy="18415"/>
            </a:xfrm>
            <a:custGeom>
              <a:avLst/>
              <a:gdLst/>
              <a:ahLst/>
              <a:cxnLst/>
              <a:rect l="l" t="t" r="r" b="b"/>
              <a:pathLst>
                <a:path w="70485" h="18415">
                  <a:moveTo>
                    <a:pt x="0" y="0"/>
                  </a:moveTo>
                  <a:lnTo>
                    <a:pt x="70116" y="0"/>
                  </a:lnTo>
                  <a:lnTo>
                    <a:pt x="70116" y="18288"/>
                  </a:lnTo>
                  <a:lnTo>
                    <a:pt x="0" y="18288"/>
                  </a:lnTo>
                  <a:lnTo>
                    <a:pt x="0" y="0"/>
                  </a:lnTo>
                  <a:close/>
                </a:path>
                <a:path w="70485" h="18415">
                  <a:moveTo>
                    <a:pt x="12966" y="8382"/>
                  </a:moveTo>
                  <a:lnTo>
                    <a:pt x="12966" y="10058"/>
                  </a:lnTo>
                  <a:lnTo>
                    <a:pt x="11607" y="11417"/>
                  </a:lnTo>
                  <a:lnTo>
                    <a:pt x="9918" y="11417"/>
                  </a:lnTo>
                  <a:lnTo>
                    <a:pt x="8242" y="11417"/>
                  </a:lnTo>
                  <a:lnTo>
                    <a:pt x="6883" y="10058"/>
                  </a:lnTo>
                  <a:lnTo>
                    <a:pt x="6883" y="8382"/>
                  </a:lnTo>
                  <a:lnTo>
                    <a:pt x="6883" y="6692"/>
                  </a:lnTo>
                  <a:lnTo>
                    <a:pt x="8242" y="5321"/>
                  </a:lnTo>
                  <a:lnTo>
                    <a:pt x="9918" y="5321"/>
                  </a:lnTo>
                  <a:lnTo>
                    <a:pt x="11607" y="5321"/>
                  </a:lnTo>
                  <a:lnTo>
                    <a:pt x="12966" y="6692"/>
                  </a:lnTo>
                  <a:lnTo>
                    <a:pt x="12966" y="8382"/>
                  </a:lnTo>
                  <a:close/>
                </a:path>
                <a:path w="70485" h="18415">
                  <a:moveTo>
                    <a:pt x="64769" y="8369"/>
                  </a:moveTo>
                  <a:lnTo>
                    <a:pt x="64769" y="10058"/>
                  </a:lnTo>
                  <a:lnTo>
                    <a:pt x="63423" y="11417"/>
                  </a:lnTo>
                  <a:lnTo>
                    <a:pt x="61734" y="11417"/>
                  </a:lnTo>
                  <a:lnTo>
                    <a:pt x="60045" y="11417"/>
                  </a:lnTo>
                  <a:lnTo>
                    <a:pt x="58686" y="10058"/>
                  </a:lnTo>
                  <a:lnTo>
                    <a:pt x="58686" y="8369"/>
                  </a:lnTo>
                  <a:lnTo>
                    <a:pt x="58686" y="6692"/>
                  </a:lnTo>
                  <a:lnTo>
                    <a:pt x="60045" y="5321"/>
                  </a:lnTo>
                  <a:lnTo>
                    <a:pt x="61734" y="5321"/>
                  </a:lnTo>
                  <a:lnTo>
                    <a:pt x="63423" y="5321"/>
                  </a:lnTo>
                  <a:lnTo>
                    <a:pt x="64769" y="6692"/>
                  </a:lnTo>
                  <a:lnTo>
                    <a:pt x="64769" y="83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716602" y="6984466"/>
              <a:ext cx="70485" cy="18415"/>
            </a:xfrm>
            <a:custGeom>
              <a:avLst/>
              <a:gdLst/>
              <a:ahLst/>
              <a:cxnLst/>
              <a:rect l="l" t="t" r="r" b="b"/>
              <a:pathLst>
                <a:path w="70485" h="18415">
                  <a:moveTo>
                    <a:pt x="70091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70091" y="18288"/>
                  </a:lnTo>
                  <a:lnTo>
                    <a:pt x="700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716602" y="6984466"/>
              <a:ext cx="70485" cy="18415"/>
            </a:xfrm>
            <a:custGeom>
              <a:avLst/>
              <a:gdLst/>
              <a:ahLst/>
              <a:cxnLst/>
              <a:rect l="l" t="t" r="r" b="b"/>
              <a:pathLst>
                <a:path w="70485" h="18415">
                  <a:moveTo>
                    <a:pt x="0" y="0"/>
                  </a:moveTo>
                  <a:lnTo>
                    <a:pt x="70091" y="0"/>
                  </a:lnTo>
                  <a:lnTo>
                    <a:pt x="70091" y="18288"/>
                  </a:lnTo>
                  <a:lnTo>
                    <a:pt x="0" y="18288"/>
                  </a:lnTo>
                  <a:lnTo>
                    <a:pt x="0" y="0"/>
                  </a:lnTo>
                  <a:close/>
                </a:path>
                <a:path w="70485" h="18415">
                  <a:moveTo>
                    <a:pt x="9918" y="8382"/>
                  </a:moveTo>
                  <a:lnTo>
                    <a:pt x="9918" y="10058"/>
                  </a:lnTo>
                  <a:lnTo>
                    <a:pt x="8547" y="11417"/>
                  </a:lnTo>
                  <a:lnTo>
                    <a:pt x="6870" y="11417"/>
                  </a:lnTo>
                  <a:lnTo>
                    <a:pt x="5181" y="11417"/>
                  </a:lnTo>
                  <a:lnTo>
                    <a:pt x="3822" y="10058"/>
                  </a:lnTo>
                  <a:lnTo>
                    <a:pt x="3822" y="8382"/>
                  </a:lnTo>
                  <a:lnTo>
                    <a:pt x="3822" y="6692"/>
                  </a:lnTo>
                  <a:lnTo>
                    <a:pt x="5181" y="5321"/>
                  </a:lnTo>
                  <a:lnTo>
                    <a:pt x="6870" y="5321"/>
                  </a:lnTo>
                  <a:lnTo>
                    <a:pt x="8547" y="5321"/>
                  </a:lnTo>
                  <a:lnTo>
                    <a:pt x="9918" y="6692"/>
                  </a:lnTo>
                  <a:lnTo>
                    <a:pt x="9918" y="8382"/>
                  </a:lnTo>
                  <a:close/>
                </a:path>
                <a:path w="70485" h="18415">
                  <a:moveTo>
                    <a:pt x="64769" y="8382"/>
                  </a:moveTo>
                  <a:lnTo>
                    <a:pt x="64769" y="10058"/>
                  </a:lnTo>
                  <a:lnTo>
                    <a:pt x="63423" y="11417"/>
                  </a:lnTo>
                  <a:lnTo>
                    <a:pt x="61721" y="11417"/>
                  </a:lnTo>
                  <a:lnTo>
                    <a:pt x="60045" y="11417"/>
                  </a:lnTo>
                  <a:lnTo>
                    <a:pt x="58686" y="10058"/>
                  </a:lnTo>
                  <a:lnTo>
                    <a:pt x="58686" y="8382"/>
                  </a:lnTo>
                  <a:lnTo>
                    <a:pt x="58686" y="6692"/>
                  </a:lnTo>
                  <a:lnTo>
                    <a:pt x="60045" y="5321"/>
                  </a:lnTo>
                  <a:lnTo>
                    <a:pt x="61721" y="5321"/>
                  </a:lnTo>
                  <a:lnTo>
                    <a:pt x="63423" y="5321"/>
                  </a:lnTo>
                  <a:lnTo>
                    <a:pt x="64769" y="6692"/>
                  </a:lnTo>
                  <a:lnTo>
                    <a:pt x="64769" y="83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558125" y="779827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185" y="0"/>
                  </a:moveTo>
                  <a:lnTo>
                    <a:pt x="4102" y="0"/>
                  </a:lnTo>
                  <a:lnTo>
                    <a:pt x="0" y="4102"/>
                  </a:lnTo>
                  <a:lnTo>
                    <a:pt x="0" y="14198"/>
                  </a:lnTo>
                  <a:lnTo>
                    <a:pt x="4102" y="18287"/>
                  </a:lnTo>
                  <a:lnTo>
                    <a:pt x="14185" y="18287"/>
                  </a:lnTo>
                  <a:lnTo>
                    <a:pt x="18287" y="14198"/>
                  </a:lnTo>
                  <a:lnTo>
                    <a:pt x="18287" y="9143"/>
                  </a:lnTo>
                  <a:lnTo>
                    <a:pt x="18287" y="4102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558125" y="779827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287" y="9143"/>
                  </a:moveTo>
                  <a:lnTo>
                    <a:pt x="18287" y="14198"/>
                  </a:lnTo>
                  <a:lnTo>
                    <a:pt x="14185" y="18287"/>
                  </a:lnTo>
                  <a:lnTo>
                    <a:pt x="9131" y="18287"/>
                  </a:lnTo>
                  <a:lnTo>
                    <a:pt x="4102" y="18287"/>
                  </a:lnTo>
                  <a:lnTo>
                    <a:pt x="0" y="14198"/>
                  </a:lnTo>
                  <a:lnTo>
                    <a:pt x="0" y="9143"/>
                  </a:lnTo>
                  <a:lnTo>
                    <a:pt x="0" y="4102"/>
                  </a:lnTo>
                  <a:lnTo>
                    <a:pt x="4102" y="0"/>
                  </a:lnTo>
                  <a:lnTo>
                    <a:pt x="9131" y="0"/>
                  </a:lnTo>
                  <a:lnTo>
                    <a:pt x="14185" y="0"/>
                  </a:lnTo>
                  <a:lnTo>
                    <a:pt x="18287" y="4102"/>
                  </a:lnTo>
                  <a:lnTo>
                    <a:pt x="18287" y="91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619072" y="779827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185" y="0"/>
                  </a:moveTo>
                  <a:lnTo>
                    <a:pt x="4089" y="0"/>
                  </a:lnTo>
                  <a:lnTo>
                    <a:pt x="0" y="4102"/>
                  </a:lnTo>
                  <a:lnTo>
                    <a:pt x="0" y="14198"/>
                  </a:lnTo>
                  <a:lnTo>
                    <a:pt x="4089" y="18287"/>
                  </a:lnTo>
                  <a:lnTo>
                    <a:pt x="14185" y="18287"/>
                  </a:lnTo>
                  <a:lnTo>
                    <a:pt x="18287" y="14198"/>
                  </a:lnTo>
                  <a:lnTo>
                    <a:pt x="18287" y="9143"/>
                  </a:lnTo>
                  <a:lnTo>
                    <a:pt x="18287" y="4102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619072" y="779827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287" y="9143"/>
                  </a:moveTo>
                  <a:lnTo>
                    <a:pt x="18287" y="14198"/>
                  </a:lnTo>
                  <a:lnTo>
                    <a:pt x="14185" y="18287"/>
                  </a:lnTo>
                  <a:lnTo>
                    <a:pt x="9156" y="18287"/>
                  </a:lnTo>
                  <a:lnTo>
                    <a:pt x="4089" y="18287"/>
                  </a:lnTo>
                  <a:lnTo>
                    <a:pt x="0" y="14198"/>
                  </a:lnTo>
                  <a:lnTo>
                    <a:pt x="0" y="9143"/>
                  </a:lnTo>
                  <a:lnTo>
                    <a:pt x="0" y="4102"/>
                  </a:lnTo>
                  <a:lnTo>
                    <a:pt x="4089" y="0"/>
                  </a:lnTo>
                  <a:lnTo>
                    <a:pt x="9156" y="0"/>
                  </a:lnTo>
                  <a:lnTo>
                    <a:pt x="14185" y="0"/>
                  </a:lnTo>
                  <a:lnTo>
                    <a:pt x="18287" y="4102"/>
                  </a:lnTo>
                  <a:lnTo>
                    <a:pt x="18287" y="91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564234" y="7853136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0426" y="0"/>
                  </a:moveTo>
                  <a:lnTo>
                    <a:pt x="3568" y="0"/>
                  </a:lnTo>
                  <a:lnTo>
                    <a:pt x="0" y="3581"/>
                  </a:lnTo>
                  <a:lnTo>
                    <a:pt x="0" y="60439"/>
                  </a:lnTo>
                  <a:lnTo>
                    <a:pt x="3568" y="64007"/>
                  </a:lnTo>
                  <a:lnTo>
                    <a:pt x="60426" y="64007"/>
                  </a:lnTo>
                  <a:lnTo>
                    <a:pt x="63995" y="60439"/>
                  </a:lnTo>
                  <a:lnTo>
                    <a:pt x="63995" y="56006"/>
                  </a:lnTo>
                  <a:lnTo>
                    <a:pt x="63995" y="3581"/>
                  </a:lnTo>
                  <a:lnTo>
                    <a:pt x="6042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564234" y="7853136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3995" y="56006"/>
                  </a:moveTo>
                  <a:lnTo>
                    <a:pt x="63995" y="60439"/>
                  </a:lnTo>
                  <a:lnTo>
                    <a:pt x="60426" y="64007"/>
                  </a:lnTo>
                  <a:lnTo>
                    <a:pt x="55994" y="64007"/>
                  </a:lnTo>
                  <a:lnTo>
                    <a:pt x="7988" y="64007"/>
                  </a:lnTo>
                  <a:lnTo>
                    <a:pt x="3568" y="64007"/>
                  </a:lnTo>
                  <a:lnTo>
                    <a:pt x="0" y="60439"/>
                  </a:lnTo>
                  <a:lnTo>
                    <a:pt x="0" y="56006"/>
                  </a:lnTo>
                  <a:lnTo>
                    <a:pt x="0" y="8000"/>
                  </a:lnTo>
                  <a:lnTo>
                    <a:pt x="0" y="3581"/>
                  </a:lnTo>
                  <a:lnTo>
                    <a:pt x="3568" y="0"/>
                  </a:lnTo>
                  <a:lnTo>
                    <a:pt x="7988" y="0"/>
                  </a:lnTo>
                  <a:lnTo>
                    <a:pt x="55994" y="0"/>
                  </a:lnTo>
                  <a:lnTo>
                    <a:pt x="60426" y="0"/>
                  </a:lnTo>
                  <a:lnTo>
                    <a:pt x="63995" y="3581"/>
                  </a:lnTo>
                  <a:lnTo>
                    <a:pt x="63995" y="8000"/>
                  </a:lnTo>
                  <a:lnTo>
                    <a:pt x="63995" y="560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603838" y="7871434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18287" y="0"/>
                  </a:moveTo>
                  <a:lnTo>
                    <a:pt x="0" y="0"/>
                  </a:lnTo>
                  <a:lnTo>
                    <a:pt x="0" y="76200"/>
                  </a:lnTo>
                  <a:lnTo>
                    <a:pt x="18287" y="76200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603838" y="7871434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18287" y="76200"/>
                  </a:moveTo>
                  <a:lnTo>
                    <a:pt x="0" y="76200"/>
                  </a:lnTo>
                  <a:lnTo>
                    <a:pt x="0" y="0"/>
                  </a:lnTo>
                  <a:lnTo>
                    <a:pt x="18287" y="0"/>
                  </a:lnTo>
                  <a:lnTo>
                    <a:pt x="18287" y="762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725752" y="7837895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0426" y="0"/>
                  </a:moveTo>
                  <a:lnTo>
                    <a:pt x="3581" y="0"/>
                  </a:lnTo>
                  <a:lnTo>
                    <a:pt x="0" y="3594"/>
                  </a:lnTo>
                  <a:lnTo>
                    <a:pt x="0" y="60439"/>
                  </a:lnTo>
                  <a:lnTo>
                    <a:pt x="3581" y="64020"/>
                  </a:lnTo>
                  <a:lnTo>
                    <a:pt x="60426" y="64020"/>
                  </a:lnTo>
                  <a:lnTo>
                    <a:pt x="64008" y="60439"/>
                  </a:lnTo>
                  <a:lnTo>
                    <a:pt x="64008" y="56019"/>
                  </a:lnTo>
                  <a:lnTo>
                    <a:pt x="64008" y="3594"/>
                  </a:lnTo>
                  <a:lnTo>
                    <a:pt x="6042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725752" y="7837895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4008" y="56019"/>
                  </a:moveTo>
                  <a:lnTo>
                    <a:pt x="64008" y="60439"/>
                  </a:lnTo>
                  <a:lnTo>
                    <a:pt x="60426" y="64020"/>
                  </a:lnTo>
                  <a:lnTo>
                    <a:pt x="56019" y="64020"/>
                  </a:lnTo>
                  <a:lnTo>
                    <a:pt x="8001" y="64020"/>
                  </a:lnTo>
                  <a:lnTo>
                    <a:pt x="3581" y="64020"/>
                  </a:lnTo>
                  <a:lnTo>
                    <a:pt x="0" y="60439"/>
                  </a:lnTo>
                  <a:lnTo>
                    <a:pt x="0" y="56019"/>
                  </a:lnTo>
                  <a:lnTo>
                    <a:pt x="0" y="8013"/>
                  </a:lnTo>
                  <a:lnTo>
                    <a:pt x="0" y="3594"/>
                  </a:lnTo>
                  <a:lnTo>
                    <a:pt x="3581" y="0"/>
                  </a:lnTo>
                  <a:lnTo>
                    <a:pt x="8001" y="0"/>
                  </a:lnTo>
                  <a:lnTo>
                    <a:pt x="56019" y="0"/>
                  </a:lnTo>
                  <a:lnTo>
                    <a:pt x="60426" y="0"/>
                  </a:lnTo>
                  <a:lnTo>
                    <a:pt x="64008" y="3594"/>
                  </a:lnTo>
                  <a:lnTo>
                    <a:pt x="64008" y="8013"/>
                  </a:lnTo>
                  <a:lnTo>
                    <a:pt x="64008" y="560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765382" y="7856194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18287" y="0"/>
                  </a:moveTo>
                  <a:lnTo>
                    <a:pt x="0" y="0"/>
                  </a:lnTo>
                  <a:lnTo>
                    <a:pt x="0" y="76200"/>
                  </a:lnTo>
                  <a:lnTo>
                    <a:pt x="18287" y="76200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765382" y="7856194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18287" y="76200"/>
                  </a:moveTo>
                  <a:lnTo>
                    <a:pt x="0" y="76200"/>
                  </a:lnTo>
                  <a:lnTo>
                    <a:pt x="0" y="0"/>
                  </a:lnTo>
                  <a:lnTo>
                    <a:pt x="18287" y="0"/>
                  </a:lnTo>
                  <a:lnTo>
                    <a:pt x="18287" y="762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933003" y="7868387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28" y="0"/>
                  </a:moveTo>
                  <a:lnTo>
                    <a:pt x="0" y="3048"/>
                  </a:lnTo>
                  <a:lnTo>
                    <a:pt x="0" y="19812"/>
                  </a:lnTo>
                  <a:lnTo>
                    <a:pt x="12948" y="30165"/>
                  </a:lnTo>
                  <a:lnTo>
                    <a:pt x="11044" y="42095"/>
                  </a:lnTo>
                  <a:lnTo>
                    <a:pt x="5141" y="50885"/>
                  </a:lnTo>
                  <a:lnTo>
                    <a:pt x="6096" y="51816"/>
                  </a:lnTo>
                  <a:lnTo>
                    <a:pt x="12246" y="47934"/>
                  </a:lnTo>
                  <a:lnTo>
                    <a:pt x="15249" y="43624"/>
                  </a:lnTo>
                  <a:lnTo>
                    <a:pt x="15961" y="36171"/>
                  </a:lnTo>
                  <a:lnTo>
                    <a:pt x="15240" y="22860"/>
                  </a:lnTo>
                  <a:lnTo>
                    <a:pt x="1372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933003" y="7868387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812"/>
                  </a:moveTo>
                  <a:lnTo>
                    <a:pt x="0" y="3048"/>
                  </a:lnTo>
                  <a:lnTo>
                    <a:pt x="13728" y="0"/>
                  </a:lnTo>
                  <a:lnTo>
                    <a:pt x="15240" y="22860"/>
                  </a:lnTo>
                  <a:lnTo>
                    <a:pt x="15961" y="36171"/>
                  </a:lnTo>
                  <a:lnTo>
                    <a:pt x="15249" y="43624"/>
                  </a:lnTo>
                  <a:lnTo>
                    <a:pt x="12246" y="47934"/>
                  </a:lnTo>
                  <a:lnTo>
                    <a:pt x="6096" y="51816"/>
                  </a:lnTo>
                  <a:lnTo>
                    <a:pt x="5141" y="50885"/>
                  </a:lnTo>
                  <a:lnTo>
                    <a:pt x="11044" y="42095"/>
                  </a:lnTo>
                  <a:lnTo>
                    <a:pt x="12948" y="30165"/>
                  </a:lnTo>
                  <a:lnTo>
                    <a:pt x="0" y="19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939099" y="7868387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83" y="0"/>
                  </a:moveTo>
                  <a:lnTo>
                    <a:pt x="7632" y="0"/>
                  </a:lnTo>
                  <a:lnTo>
                    <a:pt x="13514" y="15382"/>
                  </a:lnTo>
                  <a:lnTo>
                    <a:pt x="14679" y="25908"/>
                  </a:lnTo>
                  <a:lnTo>
                    <a:pt x="10413" y="36433"/>
                  </a:lnTo>
                  <a:lnTo>
                    <a:pt x="0" y="51816"/>
                  </a:lnTo>
                  <a:lnTo>
                    <a:pt x="12191" y="53327"/>
                  </a:lnTo>
                  <a:lnTo>
                    <a:pt x="20090" y="48207"/>
                  </a:lnTo>
                  <a:lnTo>
                    <a:pt x="23993" y="40946"/>
                  </a:lnTo>
                  <a:lnTo>
                    <a:pt x="25043" y="26543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939099" y="7868387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7632" y="0"/>
                  </a:moveTo>
                  <a:lnTo>
                    <a:pt x="24383" y="0"/>
                  </a:lnTo>
                  <a:lnTo>
                    <a:pt x="25043" y="26543"/>
                  </a:lnTo>
                  <a:lnTo>
                    <a:pt x="23993" y="40946"/>
                  </a:lnTo>
                  <a:lnTo>
                    <a:pt x="20090" y="48207"/>
                  </a:lnTo>
                  <a:lnTo>
                    <a:pt x="12191" y="53327"/>
                  </a:lnTo>
                  <a:lnTo>
                    <a:pt x="0" y="51816"/>
                  </a:lnTo>
                  <a:lnTo>
                    <a:pt x="10413" y="36433"/>
                  </a:lnTo>
                  <a:lnTo>
                    <a:pt x="14679" y="25908"/>
                  </a:lnTo>
                  <a:lnTo>
                    <a:pt x="13514" y="15382"/>
                  </a:lnTo>
                  <a:lnTo>
                    <a:pt x="763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750136" y="778609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211" y="0"/>
                  </a:moveTo>
                  <a:lnTo>
                    <a:pt x="4102" y="0"/>
                  </a:lnTo>
                  <a:lnTo>
                    <a:pt x="0" y="4089"/>
                  </a:lnTo>
                  <a:lnTo>
                    <a:pt x="0" y="14185"/>
                  </a:lnTo>
                  <a:lnTo>
                    <a:pt x="4102" y="18275"/>
                  </a:lnTo>
                  <a:lnTo>
                    <a:pt x="14211" y="18275"/>
                  </a:lnTo>
                  <a:lnTo>
                    <a:pt x="18300" y="14185"/>
                  </a:lnTo>
                  <a:lnTo>
                    <a:pt x="18300" y="9144"/>
                  </a:lnTo>
                  <a:lnTo>
                    <a:pt x="18300" y="4089"/>
                  </a:lnTo>
                  <a:lnTo>
                    <a:pt x="142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750136" y="778609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300" y="9144"/>
                  </a:moveTo>
                  <a:lnTo>
                    <a:pt x="18300" y="14185"/>
                  </a:lnTo>
                  <a:lnTo>
                    <a:pt x="14211" y="18275"/>
                  </a:lnTo>
                  <a:lnTo>
                    <a:pt x="9156" y="18275"/>
                  </a:lnTo>
                  <a:lnTo>
                    <a:pt x="4102" y="18275"/>
                  </a:lnTo>
                  <a:lnTo>
                    <a:pt x="0" y="14185"/>
                  </a:lnTo>
                  <a:lnTo>
                    <a:pt x="0" y="9144"/>
                  </a:lnTo>
                  <a:lnTo>
                    <a:pt x="0" y="4089"/>
                  </a:lnTo>
                  <a:lnTo>
                    <a:pt x="4102" y="0"/>
                  </a:lnTo>
                  <a:lnTo>
                    <a:pt x="9156" y="0"/>
                  </a:lnTo>
                  <a:lnTo>
                    <a:pt x="14211" y="0"/>
                  </a:lnTo>
                  <a:lnTo>
                    <a:pt x="18300" y="4089"/>
                  </a:lnTo>
                  <a:lnTo>
                    <a:pt x="18300" y="914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3" name="object 26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51444" y="7696569"/>
              <a:ext cx="114376" cy="129934"/>
            </a:xfrm>
            <a:prstGeom prst="rect">
              <a:avLst/>
            </a:prstGeom>
          </p:spPr>
        </p:pic>
        <p:sp>
          <p:nvSpPr>
            <p:cNvPr id="264" name="object 264"/>
            <p:cNvSpPr/>
            <p:nvPr/>
          </p:nvSpPr>
          <p:spPr>
            <a:xfrm>
              <a:off x="4558009" y="7824371"/>
              <a:ext cx="71120" cy="20955"/>
            </a:xfrm>
            <a:custGeom>
              <a:avLst/>
              <a:gdLst/>
              <a:ahLst/>
              <a:cxnLst/>
              <a:rect l="l" t="t" r="r" b="b"/>
              <a:pathLst>
                <a:path w="71120" h="20954">
                  <a:moveTo>
                    <a:pt x="70065" y="0"/>
                  </a:moveTo>
                  <a:lnTo>
                    <a:pt x="0" y="2451"/>
                  </a:lnTo>
                  <a:lnTo>
                    <a:pt x="647" y="20726"/>
                  </a:lnTo>
                  <a:lnTo>
                    <a:pt x="70700" y="18275"/>
                  </a:lnTo>
                  <a:lnTo>
                    <a:pt x="700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558009" y="7824371"/>
              <a:ext cx="71120" cy="20955"/>
            </a:xfrm>
            <a:custGeom>
              <a:avLst/>
              <a:gdLst/>
              <a:ahLst/>
              <a:cxnLst/>
              <a:rect l="l" t="t" r="r" b="b"/>
              <a:pathLst>
                <a:path w="71120" h="20954">
                  <a:moveTo>
                    <a:pt x="0" y="2451"/>
                  </a:moveTo>
                  <a:lnTo>
                    <a:pt x="70065" y="0"/>
                  </a:lnTo>
                  <a:lnTo>
                    <a:pt x="70700" y="18275"/>
                  </a:lnTo>
                  <a:lnTo>
                    <a:pt x="647" y="20726"/>
                  </a:lnTo>
                  <a:lnTo>
                    <a:pt x="0" y="2451"/>
                  </a:lnTo>
                  <a:close/>
                </a:path>
                <a:path w="71120" h="20954">
                  <a:moveTo>
                    <a:pt x="13233" y="10375"/>
                  </a:moveTo>
                  <a:lnTo>
                    <a:pt x="13309" y="12052"/>
                  </a:lnTo>
                  <a:lnTo>
                    <a:pt x="11988" y="13461"/>
                  </a:lnTo>
                  <a:lnTo>
                    <a:pt x="10312" y="13525"/>
                  </a:lnTo>
                  <a:lnTo>
                    <a:pt x="8623" y="13588"/>
                  </a:lnTo>
                  <a:lnTo>
                    <a:pt x="7213" y="12268"/>
                  </a:lnTo>
                  <a:lnTo>
                    <a:pt x="7162" y="10579"/>
                  </a:lnTo>
                  <a:lnTo>
                    <a:pt x="7112" y="8902"/>
                  </a:lnTo>
                  <a:lnTo>
                    <a:pt x="8420" y="7492"/>
                  </a:lnTo>
                  <a:lnTo>
                    <a:pt x="10096" y="7442"/>
                  </a:lnTo>
                  <a:lnTo>
                    <a:pt x="11772" y="7365"/>
                  </a:lnTo>
                  <a:lnTo>
                    <a:pt x="13195" y="8686"/>
                  </a:lnTo>
                  <a:lnTo>
                    <a:pt x="13233" y="10375"/>
                  </a:lnTo>
                  <a:close/>
                </a:path>
                <a:path w="71120" h="20954">
                  <a:moveTo>
                    <a:pt x="65036" y="8559"/>
                  </a:moveTo>
                  <a:lnTo>
                    <a:pt x="65074" y="10236"/>
                  </a:lnTo>
                  <a:lnTo>
                    <a:pt x="63779" y="11658"/>
                  </a:lnTo>
                  <a:lnTo>
                    <a:pt x="62077" y="11722"/>
                  </a:lnTo>
                  <a:lnTo>
                    <a:pt x="60413" y="11760"/>
                  </a:lnTo>
                  <a:lnTo>
                    <a:pt x="59004" y="10452"/>
                  </a:lnTo>
                  <a:lnTo>
                    <a:pt x="58940" y="8775"/>
                  </a:lnTo>
                  <a:lnTo>
                    <a:pt x="58864" y="7086"/>
                  </a:lnTo>
                  <a:lnTo>
                    <a:pt x="60198" y="5676"/>
                  </a:lnTo>
                  <a:lnTo>
                    <a:pt x="61887" y="5626"/>
                  </a:lnTo>
                  <a:lnTo>
                    <a:pt x="63550" y="5562"/>
                  </a:lnTo>
                  <a:lnTo>
                    <a:pt x="64973" y="6883"/>
                  </a:lnTo>
                  <a:lnTo>
                    <a:pt x="65036" y="85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719161" y="7812431"/>
              <a:ext cx="71120" cy="20955"/>
            </a:xfrm>
            <a:custGeom>
              <a:avLst/>
              <a:gdLst/>
              <a:ahLst/>
              <a:cxnLst/>
              <a:rect l="l" t="t" r="r" b="b"/>
              <a:pathLst>
                <a:path w="71120" h="20954">
                  <a:moveTo>
                    <a:pt x="70053" y="0"/>
                  </a:moveTo>
                  <a:lnTo>
                    <a:pt x="0" y="2451"/>
                  </a:lnTo>
                  <a:lnTo>
                    <a:pt x="635" y="20713"/>
                  </a:lnTo>
                  <a:lnTo>
                    <a:pt x="70688" y="18275"/>
                  </a:lnTo>
                  <a:lnTo>
                    <a:pt x="700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719161" y="7812431"/>
              <a:ext cx="71120" cy="20955"/>
            </a:xfrm>
            <a:custGeom>
              <a:avLst/>
              <a:gdLst/>
              <a:ahLst/>
              <a:cxnLst/>
              <a:rect l="l" t="t" r="r" b="b"/>
              <a:pathLst>
                <a:path w="71120" h="20954">
                  <a:moveTo>
                    <a:pt x="0" y="2451"/>
                  </a:moveTo>
                  <a:lnTo>
                    <a:pt x="70053" y="0"/>
                  </a:lnTo>
                  <a:lnTo>
                    <a:pt x="70688" y="18275"/>
                  </a:lnTo>
                  <a:lnTo>
                    <a:pt x="635" y="20713"/>
                  </a:lnTo>
                  <a:lnTo>
                    <a:pt x="0" y="2451"/>
                  </a:lnTo>
                  <a:close/>
                </a:path>
                <a:path w="71120" h="20954">
                  <a:moveTo>
                    <a:pt x="10198" y="10464"/>
                  </a:moveTo>
                  <a:lnTo>
                    <a:pt x="10248" y="12153"/>
                  </a:lnTo>
                  <a:lnTo>
                    <a:pt x="8940" y="13563"/>
                  </a:lnTo>
                  <a:lnTo>
                    <a:pt x="7238" y="13627"/>
                  </a:lnTo>
                  <a:lnTo>
                    <a:pt x="5575" y="13677"/>
                  </a:lnTo>
                  <a:lnTo>
                    <a:pt x="4165" y="12357"/>
                  </a:lnTo>
                  <a:lnTo>
                    <a:pt x="4102" y="10693"/>
                  </a:lnTo>
                  <a:lnTo>
                    <a:pt x="4038" y="9004"/>
                  </a:lnTo>
                  <a:lnTo>
                    <a:pt x="5372" y="7581"/>
                  </a:lnTo>
                  <a:lnTo>
                    <a:pt x="7035" y="7531"/>
                  </a:lnTo>
                  <a:lnTo>
                    <a:pt x="8712" y="7480"/>
                  </a:lnTo>
                  <a:lnTo>
                    <a:pt x="10134" y="8788"/>
                  </a:lnTo>
                  <a:lnTo>
                    <a:pt x="10198" y="10464"/>
                  </a:lnTo>
                  <a:close/>
                </a:path>
                <a:path w="71120" h="20954">
                  <a:moveTo>
                    <a:pt x="65011" y="8559"/>
                  </a:moveTo>
                  <a:lnTo>
                    <a:pt x="65074" y="10236"/>
                  </a:lnTo>
                  <a:lnTo>
                    <a:pt x="63766" y="11645"/>
                  </a:lnTo>
                  <a:lnTo>
                    <a:pt x="62090" y="11709"/>
                  </a:lnTo>
                  <a:lnTo>
                    <a:pt x="60401" y="11772"/>
                  </a:lnTo>
                  <a:lnTo>
                    <a:pt x="58978" y="10452"/>
                  </a:lnTo>
                  <a:lnTo>
                    <a:pt x="58940" y="8775"/>
                  </a:lnTo>
                  <a:lnTo>
                    <a:pt x="58877" y="7086"/>
                  </a:lnTo>
                  <a:lnTo>
                    <a:pt x="60198" y="5689"/>
                  </a:lnTo>
                  <a:lnTo>
                    <a:pt x="61874" y="5613"/>
                  </a:lnTo>
                  <a:lnTo>
                    <a:pt x="63563" y="5549"/>
                  </a:lnTo>
                  <a:lnTo>
                    <a:pt x="64960" y="6870"/>
                  </a:lnTo>
                  <a:lnTo>
                    <a:pt x="65011" y="85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933003" y="8316445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28" y="0"/>
                  </a:moveTo>
                  <a:lnTo>
                    <a:pt x="0" y="3047"/>
                  </a:lnTo>
                  <a:lnTo>
                    <a:pt x="0" y="19799"/>
                  </a:lnTo>
                  <a:lnTo>
                    <a:pt x="12948" y="30157"/>
                  </a:lnTo>
                  <a:lnTo>
                    <a:pt x="11044" y="42089"/>
                  </a:lnTo>
                  <a:lnTo>
                    <a:pt x="5141" y="50879"/>
                  </a:lnTo>
                  <a:lnTo>
                    <a:pt x="6096" y="51815"/>
                  </a:lnTo>
                  <a:lnTo>
                    <a:pt x="12246" y="47934"/>
                  </a:lnTo>
                  <a:lnTo>
                    <a:pt x="15249" y="43624"/>
                  </a:lnTo>
                  <a:lnTo>
                    <a:pt x="15961" y="36171"/>
                  </a:lnTo>
                  <a:lnTo>
                    <a:pt x="15240" y="22859"/>
                  </a:lnTo>
                  <a:lnTo>
                    <a:pt x="1372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933003" y="8316445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799"/>
                  </a:moveTo>
                  <a:lnTo>
                    <a:pt x="0" y="3047"/>
                  </a:lnTo>
                  <a:lnTo>
                    <a:pt x="13728" y="0"/>
                  </a:lnTo>
                  <a:lnTo>
                    <a:pt x="15240" y="22859"/>
                  </a:lnTo>
                  <a:lnTo>
                    <a:pt x="15961" y="36171"/>
                  </a:lnTo>
                  <a:lnTo>
                    <a:pt x="15249" y="43624"/>
                  </a:lnTo>
                  <a:lnTo>
                    <a:pt x="12246" y="47934"/>
                  </a:lnTo>
                  <a:lnTo>
                    <a:pt x="6096" y="51815"/>
                  </a:lnTo>
                  <a:lnTo>
                    <a:pt x="5141" y="50879"/>
                  </a:lnTo>
                  <a:lnTo>
                    <a:pt x="11044" y="42089"/>
                  </a:lnTo>
                  <a:lnTo>
                    <a:pt x="12948" y="30157"/>
                  </a:lnTo>
                  <a:lnTo>
                    <a:pt x="0" y="197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939099" y="8316443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83" y="0"/>
                  </a:moveTo>
                  <a:lnTo>
                    <a:pt x="7632" y="0"/>
                  </a:lnTo>
                  <a:lnTo>
                    <a:pt x="13514" y="15382"/>
                  </a:lnTo>
                  <a:lnTo>
                    <a:pt x="14679" y="25908"/>
                  </a:lnTo>
                  <a:lnTo>
                    <a:pt x="10413" y="36433"/>
                  </a:lnTo>
                  <a:lnTo>
                    <a:pt x="0" y="51816"/>
                  </a:lnTo>
                  <a:lnTo>
                    <a:pt x="12191" y="53327"/>
                  </a:lnTo>
                  <a:lnTo>
                    <a:pt x="20090" y="48207"/>
                  </a:lnTo>
                  <a:lnTo>
                    <a:pt x="23993" y="40946"/>
                  </a:lnTo>
                  <a:lnTo>
                    <a:pt x="25043" y="26543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939099" y="8316443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7632" y="0"/>
                  </a:moveTo>
                  <a:lnTo>
                    <a:pt x="24383" y="0"/>
                  </a:lnTo>
                  <a:lnTo>
                    <a:pt x="25043" y="26543"/>
                  </a:lnTo>
                  <a:lnTo>
                    <a:pt x="23993" y="40946"/>
                  </a:lnTo>
                  <a:lnTo>
                    <a:pt x="20090" y="48207"/>
                  </a:lnTo>
                  <a:lnTo>
                    <a:pt x="12191" y="53327"/>
                  </a:lnTo>
                  <a:lnTo>
                    <a:pt x="0" y="51816"/>
                  </a:lnTo>
                  <a:lnTo>
                    <a:pt x="10413" y="36433"/>
                  </a:lnTo>
                  <a:lnTo>
                    <a:pt x="14679" y="25908"/>
                  </a:lnTo>
                  <a:lnTo>
                    <a:pt x="13514" y="15382"/>
                  </a:lnTo>
                  <a:lnTo>
                    <a:pt x="763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555039" y="8497847"/>
              <a:ext cx="58419" cy="56515"/>
            </a:xfrm>
            <a:custGeom>
              <a:avLst/>
              <a:gdLst/>
              <a:ahLst/>
              <a:cxnLst/>
              <a:rect l="l" t="t" r="r" b="b"/>
              <a:pathLst>
                <a:path w="58420" h="56515">
                  <a:moveTo>
                    <a:pt x="45875" y="0"/>
                  </a:moveTo>
                  <a:lnTo>
                    <a:pt x="33540" y="1476"/>
                  </a:lnTo>
                  <a:lnTo>
                    <a:pt x="0" y="10620"/>
                  </a:lnTo>
                  <a:lnTo>
                    <a:pt x="0" y="56340"/>
                  </a:lnTo>
                  <a:lnTo>
                    <a:pt x="39636" y="50244"/>
                  </a:lnTo>
                  <a:lnTo>
                    <a:pt x="51869" y="47998"/>
                  </a:lnTo>
                  <a:lnTo>
                    <a:pt x="57534" y="43757"/>
                  </a:lnTo>
                  <a:lnTo>
                    <a:pt x="58060" y="34378"/>
                  </a:lnTo>
                  <a:lnTo>
                    <a:pt x="54876" y="16716"/>
                  </a:lnTo>
                  <a:lnTo>
                    <a:pt x="54543" y="6191"/>
                  </a:lnTo>
                  <a:lnTo>
                    <a:pt x="52209" y="1095"/>
                  </a:lnTo>
                  <a:lnTo>
                    <a:pt x="4587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238847" y="7721309"/>
              <a:ext cx="558165" cy="841375"/>
            </a:xfrm>
            <a:custGeom>
              <a:avLst/>
              <a:gdLst/>
              <a:ahLst/>
              <a:cxnLst/>
              <a:rect l="l" t="t" r="r" b="b"/>
              <a:pathLst>
                <a:path w="558164" h="841375">
                  <a:moveTo>
                    <a:pt x="316191" y="832878"/>
                  </a:moveTo>
                  <a:lnTo>
                    <a:pt x="316191" y="787158"/>
                  </a:lnTo>
                  <a:lnTo>
                    <a:pt x="349732" y="778014"/>
                  </a:lnTo>
                  <a:lnTo>
                    <a:pt x="362067" y="776538"/>
                  </a:lnTo>
                  <a:lnTo>
                    <a:pt x="368401" y="777633"/>
                  </a:lnTo>
                  <a:lnTo>
                    <a:pt x="370735" y="782729"/>
                  </a:lnTo>
                  <a:lnTo>
                    <a:pt x="371068" y="793254"/>
                  </a:lnTo>
                  <a:lnTo>
                    <a:pt x="374252" y="810916"/>
                  </a:lnTo>
                  <a:lnTo>
                    <a:pt x="373726" y="820296"/>
                  </a:lnTo>
                  <a:lnTo>
                    <a:pt x="368061" y="824537"/>
                  </a:lnTo>
                  <a:lnTo>
                    <a:pt x="355828" y="826782"/>
                  </a:lnTo>
                  <a:lnTo>
                    <a:pt x="316191" y="832878"/>
                  </a:lnTo>
                  <a:close/>
                </a:path>
                <a:path w="558164" h="841375">
                  <a:moveTo>
                    <a:pt x="557783" y="3060"/>
                  </a:moveTo>
                  <a:lnTo>
                    <a:pt x="557783" y="4737"/>
                  </a:lnTo>
                  <a:lnTo>
                    <a:pt x="556399" y="6095"/>
                  </a:lnTo>
                  <a:lnTo>
                    <a:pt x="554723" y="6095"/>
                  </a:lnTo>
                  <a:lnTo>
                    <a:pt x="553034" y="6095"/>
                  </a:lnTo>
                  <a:lnTo>
                    <a:pt x="551675" y="4737"/>
                  </a:lnTo>
                  <a:lnTo>
                    <a:pt x="551675" y="3060"/>
                  </a:lnTo>
                  <a:lnTo>
                    <a:pt x="551675" y="1371"/>
                  </a:lnTo>
                  <a:lnTo>
                    <a:pt x="553034" y="0"/>
                  </a:lnTo>
                  <a:lnTo>
                    <a:pt x="554723" y="0"/>
                  </a:lnTo>
                  <a:lnTo>
                    <a:pt x="556399" y="0"/>
                  </a:lnTo>
                  <a:lnTo>
                    <a:pt x="557783" y="1371"/>
                  </a:lnTo>
                  <a:lnTo>
                    <a:pt x="557783" y="3060"/>
                  </a:lnTo>
                  <a:close/>
                </a:path>
                <a:path w="558164" h="841375">
                  <a:moveTo>
                    <a:pt x="441947" y="12204"/>
                  </a:moveTo>
                  <a:lnTo>
                    <a:pt x="441947" y="13881"/>
                  </a:lnTo>
                  <a:lnTo>
                    <a:pt x="440588" y="15252"/>
                  </a:lnTo>
                  <a:lnTo>
                    <a:pt x="438899" y="15252"/>
                  </a:lnTo>
                  <a:lnTo>
                    <a:pt x="437222" y="15252"/>
                  </a:lnTo>
                  <a:lnTo>
                    <a:pt x="435851" y="13881"/>
                  </a:lnTo>
                  <a:lnTo>
                    <a:pt x="435851" y="12204"/>
                  </a:lnTo>
                  <a:lnTo>
                    <a:pt x="435851" y="10528"/>
                  </a:lnTo>
                  <a:lnTo>
                    <a:pt x="437222" y="9156"/>
                  </a:lnTo>
                  <a:lnTo>
                    <a:pt x="438899" y="9156"/>
                  </a:lnTo>
                  <a:lnTo>
                    <a:pt x="440588" y="9156"/>
                  </a:lnTo>
                  <a:lnTo>
                    <a:pt x="441947" y="10528"/>
                  </a:lnTo>
                  <a:lnTo>
                    <a:pt x="441947" y="12204"/>
                  </a:lnTo>
                  <a:close/>
                </a:path>
                <a:path w="558164" h="841375">
                  <a:moveTo>
                    <a:pt x="164591" y="33540"/>
                  </a:moveTo>
                  <a:lnTo>
                    <a:pt x="164591" y="35217"/>
                  </a:lnTo>
                  <a:lnTo>
                    <a:pt x="163207" y="36575"/>
                  </a:lnTo>
                  <a:lnTo>
                    <a:pt x="161531" y="36575"/>
                  </a:lnTo>
                  <a:lnTo>
                    <a:pt x="159854" y="36575"/>
                  </a:lnTo>
                  <a:lnTo>
                    <a:pt x="158483" y="35217"/>
                  </a:lnTo>
                  <a:lnTo>
                    <a:pt x="158483" y="33540"/>
                  </a:lnTo>
                  <a:lnTo>
                    <a:pt x="158483" y="31851"/>
                  </a:lnTo>
                  <a:lnTo>
                    <a:pt x="159854" y="30479"/>
                  </a:lnTo>
                  <a:lnTo>
                    <a:pt x="161531" y="30479"/>
                  </a:lnTo>
                  <a:lnTo>
                    <a:pt x="163207" y="30479"/>
                  </a:lnTo>
                  <a:lnTo>
                    <a:pt x="164591" y="31851"/>
                  </a:lnTo>
                  <a:lnTo>
                    <a:pt x="164591" y="33540"/>
                  </a:lnTo>
                  <a:close/>
                </a:path>
                <a:path w="558164" h="841375">
                  <a:moveTo>
                    <a:pt x="6083" y="48780"/>
                  </a:moveTo>
                  <a:lnTo>
                    <a:pt x="6083" y="50457"/>
                  </a:lnTo>
                  <a:lnTo>
                    <a:pt x="4724" y="51828"/>
                  </a:lnTo>
                  <a:lnTo>
                    <a:pt x="3035" y="51828"/>
                  </a:lnTo>
                  <a:lnTo>
                    <a:pt x="1358" y="51828"/>
                  </a:lnTo>
                  <a:lnTo>
                    <a:pt x="0" y="50457"/>
                  </a:lnTo>
                  <a:lnTo>
                    <a:pt x="0" y="48780"/>
                  </a:lnTo>
                  <a:lnTo>
                    <a:pt x="0" y="47091"/>
                  </a:lnTo>
                  <a:lnTo>
                    <a:pt x="1358" y="45732"/>
                  </a:lnTo>
                  <a:lnTo>
                    <a:pt x="3035" y="45732"/>
                  </a:lnTo>
                  <a:lnTo>
                    <a:pt x="4724" y="45732"/>
                  </a:lnTo>
                  <a:lnTo>
                    <a:pt x="6083" y="47091"/>
                  </a:lnTo>
                  <a:lnTo>
                    <a:pt x="6083" y="48780"/>
                  </a:lnTo>
                  <a:close/>
                </a:path>
                <a:path w="558164" h="841375">
                  <a:moveTo>
                    <a:pt x="143243" y="819924"/>
                  </a:moveTo>
                  <a:lnTo>
                    <a:pt x="143243" y="821601"/>
                  </a:lnTo>
                  <a:lnTo>
                    <a:pt x="141884" y="822959"/>
                  </a:lnTo>
                  <a:lnTo>
                    <a:pt x="140207" y="822959"/>
                  </a:lnTo>
                  <a:lnTo>
                    <a:pt x="138518" y="822959"/>
                  </a:lnTo>
                  <a:lnTo>
                    <a:pt x="137147" y="821601"/>
                  </a:lnTo>
                  <a:lnTo>
                    <a:pt x="137147" y="819924"/>
                  </a:lnTo>
                  <a:lnTo>
                    <a:pt x="137147" y="818235"/>
                  </a:lnTo>
                  <a:lnTo>
                    <a:pt x="138518" y="816863"/>
                  </a:lnTo>
                  <a:lnTo>
                    <a:pt x="140207" y="816863"/>
                  </a:lnTo>
                  <a:lnTo>
                    <a:pt x="141884" y="816863"/>
                  </a:lnTo>
                  <a:lnTo>
                    <a:pt x="143243" y="818235"/>
                  </a:lnTo>
                  <a:lnTo>
                    <a:pt x="143243" y="819924"/>
                  </a:lnTo>
                  <a:close/>
                </a:path>
                <a:path w="558164" h="841375">
                  <a:moveTo>
                    <a:pt x="15227" y="838199"/>
                  </a:moveTo>
                  <a:lnTo>
                    <a:pt x="15227" y="839889"/>
                  </a:lnTo>
                  <a:lnTo>
                    <a:pt x="13868" y="841247"/>
                  </a:lnTo>
                  <a:lnTo>
                    <a:pt x="12191" y="841247"/>
                  </a:lnTo>
                  <a:lnTo>
                    <a:pt x="10515" y="841247"/>
                  </a:lnTo>
                  <a:lnTo>
                    <a:pt x="9143" y="839889"/>
                  </a:lnTo>
                  <a:lnTo>
                    <a:pt x="9143" y="838199"/>
                  </a:lnTo>
                  <a:lnTo>
                    <a:pt x="9143" y="836536"/>
                  </a:lnTo>
                  <a:lnTo>
                    <a:pt x="10515" y="835151"/>
                  </a:lnTo>
                  <a:lnTo>
                    <a:pt x="12191" y="835151"/>
                  </a:lnTo>
                  <a:lnTo>
                    <a:pt x="13868" y="835151"/>
                  </a:lnTo>
                  <a:lnTo>
                    <a:pt x="15227" y="836536"/>
                  </a:lnTo>
                  <a:lnTo>
                    <a:pt x="15227" y="8381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018347" y="6426671"/>
              <a:ext cx="734695" cy="844550"/>
            </a:xfrm>
            <a:custGeom>
              <a:avLst/>
              <a:gdLst/>
              <a:ahLst/>
              <a:cxnLst/>
              <a:rect l="l" t="t" r="r" b="b"/>
              <a:pathLst>
                <a:path w="734695" h="844550">
                  <a:moveTo>
                    <a:pt x="6083" y="0"/>
                  </a:moveTo>
                  <a:lnTo>
                    <a:pt x="0" y="844296"/>
                  </a:lnTo>
                  <a:lnTo>
                    <a:pt x="734567" y="841247"/>
                  </a:lnTo>
                  <a:lnTo>
                    <a:pt x="728471" y="57924"/>
                  </a:lnTo>
                  <a:lnTo>
                    <a:pt x="6083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018347" y="6426671"/>
              <a:ext cx="734695" cy="844550"/>
            </a:xfrm>
            <a:custGeom>
              <a:avLst/>
              <a:gdLst/>
              <a:ahLst/>
              <a:cxnLst/>
              <a:rect l="l" t="t" r="r" b="b"/>
              <a:pathLst>
                <a:path w="734695" h="844550">
                  <a:moveTo>
                    <a:pt x="6083" y="0"/>
                  </a:moveTo>
                  <a:lnTo>
                    <a:pt x="0" y="844296"/>
                  </a:lnTo>
                  <a:lnTo>
                    <a:pt x="734567" y="841247"/>
                  </a:lnTo>
                  <a:lnTo>
                    <a:pt x="728471" y="57924"/>
                  </a:lnTo>
                  <a:lnTo>
                    <a:pt x="608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371941" y="7014941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0426" y="0"/>
                  </a:moveTo>
                  <a:lnTo>
                    <a:pt x="3594" y="0"/>
                  </a:lnTo>
                  <a:lnTo>
                    <a:pt x="0" y="3581"/>
                  </a:lnTo>
                  <a:lnTo>
                    <a:pt x="0" y="60426"/>
                  </a:lnTo>
                  <a:lnTo>
                    <a:pt x="3594" y="64007"/>
                  </a:lnTo>
                  <a:lnTo>
                    <a:pt x="60426" y="64007"/>
                  </a:lnTo>
                  <a:lnTo>
                    <a:pt x="64008" y="60426"/>
                  </a:lnTo>
                  <a:lnTo>
                    <a:pt x="64008" y="56006"/>
                  </a:lnTo>
                  <a:lnTo>
                    <a:pt x="64008" y="3581"/>
                  </a:lnTo>
                  <a:lnTo>
                    <a:pt x="6042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371941" y="7014941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4008" y="56006"/>
                  </a:moveTo>
                  <a:lnTo>
                    <a:pt x="64008" y="60426"/>
                  </a:lnTo>
                  <a:lnTo>
                    <a:pt x="60426" y="64007"/>
                  </a:lnTo>
                  <a:lnTo>
                    <a:pt x="56007" y="64007"/>
                  </a:lnTo>
                  <a:lnTo>
                    <a:pt x="8013" y="64007"/>
                  </a:lnTo>
                  <a:lnTo>
                    <a:pt x="3594" y="64007"/>
                  </a:lnTo>
                  <a:lnTo>
                    <a:pt x="0" y="60426"/>
                  </a:lnTo>
                  <a:lnTo>
                    <a:pt x="0" y="56006"/>
                  </a:lnTo>
                  <a:lnTo>
                    <a:pt x="0" y="8000"/>
                  </a:lnTo>
                  <a:lnTo>
                    <a:pt x="0" y="3581"/>
                  </a:lnTo>
                  <a:lnTo>
                    <a:pt x="3594" y="0"/>
                  </a:lnTo>
                  <a:lnTo>
                    <a:pt x="8013" y="0"/>
                  </a:lnTo>
                  <a:lnTo>
                    <a:pt x="56007" y="0"/>
                  </a:lnTo>
                  <a:lnTo>
                    <a:pt x="60426" y="0"/>
                  </a:lnTo>
                  <a:lnTo>
                    <a:pt x="64008" y="3581"/>
                  </a:lnTo>
                  <a:lnTo>
                    <a:pt x="64008" y="8000"/>
                  </a:lnTo>
                  <a:lnTo>
                    <a:pt x="64008" y="560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411546" y="7033234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18300" y="0"/>
                  </a:moveTo>
                  <a:lnTo>
                    <a:pt x="0" y="0"/>
                  </a:lnTo>
                  <a:lnTo>
                    <a:pt x="0" y="76200"/>
                  </a:lnTo>
                  <a:lnTo>
                    <a:pt x="18300" y="76200"/>
                  </a:lnTo>
                  <a:lnTo>
                    <a:pt x="1830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411546" y="7033234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18300" y="76200"/>
                  </a:moveTo>
                  <a:lnTo>
                    <a:pt x="0" y="76200"/>
                  </a:lnTo>
                  <a:lnTo>
                    <a:pt x="0" y="0"/>
                  </a:lnTo>
                  <a:lnTo>
                    <a:pt x="18300" y="0"/>
                  </a:lnTo>
                  <a:lnTo>
                    <a:pt x="18300" y="762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518245" y="7024082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0426" y="0"/>
                  </a:moveTo>
                  <a:lnTo>
                    <a:pt x="3568" y="0"/>
                  </a:lnTo>
                  <a:lnTo>
                    <a:pt x="0" y="3581"/>
                  </a:lnTo>
                  <a:lnTo>
                    <a:pt x="0" y="60426"/>
                  </a:lnTo>
                  <a:lnTo>
                    <a:pt x="3568" y="64007"/>
                  </a:lnTo>
                  <a:lnTo>
                    <a:pt x="60426" y="64007"/>
                  </a:lnTo>
                  <a:lnTo>
                    <a:pt x="64008" y="60426"/>
                  </a:lnTo>
                  <a:lnTo>
                    <a:pt x="64008" y="56006"/>
                  </a:lnTo>
                  <a:lnTo>
                    <a:pt x="64008" y="3581"/>
                  </a:lnTo>
                  <a:lnTo>
                    <a:pt x="6042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518245" y="7024082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4">
                  <a:moveTo>
                    <a:pt x="64008" y="56006"/>
                  </a:moveTo>
                  <a:lnTo>
                    <a:pt x="64008" y="60426"/>
                  </a:lnTo>
                  <a:lnTo>
                    <a:pt x="60426" y="64007"/>
                  </a:lnTo>
                  <a:lnTo>
                    <a:pt x="56007" y="64007"/>
                  </a:lnTo>
                  <a:lnTo>
                    <a:pt x="7988" y="64007"/>
                  </a:lnTo>
                  <a:lnTo>
                    <a:pt x="3568" y="64007"/>
                  </a:lnTo>
                  <a:lnTo>
                    <a:pt x="0" y="60426"/>
                  </a:lnTo>
                  <a:lnTo>
                    <a:pt x="0" y="56006"/>
                  </a:lnTo>
                  <a:lnTo>
                    <a:pt x="0" y="8000"/>
                  </a:lnTo>
                  <a:lnTo>
                    <a:pt x="0" y="3581"/>
                  </a:lnTo>
                  <a:lnTo>
                    <a:pt x="3568" y="0"/>
                  </a:lnTo>
                  <a:lnTo>
                    <a:pt x="7988" y="0"/>
                  </a:lnTo>
                  <a:lnTo>
                    <a:pt x="56007" y="0"/>
                  </a:lnTo>
                  <a:lnTo>
                    <a:pt x="60426" y="0"/>
                  </a:lnTo>
                  <a:lnTo>
                    <a:pt x="64008" y="3581"/>
                  </a:lnTo>
                  <a:lnTo>
                    <a:pt x="64008" y="8000"/>
                  </a:lnTo>
                  <a:lnTo>
                    <a:pt x="64008" y="560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557850" y="7042365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18287" y="0"/>
                  </a:moveTo>
                  <a:lnTo>
                    <a:pt x="0" y="0"/>
                  </a:lnTo>
                  <a:lnTo>
                    <a:pt x="0" y="76199"/>
                  </a:lnTo>
                  <a:lnTo>
                    <a:pt x="18287" y="76199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557850" y="7042365"/>
              <a:ext cx="18415" cy="76200"/>
            </a:xfrm>
            <a:custGeom>
              <a:avLst/>
              <a:gdLst/>
              <a:ahLst/>
              <a:cxnLst/>
              <a:rect l="l" t="t" r="r" b="b"/>
              <a:pathLst>
                <a:path w="18414" h="76200">
                  <a:moveTo>
                    <a:pt x="18287" y="76199"/>
                  </a:moveTo>
                  <a:lnTo>
                    <a:pt x="0" y="76199"/>
                  </a:lnTo>
                  <a:lnTo>
                    <a:pt x="0" y="0"/>
                  </a:lnTo>
                  <a:lnTo>
                    <a:pt x="18287" y="0"/>
                  </a:lnTo>
                  <a:lnTo>
                    <a:pt x="18287" y="761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364105" y="7201321"/>
              <a:ext cx="54610" cy="53340"/>
            </a:xfrm>
            <a:custGeom>
              <a:avLst/>
              <a:gdLst/>
              <a:ahLst/>
              <a:cxnLst/>
              <a:rect l="l" t="t" r="r" b="b"/>
              <a:pathLst>
                <a:path w="54610" h="53340">
                  <a:moveTo>
                    <a:pt x="33985" y="0"/>
                  </a:moveTo>
                  <a:lnTo>
                    <a:pt x="342" y="850"/>
                  </a:lnTo>
                  <a:lnTo>
                    <a:pt x="0" y="52755"/>
                  </a:lnTo>
                  <a:lnTo>
                    <a:pt x="33654" y="51904"/>
                  </a:lnTo>
                  <a:lnTo>
                    <a:pt x="46276" y="47152"/>
                  </a:lnTo>
                  <a:lnTo>
                    <a:pt x="52571" y="42841"/>
                  </a:lnTo>
                  <a:lnTo>
                    <a:pt x="54418" y="36519"/>
                  </a:lnTo>
                  <a:lnTo>
                    <a:pt x="53695" y="25730"/>
                  </a:lnTo>
                  <a:lnTo>
                    <a:pt x="54051" y="15055"/>
                  </a:lnTo>
                  <a:lnTo>
                    <a:pt x="52117" y="8816"/>
                  </a:lnTo>
                  <a:lnTo>
                    <a:pt x="46044" y="4602"/>
                  </a:lnTo>
                  <a:lnTo>
                    <a:pt x="3398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364105" y="7201321"/>
              <a:ext cx="54610" cy="53340"/>
            </a:xfrm>
            <a:custGeom>
              <a:avLst/>
              <a:gdLst/>
              <a:ahLst/>
              <a:cxnLst/>
              <a:rect l="l" t="t" r="r" b="b"/>
              <a:pathLst>
                <a:path w="54610" h="53340">
                  <a:moveTo>
                    <a:pt x="342" y="850"/>
                  </a:moveTo>
                  <a:lnTo>
                    <a:pt x="33985" y="0"/>
                  </a:lnTo>
                  <a:lnTo>
                    <a:pt x="46044" y="4602"/>
                  </a:lnTo>
                  <a:lnTo>
                    <a:pt x="52117" y="8816"/>
                  </a:lnTo>
                  <a:lnTo>
                    <a:pt x="54051" y="15055"/>
                  </a:lnTo>
                  <a:lnTo>
                    <a:pt x="53695" y="25730"/>
                  </a:lnTo>
                  <a:lnTo>
                    <a:pt x="54418" y="36519"/>
                  </a:lnTo>
                  <a:lnTo>
                    <a:pt x="52571" y="42841"/>
                  </a:lnTo>
                  <a:lnTo>
                    <a:pt x="46276" y="47152"/>
                  </a:lnTo>
                  <a:lnTo>
                    <a:pt x="33654" y="51904"/>
                  </a:lnTo>
                  <a:lnTo>
                    <a:pt x="0" y="52755"/>
                  </a:lnTo>
                  <a:lnTo>
                    <a:pt x="342" y="8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627966" y="7219149"/>
              <a:ext cx="109855" cy="36830"/>
            </a:xfrm>
            <a:custGeom>
              <a:avLst/>
              <a:gdLst/>
              <a:ahLst/>
              <a:cxnLst/>
              <a:rect l="l" t="t" r="r" b="b"/>
              <a:pathLst>
                <a:path w="109854" h="36829">
                  <a:moveTo>
                    <a:pt x="109727" y="0"/>
                  </a:moveTo>
                  <a:lnTo>
                    <a:pt x="0" y="0"/>
                  </a:lnTo>
                  <a:lnTo>
                    <a:pt x="0" y="36575"/>
                  </a:lnTo>
                  <a:lnTo>
                    <a:pt x="109727" y="36575"/>
                  </a:lnTo>
                  <a:lnTo>
                    <a:pt x="1097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627966" y="7219149"/>
              <a:ext cx="109855" cy="36830"/>
            </a:xfrm>
            <a:custGeom>
              <a:avLst/>
              <a:gdLst/>
              <a:ahLst/>
              <a:cxnLst/>
              <a:rect l="l" t="t" r="r" b="b"/>
              <a:pathLst>
                <a:path w="109854" h="36829">
                  <a:moveTo>
                    <a:pt x="109727" y="36575"/>
                  </a:moveTo>
                  <a:lnTo>
                    <a:pt x="0" y="36575"/>
                  </a:lnTo>
                  <a:lnTo>
                    <a:pt x="0" y="0"/>
                  </a:lnTo>
                  <a:lnTo>
                    <a:pt x="109727" y="0"/>
                  </a:lnTo>
                  <a:lnTo>
                    <a:pt x="109727" y="365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640146" y="7139914"/>
              <a:ext cx="94615" cy="55244"/>
            </a:xfrm>
            <a:custGeom>
              <a:avLst/>
              <a:gdLst/>
              <a:ahLst/>
              <a:cxnLst/>
              <a:rect l="l" t="t" r="r" b="b"/>
              <a:pathLst>
                <a:path w="94614" h="55245">
                  <a:moveTo>
                    <a:pt x="94487" y="0"/>
                  </a:moveTo>
                  <a:lnTo>
                    <a:pt x="0" y="0"/>
                  </a:lnTo>
                  <a:lnTo>
                    <a:pt x="0" y="54864"/>
                  </a:lnTo>
                  <a:lnTo>
                    <a:pt x="94487" y="54864"/>
                  </a:lnTo>
                  <a:lnTo>
                    <a:pt x="944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640146" y="7139914"/>
              <a:ext cx="94615" cy="55244"/>
            </a:xfrm>
            <a:custGeom>
              <a:avLst/>
              <a:gdLst/>
              <a:ahLst/>
              <a:cxnLst/>
              <a:rect l="l" t="t" r="r" b="b"/>
              <a:pathLst>
                <a:path w="94614" h="55245">
                  <a:moveTo>
                    <a:pt x="94487" y="54864"/>
                  </a:moveTo>
                  <a:lnTo>
                    <a:pt x="0" y="54864"/>
                  </a:lnTo>
                  <a:lnTo>
                    <a:pt x="0" y="0"/>
                  </a:lnTo>
                  <a:lnTo>
                    <a:pt x="94487" y="0"/>
                  </a:lnTo>
                  <a:lnTo>
                    <a:pt x="94487" y="548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640146" y="7194778"/>
              <a:ext cx="94615" cy="15240"/>
            </a:xfrm>
            <a:custGeom>
              <a:avLst/>
              <a:gdLst/>
              <a:ahLst/>
              <a:cxnLst/>
              <a:rect l="l" t="t" r="r" b="b"/>
              <a:pathLst>
                <a:path w="94614" h="15240">
                  <a:moveTo>
                    <a:pt x="94487" y="0"/>
                  </a:moveTo>
                  <a:lnTo>
                    <a:pt x="0" y="0"/>
                  </a:lnTo>
                  <a:lnTo>
                    <a:pt x="0" y="15239"/>
                  </a:lnTo>
                  <a:lnTo>
                    <a:pt x="94487" y="15239"/>
                  </a:lnTo>
                  <a:lnTo>
                    <a:pt x="944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640146" y="7194778"/>
              <a:ext cx="94615" cy="15240"/>
            </a:xfrm>
            <a:custGeom>
              <a:avLst/>
              <a:gdLst/>
              <a:ahLst/>
              <a:cxnLst/>
              <a:rect l="l" t="t" r="r" b="b"/>
              <a:pathLst>
                <a:path w="94614" h="15240">
                  <a:moveTo>
                    <a:pt x="94487" y="15239"/>
                  </a:moveTo>
                  <a:lnTo>
                    <a:pt x="0" y="15239"/>
                  </a:lnTo>
                  <a:lnTo>
                    <a:pt x="0" y="0"/>
                  </a:lnTo>
                  <a:lnTo>
                    <a:pt x="94487" y="0"/>
                  </a:lnTo>
                  <a:lnTo>
                    <a:pt x="94487" y="152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682831" y="7139914"/>
              <a:ext cx="52069" cy="15240"/>
            </a:xfrm>
            <a:custGeom>
              <a:avLst/>
              <a:gdLst/>
              <a:ahLst/>
              <a:cxnLst/>
              <a:rect l="l" t="t" r="r" b="b"/>
              <a:pathLst>
                <a:path w="52070" h="15240">
                  <a:moveTo>
                    <a:pt x="51803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51803" y="15240"/>
                  </a:lnTo>
                  <a:lnTo>
                    <a:pt x="51803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682831" y="7139914"/>
              <a:ext cx="52069" cy="15240"/>
            </a:xfrm>
            <a:custGeom>
              <a:avLst/>
              <a:gdLst/>
              <a:ahLst/>
              <a:cxnLst/>
              <a:rect l="l" t="t" r="r" b="b"/>
              <a:pathLst>
                <a:path w="52070" h="15240">
                  <a:moveTo>
                    <a:pt x="51803" y="15240"/>
                  </a:moveTo>
                  <a:lnTo>
                    <a:pt x="0" y="15240"/>
                  </a:lnTo>
                  <a:lnTo>
                    <a:pt x="0" y="0"/>
                  </a:lnTo>
                  <a:lnTo>
                    <a:pt x="51803" y="0"/>
                  </a:lnTo>
                  <a:lnTo>
                    <a:pt x="51803" y="152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708732" y="6653758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16" y="0"/>
                  </a:moveTo>
                  <a:lnTo>
                    <a:pt x="0" y="3048"/>
                  </a:lnTo>
                  <a:lnTo>
                    <a:pt x="0" y="19812"/>
                  </a:lnTo>
                  <a:lnTo>
                    <a:pt x="12948" y="30170"/>
                  </a:lnTo>
                  <a:lnTo>
                    <a:pt x="11044" y="42100"/>
                  </a:lnTo>
                  <a:lnTo>
                    <a:pt x="5141" y="50887"/>
                  </a:lnTo>
                  <a:lnTo>
                    <a:pt x="6096" y="51816"/>
                  </a:lnTo>
                  <a:lnTo>
                    <a:pt x="12239" y="47934"/>
                  </a:lnTo>
                  <a:lnTo>
                    <a:pt x="15240" y="43624"/>
                  </a:lnTo>
                  <a:lnTo>
                    <a:pt x="15954" y="36171"/>
                  </a:lnTo>
                  <a:lnTo>
                    <a:pt x="15240" y="22860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708732" y="6653758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812"/>
                  </a:moveTo>
                  <a:lnTo>
                    <a:pt x="0" y="3048"/>
                  </a:lnTo>
                  <a:lnTo>
                    <a:pt x="13716" y="0"/>
                  </a:lnTo>
                  <a:lnTo>
                    <a:pt x="15240" y="22860"/>
                  </a:lnTo>
                  <a:lnTo>
                    <a:pt x="15954" y="36171"/>
                  </a:lnTo>
                  <a:lnTo>
                    <a:pt x="15240" y="43624"/>
                  </a:lnTo>
                  <a:lnTo>
                    <a:pt x="12239" y="47934"/>
                  </a:lnTo>
                  <a:lnTo>
                    <a:pt x="6096" y="51816"/>
                  </a:lnTo>
                  <a:lnTo>
                    <a:pt x="5141" y="50887"/>
                  </a:lnTo>
                  <a:lnTo>
                    <a:pt x="11044" y="42100"/>
                  </a:lnTo>
                  <a:lnTo>
                    <a:pt x="12948" y="30170"/>
                  </a:lnTo>
                  <a:lnTo>
                    <a:pt x="0" y="19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714828" y="6653758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71" y="0"/>
                  </a:moveTo>
                  <a:lnTo>
                    <a:pt x="7620" y="0"/>
                  </a:lnTo>
                  <a:lnTo>
                    <a:pt x="13508" y="15382"/>
                  </a:lnTo>
                  <a:lnTo>
                    <a:pt x="14678" y="25908"/>
                  </a:lnTo>
                  <a:lnTo>
                    <a:pt x="10413" y="36433"/>
                  </a:lnTo>
                  <a:lnTo>
                    <a:pt x="0" y="51816"/>
                  </a:lnTo>
                  <a:lnTo>
                    <a:pt x="12192" y="53340"/>
                  </a:lnTo>
                  <a:lnTo>
                    <a:pt x="20090" y="48220"/>
                  </a:lnTo>
                  <a:lnTo>
                    <a:pt x="23991" y="40957"/>
                  </a:lnTo>
                  <a:lnTo>
                    <a:pt x="25038" y="26550"/>
                  </a:lnTo>
                  <a:lnTo>
                    <a:pt x="2437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714828" y="6653758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7620" y="0"/>
                  </a:moveTo>
                  <a:lnTo>
                    <a:pt x="24371" y="0"/>
                  </a:lnTo>
                  <a:lnTo>
                    <a:pt x="25038" y="26550"/>
                  </a:lnTo>
                  <a:lnTo>
                    <a:pt x="23991" y="40957"/>
                  </a:lnTo>
                  <a:lnTo>
                    <a:pt x="20090" y="48220"/>
                  </a:lnTo>
                  <a:lnTo>
                    <a:pt x="12192" y="53340"/>
                  </a:lnTo>
                  <a:lnTo>
                    <a:pt x="0" y="51816"/>
                  </a:lnTo>
                  <a:lnTo>
                    <a:pt x="10413" y="36433"/>
                  </a:lnTo>
                  <a:lnTo>
                    <a:pt x="14678" y="25908"/>
                  </a:lnTo>
                  <a:lnTo>
                    <a:pt x="13508" y="15382"/>
                  </a:lnTo>
                  <a:lnTo>
                    <a:pt x="762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707194" y="7075897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28" y="0"/>
                  </a:moveTo>
                  <a:lnTo>
                    <a:pt x="0" y="3048"/>
                  </a:lnTo>
                  <a:lnTo>
                    <a:pt x="0" y="19812"/>
                  </a:lnTo>
                  <a:lnTo>
                    <a:pt x="12953" y="30170"/>
                  </a:lnTo>
                  <a:lnTo>
                    <a:pt x="11048" y="42100"/>
                  </a:lnTo>
                  <a:lnTo>
                    <a:pt x="5143" y="50887"/>
                  </a:lnTo>
                  <a:lnTo>
                    <a:pt x="6096" y="51816"/>
                  </a:lnTo>
                  <a:lnTo>
                    <a:pt x="12246" y="47934"/>
                  </a:lnTo>
                  <a:lnTo>
                    <a:pt x="15251" y="43624"/>
                  </a:lnTo>
                  <a:lnTo>
                    <a:pt x="15966" y="36171"/>
                  </a:lnTo>
                  <a:lnTo>
                    <a:pt x="15252" y="22860"/>
                  </a:lnTo>
                  <a:lnTo>
                    <a:pt x="1372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707194" y="7075897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812"/>
                  </a:moveTo>
                  <a:lnTo>
                    <a:pt x="0" y="3048"/>
                  </a:lnTo>
                  <a:lnTo>
                    <a:pt x="13728" y="0"/>
                  </a:lnTo>
                  <a:lnTo>
                    <a:pt x="15252" y="22860"/>
                  </a:lnTo>
                  <a:lnTo>
                    <a:pt x="15966" y="36171"/>
                  </a:lnTo>
                  <a:lnTo>
                    <a:pt x="15251" y="43624"/>
                  </a:lnTo>
                  <a:lnTo>
                    <a:pt x="12246" y="47934"/>
                  </a:lnTo>
                  <a:lnTo>
                    <a:pt x="6096" y="51816"/>
                  </a:lnTo>
                  <a:lnTo>
                    <a:pt x="5143" y="50887"/>
                  </a:lnTo>
                  <a:lnTo>
                    <a:pt x="11048" y="42100"/>
                  </a:lnTo>
                  <a:lnTo>
                    <a:pt x="12953" y="30170"/>
                  </a:lnTo>
                  <a:lnTo>
                    <a:pt x="0" y="19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713290" y="7075897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83" y="0"/>
                  </a:moveTo>
                  <a:lnTo>
                    <a:pt x="7632" y="0"/>
                  </a:lnTo>
                  <a:lnTo>
                    <a:pt x="13514" y="15382"/>
                  </a:lnTo>
                  <a:lnTo>
                    <a:pt x="14679" y="25908"/>
                  </a:lnTo>
                  <a:lnTo>
                    <a:pt x="10413" y="36433"/>
                  </a:lnTo>
                  <a:lnTo>
                    <a:pt x="0" y="51816"/>
                  </a:lnTo>
                  <a:lnTo>
                    <a:pt x="12191" y="53340"/>
                  </a:lnTo>
                  <a:lnTo>
                    <a:pt x="20097" y="48220"/>
                  </a:lnTo>
                  <a:lnTo>
                    <a:pt x="24002" y="40957"/>
                  </a:lnTo>
                  <a:lnTo>
                    <a:pt x="25050" y="26550"/>
                  </a:lnTo>
                  <a:lnTo>
                    <a:pt x="2438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092286" y="6467821"/>
              <a:ext cx="646430" cy="742315"/>
            </a:xfrm>
            <a:custGeom>
              <a:avLst/>
              <a:gdLst/>
              <a:ahLst/>
              <a:cxnLst/>
              <a:rect l="l" t="t" r="r" b="b"/>
              <a:pathLst>
                <a:path w="646429" h="742315">
                  <a:moveTo>
                    <a:pt x="628637" y="608076"/>
                  </a:moveTo>
                  <a:lnTo>
                    <a:pt x="645388" y="608076"/>
                  </a:lnTo>
                  <a:lnTo>
                    <a:pt x="646055" y="634626"/>
                  </a:lnTo>
                  <a:lnTo>
                    <a:pt x="645007" y="649033"/>
                  </a:lnTo>
                  <a:lnTo>
                    <a:pt x="641102" y="656296"/>
                  </a:lnTo>
                  <a:lnTo>
                    <a:pt x="633196" y="661416"/>
                  </a:lnTo>
                  <a:lnTo>
                    <a:pt x="621004" y="659892"/>
                  </a:lnTo>
                  <a:lnTo>
                    <a:pt x="631418" y="644509"/>
                  </a:lnTo>
                  <a:lnTo>
                    <a:pt x="635684" y="633984"/>
                  </a:lnTo>
                  <a:lnTo>
                    <a:pt x="634518" y="623458"/>
                  </a:lnTo>
                  <a:lnTo>
                    <a:pt x="628637" y="608076"/>
                  </a:lnTo>
                  <a:close/>
                </a:path>
                <a:path w="646429" h="742315">
                  <a:moveTo>
                    <a:pt x="6845" y="739152"/>
                  </a:moveTo>
                  <a:lnTo>
                    <a:pt x="6845" y="740829"/>
                  </a:lnTo>
                  <a:lnTo>
                    <a:pt x="5486" y="742200"/>
                  </a:lnTo>
                  <a:lnTo>
                    <a:pt x="3810" y="742200"/>
                  </a:lnTo>
                  <a:lnTo>
                    <a:pt x="2120" y="742200"/>
                  </a:lnTo>
                  <a:lnTo>
                    <a:pt x="749" y="740829"/>
                  </a:lnTo>
                  <a:lnTo>
                    <a:pt x="749" y="739152"/>
                  </a:lnTo>
                  <a:lnTo>
                    <a:pt x="749" y="737463"/>
                  </a:lnTo>
                  <a:lnTo>
                    <a:pt x="2120" y="736104"/>
                  </a:lnTo>
                  <a:lnTo>
                    <a:pt x="3810" y="736104"/>
                  </a:lnTo>
                  <a:lnTo>
                    <a:pt x="5486" y="736104"/>
                  </a:lnTo>
                  <a:lnTo>
                    <a:pt x="6845" y="737463"/>
                  </a:lnTo>
                  <a:lnTo>
                    <a:pt x="6845" y="739152"/>
                  </a:lnTo>
                  <a:close/>
                </a:path>
                <a:path w="646429" h="742315">
                  <a:moveTo>
                    <a:pt x="121907" y="738390"/>
                  </a:moveTo>
                  <a:lnTo>
                    <a:pt x="121907" y="740067"/>
                  </a:lnTo>
                  <a:lnTo>
                    <a:pt x="120561" y="741426"/>
                  </a:lnTo>
                  <a:lnTo>
                    <a:pt x="118859" y="741426"/>
                  </a:lnTo>
                  <a:lnTo>
                    <a:pt x="117195" y="741426"/>
                  </a:lnTo>
                  <a:lnTo>
                    <a:pt x="115824" y="740067"/>
                  </a:lnTo>
                  <a:lnTo>
                    <a:pt x="115824" y="738390"/>
                  </a:lnTo>
                  <a:lnTo>
                    <a:pt x="115824" y="736701"/>
                  </a:lnTo>
                  <a:lnTo>
                    <a:pt x="117195" y="735330"/>
                  </a:lnTo>
                  <a:lnTo>
                    <a:pt x="118859" y="735330"/>
                  </a:lnTo>
                  <a:lnTo>
                    <a:pt x="120561" y="735330"/>
                  </a:lnTo>
                  <a:lnTo>
                    <a:pt x="121907" y="736701"/>
                  </a:lnTo>
                  <a:lnTo>
                    <a:pt x="121907" y="738390"/>
                  </a:lnTo>
                  <a:close/>
                </a:path>
                <a:path w="646429" h="742315">
                  <a:moveTo>
                    <a:pt x="496811" y="34302"/>
                  </a:moveTo>
                  <a:lnTo>
                    <a:pt x="496811" y="35979"/>
                  </a:lnTo>
                  <a:lnTo>
                    <a:pt x="495465" y="37350"/>
                  </a:lnTo>
                  <a:lnTo>
                    <a:pt x="493776" y="37350"/>
                  </a:lnTo>
                  <a:lnTo>
                    <a:pt x="492099" y="37350"/>
                  </a:lnTo>
                  <a:lnTo>
                    <a:pt x="490715" y="35979"/>
                  </a:lnTo>
                  <a:lnTo>
                    <a:pt x="490715" y="34302"/>
                  </a:lnTo>
                  <a:lnTo>
                    <a:pt x="490715" y="32613"/>
                  </a:lnTo>
                  <a:lnTo>
                    <a:pt x="492099" y="31254"/>
                  </a:lnTo>
                  <a:lnTo>
                    <a:pt x="493776" y="31254"/>
                  </a:lnTo>
                  <a:lnTo>
                    <a:pt x="495465" y="31254"/>
                  </a:lnTo>
                  <a:lnTo>
                    <a:pt x="496811" y="32613"/>
                  </a:lnTo>
                  <a:lnTo>
                    <a:pt x="496811" y="34302"/>
                  </a:lnTo>
                  <a:close/>
                </a:path>
                <a:path w="646429" h="742315">
                  <a:moveTo>
                    <a:pt x="387858" y="27444"/>
                  </a:moveTo>
                  <a:lnTo>
                    <a:pt x="387858" y="29121"/>
                  </a:lnTo>
                  <a:lnTo>
                    <a:pt x="386486" y="30480"/>
                  </a:lnTo>
                  <a:lnTo>
                    <a:pt x="384810" y="30480"/>
                  </a:lnTo>
                  <a:lnTo>
                    <a:pt x="383120" y="30480"/>
                  </a:lnTo>
                  <a:lnTo>
                    <a:pt x="381749" y="29121"/>
                  </a:lnTo>
                  <a:lnTo>
                    <a:pt x="381749" y="27444"/>
                  </a:lnTo>
                  <a:lnTo>
                    <a:pt x="381749" y="25755"/>
                  </a:lnTo>
                  <a:lnTo>
                    <a:pt x="383120" y="24384"/>
                  </a:lnTo>
                  <a:lnTo>
                    <a:pt x="384810" y="24384"/>
                  </a:lnTo>
                  <a:lnTo>
                    <a:pt x="386486" y="24384"/>
                  </a:lnTo>
                  <a:lnTo>
                    <a:pt x="387858" y="25755"/>
                  </a:lnTo>
                  <a:lnTo>
                    <a:pt x="387858" y="27444"/>
                  </a:lnTo>
                  <a:close/>
                </a:path>
                <a:path w="646429" h="742315">
                  <a:moveTo>
                    <a:pt x="147066" y="18300"/>
                  </a:moveTo>
                  <a:lnTo>
                    <a:pt x="147066" y="19964"/>
                  </a:lnTo>
                  <a:lnTo>
                    <a:pt x="145694" y="21336"/>
                  </a:lnTo>
                  <a:lnTo>
                    <a:pt x="144018" y="21336"/>
                  </a:lnTo>
                  <a:lnTo>
                    <a:pt x="142341" y="21336"/>
                  </a:lnTo>
                  <a:lnTo>
                    <a:pt x="140957" y="19964"/>
                  </a:lnTo>
                  <a:lnTo>
                    <a:pt x="140957" y="18300"/>
                  </a:lnTo>
                  <a:lnTo>
                    <a:pt x="140957" y="16611"/>
                  </a:lnTo>
                  <a:lnTo>
                    <a:pt x="142341" y="15240"/>
                  </a:lnTo>
                  <a:lnTo>
                    <a:pt x="144018" y="15240"/>
                  </a:lnTo>
                  <a:lnTo>
                    <a:pt x="145694" y="15240"/>
                  </a:lnTo>
                  <a:lnTo>
                    <a:pt x="147066" y="16611"/>
                  </a:lnTo>
                  <a:lnTo>
                    <a:pt x="147066" y="18300"/>
                  </a:lnTo>
                  <a:close/>
                </a:path>
                <a:path w="646429" h="742315">
                  <a:moveTo>
                    <a:pt x="6083" y="3048"/>
                  </a:moveTo>
                  <a:lnTo>
                    <a:pt x="6083" y="4724"/>
                  </a:lnTo>
                  <a:lnTo>
                    <a:pt x="4724" y="6096"/>
                  </a:lnTo>
                  <a:lnTo>
                    <a:pt x="3048" y="6096"/>
                  </a:lnTo>
                  <a:lnTo>
                    <a:pt x="1358" y="6096"/>
                  </a:lnTo>
                  <a:lnTo>
                    <a:pt x="0" y="4724"/>
                  </a:lnTo>
                  <a:lnTo>
                    <a:pt x="0" y="3048"/>
                  </a:lnTo>
                  <a:lnTo>
                    <a:pt x="0" y="1371"/>
                  </a:lnTo>
                  <a:lnTo>
                    <a:pt x="1358" y="0"/>
                  </a:lnTo>
                  <a:lnTo>
                    <a:pt x="3048" y="0"/>
                  </a:lnTo>
                  <a:lnTo>
                    <a:pt x="4724" y="0"/>
                  </a:lnTo>
                  <a:lnTo>
                    <a:pt x="6083" y="1371"/>
                  </a:lnTo>
                  <a:lnTo>
                    <a:pt x="6083" y="30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536533" y="697227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198" y="0"/>
                  </a:moveTo>
                  <a:lnTo>
                    <a:pt x="4089" y="0"/>
                  </a:lnTo>
                  <a:lnTo>
                    <a:pt x="0" y="4089"/>
                  </a:lnTo>
                  <a:lnTo>
                    <a:pt x="0" y="14198"/>
                  </a:lnTo>
                  <a:lnTo>
                    <a:pt x="4089" y="18288"/>
                  </a:lnTo>
                  <a:lnTo>
                    <a:pt x="14198" y="18288"/>
                  </a:lnTo>
                  <a:lnTo>
                    <a:pt x="18275" y="14198"/>
                  </a:lnTo>
                  <a:lnTo>
                    <a:pt x="18275" y="9144"/>
                  </a:lnTo>
                  <a:lnTo>
                    <a:pt x="18275" y="4089"/>
                  </a:lnTo>
                  <a:lnTo>
                    <a:pt x="141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536533" y="697227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275" y="9144"/>
                  </a:moveTo>
                  <a:lnTo>
                    <a:pt x="18275" y="14198"/>
                  </a:lnTo>
                  <a:lnTo>
                    <a:pt x="14198" y="18288"/>
                  </a:lnTo>
                  <a:lnTo>
                    <a:pt x="9144" y="18288"/>
                  </a:lnTo>
                  <a:lnTo>
                    <a:pt x="4089" y="18288"/>
                  </a:lnTo>
                  <a:lnTo>
                    <a:pt x="0" y="14198"/>
                  </a:lnTo>
                  <a:lnTo>
                    <a:pt x="0" y="9144"/>
                  </a:lnTo>
                  <a:lnTo>
                    <a:pt x="0" y="4089"/>
                  </a:lnTo>
                  <a:lnTo>
                    <a:pt x="4089" y="0"/>
                  </a:lnTo>
                  <a:lnTo>
                    <a:pt x="9144" y="0"/>
                  </a:lnTo>
                  <a:lnTo>
                    <a:pt x="14198" y="0"/>
                  </a:lnTo>
                  <a:lnTo>
                    <a:pt x="18275" y="4089"/>
                  </a:lnTo>
                  <a:lnTo>
                    <a:pt x="18275" y="9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365826" y="6993610"/>
              <a:ext cx="70485" cy="18415"/>
            </a:xfrm>
            <a:custGeom>
              <a:avLst/>
              <a:gdLst/>
              <a:ahLst/>
              <a:cxnLst/>
              <a:rect l="l" t="t" r="r" b="b"/>
              <a:pathLst>
                <a:path w="70485" h="18415">
                  <a:moveTo>
                    <a:pt x="70103" y="0"/>
                  </a:moveTo>
                  <a:lnTo>
                    <a:pt x="0" y="0"/>
                  </a:lnTo>
                  <a:lnTo>
                    <a:pt x="0" y="18275"/>
                  </a:lnTo>
                  <a:lnTo>
                    <a:pt x="70103" y="18275"/>
                  </a:lnTo>
                  <a:lnTo>
                    <a:pt x="701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365826" y="6993610"/>
              <a:ext cx="70485" cy="18415"/>
            </a:xfrm>
            <a:custGeom>
              <a:avLst/>
              <a:gdLst/>
              <a:ahLst/>
              <a:cxnLst/>
              <a:rect l="l" t="t" r="r" b="b"/>
              <a:pathLst>
                <a:path w="70485" h="18415">
                  <a:moveTo>
                    <a:pt x="0" y="0"/>
                  </a:moveTo>
                  <a:lnTo>
                    <a:pt x="70103" y="0"/>
                  </a:lnTo>
                  <a:lnTo>
                    <a:pt x="70103" y="18275"/>
                  </a:lnTo>
                  <a:lnTo>
                    <a:pt x="0" y="18275"/>
                  </a:lnTo>
                  <a:lnTo>
                    <a:pt x="0" y="0"/>
                  </a:lnTo>
                  <a:close/>
                </a:path>
                <a:path w="70485" h="18415">
                  <a:moveTo>
                    <a:pt x="12954" y="8381"/>
                  </a:moveTo>
                  <a:lnTo>
                    <a:pt x="12954" y="10058"/>
                  </a:lnTo>
                  <a:lnTo>
                    <a:pt x="11595" y="11430"/>
                  </a:lnTo>
                  <a:lnTo>
                    <a:pt x="9906" y="11430"/>
                  </a:lnTo>
                  <a:lnTo>
                    <a:pt x="8216" y="11430"/>
                  </a:lnTo>
                  <a:lnTo>
                    <a:pt x="6858" y="10058"/>
                  </a:lnTo>
                  <a:lnTo>
                    <a:pt x="6858" y="8381"/>
                  </a:lnTo>
                  <a:lnTo>
                    <a:pt x="6858" y="6705"/>
                  </a:lnTo>
                  <a:lnTo>
                    <a:pt x="8216" y="5334"/>
                  </a:lnTo>
                  <a:lnTo>
                    <a:pt x="9906" y="5334"/>
                  </a:lnTo>
                  <a:lnTo>
                    <a:pt x="11595" y="5334"/>
                  </a:lnTo>
                  <a:lnTo>
                    <a:pt x="12954" y="6705"/>
                  </a:lnTo>
                  <a:lnTo>
                    <a:pt x="12954" y="8381"/>
                  </a:lnTo>
                  <a:close/>
                </a:path>
                <a:path w="70485" h="18415">
                  <a:moveTo>
                    <a:pt x="64757" y="8381"/>
                  </a:moveTo>
                  <a:lnTo>
                    <a:pt x="64757" y="10058"/>
                  </a:lnTo>
                  <a:lnTo>
                    <a:pt x="63411" y="11430"/>
                  </a:lnTo>
                  <a:lnTo>
                    <a:pt x="61709" y="11430"/>
                  </a:lnTo>
                  <a:lnTo>
                    <a:pt x="60032" y="11430"/>
                  </a:lnTo>
                  <a:lnTo>
                    <a:pt x="58674" y="10058"/>
                  </a:lnTo>
                  <a:lnTo>
                    <a:pt x="58674" y="8381"/>
                  </a:lnTo>
                  <a:lnTo>
                    <a:pt x="58674" y="6705"/>
                  </a:lnTo>
                  <a:lnTo>
                    <a:pt x="60032" y="5334"/>
                  </a:lnTo>
                  <a:lnTo>
                    <a:pt x="61709" y="5334"/>
                  </a:lnTo>
                  <a:lnTo>
                    <a:pt x="63411" y="5334"/>
                  </a:lnTo>
                  <a:lnTo>
                    <a:pt x="64757" y="6705"/>
                  </a:lnTo>
                  <a:lnTo>
                    <a:pt x="64757" y="838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515191" y="6996658"/>
              <a:ext cx="70485" cy="18415"/>
            </a:xfrm>
            <a:custGeom>
              <a:avLst/>
              <a:gdLst/>
              <a:ahLst/>
              <a:cxnLst/>
              <a:rect l="l" t="t" r="r" b="b"/>
              <a:pathLst>
                <a:path w="70485" h="18415">
                  <a:moveTo>
                    <a:pt x="70091" y="0"/>
                  </a:moveTo>
                  <a:lnTo>
                    <a:pt x="0" y="0"/>
                  </a:lnTo>
                  <a:lnTo>
                    <a:pt x="0" y="18275"/>
                  </a:lnTo>
                  <a:lnTo>
                    <a:pt x="70091" y="18275"/>
                  </a:lnTo>
                  <a:lnTo>
                    <a:pt x="700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515191" y="6996658"/>
              <a:ext cx="70485" cy="18415"/>
            </a:xfrm>
            <a:custGeom>
              <a:avLst/>
              <a:gdLst/>
              <a:ahLst/>
              <a:cxnLst/>
              <a:rect l="l" t="t" r="r" b="b"/>
              <a:pathLst>
                <a:path w="70485" h="18415">
                  <a:moveTo>
                    <a:pt x="0" y="0"/>
                  </a:moveTo>
                  <a:lnTo>
                    <a:pt x="70091" y="0"/>
                  </a:lnTo>
                  <a:lnTo>
                    <a:pt x="70091" y="18275"/>
                  </a:lnTo>
                  <a:lnTo>
                    <a:pt x="0" y="18275"/>
                  </a:lnTo>
                  <a:lnTo>
                    <a:pt x="0" y="0"/>
                  </a:lnTo>
                  <a:close/>
                </a:path>
                <a:path w="70485" h="18415">
                  <a:moveTo>
                    <a:pt x="9906" y="8381"/>
                  </a:moveTo>
                  <a:lnTo>
                    <a:pt x="9906" y="10058"/>
                  </a:lnTo>
                  <a:lnTo>
                    <a:pt x="8534" y="11430"/>
                  </a:lnTo>
                  <a:lnTo>
                    <a:pt x="6858" y="11430"/>
                  </a:lnTo>
                  <a:lnTo>
                    <a:pt x="5181" y="11430"/>
                  </a:lnTo>
                  <a:lnTo>
                    <a:pt x="3797" y="10058"/>
                  </a:lnTo>
                  <a:lnTo>
                    <a:pt x="3797" y="8381"/>
                  </a:lnTo>
                  <a:lnTo>
                    <a:pt x="3797" y="6692"/>
                  </a:lnTo>
                  <a:lnTo>
                    <a:pt x="5181" y="5333"/>
                  </a:lnTo>
                  <a:lnTo>
                    <a:pt x="6858" y="5333"/>
                  </a:lnTo>
                  <a:lnTo>
                    <a:pt x="8534" y="5333"/>
                  </a:lnTo>
                  <a:lnTo>
                    <a:pt x="9906" y="6692"/>
                  </a:lnTo>
                  <a:lnTo>
                    <a:pt x="9906" y="8381"/>
                  </a:lnTo>
                  <a:close/>
                </a:path>
                <a:path w="70485" h="18415">
                  <a:moveTo>
                    <a:pt x="64757" y="8381"/>
                  </a:moveTo>
                  <a:lnTo>
                    <a:pt x="64757" y="10058"/>
                  </a:lnTo>
                  <a:lnTo>
                    <a:pt x="63411" y="11430"/>
                  </a:lnTo>
                  <a:lnTo>
                    <a:pt x="61709" y="11430"/>
                  </a:lnTo>
                  <a:lnTo>
                    <a:pt x="60045" y="11430"/>
                  </a:lnTo>
                  <a:lnTo>
                    <a:pt x="58686" y="10058"/>
                  </a:lnTo>
                  <a:lnTo>
                    <a:pt x="58686" y="8381"/>
                  </a:lnTo>
                  <a:lnTo>
                    <a:pt x="58686" y="6692"/>
                  </a:lnTo>
                  <a:lnTo>
                    <a:pt x="60045" y="5333"/>
                  </a:lnTo>
                  <a:lnTo>
                    <a:pt x="61709" y="5333"/>
                  </a:lnTo>
                  <a:lnTo>
                    <a:pt x="63411" y="5333"/>
                  </a:lnTo>
                  <a:lnTo>
                    <a:pt x="64757" y="6692"/>
                  </a:lnTo>
                  <a:lnTo>
                    <a:pt x="64757" y="838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368879" y="696617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198" y="0"/>
                  </a:moveTo>
                  <a:lnTo>
                    <a:pt x="4089" y="0"/>
                  </a:lnTo>
                  <a:lnTo>
                    <a:pt x="0" y="4089"/>
                  </a:lnTo>
                  <a:lnTo>
                    <a:pt x="0" y="14198"/>
                  </a:lnTo>
                  <a:lnTo>
                    <a:pt x="4089" y="18288"/>
                  </a:lnTo>
                  <a:lnTo>
                    <a:pt x="14198" y="18288"/>
                  </a:lnTo>
                  <a:lnTo>
                    <a:pt x="18300" y="14198"/>
                  </a:lnTo>
                  <a:lnTo>
                    <a:pt x="18300" y="9144"/>
                  </a:lnTo>
                  <a:lnTo>
                    <a:pt x="18300" y="4089"/>
                  </a:lnTo>
                  <a:lnTo>
                    <a:pt x="14198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368879" y="696617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300" y="9144"/>
                  </a:moveTo>
                  <a:lnTo>
                    <a:pt x="18300" y="14198"/>
                  </a:lnTo>
                  <a:lnTo>
                    <a:pt x="14198" y="18288"/>
                  </a:lnTo>
                  <a:lnTo>
                    <a:pt x="9156" y="18288"/>
                  </a:lnTo>
                  <a:lnTo>
                    <a:pt x="4089" y="18288"/>
                  </a:lnTo>
                  <a:lnTo>
                    <a:pt x="0" y="14198"/>
                  </a:lnTo>
                  <a:lnTo>
                    <a:pt x="0" y="9144"/>
                  </a:lnTo>
                  <a:lnTo>
                    <a:pt x="0" y="4089"/>
                  </a:lnTo>
                  <a:lnTo>
                    <a:pt x="4089" y="0"/>
                  </a:lnTo>
                  <a:lnTo>
                    <a:pt x="9156" y="0"/>
                  </a:lnTo>
                  <a:lnTo>
                    <a:pt x="14198" y="0"/>
                  </a:lnTo>
                  <a:lnTo>
                    <a:pt x="18300" y="4089"/>
                  </a:lnTo>
                  <a:lnTo>
                    <a:pt x="18300" y="9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420682" y="696922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198" y="0"/>
                  </a:moveTo>
                  <a:lnTo>
                    <a:pt x="4089" y="0"/>
                  </a:lnTo>
                  <a:lnTo>
                    <a:pt x="0" y="4089"/>
                  </a:lnTo>
                  <a:lnTo>
                    <a:pt x="0" y="14185"/>
                  </a:lnTo>
                  <a:lnTo>
                    <a:pt x="4089" y="18287"/>
                  </a:lnTo>
                  <a:lnTo>
                    <a:pt x="14198" y="18287"/>
                  </a:lnTo>
                  <a:lnTo>
                    <a:pt x="18300" y="14185"/>
                  </a:lnTo>
                  <a:lnTo>
                    <a:pt x="18300" y="9143"/>
                  </a:lnTo>
                  <a:lnTo>
                    <a:pt x="18300" y="4089"/>
                  </a:lnTo>
                  <a:lnTo>
                    <a:pt x="14198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420682" y="696922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300" y="9143"/>
                  </a:moveTo>
                  <a:lnTo>
                    <a:pt x="18300" y="14185"/>
                  </a:lnTo>
                  <a:lnTo>
                    <a:pt x="14198" y="18287"/>
                  </a:lnTo>
                  <a:lnTo>
                    <a:pt x="9156" y="18287"/>
                  </a:lnTo>
                  <a:lnTo>
                    <a:pt x="4089" y="18287"/>
                  </a:lnTo>
                  <a:lnTo>
                    <a:pt x="0" y="14185"/>
                  </a:lnTo>
                  <a:lnTo>
                    <a:pt x="0" y="9143"/>
                  </a:lnTo>
                  <a:lnTo>
                    <a:pt x="0" y="4089"/>
                  </a:lnTo>
                  <a:lnTo>
                    <a:pt x="4089" y="0"/>
                  </a:lnTo>
                  <a:lnTo>
                    <a:pt x="9156" y="0"/>
                  </a:lnTo>
                  <a:lnTo>
                    <a:pt x="14198" y="0"/>
                  </a:lnTo>
                  <a:lnTo>
                    <a:pt x="18300" y="4089"/>
                  </a:lnTo>
                  <a:lnTo>
                    <a:pt x="18300" y="91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088710" y="7944589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16" y="0"/>
                  </a:moveTo>
                  <a:lnTo>
                    <a:pt x="0" y="3035"/>
                  </a:lnTo>
                  <a:lnTo>
                    <a:pt x="0" y="19799"/>
                  </a:lnTo>
                  <a:lnTo>
                    <a:pt x="12954" y="30157"/>
                  </a:lnTo>
                  <a:lnTo>
                    <a:pt x="11050" y="42087"/>
                  </a:lnTo>
                  <a:lnTo>
                    <a:pt x="5148" y="50874"/>
                  </a:lnTo>
                  <a:lnTo>
                    <a:pt x="6108" y="51803"/>
                  </a:lnTo>
                  <a:lnTo>
                    <a:pt x="12252" y="47921"/>
                  </a:lnTo>
                  <a:lnTo>
                    <a:pt x="15252" y="43611"/>
                  </a:lnTo>
                  <a:lnTo>
                    <a:pt x="15967" y="36158"/>
                  </a:lnTo>
                  <a:lnTo>
                    <a:pt x="15252" y="22847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088710" y="7944589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799"/>
                  </a:moveTo>
                  <a:lnTo>
                    <a:pt x="0" y="3035"/>
                  </a:lnTo>
                  <a:lnTo>
                    <a:pt x="13716" y="0"/>
                  </a:lnTo>
                  <a:lnTo>
                    <a:pt x="15252" y="22847"/>
                  </a:lnTo>
                  <a:lnTo>
                    <a:pt x="15967" y="36158"/>
                  </a:lnTo>
                  <a:lnTo>
                    <a:pt x="15252" y="43611"/>
                  </a:lnTo>
                  <a:lnTo>
                    <a:pt x="12252" y="47921"/>
                  </a:lnTo>
                  <a:lnTo>
                    <a:pt x="6108" y="51803"/>
                  </a:lnTo>
                  <a:lnTo>
                    <a:pt x="5148" y="50874"/>
                  </a:lnTo>
                  <a:lnTo>
                    <a:pt x="11050" y="42087"/>
                  </a:lnTo>
                  <a:lnTo>
                    <a:pt x="12954" y="30157"/>
                  </a:lnTo>
                  <a:lnTo>
                    <a:pt x="0" y="197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094807" y="7944587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84" y="0"/>
                  </a:moveTo>
                  <a:lnTo>
                    <a:pt x="7620" y="0"/>
                  </a:lnTo>
                  <a:lnTo>
                    <a:pt x="13501" y="15382"/>
                  </a:lnTo>
                  <a:lnTo>
                    <a:pt x="14668" y="25906"/>
                  </a:lnTo>
                  <a:lnTo>
                    <a:pt x="10406" y="36427"/>
                  </a:lnTo>
                  <a:lnTo>
                    <a:pt x="0" y="51803"/>
                  </a:lnTo>
                  <a:lnTo>
                    <a:pt x="12192" y="53327"/>
                  </a:lnTo>
                  <a:lnTo>
                    <a:pt x="20097" y="48207"/>
                  </a:lnTo>
                  <a:lnTo>
                    <a:pt x="24003" y="40946"/>
                  </a:lnTo>
                  <a:lnTo>
                    <a:pt x="25050" y="26543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094807" y="7944587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7620" y="0"/>
                  </a:moveTo>
                  <a:lnTo>
                    <a:pt x="24384" y="0"/>
                  </a:lnTo>
                  <a:lnTo>
                    <a:pt x="25050" y="26543"/>
                  </a:lnTo>
                  <a:lnTo>
                    <a:pt x="24003" y="40946"/>
                  </a:lnTo>
                  <a:lnTo>
                    <a:pt x="20097" y="48207"/>
                  </a:lnTo>
                  <a:lnTo>
                    <a:pt x="12192" y="53327"/>
                  </a:lnTo>
                  <a:lnTo>
                    <a:pt x="0" y="51803"/>
                  </a:lnTo>
                  <a:lnTo>
                    <a:pt x="10406" y="36427"/>
                  </a:lnTo>
                  <a:lnTo>
                    <a:pt x="14668" y="25906"/>
                  </a:lnTo>
                  <a:lnTo>
                    <a:pt x="13501" y="15382"/>
                  </a:lnTo>
                  <a:lnTo>
                    <a:pt x="762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094814" y="8447495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16" y="0"/>
                  </a:moveTo>
                  <a:lnTo>
                    <a:pt x="0" y="3047"/>
                  </a:lnTo>
                  <a:lnTo>
                    <a:pt x="0" y="19811"/>
                  </a:lnTo>
                  <a:lnTo>
                    <a:pt x="12953" y="30175"/>
                  </a:lnTo>
                  <a:lnTo>
                    <a:pt x="11048" y="42105"/>
                  </a:lnTo>
                  <a:lnTo>
                    <a:pt x="5143" y="50889"/>
                  </a:lnTo>
                  <a:lnTo>
                    <a:pt x="6096" y="51815"/>
                  </a:lnTo>
                  <a:lnTo>
                    <a:pt x="12239" y="47934"/>
                  </a:lnTo>
                  <a:lnTo>
                    <a:pt x="15240" y="43624"/>
                  </a:lnTo>
                  <a:lnTo>
                    <a:pt x="15954" y="36171"/>
                  </a:lnTo>
                  <a:lnTo>
                    <a:pt x="15240" y="22859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094814" y="8447495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811"/>
                  </a:moveTo>
                  <a:lnTo>
                    <a:pt x="0" y="3047"/>
                  </a:lnTo>
                  <a:lnTo>
                    <a:pt x="13716" y="0"/>
                  </a:lnTo>
                  <a:lnTo>
                    <a:pt x="15240" y="22859"/>
                  </a:lnTo>
                  <a:lnTo>
                    <a:pt x="15954" y="36171"/>
                  </a:lnTo>
                  <a:lnTo>
                    <a:pt x="15240" y="43624"/>
                  </a:lnTo>
                  <a:lnTo>
                    <a:pt x="12239" y="47934"/>
                  </a:lnTo>
                  <a:lnTo>
                    <a:pt x="6096" y="51815"/>
                  </a:lnTo>
                  <a:lnTo>
                    <a:pt x="5143" y="50889"/>
                  </a:lnTo>
                  <a:lnTo>
                    <a:pt x="11048" y="42105"/>
                  </a:lnTo>
                  <a:lnTo>
                    <a:pt x="12953" y="30175"/>
                  </a:lnTo>
                  <a:lnTo>
                    <a:pt x="0" y="198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100910" y="8447495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71" y="0"/>
                  </a:moveTo>
                  <a:lnTo>
                    <a:pt x="7620" y="0"/>
                  </a:lnTo>
                  <a:lnTo>
                    <a:pt x="13501" y="15390"/>
                  </a:lnTo>
                  <a:lnTo>
                    <a:pt x="14668" y="25917"/>
                  </a:lnTo>
                  <a:lnTo>
                    <a:pt x="10406" y="36440"/>
                  </a:lnTo>
                  <a:lnTo>
                    <a:pt x="0" y="51815"/>
                  </a:lnTo>
                  <a:lnTo>
                    <a:pt x="12179" y="53339"/>
                  </a:lnTo>
                  <a:lnTo>
                    <a:pt x="20092" y="48220"/>
                  </a:lnTo>
                  <a:lnTo>
                    <a:pt x="23999" y="40957"/>
                  </a:lnTo>
                  <a:lnTo>
                    <a:pt x="25045" y="26550"/>
                  </a:lnTo>
                  <a:lnTo>
                    <a:pt x="2437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100910" y="8447495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7620" y="0"/>
                  </a:moveTo>
                  <a:lnTo>
                    <a:pt x="24371" y="0"/>
                  </a:lnTo>
                  <a:lnTo>
                    <a:pt x="25045" y="26550"/>
                  </a:lnTo>
                  <a:lnTo>
                    <a:pt x="23999" y="40957"/>
                  </a:lnTo>
                  <a:lnTo>
                    <a:pt x="20092" y="48220"/>
                  </a:lnTo>
                  <a:lnTo>
                    <a:pt x="12179" y="53339"/>
                  </a:lnTo>
                  <a:lnTo>
                    <a:pt x="0" y="51815"/>
                  </a:lnTo>
                  <a:lnTo>
                    <a:pt x="10406" y="36440"/>
                  </a:lnTo>
                  <a:lnTo>
                    <a:pt x="14668" y="25917"/>
                  </a:lnTo>
                  <a:lnTo>
                    <a:pt x="13501" y="15390"/>
                  </a:lnTo>
                  <a:lnTo>
                    <a:pt x="762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091762" y="7496519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16" y="0"/>
                  </a:moveTo>
                  <a:lnTo>
                    <a:pt x="0" y="3047"/>
                  </a:lnTo>
                  <a:lnTo>
                    <a:pt x="0" y="19811"/>
                  </a:lnTo>
                  <a:lnTo>
                    <a:pt x="12953" y="30175"/>
                  </a:lnTo>
                  <a:lnTo>
                    <a:pt x="11048" y="42105"/>
                  </a:lnTo>
                  <a:lnTo>
                    <a:pt x="5143" y="50889"/>
                  </a:lnTo>
                  <a:lnTo>
                    <a:pt x="6096" y="51815"/>
                  </a:lnTo>
                  <a:lnTo>
                    <a:pt x="12246" y="47934"/>
                  </a:lnTo>
                  <a:lnTo>
                    <a:pt x="15249" y="43626"/>
                  </a:lnTo>
                  <a:lnTo>
                    <a:pt x="15961" y="36176"/>
                  </a:lnTo>
                  <a:lnTo>
                    <a:pt x="15240" y="22872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091762" y="7496519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811"/>
                  </a:moveTo>
                  <a:lnTo>
                    <a:pt x="0" y="3047"/>
                  </a:lnTo>
                  <a:lnTo>
                    <a:pt x="13716" y="0"/>
                  </a:lnTo>
                  <a:lnTo>
                    <a:pt x="15240" y="22872"/>
                  </a:lnTo>
                  <a:lnTo>
                    <a:pt x="15961" y="36176"/>
                  </a:lnTo>
                  <a:lnTo>
                    <a:pt x="15249" y="43626"/>
                  </a:lnTo>
                  <a:lnTo>
                    <a:pt x="12246" y="47934"/>
                  </a:lnTo>
                  <a:lnTo>
                    <a:pt x="6096" y="51815"/>
                  </a:lnTo>
                  <a:lnTo>
                    <a:pt x="5143" y="50889"/>
                  </a:lnTo>
                  <a:lnTo>
                    <a:pt x="11048" y="42105"/>
                  </a:lnTo>
                  <a:lnTo>
                    <a:pt x="12953" y="30175"/>
                  </a:lnTo>
                  <a:lnTo>
                    <a:pt x="0" y="198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097859" y="7496519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84" y="0"/>
                  </a:moveTo>
                  <a:lnTo>
                    <a:pt x="7620" y="0"/>
                  </a:lnTo>
                  <a:lnTo>
                    <a:pt x="13501" y="15390"/>
                  </a:lnTo>
                  <a:lnTo>
                    <a:pt x="14668" y="25917"/>
                  </a:lnTo>
                  <a:lnTo>
                    <a:pt x="10406" y="36440"/>
                  </a:lnTo>
                  <a:lnTo>
                    <a:pt x="0" y="51815"/>
                  </a:lnTo>
                  <a:lnTo>
                    <a:pt x="12192" y="53339"/>
                  </a:lnTo>
                  <a:lnTo>
                    <a:pt x="20097" y="48220"/>
                  </a:lnTo>
                  <a:lnTo>
                    <a:pt x="24003" y="40957"/>
                  </a:lnTo>
                  <a:lnTo>
                    <a:pt x="25050" y="26550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097859" y="7496519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7620" y="0"/>
                  </a:moveTo>
                  <a:lnTo>
                    <a:pt x="24384" y="0"/>
                  </a:lnTo>
                  <a:lnTo>
                    <a:pt x="25050" y="26550"/>
                  </a:lnTo>
                  <a:lnTo>
                    <a:pt x="24003" y="40957"/>
                  </a:lnTo>
                  <a:lnTo>
                    <a:pt x="20097" y="48220"/>
                  </a:lnTo>
                  <a:lnTo>
                    <a:pt x="12192" y="53339"/>
                  </a:lnTo>
                  <a:lnTo>
                    <a:pt x="0" y="51815"/>
                  </a:lnTo>
                  <a:lnTo>
                    <a:pt x="10406" y="36440"/>
                  </a:lnTo>
                  <a:lnTo>
                    <a:pt x="14668" y="25917"/>
                  </a:lnTo>
                  <a:lnTo>
                    <a:pt x="13501" y="15390"/>
                  </a:lnTo>
                  <a:lnTo>
                    <a:pt x="762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091769" y="7060661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16" y="0"/>
                  </a:moveTo>
                  <a:lnTo>
                    <a:pt x="0" y="3048"/>
                  </a:lnTo>
                  <a:lnTo>
                    <a:pt x="0" y="19812"/>
                  </a:lnTo>
                  <a:lnTo>
                    <a:pt x="12953" y="30168"/>
                  </a:lnTo>
                  <a:lnTo>
                    <a:pt x="11048" y="42095"/>
                  </a:lnTo>
                  <a:lnTo>
                    <a:pt x="5143" y="50881"/>
                  </a:lnTo>
                  <a:lnTo>
                    <a:pt x="6096" y="51816"/>
                  </a:lnTo>
                  <a:lnTo>
                    <a:pt x="12239" y="47934"/>
                  </a:lnTo>
                  <a:lnTo>
                    <a:pt x="15240" y="43624"/>
                  </a:lnTo>
                  <a:lnTo>
                    <a:pt x="15954" y="36171"/>
                  </a:lnTo>
                  <a:lnTo>
                    <a:pt x="15240" y="22860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091769" y="7060661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812"/>
                  </a:moveTo>
                  <a:lnTo>
                    <a:pt x="0" y="3048"/>
                  </a:lnTo>
                  <a:lnTo>
                    <a:pt x="13716" y="0"/>
                  </a:lnTo>
                  <a:lnTo>
                    <a:pt x="15240" y="22860"/>
                  </a:lnTo>
                  <a:lnTo>
                    <a:pt x="15954" y="36171"/>
                  </a:lnTo>
                  <a:lnTo>
                    <a:pt x="15240" y="43624"/>
                  </a:lnTo>
                  <a:lnTo>
                    <a:pt x="12239" y="47934"/>
                  </a:lnTo>
                  <a:lnTo>
                    <a:pt x="6096" y="51816"/>
                  </a:lnTo>
                  <a:lnTo>
                    <a:pt x="5143" y="50881"/>
                  </a:lnTo>
                  <a:lnTo>
                    <a:pt x="11048" y="42095"/>
                  </a:lnTo>
                  <a:lnTo>
                    <a:pt x="12953" y="30168"/>
                  </a:lnTo>
                  <a:lnTo>
                    <a:pt x="0" y="19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097864" y="7060661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71" y="0"/>
                  </a:moveTo>
                  <a:lnTo>
                    <a:pt x="7620" y="0"/>
                  </a:lnTo>
                  <a:lnTo>
                    <a:pt x="13501" y="15382"/>
                  </a:lnTo>
                  <a:lnTo>
                    <a:pt x="14668" y="25908"/>
                  </a:lnTo>
                  <a:lnTo>
                    <a:pt x="10406" y="36433"/>
                  </a:lnTo>
                  <a:lnTo>
                    <a:pt x="0" y="51816"/>
                  </a:lnTo>
                  <a:lnTo>
                    <a:pt x="12192" y="53340"/>
                  </a:lnTo>
                  <a:lnTo>
                    <a:pt x="20097" y="48220"/>
                  </a:lnTo>
                  <a:lnTo>
                    <a:pt x="24001" y="40957"/>
                  </a:lnTo>
                  <a:lnTo>
                    <a:pt x="25045" y="26550"/>
                  </a:lnTo>
                  <a:lnTo>
                    <a:pt x="2437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097864" y="7060661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7620" y="0"/>
                  </a:moveTo>
                  <a:lnTo>
                    <a:pt x="24371" y="0"/>
                  </a:lnTo>
                  <a:lnTo>
                    <a:pt x="25045" y="26550"/>
                  </a:lnTo>
                  <a:lnTo>
                    <a:pt x="24001" y="40957"/>
                  </a:lnTo>
                  <a:lnTo>
                    <a:pt x="20097" y="48220"/>
                  </a:lnTo>
                  <a:lnTo>
                    <a:pt x="12192" y="53340"/>
                  </a:lnTo>
                  <a:lnTo>
                    <a:pt x="0" y="51816"/>
                  </a:lnTo>
                  <a:lnTo>
                    <a:pt x="10406" y="36433"/>
                  </a:lnTo>
                  <a:lnTo>
                    <a:pt x="14668" y="25908"/>
                  </a:lnTo>
                  <a:lnTo>
                    <a:pt x="13501" y="15382"/>
                  </a:lnTo>
                  <a:lnTo>
                    <a:pt x="762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082616" y="6566880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13716" y="0"/>
                  </a:moveTo>
                  <a:lnTo>
                    <a:pt x="0" y="3048"/>
                  </a:lnTo>
                  <a:lnTo>
                    <a:pt x="0" y="19812"/>
                  </a:lnTo>
                  <a:lnTo>
                    <a:pt x="12953" y="30170"/>
                  </a:lnTo>
                  <a:lnTo>
                    <a:pt x="11048" y="42100"/>
                  </a:lnTo>
                  <a:lnTo>
                    <a:pt x="5143" y="50887"/>
                  </a:lnTo>
                  <a:lnTo>
                    <a:pt x="6096" y="51816"/>
                  </a:lnTo>
                  <a:lnTo>
                    <a:pt x="12246" y="47934"/>
                  </a:lnTo>
                  <a:lnTo>
                    <a:pt x="15251" y="43624"/>
                  </a:lnTo>
                  <a:lnTo>
                    <a:pt x="15966" y="36171"/>
                  </a:lnTo>
                  <a:lnTo>
                    <a:pt x="15252" y="22860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082616" y="6566880"/>
              <a:ext cx="16510" cy="52069"/>
            </a:xfrm>
            <a:custGeom>
              <a:avLst/>
              <a:gdLst/>
              <a:ahLst/>
              <a:cxnLst/>
              <a:rect l="l" t="t" r="r" b="b"/>
              <a:pathLst>
                <a:path w="16510" h="52070">
                  <a:moveTo>
                    <a:pt x="0" y="19812"/>
                  </a:moveTo>
                  <a:lnTo>
                    <a:pt x="0" y="3048"/>
                  </a:lnTo>
                  <a:lnTo>
                    <a:pt x="13716" y="0"/>
                  </a:lnTo>
                  <a:lnTo>
                    <a:pt x="15252" y="22860"/>
                  </a:lnTo>
                  <a:lnTo>
                    <a:pt x="15966" y="36171"/>
                  </a:lnTo>
                  <a:lnTo>
                    <a:pt x="15251" y="43624"/>
                  </a:lnTo>
                  <a:lnTo>
                    <a:pt x="12246" y="47934"/>
                  </a:lnTo>
                  <a:lnTo>
                    <a:pt x="6096" y="51816"/>
                  </a:lnTo>
                  <a:lnTo>
                    <a:pt x="5143" y="50887"/>
                  </a:lnTo>
                  <a:lnTo>
                    <a:pt x="11048" y="42100"/>
                  </a:lnTo>
                  <a:lnTo>
                    <a:pt x="12953" y="30170"/>
                  </a:lnTo>
                  <a:lnTo>
                    <a:pt x="0" y="19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088711" y="6566885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24384" y="0"/>
                  </a:moveTo>
                  <a:lnTo>
                    <a:pt x="7620" y="0"/>
                  </a:lnTo>
                  <a:lnTo>
                    <a:pt x="13501" y="15382"/>
                  </a:lnTo>
                  <a:lnTo>
                    <a:pt x="14668" y="25907"/>
                  </a:lnTo>
                  <a:lnTo>
                    <a:pt x="10406" y="36433"/>
                  </a:lnTo>
                  <a:lnTo>
                    <a:pt x="0" y="51815"/>
                  </a:lnTo>
                  <a:lnTo>
                    <a:pt x="12192" y="53339"/>
                  </a:lnTo>
                  <a:lnTo>
                    <a:pt x="20097" y="48220"/>
                  </a:lnTo>
                  <a:lnTo>
                    <a:pt x="24003" y="40957"/>
                  </a:lnTo>
                  <a:lnTo>
                    <a:pt x="25050" y="26550"/>
                  </a:lnTo>
                  <a:lnTo>
                    <a:pt x="2438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088711" y="6566885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40">
                  <a:moveTo>
                    <a:pt x="7620" y="0"/>
                  </a:moveTo>
                  <a:lnTo>
                    <a:pt x="24384" y="0"/>
                  </a:lnTo>
                  <a:lnTo>
                    <a:pt x="25050" y="26550"/>
                  </a:lnTo>
                  <a:lnTo>
                    <a:pt x="24003" y="40957"/>
                  </a:lnTo>
                  <a:lnTo>
                    <a:pt x="20097" y="48220"/>
                  </a:lnTo>
                  <a:lnTo>
                    <a:pt x="12192" y="53339"/>
                  </a:lnTo>
                  <a:lnTo>
                    <a:pt x="0" y="51815"/>
                  </a:lnTo>
                  <a:lnTo>
                    <a:pt x="10406" y="36433"/>
                  </a:lnTo>
                  <a:lnTo>
                    <a:pt x="14668" y="25907"/>
                  </a:lnTo>
                  <a:lnTo>
                    <a:pt x="13501" y="15382"/>
                  </a:lnTo>
                  <a:lnTo>
                    <a:pt x="762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000308" y="7222211"/>
              <a:ext cx="119380" cy="40005"/>
            </a:xfrm>
            <a:custGeom>
              <a:avLst/>
              <a:gdLst/>
              <a:ahLst/>
              <a:cxnLst/>
              <a:rect l="l" t="t" r="r" b="b"/>
              <a:pathLst>
                <a:path w="119379" h="40004">
                  <a:moveTo>
                    <a:pt x="118872" y="0"/>
                  </a:moveTo>
                  <a:lnTo>
                    <a:pt x="0" y="3048"/>
                  </a:lnTo>
                  <a:lnTo>
                    <a:pt x="0" y="39624"/>
                  </a:lnTo>
                  <a:lnTo>
                    <a:pt x="115823" y="39624"/>
                  </a:lnTo>
                  <a:lnTo>
                    <a:pt x="1188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000308" y="7222211"/>
              <a:ext cx="955675" cy="497205"/>
            </a:xfrm>
            <a:custGeom>
              <a:avLst/>
              <a:gdLst/>
              <a:ahLst/>
              <a:cxnLst/>
              <a:rect l="l" t="t" r="r" b="b"/>
              <a:pathLst>
                <a:path w="955675" h="497204">
                  <a:moveTo>
                    <a:pt x="0" y="3048"/>
                  </a:moveTo>
                  <a:lnTo>
                    <a:pt x="0" y="39624"/>
                  </a:lnTo>
                  <a:lnTo>
                    <a:pt x="115823" y="39624"/>
                  </a:lnTo>
                  <a:lnTo>
                    <a:pt x="118872" y="0"/>
                  </a:lnTo>
                  <a:lnTo>
                    <a:pt x="0" y="3048"/>
                  </a:lnTo>
                  <a:close/>
                </a:path>
                <a:path w="955675" h="497204">
                  <a:moveTo>
                    <a:pt x="10693" y="18288"/>
                  </a:moveTo>
                  <a:lnTo>
                    <a:pt x="10693" y="19964"/>
                  </a:lnTo>
                  <a:lnTo>
                    <a:pt x="9334" y="21323"/>
                  </a:lnTo>
                  <a:lnTo>
                    <a:pt x="7658" y="21323"/>
                  </a:lnTo>
                  <a:lnTo>
                    <a:pt x="5969" y="21323"/>
                  </a:lnTo>
                  <a:lnTo>
                    <a:pt x="4610" y="19964"/>
                  </a:lnTo>
                  <a:lnTo>
                    <a:pt x="4610" y="18288"/>
                  </a:lnTo>
                  <a:lnTo>
                    <a:pt x="4610" y="16598"/>
                  </a:lnTo>
                  <a:lnTo>
                    <a:pt x="5969" y="15227"/>
                  </a:lnTo>
                  <a:lnTo>
                    <a:pt x="7658" y="15227"/>
                  </a:lnTo>
                  <a:lnTo>
                    <a:pt x="9334" y="15227"/>
                  </a:lnTo>
                  <a:lnTo>
                    <a:pt x="10693" y="16598"/>
                  </a:lnTo>
                  <a:lnTo>
                    <a:pt x="10693" y="18288"/>
                  </a:lnTo>
                  <a:close/>
                </a:path>
                <a:path w="955675" h="497204">
                  <a:moveTo>
                    <a:pt x="108229" y="18288"/>
                  </a:moveTo>
                  <a:lnTo>
                    <a:pt x="108229" y="19964"/>
                  </a:lnTo>
                  <a:lnTo>
                    <a:pt x="106870" y="21336"/>
                  </a:lnTo>
                  <a:lnTo>
                    <a:pt x="105181" y="21336"/>
                  </a:lnTo>
                  <a:lnTo>
                    <a:pt x="103505" y="21336"/>
                  </a:lnTo>
                  <a:lnTo>
                    <a:pt x="102133" y="19964"/>
                  </a:lnTo>
                  <a:lnTo>
                    <a:pt x="102133" y="18288"/>
                  </a:lnTo>
                  <a:lnTo>
                    <a:pt x="102133" y="16611"/>
                  </a:lnTo>
                  <a:lnTo>
                    <a:pt x="103505" y="15240"/>
                  </a:lnTo>
                  <a:lnTo>
                    <a:pt x="105181" y="15240"/>
                  </a:lnTo>
                  <a:lnTo>
                    <a:pt x="106870" y="15240"/>
                  </a:lnTo>
                  <a:lnTo>
                    <a:pt x="108229" y="16611"/>
                  </a:lnTo>
                  <a:lnTo>
                    <a:pt x="108229" y="18288"/>
                  </a:lnTo>
                  <a:close/>
                </a:path>
                <a:path w="955675" h="497204">
                  <a:moveTo>
                    <a:pt x="864133" y="15227"/>
                  </a:moveTo>
                  <a:lnTo>
                    <a:pt x="864133" y="16916"/>
                  </a:lnTo>
                  <a:lnTo>
                    <a:pt x="862774" y="18288"/>
                  </a:lnTo>
                  <a:lnTo>
                    <a:pt x="861085" y="18288"/>
                  </a:lnTo>
                  <a:lnTo>
                    <a:pt x="859396" y="18288"/>
                  </a:lnTo>
                  <a:lnTo>
                    <a:pt x="858037" y="16916"/>
                  </a:lnTo>
                  <a:lnTo>
                    <a:pt x="858037" y="15227"/>
                  </a:lnTo>
                  <a:lnTo>
                    <a:pt x="858037" y="13550"/>
                  </a:lnTo>
                  <a:lnTo>
                    <a:pt x="859396" y="12192"/>
                  </a:lnTo>
                  <a:lnTo>
                    <a:pt x="861085" y="12192"/>
                  </a:lnTo>
                  <a:lnTo>
                    <a:pt x="862774" y="12192"/>
                  </a:lnTo>
                  <a:lnTo>
                    <a:pt x="864133" y="13550"/>
                  </a:lnTo>
                  <a:lnTo>
                    <a:pt x="864133" y="15227"/>
                  </a:lnTo>
                  <a:close/>
                </a:path>
                <a:path w="955675" h="497204">
                  <a:moveTo>
                    <a:pt x="952525" y="12192"/>
                  </a:moveTo>
                  <a:lnTo>
                    <a:pt x="952525" y="13881"/>
                  </a:lnTo>
                  <a:lnTo>
                    <a:pt x="951179" y="15227"/>
                  </a:lnTo>
                  <a:lnTo>
                    <a:pt x="949477" y="15227"/>
                  </a:lnTo>
                  <a:lnTo>
                    <a:pt x="947801" y="15227"/>
                  </a:lnTo>
                  <a:lnTo>
                    <a:pt x="946442" y="13881"/>
                  </a:lnTo>
                  <a:lnTo>
                    <a:pt x="946442" y="12192"/>
                  </a:lnTo>
                  <a:lnTo>
                    <a:pt x="946442" y="10502"/>
                  </a:lnTo>
                  <a:lnTo>
                    <a:pt x="947801" y="9131"/>
                  </a:lnTo>
                  <a:lnTo>
                    <a:pt x="949477" y="9131"/>
                  </a:lnTo>
                  <a:lnTo>
                    <a:pt x="951179" y="9131"/>
                  </a:lnTo>
                  <a:lnTo>
                    <a:pt x="952525" y="10502"/>
                  </a:lnTo>
                  <a:lnTo>
                    <a:pt x="952525" y="12192"/>
                  </a:lnTo>
                  <a:close/>
                </a:path>
                <a:path w="955675" h="497204">
                  <a:moveTo>
                    <a:pt x="861085" y="399288"/>
                  </a:moveTo>
                  <a:lnTo>
                    <a:pt x="861085" y="400964"/>
                  </a:lnTo>
                  <a:lnTo>
                    <a:pt x="859739" y="402336"/>
                  </a:lnTo>
                  <a:lnTo>
                    <a:pt x="858037" y="402336"/>
                  </a:lnTo>
                  <a:lnTo>
                    <a:pt x="856373" y="402336"/>
                  </a:lnTo>
                  <a:lnTo>
                    <a:pt x="855002" y="400964"/>
                  </a:lnTo>
                  <a:lnTo>
                    <a:pt x="855002" y="399288"/>
                  </a:lnTo>
                  <a:lnTo>
                    <a:pt x="855002" y="397598"/>
                  </a:lnTo>
                  <a:lnTo>
                    <a:pt x="856373" y="396240"/>
                  </a:lnTo>
                  <a:lnTo>
                    <a:pt x="858037" y="396240"/>
                  </a:lnTo>
                  <a:lnTo>
                    <a:pt x="859739" y="396240"/>
                  </a:lnTo>
                  <a:lnTo>
                    <a:pt x="861085" y="397598"/>
                  </a:lnTo>
                  <a:lnTo>
                    <a:pt x="861085" y="399288"/>
                  </a:lnTo>
                  <a:close/>
                </a:path>
                <a:path w="955675" h="497204">
                  <a:moveTo>
                    <a:pt x="955586" y="396240"/>
                  </a:moveTo>
                  <a:lnTo>
                    <a:pt x="955586" y="397916"/>
                  </a:lnTo>
                  <a:lnTo>
                    <a:pt x="954201" y="399288"/>
                  </a:lnTo>
                  <a:lnTo>
                    <a:pt x="952525" y="399288"/>
                  </a:lnTo>
                  <a:lnTo>
                    <a:pt x="950849" y="399288"/>
                  </a:lnTo>
                  <a:lnTo>
                    <a:pt x="949477" y="397916"/>
                  </a:lnTo>
                  <a:lnTo>
                    <a:pt x="949477" y="396240"/>
                  </a:lnTo>
                  <a:lnTo>
                    <a:pt x="949477" y="394550"/>
                  </a:lnTo>
                  <a:lnTo>
                    <a:pt x="950849" y="393192"/>
                  </a:lnTo>
                  <a:lnTo>
                    <a:pt x="952525" y="393192"/>
                  </a:lnTo>
                  <a:lnTo>
                    <a:pt x="954201" y="393192"/>
                  </a:lnTo>
                  <a:lnTo>
                    <a:pt x="955586" y="394550"/>
                  </a:lnTo>
                  <a:lnTo>
                    <a:pt x="955586" y="396240"/>
                  </a:lnTo>
                  <a:close/>
                </a:path>
                <a:path w="955675" h="497204">
                  <a:moveTo>
                    <a:pt x="870229" y="493776"/>
                  </a:moveTo>
                  <a:lnTo>
                    <a:pt x="870229" y="495452"/>
                  </a:lnTo>
                  <a:lnTo>
                    <a:pt x="868870" y="496824"/>
                  </a:lnTo>
                  <a:lnTo>
                    <a:pt x="867181" y="496824"/>
                  </a:lnTo>
                  <a:lnTo>
                    <a:pt x="865492" y="496824"/>
                  </a:lnTo>
                  <a:lnTo>
                    <a:pt x="864133" y="495452"/>
                  </a:lnTo>
                  <a:lnTo>
                    <a:pt x="864133" y="493776"/>
                  </a:lnTo>
                  <a:lnTo>
                    <a:pt x="864133" y="492099"/>
                  </a:lnTo>
                  <a:lnTo>
                    <a:pt x="865492" y="490728"/>
                  </a:lnTo>
                  <a:lnTo>
                    <a:pt x="867181" y="490728"/>
                  </a:lnTo>
                  <a:lnTo>
                    <a:pt x="868870" y="490728"/>
                  </a:lnTo>
                  <a:lnTo>
                    <a:pt x="870229" y="492099"/>
                  </a:lnTo>
                  <a:lnTo>
                    <a:pt x="870229" y="493776"/>
                  </a:lnTo>
                  <a:close/>
                </a:path>
                <a:path w="955675" h="497204">
                  <a:moveTo>
                    <a:pt x="955586" y="490728"/>
                  </a:moveTo>
                  <a:lnTo>
                    <a:pt x="955586" y="492404"/>
                  </a:lnTo>
                  <a:lnTo>
                    <a:pt x="954227" y="493776"/>
                  </a:lnTo>
                  <a:lnTo>
                    <a:pt x="952538" y="493776"/>
                  </a:lnTo>
                  <a:lnTo>
                    <a:pt x="950861" y="493776"/>
                  </a:lnTo>
                  <a:lnTo>
                    <a:pt x="949490" y="492404"/>
                  </a:lnTo>
                  <a:lnTo>
                    <a:pt x="949490" y="490728"/>
                  </a:lnTo>
                  <a:lnTo>
                    <a:pt x="949490" y="489038"/>
                  </a:lnTo>
                  <a:lnTo>
                    <a:pt x="950861" y="487680"/>
                  </a:lnTo>
                  <a:lnTo>
                    <a:pt x="952538" y="487680"/>
                  </a:lnTo>
                  <a:lnTo>
                    <a:pt x="954227" y="487680"/>
                  </a:lnTo>
                  <a:lnTo>
                    <a:pt x="955586" y="489038"/>
                  </a:lnTo>
                  <a:lnTo>
                    <a:pt x="955586" y="4907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012500" y="7136866"/>
              <a:ext cx="97790" cy="58419"/>
            </a:xfrm>
            <a:custGeom>
              <a:avLst/>
              <a:gdLst/>
              <a:ahLst/>
              <a:cxnLst/>
              <a:rect l="l" t="t" r="r" b="b"/>
              <a:pathLst>
                <a:path w="97789" h="58420">
                  <a:moveTo>
                    <a:pt x="97536" y="0"/>
                  </a:moveTo>
                  <a:lnTo>
                    <a:pt x="0" y="6096"/>
                  </a:lnTo>
                  <a:lnTo>
                    <a:pt x="0" y="57912"/>
                  </a:lnTo>
                  <a:lnTo>
                    <a:pt x="97536" y="54851"/>
                  </a:lnTo>
                  <a:lnTo>
                    <a:pt x="975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012500" y="7136866"/>
              <a:ext cx="97790" cy="58419"/>
            </a:xfrm>
            <a:custGeom>
              <a:avLst/>
              <a:gdLst/>
              <a:ahLst/>
              <a:cxnLst/>
              <a:rect l="l" t="t" r="r" b="b"/>
              <a:pathLst>
                <a:path w="97789" h="58420">
                  <a:moveTo>
                    <a:pt x="0" y="6096"/>
                  </a:moveTo>
                  <a:lnTo>
                    <a:pt x="0" y="57912"/>
                  </a:lnTo>
                  <a:lnTo>
                    <a:pt x="97536" y="54851"/>
                  </a:lnTo>
                  <a:lnTo>
                    <a:pt x="97536" y="0"/>
                  </a:lnTo>
                  <a:lnTo>
                    <a:pt x="0" y="609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055160" y="7142962"/>
              <a:ext cx="55244" cy="12700"/>
            </a:xfrm>
            <a:custGeom>
              <a:avLst/>
              <a:gdLst/>
              <a:ahLst/>
              <a:cxnLst/>
              <a:rect l="l" t="t" r="r" b="b"/>
              <a:pathLst>
                <a:path w="55245" h="12700">
                  <a:moveTo>
                    <a:pt x="54863" y="0"/>
                  </a:moveTo>
                  <a:lnTo>
                    <a:pt x="0" y="0"/>
                  </a:lnTo>
                  <a:lnTo>
                    <a:pt x="0" y="12192"/>
                  </a:lnTo>
                  <a:lnTo>
                    <a:pt x="54863" y="12192"/>
                  </a:lnTo>
                  <a:lnTo>
                    <a:pt x="54863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055160" y="7142962"/>
              <a:ext cx="55244" cy="12700"/>
            </a:xfrm>
            <a:custGeom>
              <a:avLst/>
              <a:gdLst/>
              <a:ahLst/>
              <a:cxnLst/>
              <a:rect l="l" t="t" r="r" b="b"/>
              <a:pathLst>
                <a:path w="55245" h="12700">
                  <a:moveTo>
                    <a:pt x="54863" y="12192"/>
                  </a:moveTo>
                  <a:lnTo>
                    <a:pt x="0" y="12192"/>
                  </a:lnTo>
                  <a:lnTo>
                    <a:pt x="0" y="0"/>
                  </a:lnTo>
                  <a:lnTo>
                    <a:pt x="54863" y="0"/>
                  </a:lnTo>
                  <a:lnTo>
                    <a:pt x="54863" y="121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012488" y="7197826"/>
              <a:ext cx="97790" cy="12700"/>
            </a:xfrm>
            <a:custGeom>
              <a:avLst/>
              <a:gdLst/>
              <a:ahLst/>
              <a:cxnLst/>
              <a:rect l="l" t="t" r="r" b="b"/>
              <a:pathLst>
                <a:path w="97789" h="12700">
                  <a:moveTo>
                    <a:pt x="97536" y="0"/>
                  </a:moveTo>
                  <a:lnTo>
                    <a:pt x="0" y="0"/>
                  </a:lnTo>
                  <a:lnTo>
                    <a:pt x="0" y="12191"/>
                  </a:lnTo>
                  <a:lnTo>
                    <a:pt x="97536" y="12191"/>
                  </a:lnTo>
                  <a:lnTo>
                    <a:pt x="975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012488" y="7197826"/>
              <a:ext cx="97790" cy="12700"/>
            </a:xfrm>
            <a:custGeom>
              <a:avLst/>
              <a:gdLst/>
              <a:ahLst/>
              <a:cxnLst/>
              <a:rect l="l" t="t" r="r" b="b"/>
              <a:pathLst>
                <a:path w="97789" h="12700">
                  <a:moveTo>
                    <a:pt x="97536" y="12191"/>
                  </a:moveTo>
                  <a:lnTo>
                    <a:pt x="0" y="12191"/>
                  </a:lnTo>
                  <a:lnTo>
                    <a:pt x="0" y="0"/>
                  </a:lnTo>
                  <a:lnTo>
                    <a:pt x="97536" y="0"/>
                  </a:lnTo>
                  <a:lnTo>
                    <a:pt x="97536" y="121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021011" y="7629780"/>
              <a:ext cx="97790" cy="13970"/>
            </a:xfrm>
            <a:custGeom>
              <a:avLst/>
              <a:gdLst/>
              <a:ahLst/>
              <a:cxnLst/>
              <a:rect l="l" t="t" r="r" b="b"/>
              <a:pathLst>
                <a:path w="97789" h="13970">
                  <a:moveTo>
                    <a:pt x="97510" y="0"/>
                  </a:moveTo>
                  <a:lnTo>
                    <a:pt x="0" y="1701"/>
                  </a:lnTo>
                  <a:lnTo>
                    <a:pt x="215" y="13893"/>
                  </a:lnTo>
                  <a:lnTo>
                    <a:pt x="97726" y="12192"/>
                  </a:lnTo>
                  <a:lnTo>
                    <a:pt x="975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021011" y="7629780"/>
              <a:ext cx="97790" cy="13970"/>
            </a:xfrm>
            <a:custGeom>
              <a:avLst/>
              <a:gdLst/>
              <a:ahLst/>
              <a:cxnLst/>
              <a:rect l="l" t="t" r="r" b="b"/>
              <a:pathLst>
                <a:path w="97789" h="13970">
                  <a:moveTo>
                    <a:pt x="97726" y="12192"/>
                  </a:moveTo>
                  <a:lnTo>
                    <a:pt x="215" y="13893"/>
                  </a:lnTo>
                  <a:lnTo>
                    <a:pt x="0" y="1701"/>
                  </a:lnTo>
                  <a:lnTo>
                    <a:pt x="97510" y="0"/>
                  </a:lnTo>
                  <a:lnTo>
                    <a:pt x="97726" y="121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021651" y="7569671"/>
              <a:ext cx="94615" cy="61594"/>
            </a:xfrm>
            <a:custGeom>
              <a:avLst/>
              <a:gdLst/>
              <a:ahLst/>
              <a:cxnLst/>
              <a:rect l="l" t="t" r="r" b="b"/>
              <a:pathLst>
                <a:path w="94614" h="61595">
                  <a:moveTo>
                    <a:pt x="94475" y="0"/>
                  </a:moveTo>
                  <a:lnTo>
                    <a:pt x="0" y="3047"/>
                  </a:lnTo>
                  <a:lnTo>
                    <a:pt x="0" y="60972"/>
                  </a:lnTo>
                  <a:lnTo>
                    <a:pt x="94475" y="57924"/>
                  </a:lnTo>
                  <a:lnTo>
                    <a:pt x="944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021651" y="7569671"/>
              <a:ext cx="94615" cy="61594"/>
            </a:xfrm>
            <a:custGeom>
              <a:avLst/>
              <a:gdLst/>
              <a:ahLst/>
              <a:cxnLst/>
              <a:rect l="l" t="t" r="r" b="b"/>
              <a:pathLst>
                <a:path w="94614" h="61595">
                  <a:moveTo>
                    <a:pt x="0" y="3047"/>
                  </a:moveTo>
                  <a:lnTo>
                    <a:pt x="0" y="60972"/>
                  </a:lnTo>
                  <a:lnTo>
                    <a:pt x="94475" y="57924"/>
                  </a:lnTo>
                  <a:lnTo>
                    <a:pt x="94475" y="0"/>
                  </a:lnTo>
                  <a:lnTo>
                    <a:pt x="0" y="30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064317" y="7569669"/>
              <a:ext cx="48895" cy="15875"/>
            </a:xfrm>
            <a:custGeom>
              <a:avLst/>
              <a:gdLst/>
              <a:ahLst/>
              <a:cxnLst/>
              <a:rect l="l" t="t" r="r" b="b"/>
              <a:pathLst>
                <a:path w="48895" h="15875">
                  <a:moveTo>
                    <a:pt x="48767" y="0"/>
                  </a:moveTo>
                  <a:lnTo>
                    <a:pt x="0" y="0"/>
                  </a:lnTo>
                  <a:lnTo>
                    <a:pt x="0" y="15252"/>
                  </a:lnTo>
                  <a:lnTo>
                    <a:pt x="48767" y="15252"/>
                  </a:lnTo>
                  <a:lnTo>
                    <a:pt x="4876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064317" y="7569669"/>
              <a:ext cx="48895" cy="15875"/>
            </a:xfrm>
            <a:custGeom>
              <a:avLst/>
              <a:gdLst/>
              <a:ahLst/>
              <a:cxnLst/>
              <a:rect l="l" t="t" r="r" b="b"/>
              <a:pathLst>
                <a:path w="48895" h="15875">
                  <a:moveTo>
                    <a:pt x="48767" y="15252"/>
                  </a:moveTo>
                  <a:lnTo>
                    <a:pt x="0" y="15252"/>
                  </a:lnTo>
                  <a:lnTo>
                    <a:pt x="0" y="0"/>
                  </a:lnTo>
                  <a:lnTo>
                    <a:pt x="48767" y="0"/>
                  </a:lnTo>
                  <a:lnTo>
                    <a:pt x="48767" y="1525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009416" y="7656005"/>
              <a:ext cx="119380" cy="43815"/>
            </a:xfrm>
            <a:custGeom>
              <a:avLst/>
              <a:gdLst/>
              <a:ahLst/>
              <a:cxnLst/>
              <a:rect l="l" t="t" r="r" b="b"/>
              <a:pathLst>
                <a:path w="119379" h="43815">
                  <a:moveTo>
                    <a:pt x="118935" y="0"/>
                  </a:moveTo>
                  <a:lnTo>
                    <a:pt x="0" y="7200"/>
                  </a:lnTo>
                  <a:lnTo>
                    <a:pt x="0" y="43751"/>
                  </a:lnTo>
                  <a:lnTo>
                    <a:pt x="115887" y="39712"/>
                  </a:lnTo>
                  <a:lnTo>
                    <a:pt x="1189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009416" y="7656005"/>
              <a:ext cx="119380" cy="43815"/>
            </a:xfrm>
            <a:custGeom>
              <a:avLst/>
              <a:gdLst/>
              <a:ahLst/>
              <a:cxnLst/>
              <a:rect l="l" t="t" r="r" b="b"/>
              <a:pathLst>
                <a:path w="119379" h="43815">
                  <a:moveTo>
                    <a:pt x="0" y="7200"/>
                  </a:moveTo>
                  <a:lnTo>
                    <a:pt x="0" y="43751"/>
                  </a:lnTo>
                  <a:lnTo>
                    <a:pt x="115887" y="39712"/>
                  </a:lnTo>
                  <a:lnTo>
                    <a:pt x="118935" y="0"/>
                  </a:lnTo>
                  <a:lnTo>
                    <a:pt x="0" y="7200"/>
                  </a:lnTo>
                  <a:close/>
                </a:path>
                <a:path w="119379" h="43815">
                  <a:moveTo>
                    <a:pt x="10693" y="22047"/>
                  </a:moveTo>
                  <a:lnTo>
                    <a:pt x="10693" y="23736"/>
                  </a:lnTo>
                  <a:lnTo>
                    <a:pt x="9334" y="25145"/>
                  </a:lnTo>
                  <a:lnTo>
                    <a:pt x="7658" y="25209"/>
                  </a:lnTo>
                  <a:lnTo>
                    <a:pt x="5969" y="25272"/>
                  </a:lnTo>
                  <a:lnTo>
                    <a:pt x="4610" y="23952"/>
                  </a:lnTo>
                  <a:lnTo>
                    <a:pt x="4610" y="22263"/>
                  </a:lnTo>
                  <a:lnTo>
                    <a:pt x="4610" y="20586"/>
                  </a:lnTo>
                  <a:lnTo>
                    <a:pt x="5969" y="19176"/>
                  </a:lnTo>
                  <a:lnTo>
                    <a:pt x="7658" y="19113"/>
                  </a:lnTo>
                  <a:lnTo>
                    <a:pt x="9334" y="19049"/>
                  </a:lnTo>
                  <a:lnTo>
                    <a:pt x="10693" y="20370"/>
                  </a:lnTo>
                  <a:lnTo>
                    <a:pt x="10693" y="22047"/>
                  </a:lnTo>
                  <a:close/>
                </a:path>
                <a:path w="119379" h="43815">
                  <a:moveTo>
                    <a:pt x="108292" y="18656"/>
                  </a:moveTo>
                  <a:lnTo>
                    <a:pt x="108292" y="20332"/>
                  </a:lnTo>
                  <a:lnTo>
                    <a:pt x="106934" y="21742"/>
                  </a:lnTo>
                  <a:lnTo>
                    <a:pt x="105257" y="21805"/>
                  </a:lnTo>
                  <a:lnTo>
                    <a:pt x="103568" y="21869"/>
                  </a:lnTo>
                  <a:lnTo>
                    <a:pt x="102196" y="20548"/>
                  </a:lnTo>
                  <a:lnTo>
                    <a:pt x="102196" y="18872"/>
                  </a:lnTo>
                  <a:lnTo>
                    <a:pt x="102196" y="17183"/>
                  </a:lnTo>
                  <a:lnTo>
                    <a:pt x="103568" y="15773"/>
                  </a:lnTo>
                  <a:lnTo>
                    <a:pt x="105244" y="15709"/>
                  </a:lnTo>
                  <a:lnTo>
                    <a:pt x="106934" y="15659"/>
                  </a:lnTo>
                  <a:lnTo>
                    <a:pt x="108292" y="16979"/>
                  </a:lnTo>
                  <a:lnTo>
                    <a:pt x="108292" y="186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018601" y="7810464"/>
              <a:ext cx="94615" cy="61594"/>
            </a:xfrm>
            <a:custGeom>
              <a:avLst/>
              <a:gdLst/>
              <a:ahLst/>
              <a:cxnLst/>
              <a:rect l="l" t="t" r="r" b="b"/>
              <a:pathLst>
                <a:path w="94614" h="61595">
                  <a:moveTo>
                    <a:pt x="94488" y="0"/>
                  </a:moveTo>
                  <a:lnTo>
                    <a:pt x="0" y="3047"/>
                  </a:lnTo>
                  <a:lnTo>
                    <a:pt x="0" y="60972"/>
                  </a:lnTo>
                  <a:lnTo>
                    <a:pt x="94488" y="57924"/>
                  </a:lnTo>
                  <a:lnTo>
                    <a:pt x="944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018601" y="7810464"/>
              <a:ext cx="94615" cy="61594"/>
            </a:xfrm>
            <a:custGeom>
              <a:avLst/>
              <a:gdLst/>
              <a:ahLst/>
              <a:cxnLst/>
              <a:rect l="l" t="t" r="r" b="b"/>
              <a:pathLst>
                <a:path w="94614" h="61595">
                  <a:moveTo>
                    <a:pt x="0" y="3047"/>
                  </a:moveTo>
                  <a:lnTo>
                    <a:pt x="0" y="60972"/>
                  </a:lnTo>
                  <a:lnTo>
                    <a:pt x="94488" y="57924"/>
                  </a:lnTo>
                  <a:lnTo>
                    <a:pt x="94488" y="0"/>
                  </a:lnTo>
                  <a:lnTo>
                    <a:pt x="0" y="30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006366" y="7753543"/>
              <a:ext cx="119380" cy="43815"/>
            </a:xfrm>
            <a:custGeom>
              <a:avLst/>
              <a:gdLst/>
              <a:ahLst/>
              <a:cxnLst/>
              <a:rect l="l" t="t" r="r" b="b"/>
              <a:pathLst>
                <a:path w="119379" h="43815">
                  <a:moveTo>
                    <a:pt x="118935" y="0"/>
                  </a:moveTo>
                  <a:lnTo>
                    <a:pt x="0" y="7200"/>
                  </a:lnTo>
                  <a:lnTo>
                    <a:pt x="0" y="43751"/>
                  </a:lnTo>
                  <a:lnTo>
                    <a:pt x="115887" y="39700"/>
                  </a:lnTo>
                  <a:lnTo>
                    <a:pt x="1189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006366" y="7753543"/>
              <a:ext cx="119380" cy="43815"/>
            </a:xfrm>
            <a:custGeom>
              <a:avLst/>
              <a:gdLst/>
              <a:ahLst/>
              <a:cxnLst/>
              <a:rect l="l" t="t" r="r" b="b"/>
              <a:pathLst>
                <a:path w="119379" h="43815">
                  <a:moveTo>
                    <a:pt x="0" y="7200"/>
                  </a:moveTo>
                  <a:lnTo>
                    <a:pt x="0" y="43751"/>
                  </a:lnTo>
                  <a:lnTo>
                    <a:pt x="115887" y="39700"/>
                  </a:lnTo>
                  <a:lnTo>
                    <a:pt x="118935" y="0"/>
                  </a:lnTo>
                  <a:lnTo>
                    <a:pt x="0" y="7200"/>
                  </a:lnTo>
                  <a:close/>
                </a:path>
                <a:path w="119379" h="43815">
                  <a:moveTo>
                    <a:pt x="10706" y="22047"/>
                  </a:moveTo>
                  <a:lnTo>
                    <a:pt x="10693" y="23736"/>
                  </a:lnTo>
                  <a:lnTo>
                    <a:pt x="9347" y="25145"/>
                  </a:lnTo>
                  <a:lnTo>
                    <a:pt x="7658" y="25209"/>
                  </a:lnTo>
                  <a:lnTo>
                    <a:pt x="5969" y="25260"/>
                  </a:lnTo>
                  <a:lnTo>
                    <a:pt x="4610" y="23952"/>
                  </a:lnTo>
                  <a:lnTo>
                    <a:pt x="4610" y="22263"/>
                  </a:lnTo>
                  <a:lnTo>
                    <a:pt x="4610" y="20586"/>
                  </a:lnTo>
                  <a:lnTo>
                    <a:pt x="5969" y="19164"/>
                  </a:lnTo>
                  <a:lnTo>
                    <a:pt x="7658" y="19113"/>
                  </a:lnTo>
                  <a:lnTo>
                    <a:pt x="9347" y="19049"/>
                  </a:lnTo>
                  <a:lnTo>
                    <a:pt x="10706" y="20370"/>
                  </a:lnTo>
                  <a:lnTo>
                    <a:pt x="10706" y="22047"/>
                  </a:lnTo>
                  <a:close/>
                </a:path>
                <a:path w="119379" h="43815">
                  <a:moveTo>
                    <a:pt x="108292" y="18656"/>
                  </a:moveTo>
                  <a:lnTo>
                    <a:pt x="108292" y="20332"/>
                  </a:lnTo>
                  <a:lnTo>
                    <a:pt x="106934" y="21742"/>
                  </a:lnTo>
                  <a:lnTo>
                    <a:pt x="105257" y="21805"/>
                  </a:lnTo>
                  <a:lnTo>
                    <a:pt x="103568" y="21869"/>
                  </a:lnTo>
                  <a:lnTo>
                    <a:pt x="102196" y="20548"/>
                  </a:lnTo>
                  <a:lnTo>
                    <a:pt x="102196" y="18859"/>
                  </a:lnTo>
                  <a:lnTo>
                    <a:pt x="102196" y="17183"/>
                  </a:lnTo>
                  <a:lnTo>
                    <a:pt x="103568" y="15773"/>
                  </a:lnTo>
                  <a:lnTo>
                    <a:pt x="105257" y="15709"/>
                  </a:lnTo>
                  <a:lnTo>
                    <a:pt x="106934" y="15659"/>
                  </a:lnTo>
                  <a:lnTo>
                    <a:pt x="108292" y="16967"/>
                  </a:lnTo>
                  <a:lnTo>
                    <a:pt x="108292" y="186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064317" y="7810462"/>
              <a:ext cx="48895" cy="15875"/>
            </a:xfrm>
            <a:custGeom>
              <a:avLst/>
              <a:gdLst/>
              <a:ahLst/>
              <a:cxnLst/>
              <a:rect l="l" t="t" r="r" b="b"/>
              <a:pathLst>
                <a:path w="48895" h="15875">
                  <a:moveTo>
                    <a:pt x="48767" y="0"/>
                  </a:moveTo>
                  <a:lnTo>
                    <a:pt x="0" y="0"/>
                  </a:lnTo>
                  <a:lnTo>
                    <a:pt x="0" y="15252"/>
                  </a:lnTo>
                  <a:lnTo>
                    <a:pt x="48767" y="15252"/>
                  </a:lnTo>
                  <a:lnTo>
                    <a:pt x="4876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357981" y="6346672"/>
              <a:ext cx="755650" cy="2371725"/>
            </a:xfrm>
            <a:custGeom>
              <a:avLst/>
              <a:gdLst/>
              <a:ahLst/>
              <a:cxnLst/>
              <a:rect l="l" t="t" r="r" b="b"/>
              <a:pathLst>
                <a:path w="755650" h="2371725">
                  <a:moveTo>
                    <a:pt x="755103" y="1479042"/>
                  </a:moveTo>
                  <a:lnTo>
                    <a:pt x="706335" y="1479042"/>
                  </a:lnTo>
                  <a:lnTo>
                    <a:pt x="706335" y="1463789"/>
                  </a:lnTo>
                  <a:lnTo>
                    <a:pt x="755103" y="1463789"/>
                  </a:lnTo>
                  <a:lnTo>
                    <a:pt x="755103" y="1479042"/>
                  </a:lnTo>
                  <a:close/>
                </a:path>
                <a:path w="755650" h="2371725">
                  <a:moveTo>
                    <a:pt x="591299" y="1432560"/>
                  </a:moveTo>
                  <a:lnTo>
                    <a:pt x="591299" y="1434236"/>
                  </a:lnTo>
                  <a:lnTo>
                    <a:pt x="589940" y="1435595"/>
                  </a:lnTo>
                  <a:lnTo>
                    <a:pt x="588263" y="1435595"/>
                  </a:lnTo>
                  <a:lnTo>
                    <a:pt x="586574" y="1435595"/>
                  </a:lnTo>
                  <a:lnTo>
                    <a:pt x="585203" y="1434236"/>
                  </a:lnTo>
                  <a:lnTo>
                    <a:pt x="585203" y="1432560"/>
                  </a:lnTo>
                  <a:lnTo>
                    <a:pt x="585203" y="1430870"/>
                  </a:lnTo>
                  <a:lnTo>
                    <a:pt x="586574" y="1429512"/>
                  </a:lnTo>
                  <a:lnTo>
                    <a:pt x="588263" y="1429512"/>
                  </a:lnTo>
                  <a:lnTo>
                    <a:pt x="589940" y="1429512"/>
                  </a:lnTo>
                  <a:lnTo>
                    <a:pt x="591299" y="1430870"/>
                  </a:lnTo>
                  <a:lnTo>
                    <a:pt x="591299" y="1432560"/>
                  </a:lnTo>
                  <a:close/>
                </a:path>
                <a:path w="755650" h="2371725">
                  <a:moveTo>
                    <a:pt x="463283" y="1441704"/>
                  </a:moveTo>
                  <a:lnTo>
                    <a:pt x="463283" y="1443393"/>
                  </a:lnTo>
                  <a:lnTo>
                    <a:pt x="461924" y="1444739"/>
                  </a:lnTo>
                  <a:lnTo>
                    <a:pt x="460235" y="1444739"/>
                  </a:lnTo>
                  <a:lnTo>
                    <a:pt x="458558" y="1444739"/>
                  </a:lnTo>
                  <a:lnTo>
                    <a:pt x="457187" y="1443393"/>
                  </a:lnTo>
                  <a:lnTo>
                    <a:pt x="457187" y="1441704"/>
                  </a:lnTo>
                  <a:lnTo>
                    <a:pt x="457187" y="1440014"/>
                  </a:lnTo>
                  <a:lnTo>
                    <a:pt x="458558" y="1438643"/>
                  </a:lnTo>
                  <a:lnTo>
                    <a:pt x="460235" y="1438643"/>
                  </a:lnTo>
                  <a:lnTo>
                    <a:pt x="461924" y="1438643"/>
                  </a:lnTo>
                  <a:lnTo>
                    <a:pt x="463283" y="1440014"/>
                  </a:lnTo>
                  <a:lnTo>
                    <a:pt x="463283" y="1441704"/>
                  </a:lnTo>
                  <a:close/>
                </a:path>
                <a:path w="755650" h="2371725">
                  <a:moveTo>
                    <a:pt x="170687" y="1475232"/>
                  </a:moveTo>
                  <a:lnTo>
                    <a:pt x="170687" y="1476908"/>
                  </a:lnTo>
                  <a:lnTo>
                    <a:pt x="169316" y="1478280"/>
                  </a:lnTo>
                  <a:lnTo>
                    <a:pt x="167627" y="1478280"/>
                  </a:lnTo>
                  <a:lnTo>
                    <a:pt x="165963" y="1478280"/>
                  </a:lnTo>
                  <a:lnTo>
                    <a:pt x="164591" y="1476908"/>
                  </a:lnTo>
                  <a:lnTo>
                    <a:pt x="164591" y="1475232"/>
                  </a:lnTo>
                  <a:lnTo>
                    <a:pt x="164591" y="1473542"/>
                  </a:lnTo>
                  <a:lnTo>
                    <a:pt x="165963" y="1472183"/>
                  </a:lnTo>
                  <a:lnTo>
                    <a:pt x="167627" y="1472183"/>
                  </a:lnTo>
                  <a:lnTo>
                    <a:pt x="169316" y="1472183"/>
                  </a:lnTo>
                  <a:lnTo>
                    <a:pt x="170687" y="1473542"/>
                  </a:lnTo>
                  <a:lnTo>
                    <a:pt x="170687" y="1475232"/>
                  </a:lnTo>
                  <a:close/>
                </a:path>
                <a:path w="755650" h="2371725">
                  <a:moveTo>
                    <a:pt x="9131" y="1487424"/>
                  </a:moveTo>
                  <a:lnTo>
                    <a:pt x="9131" y="1489100"/>
                  </a:lnTo>
                  <a:lnTo>
                    <a:pt x="7785" y="1490472"/>
                  </a:lnTo>
                  <a:lnTo>
                    <a:pt x="6095" y="1490472"/>
                  </a:lnTo>
                  <a:lnTo>
                    <a:pt x="4406" y="1490472"/>
                  </a:lnTo>
                  <a:lnTo>
                    <a:pt x="3048" y="1489100"/>
                  </a:lnTo>
                  <a:lnTo>
                    <a:pt x="3048" y="1487424"/>
                  </a:lnTo>
                  <a:lnTo>
                    <a:pt x="3048" y="1485734"/>
                  </a:lnTo>
                  <a:lnTo>
                    <a:pt x="4406" y="1484376"/>
                  </a:lnTo>
                  <a:lnTo>
                    <a:pt x="6095" y="1484376"/>
                  </a:lnTo>
                  <a:lnTo>
                    <a:pt x="7785" y="1484376"/>
                  </a:lnTo>
                  <a:lnTo>
                    <a:pt x="9131" y="1485734"/>
                  </a:lnTo>
                  <a:lnTo>
                    <a:pt x="9131" y="1487424"/>
                  </a:lnTo>
                  <a:close/>
                </a:path>
                <a:path w="755650" h="2371725">
                  <a:moveTo>
                    <a:pt x="9131" y="1362443"/>
                  </a:moveTo>
                  <a:lnTo>
                    <a:pt x="9131" y="1364132"/>
                  </a:lnTo>
                  <a:lnTo>
                    <a:pt x="7785" y="1365491"/>
                  </a:lnTo>
                  <a:lnTo>
                    <a:pt x="6095" y="1365491"/>
                  </a:lnTo>
                  <a:lnTo>
                    <a:pt x="4406" y="1365491"/>
                  </a:lnTo>
                  <a:lnTo>
                    <a:pt x="3048" y="1364132"/>
                  </a:lnTo>
                  <a:lnTo>
                    <a:pt x="3048" y="1362443"/>
                  </a:lnTo>
                  <a:lnTo>
                    <a:pt x="3048" y="1360766"/>
                  </a:lnTo>
                  <a:lnTo>
                    <a:pt x="4406" y="1359395"/>
                  </a:lnTo>
                  <a:lnTo>
                    <a:pt x="6095" y="1359395"/>
                  </a:lnTo>
                  <a:lnTo>
                    <a:pt x="7785" y="1359395"/>
                  </a:lnTo>
                  <a:lnTo>
                    <a:pt x="9131" y="1360766"/>
                  </a:lnTo>
                  <a:lnTo>
                    <a:pt x="9131" y="1362443"/>
                  </a:lnTo>
                  <a:close/>
                </a:path>
                <a:path w="755650" h="2371725">
                  <a:moveTo>
                    <a:pt x="170687" y="1350264"/>
                  </a:moveTo>
                  <a:lnTo>
                    <a:pt x="170687" y="1351940"/>
                  </a:lnTo>
                  <a:lnTo>
                    <a:pt x="169316" y="1353312"/>
                  </a:lnTo>
                  <a:lnTo>
                    <a:pt x="167627" y="1353312"/>
                  </a:lnTo>
                  <a:lnTo>
                    <a:pt x="165963" y="1353312"/>
                  </a:lnTo>
                  <a:lnTo>
                    <a:pt x="164591" y="1351940"/>
                  </a:lnTo>
                  <a:lnTo>
                    <a:pt x="164591" y="1350264"/>
                  </a:lnTo>
                  <a:lnTo>
                    <a:pt x="164591" y="1348574"/>
                  </a:lnTo>
                  <a:lnTo>
                    <a:pt x="165963" y="1347216"/>
                  </a:lnTo>
                  <a:lnTo>
                    <a:pt x="167627" y="1347216"/>
                  </a:lnTo>
                  <a:lnTo>
                    <a:pt x="169316" y="1347216"/>
                  </a:lnTo>
                  <a:lnTo>
                    <a:pt x="170687" y="1348574"/>
                  </a:lnTo>
                  <a:lnTo>
                    <a:pt x="170687" y="1350264"/>
                  </a:lnTo>
                  <a:close/>
                </a:path>
                <a:path w="755650" h="2371725">
                  <a:moveTo>
                    <a:pt x="9131" y="874776"/>
                  </a:moveTo>
                  <a:lnTo>
                    <a:pt x="9131" y="876452"/>
                  </a:lnTo>
                  <a:lnTo>
                    <a:pt x="7772" y="877811"/>
                  </a:lnTo>
                  <a:lnTo>
                    <a:pt x="6083" y="877811"/>
                  </a:lnTo>
                  <a:lnTo>
                    <a:pt x="4406" y="877811"/>
                  </a:lnTo>
                  <a:lnTo>
                    <a:pt x="3035" y="876452"/>
                  </a:lnTo>
                  <a:lnTo>
                    <a:pt x="3035" y="874776"/>
                  </a:lnTo>
                  <a:lnTo>
                    <a:pt x="3035" y="873086"/>
                  </a:lnTo>
                  <a:lnTo>
                    <a:pt x="4406" y="871715"/>
                  </a:lnTo>
                  <a:lnTo>
                    <a:pt x="6083" y="871715"/>
                  </a:lnTo>
                  <a:lnTo>
                    <a:pt x="7772" y="871715"/>
                  </a:lnTo>
                  <a:lnTo>
                    <a:pt x="9131" y="873086"/>
                  </a:lnTo>
                  <a:lnTo>
                    <a:pt x="9131" y="874776"/>
                  </a:lnTo>
                  <a:close/>
                </a:path>
                <a:path w="755650" h="2371725">
                  <a:moveTo>
                    <a:pt x="149339" y="871727"/>
                  </a:moveTo>
                  <a:lnTo>
                    <a:pt x="149339" y="873404"/>
                  </a:lnTo>
                  <a:lnTo>
                    <a:pt x="147980" y="874776"/>
                  </a:lnTo>
                  <a:lnTo>
                    <a:pt x="146291" y="874776"/>
                  </a:lnTo>
                  <a:lnTo>
                    <a:pt x="144614" y="874776"/>
                  </a:lnTo>
                  <a:lnTo>
                    <a:pt x="143243" y="873404"/>
                  </a:lnTo>
                  <a:lnTo>
                    <a:pt x="143243" y="871727"/>
                  </a:lnTo>
                  <a:lnTo>
                    <a:pt x="143243" y="870051"/>
                  </a:lnTo>
                  <a:lnTo>
                    <a:pt x="144614" y="868680"/>
                  </a:lnTo>
                  <a:lnTo>
                    <a:pt x="146291" y="868680"/>
                  </a:lnTo>
                  <a:lnTo>
                    <a:pt x="147980" y="868680"/>
                  </a:lnTo>
                  <a:lnTo>
                    <a:pt x="149339" y="870051"/>
                  </a:lnTo>
                  <a:lnTo>
                    <a:pt x="149339" y="871727"/>
                  </a:lnTo>
                  <a:close/>
                </a:path>
                <a:path w="755650" h="2371725">
                  <a:moveTo>
                    <a:pt x="12179" y="3048"/>
                  </a:moveTo>
                  <a:lnTo>
                    <a:pt x="12179" y="4724"/>
                  </a:lnTo>
                  <a:lnTo>
                    <a:pt x="10820" y="6096"/>
                  </a:lnTo>
                  <a:lnTo>
                    <a:pt x="9131" y="6096"/>
                  </a:lnTo>
                  <a:lnTo>
                    <a:pt x="7454" y="6096"/>
                  </a:lnTo>
                  <a:lnTo>
                    <a:pt x="6095" y="4724"/>
                  </a:lnTo>
                  <a:lnTo>
                    <a:pt x="6095" y="3048"/>
                  </a:lnTo>
                  <a:lnTo>
                    <a:pt x="6095" y="1371"/>
                  </a:lnTo>
                  <a:lnTo>
                    <a:pt x="7454" y="0"/>
                  </a:lnTo>
                  <a:lnTo>
                    <a:pt x="9131" y="0"/>
                  </a:lnTo>
                  <a:lnTo>
                    <a:pt x="10820" y="0"/>
                  </a:lnTo>
                  <a:lnTo>
                    <a:pt x="12179" y="1371"/>
                  </a:lnTo>
                  <a:lnTo>
                    <a:pt x="12179" y="3048"/>
                  </a:lnTo>
                  <a:close/>
                </a:path>
                <a:path w="755650" h="2371725">
                  <a:moveTo>
                    <a:pt x="173723" y="15239"/>
                  </a:moveTo>
                  <a:lnTo>
                    <a:pt x="173723" y="16916"/>
                  </a:lnTo>
                  <a:lnTo>
                    <a:pt x="172364" y="18287"/>
                  </a:lnTo>
                  <a:lnTo>
                    <a:pt x="170687" y="18287"/>
                  </a:lnTo>
                  <a:lnTo>
                    <a:pt x="168998" y="18287"/>
                  </a:lnTo>
                  <a:lnTo>
                    <a:pt x="167627" y="16916"/>
                  </a:lnTo>
                  <a:lnTo>
                    <a:pt x="167627" y="15239"/>
                  </a:lnTo>
                  <a:lnTo>
                    <a:pt x="167627" y="13563"/>
                  </a:lnTo>
                  <a:lnTo>
                    <a:pt x="168998" y="12191"/>
                  </a:lnTo>
                  <a:lnTo>
                    <a:pt x="170687" y="12191"/>
                  </a:lnTo>
                  <a:lnTo>
                    <a:pt x="172364" y="12191"/>
                  </a:lnTo>
                  <a:lnTo>
                    <a:pt x="173723" y="13563"/>
                  </a:lnTo>
                  <a:lnTo>
                    <a:pt x="173723" y="15239"/>
                  </a:lnTo>
                  <a:close/>
                </a:path>
                <a:path w="755650" h="2371725">
                  <a:moveTo>
                    <a:pt x="457187" y="33515"/>
                  </a:moveTo>
                  <a:lnTo>
                    <a:pt x="457187" y="35204"/>
                  </a:lnTo>
                  <a:lnTo>
                    <a:pt x="455841" y="36575"/>
                  </a:lnTo>
                  <a:lnTo>
                    <a:pt x="454139" y="36575"/>
                  </a:lnTo>
                  <a:lnTo>
                    <a:pt x="452462" y="36575"/>
                  </a:lnTo>
                  <a:lnTo>
                    <a:pt x="451103" y="35204"/>
                  </a:lnTo>
                  <a:lnTo>
                    <a:pt x="451103" y="33515"/>
                  </a:lnTo>
                  <a:lnTo>
                    <a:pt x="451103" y="31838"/>
                  </a:lnTo>
                  <a:lnTo>
                    <a:pt x="452462" y="30479"/>
                  </a:lnTo>
                  <a:lnTo>
                    <a:pt x="454139" y="30479"/>
                  </a:lnTo>
                  <a:lnTo>
                    <a:pt x="455841" y="30479"/>
                  </a:lnTo>
                  <a:lnTo>
                    <a:pt x="457187" y="31838"/>
                  </a:lnTo>
                  <a:lnTo>
                    <a:pt x="457187" y="33515"/>
                  </a:lnTo>
                  <a:close/>
                </a:path>
                <a:path w="755650" h="2371725">
                  <a:moveTo>
                    <a:pt x="456806" y="33147"/>
                  </a:moveTo>
                  <a:lnTo>
                    <a:pt x="456806" y="34823"/>
                  </a:lnTo>
                  <a:lnTo>
                    <a:pt x="455460" y="36195"/>
                  </a:lnTo>
                  <a:lnTo>
                    <a:pt x="453770" y="36195"/>
                  </a:lnTo>
                  <a:lnTo>
                    <a:pt x="452081" y="36195"/>
                  </a:lnTo>
                  <a:lnTo>
                    <a:pt x="450723" y="34823"/>
                  </a:lnTo>
                  <a:lnTo>
                    <a:pt x="450723" y="33147"/>
                  </a:lnTo>
                  <a:lnTo>
                    <a:pt x="450723" y="31457"/>
                  </a:lnTo>
                  <a:lnTo>
                    <a:pt x="452081" y="30099"/>
                  </a:lnTo>
                  <a:lnTo>
                    <a:pt x="453770" y="30099"/>
                  </a:lnTo>
                  <a:lnTo>
                    <a:pt x="455460" y="30099"/>
                  </a:lnTo>
                  <a:lnTo>
                    <a:pt x="456806" y="31457"/>
                  </a:lnTo>
                  <a:lnTo>
                    <a:pt x="456806" y="33147"/>
                  </a:lnTo>
                  <a:close/>
                </a:path>
                <a:path w="755650" h="2371725">
                  <a:moveTo>
                    <a:pt x="591299" y="39624"/>
                  </a:moveTo>
                  <a:lnTo>
                    <a:pt x="591299" y="41300"/>
                  </a:lnTo>
                  <a:lnTo>
                    <a:pt x="589940" y="42672"/>
                  </a:lnTo>
                  <a:lnTo>
                    <a:pt x="588263" y="42672"/>
                  </a:lnTo>
                  <a:lnTo>
                    <a:pt x="586574" y="42672"/>
                  </a:lnTo>
                  <a:lnTo>
                    <a:pt x="585203" y="41300"/>
                  </a:lnTo>
                  <a:lnTo>
                    <a:pt x="585203" y="39624"/>
                  </a:lnTo>
                  <a:lnTo>
                    <a:pt x="585203" y="37947"/>
                  </a:lnTo>
                  <a:lnTo>
                    <a:pt x="586574" y="36575"/>
                  </a:lnTo>
                  <a:lnTo>
                    <a:pt x="588263" y="36575"/>
                  </a:lnTo>
                  <a:lnTo>
                    <a:pt x="589940" y="36575"/>
                  </a:lnTo>
                  <a:lnTo>
                    <a:pt x="591299" y="37947"/>
                  </a:lnTo>
                  <a:lnTo>
                    <a:pt x="591299" y="39624"/>
                  </a:lnTo>
                  <a:close/>
                </a:path>
                <a:path w="755650" h="2371725">
                  <a:moveTo>
                    <a:pt x="149339" y="2340864"/>
                  </a:moveTo>
                  <a:lnTo>
                    <a:pt x="149339" y="2342540"/>
                  </a:lnTo>
                  <a:lnTo>
                    <a:pt x="147993" y="2343912"/>
                  </a:lnTo>
                  <a:lnTo>
                    <a:pt x="146291" y="2343912"/>
                  </a:lnTo>
                  <a:lnTo>
                    <a:pt x="144614" y="2343912"/>
                  </a:lnTo>
                  <a:lnTo>
                    <a:pt x="143255" y="2342540"/>
                  </a:lnTo>
                  <a:lnTo>
                    <a:pt x="143255" y="2340864"/>
                  </a:lnTo>
                  <a:lnTo>
                    <a:pt x="143255" y="2339187"/>
                  </a:lnTo>
                  <a:lnTo>
                    <a:pt x="144614" y="2337816"/>
                  </a:lnTo>
                  <a:lnTo>
                    <a:pt x="146291" y="2337816"/>
                  </a:lnTo>
                  <a:lnTo>
                    <a:pt x="147993" y="2337816"/>
                  </a:lnTo>
                  <a:lnTo>
                    <a:pt x="149339" y="2339187"/>
                  </a:lnTo>
                  <a:lnTo>
                    <a:pt x="149339" y="2340864"/>
                  </a:lnTo>
                  <a:close/>
                </a:path>
                <a:path w="755650" h="2371725">
                  <a:moveTo>
                    <a:pt x="6083" y="2368296"/>
                  </a:moveTo>
                  <a:lnTo>
                    <a:pt x="6083" y="2369972"/>
                  </a:lnTo>
                  <a:lnTo>
                    <a:pt x="4737" y="2371344"/>
                  </a:lnTo>
                  <a:lnTo>
                    <a:pt x="3035" y="2371344"/>
                  </a:lnTo>
                  <a:lnTo>
                    <a:pt x="1358" y="2371344"/>
                  </a:lnTo>
                  <a:lnTo>
                    <a:pt x="0" y="2369972"/>
                  </a:lnTo>
                  <a:lnTo>
                    <a:pt x="0" y="2368296"/>
                  </a:lnTo>
                  <a:lnTo>
                    <a:pt x="0" y="2366606"/>
                  </a:lnTo>
                  <a:lnTo>
                    <a:pt x="1358" y="2365248"/>
                  </a:lnTo>
                  <a:lnTo>
                    <a:pt x="3035" y="2365248"/>
                  </a:lnTo>
                  <a:lnTo>
                    <a:pt x="4737" y="2365248"/>
                  </a:lnTo>
                  <a:lnTo>
                    <a:pt x="6083" y="2366606"/>
                  </a:lnTo>
                  <a:lnTo>
                    <a:pt x="6083" y="23682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4" name="object 35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87119" y="8643341"/>
              <a:ext cx="63782" cy="68580"/>
            </a:xfrm>
            <a:prstGeom prst="rect">
              <a:avLst/>
            </a:prstGeom>
          </p:spPr>
        </p:pic>
        <p:sp>
          <p:nvSpPr>
            <p:cNvPr id="355" name="object 355"/>
            <p:cNvSpPr/>
            <p:nvPr/>
          </p:nvSpPr>
          <p:spPr>
            <a:xfrm>
              <a:off x="3247453" y="7655775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0"/>
                  </a:moveTo>
                  <a:lnTo>
                    <a:pt x="0" y="0"/>
                  </a:lnTo>
                  <a:lnTo>
                    <a:pt x="0" y="54863"/>
                  </a:lnTo>
                  <a:lnTo>
                    <a:pt x="21336" y="54863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247453" y="7655775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247453" y="767253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21336" y="21348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247453" y="767253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21348"/>
                  </a:moveTo>
                  <a:lnTo>
                    <a:pt x="0" y="21348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213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247453" y="7390599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0"/>
                  </a:moveTo>
                  <a:lnTo>
                    <a:pt x="0" y="0"/>
                  </a:lnTo>
                  <a:lnTo>
                    <a:pt x="0" y="54863"/>
                  </a:lnTo>
                  <a:lnTo>
                    <a:pt x="21336" y="54863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247453" y="7390599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247453" y="740736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21336" y="21348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247453" y="740736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21348"/>
                  </a:moveTo>
                  <a:lnTo>
                    <a:pt x="0" y="21348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213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247453" y="7832559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0"/>
                  </a:moveTo>
                  <a:lnTo>
                    <a:pt x="0" y="0"/>
                  </a:lnTo>
                  <a:lnTo>
                    <a:pt x="0" y="54876"/>
                  </a:lnTo>
                  <a:lnTo>
                    <a:pt x="21336" y="54876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247453" y="7832559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54876"/>
                  </a:moveTo>
                  <a:lnTo>
                    <a:pt x="0" y="54876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5487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247453" y="784933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21336" y="21336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247453" y="784933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21336"/>
                  </a:moveTo>
                  <a:lnTo>
                    <a:pt x="0" y="21336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213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244405" y="8128215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48" y="0"/>
                  </a:moveTo>
                  <a:lnTo>
                    <a:pt x="0" y="0"/>
                  </a:lnTo>
                  <a:lnTo>
                    <a:pt x="0" y="54863"/>
                  </a:lnTo>
                  <a:lnTo>
                    <a:pt x="21348" y="54863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244405" y="8128215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48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21348" y="0"/>
                  </a:lnTo>
                  <a:lnTo>
                    <a:pt x="21348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244405" y="814497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21336" y="21336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244405" y="814497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21336"/>
                  </a:moveTo>
                  <a:lnTo>
                    <a:pt x="0" y="21336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213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244418" y="8426919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0"/>
                  </a:moveTo>
                  <a:lnTo>
                    <a:pt x="0" y="0"/>
                  </a:lnTo>
                  <a:lnTo>
                    <a:pt x="0" y="54863"/>
                  </a:lnTo>
                  <a:lnTo>
                    <a:pt x="21336" y="54863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244418" y="8426919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244418" y="844369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21336" y="21336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244418" y="844369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21336"/>
                  </a:moveTo>
                  <a:lnTo>
                    <a:pt x="0" y="21336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213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247453" y="8716479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0"/>
                  </a:moveTo>
                  <a:lnTo>
                    <a:pt x="0" y="0"/>
                  </a:lnTo>
                  <a:lnTo>
                    <a:pt x="0" y="54864"/>
                  </a:lnTo>
                  <a:lnTo>
                    <a:pt x="21336" y="54864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247453" y="8716479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54864"/>
                  </a:moveTo>
                  <a:lnTo>
                    <a:pt x="0" y="54864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548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247453" y="873324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21336" y="21348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247453" y="873324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21348"/>
                  </a:moveTo>
                  <a:lnTo>
                    <a:pt x="0" y="21348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213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247453" y="6875500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0"/>
                  </a:moveTo>
                  <a:lnTo>
                    <a:pt x="0" y="0"/>
                  </a:lnTo>
                  <a:lnTo>
                    <a:pt x="0" y="54863"/>
                  </a:lnTo>
                  <a:lnTo>
                    <a:pt x="21336" y="54863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247453" y="6875500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247453" y="689226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21336" y="21336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247453" y="689226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21336"/>
                  </a:moveTo>
                  <a:lnTo>
                    <a:pt x="0" y="21336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213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250501" y="6680415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0"/>
                  </a:moveTo>
                  <a:lnTo>
                    <a:pt x="0" y="0"/>
                  </a:lnTo>
                  <a:lnTo>
                    <a:pt x="0" y="54863"/>
                  </a:lnTo>
                  <a:lnTo>
                    <a:pt x="21336" y="54863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250501" y="6680415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250501" y="669717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21336" y="21336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250501" y="669717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336" y="21336"/>
                  </a:moveTo>
                  <a:lnTo>
                    <a:pt x="0" y="21336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213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253549" y="6369519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0"/>
                  </a:moveTo>
                  <a:lnTo>
                    <a:pt x="0" y="0"/>
                  </a:lnTo>
                  <a:lnTo>
                    <a:pt x="0" y="54863"/>
                  </a:lnTo>
                  <a:lnTo>
                    <a:pt x="21336" y="54863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253549" y="6369519"/>
              <a:ext cx="21590" cy="55244"/>
            </a:xfrm>
            <a:custGeom>
              <a:avLst/>
              <a:gdLst/>
              <a:ahLst/>
              <a:cxnLst/>
              <a:rect l="l" t="t" r="r" b="b"/>
              <a:pathLst>
                <a:path w="21589" h="55245">
                  <a:moveTo>
                    <a:pt x="21336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253549" y="638628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336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21336" y="21348"/>
                  </a:lnTo>
                  <a:lnTo>
                    <a:pt x="21336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253549" y="6386283"/>
              <a:ext cx="909319" cy="1973580"/>
            </a:xfrm>
            <a:custGeom>
              <a:avLst/>
              <a:gdLst/>
              <a:ahLst/>
              <a:cxnLst/>
              <a:rect l="l" t="t" r="r" b="b"/>
              <a:pathLst>
                <a:path w="909320" h="1973579">
                  <a:moveTo>
                    <a:pt x="21336" y="21348"/>
                  </a:moveTo>
                  <a:lnTo>
                    <a:pt x="0" y="21348"/>
                  </a:lnTo>
                  <a:lnTo>
                    <a:pt x="0" y="0"/>
                  </a:lnTo>
                  <a:lnTo>
                    <a:pt x="21336" y="0"/>
                  </a:lnTo>
                  <a:lnTo>
                    <a:pt x="21336" y="21348"/>
                  </a:lnTo>
                  <a:close/>
                </a:path>
                <a:path w="909320" h="1973579">
                  <a:moveTo>
                    <a:pt x="909078" y="1973579"/>
                  </a:moveTo>
                  <a:lnTo>
                    <a:pt x="898410" y="1973579"/>
                  </a:lnTo>
                  <a:lnTo>
                    <a:pt x="898410" y="1918715"/>
                  </a:lnTo>
                  <a:lnTo>
                    <a:pt x="909078" y="1918715"/>
                  </a:lnTo>
                  <a:lnTo>
                    <a:pt x="909078" y="19735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151960" y="8321763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90">
                  <a:moveTo>
                    <a:pt x="10667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10667" y="2134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151960" y="8321763"/>
              <a:ext cx="10795" cy="297180"/>
            </a:xfrm>
            <a:custGeom>
              <a:avLst/>
              <a:gdLst/>
              <a:ahLst/>
              <a:cxnLst/>
              <a:rect l="l" t="t" r="r" b="b"/>
              <a:pathLst>
                <a:path w="10795" h="297179">
                  <a:moveTo>
                    <a:pt x="10667" y="21348"/>
                  </a:moveTo>
                  <a:lnTo>
                    <a:pt x="0" y="2134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21348"/>
                  </a:lnTo>
                  <a:close/>
                </a:path>
                <a:path w="10795" h="297179">
                  <a:moveTo>
                    <a:pt x="10667" y="297180"/>
                  </a:moveTo>
                  <a:lnTo>
                    <a:pt x="0" y="297180"/>
                  </a:lnTo>
                  <a:lnTo>
                    <a:pt x="0" y="242328"/>
                  </a:lnTo>
                  <a:lnTo>
                    <a:pt x="10667" y="242328"/>
                  </a:lnTo>
                  <a:lnTo>
                    <a:pt x="10667" y="2971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151960" y="8580856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90">
                  <a:moveTo>
                    <a:pt x="10667" y="0"/>
                  </a:moveTo>
                  <a:lnTo>
                    <a:pt x="0" y="0"/>
                  </a:lnTo>
                  <a:lnTo>
                    <a:pt x="0" y="21335"/>
                  </a:lnTo>
                  <a:lnTo>
                    <a:pt x="10667" y="21335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145864" y="8042871"/>
              <a:ext cx="17145" cy="559435"/>
            </a:xfrm>
            <a:custGeom>
              <a:avLst/>
              <a:gdLst/>
              <a:ahLst/>
              <a:cxnLst/>
              <a:rect l="l" t="t" r="r" b="b"/>
              <a:pathLst>
                <a:path w="17145" h="559434">
                  <a:moveTo>
                    <a:pt x="16763" y="559320"/>
                  </a:moveTo>
                  <a:lnTo>
                    <a:pt x="6096" y="559320"/>
                  </a:lnTo>
                  <a:lnTo>
                    <a:pt x="6096" y="537984"/>
                  </a:lnTo>
                  <a:lnTo>
                    <a:pt x="16763" y="537984"/>
                  </a:lnTo>
                  <a:lnTo>
                    <a:pt x="16763" y="559320"/>
                  </a:lnTo>
                  <a:close/>
                </a:path>
                <a:path w="17145" h="559434">
                  <a:moveTo>
                    <a:pt x="10667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145864" y="8059648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90">
                  <a:moveTo>
                    <a:pt x="10667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10667" y="21336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145864" y="7762455"/>
              <a:ext cx="10795" cy="318770"/>
            </a:xfrm>
            <a:custGeom>
              <a:avLst/>
              <a:gdLst/>
              <a:ahLst/>
              <a:cxnLst/>
              <a:rect l="l" t="t" r="r" b="b"/>
              <a:pathLst>
                <a:path w="10795" h="318770">
                  <a:moveTo>
                    <a:pt x="10667" y="318528"/>
                  </a:moveTo>
                  <a:lnTo>
                    <a:pt x="0" y="318528"/>
                  </a:lnTo>
                  <a:lnTo>
                    <a:pt x="0" y="297192"/>
                  </a:lnTo>
                  <a:lnTo>
                    <a:pt x="10667" y="297192"/>
                  </a:lnTo>
                  <a:lnTo>
                    <a:pt x="10667" y="318528"/>
                  </a:lnTo>
                  <a:close/>
                </a:path>
                <a:path w="10795" h="318770">
                  <a:moveTo>
                    <a:pt x="10667" y="54864"/>
                  </a:moveTo>
                  <a:lnTo>
                    <a:pt x="0" y="54864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548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145864" y="7779219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90">
                  <a:moveTo>
                    <a:pt x="10667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10667" y="2134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145864" y="7613103"/>
              <a:ext cx="10795" cy="187960"/>
            </a:xfrm>
            <a:custGeom>
              <a:avLst/>
              <a:gdLst/>
              <a:ahLst/>
              <a:cxnLst/>
              <a:rect l="l" t="t" r="r" b="b"/>
              <a:pathLst>
                <a:path w="10795" h="187959">
                  <a:moveTo>
                    <a:pt x="10667" y="187464"/>
                  </a:moveTo>
                  <a:lnTo>
                    <a:pt x="0" y="187464"/>
                  </a:lnTo>
                  <a:lnTo>
                    <a:pt x="0" y="166115"/>
                  </a:lnTo>
                  <a:lnTo>
                    <a:pt x="10667" y="166115"/>
                  </a:lnTo>
                  <a:lnTo>
                    <a:pt x="10667" y="187464"/>
                  </a:lnTo>
                  <a:close/>
                </a:path>
                <a:path w="10795" h="187959">
                  <a:moveTo>
                    <a:pt x="10667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145864" y="7629867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90">
                  <a:moveTo>
                    <a:pt x="10667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10667" y="2134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142816" y="7375372"/>
              <a:ext cx="13970" cy="276225"/>
            </a:xfrm>
            <a:custGeom>
              <a:avLst/>
              <a:gdLst/>
              <a:ahLst/>
              <a:cxnLst/>
              <a:rect l="l" t="t" r="r" b="b"/>
              <a:pathLst>
                <a:path w="13970" h="276225">
                  <a:moveTo>
                    <a:pt x="13715" y="275843"/>
                  </a:moveTo>
                  <a:lnTo>
                    <a:pt x="3048" y="275843"/>
                  </a:lnTo>
                  <a:lnTo>
                    <a:pt x="3048" y="254495"/>
                  </a:lnTo>
                  <a:lnTo>
                    <a:pt x="13715" y="254495"/>
                  </a:lnTo>
                  <a:lnTo>
                    <a:pt x="13715" y="275843"/>
                  </a:lnTo>
                  <a:close/>
                </a:path>
                <a:path w="13970" h="276225">
                  <a:moveTo>
                    <a:pt x="10667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142816" y="7392136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90">
                  <a:moveTo>
                    <a:pt x="10667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10667" y="21336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142816" y="6899871"/>
              <a:ext cx="10795" cy="513715"/>
            </a:xfrm>
            <a:custGeom>
              <a:avLst/>
              <a:gdLst/>
              <a:ahLst/>
              <a:cxnLst/>
              <a:rect l="l" t="t" r="r" b="b"/>
              <a:pathLst>
                <a:path w="10795" h="513715">
                  <a:moveTo>
                    <a:pt x="10667" y="513600"/>
                  </a:moveTo>
                  <a:lnTo>
                    <a:pt x="0" y="513600"/>
                  </a:lnTo>
                  <a:lnTo>
                    <a:pt x="0" y="492264"/>
                  </a:lnTo>
                  <a:lnTo>
                    <a:pt x="10667" y="492264"/>
                  </a:lnTo>
                  <a:lnTo>
                    <a:pt x="10667" y="513600"/>
                  </a:lnTo>
                  <a:close/>
                </a:path>
                <a:path w="10795" h="513715">
                  <a:moveTo>
                    <a:pt x="10667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142816" y="6916635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90">
                  <a:moveTo>
                    <a:pt x="10667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10667" y="2134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142816" y="6916635"/>
              <a:ext cx="13970" cy="330835"/>
            </a:xfrm>
            <a:custGeom>
              <a:avLst/>
              <a:gdLst/>
              <a:ahLst/>
              <a:cxnLst/>
              <a:rect l="l" t="t" r="r" b="b"/>
              <a:pathLst>
                <a:path w="13970" h="330834">
                  <a:moveTo>
                    <a:pt x="10667" y="21348"/>
                  </a:moveTo>
                  <a:lnTo>
                    <a:pt x="0" y="2134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21348"/>
                  </a:lnTo>
                  <a:close/>
                </a:path>
                <a:path w="13970" h="330834">
                  <a:moveTo>
                    <a:pt x="13715" y="330708"/>
                  </a:moveTo>
                  <a:lnTo>
                    <a:pt x="3048" y="330708"/>
                  </a:lnTo>
                  <a:lnTo>
                    <a:pt x="3048" y="275844"/>
                  </a:lnTo>
                  <a:lnTo>
                    <a:pt x="13715" y="275844"/>
                  </a:lnTo>
                  <a:lnTo>
                    <a:pt x="13715" y="3307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145864" y="7209243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90">
                  <a:moveTo>
                    <a:pt x="10667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10667" y="2134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145864" y="6716991"/>
              <a:ext cx="10795" cy="513715"/>
            </a:xfrm>
            <a:custGeom>
              <a:avLst/>
              <a:gdLst/>
              <a:ahLst/>
              <a:cxnLst/>
              <a:rect l="l" t="t" r="r" b="b"/>
              <a:pathLst>
                <a:path w="10795" h="513715">
                  <a:moveTo>
                    <a:pt x="10667" y="513600"/>
                  </a:moveTo>
                  <a:lnTo>
                    <a:pt x="0" y="513600"/>
                  </a:lnTo>
                  <a:lnTo>
                    <a:pt x="0" y="492252"/>
                  </a:lnTo>
                  <a:lnTo>
                    <a:pt x="10667" y="492252"/>
                  </a:lnTo>
                  <a:lnTo>
                    <a:pt x="10667" y="513600"/>
                  </a:lnTo>
                  <a:close/>
                </a:path>
                <a:path w="10795" h="513715">
                  <a:moveTo>
                    <a:pt x="10667" y="54864"/>
                  </a:moveTo>
                  <a:lnTo>
                    <a:pt x="0" y="54864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548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145864" y="6733755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90">
                  <a:moveTo>
                    <a:pt x="10667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10667" y="2134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142816" y="6418287"/>
              <a:ext cx="13970" cy="337185"/>
            </a:xfrm>
            <a:custGeom>
              <a:avLst/>
              <a:gdLst/>
              <a:ahLst/>
              <a:cxnLst/>
              <a:rect l="l" t="t" r="r" b="b"/>
              <a:pathLst>
                <a:path w="13970" h="337184">
                  <a:moveTo>
                    <a:pt x="13715" y="336816"/>
                  </a:moveTo>
                  <a:lnTo>
                    <a:pt x="3048" y="336816"/>
                  </a:lnTo>
                  <a:lnTo>
                    <a:pt x="3048" y="315468"/>
                  </a:lnTo>
                  <a:lnTo>
                    <a:pt x="13715" y="315468"/>
                  </a:lnTo>
                  <a:lnTo>
                    <a:pt x="13715" y="336816"/>
                  </a:lnTo>
                  <a:close/>
                </a:path>
                <a:path w="13970" h="337184">
                  <a:moveTo>
                    <a:pt x="10667" y="54863"/>
                  </a:moveTo>
                  <a:lnTo>
                    <a:pt x="0" y="54863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142816" y="6435064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89">
                  <a:moveTo>
                    <a:pt x="10667" y="0"/>
                  </a:moveTo>
                  <a:lnTo>
                    <a:pt x="0" y="0"/>
                  </a:lnTo>
                  <a:lnTo>
                    <a:pt x="0" y="21336"/>
                  </a:lnTo>
                  <a:lnTo>
                    <a:pt x="10667" y="21336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142816" y="6435064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89">
                  <a:moveTo>
                    <a:pt x="10667" y="21336"/>
                  </a:moveTo>
                  <a:lnTo>
                    <a:pt x="0" y="21336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2133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002352" y="6484734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6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10667" y="43891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002352" y="6484734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67" y="43891"/>
                  </a:moveTo>
                  <a:lnTo>
                    <a:pt x="0" y="43891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438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002352" y="6498158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67" y="0"/>
                  </a:moveTo>
                  <a:lnTo>
                    <a:pt x="0" y="0"/>
                  </a:lnTo>
                  <a:lnTo>
                    <a:pt x="0" y="17068"/>
                  </a:lnTo>
                  <a:lnTo>
                    <a:pt x="10667" y="1706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002352" y="6498158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67" y="17068"/>
                  </a:moveTo>
                  <a:lnTo>
                    <a:pt x="0" y="170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70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005387" y="6746875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80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10680" y="43891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005387" y="6746875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80" y="43891"/>
                  </a:moveTo>
                  <a:lnTo>
                    <a:pt x="0" y="43891"/>
                  </a:lnTo>
                  <a:lnTo>
                    <a:pt x="0" y="0"/>
                  </a:lnTo>
                  <a:lnTo>
                    <a:pt x="10680" y="0"/>
                  </a:lnTo>
                  <a:lnTo>
                    <a:pt x="10680" y="438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005387" y="6760273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80" y="0"/>
                  </a:moveTo>
                  <a:lnTo>
                    <a:pt x="0" y="0"/>
                  </a:lnTo>
                  <a:lnTo>
                    <a:pt x="0" y="17068"/>
                  </a:lnTo>
                  <a:lnTo>
                    <a:pt x="10680" y="17068"/>
                  </a:lnTo>
                  <a:lnTo>
                    <a:pt x="1068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005387" y="6760273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80" y="17068"/>
                  </a:moveTo>
                  <a:lnTo>
                    <a:pt x="0" y="17068"/>
                  </a:lnTo>
                  <a:lnTo>
                    <a:pt x="0" y="0"/>
                  </a:lnTo>
                  <a:lnTo>
                    <a:pt x="10680" y="0"/>
                  </a:lnTo>
                  <a:lnTo>
                    <a:pt x="10680" y="170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005400" y="6908419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6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10667" y="43891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005400" y="6908419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67" y="43891"/>
                  </a:moveTo>
                  <a:lnTo>
                    <a:pt x="0" y="43891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438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005400" y="6921830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67" y="0"/>
                  </a:moveTo>
                  <a:lnTo>
                    <a:pt x="0" y="0"/>
                  </a:lnTo>
                  <a:lnTo>
                    <a:pt x="0" y="17068"/>
                  </a:lnTo>
                  <a:lnTo>
                    <a:pt x="10667" y="1706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005400" y="6921830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67" y="17068"/>
                  </a:moveTo>
                  <a:lnTo>
                    <a:pt x="0" y="170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70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002352" y="7182726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6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10667" y="43891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002352" y="7182726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67" y="43891"/>
                  </a:moveTo>
                  <a:lnTo>
                    <a:pt x="0" y="43891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438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002352" y="7196150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67" y="0"/>
                  </a:moveTo>
                  <a:lnTo>
                    <a:pt x="0" y="0"/>
                  </a:lnTo>
                  <a:lnTo>
                    <a:pt x="0" y="17068"/>
                  </a:lnTo>
                  <a:lnTo>
                    <a:pt x="10667" y="1706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002352" y="7196150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67" y="17068"/>
                  </a:moveTo>
                  <a:lnTo>
                    <a:pt x="0" y="170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70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002352" y="7344283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6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10667" y="43891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002352" y="7344283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67" y="43891"/>
                  </a:moveTo>
                  <a:lnTo>
                    <a:pt x="0" y="43891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438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002352" y="7357694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67" y="0"/>
                  </a:moveTo>
                  <a:lnTo>
                    <a:pt x="0" y="0"/>
                  </a:lnTo>
                  <a:lnTo>
                    <a:pt x="0" y="17068"/>
                  </a:lnTo>
                  <a:lnTo>
                    <a:pt x="10667" y="1706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002352" y="7357694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67" y="17068"/>
                  </a:moveTo>
                  <a:lnTo>
                    <a:pt x="0" y="170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70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002352" y="7566787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6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10667" y="43891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002352" y="7566787"/>
              <a:ext cx="10795" cy="44450"/>
            </a:xfrm>
            <a:custGeom>
              <a:avLst/>
              <a:gdLst/>
              <a:ahLst/>
              <a:cxnLst/>
              <a:rect l="l" t="t" r="r" b="b"/>
              <a:pathLst>
                <a:path w="10795" h="44450">
                  <a:moveTo>
                    <a:pt x="10667" y="43891"/>
                  </a:moveTo>
                  <a:lnTo>
                    <a:pt x="0" y="43891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438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002352" y="7580198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67" y="0"/>
                  </a:moveTo>
                  <a:lnTo>
                    <a:pt x="0" y="0"/>
                  </a:lnTo>
                  <a:lnTo>
                    <a:pt x="0" y="17068"/>
                  </a:lnTo>
                  <a:lnTo>
                    <a:pt x="10667" y="17068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002352" y="7580198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10667" y="17068"/>
                  </a:moveTo>
                  <a:lnTo>
                    <a:pt x="0" y="17068"/>
                  </a:lnTo>
                  <a:lnTo>
                    <a:pt x="0" y="0"/>
                  </a:lnTo>
                  <a:lnTo>
                    <a:pt x="10667" y="0"/>
                  </a:lnTo>
                  <a:lnTo>
                    <a:pt x="10667" y="170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984832" y="7673317"/>
              <a:ext cx="36830" cy="158750"/>
            </a:xfrm>
            <a:custGeom>
              <a:avLst/>
              <a:gdLst/>
              <a:ahLst/>
              <a:cxnLst/>
              <a:rect l="l" t="t" r="r" b="b"/>
              <a:pathLst>
                <a:path w="36829" h="158750">
                  <a:moveTo>
                    <a:pt x="36563" y="0"/>
                  </a:moveTo>
                  <a:lnTo>
                    <a:pt x="0" y="0"/>
                  </a:lnTo>
                  <a:lnTo>
                    <a:pt x="3035" y="158495"/>
                  </a:lnTo>
                  <a:lnTo>
                    <a:pt x="36563" y="158495"/>
                  </a:lnTo>
                  <a:lnTo>
                    <a:pt x="36563" y="0"/>
                  </a:lnTo>
                  <a:close/>
                </a:path>
              </a:pathLst>
            </a:custGeom>
            <a:solidFill>
              <a:srgbClr val="F9F9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984832" y="7673317"/>
              <a:ext cx="36830" cy="158750"/>
            </a:xfrm>
            <a:custGeom>
              <a:avLst/>
              <a:gdLst/>
              <a:ahLst/>
              <a:cxnLst/>
              <a:rect l="l" t="t" r="r" b="b"/>
              <a:pathLst>
                <a:path w="36829" h="158750">
                  <a:moveTo>
                    <a:pt x="0" y="0"/>
                  </a:moveTo>
                  <a:lnTo>
                    <a:pt x="36563" y="0"/>
                  </a:lnTo>
                  <a:lnTo>
                    <a:pt x="36563" y="158495"/>
                  </a:lnTo>
                  <a:lnTo>
                    <a:pt x="3035" y="158495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987867" y="7831811"/>
              <a:ext cx="45720" cy="1091565"/>
            </a:xfrm>
            <a:custGeom>
              <a:avLst/>
              <a:gdLst/>
              <a:ahLst/>
              <a:cxnLst/>
              <a:rect l="l" t="t" r="r" b="b"/>
              <a:pathLst>
                <a:path w="45720" h="1091565">
                  <a:moveTo>
                    <a:pt x="33528" y="0"/>
                  </a:moveTo>
                  <a:lnTo>
                    <a:pt x="0" y="0"/>
                  </a:lnTo>
                  <a:lnTo>
                    <a:pt x="12204" y="1091184"/>
                  </a:lnTo>
                  <a:lnTo>
                    <a:pt x="45720" y="1091184"/>
                  </a:lnTo>
                  <a:lnTo>
                    <a:pt x="33528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987867" y="7831811"/>
              <a:ext cx="45720" cy="1091565"/>
            </a:xfrm>
            <a:custGeom>
              <a:avLst/>
              <a:gdLst/>
              <a:ahLst/>
              <a:cxnLst/>
              <a:rect l="l" t="t" r="r" b="b"/>
              <a:pathLst>
                <a:path w="45720" h="1091565">
                  <a:moveTo>
                    <a:pt x="0" y="0"/>
                  </a:moveTo>
                  <a:lnTo>
                    <a:pt x="12204" y="1091184"/>
                  </a:lnTo>
                  <a:lnTo>
                    <a:pt x="45720" y="1091184"/>
                  </a:lnTo>
                  <a:lnTo>
                    <a:pt x="33528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981783" y="8642568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70" h="27940">
                  <a:moveTo>
                    <a:pt x="12191" y="0"/>
                  </a:moveTo>
                  <a:lnTo>
                    <a:pt x="0" y="0"/>
                  </a:lnTo>
                  <a:lnTo>
                    <a:pt x="1523" y="27444"/>
                  </a:lnTo>
                  <a:lnTo>
                    <a:pt x="13715" y="27444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981783" y="8642568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70" h="27940">
                  <a:moveTo>
                    <a:pt x="12191" y="0"/>
                  </a:moveTo>
                  <a:lnTo>
                    <a:pt x="0" y="0"/>
                  </a:lnTo>
                  <a:lnTo>
                    <a:pt x="1523" y="27444"/>
                  </a:lnTo>
                  <a:lnTo>
                    <a:pt x="13715" y="27444"/>
                  </a:lnTo>
                  <a:lnTo>
                    <a:pt x="12191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914728" y="8644662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16192" y="0"/>
                  </a:moveTo>
                  <a:lnTo>
                    <a:pt x="7024" y="2500"/>
                  </a:lnTo>
                  <a:lnTo>
                    <a:pt x="0" y="8572"/>
                  </a:lnTo>
                  <a:lnTo>
                    <a:pt x="0" y="28397"/>
                  </a:lnTo>
                  <a:lnTo>
                    <a:pt x="5810" y="24008"/>
                  </a:lnTo>
                  <a:lnTo>
                    <a:pt x="12192" y="21910"/>
                  </a:lnTo>
                  <a:lnTo>
                    <a:pt x="23145" y="21532"/>
                  </a:lnTo>
                  <a:lnTo>
                    <a:pt x="42672" y="22301"/>
                  </a:lnTo>
                  <a:lnTo>
                    <a:pt x="65532" y="23825"/>
                  </a:lnTo>
                  <a:lnTo>
                    <a:pt x="65532" y="4000"/>
                  </a:lnTo>
                  <a:lnTo>
                    <a:pt x="33647" y="642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914728" y="8644662"/>
              <a:ext cx="66040" cy="28575"/>
            </a:xfrm>
            <a:custGeom>
              <a:avLst/>
              <a:gdLst/>
              <a:ahLst/>
              <a:cxnLst/>
              <a:rect l="l" t="t" r="r" b="b"/>
              <a:pathLst>
                <a:path w="66039" h="28575">
                  <a:moveTo>
                    <a:pt x="65532" y="4000"/>
                  </a:moveTo>
                  <a:lnTo>
                    <a:pt x="33647" y="642"/>
                  </a:lnTo>
                  <a:lnTo>
                    <a:pt x="16192" y="0"/>
                  </a:lnTo>
                  <a:lnTo>
                    <a:pt x="7024" y="2500"/>
                  </a:lnTo>
                  <a:lnTo>
                    <a:pt x="0" y="8572"/>
                  </a:lnTo>
                  <a:lnTo>
                    <a:pt x="0" y="28397"/>
                  </a:lnTo>
                  <a:lnTo>
                    <a:pt x="5810" y="24008"/>
                  </a:lnTo>
                  <a:lnTo>
                    <a:pt x="12192" y="21910"/>
                  </a:lnTo>
                  <a:lnTo>
                    <a:pt x="23145" y="21532"/>
                  </a:lnTo>
                  <a:lnTo>
                    <a:pt x="42672" y="22301"/>
                  </a:lnTo>
                  <a:lnTo>
                    <a:pt x="65532" y="23825"/>
                  </a:lnTo>
                  <a:lnTo>
                    <a:pt x="65532" y="40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033599" y="8610563"/>
              <a:ext cx="24765" cy="55244"/>
            </a:xfrm>
            <a:custGeom>
              <a:avLst/>
              <a:gdLst/>
              <a:ahLst/>
              <a:cxnLst/>
              <a:rect l="l" t="t" r="r" b="b"/>
              <a:pathLst>
                <a:path w="24764" h="55245">
                  <a:moveTo>
                    <a:pt x="10529" y="19413"/>
                  </a:moveTo>
                  <a:lnTo>
                    <a:pt x="7912" y="22079"/>
                  </a:lnTo>
                  <a:lnTo>
                    <a:pt x="0" y="25920"/>
                  </a:lnTo>
                  <a:lnTo>
                    <a:pt x="1524" y="54863"/>
                  </a:lnTo>
                  <a:lnTo>
                    <a:pt x="6083" y="51828"/>
                  </a:lnTo>
                  <a:lnTo>
                    <a:pt x="8083" y="29849"/>
                  </a:lnTo>
                  <a:lnTo>
                    <a:pt x="10529" y="19413"/>
                  </a:lnTo>
                  <a:close/>
                </a:path>
                <a:path w="24764" h="55245">
                  <a:moveTo>
                    <a:pt x="11821" y="18090"/>
                  </a:moveTo>
                  <a:lnTo>
                    <a:pt x="10656" y="18872"/>
                  </a:lnTo>
                  <a:lnTo>
                    <a:pt x="10529" y="19413"/>
                  </a:lnTo>
                  <a:lnTo>
                    <a:pt x="11821" y="18090"/>
                  </a:lnTo>
                  <a:close/>
                </a:path>
                <a:path w="24764" h="55245">
                  <a:moveTo>
                    <a:pt x="24384" y="0"/>
                  </a:moveTo>
                  <a:lnTo>
                    <a:pt x="12192" y="0"/>
                  </a:lnTo>
                  <a:lnTo>
                    <a:pt x="12865" y="11549"/>
                  </a:lnTo>
                  <a:lnTo>
                    <a:pt x="11821" y="18090"/>
                  </a:lnTo>
                  <a:lnTo>
                    <a:pt x="15518" y="15609"/>
                  </a:lnTo>
                  <a:lnTo>
                    <a:pt x="24384" y="15609"/>
                  </a:lnTo>
                  <a:lnTo>
                    <a:pt x="24384" y="0"/>
                  </a:lnTo>
                  <a:close/>
                </a:path>
                <a:path w="24764" h="55245">
                  <a:moveTo>
                    <a:pt x="24384" y="15609"/>
                  </a:moveTo>
                  <a:lnTo>
                    <a:pt x="15518" y="15609"/>
                  </a:lnTo>
                  <a:lnTo>
                    <a:pt x="24384" y="16776"/>
                  </a:lnTo>
                  <a:lnTo>
                    <a:pt x="24384" y="15609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033599" y="8610563"/>
              <a:ext cx="24765" cy="55244"/>
            </a:xfrm>
            <a:custGeom>
              <a:avLst/>
              <a:gdLst/>
              <a:ahLst/>
              <a:cxnLst/>
              <a:rect l="l" t="t" r="r" b="b"/>
              <a:pathLst>
                <a:path w="24764" h="55245">
                  <a:moveTo>
                    <a:pt x="1524" y="54863"/>
                  </a:moveTo>
                  <a:lnTo>
                    <a:pt x="0" y="25920"/>
                  </a:lnTo>
                  <a:lnTo>
                    <a:pt x="7912" y="22079"/>
                  </a:lnTo>
                  <a:lnTo>
                    <a:pt x="11820" y="18099"/>
                  </a:lnTo>
                  <a:lnTo>
                    <a:pt x="12865" y="11549"/>
                  </a:lnTo>
                  <a:lnTo>
                    <a:pt x="12192" y="0"/>
                  </a:lnTo>
                  <a:lnTo>
                    <a:pt x="24384" y="0"/>
                  </a:lnTo>
                  <a:lnTo>
                    <a:pt x="24384" y="16776"/>
                  </a:lnTo>
                  <a:lnTo>
                    <a:pt x="15518" y="15609"/>
                  </a:lnTo>
                  <a:lnTo>
                    <a:pt x="10656" y="18872"/>
                  </a:lnTo>
                  <a:lnTo>
                    <a:pt x="8083" y="29849"/>
                  </a:lnTo>
                  <a:lnTo>
                    <a:pt x="6083" y="51828"/>
                  </a:lnTo>
                  <a:lnTo>
                    <a:pt x="1524" y="548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038172" y="8645627"/>
              <a:ext cx="10795" cy="17145"/>
            </a:xfrm>
            <a:custGeom>
              <a:avLst/>
              <a:gdLst/>
              <a:ahLst/>
              <a:cxnLst/>
              <a:rect l="l" t="t" r="r" b="b"/>
              <a:pathLst>
                <a:path w="10795" h="17145">
                  <a:moveTo>
                    <a:pt x="9156" y="0"/>
                  </a:moveTo>
                  <a:lnTo>
                    <a:pt x="0" y="1511"/>
                  </a:lnTo>
                  <a:lnTo>
                    <a:pt x="1511" y="16763"/>
                  </a:lnTo>
                  <a:lnTo>
                    <a:pt x="10668" y="13715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2985319" y="6209501"/>
              <a:ext cx="2063750" cy="2453005"/>
            </a:xfrm>
            <a:custGeom>
              <a:avLst/>
              <a:gdLst/>
              <a:ahLst/>
              <a:cxnLst/>
              <a:rect l="l" t="t" r="r" b="b"/>
              <a:pathLst>
                <a:path w="2063750" h="2453004">
                  <a:moveTo>
                    <a:pt x="2052853" y="2437638"/>
                  </a:moveTo>
                  <a:lnTo>
                    <a:pt x="2062010" y="2436126"/>
                  </a:lnTo>
                  <a:lnTo>
                    <a:pt x="2063521" y="2449842"/>
                  </a:lnTo>
                  <a:lnTo>
                    <a:pt x="2054364" y="2452890"/>
                  </a:lnTo>
                  <a:lnTo>
                    <a:pt x="2052853" y="2437638"/>
                  </a:lnTo>
                  <a:close/>
                </a:path>
                <a:path w="2063750" h="2453004">
                  <a:moveTo>
                    <a:pt x="128028" y="140969"/>
                  </a:moveTo>
                  <a:lnTo>
                    <a:pt x="128028" y="2317242"/>
                  </a:lnTo>
                </a:path>
                <a:path w="2063750" h="2453004">
                  <a:moveTo>
                    <a:pt x="0" y="320814"/>
                  </a:moveTo>
                  <a:lnTo>
                    <a:pt x="0" y="2045970"/>
                  </a:lnTo>
                </a:path>
                <a:path w="2063750" h="2453004">
                  <a:moveTo>
                    <a:pt x="281216" y="3060"/>
                  </a:moveTo>
                  <a:lnTo>
                    <a:pt x="281216" y="4737"/>
                  </a:lnTo>
                  <a:lnTo>
                    <a:pt x="279857" y="6095"/>
                  </a:lnTo>
                  <a:lnTo>
                    <a:pt x="278168" y="6095"/>
                  </a:lnTo>
                  <a:lnTo>
                    <a:pt x="276491" y="6095"/>
                  </a:lnTo>
                  <a:lnTo>
                    <a:pt x="275120" y="4737"/>
                  </a:lnTo>
                  <a:lnTo>
                    <a:pt x="275120" y="3060"/>
                  </a:lnTo>
                  <a:lnTo>
                    <a:pt x="275120" y="1371"/>
                  </a:lnTo>
                  <a:lnTo>
                    <a:pt x="276491" y="0"/>
                  </a:lnTo>
                  <a:lnTo>
                    <a:pt x="278168" y="0"/>
                  </a:lnTo>
                  <a:lnTo>
                    <a:pt x="279857" y="0"/>
                  </a:lnTo>
                  <a:lnTo>
                    <a:pt x="281216" y="1371"/>
                  </a:lnTo>
                  <a:lnTo>
                    <a:pt x="281216" y="3060"/>
                  </a:lnTo>
                  <a:close/>
                </a:path>
                <a:path w="2063750" h="2453004">
                  <a:moveTo>
                    <a:pt x="281216" y="45732"/>
                  </a:moveTo>
                  <a:lnTo>
                    <a:pt x="281216" y="47409"/>
                  </a:lnTo>
                  <a:lnTo>
                    <a:pt x="279857" y="48768"/>
                  </a:lnTo>
                  <a:lnTo>
                    <a:pt x="278168" y="48768"/>
                  </a:lnTo>
                  <a:lnTo>
                    <a:pt x="276491" y="48768"/>
                  </a:lnTo>
                  <a:lnTo>
                    <a:pt x="275120" y="47409"/>
                  </a:lnTo>
                  <a:lnTo>
                    <a:pt x="275120" y="45732"/>
                  </a:lnTo>
                  <a:lnTo>
                    <a:pt x="275120" y="44043"/>
                  </a:lnTo>
                  <a:lnTo>
                    <a:pt x="276491" y="42684"/>
                  </a:lnTo>
                  <a:lnTo>
                    <a:pt x="278168" y="42684"/>
                  </a:lnTo>
                  <a:lnTo>
                    <a:pt x="279857" y="42684"/>
                  </a:lnTo>
                  <a:lnTo>
                    <a:pt x="281216" y="44043"/>
                  </a:lnTo>
                  <a:lnTo>
                    <a:pt x="281216" y="45732"/>
                  </a:lnTo>
                  <a:close/>
                </a:path>
                <a:path w="2063750" h="2453004">
                  <a:moveTo>
                    <a:pt x="281216" y="85356"/>
                  </a:moveTo>
                  <a:lnTo>
                    <a:pt x="281216" y="87033"/>
                  </a:lnTo>
                  <a:lnTo>
                    <a:pt x="279857" y="88392"/>
                  </a:lnTo>
                  <a:lnTo>
                    <a:pt x="278168" y="88392"/>
                  </a:lnTo>
                  <a:lnTo>
                    <a:pt x="276491" y="88392"/>
                  </a:lnTo>
                  <a:lnTo>
                    <a:pt x="275120" y="87033"/>
                  </a:lnTo>
                  <a:lnTo>
                    <a:pt x="275120" y="85356"/>
                  </a:lnTo>
                  <a:lnTo>
                    <a:pt x="275120" y="83667"/>
                  </a:lnTo>
                  <a:lnTo>
                    <a:pt x="276491" y="82308"/>
                  </a:lnTo>
                  <a:lnTo>
                    <a:pt x="278168" y="82308"/>
                  </a:lnTo>
                  <a:lnTo>
                    <a:pt x="279857" y="82308"/>
                  </a:lnTo>
                  <a:lnTo>
                    <a:pt x="281216" y="83667"/>
                  </a:lnTo>
                  <a:lnTo>
                    <a:pt x="281216" y="85356"/>
                  </a:lnTo>
                  <a:close/>
                </a:path>
                <a:path w="2063750" h="2453004">
                  <a:moveTo>
                    <a:pt x="278168" y="579132"/>
                  </a:moveTo>
                  <a:lnTo>
                    <a:pt x="278168" y="580809"/>
                  </a:lnTo>
                  <a:lnTo>
                    <a:pt x="276796" y="582168"/>
                  </a:lnTo>
                  <a:lnTo>
                    <a:pt x="275120" y="582168"/>
                  </a:lnTo>
                  <a:lnTo>
                    <a:pt x="273443" y="582168"/>
                  </a:lnTo>
                  <a:lnTo>
                    <a:pt x="272072" y="580809"/>
                  </a:lnTo>
                  <a:lnTo>
                    <a:pt x="272072" y="579132"/>
                  </a:lnTo>
                  <a:lnTo>
                    <a:pt x="272072" y="577443"/>
                  </a:lnTo>
                  <a:lnTo>
                    <a:pt x="273443" y="576084"/>
                  </a:lnTo>
                  <a:lnTo>
                    <a:pt x="275120" y="576084"/>
                  </a:lnTo>
                  <a:lnTo>
                    <a:pt x="276796" y="576084"/>
                  </a:lnTo>
                  <a:lnTo>
                    <a:pt x="278168" y="577443"/>
                  </a:lnTo>
                  <a:lnTo>
                    <a:pt x="278168" y="579132"/>
                  </a:lnTo>
                  <a:close/>
                </a:path>
                <a:path w="2063750" h="2453004">
                  <a:moveTo>
                    <a:pt x="278168" y="624852"/>
                  </a:moveTo>
                  <a:lnTo>
                    <a:pt x="278168" y="626516"/>
                  </a:lnTo>
                  <a:lnTo>
                    <a:pt x="276796" y="627888"/>
                  </a:lnTo>
                  <a:lnTo>
                    <a:pt x="275120" y="627888"/>
                  </a:lnTo>
                  <a:lnTo>
                    <a:pt x="273443" y="627888"/>
                  </a:lnTo>
                  <a:lnTo>
                    <a:pt x="272072" y="626516"/>
                  </a:lnTo>
                  <a:lnTo>
                    <a:pt x="272072" y="624852"/>
                  </a:lnTo>
                  <a:lnTo>
                    <a:pt x="272072" y="623163"/>
                  </a:lnTo>
                  <a:lnTo>
                    <a:pt x="273443" y="621792"/>
                  </a:lnTo>
                  <a:lnTo>
                    <a:pt x="275120" y="621792"/>
                  </a:lnTo>
                  <a:lnTo>
                    <a:pt x="276796" y="621792"/>
                  </a:lnTo>
                  <a:lnTo>
                    <a:pt x="278168" y="623163"/>
                  </a:lnTo>
                  <a:lnTo>
                    <a:pt x="278168" y="624852"/>
                  </a:lnTo>
                  <a:close/>
                </a:path>
                <a:path w="2063750" h="2453004">
                  <a:moveTo>
                    <a:pt x="269024" y="1136916"/>
                  </a:moveTo>
                  <a:lnTo>
                    <a:pt x="269024" y="1138593"/>
                  </a:lnTo>
                  <a:lnTo>
                    <a:pt x="267665" y="1139964"/>
                  </a:lnTo>
                  <a:lnTo>
                    <a:pt x="265976" y="1139964"/>
                  </a:lnTo>
                  <a:lnTo>
                    <a:pt x="264299" y="1139964"/>
                  </a:lnTo>
                  <a:lnTo>
                    <a:pt x="262928" y="1138593"/>
                  </a:lnTo>
                  <a:lnTo>
                    <a:pt x="262928" y="1136916"/>
                  </a:lnTo>
                  <a:lnTo>
                    <a:pt x="262928" y="1135240"/>
                  </a:lnTo>
                  <a:lnTo>
                    <a:pt x="264299" y="1133868"/>
                  </a:lnTo>
                  <a:lnTo>
                    <a:pt x="265976" y="1133868"/>
                  </a:lnTo>
                  <a:lnTo>
                    <a:pt x="267665" y="1133868"/>
                  </a:lnTo>
                  <a:lnTo>
                    <a:pt x="269024" y="1135240"/>
                  </a:lnTo>
                  <a:lnTo>
                    <a:pt x="269024" y="1136916"/>
                  </a:lnTo>
                  <a:close/>
                </a:path>
                <a:path w="2063750" h="2453004">
                  <a:moveTo>
                    <a:pt x="269024" y="1527060"/>
                  </a:moveTo>
                  <a:lnTo>
                    <a:pt x="269024" y="1528737"/>
                  </a:lnTo>
                  <a:lnTo>
                    <a:pt x="267665" y="1530096"/>
                  </a:lnTo>
                  <a:lnTo>
                    <a:pt x="265976" y="1530096"/>
                  </a:lnTo>
                  <a:lnTo>
                    <a:pt x="264299" y="1530096"/>
                  </a:lnTo>
                  <a:lnTo>
                    <a:pt x="262928" y="1528737"/>
                  </a:lnTo>
                  <a:lnTo>
                    <a:pt x="262928" y="1527060"/>
                  </a:lnTo>
                  <a:lnTo>
                    <a:pt x="262928" y="1525371"/>
                  </a:lnTo>
                  <a:lnTo>
                    <a:pt x="264299" y="1524000"/>
                  </a:lnTo>
                  <a:lnTo>
                    <a:pt x="265976" y="1524000"/>
                  </a:lnTo>
                  <a:lnTo>
                    <a:pt x="267665" y="1524000"/>
                  </a:lnTo>
                  <a:lnTo>
                    <a:pt x="269024" y="1525371"/>
                  </a:lnTo>
                  <a:lnTo>
                    <a:pt x="269024" y="1527060"/>
                  </a:lnTo>
                  <a:close/>
                </a:path>
                <a:path w="2063750" h="2453004">
                  <a:moveTo>
                    <a:pt x="1223048" y="2145792"/>
                  </a:moveTo>
                  <a:lnTo>
                    <a:pt x="1223048" y="2147481"/>
                  </a:lnTo>
                  <a:lnTo>
                    <a:pt x="1221689" y="2148840"/>
                  </a:lnTo>
                  <a:lnTo>
                    <a:pt x="1220000" y="2148840"/>
                  </a:lnTo>
                  <a:lnTo>
                    <a:pt x="1218323" y="2148840"/>
                  </a:lnTo>
                  <a:lnTo>
                    <a:pt x="1216952" y="2147481"/>
                  </a:lnTo>
                  <a:lnTo>
                    <a:pt x="1216952" y="2145792"/>
                  </a:lnTo>
                  <a:lnTo>
                    <a:pt x="1216952" y="2144115"/>
                  </a:lnTo>
                  <a:lnTo>
                    <a:pt x="1218323" y="2142744"/>
                  </a:lnTo>
                  <a:lnTo>
                    <a:pt x="1220000" y="2142744"/>
                  </a:lnTo>
                  <a:lnTo>
                    <a:pt x="1221689" y="2142744"/>
                  </a:lnTo>
                  <a:lnTo>
                    <a:pt x="1223048" y="2144115"/>
                  </a:lnTo>
                  <a:lnTo>
                    <a:pt x="1223048" y="2145792"/>
                  </a:lnTo>
                  <a:close/>
                </a:path>
                <a:path w="2063750" h="2453004">
                  <a:moveTo>
                    <a:pt x="269024" y="1572780"/>
                  </a:moveTo>
                  <a:lnTo>
                    <a:pt x="269024" y="1574457"/>
                  </a:lnTo>
                  <a:lnTo>
                    <a:pt x="267665" y="1575816"/>
                  </a:lnTo>
                  <a:lnTo>
                    <a:pt x="265976" y="1575816"/>
                  </a:lnTo>
                  <a:lnTo>
                    <a:pt x="264287" y="1575816"/>
                  </a:lnTo>
                  <a:lnTo>
                    <a:pt x="262928" y="1574457"/>
                  </a:lnTo>
                  <a:lnTo>
                    <a:pt x="262928" y="1572780"/>
                  </a:lnTo>
                  <a:lnTo>
                    <a:pt x="262928" y="1571091"/>
                  </a:lnTo>
                  <a:lnTo>
                    <a:pt x="264287" y="1569732"/>
                  </a:lnTo>
                  <a:lnTo>
                    <a:pt x="265976" y="1569732"/>
                  </a:lnTo>
                  <a:lnTo>
                    <a:pt x="267665" y="1569732"/>
                  </a:lnTo>
                  <a:lnTo>
                    <a:pt x="269024" y="1571091"/>
                  </a:lnTo>
                  <a:lnTo>
                    <a:pt x="269024" y="15727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317565" y="6207212"/>
              <a:ext cx="155575" cy="52069"/>
            </a:xfrm>
            <a:custGeom>
              <a:avLst/>
              <a:gdLst/>
              <a:ahLst/>
              <a:cxnLst/>
              <a:rect l="l" t="t" r="r" b="b"/>
              <a:pathLst>
                <a:path w="155575" h="52070">
                  <a:moveTo>
                    <a:pt x="0" y="0"/>
                  </a:moveTo>
                  <a:lnTo>
                    <a:pt x="0" y="39624"/>
                  </a:lnTo>
                  <a:lnTo>
                    <a:pt x="155448" y="51828"/>
                  </a:lnTo>
                  <a:lnTo>
                    <a:pt x="155448" y="9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336880" y="6219757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89" h="24764">
                  <a:moveTo>
                    <a:pt x="108585" y="19824"/>
                  </a:moveTo>
                  <a:lnTo>
                    <a:pt x="108546" y="23520"/>
                  </a:lnTo>
                  <a:lnTo>
                    <a:pt x="110490" y="24066"/>
                  </a:lnTo>
                  <a:lnTo>
                    <a:pt x="112420" y="24383"/>
                  </a:lnTo>
                  <a:lnTo>
                    <a:pt x="116598" y="24574"/>
                  </a:lnTo>
                  <a:lnTo>
                    <a:pt x="118452" y="24231"/>
                  </a:lnTo>
                  <a:lnTo>
                    <a:pt x="121678" y="22466"/>
                  </a:lnTo>
                  <a:lnTo>
                    <a:pt x="122415" y="21196"/>
                  </a:lnTo>
                  <a:lnTo>
                    <a:pt x="116382" y="21196"/>
                  </a:lnTo>
                  <a:lnTo>
                    <a:pt x="112509" y="21005"/>
                  </a:lnTo>
                  <a:lnTo>
                    <a:pt x="110667" y="20599"/>
                  </a:lnTo>
                  <a:lnTo>
                    <a:pt x="108585" y="19824"/>
                  </a:lnTo>
                  <a:close/>
                </a:path>
                <a:path w="123189" h="24764">
                  <a:moveTo>
                    <a:pt x="113715" y="5079"/>
                  </a:moveTo>
                  <a:lnTo>
                    <a:pt x="111899" y="5473"/>
                  </a:lnTo>
                  <a:lnTo>
                    <a:pt x="109080" y="7277"/>
                  </a:lnTo>
                  <a:lnTo>
                    <a:pt x="108343" y="8635"/>
                  </a:lnTo>
                  <a:lnTo>
                    <a:pt x="108305" y="11912"/>
                  </a:lnTo>
                  <a:lnTo>
                    <a:pt x="108775" y="13131"/>
                  </a:lnTo>
                  <a:lnTo>
                    <a:pt x="110477" y="14858"/>
                  </a:lnTo>
                  <a:lnTo>
                    <a:pt x="112064" y="15798"/>
                  </a:lnTo>
                  <a:lnTo>
                    <a:pt x="115887" y="17551"/>
                  </a:lnTo>
                  <a:lnTo>
                    <a:pt x="116738" y="18021"/>
                  </a:lnTo>
                  <a:lnTo>
                    <a:pt x="117373" y="18668"/>
                  </a:lnTo>
                  <a:lnTo>
                    <a:pt x="117525" y="19037"/>
                  </a:lnTo>
                  <a:lnTo>
                    <a:pt x="117500" y="20650"/>
                  </a:lnTo>
                  <a:lnTo>
                    <a:pt x="116382" y="21196"/>
                  </a:lnTo>
                  <a:lnTo>
                    <a:pt x="122415" y="21196"/>
                  </a:lnTo>
                  <a:lnTo>
                    <a:pt x="122525" y="21005"/>
                  </a:lnTo>
                  <a:lnTo>
                    <a:pt x="122605" y="17538"/>
                  </a:lnTo>
                  <a:lnTo>
                    <a:pt x="122161" y="16370"/>
                  </a:lnTo>
                  <a:lnTo>
                    <a:pt x="121285" y="15430"/>
                  </a:lnTo>
                  <a:lnTo>
                    <a:pt x="120523" y="14655"/>
                  </a:lnTo>
                  <a:lnTo>
                    <a:pt x="119024" y="13715"/>
                  </a:lnTo>
                  <a:lnTo>
                    <a:pt x="115176" y="11798"/>
                  </a:lnTo>
                  <a:lnTo>
                    <a:pt x="114211" y="11277"/>
                  </a:lnTo>
                  <a:lnTo>
                    <a:pt x="113461" y="10769"/>
                  </a:lnTo>
                  <a:lnTo>
                    <a:pt x="113245" y="10401"/>
                  </a:lnTo>
                  <a:lnTo>
                    <a:pt x="113271" y="8813"/>
                  </a:lnTo>
                  <a:lnTo>
                    <a:pt x="114325" y="8293"/>
                  </a:lnTo>
                  <a:lnTo>
                    <a:pt x="121261" y="8293"/>
                  </a:lnTo>
                  <a:lnTo>
                    <a:pt x="121285" y="6108"/>
                  </a:lnTo>
                  <a:lnTo>
                    <a:pt x="120827" y="6019"/>
                  </a:lnTo>
                  <a:lnTo>
                    <a:pt x="118833" y="5511"/>
                  </a:lnTo>
                  <a:lnTo>
                    <a:pt x="117195" y="5245"/>
                  </a:lnTo>
                  <a:lnTo>
                    <a:pt x="113715" y="5079"/>
                  </a:lnTo>
                  <a:close/>
                </a:path>
                <a:path w="123189" h="24764">
                  <a:moveTo>
                    <a:pt x="121261" y="8293"/>
                  </a:moveTo>
                  <a:lnTo>
                    <a:pt x="114325" y="8293"/>
                  </a:lnTo>
                  <a:lnTo>
                    <a:pt x="117894" y="8470"/>
                  </a:lnTo>
                  <a:lnTo>
                    <a:pt x="119507" y="8877"/>
                  </a:lnTo>
                  <a:lnTo>
                    <a:pt x="121246" y="9664"/>
                  </a:lnTo>
                  <a:lnTo>
                    <a:pt x="121261" y="8293"/>
                  </a:lnTo>
                  <a:close/>
                </a:path>
                <a:path w="123189" h="24764">
                  <a:moveTo>
                    <a:pt x="97852" y="10413"/>
                  </a:moveTo>
                  <a:lnTo>
                    <a:pt x="92532" y="10413"/>
                  </a:lnTo>
                  <a:lnTo>
                    <a:pt x="98971" y="23367"/>
                  </a:lnTo>
                  <a:lnTo>
                    <a:pt x="104851" y="23647"/>
                  </a:lnTo>
                  <a:lnTo>
                    <a:pt x="104924" y="17322"/>
                  </a:lnTo>
                  <a:lnTo>
                    <a:pt x="101231" y="17322"/>
                  </a:lnTo>
                  <a:lnTo>
                    <a:pt x="97852" y="10413"/>
                  </a:lnTo>
                  <a:close/>
                </a:path>
                <a:path w="123189" h="24764">
                  <a:moveTo>
                    <a:pt x="88925" y="4241"/>
                  </a:moveTo>
                  <a:lnTo>
                    <a:pt x="88696" y="22885"/>
                  </a:lnTo>
                  <a:lnTo>
                    <a:pt x="92379" y="23050"/>
                  </a:lnTo>
                  <a:lnTo>
                    <a:pt x="92532" y="10413"/>
                  </a:lnTo>
                  <a:lnTo>
                    <a:pt x="97852" y="10413"/>
                  </a:lnTo>
                  <a:lnTo>
                    <a:pt x="94970" y="4521"/>
                  </a:lnTo>
                  <a:lnTo>
                    <a:pt x="88925" y="4241"/>
                  </a:lnTo>
                  <a:close/>
                </a:path>
                <a:path w="123189" h="24764">
                  <a:moveTo>
                    <a:pt x="101384" y="4825"/>
                  </a:moveTo>
                  <a:lnTo>
                    <a:pt x="101231" y="17322"/>
                  </a:lnTo>
                  <a:lnTo>
                    <a:pt x="104924" y="17322"/>
                  </a:lnTo>
                  <a:lnTo>
                    <a:pt x="105067" y="5003"/>
                  </a:lnTo>
                  <a:lnTo>
                    <a:pt x="101384" y="4825"/>
                  </a:lnTo>
                  <a:close/>
                </a:path>
                <a:path w="123189" h="24764">
                  <a:moveTo>
                    <a:pt x="71907" y="3441"/>
                  </a:moveTo>
                  <a:lnTo>
                    <a:pt x="71678" y="22085"/>
                  </a:lnTo>
                  <a:lnTo>
                    <a:pt x="85280" y="22732"/>
                  </a:lnTo>
                  <a:lnTo>
                    <a:pt x="85305" y="19164"/>
                  </a:lnTo>
                  <a:lnTo>
                    <a:pt x="76746" y="18770"/>
                  </a:lnTo>
                  <a:lnTo>
                    <a:pt x="76796" y="14338"/>
                  </a:lnTo>
                  <a:lnTo>
                    <a:pt x="84078" y="14338"/>
                  </a:lnTo>
                  <a:lnTo>
                    <a:pt x="84112" y="11607"/>
                  </a:lnTo>
                  <a:lnTo>
                    <a:pt x="76835" y="11264"/>
                  </a:lnTo>
                  <a:lnTo>
                    <a:pt x="76885" y="7048"/>
                  </a:lnTo>
                  <a:lnTo>
                    <a:pt x="85235" y="7048"/>
                  </a:lnTo>
                  <a:lnTo>
                    <a:pt x="85280" y="4076"/>
                  </a:lnTo>
                  <a:lnTo>
                    <a:pt x="71907" y="3441"/>
                  </a:lnTo>
                  <a:close/>
                </a:path>
                <a:path w="123189" h="24764">
                  <a:moveTo>
                    <a:pt x="84078" y="14338"/>
                  </a:moveTo>
                  <a:lnTo>
                    <a:pt x="76796" y="14338"/>
                  </a:lnTo>
                  <a:lnTo>
                    <a:pt x="84074" y="14681"/>
                  </a:lnTo>
                  <a:lnTo>
                    <a:pt x="84078" y="14338"/>
                  </a:lnTo>
                  <a:close/>
                </a:path>
                <a:path w="123189" h="24764">
                  <a:moveTo>
                    <a:pt x="85235" y="7048"/>
                  </a:moveTo>
                  <a:lnTo>
                    <a:pt x="76885" y="7048"/>
                  </a:lnTo>
                  <a:lnTo>
                    <a:pt x="85229" y="7442"/>
                  </a:lnTo>
                  <a:lnTo>
                    <a:pt x="85235" y="7048"/>
                  </a:lnTo>
                  <a:close/>
                </a:path>
                <a:path w="123189" h="24764">
                  <a:moveTo>
                    <a:pt x="67042" y="8432"/>
                  </a:moveTo>
                  <a:lnTo>
                    <a:pt x="62090" y="8432"/>
                  </a:lnTo>
                  <a:lnTo>
                    <a:pt x="61937" y="21640"/>
                  </a:lnTo>
                  <a:lnTo>
                    <a:pt x="66878" y="21869"/>
                  </a:lnTo>
                  <a:lnTo>
                    <a:pt x="67042" y="8432"/>
                  </a:lnTo>
                  <a:close/>
                </a:path>
                <a:path w="123189" h="24764">
                  <a:moveTo>
                    <a:pt x="53153" y="7772"/>
                  </a:moveTo>
                  <a:lnTo>
                    <a:pt x="48018" y="7772"/>
                  </a:lnTo>
                  <a:lnTo>
                    <a:pt x="53225" y="21412"/>
                  </a:lnTo>
                  <a:lnTo>
                    <a:pt x="56464" y="21577"/>
                  </a:lnTo>
                  <a:lnTo>
                    <a:pt x="59448" y="14604"/>
                  </a:lnTo>
                  <a:lnTo>
                    <a:pt x="55714" y="14604"/>
                  </a:lnTo>
                  <a:lnTo>
                    <a:pt x="53153" y="7772"/>
                  </a:lnTo>
                  <a:close/>
                </a:path>
                <a:path w="123189" h="24764">
                  <a:moveTo>
                    <a:pt x="44399" y="2158"/>
                  </a:moveTo>
                  <a:lnTo>
                    <a:pt x="44183" y="20802"/>
                  </a:lnTo>
                  <a:lnTo>
                    <a:pt x="47840" y="20980"/>
                  </a:lnTo>
                  <a:lnTo>
                    <a:pt x="48018" y="7772"/>
                  </a:lnTo>
                  <a:lnTo>
                    <a:pt x="53153" y="7772"/>
                  </a:lnTo>
                  <a:lnTo>
                    <a:pt x="51168" y="2476"/>
                  </a:lnTo>
                  <a:lnTo>
                    <a:pt x="44399" y="2158"/>
                  </a:lnTo>
                  <a:close/>
                </a:path>
                <a:path w="123189" h="24764">
                  <a:moveTo>
                    <a:pt x="60680" y="2920"/>
                  </a:moveTo>
                  <a:lnTo>
                    <a:pt x="55714" y="14604"/>
                  </a:lnTo>
                  <a:lnTo>
                    <a:pt x="59448" y="14604"/>
                  </a:lnTo>
                  <a:lnTo>
                    <a:pt x="62090" y="8432"/>
                  </a:lnTo>
                  <a:lnTo>
                    <a:pt x="67042" y="8432"/>
                  </a:lnTo>
                  <a:lnTo>
                    <a:pt x="67106" y="3225"/>
                  </a:lnTo>
                  <a:lnTo>
                    <a:pt x="60680" y="2920"/>
                  </a:lnTo>
                  <a:close/>
                </a:path>
                <a:path w="123189" h="24764">
                  <a:moveTo>
                    <a:pt x="27406" y="1358"/>
                  </a:moveTo>
                  <a:lnTo>
                    <a:pt x="27165" y="20015"/>
                  </a:lnTo>
                  <a:lnTo>
                    <a:pt x="40767" y="20637"/>
                  </a:lnTo>
                  <a:lnTo>
                    <a:pt x="40817" y="17094"/>
                  </a:lnTo>
                  <a:lnTo>
                    <a:pt x="32245" y="16687"/>
                  </a:lnTo>
                  <a:lnTo>
                    <a:pt x="32296" y="12255"/>
                  </a:lnTo>
                  <a:lnTo>
                    <a:pt x="39566" y="12255"/>
                  </a:lnTo>
                  <a:lnTo>
                    <a:pt x="39611" y="9512"/>
                  </a:lnTo>
                  <a:lnTo>
                    <a:pt x="32334" y="9182"/>
                  </a:lnTo>
                  <a:lnTo>
                    <a:pt x="32372" y="4978"/>
                  </a:lnTo>
                  <a:lnTo>
                    <a:pt x="40745" y="4978"/>
                  </a:lnTo>
                  <a:lnTo>
                    <a:pt x="40779" y="1993"/>
                  </a:lnTo>
                  <a:lnTo>
                    <a:pt x="27406" y="1358"/>
                  </a:lnTo>
                  <a:close/>
                </a:path>
                <a:path w="123189" h="24764">
                  <a:moveTo>
                    <a:pt x="39566" y="12255"/>
                  </a:moveTo>
                  <a:lnTo>
                    <a:pt x="32296" y="12255"/>
                  </a:lnTo>
                  <a:lnTo>
                    <a:pt x="39560" y="12598"/>
                  </a:lnTo>
                  <a:lnTo>
                    <a:pt x="39566" y="12255"/>
                  </a:lnTo>
                  <a:close/>
                </a:path>
                <a:path w="123189" h="24764">
                  <a:moveTo>
                    <a:pt x="40745" y="4978"/>
                  </a:moveTo>
                  <a:lnTo>
                    <a:pt x="32372" y="4978"/>
                  </a:lnTo>
                  <a:lnTo>
                    <a:pt x="40741" y="5359"/>
                  </a:lnTo>
                  <a:lnTo>
                    <a:pt x="40745" y="4978"/>
                  </a:lnTo>
                  <a:close/>
                </a:path>
                <a:path w="123189" h="24764">
                  <a:moveTo>
                    <a:pt x="17399" y="901"/>
                  </a:moveTo>
                  <a:lnTo>
                    <a:pt x="17170" y="19532"/>
                  </a:lnTo>
                  <a:lnTo>
                    <a:pt x="22390" y="19786"/>
                  </a:lnTo>
                  <a:lnTo>
                    <a:pt x="22618" y="1142"/>
                  </a:lnTo>
                  <a:lnTo>
                    <a:pt x="17399" y="901"/>
                  </a:lnTo>
                  <a:close/>
                </a:path>
                <a:path w="123189" h="24764">
                  <a:moveTo>
                    <a:pt x="292" y="14770"/>
                  </a:moveTo>
                  <a:lnTo>
                    <a:pt x="254" y="18453"/>
                  </a:lnTo>
                  <a:lnTo>
                    <a:pt x="2197" y="18999"/>
                  </a:lnTo>
                  <a:lnTo>
                    <a:pt x="4114" y="19303"/>
                  </a:lnTo>
                  <a:lnTo>
                    <a:pt x="8293" y="19507"/>
                  </a:lnTo>
                  <a:lnTo>
                    <a:pt x="10160" y="19164"/>
                  </a:lnTo>
                  <a:lnTo>
                    <a:pt x="13373" y="17386"/>
                  </a:lnTo>
                  <a:lnTo>
                    <a:pt x="14120" y="16116"/>
                  </a:lnTo>
                  <a:lnTo>
                    <a:pt x="8089" y="16116"/>
                  </a:lnTo>
                  <a:lnTo>
                    <a:pt x="4241" y="15925"/>
                  </a:lnTo>
                  <a:lnTo>
                    <a:pt x="2387" y="15532"/>
                  </a:lnTo>
                  <a:lnTo>
                    <a:pt x="292" y="14770"/>
                  </a:lnTo>
                  <a:close/>
                </a:path>
                <a:path w="123189" h="24764">
                  <a:moveTo>
                    <a:pt x="5410" y="0"/>
                  </a:moveTo>
                  <a:lnTo>
                    <a:pt x="3594" y="393"/>
                  </a:lnTo>
                  <a:lnTo>
                    <a:pt x="762" y="2197"/>
                  </a:lnTo>
                  <a:lnTo>
                    <a:pt x="50" y="3568"/>
                  </a:lnTo>
                  <a:lnTo>
                    <a:pt x="0" y="6845"/>
                  </a:lnTo>
                  <a:lnTo>
                    <a:pt x="482" y="8039"/>
                  </a:lnTo>
                  <a:lnTo>
                    <a:pt x="2171" y="9778"/>
                  </a:lnTo>
                  <a:lnTo>
                    <a:pt x="3771" y="10706"/>
                  </a:lnTo>
                  <a:lnTo>
                    <a:pt x="7569" y="12471"/>
                  </a:lnTo>
                  <a:lnTo>
                    <a:pt x="8420" y="12941"/>
                  </a:lnTo>
                  <a:lnTo>
                    <a:pt x="9067" y="13588"/>
                  </a:lnTo>
                  <a:lnTo>
                    <a:pt x="9232" y="13982"/>
                  </a:lnTo>
                  <a:lnTo>
                    <a:pt x="9220" y="15582"/>
                  </a:lnTo>
                  <a:lnTo>
                    <a:pt x="8089" y="16116"/>
                  </a:lnTo>
                  <a:lnTo>
                    <a:pt x="14120" y="16116"/>
                  </a:lnTo>
                  <a:lnTo>
                    <a:pt x="14232" y="15925"/>
                  </a:lnTo>
                  <a:lnTo>
                    <a:pt x="14312" y="12458"/>
                  </a:lnTo>
                  <a:lnTo>
                    <a:pt x="13868" y="11290"/>
                  </a:lnTo>
                  <a:lnTo>
                    <a:pt x="12242" y="9588"/>
                  </a:lnTo>
                  <a:lnTo>
                    <a:pt x="10731" y="8635"/>
                  </a:lnTo>
                  <a:lnTo>
                    <a:pt x="6883" y="6730"/>
                  </a:lnTo>
                  <a:lnTo>
                    <a:pt x="5930" y="6210"/>
                  </a:lnTo>
                  <a:lnTo>
                    <a:pt x="5156" y="5689"/>
                  </a:lnTo>
                  <a:lnTo>
                    <a:pt x="4965" y="5321"/>
                  </a:lnTo>
                  <a:lnTo>
                    <a:pt x="4965" y="3746"/>
                  </a:lnTo>
                  <a:lnTo>
                    <a:pt x="6019" y="3225"/>
                  </a:lnTo>
                  <a:lnTo>
                    <a:pt x="12955" y="3225"/>
                  </a:lnTo>
                  <a:lnTo>
                    <a:pt x="12979" y="1041"/>
                  </a:lnTo>
                  <a:lnTo>
                    <a:pt x="10655" y="482"/>
                  </a:lnTo>
                  <a:lnTo>
                    <a:pt x="8877" y="165"/>
                  </a:lnTo>
                  <a:lnTo>
                    <a:pt x="5410" y="0"/>
                  </a:lnTo>
                  <a:close/>
                </a:path>
                <a:path w="123189" h="24764">
                  <a:moveTo>
                    <a:pt x="12955" y="3225"/>
                  </a:moveTo>
                  <a:lnTo>
                    <a:pt x="6019" y="3225"/>
                  </a:lnTo>
                  <a:lnTo>
                    <a:pt x="9588" y="3390"/>
                  </a:lnTo>
                  <a:lnTo>
                    <a:pt x="11214" y="3809"/>
                  </a:lnTo>
                  <a:lnTo>
                    <a:pt x="12941" y="4584"/>
                  </a:lnTo>
                  <a:lnTo>
                    <a:pt x="12955" y="32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241363" y="6193511"/>
              <a:ext cx="2515870" cy="205104"/>
            </a:xfrm>
            <a:custGeom>
              <a:avLst/>
              <a:gdLst/>
              <a:ahLst/>
              <a:cxnLst/>
              <a:rect l="l" t="t" r="r" b="b"/>
              <a:pathLst>
                <a:path w="2515870" h="205104">
                  <a:moveTo>
                    <a:pt x="2515743" y="204584"/>
                  </a:moveTo>
                  <a:lnTo>
                    <a:pt x="0" y="0"/>
                  </a:lnTo>
                </a:path>
                <a:path w="2515870" h="205104">
                  <a:moveTo>
                    <a:pt x="38862" y="4559"/>
                  </a:moveTo>
                  <a:lnTo>
                    <a:pt x="38862" y="104012"/>
                  </a:lnTo>
                  <a:lnTo>
                    <a:pt x="870966" y="166877"/>
                  </a:lnTo>
                  <a:lnTo>
                    <a:pt x="869823" y="70853"/>
                  </a:lnTo>
                  <a:lnTo>
                    <a:pt x="38862" y="45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288238" y="6202648"/>
              <a:ext cx="1270" cy="92710"/>
            </a:xfrm>
            <a:custGeom>
              <a:avLst/>
              <a:gdLst/>
              <a:ahLst/>
              <a:cxnLst/>
              <a:rect l="l" t="t" r="r" b="b"/>
              <a:pathLst>
                <a:path w="1270" h="92710">
                  <a:moveTo>
                    <a:pt x="565" y="-9524"/>
                  </a:moveTo>
                  <a:lnTo>
                    <a:pt x="565" y="102108"/>
                  </a:lnTo>
                </a:path>
              </a:pathLst>
            </a:custGeom>
            <a:ln w="201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098615" y="6265515"/>
              <a:ext cx="1270" cy="89535"/>
            </a:xfrm>
            <a:custGeom>
              <a:avLst/>
              <a:gdLst/>
              <a:ahLst/>
              <a:cxnLst/>
              <a:rect l="l" t="t" r="r" b="b"/>
              <a:pathLst>
                <a:path w="1270" h="89535">
                  <a:moveTo>
                    <a:pt x="571" y="-6350"/>
                  </a:moveTo>
                  <a:lnTo>
                    <a:pt x="571" y="95503"/>
                  </a:lnTo>
                </a:path>
              </a:pathLst>
            </a:custGeom>
            <a:ln w="13842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121495" y="6275812"/>
              <a:ext cx="8890" cy="83185"/>
            </a:xfrm>
            <a:custGeom>
              <a:avLst/>
              <a:gdLst/>
              <a:ahLst/>
              <a:cxnLst/>
              <a:rect l="l" t="t" r="r" b="b"/>
              <a:pathLst>
                <a:path w="8889" h="83185">
                  <a:moveTo>
                    <a:pt x="7238" y="3048"/>
                  </a:moveTo>
                  <a:lnTo>
                    <a:pt x="7238" y="4724"/>
                  </a:lnTo>
                  <a:lnTo>
                    <a:pt x="5880" y="6083"/>
                  </a:lnTo>
                  <a:lnTo>
                    <a:pt x="4190" y="6083"/>
                  </a:lnTo>
                  <a:lnTo>
                    <a:pt x="2514" y="6083"/>
                  </a:lnTo>
                  <a:lnTo>
                    <a:pt x="1155" y="4724"/>
                  </a:lnTo>
                  <a:lnTo>
                    <a:pt x="1155" y="3048"/>
                  </a:lnTo>
                  <a:lnTo>
                    <a:pt x="1155" y="1358"/>
                  </a:lnTo>
                  <a:lnTo>
                    <a:pt x="2514" y="0"/>
                  </a:lnTo>
                  <a:lnTo>
                    <a:pt x="4190" y="0"/>
                  </a:lnTo>
                  <a:lnTo>
                    <a:pt x="5880" y="0"/>
                  </a:lnTo>
                  <a:lnTo>
                    <a:pt x="7238" y="1358"/>
                  </a:lnTo>
                  <a:lnTo>
                    <a:pt x="7238" y="3048"/>
                  </a:lnTo>
                  <a:close/>
                </a:path>
                <a:path w="8889" h="83185">
                  <a:moveTo>
                    <a:pt x="6095" y="44183"/>
                  </a:moveTo>
                  <a:lnTo>
                    <a:pt x="6095" y="45872"/>
                  </a:lnTo>
                  <a:lnTo>
                    <a:pt x="4737" y="47231"/>
                  </a:lnTo>
                  <a:lnTo>
                    <a:pt x="3047" y="47231"/>
                  </a:lnTo>
                  <a:lnTo>
                    <a:pt x="1371" y="47231"/>
                  </a:lnTo>
                  <a:lnTo>
                    <a:pt x="0" y="45872"/>
                  </a:lnTo>
                  <a:lnTo>
                    <a:pt x="0" y="44183"/>
                  </a:lnTo>
                  <a:lnTo>
                    <a:pt x="0" y="42506"/>
                  </a:lnTo>
                  <a:lnTo>
                    <a:pt x="1371" y="41135"/>
                  </a:lnTo>
                  <a:lnTo>
                    <a:pt x="3047" y="41135"/>
                  </a:lnTo>
                  <a:lnTo>
                    <a:pt x="4737" y="41135"/>
                  </a:lnTo>
                  <a:lnTo>
                    <a:pt x="6095" y="42506"/>
                  </a:lnTo>
                  <a:lnTo>
                    <a:pt x="6095" y="44183"/>
                  </a:lnTo>
                  <a:close/>
                </a:path>
                <a:path w="8889" h="83185">
                  <a:moveTo>
                    <a:pt x="8381" y="79629"/>
                  </a:moveTo>
                  <a:lnTo>
                    <a:pt x="8381" y="81305"/>
                  </a:lnTo>
                  <a:lnTo>
                    <a:pt x="7023" y="82677"/>
                  </a:lnTo>
                  <a:lnTo>
                    <a:pt x="5333" y="82677"/>
                  </a:lnTo>
                  <a:lnTo>
                    <a:pt x="3657" y="82677"/>
                  </a:lnTo>
                  <a:lnTo>
                    <a:pt x="2285" y="81305"/>
                  </a:lnTo>
                  <a:lnTo>
                    <a:pt x="2285" y="79629"/>
                  </a:lnTo>
                  <a:lnTo>
                    <a:pt x="2285" y="77939"/>
                  </a:lnTo>
                  <a:lnTo>
                    <a:pt x="3657" y="76581"/>
                  </a:lnTo>
                  <a:lnTo>
                    <a:pt x="5333" y="76581"/>
                  </a:lnTo>
                  <a:lnTo>
                    <a:pt x="7023" y="76581"/>
                  </a:lnTo>
                  <a:lnTo>
                    <a:pt x="8381" y="77939"/>
                  </a:lnTo>
                  <a:lnTo>
                    <a:pt x="8381" y="796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139766" y="6267798"/>
              <a:ext cx="6985" cy="2382520"/>
            </a:xfrm>
            <a:custGeom>
              <a:avLst/>
              <a:gdLst/>
              <a:ahLst/>
              <a:cxnLst/>
              <a:rect l="l" t="t" r="r" b="b"/>
              <a:pathLst>
                <a:path w="6985" h="2382520">
                  <a:moveTo>
                    <a:pt x="0" y="0"/>
                  </a:moveTo>
                  <a:lnTo>
                    <a:pt x="6858" y="2382024"/>
                  </a:lnTo>
                </a:path>
              </a:pathLst>
            </a:custGeom>
            <a:ln w="4572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4" name="object 45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41697" y="6273516"/>
              <a:ext cx="2031080" cy="2606045"/>
            </a:xfrm>
            <a:prstGeom prst="rect">
              <a:avLst/>
            </a:prstGeom>
          </p:spPr>
        </p:pic>
      </p:grpSp>
      <p:sp>
        <p:nvSpPr>
          <p:cNvPr id="455" name="object 455"/>
          <p:cNvSpPr txBox="1"/>
          <p:nvPr/>
        </p:nvSpPr>
        <p:spPr>
          <a:xfrm>
            <a:off x="5762082" y="579530"/>
            <a:ext cx="7499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5" dirty="0">
                <a:latin typeface="Arial"/>
                <a:cs typeface="Arial"/>
              </a:rPr>
              <a:t>Subestación</a:t>
            </a:r>
            <a:r>
              <a:rPr sz="500" b="1" spc="-10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10" dirty="0">
                <a:latin typeface="Arial"/>
                <a:cs typeface="Arial"/>
              </a:rPr>
              <a:t> </a:t>
            </a:r>
            <a:r>
              <a:rPr sz="500" b="1" spc="15" dirty="0">
                <a:latin typeface="Arial"/>
                <a:cs typeface="Arial"/>
              </a:rPr>
              <a:t>control</a:t>
            </a:r>
            <a:endParaRPr sz="500">
              <a:latin typeface="Arial"/>
              <a:cs typeface="Arial"/>
            </a:endParaRPr>
          </a:p>
        </p:txBody>
      </p:sp>
      <p:sp>
        <p:nvSpPr>
          <p:cNvPr id="462" name="object 462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38</a:t>
            </a:fld>
            <a:endParaRPr spc="30" dirty="0"/>
          </a:p>
        </p:txBody>
      </p:sp>
      <p:sp>
        <p:nvSpPr>
          <p:cNvPr id="456" name="object 456"/>
          <p:cNvSpPr txBox="1"/>
          <p:nvPr/>
        </p:nvSpPr>
        <p:spPr>
          <a:xfrm>
            <a:off x="7957860" y="483010"/>
            <a:ext cx="432435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45" dirty="0">
                <a:latin typeface="Tahoma"/>
                <a:cs typeface="Tahoma"/>
              </a:rPr>
              <a:t>termino </a:t>
            </a:r>
            <a:r>
              <a:rPr sz="900" b="1" spc="5" dirty="0">
                <a:latin typeface="Arial"/>
                <a:cs typeface="Arial"/>
              </a:rPr>
              <a:t>Subestación </a:t>
            </a:r>
            <a:r>
              <a:rPr sz="900" b="1" spc="25" dirty="0">
                <a:latin typeface="Arial"/>
                <a:cs typeface="Arial"/>
              </a:rPr>
              <a:t>de control </a:t>
            </a:r>
            <a:r>
              <a:rPr sz="900" spc="30" dirty="0">
                <a:latin typeface="Tahoma"/>
                <a:cs typeface="Tahoma"/>
              </a:rPr>
              <a:t>se utiliza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5" dirty="0">
                <a:latin typeface="Tahoma"/>
                <a:cs typeface="Tahoma"/>
              </a:rPr>
              <a:t>describir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5" dirty="0">
                <a:latin typeface="Tahoma"/>
                <a:cs typeface="Tahoma"/>
              </a:rPr>
              <a:t>sistema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compartimentado de </a:t>
            </a:r>
            <a:r>
              <a:rPr sz="900" spc="35" dirty="0">
                <a:latin typeface="Tahoma"/>
                <a:cs typeface="Tahoma"/>
              </a:rPr>
              <a:t>dispositivos </a:t>
            </a:r>
            <a:r>
              <a:rPr sz="900" spc="40" dirty="0">
                <a:latin typeface="Tahoma"/>
                <a:cs typeface="Tahoma"/>
              </a:rPr>
              <a:t>coordinados </a:t>
            </a:r>
            <a:r>
              <a:rPr sz="900" spc="35" dirty="0">
                <a:latin typeface="Tahoma"/>
                <a:cs typeface="Tahoma"/>
              </a:rPr>
              <a:t>utilizados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0" dirty="0">
                <a:latin typeface="Tahoma"/>
                <a:cs typeface="Tahoma"/>
              </a:rPr>
              <a:t>control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distribución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protección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circuitos.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Esencialmente,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aparamenta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realiza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50" dirty="0">
                <a:latin typeface="Tahoma"/>
                <a:cs typeface="Tahoma"/>
              </a:rPr>
              <a:t>misma </a:t>
            </a:r>
            <a:r>
              <a:rPr sz="900" spc="40" dirty="0">
                <a:latin typeface="Tahoma"/>
                <a:cs typeface="Tahoma"/>
              </a:rPr>
              <a:t>función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35" dirty="0">
                <a:latin typeface="Tahoma"/>
                <a:cs typeface="Tahoma"/>
              </a:rPr>
              <a:t>los tableros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distribución descritos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anteriormente, </a:t>
            </a:r>
            <a:r>
              <a:rPr sz="900" spc="45" dirty="0">
                <a:latin typeface="Tahoma"/>
                <a:cs typeface="Tahoma"/>
              </a:rPr>
              <a:t>pero </a:t>
            </a:r>
            <a:r>
              <a:rPr sz="900" spc="35" dirty="0">
                <a:latin typeface="Tahoma"/>
                <a:cs typeface="Tahoma"/>
              </a:rPr>
              <a:t>diferentes estándares dictan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0" dirty="0">
                <a:latin typeface="Tahoma"/>
                <a:cs typeface="Tahoma"/>
              </a:rPr>
              <a:t>diseño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5" dirty="0">
                <a:latin typeface="Tahoma"/>
                <a:cs typeface="Tahoma"/>
              </a:rPr>
              <a:t>aparamenta.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Además,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debido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aparamenta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MT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debe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manejar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niveles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altos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eléctrica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ser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capaz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interrumpir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corrientes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falla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altas,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grande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construcción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pesada.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7957861" y="2128932"/>
            <a:ext cx="431355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50" dirty="0">
                <a:latin typeface="Tahoma"/>
                <a:cs typeface="Tahoma"/>
              </a:rPr>
              <a:t>Una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gran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instalación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industrial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recibe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eléctrica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subestación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empresa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públicos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altos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niveles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voltaje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transmisión.</a:t>
            </a:r>
            <a:endParaRPr sz="900">
              <a:latin typeface="Tahoma"/>
              <a:cs typeface="Tahoma"/>
            </a:endParaRPr>
          </a:p>
          <a:p>
            <a:pPr marL="12700" marR="188595">
              <a:lnSpc>
                <a:spcPct val="133300"/>
              </a:lnSpc>
            </a:pP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20" dirty="0">
                <a:latin typeface="Tahoma"/>
                <a:cs typeface="Tahoma"/>
              </a:rPr>
              <a:t>voltaje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40" dirty="0">
                <a:latin typeface="Tahoma"/>
                <a:cs typeface="Tahoma"/>
              </a:rPr>
              <a:t>reduce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0" dirty="0">
                <a:latin typeface="Tahoma"/>
                <a:cs typeface="Tahoma"/>
              </a:rPr>
              <a:t>nivel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0" dirty="0">
                <a:latin typeface="Tahoma"/>
                <a:cs typeface="Tahoma"/>
              </a:rPr>
              <a:t>voltaje </a:t>
            </a:r>
            <a:r>
              <a:rPr sz="900" spc="50" dirty="0">
                <a:latin typeface="Tahoma"/>
                <a:cs typeface="Tahoma"/>
              </a:rPr>
              <a:t>medio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5" dirty="0">
                <a:latin typeface="Tahoma"/>
                <a:cs typeface="Tahoma"/>
              </a:rPr>
              <a:t>subestación </a:t>
            </a:r>
            <a:r>
              <a:rPr sz="900" spc="40" dirty="0">
                <a:latin typeface="Tahoma"/>
                <a:cs typeface="Tahoma"/>
              </a:rPr>
              <a:t>para su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distribución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toda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instalación.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grandes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instalaciones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industriales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pueden </a:t>
            </a:r>
            <a:r>
              <a:rPr sz="900" spc="35" dirty="0">
                <a:latin typeface="Tahoma"/>
                <a:cs typeface="Tahoma"/>
              </a:rPr>
              <a:t>distribuir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varios acres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45" dirty="0">
                <a:latin typeface="Tahoma"/>
                <a:cs typeface="Tahoma"/>
              </a:rPr>
              <a:t>pueden </a:t>
            </a:r>
            <a:r>
              <a:rPr sz="900" spc="40" dirty="0">
                <a:latin typeface="Tahoma"/>
                <a:cs typeface="Tahoma"/>
              </a:rPr>
              <a:t>incorporar </a:t>
            </a:r>
            <a:r>
              <a:rPr sz="900" spc="45" dirty="0">
                <a:latin typeface="Tahoma"/>
                <a:cs typeface="Tahoma"/>
              </a:rPr>
              <a:t>muchos </a:t>
            </a:r>
            <a:r>
              <a:rPr sz="900" spc="30" dirty="0">
                <a:latin typeface="Tahoma"/>
                <a:cs typeface="Tahoma"/>
              </a:rPr>
              <a:t>edificios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grandes.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Múltiples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unidades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aparamenta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MT,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menudo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denominadas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b="1" spc="40" dirty="0">
                <a:latin typeface="Arial"/>
                <a:cs typeface="Arial"/>
              </a:rPr>
              <a:t>Aparamenta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blindada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MT</a:t>
            </a:r>
            <a:r>
              <a:rPr sz="900" spc="10" dirty="0">
                <a:latin typeface="Tahoma"/>
                <a:cs typeface="Tahoma"/>
              </a:rPr>
              <a:t>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podría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usarse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si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demanda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lo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suficientemente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grande.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5762081" y="3845974"/>
            <a:ext cx="1535430" cy="3162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20" dirty="0">
                <a:latin typeface="Arial"/>
                <a:cs typeface="Arial"/>
              </a:rPr>
              <a:t>GM-SG</a:t>
            </a:r>
            <a:r>
              <a:rPr sz="700" b="1" spc="-30" dirty="0">
                <a:latin typeface="Arial"/>
                <a:cs typeface="Arial"/>
              </a:rPr>
              <a:t> </a:t>
            </a:r>
            <a:r>
              <a:rPr sz="700" b="1" dirty="0">
                <a:latin typeface="Arial"/>
                <a:cs typeface="Arial"/>
              </a:rPr>
              <a:t>con</a:t>
            </a:r>
            <a:r>
              <a:rPr sz="700" b="1" spc="-30" dirty="0">
                <a:latin typeface="Arial"/>
                <a:cs typeface="Arial"/>
              </a:rPr>
              <a:t> </a:t>
            </a:r>
            <a:r>
              <a:rPr sz="700" b="1" spc="25" dirty="0">
                <a:latin typeface="Arial"/>
                <a:cs typeface="Arial"/>
              </a:rPr>
              <a:t>aislamiento</a:t>
            </a:r>
            <a:r>
              <a:rPr sz="700" b="1" spc="-3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30" dirty="0">
                <a:latin typeface="Arial"/>
                <a:cs typeface="Arial"/>
              </a:rPr>
              <a:t>aire</a:t>
            </a:r>
            <a:endParaRPr sz="700">
              <a:latin typeface="Arial"/>
              <a:cs typeface="Arial"/>
            </a:endParaRPr>
          </a:p>
          <a:p>
            <a:pPr marL="12700">
              <a:spcBef>
                <a:spcPts val="550"/>
              </a:spcBef>
            </a:pPr>
            <a:r>
              <a:rPr sz="750" b="1" spc="35" dirty="0">
                <a:latin typeface="Arial"/>
                <a:cs typeface="Arial"/>
              </a:rPr>
              <a:t>Aparamenta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revestida</a:t>
            </a:r>
            <a:r>
              <a:rPr sz="750" b="1" spc="-3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30" dirty="0">
                <a:latin typeface="Arial"/>
                <a:cs typeface="Arial"/>
              </a:rPr>
              <a:t> </a:t>
            </a:r>
            <a:r>
              <a:rPr sz="750" b="1" spc="45" dirty="0">
                <a:latin typeface="Arial"/>
                <a:cs typeface="Arial"/>
              </a:rPr>
              <a:t>metal</a:t>
            </a:r>
            <a:endParaRPr sz="750">
              <a:latin typeface="Arial"/>
              <a:cs typeface="Arial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7958013" y="3773584"/>
            <a:ext cx="411734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fabrica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varios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tipos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aparamenta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media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tensión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satisfacer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diversos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requisitos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clientes.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Esto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incluye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equipos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aislados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aire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MT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1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equipos </a:t>
            </a:r>
            <a:r>
              <a:rPr sz="850" spc="30" dirty="0">
                <a:latin typeface="Tahoma"/>
                <a:cs typeface="Tahoma"/>
              </a:rPr>
              <a:t>aislados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35" dirty="0">
                <a:latin typeface="Tahoma"/>
                <a:cs typeface="Tahoma"/>
              </a:rPr>
              <a:t>gas con </a:t>
            </a:r>
            <a:r>
              <a:rPr sz="850" spc="30" dirty="0">
                <a:latin typeface="Tahoma"/>
                <a:cs typeface="Tahoma"/>
              </a:rPr>
              <a:t>valores </a:t>
            </a:r>
            <a:r>
              <a:rPr sz="850" spc="40" dirty="0">
                <a:latin typeface="Tahoma"/>
                <a:cs typeface="Tahoma"/>
              </a:rPr>
              <a:t>nominales de </a:t>
            </a:r>
            <a:r>
              <a:rPr sz="850" spc="35" dirty="0">
                <a:latin typeface="Tahoma"/>
                <a:cs typeface="Tahoma"/>
              </a:rPr>
              <a:t>tensión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hasta </a:t>
            </a:r>
            <a:r>
              <a:rPr sz="850" spc="20" dirty="0">
                <a:latin typeface="Tahoma"/>
                <a:cs typeface="Tahoma"/>
              </a:rPr>
              <a:t>38 </a:t>
            </a:r>
            <a:r>
              <a:rPr sz="850" dirty="0">
                <a:latin typeface="Tahoma"/>
                <a:cs typeface="Tahoma"/>
              </a:rPr>
              <a:t>kV. </a:t>
            </a:r>
            <a:r>
              <a:rPr sz="850" spc="55" dirty="0">
                <a:latin typeface="Tahoma"/>
                <a:cs typeface="Tahoma"/>
              </a:rPr>
              <a:t>Un </a:t>
            </a:r>
            <a:r>
              <a:rPr sz="850" spc="6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ejemplo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producto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aparamenta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media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tensión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ampliamente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utilizado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es</a:t>
            </a:r>
            <a:r>
              <a:rPr sz="850" b="1" spc="35" dirty="0">
                <a:latin typeface="Arial"/>
                <a:cs typeface="Arial"/>
              </a:rPr>
              <a:t>Aparamenta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aislada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en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35" dirty="0">
                <a:latin typeface="Arial"/>
                <a:cs typeface="Arial"/>
              </a:rPr>
              <a:t>aire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Siemens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-25" dirty="0">
                <a:latin typeface="Arial"/>
                <a:cs typeface="Arial"/>
              </a:rPr>
              <a:t>GM-SG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35" dirty="0">
                <a:latin typeface="Arial"/>
                <a:cs typeface="Arial"/>
              </a:rPr>
              <a:t>media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tensión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(5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40" dirty="0">
                <a:latin typeface="Arial"/>
                <a:cs typeface="Arial"/>
              </a:rPr>
              <a:t>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15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kV).</a:t>
            </a:r>
            <a:endParaRPr sz="850">
              <a:latin typeface="Arial"/>
              <a:cs typeface="Arial"/>
            </a:endParaRPr>
          </a:p>
        </p:txBody>
      </p:sp>
      <p:sp>
        <p:nvSpPr>
          <p:cNvPr id="460" name="object 460"/>
          <p:cNvSpPr txBox="1"/>
          <p:nvPr/>
        </p:nvSpPr>
        <p:spPr>
          <a:xfrm>
            <a:off x="7958014" y="5053743"/>
            <a:ext cx="412178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aparamenta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media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tensión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GM-SG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está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disponible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versiones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resistentes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no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resistentes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arco.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Cuenta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operador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disyuntor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3AH3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probado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nivel </a:t>
            </a:r>
            <a:r>
              <a:rPr sz="850" spc="45" dirty="0">
                <a:latin typeface="Tahoma"/>
                <a:cs typeface="Tahoma"/>
              </a:rPr>
              <a:t>mundial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Siemens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40" dirty="0">
                <a:latin typeface="Tahoma"/>
                <a:cs typeface="Tahoma"/>
              </a:rPr>
              <a:t>proporciona </a:t>
            </a:r>
            <a:r>
              <a:rPr sz="850" spc="25" dirty="0">
                <a:latin typeface="Tahoma"/>
                <a:cs typeface="Tahoma"/>
              </a:rPr>
              <a:t>clasificaciones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interrupción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50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altas, </a:t>
            </a:r>
            <a:r>
              <a:rPr sz="850" spc="40" dirty="0">
                <a:latin typeface="Tahoma"/>
                <a:cs typeface="Tahoma"/>
              </a:rPr>
              <a:t>tiempos de </a:t>
            </a:r>
            <a:r>
              <a:rPr sz="850" spc="35" dirty="0">
                <a:latin typeface="Tahoma"/>
                <a:cs typeface="Tahoma"/>
              </a:rPr>
              <a:t>interrupción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40" dirty="0">
                <a:latin typeface="Tahoma"/>
                <a:cs typeface="Tahoma"/>
              </a:rPr>
              <a:t>rápidos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requisitos </a:t>
            </a:r>
            <a:r>
              <a:rPr sz="850" spc="40" dirty="0">
                <a:latin typeface="Tahoma"/>
                <a:cs typeface="Tahoma"/>
              </a:rPr>
              <a:t>de mantenimiento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reducidos.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461" name="object 461"/>
          <p:cNvSpPr txBox="1"/>
          <p:nvPr/>
        </p:nvSpPr>
        <p:spPr>
          <a:xfrm rot="21360000">
            <a:off x="10865691" y="7846791"/>
            <a:ext cx="66295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5" dirty="0">
                <a:solidFill>
                  <a:srgbClr val="FFFFFF"/>
                </a:solidFill>
                <a:latin typeface="Tahoma"/>
                <a:cs typeface="Tahoma"/>
              </a:rPr>
              <a:t>Peligro</a:t>
            </a:r>
            <a:endParaRPr sz="1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132410" y="3281945"/>
            <a:ext cx="324485" cy="83820"/>
          </a:xfrm>
          <a:custGeom>
            <a:avLst/>
            <a:gdLst/>
            <a:ahLst/>
            <a:cxnLst/>
            <a:rect l="l" t="t" r="r" b="b"/>
            <a:pathLst>
              <a:path w="324485" h="83820">
                <a:moveTo>
                  <a:pt x="3238" y="83591"/>
                </a:moveTo>
                <a:lnTo>
                  <a:pt x="0" y="0"/>
                </a:lnTo>
                <a:lnTo>
                  <a:pt x="32393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8010258" y="3562579"/>
            <a:ext cx="1511300" cy="62865"/>
            <a:chOff x="2955658" y="3562578"/>
            <a:chExt cx="1511300" cy="62865"/>
          </a:xfrm>
        </p:grpSpPr>
        <p:sp>
          <p:nvSpPr>
            <p:cNvPr id="4" name="object 4"/>
            <p:cNvSpPr/>
            <p:nvPr/>
          </p:nvSpPr>
          <p:spPr>
            <a:xfrm>
              <a:off x="2957944" y="3564864"/>
              <a:ext cx="1506855" cy="58419"/>
            </a:xfrm>
            <a:custGeom>
              <a:avLst/>
              <a:gdLst/>
              <a:ahLst/>
              <a:cxnLst/>
              <a:rect l="l" t="t" r="r" b="b"/>
              <a:pathLst>
                <a:path w="1506854" h="58420">
                  <a:moveTo>
                    <a:pt x="1506410" y="0"/>
                  </a:moveTo>
                  <a:lnTo>
                    <a:pt x="0" y="0"/>
                  </a:lnTo>
                  <a:lnTo>
                    <a:pt x="0" y="57861"/>
                  </a:lnTo>
                  <a:lnTo>
                    <a:pt x="1506410" y="57861"/>
                  </a:lnTo>
                  <a:lnTo>
                    <a:pt x="150641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57944" y="3564864"/>
              <a:ext cx="1506855" cy="58419"/>
            </a:xfrm>
            <a:custGeom>
              <a:avLst/>
              <a:gdLst/>
              <a:ahLst/>
              <a:cxnLst/>
              <a:rect l="l" t="t" r="r" b="b"/>
              <a:pathLst>
                <a:path w="1506854" h="58420">
                  <a:moveTo>
                    <a:pt x="1506410" y="57861"/>
                  </a:moveTo>
                  <a:lnTo>
                    <a:pt x="0" y="57861"/>
                  </a:lnTo>
                  <a:lnTo>
                    <a:pt x="0" y="0"/>
                  </a:lnTo>
                  <a:lnTo>
                    <a:pt x="1506410" y="0"/>
                  </a:lnTo>
                  <a:lnTo>
                    <a:pt x="1506410" y="578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178713" y="3376110"/>
            <a:ext cx="237820" cy="117106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7970997" y="3381617"/>
            <a:ext cx="1581785" cy="2903855"/>
            <a:chOff x="2916396" y="3381616"/>
            <a:chExt cx="1581785" cy="2903855"/>
          </a:xfrm>
        </p:grpSpPr>
        <p:sp>
          <p:nvSpPr>
            <p:cNvPr id="8" name="object 8"/>
            <p:cNvSpPr/>
            <p:nvPr/>
          </p:nvSpPr>
          <p:spPr>
            <a:xfrm>
              <a:off x="2980629" y="3502704"/>
              <a:ext cx="0" cy="34925"/>
            </a:xfrm>
            <a:custGeom>
              <a:avLst/>
              <a:gdLst/>
              <a:ahLst/>
              <a:cxnLst/>
              <a:rect l="l" t="t" r="r" b="b"/>
              <a:pathLst>
                <a:path h="34925">
                  <a:moveTo>
                    <a:pt x="0" y="3430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18689" y="3498419"/>
              <a:ext cx="1576705" cy="2785110"/>
            </a:xfrm>
            <a:custGeom>
              <a:avLst/>
              <a:gdLst/>
              <a:ahLst/>
              <a:cxnLst/>
              <a:rect l="l" t="t" r="r" b="b"/>
              <a:pathLst>
                <a:path w="1576704" h="2785110">
                  <a:moveTo>
                    <a:pt x="1503159" y="0"/>
                  </a:moveTo>
                  <a:lnTo>
                    <a:pt x="583107" y="4292"/>
                  </a:lnTo>
                  <a:lnTo>
                    <a:pt x="580961" y="4292"/>
                  </a:lnTo>
                  <a:lnTo>
                    <a:pt x="580961" y="63233"/>
                  </a:lnTo>
                  <a:lnTo>
                    <a:pt x="54533" y="63233"/>
                  </a:lnTo>
                  <a:lnTo>
                    <a:pt x="54533" y="50368"/>
                  </a:lnTo>
                  <a:lnTo>
                    <a:pt x="26987" y="50368"/>
                  </a:lnTo>
                  <a:lnTo>
                    <a:pt x="26987" y="114668"/>
                  </a:lnTo>
                  <a:lnTo>
                    <a:pt x="0" y="115747"/>
                  </a:lnTo>
                  <a:lnTo>
                    <a:pt x="0" y="2683408"/>
                  </a:lnTo>
                  <a:lnTo>
                    <a:pt x="25933" y="2687675"/>
                  </a:lnTo>
                  <a:lnTo>
                    <a:pt x="30238" y="2781998"/>
                  </a:lnTo>
                  <a:lnTo>
                    <a:pt x="1546491" y="2784690"/>
                  </a:lnTo>
                  <a:lnTo>
                    <a:pt x="1546339" y="2670530"/>
                  </a:lnTo>
                  <a:lnTo>
                    <a:pt x="1576603" y="2670530"/>
                  </a:lnTo>
                  <a:lnTo>
                    <a:pt x="1576603" y="107162"/>
                  </a:lnTo>
                  <a:lnTo>
                    <a:pt x="1546339" y="107162"/>
                  </a:lnTo>
                  <a:lnTo>
                    <a:pt x="1546339" y="60007"/>
                  </a:lnTo>
                  <a:lnTo>
                    <a:pt x="1503159" y="60007"/>
                  </a:lnTo>
                  <a:lnTo>
                    <a:pt x="150315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918682" y="3498427"/>
              <a:ext cx="1576705" cy="2785110"/>
            </a:xfrm>
            <a:custGeom>
              <a:avLst/>
              <a:gdLst/>
              <a:ahLst/>
              <a:cxnLst/>
              <a:rect l="l" t="t" r="r" b="b"/>
              <a:pathLst>
                <a:path w="1576704" h="2785110">
                  <a:moveTo>
                    <a:pt x="583120" y="4279"/>
                  </a:moveTo>
                  <a:lnTo>
                    <a:pt x="1503159" y="0"/>
                  </a:lnTo>
                  <a:lnTo>
                    <a:pt x="1503159" y="60007"/>
                  </a:lnTo>
                  <a:lnTo>
                    <a:pt x="1546339" y="60007"/>
                  </a:lnTo>
                  <a:lnTo>
                    <a:pt x="1546339" y="107162"/>
                  </a:lnTo>
                  <a:lnTo>
                    <a:pt x="1576603" y="107162"/>
                  </a:lnTo>
                  <a:lnTo>
                    <a:pt x="1576603" y="2670530"/>
                  </a:lnTo>
                  <a:lnTo>
                    <a:pt x="1546339" y="2670530"/>
                  </a:lnTo>
                  <a:lnTo>
                    <a:pt x="1546491" y="2784690"/>
                  </a:lnTo>
                  <a:lnTo>
                    <a:pt x="30238" y="2781998"/>
                  </a:lnTo>
                  <a:lnTo>
                    <a:pt x="25933" y="2687675"/>
                  </a:lnTo>
                  <a:lnTo>
                    <a:pt x="0" y="2683408"/>
                  </a:lnTo>
                  <a:lnTo>
                    <a:pt x="0" y="115735"/>
                  </a:lnTo>
                  <a:lnTo>
                    <a:pt x="27000" y="114655"/>
                  </a:lnTo>
                  <a:lnTo>
                    <a:pt x="27000" y="50355"/>
                  </a:lnTo>
                  <a:lnTo>
                    <a:pt x="54533" y="50355"/>
                  </a:lnTo>
                  <a:lnTo>
                    <a:pt x="54533" y="63233"/>
                  </a:lnTo>
                  <a:lnTo>
                    <a:pt x="580974" y="63233"/>
                  </a:lnTo>
                  <a:lnTo>
                    <a:pt x="580974" y="4279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507601" y="3502704"/>
              <a:ext cx="920115" cy="55880"/>
            </a:xfrm>
            <a:custGeom>
              <a:avLst/>
              <a:gdLst/>
              <a:ahLst/>
              <a:cxnLst/>
              <a:rect l="l" t="t" r="r" b="b"/>
              <a:pathLst>
                <a:path w="920114" h="55879">
                  <a:moveTo>
                    <a:pt x="920051" y="0"/>
                  </a:moveTo>
                  <a:lnTo>
                    <a:pt x="0" y="0"/>
                  </a:lnTo>
                  <a:lnTo>
                    <a:pt x="0" y="51447"/>
                  </a:lnTo>
                  <a:lnTo>
                    <a:pt x="920051" y="55727"/>
                  </a:lnTo>
                  <a:lnTo>
                    <a:pt x="920051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507601" y="3502704"/>
              <a:ext cx="920115" cy="55880"/>
            </a:xfrm>
            <a:custGeom>
              <a:avLst/>
              <a:gdLst/>
              <a:ahLst/>
              <a:cxnLst/>
              <a:rect l="l" t="t" r="r" b="b"/>
              <a:pathLst>
                <a:path w="920114" h="55879">
                  <a:moveTo>
                    <a:pt x="0" y="51447"/>
                  </a:moveTo>
                  <a:lnTo>
                    <a:pt x="0" y="0"/>
                  </a:lnTo>
                  <a:lnTo>
                    <a:pt x="920051" y="0"/>
                  </a:lnTo>
                  <a:lnTo>
                    <a:pt x="920051" y="55727"/>
                  </a:lnTo>
                  <a:lnTo>
                    <a:pt x="0" y="5144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511904" y="3502708"/>
              <a:ext cx="916305" cy="86360"/>
            </a:xfrm>
            <a:custGeom>
              <a:avLst/>
              <a:gdLst/>
              <a:ahLst/>
              <a:cxnLst/>
              <a:rect l="l" t="t" r="r" b="b"/>
              <a:pathLst>
                <a:path w="916304" h="86360">
                  <a:moveTo>
                    <a:pt x="915746" y="0"/>
                  </a:moveTo>
                  <a:lnTo>
                    <a:pt x="0" y="0"/>
                  </a:lnTo>
                  <a:lnTo>
                    <a:pt x="0" y="17145"/>
                  </a:lnTo>
                  <a:lnTo>
                    <a:pt x="898436" y="21424"/>
                  </a:lnTo>
                  <a:lnTo>
                    <a:pt x="898436" y="85737"/>
                  </a:lnTo>
                  <a:lnTo>
                    <a:pt x="915746" y="85737"/>
                  </a:lnTo>
                  <a:lnTo>
                    <a:pt x="91574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511904" y="3502708"/>
              <a:ext cx="916305" cy="86360"/>
            </a:xfrm>
            <a:custGeom>
              <a:avLst/>
              <a:gdLst/>
              <a:ahLst/>
              <a:cxnLst/>
              <a:rect l="l" t="t" r="r" b="b"/>
              <a:pathLst>
                <a:path w="916304" h="86360">
                  <a:moveTo>
                    <a:pt x="0" y="17145"/>
                  </a:moveTo>
                  <a:lnTo>
                    <a:pt x="0" y="0"/>
                  </a:lnTo>
                  <a:lnTo>
                    <a:pt x="915746" y="0"/>
                  </a:lnTo>
                  <a:lnTo>
                    <a:pt x="915746" y="85737"/>
                  </a:lnTo>
                  <a:lnTo>
                    <a:pt x="898436" y="85737"/>
                  </a:lnTo>
                  <a:lnTo>
                    <a:pt x="898436" y="21424"/>
                  </a:lnTo>
                  <a:lnTo>
                    <a:pt x="0" y="171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980626" y="3494138"/>
              <a:ext cx="521970" cy="43180"/>
            </a:xfrm>
            <a:custGeom>
              <a:avLst/>
              <a:gdLst/>
              <a:ahLst/>
              <a:cxnLst/>
              <a:rect l="l" t="t" r="r" b="b"/>
              <a:pathLst>
                <a:path w="521970" h="43179">
                  <a:moveTo>
                    <a:pt x="521563" y="0"/>
                  </a:moveTo>
                  <a:lnTo>
                    <a:pt x="0" y="0"/>
                  </a:lnTo>
                  <a:lnTo>
                    <a:pt x="0" y="42862"/>
                  </a:lnTo>
                  <a:lnTo>
                    <a:pt x="521563" y="42862"/>
                  </a:lnTo>
                  <a:lnTo>
                    <a:pt x="521563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980626" y="3494138"/>
              <a:ext cx="521970" cy="43180"/>
            </a:xfrm>
            <a:custGeom>
              <a:avLst/>
              <a:gdLst/>
              <a:ahLst/>
              <a:cxnLst/>
              <a:rect l="l" t="t" r="r" b="b"/>
              <a:pathLst>
                <a:path w="521970" h="43179">
                  <a:moveTo>
                    <a:pt x="0" y="42862"/>
                  </a:moveTo>
                  <a:lnTo>
                    <a:pt x="521563" y="42862"/>
                  </a:lnTo>
                  <a:lnTo>
                    <a:pt x="521563" y="0"/>
                  </a:lnTo>
                  <a:lnTo>
                    <a:pt x="0" y="0"/>
                  </a:lnTo>
                  <a:lnTo>
                    <a:pt x="0" y="428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980625" y="3537007"/>
              <a:ext cx="525145" cy="24765"/>
            </a:xfrm>
            <a:custGeom>
              <a:avLst/>
              <a:gdLst/>
              <a:ahLst/>
              <a:cxnLst/>
              <a:rect l="l" t="t" r="r" b="b"/>
              <a:pathLst>
                <a:path w="525145" h="24764">
                  <a:moveTo>
                    <a:pt x="521563" y="0"/>
                  </a:moveTo>
                  <a:lnTo>
                    <a:pt x="0" y="0"/>
                  </a:lnTo>
                  <a:lnTo>
                    <a:pt x="0" y="24650"/>
                  </a:lnTo>
                  <a:lnTo>
                    <a:pt x="524802" y="24650"/>
                  </a:lnTo>
                  <a:lnTo>
                    <a:pt x="521563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980625" y="3537007"/>
              <a:ext cx="525145" cy="24765"/>
            </a:xfrm>
            <a:custGeom>
              <a:avLst/>
              <a:gdLst/>
              <a:ahLst/>
              <a:cxnLst/>
              <a:rect l="l" t="t" r="r" b="b"/>
              <a:pathLst>
                <a:path w="525145" h="24764">
                  <a:moveTo>
                    <a:pt x="0" y="0"/>
                  </a:moveTo>
                  <a:lnTo>
                    <a:pt x="0" y="24650"/>
                  </a:lnTo>
                  <a:lnTo>
                    <a:pt x="524802" y="24650"/>
                  </a:lnTo>
                  <a:lnTo>
                    <a:pt x="521563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990329" y="3381616"/>
              <a:ext cx="515620" cy="212725"/>
            </a:xfrm>
            <a:custGeom>
              <a:avLst/>
              <a:gdLst/>
              <a:ahLst/>
              <a:cxnLst/>
              <a:rect l="l" t="t" r="r" b="b"/>
              <a:pathLst>
                <a:path w="515620" h="212725">
                  <a:moveTo>
                    <a:pt x="16205" y="6426"/>
                  </a:moveTo>
                  <a:lnTo>
                    <a:pt x="0" y="6426"/>
                  </a:lnTo>
                  <a:lnTo>
                    <a:pt x="0" y="118948"/>
                  </a:lnTo>
                  <a:lnTo>
                    <a:pt x="16205" y="118948"/>
                  </a:lnTo>
                  <a:lnTo>
                    <a:pt x="16205" y="6426"/>
                  </a:lnTo>
                  <a:close/>
                </a:path>
                <a:path w="515620" h="212725">
                  <a:moveTo>
                    <a:pt x="155486" y="202526"/>
                  </a:moveTo>
                  <a:lnTo>
                    <a:pt x="136067" y="202526"/>
                  </a:lnTo>
                  <a:lnTo>
                    <a:pt x="136067" y="212178"/>
                  </a:lnTo>
                  <a:lnTo>
                    <a:pt x="155486" y="212178"/>
                  </a:lnTo>
                  <a:lnTo>
                    <a:pt x="155486" y="202526"/>
                  </a:lnTo>
                  <a:close/>
                </a:path>
                <a:path w="515620" h="212725">
                  <a:moveTo>
                    <a:pt x="178181" y="183261"/>
                  </a:moveTo>
                  <a:lnTo>
                    <a:pt x="119862" y="183261"/>
                  </a:lnTo>
                  <a:lnTo>
                    <a:pt x="119862" y="199313"/>
                  </a:lnTo>
                  <a:lnTo>
                    <a:pt x="178181" y="199313"/>
                  </a:lnTo>
                  <a:lnTo>
                    <a:pt x="178181" y="183261"/>
                  </a:lnTo>
                  <a:close/>
                </a:path>
                <a:path w="515620" h="212725">
                  <a:moveTo>
                    <a:pt x="417918" y="202526"/>
                  </a:moveTo>
                  <a:lnTo>
                    <a:pt x="398487" y="202526"/>
                  </a:lnTo>
                  <a:lnTo>
                    <a:pt x="398487" y="212178"/>
                  </a:lnTo>
                  <a:lnTo>
                    <a:pt x="417918" y="212178"/>
                  </a:lnTo>
                  <a:lnTo>
                    <a:pt x="417918" y="202526"/>
                  </a:lnTo>
                  <a:close/>
                </a:path>
                <a:path w="515620" h="212725">
                  <a:moveTo>
                    <a:pt x="440588" y="183261"/>
                  </a:moveTo>
                  <a:lnTo>
                    <a:pt x="382270" y="183261"/>
                  </a:lnTo>
                  <a:lnTo>
                    <a:pt x="382270" y="199313"/>
                  </a:lnTo>
                  <a:lnTo>
                    <a:pt x="440588" y="199313"/>
                  </a:lnTo>
                  <a:lnTo>
                    <a:pt x="440588" y="183261"/>
                  </a:lnTo>
                  <a:close/>
                </a:path>
                <a:path w="515620" h="212725">
                  <a:moveTo>
                    <a:pt x="515099" y="0"/>
                  </a:moveTo>
                  <a:lnTo>
                    <a:pt x="498881" y="0"/>
                  </a:lnTo>
                  <a:lnTo>
                    <a:pt x="498881" y="112522"/>
                  </a:lnTo>
                  <a:lnTo>
                    <a:pt x="515099" y="112522"/>
                  </a:lnTo>
                  <a:lnTo>
                    <a:pt x="5150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8133359" y="3246589"/>
            <a:ext cx="322580" cy="118110"/>
            <a:chOff x="3078759" y="3246589"/>
            <a:chExt cx="322580" cy="118110"/>
          </a:xfrm>
        </p:grpSpPr>
        <p:sp>
          <p:nvSpPr>
            <p:cNvPr id="21" name="object 21"/>
            <p:cNvSpPr/>
            <p:nvPr/>
          </p:nvSpPr>
          <p:spPr>
            <a:xfrm>
              <a:off x="3168510" y="3246589"/>
              <a:ext cx="172085" cy="35560"/>
            </a:xfrm>
            <a:custGeom>
              <a:avLst/>
              <a:gdLst/>
              <a:ahLst/>
              <a:cxnLst/>
              <a:rect l="l" t="t" r="r" b="b"/>
              <a:pathLst>
                <a:path w="172085" h="35560">
                  <a:moveTo>
                    <a:pt x="171691" y="0"/>
                  </a:moveTo>
                  <a:lnTo>
                    <a:pt x="0" y="0"/>
                  </a:lnTo>
                  <a:lnTo>
                    <a:pt x="0" y="35356"/>
                  </a:lnTo>
                  <a:lnTo>
                    <a:pt x="171691" y="35356"/>
                  </a:lnTo>
                  <a:lnTo>
                    <a:pt x="1716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081045" y="3281946"/>
              <a:ext cx="317500" cy="80645"/>
            </a:xfrm>
            <a:custGeom>
              <a:avLst/>
              <a:gdLst/>
              <a:ahLst/>
              <a:cxnLst/>
              <a:rect l="l" t="t" r="r" b="b"/>
              <a:pathLst>
                <a:path w="317500" h="80645">
                  <a:moveTo>
                    <a:pt x="317474" y="0"/>
                  </a:moveTo>
                  <a:lnTo>
                    <a:pt x="0" y="0"/>
                  </a:lnTo>
                  <a:lnTo>
                    <a:pt x="0" y="80378"/>
                  </a:lnTo>
                  <a:lnTo>
                    <a:pt x="317474" y="80378"/>
                  </a:lnTo>
                  <a:lnTo>
                    <a:pt x="317474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81045" y="3281946"/>
              <a:ext cx="317500" cy="80645"/>
            </a:xfrm>
            <a:custGeom>
              <a:avLst/>
              <a:gdLst/>
              <a:ahLst/>
              <a:cxnLst/>
              <a:rect l="l" t="t" r="r" b="b"/>
              <a:pathLst>
                <a:path w="317500" h="80645">
                  <a:moveTo>
                    <a:pt x="317474" y="80378"/>
                  </a:moveTo>
                  <a:lnTo>
                    <a:pt x="0" y="80378"/>
                  </a:lnTo>
                  <a:lnTo>
                    <a:pt x="0" y="0"/>
                  </a:lnTo>
                  <a:lnTo>
                    <a:pt x="317474" y="0"/>
                  </a:lnTo>
                  <a:lnTo>
                    <a:pt x="317474" y="8037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149072" y="3315701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560" y="0"/>
                  </a:moveTo>
                  <a:lnTo>
                    <a:pt x="3632" y="0"/>
                  </a:lnTo>
                  <a:lnTo>
                    <a:pt x="0" y="3594"/>
                  </a:lnTo>
                  <a:lnTo>
                    <a:pt x="0" y="12484"/>
                  </a:lnTo>
                  <a:lnTo>
                    <a:pt x="3632" y="16078"/>
                  </a:lnTo>
                  <a:lnTo>
                    <a:pt x="12560" y="16078"/>
                  </a:lnTo>
                  <a:lnTo>
                    <a:pt x="16192" y="12484"/>
                  </a:lnTo>
                  <a:lnTo>
                    <a:pt x="16192" y="8039"/>
                  </a:lnTo>
                  <a:lnTo>
                    <a:pt x="16192" y="3594"/>
                  </a:lnTo>
                  <a:lnTo>
                    <a:pt x="1256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149072" y="3315701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192" y="8039"/>
                  </a:moveTo>
                  <a:lnTo>
                    <a:pt x="16192" y="12484"/>
                  </a:lnTo>
                  <a:lnTo>
                    <a:pt x="12560" y="16078"/>
                  </a:lnTo>
                  <a:lnTo>
                    <a:pt x="8089" y="16078"/>
                  </a:lnTo>
                  <a:lnTo>
                    <a:pt x="3632" y="16078"/>
                  </a:lnTo>
                  <a:lnTo>
                    <a:pt x="0" y="12484"/>
                  </a:lnTo>
                  <a:lnTo>
                    <a:pt x="0" y="8039"/>
                  </a:lnTo>
                  <a:lnTo>
                    <a:pt x="0" y="3594"/>
                  </a:lnTo>
                  <a:lnTo>
                    <a:pt x="3632" y="0"/>
                  </a:lnTo>
                  <a:lnTo>
                    <a:pt x="8089" y="0"/>
                  </a:lnTo>
                  <a:lnTo>
                    <a:pt x="12560" y="0"/>
                  </a:lnTo>
                  <a:lnTo>
                    <a:pt x="16192" y="3594"/>
                  </a:lnTo>
                  <a:lnTo>
                    <a:pt x="16192" y="80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304572" y="3315701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585" y="0"/>
                  </a:moveTo>
                  <a:lnTo>
                    <a:pt x="3619" y="0"/>
                  </a:lnTo>
                  <a:lnTo>
                    <a:pt x="0" y="3594"/>
                  </a:lnTo>
                  <a:lnTo>
                    <a:pt x="0" y="12484"/>
                  </a:lnTo>
                  <a:lnTo>
                    <a:pt x="3619" y="16078"/>
                  </a:lnTo>
                  <a:lnTo>
                    <a:pt x="12585" y="16078"/>
                  </a:lnTo>
                  <a:lnTo>
                    <a:pt x="16205" y="12484"/>
                  </a:lnTo>
                  <a:lnTo>
                    <a:pt x="16205" y="8039"/>
                  </a:lnTo>
                  <a:lnTo>
                    <a:pt x="16205" y="359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04572" y="3315701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205" y="8039"/>
                  </a:moveTo>
                  <a:lnTo>
                    <a:pt x="16205" y="12484"/>
                  </a:lnTo>
                  <a:lnTo>
                    <a:pt x="12585" y="16078"/>
                  </a:lnTo>
                  <a:lnTo>
                    <a:pt x="8089" y="16078"/>
                  </a:lnTo>
                  <a:lnTo>
                    <a:pt x="3619" y="16078"/>
                  </a:lnTo>
                  <a:lnTo>
                    <a:pt x="0" y="12484"/>
                  </a:lnTo>
                  <a:lnTo>
                    <a:pt x="0" y="8039"/>
                  </a:lnTo>
                  <a:lnTo>
                    <a:pt x="0" y="3594"/>
                  </a:lnTo>
                  <a:lnTo>
                    <a:pt x="3619" y="0"/>
                  </a:lnTo>
                  <a:lnTo>
                    <a:pt x="8089" y="0"/>
                  </a:lnTo>
                  <a:lnTo>
                    <a:pt x="12585" y="0"/>
                  </a:lnTo>
                  <a:lnTo>
                    <a:pt x="16205" y="3594"/>
                  </a:lnTo>
                  <a:lnTo>
                    <a:pt x="16205" y="80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8014158" y="3547187"/>
            <a:ext cx="18415" cy="19685"/>
          </a:xfrm>
          <a:custGeom>
            <a:avLst/>
            <a:gdLst/>
            <a:ahLst/>
            <a:cxnLst/>
            <a:rect l="l" t="t" r="r" b="b"/>
            <a:pathLst>
              <a:path w="18414" h="19685">
                <a:moveTo>
                  <a:pt x="17818" y="0"/>
                </a:moveTo>
                <a:lnTo>
                  <a:pt x="0" y="0"/>
                </a:lnTo>
                <a:lnTo>
                  <a:pt x="0" y="19291"/>
                </a:lnTo>
                <a:lnTo>
                  <a:pt x="17818" y="19291"/>
                </a:lnTo>
                <a:lnTo>
                  <a:pt x="178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8065322" y="3360037"/>
            <a:ext cx="1392555" cy="172720"/>
            <a:chOff x="3010721" y="3360037"/>
            <a:chExt cx="1392555" cy="172720"/>
          </a:xfrm>
        </p:grpSpPr>
        <p:sp>
          <p:nvSpPr>
            <p:cNvPr id="30" name="object 30"/>
            <p:cNvSpPr/>
            <p:nvPr/>
          </p:nvSpPr>
          <p:spPr>
            <a:xfrm>
              <a:off x="3013007" y="3442689"/>
              <a:ext cx="102235" cy="50165"/>
            </a:xfrm>
            <a:custGeom>
              <a:avLst/>
              <a:gdLst/>
              <a:ahLst/>
              <a:cxnLst/>
              <a:rect l="l" t="t" r="r" b="b"/>
              <a:pathLst>
                <a:path w="102235" h="50164">
                  <a:moveTo>
                    <a:pt x="89077" y="0"/>
                  </a:moveTo>
                  <a:lnTo>
                    <a:pt x="0" y="49847"/>
                  </a:lnTo>
                  <a:lnTo>
                    <a:pt x="102044" y="49847"/>
                  </a:lnTo>
                  <a:lnTo>
                    <a:pt x="8907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013007" y="3442689"/>
              <a:ext cx="102235" cy="50165"/>
            </a:xfrm>
            <a:custGeom>
              <a:avLst/>
              <a:gdLst/>
              <a:ahLst/>
              <a:cxnLst/>
              <a:rect l="l" t="t" r="r" b="b"/>
              <a:pathLst>
                <a:path w="102235" h="50164">
                  <a:moveTo>
                    <a:pt x="0" y="49847"/>
                  </a:moveTo>
                  <a:lnTo>
                    <a:pt x="89077" y="0"/>
                  </a:lnTo>
                  <a:lnTo>
                    <a:pt x="102044" y="49847"/>
                  </a:lnTo>
                  <a:lnTo>
                    <a:pt x="0" y="498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081050" y="3362323"/>
              <a:ext cx="330835" cy="132080"/>
            </a:xfrm>
            <a:custGeom>
              <a:avLst/>
              <a:gdLst/>
              <a:ahLst/>
              <a:cxnLst/>
              <a:rect l="l" t="t" r="r" b="b"/>
              <a:pathLst>
                <a:path w="330835" h="132079">
                  <a:moveTo>
                    <a:pt x="317474" y="0"/>
                  </a:moveTo>
                  <a:lnTo>
                    <a:pt x="0" y="0"/>
                  </a:lnTo>
                  <a:lnTo>
                    <a:pt x="33997" y="130213"/>
                  </a:lnTo>
                  <a:lnTo>
                    <a:pt x="77736" y="128612"/>
                  </a:lnTo>
                  <a:lnTo>
                    <a:pt x="50190" y="14465"/>
                  </a:lnTo>
                  <a:lnTo>
                    <a:pt x="270484" y="14465"/>
                  </a:lnTo>
                  <a:lnTo>
                    <a:pt x="288315" y="131826"/>
                  </a:lnTo>
                  <a:lnTo>
                    <a:pt x="330428" y="128612"/>
                  </a:lnTo>
                  <a:lnTo>
                    <a:pt x="317474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081050" y="3362323"/>
              <a:ext cx="330835" cy="132080"/>
            </a:xfrm>
            <a:custGeom>
              <a:avLst/>
              <a:gdLst/>
              <a:ahLst/>
              <a:cxnLst/>
              <a:rect l="l" t="t" r="r" b="b"/>
              <a:pathLst>
                <a:path w="330835" h="132079">
                  <a:moveTo>
                    <a:pt x="33997" y="130213"/>
                  </a:moveTo>
                  <a:lnTo>
                    <a:pt x="0" y="0"/>
                  </a:lnTo>
                  <a:lnTo>
                    <a:pt x="317474" y="0"/>
                  </a:lnTo>
                  <a:lnTo>
                    <a:pt x="330428" y="128612"/>
                  </a:lnTo>
                  <a:lnTo>
                    <a:pt x="288315" y="131826"/>
                  </a:lnTo>
                  <a:lnTo>
                    <a:pt x="270484" y="14465"/>
                  </a:lnTo>
                  <a:lnTo>
                    <a:pt x="50190" y="14465"/>
                  </a:lnTo>
                  <a:lnTo>
                    <a:pt x="77736" y="128612"/>
                  </a:lnTo>
                  <a:lnTo>
                    <a:pt x="33997" y="130213"/>
                  </a:lnTo>
                  <a:close/>
                </a:path>
                <a:path w="330835" h="132079">
                  <a:moveTo>
                    <a:pt x="0" y="0"/>
                  </a:moveTo>
                  <a:lnTo>
                    <a:pt x="3225" y="14465"/>
                  </a:lnTo>
                  <a:lnTo>
                    <a:pt x="317474" y="14465"/>
                  </a:lnTo>
                  <a:lnTo>
                    <a:pt x="317474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076181" y="3508603"/>
              <a:ext cx="233679" cy="11430"/>
            </a:xfrm>
            <a:custGeom>
              <a:avLst/>
              <a:gdLst/>
              <a:ahLst/>
              <a:cxnLst/>
              <a:rect l="l" t="t" r="r" b="b"/>
              <a:pathLst>
                <a:path w="233679" h="11429">
                  <a:moveTo>
                    <a:pt x="16192" y="1612"/>
                  </a:moveTo>
                  <a:lnTo>
                    <a:pt x="0" y="1612"/>
                  </a:lnTo>
                  <a:lnTo>
                    <a:pt x="0" y="8039"/>
                  </a:lnTo>
                  <a:lnTo>
                    <a:pt x="16192" y="8039"/>
                  </a:lnTo>
                  <a:lnTo>
                    <a:pt x="16192" y="1612"/>
                  </a:lnTo>
                  <a:close/>
                </a:path>
                <a:path w="233679" h="11429">
                  <a:moveTo>
                    <a:pt x="132816" y="1612"/>
                  </a:moveTo>
                  <a:lnTo>
                    <a:pt x="118237" y="1612"/>
                  </a:lnTo>
                  <a:lnTo>
                    <a:pt x="118237" y="8039"/>
                  </a:lnTo>
                  <a:lnTo>
                    <a:pt x="132816" y="8039"/>
                  </a:lnTo>
                  <a:lnTo>
                    <a:pt x="132816" y="1612"/>
                  </a:lnTo>
                  <a:close/>
                </a:path>
                <a:path w="233679" h="11429">
                  <a:moveTo>
                    <a:pt x="191135" y="0"/>
                  </a:moveTo>
                  <a:lnTo>
                    <a:pt x="161963" y="0"/>
                  </a:lnTo>
                  <a:lnTo>
                    <a:pt x="161963" y="11252"/>
                  </a:lnTo>
                  <a:lnTo>
                    <a:pt x="191135" y="11252"/>
                  </a:lnTo>
                  <a:lnTo>
                    <a:pt x="191135" y="0"/>
                  </a:lnTo>
                  <a:close/>
                </a:path>
                <a:path w="233679" h="11429">
                  <a:moveTo>
                    <a:pt x="233235" y="0"/>
                  </a:moveTo>
                  <a:lnTo>
                    <a:pt x="213791" y="0"/>
                  </a:lnTo>
                  <a:lnTo>
                    <a:pt x="213791" y="9652"/>
                  </a:lnTo>
                  <a:lnTo>
                    <a:pt x="233235" y="9652"/>
                  </a:lnTo>
                  <a:lnTo>
                    <a:pt x="23323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01091" y="3409871"/>
              <a:ext cx="90411" cy="108384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46907" y="3374110"/>
              <a:ext cx="218264" cy="113601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3511904" y="3526271"/>
              <a:ext cx="890905" cy="0"/>
            </a:xfrm>
            <a:custGeom>
              <a:avLst/>
              <a:gdLst/>
              <a:ahLst/>
              <a:cxnLst/>
              <a:rect l="l" t="t" r="r" b="b"/>
              <a:pathLst>
                <a:path w="890904">
                  <a:moveTo>
                    <a:pt x="0" y="0"/>
                  </a:moveTo>
                  <a:lnTo>
                    <a:pt x="89086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8001914" y="3605584"/>
            <a:ext cx="1530350" cy="2676525"/>
            <a:chOff x="2947314" y="3605583"/>
            <a:chExt cx="1530350" cy="2676525"/>
          </a:xfrm>
        </p:grpSpPr>
        <p:sp>
          <p:nvSpPr>
            <p:cNvPr id="39" name="object 39"/>
            <p:cNvSpPr/>
            <p:nvPr/>
          </p:nvSpPr>
          <p:spPr>
            <a:xfrm>
              <a:off x="2951454" y="6136817"/>
              <a:ext cx="1516380" cy="45085"/>
            </a:xfrm>
            <a:custGeom>
              <a:avLst/>
              <a:gdLst/>
              <a:ahLst/>
              <a:cxnLst/>
              <a:rect l="l" t="t" r="r" b="b"/>
              <a:pathLst>
                <a:path w="1516379" h="45085">
                  <a:moveTo>
                    <a:pt x="1516126" y="0"/>
                  </a:moveTo>
                  <a:lnTo>
                    <a:pt x="0" y="0"/>
                  </a:lnTo>
                  <a:lnTo>
                    <a:pt x="0" y="45008"/>
                  </a:lnTo>
                  <a:lnTo>
                    <a:pt x="1516126" y="45008"/>
                  </a:lnTo>
                  <a:lnTo>
                    <a:pt x="1516126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999562" y="6162529"/>
              <a:ext cx="804545" cy="0"/>
            </a:xfrm>
            <a:custGeom>
              <a:avLst/>
              <a:gdLst/>
              <a:ahLst/>
              <a:cxnLst/>
              <a:rect l="l" t="t" r="r" b="b"/>
              <a:pathLst>
                <a:path w="804545">
                  <a:moveTo>
                    <a:pt x="0" y="0"/>
                  </a:moveTo>
                  <a:lnTo>
                    <a:pt x="804392" y="0"/>
                  </a:lnTo>
                </a:path>
              </a:pathLst>
            </a:custGeom>
            <a:ln w="1926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925151" y="6159309"/>
              <a:ext cx="497840" cy="0"/>
            </a:xfrm>
            <a:custGeom>
              <a:avLst/>
              <a:gdLst/>
              <a:ahLst/>
              <a:cxnLst/>
              <a:rect l="l" t="t" r="r" b="b"/>
              <a:pathLst>
                <a:path w="497839">
                  <a:moveTo>
                    <a:pt x="0" y="0"/>
                  </a:moveTo>
                  <a:lnTo>
                    <a:pt x="497560" y="0"/>
                  </a:lnTo>
                </a:path>
              </a:pathLst>
            </a:custGeom>
            <a:ln w="19278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855281" y="3605583"/>
              <a:ext cx="615950" cy="2676525"/>
            </a:xfrm>
            <a:custGeom>
              <a:avLst/>
              <a:gdLst/>
              <a:ahLst/>
              <a:cxnLst/>
              <a:rect l="l" t="t" r="r" b="b"/>
              <a:pathLst>
                <a:path w="615950" h="2676525">
                  <a:moveTo>
                    <a:pt x="0" y="2531237"/>
                  </a:moveTo>
                  <a:lnTo>
                    <a:pt x="0" y="2675902"/>
                  </a:lnTo>
                </a:path>
                <a:path w="615950" h="2676525">
                  <a:moveTo>
                    <a:pt x="615543" y="0"/>
                  </a:moveTo>
                  <a:lnTo>
                    <a:pt x="615543" y="2531237"/>
                  </a:lnTo>
                </a:path>
              </a:pathLst>
            </a:custGeom>
            <a:ln w="1270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953879" y="3611925"/>
              <a:ext cx="898525" cy="628015"/>
            </a:xfrm>
            <a:custGeom>
              <a:avLst/>
              <a:gdLst/>
              <a:ahLst/>
              <a:cxnLst/>
              <a:rect l="l" t="t" r="r" b="b"/>
              <a:pathLst>
                <a:path w="898525" h="628014">
                  <a:moveTo>
                    <a:pt x="898131" y="0"/>
                  </a:moveTo>
                  <a:lnTo>
                    <a:pt x="0" y="8597"/>
                  </a:lnTo>
                  <a:lnTo>
                    <a:pt x="0" y="627405"/>
                  </a:lnTo>
                  <a:lnTo>
                    <a:pt x="898131" y="627405"/>
                  </a:lnTo>
                  <a:lnTo>
                    <a:pt x="898131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953879" y="3611925"/>
              <a:ext cx="1510665" cy="730885"/>
            </a:xfrm>
            <a:custGeom>
              <a:avLst/>
              <a:gdLst/>
              <a:ahLst/>
              <a:cxnLst/>
              <a:rect l="l" t="t" r="r" b="b"/>
              <a:pathLst>
                <a:path w="1510664" h="730885">
                  <a:moveTo>
                    <a:pt x="0" y="8597"/>
                  </a:moveTo>
                  <a:lnTo>
                    <a:pt x="0" y="627405"/>
                  </a:lnTo>
                  <a:lnTo>
                    <a:pt x="898131" y="627405"/>
                  </a:lnTo>
                  <a:lnTo>
                    <a:pt x="898131" y="0"/>
                  </a:lnTo>
                  <a:lnTo>
                    <a:pt x="0" y="8597"/>
                  </a:lnTo>
                  <a:close/>
                </a:path>
                <a:path w="1510664" h="730885">
                  <a:moveTo>
                    <a:pt x="904595" y="627405"/>
                  </a:moveTo>
                  <a:lnTo>
                    <a:pt x="1510512" y="627405"/>
                  </a:lnTo>
                  <a:lnTo>
                    <a:pt x="1510512" y="730554"/>
                  </a:lnTo>
                  <a:lnTo>
                    <a:pt x="904595" y="730554"/>
                  </a:lnTo>
                  <a:lnTo>
                    <a:pt x="904595" y="6274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015716" y="3649548"/>
              <a:ext cx="172085" cy="47625"/>
            </a:xfrm>
            <a:custGeom>
              <a:avLst/>
              <a:gdLst/>
              <a:ahLst/>
              <a:cxnLst/>
              <a:rect l="l" t="t" r="r" b="b"/>
              <a:pathLst>
                <a:path w="172085" h="47625">
                  <a:moveTo>
                    <a:pt x="171881" y="0"/>
                  </a:moveTo>
                  <a:lnTo>
                    <a:pt x="0" y="0"/>
                  </a:lnTo>
                  <a:lnTo>
                    <a:pt x="0" y="47282"/>
                  </a:lnTo>
                  <a:lnTo>
                    <a:pt x="171881" y="47282"/>
                  </a:lnTo>
                  <a:lnTo>
                    <a:pt x="171881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999003" y="3865460"/>
              <a:ext cx="146685" cy="125095"/>
            </a:xfrm>
            <a:custGeom>
              <a:avLst/>
              <a:gdLst/>
              <a:ahLst/>
              <a:cxnLst/>
              <a:rect l="l" t="t" r="r" b="b"/>
              <a:pathLst>
                <a:path w="146685" h="125095">
                  <a:moveTo>
                    <a:pt x="146113" y="0"/>
                  </a:moveTo>
                  <a:lnTo>
                    <a:pt x="0" y="0"/>
                  </a:lnTo>
                  <a:lnTo>
                    <a:pt x="0" y="124637"/>
                  </a:lnTo>
                  <a:lnTo>
                    <a:pt x="146113" y="124637"/>
                  </a:lnTo>
                  <a:lnTo>
                    <a:pt x="1461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999003" y="3865460"/>
              <a:ext cx="146685" cy="125095"/>
            </a:xfrm>
            <a:custGeom>
              <a:avLst/>
              <a:gdLst/>
              <a:ahLst/>
              <a:cxnLst/>
              <a:rect l="l" t="t" r="r" b="b"/>
              <a:pathLst>
                <a:path w="146685" h="125095">
                  <a:moveTo>
                    <a:pt x="146113" y="124637"/>
                  </a:moveTo>
                  <a:lnTo>
                    <a:pt x="0" y="124637"/>
                  </a:lnTo>
                  <a:lnTo>
                    <a:pt x="0" y="0"/>
                  </a:lnTo>
                  <a:lnTo>
                    <a:pt x="146113" y="0"/>
                  </a:lnTo>
                  <a:lnTo>
                    <a:pt x="146113" y="1246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33293" y="3816146"/>
              <a:ext cx="231889" cy="22327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3780062" y="390843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3" y="1522"/>
                  </a:lnTo>
                  <a:lnTo>
                    <a:pt x="5659" y="5672"/>
                  </a:lnTo>
                  <a:lnTo>
                    <a:pt x="1518" y="11824"/>
                  </a:lnTo>
                  <a:lnTo>
                    <a:pt x="0" y="19354"/>
                  </a:lnTo>
                  <a:lnTo>
                    <a:pt x="1518" y="26875"/>
                  </a:lnTo>
                  <a:lnTo>
                    <a:pt x="5659" y="33020"/>
                  </a:lnTo>
                  <a:lnTo>
                    <a:pt x="11803" y="37164"/>
                  </a:lnTo>
                  <a:lnTo>
                    <a:pt x="19329" y="38684"/>
                  </a:lnTo>
                  <a:lnTo>
                    <a:pt x="26853" y="37164"/>
                  </a:lnTo>
                  <a:lnTo>
                    <a:pt x="32993" y="33020"/>
                  </a:lnTo>
                  <a:lnTo>
                    <a:pt x="37129" y="26875"/>
                  </a:lnTo>
                  <a:lnTo>
                    <a:pt x="38646" y="19354"/>
                  </a:lnTo>
                  <a:lnTo>
                    <a:pt x="37129" y="11824"/>
                  </a:lnTo>
                  <a:lnTo>
                    <a:pt x="32993" y="5672"/>
                  </a:lnTo>
                  <a:lnTo>
                    <a:pt x="26853" y="1522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780062" y="390843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646" y="19354"/>
                  </a:moveTo>
                  <a:lnTo>
                    <a:pt x="37129" y="26875"/>
                  </a:lnTo>
                  <a:lnTo>
                    <a:pt x="32993" y="33020"/>
                  </a:lnTo>
                  <a:lnTo>
                    <a:pt x="26853" y="37164"/>
                  </a:lnTo>
                  <a:lnTo>
                    <a:pt x="19329" y="38684"/>
                  </a:lnTo>
                  <a:lnTo>
                    <a:pt x="11803" y="37164"/>
                  </a:lnTo>
                  <a:lnTo>
                    <a:pt x="5659" y="33020"/>
                  </a:lnTo>
                  <a:lnTo>
                    <a:pt x="1518" y="26875"/>
                  </a:lnTo>
                  <a:lnTo>
                    <a:pt x="0" y="19354"/>
                  </a:lnTo>
                  <a:lnTo>
                    <a:pt x="1518" y="11824"/>
                  </a:lnTo>
                  <a:lnTo>
                    <a:pt x="5659" y="5672"/>
                  </a:lnTo>
                  <a:lnTo>
                    <a:pt x="11803" y="1522"/>
                  </a:lnTo>
                  <a:lnTo>
                    <a:pt x="19329" y="0"/>
                  </a:lnTo>
                  <a:lnTo>
                    <a:pt x="26853" y="1522"/>
                  </a:lnTo>
                  <a:lnTo>
                    <a:pt x="32993" y="5672"/>
                  </a:lnTo>
                  <a:lnTo>
                    <a:pt x="37129" y="11824"/>
                  </a:lnTo>
                  <a:lnTo>
                    <a:pt x="38646" y="193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790772" y="3899839"/>
              <a:ext cx="17780" cy="55880"/>
            </a:xfrm>
            <a:custGeom>
              <a:avLst/>
              <a:gdLst/>
              <a:ahLst/>
              <a:cxnLst/>
              <a:rect l="l" t="t" r="r" b="b"/>
              <a:pathLst>
                <a:path w="17779" h="55879">
                  <a:moveTo>
                    <a:pt x="17195" y="0"/>
                  </a:moveTo>
                  <a:lnTo>
                    <a:pt x="0" y="0"/>
                  </a:lnTo>
                  <a:lnTo>
                    <a:pt x="0" y="55879"/>
                  </a:lnTo>
                  <a:lnTo>
                    <a:pt x="17195" y="55879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035867" y="3662785"/>
              <a:ext cx="132080" cy="20955"/>
            </a:xfrm>
            <a:custGeom>
              <a:avLst/>
              <a:gdLst/>
              <a:ahLst/>
              <a:cxnLst/>
              <a:rect l="l" t="t" r="r" b="b"/>
              <a:pathLst>
                <a:path w="132080" h="20954">
                  <a:moveTo>
                    <a:pt x="116611" y="16116"/>
                  </a:moveTo>
                  <a:lnTo>
                    <a:pt x="116611" y="20065"/>
                  </a:lnTo>
                  <a:lnTo>
                    <a:pt x="118681" y="20548"/>
                  </a:lnTo>
                  <a:lnTo>
                    <a:pt x="120751" y="20802"/>
                  </a:lnTo>
                  <a:lnTo>
                    <a:pt x="125247" y="20802"/>
                  </a:lnTo>
                  <a:lnTo>
                    <a:pt x="127228" y="20332"/>
                  </a:lnTo>
                  <a:lnTo>
                    <a:pt x="128777" y="19418"/>
                  </a:lnTo>
                  <a:lnTo>
                    <a:pt x="130657" y="18262"/>
                  </a:lnTo>
                  <a:lnTo>
                    <a:pt x="131282" y="17157"/>
                  </a:lnTo>
                  <a:lnTo>
                    <a:pt x="120815" y="17157"/>
                  </a:lnTo>
                  <a:lnTo>
                    <a:pt x="118833" y="16827"/>
                  </a:lnTo>
                  <a:lnTo>
                    <a:pt x="116611" y="16116"/>
                  </a:lnTo>
                  <a:close/>
                </a:path>
                <a:path w="132080" h="20954">
                  <a:moveTo>
                    <a:pt x="125641" y="0"/>
                  </a:moveTo>
                  <a:lnTo>
                    <a:pt x="121907" y="0"/>
                  </a:lnTo>
                  <a:lnTo>
                    <a:pt x="119951" y="520"/>
                  </a:lnTo>
                  <a:lnTo>
                    <a:pt x="116966" y="2565"/>
                  </a:lnTo>
                  <a:lnTo>
                    <a:pt x="116192" y="4051"/>
                  </a:lnTo>
                  <a:lnTo>
                    <a:pt x="116179" y="7607"/>
                  </a:lnTo>
                  <a:lnTo>
                    <a:pt x="116712" y="8902"/>
                  </a:lnTo>
                  <a:lnTo>
                    <a:pt x="118567" y="10680"/>
                  </a:lnTo>
                  <a:lnTo>
                    <a:pt x="120281" y="11607"/>
                  </a:lnTo>
                  <a:lnTo>
                    <a:pt x="124383" y="13284"/>
                  </a:lnTo>
                  <a:lnTo>
                    <a:pt x="125298" y="13741"/>
                  </a:lnTo>
                  <a:lnTo>
                    <a:pt x="126009" y="14401"/>
                  </a:lnTo>
                  <a:lnTo>
                    <a:pt x="126174" y="14820"/>
                  </a:lnTo>
                  <a:lnTo>
                    <a:pt x="126174" y="16535"/>
                  </a:lnTo>
                  <a:lnTo>
                    <a:pt x="124993" y="17157"/>
                  </a:lnTo>
                  <a:lnTo>
                    <a:pt x="131282" y="17157"/>
                  </a:lnTo>
                  <a:lnTo>
                    <a:pt x="131469" y="16827"/>
                  </a:lnTo>
                  <a:lnTo>
                    <a:pt x="131584" y="12928"/>
                  </a:lnTo>
                  <a:lnTo>
                    <a:pt x="131114" y="11696"/>
                  </a:lnTo>
                  <a:lnTo>
                    <a:pt x="129324" y="9931"/>
                  </a:lnTo>
                  <a:lnTo>
                    <a:pt x="127723" y="8991"/>
                  </a:lnTo>
                  <a:lnTo>
                    <a:pt x="125285" y="7924"/>
                  </a:lnTo>
                  <a:lnTo>
                    <a:pt x="123545" y="7137"/>
                  </a:lnTo>
                  <a:lnTo>
                    <a:pt x="122529" y="6642"/>
                  </a:lnTo>
                  <a:lnTo>
                    <a:pt x="121691" y="6108"/>
                  </a:lnTo>
                  <a:lnTo>
                    <a:pt x="121462" y="5740"/>
                  </a:lnTo>
                  <a:lnTo>
                    <a:pt x="121462" y="4051"/>
                  </a:lnTo>
                  <a:lnTo>
                    <a:pt x="122580" y="3428"/>
                  </a:lnTo>
                  <a:lnTo>
                    <a:pt x="130035" y="3428"/>
                  </a:lnTo>
                  <a:lnTo>
                    <a:pt x="130035" y="723"/>
                  </a:lnTo>
                  <a:lnTo>
                    <a:pt x="129527" y="647"/>
                  </a:lnTo>
                  <a:lnTo>
                    <a:pt x="127406" y="228"/>
                  </a:lnTo>
                  <a:lnTo>
                    <a:pt x="125641" y="0"/>
                  </a:lnTo>
                  <a:close/>
                </a:path>
                <a:path w="132080" h="20954">
                  <a:moveTo>
                    <a:pt x="130035" y="3428"/>
                  </a:moveTo>
                  <a:lnTo>
                    <a:pt x="126428" y="3428"/>
                  </a:lnTo>
                  <a:lnTo>
                    <a:pt x="128181" y="3797"/>
                  </a:lnTo>
                  <a:lnTo>
                    <a:pt x="130035" y="4546"/>
                  </a:lnTo>
                  <a:lnTo>
                    <a:pt x="130035" y="3428"/>
                  </a:lnTo>
                  <a:close/>
                </a:path>
                <a:path w="132080" h="20954">
                  <a:moveTo>
                    <a:pt x="101790" y="355"/>
                  </a:moveTo>
                  <a:lnTo>
                    <a:pt x="95313" y="355"/>
                  </a:lnTo>
                  <a:lnTo>
                    <a:pt x="95313" y="20396"/>
                  </a:lnTo>
                  <a:lnTo>
                    <a:pt x="99263" y="20396"/>
                  </a:lnTo>
                  <a:lnTo>
                    <a:pt x="99263" y="6794"/>
                  </a:lnTo>
                  <a:lnTo>
                    <a:pt x="105101" y="6794"/>
                  </a:lnTo>
                  <a:lnTo>
                    <a:pt x="101790" y="355"/>
                  </a:lnTo>
                  <a:close/>
                </a:path>
                <a:path w="132080" h="20954">
                  <a:moveTo>
                    <a:pt x="105101" y="6794"/>
                  </a:moveTo>
                  <a:lnTo>
                    <a:pt x="99263" y="6794"/>
                  </a:lnTo>
                  <a:lnTo>
                    <a:pt x="106324" y="20396"/>
                  </a:lnTo>
                  <a:lnTo>
                    <a:pt x="112648" y="20396"/>
                  </a:lnTo>
                  <a:lnTo>
                    <a:pt x="112648" y="13766"/>
                  </a:lnTo>
                  <a:lnTo>
                    <a:pt x="108686" y="13766"/>
                  </a:lnTo>
                  <a:lnTo>
                    <a:pt x="105101" y="6794"/>
                  </a:lnTo>
                  <a:close/>
                </a:path>
                <a:path w="132080" h="20954">
                  <a:moveTo>
                    <a:pt x="112648" y="355"/>
                  </a:moveTo>
                  <a:lnTo>
                    <a:pt x="108686" y="355"/>
                  </a:lnTo>
                  <a:lnTo>
                    <a:pt x="108686" y="13766"/>
                  </a:lnTo>
                  <a:lnTo>
                    <a:pt x="112648" y="13766"/>
                  </a:lnTo>
                  <a:lnTo>
                    <a:pt x="112648" y="355"/>
                  </a:lnTo>
                  <a:close/>
                </a:path>
                <a:path w="132080" h="20954">
                  <a:moveTo>
                    <a:pt x="91389" y="355"/>
                  </a:moveTo>
                  <a:lnTo>
                    <a:pt x="77025" y="355"/>
                  </a:lnTo>
                  <a:lnTo>
                    <a:pt x="77025" y="20396"/>
                  </a:lnTo>
                  <a:lnTo>
                    <a:pt x="91617" y="20396"/>
                  </a:lnTo>
                  <a:lnTo>
                    <a:pt x="91617" y="16560"/>
                  </a:lnTo>
                  <a:lnTo>
                    <a:pt x="82422" y="16560"/>
                  </a:lnTo>
                  <a:lnTo>
                    <a:pt x="82422" y="11810"/>
                  </a:lnTo>
                  <a:lnTo>
                    <a:pt x="90233" y="11810"/>
                  </a:lnTo>
                  <a:lnTo>
                    <a:pt x="90233" y="8496"/>
                  </a:lnTo>
                  <a:lnTo>
                    <a:pt x="82422" y="8496"/>
                  </a:lnTo>
                  <a:lnTo>
                    <a:pt x="82422" y="3962"/>
                  </a:lnTo>
                  <a:lnTo>
                    <a:pt x="91389" y="3962"/>
                  </a:lnTo>
                  <a:lnTo>
                    <a:pt x="91389" y="355"/>
                  </a:lnTo>
                  <a:close/>
                </a:path>
                <a:path w="132080" h="20954">
                  <a:moveTo>
                    <a:pt x="57095" y="6197"/>
                  </a:moveTo>
                  <a:lnTo>
                    <a:pt x="51473" y="6197"/>
                  </a:lnTo>
                  <a:lnTo>
                    <a:pt x="57251" y="20599"/>
                  </a:lnTo>
                  <a:lnTo>
                    <a:pt x="60718" y="20599"/>
                  </a:lnTo>
                  <a:lnTo>
                    <a:pt x="63750" y="13157"/>
                  </a:lnTo>
                  <a:lnTo>
                    <a:pt x="59829" y="13157"/>
                  </a:lnTo>
                  <a:lnTo>
                    <a:pt x="57095" y="6197"/>
                  </a:lnTo>
                  <a:close/>
                </a:path>
                <a:path w="132080" h="20954">
                  <a:moveTo>
                    <a:pt x="54800" y="355"/>
                  </a:moveTo>
                  <a:lnTo>
                    <a:pt x="47536" y="355"/>
                  </a:lnTo>
                  <a:lnTo>
                    <a:pt x="47536" y="20396"/>
                  </a:lnTo>
                  <a:lnTo>
                    <a:pt x="51473" y="20396"/>
                  </a:lnTo>
                  <a:lnTo>
                    <a:pt x="51473" y="6197"/>
                  </a:lnTo>
                  <a:lnTo>
                    <a:pt x="57095" y="6197"/>
                  </a:lnTo>
                  <a:lnTo>
                    <a:pt x="54800" y="355"/>
                  </a:lnTo>
                  <a:close/>
                </a:path>
                <a:path w="132080" h="20954">
                  <a:moveTo>
                    <a:pt x="71907" y="6197"/>
                  </a:moveTo>
                  <a:lnTo>
                    <a:pt x="66586" y="6197"/>
                  </a:lnTo>
                  <a:lnTo>
                    <a:pt x="66586" y="20396"/>
                  </a:lnTo>
                  <a:lnTo>
                    <a:pt x="71907" y="20396"/>
                  </a:lnTo>
                  <a:lnTo>
                    <a:pt x="71907" y="6197"/>
                  </a:lnTo>
                  <a:close/>
                </a:path>
                <a:path w="132080" h="20954">
                  <a:moveTo>
                    <a:pt x="71907" y="355"/>
                  </a:moveTo>
                  <a:lnTo>
                    <a:pt x="64998" y="355"/>
                  </a:lnTo>
                  <a:lnTo>
                    <a:pt x="59829" y="13157"/>
                  </a:lnTo>
                  <a:lnTo>
                    <a:pt x="63750" y="13157"/>
                  </a:lnTo>
                  <a:lnTo>
                    <a:pt x="66586" y="6197"/>
                  </a:lnTo>
                  <a:lnTo>
                    <a:pt x="71907" y="6197"/>
                  </a:lnTo>
                  <a:lnTo>
                    <a:pt x="71907" y="355"/>
                  </a:lnTo>
                  <a:close/>
                </a:path>
                <a:path w="132080" h="20954">
                  <a:moveTo>
                    <a:pt x="43649" y="355"/>
                  </a:moveTo>
                  <a:lnTo>
                    <a:pt x="29286" y="355"/>
                  </a:lnTo>
                  <a:lnTo>
                    <a:pt x="29286" y="20396"/>
                  </a:lnTo>
                  <a:lnTo>
                    <a:pt x="43891" y="20396"/>
                  </a:lnTo>
                  <a:lnTo>
                    <a:pt x="43891" y="16560"/>
                  </a:lnTo>
                  <a:lnTo>
                    <a:pt x="34683" y="16560"/>
                  </a:lnTo>
                  <a:lnTo>
                    <a:pt x="34683" y="11810"/>
                  </a:lnTo>
                  <a:lnTo>
                    <a:pt x="42481" y="11810"/>
                  </a:lnTo>
                  <a:lnTo>
                    <a:pt x="42481" y="8496"/>
                  </a:lnTo>
                  <a:lnTo>
                    <a:pt x="34683" y="8496"/>
                  </a:lnTo>
                  <a:lnTo>
                    <a:pt x="34683" y="3962"/>
                  </a:lnTo>
                  <a:lnTo>
                    <a:pt x="43649" y="3962"/>
                  </a:lnTo>
                  <a:lnTo>
                    <a:pt x="43649" y="355"/>
                  </a:lnTo>
                  <a:close/>
                </a:path>
                <a:path w="132080" h="20954">
                  <a:moveTo>
                    <a:pt x="24168" y="355"/>
                  </a:moveTo>
                  <a:lnTo>
                    <a:pt x="18554" y="355"/>
                  </a:lnTo>
                  <a:lnTo>
                    <a:pt x="18554" y="20408"/>
                  </a:lnTo>
                  <a:lnTo>
                    <a:pt x="24168" y="20408"/>
                  </a:lnTo>
                  <a:lnTo>
                    <a:pt x="24168" y="355"/>
                  </a:lnTo>
                  <a:close/>
                </a:path>
                <a:path w="132080" h="20954">
                  <a:moveTo>
                    <a:pt x="393" y="16116"/>
                  </a:moveTo>
                  <a:lnTo>
                    <a:pt x="393" y="20065"/>
                  </a:lnTo>
                  <a:lnTo>
                    <a:pt x="2476" y="20548"/>
                  </a:lnTo>
                  <a:lnTo>
                    <a:pt x="4559" y="20802"/>
                  </a:lnTo>
                  <a:lnTo>
                    <a:pt x="9055" y="20802"/>
                  </a:lnTo>
                  <a:lnTo>
                    <a:pt x="11036" y="20332"/>
                  </a:lnTo>
                  <a:lnTo>
                    <a:pt x="14465" y="18262"/>
                  </a:lnTo>
                  <a:lnTo>
                    <a:pt x="15090" y="17157"/>
                  </a:lnTo>
                  <a:lnTo>
                    <a:pt x="4648" y="17157"/>
                  </a:lnTo>
                  <a:lnTo>
                    <a:pt x="2654" y="16827"/>
                  </a:lnTo>
                  <a:lnTo>
                    <a:pt x="393" y="16116"/>
                  </a:lnTo>
                  <a:close/>
                </a:path>
                <a:path w="132080" h="20954">
                  <a:moveTo>
                    <a:pt x="9423" y="0"/>
                  </a:moveTo>
                  <a:lnTo>
                    <a:pt x="5689" y="0"/>
                  </a:lnTo>
                  <a:lnTo>
                    <a:pt x="3746" y="520"/>
                  </a:lnTo>
                  <a:lnTo>
                    <a:pt x="749" y="2565"/>
                  </a:lnTo>
                  <a:lnTo>
                    <a:pt x="12" y="4051"/>
                  </a:lnTo>
                  <a:lnTo>
                    <a:pt x="0" y="7607"/>
                  </a:lnTo>
                  <a:lnTo>
                    <a:pt x="520" y="8889"/>
                  </a:lnTo>
                  <a:lnTo>
                    <a:pt x="2336" y="10655"/>
                  </a:lnTo>
                  <a:lnTo>
                    <a:pt x="4063" y="11582"/>
                  </a:lnTo>
                  <a:lnTo>
                    <a:pt x="8178" y="13284"/>
                  </a:lnTo>
                  <a:lnTo>
                    <a:pt x="9080" y="13741"/>
                  </a:lnTo>
                  <a:lnTo>
                    <a:pt x="9436" y="14084"/>
                  </a:lnTo>
                  <a:lnTo>
                    <a:pt x="9804" y="14401"/>
                  </a:lnTo>
                  <a:lnTo>
                    <a:pt x="9982" y="14820"/>
                  </a:lnTo>
                  <a:lnTo>
                    <a:pt x="9982" y="16535"/>
                  </a:lnTo>
                  <a:lnTo>
                    <a:pt x="8775" y="17157"/>
                  </a:lnTo>
                  <a:lnTo>
                    <a:pt x="15090" y="17157"/>
                  </a:lnTo>
                  <a:lnTo>
                    <a:pt x="15277" y="16827"/>
                  </a:lnTo>
                  <a:lnTo>
                    <a:pt x="15392" y="12928"/>
                  </a:lnTo>
                  <a:lnTo>
                    <a:pt x="14922" y="11696"/>
                  </a:lnTo>
                  <a:lnTo>
                    <a:pt x="13834" y="10655"/>
                  </a:lnTo>
                  <a:lnTo>
                    <a:pt x="13144" y="9931"/>
                  </a:lnTo>
                  <a:lnTo>
                    <a:pt x="11506" y="8991"/>
                  </a:lnTo>
                  <a:lnTo>
                    <a:pt x="9067" y="7924"/>
                  </a:lnTo>
                  <a:lnTo>
                    <a:pt x="6324" y="6642"/>
                  </a:lnTo>
                  <a:lnTo>
                    <a:pt x="5499" y="6108"/>
                  </a:lnTo>
                  <a:lnTo>
                    <a:pt x="5270" y="5740"/>
                  </a:lnTo>
                  <a:lnTo>
                    <a:pt x="5270" y="4051"/>
                  </a:lnTo>
                  <a:lnTo>
                    <a:pt x="6388" y="3428"/>
                  </a:lnTo>
                  <a:lnTo>
                    <a:pt x="13830" y="3428"/>
                  </a:lnTo>
                  <a:lnTo>
                    <a:pt x="13830" y="723"/>
                  </a:lnTo>
                  <a:lnTo>
                    <a:pt x="11328" y="241"/>
                  </a:lnTo>
                  <a:lnTo>
                    <a:pt x="9423" y="0"/>
                  </a:lnTo>
                  <a:close/>
                </a:path>
                <a:path w="132080" h="20954">
                  <a:moveTo>
                    <a:pt x="13830" y="3428"/>
                  </a:moveTo>
                  <a:lnTo>
                    <a:pt x="10236" y="3428"/>
                  </a:lnTo>
                  <a:lnTo>
                    <a:pt x="11976" y="3797"/>
                  </a:lnTo>
                  <a:lnTo>
                    <a:pt x="13830" y="4546"/>
                  </a:lnTo>
                  <a:lnTo>
                    <a:pt x="13830" y="34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14381" y="3609644"/>
              <a:ext cx="137782" cy="77622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3856863" y="3610610"/>
              <a:ext cx="606425" cy="629285"/>
            </a:xfrm>
            <a:custGeom>
              <a:avLst/>
              <a:gdLst/>
              <a:ahLst/>
              <a:cxnLst/>
              <a:rect l="l" t="t" r="r" b="b"/>
              <a:pathLst>
                <a:path w="606425" h="629285">
                  <a:moveTo>
                    <a:pt x="605929" y="0"/>
                  </a:moveTo>
                  <a:lnTo>
                    <a:pt x="0" y="0"/>
                  </a:lnTo>
                  <a:lnTo>
                    <a:pt x="0" y="628726"/>
                  </a:lnTo>
                  <a:lnTo>
                    <a:pt x="605929" y="628726"/>
                  </a:lnTo>
                  <a:lnTo>
                    <a:pt x="60592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856863" y="3610610"/>
              <a:ext cx="606425" cy="629285"/>
            </a:xfrm>
            <a:custGeom>
              <a:avLst/>
              <a:gdLst/>
              <a:ahLst/>
              <a:cxnLst/>
              <a:rect l="l" t="t" r="r" b="b"/>
              <a:pathLst>
                <a:path w="606425" h="629285">
                  <a:moveTo>
                    <a:pt x="0" y="0"/>
                  </a:moveTo>
                  <a:lnTo>
                    <a:pt x="605929" y="0"/>
                  </a:lnTo>
                  <a:lnTo>
                    <a:pt x="605929" y="628726"/>
                  </a:lnTo>
                  <a:lnTo>
                    <a:pt x="0" y="62872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8243" y="3716426"/>
              <a:ext cx="124472" cy="70332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397245" y="396000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42" y="0"/>
                  </a:moveTo>
                  <a:lnTo>
                    <a:pt x="11808" y="1520"/>
                  </a:lnTo>
                  <a:lnTo>
                    <a:pt x="5661" y="5665"/>
                  </a:lnTo>
                  <a:lnTo>
                    <a:pt x="1518" y="11813"/>
                  </a:lnTo>
                  <a:lnTo>
                    <a:pt x="0" y="19342"/>
                  </a:lnTo>
                  <a:lnTo>
                    <a:pt x="1518" y="26870"/>
                  </a:lnTo>
                  <a:lnTo>
                    <a:pt x="5661" y="33018"/>
                  </a:lnTo>
                  <a:lnTo>
                    <a:pt x="11808" y="37163"/>
                  </a:lnTo>
                  <a:lnTo>
                    <a:pt x="19342" y="38684"/>
                  </a:lnTo>
                  <a:lnTo>
                    <a:pt x="26875" y="37163"/>
                  </a:lnTo>
                  <a:lnTo>
                    <a:pt x="33023" y="33018"/>
                  </a:lnTo>
                  <a:lnTo>
                    <a:pt x="37165" y="26870"/>
                  </a:lnTo>
                  <a:lnTo>
                    <a:pt x="38684" y="19342"/>
                  </a:lnTo>
                  <a:lnTo>
                    <a:pt x="37165" y="11813"/>
                  </a:lnTo>
                  <a:lnTo>
                    <a:pt x="33023" y="5665"/>
                  </a:lnTo>
                  <a:lnTo>
                    <a:pt x="26875" y="1520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397245" y="396000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684" y="19342"/>
                  </a:moveTo>
                  <a:lnTo>
                    <a:pt x="37165" y="26870"/>
                  </a:lnTo>
                  <a:lnTo>
                    <a:pt x="33023" y="33018"/>
                  </a:lnTo>
                  <a:lnTo>
                    <a:pt x="26875" y="37163"/>
                  </a:lnTo>
                  <a:lnTo>
                    <a:pt x="19342" y="38684"/>
                  </a:lnTo>
                  <a:lnTo>
                    <a:pt x="11808" y="37163"/>
                  </a:lnTo>
                  <a:lnTo>
                    <a:pt x="5661" y="33018"/>
                  </a:lnTo>
                  <a:lnTo>
                    <a:pt x="1518" y="26870"/>
                  </a:lnTo>
                  <a:lnTo>
                    <a:pt x="0" y="19342"/>
                  </a:lnTo>
                  <a:lnTo>
                    <a:pt x="1518" y="11813"/>
                  </a:lnTo>
                  <a:lnTo>
                    <a:pt x="5661" y="5665"/>
                  </a:lnTo>
                  <a:lnTo>
                    <a:pt x="11808" y="1520"/>
                  </a:lnTo>
                  <a:lnTo>
                    <a:pt x="19342" y="0"/>
                  </a:lnTo>
                  <a:lnTo>
                    <a:pt x="26875" y="1520"/>
                  </a:lnTo>
                  <a:lnTo>
                    <a:pt x="33023" y="5665"/>
                  </a:lnTo>
                  <a:lnTo>
                    <a:pt x="37165" y="11813"/>
                  </a:lnTo>
                  <a:lnTo>
                    <a:pt x="38684" y="193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407992" y="3951427"/>
              <a:ext cx="17780" cy="55880"/>
            </a:xfrm>
            <a:custGeom>
              <a:avLst/>
              <a:gdLst/>
              <a:ahLst/>
              <a:cxnLst/>
              <a:rect l="l" t="t" r="r" b="b"/>
              <a:pathLst>
                <a:path w="17779" h="55879">
                  <a:moveTo>
                    <a:pt x="17195" y="0"/>
                  </a:moveTo>
                  <a:lnTo>
                    <a:pt x="0" y="0"/>
                  </a:lnTo>
                  <a:lnTo>
                    <a:pt x="0" y="55867"/>
                  </a:lnTo>
                  <a:lnTo>
                    <a:pt x="17195" y="55867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940655" y="3738704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60984" y="0"/>
                  </a:moveTo>
                  <a:lnTo>
                    <a:pt x="25781" y="0"/>
                  </a:lnTo>
                  <a:lnTo>
                    <a:pt x="15746" y="2026"/>
                  </a:lnTo>
                  <a:lnTo>
                    <a:pt x="7551" y="7550"/>
                  </a:lnTo>
                  <a:lnTo>
                    <a:pt x="2026" y="15741"/>
                  </a:lnTo>
                  <a:lnTo>
                    <a:pt x="0" y="25768"/>
                  </a:lnTo>
                  <a:lnTo>
                    <a:pt x="0" y="408241"/>
                  </a:lnTo>
                  <a:lnTo>
                    <a:pt x="2026" y="418281"/>
                  </a:lnTo>
                  <a:lnTo>
                    <a:pt x="7551" y="426475"/>
                  </a:lnTo>
                  <a:lnTo>
                    <a:pt x="15746" y="431998"/>
                  </a:lnTo>
                  <a:lnTo>
                    <a:pt x="25781" y="434022"/>
                  </a:lnTo>
                  <a:lnTo>
                    <a:pt x="360984" y="434022"/>
                  </a:lnTo>
                  <a:lnTo>
                    <a:pt x="371013" y="431998"/>
                  </a:lnTo>
                  <a:lnTo>
                    <a:pt x="379209" y="426475"/>
                  </a:lnTo>
                  <a:lnTo>
                    <a:pt x="384737" y="418281"/>
                  </a:lnTo>
                  <a:lnTo>
                    <a:pt x="386765" y="408241"/>
                  </a:lnTo>
                  <a:lnTo>
                    <a:pt x="386765" y="25768"/>
                  </a:lnTo>
                  <a:lnTo>
                    <a:pt x="384737" y="15741"/>
                  </a:lnTo>
                  <a:lnTo>
                    <a:pt x="379209" y="7550"/>
                  </a:lnTo>
                  <a:lnTo>
                    <a:pt x="371013" y="2026"/>
                  </a:lnTo>
                  <a:lnTo>
                    <a:pt x="360984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940655" y="3738704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86765" y="408241"/>
                  </a:moveTo>
                  <a:lnTo>
                    <a:pt x="384737" y="418281"/>
                  </a:lnTo>
                  <a:lnTo>
                    <a:pt x="379209" y="426475"/>
                  </a:lnTo>
                  <a:lnTo>
                    <a:pt x="371013" y="431998"/>
                  </a:lnTo>
                  <a:lnTo>
                    <a:pt x="360984" y="434022"/>
                  </a:lnTo>
                  <a:lnTo>
                    <a:pt x="25781" y="434022"/>
                  </a:lnTo>
                  <a:lnTo>
                    <a:pt x="15746" y="431998"/>
                  </a:lnTo>
                  <a:lnTo>
                    <a:pt x="7551" y="426475"/>
                  </a:lnTo>
                  <a:lnTo>
                    <a:pt x="2026" y="418281"/>
                  </a:lnTo>
                  <a:lnTo>
                    <a:pt x="0" y="408241"/>
                  </a:lnTo>
                  <a:lnTo>
                    <a:pt x="0" y="25768"/>
                  </a:lnTo>
                  <a:lnTo>
                    <a:pt x="2026" y="15741"/>
                  </a:lnTo>
                  <a:lnTo>
                    <a:pt x="7551" y="7550"/>
                  </a:lnTo>
                  <a:lnTo>
                    <a:pt x="15746" y="2026"/>
                  </a:lnTo>
                  <a:lnTo>
                    <a:pt x="25781" y="0"/>
                  </a:lnTo>
                  <a:lnTo>
                    <a:pt x="360984" y="0"/>
                  </a:lnTo>
                  <a:lnTo>
                    <a:pt x="371013" y="2026"/>
                  </a:lnTo>
                  <a:lnTo>
                    <a:pt x="379209" y="7550"/>
                  </a:lnTo>
                  <a:lnTo>
                    <a:pt x="384737" y="15741"/>
                  </a:lnTo>
                  <a:lnTo>
                    <a:pt x="386765" y="25768"/>
                  </a:lnTo>
                  <a:lnTo>
                    <a:pt x="386765" y="4082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966438" y="3768763"/>
              <a:ext cx="322580" cy="391160"/>
            </a:xfrm>
            <a:custGeom>
              <a:avLst/>
              <a:gdLst/>
              <a:ahLst/>
              <a:cxnLst/>
              <a:rect l="l" t="t" r="r" b="b"/>
              <a:pathLst>
                <a:path w="322579" h="391160">
                  <a:moveTo>
                    <a:pt x="322325" y="0"/>
                  </a:moveTo>
                  <a:lnTo>
                    <a:pt x="0" y="0"/>
                  </a:lnTo>
                  <a:lnTo>
                    <a:pt x="0" y="391071"/>
                  </a:lnTo>
                  <a:lnTo>
                    <a:pt x="322325" y="391071"/>
                  </a:lnTo>
                  <a:lnTo>
                    <a:pt x="3223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979341" y="3785971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0"/>
                  </a:moveTo>
                  <a:lnTo>
                    <a:pt x="0" y="0"/>
                  </a:lnTo>
                  <a:lnTo>
                    <a:pt x="0" y="365277"/>
                  </a:lnTo>
                  <a:lnTo>
                    <a:pt x="300812" y="365277"/>
                  </a:lnTo>
                  <a:lnTo>
                    <a:pt x="300812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979341" y="3785971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365277"/>
                  </a:moveTo>
                  <a:lnTo>
                    <a:pt x="0" y="365277"/>
                  </a:lnTo>
                  <a:lnTo>
                    <a:pt x="0" y="0"/>
                  </a:lnTo>
                  <a:lnTo>
                    <a:pt x="300812" y="0"/>
                  </a:lnTo>
                  <a:lnTo>
                    <a:pt x="300812" y="3652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194200" y="3833241"/>
              <a:ext cx="21590" cy="254000"/>
            </a:xfrm>
            <a:custGeom>
              <a:avLst/>
              <a:gdLst/>
              <a:ahLst/>
              <a:cxnLst/>
              <a:rect l="l" t="t" r="r" b="b"/>
              <a:pathLst>
                <a:path w="21589" h="254000">
                  <a:moveTo>
                    <a:pt x="21475" y="0"/>
                  </a:moveTo>
                  <a:lnTo>
                    <a:pt x="0" y="0"/>
                  </a:lnTo>
                  <a:lnTo>
                    <a:pt x="0" y="253542"/>
                  </a:lnTo>
                  <a:lnTo>
                    <a:pt x="21475" y="253542"/>
                  </a:lnTo>
                  <a:lnTo>
                    <a:pt x="214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181322" y="3788105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537" y="0"/>
                  </a:moveTo>
                  <a:lnTo>
                    <a:pt x="0" y="0"/>
                  </a:lnTo>
                  <a:lnTo>
                    <a:pt x="0" y="17195"/>
                  </a:lnTo>
                  <a:lnTo>
                    <a:pt x="36537" y="17195"/>
                  </a:lnTo>
                  <a:lnTo>
                    <a:pt x="3653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129710" y="3884815"/>
              <a:ext cx="53975" cy="15240"/>
            </a:xfrm>
            <a:custGeom>
              <a:avLst/>
              <a:gdLst/>
              <a:ahLst/>
              <a:cxnLst/>
              <a:rect l="l" t="t" r="r" b="b"/>
              <a:pathLst>
                <a:path w="53975" h="15239">
                  <a:moveTo>
                    <a:pt x="17221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17221" y="12877"/>
                  </a:lnTo>
                  <a:lnTo>
                    <a:pt x="17221" y="0"/>
                  </a:lnTo>
                  <a:close/>
                </a:path>
                <a:path w="53975" h="15239">
                  <a:moveTo>
                    <a:pt x="53733" y="0"/>
                  </a:moveTo>
                  <a:lnTo>
                    <a:pt x="27965" y="0"/>
                  </a:lnTo>
                  <a:lnTo>
                    <a:pt x="27965" y="15024"/>
                  </a:lnTo>
                  <a:lnTo>
                    <a:pt x="53733" y="15024"/>
                  </a:lnTo>
                  <a:lnTo>
                    <a:pt x="537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093222" y="3932085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29" h="21589">
                  <a:moveTo>
                    <a:pt x="23622" y="0"/>
                  </a:moveTo>
                  <a:lnTo>
                    <a:pt x="0" y="0"/>
                  </a:lnTo>
                  <a:lnTo>
                    <a:pt x="0" y="21475"/>
                  </a:lnTo>
                  <a:lnTo>
                    <a:pt x="23622" y="21475"/>
                  </a:lnTo>
                  <a:lnTo>
                    <a:pt x="23622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161967" y="3929938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89">
                  <a:moveTo>
                    <a:pt x="19342" y="0"/>
                  </a:moveTo>
                  <a:lnTo>
                    <a:pt x="0" y="0"/>
                  </a:lnTo>
                  <a:lnTo>
                    <a:pt x="0" y="21488"/>
                  </a:lnTo>
                  <a:lnTo>
                    <a:pt x="19342" y="21488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8E90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093222" y="3985793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5">
                  <a:moveTo>
                    <a:pt x="40805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40805" y="12903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151223" y="3987939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3647" y="0"/>
                  </a:moveTo>
                  <a:lnTo>
                    <a:pt x="0" y="0"/>
                  </a:lnTo>
                  <a:lnTo>
                    <a:pt x="0" y="10756"/>
                  </a:lnTo>
                  <a:lnTo>
                    <a:pt x="23647" y="10756"/>
                  </a:lnTo>
                  <a:lnTo>
                    <a:pt x="23647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983977" y="3813898"/>
              <a:ext cx="88265" cy="279400"/>
            </a:xfrm>
            <a:custGeom>
              <a:avLst/>
              <a:gdLst/>
              <a:ahLst/>
              <a:cxnLst/>
              <a:rect l="l" t="t" r="r" b="b"/>
              <a:pathLst>
                <a:path w="88264" h="279400">
                  <a:moveTo>
                    <a:pt x="88099" y="0"/>
                  </a:moveTo>
                  <a:lnTo>
                    <a:pt x="0" y="0"/>
                  </a:lnTo>
                  <a:lnTo>
                    <a:pt x="0" y="279323"/>
                  </a:lnTo>
                  <a:lnTo>
                    <a:pt x="88099" y="279323"/>
                  </a:lnTo>
                  <a:lnTo>
                    <a:pt x="880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992600" y="3826789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65" y="0"/>
                  </a:moveTo>
                  <a:lnTo>
                    <a:pt x="0" y="0"/>
                  </a:lnTo>
                  <a:lnTo>
                    <a:pt x="0" y="49428"/>
                  </a:lnTo>
                  <a:lnTo>
                    <a:pt x="70865" y="49428"/>
                  </a:lnTo>
                  <a:lnTo>
                    <a:pt x="70865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992600" y="3826789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65" y="49428"/>
                  </a:moveTo>
                  <a:lnTo>
                    <a:pt x="0" y="49428"/>
                  </a:lnTo>
                  <a:lnTo>
                    <a:pt x="0" y="0"/>
                  </a:lnTo>
                  <a:lnTo>
                    <a:pt x="70865" y="0"/>
                  </a:lnTo>
                  <a:lnTo>
                    <a:pt x="70865" y="494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996893" y="3886962"/>
              <a:ext cx="62865" cy="17780"/>
            </a:xfrm>
            <a:custGeom>
              <a:avLst/>
              <a:gdLst/>
              <a:ahLst/>
              <a:cxnLst/>
              <a:rect l="l" t="t" r="r" b="b"/>
              <a:pathLst>
                <a:path w="62864" h="17779">
                  <a:moveTo>
                    <a:pt x="62280" y="0"/>
                  </a:moveTo>
                  <a:lnTo>
                    <a:pt x="0" y="0"/>
                  </a:lnTo>
                  <a:lnTo>
                    <a:pt x="0" y="17195"/>
                  </a:lnTo>
                  <a:lnTo>
                    <a:pt x="62280" y="17195"/>
                  </a:lnTo>
                  <a:lnTo>
                    <a:pt x="6228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048087" y="3942816"/>
              <a:ext cx="10795" cy="13335"/>
            </a:xfrm>
            <a:custGeom>
              <a:avLst/>
              <a:gdLst/>
              <a:ahLst/>
              <a:cxnLst/>
              <a:rect l="l" t="t" r="r" b="b"/>
              <a:pathLst>
                <a:path w="10795" h="13335">
                  <a:moveTo>
                    <a:pt x="10756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10756" y="12903"/>
                  </a:lnTo>
                  <a:lnTo>
                    <a:pt x="10756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994391" y="3947121"/>
              <a:ext cx="64769" cy="111760"/>
            </a:xfrm>
            <a:custGeom>
              <a:avLst/>
              <a:gdLst/>
              <a:ahLst/>
              <a:cxnLst/>
              <a:rect l="l" t="t" r="r" b="b"/>
              <a:pathLst>
                <a:path w="64770" h="111760">
                  <a:moveTo>
                    <a:pt x="21475" y="103136"/>
                  </a:moveTo>
                  <a:lnTo>
                    <a:pt x="0" y="103136"/>
                  </a:lnTo>
                  <a:lnTo>
                    <a:pt x="0" y="111721"/>
                  </a:lnTo>
                  <a:lnTo>
                    <a:pt x="21475" y="111721"/>
                  </a:lnTo>
                  <a:lnTo>
                    <a:pt x="21475" y="103136"/>
                  </a:lnTo>
                  <a:close/>
                </a:path>
                <a:path w="64770" h="111760">
                  <a:moveTo>
                    <a:pt x="21475" y="68757"/>
                  </a:moveTo>
                  <a:lnTo>
                    <a:pt x="0" y="68757"/>
                  </a:lnTo>
                  <a:lnTo>
                    <a:pt x="0" y="77355"/>
                  </a:lnTo>
                  <a:lnTo>
                    <a:pt x="21475" y="77355"/>
                  </a:lnTo>
                  <a:lnTo>
                    <a:pt x="21475" y="68757"/>
                  </a:lnTo>
                  <a:close/>
                </a:path>
                <a:path w="64770" h="111760">
                  <a:moveTo>
                    <a:pt x="21475" y="47256"/>
                  </a:moveTo>
                  <a:lnTo>
                    <a:pt x="0" y="47256"/>
                  </a:lnTo>
                  <a:lnTo>
                    <a:pt x="0" y="55854"/>
                  </a:lnTo>
                  <a:lnTo>
                    <a:pt x="21475" y="55854"/>
                  </a:lnTo>
                  <a:lnTo>
                    <a:pt x="21475" y="47256"/>
                  </a:lnTo>
                  <a:close/>
                </a:path>
                <a:path w="64770" h="111760">
                  <a:moveTo>
                    <a:pt x="21475" y="21501"/>
                  </a:moveTo>
                  <a:lnTo>
                    <a:pt x="0" y="21501"/>
                  </a:lnTo>
                  <a:lnTo>
                    <a:pt x="0" y="30073"/>
                  </a:lnTo>
                  <a:lnTo>
                    <a:pt x="21475" y="30073"/>
                  </a:lnTo>
                  <a:lnTo>
                    <a:pt x="21475" y="21501"/>
                  </a:lnTo>
                  <a:close/>
                </a:path>
                <a:path w="64770" h="111760">
                  <a:moveTo>
                    <a:pt x="47244" y="0"/>
                  </a:moveTo>
                  <a:lnTo>
                    <a:pt x="32194" y="0"/>
                  </a:lnTo>
                  <a:lnTo>
                    <a:pt x="32194" y="15036"/>
                  </a:lnTo>
                  <a:lnTo>
                    <a:pt x="47244" y="15036"/>
                  </a:lnTo>
                  <a:lnTo>
                    <a:pt x="47244" y="0"/>
                  </a:lnTo>
                  <a:close/>
                </a:path>
                <a:path w="64770" h="111760">
                  <a:moveTo>
                    <a:pt x="64452" y="103136"/>
                  </a:moveTo>
                  <a:lnTo>
                    <a:pt x="55841" y="103136"/>
                  </a:lnTo>
                  <a:lnTo>
                    <a:pt x="55841" y="109588"/>
                  </a:lnTo>
                  <a:lnTo>
                    <a:pt x="64452" y="109588"/>
                  </a:lnTo>
                  <a:lnTo>
                    <a:pt x="64452" y="103136"/>
                  </a:lnTo>
                  <a:close/>
                </a:path>
                <a:path w="64770" h="111760">
                  <a:moveTo>
                    <a:pt x="64452" y="49428"/>
                  </a:moveTo>
                  <a:lnTo>
                    <a:pt x="55841" y="49428"/>
                  </a:lnTo>
                  <a:lnTo>
                    <a:pt x="55841" y="55867"/>
                  </a:lnTo>
                  <a:lnTo>
                    <a:pt x="64452" y="55867"/>
                  </a:lnTo>
                  <a:lnTo>
                    <a:pt x="64452" y="49428"/>
                  </a:lnTo>
                  <a:close/>
                </a:path>
                <a:path w="64770" h="111760">
                  <a:moveTo>
                    <a:pt x="64452" y="38684"/>
                  </a:moveTo>
                  <a:lnTo>
                    <a:pt x="55841" y="38684"/>
                  </a:lnTo>
                  <a:lnTo>
                    <a:pt x="55841" y="45123"/>
                  </a:lnTo>
                  <a:lnTo>
                    <a:pt x="64452" y="45123"/>
                  </a:lnTo>
                  <a:lnTo>
                    <a:pt x="64452" y="38684"/>
                  </a:lnTo>
                  <a:close/>
                </a:path>
                <a:path w="64770" h="111760">
                  <a:moveTo>
                    <a:pt x="64452" y="21488"/>
                  </a:moveTo>
                  <a:lnTo>
                    <a:pt x="55841" y="21488"/>
                  </a:lnTo>
                  <a:lnTo>
                    <a:pt x="55841" y="27927"/>
                  </a:lnTo>
                  <a:lnTo>
                    <a:pt x="64452" y="27927"/>
                  </a:lnTo>
                  <a:lnTo>
                    <a:pt x="64452" y="21488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856863" y="4241025"/>
              <a:ext cx="606425" cy="626110"/>
            </a:xfrm>
            <a:custGeom>
              <a:avLst/>
              <a:gdLst/>
              <a:ahLst/>
              <a:cxnLst/>
              <a:rect l="l" t="t" r="r" b="b"/>
              <a:pathLst>
                <a:path w="606425" h="626110">
                  <a:moveTo>
                    <a:pt x="605929" y="0"/>
                  </a:moveTo>
                  <a:lnTo>
                    <a:pt x="0" y="0"/>
                  </a:lnTo>
                  <a:lnTo>
                    <a:pt x="0" y="625716"/>
                  </a:lnTo>
                  <a:lnTo>
                    <a:pt x="605929" y="625716"/>
                  </a:lnTo>
                  <a:lnTo>
                    <a:pt x="60592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856863" y="4241025"/>
              <a:ext cx="606425" cy="626110"/>
            </a:xfrm>
            <a:custGeom>
              <a:avLst/>
              <a:gdLst/>
              <a:ahLst/>
              <a:cxnLst/>
              <a:rect l="l" t="t" r="r" b="b"/>
              <a:pathLst>
                <a:path w="606425" h="626110">
                  <a:moveTo>
                    <a:pt x="0" y="0"/>
                  </a:moveTo>
                  <a:lnTo>
                    <a:pt x="605929" y="0"/>
                  </a:lnTo>
                  <a:lnTo>
                    <a:pt x="605929" y="625716"/>
                  </a:lnTo>
                  <a:lnTo>
                    <a:pt x="0" y="62571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38243" y="4343844"/>
              <a:ext cx="124472" cy="70319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4397245" y="4587433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42" y="0"/>
                  </a:moveTo>
                  <a:lnTo>
                    <a:pt x="11808" y="1520"/>
                  </a:lnTo>
                  <a:lnTo>
                    <a:pt x="5661" y="5667"/>
                  </a:lnTo>
                  <a:lnTo>
                    <a:pt x="1518" y="11819"/>
                  </a:lnTo>
                  <a:lnTo>
                    <a:pt x="0" y="19354"/>
                  </a:lnTo>
                  <a:lnTo>
                    <a:pt x="1518" y="26875"/>
                  </a:lnTo>
                  <a:lnTo>
                    <a:pt x="5661" y="33020"/>
                  </a:lnTo>
                  <a:lnTo>
                    <a:pt x="11808" y="37164"/>
                  </a:lnTo>
                  <a:lnTo>
                    <a:pt x="19342" y="38684"/>
                  </a:lnTo>
                  <a:lnTo>
                    <a:pt x="26875" y="37164"/>
                  </a:lnTo>
                  <a:lnTo>
                    <a:pt x="33023" y="33020"/>
                  </a:lnTo>
                  <a:lnTo>
                    <a:pt x="37165" y="26875"/>
                  </a:lnTo>
                  <a:lnTo>
                    <a:pt x="38684" y="19354"/>
                  </a:lnTo>
                  <a:lnTo>
                    <a:pt x="37165" y="11819"/>
                  </a:lnTo>
                  <a:lnTo>
                    <a:pt x="33023" y="5667"/>
                  </a:lnTo>
                  <a:lnTo>
                    <a:pt x="26875" y="1520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397245" y="4587433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684" y="19354"/>
                  </a:moveTo>
                  <a:lnTo>
                    <a:pt x="37165" y="26875"/>
                  </a:lnTo>
                  <a:lnTo>
                    <a:pt x="33023" y="33020"/>
                  </a:lnTo>
                  <a:lnTo>
                    <a:pt x="26875" y="37164"/>
                  </a:lnTo>
                  <a:lnTo>
                    <a:pt x="19342" y="38684"/>
                  </a:lnTo>
                  <a:lnTo>
                    <a:pt x="11808" y="37164"/>
                  </a:lnTo>
                  <a:lnTo>
                    <a:pt x="5661" y="33020"/>
                  </a:lnTo>
                  <a:lnTo>
                    <a:pt x="1518" y="26875"/>
                  </a:lnTo>
                  <a:lnTo>
                    <a:pt x="0" y="19354"/>
                  </a:lnTo>
                  <a:lnTo>
                    <a:pt x="1518" y="11819"/>
                  </a:lnTo>
                  <a:lnTo>
                    <a:pt x="5661" y="5667"/>
                  </a:lnTo>
                  <a:lnTo>
                    <a:pt x="11808" y="1520"/>
                  </a:lnTo>
                  <a:lnTo>
                    <a:pt x="19342" y="0"/>
                  </a:lnTo>
                  <a:lnTo>
                    <a:pt x="26875" y="1520"/>
                  </a:lnTo>
                  <a:lnTo>
                    <a:pt x="33023" y="5667"/>
                  </a:lnTo>
                  <a:lnTo>
                    <a:pt x="37165" y="11819"/>
                  </a:lnTo>
                  <a:lnTo>
                    <a:pt x="38684" y="193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407992" y="4578832"/>
              <a:ext cx="17780" cy="55880"/>
            </a:xfrm>
            <a:custGeom>
              <a:avLst/>
              <a:gdLst/>
              <a:ahLst/>
              <a:cxnLst/>
              <a:rect l="l" t="t" r="r" b="b"/>
              <a:pathLst>
                <a:path w="17779" h="55879">
                  <a:moveTo>
                    <a:pt x="17195" y="0"/>
                  </a:moveTo>
                  <a:lnTo>
                    <a:pt x="0" y="0"/>
                  </a:lnTo>
                  <a:lnTo>
                    <a:pt x="0" y="55879"/>
                  </a:lnTo>
                  <a:lnTo>
                    <a:pt x="17195" y="55879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940655" y="4366110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60984" y="0"/>
                  </a:moveTo>
                  <a:lnTo>
                    <a:pt x="25781" y="0"/>
                  </a:lnTo>
                  <a:lnTo>
                    <a:pt x="15746" y="2028"/>
                  </a:lnTo>
                  <a:lnTo>
                    <a:pt x="7551" y="7556"/>
                  </a:lnTo>
                  <a:lnTo>
                    <a:pt x="2026" y="15751"/>
                  </a:lnTo>
                  <a:lnTo>
                    <a:pt x="0" y="25781"/>
                  </a:lnTo>
                  <a:lnTo>
                    <a:pt x="0" y="408254"/>
                  </a:lnTo>
                  <a:lnTo>
                    <a:pt x="2026" y="418295"/>
                  </a:lnTo>
                  <a:lnTo>
                    <a:pt x="7551" y="426494"/>
                  </a:lnTo>
                  <a:lnTo>
                    <a:pt x="15746" y="432021"/>
                  </a:lnTo>
                  <a:lnTo>
                    <a:pt x="25781" y="434047"/>
                  </a:lnTo>
                  <a:lnTo>
                    <a:pt x="360984" y="434047"/>
                  </a:lnTo>
                  <a:lnTo>
                    <a:pt x="371013" y="432021"/>
                  </a:lnTo>
                  <a:lnTo>
                    <a:pt x="379209" y="426494"/>
                  </a:lnTo>
                  <a:lnTo>
                    <a:pt x="384737" y="418295"/>
                  </a:lnTo>
                  <a:lnTo>
                    <a:pt x="386765" y="408254"/>
                  </a:lnTo>
                  <a:lnTo>
                    <a:pt x="386765" y="25781"/>
                  </a:lnTo>
                  <a:lnTo>
                    <a:pt x="384737" y="15751"/>
                  </a:lnTo>
                  <a:lnTo>
                    <a:pt x="379209" y="7556"/>
                  </a:lnTo>
                  <a:lnTo>
                    <a:pt x="371013" y="2028"/>
                  </a:lnTo>
                  <a:lnTo>
                    <a:pt x="360984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940655" y="4366110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86765" y="408254"/>
                  </a:moveTo>
                  <a:lnTo>
                    <a:pt x="384737" y="418295"/>
                  </a:lnTo>
                  <a:lnTo>
                    <a:pt x="379209" y="426494"/>
                  </a:lnTo>
                  <a:lnTo>
                    <a:pt x="371013" y="432021"/>
                  </a:lnTo>
                  <a:lnTo>
                    <a:pt x="360984" y="434047"/>
                  </a:lnTo>
                  <a:lnTo>
                    <a:pt x="25781" y="434047"/>
                  </a:lnTo>
                  <a:lnTo>
                    <a:pt x="15746" y="432021"/>
                  </a:lnTo>
                  <a:lnTo>
                    <a:pt x="7551" y="426494"/>
                  </a:lnTo>
                  <a:lnTo>
                    <a:pt x="2026" y="418295"/>
                  </a:lnTo>
                  <a:lnTo>
                    <a:pt x="0" y="408254"/>
                  </a:lnTo>
                  <a:lnTo>
                    <a:pt x="0" y="25781"/>
                  </a:lnTo>
                  <a:lnTo>
                    <a:pt x="2026" y="15751"/>
                  </a:lnTo>
                  <a:lnTo>
                    <a:pt x="7551" y="7556"/>
                  </a:lnTo>
                  <a:lnTo>
                    <a:pt x="15746" y="2028"/>
                  </a:lnTo>
                  <a:lnTo>
                    <a:pt x="25781" y="0"/>
                  </a:lnTo>
                  <a:lnTo>
                    <a:pt x="360984" y="0"/>
                  </a:lnTo>
                  <a:lnTo>
                    <a:pt x="371013" y="2028"/>
                  </a:lnTo>
                  <a:lnTo>
                    <a:pt x="379209" y="7556"/>
                  </a:lnTo>
                  <a:lnTo>
                    <a:pt x="384737" y="15751"/>
                  </a:lnTo>
                  <a:lnTo>
                    <a:pt x="386765" y="25781"/>
                  </a:lnTo>
                  <a:lnTo>
                    <a:pt x="386765" y="4082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966438" y="4396193"/>
              <a:ext cx="322580" cy="391160"/>
            </a:xfrm>
            <a:custGeom>
              <a:avLst/>
              <a:gdLst/>
              <a:ahLst/>
              <a:cxnLst/>
              <a:rect l="l" t="t" r="r" b="b"/>
              <a:pathLst>
                <a:path w="322579" h="391160">
                  <a:moveTo>
                    <a:pt x="322325" y="0"/>
                  </a:moveTo>
                  <a:lnTo>
                    <a:pt x="0" y="0"/>
                  </a:lnTo>
                  <a:lnTo>
                    <a:pt x="0" y="391071"/>
                  </a:lnTo>
                  <a:lnTo>
                    <a:pt x="322325" y="391071"/>
                  </a:lnTo>
                  <a:lnTo>
                    <a:pt x="3223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979341" y="4413377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0"/>
                  </a:moveTo>
                  <a:lnTo>
                    <a:pt x="0" y="0"/>
                  </a:lnTo>
                  <a:lnTo>
                    <a:pt x="0" y="365277"/>
                  </a:lnTo>
                  <a:lnTo>
                    <a:pt x="300812" y="365277"/>
                  </a:lnTo>
                  <a:lnTo>
                    <a:pt x="300812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979341" y="4413377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365277"/>
                  </a:moveTo>
                  <a:lnTo>
                    <a:pt x="0" y="365277"/>
                  </a:lnTo>
                  <a:lnTo>
                    <a:pt x="0" y="0"/>
                  </a:lnTo>
                  <a:lnTo>
                    <a:pt x="300812" y="0"/>
                  </a:lnTo>
                  <a:lnTo>
                    <a:pt x="300812" y="3652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194200" y="4460646"/>
              <a:ext cx="21590" cy="254000"/>
            </a:xfrm>
            <a:custGeom>
              <a:avLst/>
              <a:gdLst/>
              <a:ahLst/>
              <a:cxnLst/>
              <a:rect l="l" t="t" r="r" b="b"/>
              <a:pathLst>
                <a:path w="21589" h="254000">
                  <a:moveTo>
                    <a:pt x="21475" y="0"/>
                  </a:moveTo>
                  <a:lnTo>
                    <a:pt x="0" y="0"/>
                  </a:lnTo>
                  <a:lnTo>
                    <a:pt x="0" y="253555"/>
                  </a:lnTo>
                  <a:lnTo>
                    <a:pt x="21475" y="253555"/>
                  </a:lnTo>
                  <a:lnTo>
                    <a:pt x="214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181322" y="4415536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537" y="0"/>
                  </a:moveTo>
                  <a:lnTo>
                    <a:pt x="0" y="0"/>
                  </a:lnTo>
                  <a:lnTo>
                    <a:pt x="0" y="17183"/>
                  </a:lnTo>
                  <a:lnTo>
                    <a:pt x="36537" y="17183"/>
                  </a:lnTo>
                  <a:lnTo>
                    <a:pt x="3653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129710" y="4512220"/>
              <a:ext cx="53975" cy="15240"/>
            </a:xfrm>
            <a:custGeom>
              <a:avLst/>
              <a:gdLst/>
              <a:ahLst/>
              <a:cxnLst/>
              <a:rect l="l" t="t" r="r" b="b"/>
              <a:pathLst>
                <a:path w="53975" h="15239">
                  <a:moveTo>
                    <a:pt x="17221" y="0"/>
                  </a:moveTo>
                  <a:lnTo>
                    <a:pt x="0" y="0"/>
                  </a:lnTo>
                  <a:lnTo>
                    <a:pt x="0" y="12890"/>
                  </a:lnTo>
                  <a:lnTo>
                    <a:pt x="17221" y="12890"/>
                  </a:lnTo>
                  <a:lnTo>
                    <a:pt x="17221" y="0"/>
                  </a:lnTo>
                  <a:close/>
                </a:path>
                <a:path w="53975" h="15239">
                  <a:moveTo>
                    <a:pt x="53733" y="0"/>
                  </a:moveTo>
                  <a:lnTo>
                    <a:pt x="27965" y="0"/>
                  </a:lnTo>
                  <a:lnTo>
                    <a:pt x="27965" y="15036"/>
                  </a:lnTo>
                  <a:lnTo>
                    <a:pt x="53733" y="15036"/>
                  </a:lnTo>
                  <a:lnTo>
                    <a:pt x="537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093222" y="4559490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29" h="21589">
                  <a:moveTo>
                    <a:pt x="23622" y="0"/>
                  </a:moveTo>
                  <a:lnTo>
                    <a:pt x="0" y="0"/>
                  </a:lnTo>
                  <a:lnTo>
                    <a:pt x="0" y="21488"/>
                  </a:lnTo>
                  <a:lnTo>
                    <a:pt x="23622" y="21488"/>
                  </a:lnTo>
                  <a:lnTo>
                    <a:pt x="23622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161967" y="4557356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89">
                  <a:moveTo>
                    <a:pt x="19342" y="0"/>
                  </a:moveTo>
                  <a:lnTo>
                    <a:pt x="0" y="0"/>
                  </a:lnTo>
                  <a:lnTo>
                    <a:pt x="0" y="21475"/>
                  </a:lnTo>
                  <a:lnTo>
                    <a:pt x="19342" y="21475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8E90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093222" y="4613211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5">
                  <a:moveTo>
                    <a:pt x="40805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40805" y="12903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151223" y="4615357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3647" y="0"/>
                  </a:moveTo>
                  <a:lnTo>
                    <a:pt x="0" y="0"/>
                  </a:lnTo>
                  <a:lnTo>
                    <a:pt x="0" y="10756"/>
                  </a:lnTo>
                  <a:lnTo>
                    <a:pt x="23647" y="10756"/>
                  </a:lnTo>
                  <a:lnTo>
                    <a:pt x="23647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983977" y="4441317"/>
              <a:ext cx="88265" cy="279400"/>
            </a:xfrm>
            <a:custGeom>
              <a:avLst/>
              <a:gdLst/>
              <a:ahLst/>
              <a:cxnLst/>
              <a:rect l="l" t="t" r="r" b="b"/>
              <a:pathLst>
                <a:path w="88264" h="279400">
                  <a:moveTo>
                    <a:pt x="88099" y="0"/>
                  </a:moveTo>
                  <a:lnTo>
                    <a:pt x="0" y="0"/>
                  </a:lnTo>
                  <a:lnTo>
                    <a:pt x="0" y="279311"/>
                  </a:lnTo>
                  <a:lnTo>
                    <a:pt x="88099" y="279311"/>
                  </a:lnTo>
                  <a:lnTo>
                    <a:pt x="880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992600" y="4454207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65" y="0"/>
                  </a:moveTo>
                  <a:lnTo>
                    <a:pt x="0" y="0"/>
                  </a:lnTo>
                  <a:lnTo>
                    <a:pt x="0" y="49428"/>
                  </a:lnTo>
                  <a:lnTo>
                    <a:pt x="70865" y="49428"/>
                  </a:lnTo>
                  <a:lnTo>
                    <a:pt x="70865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992600" y="4454207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65" y="49428"/>
                  </a:moveTo>
                  <a:lnTo>
                    <a:pt x="0" y="49428"/>
                  </a:lnTo>
                  <a:lnTo>
                    <a:pt x="0" y="0"/>
                  </a:lnTo>
                  <a:lnTo>
                    <a:pt x="70865" y="0"/>
                  </a:lnTo>
                  <a:lnTo>
                    <a:pt x="70865" y="494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996893" y="4514380"/>
              <a:ext cx="62865" cy="17780"/>
            </a:xfrm>
            <a:custGeom>
              <a:avLst/>
              <a:gdLst/>
              <a:ahLst/>
              <a:cxnLst/>
              <a:rect l="l" t="t" r="r" b="b"/>
              <a:pathLst>
                <a:path w="62864" h="17779">
                  <a:moveTo>
                    <a:pt x="62280" y="0"/>
                  </a:moveTo>
                  <a:lnTo>
                    <a:pt x="0" y="0"/>
                  </a:lnTo>
                  <a:lnTo>
                    <a:pt x="0" y="17170"/>
                  </a:lnTo>
                  <a:lnTo>
                    <a:pt x="62280" y="17170"/>
                  </a:lnTo>
                  <a:lnTo>
                    <a:pt x="6228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048087" y="4570234"/>
              <a:ext cx="10795" cy="13335"/>
            </a:xfrm>
            <a:custGeom>
              <a:avLst/>
              <a:gdLst/>
              <a:ahLst/>
              <a:cxnLst/>
              <a:rect l="l" t="t" r="r" b="b"/>
              <a:pathLst>
                <a:path w="10795" h="13335">
                  <a:moveTo>
                    <a:pt x="10756" y="0"/>
                  </a:moveTo>
                  <a:lnTo>
                    <a:pt x="0" y="0"/>
                  </a:lnTo>
                  <a:lnTo>
                    <a:pt x="0" y="12890"/>
                  </a:lnTo>
                  <a:lnTo>
                    <a:pt x="10756" y="12890"/>
                  </a:lnTo>
                  <a:lnTo>
                    <a:pt x="10756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994391" y="4574539"/>
              <a:ext cx="64769" cy="111760"/>
            </a:xfrm>
            <a:custGeom>
              <a:avLst/>
              <a:gdLst/>
              <a:ahLst/>
              <a:cxnLst/>
              <a:rect l="l" t="t" r="r" b="b"/>
              <a:pathLst>
                <a:path w="64770" h="111760">
                  <a:moveTo>
                    <a:pt x="21475" y="103124"/>
                  </a:moveTo>
                  <a:lnTo>
                    <a:pt x="0" y="103124"/>
                  </a:lnTo>
                  <a:lnTo>
                    <a:pt x="0" y="111709"/>
                  </a:lnTo>
                  <a:lnTo>
                    <a:pt x="21475" y="111709"/>
                  </a:lnTo>
                  <a:lnTo>
                    <a:pt x="21475" y="103124"/>
                  </a:lnTo>
                  <a:close/>
                </a:path>
                <a:path w="64770" h="111760">
                  <a:moveTo>
                    <a:pt x="21475" y="68745"/>
                  </a:moveTo>
                  <a:lnTo>
                    <a:pt x="0" y="68745"/>
                  </a:lnTo>
                  <a:lnTo>
                    <a:pt x="0" y="77343"/>
                  </a:lnTo>
                  <a:lnTo>
                    <a:pt x="21475" y="77343"/>
                  </a:lnTo>
                  <a:lnTo>
                    <a:pt x="21475" y="68745"/>
                  </a:lnTo>
                  <a:close/>
                </a:path>
                <a:path w="64770" h="111760">
                  <a:moveTo>
                    <a:pt x="21475" y="47269"/>
                  </a:moveTo>
                  <a:lnTo>
                    <a:pt x="0" y="47269"/>
                  </a:lnTo>
                  <a:lnTo>
                    <a:pt x="0" y="55854"/>
                  </a:lnTo>
                  <a:lnTo>
                    <a:pt x="21475" y="55854"/>
                  </a:lnTo>
                  <a:lnTo>
                    <a:pt x="21475" y="47269"/>
                  </a:lnTo>
                  <a:close/>
                </a:path>
                <a:path w="64770" h="111760">
                  <a:moveTo>
                    <a:pt x="21475" y="21475"/>
                  </a:moveTo>
                  <a:lnTo>
                    <a:pt x="0" y="21475"/>
                  </a:lnTo>
                  <a:lnTo>
                    <a:pt x="0" y="30073"/>
                  </a:lnTo>
                  <a:lnTo>
                    <a:pt x="21475" y="30073"/>
                  </a:lnTo>
                  <a:lnTo>
                    <a:pt x="21475" y="21475"/>
                  </a:lnTo>
                  <a:close/>
                </a:path>
                <a:path w="64770" h="111760">
                  <a:moveTo>
                    <a:pt x="47244" y="0"/>
                  </a:moveTo>
                  <a:lnTo>
                    <a:pt x="32194" y="0"/>
                  </a:lnTo>
                  <a:lnTo>
                    <a:pt x="32194" y="15036"/>
                  </a:lnTo>
                  <a:lnTo>
                    <a:pt x="47244" y="15036"/>
                  </a:lnTo>
                  <a:lnTo>
                    <a:pt x="47244" y="0"/>
                  </a:lnTo>
                  <a:close/>
                </a:path>
                <a:path w="64770" h="111760">
                  <a:moveTo>
                    <a:pt x="64452" y="103124"/>
                  </a:moveTo>
                  <a:lnTo>
                    <a:pt x="55841" y="103124"/>
                  </a:lnTo>
                  <a:lnTo>
                    <a:pt x="55841" y="109575"/>
                  </a:lnTo>
                  <a:lnTo>
                    <a:pt x="64452" y="109575"/>
                  </a:lnTo>
                  <a:lnTo>
                    <a:pt x="64452" y="103124"/>
                  </a:lnTo>
                  <a:close/>
                </a:path>
                <a:path w="64770" h="111760">
                  <a:moveTo>
                    <a:pt x="64452" y="49415"/>
                  </a:moveTo>
                  <a:lnTo>
                    <a:pt x="55841" y="49415"/>
                  </a:lnTo>
                  <a:lnTo>
                    <a:pt x="55841" y="55854"/>
                  </a:lnTo>
                  <a:lnTo>
                    <a:pt x="64452" y="55854"/>
                  </a:lnTo>
                  <a:lnTo>
                    <a:pt x="64452" y="49415"/>
                  </a:lnTo>
                  <a:close/>
                </a:path>
                <a:path w="64770" h="111760">
                  <a:moveTo>
                    <a:pt x="64452" y="38671"/>
                  </a:moveTo>
                  <a:lnTo>
                    <a:pt x="55841" y="38671"/>
                  </a:lnTo>
                  <a:lnTo>
                    <a:pt x="55841" y="45123"/>
                  </a:lnTo>
                  <a:lnTo>
                    <a:pt x="64452" y="45123"/>
                  </a:lnTo>
                  <a:lnTo>
                    <a:pt x="64452" y="38671"/>
                  </a:lnTo>
                  <a:close/>
                </a:path>
                <a:path w="64770" h="111760">
                  <a:moveTo>
                    <a:pt x="64452" y="21475"/>
                  </a:moveTo>
                  <a:lnTo>
                    <a:pt x="55841" y="21475"/>
                  </a:lnTo>
                  <a:lnTo>
                    <a:pt x="55841" y="27927"/>
                  </a:lnTo>
                  <a:lnTo>
                    <a:pt x="64452" y="27927"/>
                  </a:lnTo>
                  <a:lnTo>
                    <a:pt x="64452" y="21475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856863" y="4870577"/>
              <a:ext cx="606425" cy="626110"/>
            </a:xfrm>
            <a:custGeom>
              <a:avLst/>
              <a:gdLst/>
              <a:ahLst/>
              <a:cxnLst/>
              <a:rect l="l" t="t" r="r" b="b"/>
              <a:pathLst>
                <a:path w="606425" h="626110">
                  <a:moveTo>
                    <a:pt x="605929" y="0"/>
                  </a:moveTo>
                  <a:lnTo>
                    <a:pt x="0" y="0"/>
                  </a:lnTo>
                  <a:lnTo>
                    <a:pt x="0" y="625754"/>
                  </a:lnTo>
                  <a:lnTo>
                    <a:pt x="605929" y="625754"/>
                  </a:lnTo>
                  <a:lnTo>
                    <a:pt x="60592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856863" y="4870577"/>
              <a:ext cx="606425" cy="626110"/>
            </a:xfrm>
            <a:custGeom>
              <a:avLst/>
              <a:gdLst/>
              <a:ahLst/>
              <a:cxnLst/>
              <a:rect l="l" t="t" r="r" b="b"/>
              <a:pathLst>
                <a:path w="606425" h="626110">
                  <a:moveTo>
                    <a:pt x="0" y="0"/>
                  </a:moveTo>
                  <a:lnTo>
                    <a:pt x="605929" y="0"/>
                  </a:lnTo>
                  <a:lnTo>
                    <a:pt x="605929" y="625754"/>
                  </a:lnTo>
                  <a:lnTo>
                    <a:pt x="0" y="62575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38243" y="4973396"/>
              <a:ext cx="124472" cy="70319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4397245" y="5216972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42" y="0"/>
                  </a:moveTo>
                  <a:lnTo>
                    <a:pt x="11808" y="1522"/>
                  </a:lnTo>
                  <a:lnTo>
                    <a:pt x="5661" y="5670"/>
                  </a:lnTo>
                  <a:lnTo>
                    <a:pt x="1518" y="11819"/>
                  </a:lnTo>
                  <a:lnTo>
                    <a:pt x="0" y="19342"/>
                  </a:lnTo>
                  <a:lnTo>
                    <a:pt x="1518" y="26882"/>
                  </a:lnTo>
                  <a:lnTo>
                    <a:pt x="5661" y="33034"/>
                  </a:lnTo>
                  <a:lnTo>
                    <a:pt x="11808" y="37178"/>
                  </a:lnTo>
                  <a:lnTo>
                    <a:pt x="19342" y="38696"/>
                  </a:lnTo>
                  <a:lnTo>
                    <a:pt x="26875" y="37178"/>
                  </a:lnTo>
                  <a:lnTo>
                    <a:pt x="33023" y="33034"/>
                  </a:lnTo>
                  <a:lnTo>
                    <a:pt x="37165" y="26882"/>
                  </a:lnTo>
                  <a:lnTo>
                    <a:pt x="38684" y="19342"/>
                  </a:lnTo>
                  <a:lnTo>
                    <a:pt x="37165" y="11819"/>
                  </a:lnTo>
                  <a:lnTo>
                    <a:pt x="33023" y="5670"/>
                  </a:lnTo>
                  <a:lnTo>
                    <a:pt x="26875" y="1522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397245" y="5216972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684" y="19342"/>
                  </a:moveTo>
                  <a:lnTo>
                    <a:pt x="37165" y="26882"/>
                  </a:lnTo>
                  <a:lnTo>
                    <a:pt x="33023" y="33034"/>
                  </a:lnTo>
                  <a:lnTo>
                    <a:pt x="26875" y="37178"/>
                  </a:lnTo>
                  <a:lnTo>
                    <a:pt x="19342" y="38696"/>
                  </a:lnTo>
                  <a:lnTo>
                    <a:pt x="11808" y="37178"/>
                  </a:lnTo>
                  <a:lnTo>
                    <a:pt x="5661" y="33034"/>
                  </a:lnTo>
                  <a:lnTo>
                    <a:pt x="1518" y="26882"/>
                  </a:lnTo>
                  <a:lnTo>
                    <a:pt x="0" y="19342"/>
                  </a:lnTo>
                  <a:lnTo>
                    <a:pt x="1518" y="11819"/>
                  </a:lnTo>
                  <a:lnTo>
                    <a:pt x="5661" y="5670"/>
                  </a:lnTo>
                  <a:lnTo>
                    <a:pt x="11808" y="1522"/>
                  </a:lnTo>
                  <a:lnTo>
                    <a:pt x="19342" y="0"/>
                  </a:lnTo>
                  <a:lnTo>
                    <a:pt x="26875" y="1522"/>
                  </a:lnTo>
                  <a:lnTo>
                    <a:pt x="33023" y="5670"/>
                  </a:lnTo>
                  <a:lnTo>
                    <a:pt x="37165" y="11819"/>
                  </a:lnTo>
                  <a:lnTo>
                    <a:pt x="38684" y="1934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407992" y="5208384"/>
              <a:ext cx="17780" cy="55880"/>
            </a:xfrm>
            <a:custGeom>
              <a:avLst/>
              <a:gdLst/>
              <a:ahLst/>
              <a:cxnLst/>
              <a:rect l="l" t="t" r="r" b="b"/>
              <a:pathLst>
                <a:path w="17779" h="55879">
                  <a:moveTo>
                    <a:pt x="17195" y="0"/>
                  </a:moveTo>
                  <a:lnTo>
                    <a:pt x="0" y="0"/>
                  </a:lnTo>
                  <a:lnTo>
                    <a:pt x="0" y="55879"/>
                  </a:lnTo>
                  <a:lnTo>
                    <a:pt x="17195" y="55879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940655" y="4995687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60984" y="0"/>
                  </a:moveTo>
                  <a:lnTo>
                    <a:pt x="25781" y="0"/>
                  </a:lnTo>
                  <a:lnTo>
                    <a:pt x="15746" y="2026"/>
                  </a:lnTo>
                  <a:lnTo>
                    <a:pt x="7551" y="7550"/>
                  </a:lnTo>
                  <a:lnTo>
                    <a:pt x="2026" y="15741"/>
                  </a:lnTo>
                  <a:lnTo>
                    <a:pt x="0" y="25768"/>
                  </a:lnTo>
                  <a:lnTo>
                    <a:pt x="0" y="408241"/>
                  </a:lnTo>
                  <a:lnTo>
                    <a:pt x="2026" y="418275"/>
                  </a:lnTo>
                  <a:lnTo>
                    <a:pt x="7551" y="426470"/>
                  </a:lnTo>
                  <a:lnTo>
                    <a:pt x="15746" y="431996"/>
                  </a:lnTo>
                  <a:lnTo>
                    <a:pt x="25781" y="434022"/>
                  </a:lnTo>
                  <a:lnTo>
                    <a:pt x="360984" y="434022"/>
                  </a:lnTo>
                  <a:lnTo>
                    <a:pt x="371013" y="431996"/>
                  </a:lnTo>
                  <a:lnTo>
                    <a:pt x="379209" y="426470"/>
                  </a:lnTo>
                  <a:lnTo>
                    <a:pt x="384737" y="418275"/>
                  </a:lnTo>
                  <a:lnTo>
                    <a:pt x="386765" y="408241"/>
                  </a:lnTo>
                  <a:lnTo>
                    <a:pt x="386765" y="25768"/>
                  </a:lnTo>
                  <a:lnTo>
                    <a:pt x="384737" y="15741"/>
                  </a:lnTo>
                  <a:lnTo>
                    <a:pt x="379209" y="7550"/>
                  </a:lnTo>
                  <a:lnTo>
                    <a:pt x="371013" y="2026"/>
                  </a:lnTo>
                  <a:lnTo>
                    <a:pt x="360984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940655" y="4995687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86765" y="408241"/>
                  </a:moveTo>
                  <a:lnTo>
                    <a:pt x="384737" y="418275"/>
                  </a:lnTo>
                  <a:lnTo>
                    <a:pt x="379209" y="426470"/>
                  </a:lnTo>
                  <a:lnTo>
                    <a:pt x="371013" y="431996"/>
                  </a:lnTo>
                  <a:lnTo>
                    <a:pt x="360984" y="434022"/>
                  </a:lnTo>
                  <a:lnTo>
                    <a:pt x="25781" y="434022"/>
                  </a:lnTo>
                  <a:lnTo>
                    <a:pt x="15746" y="431996"/>
                  </a:lnTo>
                  <a:lnTo>
                    <a:pt x="7551" y="426470"/>
                  </a:lnTo>
                  <a:lnTo>
                    <a:pt x="2026" y="418275"/>
                  </a:lnTo>
                  <a:lnTo>
                    <a:pt x="0" y="408241"/>
                  </a:lnTo>
                  <a:lnTo>
                    <a:pt x="0" y="25768"/>
                  </a:lnTo>
                  <a:lnTo>
                    <a:pt x="2026" y="15741"/>
                  </a:lnTo>
                  <a:lnTo>
                    <a:pt x="7551" y="7550"/>
                  </a:lnTo>
                  <a:lnTo>
                    <a:pt x="15746" y="2026"/>
                  </a:lnTo>
                  <a:lnTo>
                    <a:pt x="25781" y="0"/>
                  </a:lnTo>
                  <a:lnTo>
                    <a:pt x="360984" y="0"/>
                  </a:lnTo>
                  <a:lnTo>
                    <a:pt x="371013" y="2026"/>
                  </a:lnTo>
                  <a:lnTo>
                    <a:pt x="379209" y="7550"/>
                  </a:lnTo>
                  <a:lnTo>
                    <a:pt x="384737" y="15741"/>
                  </a:lnTo>
                  <a:lnTo>
                    <a:pt x="386765" y="25768"/>
                  </a:lnTo>
                  <a:lnTo>
                    <a:pt x="386765" y="4082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966438" y="5025758"/>
              <a:ext cx="322580" cy="391160"/>
            </a:xfrm>
            <a:custGeom>
              <a:avLst/>
              <a:gdLst/>
              <a:ahLst/>
              <a:cxnLst/>
              <a:rect l="l" t="t" r="r" b="b"/>
              <a:pathLst>
                <a:path w="322579" h="391160">
                  <a:moveTo>
                    <a:pt x="322325" y="0"/>
                  </a:moveTo>
                  <a:lnTo>
                    <a:pt x="0" y="0"/>
                  </a:lnTo>
                  <a:lnTo>
                    <a:pt x="0" y="391058"/>
                  </a:lnTo>
                  <a:lnTo>
                    <a:pt x="322325" y="391058"/>
                  </a:lnTo>
                  <a:lnTo>
                    <a:pt x="3223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979341" y="5042954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0"/>
                  </a:moveTo>
                  <a:lnTo>
                    <a:pt x="0" y="0"/>
                  </a:lnTo>
                  <a:lnTo>
                    <a:pt x="0" y="365264"/>
                  </a:lnTo>
                  <a:lnTo>
                    <a:pt x="300812" y="365264"/>
                  </a:lnTo>
                  <a:lnTo>
                    <a:pt x="300812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979341" y="5042954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365264"/>
                  </a:moveTo>
                  <a:lnTo>
                    <a:pt x="0" y="365264"/>
                  </a:lnTo>
                  <a:lnTo>
                    <a:pt x="0" y="0"/>
                  </a:lnTo>
                  <a:lnTo>
                    <a:pt x="300812" y="0"/>
                  </a:lnTo>
                  <a:lnTo>
                    <a:pt x="300812" y="3652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194200" y="5090210"/>
              <a:ext cx="21590" cy="254000"/>
            </a:xfrm>
            <a:custGeom>
              <a:avLst/>
              <a:gdLst/>
              <a:ahLst/>
              <a:cxnLst/>
              <a:rect l="l" t="t" r="r" b="b"/>
              <a:pathLst>
                <a:path w="21589" h="254000">
                  <a:moveTo>
                    <a:pt x="21475" y="0"/>
                  </a:moveTo>
                  <a:lnTo>
                    <a:pt x="0" y="0"/>
                  </a:lnTo>
                  <a:lnTo>
                    <a:pt x="0" y="253555"/>
                  </a:lnTo>
                  <a:lnTo>
                    <a:pt x="21475" y="253555"/>
                  </a:lnTo>
                  <a:lnTo>
                    <a:pt x="214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181322" y="5045100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537" y="0"/>
                  </a:moveTo>
                  <a:lnTo>
                    <a:pt x="0" y="0"/>
                  </a:lnTo>
                  <a:lnTo>
                    <a:pt x="0" y="17183"/>
                  </a:lnTo>
                  <a:lnTo>
                    <a:pt x="36537" y="17183"/>
                  </a:lnTo>
                  <a:lnTo>
                    <a:pt x="3653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129710" y="5141798"/>
              <a:ext cx="53975" cy="15240"/>
            </a:xfrm>
            <a:custGeom>
              <a:avLst/>
              <a:gdLst/>
              <a:ahLst/>
              <a:cxnLst/>
              <a:rect l="l" t="t" r="r" b="b"/>
              <a:pathLst>
                <a:path w="53975" h="15239">
                  <a:moveTo>
                    <a:pt x="17221" y="0"/>
                  </a:moveTo>
                  <a:lnTo>
                    <a:pt x="0" y="0"/>
                  </a:lnTo>
                  <a:lnTo>
                    <a:pt x="0" y="12890"/>
                  </a:lnTo>
                  <a:lnTo>
                    <a:pt x="17221" y="12890"/>
                  </a:lnTo>
                  <a:lnTo>
                    <a:pt x="17221" y="0"/>
                  </a:lnTo>
                  <a:close/>
                </a:path>
                <a:path w="53975" h="15239">
                  <a:moveTo>
                    <a:pt x="53733" y="0"/>
                  </a:moveTo>
                  <a:lnTo>
                    <a:pt x="27965" y="0"/>
                  </a:lnTo>
                  <a:lnTo>
                    <a:pt x="27965" y="15024"/>
                  </a:lnTo>
                  <a:lnTo>
                    <a:pt x="53733" y="15024"/>
                  </a:lnTo>
                  <a:lnTo>
                    <a:pt x="537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093222" y="5189054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29" h="21589">
                  <a:moveTo>
                    <a:pt x="23622" y="0"/>
                  </a:moveTo>
                  <a:lnTo>
                    <a:pt x="0" y="0"/>
                  </a:lnTo>
                  <a:lnTo>
                    <a:pt x="0" y="21488"/>
                  </a:lnTo>
                  <a:lnTo>
                    <a:pt x="23622" y="21488"/>
                  </a:lnTo>
                  <a:lnTo>
                    <a:pt x="23622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161967" y="5186908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89">
                  <a:moveTo>
                    <a:pt x="19342" y="0"/>
                  </a:moveTo>
                  <a:lnTo>
                    <a:pt x="0" y="0"/>
                  </a:lnTo>
                  <a:lnTo>
                    <a:pt x="0" y="21475"/>
                  </a:lnTo>
                  <a:lnTo>
                    <a:pt x="19342" y="21475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8E90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093222" y="5242763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5">
                  <a:moveTo>
                    <a:pt x="40805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40805" y="12903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151223" y="5244922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3647" y="0"/>
                  </a:moveTo>
                  <a:lnTo>
                    <a:pt x="0" y="0"/>
                  </a:lnTo>
                  <a:lnTo>
                    <a:pt x="0" y="10744"/>
                  </a:lnTo>
                  <a:lnTo>
                    <a:pt x="23647" y="10744"/>
                  </a:lnTo>
                  <a:lnTo>
                    <a:pt x="23647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983977" y="5070881"/>
              <a:ext cx="88265" cy="279400"/>
            </a:xfrm>
            <a:custGeom>
              <a:avLst/>
              <a:gdLst/>
              <a:ahLst/>
              <a:cxnLst/>
              <a:rect l="l" t="t" r="r" b="b"/>
              <a:pathLst>
                <a:path w="88264" h="279400">
                  <a:moveTo>
                    <a:pt x="88099" y="0"/>
                  </a:moveTo>
                  <a:lnTo>
                    <a:pt x="0" y="0"/>
                  </a:lnTo>
                  <a:lnTo>
                    <a:pt x="0" y="279323"/>
                  </a:lnTo>
                  <a:lnTo>
                    <a:pt x="88099" y="279323"/>
                  </a:lnTo>
                  <a:lnTo>
                    <a:pt x="880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992600" y="5083784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65" y="0"/>
                  </a:moveTo>
                  <a:lnTo>
                    <a:pt x="0" y="0"/>
                  </a:lnTo>
                  <a:lnTo>
                    <a:pt x="0" y="49402"/>
                  </a:lnTo>
                  <a:lnTo>
                    <a:pt x="70865" y="49402"/>
                  </a:lnTo>
                  <a:lnTo>
                    <a:pt x="70865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992600" y="5083784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65" y="49402"/>
                  </a:moveTo>
                  <a:lnTo>
                    <a:pt x="0" y="49402"/>
                  </a:lnTo>
                  <a:lnTo>
                    <a:pt x="0" y="0"/>
                  </a:lnTo>
                  <a:lnTo>
                    <a:pt x="70865" y="0"/>
                  </a:lnTo>
                  <a:lnTo>
                    <a:pt x="70865" y="4940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996893" y="5143919"/>
              <a:ext cx="62865" cy="17780"/>
            </a:xfrm>
            <a:custGeom>
              <a:avLst/>
              <a:gdLst/>
              <a:ahLst/>
              <a:cxnLst/>
              <a:rect l="l" t="t" r="r" b="b"/>
              <a:pathLst>
                <a:path w="62864" h="17779">
                  <a:moveTo>
                    <a:pt x="62280" y="0"/>
                  </a:moveTo>
                  <a:lnTo>
                    <a:pt x="0" y="0"/>
                  </a:lnTo>
                  <a:lnTo>
                    <a:pt x="0" y="17208"/>
                  </a:lnTo>
                  <a:lnTo>
                    <a:pt x="62280" y="17208"/>
                  </a:lnTo>
                  <a:lnTo>
                    <a:pt x="6228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48087" y="5199799"/>
              <a:ext cx="10795" cy="13335"/>
            </a:xfrm>
            <a:custGeom>
              <a:avLst/>
              <a:gdLst/>
              <a:ahLst/>
              <a:cxnLst/>
              <a:rect l="l" t="t" r="r" b="b"/>
              <a:pathLst>
                <a:path w="10795" h="13335">
                  <a:moveTo>
                    <a:pt x="10756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10756" y="12903"/>
                  </a:lnTo>
                  <a:lnTo>
                    <a:pt x="10756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994391" y="5204091"/>
              <a:ext cx="64769" cy="111760"/>
            </a:xfrm>
            <a:custGeom>
              <a:avLst/>
              <a:gdLst/>
              <a:ahLst/>
              <a:cxnLst/>
              <a:rect l="l" t="t" r="r" b="b"/>
              <a:pathLst>
                <a:path w="64770" h="111760">
                  <a:moveTo>
                    <a:pt x="21475" y="103136"/>
                  </a:moveTo>
                  <a:lnTo>
                    <a:pt x="0" y="103136"/>
                  </a:lnTo>
                  <a:lnTo>
                    <a:pt x="0" y="111734"/>
                  </a:lnTo>
                  <a:lnTo>
                    <a:pt x="21475" y="111734"/>
                  </a:lnTo>
                  <a:lnTo>
                    <a:pt x="21475" y="103136"/>
                  </a:lnTo>
                  <a:close/>
                </a:path>
                <a:path w="64770" h="111760">
                  <a:moveTo>
                    <a:pt x="21475" y="68757"/>
                  </a:moveTo>
                  <a:lnTo>
                    <a:pt x="0" y="68757"/>
                  </a:lnTo>
                  <a:lnTo>
                    <a:pt x="0" y="77355"/>
                  </a:lnTo>
                  <a:lnTo>
                    <a:pt x="21475" y="77355"/>
                  </a:lnTo>
                  <a:lnTo>
                    <a:pt x="21475" y="68757"/>
                  </a:lnTo>
                  <a:close/>
                </a:path>
                <a:path w="64770" h="111760">
                  <a:moveTo>
                    <a:pt x="21475" y="47269"/>
                  </a:moveTo>
                  <a:lnTo>
                    <a:pt x="0" y="47269"/>
                  </a:lnTo>
                  <a:lnTo>
                    <a:pt x="0" y="55854"/>
                  </a:lnTo>
                  <a:lnTo>
                    <a:pt x="21475" y="55854"/>
                  </a:lnTo>
                  <a:lnTo>
                    <a:pt x="21475" y="47269"/>
                  </a:lnTo>
                  <a:close/>
                </a:path>
                <a:path w="64770" h="111760">
                  <a:moveTo>
                    <a:pt x="21475" y="21488"/>
                  </a:moveTo>
                  <a:lnTo>
                    <a:pt x="0" y="21488"/>
                  </a:lnTo>
                  <a:lnTo>
                    <a:pt x="0" y="30073"/>
                  </a:lnTo>
                  <a:lnTo>
                    <a:pt x="21475" y="30073"/>
                  </a:lnTo>
                  <a:lnTo>
                    <a:pt x="21475" y="21488"/>
                  </a:lnTo>
                  <a:close/>
                </a:path>
                <a:path w="64770" h="111760">
                  <a:moveTo>
                    <a:pt x="47244" y="0"/>
                  </a:moveTo>
                  <a:lnTo>
                    <a:pt x="32194" y="0"/>
                  </a:lnTo>
                  <a:lnTo>
                    <a:pt x="32194" y="15036"/>
                  </a:lnTo>
                  <a:lnTo>
                    <a:pt x="47244" y="15036"/>
                  </a:lnTo>
                  <a:lnTo>
                    <a:pt x="47244" y="0"/>
                  </a:lnTo>
                  <a:close/>
                </a:path>
                <a:path w="64770" h="111760">
                  <a:moveTo>
                    <a:pt x="64452" y="103136"/>
                  </a:moveTo>
                  <a:lnTo>
                    <a:pt x="55841" y="103136"/>
                  </a:lnTo>
                  <a:lnTo>
                    <a:pt x="55841" y="109575"/>
                  </a:lnTo>
                  <a:lnTo>
                    <a:pt x="64452" y="109575"/>
                  </a:lnTo>
                  <a:lnTo>
                    <a:pt x="64452" y="103136"/>
                  </a:lnTo>
                  <a:close/>
                </a:path>
                <a:path w="64770" h="111760">
                  <a:moveTo>
                    <a:pt x="64452" y="49428"/>
                  </a:moveTo>
                  <a:lnTo>
                    <a:pt x="55841" y="49428"/>
                  </a:lnTo>
                  <a:lnTo>
                    <a:pt x="55841" y="55867"/>
                  </a:lnTo>
                  <a:lnTo>
                    <a:pt x="64452" y="55867"/>
                  </a:lnTo>
                  <a:lnTo>
                    <a:pt x="64452" y="49428"/>
                  </a:lnTo>
                  <a:close/>
                </a:path>
                <a:path w="64770" h="111760">
                  <a:moveTo>
                    <a:pt x="64452" y="38684"/>
                  </a:moveTo>
                  <a:lnTo>
                    <a:pt x="55841" y="38684"/>
                  </a:lnTo>
                  <a:lnTo>
                    <a:pt x="55841" y="45123"/>
                  </a:lnTo>
                  <a:lnTo>
                    <a:pt x="64452" y="45123"/>
                  </a:lnTo>
                  <a:lnTo>
                    <a:pt x="64452" y="38684"/>
                  </a:lnTo>
                  <a:close/>
                </a:path>
                <a:path w="64770" h="111760">
                  <a:moveTo>
                    <a:pt x="64452" y="21488"/>
                  </a:moveTo>
                  <a:lnTo>
                    <a:pt x="55841" y="21488"/>
                  </a:lnTo>
                  <a:lnTo>
                    <a:pt x="55841" y="27940"/>
                  </a:lnTo>
                  <a:lnTo>
                    <a:pt x="64452" y="27940"/>
                  </a:lnTo>
                  <a:lnTo>
                    <a:pt x="64452" y="21488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856863" y="5499290"/>
              <a:ext cx="606425" cy="629285"/>
            </a:xfrm>
            <a:custGeom>
              <a:avLst/>
              <a:gdLst/>
              <a:ahLst/>
              <a:cxnLst/>
              <a:rect l="l" t="t" r="r" b="b"/>
              <a:pathLst>
                <a:path w="606425" h="629285">
                  <a:moveTo>
                    <a:pt x="605929" y="0"/>
                  </a:moveTo>
                  <a:lnTo>
                    <a:pt x="0" y="0"/>
                  </a:lnTo>
                  <a:lnTo>
                    <a:pt x="0" y="628738"/>
                  </a:lnTo>
                  <a:lnTo>
                    <a:pt x="605929" y="628738"/>
                  </a:lnTo>
                  <a:lnTo>
                    <a:pt x="60592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856863" y="5499290"/>
              <a:ext cx="606425" cy="629285"/>
            </a:xfrm>
            <a:custGeom>
              <a:avLst/>
              <a:gdLst/>
              <a:ahLst/>
              <a:cxnLst/>
              <a:rect l="l" t="t" r="r" b="b"/>
              <a:pathLst>
                <a:path w="606425" h="629285">
                  <a:moveTo>
                    <a:pt x="0" y="0"/>
                  </a:moveTo>
                  <a:lnTo>
                    <a:pt x="605929" y="0"/>
                  </a:lnTo>
                  <a:lnTo>
                    <a:pt x="605929" y="628738"/>
                  </a:lnTo>
                  <a:lnTo>
                    <a:pt x="0" y="62873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38243" y="5605119"/>
              <a:ext cx="124472" cy="70319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4397245" y="5848708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42" y="0"/>
                  </a:moveTo>
                  <a:lnTo>
                    <a:pt x="11808" y="1518"/>
                  </a:lnTo>
                  <a:lnTo>
                    <a:pt x="5661" y="5659"/>
                  </a:lnTo>
                  <a:lnTo>
                    <a:pt x="1518" y="11803"/>
                  </a:lnTo>
                  <a:lnTo>
                    <a:pt x="0" y="19329"/>
                  </a:lnTo>
                  <a:lnTo>
                    <a:pt x="1518" y="26857"/>
                  </a:lnTo>
                  <a:lnTo>
                    <a:pt x="5661" y="33005"/>
                  </a:lnTo>
                  <a:lnTo>
                    <a:pt x="11808" y="37151"/>
                  </a:lnTo>
                  <a:lnTo>
                    <a:pt x="19342" y="38671"/>
                  </a:lnTo>
                  <a:lnTo>
                    <a:pt x="26875" y="37151"/>
                  </a:lnTo>
                  <a:lnTo>
                    <a:pt x="33023" y="33005"/>
                  </a:lnTo>
                  <a:lnTo>
                    <a:pt x="37165" y="26857"/>
                  </a:lnTo>
                  <a:lnTo>
                    <a:pt x="38684" y="19329"/>
                  </a:lnTo>
                  <a:lnTo>
                    <a:pt x="37165" y="11803"/>
                  </a:lnTo>
                  <a:lnTo>
                    <a:pt x="33023" y="5659"/>
                  </a:lnTo>
                  <a:lnTo>
                    <a:pt x="26875" y="1518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397245" y="5848708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684" y="19329"/>
                  </a:moveTo>
                  <a:lnTo>
                    <a:pt x="37165" y="26857"/>
                  </a:lnTo>
                  <a:lnTo>
                    <a:pt x="33023" y="33005"/>
                  </a:lnTo>
                  <a:lnTo>
                    <a:pt x="26875" y="37151"/>
                  </a:lnTo>
                  <a:lnTo>
                    <a:pt x="19342" y="38671"/>
                  </a:lnTo>
                  <a:lnTo>
                    <a:pt x="11808" y="37151"/>
                  </a:lnTo>
                  <a:lnTo>
                    <a:pt x="5661" y="33005"/>
                  </a:lnTo>
                  <a:lnTo>
                    <a:pt x="1518" y="26857"/>
                  </a:lnTo>
                  <a:lnTo>
                    <a:pt x="0" y="19329"/>
                  </a:lnTo>
                  <a:lnTo>
                    <a:pt x="1518" y="11803"/>
                  </a:lnTo>
                  <a:lnTo>
                    <a:pt x="5661" y="5659"/>
                  </a:lnTo>
                  <a:lnTo>
                    <a:pt x="11808" y="1518"/>
                  </a:lnTo>
                  <a:lnTo>
                    <a:pt x="19342" y="0"/>
                  </a:lnTo>
                  <a:lnTo>
                    <a:pt x="26875" y="1518"/>
                  </a:lnTo>
                  <a:lnTo>
                    <a:pt x="33023" y="5659"/>
                  </a:lnTo>
                  <a:lnTo>
                    <a:pt x="37165" y="11803"/>
                  </a:lnTo>
                  <a:lnTo>
                    <a:pt x="38684" y="193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407992" y="5840107"/>
              <a:ext cx="17780" cy="55880"/>
            </a:xfrm>
            <a:custGeom>
              <a:avLst/>
              <a:gdLst/>
              <a:ahLst/>
              <a:cxnLst/>
              <a:rect l="l" t="t" r="r" b="b"/>
              <a:pathLst>
                <a:path w="17779" h="55879">
                  <a:moveTo>
                    <a:pt x="17195" y="0"/>
                  </a:moveTo>
                  <a:lnTo>
                    <a:pt x="0" y="0"/>
                  </a:lnTo>
                  <a:lnTo>
                    <a:pt x="0" y="55854"/>
                  </a:lnTo>
                  <a:lnTo>
                    <a:pt x="17195" y="55854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940655" y="5627385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60984" y="0"/>
                  </a:moveTo>
                  <a:lnTo>
                    <a:pt x="25781" y="0"/>
                  </a:lnTo>
                  <a:lnTo>
                    <a:pt x="15746" y="2028"/>
                  </a:lnTo>
                  <a:lnTo>
                    <a:pt x="7551" y="7558"/>
                  </a:lnTo>
                  <a:lnTo>
                    <a:pt x="2026" y="15757"/>
                  </a:lnTo>
                  <a:lnTo>
                    <a:pt x="0" y="25793"/>
                  </a:lnTo>
                  <a:lnTo>
                    <a:pt x="0" y="408241"/>
                  </a:lnTo>
                  <a:lnTo>
                    <a:pt x="2026" y="418279"/>
                  </a:lnTo>
                  <a:lnTo>
                    <a:pt x="7551" y="426483"/>
                  </a:lnTo>
                  <a:lnTo>
                    <a:pt x="15746" y="432017"/>
                  </a:lnTo>
                  <a:lnTo>
                    <a:pt x="25781" y="434047"/>
                  </a:lnTo>
                  <a:lnTo>
                    <a:pt x="360984" y="434047"/>
                  </a:lnTo>
                  <a:lnTo>
                    <a:pt x="371013" y="432017"/>
                  </a:lnTo>
                  <a:lnTo>
                    <a:pt x="379209" y="426483"/>
                  </a:lnTo>
                  <a:lnTo>
                    <a:pt x="384737" y="418279"/>
                  </a:lnTo>
                  <a:lnTo>
                    <a:pt x="386765" y="408241"/>
                  </a:lnTo>
                  <a:lnTo>
                    <a:pt x="386765" y="25793"/>
                  </a:lnTo>
                  <a:lnTo>
                    <a:pt x="384737" y="15757"/>
                  </a:lnTo>
                  <a:lnTo>
                    <a:pt x="379209" y="7558"/>
                  </a:lnTo>
                  <a:lnTo>
                    <a:pt x="371013" y="2028"/>
                  </a:lnTo>
                  <a:lnTo>
                    <a:pt x="360984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940655" y="5627385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86765" y="408241"/>
                  </a:moveTo>
                  <a:lnTo>
                    <a:pt x="384737" y="418279"/>
                  </a:lnTo>
                  <a:lnTo>
                    <a:pt x="379209" y="426483"/>
                  </a:lnTo>
                  <a:lnTo>
                    <a:pt x="371013" y="432017"/>
                  </a:lnTo>
                  <a:lnTo>
                    <a:pt x="360984" y="434047"/>
                  </a:lnTo>
                  <a:lnTo>
                    <a:pt x="25781" y="434047"/>
                  </a:lnTo>
                  <a:lnTo>
                    <a:pt x="15746" y="432017"/>
                  </a:lnTo>
                  <a:lnTo>
                    <a:pt x="7551" y="426483"/>
                  </a:lnTo>
                  <a:lnTo>
                    <a:pt x="2026" y="418279"/>
                  </a:lnTo>
                  <a:lnTo>
                    <a:pt x="0" y="408241"/>
                  </a:lnTo>
                  <a:lnTo>
                    <a:pt x="0" y="25793"/>
                  </a:lnTo>
                  <a:lnTo>
                    <a:pt x="2026" y="15757"/>
                  </a:lnTo>
                  <a:lnTo>
                    <a:pt x="7551" y="7558"/>
                  </a:lnTo>
                  <a:lnTo>
                    <a:pt x="15746" y="2028"/>
                  </a:lnTo>
                  <a:lnTo>
                    <a:pt x="25781" y="0"/>
                  </a:lnTo>
                  <a:lnTo>
                    <a:pt x="360984" y="0"/>
                  </a:lnTo>
                  <a:lnTo>
                    <a:pt x="371013" y="2028"/>
                  </a:lnTo>
                  <a:lnTo>
                    <a:pt x="379209" y="7558"/>
                  </a:lnTo>
                  <a:lnTo>
                    <a:pt x="384737" y="15757"/>
                  </a:lnTo>
                  <a:lnTo>
                    <a:pt x="386765" y="25793"/>
                  </a:lnTo>
                  <a:lnTo>
                    <a:pt x="386765" y="4082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966438" y="5657469"/>
              <a:ext cx="322580" cy="391160"/>
            </a:xfrm>
            <a:custGeom>
              <a:avLst/>
              <a:gdLst/>
              <a:ahLst/>
              <a:cxnLst/>
              <a:rect l="l" t="t" r="r" b="b"/>
              <a:pathLst>
                <a:path w="322579" h="391160">
                  <a:moveTo>
                    <a:pt x="322325" y="0"/>
                  </a:moveTo>
                  <a:lnTo>
                    <a:pt x="0" y="0"/>
                  </a:lnTo>
                  <a:lnTo>
                    <a:pt x="0" y="391071"/>
                  </a:lnTo>
                  <a:lnTo>
                    <a:pt x="322325" y="391071"/>
                  </a:lnTo>
                  <a:lnTo>
                    <a:pt x="3223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979341" y="5674664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0"/>
                  </a:moveTo>
                  <a:lnTo>
                    <a:pt x="0" y="0"/>
                  </a:lnTo>
                  <a:lnTo>
                    <a:pt x="0" y="365277"/>
                  </a:lnTo>
                  <a:lnTo>
                    <a:pt x="300812" y="365277"/>
                  </a:lnTo>
                  <a:lnTo>
                    <a:pt x="300812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979341" y="5674664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365277"/>
                  </a:moveTo>
                  <a:lnTo>
                    <a:pt x="0" y="365277"/>
                  </a:lnTo>
                  <a:lnTo>
                    <a:pt x="0" y="0"/>
                  </a:lnTo>
                  <a:lnTo>
                    <a:pt x="300812" y="0"/>
                  </a:lnTo>
                  <a:lnTo>
                    <a:pt x="300812" y="3652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194200" y="5721934"/>
              <a:ext cx="21590" cy="254000"/>
            </a:xfrm>
            <a:custGeom>
              <a:avLst/>
              <a:gdLst/>
              <a:ahLst/>
              <a:cxnLst/>
              <a:rect l="l" t="t" r="r" b="b"/>
              <a:pathLst>
                <a:path w="21589" h="254000">
                  <a:moveTo>
                    <a:pt x="21475" y="0"/>
                  </a:moveTo>
                  <a:lnTo>
                    <a:pt x="0" y="0"/>
                  </a:lnTo>
                  <a:lnTo>
                    <a:pt x="0" y="253530"/>
                  </a:lnTo>
                  <a:lnTo>
                    <a:pt x="21475" y="253530"/>
                  </a:lnTo>
                  <a:lnTo>
                    <a:pt x="214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181322" y="5676811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537" y="0"/>
                  </a:moveTo>
                  <a:lnTo>
                    <a:pt x="0" y="0"/>
                  </a:lnTo>
                  <a:lnTo>
                    <a:pt x="0" y="17183"/>
                  </a:lnTo>
                  <a:lnTo>
                    <a:pt x="36537" y="17183"/>
                  </a:lnTo>
                  <a:lnTo>
                    <a:pt x="3653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129710" y="5773508"/>
              <a:ext cx="53975" cy="15240"/>
            </a:xfrm>
            <a:custGeom>
              <a:avLst/>
              <a:gdLst/>
              <a:ahLst/>
              <a:cxnLst/>
              <a:rect l="l" t="t" r="r" b="b"/>
              <a:pathLst>
                <a:path w="53975" h="15239">
                  <a:moveTo>
                    <a:pt x="17221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17221" y="12877"/>
                  </a:lnTo>
                  <a:lnTo>
                    <a:pt x="17221" y="0"/>
                  </a:lnTo>
                  <a:close/>
                </a:path>
                <a:path w="53975" h="15239">
                  <a:moveTo>
                    <a:pt x="53733" y="0"/>
                  </a:moveTo>
                  <a:lnTo>
                    <a:pt x="27965" y="0"/>
                  </a:lnTo>
                  <a:lnTo>
                    <a:pt x="27965" y="15024"/>
                  </a:lnTo>
                  <a:lnTo>
                    <a:pt x="53733" y="15024"/>
                  </a:lnTo>
                  <a:lnTo>
                    <a:pt x="537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093222" y="5820753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29" h="21589">
                  <a:moveTo>
                    <a:pt x="23622" y="0"/>
                  </a:moveTo>
                  <a:lnTo>
                    <a:pt x="0" y="0"/>
                  </a:lnTo>
                  <a:lnTo>
                    <a:pt x="0" y="21513"/>
                  </a:lnTo>
                  <a:lnTo>
                    <a:pt x="23622" y="21513"/>
                  </a:lnTo>
                  <a:lnTo>
                    <a:pt x="23622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161967" y="5818606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89">
                  <a:moveTo>
                    <a:pt x="19342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19342" y="21501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8E90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093222" y="5874486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5">
                  <a:moveTo>
                    <a:pt x="40805" y="0"/>
                  </a:moveTo>
                  <a:lnTo>
                    <a:pt x="0" y="0"/>
                  </a:lnTo>
                  <a:lnTo>
                    <a:pt x="0" y="12890"/>
                  </a:lnTo>
                  <a:lnTo>
                    <a:pt x="40805" y="12890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151223" y="5876632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3647" y="0"/>
                  </a:moveTo>
                  <a:lnTo>
                    <a:pt x="0" y="0"/>
                  </a:lnTo>
                  <a:lnTo>
                    <a:pt x="0" y="10744"/>
                  </a:lnTo>
                  <a:lnTo>
                    <a:pt x="23647" y="10744"/>
                  </a:lnTo>
                  <a:lnTo>
                    <a:pt x="23647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983977" y="5702592"/>
              <a:ext cx="88265" cy="279400"/>
            </a:xfrm>
            <a:custGeom>
              <a:avLst/>
              <a:gdLst/>
              <a:ahLst/>
              <a:cxnLst/>
              <a:rect l="l" t="t" r="r" b="b"/>
              <a:pathLst>
                <a:path w="88264" h="279400">
                  <a:moveTo>
                    <a:pt x="88099" y="0"/>
                  </a:moveTo>
                  <a:lnTo>
                    <a:pt x="0" y="0"/>
                  </a:lnTo>
                  <a:lnTo>
                    <a:pt x="0" y="279323"/>
                  </a:lnTo>
                  <a:lnTo>
                    <a:pt x="88099" y="279323"/>
                  </a:lnTo>
                  <a:lnTo>
                    <a:pt x="880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992600" y="5715469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65" y="0"/>
                  </a:moveTo>
                  <a:lnTo>
                    <a:pt x="0" y="0"/>
                  </a:lnTo>
                  <a:lnTo>
                    <a:pt x="0" y="49428"/>
                  </a:lnTo>
                  <a:lnTo>
                    <a:pt x="70865" y="49428"/>
                  </a:lnTo>
                  <a:lnTo>
                    <a:pt x="70865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992600" y="5715469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65" y="49428"/>
                  </a:moveTo>
                  <a:lnTo>
                    <a:pt x="0" y="49428"/>
                  </a:lnTo>
                  <a:lnTo>
                    <a:pt x="0" y="0"/>
                  </a:lnTo>
                  <a:lnTo>
                    <a:pt x="70865" y="0"/>
                  </a:lnTo>
                  <a:lnTo>
                    <a:pt x="70865" y="494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996893" y="5775642"/>
              <a:ext cx="62865" cy="17780"/>
            </a:xfrm>
            <a:custGeom>
              <a:avLst/>
              <a:gdLst/>
              <a:ahLst/>
              <a:cxnLst/>
              <a:rect l="l" t="t" r="r" b="b"/>
              <a:pathLst>
                <a:path w="62864" h="17779">
                  <a:moveTo>
                    <a:pt x="62280" y="0"/>
                  </a:moveTo>
                  <a:lnTo>
                    <a:pt x="0" y="0"/>
                  </a:lnTo>
                  <a:lnTo>
                    <a:pt x="0" y="17183"/>
                  </a:lnTo>
                  <a:lnTo>
                    <a:pt x="62280" y="17183"/>
                  </a:lnTo>
                  <a:lnTo>
                    <a:pt x="6228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048087" y="5831509"/>
              <a:ext cx="10795" cy="13335"/>
            </a:xfrm>
            <a:custGeom>
              <a:avLst/>
              <a:gdLst/>
              <a:ahLst/>
              <a:cxnLst/>
              <a:rect l="l" t="t" r="r" b="b"/>
              <a:pathLst>
                <a:path w="10795" h="13335">
                  <a:moveTo>
                    <a:pt x="10756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10756" y="12903"/>
                  </a:lnTo>
                  <a:lnTo>
                    <a:pt x="10756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994391" y="5835827"/>
              <a:ext cx="64769" cy="111760"/>
            </a:xfrm>
            <a:custGeom>
              <a:avLst/>
              <a:gdLst/>
              <a:ahLst/>
              <a:cxnLst/>
              <a:rect l="l" t="t" r="r" b="b"/>
              <a:pathLst>
                <a:path w="64770" h="111760">
                  <a:moveTo>
                    <a:pt x="21475" y="103111"/>
                  </a:moveTo>
                  <a:lnTo>
                    <a:pt x="0" y="103111"/>
                  </a:lnTo>
                  <a:lnTo>
                    <a:pt x="0" y="111709"/>
                  </a:lnTo>
                  <a:lnTo>
                    <a:pt x="21475" y="111709"/>
                  </a:lnTo>
                  <a:lnTo>
                    <a:pt x="21475" y="103111"/>
                  </a:lnTo>
                  <a:close/>
                </a:path>
                <a:path w="64770" h="111760">
                  <a:moveTo>
                    <a:pt x="21475" y="68732"/>
                  </a:moveTo>
                  <a:lnTo>
                    <a:pt x="0" y="68732"/>
                  </a:lnTo>
                  <a:lnTo>
                    <a:pt x="0" y="77330"/>
                  </a:lnTo>
                  <a:lnTo>
                    <a:pt x="21475" y="77330"/>
                  </a:lnTo>
                  <a:lnTo>
                    <a:pt x="21475" y="68732"/>
                  </a:lnTo>
                  <a:close/>
                </a:path>
                <a:path w="64770" h="111760">
                  <a:moveTo>
                    <a:pt x="21475" y="47256"/>
                  </a:moveTo>
                  <a:lnTo>
                    <a:pt x="0" y="47256"/>
                  </a:lnTo>
                  <a:lnTo>
                    <a:pt x="0" y="55829"/>
                  </a:lnTo>
                  <a:lnTo>
                    <a:pt x="21475" y="55829"/>
                  </a:lnTo>
                  <a:lnTo>
                    <a:pt x="21475" y="47256"/>
                  </a:lnTo>
                  <a:close/>
                </a:path>
                <a:path w="64770" h="111760">
                  <a:moveTo>
                    <a:pt x="21475" y="21475"/>
                  </a:moveTo>
                  <a:lnTo>
                    <a:pt x="0" y="21475"/>
                  </a:lnTo>
                  <a:lnTo>
                    <a:pt x="0" y="30060"/>
                  </a:lnTo>
                  <a:lnTo>
                    <a:pt x="21475" y="30060"/>
                  </a:lnTo>
                  <a:lnTo>
                    <a:pt x="21475" y="21475"/>
                  </a:lnTo>
                  <a:close/>
                </a:path>
                <a:path w="64770" h="111760">
                  <a:moveTo>
                    <a:pt x="47244" y="0"/>
                  </a:moveTo>
                  <a:lnTo>
                    <a:pt x="32194" y="0"/>
                  </a:lnTo>
                  <a:lnTo>
                    <a:pt x="32194" y="15049"/>
                  </a:lnTo>
                  <a:lnTo>
                    <a:pt x="47244" y="15049"/>
                  </a:lnTo>
                  <a:lnTo>
                    <a:pt x="47244" y="0"/>
                  </a:lnTo>
                  <a:close/>
                </a:path>
                <a:path w="64770" h="111760">
                  <a:moveTo>
                    <a:pt x="64452" y="103124"/>
                  </a:moveTo>
                  <a:lnTo>
                    <a:pt x="55841" y="103124"/>
                  </a:lnTo>
                  <a:lnTo>
                    <a:pt x="55841" y="109562"/>
                  </a:lnTo>
                  <a:lnTo>
                    <a:pt x="64452" y="109562"/>
                  </a:lnTo>
                  <a:lnTo>
                    <a:pt x="64452" y="103124"/>
                  </a:lnTo>
                  <a:close/>
                </a:path>
                <a:path w="64770" h="111760">
                  <a:moveTo>
                    <a:pt x="64452" y="49403"/>
                  </a:moveTo>
                  <a:lnTo>
                    <a:pt x="55841" y="49403"/>
                  </a:lnTo>
                  <a:lnTo>
                    <a:pt x="55841" y="55841"/>
                  </a:lnTo>
                  <a:lnTo>
                    <a:pt x="64452" y="55841"/>
                  </a:lnTo>
                  <a:lnTo>
                    <a:pt x="64452" y="49403"/>
                  </a:lnTo>
                  <a:close/>
                </a:path>
                <a:path w="64770" h="111760">
                  <a:moveTo>
                    <a:pt x="64452" y="38658"/>
                  </a:moveTo>
                  <a:lnTo>
                    <a:pt x="55841" y="38658"/>
                  </a:lnTo>
                  <a:lnTo>
                    <a:pt x="55841" y="45097"/>
                  </a:lnTo>
                  <a:lnTo>
                    <a:pt x="64452" y="45097"/>
                  </a:lnTo>
                  <a:lnTo>
                    <a:pt x="64452" y="38658"/>
                  </a:lnTo>
                  <a:close/>
                </a:path>
                <a:path w="64770" h="111760">
                  <a:moveTo>
                    <a:pt x="64452" y="21475"/>
                  </a:moveTo>
                  <a:lnTo>
                    <a:pt x="55841" y="21475"/>
                  </a:lnTo>
                  <a:lnTo>
                    <a:pt x="55841" y="27914"/>
                  </a:lnTo>
                  <a:lnTo>
                    <a:pt x="64452" y="27914"/>
                  </a:lnTo>
                  <a:lnTo>
                    <a:pt x="64452" y="21475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949600" y="4242346"/>
              <a:ext cx="906780" cy="629285"/>
            </a:xfrm>
            <a:custGeom>
              <a:avLst/>
              <a:gdLst/>
              <a:ahLst/>
              <a:cxnLst/>
              <a:rect l="l" t="t" r="r" b="b"/>
              <a:pathLst>
                <a:path w="906779" h="629285">
                  <a:moveTo>
                    <a:pt x="906729" y="0"/>
                  </a:moveTo>
                  <a:lnTo>
                    <a:pt x="0" y="0"/>
                  </a:lnTo>
                  <a:lnTo>
                    <a:pt x="0" y="628726"/>
                  </a:lnTo>
                  <a:lnTo>
                    <a:pt x="906729" y="628726"/>
                  </a:lnTo>
                  <a:lnTo>
                    <a:pt x="90672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949600" y="4242346"/>
              <a:ext cx="906780" cy="629285"/>
            </a:xfrm>
            <a:custGeom>
              <a:avLst/>
              <a:gdLst/>
              <a:ahLst/>
              <a:cxnLst/>
              <a:rect l="l" t="t" r="r" b="b"/>
              <a:pathLst>
                <a:path w="906779" h="629285">
                  <a:moveTo>
                    <a:pt x="0" y="0"/>
                  </a:moveTo>
                  <a:lnTo>
                    <a:pt x="906729" y="0"/>
                  </a:lnTo>
                  <a:lnTo>
                    <a:pt x="906729" y="628726"/>
                  </a:lnTo>
                  <a:lnTo>
                    <a:pt x="0" y="62872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185929" y="4383293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60984" y="0"/>
                  </a:moveTo>
                  <a:lnTo>
                    <a:pt x="25781" y="0"/>
                  </a:lnTo>
                  <a:lnTo>
                    <a:pt x="15741" y="2030"/>
                  </a:lnTo>
                  <a:lnTo>
                    <a:pt x="7546" y="7562"/>
                  </a:lnTo>
                  <a:lnTo>
                    <a:pt x="2024" y="15762"/>
                  </a:lnTo>
                  <a:lnTo>
                    <a:pt x="0" y="25793"/>
                  </a:lnTo>
                  <a:lnTo>
                    <a:pt x="0" y="408254"/>
                  </a:lnTo>
                  <a:lnTo>
                    <a:pt x="2024" y="418290"/>
                  </a:lnTo>
                  <a:lnTo>
                    <a:pt x="7546" y="426489"/>
                  </a:lnTo>
                  <a:lnTo>
                    <a:pt x="15741" y="432019"/>
                  </a:lnTo>
                  <a:lnTo>
                    <a:pt x="25781" y="434047"/>
                  </a:lnTo>
                  <a:lnTo>
                    <a:pt x="360984" y="434047"/>
                  </a:lnTo>
                  <a:lnTo>
                    <a:pt x="371013" y="432019"/>
                  </a:lnTo>
                  <a:lnTo>
                    <a:pt x="379209" y="426489"/>
                  </a:lnTo>
                  <a:lnTo>
                    <a:pt x="384737" y="418290"/>
                  </a:lnTo>
                  <a:lnTo>
                    <a:pt x="386765" y="408254"/>
                  </a:lnTo>
                  <a:lnTo>
                    <a:pt x="386765" y="25793"/>
                  </a:lnTo>
                  <a:lnTo>
                    <a:pt x="384737" y="15762"/>
                  </a:lnTo>
                  <a:lnTo>
                    <a:pt x="379209" y="7562"/>
                  </a:lnTo>
                  <a:lnTo>
                    <a:pt x="371013" y="2030"/>
                  </a:lnTo>
                  <a:lnTo>
                    <a:pt x="360984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185929" y="4383293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86765" y="408254"/>
                  </a:moveTo>
                  <a:lnTo>
                    <a:pt x="384737" y="418290"/>
                  </a:lnTo>
                  <a:lnTo>
                    <a:pt x="379209" y="426489"/>
                  </a:lnTo>
                  <a:lnTo>
                    <a:pt x="371013" y="432019"/>
                  </a:lnTo>
                  <a:lnTo>
                    <a:pt x="360984" y="434047"/>
                  </a:lnTo>
                  <a:lnTo>
                    <a:pt x="25781" y="434047"/>
                  </a:lnTo>
                  <a:lnTo>
                    <a:pt x="15741" y="432019"/>
                  </a:lnTo>
                  <a:lnTo>
                    <a:pt x="7546" y="426489"/>
                  </a:lnTo>
                  <a:lnTo>
                    <a:pt x="2024" y="418290"/>
                  </a:lnTo>
                  <a:lnTo>
                    <a:pt x="0" y="408254"/>
                  </a:lnTo>
                  <a:lnTo>
                    <a:pt x="0" y="25793"/>
                  </a:lnTo>
                  <a:lnTo>
                    <a:pt x="2024" y="15762"/>
                  </a:lnTo>
                  <a:lnTo>
                    <a:pt x="7546" y="7562"/>
                  </a:lnTo>
                  <a:lnTo>
                    <a:pt x="15741" y="2030"/>
                  </a:lnTo>
                  <a:lnTo>
                    <a:pt x="25781" y="0"/>
                  </a:lnTo>
                  <a:lnTo>
                    <a:pt x="360984" y="0"/>
                  </a:lnTo>
                  <a:lnTo>
                    <a:pt x="371013" y="2030"/>
                  </a:lnTo>
                  <a:lnTo>
                    <a:pt x="379209" y="7562"/>
                  </a:lnTo>
                  <a:lnTo>
                    <a:pt x="384737" y="15762"/>
                  </a:lnTo>
                  <a:lnTo>
                    <a:pt x="386765" y="25793"/>
                  </a:lnTo>
                  <a:lnTo>
                    <a:pt x="386765" y="4082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211715" y="4413389"/>
              <a:ext cx="322580" cy="391160"/>
            </a:xfrm>
            <a:custGeom>
              <a:avLst/>
              <a:gdLst/>
              <a:ahLst/>
              <a:cxnLst/>
              <a:rect l="l" t="t" r="r" b="b"/>
              <a:pathLst>
                <a:path w="322579" h="391160">
                  <a:moveTo>
                    <a:pt x="322300" y="0"/>
                  </a:moveTo>
                  <a:lnTo>
                    <a:pt x="0" y="0"/>
                  </a:lnTo>
                  <a:lnTo>
                    <a:pt x="0" y="391058"/>
                  </a:lnTo>
                  <a:lnTo>
                    <a:pt x="322300" y="391058"/>
                  </a:lnTo>
                  <a:lnTo>
                    <a:pt x="3223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224606" y="4430572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0"/>
                  </a:moveTo>
                  <a:lnTo>
                    <a:pt x="0" y="0"/>
                  </a:lnTo>
                  <a:lnTo>
                    <a:pt x="0" y="365290"/>
                  </a:lnTo>
                  <a:lnTo>
                    <a:pt x="300812" y="365290"/>
                  </a:lnTo>
                  <a:lnTo>
                    <a:pt x="300812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224606" y="4430572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365290"/>
                  </a:moveTo>
                  <a:lnTo>
                    <a:pt x="0" y="365290"/>
                  </a:lnTo>
                  <a:lnTo>
                    <a:pt x="0" y="0"/>
                  </a:lnTo>
                  <a:lnTo>
                    <a:pt x="300812" y="0"/>
                  </a:lnTo>
                  <a:lnTo>
                    <a:pt x="300812" y="3652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439477" y="4477842"/>
              <a:ext cx="21590" cy="254000"/>
            </a:xfrm>
            <a:custGeom>
              <a:avLst/>
              <a:gdLst/>
              <a:ahLst/>
              <a:cxnLst/>
              <a:rect l="l" t="t" r="r" b="b"/>
              <a:pathLst>
                <a:path w="21589" h="254000">
                  <a:moveTo>
                    <a:pt x="21488" y="0"/>
                  </a:moveTo>
                  <a:lnTo>
                    <a:pt x="0" y="0"/>
                  </a:lnTo>
                  <a:lnTo>
                    <a:pt x="0" y="253555"/>
                  </a:lnTo>
                  <a:lnTo>
                    <a:pt x="21488" y="253555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426587" y="4432731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537" y="0"/>
                  </a:moveTo>
                  <a:lnTo>
                    <a:pt x="0" y="0"/>
                  </a:lnTo>
                  <a:lnTo>
                    <a:pt x="0" y="17183"/>
                  </a:lnTo>
                  <a:lnTo>
                    <a:pt x="36537" y="17183"/>
                  </a:lnTo>
                  <a:lnTo>
                    <a:pt x="3653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375025" y="4529429"/>
              <a:ext cx="53975" cy="15240"/>
            </a:xfrm>
            <a:custGeom>
              <a:avLst/>
              <a:gdLst/>
              <a:ahLst/>
              <a:cxnLst/>
              <a:rect l="l" t="t" r="r" b="b"/>
              <a:pathLst>
                <a:path w="53975" h="15239">
                  <a:moveTo>
                    <a:pt x="17183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17183" y="12877"/>
                  </a:lnTo>
                  <a:lnTo>
                    <a:pt x="17183" y="0"/>
                  </a:lnTo>
                  <a:close/>
                </a:path>
                <a:path w="53975" h="15239">
                  <a:moveTo>
                    <a:pt x="53721" y="0"/>
                  </a:moveTo>
                  <a:lnTo>
                    <a:pt x="27927" y="0"/>
                  </a:lnTo>
                  <a:lnTo>
                    <a:pt x="27927" y="15024"/>
                  </a:lnTo>
                  <a:lnTo>
                    <a:pt x="53721" y="15024"/>
                  </a:lnTo>
                  <a:lnTo>
                    <a:pt x="537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338499" y="4576686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29" h="21589">
                  <a:moveTo>
                    <a:pt x="23634" y="0"/>
                  </a:moveTo>
                  <a:lnTo>
                    <a:pt x="0" y="0"/>
                  </a:lnTo>
                  <a:lnTo>
                    <a:pt x="0" y="21475"/>
                  </a:lnTo>
                  <a:lnTo>
                    <a:pt x="23634" y="21475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407244" y="4574540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89">
                  <a:moveTo>
                    <a:pt x="19342" y="0"/>
                  </a:moveTo>
                  <a:lnTo>
                    <a:pt x="0" y="0"/>
                  </a:lnTo>
                  <a:lnTo>
                    <a:pt x="0" y="21475"/>
                  </a:lnTo>
                  <a:lnTo>
                    <a:pt x="19342" y="21475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8E90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338487" y="4630394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5">
                  <a:moveTo>
                    <a:pt x="40830" y="0"/>
                  </a:moveTo>
                  <a:lnTo>
                    <a:pt x="0" y="0"/>
                  </a:lnTo>
                  <a:lnTo>
                    <a:pt x="0" y="12890"/>
                  </a:lnTo>
                  <a:lnTo>
                    <a:pt x="40830" y="12890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396500" y="4632553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3634" y="0"/>
                  </a:moveTo>
                  <a:lnTo>
                    <a:pt x="0" y="0"/>
                  </a:lnTo>
                  <a:lnTo>
                    <a:pt x="0" y="10731"/>
                  </a:lnTo>
                  <a:lnTo>
                    <a:pt x="23634" y="10731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229254" y="4458500"/>
              <a:ext cx="88265" cy="279400"/>
            </a:xfrm>
            <a:custGeom>
              <a:avLst/>
              <a:gdLst/>
              <a:ahLst/>
              <a:cxnLst/>
              <a:rect l="l" t="t" r="r" b="b"/>
              <a:pathLst>
                <a:path w="88264" h="279400">
                  <a:moveTo>
                    <a:pt x="88112" y="0"/>
                  </a:moveTo>
                  <a:lnTo>
                    <a:pt x="0" y="0"/>
                  </a:lnTo>
                  <a:lnTo>
                    <a:pt x="0" y="279323"/>
                  </a:lnTo>
                  <a:lnTo>
                    <a:pt x="88112" y="279323"/>
                  </a:lnTo>
                  <a:lnTo>
                    <a:pt x="88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237865" y="4471403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91" y="0"/>
                  </a:moveTo>
                  <a:lnTo>
                    <a:pt x="0" y="0"/>
                  </a:lnTo>
                  <a:lnTo>
                    <a:pt x="0" y="49415"/>
                  </a:lnTo>
                  <a:lnTo>
                    <a:pt x="70891" y="49415"/>
                  </a:lnTo>
                  <a:lnTo>
                    <a:pt x="70891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237865" y="4471403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91" y="49415"/>
                  </a:moveTo>
                  <a:lnTo>
                    <a:pt x="0" y="49415"/>
                  </a:lnTo>
                  <a:lnTo>
                    <a:pt x="0" y="0"/>
                  </a:lnTo>
                  <a:lnTo>
                    <a:pt x="70891" y="0"/>
                  </a:lnTo>
                  <a:lnTo>
                    <a:pt x="70891" y="494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242144" y="4531550"/>
              <a:ext cx="62865" cy="17780"/>
            </a:xfrm>
            <a:custGeom>
              <a:avLst/>
              <a:gdLst/>
              <a:ahLst/>
              <a:cxnLst/>
              <a:rect l="l" t="t" r="r" b="b"/>
              <a:pathLst>
                <a:path w="62864" h="17779">
                  <a:moveTo>
                    <a:pt x="62306" y="0"/>
                  </a:moveTo>
                  <a:lnTo>
                    <a:pt x="0" y="0"/>
                  </a:lnTo>
                  <a:lnTo>
                    <a:pt x="0" y="17195"/>
                  </a:lnTo>
                  <a:lnTo>
                    <a:pt x="62306" y="17195"/>
                  </a:lnTo>
                  <a:lnTo>
                    <a:pt x="62306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293351" y="4587430"/>
              <a:ext cx="10795" cy="13335"/>
            </a:xfrm>
            <a:custGeom>
              <a:avLst/>
              <a:gdLst/>
              <a:ahLst/>
              <a:cxnLst/>
              <a:rect l="l" t="t" r="r" b="b"/>
              <a:pathLst>
                <a:path w="10795" h="13335">
                  <a:moveTo>
                    <a:pt x="10769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10769" y="12903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239630" y="4591722"/>
              <a:ext cx="64769" cy="111760"/>
            </a:xfrm>
            <a:custGeom>
              <a:avLst/>
              <a:gdLst/>
              <a:ahLst/>
              <a:cxnLst/>
              <a:rect l="l" t="t" r="r" b="b"/>
              <a:pathLst>
                <a:path w="64770" h="111760">
                  <a:moveTo>
                    <a:pt x="21488" y="103136"/>
                  </a:moveTo>
                  <a:lnTo>
                    <a:pt x="0" y="103136"/>
                  </a:lnTo>
                  <a:lnTo>
                    <a:pt x="0" y="111734"/>
                  </a:lnTo>
                  <a:lnTo>
                    <a:pt x="21488" y="111734"/>
                  </a:lnTo>
                  <a:lnTo>
                    <a:pt x="21488" y="103136"/>
                  </a:lnTo>
                  <a:close/>
                </a:path>
                <a:path w="64770" h="111760">
                  <a:moveTo>
                    <a:pt x="21488" y="68757"/>
                  </a:moveTo>
                  <a:lnTo>
                    <a:pt x="0" y="68757"/>
                  </a:lnTo>
                  <a:lnTo>
                    <a:pt x="0" y="77355"/>
                  </a:lnTo>
                  <a:lnTo>
                    <a:pt x="21488" y="77355"/>
                  </a:lnTo>
                  <a:lnTo>
                    <a:pt x="21488" y="68757"/>
                  </a:lnTo>
                  <a:close/>
                </a:path>
                <a:path w="64770" h="111760">
                  <a:moveTo>
                    <a:pt x="21488" y="47269"/>
                  </a:moveTo>
                  <a:lnTo>
                    <a:pt x="0" y="47269"/>
                  </a:lnTo>
                  <a:lnTo>
                    <a:pt x="0" y="55867"/>
                  </a:lnTo>
                  <a:lnTo>
                    <a:pt x="21488" y="55867"/>
                  </a:lnTo>
                  <a:lnTo>
                    <a:pt x="21488" y="47269"/>
                  </a:lnTo>
                  <a:close/>
                </a:path>
                <a:path w="64770" h="111760">
                  <a:moveTo>
                    <a:pt x="21488" y="21488"/>
                  </a:moveTo>
                  <a:lnTo>
                    <a:pt x="0" y="21488"/>
                  </a:lnTo>
                  <a:lnTo>
                    <a:pt x="0" y="30086"/>
                  </a:lnTo>
                  <a:lnTo>
                    <a:pt x="21488" y="30086"/>
                  </a:lnTo>
                  <a:lnTo>
                    <a:pt x="21488" y="21488"/>
                  </a:lnTo>
                  <a:close/>
                </a:path>
                <a:path w="64770" h="111760">
                  <a:moveTo>
                    <a:pt x="47294" y="0"/>
                  </a:moveTo>
                  <a:lnTo>
                    <a:pt x="32245" y="0"/>
                  </a:lnTo>
                  <a:lnTo>
                    <a:pt x="32245" y="15062"/>
                  </a:lnTo>
                  <a:lnTo>
                    <a:pt x="47294" y="15062"/>
                  </a:lnTo>
                  <a:lnTo>
                    <a:pt x="47294" y="0"/>
                  </a:lnTo>
                  <a:close/>
                </a:path>
                <a:path w="64770" h="111760">
                  <a:moveTo>
                    <a:pt x="64477" y="103136"/>
                  </a:moveTo>
                  <a:lnTo>
                    <a:pt x="55867" y="103136"/>
                  </a:lnTo>
                  <a:lnTo>
                    <a:pt x="55867" y="109575"/>
                  </a:lnTo>
                  <a:lnTo>
                    <a:pt x="64477" y="109575"/>
                  </a:lnTo>
                  <a:lnTo>
                    <a:pt x="64477" y="103136"/>
                  </a:lnTo>
                  <a:close/>
                </a:path>
                <a:path w="64770" h="111760">
                  <a:moveTo>
                    <a:pt x="64477" y="49428"/>
                  </a:moveTo>
                  <a:lnTo>
                    <a:pt x="55867" y="49428"/>
                  </a:lnTo>
                  <a:lnTo>
                    <a:pt x="55867" y="55867"/>
                  </a:lnTo>
                  <a:lnTo>
                    <a:pt x="64477" y="55867"/>
                  </a:lnTo>
                  <a:lnTo>
                    <a:pt x="64477" y="49428"/>
                  </a:lnTo>
                  <a:close/>
                </a:path>
                <a:path w="64770" h="111760">
                  <a:moveTo>
                    <a:pt x="64477" y="38671"/>
                  </a:moveTo>
                  <a:lnTo>
                    <a:pt x="55867" y="38671"/>
                  </a:lnTo>
                  <a:lnTo>
                    <a:pt x="55867" y="45110"/>
                  </a:lnTo>
                  <a:lnTo>
                    <a:pt x="64477" y="45110"/>
                  </a:lnTo>
                  <a:lnTo>
                    <a:pt x="64477" y="38671"/>
                  </a:lnTo>
                  <a:close/>
                </a:path>
                <a:path w="64770" h="111760">
                  <a:moveTo>
                    <a:pt x="64477" y="21488"/>
                  </a:moveTo>
                  <a:lnTo>
                    <a:pt x="55867" y="21488"/>
                  </a:lnTo>
                  <a:lnTo>
                    <a:pt x="55867" y="27940"/>
                  </a:lnTo>
                  <a:lnTo>
                    <a:pt x="64477" y="27940"/>
                  </a:lnTo>
                  <a:lnTo>
                    <a:pt x="64477" y="21488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777897" y="460461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3" y="1520"/>
                  </a:lnTo>
                  <a:lnTo>
                    <a:pt x="5659" y="5665"/>
                  </a:lnTo>
                  <a:lnTo>
                    <a:pt x="1518" y="11813"/>
                  </a:lnTo>
                  <a:lnTo>
                    <a:pt x="0" y="19342"/>
                  </a:lnTo>
                  <a:lnTo>
                    <a:pt x="1518" y="26868"/>
                  </a:lnTo>
                  <a:lnTo>
                    <a:pt x="5659" y="33012"/>
                  </a:lnTo>
                  <a:lnTo>
                    <a:pt x="11803" y="37153"/>
                  </a:lnTo>
                  <a:lnTo>
                    <a:pt x="19329" y="38671"/>
                  </a:lnTo>
                  <a:lnTo>
                    <a:pt x="26860" y="37153"/>
                  </a:lnTo>
                  <a:lnTo>
                    <a:pt x="33004" y="33012"/>
                  </a:lnTo>
                  <a:lnTo>
                    <a:pt x="37142" y="26868"/>
                  </a:lnTo>
                  <a:lnTo>
                    <a:pt x="38658" y="19342"/>
                  </a:lnTo>
                  <a:lnTo>
                    <a:pt x="37142" y="11813"/>
                  </a:lnTo>
                  <a:lnTo>
                    <a:pt x="33004" y="5665"/>
                  </a:lnTo>
                  <a:lnTo>
                    <a:pt x="26860" y="1520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777897" y="460461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658" y="19342"/>
                  </a:moveTo>
                  <a:lnTo>
                    <a:pt x="37142" y="26868"/>
                  </a:lnTo>
                  <a:lnTo>
                    <a:pt x="33004" y="33012"/>
                  </a:lnTo>
                  <a:lnTo>
                    <a:pt x="26860" y="37153"/>
                  </a:lnTo>
                  <a:lnTo>
                    <a:pt x="19329" y="38671"/>
                  </a:lnTo>
                  <a:lnTo>
                    <a:pt x="11803" y="37153"/>
                  </a:lnTo>
                  <a:lnTo>
                    <a:pt x="5659" y="33012"/>
                  </a:lnTo>
                  <a:lnTo>
                    <a:pt x="1518" y="26868"/>
                  </a:lnTo>
                  <a:lnTo>
                    <a:pt x="0" y="19342"/>
                  </a:lnTo>
                  <a:lnTo>
                    <a:pt x="1518" y="11813"/>
                  </a:lnTo>
                  <a:lnTo>
                    <a:pt x="5659" y="5665"/>
                  </a:lnTo>
                  <a:lnTo>
                    <a:pt x="11803" y="1520"/>
                  </a:lnTo>
                  <a:lnTo>
                    <a:pt x="19329" y="0"/>
                  </a:lnTo>
                  <a:lnTo>
                    <a:pt x="26860" y="1520"/>
                  </a:lnTo>
                  <a:lnTo>
                    <a:pt x="33004" y="5665"/>
                  </a:lnTo>
                  <a:lnTo>
                    <a:pt x="37142" y="11813"/>
                  </a:lnTo>
                  <a:lnTo>
                    <a:pt x="38658" y="193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788638" y="4596015"/>
              <a:ext cx="17780" cy="55880"/>
            </a:xfrm>
            <a:custGeom>
              <a:avLst/>
              <a:gdLst/>
              <a:ahLst/>
              <a:cxnLst/>
              <a:rect l="l" t="t" r="r" b="b"/>
              <a:pathLst>
                <a:path w="17779" h="55879">
                  <a:moveTo>
                    <a:pt x="17195" y="0"/>
                  </a:moveTo>
                  <a:lnTo>
                    <a:pt x="0" y="0"/>
                  </a:lnTo>
                  <a:lnTo>
                    <a:pt x="0" y="55867"/>
                  </a:lnTo>
                  <a:lnTo>
                    <a:pt x="17195" y="55867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3" name="object 17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12222" y="4344479"/>
              <a:ext cx="137782" cy="77635"/>
            </a:xfrm>
            <a:prstGeom prst="rect">
              <a:avLst/>
            </a:prstGeom>
          </p:spPr>
        </p:pic>
        <p:sp>
          <p:nvSpPr>
            <p:cNvPr id="174" name="object 174"/>
            <p:cNvSpPr/>
            <p:nvPr/>
          </p:nvSpPr>
          <p:spPr>
            <a:xfrm>
              <a:off x="2949600" y="4871885"/>
              <a:ext cx="906780" cy="629285"/>
            </a:xfrm>
            <a:custGeom>
              <a:avLst/>
              <a:gdLst/>
              <a:ahLst/>
              <a:cxnLst/>
              <a:rect l="l" t="t" r="r" b="b"/>
              <a:pathLst>
                <a:path w="906779" h="629285">
                  <a:moveTo>
                    <a:pt x="906729" y="0"/>
                  </a:moveTo>
                  <a:lnTo>
                    <a:pt x="0" y="0"/>
                  </a:lnTo>
                  <a:lnTo>
                    <a:pt x="0" y="628713"/>
                  </a:lnTo>
                  <a:lnTo>
                    <a:pt x="906729" y="628713"/>
                  </a:lnTo>
                  <a:lnTo>
                    <a:pt x="90672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949600" y="4871885"/>
              <a:ext cx="906780" cy="629285"/>
            </a:xfrm>
            <a:custGeom>
              <a:avLst/>
              <a:gdLst/>
              <a:ahLst/>
              <a:cxnLst/>
              <a:rect l="l" t="t" r="r" b="b"/>
              <a:pathLst>
                <a:path w="906779" h="629285">
                  <a:moveTo>
                    <a:pt x="0" y="0"/>
                  </a:moveTo>
                  <a:lnTo>
                    <a:pt x="906729" y="0"/>
                  </a:lnTo>
                  <a:lnTo>
                    <a:pt x="906729" y="628713"/>
                  </a:lnTo>
                  <a:lnTo>
                    <a:pt x="0" y="628713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185929" y="5012857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60984" y="0"/>
                  </a:moveTo>
                  <a:lnTo>
                    <a:pt x="25781" y="0"/>
                  </a:lnTo>
                  <a:lnTo>
                    <a:pt x="15741" y="2030"/>
                  </a:lnTo>
                  <a:lnTo>
                    <a:pt x="7546" y="7562"/>
                  </a:lnTo>
                  <a:lnTo>
                    <a:pt x="2024" y="15762"/>
                  </a:lnTo>
                  <a:lnTo>
                    <a:pt x="0" y="25793"/>
                  </a:lnTo>
                  <a:lnTo>
                    <a:pt x="0" y="408266"/>
                  </a:lnTo>
                  <a:lnTo>
                    <a:pt x="2024" y="418301"/>
                  </a:lnTo>
                  <a:lnTo>
                    <a:pt x="7546" y="426496"/>
                  </a:lnTo>
                  <a:lnTo>
                    <a:pt x="15741" y="432021"/>
                  </a:lnTo>
                  <a:lnTo>
                    <a:pt x="25781" y="434047"/>
                  </a:lnTo>
                  <a:lnTo>
                    <a:pt x="360984" y="434047"/>
                  </a:lnTo>
                  <a:lnTo>
                    <a:pt x="371013" y="432021"/>
                  </a:lnTo>
                  <a:lnTo>
                    <a:pt x="379209" y="426496"/>
                  </a:lnTo>
                  <a:lnTo>
                    <a:pt x="384737" y="418301"/>
                  </a:lnTo>
                  <a:lnTo>
                    <a:pt x="386765" y="408266"/>
                  </a:lnTo>
                  <a:lnTo>
                    <a:pt x="386765" y="25793"/>
                  </a:lnTo>
                  <a:lnTo>
                    <a:pt x="384737" y="15762"/>
                  </a:lnTo>
                  <a:lnTo>
                    <a:pt x="379209" y="7562"/>
                  </a:lnTo>
                  <a:lnTo>
                    <a:pt x="371013" y="2030"/>
                  </a:lnTo>
                  <a:lnTo>
                    <a:pt x="360984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185929" y="5012857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86765" y="408266"/>
                  </a:moveTo>
                  <a:lnTo>
                    <a:pt x="384737" y="418301"/>
                  </a:lnTo>
                  <a:lnTo>
                    <a:pt x="379209" y="426496"/>
                  </a:lnTo>
                  <a:lnTo>
                    <a:pt x="371013" y="432021"/>
                  </a:lnTo>
                  <a:lnTo>
                    <a:pt x="360984" y="434047"/>
                  </a:lnTo>
                  <a:lnTo>
                    <a:pt x="25781" y="434047"/>
                  </a:lnTo>
                  <a:lnTo>
                    <a:pt x="15741" y="432021"/>
                  </a:lnTo>
                  <a:lnTo>
                    <a:pt x="7546" y="426496"/>
                  </a:lnTo>
                  <a:lnTo>
                    <a:pt x="2024" y="418301"/>
                  </a:lnTo>
                  <a:lnTo>
                    <a:pt x="0" y="408266"/>
                  </a:lnTo>
                  <a:lnTo>
                    <a:pt x="0" y="25793"/>
                  </a:lnTo>
                  <a:lnTo>
                    <a:pt x="2024" y="15762"/>
                  </a:lnTo>
                  <a:lnTo>
                    <a:pt x="7546" y="7562"/>
                  </a:lnTo>
                  <a:lnTo>
                    <a:pt x="15741" y="2030"/>
                  </a:lnTo>
                  <a:lnTo>
                    <a:pt x="25781" y="0"/>
                  </a:lnTo>
                  <a:lnTo>
                    <a:pt x="360984" y="0"/>
                  </a:lnTo>
                  <a:lnTo>
                    <a:pt x="371013" y="2030"/>
                  </a:lnTo>
                  <a:lnTo>
                    <a:pt x="379209" y="7562"/>
                  </a:lnTo>
                  <a:lnTo>
                    <a:pt x="384737" y="15762"/>
                  </a:lnTo>
                  <a:lnTo>
                    <a:pt x="386765" y="25793"/>
                  </a:lnTo>
                  <a:lnTo>
                    <a:pt x="386765" y="4082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211715" y="5042954"/>
              <a:ext cx="322580" cy="391160"/>
            </a:xfrm>
            <a:custGeom>
              <a:avLst/>
              <a:gdLst/>
              <a:ahLst/>
              <a:cxnLst/>
              <a:rect l="l" t="t" r="r" b="b"/>
              <a:pathLst>
                <a:path w="322579" h="391160">
                  <a:moveTo>
                    <a:pt x="322300" y="0"/>
                  </a:moveTo>
                  <a:lnTo>
                    <a:pt x="0" y="0"/>
                  </a:lnTo>
                  <a:lnTo>
                    <a:pt x="0" y="391033"/>
                  </a:lnTo>
                  <a:lnTo>
                    <a:pt x="322300" y="391033"/>
                  </a:lnTo>
                  <a:lnTo>
                    <a:pt x="3223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224606" y="5060137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0"/>
                  </a:moveTo>
                  <a:lnTo>
                    <a:pt x="0" y="0"/>
                  </a:lnTo>
                  <a:lnTo>
                    <a:pt x="0" y="365264"/>
                  </a:lnTo>
                  <a:lnTo>
                    <a:pt x="300812" y="365264"/>
                  </a:lnTo>
                  <a:lnTo>
                    <a:pt x="300812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224606" y="5060137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365264"/>
                  </a:moveTo>
                  <a:lnTo>
                    <a:pt x="0" y="365264"/>
                  </a:lnTo>
                  <a:lnTo>
                    <a:pt x="0" y="0"/>
                  </a:lnTo>
                  <a:lnTo>
                    <a:pt x="300812" y="0"/>
                  </a:lnTo>
                  <a:lnTo>
                    <a:pt x="300812" y="3652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439477" y="5107406"/>
              <a:ext cx="21590" cy="254000"/>
            </a:xfrm>
            <a:custGeom>
              <a:avLst/>
              <a:gdLst/>
              <a:ahLst/>
              <a:cxnLst/>
              <a:rect l="l" t="t" r="r" b="b"/>
              <a:pathLst>
                <a:path w="21589" h="254000">
                  <a:moveTo>
                    <a:pt x="21488" y="0"/>
                  </a:moveTo>
                  <a:lnTo>
                    <a:pt x="0" y="0"/>
                  </a:lnTo>
                  <a:lnTo>
                    <a:pt x="0" y="253555"/>
                  </a:lnTo>
                  <a:lnTo>
                    <a:pt x="21488" y="253555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426587" y="5062283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537" y="0"/>
                  </a:moveTo>
                  <a:lnTo>
                    <a:pt x="0" y="0"/>
                  </a:lnTo>
                  <a:lnTo>
                    <a:pt x="0" y="17183"/>
                  </a:lnTo>
                  <a:lnTo>
                    <a:pt x="36537" y="17183"/>
                  </a:lnTo>
                  <a:lnTo>
                    <a:pt x="3653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375025" y="5158968"/>
              <a:ext cx="53975" cy="15240"/>
            </a:xfrm>
            <a:custGeom>
              <a:avLst/>
              <a:gdLst/>
              <a:ahLst/>
              <a:cxnLst/>
              <a:rect l="l" t="t" r="r" b="b"/>
              <a:pathLst>
                <a:path w="53975" h="15239">
                  <a:moveTo>
                    <a:pt x="17183" y="0"/>
                  </a:moveTo>
                  <a:lnTo>
                    <a:pt x="0" y="0"/>
                  </a:lnTo>
                  <a:lnTo>
                    <a:pt x="0" y="12915"/>
                  </a:lnTo>
                  <a:lnTo>
                    <a:pt x="17183" y="12915"/>
                  </a:lnTo>
                  <a:lnTo>
                    <a:pt x="17183" y="0"/>
                  </a:lnTo>
                  <a:close/>
                </a:path>
                <a:path w="53975" h="15239">
                  <a:moveTo>
                    <a:pt x="53721" y="0"/>
                  </a:moveTo>
                  <a:lnTo>
                    <a:pt x="27927" y="0"/>
                  </a:lnTo>
                  <a:lnTo>
                    <a:pt x="27927" y="15036"/>
                  </a:lnTo>
                  <a:lnTo>
                    <a:pt x="53721" y="15036"/>
                  </a:lnTo>
                  <a:lnTo>
                    <a:pt x="537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338499" y="5206263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29" h="21589">
                  <a:moveTo>
                    <a:pt x="23634" y="0"/>
                  </a:moveTo>
                  <a:lnTo>
                    <a:pt x="0" y="0"/>
                  </a:lnTo>
                  <a:lnTo>
                    <a:pt x="0" y="21450"/>
                  </a:lnTo>
                  <a:lnTo>
                    <a:pt x="23634" y="21450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407244" y="5204091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89">
                  <a:moveTo>
                    <a:pt x="19342" y="0"/>
                  </a:moveTo>
                  <a:lnTo>
                    <a:pt x="0" y="0"/>
                  </a:lnTo>
                  <a:lnTo>
                    <a:pt x="0" y="21488"/>
                  </a:lnTo>
                  <a:lnTo>
                    <a:pt x="19342" y="21488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8E90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338487" y="5259946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5">
                  <a:moveTo>
                    <a:pt x="40830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40830" y="12903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396500" y="5262118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3634" y="0"/>
                  </a:moveTo>
                  <a:lnTo>
                    <a:pt x="0" y="0"/>
                  </a:lnTo>
                  <a:lnTo>
                    <a:pt x="0" y="10731"/>
                  </a:lnTo>
                  <a:lnTo>
                    <a:pt x="23634" y="10731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229254" y="5088064"/>
              <a:ext cx="88265" cy="279400"/>
            </a:xfrm>
            <a:custGeom>
              <a:avLst/>
              <a:gdLst/>
              <a:ahLst/>
              <a:cxnLst/>
              <a:rect l="l" t="t" r="r" b="b"/>
              <a:pathLst>
                <a:path w="88264" h="279400">
                  <a:moveTo>
                    <a:pt x="88112" y="0"/>
                  </a:moveTo>
                  <a:lnTo>
                    <a:pt x="0" y="0"/>
                  </a:lnTo>
                  <a:lnTo>
                    <a:pt x="0" y="279336"/>
                  </a:lnTo>
                  <a:lnTo>
                    <a:pt x="88112" y="279336"/>
                  </a:lnTo>
                  <a:lnTo>
                    <a:pt x="88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237865" y="5100967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91" y="0"/>
                  </a:moveTo>
                  <a:lnTo>
                    <a:pt x="0" y="0"/>
                  </a:lnTo>
                  <a:lnTo>
                    <a:pt x="0" y="49402"/>
                  </a:lnTo>
                  <a:lnTo>
                    <a:pt x="70891" y="49402"/>
                  </a:lnTo>
                  <a:lnTo>
                    <a:pt x="70891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237865" y="5100967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91" y="49402"/>
                  </a:moveTo>
                  <a:lnTo>
                    <a:pt x="0" y="49402"/>
                  </a:lnTo>
                  <a:lnTo>
                    <a:pt x="0" y="0"/>
                  </a:lnTo>
                  <a:lnTo>
                    <a:pt x="70891" y="0"/>
                  </a:lnTo>
                  <a:lnTo>
                    <a:pt x="70891" y="494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242144" y="5161115"/>
              <a:ext cx="62865" cy="17780"/>
            </a:xfrm>
            <a:custGeom>
              <a:avLst/>
              <a:gdLst/>
              <a:ahLst/>
              <a:cxnLst/>
              <a:rect l="l" t="t" r="r" b="b"/>
              <a:pathLst>
                <a:path w="62864" h="17779">
                  <a:moveTo>
                    <a:pt x="62306" y="0"/>
                  </a:moveTo>
                  <a:lnTo>
                    <a:pt x="0" y="0"/>
                  </a:lnTo>
                  <a:lnTo>
                    <a:pt x="0" y="17195"/>
                  </a:lnTo>
                  <a:lnTo>
                    <a:pt x="62306" y="17195"/>
                  </a:lnTo>
                  <a:lnTo>
                    <a:pt x="62306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293351" y="5216969"/>
              <a:ext cx="10795" cy="13335"/>
            </a:xfrm>
            <a:custGeom>
              <a:avLst/>
              <a:gdLst/>
              <a:ahLst/>
              <a:cxnLst/>
              <a:rect l="l" t="t" r="r" b="b"/>
              <a:pathLst>
                <a:path w="10795" h="13335">
                  <a:moveTo>
                    <a:pt x="10769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10769" y="12903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239630" y="5221274"/>
              <a:ext cx="64769" cy="111760"/>
            </a:xfrm>
            <a:custGeom>
              <a:avLst/>
              <a:gdLst/>
              <a:ahLst/>
              <a:cxnLst/>
              <a:rect l="l" t="t" r="r" b="b"/>
              <a:pathLst>
                <a:path w="64770" h="111760">
                  <a:moveTo>
                    <a:pt x="21488" y="103136"/>
                  </a:moveTo>
                  <a:lnTo>
                    <a:pt x="0" y="103136"/>
                  </a:lnTo>
                  <a:lnTo>
                    <a:pt x="0" y="111734"/>
                  </a:lnTo>
                  <a:lnTo>
                    <a:pt x="21488" y="111734"/>
                  </a:lnTo>
                  <a:lnTo>
                    <a:pt x="21488" y="103136"/>
                  </a:lnTo>
                  <a:close/>
                </a:path>
                <a:path w="64770" h="111760">
                  <a:moveTo>
                    <a:pt x="21488" y="68757"/>
                  </a:moveTo>
                  <a:lnTo>
                    <a:pt x="0" y="68757"/>
                  </a:lnTo>
                  <a:lnTo>
                    <a:pt x="0" y="77355"/>
                  </a:lnTo>
                  <a:lnTo>
                    <a:pt x="21488" y="77355"/>
                  </a:lnTo>
                  <a:lnTo>
                    <a:pt x="21488" y="68757"/>
                  </a:lnTo>
                  <a:close/>
                </a:path>
                <a:path w="64770" h="111760">
                  <a:moveTo>
                    <a:pt x="21488" y="47282"/>
                  </a:moveTo>
                  <a:lnTo>
                    <a:pt x="0" y="47282"/>
                  </a:lnTo>
                  <a:lnTo>
                    <a:pt x="0" y="55880"/>
                  </a:lnTo>
                  <a:lnTo>
                    <a:pt x="21488" y="55880"/>
                  </a:lnTo>
                  <a:lnTo>
                    <a:pt x="21488" y="47282"/>
                  </a:lnTo>
                  <a:close/>
                </a:path>
                <a:path w="64770" h="111760">
                  <a:moveTo>
                    <a:pt x="21488" y="21501"/>
                  </a:moveTo>
                  <a:lnTo>
                    <a:pt x="0" y="21501"/>
                  </a:lnTo>
                  <a:lnTo>
                    <a:pt x="0" y="30073"/>
                  </a:lnTo>
                  <a:lnTo>
                    <a:pt x="21488" y="30073"/>
                  </a:lnTo>
                  <a:lnTo>
                    <a:pt x="21488" y="21501"/>
                  </a:lnTo>
                  <a:close/>
                </a:path>
                <a:path w="64770" h="111760">
                  <a:moveTo>
                    <a:pt x="47294" y="0"/>
                  </a:moveTo>
                  <a:lnTo>
                    <a:pt x="32245" y="0"/>
                  </a:lnTo>
                  <a:lnTo>
                    <a:pt x="32245" y="15036"/>
                  </a:lnTo>
                  <a:lnTo>
                    <a:pt x="47294" y="15036"/>
                  </a:lnTo>
                  <a:lnTo>
                    <a:pt x="47294" y="0"/>
                  </a:lnTo>
                  <a:close/>
                </a:path>
                <a:path w="64770" h="111760">
                  <a:moveTo>
                    <a:pt x="64477" y="103136"/>
                  </a:moveTo>
                  <a:lnTo>
                    <a:pt x="55867" y="103136"/>
                  </a:lnTo>
                  <a:lnTo>
                    <a:pt x="55867" y="109588"/>
                  </a:lnTo>
                  <a:lnTo>
                    <a:pt x="64477" y="109588"/>
                  </a:lnTo>
                  <a:lnTo>
                    <a:pt x="64477" y="103136"/>
                  </a:lnTo>
                  <a:close/>
                </a:path>
                <a:path w="64770" h="111760">
                  <a:moveTo>
                    <a:pt x="64477" y="49441"/>
                  </a:moveTo>
                  <a:lnTo>
                    <a:pt x="55867" y="49441"/>
                  </a:lnTo>
                  <a:lnTo>
                    <a:pt x="55867" y="55892"/>
                  </a:lnTo>
                  <a:lnTo>
                    <a:pt x="64477" y="55892"/>
                  </a:lnTo>
                  <a:lnTo>
                    <a:pt x="64477" y="49441"/>
                  </a:lnTo>
                  <a:close/>
                </a:path>
                <a:path w="64770" h="111760">
                  <a:moveTo>
                    <a:pt x="64477" y="38684"/>
                  </a:moveTo>
                  <a:lnTo>
                    <a:pt x="55867" y="38684"/>
                  </a:lnTo>
                  <a:lnTo>
                    <a:pt x="55867" y="45135"/>
                  </a:lnTo>
                  <a:lnTo>
                    <a:pt x="64477" y="45135"/>
                  </a:lnTo>
                  <a:lnTo>
                    <a:pt x="64477" y="38684"/>
                  </a:lnTo>
                  <a:close/>
                </a:path>
                <a:path w="64770" h="111760">
                  <a:moveTo>
                    <a:pt x="64477" y="21501"/>
                  </a:moveTo>
                  <a:lnTo>
                    <a:pt x="55867" y="21501"/>
                  </a:lnTo>
                  <a:lnTo>
                    <a:pt x="55867" y="27940"/>
                  </a:lnTo>
                  <a:lnTo>
                    <a:pt x="64477" y="27940"/>
                  </a:lnTo>
                  <a:lnTo>
                    <a:pt x="64477" y="21501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777897" y="523416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3" y="1522"/>
                  </a:lnTo>
                  <a:lnTo>
                    <a:pt x="5659" y="5670"/>
                  </a:lnTo>
                  <a:lnTo>
                    <a:pt x="1518" y="11819"/>
                  </a:lnTo>
                  <a:lnTo>
                    <a:pt x="0" y="19342"/>
                  </a:lnTo>
                  <a:lnTo>
                    <a:pt x="1518" y="26870"/>
                  </a:lnTo>
                  <a:lnTo>
                    <a:pt x="5659" y="33018"/>
                  </a:lnTo>
                  <a:lnTo>
                    <a:pt x="11803" y="37163"/>
                  </a:lnTo>
                  <a:lnTo>
                    <a:pt x="19329" y="38684"/>
                  </a:lnTo>
                  <a:lnTo>
                    <a:pt x="26860" y="37163"/>
                  </a:lnTo>
                  <a:lnTo>
                    <a:pt x="33004" y="33018"/>
                  </a:lnTo>
                  <a:lnTo>
                    <a:pt x="37142" y="26870"/>
                  </a:lnTo>
                  <a:lnTo>
                    <a:pt x="38658" y="19342"/>
                  </a:lnTo>
                  <a:lnTo>
                    <a:pt x="37142" y="11819"/>
                  </a:lnTo>
                  <a:lnTo>
                    <a:pt x="33004" y="5670"/>
                  </a:lnTo>
                  <a:lnTo>
                    <a:pt x="26860" y="1522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777897" y="523416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658" y="19342"/>
                  </a:moveTo>
                  <a:lnTo>
                    <a:pt x="37142" y="26870"/>
                  </a:lnTo>
                  <a:lnTo>
                    <a:pt x="33004" y="33018"/>
                  </a:lnTo>
                  <a:lnTo>
                    <a:pt x="26860" y="37163"/>
                  </a:lnTo>
                  <a:lnTo>
                    <a:pt x="19329" y="38684"/>
                  </a:lnTo>
                  <a:lnTo>
                    <a:pt x="11803" y="37163"/>
                  </a:lnTo>
                  <a:lnTo>
                    <a:pt x="5659" y="33018"/>
                  </a:lnTo>
                  <a:lnTo>
                    <a:pt x="1518" y="26870"/>
                  </a:lnTo>
                  <a:lnTo>
                    <a:pt x="0" y="19342"/>
                  </a:lnTo>
                  <a:lnTo>
                    <a:pt x="1518" y="11819"/>
                  </a:lnTo>
                  <a:lnTo>
                    <a:pt x="5659" y="5670"/>
                  </a:lnTo>
                  <a:lnTo>
                    <a:pt x="11803" y="1522"/>
                  </a:lnTo>
                  <a:lnTo>
                    <a:pt x="19329" y="0"/>
                  </a:lnTo>
                  <a:lnTo>
                    <a:pt x="26860" y="1522"/>
                  </a:lnTo>
                  <a:lnTo>
                    <a:pt x="33004" y="5670"/>
                  </a:lnTo>
                  <a:lnTo>
                    <a:pt x="37142" y="11819"/>
                  </a:lnTo>
                  <a:lnTo>
                    <a:pt x="38658" y="193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788638" y="5225580"/>
              <a:ext cx="17780" cy="55880"/>
            </a:xfrm>
            <a:custGeom>
              <a:avLst/>
              <a:gdLst/>
              <a:ahLst/>
              <a:cxnLst/>
              <a:rect l="l" t="t" r="r" b="b"/>
              <a:pathLst>
                <a:path w="17779" h="55879">
                  <a:moveTo>
                    <a:pt x="17195" y="0"/>
                  </a:moveTo>
                  <a:lnTo>
                    <a:pt x="0" y="0"/>
                  </a:lnTo>
                  <a:lnTo>
                    <a:pt x="0" y="55867"/>
                  </a:lnTo>
                  <a:lnTo>
                    <a:pt x="17195" y="55867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7" name="object 19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12222" y="4974031"/>
              <a:ext cx="137782" cy="77635"/>
            </a:xfrm>
            <a:prstGeom prst="rect">
              <a:avLst/>
            </a:prstGeom>
          </p:spPr>
        </p:pic>
        <p:sp>
          <p:nvSpPr>
            <p:cNvPr id="198" name="object 198"/>
            <p:cNvSpPr/>
            <p:nvPr/>
          </p:nvSpPr>
          <p:spPr>
            <a:xfrm>
              <a:off x="3235363" y="4892535"/>
              <a:ext cx="103505" cy="45720"/>
            </a:xfrm>
            <a:custGeom>
              <a:avLst/>
              <a:gdLst/>
              <a:ahLst/>
              <a:cxnLst/>
              <a:rect l="l" t="t" r="r" b="b"/>
              <a:pathLst>
                <a:path w="103504" h="45720">
                  <a:moveTo>
                    <a:pt x="103136" y="0"/>
                  </a:moveTo>
                  <a:lnTo>
                    <a:pt x="0" y="0"/>
                  </a:lnTo>
                  <a:lnTo>
                    <a:pt x="0" y="45110"/>
                  </a:lnTo>
                  <a:lnTo>
                    <a:pt x="103136" y="45110"/>
                  </a:lnTo>
                  <a:lnTo>
                    <a:pt x="1031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2949600" y="5503595"/>
              <a:ext cx="906780" cy="629285"/>
            </a:xfrm>
            <a:custGeom>
              <a:avLst/>
              <a:gdLst/>
              <a:ahLst/>
              <a:cxnLst/>
              <a:rect l="l" t="t" r="r" b="b"/>
              <a:pathLst>
                <a:path w="906779" h="629285">
                  <a:moveTo>
                    <a:pt x="906729" y="0"/>
                  </a:moveTo>
                  <a:lnTo>
                    <a:pt x="0" y="0"/>
                  </a:lnTo>
                  <a:lnTo>
                    <a:pt x="0" y="628738"/>
                  </a:lnTo>
                  <a:lnTo>
                    <a:pt x="906729" y="628738"/>
                  </a:lnTo>
                  <a:lnTo>
                    <a:pt x="90672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2949600" y="5503595"/>
              <a:ext cx="906780" cy="629285"/>
            </a:xfrm>
            <a:custGeom>
              <a:avLst/>
              <a:gdLst/>
              <a:ahLst/>
              <a:cxnLst/>
              <a:rect l="l" t="t" r="r" b="b"/>
              <a:pathLst>
                <a:path w="906779" h="629285">
                  <a:moveTo>
                    <a:pt x="0" y="0"/>
                  </a:moveTo>
                  <a:lnTo>
                    <a:pt x="906729" y="0"/>
                  </a:lnTo>
                  <a:lnTo>
                    <a:pt x="906729" y="628738"/>
                  </a:lnTo>
                  <a:lnTo>
                    <a:pt x="0" y="62873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185929" y="5644581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60984" y="0"/>
                  </a:moveTo>
                  <a:lnTo>
                    <a:pt x="25781" y="0"/>
                  </a:lnTo>
                  <a:lnTo>
                    <a:pt x="15741" y="2024"/>
                  </a:lnTo>
                  <a:lnTo>
                    <a:pt x="7546" y="7548"/>
                  </a:lnTo>
                  <a:lnTo>
                    <a:pt x="2024" y="15746"/>
                  </a:lnTo>
                  <a:lnTo>
                    <a:pt x="0" y="25793"/>
                  </a:lnTo>
                  <a:lnTo>
                    <a:pt x="0" y="408241"/>
                  </a:lnTo>
                  <a:lnTo>
                    <a:pt x="2024" y="418275"/>
                  </a:lnTo>
                  <a:lnTo>
                    <a:pt x="7546" y="426470"/>
                  </a:lnTo>
                  <a:lnTo>
                    <a:pt x="15741" y="431996"/>
                  </a:lnTo>
                  <a:lnTo>
                    <a:pt x="25781" y="434022"/>
                  </a:lnTo>
                  <a:lnTo>
                    <a:pt x="360984" y="434022"/>
                  </a:lnTo>
                  <a:lnTo>
                    <a:pt x="371013" y="431996"/>
                  </a:lnTo>
                  <a:lnTo>
                    <a:pt x="379209" y="426470"/>
                  </a:lnTo>
                  <a:lnTo>
                    <a:pt x="384737" y="418275"/>
                  </a:lnTo>
                  <a:lnTo>
                    <a:pt x="386765" y="408241"/>
                  </a:lnTo>
                  <a:lnTo>
                    <a:pt x="386765" y="25793"/>
                  </a:lnTo>
                  <a:lnTo>
                    <a:pt x="384737" y="15746"/>
                  </a:lnTo>
                  <a:lnTo>
                    <a:pt x="379209" y="7548"/>
                  </a:lnTo>
                  <a:lnTo>
                    <a:pt x="371013" y="2024"/>
                  </a:lnTo>
                  <a:lnTo>
                    <a:pt x="360984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185929" y="5644581"/>
              <a:ext cx="387350" cy="434340"/>
            </a:xfrm>
            <a:custGeom>
              <a:avLst/>
              <a:gdLst/>
              <a:ahLst/>
              <a:cxnLst/>
              <a:rect l="l" t="t" r="r" b="b"/>
              <a:pathLst>
                <a:path w="387350" h="434339">
                  <a:moveTo>
                    <a:pt x="386765" y="408241"/>
                  </a:moveTo>
                  <a:lnTo>
                    <a:pt x="384737" y="418275"/>
                  </a:lnTo>
                  <a:lnTo>
                    <a:pt x="379209" y="426470"/>
                  </a:lnTo>
                  <a:lnTo>
                    <a:pt x="371013" y="431996"/>
                  </a:lnTo>
                  <a:lnTo>
                    <a:pt x="360984" y="434022"/>
                  </a:lnTo>
                  <a:lnTo>
                    <a:pt x="25781" y="434022"/>
                  </a:lnTo>
                  <a:lnTo>
                    <a:pt x="15741" y="431996"/>
                  </a:lnTo>
                  <a:lnTo>
                    <a:pt x="7546" y="426470"/>
                  </a:lnTo>
                  <a:lnTo>
                    <a:pt x="2024" y="418275"/>
                  </a:lnTo>
                  <a:lnTo>
                    <a:pt x="0" y="408241"/>
                  </a:lnTo>
                  <a:lnTo>
                    <a:pt x="0" y="25793"/>
                  </a:lnTo>
                  <a:lnTo>
                    <a:pt x="2024" y="15746"/>
                  </a:lnTo>
                  <a:lnTo>
                    <a:pt x="7546" y="7548"/>
                  </a:lnTo>
                  <a:lnTo>
                    <a:pt x="15741" y="2024"/>
                  </a:lnTo>
                  <a:lnTo>
                    <a:pt x="25781" y="0"/>
                  </a:lnTo>
                  <a:lnTo>
                    <a:pt x="360984" y="0"/>
                  </a:lnTo>
                  <a:lnTo>
                    <a:pt x="371013" y="2024"/>
                  </a:lnTo>
                  <a:lnTo>
                    <a:pt x="379209" y="7548"/>
                  </a:lnTo>
                  <a:lnTo>
                    <a:pt x="384737" y="15746"/>
                  </a:lnTo>
                  <a:lnTo>
                    <a:pt x="386765" y="25793"/>
                  </a:lnTo>
                  <a:lnTo>
                    <a:pt x="386765" y="4082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211715" y="5674664"/>
              <a:ext cx="322580" cy="391160"/>
            </a:xfrm>
            <a:custGeom>
              <a:avLst/>
              <a:gdLst/>
              <a:ahLst/>
              <a:cxnLst/>
              <a:rect l="l" t="t" r="r" b="b"/>
              <a:pathLst>
                <a:path w="322579" h="391160">
                  <a:moveTo>
                    <a:pt x="322300" y="0"/>
                  </a:moveTo>
                  <a:lnTo>
                    <a:pt x="0" y="0"/>
                  </a:lnTo>
                  <a:lnTo>
                    <a:pt x="0" y="391045"/>
                  </a:lnTo>
                  <a:lnTo>
                    <a:pt x="322300" y="391045"/>
                  </a:lnTo>
                  <a:lnTo>
                    <a:pt x="3223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224606" y="5691835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0"/>
                  </a:moveTo>
                  <a:lnTo>
                    <a:pt x="0" y="0"/>
                  </a:lnTo>
                  <a:lnTo>
                    <a:pt x="0" y="365290"/>
                  </a:lnTo>
                  <a:lnTo>
                    <a:pt x="300812" y="365290"/>
                  </a:lnTo>
                  <a:lnTo>
                    <a:pt x="300812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224606" y="5691835"/>
              <a:ext cx="300990" cy="365760"/>
            </a:xfrm>
            <a:custGeom>
              <a:avLst/>
              <a:gdLst/>
              <a:ahLst/>
              <a:cxnLst/>
              <a:rect l="l" t="t" r="r" b="b"/>
              <a:pathLst>
                <a:path w="300989" h="365760">
                  <a:moveTo>
                    <a:pt x="300812" y="365290"/>
                  </a:moveTo>
                  <a:lnTo>
                    <a:pt x="0" y="365290"/>
                  </a:lnTo>
                  <a:lnTo>
                    <a:pt x="0" y="0"/>
                  </a:lnTo>
                  <a:lnTo>
                    <a:pt x="300812" y="0"/>
                  </a:lnTo>
                  <a:lnTo>
                    <a:pt x="300812" y="3652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439477" y="5739130"/>
              <a:ext cx="21590" cy="254000"/>
            </a:xfrm>
            <a:custGeom>
              <a:avLst/>
              <a:gdLst/>
              <a:ahLst/>
              <a:cxnLst/>
              <a:rect l="l" t="t" r="r" b="b"/>
              <a:pathLst>
                <a:path w="21589" h="254000">
                  <a:moveTo>
                    <a:pt x="21488" y="0"/>
                  </a:moveTo>
                  <a:lnTo>
                    <a:pt x="0" y="0"/>
                  </a:lnTo>
                  <a:lnTo>
                    <a:pt x="0" y="253530"/>
                  </a:lnTo>
                  <a:lnTo>
                    <a:pt x="21488" y="253530"/>
                  </a:lnTo>
                  <a:lnTo>
                    <a:pt x="214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426587" y="5693994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537" y="0"/>
                  </a:moveTo>
                  <a:lnTo>
                    <a:pt x="0" y="0"/>
                  </a:lnTo>
                  <a:lnTo>
                    <a:pt x="0" y="17183"/>
                  </a:lnTo>
                  <a:lnTo>
                    <a:pt x="36537" y="17183"/>
                  </a:lnTo>
                  <a:lnTo>
                    <a:pt x="3653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375025" y="5790679"/>
              <a:ext cx="53975" cy="15240"/>
            </a:xfrm>
            <a:custGeom>
              <a:avLst/>
              <a:gdLst/>
              <a:ahLst/>
              <a:cxnLst/>
              <a:rect l="l" t="t" r="r" b="b"/>
              <a:pathLst>
                <a:path w="53975" h="15239">
                  <a:moveTo>
                    <a:pt x="17183" y="0"/>
                  </a:moveTo>
                  <a:lnTo>
                    <a:pt x="0" y="0"/>
                  </a:lnTo>
                  <a:lnTo>
                    <a:pt x="0" y="12890"/>
                  </a:lnTo>
                  <a:lnTo>
                    <a:pt x="17183" y="12890"/>
                  </a:lnTo>
                  <a:lnTo>
                    <a:pt x="17183" y="0"/>
                  </a:lnTo>
                  <a:close/>
                </a:path>
                <a:path w="53975" h="15239">
                  <a:moveTo>
                    <a:pt x="53721" y="0"/>
                  </a:moveTo>
                  <a:lnTo>
                    <a:pt x="27927" y="0"/>
                  </a:lnTo>
                  <a:lnTo>
                    <a:pt x="27927" y="15036"/>
                  </a:lnTo>
                  <a:lnTo>
                    <a:pt x="53721" y="15036"/>
                  </a:lnTo>
                  <a:lnTo>
                    <a:pt x="537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338499" y="5837961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29" h="21589">
                  <a:moveTo>
                    <a:pt x="23634" y="0"/>
                  </a:moveTo>
                  <a:lnTo>
                    <a:pt x="0" y="0"/>
                  </a:lnTo>
                  <a:lnTo>
                    <a:pt x="0" y="21488"/>
                  </a:lnTo>
                  <a:lnTo>
                    <a:pt x="23634" y="21488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407244" y="5835815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89">
                  <a:moveTo>
                    <a:pt x="19342" y="0"/>
                  </a:moveTo>
                  <a:lnTo>
                    <a:pt x="0" y="0"/>
                  </a:lnTo>
                  <a:lnTo>
                    <a:pt x="0" y="21488"/>
                  </a:lnTo>
                  <a:lnTo>
                    <a:pt x="19342" y="21488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8E90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338487" y="5891657"/>
              <a:ext cx="41275" cy="13335"/>
            </a:xfrm>
            <a:custGeom>
              <a:avLst/>
              <a:gdLst/>
              <a:ahLst/>
              <a:cxnLst/>
              <a:rect l="l" t="t" r="r" b="b"/>
              <a:pathLst>
                <a:path w="41275" h="13335">
                  <a:moveTo>
                    <a:pt x="40830" y="0"/>
                  </a:moveTo>
                  <a:lnTo>
                    <a:pt x="0" y="0"/>
                  </a:lnTo>
                  <a:lnTo>
                    <a:pt x="0" y="12903"/>
                  </a:lnTo>
                  <a:lnTo>
                    <a:pt x="40830" y="12903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396500" y="5893816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3634" y="0"/>
                  </a:moveTo>
                  <a:lnTo>
                    <a:pt x="0" y="0"/>
                  </a:lnTo>
                  <a:lnTo>
                    <a:pt x="0" y="10744"/>
                  </a:lnTo>
                  <a:lnTo>
                    <a:pt x="23634" y="10744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229254" y="5719762"/>
              <a:ext cx="88265" cy="279400"/>
            </a:xfrm>
            <a:custGeom>
              <a:avLst/>
              <a:gdLst/>
              <a:ahLst/>
              <a:cxnLst/>
              <a:rect l="l" t="t" r="r" b="b"/>
              <a:pathLst>
                <a:path w="88264" h="279400">
                  <a:moveTo>
                    <a:pt x="88112" y="0"/>
                  </a:moveTo>
                  <a:lnTo>
                    <a:pt x="0" y="0"/>
                  </a:lnTo>
                  <a:lnTo>
                    <a:pt x="0" y="279336"/>
                  </a:lnTo>
                  <a:lnTo>
                    <a:pt x="88112" y="279336"/>
                  </a:lnTo>
                  <a:lnTo>
                    <a:pt x="88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237865" y="5732665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91" y="0"/>
                  </a:moveTo>
                  <a:lnTo>
                    <a:pt x="0" y="0"/>
                  </a:lnTo>
                  <a:lnTo>
                    <a:pt x="0" y="49428"/>
                  </a:lnTo>
                  <a:lnTo>
                    <a:pt x="70891" y="49428"/>
                  </a:lnTo>
                  <a:lnTo>
                    <a:pt x="70891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237865" y="5732665"/>
              <a:ext cx="71120" cy="49530"/>
            </a:xfrm>
            <a:custGeom>
              <a:avLst/>
              <a:gdLst/>
              <a:ahLst/>
              <a:cxnLst/>
              <a:rect l="l" t="t" r="r" b="b"/>
              <a:pathLst>
                <a:path w="71120" h="49529">
                  <a:moveTo>
                    <a:pt x="70891" y="49428"/>
                  </a:moveTo>
                  <a:lnTo>
                    <a:pt x="0" y="49428"/>
                  </a:lnTo>
                  <a:lnTo>
                    <a:pt x="0" y="0"/>
                  </a:lnTo>
                  <a:lnTo>
                    <a:pt x="70891" y="0"/>
                  </a:lnTo>
                  <a:lnTo>
                    <a:pt x="70891" y="494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242144" y="5792825"/>
              <a:ext cx="62865" cy="17780"/>
            </a:xfrm>
            <a:custGeom>
              <a:avLst/>
              <a:gdLst/>
              <a:ahLst/>
              <a:cxnLst/>
              <a:rect l="l" t="t" r="r" b="b"/>
              <a:pathLst>
                <a:path w="62864" h="17779">
                  <a:moveTo>
                    <a:pt x="62306" y="0"/>
                  </a:moveTo>
                  <a:lnTo>
                    <a:pt x="0" y="0"/>
                  </a:lnTo>
                  <a:lnTo>
                    <a:pt x="0" y="17195"/>
                  </a:lnTo>
                  <a:lnTo>
                    <a:pt x="62306" y="17195"/>
                  </a:lnTo>
                  <a:lnTo>
                    <a:pt x="62306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293351" y="5848705"/>
              <a:ext cx="10795" cy="13335"/>
            </a:xfrm>
            <a:custGeom>
              <a:avLst/>
              <a:gdLst/>
              <a:ahLst/>
              <a:cxnLst/>
              <a:rect l="l" t="t" r="r" b="b"/>
              <a:pathLst>
                <a:path w="10795" h="13335">
                  <a:moveTo>
                    <a:pt x="10769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10769" y="12877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6F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239630" y="5852997"/>
              <a:ext cx="64769" cy="111760"/>
            </a:xfrm>
            <a:custGeom>
              <a:avLst/>
              <a:gdLst/>
              <a:ahLst/>
              <a:cxnLst/>
              <a:rect l="l" t="t" r="r" b="b"/>
              <a:pathLst>
                <a:path w="64770" h="111760">
                  <a:moveTo>
                    <a:pt x="21488" y="103136"/>
                  </a:moveTo>
                  <a:lnTo>
                    <a:pt x="0" y="103136"/>
                  </a:lnTo>
                  <a:lnTo>
                    <a:pt x="0" y="111721"/>
                  </a:lnTo>
                  <a:lnTo>
                    <a:pt x="21488" y="111721"/>
                  </a:lnTo>
                  <a:lnTo>
                    <a:pt x="21488" y="103136"/>
                  </a:lnTo>
                  <a:close/>
                </a:path>
                <a:path w="64770" h="111760">
                  <a:moveTo>
                    <a:pt x="21488" y="68770"/>
                  </a:moveTo>
                  <a:lnTo>
                    <a:pt x="0" y="68770"/>
                  </a:lnTo>
                  <a:lnTo>
                    <a:pt x="0" y="77343"/>
                  </a:lnTo>
                  <a:lnTo>
                    <a:pt x="21488" y="77343"/>
                  </a:lnTo>
                  <a:lnTo>
                    <a:pt x="21488" y="68770"/>
                  </a:lnTo>
                  <a:close/>
                </a:path>
                <a:path w="64770" h="111760">
                  <a:moveTo>
                    <a:pt x="21488" y="47269"/>
                  </a:moveTo>
                  <a:lnTo>
                    <a:pt x="0" y="47269"/>
                  </a:lnTo>
                  <a:lnTo>
                    <a:pt x="0" y="55854"/>
                  </a:lnTo>
                  <a:lnTo>
                    <a:pt x="21488" y="55854"/>
                  </a:lnTo>
                  <a:lnTo>
                    <a:pt x="21488" y="47269"/>
                  </a:lnTo>
                  <a:close/>
                </a:path>
                <a:path w="64770" h="111760">
                  <a:moveTo>
                    <a:pt x="21488" y="21488"/>
                  </a:moveTo>
                  <a:lnTo>
                    <a:pt x="0" y="21488"/>
                  </a:lnTo>
                  <a:lnTo>
                    <a:pt x="0" y="30073"/>
                  </a:lnTo>
                  <a:lnTo>
                    <a:pt x="21488" y="30073"/>
                  </a:lnTo>
                  <a:lnTo>
                    <a:pt x="21488" y="21488"/>
                  </a:lnTo>
                  <a:close/>
                </a:path>
                <a:path w="64770" h="111760">
                  <a:moveTo>
                    <a:pt x="47294" y="0"/>
                  </a:moveTo>
                  <a:lnTo>
                    <a:pt x="32245" y="0"/>
                  </a:lnTo>
                  <a:lnTo>
                    <a:pt x="32245" y="15036"/>
                  </a:lnTo>
                  <a:lnTo>
                    <a:pt x="47294" y="15036"/>
                  </a:lnTo>
                  <a:lnTo>
                    <a:pt x="47294" y="0"/>
                  </a:lnTo>
                  <a:close/>
                </a:path>
                <a:path w="64770" h="111760">
                  <a:moveTo>
                    <a:pt x="64477" y="103136"/>
                  </a:moveTo>
                  <a:lnTo>
                    <a:pt x="55867" y="103136"/>
                  </a:lnTo>
                  <a:lnTo>
                    <a:pt x="55867" y="109575"/>
                  </a:lnTo>
                  <a:lnTo>
                    <a:pt x="64477" y="109575"/>
                  </a:lnTo>
                  <a:lnTo>
                    <a:pt x="64477" y="103136"/>
                  </a:lnTo>
                  <a:close/>
                </a:path>
                <a:path w="64770" h="111760">
                  <a:moveTo>
                    <a:pt x="64477" y="49415"/>
                  </a:moveTo>
                  <a:lnTo>
                    <a:pt x="55867" y="49415"/>
                  </a:lnTo>
                  <a:lnTo>
                    <a:pt x="55867" y="55854"/>
                  </a:lnTo>
                  <a:lnTo>
                    <a:pt x="64477" y="55854"/>
                  </a:lnTo>
                  <a:lnTo>
                    <a:pt x="64477" y="49415"/>
                  </a:lnTo>
                  <a:close/>
                </a:path>
                <a:path w="64770" h="111760">
                  <a:moveTo>
                    <a:pt x="64477" y="38658"/>
                  </a:moveTo>
                  <a:lnTo>
                    <a:pt x="55867" y="38658"/>
                  </a:lnTo>
                  <a:lnTo>
                    <a:pt x="55867" y="45110"/>
                  </a:lnTo>
                  <a:lnTo>
                    <a:pt x="64477" y="45110"/>
                  </a:lnTo>
                  <a:lnTo>
                    <a:pt x="64477" y="38658"/>
                  </a:lnTo>
                  <a:close/>
                </a:path>
                <a:path w="64770" h="111760">
                  <a:moveTo>
                    <a:pt x="64477" y="21488"/>
                  </a:moveTo>
                  <a:lnTo>
                    <a:pt x="55867" y="21488"/>
                  </a:lnTo>
                  <a:lnTo>
                    <a:pt x="55867" y="27927"/>
                  </a:lnTo>
                  <a:lnTo>
                    <a:pt x="64477" y="27927"/>
                  </a:lnTo>
                  <a:lnTo>
                    <a:pt x="64477" y="21488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777897" y="5865891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329" y="0"/>
                  </a:moveTo>
                  <a:lnTo>
                    <a:pt x="11803" y="1520"/>
                  </a:lnTo>
                  <a:lnTo>
                    <a:pt x="5659" y="5665"/>
                  </a:lnTo>
                  <a:lnTo>
                    <a:pt x="1518" y="11813"/>
                  </a:lnTo>
                  <a:lnTo>
                    <a:pt x="0" y="19342"/>
                  </a:lnTo>
                  <a:lnTo>
                    <a:pt x="1518" y="26862"/>
                  </a:lnTo>
                  <a:lnTo>
                    <a:pt x="5659" y="33007"/>
                  </a:lnTo>
                  <a:lnTo>
                    <a:pt x="11803" y="37151"/>
                  </a:lnTo>
                  <a:lnTo>
                    <a:pt x="19329" y="38671"/>
                  </a:lnTo>
                  <a:lnTo>
                    <a:pt x="26860" y="37151"/>
                  </a:lnTo>
                  <a:lnTo>
                    <a:pt x="33004" y="33007"/>
                  </a:lnTo>
                  <a:lnTo>
                    <a:pt x="37142" y="26862"/>
                  </a:lnTo>
                  <a:lnTo>
                    <a:pt x="38658" y="19342"/>
                  </a:lnTo>
                  <a:lnTo>
                    <a:pt x="37142" y="11813"/>
                  </a:lnTo>
                  <a:lnTo>
                    <a:pt x="33004" y="5665"/>
                  </a:lnTo>
                  <a:lnTo>
                    <a:pt x="26860" y="1520"/>
                  </a:lnTo>
                  <a:lnTo>
                    <a:pt x="193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777897" y="5865891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658" y="19342"/>
                  </a:moveTo>
                  <a:lnTo>
                    <a:pt x="37142" y="26862"/>
                  </a:lnTo>
                  <a:lnTo>
                    <a:pt x="33004" y="33007"/>
                  </a:lnTo>
                  <a:lnTo>
                    <a:pt x="26860" y="37151"/>
                  </a:lnTo>
                  <a:lnTo>
                    <a:pt x="19329" y="38671"/>
                  </a:lnTo>
                  <a:lnTo>
                    <a:pt x="11803" y="37151"/>
                  </a:lnTo>
                  <a:lnTo>
                    <a:pt x="5659" y="33007"/>
                  </a:lnTo>
                  <a:lnTo>
                    <a:pt x="1518" y="26862"/>
                  </a:lnTo>
                  <a:lnTo>
                    <a:pt x="0" y="19342"/>
                  </a:lnTo>
                  <a:lnTo>
                    <a:pt x="1518" y="11813"/>
                  </a:lnTo>
                  <a:lnTo>
                    <a:pt x="5659" y="5665"/>
                  </a:lnTo>
                  <a:lnTo>
                    <a:pt x="11803" y="1520"/>
                  </a:lnTo>
                  <a:lnTo>
                    <a:pt x="19329" y="0"/>
                  </a:lnTo>
                  <a:lnTo>
                    <a:pt x="26860" y="1520"/>
                  </a:lnTo>
                  <a:lnTo>
                    <a:pt x="33004" y="5665"/>
                  </a:lnTo>
                  <a:lnTo>
                    <a:pt x="37142" y="11813"/>
                  </a:lnTo>
                  <a:lnTo>
                    <a:pt x="38658" y="193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788638" y="5857303"/>
              <a:ext cx="17780" cy="55880"/>
            </a:xfrm>
            <a:custGeom>
              <a:avLst/>
              <a:gdLst/>
              <a:ahLst/>
              <a:cxnLst/>
              <a:rect l="l" t="t" r="r" b="b"/>
              <a:pathLst>
                <a:path w="17779" h="55879">
                  <a:moveTo>
                    <a:pt x="17195" y="0"/>
                  </a:moveTo>
                  <a:lnTo>
                    <a:pt x="0" y="0"/>
                  </a:lnTo>
                  <a:lnTo>
                    <a:pt x="0" y="55854"/>
                  </a:lnTo>
                  <a:lnTo>
                    <a:pt x="17195" y="55854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" name="object 2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12222" y="5605741"/>
              <a:ext cx="137782" cy="77635"/>
            </a:xfrm>
            <a:prstGeom prst="rect">
              <a:avLst/>
            </a:prstGeom>
          </p:spPr>
        </p:pic>
        <p:sp>
          <p:nvSpPr>
            <p:cNvPr id="223" name="object 223"/>
            <p:cNvSpPr/>
            <p:nvPr/>
          </p:nvSpPr>
          <p:spPr>
            <a:xfrm>
              <a:off x="3235363" y="3644163"/>
              <a:ext cx="980440" cy="1925320"/>
            </a:xfrm>
            <a:custGeom>
              <a:avLst/>
              <a:gdLst/>
              <a:ahLst/>
              <a:cxnLst/>
              <a:rect l="l" t="t" r="r" b="b"/>
              <a:pathLst>
                <a:path w="980439" h="1925320">
                  <a:moveTo>
                    <a:pt x="103136" y="1880082"/>
                  </a:moveTo>
                  <a:lnTo>
                    <a:pt x="0" y="1880082"/>
                  </a:lnTo>
                  <a:lnTo>
                    <a:pt x="0" y="1925205"/>
                  </a:lnTo>
                  <a:lnTo>
                    <a:pt x="103136" y="1925205"/>
                  </a:lnTo>
                  <a:lnTo>
                    <a:pt x="103136" y="1880082"/>
                  </a:lnTo>
                  <a:close/>
                </a:path>
                <a:path w="980439" h="1925320">
                  <a:moveTo>
                    <a:pt x="103136" y="618820"/>
                  </a:moveTo>
                  <a:lnTo>
                    <a:pt x="0" y="618820"/>
                  </a:lnTo>
                  <a:lnTo>
                    <a:pt x="0" y="663930"/>
                  </a:lnTo>
                  <a:lnTo>
                    <a:pt x="103136" y="663930"/>
                  </a:lnTo>
                  <a:lnTo>
                    <a:pt x="103136" y="618820"/>
                  </a:lnTo>
                  <a:close/>
                </a:path>
                <a:path w="980439" h="1925320">
                  <a:moveTo>
                    <a:pt x="386765" y="1889760"/>
                  </a:moveTo>
                  <a:lnTo>
                    <a:pt x="348081" y="1889760"/>
                  </a:lnTo>
                  <a:lnTo>
                    <a:pt x="348081" y="1915528"/>
                  </a:lnTo>
                  <a:lnTo>
                    <a:pt x="386765" y="1915528"/>
                  </a:lnTo>
                  <a:lnTo>
                    <a:pt x="386765" y="1889760"/>
                  </a:lnTo>
                  <a:close/>
                </a:path>
                <a:path w="980439" h="1925320">
                  <a:moveTo>
                    <a:pt x="386765" y="1258049"/>
                  </a:moveTo>
                  <a:lnTo>
                    <a:pt x="348081" y="1258049"/>
                  </a:lnTo>
                  <a:lnTo>
                    <a:pt x="348081" y="1283817"/>
                  </a:lnTo>
                  <a:lnTo>
                    <a:pt x="386765" y="1283817"/>
                  </a:lnTo>
                  <a:lnTo>
                    <a:pt x="386765" y="1258049"/>
                  </a:lnTo>
                  <a:close/>
                </a:path>
                <a:path w="980439" h="1925320">
                  <a:moveTo>
                    <a:pt x="386765" y="628497"/>
                  </a:moveTo>
                  <a:lnTo>
                    <a:pt x="348081" y="628497"/>
                  </a:lnTo>
                  <a:lnTo>
                    <a:pt x="348081" y="654265"/>
                  </a:lnTo>
                  <a:lnTo>
                    <a:pt x="386765" y="654265"/>
                  </a:lnTo>
                  <a:lnTo>
                    <a:pt x="386765" y="628497"/>
                  </a:lnTo>
                  <a:close/>
                </a:path>
                <a:path w="980439" h="1925320">
                  <a:moveTo>
                    <a:pt x="431863" y="1883308"/>
                  </a:moveTo>
                  <a:lnTo>
                    <a:pt x="406095" y="1883308"/>
                  </a:lnTo>
                  <a:lnTo>
                    <a:pt x="406095" y="1921979"/>
                  </a:lnTo>
                  <a:lnTo>
                    <a:pt x="431863" y="1921979"/>
                  </a:lnTo>
                  <a:lnTo>
                    <a:pt x="431863" y="1883308"/>
                  </a:lnTo>
                  <a:close/>
                </a:path>
                <a:path w="980439" h="1925320">
                  <a:moveTo>
                    <a:pt x="431863" y="1251585"/>
                  </a:moveTo>
                  <a:lnTo>
                    <a:pt x="406095" y="1251585"/>
                  </a:lnTo>
                  <a:lnTo>
                    <a:pt x="406095" y="1290256"/>
                  </a:lnTo>
                  <a:lnTo>
                    <a:pt x="431863" y="1290256"/>
                  </a:lnTo>
                  <a:lnTo>
                    <a:pt x="431863" y="1251585"/>
                  </a:lnTo>
                  <a:close/>
                </a:path>
                <a:path w="980439" h="1925320">
                  <a:moveTo>
                    <a:pt x="431863" y="622046"/>
                  </a:moveTo>
                  <a:lnTo>
                    <a:pt x="406095" y="622046"/>
                  </a:lnTo>
                  <a:lnTo>
                    <a:pt x="406095" y="660704"/>
                  </a:lnTo>
                  <a:lnTo>
                    <a:pt x="431863" y="660704"/>
                  </a:lnTo>
                  <a:lnTo>
                    <a:pt x="431863" y="622046"/>
                  </a:lnTo>
                  <a:close/>
                </a:path>
                <a:path w="980439" h="1925320">
                  <a:moveTo>
                    <a:pt x="515670" y="1883308"/>
                  </a:moveTo>
                  <a:lnTo>
                    <a:pt x="489889" y="1883308"/>
                  </a:lnTo>
                  <a:lnTo>
                    <a:pt x="489889" y="1921979"/>
                  </a:lnTo>
                  <a:lnTo>
                    <a:pt x="515670" y="1921979"/>
                  </a:lnTo>
                  <a:lnTo>
                    <a:pt x="515670" y="1883308"/>
                  </a:lnTo>
                  <a:close/>
                </a:path>
                <a:path w="980439" h="1925320">
                  <a:moveTo>
                    <a:pt x="515670" y="1251585"/>
                  </a:moveTo>
                  <a:lnTo>
                    <a:pt x="489889" y="1251585"/>
                  </a:lnTo>
                  <a:lnTo>
                    <a:pt x="489889" y="1290256"/>
                  </a:lnTo>
                  <a:lnTo>
                    <a:pt x="515670" y="1290256"/>
                  </a:lnTo>
                  <a:lnTo>
                    <a:pt x="515670" y="1251585"/>
                  </a:lnTo>
                  <a:close/>
                </a:path>
                <a:path w="980439" h="1925320">
                  <a:moveTo>
                    <a:pt x="515670" y="622046"/>
                  </a:moveTo>
                  <a:lnTo>
                    <a:pt x="489889" y="622046"/>
                  </a:lnTo>
                  <a:lnTo>
                    <a:pt x="489889" y="660704"/>
                  </a:lnTo>
                  <a:lnTo>
                    <a:pt x="515670" y="660704"/>
                  </a:lnTo>
                  <a:lnTo>
                    <a:pt x="515670" y="622046"/>
                  </a:lnTo>
                  <a:close/>
                </a:path>
                <a:path w="980439" h="1925320">
                  <a:moveTo>
                    <a:pt x="573697" y="1889760"/>
                  </a:moveTo>
                  <a:lnTo>
                    <a:pt x="535012" y="1889760"/>
                  </a:lnTo>
                  <a:lnTo>
                    <a:pt x="535012" y="1915528"/>
                  </a:lnTo>
                  <a:lnTo>
                    <a:pt x="573697" y="1915528"/>
                  </a:lnTo>
                  <a:lnTo>
                    <a:pt x="573697" y="1889760"/>
                  </a:lnTo>
                  <a:close/>
                </a:path>
                <a:path w="980439" h="1925320">
                  <a:moveTo>
                    <a:pt x="573697" y="1258049"/>
                  </a:moveTo>
                  <a:lnTo>
                    <a:pt x="535012" y="1258049"/>
                  </a:lnTo>
                  <a:lnTo>
                    <a:pt x="535012" y="1283817"/>
                  </a:lnTo>
                  <a:lnTo>
                    <a:pt x="573697" y="1283817"/>
                  </a:lnTo>
                  <a:lnTo>
                    <a:pt x="573697" y="1258049"/>
                  </a:lnTo>
                  <a:close/>
                </a:path>
                <a:path w="980439" h="1925320">
                  <a:moveTo>
                    <a:pt x="573697" y="628497"/>
                  </a:moveTo>
                  <a:lnTo>
                    <a:pt x="535012" y="628497"/>
                  </a:lnTo>
                  <a:lnTo>
                    <a:pt x="535012" y="654265"/>
                  </a:lnTo>
                  <a:lnTo>
                    <a:pt x="573697" y="654265"/>
                  </a:lnTo>
                  <a:lnTo>
                    <a:pt x="573697" y="628497"/>
                  </a:lnTo>
                  <a:close/>
                </a:path>
                <a:path w="980439" h="1925320">
                  <a:moveTo>
                    <a:pt x="980313" y="1888693"/>
                  </a:moveTo>
                  <a:lnTo>
                    <a:pt x="877189" y="1888693"/>
                  </a:lnTo>
                  <a:lnTo>
                    <a:pt x="877189" y="1920925"/>
                  </a:lnTo>
                  <a:lnTo>
                    <a:pt x="980313" y="1920925"/>
                  </a:lnTo>
                  <a:lnTo>
                    <a:pt x="980313" y="1888693"/>
                  </a:lnTo>
                  <a:close/>
                </a:path>
                <a:path w="980439" h="1925320">
                  <a:moveTo>
                    <a:pt x="980313" y="1256957"/>
                  </a:moveTo>
                  <a:lnTo>
                    <a:pt x="877189" y="1256957"/>
                  </a:lnTo>
                  <a:lnTo>
                    <a:pt x="877189" y="1289189"/>
                  </a:lnTo>
                  <a:lnTo>
                    <a:pt x="980313" y="1289189"/>
                  </a:lnTo>
                  <a:lnTo>
                    <a:pt x="980313" y="1256957"/>
                  </a:lnTo>
                  <a:close/>
                </a:path>
                <a:path w="980439" h="1925320">
                  <a:moveTo>
                    <a:pt x="980313" y="627405"/>
                  </a:moveTo>
                  <a:lnTo>
                    <a:pt x="877189" y="627405"/>
                  </a:lnTo>
                  <a:lnTo>
                    <a:pt x="877189" y="659638"/>
                  </a:lnTo>
                  <a:lnTo>
                    <a:pt x="980313" y="659638"/>
                  </a:lnTo>
                  <a:lnTo>
                    <a:pt x="980313" y="627405"/>
                  </a:lnTo>
                  <a:close/>
                </a:path>
                <a:path w="980439" h="1925320">
                  <a:moveTo>
                    <a:pt x="980313" y="0"/>
                  </a:moveTo>
                  <a:lnTo>
                    <a:pt x="877189" y="0"/>
                  </a:lnTo>
                  <a:lnTo>
                    <a:pt x="877189" y="32232"/>
                  </a:lnTo>
                  <a:lnTo>
                    <a:pt x="980313" y="32232"/>
                  </a:lnTo>
                  <a:lnTo>
                    <a:pt x="9803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4" name="object 224"/>
          <p:cNvSpPr txBox="1"/>
          <p:nvPr/>
        </p:nvSpPr>
        <p:spPr>
          <a:xfrm>
            <a:off x="5762539" y="554130"/>
            <a:ext cx="150050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5" dirty="0">
                <a:latin typeface="Arial"/>
                <a:cs typeface="Arial"/>
              </a:rPr>
              <a:t>Tablero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distribución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bajo</a:t>
            </a:r>
            <a:endParaRPr sz="700">
              <a:latin typeface="Arial"/>
              <a:cs typeface="Arial"/>
            </a:endParaRPr>
          </a:p>
          <a:p>
            <a:pPr marL="12700">
              <a:spcBef>
                <a:spcPts val="600"/>
              </a:spcBef>
            </a:pPr>
            <a:r>
              <a:rPr sz="700" b="1" spc="25" dirty="0">
                <a:latin typeface="Arial"/>
                <a:cs typeface="Arial"/>
              </a:rPr>
              <a:t>voltaje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-10" dirty="0">
                <a:latin typeface="Arial"/>
                <a:cs typeface="Arial"/>
              </a:rPr>
              <a:t>WL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dirty="0">
                <a:latin typeface="Arial"/>
                <a:cs typeface="Arial"/>
              </a:rPr>
              <a:t>con</a:t>
            </a:r>
            <a:r>
              <a:rPr sz="700" b="1" spc="-20" dirty="0">
                <a:latin typeface="Arial"/>
                <a:cs typeface="Arial"/>
              </a:rPr>
              <a:t> </a:t>
            </a:r>
            <a:r>
              <a:rPr sz="700" b="1" spc="25" dirty="0">
                <a:latin typeface="Arial"/>
                <a:cs typeface="Arial"/>
              </a:rPr>
              <a:t>gabinete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5" dirty="0">
                <a:latin typeface="Arial"/>
                <a:cs typeface="Arial"/>
              </a:rPr>
              <a:t>metálico</a:t>
            </a:r>
            <a:endParaRPr sz="700">
              <a:latin typeface="Arial"/>
              <a:cs typeface="Arial"/>
            </a:endParaRPr>
          </a:p>
        </p:txBody>
      </p:sp>
      <p:sp>
        <p:nvSpPr>
          <p:cNvPr id="230" name="object 230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39</a:t>
            </a:fld>
            <a:endParaRPr spc="30" dirty="0"/>
          </a:p>
        </p:txBody>
      </p:sp>
      <p:sp>
        <p:nvSpPr>
          <p:cNvPr id="225" name="object 225"/>
          <p:cNvSpPr txBox="1"/>
          <p:nvPr/>
        </p:nvSpPr>
        <p:spPr>
          <a:xfrm>
            <a:off x="7958318" y="481740"/>
            <a:ext cx="415099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40" dirty="0">
                <a:latin typeface="Arial"/>
                <a:cs typeface="Arial"/>
              </a:rPr>
              <a:t>Aparamenta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bajo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envolvente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5" dirty="0">
                <a:latin typeface="Arial"/>
                <a:cs typeface="Arial"/>
              </a:rPr>
              <a:t>metálica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WL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baja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tensión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fabricado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por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-25" dirty="0">
                <a:latin typeface="Tahoma"/>
                <a:cs typeface="Tahoma"/>
              </a:rPr>
              <a:t>SII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incorpora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disyuntores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potencia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baja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tensión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" dirty="0">
                <a:latin typeface="Tahoma"/>
                <a:cs typeface="Tahoma"/>
              </a:rPr>
              <a:t>WL.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aparamenta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baja </a:t>
            </a:r>
            <a:r>
              <a:rPr sz="850" spc="2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tensión </a:t>
            </a:r>
            <a:r>
              <a:rPr sz="850" spc="20" dirty="0">
                <a:latin typeface="Tahoma"/>
                <a:cs typeface="Tahoma"/>
              </a:rPr>
              <a:t>WL </a:t>
            </a:r>
            <a:r>
              <a:rPr sz="850" spc="25" dirty="0">
                <a:latin typeface="Tahoma"/>
                <a:cs typeface="Tahoma"/>
              </a:rPr>
              <a:t>es </a:t>
            </a:r>
            <a:r>
              <a:rPr sz="850" spc="35" dirty="0">
                <a:latin typeface="Tahoma"/>
                <a:cs typeface="Tahoma"/>
              </a:rPr>
              <a:t>similar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40" dirty="0">
                <a:latin typeface="Tahoma"/>
                <a:cs typeface="Tahoma"/>
              </a:rPr>
              <a:t>productos de </a:t>
            </a:r>
            <a:r>
              <a:rPr sz="850" spc="35" dirty="0">
                <a:latin typeface="Tahoma"/>
                <a:cs typeface="Tahoma"/>
              </a:rPr>
              <a:t>cuadros </a:t>
            </a:r>
            <a:r>
              <a:rPr sz="850" spc="25" dirty="0">
                <a:latin typeface="Tahoma"/>
                <a:cs typeface="Tahoma"/>
              </a:rPr>
              <a:t>eléctricos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Siemens,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también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pueden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emplear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automáticos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" dirty="0">
                <a:latin typeface="Tahoma"/>
                <a:cs typeface="Tahoma"/>
              </a:rPr>
              <a:t>WL.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Sin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embargo,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tablero </a:t>
            </a:r>
            <a:r>
              <a:rPr sz="850" spc="40" dirty="0">
                <a:latin typeface="Tahoma"/>
                <a:cs typeface="Tahoma"/>
              </a:rPr>
              <a:t> de </a:t>
            </a:r>
            <a:r>
              <a:rPr sz="850" spc="35" dirty="0">
                <a:latin typeface="Tahoma"/>
                <a:cs typeface="Tahoma"/>
              </a:rPr>
              <a:t>distribución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bajo </a:t>
            </a:r>
            <a:r>
              <a:rPr sz="850" spc="20" dirty="0">
                <a:latin typeface="Tahoma"/>
                <a:cs typeface="Tahoma"/>
              </a:rPr>
              <a:t>voltaje WL </a:t>
            </a:r>
            <a:r>
              <a:rPr sz="850" spc="40" dirty="0">
                <a:latin typeface="Tahoma"/>
                <a:cs typeface="Tahoma"/>
              </a:rPr>
              <a:t>cumple </a:t>
            </a:r>
            <a:r>
              <a:rPr sz="850" spc="35" dirty="0">
                <a:latin typeface="Tahoma"/>
                <a:cs typeface="Tahoma"/>
              </a:rPr>
              <a:t>con los estándares </a:t>
            </a:r>
            <a:r>
              <a:rPr sz="850" spc="-15" dirty="0">
                <a:latin typeface="Tahoma"/>
                <a:cs typeface="Tahoma"/>
              </a:rPr>
              <a:t>IEEE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40" dirty="0">
                <a:latin typeface="Tahoma"/>
                <a:cs typeface="Tahoma"/>
              </a:rPr>
              <a:t>UL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difieren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estándares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tablero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distribución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5" dirty="0">
                <a:latin typeface="Tahoma"/>
                <a:cs typeface="Tahoma"/>
              </a:rPr>
              <a:t>NEMA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UL.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7958317" y="1761901"/>
            <a:ext cx="4196080" cy="1303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55" dirty="0">
                <a:latin typeface="Tahoma"/>
                <a:cs typeface="Tahoma"/>
              </a:rPr>
              <a:t>Un </a:t>
            </a:r>
            <a:r>
              <a:rPr sz="850" spc="30" dirty="0">
                <a:latin typeface="Tahoma"/>
                <a:cs typeface="Tahoma"/>
              </a:rPr>
              <a:t>conjunto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interruptores </a:t>
            </a:r>
            <a:r>
              <a:rPr sz="850" spc="20" dirty="0">
                <a:latin typeface="Tahoma"/>
                <a:cs typeface="Tahoma"/>
              </a:rPr>
              <a:t>WL </a:t>
            </a:r>
            <a:r>
              <a:rPr sz="850" spc="30" dirty="0">
                <a:latin typeface="Tahoma"/>
                <a:cs typeface="Tahoma"/>
              </a:rPr>
              <a:t>consta </a:t>
            </a:r>
            <a:r>
              <a:rPr sz="850" spc="40" dirty="0">
                <a:latin typeface="Tahoma"/>
                <a:cs typeface="Tahoma"/>
              </a:rPr>
              <a:t>de una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30" dirty="0">
                <a:latin typeface="Tahoma"/>
                <a:cs typeface="Tahoma"/>
              </a:rPr>
              <a:t>secciones </a:t>
            </a:r>
            <a:r>
              <a:rPr sz="850" spc="25" dirty="0">
                <a:latin typeface="Tahoma"/>
                <a:cs typeface="Tahoma"/>
              </a:rPr>
              <a:t>verticales </a:t>
            </a:r>
            <a:r>
              <a:rPr sz="850" spc="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encerradas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25" dirty="0">
                <a:latin typeface="Tahoma"/>
                <a:cs typeface="Tahoma"/>
              </a:rPr>
              <a:t>metal. Las </a:t>
            </a:r>
            <a:r>
              <a:rPr sz="850" spc="30" dirty="0">
                <a:latin typeface="Tahoma"/>
                <a:cs typeface="Tahoma"/>
              </a:rPr>
              <a:t>secciones finales están </a:t>
            </a:r>
            <a:r>
              <a:rPr sz="850" spc="35" dirty="0">
                <a:latin typeface="Tahoma"/>
                <a:cs typeface="Tahoma"/>
              </a:rPr>
              <a:t>diseñadas para </a:t>
            </a:r>
            <a:r>
              <a:rPr sz="850" spc="40" dirty="0">
                <a:latin typeface="Tahoma"/>
                <a:cs typeface="Tahoma"/>
              </a:rPr>
              <a:t>permitir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 instalación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secciones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adicionales.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Cada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sección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vertical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consta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hasta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cuatro </a:t>
            </a:r>
            <a:r>
              <a:rPr sz="850" spc="40" dirty="0">
                <a:latin typeface="Tahoma"/>
                <a:cs typeface="Tahoma"/>
              </a:rPr>
              <a:t> compartimentos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auxiliares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cerrados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individualmente.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El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tablero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distribución </a:t>
            </a:r>
            <a:r>
              <a:rPr sz="850" spc="20" dirty="0">
                <a:latin typeface="Tahoma"/>
                <a:cs typeface="Tahoma"/>
              </a:rPr>
              <a:t>WL </a:t>
            </a:r>
            <a:r>
              <a:rPr sz="850" spc="30" dirty="0">
                <a:latin typeface="Tahoma"/>
                <a:cs typeface="Tahoma"/>
              </a:rPr>
              <a:t>tiene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40" dirty="0">
                <a:latin typeface="Tahoma"/>
                <a:cs typeface="Tahoma"/>
              </a:rPr>
              <a:t>bus </a:t>
            </a:r>
            <a:r>
              <a:rPr sz="850" spc="35" dirty="0">
                <a:latin typeface="Tahoma"/>
                <a:cs typeface="Tahoma"/>
              </a:rPr>
              <a:t>horizontal </a:t>
            </a:r>
            <a:r>
              <a:rPr sz="850" spc="25" dirty="0">
                <a:latin typeface="Tahoma"/>
                <a:cs typeface="Tahoma"/>
              </a:rPr>
              <a:t>clasificado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45" dirty="0">
                <a:latin typeface="Tahoma"/>
                <a:cs typeface="Tahoma"/>
              </a:rPr>
              <a:t>máximo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0" dirty="0">
                <a:latin typeface="Tahoma"/>
                <a:cs typeface="Tahoma"/>
              </a:rPr>
              <a:t>6000 </a:t>
            </a:r>
            <a:r>
              <a:rPr sz="850" spc="2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amperios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bus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vertical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clasificado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máximo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5000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amperios.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5762470" y="6547931"/>
            <a:ext cx="17938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40" dirty="0">
                <a:latin typeface="Arial"/>
                <a:cs typeface="Arial"/>
              </a:rPr>
              <a:t>Aparamenta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30" dirty="0">
                <a:latin typeface="Arial"/>
                <a:cs typeface="Arial"/>
              </a:rPr>
              <a:t>baja </a:t>
            </a:r>
            <a:r>
              <a:rPr sz="850" b="1" spc="20" dirty="0">
                <a:latin typeface="Arial"/>
                <a:cs typeface="Arial"/>
              </a:rPr>
              <a:t>tensión </a:t>
            </a:r>
            <a:r>
              <a:rPr sz="850" b="1" spc="25" dirty="0">
                <a:latin typeface="Arial"/>
                <a:cs typeface="Arial"/>
              </a:rPr>
              <a:t> resistente</a:t>
            </a:r>
            <a:r>
              <a:rPr sz="850" b="1" spc="-3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al</a:t>
            </a:r>
            <a:r>
              <a:rPr sz="850" b="1" spc="-25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arco</a:t>
            </a:r>
            <a:r>
              <a:rPr sz="850" b="1" spc="-30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WL</a:t>
            </a:r>
            <a:r>
              <a:rPr sz="850" b="1" spc="-2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5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Siemens</a:t>
            </a:r>
            <a:endParaRPr sz="85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7958249" y="6549201"/>
            <a:ext cx="434975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últimos </a:t>
            </a:r>
            <a:r>
              <a:rPr sz="900" spc="25" dirty="0">
                <a:latin typeface="Tahoma"/>
                <a:cs typeface="Tahoma"/>
              </a:rPr>
              <a:t>años, </a:t>
            </a:r>
            <a:r>
              <a:rPr sz="900" spc="45" dirty="0">
                <a:latin typeface="Tahoma"/>
                <a:cs typeface="Tahoma"/>
              </a:rPr>
              <a:t>muchos </a:t>
            </a:r>
            <a:r>
              <a:rPr sz="900" spc="30" dirty="0">
                <a:latin typeface="Tahoma"/>
                <a:cs typeface="Tahoma"/>
              </a:rPr>
              <a:t>clientes se </a:t>
            </a:r>
            <a:r>
              <a:rPr sz="900" spc="45" dirty="0">
                <a:latin typeface="Tahoma"/>
                <a:cs typeface="Tahoma"/>
              </a:rPr>
              <a:t>han </a:t>
            </a:r>
            <a:r>
              <a:rPr sz="900" spc="30" dirty="0">
                <a:latin typeface="Tahoma"/>
                <a:cs typeface="Tahoma"/>
              </a:rPr>
              <a:t>vuelto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30" dirty="0">
                <a:latin typeface="Tahoma"/>
                <a:cs typeface="Tahoma"/>
              </a:rPr>
              <a:t>conscientes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 peligros </a:t>
            </a:r>
            <a:r>
              <a:rPr sz="900" spc="35" dirty="0">
                <a:latin typeface="Tahoma"/>
                <a:cs typeface="Tahoma"/>
              </a:rPr>
              <a:t>potenciales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0" dirty="0">
                <a:latin typeface="Tahoma"/>
                <a:cs typeface="Tahoma"/>
              </a:rPr>
              <a:t>personal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40" dirty="0">
                <a:latin typeface="Tahoma"/>
                <a:cs typeface="Tahoma"/>
              </a:rPr>
              <a:t>representan </a:t>
            </a:r>
            <a:r>
              <a:rPr sz="900" spc="35" dirty="0">
                <a:latin typeface="Tahoma"/>
                <a:cs typeface="Tahoma"/>
              </a:rPr>
              <a:t>los arcos </a:t>
            </a:r>
            <a:r>
              <a:rPr sz="900" spc="25" dirty="0">
                <a:latin typeface="Tahoma"/>
                <a:cs typeface="Tahoma"/>
              </a:rPr>
              <a:t>eléctricos. </a:t>
            </a:r>
            <a:r>
              <a:rPr sz="900" spc="60" dirty="0">
                <a:latin typeface="Tahoma"/>
                <a:cs typeface="Tahoma"/>
              </a:rPr>
              <a:t>Un </a:t>
            </a:r>
            <a:r>
              <a:rPr sz="900" spc="65" dirty="0">
                <a:latin typeface="Tahoma"/>
                <a:cs typeface="Tahoma"/>
              </a:rPr>
              <a:t> </a:t>
            </a:r>
            <a:r>
              <a:rPr sz="900" b="1" spc="15" dirty="0">
                <a:latin typeface="Arial"/>
                <a:cs typeface="Arial"/>
              </a:rPr>
              <a:t>arco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eléctrico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condición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ocurre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como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resultado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falla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arco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alta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50" dirty="0">
                <a:latin typeface="Tahoma"/>
                <a:cs typeface="Tahoma"/>
              </a:rPr>
              <a:t>donde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35" dirty="0">
                <a:latin typeface="Tahoma"/>
                <a:cs typeface="Tahoma"/>
              </a:rPr>
              <a:t>térmica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45" dirty="0">
                <a:latin typeface="Tahoma"/>
                <a:cs typeface="Tahoma"/>
              </a:rPr>
              <a:t>produce </a:t>
            </a:r>
            <a:r>
              <a:rPr sz="900" spc="40" dirty="0">
                <a:latin typeface="Tahoma"/>
                <a:cs typeface="Tahoma"/>
              </a:rPr>
              <a:t>repentinamente </a:t>
            </a:r>
            <a:r>
              <a:rPr sz="900" spc="-15" dirty="0">
                <a:latin typeface="Tahoma"/>
                <a:cs typeface="Tahoma"/>
              </a:rPr>
              <a:t>y,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menudo,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manera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explosiva.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b="1" spc="40" dirty="0">
                <a:latin typeface="Arial"/>
                <a:cs typeface="Arial"/>
              </a:rPr>
              <a:t>Aparamenta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baja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tensión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resistente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al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15" dirty="0">
                <a:latin typeface="Arial"/>
                <a:cs typeface="Arial"/>
              </a:rPr>
              <a:t>arco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-15" dirty="0">
                <a:latin typeface="Arial"/>
                <a:cs typeface="Arial"/>
              </a:rPr>
              <a:t>WL </a:t>
            </a:r>
            <a:r>
              <a:rPr sz="900" spc="25" dirty="0">
                <a:latin typeface="Tahoma"/>
                <a:cs typeface="Tahoma"/>
              </a:rPr>
              <a:t>está </a:t>
            </a:r>
            <a:r>
              <a:rPr sz="900" spc="30" dirty="0">
                <a:latin typeface="Tahoma"/>
                <a:cs typeface="Tahoma"/>
              </a:rPr>
              <a:t>diseñado, </a:t>
            </a:r>
            <a:r>
              <a:rPr sz="900" spc="40" dirty="0">
                <a:latin typeface="Tahoma"/>
                <a:cs typeface="Tahoma"/>
              </a:rPr>
              <a:t>construido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50" dirty="0">
                <a:latin typeface="Tahoma"/>
                <a:cs typeface="Tahoma"/>
              </a:rPr>
              <a:t>probado </a:t>
            </a:r>
            <a:r>
              <a:rPr sz="900" spc="45" dirty="0">
                <a:latin typeface="Tahoma"/>
                <a:cs typeface="Tahoma"/>
              </a:rPr>
              <a:t>según </a:t>
            </a:r>
            <a:r>
              <a:rPr sz="900" spc="-15" dirty="0">
                <a:latin typeface="Tahoma"/>
                <a:cs typeface="Tahoma"/>
              </a:rPr>
              <a:t>IEEE </a:t>
            </a:r>
            <a:r>
              <a:rPr sz="900" spc="5" dirty="0">
                <a:latin typeface="Tahoma"/>
                <a:cs typeface="Tahoma"/>
              </a:rPr>
              <a:t>C37.20.7-2007. </a:t>
            </a:r>
            <a:r>
              <a:rPr sz="900" spc="25" dirty="0">
                <a:latin typeface="Tahoma"/>
                <a:cs typeface="Tahoma"/>
              </a:rPr>
              <a:t>Esto </a:t>
            </a:r>
            <a:r>
              <a:rPr sz="900" spc="30" dirty="0">
                <a:latin typeface="Tahoma"/>
                <a:cs typeface="Tahoma"/>
              </a:rPr>
              <a:t> significa </a:t>
            </a:r>
            <a:r>
              <a:rPr sz="900" spc="45" dirty="0">
                <a:latin typeface="Tahoma"/>
                <a:cs typeface="Tahoma"/>
              </a:rPr>
              <a:t>que proporciona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5" dirty="0">
                <a:latin typeface="Tahoma"/>
                <a:cs typeface="Tahoma"/>
              </a:rPr>
              <a:t>grado </a:t>
            </a:r>
            <a:r>
              <a:rPr sz="900" spc="35" dirty="0">
                <a:latin typeface="Tahoma"/>
                <a:cs typeface="Tahoma"/>
              </a:rPr>
              <a:t>adicional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protección contra los </a:t>
            </a:r>
            <a:r>
              <a:rPr sz="900" spc="40" dirty="0">
                <a:latin typeface="Tahoma"/>
                <a:cs typeface="Tahoma"/>
              </a:rPr>
              <a:t>peligros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asociados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fallas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arco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interno.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7958250" y="8376731"/>
            <a:ext cx="417766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10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tablero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distribución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bajo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voltaje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WL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resistente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arco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utiliza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interruptores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automáticos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potencia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bajo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voltaje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WL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tiene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clasificación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corriente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máxima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cortocircuito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arco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interno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100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kA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580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dirty="0">
                <a:latin typeface="Tahoma"/>
                <a:cs typeface="Tahoma"/>
              </a:rPr>
              <a:t>V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85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kA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635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dirty="0">
                <a:latin typeface="Tahoma"/>
                <a:cs typeface="Tahoma"/>
              </a:rPr>
              <a:t>V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duración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máxima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arco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500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mseg.</a:t>
            </a:r>
            <a:endParaRPr sz="8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754" y="3429765"/>
            <a:ext cx="3501232" cy="2010752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9531160" y="7866152"/>
            <a:ext cx="175260" cy="283845"/>
            <a:chOff x="4476560" y="7866151"/>
            <a:chExt cx="175260" cy="283845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76560" y="7866151"/>
              <a:ext cx="77020" cy="28326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74636" y="7866151"/>
              <a:ext cx="77031" cy="283260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8534794" y="7785342"/>
            <a:ext cx="421005" cy="454025"/>
            <a:chOff x="3480193" y="7785341"/>
            <a:chExt cx="421005" cy="454025"/>
          </a:xfrm>
        </p:grpSpPr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70492" y="7817472"/>
              <a:ext cx="104649" cy="38958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05980" y="7817472"/>
              <a:ext cx="104655" cy="38958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481565" y="7786712"/>
              <a:ext cx="418465" cy="451484"/>
            </a:xfrm>
            <a:custGeom>
              <a:avLst/>
              <a:gdLst/>
              <a:ahLst/>
              <a:cxnLst/>
              <a:rect l="l" t="t" r="r" b="b"/>
              <a:pathLst>
                <a:path w="418464" h="451484">
                  <a:moveTo>
                    <a:pt x="0" y="0"/>
                  </a:moveTo>
                  <a:lnTo>
                    <a:pt x="417982" y="0"/>
                  </a:lnTo>
                  <a:lnTo>
                    <a:pt x="417982" y="451078"/>
                  </a:lnTo>
                  <a:lnTo>
                    <a:pt x="0" y="45107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976129" y="8717515"/>
            <a:ext cx="160477" cy="259384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9224873" y="7552791"/>
            <a:ext cx="1197610" cy="808990"/>
          </a:xfrm>
          <a:custGeom>
            <a:avLst/>
            <a:gdLst/>
            <a:ahLst/>
            <a:cxnLst/>
            <a:rect l="l" t="t" r="r" b="b"/>
            <a:pathLst>
              <a:path w="1197610" h="808990">
                <a:moveTo>
                  <a:pt x="0" y="0"/>
                </a:moveTo>
                <a:lnTo>
                  <a:pt x="1197470" y="0"/>
                </a:lnTo>
                <a:lnTo>
                  <a:pt x="1197470" y="808888"/>
                </a:lnTo>
                <a:lnTo>
                  <a:pt x="0" y="808888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082521" y="8001003"/>
            <a:ext cx="434975" cy="3810"/>
          </a:xfrm>
          <a:custGeom>
            <a:avLst/>
            <a:gdLst/>
            <a:ahLst/>
            <a:cxnLst/>
            <a:rect l="l" t="t" r="r" b="b"/>
            <a:pathLst>
              <a:path w="434975" h="3809">
                <a:moveTo>
                  <a:pt x="0" y="0"/>
                </a:moveTo>
                <a:lnTo>
                  <a:pt x="434492" y="363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292208" y="7769585"/>
            <a:ext cx="1073785" cy="473709"/>
          </a:xfrm>
          <a:custGeom>
            <a:avLst/>
            <a:gdLst/>
            <a:ahLst/>
            <a:cxnLst/>
            <a:rect l="l" t="t" r="r" b="b"/>
            <a:pathLst>
              <a:path w="1073785" h="473709">
                <a:moveTo>
                  <a:pt x="67602" y="238226"/>
                </a:moveTo>
                <a:lnTo>
                  <a:pt x="0" y="238226"/>
                </a:lnTo>
              </a:path>
              <a:path w="1073785" h="473709">
                <a:moveTo>
                  <a:pt x="304" y="0"/>
                </a:moveTo>
                <a:lnTo>
                  <a:pt x="1073238" y="0"/>
                </a:lnTo>
                <a:lnTo>
                  <a:pt x="1073238" y="473367"/>
                </a:lnTo>
                <a:lnTo>
                  <a:pt x="304" y="473367"/>
                </a:lnTo>
                <a:lnTo>
                  <a:pt x="304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487595" y="7980813"/>
            <a:ext cx="36830" cy="47625"/>
          </a:xfrm>
          <a:custGeom>
            <a:avLst/>
            <a:gdLst/>
            <a:ahLst/>
            <a:cxnLst/>
            <a:rect l="l" t="t" r="r" b="b"/>
            <a:pathLst>
              <a:path w="36829" h="47625">
                <a:moveTo>
                  <a:pt x="393" y="0"/>
                </a:moveTo>
                <a:lnTo>
                  <a:pt x="36563" y="23876"/>
                </a:lnTo>
                <a:lnTo>
                  <a:pt x="0" y="47167"/>
                </a:lnTo>
              </a:path>
            </a:pathLst>
          </a:custGeom>
          <a:ln w="128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8950029" y="7979385"/>
            <a:ext cx="403860" cy="60325"/>
            <a:chOff x="3895429" y="7979384"/>
            <a:chExt cx="403860" cy="60325"/>
          </a:xfrm>
        </p:grpSpPr>
        <p:sp>
          <p:nvSpPr>
            <p:cNvPr id="16" name="object 16"/>
            <p:cNvSpPr/>
            <p:nvPr/>
          </p:nvSpPr>
          <p:spPr>
            <a:xfrm>
              <a:off x="3897715" y="8009103"/>
              <a:ext cx="387985" cy="3810"/>
            </a:xfrm>
            <a:custGeom>
              <a:avLst/>
              <a:gdLst/>
              <a:ahLst/>
              <a:cxnLst/>
              <a:rect l="l" t="t" r="r" b="b"/>
              <a:pathLst>
                <a:path w="387985" h="3809">
                  <a:moveTo>
                    <a:pt x="0" y="3365"/>
                  </a:moveTo>
                  <a:lnTo>
                    <a:pt x="3877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256012" y="7985785"/>
              <a:ext cx="36830" cy="47625"/>
            </a:xfrm>
            <a:custGeom>
              <a:avLst/>
              <a:gdLst/>
              <a:ahLst/>
              <a:cxnLst/>
              <a:rect l="l" t="t" r="r" b="b"/>
              <a:pathLst>
                <a:path w="36829" h="47625">
                  <a:moveTo>
                    <a:pt x="0" y="0"/>
                  </a:moveTo>
                  <a:lnTo>
                    <a:pt x="36588" y="23266"/>
                  </a:lnTo>
                  <a:lnTo>
                    <a:pt x="419" y="47167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/>
          <p:nvPr/>
        </p:nvSpPr>
        <p:spPr>
          <a:xfrm>
            <a:off x="8614500" y="8963173"/>
            <a:ext cx="83820" cy="0"/>
          </a:xfrm>
          <a:custGeom>
            <a:avLst/>
            <a:gdLst/>
            <a:ahLst/>
            <a:cxnLst/>
            <a:rect l="l" t="t" r="r" b="b"/>
            <a:pathLst>
              <a:path w="83820">
                <a:moveTo>
                  <a:pt x="0" y="0"/>
                </a:moveTo>
                <a:lnTo>
                  <a:pt x="8354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614500" y="8852380"/>
            <a:ext cx="370840" cy="635"/>
          </a:xfrm>
          <a:custGeom>
            <a:avLst/>
            <a:gdLst/>
            <a:ahLst/>
            <a:cxnLst/>
            <a:rect l="l" t="t" r="r" b="b"/>
            <a:pathLst>
              <a:path w="370839" h="634">
                <a:moveTo>
                  <a:pt x="0" y="0"/>
                </a:moveTo>
                <a:lnTo>
                  <a:pt x="370713" y="25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614500" y="8630789"/>
            <a:ext cx="1643380" cy="290830"/>
          </a:xfrm>
          <a:custGeom>
            <a:avLst/>
            <a:gdLst/>
            <a:ahLst/>
            <a:cxnLst/>
            <a:rect l="l" t="t" r="r" b="b"/>
            <a:pathLst>
              <a:path w="1643379" h="290829">
                <a:moveTo>
                  <a:pt x="0" y="110807"/>
                </a:moveTo>
                <a:lnTo>
                  <a:pt x="83540" y="110820"/>
                </a:lnTo>
              </a:path>
              <a:path w="1643379" h="290829">
                <a:moveTo>
                  <a:pt x="0" y="0"/>
                </a:moveTo>
                <a:lnTo>
                  <a:pt x="1642249" y="25"/>
                </a:lnTo>
                <a:lnTo>
                  <a:pt x="1643075" y="29077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0048406" y="8064343"/>
            <a:ext cx="130810" cy="0"/>
          </a:xfrm>
          <a:custGeom>
            <a:avLst/>
            <a:gdLst/>
            <a:ahLst/>
            <a:cxnLst/>
            <a:rect l="l" t="t" r="r" b="b"/>
            <a:pathLst>
              <a:path w="130810">
                <a:moveTo>
                  <a:pt x="130657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0049969" y="7953561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129095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073492" y="7769690"/>
            <a:ext cx="2738120" cy="1031240"/>
          </a:xfrm>
          <a:custGeom>
            <a:avLst/>
            <a:gdLst/>
            <a:ahLst/>
            <a:cxnLst/>
            <a:rect l="l" t="t" r="r" b="b"/>
            <a:pathLst>
              <a:path w="2738120" h="1031240">
                <a:moveTo>
                  <a:pt x="1976475" y="238480"/>
                </a:moveTo>
                <a:lnTo>
                  <a:pt x="1976475" y="411238"/>
                </a:lnTo>
                <a:lnTo>
                  <a:pt x="2107425" y="407924"/>
                </a:lnTo>
              </a:path>
              <a:path w="2738120" h="1031240">
                <a:moveTo>
                  <a:pt x="1843455" y="240042"/>
                </a:moveTo>
                <a:lnTo>
                  <a:pt x="1975167" y="238480"/>
                </a:lnTo>
                <a:lnTo>
                  <a:pt x="1975167" y="76200"/>
                </a:lnTo>
                <a:lnTo>
                  <a:pt x="2106434" y="76504"/>
                </a:lnTo>
              </a:path>
              <a:path w="2738120" h="1031240">
                <a:moveTo>
                  <a:pt x="2166823" y="404787"/>
                </a:moveTo>
                <a:lnTo>
                  <a:pt x="2384933" y="404812"/>
                </a:lnTo>
                <a:lnTo>
                  <a:pt x="2384945" y="721677"/>
                </a:lnTo>
                <a:lnTo>
                  <a:pt x="0" y="723468"/>
                </a:lnTo>
                <a:lnTo>
                  <a:pt x="2997" y="1030960"/>
                </a:lnTo>
                <a:lnTo>
                  <a:pt x="153936" y="1028509"/>
                </a:lnTo>
              </a:path>
              <a:path w="2738120" h="1031240">
                <a:moveTo>
                  <a:pt x="2092261" y="393052"/>
                </a:moveTo>
                <a:lnTo>
                  <a:pt x="2095618" y="383499"/>
                </a:lnTo>
                <a:lnTo>
                  <a:pt x="2104763" y="375681"/>
                </a:lnTo>
                <a:lnTo>
                  <a:pt x="2118305" y="370403"/>
                </a:lnTo>
                <a:lnTo>
                  <a:pt x="2134857" y="368465"/>
                </a:lnTo>
                <a:lnTo>
                  <a:pt x="2151408" y="370403"/>
                </a:lnTo>
                <a:lnTo>
                  <a:pt x="2164951" y="375681"/>
                </a:lnTo>
                <a:lnTo>
                  <a:pt x="2174096" y="383499"/>
                </a:lnTo>
                <a:lnTo>
                  <a:pt x="2177453" y="393052"/>
                </a:lnTo>
              </a:path>
              <a:path w="2738120" h="1031240">
                <a:moveTo>
                  <a:pt x="2166823" y="294005"/>
                </a:moveTo>
                <a:lnTo>
                  <a:pt x="2327262" y="294017"/>
                </a:lnTo>
              </a:path>
              <a:path w="2738120" h="1031240">
                <a:moveTo>
                  <a:pt x="2092261" y="282257"/>
                </a:moveTo>
                <a:lnTo>
                  <a:pt x="2095618" y="272704"/>
                </a:lnTo>
                <a:lnTo>
                  <a:pt x="2104763" y="264887"/>
                </a:lnTo>
                <a:lnTo>
                  <a:pt x="2118305" y="259608"/>
                </a:lnTo>
                <a:lnTo>
                  <a:pt x="2134857" y="257670"/>
                </a:lnTo>
                <a:lnTo>
                  <a:pt x="2151408" y="259608"/>
                </a:lnTo>
                <a:lnTo>
                  <a:pt x="2164951" y="264887"/>
                </a:lnTo>
                <a:lnTo>
                  <a:pt x="2174096" y="272704"/>
                </a:lnTo>
                <a:lnTo>
                  <a:pt x="2177453" y="282257"/>
                </a:lnTo>
              </a:path>
              <a:path w="2738120" h="1031240">
                <a:moveTo>
                  <a:pt x="2166823" y="183210"/>
                </a:moveTo>
                <a:lnTo>
                  <a:pt x="2329116" y="183222"/>
                </a:lnTo>
              </a:path>
              <a:path w="2738120" h="1031240">
                <a:moveTo>
                  <a:pt x="2092261" y="171475"/>
                </a:moveTo>
                <a:lnTo>
                  <a:pt x="2095618" y="161916"/>
                </a:lnTo>
                <a:lnTo>
                  <a:pt x="2104763" y="154100"/>
                </a:lnTo>
                <a:lnTo>
                  <a:pt x="2118305" y="148824"/>
                </a:lnTo>
                <a:lnTo>
                  <a:pt x="2134857" y="146888"/>
                </a:lnTo>
                <a:lnTo>
                  <a:pt x="2151408" y="148824"/>
                </a:lnTo>
                <a:lnTo>
                  <a:pt x="2164951" y="154100"/>
                </a:lnTo>
                <a:lnTo>
                  <a:pt x="2174096" y="161916"/>
                </a:lnTo>
                <a:lnTo>
                  <a:pt x="2177453" y="171475"/>
                </a:lnTo>
              </a:path>
              <a:path w="2738120" h="1031240">
                <a:moveTo>
                  <a:pt x="1628025" y="239382"/>
                </a:moveTo>
                <a:lnTo>
                  <a:pt x="1778533" y="239407"/>
                </a:lnTo>
              </a:path>
              <a:path w="2738120" h="1031240">
                <a:moveTo>
                  <a:pt x="1767890" y="227647"/>
                </a:moveTo>
                <a:lnTo>
                  <a:pt x="1771245" y="218092"/>
                </a:lnTo>
                <a:lnTo>
                  <a:pt x="1780386" y="210270"/>
                </a:lnTo>
                <a:lnTo>
                  <a:pt x="1793924" y="204987"/>
                </a:lnTo>
                <a:lnTo>
                  <a:pt x="1810473" y="203047"/>
                </a:lnTo>
                <a:lnTo>
                  <a:pt x="1827025" y="204987"/>
                </a:lnTo>
                <a:lnTo>
                  <a:pt x="1840568" y="210270"/>
                </a:lnTo>
                <a:lnTo>
                  <a:pt x="1849712" y="218092"/>
                </a:lnTo>
                <a:lnTo>
                  <a:pt x="1853069" y="227647"/>
                </a:lnTo>
              </a:path>
              <a:path w="2738120" h="1031240">
                <a:moveTo>
                  <a:pt x="2166823" y="72428"/>
                </a:moveTo>
                <a:lnTo>
                  <a:pt x="2737650" y="70624"/>
                </a:lnTo>
                <a:lnTo>
                  <a:pt x="2737726" y="252996"/>
                </a:lnTo>
              </a:path>
              <a:path w="2738120" h="1031240">
                <a:moveTo>
                  <a:pt x="2092261" y="60680"/>
                </a:moveTo>
                <a:lnTo>
                  <a:pt x="2095618" y="51127"/>
                </a:lnTo>
                <a:lnTo>
                  <a:pt x="2104763" y="43310"/>
                </a:lnTo>
                <a:lnTo>
                  <a:pt x="2118305" y="38031"/>
                </a:lnTo>
                <a:lnTo>
                  <a:pt x="2134857" y="36093"/>
                </a:lnTo>
                <a:lnTo>
                  <a:pt x="2151408" y="38031"/>
                </a:lnTo>
                <a:lnTo>
                  <a:pt x="2164951" y="43310"/>
                </a:lnTo>
                <a:lnTo>
                  <a:pt x="2174096" y="51127"/>
                </a:lnTo>
                <a:lnTo>
                  <a:pt x="2177453" y="60680"/>
                </a:lnTo>
              </a:path>
              <a:path w="2738120" h="1031240">
                <a:moveTo>
                  <a:pt x="1661185" y="2133"/>
                </a:moveTo>
                <a:lnTo>
                  <a:pt x="1661185" y="473722"/>
                </a:lnTo>
              </a:path>
              <a:path w="2738120" h="1031240">
                <a:moveTo>
                  <a:pt x="1422654" y="0"/>
                </a:moveTo>
                <a:lnTo>
                  <a:pt x="1422641" y="478015"/>
                </a:lnTo>
              </a:path>
              <a:path w="2738120" h="1031240">
                <a:moveTo>
                  <a:pt x="1301305" y="193725"/>
                </a:moveTo>
                <a:lnTo>
                  <a:pt x="1353159" y="239344"/>
                </a:lnTo>
                <a:lnTo>
                  <a:pt x="1446974" y="239204"/>
                </a:lnTo>
              </a:path>
              <a:path w="2738120" h="1031240">
                <a:moveTo>
                  <a:pt x="2738120" y="318084"/>
                </a:moveTo>
                <a:lnTo>
                  <a:pt x="2738120" y="654113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0941166" y="8425036"/>
            <a:ext cx="65405" cy="0"/>
          </a:xfrm>
          <a:custGeom>
            <a:avLst/>
            <a:gdLst/>
            <a:ahLst/>
            <a:cxnLst/>
            <a:rect l="l" t="t" r="r" b="b"/>
            <a:pathLst>
              <a:path w="65404">
                <a:moveTo>
                  <a:pt x="65354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0620936" y="8425036"/>
            <a:ext cx="65405" cy="0"/>
          </a:xfrm>
          <a:custGeom>
            <a:avLst/>
            <a:gdLst/>
            <a:ahLst/>
            <a:cxnLst/>
            <a:rect l="l" t="t" r="r" b="b"/>
            <a:pathLst>
              <a:path w="65404">
                <a:moveTo>
                  <a:pt x="65354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0941166" y="8203459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>
                <a:moveTo>
                  <a:pt x="69100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0620936" y="8203459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>
                <a:moveTo>
                  <a:pt x="69088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941166" y="8312120"/>
            <a:ext cx="65405" cy="2540"/>
          </a:xfrm>
          <a:custGeom>
            <a:avLst/>
            <a:gdLst/>
            <a:ahLst/>
            <a:cxnLst/>
            <a:rect l="l" t="t" r="r" b="b"/>
            <a:pathLst>
              <a:path w="65404" h="2540">
                <a:moveTo>
                  <a:pt x="65354" y="2133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0620936" y="8312120"/>
            <a:ext cx="65405" cy="2540"/>
          </a:xfrm>
          <a:custGeom>
            <a:avLst/>
            <a:gdLst/>
            <a:ahLst/>
            <a:cxnLst/>
            <a:rect l="l" t="t" r="r" b="b"/>
            <a:pathLst>
              <a:path w="65404" h="2540">
                <a:moveTo>
                  <a:pt x="65354" y="2133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0866135" y="8388054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87"/>
                </a:moveTo>
                <a:lnTo>
                  <a:pt x="3355" y="15034"/>
                </a:lnTo>
                <a:lnTo>
                  <a:pt x="12496" y="7216"/>
                </a:lnTo>
                <a:lnTo>
                  <a:pt x="26038" y="1937"/>
                </a:lnTo>
                <a:lnTo>
                  <a:pt x="42595" y="0"/>
                </a:lnTo>
                <a:lnTo>
                  <a:pt x="59141" y="1937"/>
                </a:lnTo>
                <a:lnTo>
                  <a:pt x="72685" y="7216"/>
                </a:lnTo>
                <a:lnTo>
                  <a:pt x="81832" y="15034"/>
                </a:lnTo>
                <a:lnTo>
                  <a:pt x="85191" y="2458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672980" y="8388054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87"/>
                </a:moveTo>
                <a:lnTo>
                  <a:pt x="3355" y="15034"/>
                </a:lnTo>
                <a:lnTo>
                  <a:pt x="12498" y="7216"/>
                </a:lnTo>
                <a:lnTo>
                  <a:pt x="26044" y="1937"/>
                </a:lnTo>
                <a:lnTo>
                  <a:pt x="42608" y="0"/>
                </a:lnTo>
                <a:lnTo>
                  <a:pt x="59157" y="1937"/>
                </a:lnTo>
                <a:lnTo>
                  <a:pt x="72696" y="7216"/>
                </a:lnTo>
                <a:lnTo>
                  <a:pt x="81836" y="15034"/>
                </a:lnTo>
                <a:lnTo>
                  <a:pt x="85191" y="2458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866135" y="8277260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99"/>
                </a:moveTo>
                <a:lnTo>
                  <a:pt x="3355" y="15039"/>
                </a:lnTo>
                <a:lnTo>
                  <a:pt x="12496" y="7218"/>
                </a:lnTo>
                <a:lnTo>
                  <a:pt x="26038" y="1938"/>
                </a:lnTo>
                <a:lnTo>
                  <a:pt x="42595" y="0"/>
                </a:lnTo>
                <a:lnTo>
                  <a:pt x="59141" y="1938"/>
                </a:lnTo>
                <a:lnTo>
                  <a:pt x="72685" y="7218"/>
                </a:lnTo>
                <a:lnTo>
                  <a:pt x="81832" y="15039"/>
                </a:lnTo>
                <a:lnTo>
                  <a:pt x="85191" y="2459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672980" y="8277260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99"/>
                </a:moveTo>
                <a:lnTo>
                  <a:pt x="3355" y="15039"/>
                </a:lnTo>
                <a:lnTo>
                  <a:pt x="12498" y="7218"/>
                </a:lnTo>
                <a:lnTo>
                  <a:pt x="26044" y="1938"/>
                </a:lnTo>
                <a:lnTo>
                  <a:pt x="42608" y="0"/>
                </a:lnTo>
                <a:lnTo>
                  <a:pt x="59157" y="1938"/>
                </a:lnTo>
                <a:lnTo>
                  <a:pt x="72696" y="7218"/>
                </a:lnTo>
                <a:lnTo>
                  <a:pt x="81836" y="15039"/>
                </a:lnTo>
                <a:lnTo>
                  <a:pt x="85191" y="2459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0827209" y="8009633"/>
            <a:ext cx="24765" cy="85725"/>
          </a:xfrm>
          <a:custGeom>
            <a:avLst/>
            <a:gdLst/>
            <a:ahLst/>
            <a:cxnLst/>
            <a:rect l="l" t="t" r="r" b="b"/>
            <a:pathLst>
              <a:path w="24764" h="85725">
                <a:moveTo>
                  <a:pt x="0" y="0"/>
                </a:moveTo>
                <a:lnTo>
                  <a:pt x="9542" y="3356"/>
                </a:lnTo>
                <a:lnTo>
                  <a:pt x="17360" y="12501"/>
                </a:lnTo>
                <a:lnTo>
                  <a:pt x="22645" y="26044"/>
                </a:lnTo>
                <a:lnTo>
                  <a:pt x="24587" y="42595"/>
                </a:lnTo>
                <a:lnTo>
                  <a:pt x="22645" y="59147"/>
                </a:lnTo>
                <a:lnTo>
                  <a:pt x="17360" y="72690"/>
                </a:lnTo>
                <a:lnTo>
                  <a:pt x="9542" y="81834"/>
                </a:lnTo>
                <a:lnTo>
                  <a:pt x="0" y="8519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0866135" y="8166478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87"/>
                </a:moveTo>
                <a:lnTo>
                  <a:pt x="3355" y="15028"/>
                </a:lnTo>
                <a:lnTo>
                  <a:pt x="12496" y="7212"/>
                </a:lnTo>
                <a:lnTo>
                  <a:pt x="26038" y="1936"/>
                </a:lnTo>
                <a:lnTo>
                  <a:pt x="42595" y="0"/>
                </a:lnTo>
                <a:lnTo>
                  <a:pt x="59141" y="1936"/>
                </a:lnTo>
                <a:lnTo>
                  <a:pt x="72685" y="7212"/>
                </a:lnTo>
                <a:lnTo>
                  <a:pt x="81832" y="15028"/>
                </a:lnTo>
                <a:lnTo>
                  <a:pt x="85191" y="2458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0599498" y="7976473"/>
            <a:ext cx="437515" cy="488315"/>
          </a:xfrm>
          <a:custGeom>
            <a:avLst/>
            <a:gdLst/>
            <a:ahLst/>
            <a:cxnLst/>
            <a:rect l="l" t="t" r="r" b="b"/>
            <a:pathLst>
              <a:path w="437514" h="488315">
                <a:moveTo>
                  <a:pt x="73482" y="214591"/>
                </a:moveTo>
                <a:lnTo>
                  <a:pt x="76837" y="205033"/>
                </a:lnTo>
                <a:lnTo>
                  <a:pt x="85980" y="197216"/>
                </a:lnTo>
                <a:lnTo>
                  <a:pt x="99526" y="191940"/>
                </a:lnTo>
                <a:lnTo>
                  <a:pt x="116090" y="190004"/>
                </a:lnTo>
                <a:lnTo>
                  <a:pt x="132640" y="191940"/>
                </a:lnTo>
                <a:lnTo>
                  <a:pt x="146178" y="197216"/>
                </a:lnTo>
                <a:lnTo>
                  <a:pt x="155318" y="205033"/>
                </a:lnTo>
                <a:lnTo>
                  <a:pt x="158673" y="214591"/>
                </a:lnTo>
              </a:path>
              <a:path w="437514" h="488315">
                <a:moveTo>
                  <a:pt x="0" y="0"/>
                </a:moveTo>
                <a:lnTo>
                  <a:pt x="437019" y="0"/>
                </a:lnTo>
                <a:lnTo>
                  <a:pt x="437019" y="487819"/>
                </a:lnTo>
                <a:lnTo>
                  <a:pt x="0" y="487819"/>
                </a:lnTo>
                <a:lnTo>
                  <a:pt x="0" y="0"/>
                </a:lnTo>
                <a:close/>
              </a:path>
              <a:path w="437514" h="488315">
                <a:moveTo>
                  <a:pt x="148056" y="447903"/>
                </a:moveTo>
                <a:lnTo>
                  <a:pt x="278282" y="446455"/>
                </a:lnTo>
              </a:path>
              <a:path w="437514" h="488315">
                <a:moveTo>
                  <a:pt x="148056" y="337121"/>
                </a:moveTo>
                <a:lnTo>
                  <a:pt x="280136" y="335660"/>
                </a:lnTo>
              </a:path>
              <a:path w="437514" h="488315">
                <a:moveTo>
                  <a:pt x="148056" y="226339"/>
                </a:moveTo>
                <a:lnTo>
                  <a:pt x="278650" y="22486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0257880" y="8997019"/>
            <a:ext cx="0" cy="336550"/>
          </a:xfrm>
          <a:custGeom>
            <a:avLst/>
            <a:gdLst/>
            <a:ahLst/>
            <a:cxnLst/>
            <a:rect l="l" t="t" r="r" b="b"/>
            <a:pathLst>
              <a:path h="336550">
                <a:moveTo>
                  <a:pt x="0" y="0"/>
                </a:moveTo>
                <a:lnTo>
                  <a:pt x="0" y="33602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0387434" y="9334305"/>
            <a:ext cx="65405" cy="0"/>
          </a:xfrm>
          <a:custGeom>
            <a:avLst/>
            <a:gdLst/>
            <a:ahLst/>
            <a:cxnLst/>
            <a:rect l="l" t="t" r="r" b="b"/>
            <a:pathLst>
              <a:path w="65404">
                <a:moveTo>
                  <a:pt x="65366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0067190" y="9334305"/>
            <a:ext cx="65405" cy="0"/>
          </a:xfrm>
          <a:custGeom>
            <a:avLst/>
            <a:gdLst/>
            <a:ahLst/>
            <a:cxnLst/>
            <a:rect l="l" t="t" r="r" b="b"/>
            <a:pathLst>
              <a:path w="65404">
                <a:moveTo>
                  <a:pt x="65379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387434" y="9112729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>
                <a:moveTo>
                  <a:pt x="69087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0067190" y="9112729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>
                <a:moveTo>
                  <a:pt x="69100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0387434" y="9221364"/>
            <a:ext cx="65405" cy="2540"/>
          </a:xfrm>
          <a:custGeom>
            <a:avLst/>
            <a:gdLst/>
            <a:ahLst/>
            <a:cxnLst/>
            <a:rect l="l" t="t" r="r" b="b"/>
            <a:pathLst>
              <a:path w="65404" h="2540">
                <a:moveTo>
                  <a:pt x="65354" y="2133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0067190" y="9221364"/>
            <a:ext cx="65405" cy="2540"/>
          </a:xfrm>
          <a:custGeom>
            <a:avLst/>
            <a:gdLst/>
            <a:ahLst/>
            <a:cxnLst/>
            <a:rect l="l" t="t" r="r" b="b"/>
            <a:pathLst>
              <a:path w="65404" h="2540">
                <a:moveTo>
                  <a:pt x="65354" y="2133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0312389" y="9297311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87"/>
                </a:moveTo>
                <a:lnTo>
                  <a:pt x="3356" y="15034"/>
                </a:lnTo>
                <a:lnTo>
                  <a:pt x="12499" y="7216"/>
                </a:lnTo>
                <a:lnTo>
                  <a:pt x="26038" y="1937"/>
                </a:lnTo>
                <a:lnTo>
                  <a:pt x="42583" y="0"/>
                </a:lnTo>
                <a:lnTo>
                  <a:pt x="59141" y="1937"/>
                </a:lnTo>
                <a:lnTo>
                  <a:pt x="72688" y="7216"/>
                </a:lnTo>
                <a:lnTo>
                  <a:pt x="81834" y="15034"/>
                </a:lnTo>
                <a:lnTo>
                  <a:pt x="85191" y="2458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0119235" y="9297311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87"/>
                </a:moveTo>
                <a:lnTo>
                  <a:pt x="3358" y="15034"/>
                </a:lnTo>
                <a:lnTo>
                  <a:pt x="12506" y="7216"/>
                </a:lnTo>
                <a:lnTo>
                  <a:pt x="26049" y="1937"/>
                </a:lnTo>
                <a:lnTo>
                  <a:pt x="42595" y="0"/>
                </a:lnTo>
                <a:lnTo>
                  <a:pt x="59147" y="1937"/>
                </a:lnTo>
                <a:lnTo>
                  <a:pt x="72690" y="7216"/>
                </a:lnTo>
                <a:lnTo>
                  <a:pt x="81834" y="15034"/>
                </a:lnTo>
                <a:lnTo>
                  <a:pt x="85191" y="2458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0312389" y="9186517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99"/>
                </a:moveTo>
                <a:lnTo>
                  <a:pt x="3356" y="15039"/>
                </a:lnTo>
                <a:lnTo>
                  <a:pt x="12499" y="7218"/>
                </a:lnTo>
                <a:lnTo>
                  <a:pt x="26038" y="1938"/>
                </a:lnTo>
                <a:lnTo>
                  <a:pt x="42583" y="0"/>
                </a:lnTo>
                <a:lnTo>
                  <a:pt x="59141" y="1938"/>
                </a:lnTo>
                <a:lnTo>
                  <a:pt x="72688" y="7218"/>
                </a:lnTo>
                <a:lnTo>
                  <a:pt x="81834" y="15039"/>
                </a:lnTo>
                <a:lnTo>
                  <a:pt x="85191" y="2459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0119235" y="9186517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99"/>
                </a:moveTo>
                <a:lnTo>
                  <a:pt x="3358" y="15039"/>
                </a:lnTo>
                <a:lnTo>
                  <a:pt x="12506" y="7218"/>
                </a:lnTo>
                <a:lnTo>
                  <a:pt x="26049" y="1938"/>
                </a:lnTo>
                <a:lnTo>
                  <a:pt x="42595" y="0"/>
                </a:lnTo>
                <a:lnTo>
                  <a:pt x="59147" y="1938"/>
                </a:lnTo>
                <a:lnTo>
                  <a:pt x="72690" y="7218"/>
                </a:lnTo>
                <a:lnTo>
                  <a:pt x="81834" y="15039"/>
                </a:lnTo>
                <a:lnTo>
                  <a:pt x="85191" y="2459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0273451" y="8918889"/>
            <a:ext cx="24765" cy="85725"/>
          </a:xfrm>
          <a:custGeom>
            <a:avLst/>
            <a:gdLst/>
            <a:ahLst/>
            <a:cxnLst/>
            <a:rect l="l" t="t" r="r" b="b"/>
            <a:pathLst>
              <a:path w="24764" h="85725">
                <a:moveTo>
                  <a:pt x="0" y="0"/>
                </a:moveTo>
                <a:lnTo>
                  <a:pt x="9558" y="3355"/>
                </a:lnTo>
                <a:lnTo>
                  <a:pt x="17375" y="12498"/>
                </a:lnTo>
                <a:lnTo>
                  <a:pt x="22651" y="26044"/>
                </a:lnTo>
                <a:lnTo>
                  <a:pt x="24587" y="42608"/>
                </a:lnTo>
                <a:lnTo>
                  <a:pt x="22651" y="59152"/>
                </a:lnTo>
                <a:lnTo>
                  <a:pt x="17375" y="72691"/>
                </a:lnTo>
                <a:lnTo>
                  <a:pt x="9558" y="81834"/>
                </a:lnTo>
                <a:lnTo>
                  <a:pt x="0" y="8519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312389" y="9075734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87"/>
                </a:moveTo>
                <a:lnTo>
                  <a:pt x="3356" y="15034"/>
                </a:lnTo>
                <a:lnTo>
                  <a:pt x="12499" y="7216"/>
                </a:lnTo>
                <a:lnTo>
                  <a:pt x="26038" y="1937"/>
                </a:lnTo>
                <a:lnTo>
                  <a:pt x="42583" y="0"/>
                </a:lnTo>
                <a:lnTo>
                  <a:pt x="59141" y="1937"/>
                </a:lnTo>
                <a:lnTo>
                  <a:pt x="72688" y="7216"/>
                </a:lnTo>
                <a:lnTo>
                  <a:pt x="81834" y="15034"/>
                </a:lnTo>
                <a:lnTo>
                  <a:pt x="85191" y="2458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0045765" y="8885729"/>
            <a:ext cx="437515" cy="488315"/>
          </a:xfrm>
          <a:custGeom>
            <a:avLst/>
            <a:gdLst/>
            <a:ahLst/>
            <a:cxnLst/>
            <a:rect l="l" t="t" r="r" b="b"/>
            <a:pathLst>
              <a:path w="437514" h="488315">
                <a:moveTo>
                  <a:pt x="73469" y="214591"/>
                </a:moveTo>
                <a:lnTo>
                  <a:pt x="76828" y="205038"/>
                </a:lnTo>
                <a:lnTo>
                  <a:pt x="85975" y="197221"/>
                </a:lnTo>
                <a:lnTo>
                  <a:pt x="99519" y="191942"/>
                </a:lnTo>
                <a:lnTo>
                  <a:pt x="116065" y="190004"/>
                </a:lnTo>
                <a:lnTo>
                  <a:pt x="132616" y="191942"/>
                </a:lnTo>
                <a:lnTo>
                  <a:pt x="146159" y="197221"/>
                </a:lnTo>
                <a:lnTo>
                  <a:pt x="155304" y="205038"/>
                </a:lnTo>
                <a:lnTo>
                  <a:pt x="158661" y="214591"/>
                </a:lnTo>
              </a:path>
              <a:path w="437514" h="488315">
                <a:moveTo>
                  <a:pt x="0" y="0"/>
                </a:moveTo>
                <a:lnTo>
                  <a:pt x="437019" y="0"/>
                </a:lnTo>
                <a:lnTo>
                  <a:pt x="437019" y="487819"/>
                </a:lnTo>
                <a:lnTo>
                  <a:pt x="0" y="487819"/>
                </a:lnTo>
                <a:lnTo>
                  <a:pt x="0" y="0"/>
                </a:lnTo>
                <a:close/>
              </a:path>
              <a:path w="437514" h="488315">
                <a:moveTo>
                  <a:pt x="148056" y="447916"/>
                </a:moveTo>
                <a:lnTo>
                  <a:pt x="278269" y="446455"/>
                </a:lnTo>
              </a:path>
              <a:path w="437514" h="488315">
                <a:moveTo>
                  <a:pt x="148056" y="337134"/>
                </a:moveTo>
                <a:lnTo>
                  <a:pt x="280123" y="335648"/>
                </a:lnTo>
              </a:path>
              <a:path w="437514" h="488315">
                <a:moveTo>
                  <a:pt x="148056" y="226339"/>
                </a:moveTo>
                <a:lnTo>
                  <a:pt x="278638" y="22487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651429" y="8997019"/>
            <a:ext cx="0" cy="336550"/>
          </a:xfrm>
          <a:custGeom>
            <a:avLst/>
            <a:gdLst/>
            <a:ahLst/>
            <a:cxnLst/>
            <a:rect l="l" t="t" r="r" b="b"/>
            <a:pathLst>
              <a:path h="336550">
                <a:moveTo>
                  <a:pt x="0" y="0"/>
                </a:moveTo>
                <a:lnTo>
                  <a:pt x="0" y="33602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9780958" y="9334305"/>
            <a:ext cx="65405" cy="0"/>
          </a:xfrm>
          <a:custGeom>
            <a:avLst/>
            <a:gdLst/>
            <a:ahLst/>
            <a:cxnLst/>
            <a:rect l="l" t="t" r="r" b="b"/>
            <a:pathLst>
              <a:path w="65404">
                <a:moveTo>
                  <a:pt x="65366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9460727" y="9334305"/>
            <a:ext cx="65405" cy="0"/>
          </a:xfrm>
          <a:custGeom>
            <a:avLst/>
            <a:gdLst/>
            <a:ahLst/>
            <a:cxnLst/>
            <a:rect l="l" t="t" r="r" b="b"/>
            <a:pathLst>
              <a:path w="65404">
                <a:moveTo>
                  <a:pt x="65366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9780958" y="9112729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>
                <a:moveTo>
                  <a:pt x="69113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9460727" y="9112729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>
                <a:moveTo>
                  <a:pt x="69100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9780958" y="9221364"/>
            <a:ext cx="65405" cy="2540"/>
          </a:xfrm>
          <a:custGeom>
            <a:avLst/>
            <a:gdLst/>
            <a:ahLst/>
            <a:cxnLst/>
            <a:rect l="l" t="t" r="r" b="b"/>
            <a:pathLst>
              <a:path w="65404" h="2540">
                <a:moveTo>
                  <a:pt x="65366" y="2133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460727" y="9221364"/>
            <a:ext cx="65405" cy="2540"/>
          </a:xfrm>
          <a:custGeom>
            <a:avLst/>
            <a:gdLst/>
            <a:ahLst/>
            <a:cxnLst/>
            <a:rect l="l" t="t" r="r" b="b"/>
            <a:pathLst>
              <a:path w="65404" h="2540">
                <a:moveTo>
                  <a:pt x="65366" y="2133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705939" y="9297311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87"/>
                </a:moveTo>
                <a:lnTo>
                  <a:pt x="3354" y="15034"/>
                </a:lnTo>
                <a:lnTo>
                  <a:pt x="12495" y="7216"/>
                </a:lnTo>
                <a:lnTo>
                  <a:pt x="26033" y="1937"/>
                </a:lnTo>
                <a:lnTo>
                  <a:pt x="42583" y="0"/>
                </a:lnTo>
                <a:lnTo>
                  <a:pt x="59141" y="1937"/>
                </a:lnTo>
                <a:lnTo>
                  <a:pt x="72688" y="7216"/>
                </a:lnTo>
                <a:lnTo>
                  <a:pt x="81834" y="15034"/>
                </a:lnTo>
                <a:lnTo>
                  <a:pt x="85191" y="2458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9512784" y="9297311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87"/>
                </a:moveTo>
                <a:lnTo>
                  <a:pt x="3356" y="15034"/>
                </a:lnTo>
                <a:lnTo>
                  <a:pt x="12501" y="7216"/>
                </a:lnTo>
                <a:lnTo>
                  <a:pt x="26044" y="1937"/>
                </a:lnTo>
                <a:lnTo>
                  <a:pt x="42595" y="0"/>
                </a:lnTo>
                <a:lnTo>
                  <a:pt x="59152" y="1937"/>
                </a:lnTo>
                <a:lnTo>
                  <a:pt x="72694" y="7216"/>
                </a:lnTo>
                <a:lnTo>
                  <a:pt x="81836" y="15034"/>
                </a:lnTo>
                <a:lnTo>
                  <a:pt x="85191" y="2458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9705939" y="9186517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99"/>
                </a:moveTo>
                <a:lnTo>
                  <a:pt x="3354" y="15039"/>
                </a:lnTo>
                <a:lnTo>
                  <a:pt x="12495" y="7218"/>
                </a:lnTo>
                <a:lnTo>
                  <a:pt x="26033" y="1938"/>
                </a:lnTo>
                <a:lnTo>
                  <a:pt x="42583" y="0"/>
                </a:lnTo>
                <a:lnTo>
                  <a:pt x="59141" y="1938"/>
                </a:lnTo>
                <a:lnTo>
                  <a:pt x="72688" y="7218"/>
                </a:lnTo>
                <a:lnTo>
                  <a:pt x="81834" y="15039"/>
                </a:lnTo>
                <a:lnTo>
                  <a:pt x="85191" y="2459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9512784" y="9186517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99"/>
                </a:moveTo>
                <a:lnTo>
                  <a:pt x="3356" y="15039"/>
                </a:lnTo>
                <a:lnTo>
                  <a:pt x="12501" y="7218"/>
                </a:lnTo>
                <a:lnTo>
                  <a:pt x="26044" y="1938"/>
                </a:lnTo>
                <a:lnTo>
                  <a:pt x="42595" y="0"/>
                </a:lnTo>
                <a:lnTo>
                  <a:pt x="59152" y="1938"/>
                </a:lnTo>
                <a:lnTo>
                  <a:pt x="72694" y="7218"/>
                </a:lnTo>
                <a:lnTo>
                  <a:pt x="81836" y="15039"/>
                </a:lnTo>
                <a:lnTo>
                  <a:pt x="85191" y="2459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9667000" y="8918889"/>
            <a:ext cx="24765" cy="85725"/>
          </a:xfrm>
          <a:custGeom>
            <a:avLst/>
            <a:gdLst/>
            <a:ahLst/>
            <a:cxnLst/>
            <a:rect l="l" t="t" r="r" b="b"/>
            <a:pathLst>
              <a:path w="24764" h="85725">
                <a:moveTo>
                  <a:pt x="0" y="0"/>
                </a:moveTo>
                <a:lnTo>
                  <a:pt x="9553" y="3355"/>
                </a:lnTo>
                <a:lnTo>
                  <a:pt x="17370" y="12498"/>
                </a:lnTo>
                <a:lnTo>
                  <a:pt x="22649" y="26044"/>
                </a:lnTo>
                <a:lnTo>
                  <a:pt x="24587" y="42608"/>
                </a:lnTo>
                <a:lnTo>
                  <a:pt x="22649" y="59152"/>
                </a:lnTo>
                <a:lnTo>
                  <a:pt x="17370" y="72691"/>
                </a:lnTo>
                <a:lnTo>
                  <a:pt x="9553" y="81834"/>
                </a:lnTo>
                <a:lnTo>
                  <a:pt x="0" y="8519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9705939" y="9075734"/>
            <a:ext cx="85725" cy="24765"/>
          </a:xfrm>
          <a:custGeom>
            <a:avLst/>
            <a:gdLst/>
            <a:ahLst/>
            <a:cxnLst/>
            <a:rect l="l" t="t" r="r" b="b"/>
            <a:pathLst>
              <a:path w="85725" h="24765">
                <a:moveTo>
                  <a:pt x="0" y="24587"/>
                </a:moveTo>
                <a:lnTo>
                  <a:pt x="3354" y="15034"/>
                </a:lnTo>
                <a:lnTo>
                  <a:pt x="12495" y="7216"/>
                </a:lnTo>
                <a:lnTo>
                  <a:pt x="26033" y="1937"/>
                </a:lnTo>
                <a:lnTo>
                  <a:pt x="42583" y="0"/>
                </a:lnTo>
                <a:lnTo>
                  <a:pt x="59141" y="1937"/>
                </a:lnTo>
                <a:lnTo>
                  <a:pt x="72688" y="7216"/>
                </a:lnTo>
                <a:lnTo>
                  <a:pt x="81834" y="15034"/>
                </a:lnTo>
                <a:lnTo>
                  <a:pt x="85191" y="2458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9127033" y="8824541"/>
            <a:ext cx="749300" cy="549275"/>
          </a:xfrm>
          <a:custGeom>
            <a:avLst/>
            <a:gdLst/>
            <a:ahLst/>
            <a:cxnLst/>
            <a:rect l="l" t="t" r="r" b="b"/>
            <a:pathLst>
              <a:path w="749300" h="549275">
                <a:moveTo>
                  <a:pt x="385749" y="275780"/>
                </a:moveTo>
                <a:lnTo>
                  <a:pt x="389106" y="266227"/>
                </a:lnTo>
                <a:lnTo>
                  <a:pt x="398251" y="258410"/>
                </a:lnTo>
                <a:lnTo>
                  <a:pt x="411794" y="253131"/>
                </a:lnTo>
                <a:lnTo>
                  <a:pt x="428345" y="251193"/>
                </a:lnTo>
                <a:lnTo>
                  <a:pt x="444902" y="253131"/>
                </a:lnTo>
                <a:lnTo>
                  <a:pt x="458444" y="258410"/>
                </a:lnTo>
                <a:lnTo>
                  <a:pt x="467586" y="266227"/>
                </a:lnTo>
                <a:lnTo>
                  <a:pt x="470941" y="275780"/>
                </a:lnTo>
              </a:path>
              <a:path w="749300" h="549275">
                <a:moveTo>
                  <a:pt x="312267" y="61188"/>
                </a:moveTo>
                <a:lnTo>
                  <a:pt x="749287" y="61188"/>
                </a:lnTo>
                <a:lnTo>
                  <a:pt x="749287" y="549008"/>
                </a:lnTo>
                <a:lnTo>
                  <a:pt x="312267" y="549008"/>
                </a:lnTo>
                <a:lnTo>
                  <a:pt x="312267" y="61188"/>
                </a:lnTo>
                <a:close/>
              </a:path>
              <a:path w="749300" h="549275">
                <a:moveTo>
                  <a:pt x="460324" y="509104"/>
                </a:moveTo>
                <a:lnTo>
                  <a:pt x="590550" y="507644"/>
                </a:lnTo>
              </a:path>
              <a:path w="749300" h="549275">
                <a:moveTo>
                  <a:pt x="460324" y="398322"/>
                </a:moveTo>
                <a:lnTo>
                  <a:pt x="592391" y="396836"/>
                </a:lnTo>
              </a:path>
              <a:path w="749300" h="549275">
                <a:moveTo>
                  <a:pt x="460324" y="287528"/>
                </a:moveTo>
                <a:lnTo>
                  <a:pt x="590918" y="286067"/>
                </a:lnTo>
              </a:path>
              <a:path w="749300" h="549275">
                <a:moveTo>
                  <a:pt x="0" y="24803"/>
                </a:moveTo>
                <a:lnTo>
                  <a:pt x="524370" y="24511"/>
                </a:lnTo>
                <a:lnTo>
                  <a:pt x="524395" y="95440"/>
                </a:lnTo>
              </a:path>
              <a:path w="749300" h="549275">
                <a:moveTo>
                  <a:pt x="127901" y="47066"/>
                </a:moveTo>
                <a:lnTo>
                  <a:pt x="166420" y="22580"/>
                </a:lnTo>
                <a:lnTo>
                  <a:pt x="1291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0468624" y="7819272"/>
            <a:ext cx="38735" cy="47625"/>
          </a:xfrm>
          <a:custGeom>
            <a:avLst/>
            <a:gdLst/>
            <a:ahLst/>
            <a:cxnLst/>
            <a:rect l="l" t="t" r="r" b="b"/>
            <a:pathLst>
              <a:path w="38735" h="47625">
                <a:moveTo>
                  <a:pt x="0" y="47066"/>
                </a:moveTo>
                <a:lnTo>
                  <a:pt x="38519" y="22567"/>
                </a:lnTo>
                <a:lnTo>
                  <a:pt x="128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526208" y="8608056"/>
            <a:ext cx="38735" cy="47625"/>
          </a:xfrm>
          <a:custGeom>
            <a:avLst/>
            <a:gdLst/>
            <a:ahLst/>
            <a:cxnLst/>
            <a:rect l="l" t="t" r="r" b="b"/>
            <a:pathLst>
              <a:path w="38735" h="47625">
                <a:moveTo>
                  <a:pt x="0" y="47040"/>
                </a:moveTo>
                <a:lnTo>
                  <a:pt x="38531" y="22567"/>
                </a:lnTo>
                <a:lnTo>
                  <a:pt x="129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9079702" y="8467722"/>
            <a:ext cx="38735" cy="47625"/>
          </a:xfrm>
          <a:custGeom>
            <a:avLst/>
            <a:gdLst/>
            <a:ahLst/>
            <a:cxnLst/>
            <a:rect l="l" t="t" r="r" b="b"/>
            <a:pathLst>
              <a:path w="38735" h="47625">
                <a:moveTo>
                  <a:pt x="38519" y="0"/>
                </a:moveTo>
                <a:lnTo>
                  <a:pt x="0" y="24485"/>
                </a:lnTo>
                <a:lnTo>
                  <a:pt x="37236" y="4706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424242" y="8853026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128981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424115" y="8742257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129108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140536" y="8558273"/>
            <a:ext cx="599440" cy="473709"/>
          </a:xfrm>
          <a:custGeom>
            <a:avLst/>
            <a:gdLst/>
            <a:ahLst/>
            <a:cxnLst/>
            <a:rect l="l" t="t" r="r" b="b"/>
            <a:pathLst>
              <a:path w="599439" h="473709">
                <a:moveTo>
                  <a:pt x="281914" y="238594"/>
                </a:moveTo>
                <a:lnTo>
                  <a:pt x="281914" y="399770"/>
                </a:lnTo>
                <a:lnTo>
                  <a:pt x="414540" y="403682"/>
                </a:lnTo>
              </a:path>
              <a:path w="599439" h="473709">
                <a:moveTo>
                  <a:pt x="150571" y="240157"/>
                </a:moveTo>
                <a:lnTo>
                  <a:pt x="282295" y="238594"/>
                </a:lnTo>
                <a:lnTo>
                  <a:pt x="282295" y="76288"/>
                </a:lnTo>
                <a:lnTo>
                  <a:pt x="413562" y="76619"/>
                </a:lnTo>
              </a:path>
              <a:path w="599439" h="473709">
                <a:moveTo>
                  <a:pt x="399376" y="393166"/>
                </a:moveTo>
                <a:lnTo>
                  <a:pt x="402733" y="383606"/>
                </a:lnTo>
                <a:lnTo>
                  <a:pt x="411878" y="375785"/>
                </a:lnTo>
                <a:lnTo>
                  <a:pt x="425421" y="370504"/>
                </a:lnTo>
                <a:lnTo>
                  <a:pt x="441972" y="368566"/>
                </a:lnTo>
                <a:lnTo>
                  <a:pt x="458529" y="370504"/>
                </a:lnTo>
                <a:lnTo>
                  <a:pt x="472071" y="375785"/>
                </a:lnTo>
                <a:lnTo>
                  <a:pt x="481213" y="383606"/>
                </a:lnTo>
                <a:lnTo>
                  <a:pt x="484568" y="393166"/>
                </a:lnTo>
              </a:path>
              <a:path w="599439" h="473709">
                <a:moveTo>
                  <a:pt x="399376" y="282359"/>
                </a:moveTo>
                <a:lnTo>
                  <a:pt x="402733" y="272807"/>
                </a:lnTo>
                <a:lnTo>
                  <a:pt x="411878" y="264995"/>
                </a:lnTo>
                <a:lnTo>
                  <a:pt x="425421" y="259720"/>
                </a:lnTo>
                <a:lnTo>
                  <a:pt x="441972" y="257784"/>
                </a:lnTo>
                <a:lnTo>
                  <a:pt x="458529" y="259720"/>
                </a:lnTo>
                <a:lnTo>
                  <a:pt x="472071" y="264995"/>
                </a:lnTo>
                <a:lnTo>
                  <a:pt x="481213" y="272807"/>
                </a:lnTo>
                <a:lnTo>
                  <a:pt x="484568" y="282359"/>
                </a:lnTo>
              </a:path>
              <a:path w="599439" h="473709">
                <a:moveTo>
                  <a:pt x="399376" y="171577"/>
                </a:moveTo>
                <a:lnTo>
                  <a:pt x="402733" y="162023"/>
                </a:lnTo>
                <a:lnTo>
                  <a:pt x="411878" y="154206"/>
                </a:lnTo>
                <a:lnTo>
                  <a:pt x="425421" y="148927"/>
                </a:lnTo>
                <a:lnTo>
                  <a:pt x="441972" y="146989"/>
                </a:lnTo>
                <a:lnTo>
                  <a:pt x="458529" y="148927"/>
                </a:lnTo>
                <a:lnTo>
                  <a:pt x="472071" y="154206"/>
                </a:lnTo>
                <a:lnTo>
                  <a:pt x="481213" y="162023"/>
                </a:lnTo>
                <a:lnTo>
                  <a:pt x="484568" y="171577"/>
                </a:lnTo>
              </a:path>
              <a:path w="599439" h="473709">
                <a:moveTo>
                  <a:pt x="74993" y="227749"/>
                </a:moveTo>
                <a:lnTo>
                  <a:pt x="78352" y="218201"/>
                </a:lnTo>
                <a:lnTo>
                  <a:pt x="87499" y="210383"/>
                </a:lnTo>
                <a:lnTo>
                  <a:pt x="101043" y="205101"/>
                </a:lnTo>
                <a:lnTo>
                  <a:pt x="117589" y="203161"/>
                </a:lnTo>
                <a:lnTo>
                  <a:pt x="134146" y="205101"/>
                </a:lnTo>
                <a:lnTo>
                  <a:pt x="147688" y="210383"/>
                </a:lnTo>
                <a:lnTo>
                  <a:pt x="156829" y="218201"/>
                </a:lnTo>
                <a:lnTo>
                  <a:pt x="160185" y="227749"/>
                </a:lnTo>
              </a:path>
              <a:path w="599439" h="473709">
                <a:moveTo>
                  <a:pt x="399376" y="60794"/>
                </a:moveTo>
                <a:lnTo>
                  <a:pt x="402733" y="51236"/>
                </a:lnTo>
                <a:lnTo>
                  <a:pt x="411878" y="43419"/>
                </a:lnTo>
                <a:lnTo>
                  <a:pt x="425421" y="38143"/>
                </a:lnTo>
                <a:lnTo>
                  <a:pt x="441972" y="36207"/>
                </a:lnTo>
                <a:lnTo>
                  <a:pt x="458529" y="38143"/>
                </a:lnTo>
                <a:lnTo>
                  <a:pt x="472071" y="43419"/>
                </a:lnTo>
                <a:lnTo>
                  <a:pt x="481213" y="51236"/>
                </a:lnTo>
                <a:lnTo>
                  <a:pt x="484568" y="60794"/>
                </a:lnTo>
              </a:path>
              <a:path w="599439" h="473709">
                <a:moveTo>
                  <a:pt x="0" y="0"/>
                </a:moveTo>
                <a:lnTo>
                  <a:pt x="599071" y="0"/>
                </a:lnTo>
                <a:lnTo>
                  <a:pt x="599071" y="473341"/>
                </a:lnTo>
                <a:lnTo>
                  <a:pt x="0" y="473341"/>
                </a:lnTo>
                <a:lnTo>
                  <a:pt x="0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 txBox="1"/>
          <p:nvPr/>
        </p:nvSpPr>
        <p:spPr>
          <a:xfrm>
            <a:off x="5762233" y="541278"/>
            <a:ext cx="18745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5" dirty="0">
                <a:latin typeface="Arial"/>
                <a:cs typeface="Arial"/>
              </a:rPr>
              <a:t>Subestaciones</a:t>
            </a:r>
            <a:r>
              <a:rPr sz="800" b="1" spc="-40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unitarias</a:t>
            </a:r>
            <a:r>
              <a:rPr sz="800" b="1" spc="-35" dirty="0">
                <a:latin typeface="Arial"/>
                <a:cs typeface="Arial"/>
              </a:rPr>
              <a:t> </a:t>
            </a:r>
            <a:r>
              <a:rPr sz="800" b="1" spc="10" dirty="0">
                <a:latin typeface="Arial"/>
                <a:cs typeface="Arial"/>
              </a:rPr>
              <a:t>secundarias</a:t>
            </a:r>
            <a:endParaRPr sz="800">
              <a:latin typeface="Arial"/>
              <a:cs typeface="Arial"/>
            </a:endParaRPr>
          </a:p>
        </p:txBody>
      </p:sp>
      <p:sp>
        <p:nvSpPr>
          <p:cNvPr id="98" name="object 98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40</a:t>
            </a:fld>
            <a:endParaRPr spc="30" dirty="0"/>
          </a:p>
        </p:txBody>
      </p:sp>
      <p:sp>
        <p:nvSpPr>
          <p:cNvPr id="72" name="object 72"/>
          <p:cNvSpPr txBox="1"/>
          <p:nvPr/>
        </p:nvSpPr>
        <p:spPr>
          <a:xfrm>
            <a:off x="7958013" y="482857"/>
            <a:ext cx="430276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40" dirty="0">
                <a:latin typeface="Tahoma"/>
                <a:cs typeface="Tahoma"/>
              </a:rPr>
              <a:t>Algunos </a:t>
            </a:r>
            <a:r>
              <a:rPr sz="900" spc="30" dirty="0">
                <a:latin typeface="Tahoma"/>
                <a:cs typeface="Tahoma"/>
              </a:rPr>
              <a:t>clientes </a:t>
            </a:r>
            <a:r>
              <a:rPr sz="900" spc="40" dirty="0">
                <a:latin typeface="Tahoma"/>
                <a:cs typeface="Tahoma"/>
              </a:rPr>
              <a:t>requieren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5" dirty="0">
                <a:latin typeface="Tahoma"/>
                <a:cs typeface="Tahoma"/>
              </a:rPr>
              <a:t>ensamblaje integrado, </a:t>
            </a:r>
            <a:r>
              <a:rPr sz="900" spc="45" dirty="0">
                <a:latin typeface="Tahoma"/>
                <a:cs typeface="Tahoma"/>
              </a:rPr>
              <a:t>llamado </a:t>
            </a:r>
            <a:r>
              <a:rPr sz="900" b="1" spc="10" dirty="0">
                <a:latin typeface="Arial"/>
                <a:cs typeface="Arial"/>
              </a:rPr>
              <a:t>subestación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unidad </a:t>
            </a:r>
            <a:r>
              <a:rPr sz="900" b="1" spc="15" dirty="0">
                <a:latin typeface="Arial"/>
                <a:cs typeface="Arial"/>
              </a:rPr>
              <a:t>secundaria</a:t>
            </a:r>
            <a:r>
              <a:rPr sz="900" spc="15" dirty="0">
                <a:latin typeface="Tahoma"/>
                <a:cs typeface="Tahoma"/>
              </a:rPr>
              <a:t>,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45" dirty="0">
                <a:latin typeface="Tahoma"/>
                <a:cs typeface="Tahoma"/>
              </a:rPr>
              <a:t>dar </a:t>
            </a:r>
            <a:r>
              <a:rPr sz="900" spc="30" dirty="0">
                <a:latin typeface="Tahoma"/>
                <a:cs typeface="Tahoma"/>
              </a:rPr>
              <a:t>servicio eléctrico a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25" dirty="0">
                <a:latin typeface="Tahoma"/>
                <a:cs typeface="Tahoma"/>
              </a:rPr>
              <a:t>instalación. </a:t>
            </a:r>
            <a:r>
              <a:rPr sz="900" spc="50" dirty="0">
                <a:latin typeface="Tahoma"/>
                <a:cs typeface="Tahoma"/>
              </a:rPr>
              <a:t>Una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subestación </a:t>
            </a:r>
            <a:r>
              <a:rPr sz="900" spc="45" dirty="0">
                <a:latin typeface="Tahoma"/>
                <a:cs typeface="Tahoma"/>
              </a:rPr>
              <a:t>de unidad </a:t>
            </a:r>
            <a:r>
              <a:rPr sz="900" spc="35" dirty="0">
                <a:latin typeface="Tahoma"/>
                <a:cs typeface="Tahoma"/>
              </a:rPr>
              <a:t>secundaria consta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0" dirty="0">
                <a:latin typeface="Tahoma"/>
                <a:cs typeface="Tahoma"/>
              </a:rPr>
              <a:t>interruptor </a:t>
            </a:r>
            <a:r>
              <a:rPr sz="900" spc="45" dirty="0">
                <a:latin typeface="Tahoma"/>
                <a:cs typeface="Tahoma"/>
              </a:rPr>
              <a:t>primario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50" dirty="0">
                <a:latin typeface="Tahoma"/>
                <a:cs typeface="Tahoma"/>
              </a:rPr>
              <a:t>uno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6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transformadores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conectados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mecánica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eléctricamente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secciones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tablero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distribución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5" dirty="0">
                <a:latin typeface="Tahoma"/>
                <a:cs typeface="Tahoma"/>
              </a:rPr>
              <a:t>aparamenta. </a:t>
            </a:r>
            <a:r>
              <a:rPr sz="900" spc="30" dirty="0">
                <a:latin typeface="Tahoma"/>
                <a:cs typeface="Tahoma"/>
              </a:rPr>
              <a:t>Todos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elementos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subestación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están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diseñados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necesidades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específicas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aplicación.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7958013" y="1945899"/>
            <a:ext cx="410210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30" dirty="0">
                <a:latin typeface="Tahoma"/>
                <a:cs typeface="Tahoma"/>
              </a:rPr>
              <a:t>servicio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entrada </a:t>
            </a:r>
            <a:r>
              <a:rPr sz="900" spc="25" dirty="0">
                <a:latin typeface="Tahoma"/>
                <a:cs typeface="Tahoma"/>
              </a:rPr>
              <a:t>al </a:t>
            </a:r>
            <a:r>
              <a:rPr sz="900" spc="40" dirty="0">
                <a:latin typeface="Tahoma"/>
                <a:cs typeface="Tahoma"/>
              </a:rPr>
              <a:t>interruptor </a:t>
            </a:r>
            <a:r>
              <a:rPr sz="900" spc="35" dirty="0">
                <a:latin typeface="Tahoma"/>
                <a:cs typeface="Tahoma"/>
              </a:rPr>
              <a:t>principal </a:t>
            </a:r>
            <a:r>
              <a:rPr sz="900" spc="45" dirty="0">
                <a:latin typeface="Tahoma"/>
                <a:cs typeface="Tahoma"/>
              </a:rPr>
              <a:t>normalmente </a:t>
            </a:r>
            <a:r>
              <a:rPr sz="900" spc="30" dirty="0">
                <a:latin typeface="Tahoma"/>
                <a:cs typeface="Tahoma"/>
              </a:rPr>
              <a:t>tiene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clasificación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" dirty="0">
                <a:latin typeface="Tahoma"/>
                <a:cs typeface="Tahoma"/>
              </a:rPr>
              <a:t>2,4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" dirty="0">
                <a:latin typeface="Tahoma"/>
                <a:cs typeface="Tahoma"/>
              </a:rPr>
              <a:t>13,8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kV.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interruptor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principal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usa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conectar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desconectar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subestación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unidad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secundaria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entrante.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sección </a:t>
            </a:r>
            <a:r>
              <a:rPr sz="900" spc="35" dirty="0">
                <a:latin typeface="Tahoma"/>
                <a:cs typeface="Tahoma"/>
              </a:rPr>
              <a:t>del </a:t>
            </a:r>
            <a:r>
              <a:rPr sz="900" spc="45" dirty="0">
                <a:latin typeface="Tahoma"/>
                <a:cs typeface="Tahoma"/>
              </a:rPr>
              <a:t>transformador puede </a:t>
            </a:r>
            <a:r>
              <a:rPr sz="900" spc="35" dirty="0">
                <a:latin typeface="Tahoma"/>
                <a:cs typeface="Tahoma"/>
              </a:rPr>
              <a:t>ser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tipo </a:t>
            </a:r>
            <a:r>
              <a:rPr sz="900" spc="30" dirty="0">
                <a:latin typeface="Tahoma"/>
                <a:cs typeface="Tahoma"/>
              </a:rPr>
              <a:t>líquido, </a:t>
            </a:r>
            <a:r>
              <a:rPr sz="900" spc="35" dirty="0">
                <a:latin typeface="Tahoma"/>
                <a:cs typeface="Tahoma"/>
              </a:rPr>
              <a:t>ventilado </a:t>
            </a:r>
            <a:r>
              <a:rPr sz="900" spc="30" dirty="0">
                <a:latin typeface="Tahoma"/>
                <a:cs typeface="Tahoma"/>
              </a:rPr>
              <a:t>seco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bobina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fundida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utiliza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reducir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voltaje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menos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600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voltios.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sección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salida </a:t>
            </a:r>
            <a:r>
              <a:rPr sz="900" spc="45" dirty="0">
                <a:latin typeface="Tahoma"/>
                <a:cs typeface="Tahoma"/>
              </a:rPr>
              <a:t>puede </a:t>
            </a:r>
            <a:r>
              <a:rPr sz="900" spc="35" dirty="0">
                <a:latin typeface="Tahoma"/>
                <a:cs typeface="Tahoma"/>
              </a:rPr>
              <a:t>ser </a:t>
            </a:r>
            <a:r>
              <a:rPr sz="900" spc="30" dirty="0">
                <a:latin typeface="Tahoma"/>
                <a:cs typeface="Tahoma"/>
              </a:rPr>
              <a:t>secciones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tablero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distribución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aparamenta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baja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tensión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" dirty="0">
                <a:latin typeface="Tahoma"/>
                <a:cs typeface="Tahoma"/>
              </a:rPr>
              <a:t>WL.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0578466" y="5080853"/>
            <a:ext cx="867410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19380">
              <a:spcBef>
                <a:spcPts val="455"/>
              </a:spcBef>
            </a:pPr>
            <a:r>
              <a:rPr sz="750" spc="25" dirty="0">
                <a:latin typeface="Tahoma"/>
                <a:cs typeface="Tahoma"/>
              </a:rPr>
              <a:t>centralita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o</a:t>
            </a:r>
            <a:endParaRPr sz="750">
              <a:latin typeface="Tahoma"/>
              <a:cs typeface="Tahoma"/>
            </a:endParaRPr>
          </a:p>
          <a:p>
            <a:pPr marL="12700">
              <a:spcBef>
                <a:spcPts val="259"/>
              </a:spcBef>
            </a:pPr>
            <a:r>
              <a:rPr sz="550" spc="15" dirty="0">
                <a:latin typeface="Tahoma"/>
                <a:cs typeface="Tahoma"/>
              </a:rPr>
              <a:t>Secciones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aparamenta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552815" y="5284631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371719" y="5519581"/>
            <a:ext cx="69913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Interruptor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primario</a:t>
            </a:r>
            <a:endParaRPr sz="55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762220" y="5841033"/>
            <a:ext cx="1818005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latin typeface="Arial"/>
                <a:cs typeface="Arial"/>
              </a:rPr>
              <a:t>Ejemplo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distribución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energía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endParaRPr sz="750">
              <a:latin typeface="Arial"/>
              <a:cs typeface="Arial"/>
            </a:endParaRPr>
          </a:p>
          <a:p>
            <a:pPr marL="12700">
              <a:spcBef>
                <a:spcPts val="540"/>
              </a:spcBef>
            </a:pPr>
            <a:r>
              <a:rPr sz="750" b="1" spc="35" dirty="0">
                <a:latin typeface="Arial"/>
                <a:cs typeface="Arial"/>
              </a:rPr>
              <a:t>una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instalación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industrial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pequeña</a:t>
            </a:r>
            <a:endParaRPr sz="75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7958152" y="5777532"/>
            <a:ext cx="427164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60" dirty="0">
                <a:latin typeface="Tahoma"/>
                <a:cs typeface="Tahoma"/>
              </a:rPr>
              <a:t>Un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ejemplo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del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sistema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energía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pequeña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instalación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industrial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 el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45" dirty="0">
                <a:latin typeface="Tahoma"/>
                <a:cs typeface="Tahoma"/>
              </a:rPr>
              <a:t>muestra en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35" dirty="0">
                <a:latin typeface="Tahoma"/>
                <a:cs typeface="Tahoma"/>
              </a:rPr>
              <a:t>siguiente </a:t>
            </a:r>
            <a:r>
              <a:rPr sz="950" spc="30" dirty="0">
                <a:latin typeface="Tahoma"/>
                <a:cs typeface="Tahoma"/>
              </a:rPr>
              <a:t>ilustración. </a:t>
            </a:r>
            <a:r>
              <a:rPr sz="950" spc="40" dirty="0">
                <a:latin typeface="Tahoma"/>
                <a:cs typeface="Tahoma"/>
              </a:rPr>
              <a:t>Para </a:t>
            </a:r>
            <a:r>
              <a:rPr sz="950" spc="30" dirty="0">
                <a:latin typeface="Tahoma"/>
                <a:cs typeface="Tahoma"/>
              </a:rPr>
              <a:t>simplificar, </a:t>
            </a:r>
            <a:r>
              <a:rPr sz="950" spc="40" dirty="0">
                <a:latin typeface="Tahoma"/>
                <a:cs typeface="Tahoma"/>
              </a:rPr>
              <a:t>solo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muestran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algunos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circuitos.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En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este</a:t>
            </a:r>
            <a:r>
              <a:rPr sz="950" spc="-3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ejemplo,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voltaje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entrante</a:t>
            </a:r>
            <a:r>
              <a:rPr sz="950" spc="-3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reduce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20" dirty="0">
                <a:latin typeface="Tahoma"/>
                <a:cs typeface="Tahoma"/>
              </a:rPr>
              <a:t>4160 </a:t>
            </a:r>
            <a:r>
              <a:rPr sz="950" spc="30" dirty="0">
                <a:latin typeface="Tahoma"/>
                <a:cs typeface="Tahoma"/>
              </a:rPr>
              <a:t>voltios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30" dirty="0">
                <a:latin typeface="Tahoma"/>
                <a:cs typeface="Tahoma"/>
              </a:rPr>
              <a:t>se aplica a la </a:t>
            </a:r>
            <a:r>
              <a:rPr sz="950" spc="35" dirty="0">
                <a:latin typeface="Tahoma"/>
                <a:cs typeface="Tahoma"/>
              </a:rPr>
              <a:t>subestación unitaria </a:t>
            </a:r>
            <a:r>
              <a:rPr sz="950" spc="40" dirty="0">
                <a:latin typeface="Tahoma"/>
                <a:cs typeface="Tahoma"/>
              </a:rPr>
              <a:t>secundaria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instalación. </a:t>
            </a:r>
            <a:r>
              <a:rPr sz="950" spc="60" dirty="0">
                <a:latin typeface="Tahoma"/>
                <a:cs typeface="Tahoma"/>
              </a:rPr>
              <a:t>Un </a:t>
            </a:r>
            <a:r>
              <a:rPr sz="950" spc="45" dirty="0">
                <a:latin typeface="Tahoma"/>
                <a:cs typeface="Tahoma"/>
              </a:rPr>
              <a:t>transformador en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35" dirty="0">
                <a:latin typeface="Tahoma"/>
                <a:cs typeface="Tahoma"/>
              </a:rPr>
              <a:t>subestación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45" dirty="0">
                <a:latin typeface="Tahoma"/>
                <a:cs typeface="Tahoma"/>
              </a:rPr>
              <a:t>unidad </a:t>
            </a:r>
            <a:r>
              <a:rPr sz="950" spc="40" dirty="0">
                <a:latin typeface="Tahoma"/>
                <a:cs typeface="Tahoma"/>
              </a:rPr>
              <a:t>secundaria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reduce </a:t>
            </a:r>
            <a:r>
              <a:rPr sz="950" spc="30" dirty="0">
                <a:latin typeface="Tahoma"/>
                <a:cs typeface="Tahoma"/>
              </a:rPr>
              <a:t>el </a:t>
            </a:r>
            <a:r>
              <a:rPr sz="950" spc="20" dirty="0">
                <a:latin typeface="Tahoma"/>
                <a:cs typeface="Tahoma"/>
              </a:rPr>
              <a:t>voltaje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20" dirty="0">
                <a:latin typeface="Tahoma"/>
                <a:cs typeface="Tahoma"/>
              </a:rPr>
              <a:t>480 </a:t>
            </a:r>
            <a:r>
              <a:rPr sz="950" spc="25" dirty="0">
                <a:latin typeface="Tahoma"/>
                <a:cs typeface="Tahoma"/>
              </a:rPr>
              <a:t>voltios,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35" dirty="0">
                <a:latin typeface="Tahoma"/>
                <a:cs typeface="Tahoma"/>
              </a:rPr>
              <a:t>distribuye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35" dirty="0">
                <a:latin typeface="Tahoma"/>
                <a:cs typeface="Tahoma"/>
              </a:rPr>
              <a:t>varios </a:t>
            </a:r>
            <a:r>
              <a:rPr sz="950" spc="40" dirty="0">
                <a:latin typeface="Tahoma"/>
                <a:cs typeface="Tahoma"/>
              </a:rPr>
              <a:t>tableros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distribución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30" dirty="0">
                <a:latin typeface="Tahoma"/>
                <a:cs typeface="Tahoma"/>
              </a:rPr>
              <a:t>tableros. </a:t>
            </a:r>
            <a:r>
              <a:rPr sz="950" spc="60" dirty="0">
                <a:latin typeface="Tahoma"/>
                <a:cs typeface="Tahoma"/>
              </a:rPr>
              <a:t>Un </a:t>
            </a:r>
            <a:r>
              <a:rPr sz="950" spc="45" dirty="0">
                <a:latin typeface="Tahoma"/>
                <a:cs typeface="Tahoma"/>
              </a:rPr>
              <a:t>transformador monofásico </a:t>
            </a:r>
            <a:r>
              <a:rPr sz="950" spc="40" dirty="0">
                <a:latin typeface="Tahoma"/>
                <a:cs typeface="Tahoma"/>
              </a:rPr>
              <a:t>reduce </a:t>
            </a:r>
            <a:r>
              <a:rPr sz="950" spc="30" dirty="0">
                <a:latin typeface="Tahoma"/>
                <a:cs typeface="Tahoma"/>
              </a:rPr>
              <a:t>el </a:t>
            </a:r>
            <a:r>
              <a:rPr sz="950" spc="20" dirty="0">
                <a:latin typeface="Tahoma"/>
                <a:cs typeface="Tahoma"/>
              </a:rPr>
              <a:t>voltaje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120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voltios.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303717" y="7403700"/>
            <a:ext cx="9810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latin typeface="Tahoma"/>
                <a:cs typeface="Tahoma"/>
              </a:rPr>
              <a:t>Subestación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unitaria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secundaria</a:t>
            </a:r>
            <a:endParaRPr sz="500">
              <a:latin typeface="Tahoma"/>
              <a:cs typeface="Tahom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8379784" y="7555850"/>
            <a:ext cx="6750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5" dirty="0">
                <a:latin typeface="Tahoma"/>
                <a:cs typeface="Tahoma"/>
              </a:rPr>
              <a:t>Compañía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30" dirty="0">
                <a:latin typeface="Tahoma"/>
                <a:cs typeface="Tahoma"/>
              </a:rPr>
              <a:t>poder</a:t>
            </a:r>
            <a:endParaRPr sz="550">
              <a:latin typeface="Tahoma"/>
              <a:cs typeface="Tahoma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8478552" y="7656180"/>
            <a:ext cx="4603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latin typeface="Tahoma"/>
                <a:cs typeface="Tahoma"/>
              </a:rPr>
              <a:t>Subestación</a:t>
            </a:r>
            <a:endParaRPr sz="600">
              <a:latin typeface="Tahoma"/>
              <a:cs typeface="Tahoma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9238524" y="7529836"/>
            <a:ext cx="295910" cy="23211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>
              <a:spcBef>
                <a:spcPts val="350"/>
              </a:spcBef>
            </a:pPr>
            <a:r>
              <a:rPr sz="550" spc="25" dirty="0">
                <a:latin typeface="Tahoma"/>
                <a:cs typeface="Tahoma"/>
              </a:rPr>
              <a:t>Primario</a:t>
            </a:r>
            <a:endParaRPr sz="550">
              <a:latin typeface="Tahoma"/>
              <a:cs typeface="Tahoma"/>
            </a:endParaRPr>
          </a:p>
          <a:p>
            <a:pPr marL="21590">
              <a:spcBef>
                <a:spcPts val="229"/>
              </a:spcBef>
            </a:pPr>
            <a:r>
              <a:rPr sz="500" spc="20" dirty="0">
                <a:latin typeface="Tahoma"/>
                <a:cs typeface="Tahoma"/>
              </a:rPr>
              <a:t>Cambiar</a:t>
            </a:r>
            <a:endParaRPr sz="500">
              <a:latin typeface="Tahoma"/>
              <a:cs typeface="Tahoma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817530" y="7678973"/>
            <a:ext cx="47498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300" spc="10" dirty="0">
                <a:latin typeface="Tahoma"/>
                <a:cs typeface="Tahoma"/>
              </a:rPr>
              <a:t>Tablero</a:t>
            </a:r>
            <a:r>
              <a:rPr sz="300" spc="-20" dirty="0">
                <a:latin typeface="Tahoma"/>
                <a:cs typeface="Tahoma"/>
              </a:rPr>
              <a:t> </a:t>
            </a:r>
            <a:r>
              <a:rPr sz="300" spc="15" dirty="0">
                <a:latin typeface="Tahoma"/>
                <a:cs typeface="Tahoma"/>
              </a:rPr>
              <a:t>de</a:t>
            </a:r>
            <a:r>
              <a:rPr sz="300" spc="-20" dirty="0">
                <a:latin typeface="Tahoma"/>
                <a:cs typeface="Tahoma"/>
              </a:rPr>
              <a:t> </a:t>
            </a:r>
            <a:r>
              <a:rPr sz="300" spc="15" dirty="0">
                <a:latin typeface="Tahoma"/>
                <a:cs typeface="Tahoma"/>
              </a:rPr>
              <a:t>conmutadores</a:t>
            </a:r>
            <a:endParaRPr sz="300">
              <a:latin typeface="Tahoma"/>
              <a:cs typeface="Tahoma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7958051" y="7756510"/>
            <a:ext cx="5029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latin typeface="Tahoma"/>
                <a:cs typeface="Tahoma"/>
              </a:rPr>
              <a:t>Transmisión</a:t>
            </a:r>
            <a:endParaRPr sz="650">
              <a:latin typeface="Tahoma"/>
              <a:cs typeface="Tahoma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8072368" y="7863190"/>
            <a:ext cx="29019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Voltaje</a:t>
            </a:r>
            <a:endParaRPr sz="650">
              <a:latin typeface="Tahoma"/>
              <a:cs typeface="Tahoma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0524566" y="7719867"/>
            <a:ext cx="2381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480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dirty="0">
                <a:latin typeface="Tahoma"/>
                <a:cs typeface="Tahoma"/>
              </a:rPr>
              <a:t>V</a:t>
            </a:r>
            <a:endParaRPr sz="650">
              <a:latin typeface="Tahoma"/>
              <a:cs typeface="Tahoma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929452" y="7878392"/>
            <a:ext cx="30480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5" dirty="0">
                <a:latin typeface="Tahoma"/>
                <a:cs typeface="Tahoma"/>
              </a:rPr>
              <a:t>4,16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10" dirty="0">
                <a:latin typeface="Tahoma"/>
                <a:cs typeface="Tahoma"/>
              </a:rPr>
              <a:t>kV</a:t>
            </a:r>
            <a:endParaRPr sz="650">
              <a:latin typeface="Tahoma"/>
              <a:cs typeface="Tahoma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734678" y="8009936"/>
            <a:ext cx="314960" cy="115416"/>
          </a:xfrm>
          <a:prstGeom prst="rect">
            <a:avLst/>
          </a:prstGeom>
          <a:ln w="4572">
            <a:solidFill>
              <a:srgbClr val="000000"/>
            </a:solidFill>
          </a:ln>
        </p:spPr>
        <p:txBody>
          <a:bodyPr vert="horz" wrap="square" lIns="0" tIns="15240" rIns="0" bIns="0" rtlCol="0">
            <a:spAutoFit/>
          </a:bodyPr>
          <a:lstStyle/>
          <a:p>
            <a:pPr marL="40005">
              <a:spcBef>
                <a:spcPts val="120"/>
              </a:spcBef>
            </a:pPr>
            <a:r>
              <a:rPr sz="650" spc="15" dirty="0">
                <a:latin typeface="Tahoma"/>
                <a:cs typeface="Tahoma"/>
              </a:rPr>
              <a:t>480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dirty="0">
                <a:latin typeface="Tahoma"/>
                <a:cs typeface="Tahoma"/>
              </a:rPr>
              <a:t>V</a:t>
            </a:r>
            <a:endParaRPr sz="650">
              <a:latin typeface="Tahoma"/>
              <a:cs typeface="Tahoma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9226245" y="8257114"/>
            <a:ext cx="119507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2560">
              <a:spcBef>
                <a:spcPts val="100"/>
              </a:spcBef>
            </a:pPr>
            <a:r>
              <a:rPr sz="500" spc="20" dirty="0">
                <a:latin typeface="Tahoma"/>
                <a:cs typeface="Tahoma"/>
              </a:rPr>
              <a:t>Transformador</a:t>
            </a:r>
            <a:endParaRPr sz="500">
              <a:latin typeface="Tahoma"/>
              <a:cs typeface="Tahoma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0590173" y="8483175"/>
            <a:ext cx="43243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Panel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del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teclado</a:t>
            </a:r>
            <a:endParaRPr sz="400">
              <a:latin typeface="Tahoma"/>
              <a:cs typeface="Tahoma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9402914" y="8719547"/>
            <a:ext cx="2381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120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dirty="0">
                <a:latin typeface="Tahoma"/>
                <a:cs typeface="Tahoma"/>
              </a:rPr>
              <a:t>V</a:t>
            </a:r>
            <a:endParaRPr sz="650">
              <a:latin typeface="Tahoma"/>
              <a:cs typeface="Tahoma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9988143" y="8719547"/>
            <a:ext cx="2381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480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dirty="0">
                <a:latin typeface="Tahoma"/>
                <a:cs typeface="Tahoma"/>
              </a:rPr>
              <a:t>V</a:t>
            </a:r>
            <a:endParaRPr sz="650">
              <a:latin typeface="Tahoma"/>
              <a:cs typeface="Tahoma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8146668" y="8808447"/>
            <a:ext cx="2381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Tahoma"/>
                <a:cs typeface="Tahoma"/>
              </a:rPr>
              <a:t>480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dirty="0">
                <a:latin typeface="Tahoma"/>
                <a:cs typeface="Tahoma"/>
              </a:rPr>
              <a:t>V</a:t>
            </a:r>
            <a:endParaRPr sz="650">
              <a:latin typeface="Tahoma"/>
              <a:cs typeface="Tahoma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8168092" y="9065813"/>
            <a:ext cx="48768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latin typeface="Tahoma"/>
                <a:cs typeface="Tahoma"/>
              </a:rPr>
              <a:t>Tablero</a:t>
            </a:r>
            <a:r>
              <a:rPr sz="300" spc="-20" dirty="0">
                <a:latin typeface="Tahoma"/>
                <a:cs typeface="Tahoma"/>
              </a:rPr>
              <a:t> </a:t>
            </a:r>
            <a:r>
              <a:rPr sz="300" spc="15" dirty="0">
                <a:latin typeface="Tahoma"/>
                <a:cs typeface="Tahoma"/>
              </a:rPr>
              <a:t>de</a:t>
            </a:r>
            <a:r>
              <a:rPr sz="300" spc="-20" dirty="0">
                <a:latin typeface="Tahoma"/>
                <a:cs typeface="Tahoma"/>
              </a:rPr>
              <a:t> </a:t>
            </a:r>
            <a:r>
              <a:rPr sz="300" spc="15" dirty="0">
                <a:latin typeface="Tahoma"/>
                <a:cs typeface="Tahoma"/>
              </a:rPr>
              <a:t>conmutadores</a:t>
            </a:r>
            <a:endParaRPr sz="300">
              <a:latin typeface="Tahoma"/>
              <a:cs typeface="Tahoma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8809328" y="8997740"/>
            <a:ext cx="47752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latin typeface="Tahoma"/>
                <a:cs typeface="Tahoma"/>
              </a:rPr>
              <a:t>Transformador</a:t>
            </a:r>
            <a:endParaRPr sz="500">
              <a:latin typeface="Tahoma"/>
              <a:cs typeface="Tahoma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416693" y="9403645"/>
            <a:ext cx="43243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Panel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del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teclado</a:t>
            </a:r>
            <a:endParaRPr sz="400">
              <a:latin typeface="Tahoma"/>
              <a:cs typeface="Tahoma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001922" y="9403645"/>
            <a:ext cx="432434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Panel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del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teclado</a:t>
            </a:r>
            <a:endParaRPr sz="4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908335" y="5760013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37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905274" y="5910508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37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10585" y="5916084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47472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12743" y="576221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313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457397" y="5610496"/>
            <a:ext cx="100965" cy="459740"/>
          </a:xfrm>
          <a:custGeom>
            <a:avLst/>
            <a:gdLst/>
            <a:ahLst/>
            <a:cxnLst/>
            <a:rect l="l" t="t" r="r" b="b"/>
            <a:pathLst>
              <a:path w="100965" h="459739">
                <a:moveTo>
                  <a:pt x="55346" y="227558"/>
                </a:moveTo>
                <a:lnTo>
                  <a:pt x="55346" y="459447"/>
                </a:lnTo>
                <a:lnTo>
                  <a:pt x="100660" y="459447"/>
                </a:lnTo>
              </a:path>
              <a:path w="100965" h="459739">
                <a:moveTo>
                  <a:pt x="0" y="229730"/>
                </a:moveTo>
                <a:lnTo>
                  <a:pt x="56121" y="227558"/>
                </a:lnTo>
                <a:lnTo>
                  <a:pt x="56108" y="2171"/>
                </a:lnTo>
                <a:lnTo>
                  <a:pt x="9930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20592" y="5838055"/>
            <a:ext cx="88900" cy="0"/>
          </a:xfrm>
          <a:custGeom>
            <a:avLst/>
            <a:gdLst/>
            <a:ahLst/>
            <a:cxnLst/>
            <a:rect l="l" t="t" r="r" b="b"/>
            <a:pathLst>
              <a:path w="88900">
                <a:moveTo>
                  <a:pt x="0" y="0"/>
                </a:moveTo>
                <a:lnTo>
                  <a:pt x="8849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810913" y="6022141"/>
            <a:ext cx="97790" cy="93980"/>
          </a:xfrm>
          <a:custGeom>
            <a:avLst/>
            <a:gdLst/>
            <a:ahLst/>
            <a:cxnLst/>
            <a:rect l="l" t="t" r="r" b="b"/>
            <a:pathLst>
              <a:path w="97790" h="93979">
                <a:moveTo>
                  <a:pt x="50838" y="0"/>
                </a:moveTo>
                <a:lnTo>
                  <a:pt x="97574" y="46736"/>
                </a:lnTo>
                <a:lnTo>
                  <a:pt x="50838" y="93472"/>
                </a:lnTo>
              </a:path>
              <a:path w="97790" h="93979">
                <a:moveTo>
                  <a:pt x="0" y="0"/>
                </a:moveTo>
                <a:lnTo>
                  <a:pt x="46736" y="46736"/>
                </a:lnTo>
                <a:lnTo>
                  <a:pt x="0" y="9347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559428" y="6022141"/>
            <a:ext cx="97790" cy="93980"/>
          </a:xfrm>
          <a:custGeom>
            <a:avLst/>
            <a:gdLst/>
            <a:ahLst/>
            <a:cxnLst/>
            <a:rect l="l" t="t" r="r" b="b"/>
            <a:pathLst>
              <a:path w="97790" h="93979">
                <a:moveTo>
                  <a:pt x="46735" y="93472"/>
                </a:moveTo>
                <a:lnTo>
                  <a:pt x="0" y="46736"/>
                </a:lnTo>
                <a:lnTo>
                  <a:pt x="46735" y="0"/>
                </a:lnTo>
              </a:path>
              <a:path w="97790" h="93979">
                <a:moveTo>
                  <a:pt x="97256" y="93472"/>
                </a:moveTo>
                <a:lnTo>
                  <a:pt x="50520" y="46736"/>
                </a:lnTo>
                <a:lnTo>
                  <a:pt x="972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777145" y="6069056"/>
            <a:ext cx="79375" cy="635"/>
          </a:xfrm>
          <a:custGeom>
            <a:avLst/>
            <a:gdLst/>
            <a:ahLst/>
            <a:cxnLst/>
            <a:rect l="l" t="t" r="r" b="b"/>
            <a:pathLst>
              <a:path w="79375" h="635">
                <a:moveTo>
                  <a:pt x="0" y="0"/>
                </a:moveTo>
                <a:lnTo>
                  <a:pt x="79375" y="25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609009" y="6018598"/>
            <a:ext cx="182880" cy="50800"/>
          </a:xfrm>
          <a:custGeom>
            <a:avLst/>
            <a:gdLst/>
            <a:ahLst/>
            <a:cxnLst/>
            <a:rect l="l" t="t" r="r" b="b"/>
            <a:pathLst>
              <a:path w="182879" h="50800">
                <a:moveTo>
                  <a:pt x="0" y="50457"/>
                </a:moveTo>
                <a:lnTo>
                  <a:pt x="79362" y="50482"/>
                </a:lnTo>
              </a:path>
              <a:path w="182879" h="50800">
                <a:moveTo>
                  <a:pt x="64566" y="34163"/>
                </a:moveTo>
                <a:lnTo>
                  <a:pt x="69229" y="20879"/>
                </a:lnTo>
                <a:lnTo>
                  <a:pt x="81929" y="10018"/>
                </a:lnTo>
                <a:lnTo>
                  <a:pt x="100737" y="2689"/>
                </a:lnTo>
                <a:lnTo>
                  <a:pt x="123723" y="0"/>
                </a:lnTo>
                <a:lnTo>
                  <a:pt x="146709" y="2689"/>
                </a:lnTo>
                <a:lnTo>
                  <a:pt x="165517" y="10018"/>
                </a:lnTo>
                <a:lnTo>
                  <a:pt x="178217" y="20879"/>
                </a:lnTo>
                <a:lnTo>
                  <a:pt x="182879" y="34163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810913" y="5868268"/>
            <a:ext cx="97790" cy="93980"/>
          </a:xfrm>
          <a:custGeom>
            <a:avLst/>
            <a:gdLst/>
            <a:ahLst/>
            <a:cxnLst/>
            <a:rect l="l" t="t" r="r" b="b"/>
            <a:pathLst>
              <a:path w="97790" h="93979">
                <a:moveTo>
                  <a:pt x="50838" y="0"/>
                </a:moveTo>
                <a:lnTo>
                  <a:pt x="97574" y="46736"/>
                </a:lnTo>
                <a:lnTo>
                  <a:pt x="50838" y="93472"/>
                </a:lnTo>
              </a:path>
              <a:path w="97790" h="93979">
                <a:moveTo>
                  <a:pt x="0" y="0"/>
                </a:moveTo>
                <a:lnTo>
                  <a:pt x="46736" y="46736"/>
                </a:lnTo>
                <a:lnTo>
                  <a:pt x="0" y="9347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1559428" y="5868268"/>
            <a:ext cx="97790" cy="93980"/>
          </a:xfrm>
          <a:custGeom>
            <a:avLst/>
            <a:gdLst/>
            <a:ahLst/>
            <a:cxnLst/>
            <a:rect l="l" t="t" r="r" b="b"/>
            <a:pathLst>
              <a:path w="97790" h="93979">
                <a:moveTo>
                  <a:pt x="46735" y="93472"/>
                </a:moveTo>
                <a:lnTo>
                  <a:pt x="0" y="46736"/>
                </a:lnTo>
                <a:lnTo>
                  <a:pt x="46735" y="0"/>
                </a:lnTo>
              </a:path>
              <a:path w="97790" h="93979">
                <a:moveTo>
                  <a:pt x="97256" y="93472"/>
                </a:moveTo>
                <a:lnTo>
                  <a:pt x="50520" y="46736"/>
                </a:lnTo>
                <a:lnTo>
                  <a:pt x="972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1777145" y="5915183"/>
            <a:ext cx="79375" cy="635"/>
          </a:xfrm>
          <a:custGeom>
            <a:avLst/>
            <a:gdLst/>
            <a:ahLst/>
            <a:cxnLst/>
            <a:rect l="l" t="t" r="r" b="b"/>
            <a:pathLst>
              <a:path w="79375" h="635">
                <a:moveTo>
                  <a:pt x="0" y="0"/>
                </a:moveTo>
                <a:lnTo>
                  <a:pt x="79375" y="25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1609009" y="5864712"/>
            <a:ext cx="182880" cy="50800"/>
          </a:xfrm>
          <a:custGeom>
            <a:avLst/>
            <a:gdLst/>
            <a:ahLst/>
            <a:cxnLst/>
            <a:rect l="l" t="t" r="r" b="b"/>
            <a:pathLst>
              <a:path w="182879" h="50800">
                <a:moveTo>
                  <a:pt x="0" y="50469"/>
                </a:moveTo>
                <a:lnTo>
                  <a:pt x="79362" y="50495"/>
                </a:lnTo>
              </a:path>
              <a:path w="182879" h="50800">
                <a:moveTo>
                  <a:pt x="64566" y="34150"/>
                </a:moveTo>
                <a:lnTo>
                  <a:pt x="69229" y="20879"/>
                </a:lnTo>
                <a:lnTo>
                  <a:pt x="81929" y="10021"/>
                </a:lnTo>
                <a:lnTo>
                  <a:pt x="100737" y="2691"/>
                </a:lnTo>
                <a:lnTo>
                  <a:pt x="123723" y="0"/>
                </a:lnTo>
                <a:lnTo>
                  <a:pt x="146709" y="2691"/>
                </a:lnTo>
                <a:lnTo>
                  <a:pt x="165517" y="10021"/>
                </a:lnTo>
                <a:lnTo>
                  <a:pt x="178217" y="20879"/>
                </a:lnTo>
                <a:lnTo>
                  <a:pt x="182879" y="3415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810913" y="5714395"/>
            <a:ext cx="97790" cy="93980"/>
          </a:xfrm>
          <a:custGeom>
            <a:avLst/>
            <a:gdLst/>
            <a:ahLst/>
            <a:cxnLst/>
            <a:rect l="l" t="t" r="r" b="b"/>
            <a:pathLst>
              <a:path w="97790" h="93979">
                <a:moveTo>
                  <a:pt x="50838" y="0"/>
                </a:moveTo>
                <a:lnTo>
                  <a:pt x="97574" y="46735"/>
                </a:lnTo>
                <a:lnTo>
                  <a:pt x="50838" y="93459"/>
                </a:lnTo>
              </a:path>
              <a:path w="97790" h="93979">
                <a:moveTo>
                  <a:pt x="0" y="0"/>
                </a:moveTo>
                <a:lnTo>
                  <a:pt x="46736" y="46735"/>
                </a:lnTo>
                <a:lnTo>
                  <a:pt x="0" y="9345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559428" y="5714395"/>
            <a:ext cx="97790" cy="93980"/>
          </a:xfrm>
          <a:custGeom>
            <a:avLst/>
            <a:gdLst/>
            <a:ahLst/>
            <a:cxnLst/>
            <a:rect l="l" t="t" r="r" b="b"/>
            <a:pathLst>
              <a:path w="97790" h="93979">
                <a:moveTo>
                  <a:pt x="46735" y="93459"/>
                </a:moveTo>
                <a:lnTo>
                  <a:pt x="0" y="46735"/>
                </a:lnTo>
                <a:lnTo>
                  <a:pt x="46735" y="0"/>
                </a:lnTo>
              </a:path>
              <a:path w="97790" h="93979">
                <a:moveTo>
                  <a:pt x="97256" y="93459"/>
                </a:moveTo>
                <a:lnTo>
                  <a:pt x="50520" y="46735"/>
                </a:lnTo>
                <a:lnTo>
                  <a:pt x="972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777145" y="5761297"/>
            <a:ext cx="79375" cy="635"/>
          </a:xfrm>
          <a:custGeom>
            <a:avLst/>
            <a:gdLst/>
            <a:ahLst/>
            <a:cxnLst/>
            <a:rect l="l" t="t" r="r" b="b"/>
            <a:pathLst>
              <a:path w="79375" h="635">
                <a:moveTo>
                  <a:pt x="0" y="0"/>
                </a:moveTo>
                <a:lnTo>
                  <a:pt x="79375" y="25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609009" y="5710839"/>
            <a:ext cx="182880" cy="50800"/>
          </a:xfrm>
          <a:custGeom>
            <a:avLst/>
            <a:gdLst/>
            <a:ahLst/>
            <a:cxnLst/>
            <a:rect l="l" t="t" r="r" b="b"/>
            <a:pathLst>
              <a:path w="182879" h="50800">
                <a:moveTo>
                  <a:pt x="0" y="50457"/>
                </a:moveTo>
                <a:lnTo>
                  <a:pt x="79362" y="50482"/>
                </a:lnTo>
              </a:path>
              <a:path w="182879" h="50800">
                <a:moveTo>
                  <a:pt x="64566" y="34150"/>
                </a:moveTo>
                <a:lnTo>
                  <a:pt x="69229" y="20879"/>
                </a:lnTo>
                <a:lnTo>
                  <a:pt x="81929" y="10021"/>
                </a:lnTo>
                <a:lnTo>
                  <a:pt x="100737" y="2691"/>
                </a:lnTo>
                <a:lnTo>
                  <a:pt x="123723" y="0"/>
                </a:lnTo>
                <a:lnTo>
                  <a:pt x="146709" y="2691"/>
                </a:lnTo>
                <a:lnTo>
                  <a:pt x="165517" y="10021"/>
                </a:lnTo>
                <a:lnTo>
                  <a:pt x="178217" y="20879"/>
                </a:lnTo>
                <a:lnTo>
                  <a:pt x="182879" y="3415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360393" y="5792411"/>
            <a:ext cx="97790" cy="93980"/>
          </a:xfrm>
          <a:custGeom>
            <a:avLst/>
            <a:gdLst/>
            <a:ahLst/>
            <a:cxnLst/>
            <a:rect l="l" t="t" r="r" b="b"/>
            <a:pathLst>
              <a:path w="97789" h="93979">
                <a:moveTo>
                  <a:pt x="50825" y="0"/>
                </a:moveTo>
                <a:lnTo>
                  <a:pt x="97548" y="46736"/>
                </a:lnTo>
                <a:lnTo>
                  <a:pt x="50825" y="93472"/>
                </a:lnTo>
              </a:path>
              <a:path w="97789" h="93979">
                <a:moveTo>
                  <a:pt x="0" y="0"/>
                </a:moveTo>
                <a:lnTo>
                  <a:pt x="46723" y="46736"/>
                </a:lnTo>
                <a:lnTo>
                  <a:pt x="0" y="9347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108908" y="5792411"/>
            <a:ext cx="97790" cy="93980"/>
          </a:xfrm>
          <a:custGeom>
            <a:avLst/>
            <a:gdLst/>
            <a:ahLst/>
            <a:cxnLst/>
            <a:rect l="l" t="t" r="r" b="b"/>
            <a:pathLst>
              <a:path w="97789" h="93979">
                <a:moveTo>
                  <a:pt x="46736" y="93472"/>
                </a:moveTo>
                <a:lnTo>
                  <a:pt x="0" y="46736"/>
                </a:lnTo>
                <a:lnTo>
                  <a:pt x="46736" y="0"/>
                </a:lnTo>
              </a:path>
              <a:path w="97789" h="93979">
                <a:moveTo>
                  <a:pt x="97243" y="93472"/>
                </a:moveTo>
                <a:lnTo>
                  <a:pt x="50495" y="46736"/>
                </a:lnTo>
                <a:lnTo>
                  <a:pt x="9724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1326612" y="5839313"/>
            <a:ext cx="79375" cy="635"/>
          </a:xfrm>
          <a:custGeom>
            <a:avLst/>
            <a:gdLst/>
            <a:ahLst/>
            <a:cxnLst/>
            <a:rect l="l" t="t" r="r" b="b"/>
            <a:pathLst>
              <a:path w="79375" h="635">
                <a:moveTo>
                  <a:pt x="0" y="0"/>
                </a:moveTo>
                <a:lnTo>
                  <a:pt x="79362" y="3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1158464" y="5788855"/>
            <a:ext cx="183515" cy="50800"/>
          </a:xfrm>
          <a:custGeom>
            <a:avLst/>
            <a:gdLst/>
            <a:ahLst/>
            <a:cxnLst/>
            <a:rect l="l" t="t" r="r" b="b"/>
            <a:pathLst>
              <a:path w="183514" h="50800">
                <a:moveTo>
                  <a:pt x="0" y="50457"/>
                </a:moveTo>
                <a:lnTo>
                  <a:pt x="79362" y="50495"/>
                </a:lnTo>
              </a:path>
              <a:path w="183514" h="50800">
                <a:moveTo>
                  <a:pt x="64579" y="34162"/>
                </a:moveTo>
                <a:lnTo>
                  <a:pt x="69240" y="20890"/>
                </a:lnTo>
                <a:lnTo>
                  <a:pt x="81937" y="10028"/>
                </a:lnTo>
                <a:lnTo>
                  <a:pt x="100744" y="2692"/>
                </a:lnTo>
                <a:lnTo>
                  <a:pt x="123736" y="0"/>
                </a:lnTo>
                <a:lnTo>
                  <a:pt x="146729" y="2692"/>
                </a:lnTo>
                <a:lnTo>
                  <a:pt x="165541" y="10028"/>
                </a:lnTo>
                <a:lnTo>
                  <a:pt x="178242" y="20890"/>
                </a:lnTo>
                <a:lnTo>
                  <a:pt x="182905" y="3416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1810913" y="5560522"/>
            <a:ext cx="97790" cy="93980"/>
          </a:xfrm>
          <a:custGeom>
            <a:avLst/>
            <a:gdLst/>
            <a:ahLst/>
            <a:cxnLst/>
            <a:rect l="l" t="t" r="r" b="b"/>
            <a:pathLst>
              <a:path w="97790" h="93979">
                <a:moveTo>
                  <a:pt x="50838" y="0"/>
                </a:moveTo>
                <a:lnTo>
                  <a:pt x="97574" y="46723"/>
                </a:lnTo>
                <a:lnTo>
                  <a:pt x="50838" y="93472"/>
                </a:lnTo>
              </a:path>
              <a:path w="97790" h="93979">
                <a:moveTo>
                  <a:pt x="0" y="0"/>
                </a:moveTo>
                <a:lnTo>
                  <a:pt x="46736" y="46723"/>
                </a:lnTo>
                <a:lnTo>
                  <a:pt x="0" y="9347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1559428" y="5560522"/>
            <a:ext cx="97790" cy="93980"/>
          </a:xfrm>
          <a:custGeom>
            <a:avLst/>
            <a:gdLst/>
            <a:ahLst/>
            <a:cxnLst/>
            <a:rect l="l" t="t" r="r" b="b"/>
            <a:pathLst>
              <a:path w="97790" h="93979">
                <a:moveTo>
                  <a:pt x="46735" y="93472"/>
                </a:moveTo>
                <a:lnTo>
                  <a:pt x="0" y="46723"/>
                </a:lnTo>
                <a:lnTo>
                  <a:pt x="46735" y="0"/>
                </a:lnTo>
              </a:path>
              <a:path w="97790" h="93979">
                <a:moveTo>
                  <a:pt x="97256" y="93472"/>
                </a:moveTo>
                <a:lnTo>
                  <a:pt x="50520" y="46723"/>
                </a:lnTo>
                <a:lnTo>
                  <a:pt x="972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1777145" y="5607424"/>
            <a:ext cx="79375" cy="635"/>
          </a:xfrm>
          <a:custGeom>
            <a:avLst/>
            <a:gdLst/>
            <a:ahLst/>
            <a:cxnLst/>
            <a:rect l="l" t="t" r="r" b="b"/>
            <a:pathLst>
              <a:path w="79375" h="635">
                <a:moveTo>
                  <a:pt x="0" y="0"/>
                </a:moveTo>
                <a:lnTo>
                  <a:pt x="79375" y="3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1609009" y="5556966"/>
            <a:ext cx="182880" cy="50800"/>
          </a:xfrm>
          <a:custGeom>
            <a:avLst/>
            <a:gdLst/>
            <a:ahLst/>
            <a:cxnLst/>
            <a:rect l="l" t="t" r="r" b="b"/>
            <a:pathLst>
              <a:path w="182879" h="50800">
                <a:moveTo>
                  <a:pt x="0" y="50457"/>
                </a:moveTo>
                <a:lnTo>
                  <a:pt x="79362" y="50495"/>
                </a:lnTo>
              </a:path>
              <a:path w="182879" h="50800">
                <a:moveTo>
                  <a:pt x="64566" y="34150"/>
                </a:moveTo>
                <a:lnTo>
                  <a:pt x="69229" y="20879"/>
                </a:lnTo>
                <a:lnTo>
                  <a:pt x="81929" y="10021"/>
                </a:lnTo>
                <a:lnTo>
                  <a:pt x="100737" y="2691"/>
                </a:lnTo>
                <a:lnTo>
                  <a:pt x="123723" y="0"/>
                </a:lnTo>
                <a:lnTo>
                  <a:pt x="146709" y="2691"/>
                </a:lnTo>
                <a:lnTo>
                  <a:pt x="165517" y="10021"/>
                </a:lnTo>
                <a:lnTo>
                  <a:pt x="178217" y="20879"/>
                </a:lnTo>
                <a:lnTo>
                  <a:pt x="182879" y="3415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1074846" y="5509798"/>
            <a:ext cx="0" cy="655320"/>
          </a:xfrm>
          <a:custGeom>
            <a:avLst/>
            <a:gdLst/>
            <a:ahLst/>
            <a:cxnLst/>
            <a:rect l="l" t="t" r="r" b="b"/>
            <a:pathLst>
              <a:path h="655320">
                <a:moveTo>
                  <a:pt x="0" y="0"/>
                </a:moveTo>
                <a:lnTo>
                  <a:pt x="0" y="65500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10378707" y="5216956"/>
            <a:ext cx="1674495" cy="1121410"/>
            <a:chOff x="5324106" y="5216956"/>
            <a:chExt cx="1674495" cy="1121410"/>
          </a:xfrm>
        </p:grpSpPr>
        <p:sp>
          <p:nvSpPr>
            <p:cNvPr id="30" name="object 30"/>
            <p:cNvSpPr/>
            <p:nvPr/>
          </p:nvSpPr>
          <p:spPr>
            <a:xfrm>
              <a:off x="5405719" y="5506699"/>
              <a:ext cx="1490980" cy="664210"/>
            </a:xfrm>
            <a:custGeom>
              <a:avLst/>
              <a:gdLst/>
              <a:ahLst/>
              <a:cxnLst/>
              <a:rect l="l" t="t" r="r" b="b"/>
              <a:pathLst>
                <a:path w="1490979" h="664210">
                  <a:moveTo>
                    <a:pt x="283235" y="127"/>
                  </a:moveTo>
                  <a:lnTo>
                    <a:pt x="283235" y="664057"/>
                  </a:lnTo>
                </a:path>
                <a:path w="1490979" h="664210">
                  <a:moveTo>
                    <a:pt x="114693" y="269189"/>
                  </a:moveTo>
                  <a:lnTo>
                    <a:pt x="186728" y="332574"/>
                  </a:lnTo>
                  <a:lnTo>
                    <a:pt x="317017" y="332371"/>
                  </a:lnTo>
                </a:path>
                <a:path w="1490979" h="664210">
                  <a:moveTo>
                    <a:pt x="93878" y="330860"/>
                  </a:moveTo>
                  <a:lnTo>
                    <a:pt x="0" y="330860"/>
                  </a:lnTo>
                </a:path>
                <a:path w="1490979" h="664210">
                  <a:moveTo>
                    <a:pt x="419" y="0"/>
                  </a:moveTo>
                  <a:lnTo>
                    <a:pt x="1490599" y="0"/>
                  </a:lnTo>
                  <a:lnTo>
                    <a:pt x="1490599" y="657428"/>
                  </a:lnTo>
                  <a:lnTo>
                    <a:pt x="419" y="657428"/>
                  </a:lnTo>
                  <a:lnTo>
                    <a:pt x="41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738484" y="5641700"/>
              <a:ext cx="105190" cy="39164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74698" y="5641700"/>
              <a:ext cx="105200" cy="391642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325478" y="5218328"/>
              <a:ext cx="1671955" cy="1118870"/>
            </a:xfrm>
            <a:custGeom>
              <a:avLst/>
              <a:gdLst/>
              <a:ahLst/>
              <a:cxnLst/>
              <a:rect l="l" t="t" r="r" b="b"/>
              <a:pathLst>
                <a:path w="1671954" h="1118870">
                  <a:moveTo>
                    <a:pt x="0" y="0"/>
                  </a:moveTo>
                  <a:lnTo>
                    <a:pt x="1671713" y="0"/>
                  </a:lnTo>
                  <a:lnTo>
                    <a:pt x="1671713" y="1118654"/>
                  </a:lnTo>
                  <a:lnTo>
                    <a:pt x="0" y="111865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0101786" y="6823652"/>
            <a:ext cx="221615" cy="358775"/>
            <a:chOff x="5047185" y="6823651"/>
            <a:chExt cx="221615" cy="358775"/>
          </a:xfrm>
        </p:grpSpPr>
        <p:pic>
          <p:nvPicPr>
            <p:cNvPr id="35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47185" y="6823651"/>
              <a:ext cx="96551" cy="358444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171712" y="6823651"/>
              <a:ext cx="96567" cy="358444"/>
            </a:xfrm>
            <a:prstGeom prst="rect">
              <a:avLst/>
            </a:prstGeom>
          </p:spPr>
        </p:pic>
      </p:grpSp>
      <p:sp>
        <p:nvSpPr>
          <p:cNvPr id="37" name="object 37"/>
          <p:cNvSpPr/>
          <p:nvPr/>
        </p:nvSpPr>
        <p:spPr>
          <a:xfrm>
            <a:off x="7004548" y="4207744"/>
            <a:ext cx="139065" cy="535305"/>
          </a:xfrm>
          <a:custGeom>
            <a:avLst/>
            <a:gdLst/>
            <a:ahLst/>
            <a:cxnLst/>
            <a:rect l="l" t="t" r="r" b="b"/>
            <a:pathLst>
              <a:path w="139064" h="535304">
                <a:moveTo>
                  <a:pt x="114554" y="148983"/>
                </a:moveTo>
                <a:lnTo>
                  <a:pt x="127048" y="165380"/>
                </a:lnTo>
                <a:lnTo>
                  <a:pt x="132387" y="184092"/>
                </a:lnTo>
                <a:lnTo>
                  <a:pt x="130931" y="202804"/>
                </a:lnTo>
                <a:lnTo>
                  <a:pt x="123037" y="219201"/>
                </a:lnTo>
              </a:path>
              <a:path w="139064" h="535304">
                <a:moveTo>
                  <a:pt x="124942" y="138874"/>
                </a:moveTo>
                <a:lnTo>
                  <a:pt x="99362" y="162734"/>
                </a:lnTo>
                <a:lnTo>
                  <a:pt x="58015" y="170029"/>
                </a:lnTo>
                <a:lnTo>
                  <a:pt x="19270" y="165029"/>
                </a:lnTo>
                <a:lnTo>
                  <a:pt x="1498" y="152006"/>
                </a:lnTo>
                <a:lnTo>
                  <a:pt x="13613" y="139411"/>
                </a:lnTo>
                <a:lnTo>
                  <a:pt x="43449" y="132899"/>
                </a:lnTo>
                <a:lnTo>
                  <a:pt x="81244" y="135940"/>
                </a:lnTo>
                <a:lnTo>
                  <a:pt x="117233" y="152006"/>
                </a:lnTo>
              </a:path>
              <a:path w="139064" h="535304">
                <a:moveTo>
                  <a:pt x="123443" y="219328"/>
                </a:moveTo>
                <a:lnTo>
                  <a:pt x="97864" y="243190"/>
                </a:lnTo>
                <a:lnTo>
                  <a:pt x="56516" y="250486"/>
                </a:lnTo>
                <a:lnTo>
                  <a:pt x="17771" y="245484"/>
                </a:lnTo>
                <a:lnTo>
                  <a:pt x="0" y="232448"/>
                </a:lnTo>
                <a:lnTo>
                  <a:pt x="12116" y="219862"/>
                </a:lnTo>
                <a:lnTo>
                  <a:pt x="41954" y="213355"/>
                </a:lnTo>
                <a:lnTo>
                  <a:pt x="79745" y="216394"/>
                </a:lnTo>
                <a:lnTo>
                  <a:pt x="115722" y="232448"/>
                </a:lnTo>
              </a:path>
              <a:path w="139064" h="535304">
                <a:moveTo>
                  <a:pt x="116052" y="232435"/>
                </a:moveTo>
                <a:lnTo>
                  <a:pt x="128547" y="248838"/>
                </a:lnTo>
                <a:lnTo>
                  <a:pt x="133886" y="267549"/>
                </a:lnTo>
                <a:lnTo>
                  <a:pt x="132429" y="286258"/>
                </a:lnTo>
                <a:lnTo>
                  <a:pt x="124536" y="302653"/>
                </a:lnTo>
              </a:path>
              <a:path w="139064" h="535304">
                <a:moveTo>
                  <a:pt x="114554" y="312889"/>
                </a:moveTo>
                <a:lnTo>
                  <a:pt x="127048" y="329287"/>
                </a:lnTo>
                <a:lnTo>
                  <a:pt x="132387" y="347999"/>
                </a:lnTo>
                <a:lnTo>
                  <a:pt x="130931" y="366710"/>
                </a:lnTo>
                <a:lnTo>
                  <a:pt x="123037" y="383108"/>
                </a:lnTo>
              </a:path>
              <a:path w="139064" h="535304">
                <a:moveTo>
                  <a:pt x="124942" y="302793"/>
                </a:moveTo>
                <a:lnTo>
                  <a:pt x="99362" y="326647"/>
                </a:lnTo>
                <a:lnTo>
                  <a:pt x="58015" y="333940"/>
                </a:lnTo>
                <a:lnTo>
                  <a:pt x="19270" y="328935"/>
                </a:lnTo>
                <a:lnTo>
                  <a:pt x="1498" y="315899"/>
                </a:lnTo>
                <a:lnTo>
                  <a:pt x="13613" y="303319"/>
                </a:lnTo>
                <a:lnTo>
                  <a:pt x="43449" y="296811"/>
                </a:lnTo>
                <a:lnTo>
                  <a:pt x="81244" y="299847"/>
                </a:lnTo>
                <a:lnTo>
                  <a:pt x="117233" y="315899"/>
                </a:lnTo>
              </a:path>
              <a:path w="139064" h="535304">
                <a:moveTo>
                  <a:pt x="123443" y="382739"/>
                </a:moveTo>
                <a:lnTo>
                  <a:pt x="97864" y="406599"/>
                </a:lnTo>
                <a:lnTo>
                  <a:pt x="56516" y="413894"/>
                </a:lnTo>
                <a:lnTo>
                  <a:pt x="17771" y="408894"/>
                </a:lnTo>
                <a:lnTo>
                  <a:pt x="0" y="395871"/>
                </a:lnTo>
                <a:lnTo>
                  <a:pt x="12116" y="383282"/>
                </a:lnTo>
                <a:lnTo>
                  <a:pt x="41954" y="376769"/>
                </a:lnTo>
                <a:lnTo>
                  <a:pt x="79745" y="379807"/>
                </a:lnTo>
                <a:lnTo>
                  <a:pt x="115722" y="395871"/>
                </a:lnTo>
              </a:path>
              <a:path w="139064" h="535304">
                <a:moveTo>
                  <a:pt x="121170" y="145808"/>
                </a:moveTo>
                <a:lnTo>
                  <a:pt x="133665" y="129418"/>
                </a:lnTo>
                <a:lnTo>
                  <a:pt x="139004" y="110710"/>
                </a:lnTo>
                <a:lnTo>
                  <a:pt x="137547" y="92000"/>
                </a:lnTo>
                <a:lnTo>
                  <a:pt x="103065" y="59115"/>
                </a:lnTo>
                <a:lnTo>
                  <a:pt x="91071" y="57861"/>
                </a:lnTo>
                <a:lnTo>
                  <a:pt x="56362" y="57861"/>
                </a:lnTo>
                <a:lnTo>
                  <a:pt x="56362" y="0"/>
                </a:lnTo>
              </a:path>
              <a:path w="139064" h="535304">
                <a:moveTo>
                  <a:pt x="115684" y="395871"/>
                </a:moveTo>
                <a:lnTo>
                  <a:pt x="128186" y="412261"/>
                </a:lnTo>
                <a:lnTo>
                  <a:pt x="133527" y="430968"/>
                </a:lnTo>
                <a:lnTo>
                  <a:pt x="132068" y="449674"/>
                </a:lnTo>
                <a:lnTo>
                  <a:pt x="97589" y="482564"/>
                </a:lnTo>
                <a:lnTo>
                  <a:pt x="85598" y="483819"/>
                </a:lnTo>
                <a:lnTo>
                  <a:pt x="50101" y="483819"/>
                </a:lnTo>
                <a:lnTo>
                  <a:pt x="50101" y="534733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" name="object 38"/>
          <p:cNvGrpSpPr/>
          <p:nvPr/>
        </p:nvGrpSpPr>
        <p:grpSpPr>
          <a:xfrm>
            <a:off x="6245523" y="4160482"/>
            <a:ext cx="1214755" cy="629285"/>
            <a:chOff x="1190922" y="4160481"/>
            <a:chExt cx="1214755" cy="629285"/>
          </a:xfrm>
        </p:grpSpPr>
        <p:sp>
          <p:nvSpPr>
            <p:cNvPr id="39" name="object 39"/>
            <p:cNvSpPr/>
            <p:nvPr/>
          </p:nvSpPr>
          <p:spPr>
            <a:xfrm>
              <a:off x="2138133" y="4207743"/>
              <a:ext cx="139065" cy="535305"/>
            </a:xfrm>
            <a:custGeom>
              <a:avLst/>
              <a:gdLst/>
              <a:ahLst/>
              <a:cxnLst/>
              <a:rect l="l" t="t" r="r" b="b"/>
              <a:pathLst>
                <a:path w="139064" h="535304">
                  <a:moveTo>
                    <a:pt x="24450" y="148983"/>
                  </a:moveTo>
                  <a:lnTo>
                    <a:pt x="11950" y="165380"/>
                  </a:lnTo>
                  <a:lnTo>
                    <a:pt x="6611" y="184092"/>
                  </a:lnTo>
                  <a:lnTo>
                    <a:pt x="8071" y="202804"/>
                  </a:lnTo>
                  <a:lnTo>
                    <a:pt x="15967" y="219201"/>
                  </a:lnTo>
                </a:path>
                <a:path w="139064" h="535304">
                  <a:moveTo>
                    <a:pt x="14049" y="138874"/>
                  </a:moveTo>
                  <a:lnTo>
                    <a:pt x="39636" y="162734"/>
                  </a:lnTo>
                  <a:lnTo>
                    <a:pt x="80986" y="170029"/>
                  </a:lnTo>
                  <a:lnTo>
                    <a:pt x="119728" y="165029"/>
                  </a:lnTo>
                  <a:lnTo>
                    <a:pt x="137493" y="152006"/>
                  </a:lnTo>
                  <a:lnTo>
                    <a:pt x="125378" y="139411"/>
                  </a:lnTo>
                  <a:lnTo>
                    <a:pt x="95543" y="132899"/>
                  </a:lnTo>
                  <a:lnTo>
                    <a:pt x="57753" y="135940"/>
                  </a:lnTo>
                  <a:lnTo>
                    <a:pt x="21770" y="152006"/>
                  </a:lnTo>
                </a:path>
                <a:path w="139064" h="535304">
                  <a:moveTo>
                    <a:pt x="15560" y="219328"/>
                  </a:moveTo>
                  <a:lnTo>
                    <a:pt x="41135" y="243190"/>
                  </a:lnTo>
                  <a:lnTo>
                    <a:pt x="82481" y="250486"/>
                  </a:lnTo>
                  <a:lnTo>
                    <a:pt x="121225" y="245484"/>
                  </a:lnTo>
                  <a:lnTo>
                    <a:pt x="138991" y="232448"/>
                  </a:lnTo>
                  <a:lnTo>
                    <a:pt x="126877" y="219862"/>
                  </a:lnTo>
                  <a:lnTo>
                    <a:pt x="97042" y="213355"/>
                  </a:lnTo>
                  <a:lnTo>
                    <a:pt x="59251" y="216394"/>
                  </a:lnTo>
                  <a:lnTo>
                    <a:pt x="23269" y="232448"/>
                  </a:lnTo>
                </a:path>
                <a:path w="139064" h="535304">
                  <a:moveTo>
                    <a:pt x="22952" y="232435"/>
                  </a:moveTo>
                  <a:lnTo>
                    <a:pt x="10451" y="248838"/>
                  </a:lnTo>
                  <a:lnTo>
                    <a:pt x="5113" y="267549"/>
                  </a:lnTo>
                  <a:lnTo>
                    <a:pt x="6573" y="286258"/>
                  </a:lnTo>
                  <a:lnTo>
                    <a:pt x="14468" y="302653"/>
                  </a:lnTo>
                </a:path>
                <a:path w="139064" h="535304">
                  <a:moveTo>
                    <a:pt x="24450" y="312889"/>
                  </a:moveTo>
                  <a:lnTo>
                    <a:pt x="11950" y="329287"/>
                  </a:lnTo>
                  <a:lnTo>
                    <a:pt x="6611" y="347999"/>
                  </a:lnTo>
                  <a:lnTo>
                    <a:pt x="8071" y="366710"/>
                  </a:lnTo>
                  <a:lnTo>
                    <a:pt x="15967" y="383108"/>
                  </a:lnTo>
                </a:path>
                <a:path w="139064" h="535304">
                  <a:moveTo>
                    <a:pt x="14049" y="302793"/>
                  </a:moveTo>
                  <a:lnTo>
                    <a:pt x="39636" y="326647"/>
                  </a:lnTo>
                  <a:lnTo>
                    <a:pt x="80986" y="333940"/>
                  </a:lnTo>
                  <a:lnTo>
                    <a:pt x="119728" y="328935"/>
                  </a:lnTo>
                  <a:lnTo>
                    <a:pt x="137493" y="315899"/>
                  </a:lnTo>
                  <a:lnTo>
                    <a:pt x="125378" y="303319"/>
                  </a:lnTo>
                  <a:lnTo>
                    <a:pt x="95543" y="296811"/>
                  </a:lnTo>
                  <a:lnTo>
                    <a:pt x="57753" y="299847"/>
                  </a:lnTo>
                  <a:lnTo>
                    <a:pt x="21770" y="315899"/>
                  </a:lnTo>
                </a:path>
                <a:path w="139064" h="535304">
                  <a:moveTo>
                    <a:pt x="15560" y="382739"/>
                  </a:moveTo>
                  <a:lnTo>
                    <a:pt x="41135" y="406599"/>
                  </a:lnTo>
                  <a:lnTo>
                    <a:pt x="82481" y="413894"/>
                  </a:lnTo>
                  <a:lnTo>
                    <a:pt x="121225" y="408894"/>
                  </a:lnTo>
                  <a:lnTo>
                    <a:pt x="138991" y="395871"/>
                  </a:lnTo>
                  <a:lnTo>
                    <a:pt x="126877" y="383282"/>
                  </a:lnTo>
                  <a:lnTo>
                    <a:pt x="97042" y="376769"/>
                  </a:lnTo>
                  <a:lnTo>
                    <a:pt x="59251" y="379807"/>
                  </a:lnTo>
                  <a:lnTo>
                    <a:pt x="23269" y="395871"/>
                  </a:lnTo>
                </a:path>
                <a:path w="139064" h="535304">
                  <a:moveTo>
                    <a:pt x="17833" y="145808"/>
                  </a:moveTo>
                  <a:lnTo>
                    <a:pt x="5339" y="129418"/>
                  </a:lnTo>
                  <a:lnTo>
                    <a:pt x="0" y="110710"/>
                  </a:lnTo>
                  <a:lnTo>
                    <a:pt x="1456" y="92000"/>
                  </a:lnTo>
                  <a:lnTo>
                    <a:pt x="35928" y="59115"/>
                  </a:lnTo>
                  <a:lnTo>
                    <a:pt x="47920" y="57861"/>
                  </a:lnTo>
                  <a:lnTo>
                    <a:pt x="82642" y="57861"/>
                  </a:lnTo>
                  <a:lnTo>
                    <a:pt x="82642" y="0"/>
                  </a:lnTo>
                </a:path>
                <a:path w="139064" h="535304">
                  <a:moveTo>
                    <a:pt x="23307" y="395871"/>
                  </a:moveTo>
                  <a:lnTo>
                    <a:pt x="10812" y="412261"/>
                  </a:lnTo>
                  <a:lnTo>
                    <a:pt x="5473" y="430968"/>
                  </a:lnTo>
                  <a:lnTo>
                    <a:pt x="6930" y="449674"/>
                  </a:lnTo>
                  <a:lnTo>
                    <a:pt x="41407" y="482564"/>
                  </a:lnTo>
                  <a:lnTo>
                    <a:pt x="53406" y="483819"/>
                  </a:lnTo>
                  <a:lnTo>
                    <a:pt x="88890" y="483819"/>
                  </a:lnTo>
                  <a:lnTo>
                    <a:pt x="88890" y="5347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823275" y="4161853"/>
              <a:ext cx="581025" cy="626745"/>
            </a:xfrm>
            <a:custGeom>
              <a:avLst/>
              <a:gdLst/>
              <a:ahLst/>
              <a:cxnLst/>
              <a:rect l="l" t="t" r="r" b="b"/>
              <a:pathLst>
                <a:path w="581025" h="626745">
                  <a:moveTo>
                    <a:pt x="0" y="0"/>
                  </a:moveTo>
                  <a:lnTo>
                    <a:pt x="580517" y="0"/>
                  </a:lnTo>
                  <a:lnTo>
                    <a:pt x="580517" y="626503"/>
                  </a:lnTo>
                  <a:lnTo>
                    <a:pt x="0" y="62650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193208" y="4464692"/>
              <a:ext cx="603885" cy="1270"/>
            </a:xfrm>
            <a:custGeom>
              <a:avLst/>
              <a:gdLst/>
              <a:ahLst/>
              <a:cxnLst/>
              <a:rect l="l" t="t" r="r" b="b"/>
              <a:pathLst>
                <a:path w="603885" h="1270">
                  <a:moveTo>
                    <a:pt x="0" y="1270"/>
                  </a:moveTo>
                  <a:lnTo>
                    <a:pt x="603453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756007" y="4432035"/>
              <a:ext cx="50800" cy="66040"/>
            </a:xfrm>
            <a:custGeom>
              <a:avLst/>
              <a:gdLst/>
              <a:ahLst/>
              <a:cxnLst/>
              <a:rect l="l" t="t" r="r" b="b"/>
              <a:pathLst>
                <a:path w="50800" h="66039">
                  <a:moveTo>
                    <a:pt x="0" y="0"/>
                  </a:moveTo>
                  <a:lnTo>
                    <a:pt x="50584" y="32638"/>
                  </a:lnTo>
                  <a:lnTo>
                    <a:pt x="139" y="65519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9962378" y="5804933"/>
            <a:ext cx="497205" cy="78740"/>
            <a:chOff x="4907777" y="5804933"/>
            <a:chExt cx="497205" cy="78740"/>
          </a:xfrm>
        </p:grpSpPr>
        <p:sp>
          <p:nvSpPr>
            <p:cNvPr id="44" name="object 44"/>
            <p:cNvSpPr/>
            <p:nvPr/>
          </p:nvSpPr>
          <p:spPr>
            <a:xfrm>
              <a:off x="4910063" y="5843503"/>
              <a:ext cx="478790" cy="635"/>
            </a:xfrm>
            <a:custGeom>
              <a:avLst/>
              <a:gdLst/>
              <a:ahLst/>
              <a:cxnLst/>
              <a:rect l="l" t="t" r="r" b="b"/>
              <a:pathLst>
                <a:path w="478789" h="635">
                  <a:moveTo>
                    <a:pt x="0" y="0"/>
                  </a:moveTo>
                  <a:lnTo>
                    <a:pt x="478294" y="6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347732" y="5811334"/>
              <a:ext cx="50800" cy="66040"/>
            </a:xfrm>
            <a:custGeom>
              <a:avLst/>
              <a:gdLst/>
              <a:ahLst/>
              <a:cxnLst/>
              <a:rect l="l" t="t" r="r" b="b"/>
              <a:pathLst>
                <a:path w="50800" h="66039">
                  <a:moveTo>
                    <a:pt x="88" y="0"/>
                  </a:moveTo>
                  <a:lnTo>
                    <a:pt x="50558" y="32816"/>
                  </a:lnTo>
                  <a:lnTo>
                    <a:pt x="0" y="65519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/>
          <p:nvPr/>
        </p:nvSpPr>
        <p:spPr>
          <a:xfrm>
            <a:off x="8016750" y="5585846"/>
            <a:ext cx="50800" cy="66040"/>
          </a:xfrm>
          <a:custGeom>
            <a:avLst/>
            <a:gdLst/>
            <a:ahLst/>
            <a:cxnLst/>
            <a:rect l="l" t="t" r="r" b="b"/>
            <a:pathLst>
              <a:path w="50800" h="66039">
                <a:moveTo>
                  <a:pt x="76" y="0"/>
                </a:moveTo>
                <a:lnTo>
                  <a:pt x="50558" y="32804"/>
                </a:lnTo>
                <a:lnTo>
                  <a:pt x="0" y="65532"/>
                </a:lnTo>
              </a:path>
            </a:pathLst>
          </a:custGeom>
          <a:ln w="128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" name="object 47"/>
          <p:cNvGrpSpPr/>
          <p:nvPr/>
        </p:nvGrpSpPr>
        <p:grpSpPr>
          <a:xfrm>
            <a:off x="8409116" y="5581325"/>
            <a:ext cx="326390" cy="78740"/>
            <a:chOff x="3354516" y="5581325"/>
            <a:chExt cx="326390" cy="78740"/>
          </a:xfrm>
        </p:grpSpPr>
        <p:sp>
          <p:nvSpPr>
            <p:cNvPr id="48" name="object 48"/>
            <p:cNvSpPr/>
            <p:nvPr/>
          </p:nvSpPr>
          <p:spPr>
            <a:xfrm>
              <a:off x="3356802" y="5620288"/>
              <a:ext cx="307975" cy="1905"/>
            </a:xfrm>
            <a:custGeom>
              <a:avLst/>
              <a:gdLst/>
              <a:ahLst/>
              <a:cxnLst/>
              <a:rect l="l" t="t" r="r" b="b"/>
              <a:pathLst>
                <a:path w="307975" h="1904">
                  <a:moveTo>
                    <a:pt x="0" y="1409"/>
                  </a:moveTo>
                  <a:lnTo>
                    <a:pt x="30764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623706" y="5587726"/>
              <a:ext cx="50800" cy="66040"/>
            </a:xfrm>
            <a:custGeom>
              <a:avLst/>
              <a:gdLst/>
              <a:ahLst/>
              <a:cxnLst/>
              <a:rect l="l" t="t" r="r" b="b"/>
              <a:pathLst>
                <a:path w="50800" h="66039">
                  <a:moveTo>
                    <a:pt x="0" y="0"/>
                  </a:moveTo>
                  <a:lnTo>
                    <a:pt x="50673" y="32512"/>
                  </a:lnTo>
                  <a:lnTo>
                    <a:pt x="304" y="65519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8400317" y="4635167"/>
            <a:ext cx="326390" cy="78740"/>
            <a:chOff x="3345717" y="4635167"/>
            <a:chExt cx="326390" cy="78740"/>
          </a:xfrm>
        </p:grpSpPr>
        <p:sp>
          <p:nvSpPr>
            <p:cNvPr id="51" name="object 51"/>
            <p:cNvSpPr/>
            <p:nvPr/>
          </p:nvSpPr>
          <p:spPr>
            <a:xfrm>
              <a:off x="3348003" y="4666918"/>
              <a:ext cx="307975" cy="8890"/>
            </a:xfrm>
            <a:custGeom>
              <a:avLst/>
              <a:gdLst/>
              <a:ahLst/>
              <a:cxnLst/>
              <a:rect l="l" t="t" r="r" b="b"/>
              <a:pathLst>
                <a:path w="307975" h="8889">
                  <a:moveTo>
                    <a:pt x="0" y="0"/>
                  </a:moveTo>
                  <a:lnTo>
                    <a:pt x="307644" y="85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614168" y="4641567"/>
              <a:ext cx="51435" cy="66040"/>
            </a:xfrm>
            <a:custGeom>
              <a:avLst/>
              <a:gdLst/>
              <a:ahLst/>
              <a:cxnLst/>
              <a:rect l="l" t="t" r="r" b="b"/>
              <a:pathLst>
                <a:path w="51435" h="66039">
                  <a:moveTo>
                    <a:pt x="1816" y="0"/>
                  </a:moveTo>
                  <a:lnTo>
                    <a:pt x="51396" y="34137"/>
                  </a:lnTo>
                  <a:lnTo>
                    <a:pt x="0" y="65493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/>
          <p:nvPr/>
        </p:nvSpPr>
        <p:spPr>
          <a:xfrm>
            <a:off x="7571159" y="4670856"/>
            <a:ext cx="484505" cy="723900"/>
          </a:xfrm>
          <a:custGeom>
            <a:avLst/>
            <a:gdLst/>
            <a:ahLst/>
            <a:cxnLst/>
            <a:rect l="l" t="t" r="r" b="b"/>
            <a:pathLst>
              <a:path w="484505" h="723900">
                <a:moveTo>
                  <a:pt x="0" y="723315"/>
                </a:moveTo>
                <a:lnTo>
                  <a:pt x="367245" y="723087"/>
                </a:lnTo>
                <a:lnTo>
                  <a:pt x="360908" y="1168"/>
                </a:lnTo>
                <a:lnTo>
                  <a:pt x="48431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569697" y="5844629"/>
            <a:ext cx="72390" cy="635"/>
          </a:xfrm>
          <a:custGeom>
            <a:avLst/>
            <a:gdLst/>
            <a:ahLst/>
            <a:cxnLst/>
            <a:rect l="l" t="t" r="r" b="b"/>
            <a:pathLst>
              <a:path w="72389" h="635">
                <a:moveTo>
                  <a:pt x="0" y="0"/>
                </a:moveTo>
                <a:lnTo>
                  <a:pt x="72123" y="21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9960131" y="5619839"/>
            <a:ext cx="70485" cy="1905"/>
          </a:xfrm>
          <a:custGeom>
            <a:avLst/>
            <a:gdLst/>
            <a:ahLst/>
            <a:cxnLst/>
            <a:rect l="l" t="t" r="r" b="b"/>
            <a:pathLst>
              <a:path w="70485" h="1904">
                <a:moveTo>
                  <a:pt x="0" y="0"/>
                </a:moveTo>
                <a:lnTo>
                  <a:pt x="70167" y="182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9959140" y="4899140"/>
            <a:ext cx="70485" cy="1905"/>
          </a:xfrm>
          <a:custGeom>
            <a:avLst/>
            <a:gdLst/>
            <a:ahLst/>
            <a:cxnLst/>
            <a:rect l="l" t="t" r="r" b="b"/>
            <a:pathLst>
              <a:path w="70485" h="1904">
                <a:moveTo>
                  <a:pt x="0" y="0"/>
                </a:moveTo>
                <a:lnTo>
                  <a:pt x="70167" y="184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959140" y="5393284"/>
            <a:ext cx="62865" cy="1905"/>
          </a:xfrm>
          <a:custGeom>
            <a:avLst/>
            <a:gdLst/>
            <a:ahLst/>
            <a:cxnLst/>
            <a:rect l="l" t="t" r="r" b="b"/>
            <a:pathLst>
              <a:path w="62864" h="1904">
                <a:moveTo>
                  <a:pt x="0" y="1485"/>
                </a:moveTo>
                <a:lnTo>
                  <a:pt x="6253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959140" y="4671581"/>
            <a:ext cx="62865" cy="1905"/>
          </a:xfrm>
          <a:custGeom>
            <a:avLst/>
            <a:gdLst/>
            <a:ahLst/>
            <a:cxnLst/>
            <a:rect l="l" t="t" r="r" b="b"/>
            <a:pathLst>
              <a:path w="62864" h="1904">
                <a:moveTo>
                  <a:pt x="0" y="1485"/>
                </a:moveTo>
                <a:lnTo>
                  <a:pt x="6253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9961820" y="4446994"/>
            <a:ext cx="62865" cy="3810"/>
          </a:xfrm>
          <a:custGeom>
            <a:avLst/>
            <a:gdLst/>
            <a:ahLst/>
            <a:cxnLst/>
            <a:rect l="l" t="t" r="r" b="b"/>
            <a:pathLst>
              <a:path w="62864" h="3810">
                <a:moveTo>
                  <a:pt x="-2286" y="1841"/>
                </a:moveTo>
                <a:lnTo>
                  <a:pt x="64820" y="1841"/>
                </a:lnTo>
              </a:path>
            </a:pathLst>
          </a:custGeom>
          <a:ln w="82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14592" y="4638498"/>
            <a:ext cx="51435" cy="66040"/>
          </a:xfrm>
          <a:custGeom>
            <a:avLst/>
            <a:gdLst/>
            <a:ahLst/>
            <a:cxnLst/>
            <a:rect l="l" t="t" r="r" b="b"/>
            <a:pathLst>
              <a:path w="51435" h="66039">
                <a:moveTo>
                  <a:pt x="0" y="0"/>
                </a:moveTo>
                <a:lnTo>
                  <a:pt x="50812" y="32270"/>
                </a:lnTo>
                <a:lnTo>
                  <a:pt x="609" y="65519"/>
                </a:lnTo>
              </a:path>
            </a:pathLst>
          </a:custGeom>
          <a:ln w="128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233895" y="4481072"/>
            <a:ext cx="1381125" cy="1133475"/>
          </a:xfrm>
          <a:custGeom>
            <a:avLst/>
            <a:gdLst/>
            <a:ahLst/>
            <a:cxnLst/>
            <a:rect l="l" t="t" r="r" b="b"/>
            <a:pathLst>
              <a:path w="1381125" h="1133475">
                <a:moveTo>
                  <a:pt x="1226261" y="2501"/>
                </a:moveTo>
                <a:lnTo>
                  <a:pt x="1379194" y="0"/>
                </a:lnTo>
                <a:lnTo>
                  <a:pt x="1380680" y="651268"/>
                </a:lnTo>
                <a:lnTo>
                  <a:pt x="0" y="651751"/>
                </a:lnTo>
                <a:lnTo>
                  <a:pt x="0" y="1133449"/>
                </a:lnTo>
                <a:lnTo>
                  <a:pt x="187744" y="113344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 txBox="1"/>
          <p:nvPr/>
        </p:nvSpPr>
        <p:spPr>
          <a:xfrm>
            <a:off x="5762539" y="547324"/>
            <a:ext cx="1818005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latin typeface="Arial"/>
                <a:cs typeface="Arial"/>
              </a:rPr>
              <a:t>Ejemplo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distribución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energía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endParaRPr sz="750">
              <a:latin typeface="Arial"/>
              <a:cs typeface="Arial"/>
            </a:endParaRPr>
          </a:p>
          <a:p>
            <a:pPr marL="12700">
              <a:spcBef>
                <a:spcPts val="540"/>
              </a:spcBef>
            </a:pPr>
            <a:r>
              <a:rPr sz="750" b="1" spc="15" dirty="0">
                <a:latin typeface="Arial"/>
                <a:cs typeface="Arial"/>
              </a:rPr>
              <a:t>grandes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10" dirty="0">
                <a:latin typeface="Arial"/>
                <a:cs typeface="Arial"/>
              </a:rPr>
              <a:t>instalaciones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industriales</a:t>
            </a:r>
            <a:endParaRPr sz="750">
              <a:latin typeface="Arial"/>
              <a:cs typeface="Arial"/>
            </a:endParaRPr>
          </a:p>
        </p:txBody>
      </p:sp>
      <p:sp>
        <p:nvSpPr>
          <p:cNvPr id="89" name="object 89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41</a:t>
            </a:fld>
            <a:endParaRPr spc="30" dirty="0"/>
          </a:p>
        </p:txBody>
      </p:sp>
      <p:sp>
        <p:nvSpPr>
          <p:cNvPr id="63" name="object 63"/>
          <p:cNvSpPr txBox="1"/>
          <p:nvPr/>
        </p:nvSpPr>
        <p:spPr>
          <a:xfrm>
            <a:off x="7958318" y="481282"/>
            <a:ext cx="4062729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5" dirty="0">
                <a:latin typeface="Tahoma"/>
                <a:cs typeface="Tahoma"/>
              </a:rPr>
              <a:t>Incluso </a:t>
            </a:r>
            <a:r>
              <a:rPr sz="850" spc="40" dirty="0">
                <a:latin typeface="Tahoma"/>
                <a:cs typeface="Tahoma"/>
              </a:rPr>
              <a:t>en grandes </a:t>
            </a:r>
            <a:r>
              <a:rPr sz="850" spc="30" dirty="0">
                <a:latin typeface="Tahoma"/>
                <a:cs typeface="Tahoma"/>
              </a:rPr>
              <a:t>instalaciones </a:t>
            </a:r>
            <a:r>
              <a:rPr sz="850" spc="25" dirty="0">
                <a:latin typeface="Tahoma"/>
                <a:cs typeface="Tahoma"/>
              </a:rPr>
              <a:t>industriales, el </a:t>
            </a:r>
            <a:r>
              <a:rPr sz="850" spc="20" dirty="0">
                <a:latin typeface="Tahoma"/>
                <a:cs typeface="Tahoma"/>
              </a:rPr>
              <a:t>voltaje </a:t>
            </a:r>
            <a:r>
              <a:rPr sz="850" spc="40" dirty="0">
                <a:latin typeface="Tahoma"/>
                <a:cs typeface="Tahoma"/>
              </a:rPr>
              <a:t>de suministro debe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reducirse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25" dirty="0">
                <a:latin typeface="Tahoma"/>
                <a:cs typeface="Tahoma"/>
              </a:rPr>
              <a:t>nivel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40" dirty="0">
                <a:latin typeface="Tahoma"/>
                <a:cs typeface="Tahoma"/>
              </a:rPr>
              <a:t>pueda </a:t>
            </a:r>
            <a:r>
              <a:rPr sz="850" spc="30" dirty="0">
                <a:latin typeface="Tahoma"/>
                <a:cs typeface="Tahoma"/>
              </a:rPr>
              <a:t>ser utilizado </a:t>
            </a:r>
            <a:r>
              <a:rPr sz="850" spc="50" dirty="0">
                <a:latin typeface="Tahoma"/>
                <a:cs typeface="Tahoma"/>
              </a:rPr>
              <a:t>por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mayoría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40" dirty="0">
                <a:latin typeface="Tahoma"/>
                <a:cs typeface="Tahoma"/>
              </a:rPr>
              <a:t>equipos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eléctricos.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5" dirty="0">
                <a:latin typeface="Tahoma"/>
                <a:cs typeface="Tahoma"/>
              </a:rPr>
              <a:t>Si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bien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algunas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máquinas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requieren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voltajes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superiores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480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voltios,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mayoría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fábricas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utilizan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motores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CA,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variadores,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motores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40" dirty="0">
                <a:latin typeface="Tahoma"/>
                <a:cs typeface="Tahoma"/>
              </a:rPr>
              <a:t>otros </a:t>
            </a:r>
            <a:r>
              <a:rPr sz="850" spc="30" dirty="0">
                <a:latin typeface="Tahoma"/>
                <a:cs typeface="Tahoma"/>
              </a:rPr>
              <a:t>dispositivos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35" dirty="0">
                <a:latin typeface="Tahoma"/>
                <a:cs typeface="Tahoma"/>
              </a:rPr>
              <a:t>funcionan con </a:t>
            </a:r>
            <a:r>
              <a:rPr sz="850" spc="20" dirty="0">
                <a:latin typeface="Tahoma"/>
                <a:cs typeface="Tahoma"/>
              </a:rPr>
              <a:t>3 </a:t>
            </a:r>
            <a:r>
              <a:rPr sz="850" spc="15" dirty="0">
                <a:latin typeface="Tahoma"/>
                <a:cs typeface="Tahoma"/>
              </a:rPr>
              <a:t>fases, </a:t>
            </a:r>
            <a:r>
              <a:rPr sz="850" spc="20" dirty="0">
                <a:latin typeface="Tahoma"/>
                <a:cs typeface="Tahoma"/>
              </a:rPr>
              <a:t>480 </a:t>
            </a:r>
            <a:r>
              <a:rPr sz="850" spc="30" dirty="0">
                <a:latin typeface="Tahoma"/>
                <a:cs typeface="Tahoma"/>
              </a:rPr>
              <a:t>voltios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40" dirty="0">
                <a:latin typeface="Tahoma"/>
                <a:cs typeface="Tahoma"/>
              </a:rPr>
              <a:t>otros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equipos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requieren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voltajes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monofásicos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trifásicos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aún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más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bajos.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7958318" y="1946864"/>
            <a:ext cx="421449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51765">
              <a:lnSpc>
                <a:spcPct val="126299"/>
              </a:lnSpc>
              <a:spcBef>
                <a:spcPts val="100"/>
              </a:spcBef>
            </a:pPr>
            <a:r>
              <a:rPr sz="950" spc="2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ejemplo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muestra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siguiente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ilustración,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potencia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reduce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subestación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empresa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servicios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públicos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38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000 </a:t>
            </a:r>
            <a:r>
              <a:rPr sz="950" spc="2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voltios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aplica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sección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entrada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aparamenta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blindada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media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tensión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38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5" dirty="0">
                <a:latin typeface="Tahoma"/>
                <a:cs typeface="Tahoma"/>
              </a:rPr>
              <a:t>kV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planta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industrial.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5080">
              <a:lnSpc>
                <a:spcPct val="126299"/>
              </a:lnSpc>
            </a:pPr>
            <a:r>
              <a:rPr sz="950" spc="50" dirty="0">
                <a:latin typeface="Tahoma"/>
                <a:cs typeface="Tahoma"/>
              </a:rPr>
              <a:t>Una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rama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distribución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reduce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4160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voltios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otra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5" dirty="0">
                <a:latin typeface="Tahoma"/>
                <a:cs typeface="Tahoma"/>
              </a:rPr>
              <a:t>13,800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voltios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35" dirty="0">
                <a:latin typeface="Tahoma"/>
                <a:cs typeface="Tahoma"/>
              </a:rPr>
              <a:t>distribuye </a:t>
            </a:r>
            <a:r>
              <a:rPr sz="950" spc="45" dirty="0">
                <a:latin typeface="Tahoma"/>
                <a:cs typeface="Tahoma"/>
              </a:rPr>
              <a:t>aún </a:t>
            </a:r>
            <a:r>
              <a:rPr sz="950" spc="50" dirty="0">
                <a:latin typeface="Tahoma"/>
                <a:cs typeface="Tahoma"/>
              </a:rPr>
              <a:t>más </a:t>
            </a:r>
            <a:r>
              <a:rPr sz="950" spc="30" dirty="0">
                <a:latin typeface="Tahoma"/>
                <a:cs typeface="Tahoma"/>
              </a:rPr>
              <a:t>a través </a:t>
            </a:r>
            <a:r>
              <a:rPr sz="950" spc="45" dirty="0">
                <a:latin typeface="Tahoma"/>
                <a:cs typeface="Tahoma"/>
              </a:rPr>
              <a:t>de unidades de aparamenta </a:t>
            </a:r>
            <a:r>
              <a:rPr sz="950" spc="40" dirty="0">
                <a:latin typeface="Tahoma"/>
                <a:cs typeface="Tahoma"/>
              </a:rPr>
              <a:t>blindada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MT. </a:t>
            </a:r>
            <a:r>
              <a:rPr sz="950" spc="10" dirty="0">
                <a:latin typeface="Tahoma"/>
                <a:cs typeface="Tahoma"/>
              </a:rPr>
              <a:t>Se </a:t>
            </a:r>
            <a:r>
              <a:rPr sz="950" spc="30" dirty="0">
                <a:latin typeface="Tahoma"/>
                <a:cs typeface="Tahoma"/>
              </a:rPr>
              <a:t>aplica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50" dirty="0">
                <a:latin typeface="Tahoma"/>
                <a:cs typeface="Tahoma"/>
              </a:rPr>
              <a:t>rama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15" dirty="0">
                <a:latin typeface="Tahoma"/>
                <a:cs typeface="Tahoma"/>
              </a:rPr>
              <a:t>13.800 </a:t>
            </a:r>
            <a:r>
              <a:rPr sz="950" spc="30" dirty="0">
                <a:latin typeface="Tahoma"/>
                <a:cs typeface="Tahoma"/>
              </a:rPr>
              <a:t>voltios a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35" dirty="0">
                <a:latin typeface="Tahoma"/>
                <a:cs typeface="Tahoma"/>
              </a:rPr>
              <a:t>subestación </a:t>
            </a:r>
            <a:r>
              <a:rPr sz="950" spc="45" dirty="0">
                <a:latin typeface="Tahoma"/>
                <a:cs typeface="Tahoma"/>
              </a:rPr>
              <a:t>de unidad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secundaria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40" dirty="0">
                <a:latin typeface="Tahoma"/>
                <a:cs typeface="Tahoma"/>
              </a:rPr>
              <a:t>reduce </a:t>
            </a:r>
            <a:r>
              <a:rPr sz="950" spc="45" dirty="0">
                <a:latin typeface="Tahoma"/>
                <a:cs typeface="Tahoma"/>
              </a:rPr>
              <a:t>aún </a:t>
            </a:r>
            <a:r>
              <a:rPr sz="950" spc="50" dirty="0">
                <a:latin typeface="Tahoma"/>
                <a:cs typeface="Tahoma"/>
              </a:rPr>
              <a:t>más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20" dirty="0">
                <a:latin typeface="Tahoma"/>
                <a:cs typeface="Tahoma"/>
              </a:rPr>
              <a:t>480 </a:t>
            </a:r>
            <a:r>
              <a:rPr sz="950" spc="25" dirty="0">
                <a:latin typeface="Tahoma"/>
                <a:cs typeface="Tahoma"/>
              </a:rPr>
              <a:t>voltios. </a:t>
            </a:r>
            <a:r>
              <a:rPr sz="950" spc="65" dirty="0">
                <a:latin typeface="Tahoma"/>
                <a:cs typeface="Tahoma"/>
              </a:rPr>
              <a:t>Más </a:t>
            </a:r>
            <a:r>
              <a:rPr sz="950" spc="35" dirty="0">
                <a:latin typeface="Tahoma"/>
                <a:cs typeface="Tahoma"/>
              </a:rPr>
              <a:t>adelante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30" dirty="0">
                <a:latin typeface="Tahoma"/>
                <a:cs typeface="Tahoma"/>
              </a:rPr>
              <a:t>este </a:t>
            </a:r>
            <a:r>
              <a:rPr sz="950" spc="35" dirty="0">
                <a:latin typeface="Tahoma"/>
                <a:cs typeface="Tahoma"/>
              </a:rPr>
              <a:t> camino,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transformador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monofásico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reduce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voltaje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120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voltios.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210849" y="4139788"/>
            <a:ext cx="57594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2875" marR="5080" indent="-130810">
              <a:lnSpc>
                <a:spcPct val="106700"/>
              </a:lnSpc>
              <a:spcBef>
                <a:spcPts val="100"/>
              </a:spcBef>
            </a:pPr>
            <a:r>
              <a:rPr sz="750" spc="25" dirty="0">
                <a:latin typeface="Tahoma"/>
                <a:cs typeface="Tahoma"/>
              </a:rPr>
              <a:t>Transmisión  </a:t>
            </a:r>
            <a:r>
              <a:rPr sz="750" spc="15" dirty="0">
                <a:latin typeface="Tahoma"/>
                <a:cs typeface="Tahoma"/>
              </a:rPr>
              <a:t>Voltaje</a:t>
            </a:r>
            <a:endParaRPr sz="750">
              <a:latin typeface="Tahoma"/>
              <a:cs typeface="Tahoma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446875" y="4509361"/>
            <a:ext cx="3632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latin typeface="Tahoma"/>
                <a:cs typeface="Tahoma"/>
              </a:rPr>
              <a:t>4,16k</a:t>
            </a:r>
            <a:r>
              <a:rPr sz="750" spc="-10" dirty="0">
                <a:latin typeface="Tahoma"/>
                <a:cs typeface="Tahoma"/>
              </a:rPr>
              <a:t> </a:t>
            </a:r>
            <a:r>
              <a:rPr sz="800" dirty="0">
                <a:latin typeface="Tahoma"/>
                <a:cs typeface="Tahoma"/>
              </a:rPr>
              <a:t>V</a:t>
            </a:r>
            <a:endParaRPr sz="800">
              <a:latin typeface="Tahoma"/>
              <a:cs typeface="Tahoma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780331" y="4845911"/>
            <a:ext cx="72072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latin typeface="Tahoma"/>
                <a:cs typeface="Tahoma"/>
              </a:rPr>
              <a:t>Subestación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de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0" dirty="0">
                <a:latin typeface="Tahoma"/>
                <a:cs typeface="Tahoma"/>
              </a:rPr>
              <a:t>servicios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públicos</a:t>
            </a:r>
            <a:endParaRPr sz="350">
              <a:latin typeface="Tahoma"/>
              <a:cs typeface="Tahoma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330345" y="4985610"/>
            <a:ext cx="2673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Tahoma"/>
                <a:cs typeface="Tahoma"/>
              </a:rPr>
              <a:t>38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0" dirty="0">
                <a:latin typeface="Tahoma"/>
                <a:cs typeface="Tahoma"/>
              </a:rPr>
              <a:t>kV</a:t>
            </a:r>
            <a:endParaRPr sz="750">
              <a:latin typeface="Tahoma"/>
              <a:cs typeface="Tahoma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7976164" y="4953861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8782664" y="5030060"/>
            <a:ext cx="12058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u="sng" spc="2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Aparamenta</a:t>
            </a:r>
            <a:r>
              <a:rPr sz="500" u="sng" spc="-3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blindada</a:t>
            </a:r>
            <a:r>
              <a:rPr sz="500" u="sng" spc="-3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de</a:t>
            </a:r>
            <a:r>
              <a:rPr sz="500" u="sng" spc="-3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media</a:t>
            </a:r>
            <a:r>
              <a:rPr sz="500" u="sng" spc="-3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tensión</a:t>
            </a:r>
            <a:endParaRPr sz="500">
              <a:latin typeface="Tahoma"/>
              <a:cs typeface="Tahoma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0621217" y="5055461"/>
            <a:ext cx="11722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0" dirty="0">
                <a:latin typeface="Tahoma"/>
                <a:cs typeface="Tahoma"/>
              </a:rPr>
              <a:t>Subestación</a:t>
            </a:r>
            <a:r>
              <a:rPr sz="600" spc="-4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unitaria</a:t>
            </a:r>
            <a:r>
              <a:rPr sz="600" spc="-4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secundaria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0425435" y="5210286"/>
            <a:ext cx="347345" cy="286385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>
              <a:spcBef>
                <a:spcPts val="430"/>
              </a:spcBef>
            </a:pPr>
            <a:r>
              <a:rPr sz="650" spc="30" dirty="0">
                <a:latin typeface="Tahoma"/>
                <a:cs typeface="Tahoma"/>
              </a:rPr>
              <a:t>Primario</a:t>
            </a:r>
            <a:endParaRPr sz="650">
              <a:latin typeface="Tahoma"/>
              <a:cs typeface="Tahoma"/>
            </a:endParaRPr>
          </a:p>
          <a:p>
            <a:pPr marL="25400">
              <a:spcBef>
                <a:spcPts val="280"/>
              </a:spcBef>
            </a:pPr>
            <a:r>
              <a:rPr sz="550" spc="25" dirty="0">
                <a:latin typeface="Tahoma"/>
                <a:cs typeface="Tahoma"/>
              </a:rPr>
              <a:t>Cambiar</a:t>
            </a:r>
            <a:endParaRPr sz="550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1264956" y="5169184"/>
            <a:ext cx="638175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>
              <a:spcBef>
                <a:spcPts val="455"/>
              </a:spcBef>
            </a:pPr>
            <a:r>
              <a:rPr sz="750" spc="25" dirty="0">
                <a:latin typeface="Tahoma"/>
                <a:cs typeface="Tahoma"/>
              </a:rPr>
              <a:t>centralita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45" dirty="0">
                <a:latin typeface="Tahoma"/>
                <a:cs typeface="Tahoma"/>
              </a:rPr>
              <a:t>o</a:t>
            </a:r>
            <a:endParaRPr sz="750">
              <a:latin typeface="Tahoma"/>
              <a:cs typeface="Tahoma"/>
            </a:endParaRPr>
          </a:p>
          <a:p>
            <a:pPr marL="14604">
              <a:spcBef>
                <a:spcPts val="259"/>
              </a:spcBef>
            </a:pPr>
            <a:r>
              <a:rPr sz="550" spc="25" dirty="0">
                <a:latin typeface="Tahoma"/>
                <a:cs typeface="Tahoma"/>
              </a:rPr>
              <a:t>Aparamenta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5" dirty="0">
                <a:latin typeface="Tahoma"/>
                <a:cs typeface="Tahoma"/>
              </a:rPr>
              <a:t>BT</a:t>
            </a:r>
            <a:endParaRPr sz="550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7701843" y="5455510"/>
            <a:ext cx="2673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Tahoma"/>
                <a:cs typeface="Tahoma"/>
              </a:rPr>
              <a:t>38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0" dirty="0">
                <a:latin typeface="Tahoma"/>
                <a:cs typeface="Tahoma"/>
              </a:rPr>
              <a:t>kV</a:t>
            </a:r>
            <a:endParaRPr sz="750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8459575" y="5436461"/>
            <a:ext cx="3632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latin typeface="Tahoma"/>
                <a:cs typeface="Tahoma"/>
              </a:rPr>
              <a:t>13,8k</a:t>
            </a:r>
            <a:r>
              <a:rPr sz="750" spc="-10" dirty="0">
                <a:latin typeface="Tahoma"/>
                <a:cs typeface="Tahoma"/>
              </a:rPr>
              <a:t> </a:t>
            </a:r>
            <a:r>
              <a:rPr sz="800" dirty="0">
                <a:latin typeface="Tahoma"/>
                <a:cs typeface="Tahoma"/>
              </a:rPr>
              <a:t>V</a:t>
            </a:r>
            <a:endParaRPr sz="80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0085175" y="5639661"/>
            <a:ext cx="3632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latin typeface="Tahoma"/>
                <a:cs typeface="Tahoma"/>
              </a:rPr>
              <a:t>13,8k</a:t>
            </a:r>
            <a:r>
              <a:rPr sz="750" spc="-10" dirty="0">
                <a:latin typeface="Tahoma"/>
                <a:cs typeface="Tahoma"/>
              </a:rPr>
              <a:t> </a:t>
            </a:r>
            <a:r>
              <a:rPr sz="800" dirty="0">
                <a:latin typeface="Tahoma"/>
                <a:cs typeface="Tahoma"/>
              </a:rPr>
              <a:t>V</a:t>
            </a:r>
            <a:endParaRPr sz="80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7976164" y="5906361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6407764" y="5982560"/>
            <a:ext cx="12058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u="sng" spc="2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Aparamenta</a:t>
            </a:r>
            <a:r>
              <a:rPr sz="500" u="sng" spc="-3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blindada</a:t>
            </a:r>
            <a:r>
              <a:rPr sz="500" u="sng" spc="-3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de</a:t>
            </a:r>
            <a:r>
              <a:rPr sz="500" u="sng" spc="-3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media</a:t>
            </a:r>
            <a:r>
              <a:rPr sz="500" u="sng" spc="-3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tensión</a:t>
            </a:r>
            <a:endParaRPr sz="500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8808064" y="5982560"/>
            <a:ext cx="12058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u="sng" spc="2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Aparamenta</a:t>
            </a:r>
            <a:r>
              <a:rPr sz="500" u="sng" spc="-3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blindada</a:t>
            </a:r>
            <a:r>
              <a:rPr sz="500" u="sng" spc="-3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de</a:t>
            </a:r>
            <a:r>
              <a:rPr sz="500" u="sng" spc="-3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5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media</a:t>
            </a:r>
            <a:r>
              <a:rPr sz="500" u="sng" spc="-3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sz="500" u="sng" spc="20" dirty="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tensión</a:t>
            </a:r>
            <a:endParaRPr sz="500">
              <a:latin typeface="Tahoma"/>
              <a:cs typeface="Tahom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1074846" y="5506700"/>
            <a:ext cx="876300" cy="577081"/>
          </a:xfrm>
          <a:prstGeom prst="rect">
            <a:avLst/>
          </a:prstGeom>
          <a:ln w="4571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spcBef>
                <a:spcPts val="45"/>
              </a:spcBef>
            </a:pPr>
            <a:endParaRPr sz="1000">
              <a:latin typeface="Times New Roman"/>
              <a:cs typeface="Times New Roman"/>
            </a:endParaRPr>
          </a:p>
          <a:p>
            <a:pPr marL="78105"/>
            <a:r>
              <a:rPr sz="750" spc="15" dirty="0">
                <a:latin typeface="Tahoma"/>
                <a:cs typeface="Tahoma"/>
              </a:rPr>
              <a:t>480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dirty="0">
                <a:latin typeface="Tahoma"/>
                <a:cs typeface="Tahoma"/>
              </a:rPr>
              <a:t>V</a:t>
            </a:r>
            <a:endParaRPr sz="750">
              <a:latin typeface="Tahoma"/>
              <a:cs typeface="Tahoma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0381450" y="6211161"/>
            <a:ext cx="166941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622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0759800" y="6839810"/>
            <a:ext cx="2711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Tahoma"/>
                <a:cs typeface="Tahoma"/>
              </a:rPr>
              <a:t>120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dirty="0">
                <a:latin typeface="Tahoma"/>
                <a:cs typeface="Tahoma"/>
              </a:rPr>
              <a:t>V</a:t>
            </a:r>
            <a:endParaRPr sz="750">
              <a:latin typeface="Tahoma"/>
              <a:cs typeface="Tahoma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1559900" y="6839810"/>
            <a:ext cx="2711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Tahoma"/>
                <a:cs typeface="Tahoma"/>
              </a:rPr>
              <a:t>480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dirty="0">
                <a:latin typeface="Tahoma"/>
                <a:cs typeface="Tahoma"/>
              </a:rPr>
              <a:t>V</a:t>
            </a:r>
            <a:endParaRPr sz="750">
              <a:latin typeface="Tahoma"/>
              <a:cs typeface="Tahoma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969101" y="6954110"/>
            <a:ext cx="2711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Tahoma"/>
                <a:cs typeface="Tahoma"/>
              </a:rPr>
              <a:t>480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dirty="0">
                <a:latin typeface="Tahoma"/>
                <a:cs typeface="Tahoma"/>
              </a:rPr>
              <a:t>V</a:t>
            </a:r>
            <a:endParaRPr sz="750">
              <a:latin typeface="Tahoma"/>
              <a:cs typeface="Tahoma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9944664" y="7214461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Transformador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9050888" y="7335111"/>
            <a:ext cx="56451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latin typeface="Tahoma"/>
                <a:cs typeface="Tahoma"/>
              </a:rPr>
              <a:t>Tablero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de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conmutadores</a:t>
            </a:r>
            <a:endParaRPr sz="350">
              <a:latin typeface="Tahoma"/>
              <a:cs typeface="Tahoma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0785098" y="7773260"/>
            <a:ext cx="5340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latin typeface="Tahoma"/>
                <a:cs typeface="Tahoma"/>
              </a:rPr>
              <a:t>Panel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5" dirty="0">
                <a:latin typeface="Tahoma"/>
                <a:cs typeface="Tahoma"/>
              </a:rPr>
              <a:t>teclado</a:t>
            </a:r>
            <a:endParaRPr sz="500">
              <a:latin typeface="Tahoma"/>
              <a:cs typeface="Tahoma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1623299" y="7785960"/>
            <a:ext cx="5340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20" dirty="0">
                <a:latin typeface="Tahoma"/>
                <a:cs typeface="Tahoma"/>
              </a:rPr>
              <a:t>Panel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del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15" dirty="0">
                <a:latin typeface="Tahoma"/>
                <a:cs typeface="Tahoma"/>
              </a:rPr>
              <a:t>teclado</a:t>
            </a:r>
            <a:endParaRPr sz="5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69983" y="1966180"/>
            <a:ext cx="1889495" cy="178528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754" y="5127906"/>
            <a:ext cx="1282547" cy="660742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507857" y="4767266"/>
            <a:ext cx="1787169" cy="1021382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637131" y="7340548"/>
            <a:ext cx="994755" cy="807482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0653792" y="7873087"/>
            <a:ext cx="180136" cy="231061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10767317" y="7484508"/>
            <a:ext cx="99060" cy="400685"/>
            <a:chOff x="5712717" y="7484507"/>
            <a:chExt cx="99060" cy="400685"/>
          </a:xfrm>
        </p:grpSpPr>
        <p:sp>
          <p:nvSpPr>
            <p:cNvPr id="8" name="object 8"/>
            <p:cNvSpPr/>
            <p:nvPr/>
          </p:nvSpPr>
          <p:spPr>
            <a:xfrm>
              <a:off x="5747185" y="7564629"/>
              <a:ext cx="18415" cy="7620"/>
            </a:xfrm>
            <a:custGeom>
              <a:avLst/>
              <a:gdLst/>
              <a:ahLst/>
              <a:cxnLst/>
              <a:rect l="l" t="t" r="r" b="b"/>
              <a:pathLst>
                <a:path w="18414" h="7620">
                  <a:moveTo>
                    <a:pt x="9956" y="7023"/>
                  </a:moveTo>
                  <a:lnTo>
                    <a:pt x="0" y="3505"/>
                  </a:lnTo>
                  <a:lnTo>
                    <a:pt x="7619" y="0"/>
                  </a:lnTo>
                  <a:lnTo>
                    <a:pt x="18148" y="3505"/>
                  </a:lnTo>
                  <a:lnTo>
                    <a:pt x="9956" y="70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724948" y="7568135"/>
              <a:ext cx="40640" cy="314325"/>
            </a:xfrm>
            <a:custGeom>
              <a:avLst/>
              <a:gdLst/>
              <a:ahLst/>
              <a:cxnLst/>
              <a:rect l="l" t="t" r="r" b="b"/>
              <a:pathLst>
                <a:path w="40639" h="314325">
                  <a:moveTo>
                    <a:pt x="40386" y="0"/>
                  </a:moveTo>
                  <a:lnTo>
                    <a:pt x="32194" y="3517"/>
                  </a:lnTo>
                  <a:lnTo>
                    <a:pt x="0" y="312508"/>
                  </a:lnTo>
                  <a:lnTo>
                    <a:pt x="6438" y="314261"/>
                  </a:lnTo>
                  <a:lnTo>
                    <a:pt x="40386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724948" y="7568135"/>
              <a:ext cx="40640" cy="314325"/>
            </a:xfrm>
            <a:custGeom>
              <a:avLst/>
              <a:gdLst/>
              <a:ahLst/>
              <a:cxnLst/>
              <a:rect l="l" t="t" r="r" b="b"/>
              <a:pathLst>
                <a:path w="40639" h="314325">
                  <a:moveTo>
                    <a:pt x="0" y="312508"/>
                  </a:moveTo>
                  <a:lnTo>
                    <a:pt x="32194" y="3517"/>
                  </a:lnTo>
                  <a:lnTo>
                    <a:pt x="40386" y="0"/>
                  </a:lnTo>
                  <a:lnTo>
                    <a:pt x="6438" y="314261"/>
                  </a:lnTo>
                  <a:lnTo>
                    <a:pt x="0" y="3125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715003" y="7568138"/>
              <a:ext cx="42545" cy="313055"/>
            </a:xfrm>
            <a:custGeom>
              <a:avLst/>
              <a:gdLst/>
              <a:ahLst/>
              <a:cxnLst/>
              <a:rect l="l" t="t" r="r" b="b"/>
              <a:pathLst>
                <a:path w="42545" h="313054">
                  <a:moveTo>
                    <a:pt x="32181" y="0"/>
                  </a:moveTo>
                  <a:lnTo>
                    <a:pt x="0" y="308406"/>
                  </a:lnTo>
                  <a:lnTo>
                    <a:pt x="9944" y="312508"/>
                  </a:lnTo>
                  <a:lnTo>
                    <a:pt x="42138" y="3517"/>
                  </a:lnTo>
                  <a:lnTo>
                    <a:pt x="32181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715003" y="7568138"/>
              <a:ext cx="42545" cy="313055"/>
            </a:xfrm>
            <a:custGeom>
              <a:avLst/>
              <a:gdLst/>
              <a:ahLst/>
              <a:cxnLst/>
              <a:rect l="l" t="t" r="r" b="b"/>
              <a:pathLst>
                <a:path w="42545" h="313054">
                  <a:moveTo>
                    <a:pt x="0" y="308406"/>
                  </a:moveTo>
                  <a:lnTo>
                    <a:pt x="32181" y="0"/>
                  </a:lnTo>
                  <a:lnTo>
                    <a:pt x="42138" y="3517"/>
                  </a:lnTo>
                  <a:lnTo>
                    <a:pt x="9944" y="312508"/>
                  </a:lnTo>
                  <a:lnTo>
                    <a:pt x="0" y="30840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747249" y="7484507"/>
              <a:ext cx="64262" cy="99377"/>
            </a:xfrm>
            <a:prstGeom prst="rect">
              <a:avLst/>
            </a:prstGeom>
          </p:spPr>
        </p:pic>
      </p:grpSp>
      <p:pic>
        <p:nvPicPr>
          <p:cNvPr id="14" name="object 1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985606" y="7957366"/>
            <a:ext cx="169011" cy="214668"/>
          </a:xfrm>
          <a:prstGeom prst="rect">
            <a:avLst/>
          </a:prstGeom>
        </p:spPr>
      </p:pic>
      <p:grpSp>
        <p:nvGrpSpPr>
          <p:cNvPr id="15" name="object 15"/>
          <p:cNvGrpSpPr/>
          <p:nvPr/>
        </p:nvGrpSpPr>
        <p:grpSpPr>
          <a:xfrm>
            <a:off x="10165705" y="8222471"/>
            <a:ext cx="29845" cy="75565"/>
            <a:chOff x="5111104" y="8222470"/>
            <a:chExt cx="29845" cy="75565"/>
          </a:xfrm>
        </p:grpSpPr>
        <p:sp>
          <p:nvSpPr>
            <p:cNvPr id="16" name="object 16"/>
            <p:cNvSpPr/>
            <p:nvPr/>
          </p:nvSpPr>
          <p:spPr>
            <a:xfrm>
              <a:off x="5113390" y="8232947"/>
              <a:ext cx="17780" cy="62865"/>
            </a:xfrm>
            <a:custGeom>
              <a:avLst/>
              <a:gdLst/>
              <a:ahLst/>
              <a:cxnLst/>
              <a:rect l="l" t="t" r="r" b="b"/>
              <a:pathLst>
                <a:path w="17779" h="62865">
                  <a:moveTo>
                    <a:pt x="17576" y="62611"/>
                  </a:moveTo>
                  <a:lnTo>
                    <a:pt x="9956" y="59105"/>
                  </a:lnTo>
                  <a:lnTo>
                    <a:pt x="0" y="0"/>
                  </a:lnTo>
                  <a:lnTo>
                    <a:pt x="8216" y="4089"/>
                  </a:lnTo>
                  <a:lnTo>
                    <a:pt x="17576" y="626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113393" y="8224757"/>
              <a:ext cx="25400" cy="12700"/>
            </a:xfrm>
            <a:custGeom>
              <a:avLst/>
              <a:gdLst/>
              <a:ahLst/>
              <a:cxnLst/>
              <a:rect l="l" t="t" r="r" b="b"/>
              <a:pathLst>
                <a:path w="25400" h="12700">
                  <a:moveTo>
                    <a:pt x="17576" y="0"/>
                  </a:moveTo>
                  <a:lnTo>
                    <a:pt x="0" y="8191"/>
                  </a:lnTo>
                  <a:lnTo>
                    <a:pt x="8216" y="12280"/>
                  </a:lnTo>
                  <a:lnTo>
                    <a:pt x="25184" y="3505"/>
                  </a:lnTo>
                  <a:lnTo>
                    <a:pt x="175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113390" y="8224756"/>
              <a:ext cx="25400" cy="12700"/>
            </a:xfrm>
            <a:custGeom>
              <a:avLst/>
              <a:gdLst/>
              <a:ahLst/>
              <a:cxnLst/>
              <a:rect l="l" t="t" r="r" b="b"/>
              <a:pathLst>
                <a:path w="25400" h="12700">
                  <a:moveTo>
                    <a:pt x="8216" y="12280"/>
                  </a:moveTo>
                  <a:lnTo>
                    <a:pt x="0" y="8191"/>
                  </a:lnTo>
                  <a:lnTo>
                    <a:pt x="17576" y="0"/>
                  </a:lnTo>
                  <a:lnTo>
                    <a:pt x="25184" y="3505"/>
                  </a:lnTo>
                  <a:lnTo>
                    <a:pt x="8216" y="122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121608" y="8228263"/>
              <a:ext cx="17145" cy="67310"/>
            </a:xfrm>
            <a:custGeom>
              <a:avLst/>
              <a:gdLst/>
              <a:ahLst/>
              <a:cxnLst/>
              <a:rect l="l" t="t" r="r" b="b"/>
              <a:pathLst>
                <a:path w="17145" h="67309">
                  <a:moveTo>
                    <a:pt x="16967" y="0"/>
                  </a:moveTo>
                  <a:lnTo>
                    <a:pt x="0" y="8775"/>
                  </a:lnTo>
                  <a:lnTo>
                    <a:pt x="9359" y="67297"/>
                  </a:lnTo>
                  <a:lnTo>
                    <a:pt x="14617" y="64960"/>
                  </a:lnTo>
                  <a:lnTo>
                    <a:pt x="169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121608" y="8228263"/>
              <a:ext cx="17145" cy="67310"/>
            </a:xfrm>
            <a:custGeom>
              <a:avLst/>
              <a:gdLst/>
              <a:ahLst/>
              <a:cxnLst/>
              <a:rect l="l" t="t" r="r" b="b"/>
              <a:pathLst>
                <a:path w="17145" h="67309">
                  <a:moveTo>
                    <a:pt x="16967" y="0"/>
                  </a:moveTo>
                  <a:lnTo>
                    <a:pt x="14617" y="64960"/>
                  </a:lnTo>
                  <a:lnTo>
                    <a:pt x="9359" y="67297"/>
                  </a:lnTo>
                  <a:lnTo>
                    <a:pt x="0" y="8775"/>
                  </a:lnTo>
                  <a:lnTo>
                    <a:pt x="1696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10231264" y="8252893"/>
            <a:ext cx="29845" cy="76200"/>
            <a:chOff x="5176663" y="8252893"/>
            <a:chExt cx="29845" cy="76200"/>
          </a:xfrm>
        </p:grpSpPr>
        <p:sp>
          <p:nvSpPr>
            <p:cNvPr id="22" name="object 22"/>
            <p:cNvSpPr/>
            <p:nvPr/>
          </p:nvSpPr>
          <p:spPr>
            <a:xfrm>
              <a:off x="5187140" y="8258690"/>
              <a:ext cx="17145" cy="67945"/>
            </a:xfrm>
            <a:custGeom>
              <a:avLst/>
              <a:gdLst/>
              <a:ahLst/>
              <a:cxnLst/>
              <a:rect l="l" t="t" r="r" b="b"/>
              <a:pathLst>
                <a:path w="17145" h="67945">
                  <a:moveTo>
                    <a:pt x="16979" y="0"/>
                  </a:moveTo>
                  <a:lnTo>
                    <a:pt x="0" y="8775"/>
                  </a:lnTo>
                  <a:lnTo>
                    <a:pt x="8775" y="67894"/>
                  </a:lnTo>
                  <a:lnTo>
                    <a:pt x="14033" y="64973"/>
                  </a:lnTo>
                  <a:lnTo>
                    <a:pt x="16979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187140" y="8258690"/>
              <a:ext cx="17145" cy="67945"/>
            </a:xfrm>
            <a:custGeom>
              <a:avLst/>
              <a:gdLst/>
              <a:ahLst/>
              <a:cxnLst/>
              <a:rect l="l" t="t" r="r" b="b"/>
              <a:pathLst>
                <a:path w="17145" h="67945">
                  <a:moveTo>
                    <a:pt x="16979" y="0"/>
                  </a:moveTo>
                  <a:lnTo>
                    <a:pt x="14033" y="64973"/>
                  </a:lnTo>
                  <a:lnTo>
                    <a:pt x="8775" y="67894"/>
                  </a:lnTo>
                  <a:lnTo>
                    <a:pt x="0" y="8775"/>
                  </a:lnTo>
                  <a:lnTo>
                    <a:pt x="1697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178949" y="8263958"/>
              <a:ext cx="17145" cy="62865"/>
            </a:xfrm>
            <a:custGeom>
              <a:avLst/>
              <a:gdLst/>
              <a:ahLst/>
              <a:cxnLst/>
              <a:rect l="l" t="t" r="r" b="b"/>
              <a:pathLst>
                <a:path w="17145" h="62865">
                  <a:moveTo>
                    <a:pt x="0" y="0"/>
                  </a:moveTo>
                  <a:lnTo>
                    <a:pt x="9359" y="59105"/>
                  </a:lnTo>
                  <a:lnTo>
                    <a:pt x="16967" y="62623"/>
                  </a:lnTo>
                  <a:lnTo>
                    <a:pt x="8191" y="35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178949" y="8263958"/>
              <a:ext cx="17145" cy="62865"/>
            </a:xfrm>
            <a:custGeom>
              <a:avLst/>
              <a:gdLst/>
              <a:ahLst/>
              <a:cxnLst/>
              <a:rect l="l" t="t" r="r" b="b"/>
              <a:pathLst>
                <a:path w="17145" h="62865">
                  <a:moveTo>
                    <a:pt x="16967" y="62623"/>
                  </a:moveTo>
                  <a:lnTo>
                    <a:pt x="9359" y="59105"/>
                  </a:lnTo>
                  <a:lnTo>
                    <a:pt x="0" y="0"/>
                  </a:lnTo>
                  <a:lnTo>
                    <a:pt x="8191" y="3517"/>
                  </a:lnTo>
                  <a:lnTo>
                    <a:pt x="16967" y="626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178944" y="8255182"/>
              <a:ext cx="25400" cy="12700"/>
            </a:xfrm>
            <a:custGeom>
              <a:avLst/>
              <a:gdLst/>
              <a:ahLst/>
              <a:cxnLst/>
              <a:rect l="l" t="t" r="r" b="b"/>
              <a:pathLst>
                <a:path w="25400" h="12700">
                  <a:moveTo>
                    <a:pt x="16967" y="0"/>
                  </a:moveTo>
                  <a:lnTo>
                    <a:pt x="0" y="8775"/>
                  </a:lnTo>
                  <a:lnTo>
                    <a:pt x="8191" y="12293"/>
                  </a:lnTo>
                  <a:lnTo>
                    <a:pt x="25184" y="3505"/>
                  </a:lnTo>
                  <a:lnTo>
                    <a:pt x="169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178949" y="8255179"/>
              <a:ext cx="25400" cy="12700"/>
            </a:xfrm>
            <a:custGeom>
              <a:avLst/>
              <a:gdLst/>
              <a:ahLst/>
              <a:cxnLst/>
              <a:rect l="l" t="t" r="r" b="b"/>
              <a:pathLst>
                <a:path w="25400" h="12700">
                  <a:moveTo>
                    <a:pt x="8191" y="12293"/>
                  </a:moveTo>
                  <a:lnTo>
                    <a:pt x="0" y="8775"/>
                  </a:lnTo>
                  <a:lnTo>
                    <a:pt x="16967" y="0"/>
                  </a:lnTo>
                  <a:lnTo>
                    <a:pt x="25171" y="3517"/>
                  </a:lnTo>
                  <a:lnTo>
                    <a:pt x="8191" y="122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10096085" y="8256997"/>
            <a:ext cx="31115" cy="82550"/>
            <a:chOff x="5041484" y="8256997"/>
            <a:chExt cx="31115" cy="82550"/>
          </a:xfrm>
        </p:grpSpPr>
        <p:sp>
          <p:nvSpPr>
            <p:cNvPr id="29" name="object 29"/>
            <p:cNvSpPr/>
            <p:nvPr/>
          </p:nvSpPr>
          <p:spPr>
            <a:xfrm>
              <a:off x="5051352" y="8262788"/>
              <a:ext cx="19050" cy="74930"/>
            </a:xfrm>
            <a:custGeom>
              <a:avLst/>
              <a:gdLst/>
              <a:ahLst/>
              <a:cxnLst/>
              <a:rect l="l" t="t" r="r" b="b"/>
              <a:pathLst>
                <a:path w="19050" h="74929">
                  <a:moveTo>
                    <a:pt x="18745" y="0"/>
                  </a:moveTo>
                  <a:lnTo>
                    <a:pt x="1193" y="8775"/>
                  </a:lnTo>
                  <a:lnTo>
                    <a:pt x="0" y="74320"/>
                  </a:lnTo>
                  <a:lnTo>
                    <a:pt x="5283" y="71399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051352" y="8262788"/>
              <a:ext cx="19050" cy="74930"/>
            </a:xfrm>
            <a:custGeom>
              <a:avLst/>
              <a:gdLst/>
              <a:ahLst/>
              <a:cxnLst/>
              <a:rect l="l" t="t" r="r" b="b"/>
              <a:pathLst>
                <a:path w="19050" h="74929">
                  <a:moveTo>
                    <a:pt x="1193" y="8775"/>
                  </a:moveTo>
                  <a:lnTo>
                    <a:pt x="18745" y="0"/>
                  </a:lnTo>
                  <a:lnTo>
                    <a:pt x="5283" y="71399"/>
                  </a:lnTo>
                  <a:lnTo>
                    <a:pt x="0" y="74320"/>
                  </a:lnTo>
                  <a:lnTo>
                    <a:pt x="1193" y="87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044927" y="8259286"/>
              <a:ext cx="25400" cy="12700"/>
            </a:xfrm>
            <a:custGeom>
              <a:avLst/>
              <a:gdLst/>
              <a:ahLst/>
              <a:cxnLst/>
              <a:rect l="l" t="t" r="r" b="b"/>
              <a:pathLst>
                <a:path w="25400" h="12700">
                  <a:moveTo>
                    <a:pt x="17551" y="0"/>
                  </a:moveTo>
                  <a:lnTo>
                    <a:pt x="0" y="8775"/>
                  </a:lnTo>
                  <a:lnTo>
                    <a:pt x="7607" y="12268"/>
                  </a:lnTo>
                  <a:lnTo>
                    <a:pt x="25171" y="3505"/>
                  </a:lnTo>
                  <a:lnTo>
                    <a:pt x="175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044926" y="8259283"/>
              <a:ext cx="25400" cy="12700"/>
            </a:xfrm>
            <a:custGeom>
              <a:avLst/>
              <a:gdLst/>
              <a:ahLst/>
              <a:cxnLst/>
              <a:rect l="l" t="t" r="r" b="b"/>
              <a:pathLst>
                <a:path w="25400" h="12700">
                  <a:moveTo>
                    <a:pt x="7620" y="12280"/>
                  </a:moveTo>
                  <a:lnTo>
                    <a:pt x="0" y="8775"/>
                  </a:lnTo>
                  <a:lnTo>
                    <a:pt x="17551" y="0"/>
                  </a:lnTo>
                  <a:lnTo>
                    <a:pt x="25171" y="3505"/>
                  </a:lnTo>
                  <a:lnTo>
                    <a:pt x="7620" y="122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043773" y="8268057"/>
              <a:ext cx="8890" cy="69215"/>
            </a:xfrm>
            <a:custGeom>
              <a:avLst/>
              <a:gdLst/>
              <a:ahLst/>
              <a:cxnLst/>
              <a:rect l="l" t="t" r="r" b="b"/>
              <a:pathLst>
                <a:path w="8889" h="69215">
                  <a:moveTo>
                    <a:pt x="1155" y="0"/>
                  </a:moveTo>
                  <a:lnTo>
                    <a:pt x="0" y="65532"/>
                  </a:lnTo>
                  <a:lnTo>
                    <a:pt x="7581" y="69049"/>
                  </a:lnTo>
                  <a:lnTo>
                    <a:pt x="8763" y="3505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043770" y="8268060"/>
              <a:ext cx="8890" cy="69215"/>
            </a:xfrm>
            <a:custGeom>
              <a:avLst/>
              <a:gdLst/>
              <a:ahLst/>
              <a:cxnLst/>
              <a:rect l="l" t="t" r="r" b="b"/>
              <a:pathLst>
                <a:path w="8889" h="69215">
                  <a:moveTo>
                    <a:pt x="7581" y="69049"/>
                  </a:moveTo>
                  <a:lnTo>
                    <a:pt x="0" y="65532"/>
                  </a:lnTo>
                  <a:lnTo>
                    <a:pt x="1155" y="0"/>
                  </a:lnTo>
                  <a:lnTo>
                    <a:pt x="8775" y="3505"/>
                  </a:lnTo>
                  <a:lnTo>
                    <a:pt x="7581" y="6904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1061094" y="7708057"/>
            <a:ext cx="61594" cy="296545"/>
            <a:chOff x="6006494" y="7708056"/>
            <a:chExt cx="61594" cy="296545"/>
          </a:xfrm>
        </p:grpSpPr>
        <p:sp>
          <p:nvSpPr>
            <p:cNvPr id="36" name="object 36"/>
            <p:cNvSpPr/>
            <p:nvPr/>
          </p:nvSpPr>
          <p:spPr>
            <a:xfrm>
              <a:off x="6019308" y="7710342"/>
              <a:ext cx="46355" cy="291465"/>
            </a:xfrm>
            <a:custGeom>
              <a:avLst/>
              <a:gdLst/>
              <a:ahLst/>
              <a:cxnLst/>
              <a:rect l="l" t="t" r="r" b="b"/>
              <a:pathLst>
                <a:path w="46354" h="291465">
                  <a:moveTo>
                    <a:pt x="46240" y="0"/>
                  </a:moveTo>
                  <a:lnTo>
                    <a:pt x="38036" y="3517"/>
                  </a:lnTo>
                  <a:lnTo>
                    <a:pt x="0" y="291439"/>
                  </a:lnTo>
                  <a:lnTo>
                    <a:pt x="7620" y="287337"/>
                  </a:lnTo>
                  <a:lnTo>
                    <a:pt x="46240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019308" y="7710342"/>
              <a:ext cx="46355" cy="291465"/>
            </a:xfrm>
            <a:custGeom>
              <a:avLst/>
              <a:gdLst/>
              <a:ahLst/>
              <a:cxnLst/>
              <a:rect l="l" t="t" r="r" b="b"/>
              <a:pathLst>
                <a:path w="46354" h="291465">
                  <a:moveTo>
                    <a:pt x="0" y="291439"/>
                  </a:moveTo>
                  <a:lnTo>
                    <a:pt x="38036" y="3517"/>
                  </a:lnTo>
                  <a:lnTo>
                    <a:pt x="46240" y="0"/>
                  </a:lnTo>
                  <a:lnTo>
                    <a:pt x="7620" y="287337"/>
                  </a:lnTo>
                  <a:lnTo>
                    <a:pt x="0" y="2914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008780" y="7710347"/>
              <a:ext cx="48895" cy="291465"/>
            </a:xfrm>
            <a:custGeom>
              <a:avLst/>
              <a:gdLst/>
              <a:ahLst/>
              <a:cxnLst/>
              <a:rect l="l" t="t" r="r" b="b"/>
              <a:pathLst>
                <a:path w="48895" h="291465">
                  <a:moveTo>
                    <a:pt x="37452" y="0"/>
                  </a:moveTo>
                  <a:lnTo>
                    <a:pt x="0" y="287337"/>
                  </a:lnTo>
                  <a:lnTo>
                    <a:pt x="10528" y="291439"/>
                  </a:lnTo>
                  <a:lnTo>
                    <a:pt x="48564" y="3505"/>
                  </a:lnTo>
                  <a:lnTo>
                    <a:pt x="37452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008780" y="7710347"/>
              <a:ext cx="48895" cy="291465"/>
            </a:xfrm>
            <a:custGeom>
              <a:avLst/>
              <a:gdLst/>
              <a:ahLst/>
              <a:cxnLst/>
              <a:rect l="l" t="t" r="r" b="b"/>
              <a:pathLst>
                <a:path w="48895" h="291465">
                  <a:moveTo>
                    <a:pt x="0" y="287337"/>
                  </a:moveTo>
                  <a:lnTo>
                    <a:pt x="37452" y="0"/>
                  </a:lnTo>
                  <a:lnTo>
                    <a:pt x="48564" y="3505"/>
                  </a:lnTo>
                  <a:lnTo>
                    <a:pt x="10528" y="291439"/>
                  </a:lnTo>
                  <a:lnTo>
                    <a:pt x="0" y="2873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0" name="object 4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079701" y="8119464"/>
            <a:ext cx="198272" cy="251529"/>
          </a:xfrm>
          <a:prstGeom prst="rect">
            <a:avLst/>
          </a:prstGeom>
        </p:spPr>
      </p:pic>
      <p:grpSp>
        <p:nvGrpSpPr>
          <p:cNvPr id="41" name="object 41"/>
          <p:cNvGrpSpPr/>
          <p:nvPr/>
        </p:nvGrpSpPr>
        <p:grpSpPr>
          <a:xfrm>
            <a:off x="10197887" y="7746100"/>
            <a:ext cx="81280" cy="391160"/>
            <a:chOff x="5143287" y="7746100"/>
            <a:chExt cx="81280" cy="391160"/>
          </a:xfrm>
        </p:grpSpPr>
        <p:sp>
          <p:nvSpPr>
            <p:cNvPr id="42" name="object 42"/>
            <p:cNvSpPr/>
            <p:nvPr/>
          </p:nvSpPr>
          <p:spPr>
            <a:xfrm>
              <a:off x="5156711" y="7831485"/>
              <a:ext cx="19685" cy="8890"/>
            </a:xfrm>
            <a:custGeom>
              <a:avLst/>
              <a:gdLst/>
              <a:ahLst/>
              <a:cxnLst/>
              <a:rect l="l" t="t" r="r" b="b"/>
              <a:pathLst>
                <a:path w="19685" h="8890">
                  <a:moveTo>
                    <a:pt x="9931" y="8775"/>
                  </a:moveTo>
                  <a:lnTo>
                    <a:pt x="0" y="4686"/>
                  </a:lnTo>
                  <a:lnTo>
                    <a:pt x="9359" y="0"/>
                  </a:lnTo>
                  <a:lnTo>
                    <a:pt x="19316" y="4686"/>
                  </a:lnTo>
                  <a:lnTo>
                    <a:pt x="9931" y="87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145573" y="7836170"/>
              <a:ext cx="21590" cy="298450"/>
            </a:xfrm>
            <a:custGeom>
              <a:avLst/>
              <a:gdLst/>
              <a:ahLst/>
              <a:cxnLst/>
              <a:rect l="l" t="t" r="r" b="b"/>
              <a:pathLst>
                <a:path w="21589" h="298450">
                  <a:moveTo>
                    <a:pt x="11137" y="0"/>
                  </a:moveTo>
                  <a:lnTo>
                    <a:pt x="0" y="294360"/>
                  </a:lnTo>
                  <a:lnTo>
                    <a:pt x="9956" y="298449"/>
                  </a:lnTo>
                  <a:lnTo>
                    <a:pt x="21069" y="4089"/>
                  </a:lnTo>
                  <a:lnTo>
                    <a:pt x="11137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145573" y="7836170"/>
              <a:ext cx="21590" cy="298450"/>
            </a:xfrm>
            <a:custGeom>
              <a:avLst/>
              <a:gdLst/>
              <a:ahLst/>
              <a:cxnLst/>
              <a:rect l="l" t="t" r="r" b="b"/>
              <a:pathLst>
                <a:path w="21589" h="298450">
                  <a:moveTo>
                    <a:pt x="0" y="294360"/>
                  </a:moveTo>
                  <a:lnTo>
                    <a:pt x="11137" y="0"/>
                  </a:lnTo>
                  <a:lnTo>
                    <a:pt x="21069" y="4089"/>
                  </a:lnTo>
                  <a:lnTo>
                    <a:pt x="9956" y="298449"/>
                  </a:lnTo>
                  <a:lnTo>
                    <a:pt x="0" y="2943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155530" y="7836174"/>
              <a:ext cx="20955" cy="298450"/>
            </a:xfrm>
            <a:custGeom>
              <a:avLst/>
              <a:gdLst/>
              <a:ahLst/>
              <a:cxnLst/>
              <a:rect l="l" t="t" r="r" b="b"/>
              <a:pathLst>
                <a:path w="20954" h="298450">
                  <a:moveTo>
                    <a:pt x="20497" y="0"/>
                  </a:moveTo>
                  <a:lnTo>
                    <a:pt x="11112" y="4089"/>
                  </a:lnTo>
                  <a:lnTo>
                    <a:pt x="0" y="298449"/>
                  </a:lnTo>
                  <a:lnTo>
                    <a:pt x="9385" y="294360"/>
                  </a:lnTo>
                  <a:lnTo>
                    <a:pt x="20497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155530" y="7836174"/>
              <a:ext cx="20955" cy="298450"/>
            </a:xfrm>
            <a:custGeom>
              <a:avLst/>
              <a:gdLst/>
              <a:ahLst/>
              <a:cxnLst/>
              <a:rect l="l" t="t" r="r" b="b"/>
              <a:pathLst>
                <a:path w="20954" h="298450">
                  <a:moveTo>
                    <a:pt x="0" y="298449"/>
                  </a:moveTo>
                  <a:lnTo>
                    <a:pt x="11112" y="4089"/>
                  </a:lnTo>
                  <a:lnTo>
                    <a:pt x="20497" y="0"/>
                  </a:lnTo>
                  <a:lnTo>
                    <a:pt x="9385" y="294360"/>
                  </a:lnTo>
                  <a:lnTo>
                    <a:pt x="0" y="2984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52659" y="7746100"/>
              <a:ext cx="71285" cy="108737"/>
            </a:xfrm>
            <a:prstGeom prst="rect">
              <a:avLst/>
            </a:prstGeom>
          </p:spPr>
        </p:pic>
      </p:grpSp>
      <p:pic>
        <p:nvPicPr>
          <p:cNvPr id="48" name="object 4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981949" y="8384570"/>
            <a:ext cx="608521" cy="755992"/>
          </a:xfrm>
          <a:prstGeom prst="rect">
            <a:avLst/>
          </a:prstGeom>
        </p:spPr>
      </p:pic>
      <p:pic>
        <p:nvPicPr>
          <p:cNvPr id="49" name="object 4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0721103" y="7459929"/>
            <a:ext cx="137401" cy="98212"/>
          </a:xfrm>
          <a:prstGeom prst="rect">
            <a:avLst/>
          </a:prstGeom>
        </p:spPr>
      </p:pic>
      <p:grpSp>
        <p:nvGrpSpPr>
          <p:cNvPr id="50" name="object 50"/>
          <p:cNvGrpSpPr/>
          <p:nvPr/>
        </p:nvGrpSpPr>
        <p:grpSpPr>
          <a:xfrm>
            <a:off x="9041528" y="7437689"/>
            <a:ext cx="2263775" cy="1528445"/>
            <a:chOff x="3986927" y="7437688"/>
            <a:chExt cx="2263775" cy="1528445"/>
          </a:xfrm>
        </p:grpSpPr>
        <p:pic>
          <p:nvPicPr>
            <p:cNvPr id="51" name="object 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091814" y="7707468"/>
              <a:ext cx="150266" cy="105232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172372" y="7487962"/>
              <a:ext cx="2068830" cy="1475740"/>
            </a:xfrm>
            <a:custGeom>
              <a:avLst/>
              <a:gdLst/>
              <a:ahLst/>
              <a:cxnLst/>
              <a:rect l="l" t="t" r="r" b="b"/>
              <a:pathLst>
                <a:path w="2068829" h="1475740">
                  <a:moveTo>
                    <a:pt x="1698878" y="0"/>
                  </a:moveTo>
                  <a:lnTo>
                    <a:pt x="876655" y="365760"/>
                  </a:lnTo>
                  <a:lnTo>
                    <a:pt x="46227" y="17551"/>
                  </a:lnTo>
                  <a:lnTo>
                    <a:pt x="0" y="33350"/>
                  </a:lnTo>
                  <a:lnTo>
                    <a:pt x="22237" y="47993"/>
                  </a:lnTo>
                  <a:lnTo>
                    <a:pt x="1536763" y="688213"/>
                  </a:lnTo>
                  <a:lnTo>
                    <a:pt x="173227" y="1436700"/>
                  </a:lnTo>
                  <a:lnTo>
                    <a:pt x="222961" y="1467726"/>
                  </a:lnTo>
                  <a:lnTo>
                    <a:pt x="233502" y="1475333"/>
                  </a:lnTo>
                  <a:lnTo>
                    <a:pt x="1647977" y="691718"/>
                  </a:lnTo>
                  <a:lnTo>
                    <a:pt x="1637436" y="685292"/>
                  </a:lnTo>
                  <a:lnTo>
                    <a:pt x="1240066" y="517918"/>
                  </a:lnTo>
                  <a:lnTo>
                    <a:pt x="2068741" y="111772"/>
                  </a:lnTo>
                  <a:lnTo>
                    <a:pt x="2013140" y="93637"/>
                  </a:lnTo>
                  <a:lnTo>
                    <a:pt x="1187399" y="496265"/>
                  </a:lnTo>
                  <a:lnTo>
                    <a:pt x="928154" y="387413"/>
                  </a:lnTo>
                  <a:lnTo>
                    <a:pt x="1753895" y="18148"/>
                  </a:lnTo>
                  <a:lnTo>
                    <a:pt x="169887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172372" y="7487962"/>
              <a:ext cx="2068830" cy="1475740"/>
            </a:xfrm>
            <a:custGeom>
              <a:avLst/>
              <a:gdLst/>
              <a:ahLst/>
              <a:cxnLst/>
              <a:rect l="l" t="t" r="r" b="b"/>
              <a:pathLst>
                <a:path w="2068829" h="1475740">
                  <a:moveTo>
                    <a:pt x="2068741" y="111772"/>
                  </a:moveTo>
                  <a:lnTo>
                    <a:pt x="2013140" y="93637"/>
                  </a:lnTo>
                  <a:lnTo>
                    <a:pt x="1187399" y="496265"/>
                  </a:lnTo>
                  <a:lnTo>
                    <a:pt x="928154" y="387413"/>
                  </a:lnTo>
                  <a:lnTo>
                    <a:pt x="1753895" y="18148"/>
                  </a:lnTo>
                  <a:lnTo>
                    <a:pt x="1698878" y="0"/>
                  </a:lnTo>
                  <a:lnTo>
                    <a:pt x="876655" y="365760"/>
                  </a:lnTo>
                  <a:lnTo>
                    <a:pt x="46227" y="17551"/>
                  </a:lnTo>
                  <a:lnTo>
                    <a:pt x="0" y="33350"/>
                  </a:lnTo>
                  <a:lnTo>
                    <a:pt x="22237" y="47993"/>
                  </a:lnTo>
                  <a:lnTo>
                    <a:pt x="1536763" y="688213"/>
                  </a:lnTo>
                  <a:lnTo>
                    <a:pt x="191363" y="1426756"/>
                  </a:lnTo>
                  <a:lnTo>
                    <a:pt x="173227" y="1436700"/>
                  </a:lnTo>
                  <a:lnTo>
                    <a:pt x="222961" y="1467726"/>
                  </a:lnTo>
                  <a:lnTo>
                    <a:pt x="233502" y="1475333"/>
                  </a:lnTo>
                  <a:lnTo>
                    <a:pt x="1647977" y="691718"/>
                  </a:lnTo>
                  <a:lnTo>
                    <a:pt x="1637436" y="685292"/>
                  </a:lnTo>
                  <a:lnTo>
                    <a:pt x="1240066" y="517918"/>
                  </a:lnTo>
                  <a:lnTo>
                    <a:pt x="2068741" y="1117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406012" y="7551752"/>
              <a:ext cx="829310" cy="436245"/>
            </a:xfrm>
            <a:custGeom>
              <a:avLst/>
              <a:gdLst/>
              <a:ahLst/>
              <a:cxnLst/>
              <a:rect l="l" t="t" r="r" b="b"/>
              <a:pathLst>
                <a:path w="829310" h="436245">
                  <a:moveTo>
                    <a:pt x="829246" y="0"/>
                  </a:moveTo>
                  <a:lnTo>
                    <a:pt x="0" y="411987"/>
                  </a:lnTo>
                  <a:lnTo>
                    <a:pt x="27495" y="435990"/>
                  </a:lnTo>
                  <a:lnTo>
                    <a:pt x="822807" y="43306"/>
                  </a:lnTo>
                  <a:lnTo>
                    <a:pt x="829246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406012" y="7551752"/>
              <a:ext cx="829310" cy="436245"/>
            </a:xfrm>
            <a:custGeom>
              <a:avLst/>
              <a:gdLst/>
              <a:ahLst/>
              <a:cxnLst/>
              <a:rect l="l" t="t" r="r" b="b"/>
              <a:pathLst>
                <a:path w="829310" h="436245">
                  <a:moveTo>
                    <a:pt x="829246" y="0"/>
                  </a:moveTo>
                  <a:lnTo>
                    <a:pt x="822807" y="43306"/>
                  </a:lnTo>
                  <a:lnTo>
                    <a:pt x="27495" y="435990"/>
                  </a:lnTo>
                  <a:lnTo>
                    <a:pt x="0" y="411987"/>
                  </a:lnTo>
                  <a:lnTo>
                    <a:pt x="82924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085883" y="7452849"/>
              <a:ext cx="840740" cy="403860"/>
            </a:xfrm>
            <a:custGeom>
              <a:avLst/>
              <a:gdLst/>
              <a:ahLst/>
              <a:cxnLst/>
              <a:rect l="l" t="t" r="r" b="b"/>
              <a:pathLst>
                <a:path w="840739" h="403859">
                  <a:moveTo>
                    <a:pt x="840384" y="0"/>
                  </a:moveTo>
                  <a:lnTo>
                    <a:pt x="0" y="385063"/>
                  </a:lnTo>
                  <a:lnTo>
                    <a:pt x="39814" y="403796"/>
                  </a:lnTo>
                  <a:lnTo>
                    <a:pt x="828674" y="50317"/>
                  </a:lnTo>
                  <a:lnTo>
                    <a:pt x="840384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085883" y="7452849"/>
              <a:ext cx="840740" cy="403860"/>
            </a:xfrm>
            <a:custGeom>
              <a:avLst/>
              <a:gdLst/>
              <a:ahLst/>
              <a:cxnLst/>
              <a:rect l="l" t="t" r="r" b="b"/>
              <a:pathLst>
                <a:path w="840739" h="403859">
                  <a:moveTo>
                    <a:pt x="840384" y="0"/>
                  </a:moveTo>
                  <a:lnTo>
                    <a:pt x="828674" y="50317"/>
                  </a:lnTo>
                  <a:lnTo>
                    <a:pt x="39814" y="403796"/>
                  </a:lnTo>
                  <a:lnTo>
                    <a:pt x="0" y="385063"/>
                  </a:lnTo>
                  <a:lnTo>
                    <a:pt x="84038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176469" y="7477425"/>
              <a:ext cx="1549400" cy="694055"/>
            </a:xfrm>
            <a:custGeom>
              <a:avLst/>
              <a:gdLst/>
              <a:ahLst/>
              <a:cxnLst/>
              <a:rect l="l" t="t" r="r" b="b"/>
              <a:pathLst>
                <a:path w="1549400" h="694054">
                  <a:moveTo>
                    <a:pt x="0" y="0"/>
                  </a:moveTo>
                  <a:lnTo>
                    <a:pt x="4102" y="41554"/>
                  </a:lnTo>
                  <a:lnTo>
                    <a:pt x="9956" y="142214"/>
                  </a:lnTo>
                  <a:lnTo>
                    <a:pt x="41541" y="155676"/>
                  </a:lnTo>
                  <a:lnTo>
                    <a:pt x="35699" y="53848"/>
                  </a:lnTo>
                  <a:lnTo>
                    <a:pt x="1539100" y="693483"/>
                  </a:lnTo>
                  <a:lnTo>
                    <a:pt x="1549057" y="6554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176469" y="7477425"/>
              <a:ext cx="1549400" cy="694055"/>
            </a:xfrm>
            <a:custGeom>
              <a:avLst/>
              <a:gdLst/>
              <a:ahLst/>
              <a:cxnLst/>
              <a:rect l="l" t="t" r="r" b="b"/>
              <a:pathLst>
                <a:path w="1549400" h="694054">
                  <a:moveTo>
                    <a:pt x="0" y="0"/>
                  </a:moveTo>
                  <a:lnTo>
                    <a:pt x="4102" y="41554"/>
                  </a:lnTo>
                  <a:lnTo>
                    <a:pt x="9956" y="142214"/>
                  </a:lnTo>
                  <a:lnTo>
                    <a:pt x="41541" y="155676"/>
                  </a:lnTo>
                  <a:lnTo>
                    <a:pt x="35699" y="53848"/>
                  </a:lnTo>
                  <a:lnTo>
                    <a:pt x="1539100" y="693483"/>
                  </a:lnTo>
                  <a:lnTo>
                    <a:pt x="1549057" y="65544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399436" y="8141068"/>
              <a:ext cx="1412875" cy="816610"/>
            </a:xfrm>
            <a:custGeom>
              <a:avLst/>
              <a:gdLst/>
              <a:ahLst/>
              <a:cxnLst/>
              <a:rect l="l" t="t" r="r" b="b"/>
              <a:pathLst>
                <a:path w="1412875" h="816609">
                  <a:moveTo>
                    <a:pt x="1412709" y="0"/>
                  </a:moveTo>
                  <a:lnTo>
                    <a:pt x="1181" y="776579"/>
                  </a:lnTo>
                  <a:lnTo>
                    <a:pt x="0" y="816368"/>
                  </a:lnTo>
                  <a:lnTo>
                    <a:pt x="1409204" y="35102"/>
                  </a:lnTo>
                  <a:lnTo>
                    <a:pt x="1412709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399436" y="8141068"/>
              <a:ext cx="1412875" cy="816610"/>
            </a:xfrm>
            <a:custGeom>
              <a:avLst/>
              <a:gdLst/>
              <a:ahLst/>
              <a:cxnLst/>
              <a:rect l="l" t="t" r="r" b="b"/>
              <a:pathLst>
                <a:path w="1412875" h="816609">
                  <a:moveTo>
                    <a:pt x="1412709" y="0"/>
                  </a:moveTo>
                  <a:lnTo>
                    <a:pt x="1409204" y="35102"/>
                  </a:lnTo>
                  <a:lnTo>
                    <a:pt x="0" y="816368"/>
                  </a:lnTo>
                  <a:lnTo>
                    <a:pt x="1181" y="776579"/>
                  </a:lnTo>
                  <a:lnTo>
                    <a:pt x="141270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352622" y="8886042"/>
              <a:ext cx="48260" cy="71755"/>
            </a:xfrm>
            <a:custGeom>
              <a:avLst/>
              <a:gdLst/>
              <a:ahLst/>
              <a:cxnLst/>
              <a:rect l="l" t="t" r="r" b="b"/>
              <a:pathLst>
                <a:path w="48260" h="71754">
                  <a:moveTo>
                    <a:pt x="0" y="0"/>
                  </a:moveTo>
                  <a:lnTo>
                    <a:pt x="0" y="43307"/>
                  </a:lnTo>
                  <a:lnTo>
                    <a:pt x="46812" y="71399"/>
                  </a:lnTo>
                  <a:lnTo>
                    <a:pt x="47993" y="31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352622" y="8886042"/>
              <a:ext cx="48260" cy="71755"/>
            </a:xfrm>
            <a:custGeom>
              <a:avLst/>
              <a:gdLst/>
              <a:ahLst/>
              <a:cxnLst/>
              <a:rect l="l" t="t" r="r" b="b"/>
              <a:pathLst>
                <a:path w="48260" h="71754">
                  <a:moveTo>
                    <a:pt x="47993" y="31610"/>
                  </a:moveTo>
                  <a:lnTo>
                    <a:pt x="0" y="0"/>
                  </a:lnTo>
                  <a:lnTo>
                    <a:pt x="0" y="43307"/>
                  </a:lnTo>
                  <a:lnTo>
                    <a:pt x="46812" y="71399"/>
                  </a:lnTo>
                  <a:lnTo>
                    <a:pt x="47993" y="316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165940" y="7480941"/>
              <a:ext cx="20955" cy="142875"/>
            </a:xfrm>
            <a:custGeom>
              <a:avLst/>
              <a:gdLst/>
              <a:ahLst/>
              <a:cxnLst/>
              <a:rect l="l" t="t" r="r" b="b"/>
              <a:pathLst>
                <a:path w="20954" h="142875">
                  <a:moveTo>
                    <a:pt x="0" y="0"/>
                  </a:moveTo>
                  <a:lnTo>
                    <a:pt x="10528" y="142786"/>
                  </a:lnTo>
                  <a:lnTo>
                    <a:pt x="20485" y="138696"/>
                  </a:lnTo>
                  <a:lnTo>
                    <a:pt x="11112" y="7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165940" y="7480941"/>
              <a:ext cx="20955" cy="142875"/>
            </a:xfrm>
            <a:custGeom>
              <a:avLst/>
              <a:gdLst/>
              <a:ahLst/>
              <a:cxnLst/>
              <a:rect l="l" t="t" r="r" b="b"/>
              <a:pathLst>
                <a:path w="20954" h="142875">
                  <a:moveTo>
                    <a:pt x="0" y="0"/>
                  </a:moveTo>
                  <a:lnTo>
                    <a:pt x="10528" y="142786"/>
                  </a:lnTo>
                  <a:lnTo>
                    <a:pt x="20485" y="138696"/>
                  </a:lnTo>
                  <a:lnTo>
                    <a:pt x="11112" y="760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165940" y="7480941"/>
              <a:ext cx="20955" cy="142875"/>
            </a:xfrm>
            <a:custGeom>
              <a:avLst/>
              <a:gdLst/>
              <a:ahLst/>
              <a:cxnLst/>
              <a:rect l="l" t="t" r="r" b="b"/>
              <a:pathLst>
                <a:path w="20954" h="142875">
                  <a:moveTo>
                    <a:pt x="0" y="0"/>
                  </a:moveTo>
                  <a:lnTo>
                    <a:pt x="10528" y="142786"/>
                  </a:lnTo>
                  <a:lnTo>
                    <a:pt x="20485" y="138696"/>
                  </a:lnTo>
                  <a:lnTo>
                    <a:pt x="11112" y="7607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212170" y="7531276"/>
              <a:ext cx="17145" cy="110489"/>
            </a:xfrm>
            <a:custGeom>
              <a:avLst/>
              <a:gdLst/>
              <a:ahLst/>
              <a:cxnLst/>
              <a:rect l="l" t="t" r="r" b="b"/>
              <a:pathLst>
                <a:path w="17145" h="110490">
                  <a:moveTo>
                    <a:pt x="0" y="0"/>
                  </a:moveTo>
                  <a:lnTo>
                    <a:pt x="6438" y="110007"/>
                  </a:lnTo>
                  <a:lnTo>
                    <a:pt x="16967" y="107670"/>
                  </a:lnTo>
                  <a:lnTo>
                    <a:pt x="11112" y="175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212170" y="7531276"/>
              <a:ext cx="17145" cy="110489"/>
            </a:xfrm>
            <a:custGeom>
              <a:avLst/>
              <a:gdLst/>
              <a:ahLst/>
              <a:cxnLst/>
              <a:rect l="l" t="t" r="r" b="b"/>
              <a:pathLst>
                <a:path w="17145" h="110490">
                  <a:moveTo>
                    <a:pt x="0" y="0"/>
                  </a:moveTo>
                  <a:lnTo>
                    <a:pt x="6438" y="110007"/>
                  </a:lnTo>
                  <a:lnTo>
                    <a:pt x="16967" y="107670"/>
                  </a:lnTo>
                  <a:lnTo>
                    <a:pt x="11112" y="17551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245526" y="7557605"/>
              <a:ext cx="16510" cy="71755"/>
            </a:xfrm>
            <a:custGeom>
              <a:avLst/>
              <a:gdLst/>
              <a:ahLst/>
              <a:cxnLst/>
              <a:rect l="l" t="t" r="r" b="b"/>
              <a:pathLst>
                <a:path w="16510" h="71754">
                  <a:moveTo>
                    <a:pt x="0" y="0"/>
                  </a:moveTo>
                  <a:lnTo>
                    <a:pt x="5842" y="71399"/>
                  </a:lnTo>
                  <a:lnTo>
                    <a:pt x="16383" y="69049"/>
                  </a:lnTo>
                  <a:lnTo>
                    <a:pt x="11112" y="5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245526" y="7557605"/>
              <a:ext cx="16510" cy="71755"/>
            </a:xfrm>
            <a:custGeom>
              <a:avLst/>
              <a:gdLst/>
              <a:ahLst/>
              <a:cxnLst/>
              <a:rect l="l" t="t" r="r" b="b"/>
              <a:pathLst>
                <a:path w="16510" h="71754">
                  <a:moveTo>
                    <a:pt x="0" y="0"/>
                  </a:moveTo>
                  <a:lnTo>
                    <a:pt x="5842" y="71399"/>
                  </a:lnTo>
                  <a:lnTo>
                    <a:pt x="16383" y="69049"/>
                  </a:lnTo>
                  <a:lnTo>
                    <a:pt x="11112" y="527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165946" y="7439974"/>
              <a:ext cx="2082800" cy="1482725"/>
            </a:xfrm>
            <a:custGeom>
              <a:avLst/>
              <a:gdLst/>
              <a:ahLst/>
              <a:cxnLst/>
              <a:rect l="l" t="t" r="r" b="b"/>
              <a:pathLst>
                <a:path w="2082800" h="1482725">
                  <a:moveTo>
                    <a:pt x="1718183" y="0"/>
                  </a:moveTo>
                  <a:lnTo>
                    <a:pt x="883081" y="371017"/>
                  </a:lnTo>
                  <a:lnTo>
                    <a:pt x="52654" y="22821"/>
                  </a:lnTo>
                  <a:lnTo>
                    <a:pt x="0" y="40970"/>
                  </a:lnTo>
                  <a:lnTo>
                    <a:pt x="28663" y="53835"/>
                  </a:lnTo>
                  <a:lnTo>
                    <a:pt x="1543189" y="693483"/>
                  </a:lnTo>
                  <a:lnTo>
                    <a:pt x="179654" y="1441983"/>
                  </a:lnTo>
                  <a:lnTo>
                    <a:pt x="229387" y="1472996"/>
                  </a:lnTo>
                  <a:lnTo>
                    <a:pt x="242265" y="1482356"/>
                  </a:lnTo>
                  <a:lnTo>
                    <a:pt x="1656143" y="698754"/>
                  </a:lnTo>
                  <a:lnTo>
                    <a:pt x="1643862" y="690562"/>
                  </a:lnTo>
                  <a:lnTo>
                    <a:pt x="1246492" y="523773"/>
                  </a:lnTo>
                  <a:lnTo>
                    <a:pt x="2082190" y="114122"/>
                  </a:lnTo>
                  <a:lnTo>
                    <a:pt x="2027186" y="96558"/>
                  </a:lnTo>
                  <a:lnTo>
                    <a:pt x="1193825" y="501523"/>
                  </a:lnTo>
                  <a:lnTo>
                    <a:pt x="934580" y="392684"/>
                  </a:lnTo>
                  <a:lnTo>
                    <a:pt x="1773186" y="18148"/>
                  </a:lnTo>
                  <a:lnTo>
                    <a:pt x="17181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165946" y="7439974"/>
              <a:ext cx="2082800" cy="1482725"/>
            </a:xfrm>
            <a:custGeom>
              <a:avLst/>
              <a:gdLst/>
              <a:ahLst/>
              <a:cxnLst/>
              <a:rect l="l" t="t" r="r" b="b"/>
              <a:pathLst>
                <a:path w="2082800" h="1482725">
                  <a:moveTo>
                    <a:pt x="2082190" y="114122"/>
                  </a:moveTo>
                  <a:lnTo>
                    <a:pt x="2027186" y="96558"/>
                  </a:lnTo>
                  <a:lnTo>
                    <a:pt x="1193825" y="501523"/>
                  </a:lnTo>
                  <a:lnTo>
                    <a:pt x="934580" y="392684"/>
                  </a:lnTo>
                  <a:lnTo>
                    <a:pt x="1773186" y="18148"/>
                  </a:lnTo>
                  <a:lnTo>
                    <a:pt x="1718183" y="0"/>
                  </a:lnTo>
                  <a:lnTo>
                    <a:pt x="883081" y="371017"/>
                  </a:lnTo>
                  <a:lnTo>
                    <a:pt x="52654" y="22821"/>
                  </a:lnTo>
                  <a:lnTo>
                    <a:pt x="0" y="40970"/>
                  </a:lnTo>
                  <a:lnTo>
                    <a:pt x="28663" y="53835"/>
                  </a:lnTo>
                  <a:lnTo>
                    <a:pt x="1543189" y="693483"/>
                  </a:lnTo>
                  <a:lnTo>
                    <a:pt x="197789" y="1432026"/>
                  </a:lnTo>
                  <a:lnTo>
                    <a:pt x="179654" y="1441983"/>
                  </a:lnTo>
                  <a:lnTo>
                    <a:pt x="229387" y="1472996"/>
                  </a:lnTo>
                  <a:lnTo>
                    <a:pt x="242265" y="1482356"/>
                  </a:lnTo>
                  <a:lnTo>
                    <a:pt x="1656143" y="698754"/>
                  </a:lnTo>
                  <a:lnTo>
                    <a:pt x="1643862" y="690562"/>
                  </a:lnTo>
                  <a:lnTo>
                    <a:pt x="1246492" y="523773"/>
                  </a:lnTo>
                  <a:lnTo>
                    <a:pt x="2082190" y="11412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180568" y="7476259"/>
              <a:ext cx="1548130" cy="1409065"/>
            </a:xfrm>
            <a:custGeom>
              <a:avLst/>
              <a:gdLst/>
              <a:ahLst/>
              <a:cxnLst/>
              <a:rect l="l" t="t" r="r" b="b"/>
              <a:pathLst>
                <a:path w="1548129" h="1409065">
                  <a:moveTo>
                    <a:pt x="0" y="0"/>
                  </a:moveTo>
                  <a:lnTo>
                    <a:pt x="1547901" y="655434"/>
                  </a:lnTo>
                  <a:lnTo>
                    <a:pt x="173228" y="14086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400616" y="7455768"/>
              <a:ext cx="1836420" cy="1462405"/>
            </a:xfrm>
            <a:custGeom>
              <a:avLst/>
              <a:gdLst/>
              <a:ahLst/>
              <a:cxnLst/>
              <a:rect l="l" t="t" r="r" b="b"/>
              <a:pathLst>
                <a:path w="1836420" h="1462404">
                  <a:moveTo>
                    <a:pt x="0" y="1461884"/>
                  </a:moveTo>
                  <a:lnTo>
                    <a:pt x="1407426" y="682371"/>
                  </a:lnTo>
                  <a:lnTo>
                    <a:pt x="997204" y="507974"/>
                  </a:lnTo>
                  <a:lnTo>
                    <a:pt x="1835810" y="95986"/>
                  </a:lnTo>
                </a:path>
                <a:path w="1836420" h="1462404">
                  <a:moveTo>
                    <a:pt x="1801876" y="83108"/>
                  </a:moveTo>
                  <a:lnTo>
                    <a:pt x="957999" y="493928"/>
                  </a:lnTo>
                  <a:lnTo>
                    <a:pt x="680593" y="376301"/>
                  </a:lnTo>
                  <a:lnTo>
                    <a:pt x="15256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209825" y="7442312"/>
              <a:ext cx="1685925" cy="377190"/>
            </a:xfrm>
            <a:custGeom>
              <a:avLst/>
              <a:gdLst/>
              <a:ahLst/>
              <a:cxnLst/>
              <a:rect l="l" t="t" r="r" b="b"/>
              <a:pathLst>
                <a:path w="1685925" h="377190">
                  <a:moveTo>
                    <a:pt x="1685429" y="0"/>
                  </a:moveTo>
                  <a:lnTo>
                    <a:pt x="838034" y="376885"/>
                  </a:lnTo>
                  <a:lnTo>
                    <a:pt x="0" y="257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290584" y="7487377"/>
              <a:ext cx="1918335" cy="1445895"/>
            </a:xfrm>
            <a:custGeom>
              <a:avLst/>
              <a:gdLst/>
              <a:ahLst/>
              <a:cxnLst/>
              <a:rect l="l" t="t" r="r" b="b"/>
              <a:pathLst>
                <a:path w="1918335" h="1445895">
                  <a:moveTo>
                    <a:pt x="1213739" y="119380"/>
                  </a:moveTo>
                  <a:lnTo>
                    <a:pt x="1221346" y="121716"/>
                  </a:lnTo>
                </a:path>
                <a:path w="1918335" h="1445895">
                  <a:moveTo>
                    <a:pt x="1216672" y="126403"/>
                  </a:moveTo>
                  <a:lnTo>
                    <a:pt x="1252943" y="139280"/>
                  </a:lnTo>
                </a:path>
                <a:path w="1918335" h="1445895">
                  <a:moveTo>
                    <a:pt x="1260563" y="135775"/>
                  </a:moveTo>
                  <a:lnTo>
                    <a:pt x="1268158" y="138696"/>
                  </a:lnTo>
                </a:path>
                <a:path w="1918335" h="1445895">
                  <a:moveTo>
                    <a:pt x="1257045" y="146304"/>
                  </a:moveTo>
                  <a:lnTo>
                    <a:pt x="1250619" y="182003"/>
                  </a:lnTo>
                  <a:lnTo>
                    <a:pt x="1259967" y="186093"/>
                  </a:lnTo>
                </a:path>
                <a:path w="1918335" h="1445895">
                  <a:moveTo>
                    <a:pt x="1281620" y="143383"/>
                  </a:moveTo>
                  <a:lnTo>
                    <a:pt x="1278115" y="160934"/>
                  </a:lnTo>
                  <a:lnTo>
                    <a:pt x="1311490" y="144551"/>
                  </a:lnTo>
                  <a:lnTo>
                    <a:pt x="1316151" y="127000"/>
                  </a:lnTo>
                  <a:lnTo>
                    <a:pt x="1281620" y="143383"/>
                  </a:lnTo>
                  <a:close/>
                </a:path>
                <a:path w="1918335" h="1445895">
                  <a:moveTo>
                    <a:pt x="1353604" y="111772"/>
                  </a:moveTo>
                  <a:lnTo>
                    <a:pt x="1350098" y="129336"/>
                  </a:lnTo>
                  <a:lnTo>
                    <a:pt x="1384033" y="112953"/>
                  </a:lnTo>
                  <a:lnTo>
                    <a:pt x="1388135" y="95389"/>
                  </a:lnTo>
                  <a:lnTo>
                    <a:pt x="1353604" y="111772"/>
                  </a:lnTo>
                  <a:close/>
                </a:path>
                <a:path w="1918335" h="1445895">
                  <a:moveTo>
                    <a:pt x="1426184" y="80162"/>
                  </a:moveTo>
                  <a:lnTo>
                    <a:pt x="1422666" y="97142"/>
                  </a:lnTo>
                  <a:lnTo>
                    <a:pt x="1456016" y="80759"/>
                  </a:lnTo>
                  <a:lnTo>
                    <a:pt x="1460715" y="63792"/>
                  </a:lnTo>
                  <a:lnTo>
                    <a:pt x="1426184" y="80162"/>
                  </a:lnTo>
                  <a:close/>
                </a:path>
                <a:path w="1918335" h="1445895">
                  <a:moveTo>
                    <a:pt x="1498155" y="47993"/>
                  </a:moveTo>
                  <a:lnTo>
                    <a:pt x="1494637" y="65544"/>
                  </a:lnTo>
                  <a:lnTo>
                    <a:pt x="1528000" y="49161"/>
                  </a:lnTo>
                  <a:lnTo>
                    <a:pt x="1532699" y="32194"/>
                  </a:lnTo>
                  <a:lnTo>
                    <a:pt x="1498155" y="47993"/>
                  </a:lnTo>
                  <a:close/>
                </a:path>
                <a:path w="1918335" h="1445895">
                  <a:moveTo>
                    <a:pt x="1570723" y="16395"/>
                  </a:moveTo>
                  <a:lnTo>
                    <a:pt x="1567205" y="33934"/>
                  </a:lnTo>
                  <a:lnTo>
                    <a:pt x="1600555" y="17551"/>
                  </a:lnTo>
                  <a:lnTo>
                    <a:pt x="1605241" y="0"/>
                  </a:lnTo>
                  <a:lnTo>
                    <a:pt x="1570723" y="16395"/>
                  </a:lnTo>
                  <a:close/>
                </a:path>
                <a:path w="1918335" h="1445895">
                  <a:moveTo>
                    <a:pt x="863193" y="331241"/>
                  </a:moveTo>
                  <a:lnTo>
                    <a:pt x="863193" y="347624"/>
                  </a:lnTo>
                  <a:lnTo>
                    <a:pt x="899477" y="331241"/>
                  </a:lnTo>
                  <a:lnTo>
                    <a:pt x="901230" y="313677"/>
                  </a:lnTo>
                  <a:lnTo>
                    <a:pt x="863193" y="331241"/>
                  </a:lnTo>
                  <a:close/>
                </a:path>
                <a:path w="1918335" h="1445895">
                  <a:moveTo>
                    <a:pt x="946302" y="294360"/>
                  </a:moveTo>
                  <a:lnTo>
                    <a:pt x="945718" y="310743"/>
                  </a:lnTo>
                  <a:lnTo>
                    <a:pt x="981405" y="294360"/>
                  </a:lnTo>
                  <a:lnTo>
                    <a:pt x="983170" y="276809"/>
                  </a:lnTo>
                  <a:lnTo>
                    <a:pt x="946302" y="294360"/>
                  </a:lnTo>
                  <a:close/>
                </a:path>
                <a:path w="1918335" h="1445895">
                  <a:moveTo>
                    <a:pt x="1029411" y="257492"/>
                  </a:moveTo>
                  <a:lnTo>
                    <a:pt x="1028230" y="273888"/>
                  </a:lnTo>
                  <a:lnTo>
                    <a:pt x="1063345" y="257492"/>
                  </a:lnTo>
                  <a:lnTo>
                    <a:pt x="1065669" y="240525"/>
                  </a:lnTo>
                  <a:lnTo>
                    <a:pt x="1029411" y="257492"/>
                  </a:lnTo>
                  <a:close/>
                </a:path>
                <a:path w="1918335" h="1445895">
                  <a:moveTo>
                    <a:pt x="1112507" y="220624"/>
                  </a:moveTo>
                  <a:lnTo>
                    <a:pt x="1110742" y="237591"/>
                  </a:lnTo>
                  <a:lnTo>
                    <a:pt x="1145273" y="221208"/>
                  </a:lnTo>
                  <a:lnTo>
                    <a:pt x="1147610" y="204241"/>
                  </a:lnTo>
                  <a:lnTo>
                    <a:pt x="1112507" y="220624"/>
                  </a:lnTo>
                  <a:close/>
                </a:path>
                <a:path w="1918335" h="1445895">
                  <a:moveTo>
                    <a:pt x="1195006" y="183756"/>
                  </a:moveTo>
                  <a:lnTo>
                    <a:pt x="1192669" y="200736"/>
                  </a:lnTo>
                  <a:lnTo>
                    <a:pt x="1226032" y="184340"/>
                  </a:lnTo>
                  <a:lnTo>
                    <a:pt x="1229537" y="167373"/>
                  </a:lnTo>
                  <a:lnTo>
                    <a:pt x="1195006" y="183756"/>
                  </a:lnTo>
                  <a:close/>
                </a:path>
                <a:path w="1918335" h="1445895">
                  <a:moveTo>
                    <a:pt x="1505178" y="241109"/>
                  </a:moveTo>
                  <a:lnTo>
                    <a:pt x="1512785" y="244030"/>
                  </a:lnTo>
                </a:path>
                <a:path w="1918335" h="1445895">
                  <a:moveTo>
                    <a:pt x="1508099" y="248132"/>
                  </a:moveTo>
                  <a:lnTo>
                    <a:pt x="1544383" y="261010"/>
                  </a:lnTo>
                </a:path>
                <a:path w="1918335" h="1445895">
                  <a:moveTo>
                    <a:pt x="1551990" y="258076"/>
                  </a:moveTo>
                  <a:lnTo>
                    <a:pt x="1560195" y="260413"/>
                  </a:lnTo>
                </a:path>
                <a:path w="1918335" h="1445895">
                  <a:moveTo>
                    <a:pt x="1548485" y="268033"/>
                  </a:moveTo>
                  <a:lnTo>
                    <a:pt x="1545551" y="300799"/>
                  </a:lnTo>
                  <a:lnTo>
                    <a:pt x="1554924" y="304901"/>
                  </a:lnTo>
                </a:path>
                <a:path w="1918335" h="1445895">
                  <a:moveTo>
                    <a:pt x="1584172" y="256908"/>
                  </a:moveTo>
                  <a:lnTo>
                    <a:pt x="1580667" y="273888"/>
                  </a:lnTo>
                  <a:lnTo>
                    <a:pt x="1615198" y="255739"/>
                  </a:lnTo>
                  <a:lnTo>
                    <a:pt x="1619885" y="238760"/>
                  </a:lnTo>
                  <a:lnTo>
                    <a:pt x="1584172" y="256908"/>
                  </a:lnTo>
                  <a:close/>
                </a:path>
                <a:path w="1918335" h="1445895">
                  <a:moveTo>
                    <a:pt x="1658505" y="221208"/>
                  </a:moveTo>
                  <a:lnTo>
                    <a:pt x="1655571" y="237591"/>
                  </a:lnTo>
                  <a:lnTo>
                    <a:pt x="1690103" y="219456"/>
                  </a:lnTo>
                  <a:lnTo>
                    <a:pt x="1694205" y="202488"/>
                  </a:lnTo>
                  <a:lnTo>
                    <a:pt x="1658505" y="221208"/>
                  </a:lnTo>
                  <a:close/>
                </a:path>
                <a:path w="1918335" h="1445895">
                  <a:moveTo>
                    <a:pt x="1733410" y="184924"/>
                  </a:moveTo>
                  <a:lnTo>
                    <a:pt x="1729905" y="201904"/>
                  </a:lnTo>
                  <a:lnTo>
                    <a:pt x="1764436" y="183172"/>
                  </a:lnTo>
                  <a:lnTo>
                    <a:pt x="1768525" y="166204"/>
                  </a:lnTo>
                  <a:lnTo>
                    <a:pt x="1733410" y="184924"/>
                  </a:lnTo>
                  <a:close/>
                </a:path>
                <a:path w="1918335" h="1445895">
                  <a:moveTo>
                    <a:pt x="1807730" y="148653"/>
                  </a:moveTo>
                  <a:lnTo>
                    <a:pt x="1804225" y="165620"/>
                  </a:lnTo>
                  <a:lnTo>
                    <a:pt x="1838744" y="147472"/>
                  </a:lnTo>
                  <a:lnTo>
                    <a:pt x="1843430" y="130505"/>
                  </a:lnTo>
                  <a:lnTo>
                    <a:pt x="1807730" y="148653"/>
                  </a:lnTo>
                  <a:close/>
                </a:path>
                <a:path w="1918335" h="1445895">
                  <a:moveTo>
                    <a:pt x="1882051" y="112356"/>
                  </a:moveTo>
                  <a:lnTo>
                    <a:pt x="1879130" y="129336"/>
                  </a:lnTo>
                  <a:lnTo>
                    <a:pt x="1913661" y="111188"/>
                  </a:lnTo>
                  <a:lnTo>
                    <a:pt x="1917763" y="94221"/>
                  </a:lnTo>
                  <a:lnTo>
                    <a:pt x="1882051" y="112356"/>
                  </a:lnTo>
                  <a:close/>
                </a:path>
                <a:path w="1918335" h="1445895">
                  <a:moveTo>
                    <a:pt x="1152283" y="470509"/>
                  </a:moveTo>
                  <a:lnTo>
                    <a:pt x="1152283" y="485736"/>
                  </a:lnTo>
                  <a:lnTo>
                    <a:pt x="1189748" y="467004"/>
                  </a:lnTo>
                  <a:lnTo>
                    <a:pt x="1190904" y="450608"/>
                  </a:lnTo>
                  <a:lnTo>
                    <a:pt x="1152283" y="470509"/>
                  </a:lnTo>
                  <a:close/>
                </a:path>
                <a:path w="1918335" h="1445895">
                  <a:moveTo>
                    <a:pt x="1237145" y="428371"/>
                  </a:moveTo>
                  <a:lnTo>
                    <a:pt x="1237145" y="444182"/>
                  </a:lnTo>
                  <a:lnTo>
                    <a:pt x="1274013" y="425450"/>
                  </a:lnTo>
                  <a:lnTo>
                    <a:pt x="1275765" y="409067"/>
                  </a:lnTo>
                  <a:lnTo>
                    <a:pt x="1237145" y="428371"/>
                  </a:lnTo>
                  <a:close/>
                </a:path>
                <a:path w="1918335" h="1445895">
                  <a:moveTo>
                    <a:pt x="1323174" y="386829"/>
                  </a:moveTo>
                  <a:lnTo>
                    <a:pt x="1322006" y="402628"/>
                  </a:lnTo>
                  <a:lnTo>
                    <a:pt x="1358277" y="383895"/>
                  </a:lnTo>
                  <a:lnTo>
                    <a:pt x="1360639" y="367512"/>
                  </a:lnTo>
                  <a:lnTo>
                    <a:pt x="1323174" y="386829"/>
                  </a:lnTo>
                  <a:close/>
                </a:path>
                <a:path w="1918335" h="1445895">
                  <a:moveTo>
                    <a:pt x="1408620" y="344690"/>
                  </a:moveTo>
                  <a:lnTo>
                    <a:pt x="1407439" y="360489"/>
                  </a:lnTo>
                  <a:lnTo>
                    <a:pt x="1443151" y="342353"/>
                  </a:lnTo>
                  <a:lnTo>
                    <a:pt x="1445475" y="325970"/>
                  </a:lnTo>
                  <a:lnTo>
                    <a:pt x="1408620" y="344690"/>
                  </a:lnTo>
                  <a:close/>
                </a:path>
                <a:path w="1918335" h="1445895">
                  <a:moveTo>
                    <a:pt x="1494637" y="302564"/>
                  </a:moveTo>
                  <a:lnTo>
                    <a:pt x="1492897" y="318947"/>
                  </a:lnTo>
                  <a:lnTo>
                    <a:pt x="1527429" y="300799"/>
                  </a:lnTo>
                  <a:lnTo>
                    <a:pt x="1530337" y="284416"/>
                  </a:lnTo>
                  <a:lnTo>
                    <a:pt x="1494637" y="302564"/>
                  </a:lnTo>
                  <a:close/>
                </a:path>
                <a:path w="1918335" h="1445895">
                  <a:moveTo>
                    <a:pt x="704595" y="1117180"/>
                  </a:moveTo>
                  <a:lnTo>
                    <a:pt x="704595" y="1132395"/>
                  </a:lnTo>
                  <a:lnTo>
                    <a:pt x="742645" y="1111326"/>
                  </a:lnTo>
                  <a:lnTo>
                    <a:pt x="743800" y="1094346"/>
                  </a:lnTo>
                  <a:lnTo>
                    <a:pt x="704595" y="1117180"/>
                  </a:lnTo>
                  <a:close/>
                </a:path>
                <a:path w="1918335" h="1445895">
                  <a:moveTo>
                    <a:pt x="791222" y="1069187"/>
                  </a:moveTo>
                  <a:lnTo>
                    <a:pt x="791222" y="1084999"/>
                  </a:lnTo>
                  <a:lnTo>
                    <a:pt x="828675" y="1063917"/>
                  </a:lnTo>
                  <a:lnTo>
                    <a:pt x="829830" y="1046949"/>
                  </a:lnTo>
                  <a:lnTo>
                    <a:pt x="791222" y="1069187"/>
                  </a:lnTo>
                  <a:close/>
                </a:path>
                <a:path w="1918335" h="1445895">
                  <a:moveTo>
                    <a:pt x="878408" y="1021791"/>
                  </a:moveTo>
                  <a:lnTo>
                    <a:pt x="877823" y="1037590"/>
                  </a:lnTo>
                  <a:lnTo>
                    <a:pt x="914120" y="1016508"/>
                  </a:lnTo>
                  <a:lnTo>
                    <a:pt x="915860" y="1000137"/>
                  </a:lnTo>
                  <a:lnTo>
                    <a:pt x="878408" y="1021791"/>
                  </a:lnTo>
                  <a:close/>
                </a:path>
                <a:path w="1918335" h="1445895">
                  <a:moveTo>
                    <a:pt x="965606" y="973797"/>
                  </a:moveTo>
                  <a:lnTo>
                    <a:pt x="964438" y="989596"/>
                  </a:lnTo>
                  <a:lnTo>
                    <a:pt x="1000137" y="969111"/>
                  </a:lnTo>
                  <a:lnTo>
                    <a:pt x="1002474" y="952741"/>
                  </a:lnTo>
                  <a:lnTo>
                    <a:pt x="965606" y="973797"/>
                  </a:lnTo>
                  <a:close/>
                </a:path>
                <a:path w="1918335" h="1445895">
                  <a:moveTo>
                    <a:pt x="1060411" y="842708"/>
                  </a:moveTo>
                  <a:lnTo>
                    <a:pt x="1068603" y="845058"/>
                  </a:lnTo>
                </a:path>
                <a:path w="1918335" h="1445895">
                  <a:moveTo>
                    <a:pt x="1063929" y="849731"/>
                  </a:moveTo>
                  <a:lnTo>
                    <a:pt x="1117765" y="873137"/>
                  </a:lnTo>
                </a:path>
                <a:path w="1918335" h="1445895">
                  <a:moveTo>
                    <a:pt x="1124788" y="869048"/>
                  </a:moveTo>
                  <a:lnTo>
                    <a:pt x="1132992" y="871385"/>
                  </a:lnTo>
                </a:path>
                <a:path w="1918335" h="1445895">
                  <a:moveTo>
                    <a:pt x="1121283" y="879576"/>
                  </a:moveTo>
                  <a:lnTo>
                    <a:pt x="1118933" y="912355"/>
                  </a:lnTo>
                  <a:lnTo>
                    <a:pt x="1128306" y="915276"/>
                  </a:lnTo>
                </a:path>
                <a:path w="1918335" h="1445895">
                  <a:moveTo>
                    <a:pt x="1157554" y="866127"/>
                  </a:moveTo>
                  <a:lnTo>
                    <a:pt x="1154048" y="883094"/>
                  </a:lnTo>
                  <a:lnTo>
                    <a:pt x="1187996" y="862609"/>
                  </a:lnTo>
                  <a:lnTo>
                    <a:pt x="1192669" y="845629"/>
                  </a:lnTo>
                  <a:lnTo>
                    <a:pt x="1157554" y="866127"/>
                  </a:lnTo>
                  <a:close/>
                </a:path>
                <a:path w="1918335" h="1445895">
                  <a:moveTo>
                    <a:pt x="1231887" y="825157"/>
                  </a:moveTo>
                  <a:lnTo>
                    <a:pt x="1228382" y="842124"/>
                  </a:lnTo>
                  <a:lnTo>
                    <a:pt x="1263484" y="821639"/>
                  </a:lnTo>
                  <a:lnTo>
                    <a:pt x="1267586" y="804672"/>
                  </a:lnTo>
                  <a:lnTo>
                    <a:pt x="1231887" y="825157"/>
                  </a:lnTo>
                  <a:close/>
                </a:path>
                <a:path w="1918335" h="1445895">
                  <a:moveTo>
                    <a:pt x="1306779" y="784186"/>
                  </a:moveTo>
                  <a:lnTo>
                    <a:pt x="1303273" y="801154"/>
                  </a:lnTo>
                  <a:lnTo>
                    <a:pt x="1338389" y="780681"/>
                  </a:lnTo>
                  <a:lnTo>
                    <a:pt x="1342491" y="763701"/>
                  </a:lnTo>
                  <a:lnTo>
                    <a:pt x="1306779" y="784186"/>
                  </a:lnTo>
                  <a:close/>
                </a:path>
                <a:path w="1918335" h="1445895">
                  <a:moveTo>
                    <a:pt x="1381696" y="743216"/>
                  </a:moveTo>
                  <a:lnTo>
                    <a:pt x="1378204" y="760196"/>
                  </a:lnTo>
                  <a:lnTo>
                    <a:pt x="1413294" y="739724"/>
                  </a:lnTo>
                  <a:lnTo>
                    <a:pt x="1417396" y="722744"/>
                  </a:lnTo>
                  <a:lnTo>
                    <a:pt x="1381696" y="743216"/>
                  </a:lnTo>
                  <a:close/>
                </a:path>
                <a:path w="1918335" h="1445895">
                  <a:moveTo>
                    <a:pt x="1468310" y="693483"/>
                  </a:moveTo>
                  <a:lnTo>
                    <a:pt x="1464792" y="710450"/>
                  </a:lnTo>
                  <a:lnTo>
                    <a:pt x="1499920" y="689965"/>
                  </a:lnTo>
                  <a:lnTo>
                    <a:pt x="1504010" y="672998"/>
                  </a:lnTo>
                  <a:lnTo>
                    <a:pt x="1468310" y="693483"/>
                  </a:lnTo>
                  <a:close/>
                </a:path>
                <a:path w="1918335" h="1445895">
                  <a:moveTo>
                    <a:pt x="1052791" y="925804"/>
                  </a:moveTo>
                  <a:lnTo>
                    <a:pt x="1051052" y="942200"/>
                  </a:lnTo>
                  <a:lnTo>
                    <a:pt x="1085583" y="921715"/>
                  </a:lnTo>
                  <a:lnTo>
                    <a:pt x="1088504" y="905332"/>
                  </a:lnTo>
                  <a:lnTo>
                    <a:pt x="1052791" y="925804"/>
                  </a:lnTo>
                  <a:close/>
                </a:path>
                <a:path w="1918335" h="1445895">
                  <a:moveTo>
                    <a:pt x="595172" y="1098448"/>
                  </a:moveTo>
                  <a:lnTo>
                    <a:pt x="602767" y="1100797"/>
                  </a:lnTo>
                </a:path>
                <a:path w="1918335" h="1445895">
                  <a:moveTo>
                    <a:pt x="596925" y="1106639"/>
                  </a:moveTo>
                  <a:lnTo>
                    <a:pt x="654278" y="1131227"/>
                  </a:lnTo>
                </a:path>
                <a:path w="1918335" h="1445895">
                  <a:moveTo>
                    <a:pt x="661873" y="1127709"/>
                  </a:moveTo>
                  <a:lnTo>
                    <a:pt x="670090" y="1130046"/>
                  </a:lnTo>
                </a:path>
                <a:path w="1918335" h="1445895">
                  <a:moveTo>
                    <a:pt x="658380" y="1138237"/>
                  </a:moveTo>
                  <a:lnTo>
                    <a:pt x="655446" y="1170432"/>
                  </a:lnTo>
                  <a:lnTo>
                    <a:pt x="664819" y="1173937"/>
                  </a:lnTo>
                </a:path>
                <a:path w="1918335" h="1445895">
                  <a:moveTo>
                    <a:pt x="142214" y="1430274"/>
                  </a:moveTo>
                  <a:lnTo>
                    <a:pt x="142214" y="1445488"/>
                  </a:lnTo>
                  <a:lnTo>
                    <a:pt x="180251" y="1424419"/>
                  </a:lnTo>
                  <a:lnTo>
                    <a:pt x="181419" y="1407439"/>
                  </a:lnTo>
                  <a:lnTo>
                    <a:pt x="142214" y="1430274"/>
                  </a:lnTo>
                  <a:close/>
                </a:path>
                <a:path w="1918335" h="1445895">
                  <a:moveTo>
                    <a:pt x="250482" y="1369402"/>
                  </a:moveTo>
                  <a:lnTo>
                    <a:pt x="250482" y="1385214"/>
                  </a:lnTo>
                  <a:lnTo>
                    <a:pt x="287934" y="1364145"/>
                  </a:lnTo>
                  <a:lnTo>
                    <a:pt x="289102" y="1347749"/>
                  </a:lnTo>
                  <a:lnTo>
                    <a:pt x="250482" y="1369402"/>
                  </a:lnTo>
                  <a:close/>
                </a:path>
                <a:path w="1918335" h="1445895">
                  <a:moveTo>
                    <a:pt x="359321" y="1309128"/>
                  </a:moveTo>
                  <a:lnTo>
                    <a:pt x="358736" y="1324927"/>
                  </a:lnTo>
                  <a:lnTo>
                    <a:pt x="395020" y="1304442"/>
                  </a:lnTo>
                  <a:lnTo>
                    <a:pt x="396773" y="1287475"/>
                  </a:lnTo>
                  <a:lnTo>
                    <a:pt x="359321" y="1309128"/>
                  </a:lnTo>
                  <a:close/>
                </a:path>
                <a:path w="1918335" h="1445895">
                  <a:moveTo>
                    <a:pt x="467588" y="1248841"/>
                  </a:moveTo>
                  <a:lnTo>
                    <a:pt x="466420" y="1264653"/>
                  </a:lnTo>
                  <a:lnTo>
                    <a:pt x="502119" y="1244168"/>
                  </a:lnTo>
                  <a:lnTo>
                    <a:pt x="504456" y="1227785"/>
                  </a:lnTo>
                  <a:lnTo>
                    <a:pt x="467588" y="1248841"/>
                  </a:lnTo>
                  <a:close/>
                </a:path>
                <a:path w="1918335" h="1445895">
                  <a:moveTo>
                    <a:pt x="576440" y="1187983"/>
                  </a:moveTo>
                  <a:lnTo>
                    <a:pt x="574687" y="1204379"/>
                  </a:lnTo>
                  <a:lnTo>
                    <a:pt x="609218" y="1183894"/>
                  </a:lnTo>
                  <a:lnTo>
                    <a:pt x="612140" y="1167511"/>
                  </a:lnTo>
                  <a:lnTo>
                    <a:pt x="576440" y="1187983"/>
                  </a:lnTo>
                  <a:close/>
                </a:path>
                <a:path w="1918335" h="1445895">
                  <a:moveTo>
                    <a:pt x="760183" y="378637"/>
                  </a:moveTo>
                  <a:lnTo>
                    <a:pt x="760183" y="393268"/>
                  </a:lnTo>
                  <a:lnTo>
                    <a:pt x="720407" y="376288"/>
                  </a:lnTo>
                  <a:lnTo>
                    <a:pt x="719239" y="360489"/>
                  </a:lnTo>
                  <a:lnTo>
                    <a:pt x="760183" y="378637"/>
                  </a:lnTo>
                  <a:close/>
                </a:path>
                <a:path w="1918335" h="1445895">
                  <a:moveTo>
                    <a:pt x="649592" y="332397"/>
                  </a:moveTo>
                  <a:lnTo>
                    <a:pt x="650163" y="347624"/>
                  </a:lnTo>
                  <a:lnTo>
                    <a:pt x="611555" y="330644"/>
                  </a:lnTo>
                  <a:lnTo>
                    <a:pt x="609803" y="314261"/>
                  </a:lnTo>
                  <a:lnTo>
                    <a:pt x="649592" y="332397"/>
                  </a:lnTo>
                  <a:close/>
                </a:path>
                <a:path w="1918335" h="1445895">
                  <a:moveTo>
                    <a:pt x="559473" y="293776"/>
                  </a:moveTo>
                  <a:lnTo>
                    <a:pt x="560057" y="309587"/>
                  </a:lnTo>
                  <a:lnTo>
                    <a:pt x="522604" y="292608"/>
                  </a:lnTo>
                  <a:lnTo>
                    <a:pt x="520255" y="276809"/>
                  </a:lnTo>
                  <a:lnTo>
                    <a:pt x="559473" y="293776"/>
                  </a:lnTo>
                  <a:close/>
                </a:path>
                <a:path w="1918335" h="1445895">
                  <a:moveTo>
                    <a:pt x="468756" y="255739"/>
                  </a:moveTo>
                  <a:lnTo>
                    <a:pt x="470509" y="271538"/>
                  </a:lnTo>
                  <a:lnTo>
                    <a:pt x="433654" y="254558"/>
                  </a:lnTo>
                  <a:lnTo>
                    <a:pt x="430720" y="238760"/>
                  </a:lnTo>
                  <a:lnTo>
                    <a:pt x="468756" y="255739"/>
                  </a:lnTo>
                  <a:close/>
                </a:path>
                <a:path w="1918335" h="1445895">
                  <a:moveTo>
                    <a:pt x="345859" y="149225"/>
                  </a:moveTo>
                  <a:lnTo>
                    <a:pt x="335330" y="154508"/>
                  </a:lnTo>
                </a:path>
                <a:path w="1918335" h="1445895">
                  <a:moveTo>
                    <a:pt x="340588" y="158597"/>
                  </a:moveTo>
                  <a:lnTo>
                    <a:pt x="316014" y="169710"/>
                  </a:lnTo>
                </a:path>
                <a:path w="1918335" h="1445895">
                  <a:moveTo>
                    <a:pt x="308406" y="166789"/>
                  </a:moveTo>
                  <a:lnTo>
                    <a:pt x="297294" y="172046"/>
                  </a:lnTo>
                </a:path>
                <a:path w="1918335" h="1445895">
                  <a:moveTo>
                    <a:pt x="305485" y="176161"/>
                  </a:moveTo>
                  <a:lnTo>
                    <a:pt x="310159" y="210680"/>
                  </a:lnTo>
                  <a:lnTo>
                    <a:pt x="300812" y="214782"/>
                  </a:lnTo>
                </a:path>
                <a:path w="1918335" h="1445895">
                  <a:moveTo>
                    <a:pt x="269786" y="169710"/>
                  </a:moveTo>
                  <a:lnTo>
                    <a:pt x="270370" y="184924"/>
                  </a:lnTo>
                  <a:lnTo>
                    <a:pt x="234683" y="167957"/>
                  </a:lnTo>
                  <a:lnTo>
                    <a:pt x="232917" y="153327"/>
                  </a:lnTo>
                  <a:lnTo>
                    <a:pt x="269786" y="169710"/>
                  </a:lnTo>
                  <a:close/>
                </a:path>
                <a:path w="1918335" h="1445895">
                  <a:moveTo>
                    <a:pt x="192544" y="136944"/>
                  </a:moveTo>
                  <a:lnTo>
                    <a:pt x="193128" y="151574"/>
                  </a:lnTo>
                  <a:lnTo>
                    <a:pt x="156844" y="135191"/>
                  </a:lnTo>
                  <a:lnTo>
                    <a:pt x="155079" y="120548"/>
                  </a:lnTo>
                  <a:lnTo>
                    <a:pt x="192544" y="136944"/>
                  </a:lnTo>
                  <a:close/>
                </a:path>
                <a:path w="1918335" h="1445895">
                  <a:moveTo>
                    <a:pt x="114706" y="104165"/>
                  </a:moveTo>
                  <a:lnTo>
                    <a:pt x="114706" y="118211"/>
                  </a:lnTo>
                  <a:lnTo>
                    <a:pt x="78422" y="101828"/>
                  </a:lnTo>
                  <a:lnTo>
                    <a:pt x="77254" y="87782"/>
                  </a:lnTo>
                  <a:lnTo>
                    <a:pt x="114706" y="104165"/>
                  </a:lnTo>
                  <a:close/>
                </a:path>
                <a:path w="1918335" h="1445895">
                  <a:moveTo>
                    <a:pt x="36868" y="71399"/>
                  </a:moveTo>
                  <a:lnTo>
                    <a:pt x="36868" y="87198"/>
                  </a:lnTo>
                  <a:lnTo>
                    <a:pt x="1168" y="70815"/>
                  </a:lnTo>
                  <a:lnTo>
                    <a:pt x="0" y="55016"/>
                  </a:lnTo>
                  <a:lnTo>
                    <a:pt x="36868" y="71399"/>
                  </a:lnTo>
                  <a:close/>
                </a:path>
                <a:path w="1918335" h="1445895">
                  <a:moveTo>
                    <a:pt x="378637" y="217703"/>
                  </a:moveTo>
                  <a:lnTo>
                    <a:pt x="380390" y="232333"/>
                  </a:lnTo>
                  <a:lnTo>
                    <a:pt x="344106" y="215938"/>
                  </a:lnTo>
                  <a:lnTo>
                    <a:pt x="341769" y="201320"/>
                  </a:lnTo>
                  <a:lnTo>
                    <a:pt x="378637" y="217703"/>
                  </a:lnTo>
                  <a:close/>
                </a:path>
                <a:path w="1918335" h="1445895">
                  <a:moveTo>
                    <a:pt x="829830" y="354050"/>
                  </a:moveTo>
                  <a:lnTo>
                    <a:pt x="822236" y="356984"/>
                  </a:lnTo>
                </a:path>
                <a:path w="1918335" h="1445895">
                  <a:moveTo>
                    <a:pt x="829830" y="362242"/>
                  </a:moveTo>
                  <a:lnTo>
                    <a:pt x="801751" y="375119"/>
                  </a:lnTo>
                </a:path>
                <a:path w="1918335" h="1445895">
                  <a:moveTo>
                    <a:pt x="792391" y="373367"/>
                  </a:moveTo>
                  <a:lnTo>
                    <a:pt x="784186" y="376288"/>
                  </a:lnTo>
                </a:path>
                <a:path w="1918335" h="1445895">
                  <a:moveTo>
                    <a:pt x="787704" y="381558"/>
                  </a:moveTo>
                  <a:lnTo>
                    <a:pt x="790625" y="417258"/>
                  </a:lnTo>
                  <a:lnTo>
                    <a:pt x="781265" y="421944"/>
                  </a:lnTo>
                </a:path>
                <a:path w="1918335" h="1445895">
                  <a:moveTo>
                    <a:pt x="1322006" y="620915"/>
                  </a:moveTo>
                  <a:lnTo>
                    <a:pt x="1322006" y="636130"/>
                  </a:lnTo>
                  <a:lnTo>
                    <a:pt x="1282788" y="619163"/>
                  </a:lnTo>
                  <a:lnTo>
                    <a:pt x="1281620" y="602780"/>
                  </a:lnTo>
                  <a:lnTo>
                    <a:pt x="1322006" y="620915"/>
                  </a:lnTo>
                  <a:close/>
                </a:path>
                <a:path w="1918335" h="1445895">
                  <a:moveTo>
                    <a:pt x="1209636" y="572338"/>
                  </a:moveTo>
                  <a:lnTo>
                    <a:pt x="1210233" y="587552"/>
                  </a:lnTo>
                  <a:lnTo>
                    <a:pt x="1172184" y="570585"/>
                  </a:lnTo>
                  <a:lnTo>
                    <a:pt x="1170432" y="554786"/>
                  </a:lnTo>
                  <a:lnTo>
                    <a:pt x="1209636" y="572338"/>
                  </a:lnTo>
                  <a:close/>
                </a:path>
                <a:path w="1918335" h="1445895">
                  <a:moveTo>
                    <a:pt x="1092606" y="518502"/>
                  </a:moveTo>
                  <a:lnTo>
                    <a:pt x="1093190" y="533717"/>
                  </a:lnTo>
                  <a:lnTo>
                    <a:pt x="1055738" y="516750"/>
                  </a:lnTo>
                  <a:lnTo>
                    <a:pt x="1053388" y="500951"/>
                  </a:lnTo>
                  <a:lnTo>
                    <a:pt x="1092606" y="518502"/>
                  </a:lnTo>
                  <a:close/>
                </a:path>
                <a:path w="1918335" h="1445895">
                  <a:moveTo>
                    <a:pt x="984923" y="475780"/>
                  </a:moveTo>
                  <a:lnTo>
                    <a:pt x="986675" y="490994"/>
                  </a:lnTo>
                  <a:lnTo>
                    <a:pt x="949807" y="474611"/>
                  </a:lnTo>
                  <a:lnTo>
                    <a:pt x="946886" y="458800"/>
                  </a:lnTo>
                  <a:lnTo>
                    <a:pt x="984923" y="475780"/>
                  </a:lnTo>
                  <a:close/>
                </a:path>
                <a:path w="1918335" h="1445895">
                  <a:moveTo>
                    <a:pt x="872566" y="427202"/>
                  </a:moveTo>
                  <a:lnTo>
                    <a:pt x="874331" y="443001"/>
                  </a:lnTo>
                  <a:lnTo>
                    <a:pt x="838606" y="426618"/>
                  </a:lnTo>
                  <a:lnTo>
                    <a:pt x="835113" y="410819"/>
                  </a:lnTo>
                  <a:lnTo>
                    <a:pt x="872566" y="4272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4178" y="7486264"/>
              <a:ext cx="132740" cy="157302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4995767" y="7809835"/>
              <a:ext cx="433070" cy="227965"/>
            </a:xfrm>
            <a:custGeom>
              <a:avLst/>
              <a:gdLst/>
              <a:ahLst/>
              <a:cxnLst/>
              <a:rect l="l" t="t" r="r" b="b"/>
              <a:pathLst>
                <a:path w="433070" h="227965">
                  <a:moveTo>
                    <a:pt x="348208" y="134594"/>
                  </a:moveTo>
                  <a:lnTo>
                    <a:pt x="323634" y="145719"/>
                  </a:lnTo>
                </a:path>
                <a:path w="433070" h="227965">
                  <a:moveTo>
                    <a:pt x="321297" y="161518"/>
                  </a:moveTo>
                  <a:lnTo>
                    <a:pt x="321297" y="189026"/>
                  </a:lnTo>
                </a:path>
                <a:path w="433070" h="227965">
                  <a:moveTo>
                    <a:pt x="433070" y="168541"/>
                  </a:moveTo>
                  <a:lnTo>
                    <a:pt x="406146" y="182587"/>
                  </a:lnTo>
                </a:path>
                <a:path w="433070" h="227965">
                  <a:moveTo>
                    <a:pt x="408482" y="194868"/>
                  </a:moveTo>
                  <a:lnTo>
                    <a:pt x="408482" y="227647"/>
                  </a:lnTo>
                </a:path>
                <a:path w="433070" h="227965">
                  <a:moveTo>
                    <a:pt x="24587" y="0"/>
                  </a:moveTo>
                  <a:lnTo>
                    <a:pt x="0" y="99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989925" y="7830320"/>
              <a:ext cx="1905" cy="32384"/>
            </a:xfrm>
            <a:custGeom>
              <a:avLst/>
              <a:gdLst/>
              <a:ahLst/>
              <a:cxnLst/>
              <a:rect l="l" t="t" r="r" b="b"/>
              <a:pathLst>
                <a:path w="1904" h="32384">
                  <a:moveTo>
                    <a:pt x="876" y="-2286"/>
                  </a:moveTo>
                  <a:lnTo>
                    <a:pt x="876" y="34467"/>
                  </a:lnTo>
                </a:path>
              </a:pathLst>
            </a:custGeom>
            <a:ln w="63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662923" y="8093667"/>
              <a:ext cx="33020" cy="52705"/>
            </a:xfrm>
            <a:custGeom>
              <a:avLst/>
              <a:gdLst/>
              <a:ahLst/>
              <a:cxnLst/>
              <a:rect l="l" t="t" r="r" b="b"/>
              <a:pathLst>
                <a:path w="33020" h="52704">
                  <a:moveTo>
                    <a:pt x="5270" y="13449"/>
                  </a:moveTo>
                  <a:lnTo>
                    <a:pt x="32766" y="0"/>
                  </a:lnTo>
                </a:path>
                <a:path w="33020" h="52704">
                  <a:moveTo>
                    <a:pt x="0" y="19304"/>
                  </a:moveTo>
                  <a:lnTo>
                    <a:pt x="0" y="526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727884" y="8188473"/>
              <a:ext cx="3175" cy="31115"/>
            </a:xfrm>
            <a:custGeom>
              <a:avLst/>
              <a:gdLst/>
              <a:ahLst/>
              <a:cxnLst/>
              <a:rect l="l" t="t" r="r" b="b"/>
              <a:pathLst>
                <a:path w="3175" h="31115">
                  <a:moveTo>
                    <a:pt x="1460" y="-2286"/>
                  </a:moveTo>
                  <a:lnTo>
                    <a:pt x="1460" y="33299"/>
                  </a:lnTo>
                </a:path>
              </a:pathLst>
            </a:custGeom>
            <a:ln w="74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671115" y="8166819"/>
              <a:ext cx="46355" cy="19050"/>
            </a:xfrm>
            <a:custGeom>
              <a:avLst/>
              <a:gdLst/>
              <a:ahLst/>
              <a:cxnLst/>
              <a:rect l="l" t="t" r="r" b="b"/>
              <a:pathLst>
                <a:path w="46354" h="19050">
                  <a:moveTo>
                    <a:pt x="0" y="0"/>
                  </a:moveTo>
                  <a:lnTo>
                    <a:pt x="46240" y="187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112223" y="8523800"/>
              <a:ext cx="100965" cy="106680"/>
            </a:xfrm>
            <a:custGeom>
              <a:avLst/>
              <a:gdLst/>
              <a:ahLst/>
              <a:cxnLst/>
              <a:rect l="l" t="t" r="r" b="b"/>
              <a:pathLst>
                <a:path w="100964" h="106679">
                  <a:moveTo>
                    <a:pt x="100660" y="0"/>
                  </a:moveTo>
                  <a:lnTo>
                    <a:pt x="2933" y="54419"/>
                  </a:lnTo>
                  <a:lnTo>
                    <a:pt x="0" y="106502"/>
                  </a:lnTo>
                  <a:lnTo>
                    <a:pt x="96570" y="51498"/>
                  </a:lnTo>
                  <a:lnTo>
                    <a:pt x="10066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112223" y="8523800"/>
              <a:ext cx="100965" cy="106680"/>
            </a:xfrm>
            <a:custGeom>
              <a:avLst/>
              <a:gdLst/>
              <a:ahLst/>
              <a:cxnLst/>
              <a:rect l="l" t="t" r="r" b="b"/>
              <a:pathLst>
                <a:path w="100964" h="106679">
                  <a:moveTo>
                    <a:pt x="0" y="106502"/>
                  </a:moveTo>
                  <a:lnTo>
                    <a:pt x="2933" y="54419"/>
                  </a:lnTo>
                  <a:lnTo>
                    <a:pt x="100660" y="0"/>
                  </a:lnTo>
                  <a:lnTo>
                    <a:pt x="96570" y="51498"/>
                  </a:lnTo>
                  <a:lnTo>
                    <a:pt x="0" y="1065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059556" y="8550710"/>
              <a:ext cx="55880" cy="80010"/>
            </a:xfrm>
            <a:custGeom>
              <a:avLst/>
              <a:gdLst/>
              <a:ahLst/>
              <a:cxnLst/>
              <a:rect l="l" t="t" r="r" b="b"/>
              <a:pathLst>
                <a:path w="55879" h="80009">
                  <a:moveTo>
                    <a:pt x="2349" y="0"/>
                  </a:moveTo>
                  <a:lnTo>
                    <a:pt x="0" y="52082"/>
                  </a:lnTo>
                  <a:lnTo>
                    <a:pt x="52666" y="79590"/>
                  </a:lnTo>
                  <a:lnTo>
                    <a:pt x="55600" y="27508"/>
                  </a:lnTo>
                  <a:lnTo>
                    <a:pt x="2349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059556" y="8550710"/>
              <a:ext cx="55880" cy="80010"/>
            </a:xfrm>
            <a:custGeom>
              <a:avLst/>
              <a:gdLst/>
              <a:ahLst/>
              <a:cxnLst/>
              <a:rect l="l" t="t" r="r" b="b"/>
              <a:pathLst>
                <a:path w="55879" h="80009">
                  <a:moveTo>
                    <a:pt x="0" y="52082"/>
                  </a:moveTo>
                  <a:lnTo>
                    <a:pt x="2349" y="0"/>
                  </a:lnTo>
                  <a:lnTo>
                    <a:pt x="55600" y="27508"/>
                  </a:lnTo>
                  <a:lnTo>
                    <a:pt x="52666" y="79590"/>
                  </a:lnTo>
                  <a:lnTo>
                    <a:pt x="0" y="5208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061905" y="8496874"/>
              <a:ext cx="151130" cy="81915"/>
            </a:xfrm>
            <a:custGeom>
              <a:avLst/>
              <a:gdLst/>
              <a:ahLst/>
              <a:cxnLst/>
              <a:rect l="l" t="t" r="r" b="b"/>
              <a:pathLst>
                <a:path w="151129" h="81915">
                  <a:moveTo>
                    <a:pt x="97726" y="0"/>
                  </a:moveTo>
                  <a:lnTo>
                    <a:pt x="0" y="53835"/>
                  </a:lnTo>
                  <a:lnTo>
                    <a:pt x="53251" y="81343"/>
                  </a:lnTo>
                  <a:lnTo>
                    <a:pt x="150977" y="26924"/>
                  </a:lnTo>
                  <a:lnTo>
                    <a:pt x="97726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061905" y="8496874"/>
              <a:ext cx="151130" cy="81915"/>
            </a:xfrm>
            <a:custGeom>
              <a:avLst/>
              <a:gdLst/>
              <a:ahLst/>
              <a:cxnLst/>
              <a:rect l="l" t="t" r="r" b="b"/>
              <a:pathLst>
                <a:path w="151129" h="81915">
                  <a:moveTo>
                    <a:pt x="53251" y="81343"/>
                  </a:moveTo>
                  <a:lnTo>
                    <a:pt x="0" y="53835"/>
                  </a:lnTo>
                  <a:lnTo>
                    <a:pt x="97726" y="0"/>
                  </a:lnTo>
                  <a:lnTo>
                    <a:pt x="150977" y="26924"/>
                  </a:lnTo>
                  <a:lnTo>
                    <a:pt x="53251" y="813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095853" y="8520281"/>
              <a:ext cx="107950" cy="105410"/>
            </a:xfrm>
            <a:custGeom>
              <a:avLst/>
              <a:gdLst/>
              <a:ahLst/>
              <a:cxnLst/>
              <a:rect l="l" t="t" r="r" b="b"/>
              <a:pathLst>
                <a:path w="107950" h="105409">
                  <a:moveTo>
                    <a:pt x="0" y="13462"/>
                  </a:moveTo>
                  <a:lnTo>
                    <a:pt x="47980" y="39789"/>
                  </a:lnTo>
                  <a:lnTo>
                    <a:pt x="44462" y="93052"/>
                  </a:lnTo>
                </a:path>
                <a:path w="107950" h="105409">
                  <a:moveTo>
                    <a:pt x="88938" y="59690"/>
                  </a:moveTo>
                  <a:lnTo>
                    <a:pt x="105918" y="29845"/>
                  </a:lnTo>
                  <a:lnTo>
                    <a:pt x="100063" y="27508"/>
                  </a:lnTo>
                  <a:lnTo>
                    <a:pt x="83096" y="57353"/>
                  </a:lnTo>
                  <a:lnTo>
                    <a:pt x="88938" y="59690"/>
                  </a:lnTo>
                  <a:close/>
                </a:path>
                <a:path w="107950" h="105409">
                  <a:moveTo>
                    <a:pt x="93611" y="33947"/>
                  </a:moveTo>
                  <a:lnTo>
                    <a:pt x="88353" y="34531"/>
                  </a:lnTo>
                  <a:lnTo>
                    <a:pt x="85432" y="41554"/>
                  </a:lnTo>
                  <a:lnTo>
                    <a:pt x="88353" y="45059"/>
                  </a:lnTo>
                </a:path>
                <a:path w="107950" h="105409">
                  <a:moveTo>
                    <a:pt x="107670" y="0"/>
                  </a:moveTo>
                  <a:lnTo>
                    <a:pt x="11112" y="53835"/>
                  </a:lnTo>
                  <a:lnTo>
                    <a:pt x="8191" y="1053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463962" y="8324828"/>
              <a:ext cx="100330" cy="106680"/>
            </a:xfrm>
            <a:custGeom>
              <a:avLst/>
              <a:gdLst/>
              <a:ahLst/>
              <a:cxnLst/>
              <a:rect l="l" t="t" r="r" b="b"/>
              <a:pathLst>
                <a:path w="100329" h="106679">
                  <a:moveTo>
                    <a:pt x="100063" y="0"/>
                  </a:moveTo>
                  <a:lnTo>
                    <a:pt x="2908" y="54419"/>
                  </a:lnTo>
                  <a:lnTo>
                    <a:pt x="0" y="106502"/>
                  </a:lnTo>
                  <a:lnTo>
                    <a:pt x="95948" y="50901"/>
                  </a:lnTo>
                  <a:lnTo>
                    <a:pt x="10006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463962" y="8324828"/>
              <a:ext cx="100330" cy="106680"/>
            </a:xfrm>
            <a:custGeom>
              <a:avLst/>
              <a:gdLst/>
              <a:ahLst/>
              <a:cxnLst/>
              <a:rect l="l" t="t" r="r" b="b"/>
              <a:pathLst>
                <a:path w="100329" h="106679">
                  <a:moveTo>
                    <a:pt x="0" y="106502"/>
                  </a:moveTo>
                  <a:lnTo>
                    <a:pt x="2908" y="54419"/>
                  </a:lnTo>
                  <a:lnTo>
                    <a:pt x="100063" y="0"/>
                  </a:lnTo>
                  <a:lnTo>
                    <a:pt x="95948" y="50901"/>
                  </a:lnTo>
                  <a:lnTo>
                    <a:pt x="0" y="1065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410686" y="8351740"/>
              <a:ext cx="56515" cy="80010"/>
            </a:xfrm>
            <a:custGeom>
              <a:avLst/>
              <a:gdLst/>
              <a:ahLst/>
              <a:cxnLst/>
              <a:rect l="l" t="t" r="r" b="b"/>
              <a:pathLst>
                <a:path w="56514" h="80009">
                  <a:moveTo>
                    <a:pt x="2933" y="0"/>
                  </a:moveTo>
                  <a:lnTo>
                    <a:pt x="0" y="51498"/>
                  </a:lnTo>
                  <a:lnTo>
                    <a:pt x="53276" y="79590"/>
                  </a:lnTo>
                  <a:lnTo>
                    <a:pt x="56184" y="27508"/>
                  </a:lnTo>
                  <a:lnTo>
                    <a:pt x="2933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410686" y="8351740"/>
              <a:ext cx="56515" cy="80010"/>
            </a:xfrm>
            <a:custGeom>
              <a:avLst/>
              <a:gdLst/>
              <a:ahLst/>
              <a:cxnLst/>
              <a:rect l="l" t="t" r="r" b="b"/>
              <a:pathLst>
                <a:path w="56514" h="80009">
                  <a:moveTo>
                    <a:pt x="0" y="51498"/>
                  </a:moveTo>
                  <a:lnTo>
                    <a:pt x="2933" y="0"/>
                  </a:lnTo>
                  <a:lnTo>
                    <a:pt x="56184" y="27508"/>
                  </a:lnTo>
                  <a:lnTo>
                    <a:pt x="53276" y="79590"/>
                  </a:lnTo>
                  <a:lnTo>
                    <a:pt x="0" y="514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413620" y="8297905"/>
              <a:ext cx="150495" cy="81915"/>
            </a:xfrm>
            <a:custGeom>
              <a:avLst/>
              <a:gdLst/>
              <a:ahLst/>
              <a:cxnLst/>
              <a:rect l="l" t="t" r="r" b="b"/>
              <a:pathLst>
                <a:path w="150495" h="81915">
                  <a:moveTo>
                    <a:pt x="97142" y="0"/>
                  </a:moveTo>
                  <a:lnTo>
                    <a:pt x="0" y="53835"/>
                  </a:lnTo>
                  <a:lnTo>
                    <a:pt x="53251" y="81343"/>
                  </a:lnTo>
                  <a:lnTo>
                    <a:pt x="150406" y="26923"/>
                  </a:lnTo>
                  <a:lnTo>
                    <a:pt x="9714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413620" y="8297905"/>
              <a:ext cx="150495" cy="81915"/>
            </a:xfrm>
            <a:custGeom>
              <a:avLst/>
              <a:gdLst/>
              <a:ahLst/>
              <a:cxnLst/>
              <a:rect l="l" t="t" r="r" b="b"/>
              <a:pathLst>
                <a:path w="150495" h="81915">
                  <a:moveTo>
                    <a:pt x="53251" y="81343"/>
                  </a:moveTo>
                  <a:lnTo>
                    <a:pt x="0" y="53835"/>
                  </a:lnTo>
                  <a:lnTo>
                    <a:pt x="97142" y="0"/>
                  </a:lnTo>
                  <a:lnTo>
                    <a:pt x="150406" y="26923"/>
                  </a:lnTo>
                  <a:lnTo>
                    <a:pt x="53251" y="813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447567" y="8321311"/>
              <a:ext cx="107314" cy="105410"/>
            </a:xfrm>
            <a:custGeom>
              <a:avLst/>
              <a:gdLst/>
              <a:ahLst/>
              <a:cxnLst/>
              <a:rect l="l" t="t" r="r" b="b"/>
              <a:pathLst>
                <a:path w="107314" h="105409">
                  <a:moveTo>
                    <a:pt x="0" y="12877"/>
                  </a:moveTo>
                  <a:lnTo>
                    <a:pt x="46799" y="39204"/>
                  </a:lnTo>
                  <a:lnTo>
                    <a:pt x="43294" y="93052"/>
                  </a:lnTo>
                </a:path>
                <a:path w="107314" h="105409">
                  <a:moveTo>
                    <a:pt x="88366" y="59689"/>
                  </a:moveTo>
                  <a:lnTo>
                    <a:pt x="105333" y="29844"/>
                  </a:lnTo>
                  <a:lnTo>
                    <a:pt x="98894" y="27508"/>
                  </a:lnTo>
                  <a:lnTo>
                    <a:pt x="81927" y="57353"/>
                  </a:lnTo>
                  <a:lnTo>
                    <a:pt x="88366" y="59689"/>
                  </a:lnTo>
                  <a:close/>
                </a:path>
                <a:path w="107314" h="105409">
                  <a:moveTo>
                    <a:pt x="93040" y="33350"/>
                  </a:moveTo>
                  <a:lnTo>
                    <a:pt x="87782" y="33934"/>
                  </a:lnTo>
                  <a:lnTo>
                    <a:pt x="84848" y="41541"/>
                  </a:lnTo>
                  <a:lnTo>
                    <a:pt x="87782" y="45059"/>
                  </a:lnTo>
                </a:path>
                <a:path w="107314" h="105409">
                  <a:moveTo>
                    <a:pt x="107073" y="0"/>
                  </a:moveTo>
                  <a:lnTo>
                    <a:pt x="11112" y="53835"/>
                  </a:lnTo>
                  <a:lnTo>
                    <a:pt x="8191" y="1053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033367" y="7644806"/>
              <a:ext cx="97790" cy="91440"/>
            </a:xfrm>
            <a:custGeom>
              <a:avLst/>
              <a:gdLst/>
              <a:ahLst/>
              <a:cxnLst/>
              <a:rect l="l" t="t" r="r" b="b"/>
              <a:pathLst>
                <a:path w="97789" h="91440">
                  <a:moveTo>
                    <a:pt x="97739" y="0"/>
                  </a:moveTo>
                  <a:lnTo>
                    <a:pt x="7594" y="43891"/>
                  </a:lnTo>
                  <a:lnTo>
                    <a:pt x="0" y="91287"/>
                  </a:lnTo>
                  <a:lnTo>
                    <a:pt x="89522" y="46812"/>
                  </a:lnTo>
                  <a:lnTo>
                    <a:pt x="97739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033367" y="7644806"/>
              <a:ext cx="97790" cy="91440"/>
            </a:xfrm>
            <a:custGeom>
              <a:avLst/>
              <a:gdLst/>
              <a:ahLst/>
              <a:cxnLst/>
              <a:rect l="l" t="t" r="r" b="b"/>
              <a:pathLst>
                <a:path w="97789" h="91440">
                  <a:moveTo>
                    <a:pt x="0" y="91287"/>
                  </a:moveTo>
                  <a:lnTo>
                    <a:pt x="7594" y="43891"/>
                  </a:lnTo>
                  <a:lnTo>
                    <a:pt x="97739" y="0"/>
                  </a:lnTo>
                  <a:lnTo>
                    <a:pt x="89522" y="46812"/>
                  </a:lnTo>
                  <a:lnTo>
                    <a:pt x="0" y="912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988307" y="7670554"/>
              <a:ext cx="52705" cy="66040"/>
            </a:xfrm>
            <a:custGeom>
              <a:avLst/>
              <a:gdLst/>
              <a:ahLst/>
              <a:cxnLst/>
              <a:rect l="l" t="t" r="r" b="b"/>
              <a:pathLst>
                <a:path w="52704" h="66040">
                  <a:moveTo>
                    <a:pt x="6426" y="0"/>
                  </a:moveTo>
                  <a:lnTo>
                    <a:pt x="0" y="46812"/>
                  </a:lnTo>
                  <a:lnTo>
                    <a:pt x="45059" y="65544"/>
                  </a:lnTo>
                  <a:lnTo>
                    <a:pt x="52654" y="18135"/>
                  </a:lnTo>
                  <a:lnTo>
                    <a:pt x="6426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988307" y="7670554"/>
              <a:ext cx="52705" cy="66040"/>
            </a:xfrm>
            <a:custGeom>
              <a:avLst/>
              <a:gdLst/>
              <a:ahLst/>
              <a:cxnLst/>
              <a:rect l="l" t="t" r="r" b="b"/>
              <a:pathLst>
                <a:path w="52704" h="66040">
                  <a:moveTo>
                    <a:pt x="0" y="46812"/>
                  </a:moveTo>
                  <a:lnTo>
                    <a:pt x="6426" y="0"/>
                  </a:lnTo>
                  <a:lnTo>
                    <a:pt x="52654" y="18135"/>
                  </a:lnTo>
                  <a:lnTo>
                    <a:pt x="45059" y="65544"/>
                  </a:lnTo>
                  <a:lnTo>
                    <a:pt x="0" y="46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994734" y="7627248"/>
              <a:ext cx="136525" cy="61594"/>
            </a:xfrm>
            <a:custGeom>
              <a:avLst/>
              <a:gdLst/>
              <a:ahLst/>
              <a:cxnLst/>
              <a:rect l="l" t="t" r="r" b="b"/>
              <a:pathLst>
                <a:path w="136525" h="61595">
                  <a:moveTo>
                    <a:pt x="90131" y="0"/>
                  </a:moveTo>
                  <a:lnTo>
                    <a:pt x="0" y="43307"/>
                  </a:lnTo>
                  <a:lnTo>
                    <a:pt x="46227" y="61442"/>
                  </a:lnTo>
                  <a:lnTo>
                    <a:pt x="136372" y="17551"/>
                  </a:lnTo>
                  <a:lnTo>
                    <a:pt x="9013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994734" y="7627248"/>
              <a:ext cx="136525" cy="61594"/>
            </a:xfrm>
            <a:custGeom>
              <a:avLst/>
              <a:gdLst/>
              <a:ahLst/>
              <a:cxnLst/>
              <a:rect l="l" t="t" r="r" b="b"/>
              <a:pathLst>
                <a:path w="136525" h="61595">
                  <a:moveTo>
                    <a:pt x="46227" y="61442"/>
                  </a:moveTo>
                  <a:lnTo>
                    <a:pt x="0" y="43307"/>
                  </a:lnTo>
                  <a:lnTo>
                    <a:pt x="90131" y="0"/>
                  </a:lnTo>
                  <a:lnTo>
                    <a:pt x="136372" y="17551"/>
                  </a:lnTo>
                  <a:lnTo>
                    <a:pt x="46227" y="614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025760" y="7640696"/>
              <a:ext cx="97155" cy="90170"/>
            </a:xfrm>
            <a:custGeom>
              <a:avLst/>
              <a:gdLst/>
              <a:ahLst/>
              <a:cxnLst/>
              <a:rect l="l" t="t" r="r" b="b"/>
              <a:pathLst>
                <a:path w="97154" h="90170">
                  <a:moveTo>
                    <a:pt x="0" y="15811"/>
                  </a:moveTo>
                  <a:lnTo>
                    <a:pt x="41541" y="32778"/>
                  </a:lnTo>
                  <a:lnTo>
                    <a:pt x="33947" y="81356"/>
                  </a:lnTo>
                </a:path>
                <a:path w="97154" h="90170">
                  <a:moveTo>
                    <a:pt x="76073" y="53848"/>
                  </a:moveTo>
                  <a:lnTo>
                    <a:pt x="93637" y="27508"/>
                  </a:lnTo>
                  <a:lnTo>
                    <a:pt x="88366" y="24587"/>
                  </a:lnTo>
                  <a:lnTo>
                    <a:pt x="70802" y="50914"/>
                  </a:lnTo>
                  <a:lnTo>
                    <a:pt x="76073" y="53848"/>
                  </a:lnTo>
                  <a:close/>
                </a:path>
                <a:path w="97154" h="90170">
                  <a:moveTo>
                    <a:pt x="81927" y="29857"/>
                  </a:moveTo>
                  <a:lnTo>
                    <a:pt x="77241" y="30441"/>
                  </a:lnTo>
                  <a:lnTo>
                    <a:pt x="74307" y="36880"/>
                  </a:lnTo>
                  <a:lnTo>
                    <a:pt x="76657" y="40386"/>
                  </a:lnTo>
                </a:path>
                <a:path w="97154" h="90170">
                  <a:moveTo>
                    <a:pt x="97129" y="0"/>
                  </a:moveTo>
                  <a:lnTo>
                    <a:pt x="8178" y="43319"/>
                  </a:lnTo>
                  <a:lnTo>
                    <a:pt x="1168" y="901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986927" y="7466946"/>
              <a:ext cx="150870" cy="217011"/>
            </a:xfrm>
            <a:prstGeom prst="rect">
              <a:avLst/>
            </a:prstGeom>
          </p:spPr>
        </p:pic>
      </p:grpSp>
      <p:sp>
        <p:nvSpPr>
          <p:cNvPr id="105" name="object 105"/>
          <p:cNvSpPr txBox="1"/>
          <p:nvPr/>
        </p:nvSpPr>
        <p:spPr>
          <a:xfrm>
            <a:off x="5762233" y="573028"/>
            <a:ext cx="53721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15" dirty="0">
                <a:latin typeface="Arial"/>
                <a:cs typeface="Arial"/>
              </a:rPr>
              <a:t>vía</a:t>
            </a:r>
            <a:r>
              <a:rPr sz="550" b="1" spc="-10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de</a:t>
            </a:r>
            <a:r>
              <a:rPr sz="550" b="1" spc="-10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autobús</a:t>
            </a:r>
            <a:endParaRPr sz="550">
              <a:latin typeface="Arial"/>
              <a:cs typeface="Arial"/>
            </a:endParaRPr>
          </a:p>
        </p:txBody>
      </p:sp>
      <p:sp>
        <p:nvSpPr>
          <p:cNvPr id="121" name="object 121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42</a:t>
            </a:fld>
            <a:endParaRPr spc="30" dirty="0"/>
          </a:p>
        </p:txBody>
      </p:sp>
      <p:sp>
        <p:nvSpPr>
          <p:cNvPr id="106" name="object 106"/>
          <p:cNvSpPr txBox="1"/>
          <p:nvPr/>
        </p:nvSpPr>
        <p:spPr>
          <a:xfrm>
            <a:off x="7958014" y="481587"/>
            <a:ext cx="426148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Busway </a:t>
            </a:r>
            <a:r>
              <a:rPr sz="850" spc="25" dirty="0">
                <a:latin typeface="Tahoma"/>
                <a:cs typeface="Tahoma"/>
              </a:rPr>
              <a:t>es </a:t>
            </a:r>
            <a:r>
              <a:rPr sz="850" spc="40" dirty="0">
                <a:latin typeface="Tahoma"/>
                <a:cs typeface="Tahoma"/>
              </a:rPr>
              <a:t>ampliamente </a:t>
            </a:r>
            <a:r>
              <a:rPr sz="850" spc="30" dirty="0">
                <a:latin typeface="Tahoma"/>
                <a:cs typeface="Tahoma"/>
              </a:rPr>
              <a:t>utilizado </a:t>
            </a:r>
            <a:r>
              <a:rPr sz="850" spc="40" dirty="0">
                <a:latin typeface="Tahoma"/>
                <a:cs typeface="Tahoma"/>
              </a:rPr>
              <a:t>en </a:t>
            </a:r>
            <a:r>
              <a:rPr sz="850" spc="30" dirty="0">
                <a:latin typeface="Tahoma"/>
                <a:cs typeface="Tahoma"/>
              </a:rPr>
              <a:t>aplicaciones industriales </a:t>
            </a:r>
            <a:r>
              <a:rPr sz="850" spc="35" dirty="0">
                <a:latin typeface="Tahoma"/>
                <a:cs typeface="Tahoma"/>
              </a:rPr>
              <a:t>para distribuir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energía. </a:t>
            </a:r>
            <a:r>
              <a:rPr sz="850" spc="20" dirty="0">
                <a:latin typeface="Tahoma"/>
                <a:cs typeface="Tahoma"/>
              </a:rPr>
              <a:t>Sin </a:t>
            </a:r>
            <a:r>
              <a:rPr sz="850" spc="35" dirty="0">
                <a:latin typeface="Tahoma"/>
                <a:cs typeface="Tahoma"/>
              </a:rPr>
              <a:t>embargo, </a:t>
            </a:r>
            <a:r>
              <a:rPr sz="850" spc="30" dirty="0">
                <a:latin typeface="Tahoma"/>
                <a:cs typeface="Tahoma"/>
              </a:rPr>
              <a:t>existen diferentes </a:t>
            </a:r>
            <a:r>
              <a:rPr sz="850" spc="35" dirty="0">
                <a:latin typeface="Tahoma"/>
                <a:cs typeface="Tahoma"/>
              </a:rPr>
              <a:t>tipos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0" dirty="0">
                <a:latin typeface="Tahoma"/>
                <a:cs typeface="Tahoma"/>
              </a:rPr>
              <a:t>vías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autobús.</a:t>
            </a:r>
            <a:r>
              <a:rPr sz="850" b="1" spc="30" dirty="0">
                <a:latin typeface="Arial"/>
                <a:cs typeface="Arial"/>
              </a:rPr>
              <a:t>vía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dirty="0">
                <a:latin typeface="Arial"/>
                <a:cs typeface="Arial"/>
              </a:rPr>
              <a:t>bus </a:t>
            </a:r>
            <a:r>
              <a:rPr sz="850" b="1" spc="5" dirty="0">
                <a:latin typeface="Arial"/>
                <a:cs typeface="Arial"/>
              </a:rPr>
              <a:t> </a:t>
            </a:r>
            <a:r>
              <a:rPr sz="850" b="1" spc="40" dirty="0">
                <a:latin typeface="Arial"/>
                <a:cs typeface="Arial"/>
              </a:rPr>
              <a:t>alimentador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utiliza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conducir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corriente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alimentador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cargas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veces </a:t>
            </a:r>
            <a:r>
              <a:rPr sz="850" spc="30" dirty="0">
                <a:latin typeface="Tahoma"/>
                <a:cs typeface="Tahoma"/>
              </a:rPr>
              <a:t>están </a:t>
            </a:r>
            <a:r>
              <a:rPr sz="850" spc="25" dirty="0">
                <a:latin typeface="Tahoma"/>
                <a:cs typeface="Tahoma"/>
              </a:rPr>
              <a:t>alejadas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fuente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alimentación. </a:t>
            </a:r>
            <a:r>
              <a:rPr sz="850" b="1" spc="25" dirty="0">
                <a:latin typeface="Arial"/>
                <a:cs typeface="Arial"/>
              </a:rPr>
              <a:t>electroducto </a:t>
            </a:r>
            <a:r>
              <a:rPr sz="850" b="1" spc="20" dirty="0">
                <a:latin typeface="Arial"/>
                <a:cs typeface="Arial"/>
              </a:rPr>
              <a:t>enchufable</a:t>
            </a:r>
            <a:r>
              <a:rPr sz="850" spc="20" dirty="0">
                <a:latin typeface="Tahoma"/>
                <a:cs typeface="Tahoma"/>
              </a:rPr>
              <a:t>, </a:t>
            </a:r>
            <a:r>
              <a:rPr sz="850" spc="50" dirty="0">
                <a:latin typeface="Tahoma"/>
                <a:cs typeface="Tahoma"/>
              </a:rPr>
              <a:t>por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su </a:t>
            </a:r>
            <a:r>
              <a:rPr sz="850" spc="25" dirty="0">
                <a:latin typeface="Tahoma"/>
                <a:cs typeface="Tahoma"/>
              </a:rPr>
              <a:t>parte, </a:t>
            </a:r>
            <a:r>
              <a:rPr sz="850" spc="40" dirty="0">
                <a:latin typeface="Tahoma"/>
                <a:cs typeface="Tahoma"/>
              </a:rPr>
              <a:t>incorpora unidades </a:t>
            </a:r>
            <a:r>
              <a:rPr sz="850" spc="30" dirty="0">
                <a:latin typeface="Tahoma"/>
                <a:cs typeface="Tahoma"/>
              </a:rPr>
              <a:t>enchufables, </a:t>
            </a:r>
            <a:r>
              <a:rPr sz="850" spc="40" dirty="0">
                <a:latin typeface="Tahoma"/>
                <a:cs typeface="Tahoma"/>
              </a:rPr>
              <a:t>denominadas bus </a:t>
            </a:r>
            <a:r>
              <a:rPr sz="850" spc="30" dirty="0">
                <a:latin typeface="Tahoma"/>
                <a:cs typeface="Tahoma"/>
              </a:rPr>
              <a:t>plugs,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40" dirty="0">
                <a:latin typeface="Tahoma"/>
                <a:cs typeface="Tahoma"/>
              </a:rPr>
              <a:t>permiten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distribuir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30" dirty="0">
                <a:latin typeface="Tahoma"/>
                <a:cs typeface="Tahoma"/>
              </a:rPr>
              <a:t>cargas a </a:t>
            </a:r>
            <a:r>
              <a:rPr sz="850" spc="35" dirty="0">
                <a:latin typeface="Tahoma"/>
                <a:cs typeface="Tahoma"/>
              </a:rPr>
              <a:t>lo </a:t>
            </a:r>
            <a:r>
              <a:rPr sz="850" spc="40" dirty="0">
                <a:latin typeface="Tahoma"/>
                <a:cs typeface="Tahoma"/>
              </a:rPr>
              <a:t>largo </a:t>
            </a:r>
            <a:r>
              <a:rPr sz="850" spc="35" dirty="0">
                <a:latin typeface="Tahoma"/>
                <a:cs typeface="Tahoma"/>
              </a:rPr>
              <a:t>del </a:t>
            </a:r>
            <a:r>
              <a:rPr sz="850" spc="30" dirty="0">
                <a:latin typeface="Tahoma"/>
                <a:cs typeface="Tahoma"/>
              </a:rPr>
              <a:t>recorrido. </a:t>
            </a:r>
            <a:r>
              <a:rPr sz="850" spc="45" dirty="0">
                <a:latin typeface="Tahoma"/>
                <a:cs typeface="Tahoma"/>
              </a:rPr>
              <a:t>Muchas </a:t>
            </a:r>
            <a:r>
              <a:rPr sz="850" spc="30" dirty="0">
                <a:latin typeface="Tahoma"/>
                <a:cs typeface="Tahoma"/>
              </a:rPr>
              <a:t>aplicaciones industriales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requieren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ambos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tipos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electroductos.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9669439" y="2009200"/>
            <a:ext cx="3752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209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Alimentador</a:t>
            </a:r>
            <a:endParaRPr sz="400">
              <a:latin typeface="Tahoma"/>
              <a:cs typeface="Tahoma"/>
            </a:endParaRPr>
          </a:p>
          <a:p>
            <a:pPr>
              <a:spcBef>
                <a:spcPts val="55"/>
              </a:spcBef>
            </a:pPr>
            <a:endParaRPr sz="350">
              <a:latin typeface="Tahoma"/>
              <a:cs typeface="Tahoma"/>
            </a:endParaRPr>
          </a:p>
          <a:p>
            <a:pPr marL="12700"/>
            <a:r>
              <a:rPr sz="400" spc="10" dirty="0">
                <a:latin typeface="Tahoma"/>
                <a:cs typeface="Tahoma"/>
              </a:rPr>
              <a:t>vía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autobús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9913279" y="2607370"/>
            <a:ext cx="375285" cy="2273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2384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Enchufar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450"/>
              </a:spcBef>
            </a:pPr>
            <a:r>
              <a:rPr sz="400" spc="10" dirty="0">
                <a:latin typeface="Tahoma"/>
                <a:cs typeface="Tahoma"/>
              </a:rPr>
              <a:t>vía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autobús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9668220" y="3314811"/>
            <a:ext cx="44132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latin typeface="Tahoma"/>
                <a:cs typeface="Tahoma"/>
              </a:rPr>
              <a:t>Enchufe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de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autobús</a:t>
            </a:r>
            <a:endParaRPr sz="350">
              <a:latin typeface="Tahoma"/>
              <a:cs typeface="Tahoma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8830019" y="3556111"/>
            <a:ext cx="62865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Toma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corriente</a:t>
            </a:r>
            <a:endParaRPr sz="550">
              <a:latin typeface="Tahoma"/>
              <a:cs typeface="Tahoma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7958049" y="4058163"/>
            <a:ext cx="4277360" cy="497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5" dirty="0">
                <a:latin typeface="Tahoma"/>
                <a:cs typeface="Tahoma"/>
              </a:rPr>
              <a:t>Además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las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secciones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rectas,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recorridos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carriles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exclusivos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también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incluyen</a:t>
            </a:r>
            <a:r>
              <a:rPr sz="700" spc="-3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una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serie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endParaRPr sz="700">
              <a:latin typeface="Tahoma"/>
              <a:cs typeface="Tahoma"/>
            </a:endParaRPr>
          </a:p>
          <a:p>
            <a:pPr marL="12700" marR="285750">
              <a:lnSpc>
                <a:spcPct val="171400"/>
              </a:lnSpc>
            </a:pPr>
            <a:r>
              <a:rPr sz="700" spc="35" dirty="0">
                <a:latin typeface="Tahoma"/>
                <a:cs typeface="Tahoma"/>
              </a:rPr>
              <a:t>componentes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tales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40" dirty="0">
                <a:latin typeface="Tahoma"/>
                <a:cs typeface="Tahoma"/>
              </a:rPr>
              <a:t>como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b="1" spc="10" dirty="0">
                <a:latin typeface="Arial"/>
                <a:cs typeface="Arial"/>
              </a:rPr>
              <a:t>camisetas</a:t>
            </a:r>
            <a:r>
              <a:rPr sz="700" spc="10" dirty="0">
                <a:latin typeface="Tahoma"/>
                <a:cs typeface="Tahoma"/>
              </a:rPr>
              <a:t>,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b="1" spc="5" dirty="0">
                <a:latin typeface="Arial"/>
                <a:cs typeface="Arial"/>
              </a:rPr>
              <a:t>compensaciones</a:t>
            </a:r>
            <a:r>
              <a:rPr sz="700" spc="5" dirty="0">
                <a:latin typeface="Tahoma"/>
                <a:cs typeface="Tahoma"/>
              </a:rPr>
              <a:t>,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5" dirty="0">
                <a:latin typeface="Tahoma"/>
                <a:cs typeface="Tahoma"/>
              </a:rPr>
              <a:t>y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b="1" spc="-10" dirty="0">
                <a:latin typeface="Arial"/>
                <a:cs typeface="Arial"/>
              </a:rPr>
              <a:t>codos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spc="25" dirty="0">
                <a:latin typeface="Tahoma"/>
                <a:cs typeface="Tahoma"/>
              </a:rPr>
              <a:t>utilizado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para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enrutar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la</a:t>
            </a:r>
            <a:r>
              <a:rPr sz="700" spc="-35" dirty="0">
                <a:latin typeface="Tahoma"/>
                <a:cs typeface="Tahoma"/>
              </a:rPr>
              <a:t> </a:t>
            </a:r>
            <a:r>
              <a:rPr sz="700" spc="15" dirty="0">
                <a:latin typeface="Tahoma"/>
                <a:cs typeface="Tahoma"/>
              </a:rPr>
              <a:t>vía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 </a:t>
            </a:r>
            <a:r>
              <a:rPr sz="700" spc="-20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autobús</a:t>
            </a:r>
            <a:r>
              <a:rPr sz="700" spc="-45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través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la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0" dirty="0">
                <a:latin typeface="Tahoma"/>
                <a:cs typeface="Tahoma"/>
              </a:rPr>
              <a:t>instalación.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8517426" y="5712556"/>
            <a:ext cx="19685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latin typeface="Tahoma"/>
                <a:cs typeface="Tahoma"/>
              </a:rPr>
              <a:t>Tee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9879679" y="5769706"/>
            <a:ext cx="26670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5" dirty="0">
                <a:latin typeface="Tahoma"/>
                <a:cs typeface="Tahoma"/>
              </a:rPr>
              <a:t>Compensar</a:t>
            </a:r>
            <a:endParaRPr sz="350">
              <a:latin typeface="Tahoma"/>
              <a:cs typeface="Tahoma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0737488" y="5712556"/>
            <a:ext cx="27559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0" dirty="0">
                <a:latin typeface="Tahoma"/>
                <a:cs typeface="Tahoma"/>
              </a:rPr>
              <a:t>Codo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5762219" y="6175812"/>
            <a:ext cx="117856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latin typeface="Arial"/>
                <a:cs typeface="Arial"/>
              </a:rPr>
              <a:t>Ejemplo</a:t>
            </a:r>
            <a:r>
              <a:rPr sz="750" b="1" spc="-4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electroducto</a:t>
            </a:r>
            <a:endParaRPr sz="75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7958000" y="6109773"/>
            <a:ext cx="422465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latin typeface="Tahoma"/>
                <a:cs typeface="Tahoma"/>
              </a:rPr>
              <a:t>En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35" dirty="0">
                <a:latin typeface="Tahoma"/>
                <a:cs typeface="Tahoma"/>
              </a:rPr>
              <a:t>siguiente </a:t>
            </a:r>
            <a:r>
              <a:rPr sz="850" spc="25" dirty="0">
                <a:latin typeface="Tahoma"/>
                <a:cs typeface="Tahoma"/>
              </a:rPr>
              <a:t>ejemplo, el </a:t>
            </a:r>
            <a:r>
              <a:rPr sz="850" spc="35" dirty="0">
                <a:latin typeface="Tahoma"/>
                <a:cs typeface="Tahoma"/>
              </a:rPr>
              <a:t>electroducto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35" dirty="0">
                <a:latin typeface="Tahoma"/>
                <a:cs typeface="Tahoma"/>
              </a:rPr>
              <a:t>usa para </a:t>
            </a:r>
            <a:r>
              <a:rPr sz="850" spc="30" dirty="0">
                <a:latin typeface="Tahoma"/>
                <a:cs typeface="Tahoma"/>
              </a:rPr>
              <a:t>transferir </a:t>
            </a:r>
            <a:r>
              <a:rPr sz="850" spc="35" dirty="0">
                <a:latin typeface="Tahoma"/>
                <a:cs typeface="Tahoma"/>
              </a:rPr>
              <a:t>energía desde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5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dispositivo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ubicado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fuera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edificio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tablero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distribución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ubicado dentro de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20" dirty="0">
                <a:latin typeface="Tahoma"/>
                <a:cs typeface="Tahoma"/>
              </a:rPr>
              <a:t>edificio. </a:t>
            </a:r>
            <a:r>
              <a:rPr sz="850" spc="30" dirty="0">
                <a:latin typeface="Tahoma"/>
                <a:cs typeface="Tahoma"/>
              </a:rPr>
              <a:t>Luego,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energía </a:t>
            </a:r>
            <a:r>
              <a:rPr sz="850" spc="25" dirty="0">
                <a:latin typeface="Tahoma"/>
                <a:cs typeface="Tahoma"/>
              </a:rPr>
              <a:t>eléctrica se </a:t>
            </a:r>
            <a:r>
              <a:rPr sz="850" spc="30" dirty="0">
                <a:latin typeface="Tahoma"/>
                <a:cs typeface="Tahoma"/>
              </a:rPr>
              <a:t>distribuye a varios </a:t>
            </a:r>
            <a:r>
              <a:rPr sz="850" spc="35" dirty="0">
                <a:latin typeface="Tahoma"/>
                <a:cs typeface="Tahoma"/>
              </a:rPr>
              <a:t> lugares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instalación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industrial.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8767631" y="7024981"/>
            <a:ext cx="381000" cy="3847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latin typeface="Tahoma"/>
                <a:cs typeface="Tahoma"/>
              </a:rPr>
              <a:t>Exterior</a:t>
            </a:r>
            <a:endParaRPr sz="750">
              <a:latin typeface="Tahoma"/>
              <a:cs typeface="Tahoma"/>
            </a:endParaRPr>
          </a:p>
          <a:p>
            <a:pPr marL="17780" marR="5080" indent="16510">
              <a:lnSpc>
                <a:spcPts val="960"/>
              </a:lnSpc>
              <a:spcBef>
                <a:spcPts val="30"/>
              </a:spcBef>
            </a:pPr>
            <a:r>
              <a:rPr sz="400" spc="15" dirty="0">
                <a:latin typeface="Tahoma"/>
                <a:cs typeface="Tahoma"/>
              </a:rPr>
              <a:t>Alimentador </a:t>
            </a:r>
            <a:r>
              <a:rPr sz="400" spc="20" dirty="0">
                <a:latin typeface="Tahoma"/>
                <a:cs typeface="Tahoma"/>
              </a:rPr>
              <a:t> </a:t>
            </a:r>
            <a:r>
              <a:rPr sz="400" spc="10" dirty="0">
                <a:latin typeface="Tahoma"/>
                <a:cs typeface="Tahoma"/>
              </a:rPr>
              <a:t>vía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autobús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8078013" y="7717895"/>
            <a:ext cx="50355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latin typeface="Tahoma"/>
                <a:cs typeface="Tahoma"/>
              </a:rPr>
              <a:t>Subestación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de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control</a:t>
            </a:r>
            <a:endParaRPr sz="350">
              <a:latin typeface="Tahoma"/>
              <a:cs typeface="Tahoma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9004809" y="8101943"/>
            <a:ext cx="56451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0" dirty="0">
                <a:latin typeface="Tahoma"/>
                <a:cs typeface="Tahoma"/>
              </a:rPr>
              <a:t>Tablero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de</a:t>
            </a:r>
            <a:r>
              <a:rPr sz="350" spc="-20" dirty="0">
                <a:latin typeface="Tahoma"/>
                <a:cs typeface="Tahoma"/>
              </a:rPr>
              <a:t> </a:t>
            </a:r>
            <a:r>
              <a:rPr sz="350" spc="15" dirty="0">
                <a:latin typeface="Tahoma"/>
                <a:cs typeface="Tahoma"/>
              </a:rPr>
              <a:t>conmutadores</a:t>
            </a:r>
            <a:endParaRPr sz="350">
              <a:latin typeface="Tahoma"/>
              <a:cs typeface="Tahoma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10738714" y="8315811"/>
            <a:ext cx="375285" cy="2273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2384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Enchufar</a:t>
            </a:r>
            <a:endParaRPr sz="550">
              <a:latin typeface="Tahoma"/>
              <a:cs typeface="Tahoma"/>
            </a:endParaRPr>
          </a:p>
          <a:p>
            <a:pPr marL="12700">
              <a:spcBef>
                <a:spcPts val="450"/>
              </a:spcBef>
            </a:pPr>
            <a:r>
              <a:rPr sz="400" spc="10" dirty="0">
                <a:latin typeface="Tahoma"/>
                <a:cs typeface="Tahoma"/>
              </a:rPr>
              <a:t>vía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autobús</a:t>
            </a:r>
            <a:endParaRPr sz="4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43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5762470" y="528788"/>
            <a:ext cx="113538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10" dirty="0">
                <a:latin typeface="Arial"/>
                <a:cs typeface="Arial"/>
              </a:rPr>
              <a:t>Autobuses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Siemens</a:t>
            </a:r>
            <a:endParaRPr sz="9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8250" y="480526"/>
            <a:ext cx="4088129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30" dirty="0">
                <a:latin typeface="Tahoma"/>
                <a:cs typeface="Tahoma"/>
              </a:rPr>
              <a:t>Siemens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fabrica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una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variedad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tipos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electroductos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cumplir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con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diversos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requisitos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aplicaciones.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8250" y="1031706"/>
            <a:ext cx="4164329" cy="404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5400">
              <a:lnSpc>
                <a:spcPct val="133300"/>
              </a:lnSpc>
              <a:spcBef>
                <a:spcPts val="100"/>
              </a:spcBef>
            </a:pPr>
            <a:r>
              <a:rPr sz="900" b="1" spc="10" dirty="0">
                <a:latin typeface="Arial"/>
                <a:cs typeface="Arial"/>
              </a:rPr>
              <a:t>Autobuses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-20" dirty="0">
                <a:latin typeface="Arial"/>
                <a:cs typeface="Arial"/>
              </a:rPr>
              <a:t>SENTRON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solución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distribución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energía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flexible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0" dirty="0">
                <a:latin typeface="Tahoma"/>
                <a:cs typeface="Tahoma"/>
              </a:rPr>
              <a:t>diseño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apilamiento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junta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0" dirty="0">
                <a:latin typeface="Tahoma"/>
                <a:cs typeface="Tahoma"/>
              </a:rPr>
              <a:t>solo </a:t>
            </a:r>
            <a:r>
              <a:rPr sz="900" spc="45" dirty="0">
                <a:latin typeface="Tahoma"/>
                <a:cs typeface="Tahoma"/>
              </a:rPr>
              <a:t>perno </a:t>
            </a:r>
            <a:r>
              <a:rPr sz="900" spc="25" dirty="0">
                <a:latin typeface="Tahoma"/>
                <a:cs typeface="Tahoma"/>
              </a:rPr>
              <a:t>fácil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instalar, </a:t>
            </a:r>
            <a:r>
              <a:rPr sz="900" spc="35" dirty="0">
                <a:latin typeface="Tahoma"/>
                <a:cs typeface="Tahoma"/>
              </a:rPr>
              <a:t>tierra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opcional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-20" dirty="0">
                <a:latin typeface="Tahoma"/>
                <a:cs typeface="Tahoma"/>
              </a:rPr>
              <a:t>200%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neutra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aislada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clasificaciones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225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5000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amperios.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5080">
              <a:lnSpc>
                <a:spcPct val="133300"/>
              </a:lnSpc>
            </a:pPr>
            <a:r>
              <a:rPr sz="900" b="1" spc="15" dirty="0">
                <a:latin typeface="Arial"/>
                <a:cs typeface="Arial"/>
              </a:rPr>
              <a:t>Electroducto </a:t>
            </a:r>
            <a:r>
              <a:rPr sz="900" b="1" spc="-65" dirty="0">
                <a:latin typeface="Arial"/>
                <a:cs typeface="Arial"/>
              </a:rPr>
              <a:t>XJ-L </a:t>
            </a:r>
            <a:r>
              <a:rPr sz="900" spc="30" dirty="0">
                <a:latin typeface="Tahoma"/>
                <a:cs typeface="Tahoma"/>
              </a:rPr>
              <a:t>es </a:t>
            </a:r>
            <a:r>
              <a:rPr sz="900" spc="40" dirty="0">
                <a:latin typeface="Tahoma"/>
                <a:cs typeface="Tahoma"/>
              </a:rPr>
              <a:t>bien conocido </a:t>
            </a:r>
            <a:r>
              <a:rPr sz="900" spc="50" dirty="0">
                <a:latin typeface="Tahoma"/>
                <a:cs typeface="Tahoma"/>
              </a:rPr>
              <a:t>por </a:t>
            </a:r>
            <a:r>
              <a:rPr sz="900" spc="40" dirty="0">
                <a:latin typeface="Tahoma"/>
                <a:cs typeface="Tahoma"/>
              </a:rPr>
              <a:t>su </a:t>
            </a:r>
            <a:r>
              <a:rPr sz="900" spc="30" dirty="0">
                <a:latin typeface="Tahoma"/>
                <a:cs typeface="Tahoma"/>
              </a:rPr>
              <a:t>excelente </a:t>
            </a:r>
            <a:r>
              <a:rPr sz="900" spc="35" dirty="0">
                <a:latin typeface="Tahoma"/>
                <a:cs typeface="Tahoma"/>
              </a:rPr>
              <a:t>rendimiento,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proporciona una </a:t>
            </a:r>
            <a:r>
              <a:rPr sz="900" spc="35" dirty="0">
                <a:latin typeface="Tahoma"/>
                <a:cs typeface="Tahoma"/>
              </a:rPr>
              <a:t>distribución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35" dirty="0">
                <a:latin typeface="Tahoma"/>
                <a:cs typeface="Tahoma"/>
              </a:rPr>
              <a:t>conveniente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rentable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entornos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alta </a:t>
            </a:r>
            <a:r>
              <a:rPr sz="900" spc="30" dirty="0">
                <a:latin typeface="Tahoma"/>
                <a:cs typeface="Tahoma"/>
              </a:rPr>
              <a:t>tecnología, </a:t>
            </a:r>
            <a:r>
              <a:rPr sz="900" spc="35" dirty="0">
                <a:latin typeface="Tahoma"/>
                <a:cs typeface="Tahoma"/>
              </a:rPr>
              <a:t>centros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datos, </a:t>
            </a:r>
            <a:r>
              <a:rPr sz="900" spc="40" dirty="0">
                <a:latin typeface="Tahoma"/>
                <a:cs typeface="Tahoma"/>
              </a:rPr>
              <a:t>laboratorios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otras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40" dirty="0">
                <a:latin typeface="Tahoma"/>
                <a:cs typeface="Tahoma"/>
              </a:rPr>
              <a:t>requieren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35" dirty="0">
                <a:latin typeface="Tahoma"/>
                <a:cs typeface="Tahoma"/>
              </a:rPr>
              <a:t>distribución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35" dirty="0">
                <a:latin typeface="Tahoma"/>
                <a:cs typeface="Tahoma"/>
              </a:rPr>
              <a:t>constante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calidad.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cumplir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demandas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cambiantes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industria,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-35" dirty="0">
                <a:latin typeface="Tahoma"/>
                <a:cs typeface="Tahoma"/>
              </a:rPr>
              <a:t>XJ-L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ha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rediseñado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brindar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aún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opciones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modularidad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ahora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llama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b="1" spc="15" dirty="0">
                <a:latin typeface="Arial"/>
                <a:cs typeface="Arial"/>
              </a:rPr>
              <a:t>Electroducto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50" dirty="0">
                <a:latin typeface="Arial"/>
                <a:cs typeface="Arial"/>
              </a:rPr>
              <a:t>alta </a:t>
            </a:r>
            <a:r>
              <a:rPr sz="900" b="1" spc="15" dirty="0">
                <a:latin typeface="Arial"/>
                <a:cs typeface="Arial"/>
              </a:rPr>
              <a:t>densidad (HD) </a:t>
            </a:r>
            <a:r>
              <a:rPr sz="900" b="1" spc="-60" dirty="0">
                <a:latin typeface="Arial"/>
                <a:cs typeface="Arial"/>
              </a:rPr>
              <a:t>XJ-L</a:t>
            </a:r>
            <a:r>
              <a:rPr sz="900" spc="-60" dirty="0">
                <a:latin typeface="Tahoma"/>
                <a:cs typeface="Tahoma"/>
              </a:rPr>
              <a:t>. </a:t>
            </a: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35" dirty="0">
                <a:latin typeface="Tahoma"/>
                <a:cs typeface="Tahoma"/>
              </a:rPr>
              <a:t>electroducto </a:t>
            </a:r>
            <a:r>
              <a:rPr sz="900" spc="-35" dirty="0">
                <a:latin typeface="Tahoma"/>
                <a:cs typeface="Tahoma"/>
              </a:rPr>
              <a:t>XJ-L </a:t>
            </a:r>
            <a:r>
              <a:rPr sz="900" spc="50" dirty="0">
                <a:latin typeface="Tahoma"/>
                <a:cs typeface="Tahoma"/>
              </a:rPr>
              <a:t>HD </a:t>
            </a:r>
            <a:r>
              <a:rPr sz="900" spc="25" dirty="0">
                <a:latin typeface="Tahoma"/>
                <a:cs typeface="Tahoma"/>
              </a:rPr>
              <a:t>está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diseñado para </a:t>
            </a:r>
            <a:r>
              <a:rPr sz="900" spc="45" dirty="0">
                <a:latin typeface="Tahoma"/>
                <a:cs typeface="Tahoma"/>
              </a:rPr>
              <a:t>brindar </a:t>
            </a:r>
            <a:r>
              <a:rPr sz="900" spc="25" dirty="0">
                <a:latin typeface="Tahoma"/>
                <a:cs typeface="Tahoma"/>
              </a:rPr>
              <a:t>alta </a:t>
            </a:r>
            <a:r>
              <a:rPr sz="900" spc="35" dirty="0">
                <a:latin typeface="Tahoma"/>
                <a:cs typeface="Tahoma"/>
              </a:rPr>
              <a:t>confiabilidad </a:t>
            </a:r>
            <a:r>
              <a:rPr sz="900" spc="40" dirty="0">
                <a:latin typeface="Tahoma"/>
                <a:cs typeface="Tahoma"/>
              </a:rPr>
              <a:t>con conexión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35" dirty="0">
                <a:latin typeface="Tahoma"/>
                <a:cs typeface="Tahoma"/>
              </a:rPr>
              <a:t>tierra </a:t>
            </a:r>
            <a:r>
              <a:rPr sz="900" spc="30" dirty="0">
                <a:latin typeface="Tahoma"/>
                <a:cs typeface="Tahoma"/>
              </a:rPr>
              <a:t>aislada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opcional,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200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-135" dirty="0">
                <a:latin typeface="Tahoma"/>
                <a:cs typeface="Tahoma"/>
              </a:rPr>
              <a:t>%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neutral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clasificaciones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hasta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400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A.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40"/>
              </a:spcBef>
            </a:pPr>
            <a:endParaRPr sz="1150">
              <a:latin typeface="Tahoma"/>
              <a:cs typeface="Tahoma"/>
            </a:endParaRPr>
          </a:p>
          <a:p>
            <a:pPr marL="12700" marR="391160">
              <a:lnSpc>
                <a:spcPct val="141200"/>
              </a:lnSpc>
              <a:spcBef>
                <a:spcPts val="5"/>
              </a:spcBef>
            </a:pPr>
            <a:r>
              <a:rPr sz="850" b="1" spc="15" dirty="0">
                <a:latin typeface="Arial"/>
                <a:cs typeface="Arial"/>
              </a:rPr>
              <a:t>Electroducto </a:t>
            </a:r>
            <a:r>
              <a:rPr sz="850" b="1" spc="-5" dirty="0">
                <a:latin typeface="Arial"/>
                <a:cs typeface="Arial"/>
              </a:rPr>
              <a:t>XL-U </a:t>
            </a:r>
            <a:r>
              <a:rPr sz="850" spc="25" dirty="0">
                <a:latin typeface="Tahoma"/>
                <a:cs typeface="Tahoma"/>
              </a:rPr>
              <a:t>es </a:t>
            </a:r>
            <a:r>
              <a:rPr sz="850" spc="35" dirty="0">
                <a:latin typeface="Tahoma"/>
                <a:cs typeface="Tahoma"/>
              </a:rPr>
              <a:t>adecuado para </a:t>
            </a:r>
            <a:r>
              <a:rPr sz="850" spc="30" dirty="0">
                <a:latin typeface="Tahoma"/>
                <a:cs typeface="Tahoma"/>
              </a:rPr>
              <a:t>aplicaciones </a:t>
            </a:r>
            <a:r>
              <a:rPr sz="850" spc="40" dirty="0">
                <a:latin typeface="Tahoma"/>
                <a:cs typeface="Tahoma"/>
              </a:rPr>
              <a:t>de soldadura de </a:t>
            </a:r>
            <a:r>
              <a:rPr sz="850" spc="25" dirty="0">
                <a:latin typeface="Tahoma"/>
                <a:cs typeface="Tahoma"/>
              </a:rPr>
              <a:t>alta </a:t>
            </a:r>
            <a:r>
              <a:rPr sz="850" spc="30" dirty="0">
                <a:latin typeface="Tahoma"/>
                <a:cs typeface="Tahoma"/>
              </a:rPr>
              <a:t> resistencia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sensibles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voltaje.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Disponible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clasificaciones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225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6500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amperios, </a:t>
            </a:r>
            <a:r>
              <a:rPr sz="850" spc="10" dirty="0">
                <a:latin typeface="Tahoma"/>
                <a:cs typeface="Tahoma"/>
              </a:rPr>
              <a:t>XL-U </a:t>
            </a:r>
            <a:r>
              <a:rPr sz="850" spc="30" dirty="0">
                <a:latin typeface="Tahoma"/>
                <a:cs typeface="Tahoma"/>
              </a:rPr>
              <a:t>Busway </a:t>
            </a:r>
            <a:r>
              <a:rPr sz="850" spc="25" dirty="0">
                <a:latin typeface="Tahoma"/>
                <a:cs typeface="Tahoma"/>
              </a:rPr>
              <a:t>es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35" dirty="0">
                <a:latin typeface="Tahoma"/>
                <a:cs typeface="Tahoma"/>
              </a:rPr>
              <a:t>solución </a:t>
            </a:r>
            <a:r>
              <a:rPr sz="850" spc="30" dirty="0">
                <a:latin typeface="Tahoma"/>
                <a:cs typeface="Tahoma"/>
              </a:rPr>
              <a:t>confiable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30" dirty="0">
                <a:latin typeface="Tahoma"/>
                <a:cs typeface="Tahoma"/>
              </a:rPr>
              <a:t>aplicaciones </a:t>
            </a:r>
            <a:r>
              <a:rPr sz="850" spc="35" dirty="0">
                <a:latin typeface="Tahoma"/>
                <a:cs typeface="Tahoma"/>
              </a:rPr>
              <a:t> automotrices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otras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aplicaciones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industriales.</a:t>
            </a:r>
            <a:endParaRPr sz="85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22860" algn="just">
              <a:lnSpc>
                <a:spcPct val="141200"/>
              </a:lnSpc>
            </a:pPr>
            <a:r>
              <a:rPr sz="850" b="1" spc="15" dirty="0">
                <a:latin typeface="Arial"/>
                <a:cs typeface="Arial"/>
              </a:rPr>
              <a:t>Vía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5" dirty="0">
                <a:latin typeface="Arial"/>
                <a:cs typeface="Arial"/>
              </a:rPr>
              <a:t>autobús</a:t>
            </a:r>
            <a:r>
              <a:rPr sz="850" b="1" spc="-15" dirty="0">
                <a:latin typeface="Arial"/>
                <a:cs typeface="Arial"/>
              </a:rPr>
              <a:t> BD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spc="35" dirty="0">
                <a:latin typeface="Tahoma"/>
                <a:cs typeface="Tahoma"/>
              </a:rPr>
              <a:t>presenta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diseño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resistente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aislamiento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aire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historial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más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70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años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incluye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miles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instalaciones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funcionamiento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actualidad.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2470" y="5264620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3</a:t>
            </a:r>
            <a:endParaRPr sz="10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85950" y="5290859"/>
            <a:ext cx="4307840" cy="3764279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3810" rIns="0" bIns="0" rtlCol="0">
            <a:spAutoFit/>
          </a:bodyPr>
          <a:lstStyle/>
          <a:p>
            <a:pPr>
              <a:spcBef>
                <a:spcPts val="30"/>
              </a:spcBef>
            </a:pPr>
            <a:endParaRPr sz="950">
              <a:latin typeface="Times New Roman"/>
              <a:cs typeface="Times New Roman"/>
            </a:endParaRPr>
          </a:p>
          <a:p>
            <a:pPr marL="201295" marR="441325" indent="-201295" algn="just">
              <a:lnSpc>
                <a:spcPct val="133300"/>
              </a:lnSpc>
              <a:buAutoNum type="arabicPeriod"/>
              <a:tabLst>
                <a:tab pos="201295" algn="l"/>
                <a:tab pos="2839720" algn="l"/>
              </a:tabLst>
            </a:pP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tablero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aislado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aire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media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tensión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cuenta 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operador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interruptor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automático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3AH3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probado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nivel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mundial.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50"/>
              </a:spcBef>
              <a:buFont typeface="Tahoma"/>
              <a:buAutoNum type="arabicPeriod"/>
            </a:pPr>
            <a:endParaRPr sz="1150">
              <a:latin typeface="Tahoma"/>
              <a:cs typeface="Tahoma"/>
            </a:endParaRPr>
          </a:p>
          <a:p>
            <a:pPr marL="201295" marR="344805" indent="-201295">
              <a:lnSpc>
                <a:spcPct val="133300"/>
              </a:lnSpc>
              <a:buAutoNum type="arabicPeriod"/>
              <a:tabLst>
                <a:tab pos="201295" algn="l"/>
                <a:tab pos="1098550" algn="l"/>
              </a:tabLst>
            </a:pPr>
            <a:r>
              <a:rPr sz="900" spc="35" dirty="0">
                <a:latin typeface="Tahoma"/>
                <a:cs typeface="Tahoma"/>
              </a:rPr>
              <a:t>Cada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sección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aparamenta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baja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tensión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WL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consta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hasta</a:t>
            </a:r>
            <a:r>
              <a:rPr sz="900" u="sng" spc="3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40" dirty="0">
                <a:latin typeface="Tahoma"/>
                <a:cs typeface="Tahoma"/>
              </a:rPr>
              <a:t>compartimentos </a:t>
            </a:r>
            <a:r>
              <a:rPr sz="900" spc="30" dirty="0">
                <a:latin typeface="Tahoma"/>
                <a:cs typeface="Tahoma"/>
              </a:rPr>
              <a:t>auxiliares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interruptores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cerrados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individualmente.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40"/>
              </a:spcBef>
            </a:pPr>
            <a:endParaRPr sz="950">
              <a:latin typeface="Tahoma"/>
              <a:cs typeface="Tahoma"/>
            </a:endParaRPr>
          </a:p>
          <a:p>
            <a:pPr marL="381000" marR="362585" indent="-306070">
              <a:lnSpc>
                <a:spcPct val="121800"/>
              </a:lnSpc>
              <a:tabLst>
                <a:tab pos="381000" algn="l"/>
                <a:tab pos="1298575" algn="l"/>
              </a:tabLst>
            </a:pPr>
            <a:r>
              <a:rPr sz="1200" spc="30" dirty="0">
                <a:latin typeface="Tahoma"/>
                <a:cs typeface="Tahoma"/>
              </a:rPr>
              <a:t>3	</a:t>
            </a:r>
            <a:r>
              <a:rPr sz="950" spc="60" dirty="0">
                <a:latin typeface="Tahoma"/>
                <a:cs typeface="Tahoma"/>
              </a:rPr>
              <a:t>Un</a:t>
            </a:r>
            <a:r>
              <a:rPr sz="950" u="sng" spc="6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35" dirty="0">
                <a:latin typeface="Tahoma"/>
                <a:cs typeface="Tahoma"/>
              </a:rPr>
              <a:t>consta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interruptor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primario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más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transformadores </a:t>
            </a:r>
            <a:r>
              <a:rPr sz="950" spc="35" dirty="0">
                <a:latin typeface="Tahoma"/>
                <a:cs typeface="Tahoma"/>
              </a:rPr>
              <a:t>conectados mecánica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35" dirty="0">
                <a:latin typeface="Tahoma"/>
                <a:cs typeface="Tahoma"/>
              </a:rPr>
              <a:t>eléctricamente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tableros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distribución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secciones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aparamenta.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55"/>
              </a:spcBef>
            </a:pPr>
            <a:endParaRPr sz="1150">
              <a:latin typeface="Tahoma"/>
              <a:cs typeface="Tahoma"/>
            </a:endParaRPr>
          </a:p>
          <a:p>
            <a:pPr marL="208279" marR="269240" indent="-208279">
              <a:lnSpc>
                <a:spcPct val="126299"/>
              </a:lnSpc>
              <a:buAutoNum type="arabicPeriod" startAt="4"/>
              <a:tabLst>
                <a:tab pos="208279" algn="l"/>
                <a:tab pos="1485265" algn="l"/>
              </a:tabLst>
            </a:pPr>
            <a:r>
              <a:rPr sz="950" spc="10" dirty="0">
                <a:latin typeface="Tahoma"/>
                <a:cs typeface="Tahoma"/>
              </a:rPr>
              <a:t>El</a:t>
            </a:r>
            <a:r>
              <a:rPr sz="9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electroducto</a:t>
            </a:r>
            <a:r>
              <a:rPr sz="950" u="sng" spc="3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2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usa</a:t>
            </a:r>
            <a:r>
              <a:rPr sz="950" spc="-3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2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conducir</a:t>
            </a:r>
            <a:r>
              <a:rPr sz="950" spc="-2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corriente</a:t>
            </a:r>
            <a:r>
              <a:rPr sz="950" spc="-2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3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cargas</a:t>
            </a:r>
            <a:r>
              <a:rPr sz="950" spc="-2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5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veces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están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alejadas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fuente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energía.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El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carril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barras</a:t>
            </a:r>
            <a:endParaRPr sz="950">
              <a:latin typeface="Tahoma"/>
              <a:cs typeface="Tahoma"/>
            </a:endParaRPr>
          </a:p>
          <a:p>
            <a:pPr marL="381000" marR="465455">
              <a:lnSpc>
                <a:spcPct val="126299"/>
              </a:lnSpc>
              <a:tabLst>
                <a:tab pos="943610" algn="l"/>
              </a:tabLst>
            </a:pPr>
            <a:r>
              <a:rPr sz="9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50" spc="45" dirty="0">
                <a:latin typeface="Tahoma"/>
                <a:cs typeface="Tahoma"/>
              </a:rPr>
              <a:t>permite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las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cargas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distribuyan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lo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largo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del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recorrido.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1150">
              <a:latin typeface="Tahoma"/>
              <a:cs typeface="Tahoma"/>
            </a:endParaRPr>
          </a:p>
          <a:p>
            <a:pPr marL="194310" marR="460375" indent="-194310">
              <a:lnSpc>
                <a:spcPct val="141200"/>
              </a:lnSpc>
              <a:buAutoNum type="arabicPeriod" startAt="5"/>
              <a:tabLst>
                <a:tab pos="194310" algn="l"/>
                <a:tab pos="1792605" algn="l"/>
              </a:tabLst>
            </a:pPr>
            <a:r>
              <a:rPr sz="850" spc="10" dirty="0">
                <a:latin typeface="Tahoma"/>
                <a:cs typeface="Tahoma"/>
              </a:rPr>
              <a:t>El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electroducto</a:t>
            </a:r>
            <a:r>
              <a:rPr sz="850" spc="-3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u="sng" spc="3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30" dirty="0">
                <a:latin typeface="Tahoma"/>
                <a:cs typeface="Tahoma"/>
              </a:rPr>
              <a:t>cuenta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pila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juntas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solo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perno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fácil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instalar.</a:t>
            </a:r>
            <a:endParaRPr sz="8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072" y="3524605"/>
            <a:ext cx="3293110" cy="2204720"/>
            <a:chOff x="2916472" y="3524605"/>
            <a:chExt cx="3293110" cy="2204720"/>
          </a:xfrm>
        </p:grpSpPr>
        <p:sp>
          <p:nvSpPr>
            <p:cNvPr id="3" name="object 3"/>
            <p:cNvSpPr/>
            <p:nvPr/>
          </p:nvSpPr>
          <p:spPr>
            <a:xfrm>
              <a:off x="2976803" y="3930510"/>
              <a:ext cx="3196590" cy="1558290"/>
            </a:xfrm>
            <a:custGeom>
              <a:avLst/>
              <a:gdLst/>
              <a:ahLst/>
              <a:cxnLst/>
              <a:rect l="l" t="t" r="r" b="b"/>
              <a:pathLst>
                <a:path w="3196590" h="1558289">
                  <a:moveTo>
                    <a:pt x="3196221" y="0"/>
                  </a:moveTo>
                  <a:lnTo>
                    <a:pt x="0" y="0"/>
                  </a:lnTo>
                  <a:lnTo>
                    <a:pt x="0" y="1558277"/>
                  </a:lnTo>
                  <a:lnTo>
                    <a:pt x="3196221" y="1558277"/>
                  </a:lnTo>
                  <a:lnTo>
                    <a:pt x="3196221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6472" y="3524605"/>
              <a:ext cx="3292654" cy="2204647"/>
            </a:xfrm>
            <a:prstGeom prst="rect">
              <a:avLst/>
            </a:prstGeom>
          </p:spPr>
        </p:pic>
      </p:grpSp>
      <p:sp>
        <p:nvSpPr>
          <p:cNvPr id="5" name="object 5"/>
          <p:cNvSpPr txBox="1"/>
          <p:nvPr/>
        </p:nvSpPr>
        <p:spPr>
          <a:xfrm>
            <a:off x="7958370" y="497532"/>
            <a:ext cx="260794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600" spc="60" dirty="0">
                <a:latin typeface="Tahoma"/>
                <a:cs typeface="Tahoma"/>
              </a:rPr>
              <a:t>Aplicaciones</a:t>
            </a:r>
            <a:r>
              <a:rPr sz="1600" spc="-110" dirty="0">
                <a:latin typeface="Tahoma"/>
                <a:cs typeface="Tahoma"/>
              </a:rPr>
              <a:t> </a:t>
            </a:r>
            <a:r>
              <a:rPr sz="1600" spc="75" dirty="0">
                <a:latin typeface="Tahoma"/>
                <a:cs typeface="Tahoma"/>
              </a:rPr>
              <a:t>de</a:t>
            </a:r>
            <a:r>
              <a:rPr sz="1600" spc="-105" dirty="0">
                <a:latin typeface="Tahoma"/>
                <a:cs typeface="Tahoma"/>
              </a:rPr>
              <a:t> </a:t>
            </a:r>
            <a:r>
              <a:rPr sz="1600" spc="60" dirty="0">
                <a:latin typeface="Tahoma"/>
                <a:cs typeface="Tahoma"/>
              </a:rPr>
              <a:t>fabricación</a:t>
            </a:r>
            <a:endParaRPr sz="1600">
              <a:latin typeface="Tahoma"/>
              <a:cs typeface="Tahoma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44</a:t>
            </a:fld>
            <a:endParaRPr spc="30" dirty="0"/>
          </a:p>
        </p:txBody>
      </p:sp>
      <p:sp>
        <p:nvSpPr>
          <p:cNvPr id="6" name="object 6"/>
          <p:cNvSpPr txBox="1"/>
          <p:nvPr/>
        </p:nvSpPr>
        <p:spPr>
          <a:xfrm>
            <a:off x="7958369" y="1857702"/>
            <a:ext cx="429133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Hasta </a:t>
            </a:r>
            <a:r>
              <a:rPr sz="900" spc="30" dirty="0">
                <a:latin typeface="Tahoma"/>
                <a:cs typeface="Tahoma"/>
              </a:rPr>
              <a:t>ahora, este </a:t>
            </a:r>
            <a:r>
              <a:rPr sz="900" spc="40" dirty="0">
                <a:latin typeface="Tahoma"/>
                <a:cs typeface="Tahoma"/>
              </a:rPr>
              <a:t>curso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40" dirty="0">
                <a:latin typeface="Tahoma"/>
                <a:cs typeface="Tahoma"/>
              </a:rPr>
              <a:t>ha centrado principalmente en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productos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 utilizados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5" dirty="0">
                <a:latin typeface="Tahoma"/>
                <a:cs typeface="Tahoma"/>
              </a:rPr>
              <a:t>distribuir </a:t>
            </a:r>
            <a:r>
              <a:rPr sz="900" spc="40" dirty="0">
                <a:latin typeface="Tahoma"/>
                <a:cs typeface="Tahoma"/>
              </a:rPr>
              <a:t>energía en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25" dirty="0">
                <a:latin typeface="Tahoma"/>
                <a:cs typeface="Tahoma"/>
              </a:rPr>
              <a:t>residenciales,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comerciales </a:t>
            </a:r>
            <a:r>
              <a:rPr sz="900" spc="30" dirty="0">
                <a:latin typeface="Tahoma"/>
                <a:cs typeface="Tahoma"/>
              </a:rPr>
              <a:t>e industriales. </a:t>
            </a: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35" dirty="0">
                <a:latin typeface="Tahoma"/>
                <a:cs typeface="Tahoma"/>
              </a:rPr>
              <a:t>todas </a:t>
            </a:r>
            <a:r>
              <a:rPr sz="900" spc="25" dirty="0">
                <a:latin typeface="Tahoma"/>
                <a:cs typeface="Tahoma"/>
              </a:rPr>
              <a:t>estas aplicaciones, esta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25" dirty="0">
                <a:latin typeface="Tahoma"/>
                <a:cs typeface="Tahoma"/>
              </a:rPr>
              <a:t>eléctrica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también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utiliza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iluminación,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calefacción,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aire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acondicionado,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equipos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oficina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40" dirty="0">
                <a:latin typeface="Tahoma"/>
                <a:cs typeface="Tahoma"/>
              </a:rPr>
              <a:t>otros </a:t>
            </a:r>
            <a:r>
              <a:rPr sz="900" spc="35" dirty="0">
                <a:latin typeface="Tahoma"/>
                <a:cs typeface="Tahoma"/>
              </a:rPr>
              <a:t>sistemas </a:t>
            </a:r>
            <a:r>
              <a:rPr sz="900" spc="55" dirty="0">
                <a:latin typeface="Tahoma"/>
                <a:cs typeface="Tahoma"/>
              </a:rPr>
              <a:t>no </a:t>
            </a:r>
            <a:r>
              <a:rPr sz="900" spc="30" dirty="0">
                <a:latin typeface="Tahoma"/>
                <a:cs typeface="Tahoma"/>
              </a:rPr>
              <a:t>industriales. </a:t>
            </a:r>
            <a:r>
              <a:rPr sz="900" spc="20" dirty="0">
                <a:latin typeface="Tahoma"/>
                <a:cs typeface="Tahoma"/>
              </a:rPr>
              <a:t>Sin </a:t>
            </a:r>
            <a:r>
              <a:rPr sz="900" spc="40" dirty="0">
                <a:latin typeface="Tahoma"/>
                <a:cs typeface="Tahoma"/>
              </a:rPr>
              <a:t>embargo,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35" dirty="0">
                <a:latin typeface="Tahoma"/>
                <a:cs typeface="Tahoma"/>
              </a:rPr>
              <a:t>diferencia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 aplicaciones </a:t>
            </a:r>
            <a:r>
              <a:rPr sz="900" spc="35" dirty="0">
                <a:latin typeface="Tahoma"/>
                <a:cs typeface="Tahoma"/>
              </a:rPr>
              <a:t>comerciales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25" dirty="0">
                <a:latin typeface="Tahoma"/>
                <a:cs typeface="Tahoma"/>
              </a:rPr>
              <a:t>residenciales,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aplicaciones industriales,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mayor </a:t>
            </a:r>
            <a:r>
              <a:rPr sz="900" spc="35" dirty="0">
                <a:latin typeface="Tahoma"/>
                <a:cs typeface="Tahoma"/>
              </a:rPr>
              <a:t>parte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0" dirty="0">
                <a:latin typeface="Tahoma"/>
                <a:cs typeface="Tahoma"/>
              </a:rPr>
              <a:t>energía </a:t>
            </a:r>
            <a:r>
              <a:rPr sz="900" spc="25" dirty="0">
                <a:latin typeface="Tahoma"/>
                <a:cs typeface="Tahoma"/>
              </a:rPr>
              <a:t>eléctrica </a:t>
            </a:r>
            <a:r>
              <a:rPr sz="900" spc="30" dirty="0">
                <a:latin typeface="Tahoma"/>
                <a:cs typeface="Tahoma"/>
              </a:rPr>
              <a:t>se utiliza </a:t>
            </a:r>
            <a:r>
              <a:rPr sz="900" spc="40" dirty="0">
                <a:latin typeface="Tahoma"/>
                <a:cs typeface="Tahoma"/>
              </a:rPr>
              <a:t>para alimentar equipos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fabricación.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8370" y="5937492"/>
            <a:ext cx="4351655" cy="25831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7305">
              <a:lnSpc>
                <a:spcPct val="126299"/>
              </a:lnSpc>
              <a:spcBef>
                <a:spcPts val="100"/>
              </a:spcBef>
            </a:pPr>
            <a:r>
              <a:rPr sz="950" spc="10" dirty="0">
                <a:latin typeface="Tahoma"/>
                <a:cs typeface="Tahoma"/>
              </a:rPr>
              <a:t>El </a:t>
            </a:r>
            <a:r>
              <a:rPr sz="950" spc="45" dirty="0">
                <a:latin typeface="Tahoma"/>
                <a:cs typeface="Tahoma"/>
              </a:rPr>
              <a:t>equipo </a:t>
            </a:r>
            <a:r>
              <a:rPr sz="950" spc="35" dirty="0">
                <a:latin typeface="Tahoma"/>
                <a:cs typeface="Tahoma"/>
              </a:rPr>
              <a:t>utilizado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35" dirty="0">
                <a:latin typeface="Tahoma"/>
                <a:cs typeface="Tahoma"/>
              </a:rPr>
              <a:t>fabricación </a:t>
            </a:r>
            <a:r>
              <a:rPr sz="950" spc="30" dirty="0">
                <a:latin typeface="Tahoma"/>
                <a:cs typeface="Tahoma"/>
              </a:rPr>
              <a:t>varía </a:t>
            </a:r>
            <a:r>
              <a:rPr sz="950" spc="45" dirty="0">
                <a:latin typeface="Tahoma"/>
                <a:cs typeface="Tahoma"/>
              </a:rPr>
              <a:t>ampliamente según </a:t>
            </a:r>
            <a:r>
              <a:rPr sz="950" spc="30" dirty="0">
                <a:latin typeface="Tahoma"/>
                <a:cs typeface="Tahoma"/>
              </a:rPr>
              <a:t>el </a:t>
            </a:r>
            <a:r>
              <a:rPr sz="950" spc="45" dirty="0">
                <a:latin typeface="Tahoma"/>
                <a:cs typeface="Tahoma"/>
              </a:rPr>
              <a:t>volumen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producción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tipos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procesos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empleados.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Como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resultado,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Siemens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ofrece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amplia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gama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productos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su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uso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prácticamente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todas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las fases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fabricación. </a:t>
            </a:r>
            <a:r>
              <a:rPr sz="950" spc="55" dirty="0">
                <a:latin typeface="Tahoma"/>
                <a:cs typeface="Tahoma"/>
              </a:rPr>
              <a:t>Muchos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5" dirty="0">
                <a:latin typeface="Tahoma"/>
                <a:cs typeface="Tahoma"/>
              </a:rPr>
              <a:t>estos </a:t>
            </a:r>
            <a:r>
              <a:rPr sz="950" spc="45" dirty="0">
                <a:latin typeface="Tahoma"/>
                <a:cs typeface="Tahoma"/>
              </a:rPr>
              <a:t>productos son adquiridos </a:t>
            </a:r>
            <a:r>
              <a:rPr sz="950" spc="55" dirty="0">
                <a:latin typeface="Tahoma"/>
                <a:cs typeface="Tahoma"/>
              </a:rPr>
              <a:t>por </a:t>
            </a:r>
            <a:r>
              <a:rPr sz="950" spc="6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fabricantes </a:t>
            </a:r>
            <a:r>
              <a:rPr sz="950" spc="45" dirty="0">
                <a:latin typeface="Tahoma"/>
                <a:cs typeface="Tahoma"/>
              </a:rPr>
              <a:t>de máquinas </a:t>
            </a:r>
            <a:r>
              <a:rPr sz="950" spc="15" dirty="0">
                <a:latin typeface="Tahoma"/>
                <a:cs typeface="Tahoma"/>
              </a:rPr>
              <a:t>o</a:t>
            </a:r>
            <a:r>
              <a:rPr sz="950" b="1" spc="15" dirty="0">
                <a:latin typeface="Arial"/>
                <a:cs typeface="Arial"/>
              </a:rPr>
              <a:t>OEM </a:t>
            </a:r>
            <a:r>
              <a:rPr sz="950" b="1" spc="25" dirty="0">
                <a:latin typeface="Arial"/>
                <a:cs typeface="Arial"/>
              </a:rPr>
              <a:t>(fabricantes de </a:t>
            </a:r>
            <a:r>
              <a:rPr sz="950" b="1" spc="10" dirty="0">
                <a:latin typeface="Arial"/>
                <a:cs typeface="Arial"/>
              </a:rPr>
              <a:t>equipos </a:t>
            </a:r>
            <a:r>
              <a:rPr sz="950" b="1" spc="20" dirty="0">
                <a:latin typeface="Arial"/>
                <a:cs typeface="Arial"/>
              </a:rPr>
              <a:t>originales) </a:t>
            </a:r>
            <a:r>
              <a:rPr sz="950" spc="40" dirty="0">
                <a:latin typeface="Tahoma"/>
                <a:cs typeface="Tahoma"/>
              </a:rPr>
              <a:t>para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reventa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usuario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final.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otros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casos,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usuario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final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puede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diseñar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máquina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línea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proceso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contratar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otra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empresa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realice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ingeniería. </a:t>
            </a:r>
            <a:r>
              <a:rPr sz="950" spc="10" dirty="0">
                <a:latin typeface="Tahoma"/>
                <a:cs typeface="Tahoma"/>
              </a:rPr>
              <a:t>El </a:t>
            </a:r>
            <a:r>
              <a:rPr sz="950" spc="40" dirty="0">
                <a:latin typeface="Tahoma"/>
                <a:cs typeface="Tahoma"/>
              </a:rPr>
              <a:t>resultado </a:t>
            </a:r>
            <a:r>
              <a:rPr sz="950" spc="20" dirty="0">
                <a:latin typeface="Tahoma"/>
                <a:cs typeface="Tahoma"/>
              </a:rPr>
              <a:t>final, </a:t>
            </a:r>
            <a:r>
              <a:rPr sz="950" spc="35" dirty="0">
                <a:latin typeface="Tahoma"/>
                <a:cs typeface="Tahoma"/>
              </a:rPr>
              <a:t>sin </a:t>
            </a:r>
            <a:r>
              <a:rPr sz="950" spc="40" dirty="0">
                <a:latin typeface="Tahoma"/>
                <a:cs typeface="Tahoma"/>
              </a:rPr>
              <a:t>embargo, </a:t>
            </a:r>
            <a:r>
              <a:rPr sz="950" spc="30" dirty="0">
                <a:latin typeface="Tahoma"/>
                <a:cs typeface="Tahoma"/>
              </a:rPr>
              <a:t>es </a:t>
            </a:r>
            <a:r>
              <a:rPr sz="950" spc="55" dirty="0">
                <a:latin typeface="Tahoma"/>
                <a:cs typeface="Tahoma"/>
              </a:rPr>
              <a:t>un </a:t>
            </a:r>
            <a:r>
              <a:rPr sz="950" spc="35" dirty="0">
                <a:latin typeface="Tahoma"/>
                <a:cs typeface="Tahoma"/>
              </a:rPr>
              <a:t>sistema </a:t>
            </a:r>
            <a:r>
              <a:rPr sz="950" spc="55" dirty="0">
                <a:latin typeface="Tahoma"/>
                <a:cs typeface="Tahoma"/>
              </a:rPr>
              <a:t>o </a:t>
            </a:r>
            <a:r>
              <a:rPr sz="950" spc="40" dirty="0">
                <a:latin typeface="Tahoma"/>
                <a:cs typeface="Tahoma"/>
              </a:rPr>
              <a:t>proceso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coordinado.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30"/>
              </a:spcBef>
            </a:pPr>
            <a:endParaRPr sz="1150">
              <a:latin typeface="Tahoma"/>
              <a:cs typeface="Tahoma"/>
            </a:endParaRPr>
          </a:p>
          <a:p>
            <a:pPr marL="12700" marR="5080">
              <a:lnSpc>
                <a:spcPct val="141200"/>
              </a:lnSpc>
            </a:pPr>
            <a:r>
              <a:rPr sz="850" spc="30" dirty="0">
                <a:latin typeface="Tahoma"/>
                <a:cs typeface="Tahoma"/>
              </a:rPr>
              <a:t>Hay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30" dirty="0">
                <a:latin typeface="Tahoma"/>
                <a:cs typeface="Tahoma"/>
              </a:rPr>
              <a:t>variedad </a:t>
            </a:r>
            <a:r>
              <a:rPr sz="850" spc="40" dirty="0">
                <a:latin typeface="Tahoma"/>
                <a:cs typeface="Tahoma"/>
              </a:rPr>
              <a:t>de formas de </a:t>
            </a:r>
            <a:r>
              <a:rPr sz="850" spc="35" dirty="0">
                <a:latin typeface="Tahoma"/>
                <a:cs typeface="Tahoma"/>
              </a:rPr>
              <a:t>representar los procesos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fabricación. </a:t>
            </a:r>
            <a:r>
              <a:rPr sz="850" spc="20" dirty="0">
                <a:latin typeface="Tahoma"/>
                <a:cs typeface="Tahoma"/>
              </a:rPr>
              <a:t>Sin </a:t>
            </a:r>
            <a:r>
              <a:rPr sz="850" spc="2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embargo,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dado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objetivo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este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curso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presentar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descripción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general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40" dirty="0">
                <a:latin typeface="Tahoma"/>
                <a:cs typeface="Tahoma"/>
              </a:rPr>
              <a:t>productos de </a:t>
            </a:r>
            <a:r>
              <a:rPr sz="850" spc="30" dirty="0">
                <a:latin typeface="Tahoma"/>
                <a:cs typeface="Tahoma"/>
              </a:rPr>
              <a:t>Siemens </a:t>
            </a:r>
            <a:r>
              <a:rPr sz="850" spc="20" dirty="0">
                <a:latin typeface="Tahoma"/>
                <a:cs typeface="Tahoma"/>
              </a:rPr>
              <a:t>Industry, </a:t>
            </a:r>
            <a:r>
              <a:rPr sz="850" spc="-5" dirty="0">
                <a:latin typeface="Tahoma"/>
                <a:cs typeface="Tahoma"/>
              </a:rPr>
              <a:t>Inc., </a:t>
            </a:r>
            <a:r>
              <a:rPr sz="850" spc="35" dirty="0">
                <a:latin typeface="Tahoma"/>
                <a:cs typeface="Tahoma"/>
              </a:rPr>
              <a:t>solo necesitamos tener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30" dirty="0">
                <a:latin typeface="Tahoma"/>
                <a:cs typeface="Tahoma"/>
              </a:rPr>
              <a:t>visión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alto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nivel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procesos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fabricación.</a:t>
            </a:r>
            <a:endParaRPr sz="8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45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7958621" y="482567"/>
            <a:ext cx="4063365" cy="2039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00355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general, </a:t>
            </a:r>
            <a:r>
              <a:rPr sz="900" spc="50" dirty="0">
                <a:latin typeface="Tahoma"/>
                <a:cs typeface="Tahoma"/>
              </a:rPr>
              <a:t>podemos </a:t>
            </a:r>
            <a:r>
              <a:rPr sz="900" spc="35" dirty="0">
                <a:latin typeface="Tahoma"/>
                <a:cs typeface="Tahoma"/>
              </a:rPr>
              <a:t>decir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0" dirty="0">
                <a:latin typeface="Tahoma"/>
                <a:cs typeface="Tahoma"/>
              </a:rPr>
              <a:t>mayoría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procesos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fabricación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incorporan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siguientes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tipos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procesos:</a:t>
            </a:r>
            <a:endParaRPr sz="900">
              <a:latin typeface="Tahoma"/>
              <a:cs typeface="Tahoma"/>
            </a:endParaRPr>
          </a:p>
          <a:p>
            <a:pPr>
              <a:spcBef>
                <a:spcPts val="50"/>
              </a:spcBef>
            </a:pPr>
            <a:endParaRPr sz="1150">
              <a:latin typeface="Tahoma"/>
              <a:cs typeface="Tahoma"/>
            </a:endParaRPr>
          </a:p>
          <a:p>
            <a:pPr marL="12700" marR="1991995">
              <a:lnSpc>
                <a:spcPct val="133300"/>
              </a:lnSpc>
            </a:pPr>
            <a:r>
              <a:rPr sz="900" b="1" spc="15" dirty="0">
                <a:latin typeface="Arial"/>
                <a:cs typeface="Arial"/>
              </a:rPr>
              <a:t>Ensamblaje</a:t>
            </a:r>
            <a:r>
              <a:rPr sz="900" b="1" spc="-3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fabricación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piezas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discretas</a:t>
            </a:r>
            <a:endParaRPr sz="900">
              <a:latin typeface="Arial"/>
              <a:cs typeface="Arial"/>
            </a:endParaRPr>
          </a:p>
          <a:p>
            <a:pPr marL="12700">
              <a:spcBef>
                <a:spcPts val="509"/>
              </a:spcBef>
            </a:pPr>
            <a:r>
              <a:rPr sz="750" b="1" spc="15" dirty="0">
                <a:latin typeface="Arial"/>
                <a:cs typeface="Arial"/>
              </a:rPr>
              <a:t>Procesamiento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por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lotes</a:t>
            </a:r>
            <a:endParaRPr sz="750">
              <a:latin typeface="Arial"/>
              <a:cs typeface="Arial"/>
            </a:endParaRPr>
          </a:p>
          <a:p>
            <a:pPr marL="12700">
              <a:spcBef>
                <a:spcPts val="340"/>
              </a:spcBef>
            </a:pPr>
            <a:r>
              <a:rPr sz="950" b="1" spc="20" dirty="0">
                <a:latin typeface="Arial"/>
                <a:cs typeface="Arial"/>
              </a:rPr>
              <a:t>Procesamiento</a:t>
            </a:r>
            <a:r>
              <a:rPr sz="950" b="1" spc="-30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Continuo</a:t>
            </a:r>
            <a:endParaRPr sz="950">
              <a:latin typeface="Arial"/>
              <a:cs typeface="Arial"/>
            </a:endParaRPr>
          </a:p>
          <a:p>
            <a:pPr>
              <a:spcBef>
                <a:spcPts val="15"/>
              </a:spcBef>
            </a:pPr>
            <a:endParaRPr sz="1250">
              <a:latin typeface="Arial"/>
              <a:cs typeface="Arial"/>
            </a:endParaRPr>
          </a:p>
          <a:p>
            <a:pPr marL="12700" marR="5080">
              <a:lnSpc>
                <a:spcPct val="120000"/>
              </a:lnSpc>
            </a:pPr>
            <a:r>
              <a:rPr sz="1000" spc="10" dirty="0">
                <a:latin typeface="Tahoma"/>
                <a:cs typeface="Tahoma"/>
              </a:rPr>
              <a:t>El </a:t>
            </a:r>
            <a:r>
              <a:rPr sz="1000" spc="45" dirty="0">
                <a:latin typeface="Tahoma"/>
                <a:cs typeface="Tahoma"/>
              </a:rPr>
              <a:t>tipo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5" dirty="0">
                <a:latin typeface="Tahoma"/>
                <a:cs typeface="Tahoma"/>
              </a:rPr>
              <a:t>proceso </a:t>
            </a:r>
            <a:r>
              <a:rPr sz="1000" spc="40" dirty="0">
                <a:latin typeface="Tahoma"/>
                <a:cs typeface="Tahoma"/>
              </a:rPr>
              <a:t>incluido </a:t>
            </a:r>
            <a:r>
              <a:rPr sz="1000" spc="45" dirty="0">
                <a:latin typeface="Tahoma"/>
                <a:cs typeface="Tahoma"/>
              </a:rPr>
              <a:t>en </a:t>
            </a:r>
            <a:r>
              <a:rPr sz="1000" spc="30" dirty="0">
                <a:latin typeface="Tahoma"/>
                <a:cs typeface="Tahoma"/>
              </a:rPr>
              <a:t>el </a:t>
            </a:r>
            <a:r>
              <a:rPr sz="1000" spc="45" dirty="0">
                <a:latin typeface="Tahoma"/>
                <a:cs typeface="Tahoma"/>
              </a:rPr>
              <a:t>proceso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35" dirty="0">
                <a:latin typeface="Tahoma"/>
                <a:cs typeface="Tahoma"/>
              </a:rPr>
              <a:t>fabricación </a:t>
            </a:r>
            <a:r>
              <a:rPr sz="1000" spc="45" dirty="0">
                <a:latin typeface="Tahoma"/>
                <a:cs typeface="Tahoma"/>
              </a:rPr>
              <a:t>general </a:t>
            </a:r>
            <a:r>
              <a:rPr sz="1000" spc="50" dirty="0">
                <a:latin typeface="Tahoma"/>
                <a:cs typeface="Tahoma"/>
              </a:rPr>
              <a:t> depende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los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productos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que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se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producen.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Algunas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industrias,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por </a:t>
            </a:r>
            <a:r>
              <a:rPr sz="1000" spc="-30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ejemplo,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están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dominadas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por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tipo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proceso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específico.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8620" y="2729200"/>
            <a:ext cx="86868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u="sng" spc="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Tipo</a:t>
            </a:r>
            <a:r>
              <a:rPr sz="850" b="1" u="sng" spc="-4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50" b="1" u="sng" spc="2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sz="850" b="1" u="sng" spc="-4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50" b="1" u="sng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proceso</a:t>
            </a:r>
            <a:endParaRPr sz="85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334795" y="2735550"/>
            <a:ext cx="124015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u="sng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Ejemplos</a:t>
            </a:r>
            <a:r>
              <a:rPr sz="800" b="1" u="sng" spc="-2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00" b="1" u="sng" spc="2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sz="800" b="1" u="sng" spc="-2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00" b="1" u="sng" spc="3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la</a:t>
            </a:r>
            <a:r>
              <a:rPr sz="800" b="1" u="sng" spc="-2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00" b="1" u="sng" spc="2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industria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8620" y="3075909"/>
            <a:ext cx="18649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5" dirty="0">
                <a:latin typeface="Tahoma"/>
                <a:cs typeface="Tahoma"/>
              </a:rPr>
              <a:t>Fabricación</a:t>
            </a:r>
            <a:r>
              <a:rPr sz="1000" spc="-7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7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piezas</a:t>
            </a:r>
            <a:r>
              <a:rPr sz="1000" spc="-7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discretas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334794" y="3040348"/>
            <a:ext cx="1749425" cy="5778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73100">
              <a:lnSpc>
                <a:spcPct val="150000"/>
              </a:lnSpc>
              <a:spcBef>
                <a:spcPts val="100"/>
              </a:spcBef>
            </a:pPr>
            <a:r>
              <a:rPr sz="800" spc="25" dirty="0">
                <a:latin typeface="Tahoma"/>
                <a:cs typeface="Tahoma"/>
              </a:rPr>
              <a:t>Piezas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0" dirty="0">
                <a:latin typeface="Tahoma"/>
                <a:cs typeface="Tahoma"/>
              </a:rPr>
              <a:t>aviones </a:t>
            </a:r>
            <a:r>
              <a:rPr sz="800" spc="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Piezas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automóviles</a:t>
            </a:r>
            <a:endParaRPr sz="800">
              <a:latin typeface="Tahoma"/>
              <a:cs typeface="Tahoma"/>
            </a:endParaRPr>
          </a:p>
          <a:p>
            <a:pPr marL="12700">
              <a:spcBef>
                <a:spcPts val="330"/>
              </a:spcBef>
            </a:pPr>
            <a:r>
              <a:rPr sz="950" spc="30" dirty="0">
                <a:latin typeface="Tahoma"/>
                <a:cs typeface="Tahoma"/>
              </a:rPr>
              <a:t>Piezas</a:t>
            </a:r>
            <a:r>
              <a:rPr sz="950" spc="-7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eléctricas</a:t>
            </a:r>
            <a:r>
              <a:rPr sz="950" spc="-7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7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electrónicas</a:t>
            </a:r>
            <a:endParaRPr sz="95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8618" y="3788378"/>
            <a:ext cx="59182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55" dirty="0">
                <a:latin typeface="Tahoma"/>
                <a:cs typeface="Tahoma"/>
              </a:rPr>
              <a:t>Montaje</a:t>
            </a:r>
            <a:endParaRPr sz="115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334793" y="3763057"/>
            <a:ext cx="901700" cy="58166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>
              <a:lnSpc>
                <a:spcPct val="150600"/>
              </a:lnSpc>
              <a:spcBef>
                <a:spcPts val="80"/>
              </a:spcBef>
            </a:pPr>
            <a:r>
              <a:rPr sz="850" spc="35" dirty="0">
                <a:latin typeface="Tahoma"/>
                <a:cs typeface="Tahoma"/>
              </a:rPr>
              <a:t>Aeronave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Vehículo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motor  </a:t>
            </a:r>
            <a:r>
              <a:rPr sz="750" spc="40" dirty="0">
                <a:latin typeface="Tahoma"/>
                <a:cs typeface="Tahoma"/>
              </a:rPr>
              <a:t>Computadora</a:t>
            </a:r>
            <a:endParaRPr sz="75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8619" y="4570697"/>
            <a:ext cx="11182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Tahoma"/>
                <a:cs typeface="Tahoma"/>
              </a:rPr>
              <a:t>Procesamiento</a:t>
            </a:r>
            <a:r>
              <a:rPr sz="750" spc="-45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por</a:t>
            </a:r>
            <a:r>
              <a:rPr sz="750" spc="-45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lotes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334794" y="4534807"/>
            <a:ext cx="1067435" cy="91757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950" spc="45" dirty="0">
                <a:latin typeface="Tahoma"/>
                <a:cs typeface="Tahoma"/>
              </a:rPr>
              <a:t>Bebida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alimenticia</a:t>
            </a:r>
            <a:endParaRPr sz="950">
              <a:latin typeface="Tahoma"/>
              <a:cs typeface="Tahoma"/>
            </a:endParaRPr>
          </a:p>
          <a:p>
            <a:pPr marL="12700">
              <a:spcBef>
                <a:spcPts val="100"/>
              </a:spcBef>
            </a:pPr>
            <a:r>
              <a:rPr sz="1150" spc="45" dirty="0">
                <a:latin typeface="Tahoma"/>
                <a:cs typeface="Tahoma"/>
              </a:rPr>
              <a:t>Farmacéutico</a:t>
            </a:r>
            <a:endParaRPr sz="1150">
              <a:latin typeface="Tahoma"/>
              <a:cs typeface="Tahoma"/>
            </a:endParaRPr>
          </a:p>
          <a:p>
            <a:pPr>
              <a:spcBef>
                <a:spcPts val="55"/>
              </a:spcBef>
            </a:pPr>
            <a:endParaRPr sz="1150">
              <a:latin typeface="Tahoma"/>
              <a:cs typeface="Tahoma"/>
            </a:endParaRPr>
          </a:p>
          <a:p>
            <a:pPr marL="12700" marR="466090">
              <a:lnSpc>
                <a:spcPct val="104299"/>
              </a:lnSpc>
            </a:pPr>
            <a:r>
              <a:rPr sz="1150" spc="55" dirty="0">
                <a:latin typeface="Tahoma"/>
                <a:cs typeface="Tahoma"/>
              </a:rPr>
              <a:t>Químico  </a:t>
            </a:r>
            <a:r>
              <a:rPr sz="1150" spc="50" dirty="0">
                <a:latin typeface="Tahoma"/>
                <a:cs typeface="Tahoma"/>
              </a:rPr>
              <a:t>Petróleo</a:t>
            </a:r>
            <a:endParaRPr sz="115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8619" y="5093937"/>
            <a:ext cx="14281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40" dirty="0">
                <a:latin typeface="Tahoma"/>
                <a:cs typeface="Tahoma"/>
              </a:rPr>
              <a:t>Procesamiento</a:t>
            </a:r>
            <a:r>
              <a:rPr sz="950" spc="-7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Continuo</a:t>
            </a:r>
            <a:endParaRPr sz="95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8618" y="5604477"/>
            <a:ext cx="435737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55" dirty="0">
                <a:latin typeface="Tahoma"/>
                <a:cs typeface="Tahoma"/>
              </a:rPr>
              <a:t>Como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ayuda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comprender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productos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-30" dirty="0">
                <a:latin typeface="Tahoma"/>
                <a:cs typeface="Tahoma"/>
              </a:rPr>
              <a:t>SII,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siguiente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sección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este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curso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brinda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ejemplos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productos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podrían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usarse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cada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40" dirty="0">
                <a:latin typeface="Tahoma"/>
                <a:cs typeface="Tahoma"/>
              </a:rPr>
              <a:t> tipos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procesos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enumerados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anteriormente.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Dada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cantidad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diversidad </a:t>
            </a:r>
            <a:r>
              <a:rPr sz="950" spc="-29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productos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-30" dirty="0">
                <a:latin typeface="Tahoma"/>
                <a:cs typeface="Tahoma"/>
              </a:rPr>
              <a:t>SII,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solo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utilizan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ejemplos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representativos.</a:t>
            </a:r>
            <a:endParaRPr sz="9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75575" y="6493113"/>
            <a:ext cx="1938655" cy="2317750"/>
            <a:chOff x="3120974" y="6493113"/>
            <a:chExt cx="1938655" cy="23177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28105" y="7059942"/>
              <a:ext cx="1931206" cy="1750915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20974" y="6493113"/>
              <a:ext cx="1911235" cy="1900194"/>
            </a:xfrm>
            <a:prstGeom prst="rect">
              <a:avLst/>
            </a:prstGeom>
          </p:spPr>
        </p:pic>
      </p:grpSp>
      <p:sp>
        <p:nvSpPr>
          <p:cNvPr id="5" name="object 5"/>
          <p:cNvSpPr txBox="1"/>
          <p:nvPr/>
        </p:nvSpPr>
        <p:spPr>
          <a:xfrm>
            <a:off x="7958369" y="510232"/>
            <a:ext cx="2785110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55" dirty="0">
                <a:latin typeface="Tahoma"/>
                <a:cs typeface="Tahoma"/>
              </a:rPr>
              <a:t>Fabricación</a:t>
            </a:r>
            <a:r>
              <a:rPr sz="1500" spc="-95" dirty="0">
                <a:latin typeface="Tahoma"/>
                <a:cs typeface="Tahoma"/>
              </a:rPr>
              <a:t> </a:t>
            </a:r>
            <a:r>
              <a:rPr sz="1500" spc="70" dirty="0">
                <a:latin typeface="Tahoma"/>
                <a:cs typeface="Tahoma"/>
              </a:rPr>
              <a:t>de</a:t>
            </a:r>
            <a:r>
              <a:rPr sz="1500" spc="-95" dirty="0">
                <a:latin typeface="Tahoma"/>
                <a:cs typeface="Tahoma"/>
              </a:rPr>
              <a:t> </a:t>
            </a:r>
            <a:r>
              <a:rPr sz="1500" spc="55" dirty="0">
                <a:latin typeface="Tahoma"/>
                <a:cs typeface="Tahoma"/>
              </a:rPr>
              <a:t>piezas</a:t>
            </a:r>
            <a:r>
              <a:rPr sz="1500" spc="-90" dirty="0">
                <a:latin typeface="Tahoma"/>
                <a:cs typeface="Tahoma"/>
              </a:rPr>
              <a:t> </a:t>
            </a:r>
            <a:r>
              <a:rPr sz="1500" spc="50" dirty="0">
                <a:latin typeface="Tahoma"/>
                <a:cs typeface="Tahoma"/>
              </a:rPr>
              <a:t>discretas</a:t>
            </a:r>
            <a:endParaRPr sz="1500">
              <a:latin typeface="Tahoma"/>
              <a:cs typeface="Tahoma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46</a:t>
            </a:fld>
            <a:endParaRPr spc="30" dirty="0"/>
          </a:p>
        </p:txBody>
      </p:sp>
      <p:sp>
        <p:nvSpPr>
          <p:cNvPr id="6" name="object 6"/>
          <p:cNvSpPr txBox="1"/>
          <p:nvPr/>
        </p:nvSpPr>
        <p:spPr>
          <a:xfrm>
            <a:off x="7958370" y="1856432"/>
            <a:ext cx="426910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fabricación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piezas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discretas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normalmente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requiere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uso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varias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máquinas.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40" dirty="0">
                <a:latin typeface="Tahoma"/>
                <a:cs typeface="Tahoma"/>
              </a:rPr>
              <a:t>máquinas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30" dirty="0">
                <a:latin typeface="Tahoma"/>
                <a:cs typeface="Tahoma"/>
              </a:rPr>
              <a:t>utilizan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40" dirty="0">
                <a:latin typeface="Tahoma"/>
                <a:cs typeface="Tahoma"/>
              </a:rPr>
              <a:t>mover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almacenar materias </a:t>
            </a:r>
            <a:r>
              <a:rPr sz="850" spc="30" dirty="0">
                <a:latin typeface="Tahoma"/>
                <a:cs typeface="Tahoma"/>
              </a:rPr>
              <a:t>primas, </a:t>
            </a:r>
            <a:r>
              <a:rPr sz="850" spc="40" dirty="0">
                <a:latin typeface="Tahoma"/>
                <a:cs typeface="Tahoma"/>
              </a:rPr>
              <a:t>transformar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materias </a:t>
            </a:r>
            <a:r>
              <a:rPr sz="850" spc="40" dirty="0">
                <a:latin typeface="Tahoma"/>
                <a:cs typeface="Tahoma"/>
              </a:rPr>
              <a:t>primas en </a:t>
            </a:r>
            <a:r>
              <a:rPr sz="850" spc="30" dirty="0">
                <a:latin typeface="Tahoma"/>
                <a:cs typeface="Tahoma"/>
              </a:rPr>
              <a:t>piezas terminadas, </a:t>
            </a:r>
            <a:r>
              <a:rPr sz="850" spc="40" dirty="0">
                <a:latin typeface="Tahoma"/>
                <a:cs typeface="Tahoma"/>
              </a:rPr>
              <a:t>empaquetar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almacenar </a:t>
            </a:r>
            <a:r>
              <a:rPr sz="850" spc="20" dirty="0">
                <a:latin typeface="Tahoma"/>
                <a:cs typeface="Tahoma"/>
              </a:rPr>
              <a:t>piezas, </a:t>
            </a:r>
            <a:r>
              <a:rPr sz="850" spc="40" dirty="0">
                <a:latin typeface="Tahoma"/>
                <a:cs typeface="Tahoma"/>
              </a:rPr>
              <a:t>preparar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piezas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su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envío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gran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cantidad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actividades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relacionadas.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2590" y="2953713"/>
            <a:ext cx="12115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35" dirty="0">
                <a:latin typeface="Arial"/>
                <a:cs typeface="Arial"/>
              </a:rPr>
              <a:t>Totalmente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integrado  </a:t>
            </a:r>
            <a:r>
              <a:rPr sz="850" b="1" spc="25" dirty="0">
                <a:latin typeface="Arial"/>
                <a:cs typeface="Arial"/>
              </a:rPr>
              <a:t>Automatización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(TIA)</a:t>
            </a:r>
            <a:endParaRPr sz="8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8369" y="2954983"/>
            <a:ext cx="4197350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45" dirty="0">
                <a:latin typeface="Tahoma"/>
                <a:cs typeface="Tahoma"/>
              </a:rPr>
              <a:t>Aunque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diversas </a:t>
            </a:r>
            <a:r>
              <a:rPr sz="900" spc="45" dirty="0">
                <a:latin typeface="Tahoma"/>
                <a:cs typeface="Tahoma"/>
              </a:rPr>
              <a:t>máquinas </a:t>
            </a:r>
            <a:r>
              <a:rPr sz="900" spc="30" dirty="0">
                <a:latin typeface="Tahoma"/>
                <a:cs typeface="Tahoma"/>
              </a:rPr>
              <a:t>utilizadas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este </a:t>
            </a:r>
            <a:r>
              <a:rPr sz="900" spc="40" dirty="0">
                <a:latin typeface="Tahoma"/>
                <a:cs typeface="Tahoma"/>
              </a:rPr>
              <a:t>proceso </a:t>
            </a:r>
            <a:r>
              <a:rPr sz="900" spc="30" dirty="0">
                <a:latin typeface="Tahoma"/>
                <a:cs typeface="Tahoma"/>
              </a:rPr>
              <a:t>difieren,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máquina </a:t>
            </a:r>
            <a:r>
              <a:rPr sz="900" spc="30" dirty="0">
                <a:latin typeface="Tahoma"/>
                <a:cs typeface="Tahoma"/>
              </a:rPr>
              <a:t>típica necesita </a:t>
            </a:r>
            <a:r>
              <a:rPr sz="900" spc="40" dirty="0">
                <a:latin typeface="Tahoma"/>
                <a:cs typeface="Tahoma"/>
              </a:rPr>
              <a:t>algún tipo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sistema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control. </a:t>
            </a: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30" dirty="0">
                <a:latin typeface="Tahoma"/>
                <a:cs typeface="Tahoma"/>
              </a:rPr>
              <a:t>el pasado, el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diseño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35" dirty="0">
                <a:latin typeface="Tahoma"/>
                <a:cs typeface="Tahoma"/>
              </a:rPr>
              <a:t>sistema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control, </a:t>
            </a:r>
            <a:r>
              <a:rPr sz="900" spc="35" dirty="0">
                <a:latin typeface="Tahoma"/>
                <a:cs typeface="Tahoma"/>
              </a:rPr>
              <a:t>incluso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45" dirty="0">
                <a:latin typeface="Tahoma"/>
                <a:cs typeface="Tahoma"/>
              </a:rPr>
              <a:t>una máquina </a:t>
            </a:r>
            <a:r>
              <a:rPr sz="900" spc="35" dirty="0">
                <a:latin typeface="Tahoma"/>
                <a:cs typeface="Tahoma"/>
              </a:rPr>
              <a:t>relativamente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básica, </a:t>
            </a:r>
            <a:r>
              <a:rPr sz="900" spc="40" dirty="0">
                <a:latin typeface="Tahoma"/>
                <a:cs typeface="Tahoma"/>
              </a:rPr>
              <a:t>requería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45" dirty="0">
                <a:latin typeface="Tahoma"/>
                <a:cs typeface="Tahoma"/>
              </a:rPr>
              <a:t>gran </a:t>
            </a:r>
            <a:r>
              <a:rPr sz="900" spc="35" dirty="0">
                <a:latin typeface="Tahoma"/>
                <a:cs typeface="Tahoma"/>
              </a:rPr>
              <a:t>esfuerzo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ingeniería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5" dirty="0">
                <a:latin typeface="Tahoma"/>
                <a:cs typeface="Tahoma"/>
              </a:rPr>
              <a:t>hacer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35" dirty="0">
                <a:latin typeface="Tahoma"/>
                <a:cs typeface="Tahoma"/>
              </a:rPr>
              <a:t>los diversos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componentes </a:t>
            </a:r>
            <a:r>
              <a:rPr sz="900" spc="35" dirty="0">
                <a:latin typeface="Tahoma"/>
                <a:cs typeface="Tahoma"/>
              </a:rPr>
              <a:t>interactúen </a:t>
            </a:r>
            <a:r>
              <a:rPr sz="900" spc="40" dirty="0">
                <a:latin typeface="Tahoma"/>
                <a:cs typeface="Tahoma"/>
              </a:rPr>
              <a:t>con </a:t>
            </a:r>
            <a:r>
              <a:rPr sz="900" spc="25" dirty="0">
                <a:latin typeface="Tahoma"/>
                <a:cs typeface="Tahoma"/>
              </a:rPr>
              <a:t>fluidez. </a:t>
            </a:r>
            <a:r>
              <a:rPr sz="900" spc="45" dirty="0">
                <a:latin typeface="Tahoma"/>
                <a:cs typeface="Tahoma"/>
              </a:rPr>
              <a:t>Ahora </a:t>
            </a:r>
            <a:r>
              <a:rPr sz="900" spc="40" dirty="0">
                <a:latin typeface="Tahoma"/>
                <a:cs typeface="Tahoma"/>
              </a:rPr>
              <a:t>con </a:t>
            </a:r>
            <a:r>
              <a:rPr sz="900" spc="30" dirty="0">
                <a:latin typeface="Tahoma"/>
                <a:cs typeface="Tahoma"/>
              </a:rPr>
              <a:t>Siemens</a:t>
            </a:r>
            <a:r>
              <a:rPr sz="900" b="1" spc="30" dirty="0">
                <a:latin typeface="Arial"/>
                <a:cs typeface="Arial"/>
              </a:rPr>
              <a:t>Automatización </a:t>
            </a:r>
            <a:r>
              <a:rPr sz="900" b="1" spc="35" dirty="0">
                <a:latin typeface="Arial"/>
                <a:cs typeface="Arial"/>
              </a:rPr>
              <a:t> </a:t>
            </a:r>
            <a:r>
              <a:rPr sz="900" b="1" spc="40" dirty="0">
                <a:latin typeface="Arial"/>
                <a:cs typeface="Arial"/>
              </a:rPr>
              <a:t>Totalmente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45" dirty="0">
                <a:latin typeface="Arial"/>
                <a:cs typeface="Arial"/>
              </a:rPr>
              <a:t>Integrada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(TIA)</a:t>
            </a:r>
            <a:r>
              <a:rPr sz="900" dirty="0">
                <a:latin typeface="Tahoma"/>
                <a:cs typeface="Tahoma"/>
              </a:rPr>
              <a:t>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componentes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sistemas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compatibles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están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disponibles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su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uso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sistemas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control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todos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tamaños.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Aunque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-10" dirty="0">
                <a:latin typeface="Tahoma"/>
                <a:cs typeface="Tahoma"/>
              </a:rPr>
              <a:t>TIA </a:t>
            </a:r>
            <a:r>
              <a:rPr sz="900" spc="35" dirty="0">
                <a:latin typeface="Tahoma"/>
                <a:cs typeface="Tahoma"/>
              </a:rPr>
              <a:t>abarca </a:t>
            </a:r>
            <a:r>
              <a:rPr sz="900" spc="45" dirty="0">
                <a:latin typeface="Tahoma"/>
                <a:cs typeface="Tahoma"/>
              </a:rPr>
              <a:t>muchos </a:t>
            </a:r>
            <a:r>
              <a:rPr sz="900" spc="35" dirty="0">
                <a:latin typeface="Tahoma"/>
                <a:cs typeface="Tahoma"/>
              </a:rPr>
              <a:t>tipos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dispositivos,</a:t>
            </a:r>
            <a:r>
              <a:rPr sz="900" b="1" spc="25" dirty="0">
                <a:latin typeface="Arial"/>
                <a:cs typeface="Arial"/>
              </a:rPr>
              <a:t>Controladores </a:t>
            </a:r>
            <a:r>
              <a:rPr sz="900" b="1" spc="5" dirty="0">
                <a:latin typeface="Arial"/>
                <a:cs typeface="Arial"/>
              </a:rPr>
              <a:t>SIMATIC </a:t>
            </a:r>
            <a:r>
              <a:rPr sz="900" spc="45" dirty="0">
                <a:latin typeface="Tahoma"/>
                <a:cs typeface="Tahoma"/>
              </a:rPr>
              <a:t>son </a:t>
            </a:r>
            <a:r>
              <a:rPr sz="900" spc="35" dirty="0">
                <a:latin typeface="Tahoma"/>
                <a:cs typeface="Tahoma"/>
              </a:rPr>
              <a:t>quizás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columna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vertebral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sistema.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62742" y="4829504"/>
            <a:ext cx="164465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40" dirty="0">
                <a:latin typeface="Arial"/>
                <a:cs typeface="Arial"/>
              </a:rPr>
              <a:t>Máquina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controlada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por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-55" dirty="0">
                <a:latin typeface="Arial"/>
                <a:cs typeface="Arial"/>
              </a:rPr>
              <a:t>PLC</a:t>
            </a:r>
            <a:endParaRPr sz="9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8675" y="4783783"/>
            <a:ext cx="430974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6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ejemplo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controlador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SIMATIC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b="1" spc="25" dirty="0">
                <a:latin typeface="Arial"/>
                <a:cs typeface="Arial"/>
              </a:rPr>
              <a:t>Controlador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lógico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programable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-30" dirty="0">
                <a:latin typeface="Arial"/>
                <a:cs typeface="Arial"/>
              </a:rPr>
              <a:t>(PLC) </a:t>
            </a:r>
            <a:r>
              <a:rPr sz="900" b="1" spc="-10" dirty="0">
                <a:latin typeface="Arial"/>
                <a:cs typeface="Arial"/>
              </a:rPr>
              <a:t>S7-1200</a:t>
            </a:r>
            <a:r>
              <a:rPr sz="900" spc="-10" dirty="0">
                <a:latin typeface="Tahoma"/>
                <a:cs typeface="Tahoma"/>
              </a:rPr>
              <a:t>. </a:t>
            </a:r>
            <a:r>
              <a:rPr sz="900" spc="60" dirty="0">
                <a:latin typeface="Tahoma"/>
                <a:cs typeface="Tahoma"/>
              </a:rPr>
              <a:t>Un </a:t>
            </a:r>
            <a:r>
              <a:rPr sz="900" spc="30" dirty="0">
                <a:latin typeface="Tahoma"/>
                <a:cs typeface="Tahoma"/>
              </a:rPr>
              <a:t>PLC es </a:t>
            </a:r>
            <a:r>
              <a:rPr sz="900" spc="45" dirty="0">
                <a:latin typeface="Tahoma"/>
                <a:cs typeface="Tahoma"/>
              </a:rPr>
              <a:t>una computadora </a:t>
            </a:r>
            <a:r>
              <a:rPr sz="900" spc="35" dirty="0">
                <a:latin typeface="Tahoma"/>
                <a:cs typeface="Tahoma"/>
              </a:rPr>
              <a:t>industrial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35" dirty="0">
                <a:latin typeface="Tahoma"/>
                <a:cs typeface="Tahoma"/>
              </a:rPr>
              <a:t>interconecta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máquina que </a:t>
            </a:r>
            <a:r>
              <a:rPr sz="900" spc="25" dirty="0">
                <a:latin typeface="Tahoma"/>
                <a:cs typeface="Tahoma"/>
              </a:rPr>
              <a:t>está </a:t>
            </a:r>
            <a:r>
              <a:rPr sz="900" spc="40" dirty="0">
                <a:latin typeface="Tahoma"/>
                <a:cs typeface="Tahoma"/>
              </a:rPr>
              <a:t>controlando en </a:t>
            </a:r>
            <a:r>
              <a:rPr sz="900" spc="45" dirty="0">
                <a:latin typeface="Tahoma"/>
                <a:cs typeface="Tahoma"/>
              </a:rPr>
              <a:t>gran medida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25" dirty="0">
                <a:latin typeface="Tahoma"/>
                <a:cs typeface="Tahoma"/>
              </a:rPr>
              <a:t>través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su</a:t>
            </a:r>
            <a:r>
              <a:rPr sz="900" b="1" spc="25" dirty="0">
                <a:latin typeface="Arial"/>
                <a:cs typeface="Arial"/>
              </a:rPr>
              <a:t>sistema de </a:t>
            </a:r>
            <a:r>
              <a:rPr sz="900" b="1" spc="30" dirty="0">
                <a:latin typeface="Arial"/>
                <a:cs typeface="Arial"/>
              </a:rPr>
              <a:t> entrada-salida </a:t>
            </a:r>
            <a:r>
              <a:rPr sz="900" b="1" spc="-20" dirty="0">
                <a:latin typeface="Arial"/>
                <a:cs typeface="Arial"/>
              </a:rPr>
              <a:t>(E/S)</a:t>
            </a:r>
            <a:r>
              <a:rPr sz="900" spc="-20" dirty="0">
                <a:latin typeface="Tahoma"/>
                <a:cs typeface="Tahoma"/>
              </a:rPr>
              <a:t>. </a:t>
            </a: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35" dirty="0">
                <a:latin typeface="Tahoma"/>
                <a:cs typeface="Tahoma"/>
              </a:rPr>
              <a:t>sistema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-10" dirty="0">
                <a:latin typeface="Tahoma"/>
                <a:cs typeface="Tahoma"/>
              </a:rPr>
              <a:t>E/S </a:t>
            </a:r>
            <a:r>
              <a:rPr sz="900" spc="35" dirty="0">
                <a:latin typeface="Tahoma"/>
                <a:cs typeface="Tahoma"/>
              </a:rPr>
              <a:t>del </a:t>
            </a:r>
            <a:r>
              <a:rPr sz="900" spc="30" dirty="0">
                <a:latin typeface="Tahoma"/>
                <a:cs typeface="Tahoma"/>
              </a:rPr>
              <a:t>PLC le </a:t>
            </a:r>
            <a:r>
              <a:rPr sz="900" spc="40" dirty="0">
                <a:latin typeface="Tahoma"/>
                <a:cs typeface="Tahoma"/>
              </a:rPr>
              <a:t>permite </a:t>
            </a:r>
            <a:r>
              <a:rPr sz="900" spc="35" dirty="0">
                <a:latin typeface="Tahoma"/>
                <a:cs typeface="Tahoma"/>
              </a:rPr>
              <a:t>recibir entradas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interruptores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sensores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generar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salidas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dispositivos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accionamiento,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como </a:t>
            </a:r>
            <a:r>
              <a:rPr sz="900" spc="35" dirty="0">
                <a:latin typeface="Tahoma"/>
                <a:cs typeface="Tahoma"/>
              </a:rPr>
              <a:t>contactores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0" dirty="0">
                <a:latin typeface="Tahoma"/>
                <a:cs typeface="Tahoma"/>
              </a:rPr>
              <a:t>solenoides,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dispositivos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visualización, </a:t>
            </a:r>
            <a:r>
              <a:rPr sz="900" spc="50" dirty="0">
                <a:latin typeface="Tahoma"/>
                <a:cs typeface="Tahoma"/>
              </a:rPr>
              <a:t>como </a:t>
            </a:r>
            <a:r>
              <a:rPr sz="900" spc="30" dirty="0">
                <a:latin typeface="Tahoma"/>
                <a:cs typeface="Tahoma"/>
              </a:rPr>
              <a:t>luces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indicadoras.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158439" y="6313680"/>
            <a:ext cx="6350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latin typeface="Tahoma"/>
                <a:cs typeface="Tahoma"/>
              </a:rPr>
              <a:t>Luz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0" dirty="0">
                <a:latin typeface="Tahoma"/>
                <a:cs typeface="Tahoma"/>
              </a:rPr>
              <a:t>indicadora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155140" y="6732781"/>
            <a:ext cx="6140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Puntos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0" dirty="0">
                <a:latin typeface="Tahoma"/>
                <a:cs typeface="Tahoma"/>
              </a:rPr>
              <a:t>salida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390847" y="7260735"/>
            <a:ext cx="176530" cy="1097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510" marR="5080" indent="-4445">
              <a:lnSpc>
                <a:spcPct val="105300"/>
              </a:lnSpc>
              <a:spcBef>
                <a:spcPts val="100"/>
              </a:spcBef>
            </a:pPr>
            <a:r>
              <a:rPr sz="300" dirty="0">
                <a:solidFill>
                  <a:srgbClr val="FFFFFF"/>
                </a:solidFill>
                <a:latin typeface="Tahoma"/>
                <a:cs typeface="Tahoma"/>
              </a:rPr>
              <a:t>SIMATIC  S7-1200</a:t>
            </a:r>
            <a:endParaRPr sz="30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317912" y="7480508"/>
            <a:ext cx="98488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10" dirty="0">
                <a:latin typeface="Tahoma"/>
                <a:cs typeface="Tahoma"/>
              </a:rPr>
              <a:t>SIMATIC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S7-1200</a:t>
            </a:r>
            <a:endParaRPr sz="95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142439" y="8390130"/>
            <a:ext cx="5219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latin typeface="Tahoma"/>
                <a:cs typeface="Tahoma"/>
              </a:rPr>
              <a:t>Puntos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de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entrada</a:t>
            </a:r>
            <a:endParaRPr sz="450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993339" y="8872733"/>
            <a:ext cx="30353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5" dirty="0">
                <a:latin typeface="Tahoma"/>
                <a:cs typeface="Tahoma"/>
              </a:rPr>
              <a:t>Cambiar</a:t>
            </a:r>
            <a:endParaRPr sz="5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92244" y="2382150"/>
            <a:ext cx="441096" cy="95978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031542" y="2617107"/>
            <a:ext cx="569748" cy="509981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787740" y="2583080"/>
            <a:ext cx="573431" cy="52089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622320" y="2181720"/>
            <a:ext cx="438912" cy="1185672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078275" y="8686064"/>
            <a:ext cx="311360" cy="412560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723043" y="8195695"/>
            <a:ext cx="284612" cy="902906"/>
          </a:xfrm>
          <a:prstGeom prst="rect">
            <a:avLst/>
          </a:prstGeom>
        </p:spPr>
      </p:pic>
      <p:grpSp>
        <p:nvGrpSpPr>
          <p:cNvPr id="8" name="object 8"/>
          <p:cNvGrpSpPr/>
          <p:nvPr/>
        </p:nvGrpSpPr>
        <p:grpSpPr>
          <a:xfrm>
            <a:off x="10058009" y="7259168"/>
            <a:ext cx="264795" cy="43180"/>
            <a:chOff x="5003408" y="7259168"/>
            <a:chExt cx="264795" cy="43180"/>
          </a:xfrm>
        </p:grpSpPr>
        <p:sp>
          <p:nvSpPr>
            <p:cNvPr id="9" name="object 9"/>
            <p:cNvSpPr/>
            <p:nvPr/>
          </p:nvSpPr>
          <p:spPr>
            <a:xfrm>
              <a:off x="5003408" y="7259168"/>
              <a:ext cx="264795" cy="32384"/>
            </a:xfrm>
            <a:custGeom>
              <a:avLst/>
              <a:gdLst/>
              <a:ahLst/>
              <a:cxnLst/>
              <a:rect l="l" t="t" r="r" b="b"/>
              <a:pathLst>
                <a:path w="264795" h="32384">
                  <a:moveTo>
                    <a:pt x="132207" y="0"/>
                  </a:moveTo>
                  <a:lnTo>
                    <a:pt x="80747" y="1246"/>
                  </a:lnTo>
                  <a:lnTo>
                    <a:pt x="38723" y="4648"/>
                  </a:lnTo>
                  <a:lnTo>
                    <a:pt x="10389" y="9697"/>
                  </a:lnTo>
                  <a:lnTo>
                    <a:pt x="0" y="15887"/>
                  </a:lnTo>
                  <a:lnTo>
                    <a:pt x="10389" y="22076"/>
                  </a:lnTo>
                  <a:lnTo>
                    <a:pt x="38723" y="27135"/>
                  </a:lnTo>
                  <a:lnTo>
                    <a:pt x="80747" y="30548"/>
                  </a:lnTo>
                  <a:lnTo>
                    <a:pt x="132207" y="31800"/>
                  </a:lnTo>
                  <a:lnTo>
                    <a:pt x="183675" y="30548"/>
                  </a:lnTo>
                  <a:lnTo>
                    <a:pt x="225707" y="27135"/>
                  </a:lnTo>
                  <a:lnTo>
                    <a:pt x="254047" y="22076"/>
                  </a:lnTo>
                  <a:lnTo>
                    <a:pt x="264439" y="15887"/>
                  </a:lnTo>
                  <a:lnTo>
                    <a:pt x="254047" y="9697"/>
                  </a:lnTo>
                  <a:lnTo>
                    <a:pt x="225707" y="4648"/>
                  </a:lnTo>
                  <a:lnTo>
                    <a:pt x="183675" y="1246"/>
                  </a:lnTo>
                  <a:lnTo>
                    <a:pt x="132207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025903" y="7267038"/>
              <a:ext cx="215900" cy="17780"/>
            </a:xfrm>
            <a:custGeom>
              <a:avLst/>
              <a:gdLst/>
              <a:ahLst/>
              <a:cxnLst/>
              <a:rect l="l" t="t" r="r" b="b"/>
              <a:pathLst>
                <a:path w="215900" h="17779">
                  <a:moveTo>
                    <a:pt x="160410" y="14541"/>
                  </a:moveTo>
                  <a:lnTo>
                    <a:pt x="150644" y="16408"/>
                  </a:lnTo>
                  <a:lnTo>
                    <a:pt x="152155" y="16763"/>
                  </a:lnTo>
                  <a:lnTo>
                    <a:pt x="154238" y="17005"/>
                  </a:lnTo>
                  <a:lnTo>
                    <a:pt x="160055" y="17297"/>
                  </a:lnTo>
                  <a:lnTo>
                    <a:pt x="163776" y="17195"/>
                  </a:lnTo>
                  <a:lnTo>
                    <a:pt x="173314" y="16433"/>
                  </a:lnTo>
                  <a:lnTo>
                    <a:pt x="178610" y="15709"/>
                  </a:lnTo>
                  <a:lnTo>
                    <a:pt x="179338" y="15570"/>
                  </a:lnTo>
                  <a:lnTo>
                    <a:pt x="168640" y="15570"/>
                  </a:lnTo>
                  <a:lnTo>
                    <a:pt x="163255" y="15303"/>
                  </a:lnTo>
                  <a:lnTo>
                    <a:pt x="161553" y="15011"/>
                  </a:lnTo>
                  <a:lnTo>
                    <a:pt x="160410" y="14541"/>
                  </a:lnTo>
                  <a:close/>
                </a:path>
                <a:path w="215900" h="17779">
                  <a:moveTo>
                    <a:pt x="169775" y="9055"/>
                  </a:moveTo>
                  <a:lnTo>
                    <a:pt x="160868" y="9055"/>
                  </a:lnTo>
                  <a:lnTo>
                    <a:pt x="136509" y="15913"/>
                  </a:lnTo>
                  <a:lnTo>
                    <a:pt x="144688" y="16319"/>
                  </a:lnTo>
                  <a:lnTo>
                    <a:pt x="162308" y="12941"/>
                  </a:lnTo>
                  <a:lnTo>
                    <a:pt x="155915" y="12941"/>
                  </a:lnTo>
                  <a:lnTo>
                    <a:pt x="169775" y="9055"/>
                  </a:lnTo>
                  <a:close/>
                </a:path>
                <a:path w="215900" h="17779">
                  <a:moveTo>
                    <a:pt x="206981" y="7251"/>
                  </a:moveTo>
                  <a:lnTo>
                    <a:pt x="177149" y="14147"/>
                  </a:lnTo>
                  <a:lnTo>
                    <a:pt x="176781" y="14312"/>
                  </a:lnTo>
                  <a:lnTo>
                    <a:pt x="175964" y="14541"/>
                  </a:lnTo>
                  <a:lnTo>
                    <a:pt x="171739" y="15341"/>
                  </a:lnTo>
                  <a:lnTo>
                    <a:pt x="168640" y="15570"/>
                  </a:lnTo>
                  <a:lnTo>
                    <a:pt x="179338" y="15570"/>
                  </a:lnTo>
                  <a:lnTo>
                    <a:pt x="187677" y="13969"/>
                  </a:lnTo>
                  <a:lnTo>
                    <a:pt x="190116" y="13360"/>
                  </a:lnTo>
                  <a:lnTo>
                    <a:pt x="191208" y="12852"/>
                  </a:lnTo>
                  <a:lnTo>
                    <a:pt x="191856" y="11214"/>
                  </a:lnTo>
                  <a:lnTo>
                    <a:pt x="191513" y="10299"/>
                  </a:lnTo>
                  <a:lnTo>
                    <a:pt x="193418" y="9728"/>
                  </a:lnTo>
                  <a:lnTo>
                    <a:pt x="196491" y="9143"/>
                  </a:lnTo>
                  <a:lnTo>
                    <a:pt x="199438" y="8915"/>
                  </a:lnTo>
                  <a:lnTo>
                    <a:pt x="211555" y="8915"/>
                  </a:lnTo>
                  <a:lnTo>
                    <a:pt x="215719" y="8115"/>
                  </a:lnTo>
                  <a:lnTo>
                    <a:pt x="213585" y="7696"/>
                  </a:lnTo>
                  <a:lnTo>
                    <a:pt x="211845" y="7492"/>
                  </a:lnTo>
                  <a:lnTo>
                    <a:pt x="206981" y="7251"/>
                  </a:lnTo>
                  <a:close/>
                </a:path>
                <a:path w="215900" h="17779">
                  <a:moveTo>
                    <a:pt x="171637" y="5765"/>
                  </a:moveTo>
                  <a:lnTo>
                    <a:pt x="122234" y="15239"/>
                  </a:lnTo>
                  <a:lnTo>
                    <a:pt x="127340" y="15481"/>
                  </a:lnTo>
                  <a:lnTo>
                    <a:pt x="160868" y="9055"/>
                  </a:lnTo>
                  <a:lnTo>
                    <a:pt x="169775" y="9055"/>
                  </a:lnTo>
                  <a:lnTo>
                    <a:pt x="180057" y="6172"/>
                  </a:lnTo>
                  <a:lnTo>
                    <a:pt x="171637" y="5765"/>
                  </a:lnTo>
                  <a:close/>
                </a:path>
                <a:path w="215900" h="17779">
                  <a:moveTo>
                    <a:pt x="147939" y="4622"/>
                  </a:moveTo>
                  <a:lnTo>
                    <a:pt x="98536" y="14084"/>
                  </a:lnTo>
                  <a:lnTo>
                    <a:pt x="117446" y="15011"/>
                  </a:lnTo>
                  <a:lnTo>
                    <a:pt x="126882" y="13195"/>
                  </a:lnTo>
                  <a:lnTo>
                    <a:pt x="114983" y="12623"/>
                  </a:lnTo>
                  <a:lnTo>
                    <a:pt x="126692" y="10375"/>
                  </a:lnTo>
                  <a:lnTo>
                    <a:pt x="139346" y="10375"/>
                  </a:lnTo>
                  <a:lnTo>
                    <a:pt x="144980" y="9296"/>
                  </a:lnTo>
                  <a:lnTo>
                    <a:pt x="134858" y="8801"/>
                  </a:lnTo>
                  <a:lnTo>
                    <a:pt x="146009" y="6667"/>
                  </a:lnTo>
                  <a:lnTo>
                    <a:pt x="160565" y="6667"/>
                  </a:lnTo>
                  <a:lnTo>
                    <a:pt x="166570" y="5524"/>
                  </a:lnTo>
                  <a:lnTo>
                    <a:pt x="147939" y="4622"/>
                  </a:lnTo>
                  <a:close/>
                </a:path>
                <a:path w="215900" h="17779">
                  <a:moveTo>
                    <a:pt x="128625" y="6730"/>
                  </a:moveTo>
                  <a:lnTo>
                    <a:pt x="119961" y="6730"/>
                  </a:lnTo>
                  <a:lnTo>
                    <a:pt x="84972" y="13436"/>
                  </a:lnTo>
                  <a:lnTo>
                    <a:pt x="91869" y="13766"/>
                  </a:lnTo>
                  <a:lnTo>
                    <a:pt x="128625" y="6730"/>
                  </a:lnTo>
                  <a:close/>
                </a:path>
                <a:path w="215900" h="17779">
                  <a:moveTo>
                    <a:pt x="109057" y="5791"/>
                  </a:moveTo>
                  <a:lnTo>
                    <a:pt x="100365" y="5791"/>
                  </a:lnTo>
                  <a:lnTo>
                    <a:pt x="72349" y="12953"/>
                  </a:lnTo>
                  <a:lnTo>
                    <a:pt x="76870" y="13169"/>
                  </a:lnTo>
                  <a:lnTo>
                    <a:pt x="100753" y="9601"/>
                  </a:lnTo>
                  <a:lnTo>
                    <a:pt x="94053" y="9601"/>
                  </a:lnTo>
                  <a:lnTo>
                    <a:pt x="109057" y="5791"/>
                  </a:lnTo>
                  <a:close/>
                </a:path>
                <a:path w="215900" h="17779">
                  <a:moveTo>
                    <a:pt x="188985" y="6603"/>
                  </a:moveTo>
                  <a:lnTo>
                    <a:pt x="155915" y="12941"/>
                  </a:lnTo>
                  <a:lnTo>
                    <a:pt x="162308" y="12941"/>
                  </a:lnTo>
                  <a:lnTo>
                    <a:pt x="194104" y="6845"/>
                  </a:lnTo>
                  <a:lnTo>
                    <a:pt x="188985" y="6603"/>
                  </a:lnTo>
                  <a:close/>
                </a:path>
                <a:path w="215900" h="17779">
                  <a:moveTo>
                    <a:pt x="109674" y="2781"/>
                  </a:moveTo>
                  <a:lnTo>
                    <a:pt x="60271" y="12242"/>
                  </a:lnTo>
                  <a:lnTo>
                    <a:pt x="65389" y="12484"/>
                  </a:lnTo>
                  <a:lnTo>
                    <a:pt x="100365" y="5791"/>
                  </a:lnTo>
                  <a:lnTo>
                    <a:pt x="109057" y="5791"/>
                  </a:lnTo>
                  <a:lnTo>
                    <a:pt x="119110" y="3238"/>
                  </a:lnTo>
                  <a:lnTo>
                    <a:pt x="109674" y="2781"/>
                  </a:lnTo>
                  <a:close/>
                </a:path>
                <a:path w="215900" h="17779">
                  <a:moveTo>
                    <a:pt x="86014" y="1638"/>
                  </a:moveTo>
                  <a:lnTo>
                    <a:pt x="36598" y="11112"/>
                  </a:lnTo>
                  <a:lnTo>
                    <a:pt x="55534" y="12014"/>
                  </a:lnTo>
                  <a:lnTo>
                    <a:pt x="64970" y="10210"/>
                  </a:lnTo>
                  <a:lnTo>
                    <a:pt x="53045" y="9639"/>
                  </a:lnTo>
                  <a:lnTo>
                    <a:pt x="64779" y="7391"/>
                  </a:lnTo>
                  <a:lnTo>
                    <a:pt x="77408" y="7391"/>
                  </a:lnTo>
                  <a:lnTo>
                    <a:pt x="83042" y="6311"/>
                  </a:lnTo>
                  <a:lnTo>
                    <a:pt x="72920" y="5829"/>
                  </a:lnTo>
                  <a:lnTo>
                    <a:pt x="84096" y="3695"/>
                  </a:lnTo>
                  <a:lnTo>
                    <a:pt x="98592" y="3695"/>
                  </a:lnTo>
                  <a:lnTo>
                    <a:pt x="104632" y="2527"/>
                  </a:lnTo>
                  <a:lnTo>
                    <a:pt x="86014" y="1638"/>
                  </a:lnTo>
                  <a:close/>
                </a:path>
                <a:path w="215900" h="17779">
                  <a:moveTo>
                    <a:pt x="139346" y="10375"/>
                  </a:moveTo>
                  <a:lnTo>
                    <a:pt x="126692" y="10375"/>
                  </a:lnTo>
                  <a:lnTo>
                    <a:pt x="136827" y="10858"/>
                  </a:lnTo>
                  <a:lnTo>
                    <a:pt x="139346" y="10375"/>
                  </a:lnTo>
                  <a:close/>
                </a:path>
                <a:path w="215900" h="17779">
                  <a:moveTo>
                    <a:pt x="72107" y="965"/>
                  </a:moveTo>
                  <a:lnTo>
                    <a:pt x="22692" y="10439"/>
                  </a:lnTo>
                  <a:lnTo>
                    <a:pt x="29956" y="10794"/>
                  </a:lnTo>
                  <a:lnTo>
                    <a:pt x="79372" y="1320"/>
                  </a:lnTo>
                  <a:lnTo>
                    <a:pt x="72107" y="965"/>
                  </a:lnTo>
                  <a:close/>
                </a:path>
                <a:path w="215900" h="17779">
                  <a:moveTo>
                    <a:pt x="9700" y="7277"/>
                  </a:moveTo>
                  <a:lnTo>
                    <a:pt x="12" y="9143"/>
                  </a:lnTo>
                  <a:lnTo>
                    <a:pt x="1445" y="9512"/>
                  </a:lnTo>
                  <a:lnTo>
                    <a:pt x="3540" y="9753"/>
                  </a:lnTo>
                  <a:lnTo>
                    <a:pt x="9357" y="10032"/>
                  </a:lnTo>
                  <a:lnTo>
                    <a:pt x="13078" y="9944"/>
                  </a:lnTo>
                  <a:lnTo>
                    <a:pt x="22805" y="9143"/>
                  </a:lnTo>
                  <a:lnTo>
                    <a:pt x="27924" y="8458"/>
                  </a:lnTo>
                  <a:lnTo>
                    <a:pt x="28718" y="8305"/>
                  </a:lnTo>
                  <a:lnTo>
                    <a:pt x="17942" y="8305"/>
                  </a:lnTo>
                  <a:lnTo>
                    <a:pt x="12595" y="8051"/>
                  </a:lnTo>
                  <a:lnTo>
                    <a:pt x="10881" y="7759"/>
                  </a:lnTo>
                  <a:lnTo>
                    <a:pt x="9700" y="7277"/>
                  </a:lnTo>
                  <a:close/>
                </a:path>
                <a:path w="215900" h="17779">
                  <a:moveTo>
                    <a:pt x="211555" y="8915"/>
                  </a:moveTo>
                  <a:lnTo>
                    <a:pt x="199438" y="8915"/>
                  </a:lnTo>
                  <a:lnTo>
                    <a:pt x="204429" y="9169"/>
                  </a:lnTo>
                  <a:lnTo>
                    <a:pt x="205762" y="9448"/>
                  </a:lnTo>
                  <a:lnTo>
                    <a:pt x="206334" y="9918"/>
                  </a:lnTo>
                  <a:lnTo>
                    <a:pt x="211555" y="8915"/>
                  </a:lnTo>
                  <a:close/>
                </a:path>
                <a:path w="215900" h="17779">
                  <a:moveTo>
                    <a:pt x="132343" y="3873"/>
                  </a:moveTo>
                  <a:lnTo>
                    <a:pt x="94053" y="9601"/>
                  </a:lnTo>
                  <a:lnTo>
                    <a:pt x="100753" y="9601"/>
                  </a:lnTo>
                  <a:lnTo>
                    <a:pt x="119961" y="6730"/>
                  </a:lnTo>
                  <a:lnTo>
                    <a:pt x="128691" y="6718"/>
                  </a:lnTo>
                  <a:lnTo>
                    <a:pt x="141297" y="4305"/>
                  </a:lnTo>
                  <a:lnTo>
                    <a:pt x="132343" y="3873"/>
                  </a:lnTo>
                  <a:close/>
                </a:path>
                <a:path w="215900" h="17779">
                  <a:moveTo>
                    <a:pt x="56270" y="0"/>
                  </a:moveTo>
                  <a:lnTo>
                    <a:pt x="26438" y="6883"/>
                  </a:lnTo>
                  <a:lnTo>
                    <a:pt x="26083" y="7073"/>
                  </a:lnTo>
                  <a:lnTo>
                    <a:pt x="25266" y="7277"/>
                  </a:lnTo>
                  <a:lnTo>
                    <a:pt x="21053" y="8077"/>
                  </a:lnTo>
                  <a:lnTo>
                    <a:pt x="17942" y="8305"/>
                  </a:lnTo>
                  <a:lnTo>
                    <a:pt x="28718" y="8305"/>
                  </a:lnTo>
                  <a:lnTo>
                    <a:pt x="41052" y="3695"/>
                  </a:lnTo>
                  <a:lnTo>
                    <a:pt x="40815" y="3047"/>
                  </a:lnTo>
                  <a:lnTo>
                    <a:pt x="42720" y="2463"/>
                  </a:lnTo>
                  <a:lnTo>
                    <a:pt x="45780" y="1879"/>
                  </a:lnTo>
                  <a:lnTo>
                    <a:pt x="48752" y="1663"/>
                  </a:lnTo>
                  <a:lnTo>
                    <a:pt x="60805" y="1663"/>
                  </a:lnTo>
                  <a:lnTo>
                    <a:pt x="65046" y="850"/>
                  </a:lnTo>
                  <a:lnTo>
                    <a:pt x="63001" y="469"/>
                  </a:lnTo>
                  <a:lnTo>
                    <a:pt x="61122" y="241"/>
                  </a:lnTo>
                  <a:lnTo>
                    <a:pt x="56270" y="0"/>
                  </a:lnTo>
                  <a:close/>
                </a:path>
                <a:path w="215900" h="17779">
                  <a:moveTo>
                    <a:pt x="77408" y="7391"/>
                  </a:moveTo>
                  <a:lnTo>
                    <a:pt x="64779" y="7391"/>
                  </a:lnTo>
                  <a:lnTo>
                    <a:pt x="74889" y="7873"/>
                  </a:lnTo>
                  <a:lnTo>
                    <a:pt x="77408" y="7391"/>
                  </a:lnTo>
                  <a:close/>
                </a:path>
                <a:path w="215900" h="17779">
                  <a:moveTo>
                    <a:pt x="160565" y="6667"/>
                  </a:moveTo>
                  <a:lnTo>
                    <a:pt x="146009" y="6667"/>
                  </a:lnTo>
                  <a:lnTo>
                    <a:pt x="157629" y="7226"/>
                  </a:lnTo>
                  <a:lnTo>
                    <a:pt x="160565" y="6667"/>
                  </a:lnTo>
                  <a:close/>
                </a:path>
                <a:path w="215900" h="17779">
                  <a:moveTo>
                    <a:pt x="98592" y="3695"/>
                  </a:moveTo>
                  <a:lnTo>
                    <a:pt x="84096" y="3695"/>
                  </a:lnTo>
                  <a:lnTo>
                    <a:pt x="95704" y="4254"/>
                  </a:lnTo>
                  <a:lnTo>
                    <a:pt x="98592" y="3695"/>
                  </a:lnTo>
                  <a:close/>
                </a:path>
                <a:path w="215900" h="17779">
                  <a:moveTo>
                    <a:pt x="60805" y="1663"/>
                  </a:moveTo>
                  <a:lnTo>
                    <a:pt x="48752" y="1663"/>
                  </a:lnTo>
                  <a:lnTo>
                    <a:pt x="53743" y="1904"/>
                  </a:lnTo>
                  <a:lnTo>
                    <a:pt x="55064" y="2184"/>
                  </a:lnTo>
                  <a:lnTo>
                    <a:pt x="55635" y="2654"/>
                  </a:lnTo>
                  <a:lnTo>
                    <a:pt x="60805" y="166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039362" y="7286758"/>
              <a:ext cx="198120" cy="15240"/>
            </a:xfrm>
            <a:custGeom>
              <a:avLst/>
              <a:gdLst/>
              <a:ahLst/>
              <a:cxnLst/>
              <a:rect l="l" t="t" r="r" b="b"/>
              <a:pathLst>
                <a:path w="198120" h="15240">
                  <a:moveTo>
                    <a:pt x="0" y="0"/>
                  </a:moveTo>
                  <a:lnTo>
                    <a:pt x="30955" y="11073"/>
                  </a:lnTo>
                  <a:lnTo>
                    <a:pt x="61861" y="15008"/>
                  </a:lnTo>
                  <a:lnTo>
                    <a:pt x="111246" y="12022"/>
                  </a:lnTo>
                  <a:lnTo>
                    <a:pt x="162777" y="6245"/>
                  </a:lnTo>
                  <a:lnTo>
                    <a:pt x="154006" y="6245"/>
                  </a:lnTo>
                  <a:lnTo>
                    <a:pt x="100064" y="4501"/>
                  </a:lnTo>
                  <a:lnTo>
                    <a:pt x="0" y="0"/>
                  </a:lnTo>
                  <a:close/>
                </a:path>
                <a:path w="198120" h="15240">
                  <a:moveTo>
                    <a:pt x="166004" y="5883"/>
                  </a:moveTo>
                  <a:lnTo>
                    <a:pt x="154006" y="6245"/>
                  </a:lnTo>
                  <a:lnTo>
                    <a:pt x="162777" y="6245"/>
                  </a:lnTo>
                  <a:lnTo>
                    <a:pt x="166004" y="5883"/>
                  </a:lnTo>
                  <a:close/>
                </a:path>
                <a:path w="198120" h="15240">
                  <a:moveTo>
                    <a:pt x="197637" y="2336"/>
                  </a:moveTo>
                  <a:lnTo>
                    <a:pt x="166004" y="5883"/>
                  </a:lnTo>
                  <a:lnTo>
                    <a:pt x="180354" y="5450"/>
                  </a:lnTo>
                  <a:lnTo>
                    <a:pt x="197637" y="2336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10030907" y="8328332"/>
            <a:ext cx="302260" cy="775335"/>
            <a:chOff x="4976307" y="8328331"/>
            <a:chExt cx="302260" cy="775335"/>
          </a:xfrm>
        </p:grpSpPr>
        <p:sp>
          <p:nvSpPr>
            <p:cNvPr id="13" name="object 13"/>
            <p:cNvSpPr/>
            <p:nvPr/>
          </p:nvSpPr>
          <p:spPr>
            <a:xfrm>
              <a:off x="4976304" y="8570086"/>
              <a:ext cx="299085" cy="533400"/>
            </a:xfrm>
            <a:custGeom>
              <a:avLst/>
              <a:gdLst/>
              <a:ahLst/>
              <a:cxnLst/>
              <a:rect l="l" t="t" r="r" b="b"/>
              <a:pathLst>
                <a:path w="299085" h="533400">
                  <a:moveTo>
                    <a:pt x="299008" y="431723"/>
                  </a:moveTo>
                  <a:lnTo>
                    <a:pt x="291249" y="393293"/>
                  </a:lnTo>
                  <a:lnTo>
                    <a:pt x="278917" y="373100"/>
                  </a:lnTo>
                  <a:lnTo>
                    <a:pt x="253276" y="364451"/>
                  </a:lnTo>
                  <a:lnTo>
                    <a:pt x="205562" y="360718"/>
                  </a:lnTo>
                  <a:lnTo>
                    <a:pt x="203784" y="141478"/>
                  </a:lnTo>
                  <a:lnTo>
                    <a:pt x="261569" y="121691"/>
                  </a:lnTo>
                  <a:lnTo>
                    <a:pt x="287845" y="84124"/>
                  </a:lnTo>
                  <a:lnTo>
                    <a:pt x="290588" y="2857"/>
                  </a:lnTo>
                  <a:lnTo>
                    <a:pt x="256971" y="20612"/>
                  </a:lnTo>
                  <a:lnTo>
                    <a:pt x="232143" y="29159"/>
                  </a:lnTo>
                  <a:lnTo>
                    <a:pt x="203847" y="30873"/>
                  </a:lnTo>
                  <a:lnTo>
                    <a:pt x="159829" y="28117"/>
                  </a:lnTo>
                  <a:lnTo>
                    <a:pt x="159791" y="134937"/>
                  </a:lnTo>
                  <a:lnTo>
                    <a:pt x="152704" y="135585"/>
                  </a:lnTo>
                  <a:lnTo>
                    <a:pt x="125095" y="137160"/>
                  </a:lnTo>
                  <a:lnTo>
                    <a:pt x="111328" y="135585"/>
                  </a:lnTo>
                  <a:lnTo>
                    <a:pt x="109575" y="134721"/>
                  </a:lnTo>
                  <a:lnTo>
                    <a:pt x="157886" y="134645"/>
                  </a:lnTo>
                  <a:lnTo>
                    <a:pt x="159791" y="134937"/>
                  </a:lnTo>
                  <a:lnTo>
                    <a:pt x="159791" y="28117"/>
                  </a:lnTo>
                  <a:lnTo>
                    <a:pt x="88785" y="25552"/>
                  </a:lnTo>
                  <a:lnTo>
                    <a:pt x="50609" y="21767"/>
                  </a:lnTo>
                  <a:lnTo>
                    <a:pt x="32232" y="14135"/>
                  </a:lnTo>
                  <a:lnTo>
                    <a:pt x="20612" y="0"/>
                  </a:lnTo>
                  <a:lnTo>
                    <a:pt x="19583" y="14058"/>
                  </a:lnTo>
                  <a:lnTo>
                    <a:pt x="22440" y="75780"/>
                  </a:lnTo>
                  <a:lnTo>
                    <a:pt x="29819" y="110832"/>
                  </a:lnTo>
                  <a:lnTo>
                    <a:pt x="46393" y="128651"/>
                  </a:lnTo>
                  <a:lnTo>
                    <a:pt x="84848" y="134747"/>
                  </a:lnTo>
                  <a:lnTo>
                    <a:pt x="101752" y="134734"/>
                  </a:lnTo>
                  <a:lnTo>
                    <a:pt x="96253" y="355104"/>
                  </a:lnTo>
                  <a:lnTo>
                    <a:pt x="39598" y="367525"/>
                  </a:lnTo>
                  <a:lnTo>
                    <a:pt x="10972" y="377418"/>
                  </a:lnTo>
                  <a:lnTo>
                    <a:pt x="1625" y="389928"/>
                  </a:lnTo>
                  <a:lnTo>
                    <a:pt x="2794" y="410235"/>
                  </a:lnTo>
                  <a:lnTo>
                    <a:pt x="0" y="463499"/>
                  </a:lnTo>
                  <a:lnTo>
                    <a:pt x="29400" y="507580"/>
                  </a:lnTo>
                  <a:lnTo>
                    <a:pt x="56527" y="528891"/>
                  </a:lnTo>
                  <a:lnTo>
                    <a:pt x="96964" y="533387"/>
                  </a:lnTo>
                  <a:lnTo>
                    <a:pt x="166319" y="527024"/>
                  </a:lnTo>
                  <a:lnTo>
                    <a:pt x="224104" y="526186"/>
                  </a:lnTo>
                  <a:lnTo>
                    <a:pt x="257187" y="520369"/>
                  </a:lnTo>
                  <a:lnTo>
                    <a:pt x="278003" y="504558"/>
                  </a:lnTo>
                  <a:lnTo>
                    <a:pt x="299008" y="473773"/>
                  </a:lnTo>
                  <a:lnTo>
                    <a:pt x="299008" y="4317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999433" y="8925181"/>
              <a:ext cx="251269" cy="155808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100714" y="8633065"/>
              <a:ext cx="80010" cy="12700"/>
            </a:xfrm>
            <a:custGeom>
              <a:avLst/>
              <a:gdLst/>
              <a:ahLst/>
              <a:cxnLst/>
              <a:rect l="l" t="t" r="r" b="b"/>
              <a:pathLst>
                <a:path w="80010" h="12700">
                  <a:moveTo>
                    <a:pt x="9169" y="10172"/>
                  </a:moveTo>
                  <a:lnTo>
                    <a:pt x="5397" y="4787"/>
                  </a:lnTo>
                  <a:lnTo>
                    <a:pt x="3530" y="3873"/>
                  </a:lnTo>
                  <a:lnTo>
                    <a:pt x="3111" y="3187"/>
                  </a:lnTo>
                  <a:lnTo>
                    <a:pt x="3111" y="2451"/>
                  </a:lnTo>
                  <a:lnTo>
                    <a:pt x="3797" y="2070"/>
                  </a:lnTo>
                  <a:lnTo>
                    <a:pt x="5156" y="2070"/>
                  </a:lnTo>
                  <a:lnTo>
                    <a:pt x="8293" y="2743"/>
                  </a:lnTo>
                  <a:lnTo>
                    <a:pt x="8293" y="2070"/>
                  </a:lnTo>
                  <a:lnTo>
                    <a:pt x="8293" y="444"/>
                  </a:lnTo>
                  <a:lnTo>
                    <a:pt x="6781" y="152"/>
                  </a:lnTo>
                  <a:lnTo>
                    <a:pt x="5626" y="0"/>
                  </a:lnTo>
                  <a:lnTo>
                    <a:pt x="3365" y="0"/>
                  </a:lnTo>
                  <a:lnTo>
                    <a:pt x="2184" y="304"/>
                  </a:lnTo>
                  <a:lnTo>
                    <a:pt x="381" y="1562"/>
                  </a:lnTo>
                  <a:lnTo>
                    <a:pt x="127" y="2070"/>
                  </a:lnTo>
                  <a:lnTo>
                    <a:pt x="0" y="3873"/>
                  </a:lnTo>
                  <a:lnTo>
                    <a:pt x="863" y="5981"/>
                  </a:lnTo>
                  <a:lnTo>
                    <a:pt x="1346" y="6451"/>
                  </a:lnTo>
                  <a:lnTo>
                    <a:pt x="2387" y="7010"/>
                  </a:lnTo>
                  <a:lnTo>
                    <a:pt x="3987" y="7670"/>
                  </a:lnTo>
                  <a:lnTo>
                    <a:pt x="5651" y="8521"/>
                  </a:lnTo>
                  <a:lnTo>
                    <a:pt x="5740" y="8737"/>
                  </a:lnTo>
                  <a:lnTo>
                    <a:pt x="5854" y="10058"/>
                  </a:lnTo>
                  <a:lnTo>
                    <a:pt x="5232" y="10401"/>
                  </a:lnTo>
                  <a:lnTo>
                    <a:pt x="2730" y="10401"/>
                  </a:lnTo>
                  <a:lnTo>
                    <a:pt x="1536" y="10172"/>
                  </a:lnTo>
                  <a:lnTo>
                    <a:pt x="165" y="9740"/>
                  </a:lnTo>
                  <a:lnTo>
                    <a:pt x="165" y="12128"/>
                  </a:lnTo>
                  <a:lnTo>
                    <a:pt x="1422" y="12433"/>
                  </a:lnTo>
                  <a:lnTo>
                    <a:pt x="2679" y="12585"/>
                  </a:lnTo>
                  <a:lnTo>
                    <a:pt x="5397" y="12585"/>
                  </a:lnTo>
                  <a:lnTo>
                    <a:pt x="6604" y="12293"/>
                  </a:lnTo>
                  <a:lnTo>
                    <a:pt x="8674" y="11049"/>
                  </a:lnTo>
                  <a:lnTo>
                    <a:pt x="9029" y="10401"/>
                  </a:lnTo>
                  <a:lnTo>
                    <a:pt x="9169" y="10172"/>
                  </a:lnTo>
                  <a:close/>
                </a:path>
                <a:path w="80010" h="12700">
                  <a:moveTo>
                    <a:pt x="14541" y="215"/>
                  </a:moveTo>
                  <a:lnTo>
                    <a:pt x="11137" y="215"/>
                  </a:lnTo>
                  <a:lnTo>
                    <a:pt x="11137" y="12331"/>
                  </a:lnTo>
                  <a:lnTo>
                    <a:pt x="14541" y="12331"/>
                  </a:lnTo>
                  <a:lnTo>
                    <a:pt x="14541" y="215"/>
                  </a:lnTo>
                  <a:close/>
                </a:path>
                <a:path w="80010" h="12700">
                  <a:moveTo>
                    <a:pt x="26454" y="10020"/>
                  </a:moveTo>
                  <a:lnTo>
                    <a:pt x="20904" y="10020"/>
                  </a:lnTo>
                  <a:lnTo>
                    <a:pt x="20904" y="7137"/>
                  </a:lnTo>
                  <a:lnTo>
                    <a:pt x="25615" y="7137"/>
                  </a:lnTo>
                  <a:lnTo>
                    <a:pt x="25615" y="5130"/>
                  </a:lnTo>
                  <a:lnTo>
                    <a:pt x="20904" y="5130"/>
                  </a:lnTo>
                  <a:lnTo>
                    <a:pt x="20904" y="2400"/>
                  </a:lnTo>
                  <a:lnTo>
                    <a:pt x="26327" y="2400"/>
                  </a:lnTo>
                  <a:lnTo>
                    <a:pt x="26327" y="215"/>
                  </a:lnTo>
                  <a:lnTo>
                    <a:pt x="17640" y="215"/>
                  </a:lnTo>
                  <a:lnTo>
                    <a:pt x="17640" y="12331"/>
                  </a:lnTo>
                  <a:lnTo>
                    <a:pt x="26454" y="12331"/>
                  </a:lnTo>
                  <a:lnTo>
                    <a:pt x="26454" y="10020"/>
                  </a:lnTo>
                  <a:close/>
                </a:path>
                <a:path w="80010" h="12700">
                  <a:moveTo>
                    <a:pt x="43395" y="215"/>
                  </a:moveTo>
                  <a:lnTo>
                    <a:pt x="39230" y="215"/>
                  </a:lnTo>
                  <a:lnTo>
                    <a:pt x="36106" y="7962"/>
                  </a:lnTo>
                  <a:lnTo>
                    <a:pt x="34455" y="3746"/>
                  </a:lnTo>
                  <a:lnTo>
                    <a:pt x="33070" y="215"/>
                  </a:lnTo>
                  <a:lnTo>
                    <a:pt x="28663" y="215"/>
                  </a:lnTo>
                  <a:lnTo>
                    <a:pt x="28663" y="12331"/>
                  </a:lnTo>
                  <a:lnTo>
                    <a:pt x="31051" y="12331"/>
                  </a:lnTo>
                  <a:lnTo>
                    <a:pt x="31051" y="3746"/>
                  </a:lnTo>
                  <a:lnTo>
                    <a:pt x="34544" y="12458"/>
                  </a:lnTo>
                  <a:lnTo>
                    <a:pt x="36639" y="12458"/>
                  </a:lnTo>
                  <a:lnTo>
                    <a:pt x="38468" y="7962"/>
                  </a:lnTo>
                  <a:lnTo>
                    <a:pt x="40195" y="3746"/>
                  </a:lnTo>
                  <a:lnTo>
                    <a:pt x="40195" y="12331"/>
                  </a:lnTo>
                  <a:lnTo>
                    <a:pt x="43395" y="12331"/>
                  </a:lnTo>
                  <a:lnTo>
                    <a:pt x="43395" y="3746"/>
                  </a:lnTo>
                  <a:lnTo>
                    <a:pt x="43395" y="215"/>
                  </a:lnTo>
                  <a:close/>
                </a:path>
                <a:path w="80010" h="12700">
                  <a:moveTo>
                    <a:pt x="55333" y="10020"/>
                  </a:moveTo>
                  <a:lnTo>
                    <a:pt x="49771" y="10020"/>
                  </a:lnTo>
                  <a:lnTo>
                    <a:pt x="49771" y="7137"/>
                  </a:lnTo>
                  <a:lnTo>
                    <a:pt x="54483" y="7137"/>
                  </a:lnTo>
                  <a:lnTo>
                    <a:pt x="54483" y="5130"/>
                  </a:lnTo>
                  <a:lnTo>
                    <a:pt x="49771" y="5130"/>
                  </a:lnTo>
                  <a:lnTo>
                    <a:pt x="49771" y="2400"/>
                  </a:lnTo>
                  <a:lnTo>
                    <a:pt x="55194" y="2400"/>
                  </a:lnTo>
                  <a:lnTo>
                    <a:pt x="55194" y="215"/>
                  </a:lnTo>
                  <a:lnTo>
                    <a:pt x="46520" y="215"/>
                  </a:lnTo>
                  <a:lnTo>
                    <a:pt x="46520" y="12331"/>
                  </a:lnTo>
                  <a:lnTo>
                    <a:pt x="55333" y="12331"/>
                  </a:lnTo>
                  <a:lnTo>
                    <a:pt x="55333" y="10020"/>
                  </a:lnTo>
                  <a:close/>
                </a:path>
                <a:path w="80010" h="12700">
                  <a:moveTo>
                    <a:pt x="68033" y="215"/>
                  </a:moveTo>
                  <a:lnTo>
                    <a:pt x="65646" y="215"/>
                  </a:lnTo>
                  <a:lnTo>
                    <a:pt x="65646" y="8318"/>
                  </a:lnTo>
                  <a:lnTo>
                    <a:pt x="63474" y="4102"/>
                  </a:lnTo>
                  <a:lnTo>
                    <a:pt x="61480" y="215"/>
                  </a:lnTo>
                  <a:lnTo>
                    <a:pt x="57569" y="215"/>
                  </a:lnTo>
                  <a:lnTo>
                    <a:pt x="57569" y="12331"/>
                  </a:lnTo>
                  <a:lnTo>
                    <a:pt x="59944" y="12331"/>
                  </a:lnTo>
                  <a:lnTo>
                    <a:pt x="59944" y="4102"/>
                  </a:lnTo>
                  <a:lnTo>
                    <a:pt x="64223" y="12331"/>
                  </a:lnTo>
                  <a:lnTo>
                    <a:pt x="68033" y="12331"/>
                  </a:lnTo>
                  <a:lnTo>
                    <a:pt x="68033" y="8318"/>
                  </a:lnTo>
                  <a:lnTo>
                    <a:pt x="68033" y="215"/>
                  </a:lnTo>
                  <a:close/>
                </a:path>
                <a:path w="80010" h="12700">
                  <a:moveTo>
                    <a:pt x="79451" y="10172"/>
                  </a:moveTo>
                  <a:lnTo>
                    <a:pt x="75692" y="4787"/>
                  </a:lnTo>
                  <a:lnTo>
                    <a:pt x="73799" y="3873"/>
                  </a:lnTo>
                  <a:lnTo>
                    <a:pt x="73380" y="3187"/>
                  </a:lnTo>
                  <a:lnTo>
                    <a:pt x="73380" y="2451"/>
                  </a:lnTo>
                  <a:lnTo>
                    <a:pt x="74053" y="2070"/>
                  </a:lnTo>
                  <a:lnTo>
                    <a:pt x="75425" y="2070"/>
                  </a:lnTo>
                  <a:lnTo>
                    <a:pt x="78562" y="2743"/>
                  </a:lnTo>
                  <a:lnTo>
                    <a:pt x="78562" y="2070"/>
                  </a:lnTo>
                  <a:lnTo>
                    <a:pt x="78562" y="444"/>
                  </a:lnTo>
                  <a:lnTo>
                    <a:pt x="76962" y="127"/>
                  </a:lnTo>
                  <a:lnTo>
                    <a:pt x="75907" y="0"/>
                  </a:lnTo>
                  <a:lnTo>
                    <a:pt x="73634" y="0"/>
                  </a:lnTo>
                  <a:lnTo>
                    <a:pt x="72466" y="304"/>
                  </a:lnTo>
                  <a:lnTo>
                    <a:pt x="70650" y="1562"/>
                  </a:lnTo>
                  <a:lnTo>
                    <a:pt x="70396" y="2070"/>
                  </a:lnTo>
                  <a:lnTo>
                    <a:pt x="70269" y="3873"/>
                  </a:lnTo>
                  <a:lnTo>
                    <a:pt x="71120" y="5981"/>
                  </a:lnTo>
                  <a:lnTo>
                    <a:pt x="71628" y="6464"/>
                  </a:lnTo>
                  <a:lnTo>
                    <a:pt x="72656" y="7023"/>
                  </a:lnTo>
                  <a:lnTo>
                    <a:pt x="74256" y="7670"/>
                  </a:lnTo>
                  <a:lnTo>
                    <a:pt x="75920" y="8521"/>
                  </a:lnTo>
                  <a:lnTo>
                    <a:pt x="76009" y="8737"/>
                  </a:lnTo>
                  <a:lnTo>
                    <a:pt x="76123" y="10058"/>
                  </a:lnTo>
                  <a:lnTo>
                    <a:pt x="75514" y="10401"/>
                  </a:lnTo>
                  <a:lnTo>
                    <a:pt x="72999" y="10401"/>
                  </a:lnTo>
                  <a:lnTo>
                    <a:pt x="71780" y="10172"/>
                  </a:lnTo>
                  <a:lnTo>
                    <a:pt x="70446" y="9740"/>
                  </a:lnTo>
                  <a:lnTo>
                    <a:pt x="70446" y="12128"/>
                  </a:lnTo>
                  <a:lnTo>
                    <a:pt x="71691" y="12433"/>
                  </a:lnTo>
                  <a:lnTo>
                    <a:pt x="72961" y="12585"/>
                  </a:lnTo>
                  <a:lnTo>
                    <a:pt x="75666" y="12585"/>
                  </a:lnTo>
                  <a:lnTo>
                    <a:pt x="76873" y="12293"/>
                  </a:lnTo>
                  <a:lnTo>
                    <a:pt x="78943" y="11049"/>
                  </a:lnTo>
                  <a:lnTo>
                    <a:pt x="79311" y="10401"/>
                  </a:lnTo>
                  <a:lnTo>
                    <a:pt x="79451" y="101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982631" y="8328331"/>
              <a:ext cx="295910" cy="274320"/>
            </a:xfrm>
            <a:custGeom>
              <a:avLst/>
              <a:gdLst/>
              <a:ahLst/>
              <a:cxnLst/>
              <a:rect l="l" t="t" r="r" b="b"/>
              <a:pathLst>
                <a:path w="295910" h="274320">
                  <a:moveTo>
                    <a:pt x="5943" y="0"/>
                  </a:moveTo>
                  <a:lnTo>
                    <a:pt x="9486" y="5829"/>
                  </a:lnTo>
                  <a:lnTo>
                    <a:pt x="11887" y="6286"/>
                  </a:lnTo>
                  <a:lnTo>
                    <a:pt x="10515" y="9143"/>
                  </a:lnTo>
                  <a:lnTo>
                    <a:pt x="9829" y="14973"/>
                  </a:lnTo>
                  <a:lnTo>
                    <a:pt x="12230" y="17602"/>
                  </a:lnTo>
                  <a:lnTo>
                    <a:pt x="10515" y="19430"/>
                  </a:lnTo>
                  <a:lnTo>
                    <a:pt x="10172" y="25603"/>
                  </a:lnTo>
                  <a:lnTo>
                    <a:pt x="11887" y="29260"/>
                  </a:lnTo>
                  <a:lnTo>
                    <a:pt x="9829" y="31089"/>
                  </a:lnTo>
                  <a:lnTo>
                    <a:pt x="10172" y="36575"/>
                  </a:lnTo>
                  <a:lnTo>
                    <a:pt x="11887" y="40576"/>
                  </a:lnTo>
                  <a:lnTo>
                    <a:pt x="9829" y="42062"/>
                  </a:lnTo>
                  <a:lnTo>
                    <a:pt x="10172" y="48234"/>
                  </a:lnTo>
                  <a:lnTo>
                    <a:pt x="11887" y="51206"/>
                  </a:lnTo>
                  <a:lnTo>
                    <a:pt x="10172" y="53035"/>
                  </a:lnTo>
                  <a:lnTo>
                    <a:pt x="10515" y="59550"/>
                  </a:lnTo>
                  <a:lnTo>
                    <a:pt x="13030" y="61836"/>
                  </a:lnTo>
                  <a:lnTo>
                    <a:pt x="10858" y="64350"/>
                  </a:lnTo>
                  <a:lnTo>
                    <a:pt x="10858" y="69837"/>
                  </a:lnTo>
                  <a:lnTo>
                    <a:pt x="12573" y="73837"/>
                  </a:lnTo>
                  <a:lnTo>
                    <a:pt x="10172" y="74980"/>
                  </a:lnTo>
                  <a:lnTo>
                    <a:pt x="9829" y="81838"/>
                  </a:lnTo>
                  <a:lnTo>
                    <a:pt x="12230" y="84810"/>
                  </a:lnTo>
                  <a:lnTo>
                    <a:pt x="9829" y="87325"/>
                  </a:lnTo>
                  <a:lnTo>
                    <a:pt x="10172" y="93154"/>
                  </a:lnTo>
                  <a:lnTo>
                    <a:pt x="12573" y="95783"/>
                  </a:lnTo>
                  <a:lnTo>
                    <a:pt x="9829" y="99098"/>
                  </a:lnTo>
                  <a:lnTo>
                    <a:pt x="9486" y="103784"/>
                  </a:lnTo>
                  <a:lnTo>
                    <a:pt x="11887" y="107099"/>
                  </a:lnTo>
                  <a:lnTo>
                    <a:pt x="9829" y="110413"/>
                  </a:lnTo>
                  <a:lnTo>
                    <a:pt x="9829" y="116585"/>
                  </a:lnTo>
                  <a:lnTo>
                    <a:pt x="12573" y="119100"/>
                  </a:lnTo>
                  <a:lnTo>
                    <a:pt x="9486" y="121386"/>
                  </a:lnTo>
                  <a:lnTo>
                    <a:pt x="10172" y="127215"/>
                  </a:lnTo>
                  <a:lnTo>
                    <a:pt x="11544" y="130530"/>
                  </a:lnTo>
                  <a:lnTo>
                    <a:pt x="9486" y="132359"/>
                  </a:lnTo>
                  <a:lnTo>
                    <a:pt x="9829" y="138188"/>
                  </a:lnTo>
                  <a:lnTo>
                    <a:pt x="11544" y="140703"/>
                  </a:lnTo>
                  <a:lnTo>
                    <a:pt x="8801" y="142189"/>
                  </a:lnTo>
                  <a:lnTo>
                    <a:pt x="9144" y="148361"/>
                  </a:lnTo>
                  <a:lnTo>
                    <a:pt x="11544" y="152018"/>
                  </a:lnTo>
                  <a:lnTo>
                    <a:pt x="9144" y="153847"/>
                  </a:lnTo>
                  <a:lnTo>
                    <a:pt x="9144" y="159334"/>
                  </a:lnTo>
                  <a:lnTo>
                    <a:pt x="13030" y="163334"/>
                  </a:lnTo>
                  <a:lnTo>
                    <a:pt x="9486" y="165163"/>
                  </a:lnTo>
                  <a:lnTo>
                    <a:pt x="9486" y="170992"/>
                  </a:lnTo>
                  <a:lnTo>
                    <a:pt x="11887" y="173964"/>
                  </a:lnTo>
                  <a:lnTo>
                    <a:pt x="9144" y="177279"/>
                  </a:lnTo>
                  <a:lnTo>
                    <a:pt x="9486" y="182765"/>
                  </a:lnTo>
                  <a:lnTo>
                    <a:pt x="12573" y="187451"/>
                  </a:lnTo>
                  <a:lnTo>
                    <a:pt x="3200" y="189623"/>
                  </a:lnTo>
                  <a:lnTo>
                    <a:pt x="1371" y="192938"/>
                  </a:lnTo>
                  <a:lnTo>
                    <a:pt x="0" y="244144"/>
                  </a:lnTo>
                  <a:lnTo>
                    <a:pt x="3627" y="252454"/>
                  </a:lnTo>
                  <a:lnTo>
                    <a:pt x="8015" y="257046"/>
                  </a:lnTo>
                  <a:lnTo>
                    <a:pt x="16025" y="259559"/>
                  </a:lnTo>
                  <a:lnTo>
                    <a:pt x="30518" y="261632"/>
                  </a:lnTo>
                  <a:lnTo>
                    <a:pt x="59791" y="270198"/>
                  </a:lnTo>
                  <a:lnTo>
                    <a:pt x="80824" y="274005"/>
                  </a:lnTo>
                  <a:lnTo>
                    <a:pt x="103764" y="273912"/>
                  </a:lnTo>
                  <a:lnTo>
                    <a:pt x="138760" y="270776"/>
                  </a:lnTo>
                  <a:lnTo>
                    <a:pt x="229392" y="270776"/>
                  </a:lnTo>
                  <a:lnTo>
                    <a:pt x="244410" y="269297"/>
                  </a:lnTo>
                  <a:lnTo>
                    <a:pt x="258889" y="265747"/>
                  </a:lnTo>
                  <a:lnTo>
                    <a:pt x="270501" y="264256"/>
                  </a:lnTo>
                  <a:lnTo>
                    <a:pt x="278063" y="262389"/>
                  </a:lnTo>
                  <a:lnTo>
                    <a:pt x="284896" y="258916"/>
                  </a:lnTo>
                  <a:lnTo>
                    <a:pt x="294322" y="252602"/>
                  </a:lnTo>
                  <a:lnTo>
                    <a:pt x="295694" y="194767"/>
                  </a:lnTo>
                  <a:lnTo>
                    <a:pt x="290436" y="190423"/>
                  </a:lnTo>
                  <a:lnTo>
                    <a:pt x="287350" y="190423"/>
                  </a:lnTo>
                  <a:lnTo>
                    <a:pt x="288721" y="186423"/>
                  </a:lnTo>
                  <a:lnTo>
                    <a:pt x="289064" y="179793"/>
                  </a:lnTo>
                  <a:lnTo>
                    <a:pt x="287693" y="177279"/>
                  </a:lnTo>
                  <a:lnTo>
                    <a:pt x="289750" y="174650"/>
                  </a:lnTo>
                  <a:lnTo>
                    <a:pt x="289064" y="168478"/>
                  </a:lnTo>
                  <a:lnTo>
                    <a:pt x="286664" y="166306"/>
                  </a:lnTo>
                  <a:lnTo>
                    <a:pt x="289407" y="163791"/>
                  </a:lnTo>
                  <a:lnTo>
                    <a:pt x="289064" y="157505"/>
                  </a:lnTo>
                  <a:lnTo>
                    <a:pt x="287007" y="156019"/>
                  </a:lnTo>
                  <a:lnTo>
                    <a:pt x="290093" y="152361"/>
                  </a:lnTo>
                  <a:lnTo>
                    <a:pt x="289750" y="145046"/>
                  </a:lnTo>
                  <a:lnTo>
                    <a:pt x="285978" y="143675"/>
                  </a:lnTo>
                  <a:lnTo>
                    <a:pt x="289407" y="139217"/>
                  </a:lnTo>
                  <a:lnTo>
                    <a:pt x="289064" y="134873"/>
                  </a:lnTo>
                  <a:lnTo>
                    <a:pt x="285978" y="133730"/>
                  </a:lnTo>
                  <a:lnTo>
                    <a:pt x="289407" y="128701"/>
                  </a:lnTo>
                  <a:lnTo>
                    <a:pt x="289064" y="123558"/>
                  </a:lnTo>
                  <a:lnTo>
                    <a:pt x="285978" y="122072"/>
                  </a:lnTo>
                  <a:lnTo>
                    <a:pt x="289407" y="118757"/>
                  </a:lnTo>
                  <a:lnTo>
                    <a:pt x="289064" y="113271"/>
                  </a:lnTo>
                  <a:lnTo>
                    <a:pt x="286321" y="111899"/>
                  </a:lnTo>
                  <a:lnTo>
                    <a:pt x="289407" y="108584"/>
                  </a:lnTo>
                  <a:lnTo>
                    <a:pt x="289407" y="102298"/>
                  </a:lnTo>
                  <a:lnTo>
                    <a:pt x="285978" y="100126"/>
                  </a:lnTo>
                  <a:lnTo>
                    <a:pt x="289750" y="96126"/>
                  </a:lnTo>
                  <a:lnTo>
                    <a:pt x="289407" y="90639"/>
                  </a:lnTo>
                  <a:lnTo>
                    <a:pt x="286321" y="88468"/>
                  </a:lnTo>
                  <a:lnTo>
                    <a:pt x="289750" y="84810"/>
                  </a:lnTo>
                  <a:lnTo>
                    <a:pt x="289064" y="79324"/>
                  </a:lnTo>
                  <a:lnTo>
                    <a:pt x="285978" y="77838"/>
                  </a:lnTo>
                  <a:lnTo>
                    <a:pt x="289407" y="74180"/>
                  </a:lnTo>
                  <a:lnTo>
                    <a:pt x="289064" y="68008"/>
                  </a:lnTo>
                  <a:lnTo>
                    <a:pt x="285978" y="66865"/>
                  </a:lnTo>
                  <a:lnTo>
                    <a:pt x="289407" y="62522"/>
                  </a:lnTo>
                  <a:lnTo>
                    <a:pt x="289407" y="57035"/>
                  </a:lnTo>
                  <a:lnTo>
                    <a:pt x="285635" y="55206"/>
                  </a:lnTo>
                  <a:lnTo>
                    <a:pt x="289064" y="51549"/>
                  </a:lnTo>
                  <a:lnTo>
                    <a:pt x="289064" y="46405"/>
                  </a:lnTo>
                  <a:lnTo>
                    <a:pt x="286321" y="43091"/>
                  </a:lnTo>
                  <a:lnTo>
                    <a:pt x="289407" y="40233"/>
                  </a:lnTo>
                  <a:lnTo>
                    <a:pt x="288721" y="35090"/>
                  </a:lnTo>
                  <a:lnTo>
                    <a:pt x="287007" y="31432"/>
                  </a:lnTo>
                  <a:lnTo>
                    <a:pt x="289407" y="29260"/>
                  </a:lnTo>
                  <a:lnTo>
                    <a:pt x="288378" y="23774"/>
                  </a:lnTo>
                  <a:lnTo>
                    <a:pt x="285635" y="21259"/>
                  </a:lnTo>
                  <a:lnTo>
                    <a:pt x="288170" y="19316"/>
                  </a:lnTo>
                  <a:lnTo>
                    <a:pt x="148538" y="19316"/>
                  </a:lnTo>
                  <a:lnTo>
                    <a:pt x="141960" y="17602"/>
                  </a:lnTo>
                  <a:lnTo>
                    <a:pt x="61979" y="12430"/>
                  </a:lnTo>
                  <a:lnTo>
                    <a:pt x="50695" y="10947"/>
                  </a:lnTo>
                  <a:lnTo>
                    <a:pt x="46634" y="9143"/>
                  </a:lnTo>
                  <a:lnTo>
                    <a:pt x="24910" y="5079"/>
                  </a:lnTo>
                  <a:lnTo>
                    <a:pt x="13430" y="2771"/>
                  </a:lnTo>
                  <a:lnTo>
                    <a:pt x="8379" y="1364"/>
                  </a:lnTo>
                  <a:lnTo>
                    <a:pt x="5943" y="0"/>
                  </a:lnTo>
                  <a:close/>
                </a:path>
                <a:path w="295910" h="274320">
                  <a:moveTo>
                    <a:pt x="229392" y="270776"/>
                  </a:moveTo>
                  <a:lnTo>
                    <a:pt x="138760" y="270776"/>
                  </a:lnTo>
                  <a:lnTo>
                    <a:pt x="195608" y="271341"/>
                  </a:lnTo>
                  <a:lnTo>
                    <a:pt x="227071" y="271005"/>
                  </a:lnTo>
                  <a:lnTo>
                    <a:pt x="229392" y="270776"/>
                  </a:lnTo>
                  <a:close/>
                </a:path>
                <a:path w="295910" h="274320">
                  <a:moveTo>
                    <a:pt x="292265" y="3657"/>
                  </a:moveTo>
                  <a:lnTo>
                    <a:pt x="192511" y="17087"/>
                  </a:lnTo>
                  <a:lnTo>
                    <a:pt x="162005" y="19316"/>
                  </a:lnTo>
                  <a:lnTo>
                    <a:pt x="288170" y="19316"/>
                  </a:lnTo>
                  <a:lnTo>
                    <a:pt x="289064" y="18630"/>
                  </a:lnTo>
                  <a:lnTo>
                    <a:pt x="288036" y="12458"/>
                  </a:lnTo>
                  <a:lnTo>
                    <a:pt x="284835" y="10629"/>
                  </a:lnTo>
                  <a:lnTo>
                    <a:pt x="292265" y="36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994745" y="8357831"/>
              <a:ext cx="274320" cy="170815"/>
            </a:xfrm>
            <a:custGeom>
              <a:avLst/>
              <a:gdLst/>
              <a:ahLst/>
              <a:cxnLst/>
              <a:rect l="l" t="t" r="r" b="b"/>
              <a:pathLst>
                <a:path w="274320" h="170815">
                  <a:moveTo>
                    <a:pt x="274320" y="160134"/>
                  </a:moveTo>
                  <a:lnTo>
                    <a:pt x="273977" y="158877"/>
                  </a:lnTo>
                  <a:lnTo>
                    <a:pt x="262432" y="162077"/>
                  </a:lnTo>
                  <a:lnTo>
                    <a:pt x="242760" y="166230"/>
                  </a:lnTo>
                  <a:lnTo>
                    <a:pt x="219684" y="168440"/>
                  </a:lnTo>
                  <a:lnTo>
                    <a:pt x="199085" y="169341"/>
                  </a:lnTo>
                  <a:lnTo>
                    <a:pt x="186994" y="169506"/>
                  </a:lnTo>
                  <a:lnTo>
                    <a:pt x="96012" y="168821"/>
                  </a:lnTo>
                  <a:lnTo>
                    <a:pt x="54698" y="166979"/>
                  </a:lnTo>
                  <a:lnTo>
                    <a:pt x="8686" y="160020"/>
                  </a:lnTo>
                  <a:lnTo>
                    <a:pt x="342" y="157162"/>
                  </a:lnTo>
                  <a:lnTo>
                    <a:pt x="0" y="158305"/>
                  </a:lnTo>
                  <a:lnTo>
                    <a:pt x="20269" y="165112"/>
                  </a:lnTo>
                  <a:lnTo>
                    <a:pt x="37033" y="168605"/>
                  </a:lnTo>
                  <a:lnTo>
                    <a:pt x="59270" y="169887"/>
                  </a:lnTo>
                  <a:lnTo>
                    <a:pt x="185851" y="170764"/>
                  </a:lnTo>
                  <a:lnTo>
                    <a:pt x="186994" y="170764"/>
                  </a:lnTo>
                  <a:lnTo>
                    <a:pt x="242963" y="167525"/>
                  </a:lnTo>
                  <a:lnTo>
                    <a:pt x="265239" y="162648"/>
                  </a:lnTo>
                  <a:lnTo>
                    <a:pt x="274320" y="160134"/>
                  </a:lnTo>
                  <a:close/>
                </a:path>
                <a:path w="274320" h="170815">
                  <a:moveTo>
                    <a:pt x="274320" y="148932"/>
                  </a:moveTo>
                  <a:lnTo>
                    <a:pt x="273977" y="147675"/>
                  </a:lnTo>
                  <a:lnTo>
                    <a:pt x="262432" y="150876"/>
                  </a:lnTo>
                  <a:lnTo>
                    <a:pt x="242760" y="155028"/>
                  </a:lnTo>
                  <a:lnTo>
                    <a:pt x="219684" y="157238"/>
                  </a:lnTo>
                  <a:lnTo>
                    <a:pt x="199085" y="158140"/>
                  </a:lnTo>
                  <a:lnTo>
                    <a:pt x="186994" y="158305"/>
                  </a:lnTo>
                  <a:lnTo>
                    <a:pt x="96012" y="157619"/>
                  </a:lnTo>
                  <a:lnTo>
                    <a:pt x="54698" y="155778"/>
                  </a:lnTo>
                  <a:lnTo>
                    <a:pt x="8686" y="148818"/>
                  </a:lnTo>
                  <a:lnTo>
                    <a:pt x="342" y="145961"/>
                  </a:lnTo>
                  <a:lnTo>
                    <a:pt x="0" y="147104"/>
                  </a:lnTo>
                  <a:lnTo>
                    <a:pt x="20269" y="153911"/>
                  </a:lnTo>
                  <a:lnTo>
                    <a:pt x="37033" y="157403"/>
                  </a:lnTo>
                  <a:lnTo>
                    <a:pt x="59270" y="158686"/>
                  </a:lnTo>
                  <a:lnTo>
                    <a:pt x="185851" y="159562"/>
                  </a:lnTo>
                  <a:lnTo>
                    <a:pt x="186994" y="159562"/>
                  </a:lnTo>
                  <a:lnTo>
                    <a:pt x="242963" y="156235"/>
                  </a:lnTo>
                  <a:lnTo>
                    <a:pt x="262737" y="152019"/>
                  </a:lnTo>
                  <a:lnTo>
                    <a:pt x="265239" y="151447"/>
                  </a:lnTo>
                  <a:lnTo>
                    <a:pt x="274320" y="148932"/>
                  </a:lnTo>
                  <a:close/>
                </a:path>
                <a:path w="274320" h="170815">
                  <a:moveTo>
                    <a:pt x="274320" y="137617"/>
                  </a:moveTo>
                  <a:lnTo>
                    <a:pt x="273977" y="136474"/>
                  </a:lnTo>
                  <a:lnTo>
                    <a:pt x="262432" y="139674"/>
                  </a:lnTo>
                  <a:lnTo>
                    <a:pt x="242709" y="143827"/>
                  </a:lnTo>
                  <a:lnTo>
                    <a:pt x="219532" y="146037"/>
                  </a:lnTo>
                  <a:lnTo>
                    <a:pt x="198894" y="146939"/>
                  </a:lnTo>
                  <a:lnTo>
                    <a:pt x="186880" y="147104"/>
                  </a:lnTo>
                  <a:lnTo>
                    <a:pt x="96012" y="146418"/>
                  </a:lnTo>
                  <a:lnTo>
                    <a:pt x="54698" y="144551"/>
                  </a:lnTo>
                  <a:lnTo>
                    <a:pt x="8686" y="137617"/>
                  </a:lnTo>
                  <a:lnTo>
                    <a:pt x="342" y="134645"/>
                  </a:lnTo>
                  <a:lnTo>
                    <a:pt x="0" y="135902"/>
                  </a:lnTo>
                  <a:lnTo>
                    <a:pt x="20269" y="142709"/>
                  </a:lnTo>
                  <a:lnTo>
                    <a:pt x="37033" y="146202"/>
                  </a:lnTo>
                  <a:lnTo>
                    <a:pt x="59270" y="147485"/>
                  </a:lnTo>
                  <a:lnTo>
                    <a:pt x="185851" y="148361"/>
                  </a:lnTo>
                  <a:lnTo>
                    <a:pt x="186880" y="148361"/>
                  </a:lnTo>
                  <a:lnTo>
                    <a:pt x="242925" y="145034"/>
                  </a:lnTo>
                  <a:lnTo>
                    <a:pt x="264833" y="140246"/>
                  </a:lnTo>
                  <a:lnTo>
                    <a:pt x="274320" y="137617"/>
                  </a:lnTo>
                  <a:close/>
                </a:path>
                <a:path w="274320" h="170815">
                  <a:moveTo>
                    <a:pt x="274320" y="126415"/>
                  </a:moveTo>
                  <a:lnTo>
                    <a:pt x="273977" y="125158"/>
                  </a:lnTo>
                  <a:lnTo>
                    <a:pt x="262432" y="128358"/>
                  </a:lnTo>
                  <a:lnTo>
                    <a:pt x="242633" y="132575"/>
                  </a:lnTo>
                  <a:lnTo>
                    <a:pt x="219392" y="134823"/>
                  </a:lnTo>
                  <a:lnTo>
                    <a:pt x="198729" y="135737"/>
                  </a:lnTo>
                  <a:lnTo>
                    <a:pt x="186766" y="135902"/>
                  </a:lnTo>
                  <a:lnTo>
                    <a:pt x="185851" y="135788"/>
                  </a:lnTo>
                  <a:lnTo>
                    <a:pt x="96012" y="135102"/>
                  </a:lnTo>
                  <a:lnTo>
                    <a:pt x="54698" y="133299"/>
                  </a:lnTo>
                  <a:lnTo>
                    <a:pt x="8686" y="126415"/>
                  </a:lnTo>
                  <a:lnTo>
                    <a:pt x="342" y="123444"/>
                  </a:lnTo>
                  <a:lnTo>
                    <a:pt x="0" y="124701"/>
                  </a:lnTo>
                  <a:lnTo>
                    <a:pt x="20269" y="131432"/>
                  </a:lnTo>
                  <a:lnTo>
                    <a:pt x="37033" y="134899"/>
                  </a:lnTo>
                  <a:lnTo>
                    <a:pt x="59270" y="136169"/>
                  </a:lnTo>
                  <a:lnTo>
                    <a:pt x="185851" y="137160"/>
                  </a:lnTo>
                  <a:lnTo>
                    <a:pt x="198780" y="136994"/>
                  </a:lnTo>
                  <a:lnTo>
                    <a:pt x="242836" y="133832"/>
                  </a:lnTo>
                  <a:lnTo>
                    <a:pt x="264833" y="129044"/>
                  </a:lnTo>
                  <a:lnTo>
                    <a:pt x="274320" y="126415"/>
                  </a:lnTo>
                  <a:close/>
                </a:path>
                <a:path w="274320" h="170815">
                  <a:moveTo>
                    <a:pt x="274320" y="115214"/>
                  </a:moveTo>
                  <a:lnTo>
                    <a:pt x="273977" y="113957"/>
                  </a:lnTo>
                  <a:lnTo>
                    <a:pt x="262432" y="117157"/>
                  </a:lnTo>
                  <a:lnTo>
                    <a:pt x="242709" y="121348"/>
                  </a:lnTo>
                  <a:lnTo>
                    <a:pt x="219532" y="123571"/>
                  </a:lnTo>
                  <a:lnTo>
                    <a:pt x="198894" y="124434"/>
                  </a:lnTo>
                  <a:lnTo>
                    <a:pt x="186880" y="124587"/>
                  </a:lnTo>
                  <a:lnTo>
                    <a:pt x="96012" y="123901"/>
                  </a:lnTo>
                  <a:lnTo>
                    <a:pt x="54698" y="122059"/>
                  </a:lnTo>
                  <a:lnTo>
                    <a:pt x="8686" y="115100"/>
                  </a:lnTo>
                  <a:lnTo>
                    <a:pt x="342" y="112242"/>
                  </a:lnTo>
                  <a:lnTo>
                    <a:pt x="0" y="113385"/>
                  </a:lnTo>
                  <a:lnTo>
                    <a:pt x="54584" y="123329"/>
                  </a:lnTo>
                  <a:lnTo>
                    <a:pt x="96012" y="125158"/>
                  </a:lnTo>
                  <a:lnTo>
                    <a:pt x="185851" y="125844"/>
                  </a:lnTo>
                  <a:lnTo>
                    <a:pt x="198945" y="125691"/>
                  </a:lnTo>
                  <a:lnTo>
                    <a:pt x="242925" y="122605"/>
                  </a:lnTo>
                  <a:lnTo>
                    <a:pt x="264833" y="117843"/>
                  </a:lnTo>
                  <a:lnTo>
                    <a:pt x="274320" y="115214"/>
                  </a:lnTo>
                  <a:close/>
                </a:path>
                <a:path w="274320" h="170815">
                  <a:moveTo>
                    <a:pt x="274320" y="104013"/>
                  </a:moveTo>
                  <a:lnTo>
                    <a:pt x="273977" y="102755"/>
                  </a:lnTo>
                  <a:lnTo>
                    <a:pt x="262432" y="105956"/>
                  </a:lnTo>
                  <a:lnTo>
                    <a:pt x="242735" y="110109"/>
                  </a:lnTo>
                  <a:lnTo>
                    <a:pt x="219583" y="112318"/>
                  </a:lnTo>
                  <a:lnTo>
                    <a:pt x="198932" y="113220"/>
                  </a:lnTo>
                  <a:lnTo>
                    <a:pt x="186880" y="113385"/>
                  </a:lnTo>
                  <a:lnTo>
                    <a:pt x="96012" y="112699"/>
                  </a:lnTo>
                  <a:lnTo>
                    <a:pt x="54698" y="110858"/>
                  </a:lnTo>
                  <a:lnTo>
                    <a:pt x="8686" y="103898"/>
                  </a:lnTo>
                  <a:lnTo>
                    <a:pt x="342" y="101041"/>
                  </a:lnTo>
                  <a:lnTo>
                    <a:pt x="0" y="102184"/>
                  </a:lnTo>
                  <a:lnTo>
                    <a:pt x="20269" y="108991"/>
                  </a:lnTo>
                  <a:lnTo>
                    <a:pt x="37033" y="112483"/>
                  </a:lnTo>
                  <a:lnTo>
                    <a:pt x="59270" y="113766"/>
                  </a:lnTo>
                  <a:lnTo>
                    <a:pt x="185851" y="114642"/>
                  </a:lnTo>
                  <a:lnTo>
                    <a:pt x="198996" y="114490"/>
                  </a:lnTo>
                  <a:lnTo>
                    <a:pt x="242938" y="111404"/>
                  </a:lnTo>
                  <a:lnTo>
                    <a:pt x="265239" y="106527"/>
                  </a:lnTo>
                  <a:lnTo>
                    <a:pt x="274320" y="104013"/>
                  </a:lnTo>
                  <a:close/>
                </a:path>
                <a:path w="274320" h="170815">
                  <a:moveTo>
                    <a:pt x="274320" y="92811"/>
                  </a:moveTo>
                  <a:lnTo>
                    <a:pt x="273977" y="91554"/>
                  </a:lnTo>
                  <a:lnTo>
                    <a:pt x="262432" y="94754"/>
                  </a:lnTo>
                  <a:lnTo>
                    <a:pt x="242747" y="98907"/>
                  </a:lnTo>
                  <a:lnTo>
                    <a:pt x="219621" y="101117"/>
                  </a:lnTo>
                  <a:lnTo>
                    <a:pt x="198983" y="102019"/>
                  </a:lnTo>
                  <a:lnTo>
                    <a:pt x="186880" y="102184"/>
                  </a:lnTo>
                  <a:lnTo>
                    <a:pt x="96012" y="101498"/>
                  </a:lnTo>
                  <a:lnTo>
                    <a:pt x="54698" y="99656"/>
                  </a:lnTo>
                  <a:lnTo>
                    <a:pt x="8686" y="92697"/>
                  </a:lnTo>
                  <a:lnTo>
                    <a:pt x="342" y="89839"/>
                  </a:lnTo>
                  <a:lnTo>
                    <a:pt x="0" y="90982"/>
                  </a:lnTo>
                  <a:lnTo>
                    <a:pt x="20269" y="97790"/>
                  </a:lnTo>
                  <a:lnTo>
                    <a:pt x="37033" y="101282"/>
                  </a:lnTo>
                  <a:lnTo>
                    <a:pt x="59270" y="102565"/>
                  </a:lnTo>
                  <a:lnTo>
                    <a:pt x="185851" y="103441"/>
                  </a:lnTo>
                  <a:lnTo>
                    <a:pt x="198996" y="103289"/>
                  </a:lnTo>
                  <a:lnTo>
                    <a:pt x="242938" y="100203"/>
                  </a:lnTo>
                  <a:lnTo>
                    <a:pt x="265239" y="95326"/>
                  </a:lnTo>
                  <a:lnTo>
                    <a:pt x="274320" y="92811"/>
                  </a:lnTo>
                  <a:close/>
                </a:path>
                <a:path w="274320" h="170815">
                  <a:moveTo>
                    <a:pt x="274320" y="81495"/>
                  </a:moveTo>
                  <a:lnTo>
                    <a:pt x="273977" y="80352"/>
                  </a:lnTo>
                  <a:lnTo>
                    <a:pt x="262432" y="83553"/>
                  </a:lnTo>
                  <a:lnTo>
                    <a:pt x="242697" y="87693"/>
                  </a:lnTo>
                  <a:lnTo>
                    <a:pt x="219494" y="89916"/>
                  </a:lnTo>
                  <a:lnTo>
                    <a:pt x="198843" y="90817"/>
                  </a:lnTo>
                  <a:lnTo>
                    <a:pt x="186880" y="90982"/>
                  </a:lnTo>
                  <a:lnTo>
                    <a:pt x="96012" y="90182"/>
                  </a:lnTo>
                  <a:lnTo>
                    <a:pt x="54698" y="88379"/>
                  </a:lnTo>
                  <a:lnTo>
                    <a:pt x="8686" y="81495"/>
                  </a:lnTo>
                  <a:lnTo>
                    <a:pt x="342" y="78524"/>
                  </a:lnTo>
                  <a:lnTo>
                    <a:pt x="0" y="79781"/>
                  </a:lnTo>
                  <a:lnTo>
                    <a:pt x="20269" y="86588"/>
                  </a:lnTo>
                  <a:lnTo>
                    <a:pt x="37033" y="90081"/>
                  </a:lnTo>
                  <a:lnTo>
                    <a:pt x="59270" y="91363"/>
                  </a:lnTo>
                  <a:lnTo>
                    <a:pt x="185851" y="92240"/>
                  </a:lnTo>
                  <a:lnTo>
                    <a:pt x="186880" y="92240"/>
                  </a:lnTo>
                  <a:lnTo>
                    <a:pt x="242912" y="88912"/>
                  </a:lnTo>
                  <a:lnTo>
                    <a:pt x="264833" y="84124"/>
                  </a:lnTo>
                  <a:lnTo>
                    <a:pt x="274320" y="81495"/>
                  </a:lnTo>
                  <a:close/>
                </a:path>
                <a:path w="274320" h="170815">
                  <a:moveTo>
                    <a:pt x="274320" y="70294"/>
                  </a:moveTo>
                  <a:lnTo>
                    <a:pt x="273977" y="69151"/>
                  </a:lnTo>
                  <a:lnTo>
                    <a:pt x="262432" y="72237"/>
                  </a:lnTo>
                  <a:lnTo>
                    <a:pt x="242709" y="76504"/>
                  </a:lnTo>
                  <a:lnTo>
                    <a:pt x="219532" y="78714"/>
                  </a:lnTo>
                  <a:lnTo>
                    <a:pt x="198894" y="79616"/>
                  </a:lnTo>
                  <a:lnTo>
                    <a:pt x="186880" y="79781"/>
                  </a:lnTo>
                  <a:lnTo>
                    <a:pt x="96012" y="78981"/>
                  </a:lnTo>
                  <a:lnTo>
                    <a:pt x="54698" y="77177"/>
                  </a:lnTo>
                  <a:lnTo>
                    <a:pt x="8686" y="70294"/>
                  </a:lnTo>
                  <a:lnTo>
                    <a:pt x="342" y="67322"/>
                  </a:lnTo>
                  <a:lnTo>
                    <a:pt x="0" y="68580"/>
                  </a:lnTo>
                  <a:lnTo>
                    <a:pt x="20269" y="75311"/>
                  </a:lnTo>
                  <a:lnTo>
                    <a:pt x="37033" y="78778"/>
                  </a:lnTo>
                  <a:lnTo>
                    <a:pt x="59270" y="80048"/>
                  </a:lnTo>
                  <a:lnTo>
                    <a:pt x="185851" y="81038"/>
                  </a:lnTo>
                  <a:lnTo>
                    <a:pt x="186880" y="81038"/>
                  </a:lnTo>
                  <a:lnTo>
                    <a:pt x="242925" y="77711"/>
                  </a:lnTo>
                  <a:lnTo>
                    <a:pt x="264833" y="72923"/>
                  </a:lnTo>
                  <a:lnTo>
                    <a:pt x="274320" y="70294"/>
                  </a:lnTo>
                  <a:close/>
                </a:path>
                <a:path w="274320" h="170815">
                  <a:moveTo>
                    <a:pt x="274320" y="59093"/>
                  </a:moveTo>
                  <a:lnTo>
                    <a:pt x="273977" y="57835"/>
                  </a:lnTo>
                  <a:lnTo>
                    <a:pt x="262432" y="61036"/>
                  </a:lnTo>
                  <a:lnTo>
                    <a:pt x="242824" y="65189"/>
                  </a:lnTo>
                  <a:lnTo>
                    <a:pt x="219760" y="67398"/>
                  </a:lnTo>
                  <a:lnTo>
                    <a:pt x="199148" y="68300"/>
                  </a:lnTo>
                  <a:lnTo>
                    <a:pt x="186994" y="68465"/>
                  </a:lnTo>
                  <a:lnTo>
                    <a:pt x="96012" y="67779"/>
                  </a:lnTo>
                  <a:lnTo>
                    <a:pt x="54698" y="65976"/>
                  </a:lnTo>
                  <a:lnTo>
                    <a:pt x="8686" y="58978"/>
                  </a:lnTo>
                  <a:lnTo>
                    <a:pt x="342" y="56121"/>
                  </a:lnTo>
                  <a:lnTo>
                    <a:pt x="0" y="57378"/>
                  </a:lnTo>
                  <a:lnTo>
                    <a:pt x="20269" y="64109"/>
                  </a:lnTo>
                  <a:lnTo>
                    <a:pt x="37033" y="67576"/>
                  </a:lnTo>
                  <a:lnTo>
                    <a:pt x="59270" y="68846"/>
                  </a:lnTo>
                  <a:lnTo>
                    <a:pt x="185851" y="69723"/>
                  </a:lnTo>
                  <a:lnTo>
                    <a:pt x="186994" y="69723"/>
                  </a:lnTo>
                  <a:lnTo>
                    <a:pt x="243027" y="66484"/>
                  </a:lnTo>
                  <a:lnTo>
                    <a:pt x="264833" y="61722"/>
                  </a:lnTo>
                  <a:lnTo>
                    <a:pt x="274320" y="59093"/>
                  </a:lnTo>
                  <a:close/>
                </a:path>
                <a:path w="274320" h="170815">
                  <a:moveTo>
                    <a:pt x="274320" y="47891"/>
                  </a:moveTo>
                  <a:lnTo>
                    <a:pt x="273977" y="46634"/>
                  </a:lnTo>
                  <a:lnTo>
                    <a:pt x="262432" y="49834"/>
                  </a:lnTo>
                  <a:lnTo>
                    <a:pt x="242760" y="53975"/>
                  </a:lnTo>
                  <a:lnTo>
                    <a:pt x="219684" y="56197"/>
                  </a:lnTo>
                  <a:lnTo>
                    <a:pt x="199085" y="57099"/>
                  </a:lnTo>
                  <a:lnTo>
                    <a:pt x="186994" y="57264"/>
                  </a:lnTo>
                  <a:lnTo>
                    <a:pt x="96012" y="56578"/>
                  </a:lnTo>
                  <a:lnTo>
                    <a:pt x="54698" y="54724"/>
                  </a:lnTo>
                  <a:lnTo>
                    <a:pt x="8686" y="47777"/>
                  </a:lnTo>
                  <a:lnTo>
                    <a:pt x="342" y="44919"/>
                  </a:lnTo>
                  <a:lnTo>
                    <a:pt x="0" y="46062"/>
                  </a:lnTo>
                  <a:lnTo>
                    <a:pt x="20269" y="52870"/>
                  </a:lnTo>
                  <a:lnTo>
                    <a:pt x="37033" y="56362"/>
                  </a:lnTo>
                  <a:lnTo>
                    <a:pt x="59270" y="57645"/>
                  </a:lnTo>
                  <a:lnTo>
                    <a:pt x="185851" y="58521"/>
                  </a:lnTo>
                  <a:lnTo>
                    <a:pt x="186994" y="58521"/>
                  </a:lnTo>
                  <a:lnTo>
                    <a:pt x="242963" y="55283"/>
                  </a:lnTo>
                  <a:lnTo>
                    <a:pt x="264833" y="50520"/>
                  </a:lnTo>
                  <a:lnTo>
                    <a:pt x="274320" y="47891"/>
                  </a:lnTo>
                  <a:close/>
                </a:path>
                <a:path w="274320" h="170815">
                  <a:moveTo>
                    <a:pt x="274320" y="36690"/>
                  </a:moveTo>
                  <a:lnTo>
                    <a:pt x="273977" y="35433"/>
                  </a:lnTo>
                  <a:lnTo>
                    <a:pt x="262432" y="38633"/>
                  </a:lnTo>
                  <a:lnTo>
                    <a:pt x="242697" y="42786"/>
                  </a:lnTo>
                  <a:lnTo>
                    <a:pt x="219494" y="44996"/>
                  </a:lnTo>
                  <a:lnTo>
                    <a:pt x="198843" y="45897"/>
                  </a:lnTo>
                  <a:lnTo>
                    <a:pt x="186880" y="46062"/>
                  </a:lnTo>
                  <a:lnTo>
                    <a:pt x="96012" y="45377"/>
                  </a:lnTo>
                  <a:lnTo>
                    <a:pt x="54698" y="43535"/>
                  </a:lnTo>
                  <a:lnTo>
                    <a:pt x="8686" y="36576"/>
                  </a:lnTo>
                  <a:lnTo>
                    <a:pt x="342" y="33718"/>
                  </a:lnTo>
                  <a:lnTo>
                    <a:pt x="0" y="34861"/>
                  </a:lnTo>
                  <a:lnTo>
                    <a:pt x="20269" y="41668"/>
                  </a:lnTo>
                  <a:lnTo>
                    <a:pt x="37033" y="45161"/>
                  </a:lnTo>
                  <a:lnTo>
                    <a:pt x="59270" y="46443"/>
                  </a:lnTo>
                  <a:lnTo>
                    <a:pt x="185851" y="47320"/>
                  </a:lnTo>
                  <a:lnTo>
                    <a:pt x="198894" y="47167"/>
                  </a:lnTo>
                  <a:lnTo>
                    <a:pt x="242912" y="44081"/>
                  </a:lnTo>
                  <a:lnTo>
                    <a:pt x="265239" y="39204"/>
                  </a:lnTo>
                  <a:lnTo>
                    <a:pt x="274320" y="36690"/>
                  </a:lnTo>
                  <a:close/>
                </a:path>
                <a:path w="274320" h="170815">
                  <a:moveTo>
                    <a:pt x="274320" y="25374"/>
                  </a:moveTo>
                  <a:lnTo>
                    <a:pt x="273977" y="24231"/>
                  </a:lnTo>
                  <a:lnTo>
                    <a:pt x="262432" y="27432"/>
                  </a:lnTo>
                  <a:lnTo>
                    <a:pt x="242633" y="31584"/>
                  </a:lnTo>
                  <a:lnTo>
                    <a:pt x="219392" y="33794"/>
                  </a:lnTo>
                  <a:lnTo>
                    <a:pt x="198729" y="34696"/>
                  </a:lnTo>
                  <a:lnTo>
                    <a:pt x="186766" y="34861"/>
                  </a:lnTo>
                  <a:lnTo>
                    <a:pt x="96012" y="34175"/>
                  </a:lnTo>
                  <a:lnTo>
                    <a:pt x="54698" y="32308"/>
                  </a:lnTo>
                  <a:lnTo>
                    <a:pt x="8686" y="25374"/>
                  </a:lnTo>
                  <a:lnTo>
                    <a:pt x="342" y="22402"/>
                  </a:lnTo>
                  <a:lnTo>
                    <a:pt x="0" y="23660"/>
                  </a:lnTo>
                  <a:lnTo>
                    <a:pt x="20269" y="30467"/>
                  </a:lnTo>
                  <a:lnTo>
                    <a:pt x="37033" y="33959"/>
                  </a:lnTo>
                  <a:lnTo>
                    <a:pt x="59270" y="35242"/>
                  </a:lnTo>
                  <a:lnTo>
                    <a:pt x="185851" y="36118"/>
                  </a:lnTo>
                  <a:lnTo>
                    <a:pt x="198780" y="35966"/>
                  </a:lnTo>
                  <a:lnTo>
                    <a:pt x="242836" y="32842"/>
                  </a:lnTo>
                  <a:lnTo>
                    <a:pt x="264833" y="28003"/>
                  </a:lnTo>
                  <a:lnTo>
                    <a:pt x="274320" y="25374"/>
                  </a:lnTo>
                  <a:close/>
                </a:path>
                <a:path w="274320" h="170815">
                  <a:moveTo>
                    <a:pt x="274320" y="14173"/>
                  </a:moveTo>
                  <a:lnTo>
                    <a:pt x="273977" y="13030"/>
                  </a:lnTo>
                  <a:lnTo>
                    <a:pt x="262432" y="16116"/>
                  </a:lnTo>
                  <a:lnTo>
                    <a:pt x="242697" y="20383"/>
                  </a:lnTo>
                  <a:lnTo>
                    <a:pt x="219494" y="22593"/>
                  </a:lnTo>
                  <a:lnTo>
                    <a:pt x="198843" y="23495"/>
                  </a:lnTo>
                  <a:lnTo>
                    <a:pt x="186880" y="23660"/>
                  </a:lnTo>
                  <a:lnTo>
                    <a:pt x="96012" y="22860"/>
                  </a:lnTo>
                  <a:lnTo>
                    <a:pt x="54698" y="21056"/>
                  </a:lnTo>
                  <a:lnTo>
                    <a:pt x="8686" y="14173"/>
                  </a:lnTo>
                  <a:lnTo>
                    <a:pt x="342" y="11201"/>
                  </a:lnTo>
                  <a:lnTo>
                    <a:pt x="0" y="12458"/>
                  </a:lnTo>
                  <a:lnTo>
                    <a:pt x="20269" y="19189"/>
                  </a:lnTo>
                  <a:lnTo>
                    <a:pt x="37033" y="22656"/>
                  </a:lnTo>
                  <a:lnTo>
                    <a:pt x="59270" y="23926"/>
                  </a:lnTo>
                  <a:lnTo>
                    <a:pt x="185851" y="24917"/>
                  </a:lnTo>
                  <a:lnTo>
                    <a:pt x="186880" y="24917"/>
                  </a:lnTo>
                  <a:lnTo>
                    <a:pt x="242912" y="21590"/>
                  </a:lnTo>
                  <a:lnTo>
                    <a:pt x="264833" y="16802"/>
                  </a:lnTo>
                  <a:lnTo>
                    <a:pt x="274320" y="14173"/>
                  </a:lnTo>
                  <a:close/>
                </a:path>
                <a:path w="274320" h="170815">
                  <a:moveTo>
                    <a:pt x="274320" y="2971"/>
                  </a:moveTo>
                  <a:lnTo>
                    <a:pt x="273977" y="1714"/>
                  </a:lnTo>
                  <a:lnTo>
                    <a:pt x="262432" y="4914"/>
                  </a:lnTo>
                  <a:lnTo>
                    <a:pt x="242747" y="9105"/>
                  </a:lnTo>
                  <a:lnTo>
                    <a:pt x="219621" y="11328"/>
                  </a:lnTo>
                  <a:lnTo>
                    <a:pt x="198983" y="12192"/>
                  </a:lnTo>
                  <a:lnTo>
                    <a:pt x="186880" y="12344"/>
                  </a:lnTo>
                  <a:lnTo>
                    <a:pt x="96012" y="11658"/>
                  </a:lnTo>
                  <a:lnTo>
                    <a:pt x="54698" y="9855"/>
                  </a:lnTo>
                  <a:lnTo>
                    <a:pt x="8686" y="2857"/>
                  </a:lnTo>
                  <a:lnTo>
                    <a:pt x="342" y="0"/>
                  </a:lnTo>
                  <a:lnTo>
                    <a:pt x="0" y="1143"/>
                  </a:lnTo>
                  <a:lnTo>
                    <a:pt x="54584" y="11087"/>
                  </a:lnTo>
                  <a:lnTo>
                    <a:pt x="96012" y="12915"/>
                  </a:lnTo>
                  <a:lnTo>
                    <a:pt x="185851" y="13601"/>
                  </a:lnTo>
                  <a:lnTo>
                    <a:pt x="198996" y="13449"/>
                  </a:lnTo>
                  <a:lnTo>
                    <a:pt x="242938" y="10363"/>
                  </a:lnTo>
                  <a:lnTo>
                    <a:pt x="264833" y="5600"/>
                  </a:lnTo>
                  <a:lnTo>
                    <a:pt x="274320" y="297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014521" y="8338516"/>
              <a:ext cx="76835" cy="201930"/>
            </a:xfrm>
            <a:custGeom>
              <a:avLst/>
              <a:gdLst/>
              <a:ahLst/>
              <a:cxnLst/>
              <a:rect l="l" t="t" r="r" b="b"/>
              <a:pathLst>
                <a:path w="76835" h="201929">
                  <a:moveTo>
                    <a:pt x="114" y="182613"/>
                  </a:moveTo>
                  <a:lnTo>
                    <a:pt x="0" y="193840"/>
                  </a:lnTo>
                  <a:lnTo>
                    <a:pt x="75666" y="201841"/>
                  </a:lnTo>
                  <a:lnTo>
                    <a:pt x="75717" y="189382"/>
                  </a:lnTo>
                  <a:lnTo>
                    <a:pt x="51724" y="188756"/>
                  </a:lnTo>
                  <a:lnTo>
                    <a:pt x="31086" y="187178"/>
                  </a:lnTo>
                  <a:lnTo>
                    <a:pt x="13863" y="185010"/>
                  </a:lnTo>
                  <a:lnTo>
                    <a:pt x="114" y="182613"/>
                  </a:lnTo>
                  <a:close/>
                </a:path>
                <a:path w="76835" h="201929">
                  <a:moveTo>
                    <a:pt x="241" y="171437"/>
                  </a:moveTo>
                  <a:lnTo>
                    <a:pt x="53853" y="187598"/>
                  </a:lnTo>
                  <a:lnTo>
                    <a:pt x="75717" y="188125"/>
                  </a:lnTo>
                  <a:lnTo>
                    <a:pt x="75755" y="178181"/>
                  </a:lnTo>
                  <a:lnTo>
                    <a:pt x="51808" y="177559"/>
                  </a:lnTo>
                  <a:lnTo>
                    <a:pt x="31197" y="175990"/>
                  </a:lnTo>
                  <a:lnTo>
                    <a:pt x="13987" y="173830"/>
                  </a:lnTo>
                  <a:lnTo>
                    <a:pt x="241" y="171437"/>
                  </a:lnTo>
                  <a:close/>
                </a:path>
                <a:path w="76835" h="201929">
                  <a:moveTo>
                    <a:pt x="355" y="160261"/>
                  </a:moveTo>
                  <a:lnTo>
                    <a:pt x="53879" y="176402"/>
                  </a:lnTo>
                  <a:lnTo>
                    <a:pt x="75755" y="176923"/>
                  </a:lnTo>
                  <a:lnTo>
                    <a:pt x="75793" y="166979"/>
                  </a:lnTo>
                  <a:lnTo>
                    <a:pt x="51887" y="166365"/>
                  </a:lnTo>
                  <a:lnTo>
                    <a:pt x="31302" y="164801"/>
                  </a:lnTo>
                  <a:lnTo>
                    <a:pt x="14103" y="162646"/>
                  </a:lnTo>
                  <a:lnTo>
                    <a:pt x="355" y="160261"/>
                  </a:lnTo>
                  <a:close/>
                </a:path>
                <a:path w="76835" h="201929">
                  <a:moveTo>
                    <a:pt x="469" y="149034"/>
                  </a:moveTo>
                  <a:lnTo>
                    <a:pt x="53903" y="165199"/>
                  </a:lnTo>
                  <a:lnTo>
                    <a:pt x="75793" y="165722"/>
                  </a:lnTo>
                  <a:lnTo>
                    <a:pt x="75831" y="155663"/>
                  </a:lnTo>
                  <a:lnTo>
                    <a:pt x="51967" y="155058"/>
                  </a:lnTo>
                  <a:lnTo>
                    <a:pt x="31411" y="153516"/>
                  </a:lnTo>
                  <a:lnTo>
                    <a:pt x="14225" y="151390"/>
                  </a:lnTo>
                  <a:lnTo>
                    <a:pt x="469" y="149034"/>
                  </a:lnTo>
                  <a:close/>
                </a:path>
                <a:path w="76835" h="201929">
                  <a:moveTo>
                    <a:pt x="596" y="137833"/>
                  </a:moveTo>
                  <a:lnTo>
                    <a:pt x="53937" y="153901"/>
                  </a:lnTo>
                  <a:lnTo>
                    <a:pt x="75844" y="154406"/>
                  </a:lnTo>
                  <a:lnTo>
                    <a:pt x="75882" y="144462"/>
                  </a:lnTo>
                  <a:lnTo>
                    <a:pt x="52051" y="143860"/>
                  </a:lnTo>
                  <a:lnTo>
                    <a:pt x="31519" y="142324"/>
                  </a:lnTo>
                  <a:lnTo>
                    <a:pt x="14348" y="140199"/>
                  </a:lnTo>
                  <a:lnTo>
                    <a:pt x="596" y="137833"/>
                  </a:lnTo>
                  <a:close/>
                </a:path>
                <a:path w="76835" h="201929">
                  <a:moveTo>
                    <a:pt x="711" y="126606"/>
                  </a:moveTo>
                  <a:lnTo>
                    <a:pt x="53963" y="142683"/>
                  </a:lnTo>
                  <a:lnTo>
                    <a:pt x="75882" y="143205"/>
                  </a:lnTo>
                  <a:lnTo>
                    <a:pt x="75920" y="133261"/>
                  </a:lnTo>
                  <a:lnTo>
                    <a:pt x="52131" y="132657"/>
                  </a:lnTo>
                  <a:lnTo>
                    <a:pt x="31629" y="131114"/>
                  </a:lnTo>
                  <a:lnTo>
                    <a:pt x="14470" y="128981"/>
                  </a:lnTo>
                  <a:lnTo>
                    <a:pt x="711" y="126606"/>
                  </a:lnTo>
                  <a:close/>
                </a:path>
                <a:path w="76835" h="201929">
                  <a:moveTo>
                    <a:pt x="838" y="115430"/>
                  </a:moveTo>
                  <a:lnTo>
                    <a:pt x="53987" y="131482"/>
                  </a:lnTo>
                  <a:lnTo>
                    <a:pt x="75920" y="132003"/>
                  </a:lnTo>
                  <a:lnTo>
                    <a:pt x="75958" y="122059"/>
                  </a:lnTo>
                  <a:lnTo>
                    <a:pt x="52216" y="121457"/>
                  </a:lnTo>
                  <a:lnTo>
                    <a:pt x="31740" y="119921"/>
                  </a:lnTo>
                  <a:lnTo>
                    <a:pt x="14593" y="117796"/>
                  </a:lnTo>
                  <a:lnTo>
                    <a:pt x="838" y="115430"/>
                  </a:lnTo>
                  <a:close/>
                </a:path>
                <a:path w="76835" h="201929">
                  <a:moveTo>
                    <a:pt x="952" y="104254"/>
                  </a:moveTo>
                  <a:lnTo>
                    <a:pt x="54013" y="120286"/>
                  </a:lnTo>
                  <a:lnTo>
                    <a:pt x="75958" y="120802"/>
                  </a:lnTo>
                  <a:lnTo>
                    <a:pt x="75996" y="110858"/>
                  </a:lnTo>
                  <a:lnTo>
                    <a:pt x="52294" y="110263"/>
                  </a:lnTo>
                  <a:lnTo>
                    <a:pt x="31845" y="108732"/>
                  </a:lnTo>
                  <a:lnTo>
                    <a:pt x="14710" y="106613"/>
                  </a:lnTo>
                  <a:lnTo>
                    <a:pt x="952" y="104254"/>
                  </a:lnTo>
                  <a:close/>
                </a:path>
                <a:path w="76835" h="201929">
                  <a:moveTo>
                    <a:pt x="1066" y="93027"/>
                  </a:moveTo>
                  <a:lnTo>
                    <a:pt x="54047" y="108986"/>
                  </a:lnTo>
                  <a:lnTo>
                    <a:pt x="76009" y="109486"/>
                  </a:lnTo>
                  <a:lnTo>
                    <a:pt x="76034" y="99542"/>
                  </a:lnTo>
                  <a:lnTo>
                    <a:pt x="52374" y="98956"/>
                  </a:lnTo>
                  <a:lnTo>
                    <a:pt x="31954" y="97447"/>
                  </a:lnTo>
                  <a:lnTo>
                    <a:pt x="14832" y="95356"/>
                  </a:lnTo>
                  <a:lnTo>
                    <a:pt x="1066" y="93027"/>
                  </a:lnTo>
                  <a:close/>
                </a:path>
                <a:path w="76835" h="201929">
                  <a:moveTo>
                    <a:pt x="1193" y="81851"/>
                  </a:moveTo>
                  <a:lnTo>
                    <a:pt x="54069" y="97787"/>
                  </a:lnTo>
                  <a:lnTo>
                    <a:pt x="76047" y="98285"/>
                  </a:lnTo>
                  <a:lnTo>
                    <a:pt x="76085" y="88341"/>
                  </a:lnTo>
                  <a:lnTo>
                    <a:pt x="52459" y="87759"/>
                  </a:lnTo>
                  <a:lnTo>
                    <a:pt x="32062" y="86258"/>
                  </a:lnTo>
                  <a:lnTo>
                    <a:pt x="14954" y="84176"/>
                  </a:lnTo>
                  <a:lnTo>
                    <a:pt x="1193" y="81851"/>
                  </a:lnTo>
                  <a:close/>
                </a:path>
                <a:path w="76835" h="201929">
                  <a:moveTo>
                    <a:pt x="1308" y="70599"/>
                  </a:moveTo>
                  <a:lnTo>
                    <a:pt x="54097" y="86585"/>
                  </a:lnTo>
                  <a:lnTo>
                    <a:pt x="76085" y="87083"/>
                  </a:lnTo>
                  <a:lnTo>
                    <a:pt x="76123" y="77139"/>
                  </a:lnTo>
                  <a:lnTo>
                    <a:pt x="52537" y="76555"/>
                  </a:lnTo>
                  <a:lnTo>
                    <a:pt x="32167" y="75045"/>
                  </a:lnTo>
                  <a:lnTo>
                    <a:pt x="15071" y="72948"/>
                  </a:lnTo>
                  <a:lnTo>
                    <a:pt x="1308" y="70599"/>
                  </a:lnTo>
                  <a:close/>
                </a:path>
                <a:path w="76835" h="201929">
                  <a:moveTo>
                    <a:pt x="1422" y="59423"/>
                  </a:moveTo>
                  <a:lnTo>
                    <a:pt x="54121" y="75368"/>
                  </a:lnTo>
                  <a:lnTo>
                    <a:pt x="76123" y="75882"/>
                  </a:lnTo>
                  <a:lnTo>
                    <a:pt x="76161" y="65938"/>
                  </a:lnTo>
                  <a:lnTo>
                    <a:pt x="52616" y="65361"/>
                  </a:lnTo>
                  <a:lnTo>
                    <a:pt x="32272" y="63857"/>
                  </a:lnTo>
                  <a:lnTo>
                    <a:pt x="15188" y="61764"/>
                  </a:lnTo>
                  <a:lnTo>
                    <a:pt x="1422" y="59423"/>
                  </a:lnTo>
                  <a:close/>
                </a:path>
                <a:path w="76835" h="201929">
                  <a:moveTo>
                    <a:pt x="1549" y="48247"/>
                  </a:moveTo>
                  <a:lnTo>
                    <a:pt x="54153" y="64172"/>
                  </a:lnTo>
                  <a:lnTo>
                    <a:pt x="76174" y="64681"/>
                  </a:lnTo>
                  <a:lnTo>
                    <a:pt x="76200" y="54737"/>
                  </a:lnTo>
                  <a:lnTo>
                    <a:pt x="52696" y="54162"/>
                  </a:lnTo>
                  <a:lnTo>
                    <a:pt x="32383" y="52663"/>
                  </a:lnTo>
                  <a:lnTo>
                    <a:pt x="15315" y="50579"/>
                  </a:lnTo>
                  <a:lnTo>
                    <a:pt x="1549" y="48247"/>
                  </a:lnTo>
                  <a:close/>
                </a:path>
                <a:path w="76835" h="201929">
                  <a:moveTo>
                    <a:pt x="1663" y="37020"/>
                  </a:moveTo>
                  <a:lnTo>
                    <a:pt x="54181" y="52968"/>
                  </a:lnTo>
                  <a:lnTo>
                    <a:pt x="76212" y="53479"/>
                  </a:lnTo>
                  <a:lnTo>
                    <a:pt x="76238" y="43421"/>
                  </a:lnTo>
                  <a:lnTo>
                    <a:pt x="52775" y="42855"/>
                  </a:lnTo>
                  <a:lnTo>
                    <a:pt x="32488" y="41378"/>
                  </a:lnTo>
                  <a:lnTo>
                    <a:pt x="15432" y="39322"/>
                  </a:lnTo>
                  <a:lnTo>
                    <a:pt x="1663" y="37020"/>
                  </a:lnTo>
                  <a:close/>
                </a:path>
                <a:path w="76835" h="201929">
                  <a:moveTo>
                    <a:pt x="1778" y="25819"/>
                  </a:moveTo>
                  <a:lnTo>
                    <a:pt x="54197" y="41671"/>
                  </a:lnTo>
                  <a:lnTo>
                    <a:pt x="76250" y="42164"/>
                  </a:lnTo>
                  <a:lnTo>
                    <a:pt x="76238" y="32219"/>
                  </a:lnTo>
                  <a:lnTo>
                    <a:pt x="52830" y="31657"/>
                  </a:lnTo>
                  <a:lnTo>
                    <a:pt x="32578" y="30186"/>
                  </a:lnTo>
                  <a:lnTo>
                    <a:pt x="15541" y="28131"/>
                  </a:lnTo>
                  <a:lnTo>
                    <a:pt x="1778" y="25819"/>
                  </a:lnTo>
                  <a:close/>
                </a:path>
                <a:path w="76835" h="201929">
                  <a:moveTo>
                    <a:pt x="1905" y="14643"/>
                  </a:moveTo>
                  <a:lnTo>
                    <a:pt x="54197" y="30469"/>
                  </a:lnTo>
                  <a:lnTo>
                    <a:pt x="76288" y="30962"/>
                  </a:lnTo>
                  <a:lnTo>
                    <a:pt x="76238" y="21018"/>
                  </a:lnTo>
                  <a:lnTo>
                    <a:pt x="52882" y="20458"/>
                  </a:lnTo>
                  <a:lnTo>
                    <a:pt x="32670" y="18992"/>
                  </a:lnTo>
                  <a:lnTo>
                    <a:pt x="15659" y="16946"/>
                  </a:lnTo>
                  <a:lnTo>
                    <a:pt x="1905" y="14643"/>
                  </a:lnTo>
                  <a:close/>
                </a:path>
                <a:path w="76835" h="201929">
                  <a:moveTo>
                    <a:pt x="2019" y="3416"/>
                  </a:moveTo>
                  <a:lnTo>
                    <a:pt x="54197" y="19252"/>
                  </a:lnTo>
                  <a:lnTo>
                    <a:pt x="76327" y="19761"/>
                  </a:lnTo>
                  <a:lnTo>
                    <a:pt x="76352" y="14503"/>
                  </a:lnTo>
                  <a:lnTo>
                    <a:pt x="74129" y="9817"/>
                  </a:lnTo>
                  <a:lnTo>
                    <a:pt x="51552" y="9184"/>
                  </a:lnTo>
                  <a:lnTo>
                    <a:pt x="31973" y="7702"/>
                  </a:lnTo>
                  <a:lnTo>
                    <a:pt x="15445" y="5677"/>
                  </a:lnTo>
                  <a:lnTo>
                    <a:pt x="2019" y="3416"/>
                  </a:lnTo>
                  <a:close/>
                </a:path>
                <a:path w="76835" h="201929">
                  <a:moveTo>
                    <a:pt x="2057" y="0"/>
                  </a:moveTo>
                  <a:lnTo>
                    <a:pt x="39319" y="7073"/>
                  </a:lnTo>
                  <a:lnTo>
                    <a:pt x="30292" y="5797"/>
                  </a:lnTo>
                  <a:lnTo>
                    <a:pt x="22245" y="4441"/>
                  </a:lnTo>
                  <a:lnTo>
                    <a:pt x="15267" y="3091"/>
                  </a:lnTo>
                  <a:lnTo>
                    <a:pt x="9448" y="1828"/>
                  </a:lnTo>
                  <a:lnTo>
                    <a:pt x="5473" y="1270"/>
                  </a:lnTo>
                  <a:lnTo>
                    <a:pt x="2768" y="660"/>
                  </a:lnTo>
                  <a:lnTo>
                    <a:pt x="2057" y="0"/>
                  </a:lnTo>
                  <a:close/>
                </a:path>
              </a:pathLst>
            </a:custGeom>
            <a:solidFill>
              <a:srgbClr val="5454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014633" y="8363051"/>
              <a:ext cx="76200" cy="165100"/>
            </a:xfrm>
            <a:custGeom>
              <a:avLst/>
              <a:gdLst/>
              <a:ahLst/>
              <a:cxnLst/>
              <a:rect l="l" t="t" r="r" b="b"/>
              <a:pathLst>
                <a:path w="76200" h="165100">
                  <a:moveTo>
                    <a:pt x="75603" y="163601"/>
                  </a:moveTo>
                  <a:lnTo>
                    <a:pt x="34620" y="161734"/>
                  </a:lnTo>
                  <a:lnTo>
                    <a:pt x="12" y="156832"/>
                  </a:lnTo>
                  <a:lnTo>
                    <a:pt x="0" y="158089"/>
                  </a:lnTo>
                  <a:lnTo>
                    <a:pt x="13741" y="160477"/>
                  </a:lnTo>
                  <a:lnTo>
                    <a:pt x="30962" y="162648"/>
                  </a:lnTo>
                  <a:lnTo>
                    <a:pt x="51600" y="164223"/>
                  </a:lnTo>
                  <a:lnTo>
                    <a:pt x="75603" y="164858"/>
                  </a:lnTo>
                  <a:lnTo>
                    <a:pt x="75603" y="163601"/>
                  </a:lnTo>
                  <a:close/>
                </a:path>
                <a:path w="76200" h="165100">
                  <a:moveTo>
                    <a:pt x="75641" y="152387"/>
                  </a:moveTo>
                  <a:lnTo>
                    <a:pt x="34632" y="150533"/>
                  </a:lnTo>
                  <a:lnTo>
                    <a:pt x="139" y="145643"/>
                  </a:lnTo>
                  <a:lnTo>
                    <a:pt x="127" y="146900"/>
                  </a:lnTo>
                  <a:lnTo>
                    <a:pt x="13868" y="149301"/>
                  </a:lnTo>
                  <a:lnTo>
                    <a:pt x="31076" y="151460"/>
                  </a:lnTo>
                  <a:lnTo>
                    <a:pt x="51689" y="153035"/>
                  </a:lnTo>
                  <a:lnTo>
                    <a:pt x="75641" y="153644"/>
                  </a:lnTo>
                  <a:lnTo>
                    <a:pt x="75641" y="152387"/>
                  </a:lnTo>
                  <a:close/>
                </a:path>
                <a:path w="76200" h="165100">
                  <a:moveTo>
                    <a:pt x="75679" y="141198"/>
                  </a:moveTo>
                  <a:lnTo>
                    <a:pt x="34645" y="139319"/>
                  </a:lnTo>
                  <a:lnTo>
                    <a:pt x="254" y="134391"/>
                  </a:lnTo>
                  <a:lnTo>
                    <a:pt x="241" y="135737"/>
                  </a:lnTo>
                  <a:lnTo>
                    <a:pt x="13982" y="138112"/>
                  </a:lnTo>
                  <a:lnTo>
                    <a:pt x="31178" y="140271"/>
                  </a:lnTo>
                  <a:lnTo>
                    <a:pt x="51765" y="141833"/>
                  </a:lnTo>
                  <a:lnTo>
                    <a:pt x="75679" y="142455"/>
                  </a:lnTo>
                  <a:lnTo>
                    <a:pt x="75679" y="141198"/>
                  </a:lnTo>
                  <a:close/>
                </a:path>
                <a:path w="76200" h="165100">
                  <a:moveTo>
                    <a:pt x="75730" y="129882"/>
                  </a:moveTo>
                  <a:lnTo>
                    <a:pt x="34671" y="128066"/>
                  </a:lnTo>
                  <a:lnTo>
                    <a:pt x="381" y="123202"/>
                  </a:lnTo>
                  <a:lnTo>
                    <a:pt x="355" y="124510"/>
                  </a:lnTo>
                  <a:lnTo>
                    <a:pt x="14109" y="126860"/>
                  </a:lnTo>
                  <a:lnTo>
                    <a:pt x="31292" y="128981"/>
                  </a:lnTo>
                  <a:lnTo>
                    <a:pt x="51854" y="130530"/>
                  </a:lnTo>
                  <a:lnTo>
                    <a:pt x="75717" y="131140"/>
                  </a:lnTo>
                  <a:lnTo>
                    <a:pt x="75730" y="129882"/>
                  </a:lnTo>
                  <a:close/>
                </a:path>
                <a:path w="76200" h="165100">
                  <a:moveTo>
                    <a:pt x="75768" y="118668"/>
                  </a:moveTo>
                  <a:lnTo>
                    <a:pt x="34683" y="116814"/>
                  </a:lnTo>
                  <a:lnTo>
                    <a:pt x="495" y="111988"/>
                  </a:lnTo>
                  <a:lnTo>
                    <a:pt x="482" y="113296"/>
                  </a:lnTo>
                  <a:lnTo>
                    <a:pt x="14224" y="115671"/>
                  </a:lnTo>
                  <a:lnTo>
                    <a:pt x="31407" y="117792"/>
                  </a:lnTo>
                  <a:lnTo>
                    <a:pt x="51930" y="119329"/>
                  </a:lnTo>
                  <a:lnTo>
                    <a:pt x="75768" y="119926"/>
                  </a:lnTo>
                  <a:lnTo>
                    <a:pt x="75768" y="118668"/>
                  </a:lnTo>
                  <a:close/>
                </a:path>
                <a:path w="76200" h="165100">
                  <a:moveTo>
                    <a:pt x="75806" y="107480"/>
                  </a:moveTo>
                  <a:lnTo>
                    <a:pt x="34696" y="105613"/>
                  </a:lnTo>
                  <a:lnTo>
                    <a:pt x="609" y="100825"/>
                  </a:lnTo>
                  <a:lnTo>
                    <a:pt x="596" y="102082"/>
                  </a:lnTo>
                  <a:lnTo>
                    <a:pt x="14351" y="104457"/>
                  </a:lnTo>
                  <a:lnTo>
                    <a:pt x="31508" y="106591"/>
                  </a:lnTo>
                  <a:lnTo>
                    <a:pt x="52006" y="108127"/>
                  </a:lnTo>
                  <a:lnTo>
                    <a:pt x="75806" y="108737"/>
                  </a:lnTo>
                  <a:lnTo>
                    <a:pt x="75806" y="107480"/>
                  </a:lnTo>
                  <a:close/>
                </a:path>
                <a:path w="76200" h="165100">
                  <a:moveTo>
                    <a:pt x="75844" y="96266"/>
                  </a:moveTo>
                  <a:lnTo>
                    <a:pt x="34709" y="94424"/>
                  </a:lnTo>
                  <a:lnTo>
                    <a:pt x="736" y="89636"/>
                  </a:lnTo>
                  <a:lnTo>
                    <a:pt x="723" y="90893"/>
                  </a:lnTo>
                  <a:lnTo>
                    <a:pt x="14478" y="93268"/>
                  </a:lnTo>
                  <a:lnTo>
                    <a:pt x="31623" y="95389"/>
                  </a:lnTo>
                  <a:lnTo>
                    <a:pt x="52095" y="96939"/>
                  </a:lnTo>
                  <a:lnTo>
                    <a:pt x="75844" y="97523"/>
                  </a:lnTo>
                  <a:lnTo>
                    <a:pt x="75844" y="96266"/>
                  </a:lnTo>
                  <a:close/>
                </a:path>
                <a:path w="76200" h="165100">
                  <a:moveTo>
                    <a:pt x="75895" y="84963"/>
                  </a:moveTo>
                  <a:lnTo>
                    <a:pt x="53924" y="84455"/>
                  </a:lnTo>
                  <a:lnTo>
                    <a:pt x="34734" y="83146"/>
                  </a:lnTo>
                  <a:lnTo>
                    <a:pt x="18364" y="81280"/>
                  </a:lnTo>
                  <a:lnTo>
                    <a:pt x="850" y="78384"/>
                  </a:lnTo>
                  <a:lnTo>
                    <a:pt x="838" y="79730"/>
                  </a:lnTo>
                  <a:lnTo>
                    <a:pt x="14592" y="82080"/>
                  </a:lnTo>
                  <a:lnTo>
                    <a:pt x="31724" y="84201"/>
                  </a:lnTo>
                  <a:lnTo>
                    <a:pt x="52171" y="85737"/>
                  </a:lnTo>
                  <a:lnTo>
                    <a:pt x="75882" y="86334"/>
                  </a:lnTo>
                  <a:lnTo>
                    <a:pt x="75895" y="84963"/>
                  </a:lnTo>
                  <a:close/>
                </a:path>
                <a:path w="76200" h="165100">
                  <a:moveTo>
                    <a:pt x="75933" y="73761"/>
                  </a:moveTo>
                  <a:lnTo>
                    <a:pt x="53949" y="73253"/>
                  </a:lnTo>
                  <a:lnTo>
                    <a:pt x="34734" y="71945"/>
                  </a:lnTo>
                  <a:lnTo>
                    <a:pt x="18364" y="70091"/>
                  </a:lnTo>
                  <a:lnTo>
                    <a:pt x="965" y="67208"/>
                  </a:lnTo>
                  <a:lnTo>
                    <a:pt x="952" y="68503"/>
                  </a:lnTo>
                  <a:lnTo>
                    <a:pt x="14719" y="70827"/>
                  </a:lnTo>
                  <a:lnTo>
                    <a:pt x="31838" y="72923"/>
                  </a:lnTo>
                  <a:lnTo>
                    <a:pt x="52260" y="74422"/>
                  </a:lnTo>
                  <a:lnTo>
                    <a:pt x="75920" y="75018"/>
                  </a:lnTo>
                  <a:lnTo>
                    <a:pt x="75933" y="73761"/>
                  </a:lnTo>
                  <a:close/>
                </a:path>
                <a:path w="76200" h="165100">
                  <a:moveTo>
                    <a:pt x="75971" y="62560"/>
                  </a:moveTo>
                  <a:lnTo>
                    <a:pt x="34759" y="60756"/>
                  </a:lnTo>
                  <a:lnTo>
                    <a:pt x="1092" y="55994"/>
                  </a:lnTo>
                  <a:lnTo>
                    <a:pt x="1079" y="57327"/>
                  </a:lnTo>
                  <a:lnTo>
                    <a:pt x="14833" y="59651"/>
                  </a:lnTo>
                  <a:lnTo>
                    <a:pt x="31940" y="61734"/>
                  </a:lnTo>
                  <a:lnTo>
                    <a:pt x="52336" y="63233"/>
                  </a:lnTo>
                  <a:lnTo>
                    <a:pt x="75971" y="63817"/>
                  </a:lnTo>
                  <a:lnTo>
                    <a:pt x="75971" y="62560"/>
                  </a:lnTo>
                  <a:close/>
                </a:path>
                <a:path w="76200" h="165100">
                  <a:moveTo>
                    <a:pt x="76009" y="51358"/>
                  </a:moveTo>
                  <a:lnTo>
                    <a:pt x="34772" y="49504"/>
                  </a:lnTo>
                  <a:lnTo>
                    <a:pt x="1206" y="44818"/>
                  </a:lnTo>
                  <a:lnTo>
                    <a:pt x="1193" y="46075"/>
                  </a:lnTo>
                  <a:lnTo>
                    <a:pt x="14947" y="48425"/>
                  </a:lnTo>
                  <a:lnTo>
                    <a:pt x="32054" y="50520"/>
                  </a:lnTo>
                  <a:lnTo>
                    <a:pt x="52425" y="52031"/>
                  </a:lnTo>
                  <a:lnTo>
                    <a:pt x="76009" y="52616"/>
                  </a:lnTo>
                  <a:lnTo>
                    <a:pt x="76009" y="51358"/>
                  </a:lnTo>
                  <a:close/>
                </a:path>
                <a:path w="76200" h="165100">
                  <a:moveTo>
                    <a:pt x="76060" y="40157"/>
                  </a:moveTo>
                  <a:lnTo>
                    <a:pt x="34785" y="38315"/>
                  </a:lnTo>
                  <a:lnTo>
                    <a:pt x="1320" y="33642"/>
                  </a:lnTo>
                  <a:lnTo>
                    <a:pt x="1308" y="34899"/>
                  </a:lnTo>
                  <a:lnTo>
                    <a:pt x="15074" y="37236"/>
                  </a:lnTo>
                  <a:lnTo>
                    <a:pt x="32156" y="39331"/>
                  </a:lnTo>
                  <a:lnTo>
                    <a:pt x="52501" y="40830"/>
                  </a:lnTo>
                  <a:lnTo>
                    <a:pt x="76047" y="41414"/>
                  </a:lnTo>
                  <a:lnTo>
                    <a:pt x="76060" y="40157"/>
                  </a:lnTo>
                  <a:close/>
                </a:path>
                <a:path w="76200" h="165100">
                  <a:moveTo>
                    <a:pt x="76098" y="28956"/>
                  </a:moveTo>
                  <a:lnTo>
                    <a:pt x="54063" y="28435"/>
                  </a:lnTo>
                  <a:lnTo>
                    <a:pt x="34810" y="27089"/>
                  </a:lnTo>
                  <a:lnTo>
                    <a:pt x="18402" y="25196"/>
                  </a:lnTo>
                  <a:lnTo>
                    <a:pt x="1447" y="22377"/>
                  </a:lnTo>
                  <a:lnTo>
                    <a:pt x="1435" y="23723"/>
                  </a:lnTo>
                  <a:lnTo>
                    <a:pt x="15201" y="26047"/>
                  </a:lnTo>
                  <a:lnTo>
                    <a:pt x="32270" y="28130"/>
                  </a:lnTo>
                  <a:lnTo>
                    <a:pt x="52578" y="29629"/>
                  </a:lnTo>
                  <a:lnTo>
                    <a:pt x="76085" y="30213"/>
                  </a:lnTo>
                  <a:lnTo>
                    <a:pt x="76098" y="28956"/>
                  </a:lnTo>
                  <a:close/>
                </a:path>
                <a:path w="76200" h="165100">
                  <a:moveTo>
                    <a:pt x="76136" y="18897"/>
                  </a:moveTo>
                  <a:lnTo>
                    <a:pt x="76123" y="17640"/>
                  </a:lnTo>
                  <a:lnTo>
                    <a:pt x="54076" y="17145"/>
                  </a:lnTo>
                  <a:lnTo>
                    <a:pt x="34810" y="15836"/>
                  </a:lnTo>
                  <a:lnTo>
                    <a:pt x="18402" y="13970"/>
                  </a:lnTo>
                  <a:lnTo>
                    <a:pt x="1562" y="11188"/>
                  </a:lnTo>
                  <a:lnTo>
                    <a:pt x="1549" y="12496"/>
                  </a:lnTo>
                  <a:lnTo>
                    <a:pt x="15316" y="14795"/>
                  </a:lnTo>
                  <a:lnTo>
                    <a:pt x="32372" y="16852"/>
                  </a:lnTo>
                  <a:lnTo>
                    <a:pt x="52654" y="18326"/>
                  </a:lnTo>
                  <a:lnTo>
                    <a:pt x="76136" y="18897"/>
                  </a:lnTo>
                  <a:close/>
                </a:path>
                <a:path w="76200" h="165100">
                  <a:moveTo>
                    <a:pt x="76174" y="7696"/>
                  </a:moveTo>
                  <a:lnTo>
                    <a:pt x="76123" y="6438"/>
                  </a:lnTo>
                  <a:lnTo>
                    <a:pt x="54076" y="5943"/>
                  </a:lnTo>
                  <a:lnTo>
                    <a:pt x="34810" y="4635"/>
                  </a:lnTo>
                  <a:lnTo>
                    <a:pt x="18402" y="2768"/>
                  </a:lnTo>
                  <a:lnTo>
                    <a:pt x="1676" y="0"/>
                  </a:lnTo>
                  <a:lnTo>
                    <a:pt x="1663" y="1295"/>
                  </a:lnTo>
                  <a:lnTo>
                    <a:pt x="15417" y="3606"/>
                  </a:lnTo>
                  <a:lnTo>
                    <a:pt x="32461" y="5664"/>
                  </a:lnTo>
                  <a:lnTo>
                    <a:pt x="52717" y="7124"/>
                  </a:lnTo>
                  <a:lnTo>
                    <a:pt x="76174" y="7696"/>
                  </a:lnTo>
                  <a:close/>
                </a:path>
              </a:pathLst>
            </a:custGeom>
            <a:solidFill>
              <a:srgbClr val="CDCF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173624" y="8343251"/>
              <a:ext cx="61594" cy="201930"/>
            </a:xfrm>
            <a:custGeom>
              <a:avLst/>
              <a:gdLst/>
              <a:ahLst/>
              <a:cxnLst/>
              <a:rect l="l" t="t" r="r" b="b"/>
              <a:pathLst>
                <a:path w="61595" h="201929">
                  <a:moveTo>
                    <a:pt x="60299" y="185343"/>
                  </a:moveTo>
                  <a:lnTo>
                    <a:pt x="6972" y="185343"/>
                  </a:lnTo>
                  <a:lnTo>
                    <a:pt x="215" y="185343"/>
                  </a:lnTo>
                  <a:lnTo>
                    <a:pt x="0" y="201460"/>
                  </a:lnTo>
                  <a:lnTo>
                    <a:pt x="60236" y="195630"/>
                  </a:lnTo>
                  <a:lnTo>
                    <a:pt x="60299" y="185343"/>
                  </a:lnTo>
                  <a:close/>
                </a:path>
                <a:path w="61595" h="201929">
                  <a:moveTo>
                    <a:pt x="60325" y="182600"/>
                  </a:moveTo>
                  <a:lnTo>
                    <a:pt x="43776" y="184137"/>
                  </a:lnTo>
                  <a:lnTo>
                    <a:pt x="28130" y="184950"/>
                  </a:lnTo>
                  <a:lnTo>
                    <a:pt x="15544" y="185280"/>
                  </a:lnTo>
                  <a:lnTo>
                    <a:pt x="6972" y="185343"/>
                  </a:lnTo>
                  <a:lnTo>
                    <a:pt x="60299" y="185293"/>
                  </a:lnTo>
                  <a:lnTo>
                    <a:pt x="60325" y="182600"/>
                  </a:lnTo>
                  <a:close/>
                </a:path>
                <a:path w="61595" h="201929">
                  <a:moveTo>
                    <a:pt x="60401" y="171297"/>
                  </a:moveTo>
                  <a:lnTo>
                    <a:pt x="43827" y="172859"/>
                  </a:lnTo>
                  <a:lnTo>
                    <a:pt x="28168" y="173710"/>
                  </a:lnTo>
                  <a:lnTo>
                    <a:pt x="15544" y="174066"/>
                  </a:lnTo>
                  <a:lnTo>
                    <a:pt x="6972" y="174142"/>
                  </a:lnTo>
                  <a:lnTo>
                    <a:pt x="381" y="174091"/>
                  </a:lnTo>
                  <a:lnTo>
                    <a:pt x="241" y="184035"/>
                  </a:lnTo>
                  <a:lnTo>
                    <a:pt x="43840" y="182816"/>
                  </a:lnTo>
                  <a:lnTo>
                    <a:pt x="60375" y="174142"/>
                  </a:lnTo>
                  <a:lnTo>
                    <a:pt x="60401" y="171297"/>
                  </a:lnTo>
                  <a:close/>
                </a:path>
                <a:path w="61595" h="201929">
                  <a:moveTo>
                    <a:pt x="60477" y="160083"/>
                  </a:moveTo>
                  <a:lnTo>
                    <a:pt x="43827" y="161658"/>
                  </a:lnTo>
                  <a:lnTo>
                    <a:pt x="28092" y="162509"/>
                  </a:lnTo>
                  <a:lnTo>
                    <a:pt x="15430" y="162864"/>
                  </a:lnTo>
                  <a:lnTo>
                    <a:pt x="6972" y="162941"/>
                  </a:lnTo>
                  <a:lnTo>
                    <a:pt x="533" y="162890"/>
                  </a:lnTo>
                  <a:lnTo>
                    <a:pt x="393" y="172834"/>
                  </a:lnTo>
                  <a:lnTo>
                    <a:pt x="43891" y="171615"/>
                  </a:lnTo>
                  <a:lnTo>
                    <a:pt x="60452" y="162941"/>
                  </a:lnTo>
                  <a:lnTo>
                    <a:pt x="60477" y="160083"/>
                  </a:lnTo>
                  <a:close/>
                </a:path>
                <a:path w="61595" h="201929">
                  <a:moveTo>
                    <a:pt x="60553" y="148856"/>
                  </a:moveTo>
                  <a:lnTo>
                    <a:pt x="43827" y="150444"/>
                  </a:lnTo>
                  <a:lnTo>
                    <a:pt x="28003" y="151307"/>
                  </a:lnTo>
                  <a:lnTo>
                    <a:pt x="15290" y="151663"/>
                  </a:lnTo>
                  <a:lnTo>
                    <a:pt x="6972" y="151739"/>
                  </a:lnTo>
                  <a:lnTo>
                    <a:pt x="685" y="151688"/>
                  </a:lnTo>
                  <a:lnTo>
                    <a:pt x="546" y="161632"/>
                  </a:lnTo>
                  <a:lnTo>
                    <a:pt x="43865" y="160401"/>
                  </a:lnTo>
                  <a:lnTo>
                    <a:pt x="60528" y="151739"/>
                  </a:lnTo>
                  <a:lnTo>
                    <a:pt x="60553" y="148856"/>
                  </a:lnTo>
                  <a:close/>
                </a:path>
                <a:path w="61595" h="201929">
                  <a:moveTo>
                    <a:pt x="60642" y="137629"/>
                  </a:moveTo>
                  <a:lnTo>
                    <a:pt x="43954" y="139192"/>
                  </a:lnTo>
                  <a:lnTo>
                    <a:pt x="28155" y="140030"/>
                  </a:lnTo>
                  <a:lnTo>
                    <a:pt x="15443" y="140360"/>
                  </a:lnTo>
                  <a:lnTo>
                    <a:pt x="6972" y="140423"/>
                  </a:lnTo>
                  <a:lnTo>
                    <a:pt x="838" y="140373"/>
                  </a:lnTo>
                  <a:lnTo>
                    <a:pt x="698" y="150317"/>
                  </a:lnTo>
                  <a:lnTo>
                    <a:pt x="6972" y="150368"/>
                  </a:lnTo>
                  <a:lnTo>
                    <a:pt x="7886" y="150482"/>
                  </a:lnTo>
                  <a:lnTo>
                    <a:pt x="15278" y="150406"/>
                  </a:lnTo>
                  <a:lnTo>
                    <a:pt x="28016" y="150050"/>
                  </a:lnTo>
                  <a:lnTo>
                    <a:pt x="43865" y="149174"/>
                  </a:lnTo>
                  <a:lnTo>
                    <a:pt x="60566" y="147574"/>
                  </a:lnTo>
                  <a:lnTo>
                    <a:pt x="60617" y="140423"/>
                  </a:lnTo>
                  <a:lnTo>
                    <a:pt x="60642" y="137629"/>
                  </a:lnTo>
                  <a:close/>
                </a:path>
                <a:path w="61595" h="201929">
                  <a:moveTo>
                    <a:pt x="60718" y="126428"/>
                  </a:moveTo>
                  <a:lnTo>
                    <a:pt x="44030" y="127990"/>
                  </a:lnTo>
                  <a:lnTo>
                    <a:pt x="28232" y="128828"/>
                  </a:lnTo>
                  <a:lnTo>
                    <a:pt x="15494" y="129159"/>
                  </a:lnTo>
                  <a:lnTo>
                    <a:pt x="6972" y="129222"/>
                  </a:lnTo>
                  <a:lnTo>
                    <a:pt x="990" y="129171"/>
                  </a:lnTo>
                  <a:lnTo>
                    <a:pt x="850" y="139115"/>
                  </a:lnTo>
                  <a:lnTo>
                    <a:pt x="43992" y="137922"/>
                  </a:lnTo>
                  <a:lnTo>
                    <a:pt x="60693" y="129222"/>
                  </a:lnTo>
                  <a:lnTo>
                    <a:pt x="60718" y="126428"/>
                  </a:lnTo>
                  <a:close/>
                </a:path>
                <a:path w="61595" h="201929">
                  <a:moveTo>
                    <a:pt x="60769" y="118021"/>
                  </a:moveTo>
                  <a:lnTo>
                    <a:pt x="6972" y="118021"/>
                  </a:lnTo>
                  <a:lnTo>
                    <a:pt x="1143" y="118021"/>
                  </a:lnTo>
                  <a:lnTo>
                    <a:pt x="1016" y="127914"/>
                  </a:lnTo>
                  <a:lnTo>
                    <a:pt x="44069" y="126669"/>
                  </a:lnTo>
                  <a:lnTo>
                    <a:pt x="60718" y="125095"/>
                  </a:lnTo>
                  <a:lnTo>
                    <a:pt x="60769" y="118021"/>
                  </a:lnTo>
                  <a:close/>
                </a:path>
                <a:path w="61595" h="201929">
                  <a:moveTo>
                    <a:pt x="60794" y="115214"/>
                  </a:moveTo>
                  <a:lnTo>
                    <a:pt x="44094" y="116789"/>
                  </a:lnTo>
                  <a:lnTo>
                    <a:pt x="28270" y="117627"/>
                  </a:lnTo>
                  <a:lnTo>
                    <a:pt x="15506" y="117957"/>
                  </a:lnTo>
                  <a:lnTo>
                    <a:pt x="6972" y="118021"/>
                  </a:lnTo>
                  <a:lnTo>
                    <a:pt x="60769" y="117970"/>
                  </a:lnTo>
                  <a:lnTo>
                    <a:pt x="60794" y="115214"/>
                  </a:lnTo>
                  <a:close/>
                </a:path>
                <a:path w="61595" h="201929">
                  <a:moveTo>
                    <a:pt x="60845" y="106819"/>
                  </a:moveTo>
                  <a:lnTo>
                    <a:pt x="6972" y="106819"/>
                  </a:lnTo>
                  <a:lnTo>
                    <a:pt x="1295" y="106819"/>
                  </a:lnTo>
                  <a:lnTo>
                    <a:pt x="1168" y="116725"/>
                  </a:lnTo>
                  <a:lnTo>
                    <a:pt x="44157" y="115468"/>
                  </a:lnTo>
                  <a:lnTo>
                    <a:pt x="60807" y="113880"/>
                  </a:lnTo>
                  <a:lnTo>
                    <a:pt x="60845" y="106819"/>
                  </a:lnTo>
                  <a:close/>
                </a:path>
                <a:path w="61595" h="201929">
                  <a:moveTo>
                    <a:pt x="60871" y="103911"/>
                  </a:moveTo>
                  <a:lnTo>
                    <a:pt x="44107" y="105511"/>
                  </a:lnTo>
                  <a:lnTo>
                    <a:pt x="28219" y="106387"/>
                  </a:lnTo>
                  <a:lnTo>
                    <a:pt x="15443" y="106743"/>
                  </a:lnTo>
                  <a:lnTo>
                    <a:pt x="6972" y="106819"/>
                  </a:lnTo>
                  <a:lnTo>
                    <a:pt x="60845" y="106781"/>
                  </a:lnTo>
                  <a:lnTo>
                    <a:pt x="60871" y="103911"/>
                  </a:lnTo>
                  <a:close/>
                </a:path>
                <a:path w="61595" h="201929">
                  <a:moveTo>
                    <a:pt x="60947" y="92697"/>
                  </a:moveTo>
                  <a:lnTo>
                    <a:pt x="44183" y="94310"/>
                  </a:lnTo>
                  <a:lnTo>
                    <a:pt x="28295" y="95186"/>
                  </a:lnTo>
                  <a:lnTo>
                    <a:pt x="15494" y="95542"/>
                  </a:lnTo>
                  <a:lnTo>
                    <a:pt x="6972" y="95618"/>
                  </a:lnTo>
                  <a:lnTo>
                    <a:pt x="1460" y="95567"/>
                  </a:lnTo>
                  <a:lnTo>
                    <a:pt x="1320" y="105511"/>
                  </a:lnTo>
                  <a:lnTo>
                    <a:pt x="44145" y="104267"/>
                  </a:lnTo>
                  <a:lnTo>
                    <a:pt x="60921" y="95618"/>
                  </a:lnTo>
                  <a:lnTo>
                    <a:pt x="60947" y="92697"/>
                  </a:lnTo>
                  <a:close/>
                </a:path>
                <a:path w="61595" h="201929">
                  <a:moveTo>
                    <a:pt x="61023" y="81483"/>
                  </a:moveTo>
                  <a:lnTo>
                    <a:pt x="44335" y="83058"/>
                  </a:lnTo>
                  <a:lnTo>
                    <a:pt x="28498" y="83908"/>
                  </a:lnTo>
                  <a:lnTo>
                    <a:pt x="15684" y="84239"/>
                  </a:lnTo>
                  <a:lnTo>
                    <a:pt x="6972" y="84302"/>
                  </a:lnTo>
                  <a:lnTo>
                    <a:pt x="1612" y="84264"/>
                  </a:lnTo>
                  <a:lnTo>
                    <a:pt x="1574" y="94310"/>
                  </a:lnTo>
                  <a:lnTo>
                    <a:pt x="44234" y="93052"/>
                  </a:lnTo>
                  <a:lnTo>
                    <a:pt x="60998" y="84302"/>
                  </a:lnTo>
                  <a:lnTo>
                    <a:pt x="61023" y="81483"/>
                  </a:lnTo>
                  <a:close/>
                </a:path>
                <a:path w="61595" h="201929">
                  <a:moveTo>
                    <a:pt x="61099" y="70256"/>
                  </a:moveTo>
                  <a:lnTo>
                    <a:pt x="44361" y="71843"/>
                  </a:lnTo>
                  <a:lnTo>
                    <a:pt x="28473" y="72694"/>
                  </a:lnTo>
                  <a:lnTo>
                    <a:pt x="15659" y="73037"/>
                  </a:lnTo>
                  <a:lnTo>
                    <a:pt x="6972" y="73101"/>
                  </a:lnTo>
                  <a:lnTo>
                    <a:pt x="1765" y="73063"/>
                  </a:lnTo>
                  <a:lnTo>
                    <a:pt x="1625" y="83007"/>
                  </a:lnTo>
                  <a:lnTo>
                    <a:pt x="44399" y="81749"/>
                  </a:lnTo>
                  <a:lnTo>
                    <a:pt x="61074" y="73101"/>
                  </a:lnTo>
                  <a:lnTo>
                    <a:pt x="61099" y="70256"/>
                  </a:lnTo>
                  <a:close/>
                </a:path>
                <a:path w="61595" h="201929">
                  <a:moveTo>
                    <a:pt x="61175" y="59042"/>
                  </a:moveTo>
                  <a:lnTo>
                    <a:pt x="44335" y="60642"/>
                  </a:lnTo>
                  <a:lnTo>
                    <a:pt x="28359" y="61493"/>
                  </a:lnTo>
                  <a:lnTo>
                    <a:pt x="15494" y="61836"/>
                  </a:lnTo>
                  <a:lnTo>
                    <a:pt x="6972" y="61899"/>
                  </a:lnTo>
                  <a:lnTo>
                    <a:pt x="1917" y="61861"/>
                  </a:lnTo>
                  <a:lnTo>
                    <a:pt x="1778" y="71805"/>
                  </a:lnTo>
                  <a:lnTo>
                    <a:pt x="44424" y="70535"/>
                  </a:lnTo>
                  <a:lnTo>
                    <a:pt x="61150" y="61899"/>
                  </a:lnTo>
                  <a:lnTo>
                    <a:pt x="61175" y="59042"/>
                  </a:lnTo>
                  <a:close/>
                </a:path>
                <a:path w="61595" h="201929">
                  <a:moveTo>
                    <a:pt x="61264" y="47777"/>
                  </a:moveTo>
                  <a:lnTo>
                    <a:pt x="44361" y="49415"/>
                  </a:lnTo>
                  <a:lnTo>
                    <a:pt x="28321" y="50292"/>
                  </a:lnTo>
                  <a:lnTo>
                    <a:pt x="15405" y="50634"/>
                  </a:lnTo>
                  <a:lnTo>
                    <a:pt x="6972" y="50698"/>
                  </a:lnTo>
                  <a:lnTo>
                    <a:pt x="2070" y="50660"/>
                  </a:lnTo>
                  <a:lnTo>
                    <a:pt x="1930" y="60604"/>
                  </a:lnTo>
                  <a:lnTo>
                    <a:pt x="44386" y="59321"/>
                  </a:lnTo>
                  <a:lnTo>
                    <a:pt x="61239" y="50698"/>
                  </a:lnTo>
                  <a:lnTo>
                    <a:pt x="61264" y="47777"/>
                  </a:lnTo>
                  <a:close/>
                </a:path>
                <a:path w="61595" h="201929">
                  <a:moveTo>
                    <a:pt x="61341" y="36525"/>
                  </a:moveTo>
                  <a:lnTo>
                    <a:pt x="44462" y="38163"/>
                  </a:lnTo>
                  <a:lnTo>
                    <a:pt x="28435" y="39052"/>
                  </a:lnTo>
                  <a:lnTo>
                    <a:pt x="15519" y="39420"/>
                  </a:lnTo>
                  <a:lnTo>
                    <a:pt x="6972" y="39497"/>
                  </a:lnTo>
                  <a:lnTo>
                    <a:pt x="2222" y="39458"/>
                  </a:lnTo>
                  <a:lnTo>
                    <a:pt x="2082" y="49403"/>
                  </a:lnTo>
                  <a:lnTo>
                    <a:pt x="44399" y="48120"/>
                  </a:lnTo>
                  <a:lnTo>
                    <a:pt x="61315" y="39497"/>
                  </a:lnTo>
                  <a:lnTo>
                    <a:pt x="61341" y="36525"/>
                  </a:lnTo>
                  <a:close/>
                </a:path>
                <a:path w="61595" h="201929">
                  <a:moveTo>
                    <a:pt x="61391" y="28181"/>
                  </a:moveTo>
                  <a:lnTo>
                    <a:pt x="6972" y="28181"/>
                  </a:lnTo>
                  <a:lnTo>
                    <a:pt x="2374" y="28181"/>
                  </a:lnTo>
                  <a:lnTo>
                    <a:pt x="2247" y="38201"/>
                  </a:lnTo>
                  <a:lnTo>
                    <a:pt x="44500" y="36906"/>
                  </a:lnTo>
                  <a:lnTo>
                    <a:pt x="61341" y="35280"/>
                  </a:lnTo>
                  <a:lnTo>
                    <a:pt x="61391" y="28181"/>
                  </a:lnTo>
                  <a:close/>
                </a:path>
                <a:path w="61595" h="201929">
                  <a:moveTo>
                    <a:pt x="61417" y="25298"/>
                  </a:moveTo>
                  <a:lnTo>
                    <a:pt x="44564" y="26911"/>
                  </a:lnTo>
                  <a:lnTo>
                    <a:pt x="28549" y="27774"/>
                  </a:lnTo>
                  <a:lnTo>
                    <a:pt x="15608" y="28117"/>
                  </a:lnTo>
                  <a:lnTo>
                    <a:pt x="6972" y="28181"/>
                  </a:lnTo>
                  <a:lnTo>
                    <a:pt x="61391" y="28143"/>
                  </a:lnTo>
                  <a:lnTo>
                    <a:pt x="61417" y="25298"/>
                  </a:lnTo>
                  <a:close/>
                </a:path>
                <a:path w="61595" h="201929">
                  <a:moveTo>
                    <a:pt x="61493" y="14084"/>
                  </a:moveTo>
                  <a:lnTo>
                    <a:pt x="44627" y="15709"/>
                  </a:lnTo>
                  <a:lnTo>
                    <a:pt x="28587" y="16573"/>
                  </a:lnTo>
                  <a:lnTo>
                    <a:pt x="15621" y="16916"/>
                  </a:lnTo>
                  <a:lnTo>
                    <a:pt x="6972" y="16979"/>
                  </a:lnTo>
                  <a:lnTo>
                    <a:pt x="2540" y="16941"/>
                  </a:lnTo>
                  <a:lnTo>
                    <a:pt x="2400" y="26885"/>
                  </a:lnTo>
                  <a:lnTo>
                    <a:pt x="44627" y="25641"/>
                  </a:lnTo>
                  <a:lnTo>
                    <a:pt x="61468" y="16979"/>
                  </a:lnTo>
                  <a:lnTo>
                    <a:pt x="61493" y="14084"/>
                  </a:lnTo>
                  <a:close/>
                </a:path>
                <a:path w="61595" h="201929">
                  <a:moveTo>
                    <a:pt x="61569" y="2870"/>
                  </a:moveTo>
                  <a:lnTo>
                    <a:pt x="44627" y="4495"/>
                  </a:lnTo>
                  <a:lnTo>
                    <a:pt x="28536" y="5359"/>
                  </a:lnTo>
                  <a:lnTo>
                    <a:pt x="15557" y="5715"/>
                  </a:lnTo>
                  <a:lnTo>
                    <a:pt x="6972" y="5778"/>
                  </a:lnTo>
                  <a:lnTo>
                    <a:pt x="2692" y="5740"/>
                  </a:lnTo>
                  <a:lnTo>
                    <a:pt x="2552" y="15684"/>
                  </a:lnTo>
                  <a:lnTo>
                    <a:pt x="44691" y="14389"/>
                  </a:lnTo>
                  <a:lnTo>
                    <a:pt x="61544" y="5778"/>
                  </a:lnTo>
                  <a:lnTo>
                    <a:pt x="61569" y="2870"/>
                  </a:lnTo>
                  <a:close/>
                </a:path>
                <a:path w="61595" h="201929">
                  <a:moveTo>
                    <a:pt x="61595" y="0"/>
                  </a:moveTo>
                  <a:lnTo>
                    <a:pt x="49720" y="1308"/>
                  </a:lnTo>
                  <a:lnTo>
                    <a:pt x="35255" y="2260"/>
                  </a:lnTo>
                  <a:lnTo>
                    <a:pt x="19240" y="2933"/>
                  </a:lnTo>
                  <a:lnTo>
                    <a:pt x="2717" y="3365"/>
                  </a:lnTo>
                  <a:lnTo>
                    <a:pt x="2705" y="4495"/>
                  </a:lnTo>
                  <a:lnTo>
                    <a:pt x="44678" y="3187"/>
                  </a:lnTo>
                  <a:lnTo>
                    <a:pt x="61582" y="1536"/>
                  </a:lnTo>
                  <a:lnTo>
                    <a:pt x="61595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173840" y="8367267"/>
              <a:ext cx="61594" cy="161925"/>
            </a:xfrm>
            <a:custGeom>
              <a:avLst/>
              <a:gdLst/>
              <a:ahLst/>
              <a:cxnLst/>
              <a:rect l="l" t="t" r="r" b="b"/>
              <a:pathLst>
                <a:path w="61595" h="161925">
                  <a:moveTo>
                    <a:pt x="60121" y="157251"/>
                  </a:moveTo>
                  <a:lnTo>
                    <a:pt x="43624" y="158800"/>
                  </a:lnTo>
                  <a:lnTo>
                    <a:pt x="27978" y="159651"/>
                  </a:lnTo>
                  <a:lnTo>
                    <a:pt x="15354" y="159994"/>
                  </a:lnTo>
                  <a:lnTo>
                    <a:pt x="7899" y="160070"/>
                  </a:lnTo>
                  <a:lnTo>
                    <a:pt x="25" y="160020"/>
                  </a:lnTo>
                  <a:lnTo>
                    <a:pt x="0" y="161277"/>
                  </a:lnTo>
                  <a:lnTo>
                    <a:pt x="43561" y="160121"/>
                  </a:lnTo>
                  <a:lnTo>
                    <a:pt x="60109" y="158584"/>
                  </a:lnTo>
                  <a:lnTo>
                    <a:pt x="60121" y="157251"/>
                  </a:lnTo>
                  <a:close/>
                </a:path>
                <a:path w="61595" h="161925">
                  <a:moveTo>
                    <a:pt x="60198" y="146037"/>
                  </a:moveTo>
                  <a:lnTo>
                    <a:pt x="43675" y="147599"/>
                  </a:lnTo>
                  <a:lnTo>
                    <a:pt x="28003" y="148450"/>
                  </a:lnTo>
                  <a:lnTo>
                    <a:pt x="15354" y="148793"/>
                  </a:lnTo>
                  <a:lnTo>
                    <a:pt x="7899" y="148869"/>
                  </a:lnTo>
                  <a:lnTo>
                    <a:pt x="177" y="148818"/>
                  </a:lnTo>
                  <a:lnTo>
                    <a:pt x="165" y="150075"/>
                  </a:lnTo>
                  <a:lnTo>
                    <a:pt x="43611" y="148844"/>
                  </a:lnTo>
                  <a:lnTo>
                    <a:pt x="60185" y="147281"/>
                  </a:lnTo>
                  <a:lnTo>
                    <a:pt x="60198" y="146037"/>
                  </a:lnTo>
                  <a:close/>
                </a:path>
                <a:path w="61595" h="161925">
                  <a:moveTo>
                    <a:pt x="60274" y="134823"/>
                  </a:moveTo>
                  <a:lnTo>
                    <a:pt x="43649" y="136385"/>
                  </a:lnTo>
                  <a:lnTo>
                    <a:pt x="27889" y="137236"/>
                  </a:lnTo>
                  <a:lnTo>
                    <a:pt x="15201" y="137591"/>
                  </a:lnTo>
                  <a:lnTo>
                    <a:pt x="7785" y="137668"/>
                  </a:lnTo>
                  <a:lnTo>
                    <a:pt x="330" y="137617"/>
                  </a:lnTo>
                  <a:lnTo>
                    <a:pt x="317" y="138874"/>
                  </a:lnTo>
                  <a:lnTo>
                    <a:pt x="43611" y="137642"/>
                  </a:lnTo>
                  <a:lnTo>
                    <a:pt x="60261" y="136067"/>
                  </a:lnTo>
                  <a:lnTo>
                    <a:pt x="60274" y="134823"/>
                  </a:lnTo>
                  <a:close/>
                </a:path>
                <a:path w="61595" h="161925">
                  <a:moveTo>
                    <a:pt x="60350" y="123558"/>
                  </a:moveTo>
                  <a:lnTo>
                    <a:pt x="43649" y="125158"/>
                  </a:lnTo>
                  <a:lnTo>
                    <a:pt x="27800" y="126034"/>
                  </a:lnTo>
                  <a:lnTo>
                    <a:pt x="15062" y="126390"/>
                  </a:lnTo>
                  <a:lnTo>
                    <a:pt x="7670" y="126466"/>
                  </a:lnTo>
                  <a:lnTo>
                    <a:pt x="6756" y="126352"/>
                  </a:lnTo>
                  <a:lnTo>
                    <a:pt x="482" y="126301"/>
                  </a:lnTo>
                  <a:lnTo>
                    <a:pt x="469" y="127673"/>
                  </a:lnTo>
                  <a:lnTo>
                    <a:pt x="7670" y="127723"/>
                  </a:lnTo>
                  <a:lnTo>
                    <a:pt x="15074" y="127647"/>
                  </a:lnTo>
                  <a:lnTo>
                    <a:pt x="27787" y="127292"/>
                  </a:lnTo>
                  <a:lnTo>
                    <a:pt x="43611" y="126428"/>
                  </a:lnTo>
                  <a:lnTo>
                    <a:pt x="60337" y="124841"/>
                  </a:lnTo>
                  <a:lnTo>
                    <a:pt x="60350" y="123558"/>
                  </a:lnTo>
                  <a:close/>
                </a:path>
                <a:path w="61595" h="161925">
                  <a:moveTo>
                    <a:pt x="60426" y="112331"/>
                  </a:moveTo>
                  <a:lnTo>
                    <a:pt x="43776" y="113906"/>
                  </a:lnTo>
                  <a:lnTo>
                    <a:pt x="27965" y="114757"/>
                  </a:lnTo>
                  <a:lnTo>
                    <a:pt x="15227" y="115087"/>
                  </a:lnTo>
                  <a:lnTo>
                    <a:pt x="635" y="115100"/>
                  </a:lnTo>
                  <a:lnTo>
                    <a:pt x="622" y="116357"/>
                  </a:lnTo>
                  <a:lnTo>
                    <a:pt x="43738" y="115176"/>
                  </a:lnTo>
                  <a:lnTo>
                    <a:pt x="60426" y="113614"/>
                  </a:lnTo>
                  <a:lnTo>
                    <a:pt x="60426" y="112331"/>
                  </a:lnTo>
                  <a:close/>
                </a:path>
                <a:path w="61595" h="161925">
                  <a:moveTo>
                    <a:pt x="60502" y="101079"/>
                  </a:moveTo>
                  <a:lnTo>
                    <a:pt x="43853" y="102654"/>
                  </a:lnTo>
                  <a:lnTo>
                    <a:pt x="28028" y="103517"/>
                  </a:lnTo>
                  <a:lnTo>
                    <a:pt x="15265" y="103873"/>
                  </a:lnTo>
                  <a:lnTo>
                    <a:pt x="7785" y="103949"/>
                  </a:lnTo>
                  <a:lnTo>
                    <a:pt x="800" y="103898"/>
                  </a:lnTo>
                  <a:lnTo>
                    <a:pt x="774" y="105156"/>
                  </a:lnTo>
                  <a:lnTo>
                    <a:pt x="43815" y="103974"/>
                  </a:lnTo>
                  <a:lnTo>
                    <a:pt x="60502" y="102412"/>
                  </a:lnTo>
                  <a:lnTo>
                    <a:pt x="60502" y="101079"/>
                  </a:lnTo>
                  <a:close/>
                </a:path>
                <a:path w="61595" h="161925">
                  <a:moveTo>
                    <a:pt x="60591" y="89865"/>
                  </a:moveTo>
                  <a:lnTo>
                    <a:pt x="43942" y="91452"/>
                  </a:lnTo>
                  <a:lnTo>
                    <a:pt x="28117" y="92316"/>
                  </a:lnTo>
                  <a:lnTo>
                    <a:pt x="15316" y="92671"/>
                  </a:lnTo>
                  <a:lnTo>
                    <a:pt x="7785" y="92748"/>
                  </a:lnTo>
                  <a:lnTo>
                    <a:pt x="952" y="92697"/>
                  </a:lnTo>
                  <a:lnTo>
                    <a:pt x="927" y="93954"/>
                  </a:lnTo>
                  <a:lnTo>
                    <a:pt x="43878" y="92773"/>
                  </a:lnTo>
                  <a:lnTo>
                    <a:pt x="60579" y="91198"/>
                  </a:lnTo>
                  <a:lnTo>
                    <a:pt x="60591" y="89865"/>
                  </a:lnTo>
                  <a:close/>
                </a:path>
                <a:path w="61595" h="161925">
                  <a:moveTo>
                    <a:pt x="60667" y="78651"/>
                  </a:moveTo>
                  <a:lnTo>
                    <a:pt x="43929" y="80251"/>
                  </a:lnTo>
                  <a:lnTo>
                    <a:pt x="28028" y="81114"/>
                  </a:lnTo>
                  <a:lnTo>
                    <a:pt x="15214" y="81470"/>
                  </a:lnTo>
                  <a:lnTo>
                    <a:pt x="7785" y="81546"/>
                  </a:lnTo>
                  <a:lnTo>
                    <a:pt x="1104" y="81495"/>
                  </a:lnTo>
                  <a:lnTo>
                    <a:pt x="1079" y="82765"/>
                  </a:lnTo>
                  <a:lnTo>
                    <a:pt x="43891" y="81495"/>
                  </a:lnTo>
                  <a:lnTo>
                    <a:pt x="60655" y="79895"/>
                  </a:lnTo>
                  <a:lnTo>
                    <a:pt x="60667" y="78651"/>
                  </a:lnTo>
                  <a:close/>
                </a:path>
                <a:path w="61595" h="161925">
                  <a:moveTo>
                    <a:pt x="60744" y="67437"/>
                  </a:moveTo>
                  <a:lnTo>
                    <a:pt x="44018" y="69037"/>
                  </a:lnTo>
                  <a:lnTo>
                    <a:pt x="28105" y="69913"/>
                  </a:lnTo>
                  <a:lnTo>
                    <a:pt x="15278" y="70269"/>
                  </a:lnTo>
                  <a:lnTo>
                    <a:pt x="7785" y="70345"/>
                  </a:lnTo>
                  <a:lnTo>
                    <a:pt x="1257" y="70294"/>
                  </a:lnTo>
                  <a:lnTo>
                    <a:pt x="1244" y="71551"/>
                  </a:lnTo>
                  <a:lnTo>
                    <a:pt x="43967" y="70294"/>
                  </a:lnTo>
                  <a:lnTo>
                    <a:pt x="60731" y="68681"/>
                  </a:lnTo>
                  <a:lnTo>
                    <a:pt x="60744" y="67437"/>
                  </a:lnTo>
                  <a:close/>
                </a:path>
                <a:path w="61595" h="161925">
                  <a:moveTo>
                    <a:pt x="60820" y="56134"/>
                  </a:moveTo>
                  <a:lnTo>
                    <a:pt x="44183" y="57734"/>
                  </a:lnTo>
                  <a:lnTo>
                    <a:pt x="28333" y="58597"/>
                  </a:lnTo>
                  <a:lnTo>
                    <a:pt x="15494" y="58953"/>
                  </a:lnTo>
                  <a:lnTo>
                    <a:pt x="1409" y="58991"/>
                  </a:lnTo>
                  <a:lnTo>
                    <a:pt x="1397" y="60248"/>
                  </a:lnTo>
                  <a:lnTo>
                    <a:pt x="44119" y="59042"/>
                  </a:lnTo>
                  <a:lnTo>
                    <a:pt x="60807" y="57467"/>
                  </a:lnTo>
                  <a:lnTo>
                    <a:pt x="60820" y="56134"/>
                  </a:lnTo>
                  <a:close/>
                </a:path>
                <a:path w="61595" h="161925">
                  <a:moveTo>
                    <a:pt x="60896" y="44919"/>
                  </a:moveTo>
                  <a:lnTo>
                    <a:pt x="44208" y="46520"/>
                  </a:lnTo>
                  <a:lnTo>
                    <a:pt x="28321" y="47396"/>
                  </a:lnTo>
                  <a:lnTo>
                    <a:pt x="15468" y="47752"/>
                  </a:lnTo>
                  <a:lnTo>
                    <a:pt x="1562" y="47790"/>
                  </a:lnTo>
                  <a:lnTo>
                    <a:pt x="1549" y="49047"/>
                  </a:lnTo>
                  <a:lnTo>
                    <a:pt x="44145" y="47828"/>
                  </a:lnTo>
                  <a:lnTo>
                    <a:pt x="60883" y="46240"/>
                  </a:lnTo>
                  <a:lnTo>
                    <a:pt x="60896" y="44919"/>
                  </a:lnTo>
                  <a:close/>
                </a:path>
                <a:path w="61595" h="161925">
                  <a:moveTo>
                    <a:pt x="60972" y="33693"/>
                  </a:moveTo>
                  <a:lnTo>
                    <a:pt x="44170" y="35306"/>
                  </a:lnTo>
                  <a:lnTo>
                    <a:pt x="28168" y="36195"/>
                  </a:lnTo>
                  <a:lnTo>
                    <a:pt x="15265" y="36550"/>
                  </a:lnTo>
                  <a:lnTo>
                    <a:pt x="1714" y="36588"/>
                  </a:lnTo>
                  <a:lnTo>
                    <a:pt x="1701" y="37846"/>
                  </a:lnTo>
                  <a:lnTo>
                    <a:pt x="44119" y="36626"/>
                  </a:lnTo>
                  <a:lnTo>
                    <a:pt x="60960" y="35026"/>
                  </a:lnTo>
                  <a:lnTo>
                    <a:pt x="60972" y="33693"/>
                  </a:lnTo>
                  <a:close/>
                </a:path>
                <a:path w="61595" h="161925">
                  <a:moveTo>
                    <a:pt x="61048" y="22479"/>
                  </a:moveTo>
                  <a:lnTo>
                    <a:pt x="44183" y="24104"/>
                  </a:lnTo>
                  <a:lnTo>
                    <a:pt x="28117" y="24980"/>
                  </a:lnTo>
                  <a:lnTo>
                    <a:pt x="15176" y="25349"/>
                  </a:lnTo>
                  <a:lnTo>
                    <a:pt x="1866" y="25387"/>
                  </a:lnTo>
                  <a:lnTo>
                    <a:pt x="1854" y="26644"/>
                  </a:lnTo>
                  <a:lnTo>
                    <a:pt x="44145" y="25400"/>
                  </a:lnTo>
                  <a:lnTo>
                    <a:pt x="61048" y="23761"/>
                  </a:lnTo>
                  <a:lnTo>
                    <a:pt x="61048" y="22479"/>
                  </a:lnTo>
                  <a:close/>
                </a:path>
                <a:path w="61595" h="161925">
                  <a:moveTo>
                    <a:pt x="61125" y="11264"/>
                  </a:moveTo>
                  <a:lnTo>
                    <a:pt x="44284" y="12890"/>
                  </a:lnTo>
                  <a:lnTo>
                    <a:pt x="28232" y="13779"/>
                  </a:lnTo>
                  <a:lnTo>
                    <a:pt x="15290" y="14147"/>
                  </a:lnTo>
                  <a:lnTo>
                    <a:pt x="2032" y="14185"/>
                  </a:lnTo>
                  <a:lnTo>
                    <a:pt x="2006" y="15443"/>
                  </a:lnTo>
                  <a:lnTo>
                    <a:pt x="44246" y="14147"/>
                  </a:lnTo>
                  <a:lnTo>
                    <a:pt x="61125" y="12509"/>
                  </a:lnTo>
                  <a:lnTo>
                    <a:pt x="61125" y="11264"/>
                  </a:lnTo>
                  <a:close/>
                </a:path>
                <a:path w="61595" h="161925">
                  <a:moveTo>
                    <a:pt x="61201" y="0"/>
                  </a:moveTo>
                  <a:lnTo>
                    <a:pt x="44411" y="1625"/>
                  </a:lnTo>
                  <a:lnTo>
                    <a:pt x="28397" y="2489"/>
                  </a:lnTo>
                  <a:lnTo>
                    <a:pt x="15417" y="2844"/>
                  </a:lnTo>
                  <a:lnTo>
                    <a:pt x="2184" y="2870"/>
                  </a:lnTo>
                  <a:lnTo>
                    <a:pt x="2159" y="4127"/>
                  </a:lnTo>
                  <a:lnTo>
                    <a:pt x="44348" y="2895"/>
                  </a:lnTo>
                  <a:lnTo>
                    <a:pt x="61201" y="1282"/>
                  </a:lnTo>
                  <a:lnTo>
                    <a:pt x="61201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013833" y="8538196"/>
              <a:ext cx="234950" cy="59055"/>
            </a:xfrm>
            <a:custGeom>
              <a:avLst/>
              <a:gdLst/>
              <a:ahLst/>
              <a:cxnLst/>
              <a:rect l="l" t="t" r="r" b="b"/>
              <a:pathLst>
                <a:path w="234950" h="59054">
                  <a:moveTo>
                    <a:pt x="65151" y="8686"/>
                  </a:moveTo>
                  <a:lnTo>
                    <a:pt x="55575" y="8242"/>
                  </a:lnTo>
                  <a:lnTo>
                    <a:pt x="34239" y="6781"/>
                  </a:lnTo>
                  <a:lnTo>
                    <a:pt x="12255" y="4102"/>
                  </a:lnTo>
                  <a:lnTo>
                    <a:pt x="685" y="0"/>
                  </a:lnTo>
                  <a:lnTo>
                    <a:pt x="0" y="47891"/>
                  </a:lnTo>
                  <a:lnTo>
                    <a:pt x="7010" y="49491"/>
                  </a:lnTo>
                  <a:lnTo>
                    <a:pt x="23837" y="53035"/>
                  </a:lnTo>
                  <a:lnTo>
                    <a:pt x="44107" y="56565"/>
                  </a:lnTo>
                  <a:lnTo>
                    <a:pt x="61468" y="58178"/>
                  </a:lnTo>
                  <a:lnTo>
                    <a:pt x="64465" y="58064"/>
                  </a:lnTo>
                  <a:lnTo>
                    <a:pt x="65151" y="8686"/>
                  </a:lnTo>
                  <a:close/>
                </a:path>
                <a:path w="234950" h="59054">
                  <a:moveTo>
                    <a:pt x="234772" y="2171"/>
                  </a:moveTo>
                  <a:lnTo>
                    <a:pt x="171678" y="9372"/>
                  </a:lnTo>
                  <a:lnTo>
                    <a:pt x="172364" y="58750"/>
                  </a:lnTo>
                  <a:lnTo>
                    <a:pt x="180809" y="58559"/>
                  </a:lnTo>
                  <a:lnTo>
                    <a:pt x="200050" y="57759"/>
                  </a:lnTo>
                  <a:lnTo>
                    <a:pt x="220865" y="55994"/>
                  </a:lnTo>
                  <a:lnTo>
                    <a:pt x="234086" y="52920"/>
                  </a:lnTo>
                  <a:lnTo>
                    <a:pt x="234772" y="2171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064140" y="8698130"/>
              <a:ext cx="14604" cy="34925"/>
            </a:xfrm>
            <a:custGeom>
              <a:avLst/>
              <a:gdLst/>
              <a:ahLst/>
              <a:cxnLst/>
              <a:rect l="l" t="t" r="r" b="b"/>
              <a:pathLst>
                <a:path w="14604" h="34925">
                  <a:moveTo>
                    <a:pt x="0" y="0"/>
                  </a:moveTo>
                  <a:lnTo>
                    <a:pt x="11912" y="34340"/>
                  </a:lnTo>
                  <a:lnTo>
                    <a:pt x="14020" y="2806"/>
                  </a:lnTo>
                  <a:lnTo>
                    <a:pt x="4902" y="21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4" name="object 2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661952" y="8626041"/>
            <a:ext cx="429696" cy="481617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223911" y="7971417"/>
            <a:ext cx="559460" cy="1127399"/>
          </a:xfrm>
          <a:prstGeom prst="rect">
            <a:avLst/>
          </a:prstGeom>
        </p:spPr>
      </p:pic>
      <p:pic>
        <p:nvPicPr>
          <p:cNvPr id="26" name="object 2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0037229" y="7260399"/>
            <a:ext cx="301066" cy="1099820"/>
          </a:xfrm>
          <a:prstGeom prst="rect">
            <a:avLst/>
          </a:prstGeom>
        </p:spPr>
      </p:pic>
      <p:sp>
        <p:nvSpPr>
          <p:cNvPr id="27" name="object 27"/>
          <p:cNvSpPr txBox="1"/>
          <p:nvPr/>
        </p:nvSpPr>
        <p:spPr>
          <a:xfrm>
            <a:off x="5762843" y="573181"/>
            <a:ext cx="9740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-20" dirty="0">
                <a:latin typeface="Arial"/>
                <a:cs typeface="Arial"/>
              </a:rPr>
              <a:t>Los </a:t>
            </a:r>
            <a:r>
              <a:rPr sz="550" b="1" dirty="0">
                <a:latin typeface="Arial"/>
                <a:cs typeface="Arial"/>
              </a:rPr>
              <a:t>dispositivos</a:t>
            </a:r>
            <a:r>
              <a:rPr sz="550" b="1" spc="-15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de</a:t>
            </a:r>
            <a:r>
              <a:rPr sz="550" b="1" spc="-15" dirty="0">
                <a:latin typeface="Arial"/>
                <a:cs typeface="Arial"/>
              </a:rPr>
              <a:t> </a:t>
            </a:r>
            <a:r>
              <a:rPr sz="550" b="1" spc="25" dirty="0">
                <a:latin typeface="Arial"/>
                <a:cs typeface="Arial"/>
              </a:rPr>
              <a:t>entrada</a:t>
            </a:r>
            <a:endParaRPr sz="550">
              <a:latin typeface="Arial"/>
              <a:cs typeface="Arial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47</a:t>
            </a:fld>
            <a:endParaRPr spc="30" dirty="0"/>
          </a:p>
        </p:txBody>
      </p:sp>
      <p:sp>
        <p:nvSpPr>
          <p:cNvPr id="28" name="object 28"/>
          <p:cNvSpPr txBox="1"/>
          <p:nvPr/>
        </p:nvSpPr>
        <p:spPr>
          <a:xfrm>
            <a:off x="7958622" y="483010"/>
            <a:ext cx="421259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30" dirty="0">
                <a:latin typeface="Tahoma"/>
                <a:cs typeface="Tahoma"/>
              </a:rPr>
              <a:t>PLC </a:t>
            </a:r>
            <a:r>
              <a:rPr sz="900" spc="35" dirty="0">
                <a:latin typeface="Tahoma"/>
                <a:cs typeface="Tahoma"/>
              </a:rPr>
              <a:t>recibe </a:t>
            </a:r>
            <a:r>
              <a:rPr sz="900" spc="30" dirty="0">
                <a:latin typeface="Tahoma"/>
                <a:cs typeface="Tahoma"/>
              </a:rPr>
              <a:t>señales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varios </a:t>
            </a:r>
            <a:r>
              <a:rPr sz="900" spc="40" dirty="0">
                <a:latin typeface="Tahoma"/>
                <a:cs typeface="Tahoma"/>
              </a:rPr>
              <a:t>interruptores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sensores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5" dirty="0">
                <a:latin typeface="Tahoma"/>
                <a:cs typeface="Tahoma"/>
              </a:rPr>
              <a:t>máquina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controlada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equipo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relacionado.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Muchas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estas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señales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son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condiciones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tipo </a:t>
            </a:r>
            <a:r>
              <a:rPr sz="900" spc="35" dirty="0">
                <a:latin typeface="Tahoma"/>
                <a:cs typeface="Tahoma"/>
              </a:rPr>
              <a:t>encendido/apagado, </a:t>
            </a:r>
            <a:r>
              <a:rPr sz="900" spc="40" dirty="0">
                <a:latin typeface="Tahoma"/>
                <a:cs typeface="Tahoma"/>
              </a:rPr>
              <a:t>también </a:t>
            </a:r>
            <a:r>
              <a:rPr sz="900" spc="25" dirty="0">
                <a:latin typeface="Tahoma"/>
                <a:cs typeface="Tahoma"/>
              </a:rPr>
              <a:t>llamadas</a:t>
            </a:r>
            <a:r>
              <a:rPr sz="900" b="1" spc="25" dirty="0">
                <a:latin typeface="Arial"/>
                <a:cs typeface="Arial"/>
              </a:rPr>
              <a:t>discreto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30" dirty="0">
                <a:latin typeface="Tahoma"/>
                <a:cs typeface="Tahoma"/>
              </a:rPr>
              <a:t>señales </a:t>
            </a:r>
            <a:r>
              <a:rPr sz="900" spc="25" dirty="0">
                <a:latin typeface="Tahoma"/>
                <a:cs typeface="Tahoma"/>
              </a:rPr>
              <a:t>digitales. </a:t>
            </a: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2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algunos </a:t>
            </a:r>
            <a:r>
              <a:rPr sz="900" spc="20" dirty="0">
                <a:latin typeface="Tahoma"/>
                <a:cs typeface="Tahoma"/>
              </a:rPr>
              <a:t>casos,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señales </a:t>
            </a:r>
            <a:r>
              <a:rPr sz="900" spc="40" dirty="0">
                <a:latin typeface="Tahoma"/>
                <a:cs typeface="Tahoma"/>
              </a:rPr>
              <a:t>provienen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dispositivos </a:t>
            </a:r>
            <a:r>
              <a:rPr sz="900" spc="40" dirty="0">
                <a:latin typeface="Tahoma"/>
                <a:cs typeface="Tahoma"/>
              </a:rPr>
              <a:t>manuales </a:t>
            </a:r>
            <a:r>
              <a:rPr sz="900" spc="50" dirty="0">
                <a:latin typeface="Tahoma"/>
                <a:cs typeface="Tahoma"/>
              </a:rPr>
              <a:t>como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pulsadores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25" dirty="0">
                <a:latin typeface="Tahoma"/>
                <a:cs typeface="Tahoma"/>
              </a:rPr>
              <a:t>selectores. </a:t>
            </a:r>
            <a:r>
              <a:rPr sz="900" spc="20" dirty="0">
                <a:latin typeface="Tahoma"/>
                <a:cs typeface="Tahoma"/>
              </a:rPr>
              <a:t>Sin </a:t>
            </a:r>
            <a:r>
              <a:rPr sz="900" spc="40" dirty="0">
                <a:latin typeface="Tahoma"/>
                <a:cs typeface="Tahoma"/>
              </a:rPr>
              <a:t>embargo, </a:t>
            </a:r>
            <a:r>
              <a:rPr sz="900" spc="45" dirty="0">
                <a:latin typeface="Tahoma"/>
                <a:cs typeface="Tahoma"/>
              </a:rPr>
              <a:t>muchas </a:t>
            </a:r>
            <a:r>
              <a:rPr sz="900" spc="35" dirty="0">
                <a:latin typeface="Tahoma"/>
                <a:cs typeface="Tahoma"/>
              </a:rPr>
              <a:t>entradas </a:t>
            </a:r>
            <a:r>
              <a:rPr sz="900" spc="30" dirty="0">
                <a:latin typeface="Tahoma"/>
                <a:cs typeface="Tahoma"/>
              </a:rPr>
              <a:t>discretas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PLC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provienen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dispositivos, </a:t>
            </a:r>
            <a:r>
              <a:rPr sz="900" spc="50" dirty="0">
                <a:latin typeface="Tahoma"/>
                <a:cs typeface="Tahoma"/>
              </a:rPr>
              <a:t>como </a:t>
            </a:r>
            <a:r>
              <a:rPr sz="900" spc="40" dirty="0">
                <a:latin typeface="Tahoma"/>
                <a:cs typeface="Tahoma"/>
              </a:rPr>
              <a:t>interruptores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límite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40" dirty="0">
                <a:latin typeface="Tahoma"/>
                <a:cs typeface="Tahoma"/>
              </a:rPr>
              <a:t>interruptores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proximidad,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activan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desactivan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mediante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operaciones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máquina.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958620" y="3230417"/>
            <a:ext cx="52070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latin typeface="Tahoma"/>
                <a:cs typeface="Tahoma"/>
              </a:rPr>
              <a:t>Presionar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el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botón</a:t>
            </a:r>
            <a:endParaRPr sz="450">
              <a:latin typeface="Tahoma"/>
              <a:cs typeface="Tahom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27961" y="3159991"/>
            <a:ext cx="387350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2700">
              <a:spcBef>
                <a:spcPts val="455"/>
              </a:spcBef>
            </a:pPr>
            <a:r>
              <a:rPr sz="750" spc="20" dirty="0">
                <a:latin typeface="Tahoma"/>
                <a:cs typeface="Tahoma"/>
              </a:rPr>
              <a:t>Selector</a:t>
            </a:r>
            <a:endParaRPr sz="750">
              <a:latin typeface="Tahoma"/>
              <a:cs typeface="Tahoma"/>
            </a:endParaRPr>
          </a:p>
          <a:p>
            <a:pPr marL="48895">
              <a:spcBef>
                <a:spcPts val="259"/>
              </a:spcBef>
            </a:pPr>
            <a:r>
              <a:rPr sz="550" spc="25" dirty="0">
                <a:latin typeface="Tahoma"/>
                <a:cs typeface="Tahoma"/>
              </a:rPr>
              <a:t>Cambiar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675901" y="3433614"/>
            <a:ext cx="303530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41910">
              <a:lnSpc>
                <a:spcPct val="145500"/>
              </a:lnSpc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Límite </a:t>
            </a:r>
            <a:r>
              <a:rPr sz="550" spc="-16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Cambiar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213568" y="3412493"/>
            <a:ext cx="436880" cy="278130"/>
          </a:xfrm>
          <a:prstGeom prst="rect">
            <a:avLst/>
          </a:prstGeom>
        </p:spPr>
        <p:txBody>
          <a:bodyPr vert="horz" wrap="square" lIns="0" tIns="52705" rIns="0" bIns="0" rtlCol="0">
            <a:spAutoFit/>
          </a:bodyPr>
          <a:lstStyle/>
          <a:p>
            <a:pPr marL="12700">
              <a:spcBef>
                <a:spcPts val="415"/>
              </a:spcBef>
            </a:pPr>
            <a:r>
              <a:rPr sz="600" spc="30" dirty="0">
                <a:latin typeface="Tahoma"/>
                <a:cs typeface="Tahoma"/>
              </a:rPr>
              <a:t>Proximidad</a:t>
            </a:r>
            <a:endParaRPr sz="600">
              <a:latin typeface="Tahoma"/>
              <a:cs typeface="Tahoma"/>
            </a:endParaRPr>
          </a:p>
          <a:p>
            <a:pPr marL="71755">
              <a:spcBef>
                <a:spcPts val="290"/>
              </a:spcBef>
            </a:pPr>
            <a:r>
              <a:rPr sz="550" spc="25" dirty="0">
                <a:latin typeface="Tahoma"/>
                <a:cs typeface="Tahoma"/>
              </a:rPr>
              <a:t>Cambiar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958620" y="3903178"/>
            <a:ext cx="4127500" cy="16725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1275">
              <a:lnSpc>
                <a:spcPct val="141200"/>
              </a:lnSpc>
              <a:spcBef>
                <a:spcPts val="100"/>
              </a:spcBef>
            </a:pPr>
            <a:r>
              <a:rPr sz="850" spc="40" dirty="0">
                <a:latin typeface="Tahoma"/>
                <a:cs typeface="Tahoma"/>
              </a:rPr>
              <a:t>Además de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35" dirty="0">
                <a:latin typeface="Tahoma"/>
                <a:cs typeface="Tahoma"/>
              </a:rPr>
              <a:t>entradas </a:t>
            </a:r>
            <a:r>
              <a:rPr sz="850" spc="25" dirty="0">
                <a:latin typeface="Tahoma"/>
                <a:cs typeface="Tahoma"/>
              </a:rPr>
              <a:t>discretas, el </a:t>
            </a:r>
            <a:r>
              <a:rPr sz="850" spc="30" dirty="0">
                <a:latin typeface="Tahoma"/>
                <a:cs typeface="Tahoma"/>
              </a:rPr>
              <a:t>PLC </a:t>
            </a:r>
            <a:r>
              <a:rPr sz="850" spc="40" dirty="0">
                <a:latin typeface="Tahoma"/>
                <a:cs typeface="Tahoma"/>
              </a:rPr>
              <a:t>también puede </a:t>
            </a:r>
            <a:r>
              <a:rPr sz="850" spc="30" dirty="0">
                <a:latin typeface="Tahoma"/>
                <a:cs typeface="Tahoma"/>
              </a:rPr>
              <a:t>recibir </a:t>
            </a:r>
            <a:r>
              <a:rPr sz="850" b="1" spc="-10" dirty="0">
                <a:latin typeface="Arial"/>
                <a:cs typeface="Arial"/>
              </a:rPr>
              <a:t>cosa </a:t>
            </a:r>
            <a:r>
              <a:rPr sz="850" b="1" spc="30" dirty="0">
                <a:latin typeface="Arial"/>
                <a:cs typeface="Arial"/>
              </a:rPr>
              <a:t>análoga </a:t>
            </a:r>
            <a:r>
              <a:rPr sz="850" b="1" spc="-225" dirty="0">
                <a:latin typeface="Arial"/>
                <a:cs typeface="Arial"/>
              </a:rPr>
              <a:t> </a:t>
            </a:r>
            <a:r>
              <a:rPr sz="850" spc="30" dirty="0">
                <a:latin typeface="Tahoma"/>
                <a:cs typeface="Tahoma"/>
              </a:rPr>
              <a:t>Entradas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sensores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varían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voltaje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corriente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medida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varían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condiciones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máquina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equipo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relacionado.</a:t>
            </a:r>
            <a:endParaRPr sz="8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200">
              <a:latin typeface="Tahoma"/>
              <a:cs typeface="Tahoma"/>
            </a:endParaRPr>
          </a:p>
          <a:p>
            <a:pPr marL="12700" marR="5080">
              <a:lnSpc>
                <a:spcPct val="133300"/>
              </a:lnSpc>
            </a:pP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entradas,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así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como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condición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actual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salidas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PLC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valores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datos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internos,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son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analizados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PLC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mientras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ejecuta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su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programa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almacenado. </a:t>
            </a:r>
            <a:r>
              <a:rPr sz="900" spc="10" dirty="0">
                <a:latin typeface="Tahoma"/>
                <a:cs typeface="Tahoma"/>
              </a:rPr>
              <a:t>El </a:t>
            </a:r>
            <a:r>
              <a:rPr sz="900" spc="30" dirty="0">
                <a:latin typeface="Tahoma"/>
                <a:cs typeface="Tahoma"/>
              </a:rPr>
              <a:t>PLC utiliza este </a:t>
            </a:r>
            <a:r>
              <a:rPr sz="900" spc="40" dirty="0">
                <a:latin typeface="Tahoma"/>
                <a:cs typeface="Tahoma"/>
              </a:rPr>
              <a:t>proceso para determinar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señales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envía a </a:t>
            </a:r>
            <a:r>
              <a:rPr sz="900" spc="35" dirty="0">
                <a:latin typeface="Tahoma"/>
                <a:cs typeface="Tahoma"/>
              </a:rPr>
              <a:t>los dispositivos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salida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40" dirty="0">
                <a:latin typeface="Tahoma"/>
                <a:cs typeface="Tahoma"/>
              </a:rPr>
              <a:t>controlan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0" dirty="0">
                <a:latin typeface="Tahoma"/>
                <a:cs typeface="Tahoma"/>
              </a:rPr>
              <a:t>funcionamiento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máquina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indican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condiciones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máquina.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762840" y="5798016"/>
            <a:ext cx="1045844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dirty="0">
                <a:latin typeface="Arial"/>
                <a:cs typeface="Arial"/>
              </a:rPr>
              <a:t>Dispositivos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10" dirty="0">
                <a:latin typeface="Arial"/>
                <a:cs typeface="Arial"/>
              </a:rPr>
              <a:t>salida</a:t>
            </a:r>
            <a:endParaRPr sz="7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958620" y="5733246"/>
            <a:ext cx="417830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0" dirty="0">
                <a:latin typeface="Tahoma"/>
                <a:cs typeface="Tahoma"/>
              </a:rPr>
              <a:t>Así </a:t>
            </a:r>
            <a:r>
              <a:rPr sz="900" spc="50" dirty="0">
                <a:latin typeface="Tahoma"/>
                <a:cs typeface="Tahoma"/>
              </a:rPr>
              <a:t>como </a:t>
            </a:r>
            <a:r>
              <a:rPr sz="900" spc="40" dirty="0">
                <a:latin typeface="Tahoma"/>
                <a:cs typeface="Tahoma"/>
              </a:rPr>
              <a:t>algunas </a:t>
            </a:r>
            <a:r>
              <a:rPr sz="900" spc="35" dirty="0">
                <a:latin typeface="Tahoma"/>
                <a:cs typeface="Tahoma"/>
              </a:rPr>
              <a:t>entradas </a:t>
            </a:r>
            <a:r>
              <a:rPr sz="900" spc="45" dirty="0">
                <a:latin typeface="Tahoma"/>
                <a:cs typeface="Tahoma"/>
              </a:rPr>
              <a:t>son </a:t>
            </a:r>
            <a:r>
              <a:rPr sz="900" spc="35" dirty="0">
                <a:latin typeface="Tahoma"/>
                <a:cs typeface="Tahoma"/>
              </a:rPr>
              <a:t>entradas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tipo </a:t>
            </a:r>
            <a:r>
              <a:rPr sz="900" spc="35" dirty="0">
                <a:latin typeface="Tahoma"/>
                <a:cs typeface="Tahoma"/>
              </a:rPr>
              <a:t>analógico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30" dirty="0">
                <a:latin typeface="Tahoma"/>
                <a:cs typeface="Tahoma"/>
              </a:rPr>
              <a:t>varían </a:t>
            </a:r>
            <a:r>
              <a:rPr sz="900" spc="40" dirty="0">
                <a:latin typeface="Tahoma"/>
                <a:cs typeface="Tahoma"/>
              </a:rPr>
              <a:t>en </a:t>
            </a:r>
            <a:r>
              <a:rPr sz="900" spc="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corriente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15" dirty="0">
                <a:latin typeface="Tahoma"/>
                <a:cs typeface="Tahoma"/>
              </a:rPr>
              <a:t>voltaje, </a:t>
            </a:r>
            <a:r>
              <a:rPr sz="900" spc="40" dirty="0">
                <a:latin typeface="Tahoma"/>
                <a:cs typeface="Tahoma"/>
              </a:rPr>
              <a:t>algunas </a:t>
            </a:r>
            <a:r>
              <a:rPr sz="900" spc="30" dirty="0">
                <a:latin typeface="Tahoma"/>
                <a:cs typeface="Tahoma"/>
              </a:rPr>
              <a:t>salidas </a:t>
            </a:r>
            <a:r>
              <a:rPr sz="900" spc="40" dirty="0">
                <a:latin typeface="Tahoma"/>
                <a:cs typeface="Tahoma"/>
              </a:rPr>
              <a:t>también </a:t>
            </a:r>
            <a:r>
              <a:rPr sz="900" spc="45" dirty="0">
                <a:latin typeface="Tahoma"/>
                <a:cs typeface="Tahoma"/>
              </a:rPr>
              <a:t>son de </a:t>
            </a:r>
            <a:r>
              <a:rPr sz="900" spc="40" dirty="0">
                <a:latin typeface="Tahoma"/>
                <a:cs typeface="Tahoma"/>
              </a:rPr>
              <a:t>tipo </a:t>
            </a:r>
            <a:r>
              <a:rPr sz="900" spc="30" dirty="0">
                <a:latin typeface="Tahoma"/>
                <a:cs typeface="Tahoma"/>
              </a:rPr>
              <a:t>analógico. </a:t>
            </a:r>
            <a:r>
              <a:rPr sz="900" spc="50" dirty="0">
                <a:latin typeface="Tahoma"/>
                <a:cs typeface="Tahoma"/>
              </a:rPr>
              <a:t>Muchas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salidas, </a:t>
            </a:r>
            <a:r>
              <a:rPr sz="900" spc="35" dirty="0">
                <a:latin typeface="Tahoma"/>
                <a:cs typeface="Tahoma"/>
              </a:rPr>
              <a:t>sin </a:t>
            </a:r>
            <a:r>
              <a:rPr sz="900" spc="40" dirty="0">
                <a:latin typeface="Tahoma"/>
                <a:cs typeface="Tahoma"/>
              </a:rPr>
              <a:t>embargo, </a:t>
            </a:r>
            <a:r>
              <a:rPr sz="900" spc="45" dirty="0">
                <a:latin typeface="Tahoma"/>
                <a:cs typeface="Tahoma"/>
              </a:rPr>
              <a:t>son </a:t>
            </a:r>
            <a:r>
              <a:rPr sz="900" spc="30" dirty="0">
                <a:latin typeface="Tahoma"/>
                <a:cs typeface="Tahoma"/>
              </a:rPr>
              <a:t>señales discretas </a:t>
            </a:r>
            <a:r>
              <a:rPr sz="900" dirty="0">
                <a:latin typeface="Tahoma"/>
                <a:cs typeface="Tahoma"/>
              </a:rPr>
              <a:t>(on/off). </a:t>
            </a: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40" dirty="0">
                <a:latin typeface="Tahoma"/>
                <a:cs typeface="Tahoma"/>
              </a:rPr>
              <a:t>algunos </a:t>
            </a:r>
            <a:r>
              <a:rPr sz="900" spc="20" dirty="0">
                <a:latin typeface="Tahoma"/>
                <a:cs typeface="Tahoma"/>
              </a:rPr>
              <a:t>casos, </a:t>
            </a:r>
            <a:r>
              <a:rPr sz="900" spc="25" dirty="0">
                <a:latin typeface="Tahoma"/>
                <a:cs typeface="Tahoma"/>
              </a:rPr>
              <a:t>estas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señales </a:t>
            </a:r>
            <a:r>
              <a:rPr sz="900" spc="40" dirty="0">
                <a:latin typeface="Tahoma"/>
                <a:cs typeface="Tahoma"/>
              </a:rPr>
              <a:t>controlan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5" dirty="0">
                <a:latin typeface="Tahoma"/>
                <a:cs typeface="Tahoma"/>
              </a:rPr>
              <a:t>equipo </a:t>
            </a:r>
            <a:r>
              <a:rPr sz="900" spc="30" dirty="0">
                <a:latin typeface="Tahoma"/>
                <a:cs typeface="Tahoma"/>
              </a:rPr>
              <a:t>directamente. </a:t>
            </a:r>
            <a:r>
              <a:rPr sz="900" spc="20" dirty="0">
                <a:latin typeface="Tahoma"/>
                <a:cs typeface="Tahoma"/>
              </a:rPr>
              <a:t>En </a:t>
            </a:r>
            <a:r>
              <a:rPr sz="900" spc="40" dirty="0">
                <a:latin typeface="Tahoma"/>
                <a:cs typeface="Tahoma"/>
              </a:rPr>
              <a:t>otros </a:t>
            </a:r>
            <a:r>
              <a:rPr sz="900" spc="20" dirty="0">
                <a:latin typeface="Tahoma"/>
                <a:cs typeface="Tahoma"/>
              </a:rPr>
              <a:t>casos, </a:t>
            </a:r>
            <a:r>
              <a:rPr sz="900" spc="30" dirty="0">
                <a:latin typeface="Tahoma"/>
                <a:cs typeface="Tahoma"/>
              </a:rPr>
              <a:t>se utiliza </a:t>
            </a:r>
            <a:r>
              <a:rPr sz="900" spc="50" dirty="0">
                <a:latin typeface="Tahoma"/>
                <a:cs typeface="Tahoma"/>
              </a:rPr>
              <a:t>un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dispositivo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intermedio,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como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relé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control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arrancador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motor.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siguiente ilustración </a:t>
            </a:r>
            <a:r>
              <a:rPr sz="900" spc="40" dirty="0">
                <a:latin typeface="Tahoma"/>
                <a:cs typeface="Tahoma"/>
              </a:rPr>
              <a:t>muestra algunos </a:t>
            </a:r>
            <a:r>
              <a:rPr sz="900" spc="35" dirty="0">
                <a:latin typeface="Tahoma"/>
                <a:cs typeface="Tahoma"/>
              </a:rPr>
              <a:t>ejemplos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los tipos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dispositivos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pueden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controlar.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026453" y="9102067"/>
            <a:ext cx="397510" cy="286385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algn="ctr">
              <a:spcBef>
                <a:spcPts val="430"/>
              </a:spcBef>
            </a:pPr>
            <a:r>
              <a:rPr sz="650" spc="25" dirty="0">
                <a:latin typeface="Tahoma"/>
                <a:cs typeface="Tahoma"/>
              </a:rPr>
              <a:t>Indicador</a:t>
            </a:r>
            <a:endParaRPr sz="650">
              <a:latin typeface="Tahoma"/>
              <a:cs typeface="Tahoma"/>
            </a:endParaRPr>
          </a:p>
          <a:p>
            <a:pPr marL="5080" algn="ctr">
              <a:spcBef>
                <a:spcPts val="280"/>
              </a:spcBef>
            </a:pPr>
            <a:r>
              <a:rPr sz="550" spc="20" dirty="0">
                <a:latin typeface="Tahoma"/>
                <a:cs typeface="Tahoma"/>
              </a:rPr>
              <a:t>Ligero</a:t>
            </a:r>
            <a:endParaRPr sz="550">
              <a:latin typeface="Tahoma"/>
              <a:cs typeface="Tahom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300111" y="9135286"/>
            <a:ext cx="287020" cy="25781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34925">
              <a:spcBef>
                <a:spcPts val="170"/>
              </a:spcBef>
            </a:pPr>
            <a:r>
              <a:rPr sz="650" spc="40" dirty="0">
                <a:latin typeface="Tahoma"/>
                <a:cs typeface="Tahoma"/>
              </a:rPr>
              <a:t>Motor</a:t>
            </a:r>
            <a:endParaRPr sz="650">
              <a:latin typeface="Tahoma"/>
              <a:cs typeface="Tahoma"/>
            </a:endParaRPr>
          </a:p>
          <a:p>
            <a:pPr marL="12700">
              <a:spcBef>
                <a:spcPts val="80"/>
              </a:spcBef>
            </a:pPr>
            <a:r>
              <a:rPr sz="750" spc="20" dirty="0">
                <a:latin typeface="Tahoma"/>
                <a:cs typeface="Tahoma"/>
              </a:rPr>
              <a:t>Inicio</a:t>
            </a:r>
            <a:endParaRPr sz="750">
              <a:latin typeface="Tahoma"/>
              <a:cs typeface="Tahom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962898" y="9127699"/>
            <a:ext cx="430530" cy="261620"/>
          </a:xfrm>
          <a:prstGeom prst="rect">
            <a:avLst/>
          </a:prstGeom>
        </p:spPr>
        <p:txBody>
          <a:bodyPr vert="horz" wrap="square" lIns="0" tIns="41910" rIns="0" bIns="0" rtlCol="0">
            <a:spAutoFit/>
          </a:bodyPr>
          <a:lstStyle/>
          <a:p>
            <a:pPr marL="12700">
              <a:spcBef>
                <a:spcPts val="330"/>
              </a:spcBef>
            </a:pPr>
            <a:r>
              <a:rPr sz="550" spc="15" dirty="0">
                <a:latin typeface="Tahoma"/>
                <a:cs typeface="Tahoma"/>
              </a:rPr>
              <a:t>Señalización</a:t>
            </a:r>
            <a:endParaRPr sz="550">
              <a:latin typeface="Tahoma"/>
              <a:cs typeface="Tahoma"/>
            </a:endParaRPr>
          </a:p>
          <a:p>
            <a:pPr marL="46355">
              <a:spcBef>
                <a:spcPts val="250"/>
              </a:spcBef>
            </a:pPr>
            <a:r>
              <a:rPr sz="600" spc="30" dirty="0">
                <a:latin typeface="Tahoma"/>
                <a:cs typeface="Tahoma"/>
              </a:rPr>
              <a:t>Columna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0723881" y="9131391"/>
            <a:ext cx="27813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latin typeface="Tahoma"/>
                <a:cs typeface="Tahoma"/>
              </a:rPr>
              <a:t>Señal</a:t>
            </a:r>
            <a:endParaRPr sz="750">
              <a:latin typeface="Tahoma"/>
              <a:cs typeface="Tahoma"/>
            </a:endParaRPr>
          </a:p>
          <a:p>
            <a:pPr marL="26670">
              <a:spcBef>
                <a:spcPts val="359"/>
              </a:spcBef>
            </a:pPr>
            <a:r>
              <a:rPr sz="450" spc="20" dirty="0">
                <a:latin typeface="Tahoma"/>
                <a:cs typeface="Tahoma"/>
              </a:rPr>
              <a:t>Lámpara</a:t>
            </a:r>
            <a:endParaRPr sz="450">
              <a:latin typeface="Tahoma"/>
              <a:cs typeface="Tahom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692136" y="9186002"/>
            <a:ext cx="2298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20" dirty="0">
                <a:latin typeface="Tahoma"/>
                <a:cs typeface="Tahoma"/>
              </a:rPr>
              <a:t>Relé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71482" y="3533108"/>
            <a:ext cx="449580" cy="438150"/>
            <a:chOff x="4516882" y="3533108"/>
            <a:chExt cx="449580" cy="438150"/>
          </a:xfrm>
        </p:grpSpPr>
        <p:sp>
          <p:nvSpPr>
            <p:cNvPr id="3" name="object 3"/>
            <p:cNvSpPr/>
            <p:nvPr/>
          </p:nvSpPr>
          <p:spPr>
            <a:xfrm>
              <a:off x="4516882" y="3534486"/>
              <a:ext cx="448309" cy="435609"/>
            </a:xfrm>
            <a:custGeom>
              <a:avLst/>
              <a:gdLst/>
              <a:ahLst/>
              <a:cxnLst/>
              <a:rect l="l" t="t" r="r" b="b"/>
              <a:pathLst>
                <a:path w="448310" h="435610">
                  <a:moveTo>
                    <a:pt x="447789" y="214376"/>
                  </a:moveTo>
                  <a:lnTo>
                    <a:pt x="311315" y="0"/>
                  </a:lnTo>
                  <a:lnTo>
                    <a:pt x="311543" y="124091"/>
                  </a:lnTo>
                  <a:lnTo>
                    <a:pt x="0" y="124091"/>
                  </a:lnTo>
                  <a:lnTo>
                    <a:pt x="0" y="309854"/>
                  </a:lnTo>
                  <a:lnTo>
                    <a:pt x="311886" y="309854"/>
                  </a:lnTo>
                  <a:lnTo>
                    <a:pt x="312127" y="435140"/>
                  </a:lnTo>
                  <a:lnTo>
                    <a:pt x="447789" y="214376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828200" y="3534479"/>
              <a:ext cx="136525" cy="435609"/>
            </a:xfrm>
            <a:custGeom>
              <a:avLst/>
              <a:gdLst/>
              <a:ahLst/>
              <a:cxnLst/>
              <a:rect l="l" t="t" r="r" b="b"/>
              <a:pathLst>
                <a:path w="136525" h="435610">
                  <a:moveTo>
                    <a:pt x="136474" y="214376"/>
                  </a:moveTo>
                  <a:lnTo>
                    <a:pt x="812" y="435140"/>
                  </a:lnTo>
                  <a:lnTo>
                    <a:pt x="0" y="0"/>
                  </a:lnTo>
                  <a:lnTo>
                    <a:pt x="136474" y="214376"/>
                  </a:lnTo>
                  <a:close/>
                </a:path>
              </a:pathLst>
            </a:custGeom>
            <a:ln w="3175">
              <a:solidFill>
                <a:srgbClr val="A2A4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60511" y="2514843"/>
            <a:ext cx="1357122" cy="1563500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181669" y="4427251"/>
            <a:ext cx="1314792" cy="1096772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894040" y="4881302"/>
            <a:ext cx="452733" cy="542124"/>
          </a:xfrm>
          <a:prstGeom prst="rect">
            <a:avLst/>
          </a:prstGeom>
        </p:spPr>
      </p:pic>
      <p:grpSp>
        <p:nvGrpSpPr>
          <p:cNvPr id="8" name="object 8"/>
          <p:cNvGrpSpPr/>
          <p:nvPr/>
        </p:nvGrpSpPr>
        <p:grpSpPr>
          <a:xfrm>
            <a:off x="9571482" y="4930108"/>
            <a:ext cx="449580" cy="438150"/>
            <a:chOff x="4516882" y="4930108"/>
            <a:chExt cx="449580" cy="438150"/>
          </a:xfrm>
        </p:grpSpPr>
        <p:sp>
          <p:nvSpPr>
            <p:cNvPr id="9" name="object 9"/>
            <p:cNvSpPr/>
            <p:nvPr/>
          </p:nvSpPr>
          <p:spPr>
            <a:xfrm>
              <a:off x="4516882" y="4931486"/>
              <a:ext cx="448309" cy="435609"/>
            </a:xfrm>
            <a:custGeom>
              <a:avLst/>
              <a:gdLst/>
              <a:ahLst/>
              <a:cxnLst/>
              <a:rect l="l" t="t" r="r" b="b"/>
              <a:pathLst>
                <a:path w="448310" h="435610">
                  <a:moveTo>
                    <a:pt x="447789" y="214376"/>
                  </a:moveTo>
                  <a:lnTo>
                    <a:pt x="311315" y="0"/>
                  </a:lnTo>
                  <a:lnTo>
                    <a:pt x="311543" y="124091"/>
                  </a:lnTo>
                  <a:lnTo>
                    <a:pt x="0" y="124091"/>
                  </a:lnTo>
                  <a:lnTo>
                    <a:pt x="0" y="309854"/>
                  </a:lnTo>
                  <a:lnTo>
                    <a:pt x="311886" y="309854"/>
                  </a:lnTo>
                  <a:lnTo>
                    <a:pt x="312127" y="435140"/>
                  </a:lnTo>
                  <a:lnTo>
                    <a:pt x="447789" y="214376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828200" y="4931479"/>
              <a:ext cx="136525" cy="435609"/>
            </a:xfrm>
            <a:custGeom>
              <a:avLst/>
              <a:gdLst/>
              <a:ahLst/>
              <a:cxnLst/>
              <a:rect l="l" t="t" r="r" b="b"/>
              <a:pathLst>
                <a:path w="136525" h="435610">
                  <a:moveTo>
                    <a:pt x="136474" y="214375"/>
                  </a:moveTo>
                  <a:lnTo>
                    <a:pt x="812" y="435140"/>
                  </a:lnTo>
                  <a:lnTo>
                    <a:pt x="0" y="0"/>
                  </a:lnTo>
                  <a:lnTo>
                    <a:pt x="136474" y="214375"/>
                  </a:lnTo>
                  <a:close/>
                </a:path>
              </a:pathLst>
            </a:custGeom>
            <a:ln w="3175">
              <a:solidFill>
                <a:srgbClr val="A2A4A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913191" y="3526708"/>
            <a:ext cx="439352" cy="532777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971066" y="7309790"/>
            <a:ext cx="1386992" cy="2084565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5762539" y="515877"/>
            <a:ext cx="155384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15" dirty="0">
                <a:latin typeface="Arial"/>
                <a:cs typeface="Arial"/>
              </a:rPr>
              <a:t>Sistema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40" dirty="0">
                <a:latin typeface="Arial"/>
                <a:cs typeface="Arial"/>
              </a:rPr>
              <a:t>modular</a:t>
            </a:r>
            <a:r>
              <a:rPr sz="1000" b="1" spc="-30" dirty="0">
                <a:latin typeface="Arial"/>
                <a:cs typeface="Arial"/>
              </a:rPr>
              <a:t> </a:t>
            </a:r>
            <a:r>
              <a:rPr sz="1000" b="1" spc="-10" dirty="0">
                <a:latin typeface="Arial"/>
                <a:cs typeface="Arial"/>
              </a:rPr>
              <a:t>SIRIUS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48</a:t>
            </a:fld>
            <a:endParaRPr spc="30" dirty="0"/>
          </a:p>
        </p:txBody>
      </p:sp>
      <p:sp>
        <p:nvSpPr>
          <p:cNvPr id="14" name="object 14"/>
          <p:cNvSpPr txBox="1"/>
          <p:nvPr/>
        </p:nvSpPr>
        <p:spPr>
          <a:xfrm>
            <a:off x="7958318" y="485397"/>
            <a:ext cx="435546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40" dirty="0">
                <a:latin typeface="Tahoma"/>
                <a:cs typeface="Tahoma"/>
              </a:rPr>
              <a:t>Siemens </a:t>
            </a:r>
            <a:r>
              <a:rPr sz="1000" spc="35" dirty="0">
                <a:latin typeface="Tahoma"/>
                <a:cs typeface="Tahoma"/>
              </a:rPr>
              <a:t>fabrica </a:t>
            </a:r>
            <a:r>
              <a:rPr sz="1000" spc="50" dirty="0">
                <a:latin typeface="Tahoma"/>
                <a:cs typeface="Tahoma"/>
              </a:rPr>
              <a:t>una </a:t>
            </a:r>
            <a:r>
              <a:rPr sz="1000" spc="45" dirty="0">
                <a:latin typeface="Tahoma"/>
                <a:cs typeface="Tahoma"/>
              </a:rPr>
              <a:t>amplia </a:t>
            </a:r>
            <a:r>
              <a:rPr sz="1000" spc="55" dirty="0">
                <a:latin typeface="Tahoma"/>
                <a:cs typeface="Tahoma"/>
              </a:rPr>
              <a:t>gama </a:t>
            </a:r>
            <a:r>
              <a:rPr sz="1000" spc="50" dirty="0">
                <a:latin typeface="Tahoma"/>
                <a:cs typeface="Tahoma"/>
              </a:rPr>
              <a:t>de componentes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40" dirty="0">
                <a:latin typeface="Tahoma"/>
                <a:cs typeface="Tahoma"/>
              </a:rPr>
              <a:t>sistemas </a:t>
            </a:r>
            <a:r>
              <a:rPr sz="1000" spc="50" dirty="0">
                <a:latin typeface="Tahoma"/>
                <a:cs typeface="Tahoma"/>
              </a:rPr>
              <a:t>que </a:t>
            </a:r>
            <a:r>
              <a:rPr sz="1000" spc="35" dirty="0">
                <a:latin typeface="Tahoma"/>
                <a:cs typeface="Tahoma"/>
              </a:rPr>
              <a:t>se </a:t>
            </a:r>
            <a:r>
              <a:rPr sz="1000" spc="4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pueden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utilizar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para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aplicaciones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control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máquinas.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65" dirty="0">
                <a:latin typeface="Tahoma"/>
                <a:cs typeface="Tahoma"/>
              </a:rPr>
              <a:t>Uno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tales </a:t>
            </a:r>
            <a:r>
              <a:rPr sz="1000" spc="3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sistemas </a:t>
            </a:r>
            <a:r>
              <a:rPr sz="1000" spc="35" dirty="0">
                <a:latin typeface="Tahoma"/>
                <a:cs typeface="Tahoma"/>
              </a:rPr>
              <a:t>es </a:t>
            </a:r>
            <a:r>
              <a:rPr sz="1000" spc="20" dirty="0">
                <a:latin typeface="Tahoma"/>
                <a:cs typeface="Tahoma"/>
              </a:rPr>
              <a:t>el</a:t>
            </a:r>
            <a:r>
              <a:rPr sz="1000" b="1" spc="20" dirty="0">
                <a:latin typeface="Arial"/>
                <a:cs typeface="Arial"/>
              </a:rPr>
              <a:t>Sistema </a:t>
            </a:r>
            <a:r>
              <a:rPr sz="1000" b="1" spc="40" dirty="0">
                <a:latin typeface="Arial"/>
                <a:cs typeface="Arial"/>
              </a:rPr>
              <a:t>modular </a:t>
            </a:r>
            <a:r>
              <a:rPr sz="1000" b="1" spc="-10" dirty="0">
                <a:latin typeface="Arial"/>
                <a:cs typeface="Arial"/>
              </a:rPr>
              <a:t>SIRIUS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0" dirty="0">
                <a:latin typeface="Tahoma"/>
                <a:cs typeface="Tahoma"/>
              </a:rPr>
              <a:t>controles industriales </a:t>
            </a:r>
            <a:r>
              <a:rPr sz="1000" spc="50" dirty="0">
                <a:latin typeface="Tahoma"/>
                <a:cs typeface="Tahoma"/>
              </a:rPr>
              <a:t>que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incorpora </a:t>
            </a:r>
            <a:r>
              <a:rPr sz="1000" spc="50" dirty="0">
                <a:latin typeface="Tahoma"/>
                <a:cs typeface="Tahoma"/>
              </a:rPr>
              <a:t>componentes </a:t>
            </a:r>
            <a:r>
              <a:rPr sz="1000" spc="45" dirty="0">
                <a:latin typeface="Tahoma"/>
                <a:cs typeface="Tahoma"/>
              </a:rPr>
              <a:t>en </a:t>
            </a:r>
            <a:r>
              <a:rPr sz="1000" spc="35" dirty="0">
                <a:latin typeface="Tahoma"/>
                <a:cs typeface="Tahoma"/>
              </a:rPr>
              <a:t>cada </a:t>
            </a:r>
            <a:r>
              <a:rPr sz="1000" spc="50" dirty="0">
                <a:latin typeface="Tahoma"/>
                <a:cs typeface="Tahoma"/>
              </a:rPr>
              <a:t>una de </a:t>
            </a:r>
            <a:r>
              <a:rPr sz="1000" spc="30" dirty="0">
                <a:latin typeface="Tahoma"/>
                <a:cs typeface="Tahoma"/>
              </a:rPr>
              <a:t>las </a:t>
            </a:r>
            <a:r>
              <a:rPr sz="1000" spc="40" dirty="0">
                <a:latin typeface="Tahoma"/>
                <a:cs typeface="Tahoma"/>
              </a:rPr>
              <a:t>siguientes </a:t>
            </a:r>
            <a:r>
              <a:rPr sz="1000" spc="25" dirty="0">
                <a:latin typeface="Tahoma"/>
                <a:cs typeface="Tahoma"/>
              </a:rPr>
              <a:t>categorías: </a:t>
            </a:r>
            <a:r>
              <a:rPr sz="1000" spc="3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conmutación, </a:t>
            </a:r>
            <a:r>
              <a:rPr sz="1000" spc="35" dirty="0">
                <a:latin typeface="Tahoma"/>
                <a:cs typeface="Tahoma"/>
              </a:rPr>
              <a:t>protección, </a:t>
            </a:r>
            <a:r>
              <a:rPr sz="1000" spc="40" dirty="0">
                <a:latin typeface="Tahoma"/>
                <a:cs typeface="Tahoma"/>
              </a:rPr>
              <a:t>arranque, </a:t>
            </a:r>
            <a:r>
              <a:rPr sz="1000" spc="50" dirty="0">
                <a:latin typeface="Tahoma"/>
                <a:cs typeface="Tahoma"/>
              </a:rPr>
              <a:t>monitoreo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30" dirty="0">
                <a:latin typeface="Tahoma"/>
                <a:cs typeface="Tahoma"/>
              </a:rPr>
              <a:t>control, detección, </a:t>
            </a:r>
            <a:r>
              <a:rPr sz="1000" spc="35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comando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señalización,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y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suministro.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Cuando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se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necesitan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requisitos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alimentación </a:t>
            </a:r>
            <a:r>
              <a:rPr sz="1000" spc="30" dirty="0">
                <a:latin typeface="Tahoma"/>
                <a:cs typeface="Tahoma"/>
              </a:rPr>
              <a:t>variados, el </a:t>
            </a:r>
            <a:r>
              <a:rPr sz="1000" spc="40" dirty="0">
                <a:latin typeface="Tahoma"/>
                <a:cs typeface="Tahoma"/>
              </a:rPr>
              <a:t>sistema </a:t>
            </a:r>
            <a:r>
              <a:rPr sz="1000" spc="55" dirty="0">
                <a:latin typeface="Tahoma"/>
                <a:cs typeface="Tahoma"/>
              </a:rPr>
              <a:t>modular </a:t>
            </a:r>
            <a:r>
              <a:rPr sz="1000" spc="-5" dirty="0">
                <a:latin typeface="Tahoma"/>
                <a:cs typeface="Tahoma"/>
              </a:rPr>
              <a:t>SIRIUS </a:t>
            </a:r>
            <a:r>
              <a:rPr sz="1000" spc="35" dirty="0">
                <a:latin typeface="Tahoma"/>
                <a:cs typeface="Tahoma"/>
              </a:rPr>
              <a:t>ofrece </a:t>
            </a:r>
            <a:r>
              <a:rPr sz="1000" spc="50" dirty="0">
                <a:latin typeface="Tahoma"/>
                <a:cs typeface="Tahoma"/>
              </a:rPr>
              <a:t>una </a:t>
            </a:r>
            <a:r>
              <a:rPr sz="1000" spc="55" dirty="0">
                <a:latin typeface="Tahoma"/>
                <a:cs typeface="Tahoma"/>
              </a:rPr>
              <a:t>gama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opciones. </a:t>
            </a:r>
            <a:r>
              <a:rPr sz="1000" spc="55" dirty="0">
                <a:latin typeface="Tahoma"/>
                <a:cs typeface="Tahoma"/>
              </a:rPr>
              <a:t>Por </a:t>
            </a:r>
            <a:r>
              <a:rPr sz="1000" spc="30" dirty="0">
                <a:latin typeface="Tahoma"/>
                <a:cs typeface="Tahoma"/>
              </a:rPr>
              <a:t>ejemplo, </a:t>
            </a:r>
            <a:r>
              <a:rPr sz="1000" spc="40" dirty="0">
                <a:latin typeface="Tahoma"/>
                <a:cs typeface="Tahoma"/>
              </a:rPr>
              <a:t>los </a:t>
            </a:r>
            <a:r>
              <a:rPr sz="1000" spc="35" dirty="0">
                <a:latin typeface="Tahoma"/>
                <a:cs typeface="Tahoma"/>
              </a:rPr>
              <a:t>contactores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40" dirty="0">
                <a:latin typeface="Tahoma"/>
                <a:cs typeface="Tahoma"/>
              </a:rPr>
              <a:t>los </a:t>
            </a:r>
            <a:r>
              <a:rPr sz="1000" spc="35" dirty="0">
                <a:latin typeface="Tahoma"/>
                <a:cs typeface="Tahoma"/>
              </a:rPr>
              <a:t>relés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5" dirty="0">
                <a:latin typeface="Tahoma"/>
                <a:cs typeface="Tahoma"/>
              </a:rPr>
              <a:t>sobrecarga </a:t>
            </a:r>
            <a:r>
              <a:rPr sz="1000" spc="35" dirty="0">
                <a:latin typeface="Tahoma"/>
                <a:cs typeface="Tahoma"/>
              </a:rPr>
              <a:t>están </a:t>
            </a:r>
            <a:r>
              <a:rPr sz="1000" spc="4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disponibles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en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varios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tamaños,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desde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el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tamaño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S00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30" dirty="0">
                <a:latin typeface="Tahoma"/>
                <a:cs typeface="Tahoma"/>
              </a:rPr>
              <a:t>al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dirty="0">
                <a:latin typeface="Tahoma"/>
                <a:cs typeface="Tahoma"/>
              </a:rPr>
              <a:t>S12.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218125" y="3803009"/>
            <a:ext cx="49466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latin typeface="Tahoma"/>
                <a:cs typeface="Tahoma"/>
              </a:rPr>
              <a:t>Contactores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958369" y="5130159"/>
            <a:ext cx="7493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Tahoma"/>
                <a:cs typeface="Tahoma"/>
              </a:rPr>
              <a:t>Relés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de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sobrecarga</a:t>
            </a:r>
            <a:endParaRPr sz="600">
              <a:latin typeface="Tahoma"/>
              <a:cs typeface="Tahom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994711" y="5612759"/>
            <a:ext cx="1974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latin typeface="Tahoma"/>
                <a:cs typeface="Tahoma"/>
              </a:rPr>
              <a:t>S00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713376" y="5612759"/>
            <a:ext cx="1974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latin typeface="Tahoma"/>
                <a:cs typeface="Tahoma"/>
              </a:rPr>
              <a:t>S12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762540" y="6023012"/>
            <a:ext cx="105854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15" dirty="0">
                <a:latin typeface="Arial"/>
                <a:cs typeface="Arial"/>
              </a:rPr>
              <a:t>Comunicación</a:t>
            </a:r>
            <a:endParaRPr sz="11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958319" y="6009042"/>
            <a:ext cx="430276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45" dirty="0">
                <a:latin typeface="Tahoma"/>
                <a:cs typeface="Tahoma"/>
              </a:rPr>
              <a:t>Además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señales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proporcionadas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PLC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través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su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sistema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-15" dirty="0">
                <a:latin typeface="Tahoma"/>
                <a:cs typeface="Tahoma"/>
              </a:rPr>
              <a:t>E/S, </a:t>
            </a:r>
            <a:r>
              <a:rPr sz="900" spc="-1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PLC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menudo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también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comunica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otros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dispositivos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través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puertos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comunicación.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puertos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comunicación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proporcionan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vía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30" dirty="0">
                <a:latin typeface="Tahoma"/>
                <a:cs typeface="Tahoma"/>
              </a:rPr>
              <a:t>el PLC se </a:t>
            </a:r>
            <a:r>
              <a:rPr sz="900" spc="45" dirty="0">
                <a:latin typeface="Tahoma"/>
                <a:cs typeface="Tahoma"/>
              </a:rPr>
              <a:t>comunique </a:t>
            </a:r>
            <a:r>
              <a:rPr sz="900" spc="40" dirty="0">
                <a:latin typeface="Tahoma"/>
                <a:cs typeface="Tahoma"/>
              </a:rPr>
              <a:t>con </a:t>
            </a:r>
            <a:r>
              <a:rPr sz="900" spc="35" dirty="0">
                <a:latin typeface="Tahoma"/>
                <a:cs typeface="Tahoma"/>
              </a:rPr>
              <a:t>dispositivos </a:t>
            </a:r>
            <a:r>
              <a:rPr sz="900" spc="25" dirty="0">
                <a:latin typeface="Tahoma"/>
                <a:cs typeface="Tahoma"/>
              </a:rPr>
              <a:t>tales </a:t>
            </a:r>
            <a:r>
              <a:rPr sz="900" spc="50" dirty="0">
                <a:latin typeface="Tahoma"/>
                <a:cs typeface="Tahoma"/>
              </a:rPr>
              <a:t>como </a:t>
            </a:r>
            <a:r>
              <a:rPr sz="900" spc="30" dirty="0">
                <a:latin typeface="Tahoma"/>
                <a:cs typeface="Tahoma"/>
              </a:rPr>
              <a:t>interfaces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operador,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variadores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velocidad,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computadoras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otros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PLC.</a:t>
            </a:r>
            <a:endParaRPr sz="9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24774" y="2149309"/>
            <a:ext cx="2709672" cy="192938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1357" y="5250725"/>
            <a:ext cx="1323119" cy="108076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2844" y="509681"/>
            <a:ext cx="175450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5" dirty="0">
                <a:latin typeface="Arial"/>
                <a:cs typeface="Arial"/>
              </a:rPr>
              <a:t>Interfaz</a:t>
            </a:r>
            <a:r>
              <a:rPr sz="1050" b="1" spc="-30" dirty="0">
                <a:latin typeface="Arial"/>
                <a:cs typeface="Arial"/>
              </a:rPr>
              <a:t> </a:t>
            </a:r>
            <a:r>
              <a:rPr sz="1050" b="1" spc="40" dirty="0">
                <a:latin typeface="Arial"/>
                <a:cs typeface="Arial"/>
              </a:rPr>
              <a:t>hombre-máquina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49</a:t>
            </a:fld>
            <a:endParaRPr spc="30" dirty="0"/>
          </a:p>
        </p:txBody>
      </p:sp>
      <p:sp>
        <p:nvSpPr>
          <p:cNvPr id="5" name="object 5"/>
          <p:cNvSpPr txBox="1"/>
          <p:nvPr/>
        </p:nvSpPr>
        <p:spPr>
          <a:xfrm>
            <a:off x="7958775" y="481740"/>
            <a:ext cx="426021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b="1" spc="45" dirty="0">
                <a:latin typeface="Arial"/>
                <a:cs typeface="Arial"/>
              </a:rPr>
              <a:t>Interfaz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5" dirty="0">
                <a:latin typeface="Arial"/>
                <a:cs typeface="Arial"/>
              </a:rPr>
              <a:t>hombre-máquina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45" dirty="0">
                <a:latin typeface="Arial"/>
                <a:cs typeface="Arial"/>
              </a:rPr>
              <a:t>(HMI)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10" dirty="0">
                <a:latin typeface="Tahoma"/>
                <a:cs typeface="Tahoma"/>
              </a:rPr>
              <a:t>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cualquier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dispositivo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actúa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como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enlace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entre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45" dirty="0">
                <a:latin typeface="Tahoma"/>
                <a:cs typeface="Tahoma"/>
              </a:rPr>
              <a:t>operador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5" dirty="0">
                <a:latin typeface="Tahoma"/>
                <a:cs typeface="Tahoma"/>
              </a:rPr>
              <a:t>máquina. </a:t>
            </a:r>
            <a:r>
              <a:rPr sz="850" spc="20" dirty="0">
                <a:latin typeface="Tahoma"/>
                <a:cs typeface="Tahoma"/>
              </a:rPr>
              <a:t>Sin </a:t>
            </a:r>
            <a:r>
              <a:rPr sz="850" spc="35" dirty="0">
                <a:latin typeface="Tahoma"/>
                <a:cs typeface="Tahoma"/>
              </a:rPr>
              <a:t>embargo, </a:t>
            </a:r>
            <a:r>
              <a:rPr sz="850" spc="50" dirty="0">
                <a:latin typeface="Tahoma"/>
                <a:cs typeface="Tahoma"/>
              </a:rPr>
              <a:t>por </a:t>
            </a:r>
            <a:r>
              <a:rPr sz="850" spc="35" dirty="0">
                <a:latin typeface="Tahoma"/>
                <a:cs typeface="Tahoma"/>
              </a:rPr>
              <a:t>lo </a:t>
            </a:r>
            <a:r>
              <a:rPr sz="850" spc="25" dirty="0">
                <a:latin typeface="Tahoma"/>
                <a:cs typeface="Tahoma"/>
              </a:rPr>
              <a:t>general, el </a:t>
            </a:r>
            <a:r>
              <a:rPr sz="850" spc="40" dirty="0">
                <a:latin typeface="Tahoma"/>
                <a:cs typeface="Tahoma"/>
              </a:rPr>
              <a:t>término </a:t>
            </a:r>
            <a:r>
              <a:rPr sz="850" spc="45" dirty="0">
                <a:latin typeface="Tahoma"/>
                <a:cs typeface="Tahoma"/>
              </a:rPr>
              <a:t>HMI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30" dirty="0">
                <a:latin typeface="Tahoma"/>
                <a:cs typeface="Tahoma"/>
              </a:rPr>
              <a:t> refiere a dispositivos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40" dirty="0">
                <a:latin typeface="Tahoma"/>
                <a:cs typeface="Tahoma"/>
              </a:rPr>
              <a:t>muestran información de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45" dirty="0">
                <a:latin typeface="Tahoma"/>
                <a:cs typeface="Tahoma"/>
              </a:rPr>
              <a:t>máquina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35" dirty="0">
                <a:latin typeface="Tahoma"/>
                <a:cs typeface="Tahoma"/>
              </a:rPr>
              <a:t>del proceso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1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proporcionan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45" dirty="0">
                <a:latin typeface="Tahoma"/>
                <a:cs typeface="Tahoma"/>
              </a:rPr>
              <a:t>medio </a:t>
            </a:r>
            <a:r>
              <a:rPr sz="850" spc="35" dirty="0">
                <a:latin typeface="Tahoma"/>
                <a:cs typeface="Tahoma"/>
              </a:rPr>
              <a:t>para ingresar </a:t>
            </a:r>
            <a:r>
              <a:rPr sz="850" spc="40" dirty="0">
                <a:latin typeface="Tahoma"/>
                <a:cs typeface="Tahoma"/>
              </a:rPr>
              <a:t>información de </a:t>
            </a:r>
            <a:r>
              <a:rPr sz="850" spc="25" dirty="0">
                <a:latin typeface="Tahoma"/>
                <a:cs typeface="Tahoma"/>
              </a:rPr>
              <a:t>control. </a:t>
            </a:r>
            <a:r>
              <a:rPr sz="850" spc="20" dirty="0">
                <a:latin typeface="Tahoma"/>
                <a:cs typeface="Tahoma"/>
              </a:rPr>
              <a:t>Siemens</a:t>
            </a:r>
            <a:r>
              <a:rPr sz="850" b="1" spc="20" dirty="0">
                <a:latin typeface="Arial"/>
                <a:cs typeface="Arial"/>
              </a:rPr>
              <a:t>SIMATIC </a:t>
            </a:r>
            <a:r>
              <a:rPr sz="850" b="1" spc="25" dirty="0">
                <a:latin typeface="Arial"/>
                <a:cs typeface="Arial"/>
              </a:rPr>
              <a:t> </a:t>
            </a:r>
            <a:r>
              <a:rPr sz="850" b="1" spc="70" dirty="0">
                <a:latin typeface="Arial"/>
                <a:cs typeface="Arial"/>
              </a:rPr>
              <a:t>HMI </a:t>
            </a: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40" dirty="0">
                <a:latin typeface="Tahoma"/>
                <a:cs typeface="Tahoma"/>
              </a:rPr>
              <a:t>productos brindan una </a:t>
            </a:r>
            <a:r>
              <a:rPr sz="850" spc="30" dirty="0">
                <a:latin typeface="Tahoma"/>
                <a:cs typeface="Tahoma"/>
              </a:rPr>
              <a:t>variedad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opciones, </a:t>
            </a:r>
            <a:r>
              <a:rPr sz="850" spc="35" dirty="0">
                <a:latin typeface="Tahoma"/>
                <a:cs typeface="Tahoma"/>
              </a:rPr>
              <a:t>desde los </a:t>
            </a:r>
            <a:r>
              <a:rPr sz="850" spc="30" dirty="0">
                <a:latin typeface="Tahoma"/>
                <a:cs typeface="Tahoma"/>
              </a:rPr>
              <a:t>dispositivos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monitoreo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operador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software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visualización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necesarios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30" dirty="0">
                <a:latin typeface="Tahoma"/>
                <a:cs typeface="Tahoma"/>
              </a:rPr>
              <a:t> interfaces a </a:t>
            </a:r>
            <a:r>
              <a:rPr sz="850" spc="25" dirty="0">
                <a:latin typeface="Tahoma"/>
                <a:cs typeface="Tahoma"/>
              </a:rPr>
              <a:t>nivel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máquina </a:t>
            </a:r>
            <a:r>
              <a:rPr sz="850" spc="30" dirty="0">
                <a:latin typeface="Tahoma"/>
                <a:cs typeface="Tahoma"/>
              </a:rPr>
              <a:t>hasta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30" dirty="0">
                <a:latin typeface="Tahoma"/>
                <a:cs typeface="Tahoma"/>
              </a:rPr>
              <a:t>sistemas escalables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35" dirty="0">
                <a:latin typeface="Tahoma"/>
                <a:cs typeface="Tahoma"/>
              </a:rPr>
              <a:t>control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procesos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toda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planta.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62789" y="4381312"/>
            <a:ext cx="15017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5" dirty="0">
                <a:latin typeface="Arial"/>
                <a:cs typeface="Arial"/>
              </a:rPr>
              <a:t>Fuentes</a:t>
            </a:r>
            <a:r>
              <a:rPr sz="750" b="1" spc="-3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alimentación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-10" dirty="0">
                <a:latin typeface="Arial"/>
                <a:cs typeface="Arial"/>
              </a:rPr>
              <a:t>SITOP</a:t>
            </a:r>
            <a:endParaRPr sz="75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8568" y="4315272"/>
            <a:ext cx="410591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menudo,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componentes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varios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tipos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requieren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fuente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alimentación </a:t>
            </a:r>
            <a:r>
              <a:rPr sz="850" spc="30" dirty="0">
                <a:latin typeface="Tahoma"/>
                <a:cs typeface="Tahoma"/>
              </a:rPr>
              <a:t>regulada. Siemens ofrece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45" dirty="0">
                <a:latin typeface="Tahoma"/>
                <a:cs typeface="Tahoma"/>
              </a:rPr>
              <a:t>gama </a:t>
            </a:r>
            <a:r>
              <a:rPr sz="850" spc="5" dirty="0">
                <a:latin typeface="Tahoma"/>
                <a:cs typeface="Tahoma"/>
              </a:rPr>
              <a:t>de</a:t>
            </a:r>
            <a:r>
              <a:rPr sz="850" b="1" spc="5" dirty="0">
                <a:latin typeface="Arial"/>
                <a:cs typeface="Arial"/>
              </a:rPr>
              <a:t>SITOP </a:t>
            </a:r>
            <a:r>
              <a:rPr sz="850" spc="30" dirty="0">
                <a:latin typeface="Tahoma"/>
                <a:cs typeface="Tahoma"/>
              </a:rPr>
              <a:t>Fuentes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alimentación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reguladas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24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VDC.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Además,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también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están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disponibles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opciones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voltajes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adicionales.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2789" y="6633606"/>
            <a:ext cx="180022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10" dirty="0">
                <a:latin typeface="Arial"/>
                <a:cs typeface="Arial"/>
              </a:rPr>
              <a:t>Ejemplo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control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40" dirty="0">
                <a:latin typeface="Arial"/>
                <a:cs typeface="Arial"/>
              </a:rPr>
              <a:t>máquina</a:t>
            </a:r>
            <a:endParaRPr sz="9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8721" y="6587885"/>
            <a:ext cx="422465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latin typeface="Tahoma"/>
                <a:cs typeface="Tahoma"/>
              </a:rPr>
              <a:t>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siguiente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ejemplo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máquina,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PLC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S7-1200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está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montado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panel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control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máquina.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fabricante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máquina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ha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optado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utilizar </a:t>
            </a:r>
            <a:r>
              <a:rPr sz="900" spc="35" dirty="0">
                <a:latin typeface="Tahoma"/>
                <a:cs typeface="Tahoma"/>
              </a:rPr>
              <a:t> dispositivos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campo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requieren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alimentación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24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5" dirty="0">
                <a:latin typeface="Tahoma"/>
                <a:cs typeface="Tahoma"/>
              </a:rPr>
              <a:t>VCC.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alimentación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5" dirty="0">
                <a:latin typeface="Tahoma"/>
                <a:cs typeface="Tahoma"/>
              </a:rPr>
              <a:t>los dispositivos </a:t>
            </a:r>
            <a:r>
              <a:rPr sz="900" spc="45" dirty="0">
                <a:latin typeface="Tahoma"/>
                <a:cs typeface="Tahoma"/>
              </a:rPr>
              <a:t>de campo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0" dirty="0">
                <a:latin typeface="Tahoma"/>
                <a:cs typeface="Tahoma"/>
              </a:rPr>
              <a:t>el PLC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5" dirty="0">
                <a:latin typeface="Tahoma"/>
                <a:cs typeface="Tahoma"/>
              </a:rPr>
              <a:t>proporciona una </a:t>
            </a:r>
            <a:r>
              <a:rPr sz="900" spc="35" dirty="0">
                <a:latin typeface="Tahoma"/>
                <a:cs typeface="Tahoma"/>
              </a:rPr>
              <a:t>fuente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alimentación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dirty="0">
                <a:latin typeface="Tahoma"/>
                <a:cs typeface="Tahoma"/>
              </a:rPr>
              <a:t>SITOP,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muestra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junto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PLC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" dirty="0">
                <a:latin typeface="Tahoma"/>
                <a:cs typeface="Tahoma"/>
              </a:rPr>
              <a:t>S7-1200.</a:t>
            </a:r>
            <a:endParaRPr sz="9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343934" y="3032781"/>
            <a:ext cx="167640" cy="2054225"/>
            <a:chOff x="5289334" y="3032780"/>
            <a:chExt cx="167640" cy="2054225"/>
          </a:xfrm>
        </p:grpSpPr>
        <p:sp>
          <p:nvSpPr>
            <p:cNvPr id="3" name="object 3"/>
            <p:cNvSpPr/>
            <p:nvPr/>
          </p:nvSpPr>
          <p:spPr>
            <a:xfrm>
              <a:off x="5327733" y="3032780"/>
              <a:ext cx="129539" cy="2054225"/>
            </a:xfrm>
            <a:custGeom>
              <a:avLst/>
              <a:gdLst/>
              <a:ahLst/>
              <a:cxnLst/>
              <a:rect l="l" t="t" r="r" b="b"/>
              <a:pathLst>
                <a:path w="129539" h="2054225">
                  <a:moveTo>
                    <a:pt x="128930" y="0"/>
                  </a:moveTo>
                  <a:lnTo>
                    <a:pt x="0" y="40233"/>
                  </a:lnTo>
                  <a:lnTo>
                    <a:pt x="0" y="2053729"/>
                  </a:lnTo>
                  <a:lnTo>
                    <a:pt x="128930" y="1918411"/>
                  </a:lnTo>
                  <a:lnTo>
                    <a:pt x="12893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289334" y="3073006"/>
              <a:ext cx="38735" cy="2013585"/>
            </a:xfrm>
            <a:custGeom>
              <a:avLst/>
              <a:gdLst/>
              <a:ahLst/>
              <a:cxnLst/>
              <a:rect l="l" t="t" r="r" b="b"/>
              <a:pathLst>
                <a:path w="38735" h="2013585">
                  <a:moveTo>
                    <a:pt x="38404" y="0"/>
                  </a:moveTo>
                  <a:lnTo>
                    <a:pt x="0" y="0"/>
                  </a:lnTo>
                  <a:lnTo>
                    <a:pt x="0" y="2013496"/>
                  </a:lnTo>
                  <a:lnTo>
                    <a:pt x="38404" y="2013496"/>
                  </a:lnTo>
                  <a:lnTo>
                    <a:pt x="3840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0743064" y="5085153"/>
            <a:ext cx="113664" cy="145415"/>
            <a:chOff x="5688464" y="5085152"/>
            <a:chExt cx="113664" cy="145415"/>
          </a:xfrm>
        </p:grpSpPr>
        <p:sp>
          <p:nvSpPr>
            <p:cNvPr id="6" name="object 6"/>
            <p:cNvSpPr/>
            <p:nvPr/>
          </p:nvSpPr>
          <p:spPr>
            <a:xfrm>
              <a:off x="5690750" y="5087438"/>
              <a:ext cx="109220" cy="140970"/>
            </a:xfrm>
            <a:custGeom>
              <a:avLst/>
              <a:gdLst/>
              <a:ahLst/>
              <a:cxnLst/>
              <a:rect l="l" t="t" r="r" b="b"/>
              <a:pathLst>
                <a:path w="109220" h="140970">
                  <a:moveTo>
                    <a:pt x="108813" y="0"/>
                  </a:moveTo>
                  <a:lnTo>
                    <a:pt x="0" y="0"/>
                  </a:lnTo>
                  <a:lnTo>
                    <a:pt x="0" y="112471"/>
                  </a:lnTo>
                  <a:lnTo>
                    <a:pt x="13716" y="130746"/>
                  </a:lnTo>
                  <a:lnTo>
                    <a:pt x="40233" y="109715"/>
                  </a:lnTo>
                  <a:lnTo>
                    <a:pt x="51206" y="121615"/>
                  </a:lnTo>
                  <a:lnTo>
                    <a:pt x="70408" y="115214"/>
                  </a:lnTo>
                  <a:lnTo>
                    <a:pt x="89611" y="140817"/>
                  </a:lnTo>
                  <a:lnTo>
                    <a:pt x="97840" y="130746"/>
                  </a:lnTo>
                  <a:lnTo>
                    <a:pt x="108813" y="137147"/>
                  </a:lnTo>
                  <a:lnTo>
                    <a:pt x="10881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690750" y="5087438"/>
              <a:ext cx="109220" cy="140970"/>
            </a:xfrm>
            <a:custGeom>
              <a:avLst/>
              <a:gdLst/>
              <a:ahLst/>
              <a:cxnLst/>
              <a:rect l="l" t="t" r="r" b="b"/>
              <a:pathLst>
                <a:path w="109220" h="140970">
                  <a:moveTo>
                    <a:pt x="0" y="0"/>
                  </a:moveTo>
                  <a:lnTo>
                    <a:pt x="0" y="112471"/>
                  </a:lnTo>
                  <a:lnTo>
                    <a:pt x="13716" y="130746"/>
                  </a:lnTo>
                  <a:lnTo>
                    <a:pt x="40233" y="109715"/>
                  </a:lnTo>
                  <a:lnTo>
                    <a:pt x="51206" y="121615"/>
                  </a:lnTo>
                  <a:lnTo>
                    <a:pt x="70408" y="115214"/>
                  </a:lnTo>
                  <a:lnTo>
                    <a:pt x="89611" y="140817"/>
                  </a:lnTo>
                  <a:lnTo>
                    <a:pt x="97840" y="130746"/>
                  </a:lnTo>
                  <a:lnTo>
                    <a:pt x="108813" y="137147"/>
                  </a:lnTo>
                  <a:lnTo>
                    <a:pt x="108813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1265187" y="5085153"/>
            <a:ext cx="113664" cy="145415"/>
            <a:chOff x="6210587" y="5085152"/>
            <a:chExt cx="113664" cy="145415"/>
          </a:xfrm>
        </p:grpSpPr>
        <p:sp>
          <p:nvSpPr>
            <p:cNvPr id="9" name="object 9"/>
            <p:cNvSpPr/>
            <p:nvPr/>
          </p:nvSpPr>
          <p:spPr>
            <a:xfrm>
              <a:off x="6212873" y="5087438"/>
              <a:ext cx="109220" cy="140970"/>
            </a:xfrm>
            <a:custGeom>
              <a:avLst/>
              <a:gdLst/>
              <a:ahLst/>
              <a:cxnLst/>
              <a:rect l="l" t="t" r="r" b="b"/>
              <a:pathLst>
                <a:path w="109220" h="140970">
                  <a:moveTo>
                    <a:pt x="108826" y="0"/>
                  </a:moveTo>
                  <a:lnTo>
                    <a:pt x="0" y="0"/>
                  </a:lnTo>
                  <a:lnTo>
                    <a:pt x="0" y="112471"/>
                  </a:lnTo>
                  <a:lnTo>
                    <a:pt x="13716" y="130746"/>
                  </a:lnTo>
                  <a:lnTo>
                    <a:pt x="40233" y="109715"/>
                  </a:lnTo>
                  <a:lnTo>
                    <a:pt x="51219" y="121615"/>
                  </a:lnTo>
                  <a:lnTo>
                    <a:pt x="71335" y="115214"/>
                  </a:lnTo>
                  <a:lnTo>
                    <a:pt x="89611" y="140817"/>
                  </a:lnTo>
                  <a:lnTo>
                    <a:pt x="97840" y="130746"/>
                  </a:lnTo>
                  <a:lnTo>
                    <a:pt x="108826" y="137147"/>
                  </a:lnTo>
                  <a:lnTo>
                    <a:pt x="108826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212873" y="5087438"/>
              <a:ext cx="109220" cy="140970"/>
            </a:xfrm>
            <a:custGeom>
              <a:avLst/>
              <a:gdLst/>
              <a:ahLst/>
              <a:cxnLst/>
              <a:rect l="l" t="t" r="r" b="b"/>
              <a:pathLst>
                <a:path w="109220" h="140970">
                  <a:moveTo>
                    <a:pt x="0" y="0"/>
                  </a:moveTo>
                  <a:lnTo>
                    <a:pt x="0" y="112471"/>
                  </a:lnTo>
                  <a:lnTo>
                    <a:pt x="13716" y="130746"/>
                  </a:lnTo>
                  <a:lnTo>
                    <a:pt x="40233" y="109715"/>
                  </a:lnTo>
                  <a:lnTo>
                    <a:pt x="51219" y="121615"/>
                  </a:lnTo>
                  <a:lnTo>
                    <a:pt x="71335" y="115214"/>
                  </a:lnTo>
                  <a:lnTo>
                    <a:pt x="89611" y="140817"/>
                  </a:lnTo>
                  <a:lnTo>
                    <a:pt x="97840" y="130746"/>
                  </a:lnTo>
                  <a:lnTo>
                    <a:pt x="108826" y="137147"/>
                  </a:lnTo>
                  <a:lnTo>
                    <a:pt x="108826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1817484" y="5085153"/>
            <a:ext cx="114300" cy="145415"/>
            <a:chOff x="6762884" y="5085152"/>
            <a:chExt cx="114300" cy="145415"/>
          </a:xfrm>
        </p:grpSpPr>
        <p:sp>
          <p:nvSpPr>
            <p:cNvPr id="12" name="object 12"/>
            <p:cNvSpPr/>
            <p:nvPr/>
          </p:nvSpPr>
          <p:spPr>
            <a:xfrm>
              <a:off x="6765170" y="5087438"/>
              <a:ext cx="109855" cy="140970"/>
            </a:xfrm>
            <a:custGeom>
              <a:avLst/>
              <a:gdLst/>
              <a:ahLst/>
              <a:cxnLst/>
              <a:rect l="l" t="t" r="r" b="b"/>
              <a:pathLst>
                <a:path w="109854" h="140970">
                  <a:moveTo>
                    <a:pt x="109728" y="0"/>
                  </a:moveTo>
                  <a:lnTo>
                    <a:pt x="0" y="0"/>
                  </a:lnTo>
                  <a:lnTo>
                    <a:pt x="0" y="112471"/>
                  </a:lnTo>
                  <a:lnTo>
                    <a:pt x="14630" y="130746"/>
                  </a:lnTo>
                  <a:lnTo>
                    <a:pt x="42062" y="109715"/>
                  </a:lnTo>
                  <a:lnTo>
                    <a:pt x="52120" y="121615"/>
                  </a:lnTo>
                  <a:lnTo>
                    <a:pt x="71323" y="115214"/>
                  </a:lnTo>
                  <a:lnTo>
                    <a:pt x="90538" y="140817"/>
                  </a:lnTo>
                  <a:lnTo>
                    <a:pt x="98755" y="130746"/>
                  </a:lnTo>
                  <a:lnTo>
                    <a:pt x="109728" y="137147"/>
                  </a:lnTo>
                  <a:lnTo>
                    <a:pt x="109728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765170" y="5087438"/>
              <a:ext cx="109855" cy="140970"/>
            </a:xfrm>
            <a:custGeom>
              <a:avLst/>
              <a:gdLst/>
              <a:ahLst/>
              <a:cxnLst/>
              <a:rect l="l" t="t" r="r" b="b"/>
              <a:pathLst>
                <a:path w="109854" h="140970">
                  <a:moveTo>
                    <a:pt x="0" y="0"/>
                  </a:moveTo>
                  <a:lnTo>
                    <a:pt x="0" y="112471"/>
                  </a:lnTo>
                  <a:lnTo>
                    <a:pt x="14630" y="130746"/>
                  </a:lnTo>
                  <a:lnTo>
                    <a:pt x="42062" y="109715"/>
                  </a:lnTo>
                  <a:lnTo>
                    <a:pt x="52120" y="121615"/>
                  </a:lnTo>
                  <a:lnTo>
                    <a:pt x="71323" y="115214"/>
                  </a:lnTo>
                  <a:lnTo>
                    <a:pt x="90538" y="140817"/>
                  </a:lnTo>
                  <a:lnTo>
                    <a:pt x="98755" y="130746"/>
                  </a:lnTo>
                  <a:lnTo>
                    <a:pt x="109728" y="137147"/>
                  </a:lnTo>
                  <a:lnTo>
                    <a:pt x="109728" y="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10747928" y="5090626"/>
            <a:ext cx="109220" cy="44450"/>
          </a:xfrm>
          <a:custGeom>
            <a:avLst/>
            <a:gdLst/>
            <a:ahLst/>
            <a:cxnLst/>
            <a:rect l="l" t="t" r="r" b="b"/>
            <a:pathLst>
              <a:path w="109220" h="44450">
                <a:moveTo>
                  <a:pt x="108813" y="0"/>
                </a:moveTo>
                <a:lnTo>
                  <a:pt x="0" y="0"/>
                </a:lnTo>
                <a:lnTo>
                  <a:pt x="0" y="42633"/>
                </a:lnTo>
                <a:lnTo>
                  <a:pt x="25826" y="36282"/>
                </a:lnTo>
                <a:lnTo>
                  <a:pt x="53344" y="34001"/>
                </a:lnTo>
                <a:lnTo>
                  <a:pt x="81394" y="36400"/>
                </a:lnTo>
                <a:lnTo>
                  <a:pt x="108813" y="44094"/>
                </a:lnTo>
                <a:lnTo>
                  <a:pt x="108813" y="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1268222" y="5090626"/>
            <a:ext cx="109220" cy="44450"/>
          </a:xfrm>
          <a:custGeom>
            <a:avLst/>
            <a:gdLst/>
            <a:ahLst/>
            <a:cxnLst/>
            <a:rect l="l" t="t" r="r" b="b"/>
            <a:pathLst>
              <a:path w="109220" h="44450">
                <a:moveTo>
                  <a:pt x="108800" y="0"/>
                </a:moveTo>
                <a:lnTo>
                  <a:pt x="0" y="0"/>
                </a:lnTo>
                <a:lnTo>
                  <a:pt x="0" y="44297"/>
                </a:lnTo>
                <a:lnTo>
                  <a:pt x="25492" y="37213"/>
                </a:lnTo>
                <a:lnTo>
                  <a:pt x="52900" y="34129"/>
                </a:lnTo>
                <a:lnTo>
                  <a:pt x="81058" y="35662"/>
                </a:lnTo>
                <a:lnTo>
                  <a:pt x="108800" y="42430"/>
                </a:lnTo>
                <a:lnTo>
                  <a:pt x="108800" y="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816849" y="5090627"/>
            <a:ext cx="109220" cy="43815"/>
          </a:xfrm>
          <a:custGeom>
            <a:avLst/>
            <a:gdLst/>
            <a:ahLst/>
            <a:cxnLst/>
            <a:rect l="l" t="t" r="r" b="b"/>
            <a:pathLst>
              <a:path w="109220" h="43814">
                <a:moveTo>
                  <a:pt x="108826" y="0"/>
                </a:moveTo>
                <a:lnTo>
                  <a:pt x="0" y="0"/>
                </a:lnTo>
                <a:lnTo>
                  <a:pt x="0" y="43383"/>
                </a:lnTo>
                <a:lnTo>
                  <a:pt x="25689" y="36701"/>
                </a:lnTo>
                <a:lnTo>
                  <a:pt x="53160" y="34058"/>
                </a:lnTo>
                <a:lnTo>
                  <a:pt x="81258" y="36068"/>
                </a:lnTo>
                <a:lnTo>
                  <a:pt x="108826" y="43345"/>
                </a:lnTo>
                <a:lnTo>
                  <a:pt x="108826" y="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9919647" y="3032780"/>
            <a:ext cx="2232660" cy="2474595"/>
            <a:chOff x="4865047" y="3032779"/>
            <a:chExt cx="2232660" cy="2474595"/>
          </a:xfrm>
        </p:grpSpPr>
        <p:sp>
          <p:nvSpPr>
            <p:cNvPr id="18" name="object 18"/>
            <p:cNvSpPr/>
            <p:nvPr/>
          </p:nvSpPr>
          <p:spPr>
            <a:xfrm>
              <a:off x="5456669" y="3073012"/>
              <a:ext cx="1640839" cy="1878330"/>
            </a:xfrm>
            <a:custGeom>
              <a:avLst/>
              <a:gdLst/>
              <a:ahLst/>
              <a:cxnLst/>
              <a:rect l="l" t="t" r="r" b="b"/>
              <a:pathLst>
                <a:path w="1640840" h="1878329">
                  <a:moveTo>
                    <a:pt x="0" y="1878171"/>
                  </a:moveTo>
                  <a:lnTo>
                    <a:pt x="1640446" y="1878171"/>
                  </a:lnTo>
                  <a:lnTo>
                    <a:pt x="1640446" y="0"/>
                  </a:lnTo>
                  <a:lnTo>
                    <a:pt x="0" y="0"/>
                  </a:lnTo>
                  <a:lnTo>
                    <a:pt x="0" y="1878171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327733" y="4951191"/>
              <a:ext cx="1769745" cy="135890"/>
            </a:xfrm>
            <a:custGeom>
              <a:avLst/>
              <a:gdLst/>
              <a:ahLst/>
              <a:cxnLst/>
              <a:rect l="l" t="t" r="r" b="b"/>
              <a:pathLst>
                <a:path w="1769745" h="135889">
                  <a:moveTo>
                    <a:pt x="1769376" y="0"/>
                  </a:moveTo>
                  <a:lnTo>
                    <a:pt x="128930" y="0"/>
                  </a:lnTo>
                  <a:lnTo>
                    <a:pt x="0" y="135318"/>
                  </a:lnTo>
                  <a:lnTo>
                    <a:pt x="1719084" y="135318"/>
                  </a:lnTo>
                  <a:lnTo>
                    <a:pt x="1769376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7046818" y="3073012"/>
              <a:ext cx="50800" cy="2013585"/>
            </a:xfrm>
            <a:custGeom>
              <a:avLst/>
              <a:gdLst/>
              <a:ahLst/>
              <a:cxnLst/>
              <a:rect l="l" t="t" r="r" b="b"/>
              <a:pathLst>
                <a:path w="50800" h="2013585">
                  <a:moveTo>
                    <a:pt x="0" y="2013497"/>
                  </a:moveTo>
                  <a:lnTo>
                    <a:pt x="50292" y="2013497"/>
                  </a:lnTo>
                  <a:lnTo>
                    <a:pt x="50292" y="0"/>
                  </a:lnTo>
                  <a:lnTo>
                    <a:pt x="0" y="0"/>
                  </a:lnTo>
                  <a:lnTo>
                    <a:pt x="0" y="2013497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327733" y="3032779"/>
              <a:ext cx="1769745" cy="40640"/>
            </a:xfrm>
            <a:custGeom>
              <a:avLst/>
              <a:gdLst/>
              <a:ahLst/>
              <a:cxnLst/>
              <a:rect l="l" t="t" r="r" b="b"/>
              <a:pathLst>
                <a:path w="1769745" h="40639">
                  <a:moveTo>
                    <a:pt x="1769376" y="0"/>
                  </a:moveTo>
                  <a:lnTo>
                    <a:pt x="128930" y="0"/>
                  </a:lnTo>
                  <a:lnTo>
                    <a:pt x="0" y="40233"/>
                  </a:lnTo>
                  <a:lnTo>
                    <a:pt x="1719084" y="40233"/>
                  </a:lnTo>
                  <a:lnTo>
                    <a:pt x="17693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865039" y="3073018"/>
              <a:ext cx="462915" cy="2434590"/>
            </a:xfrm>
            <a:custGeom>
              <a:avLst/>
              <a:gdLst/>
              <a:ahLst/>
              <a:cxnLst/>
              <a:rect l="l" t="t" r="r" b="b"/>
              <a:pathLst>
                <a:path w="462914" h="2434590">
                  <a:moveTo>
                    <a:pt x="462686" y="2013496"/>
                  </a:moveTo>
                  <a:lnTo>
                    <a:pt x="424281" y="2013496"/>
                  </a:lnTo>
                  <a:lnTo>
                    <a:pt x="424281" y="0"/>
                  </a:lnTo>
                  <a:lnTo>
                    <a:pt x="0" y="149961"/>
                  </a:lnTo>
                  <a:lnTo>
                    <a:pt x="0" y="2434132"/>
                  </a:lnTo>
                  <a:lnTo>
                    <a:pt x="55778" y="2434132"/>
                  </a:lnTo>
                  <a:lnTo>
                    <a:pt x="462686" y="2013496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865052" y="3222980"/>
              <a:ext cx="55880" cy="2284730"/>
            </a:xfrm>
            <a:custGeom>
              <a:avLst/>
              <a:gdLst/>
              <a:ahLst/>
              <a:cxnLst/>
              <a:rect l="l" t="t" r="r" b="b"/>
              <a:pathLst>
                <a:path w="55879" h="2284729">
                  <a:moveTo>
                    <a:pt x="55778" y="0"/>
                  </a:moveTo>
                  <a:lnTo>
                    <a:pt x="0" y="0"/>
                  </a:lnTo>
                  <a:lnTo>
                    <a:pt x="0" y="2284171"/>
                  </a:lnTo>
                  <a:lnTo>
                    <a:pt x="55778" y="2284171"/>
                  </a:lnTo>
                  <a:lnTo>
                    <a:pt x="5577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865047" y="3073012"/>
              <a:ext cx="462915" cy="150495"/>
            </a:xfrm>
            <a:custGeom>
              <a:avLst/>
              <a:gdLst/>
              <a:ahLst/>
              <a:cxnLst/>
              <a:rect l="l" t="t" r="r" b="b"/>
              <a:pathLst>
                <a:path w="462914" h="150494">
                  <a:moveTo>
                    <a:pt x="462686" y="0"/>
                  </a:moveTo>
                  <a:lnTo>
                    <a:pt x="424281" y="0"/>
                  </a:lnTo>
                  <a:lnTo>
                    <a:pt x="0" y="149961"/>
                  </a:lnTo>
                  <a:lnTo>
                    <a:pt x="55778" y="149961"/>
                  </a:lnTo>
                  <a:lnTo>
                    <a:pt x="462686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8032331" y="3075753"/>
            <a:ext cx="1778635" cy="2171700"/>
            <a:chOff x="2977730" y="3075753"/>
            <a:chExt cx="1778635" cy="2171700"/>
          </a:xfrm>
        </p:grpSpPr>
        <p:sp>
          <p:nvSpPr>
            <p:cNvPr id="26" name="object 26"/>
            <p:cNvSpPr/>
            <p:nvPr/>
          </p:nvSpPr>
          <p:spPr>
            <a:xfrm>
              <a:off x="4707770" y="3075753"/>
              <a:ext cx="48895" cy="1998345"/>
            </a:xfrm>
            <a:custGeom>
              <a:avLst/>
              <a:gdLst/>
              <a:ahLst/>
              <a:cxnLst/>
              <a:rect l="l" t="t" r="r" b="b"/>
              <a:pathLst>
                <a:path w="48895" h="1998345">
                  <a:moveTo>
                    <a:pt x="0" y="1997956"/>
                  </a:moveTo>
                  <a:lnTo>
                    <a:pt x="48463" y="1997956"/>
                  </a:lnTo>
                  <a:lnTo>
                    <a:pt x="48463" y="0"/>
                  </a:lnTo>
                  <a:lnTo>
                    <a:pt x="0" y="0"/>
                  </a:lnTo>
                  <a:lnTo>
                    <a:pt x="0" y="1997956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977730" y="3084893"/>
              <a:ext cx="1719580" cy="2021839"/>
            </a:xfrm>
            <a:custGeom>
              <a:avLst/>
              <a:gdLst/>
              <a:ahLst/>
              <a:cxnLst/>
              <a:rect l="l" t="t" r="r" b="b"/>
              <a:pathLst>
                <a:path w="1719579" h="2021839">
                  <a:moveTo>
                    <a:pt x="1719072" y="0"/>
                  </a:moveTo>
                  <a:lnTo>
                    <a:pt x="0" y="0"/>
                  </a:lnTo>
                  <a:lnTo>
                    <a:pt x="0" y="2021725"/>
                  </a:lnTo>
                  <a:lnTo>
                    <a:pt x="1719072" y="2021725"/>
                  </a:lnTo>
                  <a:lnTo>
                    <a:pt x="1719072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48061" y="5107553"/>
              <a:ext cx="108813" cy="139903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68352" y="5107553"/>
              <a:ext cx="108813" cy="139904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16991" y="5107553"/>
              <a:ext cx="108813" cy="139903"/>
            </a:xfrm>
            <a:prstGeom prst="rect">
              <a:avLst/>
            </a:prstGeom>
          </p:spPr>
        </p:pic>
      </p:grpSp>
      <p:grpSp>
        <p:nvGrpSpPr>
          <p:cNvPr id="31" name="object 31"/>
          <p:cNvGrpSpPr/>
          <p:nvPr/>
        </p:nvGrpSpPr>
        <p:grpSpPr>
          <a:xfrm>
            <a:off x="11771421" y="4032651"/>
            <a:ext cx="289560" cy="648970"/>
            <a:chOff x="6716821" y="4032651"/>
            <a:chExt cx="289560" cy="648970"/>
          </a:xfrm>
        </p:grpSpPr>
        <p:sp>
          <p:nvSpPr>
            <p:cNvPr id="32" name="object 32"/>
            <p:cNvSpPr/>
            <p:nvPr/>
          </p:nvSpPr>
          <p:spPr>
            <a:xfrm>
              <a:off x="6716821" y="4032651"/>
              <a:ext cx="266065" cy="647700"/>
            </a:xfrm>
            <a:custGeom>
              <a:avLst/>
              <a:gdLst/>
              <a:ahLst/>
              <a:cxnLst/>
              <a:rect l="l" t="t" r="r" b="b"/>
              <a:pathLst>
                <a:path w="266065" h="647700">
                  <a:moveTo>
                    <a:pt x="252933" y="0"/>
                  </a:moveTo>
                  <a:lnTo>
                    <a:pt x="212724" y="30683"/>
                  </a:lnTo>
                  <a:lnTo>
                    <a:pt x="177799" y="28575"/>
                  </a:lnTo>
                  <a:lnTo>
                    <a:pt x="177799" y="0"/>
                  </a:lnTo>
                  <a:lnTo>
                    <a:pt x="146049" y="0"/>
                  </a:lnTo>
                  <a:lnTo>
                    <a:pt x="102654" y="31750"/>
                  </a:lnTo>
                  <a:lnTo>
                    <a:pt x="74079" y="30683"/>
                  </a:lnTo>
                  <a:lnTo>
                    <a:pt x="74079" y="1054"/>
                  </a:lnTo>
                  <a:lnTo>
                    <a:pt x="42329" y="2108"/>
                  </a:lnTo>
                  <a:lnTo>
                    <a:pt x="0" y="456133"/>
                  </a:lnTo>
                  <a:lnTo>
                    <a:pt x="98424" y="647700"/>
                  </a:lnTo>
                  <a:lnTo>
                    <a:pt x="205003" y="646671"/>
                  </a:lnTo>
                  <a:lnTo>
                    <a:pt x="197904" y="611187"/>
                  </a:lnTo>
                  <a:lnTo>
                    <a:pt x="199491" y="600075"/>
                  </a:lnTo>
                  <a:lnTo>
                    <a:pt x="183442" y="572814"/>
                  </a:lnTo>
                  <a:lnTo>
                    <a:pt x="185799" y="565745"/>
                  </a:lnTo>
                  <a:lnTo>
                    <a:pt x="191430" y="559568"/>
                  </a:lnTo>
                  <a:lnTo>
                    <a:pt x="201079" y="555625"/>
                  </a:lnTo>
                  <a:lnTo>
                    <a:pt x="204254" y="501650"/>
                  </a:lnTo>
                  <a:lnTo>
                    <a:pt x="188379" y="509587"/>
                  </a:lnTo>
                  <a:lnTo>
                    <a:pt x="186791" y="238125"/>
                  </a:lnTo>
                  <a:lnTo>
                    <a:pt x="202666" y="227012"/>
                  </a:lnTo>
                  <a:lnTo>
                    <a:pt x="202666" y="163512"/>
                  </a:lnTo>
                  <a:lnTo>
                    <a:pt x="194729" y="161925"/>
                  </a:lnTo>
                  <a:lnTo>
                    <a:pt x="185204" y="153987"/>
                  </a:lnTo>
                  <a:lnTo>
                    <a:pt x="185204" y="146050"/>
                  </a:lnTo>
                  <a:lnTo>
                    <a:pt x="185724" y="138906"/>
                  </a:lnTo>
                  <a:lnTo>
                    <a:pt x="188180" y="130571"/>
                  </a:lnTo>
                  <a:lnTo>
                    <a:pt x="193910" y="122832"/>
                  </a:lnTo>
                  <a:lnTo>
                    <a:pt x="204254" y="117475"/>
                  </a:lnTo>
                  <a:lnTo>
                    <a:pt x="199491" y="80962"/>
                  </a:lnTo>
                  <a:lnTo>
                    <a:pt x="210604" y="46037"/>
                  </a:lnTo>
                  <a:lnTo>
                    <a:pt x="265633" y="3175"/>
                  </a:lnTo>
                  <a:lnTo>
                    <a:pt x="252933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900264" y="4035826"/>
              <a:ext cx="103505" cy="643890"/>
            </a:xfrm>
            <a:custGeom>
              <a:avLst/>
              <a:gdLst/>
              <a:ahLst/>
              <a:cxnLst/>
              <a:rect l="l" t="t" r="r" b="b"/>
              <a:pathLst>
                <a:path w="103504" h="643889">
                  <a:moveTo>
                    <a:pt x="82190" y="0"/>
                  </a:moveTo>
                  <a:lnTo>
                    <a:pt x="27161" y="42862"/>
                  </a:lnTo>
                  <a:lnTo>
                    <a:pt x="16048" y="77787"/>
                  </a:lnTo>
                  <a:lnTo>
                    <a:pt x="20811" y="114299"/>
                  </a:lnTo>
                  <a:lnTo>
                    <a:pt x="10467" y="119657"/>
                  </a:lnTo>
                  <a:lnTo>
                    <a:pt x="4737" y="127396"/>
                  </a:lnTo>
                  <a:lnTo>
                    <a:pt x="2282" y="135731"/>
                  </a:lnTo>
                  <a:lnTo>
                    <a:pt x="1761" y="142874"/>
                  </a:lnTo>
                  <a:lnTo>
                    <a:pt x="1761" y="150812"/>
                  </a:lnTo>
                  <a:lnTo>
                    <a:pt x="11286" y="158749"/>
                  </a:lnTo>
                  <a:lnTo>
                    <a:pt x="19223" y="160337"/>
                  </a:lnTo>
                  <a:lnTo>
                    <a:pt x="19223" y="223837"/>
                  </a:lnTo>
                  <a:lnTo>
                    <a:pt x="3348" y="234949"/>
                  </a:lnTo>
                  <a:lnTo>
                    <a:pt x="4936" y="506412"/>
                  </a:lnTo>
                  <a:lnTo>
                    <a:pt x="20811" y="498475"/>
                  </a:lnTo>
                  <a:lnTo>
                    <a:pt x="17636" y="552450"/>
                  </a:lnTo>
                  <a:lnTo>
                    <a:pt x="7987" y="556393"/>
                  </a:lnTo>
                  <a:lnTo>
                    <a:pt x="2356" y="562570"/>
                  </a:lnTo>
                  <a:lnTo>
                    <a:pt x="0" y="569639"/>
                  </a:lnTo>
                  <a:lnTo>
                    <a:pt x="173" y="576262"/>
                  </a:lnTo>
                  <a:lnTo>
                    <a:pt x="1984" y="582612"/>
                  </a:lnTo>
                  <a:lnTo>
                    <a:pt x="5134" y="588962"/>
                  </a:lnTo>
                  <a:lnTo>
                    <a:pt x="9773" y="594121"/>
                  </a:lnTo>
                  <a:lnTo>
                    <a:pt x="16048" y="596900"/>
                  </a:lnTo>
                  <a:lnTo>
                    <a:pt x="14461" y="608012"/>
                  </a:lnTo>
                  <a:lnTo>
                    <a:pt x="21560" y="643496"/>
                  </a:lnTo>
                  <a:lnTo>
                    <a:pt x="25040" y="643458"/>
                  </a:lnTo>
                  <a:lnTo>
                    <a:pt x="71611" y="587375"/>
                  </a:lnTo>
                  <a:lnTo>
                    <a:pt x="74786" y="559854"/>
                  </a:lnTo>
                  <a:lnTo>
                    <a:pt x="92782" y="538683"/>
                  </a:lnTo>
                  <a:lnTo>
                    <a:pt x="101240" y="508000"/>
                  </a:lnTo>
                  <a:lnTo>
                    <a:pt x="99132" y="487883"/>
                  </a:lnTo>
                  <a:lnTo>
                    <a:pt x="97011" y="477304"/>
                  </a:lnTo>
                  <a:lnTo>
                    <a:pt x="103361" y="469900"/>
                  </a:lnTo>
                  <a:lnTo>
                    <a:pt x="102307" y="383108"/>
                  </a:lnTo>
                  <a:lnTo>
                    <a:pt x="93836" y="383108"/>
                  </a:lnTo>
                  <a:lnTo>
                    <a:pt x="94890" y="220129"/>
                  </a:lnTo>
                  <a:lnTo>
                    <a:pt x="103361" y="219074"/>
                  </a:lnTo>
                  <a:lnTo>
                    <a:pt x="103361" y="155574"/>
                  </a:lnTo>
                  <a:lnTo>
                    <a:pt x="98065" y="84658"/>
                  </a:lnTo>
                  <a:lnTo>
                    <a:pt x="77961" y="84658"/>
                  </a:lnTo>
                  <a:lnTo>
                    <a:pt x="79015" y="69849"/>
                  </a:lnTo>
                  <a:lnTo>
                    <a:pt x="86432" y="64554"/>
                  </a:lnTo>
                  <a:lnTo>
                    <a:pt x="86432" y="43383"/>
                  </a:lnTo>
                  <a:lnTo>
                    <a:pt x="82190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900264" y="4035826"/>
              <a:ext cx="103505" cy="643890"/>
            </a:xfrm>
            <a:custGeom>
              <a:avLst/>
              <a:gdLst/>
              <a:ahLst/>
              <a:cxnLst/>
              <a:rect l="l" t="t" r="r" b="b"/>
              <a:pathLst>
                <a:path w="103504" h="643889">
                  <a:moveTo>
                    <a:pt x="77961" y="84658"/>
                  </a:moveTo>
                  <a:lnTo>
                    <a:pt x="79015" y="69849"/>
                  </a:lnTo>
                  <a:lnTo>
                    <a:pt x="86432" y="64554"/>
                  </a:lnTo>
                  <a:lnTo>
                    <a:pt x="86432" y="43383"/>
                  </a:lnTo>
                  <a:lnTo>
                    <a:pt x="82190" y="0"/>
                  </a:lnTo>
                  <a:lnTo>
                    <a:pt x="27161" y="42862"/>
                  </a:lnTo>
                  <a:lnTo>
                    <a:pt x="16048" y="77787"/>
                  </a:lnTo>
                  <a:lnTo>
                    <a:pt x="20811" y="114299"/>
                  </a:lnTo>
                  <a:lnTo>
                    <a:pt x="10467" y="119657"/>
                  </a:lnTo>
                  <a:lnTo>
                    <a:pt x="4737" y="127396"/>
                  </a:lnTo>
                  <a:lnTo>
                    <a:pt x="2282" y="135731"/>
                  </a:lnTo>
                  <a:lnTo>
                    <a:pt x="1761" y="142874"/>
                  </a:lnTo>
                  <a:lnTo>
                    <a:pt x="1761" y="150812"/>
                  </a:lnTo>
                  <a:lnTo>
                    <a:pt x="11286" y="158749"/>
                  </a:lnTo>
                  <a:lnTo>
                    <a:pt x="19223" y="160337"/>
                  </a:lnTo>
                  <a:lnTo>
                    <a:pt x="19223" y="223837"/>
                  </a:lnTo>
                  <a:lnTo>
                    <a:pt x="3348" y="234949"/>
                  </a:lnTo>
                  <a:lnTo>
                    <a:pt x="4936" y="506412"/>
                  </a:lnTo>
                  <a:lnTo>
                    <a:pt x="20811" y="498475"/>
                  </a:lnTo>
                  <a:lnTo>
                    <a:pt x="17636" y="552450"/>
                  </a:lnTo>
                  <a:lnTo>
                    <a:pt x="7987" y="556393"/>
                  </a:lnTo>
                  <a:lnTo>
                    <a:pt x="2356" y="562570"/>
                  </a:lnTo>
                  <a:lnTo>
                    <a:pt x="0" y="569639"/>
                  </a:lnTo>
                  <a:lnTo>
                    <a:pt x="173" y="576262"/>
                  </a:lnTo>
                  <a:lnTo>
                    <a:pt x="1984" y="582612"/>
                  </a:lnTo>
                  <a:lnTo>
                    <a:pt x="5134" y="588962"/>
                  </a:lnTo>
                  <a:lnTo>
                    <a:pt x="9773" y="594121"/>
                  </a:lnTo>
                  <a:lnTo>
                    <a:pt x="16048" y="596900"/>
                  </a:lnTo>
                  <a:lnTo>
                    <a:pt x="14461" y="608012"/>
                  </a:lnTo>
                  <a:lnTo>
                    <a:pt x="21560" y="643496"/>
                  </a:lnTo>
                  <a:lnTo>
                    <a:pt x="25040" y="643458"/>
                  </a:lnTo>
                  <a:lnTo>
                    <a:pt x="71611" y="587375"/>
                  </a:lnTo>
                  <a:lnTo>
                    <a:pt x="74786" y="559854"/>
                  </a:lnTo>
                  <a:lnTo>
                    <a:pt x="92782" y="538683"/>
                  </a:lnTo>
                  <a:lnTo>
                    <a:pt x="101240" y="508000"/>
                  </a:lnTo>
                  <a:lnTo>
                    <a:pt x="99132" y="487883"/>
                  </a:lnTo>
                  <a:lnTo>
                    <a:pt x="97011" y="477304"/>
                  </a:lnTo>
                  <a:lnTo>
                    <a:pt x="103361" y="469900"/>
                  </a:lnTo>
                  <a:lnTo>
                    <a:pt x="102307" y="383108"/>
                  </a:lnTo>
                  <a:lnTo>
                    <a:pt x="93836" y="383108"/>
                  </a:lnTo>
                  <a:lnTo>
                    <a:pt x="94890" y="220129"/>
                  </a:lnTo>
                  <a:lnTo>
                    <a:pt x="103361" y="219074"/>
                  </a:lnTo>
                  <a:lnTo>
                    <a:pt x="103361" y="155574"/>
                  </a:lnTo>
                  <a:lnTo>
                    <a:pt x="98065" y="84658"/>
                  </a:lnTo>
                  <a:lnTo>
                    <a:pt x="77961" y="846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1191456" y="4387597"/>
            <a:ext cx="287020" cy="33655"/>
            <a:chOff x="6136856" y="4387596"/>
            <a:chExt cx="287020" cy="33655"/>
          </a:xfrm>
        </p:grpSpPr>
        <p:sp>
          <p:nvSpPr>
            <p:cNvPr id="36" name="object 36"/>
            <p:cNvSpPr/>
            <p:nvPr/>
          </p:nvSpPr>
          <p:spPr>
            <a:xfrm>
              <a:off x="6136856" y="4404131"/>
              <a:ext cx="287020" cy="17145"/>
            </a:xfrm>
            <a:custGeom>
              <a:avLst/>
              <a:gdLst/>
              <a:ahLst/>
              <a:cxnLst/>
              <a:rect l="l" t="t" r="r" b="b"/>
              <a:pathLst>
                <a:path w="287020" h="17145">
                  <a:moveTo>
                    <a:pt x="286550" y="0"/>
                  </a:moveTo>
                  <a:lnTo>
                    <a:pt x="0" y="0"/>
                  </a:lnTo>
                  <a:lnTo>
                    <a:pt x="0" y="16662"/>
                  </a:lnTo>
                  <a:lnTo>
                    <a:pt x="286550" y="16662"/>
                  </a:lnTo>
                  <a:lnTo>
                    <a:pt x="286550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136856" y="4387596"/>
              <a:ext cx="287020" cy="17145"/>
            </a:xfrm>
            <a:custGeom>
              <a:avLst/>
              <a:gdLst/>
              <a:ahLst/>
              <a:cxnLst/>
              <a:rect l="l" t="t" r="r" b="b"/>
              <a:pathLst>
                <a:path w="287020" h="17145">
                  <a:moveTo>
                    <a:pt x="0" y="16535"/>
                  </a:moveTo>
                  <a:lnTo>
                    <a:pt x="286550" y="16535"/>
                  </a:lnTo>
                  <a:lnTo>
                    <a:pt x="286550" y="0"/>
                  </a:lnTo>
                  <a:lnTo>
                    <a:pt x="0" y="0"/>
                  </a:lnTo>
                  <a:lnTo>
                    <a:pt x="0" y="16535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1191456" y="4258082"/>
            <a:ext cx="287020" cy="129539"/>
            <a:chOff x="6136856" y="4258081"/>
            <a:chExt cx="287020" cy="129539"/>
          </a:xfrm>
        </p:grpSpPr>
        <p:sp>
          <p:nvSpPr>
            <p:cNvPr id="39" name="object 39"/>
            <p:cNvSpPr/>
            <p:nvPr/>
          </p:nvSpPr>
          <p:spPr>
            <a:xfrm>
              <a:off x="6136856" y="4258081"/>
              <a:ext cx="287020" cy="29845"/>
            </a:xfrm>
            <a:custGeom>
              <a:avLst/>
              <a:gdLst/>
              <a:ahLst/>
              <a:cxnLst/>
              <a:rect l="l" t="t" r="r" b="b"/>
              <a:pathLst>
                <a:path w="287020" h="29845">
                  <a:moveTo>
                    <a:pt x="286550" y="0"/>
                  </a:moveTo>
                  <a:lnTo>
                    <a:pt x="0" y="0"/>
                  </a:lnTo>
                  <a:lnTo>
                    <a:pt x="0" y="29629"/>
                  </a:lnTo>
                  <a:lnTo>
                    <a:pt x="286550" y="29629"/>
                  </a:lnTo>
                  <a:lnTo>
                    <a:pt x="286550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136856" y="4287710"/>
              <a:ext cx="287020" cy="12700"/>
            </a:xfrm>
            <a:custGeom>
              <a:avLst/>
              <a:gdLst/>
              <a:ahLst/>
              <a:cxnLst/>
              <a:rect l="l" t="t" r="r" b="b"/>
              <a:pathLst>
                <a:path w="287020" h="12700">
                  <a:moveTo>
                    <a:pt x="28655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286550" y="12700"/>
                  </a:lnTo>
                  <a:lnTo>
                    <a:pt x="286550" y="0"/>
                  </a:lnTo>
                  <a:close/>
                </a:path>
              </a:pathLst>
            </a:custGeom>
            <a:solidFill>
              <a:srgbClr val="7C7E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136856" y="4300410"/>
              <a:ext cx="287020" cy="87630"/>
            </a:xfrm>
            <a:custGeom>
              <a:avLst/>
              <a:gdLst/>
              <a:ahLst/>
              <a:cxnLst/>
              <a:rect l="l" t="t" r="r" b="b"/>
              <a:pathLst>
                <a:path w="287020" h="87629">
                  <a:moveTo>
                    <a:pt x="286550" y="0"/>
                  </a:moveTo>
                  <a:lnTo>
                    <a:pt x="0" y="0"/>
                  </a:lnTo>
                  <a:lnTo>
                    <a:pt x="0" y="87185"/>
                  </a:lnTo>
                  <a:lnTo>
                    <a:pt x="286550" y="87185"/>
                  </a:lnTo>
                  <a:lnTo>
                    <a:pt x="286550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/>
          <p:nvPr/>
        </p:nvSpPr>
        <p:spPr>
          <a:xfrm>
            <a:off x="12051118" y="4256253"/>
            <a:ext cx="50800" cy="163195"/>
          </a:xfrm>
          <a:custGeom>
            <a:avLst/>
            <a:gdLst/>
            <a:ahLst/>
            <a:cxnLst/>
            <a:rect l="l" t="t" r="r" b="b"/>
            <a:pathLst>
              <a:path w="50800" h="163195">
                <a:moveTo>
                  <a:pt x="50304" y="0"/>
                </a:moveTo>
                <a:lnTo>
                  <a:pt x="0" y="0"/>
                </a:lnTo>
                <a:lnTo>
                  <a:pt x="0" y="162763"/>
                </a:lnTo>
                <a:lnTo>
                  <a:pt x="50304" y="162763"/>
                </a:lnTo>
                <a:lnTo>
                  <a:pt x="50304" y="0"/>
                </a:lnTo>
                <a:close/>
              </a:path>
            </a:pathLst>
          </a:custGeom>
          <a:solidFill>
            <a:srgbClr val="A3A5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1247014" y="3917556"/>
            <a:ext cx="9525" cy="59055"/>
          </a:xfrm>
          <a:custGeom>
            <a:avLst/>
            <a:gdLst/>
            <a:ahLst/>
            <a:cxnLst/>
            <a:rect l="l" t="t" r="r" b="b"/>
            <a:pathLst>
              <a:path w="9525" h="59054">
                <a:moveTo>
                  <a:pt x="7150" y="0"/>
                </a:moveTo>
                <a:lnTo>
                  <a:pt x="0" y="3962"/>
                </a:lnTo>
                <a:lnTo>
                  <a:pt x="5562" y="58737"/>
                </a:lnTo>
                <a:lnTo>
                  <a:pt x="7928" y="49450"/>
                </a:lnTo>
                <a:lnTo>
                  <a:pt x="9032" y="33240"/>
                </a:lnTo>
                <a:lnTo>
                  <a:pt x="8798" y="15094"/>
                </a:lnTo>
                <a:lnTo>
                  <a:pt x="7150" y="0"/>
                </a:lnTo>
                <a:close/>
              </a:path>
            </a:pathLst>
          </a:custGeom>
          <a:solidFill>
            <a:srgbClr val="9FA1A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1147001" y="3920730"/>
            <a:ext cx="13335" cy="62230"/>
          </a:xfrm>
          <a:custGeom>
            <a:avLst/>
            <a:gdLst/>
            <a:ahLst/>
            <a:cxnLst/>
            <a:rect l="l" t="t" r="r" b="b"/>
            <a:pathLst>
              <a:path w="13335" h="62229">
                <a:moveTo>
                  <a:pt x="10325" y="0"/>
                </a:moveTo>
                <a:lnTo>
                  <a:pt x="2387" y="1587"/>
                </a:lnTo>
                <a:lnTo>
                  <a:pt x="3451" y="9463"/>
                </a:lnTo>
                <a:lnTo>
                  <a:pt x="4964" y="19348"/>
                </a:lnTo>
                <a:lnTo>
                  <a:pt x="6179" y="28490"/>
                </a:lnTo>
                <a:lnTo>
                  <a:pt x="6349" y="34137"/>
                </a:lnTo>
                <a:lnTo>
                  <a:pt x="3475" y="48320"/>
                </a:lnTo>
                <a:lnTo>
                  <a:pt x="1551" y="56790"/>
                </a:lnTo>
                <a:lnTo>
                  <a:pt x="0" y="61912"/>
                </a:lnTo>
                <a:lnTo>
                  <a:pt x="7937" y="61912"/>
                </a:lnTo>
                <a:lnTo>
                  <a:pt x="11993" y="47218"/>
                </a:lnTo>
                <a:lnTo>
                  <a:pt x="12998" y="28875"/>
                </a:lnTo>
                <a:lnTo>
                  <a:pt x="12070" y="11572"/>
                </a:lnTo>
                <a:lnTo>
                  <a:pt x="10325" y="0"/>
                </a:lnTo>
                <a:close/>
              </a:path>
            </a:pathLst>
          </a:custGeom>
          <a:solidFill>
            <a:srgbClr val="BBBDB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0510940" y="3354261"/>
            <a:ext cx="1588135" cy="17145"/>
          </a:xfrm>
          <a:custGeom>
            <a:avLst/>
            <a:gdLst/>
            <a:ahLst/>
            <a:cxnLst/>
            <a:rect l="l" t="t" r="r" b="b"/>
            <a:pathLst>
              <a:path w="1588134" h="17145">
                <a:moveTo>
                  <a:pt x="1587512" y="0"/>
                </a:moveTo>
                <a:lnTo>
                  <a:pt x="0" y="0"/>
                </a:lnTo>
                <a:lnTo>
                  <a:pt x="0" y="16929"/>
                </a:lnTo>
                <a:lnTo>
                  <a:pt x="1587512" y="16929"/>
                </a:lnTo>
                <a:lnTo>
                  <a:pt x="1587512" y="0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0741673" y="3522536"/>
            <a:ext cx="4445" cy="17145"/>
          </a:xfrm>
          <a:custGeom>
            <a:avLst/>
            <a:gdLst/>
            <a:ahLst/>
            <a:cxnLst/>
            <a:rect l="l" t="t" r="r" b="b"/>
            <a:pathLst>
              <a:path w="4445" h="17145">
                <a:moveTo>
                  <a:pt x="0" y="16929"/>
                </a:moveTo>
                <a:lnTo>
                  <a:pt x="4211" y="16929"/>
                </a:lnTo>
                <a:lnTo>
                  <a:pt x="4211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0879234" y="3522536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6929"/>
                </a:moveTo>
                <a:lnTo>
                  <a:pt x="1071" y="16929"/>
                </a:lnTo>
                <a:lnTo>
                  <a:pt x="1071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1867730" y="3522536"/>
            <a:ext cx="231140" cy="17145"/>
          </a:xfrm>
          <a:custGeom>
            <a:avLst/>
            <a:gdLst/>
            <a:ahLst/>
            <a:cxnLst/>
            <a:rect l="l" t="t" r="r" b="b"/>
            <a:pathLst>
              <a:path w="231140" h="17145">
                <a:moveTo>
                  <a:pt x="0" y="16929"/>
                </a:moveTo>
                <a:lnTo>
                  <a:pt x="230720" y="16929"/>
                </a:lnTo>
                <a:lnTo>
                  <a:pt x="230720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741672" y="3633660"/>
            <a:ext cx="40640" cy="14604"/>
          </a:xfrm>
          <a:custGeom>
            <a:avLst/>
            <a:gdLst/>
            <a:ahLst/>
            <a:cxnLst/>
            <a:rect l="l" t="t" r="r" b="b"/>
            <a:pathLst>
              <a:path w="40639" h="14604">
                <a:moveTo>
                  <a:pt x="0" y="14387"/>
                </a:moveTo>
                <a:lnTo>
                  <a:pt x="40203" y="14387"/>
                </a:lnTo>
                <a:lnTo>
                  <a:pt x="40203" y="0"/>
                </a:lnTo>
                <a:lnTo>
                  <a:pt x="0" y="0"/>
                </a:lnTo>
                <a:lnTo>
                  <a:pt x="0" y="14387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0864426" y="3633660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4">
                <a:moveTo>
                  <a:pt x="0" y="14387"/>
                </a:moveTo>
                <a:lnTo>
                  <a:pt x="15880" y="14387"/>
                </a:lnTo>
                <a:lnTo>
                  <a:pt x="15880" y="0"/>
                </a:lnTo>
                <a:lnTo>
                  <a:pt x="0" y="0"/>
                </a:lnTo>
                <a:lnTo>
                  <a:pt x="0" y="14387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1867730" y="3633660"/>
            <a:ext cx="231140" cy="14604"/>
          </a:xfrm>
          <a:custGeom>
            <a:avLst/>
            <a:gdLst/>
            <a:ahLst/>
            <a:cxnLst/>
            <a:rect l="l" t="t" r="r" b="b"/>
            <a:pathLst>
              <a:path w="231140" h="14604">
                <a:moveTo>
                  <a:pt x="0" y="14387"/>
                </a:moveTo>
                <a:lnTo>
                  <a:pt x="230720" y="14387"/>
                </a:lnTo>
                <a:lnTo>
                  <a:pt x="230720" y="0"/>
                </a:lnTo>
                <a:lnTo>
                  <a:pt x="0" y="0"/>
                </a:lnTo>
                <a:lnTo>
                  <a:pt x="0" y="14387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0741672" y="3648048"/>
            <a:ext cx="40640" cy="2540"/>
          </a:xfrm>
          <a:custGeom>
            <a:avLst/>
            <a:gdLst/>
            <a:ahLst/>
            <a:cxnLst/>
            <a:rect l="l" t="t" r="r" b="b"/>
            <a:pathLst>
              <a:path w="40639" h="2539">
                <a:moveTo>
                  <a:pt x="0" y="2541"/>
                </a:moveTo>
                <a:lnTo>
                  <a:pt x="40203" y="2541"/>
                </a:lnTo>
                <a:lnTo>
                  <a:pt x="40203" y="0"/>
                </a:lnTo>
                <a:lnTo>
                  <a:pt x="0" y="0"/>
                </a:lnTo>
                <a:lnTo>
                  <a:pt x="0" y="2541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0864426" y="3648048"/>
            <a:ext cx="15875" cy="2540"/>
          </a:xfrm>
          <a:custGeom>
            <a:avLst/>
            <a:gdLst/>
            <a:ahLst/>
            <a:cxnLst/>
            <a:rect l="l" t="t" r="r" b="b"/>
            <a:pathLst>
              <a:path w="15875" h="2539">
                <a:moveTo>
                  <a:pt x="0" y="2541"/>
                </a:moveTo>
                <a:lnTo>
                  <a:pt x="15880" y="2541"/>
                </a:lnTo>
                <a:lnTo>
                  <a:pt x="15880" y="0"/>
                </a:lnTo>
                <a:lnTo>
                  <a:pt x="0" y="0"/>
                </a:lnTo>
                <a:lnTo>
                  <a:pt x="0" y="2541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1867730" y="3648048"/>
            <a:ext cx="231140" cy="2540"/>
          </a:xfrm>
          <a:custGeom>
            <a:avLst/>
            <a:gdLst/>
            <a:ahLst/>
            <a:cxnLst/>
            <a:rect l="l" t="t" r="r" b="b"/>
            <a:pathLst>
              <a:path w="231140" h="2539">
                <a:moveTo>
                  <a:pt x="0" y="2541"/>
                </a:moveTo>
                <a:lnTo>
                  <a:pt x="230720" y="2541"/>
                </a:lnTo>
                <a:lnTo>
                  <a:pt x="230720" y="0"/>
                </a:lnTo>
                <a:lnTo>
                  <a:pt x="0" y="0"/>
                </a:lnTo>
                <a:lnTo>
                  <a:pt x="0" y="2541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0741672" y="3693986"/>
            <a:ext cx="40640" cy="17145"/>
          </a:xfrm>
          <a:custGeom>
            <a:avLst/>
            <a:gdLst/>
            <a:ahLst/>
            <a:cxnLst/>
            <a:rect l="l" t="t" r="r" b="b"/>
            <a:pathLst>
              <a:path w="40639" h="17145">
                <a:moveTo>
                  <a:pt x="0" y="16929"/>
                </a:moveTo>
                <a:lnTo>
                  <a:pt x="40203" y="16929"/>
                </a:lnTo>
                <a:lnTo>
                  <a:pt x="40203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0864426" y="3693986"/>
            <a:ext cx="15875" cy="17145"/>
          </a:xfrm>
          <a:custGeom>
            <a:avLst/>
            <a:gdLst/>
            <a:ahLst/>
            <a:cxnLst/>
            <a:rect l="l" t="t" r="r" b="b"/>
            <a:pathLst>
              <a:path w="15875" h="17145">
                <a:moveTo>
                  <a:pt x="0" y="16929"/>
                </a:moveTo>
                <a:lnTo>
                  <a:pt x="15880" y="16929"/>
                </a:lnTo>
                <a:lnTo>
                  <a:pt x="15880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1867730" y="3693986"/>
            <a:ext cx="231140" cy="17145"/>
          </a:xfrm>
          <a:custGeom>
            <a:avLst/>
            <a:gdLst/>
            <a:ahLst/>
            <a:cxnLst/>
            <a:rect l="l" t="t" r="r" b="b"/>
            <a:pathLst>
              <a:path w="231140" h="17145">
                <a:moveTo>
                  <a:pt x="0" y="16929"/>
                </a:moveTo>
                <a:lnTo>
                  <a:pt x="230720" y="16929"/>
                </a:lnTo>
                <a:lnTo>
                  <a:pt x="230720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A7A9A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741672" y="3433636"/>
            <a:ext cx="15240" cy="17145"/>
          </a:xfrm>
          <a:custGeom>
            <a:avLst/>
            <a:gdLst/>
            <a:ahLst/>
            <a:cxnLst/>
            <a:rect l="l" t="t" r="r" b="b"/>
            <a:pathLst>
              <a:path w="15239" h="17145">
                <a:moveTo>
                  <a:pt x="0" y="16929"/>
                </a:moveTo>
                <a:lnTo>
                  <a:pt x="14803" y="16929"/>
                </a:lnTo>
                <a:lnTo>
                  <a:pt x="14803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0879234" y="3433636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6929"/>
                </a:moveTo>
                <a:lnTo>
                  <a:pt x="1071" y="16929"/>
                </a:lnTo>
                <a:lnTo>
                  <a:pt x="1071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1053343" y="3433636"/>
            <a:ext cx="508000" cy="17145"/>
          </a:xfrm>
          <a:custGeom>
            <a:avLst/>
            <a:gdLst/>
            <a:ahLst/>
            <a:cxnLst/>
            <a:rect l="l" t="t" r="r" b="b"/>
            <a:pathLst>
              <a:path w="508000" h="17145">
                <a:moveTo>
                  <a:pt x="0" y="16929"/>
                </a:moveTo>
                <a:lnTo>
                  <a:pt x="507466" y="16929"/>
                </a:lnTo>
                <a:lnTo>
                  <a:pt x="507466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1867730" y="3433636"/>
            <a:ext cx="231140" cy="17145"/>
          </a:xfrm>
          <a:custGeom>
            <a:avLst/>
            <a:gdLst/>
            <a:ahLst/>
            <a:cxnLst/>
            <a:rect l="l" t="t" r="r" b="b"/>
            <a:pathLst>
              <a:path w="231140" h="17145">
                <a:moveTo>
                  <a:pt x="0" y="16929"/>
                </a:moveTo>
                <a:lnTo>
                  <a:pt x="230720" y="16929"/>
                </a:lnTo>
                <a:lnTo>
                  <a:pt x="230720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0741674" y="3605086"/>
            <a:ext cx="139065" cy="17145"/>
          </a:xfrm>
          <a:custGeom>
            <a:avLst/>
            <a:gdLst/>
            <a:ahLst/>
            <a:cxnLst/>
            <a:rect l="l" t="t" r="r" b="b"/>
            <a:pathLst>
              <a:path w="139064" h="17145">
                <a:moveTo>
                  <a:pt x="138633" y="0"/>
                </a:moveTo>
                <a:lnTo>
                  <a:pt x="0" y="0"/>
                </a:lnTo>
                <a:lnTo>
                  <a:pt x="0" y="1485"/>
                </a:lnTo>
                <a:lnTo>
                  <a:pt x="0" y="16929"/>
                </a:lnTo>
                <a:lnTo>
                  <a:pt x="138633" y="16929"/>
                </a:lnTo>
                <a:lnTo>
                  <a:pt x="138633" y="1485"/>
                </a:lnTo>
                <a:lnTo>
                  <a:pt x="13863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1867730" y="3605086"/>
            <a:ext cx="231140" cy="17145"/>
          </a:xfrm>
          <a:custGeom>
            <a:avLst/>
            <a:gdLst/>
            <a:ahLst/>
            <a:cxnLst/>
            <a:rect l="l" t="t" r="r" b="b"/>
            <a:pathLst>
              <a:path w="231140" h="17145">
                <a:moveTo>
                  <a:pt x="0" y="16929"/>
                </a:moveTo>
                <a:lnTo>
                  <a:pt x="230720" y="16929"/>
                </a:lnTo>
                <a:lnTo>
                  <a:pt x="230720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0741673" y="3497136"/>
            <a:ext cx="4445" cy="17145"/>
          </a:xfrm>
          <a:custGeom>
            <a:avLst/>
            <a:gdLst/>
            <a:ahLst/>
            <a:cxnLst/>
            <a:rect l="l" t="t" r="r" b="b"/>
            <a:pathLst>
              <a:path w="4445" h="17145">
                <a:moveTo>
                  <a:pt x="0" y="16929"/>
                </a:moveTo>
                <a:lnTo>
                  <a:pt x="4211" y="16929"/>
                </a:lnTo>
                <a:lnTo>
                  <a:pt x="4211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0879234" y="3497136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5">
                <a:moveTo>
                  <a:pt x="0" y="16929"/>
                </a:moveTo>
                <a:lnTo>
                  <a:pt x="1071" y="16929"/>
                </a:lnTo>
                <a:lnTo>
                  <a:pt x="1071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1867730" y="3497136"/>
            <a:ext cx="231140" cy="17145"/>
          </a:xfrm>
          <a:custGeom>
            <a:avLst/>
            <a:gdLst/>
            <a:ahLst/>
            <a:cxnLst/>
            <a:rect l="l" t="t" r="r" b="b"/>
            <a:pathLst>
              <a:path w="231140" h="17145">
                <a:moveTo>
                  <a:pt x="0" y="16929"/>
                </a:moveTo>
                <a:lnTo>
                  <a:pt x="230720" y="16929"/>
                </a:lnTo>
                <a:lnTo>
                  <a:pt x="230720" y="0"/>
                </a:lnTo>
                <a:lnTo>
                  <a:pt x="0" y="0"/>
                </a:lnTo>
                <a:lnTo>
                  <a:pt x="0" y="169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0511257" y="3322511"/>
            <a:ext cx="1586865" cy="17145"/>
          </a:xfrm>
          <a:custGeom>
            <a:avLst/>
            <a:gdLst/>
            <a:ahLst/>
            <a:cxnLst/>
            <a:rect l="l" t="t" r="r" b="b"/>
            <a:pathLst>
              <a:path w="1586865" h="17145">
                <a:moveTo>
                  <a:pt x="1586750" y="0"/>
                </a:moveTo>
                <a:lnTo>
                  <a:pt x="0" y="0"/>
                </a:lnTo>
                <a:lnTo>
                  <a:pt x="0" y="16929"/>
                </a:lnTo>
                <a:lnTo>
                  <a:pt x="1586750" y="16929"/>
                </a:lnTo>
                <a:lnTo>
                  <a:pt x="158675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8"/>
          <p:cNvGrpSpPr/>
          <p:nvPr/>
        </p:nvGrpSpPr>
        <p:grpSpPr>
          <a:xfrm>
            <a:off x="10382333" y="3073007"/>
            <a:ext cx="1708150" cy="93345"/>
            <a:chOff x="5327733" y="3073006"/>
            <a:chExt cx="1708150" cy="93345"/>
          </a:xfrm>
        </p:grpSpPr>
        <p:sp>
          <p:nvSpPr>
            <p:cNvPr id="69" name="object 69"/>
            <p:cNvSpPr/>
            <p:nvPr/>
          </p:nvSpPr>
          <p:spPr>
            <a:xfrm>
              <a:off x="5327733" y="3073012"/>
              <a:ext cx="127000" cy="93345"/>
            </a:xfrm>
            <a:custGeom>
              <a:avLst/>
              <a:gdLst/>
              <a:ahLst/>
              <a:cxnLst/>
              <a:rect l="l" t="t" r="r" b="b"/>
              <a:pathLst>
                <a:path w="127000" h="93344">
                  <a:moveTo>
                    <a:pt x="126492" y="0"/>
                  </a:moveTo>
                  <a:lnTo>
                    <a:pt x="0" y="0"/>
                  </a:lnTo>
                  <a:lnTo>
                    <a:pt x="126492" y="92862"/>
                  </a:lnTo>
                  <a:lnTo>
                    <a:pt x="126492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454230" y="3073006"/>
              <a:ext cx="1581150" cy="93345"/>
            </a:xfrm>
            <a:custGeom>
              <a:avLst/>
              <a:gdLst/>
              <a:ahLst/>
              <a:cxnLst/>
              <a:rect l="l" t="t" r="r" b="b"/>
              <a:pathLst>
                <a:path w="1581150" h="93344">
                  <a:moveTo>
                    <a:pt x="1581150" y="0"/>
                  </a:moveTo>
                  <a:lnTo>
                    <a:pt x="0" y="0"/>
                  </a:lnTo>
                  <a:lnTo>
                    <a:pt x="0" y="92862"/>
                  </a:lnTo>
                  <a:lnTo>
                    <a:pt x="1581150" y="92862"/>
                  </a:lnTo>
                  <a:lnTo>
                    <a:pt x="158115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71" name="object 7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214710" y="3841088"/>
            <a:ext cx="203730" cy="210474"/>
          </a:xfrm>
          <a:prstGeom prst="rect">
            <a:avLst/>
          </a:prstGeom>
        </p:spPr>
      </p:pic>
      <p:pic>
        <p:nvPicPr>
          <p:cNvPr id="72" name="object 7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213975" y="4112026"/>
            <a:ext cx="204467" cy="209840"/>
          </a:xfrm>
          <a:prstGeom prst="rect">
            <a:avLst/>
          </a:prstGeom>
        </p:spPr>
      </p:pic>
      <p:pic>
        <p:nvPicPr>
          <p:cNvPr id="73" name="object 7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213975" y="4382957"/>
            <a:ext cx="204467" cy="209849"/>
          </a:xfrm>
          <a:prstGeom prst="rect">
            <a:avLst/>
          </a:prstGeom>
        </p:spPr>
      </p:pic>
      <p:pic>
        <p:nvPicPr>
          <p:cNvPr id="74" name="object 7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213975" y="4649657"/>
            <a:ext cx="204467" cy="209849"/>
          </a:xfrm>
          <a:prstGeom prst="rect">
            <a:avLst/>
          </a:prstGeom>
        </p:spPr>
      </p:pic>
      <p:sp>
        <p:nvSpPr>
          <p:cNvPr id="75" name="object 75"/>
          <p:cNvSpPr/>
          <p:nvPr/>
        </p:nvSpPr>
        <p:spPr>
          <a:xfrm>
            <a:off x="9723551" y="3087561"/>
            <a:ext cx="25400" cy="2015489"/>
          </a:xfrm>
          <a:custGeom>
            <a:avLst/>
            <a:gdLst/>
            <a:ahLst/>
            <a:cxnLst/>
            <a:rect l="l" t="t" r="r" b="b"/>
            <a:pathLst>
              <a:path w="25400" h="2015489">
                <a:moveTo>
                  <a:pt x="25400" y="0"/>
                </a:moveTo>
                <a:lnTo>
                  <a:pt x="0" y="0"/>
                </a:lnTo>
                <a:lnTo>
                  <a:pt x="0" y="2015070"/>
                </a:lnTo>
                <a:lnTo>
                  <a:pt x="25400" y="2015070"/>
                </a:lnTo>
                <a:lnTo>
                  <a:pt x="254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" name="object 76"/>
          <p:cNvGrpSpPr/>
          <p:nvPr/>
        </p:nvGrpSpPr>
        <p:grpSpPr>
          <a:xfrm>
            <a:off x="8030210" y="3087560"/>
            <a:ext cx="1720214" cy="2017395"/>
            <a:chOff x="2975610" y="3087559"/>
            <a:chExt cx="1720214" cy="2017395"/>
          </a:xfrm>
        </p:grpSpPr>
        <p:sp>
          <p:nvSpPr>
            <p:cNvPr id="77" name="object 77"/>
            <p:cNvSpPr/>
            <p:nvPr/>
          </p:nvSpPr>
          <p:spPr>
            <a:xfrm>
              <a:off x="2975610" y="3087560"/>
              <a:ext cx="25400" cy="2015489"/>
            </a:xfrm>
            <a:custGeom>
              <a:avLst/>
              <a:gdLst/>
              <a:ahLst/>
              <a:cxnLst/>
              <a:rect l="l" t="t" r="r" b="b"/>
              <a:pathLst>
                <a:path w="25400" h="2015489">
                  <a:moveTo>
                    <a:pt x="25400" y="0"/>
                  </a:moveTo>
                  <a:lnTo>
                    <a:pt x="0" y="0"/>
                  </a:lnTo>
                  <a:lnTo>
                    <a:pt x="0" y="2015070"/>
                  </a:lnTo>
                  <a:lnTo>
                    <a:pt x="25400" y="201507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975617" y="3087559"/>
              <a:ext cx="1714500" cy="19050"/>
            </a:xfrm>
            <a:custGeom>
              <a:avLst/>
              <a:gdLst/>
              <a:ahLst/>
              <a:cxnLst/>
              <a:rect l="l" t="t" r="r" b="b"/>
              <a:pathLst>
                <a:path w="1714500" h="19050">
                  <a:moveTo>
                    <a:pt x="1714500" y="0"/>
                  </a:moveTo>
                  <a:lnTo>
                    <a:pt x="0" y="0"/>
                  </a:lnTo>
                  <a:lnTo>
                    <a:pt x="27508" y="19050"/>
                  </a:lnTo>
                  <a:lnTo>
                    <a:pt x="1714500" y="19050"/>
                  </a:lnTo>
                  <a:lnTo>
                    <a:pt x="17145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2975617" y="5083069"/>
              <a:ext cx="1720214" cy="22225"/>
            </a:xfrm>
            <a:custGeom>
              <a:avLst/>
              <a:gdLst/>
              <a:ahLst/>
              <a:cxnLst/>
              <a:rect l="l" t="t" r="r" b="b"/>
              <a:pathLst>
                <a:path w="1720214" h="22225">
                  <a:moveTo>
                    <a:pt x="1694853" y="0"/>
                  </a:moveTo>
                  <a:lnTo>
                    <a:pt x="0" y="0"/>
                  </a:lnTo>
                  <a:lnTo>
                    <a:pt x="0" y="21678"/>
                  </a:lnTo>
                  <a:lnTo>
                    <a:pt x="1719833" y="21678"/>
                  </a:lnTo>
                  <a:lnTo>
                    <a:pt x="1694853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" name="object 80"/>
          <p:cNvSpPr/>
          <p:nvPr/>
        </p:nvSpPr>
        <p:spPr>
          <a:xfrm>
            <a:off x="10606189" y="3400831"/>
            <a:ext cx="273050" cy="346710"/>
          </a:xfrm>
          <a:custGeom>
            <a:avLst/>
            <a:gdLst/>
            <a:ahLst/>
            <a:cxnLst/>
            <a:rect l="l" t="t" r="r" b="b"/>
            <a:pathLst>
              <a:path w="273050" h="346710">
                <a:moveTo>
                  <a:pt x="273037" y="0"/>
                </a:moveTo>
                <a:lnTo>
                  <a:pt x="237070" y="0"/>
                </a:lnTo>
                <a:lnTo>
                  <a:pt x="237070" y="2540"/>
                </a:lnTo>
                <a:lnTo>
                  <a:pt x="237070" y="60960"/>
                </a:lnTo>
                <a:lnTo>
                  <a:pt x="237070" y="69850"/>
                </a:lnTo>
                <a:lnTo>
                  <a:pt x="162458" y="69850"/>
                </a:lnTo>
                <a:lnTo>
                  <a:pt x="162458" y="60960"/>
                </a:lnTo>
                <a:lnTo>
                  <a:pt x="237070" y="60960"/>
                </a:lnTo>
                <a:lnTo>
                  <a:pt x="237070" y="2540"/>
                </a:lnTo>
                <a:lnTo>
                  <a:pt x="150279" y="2540"/>
                </a:lnTo>
                <a:lnTo>
                  <a:pt x="150279" y="21170"/>
                </a:lnTo>
                <a:lnTo>
                  <a:pt x="135483" y="21170"/>
                </a:lnTo>
                <a:lnTo>
                  <a:pt x="0" y="21158"/>
                </a:lnTo>
                <a:lnTo>
                  <a:pt x="0" y="323837"/>
                </a:lnTo>
                <a:lnTo>
                  <a:pt x="135470" y="323837"/>
                </a:lnTo>
                <a:lnTo>
                  <a:pt x="135470" y="324383"/>
                </a:lnTo>
                <a:lnTo>
                  <a:pt x="162458" y="306387"/>
                </a:lnTo>
                <a:lnTo>
                  <a:pt x="162458" y="203200"/>
                </a:lnTo>
                <a:lnTo>
                  <a:pt x="224370" y="203200"/>
                </a:lnTo>
                <a:lnTo>
                  <a:pt x="224370" y="205740"/>
                </a:lnTo>
                <a:lnTo>
                  <a:pt x="175679" y="205740"/>
                </a:lnTo>
                <a:lnTo>
                  <a:pt x="175679" y="345440"/>
                </a:lnTo>
                <a:lnTo>
                  <a:pt x="237070" y="345440"/>
                </a:lnTo>
                <a:lnTo>
                  <a:pt x="237070" y="346710"/>
                </a:lnTo>
                <a:lnTo>
                  <a:pt x="258229" y="346710"/>
                </a:lnTo>
                <a:lnTo>
                  <a:pt x="258229" y="345440"/>
                </a:lnTo>
                <a:lnTo>
                  <a:pt x="258229" y="205740"/>
                </a:lnTo>
                <a:lnTo>
                  <a:pt x="273037" y="205740"/>
                </a:lnTo>
                <a:lnTo>
                  <a:pt x="273037" y="2540"/>
                </a:lnTo>
                <a:lnTo>
                  <a:pt x="273037" y="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869194" y="3400818"/>
            <a:ext cx="998855" cy="361950"/>
          </a:xfrm>
          <a:custGeom>
            <a:avLst/>
            <a:gdLst/>
            <a:ahLst/>
            <a:cxnLst/>
            <a:rect l="l" t="t" r="r" b="b"/>
            <a:pathLst>
              <a:path w="998854" h="361950">
                <a:moveTo>
                  <a:pt x="998537" y="12700"/>
                </a:moveTo>
                <a:lnTo>
                  <a:pt x="896937" y="12700"/>
                </a:lnTo>
                <a:lnTo>
                  <a:pt x="896937" y="0"/>
                </a:lnTo>
                <a:lnTo>
                  <a:pt x="691603" y="0"/>
                </a:lnTo>
                <a:lnTo>
                  <a:pt x="691603" y="19062"/>
                </a:lnTo>
                <a:lnTo>
                  <a:pt x="189953" y="19062"/>
                </a:lnTo>
                <a:lnTo>
                  <a:pt x="189953" y="61391"/>
                </a:lnTo>
                <a:lnTo>
                  <a:pt x="184150" y="61391"/>
                </a:lnTo>
                <a:lnTo>
                  <a:pt x="184150" y="14287"/>
                </a:lnTo>
                <a:lnTo>
                  <a:pt x="11112" y="14287"/>
                </a:lnTo>
                <a:lnTo>
                  <a:pt x="11112" y="231775"/>
                </a:lnTo>
                <a:lnTo>
                  <a:pt x="0" y="231775"/>
                </a:lnTo>
                <a:lnTo>
                  <a:pt x="0" y="288925"/>
                </a:lnTo>
                <a:lnTo>
                  <a:pt x="11112" y="288925"/>
                </a:lnTo>
                <a:lnTo>
                  <a:pt x="11112" y="344487"/>
                </a:lnTo>
                <a:lnTo>
                  <a:pt x="177253" y="344487"/>
                </a:lnTo>
                <a:lnTo>
                  <a:pt x="177253" y="359841"/>
                </a:lnTo>
                <a:lnTo>
                  <a:pt x="691603" y="359841"/>
                </a:lnTo>
                <a:lnTo>
                  <a:pt x="691603" y="361950"/>
                </a:lnTo>
                <a:lnTo>
                  <a:pt x="896937" y="361950"/>
                </a:lnTo>
                <a:lnTo>
                  <a:pt x="896937" y="357720"/>
                </a:lnTo>
                <a:lnTo>
                  <a:pt x="998537" y="357720"/>
                </a:lnTo>
                <a:lnTo>
                  <a:pt x="998537" y="12700"/>
                </a:lnTo>
                <a:close/>
              </a:path>
            </a:pathLst>
          </a:custGeom>
          <a:solidFill>
            <a:srgbClr val="8082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0912050" y="3923903"/>
            <a:ext cx="25400" cy="65405"/>
          </a:xfrm>
          <a:custGeom>
            <a:avLst/>
            <a:gdLst/>
            <a:ahLst/>
            <a:cxnLst/>
            <a:rect l="l" t="t" r="r" b="b"/>
            <a:pathLst>
              <a:path w="25400" h="65404">
                <a:moveTo>
                  <a:pt x="14287" y="0"/>
                </a:moveTo>
                <a:lnTo>
                  <a:pt x="12724" y="14151"/>
                </a:lnTo>
                <a:lnTo>
                  <a:pt x="10120" y="32246"/>
                </a:lnTo>
                <a:lnTo>
                  <a:pt x="6027" y="49897"/>
                </a:lnTo>
                <a:lnTo>
                  <a:pt x="0" y="62712"/>
                </a:lnTo>
                <a:lnTo>
                  <a:pt x="11112" y="65087"/>
                </a:lnTo>
                <a:lnTo>
                  <a:pt x="17140" y="52279"/>
                </a:lnTo>
                <a:lnTo>
                  <a:pt x="21232" y="34632"/>
                </a:lnTo>
                <a:lnTo>
                  <a:pt x="23837" y="16538"/>
                </a:lnTo>
                <a:lnTo>
                  <a:pt x="25400" y="2387"/>
                </a:lnTo>
                <a:lnTo>
                  <a:pt x="14287" y="0"/>
                </a:lnTo>
                <a:close/>
              </a:path>
            </a:pathLst>
          </a:custGeom>
          <a:solidFill>
            <a:srgbClr val="90929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10341644" y="3030493"/>
            <a:ext cx="1812925" cy="2058670"/>
            <a:chOff x="5287043" y="3030493"/>
            <a:chExt cx="1812925" cy="2058670"/>
          </a:xfrm>
        </p:grpSpPr>
        <p:sp>
          <p:nvSpPr>
            <p:cNvPr id="84" name="object 84"/>
            <p:cNvSpPr/>
            <p:nvPr/>
          </p:nvSpPr>
          <p:spPr>
            <a:xfrm>
              <a:off x="5327733" y="3032779"/>
              <a:ext cx="1769745" cy="2054225"/>
            </a:xfrm>
            <a:custGeom>
              <a:avLst/>
              <a:gdLst/>
              <a:ahLst/>
              <a:cxnLst/>
              <a:rect l="l" t="t" r="r" b="b"/>
              <a:pathLst>
                <a:path w="1769745" h="2054225">
                  <a:moveTo>
                    <a:pt x="128930" y="0"/>
                  </a:moveTo>
                  <a:lnTo>
                    <a:pt x="1769376" y="0"/>
                  </a:lnTo>
                  <a:lnTo>
                    <a:pt x="1719084" y="40233"/>
                  </a:lnTo>
                  <a:lnTo>
                    <a:pt x="0" y="40233"/>
                  </a:lnTo>
                  <a:lnTo>
                    <a:pt x="128930" y="0"/>
                  </a:lnTo>
                  <a:close/>
                </a:path>
                <a:path w="1769745" h="2054225">
                  <a:moveTo>
                    <a:pt x="128930" y="41021"/>
                  </a:moveTo>
                  <a:lnTo>
                    <a:pt x="128930" y="1918411"/>
                  </a:lnTo>
                  <a:lnTo>
                    <a:pt x="0" y="2053729"/>
                  </a:lnTo>
                  <a:lnTo>
                    <a:pt x="0" y="40233"/>
                  </a:lnTo>
                  <a:lnTo>
                    <a:pt x="128930" y="0"/>
                  </a:lnTo>
                </a:path>
                <a:path w="1769745" h="2054225">
                  <a:moveTo>
                    <a:pt x="128930" y="93408"/>
                  </a:moveTo>
                  <a:lnTo>
                    <a:pt x="128930" y="1918411"/>
                  </a:lnTo>
                  <a:lnTo>
                    <a:pt x="1716112" y="1918411"/>
                  </a:lnTo>
                </a:path>
                <a:path w="1769745" h="2054225">
                  <a:moveTo>
                    <a:pt x="1769376" y="1918411"/>
                  </a:moveTo>
                  <a:lnTo>
                    <a:pt x="1719084" y="2053729"/>
                  </a:lnTo>
                  <a:lnTo>
                    <a:pt x="0" y="2053729"/>
                  </a:lnTo>
                  <a:lnTo>
                    <a:pt x="128930" y="1918411"/>
                  </a:lnTo>
                  <a:lnTo>
                    <a:pt x="1716112" y="1918411"/>
                  </a:lnTo>
                </a:path>
                <a:path w="1769745" h="2054225">
                  <a:moveTo>
                    <a:pt x="207568" y="1364284"/>
                  </a:moveTo>
                  <a:lnTo>
                    <a:pt x="207568" y="1388973"/>
                  </a:lnTo>
                  <a:lnTo>
                    <a:pt x="202996" y="1383487"/>
                  </a:lnTo>
                  <a:lnTo>
                    <a:pt x="202996" y="1365199"/>
                  </a:lnTo>
                  <a:lnTo>
                    <a:pt x="195681" y="1355140"/>
                  </a:lnTo>
                  <a:lnTo>
                    <a:pt x="195681" y="1231696"/>
                  </a:lnTo>
                  <a:lnTo>
                    <a:pt x="202996" y="1241755"/>
                  </a:lnTo>
                  <a:lnTo>
                    <a:pt x="202996" y="1223467"/>
                  </a:lnTo>
                  <a:lnTo>
                    <a:pt x="207568" y="1229868"/>
                  </a:lnTo>
                  <a:lnTo>
                    <a:pt x="207568" y="1254556"/>
                  </a:lnTo>
                  <a:lnTo>
                    <a:pt x="200266" y="1245412"/>
                  </a:lnTo>
                  <a:lnTo>
                    <a:pt x="200266" y="1354226"/>
                  </a:lnTo>
                  <a:lnTo>
                    <a:pt x="207568" y="13642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528000" y="4262647"/>
              <a:ext cx="896619" cy="159385"/>
            </a:xfrm>
            <a:custGeom>
              <a:avLst/>
              <a:gdLst/>
              <a:ahLst/>
              <a:cxnLst/>
              <a:rect l="l" t="t" r="r" b="b"/>
              <a:pathLst>
                <a:path w="896620" h="159385">
                  <a:moveTo>
                    <a:pt x="7302" y="159105"/>
                  </a:moveTo>
                  <a:lnTo>
                    <a:pt x="896104" y="159105"/>
                  </a:lnTo>
                </a:path>
                <a:path w="896620" h="159385">
                  <a:moveTo>
                    <a:pt x="7302" y="134416"/>
                  </a:moveTo>
                  <a:lnTo>
                    <a:pt x="896104" y="134416"/>
                  </a:lnTo>
                </a:path>
                <a:path w="896620" h="159385">
                  <a:moveTo>
                    <a:pt x="0" y="124358"/>
                  </a:moveTo>
                  <a:lnTo>
                    <a:pt x="896104" y="124358"/>
                  </a:lnTo>
                </a:path>
                <a:path w="896620" h="159385">
                  <a:moveTo>
                    <a:pt x="7302" y="24688"/>
                  </a:moveTo>
                  <a:lnTo>
                    <a:pt x="896104" y="24688"/>
                  </a:lnTo>
                </a:path>
                <a:path w="896620" h="159385">
                  <a:moveTo>
                    <a:pt x="7302" y="0"/>
                  </a:moveTo>
                  <a:lnTo>
                    <a:pt x="89610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523415" y="4256246"/>
              <a:ext cx="1036955" cy="31115"/>
            </a:xfrm>
            <a:custGeom>
              <a:avLst/>
              <a:gdLst/>
              <a:ahLst/>
              <a:cxnLst/>
              <a:rect l="l" t="t" r="r" b="b"/>
              <a:pathLst>
                <a:path w="1036954" h="31114">
                  <a:moveTo>
                    <a:pt x="0" y="8229"/>
                  </a:moveTo>
                  <a:lnTo>
                    <a:pt x="7315" y="8229"/>
                  </a:lnTo>
                </a:path>
                <a:path w="1036954" h="31114">
                  <a:moveTo>
                    <a:pt x="1036929" y="31089"/>
                  </a:moveTo>
                  <a:lnTo>
                    <a:pt x="1036929" y="6400"/>
                  </a:lnTo>
                  <a:lnTo>
                    <a:pt x="1032357" y="0"/>
                  </a:lnTo>
                  <a:lnTo>
                    <a:pt x="731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84499" y="4638925"/>
              <a:ext cx="199339" cy="124929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6674645" y="4654927"/>
              <a:ext cx="398145" cy="145415"/>
            </a:xfrm>
            <a:custGeom>
              <a:avLst/>
              <a:gdLst/>
              <a:ahLst/>
              <a:cxnLst/>
              <a:rect l="l" t="t" r="r" b="b"/>
              <a:pathLst>
                <a:path w="398145" h="145414">
                  <a:moveTo>
                    <a:pt x="0" y="0"/>
                  </a:moveTo>
                  <a:lnTo>
                    <a:pt x="8231" y="54635"/>
                  </a:lnTo>
                  <a:lnTo>
                    <a:pt x="46647" y="99669"/>
                  </a:lnTo>
                  <a:lnTo>
                    <a:pt x="85809" y="121492"/>
                  </a:lnTo>
                  <a:lnTo>
                    <a:pt x="132594" y="136482"/>
                  </a:lnTo>
                  <a:lnTo>
                    <a:pt x="183800" y="144360"/>
                  </a:lnTo>
                  <a:lnTo>
                    <a:pt x="236226" y="144847"/>
                  </a:lnTo>
                  <a:lnTo>
                    <a:pt x="286668" y="137663"/>
                  </a:lnTo>
                  <a:lnTo>
                    <a:pt x="331927" y="122529"/>
                  </a:lnTo>
                  <a:lnTo>
                    <a:pt x="378909" y="89268"/>
                  </a:lnTo>
                  <a:lnTo>
                    <a:pt x="397764" y="42976"/>
                  </a:lnTo>
                  <a:lnTo>
                    <a:pt x="385889" y="42062"/>
                  </a:lnTo>
                  <a:lnTo>
                    <a:pt x="379043" y="67208"/>
                  </a:lnTo>
                  <a:lnTo>
                    <a:pt x="364737" y="86868"/>
                  </a:lnTo>
                  <a:lnTo>
                    <a:pt x="346145" y="101727"/>
                  </a:lnTo>
                  <a:lnTo>
                    <a:pt x="326440" y="112471"/>
                  </a:lnTo>
                  <a:lnTo>
                    <a:pt x="283392" y="126462"/>
                  </a:lnTo>
                  <a:lnTo>
                    <a:pt x="235035" y="132960"/>
                  </a:lnTo>
                  <a:lnTo>
                    <a:pt x="184596" y="132245"/>
                  </a:lnTo>
                  <a:lnTo>
                    <a:pt x="135301" y="124595"/>
                  </a:lnTo>
                  <a:lnTo>
                    <a:pt x="90376" y="110291"/>
                  </a:lnTo>
                  <a:lnTo>
                    <a:pt x="53047" y="89611"/>
                  </a:lnTo>
                  <a:lnTo>
                    <a:pt x="18746" y="50177"/>
                  </a:lnTo>
                  <a:lnTo>
                    <a:pt x="11887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674645" y="4654927"/>
              <a:ext cx="398145" cy="145415"/>
            </a:xfrm>
            <a:custGeom>
              <a:avLst/>
              <a:gdLst/>
              <a:ahLst/>
              <a:cxnLst/>
              <a:rect l="l" t="t" r="r" b="b"/>
              <a:pathLst>
                <a:path w="398145" h="145414">
                  <a:moveTo>
                    <a:pt x="0" y="0"/>
                  </a:moveTo>
                  <a:lnTo>
                    <a:pt x="8231" y="54635"/>
                  </a:lnTo>
                  <a:lnTo>
                    <a:pt x="46647" y="99669"/>
                  </a:lnTo>
                  <a:lnTo>
                    <a:pt x="85809" y="121492"/>
                  </a:lnTo>
                  <a:lnTo>
                    <a:pt x="132594" y="136482"/>
                  </a:lnTo>
                  <a:lnTo>
                    <a:pt x="183800" y="144360"/>
                  </a:lnTo>
                  <a:lnTo>
                    <a:pt x="236226" y="144847"/>
                  </a:lnTo>
                  <a:lnTo>
                    <a:pt x="286668" y="137663"/>
                  </a:lnTo>
                  <a:lnTo>
                    <a:pt x="331927" y="122529"/>
                  </a:lnTo>
                  <a:lnTo>
                    <a:pt x="378909" y="89268"/>
                  </a:lnTo>
                  <a:lnTo>
                    <a:pt x="397764" y="42976"/>
                  </a:lnTo>
                  <a:lnTo>
                    <a:pt x="385889" y="42062"/>
                  </a:lnTo>
                  <a:lnTo>
                    <a:pt x="379043" y="67208"/>
                  </a:lnTo>
                  <a:lnTo>
                    <a:pt x="364737" y="86868"/>
                  </a:lnTo>
                  <a:lnTo>
                    <a:pt x="346145" y="101727"/>
                  </a:lnTo>
                  <a:lnTo>
                    <a:pt x="326440" y="112471"/>
                  </a:lnTo>
                  <a:lnTo>
                    <a:pt x="283392" y="126462"/>
                  </a:lnTo>
                  <a:lnTo>
                    <a:pt x="235035" y="132960"/>
                  </a:lnTo>
                  <a:lnTo>
                    <a:pt x="184596" y="132245"/>
                  </a:lnTo>
                  <a:lnTo>
                    <a:pt x="135301" y="124595"/>
                  </a:lnTo>
                  <a:lnTo>
                    <a:pt x="90376" y="110291"/>
                  </a:lnTo>
                  <a:lnTo>
                    <a:pt x="53047" y="89611"/>
                  </a:lnTo>
                  <a:lnTo>
                    <a:pt x="18746" y="50177"/>
                  </a:lnTo>
                  <a:lnTo>
                    <a:pt x="11887" y="182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792602" y="4655841"/>
              <a:ext cx="289560" cy="126364"/>
            </a:xfrm>
            <a:custGeom>
              <a:avLst/>
              <a:gdLst/>
              <a:ahLst/>
              <a:cxnLst/>
              <a:rect l="l" t="t" r="r" b="b"/>
              <a:pathLst>
                <a:path w="289559" h="126364">
                  <a:moveTo>
                    <a:pt x="288950" y="0"/>
                  </a:moveTo>
                  <a:lnTo>
                    <a:pt x="277063" y="0"/>
                  </a:lnTo>
                  <a:lnTo>
                    <a:pt x="270548" y="35290"/>
                  </a:lnTo>
                  <a:lnTo>
                    <a:pt x="254431" y="62179"/>
                  </a:lnTo>
                  <a:lnTo>
                    <a:pt x="233857" y="81524"/>
                  </a:lnTo>
                  <a:lnTo>
                    <a:pt x="213969" y="94183"/>
                  </a:lnTo>
                  <a:lnTo>
                    <a:pt x="170998" y="109585"/>
                  </a:lnTo>
                  <a:lnTo>
                    <a:pt x="125963" y="114528"/>
                  </a:lnTo>
                  <a:lnTo>
                    <a:pt x="83326" y="108842"/>
                  </a:lnTo>
                  <a:lnTo>
                    <a:pt x="47548" y="92354"/>
                  </a:lnTo>
                  <a:lnTo>
                    <a:pt x="29239" y="75795"/>
                  </a:lnTo>
                  <a:lnTo>
                    <a:pt x="16925" y="55206"/>
                  </a:lnTo>
                  <a:lnTo>
                    <a:pt x="10779" y="31018"/>
                  </a:lnTo>
                  <a:lnTo>
                    <a:pt x="10972" y="3657"/>
                  </a:lnTo>
                  <a:lnTo>
                    <a:pt x="0" y="2743"/>
                  </a:lnTo>
                  <a:lnTo>
                    <a:pt x="9148" y="66979"/>
                  </a:lnTo>
                  <a:lnTo>
                    <a:pt x="40233" y="102412"/>
                  </a:lnTo>
                  <a:lnTo>
                    <a:pt x="79302" y="120057"/>
                  </a:lnTo>
                  <a:lnTo>
                    <a:pt x="125053" y="126301"/>
                  </a:lnTo>
                  <a:lnTo>
                    <a:pt x="173200" y="121057"/>
                  </a:lnTo>
                  <a:lnTo>
                    <a:pt x="219456" y="104241"/>
                  </a:lnTo>
                  <a:lnTo>
                    <a:pt x="249216" y="84481"/>
                  </a:lnTo>
                  <a:lnTo>
                    <a:pt x="271005" y="60007"/>
                  </a:lnTo>
                  <a:lnTo>
                    <a:pt x="284392" y="31589"/>
                  </a:lnTo>
                  <a:lnTo>
                    <a:pt x="288950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679777" y="3051069"/>
              <a:ext cx="1402080" cy="1977389"/>
            </a:xfrm>
            <a:custGeom>
              <a:avLst/>
              <a:gdLst/>
              <a:ahLst/>
              <a:cxnLst/>
              <a:rect l="l" t="t" r="r" b="b"/>
              <a:pathLst>
                <a:path w="1402079" h="1977389">
                  <a:moveTo>
                    <a:pt x="1112824" y="1607515"/>
                  </a:moveTo>
                  <a:lnTo>
                    <a:pt x="1121973" y="1671751"/>
                  </a:lnTo>
                  <a:lnTo>
                    <a:pt x="1153058" y="1707184"/>
                  </a:lnTo>
                  <a:lnTo>
                    <a:pt x="1192127" y="1724829"/>
                  </a:lnTo>
                  <a:lnTo>
                    <a:pt x="1237878" y="1731073"/>
                  </a:lnTo>
                  <a:lnTo>
                    <a:pt x="1286025" y="1725829"/>
                  </a:lnTo>
                  <a:lnTo>
                    <a:pt x="1332280" y="1709013"/>
                  </a:lnTo>
                  <a:lnTo>
                    <a:pt x="1383830" y="1664779"/>
                  </a:lnTo>
                  <a:lnTo>
                    <a:pt x="1401775" y="1604771"/>
                  </a:lnTo>
                  <a:lnTo>
                    <a:pt x="1389888" y="1604771"/>
                  </a:lnTo>
                  <a:lnTo>
                    <a:pt x="1383372" y="1640062"/>
                  </a:lnTo>
                  <a:lnTo>
                    <a:pt x="1367256" y="1666951"/>
                  </a:lnTo>
                  <a:lnTo>
                    <a:pt x="1346682" y="1686296"/>
                  </a:lnTo>
                  <a:lnTo>
                    <a:pt x="1326794" y="1698955"/>
                  </a:lnTo>
                  <a:lnTo>
                    <a:pt x="1283822" y="1714357"/>
                  </a:lnTo>
                  <a:lnTo>
                    <a:pt x="1238788" y="1719300"/>
                  </a:lnTo>
                  <a:lnTo>
                    <a:pt x="1196151" y="1713614"/>
                  </a:lnTo>
                  <a:lnTo>
                    <a:pt x="1160373" y="1697126"/>
                  </a:lnTo>
                  <a:lnTo>
                    <a:pt x="1142064" y="1680567"/>
                  </a:lnTo>
                  <a:lnTo>
                    <a:pt x="1129750" y="1659978"/>
                  </a:lnTo>
                  <a:lnTo>
                    <a:pt x="1123604" y="1635790"/>
                  </a:lnTo>
                  <a:lnTo>
                    <a:pt x="1123797" y="1608429"/>
                  </a:lnTo>
                  <a:lnTo>
                    <a:pt x="1112824" y="1607515"/>
                  </a:lnTo>
                  <a:close/>
                </a:path>
                <a:path w="1402079" h="1977389">
                  <a:moveTo>
                    <a:pt x="64922" y="1976932"/>
                  </a:moveTo>
                  <a:lnTo>
                    <a:pt x="86225" y="1975973"/>
                  </a:lnTo>
                  <a:lnTo>
                    <a:pt x="103670" y="1973383"/>
                  </a:lnTo>
                  <a:lnTo>
                    <a:pt x="115457" y="1969592"/>
                  </a:lnTo>
                  <a:lnTo>
                    <a:pt x="119786" y="1965032"/>
                  </a:lnTo>
                  <a:lnTo>
                    <a:pt x="115457" y="1961011"/>
                  </a:lnTo>
                  <a:lnTo>
                    <a:pt x="103670" y="1957500"/>
                  </a:lnTo>
                  <a:lnTo>
                    <a:pt x="86225" y="1955015"/>
                  </a:lnTo>
                  <a:lnTo>
                    <a:pt x="64922" y="1954072"/>
                  </a:lnTo>
                  <a:lnTo>
                    <a:pt x="43762" y="1955015"/>
                  </a:lnTo>
                  <a:lnTo>
                    <a:pt x="26631" y="1957500"/>
                  </a:lnTo>
                  <a:lnTo>
                    <a:pt x="15159" y="1961011"/>
                  </a:lnTo>
                  <a:lnTo>
                    <a:pt x="10972" y="1965032"/>
                  </a:lnTo>
                  <a:lnTo>
                    <a:pt x="15159" y="1969592"/>
                  </a:lnTo>
                  <a:lnTo>
                    <a:pt x="26631" y="1973383"/>
                  </a:lnTo>
                  <a:lnTo>
                    <a:pt x="43762" y="1975973"/>
                  </a:lnTo>
                  <a:lnTo>
                    <a:pt x="64922" y="1976932"/>
                  </a:lnTo>
                  <a:close/>
                </a:path>
                <a:path w="1402079" h="1977389">
                  <a:moveTo>
                    <a:pt x="587971" y="1976932"/>
                  </a:moveTo>
                  <a:lnTo>
                    <a:pt x="609126" y="1975973"/>
                  </a:lnTo>
                  <a:lnTo>
                    <a:pt x="626257" y="1973383"/>
                  </a:lnTo>
                  <a:lnTo>
                    <a:pt x="637733" y="1969592"/>
                  </a:lnTo>
                  <a:lnTo>
                    <a:pt x="641921" y="1965032"/>
                  </a:lnTo>
                  <a:lnTo>
                    <a:pt x="637733" y="1961011"/>
                  </a:lnTo>
                  <a:lnTo>
                    <a:pt x="626257" y="1957500"/>
                  </a:lnTo>
                  <a:lnTo>
                    <a:pt x="609126" y="1955015"/>
                  </a:lnTo>
                  <a:lnTo>
                    <a:pt x="587971" y="1954072"/>
                  </a:lnTo>
                  <a:lnTo>
                    <a:pt x="566276" y="1955015"/>
                  </a:lnTo>
                  <a:lnTo>
                    <a:pt x="548870" y="1957500"/>
                  </a:lnTo>
                  <a:lnTo>
                    <a:pt x="537295" y="1961011"/>
                  </a:lnTo>
                  <a:lnTo>
                    <a:pt x="533095" y="1965032"/>
                  </a:lnTo>
                  <a:lnTo>
                    <a:pt x="537295" y="1969592"/>
                  </a:lnTo>
                  <a:lnTo>
                    <a:pt x="548870" y="1973383"/>
                  </a:lnTo>
                  <a:lnTo>
                    <a:pt x="566276" y="1975973"/>
                  </a:lnTo>
                  <a:lnTo>
                    <a:pt x="587971" y="1976932"/>
                  </a:lnTo>
                  <a:close/>
                </a:path>
                <a:path w="1402079" h="1977389">
                  <a:moveTo>
                    <a:pt x="1140256" y="1976932"/>
                  </a:moveTo>
                  <a:lnTo>
                    <a:pt x="1161559" y="1975973"/>
                  </a:lnTo>
                  <a:lnTo>
                    <a:pt x="1179004" y="1973383"/>
                  </a:lnTo>
                  <a:lnTo>
                    <a:pt x="1190791" y="1969592"/>
                  </a:lnTo>
                  <a:lnTo>
                    <a:pt x="1195120" y="1965032"/>
                  </a:lnTo>
                  <a:lnTo>
                    <a:pt x="1190791" y="1961011"/>
                  </a:lnTo>
                  <a:lnTo>
                    <a:pt x="1179004" y="1957500"/>
                  </a:lnTo>
                  <a:lnTo>
                    <a:pt x="1161559" y="1955015"/>
                  </a:lnTo>
                  <a:lnTo>
                    <a:pt x="1140256" y="1954072"/>
                  </a:lnTo>
                  <a:lnTo>
                    <a:pt x="1118954" y="1955015"/>
                  </a:lnTo>
                  <a:lnTo>
                    <a:pt x="1101509" y="1957500"/>
                  </a:lnTo>
                  <a:lnTo>
                    <a:pt x="1089721" y="1961011"/>
                  </a:lnTo>
                  <a:lnTo>
                    <a:pt x="1085392" y="1965032"/>
                  </a:lnTo>
                  <a:lnTo>
                    <a:pt x="1089721" y="1969592"/>
                  </a:lnTo>
                  <a:lnTo>
                    <a:pt x="1101509" y="1973383"/>
                  </a:lnTo>
                  <a:lnTo>
                    <a:pt x="1118954" y="1975973"/>
                  </a:lnTo>
                  <a:lnTo>
                    <a:pt x="1140256" y="1976932"/>
                  </a:lnTo>
                  <a:close/>
                </a:path>
                <a:path w="1402079" h="1977389">
                  <a:moveTo>
                    <a:pt x="1140256" y="11887"/>
                  </a:moveTo>
                  <a:lnTo>
                    <a:pt x="1161559" y="11401"/>
                  </a:lnTo>
                  <a:lnTo>
                    <a:pt x="1179004" y="10058"/>
                  </a:lnTo>
                  <a:lnTo>
                    <a:pt x="1190791" y="8029"/>
                  </a:lnTo>
                  <a:lnTo>
                    <a:pt x="1195120" y="5486"/>
                  </a:lnTo>
                  <a:lnTo>
                    <a:pt x="1190791" y="3471"/>
                  </a:lnTo>
                  <a:lnTo>
                    <a:pt x="1179004" y="1714"/>
                  </a:lnTo>
                  <a:lnTo>
                    <a:pt x="1161559" y="471"/>
                  </a:lnTo>
                  <a:lnTo>
                    <a:pt x="1140256" y="0"/>
                  </a:lnTo>
                  <a:lnTo>
                    <a:pt x="1118954" y="471"/>
                  </a:lnTo>
                  <a:lnTo>
                    <a:pt x="1101509" y="1714"/>
                  </a:lnTo>
                  <a:lnTo>
                    <a:pt x="1089721" y="3471"/>
                  </a:lnTo>
                  <a:lnTo>
                    <a:pt x="1085392" y="5486"/>
                  </a:lnTo>
                  <a:lnTo>
                    <a:pt x="1089721" y="8029"/>
                  </a:lnTo>
                  <a:lnTo>
                    <a:pt x="1101509" y="10058"/>
                  </a:lnTo>
                  <a:lnTo>
                    <a:pt x="1118954" y="11401"/>
                  </a:lnTo>
                  <a:lnTo>
                    <a:pt x="1140256" y="11887"/>
                  </a:lnTo>
                  <a:close/>
                </a:path>
                <a:path w="1402079" h="1977389">
                  <a:moveTo>
                    <a:pt x="54864" y="11887"/>
                  </a:moveTo>
                  <a:lnTo>
                    <a:pt x="76023" y="11401"/>
                  </a:lnTo>
                  <a:lnTo>
                    <a:pt x="93154" y="10058"/>
                  </a:lnTo>
                  <a:lnTo>
                    <a:pt x="104627" y="8029"/>
                  </a:lnTo>
                  <a:lnTo>
                    <a:pt x="108813" y="5486"/>
                  </a:lnTo>
                  <a:lnTo>
                    <a:pt x="104627" y="3471"/>
                  </a:lnTo>
                  <a:lnTo>
                    <a:pt x="93154" y="1714"/>
                  </a:lnTo>
                  <a:lnTo>
                    <a:pt x="76023" y="471"/>
                  </a:lnTo>
                  <a:lnTo>
                    <a:pt x="54864" y="0"/>
                  </a:lnTo>
                  <a:lnTo>
                    <a:pt x="33561" y="471"/>
                  </a:lnTo>
                  <a:lnTo>
                    <a:pt x="16116" y="1714"/>
                  </a:lnTo>
                  <a:lnTo>
                    <a:pt x="4329" y="3471"/>
                  </a:lnTo>
                  <a:lnTo>
                    <a:pt x="0" y="5486"/>
                  </a:lnTo>
                  <a:lnTo>
                    <a:pt x="4329" y="8029"/>
                  </a:lnTo>
                  <a:lnTo>
                    <a:pt x="16116" y="10058"/>
                  </a:lnTo>
                  <a:lnTo>
                    <a:pt x="33561" y="11401"/>
                  </a:lnTo>
                  <a:lnTo>
                    <a:pt x="54864" y="118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603882" y="3819160"/>
              <a:ext cx="1441450" cy="9525"/>
            </a:xfrm>
            <a:custGeom>
              <a:avLst/>
              <a:gdLst/>
              <a:ahLst/>
              <a:cxnLst/>
              <a:rect l="l" t="t" r="r" b="b"/>
              <a:pathLst>
                <a:path w="1441450" h="9525">
                  <a:moveTo>
                    <a:pt x="1441094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1441094" y="9144"/>
                  </a:lnTo>
                  <a:lnTo>
                    <a:pt x="1441094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603882" y="3819160"/>
              <a:ext cx="1441450" cy="9525"/>
            </a:xfrm>
            <a:custGeom>
              <a:avLst/>
              <a:gdLst/>
              <a:ahLst/>
              <a:cxnLst/>
              <a:rect l="l" t="t" r="r" b="b"/>
              <a:pathLst>
                <a:path w="1441450" h="9525">
                  <a:moveTo>
                    <a:pt x="-2286" y="4572"/>
                  </a:moveTo>
                  <a:lnTo>
                    <a:pt x="1443380" y="4572"/>
                  </a:lnTo>
                </a:path>
              </a:pathLst>
            </a:custGeom>
            <a:ln w="137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808713" y="3813670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20116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0116" y="2286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808713" y="3813670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20116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0116" y="22860"/>
                  </a:lnTo>
                  <a:lnTo>
                    <a:pt x="2011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828825" y="3807275"/>
              <a:ext cx="5715" cy="29845"/>
            </a:xfrm>
            <a:custGeom>
              <a:avLst/>
              <a:gdLst/>
              <a:ahLst/>
              <a:cxnLst/>
              <a:rect l="l" t="t" r="r" b="b"/>
              <a:pathLst>
                <a:path w="5714" h="29845">
                  <a:moveTo>
                    <a:pt x="5486" y="0"/>
                  </a:moveTo>
                  <a:lnTo>
                    <a:pt x="0" y="6400"/>
                  </a:lnTo>
                  <a:lnTo>
                    <a:pt x="0" y="29260"/>
                  </a:lnTo>
                  <a:lnTo>
                    <a:pt x="5486" y="2285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828825" y="3807275"/>
              <a:ext cx="5715" cy="29845"/>
            </a:xfrm>
            <a:custGeom>
              <a:avLst/>
              <a:gdLst/>
              <a:ahLst/>
              <a:cxnLst/>
              <a:rect l="l" t="t" r="r" b="b"/>
              <a:pathLst>
                <a:path w="5714" h="29845">
                  <a:moveTo>
                    <a:pt x="0" y="29260"/>
                  </a:moveTo>
                  <a:lnTo>
                    <a:pt x="0" y="6400"/>
                  </a:lnTo>
                  <a:lnTo>
                    <a:pt x="5486" y="0"/>
                  </a:lnTo>
                  <a:lnTo>
                    <a:pt x="5486" y="22859"/>
                  </a:lnTo>
                  <a:lnTo>
                    <a:pt x="0" y="292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808708" y="3807272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5486" y="0"/>
                  </a:moveTo>
                  <a:lnTo>
                    <a:pt x="0" y="6400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808708" y="3807272"/>
              <a:ext cx="17780" cy="27940"/>
            </a:xfrm>
            <a:custGeom>
              <a:avLst/>
              <a:gdLst/>
              <a:ahLst/>
              <a:cxnLst/>
              <a:rect l="l" t="t" r="r" b="b"/>
              <a:pathLst>
                <a:path w="17779" h="27939">
                  <a:moveTo>
                    <a:pt x="0" y="6400"/>
                  </a:moveTo>
                  <a:lnTo>
                    <a:pt x="5486" y="0"/>
                  </a:lnTo>
                  <a:lnTo>
                    <a:pt x="5486" y="5486"/>
                  </a:lnTo>
                  <a:lnTo>
                    <a:pt x="0" y="6400"/>
                  </a:lnTo>
                  <a:close/>
                </a:path>
                <a:path w="17779" h="27939">
                  <a:moveTo>
                    <a:pt x="9144" y="27432"/>
                  </a:moveTo>
                  <a:lnTo>
                    <a:pt x="13716" y="27432"/>
                  </a:lnTo>
                  <a:lnTo>
                    <a:pt x="17360" y="22860"/>
                  </a:lnTo>
                  <a:lnTo>
                    <a:pt x="17360" y="18288"/>
                  </a:lnTo>
                  <a:lnTo>
                    <a:pt x="17360" y="13716"/>
                  </a:lnTo>
                  <a:lnTo>
                    <a:pt x="13716" y="10058"/>
                  </a:lnTo>
                  <a:lnTo>
                    <a:pt x="9144" y="10058"/>
                  </a:lnTo>
                  <a:lnTo>
                    <a:pt x="4584" y="10058"/>
                  </a:lnTo>
                  <a:lnTo>
                    <a:pt x="0" y="13716"/>
                  </a:lnTo>
                  <a:lnTo>
                    <a:pt x="0" y="18288"/>
                  </a:lnTo>
                  <a:lnTo>
                    <a:pt x="0" y="22860"/>
                  </a:lnTo>
                  <a:lnTo>
                    <a:pt x="4584" y="27432"/>
                  </a:lnTo>
                  <a:lnTo>
                    <a:pt x="9144" y="27432"/>
                  </a:lnTo>
                  <a:close/>
                </a:path>
                <a:path w="17779" h="27939">
                  <a:moveTo>
                    <a:pt x="14643" y="11887"/>
                  </a:moveTo>
                  <a:lnTo>
                    <a:pt x="10972" y="14630"/>
                  </a:lnTo>
                  <a:lnTo>
                    <a:pt x="5486" y="21031"/>
                  </a:lnTo>
                  <a:lnTo>
                    <a:pt x="3657" y="237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932157" y="3813670"/>
              <a:ext cx="17780" cy="22860"/>
            </a:xfrm>
            <a:custGeom>
              <a:avLst/>
              <a:gdLst/>
              <a:ahLst/>
              <a:cxnLst/>
              <a:rect l="l" t="t" r="r" b="b"/>
              <a:pathLst>
                <a:path w="17779" h="22860">
                  <a:moveTo>
                    <a:pt x="17373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7373" y="22860"/>
                  </a:lnTo>
                  <a:lnTo>
                    <a:pt x="173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932157" y="3813670"/>
              <a:ext cx="17780" cy="22860"/>
            </a:xfrm>
            <a:custGeom>
              <a:avLst/>
              <a:gdLst/>
              <a:ahLst/>
              <a:cxnLst/>
              <a:rect l="l" t="t" r="r" b="b"/>
              <a:pathLst>
                <a:path w="17779" h="22860">
                  <a:moveTo>
                    <a:pt x="17373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17373" y="22860"/>
                  </a:lnTo>
                  <a:lnTo>
                    <a:pt x="1737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949525" y="3807275"/>
              <a:ext cx="5715" cy="29845"/>
            </a:xfrm>
            <a:custGeom>
              <a:avLst/>
              <a:gdLst/>
              <a:ahLst/>
              <a:cxnLst/>
              <a:rect l="l" t="t" r="r" b="b"/>
              <a:pathLst>
                <a:path w="5714" h="29845">
                  <a:moveTo>
                    <a:pt x="5486" y="0"/>
                  </a:moveTo>
                  <a:lnTo>
                    <a:pt x="0" y="6400"/>
                  </a:lnTo>
                  <a:lnTo>
                    <a:pt x="0" y="29260"/>
                  </a:lnTo>
                  <a:lnTo>
                    <a:pt x="5486" y="2285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949525" y="3807275"/>
              <a:ext cx="5715" cy="29845"/>
            </a:xfrm>
            <a:custGeom>
              <a:avLst/>
              <a:gdLst/>
              <a:ahLst/>
              <a:cxnLst/>
              <a:rect l="l" t="t" r="r" b="b"/>
              <a:pathLst>
                <a:path w="5714" h="29845">
                  <a:moveTo>
                    <a:pt x="0" y="29260"/>
                  </a:moveTo>
                  <a:lnTo>
                    <a:pt x="0" y="6400"/>
                  </a:lnTo>
                  <a:lnTo>
                    <a:pt x="5486" y="0"/>
                  </a:lnTo>
                  <a:lnTo>
                    <a:pt x="5486" y="22859"/>
                  </a:lnTo>
                  <a:lnTo>
                    <a:pt x="0" y="292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932152" y="3807272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572" y="0"/>
                  </a:moveTo>
                  <a:lnTo>
                    <a:pt x="0" y="6400"/>
                  </a:lnTo>
                  <a:lnTo>
                    <a:pt x="4572" y="548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932152" y="3807272"/>
              <a:ext cx="16510" cy="27940"/>
            </a:xfrm>
            <a:custGeom>
              <a:avLst/>
              <a:gdLst/>
              <a:ahLst/>
              <a:cxnLst/>
              <a:rect l="l" t="t" r="r" b="b"/>
              <a:pathLst>
                <a:path w="16510" h="27939">
                  <a:moveTo>
                    <a:pt x="0" y="6400"/>
                  </a:moveTo>
                  <a:lnTo>
                    <a:pt x="4572" y="0"/>
                  </a:lnTo>
                  <a:lnTo>
                    <a:pt x="4572" y="5486"/>
                  </a:lnTo>
                  <a:lnTo>
                    <a:pt x="0" y="6400"/>
                  </a:lnTo>
                  <a:close/>
                </a:path>
                <a:path w="16510" h="27939">
                  <a:moveTo>
                    <a:pt x="7315" y="27432"/>
                  </a:moveTo>
                  <a:lnTo>
                    <a:pt x="12801" y="27432"/>
                  </a:lnTo>
                  <a:lnTo>
                    <a:pt x="16459" y="22860"/>
                  </a:lnTo>
                  <a:lnTo>
                    <a:pt x="16459" y="18288"/>
                  </a:lnTo>
                  <a:lnTo>
                    <a:pt x="16459" y="13716"/>
                  </a:lnTo>
                  <a:lnTo>
                    <a:pt x="12801" y="10058"/>
                  </a:lnTo>
                  <a:lnTo>
                    <a:pt x="7315" y="10058"/>
                  </a:lnTo>
                  <a:lnTo>
                    <a:pt x="3657" y="10058"/>
                  </a:lnTo>
                  <a:lnTo>
                    <a:pt x="0" y="13716"/>
                  </a:lnTo>
                  <a:lnTo>
                    <a:pt x="0" y="18288"/>
                  </a:lnTo>
                  <a:lnTo>
                    <a:pt x="0" y="22860"/>
                  </a:lnTo>
                  <a:lnTo>
                    <a:pt x="3657" y="27432"/>
                  </a:lnTo>
                  <a:lnTo>
                    <a:pt x="7315" y="27432"/>
                  </a:lnTo>
                  <a:close/>
                </a:path>
                <a:path w="16510" h="27939">
                  <a:moveTo>
                    <a:pt x="13716" y="11887"/>
                  </a:moveTo>
                  <a:lnTo>
                    <a:pt x="10058" y="14630"/>
                  </a:lnTo>
                  <a:lnTo>
                    <a:pt x="4572" y="21031"/>
                  </a:lnTo>
                  <a:lnTo>
                    <a:pt x="1828" y="237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105906" y="3813670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20116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0116" y="2286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105906" y="3813670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20116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0116" y="22860"/>
                  </a:lnTo>
                  <a:lnTo>
                    <a:pt x="2011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126017" y="3807275"/>
              <a:ext cx="3175" cy="29845"/>
            </a:xfrm>
            <a:custGeom>
              <a:avLst/>
              <a:gdLst/>
              <a:ahLst/>
              <a:cxnLst/>
              <a:rect l="l" t="t" r="r" b="b"/>
              <a:pathLst>
                <a:path w="3175" h="29845">
                  <a:moveTo>
                    <a:pt x="2730" y="0"/>
                  </a:moveTo>
                  <a:lnTo>
                    <a:pt x="0" y="6400"/>
                  </a:lnTo>
                  <a:lnTo>
                    <a:pt x="0" y="29260"/>
                  </a:lnTo>
                  <a:lnTo>
                    <a:pt x="2730" y="22859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126017" y="3807275"/>
              <a:ext cx="3175" cy="29845"/>
            </a:xfrm>
            <a:custGeom>
              <a:avLst/>
              <a:gdLst/>
              <a:ahLst/>
              <a:cxnLst/>
              <a:rect l="l" t="t" r="r" b="b"/>
              <a:pathLst>
                <a:path w="3175" h="29845">
                  <a:moveTo>
                    <a:pt x="0" y="29260"/>
                  </a:moveTo>
                  <a:lnTo>
                    <a:pt x="0" y="6400"/>
                  </a:lnTo>
                  <a:lnTo>
                    <a:pt x="2730" y="0"/>
                  </a:lnTo>
                  <a:lnTo>
                    <a:pt x="2730" y="22859"/>
                  </a:lnTo>
                  <a:lnTo>
                    <a:pt x="0" y="292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105901" y="3807272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2730" y="0"/>
                  </a:moveTo>
                  <a:lnTo>
                    <a:pt x="0" y="6400"/>
                  </a:lnTo>
                  <a:lnTo>
                    <a:pt x="2730" y="5486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105901" y="3807272"/>
              <a:ext cx="17780" cy="27940"/>
            </a:xfrm>
            <a:custGeom>
              <a:avLst/>
              <a:gdLst/>
              <a:ahLst/>
              <a:cxnLst/>
              <a:rect l="l" t="t" r="r" b="b"/>
              <a:pathLst>
                <a:path w="17779" h="27939">
                  <a:moveTo>
                    <a:pt x="0" y="6400"/>
                  </a:moveTo>
                  <a:lnTo>
                    <a:pt x="2730" y="0"/>
                  </a:lnTo>
                  <a:lnTo>
                    <a:pt x="2730" y="5486"/>
                  </a:lnTo>
                  <a:lnTo>
                    <a:pt x="0" y="6400"/>
                  </a:lnTo>
                  <a:close/>
                </a:path>
                <a:path w="17779" h="27939">
                  <a:moveTo>
                    <a:pt x="8216" y="27432"/>
                  </a:moveTo>
                  <a:lnTo>
                    <a:pt x="13716" y="27432"/>
                  </a:lnTo>
                  <a:lnTo>
                    <a:pt x="17373" y="22860"/>
                  </a:lnTo>
                  <a:lnTo>
                    <a:pt x="17373" y="18288"/>
                  </a:lnTo>
                  <a:lnTo>
                    <a:pt x="17373" y="13716"/>
                  </a:lnTo>
                  <a:lnTo>
                    <a:pt x="13716" y="10058"/>
                  </a:lnTo>
                  <a:lnTo>
                    <a:pt x="8216" y="10058"/>
                  </a:lnTo>
                  <a:lnTo>
                    <a:pt x="4559" y="10058"/>
                  </a:lnTo>
                  <a:lnTo>
                    <a:pt x="0" y="13716"/>
                  </a:lnTo>
                  <a:lnTo>
                    <a:pt x="0" y="18288"/>
                  </a:lnTo>
                  <a:lnTo>
                    <a:pt x="0" y="22860"/>
                  </a:lnTo>
                  <a:lnTo>
                    <a:pt x="4559" y="27432"/>
                  </a:lnTo>
                  <a:lnTo>
                    <a:pt x="8216" y="27432"/>
                  </a:lnTo>
                  <a:close/>
                </a:path>
                <a:path w="17779" h="27939">
                  <a:moveTo>
                    <a:pt x="13716" y="11887"/>
                  </a:moveTo>
                  <a:lnTo>
                    <a:pt x="10960" y="14630"/>
                  </a:lnTo>
                  <a:lnTo>
                    <a:pt x="5473" y="21031"/>
                  </a:lnTo>
                  <a:lnTo>
                    <a:pt x="2730" y="237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157099" y="3813670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60">
                  <a:moveTo>
                    <a:pt x="21031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031" y="2286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157099" y="3813670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60">
                  <a:moveTo>
                    <a:pt x="21031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031" y="22860"/>
                  </a:lnTo>
                  <a:lnTo>
                    <a:pt x="2103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178125" y="3807275"/>
              <a:ext cx="1905" cy="29845"/>
            </a:xfrm>
            <a:custGeom>
              <a:avLst/>
              <a:gdLst/>
              <a:ahLst/>
              <a:cxnLst/>
              <a:rect l="l" t="t" r="r" b="b"/>
              <a:pathLst>
                <a:path w="1904" h="29845">
                  <a:moveTo>
                    <a:pt x="1828" y="0"/>
                  </a:moveTo>
                  <a:lnTo>
                    <a:pt x="0" y="6400"/>
                  </a:lnTo>
                  <a:lnTo>
                    <a:pt x="0" y="29260"/>
                  </a:lnTo>
                  <a:lnTo>
                    <a:pt x="1828" y="22859"/>
                  </a:lnTo>
                  <a:lnTo>
                    <a:pt x="1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178125" y="3807275"/>
              <a:ext cx="1905" cy="29845"/>
            </a:xfrm>
            <a:custGeom>
              <a:avLst/>
              <a:gdLst/>
              <a:ahLst/>
              <a:cxnLst/>
              <a:rect l="l" t="t" r="r" b="b"/>
              <a:pathLst>
                <a:path w="1904" h="29845">
                  <a:moveTo>
                    <a:pt x="0" y="29260"/>
                  </a:moveTo>
                  <a:lnTo>
                    <a:pt x="0" y="6400"/>
                  </a:lnTo>
                  <a:lnTo>
                    <a:pt x="1828" y="0"/>
                  </a:lnTo>
                  <a:lnTo>
                    <a:pt x="1828" y="22859"/>
                  </a:lnTo>
                  <a:lnTo>
                    <a:pt x="0" y="2926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157094" y="3807272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2755" y="0"/>
                  </a:moveTo>
                  <a:lnTo>
                    <a:pt x="0" y="6400"/>
                  </a:lnTo>
                  <a:lnTo>
                    <a:pt x="2755" y="5486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157094" y="3807272"/>
              <a:ext cx="17780" cy="27940"/>
            </a:xfrm>
            <a:custGeom>
              <a:avLst/>
              <a:gdLst/>
              <a:ahLst/>
              <a:cxnLst/>
              <a:rect l="l" t="t" r="r" b="b"/>
              <a:pathLst>
                <a:path w="17779" h="27939">
                  <a:moveTo>
                    <a:pt x="0" y="6400"/>
                  </a:moveTo>
                  <a:lnTo>
                    <a:pt x="2755" y="0"/>
                  </a:lnTo>
                  <a:lnTo>
                    <a:pt x="2755" y="5486"/>
                  </a:lnTo>
                  <a:lnTo>
                    <a:pt x="0" y="6400"/>
                  </a:lnTo>
                  <a:close/>
                </a:path>
                <a:path w="17779" h="27939">
                  <a:moveTo>
                    <a:pt x="9156" y="27432"/>
                  </a:moveTo>
                  <a:lnTo>
                    <a:pt x="13716" y="27432"/>
                  </a:lnTo>
                  <a:lnTo>
                    <a:pt x="17373" y="22860"/>
                  </a:lnTo>
                  <a:lnTo>
                    <a:pt x="17373" y="18288"/>
                  </a:lnTo>
                  <a:lnTo>
                    <a:pt x="17373" y="13716"/>
                  </a:lnTo>
                  <a:lnTo>
                    <a:pt x="13716" y="10058"/>
                  </a:lnTo>
                  <a:lnTo>
                    <a:pt x="9156" y="10058"/>
                  </a:lnTo>
                  <a:lnTo>
                    <a:pt x="3657" y="10058"/>
                  </a:lnTo>
                  <a:lnTo>
                    <a:pt x="0" y="13716"/>
                  </a:lnTo>
                  <a:lnTo>
                    <a:pt x="0" y="18288"/>
                  </a:lnTo>
                  <a:lnTo>
                    <a:pt x="0" y="22860"/>
                  </a:lnTo>
                  <a:lnTo>
                    <a:pt x="3657" y="27432"/>
                  </a:lnTo>
                  <a:lnTo>
                    <a:pt x="9156" y="27432"/>
                  </a:lnTo>
                  <a:close/>
                </a:path>
                <a:path w="17779" h="27939">
                  <a:moveTo>
                    <a:pt x="14630" y="11887"/>
                  </a:moveTo>
                  <a:lnTo>
                    <a:pt x="10972" y="14630"/>
                  </a:lnTo>
                  <a:lnTo>
                    <a:pt x="5499" y="21031"/>
                  </a:lnTo>
                  <a:lnTo>
                    <a:pt x="2755" y="237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182715" y="3813670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20104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0104" y="22860"/>
                  </a:lnTo>
                  <a:lnTo>
                    <a:pt x="201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182715" y="3813670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20104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0104" y="22860"/>
                  </a:lnTo>
                  <a:lnTo>
                    <a:pt x="2010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202814" y="3807275"/>
              <a:ext cx="3175" cy="29845"/>
            </a:xfrm>
            <a:custGeom>
              <a:avLst/>
              <a:gdLst/>
              <a:ahLst/>
              <a:cxnLst/>
              <a:rect l="l" t="t" r="r" b="b"/>
              <a:pathLst>
                <a:path w="3175" h="29845">
                  <a:moveTo>
                    <a:pt x="2743" y="0"/>
                  </a:moveTo>
                  <a:lnTo>
                    <a:pt x="0" y="6400"/>
                  </a:lnTo>
                  <a:lnTo>
                    <a:pt x="0" y="29260"/>
                  </a:lnTo>
                  <a:lnTo>
                    <a:pt x="2743" y="22859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202814" y="3807275"/>
              <a:ext cx="3175" cy="29845"/>
            </a:xfrm>
            <a:custGeom>
              <a:avLst/>
              <a:gdLst/>
              <a:ahLst/>
              <a:cxnLst/>
              <a:rect l="l" t="t" r="r" b="b"/>
              <a:pathLst>
                <a:path w="3175" h="29845">
                  <a:moveTo>
                    <a:pt x="0" y="29260"/>
                  </a:moveTo>
                  <a:lnTo>
                    <a:pt x="0" y="6400"/>
                  </a:lnTo>
                  <a:lnTo>
                    <a:pt x="2743" y="0"/>
                  </a:lnTo>
                  <a:lnTo>
                    <a:pt x="2743" y="22859"/>
                  </a:lnTo>
                  <a:lnTo>
                    <a:pt x="0" y="292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182710" y="3807272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2730" y="0"/>
                  </a:moveTo>
                  <a:lnTo>
                    <a:pt x="0" y="6400"/>
                  </a:lnTo>
                  <a:lnTo>
                    <a:pt x="2730" y="5486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182710" y="3807272"/>
              <a:ext cx="18415" cy="27940"/>
            </a:xfrm>
            <a:custGeom>
              <a:avLst/>
              <a:gdLst/>
              <a:ahLst/>
              <a:cxnLst/>
              <a:rect l="l" t="t" r="r" b="b"/>
              <a:pathLst>
                <a:path w="18414" h="27939">
                  <a:moveTo>
                    <a:pt x="0" y="6400"/>
                  </a:moveTo>
                  <a:lnTo>
                    <a:pt x="2730" y="0"/>
                  </a:lnTo>
                  <a:lnTo>
                    <a:pt x="2730" y="5486"/>
                  </a:lnTo>
                  <a:lnTo>
                    <a:pt x="0" y="6400"/>
                  </a:lnTo>
                  <a:close/>
                </a:path>
                <a:path w="18414" h="27939">
                  <a:moveTo>
                    <a:pt x="9131" y="27432"/>
                  </a:moveTo>
                  <a:lnTo>
                    <a:pt x="13703" y="27432"/>
                  </a:lnTo>
                  <a:lnTo>
                    <a:pt x="18275" y="22860"/>
                  </a:lnTo>
                  <a:lnTo>
                    <a:pt x="18275" y="18288"/>
                  </a:lnTo>
                  <a:lnTo>
                    <a:pt x="18275" y="13716"/>
                  </a:lnTo>
                  <a:lnTo>
                    <a:pt x="13703" y="10058"/>
                  </a:lnTo>
                  <a:lnTo>
                    <a:pt x="9131" y="10058"/>
                  </a:lnTo>
                  <a:lnTo>
                    <a:pt x="4572" y="10058"/>
                  </a:lnTo>
                  <a:lnTo>
                    <a:pt x="0" y="13716"/>
                  </a:lnTo>
                  <a:lnTo>
                    <a:pt x="0" y="18288"/>
                  </a:lnTo>
                  <a:lnTo>
                    <a:pt x="0" y="22860"/>
                  </a:lnTo>
                  <a:lnTo>
                    <a:pt x="4572" y="27432"/>
                  </a:lnTo>
                  <a:lnTo>
                    <a:pt x="9131" y="27432"/>
                  </a:lnTo>
                  <a:close/>
                </a:path>
                <a:path w="18414" h="27939">
                  <a:moveTo>
                    <a:pt x="15532" y="11887"/>
                  </a:moveTo>
                  <a:lnTo>
                    <a:pt x="10960" y="14630"/>
                  </a:lnTo>
                  <a:lnTo>
                    <a:pt x="5473" y="21031"/>
                  </a:lnTo>
                  <a:lnTo>
                    <a:pt x="3644" y="237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402159" y="3813670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20116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0116" y="2286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402159" y="3813670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20116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0116" y="22860"/>
                  </a:lnTo>
                  <a:lnTo>
                    <a:pt x="2011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422270" y="3807275"/>
              <a:ext cx="1905" cy="29845"/>
            </a:xfrm>
            <a:custGeom>
              <a:avLst/>
              <a:gdLst/>
              <a:ahLst/>
              <a:cxnLst/>
              <a:rect l="l" t="t" r="r" b="b"/>
              <a:pathLst>
                <a:path w="1904" h="29845">
                  <a:moveTo>
                    <a:pt x="1828" y="0"/>
                  </a:moveTo>
                  <a:lnTo>
                    <a:pt x="0" y="6400"/>
                  </a:lnTo>
                  <a:lnTo>
                    <a:pt x="0" y="29260"/>
                  </a:lnTo>
                  <a:lnTo>
                    <a:pt x="1828" y="22859"/>
                  </a:lnTo>
                  <a:lnTo>
                    <a:pt x="1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422270" y="3807275"/>
              <a:ext cx="1905" cy="29845"/>
            </a:xfrm>
            <a:custGeom>
              <a:avLst/>
              <a:gdLst/>
              <a:ahLst/>
              <a:cxnLst/>
              <a:rect l="l" t="t" r="r" b="b"/>
              <a:pathLst>
                <a:path w="1904" h="29845">
                  <a:moveTo>
                    <a:pt x="0" y="29260"/>
                  </a:moveTo>
                  <a:lnTo>
                    <a:pt x="0" y="6400"/>
                  </a:lnTo>
                  <a:lnTo>
                    <a:pt x="1828" y="0"/>
                  </a:lnTo>
                  <a:lnTo>
                    <a:pt x="1828" y="22859"/>
                  </a:lnTo>
                  <a:lnTo>
                    <a:pt x="0" y="2926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402153" y="380727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914" y="0"/>
                  </a:moveTo>
                  <a:lnTo>
                    <a:pt x="0" y="6400"/>
                  </a:lnTo>
                  <a:lnTo>
                    <a:pt x="914" y="5486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402153" y="3807272"/>
              <a:ext cx="18415" cy="27940"/>
            </a:xfrm>
            <a:custGeom>
              <a:avLst/>
              <a:gdLst/>
              <a:ahLst/>
              <a:cxnLst/>
              <a:rect l="l" t="t" r="r" b="b"/>
              <a:pathLst>
                <a:path w="18414" h="27939">
                  <a:moveTo>
                    <a:pt x="0" y="6400"/>
                  </a:moveTo>
                  <a:lnTo>
                    <a:pt x="914" y="0"/>
                  </a:lnTo>
                  <a:lnTo>
                    <a:pt x="914" y="5486"/>
                  </a:lnTo>
                  <a:lnTo>
                    <a:pt x="0" y="6400"/>
                  </a:lnTo>
                  <a:close/>
                </a:path>
                <a:path w="18414" h="27939">
                  <a:moveTo>
                    <a:pt x="9156" y="27432"/>
                  </a:moveTo>
                  <a:lnTo>
                    <a:pt x="13728" y="27432"/>
                  </a:lnTo>
                  <a:lnTo>
                    <a:pt x="18288" y="22860"/>
                  </a:lnTo>
                  <a:lnTo>
                    <a:pt x="18288" y="18288"/>
                  </a:lnTo>
                  <a:lnTo>
                    <a:pt x="18288" y="13716"/>
                  </a:lnTo>
                  <a:lnTo>
                    <a:pt x="13728" y="10058"/>
                  </a:lnTo>
                  <a:lnTo>
                    <a:pt x="9156" y="10058"/>
                  </a:lnTo>
                  <a:lnTo>
                    <a:pt x="4572" y="10058"/>
                  </a:lnTo>
                  <a:lnTo>
                    <a:pt x="0" y="13716"/>
                  </a:lnTo>
                  <a:lnTo>
                    <a:pt x="0" y="18288"/>
                  </a:lnTo>
                  <a:lnTo>
                    <a:pt x="0" y="22860"/>
                  </a:lnTo>
                  <a:lnTo>
                    <a:pt x="4572" y="27432"/>
                  </a:lnTo>
                  <a:lnTo>
                    <a:pt x="9156" y="27432"/>
                  </a:lnTo>
                  <a:close/>
                </a:path>
                <a:path w="18414" h="27939">
                  <a:moveTo>
                    <a:pt x="14630" y="11887"/>
                  </a:moveTo>
                  <a:lnTo>
                    <a:pt x="10972" y="14630"/>
                  </a:lnTo>
                  <a:lnTo>
                    <a:pt x="5486" y="21031"/>
                  </a:lnTo>
                  <a:lnTo>
                    <a:pt x="4572" y="237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433248" y="3813670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60">
                  <a:moveTo>
                    <a:pt x="21031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031" y="2286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433248" y="3813670"/>
              <a:ext cx="21590" cy="22860"/>
            </a:xfrm>
            <a:custGeom>
              <a:avLst/>
              <a:gdLst/>
              <a:ahLst/>
              <a:cxnLst/>
              <a:rect l="l" t="t" r="r" b="b"/>
              <a:pathLst>
                <a:path w="21589" h="22860">
                  <a:moveTo>
                    <a:pt x="21031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1031" y="22860"/>
                  </a:lnTo>
                  <a:lnTo>
                    <a:pt x="2103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454274" y="3807275"/>
              <a:ext cx="1270" cy="29845"/>
            </a:xfrm>
            <a:custGeom>
              <a:avLst/>
              <a:gdLst/>
              <a:ahLst/>
              <a:cxnLst/>
              <a:rect l="l" t="t" r="r" b="b"/>
              <a:pathLst>
                <a:path w="1270" h="29845">
                  <a:moveTo>
                    <a:pt x="914" y="0"/>
                  </a:moveTo>
                  <a:lnTo>
                    <a:pt x="0" y="6400"/>
                  </a:lnTo>
                  <a:lnTo>
                    <a:pt x="0" y="29260"/>
                  </a:lnTo>
                  <a:lnTo>
                    <a:pt x="914" y="22859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454274" y="3807275"/>
              <a:ext cx="1270" cy="29845"/>
            </a:xfrm>
            <a:custGeom>
              <a:avLst/>
              <a:gdLst/>
              <a:ahLst/>
              <a:cxnLst/>
              <a:rect l="l" t="t" r="r" b="b"/>
              <a:pathLst>
                <a:path w="1270" h="29845">
                  <a:moveTo>
                    <a:pt x="0" y="29260"/>
                  </a:moveTo>
                  <a:lnTo>
                    <a:pt x="0" y="6400"/>
                  </a:lnTo>
                  <a:lnTo>
                    <a:pt x="914" y="0"/>
                  </a:lnTo>
                  <a:lnTo>
                    <a:pt x="914" y="22859"/>
                  </a:lnTo>
                  <a:lnTo>
                    <a:pt x="0" y="292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433243" y="3807272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4" h="6985">
                  <a:moveTo>
                    <a:pt x="1828" y="0"/>
                  </a:moveTo>
                  <a:lnTo>
                    <a:pt x="0" y="6400"/>
                  </a:lnTo>
                  <a:lnTo>
                    <a:pt x="1828" y="5486"/>
                  </a:lnTo>
                  <a:lnTo>
                    <a:pt x="1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433243" y="3807272"/>
              <a:ext cx="18415" cy="27940"/>
            </a:xfrm>
            <a:custGeom>
              <a:avLst/>
              <a:gdLst/>
              <a:ahLst/>
              <a:cxnLst/>
              <a:rect l="l" t="t" r="r" b="b"/>
              <a:pathLst>
                <a:path w="18414" h="27939">
                  <a:moveTo>
                    <a:pt x="0" y="6400"/>
                  </a:moveTo>
                  <a:lnTo>
                    <a:pt x="1828" y="0"/>
                  </a:lnTo>
                  <a:lnTo>
                    <a:pt x="1828" y="5486"/>
                  </a:lnTo>
                  <a:lnTo>
                    <a:pt x="0" y="6400"/>
                  </a:lnTo>
                  <a:close/>
                </a:path>
                <a:path w="18414" h="27939">
                  <a:moveTo>
                    <a:pt x="9156" y="27432"/>
                  </a:moveTo>
                  <a:lnTo>
                    <a:pt x="14630" y="27432"/>
                  </a:lnTo>
                  <a:lnTo>
                    <a:pt x="18288" y="22860"/>
                  </a:lnTo>
                  <a:lnTo>
                    <a:pt x="18288" y="18288"/>
                  </a:lnTo>
                  <a:lnTo>
                    <a:pt x="18288" y="13716"/>
                  </a:lnTo>
                  <a:lnTo>
                    <a:pt x="14630" y="10058"/>
                  </a:lnTo>
                  <a:lnTo>
                    <a:pt x="9156" y="10058"/>
                  </a:lnTo>
                  <a:lnTo>
                    <a:pt x="4572" y="10058"/>
                  </a:lnTo>
                  <a:lnTo>
                    <a:pt x="914" y="13716"/>
                  </a:lnTo>
                  <a:lnTo>
                    <a:pt x="914" y="18288"/>
                  </a:lnTo>
                  <a:lnTo>
                    <a:pt x="914" y="22860"/>
                  </a:lnTo>
                  <a:lnTo>
                    <a:pt x="4572" y="27432"/>
                  </a:lnTo>
                  <a:lnTo>
                    <a:pt x="9156" y="27432"/>
                  </a:lnTo>
                  <a:close/>
                </a:path>
                <a:path w="18414" h="27939">
                  <a:moveTo>
                    <a:pt x="15557" y="11887"/>
                  </a:moveTo>
                  <a:lnTo>
                    <a:pt x="10972" y="14630"/>
                  </a:lnTo>
                  <a:lnTo>
                    <a:pt x="6400" y="21031"/>
                  </a:lnTo>
                  <a:lnTo>
                    <a:pt x="3657" y="237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578638" y="3813670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20116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0116" y="2286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578638" y="3813670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20116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20116" y="22860"/>
                  </a:lnTo>
                  <a:lnTo>
                    <a:pt x="2011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598748" y="3807275"/>
              <a:ext cx="1270" cy="29845"/>
            </a:xfrm>
            <a:custGeom>
              <a:avLst/>
              <a:gdLst/>
              <a:ahLst/>
              <a:cxnLst/>
              <a:rect l="l" t="t" r="r" b="b"/>
              <a:pathLst>
                <a:path w="1270" h="29845">
                  <a:moveTo>
                    <a:pt x="914" y="0"/>
                  </a:moveTo>
                  <a:lnTo>
                    <a:pt x="0" y="6400"/>
                  </a:lnTo>
                  <a:lnTo>
                    <a:pt x="0" y="29260"/>
                  </a:lnTo>
                  <a:lnTo>
                    <a:pt x="914" y="22859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598748" y="3807275"/>
              <a:ext cx="1270" cy="29845"/>
            </a:xfrm>
            <a:custGeom>
              <a:avLst/>
              <a:gdLst/>
              <a:ahLst/>
              <a:cxnLst/>
              <a:rect l="l" t="t" r="r" b="b"/>
              <a:pathLst>
                <a:path w="1270" h="29845">
                  <a:moveTo>
                    <a:pt x="0" y="29260"/>
                  </a:moveTo>
                  <a:lnTo>
                    <a:pt x="0" y="6400"/>
                  </a:lnTo>
                  <a:lnTo>
                    <a:pt x="914" y="0"/>
                  </a:lnTo>
                  <a:lnTo>
                    <a:pt x="914" y="22859"/>
                  </a:lnTo>
                  <a:lnTo>
                    <a:pt x="0" y="292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578633" y="380727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914" y="0"/>
                  </a:moveTo>
                  <a:lnTo>
                    <a:pt x="0" y="6400"/>
                  </a:lnTo>
                  <a:lnTo>
                    <a:pt x="914" y="5486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578633" y="3807272"/>
              <a:ext cx="17780" cy="27940"/>
            </a:xfrm>
            <a:custGeom>
              <a:avLst/>
              <a:gdLst/>
              <a:ahLst/>
              <a:cxnLst/>
              <a:rect l="l" t="t" r="r" b="b"/>
              <a:pathLst>
                <a:path w="17779" h="27939">
                  <a:moveTo>
                    <a:pt x="0" y="6400"/>
                  </a:moveTo>
                  <a:lnTo>
                    <a:pt x="914" y="0"/>
                  </a:lnTo>
                  <a:lnTo>
                    <a:pt x="914" y="5486"/>
                  </a:lnTo>
                  <a:lnTo>
                    <a:pt x="0" y="6400"/>
                  </a:lnTo>
                  <a:close/>
                </a:path>
                <a:path w="17779" h="27939">
                  <a:moveTo>
                    <a:pt x="9144" y="27432"/>
                  </a:moveTo>
                  <a:lnTo>
                    <a:pt x="13716" y="27432"/>
                  </a:lnTo>
                  <a:lnTo>
                    <a:pt x="17373" y="22860"/>
                  </a:lnTo>
                  <a:lnTo>
                    <a:pt x="17373" y="18288"/>
                  </a:lnTo>
                  <a:lnTo>
                    <a:pt x="17373" y="13716"/>
                  </a:lnTo>
                  <a:lnTo>
                    <a:pt x="13716" y="10058"/>
                  </a:lnTo>
                  <a:lnTo>
                    <a:pt x="9144" y="10058"/>
                  </a:lnTo>
                  <a:lnTo>
                    <a:pt x="3657" y="10058"/>
                  </a:lnTo>
                  <a:lnTo>
                    <a:pt x="0" y="13716"/>
                  </a:lnTo>
                  <a:lnTo>
                    <a:pt x="0" y="18288"/>
                  </a:lnTo>
                  <a:lnTo>
                    <a:pt x="0" y="22860"/>
                  </a:lnTo>
                  <a:lnTo>
                    <a:pt x="3657" y="27432"/>
                  </a:lnTo>
                  <a:lnTo>
                    <a:pt x="9144" y="27432"/>
                  </a:lnTo>
                  <a:close/>
                </a:path>
                <a:path w="17779" h="27939">
                  <a:moveTo>
                    <a:pt x="14630" y="11887"/>
                  </a:moveTo>
                  <a:lnTo>
                    <a:pt x="10058" y="14630"/>
                  </a:lnTo>
                  <a:lnTo>
                    <a:pt x="5486" y="21031"/>
                  </a:lnTo>
                  <a:lnTo>
                    <a:pt x="2743" y="237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860829" y="3874025"/>
              <a:ext cx="41275" cy="39370"/>
            </a:xfrm>
            <a:custGeom>
              <a:avLst/>
              <a:gdLst/>
              <a:ahLst/>
              <a:cxnLst/>
              <a:rect l="l" t="t" r="r" b="b"/>
              <a:pathLst>
                <a:path w="41275" h="39370">
                  <a:moveTo>
                    <a:pt x="39319" y="0"/>
                  </a:moveTo>
                  <a:lnTo>
                    <a:pt x="1828" y="0"/>
                  </a:lnTo>
                  <a:lnTo>
                    <a:pt x="0" y="1828"/>
                  </a:lnTo>
                  <a:lnTo>
                    <a:pt x="0" y="37490"/>
                  </a:lnTo>
                  <a:lnTo>
                    <a:pt x="1828" y="39319"/>
                  </a:lnTo>
                  <a:lnTo>
                    <a:pt x="37490" y="39319"/>
                  </a:lnTo>
                  <a:lnTo>
                    <a:pt x="39319" y="39319"/>
                  </a:lnTo>
                  <a:lnTo>
                    <a:pt x="41147" y="37490"/>
                  </a:lnTo>
                  <a:lnTo>
                    <a:pt x="41147" y="1828"/>
                  </a:lnTo>
                  <a:lnTo>
                    <a:pt x="393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860829" y="3874025"/>
              <a:ext cx="41275" cy="39370"/>
            </a:xfrm>
            <a:custGeom>
              <a:avLst/>
              <a:gdLst/>
              <a:ahLst/>
              <a:cxnLst/>
              <a:rect l="l" t="t" r="r" b="b"/>
              <a:pathLst>
                <a:path w="41275" h="39370">
                  <a:moveTo>
                    <a:pt x="37490" y="39319"/>
                  </a:moveTo>
                  <a:lnTo>
                    <a:pt x="39319" y="39319"/>
                  </a:lnTo>
                  <a:lnTo>
                    <a:pt x="41147" y="37490"/>
                  </a:lnTo>
                  <a:lnTo>
                    <a:pt x="41147" y="35661"/>
                  </a:lnTo>
                  <a:lnTo>
                    <a:pt x="41147" y="4572"/>
                  </a:lnTo>
                  <a:lnTo>
                    <a:pt x="41147" y="1828"/>
                  </a:lnTo>
                  <a:lnTo>
                    <a:pt x="39319" y="0"/>
                  </a:lnTo>
                  <a:lnTo>
                    <a:pt x="37490" y="0"/>
                  </a:lnTo>
                  <a:lnTo>
                    <a:pt x="3670" y="0"/>
                  </a:lnTo>
                  <a:lnTo>
                    <a:pt x="1828" y="0"/>
                  </a:lnTo>
                  <a:lnTo>
                    <a:pt x="0" y="1828"/>
                  </a:lnTo>
                  <a:lnTo>
                    <a:pt x="0" y="4572"/>
                  </a:lnTo>
                  <a:lnTo>
                    <a:pt x="0" y="35661"/>
                  </a:lnTo>
                  <a:lnTo>
                    <a:pt x="0" y="37490"/>
                  </a:lnTo>
                  <a:lnTo>
                    <a:pt x="1828" y="39319"/>
                  </a:lnTo>
                  <a:lnTo>
                    <a:pt x="3670" y="39319"/>
                  </a:lnTo>
                  <a:lnTo>
                    <a:pt x="37490" y="393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081199" y="3874025"/>
              <a:ext cx="42545" cy="39370"/>
            </a:xfrm>
            <a:custGeom>
              <a:avLst/>
              <a:gdLst/>
              <a:ahLst/>
              <a:cxnLst/>
              <a:rect l="l" t="t" r="r" b="b"/>
              <a:pathLst>
                <a:path w="42545" h="39370">
                  <a:moveTo>
                    <a:pt x="40233" y="0"/>
                  </a:moveTo>
                  <a:lnTo>
                    <a:pt x="2743" y="0"/>
                  </a:lnTo>
                  <a:lnTo>
                    <a:pt x="0" y="1828"/>
                  </a:lnTo>
                  <a:lnTo>
                    <a:pt x="0" y="37490"/>
                  </a:lnTo>
                  <a:lnTo>
                    <a:pt x="2743" y="39319"/>
                  </a:lnTo>
                  <a:lnTo>
                    <a:pt x="37490" y="39319"/>
                  </a:lnTo>
                  <a:lnTo>
                    <a:pt x="40233" y="39319"/>
                  </a:lnTo>
                  <a:lnTo>
                    <a:pt x="42075" y="37490"/>
                  </a:lnTo>
                  <a:lnTo>
                    <a:pt x="42075" y="1828"/>
                  </a:lnTo>
                  <a:lnTo>
                    <a:pt x="402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081199" y="3874025"/>
              <a:ext cx="42545" cy="39370"/>
            </a:xfrm>
            <a:custGeom>
              <a:avLst/>
              <a:gdLst/>
              <a:ahLst/>
              <a:cxnLst/>
              <a:rect l="l" t="t" r="r" b="b"/>
              <a:pathLst>
                <a:path w="42545" h="39370">
                  <a:moveTo>
                    <a:pt x="37490" y="39319"/>
                  </a:moveTo>
                  <a:lnTo>
                    <a:pt x="40233" y="39319"/>
                  </a:lnTo>
                  <a:lnTo>
                    <a:pt x="42075" y="37490"/>
                  </a:lnTo>
                  <a:lnTo>
                    <a:pt x="42075" y="35661"/>
                  </a:lnTo>
                  <a:lnTo>
                    <a:pt x="42075" y="4572"/>
                  </a:lnTo>
                  <a:lnTo>
                    <a:pt x="42075" y="1828"/>
                  </a:lnTo>
                  <a:lnTo>
                    <a:pt x="40233" y="0"/>
                  </a:lnTo>
                  <a:lnTo>
                    <a:pt x="37490" y="0"/>
                  </a:lnTo>
                  <a:lnTo>
                    <a:pt x="4571" y="0"/>
                  </a:lnTo>
                  <a:lnTo>
                    <a:pt x="2743" y="0"/>
                  </a:lnTo>
                  <a:lnTo>
                    <a:pt x="0" y="1828"/>
                  </a:lnTo>
                  <a:lnTo>
                    <a:pt x="0" y="4572"/>
                  </a:lnTo>
                  <a:lnTo>
                    <a:pt x="0" y="35661"/>
                  </a:lnTo>
                  <a:lnTo>
                    <a:pt x="0" y="37490"/>
                  </a:lnTo>
                  <a:lnTo>
                    <a:pt x="2743" y="39319"/>
                  </a:lnTo>
                  <a:lnTo>
                    <a:pt x="4571" y="39319"/>
                  </a:lnTo>
                  <a:lnTo>
                    <a:pt x="37490" y="393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171725" y="3874025"/>
              <a:ext cx="42545" cy="39370"/>
            </a:xfrm>
            <a:custGeom>
              <a:avLst/>
              <a:gdLst/>
              <a:ahLst/>
              <a:cxnLst/>
              <a:rect l="l" t="t" r="r" b="b"/>
              <a:pathLst>
                <a:path w="42545" h="39370">
                  <a:moveTo>
                    <a:pt x="40233" y="0"/>
                  </a:moveTo>
                  <a:lnTo>
                    <a:pt x="2743" y="0"/>
                  </a:lnTo>
                  <a:lnTo>
                    <a:pt x="0" y="1828"/>
                  </a:lnTo>
                  <a:lnTo>
                    <a:pt x="0" y="37490"/>
                  </a:lnTo>
                  <a:lnTo>
                    <a:pt x="2743" y="39319"/>
                  </a:lnTo>
                  <a:lnTo>
                    <a:pt x="37490" y="39319"/>
                  </a:lnTo>
                  <a:lnTo>
                    <a:pt x="40233" y="39319"/>
                  </a:lnTo>
                  <a:lnTo>
                    <a:pt x="42075" y="37490"/>
                  </a:lnTo>
                  <a:lnTo>
                    <a:pt x="42075" y="1828"/>
                  </a:lnTo>
                  <a:lnTo>
                    <a:pt x="402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171725" y="3874025"/>
              <a:ext cx="42545" cy="39370"/>
            </a:xfrm>
            <a:custGeom>
              <a:avLst/>
              <a:gdLst/>
              <a:ahLst/>
              <a:cxnLst/>
              <a:rect l="l" t="t" r="r" b="b"/>
              <a:pathLst>
                <a:path w="42545" h="39370">
                  <a:moveTo>
                    <a:pt x="37490" y="39319"/>
                  </a:moveTo>
                  <a:lnTo>
                    <a:pt x="40233" y="39319"/>
                  </a:lnTo>
                  <a:lnTo>
                    <a:pt x="42075" y="37490"/>
                  </a:lnTo>
                  <a:lnTo>
                    <a:pt x="42075" y="35661"/>
                  </a:lnTo>
                  <a:lnTo>
                    <a:pt x="42075" y="4572"/>
                  </a:lnTo>
                  <a:lnTo>
                    <a:pt x="42075" y="1828"/>
                  </a:lnTo>
                  <a:lnTo>
                    <a:pt x="40233" y="0"/>
                  </a:lnTo>
                  <a:lnTo>
                    <a:pt x="37490" y="0"/>
                  </a:lnTo>
                  <a:lnTo>
                    <a:pt x="4584" y="0"/>
                  </a:lnTo>
                  <a:lnTo>
                    <a:pt x="2743" y="0"/>
                  </a:lnTo>
                  <a:lnTo>
                    <a:pt x="0" y="1828"/>
                  </a:lnTo>
                  <a:lnTo>
                    <a:pt x="0" y="4572"/>
                  </a:lnTo>
                  <a:lnTo>
                    <a:pt x="0" y="35661"/>
                  </a:lnTo>
                  <a:lnTo>
                    <a:pt x="0" y="37490"/>
                  </a:lnTo>
                  <a:lnTo>
                    <a:pt x="2743" y="39319"/>
                  </a:lnTo>
                  <a:lnTo>
                    <a:pt x="4584" y="39319"/>
                  </a:lnTo>
                  <a:lnTo>
                    <a:pt x="37490" y="393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267749" y="3874025"/>
              <a:ext cx="41275" cy="39370"/>
            </a:xfrm>
            <a:custGeom>
              <a:avLst/>
              <a:gdLst/>
              <a:ahLst/>
              <a:cxnLst/>
              <a:rect l="l" t="t" r="r" b="b"/>
              <a:pathLst>
                <a:path w="41275" h="39370">
                  <a:moveTo>
                    <a:pt x="40220" y="0"/>
                  </a:moveTo>
                  <a:lnTo>
                    <a:pt x="1816" y="0"/>
                  </a:lnTo>
                  <a:lnTo>
                    <a:pt x="0" y="1828"/>
                  </a:lnTo>
                  <a:lnTo>
                    <a:pt x="0" y="37490"/>
                  </a:lnTo>
                  <a:lnTo>
                    <a:pt x="1816" y="39319"/>
                  </a:lnTo>
                  <a:lnTo>
                    <a:pt x="37477" y="39319"/>
                  </a:lnTo>
                  <a:lnTo>
                    <a:pt x="40220" y="39319"/>
                  </a:lnTo>
                  <a:lnTo>
                    <a:pt x="41135" y="37490"/>
                  </a:lnTo>
                  <a:lnTo>
                    <a:pt x="41135" y="1828"/>
                  </a:lnTo>
                  <a:lnTo>
                    <a:pt x="402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267749" y="3874025"/>
              <a:ext cx="41275" cy="39370"/>
            </a:xfrm>
            <a:custGeom>
              <a:avLst/>
              <a:gdLst/>
              <a:ahLst/>
              <a:cxnLst/>
              <a:rect l="l" t="t" r="r" b="b"/>
              <a:pathLst>
                <a:path w="41275" h="39370">
                  <a:moveTo>
                    <a:pt x="37477" y="39319"/>
                  </a:moveTo>
                  <a:lnTo>
                    <a:pt x="40220" y="39319"/>
                  </a:lnTo>
                  <a:lnTo>
                    <a:pt x="41135" y="37490"/>
                  </a:lnTo>
                  <a:lnTo>
                    <a:pt x="41135" y="35661"/>
                  </a:lnTo>
                  <a:lnTo>
                    <a:pt x="41135" y="4572"/>
                  </a:lnTo>
                  <a:lnTo>
                    <a:pt x="41135" y="1828"/>
                  </a:lnTo>
                  <a:lnTo>
                    <a:pt x="40220" y="0"/>
                  </a:lnTo>
                  <a:lnTo>
                    <a:pt x="37477" y="0"/>
                  </a:lnTo>
                  <a:lnTo>
                    <a:pt x="3644" y="0"/>
                  </a:lnTo>
                  <a:lnTo>
                    <a:pt x="1816" y="0"/>
                  </a:lnTo>
                  <a:lnTo>
                    <a:pt x="0" y="1828"/>
                  </a:lnTo>
                  <a:lnTo>
                    <a:pt x="0" y="4572"/>
                  </a:lnTo>
                  <a:lnTo>
                    <a:pt x="0" y="35661"/>
                  </a:lnTo>
                  <a:lnTo>
                    <a:pt x="0" y="37490"/>
                  </a:lnTo>
                  <a:lnTo>
                    <a:pt x="1816" y="39319"/>
                  </a:lnTo>
                  <a:lnTo>
                    <a:pt x="3644" y="39319"/>
                  </a:lnTo>
                  <a:lnTo>
                    <a:pt x="37477" y="3931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358275" y="3874025"/>
              <a:ext cx="42545" cy="39370"/>
            </a:xfrm>
            <a:custGeom>
              <a:avLst/>
              <a:gdLst/>
              <a:ahLst/>
              <a:cxnLst/>
              <a:rect l="l" t="t" r="r" b="b"/>
              <a:pathLst>
                <a:path w="42545" h="39370">
                  <a:moveTo>
                    <a:pt x="39293" y="0"/>
                  </a:moveTo>
                  <a:lnTo>
                    <a:pt x="1816" y="0"/>
                  </a:lnTo>
                  <a:lnTo>
                    <a:pt x="0" y="1828"/>
                  </a:lnTo>
                  <a:lnTo>
                    <a:pt x="0" y="37490"/>
                  </a:lnTo>
                  <a:lnTo>
                    <a:pt x="1816" y="39319"/>
                  </a:lnTo>
                  <a:lnTo>
                    <a:pt x="37477" y="39319"/>
                  </a:lnTo>
                  <a:lnTo>
                    <a:pt x="39293" y="39319"/>
                  </a:lnTo>
                  <a:lnTo>
                    <a:pt x="42049" y="37490"/>
                  </a:lnTo>
                  <a:lnTo>
                    <a:pt x="42049" y="1828"/>
                  </a:lnTo>
                  <a:lnTo>
                    <a:pt x="392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358275" y="3874025"/>
              <a:ext cx="42545" cy="39370"/>
            </a:xfrm>
            <a:custGeom>
              <a:avLst/>
              <a:gdLst/>
              <a:ahLst/>
              <a:cxnLst/>
              <a:rect l="l" t="t" r="r" b="b"/>
              <a:pathLst>
                <a:path w="42545" h="39370">
                  <a:moveTo>
                    <a:pt x="37477" y="39319"/>
                  </a:moveTo>
                  <a:lnTo>
                    <a:pt x="39293" y="39319"/>
                  </a:lnTo>
                  <a:lnTo>
                    <a:pt x="42049" y="37490"/>
                  </a:lnTo>
                  <a:lnTo>
                    <a:pt x="42049" y="35661"/>
                  </a:lnTo>
                  <a:lnTo>
                    <a:pt x="42049" y="4572"/>
                  </a:lnTo>
                  <a:lnTo>
                    <a:pt x="42049" y="1828"/>
                  </a:lnTo>
                  <a:lnTo>
                    <a:pt x="39293" y="0"/>
                  </a:lnTo>
                  <a:lnTo>
                    <a:pt x="37477" y="0"/>
                  </a:lnTo>
                  <a:lnTo>
                    <a:pt x="4559" y="0"/>
                  </a:lnTo>
                  <a:lnTo>
                    <a:pt x="1816" y="0"/>
                  </a:lnTo>
                  <a:lnTo>
                    <a:pt x="0" y="1828"/>
                  </a:lnTo>
                  <a:lnTo>
                    <a:pt x="0" y="4572"/>
                  </a:lnTo>
                  <a:lnTo>
                    <a:pt x="0" y="35661"/>
                  </a:lnTo>
                  <a:lnTo>
                    <a:pt x="0" y="37490"/>
                  </a:lnTo>
                  <a:lnTo>
                    <a:pt x="1816" y="39319"/>
                  </a:lnTo>
                  <a:lnTo>
                    <a:pt x="4559" y="39319"/>
                  </a:lnTo>
                  <a:lnTo>
                    <a:pt x="37477" y="393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448801" y="3874025"/>
              <a:ext cx="42545" cy="39370"/>
            </a:xfrm>
            <a:custGeom>
              <a:avLst/>
              <a:gdLst/>
              <a:ahLst/>
              <a:cxnLst/>
              <a:rect l="l" t="t" r="r" b="b"/>
              <a:pathLst>
                <a:path w="42545" h="39370">
                  <a:moveTo>
                    <a:pt x="40233" y="0"/>
                  </a:moveTo>
                  <a:lnTo>
                    <a:pt x="1816" y="0"/>
                  </a:lnTo>
                  <a:lnTo>
                    <a:pt x="0" y="1828"/>
                  </a:lnTo>
                  <a:lnTo>
                    <a:pt x="0" y="37490"/>
                  </a:lnTo>
                  <a:lnTo>
                    <a:pt x="1816" y="39319"/>
                  </a:lnTo>
                  <a:lnTo>
                    <a:pt x="37490" y="39319"/>
                  </a:lnTo>
                  <a:lnTo>
                    <a:pt x="40233" y="39319"/>
                  </a:lnTo>
                  <a:lnTo>
                    <a:pt x="42049" y="37490"/>
                  </a:lnTo>
                  <a:lnTo>
                    <a:pt x="42049" y="1828"/>
                  </a:lnTo>
                  <a:lnTo>
                    <a:pt x="402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448801" y="3874025"/>
              <a:ext cx="42545" cy="39370"/>
            </a:xfrm>
            <a:custGeom>
              <a:avLst/>
              <a:gdLst/>
              <a:ahLst/>
              <a:cxnLst/>
              <a:rect l="l" t="t" r="r" b="b"/>
              <a:pathLst>
                <a:path w="42545" h="39370">
                  <a:moveTo>
                    <a:pt x="37490" y="39319"/>
                  </a:moveTo>
                  <a:lnTo>
                    <a:pt x="40233" y="39319"/>
                  </a:lnTo>
                  <a:lnTo>
                    <a:pt x="42049" y="37490"/>
                  </a:lnTo>
                  <a:lnTo>
                    <a:pt x="42049" y="35661"/>
                  </a:lnTo>
                  <a:lnTo>
                    <a:pt x="42049" y="4572"/>
                  </a:lnTo>
                  <a:lnTo>
                    <a:pt x="42049" y="1828"/>
                  </a:lnTo>
                  <a:lnTo>
                    <a:pt x="40233" y="0"/>
                  </a:lnTo>
                  <a:lnTo>
                    <a:pt x="37490" y="0"/>
                  </a:lnTo>
                  <a:lnTo>
                    <a:pt x="4559" y="0"/>
                  </a:lnTo>
                  <a:lnTo>
                    <a:pt x="1816" y="0"/>
                  </a:lnTo>
                  <a:lnTo>
                    <a:pt x="0" y="1828"/>
                  </a:lnTo>
                  <a:lnTo>
                    <a:pt x="0" y="4572"/>
                  </a:lnTo>
                  <a:lnTo>
                    <a:pt x="0" y="35661"/>
                  </a:lnTo>
                  <a:lnTo>
                    <a:pt x="0" y="37490"/>
                  </a:lnTo>
                  <a:lnTo>
                    <a:pt x="1816" y="39319"/>
                  </a:lnTo>
                  <a:lnTo>
                    <a:pt x="4559" y="39319"/>
                  </a:lnTo>
                  <a:lnTo>
                    <a:pt x="37490" y="393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538399" y="3874025"/>
              <a:ext cx="41275" cy="39370"/>
            </a:xfrm>
            <a:custGeom>
              <a:avLst/>
              <a:gdLst/>
              <a:ahLst/>
              <a:cxnLst/>
              <a:rect l="l" t="t" r="r" b="b"/>
              <a:pathLst>
                <a:path w="41275" h="39370">
                  <a:moveTo>
                    <a:pt x="40233" y="0"/>
                  </a:moveTo>
                  <a:lnTo>
                    <a:pt x="1828" y="0"/>
                  </a:lnTo>
                  <a:lnTo>
                    <a:pt x="0" y="1828"/>
                  </a:lnTo>
                  <a:lnTo>
                    <a:pt x="0" y="37490"/>
                  </a:lnTo>
                  <a:lnTo>
                    <a:pt x="1828" y="39319"/>
                  </a:lnTo>
                  <a:lnTo>
                    <a:pt x="37490" y="39319"/>
                  </a:lnTo>
                  <a:lnTo>
                    <a:pt x="40233" y="39319"/>
                  </a:lnTo>
                  <a:lnTo>
                    <a:pt x="41147" y="37490"/>
                  </a:lnTo>
                  <a:lnTo>
                    <a:pt x="41147" y="1828"/>
                  </a:lnTo>
                  <a:lnTo>
                    <a:pt x="402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538399" y="3874025"/>
              <a:ext cx="41275" cy="39370"/>
            </a:xfrm>
            <a:custGeom>
              <a:avLst/>
              <a:gdLst/>
              <a:ahLst/>
              <a:cxnLst/>
              <a:rect l="l" t="t" r="r" b="b"/>
              <a:pathLst>
                <a:path w="41275" h="39370">
                  <a:moveTo>
                    <a:pt x="37490" y="39319"/>
                  </a:moveTo>
                  <a:lnTo>
                    <a:pt x="40233" y="39319"/>
                  </a:lnTo>
                  <a:lnTo>
                    <a:pt x="41147" y="37490"/>
                  </a:lnTo>
                  <a:lnTo>
                    <a:pt x="41147" y="35661"/>
                  </a:lnTo>
                  <a:lnTo>
                    <a:pt x="41147" y="4572"/>
                  </a:lnTo>
                  <a:lnTo>
                    <a:pt x="41147" y="1828"/>
                  </a:lnTo>
                  <a:lnTo>
                    <a:pt x="40233" y="0"/>
                  </a:lnTo>
                  <a:lnTo>
                    <a:pt x="37490" y="0"/>
                  </a:lnTo>
                  <a:lnTo>
                    <a:pt x="3657" y="0"/>
                  </a:lnTo>
                  <a:lnTo>
                    <a:pt x="1828" y="0"/>
                  </a:lnTo>
                  <a:lnTo>
                    <a:pt x="0" y="1828"/>
                  </a:lnTo>
                  <a:lnTo>
                    <a:pt x="0" y="4572"/>
                  </a:lnTo>
                  <a:lnTo>
                    <a:pt x="0" y="35661"/>
                  </a:lnTo>
                  <a:lnTo>
                    <a:pt x="0" y="37490"/>
                  </a:lnTo>
                  <a:lnTo>
                    <a:pt x="1828" y="39319"/>
                  </a:lnTo>
                  <a:lnTo>
                    <a:pt x="3657" y="39319"/>
                  </a:lnTo>
                  <a:lnTo>
                    <a:pt x="37490" y="393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682874" y="3874025"/>
              <a:ext cx="41275" cy="39370"/>
            </a:xfrm>
            <a:custGeom>
              <a:avLst/>
              <a:gdLst/>
              <a:ahLst/>
              <a:cxnLst/>
              <a:rect l="l" t="t" r="r" b="b"/>
              <a:pathLst>
                <a:path w="41275" h="39370">
                  <a:moveTo>
                    <a:pt x="39319" y="0"/>
                  </a:moveTo>
                  <a:lnTo>
                    <a:pt x="1841" y="0"/>
                  </a:lnTo>
                  <a:lnTo>
                    <a:pt x="0" y="1828"/>
                  </a:lnTo>
                  <a:lnTo>
                    <a:pt x="0" y="37490"/>
                  </a:lnTo>
                  <a:lnTo>
                    <a:pt x="1841" y="39319"/>
                  </a:lnTo>
                  <a:lnTo>
                    <a:pt x="37477" y="39319"/>
                  </a:lnTo>
                  <a:lnTo>
                    <a:pt x="39319" y="39319"/>
                  </a:lnTo>
                  <a:lnTo>
                    <a:pt x="41160" y="37490"/>
                  </a:lnTo>
                  <a:lnTo>
                    <a:pt x="41160" y="1828"/>
                  </a:lnTo>
                  <a:lnTo>
                    <a:pt x="393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682874" y="3874025"/>
              <a:ext cx="41275" cy="39370"/>
            </a:xfrm>
            <a:custGeom>
              <a:avLst/>
              <a:gdLst/>
              <a:ahLst/>
              <a:cxnLst/>
              <a:rect l="l" t="t" r="r" b="b"/>
              <a:pathLst>
                <a:path w="41275" h="39370">
                  <a:moveTo>
                    <a:pt x="37477" y="39319"/>
                  </a:moveTo>
                  <a:lnTo>
                    <a:pt x="39319" y="39319"/>
                  </a:lnTo>
                  <a:lnTo>
                    <a:pt x="41160" y="37490"/>
                  </a:lnTo>
                  <a:lnTo>
                    <a:pt x="41160" y="35661"/>
                  </a:lnTo>
                  <a:lnTo>
                    <a:pt x="41160" y="4572"/>
                  </a:lnTo>
                  <a:lnTo>
                    <a:pt x="41160" y="1828"/>
                  </a:lnTo>
                  <a:lnTo>
                    <a:pt x="39319" y="0"/>
                  </a:lnTo>
                  <a:lnTo>
                    <a:pt x="37477" y="0"/>
                  </a:lnTo>
                  <a:lnTo>
                    <a:pt x="3657" y="0"/>
                  </a:lnTo>
                  <a:lnTo>
                    <a:pt x="1841" y="0"/>
                  </a:lnTo>
                  <a:lnTo>
                    <a:pt x="0" y="1828"/>
                  </a:lnTo>
                  <a:lnTo>
                    <a:pt x="0" y="4572"/>
                  </a:lnTo>
                  <a:lnTo>
                    <a:pt x="0" y="35661"/>
                  </a:lnTo>
                  <a:lnTo>
                    <a:pt x="0" y="37490"/>
                  </a:lnTo>
                  <a:lnTo>
                    <a:pt x="1841" y="39319"/>
                  </a:lnTo>
                  <a:lnTo>
                    <a:pt x="3657" y="39319"/>
                  </a:lnTo>
                  <a:lnTo>
                    <a:pt x="37477" y="393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769742" y="3874025"/>
              <a:ext cx="41275" cy="39370"/>
            </a:xfrm>
            <a:custGeom>
              <a:avLst/>
              <a:gdLst/>
              <a:ahLst/>
              <a:cxnLst/>
              <a:rect l="l" t="t" r="r" b="b"/>
              <a:pathLst>
                <a:path w="41275" h="39370">
                  <a:moveTo>
                    <a:pt x="39331" y="0"/>
                  </a:moveTo>
                  <a:lnTo>
                    <a:pt x="1828" y="0"/>
                  </a:lnTo>
                  <a:lnTo>
                    <a:pt x="0" y="1828"/>
                  </a:lnTo>
                  <a:lnTo>
                    <a:pt x="0" y="37490"/>
                  </a:lnTo>
                  <a:lnTo>
                    <a:pt x="1828" y="39319"/>
                  </a:lnTo>
                  <a:lnTo>
                    <a:pt x="37490" y="39319"/>
                  </a:lnTo>
                  <a:lnTo>
                    <a:pt x="39331" y="39319"/>
                  </a:lnTo>
                  <a:lnTo>
                    <a:pt x="41147" y="37490"/>
                  </a:lnTo>
                  <a:lnTo>
                    <a:pt x="41147" y="1828"/>
                  </a:lnTo>
                  <a:lnTo>
                    <a:pt x="393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769742" y="3874025"/>
              <a:ext cx="41275" cy="39370"/>
            </a:xfrm>
            <a:custGeom>
              <a:avLst/>
              <a:gdLst/>
              <a:ahLst/>
              <a:cxnLst/>
              <a:rect l="l" t="t" r="r" b="b"/>
              <a:pathLst>
                <a:path w="41275" h="39370">
                  <a:moveTo>
                    <a:pt x="37490" y="39319"/>
                  </a:moveTo>
                  <a:lnTo>
                    <a:pt x="39331" y="39319"/>
                  </a:lnTo>
                  <a:lnTo>
                    <a:pt x="41147" y="37490"/>
                  </a:lnTo>
                  <a:lnTo>
                    <a:pt x="41147" y="35661"/>
                  </a:lnTo>
                  <a:lnTo>
                    <a:pt x="41147" y="4572"/>
                  </a:lnTo>
                  <a:lnTo>
                    <a:pt x="41147" y="1828"/>
                  </a:lnTo>
                  <a:lnTo>
                    <a:pt x="39331" y="0"/>
                  </a:lnTo>
                  <a:lnTo>
                    <a:pt x="37490" y="0"/>
                  </a:lnTo>
                  <a:lnTo>
                    <a:pt x="3657" y="0"/>
                  </a:lnTo>
                  <a:lnTo>
                    <a:pt x="1828" y="0"/>
                  </a:lnTo>
                  <a:lnTo>
                    <a:pt x="0" y="1828"/>
                  </a:lnTo>
                  <a:lnTo>
                    <a:pt x="0" y="4572"/>
                  </a:lnTo>
                  <a:lnTo>
                    <a:pt x="0" y="35661"/>
                  </a:lnTo>
                  <a:lnTo>
                    <a:pt x="0" y="37490"/>
                  </a:lnTo>
                  <a:lnTo>
                    <a:pt x="1828" y="39319"/>
                  </a:lnTo>
                  <a:lnTo>
                    <a:pt x="3657" y="39319"/>
                  </a:lnTo>
                  <a:lnTo>
                    <a:pt x="37490" y="393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868144" y="3892324"/>
              <a:ext cx="21590" cy="8255"/>
            </a:xfrm>
            <a:custGeom>
              <a:avLst/>
              <a:gdLst/>
              <a:ahLst/>
              <a:cxnLst/>
              <a:rect l="l" t="t" r="r" b="b"/>
              <a:pathLst>
                <a:path w="21589" h="8254">
                  <a:moveTo>
                    <a:pt x="19202" y="0"/>
                  </a:moveTo>
                  <a:lnTo>
                    <a:pt x="9156" y="0"/>
                  </a:lnTo>
                  <a:lnTo>
                    <a:pt x="9156" y="1816"/>
                  </a:lnTo>
                  <a:lnTo>
                    <a:pt x="0" y="1816"/>
                  </a:lnTo>
                  <a:lnTo>
                    <a:pt x="0" y="6388"/>
                  </a:lnTo>
                  <a:lnTo>
                    <a:pt x="10058" y="6388"/>
                  </a:lnTo>
                  <a:lnTo>
                    <a:pt x="10058" y="8216"/>
                  </a:lnTo>
                  <a:lnTo>
                    <a:pt x="19202" y="8216"/>
                  </a:lnTo>
                  <a:lnTo>
                    <a:pt x="19202" y="5473"/>
                  </a:lnTo>
                  <a:lnTo>
                    <a:pt x="21031" y="5473"/>
                  </a:lnTo>
                  <a:lnTo>
                    <a:pt x="21031" y="1816"/>
                  </a:lnTo>
                  <a:lnTo>
                    <a:pt x="19202" y="1816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868144" y="3884081"/>
              <a:ext cx="934085" cy="16510"/>
            </a:xfrm>
            <a:custGeom>
              <a:avLst/>
              <a:gdLst/>
              <a:ahLst/>
              <a:cxnLst/>
              <a:rect l="l" t="t" r="r" b="b"/>
              <a:pathLst>
                <a:path w="934084" h="16510">
                  <a:moveTo>
                    <a:pt x="0" y="10058"/>
                  </a:moveTo>
                  <a:lnTo>
                    <a:pt x="9156" y="10058"/>
                  </a:lnTo>
                  <a:lnTo>
                    <a:pt x="9156" y="8242"/>
                  </a:lnTo>
                  <a:lnTo>
                    <a:pt x="19202" y="8242"/>
                  </a:lnTo>
                  <a:lnTo>
                    <a:pt x="19202" y="10058"/>
                  </a:lnTo>
                  <a:lnTo>
                    <a:pt x="21031" y="10058"/>
                  </a:lnTo>
                  <a:lnTo>
                    <a:pt x="21031" y="13715"/>
                  </a:lnTo>
                  <a:lnTo>
                    <a:pt x="19202" y="13715"/>
                  </a:lnTo>
                  <a:lnTo>
                    <a:pt x="19202" y="16459"/>
                  </a:lnTo>
                  <a:lnTo>
                    <a:pt x="10058" y="16459"/>
                  </a:lnTo>
                  <a:lnTo>
                    <a:pt x="10058" y="14630"/>
                  </a:lnTo>
                  <a:lnTo>
                    <a:pt x="0" y="14630"/>
                  </a:lnTo>
                  <a:lnTo>
                    <a:pt x="0" y="10058"/>
                  </a:lnTo>
                  <a:close/>
                </a:path>
                <a:path w="934084" h="16510">
                  <a:moveTo>
                    <a:pt x="922629" y="5486"/>
                  </a:moveTo>
                  <a:lnTo>
                    <a:pt x="922629" y="6400"/>
                  </a:lnTo>
                  <a:lnTo>
                    <a:pt x="912571" y="6400"/>
                  </a:lnTo>
                  <a:lnTo>
                    <a:pt x="912571" y="10058"/>
                  </a:lnTo>
                  <a:lnTo>
                    <a:pt x="922629" y="10058"/>
                  </a:lnTo>
                  <a:lnTo>
                    <a:pt x="922629" y="13715"/>
                  </a:lnTo>
                  <a:lnTo>
                    <a:pt x="933602" y="13715"/>
                  </a:lnTo>
                  <a:lnTo>
                    <a:pt x="933602" y="5486"/>
                  </a:lnTo>
                  <a:lnTo>
                    <a:pt x="922629" y="5486"/>
                  </a:lnTo>
                  <a:close/>
                </a:path>
                <a:path w="934084" h="16510">
                  <a:moveTo>
                    <a:pt x="833932" y="5486"/>
                  </a:moveTo>
                  <a:lnTo>
                    <a:pt x="833932" y="6400"/>
                  </a:lnTo>
                  <a:lnTo>
                    <a:pt x="823874" y="6400"/>
                  </a:lnTo>
                  <a:lnTo>
                    <a:pt x="823874" y="10058"/>
                  </a:lnTo>
                  <a:lnTo>
                    <a:pt x="833932" y="10058"/>
                  </a:lnTo>
                  <a:lnTo>
                    <a:pt x="833932" y="13715"/>
                  </a:lnTo>
                  <a:lnTo>
                    <a:pt x="845819" y="13715"/>
                  </a:lnTo>
                  <a:lnTo>
                    <a:pt x="845819" y="5486"/>
                  </a:lnTo>
                  <a:lnTo>
                    <a:pt x="833932" y="5486"/>
                  </a:lnTo>
                  <a:close/>
                </a:path>
                <a:path w="934084" h="16510">
                  <a:moveTo>
                    <a:pt x="692200" y="0"/>
                  </a:moveTo>
                  <a:lnTo>
                    <a:pt x="692200" y="914"/>
                  </a:lnTo>
                  <a:lnTo>
                    <a:pt x="682155" y="914"/>
                  </a:lnTo>
                  <a:lnTo>
                    <a:pt x="682155" y="5486"/>
                  </a:lnTo>
                  <a:lnTo>
                    <a:pt x="692200" y="5486"/>
                  </a:lnTo>
                  <a:lnTo>
                    <a:pt x="692200" y="9143"/>
                  </a:lnTo>
                  <a:lnTo>
                    <a:pt x="703173" y="9143"/>
                  </a:lnTo>
                  <a:lnTo>
                    <a:pt x="703173" y="0"/>
                  </a:lnTo>
                  <a:lnTo>
                    <a:pt x="69220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16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50390" y="3457516"/>
              <a:ext cx="140830" cy="234086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5553590" y="3415911"/>
              <a:ext cx="311150" cy="310515"/>
            </a:xfrm>
            <a:custGeom>
              <a:avLst/>
              <a:gdLst/>
              <a:ahLst/>
              <a:cxnLst/>
              <a:rect l="l" t="t" r="r" b="b"/>
              <a:pathLst>
                <a:path w="311150" h="310514">
                  <a:moveTo>
                    <a:pt x="3657" y="267919"/>
                  </a:moveTo>
                  <a:lnTo>
                    <a:pt x="3657" y="301751"/>
                  </a:lnTo>
                  <a:lnTo>
                    <a:pt x="3657" y="306323"/>
                  </a:lnTo>
                  <a:lnTo>
                    <a:pt x="7327" y="309981"/>
                  </a:lnTo>
                  <a:lnTo>
                    <a:pt x="11887" y="309981"/>
                  </a:lnTo>
                  <a:lnTo>
                    <a:pt x="128003" y="308152"/>
                  </a:lnTo>
                  <a:lnTo>
                    <a:pt x="132600" y="308152"/>
                  </a:lnTo>
                  <a:lnTo>
                    <a:pt x="136245" y="305409"/>
                  </a:lnTo>
                  <a:lnTo>
                    <a:pt x="136245" y="300837"/>
                  </a:lnTo>
                  <a:lnTo>
                    <a:pt x="133502" y="12801"/>
                  </a:lnTo>
                  <a:lnTo>
                    <a:pt x="133502" y="8229"/>
                  </a:lnTo>
                  <a:lnTo>
                    <a:pt x="128943" y="5486"/>
                  </a:lnTo>
                  <a:lnTo>
                    <a:pt x="125285" y="5486"/>
                  </a:lnTo>
                  <a:lnTo>
                    <a:pt x="9143" y="6400"/>
                  </a:lnTo>
                  <a:lnTo>
                    <a:pt x="4571" y="6400"/>
                  </a:lnTo>
                  <a:lnTo>
                    <a:pt x="0" y="10058"/>
                  </a:lnTo>
                  <a:lnTo>
                    <a:pt x="0" y="14630"/>
                  </a:lnTo>
                  <a:lnTo>
                    <a:pt x="927" y="47548"/>
                  </a:lnTo>
                </a:path>
                <a:path w="311150" h="310514">
                  <a:moveTo>
                    <a:pt x="138061" y="50291"/>
                  </a:moveTo>
                  <a:lnTo>
                    <a:pt x="137159" y="13715"/>
                  </a:lnTo>
                  <a:lnTo>
                    <a:pt x="137159" y="9143"/>
                  </a:lnTo>
                  <a:lnTo>
                    <a:pt x="133502" y="5486"/>
                  </a:lnTo>
                  <a:lnTo>
                    <a:pt x="128943" y="5486"/>
                  </a:lnTo>
                </a:path>
                <a:path w="311150" h="310514">
                  <a:moveTo>
                    <a:pt x="28359" y="300837"/>
                  </a:moveTo>
                  <a:lnTo>
                    <a:pt x="33832" y="300837"/>
                  </a:lnTo>
                  <a:lnTo>
                    <a:pt x="38404" y="295351"/>
                  </a:lnTo>
                  <a:lnTo>
                    <a:pt x="38404" y="289864"/>
                  </a:lnTo>
                  <a:lnTo>
                    <a:pt x="38404" y="284378"/>
                  </a:lnTo>
                  <a:lnTo>
                    <a:pt x="33832" y="279806"/>
                  </a:lnTo>
                  <a:lnTo>
                    <a:pt x="28359" y="279806"/>
                  </a:lnTo>
                  <a:lnTo>
                    <a:pt x="22859" y="279806"/>
                  </a:lnTo>
                  <a:lnTo>
                    <a:pt x="18300" y="284378"/>
                  </a:lnTo>
                  <a:lnTo>
                    <a:pt x="18300" y="289864"/>
                  </a:lnTo>
                  <a:lnTo>
                    <a:pt x="18300" y="295351"/>
                  </a:lnTo>
                  <a:lnTo>
                    <a:pt x="22859" y="300837"/>
                  </a:lnTo>
                  <a:lnTo>
                    <a:pt x="28359" y="300837"/>
                  </a:lnTo>
                  <a:close/>
                </a:path>
                <a:path w="311150" h="310514">
                  <a:moveTo>
                    <a:pt x="30175" y="278891"/>
                  </a:moveTo>
                  <a:lnTo>
                    <a:pt x="24701" y="279806"/>
                  </a:lnTo>
                  <a:lnTo>
                    <a:pt x="21043" y="284378"/>
                  </a:lnTo>
                  <a:lnTo>
                    <a:pt x="21043" y="289864"/>
                  </a:lnTo>
                  <a:lnTo>
                    <a:pt x="21043" y="295351"/>
                  </a:lnTo>
                  <a:lnTo>
                    <a:pt x="25603" y="299923"/>
                  </a:lnTo>
                  <a:lnTo>
                    <a:pt x="31102" y="299923"/>
                  </a:lnTo>
                  <a:lnTo>
                    <a:pt x="32003" y="299923"/>
                  </a:lnTo>
                </a:path>
                <a:path w="311150" h="310514">
                  <a:moveTo>
                    <a:pt x="70408" y="299923"/>
                  </a:moveTo>
                  <a:lnTo>
                    <a:pt x="75895" y="299923"/>
                  </a:lnTo>
                  <a:lnTo>
                    <a:pt x="80467" y="295351"/>
                  </a:lnTo>
                  <a:lnTo>
                    <a:pt x="80467" y="288950"/>
                  </a:lnTo>
                  <a:lnTo>
                    <a:pt x="80467" y="283463"/>
                  </a:lnTo>
                  <a:lnTo>
                    <a:pt x="75895" y="278891"/>
                  </a:lnTo>
                  <a:lnTo>
                    <a:pt x="70408" y="278891"/>
                  </a:lnTo>
                  <a:lnTo>
                    <a:pt x="64922" y="278891"/>
                  </a:lnTo>
                  <a:lnTo>
                    <a:pt x="60350" y="283463"/>
                  </a:lnTo>
                  <a:lnTo>
                    <a:pt x="60350" y="288950"/>
                  </a:lnTo>
                  <a:lnTo>
                    <a:pt x="60350" y="295351"/>
                  </a:lnTo>
                  <a:lnTo>
                    <a:pt x="64922" y="299923"/>
                  </a:lnTo>
                  <a:lnTo>
                    <a:pt x="70408" y="299923"/>
                  </a:lnTo>
                  <a:close/>
                </a:path>
                <a:path w="311150" h="310514">
                  <a:moveTo>
                    <a:pt x="73151" y="278891"/>
                  </a:moveTo>
                  <a:lnTo>
                    <a:pt x="66751" y="278891"/>
                  </a:lnTo>
                  <a:lnTo>
                    <a:pt x="63093" y="283463"/>
                  </a:lnTo>
                  <a:lnTo>
                    <a:pt x="63093" y="288950"/>
                  </a:lnTo>
                  <a:lnTo>
                    <a:pt x="63093" y="294436"/>
                  </a:lnTo>
                  <a:lnTo>
                    <a:pt x="67678" y="299923"/>
                  </a:lnTo>
                  <a:lnTo>
                    <a:pt x="74066" y="299923"/>
                  </a:lnTo>
                  <a:lnTo>
                    <a:pt x="74993" y="299923"/>
                  </a:lnTo>
                </a:path>
                <a:path w="311150" h="310514">
                  <a:moveTo>
                    <a:pt x="111556" y="299923"/>
                  </a:moveTo>
                  <a:lnTo>
                    <a:pt x="117043" y="299923"/>
                  </a:lnTo>
                  <a:lnTo>
                    <a:pt x="121627" y="295351"/>
                  </a:lnTo>
                  <a:lnTo>
                    <a:pt x="121627" y="288950"/>
                  </a:lnTo>
                  <a:lnTo>
                    <a:pt x="121627" y="283463"/>
                  </a:lnTo>
                  <a:lnTo>
                    <a:pt x="117043" y="278891"/>
                  </a:lnTo>
                  <a:lnTo>
                    <a:pt x="111556" y="278891"/>
                  </a:lnTo>
                  <a:lnTo>
                    <a:pt x="106070" y="278891"/>
                  </a:lnTo>
                  <a:lnTo>
                    <a:pt x="101498" y="283463"/>
                  </a:lnTo>
                  <a:lnTo>
                    <a:pt x="101498" y="288950"/>
                  </a:lnTo>
                  <a:lnTo>
                    <a:pt x="101498" y="295351"/>
                  </a:lnTo>
                  <a:lnTo>
                    <a:pt x="106070" y="299923"/>
                  </a:lnTo>
                  <a:lnTo>
                    <a:pt x="111556" y="299923"/>
                  </a:lnTo>
                  <a:close/>
                </a:path>
                <a:path w="311150" h="310514">
                  <a:moveTo>
                    <a:pt x="113385" y="278891"/>
                  </a:moveTo>
                  <a:lnTo>
                    <a:pt x="108826" y="278891"/>
                  </a:lnTo>
                  <a:lnTo>
                    <a:pt x="104241" y="283463"/>
                  </a:lnTo>
                  <a:lnTo>
                    <a:pt x="104241" y="288950"/>
                  </a:lnTo>
                  <a:lnTo>
                    <a:pt x="104241" y="294436"/>
                  </a:lnTo>
                  <a:lnTo>
                    <a:pt x="108826" y="299923"/>
                  </a:lnTo>
                  <a:lnTo>
                    <a:pt x="114299" y="299923"/>
                  </a:lnTo>
                  <a:lnTo>
                    <a:pt x="115227" y="299923"/>
                  </a:lnTo>
                </a:path>
                <a:path w="311150" h="310514">
                  <a:moveTo>
                    <a:pt x="25603" y="38404"/>
                  </a:moveTo>
                  <a:lnTo>
                    <a:pt x="31102" y="38404"/>
                  </a:lnTo>
                  <a:lnTo>
                    <a:pt x="35661" y="34747"/>
                  </a:lnTo>
                  <a:lnTo>
                    <a:pt x="35661" y="28346"/>
                  </a:lnTo>
                  <a:lnTo>
                    <a:pt x="35661" y="22859"/>
                  </a:lnTo>
                  <a:lnTo>
                    <a:pt x="31102" y="18287"/>
                  </a:lnTo>
                  <a:lnTo>
                    <a:pt x="25603" y="18287"/>
                  </a:lnTo>
                  <a:lnTo>
                    <a:pt x="20116" y="18287"/>
                  </a:lnTo>
                  <a:lnTo>
                    <a:pt x="15544" y="22859"/>
                  </a:lnTo>
                  <a:lnTo>
                    <a:pt x="15544" y="28346"/>
                  </a:lnTo>
                  <a:lnTo>
                    <a:pt x="15544" y="34747"/>
                  </a:lnTo>
                  <a:lnTo>
                    <a:pt x="20116" y="38404"/>
                  </a:lnTo>
                  <a:lnTo>
                    <a:pt x="25603" y="38404"/>
                  </a:lnTo>
                  <a:close/>
                </a:path>
                <a:path w="311150" h="310514">
                  <a:moveTo>
                    <a:pt x="27444" y="18287"/>
                  </a:moveTo>
                  <a:lnTo>
                    <a:pt x="21945" y="18287"/>
                  </a:lnTo>
                  <a:lnTo>
                    <a:pt x="18300" y="22859"/>
                  </a:lnTo>
                  <a:lnTo>
                    <a:pt x="18300" y="28346"/>
                  </a:lnTo>
                  <a:lnTo>
                    <a:pt x="18300" y="34747"/>
                  </a:lnTo>
                  <a:lnTo>
                    <a:pt x="22859" y="38404"/>
                  </a:lnTo>
                  <a:lnTo>
                    <a:pt x="28359" y="38404"/>
                  </a:lnTo>
                  <a:lnTo>
                    <a:pt x="29260" y="38404"/>
                  </a:lnTo>
                </a:path>
                <a:path w="311150" h="310514">
                  <a:moveTo>
                    <a:pt x="67678" y="38404"/>
                  </a:moveTo>
                  <a:lnTo>
                    <a:pt x="74066" y="38404"/>
                  </a:lnTo>
                  <a:lnTo>
                    <a:pt x="77723" y="33832"/>
                  </a:lnTo>
                  <a:lnTo>
                    <a:pt x="77723" y="28346"/>
                  </a:lnTo>
                  <a:lnTo>
                    <a:pt x="77723" y="21945"/>
                  </a:lnTo>
                  <a:lnTo>
                    <a:pt x="74066" y="17373"/>
                  </a:lnTo>
                  <a:lnTo>
                    <a:pt x="67678" y="17373"/>
                  </a:lnTo>
                  <a:lnTo>
                    <a:pt x="62179" y="17373"/>
                  </a:lnTo>
                  <a:lnTo>
                    <a:pt x="57619" y="21945"/>
                  </a:lnTo>
                  <a:lnTo>
                    <a:pt x="57619" y="28346"/>
                  </a:lnTo>
                  <a:lnTo>
                    <a:pt x="57619" y="33832"/>
                  </a:lnTo>
                  <a:lnTo>
                    <a:pt x="62179" y="38404"/>
                  </a:lnTo>
                  <a:lnTo>
                    <a:pt x="67678" y="38404"/>
                  </a:lnTo>
                  <a:close/>
                </a:path>
                <a:path w="311150" h="310514">
                  <a:moveTo>
                    <a:pt x="68579" y="17373"/>
                  </a:moveTo>
                  <a:lnTo>
                    <a:pt x="64007" y="18287"/>
                  </a:lnTo>
                  <a:lnTo>
                    <a:pt x="60350" y="22859"/>
                  </a:lnTo>
                  <a:lnTo>
                    <a:pt x="60350" y="28346"/>
                  </a:lnTo>
                  <a:lnTo>
                    <a:pt x="60350" y="33832"/>
                  </a:lnTo>
                  <a:lnTo>
                    <a:pt x="64922" y="38404"/>
                  </a:lnTo>
                  <a:lnTo>
                    <a:pt x="70408" y="38404"/>
                  </a:lnTo>
                  <a:lnTo>
                    <a:pt x="71323" y="38404"/>
                  </a:lnTo>
                </a:path>
                <a:path w="311150" h="310514">
                  <a:moveTo>
                    <a:pt x="108826" y="38404"/>
                  </a:moveTo>
                  <a:lnTo>
                    <a:pt x="115227" y="38404"/>
                  </a:lnTo>
                  <a:lnTo>
                    <a:pt x="119786" y="33832"/>
                  </a:lnTo>
                  <a:lnTo>
                    <a:pt x="119786" y="28346"/>
                  </a:lnTo>
                  <a:lnTo>
                    <a:pt x="119786" y="21945"/>
                  </a:lnTo>
                  <a:lnTo>
                    <a:pt x="115227" y="17373"/>
                  </a:lnTo>
                  <a:lnTo>
                    <a:pt x="108826" y="17373"/>
                  </a:lnTo>
                  <a:lnTo>
                    <a:pt x="103327" y="17373"/>
                  </a:lnTo>
                  <a:lnTo>
                    <a:pt x="98755" y="21945"/>
                  </a:lnTo>
                  <a:lnTo>
                    <a:pt x="98755" y="28346"/>
                  </a:lnTo>
                  <a:lnTo>
                    <a:pt x="98755" y="33832"/>
                  </a:lnTo>
                  <a:lnTo>
                    <a:pt x="103327" y="38404"/>
                  </a:lnTo>
                  <a:lnTo>
                    <a:pt x="108826" y="38404"/>
                  </a:lnTo>
                  <a:close/>
                </a:path>
                <a:path w="311150" h="310514">
                  <a:moveTo>
                    <a:pt x="111556" y="17373"/>
                  </a:moveTo>
                  <a:lnTo>
                    <a:pt x="105155" y="18287"/>
                  </a:lnTo>
                  <a:lnTo>
                    <a:pt x="101498" y="22859"/>
                  </a:lnTo>
                  <a:lnTo>
                    <a:pt x="101498" y="28346"/>
                  </a:lnTo>
                  <a:lnTo>
                    <a:pt x="101498" y="33832"/>
                  </a:lnTo>
                  <a:lnTo>
                    <a:pt x="106070" y="38404"/>
                  </a:lnTo>
                  <a:lnTo>
                    <a:pt x="111556" y="38404"/>
                  </a:lnTo>
                  <a:lnTo>
                    <a:pt x="113385" y="38404"/>
                  </a:lnTo>
                </a:path>
                <a:path w="311150" h="310514">
                  <a:moveTo>
                    <a:pt x="11887" y="285292"/>
                  </a:moveTo>
                  <a:lnTo>
                    <a:pt x="14643" y="285292"/>
                  </a:lnTo>
                  <a:lnTo>
                    <a:pt x="17373" y="282549"/>
                  </a:lnTo>
                  <a:lnTo>
                    <a:pt x="17373" y="279806"/>
                  </a:lnTo>
                  <a:lnTo>
                    <a:pt x="17373" y="276148"/>
                  </a:lnTo>
                  <a:lnTo>
                    <a:pt x="14643" y="274319"/>
                  </a:lnTo>
                  <a:lnTo>
                    <a:pt x="11887" y="274319"/>
                  </a:lnTo>
                  <a:lnTo>
                    <a:pt x="9143" y="274319"/>
                  </a:lnTo>
                  <a:lnTo>
                    <a:pt x="6400" y="276148"/>
                  </a:lnTo>
                  <a:lnTo>
                    <a:pt x="6400" y="279806"/>
                  </a:lnTo>
                  <a:lnTo>
                    <a:pt x="6400" y="282549"/>
                  </a:lnTo>
                  <a:lnTo>
                    <a:pt x="9143" y="285292"/>
                  </a:lnTo>
                  <a:lnTo>
                    <a:pt x="11887" y="285292"/>
                  </a:lnTo>
                  <a:close/>
                </a:path>
                <a:path w="311150" h="310514">
                  <a:moveTo>
                    <a:pt x="12801" y="277063"/>
                  </a:moveTo>
                  <a:lnTo>
                    <a:pt x="10985" y="280720"/>
                  </a:lnTo>
                </a:path>
                <a:path w="311150" h="310514">
                  <a:moveTo>
                    <a:pt x="10058" y="277977"/>
                  </a:moveTo>
                  <a:lnTo>
                    <a:pt x="13703" y="279806"/>
                  </a:lnTo>
                </a:path>
                <a:path w="311150" h="310514">
                  <a:moveTo>
                    <a:pt x="128003" y="284378"/>
                  </a:moveTo>
                  <a:lnTo>
                    <a:pt x="131673" y="284378"/>
                  </a:lnTo>
                  <a:lnTo>
                    <a:pt x="133502" y="281635"/>
                  </a:lnTo>
                  <a:lnTo>
                    <a:pt x="133502" y="278891"/>
                  </a:lnTo>
                  <a:lnTo>
                    <a:pt x="133502" y="275234"/>
                  </a:lnTo>
                  <a:lnTo>
                    <a:pt x="131673" y="273405"/>
                  </a:lnTo>
                  <a:lnTo>
                    <a:pt x="128003" y="273405"/>
                  </a:lnTo>
                  <a:lnTo>
                    <a:pt x="125285" y="273405"/>
                  </a:lnTo>
                  <a:lnTo>
                    <a:pt x="122542" y="275234"/>
                  </a:lnTo>
                  <a:lnTo>
                    <a:pt x="122542" y="278891"/>
                  </a:lnTo>
                  <a:lnTo>
                    <a:pt x="122542" y="281635"/>
                  </a:lnTo>
                  <a:lnTo>
                    <a:pt x="125285" y="284378"/>
                  </a:lnTo>
                  <a:lnTo>
                    <a:pt x="128003" y="284378"/>
                  </a:lnTo>
                  <a:close/>
                </a:path>
                <a:path w="311150" h="310514">
                  <a:moveTo>
                    <a:pt x="128943" y="276148"/>
                  </a:moveTo>
                  <a:lnTo>
                    <a:pt x="127101" y="279806"/>
                  </a:lnTo>
                </a:path>
                <a:path w="311150" h="310514">
                  <a:moveTo>
                    <a:pt x="127101" y="276148"/>
                  </a:moveTo>
                  <a:lnTo>
                    <a:pt x="131673" y="278891"/>
                  </a:lnTo>
                </a:path>
                <a:path w="311150" h="310514">
                  <a:moveTo>
                    <a:pt x="68579" y="17373"/>
                  </a:moveTo>
                  <a:lnTo>
                    <a:pt x="71323" y="17373"/>
                  </a:lnTo>
                  <a:lnTo>
                    <a:pt x="74993" y="14630"/>
                  </a:lnTo>
                  <a:lnTo>
                    <a:pt x="74993" y="11887"/>
                  </a:lnTo>
                  <a:lnTo>
                    <a:pt x="74993" y="8229"/>
                  </a:lnTo>
                  <a:lnTo>
                    <a:pt x="71323" y="6400"/>
                  </a:lnTo>
                  <a:lnTo>
                    <a:pt x="68579" y="6400"/>
                  </a:lnTo>
                  <a:lnTo>
                    <a:pt x="65836" y="6400"/>
                  </a:lnTo>
                  <a:lnTo>
                    <a:pt x="63093" y="8229"/>
                  </a:lnTo>
                  <a:lnTo>
                    <a:pt x="63093" y="11887"/>
                  </a:lnTo>
                  <a:lnTo>
                    <a:pt x="63093" y="14630"/>
                  </a:lnTo>
                  <a:lnTo>
                    <a:pt x="65836" y="17373"/>
                  </a:lnTo>
                  <a:lnTo>
                    <a:pt x="68579" y="17373"/>
                  </a:lnTo>
                  <a:close/>
                </a:path>
                <a:path w="311150" h="310514">
                  <a:moveTo>
                    <a:pt x="69494" y="9143"/>
                  </a:moveTo>
                  <a:lnTo>
                    <a:pt x="67678" y="12801"/>
                  </a:lnTo>
                </a:path>
                <a:path w="311150" h="310514">
                  <a:moveTo>
                    <a:pt x="66751" y="10058"/>
                  </a:moveTo>
                  <a:lnTo>
                    <a:pt x="69494" y="11887"/>
                  </a:lnTo>
                </a:path>
                <a:path w="311150" h="310514">
                  <a:moveTo>
                    <a:pt x="305409" y="159105"/>
                  </a:moveTo>
                  <a:lnTo>
                    <a:pt x="309067" y="159105"/>
                  </a:lnTo>
                  <a:lnTo>
                    <a:pt x="310908" y="156362"/>
                  </a:lnTo>
                  <a:lnTo>
                    <a:pt x="310908" y="153619"/>
                  </a:lnTo>
                  <a:lnTo>
                    <a:pt x="310908" y="150875"/>
                  </a:lnTo>
                  <a:lnTo>
                    <a:pt x="309067" y="148132"/>
                  </a:lnTo>
                  <a:lnTo>
                    <a:pt x="305409" y="148132"/>
                  </a:lnTo>
                  <a:lnTo>
                    <a:pt x="302666" y="148132"/>
                  </a:lnTo>
                  <a:lnTo>
                    <a:pt x="299923" y="150875"/>
                  </a:lnTo>
                  <a:lnTo>
                    <a:pt x="299923" y="153619"/>
                  </a:lnTo>
                  <a:lnTo>
                    <a:pt x="299923" y="156362"/>
                  </a:lnTo>
                  <a:lnTo>
                    <a:pt x="302666" y="159105"/>
                  </a:lnTo>
                  <a:lnTo>
                    <a:pt x="305409" y="159105"/>
                  </a:lnTo>
                  <a:close/>
                </a:path>
                <a:path w="311150" h="310514">
                  <a:moveTo>
                    <a:pt x="307238" y="150875"/>
                  </a:moveTo>
                  <a:lnTo>
                    <a:pt x="304495" y="155447"/>
                  </a:lnTo>
                </a:path>
                <a:path w="311150" h="310514">
                  <a:moveTo>
                    <a:pt x="303593" y="151790"/>
                  </a:moveTo>
                  <a:lnTo>
                    <a:pt x="307238" y="154533"/>
                  </a:lnTo>
                </a:path>
                <a:path w="311150" h="310514">
                  <a:moveTo>
                    <a:pt x="78638" y="259689"/>
                  </a:moveTo>
                  <a:lnTo>
                    <a:pt x="57619" y="259689"/>
                  </a:lnTo>
                  <a:lnTo>
                    <a:pt x="57619" y="268833"/>
                  </a:lnTo>
                  <a:lnTo>
                    <a:pt x="78638" y="268833"/>
                  </a:lnTo>
                  <a:lnTo>
                    <a:pt x="78638" y="259689"/>
                  </a:lnTo>
                  <a:close/>
                </a:path>
                <a:path w="311150" h="310514">
                  <a:moveTo>
                    <a:pt x="82308" y="221284"/>
                  </a:moveTo>
                  <a:lnTo>
                    <a:pt x="85953" y="221284"/>
                  </a:lnTo>
                  <a:lnTo>
                    <a:pt x="90525" y="217627"/>
                  </a:lnTo>
                  <a:lnTo>
                    <a:pt x="90525" y="213969"/>
                  </a:lnTo>
                  <a:lnTo>
                    <a:pt x="90525" y="104241"/>
                  </a:lnTo>
                  <a:lnTo>
                    <a:pt x="90525" y="99669"/>
                  </a:lnTo>
                  <a:lnTo>
                    <a:pt x="85953" y="96011"/>
                  </a:lnTo>
                  <a:lnTo>
                    <a:pt x="82308" y="96011"/>
                  </a:lnTo>
                  <a:lnTo>
                    <a:pt x="50291" y="96011"/>
                  </a:lnTo>
                  <a:lnTo>
                    <a:pt x="45719" y="96011"/>
                  </a:lnTo>
                  <a:lnTo>
                    <a:pt x="42062" y="99669"/>
                  </a:lnTo>
                  <a:lnTo>
                    <a:pt x="42062" y="104241"/>
                  </a:lnTo>
                  <a:lnTo>
                    <a:pt x="42062" y="213969"/>
                  </a:lnTo>
                  <a:lnTo>
                    <a:pt x="42062" y="217627"/>
                  </a:lnTo>
                  <a:lnTo>
                    <a:pt x="45719" y="221284"/>
                  </a:lnTo>
                  <a:lnTo>
                    <a:pt x="50291" y="221284"/>
                  </a:lnTo>
                  <a:lnTo>
                    <a:pt x="82308" y="221284"/>
                  </a:lnTo>
                  <a:close/>
                </a:path>
                <a:path w="311150" h="310514">
                  <a:moveTo>
                    <a:pt x="82308" y="118871"/>
                  </a:moveTo>
                  <a:lnTo>
                    <a:pt x="53949" y="118871"/>
                  </a:lnTo>
                  <a:lnTo>
                    <a:pt x="51535" y="133102"/>
                  </a:lnTo>
                  <a:lnTo>
                    <a:pt x="51092" y="153161"/>
                  </a:lnTo>
                  <a:lnTo>
                    <a:pt x="52535" y="173907"/>
                  </a:lnTo>
                  <a:lnTo>
                    <a:pt x="55778" y="190195"/>
                  </a:lnTo>
                </a:path>
                <a:path w="311150" h="310514">
                  <a:moveTo>
                    <a:pt x="56692" y="185623"/>
                  </a:moveTo>
                  <a:lnTo>
                    <a:pt x="55778" y="194767"/>
                  </a:lnTo>
                  <a:lnTo>
                    <a:pt x="53949" y="199339"/>
                  </a:lnTo>
                  <a:lnTo>
                    <a:pt x="55778" y="200253"/>
                  </a:lnTo>
                  <a:lnTo>
                    <a:pt x="58521" y="200253"/>
                  </a:lnTo>
                  <a:lnTo>
                    <a:pt x="66751" y="200253"/>
                  </a:lnTo>
                  <a:lnTo>
                    <a:pt x="68579" y="201167"/>
                  </a:lnTo>
                  <a:lnTo>
                    <a:pt x="71323" y="198424"/>
                  </a:lnTo>
                  <a:lnTo>
                    <a:pt x="71323" y="194767"/>
                  </a:lnTo>
                  <a:lnTo>
                    <a:pt x="74066" y="184708"/>
                  </a:lnTo>
                  <a:lnTo>
                    <a:pt x="56692" y="185623"/>
                  </a:lnTo>
                  <a:close/>
                </a:path>
                <a:path w="311150" h="310514">
                  <a:moveTo>
                    <a:pt x="71323" y="194767"/>
                  </a:moveTo>
                  <a:lnTo>
                    <a:pt x="82308" y="194767"/>
                  </a:lnTo>
                  <a:lnTo>
                    <a:pt x="82308" y="114299"/>
                  </a:lnTo>
                  <a:lnTo>
                    <a:pt x="50291" y="114299"/>
                  </a:lnTo>
                  <a:lnTo>
                    <a:pt x="50291" y="194767"/>
                  </a:lnTo>
                  <a:lnTo>
                    <a:pt x="55778" y="194767"/>
                  </a:lnTo>
                </a:path>
                <a:path w="311150" h="310514">
                  <a:moveTo>
                    <a:pt x="65836" y="158191"/>
                  </a:moveTo>
                  <a:lnTo>
                    <a:pt x="68579" y="158191"/>
                  </a:lnTo>
                  <a:lnTo>
                    <a:pt x="73151" y="155447"/>
                  </a:lnTo>
                  <a:lnTo>
                    <a:pt x="73151" y="151790"/>
                  </a:lnTo>
                  <a:lnTo>
                    <a:pt x="73151" y="148132"/>
                  </a:lnTo>
                  <a:lnTo>
                    <a:pt x="68579" y="145389"/>
                  </a:lnTo>
                  <a:lnTo>
                    <a:pt x="65836" y="145389"/>
                  </a:lnTo>
                  <a:lnTo>
                    <a:pt x="62179" y="145389"/>
                  </a:lnTo>
                  <a:lnTo>
                    <a:pt x="58521" y="148132"/>
                  </a:lnTo>
                  <a:lnTo>
                    <a:pt x="58521" y="151790"/>
                  </a:lnTo>
                  <a:lnTo>
                    <a:pt x="58521" y="155447"/>
                  </a:lnTo>
                  <a:lnTo>
                    <a:pt x="62179" y="158191"/>
                  </a:lnTo>
                  <a:lnTo>
                    <a:pt x="65836" y="158191"/>
                  </a:lnTo>
                  <a:close/>
                </a:path>
                <a:path w="311150" h="310514">
                  <a:moveTo>
                    <a:pt x="39319" y="44805"/>
                  </a:moveTo>
                  <a:lnTo>
                    <a:pt x="40233" y="219455"/>
                  </a:lnTo>
                  <a:lnTo>
                    <a:pt x="2743" y="219455"/>
                  </a:lnTo>
                </a:path>
                <a:path w="311150" h="310514">
                  <a:moveTo>
                    <a:pt x="127101" y="50291"/>
                  </a:moveTo>
                  <a:lnTo>
                    <a:pt x="96011" y="50291"/>
                  </a:lnTo>
                  <a:lnTo>
                    <a:pt x="96011" y="65836"/>
                  </a:lnTo>
                  <a:lnTo>
                    <a:pt x="127101" y="65836"/>
                  </a:lnTo>
                  <a:lnTo>
                    <a:pt x="127101" y="50291"/>
                  </a:lnTo>
                  <a:close/>
                </a:path>
                <a:path w="311150" h="310514">
                  <a:moveTo>
                    <a:pt x="127101" y="74980"/>
                  </a:moveTo>
                  <a:lnTo>
                    <a:pt x="96926" y="74980"/>
                  </a:lnTo>
                  <a:lnTo>
                    <a:pt x="96926" y="82295"/>
                  </a:lnTo>
                  <a:lnTo>
                    <a:pt x="127101" y="82295"/>
                  </a:lnTo>
                  <a:lnTo>
                    <a:pt x="127101" y="74980"/>
                  </a:lnTo>
                  <a:close/>
                </a:path>
                <a:path w="311150" h="310514">
                  <a:moveTo>
                    <a:pt x="131673" y="92354"/>
                  </a:moveTo>
                  <a:lnTo>
                    <a:pt x="94183" y="92354"/>
                  </a:lnTo>
                  <a:lnTo>
                    <a:pt x="94183" y="107899"/>
                  </a:lnTo>
                  <a:lnTo>
                    <a:pt x="131673" y="107899"/>
                  </a:lnTo>
                  <a:lnTo>
                    <a:pt x="131673" y="92354"/>
                  </a:lnTo>
                  <a:close/>
                </a:path>
                <a:path w="311150" h="310514">
                  <a:moveTo>
                    <a:pt x="93268" y="186537"/>
                  </a:moveTo>
                  <a:lnTo>
                    <a:pt x="132600" y="186537"/>
                  </a:lnTo>
                </a:path>
                <a:path w="311150" h="310514">
                  <a:moveTo>
                    <a:pt x="184708" y="96011"/>
                  </a:moveTo>
                  <a:lnTo>
                    <a:pt x="188366" y="94183"/>
                  </a:lnTo>
                  <a:lnTo>
                    <a:pt x="194767" y="94183"/>
                  </a:lnTo>
                  <a:lnTo>
                    <a:pt x="199339" y="99669"/>
                  </a:lnTo>
                  <a:lnTo>
                    <a:pt x="199339" y="106070"/>
                  </a:lnTo>
                  <a:lnTo>
                    <a:pt x="199339" y="111556"/>
                  </a:lnTo>
                  <a:lnTo>
                    <a:pt x="196608" y="115214"/>
                  </a:lnTo>
                  <a:lnTo>
                    <a:pt x="192023" y="117043"/>
                  </a:lnTo>
                  <a:lnTo>
                    <a:pt x="188366" y="117957"/>
                  </a:lnTo>
                </a:path>
                <a:path w="311150" h="310514">
                  <a:moveTo>
                    <a:pt x="184708" y="96011"/>
                  </a:moveTo>
                  <a:lnTo>
                    <a:pt x="181978" y="96011"/>
                  </a:lnTo>
                  <a:lnTo>
                    <a:pt x="180136" y="96011"/>
                  </a:lnTo>
                  <a:lnTo>
                    <a:pt x="179222" y="96926"/>
                  </a:lnTo>
                  <a:lnTo>
                    <a:pt x="156362" y="78638"/>
                  </a:lnTo>
                  <a:lnTo>
                    <a:pt x="152704" y="85039"/>
                  </a:lnTo>
                  <a:lnTo>
                    <a:pt x="173735" y="102412"/>
                  </a:lnTo>
                  <a:lnTo>
                    <a:pt x="173735" y="106984"/>
                  </a:lnTo>
                  <a:lnTo>
                    <a:pt x="173735" y="113385"/>
                  </a:lnTo>
                  <a:lnTo>
                    <a:pt x="178307" y="117957"/>
                  </a:lnTo>
                  <a:lnTo>
                    <a:pt x="184708" y="117957"/>
                  </a:lnTo>
                  <a:lnTo>
                    <a:pt x="191109" y="117957"/>
                  </a:lnTo>
                  <a:lnTo>
                    <a:pt x="195681" y="113385"/>
                  </a:lnTo>
                  <a:lnTo>
                    <a:pt x="195681" y="106984"/>
                  </a:lnTo>
                  <a:lnTo>
                    <a:pt x="195681" y="100583"/>
                  </a:lnTo>
                  <a:lnTo>
                    <a:pt x="191109" y="96011"/>
                  </a:lnTo>
                  <a:lnTo>
                    <a:pt x="184708" y="96011"/>
                  </a:lnTo>
                  <a:close/>
                </a:path>
                <a:path w="311150" h="310514">
                  <a:moveTo>
                    <a:pt x="156362" y="78638"/>
                  </a:moveTo>
                  <a:lnTo>
                    <a:pt x="158178" y="78638"/>
                  </a:lnTo>
                  <a:lnTo>
                    <a:pt x="180136" y="96011"/>
                  </a:lnTo>
                </a:path>
                <a:path w="311150" h="310514">
                  <a:moveTo>
                    <a:pt x="150875" y="79552"/>
                  </a:moveTo>
                  <a:lnTo>
                    <a:pt x="153619" y="79552"/>
                  </a:lnTo>
                  <a:lnTo>
                    <a:pt x="154533" y="77723"/>
                  </a:lnTo>
                  <a:lnTo>
                    <a:pt x="154533" y="75895"/>
                  </a:lnTo>
                  <a:lnTo>
                    <a:pt x="154533" y="73151"/>
                  </a:lnTo>
                  <a:lnTo>
                    <a:pt x="153619" y="71323"/>
                  </a:lnTo>
                  <a:lnTo>
                    <a:pt x="150875" y="71323"/>
                  </a:lnTo>
                  <a:lnTo>
                    <a:pt x="149961" y="71323"/>
                  </a:lnTo>
                  <a:lnTo>
                    <a:pt x="147218" y="73151"/>
                  </a:lnTo>
                  <a:lnTo>
                    <a:pt x="147218" y="75895"/>
                  </a:lnTo>
                  <a:lnTo>
                    <a:pt x="147218" y="77723"/>
                  </a:lnTo>
                  <a:lnTo>
                    <a:pt x="149961" y="79552"/>
                  </a:lnTo>
                  <a:lnTo>
                    <a:pt x="150875" y="79552"/>
                  </a:lnTo>
                  <a:close/>
                </a:path>
                <a:path w="311150" h="310514">
                  <a:moveTo>
                    <a:pt x="233171" y="102412"/>
                  </a:moveTo>
                  <a:lnTo>
                    <a:pt x="208483" y="102412"/>
                  </a:lnTo>
                  <a:lnTo>
                    <a:pt x="208483" y="133502"/>
                  </a:lnTo>
                  <a:lnTo>
                    <a:pt x="233171" y="133502"/>
                  </a:lnTo>
                  <a:lnTo>
                    <a:pt x="233171" y="102412"/>
                  </a:lnTo>
                  <a:close/>
                </a:path>
                <a:path w="311150" h="310514">
                  <a:moveTo>
                    <a:pt x="174650" y="117957"/>
                  </a:moveTo>
                  <a:lnTo>
                    <a:pt x="139903" y="117957"/>
                  </a:lnTo>
                  <a:lnTo>
                    <a:pt x="139903" y="134416"/>
                  </a:lnTo>
                  <a:lnTo>
                    <a:pt x="174650" y="134416"/>
                  </a:lnTo>
                  <a:lnTo>
                    <a:pt x="174650" y="117957"/>
                  </a:lnTo>
                  <a:close/>
                </a:path>
                <a:path w="311150" h="310514">
                  <a:moveTo>
                    <a:pt x="170078" y="12801"/>
                  </a:moveTo>
                  <a:lnTo>
                    <a:pt x="172821" y="12801"/>
                  </a:lnTo>
                  <a:lnTo>
                    <a:pt x="175564" y="10058"/>
                  </a:lnTo>
                  <a:lnTo>
                    <a:pt x="175564" y="6400"/>
                  </a:lnTo>
                  <a:lnTo>
                    <a:pt x="175564" y="1828"/>
                  </a:lnTo>
                  <a:lnTo>
                    <a:pt x="172821" y="0"/>
                  </a:lnTo>
                  <a:lnTo>
                    <a:pt x="170078" y="0"/>
                  </a:lnTo>
                  <a:lnTo>
                    <a:pt x="165519" y="0"/>
                  </a:lnTo>
                  <a:lnTo>
                    <a:pt x="162763" y="1828"/>
                  </a:lnTo>
                  <a:lnTo>
                    <a:pt x="162763" y="6400"/>
                  </a:lnTo>
                  <a:lnTo>
                    <a:pt x="162763" y="10058"/>
                  </a:lnTo>
                  <a:lnTo>
                    <a:pt x="165519" y="12801"/>
                  </a:lnTo>
                  <a:lnTo>
                    <a:pt x="170078" y="12801"/>
                  </a:lnTo>
                  <a:close/>
                </a:path>
                <a:path w="311150" h="310514">
                  <a:moveTo>
                    <a:pt x="199339" y="12801"/>
                  </a:moveTo>
                  <a:lnTo>
                    <a:pt x="203009" y="12801"/>
                  </a:lnTo>
                  <a:lnTo>
                    <a:pt x="207568" y="10058"/>
                  </a:lnTo>
                  <a:lnTo>
                    <a:pt x="207568" y="6400"/>
                  </a:lnTo>
                  <a:lnTo>
                    <a:pt x="207568" y="1828"/>
                  </a:lnTo>
                  <a:lnTo>
                    <a:pt x="203009" y="0"/>
                  </a:lnTo>
                  <a:lnTo>
                    <a:pt x="199339" y="0"/>
                  </a:lnTo>
                  <a:lnTo>
                    <a:pt x="195681" y="0"/>
                  </a:lnTo>
                  <a:lnTo>
                    <a:pt x="192938" y="1828"/>
                  </a:lnTo>
                  <a:lnTo>
                    <a:pt x="192938" y="6400"/>
                  </a:lnTo>
                  <a:lnTo>
                    <a:pt x="192938" y="10058"/>
                  </a:lnTo>
                  <a:lnTo>
                    <a:pt x="195681" y="12801"/>
                  </a:lnTo>
                  <a:lnTo>
                    <a:pt x="199339" y="12801"/>
                  </a:lnTo>
                  <a:close/>
                </a:path>
                <a:path w="311150" h="310514">
                  <a:moveTo>
                    <a:pt x="232257" y="12801"/>
                  </a:moveTo>
                  <a:lnTo>
                    <a:pt x="235000" y="12801"/>
                  </a:lnTo>
                  <a:lnTo>
                    <a:pt x="238658" y="10058"/>
                  </a:lnTo>
                  <a:lnTo>
                    <a:pt x="238658" y="6400"/>
                  </a:lnTo>
                  <a:lnTo>
                    <a:pt x="238658" y="1828"/>
                  </a:lnTo>
                  <a:lnTo>
                    <a:pt x="235000" y="0"/>
                  </a:lnTo>
                  <a:lnTo>
                    <a:pt x="232257" y="0"/>
                  </a:lnTo>
                  <a:lnTo>
                    <a:pt x="227685" y="0"/>
                  </a:lnTo>
                  <a:lnTo>
                    <a:pt x="225856" y="1828"/>
                  </a:lnTo>
                  <a:lnTo>
                    <a:pt x="225856" y="6400"/>
                  </a:lnTo>
                  <a:lnTo>
                    <a:pt x="225856" y="10058"/>
                  </a:lnTo>
                  <a:lnTo>
                    <a:pt x="227685" y="12801"/>
                  </a:lnTo>
                  <a:lnTo>
                    <a:pt x="232257" y="12801"/>
                  </a:lnTo>
                  <a:close/>
                </a:path>
                <a:path w="311150" h="310514">
                  <a:moveTo>
                    <a:pt x="232257" y="0"/>
                  </a:moveTo>
                  <a:lnTo>
                    <a:pt x="229527" y="10972"/>
                  </a:lnTo>
                </a:path>
                <a:path w="311150" h="310514">
                  <a:moveTo>
                    <a:pt x="168249" y="0"/>
                  </a:moveTo>
                  <a:lnTo>
                    <a:pt x="170078" y="11887"/>
                  </a:lnTo>
                </a:path>
                <a:path w="311150" h="310514">
                  <a:moveTo>
                    <a:pt x="168249" y="168249"/>
                  </a:moveTo>
                  <a:lnTo>
                    <a:pt x="171919" y="168249"/>
                  </a:lnTo>
                  <a:lnTo>
                    <a:pt x="174650" y="165506"/>
                  </a:lnTo>
                  <a:lnTo>
                    <a:pt x="174650" y="161848"/>
                  </a:lnTo>
                  <a:lnTo>
                    <a:pt x="174650" y="158191"/>
                  </a:lnTo>
                  <a:lnTo>
                    <a:pt x="171919" y="155447"/>
                  </a:lnTo>
                  <a:lnTo>
                    <a:pt x="168249" y="155447"/>
                  </a:lnTo>
                  <a:lnTo>
                    <a:pt x="164591" y="155447"/>
                  </a:lnTo>
                  <a:lnTo>
                    <a:pt x="160934" y="158191"/>
                  </a:lnTo>
                  <a:lnTo>
                    <a:pt x="160934" y="161848"/>
                  </a:lnTo>
                  <a:lnTo>
                    <a:pt x="160934" y="165506"/>
                  </a:lnTo>
                  <a:lnTo>
                    <a:pt x="164591" y="168249"/>
                  </a:lnTo>
                  <a:lnTo>
                    <a:pt x="168249" y="168249"/>
                  </a:lnTo>
                  <a:close/>
                </a:path>
                <a:path w="311150" h="310514">
                  <a:moveTo>
                    <a:pt x="198424" y="168249"/>
                  </a:moveTo>
                  <a:lnTo>
                    <a:pt x="202082" y="168249"/>
                  </a:lnTo>
                  <a:lnTo>
                    <a:pt x="205739" y="165506"/>
                  </a:lnTo>
                  <a:lnTo>
                    <a:pt x="205739" y="161848"/>
                  </a:lnTo>
                  <a:lnTo>
                    <a:pt x="205739" y="158191"/>
                  </a:lnTo>
                  <a:lnTo>
                    <a:pt x="202082" y="155447"/>
                  </a:lnTo>
                  <a:lnTo>
                    <a:pt x="198424" y="155447"/>
                  </a:lnTo>
                  <a:lnTo>
                    <a:pt x="194767" y="155447"/>
                  </a:lnTo>
                  <a:lnTo>
                    <a:pt x="192023" y="158191"/>
                  </a:lnTo>
                  <a:lnTo>
                    <a:pt x="192023" y="161848"/>
                  </a:lnTo>
                  <a:lnTo>
                    <a:pt x="192023" y="165506"/>
                  </a:lnTo>
                  <a:lnTo>
                    <a:pt x="194767" y="168249"/>
                  </a:lnTo>
                  <a:lnTo>
                    <a:pt x="198424" y="168249"/>
                  </a:lnTo>
                  <a:close/>
                </a:path>
                <a:path w="311150" h="310514">
                  <a:moveTo>
                    <a:pt x="230428" y="168249"/>
                  </a:moveTo>
                  <a:lnTo>
                    <a:pt x="234086" y="168249"/>
                  </a:lnTo>
                  <a:lnTo>
                    <a:pt x="237743" y="165506"/>
                  </a:lnTo>
                  <a:lnTo>
                    <a:pt x="237743" y="161848"/>
                  </a:lnTo>
                  <a:lnTo>
                    <a:pt x="237743" y="158191"/>
                  </a:lnTo>
                  <a:lnTo>
                    <a:pt x="234086" y="155447"/>
                  </a:lnTo>
                  <a:lnTo>
                    <a:pt x="230428" y="155447"/>
                  </a:lnTo>
                  <a:lnTo>
                    <a:pt x="226771" y="155447"/>
                  </a:lnTo>
                  <a:lnTo>
                    <a:pt x="224027" y="158191"/>
                  </a:lnTo>
                  <a:lnTo>
                    <a:pt x="224027" y="161848"/>
                  </a:lnTo>
                  <a:lnTo>
                    <a:pt x="224027" y="165506"/>
                  </a:lnTo>
                  <a:lnTo>
                    <a:pt x="226771" y="168249"/>
                  </a:lnTo>
                  <a:lnTo>
                    <a:pt x="230428" y="168249"/>
                  </a:lnTo>
                  <a:close/>
                </a:path>
                <a:path w="311150" h="310514">
                  <a:moveTo>
                    <a:pt x="230428" y="155447"/>
                  </a:moveTo>
                  <a:lnTo>
                    <a:pt x="228599" y="1664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720925" y="3572273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457" y="-2286"/>
                  </a:moveTo>
                  <a:lnTo>
                    <a:pt x="457" y="13258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559077" y="3403109"/>
              <a:ext cx="547370" cy="238760"/>
            </a:xfrm>
            <a:custGeom>
              <a:avLst/>
              <a:gdLst/>
              <a:ahLst/>
              <a:cxnLst/>
              <a:rect l="l" t="t" r="r" b="b"/>
              <a:pathLst>
                <a:path w="547370" h="238760">
                  <a:moveTo>
                    <a:pt x="244157" y="0"/>
                  </a:moveTo>
                  <a:lnTo>
                    <a:pt x="144475" y="0"/>
                  </a:lnTo>
                  <a:lnTo>
                    <a:pt x="144475" y="60350"/>
                  </a:lnTo>
                  <a:lnTo>
                    <a:pt x="244157" y="60350"/>
                  </a:lnTo>
                  <a:lnTo>
                    <a:pt x="244157" y="0"/>
                  </a:lnTo>
                  <a:close/>
                </a:path>
                <a:path w="547370" h="238760">
                  <a:moveTo>
                    <a:pt x="232257" y="64922"/>
                  </a:moveTo>
                  <a:lnTo>
                    <a:pt x="131673" y="64922"/>
                  </a:lnTo>
                  <a:lnTo>
                    <a:pt x="131673" y="149961"/>
                  </a:lnTo>
                  <a:lnTo>
                    <a:pt x="232257" y="149961"/>
                  </a:lnTo>
                  <a:lnTo>
                    <a:pt x="232257" y="64922"/>
                  </a:lnTo>
                  <a:close/>
                </a:path>
                <a:path w="547370" h="238760">
                  <a:moveTo>
                    <a:pt x="144475" y="60350"/>
                  </a:moveTo>
                  <a:lnTo>
                    <a:pt x="133515" y="64007"/>
                  </a:lnTo>
                </a:path>
                <a:path w="547370" h="238760">
                  <a:moveTo>
                    <a:pt x="232257" y="64922"/>
                  </a:moveTo>
                  <a:lnTo>
                    <a:pt x="244157" y="60350"/>
                  </a:lnTo>
                </a:path>
                <a:path w="547370" h="238760">
                  <a:moveTo>
                    <a:pt x="232257" y="149961"/>
                  </a:moveTo>
                  <a:lnTo>
                    <a:pt x="243230" y="145389"/>
                  </a:lnTo>
                  <a:lnTo>
                    <a:pt x="243230" y="200253"/>
                  </a:lnTo>
                  <a:lnTo>
                    <a:pt x="144475" y="200253"/>
                  </a:lnTo>
                  <a:lnTo>
                    <a:pt x="144475" y="149961"/>
                  </a:lnTo>
                </a:path>
                <a:path w="547370" h="238760">
                  <a:moveTo>
                    <a:pt x="149047" y="187451"/>
                  </a:moveTo>
                  <a:lnTo>
                    <a:pt x="237756" y="187451"/>
                  </a:lnTo>
                </a:path>
                <a:path w="547370" h="238760">
                  <a:moveTo>
                    <a:pt x="124358" y="127101"/>
                  </a:moveTo>
                  <a:lnTo>
                    <a:pt x="116141" y="127101"/>
                  </a:lnTo>
                  <a:lnTo>
                    <a:pt x="116141" y="135331"/>
                  </a:lnTo>
                  <a:lnTo>
                    <a:pt x="124358" y="135331"/>
                  </a:lnTo>
                  <a:lnTo>
                    <a:pt x="124358" y="127101"/>
                  </a:lnTo>
                  <a:close/>
                </a:path>
                <a:path w="547370" h="238760">
                  <a:moveTo>
                    <a:pt x="124358" y="147218"/>
                  </a:moveTo>
                  <a:lnTo>
                    <a:pt x="116141" y="147218"/>
                  </a:lnTo>
                  <a:lnTo>
                    <a:pt x="116141" y="154533"/>
                  </a:lnTo>
                  <a:lnTo>
                    <a:pt x="124358" y="154533"/>
                  </a:lnTo>
                  <a:lnTo>
                    <a:pt x="124358" y="147218"/>
                  </a:lnTo>
                  <a:close/>
                </a:path>
                <a:path w="547370" h="238760">
                  <a:moveTo>
                    <a:pt x="124358" y="166420"/>
                  </a:moveTo>
                  <a:lnTo>
                    <a:pt x="116141" y="166420"/>
                  </a:lnTo>
                  <a:lnTo>
                    <a:pt x="116141" y="173736"/>
                  </a:lnTo>
                  <a:lnTo>
                    <a:pt x="124358" y="173736"/>
                  </a:lnTo>
                  <a:lnTo>
                    <a:pt x="124358" y="166420"/>
                  </a:lnTo>
                  <a:close/>
                </a:path>
                <a:path w="547370" h="238760">
                  <a:moveTo>
                    <a:pt x="124358" y="181965"/>
                  </a:moveTo>
                  <a:lnTo>
                    <a:pt x="116141" y="181965"/>
                  </a:lnTo>
                  <a:lnTo>
                    <a:pt x="116141" y="190195"/>
                  </a:lnTo>
                  <a:lnTo>
                    <a:pt x="124358" y="190195"/>
                  </a:lnTo>
                  <a:lnTo>
                    <a:pt x="124358" y="181965"/>
                  </a:lnTo>
                  <a:close/>
                </a:path>
                <a:path w="547370" h="238760">
                  <a:moveTo>
                    <a:pt x="100584" y="181965"/>
                  </a:moveTo>
                  <a:lnTo>
                    <a:pt x="91440" y="181965"/>
                  </a:lnTo>
                  <a:lnTo>
                    <a:pt x="91440" y="190195"/>
                  </a:lnTo>
                  <a:lnTo>
                    <a:pt x="100584" y="190195"/>
                  </a:lnTo>
                  <a:lnTo>
                    <a:pt x="100584" y="181965"/>
                  </a:lnTo>
                  <a:close/>
                </a:path>
                <a:path w="547370" h="238760">
                  <a:moveTo>
                    <a:pt x="100584" y="165506"/>
                  </a:moveTo>
                  <a:lnTo>
                    <a:pt x="91440" y="165506"/>
                  </a:lnTo>
                  <a:lnTo>
                    <a:pt x="91440" y="172821"/>
                  </a:lnTo>
                  <a:lnTo>
                    <a:pt x="100584" y="172821"/>
                  </a:lnTo>
                  <a:lnTo>
                    <a:pt x="100584" y="165506"/>
                  </a:lnTo>
                  <a:close/>
                </a:path>
                <a:path w="547370" h="238760">
                  <a:moveTo>
                    <a:pt x="31089" y="127101"/>
                  </a:moveTo>
                  <a:lnTo>
                    <a:pt x="13716" y="127101"/>
                  </a:lnTo>
                  <a:lnTo>
                    <a:pt x="13716" y="134416"/>
                  </a:lnTo>
                  <a:lnTo>
                    <a:pt x="31089" y="134416"/>
                  </a:lnTo>
                  <a:lnTo>
                    <a:pt x="31089" y="127101"/>
                  </a:lnTo>
                  <a:close/>
                </a:path>
                <a:path w="547370" h="238760">
                  <a:moveTo>
                    <a:pt x="31089" y="138074"/>
                  </a:moveTo>
                  <a:lnTo>
                    <a:pt x="13716" y="138074"/>
                  </a:lnTo>
                  <a:lnTo>
                    <a:pt x="13716" y="145389"/>
                  </a:lnTo>
                  <a:lnTo>
                    <a:pt x="31089" y="145389"/>
                  </a:lnTo>
                  <a:lnTo>
                    <a:pt x="31089" y="138074"/>
                  </a:lnTo>
                  <a:close/>
                </a:path>
                <a:path w="547370" h="238760">
                  <a:moveTo>
                    <a:pt x="31089" y="192023"/>
                  </a:moveTo>
                  <a:lnTo>
                    <a:pt x="13716" y="192023"/>
                  </a:lnTo>
                  <a:lnTo>
                    <a:pt x="13716" y="199339"/>
                  </a:lnTo>
                  <a:lnTo>
                    <a:pt x="31089" y="199339"/>
                  </a:lnTo>
                  <a:lnTo>
                    <a:pt x="31089" y="192023"/>
                  </a:lnTo>
                  <a:close/>
                </a:path>
                <a:path w="547370" h="238760">
                  <a:moveTo>
                    <a:pt x="31089" y="202996"/>
                  </a:moveTo>
                  <a:lnTo>
                    <a:pt x="13716" y="202996"/>
                  </a:lnTo>
                  <a:lnTo>
                    <a:pt x="13716" y="210311"/>
                  </a:lnTo>
                  <a:lnTo>
                    <a:pt x="31089" y="210311"/>
                  </a:lnTo>
                  <a:lnTo>
                    <a:pt x="31089" y="202996"/>
                  </a:lnTo>
                  <a:close/>
                </a:path>
                <a:path w="547370" h="238760">
                  <a:moveTo>
                    <a:pt x="31089" y="149047"/>
                  </a:moveTo>
                  <a:lnTo>
                    <a:pt x="13716" y="149047"/>
                  </a:lnTo>
                  <a:lnTo>
                    <a:pt x="13716" y="178308"/>
                  </a:lnTo>
                  <a:lnTo>
                    <a:pt x="31089" y="178308"/>
                  </a:lnTo>
                  <a:lnTo>
                    <a:pt x="31089" y="149047"/>
                  </a:lnTo>
                  <a:close/>
                </a:path>
                <a:path w="547370" h="238760">
                  <a:moveTo>
                    <a:pt x="96939" y="67665"/>
                  </a:moveTo>
                  <a:lnTo>
                    <a:pt x="116141" y="67665"/>
                  </a:lnTo>
                </a:path>
                <a:path w="547370" h="238760">
                  <a:moveTo>
                    <a:pt x="96939" y="74066"/>
                  </a:moveTo>
                  <a:lnTo>
                    <a:pt x="116141" y="74066"/>
                  </a:lnTo>
                </a:path>
                <a:path w="547370" h="238760">
                  <a:moveTo>
                    <a:pt x="0" y="71323"/>
                  </a:moveTo>
                  <a:lnTo>
                    <a:pt x="30175" y="71323"/>
                  </a:lnTo>
                </a:path>
                <a:path w="547370" h="238760">
                  <a:moveTo>
                    <a:pt x="0" y="74980"/>
                  </a:moveTo>
                  <a:lnTo>
                    <a:pt x="30175" y="74980"/>
                  </a:lnTo>
                </a:path>
                <a:path w="547370" h="238760">
                  <a:moveTo>
                    <a:pt x="0" y="86867"/>
                  </a:moveTo>
                  <a:lnTo>
                    <a:pt x="30175" y="86867"/>
                  </a:lnTo>
                </a:path>
                <a:path w="547370" h="238760">
                  <a:moveTo>
                    <a:pt x="0" y="96926"/>
                  </a:moveTo>
                  <a:lnTo>
                    <a:pt x="30175" y="96926"/>
                  </a:lnTo>
                </a:path>
                <a:path w="547370" h="238760">
                  <a:moveTo>
                    <a:pt x="0" y="103327"/>
                  </a:moveTo>
                  <a:lnTo>
                    <a:pt x="30175" y="103327"/>
                  </a:lnTo>
                </a:path>
                <a:path w="547370" h="238760">
                  <a:moveTo>
                    <a:pt x="0" y="111556"/>
                  </a:moveTo>
                  <a:lnTo>
                    <a:pt x="24688" y="111556"/>
                  </a:lnTo>
                </a:path>
                <a:path w="547370" h="238760">
                  <a:moveTo>
                    <a:pt x="0" y="116128"/>
                  </a:moveTo>
                  <a:lnTo>
                    <a:pt x="30175" y="116128"/>
                  </a:lnTo>
                </a:path>
                <a:path w="547370" h="238760">
                  <a:moveTo>
                    <a:pt x="0" y="216712"/>
                  </a:moveTo>
                  <a:lnTo>
                    <a:pt x="30175" y="216712"/>
                  </a:lnTo>
                </a:path>
                <a:path w="547370" h="238760">
                  <a:moveTo>
                    <a:pt x="0" y="221284"/>
                  </a:moveTo>
                  <a:lnTo>
                    <a:pt x="30175" y="221284"/>
                  </a:lnTo>
                </a:path>
                <a:path w="547370" h="238760">
                  <a:moveTo>
                    <a:pt x="0" y="224028"/>
                  </a:moveTo>
                  <a:lnTo>
                    <a:pt x="30175" y="224028"/>
                  </a:lnTo>
                </a:path>
                <a:path w="547370" h="238760">
                  <a:moveTo>
                    <a:pt x="0" y="208483"/>
                  </a:moveTo>
                  <a:lnTo>
                    <a:pt x="10058" y="208483"/>
                  </a:lnTo>
                </a:path>
                <a:path w="547370" h="238760">
                  <a:moveTo>
                    <a:pt x="0" y="196595"/>
                  </a:moveTo>
                  <a:lnTo>
                    <a:pt x="10058" y="196595"/>
                  </a:lnTo>
                </a:path>
                <a:path w="547370" h="238760">
                  <a:moveTo>
                    <a:pt x="0" y="163677"/>
                  </a:moveTo>
                  <a:lnTo>
                    <a:pt x="10058" y="163677"/>
                  </a:lnTo>
                </a:path>
                <a:path w="547370" h="238760">
                  <a:moveTo>
                    <a:pt x="0" y="142646"/>
                  </a:moveTo>
                  <a:lnTo>
                    <a:pt x="10058" y="142646"/>
                  </a:lnTo>
                </a:path>
                <a:path w="547370" h="238760">
                  <a:moveTo>
                    <a:pt x="0" y="131673"/>
                  </a:moveTo>
                  <a:lnTo>
                    <a:pt x="10058" y="131673"/>
                  </a:lnTo>
                </a:path>
                <a:path w="547370" h="238760">
                  <a:moveTo>
                    <a:pt x="0" y="188366"/>
                  </a:moveTo>
                  <a:lnTo>
                    <a:pt x="12814" y="188366"/>
                  </a:lnTo>
                </a:path>
                <a:path w="547370" h="238760">
                  <a:moveTo>
                    <a:pt x="0" y="183794"/>
                  </a:moveTo>
                  <a:lnTo>
                    <a:pt x="16459" y="183794"/>
                  </a:lnTo>
                </a:path>
                <a:path w="547370" h="238760">
                  <a:moveTo>
                    <a:pt x="15557" y="163677"/>
                  </a:moveTo>
                  <a:lnTo>
                    <a:pt x="18275" y="174650"/>
                  </a:lnTo>
                </a:path>
                <a:path w="547370" h="238760">
                  <a:moveTo>
                    <a:pt x="20116" y="163677"/>
                  </a:moveTo>
                  <a:lnTo>
                    <a:pt x="22872" y="174650"/>
                  </a:lnTo>
                </a:path>
                <a:path w="547370" h="238760">
                  <a:moveTo>
                    <a:pt x="25615" y="163677"/>
                  </a:moveTo>
                  <a:lnTo>
                    <a:pt x="28346" y="174650"/>
                  </a:lnTo>
                </a:path>
                <a:path w="547370" h="238760">
                  <a:moveTo>
                    <a:pt x="96012" y="128015"/>
                  </a:moveTo>
                  <a:lnTo>
                    <a:pt x="99669" y="137160"/>
                  </a:lnTo>
                </a:path>
                <a:path w="547370" h="238760">
                  <a:moveTo>
                    <a:pt x="96012" y="148132"/>
                  </a:moveTo>
                  <a:lnTo>
                    <a:pt x="99669" y="157276"/>
                  </a:lnTo>
                </a:path>
                <a:path w="547370" h="238760">
                  <a:moveTo>
                    <a:pt x="109740" y="128015"/>
                  </a:moveTo>
                  <a:lnTo>
                    <a:pt x="107899" y="137160"/>
                  </a:lnTo>
                </a:path>
                <a:path w="547370" h="238760">
                  <a:moveTo>
                    <a:pt x="109740" y="148132"/>
                  </a:moveTo>
                  <a:lnTo>
                    <a:pt x="107899" y="157276"/>
                  </a:lnTo>
                </a:path>
                <a:path w="547370" h="238760">
                  <a:moveTo>
                    <a:pt x="392277" y="238658"/>
                  </a:moveTo>
                  <a:lnTo>
                    <a:pt x="395033" y="238658"/>
                  </a:lnTo>
                  <a:lnTo>
                    <a:pt x="397764" y="236829"/>
                  </a:lnTo>
                  <a:lnTo>
                    <a:pt x="397764" y="233172"/>
                  </a:lnTo>
                  <a:lnTo>
                    <a:pt x="397764" y="99669"/>
                  </a:lnTo>
                  <a:lnTo>
                    <a:pt x="397764" y="96926"/>
                  </a:lnTo>
                  <a:lnTo>
                    <a:pt x="395033" y="94183"/>
                  </a:lnTo>
                  <a:lnTo>
                    <a:pt x="392277" y="94183"/>
                  </a:lnTo>
                  <a:lnTo>
                    <a:pt x="286207" y="94183"/>
                  </a:lnTo>
                  <a:lnTo>
                    <a:pt x="282549" y="94183"/>
                  </a:lnTo>
                  <a:lnTo>
                    <a:pt x="280733" y="96926"/>
                  </a:lnTo>
                  <a:lnTo>
                    <a:pt x="280733" y="99669"/>
                  </a:lnTo>
                  <a:lnTo>
                    <a:pt x="280733" y="233172"/>
                  </a:lnTo>
                  <a:lnTo>
                    <a:pt x="280733" y="236829"/>
                  </a:lnTo>
                  <a:lnTo>
                    <a:pt x="282549" y="238658"/>
                  </a:lnTo>
                  <a:lnTo>
                    <a:pt x="286207" y="238658"/>
                  </a:lnTo>
                  <a:lnTo>
                    <a:pt x="392277" y="238658"/>
                  </a:lnTo>
                  <a:close/>
                </a:path>
                <a:path w="547370" h="238760">
                  <a:moveTo>
                    <a:pt x="354787" y="153619"/>
                  </a:moveTo>
                  <a:lnTo>
                    <a:pt x="325539" y="153619"/>
                  </a:lnTo>
                  <a:lnTo>
                    <a:pt x="325539" y="179222"/>
                  </a:lnTo>
                  <a:lnTo>
                    <a:pt x="354787" y="179222"/>
                  </a:lnTo>
                  <a:lnTo>
                    <a:pt x="354787" y="153619"/>
                  </a:lnTo>
                  <a:close/>
                </a:path>
                <a:path w="547370" h="238760">
                  <a:moveTo>
                    <a:pt x="392277" y="158191"/>
                  </a:moveTo>
                  <a:lnTo>
                    <a:pt x="357530" y="158191"/>
                  </a:lnTo>
                  <a:lnTo>
                    <a:pt x="357530" y="174650"/>
                  </a:lnTo>
                  <a:lnTo>
                    <a:pt x="392277" y="174650"/>
                  </a:lnTo>
                  <a:lnTo>
                    <a:pt x="392277" y="158191"/>
                  </a:lnTo>
                  <a:close/>
                </a:path>
                <a:path w="547370" h="238760">
                  <a:moveTo>
                    <a:pt x="282549" y="186537"/>
                  </a:moveTo>
                  <a:lnTo>
                    <a:pt x="395935" y="186537"/>
                  </a:lnTo>
                </a:path>
                <a:path w="547370" h="238760">
                  <a:moveTo>
                    <a:pt x="282549" y="228600"/>
                  </a:moveTo>
                  <a:lnTo>
                    <a:pt x="395935" y="228600"/>
                  </a:lnTo>
                </a:path>
                <a:path w="547370" h="238760">
                  <a:moveTo>
                    <a:pt x="324612" y="186537"/>
                  </a:moveTo>
                  <a:lnTo>
                    <a:pt x="324612" y="228600"/>
                  </a:lnTo>
                </a:path>
                <a:path w="547370" h="238760">
                  <a:moveTo>
                    <a:pt x="537667" y="61264"/>
                  </a:moveTo>
                  <a:lnTo>
                    <a:pt x="437083" y="61264"/>
                  </a:lnTo>
                  <a:lnTo>
                    <a:pt x="437083" y="144475"/>
                  </a:lnTo>
                  <a:lnTo>
                    <a:pt x="537667" y="144475"/>
                  </a:lnTo>
                  <a:lnTo>
                    <a:pt x="537667" y="61264"/>
                  </a:lnTo>
                  <a:close/>
                </a:path>
                <a:path w="547370" h="238760">
                  <a:moveTo>
                    <a:pt x="439839" y="104241"/>
                  </a:moveTo>
                  <a:lnTo>
                    <a:pt x="438912" y="104241"/>
                  </a:lnTo>
                  <a:lnTo>
                    <a:pt x="437997" y="101498"/>
                  </a:lnTo>
                  <a:lnTo>
                    <a:pt x="438912" y="99669"/>
                  </a:lnTo>
                  <a:lnTo>
                    <a:pt x="442569" y="88696"/>
                  </a:lnTo>
                  <a:lnTo>
                    <a:pt x="454456" y="88696"/>
                  </a:lnTo>
                  <a:lnTo>
                    <a:pt x="450799" y="99669"/>
                  </a:lnTo>
                  <a:lnTo>
                    <a:pt x="449897" y="101498"/>
                  </a:lnTo>
                  <a:lnTo>
                    <a:pt x="450799" y="104241"/>
                  </a:lnTo>
                  <a:lnTo>
                    <a:pt x="451713" y="104241"/>
                  </a:lnTo>
                  <a:lnTo>
                    <a:pt x="439839" y="104241"/>
                  </a:lnTo>
                  <a:close/>
                </a:path>
                <a:path w="547370" h="238760">
                  <a:moveTo>
                    <a:pt x="451713" y="104241"/>
                  </a:moveTo>
                  <a:lnTo>
                    <a:pt x="453542" y="104241"/>
                  </a:lnTo>
                  <a:lnTo>
                    <a:pt x="454456" y="101498"/>
                  </a:lnTo>
                  <a:lnTo>
                    <a:pt x="454456" y="100583"/>
                  </a:lnTo>
                </a:path>
                <a:path w="547370" h="238760">
                  <a:moveTo>
                    <a:pt x="448056" y="85039"/>
                  </a:moveTo>
                  <a:lnTo>
                    <a:pt x="449897" y="85039"/>
                  </a:lnTo>
                  <a:lnTo>
                    <a:pt x="451713" y="83210"/>
                  </a:lnTo>
                  <a:lnTo>
                    <a:pt x="451713" y="80467"/>
                  </a:lnTo>
                  <a:lnTo>
                    <a:pt x="451713" y="78638"/>
                  </a:lnTo>
                  <a:lnTo>
                    <a:pt x="449897" y="76809"/>
                  </a:lnTo>
                  <a:lnTo>
                    <a:pt x="448056" y="76809"/>
                  </a:lnTo>
                  <a:lnTo>
                    <a:pt x="445312" y="76809"/>
                  </a:lnTo>
                  <a:lnTo>
                    <a:pt x="442569" y="78638"/>
                  </a:lnTo>
                  <a:lnTo>
                    <a:pt x="442569" y="80467"/>
                  </a:lnTo>
                  <a:lnTo>
                    <a:pt x="442569" y="83210"/>
                  </a:lnTo>
                  <a:lnTo>
                    <a:pt x="445312" y="85039"/>
                  </a:lnTo>
                  <a:lnTo>
                    <a:pt x="448056" y="85039"/>
                  </a:lnTo>
                  <a:close/>
                </a:path>
                <a:path w="547370" h="238760">
                  <a:moveTo>
                    <a:pt x="451713" y="104241"/>
                  </a:moveTo>
                  <a:lnTo>
                    <a:pt x="455371" y="104241"/>
                  </a:lnTo>
                  <a:lnTo>
                    <a:pt x="455371" y="68579"/>
                  </a:lnTo>
                  <a:lnTo>
                    <a:pt x="439839" y="68579"/>
                  </a:lnTo>
                  <a:lnTo>
                    <a:pt x="439839" y="96011"/>
                  </a:lnTo>
                </a:path>
                <a:path w="547370" h="238760">
                  <a:moveTo>
                    <a:pt x="439839" y="60350"/>
                  </a:moveTo>
                  <a:lnTo>
                    <a:pt x="439839" y="41147"/>
                  </a:lnTo>
                  <a:lnTo>
                    <a:pt x="457200" y="41147"/>
                  </a:lnTo>
                  <a:lnTo>
                    <a:pt x="457200" y="23774"/>
                  </a:lnTo>
                  <a:lnTo>
                    <a:pt x="540423" y="23774"/>
                  </a:lnTo>
                  <a:lnTo>
                    <a:pt x="540423" y="59436"/>
                  </a:lnTo>
                  <a:lnTo>
                    <a:pt x="537667" y="61264"/>
                  </a:lnTo>
                </a:path>
                <a:path w="547370" h="238760">
                  <a:moveTo>
                    <a:pt x="540423" y="144475"/>
                  </a:moveTo>
                  <a:lnTo>
                    <a:pt x="540423" y="183794"/>
                  </a:lnTo>
                  <a:lnTo>
                    <a:pt x="457200" y="183794"/>
                  </a:lnTo>
                  <a:lnTo>
                    <a:pt x="457200" y="162763"/>
                  </a:lnTo>
                  <a:lnTo>
                    <a:pt x="439839" y="162763"/>
                  </a:lnTo>
                  <a:lnTo>
                    <a:pt x="439839" y="145389"/>
                  </a:lnTo>
                </a:path>
                <a:path w="547370" h="238760">
                  <a:moveTo>
                    <a:pt x="448970" y="57607"/>
                  </a:moveTo>
                  <a:lnTo>
                    <a:pt x="451713" y="57607"/>
                  </a:lnTo>
                  <a:lnTo>
                    <a:pt x="454456" y="54864"/>
                  </a:lnTo>
                  <a:lnTo>
                    <a:pt x="454456" y="51206"/>
                  </a:lnTo>
                  <a:lnTo>
                    <a:pt x="454456" y="49377"/>
                  </a:lnTo>
                  <a:lnTo>
                    <a:pt x="451713" y="46634"/>
                  </a:lnTo>
                  <a:lnTo>
                    <a:pt x="448970" y="46634"/>
                  </a:lnTo>
                  <a:lnTo>
                    <a:pt x="446239" y="46634"/>
                  </a:lnTo>
                  <a:lnTo>
                    <a:pt x="443484" y="49377"/>
                  </a:lnTo>
                  <a:lnTo>
                    <a:pt x="443484" y="51206"/>
                  </a:lnTo>
                  <a:lnTo>
                    <a:pt x="443484" y="54864"/>
                  </a:lnTo>
                  <a:lnTo>
                    <a:pt x="446239" y="57607"/>
                  </a:lnTo>
                  <a:lnTo>
                    <a:pt x="448970" y="57607"/>
                  </a:lnTo>
                  <a:close/>
                </a:path>
                <a:path w="547370" h="238760">
                  <a:moveTo>
                    <a:pt x="471830" y="46634"/>
                  </a:moveTo>
                  <a:lnTo>
                    <a:pt x="474573" y="46634"/>
                  </a:lnTo>
                  <a:lnTo>
                    <a:pt x="477316" y="43891"/>
                  </a:lnTo>
                  <a:lnTo>
                    <a:pt x="477316" y="41147"/>
                  </a:lnTo>
                  <a:lnTo>
                    <a:pt x="477316" y="37490"/>
                  </a:lnTo>
                  <a:lnTo>
                    <a:pt x="474573" y="35661"/>
                  </a:lnTo>
                  <a:lnTo>
                    <a:pt x="471830" y="35661"/>
                  </a:lnTo>
                  <a:lnTo>
                    <a:pt x="469087" y="35661"/>
                  </a:lnTo>
                  <a:lnTo>
                    <a:pt x="466356" y="37490"/>
                  </a:lnTo>
                  <a:lnTo>
                    <a:pt x="466356" y="41147"/>
                  </a:lnTo>
                  <a:lnTo>
                    <a:pt x="466356" y="43891"/>
                  </a:lnTo>
                  <a:lnTo>
                    <a:pt x="469087" y="46634"/>
                  </a:lnTo>
                  <a:lnTo>
                    <a:pt x="471830" y="46634"/>
                  </a:lnTo>
                  <a:close/>
                </a:path>
                <a:path w="547370" h="238760">
                  <a:moveTo>
                    <a:pt x="497433" y="46634"/>
                  </a:moveTo>
                  <a:lnTo>
                    <a:pt x="500176" y="46634"/>
                  </a:lnTo>
                  <a:lnTo>
                    <a:pt x="502932" y="43891"/>
                  </a:lnTo>
                  <a:lnTo>
                    <a:pt x="502932" y="41147"/>
                  </a:lnTo>
                  <a:lnTo>
                    <a:pt x="502932" y="37490"/>
                  </a:lnTo>
                  <a:lnTo>
                    <a:pt x="500176" y="35661"/>
                  </a:lnTo>
                  <a:lnTo>
                    <a:pt x="497433" y="35661"/>
                  </a:lnTo>
                  <a:lnTo>
                    <a:pt x="493776" y="35661"/>
                  </a:lnTo>
                  <a:lnTo>
                    <a:pt x="491947" y="37490"/>
                  </a:lnTo>
                  <a:lnTo>
                    <a:pt x="491947" y="41147"/>
                  </a:lnTo>
                  <a:lnTo>
                    <a:pt x="491947" y="43891"/>
                  </a:lnTo>
                  <a:lnTo>
                    <a:pt x="493776" y="46634"/>
                  </a:lnTo>
                  <a:lnTo>
                    <a:pt x="497433" y="46634"/>
                  </a:lnTo>
                  <a:close/>
                </a:path>
                <a:path w="547370" h="238760">
                  <a:moveTo>
                    <a:pt x="524865" y="46634"/>
                  </a:moveTo>
                  <a:lnTo>
                    <a:pt x="526694" y="46634"/>
                  </a:lnTo>
                  <a:lnTo>
                    <a:pt x="529437" y="43891"/>
                  </a:lnTo>
                  <a:lnTo>
                    <a:pt x="529437" y="41147"/>
                  </a:lnTo>
                  <a:lnTo>
                    <a:pt x="529437" y="37490"/>
                  </a:lnTo>
                  <a:lnTo>
                    <a:pt x="526694" y="35661"/>
                  </a:lnTo>
                  <a:lnTo>
                    <a:pt x="524865" y="35661"/>
                  </a:lnTo>
                  <a:lnTo>
                    <a:pt x="521208" y="35661"/>
                  </a:lnTo>
                  <a:lnTo>
                    <a:pt x="518464" y="37490"/>
                  </a:lnTo>
                  <a:lnTo>
                    <a:pt x="518464" y="41147"/>
                  </a:lnTo>
                  <a:lnTo>
                    <a:pt x="518464" y="43891"/>
                  </a:lnTo>
                  <a:lnTo>
                    <a:pt x="521208" y="46634"/>
                  </a:lnTo>
                  <a:lnTo>
                    <a:pt x="524865" y="46634"/>
                  </a:lnTo>
                  <a:close/>
                </a:path>
                <a:path w="547370" h="238760">
                  <a:moveTo>
                    <a:pt x="468172" y="37490"/>
                  </a:moveTo>
                  <a:lnTo>
                    <a:pt x="475475" y="42976"/>
                  </a:lnTo>
                </a:path>
                <a:path w="547370" h="238760">
                  <a:moveTo>
                    <a:pt x="470916" y="169163"/>
                  </a:moveTo>
                  <a:lnTo>
                    <a:pt x="473659" y="169163"/>
                  </a:lnTo>
                  <a:lnTo>
                    <a:pt x="476415" y="167335"/>
                  </a:lnTo>
                  <a:lnTo>
                    <a:pt x="476415" y="163677"/>
                  </a:lnTo>
                  <a:lnTo>
                    <a:pt x="476415" y="160934"/>
                  </a:lnTo>
                  <a:lnTo>
                    <a:pt x="473659" y="158191"/>
                  </a:lnTo>
                  <a:lnTo>
                    <a:pt x="470916" y="158191"/>
                  </a:lnTo>
                  <a:lnTo>
                    <a:pt x="468172" y="158191"/>
                  </a:lnTo>
                  <a:lnTo>
                    <a:pt x="465429" y="160934"/>
                  </a:lnTo>
                  <a:lnTo>
                    <a:pt x="465429" y="163677"/>
                  </a:lnTo>
                  <a:lnTo>
                    <a:pt x="465429" y="167335"/>
                  </a:lnTo>
                  <a:lnTo>
                    <a:pt x="468172" y="169163"/>
                  </a:lnTo>
                  <a:lnTo>
                    <a:pt x="470916" y="169163"/>
                  </a:lnTo>
                  <a:close/>
                </a:path>
                <a:path w="547370" h="238760">
                  <a:moveTo>
                    <a:pt x="448970" y="157276"/>
                  </a:moveTo>
                  <a:lnTo>
                    <a:pt x="451713" y="157276"/>
                  </a:lnTo>
                  <a:lnTo>
                    <a:pt x="454456" y="154533"/>
                  </a:lnTo>
                  <a:lnTo>
                    <a:pt x="454456" y="151790"/>
                  </a:lnTo>
                  <a:lnTo>
                    <a:pt x="454456" y="149047"/>
                  </a:lnTo>
                  <a:lnTo>
                    <a:pt x="451713" y="146304"/>
                  </a:lnTo>
                  <a:lnTo>
                    <a:pt x="448970" y="146304"/>
                  </a:lnTo>
                  <a:lnTo>
                    <a:pt x="446239" y="146304"/>
                  </a:lnTo>
                  <a:lnTo>
                    <a:pt x="443484" y="149047"/>
                  </a:lnTo>
                  <a:lnTo>
                    <a:pt x="443484" y="151790"/>
                  </a:lnTo>
                  <a:lnTo>
                    <a:pt x="443484" y="154533"/>
                  </a:lnTo>
                  <a:lnTo>
                    <a:pt x="446239" y="157276"/>
                  </a:lnTo>
                  <a:lnTo>
                    <a:pt x="448970" y="157276"/>
                  </a:lnTo>
                  <a:close/>
                </a:path>
                <a:path w="547370" h="238760">
                  <a:moveTo>
                    <a:pt x="468172" y="160019"/>
                  </a:moveTo>
                  <a:lnTo>
                    <a:pt x="474573" y="167335"/>
                  </a:lnTo>
                </a:path>
                <a:path w="547370" h="238760">
                  <a:moveTo>
                    <a:pt x="497433" y="169163"/>
                  </a:moveTo>
                  <a:lnTo>
                    <a:pt x="500176" y="169163"/>
                  </a:lnTo>
                  <a:lnTo>
                    <a:pt x="502932" y="167335"/>
                  </a:lnTo>
                  <a:lnTo>
                    <a:pt x="502932" y="163677"/>
                  </a:lnTo>
                  <a:lnTo>
                    <a:pt x="502932" y="160934"/>
                  </a:lnTo>
                  <a:lnTo>
                    <a:pt x="500176" y="158191"/>
                  </a:lnTo>
                  <a:lnTo>
                    <a:pt x="497433" y="158191"/>
                  </a:lnTo>
                  <a:lnTo>
                    <a:pt x="494690" y="158191"/>
                  </a:lnTo>
                  <a:lnTo>
                    <a:pt x="491947" y="160934"/>
                  </a:lnTo>
                  <a:lnTo>
                    <a:pt x="491947" y="163677"/>
                  </a:lnTo>
                  <a:lnTo>
                    <a:pt x="491947" y="167335"/>
                  </a:lnTo>
                  <a:lnTo>
                    <a:pt x="494690" y="169163"/>
                  </a:lnTo>
                  <a:lnTo>
                    <a:pt x="497433" y="169163"/>
                  </a:lnTo>
                  <a:close/>
                </a:path>
                <a:path w="547370" h="238760">
                  <a:moveTo>
                    <a:pt x="524865" y="169163"/>
                  </a:moveTo>
                  <a:lnTo>
                    <a:pt x="526694" y="169163"/>
                  </a:lnTo>
                  <a:lnTo>
                    <a:pt x="529437" y="167335"/>
                  </a:lnTo>
                  <a:lnTo>
                    <a:pt x="529437" y="163677"/>
                  </a:lnTo>
                  <a:lnTo>
                    <a:pt x="529437" y="160934"/>
                  </a:lnTo>
                  <a:lnTo>
                    <a:pt x="526694" y="158191"/>
                  </a:lnTo>
                  <a:lnTo>
                    <a:pt x="524865" y="158191"/>
                  </a:lnTo>
                  <a:lnTo>
                    <a:pt x="521208" y="158191"/>
                  </a:lnTo>
                  <a:lnTo>
                    <a:pt x="518464" y="160934"/>
                  </a:lnTo>
                  <a:lnTo>
                    <a:pt x="518464" y="163677"/>
                  </a:lnTo>
                  <a:lnTo>
                    <a:pt x="518464" y="167335"/>
                  </a:lnTo>
                  <a:lnTo>
                    <a:pt x="521208" y="169163"/>
                  </a:lnTo>
                  <a:lnTo>
                    <a:pt x="524865" y="169163"/>
                  </a:lnTo>
                  <a:close/>
                </a:path>
                <a:path w="547370" h="238760">
                  <a:moveTo>
                    <a:pt x="494690" y="159105"/>
                  </a:moveTo>
                  <a:lnTo>
                    <a:pt x="499275" y="168249"/>
                  </a:lnTo>
                </a:path>
                <a:path w="547370" h="238760">
                  <a:moveTo>
                    <a:pt x="491947" y="39319"/>
                  </a:moveTo>
                  <a:lnTo>
                    <a:pt x="501091" y="42062"/>
                  </a:lnTo>
                </a:path>
                <a:path w="547370" h="238760">
                  <a:moveTo>
                    <a:pt x="523036" y="34747"/>
                  </a:moveTo>
                  <a:lnTo>
                    <a:pt x="525780" y="45719"/>
                  </a:lnTo>
                </a:path>
                <a:path w="547370" h="238760">
                  <a:moveTo>
                    <a:pt x="510235" y="23774"/>
                  </a:moveTo>
                  <a:lnTo>
                    <a:pt x="510235" y="45719"/>
                  </a:lnTo>
                </a:path>
                <a:path w="547370" h="238760">
                  <a:moveTo>
                    <a:pt x="443484" y="40233"/>
                  </a:moveTo>
                  <a:lnTo>
                    <a:pt x="443484" y="21945"/>
                  </a:lnTo>
                  <a:lnTo>
                    <a:pt x="452640" y="20116"/>
                  </a:lnTo>
                  <a:lnTo>
                    <a:pt x="546823" y="20116"/>
                  </a:lnTo>
                  <a:lnTo>
                    <a:pt x="540423" y="23774"/>
                  </a:lnTo>
                </a:path>
                <a:path w="547370" h="238760">
                  <a:moveTo>
                    <a:pt x="546823" y="20116"/>
                  </a:moveTo>
                  <a:lnTo>
                    <a:pt x="546823" y="32003"/>
                  </a:lnTo>
                </a:path>
                <a:path w="547370" h="238760">
                  <a:moveTo>
                    <a:pt x="524865" y="158191"/>
                  </a:moveTo>
                  <a:lnTo>
                    <a:pt x="524865" y="169163"/>
                  </a:lnTo>
                </a:path>
                <a:path w="547370" h="238760">
                  <a:moveTo>
                    <a:pt x="510235" y="181965"/>
                  </a:moveTo>
                  <a:lnTo>
                    <a:pt x="510235" y="161848"/>
                  </a:lnTo>
                </a:path>
                <a:path w="547370" h="238760">
                  <a:moveTo>
                    <a:pt x="534022" y="83210"/>
                  </a:moveTo>
                  <a:lnTo>
                    <a:pt x="497433" y="83210"/>
                  </a:lnTo>
                  <a:lnTo>
                    <a:pt x="497433" y="99669"/>
                  </a:lnTo>
                  <a:lnTo>
                    <a:pt x="534022" y="99669"/>
                  </a:lnTo>
                  <a:lnTo>
                    <a:pt x="534022" y="83210"/>
                  </a:lnTo>
                  <a:close/>
                </a:path>
                <a:path w="547370" h="238760">
                  <a:moveTo>
                    <a:pt x="481888" y="106984"/>
                  </a:moveTo>
                  <a:lnTo>
                    <a:pt x="533095" y="106984"/>
                  </a:lnTo>
                </a:path>
                <a:path w="547370" h="238760">
                  <a:moveTo>
                    <a:pt x="481888" y="113385"/>
                  </a:moveTo>
                  <a:lnTo>
                    <a:pt x="533095" y="113385"/>
                  </a:lnTo>
                </a:path>
                <a:path w="547370" h="238760">
                  <a:moveTo>
                    <a:pt x="481888" y="120700"/>
                  </a:moveTo>
                  <a:lnTo>
                    <a:pt x="533095" y="120700"/>
                  </a:lnTo>
                </a:path>
                <a:path w="547370" h="238760">
                  <a:moveTo>
                    <a:pt x="481888" y="129844"/>
                  </a:moveTo>
                  <a:lnTo>
                    <a:pt x="533095" y="129844"/>
                  </a:lnTo>
                </a:path>
                <a:path w="547370" h="238760">
                  <a:moveTo>
                    <a:pt x="481888" y="135331"/>
                  </a:moveTo>
                  <a:lnTo>
                    <a:pt x="533095" y="135331"/>
                  </a:lnTo>
                </a:path>
                <a:path w="547370" h="238760">
                  <a:moveTo>
                    <a:pt x="481888" y="139903"/>
                  </a:moveTo>
                  <a:lnTo>
                    <a:pt x="533095" y="1399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049665" y="3538441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4572" y="0"/>
                  </a:lnTo>
                </a:path>
                <a:path w="17779">
                  <a:moveTo>
                    <a:pt x="12788" y="0"/>
                  </a:moveTo>
                  <a:lnTo>
                    <a:pt x="17360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019934" y="3475347"/>
              <a:ext cx="21590" cy="68580"/>
            </a:xfrm>
            <a:custGeom>
              <a:avLst/>
              <a:gdLst/>
              <a:ahLst/>
              <a:cxnLst/>
              <a:rect l="l" t="t" r="r" b="b"/>
              <a:pathLst>
                <a:path w="21589" h="68579">
                  <a:moveTo>
                    <a:pt x="2743" y="44805"/>
                  </a:moveTo>
                  <a:lnTo>
                    <a:pt x="4572" y="44805"/>
                  </a:lnTo>
                  <a:lnTo>
                    <a:pt x="5499" y="43891"/>
                  </a:lnTo>
                  <a:lnTo>
                    <a:pt x="5499" y="42062"/>
                  </a:lnTo>
                  <a:lnTo>
                    <a:pt x="5499" y="40233"/>
                  </a:lnTo>
                  <a:lnTo>
                    <a:pt x="4572" y="38404"/>
                  </a:lnTo>
                  <a:lnTo>
                    <a:pt x="2743" y="38404"/>
                  </a:lnTo>
                  <a:lnTo>
                    <a:pt x="914" y="38404"/>
                  </a:lnTo>
                  <a:lnTo>
                    <a:pt x="0" y="40233"/>
                  </a:lnTo>
                  <a:lnTo>
                    <a:pt x="0" y="42062"/>
                  </a:lnTo>
                  <a:lnTo>
                    <a:pt x="0" y="43891"/>
                  </a:lnTo>
                  <a:lnTo>
                    <a:pt x="914" y="44805"/>
                  </a:lnTo>
                  <a:lnTo>
                    <a:pt x="2743" y="44805"/>
                  </a:lnTo>
                  <a:close/>
                </a:path>
                <a:path w="21589" h="68579">
                  <a:moveTo>
                    <a:pt x="11899" y="44805"/>
                  </a:moveTo>
                  <a:lnTo>
                    <a:pt x="13716" y="44805"/>
                  </a:lnTo>
                  <a:lnTo>
                    <a:pt x="15557" y="43891"/>
                  </a:lnTo>
                  <a:lnTo>
                    <a:pt x="15557" y="42062"/>
                  </a:lnTo>
                  <a:lnTo>
                    <a:pt x="15557" y="40233"/>
                  </a:lnTo>
                  <a:lnTo>
                    <a:pt x="13716" y="38404"/>
                  </a:lnTo>
                  <a:lnTo>
                    <a:pt x="11899" y="38404"/>
                  </a:lnTo>
                  <a:lnTo>
                    <a:pt x="10972" y="38404"/>
                  </a:lnTo>
                  <a:lnTo>
                    <a:pt x="9156" y="40233"/>
                  </a:lnTo>
                  <a:lnTo>
                    <a:pt x="9156" y="42062"/>
                  </a:lnTo>
                  <a:lnTo>
                    <a:pt x="9156" y="43891"/>
                  </a:lnTo>
                  <a:lnTo>
                    <a:pt x="10972" y="44805"/>
                  </a:lnTo>
                  <a:lnTo>
                    <a:pt x="11899" y="44805"/>
                  </a:lnTo>
                  <a:close/>
                </a:path>
                <a:path w="21589" h="68579">
                  <a:moveTo>
                    <a:pt x="2743" y="53035"/>
                  </a:moveTo>
                  <a:lnTo>
                    <a:pt x="4572" y="53035"/>
                  </a:lnTo>
                  <a:lnTo>
                    <a:pt x="5499" y="52120"/>
                  </a:lnTo>
                  <a:lnTo>
                    <a:pt x="5499" y="49377"/>
                  </a:lnTo>
                  <a:lnTo>
                    <a:pt x="5499" y="48463"/>
                  </a:lnTo>
                  <a:lnTo>
                    <a:pt x="4572" y="46634"/>
                  </a:lnTo>
                  <a:lnTo>
                    <a:pt x="2743" y="46634"/>
                  </a:lnTo>
                  <a:lnTo>
                    <a:pt x="914" y="46634"/>
                  </a:lnTo>
                  <a:lnTo>
                    <a:pt x="0" y="48463"/>
                  </a:lnTo>
                  <a:lnTo>
                    <a:pt x="0" y="49377"/>
                  </a:lnTo>
                  <a:lnTo>
                    <a:pt x="0" y="52120"/>
                  </a:lnTo>
                  <a:lnTo>
                    <a:pt x="914" y="53035"/>
                  </a:lnTo>
                  <a:lnTo>
                    <a:pt x="2743" y="53035"/>
                  </a:lnTo>
                  <a:close/>
                </a:path>
                <a:path w="21589" h="68579">
                  <a:moveTo>
                    <a:pt x="2743" y="60350"/>
                  </a:moveTo>
                  <a:lnTo>
                    <a:pt x="4572" y="60350"/>
                  </a:lnTo>
                  <a:lnTo>
                    <a:pt x="5499" y="59436"/>
                  </a:lnTo>
                  <a:lnTo>
                    <a:pt x="5499" y="57607"/>
                  </a:lnTo>
                  <a:lnTo>
                    <a:pt x="5499" y="55778"/>
                  </a:lnTo>
                  <a:lnTo>
                    <a:pt x="4572" y="54864"/>
                  </a:lnTo>
                  <a:lnTo>
                    <a:pt x="2743" y="54864"/>
                  </a:lnTo>
                  <a:lnTo>
                    <a:pt x="914" y="54864"/>
                  </a:lnTo>
                  <a:lnTo>
                    <a:pt x="0" y="55778"/>
                  </a:lnTo>
                  <a:lnTo>
                    <a:pt x="0" y="57607"/>
                  </a:lnTo>
                  <a:lnTo>
                    <a:pt x="0" y="59436"/>
                  </a:lnTo>
                  <a:lnTo>
                    <a:pt x="914" y="60350"/>
                  </a:lnTo>
                  <a:lnTo>
                    <a:pt x="2743" y="60350"/>
                  </a:lnTo>
                  <a:close/>
                </a:path>
                <a:path w="21589" h="68579">
                  <a:moveTo>
                    <a:pt x="2743" y="68580"/>
                  </a:moveTo>
                  <a:lnTo>
                    <a:pt x="4572" y="68580"/>
                  </a:lnTo>
                  <a:lnTo>
                    <a:pt x="5499" y="67665"/>
                  </a:lnTo>
                  <a:lnTo>
                    <a:pt x="5499" y="65836"/>
                  </a:lnTo>
                  <a:lnTo>
                    <a:pt x="5499" y="64008"/>
                  </a:lnTo>
                  <a:lnTo>
                    <a:pt x="4572" y="63093"/>
                  </a:lnTo>
                  <a:lnTo>
                    <a:pt x="2743" y="63093"/>
                  </a:lnTo>
                  <a:lnTo>
                    <a:pt x="914" y="63093"/>
                  </a:lnTo>
                  <a:lnTo>
                    <a:pt x="0" y="64008"/>
                  </a:lnTo>
                  <a:lnTo>
                    <a:pt x="0" y="65836"/>
                  </a:lnTo>
                  <a:lnTo>
                    <a:pt x="0" y="67665"/>
                  </a:lnTo>
                  <a:lnTo>
                    <a:pt x="914" y="68580"/>
                  </a:lnTo>
                  <a:lnTo>
                    <a:pt x="2743" y="68580"/>
                  </a:lnTo>
                  <a:close/>
                </a:path>
                <a:path w="21589" h="68579">
                  <a:moveTo>
                    <a:pt x="12801" y="15544"/>
                  </a:moveTo>
                  <a:lnTo>
                    <a:pt x="17373" y="15544"/>
                  </a:lnTo>
                  <a:lnTo>
                    <a:pt x="21031" y="11887"/>
                  </a:lnTo>
                  <a:lnTo>
                    <a:pt x="21031" y="7315"/>
                  </a:lnTo>
                  <a:lnTo>
                    <a:pt x="21031" y="2743"/>
                  </a:lnTo>
                  <a:lnTo>
                    <a:pt x="17373" y="0"/>
                  </a:lnTo>
                  <a:lnTo>
                    <a:pt x="12801" y="0"/>
                  </a:lnTo>
                  <a:lnTo>
                    <a:pt x="8229" y="0"/>
                  </a:lnTo>
                  <a:lnTo>
                    <a:pt x="4572" y="2743"/>
                  </a:lnTo>
                  <a:lnTo>
                    <a:pt x="4572" y="7315"/>
                  </a:lnTo>
                  <a:lnTo>
                    <a:pt x="4572" y="11887"/>
                  </a:lnTo>
                  <a:lnTo>
                    <a:pt x="8229" y="15544"/>
                  </a:lnTo>
                  <a:lnTo>
                    <a:pt x="12801" y="15544"/>
                  </a:lnTo>
                  <a:close/>
                </a:path>
                <a:path w="21589" h="68579">
                  <a:moveTo>
                    <a:pt x="5499" y="5486"/>
                  </a:moveTo>
                  <a:lnTo>
                    <a:pt x="20116" y="54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001646" y="351740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743"/>
                  </a:moveTo>
                  <a:lnTo>
                    <a:pt x="2286" y="2743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029993" y="3452487"/>
              <a:ext cx="57150" cy="7620"/>
            </a:xfrm>
            <a:custGeom>
              <a:avLst/>
              <a:gdLst/>
              <a:ahLst/>
              <a:cxnLst/>
              <a:rect l="l" t="t" r="r" b="b"/>
              <a:pathLst>
                <a:path w="57150" h="7620">
                  <a:moveTo>
                    <a:pt x="0" y="0"/>
                  </a:moveTo>
                  <a:lnTo>
                    <a:pt x="56692" y="0"/>
                  </a:lnTo>
                </a:path>
                <a:path w="57150" h="7620">
                  <a:moveTo>
                    <a:pt x="11899" y="3657"/>
                  </a:moveTo>
                  <a:lnTo>
                    <a:pt x="45719" y="3657"/>
                  </a:lnTo>
                </a:path>
                <a:path w="57150" h="7620">
                  <a:moveTo>
                    <a:pt x="11899" y="7315"/>
                  </a:moveTo>
                  <a:lnTo>
                    <a:pt x="45719" y="73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024963" y="3432370"/>
              <a:ext cx="63500" cy="0"/>
            </a:xfrm>
            <a:custGeom>
              <a:avLst/>
              <a:gdLst/>
              <a:ahLst/>
              <a:cxnLst/>
              <a:rect l="l" t="t" r="r" b="b"/>
              <a:pathLst>
                <a:path w="63500">
                  <a:moveTo>
                    <a:pt x="0" y="0"/>
                  </a:moveTo>
                  <a:lnTo>
                    <a:pt x="4572" y="0"/>
                  </a:lnTo>
                </a:path>
                <a:path w="63500">
                  <a:moveTo>
                    <a:pt x="4584" y="0"/>
                  </a:moveTo>
                  <a:lnTo>
                    <a:pt x="9156" y="0"/>
                  </a:lnTo>
                </a:path>
                <a:path w="63500">
                  <a:moveTo>
                    <a:pt x="8242" y="0"/>
                  </a:moveTo>
                  <a:lnTo>
                    <a:pt x="12814" y="0"/>
                  </a:lnTo>
                </a:path>
                <a:path w="63500">
                  <a:moveTo>
                    <a:pt x="26517" y="0"/>
                  </a:moveTo>
                  <a:lnTo>
                    <a:pt x="31089" y="0"/>
                  </a:lnTo>
                </a:path>
                <a:path w="63500">
                  <a:moveTo>
                    <a:pt x="31102" y="0"/>
                  </a:moveTo>
                  <a:lnTo>
                    <a:pt x="35674" y="0"/>
                  </a:lnTo>
                </a:path>
                <a:path w="63500">
                  <a:moveTo>
                    <a:pt x="33832" y="0"/>
                  </a:moveTo>
                  <a:lnTo>
                    <a:pt x="38404" y="0"/>
                  </a:lnTo>
                </a:path>
                <a:path w="63500">
                  <a:moveTo>
                    <a:pt x="51219" y="0"/>
                  </a:moveTo>
                  <a:lnTo>
                    <a:pt x="55791" y="0"/>
                  </a:lnTo>
                </a:path>
                <a:path w="63500">
                  <a:moveTo>
                    <a:pt x="54863" y="0"/>
                  </a:moveTo>
                  <a:lnTo>
                    <a:pt x="59436" y="0"/>
                  </a:lnTo>
                </a:path>
                <a:path w="63500">
                  <a:moveTo>
                    <a:pt x="58521" y="0"/>
                  </a:moveTo>
                  <a:lnTo>
                    <a:pt x="63093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023147" y="3580960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>
                  <a:moveTo>
                    <a:pt x="0" y="0"/>
                  </a:moveTo>
                  <a:lnTo>
                    <a:pt x="4572" y="0"/>
                  </a:lnTo>
                </a:path>
                <a:path w="65404">
                  <a:moveTo>
                    <a:pt x="4559" y="0"/>
                  </a:moveTo>
                  <a:lnTo>
                    <a:pt x="9131" y="0"/>
                  </a:lnTo>
                </a:path>
                <a:path w="65404">
                  <a:moveTo>
                    <a:pt x="7302" y="0"/>
                  </a:moveTo>
                  <a:lnTo>
                    <a:pt x="11874" y="0"/>
                  </a:lnTo>
                </a:path>
                <a:path w="65404">
                  <a:moveTo>
                    <a:pt x="28333" y="0"/>
                  </a:moveTo>
                  <a:lnTo>
                    <a:pt x="32905" y="0"/>
                  </a:lnTo>
                </a:path>
                <a:path w="65404">
                  <a:moveTo>
                    <a:pt x="32918" y="0"/>
                  </a:moveTo>
                  <a:lnTo>
                    <a:pt x="37490" y="0"/>
                  </a:lnTo>
                </a:path>
                <a:path w="65404">
                  <a:moveTo>
                    <a:pt x="35648" y="0"/>
                  </a:moveTo>
                  <a:lnTo>
                    <a:pt x="40220" y="0"/>
                  </a:lnTo>
                </a:path>
                <a:path w="65404">
                  <a:moveTo>
                    <a:pt x="53035" y="0"/>
                  </a:moveTo>
                  <a:lnTo>
                    <a:pt x="57607" y="0"/>
                  </a:lnTo>
                </a:path>
                <a:path w="65404">
                  <a:moveTo>
                    <a:pt x="56680" y="0"/>
                  </a:moveTo>
                  <a:lnTo>
                    <a:pt x="61252" y="0"/>
                  </a:lnTo>
                </a:path>
                <a:path w="65404">
                  <a:moveTo>
                    <a:pt x="60337" y="0"/>
                  </a:moveTo>
                  <a:lnTo>
                    <a:pt x="6490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060161" y="3471697"/>
              <a:ext cx="32384" cy="5715"/>
            </a:xfrm>
            <a:custGeom>
              <a:avLst/>
              <a:gdLst/>
              <a:ahLst/>
              <a:cxnLst/>
              <a:rect l="l" t="t" r="r" b="b"/>
              <a:pathLst>
                <a:path w="32385" h="5714">
                  <a:moveTo>
                    <a:pt x="4572" y="0"/>
                  </a:moveTo>
                  <a:lnTo>
                    <a:pt x="1841" y="0"/>
                  </a:lnTo>
                  <a:lnTo>
                    <a:pt x="0" y="914"/>
                  </a:lnTo>
                  <a:lnTo>
                    <a:pt x="0" y="2743"/>
                  </a:lnTo>
                  <a:lnTo>
                    <a:pt x="914" y="3657"/>
                  </a:lnTo>
                  <a:lnTo>
                    <a:pt x="3657" y="3657"/>
                  </a:lnTo>
                  <a:lnTo>
                    <a:pt x="3657" y="4572"/>
                  </a:lnTo>
                  <a:lnTo>
                    <a:pt x="0" y="4572"/>
                  </a:lnTo>
                  <a:lnTo>
                    <a:pt x="0" y="5486"/>
                  </a:lnTo>
                  <a:lnTo>
                    <a:pt x="3657" y="5486"/>
                  </a:lnTo>
                  <a:lnTo>
                    <a:pt x="4572" y="4572"/>
                  </a:lnTo>
                  <a:lnTo>
                    <a:pt x="4572" y="2743"/>
                  </a:lnTo>
                  <a:lnTo>
                    <a:pt x="1841" y="2743"/>
                  </a:lnTo>
                  <a:lnTo>
                    <a:pt x="1841" y="914"/>
                  </a:lnTo>
                  <a:lnTo>
                    <a:pt x="4572" y="914"/>
                  </a:lnTo>
                  <a:lnTo>
                    <a:pt x="4572" y="0"/>
                  </a:lnTo>
                  <a:close/>
                </a:path>
                <a:path w="32385" h="5714">
                  <a:moveTo>
                    <a:pt x="5499" y="0"/>
                  </a:moveTo>
                  <a:lnTo>
                    <a:pt x="4584" y="0"/>
                  </a:lnTo>
                  <a:lnTo>
                    <a:pt x="4584" y="5486"/>
                  </a:lnTo>
                  <a:lnTo>
                    <a:pt x="5499" y="5486"/>
                  </a:lnTo>
                  <a:lnTo>
                    <a:pt x="5499" y="0"/>
                  </a:lnTo>
                  <a:close/>
                </a:path>
                <a:path w="32385" h="5714">
                  <a:moveTo>
                    <a:pt x="18300" y="0"/>
                  </a:moveTo>
                  <a:lnTo>
                    <a:pt x="15544" y="0"/>
                  </a:lnTo>
                  <a:lnTo>
                    <a:pt x="14630" y="3657"/>
                  </a:lnTo>
                  <a:lnTo>
                    <a:pt x="13716" y="0"/>
                  </a:lnTo>
                  <a:lnTo>
                    <a:pt x="10972" y="0"/>
                  </a:lnTo>
                  <a:lnTo>
                    <a:pt x="10972" y="914"/>
                  </a:lnTo>
                  <a:lnTo>
                    <a:pt x="10972" y="4572"/>
                  </a:lnTo>
                  <a:lnTo>
                    <a:pt x="8242" y="4572"/>
                  </a:lnTo>
                  <a:lnTo>
                    <a:pt x="8242" y="3657"/>
                  </a:lnTo>
                  <a:lnTo>
                    <a:pt x="10058" y="3657"/>
                  </a:lnTo>
                  <a:lnTo>
                    <a:pt x="10058" y="2743"/>
                  </a:lnTo>
                  <a:lnTo>
                    <a:pt x="8242" y="2743"/>
                  </a:lnTo>
                  <a:lnTo>
                    <a:pt x="8242" y="914"/>
                  </a:lnTo>
                  <a:lnTo>
                    <a:pt x="10972" y="914"/>
                  </a:lnTo>
                  <a:lnTo>
                    <a:pt x="10972" y="0"/>
                  </a:lnTo>
                  <a:lnTo>
                    <a:pt x="7315" y="0"/>
                  </a:lnTo>
                  <a:lnTo>
                    <a:pt x="7315" y="5486"/>
                  </a:lnTo>
                  <a:lnTo>
                    <a:pt x="10972" y="5486"/>
                  </a:lnTo>
                  <a:lnTo>
                    <a:pt x="12814" y="5486"/>
                  </a:lnTo>
                  <a:lnTo>
                    <a:pt x="12814" y="2743"/>
                  </a:lnTo>
                  <a:lnTo>
                    <a:pt x="13716" y="5486"/>
                  </a:lnTo>
                  <a:lnTo>
                    <a:pt x="14630" y="5486"/>
                  </a:lnTo>
                  <a:lnTo>
                    <a:pt x="16459" y="2743"/>
                  </a:lnTo>
                  <a:lnTo>
                    <a:pt x="16459" y="5486"/>
                  </a:lnTo>
                  <a:lnTo>
                    <a:pt x="18300" y="5486"/>
                  </a:lnTo>
                  <a:lnTo>
                    <a:pt x="18300" y="0"/>
                  </a:lnTo>
                  <a:close/>
                </a:path>
                <a:path w="32385" h="5714">
                  <a:moveTo>
                    <a:pt x="21945" y="0"/>
                  </a:moveTo>
                  <a:lnTo>
                    <a:pt x="19202" y="0"/>
                  </a:lnTo>
                  <a:lnTo>
                    <a:pt x="19202" y="5486"/>
                  </a:lnTo>
                  <a:lnTo>
                    <a:pt x="21945" y="5486"/>
                  </a:lnTo>
                  <a:lnTo>
                    <a:pt x="21945" y="4572"/>
                  </a:lnTo>
                  <a:lnTo>
                    <a:pt x="20116" y="4572"/>
                  </a:lnTo>
                  <a:lnTo>
                    <a:pt x="20116" y="3657"/>
                  </a:lnTo>
                  <a:lnTo>
                    <a:pt x="21945" y="3657"/>
                  </a:lnTo>
                  <a:lnTo>
                    <a:pt x="21945" y="2743"/>
                  </a:lnTo>
                  <a:lnTo>
                    <a:pt x="20116" y="2743"/>
                  </a:lnTo>
                  <a:lnTo>
                    <a:pt x="20116" y="914"/>
                  </a:lnTo>
                  <a:lnTo>
                    <a:pt x="21945" y="914"/>
                  </a:lnTo>
                  <a:lnTo>
                    <a:pt x="21945" y="0"/>
                  </a:lnTo>
                  <a:close/>
                </a:path>
                <a:path w="32385" h="5714">
                  <a:moveTo>
                    <a:pt x="32004" y="0"/>
                  </a:moveTo>
                  <a:lnTo>
                    <a:pt x="30175" y="0"/>
                  </a:lnTo>
                  <a:lnTo>
                    <a:pt x="28346" y="914"/>
                  </a:lnTo>
                  <a:lnTo>
                    <a:pt x="28346" y="0"/>
                  </a:lnTo>
                  <a:lnTo>
                    <a:pt x="26517" y="0"/>
                  </a:lnTo>
                  <a:lnTo>
                    <a:pt x="26517" y="3657"/>
                  </a:lnTo>
                  <a:lnTo>
                    <a:pt x="24688" y="0"/>
                  </a:lnTo>
                  <a:lnTo>
                    <a:pt x="23774" y="0"/>
                  </a:lnTo>
                  <a:lnTo>
                    <a:pt x="23774" y="5486"/>
                  </a:lnTo>
                  <a:lnTo>
                    <a:pt x="24688" y="5486"/>
                  </a:lnTo>
                  <a:lnTo>
                    <a:pt x="24688" y="2743"/>
                  </a:lnTo>
                  <a:lnTo>
                    <a:pt x="25603" y="5486"/>
                  </a:lnTo>
                  <a:lnTo>
                    <a:pt x="28346" y="5486"/>
                  </a:lnTo>
                  <a:lnTo>
                    <a:pt x="31089" y="5486"/>
                  </a:lnTo>
                  <a:lnTo>
                    <a:pt x="32004" y="4572"/>
                  </a:lnTo>
                  <a:lnTo>
                    <a:pt x="32004" y="2743"/>
                  </a:lnTo>
                  <a:lnTo>
                    <a:pt x="31089" y="2743"/>
                  </a:lnTo>
                  <a:lnTo>
                    <a:pt x="31089" y="3657"/>
                  </a:lnTo>
                  <a:lnTo>
                    <a:pt x="31089" y="4572"/>
                  </a:lnTo>
                  <a:lnTo>
                    <a:pt x="28346" y="4572"/>
                  </a:lnTo>
                  <a:lnTo>
                    <a:pt x="28346" y="2743"/>
                  </a:lnTo>
                  <a:lnTo>
                    <a:pt x="30175" y="3657"/>
                  </a:lnTo>
                  <a:lnTo>
                    <a:pt x="31089" y="3657"/>
                  </a:lnTo>
                  <a:lnTo>
                    <a:pt x="31089" y="2743"/>
                  </a:lnTo>
                  <a:lnTo>
                    <a:pt x="30175" y="2743"/>
                  </a:lnTo>
                  <a:lnTo>
                    <a:pt x="30175" y="914"/>
                  </a:lnTo>
                  <a:lnTo>
                    <a:pt x="32004" y="91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099505" y="3423234"/>
              <a:ext cx="109220" cy="163830"/>
            </a:xfrm>
            <a:custGeom>
              <a:avLst/>
              <a:gdLst/>
              <a:ahLst/>
              <a:cxnLst/>
              <a:rect l="l" t="t" r="r" b="b"/>
              <a:pathLst>
                <a:path w="109220" h="163829">
                  <a:moveTo>
                    <a:pt x="100571" y="41135"/>
                  </a:moveTo>
                  <a:lnTo>
                    <a:pt x="0" y="41135"/>
                  </a:lnTo>
                  <a:lnTo>
                    <a:pt x="0" y="124345"/>
                  </a:lnTo>
                  <a:lnTo>
                    <a:pt x="100571" y="124345"/>
                  </a:lnTo>
                  <a:lnTo>
                    <a:pt x="100571" y="41135"/>
                  </a:lnTo>
                  <a:close/>
                </a:path>
                <a:path w="109220" h="163829">
                  <a:moveTo>
                    <a:pt x="2730" y="84124"/>
                  </a:moveTo>
                  <a:lnTo>
                    <a:pt x="1816" y="84124"/>
                  </a:lnTo>
                  <a:lnTo>
                    <a:pt x="901" y="81368"/>
                  </a:lnTo>
                  <a:lnTo>
                    <a:pt x="1816" y="79540"/>
                  </a:lnTo>
                  <a:lnTo>
                    <a:pt x="5473" y="68567"/>
                  </a:lnTo>
                  <a:lnTo>
                    <a:pt x="17360" y="68567"/>
                  </a:lnTo>
                  <a:lnTo>
                    <a:pt x="13715" y="79540"/>
                  </a:lnTo>
                  <a:lnTo>
                    <a:pt x="12788" y="81368"/>
                  </a:lnTo>
                  <a:lnTo>
                    <a:pt x="13715" y="84124"/>
                  </a:lnTo>
                  <a:lnTo>
                    <a:pt x="14617" y="84124"/>
                  </a:lnTo>
                  <a:lnTo>
                    <a:pt x="2730" y="84124"/>
                  </a:lnTo>
                  <a:close/>
                </a:path>
                <a:path w="109220" h="163829">
                  <a:moveTo>
                    <a:pt x="14617" y="84124"/>
                  </a:moveTo>
                  <a:lnTo>
                    <a:pt x="16446" y="84124"/>
                  </a:lnTo>
                  <a:lnTo>
                    <a:pt x="17360" y="81368"/>
                  </a:lnTo>
                  <a:lnTo>
                    <a:pt x="17360" y="80467"/>
                  </a:lnTo>
                </a:path>
                <a:path w="109220" h="163829">
                  <a:moveTo>
                    <a:pt x="10045" y="64909"/>
                  </a:moveTo>
                  <a:lnTo>
                    <a:pt x="12788" y="64909"/>
                  </a:lnTo>
                  <a:lnTo>
                    <a:pt x="14617" y="63080"/>
                  </a:lnTo>
                  <a:lnTo>
                    <a:pt x="14617" y="60350"/>
                  </a:lnTo>
                  <a:lnTo>
                    <a:pt x="14617" y="58508"/>
                  </a:lnTo>
                  <a:lnTo>
                    <a:pt x="12788" y="56680"/>
                  </a:lnTo>
                  <a:lnTo>
                    <a:pt x="10045" y="56680"/>
                  </a:lnTo>
                  <a:lnTo>
                    <a:pt x="7302" y="56680"/>
                  </a:lnTo>
                  <a:lnTo>
                    <a:pt x="5473" y="58508"/>
                  </a:lnTo>
                  <a:lnTo>
                    <a:pt x="5473" y="60350"/>
                  </a:lnTo>
                  <a:lnTo>
                    <a:pt x="5473" y="63080"/>
                  </a:lnTo>
                  <a:lnTo>
                    <a:pt x="7302" y="64909"/>
                  </a:lnTo>
                  <a:lnTo>
                    <a:pt x="10045" y="64909"/>
                  </a:lnTo>
                  <a:close/>
                </a:path>
                <a:path w="109220" h="163829">
                  <a:moveTo>
                    <a:pt x="14617" y="84124"/>
                  </a:moveTo>
                  <a:lnTo>
                    <a:pt x="18275" y="84124"/>
                  </a:lnTo>
                  <a:lnTo>
                    <a:pt x="18275" y="48450"/>
                  </a:lnTo>
                  <a:lnTo>
                    <a:pt x="2730" y="48450"/>
                  </a:lnTo>
                  <a:lnTo>
                    <a:pt x="2730" y="75895"/>
                  </a:lnTo>
                </a:path>
                <a:path w="109220" h="163829">
                  <a:moveTo>
                    <a:pt x="1816" y="40233"/>
                  </a:moveTo>
                  <a:lnTo>
                    <a:pt x="1816" y="21018"/>
                  </a:lnTo>
                  <a:lnTo>
                    <a:pt x="20116" y="21018"/>
                  </a:lnTo>
                  <a:lnTo>
                    <a:pt x="20116" y="3644"/>
                  </a:lnTo>
                  <a:lnTo>
                    <a:pt x="102400" y="3644"/>
                  </a:lnTo>
                  <a:lnTo>
                    <a:pt x="102400" y="39306"/>
                  </a:lnTo>
                  <a:lnTo>
                    <a:pt x="100571" y="41135"/>
                  </a:lnTo>
                </a:path>
                <a:path w="109220" h="163829">
                  <a:moveTo>
                    <a:pt x="102400" y="124358"/>
                  </a:moveTo>
                  <a:lnTo>
                    <a:pt x="102400" y="163664"/>
                  </a:lnTo>
                  <a:lnTo>
                    <a:pt x="20116" y="163664"/>
                  </a:lnTo>
                  <a:lnTo>
                    <a:pt x="20116" y="142646"/>
                  </a:lnTo>
                  <a:lnTo>
                    <a:pt x="1816" y="142646"/>
                  </a:lnTo>
                  <a:lnTo>
                    <a:pt x="1816" y="125260"/>
                  </a:lnTo>
                </a:path>
                <a:path w="109220" h="163829">
                  <a:moveTo>
                    <a:pt x="11874" y="37477"/>
                  </a:moveTo>
                  <a:lnTo>
                    <a:pt x="14617" y="37477"/>
                  </a:lnTo>
                  <a:lnTo>
                    <a:pt x="17360" y="34734"/>
                  </a:lnTo>
                  <a:lnTo>
                    <a:pt x="17360" y="31076"/>
                  </a:lnTo>
                  <a:lnTo>
                    <a:pt x="17360" y="29248"/>
                  </a:lnTo>
                  <a:lnTo>
                    <a:pt x="14617" y="26504"/>
                  </a:lnTo>
                  <a:lnTo>
                    <a:pt x="11874" y="26504"/>
                  </a:lnTo>
                  <a:lnTo>
                    <a:pt x="8216" y="26504"/>
                  </a:lnTo>
                  <a:lnTo>
                    <a:pt x="6400" y="29248"/>
                  </a:lnTo>
                  <a:lnTo>
                    <a:pt x="6400" y="31076"/>
                  </a:lnTo>
                  <a:lnTo>
                    <a:pt x="6400" y="34734"/>
                  </a:lnTo>
                  <a:lnTo>
                    <a:pt x="8216" y="37477"/>
                  </a:lnTo>
                  <a:lnTo>
                    <a:pt x="11874" y="37477"/>
                  </a:lnTo>
                  <a:close/>
                </a:path>
                <a:path w="109220" h="163829">
                  <a:moveTo>
                    <a:pt x="34734" y="26504"/>
                  </a:moveTo>
                  <a:lnTo>
                    <a:pt x="37477" y="26504"/>
                  </a:lnTo>
                  <a:lnTo>
                    <a:pt x="40233" y="23761"/>
                  </a:lnTo>
                  <a:lnTo>
                    <a:pt x="40233" y="21018"/>
                  </a:lnTo>
                  <a:lnTo>
                    <a:pt x="40233" y="17360"/>
                  </a:lnTo>
                  <a:lnTo>
                    <a:pt x="37477" y="15532"/>
                  </a:lnTo>
                  <a:lnTo>
                    <a:pt x="34734" y="15532"/>
                  </a:lnTo>
                  <a:lnTo>
                    <a:pt x="31991" y="15532"/>
                  </a:lnTo>
                  <a:lnTo>
                    <a:pt x="29248" y="17360"/>
                  </a:lnTo>
                  <a:lnTo>
                    <a:pt x="29248" y="21018"/>
                  </a:lnTo>
                  <a:lnTo>
                    <a:pt x="29248" y="23761"/>
                  </a:lnTo>
                  <a:lnTo>
                    <a:pt x="31991" y="26504"/>
                  </a:lnTo>
                  <a:lnTo>
                    <a:pt x="34734" y="26504"/>
                  </a:lnTo>
                  <a:close/>
                </a:path>
                <a:path w="109220" h="163829">
                  <a:moveTo>
                    <a:pt x="60350" y="26504"/>
                  </a:moveTo>
                  <a:lnTo>
                    <a:pt x="63093" y="26504"/>
                  </a:lnTo>
                  <a:lnTo>
                    <a:pt x="65824" y="23761"/>
                  </a:lnTo>
                  <a:lnTo>
                    <a:pt x="65824" y="21018"/>
                  </a:lnTo>
                  <a:lnTo>
                    <a:pt x="65824" y="17360"/>
                  </a:lnTo>
                  <a:lnTo>
                    <a:pt x="63093" y="15532"/>
                  </a:lnTo>
                  <a:lnTo>
                    <a:pt x="60350" y="15532"/>
                  </a:lnTo>
                  <a:lnTo>
                    <a:pt x="56692" y="15532"/>
                  </a:lnTo>
                  <a:lnTo>
                    <a:pt x="54851" y="17360"/>
                  </a:lnTo>
                  <a:lnTo>
                    <a:pt x="54851" y="21018"/>
                  </a:lnTo>
                  <a:lnTo>
                    <a:pt x="54851" y="23761"/>
                  </a:lnTo>
                  <a:lnTo>
                    <a:pt x="56692" y="26504"/>
                  </a:lnTo>
                  <a:lnTo>
                    <a:pt x="60350" y="26504"/>
                  </a:lnTo>
                  <a:close/>
                </a:path>
                <a:path w="109220" h="163829">
                  <a:moveTo>
                    <a:pt x="86855" y="26504"/>
                  </a:moveTo>
                  <a:lnTo>
                    <a:pt x="89598" y="26504"/>
                  </a:lnTo>
                  <a:lnTo>
                    <a:pt x="92341" y="23761"/>
                  </a:lnTo>
                  <a:lnTo>
                    <a:pt x="92341" y="21018"/>
                  </a:lnTo>
                  <a:lnTo>
                    <a:pt x="92341" y="17360"/>
                  </a:lnTo>
                  <a:lnTo>
                    <a:pt x="89598" y="15532"/>
                  </a:lnTo>
                  <a:lnTo>
                    <a:pt x="86855" y="15532"/>
                  </a:lnTo>
                  <a:lnTo>
                    <a:pt x="83210" y="15532"/>
                  </a:lnTo>
                  <a:lnTo>
                    <a:pt x="81368" y="17360"/>
                  </a:lnTo>
                  <a:lnTo>
                    <a:pt x="81368" y="21018"/>
                  </a:lnTo>
                  <a:lnTo>
                    <a:pt x="81368" y="23761"/>
                  </a:lnTo>
                  <a:lnTo>
                    <a:pt x="83210" y="26504"/>
                  </a:lnTo>
                  <a:lnTo>
                    <a:pt x="86855" y="26504"/>
                  </a:lnTo>
                  <a:close/>
                </a:path>
                <a:path w="109220" h="163829">
                  <a:moveTo>
                    <a:pt x="30175" y="17360"/>
                  </a:moveTo>
                  <a:lnTo>
                    <a:pt x="38392" y="22847"/>
                  </a:lnTo>
                </a:path>
                <a:path w="109220" h="163829">
                  <a:moveTo>
                    <a:pt x="33832" y="149034"/>
                  </a:moveTo>
                  <a:lnTo>
                    <a:pt x="37477" y="149034"/>
                  </a:lnTo>
                  <a:lnTo>
                    <a:pt x="39306" y="147205"/>
                  </a:lnTo>
                  <a:lnTo>
                    <a:pt x="39306" y="143548"/>
                  </a:lnTo>
                  <a:lnTo>
                    <a:pt x="39306" y="140804"/>
                  </a:lnTo>
                  <a:lnTo>
                    <a:pt x="37477" y="138061"/>
                  </a:lnTo>
                  <a:lnTo>
                    <a:pt x="33832" y="138061"/>
                  </a:lnTo>
                  <a:lnTo>
                    <a:pt x="30175" y="138061"/>
                  </a:lnTo>
                  <a:lnTo>
                    <a:pt x="28333" y="140804"/>
                  </a:lnTo>
                  <a:lnTo>
                    <a:pt x="28333" y="143548"/>
                  </a:lnTo>
                  <a:lnTo>
                    <a:pt x="28333" y="147205"/>
                  </a:lnTo>
                  <a:lnTo>
                    <a:pt x="30175" y="149034"/>
                  </a:lnTo>
                  <a:lnTo>
                    <a:pt x="33832" y="149034"/>
                  </a:lnTo>
                  <a:close/>
                </a:path>
                <a:path w="109220" h="163829">
                  <a:moveTo>
                    <a:pt x="29248" y="139890"/>
                  </a:moveTo>
                  <a:lnTo>
                    <a:pt x="37477" y="147205"/>
                  </a:lnTo>
                </a:path>
                <a:path w="109220" h="163829">
                  <a:moveTo>
                    <a:pt x="60350" y="149034"/>
                  </a:moveTo>
                  <a:lnTo>
                    <a:pt x="63093" y="149034"/>
                  </a:lnTo>
                  <a:lnTo>
                    <a:pt x="65824" y="147205"/>
                  </a:lnTo>
                  <a:lnTo>
                    <a:pt x="65824" y="143548"/>
                  </a:lnTo>
                  <a:lnTo>
                    <a:pt x="65824" y="140804"/>
                  </a:lnTo>
                  <a:lnTo>
                    <a:pt x="63093" y="138061"/>
                  </a:lnTo>
                  <a:lnTo>
                    <a:pt x="60350" y="138061"/>
                  </a:lnTo>
                  <a:lnTo>
                    <a:pt x="56692" y="138061"/>
                  </a:lnTo>
                  <a:lnTo>
                    <a:pt x="54851" y="140804"/>
                  </a:lnTo>
                  <a:lnTo>
                    <a:pt x="54851" y="143548"/>
                  </a:lnTo>
                  <a:lnTo>
                    <a:pt x="54851" y="147205"/>
                  </a:lnTo>
                  <a:lnTo>
                    <a:pt x="56692" y="149034"/>
                  </a:lnTo>
                  <a:lnTo>
                    <a:pt x="60350" y="149034"/>
                  </a:lnTo>
                  <a:close/>
                </a:path>
                <a:path w="109220" h="163829">
                  <a:moveTo>
                    <a:pt x="86855" y="149034"/>
                  </a:moveTo>
                  <a:lnTo>
                    <a:pt x="89598" y="149034"/>
                  </a:lnTo>
                  <a:lnTo>
                    <a:pt x="92341" y="147205"/>
                  </a:lnTo>
                  <a:lnTo>
                    <a:pt x="92341" y="143548"/>
                  </a:lnTo>
                  <a:lnTo>
                    <a:pt x="92341" y="140804"/>
                  </a:lnTo>
                  <a:lnTo>
                    <a:pt x="89598" y="138061"/>
                  </a:lnTo>
                  <a:lnTo>
                    <a:pt x="86855" y="138061"/>
                  </a:lnTo>
                  <a:lnTo>
                    <a:pt x="83210" y="138061"/>
                  </a:lnTo>
                  <a:lnTo>
                    <a:pt x="81368" y="140804"/>
                  </a:lnTo>
                  <a:lnTo>
                    <a:pt x="81368" y="143548"/>
                  </a:lnTo>
                  <a:lnTo>
                    <a:pt x="81368" y="147205"/>
                  </a:lnTo>
                  <a:lnTo>
                    <a:pt x="83210" y="149034"/>
                  </a:lnTo>
                  <a:lnTo>
                    <a:pt x="86855" y="149034"/>
                  </a:lnTo>
                  <a:close/>
                </a:path>
                <a:path w="109220" h="163829">
                  <a:moveTo>
                    <a:pt x="57594" y="138976"/>
                  </a:moveTo>
                  <a:lnTo>
                    <a:pt x="62166" y="148132"/>
                  </a:lnTo>
                </a:path>
                <a:path w="109220" h="163829">
                  <a:moveTo>
                    <a:pt x="54851" y="19189"/>
                  </a:moveTo>
                  <a:lnTo>
                    <a:pt x="64909" y="21945"/>
                  </a:lnTo>
                </a:path>
                <a:path w="109220" h="163829">
                  <a:moveTo>
                    <a:pt x="85940" y="14617"/>
                  </a:moveTo>
                  <a:lnTo>
                    <a:pt x="87782" y="25603"/>
                  </a:lnTo>
                </a:path>
                <a:path w="109220" h="163829">
                  <a:moveTo>
                    <a:pt x="72224" y="3644"/>
                  </a:moveTo>
                  <a:lnTo>
                    <a:pt x="72224" y="25603"/>
                  </a:lnTo>
                </a:path>
                <a:path w="109220" h="163829">
                  <a:moveTo>
                    <a:pt x="6400" y="20116"/>
                  </a:moveTo>
                  <a:lnTo>
                    <a:pt x="6400" y="1828"/>
                  </a:lnTo>
                  <a:lnTo>
                    <a:pt x="15532" y="0"/>
                  </a:lnTo>
                  <a:lnTo>
                    <a:pt x="108800" y="0"/>
                  </a:lnTo>
                  <a:lnTo>
                    <a:pt x="102400" y="3644"/>
                  </a:lnTo>
                </a:path>
                <a:path w="109220" h="163829">
                  <a:moveTo>
                    <a:pt x="108800" y="0"/>
                  </a:moveTo>
                  <a:lnTo>
                    <a:pt x="108800" y="11887"/>
                  </a:lnTo>
                </a:path>
                <a:path w="109220" h="163829">
                  <a:moveTo>
                    <a:pt x="86855" y="138061"/>
                  </a:moveTo>
                  <a:lnTo>
                    <a:pt x="86855" y="149034"/>
                  </a:lnTo>
                </a:path>
                <a:path w="109220" h="163829">
                  <a:moveTo>
                    <a:pt x="72224" y="161836"/>
                  </a:moveTo>
                  <a:lnTo>
                    <a:pt x="72224" y="141719"/>
                  </a:lnTo>
                </a:path>
                <a:path w="109220" h="163829">
                  <a:moveTo>
                    <a:pt x="96913" y="63080"/>
                  </a:moveTo>
                  <a:lnTo>
                    <a:pt x="60350" y="63080"/>
                  </a:lnTo>
                  <a:lnTo>
                    <a:pt x="60350" y="79540"/>
                  </a:lnTo>
                  <a:lnTo>
                    <a:pt x="96913" y="79540"/>
                  </a:lnTo>
                  <a:lnTo>
                    <a:pt x="96913" y="63080"/>
                  </a:lnTo>
                  <a:close/>
                </a:path>
                <a:path w="109220" h="163829">
                  <a:moveTo>
                    <a:pt x="43891" y="86855"/>
                  </a:moveTo>
                  <a:lnTo>
                    <a:pt x="95999" y="86855"/>
                  </a:lnTo>
                </a:path>
                <a:path w="109220" h="163829">
                  <a:moveTo>
                    <a:pt x="43891" y="93256"/>
                  </a:moveTo>
                  <a:lnTo>
                    <a:pt x="95999" y="93256"/>
                  </a:lnTo>
                </a:path>
                <a:path w="109220" h="163829">
                  <a:moveTo>
                    <a:pt x="43891" y="100583"/>
                  </a:moveTo>
                  <a:lnTo>
                    <a:pt x="95999" y="100583"/>
                  </a:lnTo>
                </a:path>
                <a:path w="109220" h="163829">
                  <a:moveTo>
                    <a:pt x="43891" y="109715"/>
                  </a:moveTo>
                  <a:lnTo>
                    <a:pt x="95999" y="109715"/>
                  </a:lnTo>
                </a:path>
                <a:path w="109220" h="163829">
                  <a:moveTo>
                    <a:pt x="43891" y="115201"/>
                  </a:moveTo>
                  <a:lnTo>
                    <a:pt x="95999" y="115201"/>
                  </a:lnTo>
                </a:path>
                <a:path w="109220" h="163829">
                  <a:moveTo>
                    <a:pt x="43891" y="119773"/>
                  </a:moveTo>
                  <a:lnTo>
                    <a:pt x="95999" y="1197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152070" y="3538435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0" y="0"/>
                  </a:moveTo>
                  <a:lnTo>
                    <a:pt x="4572" y="0"/>
                  </a:lnTo>
                </a:path>
                <a:path w="18414">
                  <a:moveTo>
                    <a:pt x="13715" y="0"/>
                  </a:moveTo>
                  <a:lnTo>
                    <a:pt x="1828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123279" y="3475355"/>
              <a:ext cx="21590" cy="68580"/>
            </a:xfrm>
            <a:custGeom>
              <a:avLst/>
              <a:gdLst/>
              <a:ahLst/>
              <a:cxnLst/>
              <a:rect l="l" t="t" r="r" b="b"/>
              <a:pathLst>
                <a:path w="21589" h="68579">
                  <a:moveTo>
                    <a:pt x="2743" y="44792"/>
                  </a:moveTo>
                  <a:lnTo>
                    <a:pt x="4559" y="44792"/>
                  </a:lnTo>
                  <a:lnTo>
                    <a:pt x="5473" y="43891"/>
                  </a:lnTo>
                  <a:lnTo>
                    <a:pt x="5473" y="42062"/>
                  </a:lnTo>
                  <a:lnTo>
                    <a:pt x="5473" y="40233"/>
                  </a:lnTo>
                  <a:lnTo>
                    <a:pt x="4559" y="38404"/>
                  </a:lnTo>
                  <a:lnTo>
                    <a:pt x="2743" y="38404"/>
                  </a:lnTo>
                  <a:lnTo>
                    <a:pt x="901" y="38404"/>
                  </a:lnTo>
                  <a:lnTo>
                    <a:pt x="0" y="40233"/>
                  </a:lnTo>
                  <a:lnTo>
                    <a:pt x="0" y="42062"/>
                  </a:lnTo>
                  <a:lnTo>
                    <a:pt x="0" y="43891"/>
                  </a:lnTo>
                  <a:lnTo>
                    <a:pt x="901" y="44792"/>
                  </a:lnTo>
                  <a:lnTo>
                    <a:pt x="2743" y="44792"/>
                  </a:lnTo>
                  <a:close/>
                </a:path>
                <a:path w="21589" h="68579">
                  <a:moveTo>
                    <a:pt x="11874" y="44792"/>
                  </a:moveTo>
                  <a:lnTo>
                    <a:pt x="13703" y="44792"/>
                  </a:lnTo>
                  <a:lnTo>
                    <a:pt x="14617" y="43891"/>
                  </a:lnTo>
                  <a:lnTo>
                    <a:pt x="14617" y="42062"/>
                  </a:lnTo>
                  <a:lnTo>
                    <a:pt x="14617" y="40233"/>
                  </a:lnTo>
                  <a:lnTo>
                    <a:pt x="13703" y="38404"/>
                  </a:lnTo>
                  <a:lnTo>
                    <a:pt x="11874" y="38404"/>
                  </a:lnTo>
                  <a:lnTo>
                    <a:pt x="10058" y="38404"/>
                  </a:lnTo>
                  <a:lnTo>
                    <a:pt x="9143" y="40233"/>
                  </a:lnTo>
                  <a:lnTo>
                    <a:pt x="9143" y="42062"/>
                  </a:lnTo>
                  <a:lnTo>
                    <a:pt x="9143" y="43891"/>
                  </a:lnTo>
                  <a:lnTo>
                    <a:pt x="10058" y="44792"/>
                  </a:lnTo>
                  <a:lnTo>
                    <a:pt x="11874" y="44792"/>
                  </a:lnTo>
                  <a:close/>
                </a:path>
                <a:path w="21589" h="68579">
                  <a:moveTo>
                    <a:pt x="2743" y="53022"/>
                  </a:moveTo>
                  <a:lnTo>
                    <a:pt x="4559" y="53022"/>
                  </a:lnTo>
                  <a:lnTo>
                    <a:pt x="5473" y="52120"/>
                  </a:lnTo>
                  <a:lnTo>
                    <a:pt x="5473" y="49364"/>
                  </a:lnTo>
                  <a:lnTo>
                    <a:pt x="5473" y="48463"/>
                  </a:lnTo>
                  <a:lnTo>
                    <a:pt x="4559" y="46621"/>
                  </a:lnTo>
                  <a:lnTo>
                    <a:pt x="2743" y="46621"/>
                  </a:lnTo>
                  <a:lnTo>
                    <a:pt x="901" y="46621"/>
                  </a:lnTo>
                  <a:lnTo>
                    <a:pt x="0" y="48463"/>
                  </a:lnTo>
                  <a:lnTo>
                    <a:pt x="0" y="49364"/>
                  </a:lnTo>
                  <a:lnTo>
                    <a:pt x="0" y="52120"/>
                  </a:lnTo>
                  <a:lnTo>
                    <a:pt x="901" y="53022"/>
                  </a:lnTo>
                  <a:lnTo>
                    <a:pt x="2743" y="53022"/>
                  </a:lnTo>
                  <a:close/>
                </a:path>
                <a:path w="21589" h="68579">
                  <a:moveTo>
                    <a:pt x="2743" y="60350"/>
                  </a:moveTo>
                  <a:lnTo>
                    <a:pt x="4559" y="60350"/>
                  </a:lnTo>
                  <a:lnTo>
                    <a:pt x="5473" y="59423"/>
                  </a:lnTo>
                  <a:lnTo>
                    <a:pt x="5473" y="57594"/>
                  </a:lnTo>
                  <a:lnTo>
                    <a:pt x="5473" y="55765"/>
                  </a:lnTo>
                  <a:lnTo>
                    <a:pt x="4559" y="54851"/>
                  </a:lnTo>
                  <a:lnTo>
                    <a:pt x="2743" y="54851"/>
                  </a:lnTo>
                  <a:lnTo>
                    <a:pt x="901" y="54851"/>
                  </a:lnTo>
                  <a:lnTo>
                    <a:pt x="0" y="55765"/>
                  </a:lnTo>
                  <a:lnTo>
                    <a:pt x="0" y="57594"/>
                  </a:lnTo>
                  <a:lnTo>
                    <a:pt x="0" y="59423"/>
                  </a:lnTo>
                  <a:lnTo>
                    <a:pt x="901" y="60350"/>
                  </a:lnTo>
                  <a:lnTo>
                    <a:pt x="2743" y="60350"/>
                  </a:lnTo>
                  <a:close/>
                </a:path>
                <a:path w="21589" h="68579">
                  <a:moveTo>
                    <a:pt x="2743" y="68567"/>
                  </a:moveTo>
                  <a:lnTo>
                    <a:pt x="4559" y="68567"/>
                  </a:lnTo>
                  <a:lnTo>
                    <a:pt x="5473" y="67652"/>
                  </a:lnTo>
                  <a:lnTo>
                    <a:pt x="5473" y="65824"/>
                  </a:lnTo>
                  <a:lnTo>
                    <a:pt x="5473" y="64008"/>
                  </a:lnTo>
                  <a:lnTo>
                    <a:pt x="4559" y="63080"/>
                  </a:lnTo>
                  <a:lnTo>
                    <a:pt x="2743" y="63080"/>
                  </a:lnTo>
                  <a:lnTo>
                    <a:pt x="901" y="63080"/>
                  </a:lnTo>
                  <a:lnTo>
                    <a:pt x="0" y="64008"/>
                  </a:lnTo>
                  <a:lnTo>
                    <a:pt x="0" y="65824"/>
                  </a:lnTo>
                  <a:lnTo>
                    <a:pt x="0" y="67652"/>
                  </a:lnTo>
                  <a:lnTo>
                    <a:pt x="901" y="68567"/>
                  </a:lnTo>
                  <a:lnTo>
                    <a:pt x="2743" y="68567"/>
                  </a:lnTo>
                  <a:close/>
                </a:path>
                <a:path w="21589" h="68579">
                  <a:moveTo>
                    <a:pt x="12788" y="15532"/>
                  </a:moveTo>
                  <a:lnTo>
                    <a:pt x="16459" y="15532"/>
                  </a:lnTo>
                  <a:lnTo>
                    <a:pt x="21018" y="11887"/>
                  </a:lnTo>
                  <a:lnTo>
                    <a:pt x="21018" y="7302"/>
                  </a:lnTo>
                  <a:lnTo>
                    <a:pt x="21018" y="2730"/>
                  </a:lnTo>
                  <a:lnTo>
                    <a:pt x="16459" y="0"/>
                  </a:lnTo>
                  <a:lnTo>
                    <a:pt x="12788" y="0"/>
                  </a:lnTo>
                  <a:lnTo>
                    <a:pt x="8216" y="0"/>
                  </a:lnTo>
                  <a:lnTo>
                    <a:pt x="4559" y="2730"/>
                  </a:lnTo>
                  <a:lnTo>
                    <a:pt x="4559" y="7302"/>
                  </a:lnTo>
                  <a:lnTo>
                    <a:pt x="4559" y="11887"/>
                  </a:lnTo>
                  <a:lnTo>
                    <a:pt x="8216" y="15532"/>
                  </a:lnTo>
                  <a:lnTo>
                    <a:pt x="12788" y="15532"/>
                  </a:lnTo>
                  <a:close/>
                </a:path>
                <a:path w="21589" h="68579">
                  <a:moveTo>
                    <a:pt x="4559" y="5473"/>
                  </a:moveTo>
                  <a:lnTo>
                    <a:pt x="20116" y="54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104979" y="351741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736"/>
                  </a:moveTo>
                  <a:lnTo>
                    <a:pt x="2286" y="2736"/>
                  </a:lnTo>
                </a:path>
              </a:pathLst>
            </a:custGeom>
            <a:ln w="5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132423" y="3452482"/>
              <a:ext cx="57785" cy="7620"/>
            </a:xfrm>
            <a:custGeom>
              <a:avLst/>
              <a:gdLst/>
              <a:ahLst/>
              <a:cxnLst/>
              <a:rect l="l" t="t" r="r" b="b"/>
              <a:pathLst>
                <a:path w="57785" h="7620">
                  <a:moveTo>
                    <a:pt x="0" y="0"/>
                  </a:moveTo>
                  <a:lnTo>
                    <a:pt x="57594" y="0"/>
                  </a:lnTo>
                </a:path>
                <a:path w="57785" h="7620">
                  <a:moveTo>
                    <a:pt x="12788" y="3657"/>
                  </a:moveTo>
                  <a:lnTo>
                    <a:pt x="46621" y="3657"/>
                  </a:lnTo>
                </a:path>
                <a:path w="57785" h="7620">
                  <a:moveTo>
                    <a:pt x="12788" y="7315"/>
                  </a:moveTo>
                  <a:lnTo>
                    <a:pt x="46621" y="73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129210" y="3432365"/>
              <a:ext cx="62230" cy="0"/>
            </a:xfrm>
            <a:custGeom>
              <a:avLst/>
              <a:gdLst/>
              <a:ahLst/>
              <a:cxnLst/>
              <a:rect l="l" t="t" r="r" b="b"/>
              <a:pathLst>
                <a:path w="62229">
                  <a:moveTo>
                    <a:pt x="0" y="0"/>
                  </a:moveTo>
                  <a:lnTo>
                    <a:pt x="4572" y="0"/>
                  </a:lnTo>
                </a:path>
                <a:path w="62229">
                  <a:moveTo>
                    <a:pt x="3657" y="0"/>
                  </a:moveTo>
                  <a:lnTo>
                    <a:pt x="8229" y="0"/>
                  </a:lnTo>
                </a:path>
                <a:path w="62229">
                  <a:moveTo>
                    <a:pt x="6400" y="0"/>
                  </a:moveTo>
                  <a:lnTo>
                    <a:pt x="10972" y="0"/>
                  </a:lnTo>
                </a:path>
                <a:path w="62229">
                  <a:moveTo>
                    <a:pt x="24701" y="0"/>
                  </a:moveTo>
                  <a:lnTo>
                    <a:pt x="29273" y="0"/>
                  </a:lnTo>
                </a:path>
                <a:path w="62229">
                  <a:moveTo>
                    <a:pt x="29260" y="0"/>
                  </a:moveTo>
                  <a:lnTo>
                    <a:pt x="33832" y="0"/>
                  </a:lnTo>
                </a:path>
                <a:path w="62229">
                  <a:moveTo>
                    <a:pt x="32918" y="0"/>
                  </a:moveTo>
                  <a:lnTo>
                    <a:pt x="37490" y="0"/>
                  </a:lnTo>
                </a:path>
                <a:path w="62229">
                  <a:moveTo>
                    <a:pt x="50291" y="0"/>
                  </a:moveTo>
                  <a:lnTo>
                    <a:pt x="54863" y="0"/>
                  </a:lnTo>
                </a:path>
                <a:path w="62229">
                  <a:moveTo>
                    <a:pt x="54863" y="0"/>
                  </a:moveTo>
                  <a:lnTo>
                    <a:pt x="59436" y="0"/>
                  </a:lnTo>
                </a:path>
                <a:path w="62229">
                  <a:moveTo>
                    <a:pt x="57607" y="0"/>
                  </a:moveTo>
                  <a:lnTo>
                    <a:pt x="62179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126467" y="3580961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>
                  <a:moveTo>
                    <a:pt x="0" y="0"/>
                  </a:moveTo>
                  <a:lnTo>
                    <a:pt x="4572" y="0"/>
                  </a:lnTo>
                </a:path>
                <a:path w="65404">
                  <a:moveTo>
                    <a:pt x="3670" y="0"/>
                  </a:moveTo>
                  <a:lnTo>
                    <a:pt x="8242" y="0"/>
                  </a:lnTo>
                </a:path>
                <a:path w="65404">
                  <a:moveTo>
                    <a:pt x="7315" y="0"/>
                  </a:moveTo>
                  <a:lnTo>
                    <a:pt x="11887" y="0"/>
                  </a:lnTo>
                </a:path>
                <a:path w="65404">
                  <a:moveTo>
                    <a:pt x="27444" y="0"/>
                  </a:moveTo>
                  <a:lnTo>
                    <a:pt x="32016" y="0"/>
                  </a:lnTo>
                </a:path>
                <a:path w="65404">
                  <a:moveTo>
                    <a:pt x="32003" y="0"/>
                  </a:moveTo>
                  <a:lnTo>
                    <a:pt x="36575" y="0"/>
                  </a:lnTo>
                </a:path>
                <a:path w="65404">
                  <a:moveTo>
                    <a:pt x="35661" y="0"/>
                  </a:moveTo>
                  <a:lnTo>
                    <a:pt x="40233" y="0"/>
                  </a:lnTo>
                </a:path>
                <a:path w="65404">
                  <a:moveTo>
                    <a:pt x="53035" y="0"/>
                  </a:moveTo>
                  <a:lnTo>
                    <a:pt x="57607" y="0"/>
                  </a:lnTo>
                </a:path>
                <a:path w="65404">
                  <a:moveTo>
                    <a:pt x="57607" y="0"/>
                  </a:moveTo>
                  <a:lnTo>
                    <a:pt x="62179" y="0"/>
                  </a:lnTo>
                </a:path>
                <a:path w="65404">
                  <a:moveTo>
                    <a:pt x="60350" y="0"/>
                  </a:moveTo>
                  <a:lnTo>
                    <a:pt x="64922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163488" y="3471697"/>
              <a:ext cx="32384" cy="5715"/>
            </a:xfrm>
            <a:custGeom>
              <a:avLst/>
              <a:gdLst/>
              <a:ahLst/>
              <a:cxnLst/>
              <a:rect l="l" t="t" r="r" b="b"/>
              <a:pathLst>
                <a:path w="32385" h="5714">
                  <a:moveTo>
                    <a:pt x="3657" y="2743"/>
                  </a:moveTo>
                  <a:lnTo>
                    <a:pt x="1828" y="2743"/>
                  </a:lnTo>
                  <a:lnTo>
                    <a:pt x="914" y="1828"/>
                  </a:lnTo>
                  <a:lnTo>
                    <a:pt x="914" y="914"/>
                  </a:lnTo>
                  <a:lnTo>
                    <a:pt x="2755" y="914"/>
                  </a:lnTo>
                  <a:lnTo>
                    <a:pt x="2755" y="0"/>
                  </a:lnTo>
                  <a:lnTo>
                    <a:pt x="914" y="0"/>
                  </a:lnTo>
                  <a:lnTo>
                    <a:pt x="0" y="914"/>
                  </a:lnTo>
                  <a:lnTo>
                    <a:pt x="0" y="2743"/>
                  </a:lnTo>
                  <a:lnTo>
                    <a:pt x="914" y="3657"/>
                  </a:lnTo>
                  <a:lnTo>
                    <a:pt x="1828" y="3657"/>
                  </a:lnTo>
                  <a:lnTo>
                    <a:pt x="1828" y="4572"/>
                  </a:lnTo>
                  <a:lnTo>
                    <a:pt x="0" y="4572"/>
                  </a:lnTo>
                  <a:lnTo>
                    <a:pt x="0" y="5486"/>
                  </a:lnTo>
                  <a:lnTo>
                    <a:pt x="2755" y="5486"/>
                  </a:lnTo>
                  <a:lnTo>
                    <a:pt x="3657" y="4572"/>
                  </a:lnTo>
                  <a:lnTo>
                    <a:pt x="3657" y="2743"/>
                  </a:lnTo>
                  <a:close/>
                </a:path>
                <a:path w="32385" h="5714">
                  <a:moveTo>
                    <a:pt x="5486" y="0"/>
                  </a:moveTo>
                  <a:lnTo>
                    <a:pt x="3670" y="0"/>
                  </a:lnTo>
                  <a:lnTo>
                    <a:pt x="367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  <a:path w="32385" h="5714">
                  <a:moveTo>
                    <a:pt x="17373" y="0"/>
                  </a:moveTo>
                  <a:lnTo>
                    <a:pt x="15544" y="0"/>
                  </a:lnTo>
                  <a:lnTo>
                    <a:pt x="15544" y="3657"/>
                  </a:lnTo>
                  <a:lnTo>
                    <a:pt x="12814" y="0"/>
                  </a:lnTo>
                  <a:lnTo>
                    <a:pt x="10972" y="0"/>
                  </a:lnTo>
                  <a:lnTo>
                    <a:pt x="10972" y="914"/>
                  </a:lnTo>
                  <a:lnTo>
                    <a:pt x="10972" y="4572"/>
                  </a:lnTo>
                  <a:lnTo>
                    <a:pt x="8229" y="4572"/>
                  </a:lnTo>
                  <a:lnTo>
                    <a:pt x="8229" y="3657"/>
                  </a:lnTo>
                  <a:lnTo>
                    <a:pt x="10058" y="3657"/>
                  </a:lnTo>
                  <a:lnTo>
                    <a:pt x="10058" y="2743"/>
                  </a:lnTo>
                  <a:lnTo>
                    <a:pt x="8229" y="2743"/>
                  </a:lnTo>
                  <a:lnTo>
                    <a:pt x="8229" y="914"/>
                  </a:lnTo>
                  <a:lnTo>
                    <a:pt x="10972" y="914"/>
                  </a:lnTo>
                  <a:lnTo>
                    <a:pt x="10972" y="0"/>
                  </a:lnTo>
                  <a:lnTo>
                    <a:pt x="6413" y="0"/>
                  </a:lnTo>
                  <a:lnTo>
                    <a:pt x="6413" y="5486"/>
                  </a:lnTo>
                  <a:lnTo>
                    <a:pt x="10972" y="5486"/>
                  </a:lnTo>
                  <a:lnTo>
                    <a:pt x="12814" y="5486"/>
                  </a:lnTo>
                  <a:lnTo>
                    <a:pt x="12814" y="2743"/>
                  </a:lnTo>
                  <a:lnTo>
                    <a:pt x="14630" y="5486"/>
                  </a:lnTo>
                  <a:lnTo>
                    <a:pt x="15544" y="5486"/>
                  </a:lnTo>
                  <a:lnTo>
                    <a:pt x="16459" y="2743"/>
                  </a:lnTo>
                  <a:lnTo>
                    <a:pt x="16459" y="5486"/>
                  </a:lnTo>
                  <a:lnTo>
                    <a:pt x="17373" y="5486"/>
                  </a:lnTo>
                  <a:lnTo>
                    <a:pt x="17373" y="0"/>
                  </a:lnTo>
                  <a:close/>
                </a:path>
                <a:path w="32385" h="5714">
                  <a:moveTo>
                    <a:pt x="27432" y="0"/>
                  </a:moveTo>
                  <a:lnTo>
                    <a:pt x="26517" y="0"/>
                  </a:lnTo>
                  <a:lnTo>
                    <a:pt x="26517" y="3657"/>
                  </a:lnTo>
                  <a:lnTo>
                    <a:pt x="24688" y="0"/>
                  </a:lnTo>
                  <a:lnTo>
                    <a:pt x="22860" y="0"/>
                  </a:lnTo>
                  <a:lnTo>
                    <a:pt x="22860" y="4572"/>
                  </a:lnTo>
                  <a:lnTo>
                    <a:pt x="20116" y="4572"/>
                  </a:lnTo>
                  <a:lnTo>
                    <a:pt x="20116" y="3657"/>
                  </a:lnTo>
                  <a:lnTo>
                    <a:pt x="21945" y="3657"/>
                  </a:lnTo>
                  <a:lnTo>
                    <a:pt x="21945" y="2743"/>
                  </a:lnTo>
                  <a:lnTo>
                    <a:pt x="20116" y="2743"/>
                  </a:lnTo>
                  <a:lnTo>
                    <a:pt x="20116" y="914"/>
                  </a:lnTo>
                  <a:lnTo>
                    <a:pt x="21945" y="914"/>
                  </a:lnTo>
                  <a:lnTo>
                    <a:pt x="21945" y="0"/>
                  </a:lnTo>
                  <a:lnTo>
                    <a:pt x="18288" y="0"/>
                  </a:lnTo>
                  <a:lnTo>
                    <a:pt x="18288" y="5486"/>
                  </a:lnTo>
                  <a:lnTo>
                    <a:pt x="22860" y="5486"/>
                  </a:lnTo>
                  <a:lnTo>
                    <a:pt x="23787" y="5486"/>
                  </a:lnTo>
                  <a:lnTo>
                    <a:pt x="23787" y="2743"/>
                  </a:lnTo>
                  <a:lnTo>
                    <a:pt x="25603" y="5486"/>
                  </a:lnTo>
                  <a:lnTo>
                    <a:pt x="27432" y="5486"/>
                  </a:lnTo>
                  <a:lnTo>
                    <a:pt x="27432" y="0"/>
                  </a:lnTo>
                  <a:close/>
                </a:path>
                <a:path w="32385" h="5714">
                  <a:moveTo>
                    <a:pt x="32004" y="0"/>
                  </a:moveTo>
                  <a:lnTo>
                    <a:pt x="29273" y="0"/>
                  </a:lnTo>
                  <a:lnTo>
                    <a:pt x="28346" y="914"/>
                  </a:lnTo>
                  <a:lnTo>
                    <a:pt x="28346" y="2743"/>
                  </a:lnTo>
                  <a:lnTo>
                    <a:pt x="29273" y="3657"/>
                  </a:lnTo>
                  <a:lnTo>
                    <a:pt x="30175" y="3657"/>
                  </a:lnTo>
                  <a:lnTo>
                    <a:pt x="30175" y="4572"/>
                  </a:lnTo>
                  <a:lnTo>
                    <a:pt x="28346" y="4572"/>
                  </a:lnTo>
                  <a:lnTo>
                    <a:pt x="28346" y="5486"/>
                  </a:lnTo>
                  <a:lnTo>
                    <a:pt x="31089" y="5486"/>
                  </a:lnTo>
                  <a:lnTo>
                    <a:pt x="32004" y="4572"/>
                  </a:lnTo>
                  <a:lnTo>
                    <a:pt x="32004" y="2743"/>
                  </a:lnTo>
                  <a:lnTo>
                    <a:pt x="30175" y="2743"/>
                  </a:lnTo>
                  <a:lnTo>
                    <a:pt x="30175" y="1828"/>
                  </a:lnTo>
                  <a:lnTo>
                    <a:pt x="29273" y="1828"/>
                  </a:lnTo>
                  <a:lnTo>
                    <a:pt x="29273" y="914"/>
                  </a:lnTo>
                  <a:lnTo>
                    <a:pt x="32004" y="91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201905" y="3423234"/>
              <a:ext cx="109220" cy="163830"/>
            </a:xfrm>
            <a:custGeom>
              <a:avLst/>
              <a:gdLst/>
              <a:ahLst/>
              <a:cxnLst/>
              <a:rect l="l" t="t" r="r" b="b"/>
              <a:pathLst>
                <a:path w="109220" h="163829">
                  <a:moveTo>
                    <a:pt x="99682" y="41135"/>
                  </a:moveTo>
                  <a:lnTo>
                    <a:pt x="0" y="41135"/>
                  </a:lnTo>
                  <a:lnTo>
                    <a:pt x="0" y="124345"/>
                  </a:lnTo>
                  <a:lnTo>
                    <a:pt x="99682" y="124345"/>
                  </a:lnTo>
                  <a:lnTo>
                    <a:pt x="99682" y="41135"/>
                  </a:lnTo>
                  <a:close/>
                </a:path>
                <a:path w="109220" h="163829">
                  <a:moveTo>
                    <a:pt x="1828" y="84124"/>
                  </a:moveTo>
                  <a:lnTo>
                    <a:pt x="914" y="84124"/>
                  </a:lnTo>
                  <a:lnTo>
                    <a:pt x="0" y="81368"/>
                  </a:lnTo>
                  <a:lnTo>
                    <a:pt x="914" y="79540"/>
                  </a:lnTo>
                  <a:lnTo>
                    <a:pt x="4572" y="68567"/>
                  </a:lnTo>
                  <a:lnTo>
                    <a:pt x="17373" y="68567"/>
                  </a:lnTo>
                  <a:lnTo>
                    <a:pt x="12801" y="79540"/>
                  </a:lnTo>
                  <a:lnTo>
                    <a:pt x="11899" y="81368"/>
                  </a:lnTo>
                  <a:lnTo>
                    <a:pt x="12801" y="84124"/>
                  </a:lnTo>
                  <a:lnTo>
                    <a:pt x="13715" y="84124"/>
                  </a:lnTo>
                  <a:lnTo>
                    <a:pt x="1828" y="84124"/>
                  </a:lnTo>
                  <a:close/>
                </a:path>
                <a:path w="109220" h="163829">
                  <a:moveTo>
                    <a:pt x="13715" y="84124"/>
                  </a:moveTo>
                  <a:lnTo>
                    <a:pt x="15544" y="84124"/>
                  </a:lnTo>
                  <a:lnTo>
                    <a:pt x="16459" y="81368"/>
                  </a:lnTo>
                  <a:lnTo>
                    <a:pt x="17373" y="80467"/>
                  </a:lnTo>
                </a:path>
                <a:path w="109220" h="163829">
                  <a:moveTo>
                    <a:pt x="10058" y="64909"/>
                  </a:moveTo>
                  <a:lnTo>
                    <a:pt x="11899" y="64909"/>
                  </a:lnTo>
                  <a:lnTo>
                    <a:pt x="13715" y="63080"/>
                  </a:lnTo>
                  <a:lnTo>
                    <a:pt x="13715" y="60350"/>
                  </a:lnTo>
                  <a:lnTo>
                    <a:pt x="13715" y="58508"/>
                  </a:lnTo>
                  <a:lnTo>
                    <a:pt x="11899" y="56680"/>
                  </a:lnTo>
                  <a:lnTo>
                    <a:pt x="10058" y="56680"/>
                  </a:lnTo>
                  <a:lnTo>
                    <a:pt x="7315" y="56680"/>
                  </a:lnTo>
                  <a:lnTo>
                    <a:pt x="5499" y="58508"/>
                  </a:lnTo>
                  <a:lnTo>
                    <a:pt x="5499" y="60350"/>
                  </a:lnTo>
                  <a:lnTo>
                    <a:pt x="5499" y="63080"/>
                  </a:lnTo>
                  <a:lnTo>
                    <a:pt x="7315" y="64909"/>
                  </a:lnTo>
                  <a:lnTo>
                    <a:pt x="10058" y="64909"/>
                  </a:lnTo>
                  <a:close/>
                </a:path>
                <a:path w="109220" h="163829">
                  <a:moveTo>
                    <a:pt x="14630" y="84124"/>
                  </a:moveTo>
                  <a:lnTo>
                    <a:pt x="18300" y="84124"/>
                  </a:lnTo>
                  <a:lnTo>
                    <a:pt x="18300" y="48450"/>
                  </a:lnTo>
                  <a:lnTo>
                    <a:pt x="1828" y="48450"/>
                  </a:lnTo>
                  <a:lnTo>
                    <a:pt x="1828" y="75895"/>
                  </a:lnTo>
                </a:path>
                <a:path w="109220" h="163829">
                  <a:moveTo>
                    <a:pt x="1828" y="40233"/>
                  </a:moveTo>
                  <a:lnTo>
                    <a:pt x="1828" y="21018"/>
                  </a:lnTo>
                  <a:lnTo>
                    <a:pt x="19202" y="21018"/>
                  </a:lnTo>
                  <a:lnTo>
                    <a:pt x="19202" y="3644"/>
                  </a:lnTo>
                  <a:lnTo>
                    <a:pt x="102412" y="3644"/>
                  </a:lnTo>
                  <a:lnTo>
                    <a:pt x="102412" y="39306"/>
                  </a:lnTo>
                  <a:lnTo>
                    <a:pt x="99682" y="41135"/>
                  </a:lnTo>
                </a:path>
                <a:path w="109220" h="163829">
                  <a:moveTo>
                    <a:pt x="102412" y="124358"/>
                  </a:moveTo>
                  <a:lnTo>
                    <a:pt x="102412" y="163664"/>
                  </a:lnTo>
                  <a:lnTo>
                    <a:pt x="20116" y="163664"/>
                  </a:lnTo>
                  <a:lnTo>
                    <a:pt x="20116" y="142646"/>
                  </a:lnTo>
                  <a:lnTo>
                    <a:pt x="1828" y="142646"/>
                  </a:lnTo>
                  <a:lnTo>
                    <a:pt x="1828" y="125260"/>
                  </a:lnTo>
                </a:path>
                <a:path w="109220" h="163829">
                  <a:moveTo>
                    <a:pt x="10972" y="37477"/>
                  </a:moveTo>
                  <a:lnTo>
                    <a:pt x="13715" y="37477"/>
                  </a:lnTo>
                  <a:lnTo>
                    <a:pt x="16459" y="34734"/>
                  </a:lnTo>
                  <a:lnTo>
                    <a:pt x="16459" y="31076"/>
                  </a:lnTo>
                  <a:lnTo>
                    <a:pt x="16459" y="29248"/>
                  </a:lnTo>
                  <a:lnTo>
                    <a:pt x="13715" y="26504"/>
                  </a:lnTo>
                  <a:lnTo>
                    <a:pt x="10972" y="26504"/>
                  </a:lnTo>
                  <a:lnTo>
                    <a:pt x="8229" y="26504"/>
                  </a:lnTo>
                  <a:lnTo>
                    <a:pt x="5499" y="29248"/>
                  </a:lnTo>
                  <a:lnTo>
                    <a:pt x="5499" y="31076"/>
                  </a:lnTo>
                  <a:lnTo>
                    <a:pt x="5499" y="34734"/>
                  </a:lnTo>
                  <a:lnTo>
                    <a:pt x="8229" y="37477"/>
                  </a:lnTo>
                  <a:lnTo>
                    <a:pt x="10972" y="37477"/>
                  </a:lnTo>
                  <a:close/>
                </a:path>
                <a:path w="109220" h="163829">
                  <a:moveTo>
                    <a:pt x="33832" y="26504"/>
                  </a:moveTo>
                  <a:lnTo>
                    <a:pt x="37490" y="26504"/>
                  </a:lnTo>
                  <a:lnTo>
                    <a:pt x="39319" y="23761"/>
                  </a:lnTo>
                  <a:lnTo>
                    <a:pt x="39319" y="21018"/>
                  </a:lnTo>
                  <a:lnTo>
                    <a:pt x="39319" y="17360"/>
                  </a:lnTo>
                  <a:lnTo>
                    <a:pt x="37490" y="15532"/>
                  </a:lnTo>
                  <a:lnTo>
                    <a:pt x="33832" y="15532"/>
                  </a:lnTo>
                  <a:lnTo>
                    <a:pt x="31089" y="15532"/>
                  </a:lnTo>
                  <a:lnTo>
                    <a:pt x="28346" y="17360"/>
                  </a:lnTo>
                  <a:lnTo>
                    <a:pt x="28346" y="21018"/>
                  </a:lnTo>
                  <a:lnTo>
                    <a:pt x="28346" y="23761"/>
                  </a:lnTo>
                  <a:lnTo>
                    <a:pt x="31089" y="26504"/>
                  </a:lnTo>
                  <a:lnTo>
                    <a:pt x="33832" y="26504"/>
                  </a:lnTo>
                  <a:close/>
                </a:path>
                <a:path w="109220" h="163829">
                  <a:moveTo>
                    <a:pt x="59436" y="26504"/>
                  </a:moveTo>
                  <a:lnTo>
                    <a:pt x="62191" y="26504"/>
                  </a:lnTo>
                  <a:lnTo>
                    <a:pt x="64935" y="23761"/>
                  </a:lnTo>
                  <a:lnTo>
                    <a:pt x="64935" y="21018"/>
                  </a:lnTo>
                  <a:lnTo>
                    <a:pt x="64935" y="17360"/>
                  </a:lnTo>
                  <a:lnTo>
                    <a:pt x="62191" y="15532"/>
                  </a:lnTo>
                  <a:lnTo>
                    <a:pt x="59436" y="15532"/>
                  </a:lnTo>
                  <a:lnTo>
                    <a:pt x="56692" y="15532"/>
                  </a:lnTo>
                  <a:lnTo>
                    <a:pt x="53949" y="17360"/>
                  </a:lnTo>
                  <a:lnTo>
                    <a:pt x="53949" y="21018"/>
                  </a:lnTo>
                  <a:lnTo>
                    <a:pt x="53949" y="23761"/>
                  </a:lnTo>
                  <a:lnTo>
                    <a:pt x="56692" y="26504"/>
                  </a:lnTo>
                  <a:lnTo>
                    <a:pt x="59436" y="26504"/>
                  </a:lnTo>
                  <a:close/>
                </a:path>
                <a:path w="109220" h="163829">
                  <a:moveTo>
                    <a:pt x="86867" y="26504"/>
                  </a:moveTo>
                  <a:lnTo>
                    <a:pt x="90525" y="26504"/>
                  </a:lnTo>
                  <a:lnTo>
                    <a:pt x="92354" y="23761"/>
                  </a:lnTo>
                  <a:lnTo>
                    <a:pt x="92354" y="21018"/>
                  </a:lnTo>
                  <a:lnTo>
                    <a:pt x="92354" y="17360"/>
                  </a:lnTo>
                  <a:lnTo>
                    <a:pt x="90525" y="15532"/>
                  </a:lnTo>
                  <a:lnTo>
                    <a:pt x="86867" y="15532"/>
                  </a:lnTo>
                  <a:lnTo>
                    <a:pt x="83210" y="15532"/>
                  </a:lnTo>
                  <a:lnTo>
                    <a:pt x="81368" y="17360"/>
                  </a:lnTo>
                  <a:lnTo>
                    <a:pt x="81368" y="21018"/>
                  </a:lnTo>
                  <a:lnTo>
                    <a:pt x="81368" y="23761"/>
                  </a:lnTo>
                  <a:lnTo>
                    <a:pt x="83210" y="26504"/>
                  </a:lnTo>
                  <a:lnTo>
                    <a:pt x="86867" y="26504"/>
                  </a:lnTo>
                  <a:close/>
                </a:path>
                <a:path w="109220" h="163829">
                  <a:moveTo>
                    <a:pt x="30175" y="17360"/>
                  </a:moveTo>
                  <a:lnTo>
                    <a:pt x="37490" y="22847"/>
                  </a:lnTo>
                </a:path>
                <a:path w="109220" h="163829">
                  <a:moveTo>
                    <a:pt x="33832" y="149034"/>
                  </a:moveTo>
                  <a:lnTo>
                    <a:pt x="36575" y="149034"/>
                  </a:lnTo>
                  <a:lnTo>
                    <a:pt x="39319" y="147205"/>
                  </a:lnTo>
                  <a:lnTo>
                    <a:pt x="39319" y="143548"/>
                  </a:lnTo>
                  <a:lnTo>
                    <a:pt x="39319" y="140804"/>
                  </a:lnTo>
                  <a:lnTo>
                    <a:pt x="36575" y="138061"/>
                  </a:lnTo>
                  <a:lnTo>
                    <a:pt x="33832" y="138061"/>
                  </a:lnTo>
                  <a:lnTo>
                    <a:pt x="31089" y="138061"/>
                  </a:lnTo>
                  <a:lnTo>
                    <a:pt x="28346" y="140804"/>
                  </a:lnTo>
                  <a:lnTo>
                    <a:pt x="28346" y="143548"/>
                  </a:lnTo>
                  <a:lnTo>
                    <a:pt x="28346" y="147205"/>
                  </a:lnTo>
                  <a:lnTo>
                    <a:pt x="31089" y="149034"/>
                  </a:lnTo>
                  <a:lnTo>
                    <a:pt x="33832" y="149034"/>
                  </a:lnTo>
                  <a:close/>
                </a:path>
                <a:path w="109220" h="163829">
                  <a:moveTo>
                    <a:pt x="29260" y="139890"/>
                  </a:moveTo>
                  <a:lnTo>
                    <a:pt x="37490" y="147205"/>
                  </a:lnTo>
                </a:path>
                <a:path w="109220" h="163829">
                  <a:moveTo>
                    <a:pt x="59436" y="149034"/>
                  </a:moveTo>
                  <a:lnTo>
                    <a:pt x="62191" y="149034"/>
                  </a:lnTo>
                  <a:lnTo>
                    <a:pt x="64935" y="147205"/>
                  </a:lnTo>
                  <a:lnTo>
                    <a:pt x="64935" y="143548"/>
                  </a:lnTo>
                  <a:lnTo>
                    <a:pt x="64935" y="140804"/>
                  </a:lnTo>
                  <a:lnTo>
                    <a:pt x="62191" y="138061"/>
                  </a:lnTo>
                  <a:lnTo>
                    <a:pt x="59436" y="138061"/>
                  </a:lnTo>
                  <a:lnTo>
                    <a:pt x="56692" y="138061"/>
                  </a:lnTo>
                  <a:lnTo>
                    <a:pt x="53949" y="140804"/>
                  </a:lnTo>
                  <a:lnTo>
                    <a:pt x="53949" y="143548"/>
                  </a:lnTo>
                  <a:lnTo>
                    <a:pt x="53949" y="147205"/>
                  </a:lnTo>
                  <a:lnTo>
                    <a:pt x="56692" y="149034"/>
                  </a:lnTo>
                  <a:lnTo>
                    <a:pt x="59436" y="149034"/>
                  </a:lnTo>
                  <a:close/>
                </a:path>
                <a:path w="109220" h="163829">
                  <a:moveTo>
                    <a:pt x="86867" y="149034"/>
                  </a:moveTo>
                  <a:lnTo>
                    <a:pt x="90525" y="149034"/>
                  </a:lnTo>
                  <a:lnTo>
                    <a:pt x="92354" y="147205"/>
                  </a:lnTo>
                  <a:lnTo>
                    <a:pt x="92354" y="143548"/>
                  </a:lnTo>
                  <a:lnTo>
                    <a:pt x="92354" y="140804"/>
                  </a:lnTo>
                  <a:lnTo>
                    <a:pt x="90525" y="138061"/>
                  </a:lnTo>
                  <a:lnTo>
                    <a:pt x="86867" y="138061"/>
                  </a:lnTo>
                  <a:lnTo>
                    <a:pt x="83210" y="138061"/>
                  </a:lnTo>
                  <a:lnTo>
                    <a:pt x="81368" y="140804"/>
                  </a:lnTo>
                  <a:lnTo>
                    <a:pt x="81368" y="143548"/>
                  </a:lnTo>
                  <a:lnTo>
                    <a:pt x="81368" y="147205"/>
                  </a:lnTo>
                  <a:lnTo>
                    <a:pt x="83210" y="149034"/>
                  </a:lnTo>
                  <a:lnTo>
                    <a:pt x="86867" y="149034"/>
                  </a:lnTo>
                  <a:close/>
                </a:path>
                <a:path w="109220" h="163829">
                  <a:moveTo>
                    <a:pt x="56692" y="138976"/>
                  </a:moveTo>
                  <a:lnTo>
                    <a:pt x="62191" y="148132"/>
                  </a:lnTo>
                </a:path>
                <a:path w="109220" h="163829">
                  <a:moveTo>
                    <a:pt x="54863" y="19189"/>
                  </a:moveTo>
                  <a:lnTo>
                    <a:pt x="64008" y="21945"/>
                  </a:lnTo>
                </a:path>
                <a:path w="109220" h="163829">
                  <a:moveTo>
                    <a:pt x="85051" y="14617"/>
                  </a:moveTo>
                  <a:lnTo>
                    <a:pt x="87782" y="25603"/>
                  </a:lnTo>
                </a:path>
                <a:path w="109220" h="163829">
                  <a:moveTo>
                    <a:pt x="72250" y="3644"/>
                  </a:moveTo>
                  <a:lnTo>
                    <a:pt x="72250" y="25603"/>
                  </a:lnTo>
                </a:path>
                <a:path w="109220" h="163829">
                  <a:moveTo>
                    <a:pt x="6400" y="20116"/>
                  </a:moveTo>
                  <a:lnTo>
                    <a:pt x="6400" y="1828"/>
                  </a:lnTo>
                  <a:lnTo>
                    <a:pt x="15544" y="0"/>
                  </a:lnTo>
                  <a:lnTo>
                    <a:pt x="108813" y="0"/>
                  </a:lnTo>
                  <a:lnTo>
                    <a:pt x="102412" y="3644"/>
                  </a:lnTo>
                </a:path>
                <a:path w="109220" h="163829">
                  <a:moveTo>
                    <a:pt x="108813" y="0"/>
                  </a:moveTo>
                  <a:lnTo>
                    <a:pt x="108813" y="11887"/>
                  </a:lnTo>
                </a:path>
                <a:path w="109220" h="163829">
                  <a:moveTo>
                    <a:pt x="86867" y="138061"/>
                  </a:moveTo>
                  <a:lnTo>
                    <a:pt x="86867" y="149034"/>
                  </a:lnTo>
                </a:path>
                <a:path w="109220" h="163829">
                  <a:moveTo>
                    <a:pt x="72250" y="161836"/>
                  </a:moveTo>
                  <a:lnTo>
                    <a:pt x="72250" y="141719"/>
                  </a:lnTo>
                </a:path>
                <a:path w="109220" h="163829">
                  <a:moveTo>
                    <a:pt x="96012" y="63080"/>
                  </a:moveTo>
                  <a:lnTo>
                    <a:pt x="59436" y="63080"/>
                  </a:lnTo>
                  <a:lnTo>
                    <a:pt x="59436" y="79540"/>
                  </a:lnTo>
                  <a:lnTo>
                    <a:pt x="96012" y="79540"/>
                  </a:lnTo>
                  <a:lnTo>
                    <a:pt x="96012" y="63080"/>
                  </a:lnTo>
                  <a:close/>
                </a:path>
                <a:path w="109220" h="163829">
                  <a:moveTo>
                    <a:pt x="43891" y="86855"/>
                  </a:moveTo>
                  <a:lnTo>
                    <a:pt x="96012" y="86855"/>
                  </a:lnTo>
                </a:path>
                <a:path w="109220" h="163829">
                  <a:moveTo>
                    <a:pt x="43891" y="93256"/>
                  </a:moveTo>
                  <a:lnTo>
                    <a:pt x="96012" y="93256"/>
                  </a:lnTo>
                </a:path>
                <a:path w="109220" h="163829">
                  <a:moveTo>
                    <a:pt x="43891" y="100583"/>
                  </a:moveTo>
                  <a:lnTo>
                    <a:pt x="96012" y="100583"/>
                  </a:lnTo>
                </a:path>
                <a:path w="109220" h="163829">
                  <a:moveTo>
                    <a:pt x="43891" y="109715"/>
                  </a:moveTo>
                  <a:lnTo>
                    <a:pt x="96012" y="109715"/>
                  </a:lnTo>
                </a:path>
                <a:path w="109220" h="163829">
                  <a:moveTo>
                    <a:pt x="43891" y="115201"/>
                  </a:moveTo>
                  <a:lnTo>
                    <a:pt x="96012" y="115201"/>
                  </a:lnTo>
                </a:path>
                <a:path w="109220" h="163829">
                  <a:moveTo>
                    <a:pt x="43891" y="119773"/>
                  </a:moveTo>
                  <a:lnTo>
                    <a:pt x="96012" y="1197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254483" y="3538435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0" y="0"/>
                  </a:moveTo>
                  <a:lnTo>
                    <a:pt x="4572" y="0"/>
                  </a:lnTo>
                </a:path>
                <a:path w="18414">
                  <a:moveTo>
                    <a:pt x="13728" y="0"/>
                  </a:moveTo>
                  <a:lnTo>
                    <a:pt x="1830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224765" y="3475355"/>
              <a:ext cx="21590" cy="68580"/>
            </a:xfrm>
            <a:custGeom>
              <a:avLst/>
              <a:gdLst/>
              <a:ahLst/>
              <a:cxnLst/>
              <a:rect l="l" t="t" r="r" b="b"/>
              <a:pathLst>
                <a:path w="21589" h="68579">
                  <a:moveTo>
                    <a:pt x="3657" y="44792"/>
                  </a:moveTo>
                  <a:lnTo>
                    <a:pt x="4572" y="44792"/>
                  </a:lnTo>
                  <a:lnTo>
                    <a:pt x="6400" y="43891"/>
                  </a:lnTo>
                  <a:lnTo>
                    <a:pt x="6400" y="42062"/>
                  </a:lnTo>
                  <a:lnTo>
                    <a:pt x="6400" y="40233"/>
                  </a:lnTo>
                  <a:lnTo>
                    <a:pt x="4572" y="38404"/>
                  </a:lnTo>
                  <a:lnTo>
                    <a:pt x="3657" y="38404"/>
                  </a:lnTo>
                  <a:lnTo>
                    <a:pt x="1828" y="38404"/>
                  </a:lnTo>
                  <a:lnTo>
                    <a:pt x="0" y="40233"/>
                  </a:lnTo>
                  <a:lnTo>
                    <a:pt x="0" y="42062"/>
                  </a:lnTo>
                  <a:lnTo>
                    <a:pt x="0" y="43891"/>
                  </a:lnTo>
                  <a:lnTo>
                    <a:pt x="1828" y="44792"/>
                  </a:lnTo>
                  <a:lnTo>
                    <a:pt x="3657" y="44792"/>
                  </a:lnTo>
                  <a:close/>
                </a:path>
                <a:path w="21589" h="68579">
                  <a:moveTo>
                    <a:pt x="12814" y="44792"/>
                  </a:moveTo>
                  <a:lnTo>
                    <a:pt x="14630" y="44792"/>
                  </a:lnTo>
                  <a:lnTo>
                    <a:pt x="15557" y="43891"/>
                  </a:lnTo>
                  <a:lnTo>
                    <a:pt x="15557" y="42062"/>
                  </a:lnTo>
                  <a:lnTo>
                    <a:pt x="15557" y="40233"/>
                  </a:lnTo>
                  <a:lnTo>
                    <a:pt x="14630" y="38404"/>
                  </a:lnTo>
                  <a:lnTo>
                    <a:pt x="12814" y="38404"/>
                  </a:lnTo>
                  <a:lnTo>
                    <a:pt x="10972" y="38404"/>
                  </a:lnTo>
                  <a:lnTo>
                    <a:pt x="10972" y="40233"/>
                  </a:lnTo>
                  <a:lnTo>
                    <a:pt x="10972" y="42062"/>
                  </a:lnTo>
                  <a:lnTo>
                    <a:pt x="10972" y="43891"/>
                  </a:lnTo>
                  <a:lnTo>
                    <a:pt x="10972" y="44792"/>
                  </a:lnTo>
                  <a:lnTo>
                    <a:pt x="12814" y="44792"/>
                  </a:lnTo>
                  <a:close/>
                </a:path>
                <a:path w="21589" h="68579">
                  <a:moveTo>
                    <a:pt x="3657" y="53022"/>
                  </a:moveTo>
                  <a:lnTo>
                    <a:pt x="4572" y="53022"/>
                  </a:lnTo>
                  <a:lnTo>
                    <a:pt x="6400" y="52120"/>
                  </a:lnTo>
                  <a:lnTo>
                    <a:pt x="6400" y="49364"/>
                  </a:lnTo>
                  <a:lnTo>
                    <a:pt x="6400" y="48463"/>
                  </a:lnTo>
                  <a:lnTo>
                    <a:pt x="4572" y="46621"/>
                  </a:lnTo>
                  <a:lnTo>
                    <a:pt x="3657" y="46621"/>
                  </a:lnTo>
                  <a:lnTo>
                    <a:pt x="1828" y="46621"/>
                  </a:lnTo>
                  <a:lnTo>
                    <a:pt x="0" y="48463"/>
                  </a:lnTo>
                  <a:lnTo>
                    <a:pt x="0" y="49364"/>
                  </a:lnTo>
                  <a:lnTo>
                    <a:pt x="0" y="52120"/>
                  </a:lnTo>
                  <a:lnTo>
                    <a:pt x="1828" y="53022"/>
                  </a:lnTo>
                  <a:lnTo>
                    <a:pt x="3657" y="53022"/>
                  </a:lnTo>
                  <a:close/>
                </a:path>
                <a:path w="21589" h="68579">
                  <a:moveTo>
                    <a:pt x="3657" y="60350"/>
                  </a:moveTo>
                  <a:lnTo>
                    <a:pt x="4572" y="60350"/>
                  </a:lnTo>
                  <a:lnTo>
                    <a:pt x="6400" y="59423"/>
                  </a:lnTo>
                  <a:lnTo>
                    <a:pt x="6400" y="57594"/>
                  </a:lnTo>
                  <a:lnTo>
                    <a:pt x="6400" y="55765"/>
                  </a:lnTo>
                  <a:lnTo>
                    <a:pt x="4572" y="54851"/>
                  </a:lnTo>
                  <a:lnTo>
                    <a:pt x="3657" y="54851"/>
                  </a:lnTo>
                  <a:lnTo>
                    <a:pt x="1828" y="54851"/>
                  </a:lnTo>
                  <a:lnTo>
                    <a:pt x="0" y="55765"/>
                  </a:lnTo>
                  <a:lnTo>
                    <a:pt x="0" y="57594"/>
                  </a:lnTo>
                  <a:lnTo>
                    <a:pt x="0" y="59423"/>
                  </a:lnTo>
                  <a:lnTo>
                    <a:pt x="1828" y="60350"/>
                  </a:lnTo>
                  <a:lnTo>
                    <a:pt x="3657" y="60350"/>
                  </a:lnTo>
                  <a:close/>
                </a:path>
                <a:path w="21589" h="68579">
                  <a:moveTo>
                    <a:pt x="3657" y="68567"/>
                  </a:moveTo>
                  <a:lnTo>
                    <a:pt x="4572" y="68567"/>
                  </a:lnTo>
                  <a:lnTo>
                    <a:pt x="6400" y="67652"/>
                  </a:lnTo>
                  <a:lnTo>
                    <a:pt x="6400" y="65824"/>
                  </a:lnTo>
                  <a:lnTo>
                    <a:pt x="6400" y="64008"/>
                  </a:lnTo>
                  <a:lnTo>
                    <a:pt x="4572" y="63080"/>
                  </a:lnTo>
                  <a:lnTo>
                    <a:pt x="3657" y="63080"/>
                  </a:lnTo>
                  <a:lnTo>
                    <a:pt x="1828" y="63080"/>
                  </a:lnTo>
                  <a:lnTo>
                    <a:pt x="0" y="64008"/>
                  </a:lnTo>
                  <a:lnTo>
                    <a:pt x="0" y="65824"/>
                  </a:lnTo>
                  <a:lnTo>
                    <a:pt x="0" y="67652"/>
                  </a:lnTo>
                  <a:lnTo>
                    <a:pt x="1828" y="68567"/>
                  </a:lnTo>
                  <a:lnTo>
                    <a:pt x="3657" y="68567"/>
                  </a:lnTo>
                  <a:close/>
                </a:path>
                <a:path w="21589" h="68579">
                  <a:moveTo>
                    <a:pt x="13715" y="15532"/>
                  </a:moveTo>
                  <a:lnTo>
                    <a:pt x="17373" y="15532"/>
                  </a:lnTo>
                  <a:lnTo>
                    <a:pt x="21031" y="11887"/>
                  </a:lnTo>
                  <a:lnTo>
                    <a:pt x="21031" y="7302"/>
                  </a:lnTo>
                  <a:lnTo>
                    <a:pt x="21031" y="2730"/>
                  </a:lnTo>
                  <a:lnTo>
                    <a:pt x="17373" y="0"/>
                  </a:lnTo>
                  <a:lnTo>
                    <a:pt x="13715" y="0"/>
                  </a:lnTo>
                  <a:lnTo>
                    <a:pt x="9156" y="0"/>
                  </a:lnTo>
                  <a:lnTo>
                    <a:pt x="5486" y="2730"/>
                  </a:lnTo>
                  <a:lnTo>
                    <a:pt x="5486" y="7302"/>
                  </a:lnTo>
                  <a:lnTo>
                    <a:pt x="5486" y="11887"/>
                  </a:lnTo>
                  <a:lnTo>
                    <a:pt x="9156" y="15532"/>
                  </a:lnTo>
                  <a:lnTo>
                    <a:pt x="13715" y="15532"/>
                  </a:lnTo>
                  <a:close/>
                </a:path>
                <a:path w="21589" h="68579">
                  <a:moveTo>
                    <a:pt x="5486" y="5473"/>
                  </a:moveTo>
                  <a:lnTo>
                    <a:pt x="21031" y="54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207404" y="351741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736"/>
                  </a:moveTo>
                  <a:lnTo>
                    <a:pt x="2286" y="2736"/>
                  </a:lnTo>
                </a:path>
              </a:pathLst>
            </a:custGeom>
            <a:ln w="5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235738" y="3452482"/>
              <a:ext cx="57785" cy="7620"/>
            </a:xfrm>
            <a:custGeom>
              <a:avLst/>
              <a:gdLst/>
              <a:ahLst/>
              <a:cxnLst/>
              <a:rect l="l" t="t" r="r" b="b"/>
              <a:pathLst>
                <a:path w="57785" h="7620">
                  <a:moveTo>
                    <a:pt x="0" y="0"/>
                  </a:moveTo>
                  <a:lnTo>
                    <a:pt x="57607" y="0"/>
                  </a:lnTo>
                </a:path>
                <a:path w="57785" h="7620">
                  <a:moveTo>
                    <a:pt x="10985" y="3657"/>
                  </a:moveTo>
                  <a:lnTo>
                    <a:pt x="44818" y="3657"/>
                  </a:lnTo>
                </a:path>
                <a:path w="57785" h="7620">
                  <a:moveTo>
                    <a:pt x="10985" y="7315"/>
                  </a:moveTo>
                  <a:lnTo>
                    <a:pt x="44818" y="73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230709" y="3432365"/>
              <a:ext cx="62230" cy="0"/>
            </a:xfrm>
            <a:custGeom>
              <a:avLst/>
              <a:gdLst/>
              <a:ahLst/>
              <a:cxnLst/>
              <a:rect l="l" t="t" r="r" b="b"/>
              <a:pathLst>
                <a:path w="62229">
                  <a:moveTo>
                    <a:pt x="0" y="0"/>
                  </a:moveTo>
                  <a:lnTo>
                    <a:pt x="4572" y="0"/>
                  </a:lnTo>
                </a:path>
                <a:path w="62229">
                  <a:moveTo>
                    <a:pt x="3657" y="0"/>
                  </a:moveTo>
                  <a:lnTo>
                    <a:pt x="8229" y="0"/>
                  </a:lnTo>
                </a:path>
                <a:path w="62229">
                  <a:moveTo>
                    <a:pt x="7327" y="0"/>
                  </a:moveTo>
                  <a:lnTo>
                    <a:pt x="11899" y="0"/>
                  </a:lnTo>
                </a:path>
                <a:path w="62229">
                  <a:moveTo>
                    <a:pt x="25603" y="0"/>
                  </a:moveTo>
                  <a:lnTo>
                    <a:pt x="30175" y="0"/>
                  </a:lnTo>
                </a:path>
                <a:path w="62229">
                  <a:moveTo>
                    <a:pt x="30162" y="0"/>
                  </a:moveTo>
                  <a:lnTo>
                    <a:pt x="34734" y="0"/>
                  </a:lnTo>
                </a:path>
                <a:path w="62229">
                  <a:moveTo>
                    <a:pt x="33845" y="0"/>
                  </a:moveTo>
                  <a:lnTo>
                    <a:pt x="38417" y="0"/>
                  </a:lnTo>
                </a:path>
                <a:path w="62229">
                  <a:moveTo>
                    <a:pt x="50279" y="0"/>
                  </a:moveTo>
                  <a:lnTo>
                    <a:pt x="54851" y="0"/>
                  </a:lnTo>
                </a:path>
                <a:path w="62229">
                  <a:moveTo>
                    <a:pt x="54864" y="0"/>
                  </a:moveTo>
                  <a:lnTo>
                    <a:pt x="59436" y="0"/>
                  </a:lnTo>
                </a:path>
                <a:path w="62229">
                  <a:moveTo>
                    <a:pt x="57619" y="0"/>
                  </a:moveTo>
                  <a:lnTo>
                    <a:pt x="62191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227965" y="3580961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>
                  <a:moveTo>
                    <a:pt x="0" y="0"/>
                  </a:moveTo>
                  <a:lnTo>
                    <a:pt x="4572" y="0"/>
                  </a:lnTo>
                </a:path>
                <a:path w="65404">
                  <a:moveTo>
                    <a:pt x="5486" y="0"/>
                  </a:moveTo>
                  <a:lnTo>
                    <a:pt x="10058" y="0"/>
                  </a:lnTo>
                </a:path>
                <a:path w="65404">
                  <a:moveTo>
                    <a:pt x="8229" y="0"/>
                  </a:moveTo>
                  <a:lnTo>
                    <a:pt x="12801" y="0"/>
                  </a:lnTo>
                </a:path>
                <a:path w="65404">
                  <a:moveTo>
                    <a:pt x="28346" y="0"/>
                  </a:moveTo>
                  <a:lnTo>
                    <a:pt x="32918" y="0"/>
                  </a:lnTo>
                </a:path>
                <a:path w="65404">
                  <a:moveTo>
                    <a:pt x="32905" y="0"/>
                  </a:moveTo>
                  <a:lnTo>
                    <a:pt x="37477" y="0"/>
                  </a:lnTo>
                </a:path>
                <a:path w="65404">
                  <a:moveTo>
                    <a:pt x="36588" y="0"/>
                  </a:moveTo>
                  <a:lnTo>
                    <a:pt x="41160" y="0"/>
                  </a:lnTo>
                </a:path>
                <a:path w="65404">
                  <a:moveTo>
                    <a:pt x="53022" y="0"/>
                  </a:moveTo>
                  <a:lnTo>
                    <a:pt x="57594" y="0"/>
                  </a:lnTo>
                </a:path>
                <a:path w="65404">
                  <a:moveTo>
                    <a:pt x="57607" y="0"/>
                  </a:moveTo>
                  <a:lnTo>
                    <a:pt x="62179" y="0"/>
                  </a:lnTo>
                </a:path>
                <a:path w="65404">
                  <a:moveTo>
                    <a:pt x="60363" y="0"/>
                  </a:moveTo>
                  <a:lnTo>
                    <a:pt x="64935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264986" y="3471697"/>
              <a:ext cx="33020" cy="5715"/>
            </a:xfrm>
            <a:custGeom>
              <a:avLst/>
              <a:gdLst/>
              <a:ahLst/>
              <a:cxnLst/>
              <a:rect l="l" t="t" r="r" b="b"/>
              <a:pathLst>
                <a:path w="33020" h="5714">
                  <a:moveTo>
                    <a:pt x="3657" y="0"/>
                  </a:moveTo>
                  <a:lnTo>
                    <a:pt x="1841" y="0"/>
                  </a:lnTo>
                  <a:lnTo>
                    <a:pt x="0" y="914"/>
                  </a:lnTo>
                  <a:lnTo>
                    <a:pt x="0" y="2743"/>
                  </a:lnTo>
                  <a:lnTo>
                    <a:pt x="914" y="3657"/>
                  </a:lnTo>
                  <a:lnTo>
                    <a:pt x="2755" y="3657"/>
                  </a:lnTo>
                  <a:lnTo>
                    <a:pt x="2755" y="4572"/>
                  </a:lnTo>
                  <a:lnTo>
                    <a:pt x="0" y="4572"/>
                  </a:lnTo>
                  <a:lnTo>
                    <a:pt x="0" y="5486"/>
                  </a:lnTo>
                  <a:lnTo>
                    <a:pt x="2755" y="5486"/>
                  </a:lnTo>
                  <a:lnTo>
                    <a:pt x="3657" y="4572"/>
                  </a:lnTo>
                  <a:lnTo>
                    <a:pt x="3657" y="2743"/>
                  </a:lnTo>
                  <a:lnTo>
                    <a:pt x="1841" y="2743"/>
                  </a:lnTo>
                  <a:lnTo>
                    <a:pt x="1841" y="914"/>
                  </a:lnTo>
                  <a:lnTo>
                    <a:pt x="3657" y="914"/>
                  </a:lnTo>
                  <a:lnTo>
                    <a:pt x="3657" y="0"/>
                  </a:lnTo>
                  <a:close/>
                </a:path>
                <a:path w="33020" h="5714">
                  <a:moveTo>
                    <a:pt x="6413" y="0"/>
                  </a:moveTo>
                  <a:lnTo>
                    <a:pt x="4584" y="0"/>
                  </a:lnTo>
                  <a:lnTo>
                    <a:pt x="4584" y="5486"/>
                  </a:lnTo>
                  <a:lnTo>
                    <a:pt x="6413" y="5486"/>
                  </a:lnTo>
                  <a:lnTo>
                    <a:pt x="6413" y="0"/>
                  </a:lnTo>
                  <a:close/>
                </a:path>
                <a:path w="33020" h="5714">
                  <a:moveTo>
                    <a:pt x="10972" y="0"/>
                  </a:moveTo>
                  <a:lnTo>
                    <a:pt x="7315" y="0"/>
                  </a:lnTo>
                  <a:lnTo>
                    <a:pt x="7315" y="5486"/>
                  </a:lnTo>
                  <a:lnTo>
                    <a:pt x="10972" y="5486"/>
                  </a:lnTo>
                  <a:lnTo>
                    <a:pt x="10972" y="4572"/>
                  </a:lnTo>
                  <a:lnTo>
                    <a:pt x="9156" y="4572"/>
                  </a:lnTo>
                  <a:lnTo>
                    <a:pt x="9156" y="3657"/>
                  </a:lnTo>
                  <a:lnTo>
                    <a:pt x="10972" y="3657"/>
                  </a:lnTo>
                  <a:lnTo>
                    <a:pt x="10972" y="2743"/>
                  </a:lnTo>
                  <a:lnTo>
                    <a:pt x="9156" y="2743"/>
                  </a:lnTo>
                  <a:lnTo>
                    <a:pt x="9156" y="914"/>
                  </a:lnTo>
                  <a:lnTo>
                    <a:pt x="10972" y="914"/>
                  </a:lnTo>
                  <a:lnTo>
                    <a:pt x="10972" y="0"/>
                  </a:lnTo>
                  <a:close/>
                </a:path>
                <a:path w="33020" h="5714">
                  <a:moveTo>
                    <a:pt x="18275" y="0"/>
                  </a:moveTo>
                  <a:lnTo>
                    <a:pt x="16459" y="0"/>
                  </a:lnTo>
                  <a:lnTo>
                    <a:pt x="14630" y="3657"/>
                  </a:lnTo>
                  <a:lnTo>
                    <a:pt x="13716" y="0"/>
                  </a:lnTo>
                  <a:lnTo>
                    <a:pt x="11899" y="0"/>
                  </a:lnTo>
                  <a:lnTo>
                    <a:pt x="11899" y="5486"/>
                  </a:lnTo>
                  <a:lnTo>
                    <a:pt x="12801" y="5486"/>
                  </a:lnTo>
                  <a:lnTo>
                    <a:pt x="12801" y="2743"/>
                  </a:lnTo>
                  <a:lnTo>
                    <a:pt x="14630" y="5486"/>
                  </a:lnTo>
                  <a:lnTo>
                    <a:pt x="15557" y="5486"/>
                  </a:lnTo>
                  <a:lnTo>
                    <a:pt x="16459" y="2743"/>
                  </a:lnTo>
                  <a:lnTo>
                    <a:pt x="16459" y="5486"/>
                  </a:lnTo>
                  <a:lnTo>
                    <a:pt x="18275" y="5486"/>
                  </a:lnTo>
                  <a:lnTo>
                    <a:pt x="18275" y="0"/>
                  </a:lnTo>
                  <a:close/>
                </a:path>
                <a:path w="33020" h="5714">
                  <a:moveTo>
                    <a:pt x="22860" y="0"/>
                  </a:moveTo>
                  <a:lnTo>
                    <a:pt x="19215" y="0"/>
                  </a:lnTo>
                  <a:lnTo>
                    <a:pt x="19215" y="5486"/>
                  </a:lnTo>
                  <a:lnTo>
                    <a:pt x="22860" y="5486"/>
                  </a:lnTo>
                  <a:lnTo>
                    <a:pt x="22860" y="4572"/>
                  </a:lnTo>
                  <a:lnTo>
                    <a:pt x="20116" y="4572"/>
                  </a:lnTo>
                  <a:lnTo>
                    <a:pt x="20116" y="3657"/>
                  </a:lnTo>
                  <a:lnTo>
                    <a:pt x="22860" y="3657"/>
                  </a:lnTo>
                  <a:lnTo>
                    <a:pt x="22860" y="2743"/>
                  </a:lnTo>
                  <a:lnTo>
                    <a:pt x="20116" y="2743"/>
                  </a:lnTo>
                  <a:lnTo>
                    <a:pt x="20116" y="914"/>
                  </a:lnTo>
                  <a:lnTo>
                    <a:pt x="22860" y="914"/>
                  </a:lnTo>
                  <a:lnTo>
                    <a:pt x="22860" y="0"/>
                  </a:lnTo>
                  <a:close/>
                </a:path>
                <a:path w="33020" h="5714">
                  <a:moveTo>
                    <a:pt x="28346" y="3657"/>
                  </a:moveTo>
                  <a:lnTo>
                    <a:pt x="27660" y="2743"/>
                  </a:lnTo>
                  <a:lnTo>
                    <a:pt x="25615" y="0"/>
                  </a:lnTo>
                  <a:lnTo>
                    <a:pt x="23774" y="0"/>
                  </a:lnTo>
                  <a:lnTo>
                    <a:pt x="23774" y="5486"/>
                  </a:lnTo>
                  <a:lnTo>
                    <a:pt x="24688" y="5486"/>
                  </a:lnTo>
                  <a:lnTo>
                    <a:pt x="24688" y="2743"/>
                  </a:lnTo>
                  <a:lnTo>
                    <a:pt x="27432" y="5486"/>
                  </a:lnTo>
                  <a:lnTo>
                    <a:pt x="28346" y="5486"/>
                  </a:lnTo>
                  <a:lnTo>
                    <a:pt x="28346" y="3657"/>
                  </a:lnTo>
                  <a:close/>
                </a:path>
                <a:path w="33020" h="5714">
                  <a:moveTo>
                    <a:pt x="32918" y="0"/>
                  </a:moveTo>
                  <a:lnTo>
                    <a:pt x="30175" y="0"/>
                  </a:lnTo>
                  <a:lnTo>
                    <a:pt x="29260" y="914"/>
                  </a:lnTo>
                  <a:lnTo>
                    <a:pt x="29260" y="2743"/>
                  </a:lnTo>
                  <a:lnTo>
                    <a:pt x="30175" y="3657"/>
                  </a:lnTo>
                  <a:lnTo>
                    <a:pt x="31089" y="3657"/>
                  </a:lnTo>
                  <a:lnTo>
                    <a:pt x="31089" y="4572"/>
                  </a:lnTo>
                  <a:lnTo>
                    <a:pt x="29260" y="4572"/>
                  </a:lnTo>
                  <a:lnTo>
                    <a:pt x="29260" y="5486"/>
                  </a:lnTo>
                  <a:lnTo>
                    <a:pt x="32016" y="5486"/>
                  </a:lnTo>
                  <a:lnTo>
                    <a:pt x="32918" y="4572"/>
                  </a:lnTo>
                  <a:lnTo>
                    <a:pt x="32918" y="2743"/>
                  </a:lnTo>
                  <a:lnTo>
                    <a:pt x="31089" y="2743"/>
                  </a:lnTo>
                  <a:lnTo>
                    <a:pt x="30175" y="1828"/>
                  </a:lnTo>
                  <a:lnTo>
                    <a:pt x="30175" y="914"/>
                  </a:lnTo>
                  <a:lnTo>
                    <a:pt x="32918" y="914"/>
                  </a:lnTo>
                  <a:lnTo>
                    <a:pt x="329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304318" y="3423234"/>
              <a:ext cx="109220" cy="163830"/>
            </a:xfrm>
            <a:custGeom>
              <a:avLst/>
              <a:gdLst/>
              <a:ahLst/>
              <a:cxnLst/>
              <a:rect l="l" t="t" r="r" b="b"/>
              <a:pathLst>
                <a:path w="109220" h="163829">
                  <a:moveTo>
                    <a:pt x="100596" y="41135"/>
                  </a:moveTo>
                  <a:lnTo>
                    <a:pt x="0" y="41135"/>
                  </a:lnTo>
                  <a:lnTo>
                    <a:pt x="0" y="124345"/>
                  </a:lnTo>
                  <a:lnTo>
                    <a:pt x="100596" y="124345"/>
                  </a:lnTo>
                  <a:lnTo>
                    <a:pt x="100596" y="41135"/>
                  </a:lnTo>
                  <a:close/>
                </a:path>
                <a:path w="109220" h="163829">
                  <a:moveTo>
                    <a:pt x="1828" y="84124"/>
                  </a:moveTo>
                  <a:lnTo>
                    <a:pt x="914" y="84124"/>
                  </a:lnTo>
                  <a:lnTo>
                    <a:pt x="0" y="81368"/>
                  </a:lnTo>
                  <a:lnTo>
                    <a:pt x="914" y="79540"/>
                  </a:lnTo>
                  <a:lnTo>
                    <a:pt x="4571" y="68567"/>
                  </a:lnTo>
                  <a:lnTo>
                    <a:pt x="16459" y="68567"/>
                  </a:lnTo>
                  <a:lnTo>
                    <a:pt x="12801" y="79540"/>
                  </a:lnTo>
                  <a:lnTo>
                    <a:pt x="11887" y="81368"/>
                  </a:lnTo>
                  <a:lnTo>
                    <a:pt x="12801" y="84124"/>
                  </a:lnTo>
                  <a:lnTo>
                    <a:pt x="14630" y="84124"/>
                  </a:lnTo>
                  <a:lnTo>
                    <a:pt x="1828" y="84124"/>
                  </a:lnTo>
                  <a:close/>
                </a:path>
                <a:path w="109220" h="163829">
                  <a:moveTo>
                    <a:pt x="14630" y="84124"/>
                  </a:moveTo>
                  <a:lnTo>
                    <a:pt x="15544" y="84124"/>
                  </a:lnTo>
                  <a:lnTo>
                    <a:pt x="16459" y="81368"/>
                  </a:lnTo>
                  <a:lnTo>
                    <a:pt x="16459" y="80467"/>
                  </a:lnTo>
                </a:path>
                <a:path w="109220" h="163829">
                  <a:moveTo>
                    <a:pt x="10058" y="64909"/>
                  </a:moveTo>
                  <a:lnTo>
                    <a:pt x="11887" y="64909"/>
                  </a:lnTo>
                  <a:lnTo>
                    <a:pt x="14630" y="63080"/>
                  </a:lnTo>
                  <a:lnTo>
                    <a:pt x="14630" y="60350"/>
                  </a:lnTo>
                  <a:lnTo>
                    <a:pt x="14630" y="58508"/>
                  </a:lnTo>
                  <a:lnTo>
                    <a:pt x="11887" y="56680"/>
                  </a:lnTo>
                  <a:lnTo>
                    <a:pt x="10058" y="56680"/>
                  </a:lnTo>
                  <a:lnTo>
                    <a:pt x="7315" y="56680"/>
                  </a:lnTo>
                  <a:lnTo>
                    <a:pt x="5486" y="58508"/>
                  </a:lnTo>
                  <a:lnTo>
                    <a:pt x="5486" y="60350"/>
                  </a:lnTo>
                  <a:lnTo>
                    <a:pt x="5486" y="63080"/>
                  </a:lnTo>
                  <a:lnTo>
                    <a:pt x="7315" y="64909"/>
                  </a:lnTo>
                  <a:lnTo>
                    <a:pt x="10058" y="64909"/>
                  </a:lnTo>
                  <a:close/>
                </a:path>
                <a:path w="109220" h="163829">
                  <a:moveTo>
                    <a:pt x="14630" y="84124"/>
                  </a:moveTo>
                  <a:lnTo>
                    <a:pt x="17386" y="84124"/>
                  </a:lnTo>
                  <a:lnTo>
                    <a:pt x="17386" y="48450"/>
                  </a:lnTo>
                  <a:lnTo>
                    <a:pt x="1828" y="48450"/>
                  </a:lnTo>
                  <a:lnTo>
                    <a:pt x="1828" y="75895"/>
                  </a:lnTo>
                </a:path>
                <a:path w="109220" h="163829">
                  <a:moveTo>
                    <a:pt x="914" y="40233"/>
                  </a:moveTo>
                  <a:lnTo>
                    <a:pt x="914" y="21018"/>
                  </a:lnTo>
                  <a:lnTo>
                    <a:pt x="20116" y="21018"/>
                  </a:lnTo>
                  <a:lnTo>
                    <a:pt x="20116" y="3644"/>
                  </a:lnTo>
                  <a:lnTo>
                    <a:pt x="102412" y="3644"/>
                  </a:lnTo>
                  <a:lnTo>
                    <a:pt x="102412" y="39306"/>
                  </a:lnTo>
                  <a:lnTo>
                    <a:pt x="100596" y="41135"/>
                  </a:lnTo>
                </a:path>
                <a:path w="109220" h="163829">
                  <a:moveTo>
                    <a:pt x="102412" y="124358"/>
                  </a:moveTo>
                  <a:lnTo>
                    <a:pt x="102412" y="163664"/>
                  </a:lnTo>
                  <a:lnTo>
                    <a:pt x="20116" y="163664"/>
                  </a:lnTo>
                  <a:lnTo>
                    <a:pt x="20116" y="142646"/>
                  </a:lnTo>
                  <a:lnTo>
                    <a:pt x="1828" y="142646"/>
                  </a:lnTo>
                  <a:lnTo>
                    <a:pt x="1828" y="125260"/>
                  </a:lnTo>
                </a:path>
                <a:path w="109220" h="163829">
                  <a:moveTo>
                    <a:pt x="10972" y="37477"/>
                  </a:moveTo>
                  <a:lnTo>
                    <a:pt x="14630" y="37477"/>
                  </a:lnTo>
                  <a:lnTo>
                    <a:pt x="16459" y="34734"/>
                  </a:lnTo>
                  <a:lnTo>
                    <a:pt x="16459" y="31076"/>
                  </a:lnTo>
                  <a:lnTo>
                    <a:pt x="16459" y="29248"/>
                  </a:lnTo>
                  <a:lnTo>
                    <a:pt x="14630" y="26504"/>
                  </a:lnTo>
                  <a:lnTo>
                    <a:pt x="10972" y="26504"/>
                  </a:lnTo>
                  <a:lnTo>
                    <a:pt x="7315" y="26504"/>
                  </a:lnTo>
                  <a:lnTo>
                    <a:pt x="5486" y="29248"/>
                  </a:lnTo>
                  <a:lnTo>
                    <a:pt x="5486" y="31076"/>
                  </a:lnTo>
                  <a:lnTo>
                    <a:pt x="5486" y="34734"/>
                  </a:lnTo>
                  <a:lnTo>
                    <a:pt x="7315" y="37477"/>
                  </a:lnTo>
                  <a:lnTo>
                    <a:pt x="10972" y="37477"/>
                  </a:lnTo>
                  <a:close/>
                </a:path>
                <a:path w="109220" h="163829">
                  <a:moveTo>
                    <a:pt x="33832" y="26504"/>
                  </a:moveTo>
                  <a:lnTo>
                    <a:pt x="37503" y="26504"/>
                  </a:lnTo>
                  <a:lnTo>
                    <a:pt x="39319" y="23761"/>
                  </a:lnTo>
                  <a:lnTo>
                    <a:pt x="39319" y="21018"/>
                  </a:lnTo>
                  <a:lnTo>
                    <a:pt x="39319" y="17360"/>
                  </a:lnTo>
                  <a:lnTo>
                    <a:pt x="37503" y="15532"/>
                  </a:lnTo>
                  <a:lnTo>
                    <a:pt x="33832" y="15532"/>
                  </a:lnTo>
                  <a:lnTo>
                    <a:pt x="31089" y="15532"/>
                  </a:lnTo>
                  <a:lnTo>
                    <a:pt x="28346" y="17360"/>
                  </a:lnTo>
                  <a:lnTo>
                    <a:pt x="28346" y="21018"/>
                  </a:lnTo>
                  <a:lnTo>
                    <a:pt x="28346" y="23761"/>
                  </a:lnTo>
                  <a:lnTo>
                    <a:pt x="31089" y="26504"/>
                  </a:lnTo>
                  <a:lnTo>
                    <a:pt x="33832" y="26504"/>
                  </a:lnTo>
                  <a:close/>
                </a:path>
                <a:path w="109220" h="163829">
                  <a:moveTo>
                    <a:pt x="59436" y="26504"/>
                  </a:moveTo>
                  <a:lnTo>
                    <a:pt x="62179" y="26504"/>
                  </a:lnTo>
                  <a:lnTo>
                    <a:pt x="64922" y="23761"/>
                  </a:lnTo>
                  <a:lnTo>
                    <a:pt x="64922" y="21018"/>
                  </a:lnTo>
                  <a:lnTo>
                    <a:pt x="64922" y="17360"/>
                  </a:lnTo>
                  <a:lnTo>
                    <a:pt x="62179" y="15532"/>
                  </a:lnTo>
                  <a:lnTo>
                    <a:pt x="59436" y="15532"/>
                  </a:lnTo>
                  <a:lnTo>
                    <a:pt x="55778" y="15532"/>
                  </a:lnTo>
                  <a:lnTo>
                    <a:pt x="53962" y="17360"/>
                  </a:lnTo>
                  <a:lnTo>
                    <a:pt x="53962" y="21018"/>
                  </a:lnTo>
                  <a:lnTo>
                    <a:pt x="53962" y="23761"/>
                  </a:lnTo>
                  <a:lnTo>
                    <a:pt x="55778" y="26504"/>
                  </a:lnTo>
                  <a:lnTo>
                    <a:pt x="59436" y="26504"/>
                  </a:lnTo>
                  <a:close/>
                </a:path>
                <a:path w="109220" h="163829">
                  <a:moveTo>
                    <a:pt x="85953" y="26504"/>
                  </a:moveTo>
                  <a:lnTo>
                    <a:pt x="89611" y="26504"/>
                  </a:lnTo>
                  <a:lnTo>
                    <a:pt x="91439" y="23761"/>
                  </a:lnTo>
                  <a:lnTo>
                    <a:pt x="91439" y="21018"/>
                  </a:lnTo>
                  <a:lnTo>
                    <a:pt x="91439" y="17360"/>
                  </a:lnTo>
                  <a:lnTo>
                    <a:pt x="89611" y="15532"/>
                  </a:lnTo>
                  <a:lnTo>
                    <a:pt x="85953" y="15532"/>
                  </a:lnTo>
                  <a:lnTo>
                    <a:pt x="84137" y="15532"/>
                  </a:lnTo>
                  <a:lnTo>
                    <a:pt x="80479" y="17360"/>
                  </a:lnTo>
                  <a:lnTo>
                    <a:pt x="80479" y="21018"/>
                  </a:lnTo>
                  <a:lnTo>
                    <a:pt x="80479" y="23761"/>
                  </a:lnTo>
                  <a:lnTo>
                    <a:pt x="84137" y="26504"/>
                  </a:lnTo>
                  <a:lnTo>
                    <a:pt x="85953" y="26504"/>
                  </a:lnTo>
                  <a:close/>
                </a:path>
                <a:path w="109220" h="163829">
                  <a:moveTo>
                    <a:pt x="29260" y="17360"/>
                  </a:moveTo>
                  <a:lnTo>
                    <a:pt x="37503" y="22847"/>
                  </a:lnTo>
                </a:path>
                <a:path w="109220" h="163829">
                  <a:moveTo>
                    <a:pt x="32918" y="149034"/>
                  </a:moveTo>
                  <a:lnTo>
                    <a:pt x="36575" y="149034"/>
                  </a:lnTo>
                  <a:lnTo>
                    <a:pt x="38404" y="147205"/>
                  </a:lnTo>
                  <a:lnTo>
                    <a:pt x="38404" y="143548"/>
                  </a:lnTo>
                  <a:lnTo>
                    <a:pt x="38404" y="140804"/>
                  </a:lnTo>
                  <a:lnTo>
                    <a:pt x="36575" y="138061"/>
                  </a:lnTo>
                  <a:lnTo>
                    <a:pt x="32918" y="138061"/>
                  </a:lnTo>
                  <a:lnTo>
                    <a:pt x="30187" y="138061"/>
                  </a:lnTo>
                  <a:lnTo>
                    <a:pt x="27431" y="140804"/>
                  </a:lnTo>
                  <a:lnTo>
                    <a:pt x="27431" y="143548"/>
                  </a:lnTo>
                  <a:lnTo>
                    <a:pt x="27431" y="147205"/>
                  </a:lnTo>
                  <a:lnTo>
                    <a:pt x="30187" y="149034"/>
                  </a:lnTo>
                  <a:lnTo>
                    <a:pt x="32918" y="149034"/>
                  </a:lnTo>
                  <a:close/>
                </a:path>
                <a:path w="109220" h="163829">
                  <a:moveTo>
                    <a:pt x="29260" y="139890"/>
                  </a:moveTo>
                  <a:lnTo>
                    <a:pt x="36575" y="147205"/>
                  </a:lnTo>
                </a:path>
                <a:path w="109220" h="163829">
                  <a:moveTo>
                    <a:pt x="59436" y="149034"/>
                  </a:moveTo>
                  <a:lnTo>
                    <a:pt x="63093" y="149034"/>
                  </a:lnTo>
                  <a:lnTo>
                    <a:pt x="64922" y="147205"/>
                  </a:lnTo>
                  <a:lnTo>
                    <a:pt x="64922" y="143548"/>
                  </a:lnTo>
                  <a:lnTo>
                    <a:pt x="64922" y="140804"/>
                  </a:lnTo>
                  <a:lnTo>
                    <a:pt x="63093" y="138061"/>
                  </a:lnTo>
                  <a:lnTo>
                    <a:pt x="59436" y="138061"/>
                  </a:lnTo>
                  <a:lnTo>
                    <a:pt x="56705" y="138061"/>
                  </a:lnTo>
                  <a:lnTo>
                    <a:pt x="53962" y="140804"/>
                  </a:lnTo>
                  <a:lnTo>
                    <a:pt x="53962" y="143548"/>
                  </a:lnTo>
                  <a:lnTo>
                    <a:pt x="53962" y="147205"/>
                  </a:lnTo>
                  <a:lnTo>
                    <a:pt x="56705" y="149034"/>
                  </a:lnTo>
                  <a:lnTo>
                    <a:pt x="59436" y="149034"/>
                  </a:lnTo>
                  <a:close/>
                </a:path>
                <a:path w="109220" h="163829">
                  <a:moveTo>
                    <a:pt x="85953" y="149034"/>
                  </a:moveTo>
                  <a:lnTo>
                    <a:pt x="89611" y="149034"/>
                  </a:lnTo>
                  <a:lnTo>
                    <a:pt x="91439" y="147205"/>
                  </a:lnTo>
                  <a:lnTo>
                    <a:pt x="91439" y="143548"/>
                  </a:lnTo>
                  <a:lnTo>
                    <a:pt x="91439" y="140804"/>
                  </a:lnTo>
                  <a:lnTo>
                    <a:pt x="89611" y="138061"/>
                  </a:lnTo>
                  <a:lnTo>
                    <a:pt x="85953" y="138061"/>
                  </a:lnTo>
                  <a:lnTo>
                    <a:pt x="84137" y="138061"/>
                  </a:lnTo>
                  <a:lnTo>
                    <a:pt x="80479" y="140804"/>
                  </a:lnTo>
                  <a:lnTo>
                    <a:pt x="80479" y="143548"/>
                  </a:lnTo>
                  <a:lnTo>
                    <a:pt x="80479" y="147205"/>
                  </a:lnTo>
                  <a:lnTo>
                    <a:pt x="84137" y="149034"/>
                  </a:lnTo>
                  <a:lnTo>
                    <a:pt x="85953" y="149034"/>
                  </a:lnTo>
                  <a:close/>
                </a:path>
                <a:path w="109220" h="163829">
                  <a:moveTo>
                    <a:pt x="56705" y="138976"/>
                  </a:moveTo>
                  <a:lnTo>
                    <a:pt x="61264" y="148132"/>
                  </a:lnTo>
                </a:path>
                <a:path w="109220" h="163829">
                  <a:moveTo>
                    <a:pt x="53962" y="19189"/>
                  </a:moveTo>
                  <a:lnTo>
                    <a:pt x="64020" y="21945"/>
                  </a:lnTo>
                </a:path>
                <a:path w="109220" h="163829">
                  <a:moveTo>
                    <a:pt x="85039" y="14617"/>
                  </a:moveTo>
                  <a:lnTo>
                    <a:pt x="87782" y="25603"/>
                  </a:lnTo>
                </a:path>
                <a:path w="109220" h="163829">
                  <a:moveTo>
                    <a:pt x="71323" y="3644"/>
                  </a:moveTo>
                  <a:lnTo>
                    <a:pt x="71323" y="25603"/>
                  </a:lnTo>
                </a:path>
                <a:path w="109220" h="163829">
                  <a:moveTo>
                    <a:pt x="5486" y="20116"/>
                  </a:moveTo>
                  <a:lnTo>
                    <a:pt x="5486" y="1828"/>
                  </a:lnTo>
                  <a:lnTo>
                    <a:pt x="14630" y="0"/>
                  </a:lnTo>
                  <a:lnTo>
                    <a:pt x="108813" y="0"/>
                  </a:lnTo>
                  <a:lnTo>
                    <a:pt x="102412" y="3644"/>
                  </a:lnTo>
                </a:path>
                <a:path w="109220" h="163829">
                  <a:moveTo>
                    <a:pt x="108813" y="0"/>
                  </a:moveTo>
                  <a:lnTo>
                    <a:pt x="108813" y="11887"/>
                  </a:lnTo>
                </a:path>
                <a:path w="109220" h="163829">
                  <a:moveTo>
                    <a:pt x="85953" y="138061"/>
                  </a:moveTo>
                  <a:lnTo>
                    <a:pt x="85953" y="149034"/>
                  </a:lnTo>
                </a:path>
                <a:path w="109220" h="163829">
                  <a:moveTo>
                    <a:pt x="71323" y="161836"/>
                  </a:moveTo>
                  <a:lnTo>
                    <a:pt x="71323" y="141719"/>
                  </a:lnTo>
                </a:path>
                <a:path w="109220" h="163829">
                  <a:moveTo>
                    <a:pt x="96012" y="63080"/>
                  </a:moveTo>
                  <a:lnTo>
                    <a:pt x="59436" y="63080"/>
                  </a:lnTo>
                  <a:lnTo>
                    <a:pt x="59436" y="79540"/>
                  </a:lnTo>
                  <a:lnTo>
                    <a:pt x="96012" y="79540"/>
                  </a:lnTo>
                  <a:lnTo>
                    <a:pt x="96012" y="63080"/>
                  </a:lnTo>
                  <a:close/>
                </a:path>
                <a:path w="109220" h="163829">
                  <a:moveTo>
                    <a:pt x="43903" y="86855"/>
                  </a:moveTo>
                  <a:lnTo>
                    <a:pt x="95097" y="86855"/>
                  </a:lnTo>
                </a:path>
                <a:path w="109220" h="163829">
                  <a:moveTo>
                    <a:pt x="43903" y="93256"/>
                  </a:moveTo>
                  <a:lnTo>
                    <a:pt x="95097" y="93256"/>
                  </a:lnTo>
                </a:path>
                <a:path w="109220" h="163829">
                  <a:moveTo>
                    <a:pt x="43903" y="100583"/>
                  </a:moveTo>
                  <a:lnTo>
                    <a:pt x="95097" y="100583"/>
                  </a:lnTo>
                </a:path>
                <a:path w="109220" h="163829">
                  <a:moveTo>
                    <a:pt x="43903" y="109715"/>
                  </a:moveTo>
                  <a:lnTo>
                    <a:pt x="95097" y="109715"/>
                  </a:lnTo>
                </a:path>
                <a:path w="109220" h="163829">
                  <a:moveTo>
                    <a:pt x="43903" y="115201"/>
                  </a:moveTo>
                  <a:lnTo>
                    <a:pt x="95097" y="115201"/>
                  </a:lnTo>
                </a:path>
                <a:path w="109220" h="163829">
                  <a:moveTo>
                    <a:pt x="43903" y="119773"/>
                  </a:moveTo>
                  <a:lnTo>
                    <a:pt x="95097" y="1197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356896" y="3538435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0" y="0"/>
                  </a:moveTo>
                  <a:lnTo>
                    <a:pt x="4572" y="0"/>
                  </a:lnTo>
                </a:path>
                <a:path w="18414">
                  <a:moveTo>
                    <a:pt x="13715" y="0"/>
                  </a:moveTo>
                  <a:lnTo>
                    <a:pt x="1828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327178" y="3475355"/>
              <a:ext cx="21590" cy="68580"/>
            </a:xfrm>
            <a:custGeom>
              <a:avLst/>
              <a:gdLst/>
              <a:ahLst/>
              <a:cxnLst/>
              <a:rect l="l" t="t" r="r" b="b"/>
              <a:pathLst>
                <a:path w="21589" h="68579">
                  <a:moveTo>
                    <a:pt x="2743" y="44792"/>
                  </a:moveTo>
                  <a:lnTo>
                    <a:pt x="4572" y="44792"/>
                  </a:lnTo>
                  <a:lnTo>
                    <a:pt x="5486" y="43891"/>
                  </a:lnTo>
                  <a:lnTo>
                    <a:pt x="5486" y="42062"/>
                  </a:lnTo>
                  <a:lnTo>
                    <a:pt x="5486" y="40233"/>
                  </a:lnTo>
                  <a:lnTo>
                    <a:pt x="4572" y="38404"/>
                  </a:lnTo>
                  <a:lnTo>
                    <a:pt x="2743" y="38404"/>
                  </a:lnTo>
                  <a:lnTo>
                    <a:pt x="927" y="38404"/>
                  </a:lnTo>
                  <a:lnTo>
                    <a:pt x="0" y="40233"/>
                  </a:lnTo>
                  <a:lnTo>
                    <a:pt x="0" y="42062"/>
                  </a:lnTo>
                  <a:lnTo>
                    <a:pt x="0" y="43891"/>
                  </a:lnTo>
                  <a:lnTo>
                    <a:pt x="927" y="44792"/>
                  </a:lnTo>
                  <a:lnTo>
                    <a:pt x="2743" y="44792"/>
                  </a:lnTo>
                  <a:close/>
                </a:path>
                <a:path w="21589" h="68579">
                  <a:moveTo>
                    <a:pt x="12801" y="44792"/>
                  </a:moveTo>
                  <a:lnTo>
                    <a:pt x="13716" y="44792"/>
                  </a:lnTo>
                  <a:lnTo>
                    <a:pt x="15544" y="43891"/>
                  </a:lnTo>
                  <a:lnTo>
                    <a:pt x="15544" y="42062"/>
                  </a:lnTo>
                  <a:lnTo>
                    <a:pt x="15544" y="40233"/>
                  </a:lnTo>
                  <a:lnTo>
                    <a:pt x="13716" y="38404"/>
                  </a:lnTo>
                  <a:lnTo>
                    <a:pt x="12801" y="38404"/>
                  </a:lnTo>
                  <a:lnTo>
                    <a:pt x="10972" y="38404"/>
                  </a:lnTo>
                  <a:lnTo>
                    <a:pt x="9144" y="40233"/>
                  </a:lnTo>
                  <a:lnTo>
                    <a:pt x="9144" y="42062"/>
                  </a:lnTo>
                  <a:lnTo>
                    <a:pt x="9144" y="43891"/>
                  </a:lnTo>
                  <a:lnTo>
                    <a:pt x="10972" y="44792"/>
                  </a:lnTo>
                  <a:lnTo>
                    <a:pt x="12801" y="44792"/>
                  </a:lnTo>
                  <a:close/>
                </a:path>
                <a:path w="21589" h="68579">
                  <a:moveTo>
                    <a:pt x="2743" y="53022"/>
                  </a:moveTo>
                  <a:lnTo>
                    <a:pt x="4572" y="53022"/>
                  </a:lnTo>
                  <a:lnTo>
                    <a:pt x="5486" y="52120"/>
                  </a:lnTo>
                  <a:lnTo>
                    <a:pt x="5486" y="49364"/>
                  </a:lnTo>
                  <a:lnTo>
                    <a:pt x="5486" y="48463"/>
                  </a:lnTo>
                  <a:lnTo>
                    <a:pt x="4572" y="46621"/>
                  </a:lnTo>
                  <a:lnTo>
                    <a:pt x="2743" y="46621"/>
                  </a:lnTo>
                  <a:lnTo>
                    <a:pt x="927" y="46621"/>
                  </a:lnTo>
                  <a:lnTo>
                    <a:pt x="0" y="48463"/>
                  </a:lnTo>
                  <a:lnTo>
                    <a:pt x="0" y="49364"/>
                  </a:lnTo>
                  <a:lnTo>
                    <a:pt x="0" y="52120"/>
                  </a:lnTo>
                  <a:lnTo>
                    <a:pt x="927" y="53022"/>
                  </a:lnTo>
                  <a:lnTo>
                    <a:pt x="2743" y="53022"/>
                  </a:lnTo>
                  <a:close/>
                </a:path>
                <a:path w="21589" h="68579">
                  <a:moveTo>
                    <a:pt x="2743" y="60350"/>
                  </a:moveTo>
                  <a:lnTo>
                    <a:pt x="4572" y="60350"/>
                  </a:lnTo>
                  <a:lnTo>
                    <a:pt x="5486" y="59423"/>
                  </a:lnTo>
                  <a:lnTo>
                    <a:pt x="5486" y="57594"/>
                  </a:lnTo>
                  <a:lnTo>
                    <a:pt x="5486" y="55765"/>
                  </a:lnTo>
                  <a:lnTo>
                    <a:pt x="4572" y="54851"/>
                  </a:lnTo>
                  <a:lnTo>
                    <a:pt x="2743" y="54851"/>
                  </a:lnTo>
                  <a:lnTo>
                    <a:pt x="927" y="54851"/>
                  </a:lnTo>
                  <a:lnTo>
                    <a:pt x="0" y="55765"/>
                  </a:lnTo>
                  <a:lnTo>
                    <a:pt x="0" y="57594"/>
                  </a:lnTo>
                  <a:lnTo>
                    <a:pt x="0" y="59423"/>
                  </a:lnTo>
                  <a:lnTo>
                    <a:pt x="927" y="60350"/>
                  </a:lnTo>
                  <a:lnTo>
                    <a:pt x="2743" y="60350"/>
                  </a:lnTo>
                  <a:close/>
                </a:path>
                <a:path w="21589" h="68579">
                  <a:moveTo>
                    <a:pt x="2743" y="68567"/>
                  </a:moveTo>
                  <a:lnTo>
                    <a:pt x="4572" y="68567"/>
                  </a:lnTo>
                  <a:lnTo>
                    <a:pt x="5486" y="67652"/>
                  </a:lnTo>
                  <a:lnTo>
                    <a:pt x="5486" y="65824"/>
                  </a:lnTo>
                  <a:lnTo>
                    <a:pt x="5486" y="64008"/>
                  </a:lnTo>
                  <a:lnTo>
                    <a:pt x="4572" y="63080"/>
                  </a:lnTo>
                  <a:lnTo>
                    <a:pt x="2743" y="63080"/>
                  </a:lnTo>
                  <a:lnTo>
                    <a:pt x="927" y="63080"/>
                  </a:lnTo>
                  <a:lnTo>
                    <a:pt x="0" y="64008"/>
                  </a:lnTo>
                  <a:lnTo>
                    <a:pt x="0" y="65824"/>
                  </a:lnTo>
                  <a:lnTo>
                    <a:pt x="0" y="67652"/>
                  </a:lnTo>
                  <a:lnTo>
                    <a:pt x="927" y="68567"/>
                  </a:lnTo>
                  <a:lnTo>
                    <a:pt x="2743" y="68567"/>
                  </a:lnTo>
                  <a:close/>
                </a:path>
                <a:path w="21589" h="68579">
                  <a:moveTo>
                    <a:pt x="12801" y="15532"/>
                  </a:moveTo>
                  <a:lnTo>
                    <a:pt x="17373" y="15532"/>
                  </a:lnTo>
                  <a:lnTo>
                    <a:pt x="21043" y="11887"/>
                  </a:lnTo>
                  <a:lnTo>
                    <a:pt x="21043" y="7302"/>
                  </a:lnTo>
                  <a:lnTo>
                    <a:pt x="21043" y="2730"/>
                  </a:lnTo>
                  <a:lnTo>
                    <a:pt x="17373" y="0"/>
                  </a:lnTo>
                  <a:lnTo>
                    <a:pt x="12801" y="0"/>
                  </a:lnTo>
                  <a:lnTo>
                    <a:pt x="8229" y="0"/>
                  </a:lnTo>
                  <a:lnTo>
                    <a:pt x="4572" y="2730"/>
                  </a:lnTo>
                  <a:lnTo>
                    <a:pt x="4572" y="7302"/>
                  </a:lnTo>
                  <a:lnTo>
                    <a:pt x="4572" y="11887"/>
                  </a:lnTo>
                  <a:lnTo>
                    <a:pt x="8229" y="15532"/>
                  </a:lnTo>
                  <a:lnTo>
                    <a:pt x="12801" y="15532"/>
                  </a:lnTo>
                  <a:close/>
                </a:path>
                <a:path w="21589" h="68579">
                  <a:moveTo>
                    <a:pt x="5486" y="5473"/>
                  </a:moveTo>
                  <a:lnTo>
                    <a:pt x="20116" y="54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308890" y="351741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736"/>
                  </a:moveTo>
                  <a:lnTo>
                    <a:pt x="2286" y="2736"/>
                  </a:lnTo>
                </a:path>
              </a:pathLst>
            </a:custGeom>
            <a:ln w="5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337236" y="3452482"/>
              <a:ext cx="57785" cy="7620"/>
            </a:xfrm>
            <a:custGeom>
              <a:avLst/>
              <a:gdLst/>
              <a:ahLst/>
              <a:cxnLst/>
              <a:rect l="l" t="t" r="r" b="b"/>
              <a:pathLst>
                <a:path w="57785" h="7620">
                  <a:moveTo>
                    <a:pt x="0" y="0"/>
                  </a:moveTo>
                  <a:lnTo>
                    <a:pt x="57619" y="0"/>
                  </a:lnTo>
                </a:path>
                <a:path w="57785" h="7620">
                  <a:moveTo>
                    <a:pt x="12801" y="3657"/>
                  </a:moveTo>
                  <a:lnTo>
                    <a:pt x="45720" y="3657"/>
                  </a:lnTo>
                </a:path>
                <a:path w="57785" h="7620">
                  <a:moveTo>
                    <a:pt x="12801" y="7315"/>
                  </a:moveTo>
                  <a:lnTo>
                    <a:pt x="45720" y="73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333121" y="3432365"/>
              <a:ext cx="63500" cy="0"/>
            </a:xfrm>
            <a:custGeom>
              <a:avLst/>
              <a:gdLst/>
              <a:ahLst/>
              <a:cxnLst/>
              <a:rect l="l" t="t" r="r" b="b"/>
              <a:pathLst>
                <a:path w="63500">
                  <a:moveTo>
                    <a:pt x="0" y="0"/>
                  </a:moveTo>
                  <a:lnTo>
                    <a:pt x="4572" y="0"/>
                  </a:lnTo>
                </a:path>
                <a:path w="63500">
                  <a:moveTo>
                    <a:pt x="4572" y="0"/>
                  </a:moveTo>
                  <a:lnTo>
                    <a:pt x="9144" y="0"/>
                  </a:lnTo>
                </a:path>
                <a:path w="63500">
                  <a:moveTo>
                    <a:pt x="7315" y="0"/>
                  </a:moveTo>
                  <a:lnTo>
                    <a:pt x="11887" y="0"/>
                  </a:lnTo>
                </a:path>
                <a:path w="63500">
                  <a:moveTo>
                    <a:pt x="25615" y="0"/>
                  </a:moveTo>
                  <a:lnTo>
                    <a:pt x="30187" y="0"/>
                  </a:lnTo>
                </a:path>
                <a:path w="63500">
                  <a:moveTo>
                    <a:pt x="30175" y="0"/>
                  </a:moveTo>
                  <a:lnTo>
                    <a:pt x="34747" y="0"/>
                  </a:lnTo>
                </a:path>
                <a:path w="63500">
                  <a:moveTo>
                    <a:pt x="32931" y="0"/>
                  </a:moveTo>
                  <a:lnTo>
                    <a:pt x="37503" y="0"/>
                  </a:lnTo>
                </a:path>
                <a:path w="63500">
                  <a:moveTo>
                    <a:pt x="50291" y="0"/>
                  </a:moveTo>
                  <a:lnTo>
                    <a:pt x="54863" y="0"/>
                  </a:lnTo>
                </a:path>
                <a:path w="63500">
                  <a:moveTo>
                    <a:pt x="54863" y="0"/>
                  </a:moveTo>
                  <a:lnTo>
                    <a:pt x="59436" y="0"/>
                  </a:lnTo>
                </a:path>
                <a:path w="63500">
                  <a:moveTo>
                    <a:pt x="58521" y="0"/>
                  </a:moveTo>
                  <a:lnTo>
                    <a:pt x="63093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330378" y="3580961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4572" y="0"/>
                  </a:lnTo>
                </a:path>
                <a:path w="66039">
                  <a:moveTo>
                    <a:pt x="4572" y="0"/>
                  </a:moveTo>
                  <a:lnTo>
                    <a:pt x="9144" y="0"/>
                  </a:lnTo>
                </a:path>
                <a:path w="66039">
                  <a:moveTo>
                    <a:pt x="7315" y="0"/>
                  </a:moveTo>
                  <a:lnTo>
                    <a:pt x="11887" y="0"/>
                  </a:lnTo>
                </a:path>
                <a:path w="66039">
                  <a:moveTo>
                    <a:pt x="28359" y="0"/>
                  </a:moveTo>
                  <a:lnTo>
                    <a:pt x="32931" y="0"/>
                  </a:lnTo>
                </a:path>
                <a:path w="66039">
                  <a:moveTo>
                    <a:pt x="32918" y="0"/>
                  </a:moveTo>
                  <a:lnTo>
                    <a:pt x="37490" y="0"/>
                  </a:lnTo>
                </a:path>
                <a:path w="66039">
                  <a:moveTo>
                    <a:pt x="35674" y="0"/>
                  </a:moveTo>
                  <a:lnTo>
                    <a:pt x="40246" y="0"/>
                  </a:lnTo>
                </a:path>
                <a:path w="66039">
                  <a:moveTo>
                    <a:pt x="53035" y="0"/>
                  </a:moveTo>
                  <a:lnTo>
                    <a:pt x="57607" y="0"/>
                  </a:lnTo>
                </a:path>
                <a:path w="66039">
                  <a:moveTo>
                    <a:pt x="57607" y="0"/>
                  </a:moveTo>
                  <a:lnTo>
                    <a:pt x="62179" y="0"/>
                  </a:lnTo>
                </a:path>
                <a:path w="66039">
                  <a:moveTo>
                    <a:pt x="61264" y="0"/>
                  </a:moveTo>
                  <a:lnTo>
                    <a:pt x="65836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367399" y="3471697"/>
              <a:ext cx="33020" cy="5715"/>
            </a:xfrm>
            <a:custGeom>
              <a:avLst/>
              <a:gdLst/>
              <a:ahLst/>
              <a:cxnLst/>
              <a:rect l="l" t="t" r="r" b="b"/>
              <a:pathLst>
                <a:path w="33020" h="5714">
                  <a:moveTo>
                    <a:pt x="3657" y="0"/>
                  </a:moveTo>
                  <a:lnTo>
                    <a:pt x="927" y="0"/>
                  </a:lnTo>
                  <a:lnTo>
                    <a:pt x="0" y="914"/>
                  </a:lnTo>
                  <a:lnTo>
                    <a:pt x="0" y="2743"/>
                  </a:lnTo>
                  <a:lnTo>
                    <a:pt x="927" y="3657"/>
                  </a:lnTo>
                  <a:lnTo>
                    <a:pt x="1828" y="3657"/>
                  </a:lnTo>
                  <a:lnTo>
                    <a:pt x="1828" y="4572"/>
                  </a:lnTo>
                  <a:lnTo>
                    <a:pt x="0" y="4572"/>
                  </a:lnTo>
                  <a:lnTo>
                    <a:pt x="0" y="5486"/>
                  </a:lnTo>
                  <a:lnTo>
                    <a:pt x="2743" y="5486"/>
                  </a:lnTo>
                  <a:lnTo>
                    <a:pt x="3657" y="4572"/>
                  </a:lnTo>
                  <a:lnTo>
                    <a:pt x="3657" y="2743"/>
                  </a:lnTo>
                  <a:lnTo>
                    <a:pt x="1828" y="2743"/>
                  </a:lnTo>
                  <a:lnTo>
                    <a:pt x="1828" y="1828"/>
                  </a:lnTo>
                  <a:lnTo>
                    <a:pt x="927" y="1828"/>
                  </a:lnTo>
                  <a:lnTo>
                    <a:pt x="927" y="914"/>
                  </a:lnTo>
                  <a:lnTo>
                    <a:pt x="3657" y="914"/>
                  </a:lnTo>
                  <a:lnTo>
                    <a:pt x="3657" y="0"/>
                  </a:lnTo>
                  <a:close/>
                </a:path>
                <a:path w="33020" h="5714">
                  <a:moveTo>
                    <a:pt x="6413" y="0"/>
                  </a:moveTo>
                  <a:lnTo>
                    <a:pt x="4597" y="0"/>
                  </a:lnTo>
                  <a:lnTo>
                    <a:pt x="4597" y="5486"/>
                  </a:lnTo>
                  <a:lnTo>
                    <a:pt x="6413" y="5486"/>
                  </a:lnTo>
                  <a:lnTo>
                    <a:pt x="6413" y="0"/>
                  </a:lnTo>
                  <a:close/>
                </a:path>
                <a:path w="33020" h="5714">
                  <a:moveTo>
                    <a:pt x="10985" y="0"/>
                  </a:moveTo>
                  <a:lnTo>
                    <a:pt x="7327" y="0"/>
                  </a:lnTo>
                  <a:lnTo>
                    <a:pt x="7327" y="5486"/>
                  </a:lnTo>
                  <a:lnTo>
                    <a:pt x="10985" y="5486"/>
                  </a:lnTo>
                  <a:lnTo>
                    <a:pt x="10985" y="4572"/>
                  </a:lnTo>
                  <a:lnTo>
                    <a:pt x="8229" y="4572"/>
                  </a:lnTo>
                  <a:lnTo>
                    <a:pt x="8229" y="3657"/>
                  </a:lnTo>
                  <a:lnTo>
                    <a:pt x="10985" y="3657"/>
                  </a:lnTo>
                  <a:lnTo>
                    <a:pt x="10985" y="2743"/>
                  </a:lnTo>
                  <a:lnTo>
                    <a:pt x="8229" y="2743"/>
                  </a:lnTo>
                  <a:lnTo>
                    <a:pt x="8229" y="914"/>
                  </a:lnTo>
                  <a:lnTo>
                    <a:pt x="10985" y="914"/>
                  </a:lnTo>
                  <a:lnTo>
                    <a:pt x="10985" y="0"/>
                  </a:lnTo>
                  <a:close/>
                </a:path>
                <a:path w="33020" h="5714">
                  <a:moveTo>
                    <a:pt x="17386" y="0"/>
                  </a:moveTo>
                  <a:lnTo>
                    <a:pt x="16459" y="0"/>
                  </a:lnTo>
                  <a:lnTo>
                    <a:pt x="14643" y="3657"/>
                  </a:lnTo>
                  <a:lnTo>
                    <a:pt x="13728" y="0"/>
                  </a:lnTo>
                  <a:lnTo>
                    <a:pt x="11887" y="0"/>
                  </a:lnTo>
                  <a:lnTo>
                    <a:pt x="11887" y="5486"/>
                  </a:lnTo>
                  <a:lnTo>
                    <a:pt x="12801" y="5486"/>
                  </a:lnTo>
                  <a:lnTo>
                    <a:pt x="12801" y="2743"/>
                  </a:lnTo>
                  <a:lnTo>
                    <a:pt x="13728" y="5486"/>
                  </a:lnTo>
                  <a:lnTo>
                    <a:pt x="15544" y="5486"/>
                  </a:lnTo>
                  <a:lnTo>
                    <a:pt x="16459" y="2743"/>
                  </a:lnTo>
                  <a:lnTo>
                    <a:pt x="16459" y="5486"/>
                  </a:lnTo>
                  <a:lnTo>
                    <a:pt x="17386" y="5486"/>
                  </a:lnTo>
                  <a:lnTo>
                    <a:pt x="17386" y="0"/>
                  </a:lnTo>
                  <a:close/>
                </a:path>
                <a:path w="33020" h="5714">
                  <a:moveTo>
                    <a:pt x="22860" y="0"/>
                  </a:moveTo>
                  <a:lnTo>
                    <a:pt x="19202" y="0"/>
                  </a:lnTo>
                  <a:lnTo>
                    <a:pt x="19202" y="5486"/>
                  </a:lnTo>
                  <a:lnTo>
                    <a:pt x="22860" y="5486"/>
                  </a:lnTo>
                  <a:lnTo>
                    <a:pt x="22860" y="4572"/>
                  </a:lnTo>
                  <a:lnTo>
                    <a:pt x="21043" y="4572"/>
                  </a:lnTo>
                  <a:lnTo>
                    <a:pt x="21043" y="3657"/>
                  </a:lnTo>
                  <a:lnTo>
                    <a:pt x="22860" y="3657"/>
                  </a:lnTo>
                  <a:lnTo>
                    <a:pt x="22860" y="2743"/>
                  </a:lnTo>
                  <a:lnTo>
                    <a:pt x="21043" y="2743"/>
                  </a:lnTo>
                  <a:lnTo>
                    <a:pt x="21043" y="914"/>
                  </a:lnTo>
                  <a:lnTo>
                    <a:pt x="22860" y="914"/>
                  </a:lnTo>
                  <a:lnTo>
                    <a:pt x="22860" y="0"/>
                  </a:lnTo>
                  <a:close/>
                </a:path>
                <a:path w="33020" h="5714">
                  <a:moveTo>
                    <a:pt x="32918" y="2743"/>
                  </a:moveTo>
                  <a:lnTo>
                    <a:pt x="31102" y="2743"/>
                  </a:lnTo>
                  <a:lnTo>
                    <a:pt x="31102" y="3657"/>
                  </a:lnTo>
                  <a:lnTo>
                    <a:pt x="31102" y="4572"/>
                  </a:lnTo>
                  <a:lnTo>
                    <a:pt x="28346" y="4572"/>
                  </a:lnTo>
                  <a:lnTo>
                    <a:pt x="28346" y="2743"/>
                  </a:lnTo>
                  <a:lnTo>
                    <a:pt x="29260" y="3657"/>
                  </a:lnTo>
                  <a:lnTo>
                    <a:pt x="31102" y="3657"/>
                  </a:lnTo>
                  <a:lnTo>
                    <a:pt x="31102" y="2743"/>
                  </a:lnTo>
                  <a:lnTo>
                    <a:pt x="30162" y="2743"/>
                  </a:lnTo>
                  <a:lnTo>
                    <a:pt x="30162" y="914"/>
                  </a:lnTo>
                  <a:lnTo>
                    <a:pt x="32004" y="914"/>
                  </a:lnTo>
                  <a:lnTo>
                    <a:pt x="32004" y="0"/>
                  </a:lnTo>
                  <a:lnTo>
                    <a:pt x="30162" y="0"/>
                  </a:lnTo>
                  <a:lnTo>
                    <a:pt x="28346" y="914"/>
                  </a:lnTo>
                  <a:lnTo>
                    <a:pt x="28346" y="0"/>
                  </a:lnTo>
                  <a:lnTo>
                    <a:pt x="27444" y="0"/>
                  </a:lnTo>
                  <a:lnTo>
                    <a:pt x="27444" y="3657"/>
                  </a:lnTo>
                  <a:lnTo>
                    <a:pt x="24688" y="0"/>
                  </a:lnTo>
                  <a:lnTo>
                    <a:pt x="23787" y="0"/>
                  </a:lnTo>
                  <a:lnTo>
                    <a:pt x="23787" y="5486"/>
                  </a:lnTo>
                  <a:lnTo>
                    <a:pt x="24688" y="5486"/>
                  </a:lnTo>
                  <a:lnTo>
                    <a:pt x="24688" y="2743"/>
                  </a:lnTo>
                  <a:lnTo>
                    <a:pt x="26517" y="5486"/>
                  </a:lnTo>
                  <a:lnTo>
                    <a:pt x="28346" y="5486"/>
                  </a:lnTo>
                  <a:lnTo>
                    <a:pt x="32004" y="5486"/>
                  </a:lnTo>
                  <a:lnTo>
                    <a:pt x="32918" y="4572"/>
                  </a:lnTo>
                  <a:lnTo>
                    <a:pt x="32918" y="27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406731" y="3423234"/>
              <a:ext cx="102870" cy="163830"/>
            </a:xfrm>
            <a:custGeom>
              <a:avLst/>
              <a:gdLst/>
              <a:ahLst/>
              <a:cxnLst/>
              <a:rect l="l" t="t" r="r" b="b"/>
              <a:pathLst>
                <a:path w="102870" h="163829">
                  <a:moveTo>
                    <a:pt x="99669" y="41135"/>
                  </a:moveTo>
                  <a:lnTo>
                    <a:pt x="0" y="41135"/>
                  </a:lnTo>
                  <a:lnTo>
                    <a:pt x="0" y="124345"/>
                  </a:lnTo>
                  <a:lnTo>
                    <a:pt x="99669" y="124345"/>
                  </a:lnTo>
                  <a:lnTo>
                    <a:pt x="99669" y="41135"/>
                  </a:lnTo>
                  <a:close/>
                </a:path>
                <a:path w="102870" h="163829">
                  <a:moveTo>
                    <a:pt x="1828" y="84124"/>
                  </a:moveTo>
                  <a:lnTo>
                    <a:pt x="914" y="84124"/>
                  </a:lnTo>
                  <a:lnTo>
                    <a:pt x="0" y="81368"/>
                  </a:lnTo>
                  <a:lnTo>
                    <a:pt x="914" y="79540"/>
                  </a:lnTo>
                  <a:lnTo>
                    <a:pt x="4584" y="68567"/>
                  </a:lnTo>
                  <a:lnTo>
                    <a:pt x="16459" y="68567"/>
                  </a:lnTo>
                  <a:lnTo>
                    <a:pt x="12801" y="79540"/>
                  </a:lnTo>
                  <a:lnTo>
                    <a:pt x="11887" y="81368"/>
                  </a:lnTo>
                  <a:lnTo>
                    <a:pt x="12801" y="84124"/>
                  </a:lnTo>
                  <a:lnTo>
                    <a:pt x="13716" y="84124"/>
                  </a:lnTo>
                  <a:lnTo>
                    <a:pt x="1828" y="84124"/>
                  </a:lnTo>
                  <a:close/>
                </a:path>
                <a:path w="102870" h="163829">
                  <a:moveTo>
                    <a:pt x="13716" y="84124"/>
                  </a:moveTo>
                  <a:lnTo>
                    <a:pt x="15544" y="84124"/>
                  </a:lnTo>
                  <a:lnTo>
                    <a:pt x="15544" y="81368"/>
                  </a:lnTo>
                  <a:lnTo>
                    <a:pt x="16459" y="80467"/>
                  </a:lnTo>
                </a:path>
                <a:path w="102870" h="163829">
                  <a:moveTo>
                    <a:pt x="9156" y="64909"/>
                  </a:moveTo>
                  <a:lnTo>
                    <a:pt x="11887" y="64909"/>
                  </a:lnTo>
                  <a:lnTo>
                    <a:pt x="13716" y="63080"/>
                  </a:lnTo>
                  <a:lnTo>
                    <a:pt x="13716" y="60350"/>
                  </a:lnTo>
                  <a:lnTo>
                    <a:pt x="13716" y="58508"/>
                  </a:lnTo>
                  <a:lnTo>
                    <a:pt x="11887" y="56680"/>
                  </a:lnTo>
                  <a:lnTo>
                    <a:pt x="9156" y="56680"/>
                  </a:lnTo>
                  <a:lnTo>
                    <a:pt x="6400" y="56680"/>
                  </a:lnTo>
                  <a:lnTo>
                    <a:pt x="4584" y="58508"/>
                  </a:lnTo>
                  <a:lnTo>
                    <a:pt x="4584" y="60350"/>
                  </a:lnTo>
                  <a:lnTo>
                    <a:pt x="4584" y="63080"/>
                  </a:lnTo>
                  <a:lnTo>
                    <a:pt x="6400" y="64909"/>
                  </a:lnTo>
                  <a:lnTo>
                    <a:pt x="9156" y="64909"/>
                  </a:lnTo>
                  <a:close/>
                </a:path>
                <a:path w="102870" h="163829">
                  <a:moveTo>
                    <a:pt x="13716" y="84124"/>
                  </a:moveTo>
                  <a:lnTo>
                    <a:pt x="17373" y="84124"/>
                  </a:lnTo>
                  <a:lnTo>
                    <a:pt x="17373" y="48450"/>
                  </a:lnTo>
                  <a:lnTo>
                    <a:pt x="1828" y="48450"/>
                  </a:lnTo>
                  <a:lnTo>
                    <a:pt x="1828" y="75895"/>
                  </a:lnTo>
                </a:path>
                <a:path w="102870" h="163829">
                  <a:moveTo>
                    <a:pt x="914" y="40233"/>
                  </a:moveTo>
                  <a:lnTo>
                    <a:pt x="914" y="21018"/>
                  </a:lnTo>
                  <a:lnTo>
                    <a:pt x="19202" y="21018"/>
                  </a:lnTo>
                  <a:lnTo>
                    <a:pt x="19202" y="3644"/>
                  </a:lnTo>
                  <a:lnTo>
                    <a:pt x="101498" y="3644"/>
                  </a:lnTo>
                  <a:lnTo>
                    <a:pt x="101498" y="36563"/>
                  </a:lnTo>
                  <a:lnTo>
                    <a:pt x="99669" y="41135"/>
                  </a:lnTo>
                </a:path>
                <a:path w="102870" h="163829">
                  <a:moveTo>
                    <a:pt x="101498" y="127088"/>
                  </a:moveTo>
                  <a:lnTo>
                    <a:pt x="101498" y="163664"/>
                  </a:lnTo>
                  <a:lnTo>
                    <a:pt x="20116" y="163664"/>
                  </a:lnTo>
                  <a:lnTo>
                    <a:pt x="20116" y="142646"/>
                  </a:lnTo>
                  <a:lnTo>
                    <a:pt x="914" y="142646"/>
                  </a:lnTo>
                  <a:lnTo>
                    <a:pt x="914" y="125260"/>
                  </a:lnTo>
                </a:path>
                <a:path w="102870" h="163829">
                  <a:moveTo>
                    <a:pt x="10972" y="37477"/>
                  </a:moveTo>
                  <a:lnTo>
                    <a:pt x="13716" y="37477"/>
                  </a:lnTo>
                  <a:lnTo>
                    <a:pt x="16459" y="34734"/>
                  </a:lnTo>
                  <a:lnTo>
                    <a:pt x="16459" y="31076"/>
                  </a:lnTo>
                  <a:lnTo>
                    <a:pt x="16459" y="29248"/>
                  </a:lnTo>
                  <a:lnTo>
                    <a:pt x="13716" y="26504"/>
                  </a:lnTo>
                  <a:lnTo>
                    <a:pt x="10972" y="26504"/>
                  </a:lnTo>
                  <a:lnTo>
                    <a:pt x="8229" y="26504"/>
                  </a:lnTo>
                  <a:lnTo>
                    <a:pt x="5486" y="29248"/>
                  </a:lnTo>
                  <a:lnTo>
                    <a:pt x="5486" y="31076"/>
                  </a:lnTo>
                  <a:lnTo>
                    <a:pt x="5486" y="34734"/>
                  </a:lnTo>
                  <a:lnTo>
                    <a:pt x="8229" y="37477"/>
                  </a:lnTo>
                  <a:lnTo>
                    <a:pt x="10972" y="37477"/>
                  </a:lnTo>
                  <a:close/>
                </a:path>
                <a:path w="102870" h="163829">
                  <a:moveTo>
                    <a:pt x="33832" y="26504"/>
                  </a:moveTo>
                  <a:lnTo>
                    <a:pt x="36575" y="26504"/>
                  </a:lnTo>
                  <a:lnTo>
                    <a:pt x="39319" y="23761"/>
                  </a:lnTo>
                  <a:lnTo>
                    <a:pt x="39319" y="21018"/>
                  </a:lnTo>
                  <a:lnTo>
                    <a:pt x="39319" y="17360"/>
                  </a:lnTo>
                  <a:lnTo>
                    <a:pt x="36575" y="15532"/>
                  </a:lnTo>
                  <a:lnTo>
                    <a:pt x="33832" y="15532"/>
                  </a:lnTo>
                  <a:lnTo>
                    <a:pt x="31089" y="15532"/>
                  </a:lnTo>
                  <a:lnTo>
                    <a:pt x="28346" y="17360"/>
                  </a:lnTo>
                  <a:lnTo>
                    <a:pt x="28346" y="21018"/>
                  </a:lnTo>
                  <a:lnTo>
                    <a:pt x="28346" y="23761"/>
                  </a:lnTo>
                  <a:lnTo>
                    <a:pt x="31089" y="26504"/>
                  </a:lnTo>
                  <a:lnTo>
                    <a:pt x="33832" y="26504"/>
                  </a:lnTo>
                  <a:close/>
                </a:path>
                <a:path w="102870" h="163829">
                  <a:moveTo>
                    <a:pt x="59448" y="26504"/>
                  </a:moveTo>
                  <a:lnTo>
                    <a:pt x="62191" y="26504"/>
                  </a:lnTo>
                  <a:lnTo>
                    <a:pt x="64922" y="23761"/>
                  </a:lnTo>
                  <a:lnTo>
                    <a:pt x="64922" y="21018"/>
                  </a:lnTo>
                  <a:lnTo>
                    <a:pt x="64922" y="17360"/>
                  </a:lnTo>
                  <a:lnTo>
                    <a:pt x="62191" y="15532"/>
                  </a:lnTo>
                  <a:lnTo>
                    <a:pt x="59448" y="15532"/>
                  </a:lnTo>
                  <a:lnTo>
                    <a:pt x="57607" y="15532"/>
                  </a:lnTo>
                  <a:lnTo>
                    <a:pt x="53949" y="17360"/>
                  </a:lnTo>
                  <a:lnTo>
                    <a:pt x="53949" y="21018"/>
                  </a:lnTo>
                  <a:lnTo>
                    <a:pt x="53949" y="23761"/>
                  </a:lnTo>
                  <a:lnTo>
                    <a:pt x="57607" y="26504"/>
                  </a:lnTo>
                  <a:lnTo>
                    <a:pt x="59448" y="26504"/>
                  </a:lnTo>
                  <a:close/>
                </a:path>
                <a:path w="102870" h="163829">
                  <a:moveTo>
                    <a:pt x="85966" y="26504"/>
                  </a:moveTo>
                  <a:lnTo>
                    <a:pt x="89623" y="26504"/>
                  </a:lnTo>
                  <a:lnTo>
                    <a:pt x="91439" y="23761"/>
                  </a:lnTo>
                  <a:lnTo>
                    <a:pt x="91439" y="21018"/>
                  </a:lnTo>
                  <a:lnTo>
                    <a:pt x="91439" y="17360"/>
                  </a:lnTo>
                  <a:lnTo>
                    <a:pt x="89623" y="15532"/>
                  </a:lnTo>
                  <a:lnTo>
                    <a:pt x="85966" y="15532"/>
                  </a:lnTo>
                  <a:lnTo>
                    <a:pt x="83210" y="15532"/>
                  </a:lnTo>
                  <a:lnTo>
                    <a:pt x="80467" y="17360"/>
                  </a:lnTo>
                  <a:lnTo>
                    <a:pt x="80467" y="21018"/>
                  </a:lnTo>
                  <a:lnTo>
                    <a:pt x="80467" y="23761"/>
                  </a:lnTo>
                  <a:lnTo>
                    <a:pt x="83210" y="26504"/>
                  </a:lnTo>
                  <a:lnTo>
                    <a:pt x="85966" y="26504"/>
                  </a:lnTo>
                  <a:close/>
                </a:path>
                <a:path w="102870" h="163829">
                  <a:moveTo>
                    <a:pt x="29273" y="17360"/>
                  </a:moveTo>
                  <a:lnTo>
                    <a:pt x="37490" y="22847"/>
                  </a:lnTo>
                </a:path>
                <a:path w="102870" h="163829">
                  <a:moveTo>
                    <a:pt x="32918" y="149034"/>
                  </a:moveTo>
                  <a:lnTo>
                    <a:pt x="36575" y="149034"/>
                  </a:lnTo>
                  <a:lnTo>
                    <a:pt x="38404" y="147205"/>
                  </a:lnTo>
                  <a:lnTo>
                    <a:pt x="38404" y="143548"/>
                  </a:lnTo>
                  <a:lnTo>
                    <a:pt x="38404" y="140804"/>
                  </a:lnTo>
                  <a:lnTo>
                    <a:pt x="36575" y="138061"/>
                  </a:lnTo>
                  <a:lnTo>
                    <a:pt x="32918" y="138061"/>
                  </a:lnTo>
                  <a:lnTo>
                    <a:pt x="30175" y="138061"/>
                  </a:lnTo>
                  <a:lnTo>
                    <a:pt x="27432" y="140804"/>
                  </a:lnTo>
                  <a:lnTo>
                    <a:pt x="27432" y="143548"/>
                  </a:lnTo>
                  <a:lnTo>
                    <a:pt x="27432" y="147205"/>
                  </a:lnTo>
                  <a:lnTo>
                    <a:pt x="30175" y="149034"/>
                  </a:lnTo>
                  <a:lnTo>
                    <a:pt x="32918" y="149034"/>
                  </a:lnTo>
                  <a:close/>
                </a:path>
                <a:path w="102870" h="163829">
                  <a:moveTo>
                    <a:pt x="28346" y="139890"/>
                  </a:moveTo>
                  <a:lnTo>
                    <a:pt x="36575" y="147205"/>
                  </a:lnTo>
                </a:path>
                <a:path w="102870" h="163829">
                  <a:moveTo>
                    <a:pt x="59448" y="149034"/>
                  </a:moveTo>
                  <a:lnTo>
                    <a:pt x="62191" y="149034"/>
                  </a:lnTo>
                  <a:lnTo>
                    <a:pt x="64922" y="147205"/>
                  </a:lnTo>
                  <a:lnTo>
                    <a:pt x="64922" y="143548"/>
                  </a:lnTo>
                  <a:lnTo>
                    <a:pt x="64922" y="140804"/>
                  </a:lnTo>
                  <a:lnTo>
                    <a:pt x="62191" y="138061"/>
                  </a:lnTo>
                  <a:lnTo>
                    <a:pt x="59448" y="138061"/>
                  </a:lnTo>
                  <a:lnTo>
                    <a:pt x="57607" y="138061"/>
                  </a:lnTo>
                  <a:lnTo>
                    <a:pt x="53949" y="140804"/>
                  </a:lnTo>
                  <a:lnTo>
                    <a:pt x="53949" y="143548"/>
                  </a:lnTo>
                  <a:lnTo>
                    <a:pt x="53949" y="147205"/>
                  </a:lnTo>
                  <a:lnTo>
                    <a:pt x="57607" y="149034"/>
                  </a:lnTo>
                  <a:lnTo>
                    <a:pt x="59448" y="149034"/>
                  </a:lnTo>
                  <a:close/>
                </a:path>
                <a:path w="102870" h="163829">
                  <a:moveTo>
                    <a:pt x="85966" y="149034"/>
                  </a:moveTo>
                  <a:lnTo>
                    <a:pt x="88709" y="149034"/>
                  </a:lnTo>
                  <a:lnTo>
                    <a:pt x="91439" y="147205"/>
                  </a:lnTo>
                  <a:lnTo>
                    <a:pt x="91439" y="143548"/>
                  </a:lnTo>
                  <a:lnTo>
                    <a:pt x="91439" y="140804"/>
                  </a:lnTo>
                  <a:lnTo>
                    <a:pt x="88709" y="138061"/>
                  </a:lnTo>
                  <a:lnTo>
                    <a:pt x="85966" y="138061"/>
                  </a:lnTo>
                  <a:lnTo>
                    <a:pt x="83210" y="138061"/>
                  </a:lnTo>
                  <a:lnTo>
                    <a:pt x="80467" y="140804"/>
                  </a:lnTo>
                  <a:lnTo>
                    <a:pt x="80467" y="143548"/>
                  </a:lnTo>
                  <a:lnTo>
                    <a:pt x="80467" y="147205"/>
                  </a:lnTo>
                  <a:lnTo>
                    <a:pt x="83210" y="149034"/>
                  </a:lnTo>
                  <a:lnTo>
                    <a:pt x="85966" y="149034"/>
                  </a:lnTo>
                  <a:close/>
                </a:path>
                <a:path w="102870" h="163829">
                  <a:moveTo>
                    <a:pt x="57607" y="138976"/>
                  </a:moveTo>
                  <a:lnTo>
                    <a:pt x="62191" y="148132"/>
                  </a:lnTo>
                </a:path>
                <a:path w="102870" h="163829">
                  <a:moveTo>
                    <a:pt x="53949" y="19189"/>
                  </a:moveTo>
                  <a:lnTo>
                    <a:pt x="64008" y="21945"/>
                  </a:lnTo>
                </a:path>
                <a:path w="102870" h="163829">
                  <a:moveTo>
                    <a:pt x="85026" y="14617"/>
                  </a:moveTo>
                  <a:lnTo>
                    <a:pt x="86868" y="25603"/>
                  </a:lnTo>
                </a:path>
                <a:path w="102870" h="163829">
                  <a:moveTo>
                    <a:pt x="71323" y="3644"/>
                  </a:moveTo>
                  <a:lnTo>
                    <a:pt x="71323" y="25603"/>
                  </a:lnTo>
                </a:path>
                <a:path w="102870" h="163829">
                  <a:moveTo>
                    <a:pt x="5486" y="20116"/>
                  </a:moveTo>
                  <a:lnTo>
                    <a:pt x="5486" y="1828"/>
                  </a:lnTo>
                  <a:lnTo>
                    <a:pt x="9156" y="0"/>
                  </a:lnTo>
                  <a:lnTo>
                    <a:pt x="102425" y="0"/>
                  </a:lnTo>
                  <a:lnTo>
                    <a:pt x="101498" y="3644"/>
                  </a:lnTo>
                </a:path>
                <a:path w="102870" h="163829">
                  <a:moveTo>
                    <a:pt x="85966" y="138061"/>
                  </a:moveTo>
                  <a:lnTo>
                    <a:pt x="85966" y="149034"/>
                  </a:lnTo>
                </a:path>
                <a:path w="102870" h="163829">
                  <a:moveTo>
                    <a:pt x="71323" y="161836"/>
                  </a:moveTo>
                  <a:lnTo>
                    <a:pt x="71323" y="141719"/>
                  </a:lnTo>
                </a:path>
                <a:path w="102870" h="163829">
                  <a:moveTo>
                    <a:pt x="96024" y="63080"/>
                  </a:moveTo>
                  <a:lnTo>
                    <a:pt x="59448" y="63080"/>
                  </a:lnTo>
                  <a:lnTo>
                    <a:pt x="59448" y="79540"/>
                  </a:lnTo>
                  <a:lnTo>
                    <a:pt x="96024" y="79540"/>
                  </a:lnTo>
                  <a:lnTo>
                    <a:pt x="96024" y="63080"/>
                  </a:lnTo>
                  <a:close/>
                </a:path>
                <a:path w="102870" h="163829">
                  <a:moveTo>
                    <a:pt x="42976" y="86855"/>
                  </a:moveTo>
                  <a:lnTo>
                    <a:pt x="95097" y="86855"/>
                  </a:lnTo>
                </a:path>
                <a:path w="102870" h="163829">
                  <a:moveTo>
                    <a:pt x="42976" y="93256"/>
                  </a:moveTo>
                  <a:lnTo>
                    <a:pt x="95097" y="93256"/>
                  </a:lnTo>
                </a:path>
                <a:path w="102870" h="163829">
                  <a:moveTo>
                    <a:pt x="42976" y="100583"/>
                  </a:moveTo>
                  <a:lnTo>
                    <a:pt x="95097" y="100583"/>
                  </a:lnTo>
                </a:path>
                <a:path w="102870" h="163829">
                  <a:moveTo>
                    <a:pt x="42976" y="109715"/>
                  </a:moveTo>
                  <a:lnTo>
                    <a:pt x="95097" y="109715"/>
                  </a:lnTo>
                </a:path>
                <a:path w="102870" h="163829">
                  <a:moveTo>
                    <a:pt x="42976" y="115201"/>
                  </a:moveTo>
                  <a:lnTo>
                    <a:pt x="95097" y="115201"/>
                  </a:lnTo>
                </a:path>
                <a:path w="102870" h="163829">
                  <a:moveTo>
                    <a:pt x="42976" y="119773"/>
                  </a:moveTo>
                  <a:lnTo>
                    <a:pt x="95097" y="1197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458394" y="3538435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0" y="0"/>
                  </a:moveTo>
                  <a:lnTo>
                    <a:pt x="4572" y="0"/>
                  </a:lnTo>
                </a:path>
                <a:path w="18414">
                  <a:moveTo>
                    <a:pt x="13716" y="0"/>
                  </a:moveTo>
                  <a:lnTo>
                    <a:pt x="1828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429591" y="3475355"/>
              <a:ext cx="21590" cy="68580"/>
            </a:xfrm>
            <a:custGeom>
              <a:avLst/>
              <a:gdLst/>
              <a:ahLst/>
              <a:cxnLst/>
              <a:rect l="l" t="t" r="r" b="b"/>
              <a:pathLst>
                <a:path w="21589" h="68579">
                  <a:moveTo>
                    <a:pt x="2743" y="44792"/>
                  </a:moveTo>
                  <a:lnTo>
                    <a:pt x="4572" y="44792"/>
                  </a:lnTo>
                  <a:lnTo>
                    <a:pt x="5486" y="43891"/>
                  </a:lnTo>
                  <a:lnTo>
                    <a:pt x="5486" y="42062"/>
                  </a:lnTo>
                  <a:lnTo>
                    <a:pt x="5486" y="40233"/>
                  </a:lnTo>
                  <a:lnTo>
                    <a:pt x="4572" y="38404"/>
                  </a:lnTo>
                  <a:lnTo>
                    <a:pt x="2743" y="38404"/>
                  </a:lnTo>
                  <a:lnTo>
                    <a:pt x="914" y="38404"/>
                  </a:lnTo>
                  <a:lnTo>
                    <a:pt x="0" y="40233"/>
                  </a:lnTo>
                  <a:lnTo>
                    <a:pt x="0" y="42062"/>
                  </a:lnTo>
                  <a:lnTo>
                    <a:pt x="0" y="43891"/>
                  </a:lnTo>
                  <a:lnTo>
                    <a:pt x="914" y="44792"/>
                  </a:lnTo>
                  <a:lnTo>
                    <a:pt x="2743" y="44792"/>
                  </a:lnTo>
                  <a:close/>
                </a:path>
                <a:path w="21589" h="68579">
                  <a:moveTo>
                    <a:pt x="11887" y="44792"/>
                  </a:moveTo>
                  <a:lnTo>
                    <a:pt x="13715" y="44792"/>
                  </a:lnTo>
                  <a:lnTo>
                    <a:pt x="14630" y="43891"/>
                  </a:lnTo>
                  <a:lnTo>
                    <a:pt x="14630" y="42062"/>
                  </a:lnTo>
                  <a:lnTo>
                    <a:pt x="14630" y="40233"/>
                  </a:lnTo>
                  <a:lnTo>
                    <a:pt x="13715" y="38404"/>
                  </a:lnTo>
                  <a:lnTo>
                    <a:pt x="11887" y="38404"/>
                  </a:lnTo>
                  <a:lnTo>
                    <a:pt x="10058" y="38404"/>
                  </a:lnTo>
                  <a:lnTo>
                    <a:pt x="9144" y="40233"/>
                  </a:lnTo>
                  <a:lnTo>
                    <a:pt x="9144" y="42062"/>
                  </a:lnTo>
                  <a:lnTo>
                    <a:pt x="9144" y="43891"/>
                  </a:lnTo>
                  <a:lnTo>
                    <a:pt x="10058" y="44792"/>
                  </a:lnTo>
                  <a:lnTo>
                    <a:pt x="11887" y="44792"/>
                  </a:lnTo>
                  <a:close/>
                </a:path>
                <a:path w="21589" h="68579">
                  <a:moveTo>
                    <a:pt x="2743" y="53022"/>
                  </a:moveTo>
                  <a:lnTo>
                    <a:pt x="4572" y="53022"/>
                  </a:lnTo>
                  <a:lnTo>
                    <a:pt x="5486" y="52120"/>
                  </a:lnTo>
                  <a:lnTo>
                    <a:pt x="5486" y="49364"/>
                  </a:lnTo>
                  <a:lnTo>
                    <a:pt x="5486" y="48463"/>
                  </a:lnTo>
                  <a:lnTo>
                    <a:pt x="4572" y="46621"/>
                  </a:lnTo>
                  <a:lnTo>
                    <a:pt x="2743" y="46621"/>
                  </a:lnTo>
                  <a:lnTo>
                    <a:pt x="914" y="46621"/>
                  </a:lnTo>
                  <a:lnTo>
                    <a:pt x="0" y="48463"/>
                  </a:lnTo>
                  <a:lnTo>
                    <a:pt x="0" y="49364"/>
                  </a:lnTo>
                  <a:lnTo>
                    <a:pt x="0" y="52120"/>
                  </a:lnTo>
                  <a:lnTo>
                    <a:pt x="914" y="53022"/>
                  </a:lnTo>
                  <a:lnTo>
                    <a:pt x="2743" y="53022"/>
                  </a:lnTo>
                  <a:close/>
                </a:path>
                <a:path w="21589" h="68579">
                  <a:moveTo>
                    <a:pt x="2743" y="60350"/>
                  </a:moveTo>
                  <a:lnTo>
                    <a:pt x="4572" y="60350"/>
                  </a:lnTo>
                  <a:lnTo>
                    <a:pt x="5486" y="59423"/>
                  </a:lnTo>
                  <a:lnTo>
                    <a:pt x="5486" y="57594"/>
                  </a:lnTo>
                  <a:lnTo>
                    <a:pt x="5486" y="55765"/>
                  </a:lnTo>
                  <a:lnTo>
                    <a:pt x="4572" y="54851"/>
                  </a:lnTo>
                  <a:lnTo>
                    <a:pt x="2743" y="54851"/>
                  </a:lnTo>
                  <a:lnTo>
                    <a:pt x="914" y="54851"/>
                  </a:lnTo>
                  <a:lnTo>
                    <a:pt x="0" y="55765"/>
                  </a:lnTo>
                  <a:lnTo>
                    <a:pt x="0" y="57594"/>
                  </a:lnTo>
                  <a:lnTo>
                    <a:pt x="0" y="59423"/>
                  </a:lnTo>
                  <a:lnTo>
                    <a:pt x="914" y="60350"/>
                  </a:lnTo>
                  <a:lnTo>
                    <a:pt x="2743" y="60350"/>
                  </a:lnTo>
                  <a:close/>
                </a:path>
                <a:path w="21589" h="68579">
                  <a:moveTo>
                    <a:pt x="2743" y="68567"/>
                  </a:moveTo>
                  <a:lnTo>
                    <a:pt x="4572" y="68567"/>
                  </a:lnTo>
                  <a:lnTo>
                    <a:pt x="5486" y="67652"/>
                  </a:lnTo>
                  <a:lnTo>
                    <a:pt x="5486" y="65824"/>
                  </a:lnTo>
                  <a:lnTo>
                    <a:pt x="5486" y="64008"/>
                  </a:lnTo>
                  <a:lnTo>
                    <a:pt x="4572" y="63080"/>
                  </a:lnTo>
                  <a:lnTo>
                    <a:pt x="2743" y="63080"/>
                  </a:lnTo>
                  <a:lnTo>
                    <a:pt x="914" y="63080"/>
                  </a:lnTo>
                  <a:lnTo>
                    <a:pt x="0" y="64008"/>
                  </a:lnTo>
                  <a:lnTo>
                    <a:pt x="0" y="65824"/>
                  </a:lnTo>
                  <a:lnTo>
                    <a:pt x="0" y="67652"/>
                  </a:lnTo>
                  <a:lnTo>
                    <a:pt x="914" y="68567"/>
                  </a:lnTo>
                  <a:lnTo>
                    <a:pt x="2743" y="68567"/>
                  </a:lnTo>
                  <a:close/>
                </a:path>
                <a:path w="21589" h="68579">
                  <a:moveTo>
                    <a:pt x="12814" y="15532"/>
                  </a:moveTo>
                  <a:lnTo>
                    <a:pt x="16459" y="15532"/>
                  </a:lnTo>
                  <a:lnTo>
                    <a:pt x="21031" y="11887"/>
                  </a:lnTo>
                  <a:lnTo>
                    <a:pt x="21031" y="7302"/>
                  </a:lnTo>
                  <a:lnTo>
                    <a:pt x="21031" y="2730"/>
                  </a:lnTo>
                  <a:lnTo>
                    <a:pt x="16459" y="0"/>
                  </a:lnTo>
                  <a:lnTo>
                    <a:pt x="12814" y="0"/>
                  </a:lnTo>
                  <a:lnTo>
                    <a:pt x="8229" y="0"/>
                  </a:lnTo>
                  <a:lnTo>
                    <a:pt x="4572" y="2730"/>
                  </a:lnTo>
                  <a:lnTo>
                    <a:pt x="4572" y="7302"/>
                  </a:lnTo>
                  <a:lnTo>
                    <a:pt x="4572" y="11887"/>
                  </a:lnTo>
                  <a:lnTo>
                    <a:pt x="8229" y="15532"/>
                  </a:lnTo>
                  <a:lnTo>
                    <a:pt x="12814" y="15532"/>
                  </a:lnTo>
                  <a:close/>
                </a:path>
                <a:path w="21589" h="68579">
                  <a:moveTo>
                    <a:pt x="4572" y="5473"/>
                  </a:moveTo>
                  <a:lnTo>
                    <a:pt x="20116" y="54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411315" y="351741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736"/>
                  </a:moveTo>
                  <a:lnTo>
                    <a:pt x="2286" y="2736"/>
                  </a:lnTo>
                </a:path>
              </a:pathLst>
            </a:custGeom>
            <a:ln w="5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438735" y="3452482"/>
              <a:ext cx="57785" cy="7620"/>
            </a:xfrm>
            <a:custGeom>
              <a:avLst/>
              <a:gdLst/>
              <a:ahLst/>
              <a:cxnLst/>
              <a:rect l="l" t="t" r="r" b="b"/>
              <a:pathLst>
                <a:path w="57785" h="7620">
                  <a:moveTo>
                    <a:pt x="0" y="0"/>
                  </a:moveTo>
                  <a:lnTo>
                    <a:pt x="57619" y="0"/>
                  </a:lnTo>
                </a:path>
                <a:path w="57785" h="7620">
                  <a:moveTo>
                    <a:pt x="12801" y="3657"/>
                  </a:moveTo>
                  <a:lnTo>
                    <a:pt x="46634" y="3657"/>
                  </a:lnTo>
                </a:path>
                <a:path w="57785" h="7620">
                  <a:moveTo>
                    <a:pt x="12801" y="7315"/>
                  </a:moveTo>
                  <a:lnTo>
                    <a:pt x="46634" y="73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435534" y="3432365"/>
              <a:ext cx="62230" cy="0"/>
            </a:xfrm>
            <a:custGeom>
              <a:avLst/>
              <a:gdLst/>
              <a:ahLst/>
              <a:cxnLst/>
              <a:rect l="l" t="t" r="r" b="b"/>
              <a:pathLst>
                <a:path w="62229">
                  <a:moveTo>
                    <a:pt x="0" y="0"/>
                  </a:moveTo>
                  <a:lnTo>
                    <a:pt x="4572" y="0"/>
                  </a:lnTo>
                </a:path>
                <a:path w="62229">
                  <a:moveTo>
                    <a:pt x="3657" y="0"/>
                  </a:moveTo>
                  <a:lnTo>
                    <a:pt x="8229" y="0"/>
                  </a:lnTo>
                </a:path>
                <a:path w="62229">
                  <a:moveTo>
                    <a:pt x="6400" y="0"/>
                  </a:moveTo>
                  <a:lnTo>
                    <a:pt x="10972" y="0"/>
                  </a:lnTo>
                </a:path>
                <a:path w="62229">
                  <a:moveTo>
                    <a:pt x="26517" y="0"/>
                  </a:moveTo>
                  <a:lnTo>
                    <a:pt x="31089" y="0"/>
                  </a:lnTo>
                </a:path>
                <a:path w="62229">
                  <a:moveTo>
                    <a:pt x="29260" y="0"/>
                  </a:moveTo>
                  <a:lnTo>
                    <a:pt x="33832" y="0"/>
                  </a:lnTo>
                </a:path>
                <a:path w="62229">
                  <a:moveTo>
                    <a:pt x="32918" y="0"/>
                  </a:moveTo>
                  <a:lnTo>
                    <a:pt x="37490" y="0"/>
                  </a:lnTo>
                </a:path>
                <a:path w="62229">
                  <a:moveTo>
                    <a:pt x="50291" y="0"/>
                  </a:moveTo>
                  <a:lnTo>
                    <a:pt x="54863" y="0"/>
                  </a:lnTo>
                </a:path>
                <a:path w="62229">
                  <a:moveTo>
                    <a:pt x="53936" y="0"/>
                  </a:moveTo>
                  <a:lnTo>
                    <a:pt x="58508" y="0"/>
                  </a:lnTo>
                </a:path>
                <a:path w="62229">
                  <a:moveTo>
                    <a:pt x="57619" y="0"/>
                  </a:moveTo>
                  <a:lnTo>
                    <a:pt x="62191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432791" y="3580961"/>
              <a:ext cx="65405" cy="0"/>
            </a:xfrm>
            <a:custGeom>
              <a:avLst/>
              <a:gdLst/>
              <a:ahLst/>
              <a:cxnLst/>
              <a:rect l="l" t="t" r="r" b="b"/>
              <a:pathLst>
                <a:path w="65404">
                  <a:moveTo>
                    <a:pt x="0" y="0"/>
                  </a:moveTo>
                  <a:lnTo>
                    <a:pt x="4572" y="0"/>
                  </a:lnTo>
                </a:path>
                <a:path w="65404">
                  <a:moveTo>
                    <a:pt x="3657" y="0"/>
                  </a:moveTo>
                  <a:lnTo>
                    <a:pt x="8229" y="0"/>
                  </a:lnTo>
                </a:path>
                <a:path w="65404">
                  <a:moveTo>
                    <a:pt x="7327" y="0"/>
                  </a:moveTo>
                  <a:lnTo>
                    <a:pt x="11899" y="0"/>
                  </a:lnTo>
                </a:path>
                <a:path w="65404">
                  <a:moveTo>
                    <a:pt x="29260" y="0"/>
                  </a:moveTo>
                  <a:lnTo>
                    <a:pt x="33832" y="0"/>
                  </a:lnTo>
                </a:path>
                <a:path w="65404">
                  <a:moveTo>
                    <a:pt x="32003" y="0"/>
                  </a:moveTo>
                  <a:lnTo>
                    <a:pt x="36575" y="0"/>
                  </a:lnTo>
                </a:path>
                <a:path w="65404">
                  <a:moveTo>
                    <a:pt x="35661" y="0"/>
                  </a:moveTo>
                  <a:lnTo>
                    <a:pt x="40233" y="0"/>
                  </a:lnTo>
                </a:path>
                <a:path w="65404">
                  <a:moveTo>
                    <a:pt x="53035" y="0"/>
                  </a:moveTo>
                  <a:lnTo>
                    <a:pt x="57607" y="0"/>
                  </a:lnTo>
                </a:path>
                <a:path w="65404">
                  <a:moveTo>
                    <a:pt x="56680" y="0"/>
                  </a:moveTo>
                  <a:lnTo>
                    <a:pt x="61252" y="0"/>
                  </a:lnTo>
                </a:path>
                <a:path w="65404">
                  <a:moveTo>
                    <a:pt x="60363" y="0"/>
                  </a:moveTo>
                  <a:lnTo>
                    <a:pt x="64935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469812" y="3471697"/>
              <a:ext cx="32384" cy="5715"/>
            </a:xfrm>
            <a:custGeom>
              <a:avLst/>
              <a:gdLst/>
              <a:ahLst/>
              <a:cxnLst/>
              <a:rect l="l" t="t" r="r" b="b"/>
              <a:pathLst>
                <a:path w="32385" h="5714">
                  <a:moveTo>
                    <a:pt x="3657" y="2743"/>
                  </a:moveTo>
                  <a:lnTo>
                    <a:pt x="1828" y="2743"/>
                  </a:lnTo>
                  <a:lnTo>
                    <a:pt x="914" y="1828"/>
                  </a:lnTo>
                  <a:lnTo>
                    <a:pt x="914" y="914"/>
                  </a:lnTo>
                  <a:lnTo>
                    <a:pt x="2755" y="914"/>
                  </a:lnTo>
                  <a:lnTo>
                    <a:pt x="2755" y="0"/>
                  </a:lnTo>
                  <a:lnTo>
                    <a:pt x="914" y="0"/>
                  </a:lnTo>
                  <a:lnTo>
                    <a:pt x="0" y="914"/>
                  </a:lnTo>
                  <a:lnTo>
                    <a:pt x="0" y="2743"/>
                  </a:lnTo>
                  <a:lnTo>
                    <a:pt x="914" y="3657"/>
                  </a:lnTo>
                  <a:lnTo>
                    <a:pt x="1828" y="3657"/>
                  </a:lnTo>
                  <a:lnTo>
                    <a:pt x="1828" y="4572"/>
                  </a:lnTo>
                  <a:lnTo>
                    <a:pt x="0" y="4572"/>
                  </a:lnTo>
                  <a:lnTo>
                    <a:pt x="0" y="5486"/>
                  </a:lnTo>
                  <a:lnTo>
                    <a:pt x="2755" y="5486"/>
                  </a:lnTo>
                  <a:lnTo>
                    <a:pt x="3657" y="4572"/>
                  </a:lnTo>
                  <a:lnTo>
                    <a:pt x="3657" y="2743"/>
                  </a:lnTo>
                  <a:close/>
                </a:path>
                <a:path w="32385" h="5714">
                  <a:moveTo>
                    <a:pt x="5511" y="0"/>
                  </a:moveTo>
                  <a:lnTo>
                    <a:pt x="4584" y="0"/>
                  </a:lnTo>
                  <a:lnTo>
                    <a:pt x="4584" y="5486"/>
                  </a:lnTo>
                  <a:lnTo>
                    <a:pt x="5511" y="5486"/>
                  </a:lnTo>
                  <a:lnTo>
                    <a:pt x="5511" y="0"/>
                  </a:lnTo>
                  <a:close/>
                </a:path>
                <a:path w="32385" h="5714">
                  <a:moveTo>
                    <a:pt x="17373" y="0"/>
                  </a:moveTo>
                  <a:lnTo>
                    <a:pt x="15544" y="0"/>
                  </a:lnTo>
                  <a:lnTo>
                    <a:pt x="14630" y="3657"/>
                  </a:lnTo>
                  <a:lnTo>
                    <a:pt x="12814" y="0"/>
                  </a:lnTo>
                  <a:lnTo>
                    <a:pt x="10972" y="0"/>
                  </a:lnTo>
                  <a:lnTo>
                    <a:pt x="10972" y="914"/>
                  </a:lnTo>
                  <a:lnTo>
                    <a:pt x="10972" y="4572"/>
                  </a:lnTo>
                  <a:lnTo>
                    <a:pt x="8229" y="4572"/>
                  </a:lnTo>
                  <a:lnTo>
                    <a:pt x="8229" y="3657"/>
                  </a:lnTo>
                  <a:lnTo>
                    <a:pt x="10058" y="3657"/>
                  </a:lnTo>
                  <a:lnTo>
                    <a:pt x="10058" y="2743"/>
                  </a:lnTo>
                  <a:lnTo>
                    <a:pt x="8229" y="2743"/>
                  </a:lnTo>
                  <a:lnTo>
                    <a:pt x="8229" y="914"/>
                  </a:lnTo>
                  <a:lnTo>
                    <a:pt x="10972" y="914"/>
                  </a:lnTo>
                  <a:lnTo>
                    <a:pt x="10972" y="0"/>
                  </a:lnTo>
                  <a:lnTo>
                    <a:pt x="6413" y="0"/>
                  </a:lnTo>
                  <a:lnTo>
                    <a:pt x="6413" y="5486"/>
                  </a:lnTo>
                  <a:lnTo>
                    <a:pt x="10972" y="5486"/>
                  </a:lnTo>
                  <a:lnTo>
                    <a:pt x="12814" y="5486"/>
                  </a:lnTo>
                  <a:lnTo>
                    <a:pt x="12814" y="2743"/>
                  </a:lnTo>
                  <a:lnTo>
                    <a:pt x="13716" y="5486"/>
                  </a:lnTo>
                  <a:lnTo>
                    <a:pt x="14630" y="5486"/>
                  </a:lnTo>
                  <a:lnTo>
                    <a:pt x="16471" y="2743"/>
                  </a:lnTo>
                  <a:lnTo>
                    <a:pt x="16471" y="5486"/>
                  </a:lnTo>
                  <a:lnTo>
                    <a:pt x="17373" y="5486"/>
                  </a:lnTo>
                  <a:lnTo>
                    <a:pt x="17373" y="0"/>
                  </a:lnTo>
                  <a:close/>
                </a:path>
                <a:path w="32385" h="5714">
                  <a:moveTo>
                    <a:pt x="21932" y="0"/>
                  </a:moveTo>
                  <a:lnTo>
                    <a:pt x="18288" y="0"/>
                  </a:lnTo>
                  <a:lnTo>
                    <a:pt x="18288" y="5486"/>
                  </a:lnTo>
                  <a:lnTo>
                    <a:pt x="21932" y="5486"/>
                  </a:lnTo>
                  <a:lnTo>
                    <a:pt x="21932" y="4572"/>
                  </a:lnTo>
                  <a:lnTo>
                    <a:pt x="20116" y="4572"/>
                  </a:lnTo>
                  <a:lnTo>
                    <a:pt x="20116" y="3657"/>
                  </a:lnTo>
                  <a:lnTo>
                    <a:pt x="21932" y="3657"/>
                  </a:lnTo>
                  <a:lnTo>
                    <a:pt x="21932" y="2743"/>
                  </a:lnTo>
                  <a:lnTo>
                    <a:pt x="20116" y="2743"/>
                  </a:lnTo>
                  <a:lnTo>
                    <a:pt x="20116" y="914"/>
                  </a:lnTo>
                  <a:lnTo>
                    <a:pt x="21932" y="914"/>
                  </a:lnTo>
                  <a:lnTo>
                    <a:pt x="21932" y="0"/>
                  </a:lnTo>
                  <a:close/>
                </a:path>
                <a:path w="32385" h="5714">
                  <a:moveTo>
                    <a:pt x="27432" y="0"/>
                  </a:moveTo>
                  <a:lnTo>
                    <a:pt x="26530" y="0"/>
                  </a:lnTo>
                  <a:lnTo>
                    <a:pt x="26530" y="3657"/>
                  </a:lnTo>
                  <a:lnTo>
                    <a:pt x="24688" y="0"/>
                  </a:lnTo>
                  <a:lnTo>
                    <a:pt x="22872" y="0"/>
                  </a:lnTo>
                  <a:lnTo>
                    <a:pt x="22872" y="5486"/>
                  </a:lnTo>
                  <a:lnTo>
                    <a:pt x="23774" y="5486"/>
                  </a:lnTo>
                  <a:lnTo>
                    <a:pt x="23774" y="2743"/>
                  </a:lnTo>
                  <a:lnTo>
                    <a:pt x="26530" y="5486"/>
                  </a:lnTo>
                  <a:lnTo>
                    <a:pt x="27432" y="5486"/>
                  </a:lnTo>
                  <a:lnTo>
                    <a:pt x="27432" y="0"/>
                  </a:lnTo>
                  <a:close/>
                </a:path>
                <a:path w="32385" h="5714">
                  <a:moveTo>
                    <a:pt x="32004" y="0"/>
                  </a:moveTo>
                  <a:lnTo>
                    <a:pt x="29273" y="0"/>
                  </a:lnTo>
                  <a:lnTo>
                    <a:pt x="28346" y="914"/>
                  </a:lnTo>
                  <a:lnTo>
                    <a:pt x="28346" y="2743"/>
                  </a:lnTo>
                  <a:lnTo>
                    <a:pt x="29273" y="3657"/>
                  </a:lnTo>
                  <a:lnTo>
                    <a:pt x="31089" y="3657"/>
                  </a:lnTo>
                  <a:lnTo>
                    <a:pt x="31089" y="4572"/>
                  </a:lnTo>
                  <a:lnTo>
                    <a:pt x="28346" y="4572"/>
                  </a:lnTo>
                  <a:lnTo>
                    <a:pt x="28346" y="5486"/>
                  </a:lnTo>
                  <a:lnTo>
                    <a:pt x="31089" y="5486"/>
                  </a:lnTo>
                  <a:lnTo>
                    <a:pt x="32004" y="4572"/>
                  </a:lnTo>
                  <a:lnTo>
                    <a:pt x="32004" y="2743"/>
                  </a:lnTo>
                  <a:lnTo>
                    <a:pt x="30175" y="2743"/>
                  </a:lnTo>
                  <a:lnTo>
                    <a:pt x="30175" y="1828"/>
                  </a:lnTo>
                  <a:lnTo>
                    <a:pt x="29273" y="1828"/>
                  </a:lnTo>
                  <a:lnTo>
                    <a:pt x="29273" y="914"/>
                  </a:lnTo>
                  <a:lnTo>
                    <a:pt x="32004" y="914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08952" y="3413620"/>
              <a:ext cx="110629" cy="168262"/>
            </a:xfrm>
            <a:prstGeom prst="rect">
              <a:avLst/>
            </a:prstGeom>
          </p:spPr>
        </p:pic>
        <p:sp>
          <p:nvSpPr>
            <p:cNvPr id="206" name="object 206"/>
            <p:cNvSpPr/>
            <p:nvPr/>
          </p:nvSpPr>
          <p:spPr>
            <a:xfrm>
              <a:off x="5738292" y="3474427"/>
              <a:ext cx="335915" cy="222250"/>
            </a:xfrm>
            <a:custGeom>
              <a:avLst/>
              <a:gdLst/>
              <a:ahLst/>
              <a:cxnLst/>
              <a:rect l="l" t="t" r="r" b="b"/>
              <a:pathLst>
                <a:path w="335914" h="222250">
                  <a:moveTo>
                    <a:pt x="4584" y="12"/>
                  </a:moveTo>
                  <a:lnTo>
                    <a:pt x="0" y="12"/>
                  </a:lnTo>
                  <a:lnTo>
                    <a:pt x="0" y="2755"/>
                  </a:lnTo>
                  <a:lnTo>
                    <a:pt x="914" y="3670"/>
                  </a:lnTo>
                  <a:lnTo>
                    <a:pt x="3657" y="3670"/>
                  </a:lnTo>
                  <a:lnTo>
                    <a:pt x="3657" y="5499"/>
                  </a:lnTo>
                  <a:lnTo>
                    <a:pt x="914" y="5499"/>
                  </a:lnTo>
                  <a:lnTo>
                    <a:pt x="0" y="4584"/>
                  </a:lnTo>
                  <a:lnTo>
                    <a:pt x="0" y="6413"/>
                  </a:lnTo>
                  <a:lnTo>
                    <a:pt x="3657" y="6413"/>
                  </a:lnTo>
                  <a:lnTo>
                    <a:pt x="4584" y="5499"/>
                  </a:lnTo>
                  <a:lnTo>
                    <a:pt x="4584" y="2755"/>
                  </a:lnTo>
                  <a:lnTo>
                    <a:pt x="3657" y="2755"/>
                  </a:lnTo>
                  <a:lnTo>
                    <a:pt x="3657" y="1841"/>
                  </a:lnTo>
                  <a:lnTo>
                    <a:pt x="2743" y="1841"/>
                  </a:lnTo>
                  <a:lnTo>
                    <a:pt x="2743" y="927"/>
                  </a:lnTo>
                  <a:lnTo>
                    <a:pt x="4584" y="927"/>
                  </a:lnTo>
                  <a:lnTo>
                    <a:pt x="4584" y="12"/>
                  </a:lnTo>
                  <a:close/>
                </a:path>
                <a:path w="335914" h="222250">
                  <a:moveTo>
                    <a:pt x="7327" y="0"/>
                  </a:moveTo>
                  <a:lnTo>
                    <a:pt x="5499" y="0"/>
                  </a:lnTo>
                  <a:lnTo>
                    <a:pt x="5499" y="6400"/>
                  </a:lnTo>
                  <a:lnTo>
                    <a:pt x="7327" y="6400"/>
                  </a:lnTo>
                  <a:lnTo>
                    <a:pt x="7327" y="0"/>
                  </a:lnTo>
                  <a:close/>
                </a:path>
                <a:path w="335914" h="222250">
                  <a:moveTo>
                    <a:pt x="22860" y="12"/>
                  </a:moveTo>
                  <a:lnTo>
                    <a:pt x="19202" y="12"/>
                  </a:lnTo>
                  <a:lnTo>
                    <a:pt x="18300" y="3670"/>
                  </a:lnTo>
                  <a:lnTo>
                    <a:pt x="16459" y="12"/>
                  </a:lnTo>
                  <a:lnTo>
                    <a:pt x="13716" y="12"/>
                  </a:lnTo>
                  <a:lnTo>
                    <a:pt x="13716" y="5499"/>
                  </a:lnTo>
                  <a:lnTo>
                    <a:pt x="10972" y="5499"/>
                  </a:lnTo>
                  <a:lnTo>
                    <a:pt x="10972" y="3670"/>
                  </a:lnTo>
                  <a:lnTo>
                    <a:pt x="12801" y="3670"/>
                  </a:lnTo>
                  <a:lnTo>
                    <a:pt x="12801" y="2755"/>
                  </a:lnTo>
                  <a:lnTo>
                    <a:pt x="10972" y="2755"/>
                  </a:lnTo>
                  <a:lnTo>
                    <a:pt x="10972" y="927"/>
                  </a:lnTo>
                  <a:lnTo>
                    <a:pt x="12801" y="927"/>
                  </a:lnTo>
                  <a:lnTo>
                    <a:pt x="12801" y="12"/>
                  </a:lnTo>
                  <a:lnTo>
                    <a:pt x="8229" y="12"/>
                  </a:lnTo>
                  <a:lnTo>
                    <a:pt x="8229" y="6413"/>
                  </a:lnTo>
                  <a:lnTo>
                    <a:pt x="13716" y="6413"/>
                  </a:lnTo>
                  <a:lnTo>
                    <a:pt x="15544" y="6413"/>
                  </a:lnTo>
                  <a:lnTo>
                    <a:pt x="15544" y="1841"/>
                  </a:lnTo>
                  <a:lnTo>
                    <a:pt x="17373" y="6413"/>
                  </a:lnTo>
                  <a:lnTo>
                    <a:pt x="18300" y="6413"/>
                  </a:lnTo>
                  <a:lnTo>
                    <a:pt x="20116" y="1841"/>
                  </a:lnTo>
                  <a:lnTo>
                    <a:pt x="20116" y="6413"/>
                  </a:lnTo>
                  <a:lnTo>
                    <a:pt x="22860" y="6413"/>
                  </a:lnTo>
                  <a:lnTo>
                    <a:pt x="22860" y="12"/>
                  </a:lnTo>
                  <a:close/>
                </a:path>
                <a:path w="335914" h="222250">
                  <a:moveTo>
                    <a:pt x="28346" y="12"/>
                  </a:moveTo>
                  <a:lnTo>
                    <a:pt x="23774" y="12"/>
                  </a:lnTo>
                  <a:lnTo>
                    <a:pt x="23774" y="6413"/>
                  </a:lnTo>
                  <a:lnTo>
                    <a:pt x="28346" y="6413"/>
                  </a:lnTo>
                  <a:lnTo>
                    <a:pt x="28346" y="5499"/>
                  </a:lnTo>
                  <a:lnTo>
                    <a:pt x="25603" y="5499"/>
                  </a:lnTo>
                  <a:lnTo>
                    <a:pt x="25603" y="3670"/>
                  </a:lnTo>
                  <a:lnTo>
                    <a:pt x="27432" y="3670"/>
                  </a:lnTo>
                  <a:lnTo>
                    <a:pt x="27432" y="2755"/>
                  </a:lnTo>
                  <a:lnTo>
                    <a:pt x="25603" y="2755"/>
                  </a:lnTo>
                  <a:lnTo>
                    <a:pt x="25603" y="927"/>
                  </a:lnTo>
                  <a:lnTo>
                    <a:pt x="28346" y="927"/>
                  </a:lnTo>
                  <a:lnTo>
                    <a:pt x="28346" y="12"/>
                  </a:lnTo>
                  <a:close/>
                </a:path>
                <a:path w="335914" h="222250">
                  <a:moveTo>
                    <a:pt x="34747" y="12"/>
                  </a:moveTo>
                  <a:lnTo>
                    <a:pt x="32918" y="12"/>
                  </a:lnTo>
                  <a:lnTo>
                    <a:pt x="32918" y="3670"/>
                  </a:lnTo>
                  <a:lnTo>
                    <a:pt x="31089" y="12"/>
                  </a:lnTo>
                  <a:lnTo>
                    <a:pt x="29260" y="12"/>
                  </a:lnTo>
                  <a:lnTo>
                    <a:pt x="29260" y="6413"/>
                  </a:lnTo>
                  <a:lnTo>
                    <a:pt x="31089" y="6413"/>
                  </a:lnTo>
                  <a:lnTo>
                    <a:pt x="31089" y="1841"/>
                  </a:lnTo>
                  <a:lnTo>
                    <a:pt x="32918" y="6413"/>
                  </a:lnTo>
                  <a:lnTo>
                    <a:pt x="34747" y="6413"/>
                  </a:lnTo>
                  <a:lnTo>
                    <a:pt x="34747" y="12"/>
                  </a:lnTo>
                  <a:close/>
                </a:path>
                <a:path w="335914" h="222250">
                  <a:moveTo>
                    <a:pt x="41148" y="12"/>
                  </a:moveTo>
                  <a:lnTo>
                    <a:pt x="35661" y="12"/>
                  </a:lnTo>
                  <a:lnTo>
                    <a:pt x="35661" y="2755"/>
                  </a:lnTo>
                  <a:lnTo>
                    <a:pt x="37490" y="3670"/>
                  </a:lnTo>
                  <a:lnTo>
                    <a:pt x="38417" y="3670"/>
                  </a:lnTo>
                  <a:lnTo>
                    <a:pt x="38417" y="5499"/>
                  </a:lnTo>
                  <a:lnTo>
                    <a:pt x="37490" y="5499"/>
                  </a:lnTo>
                  <a:lnTo>
                    <a:pt x="35661" y="4584"/>
                  </a:lnTo>
                  <a:lnTo>
                    <a:pt x="35661" y="6413"/>
                  </a:lnTo>
                  <a:lnTo>
                    <a:pt x="39319" y="6413"/>
                  </a:lnTo>
                  <a:lnTo>
                    <a:pt x="41148" y="5499"/>
                  </a:lnTo>
                  <a:lnTo>
                    <a:pt x="41148" y="2755"/>
                  </a:lnTo>
                  <a:lnTo>
                    <a:pt x="39319" y="2755"/>
                  </a:lnTo>
                  <a:lnTo>
                    <a:pt x="38417" y="1841"/>
                  </a:lnTo>
                  <a:lnTo>
                    <a:pt x="37490" y="1841"/>
                  </a:lnTo>
                  <a:lnTo>
                    <a:pt x="37490" y="927"/>
                  </a:lnTo>
                  <a:lnTo>
                    <a:pt x="41148" y="927"/>
                  </a:lnTo>
                  <a:lnTo>
                    <a:pt x="41148" y="12"/>
                  </a:lnTo>
                  <a:close/>
                </a:path>
                <a:path w="335914" h="222250">
                  <a:moveTo>
                    <a:pt x="113385" y="47561"/>
                  </a:moveTo>
                  <a:lnTo>
                    <a:pt x="108813" y="47561"/>
                  </a:lnTo>
                  <a:lnTo>
                    <a:pt x="108813" y="50304"/>
                  </a:lnTo>
                  <a:lnTo>
                    <a:pt x="109728" y="51219"/>
                  </a:lnTo>
                  <a:lnTo>
                    <a:pt x="111569" y="51219"/>
                  </a:lnTo>
                  <a:lnTo>
                    <a:pt x="112471" y="52133"/>
                  </a:lnTo>
                  <a:lnTo>
                    <a:pt x="112471" y="53047"/>
                  </a:lnTo>
                  <a:lnTo>
                    <a:pt x="108813" y="53047"/>
                  </a:lnTo>
                  <a:lnTo>
                    <a:pt x="108813" y="53962"/>
                  </a:lnTo>
                  <a:lnTo>
                    <a:pt x="112471" y="53962"/>
                  </a:lnTo>
                  <a:lnTo>
                    <a:pt x="113385" y="53047"/>
                  </a:lnTo>
                  <a:lnTo>
                    <a:pt x="113385" y="50304"/>
                  </a:lnTo>
                  <a:lnTo>
                    <a:pt x="111569" y="50304"/>
                  </a:lnTo>
                  <a:lnTo>
                    <a:pt x="111569" y="49390"/>
                  </a:lnTo>
                  <a:lnTo>
                    <a:pt x="110642" y="49390"/>
                  </a:lnTo>
                  <a:lnTo>
                    <a:pt x="111569" y="48475"/>
                  </a:lnTo>
                  <a:lnTo>
                    <a:pt x="112471" y="48475"/>
                  </a:lnTo>
                  <a:lnTo>
                    <a:pt x="113385" y="49390"/>
                  </a:lnTo>
                  <a:lnTo>
                    <a:pt x="113385" y="48475"/>
                  </a:lnTo>
                  <a:lnTo>
                    <a:pt x="113385" y="47561"/>
                  </a:lnTo>
                  <a:close/>
                </a:path>
                <a:path w="335914" h="222250">
                  <a:moveTo>
                    <a:pt x="122529" y="47561"/>
                  </a:moveTo>
                  <a:lnTo>
                    <a:pt x="117970" y="47561"/>
                  </a:lnTo>
                  <a:lnTo>
                    <a:pt x="114312" y="47548"/>
                  </a:lnTo>
                  <a:lnTo>
                    <a:pt x="114312" y="53962"/>
                  </a:lnTo>
                  <a:lnTo>
                    <a:pt x="117957" y="53962"/>
                  </a:lnTo>
                  <a:lnTo>
                    <a:pt x="122529" y="53962"/>
                  </a:lnTo>
                  <a:lnTo>
                    <a:pt x="122529" y="53047"/>
                  </a:lnTo>
                  <a:lnTo>
                    <a:pt x="119786" y="53047"/>
                  </a:lnTo>
                  <a:lnTo>
                    <a:pt x="119786" y="51219"/>
                  </a:lnTo>
                  <a:lnTo>
                    <a:pt x="122529" y="51219"/>
                  </a:lnTo>
                  <a:lnTo>
                    <a:pt x="122529" y="50304"/>
                  </a:lnTo>
                  <a:lnTo>
                    <a:pt x="119786" y="50304"/>
                  </a:lnTo>
                  <a:lnTo>
                    <a:pt x="119786" y="48475"/>
                  </a:lnTo>
                  <a:lnTo>
                    <a:pt x="122529" y="48475"/>
                  </a:lnTo>
                  <a:lnTo>
                    <a:pt x="122529" y="47561"/>
                  </a:lnTo>
                  <a:close/>
                </a:path>
                <a:path w="335914" h="222250">
                  <a:moveTo>
                    <a:pt x="130759" y="47561"/>
                  </a:moveTo>
                  <a:lnTo>
                    <a:pt x="128930" y="47561"/>
                  </a:lnTo>
                  <a:lnTo>
                    <a:pt x="128016" y="51219"/>
                  </a:lnTo>
                  <a:lnTo>
                    <a:pt x="126199" y="47561"/>
                  </a:lnTo>
                  <a:lnTo>
                    <a:pt x="123444" y="47561"/>
                  </a:lnTo>
                  <a:lnTo>
                    <a:pt x="123444" y="53962"/>
                  </a:lnTo>
                  <a:lnTo>
                    <a:pt x="125272" y="53962"/>
                  </a:lnTo>
                  <a:lnTo>
                    <a:pt x="125272" y="50304"/>
                  </a:lnTo>
                  <a:lnTo>
                    <a:pt x="126199" y="53962"/>
                  </a:lnTo>
                  <a:lnTo>
                    <a:pt x="128016" y="53962"/>
                  </a:lnTo>
                  <a:lnTo>
                    <a:pt x="129844" y="50304"/>
                  </a:lnTo>
                  <a:lnTo>
                    <a:pt x="129844" y="53962"/>
                  </a:lnTo>
                  <a:lnTo>
                    <a:pt x="130759" y="53962"/>
                  </a:lnTo>
                  <a:lnTo>
                    <a:pt x="130759" y="47561"/>
                  </a:lnTo>
                  <a:close/>
                </a:path>
                <a:path w="335914" h="222250">
                  <a:moveTo>
                    <a:pt x="137160" y="47561"/>
                  </a:moveTo>
                  <a:lnTo>
                    <a:pt x="132600" y="47561"/>
                  </a:lnTo>
                  <a:lnTo>
                    <a:pt x="132600" y="53962"/>
                  </a:lnTo>
                  <a:lnTo>
                    <a:pt x="137160" y="53962"/>
                  </a:lnTo>
                  <a:lnTo>
                    <a:pt x="137160" y="53047"/>
                  </a:lnTo>
                  <a:lnTo>
                    <a:pt x="134416" y="53047"/>
                  </a:lnTo>
                  <a:lnTo>
                    <a:pt x="134416" y="51219"/>
                  </a:lnTo>
                  <a:lnTo>
                    <a:pt x="137160" y="51219"/>
                  </a:lnTo>
                  <a:lnTo>
                    <a:pt x="137160" y="50304"/>
                  </a:lnTo>
                  <a:lnTo>
                    <a:pt x="134416" y="50304"/>
                  </a:lnTo>
                  <a:lnTo>
                    <a:pt x="134416" y="48475"/>
                  </a:lnTo>
                  <a:lnTo>
                    <a:pt x="137160" y="48475"/>
                  </a:lnTo>
                  <a:lnTo>
                    <a:pt x="137160" y="47561"/>
                  </a:lnTo>
                  <a:close/>
                </a:path>
                <a:path w="335914" h="222250">
                  <a:moveTo>
                    <a:pt x="143560" y="47561"/>
                  </a:moveTo>
                  <a:lnTo>
                    <a:pt x="142646" y="47561"/>
                  </a:lnTo>
                  <a:lnTo>
                    <a:pt x="142646" y="51219"/>
                  </a:lnTo>
                  <a:lnTo>
                    <a:pt x="140817" y="47561"/>
                  </a:lnTo>
                  <a:lnTo>
                    <a:pt x="138074" y="47561"/>
                  </a:lnTo>
                  <a:lnTo>
                    <a:pt x="138074" y="53962"/>
                  </a:lnTo>
                  <a:lnTo>
                    <a:pt x="139903" y="53962"/>
                  </a:lnTo>
                  <a:lnTo>
                    <a:pt x="139903" y="50304"/>
                  </a:lnTo>
                  <a:lnTo>
                    <a:pt x="141732" y="53962"/>
                  </a:lnTo>
                  <a:lnTo>
                    <a:pt x="143560" y="53962"/>
                  </a:lnTo>
                  <a:lnTo>
                    <a:pt x="143560" y="47561"/>
                  </a:lnTo>
                  <a:close/>
                </a:path>
                <a:path w="335914" h="222250">
                  <a:moveTo>
                    <a:pt x="149961" y="50304"/>
                  </a:moveTo>
                  <a:lnTo>
                    <a:pt x="147218" y="50304"/>
                  </a:lnTo>
                  <a:lnTo>
                    <a:pt x="147218" y="49390"/>
                  </a:lnTo>
                  <a:lnTo>
                    <a:pt x="146316" y="49390"/>
                  </a:lnTo>
                  <a:lnTo>
                    <a:pt x="147218" y="48475"/>
                  </a:lnTo>
                  <a:lnTo>
                    <a:pt x="148132" y="48475"/>
                  </a:lnTo>
                  <a:lnTo>
                    <a:pt x="149047" y="49390"/>
                  </a:lnTo>
                  <a:lnTo>
                    <a:pt x="149047" y="48475"/>
                  </a:lnTo>
                  <a:lnTo>
                    <a:pt x="149047" y="47561"/>
                  </a:lnTo>
                  <a:lnTo>
                    <a:pt x="144475" y="47561"/>
                  </a:lnTo>
                  <a:lnTo>
                    <a:pt x="144475" y="50304"/>
                  </a:lnTo>
                  <a:lnTo>
                    <a:pt x="146316" y="51219"/>
                  </a:lnTo>
                  <a:lnTo>
                    <a:pt x="147218" y="51219"/>
                  </a:lnTo>
                  <a:lnTo>
                    <a:pt x="148132" y="52133"/>
                  </a:lnTo>
                  <a:lnTo>
                    <a:pt x="148132" y="53047"/>
                  </a:lnTo>
                  <a:lnTo>
                    <a:pt x="145389" y="53047"/>
                  </a:lnTo>
                  <a:lnTo>
                    <a:pt x="145389" y="53962"/>
                  </a:lnTo>
                  <a:lnTo>
                    <a:pt x="149047" y="53962"/>
                  </a:lnTo>
                  <a:lnTo>
                    <a:pt x="149961" y="53047"/>
                  </a:lnTo>
                  <a:lnTo>
                    <a:pt x="149961" y="50304"/>
                  </a:lnTo>
                  <a:close/>
                </a:path>
                <a:path w="335914" h="222250">
                  <a:moveTo>
                    <a:pt x="309994" y="217639"/>
                  </a:moveTo>
                  <a:lnTo>
                    <a:pt x="307251" y="217639"/>
                  </a:lnTo>
                  <a:lnTo>
                    <a:pt x="307251" y="220383"/>
                  </a:lnTo>
                  <a:lnTo>
                    <a:pt x="309067" y="220383"/>
                  </a:lnTo>
                  <a:lnTo>
                    <a:pt x="309067" y="221297"/>
                  </a:lnTo>
                  <a:lnTo>
                    <a:pt x="307251" y="221297"/>
                  </a:lnTo>
                  <a:lnTo>
                    <a:pt x="307251" y="222211"/>
                  </a:lnTo>
                  <a:lnTo>
                    <a:pt x="309067" y="222211"/>
                  </a:lnTo>
                  <a:lnTo>
                    <a:pt x="309994" y="221297"/>
                  </a:lnTo>
                  <a:lnTo>
                    <a:pt x="309994" y="220383"/>
                  </a:lnTo>
                  <a:lnTo>
                    <a:pt x="309067" y="219468"/>
                  </a:lnTo>
                  <a:lnTo>
                    <a:pt x="308152" y="219468"/>
                  </a:lnTo>
                  <a:lnTo>
                    <a:pt x="308152" y="218554"/>
                  </a:lnTo>
                  <a:lnTo>
                    <a:pt x="309994" y="218554"/>
                  </a:lnTo>
                  <a:lnTo>
                    <a:pt x="309994" y="217639"/>
                  </a:lnTo>
                  <a:close/>
                </a:path>
                <a:path w="335914" h="222250">
                  <a:moveTo>
                    <a:pt x="312737" y="217627"/>
                  </a:moveTo>
                  <a:lnTo>
                    <a:pt x="310908" y="217627"/>
                  </a:lnTo>
                  <a:lnTo>
                    <a:pt x="310908" y="222199"/>
                  </a:lnTo>
                  <a:lnTo>
                    <a:pt x="312737" y="222199"/>
                  </a:lnTo>
                  <a:lnTo>
                    <a:pt x="312737" y="217627"/>
                  </a:lnTo>
                  <a:close/>
                </a:path>
                <a:path w="335914" h="222250">
                  <a:moveTo>
                    <a:pt x="316369" y="217639"/>
                  </a:moveTo>
                  <a:lnTo>
                    <a:pt x="313651" y="217639"/>
                  </a:lnTo>
                  <a:lnTo>
                    <a:pt x="313651" y="222211"/>
                  </a:lnTo>
                  <a:lnTo>
                    <a:pt x="316369" y="222211"/>
                  </a:lnTo>
                  <a:lnTo>
                    <a:pt x="316369" y="221297"/>
                  </a:lnTo>
                  <a:lnTo>
                    <a:pt x="314553" y="221297"/>
                  </a:lnTo>
                  <a:lnTo>
                    <a:pt x="314553" y="220383"/>
                  </a:lnTo>
                  <a:lnTo>
                    <a:pt x="316369" y="220383"/>
                  </a:lnTo>
                  <a:lnTo>
                    <a:pt x="316369" y="219468"/>
                  </a:lnTo>
                  <a:lnTo>
                    <a:pt x="314553" y="219468"/>
                  </a:lnTo>
                  <a:lnTo>
                    <a:pt x="314553" y="218554"/>
                  </a:lnTo>
                  <a:lnTo>
                    <a:pt x="316369" y="218554"/>
                  </a:lnTo>
                  <a:lnTo>
                    <a:pt x="316369" y="217639"/>
                  </a:lnTo>
                  <a:close/>
                </a:path>
                <a:path w="335914" h="222250">
                  <a:moveTo>
                    <a:pt x="322783" y="217639"/>
                  </a:moveTo>
                  <a:lnTo>
                    <a:pt x="320954" y="217639"/>
                  </a:lnTo>
                  <a:lnTo>
                    <a:pt x="320052" y="220383"/>
                  </a:lnTo>
                  <a:lnTo>
                    <a:pt x="319125" y="217639"/>
                  </a:lnTo>
                  <a:lnTo>
                    <a:pt x="317309" y="217639"/>
                  </a:lnTo>
                  <a:lnTo>
                    <a:pt x="317309" y="222211"/>
                  </a:lnTo>
                  <a:lnTo>
                    <a:pt x="318211" y="222211"/>
                  </a:lnTo>
                  <a:lnTo>
                    <a:pt x="318211" y="219468"/>
                  </a:lnTo>
                  <a:lnTo>
                    <a:pt x="319125" y="222211"/>
                  </a:lnTo>
                  <a:lnTo>
                    <a:pt x="320052" y="222211"/>
                  </a:lnTo>
                  <a:lnTo>
                    <a:pt x="320954" y="219468"/>
                  </a:lnTo>
                  <a:lnTo>
                    <a:pt x="320954" y="222211"/>
                  </a:lnTo>
                  <a:lnTo>
                    <a:pt x="322783" y="222211"/>
                  </a:lnTo>
                  <a:lnTo>
                    <a:pt x="322783" y="217639"/>
                  </a:lnTo>
                  <a:close/>
                </a:path>
                <a:path w="335914" h="222250">
                  <a:moveTo>
                    <a:pt x="326440" y="217639"/>
                  </a:moveTo>
                  <a:lnTo>
                    <a:pt x="323710" y="217639"/>
                  </a:lnTo>
                  <a:lnTo>
                    <a:pt x="323710" y="222211"/>
                  </a:lnTo>
                  <a:lnTo>
                    <a:pt x="326440" y="222211"/>
                  </a:lnTo>
                  <a:lnTo>
                    <a:pt x="326440" y="221297"/>
                  </a:lnTo>
                  <a:lnTo>
                    <a:pt x="325526" y="221297"/>
                  </a:lnTo>
                  <a:lnTo>
                    <a:pt x="325526" y="220383"/>
                  </a:lnTo>
                  <a:lnTo>
                    <a:pt x="326440" y="220383"/>
                  </a:lnTo>
                  <a:lnTo>
                    <a:pt x="326440" y="219468"/>
                  </a:lnTo>
                  <a:lnTo>
                    <a:pt x="325526" y="219468"/>
                  </a:lnTo>
                  <a:lnTo>
                    <a:pt x="325526" y="218554"/>
                  </a:lnTo>
                  <a:lnTo>
                    <a:pt x="326440" y="218554"/>
                  </a:lnTo>
                  <a:lnTo>
                    <a:pt x="326440" y="217639"/>
                  </a:lnTo>
                  <a:close/>
                </a:path>
                <a:path w="335914" h="222250">
                  <a:moveTo>
                    <a:pt x="331012" y="217639"/>
                  </a:moveTo>
                  <a:lnTo>
                    <a:pt x="330111" y="217639"/>
                  </a:lnTo>
                  <a:lnTo>
                    <a:pt x="330111" y="220383"/>
                  </a:lnTo>
                  <a:lnTo>
                    <a:pt x="329184" y="217639"/>
                  </a:lnTo>
                  <a:lnTo>
                    <a:pt x="327355" y="217639"/>
                  </a:lnTo>
                  <a:lnTo>
                    <a:pt x="327355" y="222211"/>
                  </a:lnTo>
                  <a:lnTo>
                    <a:pt x="328269" y="222211"/>
                  </a:lnTo>
                  <a:lnTo>
                    <a:pt x="328269" y="219468"/>
                  </a:lnTo>
                  <a:lnTo>
                    <a:pt x="330111" y="222211"/>
                  </a:lnTo>
                  <a:lnTo>
                    <a:pt x="331012" y="222211"/>
                  </a:lnTo>
                  <a:lnTo>
                    <a:pt x="331012" y="217639"/>
                  </a:lnTo>
                  <a:close/>
                </a:path>
                <a:path w="335914" h="222250">
                  <a:moveTo>
                    <a:pt x="335584" y="217639"/>
                  </a:moveTo>
                  <a:lnTo>
                    <a:pt x="331927" y="217639"/>
                  </a:lnTo>
                  <a:lnTo>
                    <a:pt x="331927" y="220383"/>
                  </a:lnTo>
                  <a:lnTo>
                    <a:pt x="334683" y="220383"/>
                  </a:lnTo>
                  <a:lnTo>
                    <a:pt x="334683" y="221297"/>
                  </a:lnTo>
                  <a:lnTo>
                    <a:pt x="331927" y="221297"/>
                  </a:lnTo>
                  <a:lnTo>
                    <a:pt x="331927" y="222211"/>
                  </a:lnTo>
                  <a:lnTo>
                    <a:pt x="334683" y="222211"/>
                  </a:lnTo>
                  <a:lnTo>
                    <a:pt x="335584" y="221297"/>
                  </a:lnTo>
                  <a:lnTo>
                    <a:pt x="335584" y="220383"/>
                  </a:lnTo>
                  <a:lnTo>
                    <a:pt x="334683" y="219468"/>
                  </a:lnTo>
                  <a:lnTo>
                    <a:pt x="332841" y="219468"/>
                  </a:lnTo>
                  <a:lnTo>
                    <a:pt x="332841" y="218554"/>
                  </a:lnTo>
                  <a:lnTo>
                    <a:pt x="335584" y="218554"/>
                  </a:lnTo>
                  <a:lnTo>
                    <a:pt x="335584" y="2176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994331" y="3653657"/>
              <a:ext cx="59690" cy="102870"/>
            </a:xfrm>
            <a:custGeom>
              <a:avLst/>
              <a:gdLst/>
              <a:ahLst/>
              <a:cxnLst/>
              <a:rect l="l" t="t" r="r" b="b"/>
              <a:pathLst>
                <a:path w="59689" h="102870">
                  <a:moveTo>
                    <a:pt x="9144" y="90525"/>
                  </a:moveTo>
                  <a:lnTo>
                    <a:pt x="12801" y="90525"/>
                  </a:lnTo>
                  <a:lnTo>
                    <a:pt x="15544" y="87782"/>
                  </a:lnTo>
                  <a:lnTo>
                    <a:pt x="15544" y="84124"/>
                  </a:lnTo>
                  <a:lnTo>
                    <a:pt x="15544" y="81381"/>
                  </a:lnTo>
                  <a:lnTo>
                    <a:pt x="12801" y="78638"/>
                  </a:lnTo>
                  <a:lnTo>
                    <a:pt x="9144" y="78638"/>
                  </a:lnTo>
                  <a:lnTo>
                    <a:pt x="6400" y="78638"/>
                  </a:lnTo>
                  <a:lnTo>
                    <a:pt x="3657" y="81381"/>
                  </a:lnTo>
                  <a:lnTo>
                    <a:pt x="3657" y="84124"/>
                  </a:lnTo>
                  <a:lnTo>
                    <a:pt x="3657" y="87782"/>
                  </a:lnTo>
                  <a:lnTo>
                    <a:pt x="6400" y="90525"/>
                  </a:lnTo>
                  <a:lnTo>
                    <a:pt x="9144" y="90525"/>
                  </a:lnTo>
                  <a:close/>
                </a:path>
                <a:path w="59689" h="102870">
                  <a:moveTo>
                    <a:pt x="9144" y="36575"/>
                  </a:moveTo>
                  <a:lnTo>
                    <a:pt x="12801" y="36575"/>
                  </a:lnTo>
                  <a:lnTo>
                    <a:pt x="15544" y="34747"/>
                  </a:lnTo>
                  <a:lnTo>
                    <a:pt x="15544" y="31089"/>
                  </a:lnTo>
                  <a:lnTo>
                    <a:pt x="15544" y="27431"/>
                  </a:lnTo>
                  <a:lnTo>
                    <a:pt x="12801" y="24688"/>
                  </a:lnTo>
                  <a:lnTo>
                    <a:pt x="9144" y="24688"/>
                  </a:lnTo>
                  <a:lnTo>
                    <a:pt x="6400" y="24688"/>
                  </a:lnTo>
                  <a:lnTo>
                    <a:pt x="3657" y="27431"/>
                  </a:lnTo>
                  <a:lnTo>
                    <a:pt x="3657" y="31089"/>
                  </a:lnTo>
                  <a:lnTo>
                    <a:pt x="3657" y="34747"/>
                  </a:lnTo>
                  <a:lnTo>
                    <a:pt x="6400" y="36575"/>
                  </a:lnTo>
                  <a:lnTo>
                    <a:pt x="9144" y="36575"/>
                  </a:lnTo>
                  <a:close/>
                </a:path>
                <a:path w="59689" h="102870">
                  <a:moveTo>
                    <a:pt x="34759" y="12801"/>
                  </a:moveTo>
                  <a:lnTo>
                    <a:pt x="37503" y="12801"/>
                  </a:lnTo>
                  <a:lnTo>
                    <a:pt x="41160" y="10058"/>
                  </a:lnTo>
                  <a:lnTo>
                    <a:pt x="41160" y="6400"/>
                  </a:lnTo>
                  <a:lnTo>
                    <a:pt x="41160" y="3657"/>
                  </a:lnTo>
                  <a:lnTo>
                    <a:pt x="37503" y="0"/>
                  </a:lnTo>
                  <a:lnTo>
                    <a:pt x="34759" y="0"/>
                  </a:lnTo>
                  <a:lnTo>
                    <a:pt x="31102" y="0"/>
                  </a:lnTo>
                  <a:lnTo>
                    <a:pt x="28346" y="3657"/>
                  </a:lnTo>
                  <a:lnTo>
                    <a:pt x="28346" y="6400"/>
                  </a:lnTo>
                  <a:lnTo>
                    <a:pt x="28346" y="10058"/>
                  </a:lnTo>
                  <a:lnTo>
                    <a:pt x="31102" y="12801"/>
                  </a:lnTo>
                  <a:lnTo>
                    <a:pt x="34759" y="12801"/>
                  </a:lnTo>
                  <a:close/>
                </a:path>
                <a:path w="59689" h="102870">
                  <a:moveTo>
                    <a:pt x="53035" y="12801"/>
                  </a:moveTo>
                  <a:lnTo>
                    <a:pt x="56692" y="12801"/>
                  </a:lnTo>
                  <a:lnTo>
                    <a:pt x="59436" y="10058"/>
                  </a:lnTo>
                  <a:lnTo>
                    <a:pt x="59436" y="6400"/>
                  </a:lnTo>
                  <a:lnTo>
                    <a:pt x="59436" y="3657"/>
                  </a:lnTo>
                  <a:lnTo>
                    <a:pt x="56692" y="0"/>
                  </a:lnTo>
                  <a:lnTo>
                    <a:pt x="53035" y="0"/>
                  </a:lnTo>
                  <a:lnTo>
                    <a:pt x="51219" y="0"/>
                  </a:lnTo>
                  <a:lnTo>
                    <a:pt x="47561" y="3657"/>
                  </a:lnTo>
                  <a:lnTo>
                    <a:pt x="47561" y="6400"/>
                  </a:lnTo>
                  <a:lnTo>
                    <a:pt x="47561" y="10058"/>
                  </a:lnTo>
                  <a:lnTo>
                    <a:pt x="51219" y="12801"/>
                  </a:lnTo>
                  <a:lnTo>
                    <a:pt x="53035" y="12801"/>
                  </a:lnTo>
                  <a:close/>
                </a:path>
                <a:path w="59689" h="102870">
                  <a:moveTo>
                    <a:pt x="15544" y="11887"/>
                  </a:moveTo>
                  <a:lnTo>
                    <a:pt x="14643" y="15544"/>
                  </a:lnTo>
                  <a:lnTo>
                    <a:pt x="12801" y="17373"/>
                  </a:lnTo>
                  <a:lnTo>
                    <a:pt x="9144" y="17373"/>
                  </a:lnTo>
                  <a:lnTo>
                    <a:pt x="6400" y="17373"/>
                  </a:lnTo>
                  <a:lnTo>
                    <a:pt x="3657" y="15544"/>
                  </a:lnTo>
                  <a:lnTo>
                    <a:pt x="3657" y="11887"/>
                  </a:lnTo>
                  <a:lnTo>
                    <a:pt x="0" y="11887"/>
                  </a:lnTo>
                  <a:lnTo>
                    <a:pt x="0" y="102412"/>
                  </a:lnTo>
                  <a:lnTo>
                    <a:pt x="3657" y="102412"/>
                  </a:lnTo>
                  <a:lnTo>
                    <a:pt x="4584" y="100583"/>
                  </a:lnTo>
                  <a:lnTo>
                    <a:pt x="6400" y="98755"/>
                  </a:lnTo>
                  <a:lnTo>
                    <a:pt x="9144" y="98755"/>
                  </a:lnTo>
                  <a:lnTo>
                    <a:pt x="12801" y="98755"/>
                  </a:lnTo>
                  <a:lnTo>
                    <a:pt x="14643" y="100583"/>
                  </a:lnTo>
                  <a:lnTo>
                    <a:pt x="15544" y="102412"/>
                  </a:lnTo>
                  <a:lnTo>
                    <a:pt x="20116" y="102412"/>
                  </a:lnTo>
                  <a:lnTo>
                    <a:pt x="20116" y="11887"/>
                  </a:lnTo>
                  <a:lnTo>
                    <a:pt x="15544" y="11887"/>
                  </a:lnTo>
                  <a:close/>
                </a:path>
                <a:path w="59689" h="102870">
                  <a:moveTo>
                    <a:pt x="20116" y="102412"/>
                  </a:moveTo>
                  <a:lnTo>
                    <a:pt x="24701" y="100583"/>
                  </a:lnTo>
                  <a:lnTo>
                    <a:pt x="24701" y="9143"/>
                  </a:lnTo>
                  <a:lnTo>
                    <a:pt x="20116" y="9143"/>
                  </a:lnTo>
                  <a:lnTo>
                    <a:pt x="15544" y="11887"/>
                  </a:lnTo>
                </a:path>
                <a:path w="59689" h="102870">
                  <a:moveTo>
                    <a:pt x="14643" y="14630"/>
                  </a:moveTo>
                  <a:lnTo>
                    <a:pt x="13716" y="14630"/>
                  </a:lnTo>
                  <a:lnTo>
                    <a:pt x="10985" y="14630"/>
                  </a:lnTo>
                  <a:lnTo>
                    <a:pt x="8229" y="11887"/>
                  </a:lnTo>
                  <a:lnTo>
                    <a:pt x="7315" y="9143"/>
                  </a:lnTo>
                  <a:lnTo>
                    <a:pt x="4584" y="9143"/>
                  </a:lnTo>
                  <a:lnTo>
                    <a:pt x="0" y="11887"/>
                  </a:lnTo>
                </a:path>
                <a:path w="59689" h="102870">
                  <a:moveTo>
                    <a:pt x="2743" y="74980"/>
                  </a:moveTo>
                  <a:lnTo>
                    <a:pt x="16459" y="74980"/>
                  </a:lnTo>
                </a:path>
                <a:path w="59689" h="102870">
                  <a:moveTo>
                    <a:pt x="7315" y="50291"/>
                  </a:moveTo>
                  <a:lnTo>
                    <a:pt x="10058" y="53035"/>
                  </a:lnTo>
                </a:path>
                <a:path w="59689" h="102870">
                  <a:moveTo>
                    <a:pt x="10058" y="49377"/>
                  </a:moveTo>
                  <a:lnTo>
                    <a:pt x="6400" y="5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999360" y="371080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4572" y="0"/>
                  </a:lnTo>
                </a:path>
                <a:path w="8254">
                  <a:moveTo>
                    <a:pt x="3670" y="0"/>
                  </a:moveTo>
                  <a:lnTo>
                    <a:pt x="824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997074" y="3648171"/>
              <a:ext cx="97155" cy="125730"/>
            </a:xfrm>
            <a:custGeom>
              <a:avLst/>
              <a:gdLst/>
              <a:ahLst/>
              <a:cxnLst/>
              <a:rect l="l" t="t" r="r" b="b"/>
              <a:pathLst>
                <a:path w="97154" h="125729">
                  <a:moveTo>
                    <a:pt x="38417" y="51206"/>
                  </a:moveTo>
                  <a:lnTo>
                    <a:pt x="23774" y="51206"/>
                  </a:lnTo>
                  <a:lnTo>
                    <a:pt x="23774" y="75895"/>
                  </a:lnTo>
                  <a:lnTo>
                    <a:pt x="38417" y="75895"/>
                  </a:lnTo>
                  <a:lnTo>
                    <a:pt x="38417" y="51206"/>
                  </a:lnTo>
                  <a:close/>
                </a:path>
                <a:path w="97154" h="125729">
                  <a:moveTo>
                    <a:pt x="38417" y="53949"/>
                  </a:moveTo>
                  <a:lnTo>
                    <a:pt x="23774" y="53949"/>
                  </a:lnTo>
                  <a:lnTo>
                    <a:pt x="23774" y="64922"/>
                  </a:lnTo>
                  <a:lnTo>
                    <a:pt x="38417" y="64922"/>
                  </a:lnTo>
                  <a:lnTo>
                    <a:pt x="38417" y="53949"/>
                  </a:lnTo>
                  <a:close/>
                </a:path>
                <a:path w="97154" h="125729">
                  <a:moveTo>
                    <a:pt x="56692" y="51206"/>
                  </a:moveTo>
                  <a:lnTo>
                    <a:pt x="42075" y="51206"/>
                  </a:lnTo>
                  <a:lnTo>
                    <a:pt x="42075" y="75895"/>
                  </a:lnTo>
                  <a:lnTo>
                    <a:pt x="56692" y="75895"/>
                  </a:lnTo>
                  <a:lnTo>
                    <a:pt x="56692" y="51206"/>
                  </a:lnTo>
                  <a:close/>
                </a:path>
                <a:path w="97154" h="125729">
                  <a:moveTo>
                    <a:pt x="56692" y="53949"/>
                  </a:moveTo>
                  <a:lnTo>
                    <a:pt x="42075" y="53949"/>
                  </a:lnTo>
                  <a:lnTo>
                    <a:pt x="42075" y="64922"/>
                  </a:lnTo>
                  <a:lnTo>
                    <a:pt x="56692" y="64922"/>
                  </a:lnTo>
                  <a:lnTo>
                    <a:pt x="56692" y="53949"/>
                  </a:lnTo>
                  <a:close/>
                </a:path>
                <a:path w="97154" h="125729">
                  <a:moveTo>
                    <a:pt x="76809" y="51206"/>
                  </a:moveTo>
                  <a:lnTo>
                    <a:pt x="61277" y="51206"/>
                  </a:lnTo>
                  <a:lnTo>
                    <a:pt x="61277" y="75895"/>
                  </a:lnTo>
                  <a:lnTo>
                    <a:pt x="76809" y="75895"/>
                  </a:lnTo>
                  <a:lnTo>
                    <a:pt x="76809" y="51206"/>
                  </a:lnTo>
                  <a:close/>
                </a:path>
                <a:path w="97154" h="125729">
                  <a:moveTo>
                    <a:pt x="76809" y="53949"/>
                  </a:moveTo>
                  <a:lnTo>
                    <a:pt x="61277" y="53949"/>
                  </a:lnTo>
                  <a:lnTo>
                    <a:pt x="61277" y="64922"/>
                  </a:lnTo>
                  <a:lnTo>
                    <a:pt x="76809" y="64922"/>
                  </a:lnTo>
                  <a:lnTo>
                    <a:pt x="76809" y="53949"/>
                  </a:lnTo>
                  <a:close/>
                </a:path>
                <a:path w="97154" h="125729">
                  <a:moveTo>
                    <a:pt x="81394" y="14630"/>
                  </a:moveTo>
                  <a:lnTo>
                    <a:pt x="74066" y="14630"/>
                  </a:lnTo>
                  <a:lnTo>
                    <a:pt x="74066" y="32004"/>
                  </a:lnTo>
                  <a:lnTo>
                    <a:pt x="61277" y="32004"/>
                  </a:lnTo>
                  <a:lnTo>
                    <a:pt x="61277" y="14630"/>
                  </a:lnTo>
                  <a:lnTo>
                    <a:pt x="55778" y="14630"/>
                  </a:lnTo>
                  <a:lnTo>
                    <a:pt x="55778" y="32004"/>
                  </a:lnTo>
                  <a:lnTo>
                    <a:pt x="42075" y="32004"/>
                  </a:lnTo>
                  <a:lnTo>
                    <a:pt x="42075" y="14630"/>
                  </a:lnTo>
                  <a:lnTo>
                    <a:pt x="36576" y="14630"/>
                  </a:lnTo>
                  <a:lnTo>
                    <a:pt x="36576" y="32004"/>
                  </a:lnTo>
                  <a:lnTo>
                    <a:pt x="23774" y="32004"/>
                  </a:lnTo>
                  <a:lnTo>
                    <a:pt x="23774" y="14630"/>
                  </a:lnTo>
                  <a:lnTo>
                    <a:pt x="21958" y="14630"/>
                  </a:lnTo>
                </a:path>
                <a:path w="97154" h="125729">
                  <a:moveTo>
                    <a:pt x="25603" y="38404"/>
                  </a:moveTo>
                  <a:lnTo>
                    <a:pt x="36576" y="38404"/>
                  </a:lnTo>
                  <a:lnTo>
                    <a:pt x="36576" y="42062"/>
                  </a:lnTo>
                </a:path>
                <a:path w="97154" h="125729">
                  <a:moveTo>
                    <a:pt x="44818" y="38404"/>
                  </a:moveTo>
                  <a:lnTo>
                    <a:pt x="55778" y="38404"/>
                  </a:lnTo>
                  <a:lnTo>
                    <a:pt x="55778" y="42062"/>
                  </a:lnTo>
                </a:path>
                <a:path w="97154" h="125729">
                  <a:moveTo>
                    <a:pt x="63093" y="38404"/>
                  </a:moveTo>
                  <a:lnTo>
                    <a:pt x="74066" y="38404"/>
                  </a:lnTo>
                  <a:lnTo>
                    <a:pt x="74066" y="42062"/>
                  </a:lnTo>
                </a:path>
                <a:path w="97154" h="125729">
                  <a:moveTo>
                    <a:pt x="0" y="108813"/>
                  </a:moveTo>
                  <a:lnTo>
                    <a:pt x="0" y="114300"/>
                  </a:lnTo>
                  <a:lnTo>
                    <a:pt x="82296" y="114300"/>
                  </a:lnTo>
                  <a:lnTo>
                    <a:pt x="82296" y="0"/>
                  </a:lnTo>
                  <a:lnTo>
                    <a:pt x="0" y="0"/>
                  </a:lnTo>
                  <a:lnTo>
                    <a:pt x="0" y="15544"/>
                  </a:lnTo>
                </a:path>
                <a:path w="97154" h="125729">
                  <a:moveTo>
                    <a:pt x="2743" y="32004"/>
                  </a:moveTo>
                  <a:lnTo>
                    <a:pt x="11899" y="39319"/>
                  </a:lnTo>
                </a:path>
                <a:path w="97154" h="125729">
                  <a:moveTo>
                    <a:pt x="1841" y="85953"/>
                  </a:moveTo>
                  <a:lnTo>
                    <a:pt x="10972" y="94183"/>
                  </a:lnTo>
                </a:path>
                <a:path w="97154" h="125729">
                  <a:moveTo>
                    <a:pt x="10058" y="6400"/>
                  </a:moveTo>
                  <a:lnTo>
                    <a:pt x="14643" y="15544"/>
                  </a:lnTo>
                </a:path>
                <a:path w="97154" h="125729">
                  <a:moveTo>
                    <a:pt x="34759" y="6400"/>
                  </a:moveTo>
                  <a:lnTo>
                    <a:pt x="30175" y="17373"/>
                  </a:lnTo>
                </a:path>
                <a:path w="97154" h="125729">
                  <a:moveTo>
                    <a:pt x="53949" y="8229"/>
                  </a:moveTo>
                  <a:lnTo>
                    <a:pt x="45720" y="14630"/>
                  </a:lnTo>
                </a:path>
                <a:path w="97154" h="125729">
                  <a:moveTo>
                    <a:pt x="74980" y="10058"/>
                  </a:moveTo>
                  <a:lnTo>
                    <a:pt x="64008" y="14630"/>
                  </a:lnTo>
                </a:path>
                <a:path w="97154" h="125729">
                  <a:moveTo>
                    <a:pt x="18300" y="14630"/>
                  </a:moveTo>
                  <a:lnTo>
                    <a:pt x="18300" y="11887"/>
                  </a:lnTo>
                  <a:lnTo>
                    <a:pt x="18300" y="9144"/>
                  </a:lnTo>
                  <a:lnTo>
                    <a:pt x="16459" y="5486"/>
                  </a:lnTo>
                  <a:lnTo>
                    <a:pt x="12801" y="5486"/>
                  </a:lnTo>
                  <a:lnTo>
                    <a:pt x="10058" y="5486"/>
                  </a:lnTo>
                  <a:lnTo>
                    <a:pt x="6400" y="9144"/>
                  </a:lnTo>
                  <a:lnTo>
                    <a:pt x="6400" y="11887"/>
                  </a:lnTo>
                  <a:lnTo>
                    <a:pt x="6400" y="15544"/>
                  </a:lnTo>
                  <a:lnTo>
                    <a:pt x="10058" y="18288"/>
                  </a:lnTo>
                  <a:lnTo>
                    <a:pt x="12801" y="18288"/>
                  </a:lnTo>
                </a:path>
                <a:path w="97154" h="125729">
                  <a:moveTo>
                    <a:pt x="74980" y="14630"/>
                  </a:moveTo>
                  <a:lnTo>
                    <a:pt x="75907" y="13716"/>
                  </a:lnTo>
                  <a:lnTo>
                    <a:pt x="75907" y="12801"/>
                  </a:lnTo>
                  <a:lnTo>
                    <a:pt x="75907" y="11887"/>
                  </a:lnTo>
                  <a:lnTo>
                    <a:pt x="75907" y="9144"/>
                  </a:lnTo>
                  <a:lnTo>
                    <a:pt x="73152" y="5486"/>
                  </a:lnTo>
                  <a:lnTo>
                    <a:pt x="69494" y="5486"/>
                  </a:lnTo>
                  <a:lnTo>
                    <a:pt x="66751" y="5486"/>
                  </a:lnTo>
                  <a:lnTo>
                    <a:pt x="63093" y="9144"/>
                  </a:lnTo>
                  <a:lnTo>
                    <a:pt x="63093" y="11887"/>
                  </a:lnTo>
                  <a:lnTo>
                    <a:pt x="63093" y="15544"/>
                  </a:lnTo>
                  <a:lnTo>
                    <a:pt x="66751" y="18288"/>
                  </a:lnTo>
                  <a:lnTo>
                    <a:pt x="69494" y="18288"/>
                  </a:lnTo>
                  <a:lnTo>
                    <a:pt x="71335" y="18288"/>
                  </a:lnTo>
                  <a:lnTo>
                    <a:pt x="73152" y="16459"/>
                  </a:lnTo>
                  <a:lnTo>
                    <a:pt x="74066" y="15544"/>
                  </a:lnTo>
                </a:path>
                <a:path w="97154" h="125729">
                  <a:moveTo>
                    <a:pt x="21958" y="102412"/>
                  </a:moveTo>
                  <a:lnTo>
                    <a:pt x="24688" y="102412"/>
                  </a:lnTo>
                  <a:lnTo>
                    <a:pt x="24688" y="96926"/>
                  </a:lnTo>
                  <a:lnTo>
                    <a:pt x="38417" y="96926"/>
                  </a:lnTo>
                  <a:lnTo>
                    <a:pt x="38417" y="102412"/>
                  </a:lnTo>
                  <a:lnTo>
                    <a:pt x="43891" y="102412"/>
                  </a:lnTo>
                  <a:lnTo>
                    <a:pt x="43891" y="96926"/>
                  </a:lnTo>
                  <a:lnTo>
                    <a:pt x="56692" y="96926"/>
                  </a:lnTo>
                  <a:lnTo>
                    <a:pt x="56692" y="102412"/>
                  </a:lnTo>
                  <a:lnTo>
                    <a:pt x="63093" y="102412"/>
                  </a:lnTo>
                  <a:lnTo>
                    <a:pt x="63093" y="96926"/>
                  </a:lnTo>
                  <a:lnTo>
                    <a:pt x="75907" y="96926"/>
                  </a:lnTo>
                  <a:lnTo>
                    <a:pt x="75907" y="102412"/>
                  </a:lnTo>
                  <a:lnTo>
                    <a:pt x="81394" y="102412"/>
                  </a:lnTo>
                </a:path>
                <a:path w="97154" h="125729">
                  <a:moveTo>
                    <a:pt x="77724" y="77724"/>
                  </a:moveTo>
                  <a:lnTo>
                    <a:pt x="40233" y="77724"/>
                  </a:lnTo>
                  <a:lnTo>
                    <a:pt x="40233" y="94183"/>
                  </a:lnTo>
                  <a:lnTo>
                    <a:pt x="77724" y="94183"/>
                  </a:lnTo>
                  <a:lnTo>
                    <a:pt x="77724" y="77724"/>
                  </a:lnTo>
                  <a:close/>
                </a:path>
                <a:path w="97154" h="125729">
                  <a:moveTo>
                    <a:pt x="2743" y="114300"/>
                  </a:moveTo>
                  <a:lnTo>
                    <a:pt x="2743" y="120700"/>
                  </a:lnTo>
                  <a:lnTo>
                    <a:pt x="2743" y="123444"/>
                  </a:lnTo>
                  <a:lnTo>
                    <a:pt x="3657" y="122529"/>
                  </a:lnTo>
                  <a:lnTo>
                    <a:pt x="4572" y="121615"/>
                  </a:lnTo>
                  <a:lnTo>
                    <a:pt x="10058" y="114300"/>
                  </a:lnTo>
                </a:path>
                <a:path w="97154" h="125729">
                  <a:moveTo>
                    <a:pt x="11899" y="113385"/>
                  </a:moveTo>
                  <a:lnTo>
                    <a:pt x="11899" y="118872"/>
                  </a:lnTo>
                  <a:lnTo>
                    <a:pt x="22860" y="118872"/>
                  </a:lnTo>
                  <a:lnTo>
                    <a:pt x="22860" y="124358"/>
                  </a:lnTo>
                  <a:lnTo>
                    <a:pt x="25603" y="124358"/>
                  </a:lnTo>
                  <a:lnTo>
                    <a:pt x="25603" y="122529"/>
                  </a:lnTo>
                  <a:lnTo>
                    <a:pt x="28359" y="122529"/>
                  </a:lnTo>
                  <a:lnTo>
                    <a:pt x="28359" y="124358"/>
                  </a:lnTo>
                  <a:lnTo>
                    <a:pt x="48475" y="124358"/>
                  </a:lnTo>
                  <a:lnTo>
                    <a:pt x="48475" y="121615"/>
                  </a:lnTo>
                  <a:lnTo>
                    <a:pt x="60350" y="121615"/>
                  </a:lnTo>
                  <a:lnTo>
                    <a:pt x="60350" y="123444"/>
                  </a:lnTo>
                  <a:lnTo>
                    <a:pt x="62179" y="123444"/>
                  </a:lnTo>
                  <a:lnTo>
                    <a:pt x="62179" y="121615"/>
                  </a:lnTo>
                  <a:lnTo>
                    <a:pt x="64935" y="121615"/>
                  </a:lnTo>
                  <a:lnTo>
                    <a:pt x="64935" y="125272"/>
                  </a:lnTo>
                  <a:lnTo>
                    <a:pt x="83210" y="125272"/>
                  </a:lnTo>
                  <a:lnTo>
                    <a:pt x="85039" y="125272"/>
                  </a:lnTo>
                  <a:lnTo>
                    <a:pt x="86868" y="124358"/>
                  </a:lnTo>
                  <a:lnTo>
                    <a:pt x="86868" y="122529"/>
                  </a:lnTo>
                  <a:lnTo>
                    <a:pt x="90525" y="99669"/>
                  </a:lnTo>
                </a:path>
                <a:path w="97154" h="125729">
                  <a:moveTo>
                    <a:pt x="85039" y="41148"/>
                  </a:moveTo>
                  <a:lnTo>
                    <a:pt x="85039" y="74980"/>
                  </a:lnTo>
                  <a:lnTo>
                    <a:pt x="85039" y="78638"/>
                  </a:lnTo>
                  <a:lnTo>
                    <a:pt x="88696" y="77724"/>
                  </a:lnTo>
                  <a:lnTo>
                    <a:pt x="90525" y="75895"/>
                  </a:lnTo>
                  <a:lnTo>
                    <a:pt x="91440" y="74066"/>
                  </a:lnTo>
                  <a:lnTo>
                    <a:pt x="96926" y="63093"/>
                  </a:lnTo>
                  <a:lnTo>
                    <a:pt x="87782" y="38404"/>
                  </a:lnTo>
                  <a:lnTo>
                    <a:pt x="85039" y="38404"/>
                  </a:lnTo>
                  <a:lnTo>
                    <a:pt x="85039" y="41148"/>
                  </a:lnTo>
                  <a:close/>
                </a:path>
                <a:path w="97154" h="125729">
                  <a:moveTo>
                    <a:pt x="83210" y="118872"/>
                  </a:moveTo>
                  <a:lnTo>
                    <a:pt x="71335" y="118872"/>
                  </a:lnTo>
                  <a:lnTo>
                    <a:pt x="71335" y="125272"/>
                  </a:lnTo>
                  <a:lnTo>
                    <a:pt x="83210" y="125272"/>
                  </a:lnTo>
                  <a:lnTo>
                    <a:pt x="83210" y="1188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154344" y="3692054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79">
                  <a:moveTo>
                    <a:pt x="2743" y="12"/>
                  </a:moveTo>
                  <a:lnTo>
                    <a:pt x="0" y="12"/>
                  </a:lnTo>
                  <a:lnTo>
                    <a:pt x="0" y="2755"/>
                  </a:lnTo>
                  <a:lnTo>
                    <a:pt x="1841" y="2755"/>
                  </a:lnTo>
                  <a:lnTo>
                    <a:pt x="1841" y="3670"/>
                  </a:lnTo>
                  <a:lnTo>
                    <a:pt x="0" y="3670"/>
                  </a:lnTo>
                  <a:lnTo>
                    <a:pt x="0" y="4584"/>
                  </a:lnTo>
                  <a:lnTo>
                    <a:pt x="1841" y="4584"/>
                  </a:lnTo>
                  <a:lnTo>
                    <a:pt x="2743" y="3670"/>
                  </a:lnTo>
                  <a:lnTo>
                    <a:pt x="2743" y="2755"/>
                  </a:lnTo>
                  <a:lnTo>
                    <a:pt x="1841" y="1841"/>
                  </a:lnTo>
                  <a:lnTo>
                    <a:pt x="914" y="1841"/>
                  </a:lnTo>
                  <a:lnTo>
                    <a:pt x="914" y="927"/>
                  </a:lnTo>
                  <a:lnTo>
                    <a:pt x="2743" y="927"/>
                  </a:lnTo>
                  <a:lnTo>
                    <a:pt x="2743" y="12"/>
                  </a:lnTo>
                  <a:close/>
                </a:path>
                <a:path w="28575" h="5079">
                  <a:moveTo>
                    <a:pt x="9144" y="12"/>
                  </a:moveTo>
                  <a:lnTo>
                    <a:pt x="5499" y="12"/>
                  </a:lnTo>
                  <a:lnTo>
                    <a:pt x="3670" y="0"/>
                  </a:lnTo>
                  <a:lnTo>
                    <a:pt x="3670" y="4572"/>
                  </a:lnTo>
                  <a:lnTo>
                    <a:pt x="5499" y="4572"/>
                  </a:lnTo>
                  <a:lnTo>
                    <a:pt x="9144" y="4584"/>
                  </a:lnTo>
                  <a:lnTo>
                    <a:pt x="9144" y="3670"/>
                  </a:lnTo>
                  <a:lnTo>
                    <a:pt x="7315" y="3670"/>
                  </a:lnTo>
                  <a:lnTo>
                    <a:pt x="7315" y="2755"/>
                  </a:lnTo>
                  <a:lnTo>
                    <a:pt x="9144" y="2755"/>
                  </a:lnTo>
                  <a:lnTo>
                    <a:pt x="9144" y="1841"/>
                  </a:lnTo>
                  <a:lnTo>
                    <a:pt x="7315" y="1841"/>
                  </a:lnTo>
                  <a:lnTo>
                    <a:pt x="7315" y="927"/>
                  </a:lnTo>
                  <a:lnTo>
                    <a:pt x="9144" y="927"/>
                  </a:lnTo>
                  <a:lnTo>
                    <a:pt x="9144" y="12"/>
                  </a:lnTo>
                  <a:close/>
                </a:path>
                <a:path w="28575" h="5079">
                  <a:moveTo>
                    <a:pt x="15557" y="12"/>
                  </a:moveTo>
                  <a:lnTo>
                    <a:pt x="13716" y="12"/>
                  </a:lnTo>
                  <a:lnTo>
                    <a:pt x="12801" y="2755"/>
                  </a:lnTo>
                  <a:lnTo>
                    <a:pt x="10972" y="12"/>
                  </a:lnTo>
                  <a:lnTo>
                    <a:pt x="10058" y="12"/>
                  </a:lnTo>
                  <a:lnTo>
                    <a:pt x="10058" y="4584"/>
                  </a:lnTo>
                  <a:lnTo>
                    <a:pt x="10972" y="4584"/>
                  </a:lnTo>
                  <a:lnTo>
                    <a:pt x="10972" y="1841"/>
                  </a:lnTo>
                  <a:lnTo>
                    <a:pt x="11899" y="4584"/>
                  </a:lnTo>
                  <a:lnTo>
                    <a:pt x="12801" y="4584"/>
                  </a:lnTo>
                  <a:lnTo>
                    <a:pt x="13716" y="1841"/>
                  </a:lnTo>
                  <a:lnTo>
                    <a:pt x="13716" y="4584"/>
                  </a:lnTo>
                  <a:lnTo>
                    <a:pt x="15557" y="4584"/>
                  </a:lnTo>
                  <a:lnTo>
                    <a:pt x="15557" y="12"/>
                  </a:lnTo>
                  <a:close/>
                </a:path>
                <a:path w="28575" h="5079">
                  <a:moveTo>
                    <a:pt x="28359" y="2755"/>
                  </a:moveTo>
                  <a:lnTo>
                    <a:pt x="27432" y="1841"/>
                  </a:lnTo>
                  <a:lnTo>
                    <a:pt x="26517" y="1841"/>
                  </a:lnTo>
                  <a:lnTo>
                    <a:pt x="26517" y="2755"/>
                  </a:lnTo>
                  <a:lnTo>
                    <a:pt x="26517" y="3670"/>
                  </a:lnTo>
                  <a:lnTo>
                    <a:pt x="24688" y="3670"/>
                  </a:lnTo>
                  <a:lnTo>
                    <a:pt x="24688" y="2755"/>
                  </a:lnTo>
                  <a:lnTo>
                    <a:pt x="26517" y="2755"/>
                  </a:lnTo>
                  <a:lnTo>
                    <a:pt x="26517" y="1841"/>
                  </a:lnTo>
                  <a:lnTo>
                    <a:pt x="26517" y="927"/>
                  </a:lnTo>
                  <a:lnTo>
                    <a:pt x="27432" y="927"/>
                  </a:lnTo>
                  <a:lnTo>
                    <a:pt x="27432" y="12"/>
                  </a:lnTo>
                  <a:lnTo>
                    <a:pt x="24688" y="12"/>
                  </a:lnTo>
                  <a:lnTo>
                    <a:pt x="23774" y="12"/>
                  </a:lnTo>
                  <a:lnTo>
                    <a:pt x="23774" y="2755"/>
                  </a:lnTo>
                  <a:lnTo>
                    <a:pt x="21958" y="12"/>
                  </a:lnTo>
                  <a:lnTo>
                    <a:pt x="20116" y="12"/>
                  </a:lnTo>
                  <a:lnTo>
                    <a:pt x="20116" y="3670"/>
                  </a:lnTo>
                  <a:lnTo>
                    <a:pt x="17373" y="3670"/>
                  </a:lnTo>
                  <a:lnTo>
                    <a:pt x="17373" y="2755"/>
                  </a:lnTo>
                  <a:lnTo>
                    <a:pt x="19202" y="2755"/>
                  </a:lnTo>
                  <a:lnTo>
                    <a:pt x="19202" y="1841"/>
                  </a:lnTo>
                  <a:lnTo>
                    <a:pt x="17373" y="1841"/>
                  </a:lnTo>
                  <a:lnTo>
                    <a:pt x="17373" y="927"/>
                  </a:lnTo>
                  <a:lnTo>
                    <a:pt x="19202" y="927"/>
                  </a:lnTo>
                  <a:lnTo>
                    <a:pt x="19202" y="12"/>
                  </a:lnTo>
                  <a:lnTo>
                    <a:pt x="16459" y="12"/>
                  </a:lnTo>
                  <a:lnTo>
                    <a:pt x="16459" y="4584"/>
                  </a:lnTo>
                  <a:lnTo>
                    <a:pt x="20116" y="4584"/>
                  </a:lnTo>
                  <a:lnTo>
                    <a:pt x="21031" y="4584"/>
                  </a:lnTo>
                  <a:lnTo>
                    <a:pt x="21031" y="1841"/>
                  </a:lnTo>
                  <a:lnTo>
                    <a:pt x="23774" y="4584"/>
                  </a:lnTo>
                  <a:lnTo>
                    <a:pt x="24688" y="4584"/>
                  </a:lnTo>
                  <a:lnTo>
                    <a:pt x="27432" y="4584"/>
                  </a:lnTo>
                  <a:lnTo>
                    <a:pt x="28359" y="3670"/>
                  </a:lnTo>
                  <a:lnTo>
                    <a:pt x="28359" y="27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103145" y="3653657"/>
              <a:ext cx="59690" cy="102870"/>
            </a:xfrm>
            <a:custGeom>
              <a:avLst/>
              <a:gdLst/>
              <a:ahLst/>
              <a:cxnLst/>
              <a:rect l="l" t="t" r="r" b="b"/>
              <a:pathLst>
                <a:path w="59689" h="102870">
                  <a:moveTo>
                    <a:pt x="9144" y="90525"/>
                  </a:moveTo>
                  <a:lnTo>
                    <a:pt x="12801" y="90525"/>
                  </a:lnTo>
                  <a:lnTo>
                    <a:pt x="15544" y="87782"/>
                  </a:lnTo>
                  <a:lnTo>
                    <a:pt x="15544" y="84124"/>
                  </a:lnTo>
                  <a:lnTo>
                    <a:pt x="15544" y="81381"/>
                  </a:lnTo>
                  <a:lnTo>
                    <a:pt x="12801" y="78638"/>
                  </a:lnTo>
                  <a:lnTo>
                    <a:pt x="9144" y="78638"/>
                  </a:lnTo>
                  <a:lnTo>
                    <a:pt x="5486" y="78638"/>
                  </a:lnTo>
                  <a:lnTo>
                    <a:pt x="3657" y="81381"/>
                  </a:lnTo>
                  <a:lnTo>
                    <a:pt x="3657" y="84124"/>
                  </a:lnTo>
                  <a:lnTo>
                    <a:pt x="3657" y="87782"/>
                  </a:lnTo>
                  <a:lnTo>
                    <a:pt x="5486" y="90525"/>
                  </a:lnTo>
                  <a:lnTo>
                    <a:pt x="9144" y="90525"/>
                  </a:lnTo>
                  <a:close/>
                </a:path>
                <a:path w="59689" h="102870">
                  <a:moveTo>
                    <a:pt x="9144" y="36575"/>
                  </a:moveTo>
                  <a:lnTo>
                    <a:pt x="12801" y="36575"/>
                  </a:lnTo>
                  <a:lnTo>
                    <a:pt x="15544" y="34747"/>
                  </a:lnTo>
                  <a:lnTo>
                    <a:pt x="15544" y="31089"/>
                  </a:lnTo>
                  <a:lnTo>
                    <a:pt x="15544" y="27431"/>
                  </a:lnTo>
                  <a:lnTo>
                    <a:pt x="12801" y="24688"/>
                  </a:lnTo>
                  <a:lnTo>
                    <a:pt x="9144" y="24688"/>
                  </a:lnTo>
                  <a:lnTo>
                    <a:pt x="5486" y="24688"/>
                  </a:lnTo>
                  <a:lnTo>
                    <a:pt x="3657" y="27431"/>
                  </a:lnTo>
                  <a:lnTo>
                    <a:pt x="3657" y="31089"/>
                  </a:lnTo>
                  <a:lnTo>
                    <a:pt x="3657" y="34747"/>
                  </a:lnTo>
                  <a:lnTo>
                    <a:pt x="5486" y="36575"/>
                  </a:lnTo>
                  <a:lnTo>
                    <a:pt x="9144" y="36575"/>
                  </a:lnTo>
                  <a:close/>
                </a:path>
                <a:path w="59689" h="102870">
                  <a:moveTo>
                    <a:pt x="34747" y="12801"/>
                  </a:moveTo>
                  <a:lnTo>
                    <a:pt x="37490" y="12801"/>
                  </a:lnTo>
                  <a:lnTo>
                    <a:pt x="40246" y="10058"/>
                  </a:lnTo>
                  <a:lnTo>
                    <a:pt x="40246" y="6400"/>
                  </a:lnTo>
                  <a:lnTo>
                    <a:pt x="40246" y="3657"/>
                  </a:lnTo>
                  <a:lnTo>
                    <a:pt x="37490" y="0"/>
                  </a:lnTo>
                  <a:lnTo>
                    <a:pt x="34747" y="0"/>
                  </a:lnTo>
                  <a:lnTo>
                    <a:pt x="31089" y="0"/>
                  </a:lnTo>
                  <a:lnTo>
                    <a:pt x="28346" y="3657"/>
                  </a:lnTo>
                  <a:lnTo>
                    <a:pt x="28346" y="6400"/>
                  </a:lnTo>
                  <a:lnTo>
                    <a:pt x="28346" y="10058"/>
                  </a:lnTo>
                  <a:lnTo>
                    <a:pt x="31089" y="12801"/>
                  </a:lnTo>
                  <a:lnTo>
                    <a:pt x="34747" y="12801"/>
                  </a:lnTo>
                  <a:close/>
                </a:path>
                <a:path w="59689" h="102870">
                  <a:moveTo>
                    <a:pt x="53047" y="12801"/>
                  </a:moveTo>
                  <a:lnTo>
                    <a:pt x="56705" y="12801"/>
                  </a:lnTo>
                  <a:lnTo>
                    <a:pt x="59448" y="10058"/>
                  </a:lnTo>
                  <a:lnTo>
                    <a:pt x="59448" y="6400"/>
                  </a:lnTo>
                  <a:lnTo>
                    <a:pt x="59448" y="3657"/>
                  </a:lnTo>
                  <a:lnTo>
                    <a:pt x="56705" y="0"/>
                  </a:lnTo>
                  <a:lnTo>
                    <a:pt x="53047" y="0"/>
                  </a:lnTo>
                  <a:lnTo>
                    <a:pt x="50304" y="0"/>
                  </a:lnTo>
                  <a:lnTo>
                    <a:pt x="47548" y="3657"/>
                  </a:lnTo>
                  <a:lnTo>
                    <a:pt x="47548" y="6400"/>
                  </a:lnTo>
                  <a:lnTo>
                    <a:pt x="47548" y="10058"/>
                  </a:lnTo>
                  <a:lnTo>
                    <a:pt x="50304" y="12801"/>
                  </a:lnTo>
                  <a:lnTo>
                    <a:pt x="53047" y="12801"/>
                  </a:lnTo>
                  <a:close/>
                </a:path>
                <a:path w="59689" h="102870">
                  <a:moveTo>
                    <a:pt x="15544" y="11887"/>
                  </a:moveTo>
                  <a:lnTo>
                    <a:pt x="14630" y="15544"/>
                  </a:lnTo>
                  <a:lnTo>
                    <a:pt x="12801" y="17373"/>
                  </a:lnTo>
                  <a:lnTo>
                    <a:pt x="9144" y="17373"/>
                  </a:lnTo>
                  <a:lnTo>
                    <a:pt x="6400" y="17373"/>
                  </a:lnTo>
                  <a:lnTo>
                    <a:pt x="3657" y="15544"/>
                  </a:lnTo>
                  <a:lnTo>
                    <a:pt x="3657" y="11887"/>
                  </a:lnTo>
                  <a:lnTo>
                    <a:pt x="0" y="11887"/>
                  </a:lnTo>
                  <a:lnTo>
                    <a:pt x="0" y="102412"/>
                  </a:lnTo>
                  <a:lnTo>
                    <a:pt x="3657" y="102412"/>
                  </a:lnTo>
                  <a:lnTo>
                    <a:pt x="4572" y="100583"/>
                  </a:lnTo>
                  <a:lnTo>
                    <a:pt x="6400" y="98755"/>
                  </a:lnTo>
                  <a:lnTo>
                    <a:pt x="9144" y="98755"/>
                  </a:lnTo>
                  <a:lnTo>
                    <a:pt x="11887" y="98755"/>
                  </a:lnTo>
                  <a:lnTo>
                    <a:pt x="14630" y="100583"/>
                  </a:lnTo>
                  <a:lnTo>
                    <a:pt x="14630" y="102412"/>
                  </a:lnTo>
                  <a:lnTo>
                    <a:pt x="20129" y="102412"/>
                  </a:lnTo>
                  <a:lnTo>
                    <a:pt x="20129" y="11887"/>
                  </a:lnTo>
                  <a:lnTo>
                    <a:pt x="15544" y="11887"/>
                  </a:lnTo>
                  <a:close/>
                </a:path>
                <a:path w="59689" h="102870">
                  <a:moveTo>
                    <a:pt x="20129" y="102412"/>
                  </a:moveTo>
                  <a:lnTo>
                    <a:pt x="23774" y="100583"/>
                  </a:lnTo>
                  <a:lnTo>
                    <a:pt x="23774" y="9143"/>
                  </a:lnTo>
                  <a:lnTo>
                    <a:pt x="19202" y="9143"/>
                  </a:lnTo>
                  <a:lnTo>
                    <a:pt x="15544" y="11887"/>
                  </a:lnTo>
                </a:path>
                <a:path w="59689" h="102870">
                  <a:moveTo>
                    <a:pt x="14630" y="14630"/>
                  </a:moveTo>
                  <a:lnTo>
                    <a:pt x="13716" y="14630"/>
                  </a:lnTo>
                  <a:lnTo>
                    <a:pt x="10071" y="14630"/>
                  </a:lnTo>
                  <a:lnTo>
                    <a:pt x="8229" y="11887"/>
                  </a:lnTo>
                  <a:lnTo>
                    <a:pt x="8229" y="9143"/>
                  </a:lnTo>
                  <a:lnTo>
                    <a:pt x="4572" y="9143"/>
                  </a:lnTo>
                  <a:lnTo>
                    <a:pt x="0" y="11887"/>
                  </a:lnTo>
                </a:path>
                <a:path w="59689" h="102870">
                  <a:moveTo>
                    <a:pt x="2755" y="74980"/>
                  </a:moveTo>
                  <a:lnTo>
                    <a:pt x="15544" y="74980"/>
                  </a:lnTo>
                </a:path>
                <a:path w="59689" h="102870">
                  <a:moveTo>
                    <a:pt x="7315" y="50291"/>
                  </a:moveTo>
                  <a:lnTo>
                    <a:pt x="9144" y="53035"/>
                  </a:lnTo>
                </a:path>
                <a:path w="59689" h="102870">
                  <a:moveTo>
                    <a:pt x="10071" y="49377"/>
                  </a:moveTo>
                  <a:lnTo>
                    <a:pt x="7315" y="5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108174" y="371080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4572" y="0"/>
                  </a:lnTo>
                </a:path>
                <a:path w="8254">
                  <a:moveTo>
                    <a:pt x="3657" y="0"/>
                  </a:moveTo>
                  <a:lnTo>
                    <a:pt x="8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105901" y="3648171"/>
              <a:ext cx="96520" cy="125730"/>
            </a:xfrm>
            <a:custGeom>
              <a:avLst/>
              <a:gdLst/>
              <a:ahLst/>
              <a:cxnLst/>
              <a:rect l="l" t="t" r="r" b="b"/>
              <a:pathLst>
                <a:path w="96520" h="125729">
                  <a:moveTo>
                    <a:pt x="38392" y="51206"/>
                  </a:moveTo>
                  <a:lnTo>
                    <a:pt x="22847" y="51206"/>
                  </a:lnTo>
                  <a:lnTo>
                    <a:pt x="22847" y="75895"/>
                  </a:lnTo>
                  <a:lnTo>
                    <a:pt x="38392" y="75895"/>
                  </a:lnTo>
                  <a:lnTo>
                    <a:pt x="38392" y="51206"/>
                  </a:lnTo>
                  <a:close/>
                </a:path>
                <a:path w="96520" h="125729">
                  <a:moveTo>
                    <a:pt x="38392" y="53949"/>
                  </a:moveTo>
                  <a:lnTo>
                    <a:pt x="22847" y="53949"/>
                  </a:lnTo>
                  <a:lnTo>
                    <a:pt x="22847" y="64922"/>
                  </a:lnTo>
                  <a:lnTo>
                    <a:pt x="38392" y="64922"/>
                  </a:lnTo>
                  <a:lnTo>
                    <a:pt x="38392" y="53949"/>
                  </a:lnTo>
                  <a:close/>
                </a:path>
                <a:path w="96520" h="125729">
                  <a:moveTo>
                    <a:pt x="56692" y="51206"/>
                  </a:moveTo>
                  <a:lnTo>
                    <a:pt x="42049" y="51206"/>
                  </a:lnTo>
                  <a:lnTo>
                    <a:pt x="42049" y="75895"/>
                  </a:lnTo>
                  <a:lnTo>
                    <a:pt x="56692" y="75895"/>
                  </a:lnTo>
                  <a:lnTo>
                    <a:pt x="56692" y="51206"/>
                  </a:lnTo>
                  <a:close/>
                </a:path>
                <a:path w="96520" h="125729">
                  <a:moveTo>
                    <a:pt x="56692" y="53949"/>
                  </a:moveTo>
                  <a:lnTo>
                    <a:pt x="42049" y="53949"/>
                  </a:lnTo>
                  <a:lnTo>
                    <a:pt x="42049" y="64922"/>
                  </a:lnTo>
                  <a:lnTo>
                    <a:pt x="56692" y="64922"/>
                  </a:lnTo>
                  <a:lnTo>
                    <a:pt x="56692" y="53949"/>
                  </a:lnTo>
                  <a:close/>
                </a:path>
                <a:path w="96520" h="125729">
                  <a:moveTo>
                    <a:pt x="75882" y="51206"/>
                  </a:moveTo>
                  <a:lnTo>
                    <a:pt x="61252" y="51206"/>
                  </a:lnTo>
                  <a:lnTo>
                    <a:pt x="61252" y="75895"/>
                  </a:lnTo>
                  <a:lnTo>
                    <a:pt x="75882" y="75895"/>
                  </a:lnTo>
                  <a:lnTo>
                    <a:pt x="75882" y="51206"/>
                  </a:lnTo>
                  <a:close/>
                </a:path>
                <a:path w="96520" h="125729">
                  <a:moveTo>
                    <a:pt x="75882" y="53949"/>
                  </a:moveTo>
                  <a:lnTo>
                    <a:pt x="61252" y="53949"/>
                  </a:lnTo>
                  <a:lnTo>
                    <a:pt x="61252" y="64922"/>
                  </a:lnTo>
                  <a:lnTo>
                    <a:pt x="75882" y="64922"/>
                  </a:lnTo>
                  <a:lnTo>
                    <a:pt x="75882" y="53949"/>
                  </a:lnTo>
                  <a:close/>
                </a:path>
                <a:path w="96520" h="125729">
                  <a:moveTo>
                    <a:pt x="81381" y="14630"/>
                  </a:moveTo>
                  <a:lnTo>
                    <a:pt x="74053" y="14630"/>
                  </a:lnTo>
                  <a:lnTo>
                    <a:pt x="74053" y="32004"/>
                  </a:lnTo>
                  <a:lnTo>
                    <a:pt x="61252" y="32004"/>
                  </a:lnTo>
                  <a:lnTo>
                    <a:pt x="61252" y="14630"/>
                  </a:lnTo>
                  <a:lnTo>
                    <a:pt x="54851" y="14630"/>
                  </a:lnTo>
                  <a:lnTo>
                    <a:pt x="54851" y="32004"/>
                  </a:lnTo>
                  <a:lnTo>
                    <a:pt x="42049" y="32004"/>
                  </a:lnTo>
                  <a:lnTo>
                    <a:pt x="42049" y="14630"/>
                  </a:lnTo>
                  <a:lnTo>
                    <a:pt x="36563" y="14630"/>
                  </a:lnTo>
                  <a:lnTo>
                    <a:pt x="36563" y="32004"/>
                  </a:lnTo>
                  <a:lnTo>
                    <a:pt x="23774" y="32004"/>
                  </a:lnTo>
                  <a:lnTo>
                    <a:pt x="23774" y="14630"/>
                  </a:lnTo>
                  <a:lnTo>
                    <a:pt x="21018" y="14630"/>
                  </a:lnTo>
                </a:path>
                <a:path w="96520" h="125729">
                  <a:moveTo>
                    <a:pt x="25590" y="38404"/>
                  </a:moveTo>
                  <a:lnTo>
                    <a:pt x="36563" y="38404"/>
                  </a:lnTo>
                  <a:lnTo>
                    <a:pt x="36563" y="42062"/>
                  </a:lnTo>
                </a:path>
                <a:path w="96520" h="125729">
                  <a:moveTo>
                    <a:pt x="43891" y="38404"/>
                  </a:moveTo>
                  <a:lnTo>
                    <a:pt x="54851" y="38404"/>
                  </a:lnTo>
                  <a:lnTo>
                    <a:pt x="54851" y="42062"/>
                  </a:lnTo>
                </a:path>
                <a:path w="96520" h="125729">
                  <a:moveTo>
                    <a:pt x="63068" y="38404"/>
                  </a:moveTo>
                  <a:lnTo>
                    <a:pt x="74053" y="38404"/>
                  </a:lnTo>
                  <a:lnTo>
                    <a:pt x="74053" y="42062"/>
                  </a:lnTo>
                </a:path>
                <a:path w="96520" h="125729">
                  <a:moveTo>
                    <a:pt x="0" y="108813"/>
                  </a:moveTo>
                  <a:lnTo>
                    <a:pt x="0" y="114300"/>
                  </a:lnTo>
                  <a:lnTo>
                    <a:pt x="81381" y="114300"/>
                  </a:lnTo>
                  <a:lnTo>
                    <a:pt x="81381" y="0"/>
                  </a:lnTo>
                  <a:lnTo>
                    <a:pt x="0" y="0"/>
                  </a:lnTo>
                  <a:lnTo>
                    <a:pt x="0" y="15544"/>
                  </a:lnTo>
                </a:path>
                <a:path w="96520" h="125729">
                  <a:moveTo>
                    <a:pt x="2730" y="32004"/>
                  </a:moveTo>
                  <a:lnTo>
                    <a:pt x="11874" y="39319"/>
                  </a:lnTo>
                </a:path>
                <a:path w="96520" h="125729">
                  <a:moveTo>
                    <a:pt x="1816" y="85953"/>
                  </a:moveTo>
                  <a:lnTo>
                    <a:pt x="10960" y="94183"/>
                  </a:lnTo>
                </a:path>
                <a:path w="96520" h="125729">
                  <a:moveTo>
                    <a:pt x="10045" y="6400"/>
                  </a:moveTo>
                  <a:lnTo>
                    <a:pt x="15532" y="15544"/>
                  </a:lnTo>
                </a:path>
                <a:path w="96520" h="125729">
                  <a:moveTo>
                    <a:pt x="34734" y="6400"/>
                  </a:moveTo>
                  <a:lnTo>
                    <a:pt x="29248" y="17373"/>
                  </a:lnTo>
                </a:path>
                <a:path w="96520" h="125729">
                  <a:moveTo>
                    <a:pt x="53949" y="8229"/>
                  </a:moveTo>
                  <a:lnTo>
                    <a:pt x="44792" y="14630"/>
                  </a:lnTo>
                </a:path>
                <a:path w="96520" h="125729">
                  <a:moveTo>
                    <a:pt x="74968" y="10058"/>
                  </a:moveTo>
                  <a:lnTo>
                    <a:pt x="64007" y="14630"/>
                  </a:lnTo>
                </a:path>
                <a:path w="96520" h="125729">
                  <a:moveTo>
                    <a:pt x="18275" y="14630"/>
                  </a:moveTo>
                  <a:lnTo>
                    <a:pt x="18275" y="11887"/>
                  </a:lnTo>
                  <a:lnTo>
                    <a:pt x="18275" y="9144"/>
                  </a:lnTo>
                  <a:lnTo>
                    <a:pt x="15532" y="5486"/>
                  </a:lnTo>
                  <a:lnTo>
                    <a:pt x="12788" y="5486"/>
                  </a:lnTo>
                  <a:lnTo>
                    <a:pt x="9131" y="5486"/>
                  </a:lnTo>
                  <a:lnTo>
                    <a:pt x="6388" y="9144"/>
                  </a:lnTo>
                  <a:lnTo>
                    <a:pt x="6388" y="11887"/>
                  </a:lnTo>
                  <a:lnTo>
                    <a:pt x="6388" y="15544"/>
                  </a:lnTo>
                  <a:lnTo>
                    <a:pt x="9131" y="18288"/>
                  </a:lnTo>
                  <a:lnTo>
                    <a:pt x="12788" y="18288"/>
                  </a:lnTo>
                </a:path>
                <a:path w="96520" h="125729">
                  <a:moveTo>
                    <a:pt x="74968" y="14630"/>
                  </a:moveTo>
                  <a:lnTo>
                    <a:pt x="74968" y="11887"/>
                  </a:lnTo>
                  <a:lnTo>
                    <a:pt x="74968" y="9144"/>
                  </a:lnTo>
                  <a:lnTo>
                    <a:pt x="73139" y="5486"/>
                  </a:lnTo>
                  <a:lnTo>
                    <a:pt x="69481" y="5486"/>
                  </a:lnTo>
                  <a:lnTo>
                    <a:pt x="65824" y="5486"/>
                  </a:lnTo>
                  <a:lnTo>
                    <a:pt x="63068" y="9144"/>
                  </a:lnTo>
                  <a:lnTo>
                    <a:pt x="63068" y="11887"/>
                  </a:lnTo>
                  <a:lnTo>
                    <a:pt x="63068" y="15544"/>
                  </a:lnTo>
                  <a:lnTo>
                    <a:pt x="65824" y="18288"/>
                  </a:lnTo>
                  <a:lnTo>
                    <a:pt x="69481" y="18288"/>
                  </a:lnTo>
                  <a:lnTo>
                    <a:pt x="72224" y="18288"/>
                  </a:lnTo>
                  <a:lnTo>
                    <a:pt x="73139" y="16459"/>
                  </a:lnTo>
                  <a:lnTo>
                    <a:pt x="74053" y="15544"/>
                  </a:lnTo>
                </a:path>
                <a:path w="96520" h="125729">
                  <a:moveTo>
                    <a:pt x="21018" y="102412"/>
                  </a:moveTo>
                  <a:lnTo>
                    <a:pt x="24676" y="102412"/>
                  </a:lnTo>
                  <a:lnTo>
                    <a:pt x="24676" y="96926"/>
                  </a:lnTo>
                  <a:lnTo>
                    <a:pt x="37490" y="96926"/>
                  </a:lnTo>
                  <a:lnTo>
                    <a:pt x="37490" y="102412"/>
                  </a:lnTo>
                  <a:lnTo>
                    <a:pt x="43891" y="102412"/>
                  </a:lnTo>
                  <a:lnTo>
                    <a:pt x="43891" y="96926"/>
                  </a:lnTo>
                  <a:lnTo>
                    <a:pt x="56692" y="96926"/>
                  </a:lnTo>
                  <a:lnTo>
                    <a:pt x="56692" y="102412"/>
                  </a:lnTo>
                  <a:lnTo>
                    <a:pt x="63068" y="102412"/>
                  </a:lnTo>
                  <a:lnTo>
                    <a:pt x="63068" y="96926"/>
                  </a:lnTo>
                  <a:lnTo>
                    <a:pt x="75882" y="96926"/>
                  </a:lnTo>
                  <a:lnTo>
                    <a:pt x="75882" y="102412"/>
                  </a:lnTo>
                  <a:lnTo>
                    <a:pt x="81381" y="102412"/>
                  </a:lnTo>
                </a:path>
                <a:path w="96520" h="125729">
                  <a:moveTo>
                    <a:pt x="77711" y="77724"/>
                  </a:moveTo>
                  <a:lnTo>
                    <a:pt x="40233" y="77724"/>
                  </a:lnTo>
                  <a:lnTo>
                    <a:pt x="40233" y="94183"/>
                  </a:lnTo>
                  <a:lnTo>
                    <a:pt x="77711" y="94183"/>
                  </a:lnTo>
                  <a:lnTo>
                    <a:pt x="77711" y="77724"/>
                  </a:lnTo>
                  <a:close/>
                </a:path>
                <a:path w="96520" h="125729">
                  <a:moveTo>
                    <a:pt x="1816" y="114300"/>
                  </a:moveTo>
                  <a:lnTo>
                    <a:pt x="1816" y="120700"/>
                  </a:lnTo>
                  <a:lnTo>
                    <a:pt x="1816" y="123444"/>
                  </a:lnTo>
                  <a:lnTo>
                    <a:pt x="3644" y="122529"/>
                  </a:lnTo>
                  <a:lnTo>
                    <a:pt x="4559" y="121615"/>
                  </a:lnTo>
                  <a:lnTo>
                    <a:pt x="10045" y="114300"/>
                  </a:lnTo>
                </a:path>
                <a:path w="96520" h="125729">
                  <a:moveTo>
                    <a:pt x="10960" y="113385"/>
                  </a:moveTo>
                  <a:lnTo>
                    <a:pt x="10960" y="118872"/>
                  </a:lnTo>
                  <a:lnTo>
                    <a:pt x="22847" y="118872"/>
                  </a:lnTo>
                  <a:lnTo>
                    <a:pt x="22847" y="124358"/>
                  </a:lnTo>
                  <a:lnTo>
                    <a:pt x="25590" y="124358"/>
                  </a:lnTo>
                  <a:lnTo>
                    <a:pt x="25590" y="122529"/>
                  </a:lnTo>
                  <a:lnTo>
                    <a:pt x="27431" y="122529"/>
                  </a:lnTo>
                  <a:lnTo>
                    <a:pt x="27431" y="124358"/>
                  </a:lnTo>
                  <a:lnTo>
                    <a:pt x="47548" y="124358"/>
                  </a:lnTo>
                  <a:lnTo>
                    <a:pt x="47548" y="121615"/>
                  </a:lnTo>
                  <a:lnTo>
                    <a:pt x="59423" y="121615"/>
                  </a:lnTo>
                  <a:lnTo>
                    <a:pt x="59423" y="123444"/>
                  </a:lnTo>
                  <a:lnTo>
                    <a:pt x="62166" y="123444"/>
                  </a:lnTo>
                  <a:lnTo>
                    <a:pt x="62166" y="121615"/>
                  </a:lnTo>
                  <a:lnTo>
                    <a:pt x="64007" y="121615"/>
                  </a:lnTo>
                  <a:lnTo>
                    <a:pt x="64007" y="125272"/>
                  </a:lnTo>
                  <a:lnTo>
                    <a:pt x="82283" y="125272"/>
                  </a:lnTo>
                  <a:lnTo>
                    <a:pt x="85026" y="125272"/>
                  </a:lnTo>
                  <a:lnTo>
                    <a:pt x="86867" y="124358"/>
                  </a:lnTo>
                  <a:lnTo>
                    <a:pt x="86867" y="122529"/>
                  </a:lnTo>
                  <a:lnTo>
                    <a:pt x="90512" y="99669"/>
                  </a:lnTo>
                </a:path>
                <a:path w="96520" h="125729">
                  <a:moveTo>
                    <a:pt x="85026" y="41148"/>
                  </a:moveTo>
                  <a:lnTo>
                    <a:pt x="85026" y="74980"/>
                  </a:lnTo>
                  <a:lnTo>
                    <a:pt x="85026" y="78638"/>
                  </a:lnTo>
                  <a:lnTo>
                    <a:pt x="88684" y="77724"/>
                  </a:lnTo>
                  <a:lnTo>
                    <a:pt x="90512" y="75895"/>
                  </a:lnTo>
                  <a:lnTo>
                    <a:pt x="92341" y="74066"/>
                  </a:lnTo>
                  <a:lnTo>
                    <a:pt x="95999" y="63093"/>
                  </a:lnTo>
                  <a:lnTo>
                    <a:pt x="95999" y="59436"/>
                  </a:lnTo>
                  <a:lnTo>
                    <a:pt x="95084" y="56692"/>
                  </a:lnTo>
                  <a:lnTo>
                    <a:pt x="89598" y="42062"/>
                  </a:lnTo>
                  <a:lnTo>
                    <a:pt x="88684" y="40233"/>
                  </a:lnTo>
                  <a:lnTo>
                    <a:pt x="87769" y="38404"/>
                  </a:lnTo>
                  <a:lnTo>
                    <a:pt x="85026" y="38404"/>
                  </a:lnTo>
                  <a:lnTo>
                    <a:pt x="85026" y="41148"/>
                  </a:lnTo>
                  <a:close/>
                </a:path>
                <a:path w="96520" h="125729">
                  <a:moveTo>
                    <a:pt x="82283" y="118872"/>
                  </a:moveTo>
                  <a:lnTo>
                    <a:pt x="70408" y="118872"/>
                  </a:lnTo>
                  <a:lnTo>
                    <a:pt x="70408" y="125272"/>
                  </a:lnTo>
                  <a:lnTo>
                    <a:pt x="82283" y="125272"/>
                  </a:lnTo>
                  <a:lnTo>
                    <a:pt x="82283" y="1188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259500" y="3692054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79">
                  <a:moveTo>
                    <a:pt x="3644" y="2755"/>
                  </a:moveTo>
                  <a:lnTo>
                    <a:pt x="2743" y="1841"/>
                  </a:lnTo>
                  <a:lnTo>
                    <a:pt x="927" y="1841"/>
                  </a:lnTo>
                  <a:lnTo>
                    <a:pt x="927" y="927"/>
                  </a:lnTo>
                  <a:lnTo>
                    <a:pt x="2743" y="927"/>
                  </a:lnTo>
                  <a:lnTo>
                    <a:pt x="2743" y="12"/>
                  </a:lnTo>
                  <a:lnTo>
                    <a:pt x="0" y="12"/>
                  </a:lnTo>
                  <a:lnTo>
                    <a:pt x="0" y="2755"/>
                  </a:lnTo>
                  <a:lnTo>
                    <a:pt x="1828" y="2755"/>
                  </a:lnTo>
                  <a:lnTo>
                    <a:pt x="1828" y="3670"/>
                  </a:lnTo>
                  <a:lnTo>
                    <a:pt x="0" y="3670"/>
                  </a:lnTo>
                  <a:lnTo>
                    <a:pt x="0" y="4584"/>
                  </a:lnTo>
                  <a:lnTo>
                    <a:pt x="2743" y="4584"/>
                  </a:lnTo>
                  <a:lnTo>
                    <a:pt x="3644" y="3670"/>
                  </a:lnTo>
                  <a:lnTo>
                    <a:pt x="3644" y="2755"/>
                  </a:lnTo>
                  <a:close/>
                </a:path>
                <a:path w="28575" h="5079">
                  <a:moveTo>
                    <a:pt x="5486" y="0"/>
                  </a:moveTo>
                  <a:lnTo>
                    <a:pt x="3657" y="0"/>
                  </a:lnTo>
                  <a:lnTo>
                    <a:pt x="3657" y="4572"/>
                  </a:lnTo>
                  <a:lnTo>
                    <a:pt x="5486" y="4572"/>
                  </a:lnTo>
                  <a:lnTo>
                    <a:pt x="5486" y="0"/>
                  </a:lnTo>
                  <a:close/>
                </a:path>
                <a:path w="28575" h="5079">
                  <a:moveTo>
                    <a:pt x="9144" y="12"/>
                  </a:moveTo>
                  <a:lnTo>
                    <a:pt x="6400" y="12"/>
                  </a:lnTo>
                  <a:lnTo>
                    <a:pt x="6400" y="4584"/>
                  </a:lnTo>
                  <a:lnTo>
                    <a:pt x="9144" y="4584"/>
                  </a:lnTo>
                  <a:lnTo>
                    <a:pt x="9144" y="3670"/>
                  </a:lnTo>
                  <a:lnTo>
                    <a:pt x="7327" y="3670"/>
                  </a:lnTo>
                  <a:lnTo>
                    <a:pt x="7327" y="2755"/>
                  </a:lnTo>
                  <a:lnTo>
                    <a:pt x="9144" y="2755"/>
                  </a:lnTo>
                  <a:lnTo>
                    <a:pt x="9144" y="1841"/>
                  </a:lnTo>
                  <a:lnTo>
                    <a:pt x="7327" y="1841"/>
                  </a:lnTo>
                  <a:lnTo>
                    <a:pt x="7327" y="927"/>
                  </a:lnTo>
                  <a:lnTo>
                    <a:pt x="9144" y="927"/>
                  </a:lnTo>
                  <a:lnTo>
                    <a:pt x="9144" y="12"/>
                  </a:lnTo>
                  <a:close/>
                </a:path>
                <a:path w="28575" h="5079">
                  <a:moveTo>
                    <a:pt x="15544" y="12"/>
                  </a:moveTo>
                  <a:lnTo>
                    <a:pt x="14643" y="12"/>
                  </a:lnTo>
                  <a:lnTo>
                    <a:pt x="12801" y="2755"/>
                  </a:lnTo>
                  <a:lnTo>
                    <a:pt x="11887" y="12"/>
                  </a:lnTo>
                  <a:lnTo>
                    <a:pt x="10985" y="12"/>
                  </a:lnTo>
                  <a:lnTo>
                    <a:pt x="10985" y="1841"/>
                  </a:lnTo>
                  <a:lnTo>
                    <a:pt x="12801" y="4584"/>
                  </a:lnTo>
                  <a:lnTo>
                    <a:pt x="14643" y="1841"/>
                  </a:lnTo>
                  <a:lnTo>
                    <a:pt x="14643" y="4584"/>
                  </a:lnTo>
                  <a:lnTo>
                    <a:pt x="15544" y="4584"/>
                  </a:lnTo>
                  <a:lnTo>
                    <a:pt x="15544" y="12"/>
                  </a:lnTo>
                  <a:close/>
                </a:path>
                <a:path w="28575" h="5079">
                  <a:moveTo>
                    <a:pt x="28346" y="12"/>
                  </a:moveTo>
                  <a:lnTo>
                    <a:pt x="24701" y="12"/>
                  </a:lnTo>
                  <a:lnTo>
                    <a:pt x="23761" y="12"/>
                  </a:lnTo>
                  <a:lnTo>
                    <a:pt x="23761" y="2755"/>
                  </a:lnTo>
                  <a:lnTo>
                    <a:pt x="21945" y="12"/>
                  </a:lnTo>
                  <a:lnTo>
                    <a:pt x="20116" y="12"/>
                  </a:lnTo>
                  <a:lnTo>
                    <a:pt x="20116" y="927"/>
                  </a:lnTo>
                  <a:lnTo>
                    <a:pt x="20116" y="3670"/>
                  </a:lnTo>
                  <a:lnTo>
                    <a:pt x="18288" y="3670"/>
                  </a:lnTo>
                  <a:lnTo>
                    <a:pt x="18288" y="2755"/>
                  </a:lnTo>
                  <a:lnTo>
                    <a:pt x="19202" y="2755"/>
                  </a:lnTo>
                  <a:lnTo>
                    <a:pt x="19202" y="1841"/>
                  </a:lnTo>
                  <a:lnTo>
                    <a:pt x="18288" y="1841"/>
                  </a:lnTo>
                  <a:lnTo>
                    <a:pt x="18288" y="927"/>
                  </a:lnTo>
                  <a:lnTo>
                    <a:pt x="20116" y="927"/>
                  </a:lnTo>
                  <a:lnTo>
                    <a:pt x="20116" y="12"/>
                  </a:lnTo>
                  <a:lnTo>
                    <a:pt x="16459" y="12"/>
                  </a:lnTo>
                  <a:lnTo>
                    <a:pt x="16459" y="4584"/>
                  </a:lnTo>
                  <a:lnTo>
                    <a:pt x="20116" y="4584"/>
                  </a:lnTo>
                  <a:lnTo>
                    <a:pt x="21945" y="4584"/>
                  </a:lnTo>
                  <a:lnTo>
                    <a:pt x="21945" y="1841"/>
                  </a:lnTo>
                  <a:lnTo>
                    <a:pt x="22860" y="4584"/>
                  </a:lnTo>
                  <a:lnTo>
                    <a:pt x="24701" y="4584"/>
                  </a:lnTo>
                  <a:lnTo>
                    <a:pt x="27444" y="4584"/>
                  </a:lnTo>
                  <a:lnTo>
                    <a:pt x="28346" y="3670"/>
                  </a:lnTo>
                  <a:lnTo>
                    <a:pt x="28346" y="2755"/>
                  </a:lnTo>
                  <a:lnTo>
                    <a:pt x="27444" y="1841"/>
                  </a:lnTo>
                  <a:lnTo>
                    <a:pt x="27444" y="2755"/>
                  </a:lnTo>
                  <a:lnTo>
                    <a:pt x="27444" y="3670"/>
                  </a:lnTo>
                  <a:lnTo>
                    <a:pt x="24701" y="3670"/>
                  </a:lnTo>
                  <a:lnTo>
                    <a:pt x="24701" y="2755"/>
                  </a:lnTo>
                  <a:lnTo>
                    <a:pt x="27444" y="2755"/>
                  </a:lnTo>
                  <a:lnTo>
                    <a:pt x="27444" y="1841"/>
                  </a:lnTo>
                  <a:lnTo>
                    <a:pt x="26517" y="1841"/>
                  </a:lnTo>
                  <a:lnTo>
                    <a:pt x="26517" y="927"/>
                  </a:lnTo>
                  <a:lnTo>
                    <a:pt x="28346" y="927"/>
                  </a:lnTo>
                  <a:lnTo>
                    <a:pt x="28346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208301" y="3653657"/>
              <a:ext cx="59690" cy="102870"/>
            </a:xfrm>
            <a:custGeom>
              <a:avLst/>
              <a:gdLst/>
              <a:ahLst/>
              <a:cxnLst/>
              <a:rect l="l" t="t" r="r" b="b"/>
              <a:pathLst>
                <a:path w="59689" h="102870">
                  <a:moveTo>
                    <a:pt x="10058" y="90525"/>
                  </a:moveTo>
                  <a:lnTo>
                    <a:pt x="12801" y="90525"/>
                  </a:lnTo>
                  <a:lnTo>
                    <a:pt x="15544" y="87782"/>
                  </a:lnTo>
                  <a:lnTo>
                    <a:pt x="15544" y="84124"/>
                  </a:lnTo>
                  <a:lnTo>
                    <a:pt x="15544" y="81381"/>
                  </a:lnTo>
                  <a:lnTo>
                    <a:pt x="12801" y="78638"/>
                  </a:lnTo>
                  <a:lnTo>
                    <a:pt x="10058" y="78638"/>
                  </a:lnTo>
                  <a:lnTo>
                    <a:pt x="6400" y="78638"/>
                  </a:lnTo>
                  <a:lnTo>
                    <a:pt x="3657" y="81381"/>
                  </a:lnTo>
                  <a:lnTo>
                    <a:pt x="3657" y="84124"/>
                  </a:lnTo>
                  <a:lnTo>
                    <a:pt x="3657" y="87782"/>
                  </a:lnTo>
                  <a:lnTo>
                    <a:pt x="6400" y="90525"/>
                  </a:lnTo>
                  <a:lnTo>
                    <a:pt x="10058" y="90525"/>
                  </a:lnTo>
                  <a:close/>
                </a:path>
                <a:path w="59689" h="102870">
                  <a:moveTo>
                    <a:pt x="10058" y="36575"/>
                  </a:moveTo>
                  <a:lnTo>
                    <a:pt x="12801" y="36575"/>
                  </a:lnTo>
                  <a:lnTo>
                    <a:pt x="15544" y="34747"/>
                  </a:lnTo>
                  <a:lnTo>
                    <a:pt x="15544" y="31089"/>
                  </a:lnTo>
                  <a:lnTo>
                    <a:pt x="15544" y="27431"/>
                  </a:lnTo>
                  <a:lnTo>
                    <a:pt x="12801" y="24688"/>
                  </a:lnTo>
                  <a:lnTo>
                    <a:pt x="10058" y="24688"/>
                  </a:lnTo>
                  <a:lnTo>
                    <a:pt x="6400" y="24688"/>
                  </a:lnTo>
                  <a:lnTo>
                    <a:pt x="3657" y="27431"/>
                  </a:lnTo>
                  <a:lnTo>
                    <a:pt x="3657" y="31089"/>
                  </a:lnTo>
                  <a:lnTo>
                    <a:pt x="3657" y="34747"/>
                  </a:lnTo>
                  <a:lnTo>
                    <a:pt x="6400" y="36575"/>
                  </a:lnTo>
                  <a:lnTo>
                    <a:pt x="10058" y="36575"/>
                  </a:lnTo>
                  <a:close/>
                </a:path>
                <a:path w="59689" h="102870">
                  <a:moveTo>
                    <a:pt x="34747" y="12801"/>
                  </a:moveTo>
                  <a:lnTo>
                    <a:pt x="38417" y="12801"/>
                  </a:lnTo>
                  <a:lnTo>
                    <a:pt x="41147" y="10058"/>
                  </a:lnTo>
                  <a:lnTo>
                    <a:pt x="41147" y="6400"/>
                  </a:lnTo>
                  <a:lnTo>
                    <a:pt x="41147" y="3657"/>
                  </a:lnTo>
                  <a:lnTo>
                    <a:pt x="38417" y="0"/>
                  </a:lnTo>
                  <a:lnTo>
                    <a:pt x="34747" y="0"/>
                  </a:lnTo>
                  <a:lnTo>
                    <a:pt x="32016" y="0"/>
                  </a:lnTo>
                  <a:lnTo>
                    <a:pt x="28346" y="3657"/>
                  </a:lnTo>
                  <a:lnTo>
                    <a:pt x="28346" y="6400"/>
                  </a:lnTo>
                  <a:lnTo>
                    <a:pt x="28346" y="10058"/>
                  </a:lnTo>
                  <a:lnTo>
                    <a:pt x="32016" y="12801"/>
                  </a:lnTo>
                  <a:lnTo>
                    <a:pt x="34747" y="12801"/>
                  </a:lnTo>
                  <a:close/>
                </a:path>
                <a:path w="59689" h="102870">
                  <a:moveTo>
                    <a:pt x="53949" y="12801"/>
                  </a:moveTo>
                  <a:lnTo>
                    <a:pt x="57607" y="12801"/>
                  </a:lnTo>
                  <a:lnTo>
                    <a:pt x="59448" y="10058"/>
                  </a:lnTo>
                  <a:lnTo>
                    <a:pt x="59448" y="6400"/>
                  </a:lnTo>
                  <a:lnTo>
                    <a:pt x="59448" y="3657"/>
                  </a:lnTo>
                  <a:lnTo>
                    <a:pt x="57607" y="0"/>
                  </a:lnTo>
                  <a:lnTo>
                    <a:pt x="53949" y="0"/>
                  </a:lnTo>
                  <a:lnTo>
                    <a:pt x="50291" y="0"/>
                  </a:lnTo>
                  <a:lnTo>
                    <a:pt x="47548" y="3657"/>
                  </a:lnTo>
                  <a:lnTo>
                    <a:pt x="47548" y="6400"/>
                  </a:lnTo>
                  <a:lnTo>
                    <a:pt x="47548" y="10058"/>
                  </a:lnTo>
                  <a:lnTo>
                    <a:pt x="50291" y="12801"/>
                  </a:lnTo>
                  <a:lnTo>
                    <a:pt x="53949" y="12801"/>
                  </a:lnTo>
                  <a:close/>
                </a:path>
                <a:path w="59689" h="102870">
                  <a:moveTo>
                    <a:pt x="15544" y="11887"/>
                  </a:moveTo>
                  <a:lnTo>
                    <a:pt x="15544" y="15544"/>
                  </a:lnTo>
                  <a:lnTo>
                    <a:pt x="12801" y="17373"/>
                  </a:lnTo>
                  <a:lnTo>
                    <a:pt x="10058" y="17373"/>
                  </a:lnTo>
                  <a:lnTo>
                    <a:pt x="6400" y="17373"/>
                  </a:lnTo>
                  <a:lnTo>
                    <a:pt x="4571" y="15544"/>
                  </a:lnTo>
                  <a:lnTo>
                    <a:pt x="3657" y="11887"/>
                  </a:lnTo>
                  <a:lnTo>
                    <a:pt x="0" y="11887"/>
                  </a:lnTo>
                  <a:lnTo>
                    <a:pt x="0" y="102412"/>
                  </a:lnTo>
                  <a:lnTo>
                    <a:pt x="4571" y="102412"/>
                  </a:lnTo>
                  <a:lnTo>
                    <a:pt x="4571" y="100583"/>
                  </a:lnTo>
                  <a:lnTo>
                    <a:pt x="7315" y="98755"/>
                  </a:lnTo>
                  <a:lnTo>
                    <a:pt x="10058" y="98755"/>
                  </a:lnTo>
                  <a:lnTo>
                    <a:pt x="11899" y="98755"/>
                  </a:lnTo>
                  <a:lnTo>
                    <a:pt x="14630" y="100583"/>
                  </a:lnTo>
                  <a:lnTo>
                    <a:pt x="15544" y="102412"/>
                  </a:lnTo>
                  <a:lnTo>
                    <a:pt x="20116" y="102412"/>
                  </a:lnTo>
                  <a:lnTo>
                    <a:pt x="20116" y="11887"/>
                  </a:lnTo>
                  <a:lnTo>
                    <a:pt x="15544" y="11887"/>
                  </a:lnTo>
                  <a:close/>
                </a:path>
                <a:path w="59689" h="102870">
                  <a:moveTo>
                    <a:pt x="20116" y="102412"/>
                  </a:moveTo>
                  <a:lnTo>
                    <a:pt x="24688" y="100583"/>
                  </a:lnTo>
                  <a:lnTo>
                    <a:pt x="24688" y="9143"/>
                  </a:lnTo>
                  <a:lnTo>
                    <a:pt x="20116" y="9143"/>
                  </a:lnTo>
                  <a:lnTo>
                    <a:pt x="15544" y="11887"/>
                  </a:lnTo>
                </a:path>
                <a:path w="59689" h="102870">
                  <a:moveTo>
                    <a:pt x="14630" y="14630"/>
                  </a:moveTo>
                  <a:lnTo>
                    <a:pt x="10972" y="14630"/>
                  </a:lnTo>
                  <a:lnTo>
                    <a:pt x="9143" y="11887"/>
                  </a:lnTo>
                  <a:lnTo>
                    <a:pt x="8229" y="9143"/>
                  </a:lnTo>
                  <a:lnTo>
                    <a:pt x="4571" y="9143"/>
                  </a:lnTo>
                  <a:lnTo>
                    <a:pt x="0" y="11887"/>
                  </a:lnTo>
                </a:path>
                <a:path w="59689" h="102870">
                  <a:moveTo>
                    <a:pt x="3657" y="74980"/>
                  </a:moveTo>
                  <a:lnTo>
                    <a:pt x="16459" y="74980"/>
                  </a:lnTo>
                </a:path>
                <a:path w="59689" h="102870">
                  <a:moveTo>
                    <a:pt x="7315" y="50291"/>
                  </a:moveTo>
                  <a:lnTo>
                    <a:pt x="10058" y="53035"/>
                  </a:lnTo>
                </a:path>
                <a:path w="59689" h="102870">
                  <a:moveTo>
                    <a:pt x="10972" y="49377"/>
                  </a:moveTo>
                  <a:lnTo>
                    <a:pt x="7315" y="5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213330" y="371080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4572" y="0"/>
                  </a:lnTo>
                </a:path>
                <a:path w="9525">
                  <a:moveTo>
                    <a:pt x="4584" y="0"/>
                  </a:moveTo>
                  <a:lnTo>
                    <a:pt x="915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211958" y="3648171"/>
              <a:ext cx="96520" cy="125730"/>
            </a:xfrm>
            <a:custGeom>
              <a:avLst/>
              <a:gdLst/>
              <a:ahLst/>
              <a:cxnLst/>
              <a:rect l="l" t="t" r="r" b="b"/>
              <a:pathLst>
                <a:path w="96520" h="125729">
                  <a:moveTo>
                    <a:pt x="37490" y="51206"/>
                  </a:moveTo>
                  <a:lnTo>
                    <a:pt x="23774" y="51206"/>
                  </a:lnTo>
                  <a:lnTo>
                    <a:pt x="23774" y="75895"/>
                  </a:lnTo>
                  <a:lnTo>
                    <a:pt x="37490" y="75895"/>
                  </a:lnTo>
                  <a:lnTo>
                    <a:pt x="37490" y="51206"/>
                  </a:lnTo>
                  <a:close/>
                </a:path>
                <a:path w="96520" h="125729">
                  <a:moveTo>
                    <a:pt x="37490" y="53949"/>
                  </a:moveTo>
                  <a:lnTo>
                    <a:pt x="23774" y="53949"/>
                  </a:lnTo>
                  <a:lnTo>
                    <a:pt x="23774" y="64922"/>
                  </a:lnTo>
                  <a:lnTo>
                    <a:pt x="37490" y="64922"/>
                  </a:lnTo>
                  <a:lnTo>
                    <a:pt x="37490" y="53949"/>
                  </a:lnTo>
                  <a:close/>
                </a:path>
                <a:path w="96520" h="125729">
                  <a:moveTo>
                    <a:pt x="55791" y="51206"/>
                  </a:moveTo>
                  <a:lnTo>
                    <a:pt x="41148" y="51206"/>
                  </a:lnTo>
                  <a:lnTo>
                    <a:pt x="41148" y="75895"/>
                  </a:lnTo>
                  <a:lnTo>
                    <a:pt x="55791" y="75895"/>
                  </a:lnTo>
                  <a:lnTo>
                    <a:pt x="55791" y="51206"/>
                  </a:lnTo>
                  <a:close/>
                </a:path>
                <a:path w="96520" h="125729">
                  <a:moveTo>
                    <a:pt x="55791" y="53949"/>
                  </a:moveTo>
                  <a:lnTo>
                    <a:pt x="41148" y="53949"/>
                  </a:lnTo>
                  <a:lnTo>
                    <a:pt x="41148" y="64922"/>
                  </a:lnTo>
                  <a:lnTo>
                    <a:pt x="55791" y="64922"/>
                  </a:lnTo>
                  <a:lnTo>
                    <a:pt x="55791" y="53949"/>
                  </a:lnTo>
                  <a:close/>
                </a:path>
                <a:path w="96520" h="125729">
                  <a:moveTo>
                    <a:pt x="75895" y="51206"/>
                  </a:moveTo>
                  <a:lnTo>
                    <a:pt x="62191" y="51206"/>
                  </a:lnTo>
                  <a:lnTo>
                    <a:pt x="62191" y="75895"/>
                  </a:lnTo>
                  <a:lnTo>
                    <a:pt x="75895" y="75895"/>
                  </a:lnTo>
                  <a:lnTo>
                    <a:pt x="75895" y="51206"/>
                  </a:lnTo>
                  <a:close/>
                </a:path>
                <a:path w="96520" h="125729">
                  <a:moveTo>
                    <a:pt x="75895" y="53949"/>
                  </a:moveTo>
                  <a:lnTo>
                    <a:pt x="62191" y="53949"/>
                  </a:lnTo>
                  <a:lnTo>
                    <a:pt x="62191" y="64922"/>
                  </a:lnTo>
                  <a:lnTo>
                    <a:pt x="75895" y="64922"/>
                  </a:lnTo>
                  <a:lnTo>
                    <a:pt x="75895" y="53949"/>
                  </a:lnTo>
                  <a:close/>
                </a:path>
                <a:path w="96520" h="125729">
                  <a:moveTo>
                    <a:pt x="81381" y="14630"/>
                  </a:moveTo>
                  <a:lnTo>
                    <a:pt x="73152" y="14630"/>
                  </a:lnTo>
                  <a:lnTo>
                    <a:pt x="73152" y="32004"/>
                  </a:lnTo>
                  <a:lnTo>
                    <a:pt x="60350" y="32004"/>
                  </a:lnTo>
                  <a:lnTo>
                    <a:pt x="60350" y="14630"/>
                  </a:lnTo>
                  <a:lnTo>
                    <a:pt x="54876" y="14630"/>
                  </a:lnTo>
                  <a:lnTo>
                    <a:pt x="54876" y="32004"/>
                  </a:lnTo>
                  <a:lnTo>
                    <a:pt x="41148" y="32004"/>
                  </a:lnTo>
                  <a:lnTo>
                    <a:pt x="41148" y="14630"/>
                  </a:lnTo>
                  <a:lnTo>
                    <a:pt x="35674" y="14630"/>
                  </a:lnTo>
                  <a:lnTo>
                    <a:pt x="35674" y="32004"/>
                  </a:lnTo>
                  <a:lnTo>
                    <a:pt x="23774" y="32004"/>
                  </a:lnTo>
                  <a:lnTo>
                    <a:pt x="23774" y="14630"/>
                  </a:lnTo>
                  <a:lnTo>
                    <a:pt x="21031" y="14630"/>
                  </a:lnTo>
                </a:path>
                <a:path w="96520" h="125729">
                  <a:moveTo>
                    <a:pt x="24688" y="38404"/>
                  </a:moveTo>
                  <a:lnTo>
                    <a:pt x="35674" y="38404"/>
                  </a:lnTo>
                  <a:lnTo>
                    <a:pt x="35674" y="42062"/>
                  </a:lnTo>
                </a:path>
                <a:path w="96520" h="125729">
                  <a:moveTo>
                    <a:pt x="43891" y="38404"/>
                  </a:moveTo>
                  <a:lnTo>
                    <a:pt x="54876" y="38404"/>
                  </a:lnTo>
                  <a:lnTo>
                    <a:pt x="54876" y="42062"/>
                  </a:lnTo>
                </a:path>
                <a:path w="96520" h="125729">
                  <a:moveTo>
                    <a:pt x="62191" y="38404"/>
                  </a:moveTo>
                  <a:lnTo>
                    <a:pt x="73152" y="38404"/>
                  </a:lnTo>
                  <a:lnTo>
                    <a:pt x="73152" y="42062"/>
                  </a:lnTo>
                </a:path>
                <a:path w="96520" h="125729">
                  <a:moveTo>
                    <a:pt x="0" y="108813"/>
                  </a:moveTo>
                  <a:lnTo>
                    <a:pt x="0" y="114300"/>
                  </a:lnTo>
                  <a:lnTo>
                    <a:pt x="81381" y="114300"/>
                  </a:lnTo>
                  <a:lnTo>
                    <a:pt x="81381" y="0"/>
                  </a:lnTo>
                  <a:lnTo>
                    <a:pt x="0" y="0"/>
                  </a:lnTo>
                  <a:lnTo>
                    <a:pt x="0" y="15544"/>
                  </a:lnTo>
                </a:path>
                <a:path w="96520" h="125729">
                  <a:moveTo>
                    <a:pt x="1841" y="32004"/>
                  </a:moveTo>
                  <a:lnTo>
                    <a:pt x="10972" y="39319"/>
                  </a:lnTo>
                </a:path>
                <a:path w="96520" h="125729">
                  <a:moveTo>
                    <a:pt x="1841" y="85953"/>
                  </a:moveTo>
                  <a:lnTo>
                    <a:pt x="10058" y="94183"/>
                  </a:lnTo>
                </a:path>
                <a:path w="96520" h="125729">
                  <a:moveTo>
                    <a:pt x="9144" y="6400"/>
                  </a:moveTo>
                  <a:lnTo>
                    <a:pt x="14630" y="15544"/>
                  </a:lnTo>
                </a:path>
                <a:path w="96520" h="125729">
                  <a:moveTo>
                    <a:pt x="34759" y="6400"/>
                  </a:moveTo>
                  <a:lnTo>
                    <a:pt x="29260" y="17373"/>
                  </a:lnTo>
                </a:path>
                <a:path w="96520" h="125729">
                  <a:moveTo>
                    <a:pt x="53035" y="8229"/>
                  </a:moveTo>
                  <a:lnTo>
                    <a:pt x="44805" y="14630"/>
                  </a:lnTo>
                </a:path>
                <a:path w="96520" h="125729">
                  <a:moveTo>
                    <a:pt x="74066" y="10058"/>
                  </a:moveTo>
                  <a:lnTo>
                    <a:pt x="64008" y="14630"/>
                  </a:lnTo>
                </a:path>
                <a:path w="96520" h="125729">
                  <a:moveTo>
                    <a:pt x="17373" y="14630"/>
                  </a:moveTo>
                  <a:lnTo>
                    <a:pt x="18288" y="13716"/>
                  </a:lnTo>
                  <a:lnTo>
                    <a:pt x="18288" y="12801"/>
                  </a:lnTo>
                  <a:lnTo>
                    <a:pt x="18288" y="11887"/>
                  </a:lnTo>
                  <a:lnTo>
                    <a:pt x="18288" y="9144"/>
                  </a:lnTo>
                  <a:lnTo>
                    <a:pt x="15557" y="5486"/>
                  </a:lnTo>
                  <a:lnTo>
                    <a:pt x="11887" y="5486"/>
                  </a:lnTo>
                  <a:lnTo>
                    <a:pt x="8242" y="5486"/>
                  </a:lnTo>
                  <a:lnTo>
                    <a:pt x="6400" y="9144"/>
                  </a:lnTo>
                  <a:lnTo>
                    <a:pt x="6400" y="11887"/>
                  </a:lnTo>
                  <a:lnTo>
                    <a:pt x="6400" y="15544"/>
                  </a:lnTo>
                  <a:lnTo>
                    <a:pt x="8242" y="18288"/>
                  </a:lnTo>
                  <a:lnTo>
                    <a:pt x="11887" y="18288"/>
                  </a:lnTo>
                </a:path>
                <a:path w="96520" h="125729">
                  <a:moveTo>
                    <a:pt x="74993" y="14630"/>
                  </a:moveTo>
                  <a:lnTo>
                    <a:pt x="74993" y="11887"/>
                  </a:lnTo>
                  <a:lnTo>
                    <a:pt x="74993" y="9144"/>
                  </a:lnTo>
                  <a:lnTo>
                    <a:pt x="72250" y="5486"/>
                  </a:lnTo>
                  <a:lnTo>
                    <a:pt x="69494" y="5486"/>
                  </a:lnTo>
                  <a:lnTo>
                    <a:pt x="65836" y="5486"/>
                  </a:lnTo>
                  <a:lnTo>
                    <a:pt x="62191" y="9144"/>
                  </a:lnTo>
                  <a:lnTo>
                    <a:pt x="62191" y="11887"/>
                  </a:lnTo>
                  <a:lnTo>
                    <a:pt x="62191" y="15544"/>
                  </a:lnTo>
                  <a:lnTo>
                    <a:pt x="65836" y="18288"/>
                  </a:lnTo>
                  <a:lnTo>
                    <a:pt x="69494" y="18288"/>
                  </a:lnTo>
                  <a:lnTo>
                    <a:pt x="71310" y="18288"/>
                  </a:lnTo>
                  <a:lnTo>
                    <a:pt x="72250" y="16459"/>
                  </a:lnTo>
                  <a:lnTo>
                    <a:pt x="73152" y="15544"/>
                  </a:lnTo>
                </a:path>
                <a:path w="96520" h="125729">
                  <a:moveTo>
                    <a:pt x="21031" y="102412"/>
                  </a:moveTo>
                  <a:lnTo>
                    <a:pt x="24688" y="102412"/>
                  </a:lnTo>
                  <a:lnTo>
                    <a:pt x="24688" y="96926"/>
                  </a:lnTo>
                  <a:lnTo>
                    <a:pt x="37490" y="96926"/>
                  </a:lnTo>
                  <a:lnTo>
                    <a:pt x="37490" y="102412"/>
                  </a:lnTo>
                  <a:lnTo>
                    <a:pt x="43891" y="102412"/>
                  </a:lnTo>
                  <a:lnTo>
                    <a:pt x="43891" y="96926"/>
                  </a:lnTo>
                  <a:lnTo>
                    <a:pt x="55791" y="96926"/>
                  </a:lnTo>
                  <a:lnTo>
                    <a:pt x="55791" y="102412"/>
                  </a:lnTo>
                  <a:lnTo>
                    <a:pt x="62191" y="102412"/>
                  </a:lnTo>
                  <a:lnTo>
                    <a:pt x="62191" y="96926"/>
                  </a:lnTo>
                  <a:lnTo>
                    <a:pt x="74993" y="96926"/>
                  </a:lnTo>
                  <a:lnTo>
                    <a:pt x="74993" y="102412"/>
                  </a:lnTo>
                  <a:lnTo>
                    <a:pt x="81381" y="102412"/>
                  </a:lnTo>
                </a:path>
                <a:path w="96520" h="125729">
                  <a:moveTo>
                    <a:pt x="76809" y="77724"/>
                  </a:moveTo>
                  <a:lnTo>
                    <a:pt x="40233" y="77724"/>
                  </a:lnTo>
                  <a:lnTo>
                    <a:pt x="40233" y="94183"/>
                  </a:lnTo>
                  <a:lnTo>
                    <a:pt x="76809" y="94183"/>
                  </a:lnTo>
                  <a:lnTo>
                    <a:pt x="76809" y="77724"/>
                  </a:lnTo>
                  <a:close/>
                </a:path>
                <a:path w="96520" h="125729">
                  <a:moveTo>
                    <a:pt x="1841" y="114300"/>
                  </a:moveTo>
                  <a:lnTo>
                    <a:pt x="1841" y="120700"/>
                  </a:lnTo>
                  <a:lnTo>
                    <a:pt x="1841" y="123444"/>
                  </a:lnTo>
                  <a:lnTo>
                    <a:pt x="2743" y="122529"/>
                  </a:lnTo>
                  <a:lnTo>
                    <a:pt x="3657" y="121615"/>
                  </a:lnTo>
                  <a:lnTo>
                    <a:pt x="9144" y="114300"/>
                  </a:lnTo>
                </a:path>
                <a:path w="96520" h="125729">
                  <a:moveTo>
                    <a:pt x="10972" y="113385"/>
                  </a:moveTo>
                  <a:lnTo>
                    <a:pt x="10972" y="118872"/>
                  </a:lnTo>
                  <a:lnTo>
                    <a:pt x="21958" y="118872"/>
                  </a:lnTo>
                  <a:lnTo>
                    <a:pt x="21958" y="124358"/>
                  </a:lnTo>
                  <a:lnTo>
                    <a:pt x="24688" y="124358"/>
                  </a:lnTo>
                  <a:lnTo>
                    <a:pt x="24688" y="122529"/>
                  </a:lnTo>
                  <a:lnTo>
                    <a:pt x="27432" y="122529"/>
                  </a:lnTo>
                  <a:lnTo>
                    <a:pt x="27432" y="124358"/>
                  </a:lnTo>
                  <a:lnTo>
                    <a:pt x="46634" y="124358"/>
                  </a:lnTo>
                  <a:lnTo>
                    <a:pt x="46634" y="121615"/>
                  </a:lnTo>
                  <a:lnTo>
                    <a:pt x="59436" y="121615"/>
                  </a:lnTo>
                  <a:lnTo>
                    <a:pt x="59436" y="123444"/>
                  </a:lnTo>
                  <a:lnTo>
                    <a:pt x="62191" y="123444"/>
                  </a:lnTo>
                  <a:lnTo>
                    <a:pt x="62191" y="121615"/>
                  </a:lnTo>
                  <a:lnTo>
                    <a:pt x="64008" y="121615"/>
                  </a:lnTo>
                  <a:lnTo>
                    <a:pt x="64008" y="125272"/>
                  </a:lnTo>
                  <a:lnTo>
                    <a:pt x="82296" y="125272"/>
                  </a:lnTo>
                  <a:lnTo>
                    <a:pt x="84124" y="125272"/>
                  </a:lnTo>
                  <a:lnTo>
                    <a:pt x="86868" y="124358"/>
                  </a:lnTo>
                  <a:lnTo>
                    <a:pt x="86868" y="122529"/>
                  </a:lnTo>
                  <a:lnTo>
                    <a:pt x="89623" y="99669"/>
                  </a:lnTo>
                </a:path>
                <a:path w="96520" h="125729">
                  <a:moveTo>
                    <a:pt x="84124" y="41148"/>
                  </a:moveTo>
                  <a:lnTo>
                    <a:pt x="84124" y="74980"/>
                  </a:lnTo>
                  <a:lnTo>
                    <a:pt x="84124" y="78638"/>
                  </a:lnTo>
                  <a:lnTo>
                    <a:pt x="87782" y="77724"/>
                  </a:lnTo>
                  <a:lnTo>
                    <a:pt x="89623" y="75895"/>
                  </a:lnTo>
                  <a:lnTo>
                    <a:pt x="91440" y="74066"/>
                  </a:lnTo>
                  <a:lnTo>
                    <a:pt x="96012" y="63093"/>
                  </a:lnTo>
                  <a:lnTo>
                    <a:pt x="95110" y="59436"/>
                  </a:lnTo>
                  <a:lnTo>
                    <a:pt x="95110" y="56692"/>
                  </a:lnTo>
                  <a:lnTo>
                    <a:pt x="88696" y="42062"/>
                  </a:lnTo>
                  <a:lnTo>
                    <a:pt x="87782" y="40233"/>
                  </a:lnTo>
                  <a:lnTo>
                    <a:pt x="87782" y="38404"/>
                  </a:lnTo>
                  <a:lnTo>
                    <a:pt x="84124" y="38404"/>
                  </a:lnTo>
                  <a:lnTo>
                    <a:pt x="84124" y="41148"/>
                  </a:lnTo>
                  <a:close/>
                </a:path>
                <a:path w="96520" h="125729">
                  <a:moveTo>
                    <a:pt x="82296" y="118872"/>
                  </a:moveTo>
                  <a:lnTo>
                    <a:pt x="70408" y="118872"/>
                  </a:lnTo>
                  <a:lnTo>
                    <a:pt x="70408" y="125272"/>
                  </a:lnTo>
                  <a:lnTo>
                    <a:pt x="82296" y="125272"/>
                  </a:lnTo>
                  <a:lnTo>
                    <a:pt x="82296" y="1188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359169" y="3692054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79">
                  <a:moveTo>
                    <a:pt x="3657" y="12"/>
                  </a:moveTo>
                  <a:lnTo>
                    <a:pt x="0" y="12"/>
                  </a:lnTo>
                  <a:lnTo>
                    <a:pt x="0" y="2755"/>
                  </a:lnTo>
                  <a:lnTo>
                    <a:pt x="2755" y="2755"/>
                  </a:lnTo>
                  <a:lnTo>
                    <a:pt x="2755" y="3670"/>
                  </a:lnTo>
                  <a:lnTo>
                    <a:pt x="0" y="3670"/>
                  </a:lnTo>
                  <a:lnTo>
                    <a:pt x="0" y="4584"/>
                  </a:lnTo>
                  <a:lnTo>
                    <a:pt x="2755" y="4584"/>
                  </a:lnTo>
                  <a:lnTo>
                    <a:pt x="3657" y="3670"/>
                  </a:lnTo>
                  <a:lnTo>
                    <a:pt x="3657" y="2755"/>
                  </a:lnTo>
                  <a:lnTo>
                    <a:pt x="2755" y="1841"/>
                  </a:lnTo>
                  <a:lnTo>
                    <a:pt x="914" y="1841"/>
                  </a:lnTo>
                  <a:lnTo>
                    <a:pt x="914" y="927"/>
                  </a:lnTo>
                  <a:lnTo>
                    <a:pt x="3657" y="927"/>
                  </a:lnTo>
                  <a:lnTo>
                    <a:pt x="3657" y="12"/>
                  </a:lnTo>
                  <a:close/>
                </a:path>
                <a:path w="29845" h="5079">
                  <a:moveTo>
                    <a:pt x="5499" y="0"/>
                  </a:moveTo>
                  <a:lnTo>
                    <a:pt x="4584" y="0"/>
                  </a:lnTo>
                  <a:lnTo>
                    <a:pt x="4584" y="4572"/>
                  </a:lnTo>
                  <a:lnTo>
                    <a:pt x="5499" y="4572"/>
                  </a:lnTo>
                  <a:lnTo>
                    <a:pt x="5499" y="0"/>
                  </a:lnTo>
                  <a:close/>
                </a:path>
                <a:path w="29845" h="5079">
                  <a:moveTo>
                    <a:pt x="15557" y="12"/>
                  </a:moveTo>
                  <a:lnTo>
                    <a:pt x="14630" y="12"/>
                  </a:lnTo>
                  <a:lnTo>
                    <a:pt x="13716" y="2755"/>
                  </a:lnTo>
                  <a:lnTo>
                    <a:pt x="11887" y="12"/>
                  </a:lnTo>
                  <a:lnTo>
                    <a:pt x="10058" y="12"/>
                  </a:lnTo>
                  <a:lnTo>
                    <a:pt x="10058" y="927"/>
                  </a:lnTo>
                  <a:lnTo>
                    <a:pt x="10058" y="1841"/>
                  </a:lnTo>
                  <a:lnTo>
                    <a:pt x="10058" y="2755"/>
                  </a:lnTo>
                  <a:lnTo>
                    <a:pt x="10058" y="3670"/>
                  </a:lnTo>
                  <a:lnTo>
                    <a:pt x="8229" y="3670"/>
                  </a:lnTo>
                  <a:lnTo>
                    <a:pt x="8229" y="2755"/>
                  </a:lnTo>
                  <a:lnTo>
                    <a:pt x="10058" y="2755"/>
                  </a:lnTo>
                  <a:lnTo>
                    <a:pt x="10058" y="1841"/>
                  </a:lnTo>
                  <a:lnTo>
                    <a:pt x="8229" y="1841"/>
                  </a:lnTo>
                  <a:lnTo>
                    <a:pt x="8229" y="927"/>
                  </a:lnTo>
                  <a:lnTo>
                    <a:pt x="10058" y="927"/>
                  </a:lnTo>
                  <a:lnTo>
                    <a:pt x="10058" y="12"/>
                  </a:lnTo>
                  <a:lnTo>
                    <a:pt x="6400" y="12"/>
                  </a:lnTo>
                  <a:lnTo>
                    <a:pt x="6400" y="4584"/>
                  </a:lnTo>
                  <a:lnTo>
                    <a:pt x="10058" y="4584"/>
                  </a:lnTo>
                  <a:lnTo>
                    <a:pt x="10972" y="4584"/>
                  </a:lnTo>
                  <a:lnTo>
                    <a:pt x="10972" y="1841"/>
                  </a:lnTo>
                  <a:lnTo>
                    <a:pt x="12814" y="4584"/>
                  </a:lnTo>
                  <a:lnTo>
                    <a:pt x="13716" y="4584"/>
                  </a:lnTo>
                  <a:lnTo>
                    <a:pt x="14630" y="1841"/>
                  </a:lnTo>
                  <a:lnTo>
                    <a:pt x="14630" y="4584"/>
                  </a:lnTo>
                  <a:lnTo>
                    <a:pt x="15557" y="4584"/>
                  </a:lnTo>
                  <a:lnTo>
                    <a:pt x="15557" y="12"/>
                  </a:lnTo>
                  <a:close/>
                </a:path>
                <a:path w="29845" h="5079">
                  <a:moveTo>
                    <a:pt x="20116" y="12"/>
                  </a:moveTo>
                  <a:lnTo>
                    <a:pt x="16459" y="12"/>
                  </a:lnTo>
                  <a:lnTo>
                    <a:pt x="16459" y="4584"/>
                  </a:lnTo>
                  <a:lnTo>
                    <a:pt x="20116" y="4584"/>
                  </a:lnTo>
                  <a:lnTo>
                    <a:pt x="20116" y="3670"/>
                  </a:lnTo>
                  <a:lnTo>
                    <a:pt x="18275" y="3670"/>
                  </a:lnTo>
                  <a:lnTo>
                    <a:pt x="18275" y="2755"/>
                  </a:lnTo>
                  <a:lnTo>
                    <a:pt x="20116" y="2755"/>
                  </a:lnTo>
                  <a:lnTo>
                    <a:pt x="20116" y="1841"/>
                  </a:lnTo>
                  <a:lnTo>
                    <a:pt x="18275" y="1841"/>
                  </a:lnTo>
                  <a:lnTo>
                    <a:pt x="18275" y="927"/>
                  </a:lnTo>
                  <a:lnTo>
                    <a:pt x="20116" y="927"/>
                  </a:lnTo>
                  <a:lnTo>
                    <a:pt x="20116" y="12"/>
                  </a:lnTo>
                  <a:close/>
                </a:path>
                <a:path w="29845" h="5079">
                  <a:moveTo>
                    <a:pt x="24688" y="12"/>
                  </a:moveTo>
                  <a:lnTo>
                    <a:pt x="23774" y="12"/>
                  </a:lnTo>
                  <a:lnTo>
                    <a:pt x="23774" y="2755"/>
                  </a:lnTo>
                  <a:lnTo>
                    <a:pt x="21958" y="12"/>
                  </a:lnTo>
                  <a:lnTo>
                    <a:pt x="21031" y="12"/>
                  </a:lnTo>
                  <a:lnTo>
                    <a:pt x="21031" y="4584"/>
                  </a:lnTo>
                  <a:lnTo>
                    <a:pt x="21958" y="4584"/>
                  </a:lnTo>
                  <a:lnTo>
                    <a:pt x="21958" y="1841"/>
                  </a:lnTo>
                  <a:lnTo>
                    <a:pt x="23774" y="4584"/>
                  </a:lnTo>
                  <a:lnTo>
                    <a:pt x="24688" y="4584"/>
                  </a:lnTo>
                  <a:lnTo>
                    <a:pt x="24688" y="12"/>
                  </a:lnTo>
                  <a:close/>
                </a:path>
                <a:path w="29845" h="5079">
                  <a:moveTo>
                    <a:pt x="29273" y="12"/>
                  </a:moveTo>
                  <a:lnTo>
                    <a:pt x="25615" y="12"/>
                  </a:lnTo>
                  <a:lnTo>
                    <a:pt x="25615" y="2755"/>
                  </a:lnTo>
                  <a:lnTo>
                    <a:pt x="27432" y="2755"/>
                  </a:lnTo>
                  <a:lnTo>
                    <a:pt x="27432" y="3670"/>
                  </a:lnTo>
                  <a:lnTo>
                    <a:pt x="25615" y="3670"/>
                  </a:lnTo>
                  <a:lnTo>
                    <a:pt x="25615" y="4584"/>
                  </a:lnTo>
                  <a:lnTo>
                    <a:pt x="27432" y="4584"/>
                  </a:lnTo>
                  <a:lnTo>
                    <a:pt x="29273" y="3670"/>
                  </a:lnTo>
                  <a:lnTo>
                    <a:pt x="29273" y="2755"/>
                  </a:lnTo>
                  <a:lnTo>
                    <a:pt x="27432" y="1841"/>
                  </a:lnTo>
                  <a:lnTo>
                    <a:pt x="26517" y="1841"/>
                  </a:lnTo>
                  <a:lnTo>
                    <a:pt x="26517" y="927"/>
                  </a:lnTo>
                  <a:lnTo>
                    <a:pt x="29273" y="927"/>
                  </a:lnTo>
                  <a:lnTo>
                    <a:pt x="2927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308885" y="3653657"/>
              <a:ext cx="59690" cy="102870"/>
            </a:xfrm>
            <a:custGeom>
              <a:avLst/>
              <a:gdLst/>
              <a:ahLst/>
              <a:cxnLst/>
              <a:rect l="l" t="t" r="r" b="b"/>
              <a:pathLst>
                <a:path w="59689" h="102870">
                  <a:moveTo>
                    <a:pt x="9144" y="90525"/>
                  </a:moveTo>
                  <a:lnTo>
                    <a:pt x="12814" y="90525"/>
                  </a:lnTo>
                  <a:lnTo>
                    <a:pt x="15544" y="87782"/>
                  </a:lnTo>
                  <a:lnTo>
                    <a:pt x="15544" y="84124"/>
                  </a:lnTo>
                  <a:lnTo>
                    <a:pt x="15544" y="81381"/>
                  </a:lnTo>
                  <a:lnTo>
                    <a:pt x="12814" y="78638"/>
                  </a:lnTo>
                  <a:lnTo>
                    <a:pt x="9144" y="78638"/>
                  </a:lnTo>
                  <a:lnTo>
                    <a:pt x="5486" y="78638"/>
                  </a:lnTo>
                  <a:lnTo>
                    <a:pt x="2743" y="81381"/>
                  </a:lnTo>
                  <a:lnTo>
                    <a:pt x="2743" y="84124"/>
                  </a:lnTo>
                  <a:lnTo>
                    <a:pt x="2743" y="87782"/>
                  </a:lnTo>
                  <a:lnTo>
                    <a:pt x="5486" y="90525"/>
                  </a:lnTo>
                  <a:lnTo>
                    <a:pt x="9144" y="90525"/>
                  </a:lnTo>
                  <a:close/>
                </a:path>
                <a:path w="59689" h="102870">
                  <a:moveTo>
                    <a:pt x="9144" y="36575"/>
                  </a:moveTo>
                  <a:lnTo>
                    <a:pt x="12814" y="36575"/>
                  </a:lnTo>
                  <a:lnTo>
                    <a:pt x="15544" y="34747"/>
                  </a:lnTo>
                  <a:lnTo>
                    <a:pt x="15544" y="31089"/>
                  </a:lnTo>
                  <a:lnTo>
                    <a:pt x="15544" y="27431"/>
                  </a:lnTo>
                  <a:lnTo>
                    <a:pt x="12814" y="24688"/>
                  </a:lnTo>
                  <a:lnTo>
                    <a:pt x="9144" y="24688"/>
                  </a:lnTo>
                  <a:lnTo>
                    <a:pt x="5486" y="24688"/>
                  </a:lnTo>
                  <a:lnTo>
                    <a:pt x="2743" y="27431"/>
                  </a:lnTo>
                  <a:lnTo>
                    <a:pt x="2743" y="31089"/>
                  </a:lnTo>
                  <a:lnTo>
                    <a:pt x="2743" y="34747"/>
                  </a:lnTo>
                  <a:lnTo>
                    <a:pt x="5486" y="36575"/>
                  </a:lnTo>
                  <a:lnTo>
                    <a:pt x="9144" y="36575"/>
                  </a:lnTo>
                  <a:close/>
                </a:path>
                <a:path w="59689" h="102870">
                  <a:moveTo>
                    <a:pt x="33832" y="12801"/>
                  </a:moveTo>
                  <a:lnTo>
                    <a:pt x="37490" y="12801"/>
                  </a:lnTo>
                  <a:lnTo>
                    <a:pt x="41148" y="10058"/>
                  </a:lnTo>
                  <a:lnTo>
                    <a:pt x="41148" y="6400"/>
                  </a:lnTo>
                  <a:lnTo>
                    <a:pt x="41148" y="3657"/>
                  </a:lnTo>
                  <a:lnTo>
                    <a:pt x="37490" y="0"/>
                  </a:lnTo>
                  <a:lnTo>
                    <a:pt x="33832" y="0"/>
                  </a:lnTo>
                  <a:lnTo>
                    <a:pt x="31089" y="0"/>
                  </a:lnTo>
                  <a:lnTo>
                    <a:pt x="28346" y="3657"/>
                  </a:lnTo>
                  <a:lnTo>
                    <a:pt x="28346" y="6400"/>
                  </a:lnTo>
                  <a:lnTo>
                    <a:pt x="28346" y="10058"/>
                  </a:lnTo>
                  <a:lnTo>
                    <a:pt x="31089" y="12801"/>
                  </a:lnTo>
                  <a:lnTo>
                    <a:pt x="33832" y="12801"/>
                  </a:lnTo>
                  <a:close/>
                </a:path>
                <a:path w="59689" h="102870">
                  <a:moveTo>
                    <a:pt x="53047" y="12801"/>
                  </a:moveTo>
                  <a:lnTo>
                    <a:pt x="56692" y="12801"/>
                  </a:lnTo>
                  <a:lnTo>
                    <a:pt x="59448" y="10058"/>
                  </a:lnTo>
                  <a:lnTo>
                    <a:pt x="59448" y="6400"/>
                  </a:lnTo>
                  <a:lnTo>
                    <a:pt x="59448" y="3657"/>
                  </a:lnTo>
                  <a:lnTo>
                    <a:pt x="56692" y="0"/>
                  </a:lnTo>
                  <a:lnTo>
                    <a:pt x="53047" y="0"/>
                  </a:lnTo>
                  <a:lnTo>
                    <a:pt x="49390" y="0"/>
                  </a:lnTo>
                  <a:lnTo>
                    <a:pt x="47548" y="3657"/>
                  </a:lnTo>
                  <a:lnTo>
                    <a:pt x="47548" y="6400"/>
                  </a:lnTo>
                  <a:lnTo>
                    <a:pt x="47548" y="10058"/>
                  </a:lnTo>
                  <a:lnTo>
                    <a:pt x="49390" y="12801"/>
                  </a:lnTo>
                  <a:lnTo>
                    <a:pt x="53047" y="12801"/>
                  </a:lnTo>
                  <a:close/>
                </a:path>
                <a:path w="59689" h="102870">
                  <a:moveTo>
                    <a:pt x="15544" y="11887"/>
                  </a:moveTo>
                  <a:lnTo>
                    <a:pt x="14630" y="15544"/>
                  </a:lnTo>
                  <a:lnTo>
                    <a:pt x="11887" y="17373"/>
                  </a:lnTo>
                  <a:lnTo>
                    <a:pt x="9144" y="17373"/>
                  </a:lnTo>
                  <a:lnTo>
                    <a:pt x="6400" y="17373"/>
                  </a:lnTo>
                  <a:lnTo>
                    <a:pt x="3657" y="15544"/>
                  </a:lnTo>
                  <a:lnTo>
                    <a:pt x="2743" y="11887"/>
                  </a:lnTo>
                  <a:lnTo>
                    <a:pt x="0" y="11887"/>
                  </a:lnTo>
                  <a:lnTo>
                    <a:pt x="0" y="102412"/>
                  </a:lnTo>
                  <a:lnTo>
                    <a:pt x="3657" y="102412"/>
                  </a:lnTo>
                  <a:lnTo>
                    <a:pt x="4572" y="100583"/>
                  </a:lnTo>
                  <a:lnTo>
                    <a:pt x="6400" y="98755"/>
                  </a:lnTo>
                  <a:lnTo>
                    <a:pt x="9144" y="98755"/>
                  </a:lnTo>
                  <a:lnTo>
                    <a:pt x="11887" y="98755"/>
                  </a:lnTo>
                  <a:lnTo>
                    <a:pt x="13716" y="100583"/>
                  </a:lnTo>
                  <a:lnTo>
                    <a:pt x="14630" y="102412"/>
                  </a:lnTo>
                  <a:lnTo>
                    <a:pt x="19215" y="102412"/>
                  </a:lnTo>
                  <a:lnTo>
                    <a:pt x="19215" y="11887"/>
                  </a:lnTo>
                  <a:lnTo>
                    <a:pt x="15544" y="11887"/>
                  </a:lnTo>
                  <a:close/>
                </a:path>
                <a:path w="59689" h="102870">
                  <a:moveTo>
                    <a:pt x="19215" y="102412"/>
                  </a:moveTo>
                  <a:lnTo>
                    <a:pt x="23774" y="100583"/>
                  </a:lnTo>
                  <a:lnTo>
                    <a:pt x="23774" y="9143"/>
                  </a:lnTo>
                  <a:lnTo>
                    <a:pt x="19215" y="9143"/>
                  </a:lnTo>
                  <a:lnTo>
                    <a:pt x="15544" y="11887"/>
                  </a:lnTo>
                </a:path>
                <a:path w="59689" h="102870">
                  <a:moveTo>
                    <a:pt x="13716" y="14630"/>
                  </a:moveTo>
                  <a:lnTo>
                    <a:pt x="10972" y="14630"/>
                  </a:lnTo>
                  <a:lnTo>
                    <a:pt x="8229" y="11887"/>
                  </a:lnTo>
                  <a:lnTo>
                    <a:pt x="7315" y="9143"/>
                  </a:lnTo>
                  <a:lnTo>
                    <a:pt x="4572" y="9143"/>
                  </a:lnTo>
                  <a:lnTo>
                    <a:pt x="0" y="11887"/>
                  </a:lnTo>
                </a:path>
                <a:path w="59689" h="102870">
                  <a:moveTo>
                    <a:pt x="2743" y="74980"/>
                  </a:moveTo>
                  <a:lnTo>
                    <a:pt x="15544" y="74980"/>
                  </a:lnTo>
                </a:path>
                <a:path w="59689" h="102870">
                  <a:moveTo>
                    <a:pt x="6400" y="50291"/>
                  </a:moveTo>
                  <a:lnTo>
                    <a:pt x="9144" y="53035"/>
                  </a:lnTo>
                </a:path>
                <a:path w="59689" h="102870">
                  <a:moveTo>
                    <a:pt x="10058" y="49377"/>
                  </a:moveTo>
                  <a:lnTo>
                    <a:pt x="6400" y="5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313914" y="371080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4572" y="0"/>
                  </a:lnTo>
                </a:path>
                <a:path w="8254">
                  <a:moveTo>
                    <a:pt x="3657" y="0"/>
                  </a:moveTo>
                  <a:lnTo>
                    <a:pt x="8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311628" y="3648171"/>
              <a:ext cx="96520" cy="125730"/>
            </a:xfrm>
            <a:custGeom>
              <a:avLst/>
              <a:gdLst/>
              <a:ahLst/>
              <a:cxnLst/>
              <a:rect l="l" t="t" r="r" b="b"/>
              <a:pathLst>
                <a:path w="96520" h="125729">
                  <a:moveTo>
                    <a:pt x="38404" y="51206"/>
                  </a:moveTo>
                  <a:lnTo>
                    <a:pt x="22872" y="51206"/>
                  </a:lnTo>
                  <a:lnTo>
                    <a:pt x="22872" y="75895"/>
                  </a:lnTo>
                  <a:lnTo>
                    <a:pt x="38404" y="75895"/>
                  </a:lnTo>
                  <a:lnTo>
                    <a:pt x="38404" y="51206"/>
                  </a:lnTo>
                  <a:close/>
                </a:path>
                <a:path w="96520" h="125729">
                  <a:moveTo>
                    <a:pt x="38404" y="53949"/>
                  </a:moveTo>
                  <a:lnTo>
                    <a:pt x="22872" y="53949"/>
                  </a:lnTo>
                  <a:lnTo>
                    <a:pt x="22872" y="64922"/>
                  </a:lnTo>
                  <a:lnTo>
                    <a:pt x="38404" y="64922"/>
                  </a:lnTo>
                  <a:lnTo>
                    <a:pt x="38404" y="53949"/>
                  </a:lnTo>
                  <a:close/>
                </a:path>
                <a:path w="96520" h="125729">
                  <a:moveTo>
                    <a:pt x="56705" y="51206"/>
                  </a:moveTo>
                  <a:lnTo>
                    <a:pt x="42062" y="51206"/>
                  </a:lnTo>
                  <a:lnTo>
                    <a:pt x="42062" y="75895"/>
                  </a:lnTo>
                  <a:lnTo>
                    <a:pt x="56705" y="75895"/>
                  </a:lnTo>
                  <a:lnTo>
                    <a:pt x="56705" y="51206"/>
                  </a:lnTo>
                  <a:close/>
                </a:path>
                <a:path w="96520" h="125729">
                  <a:moveTo>
                    <a:pt x="56705" y="53949"/>
                  </a:moveTo>
                  <a:lnTo>
                    <a:pt x="42062" y="53949"/>
                  </a:lnTo>
                  <a:lnTo>
                    <a:pt x="42062" y="64922"/>
                  </a:lnTo>
                  <a:lnTo>
                    <a:pt x="56705" y="64922"/>
                  </a:lnTo>
                  <a:lnTo>
                    <a:pt x="56705" y="53949"/>
                  </a:lnTo>
                  <a:close/>
                </a:path>
                <a:path w="96520" h="125729">
                  <a:moveTo>
                    <a:pt x="76822" y="51206"/>
                  </a:moveTo>
                  <a:lnTo>
                    <a:pt x="61264" y="51206"/>
                  </a:lnTo>
                  <a:lnTo>
                    <a:pt x="61264" y="75895"/>
                  </a:lnTo>
                  <a:lnTo>
                    <a:pt x="76822" y="75895"/>
                  </a:lnTo>
                  <a:lnTo>
                    <a:pt x="76822" y="51206"/>
                  </a:lnTo>
                  <a:close/>
                </a:path>
                <a:path w="96520" h="125729">
                  <a:moveTo>
                    <a:pt x="76822" y="53949"/>
                  </a:moveTo>
                  <a:lnTo>
                    <a:pt x="61264" y="53949"/>
                  </a:lnTo>
                  <a:lnTo>
                    <a:pt x="61264" y="64922"/>
                  </a:lnTo>
                  <a:lnTo>
                    <a:pt x="76822" y="64922"/>
                  </a:lnTo>
                  <a:lnTo>
                    <a:pt x="76822" y="53949"/>
                  </a:lnTo>
                  <a:close/>
                </a:path>
                <a:path w="96520" h="125729">
                  <a:moveTo>
                    <a:pt x="80467" y="14630"/>
                  </a:moveTo>
                  <a:lnTo>
                    <a:pt x="74066" y="14630"/>
                  </a:lnTo>
                  <a:lnTo>
                    <a:pt x="74066" y="32004"/>
                  </a:lnTo>
                  <a:lnTo>
                    <a:pt x="61264" y="32004"/>
                  </a:lnTo>
                  <a:lnTo>
                    <a:pt x="61264" y="14630"/>
                  </a:lnTo>
                  <a:lnTo>
                    <a:pt x="55778" y="14630"/>
                  </a:lnTo>
                  <a:lnTo>
                    <a:pt x="55778" y="32004"/>
                  </a:lnTo>
                  <a:lnTo>
                    <a:pt x="42062" y="32004"/>
                  </a:lnTo>
                  <a:lnTo>
                    <a:pt x="42062" y="14630"/>
                  </a:lnTo>
                  <a:lnTo>
                    <a:pt x="36588" y="14630"/>
                  </a:lnTo>
                  <a:lnTo>
                    <a:pt x="36588" y="32004"/>
                  </a:lnTo>
                  <a:lnTo>
                    <a:pt x="23774" y="32004"/>
                  </a:lnTo>
                  <a:lnTo>
                    <a:pt x="23774" y="14630"/>
                  </a:lnTo>
                  <a:lnTo>
                    <a:pt x="21031" y="14630"/>
                  </a:lnTo>
                </a:path>
                <a:path w="96520" h="125729">
                  <a:moveTo>
                    <a:pt x="24688" y="38404"/>
                  </a:moveTo>
                  <a:lnTo>
                    <a:pt x="35661" y="38404"/>
                  </a:lnTo>
                  <a:lnTo>
                    <a:pt x="35661" y="42062"/>
                  </a:lnTo>
                </a:path>
                <a:path w="96520" h="125729">
                  <a:moveTo>
                    <a:pt x="44805" y="38404"/>
                  </a:moveTo>
                  <a:lnTo>
                    <a:pt x="55778" y="38404"/>
                  </a:lnTo>
                  <a:lnTo>
                    <a:pt x="55778" y="42062"/>
                  </a:lnTo>
                </a:path>
                <a:path w="96520" h="125729">
                  <a:moveTo>
                    <a:pt x="63106" y="38404"/>
                  </a:moveTo>
                  <a:lnTo>
                    <a:pt x="74066" y="38404"/>
                  </a:lnTo>
                  <a:lnTo>
                    <a:pt x="74066" y="42062"/>
                  </a:lnTo>
                </a:path>
                <a:path w="96520" h="125729">
                  <a:moveTo>
                    <a:pt x="0" y="108813"/>
                  </a:moveTo>
                  <a:lnTo>
                    <a:pt x="0" y="114300"/>
                  </a:lnTo>
                  <a:lnTo>
                    <a:pt x="81381" y="114300"/>
                  </a:lnTo>
                  <a:lnTo>
                    <a:pt x="81381" y="0"/>
                  </a:lnTo>
                  <a:lnTo>
                    <a:pt x="0" y="0"/>
                  </a:lnTo>
                  <a:lnTo>
                    <a:pt x="0" y="15544"/>
                  </a:lnTo>
                </a:path>
                <a:path w="96520" h="125729">
                  <a:moveTo>
                    <a:pt x="2743" y="32004"/>
                  </a:moveTo>
                  <a:lnTo>
                    <a:pt x="10972" y="39319"/>
                  </a:lnTo>
                </a:path>
                <a:path w="96520" h="125729">
                  <a:moveTo>
                    <a:pt x="1828" y="85953"/>
                  </a:moveTo>
                  <a:lnTo>
                    <a:pt x="10071" y="94183"/>
                  </a:lnTo>
                </a:path>
                <a:path w="96520" h="125729">
                  <a:moveTo>
                    <a:pt x="9144" y="6400"/>
                  </a:moveTo>
                  <a:lnTo>
                    <a:pt x="14630" y="15544"/>
                  </a:lnTo>
                </a:path>
                <a:path w="96520" h="125729">
                  <a:moveTo>
                    <a:pt x="34747" y="6400"/>
                  </a:moveTo>
                  <a:lnTo>
                    <a:pt x="29260" y="17373"/>
                  </a:lnTo>
                </a:path>
                <a:path w="96520" h="125729">
                  <a:moveTo>
                    <a:pt x="53035" y="8229"/>
                  </a:moveTo>
                  <a:lnTo>
                    <a:pt x="45720" y="14630"/>
                  </a:lnTo>
                </a:path>
                <a:path w="96520" h="125729">
                  <a:moveTo>
                    <a:pt x="74066" y="10058"/>
                  </a:moveTo>
                  <a:lnTo>
                    <a:pt x="64008" y="14630"/>
                  </a:lnTo>
                </a:path>
                <a:path w="96520" h="125729">
                  <a:moveTo>
                    <a:pt x="18288" y="14630"/>
                  </a:moveTo>
                  <a:lnTo>
                    <a:pt x="18288" y="11887"/>
                  </a:lnTo>
                  <a:lnTo>
                    <a:pt x="18288" y="9144"/>
                  </a:lnTo>
                  <a:lnTo>
                    <a:pt x="15544" y="5486"/>
                  </a:lnTo>
                  <a:lnTo>
                    <a:pt x="12801" y="5486"/>
                  </a:lnTo>
                  <a:lnTo>
                    <a:pt x="9144" y="5486"/>
                  </a:lnTo>
                  <a:lnTo>
                    <a:pt x="6400" y="9144"/>
                  </a:lnTo>
                  <a:lnTo>
                    <a:pt x="6400" y="11887"/>
                  </a:lnTo>
                  <a:lnTo>
                    <a:pt x="6400" y="15544"/>
                  </a:lnTo>
                  <a:lnTo>
                    <a:pt x="9144" y="18288"/>
                  </a:lnTo>
                  <a:lnTo>
                    <a:pt x="12801" y="18288"/>
                  </a:lnTo>
                </a:path>
                <a:path w="96520" h="125729">
                  <a:moveTo>
                    <a:pt x="74980" y="14630"/>
                  </a:moveTo>
                  <a:lnTo>
                    <a:pt x="74980" y="11887"/>
                  </a:lnTo>
                  <a:lnTo>
                    <a:pt x="74980" y="9144"/>
                  </a:lnTo>
                  <a:lnTo>
                    <a:pt x="72237" y="5486"/>
                  </a:lnTo>
                  <a:lnTo>
                    <a:pt x="68580" y="5486"/>
                  </a:lnTo>
                  <a:lnTo>
                    <a:pt x="65824" y="5486"/>
                  </a:lnTo>
                  <a:lnTo>
                    <a:pt x="63106" y="9144"/>
                  </a:lnTo>
                  <a:lnTo>
                    <a:pt x="63106" y="11887"/>
                  </a:lnTo>
                  <a:lnTo>
                    <a:pt x="63106" y="15544"/>
                  </a:lnTo>
                  <a:lnTo>
                    <a:pt x="65824" y="18288"/>
                  </a:lnTo>
                  <a:lnTo>
                    <a:pt x="68580" y="18288"/>
                  </a:lnTo>
                  <a:lnTo>
                    <a:pt x="71323" y="18288"/>
                  </a:lnTo>
                  <a:lnTo>
                    <a:pt x="73164" y="16459"/>
                  </a:lnTo>
                  <a:lnTo>
                    <a:pt x="74066" y="15544"/>
                  </a:lnTo>
                </a:path>
                <a:path w="96520" h="125729">
                  <a:moveTo>
                    <a:pt x="21031" y="102412"/>
                  </a:moveTo>
                  <a:lnTo>
                    <a:pt x="24688" y="102412"/>
                  </a:lnTo>
                  <a:lnTo>
                    <a:pt x="24688" y="96926"/>
                  </a:lnTo>
                  <a:lnTo>
                    <a:pt x="38404" y="96926"/>
                  </a:lnTo>
                  <a:lnTo>
                    <a:pt x="38404" y="102412"/>
                  </a:lnTo>
                  <a:lnTo>
                    <a:pt x="43891" y="102412"/>
                  </a:lnTo>
                  <a:lnTo>
                    <a:pt x="43891" y="96926"/>
                  </a:lnTo>
                  <a:lnTo>
                    <a:pt x="56705" y="96926"/>
                  </a:lnTo>
                  <a:lnTo>
                    <a:pt x="56705" y="102412"/>
                  </a:lnTo>
                  <a:lnTo>
                    <a:pt x="62179" y="102412"/>
                  </a:lnTo>
                  <a:lnTo>
                    <a:pt x="62179" y="96926"/>
                  </a:lnTo>
                  <a:lnTo>
                    <a:pt x="74980" y="96926"/>
                  </a:lnTo>
                  <a:lnTo>
                    <a:pt x="74980" y="102412"/>
                  </a:lnTo>
                  <a:lnTo>
                    <a:pt x="80467" y="102412"/>
                  </a:lnTo>
                </a:path>
                <a:path w="96520" h="125729">
                  <a:moveTo>
                    <a:pt x="77724" y="77724"/>
                  </a:moveTo>
                  <a:lnTo>
                    <a:pt x="40246" y="77724"/>
                  </a:lnTo>
                  <a:lnTo>
                    <a:pt x="40246" y="94183"/>
                  </a:lnTo>
                  <a:lnTo>
                    <a:pt x="77724" y="94183"/>
                  </a:lnTo>
                  <a:lnTo>
                    <a:pt x="77724" y="77724"/>
                  </a:lnTo>
                  <a:close/>
                </a:path>
                <a:path w="96520" h="125729">
                  <a:moveTo>
                    <a:pt x="1828" y="114300"/>
                  </a:moveTo>
                  <a:lnTo>
                    <a:pt x="1828" y="120700"/>
                  </a:lnTo>
                  <a:lnTo>
                    <a:pt x="1828" y="123444"/>
                  </a:lnTo>
                  <a:lnTo>
                    <a:pt x="3657" y="122529"/>
                  </a:lnTo>
                  <a:lnTo>
                    <a:pt x="4572" y="121615"/>
                  </a:lnTo>
                  <a:lnTo>
                    <a:pt x="9144" y="114300"/>
                  </a:lnTo>
                </a:path>
                <a:path w="96520" h="125729">
                  <a:moveTo>
                    <a:pt x="10972" y="113385"/>
                  </a:moveTo>
                  <a:lnTo>
                    <a:pt x="10972" y="118872"/>
                  </a:lnTo>
                  <a:lnTo>
                    <a:pt x="21945" y="118872"/>
                  </a:lnTo>
                  <a:lnTo>
                    <a:pt x="21945" y="124358"/>
                  </a:lnTo>
                  <a:lnTo>
                    <a:pt x="24688" y="124358"/>
                  </a:lnTo>
                  <a:lnTo>
                    <a:pt x="24688" y="122529"/>
                  </a:lnTo>
                  <a:lnTo>
                    <a:pt x="27432" y="122529"/>
                  </a:lnTo>
                  <a:lnTo>
                    <a:pt x="27432" y="124358"/>
                  </a:lnTo>
                  <a:lnTo>
                    <a:pt x="47548" y="124358"/>
                  </a:lnTo>
                  <a:lnTo>
                    <a:pt x="47548" y="121615"/>
                  </a:lnTo>
                  <a:lnTo>
                    <a:pt x="59436" y="121615"/>
                  </a:lnTo>
                  <a:lnTo>
                    <a:pt x="59436" y="123444"/>
                  </a:lnTo>
                  <a:lnTo>
                    <a:pt x="62179" y="123444"/>
                  </a:lnTo>
                  <a:lnTo>
                    <a:pt x="62179" y="121615"/>
                  </a:lnTo>
                  <a:lnTo>
                    <a:pt x="64008" y="121615"/>
                  </a:lnTo>
                  <a:lnTo>
                    <a:pt x="64008" y="125272"/>
                  </a:lnTo>
                  <a:lnTo>
                    <a:pt x="82296" y="125272"/>
                  </a:lnTo>
                  <a:lnTo>
                    <a:pt x="84124" y="125272"/>
                  </a:lnTo>
                  <a:lnTo>
                    <a:pt x="86880" y="124358"/>
                  </a:lnTo>
                  <a:lnTo>
                    <a:pt x="86880" y="122529"/>
                  </a:lnTo>
                  <a:lnTo>
                    <a:pt x="89623" y="99669"/>
                  </a:lnTo>
                </a:path>
                <a:path w="96520" h="125729">
                  <a:moveTo>
                    <a:pt x="84124" y="41148"/>
                  </a:moveTo>
                  <a:lnTo>
                    <a:pt x="84124" y="74980"/>
                  </a:lnTo>
                  <a:lnTo>
                    <a:pt x="84124" y="78638"/>
                  </a:lnTo>
                  <a:lnTo>
                    <a:pt x="88696" y="77724"/>
                  </a:lnTo>
                  <a:lnTo>
                    <a:pt x="89623" y="75895"/>
                  </a:lnTo>
                  <a:lnTo>
                    <a:pt x="91440" y="74066"/>
                  </a:lnTo>
                  <a:lnTo>
                    <a:pt x="96012" y="63093"/>
                  </a:lnTo>
                  <a:lnTo>
                    <a:pt x="95097" y="59436"/>
                  </a:lnTo>
                  <a:lnTo>
                    <a:pt x="95097" y="56692"/>
                  </a:lnTo>
                  <a:lnTo>
                    <a:pt x="89623" y="42062"/>
                  </a:lnTo>
                  <a:lnTo>
                    <a:pt x="88696" y="40233"/>
                  </a:lnTo>
                  <a:lnTo>
                    <a:pt x="87782" y="38404"/>
                  </a:lnTo>
                  <a:lnTo>
                    <a:pt x="84124" y="38404"/>
                  </a:lnTo>
                  <a:lnTo>
                    <a:pt x="84124" y="41148"/>
                  </a:lnTo>
                  <a:close/>
                </a:path>
                <a:path w="96520" h="125729">
                  <a:moveTo>
                    <a:pt x="82296" y="118872"/>
                  </a:moveTo>
                  <a:lnTo>
                    <a:pt x="70421" y="118872"/>
                  </a:lnTo>
                  <a:lnTo>
                    <a:pt x="70421" y="125272"/>
                  </a:lnTo>
                  <a:lnTo>
                    <a:pt x="82296" y="125272"/>
                  </a:lnTo>
                  <a:lnTo>
                    <a:pt x="82296" y="1188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461582" y="3692054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79">
                  <a:moveTo>
                    <a:pt x="3657" y="12"/>
                  </a:moveTo>
                  <a:lnTo>
                    <a:pt x="0" y="12"/>
                  </a:lnTo>
                  <a:lnTo>
                    <a:pt x="0" y="2755"/>
                  </a:lnTo>
                  <a:lnTo>
                    <a:pt x="2743" y="2755"/>
                  </a:lnTo>
                  <a:lnTo>
                    <a:pt x="2743" y="3670"/>
                  </a:lnTo>
                  <a:lnTo>
                    <a:pt x="927" y="3670"/>
                  </a:lnTo>
                  <a:lnTo>
                    <a:pt x="927" y="4584"/>
                  </a:lnTo>
                  <a:lnTo>
                    <a:pt x="3657" y="4584"/>
                  </a:lnTo>
                  <a:lnTo>
                    <a:pt x="3657" y="2755"/>
                  </a:lnTo>
                  <a:lnTo>
                    <a:pt x="2743" y="1841"/>
                  </a:lnTo>
                  <a:lnTo>
                    <a:pt x="2743" y="927"/>
                  </a:lnTo>
                  <a:lnTo>
                    <a:pt x="3657" y="927"/>
                  </a:lnTo>
                  <a:lnTo>
                    <a:pt x="3657" y="12"/>
                  </a:lnTo>
                  <a:close/>
                </a:path>
                <a:path w="29845" h="5079">
                  <a:moveTo>
                    <a:pt x="5499" y="0"/>
                  </a:moveTo>
                  <a:lnTo>
                    <a:pt x="4597" y="0"/>
                  </a:lnTo>
                  <a:lnTo>
                    <a:pt x="4597" y="4572"/>
                  </a:lnTo>
                  <a:lnTo>
                    <a:pt x="5499" y="4572"/>
                  </a:lnTo>
                  <a:lnTo>
                    <a:pt x="5499" y="0"/>
                  </a:lnTo>
                  <a:close/>
                </a:path>
                <a:path w="29845" h="5079">
                  <a:moveTo>
                    <a:pt x="10058" y="12"/>
                  </a:moveTo>
                  <a:lnTo>
                    <a:pt x="7327" y="12"/>
                  </a:lnTo>
                  <a:lnTo>
                    <a:pt x="7327" y="4584"/>
                  </a:lnTo>
                  <a:lnTo>
                    <a:pt x="10058" y="4584"/>
                  </a:lnTo>
                  <a:lnTo>
                    <a:pt x="10058" y="3670"/>
                  </a:lnTo>
                  <a:lnTo>
                    <a:pt x="8229" y="3670"/>
                  </a:lnTo>
                  <a:lnTo>
                    <a:pt x="8229" y="2755"/>
                  </a:lnTo>
                  <a:lnTo>
                    <a:pt x="10058" y="2755"/>
                  </a:lnTo>
                  <a:lnTo>
                    <a:pt x="10058" y="1841"/>
                  </a:lnTo>
                  <a:lnTo>
                    <a:pt x="8229" y="1841"/>
                  </a:lnTo>
                  <a:lnTo>
                    <a:pt x="8229" y="927"/>
                  </a:lnTo>
                  <a:lnTo>
                    <a:pt x="10058" y="927"/>
                  </a:lnTo>
                  <a:lnTo>
                    <a:pt x="10058" y="12"/>
                  </a:lnTo>
                  <a:close/>
                </a:path>
                <a:path w="29845" h="5079">
                  <a:moveTo>
                    <a:pt x="16459" y="12"/>
                  </a:moveTo>
                  <a:lnTo>
                    <a:pt x="14643" y="12"/>
                  </a:lnTo>
                  <a:lnTo>
                    <a:pt x="13728" y="2755"/>
                  </a:lnTo>
                  <a:lnTo>
                    <a:pt x="12801" y="12"/>
                  </a:lnTo>
                  <a:lnTo>
                    <a:pt x="10985" y="12"/>
                  </a:lnTo>
                  <a:lnTo>
                    <a:pt x="10985" y="4584"/>
                  </a:lnTo>
                  <a:lnTo>
                    <a:pt x="11887" y="4584"/>
                  </a:lnTo>
                  <a:lnTo>
                    <a:pt x="11887" y="1841"/>
                  </a:lnTo>
                  <a:lnTo>
                    <a:pt x="12801" y="4584"/>
                  </a:lnTo>
                  <a:lnTo>
                    <a:pt x="13728" y="4584"/>
                  </a:lnTo>
                  <a:lnTo>
                    <a:pt x="14643" y="1841"/>
                  </a:lnTo>
                  <a:lnTo>
                    <a:pt x="14643" y="4584"/>
                  </a:lnTo>
                  <a:lnTo>
                    <a:pt x="16459" y="4584"/>
                  </a:lnTo>
                  <a:lnTo>
                    <a:pt x="16459" y="12"/>
                  </a:lnTo>
                  <a:close/>
                </a:path>
                <a:path w="29845" h="5079">
                  <a:moveTo>
                    <a:pt x="20116" y="12"/>
                  </a:moveTo>
                  <a:lnTo>
                    <a:pt x="17373" y="12"/>
                  </a:lnTo>
                  <a:lnTo>
                    <a:pt x="17373" y="4584"/>
                  </a:lnTo>
                  <a:lnTo>
                    <a:pt x="20116" y="4584"/>
                  </a:lnTo>
                  <a:lnTo>
                    <a:pt x="20116" y="3670"/>
                  </a:lnTo>
                  <a:lnTo>
                    <a:pt x="18288" y="3670"/>
                  </a:lnTo>
                  <a:lnTo>
                    <a:pt x="18288" y="2755"/>
                  </a:lnTo>
                  <a:lnTo>
                    <a:pt x="20116" y="2755"/>
                  </a:lnTo>
                  <a:lnTo>
                    <a:pt x="20116" y="1841"/>
                  </a:lnTo>
                  <a:lnTo>
                    <a:pt x="18288" y="1841"/>
                  </a:lnTo>
                  <a:lnTo>
                    <a:pt x="18288" y="927"/>
                  </a:lnTo>
                  <a:lnTo>
                    <a:pt x="20116" y="927"/>
                  </a:lnTo>
                  <a:lnTo>
                    <a:pt x="20116" y="12"/>
                  </a:lnTo>
                  <a:close/>
                </a:path>
                <a:path w="29845" h="5079">
                  <a:moveTo>
                    <a:pt x="24701" y="2755"/>
                  </a:moveTo>
                  <a:lnTo>
                    <a:pt x="24091" y="1841"/>
                  </a:lnTo>
                  <a:lnTo>
                    <a:pt x="22860" y="12"/>
                  </a:lnTo>
                  <a:lnTo>
                    <a:pt x="21043" y="12"/>
                  </a:lnTo>
                  <a:lnTo>
                    <a:pt x="21043" y="4584"/>
                  </a:lnTo>
                  <a:lnTo>
                    <a:pt x="21945" y="4584"/>
                  </a:lnTo>
                  <a:lnTo>
                    <a:pt x="21945" y="1841"/>
                  </a:lnTo>
                  <a:lnTo>
                    <a:pt x="23774" y="4584"/>
                  </a:lnTo>
                  <a:lnTo>
                    <a:pt x="24701" y="4584"/>
                  </a:lnTo>
                  <a:lnTo>
                    <a:pt x="24701" y="2755"/>
                  </a:lnTo>
                  <a:close/>
                </a:path>
                <a:path w="29845" h="5079">
                  <a:moveTo>
                    <a:pt x="29260" y="12"/>
                  </a:moveTo>
                  <a:lnTo>
                    <a:pt x="25603" y="12"/>
                  </a:lnTo>
                  <a:lnTo>
                    <a:pt x="25603" y="2755"/>
                  </a:lnTo>
                  <a:lnTo>
                    <a:pt x="28346" y="2755"/>
                  </a:lnTo>
                  <a:lnTo>
                    <a:pt x="28346" y="3670"/>
                  </a:lnTo>
                  <a:lnTo>
                    <a:pt x="25603" y="3670"/>
                  </a:lnTo>
                  <a:lnTo>
                    <a:pt x="25603" y="4584"/>
                  </a:lnTo>
                  <a:lnTo>
                    <a:pt x="28346" y="4584"/>
                  </a:lnTo>
                  <a:lnTo>
                    <a:pt x="29260" y="3670"/>
                  </a:lnTo>
                  <a:lnTo>
                    <a:pt x="29260" y="2755"/>
                  </a:lnTo>
                  <a:lnTo>
                    <a:pt x="28346" y="1841"/>
                  </a:lnTo>
                  <a:lnTo>
                    <a:pt x="26517" y="1841"/>
                  </a:lnTo>
                  <a:lnTo>
                    <a:pt x="26517" y="927"/>
                  </a:lnTo>
                  <a:lnTo>
                    <a:pt x="29260" y="927"/>
                  </a:lnTo>
                  <a:lnTo>
                    <a:pt x="29260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411310" y="3653657"/>
              <a:ext cx="59690" cy="102870"/>
            </a:xfrm>
            <a:custGeom>
              <a:avLst/>
              <a:gdLst/>
              <a:ahLst/>
              <a:cxnLst/>
              <a:rect l="l" t="t" r="r" b="b"/>
              <a:pathLst>
                <a:path w="59689" h="102870">
                  <a:moveTo>
                    <a:pt x="10058" y="90525"/>
                  </a:moveTo>
                  <a:lnTo>
                    <a:pt x="12788" y="90525"/>
                  </a:lnTo>
                  <a:lnTo>
                    <a:pt x="15532" y="87782"/>
                  </a:lnTo>
                  <a:lnTo>
                    <a:pt x="15532" y="84124"/>
                  </a:lnTo>
                  <a:lnTo>
                    <a:pt x="15532" y="81381"/>
                  </a:lnTo>
                  <a:lnTo>
                    <a:pt x="12788" y="78638"/>
                  </a:lnTo>
                  <a:lnTo>
                    <a:pt x="10058" y="78638"/>
                  </a:lnTo>
                  <a:lnTo>
                    <a:pt x="6388" y="78638"/>
                  </a:lnTo>
                  <a:lnTo>
                    <a:pt x="3644" y="81381"/>
                  </a:lnTo>
                  <a:lnTo>
                    <a:pt x="3644" y="84124"/>
                  </a:lnTo>
                  <a:lnTo>
                    <a:pt x="3644" y="87782"/>
                  </a:lnTo>
                  <a:lnTo>
                    <a:pt x="6388" y="90525"/>
                  </a:lnTo>
                  <a:lnTo>
                    <a:pt x="10058" y="90525"/>
                  </a:lnTo>
                  <a:close/>
                </a:path>
                <a:path w="59689" h="102870">
                  <a:moveTo>
                    <a:pt x="10058" y="36575"/>
                  </a:moveTo>
                  <a:lnTo>
                    <a:pt x="12788" y="36575"/>
                  </a:lnTo>
                  <a:lnTo>
                    <a:pt x="15532" y="34747"/>
                  </a:lnTo>
                  <a:lnTo>
                    <a:pt x="15532" y="31089"/>
                  </a:lnTo>
                  <a:lnTo>
                    <a:pt x="15532" y="27431"/>
                  </a:lnTo>
                  <a:lnTo>
                    <a:pt x="12788" y="24688"/>
                  </a:lnTo>
                  <a:lnTo>
                    <a:pt x="10058" y="24688"/>
                  </a:lnTo>
                  <a:lnTo>
                    <a:pt x="6388" y="24688"/>
                  </a:lnTo>
                  <a:lnTo>
                    <a:pt x="3644" y="27431"/>
                  </a:lnTo>
                  <a:lnTo>
                    <a:pt x="3644" y="31089"/>
                  </a:lnTo>
                  <a:lnTo>
                    <a:pt x="3644" y="34747"/>
                  </a:lnTo>
                  <a:lnTo>
                    <a:pt x="6388" y="36575"/>
                  </a:lnTo>
                  <a:lnTo>
                    <a:pt x="10058" y="36575"/>
                  </a:lnTo>
                  <a:close/>
                </a:path>
                <a:path w="59689" h="102870">
                  <a:moveTo>
                    <a:pt x="34734" y="12801"/>
                  </a:moveTo>
                  <a:lnTo>
                    <a:pt x="38392" y="12801"/>
                  </a:lnTo>
                  <a:lnTo>
                    <a:pt x="41135" y="10058"/>
                  </a:lnTo>
                  <a:lnTo>
                    <a:pt x="41135" y="6400"/>
                  </a:lnTo>
                  <a:lnTo>
                    <a:pt x="41135" y="3657"/>
                  </a:lnTo>
                  <a:lnTo>
                    <a:pt x="38392" y="0"/>
                  </a:lnTo>
                  <a:lnTo>
                    <a:pt x="34734" y="0"/>
                  </a:lnTo>
                  <a:lnTo>
                    <a:pt x="31089" y="0"/>
                  </a:lnTo>
                  <a:lnTo>
                    <a:pt x="28333" y="3657"/>
                  </a:lnTo>
                  <a:lnTo>
                    <a:pt x="28333" y="6400"/>
                  </a:lnTo>
                  <a:lnTo>
                    <a:pt x="28333" y="10058"/>
                  </a:lnTo>
                  <a:lnTo>
                    <a:pt x="31089" y="12801"/>
                  </a:lnTo>
                  <a:lnTo>
                    <a:pt x="34734" y="12801"/>
                  </a:lnTo>
                  <a:close/>
                </a:path>
                <a:path w="59689" h="102870">
                  <a:moveTo>
                    <a:pt x="53936" y="12801"/>
                  </a:moveTo>
                  <a:lnTo>
                    <a:pt x="56680" y="12801"/>
                  </a:lnTo>
                  <a:lnTo>
                    <a:pt x="59423" y="10058"/>
                  </a:lnTo>
                  <a:lnTo>
                    <a:pt x="59423" y="6400"/>
                  </a:lnTo>
                  <a:lnTo>
                    <a:pt x="59423" y="3657"/>
                  </a:lnTo>
                  <a:lnTo>
                    <a:pt x="56680" y="0"/>
                  </a:lnTo>
                  <a:lnTo>
                    <a:pt x="53936" y="0"/>
                  </a:lnTo>
                  <a:lnTo>
                    <a:pt x="50279" y="0"/>
                  </a:lnTo>
                  <a:lnTo>
                    <a:pt x="47536" y="3657"/>
                  </a:lnTo>
                  <a:lnTo>
                    <a:pt x="47536" y="6400"/>
                  </a:lnTo>
                  <a:lnTo>
                    <a:pt x="47536" y="10058"/>
                  </a:lnTo>
                  <a:lnTo>
                    <a:pt x="50279" y="12801"/>
                  </a:lnTo>
                  <a:lnTo>
                    <a:pt x="53936" y="12801"/>
                  </a:lnTo>
                  <a:close/>
                </a:path>
                <a:path w="59689" h="102870">
                  <a:moveTo>
                    <a:pt x="15532" y="11887"/>
                  </a:moveTo>
                  <a:lnTo>
                    <a:pt x="15532" y="15544"/>
                  </a:lnTo>
                  <a:lnTo>
                    <a:pt x="12788" y="17373"/>
                  </a:lnTo>
                  <a:lnTo>
                    <a:pt x="10058" y="17373"/>
                  </a:lnTo>
                  <a:lnTo>
                    <a:pt x="6388" y="17373"/>
                  </a:lnTo>
                  <a:lnTo>
                    <a:pt x="4571" y="15544"/>
                  </a:lnTo>
                  <a:lnTo>
                    <a:pt x="3644" y="11887"/>
                  </a:lnTo>
                  <a:lnTo>
                    <a:pt x="0" y="11887"/>
                  </a:lnTo>
                  <a:lnTo>
                    <a:pt x="0" y="102412"/>
                  </a:lnTo>
                  <a:lnTo>
                    <a:pt x="3644" y="102412"/>
                  </a:lnTo>
                  <a:lnTo>
                    <a:pt x="4571" y="100583"/>
                  </a:lnTo>
                  <a:lnTo>
                    <a:pt x="6388" y="98755"/>
                  </a:lnTo>
                  <a:lnTo>
                    <a:pt x="10058" y="98755"/>
                  </a:lnTo>
                  <a:lnTo>
                    <a:pt x="11874" y="98755"/>
                  </a:lnTo>
                  <a:lnTo>
                    <a:pt x="14617" y="100583"/>
                  </a:lnTo>
                  <a:lnTo>
                    <a:pt x="15532" y="102412"/>
                  </a:lnTo>
                  <a:lnTo>
                    <a:pt x="20104" y="102412"/>
                  </a:lnTo>
                  <a:lnTo>
                    <a:pt x="20104" y="11887"/>
                  </a:lnTo>
                  <a:lnTo>
                    <a:pt x="15532" y="11887"/>
                  </a:lnTo>
                  <a:close/>
                </a:path>
                <a:path w="59689" h="102870">
                  <a:moveTo>
                    <a:pt x="20104" y="102412"/>
                  </a:moveTo>
                  <a:lnTo>
                    <a:pt x="23761" y="100583"/>
                  </a:lnTo>
                  <a:lnTo>
                    <a:pt x="23761" y="9143"/>
                  </a:lnTo>
                  <a:lnTo>
                    <a:pt x="20104" y="9143"/>
                  </a:lnTo>
                  <a:lnTo>
                    <a:pt x="15532" y="11887"/>
                  </a:lnTo>
                </a:path>
                <a:path w="59689" h="102870">
                  <a:moveTo>
                    <a:pt x="14617" y="14630"/>
                  </a:moveTo>
                  <a:lnTo>
                    <a:pt x="13703" y="14630"/>
                  </a:lnTo>
                  <a:lnTo>
                    <a:pt x="10960" y="14630"/>
                  </a:lnTo>
                  <a:lnTo>
                    <a:pt x="8216" y="11887"/>
                  </a:lnTo>
                  <a:lnTo>
                    <a:pt x="7302" y="9143"/>
                  </a:lnTo>
                  <a:lnTo>
                    <a:pt x="4571" y="9143"/>
                  </a:lnTo>
                  <a:lnTo>
                    <a:pt x="0" y="11887"/>
                  </a:lnTo>
                </a:path>
                <a:path w="59689" h="102870">
                  <a:moveTo>
                    <a:pt x="2730" y="74980"/>
                  </a:moveTo>
                  <a:lnTo>
                    <a:pt x="16446" y="74980"/>
                  </a:lnTo>
                </a:path>
                <a:path w="59689" h="102870">
                  <a:moveTo>
                    <a:pt x="7302" y="50291"/>
                  </a:moveTo>
                  <a:lnTo>
                    <a:pt x="10058" y="53035"/>
                  </a:lnTo>
                </a:path>
                <a:path w="59689" h="102870">
                  <a:moveTo>
                    <a:pt x="10058" y="49377"/>
                  </a:moveTo>
                  <a:lnTo>
                    <a:pt x="6388" y="5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416327" y="371080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4572" y="0"/>
                  </a:lnTo>
                </a:path>
                <a:path w="8254">
                  <a:moveTo>
                    <a:pt x="3657" y="0"/>
                  </a:moveTo>
                  <a:lnTo>
                    <a:pt x="8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414955" y="3648171"/>
              <a:ext cx="95250" cy="125730"/>
            </a:xfrm>
            <a:custGeom>
              <a:avLst/>
              <a:gdLst/>
              <a:ahLst/>
              <a:cxnLst/>
              <a:rect l="l" t="t" r="r" b="b"/>
              <a:pathLst>
                <a:path w="95250" h="125729">
                  <a:moveTo>
                    <a:pt x="37490" y="51206"/>
                  </a:moveTo>
                  <a:lnTo>
                    <a:pt x="22859" y="51206"/>
                  </a:lnTo>
                  <a:lnTo>
                    <a:pt x="22859" y="75895"/>
                  </a:lnTo>
                  <a:lnTo>
                    <a:pt x="37490" y="75895"/>
                  </a:lnTo>
                  <a:lnTo>
                    <a:pt x="37490" y="51206"/>
                  </a:lnTo>
                  <a:close/>
                </a:path>
                <a:path w="95250" h="125729">
                  <a:moveTo>
                    <a:pt x="37490" y="53949"/>
                  </a:moveTo>
                  <a:lnTo>
                    <a:pt x="22859" y="53949"/>
                  </a:lnTo>
                  <a:lnTo>
                    <a:pt x="22859" y="64922"/>
                  </a:lnTo>
                  <a:lnTo>
                    <a:pt x="37490" y="64922"/>
                  </a:lnTo>
                  <a:lnTo>
                    <a:pt x="37490" y="53949"/>
                  </a:lnTo>
                  <a:close/>
                </a:path>
                <a:path w="95250" h="125729">
                  <a:moveTo>
                    <a:pt x="55778" y="51206"/>
                  </a:moveTo>
                  <a:lnTo>
                    <a:pt x="41160" y="51206"/>
                  </a:lnTo>
                  <a:lnTo>
                    <a:pt x="41160" y="75895"/>
                  </a:lnTo>
                  <a:lnTo>
                    <a:pt x="55778" y="75895"/>
                  </a:lnTo>
                  <a:lnTo>
                    <a:pt x="55778" y="51206"/>
                  </a:lnTo>
                  <a:close/>
                </a:path>
                <a:path w="95250" h="125729">
                  <a:moveTo>
                    <a:pt x="55778" y="53949"/>
                  </a:moveTo>
                  <a:lnTo>
                    <a:pt x="41160" y="53949"/>
                  </a:lnTo>
                  <a:lnTo>
                    <a:pt x="41160" y="64922"/>
                  </a:lnTo>
                  <a:lnTo>
                    <a:pt x="55778" y="64922"/>
                  </a:lnTo>
                  <a:lnTo>
                    <a:pt x="55778" y="53949"/>
                  </a:lnTo>
                  <a:close/>
                </a:path>
                <a:path w="95250" h="125729">
                  <a:moveTo>
                    <a:pt x="75895" y="51206"/>
                  </a:moveTo>
                  <a:lnTo>
                    <a:pt x="60363" y="51206"/>
                  </a:lnTo>
                  <a:lnTo>
                    <a:pt x="60363" y="75895"/>
                  </a:lnTo>
                  <a:lnTo>
                    <a:pt x="75895" y="75895"/>
                  </a:lnTo>
                  <a:lnTo>
                    <a:pt x="75895" y="51206"/>
                  </a:lnTo>
                  <a:close/>
                </a:path>
                <a:path w="95250" h="125729">
                  <a:moveTo>
                    <a:pt x="75895" y="53949"/>
                  </a:moveTo>
                  <a:lnTo>
                    <a:pt x="60363" y="53949"/>
                  </a:lnTo>
                  <a:lnTo>
                    <a:pt x="60363" y="64922"/>
                  </a:lnTo>
                  <a:lnTo>
                    <a:pt x="75895" y="64922"/>
                  </a:lnTo>
                  <a:lnTo>
                    <a:pt x="75895" y="53949"/>
                  </a:lnTo>
                  <a:close/>
                </a:path>
                <a:path w="95250" h="125729">
                  <a:moveTo>
                    <a:pt x="80479" y="14630"/>
                  </a:moveTo>
                  <a:lnTo>
                    <a:pt x="73151" y="14630"/>
                  </a:lnTo>
                  <a:lnTo>
                    <a:pt x="73151" y="32004"/>
                  </a:lnTo>
                  <a:lnTo>
                    <a:pt x="60363" y="32004"/>
                  </a:lnTo>
                  <a:lnTo>
                    <a:pt x="60363" y="14630"/>
                  </a:lnTo>
                  <a:lnTo>
                    <a:pt x="54863" y="14630"/>
                  </a:lnTo>
                  <a:lnTo>
                    <a:pt x="54863" y="32004"/>
                  </a:lnTo>
                  <a:lnTo>
                    <a:pt x="41160" y="32004"/>
                  </a:lnTo>
                  <a:lnTo>
                    <a:pt x="41160" y="14630"/>
                  </a:lnTo>
                  <a:lnTo>
                    <a:pt x="35661" y="14630"/>
                  </a:lnTo>
                  <a:lnTo>
                    <a:pt x="35661" y="32004"/>
                  </a:lnTo>
                  <a:lnTo>
                    <a:pt x="22859" y="32004"/>
                  </a:lnTo>
                  <a:lnTo>
                    <a:pt x="22859" y="14630"/>
                  </a:lnTo>
                  <a:lnTo>
                    <a:pt x="20116" y="14630"/>
                  </a:lnTo>
                </a:path>
                <a:path w="95250" h="125729">
                  <a:moveTo>
                    <a:pt x="24688" y="38404"/>
                  </a:moveTo>
                  <a:lnTo>
                    <a:pt x="35661" y="38404"/>
                  </a:lnTo>
                  <a:lnTo>
                    <a:pt x="35661" y="42062"/>
                  </a:lnTo>
                </a:path>
                <a:path w="95250" h="125729">
                  <a:moveTo>
                    <a:pt x="43891" y="38404"/>
                  </a:moveTo>
                  <a:lnTo>
                    <a:pt x="54863" y="38404"/>
                  </a:lnTo>
                  <a:lnTo>
                    <a:pt x="54863" y="42062"/>
                  </a:lnTo>
                </a:path>
                <a:path w="95250" h="125729">
                  <a:moveTo>
                    <a:pt x="62179" y="38404"/>
                  </a:moveTo>
                  <a:lnTo>
                    <a:pt x="73151" y="38404"/>
                  </a:lnTo>
                  <a:lnTo>
                    <a:pt x="73151" y="42062"/>
                  </a:lnTo>
                </a:path>
                <a:path w="95250" h="125729">
                  <a:moveTo>
                    <a:pt x="0" y="108813"/>
                  </a:moveTo>
                  <a:lnTo>
                    <a:pt x="0" y="114300"/>
                  </a:lnTo>
                  <a:lnTo>
                    <a:pt x="81394" y="114300"/>
                  </a:lnTo>
                  <a:lnTo>
                    <a:pt x="81394" y="0"/>
                  </a:lnTo>
                  <a:lnTo>
                    <a:pt x="0" y="0"/>
                  </a:lnTo>
                  <a:lnTo>
                    <a:pt x="0" y="15544"/>
                  </a:lnTo>
                </a:path>
                <a:path w="95250" h="125729">
                  <a:moveTo>
                    <a:pt x="1828" y="32004"/>
                  </a:moveTo>
                  <a:lnTo>
                    <a:pt x="10972" y="39319"/>
                  </a:lnTo>
                </a:path>
                <a:path w="95250" h="125729">
                  <a:moveTo>
                    <a:pt x="927" y="85953"/>
                  </a:moveTo>
                  <a:lnTo>
                    <a:pt x="10058" y="94183"/>
                  </a:lnTo>
                </a:path>
                <a:path w="95250" h="125729">
                  <a:moveTo>
                    <a:pt x="8229" y="6400"/>
                  </a:moveTo>
                  <a:lnTo>
                    <a:pt x="13715" y="15544"/>
                  </a:lnTo>
                </a:path>
                <a:path w="95250" h="125729">
                  <a:moveTo>
                    <a:pt x="33845" y="6400"/>
                  </a:moveTo>
                  <a:lnTo>
                    <a:pt x="28346" y="17373"/>
                  </a:lnTo>
                </a:path>
                <a:path w="95250" h="125729">
                  <a:moveTo>
                    <a:pt x="53035" y="8229"/>
                  </a:moveTo>
                  <a:lnTo>
                    <a:pt x="44805" y="14630"/>
                  </a:lnTo>
                </a:path>
                <a:path w="95250" h="125729">
                  <a:moveTo>
                    <a:pt x="74079" y="10058"/>
                  </a:moveTo>
                  <a:lnTo>
                    <a:pt x="63093" y="14630"/>
                  </a:lnTo>
                </a:path>
                <a:path w="95250" h="125729">
                  <a:moveTo>
                    <a:pt x="17373" y="14630"/>
                  </a:moveTo>
                  <a:lnTo>
                    <a:pt x="17373" y="13716"/>
                  </a:lnTo>
                  <a:lnTo>
                    <a:pt x="18287" y="12801"/>
                  </a:lnTo>
                  <a:lnTo>
                    <a:pt x="18287" y="11887"/>
                  </a:lnTo>
                  <a:lnTo>
                    <a:pt x="18287" y="9144"/>
                  </a:lnTo>
                  <a:lnTo>
                    <a:pt x="14630" y="5486"/>
                  </a:lnTo>
                  <a:lnTo>
                    <a:pt x="11887" y="5486"/>
                  </a:lnTo>
                  <a:lnTo>
                    <a:pt x="8229" y="5486"/>
                  </a:lnTo>
                  <a:lnTo>
                    <a:pt x="6413" y="9144"/>
                  </a:lnTo>
                  <a:lnTo>
                    <a:pt x="6413" y="11887"/>
                  </a:lnTo>
                  <a:lnTo>
                    <a:pt x="6413" y="15544"/>
                  </a:lnTo>
                  <a:lnTo>
                    <a:pt x="8229" y="18288"/>
                  </a:lnTo>
                  <a:lnTo>
                    <a:pt x="11887" y="18288"/>
                  </a:lnTo>
                </a:path>
                <a:path w="95250" h="125729">
                  <a:moveTo>
                    <a:pt x="74079" y="14630"/>
                  </a:moveTo>
                  <a:lnTo>
                    <a:pt x="74980" y="13716"/>
                  </a:lnTo>
                  <a:lnTo>
                    <a:pt x="74980" y="12801"/>
                  </a:lnTo>
                  <a:lnTo>
                    <a:pt x="74980" y="11887"/>
                  </a:lnTo>
                  <a:lnTo>
                    <a:pt x="74980" y="9144"/>
                  </a:lnTo>
                  <a:lnTo>
                    <a:pt x="72237" y="5486"/>
                  </a:lnTo>
                  <a:lnTo>
                    <a:pt x="68579" y="5486"/>
                  </a:lnTo>
                  <a:lnTo>
                    <a:pt x="64922" y="5486"/>
                  </a:lnTo>
                  <a:lnTo>
                    <a:pt x="62179" y="9144"/>
                  </a:lnTo>
                  <a:lnTo>
                    <a:pt x="62179" y="11887"/>
                  </a:lnTo>
                  <a:lnTo>
                    <a:pt x="62179" y="15544"/>
                  </a:lnTo>
                  <a:lnTo>
                    <a:pt x="64922" y="18288"/>
                  </a:lnTo>
                  <a:lnTo>
                    <a:pt x="68579" y="18288"/>
                  </a:lnTo>
                  <a:lnTo>
                    <a:pt x="70408" y="18288"/>
                  </a:lnTo>
                  <a:lnTo>
                    <a:pt x="72237" y="16459"/>
                  </a:lnTo>
                  <a:lnTo>
                    <a:pt x="73151" y="15544"/>
                  </a:lnTo>
                </a:path>
                <a:path w="95250" h="125729">
                  <a:moveTo>
                    <a:pt x="20116" y="102412"/>
                  </a:moveTo>
                  <a:lnTo>
                    <a:pt x="23774" y="102412"/>
                  </a:lnTo>
                  <a:lnTo>
                    <a:pt x="23774" y="96926"/>
                  </a:lnTo>
                  <a:lnTo>
                    <a:pt x="37490" y="96926"/>
                  </a:lnTo>
                  <a:lnTo>
                    <a:pt x="37490" y="102412"/>
                  </a:lnTo>
                  <a:lnTo>
                    <a:pt x="43891" y="102412"/>
                  </a:lnTo>
                  <a:lnTo>
                    <a:pt x="43891" y="96926"/>
                  </a:lnTo>
                  <a:lnTo>
                    <a:pt x="55778" y="96926"/>
                  </a:lnTo>
                  <a:lnTo>
                    <a:pt x="55778" y="102412"/>
                  </a:lnTo>
                  <a:lnTo>
                    <a:pt x="62179" y="102412"/>
                  </a:lnTo>
                  <a:lnTo>
                    <a:pt x="62179" y="96926"/>
                  </a:lnTo>
                  <a:lnTo>
                    <a:pt x="74980" y="96926"/>
                  </a:lnTo>
                  <a:lnTo>
                    <a:pt x="74980" y="102412"/>
                  </a:lnTo>
                  <a:lnTo>
                    <a:pt x="80479" y="102412"/>
                  </a:lnTo>
                </a:path>
                <a:path w="95250" h="125729">
                  <a:moveTo>
                    <a:pt x="76796" y="77724"/>
                  </a:moveTo>
                  <a:lnTo>
                    <a:pt x="39319" y="77724"/>
                  </a:lnTo>
                  <a:lnTo>
                    <a:pt x="39319" y="94183"/>
                  </a:lnTo>
                  <a:lnTo>
                    <a:pt x="76796" y="94183"/>
                  </a:lnTo>
                  <a:lnTo>
                    <a:pt x="76796" y="77724"/>
                  </a:lnTo>
                  <a:close/>
                </a:path>
                <a:path w="95250" h="125729">
                  <a:moveTo>
                    <a:pt x="1828" y="114300"/>
                  </a:moveTo>
                  <a:lnTo>
                    <a:pt x="1828" y="120700"/>
                  </a:lnTo>
                  <a:lnTo>
                    <a:pt x="1828" y="123444"/>
                  </a:lnTo>
                  <a:lnTo>
                    <a:pt x="2743" y="122529"/>
                  </a:lnTo>
                  <a:lnTo>
                    <a:pt x="3657" y="121615"/>
                  </a:lnTo>
                  <a:lnTo>
                    <a:pt x="9143" y="114300"/>
                  </a:lnTo>
                </a:path>
                <a:path w="95250" h="125729">
                  <a:moveTo>
                    <a:pt x="10972" y="113385"/>
                  </a:moveTo>
                  <a:lnTo>
                    <a:pt x="10972" y="118872"/>
                  </a:lnTo>
                  <a:lnTo>
                    <a:pt x="21945" y="118872"/>
                  </a:lnTo>
                  <a:lnTo>
                    <a:pt x="21945" y="124358"/>
                  </a:lnTo>
                  <a:lnTo>
                    <a:pt x="24688" y="124358"/>
                  </a:lnTo>
                  <a:lnTo>
                    <a:pt x="24688" y="122529"/>
                  </a:lnTo>
                  <a:lnTo>
                    <a:pt x="27444" y="122529"/>
                  </a:lnTo>
                  <a:lnTo>
                    <a:pt x="27444" y="124358"/>
                  </a:lnTo>
                  <a:lnTo>
                    <a:pt x="46634" y="124358"/>
                  </a:lnTo>
                  <a:lnTo>
                    <a:pt x="46634" y="121615"/>
                  </a:lnTo>
                  <a:lnTo>
                    <a:pt x="59435" y="121615"/>
                  </a:lnTo>
                  <a:lnTo>
                    <a:pt x="59435" y="123444"/>
                  </a:lnTo>
                  <a:lnTo>
                    <a:pt x="61277" y="123444"/>
                  </a:lnTo>
                  <a:lnTo>
                    <a:pt x="61277" y="121615"/>
                  </a:lnTo>
                  <a:lnTo>
                    <a:pt x="63093" y="121615"/>
                  </a:lnTo>
                  <a:lnTo>
                    <a:pt x="63093" y="125272"/>
                  </a:lnTo>
                  <a:lnTo>
                    <a:pt x="82295" y="125272"/>
                  </a:lnTo>
                  <a:lnTo>
                    <a:pt x="84137" y="125272"/>
                  </a:lnTo>
                  <a:lnTo>
                    <a:pt x="85953" y="124358"/>
                  </a:lnTo>
                  <a:lnTo>
                    <a:pt x="85953" y="122529"/>
                  </a:lnTo>
                  <a:lnTo>
                    <a:pt x="89611" y="99669"/>
                  </a:lnTo>
                </a:path>
                <a:path w="95250" h="125729">
                  <a:moveTo>
                    <a:pt x="84137" y="41148"/>
                  </a:moveTo>
                  <a:lnTo>
                    <a:pt x="84137" y="74980"/>
                  </a:lnTo>
                  <a:lnTo>
                    <a:pt x="84137" y="78638"/>
                  </a:lnTo>
                  <a:lnTo>
                    <a:pt x="87795" y="77724"/>
                  </a:lnTo>
                  <a:lnTo>
                    <a:pt x="89611" y="75895"/>
                  </a:lnTo>
                  <a:lnTo>
                    <a:pt x="91439" y="74066"/>
                  </a:lnTo>
                  <a:lnTo>
                    <a:pt x="95097" y="63093"/>
                  </a:lnTo>
                  <a:lnTo>
                    <a:pt x="95097" y="59436"/>
                  </a:lnTo>
                  <a:lnTo>
                    <a:pt x="94195" y="56692"/>
                  </a:lnTo>
                  <a:lnTo>
                    <a:pt x="88696" y="42062"/>
                  </a:lnTo>
                  <a:lnTo>
                    <a:pt x="87795" y="40233"/>
                  </a:lnTo>
                  <a:lnTo>
                    <a:pt x="86867" y="38404"/>
                  </a:lnTo>
                  <a:lnTo>
                    <a:pt x="84137" y="38404"/>
                  </a:lnTo>
                  <a:lnTo>
                    <a:pt x="84137" y="41148"/>
                  </a:lnTo>
                  <a:close/>
                </a:path>
                <a:path w="95250" h="125729">
                  <a:moveTo>
                    <a:pt x="82295" y="118872"/>
                  </a:moveTo>
                  <a:lnTo>
                    <a:pt x="70408" y="118872"/>
                  </a:lnTo>
                  <a:lnTo>
                    <a:pt x="70408" y="125272"/>
                  </a:lnTo>
                  <a:lnTo>
                    <a:pt x="82295" y="125272"/>
                  </a:lnTo>
                  <a:lnTo>
                    <a:pt x="82295" y="1188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566738" y="3692054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79">
                  <a:moveTo>
                    <a:pt x="3670" y="12"/>
                  </a:moveTo>
                  <a:lnTo>
                    <a:pt x="0" y="12"/>
                  </a:lnTo>
                  <a:lnTo>
                    <a:pt x="0" y="2755"/>
                  </a:lnTo>
                  <a:lnTo>
                    <a:pt x="2743" y="2755"/>
                  </a:lnTo>
                  <a:lnTo>
                    <a:pt x="2743" y="3670"/>
                  </a:lnTo>
                  <a:lnTo>
                    <a:pt x="0" y="3670"/>
                  </a:lnTo>
                  <a:lnTo>
                    <a:pt x="0" y="4584"/>
                  </a:lnTo>
                  <a:lnTo>
                    <a:pt x="2743" y="4584"/>
                  </a:lnTo>
                  <a:lnTo>
                    <a:pt x="3670" y="3670"/>
                  </a:lnTo>
                  <a:lnTo>
                    <a:pt x="3670" y="2755"/>
                  </a:lnTo>
                  <a:lnTo>
                    <a:pt x="2743" y="1841"/>
                  </a:lnTo>
                  <a:lnTo>
                    <a:pt x="1828" y="1841"/>
                  </a:lnTo>
                  <a:lnTo>
                    <a:pt x="1828" y="927"/>
                  </a:lnTo>
                  <a:lnTo>
                    <a:pt x="3670" y="927"/>
                  </a:lnTo>
                  <a:lnTo>
                    <a:pt x="3670" y="12"/>
                  </a:lnTo>
                  <a:close/>
                </a:path>
                <a:path w="29845" h="5079">
                  <a:moveTo>
                    <a:pt x="5499" y="0"/>
                  </a:moveTo>
                  <a:lnTo>
                    <a:pt x="4584" y="0"/>
                  </a:lnTo>
                  <a:lnTo>
                    <a:pt x="4584" y="4572"/>
                  </a:lnTo>
                  <a:lnTo>
                    <a:pt x="5499" y="4572"/>
                  </a:lnTo>
                  <a:lnTo>
                    <a:pt x="5499" y="0"/>
                  </a:lnTo>
                  <a:close/>
                </a:path>
                <a:path w="29845" h="5079">
                  <a:moveTo>
                    <a:pt x="10071" y="12"/>
                  </a:moveTo>
                  <a:lnTo>
                    <a:pt x="6400" y="12"/>
                  </a:lnTo>
                  <a:lnTo>
                    <a:pt x="6400" y="4584"/>
                  </a:lnTo>
                  <a:lnTo>
                    <a:pt x="10071" y="4584"/>
                  </a:lnTo>
                  <a:lnTo>
                    <a:pt x="10071" y="3670"/>
                  </a:lnTo>
                  <a:lnTo>
                    <a:pt x="8229" y="3670"/>
                  </a:lnTo>
                  <a:lnTo>
                    <a:pt x="8229" y="2755"/>
                  </a:lnTo>
                  <a:lnTo>
                    <a:pt x="10071" y="2755"/>
                  </a:lnTo>
                  <a:lnTo>
                    <a:pt x="10071" y="1841"/>
                  </a:lnTo>
                  <a:lnTo>
                    <a:pt x="8229" y="1841"/>
                  </a:lnTo>
                  <a:lnTo>
                    <a:pt x="8229" y="927"/>
                  </a:lnTo>
                  <a:lnTo>
                    <a:pt x="10071" y="927"/>
                  </a:lnTo>
                  <a:lnTo>
                    <a:pt x="10071" y="12"/>
                  </a:lnTo>
                  <a:close/>
                </a:path>
                <a:path w="29845" h="5079">
                  <a:moveTo>
                    <a:pt x="16471" y="12"/>
                  </a:moveTo>
                  <a:lnTo>
                    <a:pt x="14630" y="12"/>
                  </a:lnTo>
                  <a:lnTo>
                    <a:pt x="12801" y="2755"/>
                  </a:lnTo>
                  <a:lnTo>
                    <a:pt x="11887" y="12"/>
                  </a:lnTo>
                  <a:lnTo>
                    <a:pt x="11887" y="1841"/>
                  </a:lnTo>
                  <a:lnTo>
                    <a:pt x="12801" y="4584"/>
                  </a:lnTo>
                  <a:lnTo>
                    <a:pt x="13728" y="4584"/>
                  </a:lnTo>
                  <a:lnTo>
                    <a:pt x="14630" y="1841"/>
                  </a:lnTo>
                  <a:lnTo>
                    <a:pt x="14630" y="4584"/>
                  </a:lnTo>
                  <a:lnTo>
                    <a:pt x="16471" y="4584"/>
                  </a:lnTo>
                  <a:lnTo>
                    <a:pt x="16471" y="12"/>
                  </a:lnTo>
                  <a:close/>
                </a:path>
                <a:path w="29845" h="5079">
                  <a:moveTo>
                    <a:pt x="20129" y="12"/>
                  </a:moveTo>
                  <a:lnTo>
                    <a:pt x="17373" y="12"/>
                  </a:lnTo>
                  <a:lnTo>
                    <a:pt x="17373" y="4584"/>
                  </a:lnTo>
                  <a:lnTo>
                    <a:pt x="20129" y="4584"/>
                  </a:lnTo>
                  <a:lnTo>
                    <a:pt x="20129" y="3670"/>
                  </a:lnTo>
                  <a:lnTo>
                    <a:pt x="18288" y="3670"/>
                  </a:lnTo>
                  <a:lnTo>
                    <a:pt x="18288" y="2755"/>
                  </a:lnTo>
                  <a:lnTo>
                    <a:pt x="20129" y="2755"/>
                  </a:lnTo>
                  <a:lnTo>
                    <a:pt x="20129" y="1841"/>
                  </a:lnTo>
                  <a:lnTo>
                    <a:pt x="18288" y="1841"/>
                  </a:lnTo>
                  <a:lnTo>
                    <a:pt x="18288" y="927"/>
                  </a:lnTo>
                  <a:lnTo>
                    <a:pt x="20129" y="927"/>
                  </a:lnTo>
                  <a:lnTo>
                    <a:pt x="20129" y="12"/>
                  </a:lnTo>
                  <a:close/>
                </a:path>
                <a:path w="29845" h="5079">
                  <a:moveTo>
                    <a:pt x="24688" y="12"/>
                  </a:moveTo>
                  <a:lnTo>
                    <a:pt x="23787" y="12"/>
                  </a:lnTo>
                  <a:lnTo>
                    <a:pt x="23787" y="2755"/>
                  </a:lnTo>
                  <a:lnTo>
                    <a:pt x="22872" y="12"/>
                  </a:lnTo>
                  <a:lnTo>
                    <a:pt x="21031" y="12"/>
                  </a:lnTo>
                  <a:lnTo>
                    <a:pt x="21031" y="4584"/>
                  </a:lnTo>
                  <a:lnTo>
                    <a:pt x="21945" y="4584"/>
                  </a:lnTo>
                  <a:lnTo>
                    <a:pt x="21945" y="1841"/>
                  </a:lnTo>
                  <a:lnTo>
                    <a:pt x="22872" y="4584"/>
                  </a:lnTo>
                  <a:lnTo>
                    <a:pt x="24688" y="4584"/>
                  </a:lnTo>
                  <a:lnTo>
                    <a:pt x="24688" y="12"/>
                  </a:lnTo>
                  <a:close/>
                </a:path>
                <a:path w="29845" h="5079">
                  <a:moveTo>
                    <a:pt x="29260" y="2755"/>
                  </a:moveTo>
                  <a:lnTo>
                    <a:pt x="28346" y="1841"/>
                  </a:lnTo>
                  <a:lnTo>
                    <a:pt x="26517" y="1841"/>
                  </a:lnTo>
                  <a:lnTo>
                    <a:pt x="26517" y="927"/>
                  </a:lnTo>
                  <a:lnTo>
                    <a:pt x="28346" y="927"/>
                  </a:lnTo>
                  <a:lnTo>
                    <a:pt x="28346" y="12"/>
                  </a:lnTo>
                  <a:lnTo>
                    <a:pt x="25603" y="12"/>
                  </a:lnTo>
                  <a:lnTo>
                    <a:pt x="25603" y="2755"/>
                  </a:lnTo>
                  <a:lnTo>
                    <a:pt x="27432" y="2755"/>
                  </a:lnTo>
                  <a:lnTo>
                    <a:pt x="27432" y="3670"/>
                  </a:lnTo>
                  <a:lnTo>
                    <a:pt x="25603" y="3670"/>
                  </a:lnTo>
                  <a:lnTo>
                    <a:pt x="25603" y="4584"/>
                  </a:lnTo>
                  <a:lnTo>
                    <a:pt x="28346" y="4584"/>
                  </a:lnTo>
                  <a:lnTo>
                    <a:pt x="29260" y="3670"/>
                  </a:lnTo>
                  <a:lnTo>
                    <a:pt x="29260" y="27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516453" y="3653657"/>
              <a:ext cx="59690" cy="102870"/>
            </a:xfrm>
            <a:custGeom>
              <a:avLst/>
              <a:gdLst/>
              <a:ahLst/>
              <a:cxnLst/>
              <a:rect l="l" t="t" r="r" b="b"/>
              <a:pathLst>
                <a:path w="59690" h="102870">
                  <a:moveTo>
                    <a:pt x="9156" y="90525"/>
                  </a:moveTo>
                  <a:lnTo>
                    <a:pt x="12801" y="90525"/>
                  </a:lnTo>
                  <a:lnTo>
                    <a:pt x="15544" y="87782"/>
                  </a:lnTo>
                  <a:lnTo>
                    <a:pt x="15544" y="84124"/>
                  </a:lnTo>
                  <a:lnTo>
                    <a:pt x="15544" y="81381"/>
                  </a:lnTo>
                  <a:lnTo>
                    <a:pt x="12801" y="78638"/>
                  </a:lnTo>
                  <a:lnTo>
                    <a:pt x="9156" y="78638"/>
                  </a:lnTo>
                  <a:lnTo>
                    <a:pt x="6400" y="78638"/>
                  </a:lnTo>
                  <a:lnTo>
                    <a:pt x="2755" y="81381"/>
                  </a:lnTo>
                  <a:lnTo>
                    <a:pt x="2755" y="84124"/>
                  </a:lnTo>
                  <a:lnTo>
                    <a:pt x="2755" y="87782"/>
                  </a:lnTo>
                  <a:lnTo>
                    <a:pt x="6400" y="90525"/>
                  </a:lnTo>
                  <a:lnTo>
                    <a:pt x="9156" y="90525"/>
                  </a:lnTo>
                  <a:close/>
                </a:path>
                <a:path w="59690" h="102870">
                  <a:moveTo>
                    <a:pt x="9156" y="36575"/>
                  </a:moveTo>
                  <a:lnTo>
                    <a:pt x="12801" y="36575"/>
                  </a:lnTo>
                  <a:lnTo>
                    <a:pt x="15544" y="34747"/>
                  </a:lnTo>
                  <a:lnTo>
                    <a:pt x="15544" y="31089"/>
                  </a:lnTo>
                  <a:lnTo>
                    <a:pt x="15544" y="27431"/>
                  </a:lnTo>
                  <a:lnTo>
                    <a:pt x="12801" y="24688"/>
                  </a:lnTo>
                  <a:lnTo>
                    <a:pt x="9156" y="24688"/>
                  </a:lnTo>
                  <a:lnTo>
                    <a:pt x="6400" y="24688"/>
                  </a:lnTo>
                  <a:lnTo>
                    <a:pt x="2755" y="27431"/>
                  </a:lnTo>
                  <a:lnTo>
                    <a:pt x="2755" y="31089"/>
                  </a:lnTo>
                  <a:lnTo>
                    <a:pt x="2755" y="34747"/>
                  </a:lnTo>
                  <a:lnTo>
                    <a:pt x="6400" y="36575"/>
                  </a:lnTo>
                  <a:lnTo>
                    <a:pt x="9156" y="36575"/>
                  </a:lnTo>
                  <a:close/>
                </a:path>
                <a:path w="59690" h="102870">
                  <a:moveTo>
                    <a:pt x="34747" y="12801"/>
                  </a:moveTo>
                  <a:lnTo>
                    <a:pt x="37490" y="12801"/>
                  </a:lnTo>
                  <a:lnTo>
                    <a:pt x="40246" y="10058"/>
                  </a:lnTo>
                  <a:lnTo>
                    <a:pt x="40246" y="6400"/>
                  </a:lnTo>
                  <a:lnTo>
                    <a:pt x="40246" y="3657"/>
                  </a:lnTo>
                  <a:lnTo>
                    <a:pt x="37490" y="0"/>
                  </a:lnTo>
                  <a:lnTo>
                    <a:pt x="34747" y="0"/>
                  </a:lnTo>
                  <a:lnTo>
                    <a:pt x="31089" y="0"/>
                  </a:lnTo>
                  <a:lnTo>
                    <a:pt x="28346" y="3657"/>
                  </a:lnTo>
                  <a:lnTo>
                    <a:pt x="28346" y="6400"/>
                  </a:lnTo>
                  <a:lnTo>
                    <a:pt x="28346" y="10058"/>
                  </a:lnTo>
                  <a:lnTo>
                    <a:pt x="31089" y="12801"/>
                  </a:lnTo>
                  <a:lnTo>
                    <a:pt x="34747" y="12801"/>
                  </a:lnTo>
                  <a:close/>
                </a:path>
                <a:path w="59690" h="102870">
                  <a:moveTo>
                    <a:pt x="53035" y="12801"/>
                  </a:moveTo>
                  <a:lnTo>
                    <a:pt x="56692" y="12801"/>
                  </a:lnTo>
                  <a:lnTo>
                    <a:pt x="59436" y="10058"/>
                  </a:lnTo>
                  <a:lnTo>
                    <a:pt x="59436" y="6400"/>
                  </a:lnTo>
                  <a:lnTo>
                    <a:pt x="59436" y="3657"/>
                  </a:lnTo>
                  <a:lnTo>
                    <a:pt x="56692" y="0"/>
                  </a:lnTo>
                  <a:lnTo>
                    <a:pt x="53035" y="0"/>
                  </a:lnTo>
                  <a:lnTo>
                    <a:pt x="50292" y="0"/>
                  </a:lnTo>
                  <a:lnTo>
                    <a:pt x="46647" y="3657"/>
                  </a:lnTo>
                  <a:lnTo>
                    <a:pt x="46647" y="6400"/>
                  </a:lnTo>
                  <a:lnTo>
                    <a:pt x="46647" y="10058"/>
                  </a:lnTo>
                  <a:lnTo>
                    <a:pt x="50292" y="12801"/>
                  </a:lnTo>
                  <a:lnTo>
                    <a:pt x="53035" y="12801"/>
                  </a:lnTo>
                  <a:close/>
                </a:path>
                <a:path w="59690" h="102870">
                  <a:moveTo>
                    <a:pt x="14630" y="11887"/>
                  </a:moveTo>
                  <a:lnTo>
                    <a:pt x="14630" y="15544"/>
                  </a:lnTo>
                  <a:lnTo>
                    <a:pt x="12801" y="17373"/>
                  </a:lnTo>
                  <a:lnTo>
                    <a:pt x="9156" y="17373"/>
                  </a:lnTo>
                  <a:lnTo>
                    <a:pt x="6400" y="17373"/>
                  </a:lnTo>
                  <a:lnTo>
                    <a:pt x="4572" y="15544"/>
                  </a:lnTo>
                  <a:lnTo>
                    <a:pt x="4572" y="11887"/>
                  </a:lnTo>
                  <a:lnTo>
                    <a:pt x="0" y="11887"/>
                  </a:lnTo>
                  <a:lnTo>
                    <a:pt x="0" y="102412"/>
                  </a:lnTo>
                  <a:lnTo>
                    <a:pt x="4572" y="102412"/>
                  </a:lnTo>
                  <a:lnTo>
                    <a:pt x="4572" y="100583"/>
                  </a:lnTo>
                  <a:lnTo>
                    <a:pt x="6400" y="98755"/>
                  </a:lnTo>
                  <a:lnTo>
                    <a:pt x="9156" y="98755"/>
                  </a:lnTo>
                  <a:lnTo>
                    <a:pt x="11887" y="98755"/>
                  </a:lnTo>
                  <a:lnTo>
                    <a:pt x="13728" y="100583"/>
                  </a:lnTo>
                  <a:lnTo>
                    <a:pt x="14630" y="102412"/>
                  </a:lnTo>
                  <a:lnTo>
                    <a:pt x="19215" y="102412"/>
                  </a:lnTo>
                  <a:lnTo>
                    <a:pt x="19215" y="11887"/>
                  </a:lnTo>
                  <a:lnTo>
                    <a:pt x="14630" y="11887"/>
                  </a:lnTo>
                  <a:close/>
                </a:path>
                <a:path w="59690" h="102870">
                  <a:moveTo>
                    <a:pt x="19215" y="102412"/>
                  </a:moveTo>
                  <a:lnTo>
                    <a:pt x="23774" y="100583"/>
                  </a:lnTo>
                  <a:lnTo>
                    <a:pt x="23774" y="9143"/>
                  </a:lnTo>
                  <a:lnTo>
                    <a:pt x="19215" y="9143"/>
                  </a:lnTo>
                  <a:lnTo>
                    <a:pt x="14630" y="11887"/>
                  </a:lnTo>
                </a:path>
                <a:path w="59690" h="102870">
                  <a:moveTo>
                    <a:pt x="14630" y="14630"/>
                  </a:moveTo>
                  <a:lnTo>
                    <a:pt x="13728" y="14630"/>
                  </a:lnTo>
                  <a:lnTo>
                    <a:pt x="10972" y="14630"/>
                  </a:lnTo>
                  <a:lnTo>
                    <a:pt x="8229" y="11887"/>
                  </a:lnTo>
                  <a:lnTo>
                    <a:pt x="7315" y="9143"/>
                  </a:lnTo>
                  <a:lnTo>
                    <a:pt x="4572" y="9143"/>
                  </a:lnTo>
                  <a:lnTo>
                    <a:pt x="0" y="11887"/>
                  </a:lnTo>
                </a:path>
                <a:path w="59690" h="102870">
                  <a:moveTo>
                    <a:pt x="2755" y="74980"/>
                  </a:moveTo>
                  <a:lnTo>
                    <a:pt x="16459" y="74980"/>
                  </a:lnTo>
                </a:path>
                <a:path w="59690" h="102870">
                  <a:moveTo>
                    <a:pt x="7315" y="50291"/>
                  </a:moveTo>
                  <a:lnTo>
                    <a:pt x="9156" y="53035"/>
                  </a:lnTo>
                </a:path>
                <a:path w="59690" h="102870">
                  <a:moveTo>
                    <a:pt x="10058" y="49377"/>
                  </a:moveTo>
                  <a:lnTo>
                    <a:pt x="6400" y="5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521483" y="371080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4571" y="0"/>
                  </a:lnTo>
                </a:path>
                <a:path w="8254">
                  <a:moveTo>
                    <a:pt x="3657" y="0"/>
                  </a:moveTo>
                  <a:lnTo>
                    <a:pt x="8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519209" y="3648171"/>
              <a:ext cx="96520" cy="125730"/>
            </a:xfrm>
            <a:custGeom>
              <a:avLst/>
              <a:gdLst/>
              <a:ahLst/>
              <a:cxnLst/>
              <a:rect l="l" t="t" r="r" b="b"/>
              <a:pathLst>
                <a:path w="96520" h="125729">
                  <a:moveTo>
                    <a:pt x="37490" y="51206"/>
                  </a:moveTo>
                  <a:lnTo>
                    <a:pt x="22847" y="51206"/>
                  </a:lnTo>
                  <a:lnTo>
                    <a:pt x="22847" y="75895"/>
                  </a:lnTo>
                  <a:lnTo>
                    <a:pt x="37490" y="75895"/>
                  </a:lnTo>
                  <a:lnTo>
                    <a:pt x="37490" y="51206"/>
                  </a:lnTo>
                  <a:close/>
                </a:path>
                <a:path w="96520" h="125729">
                  <a:moveTo>
                    <a:pt x="37490" y="53949"/>
                  </a:moveTo>
                  <a:lnTo>
                    <a:pt x="22847" y="53949"/>
                  </a:lnTo>
                  <a:lnTo>
                    <a:pt x="22847" y="64922"/>
                  </a:lnTo>
                  <a:lnTo>
                    <a:pt x="37490" y="64922"/>
                  </a:lnTo>
                  <a:lnTo>
                    <a:pt x="37490" y="53949"/>
                  </a:lnTo>
                  <a:close/>
                </a:path>
                <a:path w="96520" h="125729">
                  <a:moveTo>
                    <a:pt x="56680" y="51206"/>
                  </a:moveTo>
                  <a:lnTo>
                    <a:pt x="42049" y="51206"/>
                  </a:lnTo>
                  <a:lnTo>
                    <a:pt x="42049" y="75895"/>
                  </a:lnTo>
                  <a:lnTo>
                    <a:pt x="56680" y="75895"/>
                  </a:lnTo>
                  <a:lnTo>
                    <a:pt x="56680" y="51206"/>
                  </a:lnTo>
                  <a:close/>
                </a:path>
                <a:path w="96520" h="125729">
                  <a:moveTo>
                    <a:pt x="56680" y="53949"/>
                  </a:moveTo>
                  <a:lnTo>
                    <a:pt x="42049" y="53949"/>
                  </a:lnTo>
                  <a:lnTo>
                    <a:pt x="42049" y="64922"/>
                  </a:lnTo>
                  <a:lnTo>
                    <a:pt x="56680" y="64922"/>
                  </a:lnTo>
                  <a:lnTo>
                    <a:pt x="56680" y="53949"/>
                  </a:lnTo>
                  <a:close/>
                </a:path>
                <a:path w="96520" h="125729">
                  <a:moveTo>
                    <a:pt x="75882" y="51206"/>
                  </a:moveTo>
                  <a:lnTo>
                    <a:pt x="61264" y="51206"/>
                  </a:lnTo>
                  <a:lnTo>
                    <a:pt x="61264" y="75895"/>
                  </a:lnTo>
                  <a:lnTo>
                    <a:pt x="75882" y="75895"/>
                  </a:lnTo>
                  <a:lnTo>
                    <a:pt x="75882" y="51206"/>
                  </a:lnTo>
                  <a:close/>
                </a:path>
                <a:path w="96520" h="125729">
                  <a:moveTo>
                    <a:pt x="75882" y="53949"/>
                  </a:moveTo>
                  <a:lnTo>
                    <a:pt x="61264" y="53949"/>
                  </a:lnTo>
                  <a:lnTo>
                    <a:pt x="61264" y="64922"/>
                  </a:lnTo>
                  <a:lnTo>
                    <a:pt x="75882" y="64922"/>
                  </a:lnTo>
                  <a:lnTo>
                    <a:pt x="75882" y="53949"/>
                  </a:lnTo>
                  <a:close/>
                </a:path>
                <a:path w="96520" h="125729">
                  <a:moveTo>
                    <a:pt x="81381" y="14630"/>
                  </a:moveTo>
                  <a:lnTo>
                    <a:pt x="74053" y="14630"/>
                  </a:lnTo>
                  <a:lnTo>
                    <a:pt x="74053" y="32004"/>
                  </a:lnTo>
                  <a:lnTo>
                    <a:pt x="60337" y="32004"/>
                  </a:lnTo>
                  <a:lnTo>
                    <a:pt x="60337" y="14630"/>
                  </a:lnTo>
                  <a:lnTo>
                    <a:pt x="54851" y="14630"/>
                  </a:lnTo>
                  <a:lnTo>
                    <a:pt x="54851" y="32004"/>
                  </a:lnTo>
                  <a:lnTo>
                    <a:pt x="42049" y="32004"/>
                  </a:lnTo>
                  <a:lnTo>
                    <a:pt x="42049" y="14630"/>
                  </a:lnTo>
                  <a:lnTo>
                    <a:pt x="36563" y="14630"/>
                  </a:lnTo>
                  <a:lnTo>
                    <a:pt x="36563" y="32004"/>
                  </a:lnTo>
                  <a:lnTo>
                    <a:pt x="22847" y="32004"/>
                  </a:lnTo>
                  <a:lnTo>
                    <a:pt x="22847" y="14630"/>
                  </a:lnTo>
                  <a:lnTo>
                    <a:pt x="21018" y="14630"/>
                  </a:lnTo>
                </a:path>
                <a:path w="96520" h="125729">
                  <a:moveTo>
                    <a:pt x="25590" y="38404"/>
                  </a:moveTo>
                  <a:lnTo>
                    <a:pt x="36563" y="38404"/>
                  </a:lnTo>
                  <a:lnTo>
                    <a:pt x="36563" y="42062"/>
                  </a:lnTo>
                </a:path>
                <a:path w="96520" h="125729">
                  <a:moveTo>
                    <a:pt x="43891" y="38404"/>
                  </a:moveTo>
                  <a:lnTo>
                    <a:pt x="54851" y="38404"/>
                  </a:lnTo>
                  <a:lnTo>
                    <a:pt x="54851" y="42062"/>
                  </a:lnTo>
                </a:path>
                <a:path w="96520" h="125729">
                  <a:moveTo>
                    <a:pt x="63080" y="38404"/>
                  </a:moveTo>
                  <a:lnTo>
                    <a:pt x="74053" y="38404"/>
                  </a:lnTo>
                  <a:lnTo>
                    <a:pt x="74053" y="42062"/>
                  </a:lnTo>
                </a:path>
                <a:path w="96520" h="125729">
                  <a:moveTo>
                    <a:pt x="0" y="108813"/>
                  </a:moveTo>
                  <a:lnTo>
                    <a:pt x="0" y="114300"/>
                  </a:lnTo>
                  <a:lnTo>
                    <a:pt x="81381" y="114300"/>
                  </a:lnTo>
                  <a:lnTo>
                    <a:pt x="81381" y="0"/>
                  </a:lnTo>
                  <a:lnTo>
                    <a:pt x="0" y="0"/>
                  </a:lnTo>
                  <a:lnTo>
                    <a:pt x="0" y="15544"/>
                  </a:lnTo>
                </a:path>
                <a:path w="96520" h="125729">
                  <a:moveTo>
                    <a:pt x="2730" y="32004"/>
                  </a:moveTo>
                  <a:lnTo>
                    <a:pt x="11874" y="39319"/>
                  </a:lnTo>
                </a:path>
                <a:path w="96520" h="125729">
                  <a:moveTo>
                    <a:pt x="1816" y="85953"/>
                  </a:moveTo>
                  <a:lnTo>
                    <a:pt x="10972" y="94183"/>
                  </a:lnTo>
                </a:path>
                <a:path w="96520" h="125729">
                  <a:moveTo>
                    <a:pt x="9131" y="6400"/>
                  </a:moveTo>
                  <a:lnTo>
                    <a:pt x="14617" y="15544"/>
                  </a:lnTo>
                </a:path>
                <a:path w="96520" h="125729">
                  <a:moveTo>
                    <a:pt x="34734" y="6400"/>
                  </a:moveTo>
                  <a:lnTo>
                    <a:pt x="29248" y="17373"/>
                  </a:lnTo>
                </a:path>
                <a:path w="96520" h="125729">
                  <a:moveTo>
                    <a:pt x="53936" y="8229"/>
                  </a:moveTo>
                  <a:lnTo>
                    <a:pt x="45707" y="14630"/>
                  </a:lnTo>
                </a:path>
                <a:path w="96520" h="125729">
                  <a:moveTo>
                    <a:pt x="74968" y="10058"/>
                  </a:moveTo>
                  <a:lnTo>
                    <a:pt x="64008" y="14630"/>
                  </a:lnTo>
                </a:path>
                <a:path w="96520" h="125729">
                  <a:moveTo>
                    <a:pt x="17360" y="14630"/>
                  </a:moveTo>
                  <a:lnTo>
                    <a:pt x="18275" y="13716"/>
                  </a:lnTo>
                  <a:lnTo>
                    <a:pt x="19189" y="12801"/>
                  </a:lnTo>
                  <a:lnTo>
                    <a:pt x="19189" y="11887"/>
                  </a:lnTo>
                  <a:lnTo>
                    <a:pt x="19189" y="9144"/>
                  </a:lnTo>
                  <a:lnTo>
                    <a:pt x="15532" y="5486"/>
                  </a:lnTo>
                  <a:lnTo>
                    <a:pt x="12788" y="5486"/>
                  </a:lnTo>
                  <a:lnTo>
                    <a:pt x="9131" y="5486"/>
                  </a:lnTo>
                  <a:lnTo>
                    <a:pt x="6400" y="9144"/>
                  </a:lnTo>
                  <a:lnTo>
                    <a:pt x="6400" y="11887"/>
                  </a:lnTo>
                  <a:lnTo>
                    <a:pt x="6400" y="15544"/>
                  </a:lnTo>
                  <a:lnTo>
                    <a:pt x="9131" y="18288"/>
                  </a:lnTo>
                  <a:lnTo>
                    <a:pt x="12788" y="18288"/>
                  </a:lnTo>
                </a:path>
                <a:path w="96520" h="125729">
                  <a:moveTo>
                    <a:pt x="74968" y="14630"/>
                  </a:moveTo>
                  <a:lnTo>
                    <a:pt x="74968" y="11887"/>
                  </a:lnTo>
                  <a:lnTo>
                    <a:pt x="74968" y="9144"/>
                  </a:lnTo>
                  <a:lnTo>
                    <a:pt x="73139" y="5486"/>
                  </a:lnTo>
                  <a:lnTo>
                    <a:pt x="69481" y="5486"/>
                  </a:lnTo>
                  <a:lnTo>
                    <a:pt x="65824" y="5486"/>
                  </a:lnTo>
                  <a:lnTo>
                    <a:pt x="63080" y="9144"/>
                  </a:lnTo>
                  <a:lnTo>
                    <a:pt x="63080" y="11887"/>
                  </a:lnTo>
                  <a:lnTo>
                    <a:pt x="63080" y="15544"/>
                  </a:lnTo>
                  <a:lnTo>
                    <a:pt x="65824" y="18288"/>
                  </a:lnTo>
                  <a:lnTo>
                    <a:pt x="69481" y="18288"/>
                  </a:lnTo>
                  <a:lnTo>
                    <a:pt x="71323" y="18288"/>
                  </a:lnTo>
                  <a:lnTo>
                    <a:pt x="73139" y="16459"/>
                  </a:lnTo>
                  <a:lnTo>
                    <a:pt x="74053" y="15544"/>
                  </a:lnTo>
                </a:path>
                <a:path w="96520" h="125729">
                  <a:moveTo>
                    <a:pt x="21018" y="102412"/>
                  </a:moveTo>
                  <a:lnTo>
                    <a:pt x="24676" y="102412"/>
                  </a:lnTo>
                  <a:lnTo>
                    <a:pt x="24676" y="96926"/>
                  </a:lnTo>
                  <a:lnTo>
                    <a:pt x="37490" y="96926"/>
                  </a:lnTo>
                  <a:lnTo>
                    <a:pt x="37490" y="102412"/>
                  </a:lnTo>
                  <a:lnTo>
                    <a:pt x="43891" y="102412"/>
                  </a:lnTo>
                  <a:lnTo>
                    <a:pt x="43891" y="96926"/>
                  </a:lnTo>
                  <a:lnTo>
                    <a:pt x="56680" y="96926"/>
                  </a:lnTo>
                  <a:lnTo>
                    <a:pt x="56680" y="102412"/>
                  </a:lnTo>
                  <a:lnTo>
                    <a:pt x="63080" y="102412"/>
                  </a:lnTo>
                  <a:lnTo>
                    <a:pt x="63080" y="96926"/>
                  </a:lnTo>
                  <a:lnTo>
                    <a:pt x="74968" y="96926"/>
                  </a:lnTo>
                  <a:lnTo>
                    <a:pt x="74968" y="102412"/>
                  </a:lnTo>
                  <a:lnTo>
                    <a:pt x="81381" y="102412"/>
                  </a:lnTo>
                </a:path>
                <a:path w="96520" h="125729">
                  <a:moveTo>
                    <a:pt x="77724" y="77724"/>
                  </a:moveTo>
                  <a:lnTo>
                    <a:pt x="40220" y="77724"/>
                  </a:lnTo>
                  <a:lnTo>
                    <a:pt x="40220" y="94183"/>
                  </a:lnTo>
                  <a:lnTo>
                    <a:pt x="77724" y="94183"/>
                  </a:lnTo>
                  <a:lnTo>
                    <a:pt x="77724" y="77724"/>
                  </a:lnTo>
                  <a:close/>
                </a:path>
                <a:path w="96520" h="125729">
                  <a:moveTo>
                    <a:pt x="2730" y="114300"/>
                  </a:moveTo>
                  <a:lnTo>
                    <a:pt x="2730" y="120700"/>
                  </a:lnTo>
                  <a:lnTo>
                    <a:pt x="2730" y="123444"/>
                  </a:lnTo>
                  <a:lnTo>
                    <a:pt x="3644" y="122529"/>
                  </a:lnTo>
                  <a:lnTo>
                    <a:pt x="4559" y="121615"/>
                  </a:lnTo>
                  <a:lnTo>
                    <a:pt x="10045" y="114300"/>
                  </a:lnTo>
                </a:path>
                <a:path w="96520" h="125729">
                  <a:moveTo>
                    <a:pt x="10972" y="113385"/>
                  </a:moveTo>
                  <a:lnTo>
                    <a:pt x="10972" y="118872"/>
                  </a:lnTo>
                  <a:lnTo>
                    <a:pt x="22847" y="118872"/>
                  </a:lnTo>
                  <a:lnTo>
                    <a:pt x="22847" y="124358"/>
                  </a:lnTo>
                  <a:lnTo>
                    <a:pt x="25590" y="124358"/>
                  </a:lnTo>
                  <a:lnTo>
                    <a:pt x="25590" y="122529"/>
                  </a:lnTo>
                  <a:lnTo>
                    <a:pt x="27419" y="122529"/>
                  </a:lnTo>
                  <a:lnTo>
                    <a:pt x="27419" y="124358"/>
                  </a:lnTo>
                  <a:lnTo>
                    <a:pt x="47536" y="124358"/>
                  </a:lnTo>
                  <a:lnTo>
                    <a:pt x="47536" y="121615"/>
                  </a:lnTo>
                  <a:lnTo>
                    <a:pt x="59423" y="121615"/>
                  </a:lnTo>
                  <a:lnTo>
                    <a:pt x="59423" y="123444"/>
                  </a:lnTo>
                  <a:lnTo>
                    <a:pt x="62166" y="123444"/>
                  </a:lnTo>
                  <a:lnTo>
                    <a:pt x="62166" y="121615"/>
                  </a:lnTo>
                  <a:lnTo>
                    <a:pt x="64008" y="121615"/>
                  </a:lnTo>
                  <a:lnTo>
                    <a:pt x="64008" y="125272"/>
                  </a:lnTo>
                  <a:lnTo>
                    <a:pt x="83197" y="125272"/>
                  </a:lnTo>
                  <a:lnTo>
                    <a:pt x="85026" y="125272"/>
                  </a:lnTo>
                  <a:lnTo>
                    <a:pt x="86842" y="124358"/>
                  </a:lnTo>
                  <a:lnTo>
                    <a:pt x="86842" y="122529"/>
                  </a:lnTo>
                  <a:lnTo>
                    <a:pt x="90525" y="99669"/>
                  </a:lnTo>
                </a:path>
                <a:path w="96520" h="125729">
                  <a:moveTo>
                    <a:pt x="85026" y="41148"/>
                  </a:moveTo>
                  <a:lnTo>
                    <a:pt x="85026" y="74980"/>
                  </a:lnTo>
                  <a:lnTo>
                    <a:pt x="85026" y="78638"/>
                  </a:lnTo>
                  <a:lnTo>
                    <a:pt x="88684" y="77724"/>
                  </a:lnTo>
                  <a:lnTo>
                    <a:pt x="90525" y="75895"/>
                  </a:lnTo>
                  <a:lnTo>
                    <a:pt x="91440" y="74066"/>
                  </a:lnTo>
                  <a:lnTo>
                    <a:pt x="95999" y="63093"/>
                  </a:lnTo>
                  <a:lnTo>
                    <a:pt x="95999" y="59436"/>
                  </a:lnTo>
                  <a:lnTo>
                    <a:pt x="95084" y="56692"/>
                  </a:lnTo>
                  <a:lnTo>
                    <a:pt x="89598" y="42062"/>
                  </a:lnTo>
                  <a:lnTo>
                    <a:pt x="88684" y="40233"/>
                  </a:lnTo>
                  <a:lnTo>
                    <a:pt x="87782" y="38404"/>
                  </a:lnTo>
                  <a:lnTo>
                    <a:pt x="85026" y="38404"/>
                  </a:lnTo>
                  <a:lnTo>
                    <a:pt x="85026" y="41148"/>
                  </a:lnTo>
                  <a:close/>
                </a:path>
                <a:path w="96520" h="125729">
                  <a:moveTo>
                    <a:pt x="83197" y="118872"/>
                  </a:moveTo>
                  <a:lnTo>
                    <a:pt x="70408" y="118872"/>
                  </a:lnTo>
                  <a:lnTo>
                    <a:pt x="70408" y="125272"/>
                  </a:lnTo>
                  <a:lnTo>
                    <a:pt x="83197" y="125272"/>
                  </a:lnTo>
                  <a:lnTo>
                    <a:pt x="83197" y="1188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675552" y="3692054"/>
              <a:ext cx="29845" cy="5080"/>
            </a:xfrm>
            <a:custGeom>
              <a:avLst/>
              <a:gdLst/>
              <a:ahLst/>
              <a:cxnLst/>
              <a:rect l="l" t="t" r="r" b="b"/>
              <a:pathLst>
                <a:path w="29845" h="5079">
                  <a:moveTo>
                    <a:pt x="3657" y="2755"/>
                  </a:moveTo>
                  <a:lnTo>
                    <a:pt x="2743" y="1841"/>
                  </a:lnTo>
                  <a:lnTo>
                    <a:pt x="1841" y="1841"/>
                  </a:lnTo>
                  <a:lnTo>
                    <a:pt x="1841" y="927"/>
                  </a:lnTo>
                  <a:lnTo>
                    <a:pt x="2743" y="927"/>
                  </a:lnTo>
                  <a:lnTo>
                    <a:pt x="2743" y="12"/>
                  </a:lnTo>
                  <a:lnTo>
                    <a:pt x="0" y="12"/>
                  </a:lnTo>
                  <a:lnTo>
                    <a:pt x="0" y="2755"/>
                  </a:lnTo>
                  <a:lnTo>
                    <a:pt x="2743" y="2755"/>
                  </a:lnTo>
                  <a:lnTo>
                    <a:pt x="2743" y="3670"/>
                  </a:lnTo>
                  <a:lnTo>
                    <a:pt x="0" y="3670"/>
                  </a:lnTo>
                  <a:lnTo>
                    <a:pt x="0" y="4584"/>
                  </a:lnTo>
                  <a:lnTo>
                    <a:pt x="2743" y="4584"/>
                  </a:lnTo>
                  <a:lnTo>
                    <a:pt x="3657" y="3670"/>
                  </a:lnTo>
                  <a:lnTo>
                    <a:pt x="3657" y="2755"/>
                  </a:lnTo>
                  <a:close/>
                </a:path>
                <a:path w="29845" h="5079">
                  <a:moveTo>
                    <a:pt x="5499" y="0"/>
                  </a:moveTo>
                  <a:lnTo>
                    <a:pt x="3670" y="0"/>
                  </a:lnTo>
                  <a:lnTo>
                    <a:pt x="3670" y="4572"/>
                  </a:lnTo>
                  <a:lnTo>
                    <a:pt x="5499" y="4572"/>
                  </a:lnTo>
                  <a:lnTo>
                    <a:pt x="5499" y="0"/>
                  </a:lnTo>
                  <a:close/>
                </a:path>
                <a:path w="29845" h="5079">
                  <a:moveTo>
                    <a:pt x="15557" y="12"/>
                  </a:moveTo>
                  <a:lnTo>
                    <a:pt x="14630" y="12"/>
                  </a:lnTo>
                  <a:lnTo>
                    <a:pt x="12801" y="2755"/>
                  </a:lnTo>
                  <a:lnTo>
                    <a:pt x="11887" y="12"/>
                  </a:lnTo>
                  <a:lnTo>
                    <a:pt x="10058" y="12"/>
                  </a:lnTo>
                  <a:lnTo>
                    <a:pt x="10058" y="927"/>
                  </a:lnTo>
                  <a:lnTo>
                    <a:pt x="10058" y="3670"/>
                  </a:lnTo>
                  <a:lnTo>
                    <a:pt x="8229" y="3670"/>
                  </a:lnTo>
                  <a:lnTo>
                    <a:pt x="8229" y="2755"/>
                  </a:lnTo>
                  <a:lnTo>
                    <a:pt x="9156" y="2755"/>
                  </a:lnTo>
                  <a:lnTo>
                    <a:pt x="9156" y="1841"/>
                  </a:lnTo>
                  <a:lnTo>
                    <a:pt x="8229" y="1841"/>
                  </a:lnTo>
                  <a:lnTo>
                    <a:pt x="8229" y="927"/>
                  </a:lnTo>
                  <a:lnTo>
                    <a:pt x="10058" y="927"/>
                  </a:lnTo>
                  <a:lnTo>
                    <a:pt x="10058" y="12"/>
                  </a:lnTo>
                  <a:lnTo>
                    <a:pt x="6400" y="12"/>
                  </a:lnTo>
                  <a:lnTo>
                    <a:pt x="6400" y="4584"/>
                  </a:lnTo>
                  <a:lnTo>
                    <a:pt x="10058" y="4584"/>
                  </a:lnTo>
                  <a:lnTo>
                    <a:pt x="10972" y="4584"/>
                  </a:lnTo>
                  <a:lnTo>
                    <a:pt x="10972" y="1841"/>
                  </a:lnTo>
                  <a:lnTo>
                    <a:pt x="12801" y="4584"/>
                  </a:lnTo>
                  <a:lnTo>
                    <a:pt x="13716" y="4584"/>
                  </a:lnTo>
                  <a:lnTo>
                    <a:pt x="14630" y="1841"/>
                  </a:lnTo>
                  <a:lnTo>
                    <a:pt x="14630" y="4584"/>
                  </a:lnTo>
                  <a:lnTo>
                    <a:pt x="15557" y="4584"/>
                  </a:lnTo>
                  <a:lnTo>
                    <a:pt x="15557" y="12"/>
                  </a:lnTo>
                  <a:close/>
                </a:path>
                <a:path w="29845" h="5079">
                  <a:moveTo>
                    <a:pt x="20116" y="12"/>
                  </a:moveTo>
                  <a:lnTo>
                    <a:pt x="16459" y="12"/>
                  </a:lnTo>
                  <a:lnTo>
                    <a:pt x="16459" y="4584"/>
                  </a:lnTo>
                  <a:lnTo>
                    <a:pt x="20116" y="4584"/>
                  </a:lnTo>
                  <a:lnTo>
                    <a:pt x="20116" y="3670"/>
                  </a:lnTo>
                  <a:lnTo>
                    <a:pt x="18288" y="3670"/>
                  </a:lnTo>
                  <a:lnTo>
                    <a:pt x="18288" y="2755"/>
                  </a:lnTo>
                  <a:lnTo>
                    <a:pt x="20116" y="2755"/>
                  </a:lnTo>
                  <a:lnTo>
                    <a:pt x="20116" y="1841"/>
                  </a:lnTo>
                  <a:lnTo>
                    <a:pt x="18288" y="1841"/>
                  </a:lnTo>
                  <a:lnTo>
                    <a:pt x="18288" y="927"/>
                  </a:lnTo>
                  <a:lnTo>
                    <a:pt x="20116" y="927"/>
                  </a:lnTo>
                  <a:lnTo>
                    <a:pt x="20116" y="12"/>
                  </a:lnTo>
                  <a:close/>
                </a:path>
                <a:path w="29845" h="5079">
                  <a:moveTo>
                    <a:pt x="24688" y="12"/>
                  </a:moveTo>
                  <a:lnTo>
                    <a:pt x="23774" y="12"/>
                  </a:lnTo>
                  <a:lnTo>
                    <a:pt x="23774" y="2755"/>
                  </a:lnTo>
                  <a:lnTo>
                    <a:pt x="21958" y="12"/>
                  </a:lnTo>
                  <a:lnTo>
                    <a:pt x="21031" y="12"/>
                  </a:lnTo>
                  <a:lnTo>
                    <a:pt x="21031" y="1841"/>
                  </a:lnTo>
                  <a:lnTo>
                    <a:pt x="22860" y="4584"/>
                  </a:lnTo>
                  <a:lnTo>
                    <a:pt x="24688" y="4584"/>
                  </a:lnTo>
                  <a:lnTo>
                    <a:pt x="24688" y="2755"/>
                  </a:lnTo>
                  <a:lnTo>
                    <a:pt x="24688" y="12"/>
                  </a:lnTo>
                  <a:close/>
                </a:path>
                <a:path w="29845" h="5079">
                  <a:moveTo>
                    <a:pt x="29273" y="2755"/>
                  </a:moveTo>
                  <a:lnTo>
                    <a:pt x="28359" y="1841"/>
                  </a:lnTo>
                  <a:lnTo>
                    <a:pt x="26517" y="1841"/>
                  </a:lnTo>
                  <a:lnTo>
                    <a:pt x="26517" y="927"/>
                  </a:lnTo>
                  <a:lnTo>
                    <a:pt x="28359" y="927"/>
                  </a:lnTo>
                  <a:lnTo>
                    <a:pt x="28359" y="12"/>
                  </a:lnTo>
                  <a:lnTo>
                    <a:pt x="25615" y="12"/>
                  </a:lnTo>
                  <a:lnTo>
                    <a:pt x="25615" y="2755"/>
                  </a:lnTo>
                  <a:lnTo>
                    <a:pt x="27432" y="2755"/>
                  </a:lnTo>
                  <a:lnTo>
                    <a:pt x="27432" y="3670"/>
                  </a:lnTo>
                  <a:lnTo>
                    <a:pt x="25615" y="3670"/>
                  </a:lnTo>
                  <a:lnTo>
                    <a:pt x="25615" y="4584"/>
                  </a:lnTo>
                  <a:lnTo>
                    <a:pt x="28359" y="4584"/>
                  </a:lnTo>
                  <a:lnTo>
                    <a:pt x="29273" y="3670"/>
                  </a:lnTo>
                  <a:lnTo>
                    <a:pt x="29273" y="27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625267" y="3653657"/>
              <a:ext cx="59055" cy="102870"/>
            </a:xfrm>
            <a:custGeom>
              <a:avLst/>
              <a:gdLst/>
              <a:ahLst/>
              <a:cxnLst/>
              <a:rect l="l" t="t" r="r" b="b"/>
              <a:pathLst>
                <a:path w="59054" h="102870">
                  <a:moveTo>
                    <a:pt x="10058" y="90525"/>
                  </a:moveTo>
                  <a:lnTo>
                    <a:pt x="11887" y="90525"/>
                  </a:lnTo>
                  <a:lnTo>
                    <a:pt x="14643" y="87782"/>
                  </a:lnTo>
                  <a:lnTo>
                    <a:pt x="14643" y="84124"/>
                  </a:lnTo>
                  <a:lnTo>
                    <a:pt x="14643" y="81381"/>
                  </a:lnTo>
                  <a:lnTo>
                    <a:pt x="11887" y="78638"/>
                  </a:lnTo>
                  <a:lnTo>
                    <a:pt x="10058" y="78638"/>
                  </a:lnTo>
                  <a:lnTo>
                    <a:pt x="5486" y="78638"/>
                  </a:lnTo>
                  <a:lnTo>
                    <a:pt x="2743" y="81381"/>
                  </a:lnTo>
                  <a:lnTo>
                    <a:pt x="2743" y="84124"/>
                  </a:lnTo>
                  <a:lnTo>
                    <a:pt x="2743" y="87782"/>
                  </a:lnTo>
                  <a:lnTo>
                    <a:pt x="5486" y="90525"/>
                  </a:lnTo>
                  <a:lnTo>
                    <a:pt x="10058" y="90525"/>
                  </a:lnTo>
                  <a:close/>
                </a:path>
                <a:path w="59054" h="102870">
                  <a:moveTo>
                    <a:pt x="10058" y="36575"/>
                  </a:moveTo>
                  <a:lnTo>
                    <a:pt x="11887" y="36575"/>
                  </a:lnTo>
                  <a:lnTo>
                    <a:pt x="14643" y="34747"/>
                  </a:lnTo>
                  <a:lnTo>
                    <a:pt x="14643" y="31089"/>
                  </a:lnTo>
                  <a:lnTo>
                    <a:pt x="14643" y="27431"/>
                  </a:lnTo>
                  <a:lnTo>
                    <a:pt x="11887" y="24688"/>
                  </a:lnTo>
                  <a:lnTo>
                    <a:pt x="10058" y="24688"/>
                  </a:lnTo>
                  <a:lnTo>
                    <a:pt x="5486" y="24688"/>
                  </a:lnTo>
                  <a:lnTo>
                    <a:pt x="2743" y="27431"/>
                  </a:lnTo>
                  <a:lnTo>
                    <a:pt x="2743" y="31089"/>
                  </a:lnTo>
                  <a:lnTo>
                    <a:pt x="2743" y="34747"/>
                  </a:lnTo>
                  <a:lnTo>
                    <a:pt x="5486" y="36575"/>
                  </a:lnTo>
                  <a:lnTo>
                    <a:pt x="10058" y="36575"/>
                  </a:lnTo>
                  <a:close/>
                </a:path>
                <a:path w="59054" h="102870">
                  <a:moveTo>
                    <a:pt x="33832" y="12801"/>
                  </a:moveTo>
                  <a:lnTo>
                    <a:pt x="37490" y="12801"/>
                  </a:lnTo>
                  <a:lnTo>
                    <a:pt x="40233" y="10058"/>
                  </a:lnTo>
                  <a:lnTo>
                    <a:pt x="40233" y="6400"/>
                  </a:lnTo>
                  <a:lnTo>
                    <a:pt x="40233" y="3657"/>
                  </a:lnTo>
                  <a:lnTo>
                    <a:pt x="37490" y="0"/>
                  </a:lnTo>
                  <a:lnTo>
                    <a:pt x="33832" y="0"/>
                  </a:lnTo>
                  <a:lnTo>
                    <a:pt x="31089" y="0"/>
                  </a:lnTo>
                  <a:lnTo>
                    <a:pt x="28346" y="3657"/>
                  </a:lnTo>
                  <a:lnTo>
                    <a:pt x="28346" y="6400"/>
                  </a:lnTo>
                  <a:lnTo>
                    <a:pt x="28346" y="10058"/>
                  </a:lnTo>
                  <a:lnTo>
                    <a:pt x="31089" y="12801"/>
                  </a:lnTo>
                  <a:lnTo>
                    <a:pt x="33832" y="12801"/>
                  </a:lnTo>
                  <a:close/>
                </a:path>
                <a:path w="59054" h="102870">
                  <a:moveTo>
                    <a:pt x="53035" y="12801"/>
                  </a:moveTo>
                  <a:lnTo>
                    <a:pt x="55778" y="12801"/>
                  </a:lnTo>
                  <a:lnTo>
                    <a:pt x="58521" y="10058"/>
                  </a:lnTo>
                  <a:lnTo>
                    <a:pt x="58521" y="6400"/>
                  </a:lnTo>
                  <a:lnTo>
                    <a:pt x="58521" y="3657"/>
                  </a:lnTo>
                  <a:lnTo>
                    <a:pt x="55778" y="0"/>
                  </a:lnTo>
                  <a:lnTo>
                    <a:pt x="53035" y="0"/>
                  </a:lnTo>
                  <a:lnTo>
                    <a:pt x="49377" y="0"/>
                  </a:lnTo>
                  <a:lnTo>
                    <a:pt x="46634" y="3657"/>
                  </a:lnTo>
                  <a:lnTo>
                    <a:pt x="46634" y="6400"/>
                  </a:lnTo>
                  <a:lnTo>
                    <a:pt x="46634" y="10058"/>
                  </a:lnTo>
                  <a:lnTo>
                    <a:pt x="49377" y="12801"/>
                  </a:lnTo>
                  <a:lnTo>
                    <a:pt x="53035" y="12801"/>
                  </a:lnTo>
                  <a:close/>
                </a:path>
                <a:path w="59054" h="102870">
                  <a:moveTo>
                    <a:pt x="14643" y="11887"/>
                  </a:moveTo>
                  <a:lnTo>
                    <a:pt x="14643" y="15544"/>
                  </a:lnTo>
                  <a:lnTo>
                    <a:pt x="11887" y="17373"/>
                  </a:lnTo>
                  <a:lnTo>
                    <a:pt x="10058" y="17373"/>
                  </a:lnTo>
                  <a:lnTo>
                    <a:pt x="5486" y="17373"/>
                  </a:lnTo>
                  <a:lnTo>
                    <a:pt x="2743" y="15544"/>
                  </a:lnTo>
                  <a:lnTo>
                    <a:pt x="2743" y="11887"/>
                  </a:lnTo>
                  <a:lnTo>
                    <a:pt x="0" y="11887"/>
                  </a:lnTo>
                  <a:lnTo>
                    <a:pt x="0" y="102412"/>
                  </a:lnTo>
                  <a:lnTo>
                    <a:pt x="2743" y="102412"/>
                  </a:lnTo>
                  <a:lnTo>
                    <a:pt x="4584" y="100583"/>
                  </a:lnTo>
                  <a:lnTo>
                    <a:pt x="6400" y="98755"/>
                  </a:lnTo>
                  <a:lnTo>
                    <a:pt x="10058" y="98755"/>
                  </a:lnTo>
                  <a:lnTo>
                    <a:pt x="11887" y="98755"/>
                  </a:lnTo>
                  <a:lnTo>
                    <a:pt x="13716" y="100583"/>
                  </a:lnTo>
                  <a:lnTo>
                    <a:pt x="14643" y="102412"/>
                  </a:lnTo>
                  <a:lnTo>
                    <a:pt x="19215" y="102412"/>
                  </a:lnTo>
                  <a:lnTo>
                    <a:pt x="19215" y="11887"/>
                  </a:lnTo>
                  <a:lnTo>
                    <a:pt x="14643" y="11887"/>
                  </a:lnTo>
                  <a:close/>
                </a:path>
                <a:path w="59054" h="102870">
                  <a:moveTo>
                    <a:pt x="19215" y="102412"/>
                  </a:moveTo>
                  <a:lnTo>
                    <a:pt x="23774" y="100583"/>
                  </a:lnTo>
                  <a:lnTo>
                    <a:pt x="23774" y="9143"/>
                  </a:lnTo>
                  <a:lnTo>
                    <a:pt x="19215" y="9143"/>
                  </a:lnTo>
                  <a:lnTo>
                    <a:pt x="14643" y="11887"/>
                  </a:lnTo>
                </a:path>
                <a:path w="59054" h="102870">
                  <a:moveTo>
                    <a:pt x="14643" y="14630"/>
                  </a:moveTo>
                  <a:lnTo>
                    <a:pt x="12801" y="14630"/>
                  </a:lnTo>
                  <a:lnTo>
                    <a:pt x="10058" y="14630"/>
                  </a:lnTo>
                  <a:lnTo>
                    <a:pt x="7315" y="11887"/>
                  </a:lnTo>
                  <a:lnTo>
                    <a:pt x="7315" y="9143"/>
                  </a:lnTo>
                  <a:lnTo>
                    <a:pt x="3657" y="9143"/>
                  </a:lnTo>
                  <a:lnTo>
                    <a:pt x="0" y="11887"/>
                  </a:lnTo>
                </a:path>
                <a:path w="59054" h="102870">
                  <a:moveTo>
                    <a:pt x="1841" y="74980"/>
                  </a:moveTo>
                  <a:lnTo>
                    <a:pt x="15544" y="74980"/>
                  </a:lnTo>
                </a:path>
                <a:path w="59054" h="102870">
                  <a:moveTo>
                    <a:pt x="6400" y="50291"/>
                  </a:moveTo>
                  <a:lnTo>
                    <a:pt x="10058" y="53035"/>
                  </a:lnTo>
                </a:path>
                <a:path w="59054" h="102870">
                  <a:moveTo>
                    <a:pt x="10058" y="49377"/>
                  </a:moveTo>
                  <a:lnTo>
                    <a:pt x="6400" y="5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630296" y="371080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4571" y="0"/>
                  </a:lnTo>
                </a:path>
                <a:path w="8254">
                  <a:moveTo>
                    <a:pt x="3657" y="0"/>
                  </a:moveTo>
                  <a:lnTo>
                    <a:pt x="8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627109" y="3648171"/>
              <a:ext cx="97155" cy="125730"/>
            </a:xfrm>
            <a:custGeom>
              <a:avLst/>
              <a:gdLst/>
              <a:ahLst/>
              <a:cxnLst/>
              <a:rect l="l" t="t" r="r" b="b"/>
              <a:pathLst>
                <a:path w="97154" h="125729">
                  <a:moveTo>
                    <a:pt x="38392" y="51206"/>
                  </a:moveTo>
                  <a:lnTo>
                    <a:pt x="23761" y="51206"/>
                  </a:lnTo>
                  <a:lnTo>
                    <a:pt x="23761" y="75895"/>
                  </a:lnTo>
                  <a:lnTo>
                    <a:pt x="38392" y="75895"/>
                  </a:lnTo>
                  <a:lnTo>
                    <a:pt x="38392" y="51206"/>
                  </a:lnTo>
                  <a:close/>
                </a:path>
                <a:path w="97154" h="125729">
                  <a:moveTo>
                    <a:pt x="38392" y="53949"/>
                  </a:moveTo>
                  <a:lnTo>
                    <a:pt x="23761" y="53949"/>
                  </a:lnTo>
                  <a:lnTo>
                    <a:pt x="23761" y="64922"/>
                  </a:lnTo>
                  <a:lnTo>
                    <a:pt x="38392" y="64922"/>
                  </a:lnTo>
                  <a:lnTo>
                    <a:pt x="38392" y="53949"/>
                  </a:lnTo>
                  <a:close/>
                </a:path>
                <a:path w="97154" h="125729">
                  <a:moveTo>
                    <a:pt x="57607" y="51206"/>
                  </a:moveTo>
                  <a:lnTo>
                    <a:pt x="42049" y="51206"/>
                  </a:lnTo>
                  <a:lnTo>
                    <a:pt x="42049" y="75895"/>
                  </a:lnTo>
                  <a:lnTo>
                    <a:pt x="57607" y="75895"/>
                  </a:lnTo>
                  <a:lnTo>
                    <a:pt x="57607" y="51206"/>
                  </a:lnTo>
                  <a:close/>
                </a:path>
                <a:path w="97154" h="125729">
                  <a:moveTo>
                    <a:pt x="57607" y="53949"/>
                  </a:moveTo>
                  <a:lnTo>
                    <a:pt x="42049" y="53949"/>
                  </a:lnTo>
                  <a:lnTo>
                    <a:pt x="42049" y="64922"/>
                  </a:lnTo>
                  <a:lnTo>
                    <a:pt x="57607" y="64922"/>
                  </a:lnTo>
                  <a:lnTo>
                    <a:pt x="57607" y="53949"/>
                  </a:lnTo>
                  <a:close/>
                </a:path>
                <a:path w="97154" h="125729">
                  <a:moveTo>
                    <a:pt x="76809" y="51206"/>
                  </a:moveTo>
                  <a:lnTo>
                    <a:pt x="62166" y="51206"/>
                  </a:lnTo>
                  <a:lnTo>
                    <a:pt x="62166" y="75895"/>
                  </a:lnTo>
                  <a:lnTo>
                    <a:pt x="76809" y="75895"/>
                  </a:lnTo>
                  <a:lnTo>
                    <a:pt x="76809" y="51206"/>
                  </a:lnTo>
                  <a:close/>
                </a:path>
                <a:path w="97154" h="125729">
                  <a:moveTo>
                    <a:pt x="76809" y="53949"/>
                  </a:moveTo>
                  <a:lnTo>
                    <a:pt x="62166" y="53949"/>
                  </a:lnTo>
                  <a:lnTo>
                    <a:pt x="62166" y="64922"/>
                  </a:lnTo>
                  <a:lnTo>
                    <a:pt x="76809" y="64922"/>
                  </a:lnTo>
                  <a:lnTo>
                    <a:pt x="76809" y="53949"/>
                  </a:lnTo>
                  <a:close/>
                </a:path>
                <a:path w="97154" h="125729">
                  <a:moveTo>
                    <a:pt x="82283" y="14630"/>
                  </a:moveTo>
                  <a:lnTo>
                    <a:pt x="74968" y="14630"/>
                  </a:lnTo>
                  <a:lnTo>
                    <a:pt x="74968" y="32004"/>
                  </a:lnTo>
                  <a:lnTo>
                    <a:pt x="61252" y="32004"/>
                  </a:lnTo>
                  <a:lnTo>
                    <a:pt x="61252" y="14630"/>
                  </a:lnTo>
                  <a:lnTo>
                    <a:pt x="55765" y="14630"/>
                  </a:lnTo>
                  <a:lnTo>
                    <a:pt x="55765" y="32004"/>
                  </a:lnTo>
                  <a:lnTo>
                    <a:pt x="42964" y="32004"/>
                  </a:lnTo>
                  <a:lnTo>
                    <a:pt x="42964" y="14630"/>
                  </a:lnTo>
                  <a:lnTo>
                    <a:pt x="36563" y="14630"/>
                  </a:lnTo>
                  <a:lnTo>
                    <a:pt x="36563" y="32004"/>
                  </a:lnTo>
                  <a:lnTo>
                    <a:pt x="23761" y="32004"/>
                  </a:lnTo>
                  <a:lnTo>
                    <a:pt x="23761" y="14630"/>
                  </a:lnTo>
                  <a:lnTo>
                    <a:pt x="21932" y="14630"/>
                  </a:lnTo>
                </a:path>
                <a:path w="97154" h="125729">
                  <a:moveTo>
                    <a:pt x="25590" y="38404"/>
                  </a:moveTo>
                  <a:lnTo>
                    <a:pt x="36563" y="38404"/>
                  </a:lnTo>
                  <a:lnTo>
                    <a:pt x="36563" y="42062"/>
                  </a:lnTo>
                </a:path>
                <a:path w="97154" h="125729">
                  <a:moveTo>
                    <a:pt x="44792" y="38404"/>
                  </a:moveTo>
                  <a:lnTo>
                    <a:pt x="55765" y="38404"/>
                  </a:lnTo>
                  <a:lnTo>
                    <a:pt x="55765" y="42062"/>
                  </a:lnTo>
                </a:path>
                <a:path w="97154" h="125729">
                  <a:moveTo>
                    <a:pt x="64008" y="38404"/>
                  </a:moveTo>
                  <a:lnTo>
                    <a:pt x="74968" y="38404"/>
                  </a:lnTo>
                  <a:lnTo>
                    <a:pt x="74968" y="42062"/>
                  </a:lnTo>
                </a:path>
                <a:path w="97154" h="125729">
                  <a:moveTo>
                    <a:pt x="0" y="108813"/>
                  </a:moveTo>
                  <a:lnTo>
                    <a:pt x="0" y="114300"/>
                  </a:lnTo>
                  <a:lnTo>
                    <a:pt x="82283" y="114300"/>
                  </a:lnTo>
                  <a:lnTo>
                    <a:pt x="82283" y="0"/>
                  </a:lnTo>
                  <a:lnTo>
                    <a:pt x="0" y="0"/>
                  </a:lnTo>
                  <a:lnTo>
                    <a:pt x="0" y="15544"/>
                  </a:lnTo>
                </a:path>
                <a:path w="97154" h="125729">
                  <a:moveTo>
                    <a:pt x="2743" y="32004"/>
                  </a:moveTo>
                  <a:lnTo>
                    <a:pt x="12801" y="39319"/>
                  </a:lnTo>
                </a:path>
                <a:path w="97154" h="125729">
                  <a:moveTo>
                    <a:pt x="2743" y="85953"/>
                  </a:moveTo>
                  <a:lnTo>
                    <a:pt x="10960" y="94183"/>
                  </a:lnTo>
                </a:path>
                <a:path w="97154" h="125729">
                  <a:moveTo>
                    <a:pt x="10045" y="6400"/>
                  </a:moveTo>
                  <a:lnTo>
                    <a:pt x="15532" y="15544"/>
                  </a:lnTo>
                </a:path>
                <a:path w="97154" h="125729">
                  <a:moveTo>
                    <a:pt x="35648" y="6400"/>
                  </a:moveTo>
                  <a:lnTo>
                    <a:pt x="30162" y="17373"/>
                  </a:lnTo>
                </a:path>
                <a:path w="97154" h="125729">
                  <a:moveTo>
                    <a:pt x="53936" y="8229"/>
                  </a:moveTo>
                  <a:lnTo>
                    <a:pt x="45707" y="14630"/>
                  </a:lnTo>
                </a:path>
                <a:path w="97154" h="125729">
                  <a:moveTo>
                    <a:pt x="74968" y="10058"/>
                  </a:moveTo>
                  <a:lnTo>
                    <a:pt x="64008" y="14630"/>
                  </a:lnTo>
                </a:path>
                <a:path w="97154" h="125729">
                  <a:moveTo>
                    <a:pt x="18275" y="14630"/>
                  </a:moveTo>
                  <a:lnTo>
                    <a:pt x="19189" y="13716"/>
                  </a:lnTo>
                  <a:lnTo>
                    <a:pt x="19189" y="12801"/>
                  </a:lnTo>
                  <a:lnTo>
                    <a:pt x="19189" y="11887"/>
                  </a:lnTo>
                  <a:lnTo>
                    <a:pt x="19189" y="9144"/>
                  </a:lnTo>
                  <a:lnTo>
                    <a:pt x="16446" y="5486"/>
                  </a:lnTo>
                  <a:lnTo>
                    <a:pt x="12801" y="5486"/>
                  </a:lnTo>
                  <a:lnTo>
                    <a:pt x="10045" y="5486"/>
                  </a:lnTo>
                  <a:lnTo>
                    <a:pt x="8216" y="9144"/>
                  </a:lnTo>
                  <a:lnTo>
                    <a:pt x="8216" y="11887"/>
                  </a:lnTo>
                  <a:lnTo>
                    <a:pt x="8216" y="15544"/>
                  </a:lnTo>
                  <a:lnTo>
                    <a:pt x="10045" y="18288"/>
                  </a:lnTo>
                  <a:lnTo>
                    <a:pt x="12801" y="18288"/>
                  </a:lnTo>
                </a:path>
                <a:path w="97154" h="125729">
                  <a:moveTo>
                    <a:pt x="74968" y="14630"/>
                  </a:moveTo>
                  <a:lnTo>
                    <a:pt x="75882" y="13716"/>
                  </a:lnTo>
                  <a:lnTo>
                    <a:pt x="75882" y="12801"/>
                  </a:lnTo>
                  <a:lnTo>
                    <a:pt x="75882" y="11887"/>
                  </a:lnTo>
                  <a:lnTo>
                    <a:pt x="75882" y="9144"/>
                  </a:lnTo>
                  <a:lnTo>
                    <a:pt x="73139" y="5486"/>
                  </a:lnTo>
                  <a:lnTo>
                    <a:pt x="69481" y="5486"/>
                  </a:lnTo>
                  <a:lnTo>
                    <a:pt x="66738" y="5486"/>
                  </a:lnTo>
                  <a:lnTo>
                    <a:pt x="64008" y="9144"/>
                  </a:lnTo>
                  <a:lnTo>
                    <a:pt x="64008" y="11887"/>
                  </a:lnTo>
                  <a:lnTo>
                    <a:pt x="64008" y="15544"/>
                  </a:lnTo>
                  <a:lnTo>
                    <a:pt x="66738" y="18288"/>
                  </a:lnTo>
                  <a:lnTo>
                    <a:pt x="69481" y="18288"/>
                  </a:lnTo>
                  <a:lnTo>
                    <a:pt x="72224" y="18288"/>
                  </a:lnTo>
                  <a:lnTo>
                    <a:pt x="74066" y="16459"/>
                  </a:lnTo>
                  <a:lnTo>
                    <a:pt x="74968" y="15544"/>
                  </a:lnTo>
                </a:path>
                <a:path w="97154" h="125729">
                  <a:moveTo>
                    <a:pt x="21932" y="102412"/>
                  </a:moveTo>
                  <a:lnTo>
                    <a:pt x="25590" y="102412"/>
                  </a:lnTo>
                  <a:lnTo>
                    <a:pt x="25590" y="96926"/>
                  </a:lnTo>
                  <a:lnTo>
                    <a:pt x="38392" y="96926"/>
                  </a:lnTo>
                  <a:lnTo>
                    <a:pt x="38392" y="102412"/>
                  </a:lnTo>
                  <a:lnTo>
                    <a:pt x="44792" y="102412"/>
                  </a:lnTo>
                  <a:lnTo>
                    <a:pt x="44792" y="96926"/>
                  </a:lnTo>
                  <a:lnTo>
                    <a:pt x="57607" y="96926"/>
                  </a:lnTo>
                  <a:lnTo>
                    <a:pt x="57607" y="102412"/>
                  </a:lnTo>
                  <a:lnTo>
                    <a:pt x="63080" y="102412"/>
                  </a:lnTo>
                  <a:lnTo>
                    <a:pt x="63080" y="96926"/>
                  </a:lnTo>
                  <a:lnTo>
                    <a:pt x="75882" y="96926"/>
                  </a:lnTo>
                  <a:lnTo>
                    <a:pt x="75882" y="102412"/>
                  </a:lnTo>
                  <a:lnTo>
                    <a:pt x="82283" y="102412"/>
                  </a:lnTo>
                </a:path>
                <a:path w="97154" h="125729">
                  <a:moveTo>
                    <a:pt x="78625" y="77724"/>
                  </a:moveTo>
                  <a:lnTo>
                    <a:pt x="41135" y="77724"/>
                  </a:lnTo>
                  <a:lnTo>
                    <a:pt x="41135" y="94183"/>
                  </a:lnTo>
                  <a:lnTo>
                    <a:pt x="78625" y="94183"/>
                  </a:lnTo>
                  <a:lnTo>
                    <a:pt x="78625" y="77724"/>
                  </a:lnTo>
                  <a:close/>
                </a:path>
                <a:path w="97154" h="125729">
                  <a:moveTo>
                    <a:pt x="2743" y="114300"/>
                  </a:moveTo>
                  <a:lnTo>
                    <a:pt x="2743" y="120700"/>
                  </a:lnTo>
                  <a:lnTo>
                    <a:pt x="2743" y="123444"/>
                  </a:lnTo>
                  <a:lnTo>
                    <a:pt x="4559" y="122529"/>
                  </a:lnTo>
                  <a:lnTo>
                    <a:pt x="5473" y="121615"/>
                  </a:lnTo>
                  <a:lnTo>
                    <a:pt x="10045" y="114300"/>
                  </a:lnTo>
                </a:path>
                <a:path w="97154" h="125729">
                  <a:moveTo>
                    <a:pt x="11874" y="113385"/>
                  </a:moveTo>
                  <a:lnTo>
                    <a:pt x="11874" y="118872"/>
                  </a:lnTo>
                  <a:lnTo>
                    <a:pt x="23761" y="118872"/>
                  </a:lnTo>
                  <a:lnTo>
                    <a:pt x="23761" y="124358"/>
                  </a:lnTo>
                  <a:lnTo>
                    <a:pt x="25590" y="124358"/>
                  </a:lnTo>
                  <a:lnTo>
                    <a:pt x="25590" y="122529"/>
                  </a:lnTo>
                  <a:lnTo>
                    <a:pt x="28333" y="122529"/>
                  </a:lnTo>
                  <a:lnTo>
                    <a:pt x="28333" y="124358"/>
                  </a:lnTo>
                  <a:lnTo>
                    <a:pt x="47536" y="124358"/>
                  </a:lnTo>
                  <a:lnTo>
                    <a:pt x="47536" y="121615"/>
                  </a:lnTo>
                  <a:lnTo>
                    <a:pt x="60337" y="121615"/>
                  </a:lnTo>
                  <a:lnTo>
                    <a:pt x="60337" y="123444"/>
                  </a:lnTo>
                  <a:lnTo>
                    <a:pt x="63080" y="123444"/>
                  </a:lnTo>
                  <a:lnTo>
                    <a:pt x="63080" y="121615"/>
                  </a:lnTo>
                  <a:lnTo>
                    <a:pt x="64909" y="121615"/>
                  </a:lnTo>
                  <a:lnTo>
                    <a:pt x="64909" y="125272"/>
                  </a:lnTo>
                  <a:lnTo>
                    <a:pt x="83197" y="125272"/>
                  </a:lnTo>
                  <a:lnTo>
                    <a:pt x="85026" y="125272"/>
                  </a:lnTo>
                  <a:lnTo>
                    <a:pt x="87782" y="124358"/>
                  </a:lnTo>
                  <a:lnTo>
                    <a:pt x="87782" y="122529"/>
                  </a:lnTo>
                  <a:lnTo>
                    <a:pt x="90525" y="99669"/>
                  </a:lnTo>
                </a:path>
                <a:path w="97154" h="125729">
                  <a:moveTo>
                    <a:pt x="85026" y="41148"/>
                  </a:moveTo>
                  <a:lnTo>
                    <a:pt x="85026" y="74980"/>
                  </a:lnTo>
                  <a:lnTo>
                    <a:pt x="85026" y="78638"/>
                  </a:lnTo>
                  <a:lnTo>
                    <a:pt x="89598" y="77724"/>
                  </a:lnTo>
                  <a:lnTo>
                    <a:pt x="90525" y="75895"/>
                  </a:lnTo>
                  <a:lnTo>
                    <a:pt x="91427" y="74066"/>
                  </a:lnTo>
                  <a:lnTo>
                    <a:pt x="96926" y="63093"/>
                  </a:lnTo>
                  <a:lnTo>
                    <a:pt x="95999" y="59436"/>
                  </a:lnTo>
                  <a:lnTo>
                    <a:pt x="95999" y="56692"/>
                  </a:lnTo>
                  <a:lnTo>
                    <a:pt x="89598" y="42062"/>
                  </a:lnTo>
                  <a:lnTo>
                    <a:pt x="89598" y="40233"/>
                  </a:lnTo>
                  <a:lnTo>
                    <a:pt x="88684" y="38404"/>
                  </a:lnTo>
                  <a:lnTo>
                    <a:pt x="85026" y="38404"/>
                  </a:lnTo>
                  <a:lnTo>
                    <a:pt x="85026" y="41148"/>
                  </a:lnTo>
                  <a:close/>
                </a:path>
                <a:path w="97154" h="125729">
                  <a:moveTo>
                    <a:pt x="83197" y="118872"/>
                  </a:moveTo>
                  <a:lnTo>
                    <a:pt x="71310" y="118872"/>
                  </a:lnTo>
                  <a:lnTo>
                    <a:pt x="71310" y="125272"/>
                  </a:lnTo>
                  <a:lnTo>
                    <a:pt x="83197" y="125272"/>
                  </a:lnTo>
                  <a:lnTo>
                    <a:pt x="83197" y="1188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780708" y="3692054"/>
              <a:ext cx="28575" cy="5080"/>
            </a:xfrm>
            <a:custGeom>
              <a:avLst/>
              <a:gdLst/>
              <a:ahLst/>
              <a:cxnLst/>
              <a:rect l="l" t="t" r="r" b="b"/>
              <a:pathLst>
                <a:path w="28575" h="5079">
                  <a:moveTo>
                    <a:pt x="3657" y="2755"/>
                  </a:moveTo>
                  <a:lnTo>
                    <a:pt x="1828" y="1841"/>
                  </a:lnTo>
                  <a:lnTo>
                    <a:pt x="914" y="1841"/>
                  </a:lnTo>
                  <a:lnTo>
                    <a:pt x="914" y="927"/>
                  </a:lnTo>
                  <a:lnTo>
                    <a:pt x="2743" y="927"/>
                  </a:lnTo>
                  <a:lnTo>
                    <a:pt x="2743" y="12"/>
                  </a:lnTo>
                  <a:lnTo>
                    <a:pt x="0" y="12"/>
                  </a:lnTo>
                  <a:lnTo>
                    <a:pt x="0" y="2755"/>
                  </a:lnTo>
                  <a:lnTo>
                    <a:pt x="1828" y="2755"/>
                  </a:lnTo>
                  <a:lnTo>
                    <a:pt x="1828" y="3670"/>
                  </a:lnTo>
                  <a:lnTo>
                    <a:pt x="0" y="3670"/>
                  </a:lnTo>
                  <a:lnTo>
                    <a:pt x="0" y="4584"/>
                  </a:lnTo>
                  <a:lnTo>
                    <a:pt x="1828" y="4584"/>
                  </a:lnTo>
                  <a:lnTo>
                    <a:pt x="3657" y="3670"/>
                  </a:lnTo>
                  <a:lnTo>
                    <a:pt x="3657" y="2755"/>
                  </a:lnTo>
                  <a:close/>
                </a:path>
                <a:path w="28575" h="5079">
                  <a:moveTo>
                    <a:pt x="5499" y="0"/>
                  </a:moveTo>
                  <a:lnTo>
                    <a:pt x="3670" y="0"/>
                  </a:lnTo>
                  <a:lnTo>
                    <a:pt x="3670" y="4572"/>
                  </a:lnTo>
                  <a:lnTo>
                    <a:pt x="5499" y="4572"/>
                  </a:lnTo>
                  <a:lnTo>
                    <a:pt x="5499" y="0"/>
                  </a:lnTo>
                  <a:close/>
                </a:path>
                <a:path w="28575" h="5079">
                  <a:moveTo>
                    <a:pt x="9144" y="12"/>
                  </a:moveTo>
                  <a:lnTo>
                    <a:pt x="6400" y="12"/>
                  </a:lnTo>
                  <a:lnTo>
                    <a:pt x="6400" y="4584"/>
                  </a:lnTo>
                  <a:lnTo>
                    <a:pt x="9144" y="4584"/>
                  </a:lnTo>
                  <a:lnTo>
                    <a:pt x="9144" y="3670"/>
                  </a:lnTo>
                  <a:lnTo>
                    <a:pt x="7315" y="3670"/>
                  </a:lnTo>
                  <a:lnTo>
                    <a:pt x="7315" y="2755"/>
                  </a:lnTo>
                  <a:lnTo>
                    <a:pt x="9144" y="2755"/>
                  </a:lnTo>
                  <a:lnTo>
                    <a:pt x="9144" y="1841"/>
                  </a:lnTo>
                  <a:lnTo>
                    <a:pt x="7315" y="1841"/>
                  </a:lnTo>
                  <a:lnTo>
                    <a:pt x="7315" y="927"/>
                  </a:lnTo>
                  <a:lnTo>
                    <a:pt x="9144" y="927"/>
                  </a:lnTo>
                  <a:lnTo>
                    <a:pt x="9144" y="12"/>
                  </a:lnTo>
                  <a:close/>
                </a:path>
                <a:path w="28575" h="5079">
                  <a:moveTo>
                    <a:pt x="15544" y="12"/>
                  </a:moveTo>
                  <a:lnTo>
                    <a:pt x="13716" y="12"/>
                  </a:lnTo>
                  <a:lnTo>
                    <a:pt x="12801" y="2755"/>
                  </a:lnTo>
                  <a:lnTo>
                    <a:pt x="11887" y="12"/>
                  </a:lnTo>
                  <a:lnTo>
                    <a:pt x="10058" y="12"/>
                  </a:lnTo>
                  <a:lnTo>
                    <a:pt x="10058" y="4584"/>
                  </a:lnTo>
                  <a:lnTo>
                    <a:pt x="10985" y="4584"/>
                  </a:lnTo>
                  <a:lnTo>
                    <a:pt x="10985" y="1841"/>
                  </a:lnTo>
                  <a:lnTo>
                    <a:pt x="11887" y="4584"/>
                  </a:lnTo>
                  <a:lnTo>
                    <a:pt x="12801" y="4584"/>
                  </a:lnTo>
                  <a:lnTo>
                    <a:pt x="14630" y="1841"/>
                  </a:lnTo>
                  <a:lnTo>
                    <a:pt x="14630" y="4584"/>
                  </a:lnTo>
                  <a:lnTo>
                    <a:pt x="15544" y="4584"/>
                  </a:lnTo>
                  <a:lnTo>
                    <a:pt x="15544" y="12"/>
                  </a:lnTo>
                  <a:close/>
                </a:path>
                <a:path w="28575" h="5079">
                  <a:moveTo>
                    <a:pt x="23774" y="12"/>
                  </a:moveTo>
                  <a:lnTo>
                    <a:pt x="22860" y="12"/>
                  </a:lnTo>
                  <a:lnTo>
                    <a:pt x="22860" y="2755"/>
                  </a:lnTo>
                  <a:lnTo>
                    <a:pt x="21945" y="12"/>
                  </a:lnTo>
                  <a:lnTo>
                    <a:pt x="20116" y="12"/>
                  </a:lnTo>
                  <a:lnTo>
                    <a:pt x="20116" y="927"/>
                  </a:lnTo>
                  <a:lnTo>
                    <a:pt x="20116" y="1841"/>
                  </a:lnTo>
                  <a:lnTo>
                    <a:pt x="20116" y="2755"/>
                  </a:lnTo>
                  <a:lnTo>
                    <a:pt x="20116" y="3670"/>
                  </a:lnTo>
                  <a:lnTo>
                    <a:pt x="17373" y="3670"/>
                  </a:lnTo>
                  <a:lnTo>
                    <a:pt x="17373" y="2755"/>
                  </a:lnTo>
                  <a:lnTo>
                    <a:pt x="20116" y="2755"/>
                  </a:lnTo>
                  <a:lnTo>
                    <a:pt x="20116" y="1841"/>
                  </a:lnTo>
                  <a:lnTo>
                    <a:pt x="17373" y="1841"/>
                  </a:lnTo>
                  <a:lnTo>
                    <a:pt x="17373" y="927"/>
                  </a:lnTo>
                  <a:lnTo>
                    <a:pt x="20116" y="927"/>
                  </a:lnTo>
                  <a:lnTo>
                    <a:pt x="20116" y="12"/>
                  </a:lnTo>
                  <a:lnTo>
                    <a:pt x="16459" y="12"/>
                  </a:lnTo>
                  <a:lnTo>
                    <a:pt x="16459" y="4584"/>
                  </a:lnTo>
                  <a:lnTo>
                    <a:pt x="20116" y="4584"/>
                  </a:lnTo>
                  <a:lnTo>
                    <a:pt x="21031" y="4584"/>
                  </a:lnTo>
                  <a:lnTo>
                    <a:pt x="21031" y="1841"/>
                  </a:lnTo>
                  <a:lnTo>
                    <a:pt x="22860" y="4584"/>
                  </a:lnTo>
                  <a:lnTo>
                    <a:pt x="23774" y="4584"/>
                  </a:lnTo>
                  <a:lnTo>
                    <a:pt x="23774" y="12"/>
                  </a:lnTo>
                  <a:close/>
                </a:path>
                <a:path w="28575" h="5079">
                  <a:moveTo>
                    <a:pt x="28359" y="12"/>
                  </a:moveTo>
                  <a:lnTo>
                    <a:pt x="25603" y="12"/>
                  </a:lnTo>
                  <a:lnTo>
                    <a:pt x="25603" y="2755"/>
                  </a:lnTo>
                  <a:lnTo>
                    <a:pt x="27432" y="2755"/>
                  </a:lnTo>
                  <a:lnTo>
                    <a:pt x="27432" y="3670"/>
                  </a:lnTo>
                  <a:lnTo>
                    <a:pt x="25603" y="3670"/>
                  </a:lnTo>
                  <a:lnTo>
                    <a:pt x="25603" y="4584"/>
                  </a:lnTo>
                  <a:lnTo>
                    <a:pt x="27432" y="4584"/>
                  </a:lnTo>
                  <a:lnTo>
                    <a:pt x="28359" y="3670"/>
                  </a:lnTo>
                  <a:lnTo>
                    <a:pt x="28359" y="2755"/>
                  </a:lnTo>
                  <a:lnTo>
                    <a:pt x="27432" y="1841"/>
                  </a:lnTo>
                  <a:lnTo>
                    <a:pt x="26517" y="1841"/>
                  </a:lnTo>
                  <a:lnTo>
                    <a:pt x="26517" y="927"/>
                  </a:lnTo>
                  <a:lnTo>
                    <a:pt x="28359" y="927"/>
                  </a:lnTo>
                  <a:lnTo>
                    <a:pt x="28359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729510" y="3653657"/>
              <a:ext cx="59690" cy="102870"/>
            </a:xfrm>
            <a:custGeom>
              <a:avLst/>
              <a:gdLst/>
              <a:ahLst/>
              <a:cxnLst/>
              <a:rect l="l" t="t" r="r" b="b"/>
              <a:pathLst>
                <a:path w="59690" h="102870">
                  <a:moveTo>
                    <a:pt x="9144" y="90525"/>
                  </a:moveTo>
                  <a:lnTo>
                    <a:pt x="12801" y="90525"/>
                  </a:lnTo>
                  <a:lnTo>
                    <a:pt x="15544" y="87782"/>
                  </a:lnTo>
                  <a:lnTo>
                    <a:pt x="15544" y="84124"/>
                  </a:lnTo>
                  <a:lnTo>
                    <a:pt x="15544" y="81381"/>
                  </a:lnTo>
                  <a:lnTo>
                    <a:pt x="12801" y="78638"/>
                  </a:lnTo>
                  <a:lnTo>
                    <a:pt x="9144" y="78638"/>
                  </a:lnTo>
                  <a:lnTo>
                    <a:pt x="6400" y="78638"/>
                  </a:lnTo>
                  <a:lnTo>
                    <a:pt x="3657" y="81381"/>
                  </a:lnTo>
                  <a:lnTo>
                    <a:pt x="3657" y="84124"/>
                  </a:lnTo>
                  <a:lnTo>
                    <a:pt x="3657" y="87782"/>
                  </a:lnTo>
                  <a:lnTo>
                    <a:pt x="6400" y="90525"/>
                  </a:lnTo>
                  <a:lnTo>
                    <a:pt x="9144" y="90525"/>
                  </a:lnTo>
                  <a:close/>
                </a:path>
                <a:path w="59690" h="102870">
                  <a:moveTo>
                    <a:pt x="9144" y="36575"/>
                  </a:moveTo>
                  <a:lnTo>
                    <a:pt x="12801" y="36575"/>
                  </a:lnTo>
                  <a:lnTo>
                    <a:pt x="15544" y="34747"/>
                  </a:lnTo>
                  <a:lnTo>
                    <a:pt x="15544" y="31089"/>
                  </a:lnTo>
                  <a:lnTo>
                    <a:pt x="15544" y="27431"/>
                  </a:lnTo>
                  <a:lnTo>
                    <a:pt x="12801" y="24688"/>
                  </a:lnTo>
                  <a:lnTo>
                    <a:pt x="9144" y="24688"/>
                  </a:lnTo>
                  <a:lnTo>
                    <a:pt x="6400" y="24688"/>
                  </a:lnTo>
                  <a:lnTo>
                    <a:pt x="3657" y="27431"/>
                  </a:lnTo>
                  <a:lnTo>
                    <a:pt x="3657" y="31089"/>
                  </a:lnTo>
                  <a:lnTo>
                    <a:pt x="3657" y="34747"/>
                  </a:lnTo>
                  <a:lnTo>
                    <a:pt x="6400" y="36575"/>
                  </a:lnTo>
                  <a:lnTo>
                    <a:pt x="9144" y="36575"/>
                  </a:lnTo>
                  <a:close/>
                </a:path>
                <a:path w="59690" h="102870">
                  <a:moveTo>
                    <a:pt x="34759" y="12801"/>
                  </a:moveTo>
                  <a:lnTo>
                    <a:pt x="37490" y="12801"/>
                  </a:lnTo>
                  <a:lnTo>
                    <a:pt x="41148" y="10058"/>
                  </a:lnTo>
                  <a:lnTo>
                    <a:pt x="41148" y="6400"/>
                  </a:lnTo>
                  <a:lnTo>
                    <a:pt x="41148" y="3657"/>
                  </a:lnTo>
                  <a:lnTo>
                    <a:pt x="37490" y="0"/>
                  </a:lnTo>
                  <a:lnTo>
                    <a:pt x="34759" y="0"/>
                  </a:lnTo>
                  <a:lnTo>
                    <a:pt x="31089" y="0"/>
                  </a:lnTo>
                  <a:lnTo>
                    <a:pt x="29273" y="3657"/>
                  </a:lnTo>
                  <a:lnTo>
                    <a:pt x="29273" y="6400"/>
                  </a:lnTo>
                  <a:lnTo>
                    <a:pt x="29273" y="10058"/>
                  </a:lnTo>
                  <a:lnTo>
                    <a:pt x="31089" y="12801"/>
                  </a:lnTo>
                  <a:lnTo>
                    <a:pt x="34759" y="12801"/>
                  </a:lnTo>
                  <a:close/>
                </a:path>
                <a:path w="59690" h="102870">
                  <a:moveTo>
                    <a:pt x="53035" y="12801"/>
                  </a:moveTo>
                  <a:lnTo>
                    <a:pt x="56692" y="12801"/>
                  </a:lnTo>
                  <a:lnTo>
                    <a:pt x="59436" y="10058"/>
                  </a:lnTo>
                  <a:lnTo>
                    <a:pt x="59436" y="6400"/>
                  </a:lnTo>
                  <a:lnTo>
                    <a:pt x="59436" y="3657"/>
                  </a:lnTo>
                  <a:lnTo>
                    <a:pt x="56692" y="0"/>
                  </a:lnTo>
                  <a:lnTo>
                    <a:pt x="53035" y="0"/>
                  </a:lnTo>
                  <a:lnTo>
                    <a:pt x="50292" y="0"/>
                  </a:lnTo>
                  <a:lnTo>
                    <a:pt x="47548" y="3657"/>
                  </a:lnTo>
                  <a:lnTo>
                    <a:pt x="47548" y="6400"/>
                  </a:lnTo>
                  <a:lnTo>
                    <a:pt x="47548" y="10058"/>
                  </a:lnTo>
                  <a:lnTo>
                    <a:pt x="50292" y="12801"/>
                  </a:lnTo>
                  <a:lnTo>
                    <a:pt x="53035" y="12801"/>
                  </a:lnTo>
                  <a:close/>
                </a:path>
                <a:path w="59690" h="102870">
                  <a:moveTo>
                    <a:pt x="15544" y="11887"/>
                  </a:moveTo>
                  <a:lnTo>
                    <a:pt x="14643" y="15544"/>
                  </a:lnTo>
                  <a:lnTo>
                    <a:pt x="12801" y="17373"/>
                  </a:lnTo>
                  <a:lnTo>
                    <a:pt x="9144" y="17373"/>
                  </a:lnTo>
                  <a:lnTo>
                    <a:pt x="6400" y="17373"/>
                  </a:lnTo>
                  <a:lnTo>
                    <a:pt x="3657" y="15544"/>
                  </a:lnTo>
                  <a:lnTo>
                    <a:pt x="3657" y="11887"/>
                  </a:lnTo>
                  <a:lnTo>
                    <a:pt x="0" y="11887"/>
                  </a:lnTo>
                  <a:lnTo>
                    <a:pt x="0" y="102412"/>
                  </a:lnTo>
                  <a:lnTo>
                    <a:pt x="3657" y="102412"/>
                  </a:lnTo>
                  <a:lnTo>
                    <a:pt x="4584" y="100583"/>
                  </a:lnTo>
                  <a:lnTo>
                    <a:pt x="7315" y="98755"/>
                  </a:lnTo>
                  <a:lnTo>
                    <a:pt x="9144" y="98755"/>
                  </a:lnTo>
                  <a:lnTo>
                    <a:pt x="12801" y="98755"/>
                  </a:lnTo>
                  <a:lnTo>
                    <a:pt x="14643" y="100583"/>
                  </a:lnTo>
                  <a:lnTo>
                    <a:pt x="15544" y="102412"/>
                  </a:lnTo>
                  <a:lnTo>
                    <a:pt x="20116" y="102412"/>
                  </a:lnTo>
                  <a:lnTo>
                    <a:pt x="20116" y="11887"/>
                  </a:lnTo>
                  <a:lnTo>
                    <a:pt x="15544" y="11887"/>
                  </a:lnTo>
                  <a:close/>
                </a:path>
                <a:path w="59690" h="102870">
                  <a:moveTo>
                    <a:pt x="20116" y="102412"/>
                  </a:moveTo>
                  <a:lnTo>
                    <a:pt x="24701" y="100583"/>
                  </a:lnTo>
                  <a:lnTo>
                    <a:pt x="24701" y="9143"/>
                  </a:lnTo>
                  <a:lnTo>
                    <a:pt x="20116" y="9143"/>
                  </a:lnTo>
                  <a:lnTo>
                    <a:pt x="15544" y="11887"/>
                  </a:lnTo>
                </a:path>
                <a:path w="59690" h="102870">
                  <a:moveTo>
                    <a:pt x="14643" y="14630"/>
                  </a:moveTo>
                  <a:lnTo>
                    <a:pt x="13716" y="14630"/>
                  </a:lnTo>
                  <a:lnTo>
                    <a:pt x="10960" y="14630"/>
                  </a:lnTo>
                  <a:lnTo>
                    <a:pt x="8242" y="11887"/>
                  </a:lnTo>
                  <a:lnTo>
                    <a:pt x="8242" y="9143"/>
                  </a:lnTo>
                  <a:lnTo>
                    <a:pt x="4584" y="9143"/>
                  </a:lnTo>
                  <a:lnTo>
                    <a:pt x="0" y="11887"/>
                  </a:lnTo>
                </a:path>
                <a:path w="59690" h="102870">
                  <a:moveTo>
                    <a:pt x="2743" y="74980"/>
                  </a:moveTo>
                  <a:lnTo>
                    <a:pt x="16459" y="74980"/>
                  </a:lnTo>
                </a:path>
                <a:path w="59690" h="102870">
                  <a:moveTo>
                    <a:pt x="7315" y="50291"/>
                  </a:moveTo>
                  <a:lnTo>
                    <a:pt x="10058" y="53035"/>
                  </a:lnTo>
                </a:path>
                <a:path w="59690" h="102870">
                  <a:moveTo>
                    <a:pt x="10058" y="49377"/>
                  </a:moveTo>
                  <a:lnTo>
                    <a:pt x="7315" y="530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735466" y="371080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4571" y="0"/>
                  </a:lnTo>
                </a:path>
                <a:path w="8254">
                  <a:moveTo>
                    <a:pt x="3657" y="0"/>
                  </a:moveTo>
                  <a:lnTo>
                    <a:pt x="8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816024" y="3452489"/>
              <a:ext cx="1012825" cy="321310"/>
            </a:xfrm>
            <a:custGeom>
              <a:avLst/>
              <a:gdLst/>
              <a:ahLst/>
              <a:cxnLst/>
              <a:rect l="l" t="t" r="r" b="b"/>
              <a:pathLst>
                <a:path w="1012825" h="321310">
                  <a:moveTo>
                    <a:pt x="954633" y="246888"/>
                  </a:moveTo>
                  <a:lnTo>
                    <a:pt x="939088" y="246888"/>
                  </a:lnTo>
                  <a:lnTo>
                    <a:pt x="939088" y="271576"/>
                  </a:lnTo>
                  <a:lnTo>
                    <a:pt x="954633" y="271576"/>
                  </a:lnTo>
                  <a:lnTo>
                    <a:pt x="954633" y="246888"/>
                  </a:lnTo>
                  <a:close/>
                </a:path>
                <a:path w="1012825" h="321310">
                  <a:moveTo>
                    <a:pt x="954633" y="249631"/>
                  </a:moveTo>
                  <a:lnTo>
                    <a:pt x="939088" y="249631"/>
                  </a:lnTo>
                  <a:lnTo>
                    <a:pt x="939088" y="260604"/>
                  </a:lnTo>
                  <a:lnTo>
                    <a:pt x="954633" y="260604"/>
                  </a:lnTo>
                  <a:lnTo>
                    <a:pt x="954633" y="249631"/>
                  </a:lnTo>
                  <a:close/>
                </a:path>
                <a:path w="1012825" h="321310">
                  <a:moveTo>
                    <a:pt x="973836" y="246888"/>
                  </a:moveTo>
                  <a:lnTo>
                    <a:pt x="958291" y="246888"/>
                  </a:lnTo>
                  <a:lnTo>
                    <a:pt x="958291" y="271576"/>
                  </a:lnTo>
                  <a:lnTo>
                    <a:pt x="973836" y="271576"/>
                  </a:lnTo>
                  <a:lnTo>
                    <a:pt x="973836" y="246888"/>
                  </a:lnTo>
                  <a:close/>
                </a:path>
                <a:path w="1012825" h="321310">
                  <a:moveTo>
                    <a:pt x="973836" y="249631"/>
                  </a:moveTo>
                  <a:lnTo>
                    <a:pt x="958291" y="249631"/>
                  </a:lnTo>
                  <a:lnTo>
                    <a:pt x="958291" y="260604"/>
                  </a:lnTo>
                  <a:lnTo>
                    <a:pt x="973836" y="260604"/>
                  </a:lnTo>
                  <a:lnTo>
                    <a:pt x="973836" y="249631"/>
                  </a:lnTo>
                  <a:close/>
                </a:path>
                <a:path w="1012825" h="321310">
                  <a:moveTo>
                    <a:pt x="993051" y="246888"/>
                  </a:moveTo>
                  <a:lnTo>
                    <a:pt x="977493" y="246888"/>
                  </a:lnTo>
                  <a:lnTo>
                    <a:pt x="977493" y="271576"/>
                  </a:lnTo>
                  <a:lnTo>
                    <a:pt x="993051" y="271576"/>
                  </a:lnTo>
                  <a:lnTo>
                    <a:pt x="993051" y="246888"/>
                  </a:lnTo>
                  <a:close/>
                </a:path>
                <a:path w="1012825" h="321310">
                  <a:moveTo>
                    <a:pt x="993051" y="249631"/>
                  </a:moveTo>
                  <a:lnTo>
                    <a:pt x="977493" y="249631"/>
                  </a:lnTo>
                  <a:lnTo>
                    <a:pt x="977493" y="260604"/>
                  </a:lnTo>
                  <a:lnTo>
                    <a:pt x="993051" y="260604"/>
                  </a:lnTo>
                  <a:lnTo>
                    <a:pt x="993051" y="249631"/>
                  </a:lnTo>
                  <a:close/>
                </a:path>
                <a:path w="1012825" h="321310">
                  <a:moveTo>
                    <a:pt x="997610" y="210312"/>
                  </a:moveTo>
                  <a:lnTo>
                    <a:pt x="990295" y="210312"/>
                  </a:lnTo>
                  <a:lnTo>
                    <a:pt x="990295" y="227685"/>
                  </a:lnTo>
                  <a:lnTo>
                    <a:pt x="977493" y="227685"/>
                  </a:lnTo>
                  <a:lnTo>
                    <a:pt x="977493" y="210312"/>
                  </a:lnTo>
                  <a:lnTo>
                    <a:pt x="972007" y="210312"/>
                  </a:lnTo>
                  <a:lnTo>
                    <a:pt x="972007" y="227685"/>
                  </a:lnTo>
                  <a:lnTo>
                    <a:pt x="959205" y="227685"/>
                  </a:lnTo>
                  <a:lnTo>
                    <a:pt x="959205" y="210312"/>
                  </a:lnTo>
                  <a:lnTo>
                    <a:pt x="952804" y="210312"/>
                  </a:lnTo>
                  <a:lnTo>
                    <a:pt x="952804" y="227685"/>
                  </a:lnTo>
                  <a:lnTo>
                    <a:pt x="940003" y="227685"/>
                  </a:lnTo>
                  <a:lnTo>
                    <a:pt x="940003" y="210312"/>
                  </a:lnTo>
                  <a:lnTo>
                    <a:pt x="938187" y="210312"/>
                  </a:lnTo>
                </a:path>
                <a:path w="1012825" h="321310">
                  <a:moveTo>
                    <a:pt x="941832" y="234086"/>
                  </a:moveTo>
                  <a:lnTo>
                    <a:pt x="952804" y="234086"/>
                  </a:lnTo>
                  <a:lnTo>
                    <a:pt x="952804" y="237744"/>
                  </a:lnTo>
                </a:path>
                <a:path w="1012825" h="321310">
                  <a:moveTo>
                    <a:pt x="961034" y="234086"/>
                  </a:moveTo>
                  <a:lnTo>
                    <a:pt x="972007" y="234086"/>
                  </a:lnTo>
                  <a:lnTo>
                    <a:pt x="972007" y="237744"/>
                  </a:lnTo>
                </a:path>
                <a:path w="1012825" h="321310">
                  <a:moveTo>
                    <a:pt x="980236" y="234086"/>
                  </a:moveTo>
                  <a:lnTo>
                    <a:pt x="990295" y="234086"/>
                  </a:lnTo>
                  <a:lnTo>
                    <a:pt x="990295" y="237744"/>
                  </a:lnTo>
                </a:path>
                <a:path w="1012825" h="321310">
                  <a:moveTo>
                    <a:pt x="916228" y="304495"/>
                  </a:moveTo>
                  <a:lnTo>
                    <a:pt x="916228" y="309981"/>
                  </a:lnTo>
                  <a:lnTo>
                    <a:pt x="998524" y="309981"/>
                  </a:lnTo>
                  <a:lnTo>
                    <a:pt x="998524" y="195681"/>
                  </a:lnTo>
                  <a:lnTo>
                    <a:pt x="916228" y="195681"/>
                  </a:lnTo>
                  <a:lnTo>
                    <a:pt x="916228" y="211226"/>
                  </a:lnTo>
                </a:path>
                <a:path w="1012825" h="321310">
                  <a:moveTo>
                    <a:pt x="918972" y="227685"/>
                  </a:moveTo>
                  <a:lnTo>
                    <a:pt x="928128" y="235000"/>
                  </a:lnTo>
                </a:path>
                <a:path w="1012825" h="321310">
                  <a:moveTo>
                    <a:pt x="918070" y="281635"/>
                  </a:moveTo>
                  <a:lnTo>
                    <a:pt x="927201" y="289864"/>
                  </a:lnTo>
                </a:path>
                <a:path w="1012825" h="321310">
                  <a:moveTo>
                    <a:pt x="926287" y="202082"/>
                  </a:moveTo>
                  <a:lnTo>
                    <a:pt x="931786" y="211226"/>
                  </a:lnTo>
                </a:path>
                <a:path w="1012825" h="321310">
                  <a:moveTo>
                    <a:pt x="950976" y="202082"/>
                  </a:moveTo>
                  <a:lnTo>
                    <a:pt x="945489" y="213055"/>
                  </a:lnTo>
                </a:path>
                <a:path w="1012825" h="321310">
                  <a:moveTo>
                    <a:pt x="970178" y="203911"/>
                  </a:moveTo>
                  <a:lnTo>
                    <a:pt x="961948" y="210312"/>
                  </a:lnTo>
                </a:path>
                <a:path w="1012825" h="321310">
                  <a:moveTo>
                    <a:pt x="991209" y="205740"/>
                  </a:moveTo>
                  <a:lnTo>
                    <a:pt x="980236" y="210312"/>
                  </a:lnTo>
                </a:path>
                <a:path w="1012825" h="321310">
                  <a:moveTo>
                    <a:pt x="934516" y="210312"/>
                  </a:moveTo>
                  <a:lnTo>
                    <a:pt x="934516" y="207568"/>
                  </a:lnTo>
                  <a:lnTo>
                    <a:pt x="934516" y="204825"/>
                  </a:lnTo>
                  <a:lnTo>
                    <a:pt x="933602" y="201168"/>
                  </a:lnTo>
                  <a:lnTo>
                    <a:pt x="929030" y="201168"/>
                  </a:lnTo>
                  <a:lnTo>
                    <a:pt x="926287" y="201168"/>
                  </a:lnTo>
                  <a:lnTo>
                    <a:pt x="922629" y="204825"/>
                  </a:lnTo>
                  <a:lnTo>
                    <a:pt x="922629" y="207568"/>
                  </a:lnTo>
                  <a:lnTo>
                    <a:pt x="922629" y="211226"/>
                  </a:lnTo>
                  <a:lnTo>
                    <a:pt x="926287" y="213969"/>
                  </a:lnTo>
                  <a:lnTo>
                    <a:pt x="929030" y="213969"/>
                  </a:lnTo>
                </a:path>
                <a:path w="1012825" h="321310">
                  <a:moveTo>
                    <a:pt x="991209" y="210312"/>
                  </a:moveTo>
                  <a:lnTo>
                    <a:pt x="992124" y="209397"/>
                  </a:lnTo>
                  <a:lnTo>
                    <a:pt x="992124" y="208483"/>
                  </a:lnTo>
                  <a:lnTo>
                    <a:pt x="992124" y="207568"/>
                  </a:lnTo>
                  <a:lnTo>
                    <a:pt x="992124" y="204825"/>
                  </a:lnTo>
                  <a:lnTo>
                    <a:pt x="988466" y="201168"/>
                  </a:lnTo>
                  <a:lnTo>
                    <a:pt x="985723" y="201168"/>
                  </a:lnTo>
                  <a:lnTo>
                    <a:pt x="982065" y="201168"/>
                  </a:lnTo>
                  <a:lnTo>
                    <a:pt x="980236" y="204825"/>
                  </a:lnTo>
                  <a:lnTo>
                    <a:pt x="980236" y="207568"/>
                  </a:lnTo>
                  <a:lnTo>
                    <a:pt x="980236" y="211226"/>
                  </a:lnTo>
                  <a:lnTo>
                    <a:pt x="982065" y="213969"/>
                  </a:lnTo>
                  <a:lnTo>
                    <a:pt x="985723" y="213969"/>
                  </a:lnTo>
                  <a:lnTo>
                    <a:pt x="987552" y="213969"/>
                  </a:lnTo>
                  <a:lnTo>
                    <a:pt x="990295" y="212140"/>
                  </a:lnTo>
                  <a:lnTo>
                    <a:pt x="991209" y="211226"/>
                  </a:lnTo>
                </a:path>
                <a:path w="1012825" h="321310">
                  <a:moveTo>
                    <a:pt x="938187" y="298094"/>
                  </a:moveTo>
                  <a:lnTo>
                    <a:pt x="941832" y="298094"/>
                  </a:lnTo>
                  <a:lnTo>
                    <a:pt x="941832" y="292608"/>
                  </a:lnTo>
                  <a:lnTo>
                    <a:pt x="953719" y="292608"/>
                  </a:lnTo>
                  <a:lnTo>
                    <a:pt x="953719" y="298094"/>
                  </a:lnTo>
                  <a:lnTo>
                    <a:pt x="960120" y="298094"/>
                  </a:lnTo>
                  <a:lnTo>
                    <a:pt x="960120" y="292608"/>
                  </a:lnTo>
                  <a:lnTo>
                    <a:pt x="973836" y="292608"/>
                  </a:lnTo>
                  <a:lnTo>
                    <a:pt x="973836" y="298094"/>
                  </a:lnTo>
                  <a:lnTo>
                    <a:pt x="979322" y="298094"/>
                  </a:lnTo>
                  <a:lnTo>
                    <a:pt x="979322" y="292608"/>
                  </a:lnTo>
                  <a:lnTo>
                    <a:pt x="992124" y="292608"/>
                  </a:lnTo>
                  <a:lnTo>
                    <a:pt x="992124" y="298094"/>
                  </a:lnTo>
                  <a:lnTo>
                    <a:pt x="997610" y="298094"/>
                  </a:lnTo>
                </a:path>
                <a:path w="1012825" h="321310">
                  <a:moveTo>
                    <a:pt x="993952" y="273405"/>
                  </a:moveTo>
                  <a:lnTo>
                    <a:pt x="956462" y="273405"/>
                  </a:lnTo>
                  <a:lnTo>
                    <a:pt x="956462" y="289864"/>
                  </a:lnTo>
                  <a:lnTo>
                    <a:pt x="993952" y="289864"/>
                  </a:lnTo>
                  <a:lnTo>
                    <a:pt x="993952" y="273405"/>
                  </a:lnTo>
                  <a:close/>
                </a:path>
                <a:path w="1012825" h="321310">
                  <a:moveTo>
                    <a:pt x="918972" y="309981"/>
                  </a:moveTo>
                  <a:lnTo>
                    <a:pt x="918972" y="316382"/>
                  </a:lnTo>
                  <a:lnTo>
                    <a:pt x="918972" y="319125"/>
                  </a:lnTo>
                  <a:lnTo>
                    <a:pt x="919886" y="318211"/>
                  </a:lnTo>
                  <a:lnTo>
                    <a:pt x="921727" y="317296"/>
                  </a:lnTo>
                  <a:lnTo>
                    <a:pt x="926287" y="309981"/>
                  </a:lnTo>
                </a:path>
                <a:path w="1012825" h="321310">
                  <a:moveTo>
                    <a:pt x="928128" y="309067"/>
                  </a:moveTo>
                  <a:lnTo>
                    <a:pt x="928128" y="314553"/>
                  </a:lnTo>
                  <a:lnTo>
                    <a:pt x="939088" y="314553"/>
                  </a:lnTo>
                  <a:lnTo>
                    <a:pt x="939088" y="320040"/>
                  </a:lnTo>
                  <a:lnTo>
                    <a:pt x="941832" y="320040"/>
                  </a:lnTo>
                  <a:lnTo>
                    <a:pt x="941832" y="318211"/>
                  </a:lnTo>
                  <a:lnTo>
                    <a:pt x="944575" y="318211"/>
                  </a:lnTo>
                  <a:lnTo>
                    <a:pt x="944575" y="320040"/>
                  </a:lnTo>
                  <a:lnTo>
                    <a:pt x="963777" y="320040"/>
                  </a:lnTo>
                  <a:lnTo>
                    <a:pt x="963777" y="317296"/>
                  </a:lnTo>
                  <a:lnTo>
                    <a:pt x="975677" y="317296"/>
                  </a:lnTo>
                  <a:lnTo>
                    <a:pt x="975677" y="319125"/>
                  </a:lnTo>
                  <a:lnTo>
                    <a:pt x="978408" y="319125"/>
                  </a:lnTo>
                  <a:lnTo>
                    <a:pt x="978408" y="317296"/>
                  </a:lnTo>
                  <a:lnTo>
                    <a:pt x="981151" y="317296"/>
                  </a:lnTo>
                  <a:lnTo>
                    <a:pt x="981151" y="320954"/>
                  </a:lnTo>
                  <a:lnTo>
                    <a:pt x="999451" y="320954"/>
                  </a:lnTo>
                  <a:lnTo>
                    <a:pt x="1001268" y="320954"/>
                  </a:lnTo>
                  <a:lnTo>
                    <a:pt x="1003109" y="320040"/>
                  </a:lnTo>
                  <a:lnTo>
                    <a:pt x="1003109" y="318211"/>
                  </a:lnTo>
                  <a:lnTo>
                    <a:pt x="1006754" y="295351"/>
                  </a:lnTo>
                </a:path>
                <a:path w="1012825" h="321310">
                  <a:moveTo>
                    <a:pt x="1001268" y="236829"/>
                  </a:moveTo>
                  <a:lnTo>
                    <a:pt x="1001268" y="270662"/>
                  </a:lnTo>
                  <a:lnTo>
                    <a:pt x="1001268" y="274320"/>
                  </a:lnTo>
                  <a:lnTo>
                    <a:pt x="1005840" y="273405"/>
                  </a:lnTo>
                  <a:lnTo>
                    <a:pt x="1006754" y="271576"/>
                  </a:lnTo>
                  <a:lnTo>
                    <a:pt x="1007668" y="269748"/>
                  </a:lnTo>
                  <a:lnTo>
                    <a:pt x="1012240" y="258775"/>
                  </a:lnTo>
                  <a:lnTo>
                    <a:pt x="1012240" y="255117"/>
                  </a:lnTo>
                  <a:lnTo>
                    <a:pt x="1012240" y="252374"/>
                  </a:lnTo>
                  <a:lnTo>
                    <a:pt x="1005840" y="237744"/>
                  </a:lnTo>
                  <a:lnTo>
                    <a:pt x="1005840" y="235915"/>
                  </a:lnTo>
                  <a:lnTo>
                    <a:pt x="1004011" y="234086"/>
                  </a:lnTo>
                  <a:lnTo>
                    <a:pt x="1001268" y="234086"/>
                  </a:lnTo>
                  <a:lnTo>
                    <a:pt x="1001268" y="236829"/>
                  </a:lnTo>
                  <a:close/>
                </a:path>
                <a:path w="1012825" h="321310">
                  <a:moveTo>
                    <a:pt x="999451" y="314553"/>
                  </a:moveTo>
                  <a:lnTo>
                    <a:pt x="986637" y="314553"/>
                  </a:lnTo>
                  <a:lnTo>
                    <a:pt x="986637" y="320954"/>
                  </a:lnTo>
                  <a:lnTo>
                    <a:pt x="999451" y="320954"/>
                  </a:lnTo>
                  <a:lnTo>
                    <a:pt x="999451" y="314553"/>
                  </a:lnTo>
                  <a:close/>
                </a:path>
                <a:path w="1012825" h="321310">
                  <a:moveTo>
                    <a:pt x="112471" y="41148"/>
                  </a:moveTo>
                  <a:lnTo>
                    <a:pt x="110642" y="40233"/>
                  </a:lnTo>
                  <a:lnTo>
                    <a:pt x="110642" y="38404"/>
                  </a:lnTo>
                  <a:lnTo>
                    <a:pt x="110642" y="36576"/>
                  </a:lnTo>
                  <a:lnTo>
                    <a:pt x="110642" y="10972"/>
                  </a:lnTo>
                  <a:lnTo>
                    <a:pt x="110642" y="8229"/>
                  </a:lnTo>
                  <a:lnTo>
                    <a:pt x="112471" y="7315"/>
                  </a:lnTo>
                  <a:lnTo>
                    <a:pt x="116128" y="7315"/>
                  </a:lnTo>
                  <a:lnTo>
                    <a:pt x="139903" y="7315"/>
                  </a:lnTo>
                  <a:lnTo>
                    <a:pt x="141732" y="7315"/>
                  </a:lnTo>
                  <a:lnTo>
                    <a:pt x="143560" y="8229"/>
                  </a:lnTo>
                  <a:lnTo>
                    <a:pt x="143560" y="10972"/>
                  </a:lnTo>
                  <a:lnTo>
                    <a:pt x="143560" y="35661"/>
                  </a:lnTo>
                  <a:lnTo>
                    <a:pt x="143560" y="38404"/>
                  </a:lnTo>
                  <a:lnTo>
                    <a:pt x="143560" y="41148"/>
                  </a:lnTo>
                  <a:lnTo>
                    <a:pt x="145389" y="42976"/>
                  </a:lnTo>
                  <a:lnTo>
                    <a:pt x="114300" y="42976"/>
                  </a:lnTo>
                  <a:lnTo>
                    <a:pt x="112471" y="41148"/>
                  </a:lnTo>
                  <a:close/>
                </a:path>
                <a:path w="1012825" h="321310">
                  <a:moveTo>
                    <a:pt x="114300" y="38404"/>
                  </a:moveTo>
                  <a:lnTo>
                    <a:pt x="139903" y="38404"/>
                  </a:lnTo>
                </a:path>
                <a:path w="1012825" h="321310">
                  <a:moveTo>
                    <a:pt x="116128" y="40233"/>
                  </a:moveTo>
                  <a:lnTo>
                    <a:pt x="140817" y="40233"/>
                  </a:lnTo>
                </a:path>
                <a:path w="1012825" h="321310">
                  <a:moveTo>
                    <a:pt x="112471" y="7315"/>
                  </a:moveTo>
                  <a:lnTo>
                    <a:pt x="129844" y="0"/>
                  </a:lnTo>
                  <a:lnTo>
                    <a:pt x="160934" y="1828"/>
                  </a:lnTo>
                  <a:lnTo>
                    <a:pt x="160020" y="34747"/>
                  </a:lnTo>
                  <a:lnTo>
                    <a:pt x="145389" y="42976"/>
                  </a:lnTo>
                </a:path>
                <a:path w="1012825" h="321310">
                  <a:moveTo>
                    <a:pt x="146304" y="7315"/>
                  </a:moveTo>
                  <a:lnTo>
                    <a:pt x="159105" y="1828"/>
                  </a:lnTo>
                </a:path>
                <a:path w="1012825" h="321310">
                  <a:moveTo>
                    <a:pt x="61277" y="41148"/>
                  </a:moveTo>
                  <a:lnTo>
                    <a:pt x="60350" y="40233"/>
                  </a:lnTo>
                  <a:lnTo>
                    <a:pt x="59436" y="38404"/>
                  </a:lnTo>
                  <a:lnTo>
                    <a:pt x="59436" y="36576"/>
                  </a:lnTo>
                  <a:lnTo>
                    <a:pt x="59436" y="10972"/>
                  </a:lnTo>
                  <a:lnTo>
                    <a:pt x="59436" y="8229"/>
                  </a:lnTo>
                  <a:lnTo>
                    <a:pt x="61277" y="7315"/>
                  </a:lnTo>
                  <a:lnTo>
                    <a:pt x="64008" y="7315"/>
                  </a:lnTo>
                  <a:lnTo>
                    <a:pt x="90525" y="7315"/>
                  </a:lnTo>
                  <a:lnTo>
                    <a:pt x="93268" y="7315"/>
                  </a:lnTo>
                  <a:lnTo>
                    <a:pt x="94170" y="8229"/>
                  </a:lnTo>
                  <a:lnTo>
                    <a:pt x="94170" y="10972"/>
                  </a:lnTo>
                  <a:lnTo>
                    <a:pt x="94170" y="35661"/>
                  </a:lnTo>
                  <a:lnTo>
                    <a:pt x="94170" y="38404"/>
                  </a:lnTo>
                  <a:lnTo>
                    <a:pt x="94170" y="41148"/>
                  </a:lnTo>
                  <a:lnTo>
                    <a:pt x="96012" y="42976"/>
                  </a:lnTo>
                  <a:lnTo>
                    <a:pt x="63093" y="42976"/>
                  </a:lnTo>
                  <a:lnTo>
                    <a:pt x="61277" y="41148"/>
                  </a:lnTo>
                  <a:close/>
                </a:path>
                <a:path w="1012825" h="321310">
                  <a:moveTo>
                    <a:pt x="63093" y="38404"/>
                  </a:moveTo>
                  <a:lnTo>
                    <a:pt x="90525" y="38404"/>
                  </a:lnTo>
                </a:path>
                <a:path w="1012825" h="321310">
                  <a:moveTo>
                    <a:pt x="64008" y="40233"/>
                  </a:moveTo>
                  <a:lnTo>
                    <a:pt x="92354" y="40233"/>
                  </a:lnTo>
                </a:path>
                <a:path w="1012825" h="321310">
                  <a:moveTo>
                    <a:pt x="62179" y="7315"/>
                  </a:moveTo>
                  <a:lnTo>
                    <a:pt x="78638" y="0"/>
                  </a:lnTo>
                  <a:lnTo>
                    <a:pt x="110642" y="1828"/>
                  </a:lnTo>
                  <a:lnTo>
                    <a:pt x="110642" y="3657"/>
                  </a:lnTo>
                  <a:lnTo>
                    <a:pt x="119786" y="3657"/>
                  </a:lnTo>
                </a:path>
                <a:path w="1012825" h="321310">
                  <a:moveTo>
                    <a:pt x="97840" y="7315"/>
                  </a:moveTo>
                  <a:lnTo>
                    <a:pt x="109728" y="1828"/>
                  </a:lnTo>
                </a:path>
                <a:path w="1012825" h="321310">
                  <a:moveTo>
                    <a:pt x="10985" y="41148"/>
                  </a:moveTo>
                  <a:lnTo>
                    <a:pt x="10045" y="40233"/>
                  </a:lnTo>
                  <a:lnTo>
                    <a:pt x="9144" y="38404"/>
                  </a:lnTo>
                  <a:lnTo>
                    <a:pt x="9144" y="36576"/>
                  </a:lnTo>
                  <a:lnTo>
                    <a:pt x="9144" y="10972"/>
                  </a:lnTo>
                  <a:lnTo>
                    <a:pt x="9144" y="8229"/>
                  </a:lnTo>
                  <a:lnTo>
                    <a:pt x="10985" y="7315"/>
                  </a:lnTo>
                  <a:lnTo>
                    <a:pt x="13728" y="7315"/>
                  </a:lnTo>
                  <a:lnTo>
                    <a:pt x="40233" y="7315"/>
                  </a:lnTo>
                  <a:lnTo>
                    <a:pt x="42976" y="7315"/>
                  </a:lnTo>
                  <a:lnTo>
                    <a:pt x="44805" y="8229"/>
                  </a:lnTo>
                  <a:lnTo>
                    <a:pt x="44805" y="10972"/>
                  </a:lnTo>
                  <a:lnTo>
                    <a:pt x="44805" y="35661"/>
                  </a:lnTo>
                  <a:lnTo>
                    <a:pt x="44805" y="38404"/>
                  </a:lnTo>
                  <a:lnTo>
                    <a:pt x="44805" y="41148"/>
                  </a:lnTo>
                  <a:lnTo>
                    <a:pt x="45720" y="42976"/>
                  </a:lnTo>
                  <a:lnTo>
                    <a:pt x="13728" y="42976"/>
                  </a:lnTo>
                  <a:lnTo>
                    <a:pt x="10985" y="41148"/>
                  </a:lnTo>
                  <a:close/>
                </a:path>
                <a:path w="1012825" h="321310">
                  <a:moveTo>
                    <a:pt x="12801" y="38404"/>
                  </a:moveTo>
                  <a:lnTo>
                    <a:pt x="40233" y="38404"/>
                  </a:lnTo>
                </a:path>
                <a:path w="1012825" h="321310">
                  <a:moveTo>
                    <a:pt x="14630" y="40233"/>
                  </a:moveTo>
                  <a:lnTo>
                    <a:pt x="42062" y="40233"/>
                  </a:lnTo>
                </a:path>
                <a:path w="1012825" h="321310">
                  <a:moveTo>
                    <a:pt x="26517" y="33832"/>
                  </a:moveTo>
                  <a:lnTo>
                    <a:pt x="31089" y="33832"/>
                  </a:lnTo>
                  <a:lnTo>
                    <a:pt x="34747" y="30175"/>
                  </a:lnTo>
                  <a:lnTo>
                    <a:pt x="34747" y="25603"/>
                  </a:lnTo>
                  <a:lnTo>
                    <a:pt x="34747" y="21945"/>
                  </a:lnTo>
                  <a:lnTo>
                    <a:pt x="31089" y="19202"/>
                  </a:lnTo>
                  <a:lnTo>
                    <a:pt x="26517" y="19202"/>
                  </a:lnTo>
                  <a:lnTo>
                    <a:pt x="22860" y="19202"/>
                  </a:lnTo>
                  <a:lnTo>
                    <a:pt x="20116" y="21945"/>
                  </a:lnTo>
                  <a:lnTo>
                    <a:pt x="20116" y="25603"/>
                  </a:lnTo>
                  <a:lnTo>
                    <a:pt x="20116" y="30175"/>
                  </a:lnTo>
                  <a:lnTo>
                    <a:pt x="22860" y="33832"/>
                  </a:lnTo>
                  <a:lnTo>
                    <a:pt x="26517" y="33832"/>
                  </a:lnTo>
                  <a:close/>
                </a:path>
                <a:path w="1012825" h="321310">
                  <a:moveTo>
                    <a:pt x="31089" y="217627"/>
                  </a:moveTo>
                  <a:lnTo>
                    <a:pt x="35661" y="217627"/>
                  </a:lnTo>
                  <a:lnTo>
                    <a:pt x="40233" y="213969"/>
                  </a:lnTo>
                  <a:lnTo>
                    <a:pt x="40233" y="210312"/>
                  </a:lnTo>
                  <a:lnTo>
                    <a:pt x="40233" y="205740"/>
                  </a:lnTo>
                  <a:lnTo>
                    <a:pt x="35661" y="202996"/>
                  </a:lnTo>
                  <a:lnTo>
                    <a:pt x="31089" y="202996"/>
                  </a:lnTo>
                  <a:lnTo>
                    <a:pt x="27432" y="202996"/>
                  </a:lnTo>
                  <a:lnTo>
                    <a:pt x="23787" y="205740"/>
                  </a:lnTo>
                  <a:lnTo>
                    <a:pt x="23787" y="210312"/>
                  </a:lnTo>
                  <a:lnTo>
                    <a:pt x="23787" y="213969"/>
                  </a:lnTo>
                  <a:lnTo>
                    <a:pt x="27432" y="217627"/>
                  </a:lnTo>
                  <a:lnTo>
                    <a:pt x="31089" y="217627"/>
                  </a:lnTo>
                  <a:close/>
                </a:path>
                <a:path w="1012825" h="321310">
                  <a:moveTo>
                    <a:pt x="31089" y="202996"/>
                  </a:moveTo>
                  <a:lnTo>
                    <a:pt x="29260" y="204825"/>
                  </a:lnTo>
                  <a:lnTo>
                    <a:pt x="28346" y="206654"/>
                  </a:lnTo>
                  <a:lnTo>
                    <a:pt x="28346" y="208483"/>
                  </a:lnTo>
                  <a:lnTo>
                    <a:pt x="28346" y="212140"/>
                  </a:lnTo>
                  <a:lnTo>
                    <a:pt x="32004" y="215798"/>
                  </a:lnTo>
                  <a:lnTo>
                    <a:pt x="35661" y="215798"/>
                  </a:lnTo>
                </a:path>
                <a:path w="1012825" h="321310">
                  <a:moveTo>
                    <a:pt x="81394" y="217627"/>
                  </a:moveTo>
                  <a:lnTo>
                    <a:pt x="85039" y="217627"/>
                  </a:lnTo>
                  <a:lnTo>
                    <a:pt x="88709" y="213969"/>
                  </a:lnTo>
                  <a:lnTo>
                    <a:pt x="88709" y="210312"/>
                  </a:lnTo>
                  <a:lnTo>
                    <a:pt x="88709" y="205740"/>
                  </a:lnTo>
                  <a:lnTo>
                    <a:pt x="85039" y="202996"/>
                  </a:lnTo>
                  <a:lnTo>
                    <a:pt x="81394" y="202996"/>
                  </a:lnTo>
                  <a:lnTo>
                    <a:pt x="77724" y="202996"/>
                  </a:lnTo>
                  <a:lnTo>
                    <a:pt x="74066" y="205740"/>
                  </a:lnTo>
                  <a:lnTo>
                    <a:pt x="74066" y="210312"/>
                  </a:lnTo>
                  <a:lnTo>
                    <a:pt x="74066" y="213969"/>
                  </a:lnTo>
                  <a:lnTo>
                    <a:pt x="77724" y="217627"/>
                  </a:lnTo>
                  <a:lnTo>
                    <a:pt x="81394" y="217627"/>
                  </a:lnTo>
                  <a:close/>
                </a:path>
                <a:path w="1012825" h="321310">
                  <a:moveTo>
                    <a:pt x="80467" y="202996"/>
                  </a:moveTo>
                  <a:lnTo>
                    <a:pt x="79552" y="204825"/>
                  </a:lnTo>
                  <a:lnTo>
                    <a:pt x="78638" y="206654"/>
                  </a:lnTo>
                  <a:lnTo>
                    <a:pt x="78638" y="208483"/>
                  </a:lnTo>
                  <a:lnTo>
                    <a:pt x="78638" y="212140"/>
                  </a:lnTo>
                  <a:lnTo>
                    <a:pt x="82296" y="215798"/>
                  </a:lnTo>
                  <a:lnTo>
                    <a:pt x="85953" y="215798"/>
                  </a:lnTo>
                </a:path>
                <a:path w="1012825" h="321310">
                  <a:moveTo>
                    <a:pt x="27432" y="19202"/>
                  </a:moveTo>
                  <a:lnTo>
                    <a:pt x="25603" y="20116"/>
                  </a:lnTo>
                  <a:lnTo>
                    <a:pt x="24688" y="22860"/>
                  </a:lnTo>
                  <a:lnTo>
                    <a:pt x="24688" y="24688"/>
                  </a:lnTo>
                  <a:lnTo>
                    <a:pt x="24688" y="29260"/>
                  </a:lnTo>
                  <a:lnTo>
                    <a:pt x="28346" y="32004"/>
                  </a:lnTo>
                  <a:lnTo>
                    <a:pt x="32004" y="32004"/>
                  </a:lnTo>
                  <a:lnTo>
                    <a:pt x="32918" y="32004"/>
                  </a:lnTo>
                </a:path>
                <a:path w="1012825" h="321310">
                  <a:moveTo>
                    <a:pt x="11887" y="7315"/>
                  </a:moveTo>
                  <a:lnTo>
                    <a:pt x="29260" y="0"/>
                  </a:lnTo>
                  <a:lnTo>
                    <a:pt x="61277" y="1828"/>
                  </a:lnTo>
                  <a:lnTo>
                    <a:pt x="61277" y="3657"/>
                  </a:lnTo>
                  <a:lnTo>
                    <a:pt x="69494" y="3657"/>
                  </a:lnTo>
                </a:path>
                <a:path w="1012825" h="321310">
                  <a:moveTo>
                    <a:pt x="46634" y="7315"/>
                  </a:moveTo>
                  <a:lnTo>
                    <a:pt x="60350" y="1828"/>
                  </a:lnTo>
                </a:path>
                <a:path w="1012825" h="321310">
                  <a:moveTo>
                    <a:pt x="44805" y="27432"/>
                  </a:moveTo>
                  <a:lnTo>
                    <a:pt x="44805" y="37490"/>
                  </a:lnTo>
                  <a:lnTo>
                    <a:pt x="54876" y="39319"/>
                  </a:lnTo>
                  <a:lnTo>
                    <a:pt x="60350" y="33832"/>
                  </a:lnTo>
                </a:path>
                <a:path w="1012825" h="321310">
                  <a:moveTo>
                    <a:pt x="95110" y="27432"/>
                  </a:moveTo>
                  <a:lnTo>
                    <a:pt x="95110" y="35661"/>
                  </a:lnTo>
                  <a:lnTo>
                    <a:pt x="105168" y="38404"/>
                  </a:lnTo>
                  <a:lnTo>
                    <a:pt x="110642" y="32918"/>
                  </a:lnTo>
                </a:path>
                <a:path w="1012825" h="321310">
                  <a:moveTo>
                    <a:pt x="10985" y="131673"/>
                  </a:moveTo>
                  <a:lnTo>
                    <a:pt x="10985" y="160934"/>
                  </a:lnTo>
                  <a:lnTo>
                    <a:pt x="14630" y="160934"/>
                  </a:lnTo>
                  <a:lnTo>
                    <a:pt x="14630" y="158191"/>
                  </a:lnTo>
                  <a:lnTo>
                    <a:pt x="14630" y="153619"/>
                  </a:lnTo>
                  <a:lnTo>
                    <a:pt x="18288" y="149961"/>
                  </a:lnTo>
                  <a:lnTo>
                    <a:pt x="22860" y="149961"/>
                  </a:lnTo>
                  <a:lnTo>
                    <a:pt x="22860" y="146304"/>
                  </a:lnTo>
                  <a:lnTo>
                    <a:pt x="19202" y="146304"/>
                  </a:lnTo>
                  <a:lnTo>
                    <a:pt x="16459" y="143560"/>
                  </a:lnTo>
                  <a:lnTo>
                    <a:pt x="16459" y="140817"/>
                  </a:lnTo>
                  <a:lnTo>
                    <a:pt x="16459" y="137160"/>
                  </a:lnTo>
                  <a:lnTo>
                    <a:pt x="19202" y="134416"/>
                  </a:lnTo>
                  <a:lnTo>
                    <a:pt x="22860" y="134416"/>
                  </a:lnTo>
                  <a:lnTo>
                    <a:pt x="22860" y="85953"/>
                  </a:lnTo>
                  <a:lnTo>
                    <a:pt x="19202" y="85953"/>
                  </a:lnTo>
                  <a:lnTo>
                    <a:pt x="16459" y="83210"/>
                  </a:lnTo>
                  <a:lnTo>
                    <a:pt x="16459" y="80467"/>
                  </a:lnTo>
                  <a:lnTo>
                    <a:pt x="16459" y="76809"/>
                  </a:lnTo>
                  <a:lnTo>
                    <a:pt x="19202" y="74066"/>
                  </a:lnTo>
                  <a:lnTo>
                    <a:pt x="22860" y="74066"/>
                  </a:lnTo>
                  <a:lnTo>
                    <a:pt x="22860" y="69494"/>
                  </a:lnTo>
                  <a:lnTo>
                    <a:pt x="18288" y="69494"/>
                  </a:lnTo>
                  <a:lnTo>
                    <a:pt x="14630" y="66751"/>
                  </a:lnTo>
                  <a:lnTo>
                    <a:pt x="14630" y="62179"/>
                  </a:lnTo>
                  <a:lnTo>
                    <a:pt x="14630" y="61264"/>
                  </a:lnTo>
                  <a:lnTo>
                    <a:pt x="14630" y="60350"/>
                  </a:lnTo>
                  <a:lnTo>
                    <a:pt x="15544" y="59436"/>
                  </a:lnTo>
                  <a:lnTo>
                    <a:pt x="10985" y="59436"/>
                  </a:lnTo>
                  <a:lnTo>
                    <a:pt x="10985" y="87782"/>
                  </a:lnTo>
                </a:path>
                <a:path w="1012825" h="321310">
                  <a:moveTo>
                    <a:pt x="22860" y="88696"/>
                  </a:moveTo>
                  <a:lnTo>
                    <a:pt x="15544" y="88696"/>
                  </a:lnTo>
                  <a:lnTo>
                    <a:pt x="10985" y="88696"/>
                  </a:lnTo>
                  <a:lnTo>
                    <a:pt x="8229" y="91440"/>
                  </a:lnTo>
                  <a:lnTo>
                    <a:pt x="8229" y="94183"/>
                  </a:lnTo>
                  <a:lnTo>
                    <a:pt x="8229" y="103327"/>
                  </a:lnTo>
                  <a:lnTo>
                    <a:pt x="3657" y="103327"/>
                  </a:lnTo>
                  <a:lnTo>
                    <a:pt x="0" y="107899"/>
                  </a:lnTo>
                  <a:lnTo>
                    <a:pt x="0" y="110642"/>
                  </a:lnTo>
                  <a:lnTo>
                    <a:pt x="0" y="124358"/>
                  </a:lnTo>
                  <a:lnTo>
                    <a:pt x="0" y="129844"/>
                  </a:lnTo>
                  <a:lnTo>
                    <a:pt x="4572" y="130759"/>
                  </a:lnTo>
                  <a:lnTo>
                    <a:pt x="7327" y="130759"/>
                  </a:lnTo>
                  <a:lnTo>
                    <a:pt x="15544" y="130759"/>
                  </a:lnTo>
                  <a:lnTo>
                    <a:pt x="18288" y="134416"/>
                  </a:lnTo>
                </a:path>
                <a:path w="1012825" h="321310">
                  <a:moveTo>
                    <a:pt x="13728" y="125272"/>
                  </a:moveTo>
                  <a:lnTo>
                    <a:pt x="18288" y="125272"/>
                  </a:lnTo>
                  <a:lnTo>
                    <a:pt x="21945" y="121615"/>
                  </a:lnTo>
                  <a:lnTo>
                    <a:pt x="21945" y="117043"/>
                  </a:lnTo>
                  <a:lnTo>
                    <a:pt x="21945" y="112471"/>
                  </a:lnTo>
                  <a:lnTo>
                    <a:pt x="18288" y="108813"/>
                  </a:lnTo>
                  <a:lnTo>
                    <a:pt x="13728" y="108813"/>
                  </a:lnTo>
                  <a:lnTo>
                    <a:pt x="9144" y="108813"/>
                  </a:lnTo>
                  <a:lnTo>
                    <a:pt x="5486" y="112471"/>
                  </a:lnTo>
                  <a:lnTo>
                    <a:pt x="5486" y="117043"/>
                  </a:lnTo>
                  <a:lnTo>
                    <a:pt x="5486" y="121615"/>
                  </a:lnTo>
                  <a:lnTo>
                    <a:pt x="9144" y="125272"/>
                  </a:lnTo>
                  <a:lnTo>
                    <a:pt x="13728" y="125272"/>
                  </a:lnTo>
                  <a:close/>
                </a:path>
                <a:path w="1012825" h="321310">
                  <a:moveTo>
                    <a:pt x="16459" y="109728"/>
                  </a:moveTo>
                  <a:lnTo>
                    <a:pt x="13728" y="110642"/>
                  </a:lnTo>
                  <a:lnTo>
                    <a:pt x="10985" y="113385"/>
                  </a:lnTo>
                  <a:lnTo>
                    <a:pt x="10985" y="117043"/>
                  </a:lnTo>
                  <a:lnTo>
                    <a:pt x="10985" y="119786"/>
                  </a:lnTo>
                  <a:lnTo>
                    <a:pt x="12801" y="123444"/>
                  </a:lnTo>
                  <a:lnTo>
                    <a:pt x="15544" y="124358"/>
                  </a:lnTo>
                </a:path>
                <a:path w="1012825" h="321310">
                  <a:moveTo>
                    <a:pt x="10985" y="117043"/>
                  </a:moveTo>
                  <a:lnTo>
                    <a:pt x="21945" y="117043"/>
                  </a:lnTo>
                </a:path>
                <a:path w="1012825" h="321310">
                  <a:moveTo>
                    <a:pt x="149961" y="125272"/>
                  </a:moveTo>
                  <a:lnTo>
                    <a:pt x="154533" y="125272"/>
                  </a:lnTo>
                  <a:lnTo>
                    <a:pt x="158191" y="121615"/>
                  </a:lnTo>
                  <a:lnTo>
                    <a:pt x="158191" y="117043"/>
                  </a:lnTo>
                  <a:lnTo>
                    <a:pt x="158191" y="112471"/>
                  </a:lnTo>
                  <a:lnTo>
                    <a:pt x="154533" y="108813"/>
                  </a:lnTo>
                  <a:lnTo>
                    <a:pt x="149961" y="108813"/>
                  </a:lnTo>
                  <a:lnTo>
                    <a:pt x="145389" y="108813"/>
                  </a:lnTo>
                  <a:lnTo>
                    <a:pt x="141732" y="112471"/>
                  </a:lnTo>
                  <a:lnTo>
                    <a:pt x="141732" y="117043"/>
                  </a:lnTo>
                  <a:lnTo>
                    <a:pt x="141732" y="121615"/>
                  </a:lnTo>
                  <a:lnTo>
                    <a:pt x="145389" y="125272"/>
                  </a:lnTo>
                  <a:lnTo>
                    <a:pt x="149961" y="125272"/>
                  </a:lnTo>
                  <a:close/>
                </a:path>
                <a:path w="1012825" h="321310">
                  <a:moveTo>
                    <a:pt x="153619" y="109728"/>
                  </a:moveTo>
                  <a:lnTo>
                    <a:pt x="149961" y="110642"/>
                  </a:lnTo>
                  <a:lnTo>
                    <a:pt x="147218" y="113385"/>
                  </a:lnTo>
                  <a:lnTo>
                    <a:pt x="147218" y="117043"/>
                  </a:lnTo>
                  <a:lnTo>
                    <a:pt x="147218" y="119786"/>
                  </a:lnTo>
                  <a:lnTo>
                    <a:pt x="149047" y="123444"/>
                  </a:lnTo>
                  <a:lnTo>
                    <a:pt x="151790" y="124358"/>
                  </a:lnTo>
                </a:path>
                <a:path w="1012825" h="321310">
                  <a:moveTo>
                    <a:pt x="147218" y="117043"/>
                  </a:moveTo>
                  <a:lnTo>
                    <a:pt x="158191" y="117043"/>
                  </a:lnTo>
                </a:path>
                <a:path w="1012825" h="321310">
                  <a:moveTo>
                    <a:pt x="148145" y="41148"/>
                  </a:moveTo>
                  <a:lnTo>
                    <a:pt x="149961" y="42062"/>
                  </a:lnTo>
                  <a:lnTo>
                    <a:pt x="151790" y="43891"/>
                  </a:lnTo>
                  <a:lnTo>
                    <a:pt x="151790" y="46634"/>
                  </a:lnTo>
                  <a:lnTo>
                    <a:pt x="151790" y="94183"/>
                  </a:lnTo>
                  <a:lnTo>
                    <a:pt x="151790" y="96012"/>
                  </a:lnTo>
                  <a:lnTo>
                    <a:pt x="154533" y="98755"/>
                  </a:lnTo>
                  <a:lnTo>
                    <a:pt x="157276" y="98755"/>
                  </a:lnTo>
                  <a:lnTo>
                    <a:pt x="170992" y="98755"/>
                  </a:lnTo>
                </a:path>
                <a:path w="1012825" h="321310">
                  <a:moveTo>
                    <a:pt x="151790" y="94183"/>
                  </a:moveTo>
                  <a:lnTo>
                    <a:pt x="142659" y="97840"/>
                  </a:lnTo>
                  <a:lnTo>
                    <a:pt x="145389" y="103327"/>
                  </a:lnTo>
                  <a:lnTo>
                    <a:pt x="149961" y="103327"/>
                  </a:lnTo>
                  <a:lnTo>
                    <a:pt x="153619" y="103327"/>
                  </a:lnTo>
                  <a:lnTo>
                    <a:pt x="158191" y="103327"/>
                  </a:lnTo>
                  <a:lnTo>
                    <a:pt x="160934" y="103327"/>
                  </a:lnTo>
                  <a:lnTo>
                    <a:pt x="161848" y="106070"/>
                  </a:lnTo>
                  <a:lnTo>
                    <a:pt x="161848" y="108813"/>
                  </a:lnTo>
                  <a:lnTo>
                    <a:pt x="161848" y="127101"/>
                  </a:lnTo>
                  <a:lnTo>
                    <a:pt x="161848" y="129844"/>
                  </a:lnTo>
                  <a:lnTo>
                    <a:pt x="159105" y="130759"/>
                  </a:lnTo>
                  <a:lnTo>
                    <a:pt x="156362" y="130759"/>
                  </a:lnTo>
                  <a:lnTo>
                    <a:pt x="150876" y="130759"/>
                  </a:lnTo>
                  <a:lnTo>
                    <a:pt x="147218" y="130759"/>
                  </a:lnTo>
                  <a:lnTo>
                    <a:pt x="142659" y="134416"/>
                  </a:lnTo>
                  <a:lnTo>
                    <a:pt x="141732" y="13716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845742" y="3505982"/>
              <a:ext cx="86995" cy="0"/>
            </a:xfrm>
            <a:custGeom>
              <a:avLst/>
              <a:gdLst/>
              <a:ahLst/>
              <a:cxnLst/>
              <a:rect l="l" t="t" r="r" b="b"/>
              <a:pathLst>
                <a:path w="86995">
                  <a:moveTo>
                    <a:pt x="0" y="0"/>
                  </a:moveTo>
                  <a:lnTo>
                    <a:pt x="4572" y="0"/>
                  </a:lnTo>
                </a:path>
                <a:path w="86995">
                  <a:moveTo>
                    <a:pt x="15544" y="0"/>
                  </a:moveTo>
                  <a:lnTo>
                    <a:pt x="20116" y="0"/>
                  </a:lnTo>
                </a:path>
                <a:path w="86995">
                  <a:moveTo>
                    <a:pt x="20116" y="0"/>
                  </a:moveTo>
                  <a:lnTo>
                    <a:pt x="24688" y="0"/>
                  </a:lnTo>
                </a:path>
                <a:path w="86995">
                  <a:moveTo>
                    <a:pt x="39319" y="0"/>
                  </a:moveTo>
                  <a:lnTo>
                    <a:pt x="43891" y="0"/>
                  </a:lnTo>
                </a:path>
                <a:path w="86995">
                  <a:moveTo>
                    <a:pt x="42989" y="0"/>
                  </a:moveTo>
                  <a:lnTo>
                    <a:pt x="47561" y="0"/>
                  </a:lnTo>
                </a:path>
                <a:path w="86995">
                  <a:moveTo>
                    <a:pt x="53949" y="0"/>
                  </a:moveTo>
                  <a:lnTo>
                    <a:pt x="58521" y="0"/>
                  </a:lnTo>
                </a:path>
                <a:path w="86995">
                  <a:moveTo>
                    <a:pt x="61264" y="0"/>
                  </a:moveTo>
                  <a:lnTo>
                    <a:pt x="65836" y="0"/>
                  </a:lnTo>
                </a:path>
                <a:path w="86995">
                  <a:moveTo>
                    <a:pt x="78638" y="0"/>
                  </a:moveTo>
                  <a:lnTo>
                    <a:pt x="83210" y="0"/>
                  </a:lnTo>
                </a:path>
                <a:path w="86995">
                  <a:moveTo>
                    <a:pt x="82295" y="0"/>
                  </a:moveTo>
                  <a:lnTo>
                    <a:pt x="8686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712240" y="3440602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39">
                  <a:moveTo>
                    <a:pt x="0" y="0"/>
                  </a:moveTo>
                  <a:lnTo>
                    <a:pt x="4572" y="0"/>
                  </a:lnTo>
                </a:path>
                <a:path w="78739">
                  <a:moveTo>
                    <a:pt x="7315" y="0"/>
                  </a:moveTo>
                  <a:lnTo>
                    <a:pt x="11887" y="0"/>
                  </a:lnTo>
                </a:path>
                <a:path w="78739">
                  <a:moveTo>
                    <a:pt x="10985" y="0"/>
                  </a:moveTo>
                  <a:lnTo>
                    <a:pt x="15557" y="0"/>
                  </a:lnTo>
                </a:path>
                <a:path w="78739">
                  <a:moveTo>
                    <a:pt x="39319" y="0"/>
                  </a:moveTo>
                  <a:lnTo>
                    <a:pt x="43891" y="0"/>
                  </a:lnTo>
                </a:path>
                <a:path w="78739">
                  <a:moveTo>
                    <a:pt x="42976" y="0"/>
                  </a:moveTo>
                  <a:lnTo>
                    <a:pt x="47548" y="0"/>
                  </a:lnTo>
                </a:path>
                <a:path w="78739">
                  <a:moveTo>
                    <a:pt x="32918" y="0"/>
                  </a:moveTo>
                  <a:lnTo>
                    <a:pt x="37490" y="0"/>
                  </a:lnTo>
                </a:path>
                <a:path w="78739">
                  <a:moveTo>
                    <a:pt x="65836" y="0"/>
                  </a:moveTo>
                  <a:lnTo>
                    <a:pt x="70408" y="0"/>
                  </a:lnTo>
                </a:path>
                <a:path w="78739">
                  <a:moveTo>
                    <a:pt x="71323" y="0"/>
                  </a:moveTo>
                  <a:lnTo>
                    <a:pt x="75895" y="0"/>
                  </a:lnTo>
                </a:path>
                <a:path w="78739">
                  <a:moveTo>
                    <a:pt x="74066" y="0"/>
                  </a:moveTo>
                  <a:lnTo>
                    <a:pt x="78638" y="0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712240" y="3560389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4572" y="0"/>
                  </a:lnTo>
                </a:path>
                <a:path w="76200">
                  <a:moveTo>
                    <a:pt x="7315" y="0"/>
                  </a:moveTo>
                  <a:lnTo>
                    <a:pt x="11887" y="0"/>
                  </a:lnTo>
                </a:path>
                <a:path w="76200">
                  <a:moveTo>
                    <a:pt x="10985" y="0"/>
                  </a:moveTo>
                  <a:lnTo>
                    <a:pt x="15557" y="0"/>
                  </a:lnTo>
                </a:path>
                <a:path w="76200">
                  <a:moveTo>
                    <a:pt x="37490" y="0"/>
                  </a:moveTo>
                  <a:lnTo>
                    <a:pt x="42062" y="0"/>
                  </a:lnTo>
                </a:path>
                <a:path w="76200">
                  <a:moveTo>
                    <a:pt x="40233" y="0"/>
                  </a:moveTo>
                  <a:lnTo>
                    <a:pt x="44805" y="0"/>
                  </a:lnTo>
                </a:path>
                <a:path w="76200">
                  <a:moveTo>
                    <a:pt x="31089" y="0"/>
                  </a:moveTo>
                  <a:lnTo>
                    <a:pt x="35661" y="0"/>
                  </a:lnTo>
                </a:path>
                <a:path w="76200">
                  <a:moveTo>
                    <a:pt x="62191" y="0"/>
                  </a:moveTo>
                  <a:lnTo>
                    <a:pt x="66763" y="0"/>
                  </a:lnTo>
                </a:path>
                <a:path w="76200">
                  <a:moveTo>
                    <a:pt x="67665" y="0"/>
                  </a:moveTo>
                  <a:lnTo>
                    <a:pt x="72237" y="0"/>
                  </a:lnTo>
                </a:path>
                <a:path w="76200">
                  <a:moveTo>
                    <a:pt x="71323" y="0"/>
                  </a:moveTo>
                  <a:lnTo>
                    <a:pt x="75895" y="0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940840" y="3505982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4572" y="0"/>
                  </a:lnTo>
                </a:path>
                <a:path w="10160">
                  <a:moveTo>
                    <a:pt x="5486" y="0"/>
                  </a:moveTo>
                  <a:lnTo>
                    <a:pt x="1005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845742" y="3636284"/>
              <a:ext cx="105410" cy="0"/>
            </a:xfrm>
            <a:custGeom>
              <a:avLst/>
              <a:gdLst/>
              <a:ahLst/>
              <a:cxnLst/>
              <a:rect l="l" t="t" r="r" b="b"/>
              <a:pathLst>
                <a:path w="105410">
                  <a:moveTo>
                    <a:pt x="0" y="0"/>
                  </a:moveTo>
                  <a:lnTo>
                    <a:pt x="4572" y="0"/>
                  </a:lnTo>
                </a:path>
                <a:path w="105410">
                  <a:moveTo>
                    <a:pt x="15544" y="0"/>
                  </a:moveTo>
                  <a:lnTo>
                    <a:pt x="20116" y="0"/>
                  </a:lnTo>
                </a:path>
                <a:path w="105410">
                  <a:moveTo>
                    <a:pt x="20116" y="0"/>
                  </a:moveTo>
                  <a:lnTo>
                    <a:pt x="24688" y="0"/>
                  </a:lnTo>
                </a:path>
                <a:path w="105410">
                  <a:moveTo>
                    <a:pt x="39319" y="0"/>
                  </a:moveTo>
                  <a:lnTo>
                    <a:pt x="43891" y="0"/>
                  </a:lnTo>
                </a:path>
                <a:path w="105410">
                  <a:moveTo>
                    <a:pt x="42989" y="0"/>
                  </a:moveTo>
                  <a:lnTo>
                    <a:pt x="47561" y="0"/>
                  </a:lnTo>
                </a:path>
                <a:path w="105410">
                  <a:moveTo>
                    <a:pt x="53949" y="0"/>
                  </a:moveTo>
                  <a:lnTo>
                    <a:pt x="58521" y="0"/>
                  </a:lnTo>
                </a:path>
                <a:path w="105410">
                  <a:moveTo>
                    <a:pt x="61264" y="0"/>
                  </a:moveTo>
                  <a:lnTo>
                    <a:pt x="65836" y="0"/>
                  </a:lnTo>
                </a:path>
                <a:path w="105410">
                  <a:moveTo>
                    <a:pt x="78638" y="0"/>
                  </a:moveTo>
                  <a:lnTo>
                    <a:pt x="83210" y="0"/>
                  </a:lnTo>
                </a:path>
                <a:path w="105410">
                  <a:moveTo>
                    <a:pt x="82295" y="0"/>
                  </a:moveTo>
                  <a:lnTo>
                    <a:pt x="86867" y="0"/>
                  </a:lnTo>
                </a:path>
                <a:path w="105410">
                  <a:moveTo>
                    <a:pt x="95097" y="0"/>
                  </a:moveTo>
                  <a:lnTo>
                    <a:pt x="99669" y="0"/>
                  </a:lnTo>
                </a:path>
                <a:path w="105410">
                  <a:moveTo>
                    <a:pt x="100584" y="0"/>
                  </a:moveTo>
                  <a:lnTo>
                    <a:pt x="105156" y="0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841628" y="3567704"/>
              <a:ext cx="111760" cy="59690"/>
            </a:xfrm>
            <a:custGeom>
              <a:avLst/>
              <a:gdLst/>
              <a:ahLst/>
              <a:cxnLst/>
              <a:rect l="l" t="t" r="r" b="b"/>
              <a:pathLst>
                <a:path w="111760" h="59689">
                  <a:moveTo>
                    <a:pt x="914" y="35661"/>
                  </a:moveTo>
                  <a:lnTo>
                    <a:pt x="74066" y="35661"/>
                  </a:lnTo>
                </a:path>
                <a:path w="111760" h="59689">
                  <a:moveTo>
                    <a:pt x="13715" y="32004"/>
                  </a:moveTo>
                  <a:lnTo>
                    <a:pt x="13715" y="53949"/>
                  </a:lnTo>
                </a:path>
                <a:path w="111760" h="59689">
                  <a:moveTo>
                    <a:pt x="26517" y="32004"/>
                  </a:moveTo>
                  <a:lnTo>
                    <a:pt x="26517" y="53949"/>
                  </a:lnTo>
                </a:path>
                <a:path w="111760" h="59689">
                  <a:moveTo>
                    <a:pt x="53035" y="32004"/>
                  </a:moveTo>
                  <a:lnTo>
                    <a:pt x="53035" y="53949"/>
                  </a:lnTo>
                </a:path>
                <a:path w="111760" h="59689">
                  <a:moveTo>
                    <a:pt x="64008" y="32004"/>
                  </a:moveTo>
                  <a:lnTo>
                    <a:pt x="64008" y="53949"/>
                  </a:lnTo>
                </a:path>
                <a:path w="111760" h="59689">
                  <a:moveTo>
                    <a:pt x="79565" y="32918"/>
                  </a:moveTo>
                  <a:lnTo>
                    <a:pt x="111556" y="32918"/>
                  </a:lnTo>
                </a:path>
                <a:path w="111760" h="59689">
                  <a:moveTo>
                    <a:pt x="79565" y="37490"/>
                  </a:moveTo>
                  <a:lnTo>
                    <a:pt x="111556" y="37490"/>
                  </a:lnTo>
                </a:path>
                <a:path w="111760" h="59689">
                  <a:moveTo>
                    <a:pt x="79565" y="42062"/>
                  </a:moveTo>
                  <a:lnTo>
                    <a:pt x="99682" y="42062"/>
                  </a:lnTo>
                </a:path>
                <a:path w="111760" h="59689">
                  <a:moveTo>
                    <a:pt x="79565" y="47548"/>
                  </a:moveTo>
                  <a:lnTo>
                    <a:pt x="107899" y="47548"/>
                  </a:lnTo>
                </a:path>
                <a:path w="111760" h="59689">
                  <a:moveTo>
                    <a:pt x="79565" y="51206"/>
                  </a:moveTo>
                  <a:lnTo>
                    <a:pt x="104241" y="51206"/>
                  </a:lnTo>
                </a:path>
                <a:path w="111760" h="59689">
                  <a:moveTo>
                    <a:pt x="90525" y="53949"/>
                  </a:moveTo>
                  <a:lnTo>
                    <a:pt x="102425" y="53949"/>
                  </a:lnTo>
                </a:path>
                <a:path w="111760" h="59689">
                  <a:moveTo>
                    <a:pt x="79565" y="59436"/>
                  </a:moveTo>
                  <a:lnTo>
                    <a:pt x="107899" y="59436"/>
                  </a:lnTo>
                </a:path>
                <a:path w="111760" h="59689">
                  <a:moveTo>
                    <a:pt x="50292" y="24688"/>
                  </a:moveTo>
                  <a:lnTo>
                    <a:pt x="67665" y="24688"/>
                  </a:lnTo>
                </a:path>
                <a:path w="111760" h="59689">
                  <a:moveTo>
                    <a:pt x="914" y="24688"/>
                  </a:moveTo>
                  <a:lnTo>
                    <a:pt x="18288" y="24688"/>
                  </a:lnTo>
                </a:path>
                <a:path w="111760" h="59689">
                  <a:moveTo>
                    <a:pt x="0" y="15544"/>
                  </a:moveTo>
                  <a:lnTo>
                    <a:pt x="17373" y="15544"/>
                  </a:lnTo>
                </a:path>
                <a:path w="111760" h="59689">
                  <a:moveTo>
                    <a:pt x="0" y="18288"/>
                  </a:moveTo>
                  <a:lnTo>
                    <a:pt x="17373" y="18288"/>
                  </a:lnTo>
                </a:path>
                <a:path w="111760" h="59689">
                  <a:moveTo>
                    <a:pt x="85039" y="0"/>
                  </a:moveTo>
                  <a:lnTo>
                    <a:pt x="87782" y="4572"/>
                  </a:lnTo>
                </a:path>
                <a:path w="111760" h="59689">
                  <a:moveTo>
                    <a:pt x="88696" y="0"/>
                  </a:moveTo>
                  <a:lnTo>
                    <a:pt x="85039" y="36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933982" y="356678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743"/>
                  </a:moveTo>
                  <a:lnTo>
                    <a:pt x="2286" y="2743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676134" y="3421400"/>
              <a:ext cx="320040" cy="325755"/>
            </a:xfrm>
            <a:custGeom>
              <a:avLst/>
              <a:gdLst/>
              <a:ahLst/>
              <a:cxnLst/>
              <a:rect l="l" t="t" r="r" b="b"/>
              <a:pathLst>
                <a:path w="320039" h="325754">
                  <a:moveTo>
                    <a:pt x="159092" y="224027"/>
                  </a:moveTo>
                  <a:lnTo>
                    <a:pt x="288036" y="224027"/>
                  </a:lnTo>
                  <a:lnTo>
                    <a:pt x="288036" y="256946"/>
                  </a:lnTo>
                  <a:lnTo>
                    <a:pt x="288036" y="259689"/>
                  </a:lnTo>
                  <a:lnTo>
                    <a:pt x="288036" y="260603"/>
                  </a:lnTo>
                  <a:lnTo>
                    <a:pt x="285280" y="260603"/>
                  </a:lnTo>
                  <a:lnTo>
                    <a:pt x="259676" y="260603"/>
                  </a:lnTo>
                  <a:lnTo>
                    <a:pt x="256933" y="260603"/>
                  </a:lnTo>
                  <a:lnTo>
                    <a:pt x="256019" y="258775"/>
                  </a:lnTo>
                  <a:lnTo>
                    <a:pt x="256019" y="256946"/>
                  </a:lnTo>
                  <a:lnTo>
                    <a:pt x="256019" y="235915"/>
                  </a:lnTo>
                  <a:lnTo>
                    <a:pt x="256019" y="230428"/>
                  </a:lnTo>
                  <a:lnTo>
                    <a:pt x="240474" y="229514"/>
                  </a:lnTo>
                  <a:lnTo>
                    <a:pt x="240474" y="236829"/>
                  </a:lnTo>
                  <a:lnTo>
                    <a:pt x="240474" y="253288"/>
                  </a:lnTo>
                  <a:lnTo>
                    <a:pt x="240474" y="256031"/>
                  </a:lnTo>
                  <a:lnTo>
                    <a:pt x="239560" y="259689"/>
                  </a:lnTo>
                  <a:lnTo>
                    <a:pt x="237731" y="259689"/>
                  </a:lnTo>
                  <a:lnTo>
                    <a:pt x="208483" y="259689"/>
                  </a:lnTo>
                  <a:lnTo>
                    <a:pt x="205727" y="259689"/>
                  </a:lnTo>
                  <a:lnTo>
                    <a:pt x="205727" y="256946"/>
                  </a:lnTo>
                  <a:lnTo>
                    <a:pt x="205727" y="254203"/>
                  </a:lnTo>
                  <a:lnTo>
                    <a:pt x="205727" y="231343"/>
                  </a:lnTo>
                  <a:lnTo>
                    <a:pt x="205727" y="229514"/>
                  </a:lnTo>
                  <a:lnTo>
                    <a:pt x="204812" y="225856"/>
                  </a:lnTo>
                  <a:lnTo>
                    <a:pt x="206641" y="224942"/>
                  </a:lnTo>
                </a:path>
                <a:path w="320039" h="325754">
                  <a:moveTo>
                    <a:pt x="239560" y="225856"/>
                  </a:moveTo>
                  <a:lnTo>
                    <a:pt x="237731" y="229514"/>
                  </a:lnTo>
                  <a:lnTo>
                    <a:pt x="237731" y="235000"/>
                  </a:lnTo>
                  <a:lnTo>
                    <a:pt x="237731" y="237744"/>
                  </a:lnTo>
                  <a:lnTo>
                    <a:pt x="237731" y="257860"/>
                  </a:lnTo>
                </a:path>
                <a:path w="320039" h="325754">
                  <a:moveTo>
                    <a:pt x="256019" y="235915"/>
                  </a:moveTo>
                  <a:lnTo>
                    <a:pt x="256019" y="230428"/>
                  </a:lnTo>
                  <a:lnTo>
                    <a:pt x="256019" y="229514"/>
                  </a:lnTo>
                  <a:lnTo>
                    <a:pt x="256933" y="226771"/>
                  </a:lnTo>
                  <a:lnTo>
                    <a:pt x="257848" y="224942"/>
                  </a:lnTo>
                </a:path>
                <a:path w="320039" h="325754">
                  <a:moveTo>
                    <a:pt x="205727" y="235000"/>
                  </a:moveTo>
                  <a:lnTo>
                    <a:pt x="205727" y="229514"/>
                  </a:lnTo>
                  <a:lnTo>
                    <a:pt x="190182" y="230428"/>
                  </a:lnTo>
                  <a:lnTo>
                    <a:pt x="190182" y="235915"/>
                  </a:lnTo>
                  <a:lnTo>
                    <a:pt x="190182" y="256031"/>
                  </a:lnTo>
                </a:path>
                <a:path w="320039" h="325754">
                  <a:moveTo>
                    <a:pt x="189268" y="224027"/>
                  </a:moveTo>
                  <a:lnTo>
                    <a:pt x="187439" y="227685"/>
                  </a:lnTo>
                  <a:lnTo>
                    <a:pt x="187439" y="233171"/>
                  </a:lnTo>
                  <a:lnTo>
                    <a:pt x="187439" y="236829"/>
                  </a:lnTo>
                  <a:lnTo>
                    <a:pt x="187439" y="258775"/>
                  </a:lnTo>
                </a:path>
                <a:path w="320039" h="325754">
                  <a:moveTo>
                    <a:pt x="200240" y="231343"/>
                  </a:moveTo>
                  <a:lnTo>
                    <a:pt x="200240" y="250545"/>
                  </a:lnTo>
                  <a:lnTo>
                    <a:pt x="190182" y="257860"/>
                  </a:lnTo>
                  <a:lnTo>
                    <a:pt x="188366" y="259689"/>
                  </a:lnTo>
                  <a:lnTo>
                    <a:pt x="187439" y="259689"/>
                  </a:lnTo>
                  <a:lnTo>
                    <a:pt x="185610" y="259689"/>
                  </a:lnTo>
                  <a:lnTo>
                    <a:pt x="156349" y="259689"/>
                  </a:lnTo>
                  <a:lnTo>
                    <a:pt x="154520" y="259689"/>
                  </a:lnTo>
                  <a:lnTo>
                    <a:pt x="154520" y="256946"/>
                  </a:lnTo>
                  <a:lnTo>
                    <a:pt x="154520" y="253288"/>
                  </a:lnTo>
                  <a:lnTo>
                    <a:pt x="154520" y="230428"/>
                  </a:lnTo>
                  <a:lnTo>
                    <a:pt x="154520" y="226771"/>
                  </a:lnTo>
                  <a:lnTo>
                    <a:pt x="155435" y="224027"/>
                  </a:lnTo>
                  <a:lnTo>
                    <a:pt x="161836" y="221284"/>
                  </a:lnTo>
                  <a:lnTo>
                    <a:pt x="152692" y="192023"/>
                  </a:lnTo>
                </a:path>
                <a:path w="320039" h="325754">
                  <a:moveTo>
                    <a:pt x="164579" y="55778"/>
                  </a:moveTo>
                  <a:lnTo>
                    <a:pt x="173736" y="55778"/>
                  </a:lnTo>
                </a:path>
                <a:path w="320039" h="325754">
                  <a:moveTo>
                    <a:pt x="217614" y="64922"/>
                  </a:moveTo>
                  <a:lnTo>
                    <a:pt x="220357" y="64922"/>
                  </a:lnTo>
                  <a:lnTo>
                    <a:pt x="224015" y="61264"/>
                  </a:lnTo>
                  <a:lnTo>
                    <a:pt x="224015" y="56692"/>
                  </a:lnTo>
                  <a:lnTo>
                    <a:pt x="224015" y="53035"/>
                  </a:lnTo>
                  <a:lnTo>
                    <a:pt x="220357" y="50291"/>
                  </a:lnTo>
                  <a:lnTo>
                    <a:pt x="217614" y="50291"/>
                  </a:lnTo>
                  <a:lnTo>
                    <a:pt x="212128" y="50291"/>
                  </a:lnTo>
                  <a:lnTo>
                    <a:pt x="208483" y="53035"/>
                  </a:lnTo>
                  <a:lnTo>
                    <a:pt x="208483" y="56692"/>
                  </a:lnTo>
                  <a:lnTo>
                    <a:pt x="208483" y="61264"/>
                  </a:lnTo>
                  <a:lnTo>
                    <a:pt x="212128" y="64922"/>
                  </a:lnTo>
                  <a:lnTo>
                    <a:pt x="217614" y="64922"/>
                  </a:lnTo>
                  <a:close/>
                </a:path>
                <a:path w="320039" h="325754">
                  <a:moveTo>
                    <a:pt x="217614" y="50291"/>
                  </a:moveTo>
                  <a:lnTo>
                    <a:pt x="214884" y="51206"/>
                  </a:lnTo>
                  <a:lnTo>
                    <a:pt x="213956" y="53949"/>
                  </a:lnTo>
                  <a:lnTo>
                    <a:pt x="213956" y="55778"/>
                  </a:lnTo>
                  <a:lnTo>
                    <a:pt x="213956" y="60350"/>
                  </a:lnTo>
                  <a:lnTo>
                    <a:pt x="217614" y="63093"/>
                  </a:lnTo>
                  <a:lnTo>
                    <a:pt x="221284" y="63093"/>
                  </a:lnTo>
                  <a:lnTo>
                    <a:pt x="222186" y="63093"/>
                  </a:lnTo>
                </a:path>
                <a:path w="320039" h="325754">
                  <a:moveTo>
                    <a:pt x="213956" y="55778"/>
                  </a:moveTo>
                  <a:lnTo>
                    <a:pt x="223100" y="55778"/>
                  </a:lnTo>
                </a:path>
                <a:path w="320039" h="325754">
                  <a:moveTo>
                    <a:pt x="266992" y="64922"/>
                  </a:moveTo>
                  <a:lnTo>
                    <a:pt x="271576" y="64922"/>
                  </a:lnTo>
                  <a:lnTo>
                    <a:pt x="273392" y="61264"/>
                  </a:lnTo>
                  <a:lnTo>
                    <a:pt x="273392" y="56692"/>
                  </a:lnTo>
                  <a:lnTo>
                    <a:pt x="273392" y="53035"/>
                  </a:lnTo>
                  <a:lnTo>
                    <a:pt x="271576" y="50291"/>
                  </a:lnTo>
                  <a:lnTo>
                    <a:pt x="266992" y="50291"/>
                  </a:lnTo>
                  <a:lnTo>
                    <a:pt x="263334" y="50291"/>
                  </a:lnTo>
                  <a:lnTo>
                    <a:pt x="260591" y="53035"/>
                  </a:lnTo>
                  <a:lnTo>
                    <a:pt x="260591" y="56692"/>
                  </a:lnTo>
                  <a:lnTo>
                    <a:pt x="260591" y="61264"/>
                  </a:lnTo>
                  <a:lnTo>
                    <a:pt x="263334" y="64922"/>
                  </a:lnTo>
                  <a:lnTo>
                    <a:pt x="266992" y="64922"/>
                  </a:lnTo>
                  <a:close/>
                </a:path>
                <a:path w="320039" h="325754">
                  <a:moveTo>
                    <a:pt x="267919" y="50291"/>
                  </a:moveTo>
                  <a:lnTo>
                    <a:pt x="266077" y="51206"/>
                  </a:lnTo>
                  <a:lnTo>
                    <a:pt x="265176" y="53949"/>
                  </a:lnTo>
                  <a:lnTo>
                    <a:pt x="265176" y="55778"/>
                  </a:lnTo>
                  <a:lnTo>
                    <a:pt x="265176" y="60350"/>
                  </a:lnTo>
                  <a:lnTo>
                    <a:pt x="267919" y="63093"/>
                  </a:lnTo>
                  <a:lnTo>
                    <a:pt x="272478" y="63093"/>
                  </a:lnTo>
                  <a:lnTo>
                    <a:pt x="273392" y="63093"/>
                  </a:lnTo>
                </a:path>
                <a:path w="320039" h="325754">
                  <a:moveTo>
                    <a:pt x="265176" y="55778"/>
                  </a:moveTo>
                  <a:lnTo>
                    <a:pt x="273392" y="55778"/>
                  </a:lnTo>
                </a:path>
                <a:path w="320039" h="325754">
                  <a:moveTo>
                    <a:pt x="170065" y="242315"/>
                  </a:moveTo>
                  <a:lnTo>
                    <a:pt x="177380" y="237744"/>
                  </a:lnTo>
                </a:path>
                <a:path w="320039" h="325754">
                  <a:moveTo>
                    <a:pt x="224015" y="235000"/>
                  </a:moveTo>
                  <a:lnTo>
                    <a:pt x="226758" y="245059"/>
                  </a:lnTo>
                </a:path>
                <a:path w="320039" h="325754">
                  <a:moveTo>
                    <a:pt x="272478" y="248716"/>
                  </a:moveTo>
                  <a:lnTo>
                    <a:pt x="274307" y="248716"/>
                  </a:lnTo>
                  <a:lnTo>
                    <a:pt x="277977" y="245059"/>
                  </a:lnTo>
                  <a:lnTo>
                    <a:pt x="277977" y="241401"/>
                  </a:lnTo>
                  <a:lnTo>
                    <a:pt x="277977" y="236829"/>
                  </a:lnTo>
                  <a:lnTo>
                    <a:pt x="274307" y="234086"/>
                  </a:lnTo>
                  <a:lnTo>
                    <a:pt x="272478" y="234086"/>
                  </a:lnTo>
                  <a:lnTo>
                    <a:pt x="267919" y="234086"/>
                  </a:lnTo>
                  <a:lnTo>
                    <a:pt x="265176" y="236829"/>
                  </a:lnTo>
                  <a:lnTo>
                    <a:pt x="265176" y="241401"/>
                  </a:lnTo>
                  <a:lnTo>
                    <a:pt x="265176" y="245059"/>
                  </a:lnTo>
                  <a:lnTo>
                    <a:pt x="267919" y="248716"/>
                  </a:lnTo>
                  <a:lnTo>
                    <a:pt x="272478" y="248716"/>
                  </a:lnTo>
                  <a:close/>
                </a:path>
                <a:path w="320039" h="325754">
                  <a:moveTo>
                    <a:pt x="272478" y="234086"/>
                  </a:moveTo>
                  <a:lnTo>
                    <a:pt x="270649" y="235915"/>
                  </a:lnTo>
                  <a:lnTo>
                    <a:pt x="269735" y="237744"/>
                  </a:lnTo>
                  <a:lnTo>
                    <a:pt x="269735" y="239572"/>
                  </a:lnTo>
                  <a:lnTo>
                    <a:pt x="269735" y="243230"/>
                  </a:lnTo>
                  <a:lnTo>
                    <a:pt x="272478" y="246887"/>
                  </a:lnTo>
                  <a:lnTo>
                    <a:pt x="275221" y="246887"/>
                  </a:lnTo>
                </a:path>
                <a:path w="320039" h="325754">
                  <a:moveTo>
                    <a:pt x="276136" y="236829"/>
                  </a:moveTo>
                  <a:lnTo>
                    <a:pt x="271576" y="243230"/>
                  </a:lnTo>
                </a:path>
                <a:path w="320039" h="325754">
                  <a:moveTo>
                    <a:pt x="288036" y="224027"/>
                  </a:moveTo>
                  <a:lnTo>
                    <a:pt x="298081" y="214883"/>
                  </a:lnTo>
                  <a:lnTo>
                    <a:pt x="298081" y="245973"/>
                  </a:lnTo>
                  <a:lnTo>
                    <a:pt x="301739" y="245973"/>
                  </a:lnTo>
                  <a:lnTo>
                    <a:pt x="301739" y="247802"/>
                  </a:lnTo>
                  <a:lnTo>
                    <a:pt x="294424" y="257860"/>
                  </a:lnTo>
                  <a:lnTo>
                    <a:pt x="290766" y="257860"/>
                  </a:lnTo>
                  <a:lnTo>
                    <a:pt x="289852" y="258775"/>
                  </a:lnTo>
                </a:path>
                <a:path w="320039" h="325754">
                  <a:moveTo>
                    <a:pt x="239560" y="258775"/>
                  </a:moveTo>
                  <a:lnTo>
                    <a:pt x="246875" y="252374"/>
                  </a:lnTo>
                  <a:lnTo>
                    <a:pt x="248716" y="250545"/>
                  </a:lnTo>
                  <a:lnTo>
                    <a:pt x="249618" y="248716"/>
                  </a:lnTo>
                  <a:lnTo>
                    <a:pt x="249618" y="246887"/>
                  </a:lnTo>
                  <a:lnTo>
                    <a:pt x="249618" y="231343"/>
                  </a:lnTo>
                </a:path>
                <a:path w="320039" h="325754">
                  <a:moveTo>
                    <a:pt x="297167" y="246887"/>
                  </a:moveTo>
                  <a:lnTo>
                    <a:pt x="293509" y="254203"/>
                  </a:lnTo>
                </a:path>
                <a:path w="320039" h="325754">
                  <a:moveTo>
                    <a:pt x="282549" y="220370"/>
                  </a:moveTo>
                  <a:lnTo>
                    <a:pt x="290766" y="220370"/>
                  </a:lnTo>
                </a:path>
                <a:path w="320039" h="325754">
                  <a:moveTo>
                    <a:pt x="293509" y="168249"/>
                  </a:moveTo>
                  <a:lnTo>
                    <a:pt x="291680" y="170992"/>
                  </a:lnTo>
                  <a:lnTo>
                    <a:pt x="289852" y="174650"/>
                  </a:lnTo>
                  <a:lnTo>
                    <a:pt x="289852" y="178307"/>
                  </a:lnTo>
                  <a:lnTo>
                    <a:pt x="289852" y="210311"/>
                  </a:lnTo>
                  <a:lnTo>
                    <a:pt x="289852" y="213969"/>
                  </a:lnTo>
                  <a:lnTo>
                    <a:pt x="289852" y="215798"/>
                  </a:lnTo>
                  <a:lnTo>
                    <a:pt x="288036" y="216712"/>
                  </a:lnTo>
                </a:path>
                <a:path w="320039" h="325754">
                  <a:moveTo>
                    <a:pt x="296252" y="168249"/>
                  </a:moveTo>
                  <a:lnTo>
                    <a:pt x="294424" y="170992"/>
                  </a:lnTo>
                  <a:lnTo>
                    <a:pt x="293509" y="174650"/>
                  </a:lnTo>
                  <a:lnTo>
                    <a:pt x="293509" y="178307"/>
                  </a:lnTo>
                  <a:lnTo>
                    <a:pt x="293509" y="210311"/>
                  </a:lnTo>
                  <a:lnTo>
                    <a:pt x="293509" y="213969"/>
                  </a:lnTo>
                  <a:lnTo>
                    <a:pt x="293509" y="215798"/>
                  </a:lnTo>
                  <a:lnTo>
                    <a:pt x="291680" y="216712"/>
                  </a:lnTo>
                </a:path>
                <a:path w="320039" h="325754">
                  <a:moveTo>
                    <a:pt x="297167" y="167335"/>
                  </a:moveTo>
                  <a:lnTo>
                    <a:pt x="300824" y="167335"/>
                  </a:lnTo>
                  <a:lnTo>
                    <a:pt x="298996" y="168249"/>
                  </a:lnTo>
                  <a:lnTo>
                    <a:pt x="298081" y="170992"/>
                  </a:lnTo>
                  <a:lnTo>
                    <a:pt x="298081" y="172821"/>
                  </a:lnTo>
                  <a:lnTo>
                    <a:pt x="298081" y="175564"/>
                  </a:lnTo>
                  <a:lnTo>
                    <a:pt x="300824" y="178307"/>
                  </a:lnTo>
                  <a:lnTo>
                    <a:pt x="303568" y="178307"/>
                  </a:lnTo>
                  <a:lnTo>
                    <a:pt x="307225" y="178307"/>
                  </a:lnTo>
                  <a:lnTo>
                    <a:pt x="309968" y="175564"/>
                  </a:lnTo>
                  <a:lnTo>
                    <a:pt x="309968" y="172821"/>
                  </a:lnTo>
                  <a:lnTo>
                    <a:pt x="309968" y="170078"/>
                  </a:lnTo>
                  <a:lnTo>
                    <a:pt x="309067" y="168249"/>
                  </a:lnTo>
                  <a:lnTo>
                    <a:pt x="307225" y="167335"/>
                  </a:lnTo>
                  <a:lnTo>
                    <a:pt x="310883" y="166420"/>
                  </a:lnTo>
                  <a:lnTo>
                    <a:pt x="312712" y="165506"/>
                  </a:lnTo>
                  <a:lnTo>
                    <a:pt x="312712" y="158191"/>
                  </a:lnTo>
                  <a:lnTo>
                    <a:pt x="312712" y="126187"/>
                  </a:lnTo>
                  <a:lnTo>
                    <a:pt x="312712" y="122529"/>
                  </a:lnTo>
                  <a:lnTo>
                    <a:pt x="310883" y="120700"/>
                  </a:lnTo>
                  <a:lnTo>
                    <a:pt x="307225" y="120700"/>
                  </a:lnTo>
                  <a:lnTo>
                    <a:pt x="298996" y="120700"/>
                  </a:lnTo>
                  <a:lnTo>
                    <a:pt x="294424" y="120700"/>
                  </a:lnTo>
                  <a:lnTo>
                    <a:pt x="291680" y="118871"/>
                  </a:lnTo>
                  <a:lnTo>
                    <a:pt x="291680" y="115214"/>
                  </a:lnTo>
                </a:path>
                <a:path w="320039" h="325754">
                  <a:moveTo>
                    <a:pt x="293509" y="192938"/>
                  </a:moveTo>
                  <a:lnTo>
                    <a:pt x="296252" y="192938"/>
                  </a:lnTo>
                  <a:lnTo>
                    <a:pt x="296252" y="186537"/>
                  </a:lnTo>
                  <a:lnTo>
                    <a:pt x="298081" y="186537"/>
                  </a:lnTo>
                  <a:lnTo>
                    <a:pt x="298996" y="183794"/>
                  </a:lnTo>
                  <a:lnTo>
                    <a:pt x="301739" y="181965"/>
                  </a:lnTo>
                  <a:lnTo>
                    <a:pt x="304482" y="181965"/>
                  </a:lnTo>
                  <a:lnTo>
                    <a:pt x="307225" y="181965"/>
                  </a:lnTo>
                  <a:lnTo>
                    <a:pt x="309067" y="183794"/>
                  </a:lnTo>
                  <a:lnTo>
                    <a:pt x="310883" y="186537"/>
                  </a:lnTo>
                  <a:lnTo>
                    <a:pt x="311797" y="186537"/>
                  </a:lnTo>
                  <a:lnTo>
                    <a:pt x="311797" y="192023"/>
                  </a:lnTo>
                  <a:lnTo>
                    <a:pt x="316369" y="192023"/>
                  </a:lnTo>
                  <a:lnTo>
                    <a:pt x="316369" y="92354"/>
                  </a:lnTo>
                </a:path>
                <a:path w="320039" h="325754">
                  <a:moveTo>
                    <a:pt x="303568" y="117043"/>
                  </a:moveTo>
                  <a:lnTo>
                    <a:pt x="307225" y="117043"/>
                  </a:lnTo>
                  <a:lnTo>
                    <a:pt x="309968" y="114299"/>
                  </a:lnTo>
                  <a:lnTo>
                    <a:pt x="309968" y="111556"/>
                  </a:lnTo>
                  <a:lnTo>
                    <a:pt x="309968" y="107899"/>
                  </a:lnTo>
                  <a:lnTo>
                    <a:pt x="307225" y="105155"/>
                  </a:lnTo>
                  <a:lnTo>
                    <a:pt x="303568" y="105155"/>
                  </a:lnTo>
                  <a:lnTo>
                    <a:pt x="300824" y="105155"/>
                  </a:lnTo>
                  <a:lnTo>
                    <a:pt x="298081" y="107899"/>
                  </a:lnTo>
                  <a:lnTo>
                    <a:pt x="298081" y="111556"/>
                  </a:lnTo>
                  <a:lnTo>
                    <a:pt x="298081" y="114299"/>
                  </a:lnTo>
                  <a:lnTo>
                    <a:pt x="300824" y="117043"/>
                  </a:lnTo>
                  <a:lnTo>
                    <a:pt x="303568" y="117043"/>
                  </a:lnTo>
                  <a:close/>
                </a:path>
                <a:path w="320039" h="325754">
                  <a:moveTo>
                    <a:pt x="293509" y="92354"/>
                  </a:moveTo>
                  <a:lnTo>
                    <a:pt x="295338" y="92354"/>
                  </a:lnTo>
                  <a:lnTo>
                    <a:pt x="296252" y="96926"/>
                  </a:lnTo>
                  <a:lnTo>
                    <a:pt x="298081" y="96926"/>
                  </a:lnTo>
                  <a:lnTo>
                    <a:pt x="298081" y="99669"/>
                  </a:lnTo>
                  <a:lnTo>
                    <a:pt x="300824" y="102412"/>
                  </a:lnTo>
                  <a:lnTo>
                    <a:pt x="303568" y="102412"/>
                  </a:lnTo>
                  <a:lnTo>
                    <a:pt x="307225" y="102412"/>
                  </a:lnTo>
                  <a:lnTo>
                    <a:pt x="309968" y="99669"/>
                  </a:lnTo>
                  <a:lnTo>
                    <a:pt x="309968" y="96926"/>
                  </a:lnTo>
                  <a:lnTo>
                    <a:pt x="311797" y="96926"/>
                  </a:lnTo>
                  <a:lnTo>
                    <a:pt x="312712" y="90525"/>
                  </a:lnTo>
                  <a:lnTo>
                    <a:pt x="314540" y="90525"/>
                  </a:lnTo>
                  <a:lnTo>
                    <a:pt x="316369" y="90525"/>
                  </a:lnTo>
                  <a:lnTo>
                    <a:pt x="318198" y="88696"/>
                  </a:lnTo>
                  <a:lnTo>
                    <a:pt x="320027" y="86867"/>
                  </a:lnTo>
                </a:path>
                <a:path w="320039" h="325754">
                  <a:moveTo>
                    <a:pt x="297167" y="94183"/>
                  </a:moveTo>
                  <a:lnTo>
                    <a:pt x="297167" y="84124"/>
                  </a:lnTo>
                  <a:lnTo>
                    <a:pt x="297167" y="82295"/>
                  </a:lnTo>
                  <a:lnTo>
                    <a:pt x="298996" y="80467"/>
                  </a:lnTo>
                  <a:lnTo>
                    <a:pt x="300824" y="79552"/>
                  </a:lnTo>
                  <a:lnTo>
                    <a:pt x="315468" y="74066"/>
                  </a:lnTo>
                </a:path>
                <a:path w="320039" h="325754">
                  <a:moveTo>
                    <a:pt x="293509" y="70408"/>
                  </a:moveTo>
                  <a:lnTo>
                    <a:pt x="293509" y="88696"/>
                  </a:lnTo>
                </a:path>
                <a:path w="320039" h="325754">
                  <a:moveTo>
                    <a:pt x="302666" y="160019"/>
                  </a:moveTo>
                  <a:lnTo>
                    <a:pt x="312712" y="151790"/>
                  </a:lnTo>
                </a:path>
                <a:path w="320039" h="325754">
                  <a:moveTo>
                    <a:pt x="302666" y="135331"/>
                  </a:moveTo>
                  <a:lnTo>
                    <a:pt x="311797" y="130759"/>
                  </a:lnTo>
                </a:path>
                <a:path w="320039" h="325754">
                  <a:moveTo>
                    <a:pt x="9131" y="302666"/>
                  </a:moveTo>
                  <a:lnTo>
                    <a:pt x="38392" y="284378"/>
                  </a:lnTo>
                </a:path>
                <a:path w="320039" h="325754">
                  <a:moveTo>
                    <a:pt x="31076" y="296265"/>
                  </a:moveTo>
                  <a:lnTo>
                    <a:pt x="31991" y="296265"/>
                  </a:lnTo>
                  <a:lnTo>
                    <a:pt x="32918" y="295351"/>
                  </a:lnTo>
                  <a:lnTo>
                    <a:pt x="32918" y="293522"/>
                  </a:lnTo>
                  <a:lnTo>
                    <a:pt x="32918" y="291693"/>
                  </a:lnTo>
                  <a:lnTo>
                    <a:pt x="31991" y="290779"/>
                  </a:lnTo>
                  <a:lnTo>
                    <a:pt x="31076" y="290779"/>
                  </a:lnTo>
                  <a:lnTo>
                    <a:pt x="30162" y="290779"/>
                  </a:lnTo>
                  <a:lnTo>
                    <a:pt x="29248" y="291693"/>
                  </a:lnTo>
                  <a:lnTo>
                    <a:pt x="29248" y="293522"/>
                  </a:lnTo>
                  <a:lnTo>
                    <a:pt x="29248" y="295351"/>
                  </a:lnTo>
                  <a:lnTo>
                    <a:pt x="30162" y="296265"/>
                  </a:lnTo>
                  <a:lnTo>
                    <a:pt x="31076" y="296265"/>
                  </a:lnTo>
                  <a:close/>
                </a:path>
                <a:path w="320039" h="325754">
                  <a:moveTo>
                    <a:pt x="24676" y="293522"/>
                  </a:moveTo>
                  <a:lnTo>
                    <a:pt x="24676" y="297180"/>
                  </a:lnTo>
                  <a:lnTo>
                    <a:pt x="27419" y="299923"/>
                  </a:lnTo>
                  <a:lnTo>
                    <a:pt x="31076" y="299923"/>
                  </a:lnTo>
                  <a:lnTo>
                    <a:pt x="32918" y="299923"/>
                  </a:lnTo>
                  <a:lnTo>
                    <a:pt x="34734" y="299923"/>
                  </a:lnTo>
                  <a:lnTo>
                    <a:pt x="35636" y="298094"/>
                  </a:lnTo>
                  <a:lnTo>
                    <a:pt x="37477" y="297180"/>
                  </a:lnTo>
                </a:path>
                <a:path w="320039" h="325754">
                  <a:moveTo>
                    <a:pt x="15519" y="298094"/>
                  </a:moveTo>
                  <a:lnTo>
                    <a:pt x="17360" y="296265"/>
                  </a:lnTo>
                  <a:lnTo>
                    <a:pt x="17360" y="291693"/>
                  </a:lnTo>
                  <a:lnTo>
                    <a:pt x="17360" y="289864"/>
                  </a:lnTo>
                  <a:lnTo>
                    <a:pt x="17360" y="257860"/>
                  </a:lnTo>
                  <a:lnTo>
                    <a:pt x="32918" y="246887"/>
                  </a:lnTo>
                  <a:lnTo>
                    <a:pt x="32918" y="181965"/>
                  </a:lnTo>
                </a:path>
                <a:path w="320039" h="325754">
                  <a:moveTo>
                    <a:pt x="27419" y="181051"/>
                  </a:moveTo>
                  <a:lnTo>
                    <a:pt x="17360" y="185623"/>
                  </a:lnTo>
                  <a:lnTo>
                    <a:pt x="17360" y="131673"/>
                  </a:lnTo>
                </a:path>
                <a:path w="320039" h="325754">
                  <a:moveTo>
                    <a:pt x="9131" y="0"/>
                  </a:moveTo>
                  <a:lnTo>
                    <a:pt x="0" y="0"/>
                  </a:lnTo>
                  <a:lnTo>
                    <a:pt x="9131" y="0"/>
                  </a:lnTo>
                  <a:lnTo>
                    <a:pt x="18275" y="0"/>
                  </a:lnTo>
                  <a:lnTo>
                    <a:pt x="24676" y="5486"/>
                  </a:lnTo>
                  <a:lnTo>
                    <a:pt x="24676" y="13715"/>
                  </a:lnTo>
                  <a:lnTo>
                    <a:pt x="24676" y="42976"/>
                  </a:lnTo>
                </a:path>
                <a:path w="320039" h="325754">
                  <a:moveTo>
                    <a:pt x="50279" y="181965"/>
                  </a:moveTo>
                  <a:lnTo>
                    <a:pt x="38392" y="181965"/>
                  </a:lnTo>
                  <a:lnTo>
                    <a:pt x="38392" y="325526"/>
                  </a:lnTo>
                  <a:lnTo>
                    <a:pt x="50279" y="325526"/>
                  </a:lnTo>
                  <a:lnTo>
                    <a:pt x="50279" y="181965"/>
                  </a:lnTo>
                  <a:close/>
                </a:path>
                <a:path w="320039" h="325754">
                  <a:moveTo>
                    <a:pt x="43878" y="193852"/>
                  </a:moveTo>
                  <a:lnTo>
                    <a:pt x="47536" y="193852"/>
                  </a:lnTo>
                  <a:lnTo>
                    <a:pt x="47536" y="192938"/>
                  </a:lnTo>
                  <a:lnTo>
                    <a:pt x="47536" y="190195"/>
                  </a:lnTo>
                  <a:lnTo>
                    <a:pt x="47536" y="189280"/>
                  </a:lnTo>
                  <a:lnTo>
                    <a:pt x="47536" y="187451"/>
                  </a:lnTo>
                  <a:lnTo>
                    <a:pt x="43878" y="187451"/>
                  </a:lnTo>
                  <a:lnTo>
                    <a:pt x="42049" y="187451"/>
                  </a:lnTo>
                  <a:lnTo>
                    <a:pt x="41135" y="189280"/>
                  </a:lnTo>
                  <a:lnTo>
                    <a:pt x="41135" y="190195"/>
                  </a:lnTo>
                  <a:lnTo>
                    <a:pt x="41135" y="192938"/>
                  </a:lnTo>
                  <a:lnTo>
                    <a:pt x="42049" y="193852"/>
                  </a:lnTo>
                  <a:lnTo>
                    <a:pt x="43878" y="193852"/>
                  </a:lnTo>
                  <a:close/>
                </a:path>
                <a:path w="320039" h="325754">
                  <a:moveTo>
                    <a:pt x="41135" y="181965"/>
                  </a:moveTo>
                  <a:lnTo>
                    <a:pt x="41135" y="183794"/>
                  </a:lnTo>
                  <a:lnTo>
                    <a:pt x="42049" y="185623"/>
                  </a:lnTo>
                  <a:lnTo>
                    <a:pt x="43878" y="185623"/>
                  </a:lnTo>
                  <a:lnTo>
                    <a:pt x="47536" y="185623"/>
                  </a:lnTo>
                  <a:lnTo>
                    <a:pt x="47536" y="183794"/>
                  </a:lnTo>
                  <a:lnTo>
                    <a:pt x="47536" y="181965"/>
                  </a:lnTo>
                </a:path>
                <a:path w="320039" h="325754">
                  <a:moveTo>
                    <a:pt x="43878" y="203911"/>
                  </a:moveTo>
                  <a:lnTo>
                    <a:pt x="47536" y="203911"/>
                  </a:lnTo>
                  <a:lnTo>
                    <a:pt x="47536" y="202082"/>
                  </a:lnTo>
                  <a:lnTo>
                    <a:pt x="47536" y="200253"/>
                  </a:lnTo>
                  <a:lnTo>
                    <a:pt x="47536" y="198424"/>
                  </a:lnTo>
                  <a:lnTo>
                    <a:pt x="47536" y="196595"/>
                  </a:lnTo>
                  <a:lnTo>
                    <a:pt x="43878" y="196595"/>
                  </a:lnTo>
                  <a:lnTo>
                    <a:pt x="42049" y="196595"/>
                  </a:lnTo>
                  <a:lnTo>
                    <a:pt x="41135" y="198424"/>
                  </a:lnTo>
                  <a:lnTo>
                    <a:pt x="41135" y="200253"/>
                  </a:lnTo>
                  <a:lnTo>
                    <a:pt x="41135" y="202082"/>
                  </a:lnTo>
                  <a:lnTo>
                    <a:pt x="42049" y="203911"/>
                  </a:lnTo>
                  <a:lnTo>
                    <a:pt x="43878" y="203911"/>
                  </a:lnTo>
                  <a:close/>
                </a:path>
                <a:path w="320039" h="325754">
                  <a:moveTo>
                    <a:pt x="43878" y="213055"/>
                  </a:moveTo>
                  <a:lnTo>
                    <a:pt x="47536" y="213055"/>
                  </a:lnTo>
                  <a:lnTo>
                    <a:pt x="47536" y="211226"/>
                  </a:lnTo>
                  <a:lnTo>
                    <a:pt x="47536" y="209397"/>
                  </a:lnTo>
                  <a:lnTo>
                    <a:pt x="47536" y="207568"/>
                  </a:lnTo>
                  <a:lnTo>
                    <a:pt x="47536" y="205739"/>
                  </a:lnTo>
                  <a:lnTo>
                    <a:pt x="43878" y="205739"/>
                  </a:lnTo>
                  <a:lnTo>
                    <a:pt x="42049" y="205739"/>
                  </a:lnTo>
                  <a:lnTo>
                    <a:pt x="41135" y="207568"/>
                  </a:lnTo>
                  <a:lnTo>
                    <a:pt x="41135" y="209397"/>
                  </a:lnTo>
                  <a:lnTo>
                    <a:pt x="41135" y="211226"/>
                  </a:lnTo>
                  <a:lnTo>
                    <a:pt x="42049" y="213055"/>
                  </a:lnTo>
                  <a:lnTo>
                    <a:pt x="43878" y="213055"/>
                  </a:lnTo>
                  <a:close/>
                </a:path>
                <a:path w="320039" h="325754">
                  <a:moveTo>
                    <a:pt x="43878" y="222199"/>
                  </a:moveTo>
                  <a:lnTo>
                    <a:pt x="47536" y="222199"/>
                  </a:lnTo>
                  <a:lnTo>
                    <a:pt x="47536" y="220370"/>
                  </a:lnTo>
                  <a:lnTo>
                    <a:pt x="47536" y="218541"/>
                  </a:lnTo>
                  <a:lnTo>
                    <a:pt x="47536" y="216712"/>
                  </a:lnTo>
                  <a:lnTo>
                    <a:pt x="47536" y="214883"/>
                  </a:lnTo>
                  <a:lnTo>
                    <a:pt x="43878" y="214883"/>
                  </a:lnTo>
                  <a:lnTo>
                    <a:pt x="42049" y="214883"/>
                  </a:lnTo>
                  <a:lnTo>
                    <a:pt x="41135" y="216712"/>
                  </a:lnTo>
                  <a:lnTo>
                    <a:pt x="41135" y="218541"/>
                  </a:lnTo>
                  <a:lnTo>
                    <a:pt x="41135" y="220370"/>
                  </a:lnTo>
                  <a:lnTo>
                    <a:pt x="42049" y="222199"/>
                  </a:lnTo>
                  <a:lnTo>
                    <a:pt x="43878" y="222199"/>
                  </a:lnTo>
                  <a:close/>
                </a:path>
                <a:path w="320039" h="325754">
                  <a:moveTo>
                    <a:pt x="43878" y="231343"/>
                  </a:moveTo>
                  <a:lnTo>
                    <a:pt x="47536" y="231343"/>
                  </a:lnTo>
                  <a:lnTo>
                    <a:pt x="47536" y="230428"/>
                  </a:lnTo>
                  <a:lnTo>
                    <a:pt x="47536" y="227685"/>
                  </a:lnTo>
                  <a:lnTo>
                    <a:pt x="47536" y="225856"/>
                  </a:lnTo>
                  <a:lnTo>
                    <a:pt x="47536" y="224942"/>
                  </a:lnTo>
                  <a:lnTo>
                    <a:pt x="43878" y="224942"/>
                  </a:lnTo>
                  <a:lnTo>
                    <a:pt x="42049" y="224942"/>
                  </a:lnTo>
                  <a:lnTo>
                    <a:pt x="41135" y="225856"/>
                  </a:lnTo>
                  <a:lnTo>
                    <a:pt x="41135" y="227685"/>
                  </a:lnTo>
                  <a:lnTo>
                    <a:pt x="41135" y="230428"/>
                  </a:lnTo>
                  <a:lnTo>
                    <a:pt x="42049" y="231343"/>
                  </a:lnTo>
                  <a:lnTo>
                    <a:pt x="43878" y="231343"/>
                  </a:lnTo>
                  <a:close/>
                </a:path>
                <a:path w="320039" h="325754">
                  <a:moveTo>
                    <a:pt x="43878" y="240487"/>
                  </a:moveTo>
                  <a:lnTo>
                    <a:pt x="47536" y="240487"/>
                  </a:lnTo>
                  <a:lnTo>
                    <a:pt x="47536" y="238658"/>
                  </a:lnTo>
                  <a:lnTo>
                    <a:pt x="47536" y="236829"/>
                  </a:lnTo>
                  <a:lnTo>
                    <a:pt x="47536" y="235000"/>
                  </a:lnTo>
                  <a:lnTo>
                    <a:pt x="47536" y="233171"/>
                  </a:lnTo>
                  <a:lnTo>
                    <a:pt x="43878" y="233171"/>
                  </a:lnTo>
                  <a:lnTo>
                    <a:pt x="42049" y="233171"/>
                  </a:lnTo>
                  <a:lnTo>
                    <a:pt x="41135" y="235000"/>
                  </a:lnTo>
                  <a:lnTo>
                    <a:pt x="41135" y="236829"/>
                  </a:lnTo>
                  <a:lnTo>
                    <a:pt x="41135" y="238658"/>
                  </a:lnTo>
                  <a:lnTo>
                    <a:pt x="42049" y="240487"/>
                  </a:lnTo>
                  <a:lnTo>
                    <a:pt x="43878" y="240487"/>
                  </a:lnTo>
                  <a:close/>
                </a:path>
                <a:path w="320039" h="325754">
                  <a:moveTo>
                    <a:pt x="43878" y="250545"/>
                  </a:moveTo>
                  <a:lnTo>
                    <a:pt x="47536" y="250545"/>
                  </a:lnTo>
                  <a:lnTo>
                    <a:pt x="47536" y="248716"/>
                  </a:lnTo>
                  <a:lnTo>
                    <a:pt x="47536" y="246887"/>
                  </a:lnTo>
                  <a:lnTo>
                    <a:pt x="47536" y="244144"/>
                  </a:lnTo>
                  <a:lnTo>
                    <a:pt x="47536" y="243230"/>
                  </a:lnTo>
                  <a:lnTo>
                    <a:pt x="43878" y="243230"/>
                  </a:lnTo>
                  <a:lnTo>
                    <a:pt x="42049" y="243230"/>
                  </a:lnTo>
                  <a:lnTo>
                    <a:pt x="41135" y="244144"/>
                  </a:lnTo>
                  <a:lnTo>
                    <a:pt x="41135" y="246887"/>
                  </a:lnTo>
                  <a:lnTo>
                    <a:pt x="41135" y="248716"/>
                  </a:lnTo>
                  <a:lnTo>
                    <a:pt x="42049" y="250545"/>
                  </a:lnTo>
                  <a:lnTo>
                    <a:pt x="43878" y="250545"/>
                  </a:lnTo>
                  <a:close/>
                </a:path>
                <a:path w="320039" h="325754">
                  <a:moveTo>
                    <a:pt x="43878" y="258775"/>
                  </a:moveTo>
                  <a:lnTo>
                    <a:pt x="47536" y="258775"/>
                  </a:lnTo>
                  <a:lnTo>
                    <a:pt x="47536" y="257860"/>
                  </a:lnTo>
                  <a:lnTo>
                    <a:pt x="47536" y="256031"/>
                  </a:lnTo>
                  <a:lnTo>
                    <a:pt x="47536" y="253288"/>
                  </a:lnTo>
                  <a:lnTo>
                    <a:pt x="47536" y="252374"/>
                  </a:lnTo>
                  <a:lnTo>
                    <a:pt x="43878" y="252374"/>
                  </a:lnTo>
                  <a:lnTo>
                    <a:pt x="42049" y="252374"/>
                  </a:lnTo>
                  <a:lnTo>
                    <a:pt x="41135" y="253288"/>
                  </a:lnTo>
                  <a:lnTo>
                    <a:pt x="41135" y="256031"/>
                  </a:lnTo>
                  <a:lnTo>
                    <a:pt x="41135" y="257860"/>
                  </a:lnTo>
                  <a:lnTo>
                    <a:pt x="42049" y="258775"/>
                  </a:lnTo>
                  <a:lnTo>
                    <a:pt x="43878" y="258775"/>
                  </a:lnTo>
                  <a:close/>
                </a:path>
                <a:path w="320039" h="325754">
                  <a:moveTo>
                    <a:pt x="43878" y="268833"/>
                  </a:moveTo>
                  <a:lnTo>
                    <a:pt x="47536" y="268833"/>
                  </a:lnTo>
                  <a:lnTo>
                    <a:pt x="47536" y="267004"/>
                  </a:lnTo>
                  <a:lnTo>
                    <a:pt x="47536" y="265175"/>
                  </a:lnTo>
                  <a:lnTo>
                    <a:pt x="47536" y="263347"/>
                  </a:lnTo>
                  <a:lnTo>
                    <a:pt x="47536" y="261518"/>
                  </a:lnTo>
                  <a:lnTo>
                    <a:pt x="43878" y="261518"/>
                  </a:lnTo>
                  <a:lnTo>
                    <a:pt x="42049" y="261518"/>
                  </a:lnTo>
                  <a:lnTo>
                    <a:pt x="41135" y="263347"/>
                  </a:lnTo>
                  <a:lnTo>
                    <a:pt x="41135" y="265175"/>
                  </a:lnTo>
                  <a:lnTo>
                    <a:pt x="41135" y="267004"/>
                  </a:lnTo>
                  <a:lnTo>
                    <a:pt x="42049" y="268833"/>
                  </a:lnTo>
                  <a:lnTo>
                    <a:pt x="43878" y="268833"/>
                  </a:lnTo>
                  <a:close/>
                </a:path>
                <a:path w="320039" h="325754">
                  <a:moveTo>
                    <a:pt x="43878" y="277977"/>
                  </a:moveTo>
                  <a:lnTo>
                    <a:pt x="47536" y="277977"/>
                  </a:lnTo>
                  <a:lnTo>
                    <a:pt x="47536" y="276148"/>
                  </a:lnTo>
                  <a:lnTo>
                    <a:pt x="47536" y="274320"/>
                  </a:lnTo>
                  <a:lnTo>
                    <a:pt x="47536" y="272491"/>
                  </a:lnTo>
                  <a:lnTo>
                    <a:pt x="47536" y="270662"/>
                  </a:lnTo>
                  <a:lnTo>
                    <a:pt x="43878" y="270662"/>
                  </a:lnTo>
                  <a:lnTo>
                    <a:pt x="42049" y="270662"/>
                  </a:lnTo>
                  <a:lnTo>
                    <a:pt x="41135" y="272491"/>
                  </a:lnTo>
                  <a:lnTo>
                    <a:pt x="41135" y="274320"/>
                  </a:lnTo>
                  <a:lnTo>
                    <a:pt x="41135" y="276148"/>
                  </a:lnTo>
                  <a:lnTo>
                    <a:pt x="42049" y="277977"/>
                  </a:lnTo>
                  <a:lnTo>
                    <a:pt x="43878" y="277977"/>
                  </a:lnTo>
                  <a:close/>
                </a:path>
                <a:path w="320039" h="325754">
                  <a:moveTo>
                    <a:pt x="43878" y="287121"/>
                  </a:moveTo>
                  <a:lnTo>
                    <a:pt x="47536" y="287121"/>
                  </a:lnTo>
                  <a:lnTo>
                    <a:pt x="47536" y="285292"/>
                  </a:lnTo>
                  <a:lnTo>
                    <a:pt x="47536" y="283463"/>
                  </a:lnTo>
                  <a:lnTo>
                    <a:pt x="47536" y="281635"/>
                  </a:lnTo>
                  <a:lnTo>
                    <a:pt x="47536" y="279806"/>
                  </a:lnTo>
                  <a:lnTo>
                    <a:pt x="43878" y="279806"/>
                  </a:lnTo>
                  <a:lnTo>
                    <a:pt x="42049" y="279806"/>
                  </a:lnTo>
                  <a:lnTo>
                    <a:pt x="41135" y="281635"/>
                  </a:lnTo>
                  <a:lnTo>
                    <a:pt x="41135" y="283463"/>
                  </a:lnTo>
                  <a:lnTo>
                    <a:pt x="41135" y="285292"/>
                  </a:lnTo>
                  <a:lnTo>
                    <a:pt x="42049" y="287121"/>
                  </a:lnTo>
                  <a:lnTo>
                    <a:pt x="43878" y="287121"/>
                  </a:lnTo>
                  <a:close/>
                </a:path>
                <a:path w="320039" h="325754">
                  <a:moveTo>
                    <a:pt x="43878" y="296265"/>
                  </a:moveTo>
                  <a:lnTo>
                    <a:pt x="47536" y="296265"/>
                  </a:lnTo>
                  <a:lnTo>
                    <a:pt x="47536" y="294436"/>
                  </a:lnTo>
                  <a:lnTo>
                    <a:pt x="47536" y="293522"/>
                  </a:lnTo>
                  <a:lnTo>
                    <a:pt x="47536" y="290779"/>
                  </a:lnTo>
                  <a:lnTo>
                    <a:pt x="47536" y="289864"/>
                  </a:lnTo>
                  <a:lnTo>
                    <a:pt x="43878" y="289864"/>
                  </a:lnTo>
                  <a:lnTo>
                    <a:pt x="42049" y="289864"/>
                  </a:lnTo>
                  <a:lnTo>
                    <a:pt x="41135" y="290779"/>
                  </a:lnTo>
                  <a:lnTo>
                    <a:pt x="41135" y="293522"/>
                  </a:lnTo>
                  <a:lnTo>
                    <a:pt x="41135" y="294436"/>
                  </a:lnTo>
                  <a:lnTo>
                    <a:pt x="42049" y="296265"/>
                  </a:lnTo>
                  <a:lnTo>
                    <a:pt x="43878" y="296265"/>
                  </a:lnTo>
                  <a:close/>
                </a:path>
                <a:path w="320039" h="325754">
                  <a:moveTo>
                    <a:pt x="43878" y="305409"/>
                  </a:moveTo>
                  <a:lnTo>
                    <a:pt x="47536" y="305409"/>
                  </a:lnTo>
                  <a:lnTo>
                    <a:pt x="47536" y="304495"/>
                  </a:lnTo>
                  <a:lnTo>
                    <a:pt x="47536" y="301752"/>
                  </a:lnTo>
                  <a:lnTo>
                    <a:pt x="47536" y="299923"/>
                  </a:lnTo>
                  <a:lnTo>
                    <a:pt x="47536" y="299008"/>
                  </a:lnTo>
                  <a:lnTo>
                    <a:pt x="43878" y="299008"/>
                  </a:lnTo>
                  <a:lnTo>
                    <a:pt x="42049" y="299008"/>
                  </a:lnTo>
                  <a:lnTo>
                    <a:pt x="41135" y="299923"/>
                  </a:lnTo>
                  <a:lnTo>
                    <a:pt x="41135" y="301752"/>
                  </a:lnTo>
                  <a:lnTo>
                    <a:pt x="41135" y="304495"/>
                  </a:lnTo>
                  <a:lnTo>
                    <a:pt x="42049" y="305409"/>
                  </a:lnTo>
                  <a:lnTo>
                    <a:pt x="43878" y="305409"/>
                  </a:lnTo>
                  <a:close/>
                </a:path>
                <a:path w="320039" h="325754">
                  <a:moveTo>
                    <a:pt x="43878" y="315467"/>
                  </a:moveTo>
                  <a:lnTo>
                    <a:pt x="47536" y="315467"/>
                  </a:lnTo>
                  <a:lnTo>
                    <a:pt x="47536" y="313639"/>
                  </a:lnTo>
                  <a:lnTo>
                    <a:pt x="47536" y="311810"/>
                  </a:lnTo>
                  <a:lnTo>
                    <a:pt x="47536" y="309981"/>
                  </a:lnTo>
                  <a:lnTo>
                    <a:pt x="47536" y="308152"/>
                  </a:lnTo>
                  <a:lnTo>
                    <a:pt x="43878" y="308152"/>
                  </a:lnTo>
                  <a:lnTo>
                    <a:pt x="42049" y="308152"/>
                  </a:lnTo>
                  <a:lnTo>
                    <a:pt x="41135" y="309981"/>
                  </a:lnTo>
                  <a:lnTo>
                    <a:pt x="41135" y="311810"/>
                  </a:lnTo>
                  <a:lnTo>
                    <a:pt x="41135" y="313639"/>
                  </a:lnTo>
                  <a:lnTo>
                    <a:pt x="42049" y="315467"/>
                  </a:lnTo>
                  <a:lnTo>
                    <a:pt x="43878" y="315467"/>
                  </a:lnTo>
                  <a:close/>
                </a:path>
                <a:path w="320039" h="325754">
                  <a:moveTo>
                    <a:pt x="43878" y="323697"/>
                  </a:moveTo>
                  <a:lnTo>
                    <a:pt x="47536" y="323697"/>
                  </a:lnTo>
                  <a:lnTo>
                    <a:pt x="47536" y="322783"/>
                  </a:lnTo>
                  <a:lnTo>
                    <a:pt x="47536" y="320954"/>
                  </a:lnTo>
                  <a:lnTo>
                    <a:pt x="47536" y="318211"/>
                  </a:lnTo>
                  <a:lnTo>
                    <a:pt x="47536" y="317296"/>
                  </a:lnTo>
                  <a:lnTo>
                    <a:pt x="43878" y="317296"/>
                  </a:lnTo>
                  <a:lnTo>
                    <a:pt x="42049" y="317296"/>
                  </a:lnTo>
                  <a:lnTo>
                    <a:pt x="41135" y="318211"/>
                  </a:lnTo>
                  <a:lnTo>
                    <a:pt x="41135" y="320954"/>
                  </a:lnTo>
                  <a:lnTo>
                    <a:pt x="41135" y="322783"/>
                  </a:lnTo>
                  <a:lnTo>
                    <a:pt x="42049" y="323697"/>
                  </a:lnTo>
                  <a:lnTo>
                    <a:pt x="43878" y="323697"/>
                  </a:lnTo>
                  <a:close/>
                </a:path>
                <a:path w="320039" h="325754">
                  <a:moveTo>
                    <a:pt x="77711" y="278891"/>
                  </a:moveTo>
                  <a:lnTo>
                    <a:pt x="77711" y="236829"/>
                  </a:lnTo>
                  <a:lnTo>
                    <a:pt x="77711" y="227685"/>
                  </a:lnTo>
                  <a:lnTo>
                    <a:pt x="66751" y="226771"/>
                  </a:lnTo>
                  <a:lnTo>
                    <a:pt x="66751" y="236829"/>
                  </a:lnTo>
                  <a:lnTo>
                    <a:pt x="66751" y="304495"/>
                  </a:lnTo>
                  <a:lnTo>
                    <a:pt x="66751" y="310895"/>
                  </a:lnTo>
                  <a:lnTo>
                    <a:pt x="77711" y="309981"/>
                  </a:lnTo>
                  <a:lnTo>
                    <a:pt x="77711" y="304495"/>
                  </a:lnTo>
                  <a:lnTo>
                    <a:pt x="77711" y="288950"/>
                  </a:lnTo>
                </a:path>
                <a:path w="320039" h="325754">
                  <a:moveTo>
                    <a:pt x="72224" y="240487"/>
                  </a:moveTo>
                  <a:lnTo>
                    <a:pt x="74066" y="240487"/>
                  </a:lnTo>
                  <a:lnTo>
                    <a:pt x="74968" y="238658"/>
                  </a:lnTo>
                  <a:lnTo>
                    <a:pt x="74968" y="236829"/>
                  </a:lnTo>
                  <a:lnTo>
                    <a:pt x="74968" y="235000"/>
                  </a:lnTo>
                  <a:lnTo>
                    <a:pt x="74066" y="233171"/>
                  </a:lnTo>
                  <a:lnTo>
                    <a:pt x="72224" y="233171"/>
                  </a:lnTo>
                  <a:lnTo>
                    <a:pt x="69481" y="233171"/>
                  </a:lnTo>
                  <a:lnTo>
                    <a:pt x="68567" y="235000"/>
                  </a:lnTo>
                  <a:lnTo>
                    <a:pt x="68567" y="236829"/>
                  </a:lnTo>
                  <a:lnTo>
                    <a:pt x="68567" y="238658"/>
                  </a:lnTo>
                  <a:lnTo>
                    <a:pt x="69481" y="240487"/>
                  </a:lnTo>
                  <a:lnTo>
                    <a:pt x="72224" y="240487"/>
                  </a:lnTo>
                  <a:close/>
                </a:path>
                <a:path w="320039" h="325754">
                  <a:moveTo>
                    <a:pt x="72224" y="249631"/>
                  </a:moveTo>
                  <a:lnTo>
                    <a:pt x="74066" y="249631"/>
                  </a:lnTo>
                  <a:lnTo>
                    <a:pt x="74968" y="247802"/>
                  </a:lnTo>
                  <a:lnTo>
                    <a:pt x="74968" y="245973"/>
                  </a:lnTo>
                  <a:lnTo>
                    <a:pt x="74968" y="244144"/>
                  </a:lnTo>
                  <a:lnTo>
                    <a:pt x="74066" y="242315"/>
                  </a:lnTo>
                  <a:lnTo>
                    <a:pt x="72224" y="242315"/>
                  </a:lnTo>
                  <a:lnTo>
                    <a:pt x="69481" y="242315"/>
                  </a:lnTo>
                  <a:lnTo>
                    <a:pt x="68567" y="244144"/>
                  </a:lnTo>
                  <a:lnTo>
                    <a:pt x="68567" y="245973"/>
                  </a:lnTo>
                  <a:lnTo>
                    <a:pt x="68567" y="247802"/>
                  </a:lnTo>
                  <a:lnTo>
                    <a:pt x="69481" y="249631"/>
                  </a:lnTo>
                  <a:lnTo>
                    <a:pt x="72224" y="249631"/>
                  </a:lnTo>
                  <a:close/>
                </a:path>
                <a:path w="320039" h="325754">
                  <a:moveTo>
                    <a:pt x="72224" y="258775"/>
                  </a:moveTo>
                  <a:lnTo>
                    <a:pt x="74066" y="258775"/>
                  </a:lnTo>
                  <a:lnTo>
                    <a:pt x="74968" y="256946"/>
                  </a:lnTo>
                  <a:lnTo>
                    <a:pt x="74968" y="255117"/>
                  </a:lnTo>
                  <a:lnTo>
                    <a:pt x="74968" y="253288"/>
                  </a:lnTo>
                  <a:lnTo>
                    <a:pt x="74066" y="251459"/>
                  </a:lnTo>
                  <a:lnTo>
                    <a:pt x="72224" y="251459"/>
                  </a:lnTo>
                  <a:lnTo>
                    <a:pt x="69481" y="251459"/>
                  </a:lnTo>
                  <a:lnTo>
                    <a:pt x="68567" y="253288"/>
                  </a:lnTo>
                  <a:lnTo>
                    <a:pt x="68567" y="255117"/>
                  </a:lnTo>
                  <a:lnTo>
                    <a:pt x="68567" y="256946"/>
                  </a:lnTo>
                  <a:lnTo>
                    <a:pt x="69481" y="258775"/>
                  </a:lnTo>
                  <a:lnTo>
                    <a:pt x="72224" y="258775"/>
                  </a:lnTo>
                  <a:close/>
                </a:path>
                <a:path w="320039" h="325754">
                  <a:moveTo>
                    <a:pt x="72224" y="267919"/>
                  </a:moveTo>
                  <a:lnTo>
                    <a:pt x="74066" y="267919"/>
                  </a:lnTo>
                  <a:lnTo>
                    <a:pt x="74968" y="267004"/>
                  </a:lnTo>
                  <a:lnTo>
                    <a:pt x="74968" y="264261"/>
                  </a:lnTo>
                  <a:lnTo>
                    <a:pt x="74968" y="262432"/>
                  </a:lnTo>
                  <a:lnTo>
                    <a:pt x="74066" y="261518"/>
                  </a:lnTo>
                  <a:lnTo>
                    <a:pt x="72224" y="261518"/>
                  </a:lnTo>
                  <a:lnTo>
                    <a:pt x="69481" y="261518"/>
                  </a:lnTo>
                  <a:lnTo>
                    <a:pt x="68567" y="262432"/>
                  </a:lnTo>
                  <a:lnTo>
                    <a:pt x="68567" y="264261"/>
                  </a:lnTo>
                  <a:lnTo>
                    <a:pt x="68567" y="267004"/>
                  </a:lnTo>
                  <a:lnTo>
                    <a:pt x="69481" y="267919"/>
                  </a:lnTo>
                  <a:lnTo>
                    <a:pt x="72224" y="267919"/>
                  </a:lnTo>
                  <a:close/>
                </a:path>
                <a:path w="320039" h="325754">
                  <a:moveTo>
                    <a:pt x="72224" y="277063"/>
                  </a:moveTo>
                  <a:lnTo>
                    <a:pt x="74066" y="277063"/>
                  </a:lnTo>
                  <a:lnTo>
                    <a:pt x="74968" y="275234"/>
                  </a:lnTo>
                  <a:lnTo>
                    <a:pt x="74968" y="273405"/>
                  </a:lnTo>
                  <a:lnTo>
                    <a:pt x="74968" y="271576"/>
                  </a:lnTo>
                  <a:lnTo>
                    <a:pt x="74066" y="269747"/>
                  </a:lnTo>
                  <a:lnTo>
                    <a:pt x="72224" y="269747"/>
                  </a:lnTo>
                  <a:lnTo>
                    <a:pt x="69481" y="269747"/>
                  </a:lnTo>
                  <a:lnTo>
                    <a:pt x="68567" y="271576"/>
                  </a:lnTo>
                  <a:lnTo>
                    <a:pt x="68567" y="273405"/>
                  </a:lnTo>
                  <a:lnTo>
                    <a:pt x="68567" y="275234"/>
                  </a:lnTo>
                  <a:lnTo>
                    <a:pt x="69481" y="277063"/>
                  </a:lnTo>
                  <a:lnTo>
                    <a:pt x="72224" y="277063"/>
                  </a:lnTo>
                  <a:close/>
                </a:path>
                <a:path w="320039" h="325754">
                  <a:moveTo>
                    <a:pt x="128917" y="193852"/>
                  </a:moveTo>
                  <a:lnTo>
                    <a:pt x="130759" y="193852"/>
                  </a:lnTo>
                  <a:lnTo>
                    <a:pt x="132575" y="192023"/>
                  </a:lnTo>
                  <a:lnTo>
                    <a:pt x="132575" y="190195"/>
                  </a:lnTo>
                  <a:lnTo>
                    <a:pt x="132575" y="188366"/>
                  </a:lnTo>
                  <a:lnTo>
                    <a:pt x="130759" y="187451"/>
                  </a:lnTo>
                  <a:lnTo>
                    <a:pt x="128917" y="187451"/>
                  </a:lnTo>
                  <a:lnTo>
                    <a:pt x="127101" y="187451"/>
                  </a:lnTo>
                  <a:lnTo>
                    <a:pt x="126174" y="188366"/>
                  </a:lnTo>
                  <a:lnTo>
                    <a:pt x="126174" y="190195"/>
                  </a:lnTo>
                  <a:lnTo>
                    <a:pt x="126174" y="192023"/>
                  </a:lnTo>
                  <a:lnTo>
                    <a:pt x="127101" y="193852"/>
                  </a:lnTo>
                  <a:lnTo>
                    <a:pt x="128917" y="193852"/>
                  </a:lnTo>
                  <a:close/>
                </a:path>
                <a:path w="320039" h="325754">
                  <a:moveTo>
                    <a:pt x="128917" y="202996"/>
                  </a:moveTo>
                  <a:lnTo>
                    <a:pt x="130759" y="202996"/>
                  </a:lnTo>
                  <a:lnTo>
                    <a:pt x="132575" y="201167"/>
                  </a:lnTo>
                  <a:lnTo>
                    <a:pt x="132575" y="199339"/>
                  </a:lnTo>
                  <a:lnTo>
                    <a:pt x="132575" y="197510"/>
                  </a:lnTo>
                  <a:lnTo>
                    <a:pt x="130759" y="195681"/>
                  </a:lnTo>
                  <a:lnTo>
                    <a:pt x="128917" y="195681"/>
                  </a:lnTo>
                  <a:lnTo>
                    <a:pt x="127101" y="195681"/>
                  </a:lnTo>
                  <a:lnTo>
                    <a:pt x="126174" y="197510"/>
                  </a:lnTo>
                  <a:lnTo>
                    <a:pt x="126174" y="199339"/>
                  </a:lnTo>
                  <a:lnTo>
                    <a:pt x="126174" y="201167"/>
                  </a:lnTo>
                  <a:lnTo>
                    <a:pt x="127101" y="202996"/>
                  </a:lnTo>
                  <a:lnTo>
                    <a:pt x="128917" y="202996"/>
                  </a:lnTo>
                  <a:close/>
                </a:path>
                <a:path w="320039" h="325754">
                  <a:moveTo>
                    <a:pt x="128917" y="212140"/>
                  </a:moveTo>
                  <a:lnTo>
                    <a:pt x="130759" y="212140"/>
                  </a:lnTo>
                  <a:lnTo>
                    <a:pt x="132575" y="211226"/>
                  </a:lnTo>
                  <a:lnTo>
                    <a:pt x="132575" y="209397"/>
                  </a:lnTo>
                  <a:lnTo>
                    <a:pt x="132575" y="206654"/>
                  </a:lnTo>
                  <a:lnTo>
                    <a:pt x="130759" y="205739"/>
                  </a:lnTo>
                  <a:lnTo>
                    <a:pt x="128917" y="205739"/>
                  </a:lnTo>
                  <a:lnTo>
                    <a:pt x="127101" y="205739"/>
                  </a:lnTo>
                  <a:lnTo>
                    <a:pt x="126174" y="206654"/>
                  </a:lnTo>
                  <a:lnTo>
                    <a:pt x="126174" y="209397"/>
                  </a:lnTo>
                  <a:lnTo>
                    <a:pt x="126174" y="211226"/>
                  </a:lnTo>
                  <a:lnTo>
                    <a:pt x="127101" y="212140"/>
                  </a:lnTo>
                  <a:lnTo>
                    <a:pt x="128917" y="212140"/>
                  </a:lnTo>
                  <a:close/>
                </a:path>
                <a:path w="320039" h="325754">
                  <a:moveTo>
                    <a:pt x="128917" y="221284"/>
                  </a:moveTo>
                  <a:lnTo>
                    <a:pt x="130759" y="221284"/>
                  </a:lnTo>
                  <a:lnTo>
                    <a:pt x="132575" y="220370"/>
                  </a:lnTo>
                  <a:lnTo>
                    <a:pt x="132575" y="218541"/>
                  </a:lnTo>
                  <a:lnTo>
                    <a:pt x="132575" y="215798"/>
                  </a:lnTo>
                  <a:lnTo>
                    <a:pt x="130759" y="214883"/>
                  </a:lnTo>
                  <a:lnTo>
                    <a:pt x="128917" y="214883"/>
                  </a:lnTo>
                  <a:lnTo>
                    <a:pt x="127101" y="214883"/>
                  </a:lnTo>
                  <a:lnTo>
                    <a:pt x="126174" y="215798"/>
                  </a:lnTo>
                  <a:lnTo>
                    <a:pt x="126174" y="218541"/>
                  </a:lnTo>
                  <a:lnTo>
                    <a:pt x="126174" y="220370"/>
                  </a:lnTo>
                  <a:lnTo>
                    <a:pt x="127101" y="221284"/>
                  </a:lnTo>
                  <a:lnTo>
                    <a:pt x="128917" y="221284"/>
                  </a:lnTo>
                  <a:close/>
                </a:path>
                <a:path w="320039" h="325754">
                  <a:moveTo>
                    <a:pt x="128917" y="231343"/>
                  </a:moveTo>
                  <a:lnTo>
                    <a:pt x="130759" y="231343"/>
                  </a:lnTo>
                  <a:lnTo>
                    <a:pt x="132575" y="229514"/>
                  </a:lnTo>
                  <a:lnTo>
                    <a:pt x="132575" y="227685"/>
                  </a:lnTo>
                  <a:lnTo>
                    <a:pt x="132575" y="225856"/>
                  </a:lnTo>
                  <a:lnTo>
                    <a:pt x="130759" y="224027"/>
                  </a:lnTo>
                  <a:lnTo>
                    <a:pt x="128917" y="224027"/>
                  </a:lnTo>
                  <a:lnTo>
                    <a:pt x="127101" y="224027"/>
                  </a:lnTo>
                  <a:lnTo>
                    <a:pt x="126174" y="225856"/>
                  </a:lnTo>
                  <a:lnTo>
                    <a:pt x="126174" y="227685"/>
                  </a:lnTo>
                  <a:lnTo>
                    <a:pt x="126174" y="229514"/>
                  </a:lnTo>
                  <a:lnTo>
                    <a:pt x="127101" y="231343"/>
                  </a:lnTo>
                  <a:lnTo>
                    <a:pt x="128917" y="231343"/>
                  </a:lnTo>
                  <a:close/>
                </a:path>
                <a:path w="320039" h="325754">
                  <a:moveTo>
                    <a:pt x="74066" y="285292"/>
                  </a:moveTo>
                  <a:lnTo>
                    <a:pt x="73139" y="286207"/>
                  </a:lnTo>
                  <a:lnTo>
                    <a:pt x="72224" y="286207"/>
                  </a:lnTo>
                  <a:lnTo>
                    <a:pt x="69481" y="286207"/>
                  </a:lnTo>
                  <a:lnTo>
                    <a:pt x="68567" y="285292"/>
                  </a:lnTo>
                  <a:lnTo>
                    <a:pt x="68567" y="283463"/>
                  </a:lnTo>
                  <a:lnTo>
                    <a:pt x="68567" y="280720"/>
                  </a:lnTo>
                  <a:lnTo>
                    <a:pt x="69481" y="279806"/>
                  </a:lnTo>
                  <a:lnTo>
                    <a:pt x="72224" y="279806"/>
                  </a:lnTo>
                  <a:lnTo>
                    <a:pt x="73139" y="279806"/>
                  </a:lnTo>
                  <a:lnTo>
                    <a:pt x="74066" y="279806"/>
                  </a:lnTo>
                  <a:lnTo>
                    <a:pt x="74066" y="280720"/>
                  </a:lnTo>
                  <a:lnTo>
                    <a:pt x="77711" y="278891"/>
                  </a:lnTo>
                  <a:lnTo>
                    <a:pt x="95999" y="278891"/>
                  </a:lnTo>
                  <a:lnTo>
                    <a:pt x="95999" y="287121"/>
                  </a:lnTo>
                  <a:lnTo>
                    <a:pt x="77711" y="287121"/>
                  </a:lnTo>
                  <a:lnTo>
                    <a:pt x="74066" y="284378"/>
                  </a:lnTo>
                </a:path>
                <a:path w="320039" h="325754">
                  <a:moveTo>
                    <a:pt x="72224" y="295351"/>
                  </a:moveTo>
                  <a:lnTo>
                    <a:pt x="74066" y="295351"/>
                  </a:lnTo>
                  <a:lnTo>
                    <a:pt x="74968" y="294436"/>
                  </a:lnTo>
                  <a:lnTo>
                    <a:pt x="74968" y="291693"/>
                  </a:lnTo>
                  <a:lnTo>
                    <a:pt x="74968" y="290779"/>
                  </a:lnTo>
                  <a:lnTo>
                    <a:pt x="74066" y="288950"/>
                  </a:lnTo>
                  <a:lnTo>
                    <a:pt x="72224" y="288950"/>
                  </a:lnTo>
                  <a:lnTo>
                    <a:pt x="69481" y="288950"/>
                  </a:lnTo>
                  <a:lnTo>
                    <a:pt x="68567" y="290779"/>
                  </a:lnTo>
                  <a:lnTo>
                    <a:pt x="68567" y="291693"/>
                  </a:lnTo>
                  <a:lnTo>
                    <a:pt x="68567" y="294436"/>
                  </a:lnTo>
                  <a:lnTo>
                    <a:pt x="69481" y="295351"/>
                  </a:lnTo>
                  <a:lnTo>
                    <a:pt x="72224" y="295351"/>
                  </a:lnTo>
                  <a:close/>
                </a:path>
                <a:path w="320039" h="325754">
                  <a:moveTo>
                    <a:pt x="72224" y="305409"/>
                  </a:moveTo>
                  <a:lnTo>
                    <a:pt x="74066" y="305409"/>
                  </a:lnTo>
                  <a:lnTo>
                    <a:pt x="74968" y="303580"/>
                  </a:lnTo>
                  <a:lnTo>
                    <a:pt x="74968" y="301752"/>
                  </a:lnTo>
                  <a:lnTo>
                    <a:pt x="74968" y="299923"/>
                  </a:lnTo>
                  <a:lnTo>
                    <a:pt x="74066" y="298094"/>
                  </a:lnTo>
                  <a:lnTo>
                    <a:pt x="72224" y="298094"/>
                  </a:lnTo>
                  <a:lnTo>
                    <a:pt x="69481" y="298094"/>
                  </a:lnTo>
                  <a:lnTo>
                    <a:pt x="68567" y="299923"/>
                  </a:lnTo>
                  <a:lnTo>
                    <a:pt x="68567" y="301752"/>
                  </a:lnTo>
                  <a:lnTo>
                    <a:pt x="68567" y="303580"/>
                  </a:lnTo>
                  <a:lnTo>
                    <a:pt x="69481" y="305409"/>
                  </a:lnTo>
                  <a:lnTo>
                    <a:pt x="72224" y="305409"/>
                  </a:lnTo>
                  <a:close/>
                </a:path>
                <a:path w="320039" h="325754">
                  <a:moveTo>
                    <a:pt x="73139" y="325526"/>
                  </a:moveTo>
                  <a:lnTo>
                    <a:pt x="73139" y="315467"/>
                  </a:lnTo>
                  <a:lnTo>
                    <a:pt x="95084" y="315467"/>
                  </a:lnTo>
                  <a:lnTo>
                    <a:pt x="95084" y="325526"/>
                  </a:lnTo>
                </a:path>
                <a:path w="320039" h="325754">
                  <a:moveTo>
                    <a:pt x="73139" y="320954"/>
                  </a:moveTo>
                  <a:lnTo>
                    <a:pt x="95084" y="3209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458493" y="3594446"/>
              <a:ext cx="373380" cy="153670"/>
            </a:xfrm>
            <a:custGeom>
              <a:avLst/>
              <a:gdLst/>
              <a:ahLst/>
              <a:cxnLst/>
              <a:rect l="l" t="t" r="r" b="b"/>
              <a:pathLst>
                <a:path w="373379" h="153670">
                  <a:moveTo>
                    <a:pt x="331939" y="8000"/>
                  </a:moveTo>
                  <a:lnTo>
                    <a:pt x="331939" y="69265"/>
                  </a:lnTo>
                  <a:lnTo>
                    <a:pt x="322783" y="69265"/>
                  </a:lnTo>
                </a:path>
                <a:path w="373379" h="153670">
                  <a:moveTo>
                    <a:pt x="331939" y="64693"/>
                  </a:moveTo>
                  <a:lnTo>
                    <a:pt x="322783" y="64693"/>
                  </a:lnTo>
                  <a:lnTo>
                    <a:pt x="322783" y="121386"/>
                  </a:lnTo>
                  <a:lnTo>
                    <a:pt x="350215" y="121386"/>
                  </a:lnTo>
                </a:path>
                <a:path w="373379" h="153670">
                  <a:moveTo>
                    <a:pt x="323697" y="118643"/>
                  </a:moveTo>
                  <a:lnTo>
                    <a:pt x="328269" y="118643"/>
                  </a:lnTo>
                  <a:lnTo>
                    <a:pt x="328269" y="111328"/>
                  </a:lnTo>
                  <a:lnTo>
                    <a:pt x="331939" y="111328"/>
                  </a:lnTo>
                  <a:lnTo>
                    <a:pt x="331939" y="118643"/>
                  </a:lnTo>
                  <a:lnTo>
                    <a:pt x="343814" y="118643"/>
                  </a:lnTo>
                  <a:lnTo>
                    <a:pt x="343814" y="111328"/>
                  </a:lnTo>
                  <a:lnTo>
                    <a:pt x="347459" y="111328"/>
                  </a:lnTo>
                  <a:lnTo>
                    <a:pt x="347459" y="118643"/>
                  </a:lnTo>
                  <a:lnTo>
                    <a:pt x="350215" y="118643"/>
                  </a:lnTo>
                </a:path>
                <a:path w="373379" h="153670">
                  <a:moveTo>
                    <a:pt x="341071" y="8915"/>
                  </a:moveTo>
                  <a:lnTo>
                    <a:pt x="341071" y="47320"/>
                  </a:lnTo>
                  <a:lnTo>
                    <a:pt x="332841" y="47320"/>
                  </a:lnTo>
                </a:path>
                <a:path w="373379" h="153670">
                  <a:moveTo>
                    <a:pt x="343814" y="8915"/>
                  </a:moveTo>
                  <a:lnTo>
                    <a:pt x="343814" y="12572"/>
                  </a:lnTo>
                  <a:lnTo>
                    <a:pt x="348399" y="12572"/>
                  </a:lnTo>
                  <a:lnTo>
                    <a:pt x="350215" y="10744"/>
                  </a:lnTo>
                </a:path>
                <a:path w="373379" h="153670">
                  <a:moveTo>
                    <a:pt x="355701" y="17144"/>
                  </a:moveTo>
                  <a:lnTo>
                    <a:pt x="355701" y="4286"/>
                  </a:lnTo>
                  <a:lnTo>
                    <a:pt x="355701" y="0"/>
                  </a:lnTo>
                  <a:lnTo>
                    <a:pt x="355701" y="4286"/>
                  </a:lnTo>
                  <a:lnTo>
                    <a:pt x="355701" y="17144"/>
                  </a:lnTo>
                  <a:lnTo>
                    <a:pt x="357775" y="36118"/>
                  </a:lnTo>
                  <a:lnTo>
                    <a:pt x="362678" y="57835"/>
                  </a:lnTo>
                  <a:lnTo>
                    <a:pt x="368437" y="78866"/>
                  </a:lnTo>
                  <a:lnTo>
                    <a:pt x="373075" y="95783"/>
                  </a:lnTo>
                  <a:lnTo>
                    <a:pt x="359359" y="95783"/>
                  </a:lnTo>
                  <a:lnTo>
                    <a:pt x="353872" y="91211"/>
                  </a:lnTo>
                </a:path>
                <a:path w="373379" h="153670">
                  <a:moveTo>
                    <a:pt x="352958" y="17144"/>
                  </a:moveTo>
                  <a:lnTo>
                    <a:pt x="352958" y="147904"/>
                  </a:lnTo>
                  <a:lnTo>
                    <a:pt x="352958" y="150647"/>
                  </a:lnTo>
                  <a:lnTo>
                    <a:pt x="350215" y="153390"/>
                  </a:lnTo>
                  <a:lnTo>
                    <a:pt x="348399" y="153390"/>
                  </a:lnTo>
                  <a:lnTo>
                    <a:pt x="0" y="1533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800021" y="3661426"/>
              <a:ext cx="196596" cy="88696"/>
            </a:xfrm>
            <a:prstGeom prst="rect">
              <a:avLst/>
            </a:prstGeom>
          </p:spPr>
        </p:pic>
        <p:sp>
          <p:nvSpPr>
            <p:cNvPr id="248" name="object 248"/>
            <p:cNvSpPr/>
            <p:nvPr/>
          </p:nvSpPr>
          <p:spPr>
            <a:xfrm>
              <a:off x="5547189" y="3372018"/>
              <a:ext cx="959485" cy="373380"/>
            </a:xfrm>
            <a:custGeom>
              <a:avLst/>
              <a:gdLst/>
              <a:ahLst/>
              <a:cxnLst/>
              <a:rect l="l" t="t" r="r" b="b"/>
              <a:pathLst>
                <a:path w="959484" h="373379">
                  <a:moveTo>
                    <a:pt x="426110" y="243230"/>
                  </a:moveTo>
                  <a:lnTo>
                    <a:pt x="426110" y="254203"/>
                  </a:lnTo>
                  <a:lnTo>
                    <a:pt x="429768" y="254203"/>
                  </a:lnTo>
                  <a:lnTo>
                    <a:pt x="429768" y="248716"/>
                  </a:lnTo>
                  <a:lnTo>
                    <a:pt x="443484" y="248716"/>
                  </a:lnTo>
                  <a:lnTo>
                    <a:pt x="443484" y="254203"/>
                  </a:lnTo>
                  <a:lnTo>
                    <a:pt x="447141" y="254203"/>
                  </a:lnTo>
                  <a:lnTo>
                    <a:pt x="447141" y="242315"/>
                  </a:lnTo>
                </a:path>
                <a:path w="959484" h="373379">
                  <a:moveTo>
                    <a:pt x="447141" y="254203"/>
                  </a:moveTo>
                  <a:lnTo>
                    <a:pt x="451726" y="248716"/>
                  </a:lnTo>
                  <a:lnTo>
                    <a:pt x="451726" y="195681"/>
                  </a:lnTo>
                </a:path>
                <a:path w="959484" h="373379">
                  <a:moveTo>
                    <a:pt x="283464" y="44805"/>
                  </a:moveTo>
                  <a:lnTo>
                    <a:pt x="451726" y="44805"/>
                  </a:lnTo>
                  <a:lnTo>
                    <a:pt x="454456" y="44805"/>
                  </a:lnTo>
                  <a:lnTo>
                    <a:pt x="458127" y="48463"/>
                  </a:lnTo>
                  <a:lnTo>
                    <a:pt x="459943" y="51206"/>
                  </a:lnTo>
                </a:path>
                <a:path w="959484" h="373379">
                  <a:moveTo>
                    <a:pt x="294436" y="61264"/>
                  </a:moveTo>
                  <a:lnTo>
                    <a:pt x="300837" y="59435"/>
                  </a:lnTo>
                  <a:lnTo>
                    <a:pt x="300837" y="57607"/>
                  </a:lnTo>
                  <a:lnTo>
                    <a:pt x="305409" y="58521"/>
                  </a:lnTo>
                  <a:lnTo>
                    <a:pt x="316382" y="58521"/>
                  </a:lnTo>
                  <a:lnTo>
                    <a:pt x="319125" y="56692"/>
                  </a:lnTo>
                  <a:lnTo>
                    <a:pt x="320040" y="58521"/>
                  </a:lnTo>
                  <a:lnTo>
                    <a:pt x="323710" y="58521"/>
                  </a:lnTo>
                  <a:lnTo>
                    <a:pt x="323710" y="75895"/>
                  </a:lnTo>
                  <a:lnTo>
                    <a:pt x="328269" y="75895"/>
                  </a:lnTo>
                  <a:lnTo>
                    <a:pt x="328269" y="77723"/>
                  </a:lnTo>
                  <a:lnTo>
                    <a:pt x="324612" y="80467"/>
                  </a:lnTo>
                  <a:lnTo>
                    <a:pt x="324612" y="79552"/>
                  </a:lnTo>
                  <a:lnTo>
                    <a:pt x="319125" y="79552"/>
                  </a:lnTo>
                  <a:lnTo>
                    <a:pt x="319125" y="61264"/>
                  </a:lnTo>
                  <a:lnTo>
                    <a:pt x="294436" y="61264"/>
                  </a:lnTo>
                  <a:lnTo>
                    <a:pt x="294436" y="79552"/>
                  </a:lnTo>
                  <a:lnTo>
                    <a:pt x="291693" y="79552"/>
                  </a:lnTo>
                  <a:lnTo>
                    <a:pt x="291693" y="80467"/>
                  </a:lnTo>
                  <a:lnTo>
                    <a:pt x="294436" y="80467"/>
                  </a:lnTo>
                </a:path>
                <a:path w="959484" h="373379">
                  <a:moveTo>
                    <a:pt x="306324" y="78638"/>
                  </a:moveTo>
                  <a:lnTo>
                    <a:pt x="309994" y="78638"/>
                  </a:lnTo>
                  <a:lnTo>
                    <a:pt x="312724" y="75895"/>
                  </a:lnTo>
                  <a:lnTo>
                    <a:pt x="312724" y="72237"/>
                  </a:lnTo>
                  <a:lnTo>
                    <a:pt x="312724" y="68579"/>
                  </a:lnTo>
                  <a:lnTo>
                    <a:pt x="309994" y="66751"/>
                  </a:lnTo>
                  <a:lnTo>
                    <a:pt x="306324" y="66751"/>
                  </a:lnTo>
                  <a:lnTo>
                    <a:pt x="303580" y="66751"/>
                  </a:lnTo>
                  <a:lnTo>
                    <a:pt x="300837" y="68579"/>
                  </a:lnTo>
                  <a:lnTo>
                    <a:pt x="300837" y="72237"/>
                  </a:lnTo>
                  <a:lnTo>
                    <a:pt x="300837" y="75895"/>
                  </a:lnTo>
                  <a:lnTo>
                    <a:pt x="303580" y="78638"/>
                  </a:lnTo>
                  <a:lnTo>
                    <a:pt x="306324" y="78638"/>
                  </a:lnTo>
                  <a:close/>
                </a:path>
                <a:path w="959484" h="373379">
                  <a:moveTo>
                    <a:pt x="302679" y="67665"/>
                  </a:moveTo>
                  <a:lnTo>
                    <a:pt x="310896" y="75895"/>
                  </a:lnTo>
                </a:path>
                <a:path w="959484" h="373379">
                  <a:moveTo>
                    <a:pt x="375818" y="80467"/>
                  </a:moveTo>
                  <a:lnTo>
                    <a:pt x="375818" y="79552"/>
                  </a:lnTo>
                  <a:lnTo>
                    <a:pt x="370344" y="79552"/>
                  </a:lnTo>
                  <a:lnTo>
                    <a:pt x="370344" y="61264"/>
                  </a:lnTo>
                  <a:lnTo>
                    <a:pt x="346557" y="61264"/>
                  </a:lnTo>
                  <a:lnTo>
                    <a:pt x="346557" y="79552"/>
                  </a:lnTo>
                  <a:lnTo>
                    <a:pt x="341985" y="79552"/>
                  </a:lnTo>
                  <a:lnTo>
                    <a:pt x="341985" y="80467"/>
                  </a:lnTo>
                  <a:lnTo>
                    <a:pt x="346557" y="80467"/>
                  </a:lnTo>
                </a:path>
                <a:path w="959484" h="373379">
                  <a:moveTo>
                    <a:pt x="346557" y="61264"/>
                  </a:moveTo>
                  <a:lnTo>
                    <a:pt x="352044" y="59435"/>
                  </a:lnTo>
                  <a:lnTo>
                    <a:pt x="352044" y="57607"/>
                  </a:lnTo>
                  <a:lnTo>
                    <a:pt x="356628" y="58521"/>
                  </a:lnTo>
                  <a:lnTo>
                    <a:pt x="367601" y="58521"/>
                  </a:lnTo>
                  <a:lnTo>
                    <a:pt x="370344" y="56692"/>
                  </a:lnTo>
                  <a:lnTo>
                    <a:pt x="371246" y="58521"/>
                  </a:lnTo>
                  <a:lnTo>
                    <a:pt x="372160" y="77723"/>
                  </a:lnTo>
                  <a:lnTo>
                    <a:pt x="378561" y="77723"/>
                  </a:lnTo>
                  <a:lnTo>
                    <a:pt x="378561" y="79552"/>
                  </a:lnTo>
                </a:path>
                <a:path w="959484" h="373379">
                  <a:moveTo>
                    <a:pt x="358444" y="78638"/>
                  </a:moveTo>
                  <a:lnTo>
                    <a:pt x="361188" y="78638"/>
                  </a:lnTo>
                  <a:lnTo>
                    <a:pt x="363943" y="75895"/>
                  </a:lnTo>
                  <a:lnTo>
                    <a:pt x="363943" y="72237"/>
                  </a:lnTo>
                  <a:lnTo>
                    <a:pt x="363943" y="68579"/>
                  </a:lnTo>
                  <a:lnTo>
                    <a:pt x="361188" y="66751"/>
                  </a:lnTo>
                  <a:lnTo>
                    <a:pt x="358444" y="66751"/>
                  </a:lnTo>
                  <a:lnTo>
                    <a:pt x="354787" y="66751"/>
                  </a:lnTo>
                  <a:lnTo>
                    <a:pt x="352044" y="68579"/>
                  </a:lnTo>
                  <a:lnTo>
                    <a:pt x="352044" y="72237"/>
                  </a:lnTo>
                  <a:lnTo>
                    <a:pt x="352044" y="75895"/>
                  </a:lnTo>
                  <a:lnTo>
                    <a:pt x="354787" y="78638"/>
                  </a:lnTo>
                  <a:lnTo>
                    <a:pt x="358444" y="78638"/>
                  </a:lnTo>
                  <a:close/>
                </a:path>
                <a:path w="959484" h="373379">
                  <a:moveTo>
                    <a:pt x="353872" y="67665"/>
                  </a:moveTo>
                  <a:lnTo>
                    <a:pt x="362102" y="75895"/>
                  </a:lnTo>
                </a:path>
                <a:path w="959484" h="373379">
                  <a:moveTo>
                    <a:pt x="425196" y="69494"/>
                  </a:moveTo>
                  <a:lnTo>
                    <a:pt x="428853" y="69494"/>
                  </a:lnTo>
                  <a:lnTo>
                    <a:pt x="430682" y="66751"/>
                  </a:lnTo>
                  <a:lnTo>
                    <a:pt x="430682" y="64007"/>
                  </a:lnTo>
                  <a:lnTo>
                    <a:pt x="430682" y="61264"/>
                  </a:lnTo>
                  <a:lnTo>
                    <a:pt x="428853" y="58521"/>
                  </a:lnTo>
                  <a:lnTo>
                    <a:pt x="425196" y="58521"/>
                  </a:lnTo>
                  <a:lnTo>
                    <a:pt x="422452" y="58521"/>
                  </a:lnTo>
                  <a:lnTo>
                    <a:pt x="419709" y="61264"/>
                  </a:lnTo>
                  <a:lnTo>
                    <a:pt x="419709" y="64007"/>
                  </a:lnTo>
                  <a:lnTo>
                    <a:pt x="419709" y="66751"/>
                  </a:lnTo>
                  <a:lnTo>
                    <a:pt x="422452" y="69494"/>
                  </a:lnTo>
                  <a:lnTo>
                    <a:pt x="425196" y="69494"/>
                  </a:lnTo>
                  <a:close/>
                </a:path>
                <a:path w="959484" h="373379">
                  <a:moveTo>
                    <a:pt x="425196" y="60350"/>
                  </a:moveTo>
                  <a:lnTo>
                    <a:pt x="425196" y="62179"/>
                  </a:lnTo>
                  <a:lnTo>
                    <a:pt x="426110" y="64007"/>
                  </a:lnTo>
                  <a:lnTo>
                    <a:pt x="427939" y="64007"/>
                  </a:lnTo>
                </a:path>
                <a:path w="959484" h="373379">
                  <a:moveTo>
                    <a:pt x="420624" y="64922"/>
                  </a:moveTo>
                  <a:lnTo>
                    <a:pt x="422452" y="64922"/>
                  </a:lnTo>
                  <a:lnTo>
                    <a:pt x="425196" y="64922"/>
                  </a:lnTo>
                  <a:lnTo>
                    <a:pt x="425196" y="66751"/>
                  </a:lnTo>
                </a:path>
                <a:path w="959484" h="373379">
                  <a:moveTo>
                    <a:pt x="330111" y="69494"/>
                  </a:moveTo>
                  <a:lnTo>
                    <a:pt x="332841" y="69494"/>
                  </a:lnTo>
                  <a:lnTo>
                    <a:pt x="335584" y="66751"/>
                  </a:lnTo>
                  <a:lnTo>
                    <a:pt x="335584" y="64007"/>
                  </a:lnTo>
                  <a:lnTo>
                    <a:pt x="335584" y="61264"/>
                  </a:lnTo>
                  <a:lnTo>
                    <a:pt x="332841" y="58521"/>
                  </a:lnTo>
                  <a:lnTo>
                    <a:pt x="330111" y="58521"/>
                  </a:lnTo>
                  <a:lnTo>
                    <a:pt x="328269" y="58521"/>
                  </a:lnTo>
                  <a:lnTo>
                    <a:pt x="324612" y="61264"/>
                  </a:lnTo>
                  <a:lnTo>
                    <a:pt x="324612" y="64007"/>
                  </a:lnTo>
                  <a:lnTo>
                    <a:pt x="324612" y="66751"/>
                  </a:lnTo>
                  <a:lnTo>
                    <a:pt x="328269" y="69494"/>
                  </a:lnTo>
                  <a:lnTo>
                    <a:pt x="330111" y="69494"/>
                  </a:lnTo>
                  <a:close/>
                </a:path>
                <a:path w="959484" h="373379">
                  <a:moveTo>
                    <a:pt x="331012" y="60350"/>
                  </a:moveTo>
                  <a:lnTo>
                    <a:pt x="331012" y="62179"/>
                  </a:lnTo>
                  <a:lnTo>
                    <a:pt x="331012" y="64007"/>
                  </a:lnTo>
                  <a:lnTo>
                    <a:pt x="332841" y="64007"/>
                  </a:lnTo>
                </a:path>
                <a:path w="959484" h="373379">
                  <a:moveTo>
                    <a:pt x="326440" y="64922"/>
                  </a:moveTo>
                  <a:lnTo>
                    <a:pt x="328269" y="64922"/>
                  </a:lnTo>
                  <a:lnTo>
                    <a:pt x="331012" y="64922"/>
                  </a:lnTo>
                  <a:lnTo>
                    <a:pt x="330111" y="66751"/>
                  </a:lnTo>
                </a:path>
                <a:path w="959484" h="373379">
                  <a:moveTo>
                    <a:pt x="382219" y="189280"/>
                  </a:moveTo>
                  <a:lnTo>
                    <a:pt x="382219" y="185623"/>
                  </a:lnTo>
                  <a:lnTo>
                    <a:pt x="393179" y="185623"/>
                  </a:lnTo>
                  <a:lnTo>
                    <a:pt x="393179" y="188366"/>
                  </a:lnTo>
                </a:path>
                <a:path w="959484" h="373379">
                  <a:moveTo>
                    <a:pt x="462686" y="50291"/>
                  </a:moveTo>
                  <a:lnTo>
                    <a:pt x="463600" y="48463"/>
                  </a:lnTo>
                  <a:lnTo>
                    <a:pt x="467258" y="44805"/>
                  </a:lnTo>
                  <a:lnTo>
                    <a:pt x="470001" y="44805"/>
                  </a:lnTo>
                  <a:lnTo>
                    <a:pt x="552310" y="44805"/>
                  </a:lnTo>
                  <a:lnTo>
                    <a:pt x="556869" y="44805"/>
                  </a:lnTo>
                  <a:lnTo>
                    <a:pt x="559612" y="46634"/>
                  </a:lnTo>
                  <a:lnTo>
                    <a:pt x="560527" y="50291"/>
                  </a:lnTo>
                </a:path>
                <a:path w="959484" h="373379">
                  <a:moveTo>
                    <a:pt x="562356" y="50291"/>
                  </a:moveTo>
                  <a:lnTo>
                    <a:pt x="564184" y="46634"/>
                  </a:lnTo>
                  <a:lnTo>
                    <a:pt x="566026" y="43891"/>
                  </a:lnTo>
                  <a:lnTo>
                    <a:pt x="568756" y="43891"/>
                  </a:lnTo>
                  <a:lnTo>
                    <a:pt x="651052" y="43891"/>
                  </a:lnTo>
                  <a:lnTo>
                    <a:pt x="654710" y="43891"/>
                  </a:lnTo>
                  <a:lnTo>
                    <a:pt x="657453" y="45719"/>
                  </a:lnTo>
                  <a:lnTo>
                    <a:pt x="659282" y="50291"/>
                  </a:lnTo>
                </a:path>
                <a:path w="959484" h="373379">
                  <a:moveTo>
                    <a:pt x="662025" y="49377"/>
                  </a:moveTo>
                  <a:lnTo>
                    <a:pt x="662940" y="44805"/>
                  </a:lnTo>
                  <a:lnTo>
                    <a:pt x="666610" y="43891"/>
                  </a:lnTo>
                  <a:lnTo>
                    <a:pt x="670255" y="43891"/>
                  </a:lnTo>
                  <a:lnTo>
                    <a:pt x="950061" y="43891"/>
                  </a:lnTo>
                  <a:lnTo>
                    <a:pt x="954633" y="43891"/>
                  </a:lnTo>
                  <a:lnTo>
                    <a:pt x="958303" y="45719"/>
                  </a:lnTo>
                  <a:lnTo>
                    <a:pt x="959205" y="49377"/>
                  </a:lnTo>
                </a:path>
                <a:path w="959484" h="373379">
                  <a:moveTo>
                    <a:pt x="256044" y="31089"/>
                  </a:moveTo>
                  <a:lnTo>
                    <a:pt x="278879" y="29260"/>
                  </a:lnTo>
                  <a:lnTo>
                    <a:pt x="278879" y="85039"/>
                  </a:lnTo>
                </a:path>
                <a:path w="959484" h="373379">
                  <a:moveTo>
                    <a:pt x="278879" y="124358"/>
                  </a:moveTo>
                  <a:lnTo>
                    <a:pt x="278879" y="136245"/>
                  </a:lnTo>
                </a:path>
                <a:path w="959484" h="373379">
                  <a:moveTo>
                    <a:pt x="33845" y="0"/>
                  </a:moveTo>
                  <a:lnTo>
                    <a:pt x="33845" y="48463"/>
                  </a:lnTo>
                </a:path>
                <a:path w="959484" h="373379">
                  <a:moveTo>
                    <a:pt x="15544" y="42062"/>
                  </a:moveTo>
                  <a:lnTo>
                    <a:pt x="19202" y="42062"/>
                  </a:lnTo>
                  <a:lnTo>
                    <a:pt x="21945" y="40233"/>
                  </a:lnTo>
                  <a:lnTo>
                    <a:pt x="21945" y="35661"/>
                  </a:lnTo>
                  <a:lnTo>
                    <a:pt x="21945" y="32003"/>
                  </a:lnTo>
                  <a:lnTo>
                    <a:pt x="19202" y="29260"/>
                  </a:lnTo>
                  <a:lnTo>
                    <a:pt x="15544" y="29260"/>
                  </a:lnTo>
                  <a:lnTo>
                    <a:pt x="10972" y="29260"/>
                  </a:lnTo>
                  <a:lnTo>
                    <a:pt x="8229" y="32003"/>
                  </a:lnTo>
                  <a:lnTo>
                    <a:pt x="8229" y="35661"/>
                  </a:lnTo>
                  <a:lnTo>
                    <a:pt x="8229" y="40233"/>
                  </a:lnTo>
                  <a:lnTo>
                    <a:pt x="10972" y="42062"/>
                  </a:lnTo>
                  <a:lnTo>
                    <a:pt x="15544" y="42062"/>
                  </a:lnTo>
                  <a:close/>
                </a:path>
                <a:path w="959484" h="373379">
                  <a:moveTo>
                    <a:pt x="0" y="914"/>
                  </a:moveTo>
                  <a:lnTo>
                    <a:pt x="0" y="3730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557248" y="3748754"/>
              <a:ext cx="36195" cy="105410"/>
            </a:xfrm>
            <a:custGeom>
              <a:avLst/>
              <a:gdLst/>
              <a:ahLst/>
              <a:cxnLst/>
              <a:rect l="l" t="t" r="r" b="b"/>
              <a:pathLst>
                <a:path w="36195" h="105410">
                  <a:moveTo>
                    <a:pt x="35661" y="0"/>
                  </a:moveTo>
                  <a:lnTo>
                    <a:pt x="0" y="0"/>
                  </a:lnTo>
                  <a:lnTo>
                    <a:pt x="0" y="105155"/>
                  </a:lnTo>
                  <a:lnTo>
                    <a:pt x="35661" y="105155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557248" y="3748754"/>
              <a:ext cx="36195" cy="105410"/>
            </a:xfrm>
            <a:custGeom>
              <a:avLst/>
              <a:gdLst/>
              <a:ahLst/>
              <a:cxnLst/>
              <a:rect l="l" t="t" r="r" b="b"/>
              <a:pathLst>
                <a:path w="36195" h="105410">
                  <a:moveTo>
                    <a:pt x="35661" y="0"/>
                  </a:moveTo>
                  <a:lnTo>
                    <a:pt x="35661" y="105155"/>
                  </a:lnTo>
                  <a:lnTo>
                    <a:pt x="0" y="105155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568233" y="3853907"/>
              <a:ext cx="33020" cy="52705"/>
            </a:xfrm>
            <a:custGeom>
              <a:avLst/>
              <a:gdLst/>
              <a:ahLst/>
              <a:cxnLst/>
              <a:rect l="l" t="t" r="r" b="b"/>
              <a:pathLst>
                <a:path w="33020" h="52704">
                  <a:moveTo>
                    <a:pt x="32918" y="0"/>
                  </a:moveTo>
                  <a:lnTo>
                    <a:pt x="0" y="0"/>
                  </a:lnTo>
                  <a:lnTo>
                    <a:pt x="0" y="52120"/>
                  </a:lnTo>
                  <a:lnTo>
                    <a:pt x="32918" y="52120"/>
                  </a:lnTo>
                  <a:lnTo>
                    <a:pt x="32918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458493" y="3325384"/>
              <a:ext cx="1588770" cy="581025"/>
            </a:xfrm>
            <a:custGeom>
              <a:avLst/>
              <a:gdLst/>
              <a:ahLst/>
              <a:cxnLst/>
              <a:rect l="l" t="t" r="r" b="b"/>
              <a:pathLst>
                <a:path w="1588770" h="581025">
                  <a:moveTo>
                    <a:pt x="109740" y="528523"/>
                  </a:moveTo>
                  <a:lnTo>
                    <a:pt x="109740" y="580644"/>
                  </a:lnTo>
                  <a:lnTo>
                    <a:pt x="142659" y="580644"/>
                  </a:lnTo>
                  <a:lnTo>
                    <a:pt x="142659" y="528523"/>
                  </a:lnTo>
                  <a:lnTo>
                    <a:pt x="138976" y="528523"/>
                  </a:lnTo>
                </a:path>
                <a:path w="1588770" h="581025">
                  <a:moveTo>
                    <a:pt x="117043" y="480060"/>
                  </a:moveTo>
                  <a:lnTo>
                    <a:pt x="120700" y="480060"/>
                  </a:lnTo>
                  <a:lnTo>
                    <a:pt x="123456" y="477316"/>
                  </a:lnTo>
                  <a:lnTo>
                    <a:pt x="123456" y="473659"/>
                  </a:lnTo>
                  <a:lnTo>
                    <a:pt x="123456" y="470916"/>
                  </a:lnTo>
                  <a:lnTo>
                    <a:pt x="120700" y="468172"/>
                  </a:lnTo>
                  <a:lnTo>
                    <a:pt x="117043" y="468172"/>
                  </a:lnTo>
                  <a:lnTo>
                    <a:pt x="114300" y="468172"/>
                  </a:lnTo>
                  <a:lnTo>
                    <a:pt x="112471" y="470916"/>
                  </a:lnTo>
                  <a:lnTo>
                    <a:pt x="112471" y="473659"/>
                  </a:lnTo>
                  <a:lnTo>
                    <a:pt x="112471" y="477316"/>
                  </a:lnTo>
                  <a:lnTo>
                    <a:pt x="114300" y="480060"/>
                  </a:lnTo>
                  <a:lnTo>
                    <a:pt x="117043" y="480060"/>
                  </a:lnTo>
                  <a:close/>
                </a:path>
                <a:path w="1588770" h="581025">
                  <a:moveTo>
                    <a:pt x="114300" y="447141"/>
                  </a:moveTo>
                  <a:lnTo>
                    <a:pt x="119799" y="447141"/>
                  </a:lnTo>
                  <a:lnTo>
                    <a:pt x="125272" y="442569"/>
                  </a:lnTo>
                  <a:lnTo>
                    <a:pt x="125272" y="436168"/>
                  </a:lnTo>
                  <a:lnTo>
                    <a:pt x="125272" y="429768"/>
                  </a:lnTo>
                  <a:lnTo>
                    <a:pt x="119799" y="425196"/>
                  </a:lnTo>
                  <a:lnTo>
                    <a:pt x="114300" y="425196"/>
                  </a:lnTo>
                  <a:lnTo>
                    <a:pt x="107899" y="425196"/>
                  </a:lnTo>
                  <a:lnTo>
                    <a:pt x="103339" y="429768"/>
                  </a:lnTo>
                  <a:lnTo>
                    <a:pt x="103339" y="436168"/>
                  </a:lnTo>
                  <a:lnTo>
                    <a:pt x="103339" y="442569"/>
                  </a:lnTo>
                  <a:lnTo>
                    <a:pt x="107899" y="447141"/>
                  </a:lnTo>
                  <a:lnTo>
                    <a:pt x="114300" y="447141"/>
                  </a:lnTo>
                  <a:close/>
                </a:path>
                <a:path w="1588770" h="581025">
                  <a:moveTo>
                    <a:pt x="127101" y="576986"/>
                  </a:moveTo>
                  <a:lnTo>
                    <a:pt x="132588" y="576986"/>
                  </a:lnTo>
                  <a:lnTo>
                    <a:pt x="137160" y="572414"/>
                  </a:lnTo>
                  <a:lnTo>
                    <a:pt x="137160" y="566928"/>
                  </a:lnTo>
                  <a:lnTo>
                    <a:pt x="137160" y="561441"/>
                  </a:lnTo>
                  <a:lnTo>
                    <a:pt x="132588" y="556869"/>
                  </a:lnTo>
                  <a:lnTo>
                    <a:pt x="127101" y="556869"/>
                  </a:lnTo>
                  <a:lnTo>
                    <a:pt x="120700" y="556869"/>
                  </a:lnTo>
                  <a:lnTo>
                    <a:pt x="116141" y="561441"/>
                  </a:lnTo>
                  <a:lnTo>
                    <a:pt x="116141" y="566928"/>
                  </a:lnTo>
                  <a:lnTo>
                    <a:pt x="116141" y="572414"/>
                  </a:lnTo>
                  <a:lnTo>
                    <a:pt x="120700" y="576986"/>
                  </a:lnTo>
                  <a:lnTo>
                    <a:pt x="127101" y="576986"/>
                  </a:lnTo>
                  <a:close/>
                </a:path>
                <a:path w="1588770" h="581025">
                  <a:moveTo>
                    <a:pt x="130759" y="557784"/>
                  </a:moveTo>
                  <a:lnTo>
                    <a:pt x="125272" y="558698"/>
                  </a:lnTo>
                  <a:lnTo>
                    <a:pt x="121615" y="562356"/>
                  </a:lnTo>
                  <a:lnTo>
                    <a:pt x="121615" y="566928"/>
                  </a:lnTo>
                  <a:lnTo>
                    <a:pt x="121615" y="571500"/>
                  </a:lnTo>
                  <a:lnTo>
                    <a:pt x="124358" y="575157"/>
                  </a:lnTo>
                  <a:lnTo>
                    <a:pt x="128016" y="576986"/>
                  </a:lnTo>
                </a:path>
                <a:path w="1588770" h="581025">
                  <a:moveTo>
                    <a:pt x="1357884" y="106070"/>
                  </a:moveTo>
                  <a:lnTo>
                    <a:pt x="1588325" y="106070"/>
                  </a:lnTo>
                </a:path>
                <a:path w="1588770" h="581025">
                  <a:moveTo>
                    <a:pt x="1357884" y="170992"/>
                  </a:moveTo>
                  <a:lnTo>
                    <a:pt x="1588325" y="170992"/>
                  </a:lnTo>
                </a:path>
                <a:path w="1588770" h="581025">
                  <a:moveTo>
                    <a:pt x="1357884" y="214884"/>
                  </a:moveTo>
                  <a:lnTo>
                    <a:pt x="1588325" y="214884"/>
                  </a:lnTo>
                </a:path>
                <a:path w="1588770" h="581025">
                  <a:moveTo>
                    <a:pt x="1357884" y="277977"/>
                  </a:moveTo>
                  <a:lnTo>
                    <a:pt x="1588325" y="277977"/>
                  </a:lnTo>
                </a:path>
                <a:path w="1588770" h="581025">
                  <a:moveTo>
                    <a:pt x="1357884" y="323697"/>
                  </a:moveTo>
                  <a:lnTo>
                    <a:pt x="1588325" y="323697"/>
                  </a:lnTo>
                </a:path>
                <a:path w="1588770" h="581025">
                  <a:moveTo>
                    <a:pt x="1357884" y="386791"/>
                  </a:moveTo>
                  <a:lnTo>
                    <a:pt x="1588325" y="386791"/>
                  </a:lnTo>
                </a:path>
                <a:path w="1588770" h="581025">
                  <a:moveTo>
                    <a:pt x="0" y="45720"/>
                  </a:moveTo>
                  <a:lnTo>
                    <a:pt x="1584655" y="45720"/>
                  </a:lnTo>
                </a:path>
                <a:path w="1588770" h="581025">
                  <a:moveTo>
                    <a:pt x="0" y="0"/>
                  </a:moveTo>
                  <a:lnTo>
                    <a:pt x="1584655" y="0"/>
                  </a:lnTo>
                </a:path>
                <a:path w="1588770" h="581025">
                  <a:moveTo>
                    <a:pt x="656539" y="251460"/>
                  </a:moveTo>
                  <a:lnTo>
                    <a:pt x="658368" y="251460"/>
                  </a:lnTo>
                  <a:lnTo>
                    <a:pt x="660196" y="250545"/>
                  </a:lnTo>
                  <a:lnTo>
                    <a:pt x="660196" y="247802"/>
                  </a:lnTo>
                  <a:lnTo>
                    <a:pt x="660196" y="245973"/>
                  </a:lnTo>
                  <a:lnTo>
                    <a:pt x="658368" y="245059"/>
                  </a:lnTo>
                  <a:lnTo>
                    <a:pt x="656539" y="245059"/>
                  </a:lnTo>
                  <a:lnTo>
                    <a:pt x="654723" y="245059"/>
                  </a:lnTo>
                  <a:lnTo>
                    <a:pt x="652881" y="245973"/>
                  </a:lnTo>
                  <a:lnTo>
                    <a:pt x="652881" y="247802"/>
                  </a:lnTo>
                  <a:lnTo>
                    <a:pt x="652881" y="250545"/>
                  </a:lnTo>
                  <a:lnTo>
                    <a:pt x="654723" y="251460"/>
                  </a:lnTo>
                  <a:lnTo>
                    <a:pt x="656539" y="251460"/>
                  </a:lnTo>
                  <a:close/>
                </a:path>
                <a:path w="1588770" h="581025">
                  <a:moveTo>
                    <a:pt x="653796" y="240487"/>
                  </a:moveTo>
                  <a:lnTo>
                    <a:pt x="653796" y="241401"/>
                  </a:lnTo>
                  <a:lnTo>
                    <a:pt x="654723" y="242316"/>
                  </a:lnTo>
                  <a:lnTo>
                    <a:pt x="656539" y="242316"/>
                  </a:lnTo>
                  <a:lnTo>
                    <a:pt x="658368" y="242316"/>
                  </a:lnTo>
                  <a:lnTo>
                    <a:pt x="659282" y="242316"/>
                  </a:lnTo>
                  <a:lnTo>
                    <a:pt x="659282" y="241401"/>
                  </a:lnTo>
                </a:path>
                <a:path w="1588770" h="581025">
                  <a:moveTo>
                    <a:pt x="656539" y="260604"/>
                  </a:moveTo>
                  <a:lnTo>
                    <a:pt x="658368" y="260604"/>
                  </a:lnTo>
                  <a:lnTo>
                    <a:pt x="660196" y="258775"/>
                  </a:lnTo>
                  <a:lnTo>
                    <a:pt x="660196" y="256946"/>
                  </a:lnTo>
                  <a:lnTo>
                    <a:pt x="660196" y="256032"/>
                  </a:lnTo>
                  <a:lnTo>
                    <a:pt x="658368" y="253288"/>
                  </a:lnTo>
                  <a:lnTo>
                    <a:pt x="656539" y="253288"/>
                  </a:lnTo>
                  <a:lnTo>
                    <a:pt x="654723" y="253288"/>
                  </a:lnTo>
                  <a:lnTo>
                    <a:pt x="652881" y="256032"/>
                  </a:lnTo>
                  <a:lnTo>
                    <a:pt x="652881" y="256946"/>
                  </a:lnTo>
                  <a:lnTo>
                    <a:pt x="652881" y="258775"/>
                  </a:lnTo>
                  <a:lnTo>
                    <a:pt x="654723" y="260604"/>
                  </a:lnTo>
                  <a:lnTo>
                    <a:pt x="656539" y="260604"/>
                  </a:lnTo>
                  <a:close/>
                </a:path>
                <a:path w="1588770" h="581025">
                  <a:moveTo>
                    <a:pt x="656539" y="269748"/>
                  </a:moveTo>
                  <a:lnTo>
                    <a:pt x="658368" y="269748"/>
                  </a:lnTo>
                  <a:lnTo>
                    <a:pt x="660196" y="268833"/>
                  </a:lnTo>
                  <a:lnTo>
                    <a:pt x="660196" y="267004"/>
                  </a:lnTo>
                  <a:lnTo>
                    <a:pt x="660196" y="264261"/>
                  </a:lnTo>
                  <a:lnTo>
                    <a:pt x="658368" y="263347"/>
                  </a:lnTo>
                  <a:lnTo>
                    <a:pt x="656539" y="263347"/>
                  </a:lnTo>
                  <a:lnTo>
                    <a:pt x="654723" y="263347"/>
                  </a:lnTo>
                  <a:lnTo>
                    <a:pt x="652881" y="264261"/>
                  </a:lnTo>
                  <a:lnTo>
                    <a:pt x="652881" y="267004"/>
                  </a:lnTo>
                  <a:lnTo>
                    <a:pt x="652881" y="268833"/>
                  </a:lnTo>
                  <a:lnTo>
                    <a:pt x="654723" y="269748"/>
                  </a:lnTo>
                  <a:lnTo>
                    <a:pt x="656539" y="269748"/>
                  </a:lnTo>
                  <a:close/>
                </a:path>
                <a:path w="1588770" h="581025">
                  <a:moveTo>
                    <a:pt x="656539" y="279806"/>
                  </a:moveTo>
                  <a:lnTo>
                    <a:pt x="658368" y="279806"/>
                  </a:lnTo>
                  <a:lnTo>
                    <a:pt x="660196" y="277977"/>
                  </a:lnTo>
                  <a:lnTo>
                    <a:pt x="660196" y="276148"/>
                  </a:lnTo>
                  <a:lnTo>
                    <a:pt x="660196" y="274320"/>
                  </a:lnTo>
                  <a:lnTo>
                    <a:pt x="658368" y="272491"/>
                  </a:lnTo>
                  <a:lnTo>
                    <a:pt x="656539" y="272491"/>
                  </a:lnTo>
                  <a:lnTo>
                    <a:pt x="654723" y="272491"/>
                  </a:lnTo>
                  <a:lnTo>
                    <a:pt x="652881" y="274320"/>
                  </a:lnTo>
                  <a:lnTo>
                    <a:pt x="652881" y="276148"/>
                  </a:lnTo>
                  <a:lnTo>
                    <a:pt x="652881" y="277977"/>
                  </a:lnTo>
                  <a:lnTo>
                    <a:pt x="654723" y="279806"/>
                  </a:lnTo>
                  <a:lnTo>
                    <a:pt x="656539" y="279806"/>
                  </a:lnTo>
                  <a:close/>
                </a:path>
                <a:path w="1588770" h="581025">
                  <a:moveTo>
                    <a:pt x="656539" y="288950"/>
                  </a:moveTo>
                  <a:lnTo>
                    <a:pt x="658368" y="288950"/>
                  </a:lnTo>
                  <a:lnTo>
                    <a:pt x="660196" y="287121"/>
                  </a:lnTo>
                  <a:lnTo>
                    <a:pt x="660196" y="285292"/>
                  </a:lnTo>
                  <a:lnTo>
                    <a:pt x="660196" y="283464"/>
                  </a:lnTo>
                  <a:lnTo>
                    <a:pt x="658368" y="281635"/>
                  </a:lnTo>
                  <a:lnTo>
                    <a:pt x="656539" y="281635"/>
                  </a:lnTo>
                  <a:lnTo>
                    <a:pt x="654723" y="281635"/>
                  </a:lnTo>
                  <a:lnTo>
                    <a:pt x="652881" y="283464"/>
                  </a:lnTo>
                  <a:lnTo>
                    <a:pt x="652881" y="285292"/>
                  </a:lnTo>
                  <a:lnTo>
                    <a:pt x="652881" y="287121"/>
                  </a:lnTo>
                  <a:lnTo>
                    <a:pt x="654723" y="288950"/>
                  </a:lnTo>
                  <a:lnTo>
                    <a:pt x="656539" y="288950"/>
                  </a:lnTo>
                  <a:close/>
                </a:path>
                <a:path w="1588770" h="581025">
                  <a:moveTo>
                    <a:pt x="656539" y="298094"/>
                  </a:moveTo>
                  <a:lnTo>
                    <a:pt x="658368" y="298094"/>
                  </a:lnTo>
                  <a:lnTo>
                    <a:pt x="660196" y="296265"/>
                  </a:lnTo>
                  <a:lnTo>
                    <a:pt x="660196" y="294436"/>
                  </a:lnTo>
                  <a:lnTo>
                    <a:pt x="660196" y="292608"/>
                  </a:lnTo>
                  <a:lnTo>
                    <a:pt x="658368" y="290779"/>
                  </a:lnTo>
                  <a:lnTo>
                    <a:pt x="656539" y="290779"/>
                  </a:lnTo>
                  <a:lnTo>
                    <a:pt x="654723" y="290779"/>
                  </a:lnTo>
                  <a:lnTo>
                    <a:pt x="652881" y="292608"/>
                  </a:lnTo>
                  <a:lnTo>
                    <a:pt x="652881" y="294436"/>
                  </a:lnTo>
                  <a:lnTo>
                    <a:pt x="652881" y="296265"/>
                  </a:lnTo>
                  <a:lnTo>
                    <a:pt x="654723" y="298094"/>
                  </a:lnTo>
                  <a:lnTo>
                    <a:pt x="656539" y="298094"/>
                  </a:lnTo>
                  <a:close/>
                </a:path>
                <a:path w="1588770" h="581025">
                  <a:moveTo>
                    <a:pt x="650138" y="240487"/>
                  </a:moveTo>
                  <a:lnTo>
                    <a:pt x="650138" y="299923"/>
                  </a:lnTo>
                  <a:lnTo>
                    <a:pt x="662940" y="299923"/>
                  </a:lnTo>
                  <a:lnTo>
                    <a:pt x="662940" y="261518"/>
                  </a:lnTo>
                </a:path>
                <a:path w="1588770" h="581025">
                  <a:moveTo>
                    <a:pt x="757123" y="251460"/>
                  </a:moveTo>
                  <a:lnTo>
                    <a:pt x="759866" y="251460"/>
                  </a:lnTo>
                  <a:lnTo>
                    <a:pt x="760780" y="250545"/>
                  </a:lnTo>
                  <a:lnTo>
                    <a:pt x="760780" y="247802"/>
                  </a:lnTo>
                  <a:lnTo>
                    <a:pt x="760780" y="245973"/>
                  </a:lnTo>
                  <a:lnTo>
                    <a:pt x="759866" y="245059"/>
                  </a:lnTo>
                  <a:lnTo>
                    <a:pt x="757123" y="245059"/>
                  </a:lnTo>
                  <a:lnTo>
                    <a:pt x="755307" y="245059"/>
                  </a:lnTo>
                  <a:lnTo>
                    <a:pt x="754380" y="245973"/>
                  </a:lnTo>
                  <a:lnTo>
                    <a:pt x="754380" y="247802"/>
                  </a:lnTo>
                  <a:lnTo>
                    <a:pt x="754380" y="250545"/>
                  </a:lnTo>
                  <a:lnTo>
                    <a:pt x="755307" y="251460"/>
                  </a:lnTo>
                  <a:lnTo>
                    <a:pt x="757123" y="251460"/>
                  </a:lnTo>
                  <a:close/>
                </a:path>
                <a:path w="1588770" h="581025">
                  <a:moveTo>
                    <a:pt x="754380" y="240487"/>
                  </a:moveTo>
                  <a:lnTo>
                    <a:pt x="755307" y="241401"/>
                  </a:lnTo>
                  <a:lnTo>
                    <a:pt x="756208" y="242316"/>
                  </a:lnTo>
                  <a:lnTo>
                    <a:pt x="757123" y="242316"/>
                  </a:lnTo>
                  <a:lnTo>
                    <a:pt x="758952" y="242316"/>
                  </a:lnTo>
                  <a:lnTo>
                    <a:pt x="759866" y="242316"/>
                  </a:lnTo>
                  <a:lnTo>
                    <a:pt x="760780" y="241401"/>
                  </a:lnTo>
                </a:path>
                <a:path w="1588770" h="581025">
                  <a:moveTo>
                    <a:pt x="757123" y="260604"/>
                  </a:moveTo>
                  <a:lnTo>
                    <a:pt x="759866" y="260604"/>
                  </a:lnTo>
                  <a:lnTo>
                    <a:pt x="760780" y="258775"/>
                  </a:lnTo>
                  <a:lnTo>
                    <a:pt x="760780" y="256946"/>
                  </a:lnTo>
                  <a:lnTo>
                    <a:pt x="760780" y="256032"/>
                  </a:lnTo>
                  <a:lnTo>
                    <a:pt x="759866" y="253288"/>
                  </a:lnTo>
                  <a:lnTo>
                    <a:pt x="757123" y="253288"/>
                  </a:lnTo>
                  <a:lnTo>
                    <a:pt x="755307" y="253288"/>
                  </a:lnTo>
                  <a:lnTo>
                    <a:pt x="754380" y="256032"/>
                  </a:lnTo>
                  <a:lnTo>
                    <a:pt x="754380" y="256946"/>
                  </a:lnTo>
                  <a:lnTo>
                    <a:pt x="754380" y="258775"/>
                  </a:lnTo>
                  <a:lnTo>
                    <a:pt x="755307" y="260604"/>
                  </a:lnTo>
                  <a:lnTo>
                    <a:pt x="757123" y="260604"/>
                  </a:lnTo>
                  <a:close/>
                </a:path>
                <a:path w="1588770" h="581025">
                  <a:moveTo>
                    <a:pt x="757123" y="269748"/>
                  </a:moveTo>
                  <a:lnTo>
                    <a:pt x="759866" y="269748"/>
                  </a:lnTo>
                  <a:lnTo>
                    <a:pt x="760780" y="268833"/>
                  </a:lnTo>
                  <a:lnTo>
                    <a:pt x="760780" y="267004"/>
                  </a:lnTo>
                  <a:lnTo>
                    <a:pt x="760780" y="264261"/>
                  </a:lnTo>
                  <a:lnTo>
                    <a:pt x="759866" y="263347"/>
                  </a:lnTo>
                  <a:lnTo>
                    <a:pt x="757123" y="263347"/>
                  </a:lnTo>
                  <a:lnTo>
                    <a:pt x="755307" y="263347"/>
                  </a:lnTo>
                  <a:lnTo>
                    <a:pt x="754380" y="264261"/>
                  </a:lnTo>
                  <a:lnTo>
                    <a:pt x="754380" y="267004"/>
                  </a:lnTo>
                  <a:lnTo>
                    <a:pt x="754380" y="268833"/>
                  </a:lnTo>
                  <a:lnTo>
                    <a:pt x="755307" y="269748"/>
                  </a:lnTo>
                  <a:lnTo>
                    <a:pt x="757123" y="269748"/>
                  </a:lnTo>
                  <a:close/>
                </a:path>
                <a:path w="1588770" h="581025">
                  <a:moveTo>
                    <a:pt x="757123" y="279806"/>
                  </a:moveTo>
                  <a:lnTo>
                    <a:pt x="759866" y="279806"/>
                  </a:lnTo>
                  <a:lnTo>
                    <a:pt x="760780" y="277977"/>
                  </a:lnTo>
                  <a:lnTo>
                    <a:pt x="760780" y="276148"/>
                  </a:lnTo>
                  <a:lnTo>
                    <a:pt x="760780" y="274320"/>
                  </a:lnTo>
                  <a:lnTo>
                    <a:pt x="759866" y="272491"/>
                  </a:lnTo>
                  <a:lnTo>
                    <a:pt x="757123" y="272491"/>
                  </a:lnTo>
                  <a:lnTo>
                    <a:pt x="755307" y="272491"/>
                  </a:lnTo>
                  <a:lnTo>
                    <a:pt x="754380" y="274320"/>
                  </a:lnTo>
                  <a:lnTo>
                    <a:pt x="754380" y="276148"/>
                  </a:lnTo>
                  <a:lnTo>
                    <a:pt x="754380" y="277977"/>
                  </a:lnTo>
                  <a:lnTo>
                    <a:pt x="755307" y="279806"/>
                  </a:lnTo>
                  <a:lnTo>
                    <a:pt x="757123" y="279806"/>
                  </a:lnTo>
                  <a:close/>
                </a:path>
                <a:path w="1588770" h="581025">
                  <a:moveTo>
                    <a:pt x="757123" y="288950"/>
                  </a:moveTo>
                  <a:lnTo>
                    <a:pt x="759866" y="288950"/>
                  </a:lnTo>
                  <a:lnTo>
                    <a:pt x="760780" y="287121"/>
                  </a:lnTo>
                  <a:lnTo>
                    <a:pt x="760780" y="285292"/>
                  </a:lnTo>
                  <a:lnTo>
                    <a:pt x="760780" y="283464"/>
                  </a:lnTo>
                  <a:lnTo>
                    <a:pt x="759866" y="281635"/>
                  </a:lnTo>
                  <a:lnTo>
                    <a:pt x="757123" y="281635"/>
                  </a:lnTo>
                  <a:lnTo>
                    <a:pt x="755307" y="281635"/>
                  </a:lnTo>
                  <a:lnTo>
                    <a:pt x="754380" y="283464"/>
                  </a:lnTo>
                  <a:lnTo>
                    <a:pt x="754380" y="285292"/>
                  </a:lnTo>
                  <a:lnTo>
                    <a:pt x="754380" y="287121"/>
                  </a:lnTo>
                  <a:lnTo>
                    <a:pt x="755307" y="288950"/>
                  </a:lnTo>
                  <a:lnTo>
                    <a:pt x="757123" y="288950"/>
                  </a:lnTo>
                  <a:close/>
                </a:path>
                <a:path w="1588770" h="581025">
                  <a:moveTo>
                    <a:pt x="757123" y="298094"/>
                  </a:moveTo>
                  <a:lnTo>
                    <a:pt x="759866" y="298094"/>
                  </a:lnTo>
                  <a:lnTo>
                    <a:pt x="760780" y="296265"/>
                  </a:lnTo>
                  <a:lnTo>
                    <a:pt x="760780" y="294436"/>
                  </a:lnTo>
                  <a:lnTo>
                    <a:pt x="760780" y="292608"/>
                  </a:lnTo>
                  <a:lnTo>
                    <a:pt x="759866" y="290779"/>
                  </a:lnTo>
                  <a:lnTo>
                    <a:pt x="757123" y="290779"/>
                  </a:lnTo>
                  <a:lnTo>
                    <a:pt x="755307" y="290779"/>
                  </a:lnTo>
                  <a:lnTo>
                    <a:pt x="754380" y="292608"/>
                  </a:lnTo>
                  <a:lnTo>
                    <a:pt x="754380" y="294436"/>
                  </a:lnTo>
                  <a:lnTo>
                    <a:pt x="754380" y="296265"/>
                  </a:lnTo>
                  <a:lnTo>
                    <a:pt x="755307" y="298094"/>
                  </a:lnTo>
                  <a:lnTo>
                    <a:pt x="757123" y="298094"/>
                  </a:lnTo>
                  <a:close/>
                </a:path>
                <a:path w="1588770" h="581025">
                  <a:moveTo>
                    <a:pt x="751636" y="240487"/>
                  </a:moveTo>
                  <a:lnTo>
                    <a:pt x="751636" y="299923"/>
                  </a:lnTo>
                  <a:lnTo>
                    <a:pt x="762609" y="299923"/>
                  </a:lnTo>
                  <a:lnTo>
                    <a:pt x="762609" y="261518"/>
                  </a:lnTo>
                </a:path>
                <a:path w="1588770" h="581025">
                  <a:moveTo>
                    <a:pt x="742492" y="269748"/>
                  </a:moveTo>
                  <a:lnTo>
                    <a:pt x="744321" y="269748"/>
                  </a:lnTo>
                  <a:lnTo>
                    <a:pt x="745236" y="268833"/>
                  </a:lnTo>
                  <a:lnTo>
                    <a:pt x="745236" y="267004"/>
                  </a:lnTo>
                  <a:lnTo>
                    <a:pt x="745236" y="264261"/>
                  </a:lnTo>
                  <a:lnTo>
                    <a:pt x="744321" y="263347"/>
                  </a:lnTo>
                  <a:lnTo>
                    <a:pt x="742492" y="263347"/>
                  </a:lnTo>
                  <a:lnTo>
                    <a:pt x="739749" y="263347"/>
                  </a:lnTo>
                  <a:lnTo>
                    <a:pt x="739749" y="264261"/>
                  </a:lnTo>
                  <a:lnTo>
                    <a:pt x="739749" y="267004"/>
                  </a:lnTo>
                  <a:lnTo>
                    <a:pt x="739749" y="268833"/>
                  </a:lnTo>
                  <a:lnTo>
                    <a:pt x="739749" y="269748"/>
                  </a:lnTo>
                  <a:lnTo>
                    <a:pt x="742492" y="269748"/>
                  </a:lnTo>
                  <a:close/>
                </a:path>
                <a:path w="1588770" h="581025">
                  <a:moveTo>
                    <a:pt x="742492" y="279806"/>
                  </a:moveTo>
                  <a:lnTo>
                    <a:pt x="744321" y="279806"/>
                  </a:lnTo>
                  <a:lnTo>
                    <a:pt x="745236" y="277977"/>
                  </a:lnTo>
                  <a:lnTo>
                    <a:pt x="745236" y="276148"/>
                  </a:lnTo>
                  <a:lnTo>
                    <a:pt x="745236" y="274320"/>
                  </a:lnTo>
                  <a:lnTo>
                    <a:pt x="744321" y="272491"/>
                  </a:lnTo>
                  <a:lnTo>
                    <a:pt x="742492" y="272491"/>
                  </a:lnTo>
                  <a:lnTo>
                    <a:pt x="739749" y="272491"/>
                  </a:lnTo>
                  <a:lnTo>
                    <a:pt x="739749" y="274320"/>
                  </a:lnTo>
                  <a:lnTo>
                    <a:pt x="739749" y="276148"/>
                  </a:lnTo>
                  <a:lnTo>
                    <a:pt x="739749" y="277977"/>
                  </a:lnTo>
                  <a:lnTo>
                    <a:pt x="739749" y="279806"/>
                  </a:lnTo>
                  <a:lnTo>
                    <a:pt x="742492" y="279806"/>
                  </a:lnTo>
                  <a:close/>
                </a:path>
                <a:path w="1588770" h="581025">
                  <a:moveTo>
                    <a:pt x="742492" y="288950"/>
                  </a:moveTo>
                  <a:lnTo>
                    <a:pt x="744321" y="288950"/>
                  </a:lnTo>
                  <a:lnTo>
                    <a:pt x="745236" y="287121"/>
                  </a:lnTo>
                  <a:lnTo>
                    <a:pt x="745236" y="285292"/>
                  </a:lnTo>
                  <a:lnTo>
                    <a:pt x="745236" y="283464"/>
                  </a:lnTo>
                  <a:lnTo>
                    <a:pt x="744321" y="281635"/>
                  </a:lnTo>
                  <a:lnTo>
                    <a:pt x="742492" y="281635"/>
                  </a:lnTo>
                  <a:lnTo>
                    <a:pt x="739749" y="281635"/>
                  </a:lnTo>
                  <a:lnTo>
                    <a:pt x="739749" y="283464"/>
                  </a:lnTo>
                  <a:lnTo>
                    <a:pt x="739749" y="285292"/>
                  </a:lnTo>
                  <a:lnTo>
                    <a:pt x="739749" y="287121"/>
                  </a:lnTo>
                  <a:lnTo>
                    <a:pt x="739749" y="288950"/>
                  </a:lnTo>
                  <a:lnTo>
                    <a:pt x="742492" y="288950"/>
                  </a:lnTo>
                  <a:close/>
                </a:path>
                <a:path w="1588770" h="581025">
                  <a:moveTo>
                    <a:pt x="742492" y="298094"/>
                  </a:moveTo>
                  <a:lnTo>
                    <a:pt x="744321" y="298094"/>
                  </a:lnTo>
                  <a:lnTo>
                    <a:pt x="745236" y="296265"/>
                  </a:lnTo>
                  <a:lnTo>
                    <a:pt x="745236" y="294436"/>
                  </a:lnTo>
                  <a:lnTo>
                    <a:pt x="745236" y="292608"/>
                  </a:lnTo>
                  <a:lnTo>
                    <a:pt x="744321" y="290779"/>
                  </a:lnTo>
                  <a:lnTo>
                    <a:pt x="742492" y="290779"/>
                  </a:lnTo>
                  <a:lnTo>
                    <a:pt x="739749" y="290779"/>
                  </a:lnTo>
                  <a:lnTo>
                    <a:pt x="739749" y="292608"/>
                  </a:lnTo>
                  <a:lnTo>
                    <a:pt x="739749" y="294436"/>
                  </a:lnTo>
                  <a:lnTo>
                    <a:pt x="739749" y="296265"/>
                  </a:lnTo>
                  <a:lnTo>
                    <a:pt x="739749" y="298094"/>
                  </a:lnTo>
                  <a:lnTo>
                    <a:pt x="742492" y="298094"/>
                  </a:lnTo>
                  <a:close/>
                </a:path>
                <a:path w="1588770" h="581025">
                  <a:moveTo>
                    <a:pt x="736092" y="260604"/>
                  </a:moveTo>
                  <a:lnTo>
                    <a:pt x="736092" y="299923"/>
                  </a:lnTo>
                  <a:lnTo>
                    <a:pt x="747979" y="299923"/>
                  </a:lnTo>
                  <a:lnTo>
                    <a:pt x="747979" y="240487"/>
                  </a:lnTo>
                </a:path>
                <a:path w="1588770" h="581025">
                  <a:moveTo>
                    <a:pt x="743407" y="254203"/>
                  </a:moveTo>
                  <a:lnTo>
                    <a:pt x="743407" y="259689"/>
                  </a:lnTo>
                  <a:lnTo>
                    <a:pt x="744321" y="259689"/>
                  </a:lnTo>
                  <a:lnTo>
                    <a:pt x="745236" y="258775"/>
                  </a:lnTo>
                  <a:lnTo>
                    <a:pt x="745236" y="256946"/>
                  </a:lnTo>
                  <a:lnTo>
                    <a:pt x="745236" y="256032"/>
                  </a:lnTo>
                  <a:lnTo>
                    <a:pt x="744321" y="255117"/>
                  </a:lnTo>
                  <a:lnTo>
                    <a:pt x="743407" y="254203"/>
                  </a:lnTo>
                  <a:close/>
                </a:path>
                <a:path w="1588770" h="581025">
                  <a:moveTo>
                    <a:pt x="743407" y="245059"/>
                  </a:moveTo>
                  <a:lnTo>
                    <a:pt x="743407" y="251460"/>
                  </a:lnTo>
                  <a:lnTo>
                    <a:pt x="744321" y="250545"/>
                  </a:lnTo>
                  <a:lnTo>
                    <a:pt x="745236" y="248716"/>
                  </a:lnTo>
                  <a:lnTo>
                    <a:pt x="745236" y="247802"/>
                  </a:lnTo>
                  <a:lnTo>
                    <a:pt x="745236" y="246888"/>
                  </a:lnTo>
                  <a:lnTo>
                    <a:pt x="744321" y="245973"/>
                  </a:lnTo>
                  <a:lnTo>
                    <a:pt x="743407" y="245059"/>
                  </a:lnTo>
                  <a:close/>
                </a:path>
                <a:path w="1588770" h="581025">
                  <a:moveTo>
                    <a:pt x="860450" y="251460"/>
                  </a:moveTo>
                  <a:lnTo>
                    <a:pt x="862279" y="251460"/>
                  </a:lnTo>
                  <a:lnTo>
                    <a:pt x="863206" y="249631"/>
                  </a:lnTo>
                  <a:lnTo>
                    <a:pt x="863206" y="247802"/>
                  </a:lnTo>
                  <a:lnTo>
                    <a:pt x="863206" y="245973"/>
                  </a:lnTo>
                  <a:lnTo>
                    <a:pt x="862279" y="244144"/>
                  </a:lnTo>
                  <a:lnTo>
                    <a:pt x="860450" y="244144"/>
                  </a:lnTo>
                  <a:lnTo>
                    <a:pt x="857707" y="244144"/>
                  </a:lnTo>
                  <a:lnTo>
                    <a:pt x="856792" y="245973"/>
                  </a:lnTo>
                  <a:lnTo>
                    <a:pt x="856792" y="247802"/>
                  </a:lnTo>
                  <a:lnTo>
                    <a:pt x="856792" y="249631"/>
                  </a:lnTo>
                  <a:lnTo>
                    <a:pt x="857707" y="251460"/>
                  </a:lnTo>
                  <a:lnTo>
                    <a:pt x="860450" y="251460"/>
                  </a:lnTo>
                  <a:close/>
                </a:path>
                <a:path w="1588770" h="581025">
                  <a:moveTo>
                    <a:pt x="856792" y="240487"/>
                  </a:moveTo>
                  <a:lnTo>
                    <a:pt x="856792" y="241401"/>
                  </a:lnTo>
                  <a:lnTo>
                    <a:pt x="858621" y="242316"/>
                  </a:lnTo>
                  <a:lnTo>
                    <a:pt x="860450" y="242316"/>
                  </a:lnTo>
                  <a:lnTo>
                    <a:pt x="861364" y="242316"/>
                  </a:lnTo>
                  <a:lnTo>
                    <a:pt x="862279" y="241401"/>
                  </a:lnTo>
                  <a:lnTo>
                    <a:pt x="863206" y="240487"/>
                  </a:lnTo>
                </a:path>
                <a:path w="1588770" h="581025">
                  <a:moveTo>
                    <a:pt x="860450" y="260604"/>
                  </a:moveTo>
                  <a:lnTo>
                    <a:pt x="862279" y="260604"/>
                  </a:lnTo>
                  <a:lnTo>
                    <a:pt x="863206" y="258775"/>
                  </a:lnTo>
                  <a:lnTo>
                    <a:pt x="863206" y="256946"/>
                  </a:lnTo>
                  <a:lnTo>
                    <a:pt x="863206" y="255117"/>
                  </a:lnTo>
                  <a:lnTo>
                    <a:pt x="862279" y="253288"/>
                  </a:lnTo>
                  <a:lnTo>
                    <a:pt x="860450" y="253288"/>
                  </a:lnTo>
                  <a:lnTo>
                    <a:pt x="857707" y="253288"/>
                  </a:lnTo>
                  <a:lnTo>
                    <a:pt x="856792" y="255117"/>
                  </a:lnTo>
                  <a:lnTo>
                    <a:pt x="856792" y="256946"/>
                  </a:lnTo>
                  <a:lnTo>
                    <a:pt x="856792" y="258775"/>
                  </a:lnTo>
                  <a:lnTo>
                    <a:pt x="857707" y="260604"/>
                  </a:lnTo>
                  <a:lnTo>
                    <a:pt x="860450" y="260604"/>
                  </a:lnTo>
                  <a:close/>
                </a:path>
                <a:path w="1588770" h="581025">
                  <a:moveTo>
                    <a:pt x="860450" y="269748"/>
                  </a:moveTo>
                  <a:lnTo>
                    <a:pt x="862279" y="269748"/>
                  </a:lnTo>
                  <a:lnTo>
                    <a:pt x="863206" y="267919"/>
                  </a:lnTo>
                  <a:lnTo>
                    <a:pt x="863206" y="266090"/>
                  </a:lnTo>
                  <a:lnTo>
                    <a:pt x="863206" y="264261"/>
                  </a:lnTo>
                  <a:lnTo>
                    <a:pt x="862279" y="262432"/>
                  </a:lnTo>
                  <a:lnTo>
                    <a:pt x="860450" y="262432"/>
                  </a:lnTo>
                  <a:lnTo>
                    <a:pt x="857707" y="262432"/>
                  </a:lnTo>
                  <a:lnTo>
                    <a:pt x="856792" y="264261"/>
                  </a:lnTo>
                  <a:lnTo>
                    <a:pt x="856792" y="266090"/>
                  </a:lnTo>
                  <a:lnTo>
                    <a:pt x="856792" y="267919"/>
                  </a:lnTo>
                  <a:lnTo>
                    <a:pt x="857707" y="269748"/>
                  </a:lnTo>
                  <a:lnTo>
                    <a:pt x="860450" y="269748"/>
                  </a:lnTo>
                  <a:close/>
                </a:path>
                <a:path w="1588770" h="581025">
                  <a:moveTo>
                    <a:pt x="860450" y="278892"/>
                  </a:moveTo>
                  <a:lnTo>
                    <a:pt x="862279" y="278892"/>
                  </a:lnTo>
                  <a:lnTo>
                    <a:pt x="863206" y="277977"/>
                  </a:lnTo>
                  <a:lnTo>
                    <a:pt x="863206" y="275234"/>
                  </a:lnTo>
                  <a:lnTo>
                    <a:pt x="863206" y="273405"/>
                  </a:lnTo>
                  <a:lnTo>
                    <a:pt x="862279" y="272491"/>
                  </a:lnTo>
                  <a:lnTo>
                    <a:pt x="860450" y="272491"/>
                  </a:lnTo>
                  <a:lnTo>
                    <a:pt x="857707" y="272491"/>
                  </a:lnTo>
                  <a:lnTo>
                    <a:pt x="856792" y="273405"/>
                  </a:lnTo>
                  <a:lnTo>
                    <a:pt x="856792" y="275234"/>
                  </a:lnTo>
                  <a:lnTo>
                    <a:pt x="856792" y="277977"/>
                  </a:lnTo>
                  <a:lnTo>
                    <a:pt x="857707" y="278892"/>
                  </a:lnTo>
                  <a:lnTo>
                    <a:pt x="860450" y="278892"/>
                  </a:lnTo>
                  <a:close/>
                </a:path>
                <a:path w="1588770" h="581025">
                  <a:moveTo>
                    <a:pt x="860450" y="288036"/>
                  </a:moveTo>
                  <a:lnTo>
                    <a:pt x="862279" y="288036"/>
                  </a:lnTo>
                  <a:lnTo>
                    <a:pt x="863206" y="286207"/>
                  </a:lnTo>
                  <a:lnTo>
                    <a:pt x="863206" y="284378"/>
                  </a:lnTo>
                  <a:lnTo>
                    <a:pt x="863206" y="282549"/>
                  </a:lnTo>
                  <a:lnTo>
                    <a:pt x="862279" y="280720"/>
                  </a:lnTo>
                  <a:lnTo>
                    <a:pt x="860450" y="280720"/>
                  </a:lnTo>
                  <a:lnTo>
                    <a:pt x="857707" y="280720"/>
                  </a:lnTo>
                  <a:lnTo>
                    <a:pt x="856792" y="282549"/>
                  </a:lnTo>
                  <a:lnTo>
                    <a:pt x="856792" y="284378"/>
                  </a:lnTo>
                  <a:lnTo>
                    <a:pt x="856792" y="286207"/>
                  </a:lnTo>
                  <a:lnTo>
                    <a:pt x="857707" y="288036"/>
                  </a:lnTo>
                  <a:lnTo>
                    <a:pt x="860450" y="288036"/>
                  </a:lnTo>
                  <a:close/>
                </a:path>
                <a:path w="1588770" h="581025">
                  <a:moveTo>
                    <a:pt x="860450" y="297180"/>
                  </a:moveTo>
                  <a:lnTo>
                    <a:pt x="862279" y="297180"/>
                  </a:lnTo>
                  <a:lnTo>
                    <a:pt x="863206" y="296265"/>
                  </a:lnTo>
                  <a:lnTo>
                    <a:pt x="863206" y="294436"/>
                  </a:lnTo>
                  <a:lnTo>
                    <a:pt x="863206" y="291693"/>
                  </a:lnTo>
                  <a:lnTo>
                    <a:pt x="862279" y="290779"/>
                  </a:lnTo>
                  <a:lnTo>
                    <a:pt x="860450" y="290779"/>
                  </a:lnTo>
                  <a:lnTo>
                    <a:pt x="857707" y="290779"/>
                  </a:lnTo>
                  <a:lnTo>
                    <a:pt x="856792" y="291693"/>
                  </a:lnTo>
                  <a:lnTo>
                    <a:pt x="856792" y="294436"/>
                  </a:lnTo>
                  <a:lnTo>
                    <a:pt x="856792" y="296265"/>
                  </a:lnTo>
                  <a:lnTo>
                    <a:pt x="857707" y="297180"/>
                  </a:lnTo>
                  <a:lnTo>
                    <a:pt x="860450" y="297180"/>
                  </a:lnTo>
                  <a:close/>
                </a:path>
                <a:path w="1588770" h="581025">
                  <a:moveTo>
                    <a:pt x="854049" y="240487"/>
                  </a:moveTo>
                  <a:lnTo>
                    <a:pt x="854049" y="299923"/>
                  </a:lnTo>
                  <a:lnTo>
                    <a:pt x="865936" y="299923"/>
                  </a:lnTo>
                  <a:lnTo>
                    <a:pt x="865936" y="261518"/>
                  </a:lnTo>
                </a:path>
                <a:path w="1588770" h="581025">
                  <a:moveTo>
                    <a:pt x="843991" y="269748"/>
                  </a:moveTo>
                  <a:lnTo>
                    <a:pt x="845820" y="269748"/>
                  </a:lnTo>
                  <a:lnTo>
                    <a:pt x="847648" y="267919"/>
                  </a:lnTo>
                  <a:lnTo>
                    <a:pt x="847648" y="266090"/>
                  </a:lnTo>
                  <a:lnTo>
                    <a:pt x="847648" y="264261"/>
                  </a:lnTo>
                  <a:lnTo>
                    <a:pt x="845820" y="262432"/>
                  </a:lnTo>
                  <a:lnTo>
                    <a:pt x="843991" y="262432"/>
                  </a:lnTo>
                  <a:lnTo>
                    <a:pt x="842162" y="262432"/>
                  </a:lnTo>
                  <a:lnTo>
                    <a:pt x="840333" y="264261"/>
                  </a:lnTo>
                  <a:lnTo>
                    <a:pt x="840333" y="266090"/>
                  </a:lnTo>
                  <a:lnTo>
                    <a:pt x="840333" y="267919"/>
                  </a:lnTo>
                  <a:lnTo>
                    <a:pt x="842162" y="269748"/>
                  </a:lnTo>
                  <a:lnTo>
                    <a:pt x="843991" y="269748"/>
                  </a:lnTo>
                  <a:close/>
                </a:path>
                <a:path w="1588770" h="581025">
                  <a:moveTo>
                    <a:pt x="843991" y="278892"/>
                  </a:moveTo>
                  <a:lnTo>
                    <a:pt x="845820" y="278892"/>
                  </a:lnTo>
                  <a:lnTo>
                    <a:pt x="847648" y="277977"/>
                  </a:lnTo>
                  <a:lnTo>
                    <a:pt x="847648" y="275234"/>
                  </a:lnTo>
                  <a:lnTo>
                    <a:pt x="847648" y="273405"/>
                  </a:lnTo>
                  <a:lnTo>
                    <a:pt x="845820" y="272491"/>
                  </a:lnTo>
                  <a:lnTo>
                    <a:pt x="843991" y="272491"/>
                  </a:lnTo>
                  <a:lnTo>
                    <a:pt x="842162" y="272491"/>
                  </a:lnTo>
                  <a:lnTo>
                    <a:pt x="840333" y="273405"/>
                  </a:lnTo>
                  <a:lnTo>
                    <a:pt x="840333" y="275234"/>
                  </a:lnTo>
                  <a:lnTo>
                    <a:pt x="840333" y="277977"/>
                  </a:lnTo>
                  <a:lnTo>
                    <a:pt x="842162" y="278892"/>
                  </a:lnTo>
                  <a:lnTo>
                    <a:pt x="843991" y="278892"/>
                  </a:lnTo>
                  <a:close/>
                </a:path>
                <a:path w="1588770" h="581025">
                  <a:moveTo>
                    <a:pt x="843991" y="288036"/>
                  </a:moveTo>
                  <a:lnTo>
                    <a:pt x="845820" y="288036"/>
                  </a:lnTo>
                  <a:lnTo>
                    <a:pt x="847648" y="286207"/>
                  </a:lnTo>
                  <a:lnTo>
                    <a:pt x="847648" y="284378"/>
                  </a:lnTo>
                  <a:lnTo>
                    <a:pt x="847648" y="282549"/>
                  </a:lnTo>
                  <a:lnTo>
                    <a:pt x="845820" y="280720"/>
                  </a:lnTo>
                  <a:lnTo>
                    <a:pt x="843991" y="280720"/>
                  </a:lnTo>
                  <a:lnTo>
                    <a:pt x="842162" y="280720"/>
                  </a:lnTo>
                  <a:lnTo>
                    <a:pt x="840333" y="282549"/>
                  </a:lnTo>
                  <a:lnTo>
                    <a:pt x="840333" y="284378"/>
                  </a:lnTo>
                  <a:lnTo>
                    <a:pt x="840333" y="286207"/>
                  </a:lnTo>
                  <a:lnTo>
                    <a:pt x="842162" y="288036"/>
                  </a:lnTo>
                  <a:lnTo>
                    <a:pt x="843991" y="288036"/>
                  </a:lnTo>
                  <a:close/>
                </a:path>
                <a:path w="1588770" h="581025">
                  <a:moveTo>
                    <a:pt x="843991" y="297180"/>
                  </a:moveTo>
                  <a:lnTo>
                    <a:pt x="845820" y="297180"/>
                  </a:lnTo>
                  <a:lnTo>
                    <a:pt x="847648" y="296265"/>
                  </a:lnTo>
                  <a:lnTo>
                    <a:pt x="847648" y="294436"/>
                  </a:lnTo>
                  <a:lnTo>
                    <a:pt x="847648" y="291693"/>
                  </a:lnTo>
                  <a:lnTo>
                    <a:pt x="845820" y="290779"/>
                  </a:lnTo>
                  <a:lnTo>
                    <a:pt x="843991" y="290779"/>
                  </a:lnTo>
                  <a:lnTo>
                    <a:pt x="842162" y="290779"/>
                  </a:lnTo>
                  <a:lnTo>
                    <a:pt x="840333" y="291693"/>
                  </a:lnTo>
                  <a:lnTo>
                    <a:pt x="840333" y="294436"/>
                  </a:lnTo>
                  <a:lnTo>
                    <a:pt x="840333" y="296265"/>
                  </a:lnTo>
                  <a:lnTo>
                    <a:pt x="842162" y="297180"/>
                  </a:lnTo>
                  <a:lnTo>
                    <a:pt x="843991" y="297180"/>
                  </a:lnTo>
                  <a:close/>
                </a:path>
                <a:path w="1588770" h="581025">
                  <a:moveTo>
                    <a:pt x="838517" y="260604"/>
                  </a:moveTo>
                  <a:lnTo>
                    <a:pt x="838517" y="299923"/>
                  </a:lnTo>
                  <a:lnTo>
                    <a:pt x="850392" y="299923"/>
                  </a:lnTo>
                  <a:lnTo>
                    <a:pt x="850392" y="240487"/>
                  </a:lnTo>
                </a:path>
                <a:path w="1588770" h="581025">
                  <a:moveTo>
                    <a:pt x="845820" y="254203"/>
                  </a:moveTo>
                  <a:lnTo>
                    <a:pt x="845820" y="259689"/>
                  </a:lnTo>
                  <a:lnTo>
                    <a:pt x="846734" y="258775"/>
                  </a:lnTo>
                  <a:lnTo>
                    <a:pt x="847648" y="257860"/>
                  </a:lnTo>
                  <a:lnTo>
                    <a:pt x="847648" y="256946"/>
                  </a:lnTo>
                  <a:lnTo>
                    <a:pt x="847648" y="256032"/>
                  </a:lnTo>
                  <a:lnTo>
                    <a:pt x="846734" y="254203"/>
                  </a:lnTo>
                  <a:lnTo>
                    <a:pt x="845820" y="254203"/>
                  </a:lnTo>
                  <a:close/>
                </a:path>
                <a:path w="1588770" h="581025">
                  <a:moveTo>
                    <a:pt x="845820" y="245059"/>
                  </a:moveTo>
                  <a:lnTo>
                    <a:pt x="845820" y="250545"/>
                  </a:lnTo>
                  <a:lnTo>
                    <a:pt x="846734" y="250545"/>
                  </a:lnTo>
                  <a:lnTo>
                    <a:pt x="847648" y="248716"/>
                  </a:lnTo>
                  <a:lnTo>
                    <a:pt x="847648" y="247802"/>
                  </a:lnTo>
                  <a:lnTo>
                    <a:pt x="847648" y="246888"/>
                  </a:lnTo>
                  <a:lnTo>
                    <a:pt x="846734" y="245059"/>
                  </a:lnTo>
                  <a:lnTo>
                    <a:pt x="845820" y="245059"/>
                  </a:lnTo>
                  <a:close/>
                </a:path>
                <a:path w="1588770" h="581025">
                  <a:moveTo>
                    <a:pt x="961948" y="251460"/>
                  </a:moveTo>
                  <a:lnTo>
                    <a:pt x="963777" y="251460"/>
                  </a:lnTo>
                  <a:lnTo>
                    <a:pt x="964692" y="249631"/>
                  </a:lnTo>
                  <a:lnTo>
                    <a:pt x="964692" y="247802"/>
                  </a:lnTo>
                  <a:lnTo>
                    <a:pt x="964692" y="245973"/>
                  </a:lnTo>
                  <a:lnTo>
                    <a:pt x="963777" y="244144"/>
                  </a:lnTo>
                  <a:lnTo>
                    <a:pt x="961948" y="244144"/>
                  </a:lnTo>
                  <a:lnTo>
                    <a:pt x="960120" y="244144"/>
                  </a:lnTo>
                  <a:lnTo>
                    <a:pt x="958291" y="245973"/>
                  </a:lnTo>
                  <a:lnTo>
                    <a:pt x="958291" y="247802"/>
                  </a:lnTo>
                  <a:lnTo>
                    <a:pt x="958291" y="249631"/>
                  </a:lnTo>
                  <a:lnTo>
                    <a:pt x="960120" y="251460"/>
                  </a:lnTo>
                  <a:lnTo>
                    <a:pt x="961948" y="251460"/>
                  </a:lnTo>
                  <a:close/>
                </a:path>
                <a:path w="1588770" h="581025">
                  <a:moveTo>
                    <a:pt x="958291" y="240487"/>
                  </a:moveTo>
                  <a:lnTo>
                    <a:pt x="959205" y="241401"/>
                  </a:lnTo>
                  <a:lnTo>
                    <a:pt x="960120" y="242316"/>
                  </a:lnTo>
                  <a:lnTo>
                    <a:pt x="961948" y="242316"/>
                  </a:lnTo>
                  <a:lnTo>
                    <a:pt x="962875" y="242316"/>
                  </a:lnTo>
                  <a:lnTo>
                    <a:pt x="963777" y="241401"/>
                  </a:lnTo>
                  <a:lnTo>
                    <a:pt x="964692" y="240487"/>
                  </a:lnTo>
                </a:path>
                <a:path w="1588770" h="581025">
                  <a:moveTo>
                    <a:pt x="961948" y="260604"/>
                  </a:moveTo>
                  <a:lnTo>
                    <a:pt x="963777" y="260604"/>
                  </a:lnTo>
                  <a:lnTo>
                    <a:pt x="964692" y="258775"/>
                  </a:lnTo>
                  <a:lnTo>
                    <a:pt x="964692" y="256946"/>
                  </a:lnTo>
                  <a:lnTo>
                    <a:pt x="964692" y="255117"/>
                  </a:lnTo>
                  <a:lnTo>
                    <a:pt x="963777" y="253288"/>
                  </a:lnTo>
                  <a:lnTo>
                    <a:pt x="961948" y="253288"/>
                  </a:lnTo>
                  <a:lnTo>
                    <a:pt x="960120" y="253288"/>
                  </a:lnTo>
                  <a:lnTo>
                    <a:pt x="958291" y="255117"/>
                  </a:lnTo>
                  <a:lnTo>
                    <a:pt x="958291" y="256946"/>
                  </a:lnTo>
                  <a:lnTo>
                    <a:pt x="958291" y="258775"/>
                  </a:lnTo>
                  <a:lnTo>
                    <a:pt x="960120" y="260604"/>
                  </a:lnTo>
                  <a:lnTo>
                    <a:pt x="961948" y="260604"/>
                  </a:lnTo>
                  <a:close/>
                </a:path>
                <a:path w="1588770" h="581025">
                  <a:moveTo>
                    <a:pt x="961948" y="269748"/>
                  </a:moveTo>
                  <a:lnTo>
                    <a:pt x="963777" y="269748"/>
                  </a:lnTo>
                  <a:lnTo>
                    <a:pt x="964692" y="267919"/>
                  </a:lnTo>
                  <a:lnTo>
                    <a:pt x="964692" y="266090"/>
                  </a:lnTo>
                  <a:lnTo>
                    <a:pt x="964692" y="264261"/>
                  </a:lnTo>
                  <a:lnTo>
                    <a:pt x="963777" y="262432"/>
                  </a:lnTo>
                  <a:lnTo>
                    <a:pt x="961948" y="262432"/>
                  </a:lnTo>
                  <a:lnTo>
                    <a:pt x="960120" y="262432"/>
                  </a:lnTo>
                  <a:lnTo>
                    <a:pt x="958291" y="264261"/>
                  </a:lnTo>
                  <a:lnTo>
                    <a:pt x="958291" y="266090"/>
                  </a:lnTo>
                  <a:lnTo>
                    <a:pt x="958291" y="267919"/>
                  </a:lnTo>
                  <a:lnTo>
                    <a:pt x="960120" y="269748"/>
                  </a:lnTo>
                  <a:lnTo>
                    <a:pt x="961948" y="269748"/>
                  </a:lnTo>
                  <a:close/>
                </a:path>
                <a:path w="1588770" h="581025">
                  <a:moveTo>
                    <a:pt x="961948" y="278892"/>
                  </a:moveTo>
                  <a:lnTo>
                    <a:pt x="963777" y="278892"/>
                  </a:lnTo>
                  <a:lnTo>
                    <a:pt x="964692" y="277977"/>
                  </a:lnTo>
                  <a:lnTo>
                    <a:pt x="964692" y="275234"/>
                  </a:lnTo>
                  <a:lnTo>
                    <a:pt x="964692" y="273405"/>
                  </a:lnTo>
                  <a:lnTo>
                    <a:pt x="963777" y="272491"/>
                  </a:lnTo>
                  <a:lnTo>
                    <a:pt x="961948" y="272491"/>
                  </a:lnTo>
                  <a:lnTo>
                    <a:pt x="960120" y="272491"/>
                  </a:lnTo>
                  <a:lnTo>
                    <a:pt x="958291" y="273405"/>
                  </a:lnTo>
                  <a:lnTo>
                    <a:pt x="958291" y="275234"/>
                  </a:lnTo>
                  <a:lnTo>
                    <a:pt x="958291" y="277977"/>
                  </a:lnTo>
                  <a:lnTo>
                    <a:pt x="960120" y="278892"/>
                  </a:lnTo>
                  <a:lnTo>
                    <a:pt x="961948" y="278892"/>
                  </a:lnTo>
                  <a:close/>
                </a:path>
                <a:path w="1588770" h="581025">
                  <a:moveTo>
                    <a:pt x="961948" y="288036"/>
                  </a:moveTo>
                  <a:lnTo>
                    <a:pt x="963777" y="288036"/>
                  </a:lnTo>
                  <a:lnTo>
                    <a:pt x="964692" y="286207"/>
                  </a:lnTo>
                  <a:lnTo>
                    <a:pt x="964692" y="284378"/>
                  </a:lnTo>
                  <a:lnTo>
                    <a:pt x="964692" y="282549"/>
                  </a:lnTo>
                  <a:lnTo>
                    <a:pt x="963777" y="280720"/>
                  </a:lnTo>
                  <a:lnTo>
                    <a:pt x="961948" y="280720"/>
                  </a:lnTo>
                  <a:lnTo>
                    <a:pt x="960120" y="280720"/>
                  </a:lnTo>
                  <a:lnTo>
                    <a:pt x="958291" y="282549"/>
                  </a:lnTo>
                  <a:lnTo>
                    <a:pt x="958291" y="284378"/>
                  </a:lnTo>
                  <a:lnTo>
                    <a:pt x="958291" y="286207"/>
                  </a:lnTo>
                  <a:lnTo>
                    <a:pt x="960120" y="288036"/>
                  </a:lnTo>
                  <a:lnTo>
                    <a:pt x="961948" y="288036"/>
                  </a:lnTo>
                  <a:close/>
                </a:path>
                <a:path w="1588770" h="581025">
                  <a:moveTo>
                    <a:pt x="961948" y="297180"/>
                  </a:moveTo>
                  <a:lnTo>
                    <a:pt x="963777" y="297180"/>
                  </a:lnTo>
                  <a:lnTo>
                    <a:pt x="964692" y="296265"/>
                  </a:lnTo>
                  <a:lnTo>
                    <a:pt x="964692" y="294436"/>
                  </a:lnTo>
                  <a:lnTo>
                    <a:pt x="964692" y="291693"/>
                  </a:lnTo>
                  <a:lnTo>
                    <a:pt x="963777" y="290779"/>
                  </a:lnTo>
                  <a:lnTo>
                    <a:pt x="961948" y="290779"/>
                  </a:lnTo>
                  <a:lnTo>
                    <a:pt x="960120" y="290779"/>
                  </a:lnTo>
                  <a:lnTo>
                    <a:pt x="958291" y="291693"/>
                  </a:lnTo>
                  <a:lnTo>
                    <a:pt x="958291" y="294436"/>
                  </a:lnTo>
                  <a:lnTo>
                    <a:pt x="958291" y="296265"/>
                  </a:lnTo>
                  <a:lnTo>
                    <a:pt x="960120" y="297180"/>
                  </a:lnTo>
                  <a:lnTo>
                    <a:pt x="961948" y="297180"/>
                  </a:lnTo>
                  <a:close/>
                </a:path>
                <a:path w="1588770" h="581025">
                  <a:moveTo>
                    <a:pt x="955548" y="240487"/>
                  </a:moveTo>
                  <a:lnTo>
                    <a:pt x="955548" y="299923"/>
                  </a:lnTo>
                  <a:lnTo>
                    <a:pt x="967435" y="299923"/>
                  </a:lnTo>
                  <a:lnTo>
                    <a:pt x="967435" y="261518"/>
                  </a:lnTo>
                </a:path>
                <a:path w="1588770" h="581025">
                  <a:moveTo>
                    <a:pt x="946416" y="269748"/>
                  </a:moveTo>
                  <a:lnTo>
                    <a:pt x="948232" y="269748"/>
                  </a:lnTo>
                  <a:lnTo>
                    <a:pt x="949147" y="267919"/>
                  </a:lnTo>
                  <a:lnTo>
                    <a:pt x="949147" y="266090"/>
                  </a:lnTo>
                  <a:lnTo>
                    <a:pt x="949147" y="264261"/>
                  </a:lnTo>
                  <a:lnTo>
                    <a:pt x="948232" y="262432"/>
                  </a:lnTo>
                  <a:lnTo>
                    <a:pt x="946416" y="262432"/>
                  </a:lnTo>
                  <a:lnTo>
                    <a:pt x="943660" y="262432"/>
                  </a:lnTo>
                  <a:lnTo>
                    <a:pt x="942759" y="264261"/>
                  </a:lnTo>
                  <a:lnTo>
                    <a:pt x="942759" y="266090"/>
                  </a:lnTo>
                  <a:lnTo>
                    <a:pt x="942759" y="267919"/>
                  </a:lnTo>
                  <a:lnTo>
                    <a:pt x="943660" y="269748"/>
                  </a:lnTo>
                  <a:lnTo>
                    <a:pt x="946416" y="269748"/>
                  </a:lnTo>
                  <a:close/>
                </a:path>
                <a:path w="1588770" h="581025">
                  <a:moveTo>
                    <a:pt x="946416" y="278892"/>
                  </a:moveTo>
                  <a:lnTo>
                    <a:pt x="948232" y="278892"/>
                  </a:lnTo>
                  <a:lnTo>
                    <a:pt x="949147" y="277977"/>
                  </a:lnTo>
                  <a:lnTo>
                    <a:pt x="949147" y="275234"/>
                  </a:lnTo>
                  <a:lnTo>
                    <a:pt x="949147" y="273405"/>
                  </a:lnTo>
                  <a:lnTo>
                    <a:pt x="948232" y="272491"/>
                  </a:lnTo>
                  <a:lnTo>
                    <a:pt x="946416" y="272491"/>
                  </a:lnTo>
                  <a:lnTo>
                    <a:pt x="943660" y="272491"/>
                  </a:lnTo>
                  <a:lnTo>
                    <a:pt x="942759" y="273405"/>
                  </a:lnTo>
                  <a:lnTo>
                    <a:pt x="942759" y="275234"/>
                  </a:lnTo>
                  <a:lnTo>
                    <a:pt x="942759" y="277977"/>
                  </a:lnTo>
                  <a:lnTo>
                    <a:pt x="943660" y="278892"/>
                  </a:lnTo>
                  <a:lnTo>
                    <a:pt x="946416" y="278892"/>
                  </a:lnTo>
                  <a:close/>
                </a:path>
                <a:path w="1588770" h="581025">
                  <a:moveTo>
                    <a:pt x="946416" y="288036"/>
                  </a:moveTo>
                  <a:lnTo>
                    <a:pt x="948232" y="288036"/>
                  </a:lnTo>
                  <a:lnTo>
                    <a:pt x="949147" y="286207"/>
                  </a:lnTo>
                  <a:lnTo>
                    <a:pt x="949147" y="284378"/>
                  </a:lnTo>
                  <a:lnTo>
                    <a:pt x="949147" y="282549"/>
                  </a:lnTo>
                  <a:lnTo>
                    <a:pt x="948232" y="280720"/>
                  </a:lnTo>
                  <a:lnTo>
                    <a:pt x="946416" y="280720"/>
                  </a:lnTo>
                  <a:lnTo>
                    <a:pt x="943660" y="280720"/>
                  </a:lnTo>
                  <a:lnTo>
                    <a:pt x="942759" y="282549"/>
                  </a:lnTo>
                  <a:lnTo>
                    <a:pt x="942759" y="284378"/>
                  </a:lnTo>
                  <a:lnTo>
                    <a:pt x="942759" y="286207"/>
                  </a:lnTo>
                  <a:lnTo>
                    <a:pt x="943660" y="288036"/>
                  </a:lnTo>
                  <a:lnTo>
                    <a:pt x="946416" y="288036"/>
                  </a:lnTo>
                  <a:close/>
                </a:path>
                <a:path w="1588770" h="581025">
                  <a:moveTo>
                    <a:pt x="946416" y="297180"/>
                  </a:moveTo>
                  <a:lnTo>
                    <a:pt x="948232" y="297180"/>
                  </a:lnTo>
                  <a:lnTo>
                    <a:pt x="949147" y="296265"/>
                  </a:lnTo>
                  <a:lnTo>
                    <a:pt x="949147" y="294436"/>
                  </a:lnTo>
                  <a:lnTo>
                    <a:pt x="949147" y="291693"/>
                  </a:lnTo>
                  <a:lnTo>
                    <a:pt x="948232" y="290779"/>
                  </a:lnTo>
                  <a:lnTo>
                    <a:pt x="946416" y="290779"/>
                  </a:lnTo>
                  <a:lnTo>
                    <a:pt x="943660" y="290779"/>
                  </a:lnTo>
                  <a:lnTo>
                    <a:pt x="942759" y="291693"/>
                  </a:lnTo>
                  <a:lnTo>
                    <a:pt x="942759" y="294436"/>
                  </a:lnTo>
                  <a:lnTo>
                    <a:pt x="942759" y="296265"/>
                  </a:lnTo>
                  <a:lnTo>
                    <a:pt x="943660" y="297180"/>
                  </a:lnTo>
                  <a:lnTo>
                    <a:pt x="946416" y="297180"/>
                  </a:lnTo>
                  <a:close/>
                </a:path>
                <a:path w="1588770" h="581025">
                  <a:moveTo>
                    <a:pt x="940015" y="260604"/>
                  </a:moveTo>
                  <a:lnTo>
                    <a:pt x="940015" y="299923"/>
                  </a:lnTo>
                  <a:lnTo>
                    <a:pt x="951890" y="299923"/>
                  </a:lnTo>
                  <a:lnTo>
                    <a:pt x="951890" y="240487"/>
                  </a:lnTo>
                </a:path>
                <a:path w="1588770" h="581025">
                  <a:moveTo>
                    <a:pt x="948232" y="254203"/>
                  </a:moveTo>
                  <a:lnTo>
                    <a:pt x="948232" y="259689"/>
                  </a:lnTo>
                  <a:lnTo>
                    <a:pt x="949147" y="258775"/>
                  </a:lnTo>
                  <a:lnTo>
                    <a:pt x="949147" y="257860"/>
                  </a:lnTo>
                  <a:lnTo>
                    <a:pt x="949147" y="256946"/>
                  </a:lnTo>
                  <a:lnTo>
                    <a:pt x="949147" y="256032"/>
                  </a:lnTo>
                  <a:lnTo>
                    <a:pt x="949147" y="254203"/>
                  </a:lnTo>
                  <a:lnTo>
                    <a:pt x="948232" y="254203"/>
                  </a:lnTo>
                  <a:close/>
                </a:path>
                <a:path w="1588770" h="581025">
                  <a:moveTo>
                    <a:pt x="948232" y="245059"/>
                  </a:moveTo>
                  <a:lnTo>
                    <a:pt x="948232" y="250545"/>
                  </a:lnTo>
                  <a:lnTo>
                    <a:pt x="949147" y="250545"/>
                  </a:lnTo>
                  <a:lnTo>
                    <a:pt x="949147" y="248716"/>
                  </a:lnTo>
                  <a:lnTo>
                    <a:pt x="949147" y="247802"/>
                  </a:lnTo>
                  <a:lnTo>
                    <a:pt x="949147" y="246888"/>
                  </a:lnTo>
                  <a:lnTo>
                    <a:pt x="949147" y="245059"/>
                  </a:lnTo>
                  <a:lnTo>
                    <a:pt x="948232" y="245059"/>
                  </a:lnTo>
                  <a:close/>
                </a:path>
                <a:path w="1588770" h="581025">
                  <a:moveTo>
                    <a:pt x="538581" y="322783"/>
                  </a:moveTo>
                  <a:lnTo>
                    <a:pt x="542239" y="317296"/>
                  </a:lnTo>
                  <a:lnTo>
                    <a:pt x="544982" y="317296"/>
                  </a:lnTo>
                </a:path>
                <a:path w="1588770" h="581025">
                  <a:moveTo>
                    <a:pt x="557784" y="316382"/>
                  </a:moveTo>
                  <a:lnTo>
                    <a:pt x="564184" y="316382"/>
                  </a:lnTo>
                </a:path>
                <a:path w="1588770" h="581025">
                  <a:moveTo>
                    <a:pt x="598017" y="316382"/>
                  </a:moveTo>
                  <a:lnTo>
                    <a:pt x="601675" y="316382"/>
                  </a:lnTo>
                </a:path>
                <a:path w="1588770" h="581025">
                  <a:moveTo>
                    <a:pt x="609917" y="316382"/>
                  </a:moveTo>
                  <a:lnTo>
                    <a:pt x="622706" y="316382"/>
                  </a:lnTo>
                  <a:lnTo>
                    <a:pt x="622706" y="352044"/>
                  </a:lnTo>
                  <a:lnTo>
                    <a:pt x="626364" y="351129"/>
                  </a:lnTo>
                  <a:lnTo>
                    <a:pt x="627278" y="352958"/>
                  </a:lnTo>
                  <a:lnTo>
                    <a:pt x="628192" y="354787"/>
                  </a:lnTo>
                  <a:lnTo>
                    <a:pt x="632764" y="367588"/>
                  </a:lnTo>
                </a:path>
                <a:path w="1588770" h="581025">
                  <a:moveTo>
                    <a:pt x="579742" y="316382"/>
                  </a:moveTo>
                  <a:lnTo>
                    <a:pt x="591616" y="316382"/>
                  </a:lnTo>
                </a:path>
                <a:path w="1588770" h="581025">
                  <a:moveTo>
                    <a:pt x="647407" y="321868"/>
                  </a:moveTo>
                  <a:lnTo>
                    <a:pt x="654723" y="317296"/>
                  </a:lnTo>
                  <a:lnTo>
                    <a:pt x="734275" y="317296"/>
                  </a:lnTo>
                  <a:lnTo>
                    <a:pt x="734275" y="360273"/>
                  </a:lnTo>
                </a:path>
                <a:path w="1588770" h="581025">
                  <a:moveTo>
                    <a:pt x="753465" y="321868"/>
                  </a:moveTo>
                  <a:lnTo>
                    <a:pt x="758952" y="317296"/>
                  </a:lnTo>
                  <a:lnTo>
                    <a:pt x="837590" y="317296"/>
                  </a:lnTo>
                  <a:lnTo>
                    <a:pt x="837590" y="359359"/>
                  </a:lnTo>
                </a:path>
                <a:path w="1588770" h="581025">
                  <a:moveTo>
                    <a:pt x="853135" y="321868"/>
                  </a:moveTo>
                  <a:lnTo>
                    <a:pt x="855878" y="317296"/>
                  </a:lnTo>
                  <a:lnTo>
                    <a:pt x="938174" y="317296"/>
                  </a:lnTo>
                  <a:lnTo>
                    <a:pt x="938174" y="359359"/>
                  </a:lnTo>
                </a:path>
                <a:path w="1588770" h="581025">
                  <a:moveTo>
                    <a:pt x="956462" y="321868"/>
                  </a:moveTo>
                  <a:lnTo>
                    <a:pt x="958291" y="317296"/>
                  </a:lnTo>
                  <a:lnTo>
                    <a:pt x="1041501" y="317296"/>
                  </a:lnTo>
                  <a:lnTo>
                    <a:pt x="1041501" y="359359"/>
                  </a:lnTo>
                </a:path>
                <a:path w="1588770" h="581025">
                  <a:moveTo>
                    <a:pt x="1062532" y="321868"/>
                  </a:moveTo>
                  <a:lnTo>
                    <a:pt x="1064361" y="317296"/>
                  </a:lnTo>
                  <a:lnTo>
                    <a:pt x="1146657" y="317296"/>
                  </a:lnTo>
                  <a:lnTo>
                    <a:pt x="1146657" y="359359"/>
                  </a:lnTo>
                </a:path>
                <a:path w="1588770" h="581025">
                  <a:moveTo>
                    <a:pt x="1168615" y="321868"/>
                  </a:moveTo>
                  <a:lnTo>
                    <a:pt x="1171359" y="317296"/>
                  </a:lnTo>
                  <a:lnTo>
                    <a:pt x="1253642" y="317296"/>
                  </a:lnTo>
                  <a:lnTo>
                    <a:pt x="1253642" y="359359"/>
                  </a:lnTo>
                </a:path>
                <a:path w="1588770" h="581025">
                  <a:moveTo>
                    <a:pt x="1274673" y="321868"/>
                  </a:moveTo>
                  <a:lnTo>
                    <a:pt x="1276502" y="317296"/>
                  </a:lnTo>
                  <a:lnTo>
                    <a:pt x="1358798" y="317296"/>
                  </a:lnTo>
                  <a:lnTo>
                    <a:pt x="1358798" y="3593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481353" y="3818249"/>
              <a:ext cx="75565" cy="10160"/>
            </a:xfrm>
            <a:custGeom>
              <a:avLst/>
              <a:gdLst/>
              <a:ahLst/>
              <a:cxnLst/>
              <a:rect l="l" t="t" r="r" b="b"/>
              <a:pathLst>
                <a:path w="75564" h="10160">
                  <a:moveTo>
                    <a:pt x="74980" y="0"/>
                  </a:moveTo>
                  <a:lnTo>
                    <a:pt x="0" y="0"/>
                  </a:lnTo>
                  <a:lnTo>
                    <a:pt x="0" y="10058"/>
                  </a:lnTo>
                  <a:lnTo>
                    <a:pt x="74980" y="10058"/>
                  </a:lnTo>
                  <a:lnTo>
                    <a:pt x="74980" y="0"/>
                  </a:lnTo>
                  <a:close/>
                </a:path>
              </a:pathLst>
            </a:custGeom>
            <a:solidFill>
              <a:srgbClr val="A3A5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481353" y="3413170"/>
              <a:ext cx="1123950" cy="415290"/>
            </a:xfrm>
            <a:custGeom>
              <a:avLst/>
              <a:gdLst/>
              <a:ahLst/>
              <a:cxnLst/>
              <a:rect l="l" t="t" r="r" b="b"/>
              <a:pathLst>
                <a:path w="1123950" h="415289">
                  <a:moveTo>
                    <a:pt x="74980" y="405079"/>
                  </a:moveTo>
                  <a:lnTo>
                    <a:pt x="0" y="405079"/>
                  </a:lnTo>
                  <a:lnTo>
                    <a:pt x="0" y="415137"/>
                  </a:lnTo>
                  <a:lnTo>
                    <a:pt x="74980" y="415137"/>
                  </a:lnTo>
                </a:path>
                <a:path w="1123950" h="415289">
                  <a:moveTo>
                    <a:pt x="1027798" y="47548"/>
                  </a:moveTo>
                  <a:lnTo>
                    <a:pt x="1026871" y="52120"/>
                  </a:lnTo>
                </a:path>
                <a:path w="1123950" h="415289">
                  <a:moveTo>
                    <a:pt x="1078077" y="96012"/>
                  </a:moveTo>
                  <a:lnTo>
                    <a:pt x="1081747" y="96012"/>
                  </a:lnTo>
                  <a:lnTo>
                    <a:pt x="1087221" y="96926"/>
                  </a:lnTo>
                  <a:lnTo>
                    <a:pt x="1091793" y="102412"/>
                  </a:lnTo>
                  <a:lnTo>
                    <a:pt x="1090879" y="108813"/>
                  </a:lnTo>
                  <a:lnTo>
                    <a:pt x="1089964" y="114300"/>
                  </a:lnTo>
                  <a:lnTo>
                    <a:pt x="1086307" y="117043"/>
                  </a:lnTo>
                  <a:lnTo>
                    <a:pt x="1081747" y="117957"/>
                  </a:lnTo>
                  <a:lnTo>
                    <a:pt x="1077163" y="117957"/>
                  </a:lnTo>
                </a:path>
                <a:path w="1123950" h="415289">
                  <a:moveTo>
                    <a:pt x="1078077" y="96012"/>
                  </a:moveTo>
                  <a:lnTo>
                    <a:pt x="1076248" y="95097"/>
                  </a:lnTo>
                  <a:lnTo>
                    <a:pt x="1074420" y="95097"/>
                  </a:lnTo>
                  <a:lnTo>
                    <a:pt x="1071676" y="96012"/>
                  </a:lnTo>
                  <a:lnTo>
                    <a:pt x="1053388" y="74066"/>
                  </a:lnTo>
                  <a:lnTo>
                    <a:pt x="1047902" y="79552"/>
                  </a:lnTo>
                  <a:lnTo>
                    <a:pt x="1066190" y="100584"/>
                  </a:lnTo>
                  <a:lnTo>
                    <a:pt x="1065276" y="101498"/>
                  </a:lnTo>
                  <a:lnTo>
                    <a:pt x="1065276" y="103327"/>
                  </a:lnTo>
                  <a:lnTo>
                    <a:pt x="1065276" y="105156"/>
                  </a:lnTo>
                  <a:lnTo>
                    <a:pt x="1063447" y="110642"/>
                  </a:lnTo>
                  <a:lnTo>
                    <a:pt x="1068019" y="117043"/>
                  </a:lnTo>
                  <a:lnTo>
                    <a:pt x="1074420" y="117957"/>
                  </a:lnTo>
                  <a:lnTo>
                    <a:pt x="1079906" y="118872"/>
                  </a:lnTo>
                  <a:lnTo>
                    <a:pt x="1086307" y="115214"/>
                  </a:lnTo>
                  <a:lnTo>
                    <a:pt x="1087221" y="108813"/>
                  </a:lnTo>
                  <a:lnTo>
                    <a:pt x="1089063" y="102412"/>
                  </a:lnTo>
                  <a:lnTo>
                    <a:pt x="1084478" y="96926"/>
                  </a:lnTo>
                  <a:lnTo>
                    <a:pt x="1078077" y="96012"/>
                  </a:lnTo>
                  <a:close/>
                </a:path>
                <a:path w="1123950" h="415289">
                  <a:moveTo>
                    <a:pt x="1053388" y="74066"/>
                  </a:moveTo>
                  <a:lnTo>
                    <a:pt x="1055217" y="74066"/>
                  </a:lnTo>
                  <a:lnTo>
                    <a:pt x="1074420" y="95097"/>
                  </a:lnTo>
                </a:path>
                <a:path w="1123950" h="415289">
                  <a:moveTo>
                    <a:pt x="1040587" y="82296"/>
                  </a:moveTo>
                  <a:lnTo>
                    <a:pt x="1042416" y="82296"/>
                  </a:lnTo>
                  <a:lnTo>
                    <a:pt x="1044257" y="80467"/>
                  </a:lnTo>
                  <a:lnTo>
                    <a:pt x="1044257" y="78638"/>
                  </a:lnTo>
                  <a:lnTo>
                    <a:pt x="1044257" y="75895"/>
                  </a:lnTo>
                  <a:lnTo>
                    <a:pt x="1042416" y="74066"/>
                  </a:lnTo>
                  <a:lnTo>
                    <a:pt x="1040587" y="74066"/>
                  </a:lnTo>
                  <a:lnTo>
                    <a:pt x="1037856" y="74066"/>
                  </a:lnTo>
                  <a:lnTo>
                    <a:pt x="1036015" y="75895"/>
                  </a:lnTo>
                  <a:lnTo>
                    <a:pt x="1036015" y="78638"/>
                  </a:lnTo>
                  <a:lnTo>
                    <a:pt x="1036015" y="80467"/>
                  </a:lnTo>
                  <a:lnTo>
                    <a:pt x="1037856" y="82296"/>
                  </a:lnTo>
                  <a:lnTo>
                    <a:pt x="1040587" y="82296"/>
                  </a:lnTo>
                  <a:close/>
                </a:path>
                <a:path w="1123950" h="415289">
                  <a:moveTo>
                    <a:pt x="1123797" y="102412"/>
                  </a:moveTo>
                  <a:lnTo>
                    <a:pt x="1100023" y="102412"/>
                  </a:lnTo>
                  <a:lnTo>
                    <a:pt x="1100023" y="133502"/>
                  </a:lnTo>
                  <a:lnTo>
                    <a:pt x="1123797" y="133502"/>
                  </a:lnTo>
                  <a:lnTo>
                    <a:pt x="1123797" y="102412"/>
                  </a:lnTo>
                  <a:close/>
                </a:path>
                <a:path w="1123950" h="415289">
                  <a:moveTo>
                    <a:pt x="1068019" y="118872"/>
                  </a:moveTo>
                  <a:lnTo>
                    <a:pt x="1031455" y="118872"/>
                  </a:lnTo>
                  <a:lnTo>
                    <a:pt x="1031455" y="135331"/>
                  </a:lnTo>
                  <a:lnTo>
                    <a:pt x="1068019" y="135331"/>
                  </a:lnTo>
                  <a:lnTo>
                    <a:pt x="1068019" y="118872"/>
                  </a:lnTo>
                  <a:close/>
                </a:path>
                <a:path w="1123950" h="415289">
                  <a:moveTo>
                    <a:pt x="1046988" y="13716"/>
                  </a:moveTo>
                  <a:lnTo>
                    <a:pt x="1050645" y="13716"/>
                  </a:lnTo>
                  <a:lnTo>
                    <a:pt x="1053388" y="10058"/>
                  </a:lnTo>
                  <a:lnTo>
                    <a:pt x="1053388" y="5486"/>
                  </a:lnTo>
                  <a:lnTo>
                    <a:pt x="1053388" y="2743"/>
                  </a:lnTo>
                  <a:lnTo>
                    <a:pt x="1050645" y="0"/>
                  </a:lnTo>
                  <a:lnTo>
                    <a:pt x="1046988" y="0"/>
                  </a:lnTo>
                  <a:lnTo>
                    <a:pt x="1043330" y="0"/>
                  </a:lnTo>
                  <a:lnTo>
                    <a:pt x="1040587" y="2743"/>
                  </a:lnTo>
                  <a:lnTo>
                    <a:pt x="1040587" y="5486"/>
                  </a:lnTo>
                  <a:lnTo>
                    <a:pt x="1040587" y="10058"/>
                  </a:lnTo>
                  <a:lnTo>
                    <a:pt x="1043330" y="13716"/>
                  </a:lnTo>
                  <a:lnTo>
                    <a:pt x="1046988" y="13716"/>
                  </a:lnTo>
                  <a:close/>
                </a:path>
                <a:path w="1123950" h="415289">
                  <a:moveTo>
                    <a:pt x="1078077" y="13716"/>
                  </a:moveTo>
                  <a:lnTo>
                    <a:pt x="1080820" y="13716"/>
                  </a:lnTo>
                  <a:lnTo>
                    <a:pt x="1084478" y="10058"/>
                  </a:lnTo>
                  <a:lnTo>
                    <a:pt x="1084478" y="5486"/>
                  </a:lnTo>
                  <a:lnTo>
                    <a:pt x="1084478" y="2743"/>
                  </a:lnTo>
                  <a:lnTo>
                    <a:pt x="1080820" y="0"/>
                  </a:lnTo>
                  <a:lnTo>
                    <a:pt x="1078077" y="0"/>
                  </a:lnTo>
                  <a:lnTo>
                    <a:pt x="1074420" y="0"/>
                  </a:lnTo>
                  <a:lnTo>
                    <a:pt x="1070762" y="2743"/>
                  </a:lnTo>
                  <a:lnTo>
                    <a:pt x="1070762" y="5486"/>
                  </a:lnTo>
                  <a:lnTo>
                    <a:pt x="1070762" y="10058"/>
                  </a:lnTo>
                  <a:lnTo>
                    <a:pt x="1074420" y="13716"/>
                  </a:lnTo>
                  <a:lnTo>
                    <a:pt x="1078077" y="13716"/>
                  </a:lnTo>
                  <a:close/>
                </a:path>
                <a:path w="1123950" h="415289">
                  <a:moveTo>
                    <a:pt x="1109179" y="13716"/>
                  </a:moveTo>
                  <a:lnTo>
                    <a:pt x="1113739" y="13716"/>
                  </a:lnTo>
                  <a:lnTo>
                    <a:pt x="1116482" y="10058"/>
                  </a:lnTo>
                  <a:lnTo>
                    <a:pt x="1116482" y="5486"/>
                  </a:lnTo>
                  <a:lnTo>
                    <a:pt x="1116482" y="2743"/>
                  </a:lnTo>
                  <a:lnTo>
                    <a:pt x="1113739" y="0"/>
                  </a:lnTo>
                  <a:lnTo>
                    <a:pt x="1109179" y="0"/>
                  </a:lnTo>
                  <a:lnTo>
                    <a:pt x="1106423" y="0"/>
                  </a:lnTo>
                  <a:lnTo>
                    <a:pt x="1102766" y="2743"/>
                  </a:lnTo>
                  <a:lnTo>
                    <a:pt x="1102766" y="5486"/>
                  </a:lnTo>
                  <a:lnTo>
                    <a:pt x="1102766" y="10058"/>
                  </a:lnTo>
                  <a:lnTo>
                    <a:pt x="1106423" y="13716"/>
                  </a:lnTo>
                  <a:lnTo>
                    <a:pt x="1109179" y="137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589618" y="3413170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457" y="-2285"/>
                  </a:moveTo>
                  <a:lnTo>
                    <a:pt x="457" y="13258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521940" y="3414085"/>
              <a:ext cx="76200" cy="167005"/>
            </a:xfrm>
            <a:custGeom>
              <a:avLst/>
              <a:gdLst/>
              <a:ahLst/>
              <a:cxnLst/>
              <a:rect l="l" t="t" r="r" b="b"/>
              <a:pathLst>
                <a:path w="76200" h="167004">
                  <a:moveTo>
                    <a:pt x="6400" y="0"/>
                  </a:moveTo>
                  <a:lnTo>
                    <a:pt x="6400" y="10972"/>
                  </a:lnTo>
                </a:path>
                <a:path w="76200" h="167004">
                  <a:moveTo>
                    <a:pt x="6400" y="166420"/>
                  </a:moveTo>
                  <a:lnTo>
                    <a:pt x="10058" y="166420"/>
                  </a:lnTo>
                  <a:lnTo>
                    <a:pt x="12801" y="163677"/>
                  </a:lnTo>
                  <a:lnTo>
                    <a:pt x="12801" y="160020"/>
                  </a:lnTo>
                  <a:lnTo>
                    <a:pt x="12801" y="156362"/>
                  </a:lnTo>
                  <a:lnTo>
                    <a:pt x="10058" y="152704"/>
                  </a:lnTo>
                  <a:lnTo>
                    <a:pt x="6400" y="152704"/>
                  </a:lnTo>
                  <a:lnTo>
                    <a:pt x="2743" y="152704"/>
                  </a:lnTo>
                  <a:lnTo>
                    <a:pt x="0" y="156362"/>
                  </a:lnTo>
                  <a:lnTo>
                    <a:pt x="0" y="160020"/>
                  </a:lnTo>
                  <a:lnTo>
                    <a:pt x="0" y="163677"/>
                  </a:lnTo>
                  <a:lnTo>
                    <a:pt x="2743" y="166420"/>
                  </a:lnTo>
                  <a:lnTo>
                    <a:pt x="6400" y="166420"/>
                  </a:lnTo>
                  <a:close/>
                </a:path>
                <a:path w="76200" h="167004">
                  <a:moveTo>
                    <a:pt x="37490" y="166420"/>
                  </a:moveTo>
                  <a:lnTo>
                    <a:pt x="40233" y="166420"/>
                  </a:lnTo>
                  <a:lnTo>
                    <a:pt x="43891" y="163677"/>
                  </a:lnTo>
                  <a:lnTo>
                    <a:pt x="43891" y="160020"/>
                  </a:lnTo>
                  <a:lnTo>
                    <a:pt x="43891" y="156362"/>
                  </a:lnTo>
                  <a:lnTo>
                    <a:pt x="40233" y="152704"/>
                  </a:lnTo>
                  <a:lnTo>
                    <a:pt x="37490" y="152704"/>
                  </a:lnTo>
                  <a:lnTo>
                    <a:pt x="32918" y="152704"/>
                  </a:lnTo>
                  <a:lnTo>
                    <a:pt x="30175" y="156362"/>
                  </a:lnTo>
                  <a:lnTo>
                    <a:pt x="30175" y="160020"/>
                  </a:lnTo>
                  <a:lnTo>
                    <a:pt x="30175" y="163677"/>
                  </a:lnTo>
                  <a:lnTo>
                    <a:pt x="32918" y="166420"/>
                  </a:lnTo>
                  <a:lnTo>
                    <a:pt x="37490" y="166420"/>
                  </a:lnTo>
                  <a:close/>
                </a:path>
                <a:path w="76200" h="167004">
                  <a:moveTo>
                    <a:pt x="68592" y="166420"/>
                  </a:moveTo>
                  <a:lnTo>
                    <a:pt x="72237" y="166420"/>
                  </a:lnTo>
                  <a:lnTo>
                    <a:pt x="75895" y="163677"/>
                  </a:lnTo>
                  <a:lnTo>
                    <a:pt x="75895" y="160020"/>
                  </a:lnTo>
                  <a:lnTo>
                    <a:pt x="75895" y="156362"/>
                  </a:lnTo>
                  <a:lnTo>
                    <a:pt x="72237" y="152704"/>
                  </a:lnTo>
                  <a:lnTo>
                    <a:pt x="68592" y="152704"/>
                  </a:lnTo>
                  <a:lnTo>
                    <a:pt x="65836" y="152704"/>
                  </a:lnTo>
                  <a:lnTo>
                    <a:pt x="62179" y="156362"/>
                  </a:lnTo>
                  <a:lnTo>
                    <a:pt x="62179" y="160020"/>
                  </a:lnTo>
                  <a:lnTo>
                    <a:pt x="62179" y="163677"/>
                  </a:lnTo>
                  <a:lnTo>
                    <a:pt x="65836" y="166420"/>
                  </a:lnTo>
                  <a:lnTo>
                    <a:pt x="68592" y="1664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6589618" y="3566789"/>
              <a:ext cx="1270" cy="12065"/>
            </a:xfrm>
            <a:custGeom>
              <a:avLst/>
              <a:gdLst/>
              <a:ahLst/>
              <a:cxnLst/>
              <a:rect l="l" t="t" r="r" b="b"/>
              <a:pathLst>
                <a:path w="1270" h="12064">
                  <a:moveTo>
                    <a:pt x="457" y="-2286"/>
                  </a:moveTo>
                  <a:lnTo>
                    <a:pt x="457" y="14173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6508224" y="3400369"/>
              <a:ext cx="102870" cy="198755"/>
            </a:xfrm>
            <a:custGeom>
              <a:avLst/>
              <a:gdLst/>
              <a:ahLst/>
              <a:cxnLst/>
              <a:rect l="l" t="t" r="r" b="b"/>
              <a:pathLst>
                <a:path w="102870" h="198754">
                  <a:moveTo>
                    <a:pt x="20116" y="168249"/>
                  </a:moveTo>
                  <a:lnTo>
                    <a:pt x="20116" y="178308"/>
                  </a:lnTo>
                </a:path>
                <a:path w="102870" h="198754">
                  <a:moveTo>
                    <a:pt x="101511" y="0"/>
                  </a:moveTo>
                  <a:lnTo>
                    <a:pt x="927" y="0"/>
                  </a:lnTo>
                  <a:lnTo>
                    <a:pt x="927" y="60350"/>
                  </a:lnTo>
                  <a:lnTo>
                    <a:pt x="101511" y="60350"/>
                  </a:lnTo>
                  <a:lnTo>
                    <a:pt x="101511" y="0"/>
                  </a:lnTo>
                  <a:close/>
                </a:path>
                <a:path w="102870" h="198754">
                  <a:moveTo>
                    <a:pt x="102425" y="64922"/>
                  </a:moveTo>
                  <a:lnTo>
                    <a:pt x="0" y="64922"/>
                  </a:lnTo>
                  <a:lnTo>
                    <a:pt x="0" y="149961"/>
                  </a:lnTo>
                  <a:lnTo>
                    <a:pt x="102425" y="149961"/>
                  </a:lnTo>
                  <a:lnTo>
                    <a:pt x="102425" y="64922"/>
                  </a:lnTo>
                  <a:close/>
                </a:path>
                <a:path w="102870" h="198754">
                  <a:moveTo>
                    <a:pt x="101511" y="149961"/>
                  </a:moveTo>
                  <a:lnTo>
                    <a:pt x="101511" y="198424"/>
                  </a:lnTo>
                  <a:lnTo>
                    <a:pt x="927" y="198424"/>
                  </a:lnTo>
                  <a:lnTo>
                    <a:pt x="927" y="149961"/>
                  </a:lnTo>
                </a:path>
                <a:path w="102870" h="198754">
                  <a:moveTo>
                    <a:pt x="6400" y="186537"/>
                  </a:moveTo>
                  <a:lnTo>
                    <a:pt x="95110" y="1865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6555765" y="3474427"/>
              <a:ext cx="40640" cy="6985"/>
            </a:xfrm>
            <a:custGeom>
              <a:avLst/>
              <a:gdLst/>
              <a:ahLst/>
              <a:cxnLst/>
              <a:rect l="l" t="t" r="r" b="b"/>
              <a:pathLst>
                <a:path w="40640" h="6985">
                  <a:moveTo>
                    <a:pt x="4572" y="2755"/>
                  </a:moveTo>
                  <a:lnTo>
                    <a:pt x="2743" y="2755"/>
                  </a:lnTo>
                  <a:lnTo>
                    <a:pt x="2743" y="1841"/>
                  </a:lnTo>
                  <a:lnTo>
                    <a:pt x="927" y="1841"/>
                  </a:lnTo>
                  <a:lnTo>
                    <a:pt x="927" y="927"/>
                  </a:lnTo>
                  <a:lnTo>
                    <a:pt x="3657" y="927"/>
                  </a:lnTo>
                  <a:lnTo>
                    <a:pt x="3657" y="12"/>
                  </a:lnTo>
                  <a:lnTo>
                    <a:pt x="0" y="12"/>
                  </a:lnTo>
                  <a:lnTo>
                    <a:pt x="0" y="2755"/>
                  </a:lnTo>
                  <a:lnTo>
                    <a:pt x="927" y="3670"/>
                  </a:lnTo>
                  <a:lnTo>
                    <a:pt x="2743" y="3670"/>
                  </a:lnTo>
                  <a:lnTo>
                    <a:pt x="2743" y="5499"/>
                  </a:lnTo>
                  <a:lnTo>
                    <a:pt x="927" y="5499"/>
                  </a:lnTo>
                  <a:lnTo>
                    <a:pt x="0" y="4584"/>
                  </a:lnTo>
                  <a:lnTo>
                    <a:pt x="0" y="6413"/>
                  </a:lnTo>
                  <a:lnTo>
                    <a:pt x="3657" y="6413"/>
                  </a:lnTo>
                  <a:lnTo>
                    <a:pt x="4572" y="5499"/>
                  </a:lnTo>
                  <a:lnTo>
                    <a:pt x="4572" y="2755"/>
                  </a:lnTo>
                  <a:close/>
                </a:path>
                <a:path w="40640" h="6985">
                  <a:moveTo>
                    <a:pt x="7340" y="0"/>
                  </a:moveTo>
                  <a:lnTo>
                    <a:pt x="5499" y="0"/>
                  </a:lnTo>
                  <a:lnTo>
                    <a:pt x="5499" y="6400"/>
                  </a:lnTo>
                  <a:lnTo>
                    <a:pt x="7340" y="6400"/>
                  </a:lnTo>
                  <a:lnTo>
                    <a:pt x="7340" y="0"/>
                  </a:lnTo>
                  <a:close/>
                </a:path>
                <a:path w="40640" h="6985">
                  <a:moveTo>
                    <a:pt x="12801" y="12"/>
                  </a:moveTo>
                  <a:lnTo>
                    <a:pt x="9144" y="12"/>
                  </a:lnTo>
                  <a:lnTo>
                    <a:pt x="9144" y="6413"/>
                  </a:lnTo>
                  <a:lnTo>
                    <a:pt x="12801" y="6413"/>
                  </a:lnTo>
                  <a:lnTo>
                    <a:pt x="12801" y="5499"/>
                  </a:lnTo>
                  <a:lnTo>
                    <a:pt x="10058" y="5499"/>
                  </a:lnTo>
                  <a:lnTo>
                    <a:pt x="10058" y="3670"/>
                  </a:lnTo>
                  <a:lnTo>
                    <a:pt x="12801" y="3670"/>
                  </a:lnTo>
                  <a:lnTo>
                    <a:pt x="12801" y="2755"/>
                  </a:lnTo>
                  <a:lnTo>
                    <a:pt x="10058" y="2755"/>
                  </a:lnTo>
                  <a:lnTo>
                    <a:pt x="10058" y="927"/>
                  </a:lnTo>
                  <a:lnTo>
                    <a:pt x="12801" y="927"/>
                  </a:lnTo>
                  <a:lnTo>
                    <a:pt x="12801" y="12"/>
                  </a:lnTo>
                  <a:close/>
                </a:path>
                <a:path w="40640" h="6985">
                  <a:moveTo>
                    <a:pt x="28346" y="12"/>
                  </a:moveTo>
                  <a:lnTo>
                    <a:pt x="22860" y="12"/>
                  </a:lnTo>
                  <a:lnTo>
                    <a:pt x="20116" y="12"/>
                  </a:lnTo>
                  <a:lnTo>
                    <a:pt x="18288" y="3670"/>
                  </a:lnTo>
                  <a:lnTo>
                    <a:pt x="16459" y="12"/>
                  </a:lnTo>
                  <a:lnTo>
                    <a:pt x="14643" y="12"/>
                  </a:lnTo>
                  <a:lnTo>
                    <a:pt x="14643" y="6413"/>
                  </a:lnTo>
                  <a:lnTo>
                    <a:pt x="15544" y="6413"/>
                  </a:lnTo>
                  <a:lnTo>
                    <a:pt x="15544" y="1841"/>
                  </a:lnTo>
                  <a:lnTo>
                    <a:pt x="17373" y="6413"/>
                  </a:lnTo>
                  <a:lnTo>
                    <a:pt x="18288" y="6413"/>
                  </a:lnTo>
                  <a:lnTo>
                    <a:pt x="20116" y="1841"/>
                  </a:lnTo>
                  <a:lnTo>
                    <a:pt x="20116" y="6413"/>
                  </a:lnTo>
                  <a:lnTo>
                    <a:pt x="22860" y="6413"/>
                  </a:lnTo>
                  <a:lnTo>
                    <a:pt x="28346" y="6413"/>
                  </a:lnTo>
                  <a:lnTo>
                    <a:pt x="28346" y="5499"/>
                  </a:lnTo>
                  <a:lnTo>
                    <a:pt x="25603" y="5499"/>
                  </a:lnTo>
                  <a:lnTo>
                    <a:pt x="25603" y="3670"/>
                  </a:lnTo>
                  <a:lnTo>
                    <a:pt x="27444" y="3670"/>
                  </a:lnTo>
                  <a:lnTo>
                    <a:pt x="27444" y="2755"/>
                  </a:lnTo>
                  <a:lnTo>
                    <a:pt x="25603" y="2755"/>
                  </a:lnTo>
                  <a:lnTo>
                    <a:pt x="25603" y="927"/>
                  </a:lnTo>
                  <a:lnTo>
                    <a:pt x="28346" y="927"/>
                  </a:lnTo>
                  <a:lnTo>
                    <a:pt x="28346" y="12"/>
                  </a:lnTo>
                  <a:close/>
                </a:path>
                <a:path w="40640" h="6985">
                  <a:moveTo>
                    <a:pt x="34759" y="12"/>
                  </a:moveTo>
                  <a:lnTo>
                    <a:pt x="32918" y="12"/>
                  </a:lnTo>
                  <a:lnTo>
                    <a:pt x="32918" y="3670"/>
                  </a:lnTo>
                  <a:lnTo>
                    <a:pt x="31102" y="12"/>
                  </a:lnTo>
                  <a:lnTo>
                    <a:pt x="29260" y="12"/>
                  </a:lnTo>
                  <a:lnTo>
                    <a:pt x="29260" y="6413"/>
                  </a:lnTo>
                  <a:lnTo>
                    <a:pt x="30175" y="6413"/>
                  </a:lnTo>
                  <a:lnTo>
                    <a:pt x="30175" y="1841"/>
                  </a:lnTo>
                  <a:lnTo>
                    <a:pt x="32004" y="6413"/>
                  </a:lnTo>
                  <a:lnTo>
                    <a:pt x="34759" y="6413"/>
                  </a:lnTo>
                  <a:lnTo>
                    <a:pt x="34759" y="12"/>
                  </a:lnTo>
                  <a:close/>
                </a:path>
                <a:path w="40640" h="6985">
                  <a:moveTo>
                    <a:pt x="40233" y="2755"/>
                  </a:moveTo>
                  <a:lnTo>
                    <a:pt x="39319" y="2755"/>
                  </a:lnTo>
                  <a:lnTo>
                    <a:pt x="38404" y="1841"/>
                  </a:lnTo>
                  <a:lnTo>
                    <a:pt x="37490" y="1841"/>
                  </a:lnTo>
                  <a:lnTo>
                    <a:pt x="37490" y="927"/>
                  </a:lnTo>
                  <a:lnTo>
                    <a:pt x="39319" y="927"/>
                  </a:lnTo>
                  <a:lnTo>
                    <a:pt x="39319" y="12"/>
                  </a:lnTo>
                  <a:lnTo>
                    <a:pt x="35661" y="12"/>
                  </a:lnTo>
                  <a:lnTo>
                    <a:pt x="35661" y="2755"/>
                  </a:lnTo>
                  <a:lnTo>
                    <a:pt x="36576" y="3670"/>
                  </a:lnTo>
                  <a:lnTo>
                    <a:pt x="38404" y="3670"/>
                  </a:lnTo>
                  <a:lnTo>
                    <a:pt x="38404" y="5499"/>
                  </a:lnTo>
                  <a:lnTo>
                    <a:pt x="37490" y="5499"/>
                  </a:lnTo>
                  <a:lnTo>
                    <a:pt x="35661" y="4584"/>
                  </a:lnTo>
                  <a:lnTo>
                    <a:pt x="35661" y="6413"/>
                  </a:lnTo>
                  <a:lnTo>
                    <a:pt x="39319" y="6413"/>
                  </a:lnTo>
                  <a:lnTo>
                    <a:pt x="40233" y="5499"/>
                  </a:lnTo>
                  <a:lnTo>
                    <a:pt x="40233" y="27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6519209" y="3503696"/>
              <a:ext cx="78105" cy="3810"/>
            </a:xfrm>
            <a:custGeom>
              <a:avLst/>
              <a:gdLst/>
              <a:ahLst/>
              <a:cxnLst/>
              <a:rect l="l" t="t" r="r" b="b"/>
              <a:pathLst>
                <a:path w="78104" h="3810">
                  <a:moveTo>
                    <a:pt x="0" y="0"/>
                  </a:moveTo>
                  <a:lnTo>
                    <a:pt x="9131" y="0"/>
                  </a:lnTo>
                </a:path>
                <a:path w="78104" h="3810">
                  <a:moveTo>
                    <a:pt x="0" y="3657"/>
                  </a:moveTo>
                  <a:lnTo>
                    <a:pt x="9131" y="3657"/>
                  </a:lnTo>
                </a:path>
                <a:path w="78104" h="3810">
                  <a:moveTo>
                    <a:pt x="68567" y="0"/>
                  </a:moveTo>
                  <a:lnTo>
                    <a:pt x="77724" y="0"/>
                  </a:lnTo>
                </a:path>
                <a:path w="78104" h="3810">
                  <a:moveTo>
                    <a:pt x="68567" y="3657"/>
                  </a:moveTo>
                  <a:lnTo>
                    <a:pt x="77724" y="36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6593263" y="348815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5" y="4114"/>
                  </a:moveTo>
                  <a:lnTo>
                    <a:pt x="2285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521025" y="3475349"/>
              <a:ext cx="12065" cy="5080"/>
            </a:xfrm>
            <a:custGeom>
              <a:avLst/>
              <a:gdLst/>
              <a:ahLst/>
              <a:cxnLst/>
              <a:rect l="l" t="t" r="r" b="b"/>
              <a:pathLst>
                <a:path w="12065" h="5079">
                  <a:moveTo>
                    <a:pt x="0" y="0"/>
                  </a:moveTo>
                  <a:lnTo>
                    <a:pt x="11887" y="0"/>
                  </a:lnTo>
                </a:path>
                <a:path w="12065" h="5079">
                  <a:moveTo>
                    <a:pt x="0" y="4571"/>
                  </a:moveTo>
                  <a:lnTo>
                    <a:pt x="11887" y="45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519654" y="3438774"/>
              <a:ext cx="76835" cy="0"/>
            </a:xfrm>
            <a:custGeom>
              <a:avLst/>
              <a:gdLst/>
              <a:ahLst/>
              <a:cxnLst/>
              <a:rect l="l" t="t" r="r" b="b"/>
              <a:pathLst>
                <a:path w="76834">
                  <a:moveTo>
                    <a:pt x="0" y="0"/>
                  </a:moveTo>
                  <a:lnTo>
                    <a:pt x="4571" y="0"/>
                  </a:lnTo>
                </a:path>
                <a:path w="76834">
                  <a:moveTo>
                    <a:pt x="3670" y="0"/>
                  </a:moveTo>
                  <a:lnTo>
                    <a:pt x="8242" y="0"/>
                  </a:lnTo>
                </a:path>
                <a:path w="76834">
                  <a:moveTo>
                    <a:pt x="7315" y="0"/>
                  </a:moveTo>
                  <a:lnTo>
                    <a:pt x="11887" y="0"/>
                  </a:lnTo>
                </a:path>
                <a:path w="76834">
                  <a:moveTo>
                    <a:pt x="33832" y="0"/>
                  </a:moveTo>
                  <a:lnTo>
                    <a:pt x="38404" y="0"/>
                  </a:lnTo>
                </a:path>
                <a:path w="76834">
                  <a:moveTo>
                    <a:pt x="38404" y="0"/>
                  </a:moveTo>
                  <a:lnTo>
                    <a:pt x="42976" y="0"/>
                  </a:lnTo>
                </a:path>
                <a:path w="76834">
                  <a:moveTo>
                    <a:pt x="41160" y="0"/>
                  </a:moveTo>
                  <a:lnTo>
                    <a:pt x="45732" y="0"/>
                  </a:lnTo>
                </a:path>
                <a:path w="76834">
                  <a:moveTo>
                    <a:pt x="64935" y="0"/>
                  </a:moveTo>
                  <a:lnTo>
                    <a:pt x="69507" y="0"/>
                  </a:lnTo>
                </a:path>
                <a:path w="76834">
                  <a:moveTo>
                    <a:pt x="69494" y="0"/>
                  </a:moveTo>
                  <a:lnTo>
                    <a:pt x="74066" y="0"/>
                  </a:lnTo>
                </a:path>
                <a:path w="76834">
                  <a:moveTo>
                    <a:pt x="72237" y="0"/>
                  </a:moveTo>
                  <a:lnTo>
                    <a:pt x="76809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6609735" y="3400369"/>
              <a:ext cx="105410" cy="198755"/>
            </a:xfrm>
            <a:custGeom>
              <a:avLst/>
              <a:gdLst/>
              <a:ahLst/>
              <a:cxnLst/>
              <a:rect l="l" t="t" r="r" b="b"/>
              <a:pathLst>
                <a:path w="105409" h="198754">
                  <a:moveTo>
                    <a:pt x="0" y="60350"/>
                  </a:moveTo>
                  <a:lnTo>
                    <a:pt x="914" y="64922"/>
                  </a:lnTo>
                </a:path>
                <a:path w="105409" h="198754">
                  <a:moveTo>
                    <a:pt x="53022" y="108813"/>
                  </a:moveTo>
                  <a:lnTo>
                    <a:pt x="56680" y="108813"/>
                  </a:lnTo>
                  <a:lnTo>
                    <a:pt x="63080" y="109727"/>
                  </a:lnTo>
                  <a:lnTo>
                    <a:pt x="67665" y="115214"/>
                  </a:lnTo>
                  <a:lnTo>
                    <a:pt x="65824" y="121615"/>
                  </a:lnTo>
                  <a:lnTo>
                    <a:pt x="64909" y="127101"/>
                  </a:lnTo>
                  <a:lnTo>
                    <a:pt x="61264" y="129844"/>
                  </a:lnTo>
                  <a:lnTo>
                    <a:pt x="56680" y="130759"/>
                  </a:lnTo>
                  <a:lnTo>
                    <a:pt x="52108" y="130759"/>
                  </a:lnTo>
                </a:path>
                <a:path w="105409" h="198754">
                  <a:moveTo>
                    <a:pt x="53022" y="108813"/>
                  </a:moveTo>
                  <a:lnTo>
                    <a:pt x="51193" y="107899"/>
                  </a:lnTo>
                  <a:lnTo>
                    <a:pt x="49364" y="107899"/>
                  </a:lnTo>
                  <a:lnTo>
                    <a:pt x="47536" y="108813"/>
                  </a:lnTo>
                  <a:lnTo>
                    <a:pt x="28333" y="86867"/>
                  </a:lnTo>
                  <a:lnTo>
                    <a:pt x="22847" y="92354"/>
                  </a:lnTo>
                  <a:lnTo>
                    <a:pt x="42049" y="113385"/>
                  </a:lnTo>
                  <a:lnTo>
                    <a:pt x="41135" y="114299"/>
                  </a:lnTo>
                  <a:lnTo>
                    <a:pt x="40233" y="116128"/>
                  </a:lnTo>
                  <a:lnTo>
                    <a:pt x="40233" y="117957"/>
                  </a:lnTo>
                  <a:lnTo>
                    <a:pt x="39306" y="123443"/>
                  </a:lnTo>
                  <a:lnTo>
                    <a:pt x="42964" y="129844"/>
                  </a:lnTo>
                  <a:lnTo>
                    <a:pt x="49364" y="130759"/>
                  </a:lnTo>
                  <a:lnTo>
                    <a:pt x="55765" y="131673"/>
                  </a:lnTo>
                  <a:lnTo>
                    <a:pt x="62166" y="128015"/>
                  </a:lnTo>
                  <a:lnTo>
                    <a:pt x="63080" y="121615"/>
                  </a:lnTo>
                  <a:lnTo>
                    <a:pt x="63995" y="115214"/>
                  </a:lnTo>
                  <a:lnTo>
                    <a:pt x="59423" y="109727"/>
                  </a:lnTo>
                  <a:lnTo>
                    <a:pt x="53022" y="108813"/>
                  </a:lnTo>
                  <a:close/>
                </a:path>
                <a:path w="105409" h="198754">
                  <a:moveTo>
                    <a:pt x="28333" y="86867"/>
                  </a:moveTo>
                  <a:lnTo>
                    <a:pt x="31076" y="86867"/>
                  </a:lnTo>
                  <a:lnTo>
                    <a:pt x="49364" y="107899"/>
                  </a:lnTo>
                </a:path>
                <a:path w="105409" h="198754">
                  <a:moveTo>
                    <a:pt x="15532" y="95097"/>
                  </a:moveTo>
                  <a:lnTo>
                    <a:pt x="17373" y="95097"/>
                  </a:lnTo>
                  <a:lnTo>
                    <a:pt x="19189" y="93268"/>
                  </a:lnTo>
                  <a:lnTo>
                    <a:pt x="19189" y="91439"/>
                  </a:lnTo>
                  <a:lnTo>
                    <a:pt x="19189" y="88696"/>
                  </a:lnTo>
                  <a:lnTo>
                    <a:pt x="17373" y="86867"/>
                  </a:lnTo>
                  <a:lnTo>
                    <a:pt x="15532" y="86867"/>
                  </a:lnTo>
                  <a:lnTo>
                    <a:pt x="12788" y="86867"/>
                  </a:lnTo>
                  <a:lnTo>
                    <a:pt x="10960" y="88696"/>
                  </a:lnTo>
                  <a:lnTo>
                    <a:pt x="10960" y="91439"/>
                  </a:lnTo>
                  <a:lnTo>
                    <a:pt x="10960" y="93268"/>
                  </a:lnTo>
                  <a:lnTo>
                    <a:pt x="12788" y="95097"/>
                  </a:lnTo>
                  <a:lnTo>
                    <a:pt x="15532" y="95097"/>
                  </a:lnTo>
                  <a:close/>
                </a:path>
                <a:path w="105409" h="198754">
                  <a:moveTo>
                    <a:pt x="99656" y="115214"/>
                  </a:moveTo>
                  <a:lnTo>
                    <a:pt x="74980" y="115214"/>
                  </a:lnTo>
                  <a:lnTo>
                    <a:pt x="74980" y="146303"/>
                  </a:lnTo>
                  <a:lnTo>
                    <a:pt x="99656" y="146303"/>
                  </a:lnTo>
                  <a:lnTo>
                    <a:pt x="99656" y="115214"/>
                  </a:lnTo>
                  <a:close/>
                </a:path>
                <a:path w="105409" h="198754">
                  <a:moveTo>
                    <a:pt x="42964" y="131673"/>
                  </a:moveTo>
                  <a:lnTo>
                    <a:pt x="6388" y="131673"/>
                  </a:lnTo>
                  <a:lnTo>
                    <a:pt x="6388" y="148132"/>
                  </a:lnTo>
                  <a:lnTo>
                    <a:pt x="42964" y="148132"/>
                  </a:lnTo>
                  <a:lnTo>
                    <a:pt x="42964" y="131673"/>
                  </a:lnTo>
                  <a:close/>
                </a:path>
                <a:path w="105409" h="198754">
                  <a:moveTo>
                    <a:pt x="21932" y="26517"/>
                  </a:moveTo>
                  <a:lnTo>
                    <a:pt x="26504" y="26517"/>
                  </a:lnTo>
                  <a:lnTo>
                    <a:pt x="29248" y="22859"/>
                  </a:lnTo>
                  <a:lnTo>
                    <a:pt x="29248" y="18287"/>
                  </a:lnTo>
                  <a:lnTo>
                    <a:pt x="29248" y="15544"/>
                  </a:lnTo>
                  <a:lnTo>
                    <a:pt x="26504" y="12801"/>
                  </a:lnTo>
                  <a:lnTo>
                    <a:pt x="21932" y="12801"/>
                  </a:lnTo>
                  <a:lnTo>
                    <a:pt x="18275" y="12801"/>
                  </a:lnTo>
                  <a:lnTo>
                    <a:pt x="15532" y="15544"/>
                  </a:lnTo>
                  <a:lnTo>
                    <a:pt x="15532" y="18287"/>
                  </a:lnTo>
                  <a:lnTo>
                    <a:pt x="15532" y="22859"/>
                  </a:lnTo>
                  <a:lnTo>
                    <a:pt x="18275" y="26517"/>
                  </a:lnTo>
                  <a:lnTo>
                    <a:pt x="21932" y="26517"/>
                  </a:lnTo>
                  <a:close/>
                </a:path>
                <a:path w="105409" h="198754">
                  <a:moveTo>
                    <a:pt x="53022" y="26517"/>
                  </a:moveTo>
                  <a:lnTo>
                    <a:pt x="56680" y="26517"/>
                  </a:lnTo>
                  <a:lnTo>
                    <a:pt x="59423" y="22859"/>
                  </a:lnTo>
                  <a:lnTo>
                    <a:pt x="59423" y="18287"/>
                  </a:lnTo>
                  <a:lnTo>
                    <a:pt x="59423" y="15544"/>
                  </a:lnTo>
                  <a:lnTo>
                    <a:pt x="56680" y="12801"/>
                  </a:lnTo>
                  <a:lnTo>
                    <a:pt x="53022" y="12801"/>
                  </a:lnTo>
                  <a:lnTo>
                    <a:pt x="49364" y="12801"/>
                  </a:lnTo>
                  <a:lnTo>
                    <a:pt x="46621" y="15544"/>
                  </a:lnTo>
                  <a:lnTo>
                    <a:pt x="46621" y="18287"/>
                  </a:lnTo>
                  <a:lnTo>
                    <a:pt x="46621" y="22859"/>
                  </a:lnTo>
                  <a:lnTo>
                    <a:pt x="49364" y="26517"/>
                  </a:lnTo>
                  <a:lnTo>
                    <a:pt x="53022" y="26517"/>
                  </a:lnTo>
                  <a:close/>
                </a:path>
                <a:path w="105409" h="198754">
                  <a:moveTo>
                    <a:pt x="85039" y="26517"/>
                  </a:moveTo>
                  <a:lnTo>
                    <a:pt x="88684" y="26517"/>
                  </a:lnTo>
                  <a:lnTo>
                    <a:pt x="91439" y="22859"/>
                  </a:lnTo>
                  <a:lnTo>
                    <a:pt x="91439" y="18287"/>
                  </a:lnTo>
                  <a:lnTo>
                    <a:pt x="91439" y="15544"/>
                  </a:lnTo>
                  <a:lnTo>
                    <a:pt x="88684" y="12801"/>
                  </a:lnTo>
                  <a:lnTo>
                    <a:pt x="85039" y="12801"/>
                  </a:lnTo>
                  <a:lnTo>
                    <a:pt x="81381" y="12801"/>
                  </a:lnTo>
                  <a:lnTo>
                    <a:pt x="78625" y="15544"/>
                  </a:lnTo>
                  <a:lnTo>
                    <a:pt x="78625" y="18287"/>
                  </a:lnTo>
                  <a:lnTo>
                    <a:pt x="78625" y="22859"/>
                  </a:lnTo>
                  <a:lnTo>
                    <a:pt x="81381" y="26517"/>
                  </a:lnTo>
                  <a:lnTo>
                    <a:pt x="85039" y="26517"/>
                  </a:lnTo>
                  <a:close/>
                </a:path>
                <a:path w="105409" h="198754">
                  <a:moveTo>
                    <a:pt x="85039" y="12801"/>
                  </a:moveTo>
                  <a:lnTo>
                    <a:pt x="83197" y="23774"/>
                  </a:lnTo>
                </a:path>
                <a:path w="105409" h="198754">
                  <a:moveTo>
                    <a:pt x="21932" y="13715"/>
                  </a:moveTo>
                  <a:lnTo>
                    <a:pt x="21932" y="24688"/>
                  </a:lnTo>
                </a:path>
                <a:path w="105409" h="198754">
                  <a:moveTo>
                    <a:pt x="20116" y="180136"/>
                  </a:moveTo>
                  <a:lnTo>
                    <a:pt x="23774" y="180136"/>
                  </a:lnTo>
                  <a:lnTo>
                    <a:pt x="26504" y="177393"/>
                  </a:lnTo>
                  <a:lnTo>
                    <a:pt x="26504" y="173735"/>
                  </a:lnTo>
                  <a:lnTo>
                    <a:pt x="26504" y="170078"/>
                  </a:lnTo>
                  <a:lnTo>
                    <a:pt x="23774" y="166420"/>
                  </a:lnTo>
                  <a:lnTo>
                    <a:pt x="20116" y="166420"/>
                  </a:lnTo>
                  <a:lnTo>
                    <a:pt x="16433" y="166420"/>
                  </a:lnTo>
                  <a:lnTo>
                    <a:pt x="12788" y="170078"/>
                  </a:lnTo>
                  <a:lnTo>
                    <a:pt x="12788" y="173735"/>
                  </a:lnTo>
                  <a:lnTo>
                    <a:pt x="12788" y="177393"/>
                  </a:lnTo>
                  <a:lnTo>
                    <a:pt x="16433" y="180136"/>
                  </a:lnTo>
                  <a:lnTo>
                    <a:pt x="20116" y="180136"/>
                  </a:lnTo>
                  <a:close/>
                </a:path>
                <a:path w="105409" h="198754">
                  <a:moveTo>
                    <a:pt x="50279" y="180136"/>
                  </a:moveTo>
                  <a:lnTo>
                    <a:pt x="53936" y="180136"/>
                  </a:lnTo>
                  <a:lnTo>
                    <a:pt x="57594" y="177393"/>
                  </a:lnTo>
                  <a:lnTo>
                    <a:pt x="57594" y="173735"/>
                  </a:lnTo>
                  <a:lnTo>
                    <a:pt x="57594" y="170078"/>
                  </a:lnTo>
                  <a:lnTo>
                    <a:pt x="53936" y="166420"/>
                  </a:lnTo>
                  <a:lnTo>
                    <a:pt x="50279" y="166420"/>
                  </a:lnTo>
                  <a:lnTo>
                    <a:pt x="46621" y="166420"/>
                  </a:lnTo>
                  <a:lnTo>
                    <a:pt x="43878" y="170078"/>
                  </a:lnTo>
                  <a:lnTo>
                    <a:pt x="43878" y="173735"/>
                  </a:lnTo>
                  <a:lnTo>
                    <a:pt x="43878" y="177393"/>
                  </a:lnTo>
                  <a:lnTo>
                    <a:pt x="46621" y="180136"/>
                  </a:lnTo>
                  <a:lnTo>
                    <a:pt x="50279" y="180136"/>
                  </a:lnTo>
                  <a:close/>
                </a:path>
                <a:path w="105409" h="198754">
                  <a:moveTo>
                    <a:pt x="82283" y="180136"/>
                  </a:moveTo>
                  <a:lnTo>
                    <a:pt x="85940" y="180136"/>
                  </a:lnTo>
                  <a:lnTo>
                    <a:pt x="89598" y="177393"/>
                  </a:lnTo>
                  <a:lnTo>
                    <a:pt x="89598" y="173735"/>
                  </a:lnTo>
                  <a:lnTo>
                    <a:pt x="89598" y="170078"/>
                  </a:lnTo>
                  <a:lnTo>
                    <a:pt x="85940" y="166420"/>
                  </a:lnTo>
                  <a:lnTo>
                    <a:pt x="82283" y="166420"/>
                  </a:lnTo>
                  <a:lnTo>
                    <a:pt x="78625" y="166420"/>
                  </a:lnTo>
                  <a:lnTo>
                    <a:pt x="75882" y="170078"/>
                  </a:lnTo>
                  <a:lnTo>
                    <a:pt x="75882" y="173735"/>
                  </a:lnTo>
                  <a:lnTo>
                    <a:pt x="75882" y="177393"/>
                  </a:lnTo>
                  <a:lnTo>
                    <a:pt x="78625" y="180136"/>
                  </a:lnTo>
                  <a:lnTo>
                    <a:pt x="82283" y="180136"/>
                  </a:lnTo>
                  <a:close/>
                </a:path>
                <a:path w="105409" h="198754">
                  <a:moveTo>
                    <a:pt x="82283" y="166420"/>
                  </a:moveTo>
                  <a:lnTo>
                    <a:pt x="80454" y="178307"/>
                  </a:lnTo>
                </a:path>
                <a:path w="105409" h="198754">
                  <a:moveTo>
                    <a:pt x="20116" y="168249"/>
                  </a:moveTo>
                  <a:lnTo>
                    <a:pt x="20116" y="178307"/>
                  </a:lnTo>
                </a:path>
                <a:path w="105409" h="198754">
                  <a:moveTo>
                    <a:pt x="103314" y="0"/>
                  </a:moveTo>
                  <a:lnTo>
                    <a:pt x="914" y="0"/>
                  </a:lnTo>
                  <a:lnTo>
                    <a:pt x="914" y="60350"/>
                  </a:lnTo>
                  <a:lnTo>
                    <a:pt x="103314" y="60350"/>
                  </a:lnTo>
                  <a:lnTo>
                    <a:pt x="103314" y="0"/>
                  </a:lnTo>
                  <a:close/>
                </a:path>
                <a:path w="105409" h="198754">
                  <a:moveTo>
                    <a:pt x="105155" y="64922"/>
                  </a:moveTo>
                  <a:lnTo>
                    <a:pt x="1816" y="64922"/>
                  </a:lnTo>
                  <a:lnTo>
                    <a:pt x="1816" y="149961"/>
                  </a:lnTo>
                  <a:lnTo>
                    <a:pt x="105155" y="149961"/>
                  </a:lnTo>
                  <a:lnTo>
                    <a:pt x="105155" y="64922"/>
                  </a:lnTo>
                  <a:close/>
                </a:path>
                <a:path w="105409" h="198754">
                  <a:moveTo>
                    <a:pt x="100571" y="149961"/>
                  </a:moveTo>
                  <a:lnTo>
                    <a:pt x="100571" y="198424"/>
                  </a:lnTo>
                  <a:lnTo>
                    <a:pt x="914" y="198424"/>
                  </a:lnTo>
                  <a:lnTo>
                    <a:pt x="914" y="149961"/>
                  </a:lnTo>
                </a:path>
                <a:path w="105409" h="198754">
                  <a:moveTo>
                    <a:pt x="6388" y="186537"/>
                  </a:moveTo>
                  <a:lnTo>
                    <a:pt x="95097" y="1865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6659093" y="3474427"/>
              <a:ext cx="41275" cy="6985"/>
            </a:xfrm>
            <a:custGeom>
              <a:avLst/>
              <a:gdLst/>
              <a:ahLst/>
              <a:cxnLst/>
              <a:rect l="l" t="t" r="r" b="b"/>
              <a:pathLst>
                <a:path w="41275" h="6985">
                  <a:moveTo>
                    <a:pt x="4572" y="12"/>
                  </a:moveTo>
                  <a:lnTo>
                    <a:pt x="0" y="12"/>
                  </a:lnTo>
                  <a:lnTo>
                    <a:pt x="0" y="2755"/>
                  </a:lnTo>
                  <a:lnTo>
                    <a:pt x="914" y="3670"/>
                  </a:lnTo>
                  <a:lnTo>
                    <a:pt x="2743" y="3670"/>
                  </a:lnTo>
                  <a:lnTo>
                    <a:pt x="2743" y="5499"/>
                  </a:lnTo>
                  <a:lnTo>
                    <a:pt x="914" y="5499"/>
                  </a:lnTo>
                  <a:lnTo>
                    <a:pt x="0" y="4584"/>
                  </a:lnTo>
                  <a:lnTo>
                    <a:pt x="0" y="6413"/>
                  </a:lnTo>
                  <a:lnTo>
                    <a:pt x="3657" y="6413"/>
                  </a:lnTo>
                  <a:lnTo>
                    <a:pt x="4572" y="5499"/>
                  </a:lnTo>
                  <a:lnTo>
                    <a:pt x="4572" y="2755"/>
                  </a:lnTo>
                  <a:lnTo>
                    <a:pt x="3657" y="2755"/>
                  </a:lnTo>
                  <a:lnTo>
                    <a:pt x="2743" y="1841"/>
                  </a:lnTo>
                  <a:lnTo>
                    <a:pt x="914" y="1841"/>
                  </a:lnTo>
                  <a:lnTo>
                    <a:pt x="914" y="927"/>
                  </a:lnTo>
                  <a:lnTo>
                    <a:pt x="4572" y="927"/>
                  </a:lnTo>
                  <a:lnTo>
                    <a:pt x="4572" y="12"/>
                  </a:lnTo>
                  <a:close/>
                </a:path>
                <a:path w="41275" h="6985">
                  <a:moveTo>
                    <a:pt x="7327" y="0"/>
                  </a:moveTo>
                  <a:lnTo>
                    <a:pt x="5511" y="0"/>
                  </a:lnTo>
                  <a:lnTo>
                    <a:pt x="5511" y="6400"/>
                  </a:lnTo>
                  <a:lnTo>
                    <a:pt x="7327" y="6400"/>
                  </a:lnTo>
                  <a:lnTo>
                    <a:pt x="7327" y="0"/>
                  </a:lnTo>
                  <a:close/>
                </a:path>
                <a:path w="41275" h="6985">
                  <a:moveTo>
                    <a:pt x="13716" y="12"/>
                  </a:moveTo>
                  <a:lnTo>
                    <a:pt x="9144" y="12"/>
                  </a:lnTo>
                  <a:lnTo>
                    <a:pt x="9144" y="6413"/>
                  </a:lnTo>
                  <a:lnTo>
                    <a:pt x="13716" y="6413"/>
                  </a:lnTo>
                  <a:lnTo>
                    <a:pt x="13716" y="5499"/>
                  </a:lnTo>
                  <a:lnTo>
                    <a:pt x="10972" y="5499"/>
                  </a:lnTo>
                  <a:lnTo>
                    <a:pt x="10972" y="3670"/>
                  </a:lnTo>
                  <a:lnTo>
                    <a:pt x="13716" y="3670"/>
                  </a:lnTo>
                  <a:lnTo>
                    <a:pt x="13716" y="2755"/>
                  </a:lnTo>
                  <a:lnTo>
                    <a:pt x="10972" y="2755"/>
                  </a:lnTo>
                  <a:lnTo>
                    <a:pt x="10972" y="927"/>
                  </a:lnTo>
                  <a:lnTo>
                    <a:pt x="13716" y="927"/>
                  </a:lnTo>
                  <a:lnTo>
                    <a:pt x="13716" y="12"/>
                  </a:lnTo>
                  <a:close/>
                </a:path>
                <a:path w="41275" h="6985">
                  <a:moveTo>
                    <a:pt x="21945" y="12"/>
                  </a:moveTo>
                  <a:lnTo>
                    <a:pt x="20116" y="12"/>
                  </a:lnTo>
                  <a:lnTo>
                    <a:pt x="18300" y="3670"/>
                  </a:lnTo>
                  <a:lnTo>
                    <a:pt x="16459" y="12"/>
                  </a:lnTo>
                  <a:lnTo>
                    <a:pt x="14630" y="12"/>
                  </a:lnTo>
                  <a:lnTo>
                    <a:pt x="14630" y="6413"/>
                  </a:lnTo>
                  <a:lnTo>
                    <a:pt x="15544" y="6413"/>
                  </a:lnTo>
                  <a:lnTo>
                    <a:pt x="15544" y="1841"/>
                  </a:lnTo>
                  <a:lnTo>
                    <a:pt x="17373" y="6413"/>
                  </a:lnTo>
                  <a:lnTo>
                    <a:pt x="19202" y="6413"/>
                  </a:lnTo>
                  <a:lnTo>
                    <a:pt x="20116" y="1841"/>
                  </a:lnTo>
                  <a:lnTo>
                    <a:pt x="20116" y="6413"/>
                  </a:lnTo>
                  <a:lnTo>
                    <a:pt x="21945" y="6413"/>
                  </a:lnTo>
                  <a:lnTo>
                    <a:pt x="21945" y="12"/>
                  </a:lnTo>
                  <a:close/>
                </a:path>
                <a:path w="41275" h="6985">
                  <a:moveTo>
                    <a:pt x="28346" y="12"/>
                  </a:moveTo>
                  <a:lnTo>
                    <a:pt x="23774" y="12"/>
                  </a:lnTo>
                  <a:lnTo>
                    <a:pt x="23774" y="6413"/>
                  </a:lnTo>
                  <a:lnTo>
                    <a:pt x="28346" y="6413"/>
                  </a:lnTo>
                  <a:lnTo>
                    <a:pt x="28346" y="5499"/>
                  </a:lnTo>
                  <a:lnTo>
                    <a:pt x="25615" y="5499"/>
                  </a:lnTo>
                  <a:lnTo>
                    <a:pt x="25615" y="3670"/>
                  </a:lnTo>
                  <a:lnTo>
                    <a:pt x="27432" y="3670"/>
                  </a:lnTo>
                  <a:lnTo>
                    <a:pt x="27432" y="2755"/>
                  </a:lnTo>
                  <a:lnTo>
                    <a:pt x="25615" y="2755"/>
                  </a:lnTo>
                  <a:lnTo>
                    <a:pt x="25615" y="927"/>
                  </a:lnTo>
                  <a:lnTo>
                    <a:pt x="28346" y="927"/>
                  </a:lnTo>
                  <a:lnTo>
                    <a:pt x="28346" y="12"/>
                  </a:lnTo>
                  <a:close/>
                </a:path>
                <a:path w="41275" h="6985">
                  <a:moveTo>
                    <a:pt x="34747" y="12"/>
                  </a:moveTo>
                  <a:lnTo>
                    <a:pt x="32918" y="12"/>
                  </a:lnTo>
                  <a:lnTo>
                    <a:pt x="32918" y="3670"/>
                  </a:lnTo>
                  <a:lnTo>
                    <a:pt x="31089" y="12"/>
                  </a:lnTo>
                  <a:lnTo>
                    <a:pt x="29260" y="12"/>
                  </a:lnTo>
                  <a:lnTo>
                    <a:pt x="29260" y="6413"/>
                  </a:lnTo>
                  <a:lnTo>
                    <a:pt x="30175" y="6413"/>
                  </a:lnTo>
                  <a:lnTo>
                    <a:pt x="30175" y="1841"/>
                  </a:lnTo>
                  <a:lnTo>
                    <a:pt x="32918" y="6413"/>
                  </a:lnTo>
                  <a:lnTo>
                    <a:pt x="34747" y="6413"/>
                  </a:lnTo>
                  <a:lnTo>
                    <a:pt x="34747" y="12"/>
                  </a:lnTo>
                  <a:close/>
                </a:path>
                <a:path w="41275" h="6985">
                  <a:moveTo>
                    <a:pt x="41148" y="2755"/>
                  </a:moveTo>
                  <a:lnTo>
                    <a:pt x="39319" y="2755"/>
                  </a:lnTo>
                  <a:lnTo>
                    <a:pt x="38417" y="1841"/>
                  </a:lnTo>
                  <a:lnTo>
                    <a:pt x="37490" y="1841"/>
                  </a:lnTo>
                  <a:lnTo>
                    <a:pt x="37490" y="927"/>
                  </a:lnTo>
                  <a:lnTo>
                    <a:pt x="40233" y="927"/>
                  </a:lnTo>
                  <a:lnTo>
                    <a:pt x="40233" y="12"/>
                  </a:lnTo>
                  <a:lnTo>
                    <a:pt x="35674" y="12"/>
                  </a:lnTo>
                  <a:lnTo>
                    <a:pt x="35674" y="2755"/>
                  </a:lnTo>
                  <a:lnTo>
                    <a:pt x="37490" y="3670"/>
                  </a:lnTo>
                  <a:lnTo>
                    <a:pt x="38417" y="3670"/>
                  </a:lnTo>
                  <a:lnTo>
                    <a:pt x="38417" y="5499"/>
                  </a:lnTo>
                  <a:lnTo>
                    <a:pt x="37490" y="5499"/>
                  </a:lnTo>
                  <a:lnTo>
                    <a:pt x="35674" y="4584"/>
                  </a:lnTo>
                  <a:lnTo>
                    <a:pt x="35674" y="6413"/>
                  </a:lnTo>
                  <a:lnTo>
                    <a:pt x="39319" y="6413"/>
                  </a:lnTo>
                  <a:lnTo>
                    <a:pt x="41148" y="5499"/>
                  </a:lnTo>
                  <a:lnTo>
                    <a:pt x="41148" y="27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6622524" y="3503696"/>
              <a:ext cx="78105" cy="3810"/>
            </a:xfrm>
            <a:custGeom>
              <a:avLst/>
              <a:gdLst/>
              <a:ahLst/>
              <a:cxnLst/>
              <a:rect l="l" t="t" r="r" b="b"/>
              <a:pathLst>
                <a:path w="78104" h="3810">
                  <a:moveTo>
                    <a:pt x="0" y="0"/>
                  </a:moveTo>
                  <a:lnTo>
                    <a:pt x="10058" y="0"/>
                  </a:lnTo>
                </a:path>
                <a:path w="78104" h="3810">
                  <a:moveTo>
                    <a:pt x="0" y="3657"/>
                  </a:moveTo>
                  <a:lnTo>
                    <a:pt x="10058" y="3657"/>
                  </a:lnTo>
                </a:path>
                <a:path w="78104" h="3810">
                  <a:moveTo>
                    <a:pt x="68592" y="0"/>
                  </a:moveTo>
                  <a:lnTo>
                    <a:pt x="77724" y="0"/>
                  </a:lnTo>
                </a:path>
                <a:path w="78104" h="3810">
                  <a:moveTo>
                    <a:pt x="68592" y="3657"/>
                  </a:moveTo>
                  <a:lnTo>
                    <a:pt x="77724" y="36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6696590" y="348815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5" y="4114"/>
                  </a:moveTo>
                  <a:lnTo>
                    <a:pt x="2285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6623451" y="3475349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4" h="5079">
                  <a:moveTo>
                    <a:pt x="0" y="0"/>
                  </a:moveTo>
                  <a:lnTo>
                    <a:pt x="12788" y="0"/>
                  </a:lnTo>
                </a:path>
                <a:path w="13334" h="5079">
                  <a:moveTo>
                    <a:pt x="0" y="4571"/>
                  </a:moveTo>
                  <a:lnTo>
                    <a:pt x="12788" y="45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6622981" y="3438774"/>
              <a:ext cx="76835" cy="0"/>
            </a:xfrm>
            <a:custGeom>
              <a:avLst/>
              <a:gdLst/>
              <a:ahLst/>
              <a:cxnLst/>
              <a:rect l="l" t="t" r="r" b="b"/>
              <a:pathLst>
                <a:path w="76834">
                  <a:moveTo>
                    <a:pt x="0" y="0"/>
                  </a:moveTo>
                  <a:lnTo>
                    <a:pt x="4571" y="0"/>
                  </a:lnTo>
                </a:path>
                <a:path w="76834">
                  <a:moveTo>
                    <a:pt x="4584" y="0"/>
                  </a:moveTo>
                  <a:lnTo>
                    <a:pt x="9156" y="0"/>
                  </a:lnTo>
                </a:path>
                <a:path w="76834">
                  <a:moveTo>
                    <a:pt x="7315" y="0"/>
                  </a:moveTo>
                  <a:lnTo>
                    <a:pt x="11887" y="0"/>
                  </a:lnTo>
                </a:path>
                <a:path w="76834">
                  <a:moveTo>
                    <a:pt x="34747" y="0"/>
                  </a:moveTo>
                  <a:lnTo>
                    <a:pt x="39319" y="0"/>
                  </a:lnTo>
                </a:path>
                <a:path w="76834">
                  <a:moveTo>
                    <a:pt x="38404" y="0"/>
                  </a:moveTo>
                  <a:lnTo>
                    <a:pt x="42976" y="0"/>
                  </a:lnTo>
                </a:path>
                <a:path w="76834">
                  <a:moveTo>
                    <a:pt x="42062" y="0"/>
                  </a:moveTo>
                  <a:lnTo>
                    <a:pt x="46634" y="0"/>
                  </a:lnTo>
                </a:path>
                <a:path w="76834">
                  <a:moveTo>
                    <a:pt x="65849" y="0"/>
                  </a:moveTo>
                  <a:lnTo>
                    <a:pt x="70421" y="0"/>
                  </a:lnTo>
                </a:path>
                <a:path w="76834">
                  <a:moveTo>
                    <a:pt x="69507" y="0"/>
                  </a:moveTo>
                  <a:lnTo>
                    <a:pt x="74079" y="0"/>
                  </a:lnTo>
                </a:path>
                <a:path w="76834">
                  <a:moveTo>
                    <a:pt x="72250" y="0"/>
                  </a:moveTo>
                  <a:lnTo>
                    <a:pt x="76822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289329" y="3073013"/>
              <a:ext cx="1425575" cy="2013585"/>
            </a:xfrm>
            <a:custGeom>
              <a:avLst/>
              <a:gdLst/>
              <a:ahLst/>
              <a:cxnLst/>
              <a:rect l="l" t="t" r="r" b="b"/>
              <a:pathLst>
                <a:path w="1425575" h="2013585">
                  <a:moveTo>
                    <a:pt x="1423720" y="387705"/>
                  </a:moveTo>
                  <a:lnTo>
                    <a:pt x="1425562" y="392277"/>
                  </a:lnTo>
                </a:path>
                <a:path w="1425575" h="2013585">
                  <a:moveTo>
                    <a:pt x="0" y="0"/>
                  </a:moveTo>
                  <a:lnTo>
                    <a:pt x="38404" y="0"/>
                  </a:lnTo>
                  <a:lnTo>
                    <a:pt x="38404" y="2013496"/>
                  </a:lnTo>
                  <a:lnTo>
                    <a:pt x="0" y="2013496"/>
                  </a:lnTo>
                  <a:lnTo>
                    <a:pt x="0" y="166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1" name="object 271"/>
          <p:cNvGrpSpPr/>
          <p:nvPr/>
        </p:nvGrpSpPr>
        <p:grpSpPr>
          <a:xfrm>
            <a:off x="9917361" y="2915280"/>
            <a:ext cx="2186940" cy="2594610"/>
            <a:chOff x="4862761" y="2915280"/>
            <a:chExt cx="2186940" cy="2594610"/>
          </a:xfrm>
        </p:grpSpPr>
        <p:sp>
          <p:nvSpPr>
            <p:cNvPr id="272" name="object 272"/>
            <p:cNvSpPr/>
            <p:nvPr/>
          </p:nvSpPr>
          <p:spPr>
            <a:xfrm>
              <a:off x="4865047" y="3073014"/>
              <a:ext cx="462915" cy="2434590"/>
            </a:xfrm>
            <a:custGeom>
              <a:avLst/>
              <a:gdLst/>
              <a:ahLst/>
              <a:cxnLst/>
              <a:rect l="l" t="t" r="r" b="b"/>
              <a:pathLst>
                <a:path w="462914" h="2434590">
                  <a:moveTo>
                    <a:pt x="0" y="149961"/>
                  </a:moveTo>
                  <a:lnTo>
                    <a:pt x="55778" y="149961"/>
                  </a:lnTo>
                  <a:lnTo>
                    <a:pt x="55778" y="2434132"/>
                  </a:lnTo>
                  <a:lnTo>
                    <a:pt x="0" y="2434132"/>
                  </a:lnTo>
                  <a:lnTo>
                    <a:pt x="0" y="149961"/>
                  </a:lnTo>
                  <a:close/>
                </a:path>
                <a:path w="462914" h="2434590">
                  <a:moveTo>
                    <a:pt x="0" y="149961"/>
                  </a:moveTo>
                  <a:lnTo>
                    <a:pt x="424281" y="0"/>
                  </a:lnTo>
                  <a:lnTo>
                    <a:pt x="462686" y="0"/>
                  </a:lnTo>
                  <a:lnTo>
                    <a:pt x="55778" y="149961"/>
                  </a:lnTo>
                  <a:lnTo>
                    <a:pt x="0" y="149961"/>
                  </a:lnTo>
                  <a:close/>
                </a:path>
                <a:path w="462914" h="2434590">
                  <a:moveTo>
                    <a:pt x="0" y="2434132"/>
                  </a:moveTo>
                  <a:lnTo>
                    <a:pt x="0" y="149961"/>
                  </a:lnTo>
                  <a:lnTo>
                    <a:pt x="424281" y="0"/>
                  </a:lnTo>
                </a:path>
                <a:path w="462914" h="2434590">
                  <a:moveTo>
                    <a:pt x="424281" y="16662"/>
                  </a:moveTo>
                  <a:lnTo>
                    <a:pt x="424281" y="2013496"/>
                  </a:lnTo>
                  <a:lnTo>
                    <a:pt x="57365" y="23772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3" name="object 27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62761" y="2915280"/>
              <a:ext cx="2186343" cy="2594152"/>
            </a:xfrm>
            <a:prstGeom prst="rect">
              <a:avLst/>
            </a:prstGeom>
          </p:spPr>
        </p:pic>
      </p:grpSp>
      <p:grpSp>
        <p:nvGrpSpPr>
          <p:cNvPr id="274" name="object 274"/>
          <p:cNvGrpSpPr/>
          <p:nvPr/>
        </p:nvGrpSpPr>
        <p:grpSpPr>
          <a:xfrm>
            <a:off x="8030039" y="2918934"/>
            <a:ext cx="1783080" cy="2331085"/>
            <a:chOff x="2975439" y="2918933"/>
            <a:chExt cx="1783080" cy="2331085"/>
          </a:xfrm>
        </p:grpSpPr>
        <p:sp>
          <p:nvSpPr>
            <p:cNvPr id="275" name="object 275"/>
            <p:cNvSpPr/>
            <p:nvPr/>
          </p:nvSpPr>
          <p:spPr>
            <a:xfrm>
              <a:off x="2977725" y="3035523"/>
              <a:ext cx="1778635" cy="2071370"/>
            </a:xfrm>
            <a:custGeom>
              <a:avLst/>
              <a:gdLst/>
              <a:ahLst/>
              <a:cxnLst/>
              <a:rect l="l" t="t" r="r" b="b"/>
              <a:pathLst>
                <a:path w="1778635" h="2071370">
                  <a:moveTo>
                    <a:pt x="1730044" y="2038184"/>
                  </a:moveTo>
                  <a:lnTo>
                    <a:pt x="1730044" y="40233"/>
                  </a:lnTo>
                  <a:lnTo>
                    <a:pt x="1778508" y="0"/>
                  </a:lnTo>
                  <a:lnTo>
                    <a:pt x="1778508" y="1905609"/>
                  </a:lnTo>
                  <a:lnTo>
                    <a:pt x="1730044" y="2038184"/>
                  </a:lnTo>
                  <a:close/>
                </a:path>
                <a:path w="1778635" h="2071370">
                  <a:moveTo>
                    <a:pt x="149961" y="0"/>
                  </a:moveTo>
                  <a:lnTo>
                    <a:pt x="1778508" y="0"/>
                  </a:lnTo>
                  <a:lnTo>
                    <a:pt x="1730044" y="40233"/>
                  </a:lnTo>
                  <a:lnTo>
                    <a:pt x="21945" y="40233"/>
                  </a:lnTo>
                  <a:lnTo>
                    <a:pt x="149961" y="0"/>
                  </a:lnTo>
                  <a:close/>
                </a:path>
                <a:path w="1778635" h="2071370">
                  <a:moveTo>
                    <a:pt x="1505102" y="29260"/>
                  </a:moveTo>
                  <a:lnTo>
                    <a:pt x="1525876" y="28917"/>
                  </a:lnTo>
                  <a:lnTo>
                    <a:pt x="1543050" y="27889"/>
                  </a:lnTo>
                  <a:lnTo>
                    <a:pt x="1554737" y="26174"/>
                  </a:lnTo>
                  <a:lnTo>
                    <a:pt x="1559052" y="23774"/>
                  </a:lnTo>
                  <a:lnTo>
                    <a:pt x="1554737" y="21759"/>
                  </a:lnTo>
                  <a:lnTo>
                    <a:pt x="1543050" y="20002"/>
                  </a:lnTo>
                  <a:lnTo>
                    <a:pt x="1525876" y="18759"/>
                  </a:lnTo>
                  <a:lnTo>
                    <a:pt x="1505102" y="18287"/>
                  </a:lnTo>
                  <a:lnTo>
                    <a:pt x="1483799" y="18759"/>
                  </a:lnTo>
                  <a:lnTo>
                    <a:pt x="1466354" y="20002"/>
                  </a:lnTo>
                  <a:lnTo>
                    <a:pt x="1454567" y="21759"/>
                  </a:lnTo>
                  <a:lnTo>
                    <a:pt x="1450238" y="23774"/>
                  </a:lnTo>
                  <a:lnTo>
                    <a:pt x="1454567" y="26174"/>
                  </a:lnTo>
                  <a:lnTo>
                    <a:pt x="1466354" y="27889"/>
                  </a:lnTo>
                  <a:lnTo>
                    <a:pt x="1483799" y="28917"/>
                  </a:lnTo>
                  <a:lnTo>
                    <a:pt x="1505102" y="29260"/>
                  </a:lnTo>
                  <a:close/>
                </a:path>
                <a:path w="1778635" h="2071370">
                  <a:moveTo>
                    <a:pt x="425196" y="29260"/>
                  </a:moveTo>
                  <a:lnTo>
                    <a:pt x="446498" y="28917"/>
                  </a:lnTo>
                  <a:lnTo>
                    <a:pt x="463943" y="27889"/>
                  </a:lnTo>
                  <a:lnTo>
                    <a:pt x="475730" y="26174"/>
                  </a:lnTo>
                  <a:lnTo>
                    <a:pt x="480060" y="23774"/>
                  </a:lnTo>
                  <a:lnTo>
                    <a:pt x="475730" y="21759"/>
                  </a:lnTo>
                  <a:lnTo>
                    <a:pt x="463943" y="20002"/>
                  </a:lnTo>
                  <a:lnTo>
                    <a:pt x="446498" y="18759"/>
                  </a:lnTo>
                  <a:lnTo>
                    <a:pt x="425196" y="18287"/>
                  </a:lnTo>
                  <a:lnTo>
                    <a:pt x="404421" y="18759"/>
                  </a:lnTo>
                  <a:lnTo>
                    <a:pt x="387248" y="20002"/>
                  </a:lnTo>
                  <a:lnTo>
                    <a:pt x="375561" y="21759"/>
                  </a:lnTo>
                  <a:lnTo>
                    <a:pt x="371246" y="23774"/>
                  </a:lnTo>
                  <a:lnTo>
                    <a:pt x="375561" y="26174"/>
                  </a:lnTo>
                  <a:lnTo>
                    <a:pt x="387248" y="27889"/>
                  </a:lnTo>
                  <a:lnTo>
                    <a:pt x="404421" y="28917"/>
                  </a:lnTo>
                  <a:lnTo>
                    <a:pt x="425196" y="29260"/>
                  </a:lnTo>
                  <a:close/>
                </a:path>
                <a:path w="1778635" h="2071370">
                  <a:moveTo>
                    <a:pt x="1719072" y="49377"/>
                  </a:moveTo>
                  <a:lnTo>
                    <a:pt x="0" y="49377"/>
                  </a:lnTo>
                  <a:lnTo>
                    <a:pt x="0" y="2071103"/>
                  </a:lnTo>
                  <a:lnTo>
                    <a:pt x="1719072" y="2071103"/>
                  </a:lnTo>
                  <a:lnTo>
                    <a:pt x="1719072" y="493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2977725" y="3075755"/>
              <a:ext cx="1730375" cy="9525"/>
            </a:xfrm>
            <a:custGeom>
              <a:avLst/>
              <a:gdLst/>
              <a:ahLst/>
              <a:cxnLst/>
              <a:rect l="l" t="t" r="r" b="b"/>
              <a:pathLst>
                <a:path w="1730375" h="9525">
                  <a:moveTo>
                    <a:pt x="-2286" y="4572"/>
                  </a:moveTo>
                  <a:lnTo>
                    <a:pt x="1732330" y="4572"/>
                  </a:lnTo>
                </a:path>
              </a:pathLst>
            </a:custGeom>
            <a:ln w="13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696797" y="3075751"/>
              <a:ext cx="11430" cy="2031364"/>
            </a:xfrm>
            <a:custGeom>
              <a:avLst/>
              <a:gdLst/>
              <a:ahLst/>
              <a:cxnLst/>
              <a:rect l="l" t="t" r="r" b="b"/>
              <a:pathLst>
                <a:path w="11429" h="2031364">
                  <a:moveTo>
                    <a:pt x="10972" y="0"/>
                  </a:moveTo>
                  <a:lnTo>
                    <a:pt x="0" y="9144"/>
                  </a:lnTo>
                  <a:lnTo>
                    <a:pt x="0" y="2030869"/>
                  </a:lnTo>
                  <a:lnTo>
                    <a:pt x="10972" y="1997951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696797" y="3075751"/>
              <a:ext cx="11430" cy="2031364"/>
            </a:xfrm>
            <a:custGeom>
              <a:avLst/>
              <a:gdLst/>
              <a:ahLst/>
              <a:cxnLst/>
              <a:rect l="l" t="t" r="r" b="b"/>
              <a:pathLst>
                <a:path w="11429" h="2031364">
                  <a:moveTo>
                    <a:pt x="5486" y="-2285"/>
                  </a:moveTo>
                  <a:lnTo>
                    <a:pt x="5486" y="2033155"/>
                  </a:lnTo>
                </a:path>
              </a:pathLst>
            </a:custGeom>
            <a:ln w="155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9" name="object 27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81612" y="2918933"/>
              <a:ext cx="113385" cy="153619"/>
            </a:xfrm>
            <a:prstGeom prst="rect">
              <a:avLst/>
            </a:prstGeom>
          </p:spPr>
        </p:pic>
        <p:pic>
          <p:nvPicPr>
            <p:cNvPr id="280" name="object 28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345774" y="5105263"/>
              <a:ext cx="113385" cy="144475"/>
            </a:xfrm>
            <a:prstGeom prst="rect">
              <a:avLst/>
            </a:prstGeom>
          </p:spPr>
        </p:pic>
        <p:pic>
          <p:nvPicPr>
            <p:cNvPr id="281" name="object 28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66067" y="5105263"/>
              <a:ext cx="113385" cy="144475"/>
            </a:xfrm>
            <a:prstGeom prst="rect">
              <a:avLst/>
            </a:prstGeom>
          </p:spPr>
        </p:pic>
        <p:pic>
          <p:nvPicPr>
            <p:cNvPr id="282" name="object 28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14708" y="5105263"/>
              <a:ext cx="113385" cy="144475"/>
            </a:xfrm>
            <a:prstGeom prst="rect">
              <a:avLst/>
            </a:prstGeom>
          </p:spPr>
        </p:pic>
        <p:sp>
          <p:nvSpPr>
            <p:cNvPr id="283" name="object 283"/>
            <p:cNvSpPr/>
            <p:nvPr/>
          </p:nvSpPr>
          <p:spPr>
            <a:xfrm>
              <a:off x="3797945" y="3421396"/>
              <a:ext cx="730250" cy="302895"/>
            </a:xfrm>
            <a:custGeom>
              <a:avLst/>
              <a:gdLst/>
              <a:ahLst/>
              <a:cxnLst/>
              <a:rect l="l" t="t" r="r" b="b"/>
              <a:pathLst>
                <a:path w="730250" h="302895">
                  <a:moveTo>
                    <a:pt x="0" y="292607"/>
                  </a:moveTo>
                  <a:lnTo>
                    <a:pt x="0" y="8229"/>
                  </a:lnTo>
                  <a:lnTo>
                    <a:pt x="0" y="0"/>
                  </a:lnTo>
                  <a:lnTo>
                    <a:pt x="10058" y="0"/>
                  </a:lnTo>
                  <a:lnTo>
                    <a:pt x="719632" y="0"/>
                  </a:lnTo>
                  <a:lnTo>
                    <a:pt x="729691" y="0"/>
                  </a:lnTo>
                  <a:lnTo>
                    <a:pt x="729691" y="8229"/>
                  </a:lnTo>
                  <a:lnTo>
                    <a:pt x="729691" y="292607"/>
                  </a:lnTo>
                  <a:lnTo>
                    <a:pt x="729691" y="302666"/>
                  </a:lnTo>
                  <a:lnTo>
                    <a:pt x="719632" y="302666"/>
                  </a:lnTo>
                  <a:lnTo>
                    <a:pt x="10058" y="302666"/>
                  </a:lnTo>
                  <a:lnTo>
                    <a:pt x="0" y="302666"/>
                  </a:lnTo>
                  <a:lnTo>
                    <a:pt x="0" y="29260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808006" y="3429622"/>
              <a:ext cx="709930" cy="284480"/>
            </a:xfrm>
            <a:custGeom>
              <a:avLst/>
              <a:gdLst/>
              <a:ahLst/>
              <a:cxnLst/>
              <a:rect l="l" t="t" r="r" b="b"/>
              <a:pathLst>
                <a:path w="709929" h="284479">
                  <a:moveTo>
                    <a:pt x="709574" y="0"/>
                  </a:moveTo>
                  <a:lnTo>
                    <a:pt x="0" y="0"/>
                  </a:lnTo>
                  <a:lnTo>
                    <a:pt x="0" y="284378"/>
                  </a:lnTo>
                  <a:lnTo>
                    <a:pt x="709574" y="284378"/>
                  </a:lnTo>
                  <a:lnTo>
                    <a:pt x="709574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808006" y="3429622"/>
              <a:ext cx="709930" cy="284480"/>
            </a:xfrm>
            <a:custGeom>
              <a:avLst/>
              <a:gdLst/>
              <a:ahLst/>
              <a:cxnLst/>
              <a:rect l="l" t="t" r="r" b="b"/>
              <a:pathLst>
                <a:path w="709929" h="284479">
                  <a:moveTo>
                    <a:pt x="709574" y="0"/>
                  </a:moveTo>
                  <a:lnTo>
                    <a:pt x="0" y="0"/>
                  </a:lnTo>
                  <a:lnTo>
                    <a:pt x="0" y="284378"/>
                  </a:lnTo>
                  <a:lnTo>
                    <a:pt x="709574" y="284378"/>
                  </a:lnTo>
                  <a:lnTo>
                    <a:pt x="709574" y="0"/>
                  </a:lnTo>
                  <a:close/>
                </a:path>
                <a:path w="709929" h="284479">
                  <a:moveTo>
                    <a:pt x="111556" y="124358"/>
                  </a:moveTo>
                  <a:lnTo>
                    <a:pt x="111556" y="66751"/>
                  </a:lnTo>
                  <a:lnTo>
                    <a:pt x="111556" y="60350"/>
                  </a:lnTo>
                  <a:lnTo>
                    <a:pt x="117957" y="60350"/>
                  </a:lnTo>
                  <a:lnTo>
                    <a:pt x="515721" y="60350"/>
                  </a:lnTo>
                  <a:lnTo>
                    <a:pt x="521208" y="60350"/>
                  </a:lnTo>
                  <a:lnTo>
                    <a:pt x="521208" y="66751"/>
                  </a:lnTo>
                  <a:lnTo>
                    <a:pt x="521208" y="124358"/>
                  </a:lnTo>
                  <a:lnTo>
                    <a:pt x="521208" y="130759"/>
                  </a:lnTo>
                  <a:lnTo>
                    <a:pt x="515721" y="130759"/>
                  </a:lnTo>
                  <a:lnTo>
                    <a:pt x="117957" y="130759"/>
                  </a:lnTo>
                  <a:lnTo>
                    <a:pt x="111556" y="130759"/>
                  </a:lnTo>
                  <a:lnTo>
                    <a:pt x="111556" y="1243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925963" y="3496373"/>
              <a:ext cx="398145" cy="57785"/>
            </a:xfrm>
            <a:custGeom>
              <a:avLst/>
              <a:gdLst/>
              <a:ahLst/>
              <a:cxnLst/>
              <a:rect l="l" t="t" r="r" b="b"/>
              <a:pathLst>
                <a:path w="398145" h="57785">
                  <a:moveTo>
                    <a:pt x="397763" y="0"/>
                  </a:moveTo>
                  <a:lnTo>
                    <a:pt x="0" y="0"/>
                  </a:lnTo>
                  <a:lnTo>
                    <a:pt x="0" y="57607"/>
                  </a:lnTo>
                  <a:lnTo>
                    <a:pt x="397763" y="57607"/>
                  </a:lnTo>
                  <a:lnTo>
                    <a:pt x="397763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925963" y="3496373"/>
              <a:ext cx="398145" cy="57785"/>
            </a:xfrm>
            <a:custGeom>
              <a:avLst/>
              <a:gdLst/>
              <a:ahLst/>
              <a:cxnLst/>
              <a:rect l="l" t="t" r="r" b="b"/>
              <a:pathLst>
                <a:path w="398145" h="57785">
                  <a:moveTo>
                    <a:pt x="397763" y="0"/>
                  </a:moveTo>
                  <a:lnTo>
                    <a:pt x="0" y="0"/>
                  </a:lnTo>
                  <a:lnTo>
                    <a:pt x="0" y="57607"/>
                  </a:lnTo>
                  <a:lnTo>
                    <a:pt x="397763" y="57607"/>
                  </a:lnTo>
                  <a:lnTo>
                    <a:pt x="39776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919562" y="3466198"/>
              <a:ext cx="85090" cy="20320"/>
            </a:xfrm>
            <a:custGeom>
              <a:avLst/>
              <a:gdLst/>
              <a:ahLst/>
              <a:cxnLst/>
              <a:rect l="l" t="t" r="r" b="b"/>
              <a:pathLst>
                <a:path w="85089" h="20320">
                  <a:moveTo>
                    <a:pt x="85039" y="0"/>
                  </a:moveTo>
                  <a:lnTo>
                    <a:pt x="0" y="0"/>
                  </a:lnTo>
                  <a:lnTo>
                    <a:pt x="0" y="20116"/>
                  </a:lnTo>
                  <a:lnTo>
                    <a:pt x="85039" y="20116"/>
                  </a:lnTo>
                  <a:lnTo>
                    <a:pt x="8503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924122" y="3470769"/>
              <a:ext cx="76835" cy="12065"/>
            </a:xfrm>
            <a:custGeom>
              <a:avLst/>
              <a:gdLst/>
              <a:ahLst/>
              <a:cxnLst/>
              <a:rect l="l" t="t" r="r" b="b"/>
              <a:pathLst>
                <a:path w="76835" h="12064">
                  <a:moveTo>
                    <a:pt x="9144" y="5499"/>
                  </a:moveTo>
                  <a:lnTo>
                    <a:pt x="6400" y="4584"/>
                  </a:lnTo>
                  <a:lnTo>
                    <a:pt x="4572" y="4584"/>
                  </a:lnTo>
                  <a:lnTo>
                    <a:pt x="2743" y="2755"/>
                  </a:lnTo>
                  <a:lnTo>
                    <a:pt x="3657" y="2755"/>
                  </a:lnTo>
                  <a:lnTo>
                    <a:pt x="3657" y="1841"/>
                  </a:lnTo>
                  <a:lnTo>
                    <a:pt x="6400" y="1841"/>
                  </a:lnTo>
                  <a:lnTo>
                    <a:pt x="8229" y="2755"/>
                  </a:lnTo>
                  <a:lnTo>
                    <a:pt x="8229" y="1841"/>
                  </a:lnTo>
                  <a:lnTo>
                    <a:pt x="8229" y="12"/>
                  </a:lnTo>
                  <a:lnTo>
                    <a:pt x="3657" y="12"/>
                  </a:lnTo>
                  <a:lnTo>
                    <a:pt x="0" y="927"/>
                  </a:lnTo>
                  <a:lnTo>
                    <a:pt x="0" y="6413"/>
                  </a:lnTo>
                  <a:lnTo>
                    <a:pt x="2743" y="6413"/>
                  </a:lnTo>
                  <a:lnTo>
                    <a:pt x="3657" y="7327"/>
                  </a:lnTo>
                  <a:lnTo>
                    <a:pt x="4572" y="7327"/>
                  </a:lnTo>
                  <a:lnTo>
                    <a:pt x="4572" y="8242"/>
                  </a:lnTo>
                  <a:lnTo>
                    <a:pt x="6400" y="8242"/>
                  </a:lnTo>
                  <a:lnTo>
                    <a:pt x="6400" y="10071"/>
                  </a:lnTo>
                  <a:lnTo>
                    <a:pt x="2743" y="10071"/>
                  </a:lnTo>
                  <a:lnTo>
                    <a:pt x="0" y="9156"/>
                  </a:lnTo>
                  <a:lnTo>
                    <a:pt x="0" y="11899"/>
                  </a:lnTo>
                  <a:lnTo>
                    <a:pt x="7315" y="11899"/>
                  </a:lnTo>
                  <a:lnTo>
                    <a:pt x="9144" y="10985"/>
                  </a:lnTo>
                  <a:lnTo>
                    <a:pt x="9144" y="10071"/>
                  </a:lnTo>
                  <a:lnTo>
                    <a:pt x="9144" y="5499"/>
                  </a:lnTo>
                  <a:close/>
                </a:path>
                <a:path w="76835" h="12064">
                  <a:moveTo>
                    <a:pt x="14643" y="0"/>
                  </a:moveTo>
                  <a:lnTo>
                    <a:pt x="10985" y="0"/>
                  </a:lnTo>
                  <a:lnTo>
                    <a:pt x="10985" y="11887"/>
                  </a:lnTo>
                  <a:lnTo>
                    <a:pt x="14643" y="11887"/>
                  </a:lnTo>
                  <a:lnTo>
                    <a:pt x="14643" y="0"/>
                  </a:lnTo>
                  <a:close/>
                </a:path>
                <a:path w="76835" h="12064">
                  <a:moveTo>
                    <a:pt x="26517" y="12"/>
                  </a:moveTo>
                  <a:lnTo>
                    <a:pt x="17373" y="12"/>
                  </a:lnTo>
                  <a:lnTo>
                    <a:pt x="17373" y="11899"/>
                  </a:lnTo>
                  <a:lnTo>
                    <a:pt x="26517" y="11899"/>
                  </a:lnTo>
                  <a:lnTo>
                    <a:pt x="26517" y="10071"/>
                  </a:lnTo>
                  <a:lnTo>
                    <a:pt x="20116" y="10071"/>
                  </a:lnTo>
                  <a:lnTo>
                    <a:pt x="20116" y="6413"/>
                  </a:lnTo>
                  <a:lnTo>
                    <a:pt x="24688" y="6413"/>
                  </a:lnTo>
                  <a:lnTo>
                    <a:pt x="24688" y="4584"/>
                  </a:lnTo>
                  <a:lnTo>
                    <a:pt x="20116" y="4584"/>
                  </a:lnTo>
                  <a:lnTo>
                    <a:pt x="20116" y="2755"/>
                  </a:lnTo>
                  <a:lnTo>
                    <a:pt x="26517" y="2755"/>
                  </a:lnTo>
                  <a:lnTo>
                    <a:pt x="26517" y="12"/>
                  </a:lnTo>
                  <a:close/>
                </a:path>
                <a:path w="76835" h="12064">
                  <a:moveTo>
                    <a:pt x="42062" y="12"/>
                  </a:moveTo>
                  <a:lnTo>
                    <a:pt x="38404" y="12"/>
                  </a:lnTo>
                  <a:lnTo>
                    <a:pt x="34747" y="6413"/>
                  </a:lnTo>
                  <a:lnTo>
                    <a:pt x="32004" y="12"/>
                  </a:lnTo>
                  <a:lnTo>
                    <a:pt x="28346" y="12"/>
                  </a:lnTo>
                  <a:lnTo>
                    <a:pt x="28346" y="11899"/>
                  </a:lnTo>
                  <a:lnTo>
                    <a:pt x="30175" y="11899"/>
                  </a:lnTo>
                  <a:lnTo>
                    <a:pt x="30175" y="4584"/>
                  </a:lnTo>
                  <a:lnTo>
                    <a:pt x="33832" y="11899"/>
                  </a:lnTo>
                  <a:lnTo>
                    <a:pt x="35661" y="11899"/>
                  </a:lnTo>
                  <a:lnTo>
                    <a:pt x="39319" y="4584"/>
                  </a:lnTo>
                  <a:lnTo>
                    <a:pt x="39319" y="11899"/>
                  </a:lnTo>
                  <a:lnTo>
                    <a:pt x="42062" y="11899"/>
                  </a:lnTo>
                  <a:lnTo>
                    <a:pt x="42062" y="12"/>
                  </a:lnTo>
                  <a:close/>
                </a:path>
                <a:path w="76835" h="12064">
                  <a:moveTo>
                    <a:pt x="54864" y="10071"/>
                  </a:moveTo>
                  <a:lnTo>
                    <a:pt x="48463" y="10071"/>
                  </a:lnTo>
                  <a:lnTo>
                    <a:pt x="48463" y="6413"/>
                  </a:lnTo>
                  <a:lnTo>
                    <a:pt x="53035" y="6413"/>
                  </a:lnTo>
                  <a:lnTo>
                    <a:pt x="53035" y="4584"/>
                  </a:lnTo>
                  <a:lnTo>
                    <a:pt x="48463" y="4584"/>
                  </a:lnTo>
                  <a:lnTo>
                    <a:pt x="48463" y="2755"/>
                  </a:lnTo>
                  <a:lnTo>
                    <a:pt x="53035" y="2755"/>
                  </a:lnTo>
                  <a:lnTo>
                    <a:pt x="53035" y="12"/>
                  </a:lnTo>
                  <a:lnTo>
                    <a:pt x="44805" y="12"/>
                  </a:lnTo>
                  <a:lnTo>
                    <a:pt x="44805" y="11899"/>
                  </a:lnTo>
                  <a:lnTo>
                    <a:pt x="54864" y="11899"/>
                  </a:lnTo>
                  <a:lnTo>
                    <a:pt x="54864" y="10071"/>
                  </a:lnTo>
                  <a:close/>
                </a:path>
                <a:path w="76835" h="12064">
                  <a:moveTo>
                    <a:pt x="65836" y="12"/>
                  </a:moveTo>
                  <a:lnTo>
                    <a:pt x="63093" y="12"/>
                  </a:lnTo>
                  <a:lnTo>
                    <a:pt x="63093" y="7327"/>
                  </a:lnTo>
                  <a:lnTo>
                    <a:pt x="59436" y="12"/>
                  </a:lnTo>
                  <a:lnTo>
                    <a:pt x="55778" y="12"/>
                  </a:lnTo>
                  <a:lnTo>
                    <a:pt x="55778" y="11899"/>
                  </a:lnTo>
                  <a:lnTo>
                    <a:pt x="57607" y="11899"/>
                  </a:lnTo>
                  <a:lnTo>
                    <a:pt x="57607" y="4584"/>
                  </a:lnTo>
                  <a:lnTo>
                    <a:pt x="62179" y="11899"/>
                  </a:lnTo>
                  <a:lnTo>
                    <a:pt x="65836" y="11899"/>
                  </a:lnTo>
                  <a:lnTo>
                    <a:pt x="65836" y="12"/>
                  </a:lnTo>
                  <a:close/>
                </a:path>
                <a:path w="76835" h="12064">
                  <a:moveTo>
                    <a:pt x="76809" y="5499"/>
                  </a:moveTo>
                  <a:lnTo>
                    <a:pt x="74066" y="4584"/>
                  </a:lnTo>
                  <a:lnTo>
                    <a:pt x="72237" y="4584"/>
                  </a:lnTo>
                  <a:lnTo>
                    <a:pt x="71323" y="3670"/>
                  </a:lnTo>
                  <a:lnTo>
                    <a:pt x="71323" y="2755"/>
                  </a:lnTo>
                  <a:lnTo>
                    <a:pt x="72237" y="1841"/>
                  </a:lnTo>
                  <a:lnTo>
                    <a:pt x="74066" y="1841"/>
                  </a:lnTo>
                  <a:lnTo>
                    <a:pt x="75895" y="2755"/>
                  </a:lnTo>
                  <a:lnTo>
                    <a:pt x="75895" y="1841"/>
                  </a:lnTo>
                  <a:lnTo>
                    <a:pt x="75895" y="12"/>
                  </a:lnTo>
                  <a:lnTo>
                    <a:pt x="71323" y="12"/>
                  </a:lnTo>
                  <a:lnTo>
                    <a:pt x="67665" y="927"/>
                  </a:lnTo>
                  <a:lnTo>
                    <a:pt x="67665" y="6413"/>
                  </a:lnTo>
                  <a:lnTo>
                    <a:pt x="70408" y="6413"/>
                  </a:lnTo>
                  <a:lnTo>
                    <a:pt x="72237" y="7327"/>
                  </a:lnTo>
                  <a:lnTo>
                    <a:pt x="73152" y="8242"/>
                  </a:lnTo>
                  <a:lnTo>
                    <a:pt x="73152" y="10071"/>
                  </a:lnTo>
                  <a:lnTo>
                    <a:pt x="71323" y="10071"/>
                  </a:lnTo>
                  <a:lnTo>
                    <a:pt x="67665" y="9156"/>
                  </a:lnTo>
                  <a:lnTo>
                    <a:pt x="67665" y="11899"/>
                  </a:lnTo>
                  <a:lnTo>
                    <a:pt x="74066" y="11899"/>
                  </a:lnTo>
                  <a:lnTo>
                    <a:pt x="76809" y="10985"/>
                  </a:lnTo>
                  <a:lnTo>
                    <a:pt x="76809" y="10071"/>
                  </a:lnTo>
                  <a:lnTo>
                    <a:pt x="76809" y="54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" name="object 29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916362" y="3584613"/>
              <a:ext cx="415137" cy="115214"/>
            </a:xfrm>
            <a:prstGeom prst="rect">
              <a:avLst/>
            </a:prstGeom>
          </p:spPr>
        </p:pic>
        <p:pic>
          <p:nvPicPr>
            <p:cNvPr id="291" name="object 29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57103" y="3463010"/>
              <a:ext cx="138988" cy="236816"/>
            </a:xfrm>
            <a:prstGeom prst="rect">
              <a:avLst/>
            </a:prstGeom>
          </p:spPr>
        </p:pic>
        <p:pic>
          <p:nvPicPr>
            <p:cNvPr id="292" name="object 29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202221" y="3816304"/>
              <a:ext cx="211831" cy="198427"/>
            </a:xfrm>
            <a:prstGeom prst="rect">
              <a:avLst/>
            </a:prstGeom>
          </p:spPr>
        </p:pic>
        <p:sp>
          <p:nvSpPr>
            <p:cNvPr id="293" name="object 293"/>
            <p:cNvSpPr/>
            <p:nvPr/>
          </p:nvSpPr>
          <p:spPr>
            <a:xfrm>
              <a:off x="4206322" y="4109069"/>
              <a:ext cx="174625" cy="174625"/>
            </a:xfrm>
            <a:custGeom>
              <a:avLst/>
              <a:gdLst/>
              <a:ahLst/>
              <a:cxnLst/>
              <a:rect l="l" t="t" r="r" b="b"/>
              <a:pathLst>
                <a:path w="174625" h="174625">
                  <a:moveTo>
                    <a:pt x="106427" y="173693"/>
                  </a:moveTo>
                  <a:lnTo>
                    <a:pt x="138474" y="159705"/>
                  </a:lnTo>
                  <a:lnTo>
                    <a:pt x="161863" y="135174"/>
                  </a:lnTo>
                  <a:lnTo>
                    <a:pt x="174450" y="103612"/>
                  </a:lnTo>
                  <a:lnTo>
                    <a:pt x="174093" y="68537"/>
                  </a:lnTo>
                  <a:lnTo>
                    <a:pt x="160091" y="35975"/>
                  </a:lnTo>
                  <a:lnTo>
                    <a:pt x="135459" y="12415"/>
                  </a:lnTo>
                  <a:lnTo>
                    <a:pt x="103627" y="0"/>
                  </a:lnTo>
                  <a:lnTo>
                    <a:pt x="68022" y="871"/>
                  </a:lnTo>
                  <a:lnTo>
                    <a:pt x="35861" y="14859"/>
                  </a:lnTo>
                  <a:lnTo>
                    <a:pt x="12358" y="39390"/>
                  </a:lnTo>
                  <a:lnTo>
                    <a:pt x="0" y="70951"/>
                  </a:lnTo>
                  <a:lnTo>
                    <a:pt x="1271" y="106027"/>
                  </a:lnTo>
                  <a:lnTo>
                    <a:pt x="14744" y="138202"/>
                  </a:lnTo>
                  <a:lnTo>
                    <a:pt x="39104" y="161805"/>
                  </a:lnTo>
                  <a:lnTo>
                    <a:pt x="70837" y="174436"/>
                  </a:lnTo>
                  <a:lnTo>
                    <a:pt x="106427" y="1736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216252" y="4119088"/>
              <a:ext cx="154305" cy="154305"/>
            </a:xfrm>
            <a:custGeom>
              <a:avLst/>
              <a:gdLst/>
              <a:ahLst/>
              <a:cxnLst/>
              <a:rect l="l" t="t" r="r" b="b"/>
              <a:pathLst>
                <a:path w="154304" h="154304">
                  <a:moveTo>
                    <a:pt x="91482" y="42"/>
                  </a:moveTo>
                  <a:lnTo>
                    <a:pt x="59921" y="0"/>
                  </a:lnTo>
                  <a:lnTo>
                    <a:pt x="31603" y="12901"/>
                  </a:lnTo>
                  <a:lnTo>
                    <a:pt x="11001" y="34632"/>
                  </a:lnTo>
                  <a:lnTo>
                    <a:pt x="0" y="62364"/>
                  </a:lnTo>
                  <a:lnTo>
                    <a:pt x="485" y="93268"/>
                  </a:lnTo>
                  <a:lnTo>
                    <a:pt x="13001" y="121729"/>
                  </a:lnTo>
                  <a:lnTo>
                    <a:pt x="34775" y="142646"/>
                  </a:lnTo>
                  <a:lnTo>
                    <a:pt x="62722" y="153962"/>
                  </a:lnTo>
                  <a:lnTo>
                    <a:pt x="93754" y="153619"/>
                  </a:lnTo>
                  <a:lnTo>
                    <a:pt x="122472" y="141103"/>
                  </a:lnTo>
                  <a:lnTo>
                    <a:pt x="143132" y="119329"/>
                  </a:lnTo>
                  <a:lnTo>
                    <a:pt x="154190" y="91382"/>
                  </a:lnTo>
                  <a:lnTo>
                    <a:pt x="154104" y="60350"/>
                  </a:lnTo>
                  <a:lnTo>
                    <a:pt x="141574" y="32018"/>
                  </a:lnTo>
                  <a:lnTo>
                    <a:pt x="119700" y="11315"/>
                  </a:lnTo>
                  <a:lnTo>
                    <a:pt x="91482" y="42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206322" y="4090170"/>
              <a:ext cx="207010" cy="465455"/>
            </a:xfrm>
            <a:custGeom>
              <a:avLst/>
              <a:gdLst/>
              <a:ahLst/>
              <a:cxnLst/>
              <a:rect l="l" t="t" r="r" b="b"/>
              <a:pathLst>
                <a:path w="207010" h="465454">
                  <a:moveTo>
                    <a:pt x="103684" y="182537"/>
                  </a:moveTo>
                  <a:lnTo>
                    <a:pt x="132402" y="170021"/>
                  </a:lnTo>
                  <a:lnTo>
                    <a:pt x="153061" y="148247"/>
                  </a:lnTo>
                  <a:lnTo>
                    <a:pt x="164120" y="120300"/>
                  </a:lnTo>
                  <a:lnTo>
                    <a:pt x="164034" y="89268"/>
                  </a:lnTo>
                  <a:lnTo>
                    <a:pt x="151504" y="60936"/>
                  </a:lnTo>
                  <a:lnTo>
                    <a:pt x="129630" y="40233"/>
                  </a:lnTo>
                  <a:lnTo>
                    <a:pt x="101412" y="28960"/>
                  </a:lnTo>
                  <a:lnTo>
                    <a:pt x="69851" y="28917"/>
                  </a:lnTo>
                  <a:lnTo>
                    <a:pt x="41533" y="41819"/>
                  </a:lnTo>
                  <a:lnTo>
                    <a:pt x="20931" y="63550"/>
                  </a:lnTo>
                  <a:lnTo>
                    <a:pt x="9929" y="91282"/>
                  </a:lnTo>
                  <a:lnTo>
                    <a:pt x="10415" y="122186"/>
                  </a:lnTo>
                  <a:lnTo>
                    <a:pt x="22931" y="150647"/>
                  </a:lnTo>
                  <a:lnTo>
                    <a:pt x="44705" y="171564"/>
                  </a:lnTo>
                  <a:lnTo>
                    <a:pt x="72651" y="182879"/>
                  </a:lnTo>
                  <a:lnTo>
                    <a:pt x="103684" y="182537"/>
                  </a:lnTo>
                  <a:close/>
                </a:path>
                <a:path w="207010" h="465454">
                  <a:moveTo>
                    <a:pt x="134773" y="181622"/>
                  </a:moveTo>
                  <a:lnTo>
                    <a:pt x="169063" y="166777"/>
                  </a:lnTo>
                  <a:lnTo>
                    <a:pt x="193752" y="141046"/>
                  </a:lnTo>
                  <a:lnTo>
                    <a:pt x="206782" y="107942"/>
                  </a:lnTo>
                  <a:lnTo>
                    <a:pt x="206097" y="70980"/>
                  </a:lnTo>
                  <a:lnTo>
                    <a:pt x="191766" y="37604"/>
                  </a:lnTo>
                  <a:lnTo>
                    <a:pt x="166206" y="13144"/>
                  </a:lnTo>
                  <a:lnTo>
                    <a:pt x="132930" y="0"/>
                  </a:lnTo>
                  <a:lnTo>
                    <a:pt x="95454" y="571"/>
                  </a:lnTo>
                  <a:lnTo>
                    <a:pt x="82938" y="4157"/>
                  </a:lnTo>
                  <a:lnTo>
                    <a:pt x="71451" y="9372"/>
                  </a:lnTo>
                  <a:lnTo>
                    <a:pt x="60993" y="16130"/>
                  </a:lnTo>
                  <a:lnTo>
                    <a:pt x="51563" y="24345"/>
                  </a:lnTo>
                </a:path>
                <a:path w="207010" h="465454">
                  <a:moveTo>
                    <a:pt x="106427" y="464172"/>
                  </a:moveTo>
                  <a:lnTo>
                    <a:pt x="138474" y="450313"/>
                  </a:lnTo>
                  <a:lnTo>
                    <a:pt x="161863" y="425996"/>
                  </a:lnTo>
                  <a:lnTo>
                    <a:pt x="174450" y="394477"/>
                  </a:lnTo>
                  <a:lnTo>
                    <a:pt x="174093" y="359016"/>
                  </a:lnTo>
                  <a:lnTo>
                    <a:pt x="160091" y="326840"/>
                  </a:lnTo>
                  <a:lnTo>
                    <a:pt x="135459" y="303237"/>
                  </a:lnTo>
                  <a:lnTo>
                    <a:pt x="103627" y="290607"/>
                  </a:lnTo>
                  <a:lnTo>
                    <a:pt x="68022" y="291350"/>
                  </a:lnTo>
                  <a:lnTo>
                    <a:pt x="35861" y="305338"/>
                  </a:lnTo>
                  <a:lnTo>
                    <a:pt x="12358" y="329869"/>
                  </a:lnTo>
                  <a:lnTo>
                    <a:pt x="0" y="361430"/>
                  </a:lnTo>
                  <a:lnTo>
                    <a:pt x="1271" y="396506"/>
                  </a:lnTo>
                  <a:lnTo>
                    <a:pt x="14744" y="429067"/>
                  </a:lnTo>
                  <a:lnTo>
                    <a:pt x="39104" y="452627"/>
                  </a:lnTo>
                  <a:lnTo>
                    <a:pt x="70837" y="465043"/>
                  </a:lnTo>
                  <a:lnTo>
                    <a:pt x="106427" y="464172"/>
                  </a:lnTo>
                  <a:close/>
                </a:path>
                <a:path w="207010" h="465454">
                  <a:moveTo>
                    <a:pt x="134773" y="453199"/>
                  </a:moveTo>
                  <a:lnTo>
                    <a:pt x="169063" y="438369"/>
                  </a:lnTo>
                  <a:lnTo>
                    <a:pt x="193752" y="412737"/>
                  </a:lnTo>
                  <a:lnTo>
                    <a:pt x="206782" y="379904"/>
                  </a:lnTo>
                  <a:lnTo>
                    <a:pt x="206097" y="343471"/>
                  </a:lnTo>
                  <a:lnTo>
                    <a:pt x="191766" y="309567"/>
                  </a:lnTo>
                  <a:lnTo>
                    <a:pt x="166206" y="284835"/>
                  </a:lnTo>
                  <a:lnTo>
                    <a:pt x="132930" y="271591"/>
                  </a:lnTo>
                  <a:lnTo>
                    <a:pt x="95454" y="272148"/>
                  </a:lnTo>
                  <a:lnTo>
                    <a:pt x="82938" y="275734"/>
                  </a:lnTo>
                  <a:lnTo>
                    <a:pt x="71451" y="280949"/>
                  </a:lnTo>
                  <a:lnTo>
                    <a:pt x="60993" y="287707"/>
                  </a:lnTo>
                  <a:lnTo>
                    <a:pt x="51563" y="2959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214194" y="4660613"/>
              <a:ext cx="158750" cy="158750"/>
            </a:xfrm>
            <a:custGeom>
              <a:avLst/>
              <a:gdLst/>
              <a:ahLst/>
              <a:cxnLst/>
              <a:rect l="l" t="t" r="r" b="b"/>
              <a:pathLst>
                <a:path w="158750" h="158750">
                  <a:moveTo>
                    <a:pt x="93697" y="0"/>
                  </a:moveTo>
                  <a:lnTo>
                    <a:pt x="61979" y="714"/>
                  </a:lnTo>
                  <a:lnTo>
                    <a:pt x="32861" y="13401"/>
                  </a:lnTo>
                  <a:lnTo>
                    <a:pt x="11458" y="35690"/>
                  </a:lnTo>
                  <a:lnTo>
                    <a:pt x="0" y="64493"/>
                  </a:lnTo>
                  <a:lnTo>
                    <a:pt x="714" y="96726"/>
                  </a:lnTo>
                  <a:lnTo>
                    <a:pt x="13401" y="125715"/>
                  </a:lnTo>
                  <a:lnTo>
                    <a:pt x="35690" y="146904"/>
                  </a:lnTo>
                  <a:lnTo>
                    <a:pt x="64493" y="158319"/>
                  </a:lnTo>
                  <a:lnTo>
                    <a:pt x="96726" y="157991"/>
                  </a:lnTo>
                  <a:lnTo>
                    <a:pt x="125715" y="145303"/>
                  </a:lnTo>
                  <a:lnTo>
                    <a:pt x="146904" y="123015"/>
                  </a:lnTo>
                  <a:lnTo>
                    <a:pt x="158319" y="94211"/>
                  </a:lnTo>
                  <a:lnTo>
                    <a:pt x="157991" y="61979"/>
                  </a:lnTo>
                  <a:lnTo>
                    <a:pt x="144789" y="32861"/>
                  </a:lnTo>
                  <a:lnTo>
                    <a:pt x="122329" y="11458"/>
                  </a:lnTo>
                  <a:lnTo>
                    <a:pt x="9369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214194" y="4660613"/>
              <a:ext cx="158750" cy="158750"/>
            </a:xfrm>
            <a:custGeom>
              <a:avLst/>
              <a:gdLst/>
              <a:ahLst/>
              <a:cxnLst/>
              <a:rect l="l" t="t" r="r" b="b"/>
              <a:pathLst>
                <a:path w="158750" h="158750">
                  <a:moveTo>
                    <a:pt x="96726" y="157991"/>
                  </a:moveTo>
                  <a:lnTo>
                    <a:pt x="125715" y="145303"/>
                  </a:lnTo>
                  <a:lnTo>
                    <a:pt x="146904" y="123015"/>
                  </a:lnTo>
                  <a:lnTo>
                    <a:pt x="158319" y="94211"/>
                  </a:lnTo>
                  <a:lnTo>
                    <a:pt x="157991" y="61979"/>
                  </a:lnTo>
                  <a:lnTo>
                    <a:pt x="144789" y="32861"/>
                  </a:lnTo>
                  <a:lnTo>
                    <a:pt x="122329" y="11458"/>
                  </a:lnTo>
                  <a:lnTo>
                    <a:pt x="93697" y="0"/>
                  </a:lnTo>
                  <a:lnTo>
                    <a:pt x="61979" y="714"/>
                  </a:lnTo>
                  <a:lnTo>
                    <a:pt x="32861" y="13401"/>
                  </a:lnTo>
                  <a:lnTo>
                    <a:pt x="11458" y="35690"/>
                  </a:lnTo>
                  <a:lnTo>
                    <a:pt x="0" y="64493"/>
                  </a:lnTo>
                  <a:lnTo>
                    <a:pt x="714" y="96726"/>
                  </a:lnTo>
                  <a:lnTo>
                    <a:pt x="13401" y="125715"/>
                  </a:lnTo>
                  <a:lnTo>
                    <a:pt x="35690" y="146904"/>
                  </a:lnTo>
                  <a:lnTo>
                    <a:pt x="64493" y="158319"/>
                  </a:lnTo>
                  <a:lnTo>
                    <a:pt x="96726" y="1579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221938" y="4668357"/>
              <a:ext cx="143510" cy="142875"/>
            </a:xfrm>
            <a:custGeom>
              <a:avLst/>
              <a:gdLst/>
              <a:ahLst/>
              <a:cxnLst/>
              <a:rect l="l" t="t" r="r" b="b"/>
              <a:pathLst>
                <a:path w="143510" h="142875">
                  <a:moveTo>
                    <a:pt x="84939" y="0"/>
                  </a:moveTo>
                  <a:lnTo>
                    <a:pt x="56064" y="285"/>
                  </a:lnTo>
                  <a:lnTo>
                    <a:pt x="29603" y="11801"/>
                  </a:lnTo>
                  <a:lnTo>
                    <a:pt x="10344" y="32061"/>
                  </a:lnTo>
                  <a:lnTo>
                    <a:pt x="0" y="58150"/>
                  </a:lnTo>
                  <a:lnTo>
                    <a:pt x="285" y="87153"/>
                  </a:lnTo>
                  <a:lnTo>
                    <a:pt x="12187" y="113599"/>
                  </a:lnTo>
                  <a:lnTo>
                    <a:pt x="32404" y="132759"/>
                  </a:lnTo>
                  <a:lnTo>
                    <a:pt x="58278" y="142832"/>
                  </a:lnTo>
                  <a:lnTo>
                    <a:pt x="87153" y="142017"/>
                  </a:lnTo>
                  <a:lnTo>
                    <a:pt x="113614" y="130644"/>
                  </a:lnTo>
                  <a:lnTo>
                    <a:pt x="132873" y="110699"/>
                  </a:lnTo>
                  <a:lnTo>
                    <a:pt x="143217" y="84924"/>
                  </a:lnTo>
                  <a:lnTo>
                    <a:pt x="142932" y="56064"/>
                  </a:lnTo>
                  <a:lnTo>
                    <a:pt x="131030" y="29603"/>
                  </a:lnTo>
                  <a:lnTo>
                    <a:pt x="110813" y="10344"/>
                  </a:lnTo>
                  <a:lnTo>
                    <a:pt x="84939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221938" y="4668357"/>
              <a:ext cx="143510" cy="142875"/>
            </a:xfrm>
            <a:custGeom>
              <a:avLst/>
              <a:gdLst/>
              <a:ahLst/>
              <a:cxnLst/>
              <a:rect l="l" t="t" r="r" b="b"/>
              <a:pathLst>
                <a:path w="143510" h="142875">
                  <a:moveTo>
                    <a:pt x="87153" y="142017"/>
                  </a:moveTo>
                  <a:lnTo>
                    <a:pt x="113614" y="130644"/>
                  </a:lnTo>
                  <a:lnTo>
                    <a:pt x="132873" y="110699"/>
                  </a:lnTo>
                  <a:lnTo>
                    <a:pt x="143217" y="84924"/>
                  </a:lnTo>
                  <a:lnTo>
                    <a:pt x="142932" y="56064"/>
                  </a:lnTo>
                  <a:lnTo>
                    <a:pt x="131030" y="29603"/>
                  </a:lnTo>
                  <a:lnTo>
                    <a:pt x="110813" y="10344"/>
                  </a:lnTo>
                  <a:lnTo>
                    <a:pt x="84939" y="0"/>
                  </a:lnTo>
                  <a:lnTo>
                    <a:pt x="56064" y="285"/>
                  </a:lnTo>
                  <a:lnTo>
                    <a:pt x="29603" y="11801"/>
                  </a:lnTo>
                  <a:lnTo>
                    <a:pt x="10344" y="32061"/>
                  </a:lnTo>
                  <a:lnTo>
                    <a:pt x="0" y="58150"/>
                  </a:lnTo>
                  <a:lnTo>
                    <a:pt x="285" y="87153"/>
                  </a:lnTo>
                  <a:lnTo>
                    <a:pt x="12187" y="113599"/>
                  </a:lnTo>
                  <a:lnTo>
                    <a:pt x="32404" y="132759"/>
                  </a:lnTo>
                  <a:lnTo>
                    <a:pt x="58278" y="142832"/>
                  </a:lnTo>
                  <a:lnTo>
                    <a:pt x="87153" y="1420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227282" y="4686929"/>
              <a:ext cx="121285" cy="121285"/>
            </a:xfrm>
            <a:custGeom>
              <a:avLst/>
              <a:gdLst/>
              <a:ahLst/>
              <a:cxnLst/>
              <a:rect l="l" t="t" r="r" b="b"/>
              <a:pathLst>
                <a:path w="121285" h="121285">
                  <a:moveTo>
                    <a:pt x="71751" y="100"/>
                  </a:moveTo>
                  <a:lnTo>
                    <a:pt x="47063" y="0"/>
                  </a:lnTo>
                  <a:lnTo>
                    <a:pt x="24860" y="10415"/>
                  </a:lnTo>
                  <a:lnTo>
                    <a:pt x="8658" y="27774"/>
                  </a:lnTo>
                  <a:lnTo>
                    <a:pt x="0" y="49763"/>
                  </a:lnTo>
                  <a:lnTo>
                    <a:pt x="428" y="74066"/>
                  </a:lnTo>
                  <a:lnTo>
                    <a:pt x="10315" y="96269"/>
                  </a:lnTo>
                  <a:lnTo>
                    <a:pt x="27403" y="112471"/>
                  </a:lnTo>
                  <a:lnTo>
                    <a:pt x="49291" y="121129"/>
                  </a:lnTo>
                  <a:lnTo>
                    <a:pt x="73580" y="120700"/>
                  </a:lnTo>
                  <a:lnTo>
                    <a:pt x="95797" y="110813"/>
                  </a:lnTo>
                  <a:lnTo>
                    <a:pt x="112099" y="93726"/>
                  </a:lnTo>
                  <a:lnTo>
                    <a:pt x="121029" y="71837"/>
                  </a:lnTo>
                  <a:lnTo>
                    <a:pt x="121129" y="47548"/>
                  </a:lnTo>
                  <a:lnTo>
                    <a:pt x="110842" y="25331"/>
                  </a:lnTo>
                  <a:lnTo>
                    <a:pt x="93697" y="9029"/>
                  </a:lnTo>
                  <a:lnTo>
                    <a:pt x="71751" y="10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227282" y="4686929"/>
              <a:ext cx="121285" cy="121285"/>
            </a:xfrm>
            <a:custGeom>
              <a:avLst/>
              <a:gdLst/>
              <a:ahLst/>
              <a:cxnLst/>
              <a:rect l="l" t="t" r="r" b="b"/>
              <a:pathLst>
                <a:path w="121285" h="121285">
                  <a:moveTo>
                    <a:pt x="73580" y="120700"/>
                  </a:moveTo>
                  <a:lnTo>
                    <a:pt x="95797" y="110813"/>
                  </a:lnTo>
                  <a:lnTo>
                    <a:pt x="112099" y="93726"/>
                  </a:lnTo>
                  <a:lnTo>
                    <a:pt x="121029" y="71837"/>
                  </a:lnTo>
                  <a:lnTo>
                    <a:pt x="121129" y="47548"/>
                  </a:lnTo>
                  <a:lnTo>
                    <a:pt x="110842" y="25331"/>
                  </a:lnTo>
                  <a:lnTo>
                    <a:pt x="93697" y="9029"/>
                  </a:lnTo>
                  <a:lnTo>
                    <a:pt x="71751" y="100"/>
                  </a:lnTo>
                  <a:lnTo>
                    <a:pt x="47063" y="0"/>
                  </a:lnTo>
                  <a:lnTo>
                    <a:pt x="24860" y="10415"/>
                  </a:lnTo>
                  <a:lnTo>
                    <a:pt x="8658" y="27774"/>
                  </a:lnTo>
                  <a:lnTo>
                    <a:pt x="0" y="49763"/>
                  </a:lnTo>
                  <a:lnTo>
                    <a:pt x="428" y="74066"/>
                  </a:lnTo>
                  <a:lnTo>
                    <a:pt x="10315" y="96269"/>
                  </a:lnTo>
                  <a:lnTo>
                    <a:pt x="27403" y="112471"/>
                  </a:lnTo>
                  <a:lnTo>
                    <a:pt x="49291" y="121129"/>
                  </a:lnTo>
                  <a:lnTo>
                    <a:pt x="73580" y="1207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253313" y="4118402"/>
              <a:ext cx="57150" cy="172085"/>
            </a:xfrm>
            <a:custGeom>
              <a:avLst/>
              <a:gdLst/>
              <a:ahLst/>
              <a:cxnLst/>
              <a:rect l="l" t="t" r="r" b="b"/>
              <a:pathLst>
                <a:path w="57150" h="172085">
                  <a:moveTo>
                    <a:pt x="41948" y="0"/>
                  </a:moveTo>
                  <a:lnTo>
                    <a:pt x="3857" y="28332"/>
                  </a:lnTo>
                  <a:lnTo>
                    <a:pt x="0" y="58293"/>
                  </a:lnTo>
                  <a:lnTo>
                    <a:pt x="0" y="171678"/>
                  </a:lnTo>
                  <a:lnTo>
                    <a:pt x="30175" y="171678"/>
                  </a:lnTo>
                  <a:lnTo>
                    <a:pt x="30303" y="48420"/>
                  </a:lnTo>
                  <a:lnTo>
                    <a:pt x="31203" y="38290"/>
                  </a:lnTo>
                  <a:lnTo>
                    <a:pt x="33647" y="28332"/>
                  </a:lnTo>
                  <a:lnTo>
                    <a:pt x="38404" y="18973"/>
                  </a:lnTo>
                  <a:lnTo>
                    <a:pt x="56692" y="685"/>
                  </a:lnTo>
                  <a:lnTo>
                    <a:pt x="49791" y="171"/>
                  </a:lnTo>
                  <a:lnTo>
                    <a:pt x="4194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253313" y="4118402"/>
              <a:ext cx="57150" cy="172085"/>
            </a:xfrm>
            <a:custGeom>
              <a:avLst/>
              <a:gdLst/>
              <a:ahLst/>
              <a:cxnLst/>
              <a:rect l="l" t="t" r="r" b="b"/>
              <a:pathLst>
                <a:path w="57150" h="172085">
                  <a:moveTo>
                    <a:pt x="30175" y="171678"/>
                  </a:moveTo>
                  <a:lnTo>
                    <a:pt x="30175" y="58293"/>
                  </a:lnTo>
                  <a:lnTo>
                    <a:pt x="30303" y="48420"/>
                  </a:lnTo>
                  <a:lnTo>
                    <a:pt x="31203" y="38290"/>
                  </a:lnTo>
                  <a:lnTo>
                    <a:pt x="33647" y="28332"/>
                  </a:lnTo>
                  <a:lnTo>
                    <a:pt x="38404" y="18973"/>
                  </a:lnTo>
                  <a:lnTo>
                    <a:pt x="56692" y="685"/>
                  </a:lnTo>
                  <a:lnTo>
                    <a:pt x="49791" y="171"/>
                  </a:lnTo>
                  <a:lnTo>
                    <a:pt x="41948" y="0"/>
                  </a:lnTo>
                  <a:lnTo>
                    <a:pt x="33932" y="171"/>
                  </a:lnTo>
                  <a:lnTo>
                    <a:pt x="26517" y="685"/>
                  </a:lnTo>
                  <a:lnTo>
                    <a:pt x="1142" y="38290"/>
                  </a:lnTo>
                  <a:lnTo>
                    <a:pt x="0" y="58293"/>
                  </a:lnTo>
                  <a:lnTo>
                    <a:pt x="0" y="171678"/>
                  </a:lnTo>
                  <a:lnTo>
                    <a:pt x="30175" y="17167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283489" y="4119088"/>
              <a:ext cx="26670" cy="171450"/>
            </a:xfrm>
            <a:custGeom>
              <a:avLst/>
              <a:gdLst/>
              <a:ahLst/>
              <a:cxnLst/>
              <a:rect l="l" t="t" r="r" b="b"/>
              <a:pathLst>
                <a:path w="26670" h="171450">
                  <a:moveTo>
                    <a:pt x="26517" y="0"/>
                  </a:moveTo>
                  <a:lnTo>
                    <a:pt x="1028" y="37604"/>
                  </a:lnTo>
                  <a:lnTo>
                    <a:pt x="0" y="170992"/>
                  </a:lnTo>
                  <a:lnTo>
                    <a:pt x="7315" y="166420"/>
                  </a:lnTo>
                  <a:lnTo>
                    <a:pt x="12801" y="149047"/>
                  </a:lnTo>
                  <a:lnTo>
                    <a:pt x="19202" y="158191"/>
                  </a:lnTo>
                  <a:lnTo>
                    <a:pt x="26517" y="154533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283489" y="4119088"/>
              <a:ext cx="26670" cy="171450"/>
            </a:xfrm>
            <a:custGeom>
              <a:avLst/>
              <a:gdLst/>
              <a:ahLst/>
              <a:cxnLst/>
              <a:rect l="l" t="t" r="r" b="b"/>
              <a:pathLst>
                <a:path w="26670" h="171450">
                  <a:moveTo>
                    <a:pt x="8229" y="18287"/>
                  </a:moveTo>
                  <a:lnTo>
                    <a:pt x="3471" y="27646"/>
                  </a:lnTo>
                  <a:lnTo>
                    <a:pt x="1028" y="37604"/>
                  </a:lnTo>
                  <a:lnTo>
                    <a:pt x="128" y="47734"/>
                  </a:lnTo>
                  <a:lnTo>
                    <a:pt x="0" y="57607"/>
                  </a:lnTo>
                  <a:lnTo>
                    <a:pt x="0" y="170992"/>
                  </a:lnTo>
                  <a:lnTo>
                    <a:pt x="7315" y="166420"/>
                  </a:lnTo>
                  <a:lnTo>
                    <a:pt x="12801" y="149047"/>
                  </a:lnTo>
                  <a:lnTo>
                    <a:pt x="19202" y="158191"/>
                  </a:lnTo>
                  <a:lnTo>
                    <a:pt x="26517" y="154533"/>
                  </a:lnTo>
                  <a:lnTo>
                    <a:pt x="26517" y="0"/>
                  </a:lnTo>
                  <a:lnTo>
                    <a:pt x="8229" y="182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293547" y="42681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2743" y="0"/>
                  </a:moveTo>
                  <a:lnTo>
                    <a:pt x="0" y="9144"/>
                  </a:lnTo>
                  <a:lnTo>
                    <a:pt x="9144" y="9144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293547" y="42681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4" y="9144"/>
                  </a:moveTo>
                  <a:lnTo>
                    <a:pt x="0" y="9144"/>
                  </a:lnTo>
                  <a:lnTo>
                    <a:pt x="2743" y="0"/>
                  </a:lnTo>
                  <a:lnTo>
                    <a:pt x="9144" y="9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272516" y="4118174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4">
                  <a:moveTo>
                    <a:pt x="23774" y="0"/>
                  </a:moveTo>
                  <a:lnTo>
                    <a:pt x="18288" y="0"/>
                  </a:lnTo>
                  <a:lnTo>
                    <a:pt x="0" y="18288"/>
                  </a:lnTo>
                  <a:lnTo>
                    <a:pt x="6400" y="18288"/>
                  </a:lnTo>
                  <a:lnTo>
                    <a:pt x="237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272516" y="4118174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4">
                  <a:moveTo>
                    <a:pt x="23774" y="0"/>
                  </a:moveTo>
                  <a:lnTo>
                    <a:pt x="6400" y="18288"/>
                  </a:lnTo>
                  <a:lnTo>
                    <a:pt x="0" y="18288"/>
                  </a:lnTo>
                  <a:lnTo>
                    <a:pt x="18288" y="0"/>
                  </a:lnTo>
                  <a:lnTo>
                    <a:pt x="2377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216252" y="4390194"/>
              <a:ext cx="154305" cy="154305"/>
            </a:xfrm>
            <a:custGeom>
              <a:avLst/>
              <a:gdLst/>
              <a:ahLst/>
              <a:cxnLst/>
              <a:rect l="l" t="t" r="r" b="b"/>
              <a:pathLst>
                <a:path w="154304" h="154304">
                  <a:moveTo>
                    <a:pt x="91482" y="0"/>
                  </a:moveTo>
                  <a:lnTo>
                    <a:pt x="59921" y="471"/>
                  </a:lnTo>
                  <a:lnTo>
                    <a:pt x="31603" y="12987"/>
                  </a:lnTo>
                  <a:lnTo>
                    <a:pt x="11001" y="34761"/>
                  </a:lnTo>
                  <a:lnTo>
                    <a:pt x="0" y="62707"/>
                  </a:lnTo>
                  <a:lnTo>
                    <a:pt x="485" y="93740"/>
                  </a:lnTo>
                  <a:lnTo>
                    <a:pt x="13001" y="122186"/>
                  </a:lnTo>
                  <a:lnTo>
                    <a:pt x="34775" y="143003"/>
                  </a:lnTo>
                  <a:lnTo>
                    <a:pt x="62722" y="154047"/>
                  </a:lnTo>
                  <a:lnTo>
                    <a:pt x="93754" y="153176"/>
                  </a:lnTo>
                  <a:lnTo>
                    <a:pt x="122472" y="141189"/>
                  </a:lnTo>
                  <a:lnTo>
                    <a:pt x="143132" y="119686"/>
                  </a:lnTo>
                  <a:lnTo>
                    <a:pt x="154190" y="91840"/>
                  </a:lnTo>
                  <a:lnTo>
                    <a:pt x="154104" y="60821"/>
                  </a:lnTo>
                  <a:lnTo>
                    <a:pt x="141574" y="31975"/>
                  </a:lnTo>
                  <a:lnTo>
                    <a:pt x="119700" y="11101"/>
                  </a:lnTo>
                  <a:lnTo>
                    <a:pt x="91482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216252" y="4390194"/>
              <a:ext cx="154305" cy="154305"/>
            </a:xfrm>
            <a:custGeom>
              <a:avLst/>
              <a:gdLst/>
              <a:ahLst/>
              <a:cxnLst/>
              <a:rect l="l" t="t" r="r" b="b"/>
              <a:pathLst>
                <a:path w="154304" h="154304">
                  <a:moveTo>
                    <a:pt x="93754" y="153176"/>
                  </a:moveTo>
                  <a:lnTo>
                    <a:pt x="122472" y="141189"/>
                  </a:lnTo>
                  <a:lnTo>
                    <a:pt x="143132" y="119686"/>
                  </a:lnTo>
                  <a:lnTo>
                    <a:pt x="154190" y="91840"/>
                  </a:lnTo>
                  <a:lnTo>
                    <a:pt x="154104" y="60821"/>
                  </a:lnTo>
                  <a:lnTo>
                    <a:pt x="141574" y="31975"/>
                  </a:lnTo>
                  <a:lnTo>
                    <a:pt x="119700" y="11101"/>
                  </a:lnTo>
                  <a:lnTo>
                    <a:pt x="91482" y="0"/>
                  </a:lnTo>
                  <a:lnTo>
                    <a:pt x="59921" y="471"/>
                  </a:lnTo>
                  <a:lnTo>
                    <a:pt x="31603" y="12987"/>
                  </a:lnTo>
                  <a:lnTo>
                    <a:pt x="11001" y="34761"/>
                  </a:lnTo>
                  <a:lnTo>
                    <a:pt x="0" y="62707"/>
                  </a:lnTo>
                  <a:lnTo>
                    <a:pt x="485" y="93740"/>
                  </a:lnTo>
                  <a:lnTo>
                    <a:pt x="13001" y="122186"/>
                  </a:lnTo>
                  <a:lnTo>
                    <a:pt x="34775" y="143003"/>
                  </a:lnTo>
                  <a:lnTo>
                    <a:pt x="62722" y="154047"/>
                  </a:lnTo>
                  <a:lnTo>
                    <a:pt x="93754" y="15317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253313" y="4389293"/>
              <a:ext cx="57150" cy="172720"/>
            </a:xfrm>
            <a:custGeom>
              <a:avLst/>
              <a:gdLst/>
              <a:ahLst/>
              <a:cxnLst/>
              <a:rect l="l" t="t" r="r" b="b"/>
              <a:pathLst>
                <a:path w="57150" h="172720">
                  <a:moveTo>
                    <a:pt x="41948" y="0"/>
                  </a:moveTo>
                  <a:lnTo>
                    <a:pt x="9143" y="19659"/>
                  </a:lnTo>
                  <a:lnTo>
                    <a:pt x="0" y="58064"/>
                  </a:lnTo>
                  <a:lnTo>
                    <a:pt x="0" y="172364"/>
                  </a:lnTo>
                  <a:lnTo>
                    <a:pt x="30175" y="172364"/>
                  </a:lnTo>
                  <a:lnTo>
                    <a:pt x="30303" y="48720"/>
                  </a:lnTo>
                  <a:lnTo>
                    <a:pt x="31203" y="38862"/>
                  </a:lnTo>
                  <a:lnTo>
                    <a:pt x="33647" y="29003"/>
                  </a:lnTo>
                  <a:lnTo>
                    <a:pt x="38404" y="19659"/>
                  </a:lnTo>
                  <a:lnTo>
                    <a:pt x="56692" y="1371"/>
                  </a:lnTo>
                  <a:lnTo>
                    <a:pt x="49791" y="342"/>
                  </a:lnTo>
                  <a:lnTo>
                    <a:pt x="4194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253313" y="4389293"/>
              <a:ext cx="57150" cy="172720"/>
            </a:xfrm>
            <a:custGeom>
              <a:avLst/>
              <a:gdLst/>
              <a:ahLst/>
              <a:cxnLst/>
              <a:rect l="l" t="t" r="r" b="b"/>
              <a:pathLst>
                <a:path w="57150" h="172720">
                  <a:moveTo>
                    <a:pt x="30175" y="172364"/>
                  </a:moveTo>
                  <a:lnTo>
                    <a:pt x="30175" y="58064"/>
                  </a:lnTo>
                  <a:lnTo>
                    <a:pt x="30303" y="48720"/>
                  </a:lnTo>
                  <a:lnTo>
                    <a:pt x="31203" y="38862"/>
                  </a:lnTo>
                  <a:lnTo>
                    <a:pt x="33647" y="29003"/>
                  </a:lnTo>
                  <a:lnTo>
                    <a:pt x="38404" y="19659"/>
                  </a:lnTo>
                  <a:lnTo>
                    <a:pt x="56692" y="1371"/>
                  </a:lnTo>
                  <a:lnTo>
                    <a:pt x="49791" y="342"/>
                  </a:lnTo>
                  <a:lnTo>
                    <a:pt x="41948" y="0"/>
                  </a:lnTo>
                  <a:lnTo>
                    <a:pt x="33932" y="342"/>
                  </a:lnTo>
                  <a:lnTo>
                    <a:pt x="26517" y="1371"/>
                  </a:lnTo>
                  <a:lnTo>
                    <a:pt x="1142" y="38862"/>
                  </a:lnTo>
                  <a:lnTo>
                    <a:pt x="0" y="58064"/>
                  </a:lnTo>
                  <a:lnTo>
                    <a:pt x="0" y="172364"/>
                  </a:lnTo>
                  <a:lnTo>
                    <a:pt x="30175" y="17236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283489" y="4390665"/>
              <a:ext cx="26670" cy="171450"/>
            </a:xfrm>
            <a:custGeom>
              <a:avLst/>
              <a:gdLst/>
              <a:ahLst/>
              <a:cxnLst/>
              <a:rect l="l" t="t" r="r" b="b"/>
              <a:pathLst>
                <a:path w="26670" h="171450">
                  <a:moveTo>
                    <a:pt x="26517" y="0"/>
                  </a:moveTo>
                  <a:lnTo>
                    <a:pt x="1028" y="37490"/>
                  </a:lnTo>
                  <a:lnTo>
                    <a:pt x="0" y="170992"/>
                  </a:lnTo>
                  <a:lnTo>
                    <a:pt x="7315" y="165506"/>
                  </a:lnTo>
                  <a:lnTo>
                    <a:pt x="12801" y="148132"/>
                  </a:lnTo>
                  <a:lnTo>
                    <a:pt x="19202" y="158191"/>
                  </a:lnTo>
                  <a:lnTo>
                    <a:pt x="26517" y="153619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283489" y="4390665"/>
              <a:ext cx="26670" cy="171450"/>
            </a:xfrm>
            <a:custGeom>
              <a:avLst/>
              <a:gdLst/>
              <a:ahLst/>
              <a:cxnLst/>
              <a:rect l="l" t="t" r="r" b="b"/>
              <a:pathLst>
                <a:path w="26670" h="171450">
                  <a:moveTo>
                    <a:pt x="8229" y="18287"/>
                  </a:moveTo>
                  <a:lnTo>
                    <a:pt x="3471" y="27632"/>
                  </a:lnTo>
                  <a:lnTo>
                    <a:pt x="1028" y="37490"/>
                  </a:lnTo>
                  <a:lnTo>
                    <a:pt x="128" y="47348"/>
                  </a:lnTo>
                  <a:lnTo>
                    <a:pt x="0" y="56692"/>
                  </a:lnTo>
                  <a:lnTo>
                    <a:pt x="0" y="170992"/>
                  </a:lnTo>
                  <a:lnTo>
                    <a:pt x="7315" y="165506"/>
                  </a:lnTo>
                  <a:lnTo>
                    <a:pt x="12801" y="148132"/>
                  </a:lnTo>
                  <a:lnTo>
                    <a:pt x="19202" y="158191"/>
                  </a:lnTo>
                  <a:lnTo>
                    <a:pt x="26517" y="153619"/>
                  </a:lnTo>
                  <a:lnTo>
                    <a:pt x="26517" y="0"/>
                  </a:lnTo>
                  <a:lnTo>
                    <a:pt x="8229" y="182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293547" y="453879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2743" y="0"/>
                  </a:moveTo>
                  <a:lnTo>
                    <a:pt x="0" y="10058"/>
                  </a:lnTo>
                  <a:lnTo>
                    <a:pt x="9144" y="10058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293547" y="4538798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144" y="10058"/>
                  </a:moveTo>
                  <a:lnTo>
                    <a:pt x="0" y="10058"/>
                  </a:lnTo>
                  <a:lnTo>
                    <a:pt x="2743" y="0"/>
                  </a:lnTo>
                  <a:lnTo>
                    <a:pt x="9144" y="100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272516" y="4389751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4">
                  <a:moveTo>
                    <a:pt x="23774" y="0"/>
                  </a:moveTo>
                  <a:lnTo>
                    <a:pt x="18288" y="0"/>
                  </a:lnTo>
                  <a:lnTo>
                    <a:pt x="0" y="18288"/>
                  </a:lnTo>
                  <a:lnTo>
                    <a:pt x="6400" y="18288"/>
                  </a:lnTo>
                  <a:lnTo>
                    <a:pt x="237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272516" y="4389751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4">
                  <a:moveTo>
                    <a:pt x="23774" y="0"/>
                  </a:moveTo>
                  <a:lnTo>
                    <a:pt x="6400" y="18288"/>
                  </a:lnTo>
                  <a:lnTo>
                    <a:pt x="0" y="18288"/>
                  </a:lnTo>
                  <a:lnTo>
                    <a:pt x="18288" y="0"/>
                  </a:lnTo>
                  <a:lnTo>
                    <a:pt x="2377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287146" y="4623836"/>
              <a:ext cx="136525" cy="136525"/>
            </a:xfrm>
            <a:custGeom>
              <a:avLst/>
              <a:gdLst/>
              <a:ahLst/>
              <a:cxnLst/>
              <a:rect l="l" t="t" r="r" b="b"/>
              <a:pathLst>
                <a:path w="136525" h="136525">
                  <a:moveTo>
                    <a:pt x="83210" y="0"/>
                  </a:moveTo>
                  <a:lnTo>
                    <a:pt x="8229" y="0"/>
                  </a:lnTo>
                  <a:lnTo>
                    <a:pt x="0" y="8229"/>
                  </a:lnTo>
                  <a:lnTo>
                    <a:pt x="74980" y="8229"/>
                  </a:lnTo>
                  <a:lnTo>
                    <a:pt x="128016" y="61264"/>
                  </a:lnTo>
                  <a:lnTo>
                    <a:pt x="128016" y="136245"/>
                  </a:lnTo>
                  <a:lnTo>
                    <a:pt x="136245" y="128016"/>
                  </a:lnTo>
                  <a:lnTo>
                    <a:pt x="136245" y="53035"/>
                  </a:lnTo>
                  <a:lnTo>
                    <a:pt x="8321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275259" y="4623836"/>
              <a:ext cx="148590" cy="161290"/>
            </a:xfrm>
            <a:custGeom>
              <a:avLst/>
              <a:gdLst/>
              <a:ahLst/>
              <a:cxnLst/>
              <a:rect l="l" t="t" r="r" b="b"/>
              <a:pathLst>
                <a:path w="148589" h="161289">
                  <a:moveTo>
                    <a:pt x="95097" y="0"/>
                  </a:moveTo>
                  <a:lnTo>
                    <a:pt x="20116" y="0"/>
                  </a:lnTo>
                  <a:lnTo>
                    <a:pt x="11887" y="8229"/>
                  </a:lnTo>
                  <a:lnTo>
                    <a:pt x="86868" y="8229"/>
                  </a:lnTo>
                  <a:lnTo>
                    <a:pt x="139903" y="61264"/>
                  </a:lnTo>
                  <a:lnTo>
                    <a:pt x="139903" y="136245"/>
                  </a:lnTo>
                  <a:lnTo>
                    <a:pt x="148132" y="128016"/>
                  </a:lnTo>
                  <a:lnTo>
                    <a:pt x="148132" y="53035"/>
                  </a:lnTo>
                  <a:lnTo>
                    <a:pt x="95097" y="0"/>
                  </a:lnTo>
                  <a:close/>
                </a:path>
                <a:path w="148589" h="161289">
                  <a:moveTo>
                    <a:pt x="11887" y="8229"/>
                  </a:moveTo>
                  <a:lnTo>
                    <a:pt x="0" y="20116"/>
                  </a:lnTo>
                </a:path>
                <a:path w="148589" h="161289">
                  <a:moveTo>
                    <a:pt x="139903" y="136245"/>
                  </a:moveTo>
                  <a:lnTo>
                    <a:pt x="117957" y="1609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242341" y="4643610"/>
              <a:ext cx="158115" cy="177165"/>
            </a:xfrm>
            <a:custGeom>
              <a:avLst/>
              <a:gdLst/>
              <a:ahLst/>
              <a:cxnLst/>
              <a:rect l="l" t="t" r="r" b="b"/>
              <a:pathLst>
                <a:path w="158114" h="177164">
                  <a:moveTo>
                    <a:pt x="86296" y="0"/>
                  </a:moveTo>
                  <a:lnTo>
                    <a:pt x="36133" y="5086"/>
                  </a:lnTo>
                  <a:lnTo>
                    <a:pt x="0" y="32346"/>
                  </a:lnTo>
                  <a:lnTo>
                    <a:pt x="584" y="33616"/>
                  </a:lnTo>
                  <a:lnTo>
                    <a:pt x="8008" y="28292"/>
                  </a:lnTo>
                  <a:lnTo>
                    <a:pt x="16055" y="23809"/>
                  </a:lnTo>
                  <a:lnTo>
                    <a:pt x="24680" y="20254"/>
                  </a:lnTo>
                  <a:lnTo>
                    <a:pt x="33832" y="17716"/>
                  </a:lnTo>
                  <a:lnTo>
                    <a:pt x="65551" y="17002"/>
                  </a:lnTo>
                  <a:lnTo>
                    <a:pt x="94183" y="28460"/>
                  </a:lnTo>
                  <a:lnTo>
                    <a:pt x="116643" y="49863"/>
                  </a:lnTo>
                  <a:lnTo>
                    <a:pt x="129844" y="78981"/>
                  </a:lnTo>
                  <a:lnTo>
                    <a:pt x="130173" y="111213"/>
                  </a:lnTo>
                  <a:lnTo>
                    <a:pt x="118757" y="140017"/>
                  </a:lnTo>
                  <a:lnTo>
                    <a:pt x="97569" y="162306"/>
                  </a:lnTo>
                  <a:lnTo>
                    <a:pt x="68580" y="174993"/>
                  </a:lnTo>
                  <a:lnTo>
                    <a:pt x="65239" y="175514"/>
                  </a:lnTo>
                  <a:lnTo>
                    <a:pt x="65836" y="176822"/>
                  </a:lnTo>
                  <a:lnTo>
                    <a:pt x="74066" y="176822"/>
                  </a:lnTo>
                  <a:lnTo>
                    <a:pt x="89611" y="174993"/>
                  </a:lnTo>
                  <a:lnTo>
                    <a:pt x="121658" y="160477"/>
                  </a:lnTo>
                  <a:lnTo>
                    <a:pt x="145046" y="135674"/>
                  </a:lnTo>
                  <a:lnTo>
                    <a:pt x="157633" y="104013"/>
                  </a:lnTo>
                  <a:lnTo>
                    <a:pt x="157276" y="68922"/>
                  </a:lnTo>
                  <a:lnTo>
                    <a:pt x="142760" y="36347"/>
                  </a:lnTo>
                  <a:lnTo>
                    <a:pt x="117957" y="12687"/>
                  </a:lnTo>
                  <a:lnTo>
                    <a:pt x="86296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232282" y="4636094"/>
              <a:ext cx="178435" cy="187960"/>
            </a:xfrm>
            <a:custGeom>
              <a:avLst/>
              <a:gdLst/>
              <a:ahLst/>
              <a:cxnLst/>
              <a:rect l="l" t="t" r="r" b="b"/>
              <a:pathLst>
                <a:path w="178435" h="187960">
                  <a:moveTo>
                    <a:pt x="167335" y="76438"/>
                  </a:moveTo>
                  <a:lnTo>
                    <a:pt x="152819" y="43862"/>
                  </a:lnTo>
                  <a:lnTo>
                    <a:pt x="128015" y="20202"/>
                  </a:lnTo>
                  <a:lnTo>
                    <a:pt x="96354" y="7515"/>
                  </a:lnTo>
                  <a:lnTo>
                    <a:pt x="61264" y="7858"/>
                  </a:lnTo>
                  <a:lnTo>
                    <a:pt x="46191" y="12601"/>
                  </a:lnTo>
                  <a:lnTo>
                    <a:pt x="32575" y="19745"/>
                  </a:lnTo>
                  <a:lnTo>
                    <a:pt x="20502" y="28946"/>
                  </a:lnTo>
                  <a:lnTo>
                    <a:pt x="10058" y="39862"/>
                  </a:lnTo>
                  <a:lnTo>
                    <a:pt x="10642" y="41132"/>
                  </a:lnTo>
                  <a:lnTo>
                    <a:pt x="18066" y="35808"/>
                  </a:lnTo>
                  <a:lnTo>
                    <a:pt x="26114" y="31324"/>
                  </a:lnTo>
                  <a:lnTo>
                    <a:pt x="34738" y="27769"/>
                  </a:lnTo>
                  <a:lnTo>
                    <a:pt x="43891" y="25231"/>
                  </a:lnTo>
                  <a:lnTo>
                    <a:pt x="75609" y="24517"/>
                  </a:lnTo>
                  <a:lnTo>
                    <a:pt x="104241" y="35975"/>
                  </a:lnTo>
                  <a:lnTo>
                    <a:pt x="126701" y="57378"/>
                  </a:lnTo>
                  <a:lnTo>
                    <a:pt x="139903" y="86496"/>
                  </a:lnTo>
                  <a:lnTo>
                    <a:pt x="140231" y="118729"/>
                  </a:lnTo>
                  <a:lnTo>
                    <a:pt x="128816" y="147532"/>
                  </a:lnTo>
                  <a:lnTo>
                    <a:pt x="107627" y="169821"/>
                  </a:lnTo>
                  <a:lnTo>
                    <a:pt x="78638" y="182508"/>
                  </a:lnTo>
                  <a:lnTo>
                    <a:pt x="77520" y="182737"/>
                  </a:lnTo>
                  <a:lnTo>
                    <a:pt x="76415" y="182838"/>
                  </a:lnTo>
                  <a:lnTo>
                    <a:pt x="75298" y="183029"/>
                  </a:lnTo>
                  <a:lnTo>
                    <a:pt x="75895" y="184337"/>
                  </a:lnTo>
                  <a:lnTo>
                    <a:pt x="84124" y="184337"/>
                  </a:lnTo>
                  <a:lnTo>
                    <a:pt x="91439" y="183422"/>
                  </a:lnTo>
                  <a:lnTo>
                    <a:pt x="99669" y="182508"/>
                  </a:lnTo>
                  <a:lnTo>
                    <a:pt x="131716" y="167992"/>
                  </a:lnTo>
                  <a:lnTo>
                    <a:pt x="155105" y="143189"/>
                  </a:lnTo>
                  <a:lnTo>
                    <a:pt x="167692" y="111528"/>
                  </a:lnTo>
                  <a:lnTo>
                    <a:pt x="167335" y="76438"/>
                  </a:lnTo>
                  <a:close/>
                </a:path>
                <a:path w="178435" h="187960">
                  <a:moveTo>
                    <a:pt x="61264" y="184337"/>
                  </a:moveTo>
                  <a:lnTo>
                    <a:pt x="71723" y="186537"/>
                  </a:lnTo>
                  <a:lnTo>
                    <a:pt x="82524" y="187537"/>
                  </a:lnTo>
                  <a:lnTo>
                    <a:pt x="93668" y="187166"/>
                  </a:lnTo>
                  <a:lnTo>
                    <a:pt x="105155" y="185251"/>
                  </a:lnTo>
                  <a:lnTo>
                    <a:pt x="139203" y="170249"/>
                  </a:lnTo>
                  <a:lnTo>
                    <a:pt x="164249" y="144103"/>
                  </a:lnTo>
                  <a:lnTo>
                    <a:pt x="177807" y="110413"/>
                  </a:lnTo>
                  <a:lnTo>
                    <a:pt x="177393" y="72780"/>
                  </a:lnTo>
                  <a:lnTo>
                    <a:pt x="162377" y="38347"/>
                  </a:lnTo>
                  <a:lnTo>
                    <a:pt x="136131" y="13344"/>
                  </a:lnTo>
                  <a:lnTo>
                    <a:pt x="102169" y="0"/>
                  </a:lnTo>
                  <a:lnTo>
                    <a:pt x="64007" y="542"/>
                  </a:lnTo>
                  <a:lnTo>
                    <a:pt x="43719" y="7486"/>
                  </a:lnTo>
                  <a:lnTo>
                    <a:pt x="25831" y="18373"/>
                  </a:lnTo>
                  <a:lnTo>
                    <a:pt x="11029" y="32689"/>
                  </a:lnTo>
                  <a:lnTo>
                    <a:pt x="0" y="499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252399" y="4686243"/>
              <a:ext cx="51435" cy="156210"/>
            </a:xfrm>
            <a:custGeom>
              <a:avLst/>
              <a:gdLst/>
              <a:ahLst/>
              <a:cxnLst/>
              <a:rect l="l" t="t" r="r" b="b"/>
              <a:pathLst>
                <a:path w="51435" h="156210">
                  <a:moveTo>
                    <a:pt x="37833" y="0"/>
                  </a:moveTo>
                  <a:lnTo>
                    <a:pt x="3086" y="25803"/>
                  </a:lnTo>
                  <a:lnTo>
                    <a:pt x="0" y="156133"/>
                  </a:lnTo>
                  <a:lnTo>
                    <a:pt x="26517" y="156133"/>
                  </a:lnTo>
                  <a:lnTo>
                    <a:pt x="26646" y="44148"/>
                  </a:lnTo>
                  <a:lnTo>
                    <a:pt x="27546" y="34975"/>
                  </a:lnTo>
                  <a:lnTo>
                    <a:pt x="29989" y="25803"/>
                  </a:lnTo>
                  <a:lnTo>
                    <a:pt x="34747" y="17144"/>
                  </a:lnTo>
                  <a:lnTo>
                    <a:pt x="51206" y="685"/>
                  </a:lnTo>
                  <a:lnTo>
                    <a:pt x="44991" y="171"/>
                  </a:lnTo>
                  <a:lnTo>
                    <a:pt x="3783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252399" y="4686243"/>
              <a:ext cx="51435" cy="156210"/>
            </a:xfrm>
            <a:custGeom>
              <a:avLst/>
              <a:gdLst/>
              <a:ahLst/>
              <a:cxnLst/>
              <a:rect l="l" t="t" r="r" b="b"/>
              <a:pathLst>
                <a:path w="51435" h="156210">
                  <a:moveTo>
                    <a:pt x="26517" y="156133"/>
                  </a:moveTo>
                  <a:lnTo>
                    <a:pt x="26517" y="52806"/>
                  </a:lnTo>
                  <a:lnTo>
                    <a:pt x="26646" y="44148"/>
                  </a:lnTo>
                  <a:lnTo>
                    <a:pt x="27546" y="34975"/>
                  </a:lnTo>
                  <a:lnTo>
                    <a:pt x="29989" y="25803"/>
                  </a:lnTo>
                  <a:lnTo>
                    <a:pt x="34747" y="17144"/>
                  </a:lnTo>
                  <a:lnTo>
                    <a:pt x="51206" y="685"/>
                  </a:lnTo>
                  <a:lnTo>
                    <a:pt x="44991" y="171"/>
                  </a:lnTo>
                  <a:lnTo>
                    <a:pt x="37833" y="0"/>
                  </a:lnTo>
                  <a:lnTo>
                    <a:pt x="30503" y="171"/>
                  </a:lnTo>
                  <a:lnTo>
                    <a:pt x="23774" y="685"/>
                  </a:lnTo>
                  <a:lnTo>
                    <a:pt x="914" y="34975"/>
                  </a:lnTo>
                  <a:lnTo>
                    <a:pt x="0" y="52806"/>
                  </a:lnTo>
                  <a:lnTo>
                    <a:pt x="0" y="156133"/>
                  </a:lnTo>
                  <a:lnTo>
                    <a:pt x="26517" y="15613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278917" y="4686929"/>
              <a:ext cx="24765" cy="155575"/>
            </a:xfrm>
            <a:custGeom>
              <a:avLst/>
              <a:gdLst/>
              <a:ahLst/>
              <a:cxnLst/>
              <a:rect l="l" t="t" r="r" b="b"/>
              <a:pathLst>
                <a:path w="24764" h="155575">
                  <a:moveTo>
                    <a:pt x="24688" y="0"/>
                  </a:moveTo>
                  <a:lnTo>
                    <a:pt x="1028" y="34289"/>
                  </a:lnTo>
                  <a:lnTo>
                    <a:pt x="0" y="155447"/>
                  </a:lnTo>
                  <a:lnTo>
                    <a:pt x="24688" y="139903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278917" y="4686929"/>
              <a:ext cx="24765" cy="155575"/>
            </a:xfrm>
            <a:custGeom>
              <a:avLst/>
              <a:gdLst/>
              <a:ahLst/>
              <a:cxnLst/>
              <a:rect l="l" t="t" r="r" b="b"/>
              <a:pathLst>
                <a:path w="24764" h="155575">
                  <a:moveTo>
                    <a:pt x="8229" y="16459"/>
                  </a:moveTo>
                  <a:lnTo>
                    <a:pt x="3471" y="25117"/>
                  </a:lnTo>
                  <a:lnTo>
                    <a:pt x="1028" y="34289"/>
                  </a:lnTo>
                  <a:lnTo>
                    <a:pt x="128" y="43462"/>
                  </a:lnTo>
                  <a:lnTo>
                    <a:pt x="0" y="52120"/>
                  </a:lnTo>
                  <a:lnTo>
                    <a:pt x="0" y="155447"/>
                  </a:lnTo>
                  <a:lnTo>
                    <a:pt x="24688" y="139903"/>
                  </a:lnTo>
                  <a:lnTo>
                    <a:pt x="24688" y="0"/>
                  </a:lnTo>
                  <a:lnTo>
                    <a:pt x="8229" y="164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269773" y="4686016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89" h="16510">
                  <a:moveTo>
                    <a:pt x="21031" y="0"/>
                  </a:moveTo>
                  <a:lnTo>
                    <a:pt x="16459" y="914"/>
                  </a:lnTo>
                  <a:lnTo>
                    <a:pt x="0" y="16459"/>
                  </a:lnTo>
                  <a:lnTo>
                    <a:pt x="5486" y="16459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269773" y="4686016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89" h="16510">
                  <a:moveTo>
                    <a:pt x="21031" y="0"/>
                  </a:moveTo>
                  <a:lnTo>
                    <a:pt x="5486" y="16459"/>
                  </a:lnTo>
                  <a:lnTo>
                    <a:pt x="0" y="16459"/>
                  </a:lnTo>
                  <a:lnTo>
                    <a:pt x="16459" y="914"/>
                  </a:lnTo>
                  <a:lnTo>
                    <a:pt x="2103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278917" y="4723505"/>
              <a:ext cx="29845" cy="82550"/>
            </a:xfrm>
            <a:custGeom>
              <a:avLst/>
              <a:gdLst/>
              <a:ahLst/>
              <a:cxnLst/>
              <a:rect l="l" t="t" r="r" b="b"/>
              <a:pathLst>
                <a:path w="29845" h="82550">
                  <a:moveTo>
                    <a:pt x="29260" y="0"/>
                  </a:moveTo>
                  <a:lnTo>
                    <a:pt x="0" y="11887"/>
                  </a:lnTo>
                  <a:lnTo>
                    <a:pt x="0" y="82296"/>
                  </a:lnTo>
                  <a:lnTo>
                    <a:pt x="29260" y="70408"/>
                  </a:lnTo>
                  <a:lnTo>
                    <a:pt x="292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278917" y="4723505"/>
              <a:ext cx="29845" cy="82550"/>
            </a:xfrm>
            <a:custGeom>
              <a:avLst/>
              <a:gdLst/>
              <a:ahLst/>
              <a:cxnLst/>
              <a:rect l="l" t="t" r="r" b="b"/>
              <a:pathLst>
                <a:path w="29845" h="82550">
                  <a:moveTo>
                    <a:pt x="0" y="82296"/>
                  </a:moveTo>
                  <a:lnTo>
                    <a:pt x="0" y="11887"/>
                  </a:lnTo>
                  <a:lnTo>
                    <a:pt x="29260" y="0"/>
                  </a:lnTo>
                  <a:lnTo>
                    <a:pt x="29260" y="70408"/>
                  </a:lnTo>
                  <a:lnTo>
                    <a:pt x="0" y="822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278917" y="4736308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29260" y="0"/>
                  </a:moveTo>
                  <a:lnTo>
                    <a:pt x="0" y="1188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278917" y="4736308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0" y="11887"/>
                  </a:moveTo>
                  <a:lnTo>
                    <a:pt x="2926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278917" y="4741795"/>
              <a:ext cx="29845" cy="13335"/>
            </a:xfrm>
            <a:custGeom>
              <a:avLst/>
              <a:gdLst/>
              <a:ahLst/>
              <a:cxnLst/>
              <a:rect l="l" t="t" r="r" b="b"/>
              <a:pathLst>
                <a:path w="29845" h="13335">
                  <a:moveTo>
                    <a:pt x="29260" y="0"/>
                  </a:moveTo>
                  <a:lnTo>
                    <a:pt x="0" y="128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278917" y="4741795"/>
              <a:ext cx="29845" cy="13335"/>
            </a:xfrm>
            <a:custGeom>
              <a:avLst/>
              <a:gdLst/>
              <a:ahLst/>
              <a:cxnLst/>
              <a:rect l="l" t="t" r="r" b="b"/>
              <a:pathLst>
                <a:path w="29845" h="13335">
                  <a:moveTo>
                    <a:pt x="0" y="12801"/>
                  </a:moveTo>
                  <a:lnTo>
                    <a:pt x="2926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278917" y="4749110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29260" y="0"/>
                  </a:moveTo>
                  <a:lnTo>
                    <a:pt x="0" y="1188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278917" y="4749110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0" y="11887"/>
                  </a:moveTo>
                  <a:lnTo>
                    <a:pt x="2926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278917" y="4755511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29260" y="0"/>
                  </a:moveTo>
                  <a:lnTo>
                    <a:pt x="0" y="1188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278917" y="4755511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0" y="11887"/>
                  </a:moveTo>
                  <a:lnTo>
                    <a:pt x="2926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278917" y="4761910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29260" y="0"/>
                  </a:moveTo>
                  <a:lnTo>
                    <a:pt x="0" y="1188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278917" y="4761910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0" y="11887"/>
                  </a:moveTo>
                  <a:lnTo>
                    <a:pt x="2926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278917" y="4768312"/>
              <a:ext cx="29845" cy="13335"/>
            </a:xfrm>
            <a:custGeom>
              <a:avLst/>
              <a:gdLst/>
              <a:ahLst/>
              <a:cxnLst/>
              <a:rect l="l" t="t" r="r" b="b"/>
              <a:pathLst>
                <a:path w="29845" h="13335">
                  <a:moveTo>
                    <a:pt x="29260" y="0"/>
                  </a:moveTo>
                  <a:lnTo>
                    <a:pt x="0" y="128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278917" y="4768312"/>
              <a:ext cx="29845" cy="13335"/>
            </a:xfrm>
            <a:custGeom>
              <a:avLst/>
              <a:gdLst/>
              <a:ahLst/>
              <a:cxnLst/>
              <a:rect l="l" t="t" r="r" b="b"/>
              <a:pathLst>
                <a:path w="29845" h="13335">
                  <a:moveTo>
                    <a:pt x="0" y="12801"/>
                  </a:moveTo>
                  <a:lnTo>
                    <a:pt x="2926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278917" y="4774713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29260" y="0"/>
                  </a:moveTo>
                  <a:lnTo>
                    <a:pt x="0" y="1188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278917" y="4774713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0" y="11887"/>
                  </a:moveTo>
                  <a:lnTo>
                    <a:pt x="2926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278917" y="4781113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29260" y="0"/>
                  </a:moveTo>
                  <a:lnTo>
                    <a:pt x="0" y="1188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278917" y="4781113"/>
              <a:ext cx="29845" cy="12065"/>
            </a:xfrm>
            <a:custGeom>
              <a:avLst/>
              <a:gdLst/>
              <a:ahLst/>
              <a:cxnLst/>
              <a:rect l="l" t="t" r="r" b="b"/>
              <a:pathLst>
                <a:path w="29845" h="12064">
                  <a:moveTo>
                    <a:pt x="0" y="11887"/>
                  </a:moveTo>
                  <a:lnTo>
                    <a:pt x="2926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8" name="object 348"/>
          <p:cNvGrpSpPr/>
          <p:nvPr/>
        </p:nvGrpSpPr>
        <p:grpSpPr>
          <a:xfrm>
            <a:off x="10447714" y="4401179"/>
            <a:ext cx="94615" cy="200660"/>
            <a:chOff x="5393113" y="4401179"/>
            <a:chExt cx="94615" cy="200660"/>
          </a:xfrm>
        </p:grpSpPr>
        <p:sp>
          <p:nvSpPr>
            <p:cNvPr id="349" name="object 349"/>
            <p:cNvSpPr/>
            <p:nvPr/>
          </p:nvSpPr>
          <p:spPr>
            <a:xfrm>
              <a:off x="5395399" y="4403465"/>
              <a:ext cx="90170" cy="196215"/>
            </a:xfrm>
            <a:custGeom>
              <a:avLst/>
              <a:gdLst/>
              <a:ahLst/>
              <a:cxnLst/>
              <a:rect l="l" t="t" r="r" b="b"/>
              <a:pathLst>
                <a:path w="90170" h="196214">
                  <a:moveTo>
                    <a:pt x="30175" y="0"/>
                  </a:moveTo>
                  <a:lnTo>
                    <a:pt x="0" y="17373"/>
                  </a:lnTo>
                  <a:lnTo>
                    <a:pt x="0" y="195681"/>
                  </a:lnTo>
                  <a:lnTo>
                    <a:pt x="56692" y="195681"/>
                  </a:lnTo>
                  <a:lnTo>
                    <a:pt x="89611" y="51206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395399" y="4403465"/>
              <a:ext cx="90170" cy="196215"/>
            </a:xfrm>
            <a:custGeom>
              <a:avLst/>
              <a:gdLst/>
              <a:ahLst/>
              <a:cxnLst/>
              <a:rect l="l" t="t" r="r" b="b"/>
              <a:pathLst>
                <a:path w="90170" h="196214">
                  <a:moveTo>
                    <a:pt x="0" y="17373"/>
                  </a:moveTo>
                  <a:lnTo>
                    <a:pt x="0" y="195681"/>
                  </a:lnTo>
                  <a:lnTo>
                    <a:pt x="56692" y="195681"/>
                  </a:lnTo>
                  <a:lnTo>
                    <a:pt x="89611" y="51206"/>
                  </a:lnTo>
                  <a:lnTo>
                    <a:pt x="30175" y="0"/>
                  </a:lnTo>
                  <a:lnTo>
                    <a:pt x="0" y="173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452092" y="4502221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1005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452092" y="4502221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1005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3" name="object 353"/>
          <p:cNvGrpSpPr/>
          <p:nvPr/>
        </p:nvGrpSpPr>
        <p:grpSpPr>
          <a:xfrm>
            <a:off x="10847307" y="4207327"/>
            <a:ext cx="18415" cy="113664"/>
            <a:chOff x="5792706" y="4207327"/>
            <a:chExt cx="18415" cy="113664"/>
          </a:xfrm>
        </p:grpSpPr>
        <p:sp>
          <p:nvSpPr>
            <p:cNvPr id="354" name="object 354"/>
            <p:cNvSpPr/>
            <p:nvPr/>
          </p:nvSpPr>
          <p:spPr>
            <a:xfrm>
              <a:off x="5794992" y="4209613"/>
              <a:ext cx="13970" cy="109220"/>
            </a:xfrm>
            <a:custGeom>
              <a:avLst/>
              <a:gdLst/>
              <a:ahLst/>
              <a:cxnLst/>
              <a:rect l="l" t="t" r="r" b="b"/>
              <a:pathLst>
                <a:path w="13970" h="109220">
                  <a:moveTo>
                    <a:pt x="0" y="0"/>
                  </a:moveTo>
                  <a:lnTo>
                    <a:pt x="0" y="104241"/>
                  </a:lnTo>
                  <a:lnTo>
                    <a:pt x="13715" y="108813"/>
                  </a:lnTo>
                  <a:lnTo>
                    <a:pt x="13715" y="36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794992" y="4209613"/>
              <a:ext cx="13970" cy="109220"/>
            </a:xfrm>
            <a:custGeom>
              <a:avLst/>
              <a:gdLst/>
              <a:ahLst/>
              <a:cxnLst/>
              <a:rect l="l" t="t" r="r" b="b"/>
              <a:pathLst>
                <a:path w="13970" h="109220">
                  <a:moveTo>
                    <a:pt x="13715" y="108813"/>
                  </a:moveTo>
                  <a:lnTo>
                    <a:pt x="0" y="104241"/>
                  </a:lnTo>
                  <a:lnTo>
                    <a:pt x="0" y="0"/>
                  </a:lnTo>
                  <a:lnTo>
                    <a:pt x="13715" y="3657"/>
                  </a:lnTo>
                  <a:lnTo>
                    <a:pt x="13715" y="10881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6" name="object 356"/>
          <p:cNvSpPr/>
          <p:nvPr/>
        </p:nvSpPr>
        <p:spPr>
          <a:xfrm>
            <a:off x="10521328" y="4505883"/>
            <a:ext cx="12065" cy="10160"/>
          </a:xfrm>
          <a:custGeom>
            <a:avLst/>
            <a:gdLst/>
            <a:ahLst/>
            <a:cxnLst/>
            <a:rect l="l" t="t" r="r" b="b"/>
            <a:pathLst>
              <a:path w="12064" h="10160">
                <a:moveTo>
                  <a:pt x="4559" y="0"/>
                </a:moveTo>
                <a:lnTo>
                  <a:pt x="0" y="0"/>
                </a:lnTo>
                <a:lnTo>
                  <a:pt x="0" y="914"/>
                </a:lnTo>
                <a:lnTo>
                  <a:pt x="1816" y="914"/>
                </a:lnTo>
                <a:lnTo>
                  <a:pt x="1816" y="9144"/>
                </a:lnTo>
                <a:lnTo>
                  <a:pt x="0" y="9144"/>
                </a:lnTo>
                <a:lnTo>
                  <a:pt x="0" y="10058"/>
                </a:lnTo>
                <a:lnTo>
                  <a:pt x="4559" y="10058"/>
                </a:lnTo>
                <a:lnTo>
                  <a:pt x="4559" y="9144"/>
                </a:lnTo>
                <a:lnTo>
                  <a:pt x="2730" y="9144"/>
                </a:lnTo>
                <a:lnTo>
                  <a:pt x="2730" y="914"/>
                </a:lnTo>
                <a:lnTo>
                  <a:pt x="4559" y="914"/>
                </a:lnTo>
                <a:lnTo>
                  <a:pt x="4559" y="0"/>
                </a:lnTo>
                <a:close/>
              </a:path>
              <a:path w="12064" h="10160">
                <a:moveTo>
                  <a:pt x="11874" y="1828"/>
                </a:moveTo>
                <a:lnTo>
                  <a:pt x="10960" y="914"/>
                </a:lnTo>
                <a:lnTo>
                  <a:pt x="10960" y="1828"/>
                </a:lnTo>
                <a:lnTo>
                  <a:pt x="10960" y="9144"/>
                </a:lnTo>
                <a:lnTo>
                  <a:pt x="10045" y="9144"/>
                </a:lnTo>
                <a:lnTo>
                  <a:pt x="8216" y="9144"/>
                </a:lnTo>
                <a:lnTo>
                  <a:pt x="8216" y="1828"/>
                </a:lnTo>
                <a:lnTo>
                  <a:pt x="10045" y="1828"/>
                </a:lnTo>
                <a:lnTo>
                  <a:pt x="10960" y="1828"/>
                </a:lnTo>
                <a:lnTo>
                  <a:pt x="10960" y="914"/>
                </a:lnTo>
                <a:lnTo>
                  <a:pt x="10045" y="914"/>
                </a:lnTo>
                <a:lnTo>
                  <a:pt x="7315" y="914"/>
                </a:lnTo>
                <a:lnTo>
                  <a:pt x="6388" y="1828"/>
                </a:lnTo>
                <a:lnTo>
                  <a:pt x="6388" y="9144"/>
                </a:lnTo>
                <a:lnTo>
                  <a:pt x="7315" y="10058"/>
                </a:lnTo>
                <a:lnTo>
                  <a:pt x="10045" y="10058"/>
                </a:lnTo>
                <a:lnTo>
                  <a:pt x="10960" y="10058"/>
                </a:lnTo>
                <a:lnTo>
                  <a:pt x="11874" y="9144"/>
                </a:lnTo>
                <a:lnTo>
                  <a:pt x="11874" y="18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7" name="object 357"/>
          <p:cNvGrpSpPr/>
          <p:nvPr/>
        </p:nvGrpSpPr>
        <p:grpSpPr>
          <a:xfrm>
            <a:off x="10861022" y="4270878"/>
            <a:ext cx="5080" cy="21590"/>
            <a:chOff x="5806422" y="4270878"/>
            <a:chExt cx="5080" cy="21590"/>
          </a:xfrm>
        </p:grpSpPr>
        <p:sp>
          <p:nvSpPr>
            <p:cNvPr id="358" name="object 358"/>
            <p:cNvSpPr/>
            <p:nvPr/>
          </p:nvSpPr>
          <p:spPr>
            <a:xfrm>
              <a:off x="5808708" y="427087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03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808708" y="427087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2103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0" name="object 360"/>
          <p:cNvGrpSpPr/>
          <p:nvPr/>
        </p:nvGrpSpPr>
        <p:grpSpPr>
          <a:xfrm>
            <a:off x="10514464" y="4525995"/>
            <a:ext cx="5080" cy="21590"/>
            <a:chOff x="5459864" y="4525995"/>
            <a:chExt cx="5080" cy="21590"/>
          </a:xfrm>
        </p:grpSpPr>
        <p:sp>
          <p:nvSpPr>
            <p:cNvPr id="361" name="object 361"/>
            <p:cNvSpPr/>
            <p:nvPr/>
          </p:nvSpPr>
          <p:spPr>
            <a:xfrm>
              <a:off x="5462150" y="452599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03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462150" y="4525995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2103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3" name="object 363"/>
          <p:cNvGrpSpPr/>
          <p:nvPr/>
        </p:nvGrpSpPr>
        <p:grpSpPr>
          <a:xfrm>
            <a:off x="11098766" y="4270878"/>
            <a:ext cx="5080" cy="21590"/>
            <a:chOff x="6044166" y="4270878"/>
            <a:chExt cx="5080" cy="21590"/>
          </a:xfrm>
        </p:grpSpPr>
        <p:sp>
          <p:nvSpPr>
            <p:cNvPr id="364" name="object 364"/>
            <p:cNvSpPr/>
            <p:nvPr/>
          </p:nvSpPr>
          <p:spPr>
            <a:xfrm>
              <a:off x="6046452" y="427087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03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6046452" y="427087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2103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6" name="object 366"/>
          <p:cNvGrpSpPr/>
          <p:nvPr/>
        </p:nvGrpSpPr>
        <p:grpSpPr>
          <a:xfrm>
            <a:off x="10881138" y="4270878"/>
            <a:ext cx="25400" cy="43180"/>
            <a:chOff x="5826538" y="4270878"/>
            <a:chExt cx="25400" cy="43180"/>
          </a:xfrm>
        </p:grpSpPr>
        <p:sp>
          <p:nvSpPr>
            <p:cNvPr id="367" name="object 367"/>
            <p:cNvSpPr/>
            <p:nvPr/>
          </p:nvSpPr>
          <p:spPr>
            <a:xfrm>
              <a:off x="5828824" y="427087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03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828824" y="427087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2103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846191" y="4304715"/>
              <a:ext cx="5715" cy="9525"/>
            </a:xfrm>
            <a:custGeom>
              <a:avLst/>
              <a:gdLst/>
              <a:ahLst/>
              <a:cxnLst/>
              <a:rect l="l" t="t" r="r" b="b"/>
              <a:pathLst>
                <a:path w="5714" h="9525">
                  <a:moveTo>
                    <a:pt x="5486" y="1828"/>
                  </a:moveTo>
                  <a:lnTo>
                    <a:pt x="4572" y="914"/>
                  </a:lnTo>
                  <a:lnTo>
                    <a:pt x="4572" y="1828"/>
                  </a:lnTo>
                  <a:lnTo>
                    <a:pt x="4572" y="7315"/>
                  </a:lnTo>
                  <a:lnTo>
                    <a:pt x="3670" y="8229"/>
                  </a:lnTo>
                  <a:lnTo>
                    <a:pt x="2743" y="8229"/>
                  </a:lnTo>
                  <a:lnTo>
                    <a:pt x="1828" y="8229"/>
                  </a:lnTo>
                  <a:lnTo>
                    <a:pt x="914" y="7315"/>
                  </a:lnTo>
                  <a:lnTo>
                    <a:pt x="914" y="1828"/>
                  </a:lnTo>
                  <a:lnTo>
                    <a:pt x="2743" y="1828"/>
                  </a:lnTo>
                  <a:lnTo>
                    <a:pt x="4572" y="1828"/>
                  </a:lnTo>
                  <a:lnTo>
                    <a:pt x="4572" y="914"/>
                  </a:lnTo>
                  <a:lnTo>
                    <a:pt x="2743" y="914"/>
                  </a:lnTo>
                  <a:lnTo>
                    <a:pt x="2743" y="0"/>
                  </a:lnTo>
                  <a:lnTo>
                    <a:pt x="914" y="0"/>
                  </a:lnTo>
                  <a:lnTo>
                    <a:pt x="0" y="1828"/>
                  </a:lnTo>
                  <a:lnTo>
                    <a:pt x="0" y="8229"/>
                  </a:lnTo>
                  <a:lnTo>
                    <a:pt x="914" y="9144"/>
                  </a:lnTo>
                  <a:lnTo>
                    <a:pt x="2743" y="9144"/>
                  </a:lnTo>
                  <a:lnTo>
                    <a:pt x="4572" y="9144"/>
                  </a:lnTo>
                  <a:lnTo>
                    <a:pt x="5486" y="8229"/>
                  </a:lnTo>
                  <a:lnTo>
                    <a:pt x="5486" y="18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0" name="object 370"/>
          <p:cNvGrpSpPr/>
          <p:nvPr/>
        </p:nvGrpSpPr>
        <p:grpSpPr>
          <a:xfrm>
            <a:off x="11098766" y="4270878"/>
            <a:ext cx="5080" cy="21590"/>
            <a:chOff x="6044166" y="4270878"/>
            <a:chExt cx="5080" cy="21590"/>
          </a:xfrm>
        </p:grpSpPr>
        <p:sp>
          <p:nvSpPr>
            <p:cNvPr id="371" name="object 371"/>
            <p:cNvSpPr/>
            <p:nvPr/>
          </p:nvSpPr>
          <p:spPr>
            <a:xfrm>
              <a:off x="6046452" y="427087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03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046452" y="427087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2103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3" name="object 373"/>
          <p:cNvGrpSpPr/>
          <p:nvPr/>
        </p:nvGrpSpPr>
        <p:grpSpPr>
          <a:xfrm>
            <a:off x="10881138" y="4270878"/>
            <a:ext cx="5080" cy="21590"/>
            <a:chOff x="5826538" y="4270878"/>
            <a:chExt cx="5080" cy="21590"/>
          </a:xfrm>
        </p:grpSpPr>
        <p:sp>
          <p:nvSpPr>
            <p:cNvPr id="374" name="object 374"/>
            <p:cNvSpPr/>
            <p:nvPr/>
          </p:nvSpPr>
          <p:spPr>
            <a:xfrm>
              <a:off x="5828824" y="427087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03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828824" y="4270878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2103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6" name="object 376"/>
          <p:cNvGrpSpPr/>
          <p:nvPr/>
        </p:nvGrpSpPr>
        <p:grpSpPr>
          <a:xfrm>
            <a:off x="10678142" y="4009817"/>
            <a:ext cx="59690" cy="52705"/>
            <a:chOff x="5623542" y="4009816"/>
            <a:chExt cx="59690" cy="52705"/>
          </a:xfrm>
        </p:grpSpPr>
        <p:sp>
          <p:nvSpPr>
            <p:cNvPr id="377" name="object 377"/>
            <p:cNvSpPr/>
            <p:nvPr/>
          </p:nvSpPr>
          <p:spPr>
            <a:xfrm>
              <a:off x="5625828" y="4012102"/>
              <a:ext cx="55244" cy="5080"/>
            </a:xfrm>
            <a:custGeom>
              <a:avLst/>
              <a:gdLst/>
              <a:ahLst/>
              <a:cxnLst/>
              <a:rect l="l" t="t" r="r" b="b"/>
              <a:pathLst>
                <a:path w="55245" h="5079">
                  <a:moveTo>
                    <a:pt x="54863" y="0"/>
                  </a:moveTo>
                  <a:lnTo>
                    <a:pt x="13715" y="0"/>
                  </a:lnTo>
                  <a:lnTo>
                    <a:pt x="0" y="4572"/>
                  </a:lnTo>
                  <a:lnTo>
                    <a:pt x="42062" y="4572"/>
                  </a:lnTo>
                  <a:lnTo>
                    <a:pt x="548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625828" y="4012102"/>
              <a:ext cx="55244" cy="5080"/>
            </a:xfrm>
            <a:custGeom>
              <a:avLst/>
              <a:gdLst/>
              <a:ahLst/>
              <a:cxnLst/>
              <a:rect l="l" t="t" r="r" b="b"/>
              <a:pathLst>
                <a:path w="55245" h="5079">
                  <a:moveTo>
                    <a:pt x="54863" y="0"/>
                  </a:moveTo>
                  <a:lnTo>
                    <a:pt x="13715" y="0"/>
                  </a:lnTo>
                  <a:lnTo>
                    <a:pt x="0" y="4572"/>
                  </a:lnTo>
                  <a:lnTo>
                    <a:pt x="42062" y="4572"/>
                  </a:lnTo>
                  <a:lnTo>
                    <a:pt x="5486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625833" y="4016679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79">
                  <a:moveTo>
                    <a:pt x="42062" y="0"/>
                  </a:moveTo>
                  <a:lnTo>
                    <a:pt x="0" y="0"/>
                  </a:lnTo>
                  <a:lnTo>
                    <a:pt x="0" y="42976"/>
                  </a:lnTo>
                  <a:lnTo>
                    <a:pt x="42062" y="42976"/>
                  </a:lnTo>
                  <a:lnTo>
                    <a:pt x="420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625833" y="4016679"/>
              <a:ext cx="42545" cy="43180"/>
            </a:xfrm>
            <a:custGeom>
              <a:avLst/>
              <a:gdLst/>
              <a:ahLst/>
              <a:cxnLst/>
              <a:rect l="l" t="t" r="r" b="b"/>
              <a:pathLst>
                <a:path w="42545" h="43179">
                  <a:moveTo>
                    <a:pt x="0" y="0"/>
                  </a:moveTo>
                  <a:lnTo>
                    <a:pt x="42062" y="0"/>
                  </a:lnTo>
                  <a:lnTo>
                    <a:pt x="42062" y="42976"/>
                  </a:lnTo>
                  <a:lnTo>
                    <a:pt x="0" y="4297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633143" y="4023990"/>
              <a:ext cx="27940" cy="28575"/>
            </a:xfrm>
            <a:custGeom>
              <a:avLst/>
              <a:gdLst/>
              <a:ahLst/>
              <a:cxnLst/>
              <a:rect l="l" t="t" r="r" b="b"/>
              <a:pathLst>
                <a:path w="27939" h="28575">
                  <a:moveTo>
                    <a:pt x="21945" y="0"/>
                  </a:moveTo>
                  <a:lnTo>
                    <a:pt x="6400" y="0"/>
                  </a:lnTo>
                  <a:lnTo>
                    <a:pt x="0" y="7315"/>
                  </a:lnTo>
                  <a:lnTo>
                    <a:pt x="0" y="21945"/>
                  </a:lnTo>
                  <a:lnTo>
                    <a:pt x="6400" y="28346"/>
                  </a:lnTo>
                  <a:lnTo>
                    <a:pt x="21945" y="28346"/>
                  </a:lnTo>
                  <a:lnTo>
                    <a:pt x="27432" y="21945"/>
                  </a:lnTo>
                  <a:lnTo>
                    <a:pt x="27432" y="14630"/>
                  </a:lnTo>
                  <a:lnTo>
                    <a:pt x="27432" y="7315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633143" y="4023990"/>
              <a:ext cx="27940" cy="28575"/>
            </a:xfrm>
            <a:custGeom>
              <a:avLst/>
              <a:gdLst/>
              <a:ahLst/>
              <a:cxnLst/>
              <a:rect l="l" t="t" r="r" b="b"/>
              <a:pathLst>
                <a:path w="27939" h="28575">
                  <a:moveTo>
                    <a:pt x="27432" y="14630"/>
                  </a:moveTo>
                  <a:lnTo>
                    <a:pt x="27432" y="21945"/>
                  </a:lnTo>
                  <a:lnTo>
                    <a:pt x="21945" y="28346"/>
                  </a:lnTo>
                  <a:lnTo>
                    <a:pt x="13716" y="28346"/>
                  </a:lnTo>
                  <a:lnTo>
                    <a:pt x="6400" y="28346"/>
                  </a:lnTo>
                  <a:lnTo>
                    <a:pt x="0" y="21945"/>
                  </a:lnTo>
                  <a:lnTo>
                    <a:pt x="0" y="14630"/>
                  </a:lnTo>
                  <a:lnTo>
                    <a:pt x="0" y="7315"/>
                  </a:lnTo>
                  <a:lnTo>
                    <a:pt x="6400" y="0"/>
                  </a:lnTo>
                  <a:lnTo>
                    <a:pt x="13716" y="0"/>
                  </a:lnTo>
                  <a:lnTo>
                    <a:pt x="21945" y="0"/>
                  </a:lnTo>
                  <a:lnTo>
                    <a:pt x="27432" y="7315"/>
                  </a:lnTo>
                  <a:lnTo>
                    <a:pt x="27432" y="146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3" name="object 383"/>
          <p:cNvGrpSpPr/>
          <p:nvPr/>
        </p:nvGrpSpPr>
        <p:grpSpPr>
          <a:xfrm>
            <a:off x="11014641" y="4067626"/>
            <a:ext cx="539750" cy="83185"/>
            <a:chOff x="5960041" y="4067625"/>
            <a:chExt cx="539750" cy="83185"/>
          </a:xfrm>
        </p:grpSpPr>
        <p:sp>
          <p:nvSpPr>
            <p:cNvPr id="384" name="object 384"/>
            <p:cNvSpPr/>
            <p:nvPr/>
          </p:nvSpPr>
          <p:spPr>
            <a:xfrm>
              <a:off x="5962327" y="4089826"/>
              <a:ext cx="102870" cy="59055"/>
            </a:xfrm>
            <a:custGeom>
              <a:avLst/>
              <a:gdLst/>
              <a:ahLst/>
              <a:cxnLst/>
              <a:rect l="l" t="t" r="r" b="b"/>
              <a:pathLst>
                <a:path w="102870" h="59054">
                  <a:moveTo>
                    <a:pt x="97840" y="0"/>
                  </a:moveTo>
                  <a:lnTo>
                    <a:pt x="95097" y="0"/>
                  </a:lnTo>
                  <a:lnTo>
                    <a:pt x="72017" y="3614"/>
                  </a:lnTo>
                  <a:lnTo>
                    <a:pt x="42857" y="13830"/>
                  </a:lnTo>
                  <a:lnTo>
                    <a:pt x="16271" y="29703"/>
                  </a:lnTo>
                  <a:lnTo>
                    <a:pt x="914" y="50291"/>
                  </a:lnTo>
                  <a:lnTo>
                    <a:pt x="0" y="53949"/>
                  </a:lnTo>
                  <a:lnTo>
                    <a:pt x="1841" y="56692"/>
                  </a:lnTo>
                  <a:lnTo>
                    <a:pt x="4571" y="57607"/>
                  </a:lnTo>
                  <a:lnTo>
                    <a:pt x="8229" y="58521"/>
                  </a:lnTo>
                  <a:lnTo>
                    <a:pt x="10972" y="56692"/>
                  </a:lnTo>
                  <a:lnTo>
                    <a:pt x="11887" y="53949"/>
                  </a:lnTo>
                  <a:lnTo>
                    <a:pt x="24890" y="38119"/>
                  </a:lnTo>
                  <a:lnTo>
                    <a:pt x="48010" y="24688"/>
                  </a:lnTo>
                  <a:lnTo>
                    <a:pt x="73871" y="15373"/>
                  </a:lnTo>
                  <a:lnTo>
                    <a:pt x="95097" y="11887"/>
                  </a:lnTo>
                  <a:lnTo>
                    <a:pt x="97840" y="11887"/>
                  </a:lnTo>
                  <a:lnTo>
                    <a:pt x="102412" y="9143"/>
                  </a:lnTo>
                  <a:lnTo>
                    <a:pt x="102412" y="2743"/>
                  </a:lnTo>
                  <a:lnTo>
                    <a:pt x="97840" y="0"/>
                  </a:lnTo>
                  <a:close/>
                </a:path>
              </a:pathLst>
            </a:custGeom>
            <a:solidFill>
              <a:srgbClr val="BB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962327" y="4089826"/>
              <a:ext cx="102870" cy="59055"/>
            </a:xfrm>
            <a:custGeom>
              <a:avLst/>
              <a:gdLst/>
              <a:ahLst/>
              <a:cxnLst/>
              <a:rect l="l" t="t" r="r" b="b"/>
              <a:pathLst>
                <a:path w="102870" h="59054">
                  <a:moveTo>
                    <a:pt x="11887" y="53949"/>
                  </a:moveTo>
                  <a:lnTo>
                    <a:pt x="24890" y="38119"/>
                  </a:lnTo>
                  <a:lnTo>
                    <a:pt x="48010" y="24688"/>
                  </a:lnTo>
                  <a:lnTo>
                    <a:pt x="73871" y="15373"/>
                  </a:lnTo>
                  <a:lnTo>
                    <a:pt x="95097" y="11887"/>
                  </a:lnTo>
                  <a:lnTo>
                    <a:pt x="97840" y="11887"/>
                  </a:lnTo>
                  <a:lnTo>
                    <a:pt x="102412" y="9143"/>
                  </a:lnTo>
                  <a:lnTo>
                    <a:pt x="102412" y="6400"/>
                  </a:lnTo>
                  <a:lnTo>
                    <a:pt x="102412" y="2743"/>
                  </a:lnTo>
                  <a:lnTo>
                    <a:pt x="97840" y="0"/>
                  </a:lnTo>
                  <a:lnTo>
                    <a:pt x="95097" y="0"/>
                  </a:lnTo>
                  <a:lnTo>
                    <a:pt x="72017" y="3614"/>
                  </a:lnTo>
                  <a:lnTo>
                    <a:pt x="42857" y="13830"/>
                  </a:lnTo>
                  <a:lnTo>
                    <a:pt x="16271" y="29703"/>
                  </a:lnTo>
                  <a:lnTo>
                    <a:pt x="914" y="50291"/>
                  </a:lnTo>
                  <a:lnTo>
                    <a:pt x="0" y="53949"/>
                  </a:lnTo>
                  <a:lnTo>
                    <a:pt x="1841" y="56692"/>
                  </a:lnTo>
                  <a:lnTo>
                    <a:pt x="4571" y="57607"/>
                  </a:lnTo>
                  <a:lnTo>
                    <a:pt x="8229" y="58521"/>
                  </a:lnTo>
                  <a:lnTo>
                    <a:pt x="10972" y="56692"/>
                  </a:lnTo>
                  <a:lnTo>
                    <a:pt x="11887" y="539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6035491" y="4069911"/>
              <a:ext cx="462280" cy="43815"/>
            </a:xfrm>
            <a:custGeom>
              <a:avLst/>
              <a:gdLst/>
              <a:ahLst/>
              <a:cxnLst/>
              <a:rect l="l" t="t" r="r" b="b"/>
              <a:pathLst>
                <a:path w="462279" h="43814">
                  <a:moveTo>
                    <a:pt x="191559" y="0"/>
                  </a:moveTo>
                  <a:lnTo>
                    <a:pt x="104234" y="3186"/>
                  </a:lnTo>
                  <a:lnTo>
                    <a:pt x="41594" y="7672"/>
                  </a:lnTo>
                  <a:lnTo>
                    <a:pt x="0" y="20831"/>
                  </a:lnTo>
                  <a:lnTo>
                    <a:pt x="1816" y="37290"/>
                  </a:lnTo>
                  <a:lnTo>
                    <a:pt x="10058" y="43691"/>
                  </a:lnTo>
                  <a:lnTo>
                    <a:pt x="18275" y="42776"/>
                  </a:lnTo>
                  <a:lnTo>
                    <a:pt x="44708" y="39147"/>
                  </a:lnTo>
                  <a:lnTo>
                    <a:pt x="74744" y="36375"/>
                  </a:lnTo>
                  <a:lnTo>
                    <a:pt x="106491" y="34290"/>
                  </a:lnTo>
                  <a:lnTo>
                    <a:pt x="138061" y="32718"/>
                  </a:lnTo>
                  <a:lnTo>
                    <a:pt x="155435" y="32718"/>
                  </a:lnTo>
                  <a:lnTo>
                    <a:pt x="192302" y="31603"/>
                  </a:lnTo>
                  <a:lnTo>
                    <a:pt x="234992" y="32032"/>
                  </a:lnTo>
                  <a:lnTo>
                    <a:pt x="278366" y="33489"/>
                  </a:lnTo>
                  <a:lnTo>
                    <a:pt x="356833" y="37390"/>
                  </a:lnTo>
                  <a:lnTo>
                    <a:pt x="399127" y="37861"/>
                  </a:lnTo>
                  <a:lnTo>
                    <a:pt x="436618" y="37133"/>
                  </a:lnTo>
                  <a:lnTo>
                    <a:pt x="461759" y="35461"/>
                  </a:lnTo>
                  <a:lnTo>
                    <a:pt x="452188" y="32018"/>
                  </a:lnTo>
                  <a:lnTo>
                    <a:pt x="447590" y="22317"/>
                  </a:lnTo>
                  <a:lnTo>
                    <a:pt x="449163" y="11415"/>
                  </a:lnTo>
                  <a:lnTo>
                    <a:pt x="458101" y="4371"/>
                  </a:lnTo>
                  <a:lnTo>
                    <a:pt x="435490" y="5529"/>
                  </a:lnTo>
                  <a:lnTo>
                    <a:pt x="399929" y="6086"/>
                  </a:lnTo>
                  <a:lnTo>
                    <a:pt x="358710" y="5786"/>
                  </a:lnTo>
                  <a:lnTo>
                    <a:pt x="319125" y="4371"/>
                  </a:lnTo>
                  <a:lnTo>
                    <a:pt x="279115" y="2000"/>
                  </a:lnTo>
                  <a:lnTo>
                    <a:pt x="234994" y="485"/>
                  </a:lnTo>
                  <a:lnTo>
                    <a:pt x="191559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6035491" y="4069911"/>
              <a:ext cx="462280" cy="43815"/>
            </a:xfrm>
            <a:custGeom>
              <a:avLst/>
              <a:gdLst/>
              <a:ahLst/>
              <a:cxnLst/>
              <a:rect l="l" t="t" r="r" b="b"/>
              <a:pathLst>
                <a:path w="462279" h="43814">
                  <a:moveTo>
                    <a:pt x="461759" y="35461"/>
                  </a:moveTo>
                  <a:lnTo>
                    <a:pt x="436618" y="37133"/>
                  </a:lnTo>
                  <a:lnTo>
                    <a:pt x="399127" y="37861"/>
                  </a:lnTo>
                  <a:lnTo>
                    <a:pt x="356833" y="37390"/>
                  </a:lnTo>
                  <a:lnTo>
                    <a:pt x="317284" y="35461"/>
                  </a:lnTo>
                  <a:lnTo>
                    <a:pt x="278366" y="33489"/>
                  </a:lnTo>
                  <a:lnTo>
                    <a:pt x="234992" y="32032"/>
                  </a:lnTo>
                  <a:lnTo>
                    <a:pt x="192302" y="31603"/>
                  </a:lnTo>
                  <a:lnTo>
                    <a:pt x="155435" y="32718"/>
                  </a:lnTo>
                  <a:lnTo>
                    <a:pt x="138061" y="32718"/>
                  </a:lnTo>
                  <a:lnTo>
                    <a:pt x="106491" y="34290"/>
                  </a:lnTo>
                  <a:lnTo>
                    <a:pt x="74744" y="36375"/>
                  </a:lnTo>
                  <a:lnTo>
                    <a:pt x="44708" y="39147"/>
                  </a:lnTo>
                  <a:lnTo>
                    <a:pt x="18275" y="42776"/>
                  </a:lnTo>
                  <a:lnTo>
                    <a:pt x="10058" y="43691"/>
                  </a:lnTo>
                  <a:lnTo>
                    <a:pt x="1816" y="37290"/>
                  </a:lnTo>
                  <a:lnTo>
                    <a:pt x="901" y="29060"/>
                  </a:lnTo>
                  <a:lnTo>
                    <a:pt x="0" y="20831"/>
                  </a:lnTo>
                  <a:lnTo>
                    <a:pt x="5473" y="12601"/>
                  </a:lnTo>
                  <a:lnTo>
                    <a:pt x="72229" y="5172"/>
                  </a:lnTo>
                  <a:lnTo>
                    <a:pt x="136232" y="1628"/>
                  </a:lnTo>
                  <a:lnTo>
                    <a:pt x="153606" y="714"/>
                  </a:lnTo>
                  <a:lnTo>
                    <a:pt x="191559" y="0"/>
                  </a:lnTo>
                  <a:lnTo>
                    <a:pt x="234994" y="485"/>
                  </a:lnTo>
                  <a:lnTo>
                    <a:pt x="279115" y="2000"/>
                  </a:lnTo>
                  <a:lnTo>
                    <a:pt x="319125" y="4371"/>
                  </a:lnTo>
                  <a:lnTo>
                    <a:pt x="358710" y="5786"/>
                  </a:lnTo>
                  <a:lnTo>
                    <a:pt x="399929" y="6086"/>
                  </a:lnTo>
                  <a:lnTo>
                    <a:pt x="435490" y="5529"/>
                  </a:lnTo>
                  <a:lnTo>
                    <a:pt x="458101" y="4371"/>
                  </a:lnTo>
                  <a:lnTo>
                    <a:pt x="449163" y="11415"/>
                  </a:lnTo>
                  <a:lnTo>
                    <a:pt x="447590" y="22317"/>
                  </a:lnTo>
                  <a:lnTo>
                    <a:pt x="452188" y="32018"/>
                  </a:lnTo>
                  <a:lnTo>
                    <a:pt x="461759" y="354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88" name="object 388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10615962" y="4034507"/>
            <a:ext cx="97840" cy="117043"/>
          </a:xfrm>
          <a:prstGeom prst="rect">
            <a:avLst/>
          </a:prstGeom>
        </p:spPr>
      </p:pic>
      <p:sp>
        <p:nvSpPr>
          <p:cNvPr id="389" name="object 389"/>
          <p:cNvSpPr/>
          <p:nvPr/>
        </p:nvSpPr>
        <p:spPr>
          <a:xfrm>
            <a:off x="11307876" y="2952090"/>
            <a:ext cx="31750" cy="110489"/>
          </a:xfrm>
          <a:custGeom>
            <a:avLst/>
            <a:gdLst/>
            <a:ahLst/>
            <a:cxnLst/>
            <a:rect l="l" t="t" r="r" b="b"/>
            <a:pathLst>
              <a:path w="31750" h="110489">
                <a:moveTo>
                  <a:pt x="31750" y="0"/>
                </a:moveTo>
                <a:lnTo>
                  <a:pt x="0" y="0"/>
                </a:lnTo>
                <a:lnTo>
                  <a:pt x="0" y="110070"/>
                </a:lnTo>
                <a:lnTo>
                  <a:pt x="31750" y="110070"/>
                </a:lnTo>
                <a:lnTo>
                  <a:pt x="31750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90" name="object 390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9305628" y="4098542"/>
            <a:ext cx="151561" cy="177136"/>
          </a:xfrm>
          <a:prstGeom prst="rect">
            <a:avLst/>
          </a:prstGeom>
        </p:spPr>
      </p:pic>
      <p:pic>
        <p:nvPicPr>
          <p:cNvPr id="391" name="object 391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9305628" y="4369748"/>
            <a:ext cx="151561" cy="181394"/>
          </a:xfrm>
          <a:prstGeom prst="rect">
            <a:avLst/>
          </a:prstGeom>
        </p:spPr>
      </p:pic>
      <p:grpSp>
        <p:nvGrpSpPr>
          <p:cNvPr id="392" name="object 392"/>
          <p:cNvGrpSpPr/>
          <p:nvPr/>
        </p:nvGrpSpPr>
        <p:grpSpPr>
          <a:xfrm>
            <a:off x="12099132" y="3030494"/>
            <a:ext cx="55244" cy="2058670"/>
            <a:chOff x="7044532" y="3030494"/>
            <a:chExt cx="55244" cy="2058670"/>
          </a:xfrm>
        </p:grpSpPr>
        <p:sp>
          <p:nvSpPr>
            <p:cNvPr id="393" name="object 393"/>
            <p:cNvSpPr/>
            <p:nvPr/>
          </p:nvSpPr>
          <p:spPr>
            <a:xfrm>
              <a:off x="7046818" y="3032781"/>
              <a:ext cx="50800" cy="2054225"/>
            </a:xfrm>
            <a:custGeom>
              <a:avLst/>
              <a:gdLst/>
              <a:ahLst/>
              <a:cxnLst/>
              <a:rect l="l" t="t" r="r" b="b"/>
              <a:pathLst>
                <a:path w="50800" h="2054225">
                  <a:moveTo>
                    <a:pt x="0" y="2053729"/>
                  </a:moveTo>
                  <a:lnTo>
                    <a:pt x="0" y="40233"/>
                  </a:lnTo>
                  <a:lnTo>
                    <a:pt x="50291" y="0"/>
                  </a:lnTo>
                  <a:lnTo>
                    <a:pt x="50291" y="1918411"/>
                  </a:lnTo>
                  <a:lnTo>
                    <a:pt x="0" y="2053729"/>
                  </a:lnTo>
                  <a:close/>
                </a:path>
                <a:path w="50800" h="2054225">
                  <a:moveTo>
                    <a:pt x="50291" y="1918411"/>
                  </a:moveTo>
                  <a:lnTo>
                    <a:pt x="50291" y="381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7046818" y="3032780"/>
              <a:ext cx="50800" cy="2054225"/>
            </a:xfrm>
            <a:custGeom>
              <a:avLst/>
              <a:gdLst/>
              <a:ahLst/>
              <a:cxnLst/>
              <a:rect l="l" t="t" r="r" b="b"/>
              <a:pathLst>
                <a:path w="50800" h="2054225">
                  <a:moveTo>
                    <a:pt x="50292" y="0"/>
                  </a:moveTo>
                  <a:lnTo>
                    <a:pt x="0" y="40233"/>
                  </a:lnTo>
                  <a:lnTo>
                    <a:pt x="0" y="2053729"/>
                  </a:lnTo>
                  <a:lnTo>
                    <a:pt x="50292" y="1918411"/>
                  </a:lnTo>
                  <a:lnTo>
                    <a:pt x="50292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7046818" y="3032780"/>
              <a:ext cx="50800" cy="2054225"/>
            </a:xfrm>
            <a:custGeom>
              <a:avLst/>
              <a:gdLst/>
              <a:ahLst/>
              <a:cxnLst/>
              <a:rect l="l" t="t" r="r" b="b"/>
              <a:pathLst>
                <a:path w="50800" h="2054225">
                  <a:moveTo>
                    <a:pt x="0" y="2053729"/>
                  </a:moveTo>
                  <a:lnTo>
                    <a:pt x="0" y="40233"/>
                  </a:lnTo>
                  <a:lnTo>
                    <a:pt x="50292" y="0"/>
                  </a:lnTo>
                  <a:lnTo>
                    <a:pt x="50292" y="1918411"/>
                  </a:lnTo>
                  <a:lnTo>
                    <a:pt x="0" y="20537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6" name="object 396"/>
          <p:cNvGrpSpPr/>
          <p:nvPr/>
        </p:nvGrpSpPr>
        <p:grpSpPr>
          <a:xfrm>
            <a:off x="10117615" y="3926603"/>
            <a:ext cx="29845" cy="17780"/>
            <a:chOff x="5063014" y="3926603"/>
            <a:chExt cx="29845" cy="17780"/>
          </a:xfrm>
        </p:grpSpPr>
        <p:sp>
          <p:nvSpPr>
            <p:cNvPr id="397" name="object 397"/>
            <p:cNvSpPr/>
            <p:nvPr/>
          </p:nvSpPr>
          <p:spPr>
            <a:xfrm>
              <a:off x="5065300" y="3928889"/>
              <a:ext cx="24765" cy="13335"/>
            </a:xfrm>
            <a:custGeom>
              <a:avLst/>
              <a:gdLst/>
              <a:ahLst/>
              <a:cxnLst/>
              <a:rect l="l" t="t" r="r" b="b"/>
              <a:pathLst>
                <a:path w="24764" h="13335">
                  <a:moveTo>
                    <a:pt x="24688" y="0"/>
                  </a:moveTo>
                  <a:lnTo>
                    <a:pt x="0" y="128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065300" y="3928889"/>
              <a:ext cx="24765" cy="13335"/>
            </a:xfrm>
            <a:custGeom>
              <a:avLst/>
              <a:gdLst/>
              <a:ahLst/>
              <a:cxnLst/>
              <a:rect l="l" t="t" r="r" b="b"/>
              <a:pathLst>
                <a:path w="24764" h="13335">
                  <a:moveTo>
                    <a:pt x="0" y="12801"/>
                  </a:moveTo>
                  <a:lnTo>
                    <a:pt x="2468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9" name="object 399"/>
          <p:cNvGrpSpPr/>
          <p:nvPr/>
        </p:nvGrpSpPr>
        <p:grpSpPr>
          <a:xfrm>
            <a:off x="10117615" y="4169836"/>
            <a:ext cx="29845" cy="20320"/>
            <a:chOff x="5063014" y="4169836"/>
            <a:chExt cx="29845" cy="20320"/>
          </a:xfrm>
        </p:grpSpPr>
        <p:sp>
          <p:nvSpPr>
            <p:cNvPr id="400" name="object 400"/>
            <p:cNvSpPr/>
            <p:nvPr/>
          </p:nvSpPr>
          <p:spPr>
            <a:xfrm>
              <a:off x="5065300" y="4172123"/>
              <a:ext cx="24765" cy="15875"/>
            </a:xfrm>
            <a:custGeom>
              <a:avLst/>
              <a:gdLst/>
              <a:ahLst/>
              <a:cxnLst/>
              <a:rect l="l" t="t" r="r" b="b"/>
              <a:pathLst>
                <a:path w="24764" h="15875">
                  <a:moveTo>
                    <a:pt x="24688" y="0"/>
                  </a:moveTo>
                  <a:lnTo>
                    <a:pt x="0" y="1554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065300" y="4172123"/>
              <a:ext cx="24765" cy="15875"/>
            </a:xfrm>
            <a:custGeom>
              <a:avLst/>
              <a:gdLst/>
              <a:ahLst/>
              <a:cxnLst/>
              <a:rect l="l" t="t" r="r" b="b"/>
              <a:pathLst>
                <a:path w="24764" h="15875">
                  <a:moveTo>
                    <a:pt x="0" y="15544"/>
                  </a:moveTo>
                  <a:lnTo>
                    <a:pt x="24688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065300" y="4172123"/>
              <a:ext cx="24765" cy="15875"/>
            </a:xfrm>
            <a:custGeom>
              <a:avLst/>
              <a:gdLst/>
              <a:ahLst/>
              <a:cxnLst/>
              <a:rect l="l" t="t" r="r" b="b"/>
              <a:pathLst>
                <a:path w="24764" h="15875">
                  <a:moveTo>
                    <a:pt x="24688" y="0"/>
                  </a:moveTo>
                  <a:lnTo>
                    <a:pt x="0" y="1554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065300" y="4172122"/>
              <a:ext cx="24765" cy="15875"/>
            </a:xfrm>
            <a:custGeom>
              <a:avLst/>
              <a:gdLst/>
              <a:ahLst/>
              <a:cxnLst/>
              <a:rect l="l" t="t" r="r" b="b"/>
              <a:pathLst>
                <a:path w="24764" h="15875">
                  <a:moveTo>
                    <a:pt x="24688" y="0"/>
                  </a:moveTo>
                  <a:lnTo>
                    <a:pt x="0" y="15544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4" name="object 404"/>
          <p:cNvGrpSpPr/>
          <p:nvPr/>
        </p:nvGrpSpPr>
        <p:grpSpPr>
          <a:xfrm>
            <a:off x="10117615" y="4412153"/>
            <a:ext cx="29845" cy="24130"/>
            <a:chOff x="5063014" y="4412153"/>
            <a:chExt cx="29845" cy="24130"/>
          </a:xfrm>
        </p:grpSpPr>
        <p:sp>
          <p:nvSpPr>
            <p:cNvPr id="405" name="object 405"/>
            <p:cNvSpPr/>
            <p:nvPr/>
          </p:nvSpPr>
          <p:spPr>
            <a:xfrm>
              <a:off x="5065300" y="4414439"/>
              <a:ext cx="24765" cy="19685"/>
            </a:xfrm>
            <a:custGeom>
              <a:avLst/>
              <a:gdLst/>
              <a:ahLst/>
              <a:cxnLst/>
              <a:rect l="l" t="t" r="r" b="b"/>
              <a:pathLst>
                <a:path w="24764" h="19685">
                  <a:moveTo>
                    <a:pt x="24688" y="0"/>
                  </a:moveTo>
                  <a:lnTo>
                    <a:pt x="0" y="1920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065300" y="4414439"/>
              <a:ext cx="24765" cy="19685"/>
            </a:xfrm>
            <a:custGeom>
              <a:avLst/>
              <a:gdLst/>
              <a:ahLst/>
              <a:cxnLst/>
              <a:rect l="l" t="t" r="r" b="b"/>
              <a:pathLst>
                <a:path w="24764" h="19685">
                  <a:moveTo>
                    <a:pt x="0" y="19202"/>
                  </a:moveTo>
                  <a:lnTo>
                    <a:pt x="2468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7" name="object 407"/>
          <p:cNvGrpSpPr/>
          <p:nvPr/>
        </p:nvGrpSpPr>
        <p:grpSpPr>
          <a:xfrm>
            <a:off x="10117615" y="4660871"/>
            <a:ext cx="29845" cy="22225"/>
            <a:chOff x="5063014" y="4660870"/>
            <a:chExt cx="29845" cy="22225"/>
          </a:xfrm>
        </p:grpSpPr>
        <p:sp>
          <p:nvSpPr>
            <p:cNvPr id="408" name="object 408"/>
            <p:cNvSpPr/>
            <p:nvPr/>
          </p:nvSpPr>
          <p:spPr>
            <a:xfrm>
              <a:off x="5065300" y="4663156"/>
              <a:ext cx="24765" cy="17780"/>
            </a:xfrm>
            <a:custGeom>
              <a:avLst/>
              <a:gdLst/>
              <a:ahLst/>
              <a:cxnLst/>
              <a:rect l="l" t="t" r="r" b="b"/>
              <a:pathLst>
                <a:path w="24764" h="17779">
                  <a:moveTo>
                    <a:pt x="24688" y="0"/>
                  </a:moveTo>
                  <a:lnTo>
                    <a:pt x="0" y="1737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065300" y="4663156"/>
              <a:ext cx="24765" cy="17780"/>
            </a:xfrm>
            <a:custGeom>
              <a:avLst/>
              <a:gdLst/>
              <a:ahLst/>
              <a:cxnLst/>
              <a:rect l="l" t="t" r="r" b="b"/>
              <a:pathLst>
                <a:path w="24764" h="17779">
                  <a:moveTo>
                    <a:pt x="0" y="17373"/>
                  </a:moveTo>
                  <a:lnTo>
                    <a:pt x="2468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10" name="object 410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1749831" y="4373750"/>
            <a:ext cx="74968" cy="105155"/>
          </a:xfrm>
          <a:prstGeom prst="rect">
            <a:avLst/>
          </a:prstGeom>
        </p:spPr>
      </p:pic>
      <p:sp>
        <p:nvSpPr>
          <p:cNvPr id="411" name="object 411"/>
          <p:cNvSpPr/>
          <p:nvPr/>
        </p:nvSpPr>
        <p:spPr>
          <a:xfrm>
            <a:off x="9310264" y="4143777"/>
            <a:ext cx="29845" cy="22225"/>
          </a:xfrm>
          <a:custGeom>
            <a:avLst/>
            <a:gdLst/>
            <a:ahLst/>
            <a:cxnLst/>
            <a:rect l="l" t="t" r="r" b="b"/>
            <a:pathLst>
              <a:path w="29845" h="22225">
                <a:moveTo>
                  <a:pt x="29375" y="0"/>
                </a:moveTo>
                <a:lnTo>
                  <a:pt x="7150" y="0"/>
                </a:lnTo>
                <a:lnTo>
                  <a:pt x="3175" y="7137"/>
                </a:lnTo>
                <a:lnTo>
                  <a:pt x="0" y="16662"/>
                </a:lnTo>
                <a:lnTo>
                  <a:pt x="1587" y="22225"/>
                </a:lnTo>
                <a:lnTo>
                  <a:pt x="23812" y="22225"/>
                </a:lnTo>
                <a:lnTo>
                  <a:pt x="23025" y="17462"/>
                </a:lnTo>
                <a:lnTo>
                  <a:pt x="24612" y="7937"/>
                </a:lnTo>
                <a:lnTo>
                  <a:pt x="2937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9310264" y="4413653"/>
            <a:ext cx="29845" cy="22225"/>
          </a:xfrm>
          <a:custGeom>
            <a:avLst/>
            <a:gdLst/>
            <a:ahLst/>
            <a:cxnLst/>
            <a:rect l="l" t="t" r="r" b="b"/>
            <a:pathLst>
              <a:path w="29845" h="22225">
                <a:moveTo>
                  <a:pt x="29375" y="0"/>
                </a:moveTo>
                <a:lnTo>
                  <a:pt x="7150" y="0"/>
                </a:lnTo>
                <a:lnTo>
                  <a:pt x="3175" y="7137"/>
                </a:lnTo>
                <a:lnTo>
                  <a:pt x="0" y="16662"/>
                </a:lnTo>
                <a:lnTo>
                  <a:pt x="1587" y="22225"/>
                </a:lnTo>
                <a:lnTo>
                  <a:pt x="23812" y="22225"/>
                </a:lnTo>
                <a:lnTo>
                  <a:pt x="23025" y="17462"/>
                </a:lnTo>
                <a:lnTo>
                  <a:pt x="24612" y="7937"/>
                </a:lnTo>
                <a:lnTo>
                  <a:pt x="2937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9307089" y="4707861"/>
            <a:ext cx="29845" cy="22225"/>
          </a:xfrm>
          <a:custGeom>
            <a:avLst/>
            <a:gdLst/>
            <a:ahLst/>
            <a:cxnLst/>
            <a:rect l="l" t="t" r="r" b="b"/>
            <a:pathLst>
              <a:path w="29845" h="22225">
                <a:moveTo>
                  <a:pt x="29375" y="0"/>
                </a:moveTo>
                <a:lnTo>
                  <a:pt x="7150" y="0"/>
                </a:lnTo>
                <a:lnTo>
                  <a:pt x="3175" y="7150"/>
                </a:lnTo>
                <a:lnTo>
                  <a:pt x="0" y="16675"/>
                </a:lnTo>
                <a:lnTo>
                  <a:pt x="1587" y="22225"/>
                </a:lnTo>
                <a:lnTo>
                  <a:pt x="23812" y="22225"/>
                </a:lnTo>
                <a:lnTo>
                  <a:pt x="23025" y="17462"/>
                </a:lnTo>
                <a:lnTo>
                  <a:pt x="24612" y="7937"/>
                </a:lnTo>
                <a:lnTo>
                  <a:pt x="2937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9383852" y="4094543"/>
            <a:ext cx="67310" cy="50800"/>
          </a:xfrm>
          <a:custGeom>
            <a:avLst/>
            <a:gdLst/>
            <a:ahLst/>
            <a:cxnLst/>
            <a:rect l="l" t="t" r="r" b="b"/>
            <a:pathLst>
              <a:path w="67310" h="50800">
                <a:moveTo>
                  <a:pt x="33947" y="45910"/>
                </a:moveTo>
                <a:lnTo>
                  <a:pt x="28155" y="39585"/>
                </a:lnTo>
                <a:lnTo>
                  <a:pt x="19558" y="33997"/>
                </a:lnTo>
                <a:lnTo>
                  <a:pt x="10972" y="28422"/>
                </a:lnTo>
                <a:lnTo>
                  <a:pt x="2844" y="25692"/>
                </a:lnTo>
                <a:lnTo>
                  <a:pt x="0" y="30137"/>
                </a:lnTo>
                <a:lnTo>
                  <a:pt x="5816" y="36461"/>
                </a:lnTo>
                <a:lnTo>
                  <a:pt x="22987" y="47637"/>
                </a:lnTo>
                <a:lnTo>
                  <a:pt x="31115" y="50355"/>
                </a:lnTo>
                <a:lnTo>
                  <a:pt x="33947" y="45910"/>
                </a:lnTo>
                <a:close/>
              </a:path>
              <a:path w="67310" h="50800">
                <a:moveTo>
                  <a:pt x="67233" y="33540"/>
                </a:moveTo>
                <a:lnTo>
                  <a:pt x="36512" y="5181"/>
                </a:lnTo>
                <a:lnTo>
                  <a:pt x="21082" y="0"/>
                </a:lnTo>
                <a:lnTo>
                  <a:pt x="17526" y="1231"/>
                </a:lnTo>
                <a:lnTo>
                  <a:pt x="48260" y="29603"/>
                </a:lnTo>
                <a:lnTo>
                  <a:pt x="63677" y="34772"/>
                </a:lnTo>
                <a:lnTo>
                  <a:pt x="67233" y="335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9382188" y="4366107"/>
            <a:ext cx="67310" cy="50800"/>
          </a:xfrm>
          <a:custGeom>
            <a:avLst/>
            <a:gdLst/>
            <a:ahLst/>
            <a:cxnLst/>
            <a:rect l="l" t="t" r="r" b="b"/>
            <a:pathLst>
              <a:path w="67310" h="50800">
                <a:moveTo>
                  <a:pt x="33947" y="45910"/>
                </a:moveTo>
                <a:lnTo>
                  <a:pt x="28155" y="39573"/>
                </a:lnTo>
                <a:lnTo>
                  <a:pt x="19545" y="33997"/>
                </a:lnTo>
                <a:lnTo>
                  <a:pt x="10972" y="28409"/>
                </a:lnTo>
                <a:lnTo>
                  <a:pt x="2832" y="25692"/>
                </a:lnTo>
                <a:lnTo>
                  <a:pt x="0" y="30137"/>
                </a:lnTo>
                <a:lnTo>
                  <a:pt x="5803" y="36461"/>
                </a:lnTo>
                <a:lnTo>
                  <a:pt x="22987" y="47637"/>
                </a:lnTo>
                <a:lnTo>
                  <a:pt x="31102" y="50355"/>
                </a:lnTo>
                <a:lnTo>
                  <a:pt x="33947" y="45910"/>
                </a:lnTo>
                <a:close/>
              </a:path>
              <a:path w="67310" h="50800">
                <a:moveTo>
                  <a:pt x="67221" y="33540"/>
                </a:moveTo>
                <a:lnTo>
                  <a:pt x="36499" y="5168"/>
                </a:lnTo>
                <a:lnTo>
                  <a:pt x="21082" y="0"/>
                </a:lnTo>
                <a:lnTo>
                  <a:pt x="17526" y="1231"/>
                </a:lnTo>
                <a:lnTo>
                  <a:pt x="48260" y="29603"/>
                </a:lnTo>
                <a:lnTo>
                  <a:pt x="63665" y="34772"/>
                </a:lnTo>
                <a:lnTo>
                  <a:pt x="67221" y="335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9365323" y="4657750"/>
            <a:ext cx="50165" cy="45720"/>
          </a:xfrm>
          <a:custGeom>
            <a:avLst/>
            <a:gdLst/>
            <a:ahLst/>
            <a:cxnLst/>
            <a:rect l="l" t="t" r="r" b="b"/>
            <a:pathLst>
              <a:path w="50164" h="45720">
                <a:moveTo>
                  <a:pt x="33947" y="40868"/>
                </a:moveTo>
                <a:lnTo>
                  <a:pt x="28143" y="34531"/>
                </a:lnTo>
                <a:lnTo>
                  <a:pt x="19545" y="28956"/>
                </a:lnTo>
                <a:lnTo>
                  <a:pt x="10960" y="23368"/>
                </a:lnTo>
                <a:lnTo>
                  <a:pt x="2832" y="20637"/>
                </a:lnTo>
                <a:lnTo>
                  <a:pt x="0" y="25095"/>
                </a:lnTo>
                <a:lnTo>
                  <a:pt x="5803" y="31419"/>
                </a:lnTo>
                <a:lnTo>
                  <a:pt x="22987" y="42595"/>
                </a:lnTo>
                <a:lnTo>
                  <a:pt x="31102" y="45313"/>
                </a:lnTo>
                <a:lnTo>
                  <a:pt x="33947" y="40868"/>
                </a:lnTo>
                <a:close/>
              </a:path>
              <a:path w="50164" h="45720">
                <a:moveTo>
                  <a:pt x="49822" y="20231"/>
                </a:moveTo>
                <a:lnTo>
                  <a:pt x="44018" y="13893"/>
                </a:lnTo>
                <a:lnTo>
                  <a:pt x="35420" y="8318"/>
                </a:lnTo>
                <a:lnTo>
                  <a:pt x="26835" y="2730"/>
                </a:lnTo>
                <a:lnTo>
                  <a:pt x="18707" y="0"/>
                </a:lnTo>
                <a:lnTo>
                  <a:pt x="15875" y="4457"/>
                </a:lnTo>
                <a:lnTo>
                  <a:pt x="21678" y="10782"/>
                </a:lnTo>
                <a:lnTo>
                  <a:pt x="38862" y="21958"/>
                </a:lnTo>
                <a:lnTo>
                  <a:pt x="46977" y="24676"/>
                </a:lnTo>
                <a:lnTo>
                  <a:pt x="49822" y="2023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9380601" y="3823182"/>
            <a:ext cx="67310" cy="50800"/>
          </a:xfrm>
          <a:custGeom>
            <a:avLst/>
            <a:gdLst/>
            <a:ahLst/>
            <a:cxnLst/>
            <a:rect l="l" t="t" r="r" b="b"/>
            <a:pathLst>
              <a:path w="67310" h="50800">
                <a:moveTo>
                  <a:pt x="33947" y="45910"/>
                </a:moveTo>
                <a:lnTo>
                  <a:pt x="28155" y="39573"/>
                </a:lnTo>
                <a:lnTo>
                  <a:pt x="19545" y="33997"/>
                </a:lnTo>
                <a:lnTo>
                  <a:pt x="10972" y="28422"/>
                </a:lnTo>
                <a:lnTo>
                  <a:pt x="2832" y="25692"/>
                </a:lnTo>
                <a:lnTo>
                  <a:pt x="0" y="30137"/>
                </a:lnTo>
                <a:lnTo>
                  <a:pt x="5803" y="36461"/>
                </a:lnTo>
                <a:lnTo>
                  <a:pt x="22987" y="47637"/>
                </a:lnTo>
                <a:lnTo>
                  <a:pt x="31102" y="50355"/>
                </a:lnTo>
                <a:lnTo>
                  <a:pt x="33947" y="45910"/>
                </a:lnTo>
                <a:close/>
              </a:path>
              <a:path w="67310" h="50800">
                <a:moveTo>
                  <a:pt x="67221" y="33540"/>
                </a:moveTo>
                <a:lnTo>
                  <a:pt x="36499" y="5181"/>
                </a:lnTo>
                <a:lnTo>
                  <a:pt x="21082" y="0"/>
                </a:lnTo>
                <a:lnTo>
                  <a:pt x="17526" y="1231"/>
                </a:lnTo>
                <a:lnTo>
                  <a:pt x="48260" y="29603"/>
                </a:lnTo>
                <a:lnTo>
                  <a:pt x="63665" y="34772"/>
                </a:lnTo>
                <a:lnTo>
                  <a:pt x="67221" y="335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970023" y="2952090"/>
            <a:ext cx="23495" cy="110489"/>
          </a:xfrm>
          <a:custGeom>
            <a:avLst/>
            <a:gdLst/>
            <a:ahLst/>
            <a:cxnLst/>
            <a:rect l="l" t="t" r="r" b="b"/>
            <a:pathLst>
              <a:path w="23495" h="110489">
                <a:moveTo>
                  <a:pt x="23279" y="0"/>
                </a:moveTo>
                <a:lnTo>
                  <a:pt x="0" y="0"/>
                </a:lnTo>
                <a:lnTo>
                  <a:pt x="0" y="110070"/>
                </a:lnTo>
                <a:lnTo>
                  <a:pt x="23279" y="110070"/>
                </a:lnTo>
                <a:lnTo>
                  <a:pt x="23279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8428145" y="5142289"/>
            <a:ext cx="28575" cy="82550"/>
          </a:xfrm>
          <a:custGeom>
            <a:avLst/>
            <a:gdLst/>
            <a:ahLst/>
            <a:cxnLst/>
            <a:rect l="l" t="t" r="r" b="b"/>
            <a:pathLst>
              <a:path w="28575" h="82550">
                <a:moveTo>
                  <a:pt x="27965" y="0"/>
                </a:moveTo>
                <a:lnTo>
                  <a:pt x="0" y="2336"/>
                </a:lnTo>
                <a:lnTo>
                  <a:pt x="0" y="82118"/>
                </a:lnTo>
                <a:lnTo>
                  <a:pt x="16065" y="70827"/>
                </a:lnTo>
                <a:lnTo>
                  <a:pt x="27965" y="82499"/>
                </a:lnTo>
                <a:lnTo>
                  <a:pt x="27965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947784" y="5142289"/>
            <a:ext cx="28575" cy="82550"/>
          </a:xfrm>
          <a:custGeom>
            <a:avLst/>
            <a:gdLst/>
            <a:ahLst/>
            <a:cxnLst/>
            <a:rect l="l" t="t" r="r" b="b"/>
            <a:pathLst>
              <a:path w="28575" h="82550">
                <a:moveTo>
                  <a:pt x="27965" y="0"/>
                </a:moveTo>
                <a:lnTo>
                  <a:pt x="0" y="2336"/>
                </a:lnTo>
                <a:lnTo>
                  <a:pt x="0" y="82118"/>
                </a:lnTo>
                <a:lnTo>
                  <a:pt x="16065" y="70827"/>
                </a:lnTo>
                <a:lnTo>
                  <a:pt x="27965" y="82499"/>
                </a:lnTo>
                <a:lnTo>
                  <a:pt x="27965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9496001" y="5142289"/>
            <a:ext cx="28575" cy="82550"/>
          </a:xfrm>
          <a:custGeom>
            <a:avLst/>
            <a:gdLst/>
            <a:ahLst/>
            <a:cxnLst/>
            <a:rect l="l" t="t" r="r" b="b"/>
            <a:pathLst>
              <a:path w="28575" h="82550">
                <a:moveTo>
                  <a:pt x="27965" y="0"/>
                </a:moveTo>
                <a:lnTo>
                  <a:pt x="0" y="2336"/>
                </a:lnTo>
                <a:lnTo>
                  <a:pt x="0" y="82118"/>
                </a:lnTo>
                <a:lnTo>
                  <a:pt x="16052" y="70827"/>
                </a:lnTo>
                <a:lnTo>
                  <a:pt x="27965" y="82499"/>
                </a:lnTo>
                <a:lnTo>
                  <a:pt x="27965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2" name="object 422"/>
          <p:cNvGrpSpPr/>
          <p:nvPr/>
        </p:nvGrpSpPr>
        <p:grpSpPr>
          <a:xfrm>
            <a:off x="11101360" y="4078688"/>
            <a:ext cx="431800" cy="22860"/>
            <a:chOff x="6046760" y="4078688"/>
            <a:chExt cx="431800" cy="22860"/>
          </a:xfrm>
        </p:grpSpPr>
        <p:sp>
          <p:nvSpPr>
            <p:cNvPr id="423" name="object 423"/>
            <p:cNvSpPr/>
            <p:nvPr/>
          </p:nvSpPr>
          <p:spPr>
            <a:xfrm>
              <a:off x="6046760" y="4078688"/>
              <a:ext cx="431800" cy="22860"/>
            </a:xfrm>
            <a:custGeom>
              <a:avLst/>
              <a:gdLst/>
              <a:ahLst/>
              <a:cxnLst/>
              <a:rect l="l" t="t" r="r" b="b"/>
              <a:pathLst>
                <a:path w="431800" h="22860">
                  <a:moveTo>
                    <a:pt x="255190" y="0"/>
                  </a:moveTo>
                  <a:lnTo>
                    <a:pt x="239786" y="1438"/>
                  </a:lnTo>
                  <a:lnTo>
                    <a:pt x="215304" y="4365"/>
                  </a:lnTo>
                  <a:lnTo>
                    <a:pt x="189334" y="6697"/>
                  </a:lnTo>
                  <a:lnTo>
                    <a:pt x="169465" y="6350"/>
                  </a:lnTo>
                  <a:lnTo>
                    <a:pt x="153069" y="4489"/>
                  </a:lnTo>
                  <a:lnTo>
                    <a:pt x="117896" y="2554"/>
                  </a:lnTo>
                  <a:lnTo>
                    <a:pt x="105965" y="1587"/>
                  </a:lnTo>
                  <a:lnTo>
                    <a:pt x="88288" y="1250"/>
                  </a:lnTo>
                  <a:lnTo>
                    <a:pt x="58694" y="2673"/>
                  </a:lnTo>
                  <a:lnTo>
                    <a:pt x="27336" y="5934"/>
                  </a:lnTo>
                  <a:lnTo>
                    <a:pt x="4365" y="11112"/>
                  </a:lnTo>
                  <a:lnTo>
                    <a:pt x="396" y="14634"/>
                  </a:lnTo>
                  <a:lnTo>
                    <a:pt x="0" y="19050"/>
                  </a:lnTo>
                  <a:lnTo>
                    <a:pt x="2579" y="22274"/>
                  </a:lnTo>
                  <a:lnTo>
                    <a:pt x="7540" y="22225"/>
                  </a:lnTo>
                  <a:lnTo>
                    <a:pt x="105965" y="11112"/>
                  </a:lnTo>
                  <a:lnTo>
                    <a:pt x="115937" y="10740"/>
                  </a:lnTo>
                  <a:lnTo>
                    <a:pt x="128587" y="11707"/>
                  </a:lnTo>
                  <a:lnTo>
                    <a:pt x="143023" y="13568"/>
                  </a:lnTo>
                  <a:lnTo>
                    <a:pt x="158353" y="15875"/>
                  </a:lnTo>
                  <a:lnTo>
                    <a:pt x="177502" y="16693"/>
                  </a:lnTo>
                  <a:lnTo>
                    <a:pt x="200818" y="15279"/>
                  </a:lnTo>
                  <a:lnTo>
                    <a:pt x="240903" y="11112"/>
                  </a:lnTo>
                  <a:lnTo>
                    <a:pt x="252238" y="10244"/>
                  </a:lnTo>
                  <a:lnTo>
                    <a:pt x="261342" y="10120"/>
                  </a:lnTo>
                  <a:lnTo>
                    <a:pt x="270147" y="10889"/>
                  </a:lnTo>
                  <a:lnTo>
                    <a:pt x="280590" y="12700"/>
                  </a:lnTo>
                  <a:lnTo>
                    <a:pt x="297433" y="14783"/>
                  </a:lnTo>
                  <a:lnTo>
                    <a:pt x="320079" y="16271"/>
                  </a:lnTo>
                  <a:lnTo>
                    <a:pt x="342428" y="17164"/>
                  </a:lnTo>
                  <a:lnTo>
                    <a:pt x="358378" y="17462"/>
                  </a:lnTo>
                  <a:lnTo>
                    <a:pt x="431403" y="17462"/>
                  </a:lnTo>
                  <a:lnTo>
                    <a:pt x="431403" y="4762"/>
                  </a:lnTo>
                  <a:lnTo>
                    <a:pt x="388540" y="6350"/>
                  </a:lnTo>
                  <a:lnTo>
                    <a:pt x="362346" y="6151"/>
                  </a:lnTo>
                  <a:lnTo>
                    <a:pt x="344785" y="5680"/>
                  </a:lnTo>
                  <a:lnTo>
                    <a:pt x="331390" y="4762"/>
                  </a:lnTo>
                  <a:lnTo>
                    <a:pt x="315689" y="3348"/>
                  </a:lnTo>
                  <a:lnTo>
                    <a:pt x="292695" y="1785"/>
                  </a:lnTo>
                  <a:lnTo>
                    <a:pt x="269999" y="520"/>
                  </a:lnTo>
                  <a:lnTo>
                    <a:pt x="255190" y="0"/>
                  </a:lnTo>
                  <a:close/>
                </a:path>
              </a:pathLst>
            </a:custGeom>
            <a:solidFill>
              <a:srgbClr val="84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6057468" y="4079290"/>
              <a:ext cx="421005" cy="17145"/>
            </a:xfrm>
            <a:custGeom>
              <a:avLst/>
              <a:gdLst/>
              <a:ahLst/>
              <a:cxnLst/>
              <a:rect l="l" t="t" r="r" b="b"/>
              <a:pathLst>
                <a:path w="421004" h="17145">
                  <a:moveTo>
                    <a:pt x="85725" y="5753"/>
                  </a:moveTo>
                  <a:lnTo>
                    <a:pt x="71221" y="3822"/>
                  </a:lnTo>
                  <a:lnTo>
                    <a:pt x="47028" y="4559"/>
                  </a:lnTo>
                  <a:lnTo>
                    <a:pt x="20764" y="7099"/>
                  </a:lnTo>
                  <a:lnTo>
                    <a:pt x="0" y="10515"/>
                  </a:lnTo>
                  <a:lnTo>
                    <a:pt x="8255" y="14909"/>
                  </a:lnTo>
                  <a:lnTo>
                    <a:pt x="33934" y="14681"/>
                  </a:lnTo>
                  <a:lnTo>
                    <a:pt x="64071" y="11188"/>
                  </a:lnTo>
                  <a:lnTo>
                    <a:pt x="85725" y="5753"/>
                  </a:lnTo>
                  <a:close/>
                </a:path>
                <a:path w="421004" h="17145">
                  <a:moveTo>
                    <a:pt x="252412" y="2578"/>
                  </a:moveTo>
                  <a:lnTo>
                    <a:pt x="240957" y="0"/>
                  </a:lnTo>
                  <a:lnTo>
                    <a:pt x="223837" y="990"/>
                  </a:lnTo>
                  <a:lnTo>
                    <a:pt x="205536" y="4368"/>
                  </a:lnTo>
                  <a:lnTo>
                    <a:pt x="190500" y="8928"/>
                  </a:lnTo>
                  <a:lnTo>
                    <a:pt x="204190" y="10172"/>
                  </a:lnTo>
                  <a:lnTo>
                    <a:pt x="221462" y="10515"/>
                  </a:lnTo>
                  <a:lnTo>
                    <a:pt x="238721" y="8483"/>
                  </a:lnTo>
                  <a:lnTo>
                    <a:pt x="252412" y="2578"/>
                  </a:lnTo>
                  <a:close/>
                </a:path>
                <a:path w="421004" h="17145">
                  <a:moveTo>
                    <a:pt x="420687" y="4165"/>
                  </a:moveTo>
                  <a:lnTo>
                    <a:pt x="406450" y="4470"/>
                  </a:lnTo>
                  <a:lnTo>
                    <a:pt x="354164" y="8636"/>
                  </a:lnTo>
                  <a:lnTo>
                    <a:pt x="338137" y="8928"/>
                  </a:lnTo>
                  <a:lnTo>
                    <a:pt x="352374" y="11950"/>
                  </a:lnTo>
                  <a:lnTo>
                    <a:pt x="375843" y="14084"/>
                  </a:lnTo>
                  <a:lnTo>
                    <a:pt x="420687" y="16865"/>
                  </a:lnTo>
                  <a:lnTo>
                    <a:pt x="420687" y="4165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5" name="object 425"/>
          <p:cNvSpPr/>
          <p:nvPr/>
        </p:nvSpPr>
        <p:spPr>
          <a:xfrm>
            <a:off x="10483972" y="4447358"/>
            <a:ext cx="20320" cy="24130"/>
          </a:xfrm>
          <a:custGeom>
            <a:avLst/>
            <a:gdLst/>
            <a:ahLst/>
            <a:cxnLst/>
            <a:rect l="l" t="t" r="r" b="b"/>
            <a:pathLst>
              <a:path w="20320" h="24129">
                <a:moveTo>
                  <a:pt x="19646" y="0"/>
                </a:moveTo>
                <a:lnTo>
                  <a:pt x="15684" y="800"/>
                </a:lnTo>
                <a:lnTo>
                  <a:pt x="0" y="15138"/>
                </a:lnTo>
                <a:lnTo>
                  <a:pt x="2654" y="15659"/>
                </a:lnTo>
                <a:lnTo>
                  <a:pt x="7442" y="18059"/>
                </a:lnTo>
                <a:lnTo>
                  <a:pt x="9029" y="23634"/>
                </a:lnTo>
                <a:lnTo>
                  <a:pt x="19926" y="12484"/>
                </a:lnTo>
                <a:lnTo>
                  <a:pt x="1964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9302325" y="3000773"/>
            <a:ext cx="203200" cy="355600"/>
          </a:xfrm>
          <a:custGeom>
            <a:avLst/>
            <a:gdLst/>
            <a:ahLst/>
            <a:cxnLst/>
            <a:rect l="l" t="t" r="r" b="b"/>
            <a:pathLst>
              <a:path w="203200" h="355600">
                <a:moveTo>
                  <a:pt x="0" y="355600"/>
                </a:moveTo>
                <a:lnTo>
                  <a:pt x="20320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0483425" y="4562873"/>
            <a:ext cx="292100" cy="774700"/>
          </a:xfrm>
          <a:custGeom>
            <a:avLst/>
            <a:gdLst/>
            <a:ahLst/>
            <a:cxnLst/>
            <a:rect l="l" t="t" r="r" b="b"/>
            <a:pathLst>
              <a:path w="292100" h="774700">
                <a:moveTo>
                  <a:pt x="292100" y="0"/>
                </a:moveTo>
                <a:lnTo>
                  <a:pt x="0" y="7747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1207325" y="4613673"/>
            <a:ext cx="330200" cy="965200"/>
          </a:xfrm>
          <a:custGeom>
            <a:avLst/>
            <a:gdLst/>
            <a:ahLst/>
            <a:cxnLst/>
            <a:rect l="l" t="t" r="r" b="b"/>
            <a:pathLst>
              <a:path w="330200" h="965200">
                <a:moveTo>
                  <a:pt x="330200" y="0"/>
                </a:moveTo>
                <a:lnTo>
                  <a:pt x="0" y="9652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1702625" y="4816873"/>
            <a:ext cx="63500" cy="406400"/>
          </a:xfrm>
          <a:custGeom>
            <a:avLst/>
            <a:gdLst/>
            <a:ahLst/>
            <a:cxnLst/>
            <a:rect l="l" t="t" r="r" b="b"/>
            <a:pathLst>
              <a:path w="63500" h="406400">
                <a:moveTo>
                  <a:pt x="63500" y="0"/>
                </a:moveTo>
                <a:lnTo>
                  <a:pt x="0" y="4064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0" name="object 430"/>
          <p:cNvGrpSpPr/>
          <p:nvPr/>
        </p:nvGrpSpPr>
        <p:grpSpPr>
          <a:xfrm>
            <a:off x="10471487" y="4586804"/>
            <a:ext cx="876300" cy="491490"/>
            <a:chOff x="5416887" y="4586804"/>
            <a:chExt cx="876300" cy="491490"/>
          </a:xfrm>
        </p:grpSpPr>
        <p:sp>
          <p:nvSpPr>
            <p:cNvPr id="431" name="object 431"/>
            <p:cNvSpPr/>
            <p:nvPr/>
          </p:nvSpPr>
          <p:spPr>
            <a:xfrm>
              <a:off x="5419173" y="4604634"/>
              <a:ext cx="381000" cy="232410"/>
            </a:xfrm>
            <a:custGeom>
              <a:avLst/>
              <a:gdLst/>
              <a:ahLst/>
              <a:cxnLst/>
              <a:rect l="l" t="t" r="r" b="b"/>
              <a:pathLst>
                <a:path w="381000" h="232410">
                  <a:moveTo>
                    <a:pt x="380390" y="0"/>
                  </a:moveTo>
                  <a:lnTo>
                    <a:pt x="367588" y="0"/>
                  </a:lnTo>
                  <a:lnTo>
                    <a:pt x="363188" y="31332"/>
                  </a:lnTo>
                  <a:lnTo>
                    <a:pt x="353645" y="55892"/>
                  </a:lnTo>
                  <a:lnTo>
                    <a:pt x="316395" y="87782"/>
                  </a:lnTo>
                  <a:lnTo>
                    <a:pt x="264148" y="100926"/>
                  </a:lnTo>
                  <a:lnTo>
                    <a:pt x="179338" y="106641"/>
                  </a:lnTo>
                  <a:lnTo>
                    <a:pt x="168326" y="107599"/>
                  </a:lnTo>
                  <a:lnTo>
                    <a:pt x="121263" y="123329"/>
                  </a:lnTo>
                  <a:lnTo>
                    <a:pt x="69610" y="153619"/>
                  </a:lnTo>
                  <a:lnTo>
                    <a:pt x="22931" y="192138"/>
                  </a:lnTo>
                  <a:lnTo>
                    <a:pt x="0" y="231343"/>
                  </a:lnTo>
                  <a:lnTo>
                    <a:pt x="11887" y="232257"/>
                  </a:lnTo>
                  <a:lnTo>
                    <a:pt x="33632" y="198610"/>
                  </a:lnTo>
                  <a:lnTo>
                    <a:pt x="76809" y="163334"/>
                  </a:lnTo>
                  <a:lnTo>
                    <a:pt x="124787" y="134402"/>
                  </a:lnTo>
                  <a:lnTo>
                    <a:pt x="160934" y="119786"/>
                  </a:lnTo>
                  <a:lnTo>
                    <a:pt x="169992" y="118714"/>
                  </a:lnTo>
                  <a:lnTo>
                    <a:pt x="235602" y="115471"/>
                  </a:lnTo>
                  <a:lnTo>
                    <a:pt x="266323" y="112699"/>
                  </a:lnTo>
                  <a:lnTo>
                    <a:pt x="322783" y="98755"/>
                  </a:lnTo>
                  <a:lnTo>
                    <a:pt x="363245" y="62750"/>
                  </a:lnTo>
                  <a:lnTo>
                    <a:pt x="374475" y="35104"/>
                  </a:lnTo>
                  <a:lnTo>
                    <a:pt x="380390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419173" y="4604634"/>
              <a:ext cx="381000" cy="232410"/>
            </a:xfrm>
            <a:custGeom>
              <a:avLst/>
              <a:gdLst/>
              <a:ahLst/>
              <a:cxnLst/>
              <a:rect l="l" t="t" r="r" b="b"/>
              <a:pathLst>
                <a:path w="381000" h="232410">
                  <a:moveTo>
                    <a:pt x="367588" y="0"/>
                  </a:moveTo>
                  <a:lnTo>
                    <a:pt x="353645" y="55892"/>
                  </a:lnTo>
                  <a:lnTo>
                    <a:pt x="316395" y="87782"/>
                  </a:lnTo>
                  <a:lnTo>
                    <a:pt x="264148" y="100926"/>
                  </a:lnTo>
                  <a:lnTo>
                    <a:pt x="205740" y="105155"/>
                  </a:lnTo>
                  <a:lnTo>
                    <a:pt x="191895" y="105856"/>
                  </a:lnTo>
                  <a:lnTo>
                    <a:pt x="179338" y="106641"/>
                  </a:lnTo>
                  <a:lnTo>
                    <a:pt x="121263" y="123329"/>
                  </a:lnTo>
                  <a:lnTo>
                    <a:pt x="69610" y="153619"/>
                  </a:lnTo>
                  <a:lnTo>
                    <a:pt x="22931" y="192138"/>
                  </a:lnTo>
                  <a:lnTo>
                    <a:pt x="0" y="231343"/>
                  </a:lnTo>
                  <a:lnTo>
                    <a:pt x="11887" y="232257"/>
                  </a:lnTo>
                  <a:lnTo>
                    <a:pt x="33632" y="198610"/>
                  </a:lnTo>
                  <a:lnTo>
                    <a:pt x="76809" y="163334"/>
                  </a:lnTo>
                  <a:lnTo>
                    <a:pt x="124787" y="134402"/>
                  </a:lnTo>
                  <a:lnTo>
                    <a:pt x="160934" y="119786"/>
                  </a:lnTo>
                  <a:lnTo>
                    <a:pt x="192566" y="117600"/>
                  </a:lnTo>
                  <a:lnTo>
                    <a:pt x="205740" y="117043"/>
                  </a:lnTo>
                  <a:lnTo>
                    <a:pt x="266323" y="112699"/>
                  </a:lnTo>
                  <a:lnTo>
                    <a:pt x="322783" y="98755"/>
                  </a:lnTo>
                  <a:lnTo>
                    <a:pt x="363245" y="62750"/>
                  </a:lnTo>
                  <a:lnTo>
                    <a:pt x="380390" y="0"/>
                  </a:lnTo>
                  <a:lnTo>
                    <a:pt x="36758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425574" y="4589090"/>
              <a:ext cx="466725" cy="217170"/>
            </a:xfrm>
            <a:custGeom>
              <a:avLst/>
              <a:gdLst/>
              <a:ahLst/>
              <a:cxnLst/>
              <a:rect l="l" t="t" r="r" b="b"/>
              <a:pathLst>
                <a:path w="466725" h="217170">
                  <a:moveTo>
                    <a:pt x="466343" y="0"/>
                  </a:moveTo>
                  <a:lnTo>
                    <a:pt x="454456" y="914"/>
                  </a:lnTo>
                  <a:lnTo>
                    <a:pt x="451699" y="30146"/>
                  </a:lnTo>
                  <a:lnTo>
                    <a:pt x="439254" y="59207"/>
                  </a:lnTo>
                  <a:lnTo>
                    <a:pt x="393191" y="94183"/>
                  </a:lnTo>
                  <a:lnTo>
                    <a:pt x="320382" y="101498"/>
                  </a:lnTo>
                  <a:lnTo>
                    <a:pt x="271933" y="103955"/>
                  </a:lnTo>
                  <a:lnTo>
                    <a:pt x="213969" y="106070"/>
                  </a:lnTo>
                  <a:lnTo>
                    <a:pt x="157744" y="112024"/>
                  </a:lnTo>
                  <a:lnTo>
                    <a:pt x="103232" y="126274"/>
                  </a:lnTo>
                  <a:lnTo>
                    <a:pt x="55434" y="148337"/>
                  </a:lnTo>
                  <a:lnTo>
                    <a:pt x="19356" y="177730"/>
                  </a:lnTo>
                  <a:lnTo>
                    <a:pt x="0" y="213969"/>
                  </a:lnTo>
                  <a:lnTo>
                    <a:pt x="12801" y="216712"/>
                  </a:lnTo>
                  <a:lnTo>
                    <a:pt x="30123" y="184584"/>
                  </a:lnTo>
                  <a:lnTo>
                    <a:pt x="63598" y="157854"/>
                  </a:lnTo>
                  <a:lnTo>
                    <a:pt x="108528" y="137313"/>
                  </a:lnTo>
                  <a:lnTo>
                    <a:pt x="160217" y="123751"/>
                  </a:lnTo>
                  <a:lnTo>
                    <a:pt x="213969" y="117957"/>
                  </a:lnTo>
                  <a:lnTo>
                    <a:pt x="272091" y="115457"/>
                  </a:lnTo>
                  <a:lnTo>
                    <a:pt x="320954" y="113042"/>
                  </a:lnTo>
                  <a:lnTo>
                    <a:pt x="361588" y="110113"/>
                  </a:lnTo>
                  <a:lnTo>
                    <a:pt x="424424" y="92325"/>
                  </a:lnTo>
                  <a:lnTo>
                    <a:pt x="462657" y="33289"/>
                  </a:lnTo>
                  <a:lnTo>
                    <a:pt x="466343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425574" y="4589090"/>
              <a:ext cx="466725" cy="217170"/>
            </a:xfrm>
            <a:custGeom>
              <a:avLst/>
              <a:gdLst/>
              <a:ahLst/>
              <a:cxnLst/>
              <a:rect l="l" t="t" r="r" b="b"/>
              <a:pathLst>
                <a:path w="466725" h="217170">
                  <a:moveTo>
                    <a:pt x="454456" y="914"/>
                  </a:moveTo>
                  <a:lnTo>
                    <a:pt x="439254" y="59207"/>
                  </a:lnTo>
                  <a:lnTo>
                    <a:pt x="393191" y="94183"/>
                  </a:lnTo>
                  <a:lnTo>
                    <a:pt x="320382" y="101498"/>
                  </a:lnTo>
                  <a:lnTo>
                    <a:pt x="271933" y="103955"/>
                  </a:lnTo>
                  <a:lnTo>
                    <a:pt x="213969" y="106070"/>
                  </a:lnTo>
                  <a:lnTo>
                    <a:pt x="157744" y="112024"/>
                  </a:lnTo>
                  <a:lnTo>
                    <a:pt x="103232" y="126274"/>
                  </a:lnTo>
                  <a:lnTo>
                    <a:pt x="55434" y="148337"/>
                  </a:lnTo>
                  <a:lnTo>
                    <a:pt x="19356" y="177730"/>
                  </a:lnTo>
                  <a:lnTo>
                    <a:pt x="0" y="213969"/>
                  </a:lnTo>
                  <a:lnTo>
                    <a:pt x="12801" y="216712"/>
                  </a:lnTo>
                  <a:lnTo>
                    <a:pt x="30123" y="184584"/>
                  </a:lnTo>
                  <a:lnTo>
                    <a:pt x="63598" y="157854"/>
                  </a:lnTo>
                  <a:lnTo>
                    <a:pt x="108528" y="137313"/>
                  </a:lnTo>
                  <a:lnTo>
                    <a:pt x="160217" y="123751"/>
                  </a:lnTo>
                  <a:lnTo>
                    <a:pt x="213969" y="117957"/>
                  </a:lnTo>
                  <a:lnTo>
                    <a:pt x="272091" y="115457"/>
                  </a:lnTo>
                  <a:lnTo>
                    <a:pt x="320954" y="113042"/>
                  </a:lnTo>
                  <a:lnTo>
                    <a:pt x="361588" y="110113"/>
                  </a:lnTo>
                  <a:lnTo>
                    <a:pt x="424424" y="92325"/>
                  </a:lnTo>
                  <a:lnTo>
                    <a:pt x="462657" y="33289"/>
                  </a:lnTo>
                  <a:lnTo>
                    <a:pt x="466343" y="0"/>
                  </a:lnTo>
                  <a:lnTo>
                    <a:pt x="454456" y="9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581949" y="4595491"/>
              <a:ext cx="690880" cy="480059"/>
            </a:xfrm>
            <a:custGeom>
              <a:avLst/>
              <a:gdLst/>
              <a:ahLst/>
              <a:cxnLst/>
              <a:rect l="l" t="t" r="r" b="b"/>
              <a:pathLst>
                <a:path w="690879" h="480060">
                  <a:moveTo>
                    <a:pt x="12801" y="0"/>
                  </a:moveTo>
                  <a:lnTo>
                    <a:pt x="0" y="0"/>
                  </a:lnTo>
                  <a:lnTo>
                    <a:pt x="5356" y="28189"/>
                  </a:lnTo>
                  <a:lnTo>
                    <a:pt x="30469" y="70851"/>
                  </a:lnTo>
                  <a:lnTo>
                    <a:pt x="76972" y="97080"/>
                  </a:lnTo>
                  <a:lnTo>
                    <a:pt x="124125" y="108762"/>
                  </a:lnTo>
                  <a:lnTo>
                    <a:pt x="179881" y="117899"/>
                  </a:lnTo>
                  <a:lnTo>
                    <a:pt x="236031" y="123217"/>
                  </a:lnTo>
                  <a:lnTo>
                    <a:pt x="332494" y="123888"/>
                  </a:lnTo>
                  <a:lnTo>
                    <a:pt x="395048" y="128524"/>
                  </a:lnTo>
                  <a:lnTo>
                    <a:pt x="461765" y="135445"/>
                  </a:lnTo>
                  <a:lnTo>
                    <a:pt x="522387" y="142748"/>
                  </a:lnTo>
                  <a:lnTo>
                    <a:pt x="584301" y="150876"/>
                  </a:lnTo>
                  <a:lnTo>
                    <a:pt x="621666" y="165049"/>
                  </a:lnTo>
                  <a:lnTo>
                    <a:pt x="653869" y="213655"/>
                  </a:lnTo>
                  <a:lnTo>
                    <a:pt x="666499" y="259546"/>
                  </a:lnTo>
                  <a:lnTo>
                    <a:pt x="667499" y="284378"/>
                  </a:lnTo>
                  <a:lnTo>
                    <a:pt x="665920" y="310581"/>
                  </a:lnTo>
                  <a:lnTo>
                    <a:pt x="665110" y="339013"/>
                  </a:lnTo>
                  <a:lnTo>
                    <a:pt x="664768" y="389534"/>
                  </a:lnTo>
                  <a:lnTo>
                    <a:pt x="665424" y="397178"/>
                  </a:lnTo>
                  <a:lnTo>
                    <a:pt x="676643" y="480060"/>
                  </a:lnTo>
                  <a:lnTo>
                    <a:pt x="690359" y="480060"/>
                  </a:lnTo>
                  <a:lnTo>
                    <a:pt x="688543" y="472744"/>
                  </a:lnTo>
                  <a:lnTo>
                    <a:pt x="686701" y="458101"/>
                  </a:lnTo>
                  <a:lnTo>
                    <a:pt x="680419" y="414216"/>
                  </a:lnTo>
                  <a:lnTo>
                    <a:pt x="678345" y="397929"/>
                  </a:lnTo>
                  <a:lnTo>
                    <a:pt x="677557" y="389534"/>
                  </a:lnTo>
                  <a:lnTo>
                    <a:pt x="677786" y="339128"/>
                  </a:lnTo>
                  <a:lnTo>
                    <a:pt x="678329" y="310967"/>
                  </a:lnTo>
                  <a:lnTo>
                    <a:pt x="679386" y="285292"/>
                  </a:lnTo>
                  <a:lnTo>
                    <a:pt x="678777" y="258432"/>
                  </a:lnTo>
                  <a:lnTo>
                    <a:pt x="665886" y="209169"/>
                  </a:lnTo>
                  <a:lnTo>
                    <a:pt x="644882" y="168935"/>
                  </a:lnTo>
                  <a:lnTo>
                    <a:pt x="609592" y="144246"/>
                  </a:lnTo>
                  <a:lnTo>
                    <a:pt x="523910" y="129980"/>
                  </a:lnTo>
                  <a:lnTo>
                    <a:pt x="462907" y="122758"/>
                  </a:lnTo>
                  <a:lnTo>
                    <a:pt x="395654" y="115993"/>
                  </a:lnTo>
                  <a:lnTo>
                    <a:pt x="332414" y="111616"/>
                  </a:lnTo>
                  <a:lnTo>
                    <a:pt x="283451" y="111556"/>
                  </a:lnTo>
                  <a:lnTo>
                    <a:pt x="234812" y="111169"/>
                  </a:lnTo>
                  <a:lnTo>
                    <a:pt x="179633" y="105602"/>
                  </a:lnTo>
                  <a:lnTo>
                    <a:pt x="125640" y="96480"/>
                  </a:lnTo>
                  <a:lnTo>
                    <a:pt x="80556" y="85426"/>
                  </a:lnTo>
                  <a:lnTo>
                    <a:pt x="38892" y="62364"/>
                  </a:lnTo>
                  <a:lnTo>
                    <a:pt x="17266" y="24560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581949" y="4595491"/>
              <a:ext cx="690880" cy="480059"/>
            </a:xfrm>
            <a:custGeom>
              <a:avLst/>
              <a:gdLst/>
              <a:ahLst/>
              <a:cxnLst/>
              <a:rect l="l" t="t" r="r" b="b"/>
              <a:pathLst>
                <a:path w="690879" h="480060">
                  <a:moveTo>
                    <a:pt x="690359" y="480060"/>
                  </a:moveTo>
                  <a:lnTo>
                    <a:pt x="688543" y="472744"/>
                  </a:lnTo>
                  <a:lnTo>
                    <a:pt x="687616" y="464502"/>
                  </a:lnTo>
                  <a:lnTo>
                    <a:pt x="686701" y="458101"/>
                  </a:lnTo>
                  <a:lnTo>
                    <a:pt x="683349" y="435304"/>
                  </a:lnTo>
                  <a:lnTo>
                    <a:pt x="680419" y="414216"/>
                  </a:lnTo>
                  <a:lnTo>
                    <a:pt x="678345" y="397929"/>
                  </a:lnTo>
                  <a:lnTo>
                    <a:pt x="677557" y="389534"/>
                  </a:lnTo>
                  <a:lnTo>
                    <a:pt x="677586" y="366431"/>
                  </a:lnTo>
                  <a:lnTo>
                    <a:pt x="677786" y="339128"/>
                  </a:lnTo>
                  <a:lnTo>
                    <a:pt x="678329" y="310967"/>
                  </a:lnTo>
                  <a:lnTo>
                    <a:pt x="679386" y="285292"/>
                  </a:lnTo>
                  <a:lnTo>
                    <a:pt x="678777" y="258432"/>
                  </a:lnTo>
                  <a:lnTo>
                    <a:pt x="665886" y="209169"/>
                  </a:lnTo>
                  <a:lnTo>
                    <a:pt x="644882" y="168935"/>
                  </a:lnTo>
                  <a:lnTo>
                    <a:pt x="609592" y="144246"/>
                  </a:lnTo>
                  <a:lnTo>
                    <a:pt x="568401" y="135729"/>
                  </a:lnTo>
                  <a:lnTo>
                    <a:pt x="523910" y="129980"/>
                  </a:lnTo>
                  <a:lnTo>
                    <a:pt x="462907" y="122758"/>
                  </a:lnTo>
                  <a:lnTo>
                    <a:pt x="395654" y="115993"/>
                  </a:lnTo>
                  <a:lnTo>
                    <a:pt x="332414" y="111616"/>
                  </a:lnTo>
                  <a:lnTo>
                    <a:pt x="283451" y="111556"/>
                  </a:lnTo>
                  <a:lnTo>
                    <a:pt x="234812" y="111169"/>
                  </a:lnTo>
                  <a:lnTo>
                    <a:pt x="179633" y="105602"/>
                  </a:lnTo>
                  <a:lnTo>
                    <a:pt x="125640" y="96480"/>
                  </a:lnTo>
                  <a:lnTo>
                    <a:pt x="80556" y="85426"/>
                  </a:lnTo>
                  <a:lnTo>
                    <a:pt x="38892" y="62364"/>
                  </a:lnTo>
                  <a:lnTo>
                    <a:pt x="17266" y="24560"/>
                  </a:lnTo>
                  <a:lnTo>
                    <a:pt x="12801" y="0"/>
                  </a:lnTo>
                  <a:lnTo>
                    <a:pt x="0" y="0"/>
                  </a:lnTo>
                  <a:lnTo>
                    <a:pt x="16111" y="52006"/>
                  </a:lnTo>
                  <a:lnTo>
                    <a:pt x="46634" y="84124"/>
                  </a:lnTo>
                  <a:lnTo>
                    <a:pt x="124125" y="108762"/>
                  </a:lnTo>
                  <a:lnTo>
                    <a:pt x="179881" y="117899"/>
                  </a:lnTo>
                  <a:lnTo>
                    <a:pt x="236031" y="123217"/>
                  </a:lnTo>
                  <a:lnTo>
                    <a:pt x="284365" y="123444"/>
                  </a:lnTo>
                  <a:lnTo>
                    <a:pt x="332494" y="123888"/>
                  </a:lnTo>
                  <a:lnTo>
                    <a:pt x="395048" y="128524"/>
                  </a:lnTo>
                  <a:lnTo>
                    <a:pt x="461765" y="135445"/>
                  </a:lnTo>
                  <a:lnTo>
                    <a:pt x="522387" y="142748"/>
                  </a:lnTo>
                  <a:lnTo>
                    <a:pt x="566652" y="148526"/>
                  </a:lnTo>
                  <a:lnTo>
                    <a:pt x="604653" y="156162"/>
                  </a:lnTo>
                  <a:lnTo>
                    <a:pt x="644639" y="192938"/>
                  </a:lnTo>
                  <a:lnTo>
                    <a:pt x="661555" y="235915"/>
                  </a:lnTo>
                  <a:lnTo>
                    <a:pt x="667499" y="284378"/>
                  </a:lnTo>
                  <a:lnTo>
                    <a:pt x="665920" y="310581"/>
                  </a:lnTo>
                  <a:lnTo>
                    <a:pt x="665110" y="339013"/>
                  </a:lnTo>
                  <a:lnTo>
                    <a:pt x="664811" y="366417"/>
                  </a:lnTo>
                  <a:lnTo>
                    <a:pt x="664768" y="389534"/>
                  </a:lnTo>
                  <a:lnTo>
                    <a:pt x="665424" y="397178"/>
                  </a:lnTo>
                  <a:lnTo>
                    <a:pt x="667277" y="411594"/>
                  </a:lnTo>
                  <a:lnTo>
                    <a:pt x="670158" y="432354"/>
                  </a:lnTo>
                  <a:lnTo>
                    <a:pt x="673900" y="459028"/>
                  </a:lnTo>
                  <a:lnTo>
                    <a:pt x="674814" y="466344"/>
                  </a:lnTo>
                  <a:lnTo>
                    <a:pt x="675741" y="473659"/>
                  </a:lnTo>
                  <a:lnTo>
                    <a:pt x="676643" y="480060"/>
                  </a:lnTo>
                  <a:lnTo>
                    <a:pt x="690359" y="4800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500555" y="4599148"/>
              <a:ext cx="778510" cy="449580"/>
            </a:xfrm>
            <a:custGeom>
              <a:avLst/>
              <a:gdLst/>
              <a:ahLst/>
              <a:cxnLst/>
              <a:rect l="l" t="t" r="r" b="b"/>
              <a:pathLst>
                <a:path w="778510" h="449579">
                  <a:moveTo>
                    <a:pt x="13728" y="0"/>
                  </a:moveTo>
                  <a:lnTo>
                    <a:pt x="0" y="1828"/>
                  </a:lnTo>
                  <a:lnTo>
                    <a:pt x="6286" y="23345"/>
                  </a:lnTo>
                  <a:lnTo>
                    <a:pt x="22175" y="56692"/>
                  </a:lnTo>
                  <a:lnTo>
                    <a:pt x="51440" y="90039"/>
                  </a:lnTo>
                  <a:lnTo>
                    <a:pt x="97853" y="111556"/>
                  </a:lnTo>
                  <a:lnTo>
                    <a:pt x="164218" y="124815"/>
                  </a:lnTo>
                  <a:lnTo>
                    <a:pt x="227823" y="131330"/>
                  </a:lnTo>
                  <a:lnTo>
                    <a:pt x="264261" y="128930"/>
                  </a:lnTo>
                  <a:lnTo>
                    <a:pt x="313882" y="124186"/>
                  </a:lnTo>
                  <a:lnTo>
                    <a:pt x="373875" y="119100"/>
                  </a:lnTo>
                  <a:lnTo>
                    <a:pt x="434382" y="115042"/>
                  </a:lnTo>
                  <a:lnTo>
                    <a:pt x="485546" y="113385"/>
                  </a:lnTo>
                  <a:lnTo>
                    <a:pt x="534650" y="117771"/>
                  </a:lnTo>
                  <a:lnTo>
                    <a:pt x="591727" y="128587"/>
                  </a:lnTo>
                  <a:lnTo>
                    <a:pt x="644866" y="142317"/>
                  </a:lnTo>
                  <a:lnTo>
                    <a:pt x="682155" y="155447"/>
                  </a:lnTo>
                  <a:lnTo>
                    <a:pt x="734612" y="202539"/>
                  </a:lnTo>
                  <a:lnTo>
                    <a:pt x="762596" y="269747"/>
                  </a:lnTo>
                  <a:lnTo>
                    <a:pt x="765692" y="308381"/>
                  </a:lnTo>
                  <a:lnTo>
                    <a:pt x="765304" y="328383"/>
                  </a:lnTo>
                  <a:lnTo>
                    <a:pt x="762596" y="345643"/>
                  </a:lnTo>
                  <a:lnTo>
                    <a:pt x="758080" y="363840"/>
                  </a:lnTo>
                  <a:lnTo>
                    <a:pt x="753125" y="389758"/>
                  </a:lnTo>
                  <a:lnTo>
                    <a:pt x="748337" y="419450"/>
                  </a:lnTo>
                  <a:lnTo>
                    <a:pt x="744321" y="448970"/>
                  </a:lnTo>
                  <a:lnTo>
                    <a:pt x="757135" y="448970"/>
                  </a:lnTo>
                  <a:lnTo>
                    <a:pt x="760745" y="420266"/>
                  </a:lnTo>
                  <a:lnTo>
                    <a:pt x="765473" y="391477"/>
                  </a:lnTo>
                  <a:lnTo>
                    <a:pt x="770373" y="366288"/>
                  </a:lnTo>
                  <a:lnTo>
                    <a:pt x="774496" y="348386"/>
                  </a:lnTo>
                  <a:lnTo>
                    <a:pt x="777597" y="329912"/>
                  </a:lnTo>
                  <a:lnTo>
                    <a:pt x="776939" y="287821"/>
                  </a:lnTo>
                  <a:lnTo>
                    <a:pt x="764786" y="229857"/>
                  </a:lnTo>
                  <a:lnTo>
                    <a:pt x="744783" y="195452"/>
                  </a:lnTo>
                  <a:lnTo>
                    <a:pt x="717920" y="165506"/>
                  </a:lnTo>
                  <a:lnTo>
                    <a:pt x="649372" y="130673"/>
                  </a:lnTo>
                  <a:lnTo>
                    <a:pt x="594821" y="116357"/>
                  </a:lnTo>
                  <a:lnTo>
                    <a:pt x="536154" y="105127"/>
                  </a:lnTo>
                  <a:lnTo>
                    <a:pt x="485546" y="100583"/>
                  </a:lnTo>
                  <a:lnTo>
                    <a:pt x="433859" y="102255"/>
                  </a:lnTo>
                  <a:lnTo>
                    <a:pt x="373079" y="106413"/>
                  </a:lnTo>
                  <a:lnTo>
                    <a:pt x="312983" y="111771"/>
                  </a:lnTo>
                  <a:lnTo>
                    <a:pt x="263347" y="117043"/>
                  </a:lnTo>
                  <a:lnTo>
                    <a:pt x="227594" y="118914"/>
                  </a:lnTo>
                  <a:lnTo>
                    <a:pt x="165361" y="112028"/>
                  </a:lnTo>
                  <a:lnTo>
                    <a:pt x="100596" y="98755"/>
                  </a:lnTo>
                  <a:lnTo>
                    <a:pt x="58727" y="79467"/>
                  </a:lnTo>
                  <a:lnTo>
                    <a:pt x="32464" y="49377"/>
                  </a:lnTo>
                  <a:lnTo>
                    <a:pt x="18550" y="19288"/>
                  </a:lnTo>
                  <a:lnTo>
                    <a:pt x="13728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500555" y="4599148"/>
              <a:ext cx="778510" cy="449580"/>
            </a:xfrm>
            <a:custGeom>
              <a:avLst/>
              <a:gdLst/>
              <a:ahLst/>
              <a:cxnLst/>
              <a:rect l="l" t="t" r="r" b="b"/>
              <a:pathLst>
                <a:path w="778510" h="449579">
                  <a:moveTo>
                    <a:pt x="757135" y="448970"/>
                  </a:moveTo>
                  <a:lnTo>
                    <a:pt x="760745" y="420266"/>
                  </a:lnTo>
                  <a:lnTo>
                    <a:pt x="765473" y="391477"/>
                  </a:lnTo>
                  <a:lnTo>
                    <a:pt x="770373" y="366288"/>
                  </a:lnTo>
                  <a:lnTo>
                    <a:pt x="774496" y="348386"/>
                  </a:lnTo>
                  <a:lnTo>
                    <a:pt x="777597" y="329912"/>
                  </a:lnTo>
                  <a:lnTo>
                    <a:pt x="776939" y="287821"/>
                  </a:lnTo>
                  <a:lnTo>
                    <a:pt x="764786" y="229857"/>
                  </a:lnTo>
                  <a:lnTo>
                    <a:pt x="744783" y="195452"/>
                  </a:lnTo>
                  <a:lnTo>
                    <a:pt x="717920" y="165506"/>
                  </a:lnTo>
                  <a:lnTo>
                    <a:pt x="649372" y="130673"/>
                  </a:lnTo>
                  <a:lnTo>
                    <a:pt x="594821" y="116357"/>
                  </a:lnTo>
                  <a:lnTo>
                    <a:pt x="536154" y="105127"/>
                  </a:lnTo>
                  <a:lnTo>
                    <a:pt x="485546" y="100583"/>
                  </a:lnTo>
                  <a:lnTo>
                    <a:pt x="433859" y="102255"/>
                  </a:lnTo>
                  <a:lnTo>
                    <a:pt x="373079" y="106413"/>
                  </a:lnTo>
                  <a:lnTo>
                    <a:pt x="312983" y="111771"/>
                  </a:lnTo>
                  <a:lnTo>
                    <a:pt x="263347" y="117043"/>
                  </a:lnTo>
                  <a:lnTo>
                    <a:pt x="227594" y="118914"/>
                  </a:lnTo>
                  <a:lnTo>
                    <a:pt x="165361" y="112028"/>
                  </a:lnTo>
                  <a:lnTo>
                    <a:pt x="100596" y="98755"/>
                  </a:lnTo>
                  <a:lnTo>
                    <a:pt x="58727" y="79467"/>
                  </a:lnTo>
                  <a:lnTo>
                    <a:pt x="32464" y="49377"/>
                  </a:lnTo>
                  <a:lnTo>
                    <a:pt x="13728" y="0"/>
                  </a:lnTo>
                  <a:lnTo>
                    <a:pt x="0" y="1828"/>
                  </a:lnTo>
                  <a:lnTo>
                    <a:pt x="22175" y="56692"/>
                  </a:lnTo>
                  <a:lnTo>
                    <a:pt x="51440" y="90039"/>
                  </a:lnTo>
                  <a:lnTo>
                    <a:pt x="97853" y="111556"/>
                  </a:lnTo>
                  <a:lnTo>
                    <a:pt x="164218" y="124815"/>
                  </a:lnTo>
                  <a:lnTo>
                    <a:pt x="227823" y="131330"/>
                  </a:lnTo>
                  <a:lnTo>
                    <a:pt x="264261" y="128930"/>
                  </a:lnTo>
                  <a:lnTo>
                    <a:pt x="313882" y="124186"/>
                  </a:lnTo>
                  <a:lnTo>
                    <a:pt x="373875" y="119100"/>
                  </a:lnTo>
                  <a:lnTo>
                    <a:pt x="434382" y="115042"/>
                  </a:lnTo>
                  <a:lnTo>
                    <a:pt x="485546" y="113385"/>
                  </a:lnTo>
                  <a:lnTo>
                    <a:pt x="534650" y="117771"/>
                  </a:lnTo>
                  <a:lnTo>
                    <a:pt x="591727" y="128587"/>
                  </a:lnTo>
                  <a:lnTo>
                    <a:pt x="644866" y="142317"/>
                  </a:lnTo>
                  <a:lnTo>
                    <a:pt x="682155" y="155447"/>
                  </a:lnTo>
                  <a:lnTo>
                    <a:pt x="734612" y="202539"/>
                  </a:lnTo>
                  <a:lnTo>
                    <a:pt x="761695" y="266090"/>
                  </a:lnTo>
                  <a:lnTo>
                    <a:pt x="765692" y="308381"/>
                  </a:lnTo>
                  <a:lnTo>
                    <a:pt x="765304" y="328383"/>
                  </a:lnTo>
                  <a:lnTo>
                    <a:pt x="762596" y="345643"/>
                  </a:lnTo>
                  <a:lnTo>
                    <a:pt x="758080" y="363840"/>
                  </a:lnTo>
                  <a:lnTo>
                    <a:pt x="753125" y="389758"/>
                  </a:lnTo>
                  <a:lnTo>
                    <a:pt x="748337" y="419450"/>
                  </a:lnTo>
                  <a:lnTo>
                    <a:pt x="744321" y="448970"/>
                  </a:lnTo>
                  <a:lnTo>
                    <a:pt x="757135" y="4489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641373" y="4598234"/>
              <a:ext cx="649605" cy="477520"/>
            </a:xfrm>
            <a:custGeom>
              <a:avLst/>
              <a:gdLst/>
              <a:ahLst/>
              <a:cxnLst/>
              <a:rect l="l" t="t" r="r" b="b"/>
              <a:pathLst>
                <a:path w="649604" h="477520">
                  <a:moveTo>
                    <a:pt x="11887" y="0"/>
                  </a:moveTo>
                  <a:lnTo>
                    <a:pt x="20936" y="44103"/>
                  </a:lnTo>
                  <a:lnTo>
                    <a:pt x="56664" y="78140"/>
                  </a:lnTo>
                  <a:lnTo>
                    <a:pt x="101128" y="104848"/>
                  </a:lnTo>
                  <a:lnTo>
                    <a:pt x="148270" y="123305"/>
                  </a:lnTo>
                  <a:lnTo>
                    <a:pt x="192036" y="132588"/>
                  </a:lnTo>
                  <a:lnTo>
                    <a:pt x="250667" y="135445"/>
                  </a:lnTo>
                  <a:lnTo>
                    <a:pt x="273945" y="134773"/>
                  </a:lnTo>
                  <a:lnTo>
                    <a:pt x="296278" y="133502"/>
                  </a:lnTo>
                  <a:lnTo>
                    <a:pt x="305386" y="132287"/>
                  </a:lnTo>
                  <a:lnTo>
                    <a:pt x="325326" y="130544"/>
                  </a:lnTo>
                  <a:lnTo>
                    <a:pt x="336499" y="129844"/>
                  </a:lnTo>
                  <a:lnTo>
                    <a:pt x="351058" y="129530"/>
                  </a:lnTo>
                  <a:lnTo>
                    <a:pt x="365874" y="128701"/>
                  </a:lnTo>
                  <a:lnTo>
                    <a:pt x="395935" y="126187"/>
                  </a:lnTo>
                  <a:lnTo>
                    <a:pt x="444057" y="123444"/>
                  </a:lnTo>
                  <a:lnTo>
                    <a:pt x="464734" y="122843"/>
                  </a:lnTo>
                  <a:lnTo>
                    <a:pt x="481901" y="123444"/>
                  </a:lnTo>
                  <a:lnTo>
                    <a:pt x="519698" y="130259"/>
                  </a:lnTo>
                  <a:lnTo>
                    <a:pt x="579872" y="160348"/>
                  </a:lnTo>
                  <a:lnTo>
                    <a:pt x="605461" y="207711"/>
                  </a:lnTo>
                  <a:lnTo>
                    <a:pt x="606361" y="237286"/>
                  </a:lnTo>
                  <a:lnTo>
                    <a:pt x="602632" y="268233"/>
                  </a:lnTo>
                  <a:lnTo>
                    <a:pt x="597103" y="299008"/>
                  </a:lnTo>
                  <a:lnTo>
                    <a:pt x="592290" y="331427"/>
                  </a:lnTo>
                  <a:lnTo>
                    <a:pt x="595694" y="387348"/>
                  </a:lnTo>
                  <a:lnTo>
                    <a:pt x="610547" y="425296"/>
                  </a:lnTo>
                  <a:lnTo>
                    <a:pt x="614476" y="432511"/>
                  </a:lnTo>
                  <a:lnTo>
                    <a:pt x="630812" y="466072"/>
                  </a:lnTo>
                  <a:lnTo>
                    <a:pt x="635520" y="477316"/>
                  </a:lnTo>
                  <a:lnTo>
                    <a:pt x="649236" y="477316"/>
                  </a:lnTo>
                  <a:lnTo>
                    <a:pt x="643977" y="464700"/>
                  </a:lnTo>
                  <a:lnTo>
                    <a:pt x="638030" y="451827"/>
                  </a:lnTo>
                  <a:lnTo>
                    <a:pt x="631743" y="439126"/>
                  </a:lnTo>
                  <a:lnTo>
                    <a:pt x="618135" y="413308"/>
                  </a:lnTo>
                  <a:lnTo>
                    <a:pt x="615419" y="407479"/>
                  </a:lnTo>
                  <a:lnTo>
                    <a:pt x="613562" y="402336"/>
                  </a:lnTo>
                  <a:lnTo>
                    <a:pt x="607704" y="384305"/>
                  </a:lnTo>
                  <a:lnTo>
                    <a:pt x="604418" y="360273"/>
                  </a:lnTo>
                  <a:lnTo>
                    <a:pt x="604561" y="332127"/>
                  </a:lnTo>
                  <a:lnTo>
                    <a:pt x="608990" y="301752"/>
                  </a:lnTo>
                  <a:lnTo>
                    <a:pt x="615019" y="269419"/>
                  </a:lnTo>
                  <a:lnTo>
                    <a:pt x="618820" y="236486"/>
                  </a:lnTo>
                  <a:lnTo>
                    <a:pt x="608075" y="174650"/>
                  </a:lnTo>
                  <a:lnTo>
                    <a:pt x="555726" y="129959"/>
                  </a:lnTo>
                  <a:lnTo>
                    <a:pt x="519607" y="117171"/>
                  </a:lnTo>
                  <a:lnTo>
                    <a:pt x="465100" y="109928"/>
                  </a:lnTo>
                  <a:lnTo>
                    <a:pt x="444055" y="110413"/>
                  </a:lnTo>
                  <a:lnTo>
                    <a:pt x="420438" y="111928"/>
                  </a:lnTo>
                  <a:lnTo>
                    <a:pt x="395020" y="114300"/>
                  </a:lnTo>
                  <a:lnTo>
                    <a:pt x="364959" y="115785"/>
                  </a:lnTo>
                  <a:lnTo>
                    <a:pt x="350143" y="116743"/>
                  </a:lnTo>
                  <a:lnTo>
                    <a:pt x="335584" y="117957"/>
                  </a:lnTo>
                  <a:lnTo>
                    <a:pt x="324540" y="118114"/>
                  </a:lnTo>
                  <a:lnTo>
                    <a:pt x="304852" y="119114"/>
                  </a:lnTo>
                  <a:lnTo>
                    <a:pt x="273191" y="121586"/>
                  </a:lnTo>
                  <a:lnTo>
                    <a:pt x="250431" y="122529"/>
                  </a:lnTo>
                  <a:lnTo>
                    <a:pt x="193852" y="119786"/>
                  </a:lnTo>
                  <a:lnTo>
                    <a:pt x="151670" y="111103"/>
                  </a:lnTo>
                  <a:lnTo>
                    <a:pt x="106763" y="93554"/>
                  </a:lnTo>
                  <a:lnTo>
                    <a:pt x="64750" y="68367"/>
                  </a:lnTo>
                  <a:lnTo>
                    <a:pt x="31251" y="36773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EE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641373" y="4598234"/>
              <a:ext cx="649605" cy="477520"/>
            </a:xfrm>
            <a:custGeom>
              <a:avLst/>
              <a:gdLst/>
              <a:ahLst/>
              <a:cxnLst/>
              <a:rect l="l" t="t" r="r" b="b"/>
              <a:pathLst>
                <a:path w="649604" h="477520">
                  <a:moveTo>
                    <a:pt x="649236" y="477316"/>
                  </a:moveTo>
                  <a:lnTo>
                    <a:pt x="631743" y="439126"/>
                  </a:lnTo>
                  <a:lnTo>
                    <a:pt x="621540" y="419823"/>
                  </a:lnTo>
                  <a:lnTo>
                    <a:pt x="618135" y="413308"/>
                  </a:lnTo>
                  <a:lnTo>
                    <a:pt x="615419" y="407479"/>
                  </a:lnTo>
                  <a:lnTo>
                    <a:pt x="613562" y="402336"/>
                  </a:lnTo>
                  <a:lnTo>
                    <a:pt x="607704" y="384305"/>
                  </a:lnTo>
                  <a:lnTo>
                    <a:pt x="604418" y="360273"/>
                  </a:lnTo>
                  <a:lnTo>
                    <a:pt x="604561" y="332127"/>
                  </a:lnTo>
                  <a:lnTo>
                    <a:pt x="608990" y="301752"/>
                  </a:lnTo>
                  <a:lnTo>
                    <a:pt x="615019" y="269419"/>
                  </a:lnTo>
                  <a:lnTo>
                    <a:pt x="618820" y="236486"/>
                  </a:lnTo>
                  <a:lnTo>
                    <a:pt x="608075" y="174650"/>
                  </a:lnTo>
                  <a:lnTo>
                    <a:pt x="555726" y="129959"/>
                  </a:lnTo>
                  <a:lnTo>
                    <a:pt x="519607" y="117171"/>
                  </a:lnTo>
                  <a:lnTo>
                    <a:pt x="465100" y="109928"/>
                  </a:lnTo>
                  <a:lnTo>
                    <a:pt x="444055" y="110413"/>
                  </a:lnTo>
                  <a:lnTo>
                    <a:pt x="420438" y="111928"/>
                  </a:lnTo>
                  <a:lnTo>
                    <a:pt x="395020" y="114300"/>
                  </a:lnTo>
                  <a:lnTo>
                    <a:pt x="379947" y="115000"/>
                  </a:lnTo>
                  <a:lnTo>
                    <a:pt x="364959" y="115785"/>
                  </a:lnTo>
                  <a:lnTo>
                    <a:pt x="350143" y="116743"/>
                  </a:lnTo>
                  <a:lnTo>
                    <a:pt x="335584" y="117957"/>
                  </a:lnTo>
                  <a:lnTo>
                    <a:pt x="324540" y="118114"/>
                  </a:lnTo>
                  <a:lnTo>
                    <a:pt x="314439" y="118529"/>
                  </a:lnTo>
                  <a:lnTo>
                    <a:pt x="304852" y="119114"/>
                  </a:lnTo>
                  <a:lnTo>
                    <a:pt x="295351" y="119786"/>
                  </a:lnTo>
                  <a:lnTo>
                    <a:pt x="273191" y="121586"/>
                  </a:lnTo>
                  <a:lnTo>
                    <a:pt x="250431" y="122529"/>
                  </a:lnTo>
                  <a:lnTo>
                    <a:pt x="193852" y="119786"/>
                  </a:lnTo>
                  <a:lnTo>
                    <a:pt x="151670" y="111103"/>
                  </a:lnTo>
                  <a:lnTo>
                    <a:pt x="106763" y="93554"/>
                  </a:lnTo>
                  <a:lnTo>
                    <a:pt x="64750" y="68367"/>
                  </a:lnTo>
                  <a:lnTo>
                    <a:pt x="31251" y="36773"/>
                  </a:lnTo>
                  <a:lnTo>
                    <a:pt x="11887" y="0"/>
                  </a:lnTo>
                  <a:lnTo>
                    <a:pt x="0" y="3657"/>
                  </a:lnTo>
                  <a:lnTo>
                    <a:pt x="20936" y="44103"/>
                  </a:lnTo>
                  <a:lnTo>
                    <a:pt x="56664" y="78140"/>
                  </a:lnTo>
                  <a:lnTo>
                    <a:pt x="101128" y="104848"/>
                  </a:lnTo>
                  <a:lnTo>
                    <a:pt x="148270" y="123305"/>
                  </a:lnTo>
                  <a:lnTo>
                    <a:pt x="192036" y="132588"/>
                  </a:lnTo>
                  <a:lnTo>
                    <a:pt x="250667" y="135445"/>
                  </a:lnTo>
                  <a:lnTo>
                    <a:pt x="273945" y="134773"/>
                  </a:lnTo>
                  <a:lnTo>
                    <a:pt x="296278" y="133502"/>
                  </a:lnTo>
                  <a:lnTo>
                    <a:pt x="305386" y="132287"/>
                  </a:lnTo>
                  <a:lnTo>
                    <a:pt x="315012" y="131330"/>
                  </a:lnTo>
                  <a:lnTo>
                    <a:pt x="325326" y="130544"/>
                  </a:lnTo>
                  <a:lnTo>
                    <a:pt x="336499" y="129844"/>
                  </a:lnTo>
                  <a:lnTo>
                    <a:pt x="351058" y="129530"/>
                  </a:lnTo>
                  <a:lnTo>
                    <a:pt x="365874" y="128701"/>
                  </a:lnTo>
                  <a:lnTo>
                    <a:pt x="380861" y="127530"/>
                  </a:lnTo>
                  <a:lnTo>
                    <a:pt x="395935" y="126187"/>
                  </a:lnTo>
                  <a:lnTo>
                    <a:pt x="420809" y="124729"/>
                  </a:lnTo>
                  <a:lnTo>
                    <a:pt x="444057" y="123444"/>
                  </a:lnTo>
                  <a:lnTo>
                    <a:pt x="464734" y="122843"/>
                  </a:lnTo>
                  <a:lnTo>
                    <a:pt x="481901" y="123444"/>
                  </a:lnTo>
                  <a:lnTo>
                    <a:pt x="519698" y="130259"/>
                  </a:lnTo>
                  <a:lnTo>
                    <a:pt x="579872" y="160348"/>
                  </a:lnTo>
                  <a:lnTo>
                    <a:pt x="605461" y="207711"/>
                  </a:lnTo>
                  <a:lnTo>
                    <a:pt x="606361" y="237286"/>
                  </a:lnTo>
                  <a:lnTo>
                    <a:pt x="602632" y="268233"/>
                  </a:lnTo>
                  <a:lnTo>
                    <a:pt x="597103" y="299008"/>
                  </a:lnTo>
                  <a:lnTo>
                    <a:pt x="592290" y="331427"/>
                  </a:lnTo>
                  <a:lnTo>
                    <a:pt x="595694" y="387348"/>
                  </a:lnTo>
                  <a:lnTo>
                    <a:pt x="610547" y="425296"/>
                  </a:lnTo>
                  <a:lnTo>
                    <a:pt x="614476" y="432511"/>
                  </a:lnTo>
                  <a:lnTo>
                    <a:pt x="619691" y="443241"/>
                  </a:lnTo>
                  <a:lnTo>
                    <a:pt x="625336" y="454571"/>
                  </a:lnTo>
                  <a:lnTo>
                    <a:pt x="630812" y="466072"/>
                  </a:lnTo>
                  <a:lnTo>
                    <a:pt x="635520" y="477316"/>
                  </a:lnTo>
                  <a:lnTo>
                    <a:pt x="649236" y="4773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723669" y="4606462"/>
              <a:ext cx="554990" cy="449580"/>
            </a:xfrm>
            <a:custGeom>
              <a:avLst/>
              <a:gdLst/>
              <a:ahLst/>
              <a:cxnLst/>
              <a:rect l="l" t="t" r="r" b="b"/>
              <a:pathLst>
                <a:path w="554989" h="449579">
                  <a:moveTo>
                    <a:pt x="12801" y="0"/>
                  </a:moveTo>
                  <a:lnTo>
                    <a:pt x="0" y="914"/>
                  </a:lnTo>
                  <a:lnTo>
                    <a:pt x="10088" y="32518"/>
                  </a:lnTo>
                  <a:lnTo>
                    <a:pt x="32694" y="65836"/>
                  </a:lnTo>
                  <a:lnTo>
                    <a:pt x="62498" y="92983"/>
                  </a:lnTo>
                  <a:lnTo>
                    <a:pt x="94183" y="106070"/>
                  </a:lnTo>
                  <a:lnTo>
                    <a:pt x="127101" y="109727"/>
                  </a:lnTo>
                  <a:lnTo>
                    <a:pt x="161263" y="112971"/>
                  </a:lnTo>
                  <a:lnTo>
                    <a:pt x="196710" y="117157"/>
                  </a:lnTo>
                  <a:lnTo>
                    <a:pt x="229585" y="122200"/>
                  </a:lnTo>
                  <a:lnTo>
                    <a:pt x="297894" y="137317"/>
                  </a:lnTo>
                  <a:lnTo>
                    <a:pt x="352958" y="146189"/>
                  </a:lnTo>
                  <a:lnTo>
                    <a:pt x="405965" y="152833"/>
                  </a:lnTo>
                  <a:lnTo>
                    <a:pt x="441655" y="155447"/>
                  </a:lnTo>
                  <a:lnTo>
                    <a:pt x="470601" y="158291"/>
                  </a:lnTo>
                  <a:lnTo>
                    <a:pt x="502462" y="166535"/>
                  </a:lnTo>
                  <a:lnTo>
                    <a:pt x="528837" y="179751"/>
                  </a:lnTo>
                  <a:lnTo>
                    <a:pt x="541324" y="197510"/>
                  </a:lnTo>
                  <a:lnTo>
                    <a:pt x="541598" y="230714"/>
                  </a:lnTo>
                  <a:lnTo>
                    <a:pt x="538014" y="273862"/>
                  </a:lnTo>
                  <a:lnTo>
                    <a:pt x="532200" y="314267"/>
                  </a:lnTo>
                  <a:lnTo>
                    <a:pt x="525780" y="339242"/>
                  </a:lnTo>
                  <a:lnTo>
                    <a:pt x="520936" y="352552"/>
                  </a:lnTo>
                  <a:lnTo>
                    <a:pt x="517207" y="366898"/>
                  </a:lnTo>
                  <a:lnTo>
                    <a:pt x="514335" y="380902"/>
                  </a:lnTo>
                  <a:lnTo>
                    <a:pt x="512064" y="393191"/>
                  </a:lnTo>
                  <a:lnTo>
                    <a:pt x="512064" y="397763"/>
                  </a:lnTo>
                  <a:lnTo>
                    <a:pt x="510247" y="402323"/>
                  </a:lnTo>
                  <a:lnTo>
                    <a:pt x="510247" y="404164"/>
                  </a:lnTo>
                  <a:lnTo>
                    <a:pt x="509097" y="408793"/>
                  </a:lnTo>
                  <a:lnTo>
                    <a:pt x="507264" y="417880"/>
                  </a:lnTo>
                  <a:lnTo>
                    <a:pt x="505091" y="430396"/>
                  </a:lnTo>
                  <a:lnTo>
                    <a:pt x="502920" y="445312"/>
                  </a:lnTo>
                  <a:lnTo>
                    <a:pt x="515721" y="448970"/>
                  </a:lnTo>
                  <a:lnTo>
                    <a:pt x="519607" y="421424"/>
                  </a:lnTo>
                  <a:lnTo>
                    <a:pt x="522122" y="406907"/>
                  </a:lnTo>
                  <a:lnTo>
                    <a:pt x="523049" y="404164"/>
                  </a:lnTo>
                  <a:lnTo>
                    <a:pt x="523049" y="400507"/>
                  </a:lnTo>
                  <a:lnTo>
                    <a:pt x="526356" y="384192"/>
                  </a:lnTo>
                  <a:lnTo>
                    <a:pt x="529439" y="370663"/>
                  </a:lnTo>
                  <a:lnTo>
                    <a:pt x="533209" y="356965"/>
                  </a:lnTo>
                  <a:lnTo>
                    <a:pt x="537667" y="344728"/>
                  </a:lnTo>
                  <a:lnTo>
                    <a:pt x="545125" y="317982"/>
                  </a:lnTo>
                  <a:lnTo>
                    <a:pt x="551383" y="276148"/>
                  </a:lnTo>
                  <a:lnTo>
                    <a:pt x="554897" y="231571"/>
                  </a:lnTo>
                  <a:lnTo>
                    <a:pt x="554126" y="196595"/>
                  </a:lnTo>
                  <a:lnTo>
                    <a:pt x="506125" y="154647"/>
                  </a:lnTo>
                  <a:lnTo>
                    <a:pt x="441655" y="143560"/>
                  </a:lnTo>
                  <a:lnTo>
                    <a:pt x="407050" y="140946"/>
                  </a:lnTo>
                  <a:lnTo>
                    <a:pt x="354787" y="134302"/>
                  </a:lnTo>
                  <a:lnTo>
                    <a:pt x="300466" y="125429"/>
                  </a:lnTo>
                  <a:lnTo>
                    <a:pt x="232557" y="109913"/>
                  </a:lnTo>
                  <a:lnTo>
                    <a:pt x="198996" y="104813"/>
                  </a:lnTo>
                  <a:lnTo>
                    <a:pt x="162863" y="100569"/>
                  </a:lnTo>
                  <a:lnTo>
                    <a:pt x="128016" y="96926"/>
                  </a:lnTo>
                  <a:lnTo>
                    <a:pt x="96012" y="93268"/>
                  </a:lnTo>
                  <a:lnTo>
                    <a:pt x="69122" y="81653"/>
                  </a:lnTo>
                  <a:lnTo>
                    <a:pt x="42748" y="57264"/>
                  </a:lnTo>
                  <a:lnTo>
                    <a:pt x="22202" y="27560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723669" y="4606462"/>
              <a:ext cx="554990" cy="449580"/>
            </a:xfrm>
            <a:custGeom>
              <a:avLst/>
              <a:gdLst/>
              <a:ahLst/>
              <a:cxnLst/>
              <a:rect l="l" t="t" r="r" b="b"/>
              <a:pathLst>
                <a:path w="554989" h="449579">
                  <a:moveTo>
                    <a:pt x="515721" y="448970"/>
                  </a:moveTo>
                  <a:lnTo>
                    <a:pt x="522122" y="406907"/>
                  </a:lnTo>
                  <a:lnTo>
                    <a:pt x="523049" y="404164"/>
                  </a:lnTo>
                  <a:lnTo>
                    <a:pt x="523049" y="400507"/>
                  </a:lnTo>
                  <a:lnTo>
                    <a:pt x="533209" y="356965"/>
                  </a:lnTo>
                  <a:lnTo>
                    <a:pt x="537667" y="344728"/>
                  </a:lnTo>
                  <a:lnTo>
                    <a:pt x="545125" y="317982"/>
                  </a:lnTo>
                  <a:lnTo>
                    <a:pt x="551383" y="276148"/>
                  </a:lnTo>
                  <a:lnTo>
                    <a:pt x="554897" y="231571"/>
                  </a:lnTo>
                  <a:lnTo>
                    <a:pt x="554126" y="196595"/>
                  </a:lnTo>
                  <a:lnTo>
                    <a:pt x="506125" y="154647"/>
                  </a:lnTo>
                  <a:lnTo>
                    <a:pt x="441655" y="143560"/>
                  </a:lnTo>
                  <a:lnTo>
                    <a:pt x="407050" y="140946"/>
                  </a:lnTo>
                  <a:lnTo>
                    <a:pt x="354787" y="134302"/>
                  </a:lnTo>
                  <a:lnTo>
                    <a:pt x="300466" y="125429"/>
                  </a:lnTo>
                  <a:lnTo>
                    <a:pt x="259689" y="116128"/>
                  </a:lnTo>
                  <a:lnTo>
                    <a:pt x="232557" y="109913"/>
                  </a:lnTo>
                  <a:lnTo>
                    <a:pt x="198996" y="104813"/>
                  </a:lnTo>
                  <a:lnTo>
                    <a:pt x="162863" y="100569"/>
                  </a:lnTo>
                  <a:lnTo>
                    <a:pt x="128016" y="96926"/>
                  </a:lnTo>
                  <a:lnTo>
                    <a:pt x="96012" y="93268"/>
                  </a:lnTo>
                  <a:lnTo>
                    <a:pt x="69122" y="81653"/>
                  </a:lnTo>
                  <a:lnTo>
                    <a:pt x="42748" y="57264"/>
                  </a:lnTo>
                  <a:lnTo>
                    <a:pt x="22202" y="27560"/>
                  </a:lnTo>
                  <a:lnTo>
                    <a:pt x="12801" y="0"/>
                  </a:lnTo>
                  <a:lnTo>
                    <a:pt x="0" y="914"/>
                  </a:lnTo>
                  <a:lnTo>
                    <a:pt x="32694" y="65836"/>
                  </a:lnTo>
                  <a:lnTo>
                    <a:pt x="62498" y="92983"/>
                  </a:lnTo>
                  <a:lnTo>
                    <a:pt x="127101" y="109727"/>
                  </a:lnTo>
                  <a:lnTo>
                    <a:pt x="161263" y="112971"/>
                  </a:lnTo>
                  <a:lnTo>
                    <a:pt x="196710" y="117157"/>
                  </a:lnTo>
                  <a:lnTo>
                    <a:pt x="229585" y="122200"/>
                  </a:lnTo>
                  <a:lnTo>
                    <a:pt x="256032" y="128015"/>
                  </a:lnTo>
                  <a:lnTo>
                    <a:pt x="297894" y="137317"/>
                  </a:lnTo>
                  <a:lnTo>
                    <a:pt x="352958" y="146189"/>
                  </a:lnTo>
                  <a:lnTo>
                    <a:pt x="405965" y="152833"/>
                  </a:lnTo>
                  <a:lnTo>
                    <a:pt x="441655" y="155447"/>
                  </a:lnTo>
                  <a:lnTo>
                    <a:pt x="470601" y="158291"/>
                  </a:lnTo>
                  <a:lnTo>
                    <a:pt x="502462" y="166535"/>
                  </a:lnTo>
                  <a:lnTo>
                    <a:pt x="528837" y="179751"/>
                  </a:lnTo>
                  <a:lnTo>
                    <a:pt x="541324" y="197510"/>
                  </a:lnTo>
                  <a:lnTo>
                    <a:pt x="541598" y="230714"/>
                  </a:lnTo>
                  <a:lnTo>
                    <a:pt x="538014" y="273862"/>
                  </a:lnTo>
                  <a:lnTo>
                    <a:pt x="532200" y="314267"/>
                  </a:lnTo>
                  <a:lnTo>
                    <a:pt x="525780" y="339242"/>
                  </a:lnTo>
                  <a:lnTo>
                    <a:pt x="520936" y="352552"/>
                  </a:lnTo>
                  <a:lnTo>
                    <a:pt x="517207" y="366898"/>
                  </a:lnTo>
                  <a:lnTo>
                    <a:pt x="514335" y="380902"/>
                  </a:lnTo>
                  <a:lnTo>
                    <a:pt x="512064" y="393191"/>
                  </a:lnTo>
                  <a:lnTo>
                    <a:pt x="512064" y="397763"/>
                  </a:lnTo>
                  <a:lnTo>
                    <a:pt x="510247" y="402323"/>
                  </a:lnTo>
                  <a:lnTo>
                    <a:pt x="510247" y="404164"/>
                  </a:lnTo>
                  <a:lnTo>
                    <a:pt x="509097" y="408793"/>
                  </a:lnTo>
                  <a:lnTo>
                    <a:pt x="507264" y="417880"/>
                  </a:lnTo>
                  <a:lnTo>
                    <a:pt x="505091" y="430396"/>
                  </a:lnTo>
                  <a:lnTo>
                    <a:pt x="502920" y="445312"/>
                  </a:lnTo>
                  <a:lnTo>
                    <a:pt x="515721" y="4489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43" name="object 443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0988124" y="4082054"/>
            <a:ext cx="135331" cy="69494"/>
          </a:xfrm>
          <a:prstGeom prst="rect">
            <a:avLst/>
          </a:prstGeom>
        </p:spPr>
      </p:pic>
      <p:grpSp>
        <p:nvGrpSpPr>
          <p:cNvPr id="444" name="object 444"/>
          <p:cNvGrpSpPr/>
          <p:nvPr/>
        </p:nvGrpSpPr>
        <p:grpSpPr>
          <a:xfrm>
            <a:off x="10719291" y="4045479"/>
            <a:ext cx="64135" cy="100965"/>
            <a:chOff x="5664690" y="4045478"/>
            <a:chExt cx="64135" cy="100965"/>
          </a:xfrm>
        </p:grpSpPr>
        <p:sp>
          <p:nvSpPr>
            <p:cNvPr id="445" name="object 445"/>
            <p:cNvSpPr/>
            <p:nvPr/>
          </p:nvSpPr>
          <p:spPr>
            <a:xfrm>
              <a:off x="5666976" y="4047764"/>
              <a:ext cx="59690" cy="96520"/>
            </a:xfrm>
            <a:custGeom>
              <a:avLst/>
              <a:gdLst/>
              <a:ahLst/>
              <a:cxnLst/>
              <a:rect l="l" t="t" r="r" b="b"/>
              <a:pathLst>
                <a:path w="59689" h="96520">
                  <a:moveTo>
                    <a:pt x="52133" y="0"/>
                  </a:moveTo>
                  <a:lnTo>
                    <a:pt x="31516" y="20931"/>
                  </a:lnTo>
                  <a:lnTo>
                    <a:pt x="15441" y="44005"/>
                  </a:lnTo>
                  <a:lnTo>
                    <a:pt x="4679" y="67251"/>
                  </a:lnTo>
                  <a:lnTo>
                    <a:pt x="0" y="88696"/>
                  </a:lnTo>
                  <a:lnTo>
                    <a:pt x="0" y="92354"/>
                  </a:lnTo>
                  <a:lnTo>
                    <a:pt x="1841" y="96012"/>
                  </a:lnTo>
                  <a:lnTo>
                    <a:pt x="7315" y="96012"/>
                  </a:lnTo>
                  <a:lnTo>
                    <a:pt x="10058" y="93268"/>
                  </a:lnTo>
                  <a:lnTo>
                    <a:pt x="10972" y="90525"/>
                  </a:lnTo>
                  <a:lnTo>
                    <a:pt x="15460" y="71123"/>
                  </a:lnTo>
                  <a:lnTo>
                    <a:pt x="25607" y="49834"/>
                  </a:lnTo>
                  <a:lnTo>
                    <a:pt x="40553" y="28546"/>
                  </a:lnTo>
                  <a:lnTo>
                    <a:pt x="59436" y="9144"/>
                  </a:lnTo>
                  <a:lnTo>
                    <a:pt x="5213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666976" y="4047764"/>
              <a:ext cx="59690" cy="96520"/>
            </a:xfrm>
            <a:custGeom>
              <a:avLst/>
              <a:gdLst/>
              <a:ahLst/>
              <a:cxnLst/>
              <a:rect l="l" t="t" r="r" b="b"/>
              <a:pathLst>
                <a:path w="59689" h="96520">
                  <a:moveTo>
                    <a:pt x="52133" y="0"/>
                  </a:moveTo>
                  <a:lnTo>
                    <a:pt x="31516" y="20931"/>
                  </a:lnTo>
                  <a:lnTo>
                    <a:pt x="15441" y="44005"/>
                  </a:lnTo>
                  <a:lnTo>
                    <a:pt x="4679" y="67251"/>
                  </a:lnTo>
                  <a:lnTo>
                    <a:pt x="0" y="88696"/>
                  </a:lnTo>
                  <a:lnTo>
                    <a:pt x="0" y="92354"/>
                  </a:lnTo>
                  <a:lnTo>
                    <a:pt x="1841" y="96012"/>
                  </a:lnTo>
                  <a:lnTo>
                    <a:pt x="4572" y="96012"/>
                  </a:lnTo>
                  <a:lnTo>
                    <a:pt x="7315" y="96012"/>
                  </a:lnTo>
                  <a:lnTo>
                    <a:pt x="10058" y="93268"/>
                  </a:lnTo>
                  <a:lnTo>
                    <a:pt x="10972" y="90525"/>
                  </a:lnTo>
                  <a:lnTo>
                    <a:pt x="15460" y="71123"/>
                  </a:lnTo>
                  <a:lnTo>
                    <a:pt x="25607" y="49834"/>
                  </a:lnTo>
                  <a:lnTo>
                    <a:pt x="40553" y="28546"/>
                  </a:lnTo>
                  <a:lnTo>
                    <a:pt x="59436" y="91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47" name="object 447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0892125" y="4062854"/>
            <a:ext cx="63995" cy="89611"/>
          </a:xfrm>
          <a:prstGeom prst="rect">
            <a:avLst/>
          </a:prstGeom>
        </p:spPr>
      </p:pic>
      <p:grpSp>
        <p:nvGrpSpPr>
          <p:cNvPr id="448" name="object 448"/>
          <p:cNvGrpSpPr/>
          <p:nvPr/>
        </p:nvGrpSpPr>
        <p:grpSpPr>
          <a:xfrm>
            <a:off x="10446728" y="4090285"/>
            <a:ext cx="782955" cy="541020"/>
            <a:chOff x="5392127" y="4090285"/>
            <a:chExt cx="782955" cy="541020"/>
          </a:xfrm>
        </p:grpSpPr>
        <p:sp>
          <p:nvSpPr>
            <p:cNvPr id="449" name="object 449"/>
            <p:cNvSpPr/>
            <p:nvPr/>
          </p:nvSpPr>
          <p:spPr>
            <a:xfrm>
              <a:off x="5669719" y="4092571"/>
              <a:ext cx="31115" cy="55880"/>
            </a:xfrm>
            <a:custGeom>
              <a:avLst/>
              <a:gdLst/>
              <a:ahLst/>
              <a:cxnLst/>
              <a:rect l="l" t="t" r="r" b="b"/>
              <a:pathLst>
                <a:path w="31114" h="55879">
                  <a:moveTo>
                    <a:pt x="10058" y="0"/>
                  </a:moveTo>
                  <a:lnTo>
                    <a:pt x="0" y="7315"/>
                  </a:lnTo>
                  <a:lnTo>
                    <a:pt x="8663" y="16187"/>
                  </a:lnTo>
                  <a:lnTo>
                    <a:pt x="15093" y="26174"/>
                  </a:lnTo>
                  <a:lnTo>
                    <a:pt x="18780" y="37018"/>
                  </a:lnTo>
                  <a:lnTo>
                    <a:pt x="19215" y="48463"/>
                  </a:lnTo>
                  <a:lnTo>
                    <a:pt x="19215" y="52120"/>
                  </a:lnTo>
                  <a:lnTo>
                    <a:pt x="21031" y="54864"/>
                  </a:lnTo>
                  <a:lnTo>
                    <a:pt x="24688" y="54864"/>
                  </a:lnTo>
                  <a:lnTo>
                    <a:pt x="27432" y="55778"/>
                  </a:lnTo>
                  <a:lnTo>
                    <a:pt x="31089" y="53035"/>
                  </a:lnTo>
                  <a:lnTo>
                    <a:pt x="31089" y="49377"/>
                  </a:lnTo>
                  <a:lnTo>
                    <a:pt x="30637" y="35875"/>
                  </a:lnTo>
                  <a:lnTo>
                    <a:pt x="26750" y="22974"/>
                  </a:lnTo>
                  <a:lnTo>
                    <a:pt x="19775" y="10929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669719" y="4092571"/>
              <a:ext cx="31115" cy="55880"/>
            </a:xfrm>
            <a:custGeom>
              <a:avLst/>
              <a:gdLst/>
              <a:ahLst/>
              <a:cxnLst/>
              <a:rect l="l" t="t" r="r" b="b"/>
              <a:pathLst>
                <a:path w="31114" h="55879">
                  <a:moveTo>
                    <a:pt x="0" y="7315"/>
                  </a:moveTo>
                  <a:lnTo>
                    <a:pt x="8663" y="16187"/>
                  </a:lnTo>
                  <a:lnTo>
                    <a:pt x="15093" y="26174"/>
                  </a:lnTo>
                  <a:lnTo>
                    <a:pt x="18780" y="37018"/>
                  </a:lnTo>
                  <a:lnTo>
                    <a:pt x="19215" y="48463"/>
                  </a:lnTo>
                  <a:lnTo>
                    <a:pt x="19215" y="52120"/>
                  </a:lnTo>
                  <a:lnTo>
                    <a:pt x="21031" y="54864"/>
                  </a:lnTo>
                  <a:lnTo>
                    <a:pt x="24688" y="54864"/>
                  </a:lnTo>
                  <a:lnTo>
                    <a:pt x="27432" y="55778"/>
                  </a:lnTo>
                  <a:lnTo>
                    <a:pt x="31089" y="53035"/>
                  </a:lnTo>
                  <a:lnTo>
                    <a:pt x="31089" y="49377"/>
                  </a:lnTo>
                  <a:lnTo>
                    <a:pt x="30637" y="35875"/>
                  </a:lnTo>
                  <a:lnTo>
                    <a:pt x="26750" y="22974"/>
                  </a:lnTo>
                  <a:lnTo>
                    <a:pt x="19775" y="10929"/>
                  </a:lnTo>
                  <a:lnTo>
                    <a:pt x="1005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724583" y="4109944"/>
              <a:ext cx="26034" cy="39370"/>
            </a:xfrm>
            <a:custGeom>
              <a:avLst/>
              <a:gdLst/>
              <a:ahLst/>
              <a:cxnLst/>
              <a:rect l="l" t="t" r="r" b="b"/>
              <a:pathLst>
                <a:path w="26035" h="39370">
                  <a:moveTo>
                    <a:pt x="0" y="0"/>
                  </a:moveTo>
                  <a:lnTo>
                    <a:pt x="5614" y="7858"/>
                  </a:lnTo>
                  <a:lnTo>
                    <a:pt x="9944" y="16230"/>
                  </a:lnTo>
                  <a:lnTo>
                    <a:pt x="12730" y="24945"/>
                  </a:lnTo>
                  <a:lnTo>
                    <a:pt x="13716" y="33832"/>
                  </a:lnTo>
                  <a:lnTo>
                    <a:pt x="13716" y="36576"/>
                  </a:lnTo>
                  <a:lnTo>
                    <a:pt x="17373" y="39319"/>
                  </a:lnTo>
                  <a:lnTo>
                    <a:pt x="22860" y="39319"/>
                  </a:lnTo>
                  <a:lnTo>
                    <a:pt x="25615" y="36576"/>
                  </a:lnTo>
                  <a:lnTo>
                    <a:pt x="25615" y="32918"/>
                  </a:lnTo>
                  <a:lnTo>
                    <a:pt x="24942" y="24317"/>
                  </a:lnTo>
                  <a:lnTo>
                    <a:pt x="22980" y="16230"/>
                  </a:lnTo>
                  <a:lnTo>
                    <a:pt x="19818" y="8486"/>
                  </a:lnTo>
                  <a:lnTo>
                    <a:pt x="15544" y="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724583" y="4109944"/>
              <a:ext cx="26034" cy="39370"/>
            </a:xfrm>
            <a:custGeom>
              <a:avLst/>
              <a:gdLst/>
              <a:ahLst/>
              <a:cxnLst/>
              <a:rect l="l" t="t" r="r" b="b"/>
              <a:pathLst>
                <a:path w="26035" h="39370">
                  <a:moveTo>
                    <a:pt x="0" y="0"/>
                  </a:moveTo>
                  <a:lnTo>
                    <a:pt x="5614" y="7858"/>
                  </a:lnTo>
                  <a:lnTo>
                    <a:pt x="9944" y="16230"/>
                  </a:lnTo>
                  <a:lnTo>
                    <a:pt x="12730" y="24945"/>
                  </a:lnTo>
                  <a:lnTo>
                    <a:pt x="13716" y="33832"/>
                  </a:lnTo>
                  <a:lnTo>
                    <a:pt x="13716" y="36576"/>
                  </a:lnTo>
                  <a:lnTo>
                    <a:pt x="17373" y="39319"/>
                  </a:lnTo>
                  <a:lnTo>
                    <a:pt x="19202" y="39319"/>
                  </a:lnTo>
                  <a:lnTo>
                    <a:pt x="22860" y="39319"/>
                  </a:lnTo>
                  <a:lnTo>
                    <a:pt x="25615" y="36576"/>
                  </a:lnTo>
                  <a:lnTo>
                    <a:pt x="25615" y="32918"/>
                  </a:lnTo>
                  <a:lnTo>
                    <a:pt x="24942" y="24317"/>
                  </a:lnTo>
                  <a:lnTo>
                    <a:pt x="22980" y="16230"/>
                  </a:lnTo>
                  <a:lnTo>
                    <a:pt x="19818" y="8486"/>
                  </a:lnTo>
                  <a:lnTo>
                    <a:pt x="15544" y="9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752929" y="4098057"/>
              <a:ext cx="47625" cy="50800"/>
            </a:xfrm>
            <a:custGeom>
              <a:avLst/>
              <a:gdLst/>
              <a:ahLst/>
              <a:cxnLst/>
              <a:rect l="l" t="t" r="r" b="b"/>
              <a:pathLst>
                <a:path w="47625" h="50800">
                  <a:moveTo>
                    <a:pt x="8229" y="0"/>
                  </a:moveTo>
                  <a:lnTo>
                    <a:pt x="0" y="9144"/>
                  </a:lnTo>
                  <a:lnTo>
                    <a:pt x="15346" y="17016"/>
                  </a:lnTo>
                  <a:lnTo>
                    <a:pt x="26750" y="25488"/>
                  </a:lnTo>
                  <a:lnTo>
                    <a:pt x="33695" y="34475"/>
                  </a:lnTo>
                  <a:lnTo>
                    <a:pt x="35661" y="43891"/>
                  </a:lnTo>
                  <a:lnTo>
                    <a:pt x="35661" y="46634"/>
                  </a:lnTo>
                  <a:lnTo>
                    <a:pt x="38404" y="50292"/>
                  </a:lnTo>
                  <a:lnTo>
                    <a:pt x="44805" y="50292"/>
                  </a:lnTo>
                  <a:lnTo>
                    <a:pt x="47561" y="47548"/>
                  </a:lnTo>
                  <a:lnTo>
                    <a:pt x="47561" y="43891"/>
                  </a:lnTo>
                  <a:lnTo>
                    <a:pt x="45268" y="30861"/>
                  </a:lnTo>
                  <a:lnTo>
                    <a:pt x="37491" y="19202"/>
                  </a:lnTo>
                  <a:lnTo>
                    <a:pt x="24917" y="8915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797B7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752929" y="4098057"/>
              <a:ext cx="47625" cy="50800"/>
            </a:xfrm>
            <a:custGeom>
              <a:avLst/>
              <a:gdLst/>
              <a:ahLst/>
              <a:cxnLst/>
              <a:rect l="l" t="t" r="r" b="b"/>
              <a:pathLst>
                <a:path w="47625" h="50800">
                  <a:moveTo>
                    <a:pt x="0" y="9144"/>
                  </a:moveTo>
                  <a:lnTo>
                    <a:pt x="15346" y="17016"/>
                  </a:lnTo>
                  <a:lnTo>
                    <a:pt x="26750" y="25488"/>
                  </a:lnTo>
                  <a:lnTo>
                    <a:pt x="33695" y="34475"/>
                  </a:lnTo>
                  <a:lnTo>
                    <a:pt x="35661" y="43891"/>
                  </a:lnTo>
                  <a:lnTo>
                    <a:pt x="35661" y="46634"/>
                  </a:lnTo>
                  <a:lnTo>
                    <a:pt x="38404" y="50292"/>
                  </a:lnTo>
                  <a:lnTo>
                    <a:pt x="41148" y="50292"/>
                  </a:lnTo>
                  <a:lnTo>
                    <a:pt x="44805" y="50292"/>
                  </a:lnTo>
                  <a:lnTo>
                    <a:pt x="47561" y="47548"/>
                  </a:lnTo>
                  <a:lnTo>
                    <a:pt x="47561" y="43891"/>
                  </a:lnTo>
                  <a:lnTo>
                    <a:pt x="45268" y="30861"/>
                  </a:lnTo>
                  <a:lnTo>
                    <a:pt x="37491" y="19202"/>
                  </a:lnTo>
                  <a:lnTo>
                    <a:pt x="24917" y="8915"/>
                  </a:lnTo>
                  <a:lnTo>
                    <a:pt x="822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601152" y="4104457"/>
              <a:ext cx="24130" cy="45720"/>
            </a:xfrm>
            <a:custGeom>
              <a:avLst/>
              <a:gdLst/>
              <a:ahLst/>
              <a:cxnLst/>
              <a:rect l="l" t="t" r="r" b="b"/>
              <a:pathLst>
                <a:path w="24129" h="45720">
                  <a:moveTo>
                    <a:pt x="10960" y="0"/>
                  </a:moveTo>
                  <a:lnTo>
                    <a:pt x="0" y="6400"/>
                  </a:lnTo>
                  <a:lnTo>
                    <a:pt x="4793" y="13744"/>
                  </a:lnTo>
                  <a:lnTo>
                    <a:pt x="8218" y="21945"/>
                  </a:lnTo>
                  <a:lnTo>
                    <a:pt x="10274" y="30832"/>
                  </a:lnTo>
                  <a:lnTo>
                    <a:pt x="10960" y="40233"/>
                  </a:lnTo>
                  <a:lnTo>
                    <a:pt x="10960" y="43891"/>
                  </a:lnTo>
                  <a:lnTo>
                    <a:pt x="13703" y="45720"/>
                  </a:lnTo>
                  <a:lnTo>
                    <a:pt x="20116" y="45720"/>
                  </a:lnTo>
                  <a:lnTo>
                    <a:pt x="23761" y="43891"/>
                  </a:lnTo>
                  <a:lnTo>
                    <a:pt x="23761" y="40233"/>
                  </a:lnTo>
                  <a:lnTo>
                    <a:pt x="22918" y="28932"/>
                  </a:lnTo>
                  <a:lnTo>
                    <a:pt x="20447" y="18402"/>
                  </a:lnTo>
                  <a:lnTo>
                    <a:pt x="16432" y="8729"/>
                  </a:lnTo>
                  <a:lnTo>
                    <a:pt x="10960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601152" y="4104457"/>
              <a:ext cx="24130" cy="45720"/>
            </a:xfrm>
            <a:custGeom>
              <a:avLst/>
              <a:gdLst/>
              <a:ahLst/>
              <a:cxnLst/>
              <a:rect l="l" t="t" r="r" b="b"/>
              <a:pathLst>
                <a:path w="24129" h="45720">
                  <a:moveTo>
                    <a:pt x="0" y="6400"/>
                  </a:moveTo>
                  <a:lnTo>
                    <a:pt x="4793" y="13744"/>
                  </a:lnTo>
                  <a:lnTo>
                    <a:pt x="8218" y="21945"/>
                  </a:lnTo>
                  <a:lnTo>
                    <a:pt x="10274" y="30832"/>
                  </a:lnTo>
                  <a:lnTo>
                    <a:pt x="10960" y="40233"/>
                  </a:lnTo>
                  <a:lnTo>
                    <a:pt x="10960" y="43891"/>
                  </a:lnTo>
                  <a:lnTo>
                    <a:pt x="13703" y="45720"/>
                  </a:lnTo>
                  <a:lnTo>
                    <a:pt x="17360" y="45720"/>
                  </a:lnTo>
                  <a:lnTo>
                    <a:pt x="20116" y="45720"/>
                  </a:lnTo>
                  <a:lnTo>
                    <a:pt x="23761" y="43891"/>
                  </a:lnTo>
                  <a:lnTo>
                    <a:pt x="23761" y="40233"/>
                  </a:lnTo>
                  <a:lnTo>
                    <a:pt x="22918" y="28932"/>
                  </a:lnTo>
                  <a:lnTo>
                    <a:pt x="20447" y="18402"/>
                  </a:lnTo>
                  <a:lnTo>
                    <a:pt x="16432" y="8729"/>
                  </a:lnTo>
                  <a:lnTo>
                    <a:pt x="1096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5629485" y="4100799"/>
              <a:ext cx="20320" cy="46990"/>
            </a:xfrm>
            <a:custGeom>
              <a:avLst/>
              <a:gdLst/>
              <a:ahLst/>
              <a:cxnLst/>
              <a:rect l="l" t="t" r="r" b="b"/>
              <a:pathLst>
                <a:path w="20320" h="46989">
                  <a:moveTo>
                    <a:pt x="11887" y="0"/>
                  </a:moveTo>
                  <a:lnTo>
                    <a:pt x="0" y="2743"/>
                  </a:lnTo>
                  <a:lnTo>
                    <a:pt x="3729" y="10272"/>
                  </a:lnTo>
                  <a:lnTo>
                    <a:pt x="6515" y="19088"/>
                  </a:lnTo>
                  <a:lnTo>
                    <a:pt x="8101" y="29103"/>
                  </a:lnTo>
                  <a:lnTo>
                    <a:pt x="8229" y="43891"/>
                  </a:lnTo>
                  <a:lnTo>
                    <a:pt x="11887" y="46634"/>
                  </a:lnTo>
                  <a:lnTo>
                    <a:pt x="18288" y="46634"/>
                  </a:lnTo>
                  <a:lnTo>
                    <a:pt x="20116" y="43891"/>
                  </a:lnTo>
                  <a:lnTo>
                    <a:pt x="19988" y="28803"/>
                  </a:lnTo>
                  <a:lnTo>
                    <a:pt x="18402" y="17830"/>
                  </a:lnTo>
                  <a:lnTo>
                    <a:pt x="15616" y="8229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5629485" y="4100799"/>
              <a:ext cx="20320" cy="46990"/>
            </a:xfrm>
            <a:custGeom>
              <a:avLst/>
              <a:gdLst/>
              <a:ahLst/>
              <a:cxnLst/>
              <a:rect l="l" t="t" r="r" b="b"/>
              <a:pathLst>
                <a:path w="20320" h="46989">
                  <a:moveTo>
                    <a:pt x="0" y="2743"/>
                  </a:moveTo>
                  <a:lnTo>
                    <a:pt x="3729" y="10272"/>
                  </a:lnTo>
                  <a:lnTo>
                    <a:pt x="6515" y="19088"/>
                  </a:lnTo>
                  <a:lnTo>
                    <a:pt x="8101" y="29103"/>
                  </a:lnTo>
                  <a:lnTo>
                    <a:pt x="8229" y="40233"/>
                  </a:lnTo>
                  <a:lnTo>
                    <a:pt x="8229" y="43891"/>
                  </a:lnTo>
                  <a:lnTo>
                    <a:pt x="11887" y="46634"/>
                  </a:lnTo>
                  <a:lnTo>
                    <a:pt x="14630" y="46634"/>
                  </a:lnTo>
                  <a:lnTo>
                    <a:pt x="18288" y="46634"/>
                  </a:lnTo>
                  <a:lnTo>
                    <a:pt x="20116" y="43891"/>
                  </a:lnTo>
                  <a:lnTo>
                    <a:pt x="20116" y="41148"/>
                  </a:lnTo>
                  <a:lnTo>
                    <a:pt x="19988" y="28803"/>
                  </a:lnTo>
                  <a:lnTo>
                    <a:pt x="18402" y="17830"/>
                  </a:lnTo>
                  <a:lnTo>
                    <a:pt x="15616" y="8229"/>
                  </a:lnTo>
                  <a:lnTo>
                    <a:pt x="1188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5395887" y="4092193"/>
              <a:ext cx="760730" cy="539115"/>
            </a:xfrm>
            <a:custGeom>
              <a:avLst/>
              <a:gdLst/>
              <a:ahLst/>
              <a:cxnLst/>
              <a:rect l="l" t="t" r="r" b="b"/>
              <a:pathLst>
                <a:path w="760729" h="539114">
                  <a:moveTo>
                    <a:pt x="160820" y="1765"/>
                  </a:moveTo>
                  <a:lnTo>
                    <a:pt x="103555" y="6184"/>
                  </a:lnTo>
                  <a:lnTo>
                    <a:pt x="71272" y="10375"/>
                  </a:lnTo>
                  <a:lnTo>
                    <a:pt x="52082" y="16776"/>
                  </a:lnTo>
                  <a:lnTo>
                    <a:pt x="34112" y="27838"/>
                  </a:lnTo>
                  <a:lnTo>
                    <a:pt x="965" y="27838"/>
                  </a:lnTo>
                  <a:lnTo>
                    <a:pt x="0" y="537387"/>
                  </a:lnTo>
                  <a:lnTo>
                    <a:pt x="50507" y="538848"/>
                  </a:lnTo>
                  <a:lnTo>
                    <a:pt x="80759" y="536841"/>
                  </a:lnTo>
                  <a:lnTo>
                    <a:pt x="102857" y="529120"/>
                  </a:lnTo>
                  <a:lnTo>
                    <a:pt x="128866" y="513422"/>
                  </a:lnTo>
                  <a:lnTo>
                    <a:pt x="158445" y="512229"/>
                  </a:lnTo>
                  <a:lnTo>
                    <a:pt x="160820" y="1765"/>
                  </a:lnTo>
                  <a:close/>
                </a:path>
                <a:path w="760729" h="539114">
                  <a:moveTo>
                    <a:pt x="760704" y="0"/>
                  </a:moveTo>
                  <a:lnTo>
                    <a:pt x="702170" y="5448"/>
                  </a:lnTo>
                  <a:lnTo>
                    <a:pt x="669899" y="10223"/>
                  </a:lnTo>
                  <a:lnTo>
                    <a:pt x="652373" y="16992"/>
                  </a:lnTo>
                  <a:lnTo>
                    <a:pt x="638124" y="28435"/>
                  </a:lnTo>
                  <a:lnTo>
                    <a:pt x="166751" y="27254"/>
                  </a:lnTo>
                  <a:lnTo>
                    <a:pt x="165582" y="537108"/>
                  </a:lnTo>
                  <a:lnTo>
                    <a:pt x="220192" y="533069"/>
                  </a:lnTo>
                  <a:lnTo>
                    <a:pt x="251599" y="529247"/>
                  </a:lnTo>
                  <a:lnTo>
                    <a:pt x="271678" y="523443"/>
                  </a:lnTo>
                  <a:lnTo>
                    <a:pt x="292290" y="513422"/>
                  </a:lnTo>
                  <a:lnTo>
                    <a:pt x="758317" y="514565"/>
                  </a:lnTo>
                  <a:lnTo>
                    <a:pt x="760704" y="0"/>
                  </a:lnTo>
                  <a:close/>
                </a:path>
              </a:pathLst>
            </a:custGeom>
            <a:solidFill>
              <a:srgbClr val="989A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392127" y="4282884"/>
              <a:ext cx="771525" cy="22860"/>
            </a:xfrm>
            <a:custGeom>
              <a:avLst/>
              <a:gdLst/>
              <a:ahLst/>
              <a:cxnLst/>
              <a:rect l="l" t="t" r="r" b="b"/>
              <a:pathLst>
                <a:path w="771525" h="22860">
                  <a:moveTo>
                    <a:pt x="771245" y="0"/>
                  </a:moveTo>
                  <a:lnTo>
                    <a:pt x="0" y="0"/>
                  </a:lnTo>
                  <a:lnTo>
                    <a:pt x="0" y="22491"/>
                  </a:lnTo>
                  <a:lnTo>
                    <a:pt x="771245" y="22491"/>
                  </a:lnTo>
                  <a:lnTo>
                    <a:pt x="771245" y="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392127" y="4422622"/>
              <a:ext cx="771525" cy="22860"/>
            </a:xfrm>
            <a:custGeom>
              <a:avLst/>
              <a:gdLst/>
              <a:ahLst/>
              <a:cxnLst/>
              <a:rect l="l" t="t" r="r" b="b"/>
              <a:pathLst>
                <a:path w="771525" h="22860">
                  <a:moveTo>
                    <a:pt x="771245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771245" y="22517"/>
                  </a:lnTo>
                  <a:lnTo>
                    <a:pt x="771245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393017" y="4282884"/>
              <a:ext cx="770255" cy="149225"/>
            </a:xfrm>
            <a:custGeom>
              <a:avLst/>
              <a:gdLst/>
              <a:ahLst/>
              <a:cxnLst/>
              <a:rect l="l" t="t" r="r" b="b"/>
              <a:pathLst>
                <a:path w="770254" h="149225">
                  <a:moveTo>
                    <a:pt x="769912" y="139738"/>
                  </a:moveTo>
                  <a:lnTo>
                    <a:pt x="0" y="139738"/>
                  </a:lnTo>
                  <a:lnTo>
                    <a:pt x="0" y="148615"/>
                  </a:lnTo>
                  <a:lnTo>
                    <a:pt x="769912" y="148615"/>
                  </a:lnTo>
                  <a:lnTo>
                    <a:pt x="769912" y="139738"/>
                  </a:lnTo>
                  <a:close/>
                </a:path>
                <a:path w="770254" h="149225">
                  <a:moveTo>
                    <a:pt x="769912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769912" y="8890"/>
                  </a:lnTo>
                  <a:lnTo>
                    <a:pt x="769912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5398643" y="4110570"/>
              <a:ext cx="175260" cy="497840"/>
            </a:xfrm>
            <a:custGeom>
              <a:avLst/>
              <a:gdLst/>
              <a:ahLst/>
              <a:cxnLst/>
              <a:rect l="l" t="t" r="r" b="b"/>
              <a:pathLst>
                <a:path w="175260" h="497839">
                  <a:moveTo>
                    <a:pt x="10045" y="338112"/>
                  </a:moveTo>
                  <a:lnTo>
                    <a:pt x="4127" y="338112"/>
                  </a:lnTo>
                  <a:lnTo>
                    <a:pt x="4127" y="307314"/>
                  </a:lnTo>
                  <a:lnTo>
                    <a:pt x="0" y="307314"/>
                  </a:lnTo>
                  <a:lnTo>
                    <a:pt x="0" y="338696"/>
                  </a:lnTo>
                  <a:lnTo>
                    <a:pt x="3543" y="338696"/>
                  </a:lnTo>
                  <a:lnTo>
                    <a:pt x="3543" y="368884"/>
                  </a:lnTo>
                  <a:lnTo>
                    <a:pt x="10045" y="368884"/>
                  </a:lnTo>
                  <a:lnTo>
                    <a:pt x="10045" y="338112"/>
                  </a:lnTo>
                  <a:close/>
                </a:path>
                <a:path w="175260" h="497839">
                  <a:moveTo>
                    <a:pt x="10642" y="140347"/>
                  </a:moveTo>
                  <a:lnTo>
                    <a:pt x="4114" y="140347"/>
                  </a:lnTo>
                  <a:lnTo>
                    <a:pt x="1130" y="201891"/>
                  </a:lnTo>
                  <a:lnTo>
                    <a:pt x="3543" y="201891"/>
                  </a:lnTo>
                  <a:lnTo>
                    <a:pt x="3543" y="171742"/>
                  </a:lnTo>
                  <a:lnTo>
                    <a:pt x="7086" y="169926"/>
                  </a:lnTo>
                  <a:lnTo>
                    <a:pt x="10033" y="167576"/>
                  </a:lnTo>
                  <a:lnTo>
                    <a:pt x="10642" y="140347"/>
                  </a:lnTo>
                  <a:close/>
                </a:path>
                <a:path w="175260" h="497839">
                  <a:moveTo>
                    <a:pt x="174650" y="341071"/>
                  </a:moveTo>
                  <a:lnTo>
                    <a:pt x="172300" y="340487"/>
                  </a:lnTo>
                  <a:lnTo>
                    <a:pt x="171716" y="307314"/>
                  </a:lnTo>
                  <a:lnTo>
                    <a:pt x="161404" y="307314"/>
                  </a:lnTo>
                  <a:lnTo>
                    <a:pt x="161886" y="201891"/>
                  </a:lnTo>
                  <a:lnTo>
                    <a:pt x="170510" y="201891"/>
                  </a:lnTo>
                  <a:lnTo>
                    <a:pt x="171094" y="168148"/>
                  </a:lnTo>
                  <a:lnTo>
                    <a:pt x="174066" y="167576"/>
                  </a:lnTo>
                  <a:lnTo>
                    <a:pt x="173469" y="140347"/>
                  </a:lnTo>
                  <a:lnTo>
                    <a:pt x="168122" y="139725"/>
                  </a:lnTo>
                  <a:lnTo>
                    <a:pt x="165773" y="197180"/>
                  </a:lnTo>
                  <a:lnTo>
                    <a:pt x="161912" y="197180"/>
                  </a:lnTo>
                  <a:lnTo>
                    <a:pt x="162826" y="0"/>
                  </a:lnTo>
                  <a:lnTo>
                    <a:pt x="158673" y="0"/>
                  </a:lnTo>
                  <a:lnTo>
                    <a:pt x="157949" y="197180"/>
                  </a:lnTo>
                  <a:lnTo>
                    <a:pt x="147447" y="197180"/>
                  </a:lnTo>
                  <a:lnTo>
                    <a:pt x="148590" y="140919"/>
                  </a:lnTo>
                  <a:lnTo>
                    <a:pt x="141503" y="140919"/>
                  </a:lnTo>
                  <a:lnTo>
                    <a:pt x="140931" y="168148"/>
                  </a:lnTo>
                  <a:lnTo>
                    <a:pt x="143256" y="168783"/>
                  </a:lnTo>
                  <a:lnTo>
                    <a:pt x="143852" y="201891"/>
                  </a:lnTo>
                  <a:lnTo>
                    <a:pt x="157937" y="201891"/>
                  </a:lnTo>
                  <a:lnTo>
                    <a:pt x="157556" y="307314"/>
                  </a:lnTo>
                  <a:lnTo>
                    <a:pt x="145034" y="307314"/>
                  </a:lnTo>
                  <a:lnTo>
                    <a:pt x="144462" y="341071"/>
                  </a:lnTo>
                  <a:lnTo>
                    <a:pt x="141503" y="341680"/>
                  </a:lnTo>
                  <a:lnTo>
                    <a:pt x="142113" y="368884"/>
                  </a:lnTo>
                  <a:lnTo>
                    <a:pt x="147447" y="369493"/>
                  </a:lnTo>
                  <a:lnTo>
                    <a:pt x="149771" y="312051"/>
                  </a:lnTo>
                  <a:lnTo>
                    <a:pt x="157530" y="312051"/>
                  </a:lnTo>
                  <a:lnTo>
                    <a:pt x="156870" y="497395"/>
                  </a:lnTo>
                  <a:lnTo>
                    <a:pt x="160540" y="497395"/>
                  </a:lnTo>
                  <a:lnTo>
                    <a:pt x="161378" y="312051"/>
                  </a:lnTo>
                  <a:lnTo>
                    <a:pt x="168122" y="312051"/>
                  </a:lnTo>
                  <a:lnTo>
                    <a:pt x="166954" y="368312"/>
                  </a:lnTo>
                  <a:lnTo>
                    <a:pt x="174066" y="368312"/>
                  </a:lnTo>
                  <a:lnTo>
                    <a:pt x="174650" y="341071"/>
                  </a:lnTo>
                  <a:close/>
                </a:path>
              </a:pathLst>
            </a:custGeom>
            <a:solidFill>
              <a:srgbClr val="09090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5592254" y="4133075"/>
              <a:ext cx="96520" cy="28575"/>
            </a:xfrm>
            <a:custGeom>
              <a:avLst/>
              <a:gdLst/>
              <a:ahLst/>
              <a:cxnLst/>
              <a:rect l="l" t="t" r="r" b="b"/>
              <a:pathLst>
                <a:path w="96520" h="28575">
                  <a:moveTo>
                    <a:pt x="95935" y="0"/>
                  </a:moveTo>
                  <a:lnTo>
                    <a:pt x="0" y="0"/>
                  </a:lnTo>
                  <a:lnTo>
                    <a:pt x="0" y="28397"/>
                  </a:lnTo>
                  <a:lnTo>
                    <a:pt x="95935" y="28397"/>
                  </a:lnTo>
                  <a:lnTo>
                    <a:pt x="95935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592254" y="4133075"/>
              <a:ext cx="96520" cy="28575"/>
            </a:xfrm>
            <a:custGeom>
              <a:avLst/>
              <a:gdLst/>
              <a:ahLst/>
              <a:cxnLst/>
              <a:rect l="l" t="t" r="r" b="b"/>
              <a:pathLst>
                <a:path w="96520" h="28575">
                  <a:moveTo>
                    <a:pt x="95935" y="28397"/>
                  </a:moveTo>
                  <a:lnTo>
                    <a:pt x="0" y="28397"/>
                  </a:lnTo>
                  <a:lnTo>
                    <a:pt x="0" y="0"/>
                  </a:lnTo>
                  <a:lnTo>
                    <a:pt x="95935" y="0"/>
                  </a:lnTo>
                  <a:lnTo>
                    <a:pt x="95935" y="28397"/>
                  </a:lnTo>
                  <a:close/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596205" y="4140512"/>
              <a:ext cx="90805" cy="14604"/>
            </a:xfrm>
            <a:custGeom>
              <a:avLst/>
              <a:gdLst/>
              <a:ahLst/>
              <a:cxnLst/>
              <a:rect l="l" t="t" r="r" b="b"/>
              <a:pathLst>
                <a:path w="90804" h="14604">
                  <a:moveTo>
                    <a:pt x="80397" y="11137"/>
                  </a:moveTo>
                  <a:lnTo>
                    <a:pt x="80397" y="13868"/>
                  </a:lnTo>
                  <a:lnTo>
                    <a:pt x="81819" y="14198"/>
                  </a:lnTo>
                  <a:lnTo>
                    <a:pt x="83279" y="14389"/>
                  </a:lnTo>
                  <a:lnTo>
                    <a:pt x="86366" y="14389"/>
                  </a:lnTo>
                  <a:lnTo>
                    <a:pt x="87737" y="14058"/>
                  </a:lnTo>
                  <a:lnTo>
                    <a:pt x="90125" y="12611"/>
                  </a:lnTo>
                  <a:lnTo>
                    <a:pt x="90537" y="11861"/>
                  </a:lnTo>
                  <a:lnTo>
                    <a:pt x="83292" y="11861"/>
                  </a:lnTo>
                  <a:lnTo>
                    <a:pt x="81895" y="11620"/>
                  </a:lnTo>
                  <a:lnTo>
                    <a:pt x="80397" y="11137"/>
                  </a:lnTo>
                  <a:close/>
                </a:path>
                <a:path w="90804" h="14604">
                  <a:moveTo>
                    <a:pt x="86607" y="0"/>
                  </a:moveTo>
                  <a:lnTo>
                    <a:pt x="84067" y="0"/>
                  </a:lnTo>
                  <a:lnTo>
                    <a:pt x="82708" y="355"/>
                  </a:lnTo>
                  <a:lnTo>
                    <a:pt x="80625" y="1803"/>
                  </a:lnTo>
                  <a:lnTo>
                    <a:pt x="80214" y="2616"/>
                  </a:lnTo>
                  <a:lnTo>
                    <a:pt x="80104" y="5257"/>
                  </a:lnTo>
                  <a:lnTo>
                    <a:pt x="80422" y="6159"/>
                  </a:lnTo>
                  <a:lnTo>
                    <a:pt x="81730" y="7391"/>
                  </a:lnTo>
                  <a:lnTo>
                    <a:pt x="82911" y="8013"/>
                  </a:lnTo>
                  <a:lnTo>
                    <a:pt x="85769" y="9182"/>
                  </a:lnTo>
                  <a:lnTo>
                    <a:pt x="86404" y="9486"/>
                  </a:lnTo>
                  <a:lnTo>
                    <a:pt x="86607" y="9728"/>
                  </a:lnTo>
                  <a:lnTo>
                    <a:pt x="86861" y="9956"/>
                  </a:lnTo>
                  <a:lnTo>
                    <a:pt x="86935" y="11480"/>
                  </a:lnTo>
                  <a:lnTo>
                    <a:pt x="86150" y="11861"/>
                  </a:lnTo>
                  <a:lnTo>
                    <a:pt x="90537" y="11861"/>
                  </a:lnTo>
                  <a:lnTo>
                    <a:pt x="90670" y="11620"/>
                  </a:lnTo>
                  <a:lnTo>
                    <a:pt x="90747" y="8940"/>
                  </a:lnTo>
                  <a:lnTo>
                    <a:pt x="90417" y="8115"/>
                  </a:lnTo>
                  <a:lnTo>
                    <a:pt x="89160" y="6870"/>
                  </a:lnTo>
                  <a:lnTo>
                    <a:pt x="88042" y="6222"/>
                  </a:lnTo>
                  <a:lnTo>
                    <a:pt x="85184" y="4940"/>
                  </a:lnTo>
                  <a:lnTo>
                    <a:pt x="84448" y="4584"/>
                  </a:lnTo>
                  <a:lnTo>
                    <a:pt x="83927" y="4216"/>
                  </a:lnTo>
                  <a:lnTo>
                    <a:pt x="83737" y="4000"/>
                  </a:lnTo>
                  <a:lnTo>
                    <a:pt x="83737" y="2793"/>
                  </a:lnTo>
                  <a:lnTo>
                    <a:pt x="84537" y="2387"/>
                  </a:lnTo>
                  <a:lnTo>
                    <a:pt x="89655" y="2387"/>
                  </a:lnTo>
                  <a:lnTo>
                    <a:pt x="89655" y="507"/>
                  </a:lnTo>
                  <a:lnTo>
                    <a:pt x="86607" y="0"/>
                  </a:lnTo>
                  <a:close/>
                </a:path>
                <a:path w="90804" h="14604">
                  <a:moveTo>
                    <a:pt x="89655" y="2387"/>
                  </a:moveTo>
                  <a:lnTo>
                    <a:pt x="87166" y="2387"/>
                  </a:lnTo>
                  <a:lnTo>
                    <a:pt x="88372" y="2616"/>
                  </a:lnTo>
                  <a:lnTo>
                    <a:pt x="89655" y="3124"/>
                  </a:lnTo>
                  <a:lnTo>
                    <a:pt x="89655" y="2387"/>
                  </a:lnTo>
                  <a:close/>
                </a:path>
                <a:path w="90804" h="14604">
                  <a:moveTo>
                    <a:pt x="70173" y="241"/>
                  </a:moveTo>
                  <a:lnTo>
                    <a:pt x="65690" y="241"/>
                  </a:lnTo>
                  <a:lnTo>
                    <a:pt x="65690" y="14084"/>
                  </a:lnTo>
                  <a:lnTo>
                    <a:pt x="68433" y="14084"/>
                  </a:lnTo>
                  <a:lnTo>
                    <a:pt x="68433" y="4686"/>
                  </a:lnTo>
                  <a:lnTo>
                    <a:pt x="72447" y="4686"/>
                  </a:lnTo>
                  <a:lnTo>
                    <a:pt x="70173" y="241"/>
                  </a:lnTo>
                  <a:close/>
                </a:path>
                <a:path w="90804" h="14604">
                  <a:moveTo>
                    <a:pt x="72447" y="4686"/>
                  </a:moveTo>
                  <a:lnTo>
                    <a:pt x="68433" y="4686"/>
                  </a:lnTo>
                  <a:lnTo>
                    <a:pt x="73272" y="14084"/>
                  </a:lnTo>
                  <a:lnTo>
                    <a:pt x="77628" y="14084"/>
                  </a:lnTo>
                  <a:lnTo>
                    <a:pt x="77628" y="9499"/>
                  </a:lnTo>
                  <a:lnTo>
                    <a:pt x="74910" y="9499"/>
                  </a:lnTo>
                  <a:lnTo>
                    <a:pt x="72447" y="4686"/>
                  </a:lnTo>
                  <a:close/>
                </a:path>
                <a:path w="90804" h="14604">
                  <a:moveTo>
                    <a:pt x="77628" y="241"/>
                  </a:moveTo>
                  <a:lnTo>
                    <a:pt x="74910" y="241"/>
                  </a:lnTo>
                  <a:lnTo>
                    <a:pt x="74910" y="9499"/>
                  </a:lnTo>
                  <a:lnTo>
                    <a:pt x="77628" y="9499"/>
                  </a:lnTo>
                  <a:lnTo>
                    <a:pt x="77628" y="241"/>
                  </a:lnTo>
                  <a:close/>
                </a:path>
                <a:path w="90804" h="14604">
                  <a:moveTo>
                    <a:pt x="62998" y="241"/>
                  </a:moveTo>
                  <a:lnTo>
                    <a:pt x="53092" y="241"/>
                  </a:lnTo>
                  <a:lnTo>
                    <a:pt x="53092" y="14084"/>
                  </a:lnTo>
                  <a:lnTo>
                    <a:pt x="63137" y="14084"/>
                  </a:lnTo>
                  <a:lnTo>
                    <a:pt x="63137" y="11442"/>
                  </a:lnTo>
                  <a:lnTo>
                    <a:pt x="56813" y="11442"/>
                  </a:lnTo>
                  <a:lnTo>
                    <a:pt x="56813" y="8166"/>
                  </a:lnTo>
                  <a:lnTo>
                    <a:pt x="62172" y="8166"/>
                  </a:lnTo>
                  <a:lnTo>
                    <a:pt x="62172" y="5867"/>
                  </a:lnTo>
                  <a:lnTo>
                    <a:pt x="56813" y="5867"/>
                  </a:lnTo>
                  <a:lnTo>
                    <a:pt x="56813" y="2768"/>
                  </a:lnTo>
                  <a:lnTo>
                    <a:pt x="62998" y="2768"/>
                  </a:lnTo>
                  <a:lnTo>
                    <a:pt x="62998" y="241"/>
                  </a:lnTo>
                  <a:close/>
                </a:path>
                <a:path w="90804" h="14604">
                  <a:moveTo>
                    <a:pt x="39316" y="4305"/>
                  </a:moveTo>
                  <a:lnTo>
                    <a:pt x="35439" y="4305"/>
                  </a:lnTo>
                  <a:lnTo>
                    <a:pt x="39439" y="14223"/>
                  </a:lnTo>
                  <a:lnTo>
                    <a:pt x="41827" y="14223"/>
                  </a:lnTo>
                  <a:lnTo>
                    <a:pt x="43909" y="9093"/>
                  </a:lnTo>
                  <a:lnTo>
                    <a:pt x="41192" y="9093"/>
                  </a:lnTo>
                  <a:lnTo>
                    <a:pt x="39316" y="4305"/>
                  </a:lnTo>
                  <a:close/>
                </a:path>
                <a:path w="90804" h="14604">
                  <a:moveTo>
                    <a:pt x="37725" y="241"/>
                  </a:moveTo>
                  <a:lnTo>
                    <a:pt x="32708" y="241"/>
                  </a:lnTo>
                  <a:lnTo>
                    <a:pt x="32708" y="14084"/>
                  </a:lnTo>
                  <a:lnTo>
                    <a:pt x="35439" y="14084"/>
                  </a:lnTo>
                  <a:lnTo>
                    <a:pt x="35439" y="4305"/>
                  </a:lnTo>
                  <a:lnTo>
                    <a:pt x="39316" y="4305"/>
                  </a:lnTo>
                  <a:lnTo>
                    <a:pt x="37725" y="241"/>
                  </a:lnTo>
                  <a:close/>
                </a:path>
                <a:path w="90804" h="14604">
                  <a:moveTo>
                    <a:pt x="49523" y="4305"/>
                  </a:moveTo>
                  <a:lnTo>
                    <a:pt x="45853" y="4305"/>
                  </a:lnTo>
                  <a:lnTo>
                    <a:pt x="45853" y="14084"/>
                  </a:lnTo>
                  <a:lnTo>
                    <a:pt x="49523" y="14084"/>
                  </a:lnTo>
                  <a:lnTo>
                    <a:pt x="49523" y="4305"/>
                  </a:lnTo>
                  <a:close/>
                </a:path>
                <a:path w="90804" h="14604">
                  <a:moveTo>
                    <a:pt x="49523" y="241"/>
                  </a:moveTo>
                  <a:lnTo>
                    <a:pt x="44786" y="241"/>
                  </a:lnTo>
                  <a:lnTo>
                    <a:pt x="41192" y="9093"/>
                  </a:lnTo>
                  <a:lnTo>
                    <a:pt x="43909" y="9093"/>
                  </a:lnTo>
                  <a:lnTo>
                    <a:pt x="45853" y="4305"/>
                  </a:lnTo>
                  <a:lnTo>
                    <a:pt x="49523" y="4305"/>
                  </a:lnTo>
                  <a:lnTo>
                    <a:pt x="49523" y="241"/>
                  </a:lnTo>
                  <a:close/>
                </a:path>
                <a:path w="90804" h="14604">
                  <a:moveTo>
                    <a:pt x="30016" y="241"/>
                  </a:moveTo>
                  <a:lnTo>
                    <a:pt x="20097" y="241"/>
                  </a:lnTo>
                  <a:lnTo>
                    <a:pt x="20097" y="14084"/>
                  </a:lnTo>
                  <a:lnTo>
                    <a:pt x="30181" y="14084"/>
                  </a:lnTo>
                  <a:lnTo>
                    <a:pt x="30181" y="11442"/>
                  </a:lnTo>
                  <a:lnTo>
                    <a:pt x="23882" y="11442"/>
                  </a:lnTo>
                  <a:lnTo>
                    <a:pt x="23882" y="8166"/>
                  </a:lnTo>
                  <a:lnTo>
                    <a:pt x="29228" y="8166"/>
                  </a:lnTo>
                  <a:lnTo>
                    <a:pt x="29228" y="5867"/>
                  </a:lnTo>
                  <a:lnTo>
                    <a:pt x="23882" y="5867"/>
                  </a:lnTo>
                  <a:lnTo>
                    <a:pt x="23882" y="2768"/>
                  </a:lnTo>
                  <a:lnTo>
                    <a:pt x="30016" y="2768"/>
                  </a:lnTo>
                  <a:lnTo>
                    <a:pt x="30016" y="241"/>
                  </a:lnTo>
                  <a:close/>
                </a:path>
                <a:path w="90804" h="14604">
                  <a:moveTo>
                    <a:pt x="16579" y="241"/>
                  </a:moveTo>
                  <a:lnTo>
                    <a:pt x="12706" y="241"/>
                  </a:lnTo>
                  <a:lnTo>
                    <a:pt x="12706" y="14084"/>
                  </a:lnTo>
                  <a:lnTo>
                    <a:pt x="16579" y="14084"/>
                  </a:lnTo>
                  <a:lnTo>
                    <a:pt x="16579" y="241"/>
                  </a:lnTo>
                  <a:close/>
                </a:path>
                <a:path w="90804" h="14604">
                  <a:moveTo>
                    <a:pt x="196" y="11137"/>
                  </a:moveTo>
                  <a:lnTo>
                    <a:pt x="196" y="13868"/>
                  </a:lnTo>
                  <a:lnTo>
                    <a:pt x="1618" y="14198"/>
                  </a:lnTo>
                  <a:lnTo>
                    <a:pt x="3066" y="14389"/>
                  </a:lnTo>
                  <a:lnTo>
                    <a:pt x="6127" y="14389"/>
                  </a:lnTo>
                  <a:lnTo>
                    <a:pt x="7537" y="14058"/>
                  </a:lnTo>
                  <a:lnTo>
                    <a:pt x="8603" y="13423"/>
                  </a:lnTo>
                  <a:lnTo>
                    <a:pt x="9886" y="12611"/>
                  </a:lnTo>
                  <a:lnTo>
                    <a:pt x="10324" y="11861"/>
                  </a:lnTo>
                  <a:lnTo>
                    <a:pt x="3117" y="11861"/>
                  </a:lnTo>
                  <a:lnTo>
                    <a:pt x="1720" y="11620"/>
                  </a:lnTo>
                  <a:lnTo>
                    <a:pt x="196" y="11137"/>
                  </a:lnTo>
                  <a:close/>
                </a:path>
                <a:path w="90804" h="14604">
                  <a:moveTo>
                    <a:pt x="6381" y="0"/>
                  </a:moveTo>
                  <a:lnTo>
                    <a:pt x="3828" y="0"/>
                  </a:lnTo>
                  <a:lnTo>
                    <a:pt x="2482" y="355"/>
                  </a:lnTo>
                  <a:lnTo>
                    <a:pt x="1415" y="1066"/>
                  </a:lnTo>
                  <a:lnTo>
                    <a:pt x="399" y="1803"/>
                  </a:lnTo>
                  <a:lnTo>
                    <a:pt x="125" y="2387"/>
                  </a:lnTo>
                  <a:lnTo>
                    <a:pt x="0" y="5486"/>
                  </a:lnTo>
                  <a:lnTo>
                    <a:pt x="234" y="6134"/>
                  </a:lnTo>
                  <a:lnTo>
                    <a:pt x="1504" y="7340"/>
                  </a:lnTo>
                  <a:lnTo>
                    <a:pt x="2711" y="8013"/>
                  </a:lnTo>
                  <a:lnTo>
                    <a:pt x="5555" y="9182"/>
                  </a:lnTo>
                  <a:lnTo>
                    <a:pt x="6152" y="9486"/>
                  </a:lnTo>
                  <a:lnTo>
                    <a:pt x="6432" y="9728"/>
                  </a:lnTo>
                  <a:lnTo>
                    <a:pt x="6648" y="9956"/>
                  </a:lnTo>
                  <a:lnTo>
                    <a:pt x="6711" y="11480"/>
                  </a:lnTo>
                  <a:lnTo>
                    <a:pt x="5949" y="11861"/>
                  </a:lnTo>
                  <a:lnTo>
                    <a:pt x="10324" y="11861"/>
                  </a:lnTo>
                  <a:lnTo>
                    <a:pt x="10465" y="11620"/>
                  </a:lnTo>
                  <a:lnTo>
                    <a:pt x="10547" y="8940"/>
                  </a:lnTo>
                  <a:lnTo>
                    <a:pt x="10191" y="8115"/>
                  </a:lnTo>
                  <a:lnTo>
                    <a:pt x="8984" y="6870"/>
                  </a:lnTo>
                  <a:lnTo>
                    <a:pt x="7829" y="6222"/>
                  </a:lnTo>
                  <a:lnTo>
                    <a:pt x="6152" y="5486"/>
                  </a:lnTo>
                  <a:lnTo>
                    <a:pt x="4971" y="4940"/>
                  </a:lnTo>
                  <a:lnTo>
                    <a:pt x="4019" y="4444"/>
                  </a:lnTo>
                  <a:lnTo>
                    <a:pt x="3689" y="4216"/>
                  </a:lnTo>
                  <a:lnTo>
                    <a:pt x="3523" y="4000"/>
                  </a:lnTo>
                  <a:lnTo>
                    <a:pt x="3523" y="2793"/>
                  </a:lnTo>
                  <a:lnTo>
                    <a:pt x="4298" y="2387"/>
                  </a:lnTo>
                  <a:lnTo>
                    <a:pt x="9442" y="2387"/>
                  </a:lnTo>
                  <a:lnTo>
                    <a:pt x="9442" y="507"/>
                  </a:lnTo>
                  <a:lnTo>
                    <a:pt x="7714" y="190"/>
                  </a:lnTo>
                  <a:lnTo>
                    <a:pt x="6381" y="0"/>
                  </a:lnTo>
                  <a:close/>
                </a:path>
                <a:path w="90804" h="14604">
                  <a:moveTo>
                    <a:pt x="9442" y="2387"/>
                  </a:moveTo>
                  <a:lnTo>
                    <a:pt x="6978" y="2387"/>
                  </a:lnTo>
                  <a:lnTo>
                    <a:pt x="8146" y="2616"/>
                  </a:lnTo>
                  <a:lnTo>
                    <a:pt x="9442" y="3124"/>
                  </a:lnTo>
                  <a:lnTo>
                    <a:pt x="9442" y="23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589867" y="4292650"/>
              <a:ext cx="536575" cy="149860"/>
            </a:xfrm>
            <a:custGeom>
              <a:avLst/>
              <a:gdLst/>
              <a:ahLst/>
              <a:cxnLst/>
              <a:rect l="l" t="t" r="r" b="b"/>
              <a:pathLst>
                <a:path w="536575" h="149860">
                  <a:moveTo>
                    <a:pt x="10693" y="0"/>
                  </a:moveTo>
                  <a:lnTo>
                    <a:pt x="0" y="0"/>
                  </a:lnTo>
                  <a:lnTo>
                    <a:pt x="0" y="7124"/>
                  </a:lnTo>
                  <a:lnTo>
                    <a:pt x="10693" y="7124"/>
                  </a:lnTo>
                  <a:lnTo>
                    <a:pt x="10693" y="0"/>
                  </a:lnTo>
                  <a:close/>
                </a:path>
                <a:path w="536575" h="149860">
                  <a:moveTo>
                    <a:pt x="27266" y="0"/>
                  </a:moveTo>
                  <a:lnTo>
                    <a:pt x="16637" y="0"/>
                  </a:lnTo>
                  <a:lnTo>
                    <a:pt x="16637" y="7124"/>
                  </a:lnTo>
                  <a:lnTo>
                    <a:pt x="27266" y="7124"/>
                  </a:lnTo>
                  <a:lnTo>
                    <a:pt x="27266" y="0"/>
                  </a:lnTo>
                  <a:close/>
                </a:path>
                <a:path w="536575" h="149860">
                  <a:moveTo>
                    <a:pt x="42659" y="0"/>
                  </a:moveTo>
                  <a:lnTo>
                    <a:pt x="31965" y="0"/>
                  </a:lnTo>
                  <a:lnTo>
                    <a:pt x="31965" y="7124"/>
                  </a:lnTo>
                  <a:lnTo>
                    <a:pt x="42659" y="7124"/>
                  </a:lnTo>
                  <a:lnTo>
                    <a:pt x="42659" y="0"/>
                  </a:lnTo>
                  <a:close/>
                </a:path>
                <a:path w="536575" h="149860">
                  <a:moveTo>
                    <a:pt x="183629" y="142570"/>
                  </a:moveTo>
                  <a:lnTo>
                    <a:pt x="172948" y="142570"/>
                  </a:lnTo>
                  <a:lnTo>
                    <a:pt x="172948" y="149669"/>
                  </a:lnTo>
                  <a:lnTo>
                    <a:pt x="183629" y="149669"/>
                  </a:lnTo>
                  <a:lnTo>
                    <a:pt x="183629" y="142570"/>
                  </a:lnTo>
                  <a:close/>
                </a:path>
                <a:path w="536575" h="149860">
                  <a:moveTo>
                    <a:pt x="184785" y="0"/>
                  </a:moveTo>
                  <a:lnTo>
                    <a:pt x="174129" y="0"/>
                  </a:lnTo>
                  <a:lnTo>
                    <a:pt x="174129" y="7124"/>
                  </a:lnTo>
                  <a:lnTo>
                    <a:pt x="184785" y="7124"/>
                  </a:lnTo>
                  <a:lnTo>
                    <a:pt x="184785" y="0"/>
                  </a:lnTo>
                  <a:close/>
                </a:path>
                <a:path w="536575" h="149860">
                  <a:moveTo>
                    <a:pt x="200177" y="142570"/>
                  </a:moveTo>
                  <a:lnTo>
                    <a:pt x="189522" y="142570"/>
                  </a:lnTo>
                  <a:lnTo>
                    <a:pt x="189522" y="149669"/>
                  </a:lnTo>
                  <a:lnTo>
                    <a:pt x="200177" y="149669"/>
                  </a:lnTo>
                  <a:lnTo>
                    <a:pt x="200177" y="142570"/>
                  </a:lnTo>
                  <a:close/>
                </a:path>
                <a:path w="536575" h="149860">
                  <a:moveTo>
                    <a:pt x="201383" y="0"/>
                  </a:moveTo>
                  <a:lnTo>
                    <a:pt x="190715" y="0"/>
                  </a:lnTo>
                  <a:lnTo>
                    <a:pt x="190715" y="7124"/>
                  </a:lnTo>
                  <a:lnTo>
                    <a:pt x="201383" y="7124"/>
                  </a:lnTo>
                  <a:lnTo>
                    <a:pt x="201383" y="0"/>
                  </a:lnTo>
                  <a:close/>
                </a:path>
                <a:path w="536575" h="149860">
                  <a:moveTo>
                    <a:pt x="215569" y="142570"/>
                  </a:moveTo>
                  <a:lnTo>
                    <a:pt x="204914" y="142570"/>
                  </a:lnTo>
                  <a:lnTo>
                    <a:pt x="204914" y="149669"/>
                  </a:lnTo>
                  <a:lnTo>
                    <a:pt x="215569" y="149669"/>
                  </a:lnTo>
                  <a:lnTo>
                    <a:pt x="215569" y="142570"/>
                  </a:lnTo>
                  <a:close/>
                </a:path>
                <a:path w="536575" h="149860">
                  <a:moveTo>
                    <a:pt x="216750" y="0"/>
                  </a:moveTo>
                  <a:lnTo>
                    <a:pt x="206121" y="0"/>
                  </a:lnTo>
                  <a:lnTo>
                    <a:pt x="206121" y="7124"/>
                  </a:lnTo>
                  <a:lnTo>
                    <a:pt x="216750" y="7124"/>
                  </a:lnTo>
                  <a:lnTo>
                    <a:pt x="216750" y="0"/>
                  </a:lnTo>
                  <a:close/>
                </a:path>
                <a:path w="536575" h="149860">
                  <a:moveTo>
                    <a:pt x="233349" y="142570"/>
                  </a:moveTo>
                  <a:lnTo>
                    <a:pt x="222694" y="142570"/>
                  </a:lnTo>
                  <a:lnTo>
                    <a:pt x="222694" y="149669"/>
                  </a:lnTo>
                  <a:lnTo>
                    <a:pt x="233349" y="149669"/>
                  </a:lnTo>
                  <a:lnTo>
                    <a:pt x="233349" y="142570"/>
                  </a:lnTo>
                  <a:close/>
                </a:path>
                <a:path w="536575" h="149860">
                  <a:moveTo>
                    <a:pt x="234505" y="0"/>
                  </a:moveTo>
                  <a:lnTo>
                    <a:pt x="223850" y="0"/>
                  </a:lnTo>
                  <a:lnTo>
                    <a:pt x="223850" y="7124"/>
                  </a:lnTo>
                  <a:lnTo>
                    <a:pt x="234505" y="7124"/>
                  </a:lnTo>
                  <a:lnTo>
                    <a:pt x="234505" y="0"/>
                  </a:lnTo>
                  <a:close/>
                </a:path>
                <a:path w="536575" h="149860">
                  <a:moveTo>
                    <a:pt x="306768" y="142570"/>
                  </a:moveTo>
                  <a:lnTo>
                    <a:pt x="296100" y="142570"/>
                  </a:lnTo>
                  <a:lnTo>
                    <a:pt x="296100" y="149669"/>
                  </a:lnTo>
                  <a:lnTo>
                    <a:pt x="306768" y="149669"/>
                  </a:lnTo>
                  <a:lnTo>
                    <a:pt x="306768" y="142570"/>
                  </a:lnTo>
                  <a:close/>
                </a:path>
                <a:path w="536575" h="149860">
                  <a:moveTo>
                    <a:pt x="306768" y="0"/>
                  </a:moveTo>
                  <a:lnTo>
                    <a:pt x="296100" y="0"/>
                  </a:lnTo>
                  <a:lnTo>
                    <a:pt x="296100" y="7124"/>
                  </a:lnTo>
                  <a:lnTo>
                    <a:pt x="306768" y="7124"/>
                  </a:lnTo>
                  <a:lnTo>
                    <a:pt x="306768" y="0"/>
                  </a:lnTo>
                  <a:close/>
                </a:path>
                <a:path w="536575" h="149860">
                  <a:moveTo>
                    <a:pt x="323342" y="142570"/>
                  </a:moveTo>
                  <a:lnTo>
                    <a:pt x="312712" y="142570"/>
                  </a:lnTo>
                  <a:lnTo>
                    <a:pt x="312712" y="149669"/>
                  </a:lnTo>
                  <a:lnTo>
                    <a:pt x="323342" y="149669"/>
                  </a:lnTo>
                  <a:lnTo>
                    <a:pt x="323342" y="142570"/>
                  </a:lnTo>
                  <a:close/>
                </a:path>
                <a:path w="536575" h="149860">
                  <a:moveTo>
                    <a:pt x="323342" y="0"/>
                  </a:moveTo>
                  <a:lnTo>
                    <a:pt x="312712" y="0"/>
                  </a:lnTo>
                  <a:lnTo>
                    <a:pt x="312712" y="7124"/>
                  </a:lnTo>
                  <a:lnTo>
                    <a:pt x="323342" y="7124"/>
                  </a:lnTo>
                  <a:lnTo>
                    <a:pt x="323342" y="0"/>
                  </a:lnTo>
                  <a:close/>
                </a:path>
                <a:path w="536575" h="149860">
                  <a:moveTo>
                    <a:pt x="338734" y="142570"/>
                  </a:moveTo>
                  <a:lnTo>
                    <a:pt x="328079" y="142570"/>
                  </a:lnTo>
                  <a:lnTo>
                    <a:pt x="328079" y="149669"/>
                  </a:lnTo>
                  <a:lnTo>
                    <a:pt x="338734" y="149669"/>
                  </a:lnTo>
                  <a:lnTo>
                    <a:pt x="338734" y="142570"/>
                  </a:lnTo>
                  <a:close/>
                </a:path>
                <a:path w="536575" h="149860">
                  <a:moveTo>
                    <a:pt x="338734" y="0"/>
                  </a:moveTo>
                  <a:lnTo>
                    <a:pt x="328079" y="0"/>
                  </a:lnTo>
                  <a:lnTo>
                    <a:pt x="328079" y="7124"/>
                  </a:lnTo>
                  <a:lnTo>
                    <a:pt x="338734" y="7124"/>
                  </a:lnTo>
                  <a:lnTo>
                    <a:pt x="338734" y="0"/>
                  </a:lnTo>
                  <a:close/>
                </a:path>
                <a:path w="536575" h="149860">
                  <a:moveTo>
                    <a:pt x="356514" y="142570"/>
                  </a:moveTo>
                  <a:lnTo>
                    <a:pt x="345821" y="142570"/>
                  </a:lnTo>
                  <a:lnTo>
                    <a:pt x="345821" y="149669"/>
                  </a:lnTo>
                  <a:lnTo>
                    <a:pt x="356514" y="149669"/>
                  </a:lnTo>
                  <a:lnTo>
                    <a:pt x="356514" y="142570"/>
                  </a:lnTo>
                  <a:close/>
                </a:path>
                <a:path w="536575" h="149860">
                  <a:moveTo>
                    <a:pt x="356514" y="0"/>
                  </a:moveTo>
                  <a:lnTo>
                    <a:pt x="345821" y="0"/>
                  </a:lnTo>
                  <a:lnTo>
                    <a:pt x="345821" y="7124"/>
                  </a:lnTo>
                  <a:lnTo>
                    <a:pt x="356514" y="7124"/>
                  </a:lnTo>
                  <a:lnTo>
                    <a:pt x="356514" y="0"/>
                  </a:lnTo>
                  <a:close/>
                </a:path>
                <a:path w="536575" h="149860">
                  <a:moveTo>
                    <a:pt x="371906" y="142570"/>
                  </a:moveTo>
                  <a:lnTo>
                    <a:pt x="361276" y="142570"/>
                  </a:lnTo>
                  <a:lnTo>
                    <a:pt x="361276" y="149669"/>
                  </a:lnTo>
                  <a:lnTo>
                    <a:pt x="371906" y="149669"/>
                  </a:lnTo>
                  <a:lnTo>
                    <a:pt x="371906" y="142570"/>
                  </a:lnTo>
                  <a:close/>
                </a:path>
                <a:path w="536575" h="149860">
                  <a:moveTo>
                    <a:pt x="371906" y="0"/>
                  </a:moveTo>
                  <a:lnTo>
                    <a:pt x="361276" y="0"/>
                  </a:lnTo>
                  <a:lnTo>
                    <a:pt x="361276" y="7124"/>
                  </a:lnTo>
                  <a:lnTo>
                    <a:pt x="371906" y="7124"/>
                  </a:lnTo>
                  <a:lnTo>
                    <a:pt x="371906" y="0"/>
                  </a:lnTo>
                  <a:close/>
                </a:path>
                <a:path w="536575" h="149860">
                  <a:moveTo>
                    <a:pt x="388480" y="142570"/>
                  </a:moveTo>
                  <a:lnTo>
                    <a:pt x="377825" y="142570"/>
                  </a:lnTo>
                  <a:lnTo>
                    <a:pt x="377825" y="149669"/>
                  </a:lnTo>
                  <a:lnTo>
                    <a:pt x="388480" y="149669"/>
                  </a:lnTo>
                  <a:lnTo>
                    <a:pt x="388480" y="142570"/>
                  </a:lnTo>
                  <a:close/>
                </a:path>
                <a:path w="536575" h="149860">
                  <a:moveTo>
                    <a:pt x="388480" y="0"/>
                  </a:moveTo>
                  <a:lnTo>
                    <a:pt x="377825" y="0"/>
                  </a:lnTo>
                  <a:lnTo>
                    <a:pt x="377825" y="7124"/>
                  </a:lnTo>
                  <a:lnTo>
                    <a:pt x="388480" y="7124"/>
                  </a:lnTo>
                  <a:lnTo>
                    <a:pt x="388480" y="0"/>
                  </a:lnTo>
                  <a:close/>
                </a:path>
                <a:path w="536575" h="149860">
                  <a:moveTo>
                    <a:pt x="403910" y="142570"/>
                  </a:moveTo>
                  <a:lnTo>
                    <a:pt x="393230" y="142570"/>
                  </a:lnTo>
                  <a:lnTo>
                    <a:pt x="393230" y="149669"/>
                  </a:lnTo>
                  <a:lnTo>
                    <a:pt x="403910" y="149669"/>
                  </a:lnTo>
                  <a:lnTo>
                    <a:pt x="403910" y="142570"/>
                  </a:lnTo>
                  <a:close/>
                </a:path>
                <a:path w="536575" h="149860">
                  <a:moveTo>
                    <a:pt x="403910" y="0"/>
                  </a:moveTo>
                  <a:lnTo>
                    <a:pt x="393230" y="0"/>
                  </a:lnTo>
                  <a:lnTo>
                    <a:pt x="393230" y="7124"/>
                  </a:lnTo>
                  <a:lnTo>
                    <a:pt x="403910" y="7124"/>
                  </a:lnTo>
                  <a:lnTo>
                    <a:pt x="403910" y="0"/>
                  </a:lnTo>
                  <a:close/>
                </a:path>
                <a:path w="536575" h="149860">
                  <a:moveTo>
                    <a:pt x="421652" y="142570"/>
                  </a:moveTo>
                  <a:lnTo>
                    <a:pt x="410997" y="142570"/>
                  </a:lnTo>
                  <a:lnTo>
                    <a:pt x="410997" y="149669"/>
                  </a:lnTo>
                  <a:lnTo>
                    <a:pt x="421652" y="149669"/>
                  </a:lnTo>
                  <a:lnTo>
                    <a:pt x="421652" y="142570"/>
                  </a:lnTo>
                  <a:close/>
                </a:path>
                <a:path w="536575" h="149860">
                  <a:moveTo>
                    <a:pt x="421652" y="0"/>
                  </a:moveTo>
                  <a:lnTo>
                    <a:pt x="410997" y="0"/>
                  </a:lnTo>
                  <a:lnTo>
                    <a:pt x="410997" y="7124"/>
                  </a:lnTo>
                  <a:lnTo>
                    <a:pt x="421652" y="7124"/>
                  </a:lnTo>
                  <a:lnTo>
                    <a:pt x="421652" y="0"/>
                  </a:lnTo>
                  <a:close/>
                </a:path>
                <a:path w="536575" h="149860">
                  <a:moveTo>
                    <a:pt x="453631" y="142570"/>
                  </a:moveTo>
                  <a:lnTo>
                    <a:pt x="442976" y="142570"/>
                  </a:lnTo>
                  <a:lnTo>
                    <a:pt x="442976" y="149669"/>
                  </a:lnTo>
                  <a:lnTo>
                    <a:pt x="453631" y="149669"/>
                  </a:lnTo>
                  <a:lnTo>
                    <a:pt x="453631" y="142570"/>
                  </a:lnTo>
                  <a:close/>
                </a:path>
                <a:path w="536575" h="149860">
                  <a:moveTo>
                    <a:pt x="453631" y="0"/>
                  </a:moveTo>
                  <a:lnTo>
                    <a:pt x="442976" y="0"/>
                  </a:lnTo>
                  <a:lnTo>
                    <a:pt x="442976" y="7124"/>
                  </a:lnTo>
                  <a:lnTo>
                    <a:pt x="453631" y="7124"/>
                  </a:lnTo>
                  <a:lnTo>
                    <a:pt x="453631" y="0"/>
                  </a:lnTo>
                  <a:close/>
                </a:path>
                <a:path w="536575" h="149860">
                  <a:moveTo>
                    <a:pt x="470192" y="142570"/>
                  </a:moveTo>
                  <a:lnTo>
                    <a:pt x="459536" y="142570"/>
                  </a:lnTo>
                  <a:lnTo>
                    <a:pt x="459536" y="149669"/>
                  </a:lnTo>
                  <a:lnTo>
                    <a:pt x="470192" y="149669"/>
                  </a:lnTo>
                  <a:lnTo>
                    <a:pt x="470192" y="142570"/>
                  </a:lnTo>
                  <a:close/>
                </a:path>
                <a:path w="536575" h="149860">
                  <a:moveTo>
                    <a:pt x="470192" y="0"/>
                  </a:moveTo>
                  <a:lnTo>
                    <a:pt x="459536" y="0"/>
                  </a:lnTo>
                  <a:lnTo>
                    <a:pt x="459536" y="7124"/>
                  </a:lnTo>
                  <a:lnTo>
                    <a:pt x="470192" y="7124"/>
                  </a:lnTo>
                  <a:lnTo>
                    <a:pt x="470192" y="0"/>
                  </a:lnTo>
                  <a:close/>
                </a:path>
                <a:path w="536575" h="149860">
                  <a:moveTo>
                    <a:pt x="485584" y="142570"/>
                  </a:moveTo>
                  <a:lnTo>
                    <a:pt x="474929" y="142570"/>
                  </a:lnTo>
                  <a:lnTo>
                    <a:pt x="474929" y="149669"/>
                  </a:lnTo>
                  <a:lnTo>
                    <a:pt x="485584" y="149669"/>
                  </a:lnTo>
                  <a:lnTo>
                    <a:pt x="485584" y="142570"/>
                  </a:lnTo>
                  <a:close/>
                </a:path>
                <a:path w="536575" h="149860">
                  <a:moveTo>
                    <a:pt x="485584" y="0"/>
                  </a:moveTo>
                  <a:lnTo>
                    <a:pt x="474929" y="0"/>
                  </a:lnTo>
                  <a:lnTo>
                    <a:pt x="474929" y="7124"/>
                  </a:lnTo>
                  <a:lnTo>
                    <a:pt x="485584" y="7124"/>
                  </a:lnTo>
                  <a:lnTo>
                    <a:pt x="485584" y="0"/>
                  </a:lnTo>
                  <a:close/>
                </a:path>
                <a:path w="536575" h="149860">
                  <a:moveTo>
                    <a:pt x="503351" y="142570"/>
                  </a:moveTo>
                  <a:lnTo>
                    <a:pt x="492721" y="142570"/>
                  </a:lnTo>
                  <a:lnTo>
                    <a:pt x="492721" y="149669"/>
                  </a:lnTo>
                  <a:lnTo>
                    <a:pt x="503351" y="149669"/>
                  </a:lnTo>
                  <a:lnTo>
                    <a:pt x="503351" y="142570"/>
                  </a:lnTo>
                  <a:close/>
                </a:path>
                <a:path w="536575" h="149860">
                  <a:moveTo>
                    <a:pt x="503351" y="0"/>
                  </a:moveTo>
                  <a:lnTo>
                    <a:pt x="492721" y="0"/>
                  </a:lnTo>
                  <a:lnTo>
                    <a:pt x="492721" y="7124"/>
                  </a:lnTo>
                  <a:lnTo>
                    <a:pt x="503351" y="7124"/>
                  </a:lnTo>
                  <a:lnTo>
                    <a:pt x="503351" y="0"/>
                  </a:lnTo>
                  <a:close/>
                </a:path>
                <a:path w="536575" h="149860">
                  <a:moveTo>
                    <a:pt x="521119" y="142570"/>
                  </a:moveTo>
                  <a:lnTo>
                    <a:pt x="510489" y="142570"/>
                  </a:lnTo>
                  <a:lnTo>
                    <a:pt x="510489" y="149669"/>
                  </a:lnTo>
                  <a:lnTo>
                    <a:pt x="521119" y="149669"/>
                  </a:lnTo>
                  <a:lnTo>
                    <a:pt x="521119" y="142570"/>
                  </a:lnTo>
                  <a:close/>
                </a:path>
                <a:path w="536575" h="149860">
                  <a:moveTo>
                    <a:pt x="521119" y="0"/>
                  </a:moveTo>
                  <a:lnTo>
                    <a:pt x="510489" y="0"/>
                  </a:lnTo>
                  <a:lnTo>
                    <a:pt x="510489" y="7124"/>
                  </a:lnTo>
                  <a:lnTo>
                    <a:pt x="521119" y="7124"/>
                  </a:lnTo>
                  <a:lnTo>
                    <a:pt x="521119" y="0"/>
                  </a:lnTo>
                  <a:close/>
                </a:path>
                <a:path w="536575" h="149860">
                  <a:moveTo>
                    <a:pt x="536524" y="142570"/>
                  </a:moveTo>
                  <a:lnTo>
                    <a:pt x="525856" y="142570"/>
                  </a:lnTo>
                  <a:lnTo>
                    <a:pt x="525856" y="149669"/>
                  </a:lnTo>
                  <a:lnTo>
                    <a:pt x="536524" y="149669"/>
                  </a:lnTo>
                  <a:lnTo>
                    <a:pt x="536524" y="142570"/>
                  </a:lnTo>
                  <a:close/>
                </a:path>
                <a:path w="536575" h="149860">
                  <a:moveTo>
                    <a:pt x="536524" y="0"/>
                  </a:moveTo>
                  <a:lnTo>
                    <a:pt x="525856" y="0"/>
                  </a:lnTo>
                  <a:lnTo>
                    <a:pt x="525856" y="7124"/>
                  </a:lnTo>
                  <a:lnTo>
                    <a:pt x="536524" y="7124"/>
                  </a:lnTo>
                  <a:lnTo>
                    <a:pt x="536524" y="0"/>
                  </a:lnTo>
                  <a:close/>
                </a:path>
              </a:pathLst>
            </a:custGeom>
            <a:solidFill>
              <a:srgbClr val="6668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646737" y="4110570"/>
              <a:ext cx="528320" cy="497840"/>
            </a:xfrm>
            <a:custGeom>
              <a:avLst/>
              <a:gdLst/>
              <a:ahLst/>
              <a:cxnLst/>
              <a:rect l="l" t="t" r="r" b="b"/>
              <a:pathLst>
                <a:path w="528320" h="497839">
                  <a:moveTo>
                    <a:pt x="4711" y="166370"/>
                  </a:moveTo>
                  <a:lnTo>
                    <a:pt x="0" y="166370"/>
                  </a:lnTo>
                  <a:lnTo>
                    <a:pt x="0" y="336905"/>
                  </a:lnTo>
                  <a:lnTo>
                    <a:pt x="4711" y="336905"/>
                  </a:lnTo>
                  <a:lnTo>
                    <a:pt x="4711" y="166370"/>
                  </a:lnTo>
                  <a:close/>
                </a:path>
                <a:path w="528320" h="497839">
                  <a:moveTo>
                    <a:pt x="211988" y="166370"/>
                  </a:moveTo>
                  <a:lnTo>
                    <a:pt x="207276" y="166370"/>
                  </a:lnTo>
                  <a:lnTo>
                    <a:pt x="207276" y="336905"/>
                  </a:lnTo>
                  <a:lnTo>
                    <a:pt x="211988" y="336905"/>
                  </a:lnTo>
                  <a:lnTo>
                    <a:pt x="211988" y="166370"/>
                  </a:lnTo>
                  <a:close/>
                </a:path>
                <a:path w="528320" h="497839">
                  <a:moveTo>
                    <a:pt x="528231" y="341071"/>
                  </a:moveTo>
                  <a:lnTo>
                    <a:pt x="525818" y="340487"/>
                  </a:lnTo>
                  <a:lnTo>
                    <a:pt x="525246" y="307314"/>
                  </a:lnTo>
                  <a:lnTo>
                    <a:pt x="514934" y="307314"/>
                  </a:lnTo>
                  <a:lnTo>
                    <a:pt x="515429" y="201891"/>
                  </a:lnTo>
                  <a:lnTo>
                    <a:pt x="524040" y="201891"/>
                  </a:lnTo>
                  <a:lnTo>
                    <a:pt x="524675" y="168148"/>
                  </a:lnTo>
                  <a:lnTo>
                    <a:pt x="527596" y="167576"/>
                  </a:lnTo>
                  <a:lnTo>
                    <a:pt x="527024" y="140347"/>
                  </a:lnTo>
                  <a:lnTo>
                    <a:pt x="521665" y="139725"/>
                  </a:lnTo>
                  <a:lnTo>
                    <a:pt x="519328" y="197180"/>
                  </a:lnTo>
                  <a:lnTo>
                    <a:pt x="515454" y="197180"/>
                  </a:lnTo>
                  <a:lnTo>
                    <a:pt x="516369" y="0"/>
                  </a:lnTo>
                  <a:lnTo>
                    <a:pt x="512203" y="0"/>
                  </a:lnTo>
                  <a:lnTo>
                    <a:pt x="511505" y="197180"/>
                  </a:lnTo>
                  <a:lnTo>
                    <a:pt x="500951" y="197180"/>
                  </a:lnTo>
                  <a:lnTo>
                    <a:pt x="502145" y="140919"/>
                  </a:lnTo>
                  <a:lnTo>
                    <a:pt x="495033" y="140919"/>
                  </a:lnTo>
                  <a:lnTo>
                    <a:pt x="494423" y="168148"/>
                  </a:lnTo>
                  <a:lnTo>
                    <a:pt x="496811" y="168783"/>
                  </a:lnTo>
                  <a:lnTo>
                    <a:pt x="497408" y="201891"/>
                  </a:lnTo>
                  <a:lnTo>
                    <a:pt x="511479" y="201891"/>
                  </a:lnTo>
                  <a:lnTo>
                    <a:pt x="511111" y="307314"/>
                  </a:lnTo>
                  <a:lnTo>
                    <a:pt x="498589" y="307314"/>
                  </a:lnTo>
                  <a:lnTo>
                    <a:pt x="498017" y="341071"/>
                  </a:lnTo>
                  <a:lnTo>
                    <a:pt x="495033" y="341680"/>
                  </a:lnTo>
                  <a:lnTo>
                    <a:pt x="495630" y="368884"/>
                  </a:lnTo>
                  <a:lnTo>
                    <a:pt x="500951" y="369493"/>
                  </a:lnTo>
                  <a:lnTo>
                    <a:pt x="503351" y="312051"/>
                  </a:lnTo>
                  <a:lnTo>
                    <a:pt x="511086" y="312051"/>
                  </a:lnTo>
                  <a:lnTo>
                    <a:pt x="510451" y="497395"/>
                  </a:lnTo>
                  <a:lnTo>
                    <a:pt x="514070" y="497395"/>
                  </a:lnTo>
                  <a:lnTo>
                    <a:pt x="514921" y="312051"/>
                  </a:lnTo>
                  <a:lnTo>
                    <a:pt x="521665" y="312051"/>
                  </a:lnTo>
                  <a:lnTo>
                    <a:pt x="520484" y="368312"/>
                  </a:lnTo>
                  <a:lnTo>
                    <a:pt x="527596" y="368312"/>
                  </a:lnTo>
                  <a:lnTo>
                    <a:pt x="528231" y="341071"/>
                  </a:lnTo>
                  <a:close/>
                </a:path>
              </a:pathLst>
            </a:custGeom>
            <a:solidFill>
              <a:srgbClr val="09090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5572124" y="4446892"/>
              <a:ext cx="572135" cy="2540"/>
            </a:xfrm>
            <a:custGeom>
              <a:avLst/>
              <a:gdLst/>
              <a:ahLst/>
              <a:cxnLst/>
              <a:rect l="l" t="t" r="r" b="b"/>
              <a:pathLst>
                <a:path w="572135" h="2539">
                  <a:moveTo>
                    <a:pt x="572033" y="0"/>
                  </a:moveTo>
                  <a:lnTo>
                    <a:pt x="0" y="0"/>
                  </a:lnTo>
                  <a:lnTo>
                    <a:pt x="0" y="2374"/>
                  </a:lnTo>
                  <a:lnTo>
                    <a:pt x="572033" y="2374"/>
                  </a:lnTo>
                  <a:lnTo>
                    <a:pt x="572033" y="0"/>
                  </a:lnTo>
                  <a:close/>
                </a:path>
              </a:pathLst>
            </a:custGeom>
            <a:solidFill>
              <a:srgbClr val="6B6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569750" y="4274006"/>
              <a:ext cx="574675" cy="36830"/>
            </a:xfrm>
            <a:custGeom>
              <a:avLst/>
              <a:gdLst/>
              <a:ahLst/>
              <a:cxnLst/>
              <a:rect l="l" t="t" r="r" b="b"/>
              <a:pathLst>
                <a:path w="574675" h="36829">
                  <a:moveTo>
                    <a:pt x="572033" y="0"/>
                  </a:moveTo>
                  <a:lnTo>
                    <a:pt x="5918" y="0"/>
                  </a:lnTo>
                  <a:lnTo>
                    <a:pt x="5918" y="8305"/>
                  </a:lnTo>
                  <a:lnTo>
                    <a:pt x="572033" y="8305"/>
                  </a:lnTo>
                  <a:lnTo>
                    <a:pt x="572033" y="0"/>
                  </a:lnTo>
                  <a:close/>
                </a:path>
                <a:path w="574675" h="36829">
                  <a:moveTo>
                    <a:pt x="574408" y="28409"/>
                  </a:moveTo>
                  <a:lnTo>
                    <a:pt x="0" y="28409"/>
                  </a:lnTo>
                  <a:lnTo>
                    <a:pt x="0" y="36703"/>
                  </a:lnTo>
                  <a:lnTo>
                    <a:pt x="574408" y="36703"/>
                  </a:lnTo>
                  <a:lnTo>
                    <a:pt x="574408" y="28409"/>
                  </a:lnTo>
                  <a:close/>
                </a:path>
              </a:pathLst>
            </a:custGeom>
            <a:solidFill>
              <a:srgbClr val="8F91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988215" y="4444834"/>
              <a:ext cx="162560" cy="8255"/>
            </a:xfrm>
            <a:custGeom>
              <a:avLst/>
              <a:gdLst/>
              <a:ahLst/>
              <a:cxnLst/>
              <a:rect l="l" t="t" r="r" b="b"/>
              <a:pathLst>
                <a:path w="162560" h="8254">
                  <a:moveTo>
                    <a:pt x="162102" y="0"/>
                  </a:moveTo>
                  <a:lnTo>
                    <a:pt x="0" y="0"/>
                  </a:lnTo>
                  <a:lnTo>
                    <a:pt x="0" y="7696"/>
                  </a:lnTo>
                  <a:lnTo>
                    <a:pt x="162102" y="7696"/>
                  </a:lnTo>
                  <a:lnTo>
                    <a:pt x="162102" y="0"/>
                  </a:lnTo>
                  <a:close/>
                </a:path>
              </a:pathLst>
            </a:custGeom>
            <a:solidFill>
              <a:srgbClr val="6B6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990056" y="4275175"/>
              <a:ext cx="161290" cy="5080"/>
            </a:xfrm>
            <a:custGeom>
              <a:avLst/>
              <a:gdLst/>
              <a:ahLst/>
              <a:cxnLst/>
              <a:rect l="l" t="t" r="r" b="b"/>
              <a:pathLst>
                <a:path w="161289" h="5079">
                  <a:moveTo>
                    <a:pt x="161162" y="0"/>
                  </a:moveTo>
                  <a:lnTo>
                    <a:pt x="0" y="0"/>
                  </a:lnTo>
                  <a:lnTo>
                    <a:pt x="0" y="4724"/>
                  </a:lnTo>
                  <a:lnTo>
                    <a:pt x="161162" y="4724"/>
                  </a:lnTo>
                  <a:lnTo>
                    <a:pt x="161162" y="0"/>
                  </a:lnTo>
                  <a:close/>
                </a:path>
              </a:pathLst>
            </a:custGeom>
            <a:solidFill>
              <a:srgbClr val="8F91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3" name="object 473"/>
          <p:cNvSpPr txBox="1"/>
          <p:nvPr/>
        </p:nvSpPr>
        <p:spPr>
          <a:xfrm>
            <a:off x="7958317" y="482857"/>
            <a:ext cx="4236720" cy="24523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medida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PLC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S7-1200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ejecuta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su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programa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control,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recibe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entradas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interruptores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manuales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montados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parte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frontal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panel.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También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comunica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panel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operador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SIMATIC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HMI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proporciona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entradas </a:t>
            </a:r>
            <a:r>
              <a:rPr sz="900" spc="40" dirty="0">
                <a:latin typeface="Tahoma"/>
                <a:cs typeface="Tahoma"/>
              </a:rPr>
              <a:t> manuales </a:t>
            </a:r>
            <a:r>
              <a:rPr sz="900" spc="35" dirty="0">
                <a:latin typeface="Tahoma"/>
                <a:cs typeface="Tahoma"/>
              </a:rPr>
              <a:t>del </a:t>
            </a:r>
            <a:r>
              <a:rPr sz="900" spc="45" dirty="0">
                <a:latin typeface="Tahoma"/>
                <a:cs typeface="Tahoma"/>
              </a:rPr>
              <a:t>operador de </a:t>
            </a:r>
            <a:r>
              <a:rPr sz="900" spc="25" dirty="0">
                <a:latin typeface="Tahoma"/>
                <a:cs typeface="Tahoma"/>
              </a:rPr>
              <a:t>la </a:t>
            </a:r>
            <a:r>
              <a:rPr sz="900" spc="45" dirty="0">
                <a:latin typeface="Tahoma"/>
                <a:cs typeface="Tahoma"/>
              </a:rPr>
              <a:t>máquina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35" dirty="0">
                <a:latin typeface="Tahoma"/>
                <a:cs typeface="Tahoma"/>
              </a:rPr>
              <a:t>del </a:t>
            </a:r>
            <a:r>
              <a:rPr sz="900" spc="40" dirty="0">
                <a:latin typeface="Tahoma"/>
                <a:cs typeface="Tahoma"/>
              </a:rPr>
              <a:t>personal </a:t>
            </a:r>
            <a:r>
              <a:rPr sz="900" spc="45" dirty="0">
                <a:latin typeface="Tahoma"/>
                <a:cs typeface="Tahoma"/>
              </a:rPr>
              <a:t>de mantenimiento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1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muestra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mensajes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alfanuméricos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indican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estado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máquina.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PLC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también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recibe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entradas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otros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dispositivos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control,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como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interruptores </a:t>
            </a:r>
            <a:r>
              <a:rPr sz="900" spc="45" dirty="0">
                <a:latin typeface="Tahoma"/>
                <a:cs typeface="Tahoma"/>
              </a:rPr>
              <a:t> de </a:t>
            </a:r>
            <a:r>
              <a:rPr sz="900" spc="35" dirty="0">
                <a:latin typeface="Tahoma"/>
                <a:cs typeface="Tahoma"/>
              </a:rPr>
              <a:t>límite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40" dirty="0">
                <a:latin typeface="Tahoma"/>
                <a:cs typeface="Tahoma"/>
              </a:rPr>
              <a:t>interruptores </a:t>
            </a:r>
            <a:r>
              <a:rPr sz="900" spc="45" dirty="0">
                <a:latin typeface="Tahoma"/>
                <a:cs typeface="Tahoma"/>
              </a:rPr>
              <a:t>de proximidad que </a:t>
            </a:r>
            <a:r>
              <a:rPr sz="900" spc="40" dirty="0">
                <a:latin typeface="Tahoma"/>
                <a:cs typeface="Tahoma"/>
              </a:rPr>
              <a:t>cambian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estado </a:t>
            </a:r>
            <a:r>
              <a:rPr sz="900" spc="50" dirty="0">
                <a:latin typeface="Tahoma"/>
                <a:cs typeface="Tahoma"/>
              </a:rPr>
              <a:t>como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resultado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operaciones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máquina.</a:t>
            </a:r>
            <a:endParaRPr sz="900">
              <a:latin typeface="Tahoma"/>
              <a:cs typeface="Tahoma"/>
            </a:endParaRPr>
          </a:p>
          <a:p>
            <a:pPr marL="12700" marR="250825">
              <a:lnSpc>
                <a:spcPct val="126299"/>
              </a:lnSpc>
              <a:spcBef>
                <a:spcPts val="10"/>
              </a:spcBef>
            </a:pPr>
            <a:r>
              <a:rPr sz="950" spc="2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este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ejemplo,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PLC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controla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relés,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contactores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otros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dispositivos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30" dirty="0">
                <a:latin typeface="Tahoma"/>
                <a:cs typeface="Tahoma"/>
              </a:rPr>
              <a:t>se </a:t>
            </a:r>
            <a:r>
              <a:rPr sz="950" spc="40" dirty="0">
                <a:latin typeface="Tahoma"/>
                <a:cs typeface="Tahoma"/>
              </a:rPr>
              <a:t>encienden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45" dirty="0">
                <a:latin typeface="Tahoma"/>
                <a:cs typeface="Tahoma"/>
              </a:rPr>
              <a:t>apagan </a:t>
            </a:r>
            <a:r>
              <a:rPr sz="950" spc="40" dirty="0">
                <a:latin typeface="Tahoma"/>
                <a:cs typeface="Tahoma"/>
              </a:rPr>
              <a:t>para controlar </a:t>
            </a:r>
            <a:r>
              <a:rPr sz="950" spc="35" dirty="0">
                <a:latin typeface="Tahoma"/>
                <a:cs typeface="Tahoma"/>
              </a:rPr>
              <a:t>varios aspectos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máquina.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15"/>
              </a:spcBef>
            </a:pPr>
            <a:endParaRPr sz="1250">
              <a:latin typeface="Tahoma"/>
              <a:cs typeface="Tahoma"/>
            </a:endParaRPr>
          </a:p>
          <a:p>
            <a:pPr marR="915035" algn="ctr"/>
            <a:r>
              <a:rPr sz="650" spc="5" dirty="0">
                <a:latin typeface="Tahoma"/>
                <a:cs typeface="Tahoma"/>
              </a:rPr>
              <a:t>SIMATIC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35" dirty="0">
                <a:latin typeface="Tahoma"/>
                <a:cs typeface="Tahoma"/>
              </a:rPr>
              <a:t>HMI</a:t>
            </a:r>
            <a:endParaRPr sz="650">
              <a:latin typeface="Tahoma"/>
              <a:cs typeface="Tahoma"/>
            </a:endParaRPr>
          </a:p>
          <a:p>
            <a:pPr marR="886460" algn="ctr">
              <a:spcBef>
                <a:spcPts val="229"/>
              </a:spcBef>
            </a:pPr>
            <a:r>
              <a:rPr sz="600" spc="25" dirty="0">
                <a:latin typeface="Tahoma"/>
                <a:cs typeface="Tahoma"/>
              </a:rPr>
              <a:t>Panel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del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operador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481" name="object 481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50</a:t>
            </a:fld>
            <a:endParaRPr spc="30" dirty="0"/>
          </a:p>
        </p:txBody>
      </p:sp>
      <p:sp>
        <p:nvSpPr>
          <p:cNvPr id="474" name="object 474"/>
          <p:cNvSpPr txBox="1"/>
          <p:nvPr/>
        </p:nvSpPr>
        <p:spPr>
          <a:xfrm>
            <a:off x="11086752" y="4119924"/>
            <a:ext cx="100965" cy="645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604" marR="5080" indent="-2540">
              <a:lnSpc>
                <a:spcPct val="111900"/>
              </a:lnSpc>
              <a:spcBef>
                <a:spcPts val="100"/>
              </a:spcBef>
            </a:pPr>
            <a:r>
              <a:rPr sz="150" dirty="0">
                <a:solidFill>
                  <a:srgbClr val="FFFFFF"/>
                </a:solidFill>
                <a:latin typeface="Tahoma"/>
                <a:cs typeface="Tahoma"/>
              </a:rPr>
              <a:t>SIMATIC  S7-1200</a:t>
            </a:r>
            <a:endParaRPr sz="150">
              <a:latin typeface="Tahoma"/>
              <a:cs typeface="Tahoma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11468352" y="5271620"/>
            <a:ext cx="647065" cy="25781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48895">
              <a:spcBef>
                <a:spcPts val="170"/>
              </a:spcBef>
            </a:pPr>
            <a:r>
              <a:rPr sz="650" spc="10" dirty="0">
                <a:latin typeface="Tahoma"/>
                <a:cs typeface="Tahoma"/>
              </a:rPr>
              <a:t>Caja</a:t>
            </a:r>
            <a:r>
              <a:rPr sz="650" spc="-35" dirty="0">
                <a:latin typeface="Tahoma"/>
                <a:cs typeface="Tahoma"/>
              </a:rPr>
              <a:t> </a:t>
            </a:r>
            <a:r>
              <a:rPr sz="650" spc="30" dirty="0">
                <a:latin typeface="Tahoma"/>
                <a:cs typeface="Tahoma"/>
              </a:rPr>
              <a:t>moldeada</a:t>
            </a:r>
            <a:endParaRPr sz="650">
              <a:latin typeface="Tahoma"/>
              <a:cs typeface="Tahoma"/>
            </a:endParaRPr>
          </a:p>
          <a:p>
            <a:pPr marL="12700">
              <a:spcBef>
                <a:spcPts val="80"/>
              </a:spcBef>
            </a:pPr>
            <a:r>
              <a:rPr sz="750" spc="25" dirty="0">
                <a:latin typeface="Tahoma"/>
                <a:cs typeface="Tahoma"/>
              </a:rPr>
              <a:t>Cortacircuitos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10292739" y="5369326"/>
            <a:ext cx="57340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latin typeface="Tahoma"/>
                <a:cs typeface="Tahoma"/>
              </a:rPr>
              <a:t>PLC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S7-1200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10538712" y="5642376"/>
            <a:ext cx="92138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latin typeface="Tahoma"/>
                <a:cs typeface="Tahoma"/>
              </a:rPr>
              <a:t>Fuente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de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alimentación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5" dirty="0">
                <a:latin typeface="Tahoma"/>
                <a:cs typeface="Tahoma"/>
              </a:rPr>
              <a:t>SITOP</a:t>
            </a:r>
            <a:endParaRPr sz="500">
              <a:latin typeface="Tahoma"/>
              <a:cs typeface="Tahoma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5762539" y="5952302"/>
            <a:ext cx="143891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b="1" spc="50" dirty="0">
                <a:latin typeface="Arial"/>
                <a:cs typeface="Arial"/>
              </a:rPr>
              <a:t>Informática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40" dirty="0">
                <a:latin typeface="Arial"/>
                <a:cs typeface="Arial"/>
              </a:rPr>
              <a:t>Numérica  </a:t>
            </a:r>
            <a:r>
              <a:rPr sz="1000" b="1" spc="15" dirty="0">
                <a:latin typeface="Arial"/>
                <a:cs typeface="Arial"/>
              </a:rPr>
              <a:t>Controles</a:t>
            </a:r>
            <a:r>
              <a:rPr sz="1000" b="1" spc="-30" dirty="0">
                <a:latin typeface="Arial"/>
                <a:cs typeface="Arial"/>
              </a:rPr>
              <a:t> </a:t>
            </a:r>
            <a:r>
              <a:rPr sz="1000" b="1" spc="-15" dirty="0">
                <a:latin typeface="Arial"/>
                <a:cs typeface="Arial"/>
              </a:rPr>
              <a:t>(CNC)</a:t>
            </a:r>
            <a:endParaRPr sz="1000">
              <a:latin typeface="Arial"/>
              <a:cs typeface="Arial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7958471" y="5948492"/>
            <a:ext cx="423164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Los PLC </a:t>
            </a:r>
            <a:r>
              <a:rPr sz="850" spc="50" dirty="0">
                <a:latin typeface="Tahoma"/>
                <a:cs typeface="Tahoma"/>
              </a:rPr>
              <a:t>no </a:t>
            </a:r>
            <a:r>
              <a:rPr sz="850" spc="40" dirty="0">
                <a:latin typeface="Tahoma"/>
                <a:cs typeface="Tahoma"/>
              </a:rPr>
              <a:t>son </a:t>
            </a:r>
            <a:r>
              <a:rPr sz="850" spc="35" dirty="0">
                <a:latin typeface="Tahoma"/>
                <a:cs typeface="Tahoma"/>
              </a:rPr>
              <a:t>los únicos </a:t>
            </a:r>
            <a:r>
              <a:rPr sz="850" spc="30" dirty="0">
                <a:latin typeface="Tahoma"/>
                <a:cs typeface="Tahoma"/>
              </a:rPr>
              <a:t>sistemas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control </a:t>
            </a:r>
            <a:r>
              <a:rPr sz="850" spc="30" dirty="0">
                <a:latin typeface="Tahoma"/>
                <a:cs typeface="Tahoma"/>
              </a:rPr>
              <a:t>utilizados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35" dirty="0">
                <a:latin typeface="Tahoma"/>
                <a:cs typeface="Tahoma"/>
              </a:rPr>
              <a:t>máquinas.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Considere,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por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ejemplo,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tipo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sistema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requieren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máquinas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herramienta,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como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tornos,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rectificadoras,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punzonadoras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mecanizado.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Los sistemas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control </a:t>
            </a:r>
            <a:r>
              <a:rPr sz="850" spc="40" dirty="0">
                <a:latin typeface="Tahoma"/>
                <a:cs typeface="Tahoma"/>
              </a:rPr>
              <a:t>de máquinas herramienta </a:t>
            </a:r>
            <a:r>
              <a:rPr sz="850" spc="35" dirty="0">
                <a:latin typeface="Tahoma"/>
                <a:cs typeface="Tahoma"/>
              </a:rPr>
              <a:t>suelen </a:t>
            </a:r>
            <a:r>
              <a:rPr sz="850" spc="40" dirty="0">
                <a:latin typeface="Tahoma"/>
                <a:cs typeface="Tahoma"/>
              </a:rPr>
              <a:t>incorporar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15" dirty="0">
                <a:latin typeface="Tahoma"/>
                <a:cs typeface="Tahoma"/>
              </a:rPr>
              <a:t>PLC,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55" dirty="0">
                <a:latin typeface="Tahoma"/>
                <a:cs typeface="Tahoma"/>
              </a:rPr>
              <a:t> </a:t>
            </a:r>
            <a:r>
              <a:rPr sz="850" b="1" spc="25" dirty="0">
                <a:latin typeface="Arial"/>
                <a:cs typeface="Arial"/>
              </a:rPr>
              <a:t>control numérico computarizado </a:t>
            </a:r>
            <a:r>
              <a:rPr sz="850" b="1" spc="-10" dirty="0">
                <a:latin typeface="Arial"/>
                <a:cs typeface="Arial"/>
              </a:rPr>
              <a:t>(CNC)</a:t>
            </a:r>
            <a:r>
              <a:rPr sz="850" spc="-10" dirty="0">
                <a:latin typeface="Tahoma"/>
                <a:cs typeface="Tahoma"/>
              </a:rPr>
              <a:t>y </a:t>
            </a:r>
            <a:r>
              <a:rPr sz="850" spc="40" dirty="0">
                <a:latin typeface="Tahoma"/>
                <a:cs typeface="Tahoma"/>
              </a:rPr>
              <a:t>componentes </a:t>
            </a:r>
            <a:r>
              <a:rPr sz="850" spc="35" dirty="0">
                <a:latin typeface="Tahoma"/>
                <a:cs typeface="Tahoma"/>
              </a:rPr>
              <a:t>relacionados </a:t>
            </a:r>
            <a:r>
              <a:rPr sz="850" spc="25" dirty="0">
                <a:latin typeface="Tahoma"/>
                <a:cs typeface="Tahoma"/>
              </a:rPr>
              <a:t>tales </a:t>
            </a:r>
            <a:r>
              <a:rPr sz="850" spc="50" dirty="0">
                <a:latin typeface="Tahoma"/>
                <a:cs typeface="Tahoma"/>
              </a:rPr>
              <a:t>como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b="1" spc="15" dirty="0">
                <a:latin typeface="Arial"/>
                <a:cs typeface="Arial"/>
              </a:rPr>
              <a:t>servoaccionamientos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b="1" spc="15" dirty="0">
                <a:latin typeface="Arial"/>
                <a:cs typeface="Arial"/>
              </a:rPr>
              <a:t>servomotores</a:t>
            </a:r>
            <a:r>
              <a:rPr sz="850" spc="15" dirty="0">
                <a:latin typeface="Tahoma"/>
                <a:cs typeface="Tahoma"/>
              </a:rPr>
              <a:t>.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máquinas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herramienta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CNC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utilizan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cortar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mecanizar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según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especificaciones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complejas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exactas.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7958471" y="7596951"/>
            <a:ext cx="412877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35" dirty="0">
                <a:latin typeface="Tahoma"/>
                <a:cs typeface="Tahoma"/>
              </a:rPr>
              <a:t>Siemens ofrece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50" dirty="0">
                <a:latin typeface="Tahoma"/>
                <a:cs typeface="Tahoma"/>
              </a:rPr>
              <a:t>gama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b="1" spc="-30" dirty="0">
                <a:latin typeface="Arial"/>
                <a:cs typeface="Arial"/>
              </a:rPr>
              <a:t>CNC </a:t>
            </a:r>
            <a:r>
              <a:rPr sz="950" b="1" spc="10" dirty="0">
                <a:latin typeface="Arial"/>
                <a:cs typeface="Arial"/>
              </a:rPr>
              <a:t>SINUMERIK </a:t>
            </a:r>
            <a:r>
              <a:rPr sz="950" spc="40" dirty="0">
                <a:latin typeface="Tahoma"/>
                <a:cs typeface="Tahoma"/>
              </a:rPr>
              <a:t>modelos,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30" dirty="0">
                <a:latin typeface="Tahoma"/>
                <a:cs typeface="Tahoma"/>
              </a:rPr>
              <a:t>incluye </a:t>
            </a:r>
            <a:r>
              <a:rPr sz="950" spc="3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modelos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máquinas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25" dirty="0">
                <a:latin typeface="Tahoma"/>
                <a:cs typeface="Tahoma"/>
              </a:rPr>
              <a:t>básicas,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mecanizado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dinámico,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mecanizado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alta </a:t>
            </a:r>
            <a:r>
              <a:rPr sz="950" spc="35" dirty="0">
                <a:latin typeface="Tahoma"/>
                <a:cs typeface="Tahoma"/>
              </a:rPr>
              <a:t>velocidad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45" dirty="0">
                <a:latin typeface="Tahoma"/>
                <a:cs typeface="Tahoma"/>
              </a:rPr>
              <a:t>CNC basado en </a:t>
            </a:r>
            <a:r>
              <a:rPr sz="950" spc="15" dirty="0">
                <a:latin typeface="Tahoma"/>
                <a:cs typeface="Tahoma"/>
              </a:rPr>
              <a:t>PC. </a:t>
            </a:r>
            <a:r>
              <a:rPr sz="950" spc="35" dirty="0">
                <a:latin typeface="Tahoma"/>
                <a:cs typeface="Tahoma"/>
              </a:rPr>
              <a:t>Además, Siemens ofrece </a:t>
            </a:r>
            <a:r>
              <a:rPr sz="950" spc="40" dirty="0">
                <a:latin typeface="Tahoma"/>
                <a:cs typeface="Tahoma"/>
              </a:rPr>
              <a:t> servoaccionamientos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40" dirty="0">
                <a:latin typeface="Tahoma"/>
                <a:cs typeface="Tahoma"/>
              </a:rPr>
              <a:t>servomotores </a:t>
            </a:r>
            <a:r>
              <a:rPr sz="950" spc="35" dirty="0">
                <a:latin typeface="Tahoma"/>
                <a:cs typeface="Tahoma"/>
              </a:rPr>
              <a:t>compatibles, </a:t>
            </a:r>
            <a:r>
              <a:rPr sz="950" spc="30" dirty="0">
                <a:latin typeface="Tahoma"/>
                <a:cs typeface="Tahoma"/>
              </a:rPr>
              <a:t>así </a:t>
            </a:r>
            <a:r>
              <a:rPr sz="950" spc="55" dirty="0">
                <a:latin typeface="Tahoma"/>
                <a:cs typeface="Tahoma"/>
              </a:rPr>
              <a:t>como </a:t>
            </a:r>
            <a:r>
              <a:rPr sz="950" spc="40" dirty="0">
                <a:latin typeface="Tahoma"/>
                <a:cs typeface="Tahoma"/>
              </a:rPr>
              <a:t>otros </a:t>
            </a:r>
            <a:r>
              <a:rPr sz="950" spc="45" dirty="0">
                <a:latin typeface="Tahoma"/>
                <a:cs typeface="Tahoma"/>
              </a:rPr>
              <a:t> componentes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35" dirty="0">
                <a:latin typeface="Tahoma"/>
                <a:cs typeface="Tahoma"/>
              </a:rPr>
              <a:t>sistemas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40" dirty="0">
                <a:latin typeface="Tahoma"/>
                <a:cs typeface="Tahoma"/>
              </a:rPr>
              <a:t>control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40" dirty="0">
                <a:latin typeface="Tahoma"/>
                <a:cs typeface="Tahoma"/>
              </a:rPr>
              <a:t>movimiento. </a:t>
            </a:r>
            <a:r>
              <a:rPr sz="950" spc="25" dirty="0">
                <a:latin typeface="Tahoma"/>
                <a:cs typeface="Tahoma"/>
              </a:rPr>
              <a:t>Estos </a:t>
            </a:r>
            <a:r>
              <a:rPr sz="950" spc="45" dirty="0">
                <a:latin typeface="Tahoma"/>
                <a:cs typeface="Tahoma"/>
              </a:rPr>
              <a:t>productos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proporcionan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control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multieje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coordinado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necesario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3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aplicaciones </a:t>
            </a:r>
            <a:r>
              <a:rPr sz="950" spc="-29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fresado,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taladrado,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torneado,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rectificado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otras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aplicaciones.</a:t>
            </a:r>
            <a:endParaRPr sz="9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521" y="700690"/>
            <a:ext cx="3207181" cy="310156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439174" y="563668"/>
            <a:ext cx="51054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Servoaccionamiento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51</a:t>
            </a:fld>
            <a:endParaRPr spc="30" dirty="0"/>
          </a:p>
        </p:txBody>
      </p:sp>
      <p:sp>
        <p:nvSpPr>
          <p:cNvPr id="4" name="object 4"/>
          <p:cNvSpPr txBox="1"/>
          <p:nvPr/>
        </p:nvSpPr>
        <p:spPr>
          <a:xfrm>
            <a:off x="10034296" y="609391"/>
            <a:ext cx="7080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Tahoma"/>
                <a:cs typeface="Tahoma"/>
              </a:rPr>
              <a:t>Panel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25" dirty="0">
                <a:latin typeface="Tahoma"/>
                <a:cs typeface="Tahoma"/>
              </a:rPr>
              <a:t>del</a:t>
            </a:r>
            <a:r>
              <a:rPr sz="600" spc="-35" dirty="0">
                <a:latin typeface="Tahoma"/>
                <a:cs typeface="Tahoma"/>
              </a:rPr>
              <a:t> </a:t>
            </a:r>
            <a:r>
              <a:rPr sz="600" spc="30" dirty="0">
                <a:latin typeface="Tahoma"/>
                <a:cs typeface="Tahoma"/>
              </a:rPr>
              <a:t>operador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024136" y="2261661"/>
            <a:ext cx="104457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Panel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0" dirty="0">
                <a:latin typeface="Tahoma"/>
                <a:cs typeface="Tahoma"/>
              </a:rPr>
              <a:t>control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15" dirty="0">
                <a:latin typeface="Tahoma"/>
                <a:cs typeface="Tahoma"/>
              </a:rPr>
              <a:t>la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máquina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741437" y="3028740"/>
            <a:ext cx="7270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latin typeface="Tahoma"/>
                <a:cs typeface="Tahoma"/>
              </a:rPr>
              <a:t>PLC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10" dirty="0">
                <a:latin typeface="Tahoma"/>
                <a:cs typeface="Tahoma"/>
              </a:rPr>
              <a:t>SIMATIC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5" dirty="0">
                <a:latin typeface="Tahoma"/>
                <a:cs typeface="Tahoma"/>
              </a:rPr>
              <a:t>S7</a:t>
            </a:r>
            <a:endParaRPr sz="75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699017" y="3756450"/>
            <a:ext cx="6127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Tahoma"/>
                <a:cs typeface="Tahoma"/>
              </a:rPr>
              <a:t>Servomotores</a:t>
            </a:r>
            <a:endParaRPr sz="70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1991" y="4237310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85950" y="4283151"/>
            <a:ext cx="4307840" cy="3900804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124460" rIns="0" bIns="0" rtlCol="0">
            <a:spAutoFit/>
          </a:bodyPr>
          <a:lstStyle/>
          <a:p>
            <a:pPr marL="207645" marR="463550" indent="-207645">
              <a:lnSpc>
                <a:spcPct val="126299"/>
              </a:lnSpc>
              <a:spcBef>
                <a:spcPts val="980"/>
              </a:spcBef>
              <a:buAutoNum type="arabicPeriod"/>
              <a:tabLst>
                <a:tab pos="207645" algn="l"/>
                <a:tab pos="2620645" algn="l"/>
              </a:tabLst>
            </a:pPr>
            <a:r>
              <a:rPr sz="950" spc="60" dirty="0">
                <a:latin typeface="Tahoma"/>
                <a:cs typeface="Tahoma"/>
              </a:rPr>
              <a:t>Un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ejemplo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dispositivo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podría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ser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controlado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por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una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salida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discreta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PLC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u="sng" spc="5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35" dirty="0">
                <a:latin typeface="Tahoma"/>
                <a:cs typeface="Tahoma"/>
              </a:rPr>
              <a:t>.</a:t>
            </a:r>
            <a:endParaRPr sz="950">
              <a:latin typeface="Tahoma"/>
              <a:cs typeface="Tahoma"/>
            </a:endParaRPr>
          </a:p>
          <a:p>
            <a:pPr>
              <a:spcBef>
                <a:spcPts val="55"/>
              </a:spcBef>
              <a:buAutoNum type="arabicPeriod"/>
            </a:pPr>
            <a:endParaRPr sz="1600">
              <a:latin typeface="Tahoma"/>
              <a:cs typeface="Tahoma"/>
            </a:endParaRPr>
          </a:p>
          <a:p>
            <a:pPr marL="380365"/>
            <a:r>
              <a:rPr sz="700" spc="20" dirty="0">
                <a:latin typeface="Tahoma"/>
                <a:cs typeface="Tahoma"/>
              </a:rPr>
              <a:t>una.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límite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cambio</a:t>
            </a:r>
            <a:endParaRPr sz="700">
              <a:latin typeface="Tahoma"/>
              <a:cs typeface="Tahoma"/>
            </a:endParaRPr>
          </a:p>
          <a:p>
            <a:pPr marL="552450" lvl="1" indent="-172720">
              <a:spcBef>
                <a:spcPts val="150"/>
              </a:spcBef>
              <a:buAutoNum type="alphaUcPeriod" startAt="2"/>
              <a:tabLst>
                <a:tab pos="553085" algn="l"/>
              </a:tabLst>
            </a:pPr>
            <a:r>
              <a:rPr sz="1150" spc="45" dirty="0">
                <a:latin typeface="Tahoma"/>
                <a:cs typeface="Tahoma"/>
              </a:rPr>
              <a:t>relé</a:t>
            </a:r>
            <a:endParaRPr sz="1150">
              <a:latin typeface="Tahoma"/>
              <a:cs typeface="Tahoma"/>
            </a:endParaRPr>
          </a:p>
          <a:p>
            <a:pPr marL="483870" lvl="1" indent="-104139">
              <a:spcBef>
                <a:spcPts val="509"/>
              </a:spcBef>
              <a:buAutoNum type="alphaUcPeriod" startAt="2"/>
              <a:tabLst>
                <a:tab pos="484505" algn="l"/>
              </a:tabLst>
            </a:pPr>
            <a:r>
              <a:rPr sz="700" spc="30" dirty="0">
                <a:latin typeface="Tahoma"/>
                <a:cs typeface="Tahoma"/>
              </a:rPr>
              <a:t>interruptor</a:t>
            </a:r>
            <a:r>
              <a:rPr sz="700" spc="-5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55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proximidad</a:t>
            </a:r>
            <a:endParaRPr sz="700">
              <a:latin typeface="Tahoma"/>
              <a:cs typeface="Tahoma"/>
            </a:endParaRPr>
          </a:p>
          <a:p>
            <a:pPr marL="563880" lvl="1" indent="-184150">
              <a:spcBef>
                <a:spcPts val="150"/>
              </a:spcBef>
              <a:buAutoNum type="alphaUcPeriod" startAt="2"/>
              <a:tabLst>
                <a:tab pos="564515" algn="l"/>
              </a:tabLst>
            </a:pPr>
            <a:r>
              <a:rPr sz="1150" spc="40" dirty="0">
                <a:latin typeface="Tahoma"/>
                <a:cs typeface="Tahoma"/>
              </a:rPr>
              <a:t>selector</a:t>
            </a:r>
            <a:endParaRPr sz="1150">
              <a:latin typeface="Tahoma"/>
              <a:cs typeface="Tahoma"/>
            </a:endParaRPr>
          </a:p>
          <a:p>
            <a:pPr lvl="1">
              <a:spcBef>
                <a:spcPts val="30"/>
              </a:spcBef>
              <a:buAutoNum type="alphaUcPeriod" startAt="2"/>
            </a:pPr>
            <a:endParaRPr sz="1150">
              <a:latin typeface="Tahoma"/>
              <a:cs typeface="Tahoma"/>
            </a:endParaRPr>
          </a:p>
          <a:p>
            <a:pPr marL="221615" marR="254000" indent="-221615">
              <a:lnSpc>
                <a:spcPct val="114300"/>
              </a:lnSpc>
              <a:spcBef>
                <a:spcPts val="5"/>
              </a:spcBef>
              <a:buAutoNum type="arabicPeriod" startAt="2"/>
              <a:tabLst>
                <a:tab pos="221615" algn="l"/>
                <a:tab pos="1956435" algn="l"/>
              </a:tabLst>
            </a:pPr>
            <a:r>
              <a:rPr sz="1050" spc="10" dirty="0">
                <a:latin typeface="Tahoma"/>
                <a:cs typeface="Tahoma"/>
              </a:rPr>
              <a:t>El</a:t>
            </a:r>
            <a:r>
              <a:rPr sz="1050" spc="-3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sistema</a:t>
            </a:r>
            <a:r>
              <a:rPr sz="1050" spc="-30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modular</a:t>
            </a:r>
            <a:r>
              <a:rPr sz="1050" u="sng" spc="5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50" spc="50" dirty="0">
                <a:latin typeface="Tahoma"/>
                <a:cs typeface="Tahoma"/>
              </a:rPr>
              <a:t>de </a:t>
            </a:r>
            <a:r>
              <a:rPr sz="1050" spc="40" dirty="0">
                <a:latin typeface="Tahoma"/>
                <a:cs typeface="Tahoma"/>
              </a:rPr>
              <a:t>controles industriales </a:t>
            </a:r>
            <a:r>
              <a:rPr sz="1050" spc="4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incorpora componentes en </a:t>
            </a:r>
            <a:r>
              <a:rPr sz="1050" spc="40" dirty="0">
                <a:latin typeface="Tahoma"/>
                <a:cs typeface="Tahoma"/>
              </a:rPr>
              <a:t>cada </a:t>
            </a:r>
            <a:r>
              <a:rPr sz="1050" spc="50" dirty="0">
                <a:latin typeface="Tahoma"/>
                <a:cs typeface="Tahoma"/>
              </a:rPr>
              <a:t>una de </a:t>
            </a:r>
            <a:r>
              <a:rPr sz="1050" spc="30" dirty="0">
                <a:latin typeface="Tahoma"/>
                <a:cs typeface="Tahoma"/>
              </a:rPr>
              <a:t>las </a:t>
            </a:r>
            <a:r>
              <a:rPr sz="1050" spc="40" dirty="0">
                <a:latin typeface="Tahoma"/>
                <a:cs typeface="Tahoma"/>
              </a:rPr>
              <a:t>siguientes </a:t>
            </a:r>
            <a:r>
              <a:rPr sz="1050" spc="45" dirty="0">
                <a:latin typeface="Tahoma"/>
                <a:cs typeface="Tahoma"/>
              </a:rPr>
              <a:t> </a:t>
            </a:r>
            <a:r>
              <a:rPr sz="1050" spc="25" dirty="0">
                <a:latin typeface="Tahoma"/>
                <a:cs typeface="Tahoma"/>
              </a:rPr>
              <a:t>categorías:</a:t>
            </a:r>
            <a:r>
              <a:rPr sz="1050" spc="-5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conmutación,</a:t>
            </a:r>
            <a:r>
              <a:rPr sz="1050" spc="-4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protección,</a:t>
            </a:r>
            <a:r>
              <a:rPr sz="1050" spc="-4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arranque,</a:t>
            </a:r>
            <a:r>
              <a:rPr sz="1050" spc="-45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monitoreo </a:t>
            </a:r>
            <a:r>
              <a:rPr sz="1050" spc="-315" dirty="0">
                <a:latin typeface="Tahoma"/>
                <a:cs typeface="Tahoma"/>
              </a:rPr>
              <a:t> </a:t>
            </a:r>
            <a:r>
              <a:rPr sz="1050" spc="10" dirty="0">
                <a:latin typeface="Tahoma"/>
                <a:cs typeface="Tahoma"/>
              </a:rPr>
              <a:t>y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control,</a:t>
            </a:r>
            <a:r>
              <a:rPr sz="1050" spc="-50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detección,</a:t>
            </a:r>
            <a:r>
              <a:rPr sz="1050" spc="-50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comando</a:t>
            </a:r>
            <a:r>
              <a:rPr sz="1050" spc="-50" dirty="0">
                <a:latin typeface="Tahoma"/>
                <a:cs typeface="Tahoma"/>
              </a:rPr>
              <a:t> </a:t>
            </a:r>
            <a:r>
              <a:rPr sz="1050" spc="10" dirty="0">
                <a:latin typeface="Tahoma"/>
                <a:cs typeface="Tahoma"/>
              </a:rPr>
              <a:t>y</a:t>
            </a:r>
            <a:r>
              <a:rPr sz="1050" spc="-50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señalización,</a:t>
            </a:r>
            <a:r>
              <a:rPr sz="1050" spc="-50" dirty="0">
                <a:latin typeface="Tahoma"/>
                <a:cs typeface="Tahoma"/>
              </a:rPr>
              <a:t> </a:t>
            </a:r>
            <a:r>
              <a:rPr sz="1050" spc="10" dirty="0">
                <a:latin typeface="Tahoma"/>
                <a:cs typeface="Tahoma"/>
              </a:rPr>
              <a:t>y</a:t>
            </a:r>
            <a:r>
              <a:rPr sz="1050" spc="-5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suministro.</a:t>
            </a:r>
            <a:endParaRPr sz="1050">
              <a:latin typeface="Tahoma"/>
              <a:cs typeface="Tahoma"/>
            </a:endParaRPr>
          </a:p>
          <a:p>
            <a:pPr>
              <a:lnSpc>
                <a:spcPct val="100000"/>
              </a:lnSpc>
              <a:buAutoNum type="arabicPeriod" startAt="2"/>
            </a:pPr>
            <a:endParaRPr sz="1400">
              <a:latin typeface="Tahoma"/>
              <a:cs typeface="Tahoma"/>
            </a:endParaRPr>
          </a:p>
          <a:p>
            <a:pPr marL="186690" marR="433070" indent="-186690">
              <a:lnSpc>
                <a:spcPct val="150000"/>
              </a:lnSpc>
              <a:spcBef>
                <a:spcPts val="1140"/>
              </a:spcBef>
              <a:buAutoNum type="arabicPeriod" startAt="2"/>
              <a:tabLst>
                <a:tab pos="186690" algn="l"/>
                <a:tab pos="1841500" algn="l"/>
              </a:tabLst>
            </a:pPr>
            <a:r>
              <a:rPr sz="800" spc="25" dirty="0">
                <a:latin typeface="Tahoma"/>
                <a:cs typeface="Tahoma"/>
              </a:rPr>
              <a:t>Las</a:t>
            </a:r>
            <a:r>
              <a:rPr sz="800" spc="-2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fuentes</a:t>
            </a:r>
            <a:r>
              <a:rPr sz="800" spc="-2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2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alimentación</a:t>
            </a:r>
            <a:r>
              <a:rPr sz="800" u="sng" spc="3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00" spc="25" dirty="0">
                <a:latin typeface="Tahoma"/>
                <a:cs typeface="Tahoma"/>
              </a:rPr>
              <a:t>se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utilizan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proporcionar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un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voltaje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CC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regulado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alimentar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varios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componentes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control.</a:t>
            </a:r>
            <a:endParaRPr sz="800">
              <a:latin typeface="Tahoma"/>
              <a:cs typeface="Tahoma"/>
            </a:endParaRPr>
          </a:p>
          <a:p>
            <a:pPr>
              <a:lnSpc>
                <a:spcPct val="100000"/>
              </a:lnSpc>
              <a:buAutoNum type="arabicPeriod" startAt="2"/>
            </a:pPr>
            <a:endParaRPr sz="1200">
              <a:latin typeface="Tahoma"/>
              <a:cs typeface="Tahoma"/>
            </a:endParaRPr>
          </a:p>
          <a:p>
            <a:pPr marL="193675" marR="363220" indent="-193675">
              <a:lnSpc>
                <a:spcPct val="141200"/>
              </a:lnSpc>
              <a:buFont typeface="Tahoma"/>
              <a:buAutoNum type="arabicPeriod" startAt="2"/>
              <a:tabLst>
                <a:tab pos="193675" algn="l"/>
                <a:tab pos="791845" algn="l"/>
              </a:tabLst>
            </a:pPr>
            <a:r>
              <a:rPr sz="8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nombre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comercial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incluye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gama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controles </a:t>
            </a:r>
            <a:r>
              <a:rPr sz="850" spc="40" dirty="0">
                <a:latin typeface="Tahoma"/>
                <a:cs typeface="Tahoma"/>
              </a:rPr>
              <a:t>numéricos computarizados </a:t>
            </a:r>
            <a:r>
              <a:rPr sz="850" spc="30" dirty="0">
                <a:latin typeface="Tahoma"/>
                <a:cs typeface="Tahoma"/>
              </a:rPr>
              <a:t>utilizados </a:t>
            </a:r>
            <a:r>
              <a:rPr sz="850" spc="35" dirty="0">
                <a:latin typeface="Tahoma"/>
                <a:cs typeface="Tahoma"/>
              </a:rPr>
              <a:t>para controlar </a:t>
            </a:r>
            <a:r>
              <a:rPr sz="850" spc="40" dirty="0">
                <a:latin typeface="Tahoma"/>
                <a:cs typeface="Tahoma"/>
              </a:rPr>
              <a:t> máquinas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herramienta.</a:t>
            </a:r>
            <a:endParaRPr sz="8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80555" y="4365571"/>
            <a:ext cx="805041" cy="79242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700003" y="3994699"/>
            <a:ext cx="276313" cy="4950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708767" y="4174809"/>
            <a:ext cx="402334" cy="48119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934095" y="4211960"/>
            <a:ext cx="622894" cy="587767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083124" y="3889994"/>
            <a:ext cx="379561" cy="432977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7971235" y="4080281"/>
            <a:ext cx="3575685" cy="1195070"/>
            <a:chOff x="2916634" y="4080281"/>
            <a:chExt cx="3575685" cy="1195070"/>
          </a:xfrm>
        </p:grpSpPr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22568" y="4080281"/>
              <a:ext cx="261340" cy="465601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008896" y="4180779"/>
              <a:ext cx="3399154" cy="827405"/>
            </a:xfrm>
            <a:custGeom>
              <a:avLst/>
              <a:gdLst/>
              <a:ahLst/>
              <a:cxnLst/>
              <a:rect l="l" t="t" r="r" b="b"/>
              <a:pathLst>
                <a:path w="3399154" h="827404">
                  <a:moveTo>
                    <a:pt x="3398824" y="0"/>
                  </a:moveTo>
                  <a:lnTo>
                    <a:pt x="0" y="784009"/>
                  </a:lnTo>
                  <a:lnTo>
                    <a:pt x="7137" y="826795"/>
                  </a:lnTo>
                  <a:lnTo>
                    <a:pt x="3390595" y="35115"/>
                  </a:lnTo>
                  <a:lnTo>
                    <a:pt x="3398824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08896" y="4180779"/>
              <a:ext cx="3399154" cy="827405"/>
            </a:xfrm>
            <a:custGeom>
              <a:avLst/>
              <a:gdLst/>
              <a:ahLst/>
              <a:cxnLst/>
              <a:rect l="l" t="t" r="r" b="b"/>
              <a:pathLst>
                <a:path w="3399154" h="827404">
                  <a:moveTo>
                    <a:pt x="0" y="784009"/>
                  </a:moveTo>
                  <a:lnTo>
                    <a:pt x="3398824" y="0"/>
                  </a:lnTo>
                  <a:lnTo>
                    <a:pt x="3390595" y="35115"/>
                  </a:lnTo>
                  <a:lnTo>
                    <a:pt x="7137" y="826795"/>
                  </a:lnTo>
                  <a:lnTo>
                    <a:pt x="0" y="78400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11544" y="4942193"/>
              <a:ext cx="232257" cy="24981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297901" y="4199895"/>
              <a:ext cx="191109" cy="76443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6167969" y="4266363"/>
              <a:ext cx="28575" cy="152400"/>
            </a:xfrm>
            <a:custGeom>
              <a:avLst/>
              <a:gdLst/>
              <a:ahLst/>
              <a:cxnLst/>
              <a:rect l="l" t="t" r="r" b="b"/>
              <a:pathLst>
                <a:path w="28575" h="152400">
                  <a:moveTo>
                    <a:pt x="27978" y="0"/>
                  </a:moveTo>
                  <a:lnTo>
                    <a:pt x="15354" y="2197"/>
                  </a:lnTo>
                  <a:lnTo>
                    <a:pt x="0" y="151980"/>
                  </a:lnTo>
                  <a:lnTo>
                    <a:pt x="11518" y="148678"/>
                  </a:lnTo>
                  <a:lnTo>
                    <a:pt x="27978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167969" y="4266363"/>
              <a:ext cx="28575" cy="152400"/>
            </a:xfrm>
            <a:custGeom>
              <a:avLst/>
              <a:gdLst/>
              <a:ahLst/>
              <a:cxnLst/>
              <a:rect l="l" t="t" r="r" b="b"/>
              <a:pathLst>
                <a:path w="28575" h="152400">
                  <a:moveTo>
                    <a:pt x="11518" y="148678"/>
                  </a:moveTo>
                  <a:lnTo>
                    <a:pt x="27978" y="0"/>
                  </a:lnTo>
                  <a:lnTo>
                    <a:pt x="15354" y="2197"/>
                  </a:lnTo>
                  <a:lnTo>
                    <a:pt x="0" y="151980"/>
                  </a:lnTo>
                  <a:lnTo>
                    <a:pt x="11518" y="1486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245871" y="4313006"/>
              <a:ext cx="29845" cy="153670"/>
            </a:xfrm>
            <a:custGeom>
              <a:avLst/>
              <a:gdLst/>
              <a:ahLst/>
              <a:cxnLst/>
              <a:rect l="l" t="t" r="r" b="b"/>
              <a:pathLst>
                <a:path w="29845" h="153670">
                  <a:moveTo>
                    <a:pt x="29629" y="0"/>
                  </a:moveTo>
                  <a:lnTo>
                    <a:pt x="16992" y="2743"/>
                  </a:lnTo>
                  <a:lnTo>
                    <a:pt x="0" y="153619"/>
                  </a:lnTo>
                  <a:lnTo>
                    <a:pt x="12623" y="150875"/>
                  </a:lnTo>
                  <a:lnTo>
                    <a:pt x="2962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245871" y="4313006"/>
              <a:ext cx="29845" cy="153670"/>
            </a:xfrm>
            <a:custGeom>
              <a:avLst/>
              <a:gdLst/>
              <a:ahLst/>
              <a:cxnLst/>
              <a:rect l="l" t="t" r="r" b="b"/>
              <a:pathLst>
                <a:path w="29845" h="153670">
                  <a:moveTo>
                    <a:pt x="12623" y="150875"/>
                  </a:moveTo>
                  <a:lnTo>
                    <a:pt x="29629" y="0"/>
                  </a:lnTo>
                  <a:lnTo>
                    <a:pt x="16992" y="2743"/>
                  </a:lnTo>
                  <a:lnTo>
                    <a:pt x="0" y="153619"/>
                  </a:lnTo>
                  <a:lnTo>
                    <a:pt x="12623" y="1508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907352" y="4327268"/>
              <a:ext cx="26034" cy="154940"/>
            </a:xfrm>
            <a:custGeom>
              <a:avLst/>
              <a:gdLst/>
              <a:ahLst/>
              <a:cxnLst/>
              <a:rect l="l" t="t" r="r" b="b"/>
              <a:pathLst>
                <a:path w="26035" h="154939">
                  <a:moveTo>
                    <a:pt x="25793" y="0"/>
                  </a:moveTo>
                  <a:lnTo>
                    <a:pt x="12077" y="3289"/>
                  </a:lnTo>
                  <a:lnTo>
                    <a:pt x="0" y="154711"/>
                  </a:lnTo>
                  <a:lnTo>
                    <a:pt x="12077" y="151968"/>
                  </a:lnTo>
                  <a:lnTo>
                    <a:pt x="25793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907352" y="4327268"/>
              <a:ext cx="26034" cy="154940"/>
            </a:xfrm>
            <a:custGeom>
              <a:avLst/>
              <a:gdLst/>
              <a:ahLst/>
              <a:cxnLst/>
              <a:rect l="l" t="t" r="r" b="b"/>
              <a:pathLst>
                <a:path w="26035" h="154939">
                  <a:moveTo>
                    <a:pt x="12077" y="151968"/>
                  </a:moveTo>
                  <a:lnTo>
                    <a:pt x="25793" y="0"/>
                  </a:lnTo>
                  <a:lnTo>
                    <a:pt x="12077" y="3289"/>
                  </a:lnTo>
                  <a:lnTo>
                    <a:pt x="0" y="154711"/>
                  </a:lnTo>
                  <a:lnTo>
                    <a:pt x="12077" y="15196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800914" y="4227968"/>
              <a:ext cx="500380" cy="130810"/>
            </a:xfrm>
            <a:custGeom>
              <a:avLst/>
              <a:gdLst/>
              <a:ahLst/>
              <a:cxnLst/>
              <a:rect l="l" t="t" r="r" b="b"/>
              <a:pathLst>
                <a:path w="500379" h="130810">
                  <a:moveTo>
                    <a:pt x="500379" y="0"/>
                  </a:moveTo>
                  <a:lnTo>
                    <a:pt x="1104" y="115760"/>
                  </a:lnTo>
                  <a:lnTo>
                    <a:pt x="0" y="130568"/>
                  </a:lnTo>
                  <a:lnTo>
                    <a:pt x="498728" y="14262"/>
                  </a:lnTo>
                  <a:lnTo>
                    <a:pt x="5003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800914" y="4227968"/>
              <a:ext cx="500380" cy="130810"/>
            </a:xfrm>
            <a:custGeom>
              <a:avLst/>
              <a:gdLst/>
              <a:ahLst/>
              <a:cxnLst/>
              <a:rect l="l" t="t" r="r" b="b"/>
              <a:pathLst>
                <a:path w="500379" h="130810">
                  <a:moveTo>
                    <a:pt x="1104" y="115760"/>
                  </a:moveTo>
                  <a:lnTo>
                    <a:pt x="0" y="130568"/>
                  </a:lnTo>
                  <a:lnTo>
                    <a:pt x="498728" y="14262"/>
                  </a:lnTo>
                  <a:lnTo>
                    <a:pt x="500379" y="0"/>
                  </a:lnTo>
                  <a:lnTo>
                    <a:pt x="1104" y="1157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802019" y="4227964"/>
              <a:ext cx="581025" cy="165735"/>
            </a:xfrm>
            <a:custGeom>
              <a:avLst/>
              <a:gdLst/>
              <a:ahLst/>
              <a:cxnLst/>
              <a:rect l="l" t="t" r="r" b="b"/>
              <a:pathLst>
                <a:path w="581025" h="165735">
                  <a:moveTo>
                    <a:pt x="499275" y="0"/>
                  </a:moveTo>
                  <a:lnTo>
                    <a:pt x="0" y="115760"/>
                  </a:lnTo>
                  <a:lnTo>
                    <a:pt x="75717" y="165684"/>
                  </a:lnTo>
                  <a:lnTo>
                    <a:pt x="580453" y="46088"/>
                  </a:lnTo>
                  <a:lnTo>
                    <a:pt x="49927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802019" y="4227964"/>
              <a:ext cx="581025" cy="165735"/>
            </a:xfrm>
            <a:custGeom>
              <a:avLst/>
              <a:gdLst/>
              <a:ahLst/>
              <a:cxnLst/>
              <a:rect l="l" t="t" r="r" b="b"/>
              <a:pathLst>
                <a:path w="581025" h="165735">
                  <a:moveTo>
                    <a:pt x="580453" y="46088"/>
                  </a:moveTo>
                  <a:lnTo>
                    <a:pt x="499275" y="0"/>
                  </a:lnTo>
                  <a:lnTo>
                    <a:pt x="0" y="115760"/>
                  </a:lnTo>
                  <a:lnTo>
                    <a:pt x="75717" y="165684"/>
                  </a:lnTo>
                  <a:lnTo>
                    <a:pt x="580453" y="460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301294" y="4227964"/>
              <a:ext cx="81280" cy="46355"/>
            </a:xfrm>
            <a:custGeom>
              <a:avLst/>
              <a:gdLst/>
              <a:ahLst/>
              <a:cxnLst/>
              <a:rect l="l" t="t" r="r" b="b"/>
              <a:pathLst>
                <a:path w="81279" h="46354">
                  <a:moveTo>
                    <a:pt x="0" y="0"/>
                  </a:moveTo>
                  <a:lnTo>
                    <a:pt x="81178" y="4608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301294" y="4227964"/>
              <a:ext cx="81280" cy="46355"/>
            </a:xfrm>
            <a:custGeom>
              <a:avLst/>
              <a:gdLst/>
              <a:ahLst/>
              <a:cxnLst/>
              <a:rect l="l" t="t" r="r" b="b"/>
              <a:pathLst>
                <a:path w="81279" h="46354">
                  <a:moveTo>
                    <a:pt x="0" y="0"/>
                  </a:moveTo>
                  <a:lnTo>
                    <a:pt x="81178" y="460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416494" y="4203284"/>
              <a:ext cx="17780" cy="9525"/>
            </a:xfrm>
            <a:custGeom>
              <a:avLst/>
              <a:gdLst/>
              <a:ahLst/>
              <a:cxnLst/>
              <a:rect l="l" t="t" r="r" b="b"/>
              <a:pathLst>
                <a:path w="17779" h="9525">
                  <a:moveTo>
                    <a:pt x="0" y="0"/>
                  </a:moveTo>
                  <a:lnTo>
                    <a:pt x="17564" y="93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416494" y="4203284"/>
              <a:ext cx="17780" cy="9525"/>
            </a:xfrm>
            <a:custGeom>
              <a:avLst/>
              <a:gdLst/>
              <a:ahLst/>
              <a:cxnLst/>
              <a:rect l="l" t="t" r="r" b="b"/>
              <a:pathLst>
                <a:path w="17779" h="9525">
                  <a:moveTo>
                    <a:pt x="0" y="0"/>
                  </a:moveTo>
                  <a:lnTo>
                    <a:pt x="17564" y="93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454367" y="4223573"/>
              <a:ext cx="18415" cy="10160"/>
            </a:xfrm>
            <a:custGeom>
              <a:avLst/>
              <a:gdLst/>
              <a:ahLst/>
              <a:cxnLst/>
              <a:rect l="l" t="t" r="r" b="b"/>
              <a:pathLst>
                <a:path w="18414" h="10160">
                  <a:moveTo>
                    <a:pt x="0" y="0"/>
                  </a:moveTo>
                  <a:lnTo>
                    <a:pt x="18084" y="986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454367" y="4223573"/>
              <a:ext cx="18415" cy="10160"/>
            </a:xfrm>
            <a:custGeom>
              <a:avLst/>
              <a:gdLst/>
              <a:ahLst/>
              <a:cxnLst/>
              <a:rect l="l" t="t" r="r" b="b"/>
              <a:pathLst>
                <a:path w="18414" h="10160">
                  <a:moveTo>
                    <a:pt x="0" y="0"/>
                  </a:moveTo>
                  <a:lnTo>
                    <a:pt x="18084" y="98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399490" y="4204375"/>
              <a:ext cx="81915" cy="46355"/>
            </a:xfrm>
            <a:custGeom>
              <a:avLst/>
              <a:gdLst/>
              <a:ahLst/>
              <a:cxnLst/>
              <a:rect l="l" t="t" r="r" b="b"/>
              <a:pathLst>
                <a:path w="81914" h="46354">
                  <a:moveTo>
                    <a:pt x="0" y="0"/>
                  </a:moveTo>
                  <a:lnTo>
                    <a:pt x="81749" y="4608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399490" y="4204375"/>
              <a:ext cx="81915" cy="46355"/>
            </a:xfrm>
            <a:custGeom>
              <a:avLst/>
              <a:gdLst/>
              <a:ahLst/>
              <a:cxnLst/>
              <a:rect l="l" t="t" r="r" b="b"/>
              <a:pathLst>
                <a:path w="81914" h="46354">
                  <a:moveTo>
                    <a:pt x="0" y="0"/>
                  </a:moveTo>
                  <a:lnTo>
                    <a:pt x="81749" y="460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385228" y="4208208"/>
              <a:ext cx="81280" cy="45085"/>
            </a:xfrm>
            <a:custGeom>
              <a:avLst/>
              <a:gdLst/>
              <a:ahLst/>
              <a:cxnLst/>
              <a:rect l="l" t="t" r="r" b="b"/>
              <a:pathLst>
                <a:path w="81279" h="45085">
                  <a:moveTo>
                    <a:pt x="0" y="0"/>
                  </a:moveTo>
                  <a:lnTo>
                    <a:pt x="81203" y="4498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385228" y="4208208"/>
              <a:ext cx="81280" cy="45085"/>
            </a:xfrm>
            <a:custGeom>
              <a:avLst/>
              <a:gdLst/>
              <a:ahLst/>
              <a:cxnLst/>
              <a:rect l="l" t="t" r="r" b="b"/>
              <a:pathLst>
                <a:path w="81279" h="45085">
                  <a:moveTo>
                    <a:pt x="0" y="0"/>
                  </a:moveTo>
                  <a:lnTo>
                    <a:pt x="81203" y="449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370952" y="4210962"/>
              <a:ext cx="81915" cy="46355"/>
            </a:xfrm>
            <a:custGeom>
              <a:avLst/>
              <a:gdLst/>
              <a:ahLst/>
              <a:cxnLst/>
              <a:rect l="l" t="t" r="r" b="b"/>
              <a:pathLst>
                <a:path w="81914" h="46354">
                  <a:moveTo>
                    <a:pt x="0" y="0"/>
                  </a:moveTo>
                  <a:lnTo>
                    <a:pt x="81762" y="4607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370952" y="4210962"/>
              <a:ext cx="81915" cy="46355"/>
            </a:xfrm>
            <a:custGeom>
              <a:avLst/>
              <a:gdLst/>
              <a:ahLst/>
              <a:cxnLst/>
              <a:rect l="l" t="t" r="r" b="b"/>
              <a:pathLst>
                <a:path w="81914" h="46354">
                  <a:moveTo>
                    <a:pt x="0" y="0"/>
                  </a:moveTo>
                  <a:lnTo>
                    <a:pt x="81762" y="460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286473" y="4231262"/>
              <a:ext cx="81915" cy="45720"/>
            </a:xfrm>
            <a:custGeom>
              <a:avLst/>
              <a:gdLst/>
              <a:ahLst/>
              <a:cxnLst/>
              <a:rect l="l" t="t" r="r" b="b"/>
              <a:pathLst>
                <a:path w="81914" h="45720">
                  <a:moveTo>
                    <a:pt x="0" y="0"/>
                  </a:moveTo>
                  <a:lnTo>
                    <a:pt x="81749" y="4552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286473" y="4231262"/>
              <a:ext cx="81915" cy="45720"/>
            </a:xfrm>
            <a:custGeom>
              <a:avLst/>
              <a:gdLst/>
              <a:ahLst/>
              <a:cxnLst/>
              <a:rect l="l" t="t" r="r" b="b"/>
              <a:pathLst>
                <a:path w="81914" h="45720">
                  <a:moveTo>
                    <a:pt x="0" y="0"/>
                  </a:moveTo>
                  <a:lnTo>
                    <a:pt x="81749" y="455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272211" y="4234550"/>
              <a:ext cx="81280" cy="46355"/>
            </a:xfrm>
            <a:custGeom>
              <a:avLst/>
              <a:gdLst/>
              <a:ahLst/>
              <a:cxnLst/>
              <a:rect l="l" t="t" r="r" b="b"/>
              <a:pathLst>
                <a:path w="81279" h="46354">
                  <a:moveTo>
                    <a:pt x="0" y="0"/>
                  </a:moveTo>
                  <a:lnTo>
                    <a:pt x="81191" y="4608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272211" y="4234550"/>
              <a:ext cx="81280" cy="46355"/>
            </a:xfrm>
            <a:custGeom>
              <a:avLst/>
              <a:gdLst/>
              <a:ahLst/>
              <a:cxnLst/>
              <a:rect l="l" t="t" r="r" b="b"/>
              <a:pathLst>
                <a:path w="81279" h="46354">
                  <a:moveTo>
                    <a:pt x="0" y="0"/>
                  </a:moveTo>
                  <a:lnTo>
                    <a:pt x="81191" y="460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257403" y="4237837"/>
              <a:ext cx="81280" cy="46355"/>
            </a:xfrm>
            <a:custGeom>
              <a:avLst/>
              <a:gdLst/>
              <a:ahLst/>
              <a:cxnLst/>
              <a:rect l="l" t="t" r="r" b="b"/>
              <a:pathLst>
                <a:path w="81279" h="46354">
                  <a:moveTo>
                    <a:pt x="0" y="0"/>
                  </a:moveTo>
                  <a:lnTo>
                    <a:pt x="81178" y="4608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257403" y="4237837"/>
              <a:ext cx="81280" cy="46355"/>
            </a:xfrm>
            <a:custGeom>
              <a:avLst/>
              <a:gdLst/>
              <a:ahLst/>
              <a:cxnLst/>
              <a:rect l="l" t="t" r="r" b="b"/>
              <a:pathLst>
                <a:path w="81279" h="46354">
                  <a:moveTo>
                    <a:pt x="0" y="0"/>
                  </a:moveTo>
                  <a:lnTo>
                    <a:pt x="81178" y="460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243128" y="4241123"/>
              <a:ext cx="80645" cy="46990"/>
            </a:xfrm>
            <a:custGeom>
              <a:avLst/>
              <a:gdLst/>
              <a:ahLst/>
              <a:cxnLst/>
              <a:rect l="l" t="t" r="r" b="b"/>
              <a:pathLst>
                <a:path w="80645" h="46989">
                  <a:moveTo>
                    <a:pt x="0" y="0"/>
                  </a:moveTo>
                  <a:lnTo>
                    <a:pt x="80645" y="4664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243128" y="4241123"/>
              <a:ext cx="80645" cy="46990"/>
            </a:xfrm>
            <a:custGeom>
              <a:avLst/>
              <a:gdLst/>
              <a:ahLst/>
              <a:cxnLst/>
              <a:rect l="l" t="t" r="r" b="b"/>
              <a:pathLst>
                <a:path w="80645" h="46989">
                  <a:moveTo>
                    <a:pt x="0" y="0"/>
                  </a:moveTo>
                  <a:lnTo>
                    <a:pt x="80645" y="466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228320" y="4244968"/>
              <a:ext cx="80645" cy="45720"/>
            </a:xfrm>
            <a:custGeom>
              <a:avLst/>
              <a:gdLst/>
              <a:ahLst/>
              <a:cxnLst/>
              <a:rect l="l" t="t" r="r" b="b"/>
              <a:pathLst>
                <a:path w="80645" h="45720">
                  <a:moveTo>
                    <a:pt x="0" y="0"/>
                  </a:moveTo>
                  <a:lnTo>
                    <a:pt x="80645" y="4554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228320" y="4244968"/>
              <a:ext cx="80645" cy="45720"/>
            </a:xfrm>
            <a:custGeom>
              <a:avLst/>
              <a:gdLst/>
              <a:ahLst/>
              <a:cxnLst/>
              <a:rect l="l" t="t" r="r" b="b"/>
              <a:pathLst>
                <a:path w="80645" h="45720">
                  <a:moveTo>
                    <a:pt x="0" y="0"/>
                  </a:moveTo>
                  <a:lnTo>
                    <a:pt x="80645" y="455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214057" y="4248266"/>
              <a:ext cx="80645" cy="46355"/>
            </a:xfrm>
            <a:custGeom>
              <a:avLst/>
              <a:gdLst/>
              <a:ahLst/>
              <a:cxnLst/>
              <a:rect l="l" t="t" r="r" b="b"/>
              <a:pathLst>
                <a:path w="80645" h="46354">
                  <a:moveTo>
                    <a:pt x="0" y="0"/>
                  </a:moveTo>
                  <a:lnTo>
                    <a:pt x="80086" y="4607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214057" y="4248266"/>
              <a:ext cx="80645" cy="46355"/>
            </a:xfrm>
            <a:custGeom>
              <a:avLst/>
              <a:gdLst/>
              <a:ahLst/>
              <a:cxnLst/>
              <a:rect l="l" t="t" r="r" b="b"/>
              <a:pathLst>
                <a:path w="80645" h="46354">
                  <a:moveTo>
                    <a:pt x="0" y="0"/>
                  </a:moveTo>
                  <a:lnTo>
                    <a:pt x="80086" y="460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199235" y="4251555"/>
              <a:ext cx="80645" cy="46990"/>
            </a:xfrm>
            <a:custGeom>
              <a:avLst/>
              <a:gdLst/>
              <a:ahLst/>
              <a:cxnLst/>
              <a:rect l="l" t="t" r="r" b="b"/>
              <a:pathLst>
                <a:path w="80645" h="46989">
                  <a:moveTo>
                    <a:pt x="0" y="0"/>
                  </a:moveTo>
                  <a:lnTo>
                    <a:pt x="80645" y="4663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199235" y="4251555"/>
              <a:ext cx="80645" cy="46990"/>
            </a:xfrm>
            <a:custGeom>
              <a:avLst/>
              <a:gdLst/>
              <a:ahLst/>
              <a:cxnLst/>
              <a:rect l="l" t="t" r="r" b="b"/>
              <a:pathLst>
                <a:path w="80645" h="46989">
                  <a:moveTo>
                    <a:pt x="0" y="0"/>
                  </a:moveTo>
                  <a:lnTo>
                    <a:pt x="80645" y="466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184974" y="4254851"/>
              <a:ext cx="80645" cy="47625"/>
            </a:xfrm>
            <a:custGeom>
              <a:avLst/>
              <a:gdLst/>
              <a:ahLst/>
              <a:cxnLst/>
              <a:rect l="l" t="t" r="r" b="b"/>
              <a:pathLst>
                <a:path w="80645" h="47625">
                  <a:moveTo>
                    <a:pt x="0" y="0"/>
                  </a:moveTo>
                  <a:lnTo>
                    <a:pt x="80086" y="4718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184974" y="4254851"/>
              <a:ext cx="80645" cy="47625"/>
            </a:xfrm>
            <a:custGeom>
              <a:avLst/>
              <a:gdLst/>
              <a:ahLst/>
              <a:cxnLst/>
              <a:rect l="l" t="t" r="r" b="b"/>
              <a:pathLst>
                <a:path w="80645" h="47625">
                  <a:moveTo>
                    <a:pt x="0" y="0"/>
                  </a:moveTo>
                  <a:lnTo>
                    <a:pt x="80086" y="4718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170165" y="4258139"/>
              <a:ext cx="80010" cy="47625"/>
            </a:xfrm>
            <a:custGeom>
              <a:avLst/>
              <a:gdLst/>
              <a:ahLst/>
              <a:cxnLst/>
              <a:rect l="l" t="t" r="r" b="b"/>
              <a:pathLst>
                <a:path w="80010" h="47625">
                  <a:moveTo>
                    <a:pt x="0" y="0"/>
                  </a:moveTo>
                  <a:lnTo>
                    <a:pt x="79540" y="4718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170165" y="4258139"/>
              <a:ext cx="80010" cy="47625"/>
            </a:xfrm>
            <a:custGeom>
              <a:avLst/>
              <a:gdLst/>
              <a:ahLst/>
              <a:cxnLst/>
              <a:rect l="l" t="t" r="r" b="b"/>
              <a:pathLst>
                <a:path w="80010" h="47625">
                  <a:moveTo>
                    <a:pt x="0" y="0"/>
                  </a:moveTo>
                  <a:lnTo>
                    <a:pt x="79540" y="471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154799" y="4261972"/>
              <a:ext cx="80645" cy="46990"/>
            </a:xfrm>
            <a:custGeom>
              <a:avLst/>
              <a:gdLst/>
              <a:ahLst/>
              <a:cxnLst/>
              <a:rect l="l" t="t" r="r" b="b"/>
              <a:pathLst>
                <a:path w="80645" h="46989">
                  <a:moveTo>
                    <a:pt x="0" y="0"/>
                  </a:moveTo>
                  <a:lnTo>
                    <a:pt x="80098" y="4664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154799" y="4261972"/>
              <a:ext cx="80645" cy="46990"/>
            </a:xfrm>
            <a:custGeom>
              <a:avLst/>
              <a:gdLst/>
              <a:ahLst/>
              <a:cxnLst/>
              <a:rect l="l" t="t" r="r" b="b"/>
              <a:pathLst>
                <a:path w="80645" h="46989">
                  <a:moveTo>
                    <a:pt x="0" y="0"/>
                  </a:moveTo>
                  <a:lnTo>
                    <a:pt x="80098" y="466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139991" y="4264726"/>
              <a:ext cx="80010" cy="47625"/>
            </a:xfrm>
            <a:custGeom>
              <a:avLst/>
              <a:gdLst/>
              <a:ahLst/>
              <a:cxnLst/>
              <a:rect l="l" t="t" r="r" b="b"/>
              <a:pathLst>
                <a:path w="80010" h="47625">
                  <a:moveTo>
                    <a:pt x="0" y="0"/>
                  </a:moveTo>
                  <a:lnTo>
                    <a:pt x="79540" y="4718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139991" y="4264726"/>
              <a:ext cx="80010" cy="47625"/>
            </a:xfrm>
            <a:custGeom>
              <a:avLst/>
              <a:gdLst/>
              <a:ahLst/>
              <a:cxnLst/>
              <a:rect l="l" t="t" r="r" b="b"/>
              <a:pathLst>
                <a:path w="80010" h="47625">
                  <a:moveTo>
                    <a:pt x="0" y="0"/>
                  </a:moveTo>
                  <a:lnTo>
                    <a:pt x="79540" y="471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125170" y="4268557"/>
              <a:ext cx="80010" cy="47625"/>
            </a:xfrm>
            <a:custGeom>
              <a:avLst/>
              <a:gdLst/>
              <a:ahLst/>
              <a:cxnLst/>
              <a:rect l="l" t="t" r="r" b="b"/>
              <a:pathLst>
                <a:path w="80010" h="47625">
                  <a:moveTo>
                    <a:pt x="0" y="0"/>
                  </a:moveTo>
                  <a:lnTo>
                    <a:pt x="79552" y="4719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125170" y="4268557"/>
              <a:ext cx="80010" cy="47625"/>
            </a:xfrm>
            <a:custGeom>
              <a:avLst/>
              <a:gdLst/>
              <a:ahLst/>
              <a:cxnLst/>
              <a:rect l="l" t="t" r="r" b="b"/>
              <a:pathLst>
                <a:path w="80010" h="47625">
                  <a:moveTo>
                    <a:pt x="0" y="0"/>
                  </a:moveTo>
                  <a:lnTo>
                    <a:pt x="79552" y="471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110362" y="4272403"/>
              <a:ext cx="79375" cy="47625"/>
            </a:xfrm>
            <a:custGeom>
              <a:avLst/>
              <a:gdLst/>
              <a:ahLst/>
              <a:cxnLst/>
              <a:rect l="l" t="t" r="r" b="b"/>
              <a:pathLst>
                <a:path w="79375" h="47625">
                  <a:moveTo>
                    <a:pt x="0" y="0"/>
                  </a:moveTo>
                  <a:lnTo>
                    <a:pt x="78994" y="4719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110362" y="4272403"/>
              <a:ext cx="79375" cy="47625"/>
            </a:xfrm>
            <a:custGeom>
              <a:avLst/>
              <a:gdLst/>
              <a:ahLst/>
              <a:cxnLst/>
              <a:rect l="l" t="t" r="r" b="b"/>
              <a:pathLst>
                <a:path w="79375" h="47625">
                  <a:moveTo>
                    <a:pt x="0" y="0"/>
                  </a:moveTo>
                  <a:lnTo>
                    <a:pt x="78994" y="471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094995" y="4276247"/>
              <a:ext cx="80010" cy="46990"/>
            </a:xfrm>
            <a:custGeom>
              <a:avLst/>
              <a:gdLst/>
              <a:ahLst/>
              <a:cxnLst/>
              <a:rect l="l" t="t" r="r" b="b"/>
              <a:pathLst>
                <a:path w="80010" h="46989">
                  <a:moveTo>
                    <a:pt x="0" y="0"/>
                  </a:moveTo>
                  <a:lnTo>
                    <a:pt x="79540" y="4663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094995" y="4276247"/>
              <a:ext cx="80010" cy="46990"/>
            </a:xfrm>
            <a:custGeom>
              <a:avLst/>
              <a:gdLst/>
              <a:ahLst/>
              <a:cxnLst/>
              <a:rect l="l" t="t" r="r" b="b"/>
              <a:pathLst>
                <a:path w="80010" h="46989">
                  <a:moveTo>
                    <a:pt x="0" y="0"/>
                  </a:moveTo>
                  <a:lnTo>
                    <a:pt x="79540" y="466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080187" y="4278988"/>
              <a:ext cx="79375" cy="48260"/>
            </a:xfrm>
            <a:custGeom>
              <a:avLst/>
              <a:gdLst/>
              <a:ahLst/>
              <a:cxnLst/>
              <a:rect l="l" t="t" r="r" b="b"/>
              <a:pathLst>
                <a:path w="79375" h="48260">
                  <a:moveTo>
                    <a:pt x="0" y="0"/>
                  </a:moveTo>
                  <a:lnTo>
                    <a:pt x="78994" y="4772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080187" y="4278988"/>
              <a:ext cx="79375" cy="48260"/>
            </a:xfrm>
            <a:custGeom>
              <a:avLst/>
              <a:gdLst/>
              <a:ahLst/>
              <a:cxnLst/>
              <a:rect l="l" t="t" r="r" b="b"/>
              <a:pathLst>
                <a:path w="79375" h="48260">
                  <a:moveTo>
                    <a:pt x="0" y="0"/>
                  </a:moveTo>
                  <a:lnTo>
                    <a:pt x="78994" y="477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065366" y="4282833"/>
              <a:ext cx="79375" cy="48260"/>
            </a:xfrm>
            <a:custGeom>
              <a:avLst/>
              <a:gdLst/>
              <a:ahLst/>
              <a:cxnLst/>
              <a:rect l="l" t="t" r="r" b="b"/>
              <a:pathLst>
                <a:path w="79375" h="48260">
                  <a:moveTo>
                    <a:pt x="0" y="0"/>
                  </a:moveTo>
                  <a:lnTo>
                    <a:pt x="79006" y="4772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065366" y="4282833"/>
              <a:ext cx="79375" cy="48260"/>
            </a:xfrm>
            <a:custGeom>
              <a:avLst/>
              <a:gdLst/>
              <a:ahLst/>
              <a:cxnLst/>
              <a:rect l="l" t="t" r="r" b="b"/>
              <a:pathLst>
                <a:path w="79375" h="48260">
                  <a:moveTo>
                    <a:pt x="0" y="0"/>
                  </a:moveTo>
                  <a:lnTo>
                    <a:pt x="79006" y="47726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050011" y="4286119"/>
              <a:ext cx="79375" cy="48895"/>
            </a:xfrm>
            <a:custGeom>
              <a:avLst/>
              <a:gdLst/>
              <a:ahLst/>
              <a:cxnLst/>
              <a:rect l="l" t="t" r="r" b="b"/>
              <a:pathLst>
                <a:path w="79375" h="48895">
                  <a:moveTo>
                    <a:pt x="0" y="0"/>
                  </a:moveTo>
                  <a:lnTo>
                    <a:pt x="78994" y="4828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050011" y="4286119"/>
              <a:ext cx="79375" cy="48895"/>
            </a:xfrm>
            <a:custGeom>
              <a:avLst/>
              <a:gdLst/>
              <a:ahLst/>
              <a:cxnLst/>
              <a:rect l="l" t="t" r="r" b="b"/>
              <a:pathLst>
                <a:path w="79375" h="48895">
                  <a:moveTo>
                    <a:pt x="0" y="0"/>
                  </a:moveTo>
                  <a:lnTo>
                    <a:pt x="78994" y="482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034645" y="4289952"/>
              <a:ext cx="78740" cy="48260"/>
            </a:xfrm>
            <a:custGeom>
              <a:avLst/>
              <a:gdLst/>
              <a:ahLst/>
              <a:cxnLst/>
              <a:rect l="l" t="t" r="r" b="b"/>
              <a:pathLst>
                <a:path w="78739" h="48260">
                  <a:moveTo>
                    <a:pt x="0" y="0"/>
                  </a:moveTo>
                  <a:lnTo>
                    <a:pt x="78447" y="4773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034645" y="4289952"/>
              <a:ext cx="78740" cy="48260"/>
            </a:xfrm>
            <a:custGeom>
              <a:avLst/>
              <a:gdLst/>
              <a:ahLst/>
              <a:cxnLst/>
              <a:rect l="l" t="t" r="r" b="b"/>
              <a:pathLst>
                <a:path w="78739" h="48260">
                  <a:moveTo>
                    <a:pt x="0" y="0"/>
                  </a:moveTo>
                  <a:lnTo>
                    <a:pt x="78447" y="477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019836" y="4292705"/>
              <a:ext cx="78105" cy="48895"/>
            </a:xfrm>
            <a:custGeom>
              <a:avLst/>
              <a:gdLst/>
              <a:ahLst/>
              <a:cxnLst/>
              <a:rect l="l" t="t" r="r" b="b"/>
              <a:pathLst>
                <a:path w="78104" h="48895">
                  <a:moveTo>
                    <a:pt x="0" y="0"/>
                  </a:moveTo>
                  <a:lnTo>
                    <a:pt x="77901" y="4883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019836" y="4292705"/>
              <a:ext cx="78105" cy="48895"/>
            </a:xfrm>
            <a:custGeom>
              <a:avLst/>
              <a:gdLst/>
              <a:ahLst/>
              <a:cxnLst/>
              <a:rect l="l" t="t" r="r" b="b"/>
              <a:pathLst>
                <a:path w="78104" h="48895">
                  <a:moveTo>
                    <a:pt x="0" y="0"/>
                  </a:moveTo>
                  <a:lnTo>
                    <a:pt x="77901" y="48831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004468" y="4296538"/>
              <a:ext cx="78105" cy="48895"/>
            </a:xfrm>
            <a:custGeom>
              <a:avLst/>
              <a:gdLst/>
              <a:ahLst/>
              <a:cxnLst/>
              <a:rect l="l" t="t" r="r" b="b"/>
              <a:pathLst>
                <a:path w="78104" h="48895">
                  <a:moveTo>
                    <a:pt x="0" y="0"/>
                  </a:moveTo>
                  <a:lnTo>
                    <a:pt x="77901" y="4884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004468" y="4296538"/>
              <a:ext cx="78105" cy="48895"/>
            </a:xfrm>
            <a:custGeom>
              <a:avLst/>
              <a:gdLst/>
              <a:ahLst/>
              <a:cxnLst/>
              <a:rect l="l" t="t" r="r" b="b"/>
              <a:pathLst>
                <a:path w="78104" h="48895">
                  <a:moveTo>
                    <a:pt x="0" y="0"/>
                  </a:moveTo>
                  <a:lnTo>
                    <a:pt x="77901" y="488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989102" y="4300382"/>
              <a:ext cx="78105" cy="48895"/>
            </a:xfrm>
            <a:custGeom>
              <a:avLst/>
              <a:gdLst/>
              <a:ahLst/>
              <a:cxnLst/>
              <a:rect l="l" t="t" r="r" b="b"/>
              <a:pathLst>
                <a:path w="78104" h="48895">
                  <a:moveTo>
                    <a:pt x="0" y="0"/>
                  </a:moveTo>
                  <a:lnTo>
                    <a:pt x="77914" y="4828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989102" y="4300382"/>
              <a:ext cx="78105" cy="48895"/>
            </a:xfrm>
            <a:custGeom>
              <a:avLst/>
              <a:gdLst/>
              <a:ahLst/>
              <a:cxnLst/>
              <a:rect l="l" t="t" r="r" b="b"/>
              <a:pathLst>
                <a:path w="78104" h="48895">
                  <a:moveTo>
                    <a:pt x="0" y="0"/>
                  </a:moveTo>
                  <a:lnTo>
                    <a:pt x="77914" y="482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973202" y="4304227"/>
              <a:ext cx="78740" cy="48895"/>
            </a:xfrm>
            <a:custGeom>
              <a:avLst/>
              <a:gdLst/>
              <a:ahLst/>
              <a:cxnLst/>
              <a:rect l="l" t="t" r="r" b="b"/>
              <a:pathLst>
                <a:path w="78739" h="48895">
                  <a:moveTo>
                    <a:pt x="0" y="0"/>
                  </a:moveTo>
                  <a:lnTo>
                    <a:pt x="78460" y="4828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973202" y="4304227"/>
              <a:ext cx="78740" cy="48895"/>
            </a:xfrm>
            <a:custGeom>
              <a:avLst/>
              <a:gdLst/>
              <a:ahLst/>
              <a:cxnLst/>
              <a:rect l="l" t="t" r="r" b="b"/>
              <a:pathLst>
                <a:path w="78739" h="48895">
                  <a:moveTo>
                    <a:pt x="0" y="0"/>
                  </a:moveTo>
                  <a:lnTo>
                    <a:pt x="78460" y="482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958926" y="4307513"/>
              <a:ext cx="77470" cy="48895"/>
            </a:xfrm>
            <a:custGeom>
              <a:avLst/>
              <a:gdLst/>
              <a:ahLst/>
              <a:cxnLst/>
              <a:rect l="l" t="t" r="r" b="b"/>
              <a:pathLst>
                <a:path w="77470" h="48895">
                  <a:moveTo>
                    <a:pt x="0" y="0"/>
                  </a:moveTo>
                  <a:lnTo>
                    <a:pt x="77368" y="4884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958926" y="4307513"/>
              <a:ext cx="77470" cy="48895"/>
            </a:xfrm>
            <a:custGeom>
              <a:avLst/>
              <a:gdLst/>
              <a:ahLst/>
              <a:cxnLst/>
              <a:rect l="l" t="t" r="r" b="b"/>
              <a:pathLst>
                <a:path w="77470" h="48895">
                  <a:moveTo>
                    <a:pt x="0" y="0"/>
                  </a:moveTo>
                  <a:lnTo>
                    <a:pt x="77368" y="488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943027" y="4310813"/>
              <a:ext cx="77470" cy="49530"/>
            </a:xfrm>
            <a:custGeom>
              <a:avLst/>
              <a:gdLst/>
              <a:ahLst/>
              <a:cxnLst/>
              <a:rect l="l" t="t" r="r" b="b"/>
              <a:pathLst>
                <a:path w="77470" h="49529">
                  <a:moveTo>
                    <a:pt x="0" y="0"/>
                  </a:moveTo>
                  <a:lnTo>
                    <a:pt x="77355" y="493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943027" y="4310813"/>
              <a:ext cx="77470" cy="49530"/>
            </a:xfrm>
            <a:custGeom>
              <a:avLst/>
              <a:gdLst/>
              <a:ahLst/>
              <a:cxnLst/>
              <a:rect l="l" t="t" r="r" b="b"/>
              <a:pathLst>
                <a:path w="77470" h="49529">
                  <a:moveTo>
                    <a:pt x="0" y="0"/>
                  </a:moveTo>
                  <a:lnTo>
                    <a:pt x="77355" y="493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927660" y="4314099"/>
              <a:ext cx="76835" cy="49530"/>
            </a:xfrm>
            <a:custGeom>
              <a:avLst/>
              <a:gdLst/>
              <a:ahLst/>
              <a:cxnLst/>
              <a:rect l="l" t="t" r="r" b="b"/>
              <a:pathLst>
                <a:path w="76835" h="49529">
                  <a:moveTo>
                    <a:pt x="0" y="0"/>
                  </a:moveTo>
                  <a:lnTo>
                    <a:pt x="76809" y="493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927660" y="4314099"/>
              <a:ext cx="76835" cy="49530"/>
            </a:xfrm>
            <a:custGeom>
              <a:avLst/>
              <a:gdLst/>
              <a:ahLst/>
              <a:cxnLst/>
              <a:rect l="l" t="t" r="r" b="b"/>
              <a:pathLst>
                <a:path w="76835" h="49529">
                  <a:moveTo>
                    <a:pt x="0" y="0"/>
                  </a:moveTo>
                  <a:lnTo>
                    <a:pt x="76809" y="493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912293" y="4317931"/>
              <a:ext cx="76835" cy="49530"/>
            </a:xfrm>
            <a:custGeom>
              <a:avLst/>
              <a:gdLst/>
              <a:ahLst/>
              <a:cxnLst/>
              <a:rect l="l" t="t" r="r" b="b"/>
              <a:pathLst>
                <a:path w="76835" h="49529">
                  <a:moveTo>
                    <a:pt x="0" y="0"/>
                  </a:moveTo>
                  <a:lnTo>
                    <a:pt x="76809" y="4939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912293" y="4317931"/>
              <a:ext cx="76835" cy="49530"/>
            </a:xfrm>
            <a:custGeom>
              <a:avLst/>
              <a:gdLst/>
              <a:ahLst/>
              <a:cxnLst/>
              <a:rect l="l" t="t" r="r" b="b"/>
              <a:pathLst>
                <a:path w="76835" h="49529">
                  <a:moveTo>
                    <a:pt x="0" y="0"/>
                  </a:moveTo>
                  <a:lnTo>
                    <a:pt x="76809" y="493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896380" y="4321777"/>
              <a:ext cx="76835" cy="49530"/>
            </a:xfrm>
            <a:custGeom>
              <a:avLst/>
              <a:gdLst/>
              <a:ahLst/>
              <a:cxnLst/>
              <a:rect l="l" t="t" r="r" b="b"/>
              <a:pathLst>
                <a:path w="76835" h="49529">
                  <a:moveTo>
                    <a:pt x="0" y="0"/>
                  </a:moveTo>
                  <a:lnTo>
                    <a:pt x="76822" y="4939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896380" y="4321777"/>
              <a:ext cx="76835" cy="49530"/>
            </a:xfrm>
            <a:custGeom>
              <a:avLst/>
              <a:gdLst/>
              <a:ahLst/>
              <a:cxnLst/>
              <a:rect l="l" t="t" r="r" b="b"/>
              <a:pathLst>
                <a:path w="76835" h="49529">
                  <a:moveTo>
                    <a:pt x="0" y="0"/>
                  </a:moveTo>
                  <a:lnTo>
                    <a:pt x="76822" y="493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880479" y="4325075"/>
              <a:ext cx="76835" cy="49530"/>
            </a:xfrm>
            <a:custGeom>
              <a:avLst/>
              <a:gdLst/>
              <a:ahLst/>
              <a:cxnLst/>
              <a:rect l="l" t="t" r="r" b="b"/>
              <a:pathLst>
                <a:path w="76835" h="49529">
                  <a:moveTo>
                    <a:pt x="0" y="0"/>
                  </a:moveTo>
                  <a:lnTo>
                    <a:pt x="76809" y="493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880479" y="4325075"/>
              <a:ext cx="76835" cy="49530"/>
            </a:xfrm>
            <a:custGeom>
              <a:avLst/>
              <a:gdLst/>
              <a:ahLst/>
              <a:cxnLst/>
              <a:rect l="l" t="t" r="r" b="b"/>
              <a:pathLst>
                <a:path w="76835" h="49529">
                  <a:moveTo>
                    <a:pt x="0" y="0"/>
                  </a:moveTo>
                  <a:lnTo>
                    <a:pt x="76809" y="493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865112" y="4328908"/>
              <a:ext cx="76835" cy="49530"/>
            </a:xfrm>
            <a:custGeom>
              <a:avLst/>
              <a:gdLst/>
              <a:ahLst/>
              <a:cxnLst/>
              <a:rect l="l" t="t" r="r" b="b"/>
              <a:pathLst>
                <a:path w="76835" h="49529">
                  <a:moveTo>
                    <a:pt x="0" y="0"/>
                  </a:moveTo>
                  <a:lnTo>
                    <a:pt x="76809" y="493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865112" y="4328908"/>
              <a:ext cx="76835" cy="49530"/>
            </a:xfrm>
            <a:custGeom>
              <a:avLst/>
              <a:gdLst/>
              <a:ahLst/>
              <a:cxnLst/>
              <a:rect l="l" t="t" r="r" b="b"/>
              <a:pathLst>
                <a:path w="76835" h="49529">
                  <a:moveTo>
                    <a:pt x="0" y="0"/>
                  </a:moveTo>
                  <a:lnTo>
                    <a:pt x="76809" y="493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849745" y="4332752"/>
              <a:ext cx="76200" cy="49530"/>
            </a:xfrm>
            <a:custGeom>
              <a:avLst/>
              <a:gdLst/>
              <a:ahLst/>
              <a:cxnLst/>
              <a:rect l="l" t="t" r="r" b="b"/>
              <a:pathLst>
                <a:path w="76200" h="49529">
                  <a:moveTo>
                    <a:pt x="0" y="0"/>
                  </a:moveTo>
                  <a:lnTo>
                    <a:pt x="75717" y="493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849745" y="4332752"/>
              <a:ext cx="76200" cy="49530"/>
            </a:xfrm>
            <a:custGeom>
              <a:avLst/>
              <a:gdLst/>
              <a:ahLst/>
              <a:cxnLst/>
              <a:rect l="l" t="t" r="r" b="b"/>
              <a:pathLst>
                <a:path w="76200" h="49529">
                  <a:moveTo>
                    <a:pt x="0" y="0"/>
                  </a:moveTo>
                  <a:lnTo>
                    <a:pt x="75717" y="493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833832" y="4336598"/>
              <a:ext cx="76200" cy="50165"/>
            </a:xfrm>
            <a:custGeom>
              <a:avLst/>
              <a:gdLst/>
              <a:ahLst/>
              <a:cxnLst/>
              <a:rect l="l" t="t" r="r" b="b"/>
              <a:pathLst>
                <a:path w="76200" h="50164">
                  <a:moveTo>
                    <a:pt x="0" y="0"/>
                  </a:moveTo>
                  <a:lnTo>
                    <a:pt x="75717" y="4992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833832" y="4336598"/>
              <a:ext cx="76200" cy="50165"/>
            </a:xfrm>
            <a:custGeom>
              <a:avLst/>
              <a:gdLst/>
              <a:ahLst/>
              <a:cxnLst/>
              <a:rect l="l" t="t" r="r" b="b"/>
              <a:pathLst>
                <a:path w="76200" h="50164">
                  <a:moveTo>
                    <a:pt x="0" y="0"/>
                  </a:moveTo>
                  <a:lnTo>
                    <a:pt x="75717" y="49923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817932" y="4339883"/>
              <a:ext cx="76835" cy="50800"/>
            </a:xfrm>
            <a:custGeom>
              <a:avLst/>
              <a:gdLst/>
              <a:ahLst/>
              <a:cxnLst/>
              <a:rect l="l" t="t" r="r" b="b"/>
              <a:pathLst>
                <a:path w="76835" h="50800">
                  <a:moveTo>
                    <a:pt x="0" y="0"/>
                  </a:moveTo>
                  <a:lnTo>
                    <a:pt x="76263" y="504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817932" y="4339883"/>
              <a:ext cx="76835" cy="50800"/>
            </a:xfrm>
            <a:custGeom>
              <a:avLst/>
              <a:gdLst/>
              <a:ahLst/>
              <a:cxnLst/>
              <a:rect l="l" t="t" r="r" b="b"/>
              <a:pathLst>
                <a:path w="76835" h="50800">
                  <a:moveTo>
                    <a:pt x="0" y="0"/>
                  </a:moveTo>
                  <a:lnTo>
                    <a:pt x="76263" y="504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802019" y="4343729"/>
              <a:ext cx="76200" cy="50165"/>
            </a:xfrm>
            <a:custGeom>
              <a:avLst/>
              <a:gdLst/>
              <a:ahLst/>
              <a:cxnLst/>
              <a:rect l="l" t="t" r="r" b="b"/>
              <a:pathLst>
                <a:path w="76200" h="50164">
                  <a:moveTo>
                    <a:pt x="0" y="0"/>
                  </a:moveTo>
                  <a:lnTo>
                    <a:pt x="75717" y="4992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802019" y="4343729"/>
              <a:ext cx="76200" cy="50165"/>
            </a:xfrm>
            <a:custGeom>
              <a:avLst/>
              <a:gdLst/>
              <a:ahLst/>
              <a:cxnLst/>
              <a:rect l="l" t="t" r="r" b="b"/>
              <a:pathLst>
                <a:path w="76200" h="50164">
                  <a:moveTo>
                    <a:pt x="0" y="0"/>
                  </a:moveTo>
                  <a:lnTo>
                    <a:pt x="75717" y="49923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983070" y="4376093"/>
              <a:ext cx="26670" cy="157480"/>
            </a:xfrm>
            <a:custGeom>
              <a:avLst/>
              <a:gdLst/>
              <a:ahLst/>
              <a:cxnLst/>
              <a:rect l="l" t="t" r="r" b="b"/>
              <a:pathLst>
                <a:path w="26670" h="157479">
                  <a:moveTo>
                    <a:pt x="26327" y="0"/>
                  </a:moveTo>
                  <a:lnTo>
                    <a:pt x="13715" y="2743"/>
                  </a:lnTo>
                  <a:lnTo>
                    <a:pt x="0" y="157467"/>
                  </a:lnTo>
                  <a:lnTo>
                    <a:pt x="12611" y="154724"/>
                  </a:lnTo>
                  <a:lnTo>
                    <a:pt x="26327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983070" y="4376093"/>
              <a:ext cx="26670" cy="157480"/>
            </a:xfrm>
            <a:custGeom>
              <a:avLst/>
              <a:gdLst/>
              <a:ahLst/>
              <a:cxnLst/>
              <a:rect l="l" t="t" r="r" b="b"/>
              <a:pathLst>
                <a:path w="26670" h="157479">
                  <a:moveTo>
                    <a:pt x="12611" y="154724"/>
                  </a:moveTo>
                  <a:lnTo>
                    <a:pt x="26327" y="0"/>
                  </a:lnTo>
                  <a:lnTo>
                    <a:pt x="13715" y="2743"/>
                  </a:lnTo>
                  <a:lnTo>
                    <a:pt x="0" y="157467"/>
                  </a:lnTo>
                  <a:lnTo>
                    <a:pt x="12611" y="1547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656629" y="4386521"/>
              <a:ext cx="23495" cy="158115"/>
            </a:xfrm>
            <a:custGeom>
              <a:avLst/>
              <a:gdLst/>
              <a:ahLst/>
              <a:cxnLst/>
              <a:rect l="l" t="t" r="r" b="b"/>
              <a:pathLst>
                <a:path w="23495" h="158114">
                  <a:moveTo>
                    <a:pt x="23050" y="0"/>
                  </a:moveTo>
                  <a:lnTo>
                    <a:pt x="9867" y="2730"/>
                  </a:lnTo>
                  <a:lnTo>
                    <a:pt x="0" y="158000"/>
                  </a:lnTo>
                  <a:lnTo>
                    <a:pt x="13716" y="154711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656629" y="4386521"/>
              <a:ext cx="23495" cy="158115"/>
            </a:xfrm>
            <a:custGeom>
              <a:avLst/>
              <a:gdLst/>
              <a:ahLst/>
              <a:cxnLst/>
              <a:rect l="l" t="t" r="r" b="b"/>
              <a:pathLst>
                <a:path w="23495" h="158114">
                  <a:moveTo>
                    <a:pt x="0" y="158000"/>
                  </a:moveTo>
                  <a:lnTo>
                    <a:pt x="9867" y="2730"/>
                  </a:lnTo>
                  <a:lnTo>
                    <a:pt x="23050" y="0"/>
                  </a:lnTo>
                  <a:lnTo>
                    <a:pt x="13716" y="154711"/>
                  </a:lnTo>
                  <a:lnTo>
                    <a:pt x="0" y="1580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252833" y="4343729"/>
              <a:ext cx="549910" cy="142875"/>
            </a:xfrm>
            <a:custGeom>
              <a:avLst/>
              <a:gdLst/>
              <a:ahLst/>
              <a:cxnLst/>
              <a:rect l="l" t="t" r="r" b="b"/>
              <a:pathLst>
                <a:path w="549910" h="142875">
                  <a:moveTo>
                    <a:pt x="549732" y="0"/>
                  </a:moveTo>
                  <a:lnTo>
                    <a:pt x="546" y="127266"/>
                  </a:lnTo>
                  <a:lnTo>
                    <a:pt x="0" y="142633"/>
                  </a:lnTo>
                  <a:lnTo>
                    <a:pt x="548081" y="14808"/>
                  </a:lnTo>
                  <a:lnTo>
                    <a:pt x="549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252833" y="4343729"/>
              <a:ext cx="549910" cy="142875"/>
            </a:xfrm>
            <a:custGeom>
              <a:avLst/>
              <a:gdLst/>
              <a:ahLst/>
              <a:cxnLst/>
              <a:rect l="l" t="t" r="r" b="b"/>
              <a:pathLst>
                <a:path w="549910" h="142875">
                  <a:moveTo>
                    <a:pt x="549732" y="0"/>
                  </a:moveTo>
                  <a:lnTo>
                    <a:pt x="548081" y="14808"/>
                  </a:lnTo>
                  <a:lnTo>
                    <a:pt x="0" y="142633"/>
                  </a:lnTo>
                  <a:lnTo>
                    <a:pt x="546" y="127266"/>
                  </a:lnTo>
                  <a:lnTo>
                    <a:pt x="549732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370790" y="4454000"/>
              <a:ext cx="20320" cy="161925"/>
            </a:xfrm>
            <a:custGeom>
              <a:avLst/>
              <a:gdLst/>
              <a:ahLst/>
              <a:cxnLst/>
              <a:rect l="l" t="t" r="r" b="b"/>
              <a:pathLst>
                <a:path w="20320" h="161925">
                  <a:moveTo>
                    <a:pt x="19748" y="0"/>
                  </a:moveTo>
                  <a:lnTo>
                    <a:pt x="5486" y="3848"/>
                  </a:lnTo>
                  <a:lnTo>
                    <a:pt x="0" y="161302"/>
                  </a:lnTo>
                  <a:lnTo>
                    <a:pt x="13716" y="157454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370790" y="4454000"/>
              <a:ext cx="20320" cy="161925"/>
            </a:xfrm>
            <a:custGeom>
              <a:avLst/>
              <a:gdLst/>
              <a:ahLst/>
              <a:cxnLst/>
              <a:rect l="l" t="t" r="r" b="b"/>
              <a:pathLst>
                <a:path w="20320" h="161925">
                  <a:moveTo>
                    <a:pt x="0" y="161302"/>
                  </a:moveTo>
                  <a:lnTo>
                    <a:pt x="5486" y="3848"/>
                  </a:lnTo>
                  <a:lnTo>
                    <a:pt x="19748" y="0"/>
                  </a:lnTo>
                  <a:lnTo>
                    <a:pt x="13716" y="157454"/>
                  </a:lnTo>
                  <a:lnTo>
                    <a:pt x="0" y="1613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252833" y="4343735"/>
              <a:ext cx="625475" cy="182880"/>
            </a:xfrm>
            <a:custGeom>
              <a:avLst/>
              <a:gdLst/>
              <a:ahLst/>
              <a:cxnLst/>
              <a:rect l="l" t="t" r="r" b="b"/>
              <a:pathLst>
                <a:path w="625475" h="182879">
                  <a:moveTo>
                    <a:pt x="549186" y="0"/>
                  </a:moveTo>
                  <a:lnTo>
                    <a:pt x="0" y="127266"/>
                  </a:lnTo>
                  <a:lnTo>
                    <a:pt x="67487" y="182689"/>
                  </a:lnTo>
                  <a:lnTo>
                    <a:pt x="624903" y="49911"/>
                  </a:lnTo>
                  <a:lnTo>
                    <a:pt x="549186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252833" y="4343735"/>
              <a:ext cx="625475" cy="182880"/>
            </a:xfrm>
            <a:custGeom>
              <a:avLst/>
              <a:gdLst/>
              <a:ahLst/>
              <a:cxnLst/>
              <a:rect l="l" t="t" r="r" b="b"/>
              <a:pathLst>
                <a:path w="625475" h="182879">
                  <a:moveTo>
                    <a:pt x="0" y="127266"/>
                  </a:moveTo>
                  <a:lnTo>
                    <a:pt x="67487" y="182689"/>
                  </a:lnTo>
                  <a:lnTo>
                    <a:pt x="624903" y="49911"/>
                  </a:lnTo>
                  <a:lnTo>
                    <a:pt x="549186" y="0"/>
                  </a:lnTo>
                  <a:lnTo>
                    <a:pt x="0" y="1272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252833" y="4471004"/>
              <a:ext cx="67945" cy="55880"/>
            </a:xfrm>
            <a:custGeom>
              <a:avLst/>
              <a:gdLst/>
              <a:ahLst/>
              <a:cxnLst/>
              <a:rect l="l" t="t" r="r" b="b"/>
              <a:pathLst>
                <a:path w="67945" h="55879">
                  <a:moveTo>
                    <a:pt x="0" y="0"/>
                  </a:moveTo>
                  <a:lnTo>
                    <a:pt x="67487" y="554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252833" y="4471004"/>
              <a:ext cx="67945" cy="55880"/>
            </a:xfrm>
            <a:custGeom>
              <a:avLst/>
              <a:gdLst/>
              <a:ahLst/>
              <a:cxnLst/>
              <a:rect l="l" t="t" r="r" b="b"/>
              <a:pathLst>
                <a:path w="67945" h="55879">
                  <a:moveTo>
                    <a:pt x="67487" y="5542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270384" y="4466626"/>
              <a:ext cx="67945" cy="56515"/>
            </a:xfrm>
            <a:custGeom>
              <a:avLst/>
              <a:gdLst/>
              <a:ahLst/>
              <a:cxnLst/>
              <a:rect l="l" t="t" r="r" b="b"/>
              <a:pathLst>
                <a:path w="67945" h="56514">
                  <a:moveTo>
                    <a:pt x="0" y="0"/>
                  </a:moveTo>
                  <a:lnTo>
                    <a:pt x="67475" y="5595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270384" y="4466626"/>
              <a:ext cx="67945" cy="56515"/>
            </a:xfrm>
            <a:custGeom>
              <a:avLst/>
              <a:gdLst/>
              <a:ahLst/>
              <a:cxnLst/>
              <a:rect l="l" t="t" r="r" b="b"/>
              <a:pathLst>
                <a:path w="67945" h="56514">
                  <a:moveTo>
                    <a:pt x="67475" y="5595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287948" y="4462782"/>
              <a:ext cx="68580" cy="55880"/>
            </a:xfrm>
            <a:custGeom>
              <a:avLst/>
              <a:gdLst/>
              <a:ahLst/>
              <a:cxnLst/>
              <a:rect l="l" t="t" r="r" b="b"/>
              <a:pathLst>
                <a:path w="68579" h="55879">
                  <a:moveTo>
                    <a:pt x="0" y="0"/>
                  </a:moveTo>
                  <a:lnTo>
                    <a:pt x="68021" y="5541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287948" y="4462782"/>
              <a:ext cx="68580" cy="55880"/>
            </a:xfrm>
            <a:custGeom>
              <a:avLst/>
              <a:gdLst/>
              <a:ahLst/>
              <a:cxnLst/>
              <a:rect l="l" t="t" r="r" b="b"/>
              <a:pathLst>
                <a:path w="68579" h="55879">
                  <a:moveTo>
                    <a:pt x="68021" y="55410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304953" y="4459497"/>
              <a:ext cx="68580" cy="54610"/>
            </a:xfrm>
            <a:custGeom>
              <a:avLst/>
              <a:gdLst/>
              <a:ahLst/>
              <a:cxnLst/>
              <a:rect l="l" t="t" r="r" b="b"/>
              <a:pathLst>
                <a:path w="68579" h="54610">
                  <a:moveTo>
                    <a:pt x="0" y="0"/>
                  </a:moveTo>
                  <a:lnTo>
                    <a:pt x="68579" y="5431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304953" y="4459497"/>
              <a:ext cx="68580" cy="54610"/>
            </a:xfrm>
            <a:custGeom>
              <a:avLst/>
              <a:gdLst/>
              <a:ahLst/>
              <a:cxnLst/>
              <a:rect l="l" t="t" r="r" b="b"/>
              <a:pathLst>
                <a:path w="68579" h="54610">
                  <a:moveTo>
                    <a:pt x="68579" y="5431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322505" y="4455106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0" y="0"/>
                  </a:moveTo>
                  <a:lnTo>
                    <a:pt x="68592" y="5431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322505" y="4455106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68592" y="5431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339523" y="4451261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0" y="0"/>
                  </a:moveTo>
                  <a:lnTo>
                    <a:pt x="69126" y="5431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339523" y="4451261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69126" y="5431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357074" y="4446870"/>
              <a:ext cx="69850" cy="54610"/>
            </a:xfrm>
            <a:custGeom>
              <a:avLst/>
              <a:gdLst/>
              <a:ahLst/>
              <a:cxnLst/>
              <a:rect l="l" t="t" r="r" b="b"/>
              <a:pathLst>
                <a:path w="69850" h="54610">
                  <a:moveTo>
                    <a:pt x="0" y="0"/>
                  </a:moveTo>
                  <a:lnTo>
                    <a:pt x="69672" y="5431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357074" y="4446870"/>
              <a:ext cx="69850" cy="54610"/>
            </a:xfrm>
            <a:custGeom>
              <a:avLst/>
              <a:gdLst/>
              <a:ahLst/>
              <a:cxnLst/>
              <a:rect l="l" t="t" r="r" b="b"/>
              <a:pathLst>
                <a:path w="69850" h="54610">
                  <a:moveTo>
                    <a:pt x="69672" y="5431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374079" y="4443026"/>
              <a:ext cx="69215" cy="53975"/>
            </a:xfrm>
            <a:custGeom>
              <a:avLst/>
              <a:gdLst/>
              <a:ahLst/>
              <a:cxnLst/>
              <a:rect l="l" t="t" r="r" b="b"/>
              <a:pathLst>
                <a:path w="69214" h="53975">
                  <a:moveTo>
                    <a:pt x="0" y="0"/>
                  </a:moveTo>
                  <a:lnTo>
                    <a:pt x="69126" y="5377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374079" y="4443026"/>
              <a:ext cx="69215" cy="53975"/>
            </a:xfrm>
            <a:custGeom>
              <a:avLst/>
              <a:gdLst/>
              <a:ahLst/>
              <a:cxnLst/>
              <a:rect l="l" t="t" r="r" b="b"/>
              <a:pathLst>
                <a:path w="69214" h="53975">
                  <a:moveTo>
                    <a:pt x="69126" y="5377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391097" y="4438636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0" y="0"/>
                  </a:moveTo>
                  <a:lnTo>
                    <a:pt x="69113" y="5431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391097" y="4438636"/>
              <a:ext cx="69215" cy="54610"/>
            </a:xfrm>
            <a:custGeom>
              <a:avLst/>
              <a:gdLst/>
              <a:ahLst/>
              <a:cxnLst/>
              <a:rect l="l" t="t" r="r" b="b"/>
              <a:pathLst>
                <a:path w="69214" h="54610">
                  <a:moveTo>
                    <a:pt x="69113" y="54317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408649" y="4434804"/>
              <a:ext cx="69215" cy="53975"/>
            </a:xfrm>
            <a:custGeom>
              <a:avLst/>
              <a:gdLst/>
              <a:ahLst/>
              <a:cxnLst/>
              <a:rect l="l" t="t" r="r" b="b"/>
              <a:pathLst>
                <a:path w="69214" h="53975">
                  <a:moveTo>
                    <a:pt x="0" y="0"/>
                  </a:moveTo>
                  <a:lnTo>
                    <a:pt x="69126" y="5375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408649" y="4434804"/>
              <a:ext cx="69215" cy="53975"/>
            </a:xfrm>
            <a:custGeom>
              <a:avLst/>
              <a:gdLst/>
              <a:ahLst/>
              <a:cxnLst/>
              <a:rect l="l" t="t" r="r" b="b"/>
              <a:pathLst>
                <a:path w="69214" h="53975">
                  <a:moveTo>
                    <a:pt x="69126" y="5375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425667" y="4431517"/>
              <a:ext cx="69215" cy="53975"/>
            </a:xfrm>
            <a:custGeom>
              <a:avLst/>
              <a:gdLst/>
              <a:ahLst/>
              <a:cxnLst/>
              <a:rect l="l" t="t" r="r" b="b"/>
              <a:pathLst>
                <a:path w="69214" h="53975">
                  <a:moveTo>
                    <a:pt x="0" y="0"/>
                  </a:moveTo>
                  <a:lnTo>
                    <a:pt x="69113" y="5375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425667" y="4431517"/>
              <a:ext cx="69215" cy="53975"/>
            </a:xfrm>
            <a:custGeom>
              <a:avLst/>
              <a:gdLst/>
              <a:ahLst/>
              <a:cxnLst/>
              <a:rect l="l" t="t" r="r" b="b"/>
              <a:pathLst>
                <a:path w="69214" h="53975">
                  <a:moveTo>
                    <a:pt x="69113" y="5375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442101" y="4427127"/>
              <a:ext cx="70485" cy="53975"/>
            </a:xfrm>
            <a:custGeom>
              <a:avLst/>
              <a:gdLst/>
              <a:ahLst/>
              <a:cxnLst/>
              <a:rect l="l" t="t" r="r" b="b"/>
              <a:pathLst>
                <a:path w="70485" h="53975">
                  <a:moveTo>
                    <a:pt x="0" y="0"/>
                  </a:moveTo>
                  <a:lnTo>
                    <a:pt x="70230" y="5375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442101" y="4427127"/>
              <a:ext cx="70485" cy="53975"/>
            </a:xfrm>
            <a:custGeom>
              <a:avLst/>
              <a:gdLst/>
              <a:ahLst/>
              <a:cxnLst/>
              <a:rect l="l" t="t" r="r" b="b"/>
              <a:pathLst>
                <a:path w="70485" h="53975">
                  <a:moveTo>
                    <a:pt x="70230" y="5375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459119" y="4423281"/>
              <a:ext cx="70485" cy="53975"/>
            </a:xfrm>
            <a:custGeom>
              <a:avLst/>
              <a:gdLst/>
              <a:ahLst/>
              <a:cxnLst/>
              <a:rect l="l" t="t" r="r" b="b"/>
              <a:pathLst>
                <a:path w="70485" h="53975">
                  <a:moveTo>
                    <a:pt x="0" y="0"/>
                  </a:moveTo>
                  <a:lnTo>
                    <a:pt x="70230" y="5377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459119" y="4423281"/>
              <a:ext cx="70485" cy="53975"/>
            </a:xfrm>
            <a:custGeom>
              <a:avLst/>
              <a:gdLst/>
              <a:ahLst/>
              <a:cxnLst/>
              <a:rect l="l" t="t" r="r" b="b"/>
              <a:pathLst>
                <a:path w="70485" h="53975">
                  <a:moveTo>
                    <a:pt x="70230" y="5377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475578" y="4419437"/>
              <a:ext cx="71120" cy="53340"/>
            </a:xfrm>
            <a:custGeom>
              <a:avLst/>
              <a:gdLst/>
              <a:ahLst/>
              <a:cxnLst/>
              <a:rect l="l" t="t" r="r" b="b"/>
              <a:pathLst>
                <a:path w="71120" h="53339">
                  <a:moveTo>
                    <a:pt x="0" y="0"/>
                  </a:moveTo>
                  <a:lnTo>
                    <a:pt x="70777" y="5322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475578" y="4419437"/>
              <a:ext cx="71120" cy="53340"/>
            </a:xfrm>
            <a:custGeom>
              <a:avLst/>
              <a:gdLst/>
              <a:ahLst/>
              <a:cxnLst/>
              <a:rect l="l" t="t" r="r" b="b"/>
              <a:pathLst>
                <a:path w="71120" h="53339">
                  <a:moveTo>
                    <a:pt x="70777" y="5322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492037" y="4415047"/>
              <a:ext cx="71755" cy="53340"/>
            </a:xfrm>
            <a:custGeom>
              <a:avLst/>
              <a:gdLst/>
              <a:ahLst/>
              <a:cxnLst/>
              <a:rect l="l" t="t" r="r" b="b"/>
              <a:pathLst>
                <a:path w="71754" h="53339">
                  <a:moveTo>
                    <a:pt x="0" y="0"/>
                  </a:moveTo>
                  <a:lnTo>
                    <a:pt x="71323" y="5322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492037" y="4415047"/>
              <a:ext cx="71755" cy="53340"/>
            </a:xfrm>
            <a:custGeom>
              <a:avLst/>
              <a:gdLst/>
              <a:ahLst/>
              <a:cxnLst/>
              <a:rect l="l" t="t" r="r" b="b"/>
              <a:pathLst>
                <a:path w="71754" h="53339">
                  <a:moveTo>
                    <a:pt x="71323" y="5322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509042" y="4411215"/>
              <a:ext cx="71755" cy="53340"/>
            </a:xfrm>
            <a:custGeom>
              <a:avLst/>
              <a:gdLst/>
              <a:ahLst/>
              <a:cxnLst/>
              <a:rect l="l" t="t" r="r" b="b"/>
              <a:pathLst>
                <a:path w="71754" h="53339">
                  <a:moveTo>
                    <a:pt x="0" y="0"/>
                  </a:moveTo>
                  <a:lnTo>
                    <a:pt x="71323" y="5321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509042" y="4411215"/>
              <a:ext cx="71755" cy="53340"/>
            </a:xfrm>
            <a:custGeom>
              <a:avLst/>
              <a:gdLst/>
              <a:ahLst/>
              <a:cxnLst/>
              <a:rect l="l" t="t" r="r" b="b"/>
              <a:pathLst>
                <a:path w="71754" h="53339">
                  <a:moveTo>
                    <a:pt x="71323" y="5321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526060" y="4407930"/>
              <a:ext cx="71755" cy="52705"/>
            </a:xfrm>
            <a:custGeom>
              <a:avLst/>
              <a:gdLst/>
              <a:ahLst/>
              <a:cxnLst/>
              <a:rect l="l" t="t" r="r" b="b"/>
              <a:pathLst>
                <a:path w="71754" h="52704">
                  <a:moveTo>
                    <a:pt x="0" y="0"/>
                  </a:moveTo>
                  <a:lnTo>
                    <a:pt x="71310" y="5265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526060" y="4407930"/>
              <a:ext cx="71755" cy="52705"/>
            </a:xfrm>
            <a:custGeom>
              <a:avLst/>
              <a:gdLst/>
              <a:ahLst/>
              <a:cxnLst/>
              <a:rect l="l" t="t" r="r" b="b"/>
              <a:pathLst>
                <a:path w="71754" h="52704">
                  <a:moveTo>
                    <a:pt x="71310" y="5265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541973" y="4404084"/>
              <a:ext cx="73025" cy="52705"/>
            </a:xfrm>
            <a:custGeom>
              <a:avLst/>
              <a:gdLst/>
              <a:ahLst/>
              <a:cxnLst/>
              <a:rect l="l" t="t" r="r" b="b"/>
              <a:pathLst>
                <a:path w="73025" h="52704">
                  <a:moveTo>
                    <a:pt x="0" y="0"/>
                  </a:moveTo>
                  <a:lnTo>
                    <a:pt x="72415" y="5210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541973" y="4404084"/>
              <a:ext cx="73025" cy="52705"/>
            </a:xfrm>
            <a:custGeom>
              <a:avLst/>
              <a:gdLst/>
              <a:ahLst/>
              <a:cxnLst/>
              <a:rect l="l" t="t" r="r" b="b"/>
              <a:pathLst>
                <a:path w="73025" h="52704">
                  <a:moveTo>
                    <a:pt x="72415" y="52108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558979" y="4399694"/>
              <a:ext cx="73025" cy="53340"/>
            </a:xfrm>
            <a:custGeom>
              <a:avLst/>
              <a:gdLst/>
              <a:ahLst/>
              <a:cxnLst/>
              <a:rect l="l" t="t" r="r" b="b"/>
              <a:pathLst>
                <a:path w="73025" h="53339">
                  <a:moveTo>
                    <a:pt x="0" y="0"/>
                  </a:moveTo>
                  <a:lnTo>
                    <a:pt x="72415" y="5321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558979" y="4399694"/>
              <a:ext cx="73025" cy="53340"/>
            </a:xfrm>
            <a:custGeom>
              <a:avLst/>
              <a:gdLst/>
              <a:ahLst/>
              <a:cxnLst/>
              <a:rect l="l" t="t" r="r" b="b"/>
              <a:pathLst>
                <a:path w="73025" h="53339">
                  <a:moveTo>
                    <a:pt x="72415" y="5321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575971" y="4395849"/>
              <a:ext cx="72390" cy="52705"/>
            </a:xfrm>
            <a:custGeom>
              <a:avLst/>
              <a:gdLst/>
              <a:ahLst/>
              <a:cxnLst/>
              <a:rect l="l" t="t" r="r" b="b"/>
              <a:pathLst>
                <a:path w="72389" h="52704">
                  <a:moveTo>
                    <a:pt x="0" y="0"/>
                  </a:moveTo>
                  <a:lnTo>
                    <a:pt x="71882" y="5266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575971" y="4395849"/>
              <a:ext cx="72390" cy="52705"/>
            </a:xfrm>
            <a:custGeom>
              <a:avLst/>
              <a:gdLst/>
              <a:ahLst/>
              <a:cxnLst/>
              <a:rect l="l" t="t" r="r" b="b"/>
              <a:pathLst>
                <a:path w="72389" h="52704">
                  <a:moveTo>
                    <a:pt x="71882" y="5266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591884" y="4392550"/>
              <a:ext cx="73025" cy="52705"/>
            </a:xfrm>
            <a:custGeom>
              <a:avLst/>
              <a:gdLst/>
              <a:ahLst/>
              <a:cxnLst/>
              <a:rect l="l" t="t" r="r" b="b"/>
              <a:pathLst>
                <a:path w="73025" h="52704">
                  <a:moveTo>
                    <a:pt x="0" y="0"/>
                  </a:moveTo>
                  <a:lnTo>
                    <a:pt x="72974" y="5213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591884" y="4392550"/>
              <a:ext cx="73025" cy="52705"/>
            </a:xfrm>
            <a:custGeom>
              <a:avLst/>
              <a:gdLst/>
              <a:ahLst/>
              <a:cxnLst/>
              <a:rect l="l" t="t" r="r" b="b"/>
              <a:pathLst>
                <a:path w="73025" h="52704">
                  <a:moveTo>
                    <a:pt x="72974" y="521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608344" y="4388718"/>
              <a:ext cx="73025" cy="52069"/>
            </a:xfrm>
            <a:custGeom>
              <a:avLst/>
              <a:gdLst/>
              <a:ahLst/>
              <a:cxnLst/>
              <a:rect l="l" t="t" r="r" b="b"/>
              <a:pathLst>
                <a:path w="73025" h="52070">
                  <a:moveTo>
                    <a:pt x="0" y="0"/>
                  </a:moveTo>
                  <a:lnTo>
                    <a:pt x="72974" y="5157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608344" y="4388718"/>
              <a:ext cx="73025" cy="52069"/>
            </a:xfrm>
            <a:custGeom>
              <a:avLst/>
              <a:gdLst/>
              <a:ahLst/>
              <a:cxnLst/>
              <a:rect l="l" t="t" r="r" b="b"/>
              <a:pathLst>
                <a:path w="73025" h="52070">
                  <a:moveTo>
                    <a:pt x="72974" y="5157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625362" y="4384861"/>
              <a:ext cx="73025" cy="52069"/>
            </a:xfrm>
            <a:custGeom>
              <a:avLst/>
              <a:gdLst/>
              <a:ahLst/>
              <a:cxnLst/>
              <a:rect l="l" t="t" r="r" b="b"/>
              <a:pathLst>
                <a:path w="73025" h="52070">
                  <a:moveTo>
                    <a:pt x="0" y="0"/>
                  </a:moveTo>
                  <a:lnTo>
                    <a:pt x="72961" y="5158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625362" y="4384861"/>
              <a:ext cx="73025" cy="52069"/>
            </a:xfrm>
            <a:custGeom>
              <a:avLst/>
              <a:gdLst/>
              <a:ahLst/>
              <a:cxnLst/>
              <a:rect l="l" t="t" r="r" b="b"/>
              <a:pathLst>
                <a:path w="73025" h="52070">
                  <a:moveTo>
                    <a:pt x="72961" y="5158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641275" y="4380495"/>
              <a:ext cx="73025" cy="52705"/>
            </a:xfrm>
            <a:custGeom>
              <a:avLst/>
              <a:gdLst/>
              <a:ahLst/>
              <a:cxnLst/>
              <a:rect l="l" t="t" r="r" b="b"/>
              <a:pathLst>
                <a:path w="73025" h="52704">
                  <a:moveTo>
                    <a:pt x="0" y="0"/>
                  </a:moveTo>
                  <a:lnTo>
                    <a:pt x="72961" y="5210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641275" y="4380495"/>
              <a:ext cx="73025" cy="52705"/>
            </a:xfrm>
            <a:custGeom>
              <a:avLst/>
              <a:gdLst/>
              <a:ahLst/>
              <a:cxnLst/>
              <a:rect l="l" t="t" r="r" b="b"/>
              <a:pathLst>
                <a:path w="73025" h="52704">
                  <a:moveTo>
                    <a:pt x="72961" y="52108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657721" y="4376651"/>
              <a:ext cx="73660" cy="52069"/>
            </a:xfrm>
            <a:custGeom>
              <a:avLst/>
              <a:gdLst/>
              <a:ahLst/>
              <a:cxnLst/>
              <a:rect l="l" t="t" r="r" b="b"/>
              <a:pathLst>
                <a:path w="73660" h="52070">
                  <a:moveTo>
                    <a:pt x="0" y="0"/>
                  </a:moveTo>
                  <a:lnTo>
                    <a:pt x="73520" y="5156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657721" y="4376651"/>
              <a:ext cx="73660" cy="52069"/>
            </a:xfrm>
            <a:custGeom>
              <a:avLst/>
              <a:gdLst/>
              <a:ahLst/>
              <a:cxnLst/>
              <a:rect l="l" t="t" r="r" b="b"/>
              <a:pathLst>
                <a:path w="73660" h="52070">
                  <a:moveTo>
                    <a:pt x="73520" y="5156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673634" y="4373363"/>
              <a:ext cx="74295" cy="52069"/>
            </a:xfrm>
            <a:custGeom>
              <a:avLst/>
              <a:gdLst/>
              <a:ahLst/>
              <a:cxnLst/>
              <a:rect l="l" t="t" r="r" b="b"/>
              <a:pathLst>
                <a:path w="74295" h="52070">
                  <a:moveTo>
                    <a:pt x="0" y="0"/>
                  </a:moveTo>
                  <a:lnTo>
                    <a:pt x="74066" y="5156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673634" y="4373363"/>
              <a:ext cx="74295" cy="52069"/>
            </a:xfrm>
            <a:custGeom>
              <a:avLst/>
              <a:gdLst/>
              <a:ahLst/>
              <a:cxnLst/>
              <a:rect l="l" t="t" r="r" b="b"/>
              <a:pathLst>
                <a:path w="74295" h="52070">
                  <a:moveTo>
                    <a:pt x="74066" y="5156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690106" y="4369518"/>
              <a:ext cx="74295" cy="52069"/>
            </a:xfrm>
            <a:custGeom>
              <a:avLst/>
              <a:gdLst/>
              <a:ahLst/>
              <a:cxnLst/>
              <a:rect l="l" t="t" r="r" b="b"/>
              <a:pathLst>
                <a:path w="74295" h="52070">
                  <a:moveTo>
                    <a:pt x="0" y="0"/>
                  </a:moveTo>
                  <a:lnTo>
                    <a:pt x="74066" y="5157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690106" y="4369518"/>
              <a:ext cx="74295" cy="52069"/>
            </a:xfrm>
            <a:custGeom>
              <a:avLst/>
              <a:gdLst/>
              <a:ahLst/>
              <a:cxnLst/>
              <a:rect l="l" t="t" r="r" b="b"/>
              <a:pathLst>
                <a:path w="74295" h="52070">
                  <a:moveTo>
                    <a:pt x="74066" y="5157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706018" y="4365661"/>
              <a:ext cx="74930" cy="51435"/>
            </a:xfrm>
            <a:custGeom>
              <a:avLst/>
              <a:gdLst/>
              <a:ahLst/>
              <a:cxnLst/>
              <a:rect l="l" t="t" r="r" b="b"/>
              <a:pathLst>
                <a:path w="74929" h="51435">
                  <a:moveTo>
                    <a:pt x="0" y="0"/>
                  </a:moveTo>
                  <a:lnTo>
                    <a:pt x="74612" y="5104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706018" y="4365661"/>
              <a:ext cx="74930" cy="51435"/>
            </a:xfrm>
            <a:custGeom>
              <a:avLst/>
              <a:gdLst/>
              <a:ahLst/>
              <a:cxnLst/>
              <a:rect l="l" t="t" r="r" b="b"/>
              <a:pathLst>
                <a:path w="74929" h="51435">
                  <a:moveTo>
                    <a:pt x="74612" y="5104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722466" y="4362376"/>
              <a:ext cx="74295" cy="50800"/>
            </a:xfrm>
            <a:custGeom>
              <a:avLst/>
              <a:gdLst/>
              <a:ahLst/>
              <a:cxnLst/>
              <a:rect l="l" t="t" r="r" b="b"/>
              <a:pathLst>
                <a:path w="74295" h="50800">
                  <a:moveTo>
                    <a:pt x="0" y="0"/>
                  </a:moveTo>
                  <a:lnTo>
                    <a:pt x="74079" y="504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722466" y="4362376"/>
              <a:ext cx="74295" cy="50800"/>
            </a:xfrm>
            <a:custGeom>
              <a:avLst/>
              <a:gdLst/>
              <a:ahLst/>
              <a:cxnLst/>
              <a:rect l="l" t="t" r="r" b="b"/>
              <a:pathLst>
                <a:path w="74295" h="50800">
                  <a:moveTo>
                    <a:pt x="74079" y="5048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738379" y="4358532"/>
              <a:ext cx="74930" cy="50800"/>
            </a:xfrm>
            <a:custGeom>
              <a:avLst/>
              <a:gdLst/>
              <a:ahLst/>
              <a:cxnLst/>
              <a:rect l="l" t="t" r="r" b="b"/>
              <a:pathLst>
                <a:path w="74929" h="50800">
                  <a:moveTo>
                    <a:pt x="0" y="0"/>
                  </a:moveTo>
                  <a:lnTo>
                    <a:pt x="74625" y="504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738379" y="4358532"/>
              <a:ext cx="74930" cy="50800"/>
            </a:xfrm>
            <a:custGeom>
              <a:avLst/>
              <a:gdLst/>
              <a:ahLst/>
              <a:cxnLst/>
              <a:rect l="l" t="t" r="r" b="b"/>
              <a:pathLst>
                <a:path w="74929" h="50800">
                  <a:moveTo>
                    <a:pt x="74625" y="5048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754838" y="4354687"/>
              <a:ext cx="74295" cy="50165"/>
            </a:xfrm>
            <a:custGeom>
              <a:avLst/>
              <a:gdLst/>
              <a:ahLst/>
              <a:cxnLst/>
              <a:rect l="l" t="t" r="r" b="b"/>
              <a:pathLst>
                <a:path w="74295" h="50164">
                  <a:moveTo>
                    <a:pt x="0" y="0"/>
                  </a:moveTo>
                  <a:lnTo>
                    <a:pt x="74066" y="4993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754838" y="4354687"/>
              <a:ext cx="74295" cy="50165"/>
            </a:xfrm>
            <a:custGeom>
              <a:avLst/>
              <a:gdLst/>
              <a:ahLst/>
              <a:cxnLst/>
              <a:rect l="l" t="t" r="r" b="b"/>
              <a:pathLst>
                <a:path w="74295" h="50164">
                  <a:moveTo>
                    <a:pt x="74066" y="4993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770192" y="4350855"/>
              <a:ext cx="75565" cy="50800"/>
            </a:xfrm>
            <a:custGeom>
              <a:avLst/>
              <a:gdLst/>
              <a:ahLst/>
              <a:cxnLst/>
              <a:rect l="l" t="t" r="r" b="b"/>
              <a:pathLst>
                <a:path w="75564" h="50800">
                  <a:moveTo>
                    <a:pt x="0" y="0"/>
                  </a:moveTo>
                  <a:lnTo>
                    <a:pt x="75158" y="504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770192" y="4350855"/>
              <a:ext cx="75565" cy="50800"/>
            </a:xfrm>
            <a:custGeom>
              <a:avLst/>
              <a:gdLst/>
              <a:ahLst/>
              <a:cxnLst/>
              <a:rect l="l" t="t" r="r" b="b"/>
              <a:pathLst>
                <a:path w="75564" h="50800">
                  <a:moveTo>
                    <a:pt x="75158" y="50482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786650" y="4347569"/>
              <a:ext cx="74930" cy="50165"/>
            </a:xfrm>
            <a:custGeom>
              <a:avLst/>
              <a:gdLst/>
              <a:ahLst/>
              <a:cxnLst/>
              <a:rect l="l" t="t" r="r" b="b"/>
              <a:pathLst>
                <a:path w="74929" h="50164">
                  <a:moveTo>
                    <a:pt x="0" y="0"/>
                  </a:moveTo>
                  <a:lnTo>
                    <a:pt x="74612" y="4992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786650" y="4347569"/>
              <a:ext cx="74930" cy="50165"/>
            </a:xfrm>
            <a:custGeom>
              <a:avLst/>
              <a:gdLst/>
              <a:ahLst/>
              <a:cxnLst/>
              <a:rect l="l" t="t" r="r" b="b"/>
              <a:pathLst>
                <a:path w="74929" h="50164">
                  <a:moveTo>
                    <a:pt x="74612" y="4992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802019" y="4343724"/>
              <a:ext cx="76200" cy="50165"/>
            </a:xfrm>
            <a:custGeom>
              <a:avLst/>
              <a:gdLst/>
              <a:ahLst/>
              <a:cxnLst/>
              <a:rect l="l" t="t" r="r" b="b"/>
              <a:pathLst>
                <a:path w="76200" h="50164">
                  <a:moveTo>
                    <a:pt x="0" y="0"/>
                  </a:moveTo>
                  <a:lnTo>
                    <a:pt x="75717" y="4992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802019" y="4343724"/>
              <a:ext cx="76200" cy="50165"/>
            </a:xfrm>
            <a:custGeom>
              <a:avLst/>
              <a:gdLst/>
              <a:ahLst/>
              <a:cxnLst/>
              <a:rect l="l" t="t" r="r" b="b"/>
              <a:pathLst>
                <a:path w="76200" h="50164">
                  <a:moveTo>
                    <a:pt x="75717" y="49923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729044" y="4438101"/>
              <a:ext cx="24765" cy="160655"/>
            </a:xfrm>
            <a:custGeom>
              <a:avLst/>
              <a:gdLst/>
              <a:ahLst/>
              <a:cxnLst/>
              <a:rect l="l" t="t" r="r" b="b"/>
              <a:pathLst>
                <a:path w="24764" h="160654">
                  <a:moveTo>
                    <a:pt x="24155" y="0"/>
                  </a:moveTo>
                  <a:lnTo>
                    <a:pt x="10972" y="2743"/>
                  </a:lnTo>
                  <a:lnTo>
                    <a:pt x="0" y="160197"/>
                  </a:lnTo>
                  <a:lnTo>
                    <a:pt x="13169" y="156895"/>
                  </a:lnTo>
                  <a:lnTo>
                    <a:pt x="2415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729044" y="4438101"/>
              <a:ext cx="24765" cy="160655"/>
            </a:xfrm>
            <a:custGeom>
              <a:avLst/>
              <a:gdLst/>
              <a:ahLst/>
              <a:cxnLst/>
              <a:rect l="l" t="t" r="r" b="b"/>
              <a:pathLst>
                <a:path w="24764" h="160654">
                  <a:moveTo>
                    <a:pt x="0" y="160197"/>
                  </a:moveTo>
                  <a:lnTo>
                    <a:pt x="10972" y="2743"/>
                  </a:lnTo>
                  <a:lnTo>
                    <a:pt x="24155" y="0"/>
                  </a:lnTo>
                  <a:lnTo>
                    <a:pt x="13169" y="156895"/>
                  </a:lnTo>
                  <a:lnTo>
                    <a:pt x="0" y="160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438824" y="4508867"/>
              <a:ext cx="20955" cy="163195"/>
            </a:xfrm>
            <a:custGeom>
              <a:avLst/>
              <a:gdLst/>
              <a:ahLst/>
              <a:cxnLst/>
              <a:rect l="l" t="t" r="r" b="b"/>
              <a:pathLst>
                <a:path w="20954" h="163195">
                  <a:moveTo>
                    <a:pt x="20840" y="0"/>
                  </a:moveTo>
                  <a:lnTo>
                    <a:pt x="6032" y="2743"/>
                  </a:lnTo>
                  <a:lnTo>
                    <a:pt x="0" y="162940"/>
                  </a:lnTo>
                  <a:lnTo>
                    <a:pt x="13157" y="159651"/>
                  </a:lnTo>
                  <a:lnTo>
                    <a:pt x="2084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438824" y="4508867"/>
              <a:ext cx="20955" cy="163195"/>
            </a:xfrm>
            <a:custGeom>
              <a:avLst/>
              <a:gdLst/>
              <a:ahLst/>
              <a:cxnLst/>
              <a:rect l="l" t="t" r="r" b="b"/>
              <a:pathLst>
                <a:path w="20954" h="163195">
                  <a:moveTo>
                    <a:pt x="0" y="162940"/>
                  </a:moveTo>
                  <a:lnTo>
                    <a:pt x="6032" y="2743"/>
                  </a:lnTo>
                  <a:lnTo>
                    <a:pt x="20840" y="0"/>
                  </a:lnTo>
                  <a:lnTo>
                    <a:pt x="13157" y="159651"/>
                  </a:lnTo>
                  <a:lnTo>
                    <a:pt x="0" y="1629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110745" y="4515454"/>
              <a:ext cx="17145" cy="164465"/>
            </a:xfrm>
            <a:custGeom>
              <a:avLst/>
              <a:gdLst/>
              <a:ahLst/>
              <a:cxnLst/>
              <a:rect l="l" t="t" r="r" b="b"/>
              <a:pathLst>
                <a:path w="17145" h="164464">
                  <a:moveTo>
                    <a:pt x="17005" y="0"/>
                  </a:moveTo>
                  <a:lnTo>
                    <a:pt x="2184" y="3289"/>
                  </a:lnTo>
                  <a:lnTo>
                    <a:pt x="0" y="164045"/>
                  </a:lnTo>
                  <a:lnTo>
                    <a:pt x="13703" y="160197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110745" y="4515454"/>
              <a:ext cx="17145" cy="164465"/>
            </a:xfrm>
            <a:custGeom>
              <a:avLst/>
              <a:gdLst/>
              <a:ahLst/>
              <a:cxnLst/>
              <a:rect l="l" t="t" r="r" b="b"/>
              <a:pathLst>
                <a:path w="17145" h="164464">
                  <a:moveTo>
                    <a:pt x="13703" y="160197"/>
                  </a:moveTo>
                  <a:lnTo>
                    <a:pt x="17005" y="0"/>
                  </a:lnTo>
                  <a:lnTo>
                    <a:pt x="2184" y="3289"/>
                  </a:lnTo>
                  <a:lnTo>
                    <a:pt x="0" y="164045"/>
                  </a:lnTo>
                  <a:lnTo>
                    <a:pt x="13703" y="16019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791429" y="4590063"/>
              <a:ext cx="17780" cy="168275"/>
            </a:xfrm>
            <a:custGeom>
              <a:avLst/>
              <a:gdLst/>
              <a:ahLst/>
              <a:cxnLst/>
              <a:rect l="l" t="t" r="r" b="b"/>
              <a:pathLst>
                <a:path w="17779" h="168275">
                  <a:moveTo>
                    <a:pt x="15367" y="0"/>
                  </a:moveTo>
                  <a:lnTo>
                    <a:pt x="0" y="3848"/>
                  </a:lnTo>
                  <a:lnTo>
                    <a:pt x="2197" y="167881"/>
                  </a:lnTo>
                  <a:lnTo>
                    <a:pt x="17551" y="16459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791429" y="4590063"/>
              <a:ext cx="17780" cy="168275"/>
            </a:xfrm>
            <a:custGeom>
              <a:avLst/>
              <a:gdLst/>
              <a:ahLst/>
              <a:cxnLst/>
              <a:rect l="l" t="t" r="r" b="b"/>
              <a:pathLst>
                <a:path w="17779" h="168275">
                  <a:moveTo>
                    <a:pt x="17551" y="164591"/>
                  </a:moveTo>
                  <a:lnTo>
                    <a:pt x="15367" y="0"/>
                  </a:lnTo>
                  <a:lnTo>
                    <a:pt x="0" y="3848"/>
                  </a:lnTo>
                  <a:lnTo>
                    <a:pt x="2197" y="167881"/>
                  </a:lnTo>
                  <a:lnTo>
                    <a:pt x="17551" y="1645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645480" y="4471007"/>
              <a:ext cx="609600" cy="157480"/>
            </a:xfrm>
            <a:custGeom>
              <a:avLst/>
              <a:gdLst/>
              <a:ahLst/>
              <a:cxnLst/>
              <a:rect l="l" t="t" r="r" b="b"/>
              <a:pathLst>
                <a:path w="609600" h="157479">
                  <a:moveTo>
                    <a:pt x="608990" y="0"/>
                  </a:moveTo>
                  <a:lnTo>
                    <a:pt x="0" y="141554"/>
                  </a:lnTo>
                  <a:lnTo>
                    <a:pt x="0" y="156921"/>
                  </a:lnTo>
                  <a:lnTo>
                    <a:pt x="607898" y="14820"/>
                  </a:lnTo>
                  <a:lnTo>
                    <a:pt x="6089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645480" y="4471007"/>
              <a:ext cx="609600" cy="157480"/>
            </a:xfrm>
            <a:custGeom>
              <a:avLst/>
              <a:gdLst/>
              <a:ahLst/>
              <a:cxnLst/>
              <a:rect l="l" t="t" r="r" b="b"/>
              <a:pathLst>
                <a:path w="609600" h="157479">
                  <a:moveTo>
                    <a:pt x="0" y="141554"/>
                  </a:moveTo>
                  <a:lnTo>
                    <a:pt x="0" y="156921"/>
                  </a:lnTo>
                  <a:lnTo>
                    <a:pt x="607898" y="14820"/>
                  </a:lnTo>
                  <a:lnTo>
                    <a:pt x="608990" y="0"/>
                  </a:lnTo>
                  <a:lnTo>
                    <a:pt x="0" y="1415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971759" y="4610918"/>
              <a:ext cx="679450" cy="173990"/>
            </a:xfrm>
            <a:custGeom>
              <a:avLst/>
              <a:gdLst/>
              <a:ahLst/>
              <a:cxnLst/>
              <a:rect l="l" t="t" r="r" b="b"/>
              <a:pathLst>
                <a:path w="679450" h="173989">
                  <a:moveTo>
                    <a:pt x="678675" y="0"/>
                  </a:moveTo>
                  <a:lnTo>
                    <a:pt x="0" y="157454"/>
                  </a:lnTo>
                  <a:lnTo>
                    <a:pt x="1092" y="173913"/>
                  </a:lnTo>
                  <a:lnTo>
                    <a:pt x="679221" y="15354"/>
                  </a:lnTo>
                  <a:lnTo>
                    <a:pt x="6786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971759" y="4610918"/>
              <a:ext cx="679450" cy="173990"/>
            </a:xfrm>
            <a:custGeom>
              <a:avLst/>
              <a:gdLst/>
              <a:ahLst/>
              <a:cxnLst/>
              <a:rect l="l" t="t" r="r" b="b"/>
              <a:pathLst>
                <a:path w="679450" h="173989">
                  <a:moveTo>
                    <a:pt x="0" y="157454"/>
                  </a:moveTo>
                  <a:lnTo>
                    <a:pt x="1092" y="173913"/>
                  </a:lnTo>
                  <a:lnTo>
                    <a:pt x="679221" y="15354"/>
                  </a:lnTo>
                  <a:lnTo>
                    <a:pt x="678675" y="0"/>
                  </a:lnTo>
                  <a:lnTo>
                    <a:pt x="0" y="1574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645480" y="4471004"/>
              <a:ext cx="676910" cy="203200"/>
            </a:xfrm>
            <a:custGeom>
              <a:avLst/>
              <a:gdLst/>
              <a:ahLst/>
              <a:cxnLst/>
              <a:rect l="l" t="t" r="r" b="b"/>
              <a:pathLst>
                <a:path w="676910" h="203200">
                  <a:moveTo>
                    <a:pt x="608990" y="0"/>
                  </a:moveTo>
                  <a:lnTo>
                    <a:pt x="0" y="141554"/>
                  </a:lnTo>
                  <a:lnTo>
                    <a:pt x="58166" y="202996"/>
                  </a:lnTo>
                  <a:lnTo>
                    <a:pt x="676478" y="55422"/>
                  </a:lnTo>
                  <a:lnTo>
                    <a:pt x="608990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645480" y="4471004"/>
              <a:ext cx="676910" cy="203200"/>
            </a:xfrm>
            <a:custGeom>
              <a:avLst/>
              <a:gdLst/>
              <a:ahLst/>
              <a:cxnLst/>
              <a:rect l="l" t="t" r="r" b="b"/>
              <a:pathLst>
                <a:path w="676910" h="203200">
                  <a:moveTo>
                    <a:pt x="676478" y="55422"/>
                  </a:moveTo>
                  <a:lnTo>
                    <a:pt x="608990" y="0"/>
                  </a:lnTo>
                  <a:lnTo>
                    <a:pt x="0" y="141554"/>
                  </a:lnTo>
                  <a:lnTo>
                    <a:pt x="58166" y="202996"/>
                  </a:lnTo>
                  <a:lnTo>
                    <a:pt x="676478" y="5542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254471" y="4471002"/>
              <a:ext cx="67945" cy="55880"/>
            </a:xfrm>
            <a:custGeom>
              <a:avLst/>
              <a:gdLst/>
              <a:ahLst/>
              <a:cxnLst/>
              <a:rect l="l" t="t" r="r" b="b"/>
              <a:pathLst>
                <a:path w="67945" h="55879">
                  <a:moveTo>
                    <a:pt x="0" y="0"/>
                  </a:moveTo>
                  <a:lnTo>
                    <a:pt x="67487" y="5542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254471" y="4471002"/>
              <a:ext cx="67945" cy="55880"/>
            </a:xfrm>
            <a:custGeom>
              <a:avLst/>
              <a:gdLst/>
              <a:ahLst/>
              <a:cxnLst/>
              <a:rect l="l" t="t" r="r" b="b"/>
              <a:pathLst>
                <a:path w="67945" h="55879">
                  <a:moveTo>
                    <a:pt x="0" y="0"/>
                  </a:moveTo>
                  <a:lnTo>
                    <a:pt x="67487" y="554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236360" y="4474846"/>
              <a:ext cx="68580" cy="56515"/>
            </a:xfrm>
            <a:custGeom>
              <a:avLst/>
              <a:gdLst/>
              <a:ahLst/>
              <a:cxnLst/>
              <a:rect l="l" t="t" r="r" b="b"/>
              <a:pathLst>
                <a:path w="68579" h="56514">
                  <a:moveTo>
                    <a:pt x="0" y="0"/>
                  </a:moveTo>
                  <a:lnTo>
                    <a:pt x="68046" y="5596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236360" y="4474846"/>
              <a:ext cx="68580" cy="56515"/>
            </a:xfrm>
            <a:custGeom>
              <a:avLst/>
              <a:gdLst/>
              <a:ahLst/>
              <a:cxnLst/>
              <a:rect l="l" t="t" r="r" b="b"/>
              <a:pathLst>
                <a:path w="68579" h="56514">
                  <a:moveTo>
                    <a:pt x="0" y="0"/>
                  </a:moveTo>
                  <a:lnTo>
                    <a:pt x="68046" y="559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218809" y="4479236"/>
              <a:ext cx="68580" cy="56515"/>
            </a:xfrm>
            <a:custGeom>
              <a:avLst/>
              <a:gdLst/>
              <a:ahLst/>
              <a:cxnLst/>
              <a:rect l="l" t="t" r="r" b="b"/>
              <a:pathLst>
                <a:path w="68579" h="56514">
                  <a:moveTo>
                    <a:pt x="0" y="0"/>
                  </a:moveTo>
                  <a:lnTo>
                    <a:pt x="68046" y="5596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218809" y="4479236"/>
              <a:ext cx="68580" cy="56515"/>
            </a:xfrm>
            <a:custGeom>
              <a:avLst/>
              <a:gdLst/>
              <a:ahLst/>
              <a:cxnLst/>
              <a:rect l="l" t="t" r="r" b="b"/>
              <a:pathLst>
                <a:path w="68579" h="56514">
                  <a:moveTo>
                    <a:pt x="0" y="0"/>
                  </a:moveTo>
                  <a:lnTo>
                    <a:pt x="68046" y="559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201270" y="4483079"/>
              <a:ext cx="67310" cy="56515"/>
            </a:xfrm>
            <a:custGeom>
              <a:avLst/>
              <a:gdLst/>
              <a:ahLst/>
              <a:cxnLst/>
              <a:rect l="l" t="t" r="r" b="b"/>
              <a:pathLst>
                <a:path w="67310" h="56514">
                  <a:moveTo>
                    <a:pt x="0" y="0"/>
                  </a:moveTo>
                  <a:lnTo>
                    <a:pt x="66929" y="5595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201270" y="4483079"/>
              <a:ext cx="67310" cy="56515"/>
            </a:xfrm>
            <a:custGeom>
              <a:avLst/>
              <a:gdLst/>
              <a:ahLst/>
              <a:cxnLst/>
              <a:rect l="l" t="t" r="r" b="b"/>
              <a:pathLst>
                <a:path w="67310" h="56514">
                  <a:moveTo>
                    <a:pt x="0" y="0"/>
                  </a:moveTo>
                  <a:lnTo>
                    <a:pt x="66929" y="5595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183706" y="4487470"/>
              <a:ext cx="67310" cy="56515"/>
            </a:xfrm>
            <a:custGeom>
              <a:avLst/>
              <a:gdLst/>
              <a:ahLst/>
              <a:cxnLst/>
              <a:rect l="l" t="t" r="r" b="b"/>
              <a:pathLst>
                <a:path w="67310" h="56514">
                  <a:moveTo>
                    <a:pt x="0" y="0"/>
                  </a:moveTo>
                  <a:lnTo>
                    <a:pt x="66929" y="5595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183706" y="4487470"/>
              <a:ext cx="67310" cy="56515"/>
            </a:xfrm>
            <a:custGeom>
              <a:avLst/>
              <a:gdLst/>
              <a:ahLst/>
              <a:cxnLst/>
              <a:rect l="l" t="t" r="r" b="b"/>
              <a:pathLst>
                <a:path w="67310" h="56514">
                  <a:moveTo>
                    <a:pt x="0" y="0"/>
                  </a:moveTo>
                  <a:lnTo>
                    <a:pt x="66929" y="5595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166142" y="4491860"/>
              <a:ext cx="66040" cy="56515"/>
            </a:xfrm>
            <a:custGeom>
              <a:avLst/>
              <a:gdLst/>
              <a:ahLst/>
              <a:cxnLst/>
              <a:rect l="l" t="t" r="r" b="b"/>
              <a:pathLst>
                <a:path w="66039" h="56514">
                  <a:moveTo>
                    <a:pt x="0" y="0"/>
                  </a:moveTo>
                  <a:lnTo>
                    <a:pt x="65849" y="5595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166142" y="4491860"/>
              <a:ext cx="66040" cy="56515"/>
            </a:xfrm>
            <a:custGeom>
              <a:avLst/>
              <a:gdLst/>
              <a:ahLst/>
              <a:cxnLst/>
              <a:rect l="l" t="t" r="r" b="b"/>
              <a:pathLst>
                <a:path w="66039" h="56514">
                  <a:moveTo>
                    <a:pt x="0" y="0"/>
                  </a:moveTo>
                  <a:lnTo>
                    <a:pt x="65849" y="5595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148032" y="4495148"/>
              <a:ext cx="66675" cy="57150"/>
            </a:xfrm>
            <a:custGeom>
              <a:avLst/>
              <a:gdLst/>
              <a:ahLst/>
              <a:cxnLst/>
              <a:rect l="l" t="t" r="r" b="b"/>
              <a:pathLst>
                <a:path w="66675" h="57150">
                  <a:moveTo>
                    <a:pt x="0" y="0"/>
                  </a:moveTo>
                  <a:lnTo>
                    <a:pt x="66395" y="5706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148032" y="4495148"/>
              <a:ext cx="66675" cy="57150"/>
            </a:xfrm>
            <a:custGeom>
              <a:avLst/>
              <a:gdLst/>
              <a:ahLst/>
              <a:cxnLst/>
              <a:rect l="l" t="t" r="r" b="b"/>
              <a:pathLst>
                <a:path w="66675" h="57150">
                  <a:moveTo>
                    <a:pt x="0" y="0"/>
                  </a:moveTo>
                  <a:lnTo>
                    <a:pt x="66395" y="5706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130481" y="4499539"/>
              <a:ext cx="66040" cy="57150"/>
            </a:xfrm>
            <a:custGeom>
              <a:avLst/>
              <a:gdLst/>
              <a:ahLst/>
              <a:cxnLst/>
              <a:rect l="l" t="t" r="r" b="b"/>
              <a:pathLst>
                <a:path w="66039" h="57150">
                  <a:moveTo>
                    <a:pt x="0" y="0"/>
                  </a:moveTo>
                  <a:lnTo>
                    <a:pt x="65849" y="5706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130481" y="4499539"/>
              <a:ext cx="66040" cy="57150"/>
            </a:xfrm>
            <a:custGeom>
              <a:avLst/>
              <a:gdLst/>
              <a:ahLst/>
              <a:cxnLst/>
              <a:rect l="l" t="t" r="r" b="b"/>
              <a:pathLst>
                <a:path w="66039" h="57150">
                  <a:moveTo>
                    <a:pt x="0" y="0"/>
                  </a:moveTo>
                  <a:lnTo>
                    <a:pt x="65849" y="57061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112383" y="4503371"/>
              <a:ext cx="65405" cy="57785"/>
            </a:xfrm>
            <a:custGeom>
              <a:avLst/>
              <a:gdLst/>
              <a:ahLst/>
              <a:cxnLst/>
              <a:rect l="l" t="t" r="r" b="b"/>
              <a:pathLst>
                <a:path w="65404" h="57785">
                  <a:moveTo>
                    <a:pt x="0" y="0"/>
                  </a:moveTo>
                  <a:lnTo>
                    <a:pt x="65277" y="5761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112383" y="4503371"/>
              <a:ext cx="65405" cy="57785"/>
            </a:xfrm>
            <a:custGeom>
              <a:avLst/>
              <a:gdLst/>
              <a:ahLst/>
              <a:cxnLst/>
              <a:rect l="l" t="t" r="r" b="b"/>
              <a:pathLst>
                <a:path w="65404" h="57785">
                  <a:moveTo>
                    <a:pt x="0" y="0"/>
                  </a:moveTo>
                  <a:lnTo>
                    <a:pt x="65277" y="57619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094273" y="4507762"/>
              <a:ext cx="64769" cy="57785"/>
            </a:xfrm>
            <a:custGeom>
              <a:avLst/>
              <a:gdLst/>
              <a:ahLst/>
              <a:cxnLst/>
              <a:rect l="l" t="t" r="r" b="b"/>
              <a:pathLst>
                <a:path w="64770" h="57785">
                  <a:moveTo>
                    <a:pt x="0" y="0"/>
                  </a:moveTo>
                  <a:lnTo>
                    <a:pt x="64731" y="5761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094273" y="4507762"/>
              <a:ext cx="64769" cy="57785"/>
            </a:xfrm>
            <a:custGeom>
              <a:avLst/>
              <a:gdLst/>
              <a:ahLst/>
              <a:cxnLst/>
              <a:rect l="l" t="t" r="r" b="b"/>
              <a:pathLst>
                <a:path w="64770" h="57785">
                  <a:moveTo>
                    <a:pt x="0" y="0"/>
                  </a:moveTo>
                  <a:lnTo>
                    <a:pt x="64731" y="576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076176" y="4512152"/>
              <a:ext cx="65405" cy="57785"/>
            </a:xfrm>
            <a:custGeom>
              <a:avLst/>
              <a:gdLst/>
              <a:ahLst/>
              <a:cxnLst/>
              <a:rect l="l" t="t" r="r" b="b"/>
              <a:pathLst>
                <a:path w="65404" h="57785">
                  <a:moveTo>
                    <a:pt x="0" y="0"/>
                  </a:moveTo>
                  <a:lnTo>
                    <a:pt x="65290" y="5761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076176" y="4512152"/>
              <a:ext cx="65405" cy="57785"/>
            </a:xfrm>
            <a:custGeom>
              <a:avLst/>
              <a:gdLst/>
              <a:ahLst/>
              <a:cxnLst/>
              <a:rect l="l" t="t" r="r" b="b"/>
              <a:pathLst>
                <a:path w="65404" h="57785">
                  <a:moveTo>
                    <a:pt x="0" y="0"/>
                  </a:moveTo>
                  <a:lnTo>
                    <a:pt x="65290" y="57619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058611" y="4516543"/>
              <a:ext cx="64769" cy="57785"/>
            </a:xfrm>
            <a:custGeom>
              <a:avLst/>
              <a:gdLst/>
              <a:ahLst/>
              <a:cxnLst/>
              <a:rect l="l" t="t" r="r" b="b"/>
              <a:pathLst>
                <a:path w="64770" h="57785">
                  <a:moveTo>
                    <a:pt x="0" y="0"/>
                  </a:moveTo>
                  <a:lnTo>
                    <a:pt x="64744" y="5761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058611" y="4516543"/>
              <a:ext cx="64769" cy="57785"/>
            </a:xfrm>
            <a:custGeom>
              <a:avLst/>
              <a:gdLst/>
              <a:ahLst/>
              <a:cxnLst/>
              <a:rect l="l" t="t" r="r" b="b"/>
              <a:pathLst>
                <a:path w="64770" h="57785">
                  <a:moveTo>
                    <a:pt x="0" y="0"/>
                  </a:moveTo>
                  <a:lnTo>
                    <a:pt x="64744" y="576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039955" y="4520387"/>
              <a:ext cx="64769" cy="58419"/>
            </a:xfrm>
            <a:custGeom>
              <a:avLst/>
              <a:gdLst/>
              <a:ahLst/>
              <a:cxnLst/>
              <a:rect l="l" t="t" r="r" b="b"/>
              <a:pathLst>
                <a:path w="64770" h="58420">
                  <a:moveTo>
                    <a:pt x="0" y="0"/>
                  </a:moveTo>
                  <a:lnTo>
                    <a:pt x="64744" y="5815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039955" y="4520387"/>
              <a:ext cx="64769" cy="58419"/>
            </a:xfrm>
            <a:custGeom>
              <a:avLst/>
              <a:gdLst/>
              <a:ahLst/>
              <a:cxnLst/>
              <a:rect l="l" t="t" r="r" b="b"/>
              <a:pathLst>
                <a:path w="64770" h="58420">
                  <a:moveTo>
                    <a:pt x="0" y="0"/>
                  </a:moveTo>
                  <a:lnTo>
                    <a:pt x="64744" y="581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021858" y="4524777"/>
              <a:ext cx="64135" cy="58419"/>
            </a:xfrm>
            <a:custGeom>
              <a:avLst/>
              <a:gdLst/>
              <a:ahLst/>
              <a:cxnLst/>
              <a:rect l="l" t="t" r="r" b="b"/>
              <a:pathLst>
                <a:path w="64135" h="58420">
                  <a:moveTo>
                    <a:pt x="0" y="0"/>
                  </a:moveTo>
                  <a:lnTo>
                    <a:pt x="63627" y="5815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021858" y="4524777"/>
              <a:ext cx="64135" cy="58419"/>
            </a:xfrm>
            <a:custGeom>
              <a:avLst/>
              <a:gdLst/>
              <a:ahLst/>
              <a:cxnLst/>
              <a:rect l="l" t="t" r="r" b="b"/>
              <a:pathLst>
                <a:path w="64135" h="58420">
                  <a:moveTo>
                    <a:pt x="0" y="0"/>
                  </a:moveTo>
                  <a:lnTo>
                    <a:pt x="63627" y="581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003201" y="4529168"/>
              <a:ext cx="64769" cy="58419"/>
            </a:xfrm>
            <a:custGeom>
              <a:avLst/>
              <a:gdLst/>
              <a:ahLst/>
              <a:cxnLst/>
              <a:rect l="l" t="t" r="r" b="b"/>
              <a:pathLst>
                <a:path w="64770" h="58420">
                  <a:moveTo>
                    <a:pt x="0" y="0"/>
                  </a:moveTo>
                  <a:lnTo>
                    <a:pt x="64198" y="5815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003201" y="4529168"/>
              <a:ext cx="64769" cy="58419"/>
            </a:xfrm>
            <a:custGeom>
              <a:avLst/>
              <a:gdLst/>
              <a:ahLst/>
              <a:cxnLst/>
              <a:rect l="l" t="t" r="r" b="b"/>
              <a:pathLst>
                <a:path w="64770" h="58420">
                  <a:moveTo>
                    <a:pt x="0" y="0"/>
                  </a:moveTo>
                  <a:lnTo>
                    <a:pt x="64198" y="581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984545" y="4533558"/>
              <a:ext cx="64769" cy="58419"/>
            </a:xfrm>
            <a:custGeom>
              <a:avLst/>
              <a:gdLst/>
              <a:ahLst/>
              <a:cxnLst/>
              <a:rect l="l" t="t" r="r" b="b"/>
              <a:pathLst>
                <a:path w="64770" h="58420">
                  <a:moveTo>
                    <a:pt x="0" y="0"/>
                  </a:moveTo>
                  <a:lnTo>
                    <a:pt x="64185" y="5815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984545" y="4533558"/>
              <a:ext cx="64769" cy="58419"/>
            </a:xfrm>
            <a:custGeom>
              <a:avLst/>
              <a:gdLst/>
              <a:ahLst/>
              <a:cxnLst/>
              <a:rect l="l" t="t" r="r" b="b"/>
              <a:pathLst>
                <a:path w="64770" h="58420">
                  <a:moveTo>
                    <a:pt x="0" y="0"/>
                  </a:moveTo>
                  <a:lnTo>
                    <a:pt x="64185" y="581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966448" y="4537402"/>
              <a:ext cx="63500" cy="59055"/>
            </a:xfrm>
            <a:custGeom>
              <a:avLst/>
              <a:gdLst/>
              <a:ahLst/>
              <a:cxnLst/>
              <a:rect l="l" t="t" r="r" b="b"/>
              <a:pathLst>
                <a:path w="63500" h="59054">
                  <a:moveTo>
                    <a:pt x="0" y="0"/>
                  </a:moveTo>
                  <a:lnTo>
                    <a:pt x="63080" y="5868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966448" y="4537402"/>
              <a:ext cx="63500" cy="59055"/>
            </a:xfrm>
            <a:custGeom>
              <a:avLst/>
              <a:gdLst/>
              <a:ahLst/>
              <a:cxnLst/>
              <a:rect l="l" t="t" r="r" b="b"/>
              <a:pathLst>
                <a:path w="63500" h="59054">
                  <a:moveTo>
                    <a:pt x="0" y="0"/>
                  </a:moveTo>
                  <a:lnTo>
                    <a:pt x="63080" y="586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947791" y="4541794"/>
              <a:ext cx="64135" cy="59055"/>
            </a:xfrm>
            <a:custGeom>
              <a:avLst/>
              <a:gdLst/>
              <a:ahLst/>
              <a:cxnLst/>
              <a:rect l="l" t="t" r="r" b="b"/>
              <a:pathLst>
                <a:path w="64135" h="59054">
                  <a:moveTo>
                    <a:pt x="0" y="0"/>
                  </a:moveTo>
                  <a:lnTo>
                    <a:pt x="63639" y="5868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947791" y="4541794"/>
              <a:ext cx="64135" cy="59055"/>
            </a:xfrm>
            <a:custGeom>
              <a:avLst/>
              <a:gdLst/>
              <a:ahLst/>
              <a:cxnLst/>
              <a:rect l="l" t="t" r="r" b="b"/>
              <a:pathLst>
                <a:path w="64135" h="59054">
                  <a:moveTo>
                    <a:pt x="0" y="0"/>
                  </a:moveTo>
                  <a:lnTo>
                    <a:pt x="63639" y="586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929694" y="4546184"/>
              <a:ext cx="62865" cy="59055"/>
            </a:xfrm>
            <a:custGeom>
              <a:avLst/>
              <a:gdLst/>
              <a:ahLst/>
              <a:cxnLst/>
              <a:rect l="l" t="t" r="r" b="b"/>
              <a:pathLst>
                <a:path w="62864" h="59054">
                  <a:moveTo>
                    <a:pt x="0" y="0"/>
                  </a:moveTo>
                  <a:lnTo>
                    <a:pt x="62534" y="5868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929694" y="4546184"/>
              <a:ext cx="62865" cy="59055"/>
            </a:xfrm>
            <a:custGeom>
              <a:avLst/>
              <a:gdLst/>
              <a:ahLst/>
              <a:cxnLst/>
              <a:rect l="l" t="t" r="r" b="b"/>
              <a:pathLst>
                <a:path w="62864" h="59054">
                  <a:moveTo>
                    <a:pt x="0" y="0"/>
                  </a:moveTo>
                  <a:lnTo>
                    <a:pt x="62534" y="586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911025" y="4550562"/>
              <a:ext cx="62865" cy="59055"/>
            </a:xfrm>
            <a:custGeom>
              <a:avLst/>
              <a:gdLst/>
              <a:ahLst/>
              <a:cxnLst/>
              <a:rect l="l" t="t" r="r" b="b"/>
              <a:pathLst>
                <a:path w="62864" h="59054">
                  <a:moveTo>
                    <a:pt x="0" y="0"/>
                  </a:moveTo>
                  <a:lnTo>
                    <a:pt x="62547" y="5869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911025" y="4550562"/>
              <a:ext cx="62865" cy="59055"/>
            </a:xfrm>
            <a:custGeom>
              <a:avLst/>
              <a:gdLst/>
              <a:ahLst/>
              <a:cxnLst/>
              <a:rect l="l" t="t" r="r" b="b"/>
              <a:pathLst>
                <a:path w="62864" h="59054">
                  <a:moveTo>
                    <a:pt x="0" y="0"/>
                  </a:moveTo>
                  <a:lnTo>
                    <a:pt x="62547" y="586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892927" y="4554952"/>
              <a:ext cx="61594" cy="59055"/>
            </a:xfrm>
            <a:custGeom>
              <a:avLst/>
              <a:gdLst/>
              <a:ahLst/>
              <a:cxnLst/>
              <a:rect l="l" t="t" r="r" b="b"/>
              <a:pathLst>
                <a:path w="61595" h="59054">
                  <a:moveTo>
                    <a:pt x="0" y="0"/>
                  </a:moveTo>
                  <a:lnTo>
                    <a:pt x="61442" y="5869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892927" y="4554952"/>
              <a:ext cx="61594" cy="59055"/>
            </a:xfrm>
            <a:custGeom>
              <a:avLst/>
              <a:gdLst/>
              <a:ahLst/>
              <a:cxnLst/>
              <a:rect l="l" t="t" r="r" b="b"/>
              <a:pathLst>
                <a:path w="61595" h="59054">
                  <a:moveTo>
                    <a:pt x="0" y="0"/>
                  </a:moveTo>
                  <a:lnTo>
                    <a:pt x="61442" y="586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873725" y="4559343"/>
              <a:ext cx="62230" cy="59055"/>
            </a:xfrm>
            <a:custGeom>
              <a:avLst/>
              <a:gdLst/>
              <a:ahLst/>
              <a:cxnLst/>
              <a:rect l="l" t="t" r="r" b="b"/>
              <a:pathLst>
                <a:path w="62229" h="59054">
                  <a:moveTo>
                    <a:pt x="0" y="0"/>
                  </a:moveTo>
                  <a:lnTo>
                    <a:pt x="61988" y="5869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873725" y="4559343"/>
              <a:ext cx="62230" cy="59055"/>
            </a:xfrm>
            <a:custGeom>
              <a:avLst/>
              <a:gdLst/>
              <a:ahLst/>
              <a:cxnLst/>
              <a:rect l="l" t="t" r="r" b="b"/>
              <a:pathLst>
                <a:path w="62229" h="59054">
                  <a:moveTo>
                    <a:pt x="0" y="0"/>
                  </a:moveTo>
                  <a:lnTo>
                    <a:pt x="61988" y="586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855068" y="4563188"/>
              <a:ext cx="61594" cy="60325"/>
            </a:xfrm>
            <a:custGeom>
              <a:avLst/>
              <a:gdLst/>
              <a:ahLst/>
              <a:cxnLst/>
              <a:rect l="l" t="t" r="r" b="b"/>
              <a:pathLst>
                <a:path w="61595" h="60325">
                  <a:moveTo>
                    <a:pt x="0" y="0"/>
                  </a:moveTo>
                  <a:lnTo>
                    <a:pt x="61455" y="5979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855068" y="4563188"/>
              <a:ext cx="61594" cy="60325"/>
            </a:xfrm>
            <a:custGeom>
              <a:avLst/>
              <a:gdLst/>
              <a:ahLst/>
              <a:cxnLst/>
              <a:rect l="l" t="t" r="r" b="b"/>
              <a:pathLst>
                <a:path w="61595" h="60325">
                  <a:moveTo>
                    <a:pt x="0" y="0"/>
                  </a:moveTo>
                  <a:lnTo>
                    <a:pt x="61455" y="5979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835866" y="4567566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0" y="0"/>
                  </a:moveTo>
                  <a:lnTo>
                    <a:pt x="61442" y="6036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835866" y="4567566"/>
              <a:ext cx="61594" cy="60960"/>
            </a:xfrm>
            <a:custGeom>
              <a:avLst/>
              <a:gdLst/>
              <a:ahLst/>
              <a:cxnLst/>
              <a:rect l="l" t="t" r="r" b="b"/>
              <a:pathLst>
                <a:path w="61595" h="60960">
                  <a:moveTo>
                    <a:pt x="0" y="0"/>
                  </a:moveTo>
                  <a:lnTo>
                    <a:pt x="61442" y="603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817756" y="4571956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60">
                  <a:moveTo>
                    <a:pt x="0" y="0"/>
                  </a:moveTo>
                  <a:lnTo>
                    <a:pt x="60350" y="6035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817756" y="4571956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60">
                  <a:moveTo>
                    <a:pt x="0" y="0"/>
                  </a:moveTo>
                  <a:lnTo>
                    <a:pt x="60350" y="603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798566" y="4576347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60">
                  <a:moveTo>
                    <a:pt x="0" y="0"/>
                  </a:moveTo>
                  <a:lnTo>
                    <a:pt x="60337" y="6035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798566" y="4576347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60">
                  <a:moveTo>
                    <a:pt x="0" y="0"/>
                  </a:moveTo>
                  <a:lnTo>
                    <a:pt x="60337" y="603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779351" y="4580737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60">
                  <a:moveTo>
                    <a:pt x="0" y="0"/>
                  </a:moveTo>
                  <a:lnTo>
                    <a:pt x="60350" y="6035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779351" y="4580737"/>
              <a:ext cx="60960" cy="60960"/>
            </a:xfrm>
            <a:custGeom>
              <a:avLst/>
              <a:gdLst/>
              <a:ahLst/>
              <a:cxnLst/>
              <a:rect l="l" t="t" r="r" b="b"/>
              <a:pathLst>
                <a:path w="60960" h="60960">
                  <a:moveTo>
                    <a:pt x="0" y="0"/>
                  </a:moveTo>
                  <a:lnTo>
                    <a:pt x="60350" y="603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760149" y="4585128"/>
              <a:ext cx="60325" cy="60960"/>
            </a:xfrm>
            <a:custGeom>
              <a:avLst/>
              <a:gdLst/>
              <a:ahLst/>
              <a:cxnLst/>
              <a:rect l="l" t="t" r="r" b="b"/>
              <a:pathLst>
                <a:path w="60325" h="60960">
                  <a:moveTo>
                    <a:pt x="0" y="0"/>
                  </a:moveTo>
                  <a:lnTo>
                    <a:pt x="59804" y="6035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760149" y="4585128"/>
              <a:ext cx="60325" cy="60960"/>
            </a:xfrm>
            <a:custGeom>
              <a:avLst/>
              <a:gdLst/>
              <a:ahLst/>
              <a:cxnLst/>
              <a:rect l="l" t="t" r="r" b="b"/>
              <a:pathLst>
                <a:path w="60325" h="60960">
                  <a:moveTo>
                    <a:pt x="0" y="0"/>
                  </a:moveTo>
                  <a:lnTo>
                    <a:pt x="59804" y="603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741492" y="4589518"/>
              <a:ext cx="59690" cy="61594"/>
            </a:xfrm>
            <a:custGeom>
              <a:avLst/>
              <a:gdLst/>
              <a:ahLst/>
              <a:cxnLst/>
              <a:rect l="l" t="t" r="r" b="b"/>
              <a:pathLst>
                <a:path w="59689" h="61595">
                  <a:moveTo>
                    <a:pt x="0" y="0"/>
                  </a:moveTo>
                  <a:lnTo>
                    <a:pt x="59258" y="6145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741492" y="4589518"/>
              <a:ext cx="59690" cy="61594"/>
            </a:xfrm>
            <a:custGeom>
              <a:avLst/>
              <a:gdLst/>
              <a:ahLst/>
              <a:cxnLst/>
              <a:rect l="l" t="t" r="r" b="b"/>
              <a:pathLst>
                <a:path w="59689" h="61595">
                  <a:moveTo>
                    <a:pt x="0" y="0"/>
                  </a:moveTo>
                  <a:lnTo>
                    <a:pt x="59258" y="614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722303" y="4593908"/>
              <a:ext cx="59690" cy="61594"/>
            </a:xfrm>
            <a:custGeom>
              <a:avLst/>
              <a:gdLst/>
              <a:ahLst/>
              <a:cxnLst/>
              <a:rect l="l" t="t" r="r" b="b"/>
              <a:pathLst>
                <a:path w="59689" h="61595">
                  <a:moveTo>
                    <a:pt x="0" y="0"/>
                  </a:moveTo>
                  <a:lnTo>
                    <a:pt x="59245" y="6144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722303" y="4593908"/>
              <a:ext cx="59690" cy="61594"/>
            </a:xfrm>
            <a:custGeom>
              <a:avLst/>
              <a:gdLst/>
              <a:ahLst/>
              <a:cxnLst/>
              <a:rect l="l" t="t" r="r" b="b"/>
              <a:pathLst>
                <a:path w="59689" h="61595">
                  <a:moveTo>
                    <a:pt x="0" y="0"/>
                  </a:moveTo>
                  <a:lnTo>
                    <a:pt x="59245" y="614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703646" y="4598299"/>
              <a:ext cx="58419" cy="61594"/>
            </a:xfrm>
            <a:custGeom>
              <a:avLst/>
              <a:gdLst/>
              <a:ahLst/>
              <a:cxnLst/>
              <a:rect l="l" t="t" r="r" b="b"/>
              <a:pathLst>
                <a:path w="58420" h="61595">
                  <a:moveTo>
                    <a:pt x="0" y="0"/>
                  </a:moveTo>
                  <a:lnTo>
                    <a:pt x="58153" y="6144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703646" y="4598299"/>
              <a:ext cx="58419" cy="61594"/>
            </a:xfrm>
            <a:custGeom>
              <a:avLst/>
              <a:gdLst/>
              <a:ahLst/>
              <a:cxnLst/>
              <a:rect l="l" t="t" r="r" b="b"/>
              <a:pathLst>
                <a:path w="58420" h="61595">
                  <a:moveTo>
                    <a:pt x="0" y="0"/>
                  </a:moveTo>
                  <a:lnTo>
                    <a:pt x="58153" y="61442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684431" y="4603779"/>
              <a:ext cx="58419" cy="60960"/>
            </a:xfrm>
            <a:custGeom>
              <a:avLst/>
              <a:gdLst/>
              <a:ahLst/>
              <a:cxnLst/>
              <a:rect l="l" t="t" r="r" b="b"/>
              <a:pathLst>
                <a:path w="58420" h="60960">
                  <a:moveTo>
                    <a:pt x="0" y="0"/>
                  </a:moveTo>
                  <a:lnTo>
                    <a:pt x="58153" y="6089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684431" y="4603779"/>
              <a:ext cx="58419" cy="60960"/>
            </a:xfrm>
            <a:custGeom>
              <a:avLst/>
              <a:gdLst/>
              <a:ahLst/>
              <a:cxnLst/>
              <a:rect l="l" t="t" r="r" b="b"/>
              <a:pathLst>
                <a:path w="58420" h="60960">
                  <a:moveTo>
                    <a:pt x="0" y="0"/>
                  </a:moveTo>
                  <a:lnTo>
                    <a:pt x="58153" y="6089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664149" y="4608171"/>
              <a:ext cx="59690" cy="60960"/>
            </a:xfrm>
            <a:custGeom>
              <a:avLst/>
              <a:gdLst/>
              <a:ahLst/>
              <a:cxnLst/>
              <a:rect l="l" t="t" r="r" b="b"/>
              <a:pathLst>
                <a:path w="59689" h="60960">
                  <a:moveTo>
                    <a:pt x="0" y="0"/>
                  </a:moveTo>
                  <a:lnTo>
                    <a:pt x="59245" y="6089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664149" y="4608171"/>
              <a:ext cx="59690" cy="60960"/>
            </a:xfrm>
            <a:custGeom>
              <a:avLst/>
              <a:gdLst/>
              <a:ahLst/>
              <a:cxnLst/>
              <a:rect l="l" t="t" r="r" b="b"/>
              <a:pathLst>
                <a:path w="59689" h="60960">
                  <a:moveTo>
                    <a:pt x="0" y="0"/>
                  </a:moveTo>
                  <a:lnTo>
                    <a:pt x="59245" y="6089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645480" y="4612561"/>
              <a:ext cx="58419" cy="61594"/>
            </a:xfrm>
            <a:custGeom>
              <a:avLst/>
              <a:gdLst/>
              <a:ahLst/>
              <a:cxnLst/>
              <a:rect l="l" t="t" r="r" b="b"/>
              <a:pathLst>
                <a:path w="58420" h="61595">
                  <a:moveTo>
                    <a:pt x="0" y="0"/>
                  </a:moveTo>
                  <a:lnTo>
                    <a:pt x="58166" y="6144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645480" y="4612561"/>
              <a:ext cx="58419" cy="61594"/>
            </a:xfrm>
            <a:custGeom>
              <a:avLst/>
              <a:gdLst/>
              <a:ahLst/>
              <a:cxnLst/>
              <a:rect l="l" t="t" r="r" b="b"/>
              <a:pathLst>
                <a:path w="58420" h="61595">
                  <a:moveTo>
                    <a:pt x="0" y="0"/>
                  </a:moveTo>
                  <a:lnTo>
                    <a:pt x="58166" y="614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174918" y="4571955"/>
              <a:ext cx="18415" cy="167640"/>
            </a:xfrm>
            <a:custGeom>
              <a:avLst/>
              <a:gdLst/>
              <a:ahLst/>
              <a:cxnLst/>
              <a:rect l="l" t="t" r="r" b="b"/>
              <a:pathLst>
                <a:path w="18414" h="167639">
                  <a:moveTo>
                    <a:pt x="18110" y="0"/>
                  </a:moveTo>
                  <a:lnTo>
                    <a:pt x="2743" y="3848"/>
                  </a:lnTo>
                  <a:lnTo>
                    <a:pt x="0" y="167347"/>
                  </a:lnTo>
                  <a:lnTo>
                    <a:pt x="14262" y="163499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174918" y="4571955"/>
              <a:ext cx="18415" cy="167640"/>
            </a:xfrm>
            <a:custGeom>
              <a:avLst/>
              <a:gdLst/>
              <a:ahLst/>
              <a:cxnLst/>
              <a:rect l="l" t="t" r="r" b="b"/>
              <a:pathLst>
                <a:path w="18414" h="167639">
                  <a:moveTo>
                    <a:pt x="14262" y="163499"/>
                  </a:moveTo>
                  <a:lnTo>
                    <a:pt x="18110" y="0"/>
                  </a:lnTo>
                  <a:lnTo>
                    <a:pt x="2743" y="3848"/>
                  </a:lnTo>
                  <a:lnTo>
                    <a:pt x="0" y="167347"/>
                  </a:lnTo>
                  <a:lnTo>
                    <a:pt x="14262" y="16349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850674" y="4649863"/>
              <a:ext cx="17145" cy="170815"/>
            </a:xfrm>
            <a:custGeom>
              <a:avLst/>
              <a:gdLst/>
              <a:ahLst/>
              <a:cxnLst/>
              <a:rect l="l" t="t" r="r" b="b"/>
              <a:pathLst>
                <a:path w="17145" h="170814">
                  <a:moveTo>
                    <a:pt x="16471" y="0"/>
                  </a:moveTo>
                  <a:lnTo>
                    <a:pt x="0" y="4394"/>
                  </a:lnTo>
                  <a:lnTo>
                    <a:pt x="1650" y="170637"/>
                  </a:lnTo>
                  <a:lnTo>
                    <a:pt x="17005" y="167335"/>
                  </a:lnTo>
                  <a:lnTo>
                    <a:pt x="16471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850674" y="4649863"/>
              <a:ext cx="17145" cy="170815"/>
            </a:xfrm>
            <a:custGeom>
              <a:avLst/>
              <a:gdLst/>
              <a:ahLst/>
              <a:cxnLst/>
              <a:rect l="l" t="t" r="r" b="b"/>
              <a:pathLst>
                <a:path w="17145" h="170814">
                  <a:moveTo>
                    <a:pt x="17005" y="167335"/>
                  </a:moveTo>
                  <a:lnTo>
                    <a:pt x="16471" y="0"/>
                  </a:lnTo>
                  <a:lnTo>
                    <a:pt x="0" y="4394"/>
                  </a:lnTo>
                  <a:lnTo>
                    <a:pt x="1650" y="170637"/>
                  </a:lnTo>
                  <a:lnTo>
                    <a:pt x="17005" y="16733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494071" y="4659738"/>
              <a:ext cx="23495" cy="170815"/>
            </a:xfrm>
            <a:custGeom>
              <a:avLst/>
              <a:gdLst/>
              <a:ahLst/>
              <a:cxnLst/>
              <a:rect l="l" t="t" r="r" b="b"/>
              <a:pathLst>
                <a:path w="23495" h="170814">
                  <a:moveTo>
                    <a:pt x="16459" y="0"/>
                  </a:moveTo>
                  <a:lnTo>
                    <a:pt x="0" y="3301"/>
                  </a:lnTo>
                  <a:lnTo>
                    <a:pt x="7124" y="170637"/>
                  </a:lnTo>
                  <a:lnTo>
                    <a:pt x="23025" y="166789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494071" y="4659738"/>
              <a:ext cx="23495" cy="170815"/>
            </a:xfrm>
            <a:custGeom>
              <a:avLst/>
              <a:gdLst/>
              <a:ahLst/>
              <a:cxnLst/>
              <a:rect l="l" t="t" r="r" b="b"/>
              <a:pathLst>
                <a:path w="23495" h="170814">
                  <a:moveTo>
                    <a:pt x="23025" y="166789"/>
                  </a:moveTo>
                  <a:lnTo>
                    <a:pt x="16459" y="0"/>
                  </a:lnTo>
                  <a:lnTo>
                    <a:pt x="0" y="3301"/>
                  </a:lnTo>
                  <a:lnTo>
                    <a:pt x="7124" y="170637"/>
                  </a:lnTo>
                  <a:lnTo>
                    <a:pt x="23025" y="1667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135799" y="4742594"/>
              <a:ext cx="29845" cy="175895"/>
            </a:xfrm>
            <a:custGeom>
              <a:avLst/>
              <a:gdLst/>
              <a:ahLst/>
              <a:cxnLst/>
              <a:rect l="l" t="t" r="r" b="b"/>
              <a:pathLst>
                <a:path w="29845" h="175895">
                  <a:moveTo>
                    <a:pt x="17564" y="0"/>
                  </a:moveTo>
                  <a:lnTo>
                    <a:pt x="0" y="3835"/>
                  </a:lnTo>
                  <a:lnTo>
                    <a:pt x="12623" y="175564"/>
                  </a:lnTo>
                  <a:lnTo>
                    <a:pt x="29629" y="171170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135799" y="4742594"/>
              <a:ext cx="29845" cy="175895"/>
            </a:xfrm>
            <a:custGeom>
              <a:avLst/>
              <a:gdLst/>
              <a:ahLst/>
              <a:cxnLst/>
              <a:rect l="l" t="t" r="r" b="b"/>
              <a:pathLst>
                <a:path w="29845" h="175895">
                  <a:moveTo>
                    <a:pt x="29629" y="171170"/>
                  </a:moveTo>
                  <a:lnTo>
                    <a:pt x="17564" y="0"/>
                  </a:lnTo>
                  <a:lnTo>
                    <a:pt x="0" y="3835"/>
                  </a:lnTo>
                  <a:lnTo>
                    <a:pt x="12623" y="175564"/>
                  </a:lnTo>
                  <a:lnTo>
                    <a:pt x="29629" y="1711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971758" y="4610910"/>
              <a:ext cx="737235" cy="226695"/>
            </a:xfrm>
            <a:custGeom>
              <a:avLst/>
              <a:gdLst/>
              <a:ahLst/>
              <a:cxnLst/>
              <a:rect l="l" t="t" r="r" b="b"/>
              <a:pathLst>
                <a:path w="737235" h="226695">
                  <a:moveTo>
                    <a:pt x="678675" y="0"/>
                  </a:moveTo>
                  <a:lnTo>
                    <a:pt x="0" y="157467"/>
                  </a:lnTo>
                  <a:lnTo>
                    <a:pt x="45529" y="226593"/>
                  </a:lnTo>
                  <a:lnTo>
                    <a:pt x="736828" y="62001"/>
                  </a:lnTo>
                  <a:lnTo>
                    <a:pt x="67867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971758" y="4610910"/>
              <a:ext cx="737235" cy="226695"/>
            </a:xfrm>
            <a:custGeom>
              <a:avLst/>
              <a:gdLst/>
              <a:ahLst/>
              <a:cxnLst/>
              <a:rect l="l" t="t" r="r" b="b"/>
              <a:pathLst>
                <a:path w="737235" h="226695">
                  <a:moveTo>
                    <a:pt x="736828" y="62001"/>
                  </a:moveTo>
                  <a:lnTo>
                    <a:pt x="678675" y="0"/>
                  </a:lnTo>
                  <a:lnTo>
                    <a:pt x="0" y="157467"/>
                  </a:lnTo>
                  <a:lnTo>
                    <a:pt x="45529" y="226593"/>
                  </a:lnTo>
                  <a:lnTo>
                    <a:pt x="736828" y="620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650433" y="4610912"/>
              <a:ext cx="58419" cy="62230"/>
            </a:xfrm>
            <a:custGeom>
              <a:avLst/>
              <a:gdLst/>
              <a:ahLst/>
              <a:cxnLst/>
              <a:rect l="l" t="t" r="r" b="b"/>
              <a:pathLst>
                <a:path w="58420" h="62229">
                  <a:moveTo>
                    <a:pt x="0" y="0"/>
                  </a:moveTo>
                  <a:lnTo>
                    <a:pt x="58153" y="620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650433" y="4610912"/>
              <a:ext cx="58419" cy="62230"/>
            </a:xfrm>
            <a:custGeom>
              <a:avLst/>
              <a:gdLst/>
              <a:ahLst/>
              <a:cxnLst/>
              <a:rect l="l" t="t" r="r" b="b"/>
              <a:pathLst>
                <a:path w="58420" h="62229">
                  <a:moveTo>
                    <a:pt x="0" y="0"/>
                  </a:moveTo>
                  <a:lnTo>
                    <a:pt x="58153" y="620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631231" y="4615303"/>
              <a:ext cx="57785" cy="62230"/>
            </a:xfrm>
            <a:custGeom>
              <a:avLst/>
              <a:gdLst/>
              <a:ahLst/>
              <a:cxnLst/>
              <a:rect l="l" t="t" r="r" b="b"/>
              <a:pathLst>
                <a:path w="57785" h="62229">
                  <a:moveTo>
                    <a:pt x="0" y="0"/>
                  </a:moveTo>
                  <a:lnTo>
                    <a:pt x="57594" y="620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631231" y="4615303"/>
              <a:ext cx="57785" cy="62230"/>
            </a:xfrm>
            <a:custGeom>
              <a:avLst/>
              <a:gdLst/>
              <a:ahLst/>
              <a:cxnLst/>
              <a:rect l="l" t="t" r="r" b="b"/>
              <a:pathLst>
                <a:path w="57785" h="62229">
                  <a:moveTo>
                    <a:pt x="0" y="0"/>
                  </a:moveTo>
                  <a:lnTo>
                    <a:pt x="57594" y="620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611470" y="4619693"/>
              <a:ext cx="57150" cy="62865"/>
            </a:xfrm>
            <a:custGeom>
              <a:avLst/>
              <a:gdLst/>
              <a:ahLst/>
              <a:cxnLst/>
              <a:rect l="l" t="t" r="r" b="b"/>
              <a:pathLst>
                <a:path w="57150" h="62864">
                  <a:moveTo>
                    <a:pt x="0" y="0"/>
                  </a:moveTo>
                  <a:lnTo>
                    <a:pt x="57061" y="6254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611470" y="4619693"/>
              <a:ext cx="57150" cy="62865"/>
            </a:xfrm>
            <a:custGeom>
              <a:avLst/>
              <a:gdLst/>
              <a:ahLst/>
              <a:cxnLst/>
              <a:rect l="l" t="t" r="r" b="b"/>
              <a:pathLst>
                <a:path w="57150" h="62864">
                  <a:moveTo>
                    <a:pt x="0" y="0"/>
                  </a:moveTo>
                  <a:lnTo>
                    <a:pt x="57061" y="625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592267" y="4625175"/>
              <a:ext cx="56515" cy="61594"/>
            </a:xfrm>
            <a:custGeom>
              <a:avLst/>
              <a:gdLst/>
              <a:ahLst/>
              <a:cxnLst/>
              <a:rect l="l" t="t" r="r" b="b"/>
              <a:pathLst>
                <a:path w="56514" h="61595">
                  <a:moveTo>
                    <a:pt x="0" y="0"/>
                  </a:moveTo>
                  <a:lnTo>
                    <a:pt x="56515" y="6145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592267" y="4625175"/>
              <a:ext cx="56515" cy="61594"/>
            </a:xfrm>
            <a:custGeom>
              <a:avLst/>
              <a:gdLst/>
              <a:ahLst/>
              <a:cxnLst/>
              <a:rect l="l" t="t" r="r" b="b"/>
              <a:pathLst>
                <a:path w="56514" h="61595">
                  <a:moveTo>
                    <a:pt x="0" y="0"/>
                  </a:moveTo>
                  <a:lnTo>
                    <a:pt x="56515" y="614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572519" y="4629565"/>
              <a:ext cx="56515" cy="62865"/>
            </a:xfrm>
            <a:custGeom>
              <a:avLst/>
              <a:gdLst/>
              <a:ahLst/>
              <a:cxnLst/>
              <a:rect l="l" t="t" r="r" b="b"/>
              <a:pathLst>
                <a:path w="56514" h="62864">
                  <a:moveTo>
                    <a:pt x="0" y="0"/>
                  </a:moveTo>
                  <a:lnTo>
                    <a:pt x="56502" y="6254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572519" y="4629565"/>
              <a:ext cx="56515" cy="62865"/>
            </a:xfrm>
            <a:custGeom>
              <a:avLst/>
              <a:gdLst/>
              <a:ahLst/>
              <a:cxnLst/>
              <a:rect l="l" t="t" r="r" b="b"/>
              <a:pathLst>
                <a:path w="56514" h="62864">
                  <a:moveTo>
                    <a:pt x="0" y="0"/>
                  </a:moveTo>
                  <a:lnTo>
                    <a:pt x="56502" y="625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552212" y="4633955"/>
              <a:ext cx="56515" cy="62865"/>
            </a:xfrm>
            <a:custGeom>
              <a:avLst/>
              <a:gdLst/>
              <a:ahLst/>
              <a:cxnLst/>
              <a:rect l="l" t="t" r="r" b="b"/>
              <a:pathLst>
                <a:path w="56514" h="62864">
                  <a:moveTo>
                    <a:pt x="0" y="0"/>
                  </a:moveTo>
                  <a:lnTo>
                    <a:pt x="55968" y="6254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552212" y="4633955"/>
              <a:ext cx="56515" cy="62865"/>
            </a:xfrm>
            <a:custGeom>
              <a:avLst/>
              <a:gdLst/>
              <a:ahLst/>
              <a:cxnLst/>
              <a:rect l="l" t="t" r="r" b="b"/>
              <a:pathLst>
                <a:path w="56514" h="62864">
                  <a:moveTo>
                    <a:pt x="0" y="0"/>
                  </a:moveTo>
                  <a:lnTo>
                    <a:pt x="55968" y="625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532463" y="4638346"/>
              <a:ext cx="56515" cy="63500"/>
            </a:xfrm>
            <a:custGeom>
              <a:avLst/>
              <a:gdLst/>
              <a:ahLst/>
              <a:cxnLst/>
              <a:rect l="l" t="t" r="r" b="b"/>
              <a:pathLst>
                <a:path w="56514" h="63500">
                  <a:moveTo>
                    <a:pt x="0" y="0"/>
                  </a:moveTo>
                  <a:lnTo>
                    <a:pt x="55968" y="6309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532463" y="4638346"/>
              <a:ext cx="56515" cy="63500"/>
            </a:xfrm>
            <a:custGeom>
              <a:avLst/>
              <a:gdLst/>
              <a:ahLst/>
              <a:cxnLst/>
              <a:rect l="l" t="t" r="r" b="b"/>
              <a:pathLst>
                <a:path w="56514" h="63500">
                  <a:moveTo>
                    <a:pt x="0" y="0"/>
                  </a:moveTo>
                  <a:lnTo>
                    <a:pt x="55968" y="630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512713" y="4642736"/>
              <a:ext cx="56515" cy="63500"/>
            </a:xfrm>
            <a:custGeom>
              <a:avLst/>
              <a:gdLst/>
              <a:ahLst/>
              <a:cxnLst/>
              <a:rect l="l" t="t" r="r" b="b"/>
              <a:pathLst>
                <a:path w="56514" h="63500">
                  <a:moveTo>
                    <a:pt x="0" y="0"/>
                  </a:moveTo>
                  <a:lnTo>
                    <a:pt x="55956" y="6309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512713" y="4642736"/>
              <a:ext cx="56515" cy="63500"/>
            </a:xfrm>
            <a:custGeom>
              <a:avLst/>
              <a:gdLst/>
              <a:ahLst/>
              <a:cxnLst/>
              <a:rect l="l" t="t" r="r" b="b"/>
              <a:pathLst>
                <a:path w="56514" h="63500">
                  <a:moveTo>
                    <a:pt x="0" y="0"/>
                  </a:moveTo>
                  <a:lnTo>
                    <a:pt x="55956" y="630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492966" y="4647673"/>
              <a:ext cx="55244" cy="64135"/>
            </a:xfrm>
            <a:custGeom>
              <a:avLst/>
              <a:gdLst/>
              <a:ahLst/>
              <a:cxnLst/>
              <a:rect l="l" t="t" r="r" b="b"/>
              <a:pathLst>
                <a:path w="55245" h="64135">
                  <a:moveTo>
                    <a:pt x="0" y="0"/>
                  </a:moveTo>
                  <a:lnTo>
                    <a:pt x="54864" y="6365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492966" y="4647673"/>
              <a:ext cx="55244" cy="64135"/>
            </a:xfrm>
            <a:custGeom>
              <a:avLst/>
              <a:gdLst/>
              <a:ahLst/>
              <a:cxnLst/>
              <a:rect l="l" t="t" r="r" b="b"/>
              <a:pathLst>
                <a:path w="55245" h="64135">
                  <a:moveTo>
                    <a:pt x="0" y="0"/>
                  </a:moveTo>
                  <a:lnTo>
                    <a:pt x="54864" y="63652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473205" y="4652063"/>
              <a:ext cx="54610" cy="64135"/>
            </a:xfrm>
            <a:custGeom>
              <a:avLst/>
              <a:gdLst/>
              <a:ahLst/>
              <a:cxnLst/>
              <a:rect l="l" t="t" r="r" b="b"/>
              <a:pathLst>
                <a:path w="54610" h="64135">
                  <a:moveTo>
                    <a:pt x="0" y="0"/>
                  </a:moveTo>
                  <a:lnTo>
                    <a:pt x="54330" y="6363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473205" y="4652063"/>
              <a:ext cx="54610" cy="64135"/>
            </a:xfrm>
            <a:custGeom>
              <a:avLst/>
              <a:gdLst/>
              <a:ahLst/>
              <a:cxnLst/>
              <a:rect l="l" t="t" r="r" b="b"/>
              <a:pathLst>
                <a:path w="54610" h="64135">
                  <a:moveTo>
                    <a:pt x="0" y="0"/>
                  </a:moveTo>
                  <a:lnTo>
                    <a:pt x="54330" y="636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452923" y="4656441"/>
              <a:ext cx="55244" cy="64769"/>
            </a:xfrm>
            <a:custGeom>
              <a:avLst/>
              <a:gdLst/>
              <a:ahLst/>
              <a:cxnLst/>
              <a:rect l="l" t="t" r="r" b="b"/>
              <a:pathLst>
                <a:path w="55245" h="64770">
                  <a:moveTo>
                    <a:pt x="0" y="0"/>
                  </a:moveTo>
                  <a:lnTo>
                    <a:pt x="54851" y="6421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452923" y="4656441"/>
              <a:ext cx="55244" cy="64769"/>
            </a:xfrm>
            <a:custGeom>
              <a:avLst/>
              <a:gdLst/>
              <a:ahLst/>
              <a:cxnLst/>
              <a:rect l="l" t="t" r="r" b="b"/>
              <a:pathLst>
                <a:path w="55245" h="64770">
                  <a:moveTo>
                    <a:pt x="0" y="0"/>
                  </a:moveTo>
                  <a:lnTo>
                    <a:pt x="54851" y="64211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432616" y="4661935"/>
              <a:ext cx="54610" cy="64135"/>
            </a:xfrm>
            <a:custGeom>
              <a:avLst/>
              <a:gdLst/>
              <a:ahLst/>
              <a:cxnLst/>
              <a:rect l="l" t="t" r="r" b="b"/>
              <a:pathLst>
                <a:path w="54610" h="64135">
                  <a:moveTo>
                    <a:pt x="0" y="0"/>
                  </a:moveTo>
                  <a:lnTo>
                    <a:pt x="54317" y="6363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432616" y="4661935"/>
              <a:ext cx="54610" cy="64135"/>
            </a:xfrm>
            <a:custGeom>
              <a:avLst/>
              <a:gdLst/>
              <a:ahLst/>
              <a:cxnLst/>
              <a:rect l="l" t="t" r="r" b="b"/>
              <a:pathLst>
                <a:path w="54610" h="64135">
                  <a:moveTo>
                    <a:pt x="0" y="0"/>
                  </a:moveTo>
                  <a:lnTo>
                    <a:pt x="54317" y="636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412854" y="4666325"/>
              <a:ext cx="53340" cy="64135"/>
            </a:xfrm>
            <a:custGeom>
              <a:avLst/>
              <a:gdLst/>
              <a:ahLst/>
              <a:cxnLst/>
              <a:rect l="l" t="t" r="r" b="b"/>
              <a:pathLst>
                <a:path w="53339" h="64135">
                  <a:moveTo>
                    <a:pt x="0" y="0"/>
                  </a:moveTo>
                  <a:lnTo>
                    <a:pt x="53225" y="6363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412854" y="4666325"/>
              <a:ext cx="53340" cy="64135"/>
            </a:xfrm>
            <a:custGeom>
              <a:avLst/>
              <a:gdLst/>
              <a:ahLst/>
              <a:cxnLst/>
              <a:rect l="l" t="t" r="r" b="b"/>
              <a:pathLst>
                <a:path w="53339" h="64135">
                  <a:moveTo>
                    <a:pt x="0" y="0"/>
                  </a:moveTo>
                  <a:lnTo>
                    <a:pt x="53225" y="636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392014" y="4670715"/>
              <a:ext cx="53975" cy="64769"/>
            </a:xfrm>
            <a:custGeom>
              <a:avLst/>
              <a:gdLst/>
              <a:ahLst/>
              <a:cxnLst/>
              <a:rect l="l" t="t" r="r" b="b"/>
              <a:pathLst>
                <a:path w="53975" h="64770">
                  <a:moveTo>
                    <a:pt x="0" y="0"/>
                  </a:moveTo>
                  <a:lnTo>
                    <a:pt x="53771" y="6474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392014" y="4670715"/>
              <a:ext cx="53975" cy="64769"/>
            </a:xfrm>
            <a:custGeom>
              <a:avLst/>
              <a:gdLst/>
              <a:ahLst/>
              <a:cxnLst/>
              <a:rect l="l" t="t" r="r" b="b"/>
              <a:pathLst>
                <a:path w="53975" h="64770">
                  <a:moveTo>
                    <a:pt x="0" y="0"/>
                  </a:moveTo>
                  <a:lnTo>
                    <a:pt x="53771" y="647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372265" y="4675652"/>
              <a:ext cx="52705" cy="64769"/>
            </a:xfrm>
            <a:custGeom>
              <a:avLst/>
              <a:gdLst/>
              <a:ahLst/>
              <a:cxnLst/>
              <a:rect l="l" t="t" r="r" b="b"/>
              <a:pathLst>
                <a:path w="52704" h="64770">
                  <a:moveTo>
                    <a:pt x="0" y="0"/>
                  </a:moveTo>
                  <a:lnTo>
                    <a:pt x="52679" y="6474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372265" y="4675652"/>
              <a:ext cx="52705" cy="64769"/>
            </a:xfrm>
            <a:custGeom>
              <a:avLst/>
              <a:gdLst/>
              <a:ahLst/>
              <a:cxnLst/>
              <a:rect l="l" t="t" r="r" b="b"/>
              <a:pathLst>
                <a:path w="52704" h="64770">
                  <a:moveTo>
                    <a:pt x="0" y="0"/>
                  </a:moveTo>
                  <a:lnTo>
                    <a:pt x="52679" y="647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351425" y="4680042"/>
              <a:ext cx="52705" cy="64769"/>
            </a:xfrm>
            <a:custGeom>
              <a:avLst/>
              <a:gdLst/>
              <a:ahLst/>
              <a:cxnLst/>
              <a:rect l="l" t="t" r="r" b="b"/>
              <a:pathLst>
                <a:path w="52704" h="64770">
                  <a:moveTo>
                    <a:pt x="0" y="0"/>
                  </a:moveTo>
                  <a:lnTo>
                    <a:pt x="52108" y="6474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351425" y="4680042"/>
              <a:ext cx="52705" cy="64769"/>
            </a:xfrm>
            <a:custGeom>
              <a:avLst/>
              <a:gdLst/>
              <a:ahLst/>
              <a:cxnLst/>
              <a:rect l="l" t="t" r="r" b="b"/>
              <a:pathLst>
                <a:path w="52704" h="64770">
                  <a:moveTo>
                    <a:pt x="0" y="0"/>
                  </a:moveTo>
                  <a:lnTo>
                    <a:pt x="52108" y="64744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331117" y="4685525"/>
              <a:ext cx="52705" cy="64769"/>
            </a:xfrm>
            <a:custGeom>
              <a:avLst/>
              <a:gdLst/>
              <a:ahLst/>
              <a:cxnLst/>
              <a:rect l="l" t="t" r="r" b="b"/>
              <a:pathLst>
                <a:path w="52704" h="64770">
                  <a:moveTo>
                    <a:pt x="0" y="0"/>
                  </a:moveTo>
                  <a:lnTo>
                    <a:pt x="52120" y="6474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331117" y="4685525"/>
              <a:ext cx="52705" cy="64769"/>
            </a:xfrm>
            <a:custGeom>
              <a:avLst/>
              <a:gdLst/>
              <a:ahLst/>
              <a:cxnLst/>
              <a:rect l="l" t="t" r="r" b="b"/>
              <a:pathLst>
                <a:path w="52704" h="64770">
                  <a:moveTo>
                    <a:pt x="0" y="0"/>
                  </a:moveTo>
                  <a:lnTo>
                    <a:pt x="52120" y="647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310264" y="4689915"/>
              <a:ext cx="52705" cy="65405"/>
            </a:xfrm>
            <a:custGeom>
              <a:avLst/>
              <a:gdLst/>
              <a:ahLst/>
              <a:cxnLst/>
              <a:rect l="l" t="t" r="r" b="b"/>
              <a:pathLst>
                <a:path w="52704" h="65404">
                  <a:moveTo>
                    <a:pt x="0" y="0"/>
                  </a:moveTo>
                  <a:lnTo>
                    <a:pt x="52133" y="6530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310264" y="4689915"/>
              <a:ext cx="52705" cy="65405"/>
            </a:xfrm>
            <a:custGeom>
              <a:avLst/>
              <a:gdLst/>
              <a:ahLst/>
              <a:cxnLst/>
              <a:rect l="l" t="t" r="r" b="b"/>
              <a:pathLst>
                <a:path w="52704" h="65404">
                  <a:moveTo>
                    <a:pt x="0" y="0"/>
                  </a:moveTo>
                  <a:lnTo>
                    <a:pt x="52133" y="653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289423" y="4694863"/>
              <a:ext cx="52069" cy="65405"/>
            </a:xfrm>
            <a:custGeom>
              <a:avLst/>
              <a:gdLst/>
              <a:ahLst/>
              <a:cxnLst/>
              <a:rect l="l" t="t" r="r" b="b"/>
              <a:pathLst>
                <a:path w="52070" h="65404">
                  <a:moveTo>
                    <a:pt x="0" y="0"/>
                  </a:moveTo>
                  <a:lnTo>
                    <a:pt x="51561" y="652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289423" y="4694863"/>
              <a:ext cx="52069" cy="65405"/>
            </a:xfrm>
            <a:custGeom>
              <a:avLst/>
              <a:gdLst/>
              <a:ahLst/>
              <a:cxnLst/>
              <a:rect l="l" t="t" r="r" b="b"/>
              <a:pathLst>
                <a:path w="52070" h="65404">
                  <a:moveTo>
                    <a:pt x="0" y="0"/>
                  </a:moveTo>
                  <a:lnTo>
                    <a:pt x="51561" y="652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269116" y="4699254"/>
              <a:ext cx="50800" cy="66675"/>
            </a:xfrm>
            <a:custGeom>
              <a:avLst/>
              <a:gdLst/>
              <a:ahLst/>
              <a:cxnLst/>
              <a:rect l="l" t="t" r="r" b="b"/>
              <a:pathLst>
                <a:path w="50800" h="66675">
                  <a:moveTo>
                    <a:pt x="0" y="0"/>
                  </a:moveTo>
                  <a:lnTo>
                    <a:pt x="50482" y="663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269116" y="4699254"/>
              <a:ext cx="50800" cy="66675"/>
            </a:xfrm>
            <a:custGeom>
              <a:avLst/>
              <a:gdLst/>
              <a:ahLst/>
              <a:cxnLst/>
              <a:rect l="l" t="t" r="r" b="b"/>
              <a:pathLst>
                <a:path w="50800" h="66675">
                  <a:moveTo>
                    <a:pt x="0" y="0"/>
                  </a:moveTo>
                  <a:lnTo>
                    <a:pt x="50482" y="663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248275" y="4704177"/>
              <a:ext cx="51435" cy="66040"/>
            </a:xfrm>
            <a:custGeom>
              <a:avLst/>
              <a:gdLst/>
              <a:ahLst/>
              <a:cxnLst/>
              <a:rect l="l" t="t" r="r" b="b"/>
              <a:pathLst>
                <a:path w="51435" h="66039">
                  <a:moveTo>
                    <a:pt x="0" y="0"/>
                  </a:moveTo>
                  <a:lnTo>
                    <a:pt x="51015" y="6584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248275" y="4704177"/>
              <a:ext cx="51435" cy="66040"/>
            </a:xfrm>
            <a:custGeom>
              <a:avLst/>
              <a:gdLst/>
              <a:ahLst/>
              <a:cxnLst/>
              <a:rect l="l" t="t" r="r" b="b"/>
              <a:pathLst>
                <a:path w="51435" h="66039">
                  <a:moveTo>
                    <a:pt x="0" y="0"/>
                  </a:moveTo>
                  <a:lnTo>
                    <a:pt x="51015" y="658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227968" y="4709114"/>
              <a:ext cx="50165" cy="66040"/>
            </a:xfrm>
            <a:custGeom>
              <a:avLst/>
              <a:gdLst/>
              <a:ahLst/>
              <a:cxnLst/>
              <a:rect l="l" t="t" r="r" b="b"/>
              <a:pathLst>
                <a:path w="50164" h="66039">
                  <a:moveTo>
                    <a:pt x="0" y="0"/>
                  </a:moveTo>
                  <a:lnTo>
                    <a:pt x="49936" y="6584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227968" y="4709114"/>
              <a:ext cx="50165" cy="66040"/>
            </a:xfrm>
            <a:custGeom>
              <a:avLst/>
              <a:gdLst/>
              <a:ahLst/>
              <a:cxnLst/>
              <a:rect l="l" t="t" r="r" b="b"/>
              <a:pathLst>
                <a:path w="50164" h="66039">
                  <a:moveTo>
                    <a:pt x="0" y="0"/>
                  </a:moveTo>
                  <a:lnTo>
                    <a:pt x="49936" y="658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206568" y="4714061"/>
              <a:ext cx="50165" cy="66675"/>
            </a:xfrm>
            <a:custGeom>
              <a:avLst/>
              <a:gdLst/>
              <a:ahLst/>
              <a:cxnLst/>
              <a:rect l="l" t="t" r="r" b="b"/>
              <a:pathLst>
                <a:path w="50164" h="66675">
                  <a:moveTo>
                    <a:pt x="0" y="0"/>
                  </a:moveTo>
                  <a:lnTo>
                    <a:pt x="49936" y="663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206568" y="4714061"/>
              <a:ext cx="50165" cy="66675"/>
            </a:xfrm>
            <a:custGeom>
              <a:avLst/>
              <a:gdLst/>
              <a:ahLst/>
              <a:cxnLst/>
              <a:rect l="l" t="t" r="r" b="b"/>
              <a:pathLst>
                <a:path w="50164" h="66675">
                  <a:moveTo>
                    <a:pt x="0" y="0"/>
                  </a:moveTo>
                  <a:lnTo>
                    <a:pt x="49936" y="663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185730" y="4718998"/>
              <a:ext cx="49530" cy="66675"/>
            </a:xfrm>
            <a:custGeom>
              <a:avLst/>
              <a:gdLst/>
              <a:ahLst/>
              <a:cxnLst/>
              <a:rect l="l" t="t" r="r" b="b"/>
              <a:pathLst>
                <a:path w="49529" h="66675">
                  <a:moveTo>
                    <a:pt x="0" y="0"/>
                  </a:moveTo>
                  <a:lnTo>
                    <a:pt x="49377" y="663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185730" y="4718998"/>
              <a:ext cx="49530" cy="66675"/>
            </a:xfrm>
            <a:custGeom>
              <a:avLst/>
              <a:gdLst/>
              <a:ahLst/>
              <a:cxnLst/>
              <a:rect l="l" t="t" r="r" b="b"/>
              <a:pathLst>
                <a:path w="49529" h="66675">
                  <a:moveTo>
                    <a:pt x="0" y="0"/>
                  </a:moveTo>
                  <a:lnTo>
                    <a:pt x="49377" y="66382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164329" y="4723389"/>
              <a:ext cx="49530" cy="67310"/>
            </a:xfrm>
            <a:custGeom>
              <a:avLst/>
              <a:gdLst/>
              <a:ahLst/>
              <a:cxnLst/>
              <a:rect l="l" t="t" r="r" b="b"/>
              <a:pathLst>
                <a:path w="49529" h="67310">
                  <a:moveTo>
                    <a:pt x="0" y="0"/>
                  </a:moveTo>
                  <a:lnTo>
                    <a:pt x="49377" y="6691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164329" y="4723389"/>
              <a:ext cx="49530" cy="67310"/>
            </a:xfrm>
            <a:custGeom>
              <a:avLst/>
              <a:gdLst/>
              <a:ahLst/>
              <a:cxnLst/>
              <a:rect l="l" t="t" r="r" b="b"/>
              <a:pathLst>
                <a:path w="49529" h="67310">
                  <a:moveTo>
                    <a:pt x="0" y="0"/>
                  </a:moveTo>
                  <a:lnTo>
                    <a:pt x="49377" y="669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142930" y="4728871"/>
              <a:ext cx="48895" cy="67310"/>
            </a:xfrm>
            <a:custGeom>
              <a:avLst/>
              <a:gdLst/>
              <a:ahLst/>
              <a:cxnLst/>
              <a:rect l="l" t="t" r="r" b="b"/>
              <a:pathLst>
                <a:path w="48895" h="67310">
                  <a:moveTo>
                    <a:pt x="0" y="0"/>
                  </a:moveTo>
                  <a:lnTo>
                    <a:pt x="48831" y="6694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142930" y="4728871"/>
              <a:ext cx="48895" cy="67310"/>
            </a:xfrm>
            <a:custGeom>
              <a:avLst/>
              <a:gdLst/>
              <a:ahLst/>
              <a:cxnLst/>
              <a:rect l="l" t="t" r="r" b="b"/>
              <a:pathLst>
                <a:path w="48895" h="67310">
                  <a:moveTo>
                    <a:pt x="0" y="0"/>
                  </a:moveTo>
                  <a:lnTo>
                    <a:pt x="48831" y="669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122633" y="4733807"/>
              <a:ext cx="48260" cy="67310"/>
            </a:xfrm>
            <a:custGeom>
              <a:avLst/>
              <a:gdLst/>
              <a:ahLst/>
              <a:cxnLst/>
              <a:rect l="l" t="t" r="r" b="b"/>
              <a:pathLst>
                <a:path w="48260" h="67310">
                  <a:moveTo>
                    <a:pt x="0" y="0"/>
                  </a:moveTo>
                  <a:lnTo>
                    <a:pt x="47726" y="6692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122633" y="4733807"/>
              <a:ext cx="48260" cy="67310"/>
            </a:xfrm>
            <a:custGeom>
              <a:avLst/>
              <a:gdLst/>
              <a:ahLst/>
              <a:cxnLst/>
              <a:rect l="l" t="t" r="r" b="b"/>
              <a:pathLst>
                <a:path w="48260" h="67310">
                  <a:moveTo>
                    <a:pt x="0" y="0"/>
                  </a:moveTo>
                  <a:lnTo>
                    <a:pt x="47726" y="669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101233" y="4738197"/>
              <a:ext cx="48260" cy="68580"/>
            </a:xfrm>
            <a:custGeom>
              <a:avLst/>
              <a:gdLst/>
              <a:ahLst/>
              <a:cxnLst/>
              <a:rect l="l" t="t" r="r" b="b"/>
              <a:pathLst>
                <a:path w="48260" h="68579">
                  <a:moveTo>
                    <a:pt x="0" y="0"/>
                  </a:moveTo>
                  <a:lnTo>
                    <a:pt x="47739" y="680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101233" y="4738197"/>
              <a:ext cx="48260" cy="68580"/>
            </a:xfrm>
            <a:custGeom>
              <a:avLst/>
              <a:gdLst/>
              <a:ahLst/>
              <a:cxnLst/>
              <a:rect l="l" t="t" r="r" b="b"/>
              <a:pathLst>
                <a:path w="48260" h="68579">
                  <a:moveTo>
                    <a:pt x="0" y="0"/>
                  </a:moveTo>
                  <a:lnTo>
                    <a:pt x="47739" y="68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079839" y="4743691"/>
              <a:ext cx="47625" cy="67945"/>
            </a:xfrm>
            <a:custGeom>
              <a:avLst/>
              <a:gdLst/>
              <a:ahLst/>
              <a:cxnLst/>
              <a:rect l="l" t="t" r="r" b="b"/>
              <a:pathLst>
                <a:path w="47625" h="67945">
                  <a:moveTo>
                    <a:pt x="0" y="0"/>
                  </a:moveTo>
                  <a:lnTo>
                    <a:pt x="47180" y="6748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079839" y="4743691"/>
              <a:ext cx="47625" cy="67945"/>
            </a:xfrm>
            <a:custGeom>
              <a:avLst/>
              <a:gdLst/>
              <a:ahLst/>
              <a:cxnLst/>
              <a:rect l="l" t="t" r="r" b="b"/>
              <a:pathLst>
                <a:path w="47625" h="67945">
                  <a:moveTo>
                    <a:pt x="0" y="0"/>
                  </a:moveTo>
                  <a:lnTo>
                    <a:pt x="47180" y="674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058445" y="4748627"/>
              <a:ext cx="47625" cy="67945"/>
            </a:xfrm>
            <a:custGeom>
              <a:avLst/>
              <a:gdLst/>
              <a:ahLst/>
              <a:cxnLst/>
              <a:rect l="l" t="t" r="r" b="b"/>
              <a:pathLst>
                <a:path w="47625" h="67945">
                  <a:moveTo>
                    <a:pt x="0" y="0"/>
                  </a:moveTo>
                  <a:lnTo>
                    <a:pt x="47180" y="6748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058445" y="4748627"/>
              <a:ext cx="47625" cy="67945"/>
            </a:xfrm>
            <a:custGeom>
              <a:avLst/>
              <a:gdLst/>
              <a:ahLst/>
              <a:cxnLst/>
              <a:rect l="l" t="t" r="r" b="b"/>
              <a:pathLst>
                <a:path w="47625" h="67945">
                  <a:moveTo>
                    <a:pt x="0" y="0"/>
                  </a:moveTo>
                  <a:lnTo>
                    <a:pt x="47180" y="674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037045" y="4753018"/>
              <a:ext cx="46990" cy="68580"/>
            </a:xfrm>
            <a:custGeom>
              <a:avLst/>
              <a:gdLst/>
              <a:ahLst/>
              <a:cxnLst/>
              <a:rect l="l" t="t" r="r" b="b"/>
              <a:pathLst>
                <a:path w="46989" h="68579">
                  <a:moveTo>
                    <a:pt x="0" y="0"/>
                  </a:moveTo>
                  <a:lnTo>
                    <a:pt x="46634" y="6856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037045" y="4753018"/>
              <a:ext cx="46990" cy="68580"/>
            </a:xfrm>
            <a:custGeom>
              <a:avLst/>
              <a:gdLst/>
              <a:ahLst/>
              <a:cxnLst/>
              <a:rect l="l" t="t" r="r" b="b"/>
              <a:pathLst>
                <a:path w="46989" h="68579">
                  <a:moveTo>
                    <a:pt x="0" y="0"/>
                  </a:moveTo>
                  <a:lnTo>
                    <a:pt x="46634" y="685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015099" y="4757942"/>
              <a:ext cx="46355" cy="68580"/>
            </a:xfrm>
            <a:custGeom>
              <a:avLst/>
              <a:gdLst/>
              <a:ahLst/>
              <a:cxnLst/>
              <a:rect l="l" t="t" r="r" b="b"/>
              <a:pathLst>
                <a:path w="46354" h="68579">
                  <a:moveTo>
                    <a:pt x="0" y="0"/>
                  </a:moveTo>
                  <a:lnTo>
                    <a:pt x="46088" y="6858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015099" y="4757942"/>
              <a:ext cx="46355" cy="68580"/>
            </a:xfrm>
            <a:custGeom>
              <a:avLst/>
              <a:gdLst/>
              <a:ahLst/>
              <a:cxnLst/>
              <a:rect l="l" t="t" r="r" b="b"/>
              <a:pathLst>
                <a:path w="46354" h="68579">
                  <a:moveTo>
                    <a:pt x="0" y="0"/>
                  </a:moveTo>
                  <a:lnTo>
                    <a:pt x="46088" y="685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993705" y="4763434"/>
              <a:ext cx="45720" cy="68580"/>
            </a:xfrm>
            <a:custGeom>
              <a:avLst/>
              <a:gdLst/>
              <a:ahLst/>
              <a:cxnLst/>
              <a:rect l="l" t="t" r="r" b="b"/>
              <a:pathLst>
                <a:path w="45720" h="68579">
                  <a:moveTo>
                    <a:pt x="0" y="0"/>
                  </a:moveTo>
                  <a:lnTo>
                    <a:pt x="45529" y="6858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993705" y="4763434"/>
              <a:ext cx="45720" cy="68580"/>
            </a:xfrm>
            <a:custGeom>
              <a:avLst/>
              <a:gdLst/>
              <a:ahLst/>
              <a:cxnLst/>
              <a:rect l="l" t="t" r="r" b="b"/>
              <a:pathLst>
                <a:path w="45720" h="68579">
                  <a:moveTo>
                    <a:pt x="0" y="0"/>
                  </a:moveTo>
                  <a:lnTo>
                    <a:pt x="45529" y="685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971759" y="4768372"/>
              <a:ext cx="45720" cy="69215"/>
            </a:xfrm>
            <a:custGeom>
              <a:avLst/>
              <a:gdLst/>
              <a:ahLst/>
              <a:cxnLst/>
              <a:rect l="l" t="t" r="r" b="b"/>
              <a:pathLst>
                <a:path w="45720" h="69214">
                  <a:moveTo>
                    <a:pt x="0" y="0"/>
                  </a:moveTo>
                  <a:lnTo>
                    <a:pt x="45529" y="6912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971759" y="4768372"/>
              <a:ext cx="45720" cy="69215"/>
            </a:xfrm>
            <a:custGeom>
              <a:avLst/>
              <a:gdLst/>
              <a:ahLst/>
              <a:cxnLst/>
              <a:rect l="l" t="t" r="r" b="b"/>
              <a:pathLst>
                <a:path w="45720" h="69214">
                  <a:moveTo>
                    <a:pt x="0" y="0"/>
                  </a:moveTo>
                  <a:lnTo>
                    <a:pt x="45529" y="691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548922" y="4722839"/>
              <a:ext cx="22860" cy="173990"/>
            </a:xfrm>
            <a:custGeom>
              <a:avLst/>
              <a:gdLst/>
              <a:ahLst/>
              <a:cxnLst/>
              <a:rect l="l" t="t" r="r" b="b"/>
              <a:pathLst>
                <a:path w="22860" h="173989">
                  <a:moveTo>
                    <a:pt x="17005" y="0"/>
                  </a:moveTo>
                  <a:lnTo>
                    <a:pt x="0" y="3835"/>
                  </a:lnTo>
                  <a:lnTo>
                    <a:pt x="6591" y="173926"/>
                  </a:lnTo>
                  <a:lnTo>
                    <a:pt x="22504" y="169532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548922" y="4722839"/>
              <a:ext cx="22860" cy="173990"/>
            </a:xfrm>
            <a:custGeom>
              <a:avLst/>
              <a:gdLst/>
              <a:ahLst/>
              <a:cxnLst/>
              <a:rect l="l" t="t" r="r" b="b"/>
              <a:pathLst>
                <a:path w="22860" h="173989">
                  <a:moveTo>
                    <a:pt x="22504" y="169532"/>
                  </a:moveTo>
                  <a:lnTo>
                    <a:pt x="17005" y="0"/>
                  </a:lnTo>
                  <a:lnTo>
                    <a:pt x="0" y="3835"/>
                  </a:lnTo>
                  <a:lnTo>
                    <a:pt x="6591" y="173926"/>
                  </a:lnTo>
                  <a:lnTo>
                    <a:pt x="22504" y="1695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798388" y="4821595"/>
              <a:ext cx="36830" cy="178435"/>
            </a:xfrm>
            <a:custGeom>
              <a:avLst/>
              <a:gdLst/>
              <a:ahLst/>
              <a:cxnLst/>
              <a:rect l="l" t="t" r="r" b="b"/>
              <a:pathLst>
                <a:path w="36829" h="178435">
                  <a:moveTo>
                    <a:pt x="18656" y="0"/>
                  </a:moveTo>
                  <a:lnTo>
                    <a:pt x="0" y="3835"/>
                  </a:lnTo>
                  <a:lnTo>
                    <a:pt x="18110" y="178308"/>
                  </a:lnTo>
                  <a:lnTo>
                    <a:pt x="36207" y="173367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798388" y="4821595"/>
              <a:ext cx="36830" cy="178435"/>
            </a:xfrm>
            <a:custGeom>
              <a:avLst/>
              <a:gdLst/>
              <a:ahLst/>
              <a:cxnLst/>
              <a:rect l="l" t="t" r="r" b="b"/>
              <a:pathLst>
                <a:path w="36829" h="178435">
                  <a:moveTo>
                    <a:pt x="36207" y="173367"/>
                  </a:moveTo>
                  <a:lnTo>
                    <a:pt x="18656" y="0"/>
                  </a:lnTo>
                  <a:lnTo>
                    <a:pt x="0" y="3835"/>
                  </a:lnTo>
                  <a:lnTo>
                    <a:pt x="18110" y="178308"/>
                  </a:lnTo>
                  <a:lnTo>
                    <a:pt x="36207" y="17336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388959" y="4918754"/>
              <a:ext cx="42545" cy="175895"/>
            </a:xfrm>
            <a:custGeom>
              <a:avLst/>
              <a:gdLst/>
              <a:ahLst/>
              <a:cxnLst/>
              <a:rect l="l" t="t" r="r" b="b"/>
              <a:pathLst>
                <a:path w="42545" h="175895">
                  <a:moveTo>
                    <a:pt x="18503" y="0"/>
                  </a:moveTo>
                  <a:lnTo>
                    <a:pt x="0" y="3784"/>
                  </a:lnTo>
                  <a:lnTo>
                    <a:pt x="24498" y="175653"/>
                  </a:lnTo>
                  <a:lnTo>
                    <a:pt x="42417" y="170776"/>
                  </a:lnTo>
                  <a:lnTo>
                    <a:pt x="18503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388959" y="4918754"/>
              <a:ext cx="42545" cy="175895"/>
            </a:xfrm>
            <a:custGeom>
              <a:avLst/>
              <a:gdLst/>
              <a:ahLst/>
              <a:cxnLst/>
              <a:rect l="l" t="t" r="r" b="b"/>
              <a:pathLst>
                <a:path w="42545" h="175895">
                  <a:moveTo>
                    <a:pt x="42417" y="170776"/>
                  </a:moveTo>
                  <a:lnTo>
                    <a:pt x="18503" y="0"/>
                  </a:lnTo>
                  <a:lnTo>
                    <a:pt x="0" y="3784"/>
                  </a:lnTo>
                  <a:lnTo>
                    <a:pt x="24498" y="175653"/>
                  </a:lnTo>
                  <a:lnTo>
                    <a:pt x="42417" y="1707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211339" y="4768377"/>
              <a:ext cx="807085" cy="254635"/>
            </a:xfrm>
            <a:custGeom>
              <a:avLst/>
              <a:gdLst/>
              <a:ahLst/>
              <a:cxnLst/>
              <a:rect l="l" t="t" r="r" b="b"/>
              <a:pathLst>
                <a:path w="807085" h="254635">
                  <a:moveTo>
                    <a:pt x="760958" y="0"/>
                  </a:moveTo>
                  <a:lnTo>
                    <a:pt x="0" y="176110"/>
                  </a:lnTo>
                  <a:lnTo>
                    <a:pt x="29082" y="254025"/>
                  </a:lnTo>
                  <a:lnTo>
                    <a:pt x="806500" y="68579"/>
                  </a:lnTo>
                  <a:lnTo>
                    <a:pt x="76095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211339" y="4768377"/>
              <a:ext cx="807085" cy="254635"/>
            </a:xfrm>
            <a:custGeom>
              <a:avLst/>
              <a:gdLst/>
              <a:ahLst/>
              <a:cxnLst/>
              <a:rect l="l" t="t" r="r" b="b"/>
              <a:pathLst>
                <a:path w="807085" h="254635">
                  <a:moveTo>
                    <a:pt x="806500" y="68579"/>
                  </a:moveTo>
                  <a:lnTo>
                    <a:pt x="760958" y="0"/>
                  </a:lnTo>
                  <a:lnTo>
                    <a:pt x="0" y="176110"/>
                  </a:lnTo>
                  <a:lnTo>
                    <a:pt x="29082" y="254025"/>
                  </a:lnTo>
                  <a:lnTo>
                    <a:pt x="806500" y="6857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972303" y="4768372"/>
              <a:ext cx="45720" cy="68580"/>
            </a:xfrm>
            <a:custGeom>
              <a:avLst/>
              <a:gdLst/>
              <a:ahLst/>
              <a:cxnLst/>
              <a:rect l="l" t="t" r="r" b="b"/>
              <a:pathLst>
                <a:path w="45720" h="68579">
                  <a:moveTo>
                    <a:pt x="0" y="0"/>
                  </a:moveTo>
                  <a:lnTo>
                    <a:pt x="45542" y="6858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972303" y="4768372"/>
              <a:ext cx="45720" cy="68580"/>
            </a:xfrm>
            <a:custGeom>
              <a:avLst/>
              <a:gdLst/>
              <a:ahLst/>
              <a:cxnLst/>
              <a:rect l="l" t="t" r="r" b="b"/>
              <a:pathLst>
                <a:path w="45720" h="68579">
                  <a:moveTo>
                    <a:pt x="0" y="0"/>
                  </a:moveTo>
                  <a:lnTo>
                    <a:pt x="45542" y="685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950911" y="4773853"/>
              <a:ext cx="45085" cy="69215"/>
            </a:xfrm>
            <a:custGeom>
              <a:avLst/>
              <a:gdLst/>
              <a:ahLst/>
              <a:cxnLst/>
              <a:rect l="l" t="t" r="r" b="b"/>
              <a:pathLst>
                <a:path w="45085" h="69214">
                  <a:moveTo>
                    <a:pt x="0" y="0"/>
                  </a:moveTo>
                  <a:lnTo>
                    <a:pt x="44983" y="6912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950911" y="4773853"/>
              <a:ext cx="45085" cy="69215"/>
            </a:xfrm>
            <a:custGeom>
              <a:avLst/>
              <a:gdLst/>
              <a:ahLst/>
              <a:cxnLst/>
              <a:rect l="l" t="t" r="r" b="b"/>
              <a:pathLst>
                <a:path w="45085" h="69214">
                  <a:moveTo>
                    <a:pt x="0" y="0"/>
                  </a:moveTo>
                  <a:lnTo>
                    <a:pt x="44983" y="691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928964" y="4778244"/>
              <a:ext cx="44450" cy="69850"/>
            </a:xfrm>
            <a:custGeom>
              <a:avLst/>
              <a:gdLst/>
              <a:ahLst/>
              <a:cxnLst/>
              <a:rect l="l" t="t" r="r" b="b"/>
              <a:pathLst>
                <a:path w="44450" h="69850">
                  <a:moveTo>
                    <a:pt x="0" y="0"/>
                  </a:moveTo>
                  <a:lnTo>
                    <a:pt x="43891" y="6968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928964" y="4778244"/>
              <a:ext cx="44450" cy="69850"/>
            </a:xfrm>
            <a:custGeom>
              <a:avLst/>
              <a:gdLst/>
              <a:ahLst/>
              <a:cxnLst/>
              <a:rect l="l" t="t" r="r" b="b"/>
              <a:pathLst>
                <a:path w="44450" h="69850">
                  <a:moveTo>
                    <a:pt x="0" y="0"/>
                  </a:moveTo>
                  <a:lnTo>
                    <a:pt x="43891" y="6968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907019" y="4783193"/>
              <a:ext cx="44450" cy="70485"/>
            </a:xfrm>
            <a:custGeom>
              <a:avLst/>
              <a:gdLst/>
              <a:ahLst/>
              <a:cxnLst/>
              <a:rect l="l" t="t" r="r" b="b"/>
              <a:pathLst>
                <a:path w="44450" h="70485">
                  <a:moveTo>
                    <a:pt x="0" y="0"/>
                  </a:moveTo>
                  <a:lnTo>
                    <a:pt x="43891" y="7021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907019" y="4783193"/>
              <a:ext cx="44450" cy="70485"/>
            </a:xfrm>
            <a:custGeom>
              <a:avLst/>
              <a:gdLst/>
              <a:ahLst/>
              <a:cxnLst/>
              <a:rect l="l" t="t" r="r" b="b"/>
              <a:pathLst>
                <a:path w="44450" h="70485">
                  <a:moveTo>
                    <a:pt x="0" y="0"/>
                  </a:moveTo>
                  <a:lnTo>
                    <a:pt x="43891" y="702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884521" y="4788130"/>
              <a:ext cx="44450" cy="70485"/>
            </a:xfrm>
            <a:custGeom>
              <a:avLst/>
              <a:gdLst/>
              <a:ahLst/>
              <a:cxnLst/>
              <a:rect l="l" t="t" r="r" b="b"/>
              <a:pathLst>
                <a:path w="44450" h="70485">
                  <a:moveTo>
                    <a:pt x="0" y="0"/>
                  </a:moveTo>
                  <a:lnTo>
                    <a:pt x="43891" y="7021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884521" y="4788130"/>
              <a:ext cx="44450" cy="70485"/>
            </a:xfrm>
            <a:custGeom>
              <a:avLst/>
              <a:gdLst/>
              <a:ahLst/>
              <a:cxnLst/>
              <a:rect l="l" t="t" r="r" b="b"/>
              <a:pathLst>
                <a:path w="44450" h="70485">
                  <a:moveTo>
                    <a:pt x="0" y="0"/>
                  </a:moveTo>
                  <a:lnTo>
                    <a:pt x="43891" y="702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862575" y="4793610"/>
              <a:ext cx="43815" cy="71120"/>
            </a:xfrm>
            <a:custGeom>
              <a:avLst/>
              <a:gdLst/>
              <a:ahLst/>
              <a:cxnLst/>
              <a:rect l="l" t="t" r="r" b="b"/>
              <a:pathLst>
                <a:path w="43814" h="71120">
                  <a:moveTo>
                    <a:pt x="0" y="0"/>
                  </a:moveTo>
                  <a:lnTo>
                    <a:pt x="43345" y="707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862575" y="4793610"/>
              <a:ext cx="43815" cy="71120"/>
            </a:xfrm>
            <a:custGeom>
              <a:avLst/>
              <a:gdLst/>
              <a:ahLst/>
              <a:cxnLst/>
              <a:rect l="l" t="t" r="r" b="b"/>
              <a:pathLst>
                <a:path w="43814" h="71120">
                  <a:moveTo>
                    <a:pt x="0" y="0"/>
                  </a:moveTo>
                  <a:lnTo>
                    <a:pt x="43345" y="707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840634" y="4798547"/>
              <a:ext cx="43180" cy="71120"/>
            </a:xfrm>
            <a:custGeom>
              <a:avLst/>
              <a:gdLst/>
              <a:ahLst/>
              <a:cxnLst/>
              <a:rect l="l" t="t" r="r" b="b"/>
              <a:pathLst>
                <a:path w="43179" h="71120">
                  <a:moveTo>
                    <a:pt x="0" y="0"/>
                  </a:moveTo>
                  <a:lnTo>
                    <a:pt x="42786" y="707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840634" y="4798547"/>
              <a:ext cx="43180" cy="71120"/>
            </a:xfrm>
            <a:custGeom>
              <a:avLst/>
              <a:gdLst/>
              <a:ahLst/>
              <a:cxnLst/>
              <a:rect l="l" t="t" r="r" b="b"/>
              <a:pathLst>
                <a:path w="43179" h="71120">
                  <a:moveTo>
                    <a:pt x="0" y="0"/>
                  </a:moveTo>
                  <a:lnTo>
                    <a:pt x="42786" y="707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818689" y="4804041"/>
              <a:ext cx="41910" cy="70485"/>
            </a:xfrm>
            <a:custGeom>
              <a:avLst/>
              <a:gdLst/>
              <a:ahLst/>
              <a:cxnLst/>
              <a:rect l="l" t="t" r="r" b="b"/>
              <a:pathLst>
                <a:path w="41910" h="70485">
                  <a:moveTo>
                    <a:pt x="0" y="0"/>
                  </a:moveTo>
                  <a:lnTo>
                    <a:pt x="41694" y="7020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818689" y="4804041"/>
              <a:ext cx="41910" cy="70485"/>
            </a:xfrm>
            <a:custGeom>
              <a:avLst/>
              <a:gdLst/>
              <a:ahLst/>
              <a:cxnLst/>
              <a:rect l="l" t="t" r="r" b="b"/>
              <a:pathLst>
                <a:path w="41910" h="70485">
                  <a:moveTo>
                    <a:pt x="0" y="0"/>
                  </a:moveTo>
                  <a:lnTo>
                    <a:pt x="41694" y="702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796191" y="4808977"/>
              <a:ext cx="41910" cy="71755"/>
            </a:xfrm>
            <a:custGeom>
              <a:avLst/>
              <a:gdLst/>
              <a:ahLst/>
              <a:cxnLst/>
              <a:rect l="l" t="t" r="r" b="b"/>
              <a:pathLst>
                <a:path w="41910" h="71754">
                  <a:moveTo>
                    <a:pt x="0" y="0"/>
                  </a:moveTo>
                  <a:lnTo>
                    <a:pt x="41694" y="7132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796191" y="4808977"/>
              <a:ext cx="41910" cy="71755"/>
            </a:xfrm>
            <a:custGeom>
              <a:avLst/>
              <a:gdLst/>
              <a:ahLst/>
              <a:cxnLst/>
              <a:rect l="l" t="t" r="r" b="b"/>
              <a:pathLst>
                <a:path w="41910" h="71754">
                  <a:moveTo>
                    <a:pt x="0" y="0"/>
                  </a:moveTo>
                  <a:lnTo>
                    <a:pt x="41694" y="7132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773699" y="4813902"/>
              <a:ext cx="41275" cy="72390"/>
            </a:xfrm>
            <a:custGeom>
              <a:avLst/>
              <a:gdLst/>
              <a:ahLst/>
              <a:cxnLst/>
              <a:rect l="l" t="t" r="r" b="b"/>
              <a:pathLst>
                <a:path w="41275" h="72389">
                  <a:moveTo>
                    <a:pt x="0" y="0"/>
                  </a:moveTo>
                  <a:lnTo>
                    <a:pt x="41148" y="718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773699" y="4813902"/>
              <a:ext cx="41275" cy="72390"/>
            </a:xfrm>
            <a:custGeom>
              <a:avLst/>
              <a:gdLst/>
              <a:ahLst/>
              <a:cxnLst/>
              <a:rect l="l" t="t" r="r" b="b"/>
              <a:pathLst>
                <a:path w="41275" h="72389">
                  <a:moveTo>
                    <a:pt x="0" y="0"/>
                  </a:moveTo>
                  <a:lnTo>
                    <a:pt x="41148" y="718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751753" y="4819394"/>
              <a:ext cx="40640" cy="72390"/>
            </a:xfrm>
            <a:custGeom>
              <a:avLst/>
              <a:gdLst/>
              <a:ahLst/>
              <a:cxnLst/>
              <a:rect l="l" t="t" r="r" b="b"/>
              <a:pathLst>
                <a:path w="40639" h="72389">
                  <a:moveTo>
                    <a:pt x="0" y="0"/>
                  </a:moveTo>
                  <a:lnTo>
                    <a:pt x="40043" y="7186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751753" y="4819394"/>
              <a:ext cx="40640" cy="72390"/>
            </a:xfrm>
            <a:custGeom>
              <a:avLst/>
              <a:gdLst/>
              <a:ahLst/>
              <a:cxnLst/>
              <a:rect l="l" t="t" r="r" b="b"/>
              <a:pathLst>
                <a:path w="40639" h="72389">
                  <a:moveTo>
                    <a:pt x="0" y="0"/>
                  </a:moveTo>
                  <a:lnTo>
                    <a:pt x="40043" y="7186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728709" y="4825436"/>
              <a:ext cx="40640" cy="71755"/>
            </a:xfrm>
            <a:custGeom>
              <a:avLst/>
              <a:gdLst/>
              <a:ahLst/>
              <a:cxnLst/>
              <a:rect l="l" t="t" r="r" b="b"/>
              <a:pathLst>
                <a:path w="40639" h="71754">
                  <a:moveTo>
                    <a:pt x="0" y="0"/>
                  </a:moveTo>
                  <a:lnTo>
                    <a:pt x="40601" y="7132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728709" y="4825436"/>
              <a:ext cx="40640" cy="71755"/>
            </a:xfrm>
            <a:custGeom>
              <a:avLst/>
              <a:gdLst/>
              <a:ahLst/>
              <a:cxnLst/>
              <a:rect l="l" t="t" r="r" b="b"/>
              <a:pathLst>
                <a:path w="40639" h="71754">
                  <a:moveTo>
                    <a:pt x="0" y="0"/>
                  </a:moveTo>
                  <a:lnTo>
                    <a:pt x="40601" y="7132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705666" y="4830370"/>
              <a:ext cx="40640" cy="71755"/>
            </a:xfrm>
            <a:custGeom>
              <a:avLst/>
              <a:gdLst/>
              <a:ahLst/>
              <a:cxnLst/>
              <a:rect l="l" t="t" r="r" b="b"/>
              <a:pathLst>
                <a:path w="40639" h="71754">
                  <a:moveTo>
                    <a:pt x="0" y="0"/>
                  </a:moveTo>
                  <a:lnTo>
                    <a:pt x="40055" y="7132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705666" y="4830370"/>
              <a:ext cx="40640" cy="71755"/>
            </a:xfrm>
            <a:custGeom>
              <a:avLst/>
              <a:gdLst/>
              <a:ahLst/>
              <a:cxnLst/>
              <a:rect l="l" t="t" r="r" b="b"/>
              <a:pathLst>
                <a:path w="40639" h="71754">
                  <a:moveTo>
                    <a:pt x="0" y="0"/>
                  </a:moveTo>
                  <a:lnTo>
                    <a:pt x="40055" y="71323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683175" y="4835308"/>
              <a:ext cx="40005" cy="73025"/>
            </a:xfrm>
            <a:custGeom>
              <a:avLst/>
              <a:gdLst/>
              <a:ahLst/>
              <a:cxnLst/>
              <a:rect l="l" t="t" r="r" b="b"/>
              <a:pathLst>
                <a:path w="40004" h="73025">
                  <a:moveTo>
                    <a:pt x="0" y="0"/>
                  </a:moveTo>
                  <a:lnTo>
                    <a:pt x="39497" y="7241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683175" y="4835308"/>
              <a:ext cx="40005" cy="73025"/>
            </a:xfrm>
            <a:custGeom>
              <a:avLst/>
              <a:gdLst/>
              <a:ahLst/>
              <a:cxnLst/>
              <a:rect l="l" t="t" r="r" b="b"/>
              <a:pathLst>
                <a:path w="40004" h="73025">
                  <a:moveTo>
                    <a:pt x="0" y="0"/>
                  </a:moveTo>
                  <a:lnTo>
                    <a:pt x="39497" y="724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660132" y="4840790"/>
              <a:ext cx="39370" cy="72390"/>
            </a:xfrm>
            <a:custGeom>
              <a:avLst/>
              <a:gdLst/>
              <a:ahLst/>
              <a:cxnLst/>
              <a:rect l="l" t="t" r="r" b="b"/>
              <a:pathLst>
                <a:path w="39370" h="72389">
                  <a:moveTo>
                    <a:pt x="0" y="0"/>
                  </a:moveTo>
                  <a:lnTo>
                    <a:pt x="38950" y="7188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660132" y="4840790"/>
              <a:ext cx="39370" cy="72390"/>
            </a:xfrm>
            <a:custGeom>
              <a:avLst/>
              <a:gdLst/>
              <a:ahLst/>
              <a:cxnLst/>
              <a:rect l="l" t="t" r="r" b="b"/>
              <a:pathLst>
                <a:path w="39370" h="72389">
                  <a:moveTo>
                    <a:pt x="0" y="0"/>
                  </a:moveTo>
                  <a:lnTo>
                    <a:pt x="38950" y="718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637634" y="4845738"/>
              <a:ext cx="39370" cy="73025"/>
            </a:xfrm>
            <a:custGeom>
              <a:avLst/>
              <a:gdLst/>
              <a:ahLst/>
              <a:cxnLst/>
              <a:rect l="l" t="t" r="r" b="b"/>
              <a:pathLst>
                <a:path w="39370" h="73025">
                  <a:moveTo>
                    <a:pt x="0" y="0"/>
                  </a:moveTo>
                  <a:lnTo>
                    <a:pt x="38950" y="7296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637634" y="4845738"/>
              <a:ext cx="39370" cy="73025"/>
            </a:xfrm>
            <a:custGeom>
              <a:avLst/>
              <a:gdLst/>
              <a:ahLst/>
              <a:cxnLst/>
              <a:rect l="l" t="t" r="r" b="b"/>
              <a:pathLst>
                <a:path w="39370" h="73025">
                  <a:moveTo>
                    <a:pt x="0" y="0"/>
                  </a:moveTo>
                  <a:lnTo>
                    <a:pt x="38950" y="7296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614590" y="4850662"/>
              <a:ext cx="38735" cy="74295"/>
            </a:xfrm>
            <a:custGeom>
              <a:avLst/>
              <a:gdLst/>
              <a:ahLst/>
              <a:cxnLst/>
              <a:rect l="l" t="t" r="r" b="b"/>
              <a:pathLst>
                <a:path w="38735" h="74295">
                  <a:moveTo>
                    <a:pt x="0" y="0"/>
                  </a:moveTo>
                  <a:lnTo>
                    <a:pt x="38404" y="7407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614590" y="4850662"/>
              <a:ext cx="38735" cy="74295"/>
            </a:xfrm>
            <a:custGeom>
              <a:avLst/>
              <a:gdLst/>
              <a:ahLst/>
              <a:cxnLst/>
              <a:rect l="l" t="t" r="r" b="b"/>
              <a:pathLst>
                <a:path w="38735" h="74295">
                  <a:moveTo>
                    <a:pt x="0" y="0"/>
                  </a:moveTo>
                  <a:lnTo>
                    <a:pt x="38404" y="7407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591553" y="4856715"/>
              <a:ext cx="38100" cy="73025"/>
            </a:xfrm>
            <a:custGeom>
              <a:avLst/>
              <a:gdLst/>
              <a:ahLst/>
              <a:cxnLst/>
              <a:rect l="l" t="t" r="r" b="b"/>
              <a:pathLst>
                <a:path w="38100" h="73025">
                  <a:moveTo>
                    <a:pt x="0" y="0"/>
                  </a:moveTo>
                  <a:lnTo>
                    <a:pt x="37846" y="7296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591553" y="4856715"/>
              <a:ext cx="38100" cy="73025"/>
            </a:xfrm>
            <a:custGeom>
              <a:avLst/>
              <a:gdLst/>
              <a:ahLst/>
              <a:cxnLst/>
              <a:rect l="l" t="t" r="r" b="b"/>
              <a:pathLst>
                <a:path w="38100" h="73025">
                  <a:moveTo>
                    <a:pt x="0" y="0"/>
                  </a:moveTo>
                  <a:lnTo>
                    <a:pt x="37846" y="72961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569055" y="4862183"/>
              <a:ext cx="36830" cy="73660"/>
            </a:xfrm>
            <a:custGeom>
              <a:avLst/>
              <a:gdLst/>
              <a:ahLst/>
              <a:cxnLst/>
              <a:rect l="l" t="t" r="r" b="b"/>
              <a:pathLst>
                <a:path w="36829" h="73660">
                  <a:moveTo>
                    <a:pt x="0" y="0"/>
                  </a:moveTo>
                  <a:lnTo>
                    <a:pt x="36766" y="7352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569055" y="4862183"/>
              <a:ext cx="36830" cy="73660"/>
            </a:xfrm>
            <a:custGeom>
              <a:avLst/>
              <a:gdLst/>
              <a:ahLst/>
              <a:cxnLst/>
              <a:rect l="l" t="t" r="r" b="b"/>
              <a:pathLst>
                <a:path w="36829" h="73660">
                  <a:moveTo>
                    <a:pt x="0" y="0"/>
                  </a:moveTo>
                  <a:lnTo>
                    <a:pt x="36766" y="7352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545465" y="4867131"/>
              <a:ext cx="36830" cy="74930"/>
            </a:xfrm>
            <a:custGeom>
              <a:avLst/>
              <a:gdLst/>
              <a:ahLst/>
              <a:cxnLst/>
              <a:rect l="l" t="t" r="r" b="b"/>
              <a:pathLst>
                <a:path w="36829" h="74929">
                  <a:moveTo>
                    <a:pt x="0" y="0"/>
                  </a:moveTo>
                  <a:lnTo>
                    <a:pt x="36207" y="7461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545465" y="4867131"/>
              <a:ext cx="36830" cy="74930"/>
            </a:xfrm>
            <a:custGeom>
              <a:avLst/>
              <a:gdLst/>
              <a:ahLst/>
              <a:cxnLst/>
              <a:rect l="l" t="t" r="r" b="b"/>
              <a:pathLst>
                <a:path w="36829" h="74929">
                  <a:moveTo>
                    <a:pt x="0" y="0"/>
                  </a:moveTo>
                  <a:lnTo>
                    <a:pt x="36207" y="74612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521869" y="4873159"/>
              <a:ext cx="36830" cy="73660"/>
            </a:xfrm>
            <a:custGeom>
              <a:avLst/>
              <a:gdLst/>
              <a:ahLst/>
              <a:cxnLst/>
              <a:rect l="l" t="t" r="r" b="b"/>
              <a:pathLst>
                <a:path w="36829" h="73660">
                  <a:moveTo>
                    <a:pt x="0" y="0"/>
                  </a:moveTo>
                  <a:lnTo>
                    <a:pt x="36220" y="7352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521869" y="4873159"/>
              <a:ext cx="36830" cy="73660"/>
            </a:xfrm>
            <a:custGeom>
              <a:avLst/>
              <a:gdLst/>
              <a:ahLst/>
              <a:cxnLst/>
              <a:rect l="l" t="t" r="r" b="b"/>
              <a:pathLst>
                <a:path w="36829" h="73660">
                  <a:moveTo>
                    <a:pt x="0" y="0"/>
                  </a:moveTo>
                  <a:lnTo>
                    <a:pt x="36220" y="735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498833" y="4878106"/>
              <a:ext cx="36195" cy="74930"/>
            </a:xfrm>
            <a:custGeom>
              <a:avLst/>
              <a:gdLst/>
              <a:ahLst/>
              <a:cxnLst/>
              <a:rect l="l" t="t" r="r" b="b"/>
              <a:pathLst>
                <a:path w="36195" h="74929">
                  <a:moveTo>
                    <a:pt x="0" y="0"/>
                  </a:moveTo>
                  <a:lnTo>
                    <a:pt x="35661" y="7461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498833" y="4878106"/>
              <a:ext cx="36195" cy="74930"/>
            </a:xfrm>
            <a:custGeom>
              <a:avLst/>
              <a:gdLst/>
              <a:ahLst/>
              <a:cxnLst/>
              <a:rect l="l" t="t" r="r" b="b"/>
              <a:pathLst>
                <a:path w="36195" h="74929">
                  <a:moveTo>
                    <a:pt x="0" y="0"/>
                  </a:moveTo>
                  <a:lnTo>
                    <a:pt x="35661" y="746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475238" y="4883590"/>
              <a:ext cx="34925" cy="74930"/>
            </a:xfrm>
            <a:custGeom>
              <a:avLst/>
              <a:gdLst/>
              <a:ahLst/>
              <a:cxnLst/>
              <a:rect l="l" t="t" r="r" b="b"/>
              <a:pathLst>
                <a:path w="34925" h="74929">
                  <a:moveTo>
                    <a:pt x="0" y="0"/>
                  </a:moveTo>
                  <a:lnTo>
                    <a:pt x="34569" y="7461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3475238" y="4883590"/>
              <a:ext cx="34925" cy="74930"/>
            </a:xfrm>
            <a:custGeom>
              <a:avLst/>
              <a:gdLst/>
              <a:ahLst/>
              <a:cxnLst/>
              <a:rect l="l" t="t" r="r" b="b"/>
              <a:pathLst>
                <a:path w="34925" h="74929">
                  <a:moveTo>
                    <a:pt x="0" y="0"/>
                  </a:moveTo>
                  <a:lnTo>
                    <a:pt x="34569" y="746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3451647" y="4889084"/>
              <a:ext cx="34290" cy="75565"/>
            </a:xfrm>
            <a:custGeom>
              <a:avLst/>
              <a:gdLst/>
              <a:ahLst/>
              <a:cxnLst/>
              <a:rect l="l" t="t" r="r" b="b"/>
              <a:pathLst>
                <a:path w="34289" h="75564">
                  <a:moveTo>
                    <a:pt x="0" y="0"/>
                  </a:moveTo>
                  <a:lnTo>
                    <a:pt x="34010" y="7515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3451647" y="4889084"/>
              <a:ext cx="34290" cy="75565"/>
            </a:xfrm>
            <a:custGeom>
              <a:avLst/>
              <a:gdLst/>
              <a:ahLst/>
              <a:cxnLst/>
              <a:rect l="l" t="t" r="r" b="b"/>
              <a:pathLst>
                <a:path w="34289" h="75564">
                  <a:moveTo>
                    <a:pt x="0" y="0"/>
                  </a:moveTo>
                  <a:lnTo>
                    <a:pt x="34010" y="7515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3428604" y="4894553"/>
              <a:ext cx="33655" cy="75565"/>
            </a:xfrm>
            <a:custGeom>
              <a:avLst/>
              <a:gdLst/>
              <a:ahLst/>
              <a:cxnLst/>
              <a:rect l="l" t="t" r="r" b="b"/>
              <a:pathLst>
                <a:path w="33654" h="75564">
                  <a:moveTo>
                    <a:pt x="0" y="0"/>
                  </a:moveTo>
                  <a:lnTo>
                    <a:pt x="33464" y="7517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428604" y="4894553"/>
              <a:ext cx="33655" cy="75565"/>
            </a:xfrm>
            <a:custGeom>
              <a:avLst/>
              <a:gdLst/>
              <a:ahLst/>
              <a:cxnLst/>
              <a:rect l="l" t="t" r="r" b="b"/>
              <a:pathLst>
                <a:path w="33654" h="75564">
                  <a:moveTo>
                    <a:pt x="0" y="0"/>
                  </a:moveTo>
                  <a:lnTo>
                    <a:pt x="33464" y="751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403917" y="4900048"/>
              <a:ext cx="34290" cy="75565"/>
            </a:xfrm>
            <a:custGeom>
              <a:avLst/>
              <a:gdLst/>
              <a:ahLst/>
              <a:cxnLst/>
              <a:rect l="l" t="t" r="r" b="b"/>
              <a:pathLst>
                <a:path w="34289" h="75564">
                  <a:moveTo>
                    <a:pt x="0" y="0"/>
                  </a:moveTo>
                  <a:lnTo>
                    <a:pt x="34010" y="7515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403917" y="4900048"/>
              <a:ext cx="34290" cy="75565"/>
            </a:xfrm>
            <a:custGeom>
              <a:avLst/>
              <a:gdLst/>
              <a:ahLst/>
              <a:cxnLst/>
              <a:rect l="l" t="t" r="r" b="b"/>
              <a:pathLst>
                <a:path w="34289" h="75564">
                  <a:moveTo>
                    <a:pt x="0" y="0"/>
                  </a:moveTo>
                  <a:lnTo>
                    <a:pt x="34010" y="7515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380322" y="4905528"/>
              <a:ext cx="33655" cy="76200"/>
            </a:xfrm>
            <a:custGeom>
              <a:avLst/>
              <a:gdLst/>
              <a:ahLst/>
              <a:cxnLst/>
              <a:rect l="l" t="t" r="r" b="b"/>
              <a:pathLst>
                <a:path w="33654" h="76200">
                  <a:moveTo>
                    <a:pt x="0" y="0"/>
                  </a:moveTo>
                  <a:lnTo>
                    <a:pt x="33464" y="7571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380322" y="4905528"/>
              <a:ext cx="33655" cy="76200"/>
            </a:xfrm>
            <a:custGeom>
              <a:avLst/>
              <a:gdLst/>
              <a:ahLst/>
              <a:cxnLst/>
              <a:rect l="l" t="t" r="r" b="b"/>
              <a:pathLst>
                <a:path w="33654" h="76200">
                  <a:moveTo>
                    <a:pt x="0" y="0"/>
                  </a:moveTo>
                  <a:lnTo>
                    <a:pt x="33464" y="757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356733" y="4911570"/>
              <a:ext cx="32384" cy="76200"/>
            </a:xfrm>
            <a:custGeom>
              <a:avLst/>
              <a:gdLst/>
              <a:ahLst/>
              <a:cxnLst/>
              <a:rect l="l" t="t" r="r" b="b"/>
              <a:pathLst>
                <a:path w="32385" h="76200">
                  <a:moveTo>
                    <a:pt x="0" y="0"/>
                  </a:moveTo>
                  <a:lnTo>
                    <a:pt x="31813" y="7570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356733" y="4911570"/>
              <a:ext cx="32384" cy="76200"/>
            </a:xfrm>
            <a:custGeom>
              <a:avLst/>
              <a:gdLst/>
              <a:ahLst/>
              <a:cxnLst/>
              <a:rect l="l" t="t" r="r" b="b"/>
              <a:pathLst>
                <a:path w="32385" h="76200">
                  <a:moveTo>
                    <a:pt x="0" y="0"/>
                  </a:moveTo>
                  <a:lnTo>
                    <a:pt x="31813" y="7570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332591" y="4916505"/>
              <a:ext cx="32384" cy="76835"/>
            </a:xfrm>
            <a:custGeom>
              <a:avLst/>
              <a:gdLst/>
              <a:ahLst/>
              <a:cxnLst/>
              <a:rect l="l" t="t" r="r" b="b"/>
              <a:pathLst>
                <a:path w="32385" h="76835">
                  <a:moveTo>
                    <a:pt x="0" y="0"/>
                  </a:moveTo>
                  <a:lnTo>
                    <a:pt x="31813" y="7626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332591" y="4916505"/>
              <a:ext cx="32384" cy="76835"/>
            </a:xfrm>
            <a:custGeom>
              <a:avLst/>
              <a:gdLst/>
              <a:ahLst/>
              <a:cxnLst/>
              <a:rect l="l" t="t" r="r" b="b"/>
              <a:pathLst>
                <a:path w="32385" h="76835">
                  <a:moveTo>
                    <a:pt x="0" y="0"/>
                  </a:moveTo>
                  <a:lnTo>
                    <a:pt x="31813" y="762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308451" y="4922532"/>
              <a:ext cx="32384" cy="76835"/>
            </a:xfrm>
            <a:custGeom>
              <a:avLst/>
              <a:gdLst/>
              <a:ahLst/>
              <a:cxnLst/>
              <a:rect l="l" t="t" r="r" b="b"/>
              <a:pathLst>
                <a:path w="32385" h="76835">
                  <a:moveTo>
                    <a:pt x="0" y="0"/>
                  </a:moveTo>
                  <a:lnTo>
                    <a:pt x="31826" y="7627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308451" y="4922532"/>
              <a:ext cx="32384" cy="76835"/>
            </a:xfrm>
            <a:custGeom>
              <a:avLst/>
              <a:gdLst/>
              <a:ahLst/>
              <a:cxnLst/>
              <a:rect l="l" t="t" r="r" b="b"/>
              <a:pathLst>
                <a:path w="32385" h="76835">
                  <a:moveTo>
                    <a:pt x="0" y="0"/>
                  </a:moveTo>
                  <a:lnTo>
                    <a:pt x="31826" y="76276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284861" y="4927482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70">
                  <a:moveTo>
                    <a:pt x="0" y="0"/>
                  </a:moveTo>
                  <a:lnTo>
                    <a:pt x="30175" y="7735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284861" y="4927482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70">
                  <a:moveTo>
                    <a:pt x="0" y="0"/>
                  </a:moveTo>
                  <a:lnTo>
                    <a:pt x="30175" y="773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260721" y="4933508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70">
                  <a:moveTo>
                    <a:pt x="0" y="0"/>
                  </a:moveTo>
                  <a:lnTo>
                    <a:pt x="30175" y="7736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260721" y="4933508"/>
              <a:ext cx="30480" cy="77470"/>
            </a:xfrm>
            <a:custGeom>
              <a:avLst/>
              <a:gdLst/>
              <a:ahLst/>
              <a:cxnLst/>
              <a:rect l="l" t="t" r="r" b="b"/>
              <a:pathLst>
                <a:path w="30479" h="77470">
                  <a:moveTo>
                    <a:pt x="0" y="0"/>
                  </a:moveTo>
                  <a:lnTo>
                    <a:pt x="30175" y="773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236027" y="4939549"/>
              <a:ext cx="29845" cy="76835"/>
            </a:xfrm>
            <a:custGeom>
              <a:avLst/>
              <a:gdLst/>
              <a:ahLst/>
              <a:cxnLst/>
              <a:rect l="l" t="t" r="r" b="b"/>
              <a:pathLst>
                <a:path w="29845" h="76835">
                  <a:moveTo>
                    <a:pt x="0" y="0"/>
                  </a:moveTo>
                  <a:lnTo>
                    <a:pt x="29629" y="768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236027" y="4939549"/>
              <a:ext cx="29845" cy="76835"/>
            </a:xfrm>
            <a:custGeom>
              <a:avLst/>
              <a:gdLst/>
              <a:ahLst/>
              <a:cxnLst/>
              <a:rect l="l" t="t" r="r" b="b"/>
              <a:pathLst>
                <a:path w="29845" h="76835">
                  <a:moveTo>
                    <a:pt x="0" y="0"/>
                  </a:moveTo>
                  <a:lnTo>
                    <a:pt x="29629" y="768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211340" y="4944486"/>
              <a:ext cx="29209" cy="78105"/>
            </a:xfrm>
            <a:custGeom>
              <a:avLst/>
              <a:gdLst/>
              <a:ahLst/>
              <a:cxnLst/>
              <a:rect l="l" t="t" r="r" b="b"/>
              <a:pathLst>
                <a:path w="29210" h="78104">
                  <a:moveTo>
                    <a:pt x="0" y="0"/>
                  </a:moveTo>
                  <a:lnTo>
                    <a:pt x="29083" y="7791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211340" y="4944486"/>
              <a:ext cx="29209" cy="78105"/>
            </a:xfrm>
            <a:custGeom>
              <a:avLst/>
              <a:gdLst/>
              <a:ahLst/>
              <a:cxnLst/>
              <a:rect l="l" t="t" r="r" b="b"/>
              <a:pathLst>
                <a:path w="29210" h="78104">
                  <a:moveTo>
                    <a:pt x="0" y="0"/>
                  </a:moveTo>
                  <a:lnTo>
                    <a:pt x="29083" y="779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184635" y="4809526"/>
              <a:ext cx="29209" cy="178435"/>
            </a:xfrm>
            <a:custGeom>
              <a:avLst/>
              <a:gdLst/>
              <a:ahLst/>
              <a:cxnLst/>
              <a:rect l="l" t="t" r="r" b="b"/>
              <a:pathLst>
                <a:path w="29210" h="178435">
                  <a:moveTo>
                    <a:pt x="17551" y="0"/>
                  </a:moveTo>
                  <a:lnTo>
                    <a:pt x="0" y="4368"/>
                  </a:lnTo>
                  <a:lnTo>
                    <a:pt x="11518" y="178308"/>
                  </a:lnTo>
                  <a:lnTo>
                    <a:pt x="29070" y="173913"/>
                  </a:lnTo>
                  <a:lnTo>
                    <a:pt x="17551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184635" y="4809526"/>
              <a:ext cx="29209" cy="178435"/>
            </a:xfrm>
            <a:custGeom>
              <a:avLst/>
              <a:gdLst/>
              <a:ahLst/>
              <a:cxnLst/>
              <a:rect l="l" t="t" r="r" b="b"/>
              <a:pathLst>
                <a:path w="29210" h="178435">
                  <a:moveTo>
                    <a:pt x="29070" y="173913"/>
                  </a:moveTo>
                  <a:lnTo>
                    <a:pt x="17551" y="0"/>
                  </a:lnTo>
                  <a:lnTo>
                    <a:pt x="0" y="4368"/>
                  </a:lnTo>
                  <a:lnTo>
                    <a:pt x="11518" y="178308"/>
                  </a:lnTo>
                  <a:lnTo>
                    <a:pt x="29070" y="17391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840084" y="4892372"/>
              <a:ext cx="36195" cy="181610"/>
            </a:xfrm>
            <a:custGeom>
              <a:avLst/>
              <a:gdLst/>
              <a:ahLst/>
              <a:cxnLst/>
              <a:rect l="l" t="t" r="r" b="b"/>
              <a:pathLst>
                <a:path w="36195" h="181610">
                  <a:moveTo>
                    <a:pt x="18656" y="0"/>
                  </a:moveTo>
                  <a:lnTo>
                    <a:pt x="0" y="4394"/>
                  </a:lnTo>
                  <a:lnTo>
                    <a:pt x="17551" y="181597"/>
                  </a:lnTo>
                  <a:lnTo>
                    <a:pt x="35661" y="176657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840084" y="4892372"/>
              <a:ext cx="36195" cy="181610"/>
            </a:xfrm>
            <a:custGeom>
              <a:avLst/>
              <a:gdLst/>
              <a:ahLst/>
              <a:cxnLst/>
              <a:rect l="l" t="t" r="r" b="b"/>
              <a:pathLst>
                <a:path w="36195" h="181610">
                  <a:moveTo>
                    <a:pt x="35661" y="176657"/>
                  </a:moveTo>
                  <a:lnTo>
                    <a:pt x="18656" y="0"/>
                  </a:lnTo>
                  <a:lnTo>
                    <a:pt x="0" y="4394"/>
                  </a:lnTo>
                  <a:lnTo>
                    <a:pt x="17551" y="181597"/>
                  </a:lnTo>
                  <a:lnTo>
                    <a:pt x="35661" y="1766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429707" y="4990032"/>
              <a:ext cx="45085" cy="186690"/>
            </a:xfrm>
            <a:custGeom>
              <a:avLst/>
              <a:gdLst/>
              <a:ahLst/>
              <a:cxnLst/>
              <a:rect l="l" t="t" r="r" b="b"/>
              <a:pathLst>
                <a:path w="45085" h="186689">
                  <a:moveTo>
                    <a:pt x="19748" y="0"/>
                  </a:moveTo>
                  <a:lnTo>
                    <a:pt x="0" y="4381"/>
                  </a:lnTo>
                  <a:lnTo>
                    <a:pt x="25222" y="186524"/>
                  </a:lnTo>
                  <a:lnTo>
                    <a:pt x="44983" y="181038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429707" y="4990032"/>
              <a:ext cx="45085" cy="186690"/>
            </a:xfrm>
            <a:custGeom>
              <a:avLst/>
              <a:gdLst/>
              <a:ahLst/>
              <a:cxnLst/>
              <a:rect l="l" t="t" r="r" b="b"/>
              <a:pathLst>
                <a:path w="45085" h="186689">
                  <a:moveTo>
                    <a:pt x="44983" y="181038"/>
                  </a:moveTo>
                  <a:lnTo>
                    <a:pt x="19748" y="0"/>
                  </a:lnTo>
                  <a:lnTo>
                    <a:pt x="0" y="4381"/>
                  </a:lnTo>
                  <a:lnTo>
                    <a:pt x="25222" y="18652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211892" y="4944486"/>
              <a:ext cx="29845" cy="78105"/>
            </a:xfrm>
            <a:custGeom>
              <a:avLst/>
              <a:gdLst/>
              <a:ahLst/>
              <a:cxnLst/>
              <a:rect l="l" t="t" r="r" b="b"/>
              <a:pathLst>
                <a:path w="29844" h="78104">
                  <a:moveTo>
                    <a:pt x="0" y="0"/>
                  </a:moveTo>
                  <a:lnTo>
                    <a:pt x="29616" y="7791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211892" y="4944486"/>
              <a:ext cx="29845" cy="78105"/>
            </a:xfrm>
            <a:custGeom>
              <a:avLst/>
              <a:gdLst/>
              <a:ahLst/>
              <a:cxnLst/>
              <a:rect l="l" t="t" r="r" b="b"/>
              <a:pathLst>
                <a:path w="29844" h="78104">
                  <a:moveTo>
                    <a:pt x="0" y="0"/>
                  </a:moveTo>
                  <a:lnTo>
                    <a:pt x="29616" y="779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187750" y="4950526"/>
              <a:ext cx="28575" cy="78105"/>
            </a:xfrm>
            <a:custGeom>
              <a:avLst/>
              <a:gdLst/>
              <a:ahLst/>
              <a:cxnLst/>
              <a:rect l="l" t="t" r="r" b="b"/>
              <a:pathLst>
                <a:path w="28575" h="78104">
                  <a:moveTo>
                    <a:pt x="0" y="0"/>
                  </a:moveTo>
                  <a:lnTo>
                    <a:pt x="28536" y="779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3187750" y="4950526"/>
              <a:ext cx="28575" cy="78105"/>
            </a:xfrm>
            <a:custGeom>
              <a:avLst/>
              <a:gdLst/>
              <a:ahLst/>
              <a:cxnLst/>
              <a:rect l="l" t="t" r="r" b="b"/>
              <a:pathLst>
                <a:path w="28575" h="78104">
                  <a:moveTo>
                    <a:pt x="0" y="0"/>
                  </a:moveTo>
                  <a:lnTo>
                    <a:pt x="28536" y="779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3163064" y="4956007"/>
              <a:ext cx="27940" cy="78740"/>
            </a:xfrm>
            <a:custGeom>
              <a:avLst/>
              <a:gdLst/>
              <a:ahLst/>
              <a:cxnLst/>
              <a:rect l="l" t="t" r="r" b="b"/>
              <a:pathLst>
                <a:path w="27939" h="78739">
                  <a:moveTo>
                    <a:pt x="0" y="0"/>
                  </a:moveTo>
                  <a:lnTo>
                    <a:pt x="27432" y="7846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3163064" y="4956007"/>
              <a:ext cx="27940" cy="78740"/>
            </a:xfrm>
            <a:custGeom>
              <a:avLst/>
              <a:gdLst/>
              <a:ahLst/>
              <a:cxnLst/>
              <a:rect l="l" t="t" r="r" b="b"/>
              <a:pathLst>
                <a:path w="27939" h="78739">
                  <a:moveTo>
                    <a:pt x="0" y="0"/>
                  </a:moveTo>
                  <a:lnTo>
                    <a:pt x="27432" y="7846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138371" y="4962046"/>
              <a:ext cx="27940" cy="78105"/>
            </a:xfrm>
            <a:custGeom>
              <a:avLst/>
              <a:gdLst/>
              <a:ahLst/>
              <a:cxnLst/>
              <a:rect l="l" t="t" r="r" b="b"/>
              <a:pathLst>
                <a:path w="27939" h="78104">
                  <a:moveTo>
                    <a:pt x="0" y="0"/>
                  </a:moveTo>
                  <a:lnTo>
                    <a:pt x="27432" y="7790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3138371" y="4962046"/>
              <a:ext cx="27940" cy="78105"/>
            </a:xfrm>
            <a:custGeom>
              <a:avLst/>
              <a:gdLst/>
              <a:ahLst/>
              <a:cxnLst/>
              <a:rect l="l" t="t" r="r" b="b"/>
              <a:pathLst>
                <a:path w="27939" h="78104">
                  <a:moveTo>
                    <a:pt x="0" y="0"/>
                  </a:moveTo>
                  <a:lnTo>
                    <a:pt x="27432" y="779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113133" y="4966971"/>
              <a:ext cx="27940" cy="79375"/>
            </a:xfrm>
            <a:custGeom>
              <a:avLst/>
              <a:gdLst/>
              <a:ahLst/>
              <a:cxnLst/>
              <a:rect l="l" t="t" r="r" b="b"/>
              <a:pathLst>
                <a:path w="27939" h="79375">
                  <a:moveTo>
                    <a:pt x="0" y="0"/>
                  </a:moveTo>
                  <a:lnTo>
                    <a:pt x="27432" y="7901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3113133" y="4966971"/>
              <a:ext cx="27940" cy="79375"/>
            </a:xfrm>
            <a:custGeom>
              <a:avLst/>
              <a:gdLst/>
              <a:ahLst/>
              <a:cxnLst/>
              <a:rect l="l" t="t" r="r" b="b"/>
              <a:pathLst>
                <a:path w="27939" h="79375">
                  <a:moveTo>
                    <a:pt x="0" y="0"/>
                  </a:moveTo>
                  <a:lnTo>
                    <a:pt x="27432" y="790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3088998" y="4973024"/>
              <a:ext cx="26034" cy="80010"/>
            </a:xfrm>
            <a:custGeom>
              <a:avLst/>
              <a:gdLst/>
              <a:ahLst/>
              <a:cxnLst/>
              <a:rect l="l" t="t" r="r" b="b"/>
              <a:pathLst>
                <a:path w="26035" h="80010">
                  <a:moveTo>
                    <a:pt x="0" y="0"/>
                  </a:moveTo>
                  <a:lnTo>
                    <a:pt x="25780" y="7955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3088998" y="4973024"/>
              <a:ext cx="26034" cy="80010"/>
            </a:xfrm>
            <a:custGeom>
              <a:avLst/>
              <a:gdLst/>
              <a:ahLst/>
              <a:cxnLst/>
              <a:rect l="l" t="t" r="r" b="b"/>
              <a:pathLst>
                <a:path w="26035" h="80010">
                  <a:moveTo>
                    <a:pt x="0" y="0"/>
                  </a:moveTo>
                  <a:lnTo>
                    <a:pt x="25780" y="795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3063759" y="4979050"/>
              <a:ext cx="25400" cy="80010"/>
            </a:xfrm>
            <a:custGeom>
              <a:avLst/>
              <a:gdLst/>
              <a:ahLst/>
              <a:cxnLst/>
              <a:rect l="l" t="t" r="r" b="b"/>
              <a:pathLst>
                <a:path w="25400" h="80010">
                  <a:moveTo>
                    <a:pt x="0" y="0"/>
                  </a:moveTo>
                  <a:lnTo>
                    <a:pt x="25234" y="7955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3063759" y="4979050"/>
              <a:ext cx="25400" cy="80010"/>
            </a:xfrm>
            <a:custGeom>
              <a:avLst/>
              <a:gdLst/>
              <a:ahLst/>
              <a:cxnLst/>
              <a:rect l="l" t="t" r="r" b="b"/>
              <a:pathLst>
                <a:path w="25400" h="80010">
                  <a:moveTo>
                    <a:pt x="0" y="0"/>
                  </a:moveTo>
                  <a:lnTo>
                    <a:pt x="25234" y="795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039071" y="4985091"/>
              <a:ext cx="24765" cy="80010"/>
            </a:xfrm>
            <a:custGeom>
              <a:avLst/>
              <a:gdLst/>
              <a:ahLst/>
              <a:cxnLst/>
              <a:rect l="l" t="t" r="r" b="b"/>
              <a:pathLst>
                <a:path w="24764" h="80010">
                  <a:moveTo>
                    <a:pt x="0" y="0"/>
                  </a:moveTo>
                  <a:lnTo>
                    <a:pt x="24688" y="7955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039071" y="4985091"/>
              <a:ext cx="24765" cy="80010"/>
            </a:xfrm>
            <a:custGeom>
              <a:avLst/>
              <a:gdLst/>
              <a:ahLst/>
              <a:cxnLst/>
              <a:rect l="l" t="t" r="r" b="b"/>
              <a:pathLst>
                <a:path w="24764" h="80010">
                  <a:moveTo>
                    <a:pt x="0" y="0"/>
                  </a:moveTo>
                  <a:lnTo>
                    <a:pt x="24688" y="795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013826" y="4990573"/>
              <a:ext cx="24765" cy="81280"/>
            </a:xfrm>
            <a:custGeom>
              <a:avLst/>
              <a:gdLst/>
              <a:ahLst/>
              <a:cxnLst/>
              <a:rect l="l" t="t" r="r" b="b"/>
              <a:pathLst>
                <a:path w="24764" h="81279">
                  <a:moveTo>
                    <a:pt x="0" y="0"/>
                  </a:moveTo>
                  <a:lnTo>
                    <a:pt x="24142" y="8065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013826" y="4990573"/>
              <a:ext cx="24765" cy="81280"/>
            </a:xfrm>
            <a:custGeom>
              <a:avLst/>
              <a:gdLst/>
              <a:ahLst/>
              <a:cxnLst/>
              <a:rect l="l" t="t" r="r" b="b"/>
              <a:pathLst>
                <a:path w="24764" h="81279">
                  <a:moveTo>
                    <a:pt x="0" y="0"/>
                  </a:moveTo>
                  <a:lnTo>
                    <a:pt x="24142" y="806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041818" y="5082740"/>
              <a:ext cx="53340" cy="189865"/>
            </a:xfrm>
            <a:custGeom>
              <a:avLst/>
              <a:gdLst/>
              <a:ahLst/>
              <a:cxnLst/>
              <a:rect l="l" t="t" r="r" b="b"/>
              <a:pathLst>
                <a:path w="53339" h="189864">
                  <a:moveTo>
                    <a:pt x="20840" y="0"/>
                  </a:moveTo>
                  <a:lnTo>
                    <a:pt x="0" y="5486"/>
                  </a:lnTo>
                  <a:lnTo>
                    <a:pt x="32359" y="189839"/>
                  </a:lnTo>
                  <a:lnTo>
                    <a:pt x="53212" y="184899"/>
                  </a:lnTo>
                  <a:lnTo>
                    <a:pt x="2084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041818" y="5082740"/>
              <a:ext cx="53340" cy="189865"/>
            </a:xfrm>
            <a:custGeom>
              <a:avLst/>
              <a:gdLst/>
              <a:ahLst/>
              <a:cxnLst/>
              <a:rect l="l" t="t" r="r" b="b"/>
              <a:pathLst>
                <a:path w="53339" h="189864">
                  <a:moveTo>
                    <a:pt x="53212" y="184899"/>
                  </a:moveTo>
                  <a:lnTo>
                    <a:pt x="20840" y="0"/>
                  </a:lnTo>
                  <a:lnTo>
                    <a:pt x="0" y="5486"/>
                  </a:lnTo>
                  <a:lnTo>
                    <a:pt x="32359" y="189839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6299084" y="4216443"/>
              <a:ext cx="52705" cy="26034"/>
            </a:xfrm>
            <a:custGeom>
              <a:avLst/>
              <a:gdLst/>
              <a:ahLst/>
              <a:cxnLst/>
              <a:rect l="l" t="t" r="r" b="b"/>
              <a:pathLst>
                <a:path w="52704" h="26035">
                  <a:moveTo>
                    <a:pt x="52120" y="0"/>
                  </a:moveTo>
                  <a:lnTo>
                    <a:pt x="1104" y="11518"/>
                  </a:lnTo>
                  <a:lnTo>
                    <a:pt x="0" y="25780"/>
                  </a:lnTo>
                  <a:lnTo>
                    <a:pt x="49936" y="13716"/>
                  </a:lnTo>
                  <a:lnTo>
                    <a:pt x="521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6299084" y="4216443"/>
              <a:ext cx="52705" cy="26034"/>
            </a:xfrm>
            <a:custGeom>
              <a:avLst/>
              <a:gdLst/>
              <a:ahLst/>
              <a:cxnLst/>
              <a:rect l="l" t="t" r="r" b="b"/>
              <a:pathLst>
                <a:path w="52704" h="26035">
                  <a:moveTo>
                    <a:pt x="52120" y="0"/>
                  </a:moveTo>
                  <a:lnTo>
                    <a:pt x="1104" y="11518"/>
                  </a:lnTo>
                  <a:lnTo>
                    <a:pt x="0" y="25780"/>
                  </a:lnTo>
                  <a:lnTo>
                    <a:pt x="49936" y="13716"/>
                  </a:lnTo>
                  <a:lnTo>
                    <a:pt x="5212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037419" y="4248272"/>
              <a:ext cx="3449954" cy="840105"/>
            </a:xfrm>
            <a:custGeom>
              <a:avLst/>
              <a:gdLst/>
              <a:ahLst/>
              <a:cxnLst/>
              <a:rect l="l" t="t" r="r" b="b"/>
              <a:pathLst>
                <a:path w="3449954" h="840104">
                  <a:moveTo>
                    <a:pt x="3449853" y="0"/>
                  </a:moveTo>
                  <a:lnTo>
                    <a:pt x="3343960" y="24676"/>
                  </a:lnTo>
                  <a:lnTo>
                    <a:pt x="2284539" y="278155"/>
                  </a:lnTo>
                  <a:lnTo>
                    <a:pt x="1665122" y="425183"/>
                  </a:lnTo>
                  <a:lnTo>
                    <a:pt x="202996" y="774128"/>
                  </a:lnTo>
                  <a:lnTo>
                    <a:pt x="0" y="821855"/>
                  </a:lnTo>
                  <a:lnTo>
                    <a:pt x="558" y="822959"/>
                  </a:lnTo>
                  <a:lnTo>
                    <a:pt x="3835" y="839952"/>
                  </a:lnTo>
                  <a:lnTo>
                    <a:pt x="206286" y="791133"/>
                  </a:lnTo>
                  <a:lnTo>
                    <a:pt x="981519" y="605688"/>
                  </a:lnTo>
                  <a:lnTo>
                    <a:pt x="1671167" y="440004"/>
                  </a:lnTo>
                  <a:lnTo>
                    <a:pt x="2839758" y="160197"/>
                  </a:lnTo>
                  <a:lnTo>
                    <a:pt x="3342868" y="39496"/>
                  </a:lnTo>
                  <a:lnTo>
                    <a:pt x="3447643" y="13703"/>
                  </a:lnTo>
                  <a:lnTo>
                    <a:pt x="34498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037419" y="4248272"/>
              <a:ext cx="3449954" cy="840105"/>
            </a:xfrm>
            <a:custGeom>
              <a:avLst/>
              <a:gdLst/>
              <a:ahLst/>
              <a:cxnLst/>
              <a:rect l="l" t="t" r="r" b="b"/>
              <a:pathLst>
                <a:path w="3449954" h="840104">
                  <a:moveTo>
                    <a:pt x="3343960" y="24676"/>
                  </a:moveTo>
                  <a:lnTo>
                    <a:pt x="2839758" y="145376"/>
                  </a:lnTo>
                  <a:lnTo>
                    <a:pt x="2284539" y="278155"/>
                  </a:lnTo>
                  <a:lnTo>
                    <a:pt x="1665122" y="425183"/>
                  </a:lnTo>
                  <a:lnTo>
                    <a:pt x="979868" y="588683"/>
                  </a:lnTo>
                  <a:lnTo>
                    <a:pt x="202996" y="774128"/>
                  </a:lnTo>
                  <a:lnTo>
                    <a:pt x="0" y="821855"/>
                  </a:lnTo>
                  <a:lnTo>
                    <a:pt x="558" y="822959"/>
                  </a:lnTo>
                  <a:lnTo>
                    <a:pt x="3835" y="839952"/>
                  </a:lnTo>
                  <a:lnTo>
                    <a:pt x="206286" y="791133"/>
                  </a:lnTo>
                  <a:lnTo>
                    <a:pt x="981519" y="605688"/>
                  </a:lnTo>
                  <a:lnTo>
                    <a:pt x="1671167" y="440004"/>
                  </a:lnTo>
                  <a:lnTo>
                    <a:pt x="2282901" y="293522"/>
                  </a:lnTo>
                  <a:lnTo>
                    <a:pt x="2839758" y="160197"/>
                  </a:lnTo>
                  <a:lnTo>
                    <a:pt x="3342868" y="39496"/>
                  </a:lnTo>
                  <a:lnTo>
                    <a:pt x="3447643" y="13703"/>
                  </a:lnTo>
                  <a:lnTo>
                    <a:pt x="3449853" y="0"/>
                  </a:lnTo>
                  <a:lnTo>
                    <a:pt x="3343960" y="246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5" name="object 4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219823" y="4193683"/>
              <a:ext cx="183210" cy="94716"/>
            </a:xfrm>
            <a:prstGeom prst="rect">
              <a:avLst/>
            </a:prstGeom>
          </p:spPr>
        </p:pic>
        <p:pic>
          <p:nvPicPr>
            <p:cNvPr id="446" name="object 44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961962" y="4249109"/>
              <a:ext cx="188696" cy="99085"/>
            </a:xfrm>
            <a:prstGeom prst="rect">
              <a:avLst/>
            </a:prstGeom>
          </p:spPr>
        </p:pic>
        <p:sp>
          <p:nvSpPr>
            <p:cNvPr id="447" name="object 447"/>
            <p:cNvSpPr/>
            <p:nvPr/>
          </p:nvSpPr>
          <p:spPr>
            <a:xfrm>
              <a:off x="5650038" y="4364576"/>
              <a:ext cx="165100" cy="59055"/>
            </a:xfrm>
            <a:custGeom>
              <a:avLst/>
              <a:gdLst/>
              <a:ahLst/>
              <a:cxnLst/>
              <a:rect l="l" t="t" r="r" b="b"/>
              <a:pathLst>
                <a:path w="165100" h="59054">
                  <a:moveTo>
                    <a:pt x="118529" y="0"/>
                  </a:moveTo>
                  <a:lnTo>
                    <a:pt x="0" y="26873"/>
                  </a:lnTo>
                  <a:lnTo>
                    <a:pt x="44996" y="58699"/>
                  </a:lnTo>
                  <a:lnTo>
                    <a:pt x="164592" y="30721"/>
                  </a:lnTo>
                  <a:lnTo>
                    <a:pt x="11852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650038" y="4364576"/>
              <a:ext cx="165100" cy="59055"/>
            </a:xfrm>
            <a:custGeom>
              <a:avLst/>
              <a:gdLst/>
              <a:ahLst/>
              <a:cxnLst/>
              <a:rect l="l" t="t" r="r" b="b"/>
              <a:pathLst>
                <a:path w="165100" h="59054">
                  <a:moveTo>
                    <a:pt x="118529" y="0"/>
                  </a:moveTo>
                  <a:lnTo>
                    <a:pt x="164592" y="30721"/>
                  </a:lnTo>
                  <a:lnTo>
                    <a:pt x="44996" y="58699"/>
                  </a:lnTo>
                  <a:lnTo>
                    <a:pt x="0" y="26873"/>
                  </a:lnTo>
                  <a:lnTo>
                    <a:pt x="118529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640170" y="4322884"/>
              <a:ext cx="135890" cy="68580"/>
            </a:xfrm>
            <a:custGeom>
              <a:avLst/>
              <a:gdLst/>
              <a:ahLst/>
              <a:cxnLst/>
              <a:rect l="l" t="t" r="r" b="b"/>
              <a:pathLst>
                <a:path w="135889" h="68579">
                  <a:moveTo>
                    <a:pt x="135508" y="0"/>
                  </a:moveTo>
                  <a:lnTo>
                    <a:pt x="104241" y="7670"/>
                  </a:lnTo>
                  <a:lnTo>
                    <a:pt x="104241" y="16459"/>
                  </a:lnTo>
                  <a:lnTo>
                    <a:pt x="104800" y="20840"/>
                  </a:lnTo>
                  <a:lnTo>
                    <a:pt x="102044" y="25234"/>
                  </a:lnTo>
                  <a:lnTo>
                    <a:pt x="97662" y="25781"/>
                  </a:lnTo>
                  <a:lnTo>
                    <a:pt x="38963" y="40043"/>
                  </a:lnTo>
                  <a:lnTo>
                    <a:pt x="35115" y="40589"/>
                  </a:lnTo>
                  <a:lnTo>
                    <a:pt x="31280" y="37846"/>
                  </a:lnTo>
                  <a:lnTo>
                    <a:pt x="31280" y="33464"/>
                  </a:lnTo>
                  <a:lnTo>
                    <a:pt x="30721" y="24688"/>
                  </a:lnTo>
                  <a:lnTo>
                    <a:pt x="0" y="31813"/>
                  </a:lnTo>
                  <a:lnTo>
                    <a:pt x="10972" y="68567"/>
                  </a:lnTo>
                  <a:lnTo>
                    <a:pt x="128396" y="41694"/>
                  </a:lnTo>
                  <a:lnTo>
                    <a:pt x="135508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640170" y="4322884"/>
              <a:ext cx="135890" cy="68580"/>
            </a:xfrm>
            <a:custGeom>
              <a:avLst/>
              <a:gdLst/>
              <a:ahLst/>
              <a:cxnLst/>
              <a:rect l="l" t="t" r="r" b="b"/>
              <a:pathLst>
                <a:path w="135889" h="68579">
                  <a:moveTo>
                    <a:pt x="30721" y="24688"/>
                  </a:moveTo>
                  <a:lnTo>
                    <a:pt x="31280" y="33464"/>
                  </a:lnTo>
                  <a:lnTo>
                    <a:pt x="31280" y="37846"/>
                  </a:lnTo>
                  <a:lnTo>
                    <a:pt x="35115" y="40589"/>
                  </a:lnTo>
                  <a:lnTo>
                    <a:pt x="38963" y="40043"/>
                  </a:lnTo>
                  <a:lnTo>
                    <a:pt x="97662" y="25781"/>
                  </a:lnTo>
                  <a:lnTo>
                    <a:pt x="102044" y="25234"/>
                  </a:lnTo>
                  <a:lnTo>
                    <a:pt x="104800" y="20840"/>
                  </a:lnTo>
                  <a:lnTo>
                    <a:pt x="104241" y="16459"/>
                  </a:lnTo>
                  <a:lnTo>
                    <a:pt x="104241" y="7670"/>
                  </a:lnTo>
                  <a:lnTo>
                    <a:pt x="135508" y="0"/>
                  </a:lnTo>
                  <a:lnTo>
                    <a:pt x="128396" y="41694"/>
                  </a:lnTo>
                  <a:lnTo>
                    <a:pt x="10972" y="68567"/>
                  </a:lnTo>
                  <a:lnTo>
                    <a:pt x="0" y="31813"/>
                  </a:lnTo>
                  <a:lnTo>
                    <a:pt x="30721" y="24688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769646" y="4322884"/>
              <a:ext cx="60960" cy="71120"/>
            </a:xfrm>
            <a:custGeom>
              <a:avLst/>
              <a:gdLst/>
              <a:ahLst/>
              <a:cxnLst/>
              <a:rect l="l" t="t" r="r" b="b"/>
              <a:pathLst>
                <a:path w="60960" h="71120">
                  <a:moveTo>
                    <a:pt x="6032" y="0"/>
                  </a:moveTo>
                  <a:lnTo>
                    <a:pt x="0" y="40589"/>
                  </a:lnTo>
                  <a:lnTo>
                    <a:pt x="44983" y="70764"/>
                  </a:lnTo>
                  <a:lnTo>
                    <a:pt x="60350" y="36195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769646" y="4322884"/>
              <a:ext cx="60960" cy="71120"/>
            </a:xfrm>
            <a:custGeom>
              <a:avLst/>
              <a:gdLst/>
              <a:ahLst/>
              <a:cxnLst/>
              <a:rect l="l" t="t" r="r" b="b"/>
              <a:pathLst>
                <a:path w="60960" h="71120">
                  <a:moveTo>
                    <a:pt x="0" y="40589"/>
                  </a:moveTo>
                  <a:lnTo>
                    <a:pt x="6032" y="0"/>
                  </a:lnTo>
                  <a:lnTo>
                    <a:pt x="60350" y="36195"/>
                  </a:lnTo>
                  <a:lnTo>
                    <a:pt x="44983" y="70764"/>
                  </a:lnTo>
                  <a:lnTo>
                    <a:pt x="0" y="40589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640716" y="4354140"/>
              <a:ext cx="54610" cy="69215"/>
            </a:xfrm>
            <a:custGeom>
              <a:avLst/>
              <a:gdLst/>
              <a:ahLst/>
              <a:cxnLst/>
              <a:rect l="l" t="t" r="r" b="b"/>
              <a:pathLst>
                <a:path w="54610" h="69214">
                  <a:moveTo>
                    <a:pt x="0" y="0"/>
                  </a:moveTo>
                  <a:lnTo>
                    <a:pt x="9321" y="36766"/>
                  </a:lnTo>
                  <a:lnTo>
                    <a:pt x="54317" y="68592"/>
                  </a:lnTo>
                  <a:lnTo>
                    <a:pt x="53225" y="373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640716" y="4354140"/>
              <a:ext cx="54610" cy="69215"/>
            </a:xfrm>
            <a:custGeom>
              <a:avLst/>
              <a:gdLst/>
              <a:ahLst/>
              <a:cxnLst/>
              <a:rect l="l" t="t" r="r" b="b"/>
              <a:pathLst>
                <a:path w="54610" h="69214">
                  <a:moveTo>
                    <a:pt x="9321" y="36766"/>
                  </a:moveTo>
                  <a:lnTo>
                    <a:pt x="0" y="0"/>
                  </a:lnTo>
                  <a:lnTo>
                    <a:pt x="53225" y="37312"/>
                  </a:lnTo>
                  <a:lnTo>
                    <a:pt x="54317" y="68592"/>
                  </a:lnTo>
                  <a:lnTo>
                    <a:pt x="9321" y="36766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692849" y="4359079"/>
              <a:ext cx="137160" cy="64769"/>
            </a:xfrm>
            <a:custGeom>
              <a:avLst/>
              <a:gdLst/>
              <a:ahLst/>
              <a:cxnLst/>
              <a:rect l="l" t="t" r="r" b="b"/>
              <a:pathLst>
                <a:path w="137160" h="64770">
                  <a:moveTo>
                    <a:pt x="137147" y="0"/>
                  </a:moveTo>
                  <a:lnTo>
                    <a:pt x="0" y="32372"/>
                  </a:lnTo>
                  <a:lnTo>
                    <a:pt x="2184" y="64198"/>
                  </a:lnTo>
                  <a:lnTo>
                    <a:pt x="121780" y="35674"/>
                  </a:lnTo>
                  <a:lnTo>
                    <a:pt x="137147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692849" y="4359079"/>
              <a:ext cx="137160" cy="64769"/>
            </a:xfrm>
            <a:custGeom>
              <a:avLst/>
              <a:gdLst/>
              <a:ahLst/>
              <a:cxnLst/>
              <a:rect l="l" t="t" r="r" b="b"/>
              <a:pathLst>
                <a:path w="137160" h="64770">
                  <a:moveTo>
                    <a:pt x="2184" y="64198"/>
                  </a:moveTo>
                  <a:lnTo>
                    <a:pt x="0" y="32372"/>
                  </a:lnTo>
                  <a:lnTo>
                    <a:pt x="137147" y="0"/>
                  </a:lnTo>
                  <a:lnTo>
                    <a:pt x="121780" y="35674"/>
                  </a:lnTo>
                  <a:lnTo>
                    <a:pt x="2184" y="64198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757405" y="4567566"/>
              <a:ext cx="176530" cy="69215"/>
            </a:xfrm>
            <a:custGeom>
              <a:avLst/>
              <a:gdLst/>
              <a:ahLst/>
              <a:cxnLst/>
              <a:rect l="l" t="t" r="r" b="b"/>
              <a:pathLst>
                <a:path w="176529" h="69214">
                  <a:moveTo>
                    <a:pt x="138252" y="0"/>
                  </a:moveTo>
                  <a:lnTo>
                    <a:pt x="0" y="32372"/>
                  </a:lnTo>
                  <a:lnTo>
                    <a:pt x="36220" y="69126"/>
                  </a:lnTo>
                  <a:lnTo>
                    <a:pt x="176123" y="36207"/>
                  </a:lnTo>
                  <a:lnTo>
                    <a:pt x="13825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757405" y="4567566"/>
              <a:ext cx="176530" cy="69215"/>
            </a:xfrm>
            <a:custGeom>
              <a:avLst/>
              <a:gdLst/>
              <a:ahLst/>
              <a:cxnLst/>
              <a:rect l="l" t="t" r="r" b="b"/>
              <a:pathLst>
                <a:path w="176529" h="69214">
                  <a:moveTo>
                    <a:pt x="138252" y="0"/>
                  </a:moveTo>
                  <a:lnTo>
                    <a:pt x="176123" y="36207"/>
                  </a:lnTo>
                  <a:lnTo>
                    <a:pt x="36220" y="69126"/>
                  </a:lnTo>
                  <a:lnTo>
                    <a:pt x="0" y="32372"/>
                  </a:lnTo>
                  <a:lnTo>
                    <a:pt x="13825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9" name="object 45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016117" y="4402721"/>
              <a:ext cx="456971" cy="169889"/>
            </a:xfrm>
            <a:prstGeom prst="rect">
              <a:avLst/>
            </a:prstGeom>
          </p:spPr>
        </p:pic>
        <p:sp>
          <p:nvSpPr>
            <p:cNvPr id="460" name="object 460"/>
            <p:cNvSpPr/>
            <p:nvPr/>
          </p:nvSpPr>
          <p:spPr>
            <a:xfrm>
              <a:off x="4896217" y="4524232"/>
              <a:ext cx="51435" cy="78740"/>
            </a:xfrm>
            <a:custGeom>
              <a:avLst/>
              <a:gdLst/>
              <a:ahLst/>
              <a:cxnLst/>
              <a:rect l="l" t="t" r="r" b="b"/>
              <a:pathLst>
                <a:path w="51435" h="78739">
                  <a:moveTo>
                    <a:pt x="5499" y="0"/>
                  </a:moveTo>
                  <a:lnTo>
                    <a:pt x="0" y="42786"/>
                  </a:lnTo>
                  <a:lnTo>
                    <a:pt x="37858" y="78447"/>
                  </a:lnTo>
                  <a:lnTo>
                    <a:pt x="51028" y="41694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896217" y="4524232"/>
              <a:ext cx="51435" cy="78740"/>
            </a:xfrm>
            <a:custGeom>
              <a:avLst/>
              <a:gdLst/>
              <a:ahLst/>
              <a:cxnLst/>
              <a:rect l="l" t="t" r="r" b="b"/>
              <a:pathLst>
                <a:path w="51435" h="78739">
                  <a:moveTo>
                    <a:pt x="0" y="42786"/>
                  </a:moveTo>
                  <a:lnTo>
                    <a:pt x="5499" y="0"/>
                  </a:lnTo>
                  <a:lnTo>
                    <a:pt x="51028" y="41694"/>
                  </a:lnTo>
                  <a:lnTo>
                    <a:pt x="37858" y="78447"/>
                  </a:lnTo>
                  <a:lnTo>
                    <a:pt x="0" y="42786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886349" y="4582384"/>
              <a:ext cx="31750" cy="2540"/>
            </a:xfrm>
            <a:custGeom>
              <a:avLst/>
              <a:gdLst/>
              <a:ahLst/>
              <a:cxnLst/>
              <a:rect l="l" t="t" r="r" b="b"/>
              <a:pathLst>
                <a:path w="31750" h="2539">
                  <a:moveTo>
                    <a:pt x="31267" y="0"/>
                  </a:moveTo>
                  <a:lnTo>
                    <a:pt x="23135" y="418"/>
                  </a:lnTo>
                  <a:lnTo>
                    <a:pt x="15214" y="889"/>
                  </a:lnTo>
                  <a:lnTo>
                    <a:pt x="7503" y="1464"/>
                  </a:lnTo>
                  <a:lnTo>
                    <a:pt x="0" y="2197"/>
                  </a:lnTo>
                  <a:lnTo>
                    <a:pt x="31267" y="546"/>
                  </a:lnTo>
                  <a:lnTo>
                    <a:pt x="312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886349" y="4582384"/>
              <a:ext cx="31750" cy="2540"/>
            </a:xfrm>
            <a:custGeom>
              <a:avLst/>
              <a:gdLst/>
              <a:ahLst/>
              <a:cxnLst/>
              <a:rect l="l" t="t" r="r" b="b"/>
              <a:pathLst>
                <a:path w="31750" h="2539">
                  <a:moveTo>
                    <a:pt x="0" y="2197"/>
                  </a:moveTo>
                  <a:lnTo>
                    <a:pt x="7503" y="1464"/>
                  </a:lnTo>
                  <a:lnTo>
                    <a:pt x="15214" y="889"/>
                  </a:lnTo>
                  <a:lnTo>
                    <a:pt x="23135" y="418"/>
                  </a:lnTo>
                  <a:lnTo>
                    <a:pt x="31267" y="0"/>
                  </a:lnTo>
                  <a:lnTo>
                    <a:pt x="31267" y="546"/>
                  </a:lnTo>
                </a:path>
                <a:path w="31750" h="2539">
                  <a:moveTo>
                    <a:pt x="546" y="2197"/>
                  </a:moveTo>
                  <a:lnTo>
                    <a:pt x="546" y="2197"/>
                  </a:lnTo>
                  <a:lnTo>
                    <a:pt x="0" y="219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876455" y="4582931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9893" y="0"/>
                  </a:moveTo>
                  <a:lnTo>
                    <a:pt x="0" y="546"/>
                  </a:lnTo>
                  <a:lnTo>
                    <a:pt x="1104" y="546"/>
                  </a:lnTo>
                  <a:lnTo>
                    <a:pt x="1104" y="1651"/>
                  </a:lnTo>
                  <a:lnTo>
                    <a:pt x="10439" y="546"/>
                  </a:lnTo>
                  <a:lnTo>
                    <a:pt x="9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876455" y="4582931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546"/>
                  </a:moveTo>
                  <a:lnTo>
                    <a:pt x="9893" y="0"/>
                  </a:lnTo>
                  <a:lnTo>
                    <a:pt x="10439" y="546"/>
                  </a:lnTo>
                </a:path>
                <a:path w="10795" h="1904">
                  <a:moveTo>
                    <a:pt x="1104" y="1651"/>
                  </a:moveTo>
                  <a:lnTo>
                    <a:pt x="1104" y="546"/>
                  </a:lnTo>
                  <a:lnTo>
                    <a:pt x="0" y="5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886895" y="4582927"/>
              <a:ext cx="31115" cy="8890"/>
            </a:xfrm>
            <a:custGeom>
              <a:avLst/>
              <a:gdLst/>
              <a:ahLst/>
              <a:cxnLst/>
              <a:rect l="l" t="t" r="r" b="b"/>
              <a:pathLst>
                <a:path w="31114" h="8889">
                  <a:moveTo>
                    <a:pt x="30721" y="0"/>
                  </a:moveTo>
                  <a:lnTo>
                    <a:pt x="0" y="1651"/>
                  </a:lnTo>
                  <a:lnTo>
                    <a:pt x="0" y="8788"/>
                  </a:lnTo>
                  <a:lnTo>
                    <a:pt x="7804" y="8291"/>
                  </a:lnTo>
                  <a:lnTo>
                    <a:pt x="23217" y="7088"/>
                  </a:lnTo>
                  <a:lnTo>
                    <a:pt x="30721" y="6591"/>
                  </a:lnTo>
                  <a:lnTo>
                    <a:pt x="307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886895" y="4584578"/>
              <a:ext cx="31115" cy="7620"/>
            </a:xfrm>
            <a:custGeom>
              <a:avLst/>
              <a:gdLst/>
              <a:ahLst/>
              <a:cxnLst/>
              <a:rect l="l" t="t" r="r" b="b"/>
              <a:pathLst>
                <a:path w="31114" h="7620">
                  <a:moveTo>
                    <a:pt x="30721" y="4940"/>
                  </a:moveTo>
                  <a:lnTo>
                    <a:pt x="23217" y="5437"/>
                  </a:lnTo>
                  <a:lnTo>
                    <a:pt x="15560" y="6038"/>
                  </a:lnTo>
                  <a:lnTo>
                    <a:pt x="7804" y="6640"/>
                  </a:lnTo>
                  <a:lnTo>
                    <a:pt x="0" y="7137"/>
                  </a:lnTo>
                  <a:lnTo>
                    <a:pt x="0" y="6591"/>
                  </a:lnTo>
                  <a:lnTo>
                    <a:pt x="0" y="494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917616" y="4582927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86" y="3295"/>
                  </a:moveTo>
                  <a:lnTo>
                    <a:pt x="2286" y="3295"/>
                  </a:lnTo>
                </a:path>
              </a:pathLst>
            </a:custGeom>
            <a:ln w="65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866041" y="4582932"/>
              <a:ext cx="12065" cy="635"/>
            </a:xfrm>
            <a:custGeom>
              <a:avLst/>
              <a:gdLst/>
              <a:ahLst/>
              <a:cxnLst/>
              <a:rect l="l" t="t" r="r" b="b"/>
              <a:pathLst>
                <a:path w="12064" h="635">
                  <a:moveTo>
                    <a:pt x="11518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1518" y="546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866041" y="4582932"/>
              <a:ext cx="12065" cy="635"/>
            </a:xfrm>
            <a:custGeom>
              <a:avLst/>
              <a:gdLst/>
              <a:ahLst/>
              <a:cxnLst/>
              <a:rect l="l" t="t" r="r" b="b"/>
              <a:pathLst>
                <a:path w="12064" h="635">
                  <a:moveTo>
                    <a:pt x="0" y="0"/>
                  </a:moveTo>
                  <a:lnTo>
                    <a:pt x="10414" y="0"/>
                  </a:lnTo>
                  <a:lnTo>
                    <a:pt x="11518" y="0"/>
                  </a:lnTo>
                  <a:lnTo>
                    <a:pt x="11518" y="5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866041" y="45829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73"/>
                  </a:moveTo>
                  <a:lnTo>
                    <a:pt x="2286" y="2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877560" y="4583483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334" y="0"/>
                  </a:moveTo>
                  <a:lnTo>
                    <a:pt x="0" y="1104"/>
                  </a:lnTo>
                  <a:lnTo>
                    <a:pt x="0" y="9880"/>
                  </a:lnTo>
                  <a:lnTo>
                    <a:pt x="2743" y="9321"/>
                  </a:lnTo>
                  <a:lnTo>
                    <a:pt x="9334" y="9321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877560" y="458458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334" y="8216"/>
                  </a:moveTo>
                  <a:lnTo>
                    <a:pt x="6591" y="8216"/>
                  </a:lnTo>
                  <a:lnTo>
                    <a:pt x="2743" y="8216"/>
                  </a:lnTo>
                  <a:lnTo>
                    <a:pt x="0" y="8775"/>
                  </a:lnTo>
                  <a:lnTo>
                    <a:pt x="0" y="8216"/>
                  </a:lnTo>
                  <a:lnTo>
                    <a:pt x="0" y="5473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886895" y="458348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86" y="4660"/>
                  </a:moveTo>
                  <a:lnTo>
                    <a:pt x="2286" y="4660"/>
                  </a:lnTo>
                </a:path>
              </a:pathLst>
            </a:custGeom>
            <a:ln w="93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866041" y="45834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518" y="0"/>
                  </a:moveTo>
                  <a:lnTo>
                    <a:pt x="0" y="0"/>
                  </a:lnTo>
                  <a:lnTo>
                    <a:pt x="1104" y="1104"/>
                  </a:lnTo>
                  <a:lnTo>
                    <a:pt x="1104" y="11518"/>
                  </a:lnTo>
                  <a:lnTo>
                    <a:pt x="11518" y="10426"/>
                  </a:lnTo>
                  <a:lnTo>
                    <a:pt x="11518" y="9880"/>
                  </a:lnTo>
                  <a:lnTo>
                    <a:pt x="12064" y="8229"/>
                  </a:lnTo>
                  <a:lnTo>
                    <a:pt x="11518" y="5486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866041" y="45834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518" y="10426"/>
                  </a:moveTo>
                  <a:lnTo>
                    <a:pt x="1104" y="11518"/>
                  </a:lnTo>
                  <a:lnTo>
                    <a:pt x="1104" y="10426"/>
                  </a:lnTo>
                  <a:lnTo>
                    <a:pt x="1104" y="7683"/>
                  </a:lnTo>
                  <a:lnTo>
                    <a:pt x="1104" y="3835"/>
                  </a:lnTo>
                  <a:lnTo>
                    <a:pt x="1104" y="2197"/>
                  </a:lnTo>
                  <a:lnTo>
                    <a:pt x="1104" y="1104"/>
                  </a:lnTo>
                  <a:lnTo>
                    <a:pt x="0" y="0"/>
                  </a:lnTo>
                </a:path>
                <a:path w="12064" h="12064">
                  <a:moveTo>
                    <a:pt x="11518" y="0"/>
                  </a:moveTo>
                  <a:lnTo>
                    <a:pt x="11518" y="5486"/>
                  </a:lnTo>
                  <a:lnTo>
                    <a:pt x="12064" y="8229"/>
                  </a:lnTo>
                  <a:lnTo>
                    <a:pt x="11518" y="9880"/>
                  </a:lnTo>
                  <a:lnTo>
                    <a:pt x="11518" y="104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744247" y="4524234"/>
              <a:ext cx="157480" cy="76200"/>
            </a:xfrm>
            <a:custGeom>
              <a:avLst/>
              <a:gdLst/>
              <a:ahLst/>
              <a:cxnLst/>
              <a:rect l="l" t="t" r="r" b="b"/>
              <a:pathLst>
                <a:path w="157479" h="76200">
                  <a:moveTo>
                    <a:pt x="157467" y="0"/>
                  </a:moveTo>
                  <a:lnTo>
                    <a:pt x="121246" y="7670"/>
                  </a:lnTo>
                  <a:lnTo>
                    <a:pt x="121792" y="17564"/>
                  </a:lnTo>
                  <a:lnTo>
                    <a:pt x="122897" y="21945"/>
                  </a:lnTo>
                  <a:lnTo>
                    <a:pt x="119049" y="26873"/>
                  </a:lnTo>
                  <a:lnTo>
                    <a:pt x="41135" y="44983"/>
                  </a:lnTo>
                  <a:lnTo>
                    <a:pt x="37299" y="41694"/>
                  </a:lnTo>
                  <a:lnTo>
                    <a:pt x="35661" y="27978"/>
                  </a:lnTo>
                  <a:lnTo>
                    <a:pt x="0" y="35648"/>
                  </a:lnTo>
                  <a:lnTo>
                    <a:pt x="13703" y="75704"/>
                  </a:lnTo>
                  <a:lnTo>
                    <a:pt x="151968" y="43332"/>
                  </a:lnTo>
                  <a:lnTo>
                    <a:pt x="157467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744247" y="4524234"/>
              <a:ext cx="157480" cy="76200"/>
            </a:xfrm>
            <a:custGeom>
              <a:avLst/>
              <a:gdLst/>
              <a:ahLst/>
              <a:cxnLst/>
              <a:rect l="l" t="t" r="r" b="b"/>
              <a:pathLst>
                <a:path w="157479" h="76200">
                  <a:moveTo>
                    <a:pt x="35661" y="27978"/>
                  </a:moveTo>
                  <a:lnTo>
                    <a:pt x="36753" y="37299"/>
                  </a:lnTo>
                  <a:lnTo>
                    <a:pt x="37299" y="41694"/>
                  </a:lnTo>
                  <a:lnTo>
                    <a:pt x="41135" y="44983"/>
                  </a:lnTo>
                  <a:lnTo>
                    <a:pt x="46075" y="43878"/>
                  </a:lnTo>
                  <a:lnTo>
                    <a:pt x="114655" y="27978"/>
                  </a:lnTo>
                  <a:lnTo>
                    <a:pt x="119049" y="26873"/>
                  </a:lnTo>
                  <a:lnTo>
                    <a:pt x="122897" y="21945"/>
                  </a:lnTo>
                  <a:lnTo>
                    <a:pt x="121792" y="17564"/>
                  </a:lnTo>
                  <a:lnTo>
                    <a:pt x="121246" y="7670"/>
                  </a:lnTo>
                  <a:lnTo>
                    <a:pt x="157467" y="0"/>
                  </a:lnTo>
                  <a:lnTo>
                    <a:pt x="151968" y="43332"/>
                  </a:lnTo>
                  <a:lnTo>
                    <a:pt x="13703" y="75704"/>
                  </a:lnTo>
                  <a:lnTo>
                    <a:pt x="0" y="35648"/>
                  </a:lnTo>
                  <a:lnTo>
                    <a:pt x="35661" y="27978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794159" y="4582384"/>
              <a:ext cx="72390" cy="4445"/>
            </a:xfrm>
            <a:custGeom>
              <a:avLst/>
              <a:gdLst/>
              <a:ahLst/>
              <a:cxnLst/>
              <a:rect l="l" t="t" r="r" b="b"/>
              <a:pathLst>
                <a:path w="72389" h="4445">
                  <a:moveTo>
                    <a:pt x="71882" y="0"/>
                  </a:moveTo>
                  <a:lnTo>
                    <a:pt x="0" y="3289"/>
                  </a:lnTo>
                  <a:lnTo>
                    <a:pt x="558" y="3289"/>
                  </a:lnTo>
                  <a:lnTo>
                    <a:pt x="558" y="4394"/>
                  </a:lnTo>
                  <a:lnTo>
                    <a:pt x="71882" y="546"/>
                  </a:lnTo>
                  <a:lnTo>
                    <a:pt x="718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794159" y="4582384"/>
              <a:ext cx="72390" cy="4445"/>
            </a:xfrm>
            <a:custGeom>
              <a:avLst/>
              <a:gdLst/>
              <a:ahLst/>
              <a:cxnLst/>
              <a:rect l="l" t="t" r="r" b="b"/>
              <a:pathLst>
                <a:path w="72389" h="4445">
                  <a:moveTo>
                    <a:pt x="0" y="3289"/>
                  </a:moveTo>
                  <a:lnTo>
                    <a:pt x="18021" y="2468"/>
                  </a:lnTo>
                  <a:lnTo>
                    <a:pt x="35941" y="1644"/>
                  </a:lnTo>
                  <a:lnTo>
                    <a:pt x="53860" y="821"/>
                  </a:lnTo>
                  <a:lnTo>
                    <a:pt x="71882" y="0"/>
                  </a:lnTo>
                  <a:lnTo>
                    <a:pt x="71882" y="546"/>
                  </a:lnTo>
                </a:path>
                <a:path w="72389" h="4445">
                  <a:moveTo>
                    <a:pt x="558" y="4394"/>
                  </a:moveTo>
                  <a:lnTo>
                    <a:pt x="558" y="3289"/>
                  </a:lnTo>
                  <a:lnTo>
                    <a:pt x="0" y="32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783746" y="4587316"/>
              <a:ext cx="11430" cy="635"/>
            </a:xfrm>
            <a:custGeom>
              <a:avLst/>
              <a:gdLst/>
              <a:ahLst/>
              <a:cxnLst/>
              <a:rect l="l" t="t" r="r" b="b"/>
              <a:pathLst>
                <a:path w="11429" h="635">
                  <a:moveTo>
                    <a:pt x="10972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972" y="546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783745" y="4587322"/>
              <a:ext cx="11430" cy="635"/>
            </a:xfrm>
            <a:custGeom>
              <a:avLst/>
              <a:gdLst/>
              <a:ahLst/>
              <a:cxnLst/>
              <a:rect l="l" t="t" r="r" b="b"/>
              <a:pathLst>
                <a:path w="11429" h="635">
                  <a:moveTo>
                    <a:pt x="0" y="0"/>
                  </a:moveTo>
                  <a:lnTo>
                    <a:pt x="10972" y="0"/>
                  </a:lnTo>
                  <a:lnTo>
                    <a:pt x="10972" y="5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783745" y="458732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73"/>
                  </a:moveTo>
                  <a:lnTo>
                    <a:pt x="2286" y="2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768391" y="4588972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15354" y="0"/>
                  </a:moveTo>
                  <a:lnTo>
                    <a:pt x="0" y="1092"/>
                  </a:lnTo>
                  <a:lnTo>
                    <a:pt x="15354" y="546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768391" y="4588972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1092"/>
                  </a:moveTo>
                  <a:lnTo>
                    <a:pt x="15354" y="0"/>
                  </a:lnTo>
                  <a:lnTo>
                    <a:pt x="15354" y="546"/>
                  </a:lnTo>
                </a:path>
                <a:path w="15875" h="1270">
                  <a:moveTo>
                    <a:pt x="0" y="1092"/>
                  </a:moveTo>
                  <a:lnTo>
                    <a:pt x="0" y="10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889092" y="4589515"/>
              <a:ext cx="32384" cy="2540"/>
            </a:xfrm>
            <a:custGeom>
              <a:avLst/>
              <a:gdLst/>
              <a:ahLst/>
              <a:cxnLst/>
              <a:rect l="l" t="t" r="r" b="b"/>
              <a:pathLst>
                <a:path w="32385" h="2539">
                  <a:moveTo>
                    <a:pt x="31813" y="0"/>
                  </a:moveTo>
                  <a:lnTo>
                    <a:pt x="15697" y="615"/>
                  </a:lnTo>
                  <a:lnTo>
                    <a:pt x="7821" y="1003"/>
                  </a:lnTo>
                  <a:lnTo>
                    <a:pt x="0" y="1650"/>
                  </a:lnTo>
                  <a:lnTo>
                    <a:pt x="533" y="2197"/>
                  </a:lnTo>
                  <a:lnTo>
                    <a:pt x="318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889092" y="4589515"/>
              <a:ext cx="32384" cy="2540"/>
            </a:xfrm>
            <a:custGeom>
              <a:avLst/>
              <a:gdLst/>
              <a:ahLst/>
              <a:cxnLst/>
              <a:rect l="l" t="t" r="r" b="b"/>
              <a:pathLst>
                <a:path w="32385" h="2539">
                  <a:moveTo>
                    <a:pt x="0" y="1650"/>
                  </a:moveTo>
                  <a:lnTo>
                    <a:pt x="7821" y="1003"/>
                  </a:lnTo>
                  <a:lnTo>
                    <a:pt x="15697" y="615"/>
                  </a:lnTo>
                  <a:lnTo>
                    <a:pt x="23677" y="332"/>
                  </a:lnTo>
                  <a:lnTo>
                    <a:pt x="31813" y="0"/>
                  </a:lnTo>
                </a:path>
                <a:path w="32385" h="2539">
                  <a:moveTo>
                    <a:pt x="533" y="2197"/>
                  </a:moveTo>
                  <a:lnTo>
                    <a:pt x="0" y="16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783199" y="4587327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546" y="4381"/>
                  </a:moveTo>
                  <a:lnTo>
                    <a:pt x="546" y="10972"/>
                  </a:lnTo>
                  <a:lnTo>
                    <a:pt x="1104" y="10426"/>
                  </a:lnTo>
                  <a:lnTo>
                    <a:pt x="1104" y="6032"/>
                  </a:lnTo>
                  <a:lnTo>
                    <a:pt x="546" y="4381"/>
                  </a:lnTo>
                  <a:close/>
                </a:path>
                <a:path w="1270" h="11429">
                  <a:moveTo>
                    <a:pt x="0" y="4927"/>
                  </a:moveTo>
                  <a:lnTo>
                    <a:pt x="0" y="8229"/>
                  </a:lnTo>
                  <a:lnTo>
                    <a:pt x="546" y="9867"/>
                  </a:lnTo>
                  <a:lnTo>
                    <a:pt x="546" y="6578"/>
                  </a:lnTo>
                  <a:lnTo>
                    <a:pt x="0" y="4927"/>
                  </a:lnTo>
                  <a:close/>
                </a:path>
                <a:path w="1270" h="11429">
                  <a:moveTo>
                    <a:pt x="546" y="0"/>
                  </a:moveTo>
                  <a:lnTo>
                    <a:pt x="0" y="546"/>
                  </a:lnTo>
                  <a:lnTo>
                    <a:pt x="0" y="2730"/>
                  </a:lnTo>
                  <a:lnTo>
                    <a:pt x="546" y="2184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783199" y="4587321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546" y="2197"/>
                  </a:moveTo>
                  <a:lnTo>
                    <a:pt x="546" y="1651"/>
                  </a:lnTo>
                  <a:lnTo>
                    <a:pt x="546" y="2197"/>
                  </a:lnTo>
                  <a:lnTo>
                    <a:pt x="0" y="2743"/>
                  </a:lnTo>
                  <a:lnTo>
                    <a:pt x="0" y="3848"/>
                  </a:lnTo>
                  <a:lnTo>
                    <a:pt x="546" y="6045"/>
                  </a:lnTo>
                  <a:lnTo>
                    <a:pt x="546" y="8242"/>
                  </a:lnTo>
                  <a:lnTo>
                    <a:pt x="546" y="9867"/>
                  </a:lnTo>
                  <a:lnTo>
                    <a:pt x="546" y="7683"/>
                  </a:lnTo>
                  <a:lnTo>
                    <a:pt x="546" y="2743"/>
                  </a:lnTo>
                  <a:lnTo>
                    <a:pt x="546" y="2197"/>
                  </a:lnTo>
                </a:path>
                <a:path w="1270" h="11429">
                  <a:moveTo>
                    <a:pt x="546" y="546"/>
                  </a:moveTo>
                  <a:lnTo>
                    <a:pt x="546" y="2197"/>
                  </a:lnTo>
                  <a:lnTo>
                    <a:pt x="546" y="4394"/>
                  </a:lnTo>
                  <a:lnTo>
                    <a:pt x="1104" y="6045"/>
                  </a:lnTo>
                  <a:lnTo>
                    <a:pt x="1104" y="9867"/>
                  </a:lnTo>
                  <a:lnTo>
                    <a:pt x="1104" y="10426"/>
                  </a:lnTo>
                  <a:lnTo>
                    <a:pt x="546" y="10972"/>
                  </a:lnTo>
                  <a:lnTo>
                    <a:pt x="546" y="10426"/>
                  </a:lnTo>
                  <a:lnTo>
                    <a:pt x="0" y="6591"/>
                  </a:lnTo>
                  <a:lnTo>
                    <a:pt x="0" y="2743"/>
                  </a:lnTo>
                  <a:lnTo>
                    <a:pt x="0" y="546"/>
                  </a:lnTo>
                  <a:lnTo>
                    <a:pt x="546" y="0"/>
                  </a:lnTo>
                  <a:lnTo>
                    <a:pt x="546" y="5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794159" y="4585125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1663" y="13169"/>
                  </a:moveTo>
                  <a:lnTo>
                    <a:pt x="558" y="13169"/>
                  </a:lnTo>
                  <a:lnTo>
                    <a:pt x="558" y="14262"/>
                  </a:lnTo>
                  <a:lnTo>
                    <a:pt x="1663" y="13716"/>
                  </a:lnTo>
                  <a:lnTo>
                    <a:pt x="1663" y="13169"/>
                  </a:lnTo>
                  <a:close/>
                </a:path>
                <a:path w="1904" h="14604">
                  <a:moveTo>
                    <a:pt x="1663" y="12065"/>
                  </a:moveTo>
                  <a:lnTo>
                    <a:pt x="558" y="12623"/>
                  </a:lnTo>
                  <a:lnTo>
                    <a:pt x="1663" y="12623"/>
                  </a:lnTo>
                  <a:lnTo>
                    <a:pt x="1663" y="12065"/>
                  </a:lnTo>
                  <a:close/>
                </a:path>
                <a:path w="1904" h="14604">
                  <a:moveTo>
                    <a:pt x="0" y="7683"/>
                  </a:moveTo>
                  <a:lnTo>
                    <a:pt x="0" y="8788"/>
                  </a:lnTo>
                  <a:lnTo>
                    <a:pt x="558" y="12065"/>
                  </a:lnTo>
                  <a:lnTo>
                    <a:pt x="558" y="10426"/>
                  </a:lnTo>
                  <a:lnTo>
                    <a:pt x="0" y="7683"/>
                  </a:lnTo>
                  <a:close/>
                </a:path>
                <a:path w="1904" h="14604">
                  <a:moveTo>
                    <a:pt x="558" y="4940"/>
                  </a:moveTo>
                  <a:lnTo>
                    <a:pt x="558" y="5486"/>
                  </a:lnTo>
                  <a:lnTo>
                    <a:pt x="1663" y="8242"/>
                  </a:lnTo>
                  <a:lnTo>
                    <a:pt x="1663" y="7683"/>
                  </a:lnTo>
                  <a:lnTo>
                    <a:pt x="558" y="4940"/>
                  </a:lnTo>
                  <a:close/>
                </a:path>
                <a:path w="1904" h="14604">
                  <a:moveTo>
                    <a:pt x="0" y="0"/>
                  </a:moveTo>
                  <a:lnTo>
                    <a:pt x="0" y="2197"/>
                  </a:lnTo>
                  <a:lnTo>
                    <a:pt x="558" y="2197"/>
                  </a:lnTo>
                  <a:lnTo>
                    <a:pt x="558" y="16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794159" y="4585125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558" y="2743"/>
                  </a:moveTo>
                  <a:lnTo>
                    <a:pt x="558" y="2197"/>
                  </a:lnTo>
                  <a:lnTo>
                    <a:pt x="0" y="2197"/>
                  </a:lnTo>
                  <a:lnTo>
                    <a:pt x="0" y="4940"/>
                  </a:lnTo>
                  <a:lnTo>
                    <a:pt x="0" y="7683"/>
                  </a:lnTo>
                  <a:lnTo>
                    <a:pt x="558" y="10426"/>
                  </a:lnTo>
                  <a:lnTo>
                    <a:pt x="558" y="12065"/>
                  </a:lnTo>
                  <a:lnTo>
                    <a:pt x="558" y="12623"/>
                  </a:lnTo>
                  <a:lnTo>
                    <a:pt x="1663" y="12065"/>
                  </a:lnTo>
                  <a:lnTo>
                    <a:pt x="1663" y="10972"/>
                  </a:lnTo>
                  <a:lnTo>
                    <a:pt x="1663" y="9867"/>
                  </a:lnTo>
                  <a:lnTo>
                    <a:pt x="1663" y="7683"/>
                  </a:lnTo>
                  <a:lnTo>
                    <a:pt x="558" y="4394"/>
                  </a:lnTo>
                  <a:lnTo>
                    <a:pt x="558" y="2743"/>
                  </a:lnTo>
                </a:path>
                <a:path w="1904" h="14604">
                  <a:moveTo>
                    <a:pt x="558" y="1651"/>
                  </a:moveTo>
                  <a:lnTo>
                    <a:pt x="558" y="2743"/>
                  </a:lnTo>
                  <a:lnTo>
                    <a:pt x="558" y="4940"/>
                  </a:lnTo>
                  <a:lnTo>
                    <a:pt x="1663" y="8242"/>
                  </a:lnTo>
                  <a:lnTo>
                    <a:pt x="1663" y="12623"/>
                  </a:lnTo>
                  <a:lnTo>
                    <a:pt x="1663" y="14262"/>
                  </a:lnTo>
                  <a:lnTo>
                    <a:pt x="558" y="13169"/>
                  </a:lnTo>
                  <a:lnTo>
                    <a:pt x="558" y="12065"/>
                  </a:lnTo>
                  <a:lnTo>
                    <a:pt x="0" y="8788"/>
                  </a:lnTo>
                  <a:lnTo>
                    <a:pt x="0" y="6591"/>
                  </a:lnTo>
                  <a:lnTo>
                    <a:pt x="0" y="2197"/>
                  </a:lnTo>
                  <a:lnTo>
                    <a:pt x="0" y="546"/>
                  </a:lnTo>
                  <a:lnTo>
                    <a:pt x="0" y="0"/>
                  </a:lnTo>
                  <a:lnTo>
                    <a:pt x="558" y="16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783745" y="4587871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5">
                  <a:moveTo>
                    <a:pt x="10972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558" y="5486"/>
                  </a:lnTo>
                  <a:lnTo>
                    <a:pt x="558" y="9880"/>
                  </a:lnTo>
                  <a:lnTo>
                    <a:pt x="0" y="10426"/>
                  </a:lnTo>
                  <a:lnTo>
                    <a:pt x="10972" y="9880"/>
                  </a:lnTo>
                  <a:lnTo>
                    <a:pt x="12077" y="9321"/>
                  </a:lnTo>
                  <a:lnTo>
                    <a:pt x="12077" y="5486"/>
                  </a:lnTo>
                  <a:lnTo>
                    <a:pt x="10972" y="3302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783745" y="4587871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5">
                  <a:moveTo>
                    <a:pt x="10972" y="9880"/>
                  </a:moveTo>
                  <a:lnTo>
                    <a:pt x="0" y="10426"/>
                  </a:lnTo>
                  <a:lnTo>
                    <a:pt x="558" y="9880"/>
                  </a:lnTo>
                  <a:lnTo>
                    <a:pt x="558" y="9321"/>
                  </a:lnTo>
                  <a:lnTo>
                    <a:pt x="558" y="7683"/>
                  </a:lnTo>
                  <a:lnTo>
                    <a:pt x="558" y="5486"/>
                  </a:lnTo>
                  <a:lnTo>
                    <a:pt x="0" y="2197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1104"/>
                  </a:lnTo>
                  <a:lnTo>
                    <a:pt x="10972" y="3302"/>
                  </a:lnTo>
                  <a:lnTo>
                    <a:pt x="12077" y="5486"/>
                  </a:lnTo>
                  <a:lnTo>
                    <a:pt x="12077" y="7683"/>
                  </a:lnTo>
                  <a:lnTo>
                    <a:pt x="12077" y="9321"/>
                  </a:lnTo>
                  <a:lnTo>
                    <a:pt x="10972" y="9880"/>
                  </a:lnTo>
                  <a:close/>
                </a:path>
                <a:path w="12700" h="10795">
                  <a:moveTo>
                    <a:pt x="10972" y="9880"/>
                  </a:moveTo>
                  <a:lnTo>
                    <a:pt x="0" y="10426"/>
                  </a:lnTo>
                  <a:lnTo>
                    <a:pt x="558" y="9880"/>
                  </a:lnTo>
                  <a:lnTo>
                    <a:pt x="558" y="9321"/>
                  </a:lnTo>
                  <a:lnTo>
                    <a:pt x="558" y="7683"/>
                  </a:lnTo>
                  <a:lnTo>
                    <a:pt x="558" y="5486"/>
                  </a:lnTo>
                  <a:lnTo>
                    <a:pt x="0" y="2197"/>
                  </a:lnTo>
                  <a:lnTo>
                    <a:pt x="0" y="0"/>
                  </a:lnTo>
                </a:path>
                <a:path w="12700" h="10795">
                  <a:moveTo>
                    <a:pt x="10972" y="0"/>
                  </a:moveTo>
                  <a:lnTo>
                    <a:pt x="10972" y="1104"/>
                  </a:lnTo>
                  <a:lnTo>
                    <a:pt x="10972" y="3302"/>
                  </a:lnTo>
                  <a:lnTo>
                    <a:pt x="12077" y="5486"/>
                  </a:lnTo>
                  <a:lnTo>
                    <a:pt x="12077" y="7683"/>
                  </a:lnTo>
                  <a:lnTo>
                    <a:pt x="12077" y="9321"/>
                  </a:lnTo>
                  <a:lnTo>
                    <a:pt x="10972" y="98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768391" y="4589524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15354" y="0"/>
                  </a:moveTo>
                  <a:lnTo>
                    <a:pt x="0" y="546"/>
                  </a:lnTo>
                  <a:lnTo>
                    <a:pt x="0" y="8229"/>
                  </a:lnTo>
                  <a:lnTo>
                    <a:pt x="4927" y="8229"/>
                  </a:lnTo>
                  <a:lnTo>
                    <a:pt x="10426" y="7670"/>
                  </a:lnTo>
                  <a:lnTo>
                    <a:pt x="15354" y="7670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768391" y="4590070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15354" y="7124"/>
                  </a:moveTo>
                  <a:lnTo>
                    <a:pt x="10426" y="7124"/>
                  </a:lnTo>
                  <a:lnTo>
                    <a:pt x="4927" y="7683"/>
                  </a:lnTo>
                  <a:lnTo>
                    <a:pt x="0" y="7683"/>
                  </a:lnTo>
                  <a:lnTo>
                    <a:pt x="0" y="5486"/>
                  </a:lnTo>
                  <a:lnTo>
                    <a:pt x="0" y="1092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783745" y="458952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35"/>
                  </a:moveTo>
                  <a:lnTo>
                    <a:pt x="2286" y="3835"/>
                  </a:lnTo>
                </a:path>
              </a:pathLst>
            </a:custGeom>
            <a:ln w="76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768391" y="4589524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15354" y="0"/>
                  </a:moveTo>
                  <a:lnTo>
                    <a:pt x="0" y="546"/>
                  </a:lnTo>
                  <a:lnTo>
                    <a:pt x="0" y="8229"/>
                  </a:lnTo>
                  <a:lnTo>
                    <a:pt x="4927" y="8229"/>
                  </a:lnTo>
                  <a:lnTo>
                    <a:pt x="10426" y="7670"/>
                  </a:lnTo>
                  <a:lnTo>
                    <a:pt x="15354" y="7670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768391" y="4589524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15354" y="7670"/>
                  </a:moveTo>
                  <a:lnTo>
                    <a:pt x="10426" y="7670"/>
                  </a:lnTo>
                  <a:lnTo>
                    <a:pt x="4927" y="8229"/>
                  </a:lnTo>
                  <a:lnTo>
                    <a:pt x="0" y="8229"/>
                  </a:lnTo>
                  <a:lnTo>
                    <a:pt x="0" y="6032"/>
                  </a:lnTo>
                  <a:lnTo>
                    <a:pt x="0" y="1638"/>
                  </a:lnTo>
                  <a:lnTo>
                    <a:pt x="0" y="546"/>
                  </a:lnTo>
                  <a:lnTo>
                    <a:pt x="15354" y="0"/>
                  </a:lnTo>
                  <a:lnTo>
                    <a:pt x="15354" y="5473"/>
                  </a:lnTo>
                  <a:lnTo>
                    <a:pt x="15354" y="76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767845" y="4589518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546" y="0"/>
                  </a:moveTo>
                  <a:lnTo>
                    <a:pt x="0" y="546"/>
                  </a:lnTo>
                  <a:lnTo>
                    <a:pt x="0" y="4394"/>
                  </a:lnTo>
                  <a:lnTo>
                    <a:pt x="546" y="767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767845" y="4590064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546" y="0"/>
                  </a:moveTo>
                  <a:lnTo>
                    <a:pt x="546" y="5499"/>
                  </a:lnTo>
                  <a:lnTo>
                    <a:pt x="546" y="7683"/>
                  </a:lnTo>
                  <a:lnTo>
                    <a:pt x="546" y="7124"/>
                  </a:lnTo>
                  <a:lnTo>
                    <a:pt x="0" y="3848"/>
                  </a:lnTo>
                  <a:lnTo>
                    <a:pt x="0" y="1651"/>
                  </a:lnTo>
                  <a:lnTo>
                    <a:pt x="0" y="0"/>
                  </a:lnTo>
                  <a:lnTo>
                    <a:pt x="54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794718" y="4582933"/>
              <a:ext cx="73025" cy="16510"/>
            </a:xfrm>
            <a:custGeom>
              <a:avLst/>
              <a:gdLst/>
              <a:ahLst/>
              <a:cxnLst/>
              <a:rect l="l" t="t" r="r" b="b"/>
              <a:pathLst>
                <a:path w="73025" h="16510">
                  <a:moveTo>
                    <a:pt x="1104" y="16400"/>
                  </a:moveTo>
                  <a:lnTo>
                    <a:pt x="0" y="16459"/>
                  </a:lnTo>
                  <a:lnTo>
                    <a:pt x="1104" y="16459"/>
                  </a:lnTo>
                  <a:close/>
                </a:path>
                <a:path w="73025" h="16510">
                  <a:moveTo>
                    <a:pt x="71323" y="0"/>
                  </a:moveTo>
                  <a:lnTo>
                    <a:pt x="0" y="3848"/>
                  </a:lnTo>
                  <a:lnTo>
                    <a:pt x="0" y="7124"/>
                  </a:lnTo>
                  <a:lnTo>
                    <a:pt x="1104" y="9867"/>
                  </a:lnTo>
                  <a:lnTo>
                    <a:pt x="1104" y="16400"/>
                  </a:lnTo>
                  <a:lnTo>
                    <a:pt x="72428" y="12623"/>
                  </a:lnTo>
                  <a:lnTo>
                    <a:pt x="72428" y="1651"/>
                  </a:lnTo>
                  <a:lnTo>
                    <a:pt x="71323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794718" y="4582933"/>
              <a:ext cx="73025" cy="16510"/>
            </a:xfrm>
            <a:custGeom>
              <a:avLst/>
              <a:gdLst/>
              <a:ahLst/>
              <a:cxnLst/>
              <a:rect l="l" t="t" r="r" b="b"/>
              <a:pathLst>
                <a:path w="73025" h="16510">
                  <a:moveTo>
                    <a:pt x="72428" y="12623"/>
                  </a:moveTo>
                  <a:lnTo>
                    <a:pt x="0" y="16459"/>
                  </a:lnTo>
                  <a:lnTo>
                    <a:pt x="1104" y="16459"/>
                  </a:lnTo>
                  <a:lnTo>
                    <a:pt x="1104" y="15367"/>
                  </a:lnTo>
                  <a:lnTo>
                    <a:pt x="1104" y="12623"/>
                  </a:lnTo>
                  <a:lnTo>
                    <a:pt x="1104" y="10972"/>
                  </a:lnTo>
                  <a:lnTo>
                    <a:pt x="1104" y="9867"/>
                  </a:lnTo>
                  <a:lnTo>
                    <a:pt x="0" y="7124"/>
                  </a:lnTo>
                  <a:lnTo>
                    <a:pt x="0" y="3848"/>
                  </a:lnTo>
                  <a:lnTo>
                    <a:pt x="71323" y="0"/>
                  </a:lnTo>
                  <a:lnTo>
                    <a:pt x="72428" y="1651"/>
                  </a:lnTo>
                  <a:lnTo>
                    <a:pt x="72428" y="6032"/>
                  </a:lnTo>
                  <a:lnTo>
                    <a:pt x="72428" y="8775"/>
                  </a:lnTo>
                  <a:lnTo>
                    <a:pt x="72428" y="12065"/>
                  </a:lnTo>
                  <a:lnTo>
                    <a:pt x="72428" y="1262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794718" y="4582933"/>
              <a:ext cx="73025" cy="16510"/>
            </a:xfrm>
            <a:custGeom>
              <a:avLst/>
              <a:gdLst/>
              <a:ahLst/>
              <a:cxnLst/>
              <a:rect l="l" t="t" r="r" b="b"/>
              <a:pathLst>
                <a:path w="73025" h="16510">
                  <a:moveTo>
                    <a:pt x="72428" y="12623"/>
                  </a:moveTo>
                  <a:lnTo>
                    <a:pt x="0" y="16459"/>
                  </a:lnTo>
                  <a:lnTo>
                    <a:pt x="1104" y="15367"/>
                  </a:lnTo>
                  <a:lnTo>
                    <a:pt x="1104" y="12623"/>
                  </a:lnTo>
                  <a:lnTo>
                    <a:pt x="1104" y="10972"/>
                  </a:lnTo>
                  <a:lnTo>
                    <a:pt x="1104" y="9867"/>
                  </a:lnTo>
                  <a:lnTo>
                    <a:pt x="0" y="7124"/>
                  </a:lnTo>
                  <a:lnTo>
                    <a:pt x="0" y="3848"/>
                  </a:lnTo>
                  <a:lnTo>
                    <a:pt x="71323" y="0"/>
                  </a:lnTo>
                  <a:lnTo>
                    <a:pt x="72428" y="1651"/>
                  </a:lnTo>
                  <a:lnTo>
                    <a:pt x="72428" y="6032"/>
                  </a:lnTo>
                  <a:lnTo>
                    <a:pt x="72428" y="8775"/>
                  </a:lnTo>
                  <a:lnTo>
                    <a:pt x="72428" y="12065"/>
                  </a:lnTo>
                  <a:lnTo>
                    <a:pt x="72428" y="12623"/>
                  </a:lnTo>
                  <a:close/>
                </a:path>
              </a:pathLst>
            </a:custGeom>
            <a:ln w="69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794718" y="4582933"/>
              <a:ext cx="73025" cy="16510"/>
            </a:xfrm>
            <a:custGeom>
              <a:avLst/>
              <a:gdLst/>
              <a:ahLst/>
              <a:cxnLst/>
              <a:rect l="l" t="t" r="r" b="b"/>
              <a:pathLst>
                <a:path w="73025" h="16510">
                  <a:moveTo>
                    <a:pt x="72428" y="12623"/>
                  </a:moveTo>
                  <a:lnTo>
                    <a:pt x="0" y="16459"/>
                  </a:lnTo>
                  <a:lnTo>
                    <a:pt x="1104" y="15367"/>
                  </a:lnTo>
                  <a:lnTo>
                    <a:pt x="1104" y="12623"/>
                  </a:lnTo>
                  <a:lnTo>
                    <a:pt x="1104" y="10972"/>
                  </a:lnTo>
                  <a:lnTo>
                    <a:pt x="1104" y="9867"/>
                  </a:lnTo>
                  <a:lnTo>
                    <a:pt x="0" y="7124"/>
                  </a:lnTo>
                  <a:lnTo>
                    <a:pt x="0" y="3848"/>
                  </a:lnTo>
                </a:path>
                <a:path w="73025" h="16510">
                  <a:moveTo>
                    <a:pt x="71323" y="0"/>
                  </a:moveTo>
                  <a:lnTo>
                    <a:pt x="72428" y="1651"/>
                  </a:lnTo>
                  <a:lnTo>
                    <a:pt x="72428" y="6032"/>
                  </a:lnTo>
                  <a:lnTo>
                    <a:pt x="72428" y="8775"/>
                  </a:lnTo>
                  <a:lnTo>
                    <a:pt x="72428" y="12065"/>
                  </a:lnTo>
                  <a:lnTo>
                    <a:pt x="72428" y="1262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879756" y="4590064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9867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546" y="1104"/>
                  </a:lnTo>
                  <a:lnTo>
                    <a:pt x="98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879756" y="4590064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9334" y="0"/>
                  </a:lnTo>
                  <a:lnTo>
                    <a:pt x="9867" y="0"/>
                  </a:lnTo>
                </a:path>
                <a:path w="10160" h="1270">
                  <a:moveTo>
                    <a:pt x="546" y="1104"/>
                  </a:moveTo>
                  <a:lnTo>
                    <a:pt x="0" y="1104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889625" y="4589524"/>
              <a:ext cx="31750" cy="8890"/>
            </a:xfrm>
            <a:custGeom>
              <a:avLst/>
              <a:gdLst/>
              <a:ahLst/>
              <a:cxnLst/>
              <a:rect l="l" t="t" r="r" b="b"/>
              <a:pathLst>
                <a:path w="31750" h="8889">
                  <a:moveTo>
                    <a:pt x="31280" y="0"/>
                  </a:moveTo>
                  <a:lnTo>
                    <a:pt x="0" y="2184"/>
                  </a:lnTo>
                  <a:lnTo>
                    <a:pt x="0" y="8775"/>
                  </a:lnTo>
                  <a:lnTo>
                    <a:pt x="31280" y="7670"/>
                  </a:lnTo>
                  <a:lnTo>
                    <a:pt x="312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889625" y="4591709"/>
              <a:ext cx="31750" cy="6985"/>
            </a:xfrm>
            <a:custGeom>
              <a:avLst/>
              <a:gdLst/>
              <a:ahLst/>
              <a:cxnLst/>
              <a:rect l="l" t="t" r="r" b="b"/>
              <a:pathLst>
                <a:path w="31750" h="6985">
                  <a:moveTo>
                    <a:pt x="31280" y="5486"/>
                  </a:moveTo>
                  <a:lnTo>
                    <a:pt x="0" y="6591"/>
                  </a:lnTo>
                  <a:lnTo>
                    <a:pt x="0" y="4381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920905" y="458952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35"/>
                  </a:moveTo>
                  <a:lnTo>
                    <a:pt x="2286" y="3835"/>
                  </a:lnTo>
                </a:path>
              </a:pathLst>
            </a:custGeom>
            <a:ln w="76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869343" y="4589518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10414" y="0"/>
                  </a:moveTo>
                  <a:lnTo>
                    <a:pt x="0" y="546"/>
                  </a:lnTo>
                  <a:lnTo>
                    <a:pt x="0" y="1651"/>
                  </a:lnTo>
                  <a:lnTo>
                    <a:pt x="10414" y="546"/>
                  </a:lnTo>
                  <a:lnTo>
                    <a:pt x="104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869343" y="4589518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5" h="635">
                  <a:moveTo>
                    <a:pt x="0" y="546"/>
                  </a:moveTo>
                  <a:lnTo>
                    <a:pt x="10414" y="0"/>
                  </a:lnTo>
                  <a:lnTo>
                    <a:pt x="10414" y="5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869343" y="45900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552"/>
                  </a:moveTo>
                  <a:lnTo>
                    <a:pt x="2286" y="5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880303" y="4590067"/>
              <a:ext cx="9525" cy="10160"/>
            </a:xfrm>
            <a:custGeom>
              <a:avLst/>
              <a:gdLst/>
              <a:ahLst/>
              <a:cxnLst/>
              <a:rect l="l" t="t" r="r" b="b"/>
              <a:pathLst>
                <a:path w="9525" h="10160">
                  <a:moveTo>
                    <a:pt x="9321" y="0"/>
                  </a:moveTo>
                  <a:lnTo>
                    <a:pt x="0" y="1104"/>
                  </a:lnTo>
                  <a:lnTo>
                    <a:pt x="0" y="9867"/>
                  </a:lnTo>
                  <a:lnTo>
                    <a:pt x="6591" y="9867"/>
                  </a:lnTo>
                  <a:lnTo>
                    <a:pt x="9321" y="9321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880303" y="4591172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321" y="8216"/>
                  </a:moveTo>
                  <a:lnTo>
                    <a:pt x="6591" y="8762"/>
                  </a:lnTo>
                  <a:lnTo>
                    <a:pt x="2743" y="8762"/>
                  </a:lnTo>
                  <a:lnTo>
                    <a:pt x="0" y="8762"/>
                  </a:lnTo>
                  <a:lnTo>
                    <a:pt x="0" y="6578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889625" y="459006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86" y="4660"/>
                  </a:moveTo>
                  <a:lnTo>
                    <a:pt x="2286" y="4660"/>
                  </a:lnTo>
                </a:path>
              </a:pathLst>
            </a:custGeom>
            <a:ln w="93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869343" y="459006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0413" y="0"/>
                  </a:moveTo>
                  <a:lnTo>
                    <a:pt x="0" y="1104"/>
                  </a:lnTo>
                  <a:lnTo>
                    <a:pt x="0" y="1650"/>
                  </a:lnTo>
                  <a:lnTo>
                    <a:pt x="533" y="2730"/>
                  </a:lnTo>
                  <a:lnTo>
                    <a:pt x="533" y="11518"/>
                  </a:lnTo>
                  <a:lnTo>
                    <a:pt x="10960" y="10413"/>
                  </a:lnTo>
                  <a:lnTo>
                    <a:pt x="10960" y="1650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869343" y="459006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0960" y="10413"/>
                  </a:moveTo>
                  <a:lnTo>
                    <a:pt x="533" y="11518"/>
                  </a:lnTo>
                  <a:lnTo>
                    <a:pt x="533" y="8229"/>
                  </a:lnTo>
                  <a:lnTo>
                    <a:pt x="533" y="3835"/>
                  </a:lnTo>
                  <a:lnTo>
                    <a:pt x="533" y="2730"/>
                  </a:lnTo>
                  <a:lnTo>
                    <a:pt x="0" y="1104"/>
                  </a:lnTo>
                </a:path>
                <a:path w="11429" h="12064">
                  <a:moveTo>
                    <a:pt x="10413" y="0"/>
                  </a:moveTo>
                  <a:lnTo>
                    <a:pt x="10960" y="1650"/>
                  </a:lnTo>
                  <a:lnTo>
                    <a:pt x="10960" y="3289"/>
                  </a:lnTo>
                  <a:lnTo>
                    <a:pt x="10960" y="5486"/>
                  </a:lnTo>
                  <a:lnTo>
                    <a:pt x="10960" y="1041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796915" y="4589513"/>
              <a:ext cx="73025" cy="4445"/>
            </a:xfrm>
            <a:custGeom>
              <a:avLst/>
              <a:gdLst/>
              <a:ahLst/>
              <a:cxnLst/>
              <a:rect l="l" t="t" r="r" b="b"/>
              <a:pathLst>
                <a:path w="73025" h="4445">
                  <a:moveTo>
                    <a:pt x="72428" y="0"/>
                  </a:moveTo>
                  <a:lnTo>
                    <a:pt x="0" y="3848"/>
                  </a:lnTo>
                  <a:lnTo>
                    <a:pt x="0" y="4394"/>
                  </a:lnTo>
                  <a:lnTo>
                    <a:pt x="72428" y="546"/>
                  </a:lnTo>
                  <a:lnTo>
                    <a:pt x="724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796915" y="4589513"/>
              <a:ext cx="73025" cy="4445"/>
            </a:xfrm>
            <a:custGeom>
              <a:avLst/>
              <a:gdLst/>
              <a:ahLst/>
              <a:cxnLst/>
              <a:rect l="l" t="t" r="r" b="b"/>
              <a:pathLst>
                <a:path w="73025" h="4445">
                  <a:moveTo>
                    <a:pt x="0" y="3848"/>
                  </a:moveTo>
                  <a:lnTo>
                    <a:pt x="72428" y="0"/>
                  </a:lnTo>
                  <a:lnTo>
                    <a:pt x="72428" y="5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796915" y="459336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73"/>
                  </a:moveTo>
                  <a:lnTo>
                    <a:pt x="2286" y="2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785930" y="4593906"/>
              <a:ext cx="11430" cy="1905"/>
            </a:xfrm>
            <a:custGeom>
              <a:avLst/>
              <a:gdLst/>
              <a:ahLst/>
              <a:cxnLst/>
              <a:rect l="l" t="t" r="r" b="b"/>
              <a:pathLst>
                <a:path w="11429" h="1904">
                  <a:moveTo>
                    <a:pt x="10985" y="0"/>
                  </a:moveTo>
                  <a:lnTo>
                    <a:pt x="7696" y="0"/>
                  </a:lnTo>
                  <a:lnTo>
                    <a:pt x="3848" y="1092"/>
                  </a:lnTo>
                  <a:lnTo>
                    <a:pt x="0" y="1092"/>
                  </a:lnTo>
                  <a:lnTo>
                    <a:pt x="0" y="1651"/>
                  </a:lnTo>
                  <a:lnTo>
                    <a:pt x="10985" y="1092"/>
                  </a:lnTo>
                  <a:lnTo>
                    <a:pt x="109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785930" y="4593906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1092"/>
                  </a:moveTo>
                  <a:lnTo>
                    <a:pt x="3848" y="1092"/>
                  </a:lnTo>
                  <a:lnTo>
                    <a:pt x="7696" y="0"/>
                  </a:lnTo>
                  <a:lnTo>
                    <a:pt x="10985" y="0"/>
                  </a:lnTo>
                  <a:lnTo>
                    <a:pt x="10985" y="10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785930" y="45949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79"/>
                  </a:moveTo>
                  <a:lnTo>
                    <a:pt x="2286" y="2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770563" y="4596090"/>
              <a:ext cx="15875" cy="1905"/>
            </a:xfrm>
            <a:custGeom>
              <a:avLst/>
              <a:gdLst/>
              <a:ahLst/>
              <a:cxnLst/>
              <a:rect l="l" t="t" r="r" b="b"/>
              <a:pathLst>
                <a:path w="15875" h="1904">
                  <a:moveTo>
                    <a:pt x="15367" y="0"/>
                  </a:moveTo>
                  <a:lnTo>
                    <a:pt x="10439" y="0"/>
                  </a:lnTo>
                  <a:lnTo>
                    <a:pt x="4953" y="1104"/>
                  </a:lnTo>
                  <a:lnTo>
                    <a:pt x="0" y="1104"/>
                  </a:lnTo>
                  <a:lnTo>
                    <a:pt x="0" y="1663"/>
                  </a:lnTo>
                  <a:lnTo>
                    <a:pt x="15367" y="1104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770563" y="4596090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1104"/>
                  </a:moveTo>
                  <a:lnTo>
                    <a:pt x="4953" y="1104"/>
                  </a:lnTo>
                  <a:lnTo>
                    <a:pt x="10439" y="0"/>
                  </a:lnTo>
                  <a:lnTo>
                    <a:pt x="15367" y="0"/>
                  </a:lnTo>
                  <a:lnTo>
                    <a:pt x="15367" y="110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770563" y="459719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2286" y="279"/>
                  </a:moveTo>
                  <a:lnTo>
                    <a:pt x="2286" y="2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796915" y="4593908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546" y="9867"/>
                  </a:moveTo>
                  <a:lnTo>
                    <a:pt x="546" y="10960"/>
                  </a:lnTo>
                  <a:lnTo>
                    <a:pt x="1104" y="10960"/>
                  </a:lnTo>
                  <a:lnTo>
                    <a:pt x="1104" y="10414"/>
                  </a:lnTo>
                  <a:lnTo>
                    <a:pt x="546" y="9867"/>
                  </a:lnTo>
                  <a:close/>
                </a:path>
                <a:path w="1270" h="11429">
                  <a:moveTo>
                    <a:pt x="0" y="7670"/>
                  </a:moveTo>
                  <a:lnTo>
                    <a:pt x="0" y="8763"/>
                  </a:lnTo>
                  <a:lnTo>
                    <a:pt x="546" y="10414"/>
                  </a:lnTo>
                  <a:lnTo>
                    <a:pt x="546" y="9321"/>
                  </a:lnTo>
                  <a:lnTo>
                    <a:pt x="0" y="7670"/>
                  </a:lnTo>
                  <a:close/>
                </a:path>
                <a:path w="1270" h="11429">
                  <a:moveTo>
                    <a:pt x="546" y="1092"/>
                  </a:moveTo>
                  <a:lnTo>
                    <a:pt x="546" y="2184"/>
                  </a:lnTo>
                  <a:lnTo>
                    <a:pt x="1104" y="3848"/>
                  </a:lnTo>
                  <a:lnTo>
                    <a:pt x="1104" y="2743"/>
                  </a:lnTo>
                  <a:lnTo>
                    <a:pt x="546" y="1092"/>
                  </a:lnTo>
                  <a:close/>
                </a:path>
                <a:path w="1270" h="11429">
                  <a:moveTo>
                    <a:pt x="0" y="0"/>
                  </a:moveTo>
                  <a:lnTo>
                    <a:pt x="0" y="1092"/>
                  </a:lnTo>
                  <a:lnTo>
                    <a:pt x="546" y="1092"/>
                  </a:lnTo>
                  <a:lnTo>
                    <a:pt x="546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796915" y="4593906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0" y="1092"/>
                  </a:moveTo>
                  <a:lnTo>
                    <a:pt x="0" y="0"/>
                  </a:lnTo>
                  <a:lnTo>
                    <a:pt x="0" y="1092"/>
                  </a:lnTo>
                  <a:lnTo>
                    <a:pt x="0" y="3289"/>
                  </a:lnTo>
                  <a:lnTo>
                    <a:pt x="0" y="6032"/>
                  </a:lnTo>
                  <a:lnTo>
                    <a:pt x="0" y="8775"/>
                  </a:lnTo>
                  <a:lnTo>
                    <a:pt x="1104" y="10414"/>
                  </a:lnTo>
                  <a:lnTo>
                    <a:pt x="1104" y="10960"/>
                  </a:lnTo>
                  <a:lnTo>
                    <a:pt x="1104" y="10414"/>
                  </a:lnTo>
                  <a:lnTo>
                    <a:pt x="1104" y="8229"/>
                  </a:lnTo>
                  <a:lnTo>
                    <a:pt x="1104" y="5486"/>
                  </a:lnTo>
                  <a:lnTo>
                    <a:pt x="1104" y="2184"/>
                  </a:lnTo>
                  <a:lnTo>
                    <a:pt x="0" y="1092"/>
                  </a:lnTo>
                </a:path>
                <a:path w="1270" h="11429">
                  <a:moveTo>
                    <a:pt x="0" y="0"/>
                  </a:moveTo>
                  <a:lnTo>
                    <a:pt x="1104" y="1651"/>
                  </a:lnTo>
                  <a:lnTo>
                    <a:pt x="1104" y="3848"/>
                  </a:lnTo>
                  <a:lnTo>
                    <a:pt x="1104" y="6032"/>
                  </a:lnTo>
                  <a:lnTo>
                    <a:pt x="1104" y="10414"/>
                  </a:lnTo>
                  <a:lnTo>
                    <a:pt x="1104" y="10960"/>
                  </a:lnTo>
                  <a:lnTo>
                    <a:pt x="0" y="9867"/>
                  </a:lnTo>
                  <a:lnTo>
                    <a:pt x="0" y="7683"/>
                  </a:lnTo>
                  <a:lnTo>
                    <a:pt x="0" y="5486"/>
                  </a:lnTo>
                  <a:lnTo>
                    <a:pt x="0" y="109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785930" y="4595004"/>
              <a:ext cx="12700" cy="10160"/>
            </a:xfrm>
            <a:custGeom>
              <a:avLst/>
              <a:gdLst/>
              <a:ahLst/>
              <a:cxnLst/>
              <a:rect l="l" t="t" r="r" b="b"/>
              <a:pathLst>
                <a:path w="12700" h="10160">
                  <a:moveTo>
                    <a:pt x="12090" y="9867"/>
                  </a:moveTo>
                  <a:lnTo>
                    <a:pt x="546" y="9867"/>
                  </a:lnTo>
                  <a:lnTo>
                    <a:pt x="546" y="7670"/>
                  </a:lnTo>
                  <a:lnTo>
                    <a:pt x="546" y="4927"/>
                  </a:lnTo>
                  <a:lnTo>
                    <a:pt x="546" y="2184"/>
                  </a:lnTo>
                  <a:lnTo>
                    <a:pt x="0" y="558"/>
                  </a:lnTo>
                  <a:lnTo>
                    <a:pt x="10985" y="0"/>
                  </a:lnTo>
                  <a:lnTo>
                    <a:pt x="12090" y="1092"/>
                  </a:lnTo>
                  <a:lnTo>
                    <a:pt x="12090" y="2743"/>
                  </a:lnTo>
                  <a:lnTo>
                    <a:pt x="12090" y="4927"/>
                  </a:lnTo>
                  <a:lnTo>
                    <a:pt x="12090" y="9321"/>
                  </a:lnTo>
                  <a:lnTo>
                    <a:pt x="12090" y="9867"/>
                  </a:lnTo>
                  <a:close/>
                </a:path>
              </a:pathLst>
            </a:custGeom>
            <a:ln w="69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785930" y="4595004"/>
              <a:ext cx="12700" cy="10160"/>
            </a:xfrm>
            <a:custGeom>
              <a:avLst/>
              <a:gdLst/>
              <a:ahLst/>
              <a:cxnLst/>
              <a:rect l="l" t="t" r="r" b="b"/>
              <a:pathLst>
                <a:path w="12700" h="10160">
                  <a:moveTo>
                    <a:pt x="12090" y="9867"/>
                  </a:moveTo>
                  <a:lnTo>
                    <a:pt x="546" y="9867"/>
                  </a:lnTo>
                  <a:lnTo>
                    <a:pt x="546" y="7670"/>
                  </a:lnTo>
                  <a:lnTo>
                    <a:pt x="546" y="4927"/>
                  </a:lnTo>
                  <a:lnTo>
                    <a:pt x="546" y="2184"/>
                  </a:lnTo>
                  <a:lnTo>
                    <a:pt x="0" y="558"/>
                  </a:lnTo>
                </a:path>
                <a:path w="12700" h="10160">
                  <a:moveTo>
                    <a:pt x="10985" y="0"/>
                  </a:moveTo>
                  <a:lnTo>
                    <a:pt x="12090" y="1092"/>
                  </a:lnTo>
                  <a:lnTo>
                    <a:pt x="12090" y="2743"/>
                  </a:lnTo>
                  <a:lnTo>
                    <a:pt x="12090" y="4927"/>
                  </a:lnTo>
                  <a:lnTo>
                    <a:pt x="12090" y="9321"/>
                  </a:lnTo>
                  <a:lnTo>
                    <a:pt x="12090" y="98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785930" y="4595557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7124"/>
                  </a:moveTo>
                  <a:lnTo>
                    <a:pt x="0" y="7683"/>
                  </a:lnTo>
                  <a:lnTo>
                    <a:pt x="546" y="8763"/>
                  </a:lnTo>
                  <a:lnTo>
                    <a:pt x="546" y="7683"/>
                  </a:lnTo>
                  <a:lnTo>
                    <a:pt x="0" y="7124"/>
                  </a:lnTo>
                  <a:close/>
                </a:path>
                <a:path w="635" h="8889">
                  <a:moveTo>
                    <a:pt x="0" y="0"/>
                  </a:moveTo>
                  <a:lnTo>
                    <a:pt x="0" y="1638"/>
                  </a:lnTo>
                  <a:lnTo>
                    <a:pt x="546" y="1638"/>
                  </a:lnTo>
                  <a:lnTo>
                    <a:pt x="546" y="5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785930" y="4594998"/>
              <a:ext cx="635" cy="10160"/>
            </a:xfrm>
            <a:custGeom>
              <a:avLst/>
              <a:gdLst/>
              <a:ahLst/>
              <a:cxnLst/>
              <a:rect l="l" t="t" r="r" b="b"/>
              <a:pathLst>
                <a:path w="635" h="10160">
                  <a:moveTo>
                    <a:pt x="0" y="2197"/>
                  </a:moveTo>
                  <a:lnTo>
                    <a:pt x="0" y="1092"/>
                  </a:lnTo>
                  <a:lnTo>
                    <a:pt x="0" y="3302"/>
                  </a:lnTo>
                  <a:lnTo>
                    <a:pt x="0" y="7150"/>
                  </a:lnTo>
                  <a:lnTo>
                    <a:pt x="546" y="8775"/>
                  </a:lnTo>
                  <a:lnTo>
                    <a:pt x="546" y="7150"/>
                  </a:lnTo>
                  <a:lnTo>
                    <a:pt x="546" y="2755"/>
                  </a:lnTo>
                  <a:lnTo>
                    <a:pt x="546" y="2197"/>
                  </a:lnTo>
                  <a:lnTo>
                    <a:pt x="0" y="2197"/>
                  </a:lnTo>
                </a:path>
                <a:path w="635" h="10160">
                  <a:moveTo>
                    <a:pt x="0" y="558"/>
                  </a:moveTo>
                  <a:lnTo>
                    <a:pt x="546" y="1092"/>
                  </a:lnTo>
                  <a:lnTo>
                    <a:pt x="546" y="3302"/>
                  </a:lnTo>
                  <a:lnTo>
                    <a:pt x="546" y="5486"/>
                  </a:lnTo>
                  <a:lnTo>
                    <a:pt x="546" y="9334"/>
                  </a:lnTo>
                  <a:lnTo>
                    <a:pt x="546" y="9880"/>
                  </a:lnTo>
                  <a:lnTo>
                    <a:pt x="0" y="9880"/>
                  </a:lnTo>
                  <a:lnTo>
                    <a:pt x="0" y="5486"/>
                  </a:lnTo>
                  <a:lnTo>
                    <a:pt x="0" y="2755"/>
                  </a:lnTo>
                  <a:lnTo>
                    <a:pt x="0" y="0"/>
                  </a:lnTo>
                  <a:lnTo>
                    <a:pt x="0" y="5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770563" y="4598298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6032"/>
                  </a:lnTo>
                  <a:lnTo>
                    <a:pt x="558" y="6578"/>
                  </a:lnTo>
                  <a:lnTo>
                    <a:pt x="558" y="21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770563" y="4597193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558"/>
                  </a:moveTo>
                  <a:lnTo>
                    <a:pt x="0" y="1104"/>
                  </a:lnTo>
                  <a:lnTo>
                    <a:pt x="558" y="3289"/>
                  </a:lnTo>
                  <a:lnTo>
                    <a:pt x="558" y="5486"/>
                  </a:lnTo>
                  <a:lnTo>
                    <a:pt x="558" y="7137"/>
                  </a:lnTo>
                  <a:lnTo>
                    <a:pt x="558" y="7683"/>
                  </a:lnTo>
                  <a:lnTo>
                    <a:pt x="0" y="7137"/>
                  </a:lnTo>
                  <a:lnTo>
                    <a:pt x="0" y="4394"/>
                  </a:lnTo>
                  <a:lnTo>
                    <a:pt x="0" y="2197"/>
                  </a:lnTo>
                  <a:lnTo>
                    <a:pt x="0" y="0"/>
                  </a:lnTo>
                  <a:lnTo>
                    <a:pt x="0" y="5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770563" y="4597200"/>
              <a:ext cx="16510" cy="8255"/>
            </a:xfrm>
            <a:custGeom>
              <a:avLst/>
              <a:gdLst/>
              <a:ahLst/>
              <a:cxnLst/>
              <a:rect l="l" t="t" r="r" b="b"/>
              <a:pathLst>
                <a:path w="16510" h="8254">
                  <a:moveTo>
                    <a:pt x="15366" y="0"/>
                  </a:moveTo>
                  <a:lnTo>
                    <a:pt x="0" y="546"/>
                  </a:lnTo>
                  <a:lnTo>
                    <a:pt x="0" y="2184"/>
                  </a:lnTo>
                  <a:lnTo>
                    <a:pt x="558" y="3276"/>
                  </a:lnTo>
                  <a:lnTo>
                    <a:pt x="558" y="7670"/>
                  </a:lnTo>
                  <a:lnTo>
                    <a:pt x="15913" y="6578"/>
                  </a:lnTo>
                  <a:lnTo>
                    <a:pt x="15913" y="546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770563" y="4597200"/>
              <a:ext cx="16510" cy="8255"/>
            </a:xfrm>
            <a:custGeom>
              <a:avLst/>
              <a:gdLst/>
              <a:ahLst/>
              <a:cxnLst/>
              <a:rect l="l" t="t" r="r" b="b"/>
              <a:pathLst>
                <a:path w="16510" h="8254">
                  <a:moveTo>
                    <a:pt x="15913" y="6578"/>
                  </a:moveTo>
                  <a:lnTo>
                    <a:pt x="558" y="7670"/>
                  </a:lnTo>
                  <a:lnTo>
                    <a:pt x="558" y="7124"/>
                  </a:lnTo>
                  <a:lnTo>
                    <a:pt x="558" y="5473"/>
                  </a:lnTo>
                  <a:lnTo>
                    <a:pt x="558" y="3276"/>
                  </a:lnTo>
                  <a:lnTo>
                    <a:pt x="0" y="1092"/>
                  </a:lnTo>
                  <a:lnTo>
                    <a:pt x="0" y="546"/>
                  </a:lnTo>
                </a:path>
                <a:path w="16510" h="8254">
                  <a:moveTo>
                    <a:pt x="15366" y="0"/>
                  </a:moveTo>
                  <a:lnTo>
                    <a:pt x="15913" y="546"/>
                  </a:lnTo>
                  <a:lnTo>
                    <a:pt x="15913" y="2730"/>
                  </a:lnTo>
                  <a:lnTo>
                    <a:pt x="15913" y="4940"/>
                  </a:lnTo>
                  <a:lnTo>
                    <a:pt x="15913" y="65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796915" y="4590064"/>
              <a:ext cx="73025" cy="16510"/>
            </a:xfrm>
            <a:custGeom>
              <a:avLst/>
              <a:gdLst/>
              <a:ahLst/>
              <a:cxnLst/>
              <a:rect l="l" t="t" r="r" b="b"/>
              <a:pathLst>
                <a:path w="73025" h="16510">
                  <a:moveTo>
                    <a:pt x="72961" y="12077"/>
                  </a:moveTo>
                  <a:lnTo>
                    <a:pt x="54941" y="13212"/>
                  </a:lnTo>
                  <a:lnTo>
                    <a:pt x="37028" y="14195"/>
                  </a:lnTo>
                  <a:lnTo>
                    <a:pt x="19117" y="15078"/>
                  </a:lnTo>
                  <a:lnTo>
                    <a:pt x="1104" y="15913"/>
                  </a:lnTo>
                  <a:lnTo>
                    <a:pt x="1104" y="12611"/>
                  </a:lnTo>
                  <a:lnTo>
                    <a:pt x="1104" y="7683"/>
                  </a:lnTo>
                  <a:lnTo>
                    <a:pt x="1104" y="6032"/>
                  </a:lnTo>
                  <a:lnTo>
                    <a:pt x="1104" y="4940"/>
                  </a:lnTo>
                  <a:lnTo>
                    <a:pt x="0" y="3848"/>
                  </a:lnTo>
                  <a:lnTo>
                    <a:pt x="72428" y="0"/>
                  </a:lnTo>
                  <a:lnTo>
                    <a:pt x="72961" y="1651"/>
                  </a:lnTo>
                  <a:lnTo>
                    <a:pt x="72961" y="5499"/>
                  </a:lnTo>
                  <a:lnTo>
                    <a:pt x="72961" y="9321"/>
                  </a:lnTo>
                  <a:lnTo>
                    <a:pt x="72961" y="11518"/>
                  </a:lnTo>
                  <a:lnTo>
                    <a:pt x="72961" y="12077"/>
                  </a:lnTo>
                  <a:close/>
                </a:path>
              </a:pathLst>
            </a:custGeom>
            <a:ln w="69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796915" y="4590064"/>
              <a:ext cx="73025" cy="16510"/>
            </a:xfrm>
            <a:custGeom>
              <a:avLst/>
              <a:gdLst/>
              <a:ahLst/>
              <a:cxnLst/>
              <a:rect l="l" t="t" r="r" b="b"/>
              <a:pathLst>
                <a:path w="73025" h="16510">
                  <a:moveTo>
                    <a:pt x="72961" y="12077"/>
                  </a:moveTo>
                  <a:lnTo>
                    <a:pt x="54941" y="13212"/>
                  </a:lnTo>
                  <a:lnTo>
                    <a:pt x="37028" y="14195"/>
                  </a:lnTo>
                  <a:lnTo>
                    <a:pt x="19117" y="15078"/>
                  </a:lnTo>
                  <a:lnTo>
                    <a:pt x="1104" y="15913"/>
                  </a:lnTo>
                  <a:lnTo>
                    <a:pt x="1104" y="12611"/>
                  </a:lnTo>
                  <a:lnTo>
                    <a:pt x="1104" y="7683"/>
                  </a:lnTo>
                  <a:lnTo>
                    <a:pt x="1104" y="6032"/>
                  </a:lnTo>
                  <a:lnTo>
                    <a:pt x="1104" y="4940"/>
                  </a:lnTo>
                  <a:lnTo>
                    <a:pt x="0" y="3848"/>
                  </a:lnTo>
                </a:path>
                <a:path w="73025" h="16510">
                  <a:moveTo>
                    <a:pt x="72428" y="0"/>
                  </a:moveTo>
                  <a:lnTo>
                    <a:pt x="72961" y="1651"/>
                  </a:lnTo>
                  <a:lnTo>
                    <a:pt x="72961" y="5499"/>
                  </a:lnTo>
                  <a:lnTo>
                    <a:pt x="72961" y="9321"/>
                  </a:lnTo>
                  <a:lnTo>
                    <a:pt x="72961" y="11518"/>
                  </a:lnTo>
                  <a:lnTo>
                    <a:pt x="72961" y="120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786476" y="4565932"/>
              <a:ext cx="161290" cy="71120"/>
            </a:xfrm>
            <a:custGeom>
              <a:avLst/>
              <a:gdLst/>
              <a:ahLst/>
              <a:cxnLst/>
              <a:rect l="l" t="t" r="r" b="b"/>
              <a:pathLst>
                <a:path w="161289" h="71120">
                  <a:moveTo>
                    <a:pt x="160769" y="0"/>
                  </a:moveTo>
                  <a:lnTo>
                    <a:pt x="0" y="37846"/>
                  </a:lnTo>
                  <a:lnTo>
                    <a:pt x="7683" y="70764"/>
                  </a:lnTo>
                  <a:lnTo>
                    <a:pt x="147053" y="37846"/>
                  </a:lnTo>
                  <a:lnTo>
                    <a:pt x="160769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786476" y="4565932"/>
              <a:ext cx="161290" cy="71120"/>
            </a:xfrm>
            <a:custGeom>
              <a:avLst/>
              <a:gdLst/>
              <a:ahLst/>
              <a:cxnLst/>
              <a:rect l="l" t="t" r="r" b="b"/>
              <a:pathLst>
                <a:path w="161289" h="71120">
                  <a:moveTo>
                    <a:pt x="7683" y="70764"/>
                  </a:moveTo>
                  <a:lnTo>
                    <a:pt x="0" y="37846"/>
                  </a:lnTo>
                  <a:lnTo>
                    <a:pt x="160769" y="0"/>
                  </a:lnTo>
                  <a:lnTo>
                    <a:pt x="147053" y="37846"/>
                  </a:lnTo>
                  <a:lnTo>
                    <a:pt x="7683" y="70764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744248" y="4559891"/>
              <a:ext cx="49530" cy="76835"/>
            </a:xfrm>
            <a:custGeom>
              <a:avLst/>
              <a:gdLst/>
              <a:ahLst/>
              <a:cxnLst/>
              <a:rect l="l" t="t" r="r" b="b"/>
              <a:pathLst>
                <a:path w="49529" h="76835">
                  <a:moveTo>
                    <a:pt x="0" y="0"/>
                  </a:moveTo>
                  <a:lnTo>
                    <a:pt x="13157" y="39497"/>
                  </a:lnTo>
                  <a:lnTo>
                    <a:pt x="49377" y="76263"/>
                  </a:lnTo>
                  <a:lnTo>
                    <a:pt x="42227" y="43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744248" y="4559891"/>
              <a:ext cx="49530" cy="76835"/>
            </a:xfrm>
            <a:custGeom>
              <a:avLst/>
              <a:gdLst/>
              <a:ahLst/>
              <a:cxnLst/>
              <a:rect l="l" t="t" r="r" b="b"/>
              <a:pathLst>
                <a:path w="49529" h="76835">
                  <a:moveTo>
                    <a:pt x="13157" y="39497"/>
                  </a:moveTo>
                  <a:lnTo>
                    <a:pt x="0" y="0"/>
                  </a:lnTo>
                  <a:lnTo>
                    <a:pt x="42227" y="43891"/>
                  </a:lnTo>
                  <a:lnTo>
                    <a:pt x="49377" y="76263"/>
                  </a:lnTo>
                  <a:lnTo>
                    <a:pt x="13157" y="39497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986568" y="4743691"/>
              <a:ext cx="186690" cy="78740"/>
            </a:xfrm>
            <a:custGeom>
              <a:avLst/>
              <a:gdLst/>
              <a:ahLst/>
              <a:cxnLst/>
              <a:rect l="l" t="t" r="r" b="b"/>
              <a:pathLst>
                <a:path w="186689" h="78739">
                  <a:moveTo>
                    <a:pt x="156362" y="0"/>
                  </a:moveTo>
                  <a:lnTo>
                    <a:pt x="0" y="35661"/>
                  </a:lnTo>
                  <a:lnTo>
                    <a:pt x="26885" y="78447"/>
                  </a:lnTo>
                  <a:lnTo>
                    <a:pt x="186537" y="40043"/>
                  </a:lnTo>
                  <a:lnTo>
                    <a:pt x="156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986568" y="4743691"/>
              <a:ext cx="186690" cy="78740"/>
            </a:xfrm>
            <a:custGeom>
              <a:avLst/>
              <a:gdLst/>
              <a:ahLst/>
              <a:cxnLst/>
              <a:rect l="l" t="t" r="r" b="b"/>
              <a:pathLst>
                <a:path w="186689" h="78739">
                  <a:moveTo>
                    <a:pt x="156362" y="0"/>
                  </a:moveTo>
                  <a:lnTo>
                    <a:pt x="186537" y="40043"/>
                  </a:lnTo>
                  <a:lnTo>
                    <a:pt x="26885" y="78447"/>
                  </a:lnTo>
                  <a:lnTo>
                    <a:pt x="0" y="35661"/>
                  </a:lnTo>
                  <a:lnTo>
                    <a:pt x="15636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5" name="object 54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7409" y="4592002"/>
              <a:ext cx="212293" cy="122149"/>
            </a:xfrm>
            <a:prstGeom prst="rect">
              <a:avLst/>
            </a:prstGeom>
          </p:spPr>
        </p:pic>
        <p:sp>
          <p:nvSpPr>
            <p:cNvPr id="546" name="object 546"/>
            <p:cNvSpPr/>
            <p:nvPr/>
          </p:nvSpPr>
          <p:spPr>
            <a:xfrm>
              <a:off x="3417088" y="4872068"/>
              <a:ext cx="194945" cy="86360"/>
            </a:xfrm>
            <a:custGeom>
              <a:avLst/>
              <a:gdLst/>
              <a:ahLst/>
              <a:cxnLst/>
              <a:rect l="l" t="t" r="r" b="b"/>
              <a:pathLst>
                <a:path w="194945" h="86360">
                  <a:moveTo>
                    <a:pt x="171716" y="0"/>
                  </a:moveTo>
                  <a:lnTo>
                    <a:pt x="0" y="40601"/>
                  </a:lnTo>
                  <a:lnTo>
                    <a:pt x="20840" y="86131"/>
                  </a:lnTo>
                  <a:lnTo>
                    <a:pt x="194767" y="44996"/>
                  </a:lnTo>
                  <a:lnTo>
                    <a:pt x="17171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417088" y="4872068"/>
              <a:ext cx="194945" cy="86360"/>
            </a:xfrm>
            <a:custGeom>
              <a:avLst/>
              <a:gdLst/>
              <a:ahLst/>
              <a:cxnLst/>
              <a:rect l="l" t="t" r="r" b="b"/>
              <a:pathLst>
                <a:path w="194945" h="86360">
                  <a:moveTo>
                    <a:pt x="171716" y="0"/>
                  </a:moveTo>
                  <a:lnTo>
                    <a:pt x="194767" y="44996"/>
                  </a:lnTo>
                  <a:lnTo>
                    <a:pt x="20840" y="86131"/>
                  </a:lnTo>
                  <a:lnTo>
                    <a:pt x="0" y="40601"/>
                  </a:lnTo>
                  <a:lnTo>
                    <a:pt x="17171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969560" y="4697045"/>
              <a:ext cx="179705" cy="82550"/>
            </a:xfrm>
            <a:custGeom>
              <a:avLst/>
              <a:gdLst/>
              <a:ahLst/>
              <a:cxnLst/>
              <a:rect l="l" t="t" r="r" b="b"/>
              <a:pathLst>
                <a:path w="179704" h="82550">
                  <a:moveTo>
                    <a:pt x="179412" y="0"/>
                  </a:moveTo>
                  <a:lnTo>
                    <a:pt x="138252" y="9334"/>
                  </a:lnTo>
                  <a:lnTo>
                    <a:pt x="139903" y="19215"/>
                  </a:lnTo>
                  <a:lnTo>
                    <a:pt x="140449" y="24142"/>
                  </a:lnTo>
                  <a:lnTo>
                    <a:pt x="136613" y="29629"/>
                  </a:lnTo>
                  <a:lnTo>
                    <a:pt x="131673" y="30187"/>
                  </a:lnTo>
                  <a:lnTo>
                    <a:pt x="47739" y="49936"/>
                  </a:lnTo>
                  <a:lnTo>
                    <a:pt x="43345" y="46647"/>
                  </a:lnTo>
                  <a:lnTo>
                    <a:pt x="42799" y="41148"/>
                  </a:lnTo>
                  <a:lnTo>
                    <a:pt x="41148" y="31826"/>
                  </a:lnTo>
                  <a:lnTo>
                    <a:pt x="0" y="41148"/>
                  </a:lnTo>
                  <a:lnTo>
                    <a:pt x="17005" y="82308"/>
                  </a:lnTo>
                  <a:lnTo>
                    <a:pt x="174472" y="46647"/>
                  </a:lnTo>
                  <a:lnTo>
                    <a:pt x="179412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969560" y="4697045"/>
              <a:ext cx="179705" cy="82550"/>
            </a:xfrm>
            <a:custGeom>
              <a:avLst/>
              <a:gdLst/>
              <a:ahLst/>
              <a:cxnLst/>
              <a:rect l="l" t="t" r="r" b="b"/>
              <a:pathLst>
                <a:path w="179704" h="82550">
                  <a:moveTo>
                    <a:pt x="41148" y="31826"/>
                  </a:moveTo>
                  <a:lnTo>
                    <a:pt x="42799" y="41148"/>
                  </a:lnTo>
                  <a:lnTo>
                    <a:pt x="43345" y="46647"/>
                  </a:lnTo>
                  <a:lnTo>
                    <a:pt x="47739" y="49936"/>
                  </a:lnTo>
                  <a:lnTo>
                    <a:pt x="52666" y="48831"/>
                  </a:lnTo>
                  <a:lnTo>
                    <a:pt x="131673" y="30187"/>
                  </a:lnTo>
                  <a:lnTo>
                    <a:pt x="136613" y="29629"/>
                  </a:lnTo>
                  <a:lnTo>
                    <a:pt x="140449" y="24142"/>
                  </a:lnTo>
                  <a:lnTo>
                    <a:pt x="139903" y="19215"/>
                  </a:lnTo>
                  <a:lnTo>
                    <a:pt x="138252" y="9334"/>
                  </a:lnTo>
                  <a:lnTo>
                    <a:pt x="179412" y="0"/>
                  </a:lnTo>
                  <a:lnTo>
                    <a:pt x="174472" y="46647"/>
                  </a:lnTo>
                  <a:lnTo>
                    <a:pt x="17005" y="82308"/>
                  </a:lnTo>
                  <a:lnTo>
                    <a:pt x="0" y="41148"/>
                  </a:lnTo>
                  <a:lnTo>
                    <a:pt x="41148" y="31826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144027" y="4697045"/>
              <a:ext cx="40640" cy="86360"/>
            </a:xfrm>
            <a:custGeom>
              <a:avLst/>
              <a:gdLst/>
              <a:ahLst/>
              <a:cxnLst/>
              <a:rect l="l" t="t" r="r" b="b"/>
              <a:pathLst>
                <a:path w="40639" h="86360">
                  <a:moveTo>
                    <a:pt x="4940" y="0"/>
                  </a:moveTo>
                  <a:lnTo>
                    <a:pt x="0" y="45542"/>
                  </a:lnTo>
                  <a:lnTo>
                    <a:pt x="29083" y="86144"/>
                  </a:lnTo>
                  <a:lnTo>
                    <a:pt x="40601" y="47739"/>
                  </a:lnTo>
                  <a:lnTo>
                    <a:pt x="4940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144027" y="4697045"/>
              <a:ext cx="40640" cy="86360"/>
            </a:xfrm>
            <a:custGeom>
              <a:avLst/>
              <a:gdLst/>
              <a:ahLst/>
              <a:cxnLst/>
              <a:rect l="l" t="t" r="r" b="b"/>
              <a:pathLst>
                <a:path w="40639" h="86360">
                  <a:moveTo>
                    <a:pt x="0" y="45542"/>
                  </a:moveTo>
                  <a:lnTo>
                    <a:pt x="4940" y="0"/>
                  </a:lnTo>
                  <a:lnTo>
                    <a:pt x="40601" y="47739"/>
                  </a:lnTo>
                  <a:lnTo>
                    <a:pt x="29083" y="86144"/>
                  </a:lnTo>
                  <a:lnTo>
                    <a:pt x="0" y="45542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3992055" y="4738192"/>
              <a:ext cx="158750" cy="49530"/>
            </a:xfrm>
            <a:custGeom>
              <a:avLst/>
              <a:gdLst/>
              <a:ahLst/>
              <a:cxnLst/>
              <a:rect l="l" t="t" r="r" b="b"/>
              <a:pathLst>
                <a:path w="158750" h="49529">
                  <a:moveTo>
                    <a:pt x="3848" y="49262"/>
                  </a:moveTo>
                  <a:lnTo>
                    <a:pt x="3289" y="49390"/>
                  </a:lnTo>
                  <a:lnTo>
                    <a:pt x="3848" y="49390"/>
                  </a:lnTo>
                  <a:lnTo>
                    <a:pt x="3848" y="49262"/>
                  </a:lnTo>
                  <a:close/>
                </a:path>
                <a:path w="158750" h="49529">
                  <a:moveTo>
                    <a:pt x="155270" y="0"/>
                  </a:moveTo>
                  <a:lnTo>
                    <a:pt x="154724" y="0"/>
                  </a:lnTo>
                  <a:lnTo>
                    <a:pt x="0" y="36220"/>
                  </a:lnTo>
                  <a:lnTo>
                    <a:pt x="1651" y="36766"/>
                  </a:lnTo>
                  <a:lnTo>
                    <a:pt x="3289" y="42252"/>
                  </a:lnTo>
                  <a:lnTo>
                    <a:pt x="3848" y="45542"/>
                  </a:lnTo>
                  <a:lnTo>
                    <a:pt x="3848" y="49262"/>
                  </a:lnTo>
                  <a:lnTo>
                    <a:pt x="157454" y="13182"/>
                  </a:lnTo>
                  <a:lnTo>
                    <a:pt x="158559" y="13182"/>
                  </a:lnTo>
                  <a:lnTo>
                    <a:pt x="158559" y="6045"/>
                  </a:lnTo>
                  <a:lnTo>
                    <a:pt x="156362" y="1104"/>
                  </a:lnTo>
                  <a:lnTo>
                    <a:pt x="15527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3992055" y="4738192"/>
              <a:ext cx="158750" cy="49530"/>
            </a:xfrm>
            <a:custGeom>
              <a:avLst/>
              <a:gdLst/>
              <a:ahLst/>
              <a:cxnLst/>
              <a:rect l="l" t="t" r="r" b="b"/>
              <a:pathLst>
                <a:path w="158750" h="49529">
                  <a:moveTo>
                    <a:pt x="0" y="36220"/>
                  </a:moveTo>
                  <a:lnTo>
                    <a:pt x="154724" y="0"/>
                  </a:lnTo>
                  <a:lnTo>
                    <a:pt x="155270" y="0"/>
                  </a:lnTo>
                  <a:lnTo>
                    <a:pt x="156362" y="1104"/>
                  </a:lnTo>
                  <a:lnTo>
                    <a:pt x="158559" y="6045"/>
                  </a:lnTo>
                  <a:lnTo>
                    <a:pt x="158559" y="9880"/>
                  </a:lnTo>
                  <a:lnTo>
                    <a:pt x="158559" y="12077"/>
                  </a:lnTo>
                  <a:lnTo>
                    <a:pt x="158559" y="13182"/>
                  </a:lnTo>
                  <a:lnTo>
                    <a:pt x="157454" y="13182"/>
                  </a:lnTo>
                  <a:lnTo>
                    <a:pt x="119096" y="22310"/>
                  </a:lnTo>
                  <a:lnTo>
                    <a:pt x="80581" y="31491"/>
                  </a:lnTo>
                  <a:lnTo>
                    <a:pt x="41961" y="40569"/>
                  </a:lnTo>
                  <a:lnTo>
                    <a:pt x="3289" y="49390"/>
                  </a:lnTo>
                  <a:lnTo>
                    <a:pt x="3848" y="49390"/>
                  </a:lnTo>
                  <a:lnTo>
                    <a:pt x="3848" y="47726"/>
                  </a:lnTo>
                  <a:lnTo>
                    <a:pt x="3848" y="45542"/>
                  </a:lnTo>
                  <a:lnTo>
                    <a:pt x="3289" y="42252"/>
                  </a:lnTo>
                  <a:lnTo>
                    <a:pt x="1651" y="36766"/>
                  </a:lnTo>
                  <a:lnTo>
                    <a:pt x="0" y="362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3991508" y="4772764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5" h="15875">
                  <a:moveTo>
                    <a:pt x="546" y="0"/>
                  </a:moveTo>
                  <a:lnTo>
                    <a:pt x="0" y="1650"/>
                  </a:lnTo>
                  <a:lnTo>
                    <a:pt x="0" y="8229"/>
                  </a:lnTo>
                  <a:lnTo>
                    <a:pt x="1638" y="12611"/>
                  </a:lnTo>
                  <a:lnTo>
                    <a:pt x="2743" y="14262"/>
                  </a:lnTo>
                  <a:lnTo>
                    <a:pt x="3835" y="15366"/>
                  </a:lnTo>
                  <a:lnTo>
                    <a:pt x="4394" y="14820"/>
                  </a:lnTo>
                  <a:lnTo>
                    <a:pt x="4394" y="10972"/>
                  </a:lnTo>
                  <a:lnTo>
                    <a:pt x="3835" y="8229"/>
                  </a:lnTo>
                  <a:lnTo>
                    <a:pt x="2743" y="3848"/>
                  </a:lnTo>
                  <a:lnTo>
                    <a:pt x="1638" y="2197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3991508" y="4772764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5" h="15875">
                  <a:moveTo>
                    <a:pt x="2743" y="14262"/>
                  </a:moveTo>
                  <a:lnTo>
                    <a:pt x="1638" y="12611"/>
                  </a:lnTo>
                  <a:lnTo>
                    <a:pt x="0" y="8229"/>
                  </a:lnTo>
                  <a:lnTo>
                    <a:pt x="0" y="5486"/>
                  </a:lnTo>
                  <a:lnTo>
                    <a:pt x="0" y="1650"/>
                  </a:lnTo>
                  <a:lnTo>
                    <a:pt x="546" y="0"/>
                  </a:lnTo>
                  <a:lnTo>
                    <a:pt x="1638" y="2197"/>
                  </a:lnTo>
                  <a:lnTo>
                    <a:pt x="2743" y="3848"/>
                  </a:lnTo>
                  <a:lnTo>
                    <a:pt x="3835" y="8229"/>
                  </a:lnTo>
                  <a:lnTo>
                    <a:pt x="4394" y="10972"/>
                  </a:lnTo>
                  <a:lnTo>
                    <a:pt x="4394" y="14820"/>
                  </a:lnTo>
                  <a:lnTo>
                    <a:pt x="3835" y="15366"/>
                  </a:lnTo>
                  <a:lnTo>
                    <a:pt x="2743" y="142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3997547" y="4781532"/>
              <a:ext cx="4445" cy="16510"/>
            </a:xfrm>
            <a:custGeom>
              <a:avLst/>
              <a:gdLst/>
              <a:ahLst/>
              <a:cxnLst/>
              <a:rect l="l" t="t" r="r" b="b"/>
              <a:pathLst>
                <a:path w="4445" h="16510">
                  <a:moveTo>
                    <a:pt x="546" y="0"/>
                  </a:moveTo>
                  <a:lnTo>
                    <a:pt x="0" y="1663"/>
                  </a:lnTo>
                  <a:lnTo>
                    <a:pt x="0" y="8229"/>
                  </a:lnTo>
                  <a:lnTo>
                    <a:pt x="1092" y="12623"/>
                  </a:lnTo>
                  <a:lnTo>
                    <a:pt x="2743" y="14274"/>
                  </a:lnTo>
                  <a:lnTo>
                    <a:pt x="3289" y="16471"/>
                  </a:lnTo>
                  <a:lnTo>
                    <a:pt x="4381" y="14820"/>
                  </a:lnTo>
                  <a:lnTo>
                    <a:pt x="4381" y="10972"/>
                  </a:lnTo>
                  <a:lnTo>
                    <a:pt x="3289" y="8229"/>
                  </a:lnTo>
                  <a:lnTo>
                    <a:pt x="2743" y="3848"/>
                  </a:lnTo>
                  <a:lnTo>
                    <a:pt x="1092" y="2209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3997547" y="4781532"/>
              <a:ext cx="4445" cy="16510"/>
            </a:xfrm>
            <a:custGeom>
              <a:avLst/>
              <a:gdLst/>
              <a:ahLst/>
              <a:cxnLst/>
              <a:rect l="l" t="t" r="r" b="b"/>
              <a:pathLst>
                <a:path w="4445" h="16510">
                  <a:moveTo>
                    <a:pt x="2743" y="14274"/>
                  </a:moveTo>
                  <a:lnTo>
                    <a:pt x="1092" y="12623"/>
                  </a:lnTo>
                  <a:lnTo>
                    <a:pt x="0" y="8229"/>
                  </a:lnTo>
                  <a:lnTo>
                    <a:pt x="0" y="5499"/>
                  </a:lnTo>
                  <a:lnTo>
                    <a:pt x="0" y="1663"/>
                  </a:lnTo>
                  <a:lnTo>
                    <a:pt x="546" y="0"/>
                  </a:lnTo>
                  <a:lnTo>
                    <a:pt x="1092" y="2209"/>
                  </a:lnTo>
                  <a:lnTo>
                    <a:pt x="2743" y="3848"/>
                  </a:lnTo>
                  <a:lnTo>
                    <a:pt x="3289" y="8229"/>
                  </a:lnTo>
                  <a:lnTo>
                    <a:pt x="4381" y="10972"/>
                  </a:lnTo>
                  <a:lnTo>
                    <a:pt x="4381" y="14820"/>
                  </a:lnTo>
                  <a:lnTo>
                    <a:pt x="3289" y="16471"/>
                  </a:lnTo>
                  <a:lnTo>
                    <a:pt x="2743" y="142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3998095" y="4746427"/>
              <a:ext cx="159385" cy="50165"/>
            </a:xfrm>
            <a:custGeom>
              <a:avLst/>
              <a:gdLst/>
              <a:ahLst/>
              <a:cxnLst/>
              <a:rect l="l" t="t" r="r" b="b"/>
              <a:pathLst>
                <a:path w="159385" h="50164">
                  <a:moveTo>
                    <a:pt x="3835" y="49674"/>
                  </a:moveTo>
                  <a:lnTo>
                    <a:pt x="2743" y="49923"/>
                  </a:lnTo>
                  <a:lnTo>
                    <a:pt x="3835" y="49923"/>
                  </a:lnTo>
                  <a:lnTo>
                    <a:pt x="3835" y="49674"/>
                  </a:lnTo>
                  <a:close/>
                </a:path>
                <a:path w="159385" h="50164">
                  <a:moveTo>
                    <a:pt x="155270" y="0"/>
                  </a:moveTo>
                  <a:lnTo>
                    <a:pt x="154711" y="0"/>
                  </a:lnTo>
                  <a:lnTo>
                    <a:pt x="0" y="36766"/>
                  </a:lnTo>
                  <a:lnTo>
                    <a:pt x="546" y="36766"/>
                  </a:lnTo>
                  <a:lnTo>
                    <a:pt x="546" y="37312"/>
                  </a:lnTo>
                  <a:lnTo>
                    <a:pt x="2197" y="38950"/>
                  </a:lnTo>
                  <a:lnTo>
                    <a:pt x="2743" y="43345"/>
                  </a:lnTo>
                  <a:lnTo>
                    <a:pt x="3835" y="46075"/>
                  </a:lnTo>
                  <a:lnTo>
                    <a:pt x="3835" y="49674"/>
                  </a:lnTo>
                  <a:lnTo>
                    <a:pt x="157454" y="13715"/>
                  </a:lnTo>
                  <a:lnTo>
                    <a:pt x="158559" y="13715"/>
                  </a:lnTo>
                  <a:lnTo>
                    <a:pt x="159105" y="12623"/>
                  </a:lnTo>
                  <a:lnTo>
                    <a:pt x="158559" y="10426"/>
                  </a:lnTo>
                  <a:lnTo>
                    <a:pt x="158559" y="6591"/>
                  </a:lnTo>
                  <a:lnTo>
                    <a:pt x="156908" y="1638"/>
                  </a:lnTo>
                  <a:lnTo>
                    <a:pt x="155270" y="546"/>
                  </a:lnTo>
                  <a:lnTo>
                    <a:pt x="1552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3998095" y="4746427"/>
              <a:ext cx="159385" cy="50165"/>
            </a:xfrm>
            <a:custGeom>
              <a:avLst/>
              <a:gdLst/>
              <a:ahLst/>
              <a:cxnLst/>
              <a:rect l="l" t="t" r="r" b="b"/>
              <a:pathLst>
                <a:path w="159385" h="50164">
                  <a:moveTo>
                    <a:pt x="155270" y="0"/>
                  </a:moveTo>
                  <a:lnTo>
                    <a:pt x="154711" y="0"/>
                  </a:lnTo>
                  <a:lnTo>
                    <a:pt x="0" y="36766"/>
                  </a:lnTo>
                  <a:lnTo>
                    <a:pt x="546" y="36766"/>
                  </a:lnTo>
                  <a:lnTo>
                    <a:pt x="546" y="37312"/>
                  </a:lnTo>
                  <a:lnTo>
                    <a:pt x="2197" y="38950"/>
                  </a:lnTo>
                  <a:lnTo>
                    <a:pt x="2743" y="43345"/>
                  </a:lnTo>
                  <a:lnTo>
                    <a:pt x="3835" y="46075"/>
                  </a:lnTo>
                  <a:lnTo>
                    <a:pt x="3835" y="48831"/>
                  </a:lnTo>
                  <a:lnTo>
                    <a:pt x="2743" y="49923"/>
                  </a:lnTo>
                  <a:lnTo>
                    <a:pt x="157454" y="13715"/>
                  </a:lnTo>
                  <a:lnTo>
                    <a:pt x="158559" y="13715"/>
                  </a:lnTo>
                  <a:lnTo>
                    <a:pt x="159105" y="12623"/>
                  </a:lnTo>
                  <a:lnTo>
                    <a:pt x="158559" y="10426"/>
                  </a:lnTo>
                  <a:lnTo>
                    <a:pt x="158559" y="6591"/>
                  </a:lnTo>
                  <a:lnTo>
                    <a:pt x="156908" y="1638"/>
                  </a:lnTo>
                  <a:lnTo>
                    <a:pt x="155270" y="546"/>
                  </a:lnTo>
                  <a:lnTo>
                    <a:pt x="15527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3998095" y="4746427"/>
              <a:ext cx="159385" cy="50165"/>
            </a:xfrm>
            <a:custGeom>
              <a:avLst/>
              <a:gdLst/>
              <a:ahLst/>
              <a:cxnLst/>
              <a:rect l="l" t="t" r="r" b="b"/>
              <a:pathLst>
                <a:path w="159385" h="50164">
                  <a:moveTo>
                    <a:pt x="0" y="36766"/>
                  </a:moveTo>
                  <a:lnTo>
                    <a:pt x="154711" y="0"/>
                  </a:lnTo>
                  <a:lnTo>
                    <a:pt x="155270" y="0"/>
                  </a:lnTo>
                  <a:lnTo>
                    <a:pt x="155270" y="546"/>
                  </a:lnTo>
                  <a:lnTo>
                    <a:pt x="156908" y="1638"/>
                  </a:lnTo>
                  <a:lnTo>
                    <a:pt x="158559" y="6591"/>
                  </a:lnTo>
                  <a:lnTo>
                    <a:pt x="158559" y="10426"/>
                  </a:lnTo>
                  <a:lnTo>
                    <a:pt x="159105" y="12623"/>
                  </a:lnTo>
                  <a:lnTo>
                    <a:pt x="158559" y="13715"/>
                  </a:lnTo>
                  <a:lnTo>
                    <a:pt x="157454" y="13715"/>
                  </a:lnTo>
                  <a:lnTo>
                    <a:pt x="118773" y="22848"/>
                  </a:lnTo>
                  <a:lnTo>
                    <a:pt x="80094" y="32029"/>
                  </a:lnTo>
                  <a:lnTo>
                    <a:pt x="41416" y="41105"/>
                  </a:lnTo>
                  <a:lnTo>
                    <a:pt x="2743" y="49923"/>
                  </a:lnTo>
                  <a:lnTo>
                    <a:pt x="3835" y="48831"/>
                  </a:lnTo>
                  <a:lnTo>
                    <a:pt x="3835" y="46075"/>
                  </a:lnTo>
                  <a:lnTo>
                    <a:pt x="2743" y="43345"/>
                  </a:lnTo>
                  <a:lnTo>
                    <a:pt x="2197" y="38950"/>
                  </a:lnTo>
                  <a:lnTo>
                    <a:pt x="546" y="37312"/>
                  </a:lnTo>
                  <a:lnTo>
                    <a:pt x="546" y="36766"/>
                  </a:lnTo>
                  <a:lnTo>
                    <a:pt x="0" y="367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007965" y="4798003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5" h="15875">
                  <a:moveTo>
                    <a:pt x="546" y="0"/>
                  </a:moveTo>
                  <a:lnTo>
                    <a:pt x="0" y="1650"/>
                  </a:lnTo>
                  <a:lnTo>
                    <a:pt x="0" y="4394"/>
                  </a:lnTo>
                  <a:lnTo>
                    <a:pt x="546" y="8216"/>
                  </a:lnTo>
                  <a:lnTo>
                    <a:pt x="1104" y="11518"/>
                  </a:lnTo>
                  <a:lnTo>
                    <a:pt x="2743" y="13715"/>
                  </a:lnTo>
                  <a:lnTo>
                    <a:pt x="3302" y="15366"/>
                  </a:lnTo>
                  <a:lnTo>
                    <a:pt x="4394" y="13715"/>
                  </a:lnTo>
                  <a:lnTo>
                    <a:pt x="4394" y="7124"/>
                  </a:lnTo>
                  <a:lnTo>
                    <a:pt x="2743" y="3835"/>
                  </a:lnTo>
                  <a:lnTo>
                    <a:pt x="1104" y="165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007965" y="4798003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5" h="15875">
                  <a:moveTo>
                    <a:pt x="2743" y="13715"/>
                  </a:moveTo>
                  <a:lnTo>
                    <a:pt x="1104" y="11518"/>
                  </a:lnTo>
                  <a:lnTo>
                    <a:pt x="546" y="8216"/>
                  </a:lnTo>
                  <a:lnTo>
                    <a:pt x="0" y="4394"/>
                  </a:lnTo>
                  <a:lnTo>
                    <a:pt x="0" y="1650"/>
                  </a:lnTo>
                  <a:lnTo>
                    <a:pt x="546" y="0"/>
                  </a:lnTo>
                  <a:lnTo>
                    <a:pt x="1104" y="1650"/>
                  </a:lnTo>
                  <a:lnTo>
                    <a:pt x="2743" y="3835"/>
                  </a:lnTo>
                  <a:lnTo>
                    <a:pt x="4394" y="7124"/>
                  </a:lnTo>
                  <a:lnTo>
                    <a:pt x="4394" y="10972"/>
                  </a:lnTo>
                  <a:lnTo>
                    <a:pt x="4394" y="13715"/>
                  </a:lnTo>
                  <a:lnTo>
                    <a:pt x="3302" y="15366"/>
                  </a:lnTo>
                  <a:lnTo>
                    <a:pt x="2743" y="137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008513" y="4761781"/>
              <a:ext cx="160020" cy="51435"/>
            </a:xfrm>
            <a:custGeom>
              <a:avLst/>
              <a:gdLst/>
              <a:ahLst/>
              <a:cxnLst/>
              <a:rect l="l" t="t" r="r" b="b"/>
              <a:pathLst>
                <a:path w="160020" h="51435">
                  <a:moveTo>
                    <a:pt x="3848" y="50768"/>
                  </a:moveTo>
                  <a:lnTo>
                    <a:pt x="2743" y="51028"/>
                  </a:lnTo>
                  <a:lnTo>
                    <a:pt x="3848" y="51028"/>
                  </a:lnTo>
                  <a:lnTo>
                    <a:pt x="3848" y="50768"/>
                  </a:lnTo>
                  <a:close/>
                </a:path>
                <a:path w="160020" h="51435">
                  <a:moveTo>
                    <a:pt x="155816" y="0"/>
                  </a:moveTo>
                  <a:lnTo>
                    <a:pt x="0" y="36766"/>
                  </a:lnTo>
                  <a:lnTo>
                    <a:pt x="546" y="36766"/>
                  </a:lnTo>
                  <a:lnTo>
                    <a:pt x="546" y="37871"/>
                  </a:lnTo>
                  <a:lnTo>
                    <a:pt x="2197" y="40055"/>
                  </a:lnTo>
                  <a:lnTo>
                    <a:pt x="3848" y="43345"/>
                  </a:lnTo>
                  <a:lnTo>
                    <a:pt x="3848" y="50768"/>
                  </a:lnTo>
                  <a:lnTo>
                    <a:pt x="159105" y="14274"/>
                  </a:lnTo>
                  <a:lnTo>
                    <a:pt x="159651" y="12636"/>
                  </a:lnTo>
                  <a:lnTo>
                    <a:pt x="159651" y="10439"/>
                  </a:lnTo>
                  <a:lnTo>
                    <a:pt x="159105" y="6591"/>
                  </a:lnTo>
                  <a:lnTo>
                    <a:pt x="157454" y="1650"/>
                  </a:lnTo>
                  <a:lnTo>
                    <a:pt x="155816" y="546"/>
                  </a:lnTo>
                  <a:lnTo>
                    <a:pt x="1558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008513" y="4761781"/>
              <a:ext cx="160020" cy="51435"/>
            </a:xfrm>
            <a:custGeom>
              <a:avLst/>
              <a:gdLst/>
              <a:ahLst/>
              <a:cxnLst/>
              <a:rect l="l" t="t" r="r" b="b"/>
              <a:pathLst>
                <a:path w="160020" h="51435">
                  <a:moveTo>
                    <a:pt x="0" y="36766"/>
                  </a:moveTo>
                  <a:lnTo>
                    <a:pt x="155816" y="0"/>
                  </a:lnTo>
                  <a:lnTo>
                    <a:pt x="155816" y="546"/>
                  </a:lnTo>
                  <a:lnTo>
                    <a:pt x="157454" y="1650"/>
                  </a:lnTo>
                  <a:lnTo>
                    <a:pt x="159105" y="6591"/>
                  </a:lnTo>
                  <a:lnTo>
                    <a:pt x="159651" y="10439"/>
                  </a:lnTo>
                  <a:lnTo>
                    <a:pt x="159651" y="12636"/>
                  </a:lnTo>
                  <a:lnTo>
                    <a:pt x="159105" y="14274"/>
                  </a:lnTo>
                  <a:lnTo>
                    <a:pt x="2743" y="51028"/>
                  </a:lnTo>
                  <a:lnTo>
                    <a:pt x="3848" y="51028"/>
                  </a:lnTo>
                  <a:lnTo>
                    <a:pt x="3848" y="49390"/>
                  </a:lnTo>
                  <a:lnTo>
                    <a:pt x="3848" y="47193"/>
                  </a:lnTo>
                  <a:lnTo>
                    <a:pt x="3848" y="43345"/>
                  </a:lnTo>
                  <a:lnTo>
                    <a:pt x="2197" y="40055"/>
                  </a:lnTo>
                  <a:lnTo>
                    <a:pt x="546" y="37871"/>
                  </a:lnTo>
                  <a:lnTo>
                    <a:pt x="546" y="36766"/>
                  </a:lnTo>
                  <a:lnTo>
                    <a:pt x="0" y="367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001936" y="4744779"/>
              <a:ext cx="182880" cy="76835"/>
            </a:xfrm>
            <a:custGeom>
              <a:avLst/>
              <a:gdLst/>
              <a:ahLst/>
              <a:cxnLst/>
              <a:rect l="l" t="t" r="r" b="b"/>
              <a:pathLst>
                <a:path w="182879" h="76835">
                  <a:moveTo>
                    <a:pt x="182702" y="0"/>
                  </a:moveTo>
                  <a:lnTo>
                    <a:pt x="0" y="42799"/>
                  </a:lnTo>
                  <a:lnTo>
                    <a:pt x="12611" y="76809"/>
                  </a:lnTo>
                  <a:lnTo>
                    <a:pt x="171170" y="38963"/>
                  </a:lnTo>
                  <a:lnTo>
                    <a:pt x="182702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001936" y="4744779"/>
              <a:ext cx="182880" cy="76835"/>
            </a:xfrm>
            <a:custGeom>
              <a:avLst/>
              <a:gdLst/>
              <a:ahLst/>
              <a:cxnLst/>
              <a:rect l="l" t="t" r="r" b="b"/>
              <a:pathLst>
                <a:path w="182879" h="76835">
                  <a:moveTo>
                    <a:pt x="12611" y="76809"/>
                  </a:moveTo>
                  <a:lnTo>
                    <a:pt x="0" y="42799"/>
                  </a:lnTo>
                  <a:lnTo>
                    <a:pt x="182702" y="0"/>
                  </a:lnTo>
                  <a:lnTo>
                    <a:pt x="171170" y="38963"/>
                  </a:lnTo>
                  <a:lnTo>
                    <a:pt x="12611" y="76809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3969562" y="4738201"/>
              <a:ext cx="44450" cy="83820"/>
            </a:xfrm>
            <a:custGeom>
              <a:avLst/>
              <a:gdLst/>
              <a:ahLst/>
              <a:cxnLst/>
              <a:rect l="l" t="t" r="r" b="b"/>
              <a:pathLst>
                <a:path w="44450" h="83820">
                  <a:moveTo>
                    <a:pt x="0" y="0"/>
                  </a:moveTo>
                  <a:lnTo>
                    <a:pt x="17005" y="41148"/>
                  </a:lnTo>
                  <a:lnTo>
                    <a:pt x="43891" y="83388"/>
                  </a:lnTo>
                  <a:lnTo>
                    <a:pt x="32372" y="493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3969562" y="4738201"/>
              <a:ext cx="44450" cy="83820"/>
            </a:xfrm>
            <a:custGeom>
              <a:avLst/>
              <a:gdLst/>
              <a:ahLst/>
              <a:cxnLst/>
              <a:rect l="l" t="t" r="r" b="b"/>
              <a:pathLst>
                <a:path w="44450" h="83820">
                  <a:moveTo>
                    <a:pt x="17005" y="41148"/>
                  </a:moveTo>
                  <a:lnTo>
                    <a:pt x="0" y="0"/>
                  </a:lnTo>
                  <a:lnTo>
                    <a:pt x="32372" y="49377"/>
                  </a:lnTo>
                  <a:lnTo>
                    <a:pt x="43891" y="83388"/>
                  </a:lnTo>
                  <a:lnTo>
                    <a:pt x="17005" y="41148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3589357" y="4824341"/>
              <a:ext cx="32384" cy="92710"/>
            </a:xfrm>
            <a:custGeom>
              <a:avLst/>
              <a:gdLst/>
              <a:ahLst/>
              <a:cxnLst/>
              <a:rect l="l" t="t" r="r" b="b"/>
              <a:pathLst>
                <a:path w="32385" h="92710">
                  <a:moveTo>
                    <a:pt x="4394" y="0"/>
                  </a:moveTo>
                  <a:lnTo>
                    <a:pt x="0" y="47180"/>
                  </a:lnTo>
                  <a:lnTo>
                    <a:pt x="23037" y="92163"/>
                  </a:lnTo>
                  <a:lnTo>
                    <a:pt x="31813" y="52120"/>
                  </a:lnTo>
                  <a:lnTo>
                    <a:pt x="4394" y="0"/>
                  </a:lnTo>
                  <a:close/>
                </a:path>
              </a:pathLst>
            </a:custGeom>
            <a:solidFill>
              <a:srgbClr val="87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3589357" y="4824341"/>
              <a:ext cx="32384" cy="92710"/>
            </a:xfrm>
            <a:custGeom>
              <a:avLst/>
              <a:gdLst/>
              <a:ahLst/>
              <a:cxnLst/>
              <a:rect l="l" t="t" r="r" b="b"/>
              <a:pathLst>
                <a:path w="32385" h="92710">
                  <a:moveTo>
                    <a:pt x="0" y="47180"/>
                  </a:moveTo>
                  <a:lnTo>
                    <a:pt x="4394" y="0"/>
                  </a:lnTo>
                  <a:lnTo>
                    <a:pt x="31813" y="52120"/>
                  </a:lnTo>
                  <a:lnTo>
                    <a:pt x="23037" y="92163"/>
                  </a:lnTo>
                  <a:lnTo>
                    <a:pt x="0" y="4718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3426407" y="4908283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5" h="17145">
                  <a:moveTo>
                    <a:pt x="546" y="0"/>
                  </a:moveTo>
                  <a:lnTo>
                    <a:pt x="0" y="1638"/>
                  </a:lnTo>
                  <a:lnTo>
                    <a:pt x="546" y="5486"/>
                  </a:lnTo>
                  <a:lnTo>
                    <a:pt x="546" y="8775"/>
                  </a:lnTo>
                  <a:lnTo>
                    <a:pt x="2197" y="13157"/>
                  </a:lnTo>
                  <a:lnTo>
                    <a:pt x="2743" y="14808"/>
                  </a:lnTo>
                  <a:lnTo>
                    <a:pt x="3289" y="17005"/>
                  </a:lnTo>
                  <a:lnTo>
                    <a:pt x="4394" y="15354"/>
                  </a:lnTo>
                  <a:lnTo>
                    <a:pt x="3289" y="12064"/>
                  </a:lnTo>
                  <a:lnTo>
                    <a:pt x="2743" y="8775"/>
                  </a:lnTo>
                  <a:lnTo>
                    <a:pt x="2197" y="4394"/>
                  </a:lnTo>
                  <a:lnTo>
                    <a:pt x="1104" y="2184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3426407" y="4908283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5" h="17145">
                  <a:moveTo>
                    <a:pt x="2743" y="14808"/>
                  </a:moveTo>
                  <a:lnTo>
                    <a:pt x="2197" y="13157"/>
                  </a:lnTo>
                  <a:lnTo>
                    <a:pt x="546" y="8775"/>
                  </a:lnTo>
                  <a:lnTo>
                    <a:pt x="546" y="5486"/>
                  </a:lnTo>
                  <a:lnTo>
                    <a:pt x="0" y="1638"/>
                  </a:lnTo>
                  <a:lnTo>
                    <a:pt x="546" y="0"/>
                  </a:lnTo>
                  <a:lnTo>
                    <a:pt x="1104" y="2184"/>
                  </a:lnTo>
                  <a:lnTo>
                    <a:pt x="2197" y="4394"/>
                  </a:lnTo>
                  <a:lnTo>
                    <a:pt x="2743" y="8775"/>
                  </a:lnTo>
                  <a:lnTo>
                    <a:pt x="3289" y="12064"/>
                  </a:lnTo>
                  <a:lnTo>
                    <a:pt x="4394" y="15354"/>
                  </a:lnTo>
                  <a:lnTo>
                    <a:pt x="3289" y="17005"/>
                  </a:lnTo>
                  <a:lnTo>
                    <a:pt x="2743" y="148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3397337" y="4824340"/>
              <a:ext cx="196850" cy="88265"/>
            </a:xfrm>
            <a:custGeom>
              <a:avLst/>
              <a:gdLst/>
              <a:ahLst/>
              <a:cxnLst/>
              <a:rect l="l" t="t" r="r" b="b"/>
              <a:pathLst>
                <a:path w="196850" h="88264">
                  <a:moveTo>
                    <a:pt x="196405" y="0"/>
                  </a:moveTo>
                  <a:lnTo>
                    <a:pt x="151968" y="10426"/>
                  </a:lnTo>
                  <a:lnTo>
                    <a:pt x="153060" y="20840"/>
                  </a:lnTo>
                  <a:lnTo>
                    <a:pt x="154165" y="25781"/>
                  </a:lnTo>
                  <a:lnTo>
                    <a:pt x="150317" y="31267"/>
                  </a:lnTo>
                  <a:lnTo>
                    <a:pt x="144284" y="32372"/>
                  </a:lnTo>
                  <a:lnTo>
                    <a:pt x="59245" y="52120"/>
                  </a:lnTo>
                  <a:lnTo>
                    <a:pt x="53212" y="53213"/>
                  </a:lnTo>
                  <a:lnTo>
                    <a:pt x="47726" y="49911"/>
                  </a:lnTo>
                  <a:lnTo>
                    <a:pt x="47180" y="44983"/>
                  </a:lnTo>
                  <a:lnTo>
                    <a:pt x="45529" y="34556"/>
                  </a:lnTo>
                  <a:lnTo>
                    <a:pt x="0" y="44983"/>
                  </a:lnTo>
                  <a:lnTo>
                    <a:pt x="20840" y="87769"/>
                  </a:lnTo>
                  <a:lnTo>
                    <a:pt x="192023" y="47726"/>
                  </a:lnTo>
                  <a:lnTo>
                    <a:pt x="196405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3397337" y="4824340"/>
              <a:ext cx="196850" cy="88265"/>
            </a:xfrm>
            <a:custGeom>
              <a:avLst/>
              <a:gdLst/>
              <a:ahLst/>
              <a:cxnLst/>
              <a:rect l="l" t="t" r="r" b="b"/>
              <a:pathLst>
                <a:path w="196850" h="88264">
                  <a:moveTo>
                    <a:pt x="45529" y="34556"/>
                  </a:moveTo>
                  <a:lnTo>
                    <a:pt x="47180" y="44983"/>
                  </a:lnTo>
                  <a:lnTo>
                    <a:pt x="47726" y="49911"/>
                  </a:lnTo>
                  <a:lnTo>
                    <a:pt x="53212" y="53213"/>
                  </a:lnTo>
                  <a:lnTo>
                    <a:pt x="59245" y="52120"/>
                  </a:lnTo>
                  <a:lnTo>
                    <a:pt x="144284" y="32372"/>
                  </a:lnTo>
                  <a:lnTo>
                    <a:pt x="150317" y="31267"/>
                  </a:lnTo>
                  <a:lnTo>
                    <a:pt x="154165" y="25781"/>
                  </a:lnTo>
                  <a:lnTo>
                    <a:pt x="153060" y="20840"/>
                  </a:lnTo>
                  <a:lnTo>
                    <a:pt x="151968" y="10426"/>
                  </a:lnTo>
                  <a:lnTo>
                    <a:pt x="196405" y="0"/>
                  </a:lnTo>
                  <a:lnTo>
                    <a:pt x="192023" y="47726"/>
                  </a:lnTo>
                  <a:lnTo>
                    <a:pt x="20840" y="87769"/>
                  </a:lnTo>
                  <a:lnTo>
                    <a:pt x="0" y="44983"/>
                  </a:lnTo>
                  <a:lnTo>
                    <a:pt x="45529" y="34556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3426955" y="4869876"/>
              <a:ext cx="172720" cy="53975"/>
            </a:xfrm>
            <a:custGeom>
              <a:avLst/>
              <a:gdLst/>
              <a:ahLst/>
              <a:cxnLst/>
              <a:rect l="l" t="t" r="r" b="b"/>
              <a:pathLst>
                <a:path w="172720" h="53975">
                  <a:moveTo>
                    <a:pt x="168986" y="0"/>
                  </a:moveTo>
                  <a:lnTo>
                    <a:pt x="0" y="40043"/>
                  </a:lnTo>
                  <a:lnTo>
                    <a:pt x="2197" y="46634"/>
                  </a:lnTo>
                  <a:lnTo>
                    <a:pt x="2743" y="50469"/>
                  </a:lnTo>
                  <a:lnTo>
                    <a:pt x="2743" y="53759"/>
                  </a:lnTo>
                  <a:lnTo>
                    <a:pt x="171170" y="14820"/>
                  </a:lnTo>
                  <a:lnTo>
                    <a:pt x="172275" y="14262"/>
                  </a:lnTo>
                  <a:lnTo>
                    <a:pt x="172275" y="11518"/>
                  </a:lnTo>
                  <a:lnTo>
                    <a:pt x="170078" y="1651"/>
                  </a:lnTo>
                  <a:lnTo>
                    <a:pt x="168986" y="1092"/>
                  </a:lnTo>
                  <a:lnTo>
                    <a:pt x="168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3426955" y="4869876"/>
              <a:ext cx="172720" cy="53975"/>
            </a:xfrm>
            <a:custGeom>
              <a:avLst/>
              <a:gdLst/>
              <a:ahLst/>
              <a:cxnLst/>
              <a:rect l="l" t="t" r="r" b="b"/>
              <a:pathLst>
                <a:path w="172720" h="53975">
                  <a:moveTo>
                    <a:pt x="168986" y="0"/>
                  </a:moveTo>
                  <a:lnTo>
                    <a:pt x="0" y="40043"/>
                  </a:lnTo>
                  <a:lnTo>
                    <a:pt x="2197" y="46634"/>
                  </a:lnTo>
                  <a:lnTo>
                    <a:pt x="2743" y="50469"/>
                  </a:lnTo>
                  <a:lnTo>
                    <a:pt x="2743" y="53759"/>
                  </a:lnTo>
                  <a:lnTo>
                    <a:pt x="171170" y="14820"/>
                  </a:lnTo>
                  <a:lnTo>
                    <a:pt x="172275" y="14262"/>
                  </a:lnTo>
                  <a:lnTo>
                    <a:pt x="172275" y="11518"/>
                  </a:lnTo>
                  <a:lnTo>
                    <a:pt x="170078" y="1651"/>
                  </a:lnTo>
                  <a:lnTo>
                    <a:pt x="168986" y="1092"/>
                  </a:lnTo>
                  <a:lnTo>
                    <a:pt x="168986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3426955" y="4869876"/>
              <a:ext cx="172720" cy="53975"/>
            </a:xfrm>
            <a:custGeom>
              <a:avLst/>
              <a:gdLst/>
              <a:ahLst/>
              <a:cxnLst/>
              <a:rect l="l" t="t" r="r" b="b"/>
              <a:pathLst>
                <a:path w="172720" h="53975">
                  <a:moveTo>
                    <a:pt x="0" y="40043"/>
                  </a:moveTo>
                  <a:lnTo>
                    <a:pt x="168440" y="0"/>
                  </a:lnTo>
                  <a:lnTo>
                    <a:pt x="168986" y="0"/>
                  </a:lnTo>
                  <a:lnTo>
                    <a:pt x="168986" y="1092"/>
                  </a:lnTo>
                  <a:lnTo>
                    <a:pt x="170078" y="1651"/>
                  </a:lnTo>
                  <a:lnTo>
                    <a:pt x="171170" y="6578"/>
                  </a:lnTo>
                  <a:lnTo>
                    <a:pt x="172275" y="11518"/>
                  </a:lnTo>
                  <a:lnTo>
                    <a:pt x="172275" y="13716"/>
                  </a:lnTo>
                  <a:lnTo>
                    <a:pt x="172275" y="14262"/>
                  </a:lnTo>
                  <a:lnTo>
                    <a:pt x="171170" y="14820"/>
                  </a:lnTo>
                  <a:lnTo>
                    <a:pt x="129348" y="24603"/>
                  </a:lnTo>
                  <a:lnTo>
                    <a:pt x="87166" y="34285"/>
                  </a:lnTo>
                  <a:lnTo>
                    <a:pt x="44879" y="43969"/>
                  </a:lnTo>
                  <a:lnTo>
                    <a:pt x="2743" y="53759"/>
                  </a:lnTo>
                  <a:lnTo>
                    <a:pt x="2743" y="50469"/>
                  </a:lnTo>
                  <a:lnTo>
                    <a:pt x="2197" y="46634"/>
                  </a:lnTo>
                  <a:lnTo>
                    <a:pt x="558" y="41694"/>
                  </a:lnTo>
                  <a:lnTo>
                    <a:pt x="0" y="4004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3429702" y="4881944"/>
              <a:ext cx="173990" cy="53975"/>
            </a:xfrm>
            <a:custGeom>
              <a:avLst/>
              <a:gdLst/>
              <a:ahLst/>
              <a:cxnLst/>
              <a:rect l="l" t="t" r="r" b="b"/>
              <a:pathLst>
                <a:path w="173989" h="53975">
                  <a:moveTo>
                    <a:pt x="3835" y="53630"/>
                  </a:moveTo>
                  <a:lnTo>
                    <a:pt x="3289" y="53759"/>
                  </a:lnTo>
                  <a:lnTo>
                    <a:pt x="3835" y="53759"/>
                  </a:lnTo>
                  <a:lnTo>
                    <a:pt x="3835" y="53630"/>
                  </a:lnTo>
                  <a:close/>
                </a:path>
                <a:path w="173989" h="53975">
                  <a:moveTo>
                    <a:pt x="170078" y="0"/>
                  </a:moveTo>
                  <a:lnTo>
                    <a:pt x="169532" y="0"/>
                  </a:lnTo>
                  <a:lnTo>
                    <a:pt x="0" y="39497"/>
                  </a:lnTo>
                  <a:lnTo>
                    <a:pt x="1638" y="41148"/>
                  </a:lnTo>
                  <a:lnTo>
                    <a:pt x="3289" y="46088"/>
                  </a:lnTo>
                  <a:lnTo>
                    <a:pt x="3289" y="49923"/>
                  </a:lnTo>
                  <a:lnTo>
                    <a:pt x="3835" y="52120"/>
                  </a:lnTo>
                  <a:lnTo>
                    <a:pt x="3835" y="53630"/>
                  </a:lnTo>
                  <a:lnTo>
                    <a:pt x="173367" y="13716"/>
                  </a:lnTo>
                  <a:lnTo>
                    <a:pt x="173367" y="10426"/>
                  </a:lnTo>
                  <a:lnTo>
                    <a:pt x="172275" y="6578"/>
                  </a:lnTo>
                  <a:lnTo>
                    <a:pt x="171170" y="1651"/>
                  </a:lnTo>
                  <a:lnTo>
                    <a:pt x="1700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3429702" y="4881944"/>
              <a:ext cx="173990" cy="53975"/>
            </a:xfrm>
            <a:custGeom>
              <a:avLst/>
              <a:gdLst/>
              <a:ahLst/>
              <a:cxnLst/>
              <a:rect l="l" t="t" r="r" b="b"/>
              <a:pathLst>
                <a:path w="173989" h="53975">
                  <a:moveTo>
                    <a:pt x="0" y="39497"/>
                  </a:moveTo>
                  <a:lnTo>
                    <a:pt x="42691" y="29626"/>
                  </a:lnTo>
                  <a:lnTo>
                    <a:pt x="85175" y="19753"/>
                  </a:lnTo>
                  <a:lnTo>
                    <a:pt x="127455" y="9877"/>
                  </a:lnTo>
                  <a:lnTo>
                    <a:pt x="169532" y="0"/>
                  </a:lnTo>
                  <a:lnTo>
                    <a:pt x="170078" y="0"/>
                  </a:lnTo>
                  <a:lnTo>
                    <a:pt x="171170" y="1651"/>
                  </a:lnTo>
                  <a:lnTo>
                    <a:pt x="172275" y="6578"/>
                  </a:lnTo>
                  <a:lnTo>
                    <a:pt x="173367" y="10426"/>
                  </a:lnTo>
                  <a:lnTo>
                    <a:pt x="173367" y="13716"/>
                  </a:lnTo>
                  <a:lnTo>
                    <a:pt x="130665" y="23676"/>
                  </a:lnTo>
                  <a:lnTo>
                    <a:pt x="88118" y="33737"/>
                  </a:lnTo>
                  <a:lnTo>
                    <a:pt x="45676" y="43798"/>
                  </a:lnTo>
                  <a:lnTo>
                    <a:pt x="3289" y="53759"/>
                  </a:lnTo>
                  <a:lnTo>
                    <a:pt x="3835" y="53759"/>
                  </a:lnTo>
                  <a:lnTo>
                    <a:pt x="3835" y="52120"/>
                  </a:lnTo>
                  <a:lnTo>
                    <a:pt x="3289" y="49923"/>
                  </a:lnTo>
                  <a:lnTo>
                    <a:pt x="3289" y="46088"/>
                  </a:lnTo>
                  <a:lnTo>
                    <a:pt x="1638" y="41148"/>
                  </a:lnTo>
                  <a:lnTo>
                    <a:pt x="0" y="394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3601424" y="4880304"/>
              <a:ext cx="2540" cy="17145"/>
            </a:xfrm>
            <a:custGeom>
              <a:avLst/>
              <a:gdLst/>
              <a:ahLst/>
              <a:cxnLst/>
              <a:rect l="l" t="t" r="r" b="b"/>
              <a:pathLst>
                <a:path w="2539" h="17145">
                  <a:moveTo>
                    <a:pt x="558" y="0"/>
                  </a:moveTo>
                  <a:lnTo>
                    <a:pt x="558" y="2184"/>
                  </a:lnTo>
                  <a:lnTo>
                    <a:pt x="0" y="4394"/>
                  </a:lnTo>
                  <a:lnTo>
                    <a:pt x="0" y="12611"/>
                  </a:lnTo>
                  <a:lnTo>
                    <a:pt x="558" y="15354"/>
                  </a:lnTo>
                  <a:lnTo>
                    <a:pt x="1638" y="17005"/>
                  </a:lnTo>
                  <a:lnTo>
                    <a:pt x="2197" y="14808"/>
                  </a:lnTo>
                  <a:lnTo>
                    <a:pt x="2197" y="4394"/>
                  </a:lnTo>
                  <a:lnTo>
                    <a:pt x="1638" y="1638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3601424" y="4880304"/>
              <a:ext cx="2540" cy="17145"/>
            </a:xfrm>
            <a:custGeom>
              <a:avLst/>
              <a:gdLst/>
              <a:ahLst/>
              <a:cxnLst/>
              <a:rect l="l" t="t" r="r" b="b"/>
              <a:pathLst>
                <a:path w="2539" h="17145">
                  <a:moveTo>
                    <a:pt x="2197" y="14808"/>
                  </a:moveTo>
                  <a:lnTo>
                    <a:pt x="1638" y="17005"/>
                  </a:lnTo>
                  <a:lnTo>
                    <a:pt x="558" y="15354"/>
                  </a:lnTo>
                  <a:lnTo>
                    <a:pt x="0" y="12611"/>
                  </a:lnTo>
                  <a:lnTo>
                    <a:pt x="0" y="8775"/>
                  </a:lnTo>
                  <a:lnTo>
                    <a:pt x="0" y="4394"/>
                  </a:lnTo>
                  <a:lnTo>
                    <a:pt x="558" y="2184"/>
                  </a:lnTo>
                  <a:lnTo>
                    <a:pt x="558" y="0"/>
                  </a:lnTo>
                  <a:lnTo>
                    <a:pt x="1638" y="1638"/>
                  </a:lnTo>
                  <a:lnTo>
                    <a:pt x="2197" y="4394"/>
                  </a:lnTo>
                  <a:lnTo>
                    <a:pt x="2197" y="1480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3428610" y="4881946"/>
              <a:ext cx="174625" cy="24765"/>
            </a:xfrm>
            <a:custGeom>
              <a:avLst/>
              <a:gdLst/>
              <a:ahLst/>
              <a:cxnLst/>
              <a:rect l="l" t="t" r="r" b="b"/>
              <a:pathLst>
                <a:path w="174625" h="24764">
                  <a:moveTo>
                    <a:pt x="173367" y="0"/>
                  </a:moveTo>
                  <a:lnTo>
                    <a:pt x="1092" y="9321"/>
                  </a:lnTo>
                  <a:lnTo>
                    <a:pt x="1092" y="10426"/>
                  </a:lnTo>
                  <a:lnTo>
                    <a:pt x="546" y="11518"/>
                  </a:lnTo>
                  <a:lnTo>
                    <a:pt x="0" y="16992"/>
                  </a:lnTo>
                  <a:lnTo>
                    <a:pt x="546" y="21386"/>
                  </a:lnTo>
                  <a:lnTo>
                    <a:pt x="546" y="23583"/>
                  </a:lnTo>
                  <a:lnTo>
                    <a:pt x="1092" y="24142"/>
                  </a:lnTo>
                  <a:lnTo>
                    <a:pt x="174459" y="14820"/>
                  </a:lnTo>
                  <a:lnTo>
                    <a:pt x="173367" y="14820"/>
                  </a:lnTo>
                  <a:lnTo>
                    <a:pt x="173367" y="13169"/>
                  </a:lnTo>
                  <a:lnTo>
                    <a:pt x="172821" y="10972"/>
                  </a:lnTo>
                  <a:lnTo>
                    <a:pt x="172821" y="1638"/>
                  </a:lnTo>
                  <a:lnTo>
                    <a:pt x="173367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3428610" y="4881946"/>
              <a:ext cx="174625" cy="24765"/>
            </a:xfrm>
            <a:custGeom>
              <a:avLst/>
              <a:gdLst/>
              <a:ahLst/>
              <a:cxnLst/>
              <a:rect l="l" t="t" r="r" b="b"/>
              <a:pathLst>
                <a:path w="174625" h="24764">
                  <a:moveTo>
                    <a:pt x="1092" y="9321"/>
                  </a:moveTo>
                  <a:lnTo>
                    <a:pt x="44289" y="7093"/>
                  </a:lnTo>
                  <a:lnTo>
                    <a:pt x="87434" y="4660"/>
                  </a:lnTo>
                  <a:lnTo>
                    <a:pt x="130478" y="2228"/>
                  </a:lnTo>
                  <a:lnTo>
                    <a:pt x="173367" y="0"/>
                  </a:lnTo>
                  <a:lnTo>
                    <a:pt x="172821" y="1638"/>
                  </a:lnTo>
                  <a:lnTo>
                    <a:pt x="172821" y="6578"/>
                  </a:lnTo>
                  <a:lnTo>
                    <a:pt x="172821" y="10972"/>
                  </a:lnTo>
                  <a:lnTo>
                    <a:pt x="173367" y="13169"/>
                  </a:lnTo>
                  <a:lnTo>
                    <a:pt x="173367" y="14820"/>
                  </a:lnTo>
                  <a:lnTo>
                    <a:pt x="174459" y="14820"/>
                  </a:lnTo>
                  <a:lnTo>
                    <a:pt x="131263" y="17041"/>
                  </a:lnTo>
                  <a:lnTo>
                    <a:pt x="88117" y="19472"/>
                  </a:lnTo>
                  <a:lnTo>
                    <a:pt x="45074" y="21907"/>
                  </a:lnTo>
                  <a:lnTo>
                    <a:pt x="2184" y="24142"/>
                  </a:lnTo>
                  <a:lnTo>
                    <a:pt x="1092" y="24142"/>
                  </a:lnTo>
                  <a:lnTo>
                    <a:pt x="546" y="23583"/>
                  </a:lnTo>
                  <a:lnTo>
                    <a:pt x="546" y="21386"/>
                  </a:lnTo>
                  <a:lnTo>
                    <a:pt x="0" y="16992"/>
                  </a:lnTo>
                  <a:lnTo>
                    <a:pt x="546" y="11518"/>
                  </a:lnTo>
                  <a:lnTo>
                    <a:pt x="1092" y="10426"/>
                  </a:lnTo>
                  <a:lnTo>
                    <a:pt x="1092" y="932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3429154" y="4920352"/>
              <a:ext cx="4445" cy="16510"/>
            </a:xfrm>
            <a:custGeom>
              <a:avLst/>
              <a:gdLst/>
              <a:ahLst/>
              <a:cxnLst/>
              <a:rect l="l" t="t" r="r" b="b"/>
              <a:pathLst>
                <a:path w="4445" h="16510">
                  <a:moveTo>
                    <a:pt x="546" y="0"/>
                  </a:moveTo>
                  <a:lnTo>
                    <a:pt x="0" y="1092"/>
                  </a:lnTo>
                  <a:lnTo>
                    <a:pt x="546" y="4940"/>
                  </a:lnTo>
                  <a:lnTo>
                    <a:pt x="1638" y="7670"/>
                  </a:lnTo>
                  <a:lnTo>
                    <a:pt x="2184" y="12065"/>
                  </a:lnTo>
                  <a:lnTo>
                    <a:pt x="2743" y="14249"/>
                  </a:lnTo>
                  <a:lnTo>
                    <a:pt x="3835" y="16459"/>
                  </a:lnTo>
                  <a:lnTo>
                    <a:pt x="4381" y="15354"/>
                  </a:lnTo>
                  <a:lnTo>
                    <a:pt x="3835" y="11518"/>
                  </a:lnTo>
                  <a:lnTo>
                    <a:pt x="3835" y="7670"/>
                  </a:lnTo>
                  <a:lnTo>
                    <a:pt x="2184" y="3289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3429154" y="4920352"/>
              <a:ext cx="4445" cy="16510"/>
            </a:xfrm>
            <a:custGeom>
              <a:avLst/>
              <a:gdLst/>
              <a:ahLst/>
              <a:cxnLst/>
              <a:rect l="l" t="t" r="r" b="b"/>
              <a:pathLst>
                <a:path w="4445" h="16510">
                  <a:moveTo>
                    <a:pt x="2743" y="14249"/>
                  </a:moveTo>
                  <a:lnTo>
                    <a:pt x="2184" y="12065"/>
                  </a:lnTo>
                  <a:lnTo>
                    <a:pt x="1638" y="7670"/>
                  </a:lnTo>
                  <a:lnTo>
                    <a:pt x="546" y="4940"/>
                  </a:lnTo>
                  <a:lnTo>
                    <a:pt x="0" y="1092"/>
                  </a:lnTo>
                  <a:lnTo>
                    <a:pt x="546" y="0"/>
                  </a:lnTo>
                  <a:lnTo>
                    <a:pt x="1638" y="2184"/>
                  </a:lnTo>
                  <a:lnTo>
                    <a:pt x="2184" y="3289"/>
                  </a:lnTo>
                  <a:lnTo>
                    <a:pt x="3835" y="7670"/>
                  </a:lnTo>
                  <a:lnTo>
                    <a:pt x="3835" y="11518"/>
                  </a:lnTo>
                  <a:lnTo>
                    <a:pt x="4381" y="15354"/>
                  </a:lnTo>
                  <a:lnTo>
                    <a:pt x="3835" y="16459"/>
                  </a:lnTo>
                  <a:lnTo>
                    <a:pt x="2743" y="142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3421472" y="4876453"/>
              <a:ext cx="200025" cy="81915"/>
            </a:xfrm>
            <a:custGeom>
              <a:avLst/>
              <a:gdLst/>
              <a:ahLst/>
              <a:cxnLst/>
              <a:rect l="l" t="t" r="r" b="b"/>
              <a:pathLst>
                <a:path w="200025" h="81914">
                  <a:moveTo>
                    <a:pt x="199707" y="0"/>
                  </a:moveTo>
                  <a:lnTo>
                    <a:pt x="0" y="46634"/>
                  </a:lnTo>
                  <a:lnTo>
                    <a:pt x="16459" y="81749"/>
                  </a:lnTo>
                  <a:lnTo>
                    <a:pt x="190372" y="40614"/>
                  </a:lnTo>
                  <a:lnTo>
                    <a:pt x="199707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3421472" y="4876453"/>
              <a:ext cx="200025" cy="81915"/>
            </a:xfrm>
            <a:custGeom>
              <a:avLst/>
              <a:gdLst/>
              <a:ahLst/>
              <a:cxnLst/>
              <a:rect l="l" t="t" r="r" b="b"/>
              <a:pathLst>
                <a:path w="200025" h="81914">
                  <a:moveTo>
                    <a:pt x="16459" y="81749"/>
                  </a:moveTo>
                  <a:lnTo>
                    <a:pt x="0" y="46634"/>
                  </a:lnTo>
                  <a:lnTo>
                    <a:pt x="199707" y="0"/>
                  </a:lnTo>
                  <a:lnTo>
                    <a:pt x="190372" y="40614"/>
                  </a:lnTo>
                  <a:lnTo>
                    <a:pt x="16459" y="81749"/>
                  </a:lnTo>
                  <a:close/>
                </a:path>
              </a:pathLst>
            </a:custGeom>
            <a:ln w="38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3398427" y="4869330"/>
              <a:ext cx="40005" cy="88900"/>
            </a:xfrm>
            <a:custGeom>
              <a:avLst/>
              <a:gdLst/>
              <a:ahLst/>
              <a:cxnLst/>
              <a:rect l="l" t="t" r="r" b="b"/>
              <a:pathLst>
                <a:path w="40004" h="88900">
                  <a:moveTo>
                    <a:pt x="0" y="0"/>
                  </a:moveTo>
                  <a:lnTo>
                    <a:pt x="23037" y="53759"/>
                  </a:lnTo>
                  <a:lnTo>
                    <a:pt x="39509" y="88328"/>
                  </a:lnTo>
                  <a:lnTo>
                    <a:pt x="18656" y="427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3398427" y="4869330"/>
              <a:ext cx="40005" cy="88900"/>
            </a:xfrm>
            <a:custGeom>
              <a:avLst/>
              <a:gdLst/>
              <a:ahLst/>
              <a:cxnLst/>
              <a:rect l="l" t="t" r="r" b="b"/>
              <a:pathLst>
                <a:path w="40004" h="88900">
                  <a:moveTo>
                    <a:pt x="18656" y="42786"/>
                  </a:moveTo>
                  <a:lnTo>
                    <a:pt x="0" y="0"/>
                  </a:lnTo>
                  <a:lnTo>
                    <a:pt x="23037" y="53759"/>
                  </a:lnTo>
                  <a:lnTo>
                    <a:pt x="39509" y="88328"/>
                  </a:lnTo>
                  <a:lnTo>
                    <a:pt x="18656" y="427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0" name="object 59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054334" y="4897591"/>
              <a:ext cx="228036" cy="146850"/>
            </a:xfrm>
            <a:prstGeom prst="rect">
              <a:avLst/>
            </a:prstGeom>
          </p:spPr>
        </p:pic>
        <p:sp>
          <p:nvSpPr>
            <p:cNvPr id="591" name="object 591"/>
            <p:cNvSpPr/>
            <p:nvPr/>
          </p:nvSpPr>
          <p:spPr>
            <a:xfrm>
              <a:off x="2951831" y="5114573"/>
              <a:ext cx="84455" cy="41275"/>
            </a:xfrm>
            <a:custGeom>
              <a:avLst/>
              <a:gdLst/>
              <a:ahLst/>
              <a:cxnLst/>
              <a:rect l="l" t="t" r="r" b="b"/>
              <a:pathLst>
                <a:path w="84455" h="41275">
                  <a:moveTo>
                    <a:pt x="42252" y="0"/>
                  </a:moveTo>
                  <a:lnTo>
                    <a:pt x="25926" y="3187"/>
                  </a:lnTo>
                  <a:lnTo>
                    <a:pt x="12482" y="11928"/>
                  </a:lnTo>
                  <a:lnTo>
                    <a:pt x="3360" y="24988"/>
                  </a:lnTo>
                  <a:lnTo>
                    <a:pt x="0" y="41135"/>
                  </a:lnTo>
                  <a:lnTo>
                    <a:pt x="83947" y="41135"/>
                  </a:lnTo>
                  <a:lnTo>
                    <a:pt x="80595" y="24988"/>
                  </a:lnTo>
                  <a:lnTo>
                    <a:pt x="71534" y="11928"/>
                  </a:lnTo>
                  <a:lnTo>
                    <a:pt x="58256" y="3187"/>
                  </a:lnTo>
                  <a:lnTo>
                    <a:pt x="42252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2951831" y="5114573"/>
              <a:ext cx="84455" cy="41275"/>
            </a:xfrm>
            <a:custGeom>
              <a:avLst/>
              <a:gdLst/>
              <a:ahLst/>
              <a:cxnLst/>
              <a:rect l="l" t="t" r="r" b="b"/>
              <a:pathLst>
                <a:path w="84455" h="41275">
                  <a:moveTo>
                    <a:pt x="83947" y="41135"/>
                  </a:moveTo>
                  <a:lnTo>
                    <a:pt x="80595" y="24988"/>
                  </a:lnTo>
                  <a:lnTo>
                    <a:pt x="71534" y="11928"/>
                  </a:lnTo>
                  <a:lnTo>
                    <a:pt x="58256" y="3187"/>
                  </a:lnTo>
                  <a:lnTo>
                    <a:pt x="42252" y="0"/>
                  </a:lnTo>
                  <a:lnTo>
                    <a:pt x="25926" y="3187"/>
                  </a:lnTo>
                  <a:lnTo>
                    <a:pt x="12482" y="11928"/>
                  </a:lnTo>
                  <a:lnTo>
                    <a:pt x="3360" y="24988"/>
                  </a:lnTo>
                  <a:lnTo>
                    <a:pt x="0" y="411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3033582" y="4229058"/>
              <a:ext cx="3456940" cy="859790"/>
            </a:xfrm>
            <a:custGeom>
              <a:avLst/>
              <a:gdLst/>
              <a:ahLst/>
              <a:cxnLst/>
              <a:rect l="l" t="t" r="r" b="b"/>
              <a:pathLst>
                <a:path w="3456940" h="859789">
                  <a:moveTo>
                    <a:pt x="3456432" y="0"/>
                  </a:moveTo>
                  <a:lnTo>
                    <a:pt x="0" y="816927"/>
                  </a:lnTo>
                  <a:lnTo>
                    <a:pt x="7683" y="859167"/>
                  </a:lnTo>
                  <a:lnTo>
                    <a:pt x="3451479" y="32918"/>
                  </a:lnTo>
                  <a:lnTo>
                    <a:pt x="3456432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3033582" y="4229058"/>
              <a:ext cx="3456940" cy="859790"/>
            </a:xfrm>
            <a:custGeom>
              <a:avLst/>
              <a:gdLst/>
              <a:ahLst/>
              <a:cxnLst/>
              <a:rect l="l" t="t" r="r" b="b"/>
              <a:pathLst>
                <a:path w="3456940" h="859789">
                  <a:moveTo>
                    <a:pt x="0" y="816927"/>
                  </a:moveTo>
                  <a:lnTo>
                    <a:pt x="3456432" y="0"/>
                  </a:lnTo>
                  <a:lnTo>
                    <a:pt x="3451479" y="32918"/>
                  </a:lnTo>
                  <a:lnTo>
                    <a:pt x="7683" y="859167"/>
                  </a:lnTo>
                  <a:lnTo>
                    <a:pt x="0" y="8169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3041254" y="4261972"/>
              <a:ext cx="3444240" cy="826769"/>
            </a:xfrm>
            <a:custGeom>
              <a:avLst/>
              <a:gdLst/>
              <a:ahLst/>
              <a:cxnLst/>
              <a:rect l="l" t="t" r="r" b="b"/>
              <a:pathLst>
                <a:path w="3444240" h="826770">
                  <a:moveTo>
                    <a:pt x="3443808" y="0"/>
                  </a:moveTo>
                  <a:lnTo>
                    <a:pt x="0" y="82626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3041254" y="4261972"/>
              <a:ext cx="3444240" cy="826769"/>
            </a:xfrm>
            <a:custGeom>
              <a:avLst/>
              <a:gdLst/>
              <a:ahLst/>
              <a:cxnLst/>
              <a:rect l="l" t="t" r="r" b="b"/>
              <a:pathLst>
                <a:path w="3444240" h="826770">
                  <a:moveTo>
                    <a:pt x="3443808" y="0"/>
                  </a:moveTo>
                  <a:lnTo>
                    <a:pt x="0" y="8262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3039071" y="4251005"/>
              <a:ext cx="3448685" cy="822960"/>
            </a:xfrm>
            <a:custGeom>
              <a:avLst/>
              <a:gdLst/>
              <a:ahLst/>
              <a:cxnLst/>
              <a:rect l="l" t="t" r="r" b="b"/>
              <a:pathLst>
                <a:path w="3448685" h="822960">
                  <a:moveTo>
                    <a:pt x="3448202" y="0"/>
                  </a:moveTo>
                  <a:lnTo>
                    <a:pt x="0" y="82296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3039071" y="4251005"/>
              <a:ext cx="3448685" cy="822960"/>
            </a:xfrm>
            <a:custGeom>
              <a:avLst/>
              <a:gdLst/>
              <a:ahLst/>
              <a:cxnLst/>
              <a:rect l="l" t="t" r="r" b="b"/>
              <a:pathLst>
                <a:path w="3448685" h="822960">
                  <a:moveTo>
                    <a:pt x="0" y="822960"/>
                  </a:moveTo>
                  <a:lnTo>
                    <a:pt x="344820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3036876" y="4240032"/>
              <a:ext cx="3452495" cy="820419"/>
            </a:xfrm>
            <a:custGeom>
              <a:avLst/>
              <a:gdLst/>
              <a:ahLst/>
              <a:cxnLst/>
              <a:rect l="l" t="t" r="r" b="b"/>
              <a:pathLst>
                <a:path w="3452495" h="820420">
                  <a:moveTo>
                    <a:pt x="3452037" y="0"/>
                  </a:moveTo>
                  <a:lnTo>
                    <a:pt x="0" y="82021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3036876" y="4240032"/>
              <a:ext cx="3452495" cy="820419"/>
            </a:xfrm>
            <a:custGeom>
              <a:avLst/>
              <a:gdLst/>
              <a:ahLst/>
              <a:cxnLst/>
              <a:rect l="l" t="t" r="r" b="b"/>
              <a:pathLst>
                <a:path w="3452495" h="820420">
                  <a:moveTo>
                    <a:pt x="0" y="820216"/>
                  </a:moveTo>
                  <a:lnTo>
                    <a:pt x="345203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3033582" y="4229058"/>
              <a:ext cx="3456940" cy="817244"/>
            </a:xfrm>
            <a:custGeom>
              <a:avLst/>
              <a:gdLst/>
              <a:ahLst/>
              <a:cxnLst/>
              <a:rect l="l" t="t" r="r" b="b"/>
              <a:pathLst>
                <a:path w="3456940" h="817245">
                  <a:moveTo>
                    <a:pt x="3456432" y="0"/>
                  </a:moveTo>
                  <a:lnTo>
                    <a:pt x="0" y="81692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3033582" y="4229058"/>
              <a:ext cx="3456940" cy="817244"/>
            </a:xfrm>
            <a:custGeom>
              <a:avLst/>
              <a:gdLst/>
              <a:ahLst/>
              <a:cxnLst/>
              <a:rect l="l" t="t" r="r" b="b"/>
              <a:pathLst>
                <a:path w="3456940" h="817245">
                  <a:moveTo>
                    <a:pt x="0" y="816927"/>
                  </a:moveTo>
                  <a:lnTo>
                    <a:pt x="345643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2988594" y="5062993"/>
              <a:ext cx="60325" cy="105410"/>
            </a:xfrm>
            <a:custGeom>
              <a:avLst/>
              <a:gdLst/>
              <a:ahLst/>
              <a:cxnLst/>
              <a:rect l="l" t="t" r="r" b="b"/>
              <a:pathLst>
                <a:path w="60325" h="105410">
                  <a:moveTo>
                    <a:pt x="44437" y="0"/>
                  </a:moveTo>
                  <a:lnTo>
                    <a:pt x="35115" y="0"/>
                  </a:lnTo>
                  <a:lnTo>
                    <a:pt x="27801" y="1440"/>
                  </a:lnTo>
                  <a:lnTo>
                    <a:pt x="21877" y="5348"/>
                  </a:lnTo>
                  <a:lnTo>
                    <a:pt x="17907" y="11106"/>
                  </a:lnTo>
                  <a:lnTo>
                    <a:pt x="16459" y="18097"/>
                  </a:lnTo>
                  <a:lnTo>
                    <a:pt x="2743" y="64185"/>
                  </a:lnTo>
                  <a:lnTo>
                    <a:pt x="1092" y="67487"/>
                  </a:lnTo>
                  <a:lnTo>
                    <a:pt x="0" y="71323"/>
                  </a:lnTo>
                  <a:lnTo>
                    <a:pt x="0" y="75717"/>
                  </a:lnTo>
                  <a:lnTo>
                    <a:pt x="2391" y="87290"/>
                  </a:lnTo>
                  <a:lnTo>
                    <a:pt x="8847" y="96704"/>
                  </a:lnTo>
                  <a:lnTo>
                    <a:pt x="18286" y="103031"/>
                  </a:lnTo>
                  <a:lnTo>
                    <a:pt x="29629" y="105346"/>
                  </a:lnTo>
                  <a:lnTo>
                    <a:pt x="41200" y="103031"/>
                  </a:lnTo>
                  <a:lnTo>
                    <a:pt x="50609" y="96704"/>
                  </a:lnTo>
                  <a:lnTo>
                    <a:pt x="56932" y="87290"/>
                  </a:lnTo>
                  <a:lnTo>
                    <a:pt x="59245" y="75717"/>
                  </a:lnTo>
                  <a:lnTo>
                    <a:pt x="59245" y="71882"/>
                  </a:lnTo>
                  <a:lnTo>
                    <a:pt x="59791" y="62547"/>
                  </a:lnTo>
                  <a:lnTo>
                    <a:pt x="52666" y="18097"/>
                  </a:lnTo>
                  <a:lnTo>
                    <a:pt x="52666" y="8229"/>
                  </a:lnTo>
                  <a:lnTo>
                    <a:pt x="4443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2988594" y="5062993"/>
              <a:ext cx="60325" cy="105410"/>
            </a:xfrm>
            <a:custGeom>
              <a:avLst/>
              <a:gdLst/>
              <a:ahLst/>
              <a:cxnLst/>
              <a:rect l="l" t="t" r="r" b="b"/>
              <a:pathLst>
                <a:path w="60325" h="105410">
                  <a:moveTo>
                    <a:pt x="29629" y="105346"/>
                  </a:moveTo>
                  <a:lnTo>
                    <a:pt x="18286" y="103031"/>
                  </a:lnTo>
                  <a:lnTo>
                    <a:pt x="8847" y="96704"/>
                  </a:lnTo>
                  <a:lnTo>
                    <a:pt x="2391" y="87290"/>
                  </a:lnTo>
                  <a:lnTo>
                    <a:pt x="0" y="75717"/>
                  </a:lnTo>
                  <a:lnTo>
                    <a:pt x="0" y="71323"/>
                  </a:lnTo>
                  <a:lnTo>
                    <a:pt x="1092" y="67487"/>
                  </a:lnTo>
                  <a:lnTo>
                    <a:pt x="2743" y="64185"/>
                  </a:lnTo>
                  <a:lnTo>
                    <a:pt x="16459" y="18097"/>
                  </a:lnTo>
                  <a:lnTo>
                    <a:pt x="17907" y="11106"/>
                  </a:lnTo>
                  <a:lnTo>
                    <a:pt x="21877" y="5348"/>
                  </a:lnTo>
                  <a:lnTo>
                    <a:pt x="27801" y="1440"/>
                  </a:lnTo>
                  <a:lnTo>
                    <a:pt x="35115" y="0"/>
                  </a:lnTo>
                  <a:lnTo>
                    <a:pt x="44437" y="0"/>
                  </a:lnTo>
                  <a:lnTo>
                    <a:pt x="52666" y="8229"/>
                  </a:lnTo>
                  <a:lnTo>
                    <a:pt x="52666" y="18097"/>
                  </a:lnTo>
                  <a:lnTo>
                    <a:pt x="59245" y="58712"/>
                  </a:lnTo>
                  <a:lnTo>
                    <a:pt x="59791" y="62547"/>
                  </a:lnTo>
                  <a:lnTo>
                    <a:pt x="59245" y="71882"/>
                  </a:lnTo>
                  <a:lnTo>
                    <a:pt x="59245" y="75717"/>
                  </a:lnTo>
                  <a:lnTo>
                    <a:pt x="56932" y="87290"/>
                  </a:lnTo>
                  <a:lnTo>
                    <a:pt x="50609" y="96704"/>
                  </a:lnTo>
                  <a:lnTo>
                    <a:pt x="41200" y="103031"/>
                  </a:lnTo>
                  <a:lnTo>
                    <a:pt x="29629" y="1053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2992432" y="5076160"/>
              <a:ext cx="60960" cy="75565"/>
            </a:xfrm>
            <a:custGeom>
              <a:avLst/>
              <a:gdLst/>
              <a:ahLst/>
              <a:cxnLst/>
              <a:rect l="l" t="t" r="r" b="b"/>
              <a:pathLst>
                <a:path w="60960" h="75564">
                  <a:moveTo>
                    <a:pt x="44450" y="0"/>
                  </a:moveTo>
                  <a:lnTo>
                    <a:pt x="24142" y="0"/>
                  </a:lnTo>
                  <a:lnTo>
                    <a:pt x="16459" y="8216"/>
                  </a:lnTo>
                  <a:lnTo>
                    <a:pt x="16459" y="17564"/>
                  </a:lnTo>
                  <a:lnTo>
                    <a:pt x="2197" y="63093"/>
                  </a:lnTo>
                  <a:lnTo>
                    <a:pt x="0" y="71323"/>
                  </a:lnTo>
                  <a:lnTo>
                    <a:pt x="0" y="75171"/>
                  </a:lnTo>
                  <a:lnTo>
                    <a:pt x="59258" y="75171"/>
                  </a:lnTo>
                  <a:lnTo>
                    <a:pt x="59258" y="71323"/>
                  </a:lnTo>
                  <a:lnTo>
                    <a:pt x="60350" y="62001"/>
                  </a:lnTo>
                  <a:lnTo>
                    <a:pt x="59258" y="58712"/>
                  </a:lnTo>
                  <a:lnTo>
                    <a:pt x="52120" y="17564"/>
                  </a:lnTo>
                  <a:lnTo>
                    <a:pt x="52120" y="8216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2992432" y="5076160"/>
              <a:ext cx="60960" cy="75565"/>
            </a:xfrm>
            <a:custGeom>
              <a:avLst/>
              <a:gdLst/>
              <a:ahLst/>
              <a:cxnLst/>
              <a:rect l="l" t="t" r="r" b="b"/>
              <a:pathLst>
                <a:path w="60960" h="75564">
                  <a:moveTo>
                    <a:pt x="0" y="75171"/>
                  </a:moveTo>
                  <a:lnTo>
                    <a:pt x="0" y="71323"/>
                  </a:lnTo>
                  <a:lnTo>
                    <a:pt x="1092" y="66941"/>
                  </a:lnTo>
                  <a:lnTo>
                    <a:pt x="2197" y="63093"/>
                  </a:lnTo>
                  <a:lnTo>
                    <a:pt x="16459" y="17564"/>
                  </a:lnTo>
                  <a:lnTo>
                    <a:pt x="16459" y="8216"/>
                  </a:lnTo>
                  <a:lnTo>
                    <a:pt x="24142" y="0"/>
                  </a:lnTo>
                  <a:lnTo>
                    <a:pt x="34569" y="0"/>
                  </a:lnTo>
                  <a:lnTo>
                    <a:pt x="44450" y="0"/>
                  </a:lnTo>
                  <a:lnTo>
                    <a:pt x="52120" y="8216"/>
                  </a:lnTo>
                  <a:lnTo>
                    <a:pt x="52120" y="17564"/>
                  </a:lnTo>
                  <a:lnTo>
                    <a:pt x="59258" y="58712"/>
                  </a:lnTo>
                  <a:lnTo>
                    <a:pt x="60350" y="62001"/>
                  </a:lnTo>
                  <a:lnTo>
                    <a:pt x="59258" y="71323"/>
                  </a:lnTo>
                  <a:lnTo>
                    <a:pt x="59258" y="75171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2974883" y="4990571"/>
              <a:ext cx="60325" cy="109855"/>
            </a:xfrm>
            <a:custGeom>
              <a:avLst/>
              <a:gdLst/>
              <a:ahLst/>
              <a:cxnLst/>
              <a:rect l="l" t="t" r="r" b="b"/>
              <a:pathLst>
                <a:path w="60325" h="109854">
                  <a:moveTo>
                    <a:pt x="38938" y="0"/>
                  </a:moveTo>
                  <a:lnTo>
                    <a:pt x="1276" y="18662"/>
                  </a:lnTo>
                  <a:lnTo>
                    <a:pt x="0" y="25781"/>
                  </a:lnTo>
                  <a:lnTo>
                    <a:pt x="0" y="29629"/>
                  </a:lnTo>
                  <a:lnTo>
                    <a:pt x="23037" y="109728"/>
                  </a:lnTo>
                  <a:lnTo>
                    <a:pt x="30175" y="83947"/>
                  </a:lnTo>
                  <a:lnTo>
                    <a:pt x="34877" y="77465"/>
                  </a:lnTo>
                  <a:lnTo>
                    <a:pt x="42306" y="74067"/>
                  </a:lnTo>
                  <a:lnTo>
                    <a:pt x="51074" y="73140"/>
                  </a:lnTo>
                  <a:lnTo>
                    <a:pt x="59791" y="74066"/>
                  </a:lnTo>
                  <a:lnTo>
                    <a:pt x="38938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2974883" y="4990571"/>
              <a:ext cx="60325" cy="109855"/>
            </a:xfrm>
            <a:custGeom>
              <a:avLst/>
              <a:gdLst/>
              <a:ahLst/>
              <a:cxnLst/>
              <a:rect l="l" t="t" r="r" b="b"/>
              <a:pathLst>
                <a:path w="60325" h="109854">
                  <a:moveTo>
                    <a:pt x="0" y="29629"/>
                  </a:moveTo>
                  <a:lnTo>
                    <a:pt x="0" y="25781"/>
                  </a:lnTo>
                  <a:lnTo>
                    <a:pt x="1276" y="18662"/>
                  </a:lnTo>
                  <a:lnTo>
                    <a:pt x="4865" y="12415"/>
                  </a:lnTo>
                  <a:lnTo>
                    <a:pt x="10410" y="7505"/>
                  </a:lnTo>
                  <a:lnTo>
                    <a:pt x="17551" y="4394"/>
                  </a:lnTo>
                  <a:lnTo>
                    <a:pt x="38938" y="0"/>
                  </a:lnTo>
                  <a:lnTo>
                    <a:pt x="59791" y="74066"/>
                  </a:lnTo>
                  <a:lnTo>
                    <a:pt x="51074" y="73140"/>
                  </a:lnTo>
                  <a:lnTo>
                    <a:pt x="42306" y="74067"/>
                  </a:lnTo>
                  <a:lnTo>
                    <a:pt x="34877" y="77465"/>
                  </a:lnTo>
                  <a:lnTo>
                    <a:pt x="30175" y="83947"/>
                  </a:lnTo>
                  <a:lnTo>
                    <a:pt x="23037" y="109728"/>
                  </a:lnTo>
                  <a:lnTo>
                    <a:pt x="0" y="296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2994082" y="4996053"/>
              <a:ext cx="20320" cy="68580"/>
            </a:xfrm>
            <a:custGeom>
              <a:avLst/>
              <a:gdLst/>
              <a:ahLst/>
              <a:cxnLst/>
              <a:rect l="l" t="t" r="r" b="b"/>
              <a:pathLst>
                <a:path w="20319" h="68579">
                  <a:moveTo>
                    <a:pt x="0" y="0"/>
                  </a:moveTo>
                  <a:lnTo>
                    <a:pt x="19748" y="6858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2994082" y="4996053"/>
              <a:ext cx="20320" cy="68580"/>
            </a:xfrm>
            <a:custGeom>
              <a:avLst/>
              <a:gdLst/>
              <a:ahLst/>
              <a:cxnLst/>
              <a:rect l="l" t="t" r="r" b="b"/>
              <a:pathLst>
                <a:path w="20319" h="68579">
                  <a:moveTo>
                    <a:pt x="0" y="0"/>
                  </a:moveTo>
                  <a:lnTo>
                    <a:pt x="19748" y="685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2977072" y="5007577"/>
              <a:ext cx="23495" cy="79375"/>
            </a:xfrm>
            <a:custGeom>
              <a:avLst/>
              <a:gdLst/>
              <a:ahLst/>
              <a:cxnLst/>
              <a:rect l="l" t="t" r="r" b="b"/>
              <a:pathLst>
                <a:path w="23494" h="79375">
                  <a:moveTo>
                    <a:pt x="0" y="0"/>
                  </a:moveTo>
                  <a:lnTo>
                    <a:pt x="23037" y="7901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2977072" y="5007577"/>
              <a:ext cx="23495" cy="79375"/>
            </a:xfrm>
            <a:custGeom>
              <a:avLst/>
              <a:gdLst/>
              <a:ahLst/>
              <a:cxnLst/>
              <a:rect l="l" t="t" r="r" b="b"/>
              <a:pathLst>
                <a:path w="23494" h="79375">
                  <a:moveTo>
                    <a:pt x="0" y="0"/>
                  </a:moveTo>
                  <a:lnTo>
                    <a:pt x="23037" y="790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3074180" y="507835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66" y="0"/>
                  </a:moveTo>
                  <a:lnTo>
                    <a:pt x="4381" y="0"/>
                  </a:lnTo>
                  <a:lnTo>
                    <a:pt x="0" y="4394"/>
                  </a:lnTo>
                  <a:lnTo>
                    <a:pt x="0" y="15366"/>
                  </a:lnTo>
                  <a:lnTo>
                    <a:pt x="4381" y="19761"/>
                  </a:lnTo>
                  <a:lnTo>
                    <a:pt x="10426" y="19761"/>
                  </a:lnTo>
                  <a:lnTo>
                    <a:pt x="15366" y="19761"/>
                  </a:lnTo>
                  <a:lnTo>
                    <a:pt x="19748" y="15366"/>
                  </a:lnTo>
                  <a:lnTo>
                    <a:pt x="19748" y="4394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3074180" y="507835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0426" y="19761"/>
                  </a:moveTo>
                  <a:lnTo>
                    <a:pt x="15366" y="19761"/>
                  </a:lnTo>
                  <a:lnTo>
                    <a:pt x="19748" y="15366"/>
                  </a:lnTo>
                  <a:lnTo>
                    <a:pt x="19748" y="9880"/>
                  </a:lnTo>
                  <a:lnTo>
                    <a:pt x="19748" y="4394"/>
                  </a:lnTo>
                  <a:lnTo>
                    <a:pt x="15366" y="0"/>
                  </a:lnTo>
                  <a:lnTo>
                    <a:pt x="10426" y="0"/>
                  </a:lnTo>
                  <a:lnTo>
                    <a:pt x="4381" y="0"/>
                  </a:lnTo>
                  <a:lnTo>
                    <a:pt x="0" y="4394"/>
                  </a:lnTo>
                  <a:lnTo>
                    <a:pt x="0" y="9880"/>
                  </a:lnTo>
                  <a:lnTo>
                    <a:pt x="0" y="15366"/>
                  </a:lnTo>
                  <a:lnTo>
                    <a:pt x="4381" y="19761"/>
                  </a:lnTo>
                  <a:lnTo>
                    <a:pt x="10426" y="197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3072533" y="5061347"/>
              <a:ext cx="19050" cy="34290"/>
            </a:xfrm>
            <a:custGeom>
              <a:avLst/>
              <a:gdLst/>
              <a:ahLst/>
              <a:cxnLst/>
              <a:rect l="l" t="t" r="r" b="b"/>
              <a:pathLst>
                <a:path w="19050" h="34289">
                  <a:moveTo>
                    <a:pt x="18656" y="0"/>
                  </a:moveTo>
                  <a:lnTo>
                    <a:pt x="0" y="4394"/>
                  </a:lnTo>
                  <a:lnTo>
                    <a:pt x="7124" y="27432"/>
                  </a:lnTo>
                  <a:lnTo>
                    <a:pt x="9321" y="34010"/>
                  </a:lnTo>
                  <a:lnTo>
                    <a:pt x="17005" y="31267"/>
                  </a:lnTo>
                  <a:lnTo>
                    <a:pt x="17005" y="25247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3072533" y="5061347"/>
              <a:ext cx="19050" cy="34290"/>
            </a:xfrm>
            <a:custGeom>
              <a:avLst/>
              <a:gdLst/>
              <a:ahLst/>
              <a:cxnLst/>
              <a:rect l="l" t="t" r="r" b="b"/>
              <a:pathLst>
                <a:path w="19050" h="34289">
                  <a:moveTo>
                    <a:pt x="0" y="4394"/>
                  </a:moveTo>
                  <a:lnTo>
                    <a:pt x="7124" y="27432"/>
                  </a:lnTo>
                  <a:lnTo>
                    <a:pt x="9321" y="34010"/>
                  </a:lnTo>
                  <a:lnTo>
                    <a:pt x="17005" y="31267"/>
                  </a:lnTo>
                  <a:lnTo>
                    <a:pt x="17005" y="25247"/>
                  </a:lnTo>
                  <a:lnTo>
                    <a:pt x="18656" y="0"/>
                  </a:lnTo>
                  <a:lnTo>
                    <a:pt x="0" y="43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3226705" y="504159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67" y="0"/>
                  </a:moveTo>
                  <a:lnTo>
                    <a:pt x="4381" y="0"/>
                  </a:lnTo>
                  <a:lnTo>
                    <a:pt x="0" y="4394"/>
                  </a:lnTo>
                  <a:lnTo>
                    <a:pt x="0" y="15366"/>
                  </a:lnTo>
                  <a:lnTo>
                    <a:pt x="4381" y="19761"/>
                  </a:lnTo>
                  <a:lnTo>
                    <a:pt x="9321" y="19761"/>
                  </a:lnTo>
                  <a:lnTo>
                    <a:pt x="15367" y="19761"/>
                  </a:lnTo>
                  <a:lnTo>
                    <a:pt x="19748" y="15366"/>
                  </a:lnTo>
                  <a:lnTo>
                    <a:pt x="19748" y="4394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3226705" y="504159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9321" y="19761"/>
                  </a:moveTo>
                  <a:lnTo>
                    <a:pt x="15367" y="19761"/>
                  </a:lnTo>
                  <a:lnTo>
                    <a:pt x="19748" y="15366"/>
                  </a:lnTo>
                  <a:lnTo>
                    <a:pt x="19748" y="9334"/>
                  </a:lnTo>
                  <a:lnTo>
                    <a:pt x="19748" y="4394"/>
                  </a:lnTo>
                  <a:lnTo>
                    <a:pt x="15367" y="0"/>
                  </a:lnTo>
                  <a:lnTo>
                    <a:pt x="9321" y="0"/>
                  </a:lnTo>
                  <a:lnTo>
                    <a:pt x="4381" y="0"/>
                  </a:lnTo>
                  <a:lnTo>
                    <a:pt x="0" y="4394"/>
                  </a:lnTo>
                  <a:lnTo>
                    <a:pt x="0" y="9334"/>
                  </a:lnTo>
                  <a:lnTo>
                    <a:pt x="0" y="15366"/>
                  </a:lnTo>
                  <a:lnTo>
                    <a:pt x="4381" y="19761"/>
                  </a:lnTo>
                  <a:lnTo>
                    <a:pt x="9321" y="19761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3225056" y="5024587"/>
              <a:ext cx="17780" cy="34290"/>
            </a:xfrm>
            <a:custGeom>
              <a:avLst/>
              <a:gdLst/>
              <a:ahLst/>
              <a:cxnLst/>
              <a:rect l="l" t="t" r="r" b="b"/>
              <a:pathLst>
                <a:path w="17780" h="34289">
                  <a:moveTo>
                    <a:pt x="17551" y="0"/>
                  </a:moveTo>
                  <a:lnTo>
                    <a:pt x="0" y="4394"/>
                  </a:lnTo>
                  <a:lnTo>
                    <a:pt x="6032" y="27432"/>
                  </a:lnTo>
                  <a:lnTo>
                    <a:pt x="8229" y="34010"/>
                  </a:lnTo>
                  <a:lnTo>
                    <a:pt x="16459" y="31267"/>
                  </a:lnTo>
                  <a:lnTo>
                    <a:pt x="16459" y="25247"/>
                  </a:lnTo>
                  <a:lnTo>
                    <a:pt x="175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3225056" y="5024587"/>
              <a:ext cx="17780" cy="34290"/>
            </a:xfrm>
            <a:custGeom>
              <a:avLst/>
              <a:gdLst/>
              <a:ahLst/>
              <a:cxnLst/>
              <a:rect l="l" t="t" r="r" b="b"/>
              <a:pathLst>
                <a:path w="17780" h="34289">
                  <a:moveTo>
                    <a:pt x="0" y="4394"/>
                  </a:moveTo>
                  <a:lnTo>
                    <a:pt x="6032" y="27432"/>
                  </a:lnTo>
                  <a:lnTo>
                    <a:pt x="8229" y="34010"/>
                  </a:lnTo>
                  <a:lnTo>
                    <a:pt x="16459" y="31267"/>
                  </a:lnTo>
                  <a:lnTo>
                    <a:pt x="16459" y="25247"/>
                  </a:lnTo>
                  <a:lnTo>
                    <a:pt x="17551" y="0"/>
                  </a:lnTo>
                  <a:lnTo>
                    <a:pt x="0" y="439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3149890" y="506024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913" y="0"/>
                  </a:moveTo>
                  <a:lnTo>
                    <a:pt x="5486" y="0"/>
                  </a:lnTo>
                  <a:lnTo>
                    <a:pt x="1104" y="4394"/>
                  </a:lnTo>
                  <a:lnTo>
                    <a:pt x="0" y="9334"/>
                  </a:lnTo>
                  <a:lnTo>
                    <a:pt x="0" y="15367"/>
                  </a:lnTo>
                  <a:lnTo>
                    <a:pt x="4394" y="19748"/>
                  </a:lnTo>
                  <a:lnTo>
                    <a:pt x="10426" y="19748"/>
                  </a:lnTo>
                  <a:lnTo>
                    <a:pt x="15913" y="19748"/>
                  </a:lnTo>
                  <a:lnTo>
                    <a:pt x="20307" y="15367"/>
                  </a:lnTo>
                  <a:lnTo>
                    <a:pt x="20307" y="4394"/>
                  </a:lnTo>
                  <a:lnTo>
                    <a:pt x="159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3149890" y="506024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0426" y="19748"/>
                  </a:moveTo>
                  <a:lnTo>
                    <a:pt x="15913" y="19748"/>
                  </a:lnTo>
                  <a:lnTo>
                    <a:pt x="20307" y="15367"/>
                  </a:lnTo>
                  <a:lnTo>
                    <a:pt x="20307" y="9334"/>
                  </a:lnTo>
                  <a:lnTo>
                    <a:pt x="20307" y="4394"/>
                  </a:lnTo>
                  <a:lnTo>
                    <a:pt x="15913" y="0"/>
                  </a:lnTo>
                  <a:lnTo>
                    <a:pt x="10426" y="0"/>
                  </a:lnTo>
                  <a:lnTo>
                    <a:pt x="5486" y="0"/>
                  </a:lnTo>
                  <a:lnTo>
                    <a:pt x="1104" y="4394"/>
                  </a:lnTo>
                  <a:lnTo>
                    <a:pt x="0" y="9334"/>
                  </a:lnTo>
                  <a:lnTo>
                    <a:pt x="0" y="15367"/>
                  </a:lnTo>
                  <a:lnTo>
                    <a:pt x="4394" y="19748"/>
                  </a:lnTo>
                  <a:lnTo>
                    <a:pt x="10426" y="197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3149347" y="5043242"/>
              <a:ext cx="17780" cy="33655"/>
            </a:xfrm>
            <a:custGeom>
              <a:avLst/>
              <a:gdLst/>
              <a:ahLst/>
              <a:cxnLst/>
              <a:rect l="l" t="t" r="r" b="b"/>
              <a:pathLst>
                <a:path w="17780" h="33654">
                  <a:moveTo>
                    <a:pt x="17551" y="0"/>
                  </a:moveTo>
                  <a:lnTo>
                    <a:pt x="0" y="4381"/>
                  </a:lnTo>
                  <a:lnTo>
                    <a:pt x="6032" y="26885"/>
                  </a:lnTo>
                  <a:lnTo>
                    <a:pt x="7124" y="33464"/>
                  </a:lnTo>
                  <a:lnTo>
                    <a:pt x="16459" y="30721"/>
                  </a:lnTo>
                  <a:lnTo>
                    <a:pt x="16459" y="24688"/>
                  </a:lnTo>
                  <a:lnTo>
                    <a:pt x="175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3149347" y="5043242"/>
              <a:ext cx="17780" cy="33655"/>
            </a:xfrm>
            <a:custGeom>
              <a:avLst/>
              <a:gdLst/>
              <a:ahLst/>
              <a:cxnLst/>
              <a:rect l="l" t="t" r="r" b="b"/>
              <a:pathLst>
                <a:path w="17780" h="33654">
                  <a:moveTo>
                    <a:pt x="0" y="4381"/>
                  </a:moveTo>
                  <a:lnTo>
                    <a:pt x="6032" y="26885"/>
                  </a:lnTo>
                  <a:lnTo>
                    <a:pt x="7124" y="33464"/>
                  </a:lnTo>
                  <a:lnTo>
                    <a:pt x="16459" y="30721"/>
                  </a:lnTo>
                  <a:lnTo>
                    <a:pt x="16459" y="24688"/>
                  </a:lnTo>
                  <a:lnTo>
                    <a:pt x="17551" y="0"/>
                  </a:lnTo>
                  <a:lnTo>
                    <a:pt x="0" y="438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3379781" y="5004830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5" h="20320">
                  <a:moveTo>
                    <a:pt x="15354" y="0"/>
                  </a:moveTo>
                  <a:lnTo>
                    <a:pt x="4381" y="0"/>
                  </a:lnTo>
                  <a:lnTo>
                    <a:pt x="0" y="4394"/>
                  </a:lnTo>
                  <a:lnTo>
                    <a:pt x="0" y="15366"/>
                  </a:lnTo>
                  <a:lnTo>
                    <a:pt x="3835" y="19761"/>
                  </a:lnTo>
                  <a:lnTo>
                    <a:pt x="9321" y="19761"/>
                  </a:lnTo>
                  <a:lnTo>
                    <a:pt x="14808" y="19761"/>
                  </a:lnTo>
                  <a:lnTo>
                    <a:pt x="19189" y="15366"/>
                  </a:lnTo>
                  <a:lnTo>
                    <a:pt x="19189" y="4394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3379781" y="5004830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5" h="20320">
                  <a:moveTo>
                    <a:pt x="9321" y="19761"/>
                  </a:moveTo>
                  <a:lnTo>
                    <a:pt x="14808" y="19761"/>
                  </a:lnTo>
                  <a:lnTo>
                    <a:pt x="19189" y="15366"/>
                  </a:lnTo>
                  <a:lnTo>
                    <a:pt x="19189" y="10439"/>
                  </a:lnTo>
                  <a:lnTo>
                    <a:pt x="19189" y="4394"/>
                  </a:lnTo>
                  <a:lnTo>
                    <a:pt x="15354" y="0"/>
                  </a:lnTo>
                  <a:lnTo>
                    <a:pt x="9321" y="0"/>
                  </a:lnTo>
                  <a:lnTo>
                    <a:pt x="4381" y="0"/>
                  </a:lnTo>
                  <a:lnTo>
                    <a:pt x="0" y="4394"/>
                  </a:lnTo>
                  <a:lnTo>
                    <a:pt x="0" y="10439"/>
                  </a:lnTo>
                  <a:lnTo>
                    <a:pt x="0" y="15366"/>
                  </a:lnTo>
                  <a:lnTo>
                    <a:pt x="3835" y="19761"/>
                  </a:lnTo>
                  <a:lnTo>
                    <a:pt x="9321" y="197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3378127" y="4988373"/>
              <a:ext cx="18415" cy="33655"/>
            </a:xfrm>
            <a:custGeom>
              <a:avLst/>
              <a:gdLst/>
              <a:ahLst/>
              <a:cxnLst/>
              <a:rect l="l" t="t" r="r" b="b"/>
              <a:pathLst>
                <a:path w="18414" h="33654">
                  <a:moveTo>
                    <a:pt x="18110" y="0"/>
                  </a:moveTo>
                  <a:lnTo>
                    <a:pt x="0" y="4394"/>
                  </a:lnTo>
                  <a:lnTo>
                    <a:pt x="6032" y="27432"/>
                  </a:lnTo>
                  <a:lnTo>
                    <a:pt x="8229" y="33477"/>
                  </a:lnTo>
                  <a:lnTo>
                    <a:pt x="16459" y="30175"/>
                  </a:lnTo>
                  <a:lnTo>
                    <a:pt x="16459" y="24701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3378127" y="4988373"/>
              <a:ext cx="18415" cy="33655"/>
            </a:xfrm>
            <a:custGeom>
              <a:avLst/>
              <a:gdLst/>
              <a:ahLst/>
              <a:cxnLst/>
              <a:rect l="l" t="t" r="r" b="b"/>
              <a:pathLst>
                <a:path w="18414" h="33654">
                  <a:moveTo>
                    <a:pt x="0" y="4394"/>
                  </a:moveTo>
                  <a:lnTo>
                    <a:pt x="6032" y="27432"/>
                  </a:lnTo>
                  <a:lnTo>
                    <a:pt x="8229" y="33477"/>
                  </a:lnTo>
                  <a:lnTo>
                    <a:pt x="16459" y="30175"/>
                  </a:lnTo>
                  <a:lnTo>
                    <a:pt x="16459" y="24701"/>
                  </a:lnTo>
                  <a:lnTo>
                    <a:pt x="18110" y="0"/>
                  </a:lnTo>
                  <a:lnTo>
                    <a:pt x="0" y="43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3307351" y="5022939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5913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4820"/>
                  </a:lnTo>
                  <a:lnTo>
                    <a:pt x="3848" y="19215"/>
                  </a:lnTo>
                  <a:lnTo>
                    <a:pt x="9880" y="19215"/>
                  </a:lnTo>
                  <a:lnTo>
                    <a:pt x="14820" y="19215"/>
                  </a:lnTo>
                  <a:lnTo>
                    <a:pt x="19202" y="14820"/>
                  </a:lnTo>
                  <a:lnTo>
                    <a:pt x="19202" y="4940"/>
                  </a:lnTo>
                  <a:lnTo>
                    <a:pt x="159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3307351" y="5022939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9880" y="19215"/>
                  </a:moveTo>
                  <a:lnTo>
                    <a:pt x="14820" y="19215"/>
                  </a:lnTo>
                  <a:lnTo>
                    <a:pt x="19202" y="14820"/>
                  </a:lnTo>
                  <a:lnTo>
                    <a:pt x="19202" y="9880"/>
                  </a:lnTo>
                  <a:lnTo>
                    <a:pt x="19202" y="4940"/>
                  </a:lnTo>
                  <a:lnTo>
                    <a:pt x="15913" y="0"/>
                  </a:lnTo>
                  <a:lnTo>
                    <a:pt x="9880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9880"/>
                  </a:lnTo>
                  <a:lnTo>
                    <a:pt x="0" y="14820"/>
                  </a:lnTo>
                  <a:lnTo>
                    <a:pt x="3848" y="19215"/>
                  </a:lnTo>
                  <a:lnTo>
                    <a:pt x="9880" y="192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3306255" y="5006481"/>
              <a:ext cx="17780" cy="33020"/>
            </a:xfrm>
            <a:custGeom>
              <a:avLst/>
              <a:gdLst/>
              <a:ahLst/>
              <a:cxnLst/>
              <a:rect l="l" t="t" r="r" b="b"/>
              <a:pathLst>
                <a:path w="17779" h="33020">
                  <a:moveTo>
                    <a:pt x="17551" y="0"/>
                  </a:moveTo>
                  <a:lnTo>
                    <a:pt x="0" y="4394"/>
                  </a:lnTo>
                  <a:lnTo>
                    <a:pt x="6045" y="26885"/>
                  </a:lnTo>
                  <a:lnTo>
                    <a:pt x="8229" y="32918"/>
                  </a:lnTo>
                  <a:lnTo>
                    <a:pt x="15913" y="30175"/>
                  </a:lnTo>
                  <a:lnTo>
                    <a:pt x="15913" y="24142"/>
                  </a:lnTo>
                  <a:lnTo>
                    <a:pt x="175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3306255" y="5006481"/>
              <a:ext cx="17780" cy="33020"/>
            </a:xfrm>
            <a:custGeom>
              <a:avLst/>
              <a:gdLst/>
              <a:ahLst/>
              <a:cxnLst/>
              <a:rect l="l" t="t" r="r" b="b"/>
              <a:pathLst>
                <a:path w="17779" h="33020">
                  <a:moveTo>
                    <a:pt x="0" y="4394"/>
                  </a:moveTo>
                  <a:lnTo>
                    <a:pt x="6045" y="26885"/>
                  </a:lnTo>
                  <a:lnTo>
                    <a:pt x="8229" y="32918"/>
                  </a:lnTo>
                  <a:lnTo>
                    <a:pt x="15913" y="30175"/>
                  </a:lnTo>
                  <a:lnTo>
                    <a:pt x="15913" y="24142"/>
                  </a:lnTo>
                  <a:lnTo>
                    <a:pt x="17551" y="0"/>
                  </a:lnTo>
                  <a:lnTo>
                    <a:pt x="0" y="439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3" name="object 6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476790" y="4255851"/>
              <a:ext cx="2980942" cy="748529"/>
            </a:xfrm>
            <a:prstGeom prst="rect">
              <a:avLst/>
            </a:prstGeom>
          </p:spPr>
        </p:pic>
        <p:sp>
          <p:nvSpPr>
            <p:cNvPr id="634" name="object 634"/>
            <p:cNvSpPr/>
            <p:nvPr/>
          </p:nvSpPr>
          <p:spPr>
            <a:xfrm>
              <a:off x="2918920" y="5074520"/>
              <a:ext cx="32384" cy="83185"/>
            </a:xfrm>
            <a:custGeom>
              <a:avLst/>
              <a:gdLst/>
              <a:ahLst/>
              <a:cxnLst/>
              <a:rect l="l" t="t" r="r" b="b"/>
              <a:pathLst>
                <a:path w="32385" h="83185">
                  <a:moveTo>
                    <a:pt x="20840" y="0"/>
                  </a:moveTo>
                  <a:lnTo>
                    <a:pt x="0" y="5473"/>
                  </a:lnTo>
                  <a:lnTo>
                    <a:pt x="4927" y="32372"/>
                  </a:lnTo>
                  <a:lnTo>
                    <a:pt x="19011" y="82715"/>
                  </a:lnTo>
                  <a:lnTo>
                    <a:pt x="19202" y="79552"/>
                  </a:lnTo>
                  <a:lnTo>
                    <a:pt x="12611" y="43878"/>
                  </a:lnTo>
                  <a:lnTo>
                    <a:pt x="31813" y="39497"/>
                  </a:lnTo>
                  <a:lnTo>
                    <a:pt x="2084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2918920" y="5074520"/>
              <a:ext cx="32384" cy="83185"/>
            </a:xfrm>
            <a:custGeom>
              <a:avLst/>
              <a:gdLst/>
              <a:ahLst/>
              <a:cxnLst/>
              <a:rect l="l" t="t" r="r" b="b"/>
              <a:pathLst>
                <a:path w="32385" h="83185">
                  <a:moveTo>
                    <a:pt x="19202" y="79552"/>
                  </a:moveTo>
                  <a:lnTo>
                    <a:pt x="12611" y="43878"/>
                  </a:lnTo>
                  <a:lnTo>
                    <a:pt x="31813" y="39497"/>
                  </a:lnTo>
                  <a:lnTo>
                    <a:pt x="20840" y="0"/>
                  </a:lnTo>
                  <a:lnTo>
                    <a:pt x="0" y="5473"/>
                  </a:lnTo>
                  <a:lnTo>
                    <a:pt x="4927" y="32372"/>
                  </a:lnTo>
                  <a:lnTo>
                    <a:pt x="19011" y="827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2931540" y="5114017"/>
              <a:ext cx="19685" cy="40640"/>
            </a:xfrm>
            <a:custGeom>
              <a:avLst/>
              <a:gdLst/>
              <a:ahLst/>
              <a:cxnLst/>
              <a:rect l="l" t="t" r="r" b="b"/>
              <a:pathLst>
                <a:path w="19685" h="40639">
                  <a:moveTo>
                    <a:pt x="19189" y="0"/>
                  </a:moveTo>
                  <a:lnTo>
                    <a:pt x="0" y="4381"/>
                  </a:lnTo>
                  <a:lnTo>
                    <a:pt x="6578" y="40055"/>
                  </a:lnTo>
                  <a:lnTo>
                    <a:pt x="17551" y="38950"/>
                  </a:lnTo>
                  <a:lnTo>
                    <a:pt x="12611" y="20294"/>
                  </a:lnTo>
                  <a:lnTo>
                    <a:pt x="11518" y="15367"/>
                  </a:lnTo>
                  <a:lnTo>
                    <a:pt x="14808" y="5486"/>
                  </a:lnTo>
                  <a:lnTo>
                    <a:pt x="1918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2931540" y="5114017"/>
              <a:ext cx="19685" cy="40640"/>
            </a:xfrm>
            <a:custGeom>
              <a:avLst/>
              <a:gdLst/>
              <a:ahLst/>
              <a:cxnLst/>
              <a:rect l="l" t="t" r="r" b="b"/>
              <a:pathLst>
                <a:path w="19685" h="40639">
                  <a:moveTo>
                    <a:pt x="17551" y="38950"/>
                  </a:moveTo>
                  <a:lnTo>
                    <a:pt x="12611" y="20294"/>
                  </a:lnTo>
                  <a:lnTo>
                    <a:pt x="11518" y="15367"/>
                  </a:lnTo>
                  <a:lnTo>
                    <a:pt x="14808" y="5486"/>
                  </a:lnTo>
                  <a:lnTo>
                    <a:pt x="19189" y="0"/>
                  </a:lnTo>
                  <a:lnTo>
                    <a:pt x="0" y="4381"/>
                  </a:lnTo>
                  <a:lnTo>
                    <a:pt x="6578" y="400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2921482" y="5031066"/>
              <a:ext cx="105410" cy="129539"/>
            </a:xfrm>
            <a:custGeom>
              <a:avLst/>
              <a:gdLst/>
              <a:ahLst/>
              <a:cxnLst/>
              <a:rect l="l" t="t" r="r" b="b"/>
              <a:pathLst>
                <a:path w="105410" h="129539">
                  <a:moveTo>
                    <a:pt x="12852" y="84289"/>
                  </a:moveTo>
                  <a:lnTo>
                    <a:pt x="3810" y="49530"/>
                  </a:lnTo>
                  <a:lnTo>
                    <a:pt x="0" y="50482"/>
                  </a:lnTo>
                  <a:lnTo>
                    <a:pt x="9042" y="85242"/>
                  </a:lnTo>
                  <a:lnTo>
                    <a:pt x="12852" y="84289"/>
                  </a:lnTo>
                  <a:close/>
                </a:path>
                <a:path w="105410" h="129539">
                  <a:moveTo>
                    <a:pt x="43154" y="9525"/>
                  </a:moveTo>
                  <a:lnTo>
                    <a:pt x="40487" y="0"/>
                  </a:lnTo>
                  <a:lnTo>
                    <a:pt x="35242" y="469"/>
                  </a:lnTo>
                  <a:lnTo>
                    <a:pt x="29057" y="3810"/>
                  </a:lnTo>
                  <a:lnTo>
                    <a:pt x="26200" y="5702"/>
                  </a:lnTo>
                  <a:lnTo>
                    <a:pt x="29006" y="15722"/>
                  </a:lnTo>
                  <a:lnTo>
                    <a:pt x="33070" y="13106"/>
                  </a:lnTo>
                  <a:lnTo>
                    <a:pt x="38277" y="10909"/>
                  </a:lnTo>
                  <a:lnTo>
                    <a:pt x="43154" y="9525"/>
                  </a:lnTo>
                  <a:close/>
                </a:path>
                <a:path w="105410" h="129539">
                  <a:moveTo>
                    <a:pt x="63817" y="81915"/>
                  </a:moveTo>
                  <a:lnTo>
                    <a:pt x="61048" y="72047"/>
                  </a:lnTo>
                  <a:lnTo>
                    <a:pt x="56578" y="72529"/>
                  </a:lnTo>
                  <a:lnTo>
                    <a:pt x="51625" y="74066"/>
                  </a:lnTo>
                  <a:lnTo>
                    <a:pt x="46634" y="77343"/>
                  </a:lnTo>
                  <a:lnTo>
                    <a:pt x="49530" y="87630"/>
                  </a:lnTo>
                  <a:lnTo>
                    <a:pt x="53340" y="84772"/>
                  </a:lnTo>
                  <a:lnTo>
                    <a:pt x="58572" y="82867"/>
                  </a:lnTo>
                  <a:lnTo>
                    <a:pt x="63817" y="81915"/>
                  </a:lnTo>
                  <a:close/>
                </a:path>
                <a:path w="105410" h="129539">
                  <a:moveTo>
                    <a:pt x="65239" y="109537"/>
                  </a:moveTo>
                  <a:lnTo>
                    <a:pt x="59524" y="113347"/>
                  </a:lnTo>
                  <a:lnTo>
                    <a:pt x="56197" y="120484"/>
                  </a:lnTo>
                  <a:lnTo>
                    <a:pt x="57619" y="129527"/>
                  </a:lnTo>
                  <a:lnTo>
                    <a:pt x="65239" y="114300"/>
                  </a:lnTo>
                  <a:lnTo>
                    <a:pt x="65239" y="109537"/>
                  </a:lnTo>
                  <a:close/>
                </a:path>
                <a:path w="105410" h="129539">
                  <a:moveTo>
                    <a:pt x="105244" y="42392"/>
                  </a:moveTo>
                  <a:lnTo>
                    <a:pt x="103339" y="34290"/>
                  </a:lnTo>
                  <a:lnTo>
                    <a:pt x="98869" y="34785"/>
                  </a:lnTo>
                  <a:lnTo>
                    <a:pt x="93916" y="36296"/>
                  </a:lnTo>
                  <a:lnTo>
                    <a:pt x="88938" y="39598"/>
                  </a:lnTo>
                  <a:lnTo>
                    <a:pt x="90957" y="48107"/>
                  </a:lnTo>
                  <a:lnTo>
                    <a:pt x="94767" y="45250"/>
                  </a:lnTo>
                  <a:lnTo>
                    <a:pt x="100012" y="43345"/>
                  </a:lnTo>
                  <a:lnTo>
                    <a:pt x="105244" y="423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9" name="object 639"/>
          <p:cNvSpPr txBox="1"/>
          <p:nvPr/>
        </p:nvSpPr>
        <p:spPr>
          <a:xfrm>
            <a:off x="7958529" y="535882"/>
            <a:ext cx="1898014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00" spc="55" dirty="0">
                <a:latin typeface="Tahoma"/>
                <a:cs typeface="Tahoma"/>
              </a:rPr>
              <a:t>Procesos</a:t>
            </a:r>
            <a:r>
              <a:rPr sz="1300" spc="-95" dirty="0">
                <a:latin typeface="Tahoma"/>
                <a:cs typeface="Tahoma"/>
              </a:rPr>
              <a:t> </a:t>
            </a:r>
            <a:r>
              <a:rPr sz="1300" spc="60" dirty="0">
                <a:latin typeface="Tahoma"/>
                <a:cs typeface="Tahoma"/>
              </a:rPr>
              <a:t>de</a:t>
            </a:r>
            <a:r>
              <a:rPr sz="1300" spc="-90" dirty="0">
                <a:latin typeface="Tahoma"/>
                <a:cs typeface="Tahoma"/>
              </a:rPr>
              <a:t> </a:t>
            </a:r>
            <a:r>
              <a:rPr sz="1300" spc="50" dirty="0">
                <a:latin typeface="Tahoma"/>
                <a:cs typeface="Tahoma"/>
              </a:rPr>
              <a:t>ensamblaje</a:t>
            </a:r>
            <a:endParaRPr sz="1300">
              <a:latin typeface="Tahoma"/>
              <a:cs typeface="Tahoma"/>
            </a:endParaRPr>
          </a:p>
        </p:txBody>
      </p:sp>
      <p:sp>
        <p:nvSpPr>
          <p:cNvPr id="644" name="object 644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52</a:t>
            </a:fld>
            <a:endParaRPr spc="30" dirty="0"/>
          </a:p>
        </p:txBody>
      </p:sp>
      <p:sp>
        <p:nvSpPr>
          <p:cNvPr id="640" name="object 640"/>
          <p:cNvSpPr txBox="1"/>
          <p:nvPr/>
        </p:nvSpPr>
        <p:spPr>
          <a:xfrm>
            <a:off x="7958529" y="1856681"/>
            <a:ext cx="4272280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Tahoma"/>
                <a:cs typeface="Tahoma"/>
              </a:rPr>
              <a:t>Los </a:t>
            </a:r>
            <a:r>
              <a:rPr sz="850" spc="35" dirty="0">
                <a:latin typeface="Tahoma"/>
                <a:cs typeface="Tahoma"/>
              </a:rPr>
              <a:t>procesos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ensamblaje </a:t>
            </a:r>
            <a:r>
              <a:rPr sz="850" spc="45" dirty="0">
                <a:latin typeface="Tahoma"/>
                <a:cs typeface="Tahoma"/>
              </a:rPr>
              <a:t>pueden </a:t>
            </a:r>
            <a:r>
              <a:rPr sz="850" spc="35" dirty="0">
                <a:latin typeface="Tahoma"/>
                <a:cs typeface="Tahoma"/>
              </a:rPr>
              <a:t>implicar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30" dirty="0">
                <a:latin typeface="Tahoma"/>
                <a:cs typeface="Tahoma"/>
              </a:rPr>
              <a:t>ensamblaje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35" dirty="0">
                <a:latin typeface="Tahoma"/>
                <a:cs typeface="Tahoma"/>
              </a:rPr>
              <a:t>sistema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5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subsistema </a:t>
            </a:r>
            <a:r>
              <a:rPr sz="850" spc="40" dirty="0">
                <a:latin typeface="Tahoma"/>
                <a:cs typeface="Tahoma"/>
              </a:rPr>
              <a:t>completo en una </a:t>
            </a:r>
            <a:r>
              <a:rPr sz="850" spc="25" dirty="0">
                <a:latin typeface="Tahoma"/>
                <a:cs typeface="Tahoma"/>
              </a:rPr>
              <a:t>ubicación. </a:t>
            </a:r>
            <a:r>
              <a:rPr sz="850" spc="20" dirty="0">
                <a:latin typeface="Tahoma"/>
                <a:cs typeface="Tahoma"/>
              </a:rPr>
              <a:t>En </a:t>
            </a:r>
            <a:r>
              <a:rPr sz="850" spc="45" dirty="0">
                <a:latin typeface="Tahoma"/>
                <a:cs typeface="Tahoma"/>
              </a:rPr>
              <a:t>muchos </a:t>
            </a:r>
            <a:r>
              <a:rPr sz="850" spc="20" dirty="0">
                <a:latin typeface="Tahoma"/>
                <a:cs typeface="Tahoma"/>
              </a:rPr>
              <a:t>casos, </a:t>
            </a:r>
            <a:r>
              <a:rPr sz="850" spc="30" dirty="0">
                <a:latin typeface="Tahoma"/>
                <a:cs typeface="Tahoma"/>
              </a:rPr>
              <a:t>sin </a:t>
            </a:r>
            <a:r>
              <a:rPr sz="850" spc="35" dirty="0">
                <a:latin typeface="Tahoma"/>
                <a:cs typeface="Tahoma"/>
              </a:rPr>
              <a:t>embargo, </a:t>
            </a:r>
            <a:r>
              <a:rPr sz="850" spc="25" dirty="0">
                <a:latin typeface="Tahoma"/>
                <a:cs typeface="Tahoma"/>
              </a:rPr>
              <a:t>las </a:t>
            </a:r>
            <a:r>
              <a:rPr sz="850" spc="30" dirty="0">
                <a:latin typeface="Tahoma"/>
                <a:cs typeface="Tahoma"/>
              </a:rPr>
              <a:t>piezas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45" dirty="0">
                <a:latin typeface="Tahoma"/>
                <a:cs typeface="Tahoma"/>
              </a:rPr>
              <a:t>montan </a:t>
            </a:r>
            <a:r>
              <a:rPr sz="850" spc="35" dirty="0">
                <a:latin typeface="Tahoma"/>
                <a:cs typeface="Tahoma"/>
              </a:rPr>
              <a:t>secuencialmente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25" dirty="0">
                <a:latin typeface="Tahoma"/>
                <a:cs typeface="Tahoma"/>
              </a:rPr>
              <a:t>través </a:t>
            </a:r>
            <a:r>
              <a:rPr sz="850" spc="40" dirty="0">
                <a:latin typeface="Tahoma"/>
                <a:cs typeface="Tahoma"/>
              </a:rPr>
              <a:t>de una </a:t>
            </a:r>
            <a:r>
              <a:rPr sz="850" spc="30" dirty="0">
                <a:latin typeface="Tahoma"/>
                <a:cs typeface="Tahoma"/>
              </a:rPr>
              <a:t>serie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estaciones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5" dirty="0">
                <a:latin typeface="Tahoma"/>
                <a:cs typeface="Tahoma"/>
              </a:rPr>
              <a:t>montaje. Las </a:t>
            </a:r>
            <a:r>
              <a:rPr sz="850" spc="3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unidades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40" dirty="0">
                <a:latin typeface="Tahoma"/>
                <a:cs typeface="Tahoma"/>
              </a:rPr>
              <a:t>ensamblan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40" dirty="0">
                <a:latin typeface="Tahoma"/>
                <a:cs typeface="Tahoma"/>
              </a:rPr>
              <a:t>mueven de una </a:t>
            </a:r>
            <a:r>
              <a:rPr sz="850" spc="30" dirty="0">
                <a:latin typeface="Tahoma"/>
                <a:cs typeface="Tahoma"/>
              </a:rPr>
              <a:t>estación a </a:t>
            </a:r>
            <a:r>
              <a:rPr sz="850" spc="35" dirty="0">
                <a:latin typeface="Tahoma"/>
                <a:cs typeface="Tahoma"/>
              </a:rPr>
              <a:t>otra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25" dirty="0">
                <a:latin typeface="Tahoma"/>
                <a:cs typeface="Tahoma"/>
              </a:rPr>
              <a:t>través </a:t>
            </a:r>
            <a:r>
              <a:rPr sz="850" spc="40" dirty="0">
                <a:latin typeface="Tahoma"/>
                <a:cs typeface="Tahoma"/>
              </a:rPr>
              <a:t>de algún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tipo </a:t>
            </a:r>
            <a:r>
              <a:rPr sz="850" spc="40" dirty="0">
                <a:latin typeface="Tahoma"/>
                <a:cs typeface="Tahoma"/>
              </a:rPr>
              <a:t>de mecanismo de </a:t>
            </a:r>
            <a:r>
              <a:rPr sz="850" spc="30" dirty="0">
                <a:latin typeface="Tahoma"/>
                <a:cs typeface="Tahoma"/>
              </a:rPr>
              <a:t>transporte, </a:t>
            </a:r>
            <a:r>
              <a:rPr sz="850" spc="50" dirty="0">
                <a:latin typeface="Tahoma"/>
                <a:cs typeface="Tahoma"/>
              </a:rPr>
              <a:t>como un </a:t>
            </a:r>
            <a:r>
              <a:rPr sz="850" spc="35" dirty="0">
                <a:latin typeface="Tahoma"/>
                <a:cs typeface="Tahoma"/>
              </a:rPr>
              <a:t>transportador. Cualquier </a:t>
            </a:r>
            <a:r>
              <a:rPr sz="850" spc="30" dirty="0">
                <a:latin typeface="Tahoma"/>
                <a:cs typeface="Tahoma"/>
              </a:rPr>
              <a:t>estación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ensamblaje </a:t>
            </a:r>
            <a:r>
              <a:rPr sz="850" spc="25" dirty="0">
                <a:latin typeface="Tahoma"/>
                <a:cs typeface="Tahoma"/>
              </a:rPr>
              <a:t>específica </a:t>
            </a:r>
            <a:r>
              <a:rPr sz="850" spc="40" dirty="0">
                <a:latin typeface="Tahoma"/>
                <a:cs typeface="Tahoma"/>
              </a:rPr>
              <a:t>puede </a:t>
            </a:r>
            <a:r>
              <a:rPr sz="850" spc="30" dirty="0">
                <a:latin typeface="Tahoma"/>
                <a:cs typeface="Tahoma"/>
              </a:rPr>
              <a:t>utilizar </a:t>
            </a:r>
            <a:r>
              <a:rPr sz="850" spc="35" dirty="0">
                <a:latin typeface="Tahoma"/>
                <a:cs typeface="Tahoma"/>
              </a:rPr>
              <a:t>solo operaciones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ensamblaje </a:t>
            </a:r>
            <a:r>
              <a:rPr sz="850" spc="45" dirty="0">
                <a:latin typeface="Tahoma"/>
                <a:cs typeface="Tahoma"/>
              </a:rPr>
              <a:t>manual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5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puede </a:t>
            </a:r>
            <a:r>
              <a:rPr sz="850" spc="30" dirty="0">
                <a:latin typeface="Tahoma"/>
                <a:cs typeface="Tahoma"/>
              </a:rPr>
              <a:t>incluir </a:t>
            </a:r>
            <a:r>
              <a:rPr sz="850" spc="40" dirty="0">
                <a:latin typeface="Tahoma"/>
                <a:cs typeface="Tahoma"/>
              </a:rPr>
              <a:t>una </a:t>
            </a:r>
            <a:r>
              <a:rPr sz="850" spc="50" dirty="0">
                <a:latin typeface="Tahoma"/>
                <a:cs typeface="Tahoma"/>
              </a:rPr>
              <a:t>o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35" dirty="0">
                <a:latin typeface="Tahoma"/>
                <a:cs typeface="Tahoma"/>
              </a:rPr>
              <a:t>operaciones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máquina. </a:t>
            </a:r>
            <a:r>
              <a:rPr sz="850" spc="20" dirty="0">
                <a:latin typeface="Tahoma"/>
                <a:cs typeface="Tahoma"/>
              </a:rPr>
              <a:t>Esto </a:t>
            </a:r>
            <a:r>
              <a:rPr sz="850" spc="40" dirty="0">
                <a:latin typeface="Tahoma"/>
                <a:cs typeface="Tahoma"/>
              </a:rPr>
              <a:t>último </a:t>
            </a:r>
            <a:r>
              <a:rPr sz="850" spc="25" dirty="0">
                <a:latin typeface="Tahoma"/>
                <a:cs typeface="Tahoma"/>
              </a:rPr>
              <a:t>es </a:t>
            </a:r>
            <a:r>
              <a:rPr sz="850" spc="35" dirty="0">
                <a:latin typeface="Tahoma"/>
                <a:cs typeface="Tahoma"/>
              </a:rPr>
              <a:t>particularmente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cierto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cuando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emplean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técnicas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fabricación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justo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tiempo,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requieren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piezas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fabriquen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según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necesario.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5762700" y="5585943"/>
            <a:ext cx="505459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30" dirty="0">
                <a:latin typeface="Arial"/>
                <a:cs typeface="Arial"/>
              </a:rPr>
              <a:t>motores</a:t>
            </a:r>
            <a:endParaRPr sz="900">
              <a:latin typeface="Arial"/>
              <a:cs typeface="Arial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7958479" y="5541492"/>
            <a:ext cx="427101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35" dirty="0">
                <a:latin typeface="Tahoma"/>
                <a:cs typeface="Tahoma"/>
              </a:rPr>
              <a:t>Hay </a:t>
            </a:r>
            <a:r>
              <a:rPr sz="950" spc="50" dirty="0">
                <a:latin typeface="Tahoma"/>
                <a:cs typeface="Tahoma"/>
              </a:rPr>
              <a:t>muchos </a:t>
            </a:r>
            <a:r>
              <a:rPr sz="950" spc="35" dirty="0">
                <a:latin typeface="Tahoma"/>
                <a:cs typeface="Tahoma"/>
              </a:rPr>
              <a:t>aspectos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40" dirty="0">
                <a:latin typeface="Tahoma"/>
                <a:cs typeface="Tahoma"/>
              </a:rPr>
              <a:t>procesos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5" dirty="0">
                <a:latin typeface="Tahoma"/>
                <a:cs typeface="Tahoma"/>
              </a:rPr>
              <a:t>ensamblaje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45" dirty="0">
                <a:latin typeface="Tahoma"/>
                <a:cs typeface="Tahoma"/>
              </a:rPr>
              <a:t>son </a:t>
            </a:r>
            <a:r>
              <a:rPr sz="950" spc="35" dirty="0">
                <a:latin typeface="Tahoma"/>
                <a:cs typeface="Tahoma"/>
              </a:rPr>
              <a:t>similares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35" dirty="0">
                <a:latin typeface="Tahoma"/>
                <a:cs typeface="Tahoma"/>
              </a:rPr>
              <a:t>fabricación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5" dirty="0">
                <a:latin typeface="Tahoma"/>
                <a:cs typeface="Tahoma"/>
              </a:rPr>
              <a:t>piezas </a:t>
            </a:r>
            <a:r>
              <a:rPr sz="950" spc="30" dirty="0">
                <a:latin typeface="Tahoma"/>
                <a:cs typeface="Tahoma"/>
              </a:rPr>
              <a:t>discretas </a:t>
            </a:r>
            <a:r>
              <a:rPr sz="950" spc="-15" dirty="0">
                <a:latin typeface="Tahoma"/>
                <a:cs typeface="Tahoma"/>
              </a:rPr>
              <a:t>y,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hecho, </a:t>
            </a:r>
            <a:r>
              <a:rPr sz="950" spc="45" dirty="0">
                <a:latin typeface="Tahoma"/>
                <a:cs typeface="Tahoma"/>
              </a:rPr>
              <a:t>muchas </a:t>
            </a:r>
            <a:r>
              <a:rPr sz="950" spc="30" dirty="0">
                <a:latin typeface="Tahoma"/>
                <a:cs typeface="Tahoma"/>
              </a:rPr>
              <a:t>fábricas </a:t>
            </a:r>
            <a:r>
              <a:rPr sz="950" spc="50" dirty="0">
                <a:latin typeface="Tahoma"/>
                <a:cs typeface="Tahoma"/>
              </a:rPr>
              <a:t>combinan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ambos </a:t>
            </a:r>
            <a:r>
              <a:rPr sz="950" spc="40" dirty="0">
                <a:latin typeface="Tahoma"/>
                <a:cs typeface="Tahoma"/>
              </a:rPr>
              <a:t>tipos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30" dirty="0">
                <a:latin typeface="Tahoma"/>
                <a:cs typeface="Tahoma"/>
              </a:rPr>
              <a:t>procesos. </a:t>
            </a:r>
            <a:r>
              <a:rPr sz="950" spc="50" dirty="0">
                <a:latin typeface="Tahoma"/>
                <a:cs typeface="Tahoma"/>
              </a:rPr>
              <a:t>Por </a:t>
            </a:r>
            <a:r>
              <a:rPr sz="950" spc="40" dirty="0">
                <a:latin typeface="Tahoma"/>
                <a:cs typeface="Tahoma"/>
              </a:rPr>
              <a:t>lo </a:t>
            </a:r>
            <a:r>
              <a:rPr sz="950" spc="25" dirty="0">
                <a:latin typeface="Tahoma"/>
                <a:cs typeface="Tahoma"/>
              </a:rPr>
              <a:t>tanto, </a:t>
            </a:r>
            <a:r>
              <a:rPr sz="950" spc="55" dirty="0">
                <a:latin typeface="Tahoma"/>
                <a:cs typeface="Tahoma"/>
              </a:rPr>
              <a:t>no </a:t>
            </a:r>
            <a:r>
              <a:rPr sz="950" spc="40" dirty="0">
                <a:latin typeface="Tahoma"/>
                <a:cs typeface="Tahoma"/>
              </a:rPr>
              <a:t>debería </a:t>
            </a:r>
            <a:r>
              <a:rPr sz="950" spc="45" dirty="0">
                <a:latin typeface="Tahoma"/>
                <a:cs typeface="Tahoma"/>
              </a:rPr>
              <a:t>sorprender </a:t>
            </a:r>
            <a:r>
              <a:rPr sz="950" spc="50" dirty="0">
                <a:latin typeface="Tahoma"/>
                <a:cs typeface="Tahoma"/>
              </a:rPr>
              <a:t>que </a:t>
            </a:r>
            <a:r>
              <a:rPr sz="950" spc="35" dirty="0">
                <a:latin typeface="Tahoma"/>
                <a:cs typeface="Tahoma"/>
              </a:rPr>
              <a:t>los </a:t>
            </a:r>
            <a:r>
              <a:rPr sz="950" spc="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productos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eléctricos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utilizados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ambos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tipos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procesos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sean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menudo </a:t>
            </a:r>
            <a:r>
              <a:rPr sz="950" spc="-28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mismos.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Por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ejemplo,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los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motores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utilizan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ambos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tipos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procesos para </a:t>
            </a:r>
            <a:r>
              <a:rPr sz="950" spc="35" dirty="0">
                <a:latin typeface="Tahoma"/>
                <a:cs typeface="Tahoma"/>
              </a:rPr>
              <a:t>convertir </a:t>
            </a:r>
            <a:r>
              <a:rPr sz="950" spc="30" dirty="0">
                <a:latin typeface="Tahoma"/>
                <a:cs typeface="Tahoma"/>
              </a:rPr>
              <a:t>la </a:t>
            </a:r>
            <a:r>
              <a:rPr sz="950" spc="40" dirty="0">
                <a:latin typeface="Tahoma"/>
                <a:cs typeface="Tahoma"/>
              </a:rPr>
              <a:t>energía </a:t>
            </a:r>
            <a:r>
              <a:rPr sz="950" spc="30" dirty="0">
                <a:latin typeface="Tahoma"/>
                <a:cs typeface="Tahoma"/>
              </a:rPr>
              <a:t>eléctrica </a:t>
            </a:r>
            <a:r>
              <a:rPr sz="950" spc="45" dirty="0">
                <a:latin typeface="Tahoma"/>
                <a:cs typeface="Tahoma"/>
              </a:rPr>
              <a:t>en </a:t>
            </a:r>
            <a:r>
              <a:rPr sz="950" spc="40" dirty="0">
                <a:latin typeface="Tahoma"/>
                <a:cs typeface="Tahoma"/>
              </a:rPr>
              <a:t>energía </a:t>
            </a:r>
            <a:r>
              <a:rPr sz="950" spc="30" dirty="0">
                <a:latin typeface="Tahoma"/>
                <a:cs typeface="Tahoma"/>
              </a:rPr>
              <a:t>mecánica, </a:t>
            </a:r>
            <a:r>
              <a:rPr sz="950" spc="40" dirty="0">
                <a:latin typeface="Tahoma"/>
                <a:cs typeface="Tahoma"/>
              </a:rPr>
              <a:t>lo </a:t>
            </a:r>
            <a:r>
              <a:rPr sz="950" spc="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contrario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lo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que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hace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generador.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7958480" y="7003261"/>
            <a:ext cx="4205605" cy="2219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latin typeface="Tahoma"/>
                <a:cs typeface="Tahoma"/>
              </a:rPr>
              <a:t>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Estados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Unidos,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tipo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común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motor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industrial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b="1" spc="30" dirty="0">
                <a:latin typeface="Arial"/>
                <a:cs typeface="Arial"/>
              </a:rPr>
              <a:t>Tamaño </a:t>
            </a:r>
            <a:r>
              <a:rPr sz="900" b="1" spc="3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marco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NEMA</a:t>
            </a:r>
            <a:r>
              <a:rPr sz="900" dirty="0">
                <a:latin typeface="Tahoma"/>
                <a:cs typeface="Tahoma"/>
              </a:rPr>
              <a:t>,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motor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inducción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trifásico.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término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“tamaño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estructura NEMA” indica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50" dirty="0">
                <a:latin typeface="Tahoma"/>
                <a:cs typeface="Tahoma"/>
              </a:rPr>
              <a:t>un motor </a:t>
            </a:r>
            <a:r>
              <a:rPr sz="900" spc="30" dirty="0">
                <a:latin typeface="Tahoma"/>
                <a:cs typeface="Tahoma"/>
              </a:rPr>
              <a:t>tiene </a:t>
            </a:r>
            <a:r>
              <a:rPr sz="900" spc="40" dirty="0">
                <a:latin typeface="Tahoma"/>
                <a:cs typeface="Tahoma"/>
              </a:rPr>
              <a:t>dimensiones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estructura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corresponden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5" dirty="0">
                <a:latin typeface="Tahoma"/>
                <a:cs typeface="Tahoma"/>
              </a:rPr>
              <a:t>un</a:t>
            </a:r>
            <a:r>
              <a:rPr sz="900" b="1" spc="5" dirty="0">
                <a:latin typeface="Arial"/>
                <a:cs typeface="Arial"/>
              </a:rPr>
              <a:t>Asociación </a:t>
            </a:r>
            <a:r>
              <a:rPr sz="900" b="1" spc="25" dirty="0">
                <a:latin typeface="Arial"/>
                <a:cs typeface="Arial"/>
              </a:rPr>
              <a:t>Nacional de </a:t>
            </a:r>
            <a:r>
              <a:rPr sz="900" b="1" spc="15" dirty="0">
                <a:latin typeface="Arial"/>
                <a:cs typeface="Arial"/>
              </a:rPr>
              <a:t>Fabricantes </a:t>
            </a:r>
            <a:r>
              <a:rPr sz="900" b="1" dirty="0">
                <a:latin typeface="Arial"/>
                <a:cs typeface="Arial"/>
              </a:rPr>
              <a:t>Eléctricos </a:t>
            </a:r>
            <a:r>
              <a:rPr sz="900" b="1" spc="5" dirty="0">
                <a:latin typeface="Arial"/>
                <a:cs typeface="Arial"/>
              </a:rPr>
              <a:t> </a:t>
            </a:r>
            <a:r>
              <a:rPr sz="900" spc="25" dirty="0">
                <a:latin typeface="Tahoma"/>
                <a:cs typeface="Tahoma"/>
              </a:rPr>
              <a:t>especificación. La </a:t>
            </a:r>
            <a:r>
              <a:rPr sz="900" spc="30" dirty="0">
                <a:latin typeface="Tahoma"/>
                <a:cs typeface="Tahoma"/>
              </a:rPr>
              <a:t>línea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productos </a:t>
            </a:r>
            <a:r>
              <a:rPr sz="900" spc="45" dirty="0">
                <a:latin typeface="Tahoma"/>
                <a:cs typeface="Tahoma"/>
              </a:rPr>
              <a:t>de motores </a:t>
            </a:r>
            <a:r>
              <a:rPr sz="900" spc="55" dirty="0">
                <a:latin typeface="Tahoma"/>
                <a:cs typeface="Tahoma"/>
              </a:rPr>
              <a:t>NEMA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Siemens </a:t>
            </a:r>
            <a:r>
              <a:rPr sz="900" spc="30" dirty="0">
                <a:latin typeface="Tahoma"/>
                <a:cs typeface="Tahoma"/>
              </a:rPr>
              <a:t>incluye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motores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uso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general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estructuras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ligeras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aluminio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fundido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presión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hierro </a:t>
            </a:r>
            <a:r>
              <a:rPr sz="900" spc="45" dirty="0">
                <a:latin typeface="Tahoma"/>
                <a:cs typeface="Tahoma"/>
              </a:rPr>
              <a:t>fundido </a:t>
            </a:r>
            <a:r>
              <a:rPr sz="900" spc="25" dirty="0">
                <a:latin typeface="Tahoma"/>
                <a:cs typeface="Tahoma"/>
              </a:rPr>
              <a:t>resistente, así </a:t>
            </a:r>
            <a:r>
              <a:rPr sz="900" spc="50" dirty="0">
                <a:latin typeface="Tahoma"/>
                <a:cs typeface="Tahoma"/>
              </a:rPr>
              <a:t>como </a:t>
            </a:r>
            <a:r>
              <a:rPr sz="900" spc="45" dirty="0">
                <a:latin typeface="Tahoma"/>
                <a:cs typeface="Tahoma"/>
              </a:rPr>
              <a:t>motores de </a:t>
            </a:r>
            <a:r>
              <a:rPr sz="900" spc="30" dirty="0">
                <a:latin typeface="Tahoma"/>
                <a:cs typeface="Tahoma"/>
              </a:rPr>
              <a:t>servicio pesado,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servicio </a:t>
            </a:r>
            <a:r>
              <a:rPr sz="900" spc="35" dirty="0">
                <a:latin typeface="Tahoma"/>
                <a:cs typeface="Tahoma"/>
              </a:rPr>
              <a:t>peligroso,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servicio </a:t>
            </a:r>
            <a:r>
              <a:rPr sz="900" spc="35" dirty="0">
                <a:latin typeface="Tahoma"/>
                <a:cs typeface="Tahoma"/>
              </a:rPr>
              <a:t>inversor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20" dirty="0">
                <a:latin typeface="Tahoma"/>
                <a:cs typeface="Tahoma"/>
              </a:rPr>
              <a:t>verticales. </a:t>
            </a:r>
            <a:r>
              <a:rPr sz="900" spc="35" dirty="0">
                <a:latin typeface="Tahoma"/>
                <a:cs typeface="Tahoma"/>
              </a:rPr>
              <a:t>Siemens </a:t>
            </a:r>
            <a:r>
              <a:rPr sz="900" spc="40" dirty="0">
                <a:latin typeface="Tahoma"/>
                <a:cs typeface="Tahoma"/>
              </a:rPr>
              <a:t>también </a:t>
            </a:r>
            <a:r>
              <a:rPr sz="900" spc="30" dirty="0">
                <a:latin typeface="Tahoma"/>
                <a:cs typeface="Tahoma"/>
              </a:rPr>
              <a:t>fabrica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35" dirty="0">
                <a:latin typeface="Tahoma"/>
                <a:cs typeface="Tahoma"/>
              </a:rPr>
              <a:t>variedad </a:t>
            </a:r>
            <a:r>
              <a:rPr sz="900" spc="45" dirty="0">
                <a:latin typeface="Tahoma"/>
                <a:cs typeface="Tahoma"/>
              </a:rPr>
              <a:t>de motores demasiado </a:t>
            </a:r>
            <a:r>
              <a:rPr sz="900" spc="40" dirty="0">
                <a:latin typeface="Tahoma"/>
                <a:cs typeface="Tahoma"/>
              </a:rPr>
              <a:t>grandes para corresponder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dimensiones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marco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NEMA</a:t>
            </a:r>
            <a:r>
              <a:rPr sz="900" b="1" spc="40" dirty="0">
                <a:latin typeface="Arial"/>
                <a:cs typeface="Arial"/>
              </a:rPr>
              <a:t>(por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encima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-10" dirty="0">
                <a:latin typeface="Arial"/>
                <a:cs typeface="Arial"/>
              </a:rPr>
              <a:t>los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motores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NEMA)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motores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 cumplen </a:t>
            </a:r>
            <a:r>
              <a:rPr sz="900" spc="40" dirty="0">
                <a:latin typeface="Tahoma"/>
                <a:cs typeface="Tahoma"/>
              </a:rPr>
              <a:t>con </a:t>
            </a:r>
            <a:r>
              <a:rPr sz="900" b="1" spc="5" dirty="0">
                <a:latin typeface="Arial"/>
                <a:cs typeface="Arial"/>
              </a:rPr>
              <a:t>Comisión </a:t>
            </a:r>
            <a:r>
              <a:rPr sz="900" b="1" spc="15" dirty="0">
                <a:latin typeface="Arial"/>
                <a:cs typeface="Arial"/>
              </a:rPr>
              <a:t>Electrotécnica </a:t>
            </a:r>
            <a:r>
              <a:rPr sz="900" b="1" spc="35" dirty="0">
                <a:latin typeface="Arial"/>
                <a:cs typeface="Arial"/>
              </a:rPr>
              <a:t>Internacional </a:t>
            </a:r>
            <a:r>
              <a:rPr sz="900" b="1" spc="-15" dirty="0">
                <a:latin typeface="Arial"/>
                <a:cs typeface="Arial"/>
              </a:rPr>
              <a:t>(IEC) 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spc="25" dirty="0">
                <a:latin typeface="Tahoma"/>
                <a:cs typeface="Tahoma"/>
              </a:rPr>
              <a:t>especificaciones.</a:t>
            </a:r>
            <a:endParaRPr sz="9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1481" y="767732"/>
            <a:ext cx="1816153" cy="1067981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10047195" y="539753"/>
            <a:ext cx="1741170" cy="1267460"/>
            <a:chOff x="4992595" y="539753"/>
            <a:chExt cx="1741170" cy="1267460"/>
          </a:xfrm>
        </p:grpSpPr>
        <p:sp>
          <p:nvSpPr>
            <p:cNvPr id="4" name="object 4"/>
            <p:cNvSpPr/>
            <p:nvPr/>
          </p:nvSpPr>
          <p:spPr>
            <a:xfrm>
              <a:off x="4992595" y="541915"/>
              <a:ext cx="1408430" cy="1264920"/>
            </a:xfrm>
            <a:custGeom>
              <a:avLst/>
              <a:gdLst/>
              <a:ahLst/>
              <a:cxnLst/>
              <a:rect l="l" t="t" r="r" b="b"/>
              <a:pathLst>
                <a:path w="1408429" h="1264920">
                  <a:moveTo>
                    <a:pt x="1151575" y="0"/>
                  </a:moveTo>
                  <a:lnTo>
                    <a:pt x="822645" y="0"/>
                  </a:lnTo>
                  <a:lnTo>
                    <a:pt x="790895" y="26657"/>
                  </a:lnTo>
                  <a:lnTo>
                    <a:pt x="782005" y="44437"/>
                  </a:lnTo>
                  <a:lnTo>
                    <a:pt x="780722" y="190487"/>
                  </a:lnTo>
                  <a:lnTo>
                    <a:pt x="785815" y="233667"/>
                  </a:lnTo>
                  <a:lnTo>
                    <a:pt x="798515" y="236194"/>
                  </a:lnTo>
                  <a:lnTo>
                    <a:pt x="795962" y="253987"/>
                  </a:lnTo>
                  <a:lnTo>
                    <a:pt x="770562" y="259067"/>
                  </a:lnTo>
                  <a:lnTo>
                    <a:pt x="745162" y="233667"/>
                  </a:lnTo>
                  <a:lnTo>
                    <a:pt x="554662" y="228587"/>
                  </a:lnTo>
                  <a:lnTo>
                    <a:pt x="541962" y="236194"/>
                  </a:lnTo>
                  <a:lnTo>
                    <a:pt x="531815" y="231127"/>
                  </a:lnTo>
                  <a:lnTo>
                    <a:pt x="188915" y="246367"/>
                  </a:lnTo>
                  <a:lnTo>
                    <a:pt x="146727" y="260654"/>
                  </a:lnTo>
                  <a:lnTo>
                    <a:pt x="89974" y="297802"/>
                  </a:lnTo>
                  <a:lnTo>
                    <a:pt x="49215" y="337807"/>
                  </a:lnTo>
                  <a:lnTo>
                    <a:pt x="30472" y="401318"/>
                  </a:lnTo>
                  <a:lnTo>
                    <a:pt x="25985" y="487124"/>
                  </a:lnTo>
                  <a:lnTo>
                    <a:pt x="21262" y="647699"/>
                  </a:lnTo>
                  <a:lnTo>
                    <a:pt x="5514" y="676274"/>
                  </a:lnTo>
                  <a:lnTo>
                    <a:pt x="0" y="695323"/>
                  </a:lnTo>
                  <a:lnTo>
                    <a:pt x="4482" y="713417"/>
                  </a:lnTo>
                  <a:lnTo>
                    <a:pt x="18722" y="739127"/>
                  </a:lnTo>
                  <a:lnTo>
                    <a:pt x="14681" y="795086"/>
                  </a:lnTo>
                  <a:lnTo>
                    <a:pt x="14922" y="843903"/>
                  </a:lnTo>
                  <a:lnTo>
                    <a:pt x="20873" y="912725"/>
                  </a:lnTo>
                  <a:lnTo>
                    <a:pt x="33962" y="1028699"/>
                  </a:lnTo>
                  <a:lnTo>
                    <a:pt x="70157" y="1064883"/>
                  </a:lnTo>
                  <a:lnTo>
                    <a:pt x="111115" y="1090838"/>
                  </a:lnTo>
                  <a:lnTo>
                    <a:pt x="186362" y="1135367"/>
                  </a:lnTo>
                  <a:lnTo>
                    <a:pt x="381955" y="1142999"/>
                  </a:lnTo>
                  <a:lnTo>
                    <a:pt x="359095" y="1160767"/>
                  </a:lnTo>
                  <a:lnTo>
                    <a:pt x="323522" y="1165859"/>
                  </a:lnTo>
                  <a:lnTo>
                    <a:pt x="315915" y="1211567"/>
                  </a:lnTo>
                  <a:lnTo>
                    <a:pt x="318455" y="1262367"/>
                  </a:lnTo>
                  <a:lnTo>
                    <a:pt x="1189675" y="1264907"/>
                  </a:lnTo>
                  <a:lnTo>
                    <a:pt x="1192215" y="1214107"/>
                  </a:lnTo>
                  <a:lnTo>
                    <a:pt x="1187122" y="1160767"/>
                  </a:lnTo>
                  <a:lnTo>
                    <a:pt x="1161735" y="1155687"/>
                  </a:lnTo>
                  <a:lnTo>
                    <a:pt x="1151562" y="1130287"/>
                  </a:lnTo>
                  <a:lnTo>
                    <a:pt x="1187122" y="1079487"/>
                  </a:lnTo>
                  <a:lnTo>
                    <a:pt x="1230315" y="1079487"/>
                  </a:lnTo>
                  <a:lnTo>
                    <a:pt x="1271312" y="1069803"/>
                  </a:lnTo>
                  <a:lnTo>
                    <a:pt x="1334257" y="1040911"/>
                  </a:lnTo>
                  <a:lnTo>
                    <a:pt x="1385255" y="1008367"/>
                  </a:lnTo>
                  <a:lnTo>
                    <a:pt x="1403630" y="863825"/>
                  </a:lnTo>
                  <a:lnTo>
                    <a:pt x="1408433" y="747383"/>
                  </a:lnTo>
                  <a:lnTo>
                    <a:pt x="1398471" y="597607"/>
                  </a:lnTo>
                  <a:lnTo>
                    <a:pt x="1372555" y="353059"/>
                  </a:lnTo>
                  <a:lnTo>
                    <a:pt x="1299364" y="319940"/>
                  </a:lnTo>
                  <a:lnTo>
                    <a:pt x="1258563" y="302417"/>
                  </a:lnTo>
                  <a:lnTo>
                    <a:pt x="1215075" y="290817"/>
                  </a:lnTo>
                  <a:lnTo>
                    <a:pt x="1187122" y="290817"/>
                  </a:lnTo>
                  <a:lnTo>
                    <a:pt x="1174435" y="292087"/>
                  </a:lnTo>
                  <a:lnTo>
                    <a:pt x="1175705" y="285749"/>
                  </a:lnTo>
                  <a:lnTo>
                    <a:pt x="1180772" y="279399"/>
                  </a:lnTo>
                  <a:lnTo>
                    <a:pt x="1180772" y="245109"/>
                  </a:lnTo>
                  <a:lnTo>
                    <a:pt x="1185865" y="238759"/>
                  </a:lnTo>
                  <a:lnTo>
                    <a:pt x="1183325" y="162559"/>
                  </a:lnTo>
                  <a:lnTo>
                    <a:pt x="1190945" y="158737"/>
                  </a:lnTo>
                  <a:lnTo>
                    <a:pt x="1193485" y="104139"/>
                  </a:lnTo>
                  <a:lnTo>
                    <a:pt x="1185865" y="101587"/>
                  </a:lnTo>
                  <a:lnTo>
                    <a:pt x="1183325" y="41909"/>
                  </a:lnTo>
                  <a:lnTo>
                    <a:pt x="1151575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389268" y="1151510"/>
              <a:ext cx="338455" cy="138430"/>
            </a:xfrm>
            <a:custGeom>
              <a:avLst/>
              <a:gdLst/>
              <a:ahLst/>
              <a:cxnLst/>
              <a:rect l="l" t="t" r="r" b="b"/>
              <a:pathLst>
                <a:path w="338454" h="138430">
                  <a:moveTo>
                    <a:pt x="298450" y="0"/>
                  </a:moveTo>
                  <a:lnTo>
                    <a:pt x="53352" y="0"/>
                  </a:lnTo>
                  <a:lnTo>
                    <a:pt x="53352" y="20319"/>
                  </a:lnTo>
                  <a:lnTo>
                    <a:pt x="26682" y="20319"/>
                  </a:lnTo>
                  <a:lnTo>
                    <a:pt x="27952" y="13969"/>
                  </a:lnTo>
                  <a:lnTo>
                    <a:pt x="2552" y="15227"/>
                  </a:lnTo>
                  <a:lnTo>
                    <a:pt x="0" y="138429"/>
                  </a:lnTo>
                  <a:lnTo>
                    <a:pt x="27952" y="138429"/>
                  </a:lnTo>
                  <a:lnTo>
                    <a:pt x="27952" y="130809"/>
                  </a:lnTo>
                  <a:lnTo>
                    <a:pt x="337832" y="129527"/>
                  </a:lnTo>
                  <a:lnTo>
                    <a:pt x="337832" y="22859"/>
                  </a:lnTo>
                  <a:lnTo>
                    <a:pt x="336550" y="15227"/>
                  </a:lnTo>
                  <a:lnTo>
                    <a:pt x="298450" y="15227"/>
                  </a:lnTo>
                  <a:lnTo>
                    <a:pt x="298450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389268" y="1151510"/>
              <a:ext cx="338455" cy="138430"/>
            </a:xfrm>
            <a:custGeom>
              <a:avLst/>
              <a:gdLst/>
              <a:ahLst/>
              <a:cxnLst/>
              <a:rect l="l" t="t" r="r" b="b"/>
              <a:pathLst>
                <a:path w="338454" h="138430">
                  <a:moveTo>
                    <a:pt x="337832" y="22859"/>
                  </a:moveTo>
                  <a:lnTo>
                    <a:pt x="337832" y="129527"/>
                  </a:lnTo>
                  <a:lnTo>
                    <a:pt x="27952" y="130809"/>
                  </a:lnTo>
                  <a:lnTo>
                    <a:pt x="27952" y="138429"/>
                  </a:lnTo>
                  <a:lnTo>
                    <a:pt x="0" y="138429"/>
                  </a:lnTo>
                  <a:lnTo>
                    <a:pt x="2552" y="15227"/>
                  </a:lnTo>
                  <a:lnTo>
                    <a:pt x="27952" y="13969"/>
                  </a:lnTo>
                  <a:lnTo>
                    <a:pt x="26682" y="20319"/>
                  </a:lnTo>
                  <a:lnTo>
                    <a:pt x="53352" y="20319"/>
                  </a:lnTo>
                  <a:lnTo>
                    <a:pt x="53352" y="0"/>
                  </a:lnTo>
                  <a:lnTo>
                    <a:pt x="298450" y="0"/>
                  </a:lnTo>
                  <a:lnTo>
                    <a:pt x="298450" y="15227"/>
                  </a:lnTo>
                  <a:lnTo>
                    <a:pt x="336550" y="15227"/>
                  </a:lnTo>
                  <a:lnTo>
                    <a:pt x="337832" y="22859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66281" y="1578857"/>
              <a:ext cx="207657" cy="12954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393090" y="1171827"/>
              <a:ext cx="334010" cy="12700"/>
            </a:xfrm>
            <a:custGeom>
              <a:avLst/>
              <a:gdLst/>
              <a:ahLst/>
              <a:cxnLst/>
              <a:rect l="l" t="t" r="r" b="b"/>
              <a:pathLst>
                <a:path w="334009" h="12700">
                  <a:moveTo>
                    <a:pt x="0" y="12700"/>
                  </a:moveTo>
                  <a:lnTo>
                    <a:pt x="334010" y="12700"/>
                  </a:lnTo>
                  <a:lnTo>
                    <a:pt x="334010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391820" y="1181601"/>
              <a:ext cx="335280" cy="12700"/>
            </a:xfrm>
            <a:custGeom>
              <a:avLst/>
              <a:gdLst/>
              <a:ahLst/>
              <a:cxnLst/>
              <a:rect l="l" t="t" r="r" b="b"/>
              <a:pathLst>
                <a:path w="335279" h="12700">
                  <a:moveTo>
                    <a:pt x="0" y="12700"/>
                  </a:moveTo>
                  <a:lnTo>
                    <a:pt x="335279" y="12700"/>
                  </a:lnTo>
                  <a:lnTo>
                    <a:pt x="335279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391820" y="1197730"/>
              <a:ext cx="335280" cy="1270"/>
            </a:xfrm>
            <a:custGeom>
              <a:avLst/>
              <a:gdLst/>
              <a:ahLst/>
              <a:cxnLst/>
              <a:rect l="l" t="t" r="r" b="b"/>
              <a:pathLst>
                <a:path w="335279" h="1269">
                  <a:moveTo>
                    <a:pt x="335279" y="127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C5C7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389266" y="1201159"/>
              <a:ext cx="338455" cy="12700"/>
            </a:xfrm>
            <a:custGeom>
              <a:avLst/>
              <a:gdLst/>
              <a:ahLst/>
              <a:cxnLst/>
              <a:rect l="l" t="t" r="r" b="b"/>
              <a:pathLst>
                <a:path w="338454" h="12700">
                  <a:moveTo>
                    <a:pt x="0" y="12700"/>
                  </a:moveTo>
                  <a:lnTo>
                    <a:pt x="337832" y="12700"/>
                  </a:lnTo>
                  <a:lnTo>
                    <a:pt x="337832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395618" y="1210945"/>
              <a:ext cx="332105" cy="12700"/>
            </a:xfrm>
            <a:custGeom>
              <a:avLst/>
              <a:gdLst/>
              <a:ahLst/>
              <a:cxnLst/>
              <a:rect l="l" t="t" r="r" b="b"/>
              <a:pathLst>
                <a:path w="332104" h="12700">
                  <a:moveTo>
                    <a:pt x="0" y="12700"/>
                  </a:moveTo>
                  <a:lnTo>
                    <a:pt x="331482" y="12700"/>
                  </a:lnTo>
                  <a:lnTo>
                    <a:pt x="331482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390550" y="1220730"/>
              <a:ext cx="336550" cy="12700"/>
            </a:xfrm>
            <a:custGeom>
              <a:avLst/>
              <a:gdLst/>
              <a:ahLst/>
              <a:cxnLst/>
              <a:rect l="l" t="t" r="r" b="b"/>
              <a:pathLst>
                <a:path w="336550" h="12700">
                  <a:moveTo>
                    <a:pt x="0" y="12700"/>
                  </a:moveTo>
                  <a:lnTo>
                    <a:pt x="336550" y="12700"/>
                  </a:lnTo>
                  <a:lnTo>
                    <a:pt x="336550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395618" y="1230503"/>
              <a:ext cx="332105" cy="12700"/>
            </a:xfrm>
            <a:custGeom>
              <a:avLst/>
              <a:gdLst/>
              <a:ahLst/>
              <a:cxnLst/>
              <a:rect l="l" t="t" r="r" b="b"/>
              <a:pathLst>
                <a:path w="332104" h="12700">
                  <a:moveTo>
                    <a:pt x="0" y="12700"/>
                  </a:moveTo>
                  <a:lnTo>
                    <a:pt x="331482" y="12700"/>
                  </a:lnTo>
                  <a:lnTo>
                    <a:pt x="331482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391820" y="1240275"/>
              <a:ext cx="335280" cy="12700"/>
            </a:xfrm>
            <a:custGeom>
              <a:avLst/>
              <a:gdLst/>
              <a:ahLst/>
              <a:cxnLst/>
              <a:rect l="l" t="t" r="r" b="b"/>
              <a:pathLst>
                <a:path w="335279" h="12700">
                  <a:moveTo>
                    <a:pt x="0" y="12700"/>
                  </a:moveTo>
                  <a:lnTo>
                    <a:pt x="335279" y="12700"/>
                  </a:lnTo>
                  <a:lnTo>
                    <a:pt x="335279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389268" y="1250062"/>
              <a:ext cx="338455" cy="12700"/>
            </a:xfrm>
            <a:custGeom>
              <a:avLst/>
              <a:gdLst/>
              <a:ahLst/>
              <a:cxnLst/>
              <a:rect l="l" t="t" r="r" b="b"/>
              <a:pathLst>
                <a:path w="338454" h="12700">
                  <a:moveTo>
                    <a:pt x="0" y="12700"/>
                  </a:moveTo>
                  <a:lnTo>
                    <a:pt x="337832" y="12700"/>
                  </a:lnTo>
                  <a:lnTo>
                    <a:pt x="337832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390550" y="1259834"/>
              <a:ext cx="336550" cy="12700"/>
            </a:xfrm>
            <a:custGeom>
              <a:avLst/>
              <a:gdLst/>
              <a:ahLst/>
              <a:cxnLst/>
              <a:rect l="l" t="t" r="r" b="b"/>
              <a:pathLst>
                <a:path w="336550" h="12700">
                  <a:moveTo>
                    <a:pt x="0" y="12700"/>
                  </a:moveTo>
                  <a:lnTo>
                    <a:pt x="336550" y="12700"/>
                  </a:lnTo>
                  <a:lnTo>
                    <a:pt x="336550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390550" y="1269620"/>
              <a:ext cx="336550" cy="12700"/>
            </a:xfrm>
            <a:custGeom>
              <a:avLst/>
              <a:gdLst/>
              <a:ahLst/>
              <a:cxnLst/>
              <a:rect l="l" t="t" r="r" b="b"/>
              <a:pathLst>
                <a:path w="336550" h="12700">
                  <a:moveTo>
                    <a:pt x="0" y="12700"/>
                  </a:moveTo>
                  <a:lnTo>
                    <a:pt x="336550" y="12700"/>
                  </a:lnTo>
                  <a:lnTo>
                    <a:pt x="336550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417219" y="1165477"/>
              <a:ext cx="0" cy="120650"/>
            </a:xfrm>
            <a:custGeom>
              <a:avLst/>
              <a:gdLst/>
              <a:ahLst/>
              <a:cxnLst/>
              <a:rect l="l" t="t" r="r" b="b"/>
              <a:pathLst>
                <a:path h="120650">
                  <a:moveTo>
                    <a:pt x="0" y="0"/>
                  </a:moveTo>
                  <a:lnTo>
                    <a:pt x="0" y="120650"/>
                  </a:lnTo>
                </a:path>
              </a:pathLst>
            </a:custGeom>
            <a:ln w="12700">
              <a:solidFill>
                <a:srgbClr val="C5C7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492651" y="773042"/>
              <a:ext cx="695325" cy="825500"/>
            </a:xfrm>
            <a:custGeom>
              <a:avLst/>
              <a:gdLst/>
              <a:ahLst/>
              <a:cxnLst/>
              <a:rect l="l" t="t" r="r" b="b"/>
              <a:pathLst>
                <a:path w="695325" h="825500">
                  <a:moveTo>
                    <a:pt x="31759" y="0"/>
                  </a:moveTo>
                  <a:lnTo>
                    <a:pt x="8733" y="416924"/>
                  </a:lnTo>
                  <a:lnTo>
                    <a:pt x="0" y="639772"/>
                  </a:lnTo>
                  <a:lnTo>
                    <a:pt x="4606" y="744028"/>
                  </a:lnTo>
                  <a:lnTo>
                    <a:pt x="21599" y="805180"/>
                  </a:lnTo>
                  <a:lnTo>
                    <a:pt x="610879" y="795020"/>
                  </a:lnTo>
                  <a:lnTo>
                    <a:pt x="618499" y="810260"/>
                  </a:lnTo>
                  <a:lnTo>
                    <a:pt x="684539" y="825500"/>
                  </a:lnTo>
                  <a:lnTo>
                    <a:pt x="669299" y="767080"/>
                  </a:lnTo>
                  <a:lnTo>
                    <a:pt x="694699" y="711200"/>
                  </a:lnTo>
                  <a:lnTo>
                    <a:pt x="689619" y="233667"/>
                  </a:lnTo>
                  <a:lnTo>
                    <a:pt x="669299" y="124472"/>
                  </a:lnTo>
                  <a:lnTo>
                    <a:pt x="318766" y="109232"/>
                  </a:lnTo>
                  <a:lnTo>
                    <a:pt x="316239" y="48272"/>
                  </a:lnTo>
                  <a:lnTo>
                    <a:pt x="270506" y="27940"/>
                  </a:lnTo>
                  <a:lnTo>
                    <a:pt x="245106" y="2540"/>
                  </a:lnTo>
                  <a:lnTo>
                    <a:pt x="31759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774600" y="541912"/>
              <a:ext cx="403860" cy="350520"/>
            </a:xfrm>
            <a:custGeom>
              <a:avLst/>
              <a:gdLst/>
              <a:ahLst/>
              <a:cxnLst/>
              <a:rect l="l" t="t" r="r" b="b"/>
              <a:pathLst>
                <a:path w="403860" h="350519">
                  <a:moveTo>
                    <a:pt x="369570" y="0"/>
                  </a:moveTo>
                  <a:lnTo>
                    <a:pt x="401320" y="41910"/>
                  </a:lnTo>
                  <a:lnTo>
                    <a:pt x="403860" y="238760"/>
                  </a:lnTo>
                  <a:lnTo>
                    <a:pt x="398767" y="245110"/>
                  </a:lnTo>
                  <a:lnTo>
                    <a:pt x="398767" y="279400"/>
                  </a:lnTo>
                  <a:lnTo>
                    <a:pt x="392417" y="317500"/>
                  </a:lnTo>
                  <a:lnTo>
                    <a:pt x="402590" y="350507"/>
                  </a:lnTo>
                  <a:lnTo>
                    <a:pt x="364490" y="350507"/>
                  </a:lnTo>
                  <a:lnTo>
                    <a:pt x="356857" y="342887"/>
                  </a:lnTo>
                  <a:lnTo>
                    <a:pt x="36817" y="347967"/>
                  </a:lnTo>
                  <a:lnTo>
                    <a:pt x="34290" y="279400"/>
                  </a:lnTo>
                  <a:lnTo>
                    <a:pt x="16510" y="279400"/>
                  </a:lnTo>
                  <a:lnTo>
                    <a:pt x="16510" y="236207"/>
                  </a:lnTo>
                  <a:lnTo>
                    <a:pt x="3810" y="233667"/>
                  </a:lnTo>
                  <a:lnTo>
                    <a:pt x="0" y="44437"/>
                  </a:lnTo>
                  <a:lnTo>
                    <a:pt x="40640" y="0"/>
                  </a:lnTo>
                  <a:lnTo>
                    <a:pt x="369570" y="0"/>
                  </a:lnTo>
                  <a:close/>
                </a:path>
              </a:pathLst>
            </a:custGeom>
            <a:ln w="4318">
              <a:solidFill>
                <a:srgbClr val="7F818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833008" y="548255"/>
              <a:ext cx="267335" cy="25400"/>
            </a:xfrm>
            <a:custGeom>
              <a:avLst/>
              <a:gdLst/>
              <a:ahLst/>
              <a:cxnLst/>
              <a:rect l="l" t="t" r="r" b="b"/>
              <a:pathLst>
                <a:path w="267335" h="25400">
                  <a:moveTo>
                    <a:pt x="0" y="12496"/>
                  </a:moveTo>
                  <a:lnTo>
                    <a:pt x="10481" y="17364"/>
                  </a:lnTo>
                  <a:lnTo>
                    <a:pt x="39062" y="21336"/>
                  </a:lnTo>
                  <a:lnTo>
                    <a:pt x="81449" y="24012"/>
                  </a:lnTo>
                  <a:lnTo>
                    <a:pt x="133350" y="24993"/>
                  </a:lnTo>
                  <a:lnTo>
                    <a:pt x="185263" y="24012"/>
                  </a:lnTo>
                  <a:lnTo>
                    <a:pt x="227653" y="21336"/>
                  </a:lnTo>
                  <a:lnTo>
                    <a:pt x="256233" y="17364"/>
                  </a:lnTo>
                  <a:lnTo>
                    <a:pt x="266712" y="12496"/>
                  </a:lnTo>
                  <a:lnTo>
                    <a:pt x="256233" y="7634"/>
                  </a:lnTo>
                  <a:lnTo>
                    <a:pt x="227653" y="3662"/>
                  </a:lnTo>
                  <a:lnTo>
                    <a:pt x="185263" y="982"/>
                  </a:lnTo>
                  <a:lnTo>
                    <a:pt x="133350" y="0"/>
                  </a:lnTo>
                  <a:lnTo>
                    <a:pt x="81449" y="982"/>
                  </a:lnTo>
                  <a:lnTo>
                    <a:pt x="39062" y="3662"/>
                  </a:lnTo>
                  <a:lnTo>
                    <a:pt x="10481" y="7634"/>
                  </a:lnTo>
                  <a:lnTo>
                    <a:pt x="0" y="12496"/>
                  </a:lnTo>
                  <a:close/>
                </a:path>
              </a:pathLst>
            </a:custGeom>
            <a:ln w="4318">
              <a:solidFill>
                <a:srgbClr val="9B9DA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96849" y="663825"/>
              <a:ext cx="147307" cy="14731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26048" y="666367"/>
              <a:ext cx="147307" cy="14732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5778487" y="620642"/>
              <a:ext cx="398780" cy="43180"/>
            </a:xfrm>
            <a:custGeom>
              <a:avLst/>
              <a:gdLst/>
              <a:ahLst/>
              <a:cxnLst/>
              <a:rect l="l" t="t" r="r" b="b"/>
              <a:pathLst>
                <a:path w="398779" h="43179">
                  <a:moveTo>
                    <a:pt x="396036" y="0"/>
                  </a:moveTo>
                  <a:lnTo>
                    <a:pt x="0" y="2540"/>
                  </a:lnTo>
                  <a:lnTo>
                    <a:pt x="0" y="43167"/>
                  </a:lnTo>
                  <a:lnTo>
                    <a:pt x="398653" y="38100"/>
                  </a:lnTo>
                  <a:lnTo>
                    <a:pt x="396036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775856" y="640960"/>
              <a:ext cx="403225" cy="2540"/>
            </a:xfrm>
            <a:custGeom>
              <a:avLst/>
              <a:gdLst/>
              <a:ahLst/>
              <a:cxnLst/>
              <a:rect l="l" t="t" r="r" b="b"/>
              <a:pathLst>
                <a:path w="403225" h="2540">
                  <a:moveTo>
                    <a:pt x="402602" y="2540"/>
                  </a:moveTo>
                  <a:lnTo>
                    <a:pt x="0" y="0"/>
                  </a:lnTo>
                </a:path>
              </a:pathLst>
            </a:custGeom>
            <a:ln w="4318">
              <a:solidFill>
                <a:srgbClr val="BD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779679" y="701605"/>
              <a:ext cx="389890" cy="191135"/>
            </a:xfrm>
            <a:custGeom>
              <a:avLst/>
              <a:gdLst/>
              <a:ahLst/>
              <a:cxnLst/>
              <a:rect l="l" t="t" r="r" b="b"/>
              <a:pathLst>
                <a:path w="389889" h="191134">
                  <a:moveTo>
                    <a:pt x="389889" y="185737"/>
                  </a:moveTo>
                  <a:lnTo>
                    <a:pt x="389889" y="167957"/>
                  </a:lnTo>
                  <a:lnTo>
                    <a:pt x="377189" y="157810"/>
                  </a:lnTo>
                  <a:lnTo>
                    <a:pt x="374649" y="122237"/>
                  </a:lnTo>
                  <a:lnTo>
                    <a:pt x="29209" y="119710"/>
                  </a:lnTo>
                  <a:lnTo>
                    <a:pt x="31737" y="188277"/>
                  </a:lnTo>
                  <a:lnTo>
                    <a:pt x="359409" y="190804"/>
                  </a:lnTo>
                  <a:lnTo>
                    <a:pt x="389889" y="185737"/>
                  </a:lnTo>
                  <a:close/>
                </a:path>
                <a:path w="389889" h="191134">
                  <a:moveTo>
                    <a:pt x="7619" y="0"/>
                  </a:moveTo>
                  <a:lnTo>
                    <a:pt x="0" y="0"/>
                  </a:lnTo>
                  <a:lnTo>
                    <a:pt x="0" y="20955"/>
                  </a:lnTo>
                  <a:lnTo>
                    <a:pt x="7619" y="20955"/>
                  </a:lnTo>
                  <a:lnTo>
                    <a:pt x="7619" y="0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793968" y="566241"/>
              <a:ext cx="368935" cy="353695"/>
            </a:xfrm>
            <a:custGeom>
              <a:avLst/>
              <a:gdLst/>
              <a:ahLst/>
              <a:cxnLst/>
              <a:rect l="l" t="t" r="r" b="b"/>
              <a:pathLst>
                <a:path w="368935" h="353694">
                  <a:moveTo>
                    <a:pt x="28575" y="952"/>
                  </a:moveTo>
                  <a:lnTo>
                    <a:pt x="0" y="952"/>
                  </a:lnTo>
                  <a:lnTo>
                    <a:pt x="0" y="4991"/>
                  </a:lnTo>
                  <a:lnTo>
                    <a:pt x="28575" y="4991"/>
                  </a:lnTo>
                  <a:lnTo>
                    <a:pt x="28575" y="952"/>
                  </a:lnTo>
                  <a:close/>
                </a:path>
                <a:path w="368935" h="353694">
                  <a:moveTo>
                    <a:pt x="355282" y="332536"/>
                  </a:moveTo>
                  <a:lnTo>
                    <a:pt x="345757" y="332536"/>
                  </a:lnTo>
                  <a:lnTo>
                    <a:pt x="345757" y="353479"/>
                  </a:lnTo>
                  <a:lnTo>
                    <a:pt x="355282" y="353479"/>
                  </a:lnTo>
                  <a:lnTo>
                    <a:pt x="355282" y="332536"/>
                  </a:lnTo>
                  <a:close/>
                </a:path>
                <a:path w="368935" h="353694">
                  <a:moveTo>
                    <a:pt x="368617" y="0"/>
                  </a:moveTo>
                  <a:lnTo>
                    <a:pt x="340042" y="0"/>
                  </a:lnTo>
                  <a:lnTo>
                    <a:pt x="340042" y="4038"/>
                  </a:lnTo>
                  <a:lnTo>
                    <a:pt x="368617" y="4038"/>
                  </a:lnTo>
                  <a:lnTo>
                    <a:pt x="368617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090195" y="894967"/>
              <a:ext cx="34290" cy="26670"/>
            </a:xfrm>
            <a:custGeom>
              <a:avLst/>
              <a:gdLst/>
              <a:ahLst/>
              <a:cxnLst/>
              <a:rect l="l" t="t" r="r" b="b"/>
              <a:pathLst>
                <a:path w="34289" h="26669">
                  <a:moveTo>
                    <a:pt x="0" y="0"/>
                  </a:moveTo>
                  <a:lnTo>
                    <a:pt x="17144" y="26669"/>
                  </a:lnTo>
                  <a:lnTo>
                    <a:pt x="34289" y="22859"/>
                  </a:lnTo>
                  <a:lnTo>
                    <a:pt x="32384" y="3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526303" y="879728"/>
              <a:ext cx="568325" cy="59055"/>
            </a:xfrm>
            <a:custGeom>
              <a:avLst/>
              <a:gdLst/>
              <a:ahLst/>
              <a:cxnLst/>
              <a:rect l="l" t="t" r="r" b="b"/>
              <a:pathLst>
                <a:path w="568325" h="59055">
                  <a:moveTo>
                    <a:pt x="567702" y="43827"/>
                  </a:moveTo>
                  <a:lnTo>
                    <a:pt x="550557" y="22872"/>
                  </a:lnTo>
                  <a:lnTo>
                    <a:pt x="323862" y="19062"/>
                  </a:lnTo>
                  <a:lnTo>
                    <a:pt x="323672" y="19265"/>
                  </a:lnTo>
                  <a:lnTo>
                    <a:pt x="323850" y="19050"/>
                  </a:lnTo>
                  <a:lnTo>
                    <a:pt x="228600" y="15240"/>
                  </a:lnTo>
                  <a:lnTo>
                    <a:pt x="213360" y="0"/>
                  </a:lnTo>
                  <a:lnTo>
                    <a:pt x="0" y="0"/>
                  </a:lnTo>
                  <a:lnTo>
                    <a:pt x="0" y="11417"/>
                  </a:lnTo>
                  <a:lnTo>
                    <a:pt x="190500" y="15240"/>
                  </a:lnTo>
                  <a:lnTo>
                    <a:pt x="217170" y="59042"/>
                  </a:lnTo>
                  <a:lnTo>
                    <a:pt x="291465" y="59042"/>
                  </a:lnTo>
                  <a:lnTo>
                    <a:pt x="303784" y="43827"/>
                  </a:lnTo>
                  <a:lnTo>
                    <a:pt x="567702" y="43827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827305" y="898780"/>
              <a:ext cx="266700" cy="24765"/>
            </a:xfrm>
            <a:custGeom>
              <a:avLst/>
              <a:gdLst/>
              <a:ahLst/>
              <a:cxnLst/>
              <a:rect l="l" t="t" r="r" b="b"/>
              <a:pathLst>
                <a:path w="266700" h="24765">
                  <a:moveTo>
                    <a:pt x="266700" y="24765"/>
                  </a:moveTo>
                  <a:lnTo>
                    <a:pt x="249554" y="3810"/>
                  </a:lnTo>
                  <a:lnTo>
                    <a:pt x="22860" y="0"/>
                  </a:lnTo>
                  <a:lnTo>
                    <a:pt x="0" y="24765"/>
                  </a:lnTo>
                  <a:lnTo>
                    <a:pt x="266700" y="24765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836830" y="936880"/>
              <a:ext cx="340995" cy="68580"/>
            </a:xfrm>
            <a:custGeom>
              <a:avLst/>
              <a:gdLst/>
              <a:ahLst/>
              <a:cxnLst/>
              <a:rect l="l" t="t" r="r" b="b"/>
              <a:pathLst>
                <a:path w="340995" h="68580">
                  <a:moveTo>
                    <a:pt x="306705" y="0"/>
                  </a:moveTo>
                  <a:lnTo>
                    <a:pt x="0" y="0"/>
                  </a:lnTo>
                  <a:lnTo>
                    <a:pt x="15227" y="13335"/>
                  </a:lnTo>
                  <a:lnTo>
                    <a:pt x="17145" y="68567"/>
                  </a:lnTo>
                  <a:lnTo>
                    <a:pt x="340995" y="62865"/>
                  </a:lnTo>
                  <a:lnTo>
                    <a:pt x="333362" y="24765"/>
                  </a:lnTo>
                  <a:lnTo>
                    <a:pt x="324380" y="12590"/>
                  </a:lnTo>
                  <a:lnTo>
                    <a:pt x="318609" y="5953"/>
                  </a:lnTo>
                  <a:lnTo>
                    <a:pt x="313550" y="2530"/>
                  </a:lnTo>
                  <a:lnTo>
                    <a:pt x="306705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836830" y="936880"/>
              <a:ext cx="340995" cy="68580"/>
            </a:xfrm>
            <a:custGeom>
              <a:avLst/>
              <a:gdLst/>
              <a:ahLst/>
              <a:cxnLst/>
              <a:rect l="l" t="t" r="r" b="b"/>
              <a:pathLst>
                <a:path w="340995" h="68580">
                  <a:moveTo>
                    <a:pt x="340995" y="62865"/>
                  </a:moveTo>
                  <a:lnTo>
                    <a:pt x="333362" y="24765"/>
                  </a:lnTo>
                  <a:lnTo>
                    <a:pt x="306705" y="0"/>
                  </a:lnTo>
                  <a:lnTo>
                    <a:pt x="0" y="0"/>
                  </a:lnTo>
                  <a:lnTo>
                    <a:pt x="15227" y="13335"/>
                  </a:lnTo>
                  <a:lnTo>
                    <a:pt x="17145" y="68567"/>
                  </a:lnTo>
                  <a:lnTo>
                    <a:pt x="340995" y="62865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24155" y="898513"/>
              <a:ext cx="202439" cy="109090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5520600" y="1016885"/>
              <a:ext cx="662940" cy="59055"/>
            </a:xfrm>
            <a:custGeom>
              <a:avLst/>
              <a:gdLst/>
              <a:ahLst/>
              <a:cxnLst/>
              <a:rect l="l" t="t" r="r" b="b"/>
              <a:pathLst>
                <a:path w="662939" h="59055">
                  <a:moveTo>
                    <a:pt x="661035" y="0"/>
                  </a:moveTo>
                  <a:lnTo>
                    <a:pt x="632460" y="15240"/>
                  </a:lnTo>
                  <a:lnTo>
                    <a:pt x="5715" y="17145"/>
                  </a:lnTo>
                </a:path>
                <a:path w="662939" h="59055">
                  <a:moveTo>
                    <a:pt x="662940" y="43815"/>
                  </a:moveTo>
                  <a:lnTo>
                    <a:pt x="638175" y="59055"/>
                  </a:lnTo>
                  <a:lnTo>
                    <a:pt x="0" y="55244"/>
                  </a:lnTo>
                </a:path>
              </a:pathLst>
            </a:custGeom>
            <a:ln w="4318">
              <a:solidFill>
                <a:srgbClr val="C5C7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813958" y="1035926"/>
              <a:ext cx="47625" cy="45720"/>
            </a:xfrm>
            <a:custGeom>
              <a:avLst/>
              <a:gdLst/>
              <a:ahLst/>
              <a:cxnLst/>
              <a:rect l="l" t="t" r="r" b="b"/>
              <a:pathLst>
                <a:path w="47625" h="45719">
                  <a:moveTo>
                    <a:pt x="47625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47625" y="45720"/>
                  </a:lnTo>
                  <a:lnTo>
                    <a:pt x="47625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813958" y="1035926"/>
              <a:ext cx="47625" cy="45720"/>
            </a:xfrm>
            <a:custGeom>
              <a:avLst/>
              <a:gdLst/>
              <a:ahLst/>
              <a:cxnLst/>
              <a:rect l="l" t="t" r="r" b="b"/>
              <a:pathLst>
                <a:path w="47625" h="45719">
                  <a:moveTo>
                    <a:pt x="0" y="45720"/>
                  </a:moveTo>
                  <a:lnTo>
                    <a:pt x="47625" y="45720"/>
                  </a:lnTo>
                  <a:lnTo>
                    <a:pt x="47625" y="0"/>
                  </a:lnTo>
                  <a:lnTo>
                    <a:pt x="0" y="0"/>
                  </a:lnTo>
                  <a:lnTo>
                    <a:pt x="0" y="45720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743485" y="1053071"/>
              <a:ext cx="68580" cy="19050"/>
            </a:xfrm>
            <a:custGeom>
              <a:avLst/>
              <a:gdLst/>
              <a:ahLst/>
              <a:cxnLst/>
              <a:rect l="l" t="t" r="r" b="b"/>
              <a:pathLst>
                <a:path w="68579" h="19050">
                  <a:moveTo>
                    <a:pt x="68579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68579" y="19050"/>
                  </a:lnTo>
                  <a:lnTo>
                    <a:pt x="68579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751104" y="974020"/>
              <a:ext cx="55244" cy="67945"/>
            </a:xfrm>
            <a:custGeom>
              <a:avLst/>
              <a:gdLst/>
              <a:ahLst/>
              <a:cxnLst/>
              <a:rect l="l" t="t" r="r" b="b"/>
              <a:pathLst>
                <a:path w="55245" h="67944">
                  <a:moveTo>
                    <a:pt x="22621" y="0"/>
                  </a:moveTo>
                  <a:lnTo>
                    <a:pt x="12650" y="2796"/>
                  </a:lnTo>
                  <a:lnTo>
                    <a:pt x="0" y="12380"/>
                  </a:lnTo>
                  <a:lnTo>
                    <a:pt x="0" y="67625"/>
                  </a:lnTo>
                  <a:lnTo>
                    <a:pt x="55245" y="65720"/>
                  </a:lnTo>
                  <a:lnTo>
                    <a:pt x="55245" y="16203"/>
                  </a:lnTo>
                  <a:lnTo>
                    <a:pt x="35093" y="4349"/>
                  </a:lnTo>
                  <a:lnTo>
                    <a:pt x="22621" y="0"/>
                  </a:lnTo>
                  <a:close/>
                </a:path>
              </a:pathLst>
            </a:custGeom>
            <a:solidFill>
              <a:srgbClr val="BDBE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751104" y="974020"/>
              <a:ext cx="55244" cy="67945"/>
            </a:xfrm>
            <a:custGeom>
              <a:avLst/>
              <a:gdLst/>
              <a:ahLst/>
              <a:cxnLst/>
              <a:rect l="l" t="t" r="r" b="b"/>
              <a:pathLst>
                <a:path w="55245" h="67944">
                  <a:moveTo>
                    <a:pt x="55245" y="65720"/>
                  </a:moveTo>
                  <a:lnTo>
                    <a:pt x="55245" y="16203"/>
                  </a:lnTo>
                  <a:lnTo>
                    <a:pt x="35093" y="4349"/>
                  </a:lnTo>
                  <a:lnTo>
                    <a:pt x="22621" y="0"/>
                  </a:lnTo>
                  <a:lnTo>
                    <a:pt x="12650" y="2796"/>
                  </a:lnTo>
                  <a:lnTo>
                    <a:pt x="0" y="12380"/>
                  </a:lnTo>
                  <a:lnTo>
                    <a:pt x="0" y="67625"/>
                  </a:lnTo>
                  <a:lnTo>
                    <a:pt x="55245" y="65720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751105" y="1003554"/>
              <a:ext cx="53340" cy="38100"/>
            </a:xfrm>
            <a:custGeom>
              <a:avLst/>
              <a:gdLst/>
              <a:ahLst/>
              <a:cxnLst/>
              <a:rect l="l" t="t" r="r" b="b"/>
              <a:pathLst>
                <a:path w="53339" h="38100">
                  <a:moveTo>
                    <a:pt x="53327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53327" y="38100"/>
                  </a:lnTo>
                  <a:lnTo>
                    <a:pt x="53327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830162" y="1051171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1823" y="0"/>
                  </a:moveTo>
                  <a:lnTo>
                    <a:pt x="3403" y="0"/>
                  </a:lnTo>
                  <a:lnTo>
                    <a:pt x="0" y="3416"/>
                  </a:lnTo>
                  <a:lnTo>
                    <a:pt x="0" y="7620"/>
                  </a:lnTo>
                  <a:lnTo>
                    <a:pt x="0" y="11836"/>
                  </a:lnTo>
                  <a:lnTo>
                    <a:pt x="3403" y="15252"/>
                  </a:lnTo>
                  <a:lnTo>
                    <a:pt x="11823" y="15252"/>
                  </a:lnTo>
                  <a:lnTo>
                    <a:pt x="15240" y="11836"/>
                  </a:lnTo>
                  <a:lnTo>
                    <a:pt x="15240" y="3416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29871" y="768343"/>
              <a:ext cx="253873" cy="113537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5718708" y="965447"/>
              <a:ext cx="120650" cy="41910"/>
            </a:xfrm>
            <a:custGeom>
              <a:avLst/>
              <a:gdLst/>
              <a:ahLst/>
              <a:cxnLst/>
              <a:rect l="l" t="t" r="r" b="b"/>
              <a:pathLst>
                <a:path w="120650" h="41909">
                  <a:moveTo>
                    <a:pt x="120027" y="36195"/>
                  </a:moveTo>
                  <a:lnTo>
                    <a:pt x="117438" y="17412"/>
                  </a:lnTo>
                  <a:lnTo>
                    <a:pt x="113598" y="7381"/>
                  </a:lnTo>
                  <a:lnTo>
                    <a:pt x="105829" y="2708"/>
                  </a:lnTo>
                  <a:lnTo>
                    <a:pt x="91452" y="0"/>
                  </a:lnTo>
                  <a:lnTo>
                    <a:pt x="20967" y="0"/>
                  </a:lnTo>
                  <a:lnTo>
                    <a:pt x="939" y="32461"/>
                  </a:lnTo>
                  <a:lnTo>
                    <a:pt x="292" y="36906"/>
                  </a:lnTo>
                  <a:lnTo>
                    <a:pt x="0" y="41910"/>
                  </a:lnTo>
                </a:path>
              </a:pathLst>
            </a:custGeom>
            <a:ln w="4318">
              <a:solidFill>
                <a:srgbClr val="CBCD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512979" y="1102610"/>
              <a:ext cx="725805" cy="455295"/>
            </a:xfrm>
            <a:custGeom>
              <a:avLst/>
              <a:gdLst/>
              <a:ahLst/>
              <a:cxnLst/>
              <a:rect l="l" t="t" r="r" b="b"/>
              <a:pathLst>
                <a:path w="725804" h="455294">
                  <a:moveTo>
                    <a:pt x="670560" y="0"/>
                  </a:moveTo>
                  <a:lnTo>
                    <a:pt x="647700" y="11430"/>
                  </a:lnTo>
                  <a:lnTo>
                    <a:pt x="11430" y="15240"/>
                  </a:lnTo>
                </a:path>
                <a:path w="725804" h="455294">
                  <a:moveTo>
                    <a:pt x="670560" y="40005"/>
                  </a:moveTo>
                  <a:lnTo>
                    <a:pt x="643890" y="53340"/>
                  </a:lnTo>
                  <a:lnTo>
                    <a:pt x="9525" y="57150"/>
                  </a:lnTo>
                </a:path>
                <a:path w="725804" h="455294">
                  <a:moveTo>
                    <a:pt x="668655" y="76200"/>
                  </a:moveTo>
                  <a:lnTo>
                    <a:pt x="649605" y="93345"/>
                  </a:lnTo>
                  <a:lnTo>
                    <a:pt x="9525" y="95250"/>
                  </a:lnTo>
                </a:path>
                <a:path w="725804" h="455294">
                  <a:moveTo>
                    <a:pt x="668655" y="116205"/>
                  </a:moveTo>
                  <a:lnTo>
                    <a:pt x="653415" y="129539"/>
                  </a:lnTo>
                  <a:lnTo>
                    <a:pt x="9525" y="131445"/>
                  </a:lnTo>
                </a:path>
                <a:path w="725804" h="455294">
                  <a:moveTo>
                    <a:pt x="670560" y="156210"/>
                  </a:moveTo>
                  <a:lnTo>
                    <a:pt x="657212" y="165735"/>
                  </a:lnTo>
                  <a:lnTo>
                    <a:pt x="9525" y="169545"/>
                  </a:lnTo>
                </a:path>
                <a:path w="725804" h="455294">
                  <a:moveTo>
                    <a:pt x="672465" y="190500"/>
                  </a:moveTo>
                  <a:lnTo>
                    <a:pt x="651510" y="205740"/>
                  </a:lnTo>
                  <a:lnTo>
                    <a:pt x="358127" y="205740"/>
                  </a:lnTo>
                  <a:lnTo>
                    <a:pt x="336673" y="173622"/>
                  </a:lnTo>
                  <a:lnTo>
                    <a:pt x="322181" y="163115"/>
                  </a:lnTo>
                  <a:lnTo>
                    <a:pt x="308044" y="174396"/>
                  </a:lnTo>
                  <a:lnTo>
                    <a:pt x="287655" y="207645"/>
                  </a:lnTo>
                  <a:lnTo>
                    <a:pt x="5702" y="205740"/>
                  </a:lnTo>
                </a:path>
                <a:path w="725804" h="455294">
                  <a:moveTo>
                    <a:pt x="674370" y="226695"/>
                  </a:moveTo>
                  <a:lnTo>
                    <a:pt x="659130" y="238125"/>
                  </a:lnTo>
                  <a:lnTo>
                    <a:pt x="365760" y="238125"/>
                  </a:lnTo>
                  <a:lnTo>
                    <a:pt x="352425" y="238125"/>
                  </a:lnTo>
                  <a:lnTo>
                    <a:pt x="335458" y="209192"/>
                  </a:lnTo>
                  <a:lnTo>
                    <a:pt x="323850" y="199548"/>
                  </a:lnTo>
                  <a:lnTo>
                    <a:pt x="312241" y="209192"/>
                  </a:lnTo>
                  <a:lnTo>
                    <a:pt x="295275" y="238125"/>
                  </a:lnTo>
                  <a:lnTo>
                    <a:pt x="9525" y="241935"/>
                  </a:lnTo>
                </a:path>
                <a:path w="725804" h="455294">
                  <a:moveTo>
                    <a:pt x="674370" y="259079"/>
                  </a:moveTo>
                  <a:lnTo>
                    <a:pt x="655320" y="274320"/>
                  </a:lnTo>
                  <a:lnTo>
                    <a:pt x="253352" y="276225"/>
                  </a:lnTo>
                  <a:lnTo>
                    <a:pt x="0" y="276225"/>
                  </a:lnTo>
                </a:path>
                <a:path w="725804" h="455294">
                  <a:moveTo>
                    <a:pt x="672465" y="293370"/>
                  </a:moveTo>
                  <a:lnTo>
                    <a:pt x="653415" y="308610"/>
                  </a:lnTo>
                  <a:lnTo>
                    <a:pt x="1905" y="312420"/>
                  </a:lnTo>
                </a:path>
                <a:path w="725804" h="455294">
                  <a:moveTo>
                    <a:pt x="678180" y="320040"/>
                  </a:moveTo>
                  <a:lnTo>
                    <a:pt x="655320" y="340995"/>
                  </a:lnTo>
                  <a:lnTo>
                    <a:pt x="5702" y="346710"/>
                  </a:lnTo>
                </a:path>
                <a:path w="725804" h="455294">
                  <a:moveTo>
                    <a:pt x="676262" y="356235"/>
                  </a:moveTo>
                  <a:lnTo>
                    <a:pt x="653415" y="373380"/>
                  </a:lnTo>
                  <a:lnTo>
                    <a:pt x="7620" y="377190"/>
                  </a:lnTo>
                </a:path>
                <a:path w="725804" h="455294">
                  <a:moveTo>
                    <a:pt x="674370" y="381635"/>
                  </a:moveTo>
                  <a:lnTo>
                    <a:pt x="647700" y="403860"/>
                  </a:lnTo>
                  <a:lnTo>
                    <a:pt x="11430" y="409575"/>
                  </a:lnTo>
                </a:path>
                <a:path w="725804" h="455294">
                  <a:moveTo>
                    <a:pt x="665099" y="405765"/>
                  </a:moveTo>
                  <a:lnTo>
                    <a:pt x="724065" y="401955"/>
                  </a:lnTo>
                  <a:lnTo>
                    <a:pt x="725805" y="451484"/>
                  </a:lnTo>
                  <a:lnTo>
                    <a:pt x="658152" y="455295"/>
                  </a:lnTo>
                  <a:lnTo>
                    <a:pt x="637349" y="424815"/>
                  </a:lnTo>
                  <a:lnTo>
                    <a:pt x="621741" y="426720"/>
                  </a:lnTo>
                  <a:lnTo>
                    <a:pt x="609600" y="438150"/>
                  </a:lnTo>
                  <a:lnTo>
                    <a:pt x="611339" y="449580"/>
                  </a:lnTo>
                  <a:lnTo>
                    <a:pt x="639076" y="449580"/>
                  </a:lnTo>
                </a:path>
                <a:path w="725804" h="455294">
                  <a:moveTo>
                    <a:pt x="9525" y="440055"/>
                  </a:moveTo>
                  <a:lnTo>
                    <a:pt x="609600" y="438150"/>
                  </a:lnTo>
                </a:path>
              </a:pathLst>
            </a:custGeom>
            <a:ln w="4318">
              <a:solidFill>
                <a:srgbClr val="C5C7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43205" y="1269991"/>
              <a:ext cx="360300" cy="141490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5558699" y="1559805"/>
              <a:ext cx="621030" cy="187325"/>
            </a:xfrm>
            <a:custGeom>
              <a:avLst/>
              <a:gdLst/>
              <a:ahLst/>
              <a:cxnLst/>
              <a:rect l="l" t="t" r="r" b="b"/>
              <a:pathLst>
                <a:path w="621029" h="187325">
                  <a:moveTo>
                    <a:pt x="306705" y="0"/>
                  </a:moveTo>
                  <a:lnTo>
                    <a:pt x="249555" y="0"/>
                  </a:lnTo>
                  <a:lnTo>
                    <a:pt x="230505" y="9525"/>
                  </a:lnTo>
                  <a:lnTo>
                    <a:pt x="19050" y="9525"/>
                  </a:lnTo>
                  <a:lnTo>
                    <a:pt x="0" y="184785"/>
                  </a:lnTo>
                  <a:lnTo>
                    <a:pt x="506730" y="186702"/>
                  </a:lnTo>
                  <a:lnTo>
                    <a:pt x="508634" y="148602"/>
                  </a:lnTo>
                  <a:lnTo>
                    <a:pt x="621017" y="142875"/>
                  </a:lnTo>
                  <a:lnTo>
                    <a:pt x="595630" y="137795"/>
                  </a:lnTo>
                  <a:lnTo>
                    <a:pt x="585457" y="112395"/>
                  </a:lnTo>
                  <a:lnTo>
                    <a:pt x="621017" y="61595"/>
                  </a:lnTo>
                  <a:lnTo>
                    <a:pt x="618490" y="38735"/>
                  </a:lnTo>
                  <a:lnTo>
                    <a:pt x="573405" y="38100"/>
                  </a:lnTo>
                  <a:lnTo>
                    <a:pt x="569595" y="26670"/>
                  </a:lnTo>
                  <a:lnTo>
                    <a:pt x="546735" y="32385"/>
                  </a:lnTo>
                  <a:lnTo>
                    <a:pt x="544830" y="8255"/>
                  </a:lnTo>
                  <a:lnTo>
                    <a:pt x="318135" y="7620"/>
                  </a:lnTo>
                  <a:lnTo>
                    <a:pt x="306705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558699" y="1559805"/>
              <a:ext cx="621030" cy="187325"/>
            </a:xfrm>
            <a:custGeom>
              <a:avLst/>
              <a:gdLst/>
              <a:ahLst/>
              <a:cxnLst/>
              <a:rect l="l" t="t" r="r" b="b"/>
              <a:pathLst>
                <a:path w="621029" h="187325">
                  <a:moveTo>
                    <a:pt x="621017" y="61595"/>
                  </a:moveTo>
                  <a:lnTo>
                    <a:pt x="618490" y="38735"/>
                  </a:lnTo>
                  <a:lnTo>
                    <a:pt x="573405" y="38100"/>
                  </a:lnTo>
                  <a:lnTo>
                    <a:pt x="569595" y="26670"/>
                  </a:lnTo>
                  <a:lnTo>
                    <a:pt x="546735" y="32385"/>
                  </a:lnTo>
                  <a:lnTo>
                    <a:pt x="544830" y="8255"/>
                  </a:lnTo>
                  <a:lnTo>
                    <a:pt x="318135" y="7620"/>
                  </a:lnTo>
                  <a:lnTo>
                    <a:pt x="306705" y="0"/>
                  </a:lnTo>
                  <a:lnTo>
                    <a:pt x="249555" y="0"/>
                  </a:lnTo>
                  <a:lnTo>
                    <a:pt x="230505" y="9525"/>
                  </a:lnTo>
                  <a:lnTo>
                    <a:pt x="19050" y="9525"/>
                  </a:lnTo>
                  <a:lnTo>
                    <a:pt x="0" y="184785"/>
                  </a:lnTo>
                  <a:lnTo>
                    <a:pt x="506730" y="186702"/>
                  </a:lnTo>
                  <a:lnTo>
                    <a:pt x="508634" y="148602"/>
                  </a:lnTo>
                  <a:lnTo>
                    <a:pt x="621017" y="142875"/>
                  </a:lnTo>
                  <a:lnTo>
                    <a:pt x="595630" y="137795"/>
                  </a:lnTo>
                  <a:lnTo>
                    <a:pt x="585457" y="112395"/>
                  </a:lnTo>
                  <a:lnTo>
                    <a:pt x="621017" y="61595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812065" y="1559814"/>
              <a:ext cx="47625" cy="49530"/>
            </a:xfrm>
            <a:custGeom>
              <a:avLst/>
              <a:gdLst/>
              <a:ahLst/>
              <a:cxnLst/>
              <a:rect l="l" t="t" r="r" b="b"/>
              <a:pathLst>
                <a:path w="47625" h="49530">
                  <a:moveTo>
                    <a:pt x="47625" y="0"/>
                  </a:moveTo>
                  <a:lnTo>
                    <a:pt x="0" y="0"/>
                  </a:lnTo>
                  <a:lnTo>
                    <a:pt x="0" y="49529"/>
                  </a:lnTo>
                  <a:lnTo>
                    <a:pt x="47625" y="49529"/>
                  </a:lnTo>
                  <a:lnTo>
                    <a:pt x="4762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812065" y="1559814"/>
              <a:ext cx="47625" cy="49530"/>
            </a:xfrm>
            <a:custGeom>
              <a:avLst/>
              <a:gdLst/>
              <a:ahLst/>
              <a:cxnLst/>
              <a:rect l="l" t="t" r="r" b="b"/>
              <a:pathLst>
                <a:path w="47625" h="49530">
                  <a:moveTo>
                    <a:pt x="0" y="49529"/>
                  </a:moveTo>
                  <a:lnTo>
                    <a:pt x="47625" y="49529"/>
                  </a:lnTo>
                  <a:lnTo>
                    <a:pt x="47625" y="0"/>
                  </a:lnTo>
                  <a:lnTo>
                    <a:pt x="0" y="0"/>
                  </a:lnTo>
                  <a:lnTo>
                    <a:pt x="0" y="49529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824448" y="1573147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741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1429"/>
                  </a:lnTo>
                  <a:lnTo>
                    <a:pt x="0" y="17741"/>
                  </a:lnTo>
                  <a:lnTo>
                    <a:pt x="5118" y="22847"/>
                  </a:lnTo>
                  <a:lnTo>
                    <a:pt x="17741" y="22847"/>
                  </a:lnTo>
                  <a:lnTo>
                    <a:pt x="22847" y="17741"/>
                  </a:lnTo>
                  <a:lnTo>
                    <a:pt x="22847" y="5118"/>
                  </a:lnTo>
                  <a:lnTo>
                    <a:pt x="17741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824448" y="1573147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0" y="11429"/>
                  </a:moveTo>
                  <a:lnTo>
                    <a:pt x="0" y="17741"/>
                  </a:lnTo>
                  <a:lnTo>
                    <a:pt x="5118" y="22847"/>
                  </a:lnTo>
                  <a:lnTo>
                    <a:pt x="11430" y="22847"/>
                  </a:lnTo>
                  <a:lnTo>
                    <a:pt x="17741" y="22847"/>
                  </a:lnTo>
                  <a:lnTo>
                    <a:pt x="22847" y="17741"/>
                  </a:lnTo>
                  <a:lnTo>
                    <a:pt x="22847" y="11429"/>
                  </a:lnTo>
                  <a:lnTo>
                    <a:pt x="22847" y="5118"/>
                  </a:lnTo>
                  <a:lnTo>
                    <a:pt x="17741" y="0"/>
                  </a:lnTo>
                  <a:lnTo>
                    <a:pt x="11430" y="0"/>
                  </a:lnTo>
                  <a:lnTo>
                    <a:pt x="5118" y="0"/>
                  </a:lnTo>
                  <a:lnTo>
                    <a:pt x="0" y="5118"/>
                  </a:lnTo>
                  <a:lnTo>
                    <a:pt x="0" y="11429"/>
                  </a:lnTo>
                  <a:close/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308509" y="1702685"/>
              <a:ext cx="876300" cy="97155"/>
            </a:xfrm>
            <a:custGeom>
              <a:avLst/>
              <a:gdLst/>
              <a:ahLst/>
              <a:cxnLst/>
              <a:rect l="l" t="t" r="r" b="b"/>
              <a:pathLst>
                <a:path w="876300" h="97155">
                  <a:moveTo>
                    <a:pt x="871207" y="0"/>
                  </a:moveTo>
                  <a:lnTo>
                    <a:pt x="758824" y="5715"/>
                  </a:lnTo>
                  <a:lnTo>
                    <a:pt x="756919" y="43815"/>
                  </a:lnTo>
                  <a:lnTo>
                    <a:pt x="250189" y="41910"/>
                  </a:lnTo>
                  <a:lnTo>
                    <a:pt x="252094" y="5715"/>
                  </a:lnTo>
                  <a:lnTo>
                    <a:pt x="7607" y="5080"/>
                  </a:lnTo>
                  <a:lnTo>
                    <a:pt x="0" y="50800"/>
                  </a:lnTo>
                  <a:lnTo>
                    <a:pt x="2539" y="97155"/>
                  </a:lnTo>
                  <a:lnTo>
                    <a:pt x="875029" y="97155"/>
                  </a:lnTo>
                  <a:lnTo>
                    <a:pt x="876299" y="53340"/>
                  </a:lnTo>
                  <a:lnTo>
                    <a:pt x="8712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352961" y="1733168"/>
              <a:ext cx="794385" cy="15240"/>
            </a:xfrm>
            <a:custGeom>
              <a:avLst/>
              <a:gdLst/>
              <a:ahLst/>
              <a:cxnLst/>
              <a:rect l="l" t="t" r="r" b="b"/>
              <a:pathLst>
                <a:path w="794385" h="15239">
                  <a:moveTo>
                    <a:pt x="38100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38100" y="15227"/>
                  </a:lnTo>
                  <a:lnTo>
                    <a:pt x="38100" y="0"/>
                  </a:lnTo>
                  <a:close/>
                </a:path>
                <a:path w="794385" h="15239">
                  <a:moveTo>
                    <a:pt x="167640" y="1905"/>
                  </a:moveTo>
                  <a:lnTo>
                    <a:pt x="129540" y="1905"/>
                  </a:lnTo>
                  <a:lnTo>
                    <a:pt x="129540" y="13335"/>
                  </a:lnTo>
                  <a:lnTo>
                    <a:pt x="167640" y="13335"/>
                  </a:lnTo>
                  <a:lnTo>
                    <a:pt x="167640" y="1905"/>
                  </a:lnTo>
                  <a:close/>
                </a:path>
                <a:path w="794385" h="15239">
                  <a:moveTo>
                    <a:pt x="794385" y="0"/>
                  </a:moveTo>
                  <a:lnTo>
                    <a:pt x="750570" y="0"/>
                  </a:lnTo>
                  <a:lnTo>
                    <a:pt x="750570" y="13335"/>
                  </a:lnTo>
                  <a:lnTo>
                    <a:pt x="794385" y="13335"/>
                  </a:lnTo>
                  <a:lnTo>
                    <a:pt x="794385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311050" y="1756027"/>
              <a:ext cx="873760" cy="43815"/>
            </a:xfrm>
            <a:custGeom>
              <a:avLst/>
              <a:gdLst/>
              <a:ahLst/>
              <a:cxnLst/>
              <a:rect l="l" t="t" r="r" b="b"/>
              <a:pathLst>
                <a:path w="873760" h="43814">
                  <a:moveTo>
                    <a:pt x="873760" y="0"/>
                  </a:moveTo>
                  <a:lnTo>
                    <a:pt x="0" y="3810"/>
                  </a:lnTo>
                  <a:lnTo>
                    <a:pt x="0" y="43815"/>
                  </a:lnTo>
                  <a:lnTo>
                    <a:pt x="872490" y="43815"/>
                  </a:lnTo>
                  <a:lnTo>
                    <a:pt x="87376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011132" y="773047"/>
              <a:ext cx="1174115" cy="986790"/>
            </a:xfrm>
            <a:custGeom>
              <a:avLst/>
              <a:gdLst/>
              <a:ahLst/>
              <a:cxnLst/>
              <a:rect l="l" t="t" r="r" b="b"/>
              <a:pathLst>
                <a:path w="1174114" h="986789">
                  <a:moveTo>
                    <a:pt x="1173678" y="982979"/>
                  </a:moveTo>
                  <a:lnTo>
                    <a:pt x="299918" y="986789"/>
                  </a:lnTo>
                </a:path>
                <a:path w="1174114" h="986789">
                  <a:moveTo>
                    <a:pt x="14168" y="790574"/>
                  </a:moveTo>
                  <a:lnTo>
                    <a:pt x="0" y="623852"/>
                  </a:lnTo>
                  <a:lnTo>
                    <a:pt x="2262" y="429810"/>
                  </a:lnTo>
                  <a:lnTo>
                    <a:pt x="10953" y="268990"/>
                  </a:lnTo>
                  <a:lnTo>
                    <a:pt x="16073" y="201929"/>
                  </a:lnTo>
                  <a:lnTo>
                    <a:pt x="20562" y="153382"/>
                  </a:lnTo>
                  <a:lnTo>
                    <a:pt x="28126" y="114865"/>
                  </a:lnTo>
                  <a:lnTo>
                    <a:pt x="57864" y="81944"/>
                  </a:lnTo>
                  <a:lnTo>
                    <a:pt x="105608" y="50244"/>
                  </a:lnTo>
                  <a:lnTo>
                    <a:pt x="150495" y="25330"/>
                  </a:lnTo>
                  <a:lnTo>
                    <a:pt x="513278" y="0"/>
                  </a:lnTo>
                  <a:lnTo>
                    <a:pt x="507680" y="90219"/>
                  </a:lnTo>
                  <a:lnTo>
                    <a:pt x="502794" y="245983"/>
                  </a:lnTo>
                  <a:lnTo>
                    <a:pt x="499337" y="393531"/>
                  </a:lnTo>
                  <a:lnTo>
                    <a:pt x="498025" y="459104"/>
                  </a:lnTo>
                  <a:lnTo>
                    <a:pt x="495199" y="568729"/>
                  </a:lnTo>
                  <a:lnTo>
                    <a:pt x="498270" y="718893"/>
                  </a:lnTo>
                  <a:lnTo>
                    <a:pt x="503126" y="851554"/>
                  </a:lnTo>
                  <a:lnTo>
                    <a:pt x="505658" y="908672"/>
                  </a:lnTo>
                  <a:lnTo>
                    <a:pt x="166568" y="908672"/>
                  </a:lnTo>
                  <a:lnTo>
                    <a:pt x="14168" y="790574"/>
                  </a:lnTo>
                  <a:close/>
                </a:path>
              </a:pathLst>
            </a:custGeom>
            <a:ln w="4318">
              <a:solidFill>
                <a:srgbClr val="C5C7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465114" y="1026413"/>
              <a:ext cx="27305" cy="47625"/>
            </a:xfrm>
            <a:custGeom>
              <a:avLst/>
              <a:gdLst/>
              <a:ahLst/>
              <a:cxnLst/>
              <a:rect l="l" t="t" r="r" b="b"/>
              <a:pathLst>
                <a:path w="27304" h="47625">
                  <a:moveTo>
                    <a:pt x="26911" y="0"/>
                  </a:moveTo>
                  <a:lnTo>
                    <a:pt x="4051" y="0"/>
                  </a:lnTo>
                  <a:lnTo>
                    <a:pt x="4051" y="2870"/>
                  </a:lnTo>
                  <a:lnTo>
                    <a:pt x="0" y="2870"/>
                  </a:lnTo>
                  <a:lnTo>
                    <a:pt x="0" y="47625"/>
                  </a:lnTo>
                  <a:lnTo>
                    <a:pt x="10007" y="47625"/>
                  </a:lnTo>
                  <a:lnTo>
                    <a:pt x="10007" y="5715"/>
                  </a:lnTo>
                  <a:lnTo>
                    <a:pt x="26911" y="5715"/>
                  </a:lnTo>
                  <a:lnTo>
                    <a:pt x="26911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349530" y="1576066"/>
              <a:ext cx="209411" cy="130682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048285" y="1573141"/>
              <a:ext cx="13335" cy="167640"/>
            </a:xfrm>
            <a:custGeom>
              <a:avLst/>
              <a:gdLst/>
              <a:ahLst/>
              <a:cxnLst/>
              <a:rect l="l" t="t" r="r" b="b"/>
              <a:pathLst>
                <a:path w="13335" h="167639">
                  <a:moveTo>
                    <a:pt x="6667" y="-2158"/>
                  </a:moveTo>
                  <a:lnTo>
                    <a:pt x="6667" y="169799"/>
                  </a:lnTo>
                </a:path>
              </a:pathLst>
            </a:custGeom>
            <a:ln w="1765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107340" y="1672200"/>
              <a:ext cx="41910" cy="27305"/>
            </a:xfrm>
            <a:custGeom>
              <a:avLst/>
              <a:gdLst/>
              <a:ahLst/>
              <a:cxnLst/>
              <a:rect l="l" t="t" r="r" b="b"/>
              <a:pathLst>
                <a:path w="41910" h="27305">
                  <a:moveTo>
                    <a:pt x="30479" y="0"/>
                  </a:moveTo>
                  <a:lnTo>
                    <a:pt x="0" y="0"/>
                  </a:lnTo>
                  <a:lnTo>
                    <a:pt x="9524" y="26682"/>
                  </a:lnTo>
                  <a:lnTo>
                    <a:pt x="41909" y="24765"/>
                  </a:lnTo>
                  <a:lnTo>
                    <a:pt x="30479" y="0"/>
                  </a:lnTo>
                  <a:close/>
                </a:path>
              </a:pathLst>
            </a:custGeom>
            <a:ln w="12700">
              <a:solidFill>
                <a:srgbClr val="7F818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027204" y="866395"/>
              <a:ext cx="483870" cy="108585"/>
            </a:xfrm>
            <a:custGeom>
              <a:avLst/>
              <a:gdLst/>
              <a:ahLst/>
              <a:cxnLst/>
              <a:rect l="l" t="t" r="r" b="b"/>
              <a:pathLst>
                <a:path w="483870" h="108584">
                  <a:moveTo>
                    <a:pt x="483870" y="0"/>
                  </a:moveTo>
                  <a:lnTo>
                    <a:pt x="142875" y="13335"/>
                  </a:lnTo>
                  <a:lnTo>
                    <a:pt x="0" y="108585"/>
                  </a:lnTo>
                </a:path>
              </a:pathLst>
            </a:custGeom>
            <a:ln w="431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025299" y="1091180"/>
              <a:ext cx="481965" cy="20955"/>
            </a:xfrm>
            <a:custGeom>
              <a:avLst/>
              <a:gdLst/>
              <a:ahLst/>
              <a:cxnLst/>
              <a:rect l="l" t="t" r="r" b="b"/>
              <a:pathLst>
                <a:path w="481964" h="20955">
                  <a:moveTo>
                    <a:pt x="481964" y="20954"/>
                  </a:moveTo>
                  <a:lnTo>
                    <a:pt x="129539" y="19049"/>
                  </a:lnTo>
                  <a:lnTo>
                    <a:pt x="0" y="0"/>
                  </a:lnTo>
                </a:path>
              </a:pathLst>
            </a:custGeom>
            <a:ln w="4318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149899" y="784477"/>
              <a:ext cx="60325" cy="325755"/>
            </a:xfrm>
            <a:custGeom>
              <a:avLst/>
              <a:gdLst/>
              <a:ahLst/>
              <a:cxnLst/>
              <a:rect l="l" t="t" r="r" b="b"/>
              <a:pathLst>
                <a:path w="60325" h="325755">
                  <a:moveTo>
                    <a:pt x="60186" y="0"/>
                  </a:moveTo>
                  <a:lnTo>
                    <a:pt x="43666" y="5676"/>
                  </a:lnTo>
                  <a:lnTo>
                    <a:pt x="35182" y="10118"/>
                  </a:lnTo>
                  <a:lnTo>
                    <a:pt x="32057" y="15623"/>
                  </a:lnTo>
                  <a:lnTo>
                    <a:pt x="31611" y="24485"/>
                  </a:lnTo>
                  <a:lnTo>
                    <a:pt x="10834" y="131927"/>
                  </a:lnTo>
                  <a:lnTo>
                    <a:pt x="1131" y="199121"/>
                  </a:lnTo>
                  <a:lnTo>
                    <a:pt x="0" y="254312"/>
                  </a:lnTo>
                  <a:lnTo>
                    <a:pt x="4941" y="325742"/>
                  </a:lnTo>
                </a:path>
              </a:pathLst>
            </a:custGeom>
            <a:ln w="4318">
              <a:solidFill>
                <a:srgbClr val="C5C7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024018" y="1504575"/>
              <a:ext cx="490855" cy="177165"/>
            </a:xfrm>
            <a:custGeom>
              <a:avLst/>
              <a:gdLst/>
              <a:ahLst/>
              <a:cxnLst/>
              <a:rect l="l" t="t" r="r" b="b"/>
              <a:pathLst>
                <a:path w="490854" h="177164">
                  <a:moveTo>
                    <a:pt x="0" y="0"/>
                  </a:moveTo>
                  <a:lnTo>
                    <a:pt x="1282" y="59042"/>
                  </a:lnTo>
                  <a:lnTo>
                    <a:pt x="60099" y="111251"/>
                  </a:lnTo>
                  <a:lnTo>
                    <a:pt x="95580" y="140957"/>
                  </a:lnTo>
                  <a:lnTo>
                    <a:pt x="153682" y="177152"/>
                  </a:lnTo>
                  <a:lnTo>
                    <a:pt x="490232" y="170180"/>
                  </a:lnTo>
                  <a:lnTo>
                    <a:pt x="485139" y="43167"/>
                  </a:lnTo>
                  <a:lnTo>
                    <a:pt x="137172" y="33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149125" y="1103255"/>
              <a:ext cx="28575" cy="578485"/>
            </a:xfrm>
            <a:custGeom>
              <a:avLst/>
              <a:gdLst/>
              <a:ahLst/>
              <a:cxnLst/>
              <a:rect l="l" t="t" r="r" b="b"/>
              <a:pathLst>
                <a:path w="28575" h="578485">
                  <a:moveTo>
                    <a:pt x="6985" y="0"/>
                  </a:moveTo>
                  <a:lnTo>
                    <a:pt x="1349" y="185380"/>
                  </a:lnTo>
                  <a:lnTo>
                    <a:pt x="0" y="292415"/>
                  </a:lnTo>
                  <a:lnTo>
                    <a:pt x="3413" y="361825"/>
                  </a:lnTo>
                  <a:lnTo>
                    <a:pt x="12065" y="434327"/>
                  </a:lnTo>
                  <a:lnTo>
                    <a:pt x="28575" y="578472"/>
                  </a:lnTo>
                </a:path>
              </a:pathLst>
            </a:custGeom>
            <a:ln w="4318">
              <a:solidFill>
                <a:srgbClr val="C5C7C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774599" y="583815"/>
              <a:ext cx="475615" cy="1035050"/>
            </a:xfrm>
            <a:custGeom>
              <a:avLst/>
              <a:gdLst/>
              <a:ahLst/>
              <a:cxnLst/>
              <a:rect l="l" t="t" r="r" b="b"/>
              <a:pathLst>
                <a:path w="475614" h="1035050">
                  <a:moveTo>
                    <a:pt x="433070" y="248920"/>
                  </a:moveTo>
                  <a:lnTo>
                    <a:pt x="462756" y="474087"/>
                  </a:lnTo>
                  <a:lnTo>
                    <a:pt x="475297" y="631031"/>
                  </a:lnTo>
                  <a:lnTo>
                    <a:pt x="473075" y="793452"/>
                  </a:lnTo>
                  <a:lnTo>
                    <a:pt x="458470" y="1035050"/>
                  </a:lnTo>
                </a:path>
                <a:path w="475614" h="1035050">
                  <a:moveTo>
                    <a:pt x="401320" y="0"/>
                  </a:moveTo>
                  <a:lnTo>
                    <a:pt x="0" y="2540"/>
                  </a:lnTo>
                </a:path>
              </a:pathLst>
            </a:custGeom>
            <a:ln w="4318">
              <a:solidFill>
                <a:srgbClr val="BD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7" name="object 6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453095" y="5413552"/>
            <a:ext cx="3216897" cy="2676615"/>
          </a:xfrm>
          <a:prstGeom prst="rect">
            <a:avLst/>
          </a:prstGeom>
        </p:spPr>
      </p:pic>
      <p:sp>
        <p:nvSpPr>
          <p:cNvPr id="68" name="object 68"/>
          <p:cNvSpPr txBox="1"/>
          <p:nvPr/>
        </p:nvSpPr>
        <p:spPr>
          <a:xfrm>
            <a:off x="8512525" y="1919432"/>
            <a:ext cx="56007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5" dirty="0">
                <a:latin typeface="Tahoma"/>
                <a:cs typeface="Tahoma"/>
              </a:rPr>
              <a:t>Motor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45" dirty="0">
                <a:latin typeface="Tahoma"/>
                <a:cs typeface="Tahoma"/>
              </a:rPr>
              <a:t>NEMA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95" name="object 95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53</a:t>
            </a:fld>
            <a:endParaRPr spc="30" dirty="0"/>
          </a:p>
        </p:txBody>
      </p:sp>
      <p:sp>
        <p:nvSpPr>
          <p:cNvPr id="69" name="object 69"/>
          <p:cNvSpPr txBox="1"/>
          <p:nvPr/>
        </p:nvSpPr>
        <p:spPr>
          <a:xfrm>
            <a:off x="10676503" y="1913082"/>
            <a:ext cx="4711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0" dirty="0">
                <a:latin typeface="Tahoma"/>
                <a:cs typeface="Tahoma"/>
              </a:rPr>
              <a:t>Motor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-5" dirty="0">
                <a:latin typeface="Tahoma"/>
                <a:cs typeface="Tahoma"/>
              </a:rPr>
              <a:t>CEI</a:t>
            </a:r>
            <a:endParaRPr sz="750">
              <a:latin typeface="Tahoma"/>
              <a:cs typeface="Tahoma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762790" y="2381111"/>
            <a:ext cx="98425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20" dirty="0">
                <a:latin typeface="Arial"/>
                <a:cs typeface="Arial"/>
              </a:rPr>
              <a:t>Control</a:t>
            </a:r>
            <a:r>
              <a:rPr sz="850" b="1" spc="-5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del</a:t>
            </a:r>
            <a:r>
              <a:rPr sz="850" b="1" spc="-50" dirty="0">
                <a:latin typeface="Arial"/>
                <a:cs typeface="Arial"/>
              </a:rPr>
              <a:t> </a:t>
            </a:r>
            <a:r>
              <a:rPr sz="850" b="1" spc="45" dirty="0">
                <a:latin typeface="Arial"/>
                <a:cs typeface="Arial"/>
              </a:rPr>
              <a:t>motor</a:t>
            </a:r>
            <a:endParaRPr sz="85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7958569" y="2332850"/>
            <a:ext cx="4296410" cy="2768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50" dirty="0">
                <a:latin typeface="Tahoma"/>
                <a:cs typeface="Tahoma"/>
              </a:rPr>
              <a:t>Dondequiera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que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utilicen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motores,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deben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ser</a:t>
            </a:r>
            <a:r>
              <a:rPr sz="1050" spc="-5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controlados.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10" dirty="0">
                <a:latin typeface="Tahoma"/>
                <a:cs typeface="Tahoma"/>
              </a:rPr>
              <a:t>El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tipo </a:t>
            </a:r>
            <a:r>
              <a:rPr sz="1050" spc="-315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más </a:t>
            </a:r>
            <a:r>
              <a:rPr sz="1050" spc="40" dirty="0">
                <a:latin typeface="Tahoma"/>
                <a:cs typeface="Tahoma"/>
              </a:rPr>
              <a:t>básico </a:t>
            </a:r>
            <a:r>
              <a:rPr sz="1050" spc="50" dirty="0">
                <a:latin typeface="Tahoma"/>
                <a:cs typeface="Tahoma"/>
              </a:rPr>
              <a:t>de </a:t>
            </a:r>
            <a:r>
              <a:rPr sz="1050" spc="45" dirty="0">
                <a:latin typeface="Tahoma"/>
                <a:cs typeface="Tahoma"/>
              </a:rPr>
              <a:t>control </a:t>
            </a:r>
            <a:r>
              <a:rPr sz="1050" spc="50" dirty="0">
                <a:latin typeface="Tahoma"/>
                <a:cs typeface="Tahoma"/>
              </a:rPr>
              <a:t>de </a:t>
            </a:r>
            <a:r>
              <a:rPr sz="1050" spc="55" dirty="0">
                <a:latin typeface="Tahoma"/>
                <a:cs typeface="Tahoma"/>
              </a:rPr>
              <a:t>motores </a:t>
            </a:r>
            <a:r>
              <a:rPr sz="1050" spc="50" dirty="0">
                <a:latin typeface="Tahoma"/>
                <a:cs typeface="Tahoma"/>
              </a:rPr>
              <a:t>de </a:t>
            </a:r>
            <a:r>
              <a:rPr sz="1050" spc="35" dirty="0">
                <a:latin typeface="Tahoma"/>
                <a:cs typeface="Tahoma"/>
              </a:rPr>
              <a:t>CA consiste </a:t>
            </a:r>
            <a:r>
              <a:rPr sz="1050" spc="50" dirty="0">
                <a:latin typeface="Tahoma"/>
                <a:cs typeface="Tahoma"/>
              </a:rPr>
              <a:t>en </a:t>
            </a:r>
            <a:r>
              <a:rPr sz="1050" spc="45" dirty="0">
                <a:latin typeface="Tahoma"/>
                <a:cs typeface="Tahoma"/>
              </a:rPr>
              <a:t>encender </a:t>
            </a:r>
            <a:r>
              <a:rPr sz="1050" spc="10" dirty="0">
                <a:latin typeface="Tahoma"/>
                <a:cs typeface="Tahoma"/>
              </a:rPr>
              <a:t>y </a:t>
            </a:r>
            <a:r>
              <a:rPr sz="1050" spc="1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apagar </a:t>
            </a:r>
            <a:r>
              <a:rPr sz="1050" spc="35" dirty="0">
                <a:latin typeface="Tahoma"/>
                <a:cs typeface="Tahoma"/>
              </a:rPr>
              <a:t>el </a:t>
            </a:r>
            <a:r>
              <a:rPr sz="1050" spc="45" dirty="0">
                <a:latin typeface="Tahoma"/>
                <a:cs typeface="Tahoma"/>
              </a:rPr>
              <a:t>motor. </a:t>
            </a:r>
            <a:r>
              <a:rPr sz="1050" spc="40" dirty="0">
                <a:latin typeface="Tahoma"/>
                <a:cs typeface="Tahoma"/>
              </a:rPr>
              <a:t>A </a:t>
            </a:r>
            <a:r>
              <a:rPr sz="1050" spc="50" dirty="0">
                <a:latin typeface="Tahoma"/>
                <a:cs typeface="Tahoma"/>
              </a:rPr>
              <a:t>menudo, </a:t>
            </a:r>
            <a:r>
              <a:rPr sz="1050" spc="40" dirty="0">
                <a:latin typeface="Tahoma"/>
                <a:cs typeface="Tahoma"/>
              </a:rPr>
              <a:t>esto </a:t>
            </a:r>
            <a:r>
              <a:rPr sz="1050" spc="35" dirty="0">
                <a:latin typeface="Tahoma"/>
                <a:cs typeface="Tahoma"/>
              </a:rPr>
              <a:t>se </a:t>
            </a:r>
            <a:r>
              <a:rPr sz="1050" spc="50" dirty="0">
                <a:latin typeface="Tahoma"/>
                <a:cs typeface="Tahoma"/>
              </a:rPr>
              <a:t>logra mediante </a:t>
            </a:r>
            <a:r>
              <a:rPr sz="1050" spc="35" dirty="0">
                <a:latin typeface="Tahoma"/>
                <a:cs typeface="Tahoma"/>
              </a:rPr>
              <a:t>el </a:t>
            </a:r>
            <a:r>
              <a:rPr sz="1050" spc="50" dirty="0">
                <a:latin typeface="Tahoma"/>
                <a:cs typeface="Tahoma"/>
              </a:rPr>
              <a:t>uso de </a:t>
            </a:r>
            <a:r>
              <a:rPr sz="1050" spc="60" dirty="0">
                <a:latin typeface="Tahoma"/>
                <a:cs typeface="Tahoma"/>
              </a:rPr>
              <a:t>un </a:t>
            </a:r>
            <a:r>
              <a:rPr sz="1050" spc="65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arrancador </a:t>
            </a:r>
            <a:r>
              <a:rPr sz="1050" spc="50" dirty="0">
                <a:latin typeface="Tahoma"/>
                <a:cs typeface="Tahoma"/>
              </a:rPr>
              <a:t>de </a:t>
            </a:r>
            <a:r>
              <a:rPr sz="1050" spc="60" dirty="0">
                <a:latin typeface="Tahoma"/>
                <a:cs typeface="Tahoma"/>
              </a:rPr>
              <a:t>motor </a:t>
            </a:r>
            <a:r>
              <a:rPr sz="1050" spc="55" dirty="0">
                <a:latin typeface="Tahoma"/>
                <a:cs typeface="Tahoma"/>
              </a:rPr>
              <a:t>formado </a:t>
            </a:r>
            <a:r>
              <a:rPr sz="1050" spc="60" dirty="0">
                <a:latin typeface="Tahoma"/>
                <a:cs typeface="Tahoma"/>
              </a:rPr>
              <a:t>por un </a:t>
            </a:r>
            <a:r>
              <a:rPr sz="1050" spc="40" dirty="0">
                <a:latin typeface="Tahoma"/>
                <a:cs typeface="Tahoma"/>
              </a:rPr>
              <a:t>contactor </a:t>
            </a:r>
            <a:r>
              <a:rPr sz="1050" spc="10" dirty="0">
                <a:latin typeface="Tahoma"/>
                <a:cs typeface="Tahoma"/>
              </a:rPr>
              <a:t>y </a:t>
            </a:r>
            <a:r>
              <a:rPr sz="1050" spc="60" dirty="0">
                <a:latin typeface="Tahoma"/>
                <a:cs typeface="Tahoma"/>
              </a:rPr>
              <a:t>un </a:t>
            </a:r>
            <a:r>
              <a:rPr sz="1050" spc="40" dirty="0">
                <a:latin typeface="Tahoma"/>
                <a:cs typeface="Tahoma"/>
              </a:rPr>
              <a:t>relé </a:t>
            </a:r>
            <a:r>
              <a:rPr sz="1050" spc="50" dirty="0">
                <a:latin typeface="Tahoma"/>
                <a:cs typeface="Tahoma"/>
              </a:rPr>
              <a:t>de </a:t>
            </a:r>
            <a:r>
              <a:rPr sz="1050" spc="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sobrecarga. </a:t>
            </a:r>
            <a:r>
              <a:rPr sz="1050" spc="25" dirty="0">
                <a:latin typeface="Tahoma"/>
                <a:cs typeface="Tahoma"/>
              </a:rPr>
              <a:t>En </a:t>
            </a:r>
            <a:r>
              <a:rPr sz="1050" spc="35" dirty="0">
                <a:latin typeface="Tahoma"/>
                <a:cs typeface="Tahoma"/>
              </a:rPr>
              <a:t>el </a:t>
            </a:r>
            <a:r>
              <a:rPr sz="1050" spc="45" dirty="0">
                <a:latin typeface="Tahoma"/>
                <a:cs typeface="Tahoma"/>
              </a:rPr>
              <a:t>ejemplo </a:t>
            </a:r>
            <a:r>
              <a:rPr sz="1050" spc="55" dirty="0">
                <a:latin typeface="Tahoma"/>
                <a:cs typeface="Tahoma"/>
              </a:rPr>
              <a:t>que </a:t>
            </a:r>
            <a:r>
              <a:rPr sz="1050" spc="35" dirty="0">
                <a:latin typeface="Tahoma"/>
                <a:cs typeface="Tahoma"/>
              </a:rPr>
              <a:t>se </a:t>
            </a:r>
            <a:r>
              <a:rPr sz="1050" spc="50" dirty="0">
                <a:latin typeface="Tahoma"/>
                <a:cs typeface="Tahoma"/>
              </a:rPr>
              <a:t>muestra en </a:t>
            </a:r>
            <a:r>
              <a:rPr sz="1050" spc="30" dirty="0">
                <a:latin typeface="Tahoma"/>
                <a:cs typeface="Tahoma"/>
              </a:rPr>
              <a:t>la </a:t>
            </a:r>
            <a:r>
              <a:rPr sz="1050" spc="40" dirty="0">
                <a:latin typeface="Tahoma"/>
                <a:cs typeface="Tahoma"/>
              </a:rPr>
              <a:t>siguiente </a:t>
            </a:r>
            <a:r>
              <a:rPr sz="1050" spc="4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ilustración,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el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contactor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cierra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sus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contactos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principales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10" dirty="0">
                <a:latin typeface="Tahoma"/>
                <a:cs typeface="Tahoma"/>
              </a:rPr>
              <a:t>y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arranca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el </a:t>
            </a:r>
            <a:r>
              <a:rPr sz="1050" spc="40" dirty="0">
                <a:latin typeface="Tahoma"/>
                <a:cs typeface="Tahoma"/>
              </a:rPr>
              <a:t> </a:t>
            </a:r>
            <a:r>
              <a:rPr sz="1050" spc="60" dirty="0">
                <a:latin typeface="Tahoma"/>
                <a:cs typeface="Tahoma"/>
              </a:rPr>
              <a:t>motor </a:t>
            </a:r>
            <a:r>
              <a:rPr sz="1050" spc="50" dirty="0">
                <a:latin typeface="Tahoma"/>
                <a:cs typeface="Tahoma"/>
              </a:rPr>
              <a:t>cuando </a:t>
            </a:r>
            <a:r>
              <a:rPr sz="1050" spc="35" dirty="0">
                <a:latin typeface="Tahoma"/>
                <a:cs typeface="Tahoma"/>
              </a:rPr>
              <a:t>se </a:t>
            </a:r>
            <a:r>
              <a:rPr sz="1050" spc="45" dirty="0">
                <a:latin typeface="Tahoma"/>
                <a:cs typeface="Tahoma"/>
              </a:rPr>
              <a:t>presiona </a:t>
            </a:r>
            <a:r>
              <a:rPr sz="1050" spc="35" dirty="0">
                <a:latin typeface="Tahoma"/>
                <a:cs typeface="Tahoma"/>
              </a:rPr>
              <a:t>el </a:t>
            </a:r>
            <a:r>
              <a:rPr sz="1050" spc="55" dirty="0">
                <a:latin typeface="Tahoma"/>
                <a:cs typeface="Tahoma"/>
              </a:rPr>
              <a:t>botón </a:t>
            </a:r>
            <a:r>
              <a:rPr sz="1050" spc="50" dirty="0">
                <a:latin typeface="Tahoma"/>
                <a:cs typeface="Tahoma"/>
              </a:rPr>
              <a:t>de </a:t>
            </a:r>
            <a:r>
              <a:rPr sz="1050" spc="40" dirty="0">
                <a:latin typeface="Tahoma"/>
                <a:cs typeface="Tahoma"/>
              </a:rPr>
              <a:t>arranque. </a:t>
            </a:r>
            <a:r>
              <a:rPr sz="1050" spc="50" dirty="0">
                <a:latin typeface="Tahoma"/>
                <a:cs typeface="Tahoma"/>
              </a:rPr>
              <a:t>Cuando </a:t>
            </a:r>
            <a:r>
              <a:rPr sz="1050" spc="35" dirty="0">
                <a:latin typeface="Tahoma"/>
                <a:cs typeface="Tahoma"/>
              </a:rPr>
              <a:t>se </a:t>
            </a:r>
            <a:r>
              <a:rPr sz="1050" spc="4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presiona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el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botón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20" dirty="0">
                <a:latin typeface="Tahoma"/>
                <a:cs typeface="Tahoma"/>
              </a:rPr>
              <a:t>Stop,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el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contactor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abre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sus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contactos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10" dirty="0">
                <a:latin typeface="Tahoma"/>
                <a:cs typeface="Tahoma"/>
              </a:rPr>
              <a:t>y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detiene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el </a:t>
            </a:r>
            <a:r>
              <a:rPr sz="1050" spc="4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motor. </a:t>
            </a:r>
            <a:r>
              <a:rPr sz="1050" spc="10" dirty="0">
                <a:latin typeface="Tahoma"/>
                <a:cs typeface="Tahoma"/>
              </a:rPr>
              <a:t>El </a:t>
            </a:r>
            <a:r>
              <a:rPr sz="1050" spc="40" dirty="0">
                <a:latin typeface="Tahoma"/>
                <a:cs typeface="Tahoma"/>
              </a:rPr>
              <a:t>relé </a:t>
            </a:r>
            <a:r>
              <a:rPr sz="1050" spc="50" dirty="0">
                <a:latin typeface="Tahoma"/>
                <a:cs typeface="Tahoma"/>
              </a:rPr>
              <a:t>de </a:t>
            </a:r>
            <a:r>
              <a:rPr sz="1050" spc="45" dirty="0">
                <a:latin typeface="Tahoma"/>
                <a:cs typeface="Tahoma"/>
              </a:rPr>
              <a:t>sobrecarga </a:t>
            </a:r>
            <a:r>
              <a:rPr sz="1050" spc="50" dirty="0">
                <a:latin typeface="Tahoma"/>
                <a:cs typeface="Tahoma"/>
              </a:rPr>
              <a:t>protege </a:t>
            </a:r>
            <a:r>
              <a:rPr sz="1050" spc="35" dirty="0">
                <a:latin typeface="Tahoma"/>
                <a:cs typeface="Tahoma"/>
              </a:rPr>
              <a:t>el </a:t>
            </a:r>
            <a:r>
              <a:rPr sz="1050" spc="60" dirty="0">
                <a:latin typeface="Tahoma"/>
                <a:cs typeface="Tahoma"/>
              </a:rPr>
              <a:t>motor </a:t>
            </a:r>
            <a:r>
              <a:rPr sz="1050" spc="30" dirty="0">
                <a:latin typeface="Tahoma"/>
                <a:cs typeface="Tahoma"/>
              </a:rPr>
              <a:t>al </a:t>
            </a:r>
            <a:r>
              <a:rPr sz="1050" spc="40" dirty="0">
                <a:latin typeface="Tahoma"/>
                <a:cs typeface="Tahoma"/>
              </a:rPr>
              <a:t>desconectar </a:t>
            </a:r>
            <a:r>
              <a:rPr sz="1050" spc="30" dirty="0">
                <a:latin typeface="Tahoma"/>
                <a:cs typeface="Tahoma"/>
              </a:rPr>
              <a:t>la </a:t>
            </a:r>
            <a:r>
              <a:rPr sz="1050" spc="35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alimentación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del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60" dirty="0">
                <a:latin typeface="Tahoma"/>
                <a:cs typeface="Tahoma"/>
              </a:rPr>
              <a:t>motor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cuando</a:t>
            </a:r>
            <a:r>
              <a:rPr sz="1050" spc="-50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existe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una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condición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de</a:t>
            </a:r>
            <a:r>
              <a:rPr sz="1050" spc="-50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sobrecarga. </a:t>
            </a:r>
            <a:r>
              <a:rPr sz="1050" spc="-315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Aunque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el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relé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de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sobrecarga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brinda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protección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contra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sobrecargas, </a:t>
            </a:r>
            <a:r>
              <a:rPr sz="1050" spc="-310" dirty="0">
                <a:latin typeface="Tahoma"/>
                <a:cs typeface="Tahoma"/>
              </a:rPr>
              <a:t> </a:t>
            </a:r>
            <a:r>
              <a:rPr sz="1050" spc="60" dirty="0">
                <a:latin typeface="Tahoma"/>
                <a:cs typeface="Tahoma"/>
              </a:rPr>
              <a:t>no </a:t>
            </a:r>
            <a:r>
              <a:rPr sz="1050" spc="50" dirty="0">
                <a:latin typeface="Tahoma"/>
                <a:cs typeface="Tahoma"/>
              </a:rPr>
              <a:t>brinda </a:t>
            </a:r>
            <a:r>
              <a:rPr sz="1050" spc="45" dirty="0">
                <a:latin typeface="Tahoma"/>
                <a:cs typeface="Tahoma"/>
              </a:rPr>
              <a:t>protección </a:t>
            </a:r>
            <a:r>
              <a:rPr sz="1050" spc="40" dirty="0">
                <a:latin typeface="Tahoma"/>
                <a:cs typeface="Tahoma"/>
              </a:rPr>
              <a:t>contra cortocircuitos </a:t>
            </a:r>
            <a:r>
              <a:rPr sz="1050" spc="45" dirty="0">
                <a:latin typeface="Tahoma"/>
                <a:cs typeface="Tahoma"/>
              </a:rPr>
              <a:t>para </a:t>
            </a:r>
            <a:r>
              <a:rPr sz="1050" spc="35" dirty="0">
                <a:latin typeface="Tahoma"/>
                <a:cs typeface="Tahoma"/>
              </a:rPr>
              <a:t>el </a:t>
            </a:r>
            <a:r>
              <a:rPr sz="1050" spc="45" dirty="0">
                <a:latin typeface="Tahoma"/>
                <a:cs typeface="Tahoma"/>
              </a:rPr>
              <a:t>cableado </a:t>
            </a:r>
            <a:r>
              <a:rPr sz="1050" spc="55" dirty="0">
                <a:latin typeface="Tahoma"/>
                <a:cs typeface="Tahoma"/>
              </a:rPr>
              <a:t>que </a:t>
            </a:r>
            <a:r>
              <a:rPr sz="1050" spc="60" dirty="0">
                <a:latin typeface="Tahoma"/>
                <a:cs typeface="Tahoma"/>
              </a:rPr>
              <a:t> </a:t>
            </a:r>
            <a:r>
              <a:rPr sz="1050" spc="50" dirty="0">
                <a:latin typeface="Tahoma"/>
                <a:cs typeface="Tahoma"/>
              </a:rPr>
              <a:t>proporciona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energía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al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motor.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Por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esta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razón,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10" dirty="0">
                <a:latin typeface="Tahoma"/>
                <a:cs typeface="Tahoma"/>
              </a:rPr>
              <a:t>y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porque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se</a:t>
            </a:r>
            <a:r>
              <a:rPr sz="1050" spc="-5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necesita </a:t>
            </a:r>
            <a:r>
              <a:rPr sz="1050" spc="40" dirty="0">
                <a:latin typeface="Tahoma"/>
                <a:cs typeface="Tahoma"/>
              </a:rPr>
              <a:t> </a:t>
            </a:r>
            <a:r>
              <a:rPr sz="1050" spc="60" dirty="0">
                <a:latin typeface="Tahoma"/>
                <a:cs typeface="Tahoma"/>
              </a:rPr>
              <a:t>un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60" dirty="0">
                <a:latin typeface="Tahoma"/>
                <a:cs typeface="Tahoma"/>
              </a:rPr>
              <a:t>medio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55" dirty="0">
                <a:latin typeface="Tahoma"/>
                <a:cs typeface="Tahoma"/>
              </a:rPr>
              <a:t>manual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para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0" dirty="0">
                <a:latin typeface="Tahoma"/>
                <a:cs typeface="Tahoma"/>
              </a:rPr>
              <a:t>desconectar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la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alimentación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0" dirty="0">
                <a:latin typeface="Tahoma"/>
                <a:cs typeface="Tahoma"/>
              </a:rPr>
              <a:t>cerca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del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45" dirty="0">
                <a:latin typeface="Tahoma"/>
                <a:cs typeface="Tahoma"/>
              </a:rPr>
              <a:t>motor, </a:t>
            </a:r>
            <a:r>
              <a:rPr sz="1050" spc="-31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se</a:t>
            </a:r>
            <a:r>
              <a:rPr sz="1050" spc="-65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utiliza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60" dirty="0">
                <a:latin typeface="Tahoma"/>
                <a:cs typeface="Tahoma"/>
              </a:rPr>
              <a:t>un</a:t>
            </a:r>
            <a:r>
              <a:rPr sz="1050" spc="-60" dirty="0">
                <a:latin typeface="Tahoma"/>
                <a:cs typeface="Tahoma"/>
              </a:rPr>
              <a:t> </a:t>
            </a:r>
            <a:r>
              <a:rPr sz="1050" spc="35" dirty="0">
                <a:latin typeface="Tahoma"/>
                <a:cs typeface="Tahoma"/>
              </a:rPr>
              <a:t>disyuntor.</a:t>
            </a:r>
            <a:endParaRPr sz="1050">
              <a:latin typeface="Tahoma"/>
              <a:cs typeface="Tahoma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9322448" y="5292765"/>
            <a:ext cx="59372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latin typeface="Tahoma"/>
                <a:cs typeface="Tahoma"/>
              </a:rPr>
              <a:t>Arrancador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de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5" dirty="0">
                <a:latin typeface="Tahoma"/>
                <a:cs typeface="Tahoma"/>
              </a:rPr>
              <a:t>motor</a:t>
            </a:r>
            <a:endParaRPr sz="450">
              <a:latin typeface="Tahoma"/>
              <a:cs typeface="Tahoma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0539196" y="5610270"/>
            <a:ext cx="4470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0" dirty="0">
                <a:latin typeface="Tahoma"/>
                <a:cs typeface="Tahoma"/>
              </a:rPr>
              <a:t>Motor</a:t>
            </a:r>
            <a:r>
              <a:rPr sz="750" spc="-40" dirty="0">
                <a:latin typeface="Tahoma"/>
                <a:cs typeface="Tahoma"/>
              </a:rPr>
              <a:t> </a:t>
            </a:r>
            <a:r>
              <a:rPr sz="750" spc="25" dirty="0">
                <a:latin typeface="Tahoma"/>
                <a:cs typeface="Tahoma"/>
              </a:rPr>
              <a:t>AC</a:t>
            </a:r>
            <a:endParaRPr sz="750">
              <a:latin typeface="Tahoma"/>
              <a:cs typeface="Tahoma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316291" y="5716950"/>
            <a:ext cx="6470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latin typeface="Tahoma"/>
                <a:cs typeface="Tahoma"/>
              </a:rPr>
              <a:t>Cortacircuitos</a:t>
            </a:r>
            <a:endParaRPr sz="750">
              <a:latin typeface="Tahoma"/>
              <a:cs typeface="Tahoma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8543551" y="6161428"/>
            <a:ext cx="164465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SOBRE                               </a:t>
            </a:r>
            <a:r>
              <a:rPr sz="100" spc="7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I</a:t>
            </a:r>
            <a:endParaRPr sz="100">
              <a:latin typeface="Tahoma"/>
              <a:cs typeface="Tahoma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542132" y="6323422"/>
            <a:ext cx="167005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baseline="55555" dirty="0">
                <a:solidFill>
                  <a:srgbClr val="FFFFFF"/>
                </a:solidFill>
                <a:latin typeface="Tahoma"/>
                <a:cs typeface="Tahoma"/>
              </a:rPr>
              <a:t>APAGADO                         </a:t>
            </a:r>
            <a:r>
              <a:rPr sz="100" spc="7" baseline="5555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75742" y="6340890"/>
            <a:ext cx="808355" cy="192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19734">
              <a:lnSpc>
                <a:spcPts val="640"/>
              </a:lnSpc>
              <a:spcBef>
                <a:spcPts val="100"/>
              </a:spcBef>
            </a:pPr>
            <a:r>
              <a:rPr sz="550" spc="20" dirty="0">
                <a:latin typeface="Tahoma"/>
                <a:cs typeface="Tahoma"/>
              </a:rPr>
              <a:t>Sobrecarga</a:t>
            </a:r>
            <a:endParaRPr sz="550">
              <a:latin typeface="Tahoma"/>
              <a:cs typeface="Tahoma"/>
            </a:endParaRPr>
          </a:p>
          <a:p>
            <a:pPr marL="12700">
              <a:lnSpc>
                <a:spcPts val="819"/>
              </a:lnSpc>
            </a:pPr>
            <a:r>
              <a:rPr sz="700" spc="15" dirty="0">
                <a:latin typeface="Tahoma"/>
                <a:cs typeface="Tahoma"/>
              </a:rPr>
              <a:t>Relé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35" dirty="0">
                <a:latin typeface="Tahoma"/>
                <a:cs typeface="Tahoma"/>
              </a:rPr>
              <a:t>de</a:t>
            </a:r>
            <a:r>
              <a:rPr sz="700" spc="-40" dirty="0">
                <a:latin typeface="Tahoma"/>
                <a:cs typeface="Tahoma"/>
              </a:rPr>
              <a:t> </a:t>
            </a:r>
            <a:r>
              <a:rPr sz="700" spc="25" dirty="0">
                <a:latin typeface="Tahoma"/>
                <a:cs typeface="Tahoma"/>
              </a:rPr>
              <a:t>contactor</a:t>
            </a:r>
            <a:endParaRPr sz="700">
              <a:latin typeface="Tahoma"/>
              <a:cs typeface="Tahoma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203087" y="6680872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latin typeface="Tahoma"/>
                <a:cs typeface="Tahoma"/>
              </a:rPr>
              <a:t>METRO</a:t>
            </a:r>
            <a:endParaRPr sz="300">
              <a:latin typeface="Tahoma"/>
              <a:cs typeface="Tahoma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203087" y="6903173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latin typeface="Tahoma"/>
                <a:cs typeface="Tahoma"/>
              </a:rPr>
              <a:t>METRO</a:t>
            </a:r>
            <a:endParaRPr sz="300">
              <a:latin typeface="Tahoma"/>
              <a:cs typeface="Tahoma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8404751" y="6692303"/>
            <a:ext cx="123189" cy="558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latin typeface="Tahoma"/>
                <a:cs typeface="Tahoma"/>
              </a:rPr>
              <a:t>L1</a:t>
            </a:r>
            <a:endParaRPr sz="700">
              <a:latin typeface="Tahoma"/>
              <a:cs typeface="Tahoma"/>
            </a:endParaRPr>
          </a:p>
          <a:p>
            <a:pPr marL="12700" marR="5080">
              <a:lnSpc>
                <a:spcPct val="191700"/>
              </a:lnSpc>
              <a:spcBef>
                <a:spcPts val="140"/>
              </a:spcBef>
            </a:pPr>
            <a:r>
              <a:rPr sz="700" spc="15" dirty="0">
                <a:latin typeface="Tahoma"/>
                <a:cs typeface="Tahoma"/>
              </a:rPr>
              <a:t>L2  L3</a:t>
            </a:r>
            <a:endParaRPr sz="700">
              <a:latin typeface="Tahoma"/>
              <a:cs typeface="Tahoma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9511343" y="6534973"/>
            <a:ext cx="158115" cy="629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3100"/>
              </a:lnSpc>
              <a:spcBef>
                <a:spcPts val="100"/>
              </a:spcBef>
            </a:pPr>
            <a:r>
              <a:rPr sz="800" spc="30" dirty="0">
                <a:latin typeface="Tahoma"/>
                <a:cs typeface="Tahoma"/>
              </a:rPr>
              <a:t>OL  OL</a:t>
            </a:r>
            <a:endParaRPr sz="800">
              <a:latin typeface="Tahoma"/>
              <a:cs typeface="Tahoma"/>
            </a:endParaRPr>
          </a:p>
          <a:p>
            <a:pPr marL="12700">
              <a:spcBef>
                <a:spcPts val="860"/>
              </a:spcBef>
            </a:pPr>
            <a:r>
              <a:rPr sz="800" spc="40" dirty="0">
                <a:latin typeface="Tahoma"/>
                <a:cs typeface="Tahoma"/>
              </a:rPr>
              <a:t>OL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9203087" y="7134313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latin typeface="Tahoma"/>
                <a:cs typeface="Tahoma"/>
              </a:rPr>
              <a:t>METRO</a:t>
            </a:r>
            <a:endParaRPr sz="300">
              <a:latin typeface="Tahoma"/>
              <a:cs typeface="Tahoma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7958620" y="7387692"/>
            <a:ext cx="520700" cy="1872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0"/>
              </a:spcBef>
            </a:pPr>
            <a:r>
              <a:rPr sz="350" spc="15" dirty="0">
                <a:latin typeface="Tahoma"/>
                <a:cs typeface="Tahoma"/>
              </a:rPr>
              <a:t>Comienzo</a:t>
            </a:r>
            <a:endParaRPr sz="350">
              <a:latin typeface="Tahoma"/>
              <a:cs typeface="Tahoma"/>
            </a:endParaRPr>
          </a:p>
          <a:p>
            <a:pPr algn="ctr">
              <a:spcBef>
                <a:spcPts val="439"/>
              </a:spcBef>
            </a:pPr>
            <a:r>
              <a:rPr sz="450" spc="20" dirty="0">
                <a:latin typeface="Tahoma"/>
                <a:cs typeface="Tahoma"/>
              </a:rPr>
              <a:t>Presionar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el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botón</a:t>
            </a:r>
            <a:endParaRPr sz="450">
              <a:latin typeface="Tahoma"/>
              <a:cs typeface="Tahoma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0447790" y="7417574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0" dirty="0">
                <a:latin typeface="Tahoma"/>
                <a:cs typeface="Tahoma"/>
              </a:rPr>
              <a:t>OL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7958620" y="7681634"/>
            <a:ext cx="520700" cy="1949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175" algn="ctr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Detener</a:t>
            </a:r>
            <a:endParaRPr sz="400">
              <a:latin typeface="Tahoma"/>
              <a:cs typeface="Tahoma"/>
            </a:endParaRPr>
          </a:p>
          <a:p>
            <a:pPr algn="ctr">
              <a:spcBef>
                <a:spcPts val="430"/>
              </a:spcBef>
            </a:pPr>
            <a:r>
              <a:rPr sz="450" spc="20" dirty="0">
                <a:latin typeface="Tahoma"/>
                <a:cs typeface="Tahoma"/>
              </a:rPr>
              <a:t>Presionar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15" dirty="0">
                <a:latin typeface="Tahoma"/>
                <a:cs typeface="Tahoma"/>
              </a:rPr>
              <a:t>el</a:t>
            </a:r>
            <a:r>
              <a:rPr sz="450" spc="-25" dirty="0">
                <a:latin typeface="Tahoma"/>
                <a:cs typeface="Tahoma"/>
              </a:rPr>
              <a:t> </a:t>
            </a:r>
            <a:r>
              <a:rPr sz="450" spc="20" dirty="0">
                <a:latin typeface="Tahoma"/>
                <a:cs typeface="Tahoma"/>
              </a:rPr>
              <a:t>botón</a:t>
            </a:r>
            <a:endParaRPr sz="450">
              <a:latin typeface="Tahoma"/>
              <a:cs typeface="Tahoma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0065367" y="7649933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latin typeface="Tahoma"/>
                <a:cs typeface="Tahoma"/>
              </a:rPr>
              <a:t>METRO</a:t>
            </a:r>
            <a:endParaRPr sz="300">
              <a:latin typeface="Tahoma"/>
              <a:cs typeface="Tahoma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917795" y="7756078"/>
            <a:ext cx="423545" cy="403225"/>
          </a:xfrm>
          <a:prstGeom prst="rect">
            <a:avLst/>
          </a:prstGeom>
        </p:spPr>
        <p:txBody>
          <a:bodyPr vert="horz" wrap="square" lIns="0" tIns="8890" rIns="0" bIns="0" rtlCol="0">
            <a:spAutoFit/>
          </a:bodyPr>
          <a:lstStyle/>
          <a:p>
            <a:pPr marL="12700" marR="5080" indent="-33020" algn="ctr">
              <a:lnSpc>
                <a:spcPct val="123600"/>
              </a:lnSpc>
              <a:spcBef>
                <a:spcPts val="70"/>
              </a:spcBef>
            </a:pPr>
            <a:r>
              <a:rPr sz="750" spc="25" dirty="0">
                <a:latin typeface="Tahoma"/>
                <a:cs typeface="Tahoma"/>
              </a:rPr>
              <a:t>Auxiliar </a:t>
            </a:r>
            <a:r>
              <a:rPr sz="750" spc="30" dirty="0">
                <a:latin typeface="Tahoma"/>
                <a:cs typeface="Tahoma"/>
              </a:rPr>
              <a:t> </a:t>
            </a:r>
            <a:r>
              <a:rPr sz="650" spc="5" dirty="0">
                <a:latin typeface="Tahoma"/>
                <a:cs typeface="Tahoma"/>
              </a:rPr>
              <a:t>(Tenencia)  </a:t>
            </a:r>
            <a:r>
              <a:rPr sz="600" spc="20" dirty="0">
                <a:latin typeface="Tahoma"/>
                <a:cs typeface="Tahoma"/>
              </a:rPr>
              <a:t>Contacto</a:t>
            </a:r>
            <a:endParaRPr sz="600">
              <a:latin typeface="Tahoma"/>
              <a:cs typeface="Tahoma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542229" y="7906473"/>
            <a:ext cx="3270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60" dirty="0">
                <a:latin typeface="Tahoma"/>
                <a:cs typeface="Tahoma"/>
              </a:rPr>
              <a:t>Mamá</a:t>
            </a:r>
            <a:endParaRPr sz="800">
              <a:latin typeface="Tahoma"/>
              <a:cs typeface="Tahoma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9969659" y="7895472"/>
            <a:ext cx="751840" cy="248786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marR="5080" algn="r">
              <a:spcBef>
                <a:spcPts val="380"/>
              </a:spcBef>
            </a:pPr>
            <a:r>
              <a:rPr sz="500" spc="20" dirty="0">
                <a:latin typeface="Tahoma"/>
                <a:cs typeface="Tahoma"/>
              </a:rPr>
              <a:t>Sobrecarga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5" dirty="0">
                <a:latin typeface="Tahoma"/>
                <a:cs typeface="Tahoma"/>
              </a:rPr>
              <a:t>de</a:t>
            </a:r>
            <a:r>
              <a:rPr sz="500" spc="-30" dirty="0">
                <a:latin typeface="Tahoma"/>
                <a:cs typeface="Tahoma"/>
              </a:rPr>
              <a:t> </a:t>
            </a:r>
            <a:r>
              <a:rPr sz="500" spc="20" dirty="0">
                <a:latin typeface="Tahoma"/>
                <a:cs typeface="Tahoma"/>
              </a:rPr>
              <a:t>arranque</a:t>
            </a:r>
            <a:endParaRPr sz="500">
              <a:latin typeface="Tahoma"/>
              <a:cs typeface="Tahoma"/>
            </a:endParaRPr>
          </a:p>
          <a:p>
            <a:pPr marR="24130" algn="r">
              <a:spcBef>
                <a:spcPts val="310"/>
              </a:spcBef>
            </a:pPr>
            <a:r>
              <a:rPr sz="550" spc="20" dirty="0">
                <a:latin typeface="Tahoma"/>
                <a:cs typeface="Tahoma"/>
              </a:rPr>
              <a:t>Contacto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de</a:t>
            </a:r>
            <a:r>
              <a:rPr sz="550" spc="-30" dirty="0">
                <a:latin typeface="Tahoma"/>
                <a:cs typeface="Tahoma"/>
              </a:rPr>
              <a:t> </a:t>
            </a:r>
            <a:r>
              <a:rPr sz="550" spc="25" dirty="0">
                <a:latin typeface="Tahoma"/>
                <a:cs typeface="Tahoma"/>
              </a:rPr>
              <a:t>bobina</a:t>
            </a:r>
            <a:endParaRPr sz="550">
              <a:latin typeface="Tahoma"/>
              <a:cs typeface="Tahoma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5762791" y="8522689"/>
            <a:ext cx="147129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latin typeface="Arial"/>
                <a:cs typeface="Arial"/>
              </a:rPr>
              <a:t>Centros</a:t>
            </a:r>
            <a:r>
              <a:rPr sz="750" b="1" spc="-3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control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motores</a:t>
            </a:r>
            <a:endParaRPr sz="75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7958570" y="8457918"/>
            <a:ext cx="425386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45" dirty="0">
                <a:latin typeface="Tahoma"/>
                <a:cs typeface="Tahoma"/>
              </a:rPr>
              <a:t>Cuando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solo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utilizan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pocos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motores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dispersos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geográficamente,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los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componentes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control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protección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circuito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asociados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motor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menudo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instalan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recinto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cerca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cada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motor.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Cuando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utiliza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mayor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cantidad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motores,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estos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componentes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concentran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frecuencia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en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centro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control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motores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-5" dirty="0">
                <a:latin typeface="Tahoma"/>
                <a:cs typeface="Tahoma"/>
              </a:rPr>
              <a:t>(MCC).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92" name="object 92"/>
          <p:cNvSpPr txBox="1"/>
          <p:nvPr/>
        </p:nvSpPr>
        <p:spPr>
          <a:xfrm rot="120000">
            <a:off x="8679079" y="6094615"/>
            <a:ext cx="89173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Tipo/Tipo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Tahoma"/>
                <a:cs typeface="Tahoma"/>
              </a:rPr>
              <a:t>NDG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93" name="object 93"/>
          <p:cNvSpPr txBox="1"/>
          <p:nvPr/>
        </p:nvSpPr>
        <p:spPr>
          <a:xfrm rot="120000">
            <a:off x="8496480" y="6118375"/>
            <a:ext cx="33625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Cuadro</a:t>
            </a:r>
            <a:r>
              <a:rPr sz="100" spc="-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DG</a:t>
            </a:r>
            <a:endParaRPr sz="100">
              <a:latin typeface="Tahoma"/>
              <a:cs typeface="Tahoma"/>
            </a:endParaRPr>
          </a:p>
        </p:txBody>
      </p:sp>
      <p:sp>
        <p:nvSpPr>
          <p:cNvPr id="94" name="object 94"/>
          <p:cNvSpPr txBox="1"/>
          <p:nvPr/>
        </p:nvSpPr>
        <p:spPr>
          <a:xfrm rot="120000">
            <a:off x="8608986" y="6344274"/>
            <a:ext cx="3302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150A</a:t>
            </a:r>
            <a:endParaRPr sz="1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224" y="3429463"/>
            <a:ext cx="1657350" cy="2512060"/>
            <a:chOff x="2916624" y="3429463"/>
            <a:chExt cx="1657350" cy="2512060"/>
          </a:xfrm>
        </p:grpSpPr>
        <p:sp>
          <p:nvSpPr>
            <p:cNvPr id="3" name="object 3"/>
            <p:cNvSpPr/>
            <p:nvPr/>
          </p:nvSpPr>
          <p:spPr>
            <a:xfrm>
              <a:off x="2917545" y="3430600"/>
              <a:ext cx="1654175" cy="2505710"/>
            </a:xfrm>
            <a:custGeom>
              <a:avLst/>
              <a:gdLst/>
              <a:ahLst/>
              <a:cxnLst/>
              <a:rect l="l" t="t" r="r" b="b"/>
              <a:pathLst>
                <a:path w="1654175" h="2505710">
                  <a:moveTo>
                    <a:pt x="1653743" y="0"/>
                  </a:moveTo>
                  <a:lnTo>
                    <a:pt x="0" y="0"/>
                  </a:lnTo>
                  <a:lnTo>
                    <a:pt x="0" y="2505163"/>
                  </a:lnTo>
                  <a:lnTo>
                    <a:pt x="1653743" y="2505163"/>
                  </a:lnTo>
                  <a:lnTo>
                    <a:pt x="16537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78886" y="3660647"/>
              <a:ext cx="113030" cy="48260"/>
            </a:xfrm>
            <a:custGeom>
              <a:avLst/>
              <a:gdLst/>
              <a:ahLst/>
              <a:cxnLst/>
              <a:rect l="l" t="t" r="r" b="b"/>
              <a:pathLst>
                <a:path w="113030" h="48260">
                  <a:moveTo>
                    <a:pt x="112483" y="0"/>
                  </a:moveTo>
                  <a:lnTo>
                    <a:pt x="0" y="0"/>
                  </a:lnTo>
                  <a:lnTo>
                    <a:pt x="0" y="47726"/>
                  </a:lnTo>
                  <a:lnTo>
                    <a:pt x="112483" y="47726"/>
                  </a:lnTo>
                  <a:lnTo>
                    <a:pt x="112483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91370" y="3670896"/>
              <a:ext cx="145415" cy="525145"/>
            </a:xfrm>
            <a:custGeom>
              <a:avLst/>
              <a:gdLst/>
              <a:ahLst/>
              <a:cxnLst/>
              <a:rect l="l" t="t" r="r" b="b"/>
              <a:pathLst>
                <a:path w="145414" h="525145">
                  <a:moveTo>
                    <a:pt x="139738" y="0"/>
                  </a:moveTo>
                  <a:lnTo>
                    <a:pt x="0" y="0"/>
                  </a:lnTo>
                  <a:lnTo>
                    <a:pt x="0" y="32359"/>
                  </a:lnTo>
                  <a:lnTo>
                    <a:pt x="139738" y="32359"/>
                  </a:lnTo>
                  <a:lnTo>
                    <a:pt x="139738" y="0"/>
                  </a:lnTo>
                  <a:close/>
                </a:path>
                <a:path w="145414" h="525145">
                  <a:moveTo>
                    <a:pt x="144856" y="323951"/>
                  </a:moveTo>
                  <a:lnTo>
                    <a:pt x="61353" y="323951"/>
                  </a:lnTo>
                  <a:lnTo>
                    <a:pt x="61353" y="349351"/>
                  </a:lnTo>
                  <a:lnTo>
                    <a:pt x="61353" y="524611"/>
                  </a:lnTo>
                  <a:lnTo>
                    <a:pt x="86918" y="524611"/>
                  </a:lnTo>
                  <a:lnTo>
                    <a:pt x="86918" y="349351"/>
                  </a:lnTo>
                  <a:lnTo>
                    <a:pt x="144856" y="349351"/>
                  </a:lnTo>
                  <a:lnTo>
                    <a:pt x="144856" y="3239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78289" y="3858335"/>
              <a:ext cx="753110" cy="337820"/>
            </a:xfrm>
            <a:custGeom>
              <a:avLst/>
              <a:gdLst/>
              <a:ahLst/>
              <a:cxnLst/>
              <a:rect l="l" t="t" r="r" b="b"/>
              <a:pathLst>
                <a:path w="753110" h="337820">
                  <a:moveTo>
                    <a:pt x="57937" y="161899"/>
                  </a:moveTo>
                  <a:lnTo>
                    <a:pt x="0" y="161899"/>
                  </a:lnTo>
                  <a:lnTo>
                    <a:pt x="0" y="258775"/>
                  </a:lnTo>
                  <a:lnTo>
                    <a:pt x="0" y="337439"/>
                  </a:lnTo>
                  <a:lnTo>
                    <a:pt x="57937" y="337439"/>
                  </a:lnTo>
                  <a:lnTo>
                    <a:pt x="57937" y="258775"/>
                  </a:lnTo>
                  <a:lnTo>
                    <a:pt x="57937" y="161899"/>
                  </a:lnTo>
                  <a:close/>
                </a:path>
                <a:path w="753110" h="337820">
                  <a:moveTo>
                    <a:pt x="752805" y="0"/>
                  </a:moveTo>
                  <a:lnTo>
                    <a:pt x="470369" y="0"/>
                  </a:lnTo>
                  <a:lnTo>
                    <a:pt x="470369" y="27266"/>
                  </a:lnTo>
                  <a:lnTo>
                    <a:pt x="752805" y="27266"/>
                  </a:lnTo>
                  <a:lnTo>
                    <a:pt x="75280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48646" y="3885615"/>
              <a:ext cx="282575" cy="280035"/>
            </a:xfrm>
            <a:custGeom>
              <a:avLst/>
              <a:gdLst/>
              <a:ahLst/>
              <a:cxnLst/>
              <a:rect l="l" t="t" r="r" b="b"/>
              <a:pathLst>
                <a:path w="282575" h="280035">
                  <a:moveTo>
                    <a:pt x="282435" y="0"/>
                  </a:moveTo>
                  <a:lnTo>
                    <a:pt x="0" y="0"/>
                  </a:lnTo>
                  <a:lnTo>
                    <a:pt x="0" y="279628"/>
                  </a:lnTo>
                  <a:lnTo>
                    <a:pt x="282435" y="279628"/>
                  </a:lnTo>
                  <a:lnTo>
                    <a:pt x="28243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564877" y="3858336"/>
              <a:ext cx="83820" cy="307340"/>
            </a:xfrm>
            <a:custGeom>
              <a:avLst/>
              <a:gdLst/>
              <a:ahLst/>
              <a:cxnLst/>
              <a:rect l="l" t="t" r="r" b="b"/>
              <a:pathLst>
                <a:path w="83820" h="307339">
                  <a:moveTo>
                    <a:pt x="83769" y="0"/>
                  </a:moveTo>
                  <a:lnTo>
                    <a:pt x="0" y="0"/>
                  </a:lnTo>
                  <a:lnTo>
                    <a:pt x="0" y="306908"/>
                  </a:lnTo>
                  <a:lnTo>
                    <a:pt x="83769" y="306908"/>
                  </a:lnTo>
                  <a:lnTo>
                    <a:pt x="837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630358" y="3958932"/>
              <a:ext cx="238760" cy="138430"/>
            </a:xfrm>
            <a:custGeom>
              <a:avLst/>
              <a:gdLst/>
              <a:ahLst/>
              <a:cxnLst/>
              <a:rect l="l" t="t" r="r" b="b"/>
              <a:pathLst>
                <a:path w="238760" h="138429">
                  <a:moveTo>
                    <a:pt x="238582" y="0"/>
                  </a:moveTo>
                  <a:lnTo>
                    <a:pt x="0" y="0"/>
                  </a:lnTo>
                  <a:lnTo>
                    <a:pt x="0" y="138036"/>
                  </a:lnTo>
                  <a:lnTo>
                    <a:pt x="238582" y="138036"/>
                  </a:lnTo>
                  <a:lnTo>
                    <a:pt x="23858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782022" y="3972559"/>
              <a:ext cx="70485" cy="116205"/>
            </a:xfrm>
            <a:custGeom>
              <a:avLst/>
              <a:gdLst/>
              <a:ahLst/>
              <a:cxnLst/>
              <a:rect l="l" t="t" r="r" b="b"/>
              <a:pathLst>
                <a:path w="70485" h="116204">
                  <a:moveTo>
                    <a:pt x="25565" y="0"/>
                  </a:moveTo>
                  <a:lnTo>
                    <a:pt x="0" y="0"/>
                  </a:lnTo>
                  <a:lnTo>
                    <a:pt x="0" y="115887"/>
                  </a:lnTo>
                  <a:lnTo>
                    <a:pt x="25565" y="115887"/>
                  </a:lnTo>
                  <a:lnTo>
                    <a:pt x="25565" y="0"/>
                  </a:lnTo>
                  <a:close/>
                </a:path>
                <a:path w="70485" h="116204">
                  <a:moveTo>
                    <a:pt x="69875" y="0"/>
                  </a:moveTo>
                  <a:lnTo>
                    <a:pt x="44310" y="0"/>
                  </a:lnTo>
                  <a:lnTo>
                    <a:pt x="44310" y="115887"/>
                  </a:lnTo>
                  <a:lnTo>
                    <a:pt x="69875" y="115887"/>
                  </a:lnTo>
                  <a:lnTo>
                    <a:pt x="69875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25826" y="4529806"/>
              <a:ext cx="83515" cy="19597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25826" y="3849810"/>
              <a:ext cx="83515" cy="195986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68960" y="4698573"/>
              <a:ext cx="83515" cy="195986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68960" y="4362418"/>
              <a:ext cx="83515" cy="195999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68960" y="5028344"/>
              <a:ext cx="83515" cy="195961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68960" y="5359363"/>
              <a:ext cx="83515" cy="19599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87232" y="4861733"/>
              <a:ext cx="83502" cy="19599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15947" y="3857115"/>
              <a:ext cx="83515" cy="1959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125826" y="5189325"/>
              <a:ext cx="83515" cy="195961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125826" y="4862128"/>
              <a:ext cx="83515" cy="195961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25826" y="5516543"/>
              <a:ext cx="83515" cy="19597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918041" y="3433990"/>
              <a:ext cx="1652905" cy="2501900"/>
            </a:xfrm>
            <a:custGeom>
              <a:avLst/>
              <a:gdLst/>
              <a:ahLst/>
              <a:cxnLst/>
              <a:rect l="l" t="t" r="r" b="b"/>
              <a:pathLst>
                <a:path w="1652904" h="2501900">
                  <a:moveTo>
                    <a:pt x="26250" y="2401074"/>
                  </a:moveTo>
                  <a:lnTo>
                    <a:pt x="20637" y="2395436"/>
                  </a:lnTo>
                  <a:lnTo>
                    <a:pt x="5626" y="2395436"/>
                  </a:lnTo>
                  <a:lnTo>
                    <a:pt x="0" y="2401074"/>
                  </a:lnTo>
                  <a:lnTo>
                    <a:pt x="0" y="2416073"/>
                  </a:lnTo>
                  <a:lnTo>
                    <a:pt x="5626" y="2421686"/>
                  </a:lnTo>
                  <a:lnTo>
                    <a:pt x="20637" y="2421686"/>
                  </a:lnTo>
                  <a:lnTo>
                    <a:pt x="26250" y="2416073"/>
                  </a:lnTo>
                  <a:lnTo>
                    <a:pt x="26250" y="2408555"/>
                  </a:lnTo>
                  <a:lnTo>
                    <a:pt x="26250" y="2401074"/>
                  </a:lnTo>
                  <a:close/>
                </a:path>
                <a:path w="1652904" h="2501900">
                  <a:moveTo>
                    <a:pt x="333019" y="1753463"/>
                  </a:moveTo>
                  <a:lnTo>
                    <a:pt x="327393" y="1747824"/>
                  </a:lnTo>
                  <a:lnTo>
                    <a:pt x="312394" y="1747824"/>
                  </a:lnTo>
                  <a:lnTo>
                    <a:pt x="306768" y="1753463"/>
                  </a:lnTo>
                  <a:lnTo>
                    <a:pt x="306768" y="1768462"/>
                  </a:lnTo>
                  <a:lnTo>
                    <a:pt x="312394" y="1774063"/>
                  </a:lnTo>
                  <a:lnTo>
                    <a:pt x="327393" y="1774063"/>
                  </a:lnTo>
                  <a:lnTo>
                    <a:pt x="333019" y="1768462"/>
                  </a:lnTo>
                  <a:lnTo>
                    <a:pt x="333019" y="1760956"/>
                  </a:lnTo>
                  <a:lnTo>
                    <a:pt x="333019" y="1753463"/>
                  </a:lnTo>
                  <a:close/>
                </a:path>
                <a:path w="1652904" h="2501900">
                  <a:moveTo>
                    <a:pt x="356870" y="608241"/>
                  </a:moveTo>
                  <a:lnTo>
                    <a:pt x="351243" y="602615"/>
                  </a:lnTo>
                  <a:lnTo>
                    <a:pt x="336245" y="602615"/>
                  </a:lnTo>
                  <a:lnTo>
                    <a:pt x="330619" y="608241"/>
                  </a:lnTo>
                  <a:lnTo>
                    <a:pt x="330619" y="623227"/>
                  </a:lnTo>
                  <a:lnTo>
                    <a:pt x="336245" y="628853"/>
                  </a:lnTo>
                  <a:lnTo>
                    <a:pt x="351243" y="628853"/>
                  </a:lnTo>
                  <a:lnTo>
                    <a:pt x="356870" y="623227"/>
                  </a:lnTo>
                  <a:lnTo>
                    <a:pt x="356870" y="615734"/>
                  </a:lnTo>
                  <a:lnTo>
                    <a:pt x="356870" y="608241"/>
                  </a:lnTo>
                  <a:close/>
                </a:path>
                <a:path w="1652904" h="2501900">
                  <a:moveTo>
                    <a:pt x="363677" y="2230628"/>
                  </a:moveTo>
                  <a:lnTo>
                    <a:pt x="358051" y="2225002"/>
                  </a:lnTo>
                  <a:lnTo>
                    <a:pt x="343052" y="2225002"/>
                  </a:lnTo>
                  <a:lnTo>
                    <a:pt x="337426" y="2230628"/>
                  </a:lnTo>
                  <a:lnTo>
                    <a:pt x="337426" y="2245626"/>
                  </a:lnTo>
                  <a:lnTo>
                    <a:pt x="343052" y="2251265"/>
                  </a:lnTo>
                  <a:lnTo>
                    <a:pt x="358051" y="2251265"/>
                  </a:lnTo>
                  <a:lnTo>
                    <a:pt x="363677" y="2245626"/>
                  </a:lnTo>
                  <a:lnTo>
                    <a:pt x="363677" y="2238146"/>
                  </a:lnTo>
                  <a:lnTo>
                    <a:pt x="363677" y="2230628"/>
                  </a:lnTo>
                  <a:close/>
                </a:path>
                <a:path w="1652904" h="2501900">
                  <a:moveTo>
                    <a:pt x="371017" y="1756371"/>
                  </a:moveTo>
                  <a:lnTo>
                    <a:pt x="365391" y="1750733"/>
                  </a:lnTo>
                  <a:lnTo>
                    <a:pt x="350393" y="1750733"/>
                  </a:lnTo>
                  <a:lnTo>
                    <a:pt x="344766" y="1756371"/>
                  </a:lnTo>
                  <a:lnTo>
                    <a:pt x="344766" y="1771370"/>
                  </a:lnTo>
                  <a:lnTo>
                    <a:pt x="350393" y="1776971"/>
                  </a:lnTo>
                  <a:lnTo>
                    <a:pt x="365391" y="1776971"/>
                  </a:lnTo>
                  <a:lnTo>
                    <a:pt x="371017" y="1771370"/>
                  </a:lnTo>
                  <a:lnTo>
                    <a:pt x="371017" y="1763852"/>
                  </a:lnTo>
                  <a:lnTo>
                    <a:pt x="371017" y="1756371"/>
                  </a:lnTo>
                  <a:close/>
                </a:path>
                <a:path w="1652904" h="2501900">
                  <a:moveTo>
                    <a:pt x="401180" y="2291981"/>
                  </a:moveTo>
                  <a:lnTo>
                    <a:pt x="395566" y="2286343"/>
                  </a:lnTo>
                  <a:lnTo>
                    <a:pt x="380555" y="2286343"/>
                  </a:lnTo>
                  <a:lnTo>
                    <a:pt x="374916" y="2291981"/>
                  </a:lnTo>
                  <a:lnTo>
                    <a:pt x="374916" y="2306980"/>
                  </a:lnTo>
                  <a:lnTo>
                    <a:pt x="380555" y="2312619"/>
                  </a:lnTo>
                  <a:lnTo>
                    <a:pt x="395566" y="2312619"/>
                  </a:lnTo>
                  <a:lnTo>
                    <a:pt x="401180" y="2306980"/>
                  </a:lnTo>
                  <a:lnTo>
                    <a:pt x="401180" y="2299487"/>
                  </a:lnTo>
                  <a:lnTo>
                    <a:pt x="401180" y="2291981"/>
                  </a:lnTo>
                  <a:close/>
                </a:path>
                <a:path w="1652904" h="2501900">
                  <a:moveTo>
                    <a:pt x="403466" y="1368310"/>
                  </a:moveTo>
                  <a:lnTo>
                    <a:pt x="397840" y="1362671"/>
                  </a:lnTo>
                  <a:lnTo>
                    <a:pt x="382841" y="1362671"/>
                  </a:lnTo>
                  <a:lnTo>
                    <a:pt x="377215" y="1368310"/>
                  </a:lnTo>
                  <a:lnTo>
                    <a:pt x="377215" y="1383309"/>
                  </a:lnTo>
                  <a:lnTo>
                    <a:pt x="382841" y="1388922"/>
                  </a:lnTo>
                  <a:lnTo>
                    <a:pt x="397840" y="1388922"/>
                  </a:lnTo>
                  <a:lnTo>
                    <a:pt x="403466" y="1383309"/>
                  </a:lnTo>
                  <a:lnTo>
                    <a:pt x="403466" y="1375816"/>
                  </a:lnTo>
                  <a:lnTo>
                    <a:pt x="403466" y="1368310"/>
                  </a:lnTo>
                  <a:close/>
                </a:path>
                <a:path w="1652904" h="2501900">
                  <a:moveTo>
                    <a:pt x="403466" y="1296733"/>
                  </a:moveTo>
                  <a:lnTo>
                    <a:pt x="397840" y="1291094"/>
                  </a:lnTo>
                  <a:lnTo>
                    <a:pt x="382841" y="1291094"/>
                  </a:lnTo>
                  <a:lnTo>
                    <a:pt x="377215" y="1296733"/>
                  </a:lnTo>
                  <a:lnTo>
                    <a:pt x="377215" y="1311732"/>
                  </a:lnTo>
                  <a:lnTo>
                    <a:pt x="382841" y="1317358"/>
                  </a:lnTo>
                  <a:lnTo>
                    <a:pt x="397840" y="1317358"/>
                  </a:lnTo>
                  <a:lnTo>
                    <a:pt x="403466" y="1311732"/>
                  </a:lnTo>
                  <a:lnTo>
                    <a:pt x="403466" y="1304226"/>
                  </a:lnTo>
                  <a:lnTo>
                    <a:pt x="403466" y="1296733"/>
                  </a:lnTo>
                  <a:close/>
                </a:path>
                <a:path w="1652904" h="2501900">
                  <a:moveTo>
                    <a:pt x="403466" y="1027480"/>
                  </a:moveTo>
                  <a:lnTo>
                    <a:pt x="397840" y="1021842"/>
                  </a:lnTo>
                  <a:lnTo>
                    <a:pt x="382841" y="1021842"/>
                  </a:lnTo>
                  <a:lnTo>
                    <a:pt x="377215" y="1027480"/>
                  </a:lnTo>
                  <a:lnTo>
                    <a:pt x="377215" y="1042466"/>
                  </a:lnTo>
                  <a:lnTo>
                    <a:pt x="382841" y="1048080"/>
                  </a:lnTo>
                  <a:lnTo>
                    <a:pt x="397840" y="1048080"/>
                  </a:lnTo>
                  <a:lnTo>
                    <a:pt x="403466" y="1042466"/>
                  </a:lnTo>
                  <a:lnTo>
                    <a:pt x="403466" y="1034973"/>
                  </a:lnTo>
                  <a:lnTo>
                    <a:pt x="403466" y="1027480"/>
                  </a:lnTo>
                  <a:close/>
                </a:path>
                <a:path w="1652904" h="2501900">
                  <a:moveTo>
                    <a:pt x="403466" y="863282"/>
                  </a:moveTo>
                  <a:lnTo>
                    <a:pt x="397840" y="857643"/>
                  </a:lnTo>
                  <a:lnTo>
                    <a:pt x="382841" y="857643"/>
                  </a:lnTo>
                  <a:lnTo>
                    <a:pt x="377215" y="863282"/>
                  </a:lnTo>
                  <a:lnTo>
                    <a:pt x="377215" y="878268"/>
                  </a:lnTo>
                  <a:lnTo>
                    <a:pt x="382841" y="883894"/>
                  </a:lnTo>
                  <a:lnTo>
                    <a:pt x="397840" y="883894"/>
                  </a:lnTo>
                  <a:lnTo>
                    <a:pt x="403466" y="878268"/>
                  </a:lnTo>
                  <a:lnTo>
                    <a:pt x="403466" y="870775"/>
                  </a:lnTo>
                  <a:lnTo>
                    <a:pt x="403466" y="863282"/>
                  </a:lnTo>
                  <a:close/>
                </a:path>
                <a:path w="1652904" h="2501900">
                  <a:moveTo>
                    <a:pt x="403466" y="796810"/>
                  </a:moveTo>
                  <a:lnTo>
                    <a:pt x="397840" y="791184"/>
                  </a:lnTo>
                  <a:lnTo>
                    <a:pt x="382841" y="791184"/>
                  </a:lnTo>
                  <a:lnTo>
                    <a:pt x="377215" y="796810"/>
                  </a:lnTo>
                  <a:lnTo>
                    <a:pt x="377215" y="811809"/>
                  </a:lnTo>
                  <a:lnTo>
                    <a:pt x="382841" y="817435"/>
                  </a:lnTo>
                  <a:lnTo>
                    <a:pt x="397840" y="817435"/>
                  </a:lnTo>
                  <a:lnTo>
                    <a:pt x="403466" y="811809"/>
                  </a:lnTo>
                  <a:lnTo>
                    <a:pt x="403466" y="804316"/>
                  </a:lnTo>
                  <a:lnTo>
                    <a:pt x="403466" y="796810"/>
                  </a:lnTo>
                  <a:close/>
                </a:path>
                <a:path w="1652904" h="2501900">
                  <a:moveTo>
                    <a:pt x="404583" y="1859127"/>
                  </a:moveTo>
                  <a:lnTo>
                    <a:pt x="398970" y="1853501"/>
                  </a:lnTo>
                  <a:lnTo>
                    <a:pt x="383959" y="1853501"/>
                  </a:lnTo>
                  <a:lnTo>
                    <a:pt x="378333" y="1859127"/>
                  </a:lnTo>
                  <a:lnTo>
                    <a:pt x="378333" y="1874139"/>
                  </a:lnTo>
                  <a:lnTo>
                    <a:pt x="383959" y="1879727"/>
                  </a:lnTo>
                  <a:lnTo>
                    <a:pt x="398970" y="1879727"/>
                  </a:lnTo>
                  <a:lnTo>
                    <a:pt x="404583" y="1874139"/>
                  </a:lnTo>
                  <a:lnTo>
                    <a:pt x="404583" y="1866620"/>
                  </a:lnTo>
                  <a:lnTo>
                    <a:pt x="404583" y="1859127"/>
                  </a:lnTo>
                  <a:close/>
                </a:path>
                <a:path w="1652904" h="2501900">
                  <a:moveTo>
                    <a:pt x="406031" y="362242"/>
                  </a:moveTo>
                  <a:lnTo>
                    <a:pt x="400405" y="356603"/>
                  </a:lnTo>
                  <a:lnTo>
                    <a:pt x="385406" y="356603"/>
                  </a:lnTo>
                  <a:lnTo>
                    <a:pt x="379780" y="362242"/>
                  </a:lnTo>
                  <a:lnTo>
                    <a:pt x="379780" y="377228"/>
                  </a:lnTo>
                  <a:lnTo>
                    <a:pt x="385406" y="382854"/>
                  </a:lnTo>
                  <a:lnTo>
                    <a:pt x="400405" y="382854"/>
                  </a:lnTo>
                  <a:lnTo>
                    <a:pt x="406031" y="377228"/>
                  </a:lnTo>
                  <a:lnTo>
                    <a:pt x="406031" y="369735"/>
                  </a:lnTo>
                  <a:lnTo>
                    <a:pt x="406031" y="362242"/>
                  </a:lnTo>
                  <a:close/>
                </a:path>
                <a:path w="1652904" h="2501900">
                  <a:moveTo>
                    <a:pt x="448881" y="2213597"/>
                  </a:moveTo>
                  <a:lnTo>
                    <a:pt x="443268" y="2207971"/>
                  </a:lnTo>
                  <a:lnTo>
                    <a:pt x="428269" y="2207971"/>
                  </a:lnTo>
                  <a:lnTo>
                    <a:pt x="422630" y="2213597"/>
                  </a:lnTo>
                  <a:lnTo>
                    <a:pt x="422630" y="2228608"/>
                  </a:lnTo>
                  <a:lnTo>
                    <a:pt x="428269" y="2234222"/>
                  </a:lnTo>
                  <a:lnTo>
                    <a:pt x="443268" y="2234222"/>
                  </a:lnTo>
                  <a:lnTo>
                    <a:pt x="448881" y="2228608"/>
                  </a:lnTo>
                  <a:lnTo>
                    <a:pt x="448881" y="2221090"/>
                  </a:lnTo>
                  <a:lnTo>
                    <a:pt x="448881" y="2213597"/>
                  </a:lnTo>
                  <a:close/>
                </a:path>
                <a:path w="1652904" h="2501900">
                  <a:moveTo>
                    <a:pt x="454596" y="454266"/>
                  </a:moveTo>
                  <a:lnTo>
                    <a:pt x="448983" y="448640"/>
                  </a:lnTo>
                  <a:lnTo>
                    <a:pt x="433971" y="448640"/>
                  </a:lnTo>
                  <a:lnTo>
                    <a:pt x="428345" y="454266"/>
                  </a:lnTo>
                  <a:lnTo>
                    <a:pt x="428345" y="469252"/>
                  </a:lnTo>
                  <a:lnTo>
                    <a:pt x="433971" y="474878"/>
                  </a:lnTo>
                  <a:lnTo>
                    <a:pt x="448983" y="474878"/>
                  </a:lnTo>
                  <a:lnTo>
                    <a:pt x="454596" y="469252"/>
                  </a:lnTo>
                  <a:lnTo>
                    <a:pt x="454596" y="461759"/>
                  </a:lnTo>
                  <a:lnTo>
                    <a:pt x="454596" y="454266"/>
                  </a:lnTo>
                  <a:close/>
                </a:path>
                <a:path w="1652904" h="2501900">
                  <a:moveTo>
                    <a:pt x="510247" y="2404453"/>
                  </a:moveTo>
                  <a:lnTo>
                    <a:pt x="504621" y="2398839"/>
                  </a:lnTo>
                  <a:lnTo>
                    <a:pt x="489623" y="2398839"/>
                  </a:lnTo>
                  <a:lnTo>
                    <a:pt x="483997" y="2404453"/>
                  </a:lnTo>
                  <a:lnTo>
                    <a:pt x="483997" y="2419477"/>
                  </a:lnTo>
                  <a:lnTo>
                    <a:pt x="489623" y="2425077"/>
                  </a:lnTo>
                  <a:lnTo>
                    <a:pt x="504621" y="2425077"/>
                  </a:lnTo>
                  <a:lnTo>
                    <a:pt x="510247" y="2419477"/>
                  </a:lnTo>
                  <a:lnTo>
                    <a:pt x="510247" y="2411984"/>
                  </a:lnTo>
                  <a:lnTo>
                    <a:pt x="510247" y="2404453"/>
                  </a:lnTo>
                  <a:close/>
                </a:path>
                <a:path w="1652904" h="2501900">
                  <a:moveTo>
                    <a:pt x="515950" y="167970"/>
                  </a:moveTo>
                  <a:lnTo>
                    <a:pt x="510324" y="162331"/>
                  </a:lnTo>
                  <a:lnTo>
                    <a:pt x="495312" y="162331"/>
                  </a:lnTo>
                  <a:lnTo>
                    <a:pt x="489699" y="167970"/>
                  </a:lnTo>
                  <a:lnTo>
                    <a:pt x="489699" y="182956"/>
                  </a:lnTo>
                  <a:lnTo>
                    <a:pt x="495312" y="188582"/>
                  </a:lnTo>
                  <a:lnTo>
                    <a:pt x="510324" y="188582"/>
                  </a:lnTo>
                  <a:lnTo>
                    <a:pt x="515950" y="182956"/>
                  </a:lnTo>
                  <a:lnTo>
                    <a:pt x="515950" y="175463"/>
                  </a:lnTo>
                  <a:lnTo>
                    <a:pt x="515950" y="167970"/>
                  </a:lnTo>
                  <a:close/>
                </a:path>
                <a:path w="1652904" h="2501900">
                  <a:moveTo>
                    <a:pt x="868984" y="2210168"/>
                  </a:moveTo>
                  <a:lnTo>
                    <a:pt x="863358" y="2204542"/>
                  </a:lnTo>
                  <a:lnTo>
                    <a:pt x="848360" y="2204542"/>
                  </a:lnTo>
                  <a:lnTo>
                    <a:pt x="842733" y="2210168"/>
                  </a:lnTo>
                  <a:lnTo>
                    <a:pt x="842733" y="2225167"/>
                  </a:lnTo>
                  <a:lnTo>
                    <a:pt x="848360" y="2230805"/>
                  </a:lnTo>
                  <a:lnTo>
                    <a:pt x="863358" y="2230805"/>
                  </a:lnTo>
                  <a:lnTo>
                    <a:pt x="868984" y="2225167"/>
                  </a:lnTo>
                  <a:lnTo>
                    <a:pt x="868984" y="2217686"/>
                  </a:lnTo>
                  <a:lnTo>
                    <a:pt x="868984" y="2210168"/>
                  </a:lnTo>
                  <a:close/>
                </a:path>
                <a:path w="1652904" h="2501900">
                  <a:moveTo>
                    <a:pt x="898791" y="1071778"/>
                  </a:moveTo>
                  <a:lnTo>
                    <a:pt x="893191" y="1066139"/>
                  </a:lnTo>
                  <a:lnTo>
                    <a:pt x="878192" y="1066139"/>
                  </a:lnTo>
                  <a:lnTo>
                    <a:pt x="872553" y="1071778"/>
                  </a:lnTo>
                  <a:lnTo>
                    <a:pt x="872553" y="1086777"/>
                  </a:lnTo>
                  <a:lnTo>
                    <a:pt x="878192" y="1092403"/>
                  </a:lnTo>
                  <a:lnTo>
                    <a:pt x="893191" y="1092403"/>
                  </a:lnTo>
                  <a:lnTo>
                    <a:pt x="898791" y="1086777"/>
                  </a:lnTo>
                  <a:lnTo>
                    <a:pt x="898791" y="1079271"/>
                  </a:lnTo>
                  <a:lnTo>
                    <a:pt x="898791" y="1071778"/>
                  </a:lnTo>
                  <a:close/>
                </a:path>
                <a:path w="1652904" h="2501900">
                  <a:moveTo>
                    <a:pt x="899655" y="1732165"/>
                  </a:moveTo>
                  <a:lnTo>
                    <a:pt x="894041" y="1726526"/>
                  </a:lnTo>
                  <a:lnTo>
                    <a:pt x="879030" y="1726526"/>
                  </a:lnTo>
                  <a:lnTo>
                    <a:pt x="873404" y="1732165"/>
                  </a:lnTo>
                  <a:lnTo>
                    <a:pt x="873404" y="1747164"/>
                  </a:lnTo>
                  <a:lnTo>
                    <a:pt x="879030" y="1752790"/>
                  </a:lnTo>
                  <a:lnTo>
                    <a:pt x="894041" y="1752790"/>
                  </a:lnTo>
                  <a:lnTo>
                    <a:pt x="899655" y="1747164"/>
                  </a:lnTo>
                  <a:lnTo>
                    <a:pt x="899655" y="1739671"/>
                  </a:lnTo>
                  <a:lnTo>
                    <a:pt x="899655" y="1732165"/>
                  </a:lnTo>
                  <a:close/>
                </a:path>
                <a:path w="1652904" h="2501900">
                  <a:moveTo>
                    <a:pt x="953338" y="1865071"/>
                  </a:moveTo>
                  <a:lnTo>
                    <a:pt x="947724" y="1859457"/>
                  </a:lnTo>
                  <a:lnTo>
                    <a:pt x="932726" y="1859457"/>
                  </a:lnTo>
                  <a:lnTo>
                    <a:pt x="927087" y="1865071"/>
                  </a:lnTo>
                  <a:lnTo>
                    <a:pt x="927087" y="1880095"/>
                  </a:lnTo>
                  <a:lnTo>
                    <a:pt x="932726" y="1885696"/>
                  </a:lnTo>
                  <a:lnTo>
                    <a:pt x="947724" y="1885696"/>
                  </a:lnTo>
                  <a:lnTo>
                    <a:pt x="953338" y="1880095"/>
                  </a:lnTo>
                  <a:lnTo>
                    <a:pt x="953338" y="1872602"/>
                  </a:lnTo>
                  <a:lnTo>
                    <a:pt x="953338" y="1865071"/>
                  </a:lnTo>
                  <a:close/>
                </a:path>
                <a:path w="1652904" h="2501900">
                  <a:moveTo>
                    <a:pt x="953338" y="1801164"/>
                  </a:moveTo>
                  <a:lnTo>
                    <a:pt x="947724" y="1795538"/>
                  </a:lnTo>
                  <a:lnTo>
                    <a:pt x="932726" y="1795538"/>
                  </a:lnTo>
                  <a:lnTo>
                    <a:pt x="927087" y="1801164"/>
                  </a:lnTo>
                  <a:lnTo>
                    <a:pt x="927087" y="1816176"/>
                  </a:lnTo>
                  <a:lnTo>
                    <a:pt x="932726" y="1821802"/>
                  </a:lnTo>
                  <a:lnTo>
                    <a:pt x="947724" y="1821802"/>
                  </a:lnTo>
                  <a:lnTo>
                    <a:pt x="953338" y="1816176"/>
                  </a:lnTo>
                  <a:lnTo>
                    <a:pt x="953338" y="1808670"/>
                  </a:lnTo>
                  <a:lnTo>
                    <a:pt x="953338" y="1801164"/>
                  </a:lnTo>
                  <a:close/>
                </a:path>
                <a:path w="1652904" h="2501900">
                  <a:moveTo>
                    <a:pt x="955890" y="2291981"/>
                  </a:moveTo>
                  <a:lnTo>
                    <a:pt x="950277" y="2286343"/>
                  </a:lnTo>
                  <a:lnTo>
                    <a:pt x="935278" y="2286343"/>
                  </a:lnTo>
                  <a:lnTo>
                    <a:pt x="929640" y="2291981"/>
                  </a:lnTo>
                  <a:lnTo>
                    <a:pt x="929640" y="2306980"/>
                  </a:lnTo>
                  <a:lnTo>
                    <a:pt x="935278" y="2312619"/>
                  </a:lnTo>
                  <a:lnTo>
                    <a:pt x="950277" y="2312619"/>
                  </a:lnTo>
                  <a:lnTo>
                    <a:pt x="955890" y="2306980"/>
                  </a:lnTo>
                  <a:lnTo>
                    <a:pt x="955890" y="2299487"/>
                  </a:lnTo>
                  <a:lnTo>
                    <a:pt x="955890" y="2291981"/>
                  </a:lnTo>
                  <a:close/>
                </a:path>
                <a:path w="1652904" h="2501900">
                  <a:moveTo>
                    <a:pt x="955890" y="1530197"/>
                  </a:moveTo>
                  <a:lnTo>
                    <a:pt x="950277" y="1524571"/>
                  </a:lnTo>
                  <a:lnTo>
                    <a:pt x="935278" y="1524571"/>
                  </a:lnTo>
                  <a:lnTo>
                    <a:pt x="929640" y="1530197"/>
                  </a:lnTo>
                  <a:lnTo>
                    <a:pt x="929640" y="1545196"/>
                  </a:lnTo>
                  <a:lnTo>
                    <a:pt x="935278" y="1550835"/>
                  </a:lnTo>
                  <a:lnTo>
                    <a:pt x="950277" y="1550835"/>
                  </a:lnTo>
                  <a:lnTo>
                    <a:pt x="955890" y="1545196"/>
                  </a:lnTo>
                  <a:lnTo>
                    <a:pt x="955890" y="1537716"/>
                  </a:lnTo>
                  <a:lnTo>
                    <a:pt x="955890" y="1530197"/>
                  </a:lnTo>
                  <a:close/>
                </a:path>
                <a:path w="1652904" h="2501900">
                  <a:moveTo>
                    <a:pt x="955890" y="1468843"/>
                  </a:moveTo>
                  <a:lnTo>
                    <a:pt x="950277" y="1463217"/>
                  </a:lnTo>
                  <a:lnTo>
                    <a:pt x="935278" y="1463217"/>
                  </a:lnTo>
                  <a:lnTo>
                    <a:pt x="929640" y="1468843"/>
                  </a:lnTo>
                  <a:lnTo>
                    <a:pt x="929640" y="1483855"/>
                  </a:lnTo>
                  <a:lnTo>
                    <a:pt x="935278" y="1489494"/>
                  </a:lnTo>
                  <a:lnTo>
                    <a:pt x="950277" y="1489494"/>
                  </a:lnTo>
                  <a:lnTo>
                    <a:pt x="955890" y="1483855"/>
                  </a:lnTo>
                  <a:lnTo>
                    <a:pt x="955890" y="1476349"/>
                  </a:lnTo>
                  <a:lnTo>
                    <a:pt x="955890" y="1468843"/>
                  </a:lnTo>
                  <a:close/>
                </a:path>
                <a:path w="1652904" h="2501900">
                  <a:moveTo>
                    <a:pt x="955890" y="1200442"/>
                  </a:moveTo>
                  <a:lnTo>
                    <a:pt x="950277" y="1194803"/>
                  </a:lnTo>
                  <a:lnTo>
                    <a:pt x="935278" y="1194803"/>
                  </a:lnTo>
                  <a:lnTo>
                    <a:pt x="929640" y="1200442"/>
                  </a:lnTo>
                  <a:lnTo>
                    <a:pt x="929640" y="1215440"/>
                  </a:lnTo>
                  <a:lnTo>
                    <a:pt x="935278" y="1221079"/>
                  </a:lnTo>
                  <a:lnTo>
                    <a:pt x="950277" y="1221079"/>
                  </a:lnTo>
                  <a:lnTo>
                    <a:pt x="955890" y="1215440"/>
                  </a:lnTo>
                  <a:lnTo>
                    <a:pt x="955890" y="1207947"/>
                  </a:lnTo>
                  <a:lnTo>
                    <a:pt x="955890" y="1200442"/>
                  </a:lnTo>
                  <a:close/>
                </a:path>
                <a:path w="1652904" h="2501900">
                  <a:moveTo>
                    <a:pt x="955890" y="868133"/>
                  </a:moveTo>
                  <a:lnTo>
                    <a:pt x="950277" y="862495"/>
                  </a:lnTo>
                  <a:lnTo>
                    <a:pt x="935278" y="862495"/>
                  </a:lnTo>
                  <a:lnTo>
                    <a:pt x="929640" y="868133"/>
                  </a:lnTo>
                  <a:lnTo>
                    <a:pt x="929640" y="883119"/>
                  </a:lnTo>
                  <a:lnTo>
                    <a:pt x="935278" y="888746"/>
                  </a:lnTo>
                  <a:lnTo>
                    <a:pt x="950277" y="888746"/>
                  </a:lnTo>
                  <a:lnTo>
                    <a:pt x="955890" y="883119"/>
                  </a:lnTo>
                  <a:lnTo>
                    <a:pt x="955890" y="875626"/>
                  </a:lnTo>
                  <a:lnTo>
                    <a:pt x="955890" y="868133"/>
                  </a:lnTo>
                  <a:close/>
                </a:path>
                <a:path w="1652904" h="2501900">
                  <a:moveTo>
                    <a:pt x="956741" y="1136535"/>
                  </a:moveTo>
                  <a:lnTo>
                    <a:pt x="951115" y="1130896"/>
                  </a:lnTo>
                  <a:lnTo>
                    <a:pt x="936117" y="1130896"/>
                  </a:lnTo>
                  <a:lnTo>
                    <a:pt x="930490" y="1136535"/>
                  </a:lnTo>
                  <a:lnTo>
                    <a:pt x="930490" y="1151534"/>
                  </a:lnTo>
                  <a:lnTo>
                    <a:pt x="936117" y="1157160"/>
                  </a:lnTo>
                  <a:lnTo>
                    <a:pt x="951115" y="1157160"/>
                  </a:lnTo>
                  <a:lnTo>
                    <a:pt x="956741" y="1151534"/>
                  </a:lnTo>
                  <a:lnTo>
                    <a:pt x="956741" y="1144054"/>
                  </a:lnTo>
                  <a:lnTo>
                    <a:pt x="956741" y="1136535"/>
                  </a:lnTo>
                  <a:close/>
                </a:path>
                <a:path w="1652904" h="2501900">
                  <a:moveTo>
                    <a:pt x="1009573" y="2215286"/>
                  </a:moveTo>
                  <a:lnTo>
                    <a:pt x="1003973" y="2209647"/>
                  </a:lnTo>
                  <a:lnTo>
                    <a:pt x="988961" y="2209647"/>
                  </a:lnTo>
                  <a:lnTo>
                    <a:pt x="983335" y="2215286"/>
                  </a:lnTo>
                  <a:lnTo>
                    <a:pt x="983335" y="2230285"/>
                  </a:lnTo>
                  <a:lnTo>
                    <a:pt x="988961" y="2235924"/>
                  </a:lnTo>
                  <a:lnTo>
                    <a:pt x="1003973" y="2235924"/>
                  </a:lnTo>
                  <a:lnTo>
                    <a:pt x="1009573" y="2230285"/>
                  </a:lnTo>
                  <a:lnTo>
                    <a:pt x="1009573" y="2222804"/>
                  </a:lnTo>
                  <a:lnTo>
                    <a:pt x="1009573" y="2215286"/>
                  </a:lnTo>
                  <a:close/>
                </a:path>
                <a:path w="1652904" h="2501900">
                  <a:moveTo>
                    <a:pt x="1011262" y="952487"/>
                  </a:moveTo>
                  <a:lnTo>
                    <a:pt x="1005649" y="946861"/>
                  </a:lnTo>
                  <a:lnTo>
                    <a:pt x="990650" y="946861"/>
                  </a:lnTo>
                  <a:lnTo>
                    <a:pt x="985012" y="952487"/>
                  </a:lnTo>
                  <a:lnTo>
                    <a:pt x="985012" y="967473"/>
                  </a:lnTo>
                  <a:lnTo>
                    <a:pt x="990650" y="973099"/>
                  </a:lnTo>
                  <a:lnTo>
                    <a:pt x="1005649" y="973099"/>
                  </a:lnTo>
                  <a:lnTo>
                    <a:pt x="1011262" y="967473"/>
                  </a:lnTo>
                  <a:lnTo>
                    <a:pt x="1011262" y="959980"/>
                  </a:lnTo>
                  <a:lnTo>
                    <a:pt x="1011262" y="952487"/>
                  </a:lnTo>
                  <a:close/>
                </a:path>
                <a:path w="1652904" h="2501900">
                  <a:moveTo>
                    <a:pt x="1057021" y="447459"/>
                  </a:moveTo>
                  <a:lnTo>
                    <a:pt x="1051407" y="441820"/>
                  </a:lnTo>
                  <a:lnTo>
                    <a:pt x="1036408" y="441820"/>
                  </a:lnTo>
                  <a:lnTo>
                    <a:pt x="1030770" y="447459"/>
                  </a:lnTo>
                  <a:lnTo>
                    <a:pt x="1030770" y="462445"/>
                  </a:lnTo>
                  <a:lnTo>
                    <a:pt x="1036408" y="468071"/>
                  </a:lnTo>
                  <a:lnTo>
                    <a:pt x="1051407" y="468071"/>
                  </a:lnTo>
                  <a:lnTo>
                    <a:pt x="1057021" y="462445"/>
                  </a:lnTo>
                  <a:lnTo>
                    <a:pt x="1057021" y="454952"/>
                  </a:lnTo>
                  <a:lnTo>
                    <a:pt x="1057021" y="447459"/>
                  </a:lnTo>
                  <a:close/>
                </a:path>
                <a:path w="1652904" h="2501900">
                  <a:moveTo>
                    <a:pt x="1062393" y="778662"/>
                  </a:moveTo>
                  <a:lnTo>
                    <a:pt x="1056792" y="773036"/>
                  </a:lnTo>
                  <a:lnTo>
                    <a:pt x="1041793" y="773036"/>
                  </a:lnTo>
                  <a:lnTo>
                    <a:pt x="1036154" y="778662"/>
                  </a:lnTo>
                  <a:lnTo>
                    <a:pt x="1036154" y="793648"/>
                  </a:lnTo>
                  <a:lnTo>
                    <a:pt x="1041793" y="799274"/>
                  </a:lnTo>
                  <a:lnTo>
                    <a:pt x="1056792" y="799274"/>
                  </a:lnTo>
                  <a:lnTo>
                    <a:pt x="1062393" y="793648"/>
                  </a:lnTo>
                  <a:lnTo>
                    <a:pt x="1062393" y="786155"/>
                  </a:lnTo>
                  <a:lnTo>
                    <a:pt x="1062393" y="778662"/>
                  </a:lnTo>
                  <a:close/>
                </a:path>
                <a:path w="1652904" h="2501900">
                  <a:moveTo>
                    <a:pt x="1072616" y="168554"/>
                  </a:moveTo>
                  <a:lnTo>
                    <a:pt x="1067015" y="162915"/>
                  </a:lnTo>
                  <a:lnTo>
                    <a:pt x="1052017" y="162915"/>
                  </a:lnTo>
                  <a:lnTo>
                    <a:pt x="1046378" y="168554"/>
                  </a:lnTo>
                  <a:lnTo>
                    <a:pt x="1046378" y="183540"/>
                  </a:lnTo>
                  <a:lnTo>
                    <a:pt x="1052017" y="189166"/>
                  </a:lnTo>
                  <a:lnTo>
                    <a:pt x="1067015" y="189166"/>
                  </a:lnTo>
                  <a:lnTo>
                    <a:pt x="1072616" y="183540"/>
                  </a:lnTo>
                  <a:lnTo>
                    <a:pt x="1072616" y="176047"/>
                  </a:lnTo>
                  <a:lnTo>
                    <a:pt x="1072616" y="168554"/>
                  </a:lnTo>
                  <a:close/>
                </a:path>
                <a:path w="1652904" h="2501900">
                  <a:moveTo>
                    <a:pt x="1073480" y="2401900"/>
                  </a:moveTo>
                  <a:lnTo>
                    <a:pt x="1067866" y="2396274"/>
                  </a:lnTo>
                  <a:lnTo>
                    <a:pt x="1052868" y="2396274"/>
                  </a:lnTo>
                  <a:lnTo>
                    <a:pt x="1047229" y="2401900"/>
                  </a:lnTo>
                  <a:lnTo>
                    <a:pt x="1047229" y="2416911"/>
                  </a:lnTo>
                  <a:lnTo>
                    <a:pt x="1052868" y="2422525"/>
                  </a:lnTo>
                  <a:lnTo>
                    <a:pt x="1067866" y="2422525"/>
                  </a:lnTo>
                  <a:lnTo>
                    <a:pt x="1073480" y="2416911"/>
                  </a:lnTo>
                  <a:lnTo>
                    <a:pt x="1073480" y="2409431"/>
                  </a:lnTo>
                  <a:lnTo>
                    <a:pt x="1073480" y="2401900"/>
                  </a:lnTo>
                  <a:close/>
                </a:path>
                <a:path w="1652904" h="2501900">
                  <a:moveTo>
                    <a:pt x="1446695" y="2220404"/>
                  </a:moveTo>
                  <a:lnTo>
                    <a:pt x="1441081" y="2214765"/>
                  </a:lnTo>
                  <a:lnTo>
                    <a:pt x="1426095" y="2214765"/>
                  </a:lnTo>
                  <a:lnTo>
                    <a:pt x="1420444" y="2220404"/>
                  </a:lnTo>
                  <a:lnTo>
                    <a:pt x="1420444" y="2235403"/>
                  </a:lnTo>
                  <a:lnTo>
                    <a:pt x="1426095" y="2241042"/>
                  </a:lnTo>
                  <a:lnTo>
                    <a:pt x="1441081" y="2241042"/>
                  </a:lnTo>
                  <a:lnTo>
                    <a:pt x="1446695" y="2235403"/>
                  </a:lnTo>
                  <a:lnTo>
                    <a:pt x="1446695" y="2227910"/>
                  </a:lnTo>
                  <a:lnTo>
                    <a:pt x="1446695" y="2220404"/>
                  </a:lnTo>
                  <a:close/>
                </a:path>
                <a:path w="1652904" h="2501900">
                  <a:moveTo>
                    <a:pt x="1446695" y="1895754"/>
                  </a:moveTo>
                  <a:lnTo>
                    <a:pt x="1441081" y="1890141"/>
                  </a:lnTo>
                  <a:lnTo>
                    <a:pt x="1426095" y="1890141"/>
                  </a:lnTo>
                  <a:lnTo>
                    <a:pt x="1420444" y="1895754"/>
                  </a:lnTo>
                  <a:lnTo>
                    <a:pt x="1420444" y="1910765"/>
                  </a:lnTo>
                  <a:lnTo>
                    <a:pt x="1426095" y="1916379"/>
                  </a:lnTo>
                  <a:lnTo>
                    <a:pt x="1441081" y="1916379"/>
                  </a:lnTo>
                  <a:lnTo>
                    <a:pt x="1446695" y="1910765"/>
                  </a:lnTo>
                  <a:lnTo>
                    <a:pt x="1446695" y="1903272"/>
                  </a:lnTo>
                  <a:lnTo>
                    <a:pt x="1446695" y="1895754"/>
                  </a:lnTo>
                  <a:close/>
                </a:path>
                <a:path w="1652904" h="2501900">
                  <a:moveTo>
                    <a:pt x="1510601" y="1640128"/>
                  </a:moveTo>
                  <a:lnTo>
                    <a:pt x="1504988" y="1634515"/>
                  </a:lnTo>
                  <a:lnTo>
                    <a:pt x="1489989" y="1634515"/>
                  </a:lnTo>
                  <a:lnTo>
                    <a:pt x="1484363" y="1640128"/>
                  </a:lnTo>
                  <a:lnTo>
                    <a:pt x="1484363" y="1655140"/>
                  </a:lnTo>
                  <a:lnTo>
                    <a:pt x="1489989" y="1660766"/>
                  </a:lnTo>
                  <a:lnTo>
                    <a:pt x="1504988" y="1660766"/>
                  </a:lnTo>
                  <a:lnTo>
                    <a:pt x="1510601" y="1655140"/>
                  </a:lnTo>
                  <a:lnTo>
                    <a:pt x="1510601" y="1647634"/>
                  </a:lnTo>
                  <a:lnTo>
                    <a:pt x="1510601" y="1640128"/>
                  </a:lnTo>
                  <a:close/>
                </a:path>
                <a:path w="1652904" h="2501900">
                  <a:moveTo>
                    <a:pt x="1510601" y="1302689"/>
                  </a:moveTo>
                  <a:lnTo>
                    <a:pt x="1504988" y="1297063"/>
                  </a:lnTo>
                  <a:lnTo>
                    <a:pt x="1489989" y="1297063"/>
                  </a:lnTo>
                  <a:lnTo>
                    <a:pt x="1484363" y="1302689"/>
                  </a:lnTo>
                  <a:lnTo>
                    <a:pt x="1484363" y="1317701"/>
                  </a:lnTo>
                  <a:lnTo>
                    <a:pt x="1489989" y="1323327"/>
                  </a:lnTo>
                  <a:lnTo>
                    <a:pt x="1504988" y="1323327"/>
                  </a:lnTo>
                  <a:lnTo>
                    <a:pt x="1510601" y="1317701"/>
                  </a:lnTo>
                  <a:lnTo>
                    <a:pt x="1510601" y="1310208"/>
                  </a:lnTo>
                  <a:lnTo>
                    <a:pt x="1510601" y="1302689"/>
                  </a:lnTo>
                  <a:close/>
                </a:path>
                <a:path w="1652904" h="2501900">
                  <a:moveTo>
                    <a:pt x="1510601" y="1034288"/>
                  </a:moveTo>
                  <a:lnTo>
                    <a:pt x="1504988" y="1028649"/>
                  </a:lnTo>
                  <a:lnTo>
                    <a:pt x="1489989" y="1028649"/>
                  </a:lnTo>
                  <a:lnTo>
                    <a:pt x="1484363" y="1034288"/>
                  </a:lnTo>
                  <a:lnTo>
                    <a:pt x="1484363" y="1049286"/>
                  </a:lnTo>
                  <a:lnTo>
                    <a:pt x="1489989" y="1054912"/>
                  </a:lnTo>
                  <a:lnTo>
                    <a:pt x="1504988" y="1054912"/>
                  </a:lnTo>
                  <a:lnTo>
                    <a:pt x="1510601" y="1049286"/>
                  </a:lnTo>
                  <a:lnTo>
                    <a:pt x="1510601" y="1041793"/>
                  </a:lnTo>
                  <a:lnTo>
                    <a:pt x="1510601" y="1034288"/>
                  </a:lnTo>
                  <a:close/>
                </a:path>
                <a:path w="1652904" h="2501900">
                  <a:moveTo>
                    <a:pt x="1510601" y="970381"/>
                  </a:moveTo>
                  <a:lnTo>
                    <a:pt x="1504988" y="964742"/>
                  </a:lnTo>
                  <a:lnTo>
                    <a:pt x="1489989" y="964742"/>
                  </a:lnTo>
                  <a:lnTo>
                    <a:pt x="1484363" y="970381"/>
                  </a:lnTo>
                  <a:lnTo>
                    <a:pt x="1484363" y="985367"/>
                  </a:lnTo>
                  <a:lnTo>
                    <a:pt x="1489989" y="990993"/>
                  </a:lnTo>
                  <a:lnTo>
                    <a:pt x="1504988" y="990993"/>
                  </a:lnTo>
                  <a:lnTo>
                    <a:pt x="1510601" y="985367"/>
                  </a:lnTo>
                  <a:lnTo>
                    <a:pt x="1510601" y="977874"/>
                  </a:lnTo>
                  <a:lnTo>
                    <a:pt x="1510601" y="970381"/>
                  </a:lnTo>
                  <a:close/>
                </a:path>
                <a:path w="1652904" h="2501900">
                  <a:moveTo>
                    <a:pt x="1510601" y="701979"/>
                  </a:moveTo>
                  <a:lnTo>
                    <a:pt x="1504988" y="696341"/>
                  </a:lnTo>
                  <a:lnTo>
                    <a:pt x="1489989" y="696341"/>
                  </a:lnTo>
                  <a:lnTo>
                    <a:pt x="1484363" y="701979"/>
                  </a:lnTo>
                  <a:lnTo>
                    <a:pt x="1484363" y="716965"/>
                  </a:lnTo>
                  <a:lnTo>
                    <a:pt x="1489989" y="722591"/>
                  </a:lnTo>
                  <a:lnTo>
                    <a:pt x="1504988" y="722591"/>
                  </a:lnTo>
                  <a:lnTo>
                    <a:pt x="1510601" y="716965"/>
                  </a:lnTo>
                  <a:lnTo>
                    <a:pt x="1510601" y="709472"/>
                  </a:lnTo>
                  <a:lnTo>
                    <a:pt x="1510601" y="701979"/>
                  </a:lnTo>
                  <a:close/>
                </a:path>
                <a:path w="1652904" h="2501900">
                  <a:moveTo>
                    <a:pt x="1510601" y="372211"/>
                  </a:moveTo>
                  <a:lnTo>
                    <a:pt x="1504988" y="366572"/>
                  </a:lnTo>
                  <a:lnTo>
                    <a:pt x="1489989" y="366572"/>
                  </a:lnTo>
                  <a:lnTo>
                    <a:pt x="1484363" y="372211"/>
                  </a:lnTo>
                  <a:lnTo>
                    <a:pt x="1484363" y="387197"/>
                  </a:lnTo>
                  <a:lnTo>
                    <a:pt x="1489989" y="392823"/>
                  </a:lnTo>
                  <a:lnTo>
                    <a:pt x="1504988" y="392823"/>
                  </a:lnTo>
                  <a:lnTo>
                    <a:pt x="1510601" y="387197"/>
                  </a:lnTo>
                  <a:lnTo>
                    <a:pt x="1510601" y="379704"/>
                  </a:lnTo>
                  <a:lnTo>
                    <a:pt x="1510601" y="372211"/>
                  </a:lnTo>
                  <a:close/>
                </a:path>
                <a:path w="1652904" h="2501900">
                  <a:moveTo>
                    <a:pt x="1513154" y="2284311"/>
                  </a:moveTo>
                  <a:lnTo>
                    <a:pt x="1507540" y="2278684"/>
                  </a:lnTo>
                  <a:lnTo>
                    <a:pt x="1492554" y="2278684"/>
                  </a:lnTo>
                  <a:lnTo>
                    <a:pt x="1486916" y="2284311"/>
                  </a:lnTo>
                  <a:lnTo>
                    <a:pt x="1486916" y="2299322"/>
                  </a:lnTo>
                  <a:lnTo>
                    <a:pt x="1492554" y="2304948"/>
                  </a:lnTo>
                  <a:lnTo>
                    <a:pt x="1507540" y="2304948"/>
                  </a:lnTo>
                  <a:lnTo>
                    <a:pt x="1513154" y="2299322"/>
                  </a:lnTo>
                  <a:lnTo>
                    <a:pt x="1513154" y="2291816"/>
                  </a:lnTo>
                  <a:lnTo>
                    <a:pt x="1513154" y="2284311"/>
                  </a:lnTo>
                  <a:close/>
                </a:path>
                <a:path w="1652904" h="2501900">
                  <a:moveTo>
                    <a:pt x="1513154" y="2026132"/>
                  </a:moveTo>
                  <a:lnTo>
                    <a:pt x="1507540" y="2020493"/>
                  </a:lnTo>
                  <a:lnTo>
                    <a:pt x="1492554" y="2020493"/>
                  </a:lnTo>
                  <a:lnTo>
                    <a:pt x="1486916" y="2026132"/>
                  </a:lnTo>
                  <a:lnTo>
                    <a:pt x="1486916" y="2041131"/>
                  </a:lnTo>
                  <a:lnTo>
                    <a:pt x="1492554" y="2046757"/>
                  </a:lnTo>
                  <a:lnTo>
                    <a:pt x="1507540" y="2046757"/>
                  </a:lnTo>
                  <a:lnTo>
                    <a:pt x="1513154" y="2041131"/>
                  </a:lnTo>
                  <a:lnTo>
                    <a:pt x="1513154" y="2033638"/>
                  </a:lnTo>
                  <a:lnTo>
                    <a:pt x="1513154" y="2026132"/>
                  </a:lnTo>
                  <a:close/>
                </a:path>
                <a:path w="1652904" h="2501900">
                  <a:moveTo>
                    <a:pt x="1513154" y="1964778"/>
                  </a:moveTo>
                  <a:lnTo>
                    <a:pt x="1507540" y="1959140"/>
                  </a:lnTo>
                  <a:lnTo>
                    <a:pt x="1492554" y="1959140"/>
                  </a:lnTo>
                  <a:lnTo>
                    <a:pt x="1486916" y="1964778"/>
                  </a:lnTo>
                  <a:lnTo>
                    <a:pt x="1486916" y="1979777"/>
                  </a:lnTo>
                  <a:lnTo>
                    <a:pt x="1492554" y="1985416"/>
                  </a:lnTo>
                  <a:lnTo>
                    <a:pt x="1507540" y="1985416"/>
                  </a:lnTo>
                  <a:lnTo>
                    <a:pt x="1513154" y="1979777"/>
                  </a:lnTo>
                  <a:lnTo>
                    <a:pt x="1513154" y="1972284"/>
                  </a:lnTo>
                  <a:lnTo>
                    <a:pt x="1513154" y="1964778"/>
                  </a:lnTo>
                  <a:close/>
                </a:path>
                <a:path w="1652904" h="2501900">
                  <a:moveTo>
                    <a:pt x="1513154" y="1696364"/>
                  </a:moveTo>
                  <a:lnTo>
                    <a:pt x="1507540" y="1690738"/>
                  </a:lnTo>
                  <a:lnTo>
                    <a:pt x="1492554" y="1690738"/>
                  </a:lnTo>
                  <a:lnTo>
                    <a:pt x="1486916" y="1696364"/>
                  </a:lnTo>
                  <a:lnTo>
                    <a:pt x="1486916" y="1711363"/>
                  </a:lnTo>
                  <a:lnTo>
                    <a:pt x="1492554" y="1717001"/>
                  </a:lnTo>
                  <a:lnTo>
                    <a:pt x="1507540" y="1717001"/>
                  </a:lnTo>
                  <a:lnTo>
                    <a:pt x="1513154" y="1711363"/>
                  </a:lnTo>
                  <a:lnTo>
                    <a:pt x="1513154" y="1703882"/>
                  </a:lnTo>
                  <a:lnTo>
                    <a:pt x="1513154" y="1696364"/>
                  </a:lnTo>
                  <a:close/>
                </a:path>
                <a:path w="1652904" h="2501900">
                  <a:moveTo>
                    <a:pt x="1513154" y="1369148"/>
                  </a:moveTo>
                  <a:lnTo>
                    <a:pt x="1507540" y="1363522"/>
                  </a:lnTo>
                  <a:lnTo>
                    <a:pt x="1492554" y="1363522"/>
                  </a:lnTo>
                  <a:lnTo>
                    <a:pt x="1486916" y="1369148"/>
                  </a:lnTo>
                  <a:lnTo>
                    <a:pt x="1486916" y="1384147"/>
                  </a:lnTo>
                  <a:lnTo>
                    <a:pt x="1492554" y="1389786"/>
                  </a:lnTo>
                  <a:lnTo>
                    <a:pt x="1507540" y="1389786"/>
                  </a:lnTo>
                  <a:lnTo>
                    <a:pt x="1513154" y="1384147"/>
                  </a:lnTo>
                  <a:lnTo>
                    <a:pt x="1513154" y="1376667"/>
                  </a:lnTo>
                  <a:lnTo>
                    <a:pt x="1513154" y="1369148"/>
                  </a:lnTo>
                  <a:close/>
                </a:path>
                <a:path w="1652904" h="2501900">
                  <a:moveTo>
                    <a:pt x="1513154" y="640626"/>
                  </a:moveTo>
                  <a:lnTo>
                    <a:pt x="1507540" y="635000"/>
                  </a:lnTo>
                  <a:lnTo>
                    <a:pt x="1492554" y="635000"/>
                  </a:lnTo>
                  <a:lnTo>
                    <a:pt x="1486916" y="640626"/>
                  </a:lnTo>
                  <a:lnTo>
                    <a:pt x="1486916" y="655612"/>
                  </a:lnTo>
                  <a:lnTo>
                    <a:pt x="1492554" y="661238"/>
                  </a:lnTo>
                  <a:lnTo>
                    <a:pt x="1507540" y="661238"/>
                  </a:lnTo>
                  <a:lnTo>
                    <a:pt x="1513154" y="655612"/>
                  </a:lnTo>
                  <a:lnTo>
                    <a:pt x="1513154" y="648119"/>
                  </a:lnTo>
                  <a:lnTo>
                    <a:pt x="1513154" y="640626"/>
                  </a:lnTo>
                  <a:close/>
                </a:path>
                <a:path w="1652904" h="2501900">
                  <a:moveTo>
                    <a:pt x="1561731" y="461683"/>
                  </a:moveTo>
                  <a:lnTo>
                    <a:pt x="1556118" y="456057"/>
                  </a:lnTo>
                  <a:lnTo>
                    <a:pt x="1541119" y="456057"/>
                  </a:lnTo>
                  <a:lnTo>
                    <a:pt x="1535480" y="461683"/>
                  </a:lnTo>
                  <a:lnTo>
                    <a:pt x="1535480" y="476681"/>
                  </a:lnTo>
                  <a:lnTo>
                    <a:pt x="1541119" y="482295"/>
                  </a:lnTo>
                  <a:lnTo>
                    <a:pt x="1556118" y="482295"/>
                  </a:lnTo>
                  <a:lnTo>
                    <a:pt x="1561731" y="476681"/>
                  </a:lnTo>
                  <a:lnTo>
                    <a:pt x="1561731" y="469176"/>
                  </a:lnTo>
                  <a:lnTo>
                    <a:pt x="1561731" y="461683"/>
                  </a:lnTo>
                  <a:close/>
                </a:path>
                <a:path w="1652904" h="2501900">
                  <a:moveTo>
                    <a:pt x="1620532" y="2399347"/>
                  </a:moveTo>
                  <a:lnTo>
                    <a:pt x="1614906" y="2393721"/>
                  </a:lnTo>
                  <a:lnTo>
                    <a:pt x="1599895" y="2393721"/>
                  </a:lnTo>
                  <a:lnTo>
                    <a:pt x="1594281" y="2399347"/>
                  </a:lnTo>
                  <a:lnTo>
                    <a:pt x="1594281" y="2414359"/>
                  </a:lnTo>
                  <a:lnTo>
                    <a:pt x="1599895" y="2419959"/>
                  </a:lnTo>
                  <a:lnTo>
                    <a:pt x="1614906" y="2419959"/>
                  </a:lnTo>
                  <a:lnTo>
                    <a:pt x="1620532" y="2414359"/>
                  </a:lnTo>
                  <a:lnTo>
                    <a:pt x="1620532" y="2406866"/>
                  </a:lnTo>
                  <a:lnTo>
                    <a:pt x="1620532" y="2399347"/>
                  </a:lnTo>
                  <a:close/>
                </a:path>
                <a:path w="1652904" h="2501900">
                  <a:moveTo>
                    <a:pt x="1624812" y="168554"/>
                  </a:moveTo>
                  <a:lnTo>
                    <a:pt x="1619173" y="162915"/>
                  </a:lnTo>
                  <a:lnTo>
                    <a:pt x="1604175" y="162915"/>
                  </a:lnTo>
                  <a:lnTo>
                    <a:pt x="1598536" y="168554"/>
                  </a:lnTo>
                  <a:lnTo>
                    <a:pt x="1598536" y="183540"/>
                  </a:lnTo>
                  <a:lnTo>
                    <a:pt x="1604175" y="189166"/>
                  </a:lnTo>
                  <a:lnTo>
                    <a:pt x="1619173" y="189166"/>
                  </a:lnTo>
                  <a:lnTo>
                    <a:pt x="1624812" y="183540"/>
                  </a:lnTo>
                  <a:lnTo>
                    <a:pt x="1624812" y="176047"/>
                  </a:lnTo>
                  <a:lnTo>
                    <a:pt x="1624812" y="168554"/>
                  </a:lnTo>
                  <a:close/>
                </a:path>
                <a:path w="1652904" h="2501900">
                  <a:moveTo>
                    <a:pt x="1652587" y="2481313"/>
                  </a:moveTo>
                  <a:lnTo>
                    <a:pt x="1116609" y="2481313"/>
                  </a:lnTo>
                  <a:lnTo>
                    <a:pt x="1116609" y="2419959"/>
                  </a:lnTo>
                  <a:lnTo>
                    <a:pt x="1129220" y="2419959"/>
                  </a:lnTo>
                  <a:lnTo>
                    <a:pt x="1134833" y="2414359"/>
                  </a:lnTo>
                  <a:lnTo>
                    <a:pt x="1134833" y="2406866"/>
                  </a:lnTo>
                  <a:lnTo>
                    <a:pt x="1134833" y="2399347"/>
                  </a:lnTo>
                  <a:lnTo>
                    <a:pt x="1129220" y="2393721"/>
                  </a:lnTo>
                  <a:lnTo>
                    <a:pt x="1116609" y="2393721"/>
                  </a:lnTo>
                  <a:lnTo>
                    <a:pt x="1116609" y="0"/>
                  </a:lnTo>
                  <a:lnTo>
                    <a:pt x="1099566" y="0"/>
                  </a:lnTo>
                  <a:lnTo>
                    <a:pt x="1099566" y="2481313"/>
                  </a:lnTo>
                  <a:lnTo>
                    <a:pt x="565302" y="2481313"/>
                  </a:lnTo>
                  <a:lnTo>
                    <a:pt x="565302" y="2427630"/>
                  </a:lnTo>
                  <a:lnTo>
                    <a:pt x="577062" y="2427630"/>
                  </a:lnTo>
                  <a:lnTo>
                    <a:pt x="582676" y="2422017"/>
                  </a:lnTo>
                  <a:lnTo>
                    <a:pt x="582676" y="2414524"/>
                  </a:lnTo>
                  <a:lnTo>
                    <a:pt x="582676" y="2407005"/>
                  </a:lnTo>
                  <a:lnTo>
                    <a:pt x="577062" y="2401379"/>
                  </a:lnTo>
                  <a:lnTo>
                    <a:pt x="565302" y="2401379"/>
                  </a:lnTo>
                  <a:lnTo>
                    <a:pt x="565302" y="0"/>
                  </a:lnTo>
                  <a:lnTo>
                    <a:pt x="548259" y="0"/>
                  </a:lnTo>
                  <a:lnTo>
                    <a:pt x="548259" y="2481313"/>
                  </a:lnTo>
                  <a:lnTo>
                    <a:pt x="1206" y="2481313"/>
                  </a:lnTo>
                  <a:lnTo>
                    <a:pt x="1206" y="2501760"/>
                  </a:lnTo>
                  <a:lnTo>
                    <a:pt x="1652587" y="2501760"/>
                  </a:lnTo>
                  <a:lnTo>
                    <a:pt x="1652587" y="2481313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920936" y="3433990"/>
              <a:ext cx="1649730" cy="2332990"/>
            </a:xfrm>
            <a:custGeom>
              <a:avLst/>
              <a:gdLst/>
              <a:ahLst/>
              <a:cxnLst/>
              <a:rect l="l" t="t" r="r" b="b"/>
              <a:pathLst>
                <a:path w="1649729" h="2332990">
                  <a:moveTo>
                    <a:pt x="544499" y="2318791"/>
                  </a:moveTo>
                  <a:lnTo>
                    <a:pt x="774" y="2318791"/>
                  </a:lnTo>
                  <a:lnTo>
                    <a:pt x="774" y="2332431"/>
                  </a:lnTo>
                  <a:lnTo>
                    <a:pt x="544499" y="2332431"/>
                  </a:lnTo>
                  <a:lnTo>
                    <a:pt x="544499" y="2318791"/>
                  </a:lnTo>
                  <a:close/>
                </a:path>
                <a:path w="1649729" h="2332990">
                  <a:moveTo>
                    <a:pt x="545350" y="0"/>
                  </a:moveTo>
                  <a:lnTo>
                    <a:pt x="0" y="0"/>
                  </a:lnTo>
                  <a:lnTo>
                    <a:pt x="0" y="13639"/>
                  </a:lnTo>
                  <a:lnTo>
                    <a:pt x="530021" y="13639"/>
                  </a:lnTo>
                  <a:lnTo>
                    <a:pt x="530021" y="334035"/>
                  </a:lnTo>
                  <a:lnTo>
                    <a:pt x="0" y="334035"/>
                  </a:lnTo>
                  <a:lnTo>
                    <a:pt x="0" y="347662"/>
                  </a:lnTo>
                  <a:lnTo>
                    <a:pt x="410730" y="347662"/>
                  </a:lnTo>
                  <a:lnTo>
                    <a:pt x="410730" y="829310"/>
                  </a:lnTo>
                  <a:lnTo>
                    <a:pt x="330" y="829310"/>
                  </a:lnTo>
                  <a:lnTo>
                    <a:pt x="330" y="842949"/>
                  </a:lnTo>
                  <a:lnTo>
                    <a:pt x="410730" y="842949"/>
                  </a:lnTo>
                  <a:lnTo>
                    <a:pt x="410730" y="998029"/>
                  </a:lnTo>
                  <a:lnTo>
                    <a:pt x="330" y="998029"/>
                  </a:lnTo>
                  <a:lnTo>
                    <a:pt x="330" y="1011669"/>
                  </a:lnTo>
                  <a:lnTo>
                    <a:pt x="410730" y="1011669"/>
                  </a:lnTo>
                  <a:lnTo>
                    <a:pt x="410730" y="1334173"/>
                  </a:lnTo>
                  <a:lnTo>
                    <a:pt x="330" y="1334173"/>
                  </a:lnTo>
                  <a:lnTo>
                    <a:pt x="330" y="1347812"/>
                  </a:lnTo>
                  <a:lnTo>
                    <a:pt x="410730" y="1347812"/>
                  </a:lnTo>
                  <a:lnTo>
                    <a:pt x="410730" y="2316010"/>
                  </a:lnTo>
                  <a:lnTo>
                    <a:pt x="424357" y="2316010"/>
                  </a:lnTo>
                  <a:lnTo>
                    <a:pt x="424357" y="347662"/>
                  </a:lnTo>
                  <a:lnTo>
                    <a:pt x="530021" y="347662"/>
                  </a:lnTo>
                  <a:lnTo>
                    <a:pt x="530021" y="2312632"/>
                  </a:lnTo>
                  <a:lnTo>
                    <a:pt x="543661" y="2312632"/>
                  </a:lnTo>
                  <a:lnTo>
                    <a:pt x="543661" y="347662"/>
                  </a:lnTo>
                  <a:lnTo>
                    <a:pt x="545350" y="347662"/>
                  </a:lnTo>
                  <a:lnTo>
                    <a:pt x="545350" y="334035"/>
                  </a:lnTo>
                  <a:lnTo>
                    <a:pt x="543661" y="334035"/>
                  </a:lnTo>
                  <a:lnTo>
                    <a:pt x="543661" y="13639"/>
                  </a:lnTo>
                  <a:lnTo>
                    <a:pt x="545350" y="13639"/>
                  </a:lnTo>
                  <a:lnTo>
                    <a:pt x="545350" y="0"/>
                  </a:lnTo>
                  <a:close/>
                </a:path>
                <a:path w="1649729" h="2332990">
                  <a:moveTo>
                    <a:pt x="1097826" y="2318791"/>
                  </a:moveTo>
                  <a:lnTo>
                    <a:pt x="564883" y="2318791"/>
                  </a:lnTo>
                  <a:lnTo>
                    <a:pt x="564883" y="2332431"/>
                  </a:lnTo>
                  <a:lnTo>
                    <a:pt x="1097826" y="2332431"/>
                  </a:lnTo>
                  <a:lnTo>
                    <a:pt x="1097826" y="2318791"/>
                  </a:lnTo>
                  <a:close/>
                </a:path>
                <a:path w="1649729" h="2332990">
                  <a:moveTo>
                    <a:pt x="1098969" y="829310"/>
                  </a:moveTo>
                  <a:lnTo>
                    <a:pt x="1095819" y="829310"/>
                  </a:lnTo>
                  <a:lnTo>
                    <a:pt x="1095819" y="347662"/>
                  </a:lnTo>
                  <a:lnTo>
                    <a:pt x="1097051" y="347662"/>
                  </a:lnTo>
                  <a:lnTo>
                    <a:pt x="1097051" y="334035"/>
                  </a:lnTo>
                  <a:lnTo>
                    <a:pt x="1095819" y="334035"/>
                  </a:lnTo>
                  <a:lnTo>
                    <a:pt x="1095819" y="13639"/>
                  </a:lnTo>
                  <a:lnTo>
                    <a:pt x="1097051" y="13639"/>
                  </a:lnTo>
                  <a:lnTo>
                    <a:pt x="1097051" y="0"/>
                  </a:lnTo>
                  <a:lnTo>
                    <a:pt x="562406" y="0"/>
                  </a:lnTo>
                  <a:lnTo>
                    <a:pt x="562406" y="13639"/>
                  </a:lnTo>
                  <a:lnTo>
                    <a:pt x="1082167" y="13639"/>
                  </a:lnTo>
                  <a:lnTo>
                    <a:pt x="1082167" y="334035"/>
                  </a:lnTo>
                  <a:lnTo>
                    <a:pt x="562406" y="334035"/>
                  </a:lnTo>
                  <a:lnTo>
                    <a:pt x="562406" y="347662"/>
                  </a:lnTo>
                  <a:lnTo>
                    <a:pt x="1082167" y="347662"/>
                  </a:lnTo>
                  <a:lnTo>
                    <a:pt x="1082167" y="829310"/>
                  </a:lnTo>
                  <a:lnTo>
                    <a:pt x="564311" y="829310"/>
                  </a:lnTo>
                  <a:lnTo>
                    <a:pt x="564311" y="842949"/>
                  </a:lnTo>
                  <a:lnTo>
                    <a:pt x="966304" y="842949"/>
                  </a:lnTo>
                  <a:lnTo>
                    <a:pt x="966304" y="1166761"/>
                  </a:lnTo>
                  <a:lnTo>
                    <a:pt x="564007" y="1166761"/>
                  </a:lnTo>
                  <a:lnTo>
                    <a:pt x="564007" y="1180401"/>
                  </a:lnTo>
                  <a:lnTo>
                    <a:pt x="966304" y="1180401"/>
                  </a:lnTo>
                  <a:lnTo>
                    <a:pt x="966304" y="1499069"/>
                  </a:lnTo>
                  <a:lnTo>
                    <a:pt x="564007" y="1499069"/>
                  </a:lnTo>
                  <a:lnTo>
                    <a:pt x="564007" y="1512709"/>
                  </a:lnTo>
                  <a:lnTo>
                    <a:pt x="966304" y="1512709"/>
                  </a:lnTo>
                  <a:lnTo>
                    <a:pt x="966304" y="1831378"/>
                  </a:lnTo>
                  <a:lnTo>
                    <a:pt x="563968" y="1831378"/>
                  </a:lnTo>
                  <a:lnTo>
                    <a:pt x="563968" y="1845005"/>
                  </a:lnTo>
                  <a:lnTo>
                    <a:pt x="966304" y="1845005"/>
                  </a:lnTo>
                  <a:lnTo>
                    <a:pt x="966304" y="2316010"/>
                  </a:lnTo>
                  <a:lnTo>
                    <a:pt x="979919" y="2316010"/>
                  </a:lnTo>
                  <a:lnTo>
                    <a:pt x="979919" y="1845005"/>
                  </a:lnTo>
                  <a:lnTo>
                    <a:pt x="981214" y="1845005"/>
                  </a:lnTo>
                  <a:lnTo>
                    <a:pt x="981214" y="1831378"/>
                  </a:lnTo>
                  <a:lnTo>
                    <a:pt x="979919" y="1831378"/>
                  </a:lnTo>
                  <a:lnTo>
                    <a:pt x="979919" y="1512709"/>
                  </a:lnTo>
                  <a:lnTo>
                    <a:pt x="985837" y="1512709"/>
                  </a:lnTo>
                  <a:lnTo>
                    <a:pt x="985837" y="1499069"/>
                  </a:lnTo>
                  <a:lnTo>
                    <a:pt x="979919" y="1499069"/>
                  </a:lnTo>
                  <a:lnTo>
                    <a:pt x="979919" y="1180401"/>
                  </a:lnTo>
                  <a:lnTo>
                    <a:pt x="985837" y="1180401"/>
                  </a:lnTo>
                  <a:lnTo>
                    <a:pt x="985837" y="1166761"/>
                  </a:lnTo>
                  <a:lnTo>
                    <a:pt x="979919" y="1166761"/>
                  </a:lnTo>
                  <a:lnTo>
                    <a:pt x="979919" y="842949"/>
                  </a:lnTo>
                  <a:lnTo>
                    <a:pt x="1082167" y="842949"/>
                  </a:lnTo>
                  <a:lnTo>
                    <a:pt x="1082167" y="2316010"/>
                  </a:lnTo>
                  <a:lnTo>
                    <a:pt x="1095819" y="2316010"/>
                  </a:lnTo>
                  <a:lnTo>
                    <a:pt x="1095819" y="842949"/>
                  </a:lnTo>
                  <a:lnTo>
                    <a:pt x="1098969" y="842949"/>
                  </a:lnTo>
                  <a:lnTo>
                    <a:pt x="1098969" y="829310"/>
                  </a:lnTo>
                  <a:close/>
                </a:path>
                <a:path w="1649729" h="2332990">
                  <a:moveTo>
                    <a:pt x="1648294" y="2318791"/>
                  </a:moveTo>
                  <a:lnTo>
                    <a:pt x="1115352" y="2318791"/>
                  </a:lnTo>
                  <a:lnTo>
                    <a:pt x="1115352" y="2332431"/>
                  </a:lnTo>
                  <a:lnTo>
                    <a:pt x="1648294" y="2332431"/>
                  </a:lnTo>
                  <a:lnTo>
                    <a:pt x="1648294" y="2318791"/>
                  </a:lnTo>
                  <a:close/>
                </a:path>
                <a:path w="1649729" h="2332990">
                  <a:moveTo>
                    <a:pt x="1649222" y="0"/>
                  </a:moveTo>
                  <a:lnTo>
                    <a:pt x="1114564" y="0"/>
                  </a:lnTo>
                  <a:lnTo>
                    <a:pt x="1114564" y="13639"/>
                  </a:lnTo>
                  <a:lnTo>
                    <a:pt x="1634337" y="13639"/>
                  </a:lnTo>
                  <a:lnTo>
                    <a:pt x="1634337" y="334035"/>
                  </a:lnTo>
                  <a:lnTo>
                    <a:pt x="1535493" y="334035"/>
                  </a:lnTo>
                  <a:lnTo>
                    <a:pt x="1535493" y="332308"/>
                  </a:lnTo>
                  <a:lnTo>
                    <a:pt x="1521853" y="332308"/>
                  </a:lnTo>
                  <a:lnTo>
                    <a:pt x="1521853" y="334035"/>
                  </a:lnTo>
                  <a:lnTo>
                    <a:pt x="1114564" y="334035"/>
                  </a:lnTo>
                  <a:lnTo>
                    <a:pt x="1114564" y="347662"/>
                  </a:lnTo>
                  <a:lnTo>
                    <a:pt x="1521853" y="347662"/>
                  </a:lnTo>
                  <a:lnTo>
                    <a:pt x="1521853" y="671461"/>
                  </a:lnTo>
                  <a:lnTo>
                    <a:pt x="1114564" y="671461"/>
                  </a:lnTo>
                  <a:lnTo>
                    <a:pt x="1114564" y="685101"/>
                  </a:lnTo>
                  <a:lnTo>
                    <a:pt x="1521853" y="685101"/>
                  </a:lnTo>
                  <a:lnTo>
                    <a:pt x="1521853" y="1005484"/>
                  </a:lnTo>
                  <a:lnTo>
                    <a:pt x="1114564" y="1005484"/>
                  </a:lnTo>
                  <a:lnTo>
                    <a:pt x="1114564" y="1019124"/>
                  </a:lnTo>
                  <a:lnTo>
                    <a:pt x="1521853" y="1019124"/>
                  </a:lnTo>
                  <a:lnTo>
                    <a:pt x="1521853" y="1336103"/>
                  </a:lnTo>
                  <a:lnTo>
                    <a:pt x="1114564" y="1336103"/>
                  </a:lnTo>
                  <a:lnTo>
                    <a:pt x="1114564" y="1349743"/>
                  </a:lnTo>
                  <a:lnTo>
                    <a:pt x="1521853" y="1349743"/>
                  </a:lnTo>
                  <a:lnTo>
                    <a:pt x="1521853" y="1665859"/>
                  </a:lnTo>
                  <a:lnTo>
                    <a:pt x="1114564" y="1665859"/>
                  </a:lnTo>
                  <a:lnTo>
                    <a:pt x="1114564" y="1679498"/>
                  </a:lnTo>
                  <a:lnTo>
                    <a:pt x="1521853" y="1679498"/>
                  </a:lnTo>
                  <a:lnTo>
                    <a:pt x="1521853" y="1990521"/>
                  </a:lnTo>
                  <a:lnTo>
                    <a:pt x="1114564" y="1990521"/>
                  </a:lnTo>
                  <a:lnTo>
                    <a:pt x="1114564" y="2004174"/>
                  </a:lnTo>
                  <a:lnTo>
                    <a:pt x="1521853" y="2004174"/>
                  </a:lnTo>
                  <a:lnTo>
                    <a:pt x="1521853" y="2312632"/>
                  </a:lnTo>
                  <a:lnTo>
                    <a:pt x="1535493" y="2312632"/>
                  </a:lnTo>
                  <a:lnTo>
                    <a:pt x="1535493" y="2004174"/>
                  </a:lnTo>
                  <a:lnTo>
                    <a:pt x="1538681" y="2004174"/>
                  </a:lnTo>
                  <a:lnTo>
                    <a:pt x="1538681" y="1990521"/>
                  </a:lnTo>
                  <a:lnTo>
                    <a:pt x="1535493" y="1990521"/>
                  </a:lnTo>
                  <a:lnTo>
                    <a:pt x="1535493" y="1679498"/>
                  </a:lnTo>
                  <a:lnTo>
                    <a:pt x="1538681" y="1679498"/>
                  </a:lnTo>
                  <a:lnTo>
                    <a:pt x="1538681" y="1665859"/>
                  </a:lnTo>
                  <a:lnTo>
                    <a:pt x="1535493" y="1665859"/>
                  </a:lnTo>
                  <a:lnTo>
                    <a:pt x="1535493" y="1349743"/>
                  </a:lnTo>
                  <a:lnTo>
                    <a:pt x="1538681" y="1349743"/>
                  </a:lnTo>
                  <a:lnTo>
                    <a:pt x="1538681" y="1336103"/>
                  </a:lnTo>
                  <a:lnTo>
                    <a:pt x="1535493" y="1336103"/>
                  </a:lnTo>
                  <a:lnTo>
                    <a:pt x="1535493" y="1019124"/>
                  </a:lnTo>
                  <a:lnTo>
                    <a:pt x="1538681" y="1019124"/>
                  </a:lnTo>
                  <a:lnTo>
                    <a:pt x="1538681" y="1005484"/>
                  </a:lnTo>
                  <a:lnTo>
                    <a:pt x="1535493" y="1005484"/>
                  </a:lnTo>
                  <a:lnTo>
                    <a:pt x="1535493" y="685101"/>
                  </a:lnTo>
                  <a:lnTo>
                    <a:pt x="1538681" y="685101"/>
                  </a:lnTo>
                  <a:lnTo>
                    <a:pt x="1538681" y="671461"/>
                  </a:lnTo>
                  <a:lnTo>
                    <a:pt x="1535493" y="671461"/>
                  </a:lnTo>
                  <a:lnTo>
                    <a:pt x="1535493" y="347662"/>
                  </a:lnTo>
                  <a:lnTo>
                    <a:pt x="1634337" y="347662"/>
                  </a:lnTo>
                  <a:lnTo>
                    <a:pt x="1634337" y="2312619"/>
                  </a:lnTo>
                  <a:lnTo>
                    <a:pt x="1647964" y="2312619"/>
                  </a:lnTo>
                  <a:lnTo>
                    <a:pt x="1647964" y="347662"/>
                  </a:lnTo>
                  <a:lnTo>
                    <a:pt x="1649222" y="347662"/>
                  </a:lnTo>
                  <a:lnTo>
                    <a:pt x="1649222" y="334035"/>
                  </a:lnTo>
                  <a:lnTo>
                    <a:pt x="1647964" y="334035"/>
                  </a:lnTo>
                  <a:lnTo>
                    <a:pt x="1647964" y="13639"/>
                  </a:lnTo>
                  <a:lnTo>
                    <a:pt x="1649222" y="13639"/>
                  </a:lnTo>
                  <a:lnTo>
                    <a:pt x="164922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19945" y="3431324"/>
              <a:ext cx="1651000" cy="2506980"/>
            </a:xfrm>
            <a:custGeom>
              <a:avLst/>
              <a:gdLst/>
              <a:ahLst/>
              <a:cxnLst/>
              <a:rect l="l" t="t" r="r" b="b"/>
              <a:pathLst>
                <a:path w="1651000" h="2506979">
                  <a:moveTo>
                    <a:pt x="1650606" y="2506802"/>
                  </a:moveTo>
                  <a:lnTo>
                    <a:pt x="0" y="2506802"/>
                  </a:lnTo>
                  <a:lnTo>
                    <a:pt x="0" y="1460"/>
                  </a:lnTo>
                  <a:lnTo>
                    <a:pt x="1650606" y="1460"/>
                  </a:lnTo>
                  <a:lnTo>
                    <a:pt x="1650606" y="2506802"/>
                  </a:lnTo>
                  <a:close/>
                </a:path>
                <a:path w="1651000" h="2506979">
                  <a:moveTo>
                    <a:pt x="547751" y="0"/>
                  </a:moveTo>
                  <a:lnTo>
                    <a:pt x="547751" y="2481770"/>
                  </a:lnTo>
                </a:path>
                <a:path w="1651000" h="2506979">
                  <a:moveTo>
                    <a:pt x="562482" y="0"/>
                  </a:moveTo>
                  <a:lnTo>
                    <a:pt x="562482" y="2481770"/>
                  </a:lnTo>
                </a:path>
                <a:path w="1651000" h="2506979">
                  <a:moveTo>
                    <a:pt x="1099172" y="0"/>
                  </a:moveTo>
                  <a:lnTo>
                    <a:pt x="1099172" y="2481770"/>
                  </a:lnTo>
                </a:path>
                <a:path w="1651000" h="2506979">
                  <a:moveTo>
                    <a:pt x="1113904" y="0"/>
                  </a:moveTo>
                  <a:lnTo>
                    <a:pt x="1113904" y="2481770"/>
                  </a:lnTo>
                </a:path>
                <a:path w="1651000" h="2506979">
                  <a:moveTo>
                    <a:pt x="0" y="2484742"/>
                  </a:moveTo>
                  <a:lnTo>
                    <a:pt x="1639557" y="2484742"/>
                  </a:lnTo>
                </a:path>
                <a:path w="1651000" h="2506979">
                  <a:moveTo>
                    <a:pt x="0" y="333501"/>
                  </a:moveTo>
                  <a:lnTo>
                    <a:pt x="547751" y="333501"/>
                  </a:lnTo>
                </a:path>
                <a:path w="1651000" h="2506979">
                  <a:moveTo>
                    <a:pt x="562482" y="333501"/>
                  </a:moveTo>
                  <a:lnTo>
                    <a:pt x="1099172" y="333501"/>
                  </a:lnTo>
                </a:path>
                <a:path w="1651000" h="2506979">
                  <a:moveTo>
                    <a:pt x="1113904" y="333501"/>
                  </a:moveTo>
                  <a:lnTo>
                    <a:pt x="1650606" y="333501"/>
                  </a:lnTo>
                </a:path>
                <a:path w="1651000" h="2506979">
                  <a:moveTo>
                    <a:pt x="0" y="2319794"/>
                  </a:moveTo>
                  <a:lnTo>
                    <a:pt x="547751" y="2319794"/>
                  </a:lnTo>
                </a:path>
                <a:path w="1651000" h="2506979">
                  <a:moveTo>
                    <a:pt x="562482" y="2319794"/>
                  </a:moveTo>
                  <a:lnTo>
                    <a:pt x="1099172" y="2319794"/>
                  </a:lnTo>
                </a:path>
                <a:path w="1651000" h="2506979">
                  <a:moveTo>
                    <a:pt x="1113904" y="2319794"/>
                  </a:moveTo>
                  <a:lnTo>
                    <a:pt x="1650606" y="2319794"/>
                  </a:lnTo>
                </a:path>
                <a:path w="1651000" h="2506979">
                  <a:moveTo>
                    <a:pt x="429958" y="333501"/>
                  </a:moveTo>
                  <a:lnTo>
                    <a:pt x="429958" y="2319794"/>
                  </a:lnTo>
                </a:path>
                <a:path w="1651000" h="2506979">
                  <a:moveTo>
                    <a:pt x="1541640" y="333501"/>
                  </a:moveTo>
                  <a:lnTo>
                    <a:pt x="1541640" y="2319794"/>
                  </a:lnTo>
                </a:path>
                <a:path w="1651000" h="2506979">
                  <a:moveTo>
                    <a:pt x="1541640" y="333501"/>
                  </a:moveTo>
                  <a:lnTo>
                    <a:pt x="1541640" y="2319794"/>
                  </a:lnTo>
                </a:path>
                <a:path w="1651000" h="2506979">
                  <a:moveTo>
                    <a:pt x="0" y="831926"/>
                  </a:moveTo>
                  <a:lnTo>
                    <a:pt x="429958" y="831926"/>
                  </a:lnTo>
                </a:path>
                <a:path w="1651000" h="2506979">
                  <a:moveTo>
                    <a:pt x="563219" y="831926"/>
                  </a:moveTo>
                  <a:lnTo>
                    <a:pt x="1099921" y="831926"/>
                  </a:lnTo>
                </a:path>
                <a:path w="1651000" h="2506979">
                  <a:moveTo>
                    <a:pt x="0" y="1000518"/>
                  </a:moveTo>
                  <a:lnTo>
                    <a:pt x="429958" y="1000518"/>
                  </a:lnTo>
                </a:path>
                <a:path w="1651000" h="2506979">
                  <a:moveTo>
                    <a:pt x="0" y="1335493"/>
                  </a:moveTo>
                  <a:lnTo>
                    <a:pt x="429958" y="1335493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981058" y="3488740"/>
              <a:ext cx="170180" cy="48260"/>
            </a:xfrm>
            <a:custGeom>
              <a:avLst/>
              <a:gdLst/>
              <a:ahLst/>
              <a:cxnLst/>
              <a:rect l="l" t="t" r="r" b="b"/>
              <a:pathLst>
                <a:path w="170180" h="48260">
                  <a:moveTo>
                    <a:pt x="170078" y="0"/>
                  </a:moveTo>
                  <a:lnTo>
                    <a:pt x="0" y="0"/>
                  </a:lnTo>
                  <a:lnTo>
                    <a:pt x="0" y="47866"/>
                  </a:lnTo>
                  <a:lnTo>
                    <a:pt x="170078" y="47866"/>
                  </a:lnTo>
                  <a:lnTo>
                    <a:pt x="170078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994304" y="3500526"/>
              <a:ext cx="144780" cy="22860"/>
            </a:xfrm>
            <a:custGeom>
              <a:avLst/>
              <a:gdLst/>
              <a:ahLst/>
              <a:cxnLst/>
              <a:rect l="l" t="t" r="r" b="b"/>
              <a:pathLst>
                <a:path w="144780" h="22860">
                  <a:moveTo>
                    <a:pt x="16929" y="11049"/>
                  </a:moveTo>
                  <a:lnTo>
                    <a:pt x="11785" y="8851"/>
                  </a:lnTo>
                  <a:lnTo>
                    <a:pt x="11049" y="8851"/>
                  </a:lnTo>
                  <a:lnTo>
                    <a:pt x="10312" y="8102"/>
                  </a:lnTo>
                  <a:lnTo>
                    <a:pt x="8102" y="7366"/>
                  </a:lnTo>
                  <a:lnTo>
                    <a:pt x="7366" y="6629"/>
                  </a:lnTo>
                  <a:lnTo>
                    <a:pt x="5892" y="5892"/>
                  </a:lnTo>
                  <a:lnTo>
                    <a:pt x="5892" y="5156"/>
                  </a:lnTo>
                  <a:lnTo>
                    <a:pt x="7366" y="3695"/>
                  </a:lnTo>
                  <a:lnTo>
                    <a:pt x="11049" y="3695"/>
                  </a:lnTo>
                  <a:lnTo>
                    <a:pt x="14732" y="5156"/>
                  </a:lnTo>
                  <a:lnTo>
                    <a:pt x="15455" y="5156"/>
                  </a:lnTo>
                  <a:lnTo>
                    <a:pt x="15455" y="3695"/>
                  </a:lnTo>
                  <a:lnTo>
                    <a:pt x="15455" y="749"/>
                  </a:lnTo>
                  <a:lnTo>
                    <a:pt x="12509" y="12"/>
                  </a:lnTo>
                  <a:lnTo>
                    <a:pt x="5892" y="12"/>
                  </a:lnTo>
                  <a:lnTo>
                    <a:pt x="0" y="749"/>
                  </a:lnTo>
                  <a:lnTo>
                    <a:pt x="0" y="11798"/>
                  </a:lnTo>
                  <a:lnTo>
                    <a:pt x="5156" y="12522"/>
                  </a:lnTo>
                  <a:lnTo>
                    <a:pt x="7366" y="13995"/>
                  </a:lnTo>
                  <a:lnTo>
                    <a:pt x="6629" y="13258"/>
                  </a:lnTo>
                  <a:lnTo>
                    <a:pt x="8839" y="14744"/>
                  </a:lnTo>
                  <a:lnTo>
                    <a:pt x="9575" y="14744"/>
                  </a:lnTo>
                  <a:lnTo>
                    <a:pt x="11049" y="15481"/>
                  </a:lnTo>
                  <a:lnTo>
                    <a:pt x="11049" y="17678"/>
                  </a:lnTo>
                  <a:lnTo>
                    <a:pt x="8839" y="18415"/>
                  </a:lnTo>
                  <a:lnTo>
                    <a:pt x="5156" y="18415"/>
                  </a:lnTo>
                  <a:lnTo>
                    <a:pt x="0" y="16941"/>
                  </a:lnTo>
                  <a:lnTo>
                    <a:pt x="0" y="22098"/>
                  </a:lnTo>
                  <a:lnTo>
                    <a:pt x="2209" y="22834"/>
                  </a:lnTo>
                  <a:lnTo>
                    <a:pt x="12509" y="22834"/>
                  </a:lnTo>
                  <a:lnTo>
                    <a:pt x="16929" y="20624"/>
                  </a:lnTo>
                  <a:lnTo>
                    <a:pt x="16929" y="18415"/>
                  </a:lnTo>
                  <a:lnTo>
                    <a:pt x="16929" y="13258"/>
                  </a:lnTo>
                  <a:lnTo>
                    <a:pt x="16929" y="11049"/>
                  </a:lnTo>
                  <a:close/>
                </a:path>
                <a:path w="144780" h="22860">
                  <a:moveTo>
                    <a:pt x="27241" y="0"/>
                  </a:moveTo>
                  <a:lnTo>
                    <a:pt x="19888" y="0"/>
                  </a:lnTo>
                  <a:lnTo>
                    <a:pt x="19888" y="22085"/>
                  </a:lnTo>
                  <a:lnTo>
                    <a:pt x="27241" y="22085"/>
                  </a:lnTo>
                  <a:lnTo>
                    <a:pt x="27241" y="0"/>
                  </a:lnTo>
                  <a:close/>
                </a:path>
                <a:path w="144780" h="22860">
                  <a:moveTo>
                    <a:pt x="48590" y="12"/>
                  </a:moveTo>
                  <a:lnTo>
                    <a:pt x="31661" y="12"/>
                  </a:lnTo>
                  <a:lnTo>
                    <a:pt x="31661" y="22098"/>
                  </a:lnTo>
                  <a:lnTo>
                    <a:pt x="48590" y="22098"/>
                  </a:lnTo>
                  <a:lnTo>
                    <a:pt x="48590" y="17678"/>
                  </a:lnTo>
                  <a:lnTo>
                    <a:pt x="38290" y="17678"/>
                  </a:lnTo>
                  <a:lnTo>
                    <a:pt x="38290" y="13258"/>
                  </a:lnTo>
                  <a:lnTo>
                    <a:pt x="47129" y="13258"/>
                  </a:lnTo>
                  <a:lnTo>
                    <a:pt x="47129" y="8851"/>
                  </a:lnTo>
                  <a:lnTo>
                    <a:pt x="38290" y="8851"/>
                  </a:lnTo>
                  <a:lnTo>
                    <a:pt x="38290" y="4432"/>
                  </a:lnTo>
                  <a:lnTo>
                    <a:pt x="48590" y="4432"/>
                  </a:lnTo>
                  <a:lnTo>
                    <a:pt x="48590" y="12"/>
                  </a:lnTo>
                  <a:close/>
                </a:path>
                <a:path w="144780" h="22860">
                  <a:moveTo>
                    <a:pt x="78778" y="0"/>
                  </a:moveTo>
                  <a:lnTo>
                    <a:pt x="71424" y="0"/>
                  </a:lnTo>
                  <a:lnTo>
                    <a:pt x="65544" y="13258"/>
                  </a:lnTo>
                  <a:lnTo>
                    <a:pt x="60388" y="0"/>
                  </a:lnTo>
                  <a:lnTo>
                    <a:pt x="51549" y="0"/>
                  </a:lnTo>
                  <a:lnTo>
                    <a:pt x="51549" y="22085"/>
                  </a:lnTo>
                  <a:lnTo>
                    <a:pt x="56692" y="22085"/>
                  </a:lnTo>
                  <a:lnTo>
                    <a:pt x="56692" y="8839"/>
                  </a:lnTo>
                  <a:lnTo>
                    <a:pt x="61849" y="22085"/>
                  </a:lnTo>
                  <a:lnTo>
                    <a:pt x="66268" y="22085"/>
                  </a:lnTo>
                  <a:lnTo>
                    <a:pt x="72161" y="8839"/>
                  </a:lnTo>
                  <a:lnTo>
                    <a:pt x="72161" y="22085"/>
                  </a:lnTo>
                  <a:lnTo>
                    <a:pt x="78778" y="22085"/>
                  </a:lnTo>
                  <a:lnTo>
                    <a:pt x="78778" y="0"/>
                  </a:lnTo>
                  <a:close/>
                </a:path>
                <a:path w="144780" h="22860">
                  <a:moveTo>
                    <a:pt x="100126" y="12"/>
                  </a:moveTo>
                  <a:lnTo>
                    <a:pt x="83921" y="12"/>
                  </a:lnTo>
                  <a:lnTo>
                    <a:pt x="83921" y="22098"/>
                  </a:lnTo>
                  <a:lnTo>
                    <a:pt x="100126" y="22098"/>
                  </a:lnTo>
                  <a:lnTo>
                    <a:pt x="100126" y="17678"/>
                  </a:lnTo>
                  <a:lnTo>
                    <a:pt x="90538" y="17678"/>
                  </a:lnTo>
                  <a:lnTo>
                    <a:pt x="90538" y="13258"/>
                  </a:lnTo>
                  <a:lnTo>
                    <a:pt x="98653" y="13258"/>
                  </a:lnTo>
                  <a:lnTo>
                    <a:pt x="98653" y="8851"/>
                  </a:lnTo>
                  <a:lnTo>
                    <a:pt x="90538" y="8851"/>
                  </a:lnTo>
                  <a:lnTo>
                    <a:pt x="90538" y="4432"/>
                  </a:lnTo>
                  <a:lnTo>
                    <a:pt x="100126" y="4432"/>
                  </a:lnTo>
                  <a:lnTo>
                    <a:pt x="100126" y="12"/>
                  </a:lnTo>
                  <a:close/>
                </a:path>
                <a:path w="144780" h="22860">
                  <a:moveTo>
                    <a:pt x="122948" y="12"/>
                  </a:moveTo>
                  <a:lnTo>
                    <a:pt x="118541" y="12"/>
                  </a:lnTo>
                  <a:lnTo>
                    <a:pt x="118541" y="13258"/>
                  </a:lnTo>
                  <a:lnTo>
                    <a:pt x="111175" y="12"/>
                  </a:lnTo>
                  <a:lnTo>
                    <a:pt x="103809" y="12"/>
                  </a:lnTo>
                  <a:lnTo>
                    <a:pt x="103809" y="22098"/>
                  </a:lnTo>
                  <a:lnTo>
                    <a:pt x="108216" y="22098"/>
                  </a:lnTo>
                  <a:lnTo>
                    <a:pt x="108216" y="8102"/>
                  </a:lnTo>
                  <a:lnTo>
                    <a:pt x="115582" y="22098"/>
                  </a:lnTo>
                  <a:lnTo>
                    <a:pt x="122948" y="22098"/>
                  </a:lnTo>
                  <a:lnTo>
                    <a:pt x="122948" y="12"/>
                  </a:lnTo>
                  <a:close/>
                </a:path>
                <a:path w="144780" h="22860">
                  <a:moveTo>
                    <a:pt x="144297" y="11049"/>
                  </a:moveTo>
                  <a:lnTo>
                    <a:pt x="139153" y="8851"/>
                  </a:lnTo>
                  <a:lnTo>
                    <a:pt x="137668" y="8851"/>
                  </a:lnTo>
                  <a:lnTo>
                    <a:pt x="136931" y="8102"/>
                  </a:lnTo>
                  <a:lnTo>
                    <a:pt x="134734" y="7366"/>
                  </a:lnTo>
                  <a:lnTo>
                    <a:pt x="133997" y="6629"/>
                  </a:lnTo>
                  <a:lnTo>
                    <a:pt x="132511" y="5892"/>
                  </a:lnTo>
                  <a:lnTo>
                    <a:pt x="133261" y="5892"/>
                  </a:lnTo>
                  <a:lnTo>
                    <a:pt x="133261" y="5156"/>
                  </a:lnTo>
                  <a:lnTo>
                    <a:pt x="133997" y="3695"/>
                  </a:lnTo>
                  <a:lnTo>
                    <a:pt x="138404" y="3695"/>
                  </a:lnTo>
                  <a:lnTo>
                    <a:pt x="141363" y="5156"/>
                  </a:lnTo>
                  <a:lnTo>
                    <a:pt x="142100" y="5156"/>
                  </a:lnTo>
                  <a:lnTo>
                    <a:pt x="142100" y="3695"/>
                  </a:lnTo>
                  <a:lnTo>
                    <a:pt x="142100" y="749"/>
                  </a:lnTo>
                  <a:lnTo>
                    <a:pt x="139153" y="12"/>
                  </a:lnTo>
                  <a:lnTo>
                    <a:pt x="133261" y="12"/>
                  </a:lnTo>
                  <a:lnTo>
                    <a:pt x="126631" y="749"/>
                  </a:lnTo>
                  <a:lnTo>
                    <a:pt x="126631" y="11798"/>
                  </a:lnTo>
                  <a:lnTo>
                    <a:pt x="131787" y="12522"/>
                  </a:lnTo>
                  <a:lnTo>
                    <a:pt x="133997" y="13995"/>
                  </a:lnTo>
                  <a:lnTo>
                    <a:pt x="133261" y="13258"/>
                  </a:lnTo>
                  <a:lnTo>
                    <a:pt x="135470" y="14744"/>
                  </a:lnTo>
                  <a:lnTo>
                    <a:pt x="136207" y="14744"/>
                  </a:lnTo>
                  <a:lnTo>
                    <a:pt x="137668" y="15481"/>
                  </a:lnTo>
                  <a:lnTo>
                    <a:pt x="137668" y="17678"/>
                  </a:lnTo>
                  <a:lnTo>
                    <a:pt x="135470" y="18415"/>
                  </a:lnTo>
                  <a:lnTo>
                    <a:pt x="132511" y="18415"/>
                  </a:lnTo>
                  <a:lnTo>
                    <a:pt x="126631" y="16941"/>
                  </a:lnTo>
                  <a:lnTo>
                    <a:pt x="126631" y="22098"/>
                  </a:lnTo>
                  <a:lnTo>
                    <a:pt x="128854" y="22834"/>
                  </a:lnTo>
                  <a:lnTo>
                    <a:pt x="139153" y="22834"/>
                  </a:lnTo>
                  <a:lnTo>
                    <a:pt x="144297" y="20624"/>
                  </a:lnTo>
                  <a:lnTo>
                    <a:pt x="144297" y="18415"/>
                  </a:lnTo>
                  <a:lnTo>
                    <a:pt x="144297" y="13258"/>
                  </a:lnTo>
                  <a:lnTo>
                    <a:pt x="144297" y="110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092965" y="3675748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5" h="8889">
                  <a:moveTo>
                    <a:pt x="0" y="0"/>
                  </a:moveTo>
                  <a:lnTo>
                    <a:pt x="736" y="2209"/>
                  </a:lnTo>
                  <a:lnTo>
                    <a:pt x="1473" y="6616"/>
                  </a:lnTo>
                  <a:lnTo>
                    <a:pt x="1473" y="8839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094438" y="36845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321" y="1835"/>
                  </a:moveTo>
                  <a:lnTo>
                    <a:pt x="3321" y="1835"/>
                  </a:lnTo>
                </a:path>
              </a:pathLst>
            </a:custGeom>
            <a:ln w="36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981065" y="3688257"/>
              <a:ext cx="113664" cy="19685"/>
            </a:xfrm>
            <a:custGeom>
              <a:avLst/>
              <a:gdLst/>
              <a:ahLst/>
              <a:cxnLst/>
              <a:rect l="l" t="t" r="r" b="b"/>
              <a:pathLst>
                <a:path w="113664" h="19685">
                  <a:moveTo>
                    <a:pt x="113372" y="0"/>
                  </a:moveTo>
                  <a:lnTo>
                    <a:pt x="113372" y="2209"/>
                  </a:lnTo>
                  <a:lnTo>
                    <a:pt x="112636" y="6629"/>
                  </a:lnTo>
                  <a:lnTo>
                    <a:pt x="111899" y="8839"/>
                  </a:lnTo>
                </a:path>
                <a:path w="113664" h="19685">
                  <a:moveTo>
                    <a:pt x="111899" y="8839"/>
                  </a:moveTo>
                  <a:lnTo>
                    <a:pt x="109702" y="15455"/>
                  </a:lnTo>
                </a:path>
                <a:path w="113664" h="19685">
                  <a:moveTo>
                    <a:pt x="109702" y="15455"/>
                  </a:moveTo>
                  <a:lnTo>
                    <a:pt x="108953" y="17678"/>
                  </a:lnTo>
                  <a:lnTo>
                    <a:pt x="106743" y="19151"/>
                  </a:lnTo>
                  <a:lnTo>
                    <a:pt x="103797" y="19151"/>
                  </a:lnTo>
                </a:path>
                <a:path w="113664" h="19685">
                  <a:moveTo>
                    <a:pt x="103797" y="19151"/>
                  </a:moveTo>
                  <a:lnTo>
                    <a:pt x="8826" y="19151"/>
                  </a:lnTo>
                </a:path>
                <a:path w="113664" h="19685">
                  <a:moveTo>
                    <a:pt x="8826" y="19151"/>
                  </a:moveTo>
                  <a:lnTo>
                    <a:pt x="5892" y="19151"/>
                  </a:lnTo>
                  <a:lnTo>
                    <a:pt x="3670" y="17678"/>
                  </a:lnTo>
                  <a:lnTo>
                    <a:pt x="2933" y="15455"/>
                  </a:lnTo>
                </a:path>
                <a:path w="113664" h="19685">
                  <a:moveTo>
                    <a:pt x="2933" y="15455"/>
                  </a:moveTo>
                  <a:lnTo>
                    <a:pt x="736" y="8839"/>
                  </a:lnTo>
                </a:path>
                <a:path w="113664" h="19685">
                  <a:moveTo>
                    <a:pt x="736" y="8839"/>
                  </a:moveTo>
                  <a:lnTo>
                    <a:pt x="0" y="6629"/>
                  </a:lnTo>
                  <a:lnTo>
                    <a:pt x="0" y="2209"/>
                  </a:lnTo>
                  <a:lnTo>
                    <a:pt x="0" y="0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981065" y="36845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321" y="1835"/>
                  </a:moveTo>
                  <a:lnTo>
                    <a:pt x="3321" y="1835"/>
                  </a:lnTo>
                </a:path>
              </a:pathLst>
            </a:custGeom>
            <a:ln w="36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81065" y="3663975"/>
              <a:ext cx="247650" cy="20955"/>
            </a:xfrm>
            <a:custGeom>
              <a:avLst/>
              <a:gdLst/>
              <a:ahLst/>
              <a:cxnLst/>
              <a:rect l="l" t="t" r="r" b="b"/>
              <a:pathLst>
                <a:path w="247650" h="20954">
                  <a:moveTo>
                    <a:pt x="0" y="20612"/>
                  </a:moveTo>
                  <a:lnTo>
                    <a:pt x="0" y="18389"/>
                  </a:lnTo>
                  <a:lnTo>
                    <a:pt x="0" y="13982"/>
                  </a:lnTo>
                  <a:lnTo>
                    <a:pt x="736" y="11772"/>
                  </a:lnTo>
                </a:path>
                <a:path w="247650" h="20954">
                  <a:moveTo>
                    <a:pt x="736" y="11772"/>
                  </a:moveTo>
                  <a:lnTo>
                    <a:pt x="2933" y="4406"/>
                  </a:lnTo>
                </a:path>
                <a:path w="247650" h="20954">
                  <a:moveTo>
                    <a:pt x="2933" y="4406"/>
                  </a:moveTo>
                  <a:lnTo>
                    <a:pt x="3670" y="2197"/>
                  </a:lnTo>
                  <a:lnTo>
                    <a:pt x="5892" y="0"/>
                  </a:lnTo>
                  <a:lnTo>
                    <a:pt x="8826" y="0"/>
                  </a:lnTo>
                </a:path>
                <a:path w="247650" h="20954">
                  <a:moveTo>
                    <a:pt x="8826" y="0"/>
                  </a:moveTo>
                  <a:lnTo>
                    <a:pt x="103797" y="0"/>
                  </a:lnTo>
                </a:path>
                <a:path w="247650" h="20954">
                  <a:moveTo>
                    <a:pt x="103797" y="0"/>
                  </a:moveTo>
                  <a:lnTo>
                    <a:pt x="106743" y="0"/>
                  </a:lnTo>
                  <a:lnTo>
                    <a:pt x="108953" y="2197"/>
                  </a:lnTo>
                  <a:lnTo>
                    <a:pt x="109702" y="4406"/>
                  </a:lnTo>
                </a:path>
                <a:path w="247650" h="20954">
                  <a:moveTo>
                    <a:pt x="109702" y="4406"/>
                  </a:moveTo>
                  <a:lnTo>
                    <a:pt x="111899" y="11772"/>
                  </a:lnTo>
                </a:path>
                <a:path w="247650" h="20954">
                  <a:moveTo>
                    <a:pt x="247357" y="16192"/>
                  </a:moveTo>
                  <a:lnTo>
                    <a:pt x="245884" y="11036"/>
                  </a:lnTo>
                </a:path>
                <a:path w="247650" h="20954">
                  <a:moveTo>
                    <a:pt x="245884" y="11036"/>
                  </a:moveTo>
                  <a:lnTo>
                    <a:pt x="245160" y="9563"/>
                  </a:lnTo>
                  <a:lnTo>
                    <a:pt x="243687" y="8089"/>
                  </a:lnTo>
                  <a:lnTo>
                    <a:pt x="242214" y="8089"/>
                  </a:lnTo>
                </a:path>
                <a:path w="247650" h="20954">
                  <a:moveTo>
                    <a:pt x="242214" y="8089"/>
                  </a:moveTo>
                  <a:lnTo>
                    <a:pt x="111175" y="8089"/>
                  </a:lnTo>
                  <a:lnTo>
                    <a:pt x="111899" y="11772"/>
                  </a:lnTo>
                </a:path>
                <a:path w="247650" h="20954">
                  <a:moveTo>
                    <a:pt x="111899" y="11772"/>
                  </a:moveTo>
                  <a:lnTo>
                    <a:pt x="112636" y="13982"/>
                  </a:lnTo>
                  <a:lnTo>
                    <a:pt x="113372" y="18389"/>
                  </a:lnTo>
                  <a:lnTo>
                    <a:pt x="113372" y="20612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094438" y="3684587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10">
                  <a:moveTo>
                    <a:pt x="-3321" y="1835"/>
                  </a:moveTo>
                  <a:lnTo>
                    <a:pt x="3321" y="1835"/>
                  </a:lnTo>
                </a:path>
              </a:pathLst>
            </a:custGeom>
            <a:ln w="36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091505" y="3688257"/>
              <a:ext cx="137795" cy="12700"/>
            </a:xfrm>
            <a:custGeom>
              <a:avLst/>
              <a:gdLst/>
              <a:ahLst/>
              <a:cxnLst/>
              <a:rect l="l" t="t" r="r" b="b"/>
              <a:pathLst>
                <a:path w="137794" h="12700">
                  <a:moveTo>
                    <a:pt x="2933" y="0"/>
                  </a:moveTo>
                  <a:lnTo>
                    <a:pt x="2933" y="2209"/>
                  </a:lnTo>
                  <a:lnTo>
                    <a:pt x="2197" y="6629"/>
                  </a:lnTo>
                  <a:lnTo>
                    <a:pt x="1460" y="8839"/>
                  </a:lnTo>
                </a:path>
                <a:path w="137794" h="12700">
                  <a:moveTo>
                    <a:pt x="1460" y="8839"/>
                  </a:moveTo>
                  <a:lnTo>
                    <a:pt x="0" y="12522"/>
                  </a:lnTo>
                  <a:lnTo>
                    <a:pt x="131775" y="12522"/>
                  </a:lnTo>
                </a:path>
                <a:path w="137794" h="12700">
                  <a:moveTo>
                    <a:pt x="131775" y="12522"/>
                  </a:moveTo>
                  <a:lnTo>
                    <a:pt x="133248" y="12522"/>
                  </a:lnTo>
                  <a:lnTo>
                    <a:pt x="134721" y="11785"/>
                  </a:lnTo>
                  <a:lnTo>
                    <a:pt x="135445" y="10312"/>
                  </a:lnTo>
                </a:path>
                <a:path w="137794" h="12700">
                  <a:moveTo>
                    <a:pt x="135445" y="10312"/>
                  </a:moveTo>
                  <a:lnTo>
                    <a:pt x="136918" y="5892"/>
                  </a:lnTo>
                </a:path>
                <a:path w="137794" h="12700">
                  <a:moveTo>
                    <a:pt x="136918" y="5892"/>
                  </a:moveTo>
                  <a:lnTo>
                    <a:pt x="136918" y="4419"/>
                  </a:lnTo>
                  <a:lnTo>
                    <a:pt x="137668" y="1473"/>
                  </a:lnTo>
                  <a:lnTo>
                    <a:pt x="137668" y="0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229173" y="3686047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39">
                  <a:moveTo>
                    <a:pt x="-3321" y="1104"/>
                  </a:moveTo>
                  <a:lnTo>
                    <a:pt x="3321" y="11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228423" y="3591826"/>
              <a:ext cx="1328420" cy="2133600"/>
            </a:xfrm>
            <a:custGeom>
              <a:avLst/>
              <a:gdLst/>
              <a:ahLst/>
              <a:cxnLst/>
              <a:rect l="l" t="t" r="r" b="b"/>
              <a:pathLst>
                <a:path w="1328420" h="2133600">
                  <a:moveTo>
                    <a:pt x="749" y="94221"/>
                  </a:moveTo>
                  <a:lnTo>
                    <a:pt x="749" y="92760"/>
                  </a:lnTo>
                  <a:lnTo>
                    <a:pt x="0" y="89801"/>
                  </a:lnTo>
                  <a:lnTo>
                    <a:pt x="0" y="88341"/>
                  </a:lnTo>
                </a:path>
                <a:path w="1328420" h="2133600">
                  <a:moveTo>
                    <a:pt x="111175" y="199504"/>
                  </a:moveTo>
                  <a:lnTo>
                    <a:pt x="111175" y="205397"/>
                  </a:lnTo>
                  <a:lnTo>
                    <a:pt x="106032" y="209816"/>
                  </a:lnTo>
                  <a:lnTo>
                    <a:pt x="100876" y="209816"/>
                  </a:lnTo>
                  <a:lnTo>
                    <a:pt x="94983" y="209816"/>
                  </a:lnTo>
                  <a:lnTo>
                    <a:pt x="89827" y="205397"/>
                  </a:lnTo>
                  <a:lnTo>
                    <a:pt x="89827" y="199504"/>
                  </a:lnTo>
                  <a:lnTo>
                    <a:pt x="89827" y="193624"/>
                  </a:lnTo>
                  <a:lnTo>
                    <a:pt x="94983" y="189191"/>
                  </a:lnTo>
                  <a:lnTo>
                    <a:pt x="100876" y="189191"/>
                  </a:lnTo>
                  <a:lnTo>
                    <a:pt x="106032" y="189191"/>
                  </a:lnTo>
                  <a:lnTo>
                    <a:pt x="111175" y="193624"/>
                  </a:lnTo>
                  <a:lnTo>
                    <a:pt x="111175" y="199504"/>
                  </a:lnTo>
                </a:path>
                <a:path w="1328420" h="2133600">
                  <a:moveTo>
                    <a:pt x="1328140" y="10299"/>
                  </a:moveTo>
                  <a:lnTo>
                    <a:pt x="1328140" y="16192"/>
                  </a:lnTo>
                  <a:lnTo>
                    <a:pt x="1323733" y="20599"/>
                  </a:lnTo>
                  <a:lnTo>
                    <a:pt x="1317828" y="20599"/>
                  </a:lnTo>
                  <a:lnTo>
                    <a:pt x="1311960" y="20599"/>
                  </a:lnTo>
                  <a:lnTo>
                    <a:pt x="1307528" y="16192"/>
                  </a:lnTo>
                  <a:lnTo>
                    <a:pt x="1307528" y="10299"/>
                  </a:lnTo>
                  <a:lnTo>
                    <a:pt x="1307528" y="4419"/>
                  </a:lnTo>
                  <a:lnTo>
                    <a:pt x="1311960" y="0"/>
                  </a:lnTo>
                  <a:lnTo>
                    <a:pt x="1317828" y="0"/>
                  </a:lnTo>
                  <a:lnTo>
                    <a:pt x="1323733" y="0"/>
                  </a:lnTo>
                  <a:lnTo>
                    <a:pt x="1328140" y="4419"/>
                  </a:lnTo>
                  <a:lnTo>
                    <a:pt x="1328140" y="10299"/>
                  </a:lnTo>
                </a:path>
                <a:path w="1328420" h="2133600">
                  <a:moveTo>
                    <a:pt x="1217688" y="207606"/>
                  </a:moveTo>
                  <a:lnTo>
                    <a:pt x="1217688" y="213487"/>
                  </a:lnTo>
                  <a:lnTo>
                    <a:pt x="1213307" y="217906"/>
                  </a:lnTo>
                  <a:lnTo>
                    <a:pt x="1207389" y="217906"/>
                  </a:lnTo>
                  <a:lnTo>
                    <a:pt x="1201508" y="217906"/>
                  </a:lnTo>
                  <a:lnTo>
                    <a:pt x="1197102" y="213487"/>
                  </a:lnTo>
                  <a:lnTo>
                    <a:pt x="1197102" y="207606"/>
                  </a:lnTo>
                  <a:lnTo>
                    <a:pt x="1197102" y="201701"/>
                  </a:lnTo>
                  <a:lnTo>
                    <a:pt x="1201508" y="197294"/>
                  </a:lnTo>
                  <a:lnTo>
                    <a:pt x="1207389" y="197294"/>
                  </a:lnTo>
                  <a:lnTo>
                    <a:pt x="1213307" y="197294"/>
                  </a:lnTo>
                  <a:lnTo>
                    <a:pt x="1217688" y="201701"/>
                  </a:lnTo>
                  <a:lnTo>
                    <a:pt x="1217688" y="207606"/>
                  </a:lnTo>
                </a:path>
                <a:path w="1328420" h="2133600">
                  <a:moveTo>
                    <a:pt x="1217688" y="477799"/>
                  </a:moveTo>
                  <a:lnTo>
                    <a:pt x="1217688" y="483679"/>
                  </a:lnTo>
                  <a:lnTo>
                    <a:pt x="1213307" y="488099"/>
                  </a:lnTo>
                  <a:lnTo>
                    <a:pt x="1207389" y="488099"/>
                  </a:lnTo>
                  <a:lnTo>
                    <a:pt x="1201508" y="488099"/>
                  </a:lnTo>
                  <a:lnTo>
                    <a:pt x="1197102" y="483679"/>
                  </a:lnTo>
                  <a:lnTo>
                    <a:pt x="1197102" y="477799"/>
                  </a:lnTo>
                  <a:lnTo>
                    <a:pt x="1197102" y="471893"/>
                  </a:lnTo>
                  <a:lnTo>
                    <a:pt x="1201508" y="467487"/>
                  </a:lnTo>
                  <a:lnTo>
                    <a:pt x="1207389" y="467487"/>
                  </a:lnTo>
                  <a:lnTo>
                    <a:pt x="1213307" y="467487"/>
                  </a:lnTo>
                  <a:lnTo>
                    <a:pt x="1217688" y="471893"/>
                  </a:lnTo>
                  <a:lnTo>
                    <a:pt x="1217688" y="477799"/>
                  </a:lnTo>
                </a:path>
                <a:path w="1328420" h="2133600">
                  <a:moveTo>
                    <a:pt x="1217688" y="541845"/>
                  </a:moveTo>
                  <a:lnTo>
                    <a:pt x="1217688" y="547725"/>
                  </a:lnTo>
                  <a:lnTo>
                    <a:pt x="1213307" y="552157"/>
                  </a:lnTo>
                  <a:lnTo>
                    <a:pt x="1207389" y="552157"/>
                  </a:lnTo>
                  <a:lnTo>
                    <a:pt x="1201508" y="552157"/>
                  </a:lnTo>
                  <a:lnTo>
                    <a:pt x="1197102" y="547725"/>
                  </a:lnTo>
                  <a:lnTo>
                    <a:pt x="1197102" y="541845"/>
                  </a:lnTo>
                  <a:lnTo>
                    <a:pt x="1197102" y="535965"/>
                  </a:lnTo>
                  <a:lnTo>
                    <a:pt x="1201508" y="531533"/>
                  </a:lnTo>
                  <a:lnTo>
                    <a:pt x="1207389" y="531533"/>
                  </a:lnTo>
                  <a:lnTo>
                    <a:pt x="1213307" y="531533"/>
                  </a:lnTo>
                  <a:lnTo>
                    <a:pt x="1217688" y="535965"/>
                  </a:lnTo>
                  <a:lnTo>
                    <a:pt x="1217688" y="541845"/>
                  </a:lnTo>
                </a:path>
                <a:path w="1328420" h="2133600">
                  <a:moveTo>
                    <a:pt x="1217688" y="812038"/>
                  </a:moveTo>
                  <a:lnTo>
                    <a:pt x="1217688" y="817918"/>
                  </a:lnTo>
                  <a:lnTo>
                    <a:pt x="1213307" y="822350"/>
                  </a:lnTo>
                  <a:lnTo>
                    <a:pt x="1207389" y="822350"/>
                  </a:lnTo>
                  <a:lnTo>
                    <a:pt x="1201508" y="822350"/>
                  </a:lnTo>
                  <a:lnTo>
                    <a:pt x="1197102" y="817918"/>
                  </a:lnTo>
                  <a:lnTo>
                    <a:pt x="1197102" y="812038"/>
                  </a:lnTo>
                  <a:lnTo>
                    <a:pt x="1197102" y="806157"/>
                  </a:lnTo>
                  <a:lnTo>
                    <a:pt x="1201508" y="801725"/>
                  </a:lnTo>
                  <a:lnTo>
                    <a:pt x="1207389" y="801725"/>
                  </a:lnTo>
                  <a:lnTo>
                    <a:pt x="1213307" y="801725"/>
                  </a:lnTo>
                  <a:lnTo>
                    <a:pt x="1217688" y="806157"/>
                  </a:lnTo>
                  <a:lnTo>
                    <a:pt x="1217688" y="812038"/>
                  </a:lnTo>
                </a:path>
                <a:path w="1328420" h="2133600">
                  <a:moveTo>
                    <a:pt x="1217688" y="872413"/>
                  </a:moveTo>
                  <a:lnTo>
                    <a:pt x="1217688" y="878293"/>
                  </a:lnTo>
                  <a:lnTo>
                    <a:pt x="1213307" y="883462"/>
                  </a:lnTo>
                  <a:lnTo>
                    <a:pt x="1207389" y="883462"/>
                  </a:lnTo>
                  <a:lnTo>
                    <a:pt x="1201508" y="883462"/>
                  </a:lnTo>
                  <a:lnTo>
                    <a:pt x="1197102" y="878293"/>
                  </a:lnTo>
                  <a:lnTo>
                    <a:pt x="1197102" y="872413"/>
                  </a:lnTo>
                  <a:lnTo>
                    <a:pt x="1197102" y="867270"/>
                  </a:lnTo>
                  <a:lnTo>
                    <a:pt x="1201508" y="862101"/>
                  </a:lnTo>
                  <a:lnTo>
                    <a:pt x="1207389" y="862101"/>
                  </a:lnTo>
                  <a:lnTo>
                    <a:pt x="1213307" y="862101"/>
                  </a:lnTo>
                  <a:lnTo>
                    <a:pt x="1217688" y="867270"/>
                  </a:lnTo>
                  <a:lnTo>
                    <a:pt x="1217688" y="872413"/>
                  </a:lnTo>
                </a:path>
                <a:path w="1328420" h="2133600">
                  <a:moveTo>
                    <a:pt x="1217688" y="1142606"/>
                  </a:moveTo>
                  <a:lnTo>
                    <a:pt x="1217688" y="1148486"/>
                  </a:lnTo>
                  <a:lnTo>
                    <a:pt x="1213307" y="1152893"/>
                  </a:lnTo>
                  <a:lnTo>
                    <a:pt x="1207389" y="1152893"/>
                  </a:lnTo>
                  <a:lnTo>
                    <a:pt x="1201508" y="1152893"/>
                  </a:lnTo>
                  <a:lnTo>
                    <a:pt x="1197102" y="1148486"/>
                  </a:lnTo>
                  <a:lnTo>
                    <a:pt x="1197102" y="1142606"/>
                  </a:lnTo>
                  <a:lnTo>
                    <a:pt x="1197102" y="1136713"/>
                  </a:lnTo>
                  <a:lnTo>
                    <a:pt x="1201508" y="1132281"/>
                  </a:lnTo>
                  <a:lnTo>
                    <a:pt x="1207389" y="1132281"/>
                  </a:lnTo>
                  <a:lnTo>
                    <a:pt x="1213307" y="1132281"/>
                  </a:lnTo>
                  <a:lnTo>
                    <a:pt x="1217688" y="1136713"/>
                  </a:lnTo>
                  <a:lnTo>
                    <a:pt x="1217688" y="1142606"/>
                  </a:lnTo>
                </a:path>
                <a:path w="1328420" h="2133600">
                  <a:moveTo>
                    <a:pt x="1217688" y="1207389"/>
                  </a:moveTo>
                  <a:lnTo>
                    <a:pt x="1217688" y="1212545"/>
                  </a:lnTo>
                  <a:lnTo>
                    <a:pt x="1213307" y="1217688"/>
                  </a:lnTo>
                  <a:lnTo>
                    <a:pt x="1207389" y="1217688"/>
                  </a:lnTo>
                  <a:lnTo>
                    <a:pt x="1201508" y="1217688"/>
                  </a:lnTo>
                  <a:lnTo>
                    <a:pt x="1197102" y="1212545"/>
                  </a:lnTo>
                  <a:lnTo>
                    <a:pt x="1197102" y="1207389"/>
                  </a:lnTo>
                  <a:lnTo>
                    <a:pt x="1197102" y="1201496"/>
                  </a:lnTo>
                  <a:lnTo>
                    <a:pt x="1201508" y="1196340"/>
                  </a:lnTo>
                  <a:lnTo>
                    <a:pt x="1207389" y="1196340"/>
                  </a:lnTo>
                  <a:lnTo>
                    <a:pt x="1213307" y="1196340"/>
                  </a:lnTo>
                  <a:lnTo>
                    <a:pt x="1217688" y="1201496"/>
                  </a:lnTo>
                  <a:lnTo>
                    <a:pt x="1217688" y="1207389"/>
                  </a:lnTo>
                </a:path>
                <a:path w="1328420" h="2133600">
                  <a:moveTo>
                    <a:pt x="1217688" y="1476832"/>
                  </a:moveTo>
                  <a:lnTo>
                    <a:pt x="1217688" y="1482725"/>
                  </a:lnTo>
                  <a:lnTo>
                    <a:pt x="1213307" y="1487131"/>
                  </a:lnTo>
                  <a:lnTo>
                    <a:pt x="1207389" y="1487131"/>
                  </a:lnTo>
                  <a:lnTo>
                    <a:pt x="1201508" y="1487131"/>
                  </a:lnTo>
                  <a:lnTo>
                    <a:pt x="1197102" y="1482725"/>
                  </a:lnTo>
                  <a:lnTo>
                    <a:pt x="1197102" y="1476832"/>
                  </a:lnTo>
                  <a:lnTo>
                    <a:pt x="1197102" y="1470939"/>
                  </a:lnTo>
                  <a:lnTo>
                    <a:pt x="1201508" y="1466532"/>
                  </a:lnTo>
                  <a:lnTo>
                    <a:pt x="1207389" y="1466532"/>
                  </a:lnTo>
                  <a:lnTo>
                    <a:pt x="1213307" y="1466532"/>
                  </a:lnTo>
                  <a:lnTo>
                    <a:pt x="1217688" y="1470939"/>
                  </a:lnTo>
                  <a:lnTo>
                    <a:pt x="1217688" y="1476832"/>
                  </a:lnTo>
                </a:path>
                <a:path w="1328420" h="2133600">
                  <a:moveTo>
                    <a:pt x="1217688" y="1532051"/>
                  </a:moveTo>
                  <a:lnTo>
                    <a:pt x="1217688" y="1537195"/>
                  </a:lnTo>
                  <a:lnTo>
                    <a:pt x="1213307" y="1542364"/>
                  </a:lnTo>
                  <a:lnTo>
                    <a:pt x="1207389" y="1542364"/>
                  </a:lnTo>
                  <a:lnTo>
                    <a:pt x="1201508" y="1542364"/>
                  </a:lnTo>
                  <a:lnTo>
                    <a:pt x="1197102" y="1537195"/>
                  </a:lnTo>
                  <a:lnTo>
                    <a:pt x="1197102" y="1532051"/>
                  </a:lnTo>
                  <a:lnTo>
                    <a:pt x="1197102" y="1526159"/>
                  </a:lnTo>
                  <a:lnTo>
                    <a:pt x="1201508" y="1521015"/>
                  </a:lnTo>
                  <a:lnTo>
                    <a:pt x="1207389" y="1521015"/>
                  </a:lnTo>
                  <a:lnTo>
                    <a:pt x="1213307" y="1521015"/>
                  </a:lnTo>
                  <a:lnTo>
                    <a:pt x="1217688" y="1526159"/>
                  </a:lnTo>
                  <a:lnTo>
                    <a:pt x="1217688" y="1532051"/>
                  </a:lnTo>
                </a:path>
                <a:path w="1328420" h="2133600">
                  <a:moveTo>
                    <a:pt x="1217688" y="1801495"/>
                  </a:moveTo>
                  <a:lnTo>
                    <a:pt x="1217688" y="1807400"/>
                  </a:lnTo>
                  <a:lnTo>
                    <a:pt x="1213307" y="1811794"/>
                  </a:lnTo>
                  <a:lnTo>
                    <a:pt x="1207389" y="1811794"/>
                  </a:lnTo>
                  <a:lnTo>
                    <a:pt x="1201508" y="1811794"/>
                  </a:lnTo>
                  <a:lnTo>
                    <a:pt x="1197102" y="1807400"/>
                  </a:lnTo>
                  <a:lnTo>
                    <a:pt x="1197102" y="1801495"/>
                  </a:lnTo>
                  <a:lnTo>
                    <a:pt x="1197102" y="1795614"/>
                  </a:lnTo>
                  <a:lnTo>
                    <a:pt x="1201508" y="1791195"/>
                  </a:lnTo>
                  <a:lnTo>
                    <a:pt x="1207389" y="1791195"/>
                  </a:lnTo>
                  <a:lnTo>
                    <a:pt x="1213307" y="1791195"/>
                  </a:lnTo>
                  <a:lnTo>
                    <a:pt x="1217688" y="1795614"/>
                  </a:lnTo>
                  <a:lnTo>
                    <a:pt x="1217688" y="1801495"/>
                  </a:lnTo>
                </a:path>
                <a:path w="1328420" h="2133600">
                  <a:moveTo>
                    <a:pt x="1217688" y="1863356"/>
                  </a:moveTo>
                  <a:lnTo>
                    <a:pt x="1217688" y="1869236"/>
                  </a:lnTo>
                  <a:lnTo>
                    <a:pt x="1213307" y="1873656"/>
                  </a:lnTo>
                  <a:lnTo>
                    <a:pt x="1207389" y="1873656"/>
                  </a:lnTo>
                  <a:lnTo>
                    <a:pt x="1201508" y="1873656"/>
                  </a:lnTo>
                  <a:lnTo>
                    <a:pt x="1197102" y="1869236"/>
                  </a:lnTo>
                  <a:lnTo>
                    <a:pt x="1197102" y="1863356"/>
                  </a:lnTo>
                  <a:lnTo>
                    <a:pt x="1197102" y="1857451"/>
                  </a:lnTo>
                  <a:lnTo>
                    <a:pt x="1201508" y="1853057"/>
                  </a:lnTo>
                  <a:lnTo>
                    <a:pt x="1207389" y="1853057"/>
                  </a:lnTo>
                  <a:lnTo>
                    <a:pt x="1213307" y="1853057"/>
                  </a:lnTo>
                  <a:lnTo>
                    <a:pt x="1217688" y="1857451"/>
                  </a:lnTo>
                  <a:lnTo>
                    <a:pt x="1217688" y="1863356"/>
                  </a:lnTo>
                </a:path>
                <a:path w="1328420" h="2133600">
                  <a:moveTo>
                    <a:pt x="1152918" y="2059190"/>
                  </a:moveTo>
                  <a:lnTo>
                    <a:pt x="1152918" y="2065070"/>
                  </a:lnTo>
                  <a:lnTo>
                    <a:pt x="1147762" y="2070214"/>
                  </a:lnTo>
                  <a:lnTo>
                    <a:pt x="1142619" y="2070214"/>
                  </a:lnTo>
                  <a:lnTo>
                    <a:pt x="1136713" y="2070214"/>
                  </a:lnTo>
                  <a:lnTo>
                    <a:pt x="1131570" y="2065070"/>
                  </a:lnTo>
                  <a:lnTo>
                    <a:pt x="1131570" y="2059190"/>
                  </a:lnTo>
                  <a:lnTo>
                    <a:pt x="1131570" y="2054009"/>
                  </a:lnTo>
                  <a:lnTo>
                    <a:pt x="1136713" y="2048865"/>
                  </a:lnTo>
                  <a:lnTo>
                    <a:pt x="1142619" y="2048865"/>
                  </a:lnTo>
                  <a:lnTo>
                    <a:pt x="1147762" y="2048865"/>
                  </a:lnTo>
                  <a:lnTo>
                    <a:pt x="1152918" y="2054009"/>
                  </a:lnTo>
                  <a:lnTo>
                    <a:pt x="1152918" y="2059190"/>
                  </a:lnTo>
                </a:path>
                <a:path w="1328420" h="2133600">
                  <a:moveTo>
                    <a:pt x="1152918" y="1732305"/>
                  </a:moveTo>
                  <a:lnTo>
                    <a:pt x="1152918" y="1738210"/>
                  </a:lnTo>
                  <a:lnTo>
                    <a:pt x="1147762" y="1743341"/>
                  </a:lnTo>
                  <a:lnTo>
                    <a:pt x="1142619" y="1743341"/>
                  </a:lnTo>
                  <a:lnTo>
                    <a:pt x="1136713" y="1743341"/>
                  </a:lnTo>
                  <a:lnTo>
                    <a:pt x="1131570" y="1738210"/>
                  </a:lnTo>
                  <a:lnTo>
                    <a:pt x="1131570" y="1732305"/>
                  </a:lnTo>
                  <a:lnTo>
                    <a:pt x="1131570" y="1727149"/>
                  </a:lnTo>
                  <a:lnTo>
                    <a:pt x="1136713" y="1721993"/>
                  </a:lnTo>
                  <a:lnTo>
                    <a:pt x="1142619" y="1721993"/>
                  </a:lnTo>
                  <a:lnTo>
                    <a:pt x="1147762" y="1721993"/>
                  </a:lnTo>
                  <a:lnTo>
                    <a:pt x="1152918" y="1727149"/>
                  </a:lnTo>
                  <a:lnTo>
                    <a:pt x="1152918" y="1732305"/>
                  </a:lnTo>
                </a:path>
                <a:path w="1328420" h="2133600">
                  <a:moveTo>
                    <a:pt x="1217688" y="2123249"/>
                  </a:moveTo>
                  <a:lnTo>
                    <a:pt x="1217688" y="2129116"/>
                  </a:lnTo>
                  <a:lnTo>
                    <a:pt x="1213307" y="2133549"/>
                  </a:lnTo>
                  <a:lnTo>
                    <a:pt x="1207389" y="2133549"/>
                  </a:lnTo>
                  <a:lnTo>
                    <a:pt x="1201508" y="2133549"/>
                  </a:lnTo>
                  <a:lnTo>
                    <a:pt x="1197102" y="2129116"/>
                  </a:lnTo>
                  <a:lnTo>
                    <a:pt x="1197102" y="2123249"/>
                  </a:lnTo>
                  <a:lnTo>
                    <a:pt x="1197102" y="2117344"/>
                  </a:lnTo>
                  <a:lnTo>
                    <a:pt x="1201508" y="2112937"/>
                  </a:lnTo>
                  <a:lnTo>
                    <a:pt x="1207389" y="2112937"/>
                  </a:lnTo>
                  <a:lnTo>
                    <a:pt x="1213307" y="2112937"/>
                  </a:lnTo>
                  <a:lnTo>
                    <a:pt x="1217688" y="2117344"/>
                  </a:lnTo>
                  <a:lnTo>
                    <a:pt x="1217688" y="2123249"/>
                  </a:lnTo>
                </a:path>
                <a:path w="1328420" h="2133600">
                  <a:moveTo>
                    <a:pt x="1268501" y="2045919"/>
                  </a:moveTo>
                  <a:lnTo>
                    <a:pt x="1268501" y="2051812"/>
                  </a:lnTo>
                  <a:lnTo>
                    <a:pt x="1263345" y="2056955"/>
                  </a:lnTo>
                  <a:lnTo>
                    <a:pt x="1258201" y="2056955"/>
                  </a:lnTo>
                  <a:lnTo>
                    <a:pt x="1252308" y="2056955"/>
                  </a:lnTo>
                  <a:lnTo>
                    <a:pt x="1247140" y="2051812"/>
                  </a:lnTo>
                  <a:lnTo>
                    <a:pt x="1247140" y="2045919"/>
                  </a:lnTo>
                  <a:lnTo>
                    <a:pt x="1247140" y="2040788"/>
                  </a:lnTo>
                  <a:lnTo>
                    <a:pt x="1252308" y="2035632"/>
                  </a:lnTo>
                  <a:lnTo>
                    <a:pt x="1258201" y="2035632"/>
                  </a:lnTo>
                  <a:lnTo>
                    <a:pt x="1263345" y="2035632"/>
                  </a:lnTo>
                  <a:lnTo>
                    <a:pt x="1268501" y="2040788"/>
                  </a:lnTo>
                  <a:lnTo>
                    <a:pt x="1268501" y="2045919"/>
                  </a:lnTo>
                </a:path>
                <a:path w="1328420" h="2133600">
                  <a:moveTo>
                    <a:pt x="1268501" y="298157"/>
                  </a:moveTo>
                  <a:lnTo>
                    <a:pt x="1268501" y="304050"/>
                  </a:lnTo>
                  <a:lnTo>
                    <a:pt x="1263345" y="308470"/>
                  </a:lnTo>
                  <a:lnTo>
                    <a:pt x="1258201" y="308470"/>
                  </a:lnTo>
                  <a:lnTo>
                    <a:pt x="1252308" y="308470"/>
                  </a:lnTo>
                  <a:lnTo>
                    <a:pt x="1247140" y="304050"/>
                  </a:lnTo>
                  <a:lnTo>
                    <a:pt x="1247140" y="298157"/>
                  </a:lnTo>
                  <a:lnTo>
                    <a:pt x="1247140" y="292265"/>
                  </a:lnTo>
                  <a:lnTo>
                    <a:pt x="1252308" y="287845"/>
                  </a:lnTo>
                  <a:lnTo>
                    <a:pt x="1258201" y="287845"/>
                  </a:lnTo>
                  <a:lnTo>
                    <a:pt x="1263345" y="287845"/>
                  </a:lnTo>
                  <a:lnTo>
                    <a:pt x="1268501" y="292265"/>
                  </a:lnTo>
                  <a:lnTo>
                    <a:pt x="1268501" y="298157"/>
                  </a:lnTo>
                </a:path>
                <a:path w="1328420" h="2133600">
                  <a:moveTo>
                    <a:pt x="767880" y="284899"/>
                  </a:moveTo>
                  <a:lnTo>
                    <a:pt x="767880" y="290791"/>
                  </a:lnTo>
                  <a:lnTo>
                    <a:pt x="763460" y="295211"/>
                  </a:lnTo>
                  <a:lnTo>
                    <a:pt x="757567" y="295211"/>
                  </a:lnTo>
                  <a:lnTo>
                    <a:pt x="751674" y="295211"/>
                  </a:lnTo>
                  <a:lnTo>
                    <a:pt x="747268" y="290791"/>
                  </a:lnTo>
                  <a:lnTo>
                    <a:pt x="747268" y="284899"/>
                  </a:lnTo>
                  <a:lnTo>
                    <a:pt x="747268" y="279006"/>
                  </a:lnTo>
                  <a:lnTo>
                    <a:pt x="751674" y="274599"/>
                  </a:lnTo>
                  <a:lnTo>
                    <a:pt x="757567" y="274599"/>
                  </a:lnTo>
                  <a:lnTo>
                    <a:pt x="763460" y="274599"/>
                  </a:lnTo>
                  <a:lnTo>
                    <a:pt x="767880" y="279006"/>
                  </a:lnTo>
                  <a:lnTo>
                    <a:pt x="767880" y="284899"/>
                  </a:lnTo>
                </a:path>
                <a:path w="1328420" h="2133600">
                  <a:moveTo>
                    <a:pt x="767880" y="616940"/>
                  </a:moveTo>
                  <a:lnTo>
                    <a:pt x="767880" y="622833"/>
                  </a:lnTo>
                  <a:lnTo>
                    <a:pt x="763460" y="627976"/>
                  </a:lnTo>
                  <a:lnTo>
                    <a:pt x="757567" y="627976"/>
                  </a:lnTo>
                  <a:lnTo>
                    <a:pt x="751674" y="627976"/>
                  </a:lnTo>
                  <a:lnTo>
                    <a:pt x="747268" y="622833"/>
                  </a:lnTo>
                  <a:lnTo>
                    <a:pt x="747268" y="616940"/>
                  </a:lnTo>
                  <a:lnTo>
                    <a:pt x="747268" y="611784"/>
                  </a:lnTo>
                  <a:lnTo>
                    <a:pt x="751674" y="606628"/>
                  </a:lnTo>
                  <a:lnTo>
                    <a:pt x="757567" y="606628"/>
                  </a:lnTo>
                  <a:lnTo>
                    <a:pt x="763460" y="606628"/>
                  </a:lnTo>
                  <a:lnTo>
                    <a:pt x="767880" y="611784"/>
                  </a:lnTo>
                  <a:lnTo>
                    <a:pt x="767880" y="616940"/>
                  </a:lnTo>
                </a:path>
                <a:path w="1328420" h="2133600">
                  <a:moveTo>
                    <a:pt x="662597" y="706755"/>
                  </a:moveTo>
                  <a:lnTo>
                    <a:pt x="662597" y="712647"/>
                  </a:lnTo>
                  <a:lnTo>
                    <a:pt x="658177" y="717067"/>
                  </a:lnTo>
                  <a:lnTo>
                    <a:pt x="652284" y="717067"/>
                  </a:lnTo>
                  <a:lnTo>
                    <a:pt x="646404" y="717067"/>
                  </a:lnTo>
                  <a:lnTo>
                    <a:pt x="641985" y="712647"/>
                  </a:lnTo>
                  <a:lnTo>
                    <a:pt x="641985" y="706755"/>
                  </a:lnTo>
                  <a:lnTo>
                    <a:pt x="641985" y="700874"/>
                  </a:lnTo>
                  <a:lnTo>
                    <a:pt x="646404" y="696442"/>
                  </a:lnTo>
                  <a:lnTo>
                    <a:pt x="652284" y="696442"/>
                  </a:lnTo>
                  <a:lnTo>
                    <a:pt x="658177" y="696442"/>
                  </a:lnTo>
                  <a:lnTo>
                    <a:pt x="662597" y="700874"/>
                  </a:lnTo>
                  <a:lnTo>
                    <a:pt x="662597" y="706755"/>
                  </a:lnTo>
                </a:path>
                <a:path w="1328420" h="2133600">
                  <a:moveTo>
                    <a:pt x="716343" y="791425"/>
                  </a:moveTo>
                  <a:lnTo>
                    <a:pt x="716343" y="797306"/>
                  </a:lnTo>
                  <a:lnTo>
                    <a:pt x="711187" y="801725"/>
                  </a:lnTo>
                  <a:lnTo>
                    <a:pt x="706043" y="801725"/>
                  </a:lnTo>
                  <a:lnTo>
                    <a:pt x="700138" y="801725"/>
                  </a:lnTo>
                  <a:lnTo>
                    <a:pt x="694994" y="797306"/>
                  </a:lnTo>
                  <a:lnTo>
                    <a:pt x="694994" y="791425"/>
                  </a:lnTo>
                  <a:lnTo>
                    <a:pt x="694994" y="785520"/>
                  </a:lnTo>
                  <a:lnTo>
                    <a:pt x="700138" y="781113"/>
                  </a:lnTo>
                  <a:lnTo>
                    <a:pt x="706043" y="781113"/>
                  </a:lnTo>
                  <a:lnTo>
                    <a:pt x="711187" y="781113"/>
                  </a:lnTo>
                  <a:lnTo>
                    <a:pt x="716343" y="785520"/>
                  </a:lnTo>
                  <a:lnTo>
                    <a:pt x="716343" y="791425"/>
                  </a:lnTo>
                </a:path>
                <a:path w="1328420" h="2133600">
                  <a:moveTo>
                    <a:pt x="608126" y="911440"/>
                  </a:moveTo>
                  <a:lnTo>
                    <a:pt x="608126" y="917308"/>
                  </a:lnTo>
                  <a:lnTo>
                    <a:pt x="602983" y="921740"/>
                  </a:lnTo>
                  <a:lnTo>
                    <a:pt x="597090" y="921740"/>
                  </a:lnTo>
                  <a:lnTo>
                    <a:pt x="591934" y="921740"/>
                  </a:lnTo>
                  <a:lnTo>
                    <a:pt x="586778" y="917308"/>
                  </a:lnTo>
                  <a:lnTo>
                    <a:pt x="586778" y="911440"/>
                  </a:lnTo>
                  <a:lnTo>
                    <a:pt x="586778" y="905548"/>
                  </a:lnTo>
                  <a:lnTo>
                    <a:pt x="591934" y="901115"/>
                  </a:lnTo>
                  <a:lnTo>
                    <a:pt x="597090" y="901115"/>
                  </a:lnTo>
                  <a:lnTo>
                    <a:pt x="602983" y="901115"/>
                  </a:lnTo>
                  <a:lnTo>
                    <a:pt x="608126" y="905548"/>
                  </a:lnTo>
                  <a:lnTo>
                    <a:pt x="608126" y="911440"/>
                  </a:lnTo>
                </a:path>
                <a:path w="1328420" h="2133600">
                  <a:moveTo>
                    <a:pt x="340868" y="717067"/>
                  </a:moveTo>
                  <a:lnTo>
                    <a:pt x="340868" y="720737"/>
                  </a:lnTo>
                  <a:lnTo>
                    <a:pt x="337934" y="722947"/>
                  </a:lnTo>
                  <a:lnTo>
                    <a:pt x="334975" y="722947"/>
                  </a:lnTo>
                  <a:lnTo>
                    <a:pt x="332041" y="722947"/>
                  </a:lnTo>
                  <a:lnTo>
                    <a:pt x="329095" y="720737"/>
                  </a:lnTo>
                  <a:lnTo>
                    <a:pt x="329095" y="717067"/>
                  </a:lnTo>
                  <a:lnTo>
                    <a:pt x="329095" y="714121"/>
                  </a:lnTo>
                  <a:lnTo>
                    <a:pt x="332041" y="711174"/>
                  </a:lnTo>
                  <a:lnTo>
                    <a:pt x="334975" y="711174"/>
                  </a:lnTo>
                  <a:lnTo>
                    <a:pt x="337934" y="711174"/>
                  </a:lnTo>
                  <a:lnTo>
                    <a:pt x="340868" y="714121"/>
                  </a:lnTo>
                  <a:lnTo>
                    <a:pt x="340868" y="717067"/>
                  </a:lnTo>
                </a:path>
                <a:path w="1328420" h="2133600">
                  <a:moveTo>
                    <a:pt x="340868" y="993876"/>
                  </a:moveTo>
                  <a:lnTo>
                    <a:pt x="340868" y="996823"/>
                  </a:lnTo>
                  <a:lnTo>
                    <a:pt x="337934" y="999769"/>
                  </a:lnTo>
                  <a:lnTo>
                    <a:pt x="334975" y="999769"/>
                  </a:lnTo>
                  <a:lnTo>
                    <a:pt x="332041" y="999769"/>
                  </a:lnTo>
                  <a:lnTo>
                    <a:pt x="329095" y="996823"/>
                  </a:lnTo>
                  <a:lnTo>
                    <a:pt x="329095" y="993876"/>
                  </a:lnTo>
                  <a:lnTo>
                    <a:pt x="329095" y="990193"/>
                  </a:lnTo>
                  <a:lnTo>
                    <a:pt x="332041" y="987996"/>
                  </a:lnTo>
                  <a:lnTo>
                    <a:pt x="334975" y="987996"/>
                  </a:lnTo>
                  <a:lnTo>
                    <a:pt x="337934" y="987996"/>
                  </a:lnTo>
                  <a:lnTo>
                    <a:pt x="340868" y="990193"/>
                  </a:lnTo>
                  <a:lnTo>
                    <a:pt x="340868" y="993876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791450" y="483075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637" y="0"/>
                  </a:moveTo>
                  <a:lnTo>
                    <a:pt x="5626" y="0"/>
                  </a:lnTo>
                  <a:lnTo>
                    <a:pt x="0" y="5626"/>
                  </a:lnTo>
                  <a:lnTo>
                    <a:pt x="0" y="20624"/>
                  </a:lnTo>
                  <a:lnTo>
                    <a:pt x="5626" y="26263"/>
                  </a:lnTo>
                  <a:lnTo>
                    <a:pt x="20637" y="26263"/>
                  </a:lnTo>
                  <a:lnTo>
                    <a:pt x="26250" y="20624"/>
                  </a:lnTo>
                  <a:lnTo>
                    <a:pt x="26250" y="13131"/>
                  </a:lnTo>
                  <a:lnTo>
                    <a:pt x="26250" y="562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938350" y="3589614"/>
              <a:ext cx="1614805" cy="2253615"/>
            </a:xfrm>
            <a:custGeom>
              <a:avLst/>
              <a:gdLst/>
              <a:ahLst/>
              <a:cxnLst/>
              <a:rect l="l" t="t" r="r" b="b"/>
              <a:pathLst>
                <a:path w="1614804" h="2253615">
                  <a:moveTo>
                    <a:pt x="898194" y="1243469"/>
                  </a:moveTo>
                  <a:lnTo>
                    <a:pt x="898194" y="1249349"/>
                  </a:lnTo>
                  <a:lnTo>
                    <a:pt x="893051" y="1253769"/>
                  </a:lnTo>
                  <a:lnTo>
                    <a:pt x="887158" y="1253769"/>
                  </a:lnTo>
                  <a:lnTo>
                    <a:pt x="882002" y="1253769"/>
                  </a:lnTo>
                  <a:lnTo>
                    <a:pt x="876846" y="1249349"/>
                  </a:lnTo>
                  <a:lnTo>
                    <a:pt x="876846" y="1243469"/>
                  </a:lnTo>
                  <a:lnTo>
                    <a:pt x="876846" y="1237576"/>
                  </a:lnTo>
                  <a:lnTo>
                    <a:pt x="882002" y="1233157"/>
                  </a:lnTo>
                  <a:lnTo>
                    <a:pt x="887158" y="1233157"/>
                  </a:lnTo>
                  <a:lnTo>
                    <a:pt x="893051" y="1233157"/>
                  </a:lnTo>
                  <a:lnTo>
                    <a:pt x="898194" y="1237576"/>
                  </a:lnTo>
                  <a:lnTo>
                    <a:pt x="898194" y="1243469"/>
                  </a:lnTo>
                </a:path>
                <a:path w="1614804" h="2253615">
                  <a:moveTo>
                    <a:pt x="898194" y="1574025"/>
                  </a:moveTo>
                  <a:lnTo>
                    <a:pt x="898194" y="1579918"/>
                  </a:lnTo>
                  <a:lnTo>
                    <a:pt x="893051" y="1584337"/>
                  </a:lnTo>
                  <a:lnTo>
                    <a:pt x="887158" y="1584337"/>
                  </a:lnTo>
                  <a:lnTo>
                    <a:pt x="882002" y="1584337"/>
                  </a:lnTo>
                  <a:lnTo>
                    <a:pt x="876846" y="1579918"/>
                  </a:lnTo>
                  <a:lnTo>
                    <a:pt x="876846" y="1574025"/>
                  </a:lnTo>
                  <a:lnTo>
                    <a:pt x="876846" y="1568132"/>
                  </a:lnTo>
                  <a:lnTo>
                    <a:pt x="882002" y="1563725"/>
                  </a:lnTo>
                  <a:lnTo>
                    <a:pt x="887158" y="1563725"/>
                  </a:lnTo>
                  <a:lnTo>
                    <a:pt x="893051" y="1563725"/>
                  </a:lnTo>
                  <a:lnTo>
                    <a:pt x="898194" y="1568132"/>
                  </a:lnTo>
                  <a:lnTo>
                    <a:pt x="898194" y="1574025"/>
                  </a:lnTo>
                </a:path>
                <a:path w="1614804" h="2253615">
                  <a:moveTo>
                    <a:pt x="867270" y="2053310"/>
                  </a:moveTo>
                  <a:lnTo>
                    <a:pt x="867270" y="2058466"/>
                  </a:lnTo>
                  <a:lnTo>
                    <a:pt x="862114" y="2063597"/>
                  </a:lnTo>
                  <a:lnTo>
                    <a:pt x="856957" y="2063597"/>
                  </a:lnTo>
                  <a:lnTo>
                    <a:pt x="851065" y="2063597"/>
                  </a:lnTo>
                  <a:lnTo>
                    <a:pt x="845921" y="2058466"/>
                  </a:lnTo>
                  <a:lnTo>
                    <a:pt x="845921" y="2053310"/>
                  </a:lnTo>
                  <a:lnTo>
                    <a:pt x="845921" y="2047405"/>
                  </a:lnTo>
                  <a:lnTo>
                    <a:pt x="851065" y="2042248"/>
                  </a:lnTo>
                  <a:lnTo>
                    <a:pt x="856957" y="2042248"/>
                  </a:lnTo>
                  <a:lnTo>
                    <a:pt x="862114" y="2042248"/>
                  </a:lnTo>
                  <a:lnTo>
                    <a:pt x="867270" y="2047405"/>
                  </a:lnTo>
                  <a:lnTo>
                    <a:pt x="867270" y="2053310"/>
                  </a:lnTo>
                </a:path>
                <a:path w="1614804" h="2253615">
                  <a:moveTo>
                    <a:pt x="952677" y="978420"/>
                  </a:moveTo>
                  <a:lnTo>
                    <a:pt x="952677" y="984313"/>
                  </a:lnTo>
                  <a:lnTo>
                    <a:pt x="948245" y="988745"/>
                  </a:lnTo>
                  <a:lnTo>
                    <a:pt x="942352" y="988745"/>
                  </a:lnTo>
                  <a:lnTo>
                    <a:pt x="936485" y="988745"/>
                  </a:lnTo>
                  <a:lnTo>
                    <a:pt x="932052" y="984313"/>
                  </a:lnTo>
                  <a:lnTo>
                    <a:pt x="932052" y="978420"/>
                  </a:lnTo>
                  <a:lnTo>
                    <a:pt x="932052" y="972527"/>
                  </a:lnTo>
                  <a:lnTo>
                    <a:pt x="936485" y="968108"/>
                  </a:lnTo>
                  <a:lnTo>
                    <a:pt x="942352" y="968108"/>
                  </a:lnTo>
                  <a:lnTo>
                    <a:pt x="948245" y="968108"/>
                  </a:lnTo>
                  <a:lnTo>
                    <a:pt x="952677" y="972527"/>
                  </a:lnTo>
                  <a:lnTo>
                    <a:pt x="952677" y="978420"/>
                  </a:lnTo>
                </a:path>
                <a:path w="1614804" h="2253615">
                  <a:moveTo>
                    <a:pt x="952677" y="1040257"/>
                  </a:moveTo>
                  <a:lnTo>
                    <a:pt x="952677" y="1046149"/>
                  </a:lnTo>
                  <a:lnTo>
                    <a:pt x="948245" y="1050569"/>
                  </a:lnTo>
                  <a:lnTo>
                    <a:pt x="942352" y="1050569"/>
                  </a:lnTo>
                  <a:lnTo>
                    <a:pt x="936485" y="1050569"/>
                  </a:lnTo>
                  <a:lnTo>
                    <a:pt x="932052" y="1046149"/>
                  </a:lnTo>
                  <a:lnTo>
                    <a:pt x="932052" y="1040257"/>
                  </a:lnTo>
                  <a:lnTo>
                    <a:pt x="932052" y="1034376"/>
                  </a:lnTo>
                  <a:lnTo>
                    <a:pt x="936485" y="1029957"/>
                  </a:lnTo>
                  <a:lnTo>
                    <a:pt x="942352" y="1029957"/>
                  </a:lnTo>
                  <a:lnTo>
                    <a:pt x="948245" y="1029957"/>
                  </a:lnTo>
                  <a:lnTo>
                    <a:pt x="952677" y="1034376"/>
                  </a:lnTo>
                  <a:lnTo>
                    <a:pt x="952677" y="1040257"/>
                  </a:lnTo>
                </a:path>
                <a:path w="1614804" h="2253615">
                  <a:moveTo>
                    <a:pt x="952677" y="1310449"/>
                  </a:moveTo>
                  <a:lnTo>
                    <a:pt x="952677" y="1316342"/>
                  </a:lnTo>
                  <a:lnTo>
                    <a:pt x="948245" y="1320761"/>
                  </a:lnTo>
                  <a:lnTo>
                    <a:pt x="942352" y="1320761"/>
                  </a:lnTo>
                  <a:lnTo>
                    <a:pt x="936485" y="1320761"/>
                  </a:lnTo>
                  <a:lnTo>
                    <a:pt x="932052" y="1316342"/>
                  </a:lnTo>
                  <a:lnTo>
                    <a:pt x="932052" y="1310449"/>
                  </a:lnTo>
                  <a:lnTo>
                    <a:pt x="932052" y="1304556"/>
                  </a:lnTo>
                  <a:lnTo>
                    <a:pt x="936485" y="1300149"/>
                  </a:lnTo>
                  <a:lnTo>
                    <a:pt x="942352" y="1300149"/>
                  </a:lnTo>
                  <a:lnTo>
                    <a:pt x="948245" y="1300149"/>
                  </a:lnTo>
                  <a:lnTo>
                    <a:pt x="952677" y="1304556"/>
                  </a:lnTo>
                  <a:lnTo>
                    <a:pt x="952677" y="1310449"/>
                  </a:lnTo>
                </a:path>
                <a:path w="1614804" h="2253615">
                  <a:moveTo>
                    <a:pt x="952677" y="1373035"/>
                  </a:moveTo>
                  <a:lnTo>
                    <a:pt x="952677" y="1378940"/>
                  </a:lnTo>
                  <a:lnTo>
                    <a:pt x="948245" y="1383347"/>
                  </a:lnTo>
                  <a:lnTo>
                    <a:pt x="942352" y="1383347"/>
                  </a:lnTo>
                  <a:lnTo>
                    <a:pt x="936485" y="1383347"/>
                  </a:lnTo>
                  <a:lnTo>
                    <a:pt x="932052" y="1378940"/>
                  </a:lnTo>
                  <a:lnTo>
                    <a:pt x="932052" y="1373035"/>
                  </a:lnTo>
                  <a:lnTo>
                    <a:pt x="932052" y="1367155"/>
                  </a:lnTo>
                  <a:lnTo>
                    <a:pt x="936485" y="1362735"/>
                  </a:lnTo>
                  <a:lnTo>
                    <a:pt x="942352" y="1362735"/>
                  </a:lnTo>
                  <a:lnTo>
                    <a:pt x="948245" y="1362735"/>
                  </a:lnTo>
                  <a:lnTo>
                    <a:pt x="952677" y="1367155"/>
                  </a:lnTo>
                  <a:lnTo>
                    <a:pt x="952677" y="1373035"/>
                  </a:lnTo>
                </a:path>
                <a:path w="1614804" h="2253615">
                  <a:moveTo>
                    <a:pt x="952677" y="1642491"/>
                  </a:moveTo>
                  <a:lnTo>
                    <a:pt x="952677" y="1648383"/>
                  </a:lnTo>
                  <a:lnTo>
                    <a:pt x="948245" y="1653539"/>
                  </a:lnTo>
                  <a:lnTo>
                    <a:pt x="942352" y="1653539"/>
                  </a:lnTo>
                  <a:lnTo>
                    <a:pt x="936485" y="1653539"/>
                  </a:lnTo>
                  <a:lnTo>
                    <a:pt x="932052" y="1648383"/>
                  </a:lnTo>
                  <a:lnTo>
                    <a:pt x="932052" y="1642491"/>
                  </a:lnTo>
                  <a:lnTo>
                    <a:pt x="932052" y="1637334"/>
                  </a:lnTo>
                  <a:lnTo>
                    <a:pt x="936485" y="1632191"/>
                  </a:lnTo>
                  <a:lnTo>
                    <a:pt x="942352" y="1632191"/>
                  </a:lnTo>
                  <a:lnTo>
                    <a:pt x="948245" y="1632191"/>
                  </a:lnTo>
                  <a:lnTo>
                    <a:pt x="952677" y="1637334"/>
                  </a:lnTo>
                  <a:lnTo>
                    <a:pt x="952677" y="1642491"/>
                  </a:lnTo>
                </a:path>
                <a:path w="1614804" h="2253615">
                  <a:moveTo>
                    <a:pt x="952677" y="1705800"/>
                  </a:moveTo>
                  <a:lnTo>
                    <a:pt x="952677" y="1711680"/>
                  </a:lnTo>
                  <a:lnTo>
                    <a:pt x="948245" y="1716112"/>
                  </a:lnTo>
                  <a:lnTo>
                    <a:pt x="942352" y="1716112"/>
                  </a:lnTo>
                  <a:lnTo>
                    <a:pt x="936485" y="1716112"/>
                  </a:lnTo>
                  <a:lnTo>
                    <a:pt x="932052" y="1711680"/>
                  </a:lnTo>
                  <a:lnTo>
                    <a:pt x="932052" y="1705800"/>
                  </a:lnTo>
                  <a:lnTo>
                    <a:pt x="932052" y="1699895"/>
                  </a:lnTo>
                  <a:lnTo>
                    <a:pt x="936485" y="1695500"/>
                  </a:lnTo>
                  <a:lnTo>
                    <a:pt x="942352" y="1695500"/>
                  </a:lnTo>
                  <a:lnTo>
                    <a:pt x="948245" y="1695500"/>
                  </a:lnTo>
                  <a:lnTo>
                    <a:pt x="952677" y="1699895"/>
                  </a:lnTo>
                  <a:lnTo>
                    <a:pt x="952677" y="1705800"/>
                  </a:lnTo>
                </a:path>
                <a:path w="1614804" h="2253615">
                  <a:moveTo>
                    <a:pt x="952677" y="2132812"/>
                  </a:moveTo>
                  <a:lnTo>
                    <a:pt x="952677" y="2138692"/>
                  </a:lnTo>
                  <a:lnTo>
                    <a:pt x="948245" y="2143112"/>
                  </a:lnTo>
                  <a:lnTo>
                    <a:pt x="942352" y="2143112"/>
                  </a:lnTo>
                  <a:lnTo>
                    <a:pt x="936485" y="2143112"/>
                  </a:lnTo>
                  <a:lnTo>
                    <a:pt x="932052" y="2138692"/>
                  </a:lnTo>
                  <a:lnTo>
                    <a:pt x="932052" y="2132812"/>
                  </a:lnTo>
                  <a:lnTo>
                    <a:pt x="932052" y="2126945"/>
                  </a:lnTo>
                  <a:lnTo>
                    <a:pt x="936485" y="2122487"/>
                  </a:lnTo>
                  <a:lnTo>
                    <a:pt x="942352" y="2122487"/>
                  </a:lnTo>
                  <a:lnTo>
                    <a:pt x="948245" y="2122487"/>
                  </a:lnTo>
                  <a:lnTo>
                    <a:pt x="952677" y="2126945"/>
                  </a:lnTo>
                  <a:lnTo>
                    <a:pt x="952677" y="2132812"/>
                  </a:lnTo>
                </a:path>
                <a:path w="1614804" h="2253615">
                  <a:moveTo>
                    <a:pt x="1004201" y="2054021"/>
                  </a:moveTo>
                  <a:lnTo>
                    <a:pt x="1004201" y="2059927"/>
                  </a:lnTo>
                  <a:lnTo>
                    <a:pt x="999045" y="2065070"/>
                  </a:lnTo>
                  <a:lnTo>
                    <a:pt x="993901" y="2065070"/>
                  </a:lnTo>
                  <a:lnTo>
                    <a:pt x="987996" y="2065070"/>
                  </a:lnTo>
                  <a:lnTo>
                    <a:pt x="982852" y="2059927"/>
                  </a:lnTo>
                  <a:lnTo>
                    <a:pt x="982852" y="2054021"/>
                  </a:lnTo>
                  <a:lnTo>
                    <a:pt x="982852" y="2048878"/>
                  </a:lnTo>
                  <a:lnTo>
                    <a:pt x="987996" y="2043734"/>
                  </a:lnTo>
                  <a:lnTo>
                    <a:pt x="993901" y="2043734"/>
                  </a:lnTo>
                  <a:lnTo>
                    <a:pt x="999045" y="2043734"/>
                  </a:lnTo>
                  <a:lnTo>
                    <a:pt x="1004201" y="2048878"/>
                  </a:lnTo>
                  <a:lnTo>
                    <a:pt x="1004201" y="2054021"/>
                  </a:lnTo>
                </a:path>
                <a:path w="1614804" h="2253615">
                  <a:moveTo>
                    <a:pt x="510946" y="10299"/>
                  </a:moveTo>
                  <a:lnTo>
                    <a:pt x="510946" y="16192"/>
                  </a:lnTo>
                  <a:lnTo>
                    <a:pt x="506514" y="20599"/>
                  </a:lnTo>
                  <a:lnTo>
                    <a:pt x="500633" y="20599"/>
                  </a:lnTo>
                  <a:lnTo>
                    <a:pt x="494741" y="20599"/>
                  </a:lnTo>
                  <a:lnTo>
                    <a:pt x="490321" y="16192"/>
                  </a:lnTo>
                  <a:lnTo>
                    <a:pt x="490321" y="10299"/>
                  </a:lnTo>
                  <a:lnTo>
                    <a:pt x="490321" y="4406"/>
                  </a:lnTo>
                  <a:lnTo>
                    <a:pt x="494741" y="0"/>
                  </a:lnTo>
                  <a:lnTo>
                    <a:pt x="500633" y="0"/>
                  </a:lnTo>
                  <a:lnTo>
                    <a:pt x="506514" y="0"/>
                  </a:lnTo>
                  <a:lnTo>
                    <a:pt x="510946" y="4406"/>
                  </a:lnTo>
                  <a:lnTo>
                    <a:pt x="510946" y="10299"/>
                  </a:lnTo>
                </a:path>
                <a:path w="1614804" h="2253615">
                  <a:moveTo>
                    <a:pt x="1066774" y="10299"/>
                  </a:moveTo>
                  <a:lnTo>
                    <a:pt x="1066774" y="16192"/>
                  </a:lnTo>
                  <a:lnTo>
                    <a:pt x="1062355" y="20599"/>
                  </a:lnTo>
                  <a:lnTo>
                    <a:pt x="1056474" y="20599"/>
                  </a:lnTo>
                  <a:lnTo>
                    <a:pt x="1050582" y="20599"/>
                  </a:lnTo>
                  <a:lnTo>
                    <a:pt x="1046162" y="16192"/>
                  </a:lnTo>
                  <a:lnTo>
                    <a:pt x="1046162" y="10299"/>
                  </a:lnTo>
                  <a:lnTo>
                    <a:pt x="1046162" y="4406"/>
                  </a:lnTo>
                  <a:lnTo>
                    <a:pt x="1050582" y="0"/>
                  </a:lnTo>
                  <a:lnTo>
                    <a:pt x="1056474" y="0"/>
                  </a:lnTo>
                  <a:lnTo>
                    <a:pt x="1062355" y="0"/>
                  </a:lnTo>
                  <a:lnTo>
                    <a:pt x="1066774" y="4406"/>
                  </a:lnTo>
                  <a:lnTo>
                    <a:pt x="1066774" y="10299"/>
                  </a:lnTo>
                </a:path>
                <a:path w="1614804" h="2253615">
                  <a:moveTo>
                    <a:pt x="449097" y="293750"/>
                  </a:moveTo>
                  <a:lnTo>
                    <a:pt x="449097" y="299643"/>
                  </a:lnTo>
                  <a:lnTo>
                    <a:pt x="443953" y="304050"/>
                  </a:lnTo>
                  <a:lnTo>
                    <a:pt x="438061" y="304050"/>
                  </a:lnTo>
                  <a:lnTo>
                    <a:pt x="432904" y="304050"/>
                  </a:lnTo>
                  <a:lnTo>
                    <a:pt x="427761" y="299643"/>
                  </a:lnTo>
                  <a:lnTo>
                    <a:pt x="427761" y="293750"/>
                  </a:lnTo>
                  <a:lnTo>
                    <a:pt x="427761" y="287858"/>
                  </a:lnTo>
                  <a:lnTo>
                    <a:pt x="432904" y="283438"/>
                  </a:lnTo>
                  <a:lnTo>
                    <a:pt x="438061" y="283438"/>
                  </a:lnTo>
                  <a:lnTo>
                    <a:pt x="443953" y="283438"/>
                  </a:lnTo>
                  <a:lnTo>
                    <a:pt x="449097" y="287858"/>
                  </a:lnTo>
                  <a:lnTo>
                    <a:pt x="449097" y="293750"/>
                  </a:lnTo>
                </a:path>
                <a:path w="1614804" h="2253615">
                  <a:moveTo>
                    <a:pt x="354876" y="447624"/>
                  </a:moveTo>
                  <a:lnTo>
                    <a:pt x="354876" y="453517"/>
                  </a:lnTo>
                  <a:lnTo>
                    <a:pt x="349719" y="457923"/>
                  </a:lnTo>
                  <a:lnTo>
                    <a:pt x="343827" y="457923"/>
                  </a:lnTo>
                  <a:lnTo>
                    <a:pt x="338670" y="457923"/>
                  </a:lnTo>
                  <a:lnTo>
                    <a:pt x="333527" y="453517"/>
                  </a:lnTo>
                  <a:lnTo>
                    <a:pt x="333527" y="447624"/>
                  </a:lnTo>
                  <a:lnTo>
                    <a:pt x="333527" y="441731"/>
                  </a:lnTo>
                  <a:lnTo>
                    <a:pt x="338670" y="437311"/>
                  </a:lnTo>
                  <a:lnTo>
                    <a:pt x="343827" y="437311"/>
                  </a:lnTo>
                  <a:lnTo>
                    <a:pt x="349719" y="437311"/>
                  </a:lnTo>
                  <a:lnTo>
                    <a:pt x="354876" y="441731"/>
                  </a:lnTo>
                  <a:lnTo>
                    <a:pt x="354876" y="447624"/>
                  </a:lnTo>
                </a:path>
                <a:path w="1614804" h="2253615">
                  <a:moveTo>
                    <a:pt x="399770" y="637552"/>
                  </a:moveTo>
                  <a:lnTo>
                    <a:pt x="399770" y="643445"/>
                  </a:lnTo>
                  <a:lnTo>
                    <a:pt x="395363" y="647865"/>
                  </a:lnTo>
                  <a:lnTo>
                    <a:pt x="389470" y="647865"/>
                  </a:lnTo>
                  <a:lnTo>
                    <a:pt x="383578" y="647865"/>
                  </a:lnTo>
                  <a:lnTo>
                    <a:pt x="379171" y="643445"/>
                  </a:lnTo>
                  <a:lnTo>
                    <a:pt x="379171" y="637552"/>
                  </a:lnTo>
                  <a:lnTo>
                    <a:pt x="379171" y="631672"/>
                  </a:lnTo>
                  <a:lnTo>
                    <a:pt x="383578" y="627253"/>
                  </a:lnTo>
                  <a:lnTo>
                    <a:pt x="389470" y="627253"/>
                  </a:lnTo>
                  <a:lnTo>
                    <a:pt x="395363" y="627253"/>
                  </a:lnTo>
                  <a:lnTo>
                    <a:pt x="399770" y="631672"/>
                  </a:lnTo>
                  <a:lnTo>
                    <a:pt x="399770" y="637552"/>
                  </a:lnTo>
                </a:path>
                <a:path w="1614804" h="2253615">
                  <a:moveTo>
                    <a:pt x="399770" y="706018"/>
                  </a:moveTo>
                  <a:lnTo>
                    <a:pt x="399770" y="711911"/>
                  </a:lnTo>
                  <a:lnTo>
                    <a:pt x="395363" y="716330"/>
                  </a:lnTo>
                  <a:lnTo>
                    <a:pt x="389470" y="716330"/>
                  </a:lnTo>
                  <a:lnTo>
                    <a:pt x="383578" y="716330"/>
                  </a:lnTo>
                  <a:lnTo>
                    <a:pt x="379171" y="711911"/>
                  </a:lnTo>
                  <a:lnTo>
                    <a:pt x="379171" y="706018"/>
                  </a:lnTo>
                  <a:lnTo>
                    <a:pt x="379171" y="700125"/>
                  </a:lnTo>
                  <a:lnTo>
                    <a:pt x="383578" y="695718"/>
                  </a:lnTo>
                  <a:lnTo>
                    <a:pt x="389470" y="695718"/>
                  </a:lnTo>
                  <a:lnTo>
                    <a:pt x="395363" y="695718"/>
                  </a:lnTo>
                  <a:lnTo>
                    <a:pt x="399770" y="700125"/>
                  </a:lnTo>
                  <a:lnTo>
                    <a:pt x="399770" y="706018"/>
                  </a:lnTo>
                </a:path>
                <a:path w="1614804" h="2253615">
                  <a:moveTo>
                    <a:pt x="399770" y="869480"/>
                  </a:moveTo>
                  <a:lnTo>
                    <a:pt x="399770" y="875360"/>
                  </a:lnTo>
                  <a:lnTo>
                    <a:pt x="395363" y="880503"/>
                  </a:lnTo>
                  <a:lnTo>
                    <a:pt x="389470" y="880503"/>
                  </a:lnTo>
                  <a:lnTo>
                    <a:pt x="383578" y="880503"/>
                  </a:lnTo>
                  <a:lnTo>
                    <a:pt x="379171" y="875360"/>
                  </a:lnTo>
                  <a:lnTo>
                    <a:pt x="379171" y="869480"/>
                  </a:lnTo>
                  <a:lnTo>
                    <a:pt x="379171" y="864311"/>
                  </a:lnTo>
                  <a:lnTo>
                    <a:pt x="383578" y="859167"/>
                  </a:lnTo>
                  <a:lnTo>
                    <a:pt x="389470" y="859167"/>
                  </a:lnTo>
                  <a:lnTo>
                    <a:pt x="395363" y="859167"/>
                  </a:lnTo>
                  <a:lnTo>
                    <a:pt x="399770" y="864311"/>
                  </a:lnTo>
                  <a:lnTo>
                    <a:pt x="399770" y="869480"/>
                  </a:lnTo>
                </a:path>
                <a:path w="1614804" h="2253615">
                  <a:moveTo>
                    <a:pt x="399770" y="1139659"/>
                  </a:moveTo>
                  <a:lnTo>
                    <a:pt x="399770" y="1144816"/>
                  </a:lnTo>
                  <a:lnTo>
                    <a:pt x="395363" y="1149959"/>
                  </a:lnTo>
                  <a:lnTo>
                    <a:pt x="389470" y="1149959"/>
                  </a:lnTo>
                  <a:lnTo>
                    <a:pt x="383578" y="1149959"/>
                  </a:lnTo>
                  <a:lnTo>
                    <a:pt x="379171" y="1144816"/>
                  </a:lnTo>
                  <a:lnTo>
                    <a:pt x="379171" y="1139659"/>
                  </a:lnTo>
                  <a:lnTo>
                    <a:pt x="379171" y="1133767"/>
                  </a:lnTo>
                  <a:lnTo>
                    <a:pt x="383578" y="1128610"/>
                  </a:lnTo>
                  <a:lnTo>
                    <a:pt x="389470" y="1128610"/>
                  </a:lnTo>
                  <a:lnTo>
                    <a:pt x="395363" y="1128610"/>
                  </a:lnTo>
                  <a:lnTo>
                    <a:pt x="399770" y="1133767"/>
                  </a:lnTo>
                  <a:lnTo>
                    <a:pt x="399770" y="1139659"/>
                  </a:lnTo>
                </a:path>
                <a:path w="1614804" h="2253615">
                  <a:moveTo>
                    <a:pt x="399770" y="1206652"/>
                  </a:moveTo>
                  <a:lnTo>
                    <a:pt x="399770" y="1212532"/>
                  </a:lnTo>
                  <a:lnTo>
                    <a:pt x="395363" y="1216952"/>
                  </a:lnTo>
                  <a:lnTo>
                    <a:pt x="389470" y="1216952"/>
                  </a:lnTo>
                  <a:lnTo>
                    <a:pt x="383578" y="1216952"/>
                  </a:lnTo>
                  <a:lnTo>
                    <a:pt x="379171" y="1212532"/>
                  </a:lnTo>
                  <a:lnTo>
                    <a:pt x="379171" y="1206652"/>
                  </a:lnTo>
                  <a:lnTo>
                    <a:pt x="379171" y="1200759"/>
                  </a:lnTo>
                  <a:lnTo>
                    <a:pt x="383578" y="1196340"/>
                  </a:lnTo>
                  <a:lnTo>
                    <a:pt x="389470" y="1196340"/>
                  </a:lnTo>
                  <a:lnTo>
                    <a:pt x="395363" y="1196340"/>
                  </a:lnTo>
                  <a:lnTo>
                    <a:pt x="399770" y="1200759"/>
                  </a:lnTo>
                  <a:lnTo>
                    <a:pt x="399770" y="1206652"/>
                  </a:lnTo>
                </a:path>
                <a:path w="1614804" h="2253615">
                  <a:moveTo>
                    <a:pt x="330568" y="1589481"/>
                  </a:moveTo>
                  <a:lnTo>
                    <a:pt x="330568" y="1594637"/>
                  </a:lnTo>
                  <a:lnTo>
                    <a:pt x="326148" y="1599780"/>
                  </a:lnTo>
                  <a:lnTo>
                    <a:pt x="320255" y="1599780"/>
                  </a:lnTo>
                  <a:lnTo>
                    <a:pt x="314363" y="1599780"/>
                  </a:lnTo>
                  <a:lnTo>
                    <a:pt x="309956" y="1594637"/>
                  </a:lnTo>
                  <a:lnTo>
                    <a:pt x="309956" y="1589481"/>
                  </a:lnTo>
                  <a:lnTo>
                    <a:pt x="309956" y="1583588"/>
                  </a:lnTo>
                  <a:lnTo>
                    <a:pt x="314363" y="1578457"/>
                  </a:lnTo>
                  <a:lnTo>
                    <a:pt x="320255" y="1578457"/>
                  </a:lnTo>
                  <a:lnTo>
                    <a:pt x="326148" y="1578457"/>
                  </a:lnTo>
                  <a:lnTo>
                    <a:pt x="330568" y="1583588"/>
                  </a:lnTo>
                  <a:lnTo>
                    <a:pt x="330568" y="1589481"/>
                  </a:lnTo>
                </a:path>
                <a:path w="1614804" h="2253615">
                  <a:moveTo>
                    <a:pt x="366648" y="1593900"/>
                  </a:moveTo>
                  <a:lnTo>
                    <a:pt x="366648" y="1599044"/>
                  </a:lnTo>
                  <a:lnTo>
                    <a:pt x="361492" y="1604213"/>
                  </a:lnTo>
                  <a:lnTo>
                    <a:pt x="355599" y="1604213"/>
                  </a:lnTo>
                  <a:lnTo>
                    <a:pt x="350456" y="1604213"/>
                  </a:lnTo>
                  <a:lnTo>
                    <a:pt x="345300" y="1599044"/>
                  </a:lnTo>
                  <a:lnTo>
                    <a:pt x="345300" y="1593900"/>
                  </a:lnTo>
                  <a:lnTo>
                    <a:pt x="345300" y="1588020"/>
                  </a:lnTo>
                  <a:lnTo>
                    <a:pt x="350456" y="1582851"/>
                  </a:lnTo>
                  <a:lnTo>
                    <a:pt x="355599" y="1582851"/>
                  </a:lnTo>
                  <a:lnTo>
                    <a:pt x="361492" y="1582851"/>
                  </a:lnTo>
                  <a:lnTo>
                    <a:pt x="366648" y="1588020"/>
                  </a:lnTo>
                  <a:lnTo>
                    <a:pt x="366648" y="1593900"/>
                  </a:lnTo>
                </a:path>
                <a:path w="1614804" h="2253615">
                  <a:moveTo>
                    <a:pt x="399770" y="1699158"/>
                  </a:moveTo>
                  <a:lnTo>
                    <a:pt x="399770" y="1705089"/>
                  </a:lnTo>
                  <a:lnTo>
                    <a:pt x="395363" y="1709483"/>
                  </a:lnTo>
                  <a:lnTo>
                    <a:pt x="389470" y="1709483"/>
                  </a:lnTo>
                  <a:lnTo>
                    <a:pt x="383578" y="1709483"/>
                  </a:lnTo>
                  <a:lnTo>
                    <a:pt x="379171" y="1705089"/>
                  </a:lnTo>
                  <a:lnTo>
                    <a:pt x="379171" y="1699158"/>
                  </a:lnTo>
                  <a:lnTo>
                    <a:pt x="379171" y="1693290"/>
                  </a:lnTo>
                  <a:lnTo>
                    <a:pt x="383578" y="1688858"/>
                  </a:lnTo>
                  <a:lnTo>
                    <a:pt x="389470" y="1688858"/>
                  </a:lnTo>
                  <a:lnTo>
                    <a:pt x="395363" y="1688858"/>
                  </a:lnTo>
                  <a:lnTo>
                    <a:pt x="399770" y="1693290"/>
                  </a:lnTo>
                  <a:lnTo>
                    <a:pt x="399770" y="1699158"/>
                  </a:lnTo>
                </a:path>
                <a:path w="1614804" h="2253615">
                  <a:moveTo>
                    <a:pt x="396100" y="2130615"/>
                  </a:moveTo>
                  <a:lnTo>
                    <a:pt x="396100" y="2136508"/>
                  </a:lnTo>
                  <a:lnTo>
                    <a:pt x="391680" y="2140902"/>
                  </a:lnTo>
                  <a:lnTo>
                    <a:pt x="385787" y="2140902"/>
                  </a:lnTo>
                  <a:lnTo>
                    <a:pt x="379895" y="2140902"/>
                  </a:lnTo>
                  <a:lnTo>
                    <a:pt x="375475" y="2136508"/>
                  </a:lnTo>
                  <a:lnTo>
                    <a:pt x="375475" y="2130615"/>
                  </a:lnTo>
                  <a:lnTo>
                    <a:pt x="375475" y="2124697"/>
                  </a:lnTo>
                  <a:lnTo>
                    <a:pt x="379895" y="2120290"/>
                  </a:lnTo>
                  <a:lnTo>
                    <a:pt x="385787" y="2120290"/>
                  </a:lnTo>
                  <a:lnTo>
                    <a:pt x="391680" y="2120290"/>
                  </a:lnTo>
                  <a:lnTo>
                    <a:pt x="396100" y="2124697"/>
                  </a:lnTo>
                  <a:lnTo>
                    <a:pt x="396100" y="2130615"/>
                  </a:lnTo>
                </a:path>
                <a:path w="1614804" h="2253615">
                  <a:moveTo>
                    <a:pt x="20624" y="2243239"/>
                  </a:moveTo>
                  <a:lnTo>
                    <a:pt x="20624" y="2248382"/>
                  </a:lnTo>
                  <a:lnTo>
                    <a:pt x="16205" y="2253538"/>
                  </a:lnTo>
                  <a:lnTo>
                    <a:pt x="10312" y="2253538"/>
                  </a:lnTo>
                  <a:lnTo>
                    <a:pt x="4432" y="2253538"/>
                  </a:lnTo>
                  <a:lnTo>
                    <a:pt x="0" y="2248382"/>
                  </a:lnTo>
                  <a:lnTo>
                    <a:pt x="0" y="2243239"/>
                  </a:lnTo>
                  <a:lnTo>
                    <a:pt x="0" y="2237359"/>
                  </a:lnTo>
                  <a:lnTo>
                    <a:pt x="4432" y="2232190"/>
                  </a:lnTo>
                  <a:lnTo>
                    <a:pt x="10312" y="2232190"/>
                  </a:lnTo>
                  <a:lnTo>
                    <a:pt x="16205" y="2232190"/>
                  </a:lnTo>
                  <a:lnTo>
                    <a:pt x="20624" y="2237359"/>
                  </a:lnTo>
                  <a:lnTo>
                    <a:pt x="20624" y="2243239"/>
                  </a:lnTo>
                </a:path>
                <a:path w="1614804" h="2253615">
                  <a:moveTo>
                    <a:pt x="574255" y="2243239"/>
                  </a:moveTo>
                  <a:lnTo>
                    <a:pt x="574255" y="2248382"/>
                  </a:lnTo>
                  <a:lnTo>
                    <a:pt x="569099" y="2253538"/>
                  </a:lnTo>
                  <a:lnTo>
                    <a:pt x="563219" y="2253538"/>
                  </a:lnTo>
                  <a:lnTo>
                    <a:pt x="558063" y="2253538"/>
                  </a:lnTo>
                  <a:lnTo>
                    <a:pt x="552907" y="2248382"/>
                  </a:lnTo>
                  <a:lnTo>
                    <a:pt x="552907" y="2243239"/>
                  </a:lnTo>
                  <a:lnTo>
                    <a:pt x="552907" y="2237359"/>
                  </a:lnTo>
                  <a:lnTo>
                    <a:pt x="558063" y="2232190"/>
                  </a:lnTo>
                  <a:lnTo>
                    <a:pt x="563219" y="2232190"/>
                  </a:lnTo>
                  <a:lnTo>
                    <a:pt x="569099" y="2232190"/>
                  </a:lnTo>
                  <a:lnTo>
                    <a:pt x="574255" y="2237359"/>
                  </a:lnTo>
                  <a:lnTo>
                    <a:pt x="574255" y="2243239"/>
                  </a:lnTo>
                </a:path>
                <a:path w="1614804" h="2253615">
                  <a:moveTo>
                    <a:pt x="1067511" y="2243239"/>
                  </a:moveTo>
                  <a:lnTo>
                    <a:pt x="1067511" y="2248382"/>
                  </a:lnTo>
                  <a:lnTo>
                    <a:pt x="1063091" y="2253538"/>
                  </a:lnTo>
                  <a:lnTo>
                    <a:pt x="1057211" y="2253538"/>
                  </a:lnTo>
                  <a:lnTo>
                    <a:pt x="1051318" y="2253538"/>
                  </a:lnTo>
                  <a:lnTo>
                    <a:pt x="1046899" y="2248382"/>
                  </a:lnTo>
                  <a:lnTo>
                    <a:pt x="1046899" y="2243239"/>
                  </a:lnTo>
                  <a:lnTo>
                    <a:pt x="1046899" y="2237359"/>
                  </a:lnTo>
                  <a:lnTo>
                    <a:pt x="1051318" y="2232190"/>
                  </a:lnTo>
                  <a:lnTo>
                    <a:pt x="1057211" y="2232190"/>
                  </a:lnTo>
                  <a:lnTo>
                    <a:pt x="1063091" y="2232190"/>
                  </a:lnTo>
                  <a:lnTo>
                    <a:pt x="1067511" y="2237359"/>
                  </a:lnTo>
                  <a:lnTo>
                    <a:pt x="1067511" y="2243239"/>
                  </a:lnTo>
                </a:path>
                <a:path w="1614804" h="2253615">
                  <a:moveTo>
                    <a:pt x="1131582" y="2243239"/>
                  </a:moveTo>
                  <a:lnTo>
                    <a:pt x="1131582" y="2248382"/>
                  </a:lnTo>
                  <a:lnTo>
                    <a:pt x="1127163" y="2253538"/>
                  </a:lnTo>
                  <a:lnTo>
                    <a:pt x="1121257" y="2253538"/>
                  </a:lnTo>
                  <a:lnTo>
                    <a:pt x="1115390" y="2253538"/>
                  </a:lnTo>
                  <a:lnTo>
                    <a:pt x="1110945" y="2248382"/>
                  </a:lnTo>
                  <a:lnTo>
                    <a:pt x="1110945" y="2243239"/>
                  </a:lnTo>
                  <a:lnTo>
                    <a:pt x="1110945" y="2237359"/>
                  </a:lnTo>
                  <a:lnTo>
                    <a:pt x="1115390" y="2232190"/>
                  </a:lnTo>
                  <a:lnTo>
                    <a:pt x="1121257" y="2232190"/>
                  </a:lnTo>
                  <a:lnTo>
                    <a:pt x="1127163" y="2232190"/>
                  </a:lnTo>
                  <a:lnTo>
                    <a:pt x="1131582" y="2237359"/>
                  </a:lnTo>
                  <a:lnTo>
                    <a:pt x="1131582" y="2243239"/>
                  </a:lnTo>
                </a:path>
                <a:path w="1614804" h="2253615">
                  <a:moveTo>
                    <a:pt x="1614525" y="2243239"/>
                  </a:moveTo>
                  <a:lnTo>
                    <a:pt x="1614525" y="2248382"/>
                  </a:lnTo>
                  <a:lnTo>
                    <a:pt x="1610105" y="2253538"/>
                  </a:lnTo>
                  <a:lnTo>
                    <a:pt x="1604213" y="2253538"/>
                  </a:lnTo>
                  <a:lnTo>
                    <a:pt x="1598320" y="2253538"/>
                  </a:lnTo>
                  <a:lnTo>
                    <a:pt x="1593913" y="2248382"/>
                  </a:lnTo>
                  <a:lnTo>
                    <a:pt x="1593913" y="2243239"/>
                  </a:lnTo>
                  <a:lnTo>
                    <a:pt x="1593913" y="2237359"/>
                  </a:lnTo>
                  <a:lnTo>
                    <a:pt x="1598320" y="2232190"/>
                  </a:lnTo>
                  <a:lnTo>
                    <a:pt x="1604213" y="2232190"/>
                  </a:lnTo>
                  <a:lnTo>
                    <a:pt x="1610105" y="2232190"/>
                  </a:lnTo>
                  <a:lnTo>
                    <a:pt x="1614525" y="2237359"/>
                  </a:lnTo>
                  <a:lnTo>
                    <a:pt x="1614525" y="2243239"/>
                  </a:lnTo>
                </a:path>
                <a:path w="1614804" h="2253615">
                  <a:moveTo>
                    <a:pt x="505053" y="2243239"/>
                  </a:moveTo>
                  <a:lnTo>
                    <a:pt x="505053" y="2248382"/>
                  </a:lnTo>
                  <a:lnTo>
                    <a:pt x="500633" y="2253538"/>
                  </a:lnTo>
                  <a:lnTo>
                    <a:pt x="494741" y="2253538"/>
                  </a:lnTo>
                  <a:lnTo>
                    <a:pt x="488848" y="2253538"/>
                  </a:lnTo>
                  <a:lnTo>
                    <a:pt x="484441" y="2248382"/>
                  </a:lnTo>
                  <a:lnTo>
                    <a:pt x="484441" y="2243239"/>
                  </a:lnTo>
                  <a:lnTo>
                    <a:pt x="484441" y="2237359"/>
                  </a:lnTo>
                  <a:lnTo>
                    <a:pt x="488848" y="2232190"/>
                  </a:lnTo>
                  <a:lnTo>
                    <a:pt x="494741" y="2232190"/>
                  </a:lnTo>
                  <a:lnTo>
                    <a:pt x="500633" y="2232190"/>
                  </a:lnTo>
                  <a:lnTo>
                    <a:pt x="505053" y="2237359"/>
                  </a:lnTo>
                  <a:lnTo>
                    <a:pt x="505053" y="2243239"/>
                  </a:lnTo>
                </a:path>
                <a:path w="1614804" h="2253615">
                  <a:moveTo>
                    <a:pt x="445427" y="2052561"/>
                  </a:moveTo>
                  <a:lnTo>
                    <a:pt x="445427" y="2058466"/>
                  </a:lnTo>
                  <a:lnTo>
                    <a:pt x="441007" y="2063597"/>
                  </a:lnTo>
                  <a:lnTo>
                    <a:pt x="435114" y="2063597"/>
                  </a:lnTo>
                  <a:lnTo>
                    <a:pt x="429221" y="2063597"/>
                  </a:lnTo>
                  <a:lnTo>
                    <a:pt x="424802" y="2058466"/>
                  </a:lnTo>
                  <a:lnTo>
                    <a:pt x="424802" y="2052561"/>
                  </a:lnTo>
                  <a:lnTo>
                    <a:pt x="424802" y="2047405"/>
                  </a:lnTo>
                  <a:lnTo>
                    <a:pt x="429221" y="2042248"/>
                  </a:lnTo>
                  <a:lnTo>
                    <a:pt x="435114" y="2042248"/>
                  </a:lnTo>
                  <a:lnTo>
                    <a:pt x="441007" y="2042248"/>
                  </a:lnTo>
                  <a:lnTo>
                    <a:pt x="445427" y="2047405"/>
                  </a:lnTo>
                  <a:lnTo>
                    <a:pt x="445427" y="2052561"/>
                  </a:lnTo>
                </a:path>
                <a:path w="1614804" h="2253615">
                  <a:moveTo>
                    <a:pt x="360756" y="2076132"/>
                  </a:moveTo>
                  <a:lnTo>
                    <a:pt x="360756" y="2082012"/>
                  </a:lnTo>
                  <a:lnTo>
                    <a:pt x="356336" y="2086432"/>
                  </a:lnTo>
                  <a:lnTo>
                    <a:pt x="350456" y="2086432"/>
                  </a:lnTo>
                  <a:lnTo>
                    <a:pt x="344563" y="2086432"/>
                  </a:lnTo>
                  <a:lnTo>
                    <a:pt x="340144" y="2082012"/>
                  </a:lnTo>
                  <a:lnTo>
                    <a:pt x="340144" y="2076132"/>
                  </a:lnTo>
                  <a:lnTo>
                    <a:pt x="340144" y="2070239"/>
                  </a:lnTo>
                  <a:lnTo>
                    <a:pt x="344563" y="2065807"/>
                  </a:lnTo>
                  <a:lnTo>
                    <a:pt x="350456" y="2065807"/>
                  </a:lnTo>
                  <a:lnTo>
                    <a:pt x="356336" y="2065807"/>
                  </a:lnTo>
                  <a:lnTo>
                    <a:pt x="360756" y="2070239"/>
                  </a:lnTo>
                  <a:lnTo>
                    <a:pt x="360756" y="2076132"/>
                  </a:lnTo>
                </a:path>
                <a:path w="1614804" h="2253615">
                  <a:moveTo>
                    <a:pt x="104546" y="482219"/>
                  </a:moveTo>
                  <a:lnTo>
                    <a:pt x="34607" y="482219"/>
                  </a:lnTo>
                  <a:lnTo>
                    <a:pt x="34607" y="225272"/>
                  </a:lnTo>
                  <a:lnTo>
                    <a:pt x="104546" y="225272"/>
                  </a:lnTo>
                  <a:lnTo>
                    <a:pt x="104546" y="482219"/>
                  </a:lnTo>
                  <a:close/>
                </a:path>
                <a:path w="1614804" h="2253615">
                  <a:moveTo>
                    <a:pt x="298919" y="608101"/>
                  </a:moveTo>
                  <a:lnTo>
                    <a:pt x="215734" y="608101"/>
                  </a:lnTo>
                  <a:lnTo>
                    <a:pt x="215734" y="407860"/>
                  </a:lnTo>
                  <a:lnTo>
                    <a:pt x="298919" y="407860"/>
                  </a:lnTo>
                  <a:lnTo>
                    <a:pt x="298919" y="60810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073819" y="3776611"/>
              <a:ext cx="648335" cy="535305"/>
            </a:xfrm>
            <a:custGeom>
              <a:avLst/>
              <a:gdLst/>
              <a:ahLst/>
              <a:cxnLst/>
              <a:rect l="l" t="t" r="r" b="b"/>
              <a:pathLst>
                <a:path w="648335" h="535304">
                  <a:moveTo>
                    <a:pt x="93510" y="0"/>
                  </a:moveTo>
                  <a:lnTo>
                    <a:pt x="0" y="0"/>
                  </a:lnTo>
                  <a:lnTo>
                    <a:pt x="0" y="30924"/>
                  </a:lnTo>
                  <a:lnTo>
                    <a:pt x="93510" y="30924"/>
                  </a:lnTo>
                  <a:lnTo>
                    <a:pt x="93510" y="0"/>
                  </a:lnTo>
                  <a:close/>
                </a:path>
                <a:path w="648335" h="535304">
                  <a:moveTo>
                    <a:pt x="647877" y="504304"/>
                  </a:moveTo>
                  <a:lnTo>
                    <a:pt x="554367" y="504304"/>
                  </a:lnTo>
                  <a:lnTo>
                    <a:pt x="554367" y="535228"/>
                  </a:lnTo>
                  <a:lnTo>
                    <a:pt x="647877" y="535228"/>
                  </a:lnTo>
                  <a:lnTo>
                    <a:pt x="647877" y="5043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546475" y="4346422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0"/>
                  </a:moveTo>
                  <a:lnTo>
                    <a:pt x="0" y="0"/>
                  </a:lnTo>
                  <a:lnTo>
                    <a:pt x="0" y="30924"/>
                  </a:lnTo>
                  <a:lnTo>
                    <a:pt x="32397" y="30924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546475" y="4346422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30924"/>
                  </a:moveTo>
                  <a:lnTo>
                    <a:pt x="0" y="30924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30924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546475" y="4331716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0"/>
                  </a:moveTo>
                  <a:lnTo>
                    <a:pt x="0" y="0"/>
                  </a:lnTo>
                  <a:lnTo>
                    <a:pt x="0" y="14719"/>
                  </a:lnTo>
                  <a:lnTo>
                    <a:pt x="32397" y="14719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546475" y="4331716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14719"/>
                  </a:moveTo>
                  <a:lnTo>
                    <a:pt x="0" y="14719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719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546475" y="4405337"/>
              <a:ext cx="33020" cy="31750"/>
            </a:xfrm>
            <a:custGeom>
              <a:avLst/>
              <a:gdLst/>
              <a:ahLst/>
              <a:cxnLst/>
              <a:rect l="l" t="t" r="r" b="b"/>
              <a:pathLst>
                <a:path w="33020" h="31750">
                  <a:moveTo>
                    <a:pt x="32397" y="0"/>
                  </a:moveTo>
                  <a:lnTo>
                    <a:pt x="0" y="0"/>
                  </a:lnTo>
                  <a:lnTo>
                    <a:pt x="0" y="31648"/>
                  </a:lnTo>
                  <a:lnTo>
                    <a:pt x="32397" y="31648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546475" y="4405337"/>
              <a:ext cx="33020" cy="31750"/>
            </a:xfrm>
            <a:custGeom>
              <a:avLst/>
              <a:gdLst/>
              <a:ahLst/>
              <a:cxnLst/>
              <a:rect l="l" t="t" r="r" b="b"/>
              <a:pathLst>
                <a:path w="33020" h="31750">
                  <a:moveTo>
                    <a:pt x="32397" y="31648"/>
                  </a:moveTo>
                  <a:lnTo>
                    <a:pt x="0" y="31648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31648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546475" y="4391342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32397" y="0"/>
                  </a:moveTo>
                  <a:lnTo>
                    <a:pt x="0" y="0"/>
                  </a:lnTo>
                  <a:lnTo>
                    <a:pt x="0" y="13995"/>
                  </a:lnTo>
                  <a:lnTo>
                    <a:pt x="32397" y="13995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546475" y="4391342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32397" y="13995"/>
                  </a:moveTo>
                  <a:lnTo>
                    <a:pt x="0" y="13995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3995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546475" y="4464977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0"/>
                  </a:moveTo>
                  <a:lnTo>
                    <a:pt x="0" y="0"/>
                  </a:lnTo>
                  <a:lnTo>
                    <a:pt x="0" y="30911"/>
                  </a:lnTo>
                  <a:lnTo>
                    <a:pt x="32397" y="30911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546475" y="4464977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30911"/>
                  </a:moveTo>
                  <a:lnTo>
                    <a:pt x="0" y="30911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3091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546475" y="4450245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0"/>
                  </a:moveTo>
                  <a:lnTo>
                    <a:pt x="0" y="0"/>
                  </a:lnTo>
                  <a:lnTo>
                    <a:pt x="0" y="14732"/>
                  </a:lnTo>
                  <a:lnTo>
                    <a:pt x="32397" y="14732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546475" y="4450245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14732"/>
                  </a:moveTo>
                  <a:lnTo>
                    <a:pt x="0" y="14732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732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546475" y="4523866"/>
              <a:ext cx="33020" cy="31750"/>
            </a:xfrm>
            <a:custGeom>
              <a:avLst/>
              <a:gdLst/>
              <a:ahLst/>
              <a:cxnLst/>
              <a:rect l="l" t="t" r="r" b="b"/>
              <a:pathLst>
                <a:path w="33020" h="31750">
                  <a:moveTo>
                    <a:pt x="32397" y="0"/>
                  </a:moveTo>
                  <a:lnTo>
                    <a:pt x="0" y="0"/>
                  </a:lnTo>
                  <a:lnTo>
                    <a:pt x="0" y="31648"/>
                  </a:lnTo>
                  <a:lnTo>
                    <a:pt x="32397" y="31648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546475" y="4509858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32397" y="0"/>
                  </a:moveTo>
                  <a:lnTo>
                    <a:pt x="0" y="0"/>
                  </a:lnTo>
                  <a:lnTo>
                    <a:pt x="0" y="14008"/>
                  </a:lnTo>
                  <a:lnTo>
                    <a:pt x="32397" y="14008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546475" y="4509858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32397" y="14008"/>
                  </a:moveTo>
                  <a:lnTo>
                    <a:pt x="0" y="14008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008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524377" y="4319930"/>
              <a:ext cx="76200" cy="254000"/>
            </a:xfrm>
            <a:custGeom>
              <a:avLst/>
              <a:gdLst/>
              <a:ahLst/>
              <a:cxnLst/>
              <a:rect l="l" t="t" r="r" b="b"/>
              <a:pathLst>
                <a:path w="76200" h="254000">
                  <a:moveTo>
                    <a:pt x="75831" y="254000"/>
                  </a:moveTo>
                  <a:lnTo>
                    <a:pt x="0" y="254000"/>
                  </a:lnTo>
                  <a:lnTo>
                    <a:pt x="0" y="0"/>
                  </a:lnTo>
                  <a:lnTo>
                    <a:pt x="75831" y="0"/>
                  </a:lnTo>
                  <a:lnTo>
                    <a:pt x="75831" y="254000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073819" y="3776611"/>
              <a:ext cx="650240" cy="1033144"/>
            </a:xfrm>
            <a:custGeom>
              <a:avLst/>
              <a:gdLst/>
              <a:ahLst/>
              <a:cxnLst/>
              <a:rect l="l" t="t" r="r" b="b"/>
              <a:pathLst>
                <a:path w="650239" h="1033145">
                  <a:moveTo>
                    <a:pt x="93510" y="1001255"/>
                  </a:moveTo>
                  <a:lnTo>
                    <a:pt x="0" y="1001255"/>
                  </a:lnTo>
                  <a:lnTo>
                    <a:pt x="0" y="1032903"/>
                  </a:lnTo>
                  <a:lnTo>
                    <a:pt x="93510" y="1032903"/>
                  </a:lnTo>
                  <a:lnTo>
                    <a:pt x="93510" y="1001255"/>
                  </a:lnTo>
                  <a:close/>
                </a:path>
                <a:path w="650239" h="1033145">
                  <a:moveTo>
                    <a:pt x="93510" y="665530"/>
                  </a:moveTo>
                  <a:lnTo>
                    <a:pt x="0" y="665530"/>
                  </a:lnTo>
                  <a:lnTo>
                    <a:pt x="0" y="697191"/>
                  </a:lnTo>
                  <a:lnTo>
                    <a:pt x="93510" y="697191"/>
                  </a:lnTo>
                  <a:lnTo>
                    <a:pt x="93510" y="665530"/>
                  </a:lnTo>
                  <a:close/>
                </a:path>
                <a:path w="650239" h="1033145">
                  <a:moveTo>
                    <a:pt x="93510" y="505764"/>
                  </a:moveTo>
                  <a:lnTo>
                    <a:pt x="0" y="505764"/>
                  </a:lnTo>
                  <a:lnTo>
                    <a:pt x="0" y="536689"/>
                  </a:lnTo>
                  <a:lnTo>
                    <a:pt x="93510" y="536689"/>
                  </a:lnTo>
                  <a:lnTo>
                    <a:pt x="93510" y="505764"/>
                  </a:lnTo>
                  <a:close/>
                </a:path>
                <a:path w="650239" h="1033145">
                  <a:moveTo>
                    <a:pt x="650074" y="0"/>
                  </a:moveTo>
                  <a:lnTo>
                    <a:pt x="556590" y="0"/>
                  </a:lnTo>
                  <a:lnTo>
                    <a:pt x="556590" y="30924"/>
                  </a:lnTo>
                  <a:lnTo>
                    <a:pt x="650074" y="30924"/>
                  </a:lnTo>
                  <a:lnTo>
                    <a:pt x="6500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077514" y="3815638"/>
              <a:ext cx="57150" cy="245745"/>
            </a:xfrm>
            <a:custGeom>
              <a:avLst/>
              <a:gdLst/>
              <a:ahLst/>
              <a:cxnLst/>
              <a:rect l="l" t="t" r="r" b="b"/>
              <a:pathLst>
                <a:path w="57150" h="245745">
                  <a:moveTo>
                    <a:pt x="56680" y="245148"/>
                  </a:moveTo>
                  <a:lnTo>
                    <a:pt x="0" y="245148"/>
                  </a:lnTo>
                  <a:lnTo>
                    <a:pt x="0" y="0"/>
                  </a:lnTo>
                  <a:lnTo>
                    <a:pt x="56680" y="0"/>
                  </a:lnTo>
                  <a:lnTo>
                    <a:pt x="56680" y="245148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224009" y="4348645"/>
              <a:ext cx="107314" cy="66040"/>
            </a:xfrm>
            <a:custGeom>
              <a:avLst/>
              <a:gdLst/>
              <a:ahLst/>
              <a:cxnLst/>
              <a:rect l="l" t="t" r="r" b="b"/>
              <a:pathLst>
                <a:path w="107314" h="66039">
                  <a:moveTo>
                    <a:pt x="106756" y="0"/>
                  </a:moveTo>
                  <a:lnTo>
                    <a:pt x="0" y="0"/>
                  </a:lnTo>
                  <a:lnTo>
                    <a:pt x="0" y="65532"/>
                  </a:lnTo>
                  <a:lnTo>
                    <a:pt x="106756" y="65532"/>
                  </a:lnTo>
                  <a:lnTo>
                    <a:pt x="10675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224009" y="4348645"/>
              <a:ext cx="107314" cy="66040"/>
            </a:xfrm>
            <a:custGeom>
              <a:avLst/>
              <a:gdLst/>
              <a:ahLst/>
              <a:cxnLst/>
              <a:rect l="l" t="t" r="r" b="b"/>
              <a:pathLst>
                <a:path w="107314" h="66039">
                  <a:moveTo>
                    <a:pt x="106756" y="65532"/>
                  </a:moveTo>
                  <a:lnTo>
                    <a:pt x="0" y="65532"/>
                  </a:lnTo>
                  <a:lnTo>
                    <a:pt x="0" y="0"/>
                  </a:lnTo>
                  <a:lnTo>
                    <a:pt x="106756" y="0"/>
                  </a:lnTo>
                  <a:lnTo>
                    <a:pt x="106756" y="65532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085604" y="3815638"/>
              <a:ext cx="33655" cy="195580"/>
            </a:xfrm>
            <a:custGeom>
              <a:avLst/>
              <a:gdLst/>
              <a:ahLst/>
              <a:cxnLst/>
              <a:rect l="l" t="t" r="r" b="b"/>
              <a:pathLst>
                <a:path w="33655" h="195579">
                  <a:moveTo>
                    <a:pt x="33121" y="0"/>
                  </a:moveTo>
                  <a:lnTo>
                    <a:pt x="0" y="0"/>
                  </a:lnTo>
                  <a:lnTo>
                    <a:pt x="0" y="195097"/>
                  </a:lnTo>
                  <a:lnTo>
                    <a:pt x="33121" y="195097"/>
                  </a:lnTo>
                  <a:lnTo>
                    <a:pt x="3312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085604" y="3815638"/>
              <a:ext cx="33655" cy="195580"/>
            </a:xfrm>
            <a:custGeom>
              <a:avLst/>
              <a:gdLst/>
              <a:ahLst/>
              <a:cxnLst/>
              <a:rect l="l" t="t" r="r" b="b"/>
              <a:pathLst>
                <a:path w="33655" h="195579">
                  <a:moveTo>
                    <a:pt x="33121" y="195097"/>
                  </a:moveTo>
                  <a:lnTo>
                    <a:pt x="0" y="195097"/>
                  </a:lnTo>
                  <a:lnTo>
                    <a:pt x="0" y="0"/>
                  </a:lnTo>
                  <a:lnTo>
                    <a:pt x="33121" y="0"/>
                  </a:lnTo>
                  <a:lnTo>
                    <a:pt x="33121" y="195097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092958" y="3849484"/>
              <a:ext cx="15875" cy="131445"/>
            </a:xfrm>
            <a:custGeom>
              <a:avLst/>
              <a:gdLst/>
              <a:ahLst/>
              <a:cxnLst/>
              <a:rect l="l" t="t" r="r" b="b"/>
              <a:pathLst>
                <a:path w="15875" h="131445">
                  <a:moveTo>
                    <a:pt x="15468" y="0"/>
                  </a:moveTo>
                  <a:lnTo>
                    <a:pt x="0" y="0"/>
                  </a:lnTo>
                  <a:lnTo>
                    <a:pt x="0" y="131051"/>
                  </a:lnTo>
                  <a:lnTo>
                    <a:pt x="15468" y="131051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092958" y="3815638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468" y="0"/>
                  </a:moveTo>
                  <a:lnTo>
                    <a:pt x="0" y="0"/>
                  </a:lnTo>
                  <a:lnTo>
                    <a:pt x="0" y="23545"/>
                  </a:lnTo>
                  <a:lnTo>
                    <a:pt x="15468" y="23545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092958" y="3815638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468" y="23545"/>
                  </a:moveTo>
                  <a:lnTo>
                    <a:pt x="0" y="23545"/>
                  </a:lnTo>
                  <a:lnTo>
                    <a:pt x="0" y="0"/>
                  </a:lnTo>
                  <a:lnTo>
                    <a:pt x="15468" y="0"/>
                  </a:lnTo>
                  <a:lnTo>
                    <a:pt x="15468" y="23545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184040" y="3776611"/>
              <a:ext cx="93980" cy="372745"/>
            </a:xfrm>
            <a:custGeom>
              <a:avLst/>
              <a:gdLst/>
              <a:ahLst/>
              <a:cxnLst/>
              <a:rect l="l" t="t" r="r" b="b"/>
              <a:pathLst>
                <a:path w="93979" h="372745">
                  <a:moveTo>
                    <a:pt x="93497" y="341604"/>
                  </a:moveTo>
                  <a:lnTo>
                    <a:pt x="0" y="341604"/>
                  </a:lnTo>
                  <a:lnTo>
                    <a:pt x="0" y="372529"/>
                  </a:lnTo>
                  <a:lnTo>
                    <a:pt x="93497" y="372529"/>
                  </a:lnTo>
                  <a:lnTo>
                    <a:pt x="93497" y="341604"/>
                  </a:lnTo>
                  <a:close/>
                </a:path>
                <a:path w="93979" h="372745">
                  <a:moveTo>
                    <a:pt x="93497" y="0"/>
                  </a:moveTo>
                  <a:lnTo>
                    <a:pt x="0" y="0"/>
                  </a:lnTo>
                  <a:lnTo>
                    <a:pt x="0" y="30924"/>
                  </a:lnTo>
                  <a:lnTo>
                    <a:pt x="93497" y="30924"/>
                  </a:lnTo>
                  <a:lnTo>
                    <a:pt x="93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186986" y="3815638"/>
              <a:ext cx="57150" cy="245745"/>
            </a:xfrm>
            <a:custGeom>
              <a:avLst/>
              <a:gdLst/>
              <a:ahLst/>
              <a:cxnLst/>
              <a:rect l="l" t="t" r="r" b="b"/>
              <a:pathLst>
                <a:path w="57150" h="245745">
                  <a:moveTo>
                    <a:pt x="56667" y="245148"/>
                  </a:moveTo>
                  <a:lnTo>
                    <a:pt x="0" y="245148"/>
                  </a:lnTo>
                  <a:lnTo>
                    <a:pt x="0" y="0"/>
                  </a:lnTo>
                  <a:lnTo>
                    <a:pt x="56667" y="0"/>
                  </a:lnTo>
                  <a:lnTo>
                    <a:pt x="56667" y="245148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195076" y="3815638"/>
              <a:ext cx="34290" cy="195580"/>
            </a:xfrm>
            <a:custGeom>
              <a:avLst/>
              <a:gdLst/>
              <a:ahLst/>
              <a:cxnLst/>
              <a:rect l="l" t="t" r="r" b="b"/>
              <a:pathLst>
                <a:path w="34289" h="195579">
                  <a:moveTo>
                    <a:pt x="33858" y="0"/>
                  </a:moveTo>
                  <a:lnTo>
                    <a:pt x="0" y="0"/>
                  </a:lnTo>
                  <a:lnTo>
                    <a:pt x="0" y="195097"/>
                  </a:lnTo>
                  <a:lnTo>
                    <a:pt x="33858" y="195097"/>
                  </a:lnTo>
                  <a:lnTo>
                    <a:pt x="3385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195076" y="3815638"/>
              <a:ext cx="34290" cy="195580"/>
            </a:xfrm>
            <a:custGeom>
              <a:avLst/>
              <a:gdLst/>
              <a:ahLst/>
              <a:cxnLst/>
              <a:rect l="l" t="t" r="r" b="b"/>
              <a:pathLst>
                <a:path w="34289" h="195579">
                  <a:moveTo>
                    <a:pt x="33858" y="195097"/>
                  </a:moveTo>
                  <a:lnTo>
                    <a:pt x="0" y="195097"/>
                  </a:lnTo>
                  <a:lnTo>
                    <a:pt x="0" y="0"/>
                  </a:lnTo>
                  <a:lnTo>
                    <a:pt x="33858" y="0"/>
                  </a:lnTo>
                  <a:lnTo>
                    <a:pt x="33858" y="195097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202430" y="3849484"/>
              <a:ext cx="15875" cy="131445"/>
            </a:xfrm>
            <a:custGeom>
              <a:avLst/>
              <a:gdLst/>
              <a:ahLst/>
              <a:cxnLst/>
              <a:rect l="l" t="t" r="r" b="b"/>
              <a:pathLst>
                <a:path w="15875" h="131445">
                  <a:moveTo>
                    <a:pt x="15481" y="0"/>
                  </a:moveTo>
                  <a:lnTo>
                    <a:pt x="0" y="0"/>
                  </a:lnTo>
                  <a:lnTo>
                    <a:pt x="0" y="131051"/>
                  </a:lnTo>
                  <a:lnTo>
                    <a:pt x="15481" y="131051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202430" y="3815638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481" y="0"/>
                  </a:moveTo>
                  <a:lnTo>
                    <a:pt x="0" y="0"/>
                  </a:lnTo>
                  <a:lnTo>
                    <a:pt x="0" y="23545"/>
                  </a:lnTo>
                  <a:lnTo>
                    <a:pt x="15481" y="23545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202430" y="3815638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481" y="23545"/>
                  </a:moveTo>
                  <a:lnTo>
                    <a:pt x="0" y="23545"/>
                  </a:lnTo>
                  <a:lnTo>
                    <a:pt x="0" y="0"/>
                  </a:lnTo>
                  <a:lnTo>
                    <a:pt x="15481" y="0"/>
                  </a:lnTo>
                  <a:lnTo>
                    <a:pt x="15481" y="23545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183665" y="4450232"/>
              <a:ext cx="93872" cy="287521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83665" y="4783759"/>
              <a:ext cx="93872" cy="287470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83665" y="5110632"/>
              <a:ext cx="93872" cy="287496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183665" y="5438241"/>
              <a:ext cx="93872" cy="286785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3628199" y="4322876"/>
              <a:ext cx="57150" cy="244475"/>
            </a:xfrm>
            <a:custGeom>
              <a:avLst/>
              <a:gdLst/>
              <a:ahLst/>
              <a:cxnLst/>
              <a:rect l="l" t="t" r="r" b="b"/>
              <a:pathLst>
                <a:path w="57150" h="244475">
                  <a:moveTo>
                    <a:pt x="56692" y="244424"/>
                  </a:moveTo>
                  <a:lnTo>
                    <a:pt x="0" y="244424"/>
                  </a:lnTo>
                  <a:lnTo>
                    <a:pt x="0" y="0"/>
                  </a:lnTo>
                  <a:lnTo>
                    <a:pt x="56692" y="0"/>
                  </a:lnTo>
                  <a:lnTo>
                    <a:pt x="56692" y="244424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636289" y="4322876"/>
              <a:ext cx="33655" cy="194945"/>
            </a:xfrm>
            <a:custGeom>
              <a:avLst/>
              <a:gdLst/>
              <a:ahLst/>
              <a:cxnLst/>
              <a:rect l="l" t="t" r="r" b="b"/>
              <a:pathLst>
                <a:path w="33654" h="194945">
                  <a:moveTo>
                    <a:pt x="33147" y="0"/>
                  </a:moveTo>
                  <a:lnTo>
                    <a:pt x="0" y="0"/>
                  </a:lnTo>
                  <a:lnTo>
                    <a:pt x="0" y="194360"/>
                  </a:lnTo>
                  <a:lnTo>
                    <a:pt x="33147" y="194360"/>
                  </a:lnTo>
                  <a:lnTo>
                    <a:pt x="3314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636289" y="4322876"/>
              <a:ext cx="33655" cy="194945"/>
            </a:xfrm>
            <a:custGeom>
              <a:avLst/>
              <a:gdLst/>
              <a:ahLst/>
              <a:cxnLst/>
              <a:rect l="l" t="t" r="r" b="b"/>
              <a:pathLst>
                <a:path w="33654" h="194945">
                  <a:moveTo>
                    <a:pt x="33147" y="194360"/>
                  </a:moveTo>
                  <a:lnTo>
                    <a:pt x="0" y="194360"/>
                  </a:lnTo>
                  <a:lnTo>
                    <a:pt x="0" y="0"/>
                  </a:lnTo>
                  <a:lnTo>
                    <a:pt x="33147" y="0"/>
                  </a:lnTo>
                  <a:lnTo>
                    <a:pt x="33147" y="194360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642918" y="4356011"/>
              <a:ext cx="15875" cy="132080"/>
            </a:xfrm>
            <a:custGeom>
              <a:avLst/>
              <a:gdLst/>
              <a:ahLst/>
              <a:cxnLst/>
              <a:rect l="l" t="t" r="r" b="b"/>
              <a:pathLst>
                <a:path w="15875" h="132079">
                  <a:moveTo>
                    <a:pt x="15468" y="0"/>
                  </a:moveTo>
                  <a:lnTo>
                    <a:pt x="0" y="0"/>
                  </a:lnTo>
                  <a:lnTo>
                    <a:pt x="0" y="131787"/>
                  </a:lnTo>
                  <a:lnTo>
                    <a:pt x="15468" y="131787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642918" y="4322889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468" y="0"/>
                  </a:moveTo>
                  <a:lnTo>
                    <a:pt x="0" y="0"/>
                  </a:lnTo>
                  <a:lnTo>
                    <a:pt x="0" y="23545"/>
                  </a:lnTo>
                  <a:lnTo>
                    <a:pt x="15468" y="23545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642918" y="4322889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468" y="23545"/>
                  </a:moveTo>
                  <a:lnTo>
                    <a:pt x="0" y="23545"/>
                  </a:lnTo>
                  <a:lnTo>
                    <a:pt x="0" y="0"/>
                  </a:lnTo>
                  <a:lnTo>
                    <a:pt x="15468" y="0"/>
                  </a:lnTo>
                  <a:lnTo>
                    <a:pt x="15468" y="23545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628186" y="4615903"/>
              <a:ext cx="93980" cy="31115"/>
            </a:xfrm>
            <a:custGeom>
              <a:avLst/>
              <a:gdLst/>
              <a:ahLst/>
              <a:cxnLst/>
              <a:rect l="l" t="t" r="r" b="b"/>
              <a:pathLst>
                <a:path w="93979" h="31114">
                  <a:moveTo>
                    <a:pt x="93510" y="0"/>
                  </a:moveTo>
                  <a:lnTo>
                    <a:pt x="0" y="0"/>
                  </a:lnTo>
                  <a:lnTo>
                    <a:pt x="0" y="30911"/>
                  </a:lnTo>
                  <a:lnTo>
                    <a:pt x="93510" y="30911"/>
                  </a:lnTo>
                  <a:lnTo>
                    <a:pt x="935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557521" y="4638723"/>
              <a:ext cx="12065" cy="288290"/>
            </a:xfrm>
            <a:custGeom>
              <a:avLst/>
              <a:gdLst/>
              <a:ahLst/>
              <a:cxnLst/>
              <a:rect l="l" t="t" r="r" b="b"/>
              <a:pathLst>
                <a:path w="12064" h="288289">
                  <a:moveTo>
                    <a:pt x="11772" y="5880"/>
                  </a:moveTo>
                  <a:lnTo>
                    <a:pt x="11772" y="8826"/>
                  </a:lnTo>
                  <a:lnTo>
                    <a:pt x="8826" y="11772"/>
                  </a:lnTo>
                  <a:lnTo>
                    <a:pt x="5880" y="11772"/>
                  </a:lnTo>
                  <a:lnTo>
                    <a:pt x="2933" y="11772"/>
                  </a:lnTo>
                  <a:lnTo>
                    <a:pt x="0" y="8826"/>
                  </a:lnTo>
                  <a:lnTo>
                    <a:pt x="0" y="5880"/>
                  </a:lnTo>
                  <a:lnTo>
                    <a:pt x="0" y="2197"/>
                  </a:lnTo>
                  <a:lnTo>
                    <a:pt x="2933" y="0"/>
                  </a:lnTo>
                  <a:lnTo>
                    <a:pt x="5880" y="0"/>
                  </a:lnTo>
                  <a:lnTo>
                    <a:pt x="8826" y="0"/>
                  </a:lnTo>
                  <a:lnTo>
                    <a:pt x="11772" y="2197"/>
                  </a:lnTo>
                  <a:lnTo>
                    <a:pt x="11772" y="5880"/>
                  </a:lnTo>
                </a:path>
                <a:path w="12064" h="288289">
                  <a:moveTo>
                    <a:pt x="11772" y="281978"/>
                  </a:moveTo>
                  <a:lnTo>
                    <a:pt x="11772" y="284911"/>
                  </a:lnTo>
                  <a:lnTo>
                    <a:pt x="8826" y="287870"/>
                  </a:lnTo>
                  <a:lnTo>
                    <a:pt x="5880" y="287870"/>
                  </a:lnTo>
                  <a:lnTo>
                    <a:pt x="2933" y="287870"/>
                  </a:lnTo>
                  <a:lnTo>
                    <a:pt x="0" y="284911"/>
                  </a:lnTo>
                  <a:lnTo>
                    <a:pt x="0" y="281978"/>
                  </a:lnTo>
                  <a:lnTo>
                    <a:pt x="0" y="278269"/>
                  </a:lnTo>
                  <a:lnTo>
                    <a:pt x="2933" y="276085"/>
                  </a:lnTo>
                  <a:lnTo>
                    <a:pt x="5880" y="276085"/>
                  </a:lnTo>
                  <a:lnTo>
                    <a:pt x="8826" y="276085"/>
                  </a:lnTo>
                  <a:lnTo>
                    <a:pt x="11772" y="278269"/>
                  </a:lnTo>
                  <a:lnTo>
                    <a:pt x="11772" y="28197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546475" y="4681423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0"/>
                  </a:moveTo>
                  <a:lnTo>
                    <a:pt x="0" y="0"/>
                  </a:lnTo>
                  <a:lnTo>
                    <a:pt x="0" y="30911"/>
                  </a:lnTo>
                  <a:lnTo>
                    <a:pt x="32397" y="30911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546475" y="4681423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30911"/>
                  </a:moveTo>
                  <a:lnTo>
                    <a:pt x="0" y="30911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3091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546475" y="4666691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0"/>
                  </a:moveTo>
                  <a:lnTo>
                    <a:pt x="0" y="0"/>
                  </a:lnTo>
                  <a:lnTo>
                    <a:pt x="0" y="14732"/>
                  </a:lnTo>
                  <a:lnTo>
                    <a:pt x="32397" y="14732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546475" y="4666691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14732"/>
                  </a:moveTo>
                  <a:lnTo>
                    <a:pt x="0" y="14732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732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546475" y="4741049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0"/>
                  </a:moveTo>
                  <a:lnTo>
                    <a:pt x="0" y="0"/>
                  </a:lnTo>
                  <a:lnTo>
                    <a:pt x="0" y="30924"/>
                  </a:lnTo>
                  <a:lnTo>
                    <a:pt x="32397" y="30924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546475" y="4741049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30924"/>
                  </a:moveTo>
                  <a:lnTo>
                    <a:pt x="0" y="30924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30924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546475" y="4726330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0"/>
                  </a:moveTo>
                  <a:lnTo>
                    <a:pt x="0" y="0"/>
                  </a:lnTo>
                  <a:lnTo>
                    <a:pt x="0" y="14719"/>
                  </a:lnTo>
                  <a:lnTo>
                    <a:pt x="32397" y="14719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546475" y="4726330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14719"/>
                  </a:moveTo>
                  <a:lnTo>
                    <a:pt x="0" y="14719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719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546475" y="4799952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0"/>
                  </a:moveTo>
                  <a:lnTo>
                    <a:pt x="0" y="0"/>
                  </a:lnTo>
                  <a:lnTo>
                    <a:pt x="0" y="30911"/>
                  </a:lnTo>
                  <a:lnTo>
                    <a:pt x="32397" y="30911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546475" y="4799952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30911"/>
                  </a:moveTo>
                  <a:lnTo>
                    <a:pt x="0" y="30911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3091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546475" y="4785207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0"/>
                  </a:moveTo>
                  <a:lnTo>
                    <a:pt x="0" y="0"/>
                  </a:lnTo>
                  <a:lnTo>
                    <a:pt x="0" y="14732"/>
                  </a:lnTo>
                  <a:lnTo>
                    <a:pt x="32397" y="14732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546475" y="4785207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14732"/>
                  </a:moveTo>
                  <a:lnTo>
                    <a:pt x="0" y="14732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732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546475" y="4859591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20" h="31114">
                  <a:moveTo>
                    <a:pt x="32397" y="0"/>
                  </a:moveTo>
                  <a:lnTo>
                    <a:pt x="0" y="0"/>
                  </a:lnTo>
                  <a:lnTo>
                    <a:pt x="0" y="30911"/>
                  </a:lnTo>
                  <a:lnTo>
                    <a:pt x="32397" y="30911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546475" y="4844859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0"/>
                  </a:moveTo>
                  <a:lnTo>
                    <a:pt x="0" y="0"/>
                  </a:lnTo>
                  <a:lnTo>
                    <a:pt x="0" y="14732"/>
                  </a:lnTo>
                  <a:lnTo>
                    <a:pt x="32397" y="14732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546475" y="4844859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20" h="15239">
                  <a:moveTo>
                    <a:pt x="32397" y="14732"/>
                  </a:moveTo>
                  <a:lnTo>
                    <a:pt x="0" y="14732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732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524377" y="4654905"/>
              <a:ext cx="160655" cy="255270"/>
            </a:xfrm>
            <a:custGeom>
              <a:avLst/>
              <a:gdLst/>
              <a:ahLst/>
              <a:cxnLst/>
              <a:rect l="l" t="t" r="r" b="b"/>
              <a:pathLst>
                <a:path w="160654" h="255270">
                  <a:moveTo>
                    <a:pt x="75831" y="254749"/>
                  </a:moveTo>
                  <a:lnTo>
                    <a:pt x="0" y="254749"/>
                  </a:lnTo>
                  <a:lnTo>
                    <a:pt x="0" y="0"/>
                  </a:lnTo>
                  <a:lnTo>
                    <a:pt x="75831" y="0"/>
                  </a:lnTo>
                  <a:lnTo>
                    <a:pt x="75831" y="254749"/>
                  </a:lnTo>
                  <a:close/>
                </a:path>
                <a:path w="160654" h="255270">
                  <a:moveTo>
                    <a:pt x="160515" y="248107"/>
                  </a:moveTo>
                  <a:lnTo>
                    <a:pt x="103822" y="248107"/>
                  </a:lnTo>
                  <a:lnTo>
                    <a:pt x="103822" y="2946"/>
                  </a:lnTo>
                  <a:lnTo>
                    <a:pt x="160515" y="2946"/>
                  </a:lnTo>
                  <a:lnTo>
                    <a:pt x="160515" y="248107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636289" y="4657852"/>
              <a:ext cx="33655" cy="195580"/>
            </a:xfrm>
            <a:custGeom>
              <a:avLst/>
              <a:gdLst/>
              <a:ahLst/>
              <a:cxnLst/>
              <a:rect l="l" t="t" r="r" b="b"/>
              <a:pathLst>
                <a:path w="33654" h="195579">
                  <a:moveTo>
                    <a:pt x="33147" y="0"/>
                  </a:moveTo>
                  <a:lnTo>
                    <a:pt x="0" y="0"/>
                  </a:lnTo>
                  <a:lnTo>
                    <a:pt x="0" y="195097"/>
                  </a:lnTo>
                  <a:lnTo>
                    <a:pt x="33147" y="195097"/>
                  </a:lnTo>
                  <a:lnTo>
                    <a:pt x="3314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636289" y="4657852"/>
              <a:ext cx="33655" cy="195580"/>
            </a:xfrm>
            <a:custGeom>
              <a:avLst/>
              <a:gdLst/>
              <a:ahLst/>
              <a:cxnLst/>
              <a:rect l="l" t="t" r="r" b="b"/>
              <a:pathLst>
                <a:path w="33654" h="195579">
                  <a:moveTo>
                    <a:pt x="33147" y="195097"/>
                  </a:moveTo>
                  <a:lnTo>
                    <a:pt x="0" y="195097"/>
                  </a:lnTo>
                  <a:lnTo>
                    <a:pt x="0" y="0"/>
                  </a:lnTo>
                  <a:lnTo>
                    <a:pt x="33147" y="0"/>
                  </a:lnTo>
                  <a:lnTo>
                    <a:pt x="33147" y="195097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642918" y="4691710"/>
              <a:ext cx="15875" cy="131445"/>
            </a:xfrm>
            <a:custGeom>
              <a:avLst/>
              <a:gdLst/>
              <a:ahLst/>
              <a:cxnLst/>
              <a:rect l="l" t="t" r="r" b="b"/>
              <a:pathLst>
                <a:path w="15875" h="131445">
                  <a:moveTo>
                    <a:pt x="15468" y="0"/>
                  </a:moveTo>
                  <a:lnTo>
                    <a:pt x="0" y="0"/>
                  </a:lnTo>
                  <a:lnTo>
                    <a:pt x="0" y="131051"/>
                  </a:lnTo>
                  <a:lnTo>
                    <a:pt x="15468" y="131051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642918" y="4657852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468" y="0"/>
                  </a:moveTo>
                  <a:lnTo>
                    <a:pt x="0" y="0"/>
                  </a:lnTo>
                  <a:lnTo>
                    <a:pt x="0" y="23571"/>
                  </a:lnTo>
                  <a:lnTo>
                    <a:pt x="15468" y="23571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642918" y="4657852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468" y="23571"/>
                  </a:moveTo>
                  <a:lnTo>
                    <a:pt x="0" y="23571"/>
                  </a:lnTo>
                  <a:lnTo>
                    <a:pt x="0" y="0"/>
                  </a:lnTo>
                  <a:lnTo>
                    <a:pt x="15468" y="0"/>
                  </a:lnTo>
                  <a:lnTo>
                    <a:pt x="15468" y="2357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557521" y="4967801"/>
              <a:ext cx="12065" cy="288290"/>
            </a:xfrm>
            <a:custGeom>
              <a:avLst/>
              <a:gdLst/>
              <a:ahLst/>
              <a:cxnLst/>
              <a:rect l="l" t="t" r="r" b="b"/>
              <a:pathLst>
                <a:path w="12064" h="288289">
                  <a:moveTo>
                    <a:pt x="11772" y="5892"/>
                  </a:moveTo>
                  <a:lnTo>
                    <a:pt x="11772" y="8826"/>
                  </a:lnTo>
                  <a:lnTo>
                    <a:pt x="8826" y="11785"/>
                  </a:lnTo>
                  <a:lnTo>
                    <a:pt x="5880" y="11785"/>
                  </a:lnTo>
                  <a:lnTo>
                    <a:pt x="2933" y="11785"/>
                  </a:lnTo>
                  <a:lnTo>
                    <a:pt x="0" y="8826"/>
                  </a:lnTo>
                  <a:lnTo>
                    <a:pt x="0" y="5892"/>
                  </a:lnTo>
                  <a:lnTo>
                    <a:pt x="0" y="2209"/>
                  </a:lnTo>
                  <a:lnTo>
                    <a:pt x="2933" y="0"/>
                  </a:lnTo>
                  <a:lnTo>
                    <a:pt x="5880" y="0"/>
                  </a:lnTo>
                  <a:lnTo>
                    <a:pt x="8826" y="0"/>
                  </a:lnTo>
                  <a:lnTo>
                    <a:pt x="11772" y="2209"/>
                  </a:lnTo>
                  <a:lnTo>
                    <a:pt x="11772" y="5892"/>
                  </a:lnTo>
                </a:path>
                <a:path w="12064" h="288289">
                  <a:moveTo>
                    <a:pt x="11772" y="281965"/>
                  </a:moveTo>
                  <a:lnTo>
                    <a:pt x="11772" y="284911"/>
                  </a:lnTo>
                  <a:lnTo>
                    <a:pt x="8826" y="287883"/>
                  </a:lnTo>
                  <a:lnTo>
                    <a:pt x="5880" y="287883"/>
                  </a:lnTo>
                  <a:lnTo>
                    <a:pt x="2933" y="287883"/>
                  </a:lnTo>
                  <a:lnTo>
                    <a:pt x="0" y="284911"/>
                  </a:lnTo>
                  <a:lnTo>
                    <a:pt x="0" y="281965"/>
                  </a:lnTo>
                  <a:lnTo>
                    <a:pt x="0" y="278282"/>
                  </a:lnTo>
                  <a:lnTo>
                    <a:pt x="2933" y="276085"/>
                  </a:lnTo>
                  <a:lnTo>
                    <a:pt x="5880" y="276085"/>
                  </a:lnTo>
                  <a:lnTo>
                    <a:pt x="8826" y="276085"/>
                  </a:lnTo>
                  <a:lnTo>
                    <a:pt x="11772" y="278282"/>
                  </a:lnTo>
                  <a:lnTo>
                    <a:pt x="11772" y="281965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628186" y="4944986"/>
              <a:ext cx="93980" cy="31115"/>
            </a:xfrm>
            <a:custGeom>
              <a:avLst/>
              <a:gdLst/>
              <a:ahLst/>
              <a:cxnLst/>
              <a:rect l="l" t="t" r="r" b="b"/>
              <a:pathLst>
                <a:path w="93979" h="31114">
                  <a:moveTo>
                    <a:pt x="93510" y="0"/>
                  </a:moveTo>
                  <a:lnTo>
                    <a:pt x="0" y="0"/>
                  </a:lnTo>
                  <a:lnTo>
                    <a:pt x="0" y="30911"/>
                  </a:lnTo>
                  <a:lnTo>
                    <a:pt x="93510" y="30911"/>
                  </a:lnTo>
                  <a:lnTo>
                    <a:pt x="935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524377" y="4984013"/>
              <a:ext cx="160655" cy="255270"/>
            </a:xfrm>
            <a:custGeom>
              <a:avLst/>
              <a:gdLst/>
              <a:ahLst/>
              <a:cxnLst/>
              <a:rect l="l" t="t" r="r" b="b"/>
              <a:pathLst>
                <a:path w="160654" h="255270">
                  <a:moveTo>
                    <a:pt x="75831" y="254723"/>
                  </a:moveTo>
                  <a:lnTo>
                    <a:pt x="0" y="254723"/>
                  </a:lnTo>
                  <a:lnTo>
                    <a:pt x="0" y="0"/>
                  </a:lnTo>
                  <a:lnTo>
                    <a:pt x="75831" y="0"/>
                  </a:lnTo>
                  <a:lnTo>
                    <a:pt x="75831" y="254723"/>
                  </a:lnTo>
                  <a:close/>
                </a:path>
                <a:path w="160654" h="255270">
                  <a:moveTo>
                    <a:pt x="160515" y="248094"/>
                  </a:moveTo>
                  <a:lnTo>
                    <a:pt x="103822" y="248094"/>
                  </a:lnTo>
                  <a:lnTo>
                    <a:pt x="103822" y="2920"/>
                  </a:lnTo>
                  <a:lnTo>
                    <a:pt x="160515" y="2920"/>
                  </a:lnTo>
                  <a:lnTo>
                    <a:pt x="160515" y="248094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636289" y="4986934"/>
              <a:ext cx="33655" cy="195580"/>
            </a:xfrm>
            <a:custGeom>
              <a:avLst/>
              <a:gdLst/>
              <a:ahLst/>
              <a:cxnLst/>
              <a:rect l="l" t="t" r="r" b="b"/>
              <a:pathLst>
                <a:path w="33654" h="195579">
                  <a:moveTo>
                    <a:pt x="33147" y="0"/>
                  </a:moveTo>
                  <a:lnTo>
                    <a:pt x="0" y="0"/>
                  </a:lnTo>
                  <a:lnTo>
                    <a:pt x="0" y="195110"/>
                  </a:lnTo>
                  <a:lnTo>
                    <a:pt x="33147" y="195110"/>
                  </a:lnTo>
                  <a:lnTo>
                    <a:pt x="3314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636289" y="4986934"/>
              <a:ext cx="33655" cy="195580"/>
            </a:xfrm>
            <a:custGeom>
              <a:avLst/>
              <a:gdLst/>
              <a:ahLst/>
              <a:cxnLst/>
              <a:rect l="l" t="t" r="r" b="b"/>
              <a:pathLst>
                <a:path w="33654" h="195579">
                  <a:moveTo>
                    <a:pt x="33147" y="195110"/>
                  </a:moveTo>
                  <a:lnTo>
                    <a:pt x="0" y="195110"/>
                  </a:lnTo>
                  <a:lnTo>
                    <a:pt x="0" y="0"/>
                  </a:lnTo>
                  <a:lnTo>
                    <a:pt x="33147" y="0"/>
                  </a:lnTo>
                  <a:lnTo>
                    <a:pt x="33147" y="195110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642918" y="5020805"/>
              <a:ext cx="15875" cy="131445"/>
            </a:xfrm>
            <a:custGeom>
              <a:avLst/>
              <a:gdLst/>
              <a:ahLst/>
              <a:cxnLst/>
              <a:rect l="l" t="t" r="r" b="b"/>
              <a:pathLst>
                <a:path w="15875" h="131445">
                  <a:moveTo>
                    <a:pt x="15468" y="0"/>
                  </a:moveTo>
                  <a:lnTo>
                    <a:pt x="0" y="0"/>
                  </a:lnTo>
                  <a:lnTo>
                    <a:pt x="0" y="131051"/>
                  </a:lnTo>
                  <a:lnTo>
                    <a:pt x="15468" y="131051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642918" y="4986934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468" y="0"/>
                  </a:moveTo>
                  <a:lnTo>
                    <a:pt x="0" y="0"/>
                  </a:lnTo>
                  <a:lnTo>
                    <a:pt x="0" y="23571"/>
                  </a:lnTo>
                  <a:lnTo>
                    <a:pt x="15468" y="23571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642918" y="4986934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5468" y="23571"/>
                  </a:moveTo>
                  <a:lnTo>
                    <a:pt x="0" y="23571"/>
                  </a:lnTo>
                  <a:lnTo>
                    <a:pt x="0" y="0"/>
                  </a:lnTo>
                  <a:lnTo>
                    <a:pt x="15468" y="0"/>
                  </a:lnTo>
                  <a:lnTo>
                    <a:pt x="15468" y="2357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" name="object 11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24878" y="5278475"/>
              <a:ext cx="96818" cy="290442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3077514" y="4484852"/>
              <a:ext cx="57150" cy="244475"/>
            </a:xfrm>
            <a:custGeom>
              <a:avLst/>
              <a:gdLst/>
              <a:ahLst/>
              <a:cxnLst/>
              <a:rect l="l" t="t" r="r" b="b"/>
              <a:pathLst>
                <a:path w="57150" h="244475">
                  <a:moveTo>
                    <a:pt x="56680" y="244424"/>
                  </a:moveTo>
                  <a:lnTo>
                    <a:pt x="0" y="244424"/>
                  </a:lnTo>
                  <a:lnTo>
                    <a:pt x="0" y="0"/>
                  </a:lnTo>
                  <a:lnTo>
                    <a:pt x="56680" y="0"/>
                  </a:lnTo>
                  <a:lnTo>
                    <a:pt x="56680" y="244424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085604" y="4484852"/>
              <a:ext cx="33655" cy="194945"/>
            </a:xfrm>
            <a:custGeom>
              <a:avLst/>
              <a:gdLst/>
              <a:ahLst/>
              <a:cxnLst/>
              <a:rect l="l" t="t" r="r" b="b"/>
              <a:pathLst>
                <a:path w="33655" h="194945">
                  <a:moveTo>
                    <a:pt x="33121" y="0"/>
                  </a:moveTo>
                  <a:lnTo>
                    <a:pt x="0" y="0"/>
                  </a:lnTo>
                  <a:lnTo>
                    <a:pt x="0" y="194348"/>
                  </a:lnTo>
                  <a:lnTo>
                    <a:pt x="33121" y="194348"/>
                  </a:lnTo>
                  <a:lnTo>
                    <a:pt x="3312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085604" y="4484852"/>
              <a:ext cx="33655" cy="194945"/>
            </a:xfrm>
            <a:custGeom>
              <a:avLst/>
              <a:gdLst/>
              <a:ahLst/>
              <a:cxnLst/>
              <a:rect l="l" t="t" r="r" b="b"/>
              <a:pathLst>
                <a:path w="33655" h="194945">
                  <a:moveTo>
                    <a:pt x="33121" y="194348"/>
                  </a:moveTo>
                  <a:lnTo>
                    <a:pt x="0" y="194348"/>
                  </a:lnTo>
                  <a:lnTo>
                    <a:pt x="0" y="0"/>
                  </a:lnTo>
                  <a:lnTo>
                    <a:pt x="33121" y="0"/>
                  </a:lnTo>
                  <a:lnTo>
                    <a:pt x="33121" y="194348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092958" y="4517974"/>
              <a:ext cx="15875" cy="131445"/>
            </a:xfrm>
            <a:custGeom>
              <a:avLst/>
              <a:gdLst/>
              <a:ahLst/>
              <a:cxnLst/>
              <a:rect l="l" t="t" r="r" b="b"/>
              <a:pathLst>
                <a:path w="15875" h="131445">
                  <a:moveTo>
                    <a:pt x="15468" y="0"/>
                  </a:moveTo>
                  <a:lnTo>
                    <a:pt x="0" y="0"/>
                  </a:lnTo>
                  <a:lnTo>
                    <a:pt x="0" y="131051"/>
                  </a:lnTo>
                  <a:lnTo>
                    <a:pt x="15468" y="131051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092958" y="4484852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15468" y="0"/>
                  </a:moveTo>
                  <a:lnTo>
                    <a:pt x="0" y="0"/>
                  </a:lnTo>
                  <a:lnTo>
                    <a:pt x="0" y="22821"/>
                  </a:lnTo>
                  <a:lnTo>
                    <a:pt x="15468" y="22821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092958" y="4484852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15468" y="22821"/>
                  </a:moveTo>
                  <a:lnTo>
                    <a:pt x="0" y="22821"/>
                  </a:lnTo>
                  <a:lnTo>
                    <a:pt x="0" y="0"/>
                  </a:lnTo>
                  <a:lnTo>
                    <a:pt x="15468" y="0"/>
                  </a:lnTo>
                  <a:lnTo>
                    <a:pt x="15468" y="2282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246843" y="4819815"/>
              <a:ext cx="57150" cy="244475"/>
            </a:xfrm>
            <a:custGeom>
              <a:avLst/>
              <a:gdLst/>
              <a:ahLst/>
              <a:cxnLst/>
              <a:rect l="l" t="t" r="r" b="b"/>
              <a:pathLst>
                <a:path w="57150" h="244475">
                  <a:moveTo>
                    <a:pt x="56692" y="244424"/>
                  </a:moveTo>
                  <a:lnTo>
                    <a:pt x="0" y="244424"/>
                  </a:lnTo>
                  <a:lnTo>
                    <a:pt x="0" y="0"/>
                  </a:lnTo>
                  <a:lnTo>
                    <a:pt x="56692" y="0"/>
                  </a:lnTo>
                  <a:lnTo>
                    <a:pt x="56692" y="244424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253460" y="4819827"/>
              <a:ext cx="33655" cy="194945"/>
            </a:xfrm>
            <a:custGeom>
              <a:avLst/>
              <a:gdLst/>
              <a:ahLst/>
              <a:cxnLst/>
              <a:rect l="l" t="t" r="r" b="b"/>
              <a:pathLst>
                <a:path w="33654" h="194945">
                  <a:moveTo>
                    <a:pt x="33134" y="0"/>
                  </a:moveTo>
                  <a:lnTo>
                    <a:pt x="0" y="0"/>
                  </a:lnTo>
                  <a:lnTo>
                    <a:pt x="0" y="194360"/>
                  </a:lnTo>
                  <a:lnTo>
                    <a:pt x="33134" y="194360"/>
                  </a:lnTo>
                  <a:lnTo>
                    <a:pt x="3313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253460" y="4819827"/>
              <a:ext cx="33655" cy="194945"/>
            </a:xfrm>
            <a:custGeom>
              <a:avLst/>
              <a:gdLst/>
              <a:ahLst/>
              <a:cxnLst/>
              <a:rect l="l" t="t" r="r" b="b"/>
              <a:pathLst>
                <a:path w="33654" h="194945">
                  <a:moveTo>
                    <a:pt x="33134" y="194360"/>
                  </a:moveTo>
                  <a:lnTo>
                    <a:pt x="0" y="194360"/>
                  </a:lnTo>
                  <a:lnTo>
                    <a:pt x="0" y="0"/>
                  </a:lnTo>
                  <a:lnTo>
                    <a:pt x="33134" y="0"/>
                  </a:lnTo>
                  <a:lnTo>
                    <a:pt x="33134" y="194360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258604" y="4852949"/>
              <a:ext cx="15875" cy="131445"/>
            </a:xfrm>
            <a:custGeom>
              <a:avLst/>
              <a:gdLst/>
              <a:ahLst/>
              <a:cxnLst/>
              <a:rect l="l" t="t" r="r" b="b"/>
              <a:pathLst>
                <a:path w="15875" h="131445">
                  <a:moveTo>
                    <a:pt x="15468" y="0"/>
                  </a:moveTo>
                  <a:lnTo>
                    <a:pt x="0" y="0"/>
                  </a:lnTo>
                  <a:lnTo>
                    <a:pt x="0" y="131063"/>
                  </a:lnTo>
                  <a:lnTo>
                    <a:pt x="15468" y="131063"/>
                  </a:lnTo>
                  <a:lnTo>
                    <a:pt x="154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964865" y="4372940"/>
              <a:ext cx="309245" cy="469900"/>
            </a:xfrm>
            <a:custGeom>
              <a:avLst/>
              <a:gdLst/>
              <a:ahLst/>
              <a:cxnLst/>
              <a:rect l="l" t="t" r="r" b="b"/>
              <a:pathLst>
                <a:path w="309245" h="469900">
                  <a:moveTo>
                    <a:pt x="309206" y="469709"/>
                  </a:moveTo>
                  <a:lnTo>
                    <a:pt x="293738" y="469709"/>
                  </a:lnTo>
                  <a:lnTo>
                    <a:pt x="293738" y="446887"/>
                  </a:lnTo>
                  <a:lnTo>
                    <a:pt x="309206" y="446887"/>
                  </a:lnTo>
                  <a:lnTo>
                    <a:pt x="309206" y="469709"/>
                  </a:lnTo>
                  <a:close/>
                </a:path>
                <a:path w="309245" h="469900">
                  <a:moveTo>
                    <a:pt x="232651" y="39750"/>
                  </a:moveTo>
                  <a:lnTo>
                    <a:pt x="0" y="39750"/>
                  </a:lnTo>
                  <a:lnTo>
                    <a:pt x="0" y="0"/>
                  </a:lnTo>
                  <a:lnTo>
                    <a:pt x="232651" y="0"/>
                  </a:lnTo>
                  <a:lnTo>
                    <a:pt x="232651" y="39750"/>
                  </a:lnTo>
                  <a:close/>
                </a:path>
                <a:path w="309245" h="469900">
                  <a:moveTo>
                    <a:pt x="194360" y="33121"/>
                  </a:moveTo>
                  <a:lnTo>
                    <a:pt x="0" y="33121"/>
                  </a:lnTo>
                  <a:lnTo>
                    <a:pt x="0" y="0"/>
                  </a:lnTo>
                  <a:lnTo>
                    <a:pt x="194360" y="0"/>
                  </a:lnTo>
                  <a:lnTo>
                    <a:pt x="194360" y="33121"/>
                  </a:lnTo>
                  <a:close/>
                </a:path>
                <a:path w="309245" h="469900">
                  <a:moveTo>
                    <a:pt x="164909" y="27241"/>
                  </a:moveTo>
                  <a:lnTo>
                    <a:pt x="33121" y="27241"/>
                  </a:lnTo>
                  <a:lnTo>
                    <a:pt x="33121" y="11772"/>
                  </a:lnTo>
                  <a:lnTo>
                    <a:pt x="164909" y="11772"/>
                  </a:lnTo>
                  <a:lnTo>
                    <a:pt x="164909" y="27241"/>
                  </a:lnTo>
                  <a:close/>
                </a:path>
                <a:path w="309245" h="469900">
                  <a:moveTo>
                    <a:pt x="23571" y="27241"/>
                  </a:moveTo>
                  <a:lnTo>
                    <a:pt x="0" y="27241"/>
                  </a:lnTo>
                  <a:lnTo>
                    <a:pt x="0" y="11772"/>
                  </a:lnTo>
                  <a:lnTo>
                    <a:pt x="23571" y="11772"/>
                  </a:lnTo>
                  <a:lnTo>
                    <a:pt x="23571" y="2724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986952" y="383477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21348" y="0"/>
                  </a:moveTo>
                  <a:lnTo>
                    <a:pt x="13040" y="1678"/>
                  </a:lnTo>
                  <a:lnTo>
                    <a:pt x="6254" y="6254"/>
                  </a:lnTo>
                  <a:lnTo>
                    <a:pt x="1678" y="13040"/>
                  </a:lnTo>
                  <a:lnTo>
                    <a:pt x="0" y="21348"/>
                  </a:lnTo>
                  <a:lnTo>
                    <a:pt x="1678" y="29651"/>
                  </a:lnTo>
                  <a:lnTo>
                    <a:pt x="6254" y="36437"/>
                  </a:lnTo>
                  <a:lnTo>
                    <a:pt x="13040" y="41017"/>
                  </a:lnTo>
                  <a:lnTo>
                    <a:pt x="21348" y="42697"/>
                  </a:lnTo>
                  <a:lnTo>
                    <a:pt x="29651" y="41017"/>
                  </a:lnTo>
                  <a:lnTo>
                    <a:pt x="36437" y="36437"/>
                  </a:lnTo>
                  <a:lnTo>
                    <a:pt x="41017" y="29651"/>
                  </a:lnTo>
                  <a:lnTo>
                    <a:pt x="42697" y="21348"/>
                  </a:lnTo>
                  <a:lnTo>
                    <a:pt x="41017" y="13040"/>
                  </a:lnTo>
                  <a:lnTo>
                    <a:pt x="36437" y="6254"/>
                  </a:lnTo>
                  <a:lnTo>
                    <a:pt x="29651" y="1678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986952" y="383477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97" y="21348"/>
                  </a:moveTo>
                  <a:lnTo>
                    <a:pt x="41017" y="29651"/>
                  </a:lnTo>
                  <a:lnTo>
                    <a:pt x="36437" y="36437"/>
                  </a:lnTo>
                  <a:lnTo>
                    <a:pt x="29651" y="41017"/>
                  </a:lnTo>
                  <a:lnTo>
                    <a:pt x="21348" y="42697"/>
                  </a:lnTo>
                  <a:lnTo>
                    <a:pt x="13040" y="41017"/>
                  </a:lnTo>
                  <a:lnTo>
                    <a:pt x="6254" y="36437"/>
                  </a:lnTo>
                  <a:lnTo>
                    <a:pt x="1678" y="29651"/>
                  </a:lnTo>
                  <a:lnTo>
                    <a:pt x="0" y="21348"/>
                  </a:lnTo>
                  <a:lnTo>
                    <a:pt x="1678" y="13040"/>
                  </a:lnTo>
                  <a:lnTo>
                    <a:pt x="6254" y="6254"/>
                  </a:lnTo>
                  <a:lnTo>
                    <a:pt x="13040" y="1678"/>
                  </a:lnTo>
                  <a:lnTo>
                    <a:pt x="21348" y="0"/>
                  </a:lnTo>
                  <a:lnTo>
                    <a:pt x="29651" y="1678"/>
                  </a:lnTo>
                  <a:lnTo>
                    <a:pt x="36437" y="6254"/>
                  </a:lnTo>
                  <a:lnTo>
                    <a:pt x="41017" y="13040"/>
                  </a:lnTo>
                  <a:lnTo>
                    <a:pt x="42697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986952" y="389366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21348" y="0"/>
                  </a:moveTo>
                  <a:lnTo>
                    <a:pt x="13040" y="1681"/>
                  </a:lnTo>
                  <a:lnTo>
                    <a:pt x="6254" y="6264"/>
                  </a:lnTo>
                  <a:lnTo>
                    <a:pt x="1678" y="13051"/>
                  </a:lnTo>
                  <a:lnTo>
                    <a:pt x="0" y="21348"/>
                  </a:lnTo>
                  <a:lnTo>
                    <a:pt x="1678" y="29658"/>
                  </a:lnTo>
                  <a:lnTo>
                    <a:pt x="6254" y="36448"/>
                  </a:lnTo>
                  <a:lnTo>
                    <a:pt x="13040" y="41029"/>
                  </a:lnTo>
                  <a:lnTo>
                    <a:pt x="21348" y="42710"/>
                  </a:lnTo>
                  <a:lnTo>
                    <a:pt x="29651" y="41029"/>
                  </a:lnTo>
                  <a:lnTo>
                    <a:pt x="36437" y="36448"/>
                  </a:lnTo>
                  <a:lnTo>
                    <a:pt x="41017" y="29658"/>
                  </a:lnTo>
                  <a:lnTo>
                    <a:pt x="42697" y="21348"/>
                  </a:lnTo>
                  <a:lnTo>
                    <a:pt x="41017" y="13051"/>
                  </a:lnTo>
                  <a:lnTo>
                    <a:pt x="36437" y="6264"/>
                  </a:lnTo>
                  <a:lnTo>
                    <a:pt x="29651" y="1681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986952" y="389366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97" y="21348"/>
                  </a:moveTo>
                  <a:lnTo>
                    <a:pt x="41017" y="29658"/>
                  </a:lnTo>
                  <a:lnTo>
                    <a:pt x="36437" y="36448"/>
                  </a:lnTo>
                  <a:lnTo>
                    <a:pt x="29651" y="41029"/>
                  </a:lnTo>
                  <a:lnTo>
                    <a:pt x="21348" y="42710"/>
                  </a:lnTo>
                  <a:lnTo>
                    <a:pt x="13040" y="41029"/>
                  </a:lnTo>
                  <a:lnTo>
                    <a:pt x="6254" y="36448"/>
                  </a:lnTo>
                  <a:lnTo>
                    <a:pt x="1678" y="29658"/>
                  </a:lnTo>
                  <a:lnTo>
                    <a:pt x="0" y="21348"/>
                  </a:lnTo>
                  <a:lnTo>
                    <a:pt x="1678" y="13051"/>
                  </a:lnTo>
                  <a:lnTo>
                    <a:pt x="6254" y="6264"/>
                  </a:lnTo>
                  <a:lnTo>
                    <a:pt x="13040" y="1681"/>
                  </a:lnTo>
                  <a:lnTo>
                    <a:pt x="21348" y="0"/>
                  </a:lnTo>
                  <a:lnTo>
                    <a:pt x="29651" y="1681"/>
                  </a:lnTo>
                  <a:lnTo>
                    <a:pt x="36437" y="6264"/>
                  </a:lnTo>
                  <a:lnTo>
                    <a:pt x="41017" y="13051"/>
                  </a:lnTo>
                  <a:lnTo>
                    <a:pt x="42697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986952" y="3953295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80" h="42545">
                  <a:moveTo>
                    <a:pt x="21348" y="0"/>
                  </a:moveTo>
                  <a:lnTo>
                    <a:pt x="13040" y="1670"/>
                  </a:lnTo>
                  <a:lnTo>
                    <a:pt x="6254" y="6172"/>
                  </a:lnTo>
                  <a:lnTo>
                    <a:pt x="1678" y="12740"/>
                  </a:lnTo>
                  <a:lnTo>
                    <a:pt x="0" y="20612"/>
                  </a:lnTo>
                  <a:lnTo>
                    <a:pt x="1678" y="28921"/>
                  </a:lnTo>
                  <a:lnTo>
                    <a:pt x="6254" y="35712"/>
                  </a:lnTo>
                  <a:lnTo>
                    <a:pt x="13040" y="40293"/>
                  </a:lnTo>
                  <a:lnTo>
                    <a:pt x="21348" y="41973"/>
                  </a:lnTo>
                  <a:lnTo>
                    <a:pt x="29651" y="40293"/>
                  </a:lnTo>
                  <a:lnTo>
                    <a:pt x="36437" y="35712"/>
                  </a:lnTo>
                  <a:lnTo>
                    <a:pt x="41017" y="28921"/>
                  </a:lnTo>
                  <a:lnTo>
                    <a:pt x="42697" y="20612"/>
                  </a:lnTo>
                  <a:lnTo>
                    <a:pt x="41017" y="12740"/>
                  </a:lnTo>
                  <a:lnTo>
                    <a:pt x="36437" y="6172"/>
                  </a:lnTo>
                  <a:lnTo>
                    <a:pt x="29651" y="1670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986952" y="3953295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80" h="42545">
                  <a:moveTo>
                    <a:pt x="42697" y="20612"/>
                  </a:moveTo>
                  <a:lnTo>
                    <a:pt x="41017" y="28921"/>
                  </a:lnTo>
                  <a:lnTo>
                    <a:pt x="36437" y="35712"/>
                  </a:lnTo>
                  <a:lnTo>
                    <a:pt x="29651" y="40293"/>
                  </a:lnTo>
                  <a:lnTo>
                    <a:pt x="21348" y="41973"/>
                  </a:lnTo>
                  <a:lnTo>
                    <a:pt x="13040" y="40293"/>
                  </a:lnTo>
                  <a:lnTo>
                    <a:pt x="6254" y="35712"/>
                  </a:lnTo>
                  <a:lnTo>
                    <a:pt x="1678" y="28921"/>
                  </a:lnTo>
                  <a:lnTo>
                    <a:pt x="0" y="20612"/>
                  </a:lnTo>
                  <a:lnTo>
                    <a:pt x="1678" y="12740"/>
                  </a:lnTo>
                  <a:lnTo>
                    <a:pt x="6254" y="6172"/>
                  </a:lnTo>
                  <a:lnTo>
                    <a:pt x="13040" y="1670"/>
                  </a:lnTo>
                  <a:lnTo>
                    <a:pt x="21348" y="0"/>
                  </a:lnTo>
                  <a:lnTo>
                    <a:pt x="29651" y="1670"/>
                  </a:lnTo>
                  <a:lnTo>
                    <a:pt x="36437" y="6172"/>
                  </a:lnTo>
                  <a:lnTo>
                    <a:pt x="41017" y="12740"/>
                  </a:lnTo>
                  <a:lnTo>
                    <a:pt x="42697" y="20612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986952" y="401219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21348" y="0"/>
                  </a:moveTo>
                  <a:lnTo>
                    <a:pt x="13040" y="1680"/>
                  </a:lnTo>
                  <a:lnTo>
                    <a:pt x="6254" y="6259"/>
                  </a:lnTo>
                  <a:lnTo>
                    <a:pt x="1678" y="13046"/>
                  </a:lnTo>
                  <a:lnTo>
                    <a:pt x="0" y="21348"/>
                  </a:lnTo>
                  <a:lnTo>
                    <a:pt x="1678" y="29658"/>
                  </a:lnTo>
                  <a:lnTo>
                    <a:pt x="6254" y="36448"/>
                  </a:lnTo>
                  <a:lnTo>
                    <a:pt x="13040" y="41029"/>
                  </a:lnTo>
                  <a:lnTo>
                    <a:pt x="21348" y="42710"/>
                  </a:lnTo>
                  <a:lnTo>
                    <a:pt x="29651" y="41029"/>
                  </a:lnTo>
                  <a:lnTo>
                    <a:pt x="36437" y="36448"/>
                  </a:lnTo>
                  <a:lnTo>
                    <a:pt x="41017" y="29658"/>
                  </a:lnTo>
                  <a:lnTo>
                    <a:pt x="42697" y="21348"/>
                  </a:lnTo>
                  <a:lnTo>
                    <a:pt x="41017" y="13046"/>
                  </a:lnTo>
                  <a:lnTo>
                    <a:pt x="36437" y="6259"/>
                  </a:lnTo>
                  <a:lnTo>
                    <a:pt x="29651" y="1680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986952" y="401219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97" y="21348"/>
                  </a:moveTo>
                  <a:lnTo>
                    <a:pt x="41017" y="29658"/>
                  </a:lnTo>
                  <a:lnTo>
                    <a:pt x="36437" y="36448"/>
                  </a:lnTo>
                  <a:lnTo>
                    <a:pt x="29651" y="41029"/>
                  </a:lnTo>
                  <a:lnTo>
                    <a:pt x="21348" y="42710"/>
                  </a:lnTo>
                  <a:lnTo>
                    <a:pt x="13040" y="41029"/>
                  </a:lnTo>
                  <a:lnTo>
                    <a:pt x="6254" y="36448"/>
                  </a:lnTo>
                  <a:lnTo>
                    <a:pt x="1678" y="29658"/>
                  </a:lnTo>
                  <a:lnTo>
                    <a:pt x="0" y="21348"/>
                  </a:lnTo>
                  <a:lnTo>
                    <a:pt x="1678" y="13046"/>
                  </a:lnTo>
                  <a:lnTo>
                    <a:pt x="6254" y="6259"/>
                  </a:lnTo>
                  <a:lnTo>
                    <a:pt x="13040" y="1680"/>
                  </a:lnTo>
                  <a:lnTo>
                    <a:pt x="21348" y="0"/>
                  </a:lnTo>
                  <a:lnTo>
                    <a:pt x="29651" y="1680"/>
                  </a:lnTo>
                  <a:lnTo>
                    <a:pt x="36437" y="6259"/>
                  </a:lnTo>
                  <a:lnTo>
                    <a:pt x="41017" y="13046"/>
                  </a:lnTo>
                  <a:lnTo>
                    <a:pt x="42697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154070" y="3997464"/>
              <a:ext cx="83820" cy="200660"/>
            </a:xfrm>
            <a:custGeom>
              <a:avLst/>
              <a:gdLst/>
              <a:ahLst/>
              <a:cxnLst/>
              <a:rect l="l" t="t" r="r" b="b"/>
              <a:pathLst>
                <a:path w="83819" h="200660">
                  <a:moveTo>
                    <a:pt x="83197" y="34607"/>
                  </a:moveTo>
                  <a:lnTo>
                    <a:pt x="29451" y="34607"/>
                  </a:lnTo>
                  <a:lnTo>
                    <a:pt x="29451" y="21361"/>
                  </a:lnTo>
                  <a:lnTo>
                    <a:pt x="83197" y="21361"/>
                  </a:lnTo>
                  <a:lnTo>
                    <a:pt x="83197" y="34607"/>
                  </a:lnTo>
                  <a:close/>
                </a:path>
                <a:path w="83819" h="200660">
                  <a:moveTo>
                    <a:pt x="65531" y="47866"/>
                  </a:moveTo>
                  <a:lnTo>
                    <a:pt x="47129" y="47866"/>
                  </a:lnTo>
                  <a:lnTo>
                    <a:pt x="47129" y="34620"/>
                  </a:lnTo>
                  <a:lnTo>
                    <a:pt x="65531" y="34620"/>
                  </a:lnTo>
                  <a:lnTo>
                    <a:pt x="65531" y="47866"/>
                  </a:lnTo>
                  <a:close/>
                </a:path>
                <a:path w="83819" h="200660">
                  <a:moveTo>
                    <a:pt x="65531" y="200253"/>
                  </a:moveTo>
                  <a:lnTo>
                    <a:pt x="47129" y="200253"/>
                  </a:lnTo>
                  <a:lnTo>
                    <a:pt x="47129" y="122961"/>
                  </a:lnTo>
                  <a:lnTo>
                    <a:pt x="65531" y="122961"/>
                  </a:lnTo>
                  <a:lnTo>
                    <a:pt x="65531" y="200253"/>
                  </a:lnTo>
                  <a:close/>
                </a:path>
                <a:path w="83819" h="200660">
                  <a:moveTo>
                    <a:pt x="77304" y="61848"/>
                  </a:moveTo>
                  <a:lnTo>
                    <a:pt x="35331" y="61848"/>
                  </a:lnTo>
                  <a:lnTo>
                    <a:pt x="35331" y="47866"/>
                  </a:lnTo>
                  <a:lnTo>
                    <a:pt x="77304" y="47866"/>
                  </a:lnTo>
                  <a:lnTo>
                    <a:pt x="77304" y="61848"/>
                  </a:lnTo>
                  <a:close/>
                </a:path>
                <a:path w="83819" h="200660">
                  <a:moveTo>
                    <a:pt x="77304" y="69214"/>
                  </a:moveTo>
                  <a:lnTo>
                    <a:pt x="35331" y="69214"/>
                  </a:lnTo>
                  <a:lnTo>
                    <a:pt x="35331" y="61861"/>
                  </a:lnTo>
                  <a:lnTo>
                    <a:pt x="77304" y="61861"/>
                  </a:lnTo>
                  <a:lnTo>
                    <a:pt x="77304" y="69214"/>
                  </a:lnTo>
                  <a:close/>
                </a:path>
                <a:path w="83819" h="200660">
                  <a:moveTo>
                    <a:pt x="83197" y="91300"/>
                  </a:moveTo>
                  <a:lnTo>
                    <a:pt x="20624" y="91300"/>
                  </a:lnTo>
                  <a:lnTo>
                    <a:pt x="20624" y="69214"/>
                  </a:lnTo>
                  <a:lnTo>
                    <a:pt x="83197" y="69214"/>
                  </a:lnTo>
                  <a:lnTo>
                    <a:pt x="83197" y="91300"/>
                  </a:lnTo>
                  <a:close/>
                </a:path>
                <a:path w="83819" h="200660">
                  <a:moveTo>
                    <a:pt x="83197" y="122961"/>
                  </a:moveTo>
                  <a:lnTo>
                    <a:pt x="13258" y="122961"/>
                  </a:lnTo>
                  <a:lnTo>
                    <a:pt x="13258" y="91300"/>
                  </a:lnTo>
                  <a:lnTo>
                    <a:pt x="83197" y="91300"/>
                  </a:lnTo>
                  <a:lnTo>
                    <a:pt x="83197" y="122961"/>
                  </a:lnTo>
                  <a:close/>
                </a:path>
                <a:path w="83819" h="200660">
                  <a:moveTo>
                    <a:pt x="66255" y="21361"/>
                  </a:moveTo>
                  <a:lnTo>
                    <a:pt x="47116" y="21361"/>
                  </a:lnTo>
                  <a:lnTo>
                    <a:pt x="47116" y="16929"/>
                  </a:lnTo>
                  <a:lnTo>
                    <a:pt x="66255" y="16929"/>
                  </a:lnTo>
                  <a:lnTo>
                    <a:pt x="66255" y="21361"/>
                  </a:lnTo>
                  <a:close/>
                </a:path>
                <a:path w="83819" h="200660">
                  <a:moveTo>
                    <a:pt x="30187" y="174497"/>
                  </a:moveTo>
                  <a:lnTo>
                    <a:pt x="12" y="174497"/>
                  </a:lnTo>
                  <a:lnTo>
                    <a:pt x="12" y="159765"/>
                  </a:lnTo>
                  <a:lnTo>
                    <a:pt x="30187" y="159765"/>
                  </a:lnTo>
                  <a:lnTo>
                    <a:pt x="30187" y="174497"/>
                  </a:lnTo>
                  <a:close/>
                </a:path>
                <a:path w="83819" h="200660">
                  <a:moveTo>
                    <a:pt x="47117" y="200253"/>
                  </a:moveTo>
                  <a:lnTo>
                    <a:pt x="0" y="200253"/>
                  </a:lnTo>
                  <a:lnTo>
                    <a:pt x="0" y="181863"/>
                  </a:lnTo>
                  <a:lnTo>
                    <a:pt x="47117" y="181863"/>
                  </a:lnTo>
                  <a:lnTo>
                    <a:pt x="47117" y="200253"/>
                  </a:lnTo>
                  <a:close/>
                </a:path>
                <a:path w="83819" h="200660">
                  <a:moveTo>
                    <a:pt x="8089" y="159765"/>
                  </a:moveTo>
                  <a:lnTo>
                    <a:pt x="0" y="159765"/>
                  </a:lnTo>
                  <a:lnTo>
                    <a:pt x="0" y="0"/>
                  </a:lnTo>
                  <a:lnTo>
                    <a:pt x="8089" y="0"/>
                  </a:lnTo>
                  <a:lnTo>
                    <a:pt x="8089" y="159765"/>
                  </a:lnTo>
                  <a:close/>
                </a:path>
                <a:path w="83819" h="200660">
                  <a:moveTo>
                    <a:pt x="36068" y="181851"/>
                  </a:moveTo>
                  <a:lnTo>
                    <a:pt x="0" y="181851"/>
                  </a:lnTo>
                  <a:lnTo>
                    <a:pt x="0" y="174497"/>
                  </a:lnTo>
                  <a:lnTo>
                    <a:pt x="36068" y="174497"/>
                  </a:lnTo>
                  <a:lnTo>
                    <a:pt x="36068" y="18185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234334" y="439209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246" y="0"/>
                  </a:moveTo>
                  <a:lnTo>
                    <a:pt x="0" y="0"/>
                  </a:lnTo>
                  <a:lnTo>
                    <a:pt x="0" y="13246"/>
                  </a:lnTo>
                  <a:lnTo>
                    <a:pt x="13246" y="13246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234334" y="439209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246" y="13246"/>
                  </a:moveTo>
                  <a:lnTo>
                    <a:pt x="0" y="13246"/>
                  </a:lnTo>
                  <a:lnTo>
                    <a:pt x="0" y="0"/>
                  </a:lnTo>
                  <a:lnTo>
                    <a:pt x="13246" y="0"/>
                  </a:lnTo>
                  <a:lnTo>
                    <a:pt x="13246" y="13246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268929" y="439209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246" y="0"/>
                  </a:moveTo>
                  <a:lnTo>
                    <a:pt x="0" y="0"/>
                  </a:lnTo>
                  <a:lnTo>
                    <a:pt x="0" y="13246"/>
                  </a:lnTo>
                  <a:lnTo>
                    <a:pt x="13246" y="13246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247580" y="437000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246" y="0"/>
                  </a:moveTo>
                  <a:lnTo>
                    <a:pt x="0" y="0"/>
                  </a:lnTo>
                  <a:lnTo>
                    <a:pt x="0" y="13246"/>
                  </a:lnTo>
                  <a:lnTo>
                    <a:pt x="13246" y="13246"/>
                  </a:lnTo>
                  <a:lnTo>
                    <a:pt x="1324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247580" y="437000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3246" y="13246"/>
                  </a:moveTo>
                  <a:lnTo>
                    <a:pt x="0" y="13246"/>
                  </a:lnTo>
                  <a:lnTo>
                    <a:pt x="0" y="0"/>
                  </a:lnTo>
                  <a:lnTo>
                    <a:pt x="13246" y="0"/>
                  </a:lnTo>
                  <a:lnTo>
                    <a:pt x="13246" y="13246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972962" y="3798702"/>
              <a:ext cx="70485" cy="1271905"/>
            </a:xfrm>
            <a:custGeom>
              <a:avLst/>
              <a:gdLst/>
              <a:ahLst/>
              <a:cxnLst/>
              <a:rect l="l" t="t" r="r" b="b"/>
              <a:pathLst>
                <a:path w="70485" h="1271904">
                  <a:moveTo>
                    <a:pt x="42710" y="5880"/>
                  </a:moveTo>
                  <a:lnTo>
                    <a:pt x="42710" y="9563"/>
                  </a:lnTo>
                  <a:lnTo>
                    <a:pt x="40500" y="12509"/>
                  </a:lnTo>
                  <a:lnTo>
                    <a:pt x="36804" y="12509"/>
                  </a:lnTo>
                  <a:lnTo>
                    <a:pt x="33134" y="12509"/>
                  </a:lnTo>
                  <a:lnTo>
                    <a:pt x="30187" y="9563"/>
                  </a:lnTo>
                  <a:lnTo>
                    <a:pt x="30187" y="5880"/>
                  </a:lnTo>
                  <a:lnTo>
                    <a:pt x="30187" y="2933"/>
                  </a:lnTo>
                  <a:lnTo>
                    <a:pt x="33134" y="0"/>
                  </a:lnTo>
                  <a:lnTo>
                    <a:pt x="36804" y="0"/>
                  </a:lnTo>
                  <a:lnTo>
                    <a:pt x="40500" y="0"/>
                  </a:lnTo>
                  <a:lnTo>
                    <a:pt x="42710" y="2933"/>
                  </a:lnTo>
                  <a:lnTo>
                    <a:pt x="42710" y="5880"/>
                  </a:lnTo>
                </a:path>
                <a:path w="70485" h="1271904">
                  <a:moveTo>
                    <a:pt x="42710" y="284911"/>
                  </a:moveTo>
                  <a:lnTo>
                    <a:pt x="42710" y="287845"/>
                  </a:lnTo>
                  <a:lnTo>
                    <a:pt x="40500" y="290804"/>
                  </a:lnTo>
                  <a:lnTo>
                    <a:pt x="36804" y="290804"/>
                  </a:lnTo>
                  <a:lnTo>
                    <a:pt x="33134" y="290804"/>
                  </a:lnTo>
                  <a:lnTo>
                    <a:pt x="30187" y="287845"/>
                  </a:lnTo>
                  <a:lnTo>
                    <a:pt x="30187" y="284911"/>
                  </a:lnTo>
                  <a:lnTo>
                    <a:pt x="30187" y="281228"/>
                  </a:lnTo>
                  <a:lnTo>
                    <a:pt x="33134" y="278269"/>
                  </a:lnTo>
                  <a:lnTo>
                    <a:pt x="36804" y="278269"/>
                  </a:lnTo>
                  <a:lnTo>
                    <a:pt x="40500" y="278269"/>
                  </a:lnTo>
                  <a:lnTo>
                    <a:pt x="42710" y="281228"/>
                  </a:lnTo>
                  <a:lnTo>
                    <a:pt x="42710" y="284911"/>
                  </a:lnTo>
                </a:path>
                <a:path w="70485" h="1271904">
                  <a:moveTo>
                    <a:pt x="69938" y="1271435"/>
                  </a:moveTo>
                  <a:lnTo>
                    <a:pt x="0" y="1271435"/>
                  </a:lnTo>
                  <a:lnTo>
                    <a:pt x="0" y="1015225"/>
                  </a:lnTo>
                  <a:lnTo>
                    <a:pt x="69938" y="1015225"/>
                  </a:lnTo>
                  <a:lnTo>
                    <a:pt x="69938" y="1271435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986952" y="483308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21348" y="0"/>
                  </a:moveTo>
                  <a:lnTo>
                    <a:pt x="13040" y="1678"/>
                  </a:lnTo>
                  <a:lnTo>
                    <a:pt x="6254" y="6254"/>
                  </a:lnTo>
                  <a:lnTo>
                    <a:pt x="1678" y="13040"/>
                  </a:lnTo>
                  <a:lnTo>
                    <a:pt x="0" y="21348"/>
                  </a:lnTo>
                  <a:lnTo>
                    <a:pt x="1678" y="29656"/>
                  </a:lnTo>
                  <a:lnTo>
                    <a:pt x="6254" y="36442"/>
                  </a:lnTo>
                  <a:lnTo>
                    <a:pt x="13040" y="41019"/>
                  </a:lnTo>
                  <a:lnTo>
                    <a:pt x="21348" y="42697"/>
                  </a:lnTo>
                  <a:lnTo>
                    <a:pt x="29651" y="41019"/>
                  </a:lnTo>
                  <a:lnTo>
                    <a:pt x="36437" y="36442"/>
                  </a:lnTo>
                  <a:lnTo>
                    <a:pt x="41017" y="29656"/>
                  </a:lnTo>
                  <a:lnTo>
                    <a:pt x="42697" y="21348"/>
                  </a:lnTo>
                  <a:lnTo>
                    <a:pt x="41017" y="13040"/>
                  </a:lnTo>
                  <a:lnTo>
                    <a:pt x="36437" y="6254"/>
                  </a:lnTo>
                  <a:lnTo>
                    <a:pt x="29651" y="1678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2986952" y="483308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97" y="21348"/>
                  </a:moveTo>
                  <a:lnTo>
                    <a:pt x="41017" y="29656"/>
                  </a:lnTo>
                  <a:lnTo>
                    <a:pt x="36437" y="36442"/>
                  </a:lnTo>
                  <a:lnTo>
                    <a:pt x="29651" y="41019"/>
                  </a:lnTo>
                  <a:lnTo>
                    <a:pt x="21348" y="42697"/>
                  </a:lnTo>
                  <a:lnTo>
                    <a:pt x="13040" y="41019"/>
                  </a:lnTo>
                  <a:lnTo>
                    <a:pt x="6254" y="36442"/>
                  </a:lnTo>
                  <a:lnTo>
                    <a:pt x="1678" y="29656"/>
                  </a:lnTo>
                  <a:lnTo>
                    <a:pt x="0" y="21348"/>
                  </a:lnTo>
                  <a:lnTo>
                    <a:pt x="1678" y="13040"/>
                  </a:lnTo>
                  <a:lnTo>
                    <a:pt x="6254" y="6254"/>
                  </a:lnTo>
                  <a:lnTo>
                    <a:pt x="13040" y="1678"/>
                  </a:lnTo>
                  <a:lnTo>
                    <a:pt x="21348" y="0"/>
                  </a:lnTo>
                  <a:lnTo>
                    <a:pt x="29651" y="1678"/>
                  </a:lnTo>
                  <a:lnTo>
                    <a:pt x="36437" y="6254"/>
                  </a:lnTo>
                  <a:lnTo>
                    <a:pt x="41017" y="13040"/>
                  </a:lnTo>
                  <a:lnTo>
                    <a:pt x="42697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539849" y="500460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48" y="0"/>
                  </a:moveTo>
                  <a:lnTo>
                    <a:pt x="13040" y="1680"/>
                  </a:lnTo>
                  <a:lnTo>
                    <a:pt x="6254" y="6261"/>
                  </a:lnTo>
                  <a:lnTo>
                    <a:pt x="1678" y="13051"/>
                  </a:lnTo>
                  <a:lnTo>
                    <a:pt x="0" y="21361"/>
                  </a:lnTo>
                  <a:lnTo>
                    <a:pt x="1678" y="29663"/>
                  </a:lnTo>
                  <a:lnTo>
                    <a:pt x="6254" y="36450"/>
                  </a:lnTo>
                  <a:lnTo>
                    <a:pt x="13040" y="41029"/>
                  </a:lnTo>
                  <a:lnTo>
                    <a:pt x="21348" y="42710"/>
                  </a:lnTo>
                  <a:lnTo>
                    <a:pt x="29651" y="41029"/>
                  </a:lnTo>
                  <a:lnTo>
                    <a:pt x="36437" y="36450"/>
                  </a:lnTo>
                  <a:lnTo>
                    <a:pt x="41017" y="29663"/>
                  </a:lnTo>
                  <a:lnTo>
                    <a:pt x="42697" y="21361"/>
                  </a:lnTo>
                  <a:lnTo>
                    <a:pt x="41017" y="13051"/>
                  </a:lnTo>
                  <a:lnTo>
                    <a:pt x="36437" y="6261"/>
                  </a:lnTo>
                  <a:lnTo>
                    <a:pt x="29651" y="1680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539849" y="500460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97" y="21361"/>
                  </a:moveTo>
                  <a:lnTo>
                    <a:pt x="41017" y="29663"/>
                  </a:lnTo>
                  <a:lnTo>
                    <a:pt x="36437" y="36450"/>
                  </a:lnTo>
                  <a:lnTo>
                    <a:pt x="29651" y="41029"/>
                  </a:lnTo>
                  <a:lnTo>
                    <a:pt x="21348" y="42710"/>
                  </a:lnTo>
                  <a:lnTo>
                    <a:pt x="13040" y="41029"/>
                  </a:lnTo>
                  <a:lnTo>
                    <a:pt x="6254" y="36450"/>
                  </a:lnTo>
                  <a:lnTo>
                    <a:pt x="1678" y="29663"/>
                  </a:lnTo>
                  <a:lnTo>
                    <a:pt x="0" y="21361"/>
                  </a:lnTo>
                  <a:lnTo>
                    <a:pt x="1678" y="13051"/>
                  </a:lnTo>
                  <a:lnTo>
                    <a:pt x="6254" y="6261"/>
                  </a:lnTo>
                  <a:lnTo>
                    <a:pt x="13040" y="1680"/>
                  </a:lnTo>
                  <a:lnTo>
                    <a:pt x="21348" y="0"/>
                  </a:lnTo>
                  <a:lnTo>
                    <a:pt x="29651" y="1680"/>
                  </a:lnTo>
                  <a:lnTo>
                    <a:pt x="36437" y="6261"/>
                  </a:lnTo>
                  <a:lnTo>
                    <a:pt x="41017" y="13051"/>
                  </a:lnTo>
                  <a:lnTo>
                    <a:pt x="42697" y="21361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539849" y="506203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48" y="0"/>
                  </a:moveTo>
                  <a:lnTo>
                    <a:pt x="13040" y="1680"/>
                  </a:lnTo>
                  <a:lnTo>
                    <a:pt x="6254" y="6261"/>
                  </a:lnTo>
                  <a:lnTo>
                    <a:pt x="1678" y="13051"/>
                  </a:lnTo>
                  <a:lnTo>
                    <a:pt x="0" y="21361"/>
                  </a:lnTo>
                  <a:lnTo>
                    <a:pt x="1678" y="29660"/>
                  </a:lnTo>
                  <a:lnTo>
                    <a:pt x="6254" y="36452"/>
                  </a:lnTo>
                  <a:lnTo>
                    <a:pt x="13040" y="41038"/>
                  </a:lnTo>
                  <a:lnTo>
                    <a:pt x="21348" y="42722"/>
                  </a:lnTo>
                  <a:lnTo>
                    <a:pt x="29651" y="41038"/>
                  </a:lnTo>
                  <a:lnTo>
                    <a:pt x="36437" y="36452"/>
                  </a:lnTo>
                  <a:lnTo>
                    <a:pt x="41017" y="29660"/>
                  </a:lnTo>
                  <a:lnTo>
                    <a:pt x="42697" y="21361"/>
                  </a:lnTo>
                  <a:lnTo>
                    <a:pt x="41017" y="13051"/>
                  </a:lnTo>
                  <a:lnTo>
                    <a:pt x="36437" y="6261"/>
                  </a:lnTo>
                  <a:lnTo>
                    <a:pt x="29651" y="1680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539849" y="506203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97" y="21361"/>
                  </a:moveTo>
                  <a:lnTo>
                    <a:pt x="41017" y="29660"/>
                  </a:lnTo>
                  <a:lnTo>
                    <a:pt x="36437" y="36452"/>
                  </a:lnTo>
                  <a:lnTo>
                    <a:pt x="29651" y="41038"/>
                  </a:lnTo>
                  <a:lnTo>
                    <a:pt x="21348" y="42722"/>
                  </a:lnTo>
                  <a:lnTo>
                    <a:pt x="13040" y="41038"/>
                  </a:lnTo>
                  <a:lnTo>
                    <a:pt x="6254" y="36452"/>
                  </a:lnTo>
                  <a:lnTo>
                    <a:pt x="1678" y="29660"/>
                  </a:lnTo>
                  <a:lnTo>
                    <a:pt x="0" y="21361"/>
                  </a:lnTo>
                  <a:lnTo>
                    <a:pt x="1678" y="13051"/>
                  </a:lnTo>
                  <a:lnTo>
                    <a:pt x="6254" y="6261"/>
                  </a:lnTo>
                  <a:lnTo>
                    <a:pt x="13040" y="1680"/>
                  </a:lnTo>
                  <a:lnTo>
                    <a:pt x="21348" y="0"/>
                  </a:lnTo>
                  <a:lnTo>
                    <a:pt x="29651" y="1680"/>
                  </a:lnTo>
                  <a:lnTo>
                    <a:pt x="36437" y="6261"/>
                  </a:lnTo>
                  <a:lnTo>
                    <a:pt x="41017" y="13051"/>
                  </a:lnTo>
                  <a:lnTo>
                    <a:pt x="42697" y="21361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539849" y="511947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48" y="0"/>
                  </a:moveTo>
                  <a:lnTo>
                    <a:pt x="13040" y="1676"/>
                  </a:lnTo>
                  <a:lnTo>
                    <a:pt x="6254" y="6248"/>
                  </a:lnTo>
                  <a:lnTo>
                    <a:pt x="1678" y="13030"/>
                  </a:lnTo>
                  <a:lnTo>
                    <a:pt x="0" y="21336"/>
                  </a:lnTo>
                  <a:lnTo>
                    <a:pt x="1678" y="29645"/>
                  </a:lnTo>
                  <a:lnTo>
                    <a:pt x="6254" y="36436"/>
                  </a:lnTo>
                  <a:lnTo>
                    <a:pt x="13040" y="41017"/>
                  </a:lnTo>
                  <a:lnTo>
                    <a:pt x="21348" y="42697"/>
                  </a:lnTo>
                  <a:lnTo>
                    <a:pt x="29651" y="41017"/>
                  </a:lnTo>
                  <a:lnTo>
                    <a:pt x="36437" y="36436"/>
                  </a:lnTo>
                  <a:lnTo>
                    <a:pt x="41017" y="29645"/>
                  </a:lnTo>
                  <a:lnTo>
                    <a:pt x="42697" y="21336"/>
                  </a:lnTo>
                  <a:lnTo>
                    <a:pt x="41017" y="13030"/>
                  </a:lnTo>
                  <a:lnTo>
                    <a:pt x="36437" y="6248"/>
                  </a:lnTo>
                  <a:lnTo>
                    <a:pt x="29651" y="1676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539849" y="511947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97" y="21336"/>
                  </a:moveTo>
                  <a:lnTo>
                    <a:pt x="41017" y="29645"/>
                  </a:lnTo>
                  <a:lnTo>
                    <a:pt x="36437" y="36436"/>
                  </a:lnTo>
                  <a:lnTo>
                    <a:pt x="29651" y="41017"/>
                  </a:lnTo>
                  <a:lnTo>
                    <a:pt x="21348" y="42697"/>
                  </a:lnTo>
                  <a:lnTo>
                    <a:pt x="13040" y="41017"/>
                  </a:lnTo>
                  <a:lnTo>
                    <a:pt x="6254" y="36436"/>
                  </a:lnTo>
                  <a:lnTo>
                    <a:pt x="1678" y="29645"/>
                  </a:lnTo>
                  <a:lnTo>
                    <a:pt x="0" y="21336"/>
                  </a:lnTo>
                  <a:lnTo>
                    <a:pt x="1678" y="13030"/>
                  </a:lnTo>
                  <a:lnTo>
                    <a:pt x="6254" y="6248"/>
                  </a:lnTo>
                  <a:lnTo>
                    <a:pt x="13040" y="1676"/>
                  </a:lnTo>
                  <a:lnTo>
                    <a:pt x="21348" y="0"/>
                  </a:lnTo>
                  <a:lnTo>
                    <a:pt x="29651" y="1676"/>
                  </a:lnTo>
                  <a:lnTo>
                    <a:pt x="36437" y="6248"/>
                  </a:lnTo>
                  <a:lnTo>
                    <a:pt x="41017" y="13030"/>
                  </a:lnTo>
                  <a:lnTo>
                    <a:pt x="42697" y="21336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986952" y="4892716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80" h="42545">
                  <a:moveTo>
                    <a:pt x="21348" y="0"/>
                  </a:moveTo>
                  <a:lnTo>
                    <a:pt x="13040" y="1666"/>
                  </a:lnTo>
                  <a:lnTo>
                    <a:pt x="6254" y="6162"/>
                  </a:lnTo>
                  <a:lnTo>
                    <a:pt x="1678" y="12730"/>
                  </a:lnTo>
                  <a:lnTo>
                    <a:pt x="0" y="20612"/>
                  </a:lnTo>
                  <a:lnTo>
                    <a:pt x="1678" y="28919"/>
                  </a:lnTo>
                  <a:lnTo>
                    <a:pt x="6254" y="35706"/>
                  </a:lnTo>
                  <a:lnTo>
                    <a:pt x="13040" y="40282"/>
                  </a:lnTo>
                  <a:lnTo>
                    <a:pt x="21348" y="41960"/>
                  </a:lnTo>
                  <a:lnTo>
                    <a:pt x="29651" y="40282"/>
                  </a:lnTo>
                  <a:lnTo>
                    <a:pt x="36437" y="35706"/>
                  </a:lnTo>
                  <a:lnTo>
                    <a:pt x="41017" y="28919"/>
                  </a:lnTo>
                  <a:lnTo>
                    <a:pt x="42697" y="20612"/>
                  </a:lnTo>
                  <a:lnTo>
                    <a:pt x="41017" y="12730"/>
                  </a:lnTo>
                  <a:lnTo>
                    <a:pt x="36437" y="6162"/>
                  </a:lnTo>
                  <a:lnTo>
                    <a:pt x="29651" y="1666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2986952" y="4892716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80" h="42545">
                  <a:moveTo>
                    <a:pt x="42697" y="20612"/>
                  </a:moveTo>
                  <a:lnTo>
                    <a:pt x="41017" y="28919"/>
                  </a:lnTo>
                  <a:lnTo>
                    <a:pt x="36437" y="35706"/>
                  </a:lnTo>
                  <a:lnTo>
                    <a:pt x="29651" y="40282"/>
                  </a:lnTo>
                  <a:lnTo>
                    <a:pt x="21348" y="41960"/>
                  </a:lnTo>
                  <a:lnTo>
                    <a:pt x="13040" y="40282"/>
                  </a:lnTo>
                  <a:lnTo>
                    <a:pt x="6254" y="35706"/>
                  </a:lnTo>
                  <a:lnTo>
                    <a:pt x="1678" y="28919"/>
                  </a:lnTo>
                  <a:lnTo>
                    <a:pt x="0" y="20612"/>
                  </a:lnTo>
                  <a:lnTo>
                    <a:pt x="1678" y="12730"/>
                  </a:lnTo>
                  <a:lnTo>
                    <a:pt x="6254" y="6162"/>
                  </a:lnTo>
                  <a:lnTo>
                    <a:pt x="13040" y="1666"/>
                  </a:lnTo>
                  <a:lnTo>
                    <a:pt x="21348" y="0"/>
                  </a:lnTo>
                  <a:lnTo>
                    <a:pt x="29651" y="1666"/>
                  </a:lnTo>
                  <a:lnTo>
                    <a:pt x="36437" y="6162"/>
                  </a:lnTo>
                  <a:lnTo>
                    <a:pt x="41017" y="12730"/>
                  </a:lnTo>
                  <a:lnTo>
                    <a:pt x="42697" y="20612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986952" y="495161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21348" y="0"/>
                  </a:moveTo>
                  <a:lnTo>
                    <a:pt x="13040" y="1678"/>
                  </a:lnTo>
                  <a:lnTo>
                    <a:pt x="6254" y="6254"/>
                  </a:lnTo>
                  <a:lnTo>
                    <a:pt x="1678" y="13040"/>
                  </a:lnTo>
                  <a:lnTo>
                    <a:pt x="0" y="21348"/>
                  </a:lnTo>
                  <a:lnTo>
                    <a:pt x="1678" y="29656"/>
                  </a:lnTo>
                  <a:lnTo>
                    <a:pt x="6254" y="36442"/>
                  </a:lnTo>
                  <a:lnTo>
                    <a:pt x="13040" y="41019"/>
                  </a:lnTo>
                  <a:lnTo>
                    <a:pt x="21348" y="42697"/>
                  </a:lnTo>
                  <a:lnTo>
                    <a:pt x="29651" y="41019"/>
                  </a:lnTo>
                  <a:lnTo>
                    <a:pt x="36437" y="36442"/>
                  </a:lnTo>
                  <a:lnTo>
                    <a:pt x="41017" y="29656"/>
                  </a:lnTo>
                  <a:lnTo>
                    <a:pt x="42697" y="21348"/>
                  </a:lnTo>
                  <a:lnTo>
                    <a:pt x="41017" y="13040"/>
                  </a:lnTo>
                  <a:lnTo>
                    <a:pt x="36437" y="6254"/>
                  </a:lnTo>
                  <a:lnTo>
                    <a:pt x="29651" y="1678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986952" y="495161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97" y="21348"/>
                  </a:moveTo>
                  <a:lnTo>
                    <a:pt x="41017" y="29656"/>
                  </a:lnTo>
                  <a:lnTo>
                    <a:pt x="36437" y="36442"/>
                  </a:lnTo>
                  <a:lnTo>
                    <a:pt x="29651" y="41019"/>
                  </a:lnTo>
                  <a:lnTo>
                    <a:pt x="21348" y="42697"/>
                  </a:lnTo>
                  <a:lnTo>
                    <a:pt x="13040" y="41019"/>
                  </a:lnTo>
                  <a:lnTo>
                    <a:pt x="6254" y="36442"/>
                  </a:lnTo>
                  <a:lnTo>
                    <a:pt x="1678" y="29656"/>
                  </a:lnTo>
                  <a:lnTo>
                    <a:pt x="0" y="21348"/>
                  </a:lnTo>
                  <a:lnTo>
                    <a:pt x="1678" y="13040"/>
                  </a:lnTo>
                  <a:lnTo>
                    <a:pt x="6254" y="6254"/>
                  </a:lnTo>
                  <a:lnTo>
                    <a:pt x="13040" y="1678"/>
                  </a:lnTo>
                  <a:lnTo>
                    <a:pt x="21348" y="0"/>
                  </a:lnTo>
                  <a:lnTo>
                    <a:pt x="29651" y="1678"/>
                  </a:lnTo>
                  <a:lnTo>
                    <a:pt x="36437" y="6254"/>
                  </a:lnTo>
                  <a:lnTo>
                    <a:pt x="41017" y="13040"/>
                  </a:lnTo>
                  <a:lnTo>
                    <a:pt x="42697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986952" y="501049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21348" y="0"/>
                  </a:moveTo>
                  <a:lnTo>
                    <a:pt x="13040" y="1680"/>
                  </a:lnTo>
                  <a:lnTo>
                    <a:pt x="6254" y="6261"/>
                  </a:lnTo>
                  <a:lnTo>
                    <a:pt x="1678" y="13051"/>
                  </a:lnTo>
                  <a:lnTo>
                    <a:pt x="0" y="21361"/>
                  </a:lnTo>
                  <a:lnTo>
                    <a:pt x="1678" y="29667"/>
                  </a:lnTo>
                  <a:lnTo>
                    <a:pt x="6254" y="36449"/>
                  </a:lnTo>
                  <a:lnTo>
                    <a:pt x="13040" y="41021"/>
                  </a:lnTo>
                  <a:lnTo>
                    <a:pt x="21348" y="42697"/>
                  </a:lnTo>
                  <a:lnTo>
                    <a:pt x="29651" y="41021"/>
                  </a:lnTo>
                  <a:lnTo>
                    <a:pt x="36437" y="36449"/>
                  </a:lnTo>
                  <a:lnTo>
                    <a:pt x="41017" y="29667"/>
                  </a:lnTo>
                  <a:lnTo>
                    <a:pt x="42697" y="21361"/>
                  </a:lnTo>
                  <a:lnTo>
                    <a:pt x="41017" y="13051"/>
                  </a:lnTo>
                  <a:lnTo>
                    <a:pt x="36437" y="6261"/>
                  </a:lnTo>
                  <a:lnTo>
                    <a:pt x="29651" y="1680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986952" y="501049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80" h="43179">
                  <a:moveTo>
                    <a:pt x="42697" y="21361"/>
                  </a:moveTo>
                  <a:lnTo>
                    <a:pt x="41017" y="29667"/>
                  </a:lnTo>
                  <a:lnTo>
                    <a:pt x="36437" y="36449"/>
                  </a:lnTo>
                  <a:lnTo>
                    <a:pt x="29651" y="41021"/>
                  </a:lnTo>
                  <a:lnTo>
                    <a:pt x="21348" y="42697"/>
                  </a:lnTo>
                  <a:lnTo>
                    <a:pt x="13040" y="41021"/>
                  </a:lnTo>
                  <a:lnTo>
                    <a:pt x="6254" y="36449"/>
                  </a:lnTo>
                  <a:lnTo>
                    <a:pt x="1678" y="29667"/>
                  </a:lnTo>
                  <a:lnTo>
                    <a:pt x="0" y="21361"/>
                  </a:lnTo>
                  <a:lnTo>
                    <a:pt x="1678" y="13051"/>
                  </a:lnTo>
                  <a:lnTo>
                    <a:pt x="6254" y="6261"/>
                  </a:lnTo>
                  <a:lnTo>
                    <a:pt x="13040" y="1680"/>
                  </a:lnTo>
                  <a:lnTo>
                    <a:pt x="21348" y="0"/>
                  </a:lnTo>
                  <a:lnTo>
                    <a:pt x="29651" y="1680"/>
                  </a:lnTo>
                  <a:lnTo>
                    <a:pt x="36437" y="6261"/>
                  </a:lnTo>
                  <a:lnTo>
                    <a:pt x="41017" y="13051"/>
                  </a:lnTo>
                  <a:lnTo>
                    <a:pt x="42697" y="21361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967069" y="4102748"/>
              <a:ext cx="1494790" cy="1648460"/>
            </a:xfrm>
            <a:custGeom>
              <a:avLst/>
              <a:gdLst/>
              <a:ahLst/>
              <a:cxnLst/>
              <a:rect l="l" t="t" r="r" b="b"/>
              <a:pathLst>
                <a:path w="1494789" h="1648460">
                  <a:moveTo>
                    <a:pt x="48602" y="700874"/>
                  </a:moveTo>
                  <a:lnTo>
                    <a:pt x="48602" y="703821"/>
                  </a:lnTo>
                  <a:lnTo>
                    <a:pt x="46393" y="706767"/>
                  </a:lnTo>
                  <a:lnTo>
                    <a:pt x="42697" y="706767"/>
                  </a:lnTo>
                  <a:lnTo>
                    <a:pt x="39027" y="706767"/>
                  </a:lnTo>
                  <a:lnTo>
                    <a:pt x="36080" y="703821"/>
                  </a:lnTo>
                  <a:lnTo>
                    <a:pt x="36080" y="700874"/>
                  </a:lnTo>
                  <a:lnTo>
                    <a:pt x="36080" y="697191"/>
                  </a:lnTo>
                  <a:lnTo>
                    <a:pt x="39027" y="694245"/>
                  </a:lnTo>
                  <a:lnTo>
                    <a:pt x="42697" y="694245"/>
                  </a:lnTo>
                  <a:lnTo>
                    <a:pt x="46393" y="694245"/>
                  </a:lnTo>
                  <a:lnTo>
                    <a:pt x="48602" y="697191"/>
                  </a:lnTo>
                  <a:lnTo>
                    <a:pt x="48602" y="700874"/>
                  </a:lnTo>
                </a:path>
                <a:path w="1494789" h="1648460">
                  <a:moveTo>
                    <a:pt x="48602" y="979170"/>
                  </a:moveTo>
                  <a:lnTo>
                    <a:pt x="48602" y="982840"/>
                  </a:lnTo>
                  <a:lnTo>
                    <a:pt x="46393" y="985812"/>
                  </a:lnTo>
                  <a:lnTo>
                    <a:pt x="42697" y="985812"/>
                  </a:lnTo>
                  <a:lnTo>
                    <a:pt x="39027" y="985812"/>
                  </a:lnTo>
                  <a:lnTo>
                    <a:pt x="36080" y="982840"/>
                  </a:lnTo>
                  <a:lnTo>
                    <a:pt x="36080" y="979170"/>
                  </a:lnTo>
                  <a:lnTo>
                    <a:pt x="36080" y="975474"/>
                  </a:lnTo>
                  <a:lnTo>
                    <a:pt x="39027" y="972540"/>
                  </a:lnTo>
                  <a:lnTo>
                    <a:pt x="42697" y="972540"/>
                  </a:lnTo>
                  <a:lnTo>
                    <a:pt x="46393" y="972540"/>
                  </a:lnTo>
                  <a:lnTo>
                    <a:pt x="48602" y="975474"/>
                  </a:lnTo>
                  <a:lnTo>
                    <a:pt x="48602" y="979170"/>
                  </a:lnTo>
                </a:path>
                <a:path w="1494789" h="1648460">
                  <a:moveTo>
                    <a:pt x="121475" y="720763"/>
                  </a:moveTo>
                  <a:lnTo>
                    <a:pt x="154609" y="720763"/>
                  </a:lnTo>
                </a:path>
                <a:path w="1494789" h="1648460">
                  <a:moveTo>
                    <a:pt x="121475" y="734009"/>
                  </a:moveTo>
                  <a:lnTo>
                    <a:pt x="154609" y="734009"/>
                  </a:lnTo>
                </a:path>
                <a:path w="1494789" h="1648460">
                  <a:moveTo>
                    <a:pt x="121475" y="748017"/>
                  </a:moveTo>
                  <a:lnTo>
                    <a:pt x="154609" y="748017"/>
                  </a:lnTo>
                </a:path>
                <a:path w="1494789" h="1648460">
                  <a:moveTo>
                    <a:pt x="121475" y="761250"/>
                  </a:moveTo>
                  <a:lnTo>
                    <a:pt x="154609" y="761250"/>
                  </a:lnTo>
                </a:path>
                <a:path w="1494789" h="1648460">
                  <a:moveTo>
                    <a:pt x="121475" y="775220"/>
                  </a:moveTo>
                  <a:lnTo>
                    <a:pt x="154609" y="775220"/>
                  </a:lnTo>
                </a:path>
                <a:path w="1494789" h="1648460">
                  <a:moveTo>
                    <a:pt x="121475" y="789228"/>
                  </a:moveTo>
                  <a:lnTo>
                    <a:pt x="154609" y="789228"/>
                  </a:lnTo>
                </a:path>
                <a:path w="1494789" h="1648460">
                  <a:moveTo>
                    <a:pt x="121475" y="802474"/>
                  </a:moveTo>
                  <a:lnTo>
                    <a:pt x="154609" y="802474"/>
                  </a:lnTo>
                </a:path>
                <a:path w="1494789" h="1648460">
                  <a:moveTo>
                    <a:pt x="121475" y="816470"/>
                  </a:moveTo>
                  <a:lnTo>
                    <a:pt x="154609" y="816470"/>
                  </a:lnTo>
                </a:path>
                <a:path w="1494789" h="1648460">
                  <a:moveTo>
                    <a:pt x="121475" y="829703"/>
                  </a:moveTo>
                  <a:lnTo>
                    <a:pt x="154609" y="829703"/>
                  </a:lnTo>
                </a:path>
                <a:path w="1494789" h="1648460">
                  <a:moveTo>
                    <a:pt x="121475" y="843711"/>
                  </a:moveTo>
                  <a:lnTo>
                    <a:pt x="154609" y="843711"/>
                  </a:lnTo>
                </a:path>
                <a:path w="1494789" h="1648460">
                  <a:moveTo>
                    <a:pt x="121475" y="856945"/>
                  </a:moveTo>
                  <a:lnTo>
                    <a:pt x="154609" y="856945"/>
                  </a:lnTo>
                </a:path>
                <a:path w="1494789" h="1648460">
                  <a:moveTo>
                    <a:pt x="121475" y="870940"/>
                  </a:moveTo>
                  <a:lnTo>
                    <a:pt x="154609" y="870940"/>
                  </a:lnTo>
                </a:path>
                <a:path w="1494789" h="1648460">
                  <a:moveTo>
                    <a:pt x="121475" y="884936"/>
                  </a:moveTo>
                  <a:lnTo>
                    <a:pt x="154609" y="884936"/>
                  </a:lnTo>
                </a:path>
                <a:path w="1494789" h="1648460">
                  <a:moveTo>
                    <a:pt x="121475" y="898194"/>
                  </a:moveTo>
                  <a:lnTo>
                    <a:pt x="154609" y="898194"/>
                  </a:lnTo>
                </a:path>
                <a:path w="1494789" h="1648460">
                  <a:moveTo>
                    <a:pt x="121475" y="912164"/>
                  </a:moveTo>
                  <a:lnTo>
                    <a:pt x="154609" y="912164"/>
                  </a:lnTo>
                </a:path>
                <a:path w="1494789" h="1648460">
                  <a:moveTo>
                    <a:pt x="121475" y="925436"/>
                  </a:moveTo>
                  <a:lnTo>
                    <a:pt x="154609" y="925436"/>
                  </a:lnTo>
                </a:path>
                <a:path w="1494789" h="1648460">
                  <a:moveTo>
                    <a:pt x="121475" y="939406"/>
                  </a:moveTo>
                  <a:lnTo>
                    <a:pt x="154609" y="939406"/>
                  </a:lnTo>
                </a:path>
                <a:path w="1494789" h="1648460">
                  <a:moveTo>
                    <a:pt x="121475" y="952665"/>
                  </a:moveTo>
                  <a:lnTo>
                    <a:pt x="154609" y="952665"/>
                  </a:lnTo>
                </a:path>
                <a:path w="1494789" h="1648460">
                  <a:moveTo>
                    <a:pt x="170802" y="720763"/>
                  </a:moveTo>
                  <a:lnTo>
                    <a:pt x="203936" y="720763"/>
                  </a:lnTo>
                </a:path>
                <a:path w="1494789" h="1648460">
                  <a:moveTo>
                    <a:pt x="170802" y="734009"/>
                  </a:moveTo>
                  <a:lnTo>
                    <a:pt x="203936" y="734009"/>
                  </a:lnTo>
                </a:path>
                <a:path w="1494789" h="1648460">
                  <a:moveTo>
                    <a:pt x="170802" y="748017"/>
                  </a:moveTo>
                  <a:lnTo>
                    <a:pt x="203936" y="748017"/>
                  </a:lnTo>
                </a:path>
                <a:path w="1494789" h="1648460">
                  <a:moveTo>
                    <a:pt x="170802" y="761250"/>
                  </a:moveTo>
                  <a:lnTo>
                    <a:pt x="203936" y="761250"/>
                  </a:lnTo>
                </a:path>
                <a:path w="1494789" h="1648460">
                  <a:moveTo>
                    <a:pt x="170802" y="775220"/>
                  </a:moveTo>
                  <a:lnTo>
                    <a:pt x="203936" y="775220"/>
                  </a:lnTo>
                </a:path>
                <a:path w="1494789" h="1648460">
                  <a:moveTo>
                    <a:pt x="170802" y="789228"/>
                  </a:moveTo>
                  <a:lnTo>
                    <a:pt x="203936" y="789228"/>
                  </a:lnTo>
                </a:path>
                <a:path w="1494789" h="1648460">
                  <a:moveTo>
                    <a:pt x="170802" y="802474"/>
                  </a:moveTo>
                  <a:lnTo>
                    <a:pt x="203936" y="802474"/>
                  </a:lnTo>
                </a:path>
                <a:path w="1494789" h="1648460">
                  <a:moveTo>
                    <a:pt x="170802" y="816470"/>
                  </a:moveTo>
                  <a:lnTo>
                    <a:pt x="203936" y="816470"/>
                  </a:lnTo>
                </a:path>
                <a:path w="1494789" h="1648460">
                  <a:moveTo>
                    <a:pt x="170802" y="829703"/>
                  </a:moveTo>
                  <a:lnTo>
                    <a:pt x="203936" y="829703"/>
                  </a:lnTo>
                </a:path>
                <a:path w="1494789" h="1648460">
                  <a:moveTo>
                    <a:pt x="170802" y="843711"/>
                  </a:moveTo>
                  <a:lnTo>
                    <a:pt x="203936" y="843711"/>
                  </a:lnTo>
                </a:path>
                <a:path w="1494789" h="1648460">
                  <a:moveTo>
                    <a:pt x="170802" y="856945"/>
                  </a:moveTo>
                  <a:lnTo>
                    <a:pt x="203936" y="856945"/>
                  </a:lnTo>
                </a:path>
                <a:path w="1494789" h="1648460">
                  <a:moveTo>
                    <a:pt x="170802" y="870940"/>
                  </a:moveTo>
                  <a:lnTo>
                    <a:pt x="203936" y="870940"/>
                  </a:lnTo>
                </a:path>
                <a:path w="1494789" h="1648460">
                  <a:moveTo>
                    <a:pt x="170802" y="884936"/>
                  </a:moveTo>
                  <a:lnTo>
                    <a:pt x="203936" y="884936"/>
                  </a:lnTo>
                </a:path>
                <a:path w="1494789" h="1648460">
                  <a:moveTo>
                    <a:pt x="170802" y="898194"/>
                  </a:moveTo>
                  <a:lnTo>
                    <a:pt x="203936" y="898194"/>
                  </a:lnTo>
                </a:path>
                <a:path w="1494789" h="1648460">
                  <a:moveTo>
                    <a:pt x="170802" y="912164"/>
                  </a:moveTo>
                  <a:lnTo>
                    <a:pt x="203936" y="912164"/>
                  </a:lnTo>
                </a:path>
                <a:path w="1494789" h="1648460">
                  <a:moveTo>
                    <a:pt x="170802" y="925436"/>
                  </a:moveTo>
                  <a:lnTo>
                    <a:pt x="203936" y="925436"/>
                  </a:lnTo>
                </a:path>
                <a:path w="1494789" h="1648460">
                  <a:moveTo>
                    <a:pt x="170802" y="939406"/>
                  </a:moveTo>
                  <a:lnTo>
                    <a:pt x="203936" y="939406"/>
                  </a:lnTo>
                </a:path>
                <a:path w="1494789" h="1648460">
                  <a:moveTo>
                    <a:pt x="170802" y="952665"/>
                  </a:moveTo>
                  <a:lnTo>
                    <a:pt x="203936" y="952665"/>
                  </a:lnTo>
                </a:path>
                <a:path w="1494789" h="1648460">
                  <a:moveTo>
                    <a:pt x="219392" y="720763"/>
                  </a:moveTo>
                  <a:lnTo>
                    <a:pt x="252526" y="720763"/>
                  </a:lnTo>
                </a:path>
                <a:path w="1494789" h="1648460">
                  <a:moveTo>
                    <a:pt x="219392" y="734009"/>
                  </a:moveTo>
                  <a:lnTo>
                    <a:pt x="252526" y="734009"/>
                  </a:lnTo>
                </a:path>
                <a:path w="1494789" h="1648460">
                  <a:moveTo>
                    <a:pt x="219392" y="748017"/>
                  </a:moveTo>
                  <a:lnTo>
                    <a:pt x="252526" y="748017"/>
                  </a:lnTo>
                </a:path>
                <a:path w="1494789" h="1648460">
                  <a:moveTo>
                    <a:pt x="219392" y="761250"/>
                  </a:moveTo>
                  <a:lnTo>
                    <a:pt x="252526" y="761250"/>
                  </a:lnTo>
                </a:path>
                <a:path w="1494789" h="1648460">
                  <a:moveTo>
                    <a:pt x="219392" y="775220"/>
                  </a:moveTo>
                  <a:lnTo>
                    <a:pt x="252526" y="775220"/>
                  </a:lnTo>
                </a:path>
                <a:path w="1494789" h="1648460">
                  <a:moveTo>
                    <a:pt x="219392" y="789228"/>
                  </a:moveTo>
                  <a:lnTo>
                    <a:pt x="252526" y="789228"/>
                  </a:lnTo>
                </a:path>
                <a:path w="1494789" h="1648460">
                  <a:moveTo>
                    <a:pt x="219392" y="802474"/>
                  </a:moveTo>
                  <a:lnTo>
                    <a:pt x="252526" y="802474"/>
                  </a:lnTo>
                </a:path>
                <a:path w="1494789" h="1648460">
                  <a:moveTo>
                    <a:pt x="219392" y="816470"/>
                  </a:moveTo>
                  <a:lnTo>
                    <a:pt x="252526" y="816470"/>
                  </a:lnTo>
                </a:path>
                <a:path w="1494789" h="1648460">
                  <a:moveTo>
                    <a:pt x="219392" y="829703"/>
                  </a:moveTo>
                  <a:lnTo>
                    <a:pt x="252526" y="829703"/>
                  </a:lnTo>
                </a:path>
                <a:path w="1494789" h="1648460">
                  <a:moveTo>
                    <a:pt x="219392" y="843711"/>
                  </a:moveTo>
                  <a:lnTo>
                    <a:pt x="252526" y="843711"/>
                  </a:lnTo>
                </a:path>
                <a:path w="1494789" h="1648460">
                  <a:moveTo>
                    <a:pt x="219392" y="856945"/>
                  </a:moveTo>
                  <a:lnTo>
                    <a:pt x="252526" y="856945"/>
                  </a:lnTo>
                </a:path>
                <a:path w="1494789" h="1648460">
                  <a:moveTo>
                    <a:pt x="219392" y="870940"/>
                  </a:moveTo>
                  <a:lnTo>
                    <a:pt x="252526" y="870940"/>
                  </a:lnTo>
                </a:path>
                <a:path w="1494789" h="1648460">
                  <a:moveTo>
                    <a:pt x="219392" y="884936"/>
                  </a:moveTo>
                  <a:lnTo>
                    <a:pt x="252526" y="884936"/>
                  </a:lnTo>
                </a:path>
                <a:path w="1494789" h="1648460">
                  <a:moveTo>
                    <a:pt x="219392" y="898194"/>
                  </a:moveTo>
                  <a:lnTo>
                    <a:pt x="252526" y="898194"/>
                  </a:lnTo>
                </a:path>
                <a:path w="1494789" h="1648460">
                  <a:moveTo>
                    <a:pt x="219392" y="912164"/>
                  </a:moveTo>
                  <a:lnTo>
                    <a:pt x="252526" y="912164"/>
                  </a:lnTo>
                </a:path>
                <a:path w="1494789" h="1648460">
                  <a:moveTo>
                    <a:pt x="219392" y="925436"/>
                  </a:moveTo>
                  <a:lnTo>
                    <a:pt x="252526" y="925436"/>
                  </a:lnTo>
                </a:path>
                <a:path w="1494789" h="1648460">
                  <a:moveTo>
                    <a:pt x="219392" y="939406"/>
                  </a:moveTo>
                  <a:lnTo>
                    <a:pt x="252526" y="939406"/>
                  </a:lnTo>
                </a:path>
                <a:path w="1494789" h="1648460">
                  <a:moveTo>
                    <a:pt x="219392" y="952665"/>
                  </a:moveTo>
                  <a:lnTo>
                    <a:pt x="252526" y="952665"/>
                  </a:lnTo>
                </a:path>
                <a:path w="1494789" h="1648460">
                  <a:moveTo>
                    <a:pt x="0" y="1516621"/>
                  </a:moveTo>
                  <a:lnTo>
                    <a:pt x="32397" y="1516621"/>
                  </a:lnTo>
                </a:path>
                <a:path w="1494789" h="1648460">
                  <a:moveTo>
                    <a:pt x="0" y="1530591"/>
                  </a:moveTo>
                  <a:lnTo>
                    <a:pt x="32397" y="1530591"/>
                  </a:lnTo>
                </a:path>
                <a:path w="1494789" h="1648460">
                  <a:moveTo>
                    <a:pt x="0" y="1545323"/>
                  </a:moveTo>
                  <a:lnTo>
                    <a:pt x="32397" y="1545323"/>
                  </a:lnTo>
                </a:path>
                <a:path w="1494789" h="1648460">
                  <a:moveTo>
                    <a:pt x="0" y="1559293"/>
                  </a:moveTo>
                  <a:lnTo>
                    <a:pt x="32397" y="1559293"/>
                  </a:lnTo>
                </a:path>
                <a:path w="1494789" h="1648460">
                  <a:moveTo>
                    <a:pt x="0" y="1573301"/>
                  </a:moveTo>
                  <a:lnTo>
                    <a:pt x="32397" y="1573301"/>
                  </a:lnTo>
                </a:path>
                <a:path w="1494789" h="1648460">
                  <a:moveTo>
                    <a:pt x="0" y="1587271"/>
                  </a:moveTo>
                  <a:lnTo>
                    <a:pt x="32397" y="1587271"/>
                  </a:lnTo>
                </a:path>
                <a:path w="1494789" h="1648460">
                  <a:moveTo>
                    <a:pt x="0" y="1601279"/>
                  </a:moveTo>
                  <a:lnTo>
                    <a:pt x="32397" y="1601279"/>
                  </a:lnTo>
                </a:path>
                <a:path w="1494789" h="1648460">
                  <a:moveTo>
                    <a:pt x="0" y="1616011"/>
                  </a:moveTo>
                  <a:lnTo>
                    <a:pt x="32397" y="1616011"/>
                  </a:lnTo>
                </a:path>
                <a:path w="1494789" h="1648460">
                  <a:moveTo>
                    <a:pt x="48602" y="1516621"/>
                  </a:moveTo>
                  <a:lnTo>
                    <a:pt x="81000" y="1516621"/>
                  </a:lnTo>
                </a:path>
                <a:path w="1494789" h="1648460">
                  <a:moveTo>
                    <a:pt x="48602" y="1530591"/>
                  </a:moveTo>
                  <a:lnTo>
                    <a:pt x="81000" y="1530591"/>
                  </a:lnTo>
                </a:path>
                <a:path w="1494789" h="1648460">
                  <a:moveTo>
                    <a:pt x="48602" y="1545323"/>
                  </a:moveTo>
                  <a:lnTo>
                    <a:pt x="81000" y="1545323"/>
                  </a:lnTo>
                </a:path>
                <a:path w="1494789" h="1648460">
                  <a:moveTo>
                    <a:pt x="48602" y="1559293"/>
                  </a:moveTo>
                  <a:lnTo>
                    <a:pt x="81000" y="1559293"/>
                  </a:lnTo>
                </a:path>
                <a:path w="1494789" h="1648460">
                  <a:moveTo>
                    <a:pt x="48602" y="1573301"/>
                  </a:moveTo>
                  <a:lnTo>
                    <a:pt x="81000" y="1573301"/>
                  </a:lnTo>
                </a:path>
                <a:path w="1494789" h="1648460">
                  <a:moveTo>
                    <a:pt x="48602" y="1587271"/>
                  </a:moveTo>
                  <a:lnTo>
                    <a:pt x="81000" y="1587271"/>
                  </a:lnTo>
                </a:path>
                <a:path w="1494789" h="1648460">
                  <a:moveTo>
                    <a:pt x="48602" y="1601279"/>
                  </a:moveTo>
                  <a:lnTo>
                    <a:pt x="81000" y="1601279"/>
                  </a:lnTo>
                </a:path>
                <a:path w="1494789" h="1648460">
                  <a:moveTo>
                    <a:pt x="48602" y="1616011"/>
                  </a:moveTo>
                  <a:lnTo>
                    <a:pt x="81000" y="1616011"/>
                  </a:lnTo>
                </a:path>
                <a:path w="1494789" h="1648460">
                  <a:moveTo>
                    <a:pt x="97193" y="1516621"/>
                  </a:moveTo>
                  <a:lnTo>
                    <a:pt x="128841" y="1516621"/>
                  </a:lnTo>
                </a:path>
                <a:path w="1494789" h="1648460">
                  <a:moveTo>
                    <a:pt x="97193" y="1530591"/>
                  </a:moveTo>
                  <a:lnTo>
                    <a:pt x="128841" y="1530591"/>
                  </a:lnTo>
                </a:path>
                <a:path w="1494789" h="1648460">
                  <a:moveTo>
                    <a:pt x="97193" y="1545323"/>
                  </a:moveTo>
                  <a:lnTo>
                    <a:pt x="128841" y="1545323"/>
                  </a:lnTo>
                </a:path>
                <a:path w="1494789" h="1648460">
                  <a:moveTo>
                    <a:pt x="97193" y="1559293"/>
                  </a:moveTo>
                  <a:lnTo>
                    <a:pt x="128841" y="1559293"/>
                  </a:lnTo>
                </a:path>
                <a:path w="1494789" h="1648460">
                  <a:moveTo>
                    <a:pt x="97193" y="1573301"/>
                  </a:moveTo>
                  <a:lnTo>
                    <a:pt x="128841" y="1573301"/>
                  </a:lnTo>
                </a:path>
                <a:path w="1494789" h="1648460">
                  <a:moveTo>
                    <a:pt x="97193" y="1587271"/>
                  </a:moveTo>
                  <a:lnTo>
                    <a:pt x="128841" y="1587271"/>
                  </a:lnTo>
                </a:path>
                <a:path w="1494789" h="1648460">
                  <a:moveTo>
                    <a:pt x="97193" y="1601279"/>
                  </a:moveTo>
                  <a:lnTo>
                    <a:pt x="128841" y="1601279"/>
                  </a:lnTo>
                </a:path>
                <a:path w="1494789" h="1648460">
                  <a:moveTo>
                    <a:pt x="97193" y="1616011"/>
                  </a:moveTo>
                  <a:lnTo>
                    <a:pt x="128841" y="1616011"/>
                  </a:lnTo>
                </a:path>
                <a:path w="1494789" h="1648460">
                  <a:moveTo>
                    <a:pt x="145046" y="1516621"/>
                  </a:moveTo>
                  <a:lnTo>
                    <a:pt x="177431" y="1516621"/>
                  </a:lnTo>
                </a:path>
                <a:path w="1494789" h="1648460">
                  <a:moveTo>
                    <a:pt x="145046" y="1530591"/>
                  </a:moveTo>
                  <a:lnTo>
                    <a:pt x="177431" y="1530591"/>
                  </a:lnTo>
                </a:path>
                <a:path w="1494789" h="1648460">
                  <a:moveTo>
                    <a:pt x="145046" y="1545323"/>
                  </a:moveTo>
                  <a:lnTo>
                    <a:pt x="177431" y="1545323"/>
                  </a:lnTo>
                </a:path>
                <a:path w="1494789" h="1648460">
                  <a:moveTo>
                    <a:pt x="145046" y="1559293"/>
                  </a:moveTo>
                  <a:lnTo>
                    <a:pt x="177431" y="1559293"/>
                  </a:lnTo>
                </a:path>
                <a:path w="1494789" h="1648460">
                  <a:moveTo>
                    <a:pt x="145046" y="1573301"/>
                  </a:moveTo>
                  <a:lnTo>
                    <a:pt x="177431" y="1573301"/>
                  </a:lnTo>
                </a:path>
                <a:path w="1494789" h="1648460">
                  <a:moveTo>
                    <a:pt x="145046" y="1587271"/>
                  </a:moveTo>
                  <a:lnTo>
                    <a:pt x="177431" y="1587271"/>
                  </a:lnTo>
                </a:path>
                <a:path w="1494789" h="1648460">
                  <a:moveTo>
                    <a:pt x="145046" y="1601279"/>
                  </a:moveTo>
                  <a:lnTo>
                    <a:pt x="177431" y="1601279"/>
                  </a:lnTo>
                </a:path>
                <a:path w="1494789" h="1648460">
                  <a:moveTo>
                    <a:pt x="145046" y="1616011"/>
                  </a:moveTo>
                  <a:lnTo>
                    <a:pt x="177431" y="1616011"/>
                  </a:lnTo>
                </a:path>
                <a:path w="1494789" h="1648460">
                  <a:moveTo>
                    <a:pt x="193624" y="1516621"/>
                  </a:moveTo>
                  <a:lnTo>
                    <a:pt x="225285" y="1516621"/>
                  </a:lnTo>
                </a:path>
                <a:path w="1494789" h="1648460">
                  <a:moveTo>
                    <a:pt x="193624" y="1530591"/>
                  </a:moveTo>
                  <a:lnTo>
                    <a:pt x="225285" y="1530591"/>
                  </a:lnTo>
                </a:path>
                <a:path w="1494789" h="1648460">
                  <a:moveTo>
                    <a:pt x="193624" y="1545323"/>
                  </a:moveTo>
                  <a:lnTo>
                    <a:pt x="225285" y="1545323"/>
                  </a:lnTo>
                </a:path>
                <a:path w="1494789" h="1648460">
                  <a:moveTo>
                    <a:pt x="193624" y="1559293"/>
                  </a:moveTo>
                  <a:lnTo>
                    <a:pt x="225285" y="1559293"/>
                  </a:lnTo>
                </a:path>
                <a:path w="1494789" h="1648460">
                  <a:moveTo>
                    <a:pt x="193624" y="1573301"/>
                  </a:moveTo>
                  <a:lnTo>
                    <a:pt x="225285" y="1573301"/>
                  </a:lnTo>
                </a:path>
                <a:path w="1494789" h="1648460">
                  <a:moveTo>
                    <a:pt x="193624" y="1587271"/>
                  </a:moveTo>
                  <a:lnTo>
                    <a:pt x="225285" y="1587271"/>
                  </a:lnTo>
                </a:path>
                <a:path w="1494789" h="1648460">
                  <a:moveTo>
                    <a:pt x="193624" y="1601279"/>
                  </a:moveTo>
                  <a:lnTo>
                    <a:pt x="225285" y="1601279"/>
                  </a:lnTo>
                </a:path>
                <a:path w="1494789" h="1648460">
                  <a:moveTo>
                    <a:pt x="193624" y="1616011"/>
                  </a:moveTo>
                  <a:lnTo>
                    <a:pt x="225285" y="1616011"/>
                  </a:lnTo>
                </a:path>
                <a:path w="1494789" h="1648460">
                  <a:moveTo>
                    <a:pt x="241477" y="1516621"/>
                  </a:moveTo>
                  <a:lnTo>
                    <a:pt x="273888" y="1516621"/>
                  </a:lnTo>
                </a:path>
                <a:path w="1494789" h="1648460">
                  <a:moveTo>
                    <a:pt x="241477" y="1530591"/>
                  </a:moveTo>
                  <a:lnTo>
                    <a:pt x="273888" y="1530591"/>
                  </a:lnTo>
                </a:path>
                <a:path w="1494789" h="1648460">
                  <a:moveTo>
                    <a:pt x="241477" y="1545323"/>
                  </a:moveTo>
                  <a:lnTo>
                    <a:pt x="273888" y="1545323"/>
                  </a:lnTo>
                </a:path>
                <a:path w="1494789" h="1648460">
                  <a:moveTo>
                    <a:pt x="241477" y="1559293"/>
                  </a:moveTo>
                  <a:lnTo>
                    <a:pt x="273888" y="1559293"/>
                  </a:lnTo>
                </a:path>
                <a:path w="1494789" h="1648460">
                  <a:moveTo>
                    <a:pt x="241477" y="1573301"/>
                  </a:moveTo>
                  <a:lnTo>
                    <a:pt x="273888" y="1573301"/>
                  </a:lnTo>
                </a:path>
                <a:path w="1494789" h="1648460">
                  <a:moveTo>
                    <a:pt x="241477" y="1587271"/>
                  </a:moveTo>
                  <a:lnTo>
                    <a:pt x="273888" y="1587271"/>
                  </a:lnTo>
                </a:path>
                <a:path w="1494789" h="1648460">
                  <a:moveTo>
                    <a:pt x="241477" y="1601279"/>
                  </a:moveTo>
                  <a:lnTo>
                    <a:pt x="273888" y="1601279"/>
                  </a:lnTo>
                </a:path>
                <a:path w="1494789" h="1648460">
                  <a:moveTo>
                    <a:pt x="241477" y="1616011"/>
                  </a:moveTo>
                  <a:lnTo>
                    <a:pt x="273888" y="1616011"/>
                  </a:lnTo>
                </a:path>
                <a:path w="1494789" h="1648460">
                  <a:moveTo>
                    <a:pt x="290080" y="1516621"/>
                  </a:moveTo>
                  <a:lnTo>
                    <a:pt x="322465" y="1516621"/>
                  </a:lnTo>
                </a:path>
                <a:path w="1494789" h="1648460">
                  <a:moveTo>
                    <a:pt x="290080" y="1530591"/>
                  </a:moveTo>
                  <a:lnTo>
                    <a:pt x="322465" y="1530591"/>
                  </a:lnTo>
                </a:path>
                <a:path w="1494789" h="1648460">
                  <a:moveTo>
                    <a:pt x="290080" y="1587271"/>
                  </a:moveTo>
                  <a:lnTo>
                    <a:pt x="322465" y="1587271"/>
                  </a:lnTo>
                </a:path>
                <a:path w="1494789" h="1648460">
                  <a:moveTo>
                    <a:pt x="290080" y="1601279"/>
                  </a:moveTo>
                  <a:lnTo>
                    <a:pt x="322465" y="1601279"/>
                  </a:lnTo>
                </a:path>
                <a:path w="1494789" h="1648460">
                  <a:moveTo>
                    <a:pt x="290080" y="1616011"/>
                  </a:moveTo>
                  <a:lnTo>
                    <a:pt x="322465" y="1616011"/>
                  </a:lnTo>
                </a:path>
                <a:path w="1494789" h="1648460">
                  <a:moveTo>
                    <a:pt x="937196" y="160502"/>
                  </a:moveTo>
                  <a:lnTo>
                    <a:pt x="937196" y="1648371"/>
                  </a:lnTo>
                </a:path>
                <a:path w="1494789" h="1648460">
                  <a:moveTo>
                    <a:pt x="1066774" y="0"/>
                  </a:moveTo>
                  <a:lnTo>
                    <a:pt x="1494510" y="0"/>
                  </a:lnTo>
                </a:path>
                <a:path w="1494789" h="1648460">
                  <a:moveTo>
                    <a:pt x="1066774" y="334975"/>
                  </a:moveTo>
                  <a:lnTo>
                    <a:pt x="1494510" y="334975"/>
                  </a:lnTo>
                </a:path>
                <a:path w="1494789" h="1648460">
                  <a:moveTo>
                    <a:pt x="1066774" y="664794"/>
                  </a:moveTo>
                  <a:lnTo>
                    <a:pt x="1494510" y="664794"/>
                  </a:lnTo>
                </a:path>
                <a:path w="1494789" h="1648460">
                  <a:moveTo>
                    <a:pt x="1066774" y="996099"/>
                  </a:moveTo>
                  <a:lnTo>
                    <a:pt x="1494510" y="996099"/>
                  </a:lnTo>
                </a:path>
                <a:path w="1494789" h="1648460">
                  <a:moveTo>
                    <a:pt x="1066774" y="1322984"/>
                  </a:moveTo>
                  <a:lnTo>
                    <a:pt x="1494510" y="1322984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539849" y="517688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48" y="0"/>
                  </a:moveTo>
                  <a:lnTo>
                    <a:pt x="13040" y="1678"/>
                  </a:lnTo>
                  <a:lnTo>
                    <a:pt x="6254" y="6254"/>
                  </a:lnTo>
                  <a:lnTo>
                    <a:pt x="1678" y="13040"/>
                  </a:lnTo>
                  <a:lnTo>
                    <a:pt x="0" y="21348"/>
                  </a:lnTo>
                  <a:lnTo>
                    <a:pt x="1678" y="29663"/>
                  </a:lnTo>
                  <a:lnTo>
                    <a:pt x="6254" y="36453"/>
                  </a:lnTo>
                  <a:lnTo>
                    <a:pt x="13040" y="41031"/>
                  </a:lnTo>
                  <a:lnTo>
                    <a:pt x="21348" y="42710"/>
                  </a:lnTo>
                  <a:lnTo>
                    <a:pt x="29651" y="41031"/>
                  </a:lnTo>
                  <a:lnTo>
                    <a:pt x="36437" y="36453"/>
                  </a:lnTo>
                  <a:lnTo>
                    <a:pt x="41017" y="29663"/>
                  </a:lnTo>
                  <a:lnTo>
                    <a:pt x="42697" y="21348"/>
                  </a:lnTo>
                  <a:lnTo>
                    <a:pt x="41017" y="13040"/>
                  </a:lnTo>
                  <a:lnTo>
                    <a:pt x="36437" y="6254"/>
                  </a:lnTo>
                  <a:lnTo>
                    <a:pt x="29651" y="1678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539849" y="517688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97" y="21348"/>
                  </a:moveTo>
                  <a:lnTo>
                    <a:pt x="41017" y="29663"/>
                  </a:lnTo>
                  <a:lnTo>
                    <a:pt x="36437" y="36453"/>
                  </a:lnTo>
                  <a:lnTo>
                    <a:pt x="29651" y="41031"/>
                  </a:lnTo>
                  <a:lnTo>
                    <a:pt x="21348" y="42710"/>
                  </a:lnTo>
                  <a:lnTo>
                    <a:pt x="13040" y="41031"/>
                  </a:lnTo>
                  <a:lnTo>
                    <a:pt x="6254" y="36453"/>
                  </a:lnTo>
                  <a:lnTo>
                    <a:pt x="1678" y="29663"/>
                  </a:lnTo>
                  <a:lnTo>
                    <a:pt x="0" y="21348"/>
                  </a:lnTo>
                  <a:lnTo>
                    <a:pt x="1678" y="13040"/>
                  </a:lnTo>
                  <a:lnTo>
                    <a:pt x="6254" y="6254"/>
                  </a:lnTo>
                  <a:lnTo>
                    <a:pt x="13040" y="1678"/>
                  </a:lnTo>
                  <a:lnTo>
                    <a:pt x="21348" y="0"/>
                  </a:lnTo>
                  <a:lnTo>
                    <a:pt x="29651" y="1678"/>
                  </a:lnTo>
                  <a:lnTo>
                    <a:pt x="36437" y="6254"/>
                  </a:lnTo>
                  <a:lnTo>
                    <a:pt x="41017" y="13040"/>
                  </a:lnTo>
                  <a:lnTo>
                    <a:pt x="42697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543536" y="518054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9438" y="0"/>
                  </a:moveTo>
                  <a:lnTo>
                    <a:pt x="0" y="29476"/>
                  </a:lnTo>
                  <a:lnTo>
                    <a:pt x="6616" y="36093"/>
                  </a:lnTo>
                  <a:lnTo>
                    <a:pt x="36067" y="6642"/>
                  </a:lnTo>
                  <a:lnTo>
                    <a:pt x="2943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524387" y="5301293"/>
              <a:ext cx="76200" cy="288290"/>
            </a:xfrm>
            <a:custGeom>
              <a:avLst/>
              <a:gdLst/>
              <a:ahLst/>
              <a:cxnLst/>
              <a:rect l="l" t="t" r="r" b="b"/>
              <a:pathLst>
                <a:path w="76200" h="288289">
                  <a:moveTo>
                    <a:pt x="44907" y="5905"/>
                  </a:moveTo>
                  <a:lnTo>
                    <a:pt x="44907" y="8839"/>
                  </a:lnTo>
                  <a:lnTo>
                    <a:pt x="41960" y="11798"/>
                  </a:lnTo>
                  <a:lnTo>
                    <a:pt x="39014" y="11798"/>
                  </a:lnTo>
                  <a:lnTo>
                    <a:pt x="36068" y="11798"/>
                  </a:lnTo>
                  <a:lnTo>
                    <a:pt x="33134" y="8839"/>
                  </a:lnTo>
                  <a:lnTo>
                    <a:pt x="33134" y="5905"/>
                  </a:lnTo>
                  <a:lnTo>
                    <a:pt x="33134" y="2235"/>
                  </a:lnTo>
                  <a:lnTo>
                    <a:pt x="36068" y="0"/>
                  </a:lnTo>
                  <a:lnTo>
                    <a:pt x="39014" y="0"/>
                  </a:lnTo>
                  <a:lnTo>
                    <a:pt x="41960" y="0"/>
                  </a:lnTo>
                  <a:lnTo>
                    <a:pt x="44907" y="2235"/>
                  </a:lnTo>
                  <a:lnTo>
                    <a:pt x="44907" y="5905"/>
                  </a:lnTo>
                </a:path>
                <a:path w="76200" h="288289">
                  <a:moveTo>
                    <a:pt x="44907" y="281990"/>
                  </a:moveTo>
                  <a:lnTo>
                    <a:pt x="44907" y="284911"/>
                  </a:lnTo>
                  <a:lnTo>
                    <a:pt x="41960" y="287870"/>
                  </a:lnTo>
                  <a:lnTo>
                    <a:pt x="39014" y="287870"/>
                  </a:lnTo>
                  <a:lnTo>
                    <a:pt x="36068" y="287870"/>
                  </a:lnTo>
                  <a:lnTo>
                    <a:pt x="33134" y="284911"/>
                  </a:lnTo>
                  <a:lnTo>
                    <a:pt x="33134" y="281990"/>
                  </a:lnTo>
                  <a:lnTo>
                    <a:pt x="33134" y="278307"/>
                  </a:lnTo>
                  <a:lnTo>
                    <a:pt x="36068" y="276097"/>
                  </a:lnTo>
                  <a:lnTo>
                    <a:pt x="39014" y="276097"/>
                  </a:lnTo>
                  <a:lnTo>
                    <a:pt x="41960" y="276097"/>
                  </a:lnTo>
                  <a:lnTo>
                    <a:pt x="44907" y="278307"/>
                  </a:lnTo>
                  <a:lnTo>
                    <a:pt x="44907" y="281990"/>
                  </a:lnTo>
                </a:path>
                <a:path w="76200" h="288289">
                  <a:moveTo>
                    <a:pt x="75831" y="270954"/>
                  </a:moveTo>
                  <a:lnTo>
                    <a:pt x="0" y="270954"/>
                  </a:lnTo>
                  <a:lnTo>
                    <a:pt x="0" y="16205"/>
                  </a:lnTo>
                  <a:lnTo>
                    <a:pt x="75831" y="16205"/>
                  </a:lnTo>
                  <a:lnTo>
                    <a:pt x="75831" y="270954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539849" y="5338113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48" y="0"/>
                  </a:moveTo>
                  <a:lnTo>
                    <a:pt x="13040" y="1683"/>
                  </a:lnTo>
                  <a:lnTo>
                    <a:pt x="6254" y="6269"/>
                  </a:lnTo>
                  <a:lnTo>
                    <a:pt x="1678" y="13056"/>
                  </a:lnTo>
                  <a:lnTo>
                    <a:pt x="0" y="21348"/>
                  </a:lnTo>
                  <a:lnTo>
                    <a:pt x="1678" y="29656"/>
                  </a:lnTo>
                  <a:lnTo>
                    <a:pt x="6254" y="36442"/>
                  </a:lnTo>
                  <a:lnTo>
                    <a:pt x="13040" y="41019"/>
                  </a:lnTo>
                  <a:lnTo>
                    <a:pt x="21348" y="42697"/>
                  </a:lnTo>
                  <a:lnTo>
                    <a:pt x="29651" y="41019"/>
                  </a:lnTo>
                  <a:lnTo>
                    <a:pt x="36437" y="36442"/>
                  </a:lnTo>
                  <a:lnTo>
                    <a:pt x="41017" y="29656"/>
                  </a:lnTo>
                  <a:lnTo>
                    <a:pt x="42697" y="21348"/>
                  </a:lnTo>
                  <a:lnTo>
                    <a:pt x="41017" y="13056"/>
                  </a:lnTo>
                  <a:lnTo>
                    <a:pt x="36437" y="6269"/>
                  </a:lnTo>
                  <a:lnTo>
                    <a:pt x="29651" y="1683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539849" y="5338113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97" y="21348"/>
                  </a:moveTo>
                  <a:lnTo>
                    <a:pt x="41017" y="29656"/>
                  </a:lnTo>
                  <a:lnTo>
                    <a:pt x="36437" y="36442"/>
                  </a:lnTo>
                  <a:lnTo>
                    <a:pt x="29651" y="41019"/>
                  </a:lnTo>
                  <a:lnTo>
                    <a:pt x="21348" y="42697"/>
                  </a:lnTo>
                  <a:lnTo>
                    <a:pt x="13040" y="41019"/>
                  </a:lnTo>
                  <a:lnTo>
                    <a:pt x="6254" y="36442"/>
                  </a:lnTo>
                  <a:lnTo>
                    <a:pt x="1678" y="29656"/>
                  </a:lnTo>
                  <a:lnTo>
                    <a:pt x="0" y="21348"/>
                  </a:lnTo>
                  <a:lnTo>
                    <a:pt x="1678" y="13056"/>
                  </a:lnTo>
                  <a:lnTo>
                    <a:pt x="6254" y="6269"/>
                  </a:lnTo>
                  <a:lnTo>
                    <a:pt x="13040" y="1683"/>
                  </a:lnTo>
                  <a:lnTo>
                    <a:pt x="21348" y="0"/>
                  </a:lnTo>
                  <a:lnTo>
                    <a:pt x="29651" y="1683"/>
                  </a:lnTo>
                  <a:lnTo>
                    <a:pt x="36437" y="6269"/>
                  </a:lnTo>
                  <a:lnTo>
                    <a:pt x="41017" y="13056"/>
                  </a:lnTo>
                  <a:lnTo>
                    <a:pt x="42697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539849" y="5395555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48" y="0"/>
                  </a:moveTo>
                  <a:lnTo>
                    <a:pt x="13040" y="1678"/>
                  </a:lnTo>
                  <a:lnTo>
                    <a:pt x="6254" y="6254"/>
                  </a:lnTo>
                  <a:lnTo>
                    <a:pt x="1678" y="13040"/>
                  </a:lnTo>
                  <a:lnTo>
                    <a:pt x="0" y="21348"/>
                  </a:lnTo>
                  <a:lnTo>
                    <a:pt x="1678" y="29649"/>
                  </a:lnTo>
                  <a:lnTo>
                    <a:pt x="6254" y="36431"/>
                  </a:lnTo>
                  <a:lnTo>
                    <a:pt x="13040" y="41006"/>
                  </a:lnTo>
                  <a:lnTo>
                    <a:pt x="21348" y="42684"/>
                  </a:lnTo>
                  <a:lnTo>
                    <a:pt x="29651" y="41006"/>
                  </a:lnTo>
                  <a:lnTo>
                    <a:pt x="36437" y="36431"/>
                  </a:lnTo>
                  <a:lnTo>
                    <a:pt x="41017" y="29649"/>
                  </a:lnTo>
                  <a:lnTo>
                    <a:pt x="42697" y="21348"/>
                  </a:lnTo>
                  <a:lnTo>
                    <a:pt x="41017" y="13040"/>
                  </a:lnTo>
                  <a:lnTo>
                    <a:pt x="36437" y="6254"/>
                  </a:lnTo>
                  <a:lnTo>
                    <a:pt x="29651" y="1678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539849" y="5395555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97" y="21348"/>
                  </a:moveTo>
                  <a:lnTo>
                    <a:pt x="41017" y="29649"/>
                  </a:lnTo>
                  <a:lnTo>
                    <a:pt x="36437" y="36431"/>
                  </a:lnTo>
                  <a:lnTo>
                    <a:pt x="29651" y="41006"/>
                  </a:lnTo>
                  <a:lnTo>
                    <a:pt x="21348" y="42684"/>
                  </a:lnTo>
                  <a:lnTo>
                    <a:pt x="13040" y="41006"/>
                  </a:lnTo>
                  <a:lnTo>
                    <a:pt x="6254" y="36431"/>
                  </a:lnTo>
                  <a:lnTo>
                    <a:pt x="1678" y="29649"/>
                  </a:lnTo>
                  <a:lnTo>
                    <a:pt x="0" y="21348"/>
                  </a:lnTo>
                  <a:lnTo>
                    <a:pt x="1678" y="13040"/>
                  </a:lnTo>
                  <a:lnTo>
                    <a:pt x="6254" y="6254"/>
                  </a:lnTo>
                  <a:lnTo>
                    <a:pt x="13040" y="1678"/>
                  </a:lnTo>
                  <a:lnTo>
                    <a:pt x="21348" y="0"/>
                  </a:lnTo>
                  <a:lnTo>
                    <a:pt x="29651" y="1678"/>
                  </a:lnTo>
                  <a:lnTo>
                    <a:pt x="36437" y="6254"/>
                  </a:lnTo>
                  <a:lnTo>
                    <a:pt x="41017" y="13040"/>
                  </a:lnTo>
                  <a:lnTo>
                    <a:pt x="42697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539849" y="545294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48" y="0"/>
                  </a:moveTo>
                  <a:lnTo>
                    <a:pt x="13040" y="1682"/>
                  </a:lnTo>
                  <a:lnTo>
                    <a:pt x="6254" y="6265"/>
                  </a:lnTo>
                  <a:lnTo>
                    <a:pt x="1678" y="13056"/>
                  </a:lnTo>
                  <a:lnTo>
                    <a:pt x="0" y="21361"/>
                  </a:lnTo>
                  <a:lnTo>
                    <a:pt x="1678" y="29676"/>
                  </a:lnTo>
                  <a:lnTo>
                    <a:pt x="6254" y="36466"/>
                  </a:lnTo>
                  <a:lnTo>
                    <a:pt x="13040" y="41044"/>
                  </a:lnTo>
                  <a:lnTo>
                    <a:pt x="21348" y="42722"/>
                  </a:lnTo>
                  <a:lnTo>
                    <a:pt x="29651" y="41044"/>
                  </a:lnTo>
                  <a:lnTo>
                    <a:pt x="36437" y="36466"/>
                  </a:lnTo>
                  <a:lnTo>
                    <a:pt x="41017" y="29676"/>
                  </a:lnTo>
                  <a:lnTo>
                    <a:pt x="42697" y="21361"/>
                  </a:lnTo>
                  <a:lnTo>
                    <a:pt x="41017" y="13056"/>
                  </a:lnTo>
                  <a:lnTo>
                    <a:pt x="36437" y="6265"/>
                  </a:lnTo>
                  <a:lnTo>
                    <a:pt x="29651" y="1682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539849" y="545294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97" y="21361"/>
                  </a:moveTo>
                  <a:lnTo>
                    <a:pt x="41017" y="29676"/>
                  </a:lnTo>
                  <a:lnTo>
                    <a:pt x="36437" y="36466"/>
                  </a:lnTo>
                  <a:lnTo>
                    <a:pt x="29651" y="41044"/>
                  </a:lnTo>
                  <a:lnTo>
                    <a:pt x="21348" y="42722"/>
                  </a:lnTo>
                  <a:lnTo>
                    <a:pt x="13040" y="41044"/>
                  </a:lnTo>
                  <a:lnTo>
                    <a:pt x="6254" y="36466"/>
                  </a:lnTo>
                  <a:lnTo>
                    <a:pt x="1678" y="29676"/>
                  </a:lnTo>
                  <a:lnTo>
                    <a:pt x="0" y="21361"/>
                  </a:lnTo>
                  <a:lnTo>
                    <a:pt x="1678" y="13056"/>
                  </a:lnTo>
                  <a:lnTo>
                    <a:pt x="6254" y="6265"/>
                  </a:lnTo>
                  <a:lnTo>
                    <a:pt x="13040" y="1682"/>
                  </a:lnTo>
                  <a:lnTo>
                    <a:pt x="21348" y="0"/>
                  </a:lnTo>
                  <a:lnTo>
                    <a:pt x="29651" y="1682"/>
                  </a:lnTo>
                  <a:lnTo>
                    <a:pt x="36437" y="6265"/>
                  </a:lnTo>
                  <a:lnTo>
                    <a:pt x="41017" y="13056"/>
                  </a:lnTo>
                  <a:lnTo>
                    <a:pt x="42697" y="21361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539849" y="551039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48" y="0"/>
                  </a:moveTo>
                  <a:lnTo>
                    <a:pt x="13040" y="1678"/>
                  </a:lnTo>
                  <a:lnTo>
                    <a:pt x="6254" y="6256"/>
                  </a:lnTo>
                  <a:lnTo>
                    <a:pt x="1678" y="13046"/>
                  </a:lnTo>
                  <a:lnTo>
                    <a:pt x="0" y="21361"/>
                  </a:lnTo>
                  <a:lnTo>
                    <a:pt x="1678" y="29655"/>
                  </a:lnTo>
                  <a:lnTo>
                    <a:pt x="6254" y="36447"/>
                  </a:lnTo>
                  <a:lnTo>
                    <a:pt x="13040" y="41037"/>
                  </a:lnTo>
                  <a:lnTo>
                    <a:pt x="21348" y="42722"/>
                  </a:lnTo>
                  <a:lnTo>
                    <a:pt x="29651" y="41037"/>
                  </a:lnTo>
                  <a:lnTo>
                    <a:pt x="36437" y="36447"/>
                  </a:lnTo>
                  <a:lnTo>
                    <a:pt x="41017" y="29655"/>
                  </a:lnTo>
                  <a:lnTo>
                    <a:pt x="42697" y="21361"/>
                  </a:lnTo>
                  <a:lnTo>
                    <a:pt x="41017" y="13046"/>
                  </a:lnTo>
                  <a:lnTo>
                    <a:pt x="36437" y="6256"/>
                  </a:lnTo>
                  <a:lnTo>
                    <a:pt x="29651" y="1678"/>
                  </a:lnTo>
                  <a:lnTo>
                    <a:pt x="21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539849" y="551039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697" y="21361"/>
                  </a:moveTo>
                  <a:lnTo>
                    <a:pt x="41017" y="29655"/>
                  </a:lnTo>
                  <a:lnTo>
                    <a:pt x="36437" y="36447"/>
                  </a:lnTo>
                  <a:lnTo>
                    <a:pt x="29651" y="41037"/>
                  </a:lnTo>
                  <a:lnTo>
                    <a:pt x="21348" y="42722"/>
                  </a:lnTo>
                  <a:lnTo>
                    <a:pt x="13040" y="41037"/>
                  </a:lnTo>
                  <a:lnTo>
                    <a:pt x="6254" y="36447"/>
                  </a:lnTo>
                  <a:lnTo>
                    <a:pt x="1678" y="29655"/>
                  </a:lnTo>
                  <a:lnTo>
                    <a:pt x="0" y="21361"/>
                  </a:lnTo>
                  <a:lnTo>
                    <a:pt x="1678" y="13046"/>
                  </a:lnTo>
                  <a:lnTo>
                    <a:pt x="6254" y="6256"/>
                  </a:lnTo>
                  <a:lnTo>
                    <a:pt x="13040" y="1678"/>
                  </a:lnTo>
                  <a:lnTo>
                    <a:pt x="21348" y="0"/>
                  </a:lnTo>
                  <a:lnTo>
                    <a:pt x="29651" y="1678"/>
                  </a:lnTo>
                  <a:lnTo>
                    <a:pt x="36437" y="6256"/>
                  </a:lnTo>
                  <a:lnTo>
                    <a:pt x="41017" y="13046"/>
                  </a:lnTo>
                  <a:lnTo>
                    <a:pt x="42697" y="21361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482428" y="3837021"/>
              <a:ext cx="470534" cy="1426845"/>
            </a:xfrm>
            <a:custGeom>
              <a:avLst/>
              <a:gdLst/>
              <a:ahLst/>
              <a:cxnLst/>
              <a:rect l="l" t="t" r="r" b="b"/>
              <a:pathLst>
                <a:path w="470535" h="1426845">
                  <a:moveTo>
                    <a:pt x="0" y="764146"/>
                  </a:moveTo>
                  <a:lnTo>
                    <a:pt x="421843" y="764146"/>
                  </a:lnTo>
                </a:path>
                <a:path w="470535" h="1426845">
                  <a:moveTo>
                    <a:pt x="0" y="1093241"/>
                  </a:moveTo>
                  <a:lnTo>
                    <a:pt x="421843" y="1093241"/>
                  </a:lnTo>
                </a:path>
                <a:path w="470535" h="1426845">
                  <a:moveTo>
                    <a:pt x="0" y="1426730"/>
                  </a:moveTo>
                  <a:lnTo>
                    <a:pt x="421843" y="1426730"/>
                  </a:lnTo>
                </a:path>
                <a:path w="470535" h="1426845">
                  <a:moveTo>
                    <a:pt x="73342" y="6705"/>
                  </a:moveTo>
                  <a:lnTo>
                    <a:pt x="73342" y="10388"/>
                  </a:lnTo>
                  <a:lnTo>
                    <a:pt x="70358" y="13385"/>
                  </a:lnTo>
                  <a:lnTo>
                    <a:pt x="66662" y="13385"/>
                  </a:lnTo>
                  <a:lnTo>
                    <a:pt x="62966" y="13385"/>
                  </a:lnTo>
                  <a:lnTo>
                    <a:pt x="59982" y="10388"/>
                  </a:lnTo>
                  <a:lnTo>
                    <a:pt x="59982" y="6705"/>
                  </a:lnTo>
                  <a:lnTo>
                    <a:pt x="59982" y="3009"/>
                  </a:lnTo>
                  <a:lnTo>
                    <a:pt x="62966" y="0"/>
                  </a:lnTo>
                  <a:lnTo>
                    <a:pt x="66662" y="0"/>
                  </a:lnTo>
                  <a:lnTo>
                    <a:pt x="70358" y="0"/>
                  </a:lnTo>
                  <a:lnTo>
                    <a:pt x="73342" y="3009"/>
                  </a:lnTo>
                  <a:lnTo>
                    <a:pt x="73342" y="6705"/>
                  </a:lnTo>
                  <a:close/>
                </a:path>
                <a:path w="470535" h="1426845">
                  <a:moveTo>
                    <a:pt x="73342" y="176974"/>
                  </a:moveTo>
                  <a:lnTo>
                    <a:pt x="73342" y="180657"/>
                  </a:lnTo>
                  <a:lnTo>
                    <a:pt x="70358" y="183667"/>
                  </a:lnTo>
                  <a:lnTo>
                    <a:pt x="66662" y="183667"/>
                  </a:lnTo>
                  <a:lnTo>
                    <a:pt x="62966" y="183667"/>
                  </a:lnTo>
                  <a:lnTo>
                    <a:pt x="59982" y="180657"/>
                  </a:lnTo>
                  <a:lnTo>
                    <a:pt x="59982" y="176974"/>
                  </a:lnTo>
                  <a:lnTo>
                    <a:pt x="59982" y="173266"/>
                  </a:lnTo>
                  <a:lnTo>
                    <a:pt x="62966" y="170268"/>
                  </a:lnTo>
                  <a:lnTo>
                    <a:pt x="66662" y="170268"/>
                  </a:lnTo>
                  <a:lnTo>
                    <a:pt x="70358" y="170268"/>
                  </a:lnTo>
                  <a:lnTo>
                    <a:pt x="73342" y="173266"/>
                  </a:lnTo>
                  <a:lnTo>
                    <a:pt x="73342" y="176974"/>
                  </a:lnTo>
                  <a:close/>
                </a:path>
                <a:path w="470535" h="1426845">
                  <a:moveTo>
                    <a:pt x="73342" y="343776"/>
                  </a:moveTo>
                  <a:lnTo>
                    <a:pt x="73342" y="347459"/>
                  </a:lnTo>
                  <a:lnTo>
                    <a:pt x="70358" y="350456"/>
                  </a:lnTo>
                  <a:lnTo>
                    <a:pt x="66662" y="350456"/>
                  </a:lnTo>
                  <a:lnTo>
                    <a:pt x="62966" y="350456"/>
                  </a:lnTo>
                  <a:lnTo>
                    <a:pt x="59982" y="347459"/>
                  </a:lnTo>
                  <a:lnTo>
                    <a:pt x="59982" y="343776"/>
                  </a:lnTo>
                  <a:lnTo>
                    <a:pt x="59982" y="340067"/>
                  </a:lnTo>
                  <a:lnTo>
                    <a:pt x="62966" y="337070"/>
                  </a:lnTo>
                  <a:lnTo>
                    <a:pt x="66662" y="337070"/>
                  </a:lnTo>
                  <a:lnTo>
                    <a:pt x="70358" y="337070"/>
                  </a:lnTo>
                  <a:lnTo>
                    <a:pt x="73342" y="340067"/>
                  </a:lnTo>
                  <a:lnTo>
                    <a:pt x="73342" y="343776"/>
                  </a:lnTo>
                  <a:close/>
                </a:path>
                <a:path w="470535" h="1426845">
                  <a:moveTo>
                    <a:pt x="470192" y="6705"/>
                  </a:moveTo>
                  <a:lnTo>
                    <a:pt x="470192" y="10388"/>
                  </a:lnTo>
                  <a:lnTo>
                    <a:pt x="467169" y="13385"/>
                  </a:lnTo>
                  <a:lnTo>
                    <a:pt x="463499" y="13385"/>
                  </a:lnTo>
                  <a:lnTo>
                    <a:pt x="459803" y="13385"/>
                  </a:lnTo>
                  <a:lnTo>
                    <a:pt x="456806" y="10388"/>
                  </a:lnTo>
                  <a:lnTo>
                    <a:pt x="456806" y="6705"/>
                  </a:lnTo>
                  <a:lnTo>
                    <a:pt x="456806" y="3009"/>
                  </a:lnTo>
                  <a:lnTo>
                    <a:pt x="459803" y="0"/>
                  </a:lnTo>
                  <a:lnTo>
                    <a:pt x="463499" y="0"/>
                  </a:lnTo>
                  <a:lnTo>
                    <a:pt x="467169" y="0"/>
                  </a:lnTo>
                  <a:lnTo>
                    <a:pt x="470192" y="3009"/>
                  </a:lnTo>
                  <a:lnTo>
                    <a:pt x="470192" y="6705"/>
                  </a:lnTo>
                  <a:close/>
                </a:path>
                <a:path w="470535" h="1426845">
                  <a:moveTo>
                    <a:pt x="470192" y="176974"/>
                  </a:moveTo>
                  <a:lnTo>
                    <a:pt x="470192" y="180657"/>
                  </a:lnTo>
                  <a:lnTo>
                    <a:pt x="467169" y="183667"/>
                  </a:lnTo>
                  <a:lnTo>
                    <a:pt x="463499" y="183667"/>
                  </a:lnTo>
                  <a:lnTo>
                    <a:pt x="459803" y="183667"/>
                  </a:lnTo>
                  <a:lnTo>
                    <a:pt x="456806" y="180657"/>
                  </a:lnTo>
                  <a:lnTo>
                    <a:pt x="456806" y="176974"/>
                  </a:lnTo>
                  <a:lnTo>
                    <a:pt x="456806" y="173266"/>
                  </a:lnTo>
                  <a:lnTo>
                    <a:pt x="459803" y="170268"/>
                  </a:lnTo>
                  <a:lnTo>
                    <a:pt x="463499" y="170268"/>
                  </a:lnTo>
                  <a:lnTo>
                    <a:pt x="467169" y="170268"/>
                  </a:lnTo>
                  <a:lnTo>
                    <a:pt x="470192" y="173266"/>
                  </a:lnTo>
                  <a:lnTo>
                    <a:pt x="470192" y="176974"/>
                  </a:lnTo>
                  <a:close/>
                </a:path>
                <a:path w="470535" h="1426845">
                  <a:moveTo>
                    <a:pt x="470192" y="343776"/>
                  </a:moveTo>
                  <a:lnTo>
                    <a:pt x="470192" y="347459"/>
                  </a:lnTo>
                  <a:lnTo>
                    <a:pt x="467169" y="350456"/>
                  </a:lnTo>
                  <a:lnTo>
                    <a:pt x="463499" y="350456"/>
                  </a:lnTo>
                  <a:lnTo>
                    <a:pt x="459803" y="350456"/>
                  </a:lnTo>
                  <a:lnTo>
                    <a:pt x="456806" y="347459"/>
                  </a:lnTo>
                  <a:lnTo>
                    <a:pt x="456806" y="343776"/>
                  </a:lnTo>
                  <a:lnTo>
                    <a:pt x="456806" y="340067"/>
                  </a:lnTo>
                  <a:lnTo>
                    <a:pt x="459803" y="337070"/>
                  </a:lnTo>
                  <a:lnTo>
                    <a:pt x="463499" y="337070"/>
                  </a:lnTo>
                  <a:lnTo>
                    <a:pt x="467169" y="337070"/>
                  </a:lnTo>
                  <a:lnTo>
                    <a:pt x="470192" y="340067"/>
                  </a:lnTo>
                  <a:lnTo>
                    <a:pt x="470192" y="343776"/>
                  </a:lnTo>
                  <a:close/>
                </a:path>
                <a:path w="470535" h="1426845">
                  <a:moveTo>
                    <a:pt x="271145" y="6705"/>
                  </a:moveTo>
                  <a:lnTo>
                    <a:pt x="271145" y="10388"/>
                  </a:lnTo>
                  <a:lnTo>
                    <a:pt x="268147" y="13385"/>
                  </a:lnTo>
                  <a:lnTo>
                    <a:pt x="264452" y="13385"/>
                  </a:lnTo>
                  <a:lnTo>
                    <a:pt x="260756" y="13385"/>
                  </a:lnTo>
                  <a:lnTo>
                    <a:pt x="257759" y="10388"/>
                  </a:lnTo>
                  <a:lnTo>
                    <a:pt x="257759" y="6705"/>
                  </a:lnTo>
                  <a:lnTo>
                    <a:pt x="257759" y="3009"/>
                  </a:lnTo>
                  <a:lnTo>
                    <a:pt x="260756" y="0"/>
                  </a:lnTo>
                  <a:lnTo>
                    <a:pt x="264452" y="0"/>
                  </a:lnTo>
                  <a:lnTo>
                    <a:pt x="268147" y="0"/>
                  </a:lnTo>
                  <a:lnTo>
                    <a:pt x="271145" y="3009"/>
                  </a:lnTo>
                  <a:lnTo>
                    <a:pt x="271145" y="6705"/>
                  </a:lnTo>
                  <a:close/>
                </a:path>
                <a:path w="470535" h="1426845">
                  <a:moveTo>
                    <a:pt x="271145" y="343776"/>
                  </a:moveTo>
                  <a:lnTo>
                    <a:pt x="271145" y="347459"/>
                  </a:lnTo>
                  <a:lnTo>
                    <a:pt x="268147" y="350456"/>
                  </a:lnTo>
                  <a:lnTo>
                    <a:pt x="264452" y="350456"/>
                  </a:lnTo>
                  <a:lnTo>
                    <a:pt x="260756" y="350456"/>
                  </a:lnTo>
                  <a:lnTo>
                    <a:pt x="257759" y="347459"/>
                  </a:lnTo>
                  <a:lnTo>
                    <a:pt x="257759" y="343776"/>
                  </a:lnTo>
                  <a:lnTo>
                    <a:pt x="257759" y="340067"/>
                  </a:lnTo>
                  <a:lnTo>
                    <a:pt x="260756" y="337070"/>
                  </a:lnTo>
                  <a:lnTo>
                    <a:pt x="264452" y="337070"/>
                  </a:lnTo>
                  <a:lnTo>
                    <a:pt x="268147" y="337070"/>
                  </a:lnTo>
                  <a:lnTo>
                    <a:pt x="271145" y="340067"/>
                  </a:lnTo>
                  <a:lnTo>
                    <a:pt x="271145" y="343776"/>
                  </a:lnTo>
                  <a:close/>
                </a:path>
                <a:path w="470535" h="1426845">
                  <a:moveTo>
                    <a:pt x="448665" y="328218"/>
                  </a:moveTo>
                  <a:lnTo>
                    <a:pt x="82448" y="328218"/>
                  </a:lnTo>
                  <a:lnTo>
                    <a:pt x="82448" y="21310"/>
                  </a:lnTo>
                  <a:lnTo>
                    <a:pt x="448665" y="21310"/>
                  </a:lnTo>
                  <a:lnTo>
                    <a:pt x="448665" y="328218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561429" y="3855015"/>
              <a:ext cx="372186" cy="313552"/>
            </a:xfrm>
            <a:prstGeom prst="rect">
              <a:avLst/>
            </a:prstGeom>
          </p:spPr>
        </p:pic>
        <p:sp>
          <p:nvSpPr>
            <p:cNvPr id="168" name="object 168"/>
            <p:cNvSpPr/>
            <p:nvPr/>
          </p:nvSpPr>
          <p:spPr>
            <a:xfrm>
              <a:off x="3564873" y="4134838"/>
              <a:ext cx="260985" cy="30480"/>
            </a:xfrm>
            <a:custGeom>
              <a:avLst/>
              <a:gdLst/>
              <a:ahLst/>
              <a:cxnLst/>
              <a:rect l="l" t="t" r="r" b="b"/>
              <a:pathLst>
                <a:path w="260985" h="30479">
                  <a:moveTo>
                    <a:pt x="35880" y="0"/>
                  </a:moveTo>
                  <a:lnTo>
                    <a:pt x="22783" y="331"/>
                  </a:lnTo>
                  <a:lnTo>
                    <a:pt x="0" y="1757"/>
                  </a:lnTo>
                  <a:lnTo>
                    <a:pt x="0" y="9948"/>
                  </a:lnTo>
                  <a:lnTo>
                    <a:pt x="22717" y="8528"/>
                  </a:lnTo>
                  <a:lnTo>
                    <a:pt x="34983" y="8162"/>
                  </a:lnTo>
                  <a:lnTo>
                    <a:pt x="46480" y="8813"/>
                  </a:lnTo>
                  <a:lnTo>
                    <a:pt x="55816" y="11066"/>
                  </a:lnTo>
                  <a:lnTo>
                    <a:pt x="69573" y="15096"/>
                  </a:lnTo>
                  <a:lnTo>
                    <a:pt x="84205" y="16881"/>
                  </a:lnTo>
                  <a:lnTo>
                    <a:pt x="98530" y="17111"/>
                  </a:lnTo>
                  <a:lnTo>
                    <a:pt x="111366" y="16476"/>
                  </a:lnTo>
                  <a:lnTo>
                    <a:pt x="137782" y="14420"/>
                  </a:lnTo>
                  <a:lnTo>
                    <a:pt x="153866" y="13422"/>
                  </a:lnTo>
                  <a:lnTo>
                    <a:pt x="168141" y="13071"/>
                  </a:lnTo>
                  <a:lnTo>
                    <a:pt x="177926" y="13835"/>
                  </a:lnTo>
                  <a:lnTo>
                    <a:pt x="184613" y="15000"/>
                  </a:lnTo>
                  <a:lnTo>
                    <a:pt x="231698" y="20248"/>
                  </a:lnTo>
                  <a:lnTo>
                    <a:pt x="235584" y="21023"/>
                  </a:lnTo>
                  <a:lnTo>
                    <a:pt x="243890" y="24782"/>
                  </a:lnTo>
                  <a:lnTo>
                    <a:pt x="249910" y="30408"/>
                  </a:lnTo>
                  <a:lnTo>
                    <a:pt x="260553" y="30408"/>
                  </a:lnTo>
                  <a:lnTo>
                    <a:pt x="186161" y="6962"/>
                  </a:lnTo>
                  <a:lnTo>
                    <a:pt x="179704" y="5859"/>
                  </a:lnTo>
                  <a:lnTo>
                    <a:pt x="169259" y="4932"/>
                  </a:lnTo>
                  <a:lnTo>
                    <a:pt x="154589" y="5205"/>
                  </a:lnTo>
                  <a:lnTo>
                    <a:pt x="138030" y="6202"/>
                  </a:lnTo>
                  <a:lnTo>
                    <a:pt x="110782" y="8323"/>
                  </a:lnTo>
                  <a:lnTo>
                    <a:pt x="98656" y="8932"/>
                  </a:lnTo>
                  <a:lnTo>
                    <a:pt x="85197" y="8756"/>
                  </a:lnTo>
                  <a:lnTo>
                    <a:pt x="71577" y="7164"/>
                  </a:lnTo>
                  <a:lnTo>
                    <a:pt x="58966" y="3522"/>
                  </a:lnTo>
                  <a:lnTo>
                    <a:pt x="48392" y="842"/>
                  </a:lnTo>
                  <a:lnTo>
                    <a:pt x="3588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564873" y="4134838"/>
              <a:ext cx="260985" cy="30480"/>
            </a:xfrm>
            <a:custGeom>
              <a:avLst/>
              <a:gdLst/>
              <a:ahLst/>
              <a:cxnLst/>
              <a:rect l="l" t="t" r="r" b="b"/>
              <a:pathLst>
                <a:path w="260985" h="30479">
                  <a:moveTo>
                    <a:pt x="233286" y="12222"/>
                  </a:moveTo>
                  <a:lnTo>
                    <a:pt x="214350" y="10075"/>
                  </a:lnTo>
                  <a:lnTo>
                    <a:pt x="204608" y="9108"/>
                  </a:lnTo>
                  <a:lnTo>
                    <a:pt x="194837" y="8058"/>
                  </a:lnTo>
                  <a:lnTo>
                    <a:pt x="186161" y="6962"/>
                  </a:lnTo>
                  <a:lnTo>
                    <a:pt x="179704" y="5859"/>
                  </a:lnTo>
                  <a:lnTo>
                    <a:pt x="169259" y="4932"/>
                  </a:lnTo>
                  <a:lnTo>
                    <a:pt x="154589" y="5205"/>
                  </a:lnTo>
                  <a:lnTo>
                    <a:pt x="138030" y="6202"/>
                  </a:lnTo>
                  <a:lnTo>
                    <a:pt x="121919" y="7446"/>
                  </a:lnTo>
                  <a:lnTo>
                    <a:pt x="110782" y="8323"/>
                  </a:lnTo>
                  <a:lnTo>
                    <a:pt x="98656" y="8932"/>
                  </a:lnTo>
                  <a:lnTo>
                    <a:pt x="85197" y="8756"/>
                  </a:lnTo>
                  <a:lnTo>
                    <a:pt x="71577" y="7164"/>
                  </a:lnTo>
                  <a:lnTo>
                    <a:pt x="58966" y="3522"/>
                  </a:lnTo>
                  <a:lnTo>
                    <a:pt x="48392" y="842"/>
                  </a:lnTo>
                  <a:lnTo>
                    <a:pt x="35880" y="0"/>
                  </a:lnTo>
                  <a:lnTo>
                    <a:pt x="22783" y="331"/>
                  </a:lnTo>
                  <a:lnTo>
                    <a:pt x="10452" y="1173"/>
                  </a:lnTo>
                  <a:lnTo>
                    <a:pt x="0" y="1757"/>
                  </a:lnTo>
                  <a:lnTo>
                    <a:pt x="0" y="9948"/>
                  </a:lnTo>
                  <a:lnTo>
                    <a:pt x="11074" y="9326"/>
                  </a:lnTo>
                  <a:lnTo>
                    <a:pt x="22717" y="8528"/>
                  </a:lnTo>
                  <a:lnTo>
                    <a:pt x="34983" y="8162"/>
                  </a:lnTo>
                  <a:lnTo>
                    <a:pt x="46480" y="8813"/>
                  </a:lnTo>
                  <a:lnTo>
                    <a:pt x="55816" y="11066"/>
                  </a:lnTo>
                  <a:lnTo>
                    <a:pt x="69573" y="15096"/>
                  </a:lnTo>
                  <a:lnTo>
                    <a:pt x="84205" y="16881"/>
                  </a:lnTo>
                  <a:lnTo>
                    <a:pt x="98530" y="17111"/>
                  </a:lnTo>
                  <a:lnTo>
                    <a:pt x="111366" y="16476"/>
                  </a:lnTo>
                  <a:lnTo>
                    <a:pt x="122567" y="15600"/>
                  </a:lnTo>
                  <a:lnTo>
                    <a:pt x="137782" y="14420"/>
                  </a:lnTo>
                  <a:lnTo>
                    <a:pt x="153866" y="13422"/>
                  </a:lnTo>
                  <a:lnTo>
                    <a:pt x="168141" y="13071"/>
                  </a:lnTo>
                  <a:lnTo>
                    <a:pt x="177926" y="13835"/>
                  </a:lnTo>
                  <a:lnTo>
                    <a:pt x="184613" y="15000"/>
                  </a:lnTo>
                  <a:lnTo>
                    <a:pt x="193392" y="16125"/>
                  </a:lnTo>
                  <a:lnTo>
                    <a:pt x="203348" y="17201"/>
                  </a:lnTo>
                  <a:lnTo>
                    <a:pt x="213563" y="18216"/>
                  </a:lnTo>
                  <a:lnTo>
                    <a:pt x="231698" y="20248"/>
                  </a:lnTo>
                  <a:lnTo>
                    <a:pt x="235584" y="21023"/>
                  </a:lnTo>
                  <a:lnTo>
                    <a:pt x="243890" y="24782"/>
                  </a:lnTo>
                  <a:lnTo>
                    <a:pt x="249910" y="30408"/>
                  </a:lnTo>
                  <a:lnTo>
                    <a:pt x="260553" y="30408"/>
                  </a:lnTo>
                  <a:lnTo>
                    <a:pt x="253988" y="23164"/>
                  </a:lnTo>
                  <a:lnTo>
                    <a:pt x="246262" y="17681"/>
                  </a:lnTo>
                  <a:lnTo>
                    <a:pt x="238864" y="14015"/>
                  </a:lnTo>
                  <a:lnTo>
                    <a:pt x="233286" y="12222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761574" y="4117835"/>
              <a:ext cx="18415" cy="47625"/>
            </a:xfrm>
            <a:custGeom>
              <a:avLst/>
              <a:gdLst/>
              <a:ahLst/>
              <a:cxnLst/>
              <a:rect l="l" t="t" r="r" b="b"/>
              <a:pathLst>
                <a:path w="18414" h="47625">
                  <a:moveTo>
                    <a:pt x="0" y="47459"/>
                  </a:moveTo>
                  <a:lnTo>
                    <a:pt x="17894" y="47459"/>
                  </a:lnTo>
                  <a:lnTo>
                    <a:pt x="17894" y="0"/>
                  </a:lnTo>
                  <a:lnTo>
                    <a:pt x="0" y="0"/>
                  </a:lnTo>
                  <a:lnTo>
                    <a:pt x="0" y="47459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543536" y="551542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9438" y="0"/>
                  </a:moveTo>
                  <a:lnTo>
                    <a:pt x="0" y="29476"/>
                  </a:lnTo>
                  <a:lnTo>
                    <a:pt x="6616" y="36093"/>
                  </a:lnTo>
                  <a:lnTo>
                    <a:pt x="36067" y="6642"/>
                  </a:lnTo>
                  <a:lnTo>
                    <a:pt x="2943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072127" y="5458848"/>
              <a:ext cx="76200" cy="288290"/>
            </a:xfrm>
            <a:custGeom>
              <a:avLst/>
              <a:gdLst/>
              <a:ahLst/>
              <a:cxnLst/>
              <a:rect l="l" t="t" r="r" b="b"/>
              <a:pathLst>
                <a:path w="76200" h="288289">
                  <a:moveTo>
                    <a:pt x="44919" y="5892"/>
                  </a:moveTo>
                  <a:lnTo>
                    <a:pt x="44919" y="8826"/>
                  </a:lnTo>
                  <a:lnTo>
                    <a:pt x="41948" y="11772"/>
                  </a:lnTo>
                  <a:lnTo>
                    <a:pt x="39027" y="11772"/>
                  </a:lnTo>
                  <a:lnTo>
                    <a:pt x="36067" y="11772"/>
                  </a:lnTo>
                  <a:lnTo>
                    <a:pt x="33134" y="8826"/>
                  </a:lnTo>
                  <a:lnTo>
                    <a:pt x="33134" y="5892"/>
                  </a:lnTo>
                  <a:lnTo>
                    <a:pt x="33134" y="2209"/>
                  </a:lnTo>
                  <a:lnTo>
                    <a:pt x="36067" y="0"/>
                  </a:lnTo>
                  <a:lnTo>
                    <a:pt x="39027" y="0"/>
                  </a:lnTo>
                  <a:lnTo>
                    <a:pt x="41948" y="0"/>
                  </a:lnTo>
                  <a:lnTo>
                    <a:pt x="44919" y="2209"/>
                  </a:lnTo>
                  <a:lnTo>
                    <a:pt x="44919" y="5892"/>
                  </a:lnTo>
                </a:path>
                <a:path w="76200" h="288289">
                  <a:moveTo>
                    <a:pt x="44919" y="281965"/>
                  </a:moveTo>
                  <a:lnTo>
                    <a:pt x="44919" y="284924"/>
                  </a:lnTo>
                  <a:lnTo>
                    <a:pt x="41948" y="287870"/>
                  </a:lnTo>
                  <a:lnTo>
                    <a:pt x="39027" y="287870"/>
                  </a:lnTo>
                  <a:lnTo>
                    <a:pt x="36067" y="287870"/>
                  </a:lnTo>
                  <a:lnTo>
                    <a:pt x="33134" y="284924"/>
                  </a:lnTo>
                  <a:lnTo>
                    <a:pt x="33134" y="281965"/>
                  </a:lnTo>
                  <a:lnTo>
                    <a:pt x="33134" y="278295"/>
                  </a:lnTo>
                  <a:lnTo>
                    <a:pt x="36067" y="276085"/>
                  </a:lnTo>
                  <a:lnTo>
                    <a:pt x="39027" y="276085"/>
                  </a:lnTo>
                  <a:lnTo>
                    <a:pt x="41948" y="276085"/>
                  </a:lnTo>
                  <a:lnTo>
                    <a:pt x="44919" y="278295"/>
                  </a:lnTo>
                  <a:lnTo>
                    <a:pt x="44919" y="281965"/>
                  </a:lnTo>
                </a:path>
                <a:path w="76200" h="288289">
                  <a:moveTo>
                    <a:pt x="75831" y="270941"/>
                  </a:moveTo>
                  <a:lnTo>
                    <a:pt x="0" y="270941"/>
                  </a:lnTo>
                  <a:lnTo>
                    <a:pt x="0" y="16217"/>
                  </a:lnTo>
                  <a:lnTo>
                    <a:pt x="75831" y="16217"/>
                  </a:lnTo>
                  <a:lnTo>
                    <a:pt x="75831" y="27094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087578" y="549565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61" y="0"/>
                  </a:moveTo>
                  <a:lnTo>
                    <a:pt x="13051" y="1683"/>
                  </a:lnTo>
                  <a:lnTo>
                    <a:pt x="6261" y="6269"/>
                  </a:lnTo>
                  <a:lnTo>
                    <a:pt x="1680" y="13056"/>
                  </a:lnTo>
                  <a:lnTo>
                    <a:pt x="0" y="21348"/>
                  </a:lnTo>
                  <a:lnTo>
                    <a:pt x="1680" y="29663"/>
                  </a:lnTo>
                  <a:lnTo>
                    <a:pt x="6261" y="36453"/>
                  </a:lnTo>
                  <a:lnTo>
                    <a:pt x="13051" y="41031"/>
                  </a:lnTo>
                  <a:lnTo>
                    <a:pt x="21361" y="42710"/>
                  </a:lnTo>
                  <a:lnTo>
                    <a:pt x="29663" y="41031"/>
                  </a:lnTo>
                  <a:lnTo>
                    <a:pt x="36450" y="36453"/>
                  </a:lnTo>
                  <a:lnTo>
                    <a:pt x="41029" y="29663"/>
                  </a:lnTo>
                  <a:lnTo>
                    <a:pt x="42710" y="21348"/>
                  </a:lnTo>
                  <a:lnTo>
                    <a:pt x="41029" y="13056"/>
                  </a:lnTo>
                  <a:lnTo>
                    <a:pt x="36450" y="6269"/>
                  </a:lnTo>
                  <a:lnTo>
                    <a:pt x="29663" y="1683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087578" y="549565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710" y="21348"/>
                  </a:moveTo>
                  <a:lnTo>
                    <a:pt x="41029" y="29663"/>
                  </a:lnTo>
                  <a:lnTo>
                    <a:pt x="36450" y="36453"/>
                  </a:lnTo>
                  <a:lnTo>
                    <a:pt x="29663" y="41031"/>
                  </a:lnTo>
                  <a:lnTo>
                    <a:pt x="21361" y="42710"/>
                  </a:lnTo>
                  <a:lnTo>
                    <a:pt x="13051" y="41031"/>
                  </a:lnTo>
                  <a:lnTo>
                    <a:pt x="6261" y="36453"/>
                  </a:lnTo>
                  <a:lnTo>
                    <a:pt x="1680" y="29663"/>
                  </a:lnTo>
                  <a:lnTo>
                    <a:pt x="0" y="21348"/>
                  </a:lnTo>
                  <a:lnTo>
                    <a:pt x="1680" y="13056"/>
                  </a:lnTo>
                  <a:lnTo>
                    <a:pt x="6261" y="6269"/>
                  </a:lnTo>
                  <a:lnTo>
                    <a:pt x="13051" y="1683"/>
                  </a:lnTo>
                  <a:lnTo>
                    <a:pt x="21361" y="0"/>
                  </a:lnTo>
                  <a:lnTo>
                    <a:pt x="29663" y="1683"/>
                  </a:lnTo>
                  <a:lnTo>
                    <a:pt x="36450" y="6269"/>
                  </a:lnTo>
                  <a:lnTo>
                    <a:pt x="41029" y="13056"/>
                  </a:lnTo>
                  <a:lnTo>
                    <a:pt x="42710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087578" y="555311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61" y="0"/>
                  </a:moveTo>
                  <a:lnTo>
                    <a:pt x="13051" y="1676"/>
                  </a:lnTo>
                  <a:lnTo>
                    <a:pt x="6261" y="6246"/>
                  </a:lnTo>
                  <a:lnTo>
                    <a:pt x="1680" y="13024"/>
                  </a:lnTo>
                  <a:lnTo>
                    <a:pt x="0" y="21323"/>
                  </a:lnTo>
                  <a:lnTo>
                    <a:pt x="1680" y="29638"/>
                  </a:lnTo>
                  <a:lnTo>
                    <a:pt x="6261" y="36428"/>
                  </a:lnTo>
                  <a:lnTo>
                    <a:pt x="13051" y="41006"/>
                  </a:lnTo>
                  <a:lnTo>
                    <a:pt x="21361" y="42684"/>
                  </a:lnTo>
                  <a:lnTo>
                    <a:pt x="29663" y="41006"/>
                  </a:lnTo>
                  <a:lnTo>
                    <a:pt x="36450" y="36428"/>
                  </a:lnTo>
                  <a:lnTo>
                    <a:pt x="41029" y="29638"/>
                  </a:lnTo>
                  <a:lnTo>
                    <a:pt x="42710" y="21323"/>
                  </a:lnTo>
                  <a:lnTo>
                    <a:pt x="41029" y="13024"/>
                  </a:lnTo>
                  <a:lnTo>
                    <a:pt x="36450" y="6246"/>
                  </a:lnTo>
                  <a:lnTo>
                    <a:pt x="29663" y="1676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087578" y="555311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710" y="21323"/>
                  </a:moveTo>
                  <a:lnTo>
                    <a:pt x="41029" y="29638"/>
                  </a:lnTo>
                  <a:lnTo>
                    <a:pt x="36450" y="36428"/>
                  </a:lnTo>
                  <a:lnTo>
                    <a:pt x="29663" y="41006"/>
                  </a:lnTo>
                  <a:lnTo>
                    <a:pt x="21361" y="42684"/>
                  </a:lnTo>
                  <a:lnTo>
                    <a:pt x="13051" y="41006"/>
                  </a:lnTo>
                  <a:lnTo>
                    <a:pt x="6261" y="36428"/>
                  </a:lnTo>
                  <a:lnTo>
                    <a:pt x="1680" y="29638"/>
                  </a:lnTo>
                  <a:lnTo>
                    <a:pt x="0" y="21323"/>
                  </a:lnTo>
                  <a:lnTo>
                    <a:pt x="1680" y="13024"/>
                  </a:lnTo>
                  <a:lnTo>
                    <a:pt x="6261" y="6246"/>
                  </a:lnTo>
                  <a:lnTo>
                    <a:pt x="13051" y="1676"/>
                  </a:lnTo>
                  <a:lnTo>
                    <a:pt x="21361" y="0"/>
                  </a:lnTo>
                  <a:lnTo>
                    <a:pt x="29663" y="1676"/>
                  </a:lnTo>
                  <a:lnTo>
                    <a:pt x="36450" y="6246"/>
                  </a:lnTo>
                  <a:lnTo>
                    <a:pt x="41029" y="13024"/>
                  </a:lnTo>
                  <a:lnTo>
                    <a:pt x="42710" y="21323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087578" y="56105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61" y="0"/>
                  </a:moveTo>
                  <a:lnTo>
                    <a:pt x="13051" y="1680"/>
                  </a:lnTo>
                  <a:lnTo>
                    <a:pt x="6261" y="6259"/>
                  </a:lnTo>
                  <a:lnTo>
                    <a:pt x="1680" y="13046"/>
                  </a:lnTo>
                  <a:lnTo>
                    <a:pt x="0" y="21348"/>
                  </a:lnTo>
                  <a:lnTo>
                    <a:pt x="1680" y="29651"/>
                  </a:lnTo>
                  <a:lnTo>
                    <a:pt x="6261" y="36437"/>
                  </a:lnTo>
                  <a:lnTo>
                    <a:pt x="13051" y="41017"/>
                  </a:lnTo>
                  <a:lnTo>
                    <a:pt x="21361" y="42697"/>
                  </a:lnTo>
                  <a:lnTo>
                    <a:pt x="29663" y="41017"/>
                  </a:lnTo>
                  <a:lnTo>
                    <a:pt x="36450" y="36437"/>
                  </a:lnTo>
                  <a:lnTo>
                    <a:pt x="41029" y="29651"/>
                  </a:lnTo>
                  <a:lnTo>
                    <a:pt x="42710" y="21348"/>
                  </a:lnTo>
                  <a:lnTo>
                    <a:pt x="41029" y="13046"/>
                  </a:lnTo>
                  <a:lnTo>
                    <a:pt x="36450" y="6259"/>
                  </a:lnTo>
                  <a:lnTo>
                    <a:pt x="29663" y="1680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087578" y="56105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710" y="21348"/>
                  </a:moveTo>
                  <a:lnTo>
                    <a:pt x="41029" y="29651"/>
                  </a:lnTo>
                  <a:lnTo>
                    <a:pt x="36450" y="36437"/>
                  </a:lnTo>
                  <a:lnTo>
                    <a:pt x="29663" y="41017"/>
                  </a:lnTo>
                  <a:lnTo>
                    <a:pt x="21361" y="42697"/>
                  </a:lnTo>
                  <a:lnTo>
                    <a:pt x="13051" y="41017"/>
                  </a:lnTo>
                  <a:lnTo>
                    <a:pt x="6261" y="36437"/>
                  </a:lnTo>
                  <a:lnTo>
                    <a:pt x="1680" y="29651"/>
                  </a:lnTo>
                  <a:lnTo>
                    <a:pt x="0" y="21348"/>
                  </a:lnTo>
                  <a:lnTo>
                    <a:pt x="1680" y="13046"/>
                  </a:lnTo>
                  <a:lnTo>
                    <a:pt x="6261" y="6259"/>
                  </a:lnTo>
                  <a:lnTo>
                    <a:pt x="13051" y="1680"/>
                  </a:lnTo>
                  <a:lnTo>
                    <a:pt x="21361" y="0"/>
                  </a:lnTo>
                  <a:lnTo>
                    <a:pt x="29663" y="1680"/>
                  </a:lnTo>
                  <a:lnTo>
                    <a:pt x="36450" y="6259"/>
                  </a:lnTo>
                  <a:lnTo>
                    <a:pt x="41029" y="13046"/>
                  </a:lnTo>
                  <a:lnTo>
                    <a:pt x="42710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087578" y="566793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61" y="0"/>
                  </a:moveTo>
                  <a:lnTo>
                    <a:pt x="13051" y="1682"/>
                  </a:lnTo>
                  <a:lnTo>
                    <a:pt x="6261" y="6265"/>
                  </a:lnTo>
                  <a:lnTo>
                    <a:pt x="1680" y="13056"/>
                  </a:lnTo>
                  <a:lnTo>
                    <a:pt x="0" y="21361"/>
                  </a:lnTo>
                  <a:lnTo>
                    <a:pt x="1680" y="29663"/>
                  </a:lnTo>
                  <a:lnTo>
                    <a:pt x="6261" y="36450"/>
                  </a:lnTo>
                  <a:lnTo>
                    <a:pt x="13051" y="41029"/>
                  </a:lnTo>
                  <a:lnTo>
                    <a:pt x="21361" y="42710"/>
                  </a:lnTo>
                  <a:lnTo>
                    <a:pt x="29663" y="41029"/>
                  </a:lnTo>
                  <a:lnTo>
                    <a:pt x="36450" y="36450"/>
                  </a:lnTo>
                  <a:lnTo>
                    <a:pt x="41029" y="29663"/>
                  </a:lnTo>
                  <a:lnTo>
                    <a:pt x="42710" y="21361"/>
                  </a:lnTo>
                  <a:lnTo>
                    <a:pt x="41029" y="13056"/>
                  </a:lnTo>
                  <a:lnTo>
                    <a:pt x="36450" y="6265"/>
                  </a:lnTo>
                  <a:lnTo>
                    <a:pt x="29663" y="1682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087578" y="5667936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710" y="21361"/>
                  </a:moveTo>
                  <a:lnTo>
                    <a:pt x="41029" y="29663"/>
                  </a:lnTo>
                  <a:lnTo>
                    <a:pt x="36450" y="36450"/>
                  </a:lnTo>
                  <a:lnTo>
                    <a:pt x="29663" y="41029"/>
                  </a:lnTo>
                  <a:lnTo>
                    <a:pt x="21361" y="42710"/>
                  </a:lnTo>
                  <a:lnTo>
                    <a:pt x="13051" y="41029"/>
                  </a:lnTo>
                  <a:lnTo>
                    <a:pt x="6261" y="36450"/>
                  </a:lnTo>
                  <a:lnTo>
                    <a:pt x="1680" y="29663"/>
                  </a:lnTo>
                  <a:lnTo>
                    <a:pt x="0" y="21361"/>
                  </a:lnTo>
                  <a:lnTo>
                    <a:pt x="1680" y="13056"/>
                  </a:lnTo>
                  <a:lnTo>
                    <a:pt x="6261" y="6265"/>
                  </a:lnTo>
                  <a:lnTo>
                    <a:pt x="13051" y="1682"/>
                  </a:lnTo>
                  <a:lnTo>
                    <a:pt x="21361" y="0"/>
                  </a:lnTo>
                  <a:lnTo>
                    <a:pt x="29663" y="1682"/>
                  </a:lnTo>
                  <a:lnTo>
                    <a:pt x="36450" y="6265"/>
                  </a:lnTo>
                  <a:lnTo>
                    <a:pt x="41029" y="13056"/>
                  </a:lnTo>
                  <a:lnTo>
                    <a:pt x="42710" y="21361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091274" y="567298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9438" y="0"/>
                  </a:moveTo>
                  <a:lnTo>
                    <a:pt x="0" y="29451"/>
                  </a:lnTo>
                  <a:lnTo>
                    <a:pt x="6616" y="36080"/>
                  </a:lnTo>
                  <a:lnTo>
                    <a:pt x="36067" y="6616"/>
                  </a:lnTo>
                  <a:lnTo>
                    <a:pt x="2943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072127" y="5127543"/>
              <a:ext cx="76200" cy="288290"/>
            </a:xfrm>
            <a:custGeom>
              <a:avLst/>
              <a:gdLst/>
              <a:ahLst/>
              <a:cxnLst/>
              <a:rect l="l" t="t" r="r" b="b"/>
              <a:pathLst>
                <a:path w="76200" h="288289">
                  <a:moveTo>
                    <a:pt x="44919" y="5905"/>
                  </a:moveTo>
                  <a:lnTo>
                    <a:pt x="44919" y="8839"/>
                  </a:lnTo>
                  <a:lnTo>
                    <a:pt x="41948" y="11785"/>
                  </a:lnTo>
                  <a:lnTo>
                    <a:pt x="39027" y="11785"/>
                  </a:lnTo>
                  <a:lnTo>
                    <a:pt x="36067" y="11785"/>
                  </a:lnTo>
                  <a:lnTo>
                    <a:pt x="33134" y="8839"/>
                  </a:lnTo>
                  <a:lnTo>
                    <a:pt x="33134" y="5905"/>
                  </a:lnTo>
                  <a:lnTo>
                    <a:pt x="33134" y="2209"/>
                  </a:lnTo>
                  <a:lnTo>
                    <a:pt x="36067" y="0"/>
                  </a:lnTo>
                  <a:lnTo>
                    <a:pt x="39027" y="0"/>
                  </a:lnTo>
                  <a:lnTo>
                    <a:pt x="41948" y="0"/>
                  </a:lnTo>
                  <a:lnTo>
                    <a:pt x="44919" y="2209"/>
                  </a:lnTo>
                  <a:lnTo>
                    <a:pt x="44919" y="5905"/>
                  </a:lnTo>
                </a:path>
                <a:path w="76200" h="288289">
                  <a:moveTo>
                    <a:pt x="44919" y="281978"/>
                  </a:moveTo>
                  <a:lnTo>
                    <a:pt x="44919" y="284924"/>
                  </a:lnTo>
                  <a:lnTo>
                    <a:pt x="41948" y="287870"/>
                  </a:lnTo>
                  <a:lnTo>
                    <a:pt x="39027" y="287870"/>
                  </a:lnTo>
                  <a:lnTo>
                    <a:pt x="36067" y="287870"/>
                  </a:lnTo>
                  <a:lnTo>
                    <a:pt x="33134" y="284924"/>
                  </a:lnTo>
                  <a:lnTo>
                    <a:pt x="33134" y="281978"/>
                  </a:lnTo>
                  <a:lnTo>
                    <a:pt x="33134" y="278307"/>
                  </a:lnTo>
                  <a:lnTo>
                    <a:pt x="36067" y="276072"/>
                  </a:lnTo>
                  <a:lnTo>
                    <a:pt x="39027" y="276072"/>
                  </a:lnTo>
                  <a:lnTo>
                    <a:pt x="41948" y="276072"/>
                  </a:lnTo>
                  <a:lnTo>
                    <a:pt x="44919" y="278307"/>
                  </a:lnTo>
                  <a:lnTo>
                    <a:pt x="44919" y="281978"/>
                  </a:lnTo>
                </a:path>
                <a:path w="76200" h="288289">
                  <a:moveTo>
                    <a:pt x="75831" y="270941"/>
                  </a:moveTo>
                  <a:lnTo>
                    <a:pt x="0" y="270941"/>
                  </a:lnTo>
                  <a:lnTo>
                    <a:pt x="0" y="16217"/>
                  </a:lnTo>
                  <a:lnTo>
                    <a:pt x="75831" y="16217"/>
                  </a:lnTo>
                  <a:lnTo>
                    <a:pt x="75831" y="27094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087578" y="516436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61" y="0"/>
                  </a:moveTo>
                  <a:lnTo>
                    <a:pt x="13051" y="1681"/>
                  </a:lnTo>
                  <a:lnTo>
                    <a:pt x="6261" y="6264"/>
                  </a:lnTo>
                  <a:lnTo>
                    <a:pt x="1680" y="13051"/>
                  </a:lnTo>
                  <a:lnTo>
                    <a:pt x="0" y="21348"/>
                  </a:lnTo>
                  <a:lnTo>
                    <a:pt x="1680" y="29658"/>
                  </a:lnTo>
                  <a:lnTo>
                    <a:pt x="6261" y="36448"/>
                  </a:lnTo>
                  <a:lnTo>
                    <a:pt x="13051" y="41029"/>
                  </a:lnTo>
                  <a:lnTo>
                    <a:pt x="21361" y="42710"/>
                  </a:lnTo>
                  <a:lnTo>
                    <a:pt x="29663" y="41029"/>
                  </a:lnTo>
                  <a:lnTo>
                    <a:pt x="36450" y="36448"/>
                  </a:lnTo>
                  <a:lnTo>
                    <a:pt x="41029" y="29658"/>
                  </a:lnTo>
                  <a:lnTo>
                    <a:pt x="42710" y="21348"/>
                  </a:lnTo>
                  <a:lnTo>
                    <a:pt x="41029" y="13051"/>
                  </a:lnTo>
                  <a:lnTo>
                    <a:pt x="36450" y="6264"/>
                  </a:lnTo>
                  <a:lnTo>
                    <a:pt x="29663" y="1681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087578" y="516436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710" y="21348"/>
                  </a:moveTo>
                  <a:lnTo>
                    <a:pt x="41029" y="29658"/>
                  </a:lnTo>
                  <a:lnTo>
                    <a:pt x="36450" y="36448"/>
                  </a:lnTo>
                  <a:lnTo>
                    <a:pt x="29663" y="41029"/>
                  </a:lnTo>
                  <a:lnTo>
                    <a:pt x="21361" y="42710"/>
                  </a:lnTo>
                  <a:lnTo>
                    <a:pt x="13051" y="41029"/>
                  </a:lnTo>
                  <a:lnTo>
                    <a:pt x="6261" y="36448"/>
                  </a:lnTo>
                  <a:lnTo>
                    <a:pt x="1680" y="29658"/>
                  </a:lnTo>
                  <a:lnTo>
                    <a:pt x="0" y="21348"/>
                  </a:lnTo>
                  <a:lnTo>
                    <a:pt x="1680" y="13051"/>
                  </a:lnTo>
                  <a:lnTo>
                    <a:pt x="6261" y="6264"/>
                  </a:lnTo>
                  <a:lnTo>
                    <a:pt x="13051" y="1681"/>
                  </a:lnTo>
                  <a:lnTo>
                    <a:pt x="21361" y="0"/>
                  </a:lnTo>
                  <a:lnTo>
                    <a:pt x="29663" y="1681"/>
                  </a:lnTo>
                  <a:lnTo>
                    <a:pt x="36450" y="6264"/>
                  </a:lnTo>
                  <a:lnTo>
                    <a:pt x="41029" y="13051"/>
                  </a:lnTo>
                  <a:lnTo>
                    <a:pt x="42710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087578" y="522180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61" y="0"/>
                  </a:moveTo>
                  <a:lnTo>
                    <a:pt x="13051" y="1678"/>
                  </a:lnTo>
                  <a:lnTo>
                    <a:pt x="6261" y="6254"/>
                  </a:lnTo>
                  <a:lnTo>
                    <a:pt x="1680" y="13040"/>
                  </a:lnTo>
                  <a:lnTo>
                    <a:pt x="0" y="21348"/>
                  </a:lnTo>
                  <a:lnTo>
                    <a:pt x="1680" y="29654"/>
                  </a:lnTo>
                  <a:lnTo>
                    <a:pt x="6261" y="36436"/>
                  </a:lnTo>
                  <a:lnTo>
                    <a:pt x="13051" y="41008"/>
                  </a:lnTo>
                  <a:lnTo>
                    <a:pt x="21361" y="42684"/>
                  </a:lnTo>
                  <a:lnTo>
                    <a:pt x="29663" y="41008"/>
                  </a:lnTo>
                  <a:lnTo>
                    <a:pt x="36450" y="36436"/>
                  </a:lnTo>
                  <a:lnTo>
                    <a:pt x="41029" y="29654"/>
                  </a:lnTo>
                  <a:lnTo>
                    <a:pt x="42710" y="21348"/>
                  </a:lnTo>
                  <a:lnTo>
                    <a:pt x="41029" y="13040"/>
                  </a:lnTo>
                  <a:lnTo>
                    <a:pt x="36450" y="6254"/>
                  </a:lnTo>
                  <a:lnTo>
                    <a:pt x="29663" y="1678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087578" y="522180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710" y="21348"/>
                  </a:moveTo>
                  <a:lnTo>
                    <a:pt x="41029" y="29654"/>
                  </a:lnTo>
                  <a:lnTo>
                    <a:pt x="36450" y="36436"/>
                  </a:lnTo>
                  <a:lnTo>
                    <a:pt x="29663" y="41008"/>
                  </a:lnTo>
                  <a:lnTo>
                    <a:pt x="21361" y="42684"/>
                  </a:lnTo>
                  <a:lnTo>
                    <a:pt x="13051" y="41008"/>
                  </a:lnTo>
                  <a:lnTo>
                    <a:pt x="6261" y="36436"/>
                  </a:lnTo>
                  <a:lnTo>
                    <a:pt x="1680" y="29654"/>
                  </a:lnTo>
                  <a:lnTo>
                    <a:pt x="0" y="21348"/>
                  </a:lnTo>
                  <a:lnTo>
                    <a:pt x="1680" y="13040"/>
                  </a:lnTo>
                  <a:lnTo>
                    <a:pt x="6261" y="6254"/>
                  </a:lnTo>
                  <a:lnTo>
                    <a:pt x="13051" y="1678"/>
                  </a:lnTo>
                  <a:lnTo>
                    <a:pt x="21361" y="0"/>
                  </a:lnTo>
                  <a:lnTo>
                    <a:pt x="29663" y="1678"/>
                  </a:lnTo>
                  <a:lnTo>
                    <a:pt x="36450" y="6254"/>
                  </a:lnTo>
                  <a:lnTo>
                    <a:pt x="41029" y="13040"/>
                  </a:lnTo>
                  <a:lnTo>
                    <a:pt x="42710" y="2134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087578" y="527921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61" y="0"/>
                  </a:moveTo>
                  <a:lnTo>
                    <a:pt x="13051" y="1678"/>
                  </a:lnTo>
                  <a:lnTo>
                    <a:pt x="6261" y="6256"/>
                  </a:lnTo>
                  <a:lnTo>
                    <a:pt x="1680" y="13046"/>
                  </a:lnTo>
                  <a:lnTo>
                    <a:pt x="0" y="21361"/>
                  </a:lnTo>
                  <a:lnTo>
                    <a:pt x="1680" y="29663"/>
                  </a:lnTo>
                  <a:lnTo>
                    <a:pt x="6261" y="36450"/>
                  </a:lnTo>
                  <a:lnTo>
                    <a:pt x="13051" y="41029"/>
                  </a:lnTo>
                  <a:lnTo>
                    <a:pt x="21361" y="42710"/>
                  </a:lnTo>
                  <a:lnTo>
                    <a:pt x="29663" y="41029"/>
                  </a:lnTo>
                  <a:lnTo>
                    <a:pt x="36450" y="36450"/>
                  </a:lnTo>
                  <a:lnTo>
                    <a:pt x="41029" y="29663"/>
                  </a:lnTo>
                  <a:lnTo>
                    <a:pt x="42710" y="21361"/>
                  </a:lnTo>
                  <a:lnTo>
                    <a:pt x="41029" y="13046"/>
                  </a:lnTo>
                  <a:lnTo>
                    <a:pt x="36450" y="6256"/>
                  </a:lnTo>
                  <a:lnTo>
                    <a:pt x="29663" y="1678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087578" y="527921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710" y="21361"/>
                  </a:moveTo>
                  <a:lnTo>
                    <a:pt x="41029" y="29663"/>
                  </a:lnTo>
                  <a:lnTo>
                    <a:pt x="36450" y="36450"/>
                  </a:lnTo>
                  <a:lnTo>
                    <a:pt x="29663" y="41029"/>
                  </a:lnTo>
                  <a:lnTo>
                    <a:pt x="21361" y="42710"/>
                  </a:lnTo>
                  <a:lnTo>
                    <a:pt x="13051" y="41029"/>
                  </a:lnTo>
                  <a:lnTo>
                    <a:pt x="6261" y="36450"/>
                  </a:lnTo>
                  <a:lnTo>
                    <a:pt x="1680" y="29663"/>
                  </a:lnTo>
                  <a:lnTo>
                    <a:pt x="0" y="21361"/>
                  </a:lnTo>
                  <a:lnTo>
                    <a:pt x="1680" y="13046"/>
                  </a:lnTo>
                  <a:lnTo>
                    <a:pt x="6261" y="6256"/>
                  </a:lnTo>
                  <a:lnTo>
                    <a:pt x="13051" y="1678"/>
                  </a:lnTo>
                  <a:lnTo>
                    <a:pt x="21361" y="0"/>
                  </a:lnTo>
                  <a:lnTo>
                    <a:pt x="29663" y="1678"/>
                  </a:lnTo>
                  <a:lnTo>
                    <a:pt x="36450" y="6256"/>
                  </a:lnTo>
                  <a:lnTo>
                    <a:pt x="41029" y="13046"/>
                  </a:lnTo>
                  <a:lnTo>
                    <a:pt x="42710" y="21361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087578" y="533664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361" y="0"/>
                  </a:moveTo>
                  <a:lnTo>
                    <a:pt x="13051" y="1682"/>
                  </a:lnTo>
                  <a:lnTo>
                    <a:pt x="6261" y="6265"/>
                  </a:lnTo>
                  <a:lnTo>
                    <a:pt x="1680" y="13056"/>
                  </a:lnTo>
                  <a:lnTo>
                    <a:pt x="0" y="21361"/>
                  </a:lnTo>
                  <a:lnTo>
                    <a:pt x="1680" y="29658"/>
                  </a:lnTo>
                  <a:lnTo>
                    <a:pt x="6261" y="36445"/>
                  </a:lnTo>
                  <a:lnTo>
                    <a:pt x="13051" y="41028"/>
                  </a:lnTo>
                  <a:lnTo>
                    <a:pt x="21361" y="42710"/>
                  </a:lnTo>
                  <a:lnTo>
                    <a:pt x="29663" y="41028"/>
                  </a:lnTo>
                  <a:lnTo>
                    <a:pt x="36450" y="36445"/>
                  </a:lnTo>
                  <a:lnTo>
                    <a:pt x="41029" y="29658"/>
                  </a:lnTo>
                  <a:lnTo>
                    <a:pt x="42710" y="21361"/>
                  </a:lnTo>
                  <a:lnTo>
                    <a:pt x="41029" y="13056"/>
                  </a:lnTo>
                  <a:lnTo>
                    <a:pt x="36450" y="6265"/>
                  </a:lnTo>
                  <a:lnTo>
                    <a:pt x="29663" y="1682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087578" y="533664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710" y="21361"/>
                  </a:moveTo>
                  <a:lnTo>
                    <a:pt x="41029" y="29658"/>
                  </a:lnTo>
                  <a:lnTo>
                    <a:pt x="36450" y="36445"/>
                  </a:lnTo>
                  <a:lnTo>
                    <a:pt x="29663" y="41028"/>
                  </a:lnTo>
                  <a:lnTo>
                    <a:pt x="21361" y="42710"/>
                  </a:lnTo>
                  <a:lnTo>
                    <a:pt x="13051" y="41028"/>
                  </a:lnTo>
                  <a:lnTo>
                    <a:pt x="6261" y="36445"/>
                  </a:lnTo>
                  <a:lnTo>
                    <a:pt x="1680" y="29658"/>
                  </a:lnTo>
                  <a:lnTo>
                    <a:pt x="0" y="21361"/>
                  </a:lnTo>
                  <a:lnTo>
                    <a:pt x="1680" y="13056"/>
                  </a:lnTo>
                  <a:lnTo>
                    <a:pt x="6261" y="6265"/>
                  </a:lnTo>
                  <a:lnTo>
                    <a:pt x="13051" y="1682"/>
                  </a:lnTo>
                  <a:lnTo>
                    <a:pt x="21361" y="0"/>
                  </a:lnTo>
                  <a:lnTo>
                    <a:pt x="29663" y="1682"/>
                  </a:lnTo>
                  <a:lnTo>
                    <a:pt x="36450" y="6265"/>
                  </a:lnTo>
                  <a:lnTo>
                    <a:pt x="41029" y="13056"/>
                  </a:lnTo>
                  <a:lnTo>
                    <a:pt x="42710" y="21361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2990443" y="5012956"/>
              <a:ext cx="1137285" cy="365125"/>
            </a:xfrm>
            <a:custGeom>
              <a:avLst/>
              <a:gdLst/>
              <a:ahLst/>
              <a:cxnLst/>
              <a:rect l="l" t="t" r="r" b="b"/>
              <a:pathLst>
                <a:path w="1137285" h="365125">
                  <a:moveTo>
                    <a:pt x="36080" y="6642"/>
                  </a:moveTo>
                  <a:lnTo>
                    <a:pt x="29451" y="0"/>
                  </a:lnTo>
                  <a:lnTo>
                    <a:pt x="0" y="29438"/>
                  </a:lnTo>
                  <a:lnTo>
                    <a:pt x="6629" y="36080"/>
                  </a:lnTo>
                  <a:lnTo>
                    <a:pt x="36080" y="6642"/>
                  </a:lnTo>
                  <a:close/>
                </a:path>
                <a:path w="1137285" h="365125">
                  <a:moveTo>
                    <a:pt x="1136891" y="335356"/>
                  </a:moveTo>
                  <a:lnTo>
                    <a:pt x="1130261" y="328726"/>
                  </a:lnTo>
                  <a:lnTo>
                    <a:pt x="1100823" y="358178"/>
                  </a:lnTo>
                  <a:lnTo>
                    <a:pt x="1107440" y="364820"/>
                  </a:lnTo>
                  <a:lnTo>
                    <a:pt x="1136891" y="335356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145978" y="4205871"/>
              <a:ext cx="175260" cy="164465"/>
            </a:xfrm>
            <a:custGeom>
              <a:avLst/>
              <a:gdLst/>
              <a:ahLst/>
              <a:cxnLst/>
              <a:rect l="l" t="t" r="r" b="b"/>
              <a:pathLst>
                <a:path w="175260" h="164464">
                  <a:moveTo>
                    <a:pt x="174790" y="0"/>
                  </a:moveTo>
                  <a:lnTo>
                    <a:pt x="0" y="0"/>
                  </a:lnTo>
                  <a:lnTo>
                    <a:pt x="0" y="164274"/>
                  </a:lnTo>
                  <a:lnTo>
                    <a:pt x="174790" y="164274"/>
                  </a:lnTo>
                  <a:lnTo>
                    <a:pt x="1747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151896" y="4209161"/>
              <a:ext cx="163195" cy="158115"/>
            </a:xfrm>
            <a:custGeom>
              <a:avLst/>
              <a:gdLst/>
              <a:ahLst/>
              <a:cxnLst/>
              <a:rect l="l" t="t" r="r" b="b"/>
              <a:pathLst>
                <a:path w="163195" h="158114">
                  <a:moveTo>
                    <a:pt x="162953" y="0"/>
                  </a:moveTo>
                  <a:lnTo>
                    <a:pt x="0" y="0"/>
                  </a:lnTo>
                  <a:lnTo>
                    <a:pt x="0" y="157708"/>
                  </a:lnTo>
                  <a:lnTo>
                    <a:pt x="162953" y="157708"/>
                  </a:lnTo>
                  <a:lnTo>
                    <a:pt x="1629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151896" y="4209161"/>
              <a:ext cx="163195" cy="158115"/>
            </a:xfrm>
            <a:custGeom>
              <a:avLst/>
              <a:gdLst/>
              <a:ahLst/>
              <a:cxnLst/>
              <a:rect l="l" t="t" r="r" b="b"/>
              <a:pathLst>
                <a:path w="163195" h="158114">
                  <a:moveTo>
                    <a:pt x="162953" y="157708"/>
                  </a:moveTo>
                  <a:lnTo>
                    <a:pt x="0" y="157708"/>
                  </a:lnTo>
                  <a:lnTo>
                    <a:pt x="0" y="0"/>
                  </a:lnTo>
                  <a:lnTo>
                    <a:pt x="162953" y="0"/>
                  </a:lnTo>
                  <a:lnTo>
                    <a:pt x="162953" y="157708"/>
                  </a:lnTo>
                  <a:close/>
                </a:path>
              </a:pathLst>
            </a:custGeom>
            <a:ln w="5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175531" y="4225594"/>
              <a:ext cx="112395" cy="90805"/>
            </a:xfrm>
            <a:custGeom>
              <a:avLst/>
              <a:gdLst/>
              <a:ahLst/>
              <a:cxnLst/>
              <a:rect l="l" t="t" r="r" b="b"/>
              <a:pathLst>
                <a:path w="112395" h="90804">
                  <a:moveTo>
                    <a:pt x="112369" y="0"/>
                  </a:moveTo>
                  <a:lnTo>
                    <a:pt x="0" y="0"/>
                  </a:lnTo>
                  <a:lnTo>
                    <a:pt x="0" y="90677"/>
                  </a:lnTo>
                  <a:lnTo>
                    <a:pt x="112369" y="90677"/>
                  </a:lnTo>
                  <a:lnTo>
                    <a:pt x="1123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279315" y="4326775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39" h="12700">
                  <a:moveTo>
                    <a:pt x="15112" y="0"/>
                  </a:moveTo>
                  <a:lnTo>
                    <a:pt x="0" y="0"/>
                  </a:lnTo>
                  <a:lnTo>
                    <a:pt x="0" y="12484"/>
                  </a:lnTo>
                  <a:lnTo>
                    <a:pt x="15112" y="12484"/>
                  </a:lnTo>
                  <a:lnTo>
                    <a:pt x="1511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279315" y="4326775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39" h="12700">
                  <a:moveTo>
                    <a:pt x="15112" y="12484"/>
                  </a:moveTo>
                  <a:lnTo>
                    <a:pt x="0" y="12484"/>
                  </a:lnTo>
                  <a:lnTo>
                    <a:pt x="0" y="0"/>
                  </a:lnTo>
                  <a:lnTo>
                    <a:pt x="15112" y="0"/>
                  </a:lnTo>
                  <a:lnTo>
                    <a:pt x="15112" y="1248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225733" y="4325061"/>
              <a:ext cx="46355" cy="35560"/>
            </a:xfrm>
            <a:custGeom>
              <a:avLst/>
              <a:gdLst/>
              <a:ahLst/>
              <a:cxnLst/>
              <a:rect l="l" t="t" r="r" b="b"/>
              <a:pathLst>
                <a:path w="46354" h="35560">
                  <a:moveTo>
                    <a:pt x="22999" y="0"/>
                  </a:moveTo>
                  <a:lnTo>
                    <a:pt x="12242" y="8369"/>
                  </a:lnTo>
                  <a:lnTo>
                    <a:pt x="0" y="17614"/>
                  </a:lnTo>
                  <a:lnTo>
                    <a:pt x="11366" y="26695"/>
                  </a:lnTo>
                  <a:lnTo>
                    <a:pt x="22999" y="35229"/>
                  </a:lnTo>
                  <a:lnTo>
                    <a:pt x="33921" y="26479"/>
                  </a:lnTo>
                  <a:lnTo>
                    <a:pt x="45999" y="17614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179269" y="4229091"/>
              <a:ext cx="105410" cy="81915"/>
            </a:xfrm>
            <a:custGeom>
              <a:avLst/>
              <a:gdLst/>
              <a:ahLst/>
              <a:cxnLst/>
              <a:rect l="l" t="t" r="r" b="b"/>
              <a:pathLst>
                <a:path w="105410" h="81914">
                  <a:moveTo>
                    <a:pt x="0" y="0"/>
                  </a:moveTo>
                  <a:lnTo>
                    <a:pt x="228" y="81483"/>
                  </a:lnTo>
                  <a:lnTo>
                    <a:pt x="104914" y="81483"/>
                  </a:lnTo>
                  <a:lnTo>
                    <a:pt x="104698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191965" y="4317580"/>
              <a:ext cx="15875" cy="5080"/>
            </a:xfrm>
            <a:custGeom>
              <a:avLst/>
              <a:gdLst/>
              <a:ahLst/>
              <a:cxnLst/>
              <a:rect l="l" t="t" r="r" b="b"/>
              <a:pathLst>
                <a:path w="15875" h="5079">
                  <a:moveTo>
                    <a:pt x="15773" y="0"/>
                  </a:moveTo>
                  <a:lnTo>
                    <a:pt x="0" y="0"/>
                  </a:lnTo>
                  <a:lnTo>
                    <a:pt x="0" y="5041"/>
                  </a:lnTo>
                  <a:lnTo>
                    <a:pt x="15773" y="5041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191965" y="4317580"/>
              <a:ext cx="15875" cy="5080"/>
            </a:xfrm>
            <a:custGeom>
              <a:avLst/>
              <a:gdLst/>
              <a:ahLst/>
              <a:cxnLst/>
              <a:rect l="l" t="t" r="r" b="b"/>
              <a:pathLst>
                <a:path w="15875" h="5079">
                  <a:moveTo>
                    <a:pt x="15773" y="5041"/>
                  </a:moveTo>
                  <a:lnTo>
                    <a:pt x="0" y="5041"/>
                  </a:lnTo>
                  <a:lnTo>
                    <a:pt x="0" y="0"/>
                  </a:lnTo>
                  <a:lnTo>
                    <a:pt x="15773" y="0"/>
                  </a:lnTo>
                  <a:lnTo>
                    <a:pt x="15773" y="504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257890" y="4317580"/>
              <a:ext cx="15875" cy="5080"/>
            </a:xfrm>
            <a:custGeom>
              <a:avLst/>
              <a:gdLst/>
              <a:ahLst/>
              <a:cxnLst/>
              <a:rect l="l" t="t" r="r" b="b"/>
              <a:pathLst>
                <a:path w="15875" h="5079">
                  <a:moveTo>
                    <a:pt x="15786" y="0"/>
                  </a:moveTo>
                  <a:lnTo>
                    <a:pt x="0" y="0"/>
                  </a:lnTo>
                  <a:lnTo>
                    <a:pt x="0" y="5041"/>
                  </a:lnTo>
                  <a:lnTo>
                    <a:pt x="15786" y="5041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257890" y="4317580"/>
              <a:ext cx="15875" cy="5080"/>
            </a:xfrm>
            <a:custGeom>
              <a:avLst/>
              <a:gdLst/>
              <a:ahLst/>
              <a:cxnLst/>
              <a:rect l="l" t="t" r="r" b="b"/>
              <a:pathLst>
                <a:path w="15875" h="5079">
                  <a:moveTo>
                    <a:pt x="15786" y="5041"/>
                  </a:moveTo>
                  <a:lnTo>
                    <a:pt x="0" y="5041"/>
                  </a:lnTo>
                  <a:lnTo>
                    <a:pt x="0" y="0"/>
                  </a:lnTo>
                  <a:lnTo>
                    <a:pt x="15786" y="0"/>
                  </a:lnTo>
                  <a:lnTo>
                    <a:pt x="15786" y="504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241469" y="4317580"/>
              <a:ext cx="15875" cy="5080"/>
            </a:xfrm>
            <a:custGeom>
              <a:avLst/>
              <a:gdLst/>
              <a:ahLst/>
              <a:cxnLst/>
              <a:rect l="l" t="t" r="r" b="b"/>
              <a:pathLst>
                <a:path w="15875" h="5079">
                  <a:moveTo>
                    <a:pt x="15786" y="0"/>
                  </a:moveTo>
                  <a:lnTo>
                    <a:pt x="0" y="0"/>
                  </a:lnTo>
                  <a:lnTo>
                    <a:pt x="0" y="5041"/>
                  </a:lnTo>
                  <a:lnTo>
                    <a:pt x="15786" y="5041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241469" y="4317580"/>
              <a:ext cx="15875" cy="5080"/>
            </a:xfrm>
            <a:custGeom>
              <a:avLst/>
              <a:gdLst/>
              <a:ahLst/>
              <a:cxnLst/>
              <a:rect l="l" t="t" r="r" b="b"/>
              <a:pathLst>
                <a:path w="15875" h="5079">
                  <a:moveTo>
                    <a:pt x="15786" y="5041"/>
                  </a:moveTo>
                  <a:lnTo>
                    <a:pt x="0" y="5041"/>
                  </a:lnTo>
                  <a:lnTo>
                    <a:pt x="0" y="0"/>
                  </a:lnTo>
                  <a:lnTo>
                    <a:pt x="15786" y="0"/>
                  </a:lnTo>
                  <a:lnTo>
                    <a:pt x="15786" y="504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225036" y="4317580"/>
              <a:ext cx="15875" cy="5080"/>
            </a:xfrm>
            <a:custGeom>
              <a:avLst/>
              <a:gdLst/>
              <a:ahLst/>
              <a:cxnLst/>
              <a:rect l="l" t="t" r="r" b="b"/>
              <a:pathLst>
                <a:path w="15875" h="5079">
                  <a:moveTo>
                    <a:pt x="15786" y="0"/>
                  </a:moveTo>
                  <a:lnTo>
                    <a:pt x="0" y="0"/>
                  </a:lnTo>
                  <a:lnTo>
                    <a:pt x="0" y="5041"/>
                  </a:lnTo>
                  <a:lnTo>
                    <a:pt x="15786" y="5041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225036" y="4317580"/>
              <a:ext cx="15875" cy="5080"/>
            </a:xfrm>
            <a:custGeom>
              <a:avLst/>
              <a:gdLst/>
              <a:ahLst/>
              <a:cxnLst/>
              <a:rect l="l" t="t" r="r" b="b"/>
              <a:pathLst>
                <a:path w="15875" h="5079">
                  <a:moveTo>
                    <a:pt x="15786" y="5041"/>
                  </a:moveTo>
                  <a:lnTo>
                    <a:pt x="0" y="5041"/>
                  </a:lnTo>
                  <a:lnTo>
                    <a:pt x="0" y="0"/>
                  </a:lnTo>
                  <a:lnTo>
                    <a:pt x="15786" y="0"/>
                  </a:lnTo>
                  <a:lnTo>
                    <a:pt x="15786" y="504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208399" y="4317580"/>
              <a:ext cx="15875" cy="5080"/>
            </a:xfrm>
            <a:custGeom>
              <a:avLst/>
              <a:gdLst/>
              <a:ahLst/>
              <a:cxnLst/>
              <a:rect l="l" t="t" r="r" b="b"/>
              <a:pathLst>
                <a:path w="15875" h="5079">
                  <a:moveTo>
                    <a:pt x="15773" y="0"/>
                  </a:moveTo>
                  <a:lnTo>
                    <a:pt x="0" y="0"/>
                  </a:lnTo>
                  <a:lnTo>
                    <a:pt x="0" y="5041"/>
                  </a:lnTo>
                  <a:lnTo>
                    <a:pt x="15773" y="5041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208399" y="4317580"/>
              <a:ext cx="15875" cy="5080"/>
            </a:xfrm>
            <a:custGeom>
              <a:avLst/>
              <a:gdLst/>
              <a:ahLst/>
              <a:cxnLst/>
              <a:rect l="l" t="t" r="r" b="b"/>
              <a:pathLst>
                <a:path w="15875" h="5079">
                  <a:moveTo>
                    <a:pt x="15773" y="5041"/>
                  </a:moveTo>
                  <a:lnTo>
                    <a:pt x="0" y="5041"/>
                  </a:lnTo>
                  <a:lnTo>
                    <a:pt x="0" y="0"/>
                  </a:lnTo>
                  <a:lnTo>
                    <a:pt x="15773" y="0"/>
                  </a:lnTo>
                  <a:lnTo>
                    <a:pt x="15773" y="504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281406" y="4330071"/>
              <a:ext cx="11430" cy="6350"/>
            </a:xfrm>
            <a:custGeom>
              <a:avLst/>
              <a:gdLst/>
              <a:ahLst/>
              <a:cxnLst/>
              <a:rect l="l" t="t" r="r" b="b"/>
              <a:pathLst>
                <a:path w="11429" h="6350">
                  <a:moveTo>
                    <a:pt x="8483" y="0"/>
                  </a:moveTo>
                  <a:lnTo>
                    <a:pt x="2425" y="0"/>
                  </a:lnTo>
                  <a:lnTo>
                    <a:pt x="0" y="1320"/>
                  </a:lnTo>
                  <a:lnTo>
                    <a:pt x="0" y="4597"/>
                  </a:lnTo>
                  <a:lnTo>
                    <a:pt x="2425" y="5905"/>
                  </a:lnTo>
                  <a:lnTo>
                    <a:pt x="8483" y="5905"/>
                  </a:lnTo>
                  <a:lnTo>
                    <a:pt x="10947" y="4597"/>
                  </a:lnTo>
                  <a:lnTo>
                    <a:pt x="10947" y="2946"/>
                  </a:lnTo>
                  <a:lnTo>
                    <a:pt x="10947" y="1320"/>
                  </a:lnTo>
                  <a:lnTo>
                    <a:pt x="8483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190873" y="4346930"/>
              <a:ext cx="12700" cy="5715"/>
            </a:xfrm>
            <a:custGeom>
              <a:avLst/>
              <a:gdLst/>
              <a:ahLst/>
              <a:cxnLst/>
              <a:rect l="l" t="t" r="r" b="b"/>
              <a:pathLst>
                <a:path w="12700" h="5714">
                  <a:moveTo>
                    <a:pt x="12700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12700" y="5702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230294" y="4331156"/>
              <a:ext cx="36830" cy="24130"/>
            </a:xfrm>
            <a:custGeom>
              <a:avLst/>
              <a:gdLst/>
              <a:ahLst/>
              <a:cxnLst/>
              <a:rect l="l" t="t" r="r" b="b"/>
              <a:pathLst>
                <a:path w="36829" h="24129">
                  <a:moveTo>
                    <a:pt x="10071" y="10020"/>
                  </a:moveTo>
                  <a:lnTo>
                    <a:pt x="7823" y="8877"/>
                  </a:lnTo>
                  <a:lnTo>
                    <a:pt x="2260" y="8877"/>
                  </a:lnTo>
                  <a:lnTo>
                    <a:pt x="0" y="10020"/>
                  </a:lnTo>
                  <a:lnTo>
                    <a:pt x="0" y="12801"/>
                  </a:lnTo>
                  <a:lnTo>
                    <a:pt x="2260" y="13919"/>
                  </a:lnTo>
                  <a:lnTo>
                    <a:pt x="7823" y="13919"/>
                  </a:lnTo>
                  <a:lnTo>
                    <a:pt x="10071" y="12801"/>
                  </a:lnTo>
                  <a:lnTo>
                    <a:pt x="10071" y="11404"/>
                  </a:lnTo>
                  <a:lnTo>
                    <a:pt x="10071" y="10020"/>
                  </a:lnTo>
                  <a:close/>
                </a:path>
                <a:path w="36829" h="24129">
                  <a:moveTo>
                    <a:pt x="23431" y="20205"/>
                  </a:moveTo>
                  <a:lnTo>
                    <a:pt x="21170" y="19062"/>
                  </a:lnTo>
                  <a:lnTo>
                    <a:pt x="15608" y="19062"/>
                  </a:lnTo>
                  <a:lnTo>
                    <a:pt x="13360" y="20205"/>
                  </a:lnTo>
                  <a:lnTo>
                    <a:pt x="13360" y="22974"/>
                  </a:lnTo>
                  <a:lnTo>
                    <a:pt x="15608" y="24117"/>
                  </a:lnTo>
                  <a:lnTo>
                    <a:pt x="21170" y="24117"/>
                  </a:lnTo>
                  <a:lnTo>
                    <a:pt x="23431" y="22974"/>
                  </a:lnTo>
                  <a:lnTo>
                    <a:pt x="23431" y="21590"/>
                  </a:lnTo>
                  <a:lnTo>
                    <a:pt x="23431" y="20205"/>
                  </a:lnTo>
                  <a:close/>
                </a:path>
                <a:path w="36829" h="24129">
                  <a:moveTo>
                    <a:pt x="23431" y="1130"/>
                  </a:moveTo>
                  <a:lnTo>
                    <a:pt x="21170" y="0"/>
                  </a:lnTo>
                  <a:lnTo>
                    <a:pt x="15608" y="0"/>
                  </a:lnTo>
                  <a:lnTo>
                    <a:pt x="13360" y="1130"/>
                  </a:lnTo>
                  <a:lnTo>
                    <a:pt x="13360" y="3911"/>
                  </a:lnTo>
                  <a:lnTo>
                    <a:pt x="15608" y="5054"/>
                  </a:lnTo>
                  <a:lnTo>
                    <a:pt x="21170" y="5054"/>
                  </a:lnTo>
                  <a:lnTo>
                    <a:pt x="23431" y="3911"/>
                  </a:lnTo>
                  <a:lnTo>
                    <a:pt x="23431" y="2527"/>
                  </a:lnTo>
                  <a:lnTo>
                    <a:pt x="23431" y="1130"/>
                  </a:lnTo>
                  <a:close/>
                </a:path>
                <a:path w="36829" h="24129">
                  <a:moveTo>
                    <a:pt x="36804" y="10134"/>
                  </a:moveTo>
                  <a:lnTo>
                    <a:pt x="34544" y="8991"/>
                  </a:lnTo>
                  <a:lnTo>
                    <a:pt x="28968" y="8991"/>
                  </a:lnTo>
                  <a:lnTo>
                    <a:pt x="26733" y="10134"/>
                  </a:lnTo>
                  <a:lnTo>
                    <a:pt x="26733" y="12915"/>
                  </a:lnTo>
                  <a:lnTo>
                    <a:pt x="28968" y="14046"/>
                  </a:lnTo>
                  <a:lnTo>
                    <a:pt x="34544" y="14046"/>
                  </a:lnTo>
                  <a:lnTo>
                    <a:pt x="36804" y="12915"/>
                  </a:lnTo>
                  <a:lnTo>
                    <a:pt x="36804" y="11518"/>
                  </a:lnTo>
                  <a:lnTo>
                    <a:pt x="36804" y="10134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3" name="object 21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161739" y="4214418"/>
              <a:ext cx="25768" cy="5918"/>
            </a:xfrm>
            <a:prstGeom prst="rect">
              <a:avLst/>
            </a:prstGeom>
          </p:spPr>
        </p:pic>
        <p:sp>
          <p:nvSpPr>
            <p:cNvPr id="214" name="object 214"/>
            <p:cNvSpPr/>
            <p:nvPr/>
          </p:nvSpPr>
          <p:spPr>
            <a:xfrm>
              <a:off x="4164571" y="4343095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225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3225" y="2603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164571" y="4343095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225" y="2603"/>
                  </a:moveTo>
                  <a:lnTo>
                    <a:pt x="0" y="2603"/>
                  </a:lnTo>
                  <a:lnTo>
                    <a:pt x="0" y="0"/>
                  </a:lnTo>
                  <a:lnTo>
                    <a:pt x="3225" y="0"/>
                  </a:lnTo>
                  <a:lnTo>
                    <a:pt x="3225" y="26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164571" y="4349102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225" y="0"/>
                  </a:moveTo>
                  <a:lnTo>
                    <a:pt x="0" y="0"/>
                  </a:lnTo>
                  <a:lnTo>
                    <a:pt x="0" y="2590"/>
                  </a:lnTo>
                  <a:lnTo>
                    <a:pt x="3225" y="2590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164571" y="4349102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225" y="2590"/>
                  </a:moveTo>
                  <a:lnTo>
                    <a:pt x="0" y="2590"/>
                  </a:lnTo>
                  <a:lnTo>
                    <a:pt x="0" y="0"/>
                  </a:lnTo>
                  <a:lnTo>
                    <a:pt x="3225" y="0"/>
                  </a:lnTo>
                  <a:lnTo>
                    <a:pt x="3225" y="259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164571" y="435527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225" y="0"/>
                  </a:moveTo>
                  <a:lnTo>
                    <a:pt x="0" y="0"/>
                  </a:lnTo>
                  <a:lnTo>
                    <a:pt x="0" y="2603"/>
                  </a:lnTo>
                  <a:lnTo>
                    <a:pt x="3225" y="2603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164571" y="435527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225" y="2603"/>
                  </a:moveTo>
                  <a:lnTo>
                    <a:pt x="0" y="2603"/>
                  </a:lnTo>
                  <a:lnTo>
                    <a:pt x="0" y="0"/>
                  </a:lnTo>
                  <a:lnTo>
                    <a:pt x="3225" y="0"/>
                  </a:lnTo>
                  <a:lnTo>
                    <a:pt x="3225" y="26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007193" y="4460751"/>
              <a:ext cx="12065" cy="288290"/>
            </a:xfrm>
            <a:custGeom>
              <a:avLst/>
              <a:gdLst/>
              <a:ahLst/>
              <a:cxnLst/>
              <a:rect l="l" t="t" r="r" b="b"/>
              <a:pathLst>
                <a:path w="12064" h="288289">
                  <a:moveTo>
                    <a:pt x="11772" y="5880"/>
                  </a:moveTo>
                  <a:lnTo>
                    <a:pt x="11772" y="8826"/>
                  </a:lnTo>
                  <a:lnTo>
                    <a:pt x="8826" y="11772"/>
                  </a:lnTo>
                  <a:lnTo>
                    <a:pt x="5880" y="11772"/>
                  </a:lnTo>
                  <a:lnTo>
                    <a:pt x="2933" y="11772"/>
                  </a:lnTo>
                  <a:lnTo>
                    <a:pt x="0" y="8826"/>
                  </a:lnTo>
                  <a:lnTo>
                    <a:pt x="0" y="5880"/>
                  </a:lnTo>
                  <a:lnTo>
                    <a:pt x="0" y="2197"/>
                  </a:lnTo>
                  <a:lnTo>
                    <a:pt x="2933" y="0"/>
                  </a:lnTo>
                  <a:lnTo>
                    <a:pt x="5880" y="0"/>
                  </a:lnTo>
                  <a:lnTo>
                    <a:pt x="8826" y="0"/>
                  </a:lnTo>
                  <a:lnTo>
                    <a:pt x="11772" y="2197"/>
                  </a:lnTo>
                  <a:lnTo>
                    <a:pt x="11772" y="5880"/>
                  </a:lnTo>
                </a:path>
                <a:path w="12064" h="288289">
                  <a:moveTo>
                    <a:pt x="11772" y="281978"/>
                  </a:moveTo>
                  <a:lnTo>
                    <a:pt x="11772" y="284911"/>
                  </a:lnTo>
                  <a:lnTo>
                    <a:pt x="8826" y="287870"/>
                  </a:lnTo>
                  <a:lnTo>
                    <a:pt x="5880" y="287870"/>
                  </a:lnTo>
                  <a:lnTo>
                    <a:pt x="2933" y="287870"/>
                  </a:lnTo>
                  <a:lnTo>
                    <a:pt x="0" y="284911"/>
                  </a:lnTo>
                  <a:lnTo>
                    <a:pt x="0" y="281978"/>
                  </a:lnTo>
                  <a:lnTo>
                    <a:pt x="0" y="278282"/>
                  </a:lnTo>
                  <a:lnTo>
                    <a:pt x="2933" y="276085"/>
                  </a:lnTo>
                  <a:lnTo>
                    <a:pt x="5880" y="276085"/>
                  </a:lnTo>
                  <a:lnTo>
                    <a:pt x="8826" y="276085"/>
                  </a:lnTo>
                  <a:lnTo>
                    <a:pt x="11772" y="278282"/>
                  </a:lnTo>
                  <a:lnTo>
                    <a:pt x="11772" y="281978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2996145" y="4503445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19" h="31114">
                  <a:moveTo>
                    <a:pt x="32397" y="0"/>
                  </a:moveTo>
                  <a:lnTo>
                    <a:pt x="0" y="0"/>
                  </a:lnTo>
                  <a:lnTo>
                    <a:pt x="0" y="30924"/>
                  </a:lnTo>
                  <a:lnTo>
                    <a:pt x="32397" y="30924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2996145" y="4503445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19" h="31114">
                  <a:moveTo>
                    <a:pt x="32397" y="30924"/>
                  </a:moveTo>
                  <a:lnTo>
                    <a:pt x="0" y="30924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30924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2996145" y="4488726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19" h="15239">
                  <a:moveTo>
                    <a:pt x="32397" y="0"/>
                  </a:moveTo>
                  <a:lnTo>
                    <a:pt x="0" y="0"/>
                  </a:lnTo>
                  <a:lnTo>
                    <a:pt x="0" y="14732"/>
                  </a:lnTo>
                  <a:lnTo>
                    <a:pt x="32397" y="14732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2996145" y="4488726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19" h="15239">
                  <a:moveTo>
                    <a:pt x="32397" y="14732"/>
                  </a:moveTo>
                  <a:lnTo>
                    <a:pt x="0" y="14732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732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2996145" y="4563084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19" h="31114">
                  <a:moveTo>
                    <a:pt x="32397" y="0"/>
                  </a:moveTo>
                  <a:lnTo>
                    <a:pt x="0" y="0"/>
                  </a:lnTo>
                  <a:lnTo>
                    <a:pt x="0" y="30924"/>
                  </a:lnTo>
                  <a:lnTo>
                    <a:pt x="32397" y="30924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2996145" y="4563084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19" h="31114">
                  <a:moveTo>
                    <a:pt x="32397" y="30924"/>
                  </a:moveTo>
                  <a:lnTo>
                    <a:pt x="0" y="30924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30924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2996145" y="4548352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19" h="15239">
                  <a:moveTo>
                    <a:pt x="32397" y="0"/>
                  </a:moveTo>
                  <a:lnTo>
                    <a:pt x="0" y="0"/>
                  </a:lnTo>
                  <a:lnTo>
                    <a:pt x="0" y="14719"/>
                  </a:lnTo>
                  <a:lnTo>
                    <a:pt x="32397" y="14719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2996145" y="4548352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19" h="15239">
                  <a:moveTo>
                    <a:pt x="32397" y="14719"/>
                  </a:moveTo>
                  <a:lnTo>
                    <a:pt x="0" y="14719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719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2996145" y="4621987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19" h="31114">
                  <a:moveTo>
                    <a:pt x="32397" y="0"/>
                  </a:moveTo>
                  <a:lnTo>
                    <a:pt x="0" y="0"/>
                  </a:lnTo>
                  <a:lnTo>
                    <a:pt x="0" y="30911"/>
                  </a:lnTo>
                  <a:lnTo>
                    <a:pt x="32397" y="30911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2996145" y="4621987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19" h="31114">
                  <a:moveTo>
                    <a:pt x="32397" y="30911"/>
                  </a:moveTo>
                  <a:lnTo>
                    <a:pt x="0" y="30911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30911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2996145" y="4607242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19" h="15239">
                  <a:moveTo>
                    <a:pt x="32397" y="0"/>
                  </a:moveTo>
                  <a:lnTo>
                    <a:pt x="0" y="0"/>
                  </a:lnTo>
                  <a:lnTo>
                    <a:pt x="0" y="14732"/>
                  </a:lnTo>
                  <a:lnTo>
                    <a:pt x="32397" y="14732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2996145" y="4607242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19" h="15239">
                  <a:moveTo>
                    <a:pt x="32397" y="14732"/>
                  </a:moveTo>
                  <a:lnTo>
                    <a:pt x="0" y="14732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732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2996145" y="4681626"/>
              <a:ext cx="33020" cy="31115"/>
            </a:xfrm>
            <a:custGeom>
              <a:avLst/>
              <a:gdLst/>
              <a:ahLst/>
              <a:cxnLst/>
              <a:rect l="l" t="t" r="r" b="b"/>
              <a:pathLst>
                <a:path w="33019" h="31114">
                  <a:moveTo>
                    <a:pt x="32397" y="0"/>
                  </a:moveTo>
                  <a:lnTo>
                    <a:pt x="0" y="0"/>
                  </a:lnTo>
                  <a:lnTo>
                    <a:pt x="0" y="30911"/>
                  </a:lnTo>
                  <a:lnTo>
                    <a:pt x="32397" y="30911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2996145" y="4666894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19" h="15239">
                  <a:moveTo>
                    <a:pt x="32397" y="0"/>
                  </a:moveTo>
                  <a:lnTo>
                    <a:pt x="0" y="0"/>
                  </a:lnTo>
                  <a:lnTo>
                    <a:pt x="0" y="14732"/>
                  </a:lnTo>
                  <a:lnTo>
                    <a:pt x="32397" y="14732"/>
                  </a:lnTo>
                  <a:lnTo>
                    <a:pt x="323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2996145" y="4666894"/>
              <a:ext cx="33020" cy="15240"/>
            </a:xfrm>
            <a:custGeom>
              <a:avLst/>
              <a:gdLst/>
              <a:ahLst/>
              <a:cxnLst/>
              <a:rect l="l" t="t" r="r" b="b"/>
              <a:pathLst>
                <a:path w="33019" h="15239">
                  <a:moveTo>
                    <a:pt x="32397" y="14732"/>
                  </a:moveTo>
                  <a:lnTo>
                    <a:pt x="0" y="14732"/>
                  </a:lnTo>
                  <a:lnTo>
                    <a:pt x="0" y="0"/>
                  </a:lnTo>
                  <a:lnTo>
                    <a:pt x="32397" y="0"/>
                  </a:lnTo>
                  <a:lnTo>
                    <a:pt x="32397" y="14732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2974047" y="4476940"/>
              <a:ext cx="76200" cy="255270"/>
            </a:xfrm>
            <a:custGeom>
              <a:avLst/>
              <a:gdLst/>
              <a:ahLst/>
              <a:cxnLst/>
              <a:rect l="l" t="t" r="r" b="b"/>
              <a:pathLst>
                <a:path w="76200" h="255270">
                  <a:moveTo>
                    <a:pt x="75831" y="254749"/>
                  </a:moveTo>
                  <a:lnTo>
                    <a:pt x="0" y="254749"/>
                  </a:lnTo>
                  <a:lnTo>
                    <a:pt x="0" y="0"/>
                  </a:lnTo>
                  <a:lnTo>
                    <a:pt x="75831" y="0"/>
                  </a:lnTo>
                  <a:lnTo>
                    <a:pt x="75831" y="254749"/>
                  </a:lnTo>
                  <a:close/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241121" y="4669212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637" y="0"/>
                  </a:moveTo>
                  <a:lnTo>
                    <a:pt x="5626" y="0"/>
                  </a:lnTo>
                  <a:lnTo>
                    <a:pt x="0" y="5626"/>
                  </a:lnTo>
                  <a:lnTo>
                    <a:pt x="0" y="20624"/>
                  </a:lnTo>
                  <a:lnTo>
                    <a:pt x="5626" y="26263"/>
                  </a:lnTo>
                  <a:lnTo>
                    <a:pt x="20637" y="26263"/>
                  </a:lnTo>
                  <a:lnTo>
                    <a:pt x="26250" y="20624"/>
                  </a:lnTo>
                  <a:lnTo>
                    <a:pt x="26250" y="13131"/>
                  </a:lnTo>
                  <a:lnTo>
                    <a:pt x="26250" y="562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264867" y="4661232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4">
                  <a:moveTo>
                    <a:pt x="21348" y="10312"/>
                  </a:moveTo>
                  <a:lnTo>
                    <a:pt x="21348" y="16192"/>
                  </a:lnTo>
                  <a:lnTo>
                    <a:pt x="16205" y="20612"/>
                  </a:lnTo>
                  <a:lnTo>
                    <a:pt x="10312" y="20612"/>
                  </a:lnTo>
                  <a:lnTo>
                    <a:pt x="5156" y="20612"/>
                  </a:lnTo>
                  <a:lnTo>
                    <a:pt x="0" y="16192"/>
                  </a:lnTo>
                  <a:lnTo>
                    <a:pt x="0" y="10312"/>
                  </a:lnTo>
                  <a:lnTo>
                    <a:pt x="0" y="4419"/>
                  </a:lnTo>
                  <a:lnTo>
                    <a:pt x="5156" y="0"/>
                  </a:lnTo>
                  <a:lnTo>
                    <a:pt x="10312" y="0"/>
                  </a:lnTo>
                  <a:lnTo>
                    <a:pt x="16205" y="0"/>
                  </a:lnTo>
                  <a:lnTo>
                    <a:pt x="21348" y="4419"/>
                  </a:lnTo>
                  <a:lnTo>
                    <a:pt x="21348" y="10312"/>
                  </a:lnTo>
                </a:path>
              </a:pathLst>
            </a:custGeom>
            <a:ln w="66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9" name="object 239"/>
          <p:cNvSpPr txBox="1"/>
          <p:nvPr/>
        </p:nvSpPr>
        <p:spPr>
          <a:xfrm>
            <a:off x="7958470" y="481740"/>
            <a:ext cx="4312920" cy="2586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29539">
              <a:lnSpc>
                <a:spcPct val="141200"/>
              </a:lnSpc>
              <a:spcBef>
                <a:spcPts val="100"/>
              </a:spcBef>
            </a:pPr>
            <a:r>
              <a:rPr sz="850" spc="55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5" dirty="0">
                <a:latin typeface="Tahoma"/>
                <a:cs typeface="Tahoma"/>
              </a:rPr>
              <a:t>MCC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estructura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dividida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secciones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componentes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cada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motor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montados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contenedor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removible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llamado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bandeja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balde.</a:t>
            </a:r>
            <a:endParaRPr sz="850">
              <a:latin typeface="Tahoma"/>
              <a:cs typeface="Tahoma"/>
            </a:endParaRPr>
          </a:p>
          <a:p>
            <a:pPr marL="12700" marR="108585">
              <a:lnSpc>
                <a:spcPct val="141200"/>
              </a:lnSpc>
            </a:pPr>
            <a:r>
              <a:rPr sz="850" spc="40" dirty="0">
                <a:latin typeface="Tahoma"/>
                <a:cs typeface="Tahoma"/>
              </a:rPr>
              <a:t>Además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unidades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motores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combinadas,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centros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motores también </a:t>
            </a:r>
            <a:r>
              <a:rPr sz="850" spc="45" dirty="0">
                <a:latin typeface="Tahoma"/>
                <a:cs typeface="Tahoma"/>
              </a:rPr>
              <a:t>pueden </a:t>
            </a:r>
            <a:r>
              <a:rPr sz="850" spc="30" dirty="0">
                <a:latin typeface="Tahoma"/>
                <a:cs typeface="Tahoma"/>
              </a:rPr>
              <a:t>incluir </a:t>
            </a:r>
            <a:r>
              <a:rPr sz="850" spc="35" dirty="0">
                <a:latin typeface="Tahoma"/>
                <a:cs typeface="Tahoma"/>
              </a:rPr>
              <a:t>elementos </a:t>
            </a:r>
            <a:r>
              <a:rPr sz="850" spc="50" dirty="0">
                <a:latin typeface="Tahoma"/>
                <a:cs typeface="Tahoma"/>
              </a:rPr>
              <a:t>como </a:t>
            </a:r>
            <a:r>
              <a:rPr sz="850" spc="35" dirty="0">
                <a:latin typeface="Tahoma"/>
                <a:cs typeface="Tahoma"/>
              </a:rPr>
              <a:t>arrancadores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0" dirty="0">
                <a:latin typeface="Tahoma"/>
                <a:cs typeface="Tahoma"/>
              </a:rPr>
              <a:t>voltaje </a:t>
            </a:r>
            <a:r>
              <a:rPr sz="850" spc="2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reducido,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variadores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velocidad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PLC.</a:t>
            </a:r>
            <a:endParaRPr sz="8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200">
              <a:latin typeface="Tahoma"/>
              <a:cs typeface="Tahoma"/>
            </a:endParaRPr>
          </a:p>
          <a:p>
            <a:pPr marL="12700" marR="5080">
              <a:lnSpc>
                <a:spcPct val="133300"/>
              </a:lnSpc>
            </a:pPr>
            <a:r>
              <a:rPr sz="900" spc="35" dirty="0">
                <a:latin typeface="Tahoma"/>
                <a:cs typeface="Tahoma"/>
              </a:rPr>
              <a:t>Siemens </a:t>
            </a:r>
            <a:r>
              <a:rPr sz="900" b="1" spc="-20" dirty="0">
                <a:latin typeface="Arial"/>
                <a:cs typeface="Arial"/>
              </a:rPr>
              <a:t>MCC </a:t>
            </a:r>
            <a:r>
              <a:rPr sz="900" b="1" spc="40" dirty="0">
                <a:latin typeface="Arial"/>
                <a:cs typeface="Arial"/>
              </a:rPr>
              <a:t>tiastar </a:t>
            </a:r>
            <a:r>
              <a:rPr sz="900" spc="45" dirty="0">
                <a:latin typeface="Tahoma"/>
                <a:cs typeface="Tahoma"/>
              </a:rPr>
              <a:t>han </a:t>
            </a:r>
            <a:r>
              <a:rPr sz="900" spc="40" dirty="0">
                <a:latin typeface="Tahoma"/>
                <a:cs typeface="Tahoma"/>
              </a:rPr>
              <a:t>sido diseñados para incorporar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35" dirty="0">
                <a:latin typeface="Tahoma"/>
                <a:cs typeface="Tahoma"/>
              </a:rPr>
              <a:t>variedad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productos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Siemens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35" dirty="0">
                <a:latin typeface="Tahoma"/>
                <a:cs typeface="Tahoma"/>
              </a:rPr>
              <a:t>ofrecen </a:t>
            </a:r>
            <a:r>
              <a:rPr sz="900" spc="30" dirty="0">
                <a:latin typeface="Tahoma"/>
                <a:cs typeface="Tahoma"/>
              </a:rPr>
              <a:t>interfaces </a:t>
            </a:r>
            <a:r>
              <a:rPr sz="900" spc="40" dirty="0">
                <a:latin typeface="Tahoma"/>
                <a:cs typeface="Tahoma"/>
              </a:rPr>
              <a:t>óptimas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40" dirty="0">
                <a:latin typeface="Tahoma"/>
                <a:cs typeface="Tahoma"/>
              </a:rPr>
              <a:t>control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motores,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comunicaciones, </a:t>
            </a:r>
            <a:r>
              <a:rPr sz="900" spc="40" dirty="0">
                <a:latin typeface="Tahoma"/>
                <a:cs typeface="Tahoma"/>
              </a:rPr>
              <a:t>monitoreo, </a:t>
            </a:r>
            <a:r>
              <a:rPr sz="900" spc="35" dirty="0">
                <a:latin typeface="Tahoma"/>
                <a:cs typeface="Tahoma"/>
              </a:rPr>
              <a:t>protección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0" dirty="0">
                <a:latin typeface="Tahoma"/>
                <a:cs typeface="Tahoma"/>
              </a:rPr>
              <a:t>automatización. </a:t>
            </a:r>
            <a:r>
              <a:rPr sz="900" spc="50" dirty="0">
                <a:latin typeface="Tahoma"/>
                <a:cs typeface="Tahoma"/>
              </a:rPr>
              <a:t>Por </a:t>
            </a:r>
            <a:r>
              <a:rPr sz="900" spc="25" dirty="0">
                <a:latin typeface="Tahoma"/>
                <a:cs typeface="Tahoma"/>
              </a:rPr>
              <a:t>ejemplo, </a:t>
            </a:r>
            <a:r>
              <a:rPr sz="900" spc="35" dirty="0">
                <a:latin typeface="Tahoma"/>
                <a:cs typeface="Tahoma"/>
              </a:rPr>
              <a:t>los </a:t>
            </a:r>
            <a:r>
              <a:rPr sz="900" spc="40" dirty="0">
                <a:latin typeface="Tahoma"/>
                <a:cs typeface="Tahoma"/>
              </a:rPr>
              <a:t> productos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integrados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tiastar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pueden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incluir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sistemas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gestión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motores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SIMOCODE,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arrancadores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tensión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reducida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-5" dirty="0">
                <a:latin typeface="Tahoma"/>
                <a:cs typeface="Tahoma"/>
              </a:rPr>
              <a:t>SIRIUS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3R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cualquiera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varios </a:t>
            </a:r>
            <a:r>
              <a:rPr sz="900" spc="3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modelos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convertidores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frecuencia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Siemens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comunican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través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red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5" dirty="0">
                <a:latin typeface="Tahoma"/>
                <a:cs typeface="Tahoma"/>
              </a:rPr>
              <a:t>PROFIBUS-DP.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También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hay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disponibles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MCC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tiastar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alta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densidad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resistentes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arco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eléctrico.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243" name="object 243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54</a:t>
            </a:fld>
            <a:endParaRPr spc="30" dirty="0"/>
          </a:p>
        </p:txBody>
      </p:sp>
      <p:sp>
        <p:nvSpPr>
          <p:cNvPr id="240" name="object 240"/>
          <p:cNvSpPr txBox="1"/>
          <p:nvPr/>
        </p:nvSpPr>
        <p:spPr>
          <a:xfrm>
            <a:off x="5762700" y="6211236"/>
            <a:ext cx="1453515" cy="380365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>
              <a:spcBef>
                <a:spcPts val="170"/>
              </a:spcBef>
            </a:pPr>
            <a:r>
              <a:rPr sz="1050" b="1" spc="60" dirty="0">
                <a:latin typeface="Arial"/>
                <a:cs typeface="Arial"/>
              </a:rPr>
              <a:t>Motor</a:t>
            </a:r>
            <a:r>
              <a:rPr sz="1050" b="1" spc="-55" dirty="0">
                <a:latin typeface="Arial"/>
                <a:cs typeface="Arial"/>
              </a:rPr>
              <a:t> </a:t>
            </a:r>
            <a:r>
              <a:rPr sz="1050" b="1" spc="-5" dirty="0">
                <a:latin typeface="Arial"/>
                <a:cs typeface="Arial"/>
              </a:rPr>
              <a:t>SIMOCODE</a:t>
            </a:r>
            <a:r>
              <a:rPr sz="1050" b="1" spc="-55" dirty="0">
                <a:latin typeface="Arial"/>
                <a:cs typeface="Arial"/>
              </a:rPr>
              <a:t> </a:t>
            </a:r>
            <a:r>
              <a:rPr sz="1050" b="1" spc="30" dirty="0">
                <a:latin typeface="Arial"/>
                <a:cs typeface="Arial"/>
              </a:rPr>
              <a:t>pro</a:t>
            </a:r>
            <a:endParaRPr sz="1050">
              <a:latin typeface="Arial"/>
              <a:cs typeface="Arial"/>
            </a:endParaRPr>
          </a:p>
          <a:p>
            <a:pPr marL="12700">
              <a:spcBef>
                <a:spcPts val="80"/>
              </a:spcBef>
            </a:pPr>
            <a:r>
              <a:rPr sz="1150" b="1" spc="20" dirty="0">
                <a:latin typeface="Arial"/>
                <a:cs typeface="Arial"/>
              </a:rPr>
              <a:t>Sistema</a:t>
            </a:r>
            <a:r>
              <a:rPr sz="1150" b="1" spc="-45" dirty="0">
                <a:latin typeface="Arial"/>
                <a:cs typeface="Arial"/>
              </a:rPr>
              <a:t> </a:t>
            </a:r>
            <a:r>
              <a:rPr sz="1150" b="1" spc="30" dirty="0">
                <a:latin typeface="Arial"/>
                <a:cs typeface="Arial"/>
              </a:rPr>
              <a:t>de</a:t>
            </a:r>
            <a:r>
              <a:rPr sz="1150" b="1" spc="-40" dirty="0">
                <a:latin typeface="Arial"/>
                <a:cs typeface="Arial"/>
              </a:rPr>
              <a:t> </a:t>
            </a:r>
            <a:r>
              <a:rPr sz="1150" b="1" spc="25" dirty="0">
                <a:latin typeface="Arial"/>
                <a:cs typeface="Arial"/>
              </a:rPr>
              <a:t>gestión</a:t>
            </a:r>
            <a:endParaRPr sz="1150">
              <a:latin typeface="Arial"/>
              <a:cs typeface="Arial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7958480" y="6193842"/>
            <a:ext cx="416242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5" dirty="0">
                <a:latin typeface="Tahoma"/>
                <a:cs typeface="Tahoma"/>
              </a:rPr>
              <a:t>SIMOCODE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pro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un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sistema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gestión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motores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50" dirty="0">
                <a:latin typeface="Tahoma"/>
                <a:cs typeface="Tahoma"/>
              </a:rPr>
              <a:t>modular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y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flexible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que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proporciona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protección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estado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sólido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multifuncional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motores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velocidad </a:t>
            </a:r>
            <a:r>
              <a:rPr sz="900" spc="25" dirty="0">
                <a:latin typeface="Tahoma"/>
                <a:cs typeface="Tahoma"/>
              </a:rPr>
              <a:t>constante. </a:t>
            </a:r>
            <a:r>
              <a:rPr sz="900" spc="35" dirty="0">
                <a:latin typeface="Tahoma"/>
                <a:cs typeface="Tahoma"/>
              </a:rPr>
              <a:t>SIMOCODE </a:t>
            </a:r>
            <a:r>
              <a:rPr sz="900" spc="50" dirty="0">
                <a:latin typeface="Tahoma"/>
                <a:cs typeface="Tahoma"/>
              </a:rPr>
              <a:t>pro </a:t>
            </a:r>
            <a:r>
              <a:rPr sz="900" spc="45" dirty="0">
                <a:latin typeface="Tahoma"/>
                <a:cs typeface="Tahoma"/>
              </a:rPr>
              <a:t>implementa </a:t>
            </a:r>
            <a:r>
              <a:rPr sz="900" spc="35" dirty="0">
                <a:latin typeface="Tahoma"/>
                <a:cs typeface="Tahoma"/>
              </a:rPr>
              <a:t>todas </a:t>
            </a:r>
            <a:r>
              <a:rPr sz="900" spc="25" dirty="0">
                <a:latin typeface="Tahoma"/>
                <a:cs typeface="Tahoma"/>
              </a:rPr>
              <a:t>las </a:t>
            </a:r>
            <a:r>
              <a:rPr sz="900" spc="35" dirty="0">
                <a:latin typeface="Tahoma"/>
                <a:cs typeface="Tahoma"/>
              </a:rPr>
              <a:t>funciones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control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5" dirty="0">
                <a:latin typeface="Tahoma"/>
                <a:cs typeface="Tahoma"/>
              </a:rPr>
              <a:t>protección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0" dirty="0">
                <a:latin typeface="Tahoma"/>
                <a:cs typeface="Tahoma"/>
              </a:rPr>
              <a:t>motores; </a:t>
            </a:r>
            <a:r>
              <a:rPr sz="900" spc="45" dirty="0">
                <a:latin typeface="Tahoma"/>
                <a:cs typeface="Tahoma"/>
              </a:rPr>
              <a:t>proporciona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0" dirty="0">
                <a:latin typeface="Tahoma"/>
                <a:cs typeface="Tahoma"/>
              </a:rPr>
              <a:t>seguimiento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datos </a:t>
            </a:r>
            <a:r>
              <a:rPr sz="900" spc="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operativos,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35" dirty="0">
                <a:latin typeface="Tahoma"/>
                <a:cs typeface="Tahoma"/>
              </a:rPr>
              <a:t>diagnóstico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20" dirty="0">
                <a:latin typeface="Tahoma"/>
                <a:cs typeface="Tahoma"/>
              </a:rPr>
              <a:t>estadísticos; </a:t>
            </a:r>
            <a:r>
              <a:rPr sz="900" spc="10" dirty="0">
                <a:latin typeface="Tahoma"/>
                <a:cs typeface="Tahoma"/>
              </a:rPr>
              <a:t>y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40" dirty="0">
                <a:latin typeface="Tahoma"/>
                <a:cs typeface="Tahoma"/>
              </a:rPr>
              <a:t>comunica con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35" dirty="0">
                <a:latin typeface="Tahoma"/>
                <a:cs typeface="Tahoma"/>
              </a:rPr>
              <a:t>sistema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automatización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través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PROFIBUS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DP.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7958479" y="7475272"/>
            <a:ext cx="4180204" cy="20383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4925">
              <a:lnSpc>
                <a:spcPct val="126299"/>
              </a:lnSpc>
              <a:spcBef>
                <a:spcPts val="100"/>
              </a:spcBef>
            </a:pPr>
            <a:r>
              <a:rPr sz="950" b="1" spc="-5" dirty="0">
                <a:latin typeface="Arial"/>
                <a:cs typeface="Arial"/>
              </a:rPr>
              <a:t>SIMOCODE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30" dirty="0">
                <a:latin typeface="Arial"/>
                <a:cs typeface="Arial"/>
              </a:rPr>
              <a:t>pro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-85" dirty="0">
                <a:latin typeface="Arial"/>
                <a:cs typeface="Arial"/>
              </a:rPr>
              <a:t>C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spc="30" dirty="0">
                <a:latin typeface="Tahoma"/>
                <a:cs typeface="Tahoma"/>
              </a:rPr>
              <a:t>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sistema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compacto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económico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para  </a:t>
            </a:r>
            <a:r>
              <a:rPr sz="950" spc="40" dirty="0">
                <a:latin typeface="Tahoma"/>
                <a:cs typeface="Tahoma"/>
              </a:rPr>
              <a:t>arrancadores </a:t>
            </a:r>
            <a:r>
              <a:rPr sz="950" spc="35" dirty="0">
                <a:latin typeface="Tahoma"/>
                <a:cs typeface="Tahoma"/>
              </a:rPr>
              <a:t>directos e inversores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20" dirty="0">
                <a:latin typeface="Tahoma"/>
                <a:cs typeface="Tahoma"/>
              </a:rPr>
              <a:t>voltaje </a:t>
            </a:r>
            <a:r>
              <a:rPr sz="950" spc="30" dirty="0">
                <a:latin typeface="Tahoma"/>
                <a:cs typeface="Tahoma"/>
              </a:rPr>
              <a:t>pleno. </a:t>
            </a:r>
            <a:r>
              <a:rPr sz="950" spc="35" dirty="0">
                <a:latin typeface="Tahoma"/>
                <a:cs typeface="Tahoma"/>
              </a:rPr>
              <a:t>Cada SIMOCODE </a:t>
            </a:r>
            <a:r>
              <a:rPr sz="950" spc="4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pro </a:t>
            </a:r>
            <a:r>
              <a:rPr sz="950" spc="25" dirty="0">
                <a:latin typeface="Tahoma"/>
                <a:cs typeface="Tahoma"/>
              </a:rPr>
              <a:t>C </a:t>
            </a:r>
            <a:r>
              <a:rPr sz="950" spc="30" dirty="0">
                <a:latin typeface="Tahoma"/>
                <a:cs typeface="Tahoma"/>
              </a:rPr>
              <a:t>incluye </a:t>
            </a:r>
            <a:r>
              <a:rPr sz="950" spc="45" dirty="0">
                <a:latin typeface="Tahoma"/>
                <a:cs typeface="Tahoma"/>
              </a:rPr>
              <a:t>una unidad </a:t>
            </a:r>
            <a:r>
              <a:rPr sz="950" spc="30" dirty="0">
                <a:latin typeface="Tahoma"/>
                <a:cs typeface="Tahoma"/>
              </a:rPr>
              <a:t>básica </a:t>
            </a:r>
            <a:r>
              <a:rPr sz="950" spc="35" dirty="0">
                <a:latin typeface="Tahoma"/>
                <a:cs typeface="Tahoma"/>
              </a:rPr>
              <a:t>conectada </a:t>
            </a:r>
            <a:r>
              <a:rPr sz="950" spc="55" dirty="0">
                <a:latin typeface="Tahoma"/>
                <a:cs typeface="Tahoma"/>
              </a:rPr>
              <a:t>por un </a:t>
            </a:r>
            <a:r>
              <a:rPr sz="950" spc="40" dirty="0">
                <a:latin typeface="Tahoma"/>
                <a:cs typeface="Tahoma"/>
              </a:rPr>
              <a:t>solo </a:t>
            </a:r>
            <a:r>
              <a:rPr sz="950" spc="35" dirty="0">
                <a:latin typeface="Tahoma"/>
                <a:cs typeface="Tahoma"/>
              </a:rPr>
              <a:t>cable </a:t>
            </a:r>
            <a:r>
              <a:rPr sz="950" spc="30" dirty="0">
                <a:latin typeface="Tahoma"/>
                <a:cs typeface="Tahoma"/>
              </a:rPr>
              <a:t>a </a:t>
            </a:r>
            <a:r>
              <a:rPr sz="950" spc="55" dirty="0">
                <a:latin typeface="Tahoma"/>
                <a:cs typeface="Tahoma"/>
              </a:rPr>
              <a:t>un </a:t>
            </a:r>
            <a:r>
              <a:rPr sz="950" spc="6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módulo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medida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corriente.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También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se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puede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conectar</a:t>
            </a:r>
            <a:r>
              <a:rPr sz="950" spc="-40" dirty="0">
                <a:latin typeface="Tahoma"/>
                <a:cs typeface="Tahoma"/>
              </a:rPr>
              <a:t> </a:t>
            </a:r>
            <a:r>
              <a:rPr sz="950" spc="55" dirty="0">
                <a:latin typeface="Tahoma"/>
                <a:cs typeface="Tahoma"/>
              </a:rPr>
              <a:t>un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panel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 </a:t>
            </a:r>
            <a:r>
              <a:rPr sz="950" spc="-280" dirty="0">
                <a:latin typeface="Tahoma"/>
                <a:cs typeface="Tahoma"/>
              </a:rPr>
              <a:t> </a:t>
            </a:r>
            <a:r>
              <a:rPr sz="950" spc="50" dirty="0">
                <a:latin typeface="Tahoma"/>
                <a:cs typeface="Tahoma"/>
              </a:rPr>
              <a:t>operador</a:t>
            </a:r>
            <a:r>
              <a:rPr sz="950" spc="-55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opcional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la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unidad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20" dirty="0">
                <a:latin typeface="Tahoma"/>
                <a:cs typeface="Tahoma"/>
              </a:rPr>
              <a:t>básica.</a:t>
            </a:r>
            <a:endParaRPr sz="950">
              <a:latin typeface="Tahoma"/>
              <a:cs typeface="Tahoma"/>
            </a:endParaRPr>
          </a:p>
          <a:p>
            <a:pPr>
              <a:lnSpc>
                <a:spcPct val="100000"/>
              </a:lnSpc>
            </a:pPr>
            <a:endParaRPr sz="1200">
              <a:latin typeface="Tahoma"/>
              <a:cs typeface="Tahoma"/>
            </a:endParaRPr>
          </a:p>
          <a:p>
            <a:pPr marL="12700" marR="5080">
              <a:lnSpc>
                <a:spcPct val="120000"/>
              </a:lnSpc>
            </a:pPr>
            <a:r>
              <a:rPr sz="1000" b="1" spc="-5" dirty="0">
                <a:latin typeface="Arial"/>
                <a:cs typeface="Arial"/>
              </a:rPr>
              <a:t>SIMOCODE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30" dirty="0">
                <a:latin typeface="Arial"/>
                <a:cs typeface="Arial"/>
              </a:rPr>
              <a:t>pro</a:t>
            </a:r>
            <a:r>
              <a:rPr sz="1000" b="1" spc="-20" dirty="0">
                <a:latin typeface="Arial"/>
                <a:cs typeface="Arial"/>
              </a:rPr>
              <a:t> V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spc="35" dirty="0">
                <a:latin typeface="Tahoma"/>
                <a:cs typeface="Tahoma"/>
              </a:rPr>
              <a:t>es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sistema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variable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con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una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5" dirty="0">
                <a:latin typeface="Tahoma"/>
                <a:cs typeface="Tahoma"/>
              </a:rPr>
              <a:t>gama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aún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mayor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funciones.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Además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una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unidad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25" dirty="0">
                <a:latin typeface="Tahoma"/>
                <a:cs typeface="Tahoma"/>
              </a:rPr>
              <a:t>básica,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puede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incluir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un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módulo</a:t>
            </a:r>
            <a:r>
              <a:rPr sz="1000" spc="-6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-29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medición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corriente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una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combinación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módulo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medición</a:t>
            </a:r>
            <a:r>
              <a:rPr sz="1000" spc="-50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35" dirty="0">
                <a:latin typeface="Tahoma"/>
                <a:cs typeface="Tahoma"/>
              </a:rPr>
              <a:t>corriente/tensión, hasta cinco </a:t>
            </a:r>
            <a:r>
              <a:rPr sz="1000" spc="55" dirty="0">
                <a:latin typeface="Tahoma"/>
                <a:cs typeface="Tahoma"/>
              </a:rPr>
              <a:t>módulos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45" dirty="0">
                <a:latin typeface="Tahoma"/>
                <a:cs typeface="Tahoma"/>
              </a:rPr>
              <a:t>expansión </a:t>
            </a:r>
            <a:r>
              <a:rPr sz="1000" spc="10" dirty="0">
                <a:latin typeface="Tahoma"/>
                <a:cs typeface="Tahoma"/>
              </a:rPr>
              <a:t>y </a:t>
            </a:r>
            <a:r>
              <a:rPr sz="1000" spc="60" dirty="0">
                <a:latin typeface="Tahoma"/>
                <a:cs typeface="Tahoma"/>
              </a:rPr>
              <a:t>un </a:t>
            </a:r>
            <a:r>
              <a:rPr sz="1000" spc="45" dirty="0">
                <a:latin typeface="Tahoma"/>
                <a:cs typeface="Tahoma"/>
              </a:rPr>
              <a:t>panel </a:t>
            </a:r>
            <a:r>
              <a:rPr sz="1000" spc="50" dirty="0">
                <a:latin typeface="Tahoma"/>
                <a:cs typeface="Tahoma"/>
              </a:rPr>
              <a:t>de </a:t>
            </a:r>
            <a:r>
              <a:rPr sz="1000" spc="55" dirty="0">
                <a:latin typeface="Tahoma"/>
                <a:cs typeface="Tahoma"/>
              </a:rPr>
              <a:t> </a:t>
            </a:r>
            <a:r>
              <a:rPr sz="1000" spc="50" dirty="0">
                <a:latin typeface="Tahoma"/>
                <a:cs typeface="Tahoma"/>
              </a:rPr>
              <a:t>operador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5" dirty="0">
                <a:latin typeface="Tahoma"/>
                <a:cs typeface="Tahoma"/>
              </a:rPr>
              <a:t>opcional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0" dirty="0">
                <a:latin typeface="Tahoma"/>
                <a:cs typeface="Tahoma"/>
              </a:rPr>
              <a:t>(con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60" dirty="0">
                <a:latin typeface="Tahoma"/>
                <a:cs typeface="Tahoma"/>
              </a:rPr>
              <a:t>o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40" dirty="0">
                <a:latin typeface="Tahoma"/>
                <a:cs typeface="Tahoma"/>
              </a:rPr>
              <a:t>sin</a:t>
            </a:r>
            <a:r>
              <a:rPr sz="1000" spc="-55" dirty="0">
                <a:latin typeface="Tahoma"/>
                <a:cs typeface="Tahoma"/>
              </a:rPr>
              <a:t> </a:t>
            </a:r>
            <a:r>
              <a:rPr sz="1000" spc="15" dirty="0">
                <a:latin typeface="Tahoma"/>
                <a:cs typeface="Tahoma"/>
              </a:rPr>
              <a:t>pantalla).</a:t>
            </a:r>
            <a:endParaRPr sz="10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60776" y="540002"/>
            <a:ext cx="2590800" cy="1253490"/>
            <a:chOff x="3206176" y="540002"/>
            <a:chExt cx="2590800" cy="125349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06176" y="540002"/>
              <a:ext cx="2590638" cy="125340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04474" y="1042581"/>
              <a:ext cx="119672" cy="129616"/>
            </a:xfrm>
            <a:prstGeom prst="rect">
              <a:avLst/>
            </a:prstGeom>
          </p:spPr>
        </p:pic>
      </p:grpSp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770515" y="4619208"/>
            <a:ext cx="1026281" cy="1181863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9945424" y="4629355"/>
            <a:ext cx="1485900" cy="1172210"/>
            <a:chOff x="4890824" y="4629355"/>
            <a:chExt cx="1485900" cy="1172210"/>
          </a:xfrm>
        </p:grpSpPr>
        <p:sp>
          <p:nvSpPr>
            <p:cNvPr id="7" name="object 7"/>
            <p:cNvSpPr/>
            <p:nvPr/>
          </p:nvSpPr>
          <p:spPr>
            <a:xfrm>
              <a:off x="5505238" y="4941519"/>
              <a:ext cx="506730" cy="74930"/>
            </a:xfrm>
            <a:custGeom>
              <a:avLst/>
              <a:gdLst/>
              <a:ahLst/>
              <a:cxnLst/>
              <a:rect l="l" t="t" r="r" b="b"/>
              <a:pathLst>
                <a:path w="506729" h="74929">
                  <a:moveTo>
                    <a:pt x="96481" y="0"/>
                  </a:moveTo>
                  <a:lnTo>
                    <a:pt x="0" y="46545"/>
                  </a:lnTo>
                  <a:lnTo>
                    <a:pt x="421601" y="74930"/>
                  </a:lnTo>
                  <a:lnTo>
                    <a:pt x="506679" y="31115"/>
                  </a:lnTo>
                  <a:lnTo>
                    <a:pt x="96481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505238" y="4941519"/>
              <a:ext cx="506730" cy="74930"/>
            </a:xfrm>
            <a:custGeom>
              <a:avLst/>
              <a:gdLst/>
              <a:ahLst/>
              <a:cxnLst/>
              <a:rect l="l" t="t" r="r" b="b"/>
              <a:pathLst>
                <a:path w="506729" h="74929">
                  <a:moveTo>
                    <a:pt x="0" y="46545"/>
                  </a:moveTo>
                  <a:lnTo>
                    <a:pt x="421601" y="74930"/>
                  </a:lnTo>
                  <a:lnTo>
                    <a:pt x="506679" y="31115"/>
                  </a:lnTo>
                  <a:lnTo>
                    <a:pt x="96481" y="0"/>
                  </a:lnTo>
                  <a:lnTo>
                    <a:pt x="0" y="465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030219" y="4719270"/>
              <a:ext cx="1333500" cy="248920"/>
            </a:xfrm>
            <a:custGeom>
              <a:avLst/>
              <a:gdLst/>
              <a:ahLst/>
              <a:cxnLst/>
              <a:rect l="l" t="t" r="r" b="b"/>
              <a:pathLst>
                <a:path w="1333500" h="248920">
                  <a:moveTo>
                    <a:pt x="406387" y="0"/>
                  </a:moveTo>
                  <a:lnTo>
                    <a:pt x="0" y="180339"/>
                  </a:lnTo>
                  <a:lnTo>
                    <a:pt x="988060" y="248919"/>
                  </a:lnTo>
                  <a:lnTo>
                    <a:pt x="1333500" y="55892"/>
                  </a:lnTo>
                  <a:lnTo>
                    <a:pt x="406387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030219" y="4719270"/>
              <a:ext cx="1333500" cy="248920"/>
            </a:xfrm>
            <a:custGeom>
              <a:avLst/>
              <a:gdLst/>
              <a:ahLst/>
              <a:cxnLst/>
              <a:rect l="l" t="t" r="r" b="b"/>
              <a:pathLst>
                <a:path w="1333500" h="248920">
                  <a:moveTo>
                    <a:pt x="0" y="180339"/>
                  </a:moveTo>
                  <a:lnTo>
                    <a:pt x="406387" y="0"/>
                  </a:lnTo>
                  <a:lnTo>
                    <a:pt x="1333500" y="55892"/>
                  </a:lnTo>
                  <a:lnTo>
                    <a:pt x="988060" y="248919"/>
                  </a:lnTo>
                  <a:lnTo>
                    <a:pt x="0" y="180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018279" y="4775161"/>
              <a:ext cx="355600" cy="955040"/>
            </a:xfrm>
            <a:custGeom>
              <a:avLst/>
              <a:gdLst/>
              <a:ahLst/>
              <a:cxnLst/>
              <a:rect l="l" t="t" r="r" b="b"/>
              <a:pathLst>
                <a:path w="355600" h="955039">
                  <a:moveTo>
                    <a:pt x="345440" y="0"/>
                  </a:moveTo>
                  <a:lnTo>
                    <a:pt x="0" y="193027"/>
                  </a:lnTo>
                  <a:lnTo>
                    <a:pt x="0" y="955040"/>
                  </a:lnTo>
                  <a:lnTo>
                    <a:pt x="294627" y="726440"/>
                  </a:lnTo>
                  <a:lnTo>
                    <a:pt x="289560" y="596887"/>
                  </a:lnTo>
                  <a:lnTo>
                    <a:pt x="355600" y="543547"/>
                  </a:lnTo>
                  <a:lnTo>
                    <a:pt x="34544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018279" y="4775161"/>
              <a:ext cx="355600" cy="955040"/>
            </a:xfrm>
            <a:custGeom>
              <a:avLst/>
              <a:gdLst/>
              <a:ahLst/>
              <a:cxnLst/>
              <a:rect l="l" t="t" r="r" b="b"/>
              <a:pathLst>
                <a:path w="355600" h="955039">
                  <a:moveTo>
                    <a:pt x="0" y="193027"/>
                  </a:moveTo>
                  <a:lnTo>
                    <a:pt x="0" y="955040"/>
                  </a:lnTo>
                  <a:lnTo>
                    <a:pt x="294627" y="726440"/>
                  </a:lnTo>
                  <a:lnTo>
                    <a:pt x="289560" y="596887"/>
                  </a:lnTo>
                  <a:lnTo>
                    <a:pt x="355600" y="543547"/>
                  </a:lnTo>
                  <a:lnTo>
                    <a:pt x="345440" y="0"/>
                  </a:lnTo>
                  <a:lnTo>
                    <a:pt x="0" y="1930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071491" y="4832311"/>
              <a:ext cx="780415" cy="104775"/>
            </a:xfrm>
            <a:custGeom>
              <a:avLst/>
              <a:gdLst/>
              <a:ahLst/>
              <a:cxnLst/>
              <a:rect l="l" t="t" r="r" b="b"/>
              <a:pathLst>
                <a:path w="780414" h="104775">
                  <a:moveTo>
                    <a:pt x="32385" y="49530"/>
                  </a:moveTo>
                  <a:lnTo>
                    <a:pt x="17157" y="47625"/>
                  </a:lnTo>
                  <a:lnTo>
                    <a:pt x="0" y="59055"/>
                  </a:lnTo>
                  <a:lnTo>
                    <a:pt x="13335" y="60960"/>
                  </a:lnTo>
                  <a:lnTo>
                    <a:pt x="32385" y="49530"/>
                  </a:lnTo>
                  <a:close/>
                </a:path>
                <a:path w="780414" h="104775">
                  <a:moveTo>
                    <a:pt x="55549" y="53340"/>
                  </a:moveTo>
                  <a:lnTo>
                    <a:pt x="40322" y="51435"/>
                  </a:lnTo>
                  <a:lnTo>
                    <a:pt x="23164" y="62865"/>
                  </a:lnTo>
                  <a:lnTo>
                    <a:pt x="36499" y="64770"/>
                  </a:lnTo>
                  <a:lnTo>
                    <a:pt x="55549" y="53340"/>
                  </a:lnTo>
                  <a:close/>
                </a:path>
                <a:path w="780414" h="104775">
                  <a:moveTo>
                    <a:pt x="67945" y="33655"/>
                  </a:moveTo>
                  <a:lnTo>
                    <a:pt x="52692" y="31750"/>
                  </a:lnTo>
                  <a:lnTo>
                    <a:pt x="35560" y="43180"/>
                  </a:lnTo>
                  <a:lnTo>
                    <a:pt x="48895" y="45085"/>
                  </a:lnTo>
                  <a:lnTo>
                    <a:pt x="67945" y="33655"/>
                  </a:lnTo>
                  <a:close/>
                </a:path>
                <a:path w="780414" h="104775">
                  <a:moveTo>
                    <a:pt x="91122" y="37465"/>
                  </a:moveTo>
                  <a:lnTo>
                    <a:pt x="75895" y="35560"/>
                  </a:lnTo>
                  <a:lnTo>
                    <a:pt x="58737" y="46990"/>
                  </a:lnTo>
                  <a:lnTo>
                    <a:pt x="72072" y="48895"/>
                  </a:lnTo>
                  <a:lnTo>
                    <a:pt x="91122" y="37465"/>
                  </a:lnTo>
                  <a:close/>
                </a:path>
                <a:path w="780414" h="104775">
                  <a:moveTo>
                    <a:pt x="93992" y="53340"/>
                  </a:moveTo>
                  <a:lnTo>
                    <a:pt x="78752" y="51435"/>
                  </a:lnTo>
                  <a:lnTo>
                    <a:pt x="61607" y="62865"/>
                  </a:lnTo>
                  <a:lnTo>
                    <a:pt x="74942" y="64770"/>
                  </a:lnTo>
                  <a:lnTo>
                    <a:pt x="93992" y="53340"/>
                  </a:lnTo>
                  <a:close/>
                </a:path>
                <a:path w="780414" h="104775">
                  <a:moveTo>
                    <a:pt x="103517" y="17767"/>
                  </a:moveTo>
                  <a:lnTo>
                    <a:pt x="88277" y="15862"/>
                  </a:lnTo>
                  <a:lnTo>
                    <a:pt x="71132" y="27292"/>
                  </a:lnTo>
                  <a:lnTo>
                    <a:pt x="84467" y="29197"/>
                  </a:lnTo>
                  <a:lnTo>
                    <a:pt x="103517" y="17767"/>
                  </a:lnTo>
                  <a:close/>
                </a:path>
                <a:path w="780414" h="104775">
                  <a:moveTo>
                    <a:pt x="124777" y="53340"/>
                  </a:moveTo>
                  <a:lnTo>
                    <a:pt x="109537" y="51435"/>
                  </a:lnTo>
                  <a:lnTo>
                    <a:pt x="92392" y="62865"/>
                  </a:lnTo>
                  <a:lnTo>
                    <a:pt x="105727" y="64770"/>
                  </a:lnTo>
                  <a:lnTo>
                    <a:pt x="124777" y="53340"/>
                  </a:lnTo>
                  <a:close/>
                </a:path>
                <a:path w="780414" h="104775">
                  <a:moveTo>
                    <a:pt x="126695" y="21577"/>
                  </a:moveTo>
                  <a:lnTo>
                    <a:pt x="111442" y="19672"/>
                  </a:lnTo>
                  <a:lnTo>
                    <a:pt x="94297" y="31102"/>
                  </a:lnTo>
                  <a:lnTo>
                    <a:pt x="107645" y="33007"/>
                  </a:lnTo>
                  <a:lnTo>
                    <a:pt x="126695" y="21577"/>
                  </a:lnTo>
                  <a:close/>
                </a:path>
                <a:path w="780414" h="104775">
                  <a:moveTo>
                    <a:pt x="129540" y="37465"/>
                  </a:moveTo>
                  <a:lnTo>
                    <a:pt x="114300" y="35560"/>
                  </a:lnTo>
                  <a:lnTo>
                    <a:pt x="97155" y="46990"/>
                  </a:lnTo>
                  <a:lnTo>
                    <a:pt x="110490" y="48895"/>
                  </a:lnTo>
                  <a:lnTo>
                    <a:pt x="129540" y="37465"/>
                  </a:lnTo>
                  <a:close/>
                </a:path>
                <a:path w="780414" h="104775">
                  <a:moveTo>
                    <a:pt x="139065" y="1905"/>
                  </a:moveTo>
                  <a:lnTo>
                    <a:pt x="123825" y="0"/>
                  </a:lnTo>
                  <a:lnTo>
                    <a:pt x="106680" y="11430"/>
                  </a:lnTo>
                  <a:lnTo>
                    <a:pt x="120015" y="13335"/>
                  </a:lnTo>
                  <a:lnTo>
                    <a:pt x="139065" y="1905"/>
                  </a:lnTo>
                  <a:close/>
                </a:path>
                <a:path w="780414" h="104775">
                  <a:moveTo>
                    <a:pt x="147942" y="59055"/>
                  </a:moveTo>
                  <a:lnTo>
                    <a:pt x="132702" y="57150"/>
                  </a:lnTo>
                  <a:lnTo>
                    <a:pt x="115570" y="68580"/>
                  </a:lnTo>
                  <a:lnTo>
                    <a:pt x="128892" y="70485"/>
                  </a:lnTo>
                  <a:lnTo>
                    <a:pt x="147942" y="59055"/>
                  </a:lnTo>
                  <a:close/>
                </a:path>
                <a:path w="780414" h="104775">
                  <a:moveTo>
                    <a:pt x="160324" y="37465"/>
                  </a:moveTo>
                  <a:lnTo>
                    <a:pt x="145097" y="35560"/>
                  </a:lnTo>
                  <a:lnTo>
                    <a:pt x="127939" y="46990"/>
                  </a:lnTo>
                  <a:lnTo>
                    <a:pt x="141274" y="48895"/>
                  </a:lnTo>
                  <a:lnTo>
                    <a:pt x="160324" y="37465"/>
                  </a:lnTo>
                  <a:close/>
                </a:path>
                <a:path w="780414" h="104775">
                  <a:moveTo>
                    <a:pt x="165100" y="21577"/>
                  </a:moveTo>
                  <a:lnTo>
                    <a:pt x="149860" y="19672"/>
                  </a:lnTo>
                  <a:lnTo>
                    <a:pt x="132715" y="31102"/>
                  </a:lnTo>
                  <a:lnTo>
                    <a:pt x="146050" y="33007"/>
                  </a:lnTo>
                  <a:lnTo>
                    <a:pt x="165100" y="21577"/>
                  </a:lnTo>
                  <a:close/>
                </a:path>
                <a:path w="780414" h="104775">
                  <a:moveTo>
                    <a:pt x="183515" y="43180"/>
                  </a:moveTo>
                  <a:lnTo>
                    <a:pt x="168275" y="41275"/>
                  </a:lnTo>
                  <a:lnTo>
                    <a:pt x="151130" y="52705"/>
                  </a:lnTo>
                  <a:lnTo>
                    <a:pt x="164465" y="54610"/>
                  </a:lnTo>
                  <a:lnTo>
                    <a:pt x="183515" y="43180"/>
                  </a:lnTo>
                  <a:close/>
                </a:path>
                <a:path w="780414" h="104775">
                  <a:moveTo>
                    <a:pt x="186385" y="55232"/>
                  </a:moveTo>
                  <a:lnTo>
                    <a:pt x="171145" y="53327"/>
                  </a:lnTo>
                  <a:lnTo>
                    <a:pt x="154000" y="64757"/>
                  </a:lnTo>
                  <a:lnTo>
                    <a:pt x="167335" y="66662"/>
                  </a:lnTo>
                  <a:lnTo>
                    <a:pt x="186385" y="55232"/>
                  </a:lnTo>
                  <a:close/>
                </a:path>
                <a:path w="780414" h="104775">
                  <a:moveTo>
                    <a:pt x="195910" y="21577"/>
                  </a:moveTo>
                  <a:lnTo>
                    <a:pt x="180670" y="19672"/>
                  </a:lnTo>
                  <a:lnTo>
                    <a:pt x="163525" y="31102"/>
                  </a:lnTo>
                  <a:lnTo>
                    <a:pt x="176860" y="33007"/>
                  </a:lnTo>
                  <a:lnTo>
                    <a:pt x="195910" y="21577"/>
                  </a:lnTo>
                  <a:close/>
                </a:path>
                <a:path w="780414" h="104775">
                  <a:moveTo>
                    <a:pt x="217182" y="60960"/>
                  </a:moveTo>
                  <a:lnTo>
                    <a:pt x="201930" y="59055"/>
                  </a:lnTo>
                  <a:lnTo>
                    <a:pt x="184785" y="70485"/>
                  </a:lnTo>
                  <a:lnTo>
                    <a:pt x="198132" y="72390"/>
                  </a:lnTo>
                  <a:lnTo>
                    <a:pt x="217182" y="60960"/>
                  </a:lnTo>
                  <a:close/>
                </a:path>
                <a:path w="780414" h="104775">
                  <a:moveTo>
                    <a:pt x="219075" y="27292"/>
                  </a:moveTo>
                  <a:lnTo>
                    <a:pt x="203835" y="25387"/>
                  </a:lnTo>
                  <a:lnTo>
                    <a:pt x="186690" y="36817"/>
                  </a:lnTo>
                  <a:lnTo>
                    <a:pt x="200025" y="38722"/>
                  </a:lnTo>
                  <a:lnTo>
                    <a:pt x="219075" y="27292"/>
                  </a:lnTo>
                  <a:close/>
                </a:path>
                <a:path w="780414" h="104775">
                  <a:moveTo>
                    <a:pt x="221945" y="39357"/>
                  </a:moveTo>
                  <a:lnTo>
                    <a:pt x="206692" y="37452"/>
                  </a:lnTo>
                  <a:lnTo>
                    <a:pt x="189547" y="48882"/>
                  </a:lnTo>
                  <a:lnTo>
                    <a:pt x="202895" y="50787"/>
                  </a:lnTo>
                  <a:lnTo>
                    <a:pt x="221945" y="39357"/>
                  </a:lnTo>
                  <a:close/>
                </a:path>
                <a:path w="780414" h="104775">
                  <a:moveTo>
                    <a:pt x="252717" y="45085"/>
                  </a:moveTo>
                  <a:lnTo>
                    <a:pt x="237477" y="43180"/>
                  </a:lnTo>
                  <a:lnTo>
                    <a:pt x="220345" y="54610"/>
                  </a:lnTo>
                  <a:lnTo>
                    <a:pt x="233667" y="56515"/>
                  </a:lnTo>
                  <a:lnTo>
                    <a:pt x="252717" y="45085"/>
                  </a:lnTo>
                  <a:close/>
                </a:path>
                <a:path w="780414" h="104775">
                  <a:moveTo>
                    <a:pt x="257492" y="23482"/>
                  </a:moveTo>
                  <a:lnTo>
                    <a:pt x="242252" y="21577"/>
                  </a:lnTo>
                  <a:lnTo>
                    <a:pt x="225120" y="33007"/>
                  </a:lnTo>
                  <a:lnTo>
                    <a:pt x="238442" y="34912"/>
                  </a:lnTo>
                  <a:lnTo>
                    <a:pt x="257492" y="23482"/>
                  </a:lnTo>
                  <a:close/>
                </a:path>
                <a:path w="780414" h="104775">
                  <a:moveTo>
                    <a:pt x="268605" y="64757"/>
                  </a:moveTo>
                  <a:lnTo>
                    <a:pt x="253365" y="62852"/>
                  </a:lnTo>
                  <a:lnTo>
                    <a:pt x="236232" y="74282"/>
                  </a:lnTo>
                  <a:lnTo>
                    <a:pt x="249555" y="76187"/>
                  </a:lnTo>
                  <a:lnTo>
                    <a:pt x="268605" y="64757"/>
                  </a:lnTo>
                  <a:close/>
                </a:path>
                <a:path w="780414" h="104775">
                  <a:moveTo>
                    <a:pt x="288302" y="29197"/>
                  </a:moveTo>
                  <a:lnTo>
                    <a:pt x="273062" y="27292"/>
                  </a:lnTo>
                  <a:lnTo>
                    <a:pt x="255917" y="38722"/>
                  </a:lnTo>
                  <a:lnTo>
                    <a:pt x="269252" y="40627"/>
                  </a:lnTo>
                  <a:lnTo>
                    <a:pt x="288302" y="29197"/>
                  </a:lnTo>
                  <a:close/>
                </a:path>
                <a:path w="780414" h="104775">
                  <a:moveTo>
                    <a:pt x="304152" y="48882"/>
                  </a:moveTo>
                  <a:lnTo>
                    <a:pt x="288912" y="46977"/>
                  </a:lnTo>
                  <a:lnTo>
                    <a:pt x="271767" y="58407"/>
                  </a:lnTo>
                  <a:lnTo>
                    <a:pt x="285102" y="60312"/>
                  </a:lnTo>
                  <a:lnTo>
                    <a:pt x="304152" y="48882"/>
                  </a:lnTo>
                  <a:close/>
                </a:path>
                <a:path w="780414" h="104775">
                  <a:moveTo>
                    <a:pt x="306705" y="66675"/>
                  </a:moveTo>
                  <a:lnTo>
                    <a:pt x="291465" y="64770"/>
                  </a:lnTo>
                  <a:lnTo>
                    <a:pt x="274332" y="76200"/>
                  </a:lnTo>
                  <a:lnTo>
                    <a:pt x="287655" y="78105"/>
                  </a:lnTo>
                  <a:lnTo>
                    <a:pt x="306705" y="66675"/>
                  </a:lnTo>
                  <a:close/>
                </a:path>
                <a:path w="780414" h="104775">
                  <a:moveTo>
                    <a:pt x="337185" y="68580"/>
                  </a:moveTo>
                  <a:lnTo>
                    <a:pt x="321957" y="66675"/>
                  </a:lnTo>
                  <a:lnTo>
                    <a:pt x="304800" y="78105"/>
                  </a:lnTo>
                  <a:lnTo>
                    <a:pt x="318135" y="80010"/>
                  </a:lnTo>
                  <a:lnTo>
                    <a:pt x="337185" y="68580"/>
                  </a:lnTo>
                  <a:close/>
                </a:path>
                <a:path w="780414" h="104775">
                  <a:moveTo>
                    <a:pt x="339737" y="33007"/>
                  </a:moveTo>
                  <a:lnTo>
                    <a:pt x="324497" y="31102"/>
                  </a:lnTo>
                  <a:lnTo>
                    <a:pt x="307352" y="42532"/>
                  </a:lnTo>
                  <a:lnTo>
                    <a:pt x="320687" y="44437"/>
                  </a:lnTo>
                  <a:lnTo>
                    <a:pt x="339737" y="33007"/>
                  </a:lnTo>
                  <a:close/>
                </a:path>
                <a:path w="780414" h="104775">
                  <a:moveTo>
                    <a:pt x="342252" y="50800"/>
                  </a:moveTo>
                  <a:lnTo>
                    <a:pt x="327012" y="48895"/>
                  </a:lnTo>
                  <a:lnTo>
                    <a:pt x="309867" y="60325"/>
                  </a:lnTo>
                  <a:lnTo>
                    <a:pt x="323202" y="62230"/>
                  </a:lnTo>
                  <a:lnTo>
                    <a:pt x="342252" y="50800"/>
                  </a:lnTo>
                  <a:close/>
                </a:path>
                <a:path w="780414" h="104775">
                  <a:moveTo>
                    <a:pt x="372745" y="52705"/>
                  </a:moveTo>
                  <a:lnTo>
                    <a:pt x="357492" y="50800"/>
                  </a:lnTo>
                  <a:lnTo>
                    <a:pt x="340360" y="62230"/>
                  </a:lnTo>
                  <a:lnTo>
                    <a:pt x="353695" y="64135"/>
                  </a:lnTo>
                  <a:lnTo>
                    <a:pt x="372745" y="52705"/>
                  </a:lnTo>
                  <a:close/>
                </a:path>
                <a:path w="780414" h="104775">
                  <a:moveTo>
                    <a:pt x="375285" y="17132"/>
                  </a:moveTo>
                  <a:lnTo>
                    <a:pt x="360057" y="15227"/>
                  </a:lnTo>
                  <a:lnTo>
                    <a:pt x="342900" y="26657"/>
                  </a:lnTo>
                  <a:lnTo>
                    <a:pt x="356235" y="28562"/>
                  </a:lnTo>
                  <a:lnTo>
                    <a:pt x="375285" y="17132"/>
                  </a:lnTo>
                  <a:close/>
                </a:path>
                <a:path w="780414" h="104775">
                  <a:moveTo>
                    <a:pt x="377837" y="34912"/>
                  </a:moveTo>
                  <a:lnTo>
                    <a:pt x="362597" y="33007"/>
                  </a:lnTo>
                  <a:lnTo>
                    <a:pt x="345452" y="44437"/>
                  </a:lnTo>
                  <a:lnTo>
                    <a:pt x="358787" y="46342"/>
                  </a:lnTo>
                  <a:lnTo>
                    <a:pt x="377837" y="34912"/>
                  </a:lnTo>
                  <a:close/>
                </a:path>
                <a:path w="780414" h="104775">
                  <a:moveTo>
                    <a:pt x="396240" y="72390"/>
                  </a:moveTo>
                  <a:lnTo>
                    <a:pt x="381000" y="70485"/>
                  </a:lnTo>
                  <a:lnTo>
                    <a:pt x="363855" y="81915"/>
                  </a:lnTo>
                  <a:lnTo>
                    <a:pt x="377190" y="83820"/>
                  </a:lnTo>
                  <a:lnTo>
                    <a:pt x="396240" y="72390"/>
                  </a:lnTo>
                  <a:close/>
                </a:path>
                <a:path w="780414" h="104775">
                  <a:moveTo>
                    <a:pt x="408317" y="36817"/>
                  </a:moveTo>
                  <a:lnTo>
                    <a:pt x="393077" y="34912"/>
                  </a:lnTo>
                  <a:lnTo>
                    <a:pt x="375932" y="46342"/>
                  </a:lnTo>
                  <a:lnTo>
                    <a:pt x="389267" y="48247"/>
                  </a:lnTo>
                  <a:lnTo>
                    <a:pt x="408317" y="36817"/>
                  </a:lnTo>
                  <a:close/>
                </a:path>
                <a:path w="780414" h="104775">
                  <a:moveTo>
                    <a:pt x="426732" y="76200"/>
                  </a:moveTo>
                  <a:lnTo>
                    <a:pt x="411480" y="74295"/>
                  </a:lnTo>
                  <a:lnTo>
                    <a:pt x="394335" y="85725"/>
                  </a:lnTo>
                  <a:lnTo>
                    <a:pt x="407682" y="87630"/>
                  </a:lnTo>
                  <a:lnTo>
                    <a:pt x="426732" y="76200"/>
                  </a:lnTo>
                  <a:close/>
                </a:path>
                <a:path w="780414" h="104775">
                  <a:moveTo>
                    <a:pt x="431787" y="56515"/>
                  </a:moveTo>
                  <a:lnTo>
                    <a:pt x="416560" y="54610"/>
                  </a:lnTo>
                  <a:lnTo>
                    <a:pt x="399402" y="66040"/>
                  </a:lnTo>
                  <a:lnTo>
                    <a:pt x="412737" y="67945"/>
                  </a:lnTo>
                  <a:lnTo>
                    <a:pt x="431787" y="56515"/>
                  </a:lnTo>
                  <a:close/>
                </a:path>
                <a:path w="780414" h="104775">
                  <a:moveTo>
                    <a:pt x="457200" y="80010"/>
                  </a:moveTo>
                  <a:lnTo>
                    <a:pt x="441960" y="78105"/>
                  </a:lnTo>
                  <a:lnTo>
                    <a:pt x="424815" y="89535"/>
                  </a:lnTo>
                  <a:lnTo>
                    <a:pt x="438150" y="91440"/>
                  </a:lnTo>
                  <a:lnTo>
                    <a:pt x="457200" y="80010"/>
                  </a:lnTo>
                  <a:close/>
                </a:path>
                <a:path w="780414" h="104775">
                  <a:moveTo>
                    <a:pt x="462267" y="60325"/>
                  </a:moveTo>
                  <a:lnTo>
                    <a:pt x="447027" y="58420"/>
                  </a:lnTo>
                  <a:lnTo>
                    <a:pt x="429895" y="69850"/>
                  </a:lnTo>
                  <a:lnTo>
                    <a:pt x="443217" y="71755"/>
                  </a:lnTo>
                  <a:lnTo>
                    <a:pt x="462267" y="60325"/>
                  </a:lnTo>
                  <a:close/>
                </a:path>
                <a:path w="780414" h="104775">
                  <a:moveTo>
                    <a:pt x="467372" y="40627"/>
                  </a:moveTo>
                  <a:lnTo>
                    <a:pt x="452132" y="38722"/>
                  </a:lnTo>
                  <a:lnTo>
                    <a:pt x="434987" y="50152"/>
                  </a:lnTo>
                  <a:lnTo>
                    <a:pt x="448322" y="52057"/>
                  </a:lnTo>
                  <a:lnTo>
                    <a:pt x="467372" y="40627"/>
                  </a:lnTo>
                  <a:close/>
                </a:path>
                <a:path w="780414" h="104775">
                  <a:moveTo>
                    <a:pt x="492760" y="64135"/>
                  </a:moveTo>
                  <a:lnTo>
                    <a:pt x="477520" y="62230"/>
                  </a:lnTo>
                  <a:lnTo>
                    <a:pt x="460362" y="73660"/>
                  </a:lnTo>
                  <a:lnTo>
                    <a:pt x="473710" y="75565"/>
                  </a:lnTo>
                  <a:lnTo>
                    <a:pt x="492760" y="64135"/>
                  </a:lnTo>
                  <a:close/>
                </a:path>
                <a:path w="780414" h="104775">
                  <a:moveTo>
                    <a:pt x="497852" y="44437"/>
                  </a:moveTo>
                  <a:lnTo>
                    <a:pt x="482612" y="42532"/>
                  </a:lnTo>
                  <a:lnTo>
                    <a:pt x="465467" y="53962"/>
                  </a:lnTo>
                  <a:lnTo>
                    <a:pt x="478802" y="55867"/>
                  </a:lnTo>
                  <a:lnTo>
                    <a:pt x="497852" y="44437"/>
                  </a:lnTo>
                  <a:close/>
                </a:path>
                <a:path w="780414" h="104775">
                  <a:moveTo>
                    <a:pt x="510540" y="80010"/>
                  </a:moveTo>
                  <a:lnTo>
                    <a:pt x="495300" y="78105"/>
                  </a:lnTo>
                  <a:lnTo>
                    <a:pt x="478155" y="89535"/>
                  </a:lnTo>
                  <a:lnTo>
                    <a:pt x="491490" y="91440"/>
                  </a:lnTo>
                  <a:lnTo>
                    <a:pt x="510540" y="80010"/>
                  </a:lnTo>
                  <a:close/>
                </a:path>
                <a:path w="780414" h="104775">
                  <a:moveTo>
                    <a:pt x="528332" y="48247"/>
                  </a:moveTo>
                  <a:lnTo>
                    <a:pt x="513092" y="46342"/>
                  </a:lnTo>
                  <a:lnTo>
                    <a:pt x="495947" y="57772"/>
                  </a:lnTo>
                  <a:lnTo>
                    <a:pt x="509282" y="59677"/>
                  </a:lnTo>
                  <a:lnTo>
                    <a:pt x="528332" y="48247"/>
                  </a:lnTo>
                  <a:close/>
                </a:path>
                <a:path w="780414" h="104775">
                  <a:moveTo>
                    <a:pt x="546087" y="64135"/>
                  </a:moveTo>
                  <a:lnTo>
                    <a:pt x="530860" y="62230"/>
                  </a:lnTo>
                  <a:lnTo>
                    <a:pt x="513702" y="73660"/>
                  </a:lnTo>
                  <a:lnTo>
                    <a:pt x="527037" y="75565"/>
                  </a:lnTo>
                  <a:lnTo>
                    <a:pt x="546087" y="64135"/>
                  </a:lnTo>
                  <a:close/>
                </a:path>
                <a:path w="780414" h="104775">
                  <a:moveTo>
                    <a:pt x="550557" y="81915"/>
                  </a:moveTo>
                  <a:lnTo>
                    <a:pt x="535305" y="80010"/>
                  </a:lnTo>
                  <a:lnTo>
                    <a:pt x="518160" y="91440"/>
                  </a:lnTo>
                  <a:lnTo>
                    <a:pt x="531507" y="93345"/>
                  </a:lnTo>
                  <a:lnTo>
                    <a:pt x="550557" y="81915"/>
                  </a:lnTo>
                  <a:close/>
                </a:path>
                <a:path w="780414" h="104775">
                  <a:moveTo>
                    <a:pt x="581672" y="48247"/>
                  </a:moveTo>
                  <a:lnTo>
                    <a:pt x="566432" y="46342"/>
                  </a:lnTo>
                  <a:lnTo>
                    <a:pt x="549287" y="57772"/>
                  </a:lnTo>
                  <a:lnTo>
                    <a:pt x="562622" y="59677"/>
                  </a:lnTo>
                  <a:lnTo>
                    <a:pt x="581672" y="48247"/>
                  </a:lnTo>
                  <a:close/>
                </a:path>
                <a:path w="780414" h="104775">
                  <a:moveTo>
                    <a:pt x="586092" y="66040"/>
                  </a:moveTo>
                  <a:lnTo>
                    <a:pt x="570852" y="64135"/>
                  </a:lnTo>
                  <a:lnTo>
                    <a:pt x="553720" y="75565"/>
                  </a:lnTo>
                  <a:lnTo>
                    <a:pt x="567042" y="77470"/>
                  </a:lnTo>
                  <a:lnTo>
                    <a:pt x="586092" y="66040"/>
                  </a:lnTo>
                  <a:close/>
                </a:path>
                <a:path w="780414" h="104775">
                  <a:moveTo>
                    <a:pt x="588657" y="83807"/>
                  </a:moveTo>
                  <a:lnTo>
                    <a:pt x="573405" y="81902"/>
                  </a:lnTo>
                  <a:lnTo>
                    <a:pt x="556260" y="93332"/>
                  </a:lnTo>
                  <a:lnTo>
                    <a:pt x="569607" y="95237"/>
                  </a:lnTo>
                  <a:lnTo>
                    <a:pt x="588657" y="83807"/>
                  </a:lnTo>
                  <a:close/>
                </a:path>
                <a:path w="780414" h="104775">
                  <a:moveTo>
                    <a:pt x="615315" y="87630"/>
                  </a:moveTo>
                  <a:lnTo>
                    <a:pt x="600075" y="85725"/>
                  </a:lnTo>
                  <a:lnTo>
                    <a:pt x="582930" y="97155"/>
                  </a:lnTo>
                  <a:lnTo>
                    <a:pt x="596265" y="99060"/>
                  </a:lnTo>
                  <a:lnTo>
                    <a:pt x="615315" y="87630"/>
                  </a:lnTo>
                  <a:close/>
                </a:path>
                <a:path w="780414" h="104775">
                  <a:moveTo>
                    <a:pt x="617232" y="32385"/>
                  </a:moveTo>
                  <a:lnTo>
                    <a:pt x="601980" y="30480"/>
                  </a:lnTo>
                  <a:lnTo>
                    <a:pt x="584835" y="41910"/>
                  </a:lnTo>
                  <a:lnTo>
                    <a:pt x="598182" y="43815"/>
                  </a:lnTo>
                  <a:lnTo>
                    <a:pt x="617232" y="32385"/>
                  </a:lnTo>
                  <a:close/>
                </a:path>
                <a:path w="780414" h="104775">
                  <a:moveTo>
                    <a:pt x="621677" y="50152"/>
                  </a:moveTo>
                  <a:lnTo>
                    <a:pt x="606437" y="48247"/>
                  </a:lnTo>
                  <a:lnTo>
                    <a:pt x="589292" y="59677"/>
                  </a:lnTo>
                  <a:lnTo>
                    <a:pt x="602627" y="61582"/>
                  </a:lnTo>
                  <a:lnTo>
                    <a:pt x="621677" y="50152"/>
                  </a:lnTo>
                  <a:close/>
                </a:path>
                <a:path w="780414" h="104775">
                  <a:moveTo>
                    <a:pt x="624192" y="67932"/>
                  </a:moveTo>
                  <a:lnTo>
                    <a:pt x="608952" y="66027"/>
                  </a:lnTo>
                  <a:lnTo>
                    <a:pt x="591820" y="77457"/>
                  </a:lnTo>
                  <a:lnTo>
                    <a:pt x="605142" y="79362"/>
                  </a:lnTo>
                  <a:lnTo>
                    <a:pt x="624192" y="67932"/>
                  </a:lnTo>
                  <a:close/>
                </a:path>
                <a:path w="780414" h="104775">
                  <a:moveTo>
                    <a:pt x="647700" y="89535"/>
                  </a:moveTo>
                  <a:lnTo>
                    <a:pt x="632460" y="87630"/>
                  </a:lnTo>
                  <a:lnTo>
                    <a:pt x="615315" y="99060"/>
                  </a:lnTo>
                  <a:lnTo>
                    <a:pt x="628650" y="100965"/>
                  </a:lnTo>
                  <a:lnTo>
                    <a:pt x="647700" y="89535"/>
                  </a:lnTo>
                  <a:close/>
                </a:path>
                <a:path w="780414" h="104775">
                  <a:moveTo>
                    <a:pt x="650862" y="71755"/>
                  </a:moveTo>
                  <a:lnTo>
                    <a:pt x="635635" y="69850"/>
                  </a:lnTo>
                  <a:lnTo>
                    <a:pt x="618477" y="81280"/>
                  </a:lnTo>
                  <a:lnTo>
                    <a:pt x="631812" y="83185"/>
                  </a:lnTo>
                  <a:lnTo>
                    <a:pt x="650862" y="71755"/>
                  </a:lnTo>
                  <a:close/>
                </a:path>
                <a:path w="780414" h="104775">
                  <a:moveTo>
                    <a:pt x="659777" y="52057"/>
                  </a:moveTo>
                  <a:lnTo>
                    <a:pt x="644537" y="50152"/>
                  </a:lnTo>
                  <a:lnTo>
                    <a:pt x="627392" y="61582"/>
                  </a:lnTo>
                  <a:lnTo>
                    <a:pt x="640727" y="63487"/>
                  </a:lnTo>
                  <a:lnTo>
                    <a:pt x="659777" y="52057"/>
                  </a:lnTo>
                  <a:close/>
                </a:path>
                <a:path w="780414" h="104775">
                  <a:moveTo>
                    <a:pt x="668655" y="93332"/>
                  </a:moveTo>
                  <a:lnTo>
                    <a:pt x="653415" y="91427"/>
                  </a:lnTo>
                  <a:lnTo>
                    <a:pt x="636282" y="102857"/>
                  </a:lnTo>
                  <a:lnTo>
                    <a:pt x="649605" y="104762"/>
                  </a:lnTo>
                  <a:lnTo>
                    <a:pt x="668655" y="93332"/>
                  </a:lnTo>
                  <a:close/>
                </a:path>
                <a:path w="780414" h="104775">
                  <a:moveTo>
                    <a:pt x="683260" y="73660"/>
                  </a:moveTo>
                  <a:lnTo>
                    <a:pt x="668020" y="71755"/>
                  </a:lnTo>
                  <a:lnTo>
                    <a:pt x="650862" y="83185"/>
                  </a:lnTo>
                  <a:lnTo>
                    <a:pt x="664210" y="85090"/>
                  </a:lnTo>
                  <a:lnTo>
                    <a:pt x="683260" y="73660"/>
                  </a:lnTo>
                  <a:close/>
                </a:path>
                <a:path w="780414" h="104775">
                  <a:moveTo>
                    <a:pt x="686447" y="55867"/>
                  </a:moveTo>
                  <a:lnTo>
                    <a:pt x="671207" y="53962"/>
                  </a:lnTo>
                  <a:lnTo>
                    <a:pt x="654062" y="65392"/>
                  </a:lnTo>
                  <a:lnTo>
                    <a:pt x="667397" y="67297"/>
                  </a:lnTo>
                  <a:lnTo>
                    <a:pt x="686447" y="55867"/>
                  </a:lnTo>
                  <a:close/>
                </a:path>
                <a:path w="780414" h="104775">
                  <a:moveTo>
                    <a:pt x="704202" y="77457"/>
                  </a:moveTo>
                  <a:lnTo>
                    <a:pt x="688962" y="75552"/>
                  </a:lnTo>
                  <a:lnTo>
                    <a:pt x="671817" y="86982"/>
                  </a:lnTo>
                  <a:lnTo>
                    <a:pt x="685152" y="88887"/>
                  </a:lnTo>
                  <a:lnTo>
                    <a:pt x="704202" y="77457"/>
                  </a:lnTo>
                  <a:close/>
                </a:path>
                <a:path w="780414" h="104775">
                  <a:moveTo>
                    <a:pt x="708660" y="93332"/>
                  </a:moveTo>
                  <a:lnTo>
                    <a:pt x="693432" y="91427"/>
                  </a:lnTo>
                  <a:lnTo>
                    <a:pt x="676275" y="102857"/>
                  </a:lnTo>
                  <a:lnTo>
                    <a:pt x="689610" y="104762"/>
                  </a:lnTo>
                  <a:lnTo>
                    <a:pt x="708660" y="93332"/>
                  </a:lnTo>
                  <a:close/>
                </a:path>
                <a:path w="780414" h="104775">
                  <a:moveTo>
                    <a:pt x="718832" y="57772"/>
                  </a:moveTo>
                  <a:lnTo>
                    <a:pt x="703592" y="55867"/>
                  </a:lnTo>
                  <a:lnTo>
                    <a:pt x="686447" y="67297"/>
                  </a:lnTo>
                  <a:lnTo>
                    <a:pt x="699782" y="69202"/>
                  </a:lnTo>
                  <a:lnTo>
                    <a:pt x="718832" y="57772"/>
                  </a:lnTo>
                  <a:close/>
                </a:path>
                <a:path w="780414" h="104775">
                  <a:moveTo>
                    <a:pt x="739787" y="61582"/>
                  </a:moveTo>
                  <a:lnTo>
                    <a:pt x="724547" y="59677"/>
                  </a:lnTo>
                  <a:lnTo>
                    <a:pt x="707402" y="71107"/>
                  </a:lnTo>
                  <a:lnTo>
                    <a:pt x="720737" y="73012"/>
                  </a:lnTo>
                  <a:lnTo>
                    <a:pt x="739787" y="61582"/>
                  </a:lnTo>
                  <a:close/>
                </a:path>
                <a:path w="780414" h="104775">
                  <a:moveTo>
                    <a:pt x="744220" y="77457"/>
                  </a:moveTo>
                  <a:lnTo>
                    <a:pt x="728967" y="75552"/>
                  </a:lnTo>
                  <a:lnTo>
                    <a:pt x="711835" y="86982"/>
                  </a:lnTo>
                  <a:lnTo>
                    <a:pt x="725170" y="88887"/>
                  </a:lnTo>
                  <a:lnTo>
                    <a:pt x="744220" y="77457"/>
                  </a:lnTo>
                  <a:close/>
                </a:path>
                <a:path w="780414" h="104775">
                  <a:moveTo>
                    <a:pt x="779792" y="61582"/>
                  </a:moveTo>
                  <a:lnTo>
                    <a:pt x="764552" y="59677"/>
                  </a:lnTo>
                  <a:lnTo>
                    <a:pt x="747407" y="71107"/>
                  </a:lnTo>
                  <a:lnTo>
                    <a:pt x="760742" y="73012"/>
                  </a:lnTo>
                  <a:lnTo>
                    <a:pt x="779792" y="615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369932" y="4709749"/>
              <a:ext cx="518159" cy="135255"/>
            </a:xfrm>
            <a:custGeom>
              <a:avLst/>
              <a:gdLst/>
              <a:ahLst/>
              <a:cxnLst/>
              <a:rect l="l" t="t" r="r" b="b"/>
              <a:pathLst>
                <a:path w="518160" h="135254">
                  <a:moveTo>
                    <a:pt x="0" y="0"/>
                  </a:moveTo>
                  <a:lnTo>
                    <a:pt x="0" y="104775"/>
                  </a:lnTo>
                  <a:lnTo>
                    <a:pt x="518159" y="135255"/>
                  </a:lnTo>
                  <a:lnTo>
                    <a:pt x="518159" y="361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369932" y="4709749"/>
              <a:ext cx="518159" cy="135255"/>
            </a:xfrm>
            <a:custGeom>
              <a:avLst/>
              <a:gdLst/>
              <a:ahLst/>
              <a:cxnLst/>
              <a:rect l="l" t="t" r="r" b="b"/>
              <a:pathLst>
                <a:path w="518160" h="135254">
                  <a:moveTo>
                    <a:pt x="0" y="0"/>
                  </a:moveTo>
                  <a:lnTo>
                    <a:pt x="518159" y="36195"/>
                  </a:lnTo>
                  <a:lnTo>
                    <a:pt x="518159" y="135255"/>
                  </a:lnTo>
                  <a:lnTo>
                    <a:pt x="0" y="104775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83888" y="4663650"/>
              <a:ext cx="269379" cy="183635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448024" y="4631641"/>
              <a:ext cx="97790" cy="43815"/>
            </a:xfrm>
            <a:custGeom>
              <a:avLst/>
              <a:gdLst/>
              <a:ahLst/>
              <a:cxnLst/>
              <a:rect l="l" t="t" r="r" b="b"/>
              <a:pathLst>
                <a:path w="97789" h="43814">
                  <a:moveTo>
                    <a:pt x="0" y="0"/>
                  </a:moveTo>
                  <a:lnTo>
                    <a:pt x="0" y="43814"/>
                  </a:lnTo>
                  <a:lnTo>
                    <a:pt x="97167" y="3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448024" y="4631641"/>
              <a:ext cx="97790" cy="43815"/>
            </a:xfrm>
            <a:custGeom>
              <a:avLst/>
              <a:gdLst/>
              <a:ahLst/>
              <a:cxnLst/>
              <a:rect l="l" t="t" r="r" b="b"/>
              <a:pathLst>
                <a:path w="97789" h="43814">
                  <a:moveTo>
                    <a:pt x="0" y="43814"/>
                  </a:moveTo>
                  <a:lnTo>
                    <a:pt x="0" y="0"/>
                  </a:lnTo>
                  <a:lnTo>
                    <a:pt x="97167" y="3809"/>
                  </a:lnTo>
                  <a:lnTo>
                    <a:pt x="0" y="438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369932" y="4635454"/>
              <a:ext cx="670560" cy="108585"/>
            </a:xfrm>
            <a:custGeom>
              <a:avLst/>
              <a:gdLst/>
              <a:ahLst/>
              <a:cxnLst/>
              <a:rect l="l" t="t" r="r" b="b"/>
              <a:pathLst>
                <a:path w="670560" h="108585">
                  <a:moveTo>
                    <a:pt x="169545" y="0"/>
                  </a:moveTo>
                  <a:lnTo>
                    <a:pt x="0" y="74295"/>
                  </a:lnTo>
                  <a:lnTo>
                    <a:pt x="527685" y="108585"/>
                  </a:lnTo>
                  <a:lnTo>
                    <a:pt x="670560" y="30480"/>
                  </a:lnTo>
                  <a:lnTo>
                    <a:pt x="169545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369932" y="4635454"/>
              <a:ext cx="670560" cy="108585"/>
            </a:xfrm>
            <a:custGeom>
              <a:avLst/>
              <a:gdLst/>
              <a:ahLst/>
              <a:cxnLst/>
              <a:rect l="l" t="t" r="r" b="b"/>
              <a:pathLst>
                <a:path w="670560" h="108585">
                  <a:moveTo>
                    <a:pt x="0" y="74295"/>
                  </a:moveTo>
                  <a:lnTo>
                    <a:pt x="169545" y="0"/>
                  </a:lnTo>
                  <a:lnTo>
                    <a:pt x="670560" y="30480"/>
                  </a:lnTo>
                  <a:lnTo>
                    <a:pt x="527685" y="108585"/>
                  </a:lnTo>
                  <a:lnTo>
                    <a:pt x="0" y="742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416283" y="4645609"/>
              <a:ext cx="574675" cy="86360"/>
            </a:xfrm>
            <a:custGeom>
              <a:avLst/>
              <a:gdLst/>
              <a:ahLst/>
              <a:cxnLst/>
              <a:rect l="l" t="t" r="r" b="b"/>
              <a:pathLst>
                <a:path w="574675" h="86360">
                  <a:moveTo>
                    <a:pt x="27952" y="48247"/>
                  </a:moveTo>
                  <a:lnTo>
                    <a:pt x="0" y="48247"/>
                  </a:lnTo>
                  <a:lnTo>
                    <a:pt x="0" y="58420"/>
                  </a:lnTo>
                  <a:lnTo>
                    <a:pt x="27952" y="58420"/>
                  </a:lnTo>
                  <a:lnTo>
                    <a:pt x="27952" y="48247"/>
                  </a:lnTo>
                  <a:close/>
                </a:path>
                <a:path w="574675" h="86360">
                  <a:moveTo>
                    <a:pt x="67741" y="32169"/>
                  </a:moveTo>
                  <a:lnTo>
                    <a:pt x="39776" y="32169"/>
                  </a:lnTo>
                  <a:lnTo>
                    <a:pt x="39776" y="42341"/>
                  </a:lnTo>
                  <a:lnTo>
                    <a:pt x="67741" y="42341"/>
                  </a:lnTo>
                  <a:lnTo>
                    <a:pt x="67741" y="32169"/>
                  </a:lnTo>
                  <a:close/>
                </a:path>
                <a:path w="574675" h="86360">
                  <a:moveTo>
                    <a:pt x="88900" y="48247"/>
                  </a:moveTo>
                  <a:lnTo>
                    <a:pt x="60960" y="48247"/>
                  </a:lnTo>
                  <a:lnTo>
                    <a:pt x="60960" y="58420"/>
                  </a:lnTo>
                  <a:lnTo>
                    <a:pt x="88900" y="58420"/>
                  </a:lnTo>
                  <a:lnTo>
                    <a:pt x="88900" y="48247"/>
                  </a:lnTo>
                  <a:close/>
                </a:path>
                <a:path w="574675" h="86360">
                  <a:moveTo>
                    <a:pt x="107530" y="16078"/>
                  </a:moveTo>
                  <a:lnTo>
                    <a:pt x="79590" y="16078"/>
                  </a:lnTo>
                  <a:lnTo>
                    <a:pt x="79590" y="26250"/>
                  </a:lnTo>
                  <a:lnTo>
                    <a:pt x="107530" y="26250"/>
                  </a:lnTo>
                  <a:lnTo>
                    <a:pt x="107530" y="16078"/>
                  </a:lnTo>
                  <a:close/>
                </a:path>
                <a:path w="574675" h="86360">
                  <a:moveTo>
                    <a:pt x="128714" y="32169"/>
                  </a:moveTo>
                  <a:lnTo>
                    <a:pt x="100749" y="32169"/>
                  </a:lnTo>
                  <a:lnTo>
                    <a:pt x="100749" y="42341"/>
                  </a:lnTo>
                  <a:lnTo>
                    <a:pt x="128714" y="42341"/>
                  </a:lnTo>
                  <a:lnTo>
                    <a:pt x="128714" y="32169"/>
                  </a:lnTo>
                  <a:close/>
                </a:path>
                <a:path w="574675" h="86360">
                  <a:moveTo>
                    <a:pt x="147332" y="0"/>
                  </a:moveTo>
                  <a:lnTo>
                    <a:pt x="119367" y="0"/>
                  </a:lnTo>
                  <a:lnTo>
                    <a:pt x="119367" y="10160"/>
                  </a:lnTo>
                  <a:lnTo>
                    <a:pt x="147332" y="10160"/>
                  </a:lnTo>
                  <a:lnTo>
                    <a:pt x="147332" y="0"/>
                  </a:lnTo>
                  <a:close/>
                </a:path>
                <a:path w="574675" h="86360">
                  <a:moveTo>
                    <a:pt x="165100" y="58420"/>
                  </a:moveTo>
                  <a:lnTo>
                    <a:pt x="137160" y="58420"/>
                  </a:lnTo>
                  <a:lnTo>
                    <a:pt x="137160" y="68580"/>
                  </a:lnTo>
                  <a:lnTo>
                    <a:pt x="165100" y="68580"/>
                  </a:lnTo>
                  <a:lnTo>
                    <a:pt x="165100" y="58420"/>
                  </a:lnTo>
                  <a:close/>
                </a:path>
                <a:path w="574675" h="86360">
                  <a:moveTo>
                    <a:pt x="168490" y="16078"/>
                  </a:moveTo>
                  <a:lnTo>
                    <a:pt x="140550" y="16078"/>
                  </a:lnTo>
                  <a:lnTo>
                    <a:pt x="140550" y="26250"/>
                  </a:lnTo>
                  <a:lnTo>
                    <a:pt x="168490" y="26250"/>
                  </a:lnTo>
                  <a:lnTo>
                    <a:pt x="168490" y="16078"/>
                  </a:lnTo>
                  <a:close/>
                </a:path>
                <a:path w="574675" h="86360">
                  <a:moveTo>
                    <a:pt x="204914" y="42329"/>
                  </a:moveTo>
                  <a:lnTo>
                    <a:pt x="176949" y="42329"/>
                  </a:lnTo>
                  <a:lnTo>
                    <a:pt x="176949" y="52489"/>
                  </a:lnTo>
                  <a:lnTo>
                    <a:pt x="204914" y="52489"/>
                  </a:lnTo>
                  <a:lnTo>
                    <a:pt x="204914" y="42329"/>
                  </a:lnTo>
                  <a:close/>
                </a:path>
                <a:path w="574675" h="86360">
                  <a:moveTo>
                    <a:pt x="208292" y="0"/>
                  </a:moveTo>
                  <a:lnTo>
                    <a:pt x="180340" y="0"/>
                  </a:lnTo>
                  <a:lnTo>
                    <a:pt x="180340" y="10160"/>
                  </a:lnTo>
                  <a:lnTo>
                    <a:pt x="208292" y="10160"/>
                  </a:lnTo>
                  <a:lnTo>
                    <a:pt x="208292" y="0"/>
                  </a:lnTo>
                  <a:close/>
                </a:path>
                <a:path w="574675" h="86360">
                  <a:moveTo>
                    <a:pt x="220992" y="58420"/>
                  </a:moveTo>
                  <a:lnTo>
                    <a:pt x="193027" y="58420"/>
                  </a:lnTo>
                  <a:lnTo>
                    <a:pt x="193027" y="68580"/>
                  </a:lnTo>
                  <a:lnTo>
                    <a:pt x="220992" y="68580"/>
                  </a:lnTo>
                  <a:lnTo>
                    <a:pt x="220992" y="58420"/>
                  </a:lnTo>
                  <a:close/>
                </a:path>
                <a:path w="574675" h="86360">
                  <a:moveTo>
                    <a:pt x="244690" y="26250"/>
                  </a:moveTo>
                  <a:lnTo>
                    <a:pt x="216750" y="26250"/>
                  </a:lnTo>
                  <a:lnTo>
                    <a:pt x="216750" y="36410"/>
                  </a:lnTo>
                  <a:lnTo>
                    <a:pt x="244690" y="36410"/>
                  </a:lnTo>
                  <a:lnTo>
                    <a:pt x="244690" y="26250"/>
                  </a:lnTo>
                  <a:close/>
                </a:path>
                <a:path w="574675" h="86360">
                  <a:moveTo>
                    <a:pt x="260781" y="42329"/>
                  </a:moveTo>
                  <a:lnTo>
                    <a:pt x="232816" y="42329"/>
                  </a:lnTo>
                  <a:lnTo>
                    <a:pt x="232816" y="52489"/>
                  </a:lnTo>
                  <a:lnTo>
                    <a:pt x="260781" y="52489"/>
                  </a:lnTo>
                  <a:lnTo>
                    <a:pt x="260781" y="42329"/>
                  </a:lnTo>
                  <a:close/>
                </a:path>
                <a:path w="574675" h="86360">
                  <a:moveTo>
                    <a:pt x="266712" y="63487"/>
                  </a:moveTo>
                  <a:lnTo>
                    <a:pt x="238772" y="63487"/>
                  </a:lnTo>
                  <a:lnTo>
                    <a:pt x="238772" y="73660"/>
                  </a:lnTo>
                  <a:lnTo>
                    <a:pt x="266712" y="73660"/>
                  </a:lnTo>
                  <a:lnTo>
                    <a:pt x="266712" y="63487"/>
                  </a:lnTo>
                  <a:close/>
                </a:path>
                <a:path w="574675" h="86360">
                  <a:moveTo>
                    <a:pt x="284492" y="10160"/>
                  </a:moveTo>
                  <a:lnTo>
                    <a:pt x="256540" y="10160"/>
                  </a:lnTo>
                  <a:lnTo>
                    <a:pt x="256540" y="20320"/>
                  </a:lnTo>
                  <a:lnTo>
                    <a:pt x="284492" y="20320"/>
                  </a:lnTo>
                  <a:lnTo>
                    <a:pt x="284492" y="10160"/>
                  </a:lnTo>
                  <a:close/>
                </a:path>
                <a:path w="574675" h="86360">
                  <a:moveTo>
                    <a:pt x="300558" y="26250"/>
                  </a:moveTo>
                  <a:lnTo>
                    <a:pt x="272592" y="26250"/>
                  </a:lnTo>
                  <a:lnTo>
                    <a:pt x="272592" y="36410"/>
                  </a:lnTo>
                  <a:lnTo>
                    <a:pt x="300558" y="36410"/>
                  </a:lnTo>
                  <a:lnTo>
                    <a:pt x="300558" y="26250"/>
                  </a:lnTo>
                  <a:close/>
                </a:path>
                <a:path w="574675" h="86360">
                  <a:moveTo>
                    <a:pt x="306514" y="47409"/>
                  </a:moveTo>
                  <a:lnTo>
                    <a:pt x="278549" y="47409"/>
                  </a:lnTo>
                  <a:lnTo>
                    <a:pt x="278549" y="57581"/>
                  </a:lnTo>
                  <a:lnTo>
                    <a:pt x="306514" y="57581"/>
                  </a:lnTo>
                  <a:lnTo>
                    <a:pt x="306514" y="47409"/>
                  </a:lnTo>
                  <a:close/>
                </a:path>
                <a:path w="574675" h="86360">
                  <a:moveTo>
                    <a:pt x="312420" y="66027"/>
                  </a:moveTo>
                  <a:lnTo>
                    <a:pt x="284467" y="66027"/>
                  </a:lnTo>
                  <a:lnTo>
                    <a:pt x="284467" y="76200"/>
                  </a:lnTo>
                  <a:lnTo>
                    <a:pt x="312420" y="76200"/>
                  </a:lnTo>
                  <a:lnTo>
                    <a:pt x="312420" y="66027"/>
                  </a:lnTo>
                  <a:close/>
                </a:path>
                <a:path w="574675" h="86360">
                  <a:moveTo>
                    <a:pt x="340347" y="10160"/>
                  </a:moveTo>
                  <a:lnTo>
                    <a:pt x="312394" y="10160"/>
                  </a:lnTo>
                  <a:lnTo>
                    <a:pt x="312394" y="20320"/>
                  </a:lnTo>
                  <a:lnTo>
                    <a:pt x="340347" y="20320"/>
                  </a:lnTo>
                  <a:lnTo>
                    <a:pt x="340347" y="10160"/>
                  </a:lnTo>
                  <a:close/>
                </a:path>
                <a:path w="574675" h="86360">
                  <a:moveTo>
                    <a:pt x="346303" y="31318"/>
                  </a:moveTo>
                  <a:lnTo>
                    <a:pt x="318338" y="31318"/>
                  </a:lnTo>
                  <a:lnTo>
                    <a:pt x="318338" y="41490"/>
                  </a:lnTo>
                  <a:lnTo>
                    <a:pt x="346303" y="41490"/>
                  </a:lnTo>
                  <a:lnTo>
                    <a:pt x="346303" y="31318"/>
                  </a:lnTo>
                  <a:close/>
                </a:path>
                <a:path w="574675" h="86360">
                  <a:moveTo>
                    <a:pt x="352209" y="49949"/>
                  </a:moveTo>
                  <a:lnTo>
                    <a:pt x="324281" y="49949"/>
                  </a:lnTo>
                  <a:lnTo>
                    <a:pt x="324281" y="60109"/>
                  </a:lnTo>
                  <a:lnTo>
                    <a:pt x="352209" y="60109"/>
                  </a:lnTo>
                  <a:lnTo>
                    <a:pt x="352209" y="49949"/>
                  </a:lnTo>
                  <a:close/>
                </a:path>
                <a:path w="574675" h="86360">
                  <a:moveTo>
                    <a:pt x="386092" y="15240"/>
                  </a:moveTo>
                  <a:lnTo>
                    <a:pt x="358152" y="15240"/>
                  </a:lnTo>
                  <a:lnTo>
                    <a:pt x="358152" y="25400"/>
                  </a:lnTo>
                  <a:lnTo>
                    <a:pt x="386092" y="25400"/>
                  </a:lnTo>
                  <a:lnTo>
                    <a:pt x="386092" y="15240"/>
                  </a:lnTo>
                  <a:close/>
                </a:path>
                <a:path w="574675" h="86360">
                  <a:moveTo>
                    <a:pt x="392010" y="33858"/>
                  </a:moveTo>
                  <a:lnTo>
                    <a:pt x="364045" y="33858"/>
                  </a:lnTo>
                  <a:lnTo>
                    <a:pt x="364045" y="44018"/>
                  </a:lnTo>
                  <a:lnTo>
                    <a:pt x="392010" y="44018"/>
                  </a:lnTo>
                  <a:lnTo>
                    <a:pt x="392010" y="33858"/>
                  </a:lnTo>
                  <a:close/>
                </a:path>
                <a:path w="574675" h="86360">
                  <a:moveTo>
                    <a:pt x="403860" y="71120"/>
                  </a:moveTo>
                  <a:lnTo>
                    <a:pt x="375907" y="71120"/>
                  </a:lnTo>
                  <a:lnTo>
                    <a:pt x="375907" y="81280"/>
                  </a:lnTo>
                  <a:lnTo>
                    <a:pt x="403860" y="81280"/>
                  </a:lnTo>
                  <a:lnTo>
                    <a:pt x="403860" y="71120"/>
                  </a:lnTo>
                  <a:close/>
                </a:path>
                <a:path w="574675" h="86360">
                  <a:moveTo>
                    <a:pt x="431787" y="17780"/>
                  </a:moveTo>
                  <a:lnTo>
                    <a:pt x="403834" y="17780"/>
                  </a:lnTo>
                  <a:lnTo>
                    <a:pt x="403834" y="27940"/>
                  </a:lnTo>
                  <a:lnTo>
                    <a:pt x="431787" y="27940"/>
                  </a:lnTo>
                  <a:lnTo>
                    <a:pt x="431787" y="17780"/>
                  </a:lnTo>
                  <a:close/>
                </a:path>
                <a:path w="574675" h="86360">
                  <a:moveTo>
                    <a:pt x="443649" y="55029"/>
                  </a:moveTo>
                  <a:lnTo>
                    <a:pt x="415709" y="55029"/>
                  </a:lnTo>
                  <a:lnTo>
                    <a:pt x="415709" y="65201"/>
                  </a:lnTo>
                  <a:lnTo>
                    <a:pt x="443649" y="65201"/>
                  </a:lnTo>
                  <a:lnTo>
                    <a:pt x="443649" y="55029"/>
                  </a:lnTo>
                  <a:close/>
                </a:path>
                <a:path w="574675" h="86360">
                  <a:moveTo>
                    <a:pt x="454660" y="76187"/>
                  </a:moveTo>
                  <a:lnTo>
                    <a:pt x="426720" y="76187"/>
                  </a:lnTo>
                  <a:lnTo>
                    <a:pt x="426720" y="86347"/>
                  </a:lnTo>
                  <a:lnTo>
                    <a:pt x="454660" y="86347"/>
                  </a:lnTo>
                  <a:lnTo>
                    <a:pt x="454660" y="76187"/>
                  </a:lnTo>
                  <a:close/>
                </a:path>
                <a:path w="574675" h="86360">
                  <a:moveTo>
                    <a:pt x="483450" y="38938"/>
                  </a:moveTo>
                  <a:lnTo>
                    <a:pt x="455485" y="38938"/>
                  </a:lnTo>
                  <a:lnTo>
                    <a:pt x="455485" y="49110"/>
                  </a:lnTo>
                  <a:lnTo>
                    <a:pt x="483450" y="49110"/>
                  </a:lnTo>
                  <a:lnTo>
                    <a:pt x="483450" y="38938"/>
                  </a:lnTo>
                  <a:close/>
                </a:path>
                <a:path w="574675" h="86360">
                  <a:moveTo>
                    <a:pt x="494474" y="60096"/>
                  </a:moveTo>
                  <a:lnTo>
                    <a:pt x="466509" y="60096"/>
                  </a:lnTo>
                  <a:lnTo>
                    <a:pt x="466509" y="70269"/>
                  </a:lnTo>
                  <a:lnTo>
                    <a:pt x="494474" y="70269"/>
                  </a:lnTo>
                  <a:lnTo>
                    <a:pt x="494474" y="60096"/>
                  </a:lnTo>
                  <a:close/>
                </a:path>
                <a:path w="574675" h="86360">
                  <a:moveTo>
                    <a:pt x="523240" y="22860"/>
                  </a:moveTo>
                  <a:lnTo>
                    <a:pt x="495274" y="22860"/>
                  </a:lnTo>
                  <a:lnTo>
                    <a:pt x="495274" y="33020"/>
                  </a:lnTo>
                  <a:lnTo>
                    <a:pt x="523240" y="33020"/>
                  </a:lnTo>
                  <a:lnTo>
                    <a:pt x="523240" y="22860"/>
                  </a:lnTo>
                  <a:close/>
                </a:path>
                <a:path w="574675" h="86360">
                  <a:moveTo>
                    <a:pt x="534250" y="44030"/>
                  </a:moveTo>
                  <a:lnTo>
                    <a:pt x="506310" y="44030"/>
                  </a:lnTo>
                  <a:lnTo>
                    <a:pt x="506310" y="54190"/>
                  </a:lnTo>
                  <a:lnTo>
                    <a:pt x="534250" y="54190"/>
                  </a:lnTo>
                  <a:lnTo>
                    <a:pt x="534250" y="44030"/>
                  </a:lnTo>
                  <a:close/>
                </a:path>
                <a:path w="574675" h="86360">
                  <a:moveTo>
                    <a:pt x="574065" y="27927"/>
                  </a:moveTo>
                  <a:lnTo>
                    <a:pt x="546087" y="27927"/>
                  </a:lnTo>
                  <a:lnTo>
                    <a:pt x="546087" y="38100"/>
                  </a:lnTo>
                  <a:lnTo>
                    <a:pt x="574065" y="38100"/>
                  </a:lnTo>
                  <a:lnTo>
                    <a:pt x="574065" y="27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079239" y="469387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590" y="0"/>
                  </a:moveTo>
                  <a:lnTo>
                    <a:pt x="13174" y="1698"/>
                  </a:lnTo>
                  <a:lnTo>
                    <a:pt x="6313" y="6327"/>
                  </a:lnTo>
                  <a:lnTo>
                    <a:pt x="1692" y="13190"/>
                  </a:lnTo>
                  <a:lnTo>
                    <a:pt x="0" y="21589"/>
                  </a:lnTo>
                  <a:lnTo>
                    <a:pt x="1692" y="29989"/>
                  </a:lnTo>
                  <a:lnTo>
                    <a:pt x="6313" y="36852"/>
                  </a:lnTo>
                  <a:lnTo>
                    <a:pt x="13174" y="41481"/>
                  </a:lnTo>
                  <a:lnTo>
                    <a:pt x="21590" y="43179"/>
                  </a:lnTo>
                  <a:lnTo>
                    <a:pt x="29987" y="41481"/>
                  </a:lnTo>
                  <a:lnTo>
                    <a:pt x="36845" y="36852"/>
                  </a:lnTo>
                  <a:lnTo>
                    <a:pt x="41471" y="29989"/>
                  </a:lnTo>
                  <a:lnTo>
                    <a:pt x="43167" y="21589"/>
                  </a:lnTo>
                  <a:lnTo>
                    <a:pt x="41471" y="13190"/>
                  </a:lnTo>
                  <a:lnTo>
                    <a:pt x="36845" y="6327"/>
                  </a:lnTo>
                  <a:lnTo>
                    <a:pt x="29987" y="1698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079239" y="469387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3167" y="21589"/>
                  </a:moveTo>
                  <a:lnTo>
                    <a:pt x="41471" y="29989"/>
                  </a:lnTo>
                  <a:lnTo>
                    <a:pt x="36845" y="36852"/>
                  </a:lnTo>
                  <a:lnTo>
                    <a:pt x="29987" y="41481"/>
                  </a:lnTo>
                  <a:lnTo>
                    <a:pt x="21590" y="43179"/>
                  </a:lnTo>
                  <a:lnTo>
                    <a:pt x="13174" y="41481"/>
                  </a:lnTo>
                  <a:lnTo>
                    <a:pt x="6313" y="36852"/>
                  </a:lnTo>
                  <a:lnTo>
                    <a:pt x="1692" y="29989"/>
                  </a:lnTo>
                  <a:lnTo>
                    <a:pt x="0" y="21589"/>
                  </a:lnTo>
                  <a:lnTo>
                    <a:pt x="1692" y="13190"/>
                  </a:lnTo>
                  <a:lnTo>
                    <a:pt x="6313" y="6327"/>
                  </a:lnTo>
                  <a:lnTo>
                    <a:pt x="13174" y="1698"/>
                  </a:lnTo>
                  <a:lnTo>
                    <a:pt x="21590" y="0"/>
                  </a:lnTo>
                  <a:lnTo>
                    <a:pt x="29987" y="1698"/>
                  </a:lnTo>
                  <a:lnTo>
                    <a:pt x="36845" y="6327"/>
                  </a:lnTo>
                  <a:lnTo>
                    <a:pt x="41471" y="13190"/>
                  </a:lnTo>
                  <a:lnTo>
                    <a:pt x="43167" y="2158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252165" y="4709104"/>
              <a:ext cx="118110" cy="147955"/>
            </a:xfrm>
            <a:custGeom>
              <a:avLst/>
              <a:gdLst/>
              <a:ahLst/>
              <a:cxnLst/>
              <a:rect l="l" t="t" r="r" b="b"/>
              <a:pathLst>
                <a:path w="118110" h="147954">
                  <a:moveTo>
                    <a:pt x="4114" y="0"/>
                  </a:moveTo>
                  <a:lnTo>
                    <a:pt x="0" y="142875"/>
                  </a:lnTo>
                  <a:lnTo>
                    <a:pt x="113334" y="147332"/>
                  </a:lnTo>
                  <a:lnTo>
                    <a:pt x="117767" y="647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252165" y="4709104"/>
              <a:ext cx="118110" cy="147955"/>
            </a:xfrm>
            <a:custGeom>
              <a:avLst/>
              <a:gdLst/>
              <a:ahLst/>
              <a:cxnLst/>
              <a:rect l="l" t="t" r="r" b="b"/>
              <a:pathLst>
                <a:path w="118110" h="147954">
                  <a:moveTo>
                    <a:pt x="0" y="142875"/>
                  </a:moveTo>
                  <a:lnTo>
                    <a:pt x="4114" y="0"/>
                  </a:lnTo>
                  <a:lnTo>
                    <a:pt x="117767" y="647"/>
                  </a:lnTo>
                  <a:lnTo>
                    <a:pt x="113334" y="147332"/>
                  </a:lnTo>
                  <a:lnTo>
                    <a:pt x="0" y="1428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467074" y="4724350"/>
              <a:ext cx="114300" cy="142240"/>
            </a:xfrm>
            <a:custGeom>
              <a:avLst/>
              <a:gdLst/>
              <a:ahLst/>
              <a:cxnLst/>
              <a:rect l="l" t="t" r="r" b="b"/>
              <a:pathLst>
                <a:path w="114300" h="142239">
                  <a:moveTo>
                    <a:pt x="0" y="0"/>
                  </a:moveTo>
                  <a:lnTo>
                    <a:pt x="2565" y="137160"/>
                  </a:lnTo>
                  <a:lnTo>
                    <a:pt x="111785" y="142240"/>
                  </a:lnTo>
                  <a:lnTo>
                    <a:pt x="114299" y="50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467074" y="4724350"/>
              <a:ext cx="114300" cy="142240"/>
            </a:xfrm>
            <a:custGeom>
              <a:avLst/>
              <a:gdLst/>
              <a:ahLst/>
              <a:cxnLst/>
              <a:rect l="l" t="t" r="r" b="b"/>
              <a:pathLst>
                <a:path w="114300" h="142239">
                  <a:moveTo>
                    <a:pt x="2565" y="137160"/>
                  </a:moveTo>
                  <a:lnTo>
                    <a:pt x="111785" y="142240"/>
                  </a:lnTo>
                  <a:lnTo>
                    <a:pt x="114299" y="5080"/>
                  </a:lnTo>
                  <a:lnTo>
                    <a:pt x="0" y="0"/>
                  </a:lnTo>
                  <a:lnTo>
                    <a:pt x="2565" y="1371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507888" y="4752079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4">
                  <a:moveTo>
                    <a:pt x="23989" y="0"/>
                  </a:moveTo>
                  <a:lnTo>
                    <a:pt x="15637" y="189"/>
                  </a:lnTo>
                  <a:lnTo>
                    <a:pt x="8104" y="3777"/>
                  </a:lnTo>
                  <a:lnTo>
                    <a:pt x="2728" y="9951"/>
                  </a:lnTo>
                  <a:lnTo>
                    <a:pt x="0" y="17861"/>
                  </a:lnTo>
                  <a:lnTo>
                    <a:pt x="410" y="26656"/>
                  </a:lnTo>
                  <a:lnTo>
                    <a:pt x="4011" y="34683"/>
                  </a:lnTo>
                  <a:lnTo>
                    <a:pt x="10016" y="40515"/>
                  </a:lnTo>
                  <a:lnTo>
                    <a:pt x="17600" y="43608"/>
                  </a:lnTo>
                  <a:lnTo>
                    <a:pt x="25937" y="43420"/>
                  </a:lnTo>
                  <a:lnTo>
                    <a:pt x="33471" y="39826"/>
                  </a:lnTo>
                  <a:lnTo>
                    <a:pt x="38848" y="33649"/>
                  </a:lnTo>
                  <a:lnTo>
                    <a:pt x="41580" y="25741"/>
                  </a:lnTo>
                  <a:lnTo>
                    <a:pt x="41177" y="16953"/>
                  </a:lnTo>
                  <a:lnTo>
                    <a:pt x="37583" y="8921"/>
                  </a:lnTo>
                  <a:lnTo>
                    <a:pt x="31579" y="3090"/>
                  </a:lnTo>
                  <a:lnTo>
                    <a:pt x="23989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507888" y="4752079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4">
                  <a:moveTo>
                    <a:pt x="41177" y="16953"/>
                  </a:moveTo>
                  <a:lnTo>
                    <a:pt x="17600" y="43608"/>
                  </a:lnTo>
                  <a:lnTo>
                    <a:pt x="10016" y="40515"/>
                  </a:lnTo>
                  <a:lnTo>
                    <a:pt x="4011" y="34683"/>
                  </a:lnTo>
                  <a:lnTo>
                    <a:pt x="410" y="26656"/>
                  </a:lnTo>
                  <a:lnTo>
                    <a:pt x="0" y="17861"/>
                  </a:lnTo>
                  <a:lnTo>
                    <a:pt x="2728" y="9951"/>
                  </a:lnTo>
                  <a:lnTo>
                    <a:pt x="8104" y="3777"/>
                  </a:lnTo>
                  <a:lnTo>
                    <a:pt x="15637" y="189"/>
                  </a:lnTo>
                  <a:lnTo>
                    <a:pt x="23989" y="0"/>
                  </a:lnTo>
                  <a:lnTo>
                    <a:pt x="31579" y="3090"/>
                  </a:lnTo>
                  <a:lnTo>
                    <a:pt x="37583" y="8921"/>
                  </a:lnTo>
                  <a:lnTo>
                    <a:pt x="41177" y="169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286904" y="4736836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4">
                  <a:moveTo>
                    <a:pt x="23991" y="0"/>
                  </a:moveTo>
                  <a:lnTo>
                    <a:pt x="15641" y="189"/>
                  </a:lnTo>
                  <a:lnTo>
                    <a:pt x="8112" y="3777"/>
                  </a:lnTo>
                  <a:lnTo>
                    <a:pt x="2734" y="9951"/>
                  </a:lnTo>
                  <a:lnTo>
                    <a:pt x="0" y="17861"/>
                  </a:lnTo>
                  <a:lnTo>
                    <a:pt x="401" y="26656"/>
                  </a:lnTo>
                  <a:lnTo>
                    <a:pt x="4013" y="34683"/>
                  </a:lnTo>
                  <a:lnTo>
                    <a:pt x="10018" y="40515"/>
                  </a:lnTo>
                  <a:lnTo>
                    <a:pt x="17599" y="43608"/>
                  </a:lnTo>
                  <a:lnTo>
                    <a:pt x="25940" y="43420"/>
                  </a:lnTo>
                  <a:lnTo>
                    <a:pt x="33476" y="39826"/>
                  </a:lnTo>
                  <a:lnTo>
                    <a:pt x="38856" y="33649"/>
                  </a:lnTo>
                  <a:lnTo>
                    <a:pt x="41589" y="25741"/>
                  </a:lnTo>
                  <a:lnTo>
                    <a:pt x="41180" y="16953"/>
                  </a:lnTo>
                  <a:lnTo>
                    <a:pt x="37581" y="8921"/>
                  </a:lnTo>
                  <a:lnTo>
                    <a:pt x="31578" y="3090"/>
                  </a:lnTo>
                  <a:lnTo>
                    <a:pt x="23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286904" y="4736836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4">
                  <a:moveTo>
                    <a:pt x="41180" y="16953"/>
                  </a:moveTo>
                  <a:lnTo>
                    <a:pt x="17599" y="43608"/>
                  </a:lnTo>
                  <a:lnTo>
                    <a:pt x="10018" y="40515"/>
                  </a:lnTo>
                  <a:lnTo>
                    <a:pt x="4013" y="34683"/>
                  </a:lnTo>
                  <a:lnTo>
                    <a:pt x="401" y="26656"/>
                  </a:lnTo>
                  <a:lnTo>
                    <a:pt x="0" y="17861"/>
                  </a:lnTo>
                  <a:lnTo>
                    <a:pt x="2734" y="9951"/>
                  </a:lnTo>
                  <a:lnTo>
                    <a:pt x="8112" y="3777"/>
                  </a:lnTo>
                  <a:lnTo>
                    <a:pt x="15641" y="189"/>
                  </a:lnTo>
                  <a:lnTo>
                    <a:pt x="23991" y="0"/>
                  </a:lnTo>
                  <a:lnTo>
                    <a:pt x="31578" y="3090"/>
                  </a:lnTo>
                  <a:lnTo>
                    <a:pt x="37581" y="8921"/>
                  </a:lnTo>
                  <a:lnTo>
                    <a:pt x="41180" y="169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693782" y="4739593"/>
              <a:ext cx="114300" cy="142240"/>
            </a:xfrm>
            <a:custGeom>
              <a:avLst/>
              <a:gdLst/>
              <a:ahLst/>
              <a:cxnLst/>
              <a:rect l="l" t="t" r="r" b="b"/>
              <a:pathLst>
                <a:path w="114300" h="142239">
                  <a:moveTo>
                    <a:pt x="0" y="0"/>
                  </a:moveTo>
                  <a:lnTo>
                    <a:pt x="2539" y="137160"/>
                  </a:lnTo>
                  <a:lnTo>
                    <a:pt x="111772" y="142240"/>
                  </a:lnTo>
                  <a:lnTo>
                    <a:pt x="114299" y="50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693782" y="4739593"/>
              <a:ext cx="114300" cy="142240"/>
            </a:xfrm>
            <a:custGeom>
              <a:avLst/>
              <a:gdLst/>
              <a:ahLst/>
              <a:cxnLst/>
              <a:rect l="l" t="t" r="r" b="b"/>
              <a:pathLst>
                <a:path w="114300" h="142239">
                  <a:moveTo>
                    <a:pt x="2539" y="137160"/>
                  </a:moveTo>
                  <a:lnTo>
                    <a:pt x="111772" y="142240"/>
                  </a:lnTo>
                  <a:lnTo>
                    <a:pt x="114299" y="5080"/>
                  </a:lnTo>
                  <a:lnTo>
                    <a:pt x="0" y="0"/>
                  </a:lnTo>
                  <a:lnTo>
                    <a:pt x="2539" y="1371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734579" y="4767315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4">
                  <a:moveTo>
                    <a:pt x="23991" y="0"/>
                  </a:moveTo>
                  <a:lnTo>
                    <a:pt x="15641" y="189"/>
                  </a:lnTo>
                  <a:lnTo>
                    <a:pt x="8112" y="3777"/>
                  </a:lnTo>
                  <a:lnTo>
                    <a:pt x="2734" y="9951"/>
                  </a:lnTo>
                  <a:lnTo>
                    <a:pt x="0" y="17861"/>
                  </a:lnTo>
                  <a:lnTo>
                    <a:pt x="401" y="26656"/>
                  </a:lnTo>
                  <a:lnTo>
                    <a:pt x="4013" y="34684"/>
                  </a:lnTo>
                  <a:lnTo>
                    <a:pt x="10018" y="40517"/>
                  </a:lnTo>
                  <a:lnTo>
                    <a:pt x="17599" y="43614"/>
                  </a:lnTo>
                  <a:lnTo>
                    <a:pt x="25940" y="43433"/>
                  </a:lnTo>
                  <a:lnTo>
                    <a:pt x="33476" y="39831"/>
                  </a:lnTo>
                  <a:lnTo>
                    <a:pt x="38856" y="33651"/>
                  </a:lnTo>
                  <a:lnTo>
                    <a:pt x="41589" y="25741"/>
                  </a:lnTo>
                  <a:lnTo>
                    <a:pt x="41180" y="16953"/>
                  </a:lnTo>
                  <a:lnTo>
                    <a:pt x="37581" y="8921"/>
                  </a:lnTo>
                  <a:lnTo>
                    <a:pt x="31578" y="3090"/>
                  </a:lnTo>
                  <a:lnTo>
                    <a:pt x="23991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734579" y="4767315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4">
                  <a:moveTo>
                    <a:pt x="41180" y="16953"/>
                  </a:moveTo>
                  <a:lnTo>
                    <a:pt x="17599" y="43614"/>
                  </a:lnTo>
                  <a:lnTo>
                    <a:pt x="10018" y="40517"/>
                  </a:lnTo>
                  <a:lnTo>
                    <a:pt x="4013" y="34684"/>
                  </a:lnTo>
                  <a:lnTo>
                    <a:pt x="401" y="26656"/>
                  </a:lnTo>
                  <a:lnTo>
                    <a:pt x="0" y="17861"/>
                  </a:lnTo>
                  <a:lnTo>
                    <a:pt x="2734" y="9951"/>
                  </a:lnTo>
                  <a:lnTo>
                    <a:pt x="8112" y="3777"/>
                  </a:lnTo>
                  <a:lnTo>
                    <a:pt x="15641" y="189"/>
                  </a:lnTo>
                  <a:lnTo>
                    <a:pt x="23991" y="0"/>
                  </a:lnTo>
                  <a:lnTo>
                    <a:pt x="31578" y="3090"/>
                  </a:lnTo>
                  <a:lnTo>
                    <a:pt x="37581" y="8921"/>
                  </a:lnTo>
                  <a:lnTo>
                    <a:pt x="41180" y="169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796652" y="4789758"/>
              <a:ext cx="525780" cy="178435"/>
            </a:xfrm>
            <a:custGeom>
              <a:avLst/>
              <a:gdLst/>
              <a:ahLst/>
              <a:cxnLst/>
              <a:rect l="l" t="t" r="r" b="b"/>
              <a:pathLst>
                <a:path w="525779" h="178435">
                  <a:moveTo>
                    <a:pt x="310515" y="0"/>
                  </a:moveTo>
                  <a:lnTo>
                    <a:pt x="0" y="160020"/>
                  </a:lnTo>
                  <a:lnTo>
                    <a:pt x="221627" y="178435"/>
                  </a:lnTo>
                  <a:lnTo>
                    <a:pt x="525780" y="7620"/>
                  </a:lnTo>
                  <a:lnTo>
                    <a:pt x="3105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796652" y="4789758"/>
              <a:ext cx="525780" cy="178435"/>
            </a:xfrm>
            <a:custGeom>
              <a:avLst/>
              <a:gdLst/>
              <a:ahLst/>
              <a:cxnLst/>
              <a:rect l="l" t="t" r="r" b="b"/>
              <a:pathLst>
                <a:path w="525779" h="178435">
                  <a:moveTo>
                    <a:pt x="0" y="160020"/>
                  </a:moveTo>
                  <a:lnTo>
                    <a:pt x="310515" y="0"/>
                  </a:lnTo>
                  <a:lnTo>
                    <a:pt x="525780" y="7620"/>
                  </a:lnTo>
                  <a:lnTo>
                    <a:pt x="221627" y="178435"/>
                  </a:lnTo>
                  <a:lnTo>
                    <a:pt x="0" y="1600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06748" y="4789374"/>
              <a:ext cx="349389" cy="155069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6154792" y="4972634"/>
              <a:ext cx="17145" cy="32384"/>
            </a:xfrm>
            <a:custGeom>
              <a:avLst/>
              <a:gdLst/>
              <a:ahLst/>
              <a:cxnLst/>
              <a:rect l="l" t="t" r="r" b="b"/>
              <a:pathLst>
                <a:path w="17145" h="32385">
                  <a:moveTo>
                    <a:pt x="13309" y="0"/>
                  </a:moveTo>
                  <a:lnTo>
                    <a:pt x="3835" y="0"/>
                  </a:lnTo>
                  <a:lnTo>
                    <a:pt x="0" y="7251"/>
                  </a:lnTo>
                  <a:lnTo>
                    <a:pt x="0" y="25133"/>
                  </a:lnTo>
                  <a:lnTo>
                    <a:pt x="3835" y="32384"/>
                  </a:lnTo>
                  <a:lnTo>
                    <a:pt x="13309" y="32384"/>
                  </a:lnTo>
                  <a:lnTo>
                    <a:pt x="17132" y="25133"/>
                  </a:lnTo>
                  <a:lnTo>
                    <a:pt x="17132" y="16192"/>
                  </a:lnTo>
                  <a:lnTo>
                    <a:pt x="17132" y="7251"/>
                  </a:lnTo>
                  <a:lnTo>
                    <a:pt x="133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154792" y="4972634"/>
              <a:ext cx="36195" cy="340995"/>
            </a:xfrm>
            <a:custGeom>
              <a:avLst/>
              <a:gdLst/>
              <a:ahLst/>
              <a:cxnLst/>
              <a:rect l="l" t="t" r="r" b="b"/>
              <a:pathLst>
                <a:path w="36195" h="340995">
                  <a:moveTo>
                    <a:pt x="17132" y="16192"/>
                  </a:moveTo>
                  <a:lnTo>
                    <a:pt x="17132" y="25133"/>
                  </a:lnTo>
                  <a:lnTo>
                    <a:pt x="13309" y="32384"/>
                  </a:lnTo>
                  <a:lnTo>
                    <a:pt x="8572" y="32384"/>
                  </a:lnTo>
                  <a:lnTo>
                    <a:pt x="3835" y="32384"/>
                  </a:lnTo>
                  <a:lnTo>
                    <a:pt x="0" y="25133"/>
                  </a:lnTo>
                  <a:lnTo>
                    <a:pt x="0" y="16192"/>
                  </a:lnTo>
                  <a:lnTo>
                    <a:pt x="0" y="7251"/>
                  </a:lnTo>
                  <a:lnTo>
                    <a:pt x="3835" y="0"/>
                  </a:lnTo>
                  <a:lnTo>
                    <a:pt x="8572" y="0"/>
                  </a:lnTo>
                  <a:lnTo>
                    <a:pt x="13309" y="0"/>
                  </a:lnTo>
                  <a:lnTo>
                    <a:pt x="17132" y="7251"/>
                  </a:lnTo>
                  <a:lnTo>
                    <a:pt x="17132" y="16192"/>
                  </a:lnTo>
                  <a:close/>
                </a:path>
                <a:path w="36195" h="340995">
                  <a:moveTo>
                    <a:pt x="36194" y="314324"/>
                  </a:moveTo>
                  <a:lnTo>
                    <a:pt x="35098" y="324707"/>
                  </a:lnTo>
                  <a:lnTo>
                    <a:pt x="32107" y="333184"/>
                  </a:lnTo>
                  <a:lnTo>
                    <a:pt x="27670" y="338899"/>
                  </a:lnTo>
                  <a:lnTo>
                    <a:pt x="22237" y="340994"/>
                  </a:lnTo>
                  <a:lnTo>
                    <a:pt x="16789" y="338899"/>
                  </a:lnTo>
                  <a:lnTo>
                    <a:pt x="12345" y="333184"/>
                  </a:lnTo>
                  <a:lnTo>
                    <a:pt x="9352" y="324707"/>
                  </a:lnTo>
                  <a:lnTo>
                    <a:pt x="8254" y="314324"/>
                  </a:lnTo>
                  <a:lnTo>
                    <a:pt x="9352" y="303948"/>
                  </a:lnTo>
                  <a:lnTo>
                    <a:pt x="12345" y="295470"/>
                  </a:lnTo>
                  <a:lnTo>
                    <a:pt x="16789" y="289752"/>
                  </a:lnTo>
                  <a:lnTo>
                    <a:pt x="22237" y="287654"/>
                  </a:lnTo>
                  <a:lnTo>
                    <a:pt x="27670" y="289752"/>
                  </a:lnTo>
                  <a:lnTo>
                    <a:pt x="32107" y="295470"/>
                  </a:lnTo>
                  <a:lnTo>
                    <a:pt x="35098" y="303948"/>
                  </a:lnTo>
                  <a:lnTo>
                    <a:pt x="36194" y="3143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926839" y="4968193"/>
              <a:ext cx="91440" cy="823594"/>
            </a:xfrm>
            <a:custGeom>
              <a:avLst/>
              <a:gdLst/>
              <a:ahLst/>
              <a:cxnLst/>
              <a:rect l="l" t="t" r="r" b="b"/>
              <a:pathLst>
                <a:path w="91439" h="823595">
                  <a:moveTo>
                    <a:pt x="91440" y="0"/>
                  </a:moveTo>
                  <a:lnTo>
                    <a:pt x="0" y="48260"/>
                  </a:lnTo>
                  <a:lnTo>
                    <a:pt x="0" y="822972"/>
                  </a:lnTo>
                  <a:lnTo>
                    <a:pt x="91440" y="762000"/>
                  </a:lnTo>
                  <a:lnTo>
                    <a:pt x="9144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926839" y="4968193"/>
              <a:ext cx="91440" cy="823594"/>
            </a:xfrm>
            <a:custGeom>
              <a:avLst/>
              <a:gdLst/>
              <a:ahLst/>
              <a:cxnLst/>
              <a:rect l="l" t="t" r="r" b="b"/>
              <a:pathLst>
                <a:path w="91439" h="823595">
                  <a:moveTo>
                    <a:pt x="0" y="48260"/>
                  </a:moveTo>
                  <a:lnTo>
                    <a:pt x="0" y="822972"/>
                  </a:lnTo>
                  <a:lnTo>
                    <a:pt x="91440" y="762000"/>
                  </a:lnTo>
                  <a:lnTo>
                    <a:pt x="91440" y="0"/>
                  </a:lnTo>
                  <a:lnTo>
                    <a:pt x="0" y="482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905747" y="4947869"/>
              <a:ext cx="1021715" cy="851535"/>
            </a:xfrm>
            <a:custGeom>
              <a:avLst/>
              <a:gdLst/>
              <a:ahLst/>
              <a:cxnLst/>
              <a:rect l="l" t="t" r="r" b="b"/>
              <a:pathLst>
                <a:path w="1021714" h="851535">
                  <a:moveTo>
                    <a:pt x="2552" y="0"/>
                  </a:moveTo>
                  <a:lnTo>
                    <a:pt x="0" y="751852"/>
                  </a:lnTo>
                  <a:lnTo>
                    <a:pt x="165100" y="759485"/>
                  </a:lnTo>
                  <a:lnTo>
                    <a:pt x="205740" y="734085"/>
                  </a:lnTo>
                  <a:lnTo>
                    <a:pt x="596912" y="769620"/>
                  </a:lnTo>
                  <a:lnTo>
                    <a:pt x="599440" y="812812"/>
                  </a:lnTo>
                  <a:lnTo>
                    <a:pt x="1016012" y="850912"/>
                  </a:lnTo>
                  <a:lnTo>
                    <a:pt x="1021092" y="68580"/>
                  </a:lnTo>
                  <a:lnTo>
                    <a:pt x="599490" y="40195"/>
                  </a:lnTo>
                  <a:lnTo>
                    <a:pt x="601992" y="124460"/>
                  </a:lnTo>
                  <a:lnTo>
                    <a:pt x="167640" y="91440"/>
                  </a:lnTo>
                  <a:lnTo>
                    <a:pt x="165023" y="10947"/>
                  </a:lnTo>
                  <a:lnTo>
                    <a:pt x="2552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905747" y="4947869"/>
              <a:ext cx="1021715" cy="851535"/>
            </a:xfrm>
            <a:custGeom>
              <a:avLst/>
              <a:gdLst/>
              <a:ahLst/>
              <a:cxnLst/>
              <a:rect l="l" t="t" r="r" b="b"/>
              <a:pathLst>
                <a:path w="1021714" h="851535">
                  <a:moveTo>
                    <a:pt x="599490" y="40195"/>
                  </a:moveTo>
                  <a:lnTo>
                    <a:pt x="601992" y="124460"/>
                  </a:lnTo>
                  <a:lnTo>
                    <a:pt x="167640" y="91440"/>
                  </a:lnTo>
                  <a:lnTo>
                    <a:pt x="165023" y="10947"/>
                  </a:lnTo>
                  <a:lnTo>
                    <a:pt x="2552" y="0"/>
                  </a:lnTo>
                  <a:lnTo>
                    <a:pt x="0" y="751852"/>
                  </a:lnTo>
                  <a:lnTo>
                    <a:pt x="165100" y="759485"/>
                  </a:lnTo>
                  <a:lnTo>
                    <a:pt x="205740" y="734085"/>
                  </a:lnTo>
                  <a:lnTo>
                    <a:pt x="596912" y="769620"/>
                  </a:lnTo>
                  <a:lnTo>
                    <a:pt x="599440" y="812812"/>
                  </a:lnTo>
                  <a:lnTo>
                    <a:pt x="1016012" y="850912"/>
                  </a:lnTo>
                  <a:lnTo>
                    <a:pt x="1021092" y="68580"/>
                  </a:lnTo>
                  <a:lnTo>
                    <a:pt x="599490" y="401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892412" y="5100274"/>
              <a:ext cx="295275" cy="264160"/>
            </a:xfrm>
            <a:custGeom>
              <a:avLst/>
              <a:gdLst/>
              <a:ahLst/>
              <a:cxnLst/>
              <a:rect l="l" t="t" r="r" b="b"/>
              <a:pathLst>
                <a:path w="295275" h="264160">
                  <a:moveTo>
                    <a:pt x="13335" y="0"/>
                  </a:moveTo>
                  <a:lnTo>
                    <a:pt x="3333" y="75161"/>
                  </a:lnTo>
                  <a:lnTo>
                    <a:pt x="0" y="125087"/>
                  </a:lnTo>
                  <a:lnTo>
                    <a:pt x="3333" y="172162"/>
                  </a:lnTo>
                  <a:lnTo>
                    <a:pt x="13335" y="238772"/>
                  </a:lnTo>
                  <a:lnTo>
                    <a:pt x="292735" y="264147"/>
                  </a:lnTo>
                  <a:lnTo>
                    <a:pt x="284202" y="217355"/>
                  </a:lnTo>
                  <a:lnTo>
                    <a:pt x="281622" y="175566"/>
                  </a:lnTo>
                  <a:lnTo>
                    <a:pt x="285234" y="115205"/>
                  </a:lnTo>
                  <a:lnTo>
                    <a:pt x="295275" y="12700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892412" y="5100274"/>
              <a:ext cx="295275" cy="264160"/>
            </a:xfrm>
            <a:custGeom>
              <a:avLst/>
              <a:gdLst/>
              <a:ahLst/>
              <a:cxnLst/>
              <a:rect l="l" t="t" r="r" b="b"/>
              <a:pathLst>
                <a:path w="295275" h="264160">
                  <a:moveTo>
                    <a:pt x="13335" y="0"/>
                  </a:moveTo>
                  <a:lnTo>
                    <a:pt x="295275" y="12700"/>
                  </a:lnTo>
                  <a:lnTo>
                    <a:pt x="285234" y="115205"/>
                  </a:lnTo>
                  <a:lnTo>
                    <a:pt x="281622" y="175566"/>
                  </a:lnTo>
                  <a:lnTo>
                    <a:pt x="284202" y="217355"/>
                  </a:lnTo>
                  <a:lnTo>
                    <a:pt x="292735" y="264147"/>
                  </a:lnTo>
                  <a:lnTo>
                    <a:pt x="13335" y="238772"/>
                  </a:lnTo>
                  <a:lnTo>
                    <a:pt x="3333" y="172162"/>
                  </a:lnTo>
                  <a:lnTo>
                    <a:pt x="0" y="125087"/>
                  </a:lnTo>
                  <a:lnTo>
                    <a:pt x="3333" y="75161"/>
                  </a:lnTo>
                  <a:lnTo>
                    <a:pt x="1333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185147" y="5112974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60">
                  <a:moveTo>
                    <a:pt x="2539" y="0"/>
                  </a:moveTo>
                  <a:lnTo>
                    <a:pt x="0" y="2514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367398" y="5110441"/>
              <a:ext cx="559435" cy="563880"/>
            </a:xfrm>
            <a:custGeom>
              <a:avLst/>
              <a:gdLst/>
              <a:ahLst/>
              <a:cxnLst/>
              <a:rect l="l" t="t" r="r" b="b"/>
              <a:pathLst>
                <a:path w="559435" h="563879">
                  <a:moveTo>
                    <a:pt x="13354" y="22860"/>
                  </a:moveTo>
                  <a:lnTo>
                    <a:pt x="3338" y="155448"/>
                  </a:lnTo>
                  <a:lnTo>
                    <a:pt x="0" y="226366"/>
                  </a:lnTo>
                  <a:lnTo>
                    <a:pt x="3338" y="259662"/>
                  </a:lnTo>
                  <a:lnTo>
                    <a:pt x="13354" y="279387"/>
                  </a:lnTo>
                  <a:lnTo>
                    <a:pt x="554361" y="322567"/>
                  </a:lnTo>
                  <a:lnTo>
                    <a:pt x="559441" y="60960"/>
                  </a:lnTo>
                  <a:lnTo>
                    <a:pt x="13354" y="22860"/>
                  </a:lnTo>
                  <a:close/>
                </a:path>
                <a:path w="559435" h="563879">
                  <a:moveTo>
                    <a:pt x="241954" y="0"/>
                  </a:moveTo>
                  <a:lnTo>
                    <a:pt x="427348" y="12687"/>
                  </a:lnTo>
                  <a:lnTo>
                    <a:pt x="424821" y="563880"/>
                  </a:lnTo>
                  <a:lnTo>
                    <a:pt x="239388" y="548640"/>
                  </a:lnTo>
                  <a:lnTo>
                    <a:pt x="24195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06013" y="4897328"/>
              <a:ext cx="243306" cy="106163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5121634" y="4912310"/>
              <a:ext cx="480695" cy="88900"/>
            </a:xfrm>
            <a:custGeom>
              <a:avLst/>
              <a:gdLst/>
              <a:ahLst/>
              <a:cxnLst/>
              <a:rect l="l" t="t" r="r" b="b"/>
              <a:pathLst>
                <a:path w="480695" h="88900">
                  <a:moveTo>
                    <a:pt x="25400" y="0"/>
                  </a:moveTo>
                  <a:lnTo>
                    <a:pt x="0" y="50800"/>
                  </a:lnTo>
                  <a:lnTo>
                    <a:pt x="381000" y="88900"/>
                  </a:lnTo>
                  <a:lnTo>
                    <a:pt x="383603" y="75755"/>
                  </a:lnTo>
                  <a:lnTo>
                    <a:pt x="480085" y="29209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121634" y="4912310"/>
              <a:ext cx="480695" cy="88900"/>
            </a:xfrm>
            <a:custGeom>
              <a:avLst/>
              <a:gdLst/>
              <a:ahLst/>
              <a:cxnLst/>
              <a:rect l="l" t="t" r="r" b="b"/>
              <a:pathLst>
                <a:path w="480695" h="88900">
                  <a:moveTo>
                    <a:pt x="0" y="50800"/>
                  </a:moveTo>
                  <a:lnTo>
                    <a:pt x="381000" y="88900"/>
                  </a:lnTo>
                  <a:lnTo>
                    <a:pt x="383603" y="75755"/>
                  </a:lnTo>
                  <a:lnTo>
                    <a:pt x="480085" y="29209"/>
                  </a:lnTo>
                  <a:lnTo>
                    <a:pt x="2540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072129" y="4964384"/>
              <a:ext cx="433070" cy="82550"/>
            </a:xfrm>
            <a:custGeom>
              <a:avLst/>
              <a:gdLst/>
              <a:ahLst/>
              <a:cxnLst/>
              <a:rect l="l" t="t" r="r" b="b"/>
              <a:pathLst>
                <a:path w="433070" h="82550">
                  <a:moveTo>
                    <a:pt x="48260" y="0"/>
                  </a:moveTo>
                  <a:lnTo>
                    <a:pt x="0" y="40639"/>
                  </a:lnTo>
                  <a:lnTo>
                    <a:pt x="433044" y="82549"/>
                  </a:lnTo>
                  <a:lnTo>
                    <a:pt x="429259" y="33019"/>
                  </a:lnTo>
                  <a:lnTo>
                    <a:pt x="4826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072129" y="4964384"/>
              <a:ext cx="433070" cy="82550"/>
            </a:xfrm>
            <a:custGeom>
              <a:avLst/>
              <a:gdLst/>
              <a:ahLst/>
              <a:cxnLst/>
              <a:rect l="l" t="t" r="r" b="b"/>
              <a:pathLst>
                <a:path w="433070" h="82550">
                  <a:moveTo>
                    <a:pt x="0" y="40639"/>
                  </a:moveTo>
                  <a:lnTo>
                    <a:pt x="433044" y="82549"/>
                  </a:lnTo>
                  <a:lnTo>
                    <a:pt x="429259" y="33019"/>
                  </a:lnTo>
                  <a:lnTo>
                    <a:pt x="48260" y="0"/>
                  </a:lnTo>
                  <a:lnTo>
                    <a:pt x="0" y="406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072129" y="5005021"/>
              <a:ext cx="435609" cy="67310"/>
            </a:xfrm>
            <a:custGeom>
              <a:avLst/>
              <a:gdLst/>
              <a:ahLst/>
              <a:cxnLst/>
              <a:rect l="l" t="t" r="r" b="b"/>
              <a:pathLst>
                <a:path w="435610" h="67310">
                  <a:moveTo>
                    <a:pt x="0" y="0"/>
                  </a:moveTo>
                  <a:lnTo>
                    <a:pt x="1257" y="34290"/>
                  </a:lnTo>
                  <a:lnTo>
                    <a:pt x="435610" y="67310"/>
                  </a:lnTo>
                  <a:lnTo>
                    <a:pt x="433044" y="419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072129" y="5005021"/>
              <a:ext cx="435609" cy="67310"/>
            </a:xfrm>
            <a:custGeom>
              <a:avLst/>
              <a:gdLst/>
              <a:ahLst/>
              <a:cxnLst/>
              <a:rect l="l" t="t" r="r" b="b"/>
              <a:pathLst>
                <a:path w="435610" h="67310">
                  <a:moveTo>
                    <a:pt x="435610" y="67310"/>
                  </a:moveTo>
                  <a:lnTo>
                    <a:pt x="433044" y="41910"/>
                  </a:lnTo>
                  <a:lnTo>
                    <a:pt x="0" y="0"/>
                  </a:lnTo>
                  <a:lnTo>
                    <a:pt x="1257" y="34290"/>
                  </a:lnTo>
                  <a:lnTo>
                    <a:pt x="435610" y="673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083556" y="5012639"/>
              <a:ext cx="410209" cy="57150"/>
            </a:xfrm>
            <a:custGeom>
              <a:avLst/>
              <a:gdLst/>
              <a:ahLst/>
              <a:cxnLst/>
              <a:rect l="l" t="t" r="r" b="b"/>
              <a:pathLst>
                <a:path w="410210" h="57150">
                  <a:moveTo>
                    <a:pt x="2032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20320" y="26670"/>
                  </a:lnTo>
                  <a:lnTo>
                    <a:pt x="20320" y="0"/>
                  </a:lnTo>
                  <a:close/>
                </a:path>
                <a:path w="410210" h="57150">
                  <a:moveTo>
                    <a:pt x="55753" y="2540"/>
                  </a:moveTo>
                  <a:lnTo>
                    <a:pt x="35445" y="2540"/>
                  </a:lnTo>
                  <a:lnTo>
                    <a:pt x="35445" y="29210"/>
                  </a:lnTo>
                  <a:lnTo>
                    <a:pt x="55753" y="29210"/>
                  </a:lnTo>
                  <a:lnTo>
                    <a:pt x="55753" y="2540"/>
                  </a:lnTo>
                  <a:close/>
                </a:path>
                <a:path w="410210" h="57150">
                  <a:moveTo>
                    <a:pt x="91211" y="5080"/>
                  </a:moveTo>
                  <a:lnTo>
                    <a:pt x="70866" y="5080"/>
                  </a:lnTo>
                  <a:lnTo>
                    <a:pt x="70866" y="31750"/>
                  </a:lnTo>
                  <a:lnTo>
                    <a:pt x="91211" y="31750"/>
                  </a:lnTo>
                  <a:lnTo>
                    <a:pt x="91211" y="5080"/>
                  </a:lnTo>
                  <a:close/>
                </a:path>
                <a:path w="410210" h="57150">
                  <a:moveTo>
                    <a:pt x="126644" y="8890"/>
                  </a:moveTo>
                  <a:lnTo>
                    <a:pt x="106337" y="8890"/>
                  </a:lnTo>
                  <a:lnTo>
                    <a:pt x="106337" y="35560"/>
                  </a:lnTo>
                  <a:lnTo>
                    <a:pt x="126644" y="35560"/>
                  </a:lnTo>
                  <a:lnTo>
                    <a:pt x="126644" y="8890"/>
                  </a:lnTo>
                  <a:close/>
                </a:path>
                <a:path w="410210" h="57150">
                  <a:moveTo>
                    <a:pt x="162077" y="11430"/>
                  </a:moveTo>
                  <a:lnTo>
                    <a:pt x="141744" y="11430"/>
                  </a:lnTo>
                  <a:lnTo>
                    <a:pt x="141744" y="38100"/>
                  </a:lnTo>
                  <a:lnTo>
                    <a:pt x="162077" y="38100"/>
                  </a:lnTo>
                  <a:lnTo>
                    <a:pt x="162077" y="11430"/>
                  </a:lnTo>
                  <a:close/>
                </a:path>
                <a:path w="410210" h="57150">
                  <a:moveTo>
                    <a:pt x="197535" y="13970"/>
                  </a:moveTo>
                  <a:lnTo>
                    <a:pt x="177203" y="13970"/>
                  </a:lnTo>
                  <a:lnTo>
                    <a:pt x="177203" y="40640"/>
                  </a:lnTo>
                  <a:lnTo>
                    <a:pt x="197535" y="40640"/>
                  </a:lnTo>
                  <a:lnTo>
                    <a:pt x="197535" y="13970"/>
                  </a:lnTo>
                  <a:close/>
                </a:path>
                <a:path w="410210" h="57150">
                  <a:moveTo>
                    <a:pt x="232968" y="17780"/>
                  </a:moveTo>
                  <a:lnTo>
                    <a:pt x="212648" y="17780"/>
                  </a:lnTo>
                  <a:lnTo>
                    <a:pt x="212648" y="44450"/>
                  </a:lnTo>
                  <a:lnTo>
                    <a:pt x="232968" y="44450"/>
                  </a:lnTo>
                  <a:lnTo>
                    <a:pt x="232968" y="17780"/>
                  </a:lnTo>
                  <a:close/>
                </a:path>
                <a:path w="410210" h="57150">
                  <a:moveTo>
                    <a:pt x="268414" y="21590"/>
                  </a:moveTo>
                  <a:lnTo>
                    <a:pt x="248094" y="21590"/>
                  </a:lnTo>
                  <a:lnTo>
                    <a:pt x="248094" y="48260"/>
                  </a:lnTo>
                  <a:lnTo>
                    <a:pt x="268414" y="48260"/>
                  </a:lnTo>
                  <a:lnTo>
                    <a:pt x="268414" y="21590"/>
                  </a:lnTo>
                  <a:close/>
                </a:path>
                <a:path w="410210" h="57150">
                  <a:moveTo>
                    <a:pt x="303860" y="21602"/>
                  </a:moveTo>
                  <a:lnTo>
                    <a:pt x="283527" y="21602"/>
                  </a:lnTo>
                  <a:lnTo>
                    <a:pt x="283527" y="48272"/>
                  </a:lnTo>
                  <a:lnTo>
                    <a:pt x="303860" y="48272"/>
                  </a:lnTo>
                  <a:lnTo>
                    <a:pt x="303860" y="21602"/>
                  </a:lnTo>
                  <a:close/>
                </a:path>
                <a:path w="410210" h="57150">
                  <a:moveTo>
                    <a:pt x="339305" y="25400"/>
                  </a:moveTo>
                  <a:lnTo>
                    <a:pt x="318985" y="25400"/>
                  </a:lnTo>
                  <a:lnTo>
                    <a:pt x="318985" y="52070"/>
                  </a:lnTo>
                  <a:lnTo>
                    <a:pt x="339305" y="52070"/>
                  </a:lnTo>
                  <a:lnTo>
                    <a:pt x="339305" y="25400"/>
                  </a:lnTo>
                  <a:close/>
                </a:path>
                <a:path w="410210" h="57150">
                  <a:moveTo>
                    <a:pt x="374726" y="29222"/>
                  </a:moveTo>
                  <a:lnTo>
                    <a:pt x="354418" y="29222"/>
                  </a:lnTo>
                  <a:lnTo>
                    <a:pt x="354418" y="55892"/>
                  </a:lnTo>
                  <a:lnTo>
                    <a:pt x="374726" y="55892"/>
                  </a:lnTo>
                  <a:lnTo>
                    <a:pt x="374726" y="29222"/>
                  </a:lnTo>
                  <a:close/>
                </a:path>
                <a:path w="410210" h="57150">
                  <a:moveTo>
                    <a:pt x="410197" y="30480"/>
                  </a:moveTo>
                  <a:lnTo>
                    <a:pt x="389877" y="30480"/>
                  </a:lnTo>
                  <a:lnTo>
                    <a:pt x="389877" y="57150"/>
                  </a:lnTo>
                  <a:lnTo>
                    <a:pt x="410197" y="57150"/>
                  </a:lnTo>
                  <a:lnTo>
                    <a:pt x="410197" y="3048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56518" y="4904054"/>
              <a:ext cx="955040" cy="104775"/>
            </a:xfrm>
            <a:custGeom>
              <a:avLst/>
              <a:gdLst/>
              <a:ahLst/>
              <a:cxnLst/>
              <a:rect l="l" t="t" r="r" b="b"/>
              <a:pathLst>
                <a:path w="955039" h="104775">
                  <a:moveTo>
                    <a:pt x="11455" y="30480"/>
                  </a:moveTo>
                  <a:lnTo>
                    <a:pt x="0" y="30480"/>
                  </a:lnTo>
                  <a:lnTo>
                    <a:pt x="0" y="38100"/>
                  </a:lnTo>
                  <a:lnTo>
                    <a:pt x="11455" y="38100"/>
                  </a:lnTo>
                  <a:lnTo>
                    <a:pt x="11455" y="30480"/>
                  </a:lnTo>
                  <a:close/>
                </a:path>
                <a:path w="955039" h="104775">
                  <a:moveTo>
                    <a:pt x="27165" y="22860"/>
                  </a:moveTo>
                  <a:lnTo>
                    <a:pt x="15748" y="22860"/>
                  </a:lnTo>
                  <a:lnTo>
                    <a:pt x="15748" y="30480"/>
                  </a:lnTo>
                  <a:lnTo>
                    <a:pt x="27165" y="30480"/>
                  </a:lnTo>
                  <a:lnTo>
                    <a:pt x="27165" y="22860"/>
                  </a:lnTo>
                  <a:close/>
                </a:path>
                <a:path w="955039" h="104775">
                  <a:moveTo>
                    <a:pt x="36220" y="32385"/>
                  </a:moveTo>
                  <a:lnTo>
                    <a:pt x="24777" y="32385"/>
                  </a:lnTo>
                  <a:lnTo>
                    <a:pt x="24777" y="40005"/>
                  </a:lnTo>
                  <a:lnTo>
                    <a:pt x="36220" y="40005"/>
                  </a:lnTo>
                  <a:lnTo>
                    <a:pt x="36220" y="32385"/>
                  </a:lnTo>
                  <a:close/>
                </a:path>
                <a:path w="955039" h="104775">
                  <a:moveTo>
                    <a:pt x="42875" y="15240"/>
                  </a:moveTo>
                  <a:lnTo>
                    <a:pt x="31457" y="15240"/>
                  </a:lnTo>
                  <a:lnTo>
                    <a:pt x="31457" y="22860"/>
                  </a:lnTo>
                  <a:lnTo>
                    <a:pt x="42875" y="22860"/>
                  </a:lnTo>
                  <a:lnTo>
                    <a:pt x="42875" y="15240"/>
                  </a:lnTo>
                  <a:close/>
                </a:path>
                <a:path w="955039" h="104775">
                  <a:moveTo>
                    <a:pt x="51930" y="24765"/>
                  </a:moveTo>
                  <a:lnTo>
                    <a:pt x="40500" y="24765"/>
                  </a:lnTo>
                  <a:lnTo>
                    <a:pt x="40500" y="32385"/>
                  </a:lnTo>
                  <a:lnTo>
                    <a:pt x="51930" y="32385"/>
                  </a:lnTo>
                  <a:lnTo>
                    <a:pt x="51930" y="24765"/>
                  </a:lnTo>
                  <a:close/>
                </a:path>
                <a:path w="955039" h="104775">
                  <a:moveTo>
                    <a:pt x="58610" y="7620"/>
                  </a:moveTo>
                  <a:lnTo>
                    <a:pt x="47167" y="7620"/>
                  </a:lnTo>
                  <a:lnTo>
                    <a:pt x="47167" y="15240"/>
                  </a:lnTo>
                  <a:lnTo>
                    <a:pt x="58610" y="15240"/>
                  </a:lnTo>
                  <a:lnTo>
                    <a:pt x="58610" y="7620"/>
                  </a:lnTo>
                  <a:close/>
                </a:path>
                <a:path w="955039" h="104775">
                  <a:moveTo>
                    <a:pt x="66687" y="36195"/>
                  </a:moveTo>
                  <a:lnTo>
                    <a:pt x="55270" y="36195"/>
                  </a:lnTo>
                  <a:lnTo>
                    <a:pt x="55270" y="43815"/>
                  </a:lnTo>
                  <a:lnTo>
                    <a:pt x="66687" y="43815"/>
                  </a:lnTo>
                  <a:lnTo>
                    <a:pt x="66687" y="36195"/>
                  </a:lnTo>
                  <a:close/>
                </a:path>
                <a:path w="955039" h="104775">
                  <a:moveTo>
                    <a:pt x="67640" y="17145"/>
                  </a:moveTo>
                  <a:lnTo>
                    <a:pt x="56222" y="17145"/>
                  </a:lnTo>
                  <a:lnTo>
                    <a:pt x="56222" y="24765"/>
                  </a:lnTo>
                  <a:lnTo>
                    <a:pt x="67640" y="24765"/>
                  </a:lnTo>
                  <a:lnTo>
                    <a:pt x="67640" y="17145"/>
                  </a:lnTo>
                  <a:close/>
                </a:path>
                <a:path w="955039" h="104775">
                  <a:moveTo>
                    <a:pt x="74320" y="0"/>
                  </a:moveTo>
                  <a:lnTo>
                    <a:pt x="62877" y="0"/>
                  </a:lnTo>
                  <a:lnTo>
                    <a:pt x="62877" y="7620"/>
                  </a:lnTo>
                  <a:lnTo>
                    <a:pt x="74320" y="7620"/>
                  </a:lnTo>
                  <a:lnTo>
                    <a:pt x="74320" y="0"/>
                  </a:lnTo>
                  <a:close/>
                </a:path>
                <a:path w="955039" h="104775">
                  <a:moveTo>
                    <a:pt x="82423" y="28575"/>
                  </a:moveTo>
                  <a:lnTo>
                    <a:pt x="70980" y="28575"/>
                  </a:lnTo>
                  <a:lnTo>
                    <a:pt x="70980" y="36195"/>
                  </a:lnTo>
                  <a:lnTo>
                    <a:pt x="82423" y="36195"/>
                  </a:lnTo>
                  <a:lnTo>
                    <a:pt x="82423" y="28575"/>
                  </a:lnTo>
                  <a:close/>
                </a:path>
                <a:path w="955039" h="104775">
                  <a:moveTo>
                    <a:pt x="83362" y="9525"/>
                  </a:moveTo>
                  <a:lnTo>
                    <a:pt x="71932" y="9525"/>
                  </a:lnTo>
                  <a:lnTo>
                    <a:pt x="71932" y="17145"/>
                  </a:lnTo>
                  <a:lnTo>
                    <a:pt x="83362" y="17145"/>
                  </a:lnTo>
                  <a:lnTo>
                    <a:pt x="83362" y="9525"/>
                  </a:lnTo>
                  <a:close/>
                </a:path>
                <a:path w="955039" h="104775">
                  <a:moveTo>
                    <a:pt x="98132" y="20955"/>
                  </a:moveTo>
                  <a:lnTo>
                    <a:pt x="86690" y="20955"/>
                  </a:lnTo>
                  <a:lnTo>
                    <a:pt x="86690" y="28575"/>
                  </a:lnTo>
                  <a:lnTo>
                    <a:pt x="98132" y="28575"/>
                  </a:lnTo>
                  <a:lnTo>
                    <a:pt x="98132" y="20955"/>
                  </a:lnTo>
                  <a:close/>
                </a:path>
                <a:path w="955039" h="104775">
                  <a:moveTo>
                    <a:pt x="99085" y="1905"/>
                  </a:moveTo>
                  <a:lnTo>
                    <a:pt x="87655" y="1905"/>
                  </a:lnTo>
                  <a:lnTo>
                    <a:pt x="87655" y="9525"/>
                  </a:lnTo>
                  <a:lnTo>
                    <a:pt x="99085" y="9525"/>
                  </a:lnTo>
                  <a:lnTo>
                    <a:pt x="99085" y="1905"/>
                  </a:lnTo>
                  <a:close/>
                </a:path>
                <a:path w="955039" h="104775">
                  <a:moveTo>
                    <a:pt x="100977" y="38100"/>
                  </a:moveTo>
                  <a:lnTo>
                    <a:pt x="89560" y="38100"/>
                  </a:lnTo>
                  <a:lnTo>
                    <a:pt x="89560" y="45720"/>
                  </a:lnTo>
                  <a:lnTo>
                    <a:pt x="100977" y="45720"/>
                  </a:lnTo>
                  <a:lnTo>
                    <a:pt x="100977" y="38100"/>
                  </a:lnTo>
                  <a:close/>
                </a:path>
                <a:path w="955039" h="104775">
                  <a:moveTo>
                    <a:pt x="113842" y="13335"/>
                  </a:moveTo>
                  <a:lnTo>
                    <a:pt x="102412" y="13335"/>
                  </a:lnTo>
                  <a:lnTo>
                    <a:pt x="102412" y="20955"/>
                  </a:lnTo>
                  <a:lnTo>
                    <a:pt x="113842" y="20955"/>
                  </a:lnTo>
                  <a:lnTo>
                    <a:pt x="113842" y="13335"/>
                  </a:lnTo>
                  <a:close/>
                </a:path>
                <a:path w="955039" h="104775">
                  <a:moveTo>
                    <a:pt x="116700" y="30480"/>
                  </a:moveTo>
                  <a:lnTo>
                    <a:pt x="105270" y="30480"/>
                  </a:lnTo>
                  <a:lnTo>
                    <a:pt x="105270" y="38100"/>
                  </a:lnTo>
                  <a:lnTo>
                    <a:pt x="116700" y="38100"/>
                  </a:lnTo>
                  <a:lnTo>
                    <a:pt x="116700" y="30480"/>
                  </a:lnTo>
                  <a:close/>
                </a:path>
                <a:path w="955039" h="104775">
                  <a:moveTo>
                    <a:pt x="129552" y="5715"/>
                  </a:moveTo>
                  <a:lnTo>
                    <a:pt x="118135" y="5715"/>
                  </a:lnTo>
                  <a:lnTo>
                    <a:pt x="118135" y="13335"/>
                  </a:lnTo>
                  <a:lnTo>
                    <a:pt x="129552" y="13335"/>
                  </a:lnTo>
                  <a:lnTo>
                    <a:pt x="129552" y="5715"/>
                  </a:lnTo>
                  <a:close/>
                </a:path>
                <a:path w="955039" h="104775">
                  <a:moveTo>
                    <a:pt x="132422" y="22860"/>
                  </a:moveTo>
                  <a:lnTo>
                    <a:pt x="120992" y="22860"/>
                  </a:lnTo>
                  <a:lnTo>
                    <a:pt x="120992" y="30480"/>
                  </a:lnTo>
                  <a:lnTo>
                    <a:pt x="132422" y="30480"/>
                  </a:lnTo>
                  <a:lnTo>
                    <a:pt x="132422" y="22860"/>
                  </a:lnTo>
                  <a:close/>
                </a:path>
                <a:path w="955039" h="104775">
                  <a:moveTo>
                    <a:pt x="148132" y="15240"/>
                  </a:moveTo>
                  <a:lnTo>
                    <a:pt x="136702" y="15240"/>
                  </a:lnTo>
                  <a:lnTo>
                    <a:pt x="136702" y="22860"/>
                  </a:lnTo>
                  <a:lnTo>
                    <a:pt x="148132" y="22860"/>
                  </a:lnTo>
                  <a:lnTo>
                    <a:pt x="148132" y="15240"/>
                  </a:lnTo>
                  <a:close/>
                </a:path>
                <a:path w="955039" h="104775">
                  <a:moveTo>
                    <a:pt x="163855" y="7620"/>
                  </a:moveTo>
                  <a:lnTo>
                    <a:pt x="152400" y="7620"/>
                  </a:lnTo>
                  <a:lnTo>
                    <a:pt x="152400" y="15240"/>
                  </a:lnTo>
                  <a:lnTo>
                    <a:pt x="163855" y="15240"/>
                  </a:lnTo>
                  <a:lnTo>
                    <a:pt x="163855" y="7620"/>
                  </a:lnTo>
                  <a:close/>
                </a:path>
                <a:path w="955039" h="104775">
                  <a:moveTo>
                    <a:pt x="600087" y="72390"/>
                  </a:moveTo>
                  <a:lnTo>
                    <a:pt x="588670" y="72390"/>
                  </a:lnTo>
                  <a:lnTo>
                    <a:pt x="588670" y="80010"/>
                  </a:lnTo>
                  <a:lnTo>
                    <a:pt x="600087" y="80010"/>
                  </a:lnTo>
                  <a:lnTo>
                    <a:pt x="600087" y="72390"/>
                  </a:lnTo>
                  <a:close/>
                </a:path>
                <a:path w="955039" h="104775">
                  <a:moveTo>
                    <a:pt x="615823" y="64770"/>
                  </a:moveTo>
                  <a:lnTo>
                    <a:pt x="604380" y="64770"/>
                  </a:lnTo>
                  <a:lnTo>
                    <a:pt x="604380" y="72390"/>
                  </a:lnTo>
                  <a:lnTo>
                    <a:pt x="615823" y="72390"/>
                  </a:lnTo>
                  <a:lnTo>
                    <a:pt x="615823" y="64770"/>
                  </a:lnTo>
                  <a:close/>
                </a:path>
                <a:path w="955039" h="104775">
                  <a:moveTo>
                    <a:pt x="631532" y="57150"/>
                  </a:moveTo>
                  <a:lnTo>
                    <a:pt x="620090" y="57150"/>
                  </a:lnTo>
                  <a:lnTo>
                    <a:pt x="620090" y="64770"/>
                  </a:lnTo>
                  <a:lnTo>
                    <a:pt x="631532" y="64770"/>
                  </a:lnTo>
                  <a:lnTo>
                    <a:pt x="631532" y="57150"/>
                  </a:lnTo>
                  <a:close/>
                </a:path>
                <a:path w="955039" h="104775">
                  <a:moveTo>
                    <a:pt x="632485" y="74295"/>
                  </a:moveTo>
                  <a:lnTo>
                    <a:pt x="621055" y="74295"/>
                  </a:lnTo>
                  <a:lnTo>
                    <a:pt x="621055" y="81915"/>
                  </a:lnTo>
                  <a:lnTo>
                    <a:pt x="632485" y="81915"/>
                  </a:lnTo>
                  <a:lnTo>
                    <a:pt x="632485" y="74295"/>
                  </a:lnTo>
                  <a:close/>
                </a:path>
                <a:path w="955039" h="104775">
                  <a:moveTo>
                    <a:pt x="647242" y="49530"/>
                  </a:moveTo>
                  <a:lnTo>
                    <a:pt x="635812" y="49530"/>
                  </a:lnTo>
                  <a:lnTo>
                    <a:pt x="635812" y="57150"/>
                  </a:lnTo>
                  <a:lnTo>
                    <a:pt x="647242" y="57150"/>
                  </a:lnTo>
                  <a:lnTo>
                    <a:pt x="647242" y="49530"/>
                  </a:lnTo>
                  <a:close/>
                </a:path>
                <a:path w="955039" h="104775">
                  <a:moveTo>
                    <a:pt x="648195" y="66675"/>
                  </a:moveTo>
                  <a:lnTo>
                    <a:pt x="636765" y="66675"/>
                  </a:lnTo>
                  <a:lnTo>
                    <a:pt x="636765" y="74295"/>
                  </a:lnTo>
                  <a:lnTo>
                    <a:pt x="648195" y="74295"/>
                  </a:lnTo>
                  <a:lnTo>
                    <a:pt x="648195" y="66675"/>
                  </a:lnTo>
                  <a:close/>
                </a:path>
                <a:path w="955039" h="104775">
                  <a:moveTo>
                    <a:pt x="662952" y="41910"/>
                  </a:moveTo>
                  <a:lnTo>
                    <a:pt x="651535" y="41910"/>
                  </a:lnTo>
                  <a:lnTo>
                    <a:pt x="651535" y="49530"/>
                  </a:lnTo>
                  <a:lnTo>
                    <a:pt x="662952" y="49530"/>
                  </a:lnTo>
                  <a:lnTo>
                    <a:pt x="662952" y="41910"/>
                  </a:lnTo>
                  <a:close/>
                </a:path>
                <a:path w="955039" h="104775">
                  <a:moveTo>
                    <a:pt x="663917" y="59055"/>
                  </a:moveTo>
                  <a:lnTo>
                    <a:pt x="652462" y="59055"/>
                  </a:lnTo>
                  <a:lnTo>
                    <a:pt x="652462" y="66675"/>
                  </a:lnTo>
                  <a:lnTo>
                    <a:pt x="663917" y="66675"/>
                  </a:lnTo>
                  <a:lnTo>
                    <a:pt x="663917" y="59055"/>
                  </a:lnTo>
                  <a:close/>
                </a:path>
                <a:path w="955039" h="104775">
                  <a:moveTo>
                    <a:pt x="664870" y="76200"/>
                  </a:moveTo>
                  <a:lnTo>
                    <a:pt x="653427" y="76200"/>
                  </a:lnTo>
                  <a:lnTo>
                    <a:pt x="653427" y="83820"/>
                  </a:lnTo>
                  <a:lnTo>
                    <a:pt x="664870" y="83820"/>
                  </a:lnTo>
                  <a:lnTo>
                    <a:pt x="664870" y="76200"/>
                  </a:lnTo>
                  <a:close/>
                </a:path>
                <a:path w="955039" h="104775">
                  <a:moveTo>
                    <a:pt x="679627" y="51435"/>
                  </a:moveTo>
                  <a:lnTo>
                    <a:pt x="668210" y="51435"/>
                  </a:lnTo>
                  <a:lnTo>
                    <a:pt x="668210" y="59055"/>
                  </a:lnTo>
                  <a:lnTo>
                    <a:pt x="679627" y="59055"/>
                  </a:lnTo>
                  <a:lnTo>
                    <a:pt x="679627" y="51435"/>
                  </a:lnTo>
                  <a:close/>
                </a:path>
                <a:path w="955039" h="104775">
                  <a:moveTo>
                    <a:pt x="680580" y="68580"/>
                  </a:moveTo>
                  <a:lnTo>
                    <a:pt x="669150" y="68580"/>
                  </a:lnTo>
                  <a:lnTo>
                    <a:pt x="669150" y="76200"/>
                  </a:lnTo>
                  <a:lnTo>
                    <a:pt x="680580" y="76200"/>
                  </a:lnTo>
                  <a:lnTo>
                    <a:pt x="680580" y="68580"/>
                  </a:lnTo>
                  <a:close/>
                </a:path>
                <a:path w="955039" h="104775">
                  <a:moveTo>
                    <a:pt x="695337" y="43815"/>
                  </a:moveTo>
                  <a:lnTo>
                    <a:pt x="683920" y="43815"/>
                  </a:lnTo>
                  <a:lnTo>
                    <a:pt x="683920" y="51435"/>
                  </a:lnTo>
                  <a:lnTo>
                    <a:pt x="695337" y="51435"/>
                  </a:lnTo>
                  <a:lnTo>
                    <a:pt x="695337" y="43815"/>
                  </a:lnTo>
                  <a:close/>
                </a:path>
                <a:path w="955039" h="104775">
                  <a:moveTo>
                    <a:pt x="696290" y="60960"/>
                  </a:moveTo>
                  <a:lnTo>
                    <a:pt x="684872" y="60960"/>
                  </a:lnTo>
                  <a:lnTo>
                    <a:pt x="684872" y="68580"/>
                  </a:lnTo>
                  <a:lnTo>
                    <a:pt x="696290" y="68580"/>
                  </a:lnTo>
                  <a:lnTo>
                    <a:pt x="696290" y="60960"/>
                  </a:lnTo>
                  <a:close/>
                </a:path>
                <a:path w="955039" h="104775">
                  <a:moveTo>
                    <a:pt x="697255" y="76200"/>
                  </a:moveTo>
                  <a:lnTo>
                    <a:pt x="685800" y="76200"/>
                  </a:lnTo>
                  <a:lnTo>
                    <a:pt x="685800" y="83820"/>
                  </a:lnTo>
                  <a:lnTo>
                    <a:pt x="697255" y="83820"/>
                  </a:lnTo>
                  <a:lnTo>
                    <a:pt x="697255" y="76200"/>
                  </a:lnTo>
                  <a:close/>
                </a:path>
                <a:path w="955039" h="104775">
                  <a:moveTo>
                    <a:pt x="712012" y="53340"/>
                  </a:moveTo>
                  <a:lnTo>
                    <a:pt x="700582" y="53340"/>
                  </a:lnTo>
                  <a:lnTo>
                    <a:pt x="700582" y="60960"/>
                  </a:lnTo>
                  <a:lnTo>
                    <a:pt x="712012" y="60960"/>
                  </a:lnTo>
                  <a:lnTo>
                    <a:pt x="712012" y="53340"/>
                  </a:lnTo>
                  <a:close/>
                </a:path>
                <a:path w="955039" h="104775">
                  <a:moveTo>
                    <a:pt x="712965" y="68580"/>
                  </a:moveTo>
                  <a:lnTo>
                    <a:pt x="701548" y="68580"/>
                  </a:lnTo>
                  <a:lnTo>
                    <a:pt x="701548" y="76200"/>
                  </a:lnTo>
                  <a:lnTo>
                    <a:pt x="712965" y="76200"/>
                  </a:lnTo>
                  <a:lnTo>
                    <a:pt x="712965" y="68580"/>
                  </a:lnTo>
                  <a:close/>
                </a:path>
                <a:path w="955039" h="104775">
                  <a:moveTo>
                    <a:pt x="727735" y="45720"/>
                  </a:moveTo>
                  <a:lnTo>
                    <a:pt x="716305" y="45720"/>
                  </a:lnTo>
                  <a:lnTo>
                    <a:pt x="716305" y="53340"/>
                  </a:lnTo>
                  <a:lnTo>
                    <a:pt x="727735" y="53340"/>
                  </a:lnTo>
                  <a:lnTo>
                    <a:pt x="727735" y="45720"/>
                  </a:lnTo>
                  <a:close/>
                </a:path>
                <a:path w="955039" h="104775">
                  <a:moveTo>
                    <a:pt x="728675" y="60960"/>
                  </a:moveTo>
                  <a:lnTo>
                    <a:pt x="717257" y="60960"/>
                  </a:lnTo>
                  <a:lnTo>
                    <a:pt x="717257" y="68580"/>
                  </a:lnTo>
                  <a:lnTo>
                    <a:pt x="728675" y="68580"/>
                  </a:lnTo>
                  <a:lnTo>
                    <a:pt x="728675" y="60960"/>
                  </a:lnTo>
                  <a:close/>
                </a:path>
                <a:path w="955039" h="104775">
                  <a:moveTo>
                    <a:pt x="729627" y="81915"/>
                  </a:moveTo>
                  <a:lnTo>
                    <a:pt x="718210" y="81915"/>
                  </a:lnTo>
                  <a:lnTo>
                    <a:pt x="718210" y="89535"/>
                  </a:lnTo>
                  <a:lnTo>
                    <a:pt x="729627" y="89535"/>
                  </a:lnTo>
                  <a:lnTo>
                    <a:pt x="729627" y="81915"/>
                  </a:lnTo>
                  <a:close/>
                </a:path>
                <a:path w="955039" h="104775">
                  <a:moveTo>
                    <a:pt x="744410" y="53340"/>
                  </a:moveTo>
                  <a:lnTo>
                    <a:pt x="732967" y="53340"/>
                  </a:lnTo>
                  <a:lnTo>
                    <a:pt x="732967" y="60960"/>
                  </a:lnTo>
                  <a:lnTo>
                    <a:pt x="744410" y="60960"/>
                  </a:lnTo>
                  <a:lnTo>
                    <a:pt x="744410" y="53340"/>
                  </a:lnTo>
                  <a:close/>
                </a:path>
                <a:path w="955039" h="104775">
                  <a:moveTo>
                    <a:pt x="745350" y="74295"/>
                  </a:moveTo>
                  <a:lnTo>
                    <a:pt x="733920" y="74295"/>
                  </a:lnTo>
                  <a:lnTo>
                    <a:pt x="733920" y="81915"/>
                  </a:lnTo>
                  <a:lnTo>
                    <a:pt x="745350" y="81915"/>
                  </a:lnTo>
                  <a:lnTo>
                    <a:pt x="745350" y="74295"/>
                  </a:lnTo>
                  <a:close/>
                </a:path>
                <a:path w="955039" h="104775">
                  <a:moveTo>
                    <a:pt x="760120" y="45720"/>
                  </a:moveTo>
                  <a:lnTo>
                    <a:pt x="748677" y="45720"/>
                  </a:lnTo>
                  <a:lnTo>
                    <a:pt x="748677" y="53340"/>
                  </a:lnTo>
                  <a:lnTo>
                    <a:pt x="760120" y="53340"/>
                  </a:lnTo>
                  <a:lnTo>
                    <a:pt x="760120" y="45720"/>
                  </a:lnTo>
                  <a:close/>
                </a:path>
                <a:path w="955039" h="104775">
                  <a:moveTo>
                    <a:pt x="761072" y="66675"/>
                  </a:moveTo>
                  <a:lnTo>
                    <a:pt x="749642" y="66675"/>
                  </a:lnTo>
                  <a:lnTo>
                    <a:pt x="749642" y="74295"/>
                  </a:lnTo>
                  <a:lnTo>
                    <a:pt x="761072" y="74295"/>
                  </a:lnTo>
                  <a:lnTo>
                    <a:pt x="761072" y="66675"/>
                  </a:lnTo>
                  <a:close/>
                </a:path>
                <a:path w="955039" h="104775">
                  <a:moveTo>
                    <a:pt x="762012" y="85725"/>
                  </a:moveTo>
                  <a:lnTo>
                    <a:pt x="750595" y="85725"/>
                  </a:lnTo>
                  <a:lnTo>
                    <a:pt x="750595" y="93345"/>
                  </a:lnTo>
                  <a:lnTo>
                    <a:pt x="762012" y="93345"/>
                  </a:lnTo>
                  <a:lnTo>
                    <a:pt x="762012" y="85725"/>
                  </a:lnTo>
                  <a:close/>
                </a:path>
                <a:path w="955039" h="104775">
                  <a:moveTo>
                    <a:pt x="776782" y="59055"/>
                  </a:moveTo>
                  <a:lnTo>
                    <a:pt x="765352" y="59055"/>
                  </a:lnTo>
                  <a:lnTo>
                    <a:pt x="765352" y="66675"/>
                  </a:lnTo>
                  <a:lnTo>
                    <a:pt x="776782" y="66675"/>
                  </a:lnTo>
                  <a:lnTo>
                    <a:pt x="776782" y="59055"/>
                  </a:lnTo>
                  <a:close/>
                </a:path>
                <a:path w="955039" h="104775">
                  <a:moveTo>
                    <a:pt x="777748" y="78105"/>
                  </a:moveTo>
                  <a:lnTo>
                    <a:pt x="766305" y="78105"/>
                  </a:lnTo>
                  <a:lnTo>
                    <a:pt x="766305" y="85725"/>
                  </a:lnTo>
                  <a:lnTo>
                    <a:pt x="777748" y="85725"/>
                  </a:lnTo>
                  <a:lnTo>
                    <a:pt x="777748" y="78105"/>
                  </a:lnTo>
                  <a:close/>
                </a:path>
                <a:path w="955039" h="104775">
                  <a:moveTo>
                    <a:pt x="792505" y="51435"/>
                  </a:moveTo>
                  <a:lnTo>
                    <a:pt x="781050" y="51435"/>
                  </a:lnTo>
                  <a:lnTo>
                    <a:pt x="781050" y="59055"/>
                  </a:lnTo>
                  <a:lnTo>
                    <a:pt x="792505" y="59055"/>
                  </a:lnTo>
                  <a:lnTo>
                    <a:pt x="792505" y="51435"/>
                  </a:lnTo>
                  <a:close/>
                </a:path>
                <a:path w="955039" h="104775">
                  <a:moveTo>
                    <a:pt x="793457" y="70485"/>
                  </a:moveTo>
                  <a:lnTo>
                    <a:pt x="782015" y="70485"/>
                  </a:lnTo>
                  <a:lnTo>
                    <a:pt x="782015" y="78105"/>
                  </a:lnTo>
                  <a:lnTo>
                    <a:pt x="793457" y="78105"/>
                  </a:lnTo>
                  <a:lnTo>
                    <a:pt x="793457" y="70485"/>
                  </a:lnTo>
                  <a:close/>
                </a:path>
                <a:path w="955039" h="104775">
                  <a:moveTo>
                    <a:pt x="794410" y="85725"/>
                  </a:moveTo>
                  <a:lnTo>
                    <a:pt x="782980" y="85725"/>
                  </a:lnTo>
                  <a:lnTo>
                    <a:pt x="782980" y="93345"/>
                  </a:lnTo>
                  <a:lnTo>
                    <a:pt x="794410" y="93345"/>
                  </a:lnTo>
                  <a:lnTo>
                    <a:pt x="794410" y="85725"/>
                  </a:lnTo>
                  <a:close/>
                </a:path>
                <a:path w="955039" h="104775">
                  <a:moveTo>
                    <a:pt x="809167" y="62865"/>
                  </a:moveTo>
                  <a:lnTo>
                    <a:pt x="797737" y="62865"/>
                  </a:lnTo>
                  <a:lnTo>
                    <a:pt x="797737" y="70485"/>
                  </a:lnTo>
                  <a:lnTo>
                    <a:pt x="809167" y="70485"/>
                  </a:lnTo>
                  <a:lnTo>
                    <a:pt x="809167" y="62865"/>
                  </a:lnTo>
                  <a:close/>
                </a:path>
                <a:path w="955039" h="104775">
                  <a:moveTo>
                    <a:pt x="810120" y="78105"/>
                  </a:moveTo>
                  <a:lnTo>
                    <a:pt x="798690" y="78105"/>
                  </a:lnTo>
                  <a:lnTo>
                    <a:pt x="798690" y="85725"/>
                  </a:lnTo>
                  <a:lnTo>
                    <a:pt x="810120" y="85725"/>
                  </a:lnTo>
                  <a:lnTo>
                    <a:pt x="810120" y="78105"/>
                  </a:lnTo>
                  <a:close/>
                </a:path>
                <a:path w="955039" h="104775">
                  <a:moveTo>
                    <a:pt x="824877" y="55245"/>
                  </a:moveTo>
                  <a:lnTo>
                    <a:pt x="813460" y="55245"/>
                  </a:lnTo>
                  <a:lnTo>
                    <a:pt x="813460" y="62865"/>
                  </a:lnTo>
                  <a:lnTo>
                    <a:pt x="824877" y="62865"/>
                  </a:lnTo>
                  <a:lnTo>
                    <a:pt x="824877" y="55245"/>
                  </a:lnTo>
                  <a:close/>
                </a:path>
                <a:path w="955039" h="104775">
                  <a:moveTo>
                    <a:pt x="825842" y="70485"/>
                  </a:moveTo>
                  <a:lnTo>
                    <a:pt x="814387" y="70485"/>
                  </a:lnTo>
                  <a:lnTo>
                    <a:pt x="814387" y="78105"/>
                  </a:lnTo>
                  <a:lnTo>
                    <a:pt x="825842" y="78105"/>
                  </a:lnTo>
                  <a:lnTo>
                    <a:pt x="825842" y="70485"/>
                  </a:lnTo>
                  <a:close/>
                </a:path>
                <a:path w="955039" h="104775">
                  <a:moveTo>
                    <a:pt x="826795" y="89535"/>
                  </a:moveTo>
                  <a:lnTo>
                    <a:pt x="815352" y="89535"/>
                  </a:lnTo>
                  <a:lnTo>
                    <a:pt x="815352" y="97155"/>
                  </a:lnTo>
                  <a:lnTo>
                    <a:pt x="826795" y="97155"/>
                  </a:lnTo>
                  <a:lnTo>
                    <a:pt x="826795" y="89535"/>
                  </a:lnTo>
                  <a:close/>
                </a:path>
                <a:path w="955039" h="104775">
                  <a:moveTo>
                    <a:pt x="841552" y="62865"/>
                  </a:moveTo>
                  <a:lnTo>
                    <a:pt x="830135" y="62865"/>
                  </a:lnTo>
                  <a:lnTo>
                    <a:pt x="830135" y="70485"/>
                  </a:lnTo>
                  <a:lnTo>
                    <a:pt x="841552" y="70485"/>
                  </a:lnTo>
                  <a:lnTo>
                    <a:pt x="841552" y="62865"/>
                  </a:lnTo>
                  <a:close/>
                </a:path>
                <a:path w="955039" h="104775">
                  <a:moveTo>
                    <a:pt x="842505" y="81915"/>
                  </a:moveTo>
                  <a:lnTo>
                    <a:pt x="831075" y="81915"/>
                  </a:lnTo>
                  <a:lnTo>
                    <a:pt x="831075" y="89535"/>
                  </a:lnTo>
                  <a:lnTo>
                    <a:pt x="842505" y="89535"/>
                  </a:lnTo>
                  <a:lnTo>
                    <a:pt x="842505" y="81915"/>
                  </a:lnTo>
                  <a:close/>
                </a:path>
                <a:path w="955039" h="104775">
                  <a:moveTo>
                    <a:pt x="857262" y="55245"/>
                  </a:moveTo>
                  <a:lnTo>
                    <a:pt x="845845" y="55245"/>
                  </a:lnTo>
                  <a:lnTo>
                    <a:pt x="845845" y="62865"/>
                  </a:lnTo>
                  <a:lnTo>
                    <a:pt x="857262" y="62865"/>
                  </a:lnTo>
                  <a:lnTo>
                    <a:pt x="857262" y="55245"/>
                  </a:lnTo>
                  <a:close/>
                </a:path>
                <a:path w="955039" h="104775">
                  <a:moveTo>
                    <a:pt x="858215" y="74295"/>
                  </a:moveTo>
                  <a:lnTo>
                    <a:pt x="846797" y="74295"/>
                  </a:lnTo>
                  <a:lnTo>
                    <a:pt x="846797" y="81915"/>
                  </a:lnTo>
                  <a:lnTo>
                    <a:pt x="858215" y="81915"/>
                  </a:lnTo>
                  <a:lnTo>
                    <a:pt x="858215" y="74295"/>
                  </a:lnTo>
                  <a:close/>
                </a:path>
                <a:path w="955039" h="104775">
                  <a:moveTo>
                    <a:pt x="859180" y="91440"/>
                  </a:moveTo>
                  <a:lnTo>
                    <a:pt x="847725" y="91440"/>
                  </a:lnTo>
                  <a:lnTo>
                    <a:pt x="847725" y="99060"/>
                  </a:lnTo>
                  <a:lnTo>
                    <a:pt x="859180" y="99060"/>
                  </a:lnTo>
                  <a:lnTo>
                    <a:pt x="859180" y="91440"/>
                  </a:lnTo>
                  <a:close/>
                </a:path>
                <a:path w="955039" h="104775">
                  <a:moveTo>
                    <a:pt x="873937" y="66675"/>
                  </a:moveTo>
                  <a:lnTo>
                    <a:pt x="862507" y="66675"/>
                  </a:lnTo>
                  <a:lnTo>
                    <a:pt x="862507" y="74295"/>
                  </a:lnTo>
                  <a:lnTo>
                    <a:pt x="873937" y="74295"/>
                  </a:lnTo>
                  <a:lnTo>
                    <a:pt x="873937" y="66675"/>
                  </a:lnTo>
                  <a:close/>
                </a:path>
                <a:path w="955039" h="104775">
                  <a:moveTo>
                    <a:pt x="874890" y="83820"/>
                  </a:moveTo>
                  <a:lnTo>
                    <a:pt x="863473" y="83820"/>
                  </a:lnTo>
                  <a:lnTo>
                    <a:pt x="863473" y="91440"/>
                  </a:lnTo>
                  <a:lnTo>
                    <a:pt x="874890" y="91440"/>
                  </a:lnTo>
                  <a:lnTo>
                    <a:pt x="874890" y="83820"/>
                  </a:lnTo>
                  <a:close/>
                </a:path>
                <a:path w="955039" h="104775">
                  <a:moveTo>
                    <a:pt x="889660" y="59055"/>
                  </a:moveTo>
                  <a:lnTo>
                    <a:pt x="878230" y="59055"/>
                  </a:lnTo>
                  <a:lnTo>
                    <a:pt x="878230" y="66675"/>
                  </a:lnTo>
                  <a:lnTo>
                    <a:pt x="889660" y="66675"/>
                  </a:lnTo>
                  <a:lnTo>
                    <a:pt x="889660" y="59055"/>
                  </a:lnTo>
                  <a:close/>
                </a:path>
                <a:path w="955039" h="104775">
                  <a:moveTo>
                    <a:pt x="890600" y="76200"/>
                  </a:moveTo>
                  <a:lnTo>
                    <a:pt x="879182" y="76200"/>
                  </a:lnTo>
                  <a:lnTo>
                    <a:pt x="879182" y="83820"/>
                  </a:lnTo>
                  <a:lnTo>
                    <a:pt x="890600" y="83820"/>
                  </a:lnTo>
                  <a:lnTo>
                    <a:pt x="890600" y="76200"/>
                  </a:lnTo>
                  <a:close/>
                </a:path>
                <a:path w="955039" h="104775">
                  <a:moveTo>
                    <a:pt x="891552" y="93345"/>
                  </a:moveTo>
                  <a:lnTo>
                    <a:pt x="880135" y="93345"/>
                  </a:lnTo>
                  <a:lnTo>
                    <a:pt x="880135" y="100965"/>
                  </a:lnTo>
                  <a:lnTo>
                    <a:pt x="891552" y="100965"/>
                  </a:lnTo>
                  <a:lnTo>
                    <a:pt x="891552" y="93345"/>
                  </a:lnTo>
                  <a:close/>
                </a:path>
                <a:path w="955039" h="104775">
                  <a:moveTo>
                    <a:pt x="906335" y="68580"/>
                  </a:moveTo>
                  <a:lnTo>
                    <a:pt x="894892" y="68580"/>
                  </a:lnTo>
                  <a:lnTo>
                    <a:pt x="894892" y="76200"/>
                  </a:lnTo>
                  <a:lnTo>
                    <a:pt x="906335" y="76200"/>
                  </a:lnTo>
                  <a:lnTo>
                    <a:pt x="906335" y="68580"/>
                  </a:lnTo>
                  <a:close/>
                </a:path>
                <a:path w="955039" h="104775">
                  <a:moveTo>
                    <a:pt x="907275" y="85725"/>
                  </a:moveTo>
                  <a:lnTo>
                    <a:pt x="895845" y="85725"/>
                  </a:lnTo>
                  <a:lnTo>
                    <a:pt x="895845" y="93345"/>
                  </a:lnTo>
                  <a:lnTo>
                    <a:pt x="907275" y="93345"/>
                  </a:lnTo>
                  <a:lnTo>
                    <a:pt x="907275" y="85725"/>
                  </a:lnTo>
                  <a:close/>
                </a:path>
                <a:path w="955039" h="104775">
                  <a:moveTo>
                    <a:pt x="922045" y="60960"/>
                  </a:moveTo>
                  <a:lnTo>
                    <a:pt x="910602" y="60960"/>
                  </a:lnTo>
                  <a:lnTo>
                    <a:pt x="910602" y="68580"/>
                  </a:lnTo>
                  <a:lnTo>
                    <a:pt x="922045" y="68580"/>
                  </a:lnTo>
                  <a:lnTo>
                    <a:pt x="922045" y="60960"/>
                  </a:lnTo>
                  <a:close/>
                </a:path>
                <a:path w="955039" h="104775">
                  <a:moveTo>
                    <a:pt x="922997" y="78105"/>
                  </a:moveTo>
                  <a:lnTo>
                    <a:pt x="911567" y="78105"/>
                  </a:lnTo>
                  <a:lnTo>
                    <a:pt x="911567" y="85725"/>
                  </a:lnTo>
                  <a:lnTo>
                    <a:pt x="922997" y="85725"/>
                  </a:lnTo>
                  <a:lnTo>
                    <a:pt x="922997" y="78105"/>
                  </a:lnTo>
                  <a:close/>
                </a:path>
                <a:path w="955039" h="104775">
                  <a:moveTo>
                    <a:pt x="923937" y="97155"/>
                  </a:moveTo>
                  <a:lnTo>
                    <a:pt x="912520" y="97155"/>
                  </a:lnTo>
                  <a:lnTo>
                    <a:pt x="912520" y="104775"/>
                  </a:lnTo>
                  <a:lnTo>
                    <a:pt x="923937" y="104775"/>
                  </a:lnTo>
                  <a:lnTo>
                    <a:pt x="923937" y="97155"/>
                  </a:lnTo>
                  <a:close/>
                </a:path>
                <a:path w="955039" h="104775">
                  <a:moveTo>
                    <a:pt x="938707" y="70485"/>
                  </a:moveTo>
                  <a:lnTo>
                    <a:pt x="927277" y="70485"/>
                  </a:lnTo>
                  <a:lnTo>
                    <a:pt x="927277" y="78105"/>
                  </a:lnTo>
                  <a:lnTo>
                    <a:pt x="938707" y="78105"/>
                  </a:lnTo>
                  <a:lnTo>
                    <a:pt x="938707" y="70485"/>
                  </a:lnTo>
                  <a:close/>
                </a:path>
                <a:path w="955039" h="104775">
                  <a:moveTo>
                    <a:pt x="954430" y="62865"/>
                  </a:moveTo>
                  <a:lnTo>
                    <a:pt x="942975" y="62865"/>
                  </a:lnTo>
                  <a:lnTo>
                    <a:pt x="942975" y="70485"/>
                  </a:lnTo>
                  <a:lnTo>
                    <a:pt x="954430" y="70485"/>
                  </a:lnTo>
                  <a:lnTo>
                    <a:pt x="954430" y="62865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869038" y="4970729"/>
              <a:ext cx="139065" cy="767080"/>
            </a:xfrm>
            <a:custGeom>
              <a:avLst/>
              <a:gdLst/>
              <a:ahLst/>
              <a:cxnLst/>
              <a:rect l="l" t="t" r="r" b="b"/>
              <a:pathLst>
                <a:path w="139064" h="767079">
                  <a:moveTo>
                    <a:pt x="11417" y="30480"/>
                  </a:moveTo>
                  <a:lnTo>
                    <a:pt x="0" y="30480"/>
                  </a:lnTo>
                  <a:lnTo>
                    <a:pt x="0" y="38100"/>
                  </a:lnTo>
                  <a:lnTo>
                    <a:pt x="11417" y="38100"/>
                  </a:lnTo>
                  <a:lnTo>
                    <a:pt x="11417" y="30480"/>
                  </a:lnTo>
                  <a:close/>
                </a:path>
                <a:path w="139064" h="767079">
                  <a:moveTo>
                    <a:pt x="27152" y="22860"/>
                  </a:moveTo>
                  <a:lnTo>
                    <a:pt x="15709" y="22860"/>
                  </a:lnTo>
                  <a:lnTo>
                    <a:pt x="15709" y="30480"/>
                  </a:lnTo>
                  <a:lnTo>
                    <a:pt x="27152" y="30480"/>
                  </a:lnTo>
                  <a:lnTo>
                    <a:pt x="27152" y="22860"/>
                  </a:lnTo>
                  <a:close/>
                </a:path>
                <a:path w="139064" h="767079">
                  <a:moveTo>
                    <a:pt x="42862" y="15240"/>
                  </a:moveTo>
                  <a:lnTo>
                    <a:pt x="31419" y="15240"/>
                  </a:lnTo>
                  <a:lnTo>
                    <a:pt x="31419" y="22860"/>
                  </a:lnTo>
                  <a:lnTo>
                    <a:pt x="42862" y="22860"/>
                  </a:lnTo>
                  <a:lnTo>
                    <a:pt x="42862" y="15240"/>
                  </a:lnTo>
                  <a:close/>
                </a:path>
                <a:path w="139064" h="767079">
                  <a:moveTo>
                    <a:pt x="43815" y="30480"/>
                  </a:moveTo>
                  <a:lnTo>
                    <a:pt x="32385" y="30480"/>
                  </a:lnTo>
                  <a:lnTo>
                    <a:pt x="32385" y="38100"/>
                  </a:lnTo>
                  <a:lnTo>
                    <a:pt x="43815" y="38100"/>
                  </a:lnTo>
                  <a:lnTo>
                    <a:pt x="43815" y="30480"/>
                  </a:lnTo>
                  <a:close/>
                </a:path>
                <a:path w="139064" h="767079">
                  <a:moveTo>
                    <a:pt x="58572" y="7620"/>
                  </a:moveTo>
                  <a:lnTo>
                    <a:pt x="47142" y="7620"/>
                  </a:lnTo>
                  <a:lnTo>
                    <a:pt x="47142" y="15240"/>
                  </a:lnTo>
                  <a:lnTo>
                    <a:pt x="58572" y="15240"/>
                  </a:lnTo>
                  <a:lnTo>
                    <a:pt x="58572" y="7620"/>
                  </a:lnTo>
                  <a:close/>
                </a:path>
                <a:path w="139064" h="767079">
                  <a:moveTo>
                    <a:pt x="59524" y="22860"/>
                  </a:moveTo>
                  <a:lnTo>
                    <a:pt x="48094" y="22860"/>
                  </a:lnTo>
                  <a:lnTo>
                    <a:pt x="48094" y="30480"/>
                  </a:lnTo>
                  <a:lnTo>
                    <a:pt x="59524" y="30480"/>
                  </a:lnTo>
                  <a:lnTo>
                    <a:pt x="59524" y="22860"/>
                  </a:lnTo>
                  <a:close/>
                </a:path>
                <a:path w="139064" h="767079">
                  <a:moveTo>
                    <a:pt x="74282" y="0"/>
                  </a:moveTo>
                  <a:lnTo>
                    <a:pt x="62865" y="0"/>
                  </a:lnTo>
                  <a:lnTo>
                    <a:pt x="62865" y="7620"/>
                  </a:lnTo>
                  <a:lnTo>
                    <a:pt x="74282" y="7620"/>
                  </a:lnTo>
                  <a:lnTo>
                    <a:pt x="74282" y="0"/>
                  </a:lnTo>
                  <a:close/>
                </a:path>
                <a:path w="139064" h="767079">
                  <a:moveTo>
                    <a:pt x="75247" y="15240"/>
                  </a:moveTo>
                  <a:lnTo>
                    <a:pt x="63792" y="15240"/>
                  </a:lnTo>
                  <a:lnTo>
                    <a:pt x="63792" y="22860"/>
                  </a:lnTo>
                  <a:lnTo>
                    <a:pt x="75247" y="22860"/>
                  </a:lnTo>
                  <a:lnTo>
                    <a:pt x="75247" y="15240"/>
                  </a:lnTo>
                  <a:close/>
                </a:path>
                <a:path w="139064" h="767079">
                  <a:moveTo>
                    <a:pt x="76200" y="380987"/>
                  </a:moveTo>
                  <a:lnTo>
                    <a:pt x="64757" y="380987"/>
                  </a:lnTo>
                  <a:lnTo>
                    <a:pt x="64757" y="388620"/>
                  </a:lnTo>
                  <a:lnTo>
                    <a:pt x="76200" y="388620"/>
                  </a:lnTo>
                  <a:lnTo>
                    <a:pt x="76200" y="380987"/>
                  </a:lnTo>
                  <a:close/>
                </a:path>
                <a:path w="139064" h="767079">
                  <a:moveTo>
                    <a:pt x="76200" y="356235"/>
                  </a:moveTo>
                  <a:lnTo>
                    <a:pt x="64757" y="356235"/>
                  </a:lnTo>
                  <a:lnTo>
                    <a:pt x="64757" y="363855"/>
                  </a:lnTo>
                  <a:lnTo>
                    <a:pt x="76200" y="363855"/>
                  </a:lnTo>
                  <a:lnTo>
                    <a:pt x="76200" y="356235"/>
                  </a:lnTo>
                  <a:close/>
                </a:path>
                <a:path w="139064" h="767079">
                  <a:moveTo>
                    <a:pt x="76200" y="323837"/>
                  </a:moveTo>
                  <a:lnTo>
                    <a:pt x="64757" y="323837"/>
                  </a:lnTo>
                  <a:lnTo>
                    <a:pt x="64757" y="331470"/>
                  </a:lnTo>
                  <a:lnTo>
                    <a:pt x="76200" y="331470"/>
                  </a:lnTo>
                  <a:lnTo>
                    <a:pt x="76200" y="323837"/>
                  </a:lnTo>
                  <a:close/>
                </a:path>
                <a:path w="139064" h="767079">
                  <a:moveTo>
                    <a:pt x="76200" y="297180"/>
                  </a:moveTo>
                  <a:lnTo>
                    <a:pt x="64757" y="297180"/>
                  </a:lnTo>
                  <a:lnTo>
                    <a:pt x="64757" y="304800"/>
                  </a:lnTo>
                  <a:lnTo>
                    <a:pt x="76200" y="304800"/>
                  </a:lnTo>
                  <a:lnTo>
                    <a:pt x="76200" y="297180"/>
                  </a:lnTo>
                  <a:close/>
                </a:path>
                <a:path w="139064" h="767079">
                  <a:moveTo>
                    <a:pt x="76200" y="264795"/>
                  </a:moveTo>
                  <a:lnTo>
                    <a:pt x="64757" y="264795"/>
                  </a:lnTo>
                  <a:lnTo>
                    <a:pt x="64757" y="272427"/>
                  </a:lnTo>
                  <a:lnTo>
                    <a:pt x="76200" y="272427"/>
                  </a:lnTo>
                  <a:lnTo>
                    <a:pt x="76200" y="264795"/>
                  </a:lnTo>
                  <a:close/>
                </a:path>
                <a:path w="139064" h="767079">
                  <a:moveTo>
                    <a:pt x="76200" y="232410"/>
                  </a:moveTo>
                  <a:lnTo>
                    <a:pt x="64757" y="232410"/>
                  </a:lnTo>
                  <a:lnTo>
                    <a:pt x="64757" y="240030"/>
                  </a:lnTo>
                  <a:lnTo>
                    <a:pt x="76200" y="240030"/>
                  </a:lnTo>
                  <a:lnTo>
                    <a:pt x="76200" y="232410"/>
                  </a:lnTo>
                  <a:close/>
                </a:path>
                <a:path w="139064" h="767079">
                  <a:moveTo>
                    <a:pt x="76200" y="203835"/>
                  </a:moveTo>
                  <a:lnTo>
                    <a:pt x="64757" y="203835"/>
                  </a:lnTo>
                  <a:lnTo>
                    <a:pt x="64757" y="211455"/>
                  </a:lnTo>
                  <a:lnTo>
                    <a:pt x="76200" y="211455"/>
                  </a:lnTo>
                  <a:lnTo>
                    <a:pt x="76200" y="203835"/>
                  </a:lnTo>
                  <a:close/>
                </a:path>
                <a:path w="139064" h="767079">
                  <a:moveTo>
                    <a:pt x="76200" y="171450"/>
                  </a:moveTo>
                  <a:lnTo>
                    <a:pt x="64757" y="171450"/>
                  </a:lnTo>
                  <a:lnTo>
                    <a:pt x="64757" y="179070"/>
                  </a:lnTo>
                  <a:lnTo>
                    <a:pt x="76200" y="179070"/>
                  </a:lnTo>
                  <a:lnTo>
                    <a:pt x="76200" y="171450"/>
                  </a:lnTo>
                  <a:close/>
                </a:path>
                <a:path w="139064" h="767079">
                  <a:moveTo>
                    <a:pt x="76200" y="139065"/>
                  </a:moveTo>
                  <a:lnTo>
                    <a:pt x="64757" y="139065"/>
                  </a:lnTo>
                  <a:lnTo>
                    <a:pt x="64757" y="146685"/>
                  </a:lnTo>
                  <a:lnTo>
                    <a:pt x="76200" y="146685"/>
                  </a:lnTo>
                  <a:lnTo>
                    <a:pt x="76200" y="139065"/>
                  </a:lnTo>
                  <a:close/>
                </a:path>
                <a:path w="139064" h="767079">
                  <a:moveTo>
                    <a:pt x="76200" y="108585"/>
                  </a:moveTo>
                  <a:lnTo>
                    <a:pt x="64757" y="108585"/>
                  </a:lnTo>
                  <a:lnTo>
                    <a:pt x="64757" y="116205"/>
                  </a:lnTo>
                  <a:lnTo>
                    <a:pt x="76200" y="116205"/>
                  </a:lnTo>
                  <a:lnTo>
                    <a:pt x="76200" y="108585"/>
                  </a:lnTo>
                  <a:close/>
                </a:path>
                <a:path w="139064" h="767079">
                  <a:moveTo>
                    <a:pt x="76200" y="76200"/>
                  </a:moveTo>
                  <a:lnTo>
                    <a:pt x="64757" y="76200"/>
                  </a:lnTo>
                  <a:lnTo>
                    <a:pt x="64757" y="83820"/>
                  </a:lnTo>
                  <a:lnTo>
                    <a:pt x="76200" y="83820"/>
                  </a:lnTo>
                  <a:lnTo>
                    <a:pt x="76200" y="76200"/>
                  </a:lnTo>
                  <a:close/>
                </a:path>
                <a:path w="139064" h="767079">
                  <a:moveTo>
                    <a:pt x="77406" y="764565"/>
                  </a:moveTo>
                  <a:lnTo>
                    <a:pt x="76009" y="757085"/>
                  </a:lnTo>
                  <a:lnTo>
                    <a:pt x="64757" y="759206"/>
                  </a:lnTo>
                  <a:lnTo>
                    <a:pt x="66192" y="766711"/>
                  </a:lnTo>
                  <a:lnTo>
                    <a:pt x="77406" y="764565"/>
                  </a:lnTo>
                  <a:close/>
                </a:path>
                <a:path w="139064" h="767079">
                  <a:moveTo>
                    <a:pt x="77406" y="737895"/>
                  </a:moveTo>
                  <a:lnTo>
                    <a:pt x="76009" y="730427"/>
                  </a:lnTo>
                  <a:lnTo>
                    <a:pt x="64757" y="732536"/>
                  </a:lnTo>
                  <a:lnTo>
                    <a:pt x="66192" y="740054"/>
                  </a:lnTo>
                  <a:lnTo>
                    <a:pt x="77406" y="737895"/>
                  </a:lnTo>
                  <a:close/>
                </a:path>
                <a:path w="139064" h="767079">
                  <a:moveTo>
                    <a:pt x="90957" y="7620"/>
                  </a:moveTo>
                  <a:lnTo>
                    <a:pt x="79540" y="7620"/>
                  </a:lnTo>
                  <a:lnTo>
                    <a:pt x="79540" y="15240"/>
                  </a:lnTo>
                  <a:lnTo>
                    <a:pt x="90957" y="15240"/>
                  </a:lnTo>
                  <a:lnTo>
                    <a:pt x="90957" y="7620"/>
                  </a:lnTo>
                  <a:close/>
                </a:path>
                <a:path w="139064" h="767079">
                  <a:moveTo>
                    <a:pt x="91440" y="754151"/>
                  </a:moveTo>
                  <a:lnTo>
                    <a:pt x="90017" y="746658"/>
                  </a:lnTo>
                  <a:lnTo>
                    <a:pt x="78790" y="748792"/>
                  </a:lnTo>
                  <a:lnTo>
                    <a:pt x="80225" y="756285"/>
                  </a:lnTo>
                  <a:lnTo>
                    <a:pt x="91440" y="754151"/>
                  </a:lnTo>
                  <a:close/>
                </a:path>
                <a:path w="139064" h="767079">
                  <a:moveTo>
                    <a:pt x="91909" y="373380"/>
                  </a:moveTo>
                  <a:lnTo>
                    <a:pt x="80479" y="373380"/>
                  </a:lnTo>
                  <a:lnTo>
                    <a:pt x="80479" y="381000"/>
                  </a:lnTo>
                  <a:lnTo>
                    <a:pt x="91909" y="381000"/>
                  </a:lnTo>
                  <a:lnTo>
                    <a:pt x="91909" y="373380"/>
                  </a:lnTo>
                  <a:close/>
                </a:path>
                <a:path w="139064" h="767079">
                  <a:moveTo>
                    <a:pt x="91909" y="348627"/>
                  </a:moveTo>
                  <a:lnTo>
                    <a:pt x="80479" y="348627"/>
                  </a:lnTo>
                  <a:lnTo>
                    <a:pt x="80479" y="356247"/>
                  </a:lnTo>
                  <a:lnTo>
                    <a:pt x="91909" y="356247"/>
                  </a:lnTo>
                  <a:lnTo>
                    <a:pt x="91909" y="348627"/>
                  </a:lnTo>
                  <a:close/>
                </a:path>
                <a:path w="139064" h="767079">
                  <a:moveTo>
                    <a:pt x="91909" y="316230"/>
                  </a:moveTo>
                  <a:lnTo>
                    <a:pt x="80479" y="316230"/>
                  </a:lnTo>
                  <a:lnTo>
                    <a:pt x="80479" y="323850"/>
                  </a:lnTo>
                  <a:lnTo>
                    <a:pt x="91909" y="323850"/>
                  </a:lnTo>
                  <a:lnTo>
                    <a:pt x="91909" y="316230"/>
                  </a:lnTo>
                  <a:close/>
                </a:path>
                <a:path w="139064" h="767079">
                  <a:moveTo>
                    <a:pt x="91909" y="289560"/>
                  </a:moveTo>
                  <a:lnTo>
                    <a:pt x="80479" y="289560"/>
                  </a:lnTo>
                  <a:lnTo>
                    <a:pt x="80479" y="297180"/>
                  </a:lnTo>
                  <a:lnTo>
                    <a:pt x="91909" y="297180"/>
                  </a:lnTo>
                  <a:lnTo>
                    <a:pt x="91909" y="289560"/>
                  </a:lnTo>
                  <a:close/>
                </a:path>
                <a:path w="139064" h="767079">
                  <a:moveTo>
                    <a:pt x="91909" y="257162"/>
                  </a:moveTo>
                  <a:lnTo>
                    <a:pt x="80479" y="257162"/>
                  </a:lnTo>
                  <a:lnTo>
                    <a:pt x="80479" y="264795"/>
                  </a:lnTo>
                  <a:lnTo>
                    <a:pt x="91909" y="264795"/>
                  </a:lnTo>
                  <a:lnTo>
                    <a:pt x="91909" y="257162"/>
                  </a:lnTo>
                  <a:close/>
                </a:path>
                <a:path w="139064" h="767079">
                  <a:moveTo>
                    <a:pt x="91909" y="224802"/>
                  </a:moveTo>
                  <a:lnTo>
                    <a:pt x="80479" y="224802"/>
                  </a:lnTo>
                  <a:lnTo>
                    <a:pt x="80479" y="232422"/>
                  </a:lnTo>
                  <a:lnTo>
                    <a:pt x="91909" y="232422"/>
                  </a:lnTo>
                  <a:lnTo>
                    <a:pt x="91909" y="224802"/>
                  </a:lnTo>
                  <a:close/>
                </a:path>
                <a:path w="139064" h="767079">
                  <a:moveTo>
                    <a:pt x="91909" y="196227"/>
                  </a:moveTo>
                  <a:lnTo>
                    <a:pt x="80479" y="196227"/>
                  </a:lnTo>
                  <a:lnTo>
                    <a:pt x="80479" y="203847"/>
                  </a:lnTo>
                  <a:lnTo>
                    <a:pt x="91909" y="203847"/>
                  </a:lnTo>
                  <a:lnTo>
                    <a:pt x="91909" y="196227"/>
                  </a:lnTo>
                  <a:close/>
                </a:path>
                <a:path w="139064" h="767079">
                  <a:moveTo>
                    <a:pt x="91909" y="163830"/>
                  </a:moveTo>
                  <a:lnTo>
                    <a:pt x="80479" y="163830"/>
                  </a:lnTo>
                  <a:lnTo>
                    <a:pt x="80479" y="171450"/>
                  </a:lnTo>
                  <a:lnTo>
                    <a:pt x="91909" y="171450"/>
                  </a:lnTo>
                  <a:lnTo>
                    <a:pt x="91909" y="163830"/>
                  </a:lnTo>
                  <a:close/>
                </a:path>
                <a:path w="139064" h="767079">
                  <a:moveTo>
                    <a:pt x="91909" y="131445"/>
                  </a:moveTo>
                  <a:lnTo>
                    <a:pt x="80479" y="131445"/>
                  </a:lnTo>
                  <a:lnTo>
                    <a:pt x="80479" y="139065"/>
                  </a:lnTo>
                  <a:lnTo>
                    <a:pt x="91909" y="139065"/>
                  </a:lnTo>
                  <a:lnTo>
                    <a:pt x="91909" y="131445"/>
                  </a:lnTo>
                  <a:close/>
                </a:path>
                <a:path w="139064" h="767079">
                  <a:moveTo>
                    <a:pt x="91909" y="100965"/>
                  </a:moveTo>
                  <a:lnTo>
                    <a:pt x="80479" y="100965"/>
                  </a:lnTo>
                  <a:lnTo>
                    <a:pt x="80479" y="108585"/>
                  </a:lnTo>
                  <a:lnTo>
                    <a:pt x="91909" y="108585"/>
                  </a:lnTo>
                  <a:lnTo>
                    <a:pt x="91909" y="100965"/>
                  </a:lnTo>
                  <a:close/>
                </a:path>
                <a:path w="139064" h="767079">
                  <a:moveTo>
                    <a:pt x="91909" y="68580"/>
                  </a:moveTo>
                  <a:lnTo>
                    <a:pt x="80479" y="68580"/>
                  </a:lnTo>
                  <a:lnTo>
                    <a:pt x="80479" y="76200"/>
                  </a:lnTo>
                  <a:lnTo>
                    <a:pt x="91909" y="76200"/>
                  </a:lnTo>
                  <a:lnTo>
                    <a:pt x="91909" y="68580"/>
                  </a:lnTo>
                  <a:close/>
                </a:path>
                <a:path w="139064" h="767079">
                  <a:moveTo>
                    <a:pt x="105473" y="743737"/>
                  </a:moveTo>
                  <a:lnTo>
                    <a:pt x="104038" y="736257"/>
                  </a:lnTo>
                  <a:lnTo>
                    <a:pt x="92798" y="738378"/>
                  </a:lnTo>
                  <a:lnTo>
                    <a:pt x="94234" y="745871"/>
                  </a:lnTo>
                  <a:lnTo>
                    <a:pt x="105473" y="743737"/>
                  </a:lnTo>
                  <a:close/>
                </a:path>
                <a:path w="139064" h="767079">
                  <a:moveTo>
                    <a:pt x="106667" y="0"/>
                  </a:moveTo>
                  <a:lnTo>
                    <a:pt x="95250" y="0"/>
                  </a:lnTo>
                  <a:lnTo>
                    <a:pt x="95250" y="7620"/>
                  </a:lnTo>
                  <a:lnTo>
                    <a:pt x="106667" y="7620"/>
                  </a:lnTo>
                  <a:lnTo>
                    <a:pt x="106667" y="0"/>
                  </a:lnTo>
                  <a:close/>
                </a:path>
                <a:path w="139064" h="767079">
                  <a:moveTo>
                    <a:pt x="107619" y="365760"/>
                  </a:moveTo>
                  <a:lnTo>
                    <a:pt x="96202" y="365760"/>
                  </a:lnTo>
                  <a:lnTo>
                    <a:pt x="96202" y="373380"/>
                  </a:lnTo>
                  <a:lnTo>
                    <a:pt x="107619" y="373380"/>
                  </a:lnTo>
                  <a:lnTo>
                    <a:pt x="107619" y="365760"/>
                  </a:lnTo>
                  <a:close/>
                </a:path>
                <a:path w="139064" h="767079">
                  <a:moveTo>
                    <a:pt x="107619" y="340995"/>
                  </a:moveTo>
                  <a:lnTo>
                    <a:pt x="96202" y="340995"/>
                  </a:lnTo>
                  <a:lnTo>
                    <a:pt x="96202" y="348627"/>
                  </a:lnTo>
                  <a:lnTo>
                    <a:pt x="107619" y="348627"/>
                  </a:lnTo>
                  <a:lnTo>
                    <a:pt x="107619" y="340995"/>
                  </a:lnTo>
                  <a:close/>
                </a:path>
                <a:path w="139064" h="767079">
                  <a:moveTo>
                    <a:pt x="107619" y="308610"/>
                  </a:moveTo>
                  <a:lnTo>
                    <a:pt x="96202" y="308610"/>
                  </a:lnTo>
                  <a:lnTo>
                    <a:pt x="96202" y="316230"/>
                  </a:lnTo>
                  <a:lnTo>
                    <a:pt x="107619" y="316230"/>
                  </a:lnTo>
                  <a:lnTo>
                    <a:pt x="107619" y="308610"/>
                  </a:lnTo>
                  <a:close/>
                </a:path>
                <a:path w="139064" h="767079">
                  <a:moveTo>
                    <a:pt x="107619" y="281952"/>
                  </a:moveTo>
                  <a:lnTo>
                    <a:pt x="96202" y="281952"/>
                  </a:lnTo>
                  <a:lnTo>
                    <a:pt x="96202" y="289572"/>
                  </a:lnTo>
                  <a:lnTo>
                    <a:pt x="107619" y="289572"/>
                  </a:lnTo>
                  <a:lnTo>
                    <a:pt x="107619" y="281952"/>
                  </a:lnTo>
                  <a:close/>
                </a:path>
                <a:path w="139064" h="767079">
                  <a:moveTo>
                    <a:pt x="107619" y="249555"/>
                  </a:moveTo>
                  <a:lnTo>
                    <a:pt x="96202" y="249555"/>
                  </a:lnTo>
                  <a:lnTo>
                    <a:pt x="96202" y="257175"/>
                  </a:lnTo>
                  <a:lnTo>
                    <a:pt x="107619" y="257175"/>
                  </a:lnTo>
                  <a:lnTo>
                    <a:pt x="107619" y="249555"/>
                  </a:lnTo>
                  <a:close/>
                </a:path>
                <a:path w="139064" h="767079">
                  <a:moveTo>
                    <a:pt x="107619" y="217170"/>
                  </a:moveTo>
                  <a:lnTo>
                    <a:pt x="96202" y="217170"/>
                  </a:lnTo>
                  <a:lnTo>
                    <a:pt x="96202" y="224802"/>
                  </a:lnTo>
                  <a:lnTo>
                    <a:pt x="107619" y="224802"/>
                  </a:lnTo>
                  <a:lnTo>
                    <a:pt x="107619" y="217170"/>
                  </a:lnTo>
                  <a:close/>
                </a:path>
                <a:path w="139064" h="767079">
                  <a:moveTo>
                    <a:pt x="107619" y="188595"/>
                  </a:moveTo>
                  <a:lnTo>
                    <a:pt x="96202" y="188595"/>
                  </a:lnTo>
                  <a:lnTo>
                    <a:pt x="96202" y="196215"/>
                  </a:lnTo>
                  <a:lnTo>
                    <a:pt x="107619" y="196215"/>
                  </a:lnTo>
                  <a:lnTo>
                    <a:pt x="107619" y="188595"/>
                  </a:lnTo>
                  <a:close/>
                </a:path>
                <a:path w="139064" h="767079">
                  <a:moveTo>
                    <a:pt x="107619" y="156210"/>
                  </a:moveTo>
                  <a:lnTo>
                    <a:pt x="96202" y="156210"/>
                  </a:lnTo>
                  <a:lnTo>
                    <a:pt x="96202" y="163830"/>
                  </a:lnTo>
                  <a:lnTo>
                    <a:pt x="107619" y="163830"/>
                  </a:lnTo>
                  <a:lnTo>
                    <a:pt x="107619" y="156210"/>
                  </a:lnTo>
                  <a:close/>
                </a:path>
                <a:path w="139064" h="767079">
                  <a:moveTo>
                    <a:pt x="107619" y="123825"/>
                  </a:moveTo>
                  <a:lnTo>
                    <a:pt x="96202" y="123825"/>
                  </a:lnTo>
                  <a:lnTo>
                    <a:pt x="96202" y="131445"/>
                  </a:lnTo>
                  <a:lnTo>
                    <a:pt x="107619" y="131445"/>
                  </a:lnTo>
                  <a:lnTo>
                    <a:pt x="107619" y="123825"/>
                  </a:lnTo>
                  <a:close/>
                </a:path>
                <a:path w="139064" h="767079">
                  <a:moveTo>
                    <a:pt x="107619" y="93345"/>
                  </a:moveTo>
                  <a:lnTo>
                    <a:pt x="96202" y="93345"/>
                  </a:lnTo>
                  <a:lnTo>
                    <a:pt x="96202" y="100965"/>
                  </a:lnTo>
                  <a:lnTo>
                    <a:pt x="107619" y="100965"/>
                  </a:lnTo>
                  <a:lnTo>
                    <a:pt x="107619" y="93345"/>
                  </a:lnTo>
                  <a:close/>
                </a:path>
                <a:path w="139064" h="767079">
                  <a:moveTo>
                    <a:pt x="107619" y="60960"/>
                  </a:moveTo>
                  <a:lnTo>
                    <a:pt x="96202" y="60960"/>
                  </a:lnTo>
                  <a:lnTo>
                    <a:pt x="96202" y="68580"/>
                  </a:lnTo>
                  <a:lnTo>
                    <a:pt x="107619" y="68580"/>
                  </a:lnTo>
                  <a:lnTo>
                    <a:pt x="107619" y="60960"/>
                  </a:lnTo>
                  <a:close/>
                </a:path>
                <a:path w="139064" h="767079">
                  <a:moveTo>
                    <a:pt x="119468" y="733310"/>
                  </a:moveTo>
                  <a:lnTo>
                    <a:pt x="118046" y="725817"/>
                  </a:lnTo>
                  <a:lnTo>
                    <a:pt x="106819" y="727951"/>
                  </a:lnTo>
                  <a:lnTo>
                    <a:pt x="108229" y="735444"/>
                  </a:lnTo>
                  <a:lnTo>
                    <a:pt x="119468" y="733310"/>
                  </a:lnTo>
                  <a:close/>
                </a:path>
                <a:path w="139064" h="767079">
                  <a:moveTo>
                    <a:pt x="123342" y="358152"/>
                  </a:moveTo>
                  <a:lnTo>
                    <a:pt x="111912" y="358152"/>
                  </a:lnTo>
                  <a:lnTo>
                    <a:pt x="111912" y="365772"/>
                  </a:lnTo>
                  <a:lnTo>
                    <a:pt x="123342" y="365772"/>
                  </a:lnTo>
                  <a:lnTo>
                    <a:pt x="123342" y="358152"/>
                  </a:lnTo>
                  <a:close/>
                </a:path>
                <a:path w="139064" h="767079">
                  <a:moveTo>
                    <a:pt x="123342" y="333362"/>
                  </a:moveTo>
                  <a:lnTo>
                    <a:pt x="111912" y="333362"/>
                  </a:lnTo>
                  <a:lnTo>
                    <a:pt x="111912" y="340995"/>
                  </a:lnTo>
                  <a:lnTo>
                    <a:pt x="123342" y="340995"/>
                  </a:lnTo>
                  <a:lnTo>
                    <a:pt x="123342" y="333362"/>
                  </a:lnTo>
                  <a:close/>
                </a:path>
                <a:path w="139064" h="767079">
                  <a:moveTo>
                    <a:pt x="123342" y="301002"/>
                  </a:moveTo>
                  <a:lnTo>
                    <a:pt x="111912" y="301002"/>
                  </a:lnTo>
                  <a:lnTo>
                    <a:pt x="111912" y="308622"/>
                  </a:lnTo>
                  <a:lnTo>
                    <a:pt x="123342" y="308622"/>
                  </a:lnTo>
                  <a:lnTo>
                    <a:pt x="123342" y="301002"/>
                  </a:lnTo>
                  <a:close/>
                </a:path>
                <a:path w="139064" h="767079">
                  <a:moveTo>
                    <a:pt x="123342" y="274320"/>
                  </a:moveTo>
                  <a:lnTo>
                    <a:pt x="111912" y="274320"/>
                  </a:lnTo>
                  <a:lnTo>
                    <a:pt x="111912" y="281952"/>
                  </a:lnTo>
                  <a:lnTo>
                    <a:pt x="123342" y="281952"/>
                  </a:lnTo>
                  <a:lnTo>
                    <a:pt x="123342" y="274320"/>
                  </a:lnTo>
                  <a:close/>
                </a:path>
                <a:path w="139064" h="767079">
                  <a:moveTo>
                    <a:pt x="123342" y="241935"/>
                  </a:moveTo>
                  <a:lnTo>
                    <a:pt x="111912" y="241935"/>
                  </a:lnTo>
                  <a:lnTo>
                    <a:pt x="111912" y="249555"/>
                  </a:lnTo>
                  <a:lnTo>
                    <a:pt x="123342" y="249555"/>
                  </a:lnTo>
                  <a:lnTo>
                    <a:pt x="123342" y="241935"/>
                  </a:lnTo>
                  <a:close/>
                </a:path>
                <a:path w="139064" h="767079">
                  <a:moveTo>
                    <a:pt x="123342" y="209537"/>
                  </a:moveTo>
                  <a:lnTo>
                    <a:pt x="111912" y="209537"/>
                  </a:lnTo>
                  <a:lnTo>
                    <a:pt x="111912" y="217170"/>
                  </a:lnTo>
                  <a:lnTo>
                    <a:pt x="123342" y="217170"/>
                  </a:lnTo>
                  <a:lnTo>
                    <a:pt x="123342" y="209537"/>
                  </a:lnTo>
                  <a:close/>
                </a:path>
                <a:path w="139064" h="767079">
                  <a:moveTo>
                    <a:pt x="123342" y="180975"/>
                  </a:moveTo>
                  <a:lnTo>
                    <a:pt x="111912" y="180975"/>
                  </a:lnTo>
                  <a:lnTo>
                    <a:pt x="111912" y="188595"/>
                  </a:lnTo>
                  <a:lnTo>
                    <a:pt x="123342" y="188595"/>
                  </a:lnTo>
                  <a:lnTo>
                    <a:pt x="123342" y="180975"/>
                  </a:lnTo>
                  <a:close/>
                </a:path>
                <a:path w="139064" h="767079">
                  <a:moveTo>
                    <a:pt x="123342" y="148590"/>
                  </a:moveTo>
                  <a:lnTo>
                    <a:pt x="111912" y="148590"/>
                  </a:lnTo>
                  <a:lnTo>
                    <a:pt x="111912" y="156210"/>
                  </a:lnTo>
                  <a:lnTo>
                    <a:pt x="123342" y="156210"/>
                  </a:lnTo>
                  <a:lnTo>
                    <a:pt x="123342" y="148590"/>
                  </a:lnTo>
                  <a:close/>
                </a:path>
                <a:path w="139064" h="767079">
                  <a:moveTo>
                    <a:pt x="123342" y="116205"/>
                  </a:moveTo>
                  <a:lnTo>
                    <a:pt x="111912" y="116205"/>
                  </a:lnTo>
                  <a:lnTo>
                    <a:pt x="111912" y="123825"/>
                  </a:lnTo>
                  <a:lnTo>
                    <a:pt x="123342" y="123825"/>
                  </a:lnTo>
                  <a:lnTo>
                    <a:pt x="123342" y="116205"/>
                  </a:lnTo>
                  <a:close/>
                </a:path>
                <a:path w="139064" h="767079">
                  <a:moveTo>
                    <a:pt x="123342" y="85725"/>
                  </a:moveTo>
                  <a:lnTo>
                    <a:pt x="111912" y="85725"/>
                  </a:lnTo>
                  <a:lnTo>
                    <a:pt x="111912" y="93345"/>
                  </a:lnTo>
                  <a:lnTo>
                    <a:pt x="123342" y="93345"/>
                  </a:lnTo>
                  <a:lnTo>
                    <a:pt x="123342" y="85725"/>
                  </a:lnTo>
                  <a:close/>
                </a:path>
                <a:path w="139064" h="767079">
                  <a:moveTo>
                    <a:pt x="123342" y="53340"/>
                  </a:moveTo>
                  <a:lnTo>
                    <a:pt x="111912" y="53340"/>
                  </a:lnTo>
                  <a:lnTo>
                    <a:pt x="111912" y="60960"/>
                  </a:lnTo>
                  <a:lnTo>
                    <a:pt x="123342" y="60960"/>
                  </a:lnTo>
                  <a:lnTo>
                    <a:pt x="123342" y="53340"/>
                  </a:lnTo>
                  <a:close/>
                </a:path>
                <a:path w="139064" h="767079">
                  <a:moveTo>
                    <a:pt x="133489" y="722896"/>
                  </a:moveTo>
                  <a:lnTo>
                    <a:pt x="132054" y="715416"/>
                  </a:lnTo>
                  <a:lnTo>
                    <a:pt x="120840" y="717537"/>
                  </a:lnTo>
                  <a:lnTo>
                    <a:pt x="122262" y="725030"/>
                  </a:lnTo>
                  <a:lnTo>
                    <a:pt x="133489" y="722896"/>
                  </a:lnTo>
                  <a:close/>
                </a:path>
                <a:path w="139064" h="767079">
                  <a:moveTo>
                    <a:pt x="139065" y="350520"/>
                  </a:moveTo>
                  <a:lnTo>
                    <a:pt x="127635" y="350520"/>
                  </a:lnTo>
                  <a:lnTo>
                    <a:pt x="127635" y="358152"/>
                  </a:lnTo>
                  <a:lnTo>
                    <a:pt x="139065" y="358152"/>
                  </a:lnTo>
                  <a:lnTo>
                    <a:pt x="139065" y="350520"/>
                  </a:lnTo>
                  <a:close/>
                </a:path>
                <a:path w="139064" h="767079">
                  <a:moveTo>
                    <a:pt x="139065" y="325755"/>
                  </a:moveTo>
                  <a:lnTo>
                    <a:pt x="127635" y="325755"/>
                  </a:lnTo>
                  <a:lnTo>
                    <a:pt x="127635" y="333375"/>
                  </a:lnTo>
                  <a:lnTo>
                    <a:pt x="139065" y="333375"/>
                  </a:lnTo>
                  <a:lnTo>
                    <a:pt x="139065" y="325755"/>
                  </a:lnTo>
                  <a:close/>
                </a:path>
                <a:path w="139064" h="767079">
                  <a:moveTo>
                    <a:pt x="139065" y="293370"/>
                  </a:moveTo>
                  <a:lnTo>
                    <a:pt x="127635" y="293370"/>
                  </a:lnTo>
                  <a:lnTo>
                    <a:pt x="127635" y="301002"/>
                  </a:lnTo>
                  <a:lnTo>
                    <a:pt x="139065" y="301002"/>
                  </a:lnTo>
                  <a:lnTo>
                    <a:pt x="139065" y="293370"/>
                  </a:lnTo>
                  <a:close/>
                </a:path>
                <a:path w="139064" h="767079">
                  <a:moveTo>
                    <a:pt x="139065" y="266687"/>
                  </a:moveTo>
                  <a:lnTo>
                    <a:pt x="127635" y="266687"/>
                  </a:lnTo>
                  <a:lnTo>
                    <a:pt x="127635" y="274320"/>
                  </a:lnTo>
                  <a:lnTo>
                    <a:pt x="139065" y="274320"/>
                  </a:lnTo>
                  <a:lnTo>
                    <a:pt x="139065" y="266687"/>
                  </a:lnTo>
                  <a:close/>
                </a:path>
                <a:path w="139064" h="767079">
                  <a:moveTo>
                    <a:pt x="139065" y="234327"/>
                  </a:moveTo>
                  <a:lnTo>
                    <a:pt x="127635" y="234327"/>
                  </a:lnTo>
                  <a:lnTo>
                    <a:pt x="127635" y="241947"/>
                  </a:lnTo>
                  <a:lnTo>
                    <a:pt x="139065" y="241947"/>
                  </a:lnTo>
                  <a:lnTo>
                    <a:pt x="139065" y="234327"/>
                  </a:lnTo>
                  <a:close/>
                </a:path>
                <a:path w="139064" h="767079">
                  <a:moveTo>
                    <a:pt x="139065" y="201930"/>
                  </a:moveTo>
                  <a:lnTo>
                    <a:pt x="127635" y="201930"/>
                  </a:lnTo>
                  <a:lnTo>
                    <a:pt x="127635" y="209550"/>
                  </a:lnTo>
                  <a:lnTo>
                    <a:pt x="139065" y="209550"/>
                  </a:lnTo>
                  <a:lnTo>
                    <a:pt x="139065" y="201930"/>
                  </a:lnTo>
                  <a:close/>
                </a:path>
                <a:path w="139064" h="767079">
                  <a:moveTo>
                    <a:pt x="139065" y="173355"/>
                  </a:moveTo>
                  <a:lnTo>
                    <a:pt x="127635" y="173355"/>
                  </a:lnTo>
                  <a:lnTo>
                    <a:pt x="127635" y="180975"/>
                  </a:lnTo>
                  <a:lnTo>
                    <a:pt x="139065" y="180975"/>
                  </a:lnTo>
                  <a:lnTo>
                    <a:pt x="139065" y="173355"/>
                  </a:lnTo>
                  <a:close/>
                </a:path>
                <a:path w="139064" h="767079">
                  <a:moveTo>
                    <a:pt x="139065" y="140970"/>
                  </a:moveTo>
                  <a:lnTo>
                    <a:pt x="127635" y="140970"/>
                  </a:lnTo>
                  <a:lnTo>
                    <a:pt x="127635" y="148590"/>
                  </a:lnTo>
                  <a:lnTo>
                    <a:pt x="139065" y="148590"/>
                  </a:lnTo>
                  <a:lnTo>
                    <a:pt x="139065" y="140970"/>
                  </a:lnTo>
                  <a:close/>
                </a:path>
                <a:path w="139064" h="767079">
                  <a:moveTo>
                    <a:pt x="139065" y="108585"/>
                  </a:moveTo>
                  <a:lnTo>
                    <a:pt x="127635" y="108585"/>
                  </a:lnTo>
                  <a:lnTo>
                    <a:pt x="127635" y="116205"/>
                  </a:lnTo>
                  <a:lnTo>
                    <a:pt x="139065" y="116205"/>
                  </a:lnTo>
                  <a:lnTo>
                    <a:pt x="139065" y="108585"/>
                  </a:lnTo>
                  <a:close/>
                </a:path>
                <a:path w="139064" h="767079">
                  <a:moveTo>
                    <a:pt x="139065" y="78105"/>
                  </a:moveTo>
                  <a:lnTo>
                    <a:pt x="127635" y="78105"/>
                  </a:lnTo>
                  <a:lnTo>
                    <a:pt x="127635" y="85725"/>
                  </a:lnTo>
                  <a:lnTo>
                    <a:pt x="139065" y="85725"/>
                  </a:lnTo>
                  <a:lnTo>
                    <a:pt x="139065" y="78105"/>
                  </a:lnTo>
                  <a:close/>
                </a:path>
                <a:path w="139064" h="767079">
                  <a:moveTo>
                    <a:pt x="139065" y="45720"/>
                  </a:moveTo>
                  <a:lnTo>
                    <a:pt x="127635" y="45720"/>
                  </a:lnTo>
                  <a:lnTo>
                    <a:pt x="127635" y="53340"/>
                  </a:lnTo>
                  <a:lnTo>
                    <a:pt x="139065" y="53340"/>
                  </a:lnTo>
                  <a:lnTo>
                    <a:pt x="139065" y="4572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933796" y="5470880"/>
              <a:ext cx="69215" cy="240029"/>
            </a:xfrm>
            <a:custGeom>
              <a:avLst/>
              <a:gdLst/>
              <a:ahLst/>
              <a:cxnLst/>
              <a:rect l="l" t="t" r="r" b="b"/>
              <a:pathLst>
                <a:path w="69214" h="240029">
                  <a:moveTo>
                    <a:pt x="12649" y="237744"/>
                  </a:moveTo>
                  <a:lnTo>
                    <a:pt x="11252" y="230276"/>
                  </a:lnTo>
                  <a:lnTo>
                    <a:pt x="0" y="232384"/>
                  </a:lnTo>
                  <a:lnTo>
                    <a:pt x="1435" y="239903"/>
                  </a:lnTo>
                  <a:lnTo>
                    <a:pt x="12649" y="237744"/>
                  </a:lnTo>
                  <a:close/>
                </a:path>
                <a:path w="69214" h="240029">
                  <a:moveTo>
                    <a:pt x="12649" y="203466"/>
                  </a:moveTo>
                  <a:lnTo>
                    <a:pt x="11252" y="195973"/>
                  </a:lnTo>
                  <a:lnTo>
                    <a:pt x="0" y="198107"/>
                  </a:lnTo>
                  <a:lnTo>
                    <a:pt x="1435" y="205600"/>
                  </a:lnTo>
                  <a:lnTo>
                    <a:pt x="12649" y="203466"/>
                  </a:lnTo>
                  <a:close/>
                </a:path>
                <a:path w="69214" h="240029">
                  <a:moveTo>
                    <a:pt x="12649" y="172974"/>
                  </a:moveTo>
                  <a:lnTo>
                    <a:pt x="11252" y="165493"/>
                  </a:lnTo>
                  <a:lnTo>
                    <a:pt x="0" y="167614"/>
                  </a:lnTo>
                  <a:lnTo>
                    <a:pt x="1435" y="175120"/>
                  </a:lnTo>
                  <a:lnTo>
                    <a:pt x="12649" y="172974"/>
                  </a:lnTo>
                  <a:close/>
                </a:path>
                <a:path w="69214" h="240029">
                  <a:moveTo>
                    <a:pt x="12649" y="146316"/>
                  </a:moveTo>
                  <a:lnTo>
                    <a:pt x="11252" y="138823"/>
                  </a:lnTo>
                  <a:lnTo>
                    <a:pt x="0" y="140957"/>
                  </a:lnTo>
                  <a:lnTo>
                    <a:pt x="1435" y="148450"/>
                  </a:lnTo>
                  <a:lnTo>
                    <a:pt x="12649" y="146316"/>
                  </a:lnTo>
                  <a:close/>
                </a:path>
                <a:path w="69214" h="240029">
                  <a:moveTo>
                    <a:pt x="12649" y="113919"/>
                  </a:moveTo>
                  <a:lnTo>
                    <a:pt x="11252" y="106451"/>
                  </a:lnTo>
                  <a:lnTo>
                    <a:pt x="0" y="108559"/>
                  </a:lnTo>
                  <a:lnTo>
                    <a:pt x="1435" y="116078"/>
                  </a:lnTo>
                  <a:lnTo>
                    <a:pt x="12649" y="113919"/>
                  </a:lnTo>
                  <a:close/>
                </a:path>
                <a:path w="69214" h="240029">
                  <a:moveTo>
                    <a:pt x="12649" y="85344"/>
                  </a:moveTo>
                  <a:lnTo>
                    <a:pt x="11252" y="77876"/>
                  </a:lnTo>
                  <a:lnTo>
                    <a:pt x="0" y="79984"/>
                  </a:lnTo>
                  <a:lnTo>
                    <a:pt x="1435" y="87503"/>
                  </a:lnTo>
                  <a:lnTo>
                    <a:pt x="12649" y="85344"/>
                  </a:lnTo>
                  <a:close/>
                </a:path>
                <a:path w="69214" h="240029">
                  <a:moveTo>
                    <a:pt x="12649" y="49149"/>
                  </a:moveTo>
                  <a:lnTo>
                    <a:pt x="11252" y="41668"/>
                  </a:lnTo>
                  <a:lnTo>
                    <a:pt x="0" y="43789"/>
                  </a:lnTo>
                  <a:lnTo>
                    <a:pt x="1435" y="51295"/>
                  </a:lnTo>
                  <a:lnTo>
                    <a:pt x="12649" y="49149"/>
                  </a:lnTo>
                  <a:close/>
                </a:path>
                <a:path w="69214" h="240029">
                  <a:moveTo>
                    <a:pt x="26682" y="227317"/>
                  </a:moveTo>
                  <a:lnTo>
                    <a:pt x="25260" y="219824"/>
                  </a:lnTo>
                  <a:lnTo>
                    <a:pt x="14033" y="221957"/>
                  </a:lnTo>
                  <a:lnTo>
                    <a:pt x="15468" y="229450"/>
                  </a:lnTo>
                  <a:lnTo>
                    <a:pt x="26682" y="227317"/>
                  </a:lnTo>
                  <a:close/>
                </a:path>
                <a:path w="69214" h="240029">
                  <a:moveTo>
                    <a:pt x="26682" y="193040"/>
                  </a:moveTo>
                  <a:lnTo>
                    <a:pt x="25260" y="185547"/>
                  </a:lnTo>
                  <a:lnTo>
                    <a:pt x="14033" y="187680"/>
                  </a:lnTo>
                  <a:lnTo>
                    <a:pt x="15468" y="195173"/>
                  </a:lnTo>
                  <a:lnTo>
                    <a:pt x="26682" y="193040"/>
                  </a:lnTo>
                  <a:close/>
                </a:path>
                <a:path w="69214" h="240029">
                  <a:moveTo>
                    <a:pt x="26682" y="162560"/>
                  </a:moveTo>
                  <a:lnTo>
                    <a:pt x="25260" y="155067"/>
                  </a:lnTo>
                  <a:lnTo>
                    <a:pt x="14033" y="157200"/>
                  </a:lnTo>
                  <a:lnTo>
                    <a:pt x="15468" y="164693"/>
                  </a:lnTo>
                  <a:lnTo>
                    <a:pt x="26682" y="162560"/>
                  </a:lnTo>
                  <a:close/>
                </a:path>
                <a:path w="69214" h="240029">
                  <a:moveTo>
                    <a:pt x="26682" y="135890"/>
                  </a:moveTo>
                  <a:lnTo>
                    <a:pt x="25260" y="128397"/>
                  </a:lnTo>
                  <a:lnTo>
                    <a:pt x="14033" y="130530"/>
                  </a:lnTo>
                  <a:lnTo>
                    <a:pt x="15468" y="138023"/>
                  </a:lnTo>
                  <a:lnTo>
                    <a:pt x="26682" y="135890"/>
                  </a:lnTo>
                  <a:close/>
                </a:path>
                <a:path w="69214" h="240029">
                  <a:moveTo>
                    <a:pt x="26682" y="103492"/>
                  </a:moveTo>
                  <a:lnTo>
                    <a:pt x="25260" y="95999"/>
                  </a:lnTo>
                  <a:lnTo>
                    <a:pt x="14033" y="98132"/>
                  </a:lnTo>
                  <a:lnTo>
                    <a:pt x="15468" y="105625"/>
                  </a:lnTo>
                  <a:lnTo>
                    <a:pt x="26682" y="103492"/>
                  </a:lnTo>
                  <a:close/>
                </a:path>
                <a:path w="69214" h="240029">
                  <a:moveTo>
                    <a:pt x="26682" y="74917"/>
                  </a:moveTo>
                  <a:lnTo>
                    <a:pt x="25260" y="67424"/>
                  </a:lnTo>
                  <a:lnTo>
                    <a:pt x="14033" y="69557"/>
                  </a:lnTo>
                  <a:lnTo>
                    <a:pt x="15468" y="77050"/>
                  </a:lnTo>
                  <a:lnTo>
                    <a:pt x="26682" y="74917"/>
                  </a:lnTo>
                  <a:close/>
                </a:path>
                <a:path w="69214" h="240029">
                  <a:moveTo>
                    <a:pt x="26682" y="38735"/>
                  </a:moveTo>
                  <a:lnTo>
                    <a:pt x="25260" y="31242"/>
                  </a:lnTo>
                  <a:lnTo>
                    <a:pt x="14033" y="33375"/>
                  </a:lnTo>
                  <a:lnTo>
                    <a:pt x="15468" y="40868"/>
                  </a:lnTo>
                  <a:lnTo>
                    <a:pt x="26682" y="38735"/>
                  </a:lnTo>
                  <a:close/>
                </a:path>
                <a:path w="69214" h="240029">
                  <a:moveTo>
                    <a:pt x="40716" y="216903"/>
                  </a:moveTo>
                  <a:lnTo>
                    <a:pt x="39281" y="209435"/>
                  </a:lnTo>
                  <a:lnTo>
                    <a:pt x="28041" y="211543"/>
                  </a:lnTo>
                  <a:lnTo>
                    <a:pt x="29476" y="219036"/>
                  </a:lnTo>
                  <a:lnTo>
                    <a:pt x="40716" y="216903"/>
                  </a:lnTo>
                  <a:close/>
                </a:path>
                <a:path w="69214" h="240029">
                  <a:moveTo>
                    <a:pt x="40716" y="182626"/>
                  </a:moveTo>
                  <a:lnTo>
                    <a:pt x="39281" y="175133"/>
                  </a:lnTo>
                  <a:lnTo>
                    <a:pt x="28041" y="177266"/>
                  </a:lnTo>
                  <a:lnTo>
                    <a:pt x="29476" y="184759"/>
                  </a:lnTo>
                  <a:lnTo>
                    <a:pt x="40716" y="182626"/>
                  </a:lnTo>
                  <a:close/>
                </a:path>
                <a:path w="69214" h="240029">
                  <a:moveTo>
                    <a:pt x="40716" y="152133"/>
                  </a:moveTo>
                  <a:lnTo>
                    <a:pt x="39281" y="144653"/>
                  </a:lnTo>
                  <a:lnTo>
                    <a:pt x="28041" y="146773"/>
                  </a:lnTo>
                  <a:lnTo>
                    <a:pt x="29476" y="154266"/>
                  </a:lnTo>
                  <a:lnTo>
                    <a:pt x="40716" y="152133"/>
                  </a:lnTo>
                  <a:close/>
                </a:path>
                <a:path w="69214" h="240029">
                  <a:moveTo>
                    <a:pt x="40716" y="125476"/>
                  </a:moveTo>
                  <a:lnTo>
                    <a:pt x="39281" y="117983"/>
                  </a:lnTo>
                  <a:lnTo>
                    <a:pt x="28041" y="120116"/>
                  </a:lnTo>
                  <a:lnTo>
                    <a:pt x="29476" y="127609"/>
                  </a:lnTo>
                  <a:lnTo>
                    <a:pt x="40716" y="125476"/>
                  </a:lnTo>
                  <a:close/>
                </a:path>
                <a:path w="69214" h="240029">
                  <a:moveTo>
                    <a:pt x="40716" y="93078"/>
                  </a:moveTo>
                  <a:lnTo>
                    <a:pt x="39281" y="85610"/>
                  </a:lnTo>
                  <a:lnTo>
                    <a:pt x="28041" y="87718"/>
                  </a:lnTo>
                  <a:lnTo>
                    <a:pt x="29476" y="95211"/>
                  </a:lnTo>
                  <a:lnTo>
                    <a:pt x="40716" y="93078"/>
                  </a:lnTo>
                  <a:close/>
                </a:path>
                <a:path w="69214" h="240029">
                  <a:moveTo>
                    <a:pt x="40716" y="64503"/>
                  </a:moveTo>
                  <a:lnTo>
                    <a:pt x="39281" y="57035"/>
                  </a:lnTo>
                  <a:lnTo>
                    <a:pt x="28041" y="59143"/>
                  </a:lnTo>
                  <a:lnTo>
                    <a:pt x="29476" y="66636"/>
                  </a:lnTo>
                  <a:lnTo>
                    <a:pt x="40716" y="64503"/>
                  </a:lnTo>
                  <a:close/>
                </a:path>
                <a:path w="69214" h="240029">
                  <a:moveTo>
                    <a:pt x="40716" y="28308"/>
                  </a:moveTo>
                  <a:lnTo>
                    <a:pt x="39281" y="20828"/>
                  </a:lnTo>
                  <a:lnTo>
                    <a:pt x="28041" y="22948"/>
                  </a:lnTo>
                  <a:lnTo>
                    <a:pt x="29476" y="30441"/>
                  </a:lnTo>
                  <a:lnTo>
                    <a:pt x="40716" y="28308"/>
                  </a:lnTo>
                  <a:close/>
                </a:path>
                <a:path w="69214" h="240029">
                  <a:moveTo>
                    <a:pt x="54711" y="206489"/>
                  </a:moveTo>
                  <a:lnTo>
                    <a:pt x="53289" y="198996"/>
                  </a:lnTo>
                  <a:lnTo>
                    <a:pt x="42062" y="201129"/>
                  </a:lnTo>
                  <a:lnTo>
                    <a:pt x="43472" y="208622"/>
                  </a:lnTo>
                  <a:lnTo>
                    <a:pt x="54711" y="206489"/>
                  </a:lnTo>
                  <a:close/>
                </a:path>
                <a:path w="69214" h="240029">
                  <a:moveTo>
                    <a:pt x="54711" y="172212"/>
                  </a:moveTo>
                  <a:lnTo>
                    <a:pt x="53289" y="164719"/>
                  </a:lnTo>
                  <a:lnTo>
                    <a:pt x="42062" y="166852"/>
                  </a:lnTo>
                  <a:lnTo>
                    <a:pt x="43472" y="174345"/>
                  </a:lnTo>
                  <a:lnTo>
                    <a:pt x="54711" y="172212"/>
                  </a:lnTo>
                  <a:close/>
                </a:path>
                <a:path w="69214" h="240029">
                  <a:moveTo>
                    <a:pt x="54711" y="141719"/>
                  </a:moveTo>
                  <a:lnTo>
                    <a:pt x="53289" y="134226"/>
                  </a:lnTo>
                  <a:lnTo>
                    <a:pt x="42062" y="136359"/>
                  </a:lnTo>
                  <a:lnTo>
                    <a:pt x="43472" y="143852"/>
                  </a:lnTo>
                  <a:lnTo>
                    <a:pt x="54711" y="141719"/>
                  </a:lnTo>
                  <a:close/>
                </a:path>
                <a:path w="69214" h="240029">
                  <a:moveTo>
                    <a:pt x="54711" y="115062"/>
                  </a:moveTo>
                  <a:lnTo>
                    <a:pt x="53289" y="107569"/>
                  </a:lnTo>
                  <a:lnTo>
                    <a:pt x="42062" y="109702"/>
                  </a:lnTo>
                  <a:lnTo>
                    <a:pt x="43472" y="117195"/>
                  </a:lnTo>
                  <a:lnTo>
                    <a:pt x="54711" y="115062"/>
                  </a:lnTo>
                  <a:close/>
                </a:path>
                <a:path w="69214" h="240029">
                  <a:moveTo>
                    <a:pt x="54711" y="82664"/>
                  </a:moveTo>
                  <a:lnTo>
                    <a:pt x="53289" y="75171"/>
                  </a:lnTo>
                  <a:lnTo>
                    <a:pt x="42062" y="77304"/>
                  </a:lnTo>
                  <a:lnTo>
                    <a:pt x="43472" y="84797"/>
                  </a:lnTo>
                  <a:lnTo>
                    <a:pt x="54711" y="82664"/>
                  </a:lnTo>
                  <a:close/>
                </a:path>
                <a:path w="69214" h="240029">
                  <a:moveTo>
                    <a:pt x="54711" y="54089"/>
                  </a:moveTo>
                  <a:lnTo>
                    <a:pt x="53289" y="46596"/>
                  </a:lnTo>
                  <a:lnTo>
                    <a:pt x="42062" y="48729"/>
                  </a:lnTo>
                  <a:lnTo>
                    <a:pt x="43472" y="56222"/>
                  </a:lnTo>
                  <a:lnTo>
                    <a:pt x="54711" y="54089"/>
                  </a:lnTo>
                  <a:close/>
                </a:path>
                <a:path w="69214" h="240029">
                  <a:moveTo>
                    <a:pt x="54711" y="17894"/>
                  </a:moveTo>
                  <a:lnTo>
                    <a:pt x="53289" y="10414"/>
                  </a:lnTo>
                  <a:lnTo>
                    <a:pt x="42062" y="12534"/>
                  </a:lnTo>
                  <a:lnTo>
                    <a:pt x="43472" y="20027"/>
                  </a:lnTo>
                  <a:lnTo>
                    <a:pt x="54711" y="17894"/>
                  </a:lnTo>
                  <a:close/>
                </a:path>
                <a:path w="69214" h="240029">
                  <a:moveTo>
                    <a:pt x="68732" y="196062"/>
                  </a:moveTo>
                  <a:lnTo>
                    <a:pt x="67297" y="188595"/>
                  </a:lnTo>
                  <a:lnTo>
                    <a:pt x="56083" y="190703"/>
                  </a:lnTo>
                  <a:lnTo>
                    <a:pt x="57505" y="198196"/>
                  </a:lnTo>
                  <a:lnTo>
                    <a:pt x="68732" y="196062"/>
                  </a:lnTo>
                  <a:close/>
                </a:path>
                <a:path w="69214" h="240029">
                  <a:moveTo>
                    <a:pt x="68732" y="161785"/>
                  </a:moveTo>
                  <a:lnTo>
                    <a:pt x="67297" y="154292"/>
                  </a:lnTo>
                  <a:lnTo>
                    <a:pt x="56083" y="156425"/>
                  </a:lnTo>
                  <a:lnTo>
                    <a:pt x="57505" y="163918"/>
                  </a:lnTo>
                  <a:lnTo>
                    <a:pt x="68732" y="161785"/>
                  </a:lnTo>
                  <a:close/>
                </a:path>
                <a:path w="69214" h="240029">
                  <a:moveTo>
                    <a:pt x="68732" y="131305"/>
                  </a:moveTo>
                  <a:lnTo>
                    <a:pt x="67297" y="123825"/>
                  </a:lnTo>
                  <a:lnTo>
                    <a:pt x="56083" y="125945"/>
                  </a:lnTo>
                  <a:lnTo>
                    <a:pt x="57505" y="133438"/>
                  </a:lnTo>
                  <a:lnTo>
                    <a:pt x="68732" y="131305"/>
                  </a:lnTo>
                  <a:close/>
                </a:path>
                <a:path w="69214" h="240029">
                  <a:moveTo>
                    <a:pt x="68732" y="104635"/>
                  </a:moveTo>
                  <a:lnTo>
                    <a:pt x="67297" y="97142"/>
                  </a:lnTo>
                  <a:lnTo>
                    <a:pt x="56083" y="99275"/>
                  </a:lnTo>
                  <a:lnTo>
                    <a:pt x="57505" y="106768"/>
                  </a:lnTo>
                  <a:lnTo>
                    <a:pt x="68732" y="104635"/>
                  </a:lnTo>
                  <a:close/>
                </a:path>
                <a:path w="69214" h="240029">
                  <a:moveTo>
                    <a:pt x="68732" y="72237"/>
                  </a:moveTo>
                  <a:lnTo>
                    <a:pt x="67297" y="64770"/>
                  </a:lnTo>
                  <a:lnTo>
                    <a:pt x="56083" y="66878"/>
                  </a:lnTo>
                  <a:lnTo>
                    <a:pt x="57505" y="74371"/>
                  </a:lnTo>
                  <a:lnTo>
                    <a:pt x="68732" y="72237"/>
                  </a:lnTo>
                  <a:close/>
                </a:path>
                <a:path w="69214" h="240029">
                  <a:moveTo>
                    <a:pt x="68732" y="43662"/>
                  </a:moveTo>
                  <a:lnTo>
                    <a:pt x="67297" y="36195"/>
                  </a:lnTo>
                  <a:lnTo>
                    <a:pt x="56083" y="38303"/>
                  </a:lnTo>
                  <a:lnTo>
                    <a:pt x="57505" y="45796"/>
                  </a:lnTo>
                  <a:lnTo>
                    <a:pt x="68732" y="43662"/>
                  </a:lnTo>
                  <a:close/>
                </a:path>
                <a:path w="69214" h="240029">
                  <a:moveTo>
                    <a:pt x="68732" y="7480"/>
                  </a:moveTo>
                  <a:lnTo>
                    <a:pt x="67297" y="0"/>
                  </a:lnTo>
                  <a:lnTo>
                    <a:pt x="56083" y="2120"/>
                  </a:lnTo>
                  <a:lnTo>
                    <a:pt x="57505" y="9613"/>
                  </a:lnTo>
                  <a:lnTo>
                    <a:pt x="68732" y="748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113629" y="4965026"/>
              <a:ext cx="55244" cy="41275"/>
            </a:xfrm>
            <a:custGeom>
              <a:avLst/>
              <a:gdLst/>
              <a:ahLst/>
              <a:cxnLst/>
              <a:rect l="l" t="t" r="r" b="b"/>
              <a:pathLst>
                <a:path w="55245" h="41275">
                  <a:moveTo>
                    <a:pt x="12636" y="38747"/>
                  </a:moveTo>
                  <a:lnTo>
                    <a:pt x="11239" y="31254"/>
                  </a:lnTo>
                  <a:lnTo>
                    <a:pt x="0" y="33388"/>
                  </a:lnTo>
                  <a:lnTo>
                    <a:pt x="1435" y="40894"/>
                  </a:lnTo>
                  <a:lnTo>
                    <a:pt x="12636" y="38747"/>
                  </a:lnTo>
                  <a:close/>
                </a:path>
                <a:path w="55245" h="41275">
                  <a:moveTo>
                    <a:pt x="26670" y="28333"/>
                  </a:moveTo>
                  <a:lnTo>
                    <a:pt x="25260" y="20840"/>
                  </a:lnTo>
                  <a:lnTo>
                    <a:pt x="14008" y="22974"/>
                  </a:lnTo>
                  <a:lnTo>
                    <a:pt x="15443" y="30467"/>
                  </a:lnTo>
                  <a:lnTo>
                    <a:pt x="26670" y="28333"/>
                  </a:lnTo>
                  <a:close/>
                </a:path>
                <a:path w="55245" h="41275">
                  <a:moveTo>
                    <a:pt x="40678" y="17919"/>
                  </a:moveTo>
                  <a:lnTo>
                    <a:pt x="39255" y="10426"/>
                  </a:lnTo>
                  <a:lnTo>
                    <a:pt x="28041" y="12560"/>
                  </a:lnTo>
                  <a:lnTo>
                    <a:pt x="29476" y="20053"/>
                  </a:lnTo>
                  <a:lnTo>
                    <a:pt x="40678" y="17919"/>
                  </a:lnTo>
                  <a:close/>
                </a:path>
                <a:path w="55245" h="41275">
                  <a:moveTo>
                    <a:pt x="54711" y="7493"/>
                  </a:moveTo>
                  <a:lnTo>
                    <a:pt x="53289" y="0"/>
                  </a:lnTo>
                  <a:lnTo>
                    <a:pt x="42049" y="2133"/>
                  </a:lnTo>
                  <a:lnTo>
                    <a:pt x="43472" y="9626"/>
                  </a:lnTo>
                  <a:lnTo>
                    <a:pt x="54711" y="7493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933796" y="5361279"/>
              <a:ext cx="55244" cy="130810"/>
            </a:xfrm>
            <a:custGeom>
              <a:avLst/>
              <a:gdLst/>
              <a:ahLst/>
              <a:cxnLst/>
              <a:rect l="l" t="t" r="r" b="b"/>
              <a:pathLst>
                <a:path w="55245" h="130810">
                  <a:moveTo>
                    <a:pt x="12649" y="128270"/>
                  </a:moveTo>
                  <a:lnTo>
                    <a:pt x="11252" y="120802"/>
                  </a:lnTo>
                  <a:lnTo>
                    <a:pt x="0" y="122910"/>
                  </a:lnTo>
                  <a:lnTo>
                    <a:pt x="1435" y="130429"/>
                  </a:lnTo>
                  <a:lnTo>
                    <a:pt x="12649" y="128270"/>
                  </a:lnTo>
                  <a:close/>
                </a:path>
                <a:path w="55245" h="130810">
                  <a:moveTo>
                    <a:pt x="12649" y="97790"/>
                  </a:moveTo>
                  <a:lnTo>
                    <a:pt x="11252" y="90297"/>
                  </a:lnTo>
                  <a:lnTo>
                    <a:pt x="0" y="92430"/>
                  </a:lnTo>
                  <a:lnTo>
                    <a:pt x="1435" y="99936"/>
                  </a:lnTo>
                  <a:lnTo>
                    <a:pt x="12649" y="97790"/>
                  </a:lnTo>
                  <a:close/>
                </a:path>
                <a:path w="55245" h="130810">
                  <a:moveTo>
                    <a:pt x="12649" y="73025"/>
                  </a:moveTo>
                  <a:lnTo>
                    <a:pt x="11252" y="65532"/>
                  </a:lnTo>
                  <a:lnTo>
                    <a:pt x="0" y="67665"/>
                  </a:lnTo>
                  <a:lnTo>
                    <a:pt x="1435" y="75171"/>
                  </a:lnTo>
                  <a:lnTo>
                    <a:pt x="12649" y="73025"/>
                  </a:lnTo>
                  <a:close/>
                </a:path>
                <a:path w="55245" h="130810">
                  <a:moveTo>
                    <a:pt x="12649" y="38747"/>
                  </a:moveTo>
                  <a:lnTo>
                    <a:pt x="11252" y="31254"/>
                  </a:lnTo>
                  <a:lnTo>
                    <a:pt x="0" y="33388"/>
                  </a:lnTo>
                  <a:lnTo>
                    <a:pt x="1435" y="40881"/>
                  </a:lnTo>
                  <a:lnTo>
                    <a:pt x="12649" y="38747"/>
                  </a:lnTo>
                  <a:close/>
                </a:path>
                <a:path w="55245" h="130810">
                  <a:moveTo>
                    <a:pt x="26682" y="117843"/>
                  </a:moveTo>
                  <a:lnTo>
                    <a:pt x="25260" y="110375"/>
                  </a:lnTo>
                  <a:lnTo>
                    <a:pt x="14033" y="112483"/>
                  </a:lnTo>
                  <a:lnTo>
                    <a:pt x="15468" y="119976"/>
                  </a:lnTo>
                  <a:lnTo>
                    <a:pt x="26682" y="117843"/>
                  </a:lnTo>
                  <a:close/>
                </a:path>
                <a:path w="55245" h="130810">
                  <a:moveTo>
                    <a:pt x="26682" y="87376"/>
                  </a:moveTo>
                  <a:lnTo>
                    <a:pt x="25260" y="79883"/>
                  </a:lnTo>
                  <a:lnTo>
                    <a:pt x="14033" y="82016"/>
                  </a:lnTo>
                  <a:lnTo>
                    <a:pt x="15468" y="89509"/>
                  </a:lnTo>
                  <a:lnTo>
                    <a:pt x="26682" y="87376"/>
                  </a:lnTo>
                  <a:close/>
                </a:path>
                <a:path w="55245" h="130810">
                  <a:moveTo>
                    <a:pt x="26682" y="62611"/>
                  </a:moveTo>
                  <a:lnTo>
                    <a:pt x="25260" y="55118"/>
                  </a:lnTo>
                  <a:lnTo>
                    <a:pt x="14033" y="57251"/>
                  </a:lnTo>
                  <a:lnTo>
                    <a:pt x="15468" y="64744"/>
                  </a:lnTo>
                  <a:lnTo>
                    <a:pt x="26682" y="62611"/>
                  </a:lnTo>
                  <a:close/>
                </a:path>
                <a:path w="55245" h="130810">
                  <a:moveTo>
                    <a:pt x="26682" y="28333"/>
                  </a:moveTo>
                  <a:lnTo>
                    <a:pt x="25260" y="20840"/>
                  </a:lnTo>
                  <a:lnTo>
                    <a:pt x="14033" y="22974"/>
                  </a:lnTo>
                  <a:lnTo>
                    <a:pt x="15468" y="30467"/>
                  </a:lnTo>
                  <a:lnTo>
                    <a:pt x="26682" y="28333"/>
                  </a:lnTo>
                  <a:close/>
                </a:path>
                <a:path w="55245" h="130810">
                  <a:moveTo>
                    <a:pt x="40716" y="107429"/>
                  </a:moveTo>
                  <a:lnTo>
                    <a:pt x="39281" y="99961"/>
                  </a:lnTo>
                  <a:lnTo>
                    <a:pt x="28041" y="102069"/>
                  </a:lnTo>
                  <a:lnTo>
                    <a:pt x="29476" y="109562"/>
                  </a:lnTo>
                  <a:lnTo>
                    <a:pt x="40716" y="107429"/>
                  </a:lnTo>
                  <a:close/>
                </a:path>
                <a:path w="55245" h="130810">
                  <a:moveTo>
                    <a:pt x="40716" y="76962"/>
                  </a:moveTo>
                  <a:lnTo>
                    <a:pt x="39281" y="69469"/>
                  </a:lnTo>
                  <a:lnTo>
                    <a:pt x="28041" y="71602"/>
                  </a:lnTo>
                  <a:lnTo>
                    <a:pt x="29476" y="79095"/>
                  </a:lnTo>
                  <a:lnTo>
                    <a:pt x="40716" y="76962"/>
                  </a:lnTo>
                  <a:close/>
                </a:path>
                <a:path w="55245" h="130810">
                  <a:moveTo>
                    <a:pt x="40716" y="52184"/>
                  </a:moveTo>
                  <a:lnTo>
                    <a:pt x="39281" y="44691"/>
                  </a:lnTo>
                  <a:lnTo>
                    <a:pt x="28041" y="46824"/>
                  </a:lnTo>
                  <a:lnTo>
                    <a:pt x="29476" y="54317"/>
                  </a:lnTo>
                  <a:lnTo>
                    <a:pt x="40716" y="52184"/>
                  </a:lnTo>
                  <a:close/>
                </a:path>
                <a:path w="55245" h="130810">
                  <a:moveTo>
                    <a:pt x="40716" y="17907"/>
                  </a:moveTo>
                  <a:lnTo>
                    <a:pt x="39281" y="10414"/>
                  </a:lnTo>
                  <a:lnTo>
                    <a:pt x="28041" y="12547"/>
                  </a:lnTo>
                  <a:lnTo>
                    <a:pt x="29476" y="20040"/>
                  </a:lnTo>
                  <a:lnTo>
                    <a:pt x="40716" y="17907"/>
                  </a:lnTo>
                  <a:close/>
                </a:path>
                <a:path w="55245" h="130810">
                  <a:moveTo>
                    <a:pt x="54711" y="97015"/>
                  </a:moveTo>
                  <a:lnTo>
                    <a:pt x="53289" y="89522"/>
                  </a:lnTo>
                  <a:lnTo>
                    <a:pt x="42062" y="91655"/>
                  </a:lnTo>
                  <a:lnTo>
                    <a:pt x="43472" y="99148"/>
                  </a:lnTo>
                  <a:lnTo>
                    <a:pt x="54711" y="97015"/>
                  </a:lnTo>
                  <a:close/>
                </a:path>
                <a:path w="55245" h="130810">
                  <a:moveTo>
                    <a:pt x="54711" y="66535"/>
                  </a:moveTo>
                  <a:lnTo>
                    <a:pt x="53289" y="59042"/>
                  </a:lnTo>
                  <a:lnTo>
                    <a:pt x="42062" y="61175"/>
                  </a:lnTo>
                  <a:lnTo>
                    <a:pt x="43472" y="68668"/>
                  </a:lnTo>
                  <a:lnTo>
                    <a:pt x="54711" y="66535"/>
                  </a:lnTo>
                  <a:close/>
                </a:path>
                <a:path w="55245" h="130810">
                  <a:moveTo>
                    <a:pt x="54711" y="41770"/>
                  </a:moveTo>
                  <a:lnTo>
                    <a:pt x="53289" y="34277"/>
                  </a:lnTo>
                  <a:lnTo>
                    <a:pt x="42062" y="36410"/>
                  </a:lnTo>
                  <a:lnTo>
                    <a:pt x="43472" y="43903"/>
                  </a:lnTo>
                  <a:lnTo>
                    <a:pt x="54711" y="41770"/>
                  </a:lnTo>
                  <a:close/>
                </a:path>
                <a:path w="55245" h="130810">
                  <a:moveTo>
                    <a:pt x="54711" y="7493"/>
                  </a:moveTo>
                  <a:lnTo>
                    <a:pt x="53289" y="0"/>
                  </a:lnTo>
                  <a:lnTo>
                    <a:pt x="42062" y="2133"/>
                  </a:lnTo>
                  <a:lnTo>
                    <a:pt x="43472" y="9626"/>
                  </a:lnTo>
                  <a:lnTo>
                    <a:pt x="54711" y="7493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146586" y="4910010"/>
              <a:ext cx="356870" cy="132715"/>
            </a:xfrm>
            <a:custGeom>
              <a:avLst/>
              <a:gdLst/>
              <a:ahLst/>
              <a:cxnLst/>
              <a:rect l="l" t="t" r="r" b="b"/>
              <a:pathLst>
                <a:path w="356870" h="132714">
                  <a:moveTo>
                    <a:pt x="12649" y="101384"/>
                  </a:moveTo>
                  <a:lnTo>
                    <a:pt x="11239" y="93891"/>
                  </a:lnTo>
                  <a:lnTo>
                    <a:pt x="0" y="96024"/>
                  </a:lnTo>
                  <a:lnTo>
                    <a:pt x="1422" y="103517"/>
                  </a:lnTo>
                  <a:lnTo>
                    <a:pt x="12649" y="101384"/>
                  </a:lnTo>
                  <a:close/>
                </a:path>
                <a:path w="356870" h="132714">
                  <a:moveTo>
                    <a:pt x="20828" y="49961"/>
                  </a:moveTo>
                  <a:lnTo>
                    <a:pt x="17018" y="43345"/>
                  </a:lnTo>
                  <a:lnTo>
                    <a:pt x="7124" y="49072"/>
                  </a:lnTo>
                  <a:lnTo>
                    <a:pt x="10922" y="55676"/>
                  </a:lnTo>
                  <a:lnTo>
                    <a:pt x="20828" y="49961"/>
                  </a:lnTo>
                  <a:close/>
                </a:path>
                <a:path w="356870" h="132714">
                  <a:moveTo>
                    <a:pt x="26670" y="90970"/>
                  </a:moveTo>
                  <a:lnTo>
                    <a:pt x="25260" y="83477"/>
                  </a:lnTo>
                  <a:lnTo>
                    <a:pt x="14033" y="85610"/>
                  </a:lnTo>
                  <a:lnTo>
                    <a:pt x="15455" y="93103"/>
                  </a:lnTo>
                  <a:lnTo>
                    <a:pt x="26670" y="90970"/>
                  </a:lnTo>
                  <a:close/>
                </a:path>
                <a:path w="356870" h="132714">
                  <a:moveTo>
                    <a:pt x="30632" y="35509"/>
                  </a:moveTo>
                  <a:lnTo>
                    <a:pt x="26835" y="28905"/>
                  </a:lnTo>
                  <a:lnTo>
                    <a:pt x="16929" y="34607"/>
                  </a:lnTo>
                  <a:lnTo>
                    <a:pt x="20739" y="41211"/>
                  </a:lnTo>
                  <a:lnTo>
                    <a:pt x="30632" y="35509"/>
                  </a:lnTo>
                  <a:close/>
                </a:path>
                <a:path w="356870" h="132714">
                  <a:moveTo>
                    <a:pt x="40449" y="21056"/>
                  </a:moveTo>
                  <a:lnTo>
                    <a:pt x="36639" y="14452"/>
                  </a:lnTo>
                  <a:lnTo>
                    <a:pt x="26746" y="20167"/>
                  </a:lnTo>
                  <a:lnTo>
                    <a:pt x="30556" y="26758"/>
                  </a:lnTo>
                  <a:lnTo>
                    <a:pt x="40449" y="21056"/>
                  </a:lnTo>
                  <a:close/>
                </a:path>
                <a:path w="356870" h="132714">
                  <a:moveTo>
                    <a:pt x="40690" y="80556"/>
                  </a:moveTo>
                  <a:lnTo>
                    <a:pt x="39268" y="73063"/>
                  </a:lnTo>
                  <a:lnTo>
                    <a:pt x="28054" y="75196"/>
                  </a:lnTo>
                  <a:lnTo>
                    <a:pt x="29476" y="82689"/>
                  </a:lnTo>
                  <a:lnTo>
                    <a:pt x="40690" y="80556"/>
                  </a:lnTo>
                  <a:close/>
                </a:path>
                <a:path w="356870" h="132714">
                  <a:moveTo>
                    <a:pt x="45631" y="105194"/>
                  </a:moveTo>
                  <a:lnTo>
                    <a:pt x="44208" y="97701"/>
                  </a:lnTo>
                  <a:lnTo>
                    <a:pt x="32969" y="99834"/>
                  </a:lnTo>
                  <a:lnTo>
                    <a:pt x="34391" y="107340"/>
                  </a:lnTo>
                  <a:lnTo>
                    <a:pt x="45631" y="105194"/>
                  </a:lnTo>
                  <a:close/>
                </a:path>
                <a:path w="356870" h="132714">
                  <a:moveTo>
                    <a:pt x="50241" y="6604"/>
                  </a:moveTo>
                  <a:lnTo>
                    <a:pt x="46431" y="0"/>
                  </a:lnTo>
                  <a:lnTo>
                    <a:pt x="36537" y="5715"/>
                  </a:lnTo>
                  <a:lnTo>
                    <a:pt x="40335" y="12319"/>
                  </a:lnTo>
                  <a:lnTo>
                    <a:pt x="50241" y="6604"/>
                  </a:lnTo>
                  <a:close/>
                </a:path>
                <a:path w="356870" h="132714">
                  <a:moveTo>
                    <a:pt x="54724" y="70129"/>
                  </a:moveTo>
                  <a:lnTo>
                    <a:pt x="53289" y="62636"/>
                  </a:lnTo>
                  <a:lnTo>
                    <a:pt x="42075" y="64770"/>
                  </a:lnTo>
                  <a:lnTo>
                    <a:pt x="43484" y="72263"/>
                  </a:lnTo>
                  <a:lnTo>
                    <a:pt x="54724" y="70129"/>
                  </a:lnTo>
                  <a:close/>
                </a:path>
                <a:path w="356870" h="132714">
                  <a:moveTo>
                    <a:pt x="58026" y="55676"/>
                  </a:moveTo>
                  <a:lnTo>
                    <a:pt x="54254" y="49060"/>
                  </a:lnTo>
                  <a:lnTo>
                    <a:pt x="44323" y="54787"/>
                  </a:lnTo>
                  <a:lnTo>
                    <a:pt x="48133" y="61391"/>
                  </a:lnTo>
                  <a:lnTo>
                    <a:pt x="58026" y="55676"/>
                  </a:lnTo>
                  <a:close/>
                </a:path>
                <a:path w="356870" h="132714">
                  <a:moveTo>
                    <a:pt x="59626" y="94780"/>
                  </a:moveTo>
                  <a:lnTo>
                    <a:pt x="58216" y="87287"/>
                  </a:lnTo>
                  <a:lnTo>
                    <a:pt x="46990" y="89420"/>
                  </a:lnTo>
                  <a:lnTo>
                    <a:pt x="48425" y="96913"/>
                  </a:lnTo>
                  <a:lnTo>
                    <a:pt x="59626" y="94780"/>
                  </a:lnTo>
                  <a:close/>
                </a:path>
                <a:path w="356870" h="132714">
                  <a:moveTo>
                    <a:pt x="67843" y="41236"/>
                  </a:moveTo>
                  <a:lnTo>
                    <a:pt x="64046" y="34620"/>
                  </a:lnTo>
                  <a:lnTo>
                    <a:pt x="54140" y="40335"/>
                  </a:lnTo>
                  <a:lnTo>
                    <a:pt x="57950" y="46926"/>
                  </a:lnTo>
                  <a:lnTo>
                    <a:pt x="67843" y="41236"/>
                  </a:lnTo>
                  <a:close/>
                </a:path>
                <a:path w="356870" h="132714">
                  <a:moveTo>
                    <a:pt x="73672" y="84353"/>
                  </a:moveTo>
                  <a:lnTo>
                    <a:pt x="72237" y="76860"/>
                  </a:lnTo>
                  <a:lnTo>
                    <a:pt x="61010" y="78994"/>
                  </a:lnTo>
                  <a:lnTo>
                    <a:pt x="62433" y="86487"/>
                  </a:lnTo>
                  <a:lnTo>
                    <a:pt x="73672" y="84353"/>
                  </a:lnTo>
                  <a:close/>
                </a:path>
                <a:path w="356870" h="132714">
                  <a:moveTo>
                    <a:pt x="77647" y="26771"/>
                  </a:moveTo>
                  <a:lnTo>
                    <a:pt x="73850" y="20167"/>
                  </a:lnTo>
                  <a:lnTo>
                    <a:pt x="63931" y="25882"/>
                  </a:lnTo>
                  <a:lnTo>
                    <a:pt x="67741" y="32473"/>
                  </a:lnTo>
                  <a:lnTo>
                    <a:pt x="77647" y="26771"/>
                  </a:lnTo>
                  <a:close/>
                </a:path>
                <a:path w="356870" h="132714">
                  <a:moveTo>
                    <a:pt x="78587" y="107099"/>
                  </a:moveTo>
                  <a:lnTo>
                    <a:pt x="77177" y="99606"/>
                  </a:lnTo>
                  <a:lnTo>
                    <a:pt x="65925" y="101739"/>
                  </a:lnTo>
                  <a:lnTo>
                    <a:pt x="67373" y="109245"/>
                  </a:lnTo>
                  <a:lnTo>
                    <a:pt x="78587" y="107099"/>
                  </a:lnTo>
                  <a:close/>
                </a:path>
                <a:path w="356870" h="132714">
                  <a:moveTo>
                    <a:pt x="87464" y="12319"/>
                  </a:moveTo>
                  <a:lnTo>
                    <a:pt x="83654" y="5715"/>
                  </a:lnTo>
                  <a:lnTo>
                    <a:pt x="73748" y="11430"/>
                  </a:lnTo>
                  <a:lnTo>
                    <a:pt x="77546" y="18034"/>
                  </a:lnTo>
                  <a:lnTo>
                    <a:pt x="87464" y="12319"/>
                  </a:lnTo>
                  <a:close/>
                </a:path>
                <a:path w="356870" h="132714">
                  <a:moveTo>
                    <a:pt x="92608" y="96685"/>
                  </a:moveTo>
                  <a:lnTo>
                    <a:pt x="91186" y="89192"/>
                  </a:lnTo>
                  <a:lnTo>
                    <a:pt x="79971" y="91325"/>
                  </a:lnTo>
                  <a:lnTo>
                    <a:pt x="81394" y="98818"/>
                  </a:lnTo>
                  <a:lnTo>
                    <a:pt x="92608" y="96685"/>
                  </a:lnTo>
                  <a:close/>
                </a:path>
                <a:path w="356870" h="132714">
                  <a:moveTo>
                    <a:pt x="95237" y="61391"/>
                  </a:moveTo>
                  <a:lnTo>
                    <a:pt x="91427" y="54787"/>
                  </a:lnTo>
                  <a:lnTo>
                    <a:pt x="81534" y="60502"/>
                  </a:lnTo>
                  <a:lnTo>
                    <a:pt x="85077" y="66675"/>
                  </a:lnTo>
                  <a:lnTo>
                    <a:pt x="75031" y="68580"/>
                  </a:lnTo>
                  <a:lnTo>
                    <a:pt x="76441" y="76073"/>
                  </a:lnTo>
                  <a:lnTo>
                    <a:pt x="87668" y="73939"/>
                  </a:lnTo>
                  <a:lnTo>
                    <a:pt x="86258" y="66573"/>
                  </a:lnTo>
                  <a:lnTo>
                    <a:pt x="95237" y="61391"/>
                  </a:lnTo>
                  <a:close/>
                </a:path>
                <a:path w="356870" h="132714">
                  <a:moveTo>
                    <a:pt x="105054" y="46951"/>
                  </a:moveTo>
                  <a:lnTo>
                    <a:pt x="101257" y="40347"/>
                  </a:lnTo>
                  <a:lnTo>
                    <a:pt x="91338" y="46050"/>
                  </a:lnTo>
                  <a:lnTo>
                    <a:pt x="95148" y="52641"/>
                  </a:lnTo>
                  <a:lnTo>
                    <a:pt x="105054" y="46951"/>
                  </a:lnTo>
                  <a:close/>
                </a:path>
                <a:path w="356870" h="132714">
                  <a:moveTo>
                    <a:pt x="106641" y="86258"/>
                  </a:moveTo>
                  <a:lnTo>
                    <a:pt x="105206" y="78765"/>
                  </a:lnTo>
                  <a:lnTo>
                    <a:pt x="93980" y="80899"/>
                  </a:lnTo>
                  <a:lnTo>
                    <a:pt x="95402" y="88392"/>
                  </a:lnTo>
                  <a:lnTo>
                    <a:pt x="106641" y="86258"/>
                  </a:lnTo>
                  <a:close/>
                </a:path>
                <a:path w="356870" h="132714">
                  <a:moveTo>
                    <a:pt x="111544" y="107099"/>
                  </a:moveTo>
                  <a:lnTo>
                    <a:pt x="110134" y="99606"/>
                  </a:lnTo>
                  <a:lnTo>
                    <a:pt x="98907" y="101739"/>
                  </a:lnTo>
                  <a:lnTo>
                    <a:pt x="100330" y="109245"/>
                  </a:lnTo>
                  <a:lnTo>
                    <a:pt x="111544" y="107099"/>
                  </a:lnTo>
                  <a:close/>
                </a:path>
                <a:path w="356870" h="132714">
                  <a:moveTo>
                    <a:pt x="114858" y="32486"/>
                  </a:moveTo>
                  <a:lnTo>
                    <a:pt x="111048" y="25882"/>
                  </a:lnTo>
                  <a:lnTo>
                    <a:pt x="101155" y="31597"/>
                  </a:lnTo>
                  <a:lnTo>
                    <a:pt x="104978" y="38188"/>
                  </a:lnTo>
                  <a:lnTo>
                    <a:pt x="114858" y="32486"/>
                  </a:lnTo>
                  <a:close/>
                </a:path>
                <a:path w="356870" h="132714">
                  <a:moveTo>
                    <a:pt x="120650" y="75844"/>
                  </a:moveTo>
                  <a:lnTo>
                    <a:pt x="119214" y="68351"/>
                  </a:lnTo>
                  <a:lnTo>
                    <a:pt x="107988" y="70485"/>
                  </a:lnTo>
                  <a:lnTo>
                    <a:pt x="109397" y="77978"/>
                  </a:lnTo>
                  <a:lnTo>
                    <a:pt x="120650" y="75844"/>
                  </a:lnTo>
                  <a:close/>
                </a:path>
                <a:path w="356870" h="132714">
                  <a:moveTo>
                    <a:pt x="124663" y="18034"/>
                  </a:moveTo>
                  <a:lnTo>
                    <a:pt x="120853" y="11430"/>
                  </a:lnTo>
                  <a:lnTo>
                    <a:pt x="110947" y="17145"/>
                  </a:lnTo>
                  <a:lnTo>
                    <a:pt x="114744" y="23749"/>
                  </a:lnTo>
                  <a:lnTo>
                    <a:pt x="124663" y="18034"/>
                  </a:lnTo>
                  <a:close/>
                </a:path>
                <a:path w="356870" h="132714">
                  <a:moveTo>
                    <a:pt x="125577" y="96685"/>
                  </a:moveTo>
                  <a:lnTo>
                    <a:pt x="124155" y="89192"/>
                  </a:lnTo>
                  <a:lnTo>
                    <a:pt x="112915" y="91325"/>
                  </a:lnTo>
                  <a:lnTo>
                    <a:pt x="114350" y="98818"/>
                  </a:lnTo>
                  <a:lnTo>
                    <a:pt x="125577" y="96685"/>
                  </a:lnTo>
                  <a:close/>
                </a:path>
                <a:path w="356870" h="132714">
                  <a:moveTo>
                    <a:pt x="132435" y="59486"/>
                  </a:moveTo>
                  <a:lnTo>
                    <a:pt x="128638" y="52870"/>
                  </a:lnTo>
                  <a:lnTo>
                    <a:pt x="118732" y="58597"/>
                  </a:lnTo>
                  <a:lnTo>
                    <a:pt x="122542" y="65201"/>
                  </a:lnTo>
                  <a:lnTo>
                    <a:pt x="132435" y="59486"/>
                  </a:lnTo>
                  <a:close/>
                </a:path>
                <a:path w="356870" h="132714">
                  <a:moveTo>
                    <a:pt x="139585" y="86258"/>
                  </a:moveTo>
                  <a:lnTo>
                    <a:pt x="138163" y="78765"/>
                  </a:lnTo>
                  <a:lnTo>
                    <a:pt x="126949" y="80899"/>
                  </a:lnTo>
                  <a:lnTo>
                    <a:pt x="128371" y="88392"/>
                  </a:lnTo>
                  <a:lnTo>
                    <a:pt x="139585" y="86258"/>
                  </a:lnTo>
                  <a:close/>
                </a:path>
                <a:path w="356870" h="132714">
                  <a:moveTo>
                    <a:pt x="142240" y="45034"/>
                  </a:moveTo>
                  <a:lnTo>
                    <a:pt x="138442" y="38430"/>
                  </a:lnTo>
                  <a:lnTo>
                    <a:pt x="128536" y="44132"/>
                  </a:lnTo>
                  <a:lnTo>
                    <a:pt x="132359" y="50736"/>
                  </a:lnTo>
                  <a:lnTo>
                    <a:pt x="142240" y="45034"/>
                  </a:lnTo>
                  <a:close/>
                </a:path>
                <a:path w="356870" h="132714">
                  <a:moveTo>
                    <a:pt x="144513" y="112814"/>
                  </a:moveTo>
                  <a:lnTo>
                    <a:pt x="143103" y="105321"/>
                  </a:lnTo>
                  <a:lnTo>
                    <a:pt x="131876" y="107454"/>
                  </a:lnTo>
                  <a:lnTo>
                    <a:pt x="133299" y="114960"/>
                  </a:lnTo>
                  <a:lnTo>
                    <a:pt x="144513" y="112814"/>
                  </a:lnTo>
                  <a:close/>
                </a:path>
                <a:path w="356870" h="132714">
                  <a:moveTo>
                    <a:pt x="152044" y="30581"/>
                  </a:moveTo>
                  <a:lnTo>
                    <a:pt x="148234" y="23977"/>
                  </a:lnTo>
                  <a:lnTo>
                    <a:pt x="138341" y="29692"/>
                  </a:lnTo>
                  <a:lnTo>
                    <a:pt x="142138" y="36283"/>
                  </a:lnTo>
                  <a:lnTo>
                    <a:pt x="152044" y="30581"/>
                  </a:lnTo>
                  <a:close/>
                </a:path>
                <a:path w="356870" h="132714">
                  <a:moveTo>
                    <a:pt x="153619" y="75844"/>
                  </a:moveTo>
                  <a:lnTo>
                    <a:pt x="152184" y="68351"/>
                  </a:lnTo>
                  <a:lnTo>
                    <a:pt x="140957" y="70485"/>
                  </a:lnTo>
                  <a:lnTo>
                    <a:pt x="142379" y="77978"/>
                  </a:lnTo>
                  <a:lnTo>
                    <a:pt x="153619" y="75844"/>
                  </a:lnTo>
                  <a:close/>
                </a:path>
                <a:path w="356870" h="132714">
                  <a:moveTo>
                    <a:pt x="158546" y="102400"/>
                  </a:moveTo>
                  <a:lnTo>
                    <a:pt x="157124" y="94907"/>
                  </a:lnTo>
                  <a:lnTo>
                    <a:pt x="145884" y="97040"/>
                  </a:lnTo>
                  <a:lnTo>
                    <a:pt x="147320" y="104533"/>
                  </a:lnTo>
                  <a:lnTo>
                    <a:pt x="158546" y="102400"/>
                  </a:lnTo>
                  <a:close/>
                </a:path>
                <a:path w="356870" h="132714">
                  <a:moveTo>
                    <a:pt x="161848" y="16129"/>
                  </a:moveTo>
                  <a:lnTo>
                    <a:pt x="158038" y="9525"/>
                  </a:lnTo>
                  <a:lnTo>
                    <a:pt x="148145" y="15240"/>
                  </a:lnTo>
                  <a:lnTo>
                    <a:pt x="151955" y="21844"/>
                  </a:lnTo>
                  <a:lnTo>
                    <a:pt x="161848" y="16129"/>
                  </a:lnTo>
                  <a:close/>
                </a:path>
                <a:path w="356870" h="132714">
                  <a:moveTo>
                    <a:pt x="169646" y="65201"/>
                  </a:moveTo>
                  <a:lnTo>
                    <a:pt x="165849" y="58585"/>
                  </a:lnTo>
                  <a:lnTo>
                    <a:pt x="155930" y="64312"/>
                  </a:lnTo>
                  <a:lnTo>
                    <a:pt x="159740" y="70916"/>
                  </a:lnTo>
                  <a:lnTo>
                    <a:pt x="169646" y="65201"/>
                  </a:lnTo>
                  <a:close/>
                </a:path>
                <a:path w="356870" h="132714">
                  <a:moveTo>
                    <a:pt x="172554" y="91986"/>
                  </a:moveTo>
                  <a:lnTo>
                    <a:pt x="171132" y="84493"/>
                  </a:lnTo>
                  <a:lnTo>
                    <a:pt x="159893" y="86626"/>
                  </a:lnTo>
                  <a:lnTo>
                    <a:pt x="161328" y="94119"/>
                  </a:lnTo>
                  <a:lnTo>
                    <a:pt x="172554" y="91986"/>
                  </a:lnTo>
                  <a:close/>
                </a:path>
                <a:path w="356870" h="132714">
                  <a:moveTo>
                    <a:pt x="177507" y="114719"/>
                  </a:moveTo>
                  <a:lnTo>
                    <a:pt x="176072" y="107226"/>
                  </a:lnTo>
                  <a:lnTo>
                    <a:pt x="164858" y="109359"/>
                  </a:lnTo>
                  <a:lnTo>
                    <a:pt x="166293" y="116865"/>
                  </a:lnTo>
                  <a:lnTo>
                    <a:pt x="177507" y="114719"/>
                  </a:lnTo>
                  <a:close/>
                </a:path>
                <a:path w="356870" h="132714">
                  <a:moveTo>
                    <a:pt x="179451" y="50761"/>
                  </a:moveTo>
                  <a:lnTo>
                    <a:pt x="175653" y="44145"/>
                  </a:lnTo>
                  <a:lnTo>
                    <a:pt x="165735" y="49860"/>
                  </a:lnTo>
                  <a:lnTo>
                    <a:pt x="169545" y="56451"/>
                  </a:lnTo>
                  <a:lnTo>
                    <a:pt x="179451" y="50761"/>
                  </a:lnTo>
                  <a:close/>
                </a:path>
                <a:path w="356870" h="132714">
                  <a:moveTo>
                    <a:pt x="186575" y="81559"/>
                  </a:moveTo>
                  <a:lnTo>
                    <a:pt x="185140" y="74066"/>
                  </a:lnTo>
                  <a:lnTo>
                    <a:pt x="173926" y="76200"/>
                  </a:lnTo>
                  <a:lnTo>
                    <a:pt x="175348" y="83693"/>
                  </a:lnTo>
                  <a:lnTo>
                    <a:pt x="186575" y="81559"/>
                  </a:lnTo>
                  <a:close/>
                </a:path>
                <a:path w="356870" h="132714">
                  <a:moveTo>
                    <a:pt x="189255" y="36296"/>
                  </a:moveTo>
                  <a:lnTo>
                    <a:pt x="185458" y="29692"/>
                  </a:lnTo>
                  <a:lnTo>
                    <a:pt x="175539" y="35407"/>
                  </a:lnTo>
                  <a:lnTo>
                    <a:pt x="179349" y="41998"/>
                  </a:lnTo>
                  <a:lnTo>
                    <a:pt x="189255" y="36296"/>
                  </a:lnTo>
                  <a:close/>
                </a:path>
                <a:path w="356870" h="132714">
                  <a:moveTo>
                    <a:pt x="191528" y="104305"/>
                  </a:moveTo>
                  <a:lnTo>
                    <a:pt x="190106" y="96812"/>
                  </a:lnTo>
                  <a:lnTo>
                    <a:pt x="178866" y="98945"/>
                  </a:lnTo>
                  <a:lnTo>
                    <a:pt x="180289" y="106438"/>
                  </a:lnTo>
                  <a:lnTo>
                    <a:pt x="191528" y="104305"/>
                  </a:lnTo>
                  <a:close/>
                </a:path>
                <a:path w="356870" h="132714">
                  <a:moveTo>
                    <a:pt x="199059" y="21844"/>
                  </a:moveTo>
                  <a:lnTo>
                    <a:pt x="195249" y="15240"/>
                  </a:lnTo>
                  <a:lnTo>
                    <a:pt x="185356" y="20955"/>
                  </a:lnTo>
                  <a:lnTo>
                    <a:pt x="189166" y="27559"/>
                  </a:lnTo>
                  <a:lnTo>
                    <a:pt x="199059" y="21844"/>
                  </a:lnTo>
                  <a:close/>
                </a:path>
                <a:path w="356870" h="132714">
                  <a:moveTo>
                    <a:pt x="205536" y="93878"/>
                  </a:moveTo>
                  <a:lnTo>
                    <a:pt x="204101" y="86385"/>
                  </a:lnTo>
                  <a:lnTo>
                    <a:pt x="192887" y="88519"/>
                  </a:lnTo>
                  <a:lnTo>
                    <a:pt x="194310" y="96012"/>
                  </a:lnTo>
                  <a:lnTo>
                    <a:pt x="205536" y="93878"/>
                  </a:lnTo>
                  <a:close/>
                </a:path>
                <a:path w="356870" h="132714">
                  <a:moveTo>
                    <a:pt x="206844" y="65201"/>
                  </a:moveTo>
                  <a:lnTo>
                    <a:pt x="203047" y="58585"/>
                  </a:lnTo>
                  <a:lnTo>
                    <a:pt x="193141" y="64312"/>
                  </a:lnTo>
                  <a:lnTo>
                    <a:pt x="196951" y="70916"/>
                  </a:lnTo>
                  <a:lnTo>
                    <a:pt x="206844" y="65201"/>
                  </a:lnTo>
                  <a:close/>
                </a:path>
                <a:path w="356870" h="132714">
                  <a:moveTo>
                    <a:pt x="210464" y="118529"/>
                  </a:moveTo>
                  <a:lnTo>
                    <a:pt x="209054" y="111036"/>
                  </a:lnTo>
                  <a:lnTo>
                    <a:pt x="197802" y="113169"/>
                  </a:lnTo>
                  <a:lnTo>
                    <a:pt x="199237" y="120662"/>
                  </a:lnTo>
                  <a:lnTo>
                    <a:pt x="210464" y="118529"/>
                  </a:lnTo>
                  <a:close/>
                </a:path>
                <a:path w="356870" h="132714">
                  <a:moveTo>
                    <a:pt x="216662" y="50761"/>
                  </a:moveTo>
                  <a:lnTo>
                    <a:pt x="212864" y="44145"/>
                  </a:lnTo>
                  <a:lnTo>
                    <a:pt x="202958" y="49860"/>
                  </a:lnTo>
                  <a:lnTo>
                    <a:pt x="206768" y="56451"/>
                  </a:lnTo>
                  <a:lnTo>
                    <a:pt x="216662" y="50761"/>
                  </a:lnTo>
                  <a:close/>
                </a:path>
                <a:path w="356870" h="132714">
                  <a:moveTo>
                    <a:pt x="219544" y="83464"/>
                  </a:moveTo>
                  <a:lnTo>
                    <a:pt x="218122" y="75971"/>
                  </a:lnTo>
                  <a:lnTo>
                    <a:pt x="206908" y="78105"/>
                  </a:lnTo>
                  <a:lnTo>
                    <a:pt x="208318" y="85598"/>
                  </a:lnTo>
                  <a:lnTo>
                    <a:pt x="219544" y="83464"/>
                  </a:lnTo>
                  <a:close/>
                </a:path>
                <a:path w="356870" h="132714">
                  <a:moveTo>
                    <a:pt x="224485" y="108115"/>
                  </a:moveTo>
                  <a:lnTo>
                    <a:pt x="223088" y="100622"/>
                  </a:lnTo>
                  <a:lnTo>
                    <a:pt x="211836" y="102755"/>
                  </a:lnTo>
                  <a:lnTo>
                    <a:pt x="213271" y="110248"/>
                  </a:lnTo>
                  <a:lnTo>
                    <a:pt x="224485" y="108115"/>
                  </a:lnTo>
                  <a:close/>
                </a:path>
                <a:path w="356870" h="132714">
                  <a:moveTo>
                    <a:pt x="226453" y="36296"/>
                  </a:moveTo>
                  <a:lnTo>
                    <a:pt x="222643" y="29692"/>
                  </a:lnTo>
                  <a:lnTo>
                    <a:pt x="212750" y="35407"/>
                  </a:lnTo>
                  <a:lnTo>
                    <a:pt x="216560" y="41998"/>
                  </a:lnTo>
                  <a:lnTo>
                    <a:pt x="226453" y="36296"/>
                  </a:lnTo>
                  <a:close/>
                </a:path>
                <a:path w="356870" h="132714">
                  <a:moveTo>
                    <a:pt x="236270" y="21844"/>
                  </a:moveTo>
                  <a:lnTo>
                    <a:pt x="232460" y="15240"/>
                  </a:lnTo>
                  <a:lnTo>
                    <a:pt x="222567" y="20955"/>
                  </a:lnTo>
                  <a:lnTo>
                    <a:pt x="226364" y="27559"/>
                  </a:lnTo>
                  <a:lnTo>
                    <a:pt x="236270" y="21844"/>
                  </a:lnTo>
                  <a:close/>
                </a:path>
                <a:path w="356870" h="132714">
                  <a:moveTo>
                    <a:pt x="238506" y="97701"/>
                  </a:moveTo>
                  <a:lnTo>
                    <a:pt x="237083" y="90208"/>
                  </a:lnTo>
                  <a:lnTo>
                    <a:pt x="225844" y="92341"/>
                  </a:lnTo>
                  <a:lnTo>
                    <a:pt x="227279" y="99834"/>
                  </a:lnTo>
                  <a:lnTo>
                    <a:pt x="238506" y="97701"/>
                  </a:lnTo>
                  <a:close/>
                </a:path>
                <a:path w="356870" h="132714">
                  <a:moveTo>
                    <a:pt x="243433" y="120434"/>
                  </a:moveTo>
                  <a:lnTo>
                    <a:pt x="242023" y="112941"/>
                  </a:lnTo>
                  <a:lnTo>
                    <a:pt x="230784" y="115074"/>
                  </a:lnTo>
                  <a:lnTo>
                    <a:pt x="232206" y="122567"/>
                  </a:lnTo>
                  <a:lnTo>
                    <a:pt x="243433" y="120434"/>
                  </a:lnTo>
                  <a:close/>
                </a:path>
                <a:path w="356870" h="132714">
                  <a:moveTo>
                    <a:pt x="244055" y="69011"/>
                  </a:moveTo>
                  <a:lnTo>
                    <a:pt x="240258" y="62395"/>
                  </a:lnTo>
                  <a:lnTo>
                    <a:pt x="230352" y="68122"/>
                  </a:lnTo>
                  <a:lnTo>
                    <a:pt x="234162" y="74726"/>
                  </a:lnTo>
                  <a:lnTo>
                    <a:pt x="244055" y="69011"/>
                  </a:lnTo>
                  <a:close/>
                </a:path>
                <a:path w="356870" h="132714">
                  <a:moveTo>
                    <a:pt x="252514" y="87274"/>
                  </a:moveTo>
                  <a:lnTo>
                    <a:pt x="251091" y="79781"/>
                  </a:lnTo>
                  <a:lnTo>
                    <a:pt x="239877" y="81915"/>
                  </a:lnTo>
                  <a:lnTo>
                    <a:pt x="241300" y="89408"/>
                  </a:lnTo>
                  <a:lnTo>
                    <a:pt x="252514" y="87274"/>
                  </a:lnTo>
                  <a:close/>
                </a:path>
                <a:path w="356870" h="132714">
                  <a:moveTo>
                    <a:pt x="253860" y="54559"/>
                  </a:moveTo>
                  <a:lnTo>
                    <a:pt x="250075" y="47955"/>
                  </a:lnTo>
                  <a:lnTo>
                    <a:pt x="240144" y="53657"/>
                  </a:lnTo>
                  <a:lnTo>
                    <a:pt x="243954" y="60261"/>
                  </a:lnTo>
                  <a:lnTo>
                    <a:pt x="253860" y="54559"/>
                  </a:lnTo>
                  <a:close/>
                </a:path>
                <a:path w="356870" h="132714">
                  <a:moveTo>
                    <a:pt x="257454" y="110020"/>
                  </a:moveTo>
                  <a:lnTo>
                    <a:pt x="256032" y="102527"/>
                  </a:lnTo>
                  <a:lnTo>
                    <a:pt x="244792" y="104660"/>
                  </a:lnTo>
                  <a:lnTo>
                    <a:pt x="246214" y="112153"/>
                  </a:lnTo>
                  <a:lnTo>
                    <a:pt x="257454" y="110020"/>
                  </a:lnTo>
                  <a:close/>
                </a:path>
                <a:path w="356870" h="132714">
                  <a:moveTo>
                    <a:pt x="263677" y="40106"/>
                  </a:moveTo>
                  <a:lnTo>
                    <a:pt x="259867" y="33502"/>
                  </a:lnTo>
                  <a:lnTo>
                    <a:pt x="249961" y="39217"/>
                  </a:lnTo>
                  <a:lnTo>
                    <a:pt x="253771" y="45808"/>
                  </a:lnTo>
                  <a:lnTo>
                    <a:pt x="263677" y="40106"/>
                  </a:lnTo>
                  <a:close/>
                </a:path>
                <a:path w="356870" h="132714">
                  <a:moveTo>
                    <a:pt x="271462" y="99606"/>
                  </a:moveTo>
                  <a:lnTo>
                    <a:pt x="270027" y="92113"/>
                  </a:lnTo>
                  <a:lnTo>
                    <a:pt x="258813" y="94246"/>
                  </a:lnTo>
                  <a:lnTo>
                    <a:pt x="260248" y="101739"/>
                  </a:lnTo>
                  <a:lnTo>
                    <a:pt x="271462" y="99606"/>
                  </a:lnTo>
                  <a:close/>
                </a:path>
                <a:path w="356870" h="132714">
                  <a:moveTo>
                    <a:pt x="273469" y="25654"/>
                  </a:moveTo>
                  <a:lnTo>
                    <a:pt x="269659" y="19050"/>
                  </a:lnTo>
                  <a:lnTo>
                    <a:pt x="259765" y="24765"/>
                  </a:lnTo>
                  <a:lnTo>
                    <a:pt x="263575" y="31369"/>
                  </a:lnTo>
                  <a:lnTo>
                    <a:pt x="273469" y="25654"/>
                  </a:lnTo>
                  <a:close/>
                </a:path>
                <a:path w="356870" h="132714">
                  <a:moveTo>
                    <a:pt x="276390" y="129959"/>
                  </a:moveTo>
                  <a:lnTo>
                    <a:pt x="274980" y="122466"/>
                  </a:lnTo>
                  <a:lnTo>
                    <a:pt x="263753" y="124599"/>
                  </a:lnTo>
                  <a:lnTo>
                    <a:pt x="265176" y="132092"/>
                  </a:lnTo>
                  <a:lnTo>
                    <a:pt x="276390" y="129959"/>
                  </a:lnTo>
                  <a:close/>
                </a:path>
                <a:path w="356870" h="132714">
                  <a:moveTo>
                    <a:pt x="281266" y="72821"/>
                  </a:moveTo>
                  <a:lnTo>
                    <a:pt x="277469" y="66217"/>
                  </a:lnTo>
                  <a:lnTo>
                    <a:pt x="267550" y="71932"/>
                  </a:lnTo>
                  <a:lnTo>
                    <a:pt x="271360" y="78536"/>
                  </a:lnTo>
                  <a:lnTo>
                    <a:pt x="281266" y="72821"/>
                  </a:lnTo>
                  <a:close/>
                </a:path>
                <a:path w="356870" h="132714">
                  <a:moveTo>
                    <a:pt x="285496" y="89179"/>
                  </a:moveTo>
                  <a:lnTo>
                    <a:pt x="284060" y="81686"/>
                  </a:lnTo>
                  <a:lnTo>
                    <a:pt x="272846" y="83820"/>
                  </a:lnTo>
                  <a:lnTo>
                    <a:pt x="274243" y="91313"/>
                  </a:lnTo>
                  <a:lnTo>
                    <a:pt x="285496" y="89179"/>
                  </a:lnTo>
                  <a:close/>
                </a:path>
                <a:path w="356870" h="132714">
                  <a:moveTo>
                    <a:pt x="290410" y="119545"/>
                  </a:moveTo>
                  <a:lnTo>
                    <a:pt x="289001" y="112052"/>
                  </a:lnTo>
                  <a:lnTo>
                    <a:pt x="277761" y="114185"/>
                  </a:lnTo>
                  <a:lnTo>
                    <a:pt x="279184" y="121678"/>
                  </a:lnTo>
                  <a:lnTo>
                    <a:pt x="290410" y="119545"/>
                  </a:lnTo>
                  <a:close/>
                </a:path>
                <a:path w="356870" h="132714">
                  <a:moveTo>
                    <a:pt x="291071" y="58381"/>
                  </a:moveTo>
                  <a:lnTo>
                    <a:pt x="287274" y="51765"/>
                  </a:lnTo>
                  <a:lnTo>
                    <a:pt x="277368" y="57480"/>
                  </a:lnTo>
                  <a:lnTo>
                    <a:pt x="281190" y="64071"/>
                  </a:lnTo>
                  <a:lnTo>
                    <a:pt x="291071" y="58381"/>
                  </a:lnTo>
                  <a:close/>
                </a:path>
                <a:path w="356870" h="132714">
                  <a:moveTo>
                    <a:pt x="300875" y="43916"/>
                  </a:moveTo>
                  <a:lnTo>
                    <a:pt x="297065" y="37312"/>
                  </a:lnTo>
                  <a:lnTo>
                    <a:pt x="287159" y="43027"/>
                  </a:lnTo>
                  <a:lnTo>
                    <a:pt x="290969" y="49618"/>
                  </a:lnTo>
                  <a:lnTo>
                    <a:pt x="300875" y="43916"/>
                  </a:lnTo>
                  <a:close/>
                </a:path>
                <a:path w="356870" h="132714">
                  <a:moveTo>
                    <a:pt x="304431" y="109131"/>
                  </a:moveTo>
                  <a:lnTo>
                    <a:pt x="302996" y="101638"/>
                  </a:lnTo>
                  <a:lnTo>
                    <a:pt x="291795" y="103771"/>
                  </a:lnTo>
                  <a:lnTo>
                    <a:pt x="293217" y="111264"/>
                  </a:lnTo>
                  <a:lnTo>
                    <a:pt x="304431" y="109131"/>
                  </a:lnTo>
                  <a:close/>
                </a:path>
                <a:path w="356870" h="132714">
                  <a:moveTo>
                    <a:pt x="310680" y="29464"/>
                  </a:moveTo>
                  <a:lnTo>
                    <a:pt x="306870" y="22872"/>
                  </a:lnTo>
                  <a:lnTo>
                    <a:pt x="296976" y="28575"/>
                  </a:lnTo>
                  <a:lnTo>
                    <a:pt x="300786" y="35179"/>
                  </a:lnTo>
                  <a:lnTo>
                    <a:pt x="310680" y="29464"/>
                  </a:lnTo>
                  <a:close/>
                </a:path>
                <a:path w="356870" h="132714">
                  <a:moveTo>
                    <a:pt x="318452" y="98704"/>
                  </a:moveTo>
                  <a:lnTo>
                    <a:pt x="317030" y="91211"/>
                  </a:lnTo>
                  <a:lnTo>
                    <a:pt x="305790" y="93345"/>
                  </a:lnTo>
                  <a:lnTo>
                    <a:pt x="307225" y="100838"/>
                  </a:lnTo>
                  <a:lnTo>
                    <a:pt x="318452" y="98704"/>
                  </a:lnTo>
                  <a:close/>
                </a:path>
                <a:path w="356870" h="132714">
                  <a:moveTo>
                    <a:pt x="328409" y="126149"/>
                  </a:moveTo>
                  <a:lnTo>
                    <a:pt x="326986" y="118656"/>
                  </a:lnTo>
                  <a:lnTo>
                    <a:pt x="315747" y="120789"/>
                  </a:lnTo>
                  <a:lnTo>
                    <a:pt x="317182" y="128295"/>
                  </a:lnTo>
                  <a:lnTo>
                    <a:pt x="328409" y="126149"/>
                  </a:lnTo>
                  <a:close/>
                </a:path>
                <a:path w="356870" h="132714">
                  <a:moveTo>
                    <a:pt x="342328" y="115735"/>
                  </a:moveTo>
                  <a:lnTo>
                    <a:pt x="340918" y="108242"/>
                  </a:lnTo>
                  <a:lnTo>
                    <a:pt x="329666" y="110375"/>
                  </a:lnTo>
                  <a:lnTo>
                    <a:pt x="331089" y="117868"/>
                  </a:lnTo>
                  <a:lnTo>
                    <a:pt x="342328" y="115735"/>
                  </a:lnTo>
                  <a:close/>
                </a:path>
                <a:path w="356870" h="132714">
                  <a:moveTo>
                    <a:pt x="356349" y="105308"/>
                  </a:moveTo>
                  <a:lnTo>
                    <a:pt x="354901" y="97815"/>
                  </a:lnTo>
                  <a:lnTo>
                    <a:pt x="343700" y="99949"/>
                  </a:lnTo>
                  <a:lnTo>
                    <a:pt x="345135" y="107442"/>
                  </a:lnTo>
                  <a:lnTo>
                    <a:pt x="356349" y="105308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443563" y="4932883"/>
              <a:ext cx="106045" cy="61594"/>
            </a:xfrm>
            <a:custGeom>
              <a:avLst/>
              <a:gdLst/>
              <a:ahLst/>
              <a:cxnLst/>
              <a:rect l="l" t="t" r="r" b="b"/>
              <a:pathLst>
                <a:path w="106045" h="61595">
                  <a:moveTo>
                    <a:pt x="13703" y="6591"/>
                  </a:moveTo>
                  <a:lnTo>
                    <a:pt x="9893" y="0"/>
                  </a:lnTo>
                  <a:lnTo>
                    <a:pt x="0" y="5702"/>
                  </a:lnTo>
                  <a:lnTo>
                    <a:pt x="3810" y="12306"/>
                  </a:lnTo>
                  <a:lnTo>
                    <a:pt x="13703" y="6591"/>
                  </a:lnTo>
                  <a:close/>
                </a:path>
                <a:path w="106045" h="61595">
                  <a:moveTo>
                    <a:pt x="21475" y="49949"/>
                  </a:moveTo>
                  <a:lnTo>
                    <a:pt x="17678" y="43345"/>
                  </a:lnTo>
                  <a:lnTo>
                    <a:pt x="7772" y="49060"/>
                  </a:lnTo>
                  <a:lnTo>
                    <a:pt x="11595" y="55664"/>
                  </a:lnTo>
                  <a:lnTo>
                    <a:pt x="21475" y="49949"/>
                  </a:lnTo>
                  <a:close/>
                </a:path>
                <a:path w="106045" h="61595">
                  <a:moveTo>
                    <a:pt x="31280" y="35509"/>
                  </a:moveTo>
                  <a:lnTo>
                    <a:pt x="27495" y="28892"/>
                  </a:lnTo>
                  <a:lnTo>
                    <a:pt x="17576" y="34607"/>
                  </a:lnTo>
                  <a:lnTo>
                    <a:pt x="21374" y="41198"/>
                  </a:lnTo>
                  <a:lnTo>
                    <a:pt x="31280" y="35509"/>
                  </a:lnTo>
                  <a:close/>
                </a:path>
                <a:path w="106045" h="61595">
                  <a:moveTo>
                    <a:pt x="41084" y="21043"/>
                  </a:moveTo>
                  <a:lnTo>
                    <a:pt x="37274" y="14439"/>
                  </a:lnTo>
                  <a:lnTo>
                    <a:pt x="27381" y="20154"/>
                  </a:lnTo>
                  <a:lnTo>
                    <a:pt x="31191" y="26746"/>
                  </a:lnTo>
                  <a:lnTo>
                    <a:pt x="41084" y="21043"/>
                  </a:lnTo>
                  <a:close/>
                </a:path>
                <a:path w="106045" h="61595">
                  <a:moveTo>
                    <a:pt x="50901" y="6591"/>
                  </a:moveTo>
                  <a:lnTo>
                    <a:pt x="47091" y="0"/>
                  </a:lnTo>
                  <a:lnTo>
                    <a:pt x="37198" y="5702"/>
                  </a:lnTo>
                  <a:lnTo>
                    <a:pt x="40995" y="12306"/>
                  </a:lnTo>
                  <a:lnTo>
                    <a:pt x="50901" y="6591"/>
                  </a:lnTo>
                  <a:close/>
                </a:path>
                <a:path w="106045" h="61595">
                  <a:moveTo>
                    <a:pt x="58686" y="55664"/>
                  </a:moveTo>
                  <a:lnTo>
                    <a:pt x="54889" y="49047"/>
                  </a:lnTo>
                  <a:lnTo>
                    <a:pt x="44970" y="54775"/>
                  </a:lnTo>
                  <a:lnTo>
                    <a:pt x="48780" y="61379"/>
                  </a:lnTo>
                  <a:lnTo>
                    <a:pt x="58686" y="55664"/>
                  </a:lnTo>
                  <a:close/>
                </a:path>
                <a:path w="106045" h="61595">
                  <a:moveTo>
                    <a:pt x="68491" y="41211"/>
                  </a:moveTo>
                  <a:lnTo>
                    <a:pt x="64706" y="34607"/>
                  </a:lnTo>
                  <a:lnTo>
                    <a:pt x="54775" y="40309"/>
                  </a:lnTo>
                  <a:lnTo>
                    <a:pt x="58585" y="46913"/>
                  </a:lnTo>
                  <a:lnTo>
                    <a:pt x="68491" y="41211"/>
                  </a:lnTo>
                  <a:close/>
                </a:path>
                <a:path w="106045" h="61595">
                  <a:moveTo>
                    <a:pt x="78295" y="26758"/>
                  </a:moveTo>
                  <a:lnTo>
                    <a:pt x="74485" y="20154"/>
                  </a:lnTo>
                  <a:lnTo>
                    <a:pt x="64592" y="25869"/>
                  </a:lnTo>
                  <a:lnTo>
                    <a:pt x="68402" y="32461"/>
                  </a:lnTo>
                  <a:lnTo>
                    <a:pt x="78295" y="26758"/>
                  </a:lnTo>
                  <a:close/>
                </a:path>
                <a:path w="106045" h="61595">
                  <a:moveTo>
                    <a:pt x="88099" y="12306"/>
                  </a:moveTo>
                  <a:lnTo>
                    <a:pt x="84302" y="5702"/>
                  </a:lnTo>
                  <a:lnTo>
                    <a:pt x="74396" y="11417"/>
                  </a:lnTo>
                  <a:lnTo>
                    <a:pt x="78181" y="18021"/>
                  </a:lnTo>
                  <a:lnTo>
                    <a:pt x="88099" y="12306"/>
                  </a:lnTo>
                  <a:close/>
                </a:path>
                <a:path w="106045" h="61595">
                  <a:moveTo>
                    <a:pt x="95897" y="30568"/>
                  </a:moveTo>
                  <a:lnTo>
                    <a:pt x="92087" y="23964"/>
                  </a:lnTo>
                  <a:lnTo>
                    <a:pt x="82194" y="29679"/>
                  </a:lnTo>
                  <a:lnTo>
                    <a:pt x="86004" y="36271"/>
                  </a:lnTo>
                  <a:lnTo>
                    <a:pt x="95897" y="30568"/>
                  </a:lnTo>
                  <a:close/>
                </a:path>
                <a:path w="106045" h="61595">
                  <a:moveTo>
                    <a:pt x="105689" y="16116"/>
                  </a:moveTo>
                  <a:lnTo>
                    <a:pt x="101879" y="9525"/>
                  </a:lnTo>
                  <a:lnTo>
                    <a:pt x="91986" y="15227"/>
                  </a:lnTo>
                  <a:lnTo>
                    <a:pt x="95783" y="21831"/>
                  </a:lnTo>
                  <a:lnTo>
                    <a:pt x="105689" y="16116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145138" y="5056454"/>
              <a:ext cx="278130" cy="594995"/>
            </a:xfrm>
            <a:custGeom>
              <a:avLst/>
              <a:gdLst/>
              <a:ahLst/>
              <a:cxnLst/>
              <a:rect l="l" t="t" r="r" b="b"/>
              <a:pathLst>
                <a:path w="278129" h="594995">
                  <a:moveTo>
                    <a:pt x="24765" y="561975"/>
                  </a:moveTo>
                  <a:lnTo>
                    <a:pt x="0" y="561975"/>
                  </a:lnTo>
                  <a:lnTo>
                    <a:pt x="0" y="573405"/>
                  </a:lnTo>
                  <a:lnTo>
                    <a:pt x="24765" y="573405"/>
                  </a:lnTo>
                  <a:lnTo>
                    <a:pt x="24765" y="561975"/>
                  </a:lnTo>
                  <a:close/>
                </a:path>
                <a:path w="278129" h="594995">
                  <a:moveTo>
                    <a:pt x="62865" y="0"/>
                  </a:moveTo>
                  <a:lnTo>
                    <a:pt x="38100" y="0"/>
                  </a:lnTo>
                  <a:lnTo>
                    <a:pt x="38100" y="11430"/>
                  </a:lnTo>
                  <a:lnTo>
                    <a:pt x="62865" y="11430"/>
                  </a:lnTo>
                  <a:lnTo>
                    <a:pt x="62865" y="0"/>
                  </a:lnTo>
                  <a:close/>
                </a:path>
                <a:path w="278129" h="594995">
                  <a:moveTo>
                    <a:pt x="243840" y="582942"/>
                  </a:moveTo>
                  <a:lnTo>
                    <a:pt x="219075" y="582942"/>
                  </a:lnTo>
                  <a:lnTo>
                    <a:pt x="219075" y="594372"/>
                  </a:lnTo>
                  <a:lnTo>
                    <a:pt x="243840" y="594372"/>
                  </a:lnTo>
                  <a:lnTo>
                    <a:pt x="243840" y="582942"/>
                  </a:lnTo>
                  <a:close/>
                </a:path>
                <a:path w="278129" h="594995">
                  <a:moveTo>
                    <a:pt x="278117" y="19050"/>
                  </a:moveTo>
                  <a:lnTo>
                    <a:pt x="253365" y="19050"/>
                  </a:lnTo>
                  <a:lnTo>
                    <a:pt x="253365" y="30480"/>
                  </a:lnTo>
                  <a:lnTo>
                    <a:pt x="278117" y="30480"/>
                  </a:lnTo>
                  <a:lnTo>
                    <a:pt x="278117" y="1905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073387" y="5039310"/>
              <a:ext cx="429259" cy="60325"/>
            </a:xfrm>
            <a:custGeom>
              <a:avLst/>
              <a:gdLst/>
              <a:ahLst/>
              <a:cxnLst/>
              <a:rect l="l" t="t" r="r" b="b"/>
              <a:pathLst>
                <a:path w="429260" h="60325">
                  <a:moveTo>
                    <a:pt x="0" y="0"/>
                  </a:moveTo>
                  <a:lnTo>
                    <a:pt x="1270" y="19050"/>
                  </a:lnTo>
                  <a:lnTo>
                    <a:pt x="428942" y="60007"/>
                  </a:lnTo>
                  <a:lnTo>
                    <a:pt x="427990" y="34290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067020" y="5056454"/>
              <a:ext cx="441959" cy="650240"/>
            </a:xfrm>
            <a:custGeom>
              <a:avLst/>
              <a:gdLst/>
              <a:ahLst/>
              <a:cxnLst/>
              <a:rect l="l" t="t" r="r" b="b"/>
              <a:pathLst>
                <a:path w="441960" h="650239">
                  <a:moveTo>
                    <a:pt x="13335" y="0"/>
                  </a:moveTo>
                  <a:lnTo>
                    <a:pt x="0" y="0"/>
                  </a:lnTo>
                  <a:lnTo>
                    <a:pt x="0" y="17145"/>
                  </a:lnTo>
                  <a:lnTo>
                    <a:pt x="13335" y="17145"/>
                  </a:lnTo>
                  <a:lnTo>
                    <a:pt x="13335" y="0"/>
                  </a:lnTo>
                  <a:close/>
                </a:path>
                <a:path w="441960" h="650239">
                  <a:moveTo>
                    <a:pt x="44462" y="625513"/>
                  </a:moveTo>
                  <a:lnTo>
                    <a:pt x="3810" y="621042"/>
                  </a:lnTo>
                  <a:lnTo>
                    <a:pt x="5727" y="649617"/>
                  </a:lnTo>
                  <a:lnTo>
                    <a:pt x="44462" y="625513"/>
                  </a:lnTo>
                  <a:close/>
                </a:path>
                <a:path w="441960" h="650239">
                  <a:moveTo>
                    <a:pt x="228600" y="22860"/>
                  </a:moveTo>
                  <a:lnTo>
                    <a:pt x="211467" y="22860"/>
                  </a:lnTo>
                  <a:lnTo>
                    <a:pt x="211467" y="38100"/>
                  </a:lnTo>
                  <a:lnTo>
                    <a:pt x="228600" y="38100"/>
                  </a:lnTo>
                  <a:lnTo>
                    <a:pt x="228600" y="22860"/>
                  </a:lnTo>
                  <a:close/>
                </a:path>
                <a:path w="441960" h="650239">
                  <a:moveTo>
                    <a:pt x="441960" y="34290"/>
                  </a:moveTo>
                  <a:lnTo>
                    <a:pt x="428625" y="34290"/>
                  </a:lnTo>
                  <a:lnTo>
                    <a:pt x="428625" y="51435"/>
                  </a:lnTo>
                  <a:lnTo>
                    <a:pt x="441960" y="51435"/>
                  </a:lnTo>
                  <a:lnTo>
                    <a:pt x="441960" y="3429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070834" y="5612715"/>
              <a:ext cx="434340" cy="104775"/>
            </a:xfrm>
            <a:custGeom>
              <a:avLst/>
              <a:gdLst/>
              <a:ahLst/>
              <a:cxnLst/>
              <a:rect l="l" t="t" r="r" b="b"/>
              <a:pathLst>
                <a:path w="434339" h="104775">
                  <a:moveTo>
                    <a:pt x="1917" y="93345"/>
                  </a:moveTo>
                  <a:lnTo>
                    <a:pt x="0" y="0"/>
                  </a:lnTo>
                  <a:lnTo>
                    <a:pt x="434340" y="40017"/>
                  </a:lnTo>
                  <a:lnTo>
                    <a:pt x="431825" y="104775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065128" y="5593664"/>
              <a:ext cx="440055" cy="59690"/>
            </a:xfrm>
            <a:custGeom>
              <a:avLst/>
              <a:gdLst/>
              <a:ahLst/>
              <a:cxnLst/>
              <a:rect l="l" t="t" r="r" b="b"/>
              <a:pathLst>
                <a:path w="440054" h="59689">
                  <a:moveTo>
                    <a:pt x="13335" y="0"/>
                  </a:moveTo>
                  <a:lnTo>
                    <a:pt x="0" y="0"/>
                  </a:lnTo>
                  <a:lnTo>
                    <a:pt x="0" y="17145"/>
                  </a:lnTo>
                  <a:lnTo>
                    <a:pt x="13335" y="17145"/>
                  </a:lnTo>
                  <a:lnTo>
                    <a:pt x="13335" y="0"/>
                  </a:lnTo>
                  <a:close/>
                </a:path>
                <a:path w="440054" h="59689">
                  <a:moveTo>
                    <a:pt x="228600" y="24765"/>
                  </a:moveTo>
                  <a:lnTo>
                    <a:pt x="211442" y="24765"/>
                  </a:lnTo>
                  <a:lnTo>
                    <a:pt x="211442" y="40017"/>
                  </a:lnTo>
                  <a:lnTo>
                    <a:pt x="228600" y="40017"/>
                  </a:lnTo>
                  <a:lnTo>
                    <a:pt x="228600" y="24765"/>
                  </a:lnTo>
                  <a:close/>
                </a:path>
                <a:path w="440054" h="59689">
                  <a:moveTo>
                    <a:pt x="440042" y="41910"/>
                  </a:moveTo>
                  <a:lnTo>
                    <a:pt x="426720" y="41910"/>
                  </a:lnTo>
                  <a:lnTo>
                    <a:pt x="426720" y="59067"/>
                  </a:lnTo>
                  <a:lnTo>
                    <a:pt x="440042" y="59067"/>
                  </a:lnTo>
                  <a:lnTo>
                    <a:pt x="440042" y="4191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077968" y="5626353"/>
              <a:ext cx="410209" cy="68580"/>
            </a:xfrm>
            <a:custGeom>
              <a:avLst/>
              <a:gdLst/>
              <a:ahLst/>
              <a:cxnLst/>
              <a:rect l="l" t="t" r="r" b="b"/>
              <a:pathLst>
                <a:path w="410210" h="68579">
                  <a:moveTo>
                    <a:pt x="20993" y="533"/>
                  </a:moveTo>
                  <a:lnTo>
                    <a:pt x="698" y="0"/>
                  </a:lnTo>
                  <a:lnTo>
                    <a:pt x="0" y="26682"/>
                  </a:lnTo>
                  <a:lnTo>
                    <a:pt x="20294" y="27203"/>
                  </a:lnTo>
                  <a:lnTo>
                    <a:pt x="20993" y="533"/>
                  </a:lnTo>
                  <a:close/>
                </a:path>
                <a:path w="410210" h="68579">
                  <a:moveTo>
                    <a:pt x="56375" y="4000"/>
                  </a:moveTo>
                  <a:lnTo>
                    <a:pt x="36080" y="3467"/>
                  </a:lnTo>
                  <a:lnTo>
                    <a:pt x="35369" y="30149"/>
                  </a:lnTo>
                  <a:lnTo>
                    <a:pt x="55676" y="30670"/>
                  </a:lnTo>
                  <a:lnTo>
                    <a:pt x="56375" y="4000"/>
                  </a:lnTo>
                  <a:close/>
                </a:path>
                <a:path w="410210" h="68579">
                  <a:moveTo>
                    <a:pt x="91706" y="7505"/>
                  </a:moveTo>
                  <a:lnTo>
                    <a:pt x="71437" y="6959"/>
                  </a:lnTo>
                  <a:lnTo>
                    <a:pt x="70713" y="33642"/>
                  </a:lnTo>
                  <a:lnTo>
                    <a:pt x="91033" y="34175"/>
                  </a:lnTo>
                  <a:lnTo>
                    <a:pt x="91706" y="7505"/>
                  </a:lnTo>
                  <a:close/>
                </a:path>
                <a:path w="410210" h="68579">
                  <a:moveTo>
                    <a:pt x="127063" y="12255"/>
                  </a:moveTo>
                  <a:lnTo>
                    <a:pt x="106756" y="11722"/>
                  </a:lnTo>
                  <a:lnTo>
                    <a:pt x="106045" y="38366"/>
                  </a:lnTo>
                  <a:lnTo>
                    <a:pt x="126352" y="38912"/>
                  </a:lnTo>
                  <a:lnTo>
                    <a:pt x="127063" y="12255"/>
                  </a:lnTo>
                  <a:close/>
                </a:path>
                <a:path w="410210" h="68579">
                  <a:moveTo>
                    <a:pt x="162420" y="15709"/>
                  </a:moveTo>
                  <a:lnTo>
                    <a:pt x="142113" y="15176"/>
                  </a:lnTo>
                  <a:lnTo>
                    <a:pt x="141414" y="41833"/>
                  </a:lnTo>
                  <a:lnTo>
                    <a:pt x="161709" y="42379"/>
                  </a:lnTo>
                  <a:lnTo>
                    <a:pt x="162420" y="15709"/>
                  </a:lnTo>
                  <a:close/>
                </a:path>
                <a:path w="410210" h="68579">
                  <a:moveTo>
                    <a:pt x="197789" y="19189"/>
                  </a:moveTo>
                  <a:lnTo>
                    <a:pt x="177482" y="18643"/>
                  </a:lnTo>
                  <a:lnTo>
                    <a:pt x="176771" y="45313"/>
                  </a:lnTo>
                  <a:lnTo>
                    <a:pt x="197078" y="45847"/>
                  </a:lnTo>
                  <a:lnTo>
                    <a:pt x="197789" y="19189"/>
                  </a:lnTo>
                  <a:close/>
                </a:path>
                <a:path w="410210" h="68579">
                  <a:moveTo>
                    <a:pt x="233121" y="23926"/>
                  </a:moveTo>
                  <a:lnTo>
                    <a:pt x="212801" y="23406"/>
                  </a:lnTo>
                  <a:lnTo>
                    <a:pt x="212115" y="50063"/>
                  </a:lnTo>
                  <a:lnTo>
                    <a:pt x="232422" y="50596"/>
                  </a:lnTo>
                  <a:lnTo>
                    <a:pt x="233121" y="23926"/>
                  </a:lnTo>
                  <a:close/>
                </a:path>
                <a:path w="410210" h="68579">
                  <a:moveTo>
                    <a:pt x="268439" y="28689"/>
                  </a:moveTo>
                  <a:lnTo>
                    <a:pt x="248145" y="28143"/>
                  </a:lnTo>
                  <a:lnTo>
                    <a:pt x="247434" y="54813"/>
                  </a:lnTo>
                  <a:lnTo>
                    <a:pt x="267766" y="55333"/>
                  </a:lnTo>
                  <a:lnTo>
                    <a:pt x="268439" y="28689"/>
                  </a:lnTo>
                  <a:close/>
                </a:path>
                <a:path w="410210" h="68579">
                  <a:moveTo>
                    <a:pt x="303872" y="29629"/>
                  </a:moveTo>
                  <a:lnTo>
                    <a:pt x="283578" y="29083"/>
                  </a:lnTo>
                  <a:lnTo>
                    <a:pt x="282854" y="55753"/>
                  </a:lnTo>
                  <a:lnTo>
                    <a:pt x="303174" y="56299"/>
                  </a:lnTo>
                  <a:lnTo>
                    <a:pt x="303872" y="29629"/>
                  </a:lnTo>
                  <a:close/>
                </a:path>
                <a:path w="410210" h="68579">
                  <a:moveTo>
                    <a:pt x="339229" y="34340"/>
                  </a:moveTo>
                  <a:lnTo>
                    <a:pt x="318909" y="33820"/>
                  </a:lnTo>
                  <a:lnTo>
                    <a:pt x="318198" y="60490"/>
                  </a:lnTo>
                  <a:lnTo>
                    <a:pt x="338505" y="61023"/>
                  </a:lnTo>
                  <a:lnTo>
                    <a:pt x="339229" y="34340"/>
                  </a:lnTo>
                  <a:close/>
                </a:path>
                <a:path w="410210" h="68579">
                  <a:moveTo>
                    <a:pt x="374535" y="39103"/>
                  </a:moveTo>
                  <a:lnTo>
                    <a:pt x="354215" y="38582"/>
                  </a:lnTo>
                  <a:lnTo>
                    <a:pt x="353529" y="65252"/>
                  </a:lnTo>
                  <a:lnTo>
                    <a:pt x="373849" y="65786"/>
                  </a:lnTo>
                  <a:lnTo>
                    <a:pt x="374535" y="39103"/>
                  </a:lnTo>
                  <a:close/>
                </a:path>
                <a:path w="410210" h="68579">
                  <a:moveTo>
                    <a:pt x="409943" y="41313"/>
                  </a:moveTo>
                  <a:lnTo>
                    <a:pt x="389636" y="40779"/>
                  </a:lnTo>
                  <a:lnTo>
                    <a:pt x="388937" y="67462"/>
                  </a:lnTo>
                  <a:lnTo>
                    <a:pt x="409232" y="67983"/>
                  </a:lnTo>
                  <a:lnTo>
                    <a:pt x="409943" y="41313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937480" y="4957394"/>
              <a:ext cx="964565" cy="819785"/>
            </a:xfrm>
            <a:custGeom>
              <a:avLst/>
              <a:gdLst/>
              <a:ahLst/>
              <a:cxnLst/>
              <a:rect l="l" t="t" r="r" b="b"/>
              <a:pathLst>
                <a:path w="964564" h="819785">
                  <a:moveTo>
                    <a:pt x="13347" y="0"/>
                  </a:moveTo>
                  <a:lnTo>
                    <a:pt x="0" y="0"/>
                  </a:lnTo>
                  <a:lnTo>
                    <a:pt x="0" y="80010"/>
                  </a:lnTo>
                  <a:lnTo>
                    <a:pt x="13347" y="80010"/>
                  </a:lnTo>
                  <a:lnTo>
                    <a:pt x="13347" y="0"/>
                  </a:lnTo>
                  <a:close/>
                </a:path>
                <a:path w="964564" h="819785">
                  <a:moveTo>
                    <a:pt x="15240" y="647725"/>
                  </a:moveTo>
                  <a:lnTo>
                    <a:pt x="1917" y="647725"/>
                  </a:lnTo>
                  <a:lnTo>
                    <a:pt x="1917" y="727710"/>
                  </a:lnTo>
                  <a:lnTo>
                    <a:pt x="15240" y="727710"/>
                  </a:lnTo>
                  <a:lnTo>
                    <a:pt x="15240" y="647725"/>
                  </a:lnTo>
                  <a:close/>
                </a:path>
                <a:path w="964564" h="819785">
                  <a:moveTo>
                    <a:pt x="45732" y="3810"/>
                  </a:moveTo>
                  <a:lnTo>
                    <a:pt x="32397" y="3810"/>
                  </a:lnTo>
                  <a:lnTo>
                    <a:pt x="32397" y="83820"/>
                  </a:lnTo>
                  <a:lnTo>
                    <a:pt x="45732" y="83820"/>
                  </a:lnTo>
                  <a:lnTo>
                    <a:pt x="45732" y="3810"/>
                  </a:lnTo>
                  <a:close/>
                </a:path>
                <a:path w="964564" h="819785">
                  <a:moveTo>
                    <a:pt x="47625" y="651510"/>
                  </a:moveTo>
                  <a:lnTo>
                    <a:pt x="34290" y="651510"/>
                  </a:lnTo>
                  <a:lnTo>
                    <a:pt x="34290" y="731532"/>
                  </a:lnTo>
                  <a:lnTo>
                    <a:pt x="47625" y="731532"/>
                  </a:lnTo>
                  <a:lnTo>
                    <a:pt x="47625" y="651510"/>
                  </a:lnTo>
                  <a:close/>
                </a:path>
                <a:path w="964564" h="819785">
                  <a:moveTo>
                    <a:pt x="76200" y="7620"/>
                  </a:moveTo>
                  <a:lnTo>
                    <a:pt x="62865" y="7620"/>
                  </a:lnTo>
                  <a:lnTo>
                    <a:pt x="62865" y="87630"/>
                  </a:lnTo>
                  <a:lnTo>
                    <a:pt x="76200" y="87630"/>
                  </a:lnTo>
                  <a:lnTo>
                    <a:pt x="76200" y="7620"/>
                  </a:lnTo>
                  <a:close/>
                </a:path>
                <a:path w="964564" h="819785">
                  <a:moveTo>
                    <a:pt x="78117" y="655320"/>
                  </a:moveTo>
                  <a:lnTo>
                    <a:pt x="64770" y="655320"/>
                  </a:lnTo>
                  <a:lnTo>
                    <a:pt x="64770" y="735330"/>
                  </a:lnTo>
                  <a:lnTo>
                    <a:pt x="78117" y="735330"/>
                  </a:lnTo>
                  <a:lnTo>
                    <a:pt x="78117" y="655320"/>
                  </a:lnTo>
                  <a:close/>
                </a:path>
                <a:path w="964564" h="819785">
                  <a:moveTo>
                    <a:pt x="106692" y="7620"/>
                  </a:moveTo>
                  <a:lnTo>
                    <a:pt x="93345" y="7620"/>
                  </a:lnTo>
                  <a:lnTo>
                    <a:pt x="93345" y="87630"/>
                  </a:lnTo>
                  <a:lnTo>
                    <a:pt x="106692" y="87630"/>
                  </a:lnTo>
                  <a:lnTo>
                    <a:pt x="106692" y="7620"/>
                  </a:lnTo>
                  <a:close/>
                </a:path>
                <a:path w="964564" h="819785">
                  <a:moveTo>
                    <a:pt x="108597" y="655320"/>
                  </a:moveTo>
                  <a:lnTo>
                    <a:pt x="95250" y="655320"/>
                  </a:lnTo>
                  <a:lnTo>
                    <a:pt x="95250" y="735330"/>
                  </a:lnTo>
                  <a:lnTo>
                    <a:pt x="108597" y="735330"/>
                  </a:lnTo>
                  <a:lnTo>
                    <a:pt x="108597" y="655320"/>
                  </a:lnTo>
                  <a:close/>
                </a:path>
                <a:path w="964564" h="819785">
                  <a:moveTo>
                    <a:pt x="605790" y="708660"/>
                  </a:moveTo>
                  <a:lnTo>
                    <a:pt x="592467" y="708660"/>
                  </a:lnTo>
                  <a:lnTo>
                    <a:pt x="592467" y="788682"/>
                  </a:lnTo>
                  <a:lnTo>
                    <a:pt x="605790" y="788682"/>
                  </a:lnTo>
                  <a:lnTo>
                    <a:pt x="605790" y="708660"/>
                  </a:lnTo>
                  <a:close/>
                </a:path>
                <a:path w="964564" h="819785">
                  <a:moveTo>
                    <a:pt x="609600" y="47625"/>
                  </a:moveTo>
                  <a:lnTo>
                    <a:pt x="596265" y="47625"/>
                  </a:lnTo>
                  <a:lnTo>
                    <a:pt x="596265" y="127635"/>
                  </a:lnTo>
                  <a:lnTo>
                    <a:pt x="609600" y="127635"/>
                  </a:lnTo>
                  <a:lnTo>
                    <a:pt x="609600" y="47625"/>
                  </a:lnTo>
                  <a:close/>
                </a:path>
                <a:path w="964564" h="819785">
                  <a:moveTo>
                    <a:pt x="638009" y="714400"/>
                  </a:moveTo>
                  <a:lnTo>
                    <a:pt x="624674" y="714400"/>
                  </a:lnTo>
                  <a:lnTo>
                    <a:pt x="624674" y="794385"/>
                  </a:lnTo>
                  <a:lnTo>
                    <a:pt x="638009" y="794385"/>
                  </a:lnTo>
                  <a:lnTo>
                    <a:pt x="638009" y="714400"/>
                  </a:lnTo>
                  <a:close/>
                </a:path>
                <a:path w="964564" h="819785">
                  <a:moveTo>
                    <a:pt x="641807" y="53340"/>
                  </a:moveTo>
                  <a:lnTo>
                    <a:pt x="628484" y="53340"/>
                  </a:lnTo>
                  <a:lnTo>
                    <a:pt x="628484" y="133350"/>
                  </a:lnTo>
                  <a:lnTo>
                    <a:pt x="641807" y="133350"/>
                  </a:lnTo>
                  <a:lnTo>
                    <a:pt x="641807" y="53340"/>
                  </a:lnTo>
                  <a:close/>
                </a:path>
                <a:path w="964564" h="819785">
                  <a:moveTo>
                    <a:pt x="670229" y="712470"/>
                  </a:moveTo>
                  <a:lnTo>
                    <a:pt x="656882" y="712470"/>
                  </a:lnTo>
                  <a:lnTo>
                    <a:pt x="656882" y="792480"/>
                  </a:lnTo>
                  <a:lnTo>
                    <a:pt x="670229" y="792480"/>
                  </a:lnTo>
                  <a:lnTo>
                    <a:pt x="670229" y="712470"/>
                  </a:lnTo>
                  <a:close/>
                </a:path>
                <a:path w="964564" h="819785">
                  <a:moveTo>
                    <a:pt x="674027" y="51435"/>
                  </a:moveTo>
                  <a:lnTo>
                    <a:pt x="660704" y="51435"/>
                  </a:lnTo>
                  <a:lnTo>
                    <a:pt x="660704" y="131445"/>
                  </a:lnTo>
                  <a:lnTo>
                    <a:pt x="674027" y="131445"/>
                  </a:lnTo>
                  <a:lnTo>
                    <a:pt x="674027" y="51435"/>
                  </a:lnTo>
                  <a:close/>
                </a:path>
                <a:path w="964564" h="819785">
                  <a:moveTo>
                    <a:pt x="702424" y="714400"/>
                  </a:moveTo>
                  <a:lnTo>
                    <a:pt x="689089" y="714400"/>
                  </a:lnTo>
                  <a:lnTo>
                    <a:pt x="689089" y="794385"/>
                  </a:lnTo>
                  <a:lnTo>
                    <a:pt x="702424" y="794385"/>
                  </a:lnTo>
                  <a:lnTo>
                    <a:pt x="702424" y="714400"/>
                  </a:lnTo>
                  <a:close/>
                </a:path>
                <a:path w="964564" h="819785">
                  <a:moveTo>
                    <a:pt x="706247" y="53340"/>
                  </a:moveTo>
                  <a:lnTo>
                    <a:pt x="692899" y="53340"/>
                  </a:lnTo>
                  <a:lnTo>
                    <a:pt x="692899" y="133350"/>
                  </a:lnTo>
                  <a:lnTo>
                    <a:pt x="706247" y="133350"/>
                  </a:lnTo>
                  <a:lnTo>
                    <a:pt x="706247" y="53340"/>
                  </a:lnTo>
                  <a:close/>
                </a:path>
                <a:path w="964564" h="819785">
                  <a:moveTo>
                    <a:pt x="734631" y="716280"/>
                  </a:moveTo>
                  <a:lnTo>
                    <a:pt x="721296" y="716280"/>
                  </a:lnTo>
                  <a:lnTo>
                    <a:pt x="721296" y="796290"/>
                  </a:lnTo>
                  <a:lnTo>
                    <a:pt x="734631" y="796290"/>
                  </a:lnTo>
                  <a:lnTo>
                    <a:pt x="734631" y="716280"/>
                  </a:lnTo>
                  <a:close/>
                </a:path>
                <a:path w="964564" h="819785">
                  <a:moveTo>
                    <a:pt x="738441" y="55245"/>
                  </a:moveTo>
                  <a:lnTo>
                    <a:pt x="725106" y="55245"/>
                  </a:lnTo>
                  <a:lnTo>
                    <a:pt x="725106" y="135255"/>
                  </a:lnTo>
                  <a:lnTo>
                    <a:pt x="738441" y="135255"/>
                  </a:lnTo>
                  <a:lnTo>
                    <a:pt x="738441" y="55245"/>
                  </a:lnTo>
                  <a:close/>
                </a:path>
                <a:path w="964564" h="819785">
                  <a:moveTo>
                    <a:pt x="766864" y="721995"/>
                  </a:moveTo>
                  <a:lnTo>
                    <a:pt x="753529" y="721995"/>
                  </a:lnTo>
                  <a:lnTo>
                    <a:pt x="753529" y="802005"/>
                  </a:lnTo>
                  <a:lnTo>
                    <a:pt x="766864" y="802005"/>
                  </a:lnTo>
                  <a:lnTo>
                    <a:pt x="766864" y="721995"/>
                  </a:lnTo>
                  <a:close/>
                </a:path>
                <a:path w="964564" h="819785">
                  <a:moveTo>
                    <a:pt x="770686" y="60960"/>
                  </a:moveTo>
                  <a:lnTo>
                    <a:pt x="757339" y="60960"/>
                  </a:lnTo>
                  <a:lnTo>
                    <a:pt x="757339" y="140970"/>
                  </a:lnTo>
                  <a:lnTo>
                    <a:pt x="770686" y="140970"/>
                  </a:lnTo>
                  <a:lnTo>
                    <a:pt x="770686" y="60960"/>
                  </a:lnTo>
                  <a:close/>
                </a:path>
                <a:path w="964564" h="819785">
                  <a:moveTo>
                    <a:pt x="799058" y="721995"/>
                  </a:moveTo>
                  <a:lnTo>
                    <a:pt x="785710" y="721995"/>
                  </a:lnTo>
                  <a:lnTo>
                    <a:pt x="785710" y="802005"/>
                  </a:lnTo>
                  <a:lnTo>
                    <a:pt x="799058" y="802005"/>
                  </a:lnTo>
                  <a:lnTo>
                    <a:pt x="799058" y="721995"/>
                  </a:lnTo>
                  <a:close/>
                </a:path>
                <a:path w="964564" h="819785">
                  <a:moveTo>
                    <a:pt x="802868" y="60960"/>
                  </a:moveTo>
                  <a:lnTo>
                    <a:pt x="789520" y="60960"/>
                  </a:lnTo>
                  <a:lnTo>
                    <a:pt x="789520" y="140970"/>
                  </a:lnTo>
                  <a:lnTo>
                    <a:pt x="802868" y="140970"/>
                  </a:lnTo>
                  <a:lnTo>
                    <a:pt x="802868" y="60960"/>
                  </a:lnTo>
                  <a:close/>
                </a:path>
                <a:path w="964564" h="819785">
                  <a:moveTo>
                    <a:pt x="831291" y="723925"/>
                  </a:moveTo>
                  <a:lnTo>
                    <a:pt x="817943" y="723925"/>
                  </a:lnTo>
                  <a:lnTo>
                    <a:pt x="817943" y="803910"/>
                  </a:lnTo>
                  <a:lnTo>
                    <a:pt x="831291" y="803910"/>
                  </a:lnTo>
                  <a:lnTo>
                    <a:pt x="831291" y="723925"/>
                  </a:lnTo>
                  <a:close/>
                </a:path>
                <a:path w="964564" h="819785">
                  <a:moveTo>
                    <a:pt x="835101" y="62865"/>
                  </a:moveTo>
                  <a:lnTo>
                    <a:pt x="821766" y="62865"/>
                  </a:lnTo>
                  <a:lnTo>
                    <a:pt x="821766" y="142875"/>
                  </a:lnTo>
                  <a:lnTo>
                    <a:pt x="835101" y="142875"/>
                  </a:lnTo>
                  <a:lnTo>
                    <a:pt x="835101" y="62865"/>
                  </a:lnTo>
                  <a:close/>
                </a:path>
                <a:path w="964564" h="819785">
                  <a:moveTo>
                    <a:pt x="863498" y="725805"/>
                  </a:moveTo>
                  <a:lnTo>
                    <a:pt x="850150" y="725805"/>
                  </a:lnTo>
                  <a:lnTo>
                    <a:pt x="850150" y="805815"/>
                  </a:lnTo>
                  <a:lnTo>
                    <a:pt x="863498" y="805815"/>
                  </a:lnTo>
                  <a:lnTo>
                    <a:pt x="863498" y="725805"/>
                  </a:lnTo>
                  <a:close/>
                </a:path>
                <a:path w="964564" h="819785">
                  <a:moveTo>
                    <a:pt x="867308" y="64770"/>
                  </a:moveTo>
                  <a:lnTo>
                    <a:pt x="853973" y="64770"/>
                  </a:lnTo>
                  <a:lnTo>
                    <a:pt x="853973" y="144780"/>
                  </a:lnTo>
                  <a:lnTo>
                    <a:pt x="867308" y="144780"/>
                  </a:lnTo>
                  <a:lnTo>
                    <a:pt x="867308" y="64770"/>
                  </a:lnTo>
                  <a:close/>
                </a:path>
                <a:path w="964564" h="819785">
                  <a:moveTo>
                    <a:pt x="895705" y="731520"/>
                  </a:moveTo>
                  <a:lnTo>
                    <a:pt x="882370" y="731520"/>
                  </a:lnTo>
                  <a:lnTo>
                    <a:pt x="882370" y="811530"/>
                  </a:lnTo>
                  <a:lnTo>
                    <a:pt x="895705" y="811530"/>
                  </a:lnTo>
                  <a:lnTo>
                    <a:pt x="895705" y="731520"/>
                  </a:lnTo>
                  <a:close/>
                </a:path>
                <a:path w="964564" h="819785">
                  <a:moveTo>
                    <a:pt x="899515" y="70485"/>
                  </a:moveTo>
                  <a:lnTo>
                    <a:pt x="886180" y="70485"/>
                  </a:lnTo>
                  <a:lnTo>
                    <a:pt x="886180" y="150495"/>
                  </a:lnTo>
                  <a:lnTo>
                    <a:pt x="899515" y="150495"/>
                  </a:lnTo>
                  <a:lnTo>
                    <a:pt x="899515" y="70485"/>
                  </a:lnTo>
                  <a:close/>
                </a:path>
                <a:path w="964564" h="819785">
                  <a:moveTo>
                    <a:pt x="927925" y="731520"/>
                  </a:moveTo>
                  <a:lnTo>
                    <a:pt x="914590" y="731520"/>
                  </a:lnTo>
                  <a:lnTo>
                    <a:pt x="914590" y="811530"/>
                  </a:lnTo>
                  <a:lnTo>
                    <a:pt x="927925" y="811530"/>
                  </a:lnTo>
                  <a:lnTo>
                    <a:pt x="927925" y="731520"/>
                  </a:lnTo>
                  <a:close/>
                </a:path>
                <a:path w="964564" h="819785">
                  <a:moveTo>
                    <a:pt x="931735" y="70485"/>
                  </a:moveTo>
                  <a:lnTo>
                    <a:pt x="918387" y="70485"/>
                  </a:lnTo>
                  <a:lnTo>
                    <a:pt x="918387" y="150495"/>
                  </a:lnTo>
                  <a:lnTo>
                    <a:pt x="931735" y="150495"/>
                  </a:lnTo>
                  <a:lnTo>
                    <a:pt x="931735" y="70485"/>
                  </a:lnTo>
                  <a:close/>
                </a:path>
                <a:path w="964564" h="819785">
                  <a:moveTo>
                    <a:pt x="960132" y="739140"/>
                  </a:moveTo>
                  <a:lnTo>
                    <a:pt x="946797" y="739140"/>
                  </a:lnTo>
                  <a:lnTo>
                    <a:pt x="946797" y="819162"/>
                  </a:lnTo>
                  <a:lnTo>
                    <a:pt x="960132" y="819162"/>
                  </a:lnTo>
                  <a:lnTo>
                    <a:pt x="960132" y="739140"/>
                  </a:lnTo>
                  <a:close/>
                </a:path>
                <a:path w="964564" h="819785">
                  <a:moveTo>
                    <a:pt x="963942" y="78105"/>
                  </a:moveTo>
                  <a:lnTo>
                    <a:pt x="950595" y="78105"/>
                  </a:lnTo>
                  <a:lnTo>
                    <a:pt x="950595" y="158115"/>
                  </a:lnTo>
                  <a:lnTo>
                    <a:pt x="963942" y="158115"/>
                  </a:lnTo>
                  <a:lnTo>
                    <a:pt x="963942" y="78105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177523" y="5345264"/>
              <a:ext cx="205740" cy="134620"/>
            </a:xfrm>
            <a:custGeom>
              <a:avLst/>
              <a:gdLst/>
              <a:ahLst/>
              <a:cxnLst/>
              <a:rect l="l" t="t" r="r" b="b"/>
              <a:pathLst>
                <a:path w="205739" h="134620">
                  <a:moveTo>
                    <a:pt x="84594" y="1587"/>
                  </a:moveTo>
                  <a:lnTo>
                    <a:pt x="50342" y="0"/>
                  </a:lnTo>
                  <a:lnTo>
                    <a:pt x="48755" y="34226"/>
                  </a:lnTo>
                  <a:lnTo>
                    <a:pt x="82994" y="35826"/>
                  </a:lnTo>
                  <a:lnTo>
                    <a:pt x="84594" y="1587"/>
                  </a:lnTo>
                  <a:close/>
                </a:path>
                <a:path w="205739" h="134620">
                  <a:moveTo>
                    <a:pt x="205740" y="105537"/>
                  </a:moveTo>
                  <a:lnTo>
                    <a:pt x="0" y="88392"/>
                  </a:lnTo>
                  <a:lnTo>
                    <a:pt x="0" y="116967"/>
                  </a:lnTo>
                  <a:lnTo>
                    <a:pt x="205740" y="134112"/>
                  </a:lnTo>
                  <a:lnTo>
                    <a:pt x="205740" y="105537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226282" y="5345254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4239" y="35826"/>
                  </a:moveTo>
                  <a:lnTo>
                    <a:pt x="0" y="34226"/>
                  </a:lnTo>
                  <a:lnTo>
                    <a:pt x="1587" y="0"/>
                  </a:lnTo>
                  <a:lnTo>
                    <a:pt x="35839" y="1587"/>
                  </a:lnTo>
                  <a:lnTo>
                    <a:pt x="34239" y="358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308210" y="535095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587" y="0"/>
                  </a:moveTo>
                  <a:lnTo>
                    <a:pt x="0" y="34239"/>
                  </a:lnTo>
                  <a:lnTo>
                    <a:pt x="34226" y="35839"/>
                  </a:lnTo>
                  <a:lnTo>
                    <a:pt x="35826" y="158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308210" y="535095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4226" y="35839"/>
                  </a:moveTo>
                  <a:lnTo>
                    <a:pt x="0" y="34239"/>
                  </a:lnTo>
                  <a:lnTo>
                    <a:pt x="1587" y="0"/>
                  </a:lnTo>
                  <a:lnTo>
                    <a:pt x="35826" y="1587"/>
                  </a:lnTo>
                  <a:lnTo>
                    <a:pt x="34226" y="358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401542" y="521380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587" y="0"/>
                  </a:moveTo>
                  <a:lnTo>
                    <a:pt x="0" y="34239"/>
                  </a:lnTo>
                  <a:lnTo>
                    <a:pt x="34239" y="35826"/>
                  </a:lnTo>
                  <a:lnTo>
                    <a:pt x="35839" y="158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401542" y="521380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4239" y="35826"/>
                  </a:moveTo>
                  <a:lnTo>
                    <a:pt x="0" y="34239"/>
                  </a:lnTo>
                  <a:lnTo>
                    <a:pt x="1587" y="0"/>
                  </a:lnTo>
                  <a:lnTo>
                    <a:pt x="35839" y="1587"/>
                  </a:lnTo>
                  <a:lnTo>
                    <a:pt x="34239" y="358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405352" y="529189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587" y="0"/>
                  </a:moveTo>
                  <a:lnTo>
                    <a:pt x="0" y="34251"/>
                  </a:lnTo>
                  <a:lnTo>
                    <a:pt x="34226" y="35839"/>
                  </a:lnTo>
                  <a:lnTo>
                    <a:pt x="35826" y="158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405352" y="529189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4226" y="35839"/>
                  </a:moveTo>
                  <a:lnTo>
                    <a:pt x="0" y="34251"/>
                  </a:lnTo>
                  <a:lnTo>
                    <a:pt x="1587" y="0"/>
                  </a:lnTo>
                  <a:lnTo>
                    <a:pt x="35826" y="1587"/>
                  </a:lnTo>
                  <a:lnTo>
                    <a:pt x="34226" y="358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05784" y="5142181"/>
              <a:ext cx="158737" cy="177488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5480393" y="5454599"/>
              <a:ext cx="237490" cy="199390"/>
            </a:xfrm>
            <a:custGeom>
              <a:avLst/>
              <a:gdLst/>
              <a:ahLst/>
              <a:cxnLst/>
              <a:rect l="l" t="t" r="r" b="b"/>
              <a:pathLst>
                <a:path w="237489" h="199389">
                  <a:moveTo>
                    <a:pt x="11455" y="24765"/>
                  </a:moveTo>
                  <a:lnTo>
                    <a:pt x="0" y="24765"/>
                  </a:lnTo>
                  <a:lnTo>
                    <a:pt x="0" y="38100"/>
                  </a:lnTo>
                  <a:lnTo>
                    <a:pt x="11455" y="38100"/>
                  </a:lnTo>
                  <a:lnTo>
                    <a:pt x="11455" y="24765"/>
                  </a:lnTo>
                  <a:close/>
                </a:path>
                <a:path w="237489" h="199389">
                  <a:moveTo>
                    <a:pt x="13360" y="0"/>
                  </a:moveTo>
                  <a:lnTo>
                    <a:pt x="1930" y="0"/>
                  </a:lnTo>
                  <a:lnTo>
                    <a:pt x="1930" y="13335"/>
                  </a:lnTo>
                  <a:lnTo>
                    <a:pt x="13360" y="13335"/>
                  </a:lnTo>
                  <a:lnTo>
                    <a:pt x="13360" y="0"/>
                  </a:lnTo>
                  <a:close/>
                </a:path>
                <a:path w="237489" h="199389">
                  <a:moveTo>
                    <a:pt x="112420" y="20955"/>
                  </a:moveTo>
                  <a:lnTo>
                    <a:pt x="100977" y="20955"/>
                  </a:lnTo>
                  <a:lnTo>
                    <a:pt x="100977" y="34302"/>
                  </a:lnTo>
                  <a:lnTo>
                    <a:pt x="112420" y="34302"/>
                  </a:lnTo>
                  <a:lnTo>
                    <a:pt x="112420" y="20955"/>
                  </a:lnTo>
                  <a:close/>
                </a:path>
                <a:path w="237489" h="199389">
                  <a:moveTo>
                    <a:pt x="236994" y="168363"/>
                  </a:moveTo>
                  <a:lnTo>
                    <a:pt x="210362" y="166954"/>
                  </a:lnTo>
                  <a:lnTo>
                    <a:pt x="208813" y="197421"/>
                  </a:lnTo>
                  <a:lnTo>
                    <a:pt x="235419" y="198805"/>
                  </a:lnTo>
                  <a:lnTo>
                    <a:pt x="236994" y="168363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278488" y="5637479"/>
              <a:ext cx="9525" cy="52069"/>
            </a:xfrm>
            <a:custGeom>
              <a:avLst/>
              <a:gdLst/>
              <a:ahLst/>
              <a:cxnLst/>
              <a:rect l="l" t="t" r="r" b="b"/>
              <a:pathLst>
                <a:path w="9525" h="52070">
                  <a:moveTo>
                    <a:pt x="9525" y="51447"/>
                  </a:moveTo>
                  <a:lnTo>
                    <a:pt x="0" y="51447"/>
                  </a:lnTo>
                  <a:lnTo>
                    <a:pt x="0" y="0"/>
                  </a:lnTo>
                  <a:lnTo>
                    <a:pt x="9525" y="0"/>
                  </a:lnTo>
                  <a:lnTo>
                    <a:pt x="9525" y="514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000470" y="5347931"/>
              <a:ext cx="3810" cy="110489"/>
            </a:xfrm>
            <a:custGeom>
              <a:avLst/>
              <a:gdLst/>
              <a:ahLst/>
              <a:cxnLst/>
              <a:rect l="l" t="t" r="r" b="b"/>
              <a:pathLst>
                <a:path w="3810" h="110489">
                  <a:moveTo>
                    <a:pt x="3810" y="0"/>
                  </a:moveTo>
                  <a:lnTo>
                    <a:pt x="0" y="0"/>
                  </a:lnTo>
                  <a:lnTo>
                    <a:pt x="0" y="110477"/>
                  </a:lnTo>
                  <a:lnTo>
                    <a:pt x="3810" y="11047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" name="object 83"/>
          <p:cNvGrpSpPr/>
          <p:nvPr/>
        </p:nvGrpSpPr>
        <p:grpSpPr>
          <a:xfrm>
            <a:off x="7970277" y="4915702"/>
            <a:ext cx="565785" cy="885825"/>
            <a:chOff x="2915676" y="4915701"/>
            <a:chExt cx="565785" cy="885825"/>
          </a:xfrm>
        </p:grpSpPr>
        <p:sp>
          <p:nvSpPr>
            <p:cNvPr id="84" name="object 84"/>
            <p:cNvSpPr/>
            <p:nvPr/>
          </p:nvSpPr>
          <p:spPr>
            <a:xfrm>
              <a:off x="3112580" y="4917289"/>
              <a:ext cx="367030" cy="775335"/>
            </a:xfrm>
            <a:custGeom>
              <a:avLst/>
              <a:gdLst/>
              <a:ahLst/>
              <a:cxnLst/>
              <a:rect l="l" t="t" r="r" b="b"/>
              <a:pathLst>
                <a:path w="367029" h="775335">
                  <a:moveTo>
                    <a:pt x="366515" y="106070"/>
                  </a:moveTo>
                  <a:lnTo>
                    <a:pt x="266712" y="106070"/>
                  </a:lnTo>
                  <a:lnTo>
                    <a:pt x="271576" y="106375"/>
                  </a:lnTo>
                  <a:lnTo>
                    <a:pt x="269443" y="203301"/>
                  </a:lnTo>
                  <a:lnTo>
                    <a:pt x="267614" y="204203"/>
                  </a:lnTo>
                  <a:lnTo>
                    <a:pt x="263042" y="685190"/>
                  </a:lnTo>
                  <a:lnTo>
                    <a:pt x="264274" y="685495"/>
                  </a:lnTo>
                  <a:lnTo>
                    <a:pt x="264274" y="774801"/>
                  </a:lnTo>
                  <a:lnTo>
                    <a:pt x="300227" y="740664"/>
                  </a:lnTo>
                  <a:lnTo>
                    <a:pt x="301447" y="738835"/>
                  </a:lnTo>
                  <a:lnTo>
                    <a:pt x="301447" y="737628"/>
                  </a:lnTo>
                  <a:lnTo>
                    <a:pt x="302056" y="711098"/>
                  </a:lnTo>
                  <a:lnTo>
                    <a:pt x="352046" y="711098"/>
                  </a:lnTo>
                  <a:lnTo>
                    <a:pt x="358749" y="704380"/>
                  </a:lnTo>
                  <a:lnTo>
                    <a:pt x="361187" y="479463"/>
                  </a:lnTo>
                  <a:lnTo>
                    <a:pt x="356920" y="477621"/>
                  </a:lnTo>
                  <a:lnTo>
                    <a:pt x="352971" y="470903"/>
                  </a:lnTo>
                  <a:lnTo>
                    <a:pt x="355396" y="258775"/>
                  </a:lnTo>
                  <a:lnTo>
                    <a:pt x="364540" y="251460"/>
                  </a:lnTo>
                  <a:lnTo>
                    <a:pt x="366515" y="106070"/>
                  </a:lnTo>
                  <a:close/>
                </a:path>
                <a:path w="367029" h="775335">
                  <a:moveTo>
                    <a:pt x="352046" y="711098"/>
                  </a:moveTo>
                  <a:lnTo>
                    <a:pt x="302056" y="711098"/>
                  </a:lnTo>
                  <a:lnTo>
                    <a:pt x="343827" y="715670"/>
                  </a:lnTo>
                  <a:lnTo>
                    <a:pt x="347776" y="715378"/>
                  </a:lnTo>
                  <a:lnTo>
                    <a:pt x="352046" y="711098"/>
                  </a:lnTo>
                  <a:close/>
                </a:path>
                <a:path w="367029" h="775335">
                  <a:moveTo>
                    <a:pt x="216072" y="118872"/>
                  </a:moveTo>
                  <a:lnTo>
                    <a:pt x="195364" y="118872"/>
                  </a:lnTo>
                  <a:lnTo>
                    <a:pt x="195986" y="120700"/>
                  </a:lnTo>
                  <a:lnTo>
                    <a:pt x="198119" y="129527"/>
                  </a:lnTo>
                  <a:lnTo>
                    <a:pt x="200558" y="129527"/>
                  </a:lnTo>
                  <a:lnTo>
                    <a:pt x="216072" y="118872"/>
                  </a:lnTo>
                  <a:close/>
                </a:path>
                <a:path w="367029" h="775335">
                  <a:moveTo>
                    <a:pt x="366830" y="82892"/>
                  </a:moveTo>
                  <a:lnTo>
                    <a:pt x="179831" y="82892"/>
                  </a:lnTo>
                  <a:lnTo>
                    <a:pt x="180746" y="86550"/>
                  </a:lnTo>
                  <a:lnTo>
                    <a:pt x="180746" y="105765"/>
                  </a:lnTo>
                  <a:lnTo>
                    <a:pt x="164287" y="120700"/>
                  </a:lnTo>
                  <a:lnTo>
                    <a:pt x="185623" y="122224"/>
                  </a:lnTo>
                  <a:lnTo>
                    <a:pt x="190207" y="120091"/>
                  </a:lnTo>
                  <a:lnTo>
                    <a:pt x="195364" y="118872"/>
                  </a:lnTo>
                  <a:lnTo>
                    <a:pt x="216072" y="118872"/>
                  </a:lnTo>
                  <a:lnTo>
                    <a:pt x="256031" y="91427"/>
                  </a:lnTo>
                  <a:lnTo>
                    <a:pt x="262140" y="90220"/>
                  </a:lnTo>
                  <a:lnTo>
                    <a:pt x="366730" y="90220"/>
                  </a:lnTo>
                  <a:lnTo>
                    <a:pt x="366830" y="82892"/>
                  </a:lnTo>
                  <a:close/>
                </a:path>
                <a:path w="367029" h="775335">
                  <a:moveTo>
                    <a:pt x="128356" y="113385"/>
                  </a:moveTo>
                  <a:lnTo>
                    <a:pt x="109423" y="113385"/>
                  </a:lnTo>
                  <a:lnTo>
                    <a:pt x="109727" y="115201"/>
                  </a:lnTo>
                  <a:lnTo>
                    <a:pt x="111251" y="119176"/>
                  </a:lnTo>
                  <a:lnTo>
                    <a:pt x="117347" y="120383"/>
                  </a:lnTo>
                  <a:lnTo>
                    <a:pt x="128356" y="113385"/>
                  </a:lnTo>
                  <a:close/>
                </a:path>
                <a:path w="367029" h="775335">
                  <a:moveTo>
                    <a:pt x="366942" y="74663"/>
                  </a:moveTo>
                  <a:lnTo>
                    <a:pt x="97840" y="74663"/>
                  </a:lnTo>
                  <a:lnTo>
                    <a:pt x="98437" y="80162"/>
                  </a:lnTo>
                  <a:lnTo>
                    <a:pt x="99364" y="97231"/>
                  </a:lnTo>
                  <a:lnTo>
                    <a:pt x="87782" y="105765"/>
                  </a:lnTo>
                  <a:lnTo>
                    <a:pt x="86867" y="116738"/>
                  </a:lnTo>
                  <a:lnTo>
                    <a:pt x="99974" y="117944"/>
                  </a:lnTo>
                  <a:lnTo>
                    <a:pt x="105765" y="114592"/>
                  </a:lnTo>
                  <a:lnTo>
                    <a:pt x="109423" y="113385"/>
                  </a:lnTo>
                  <a:lnTo>
                    <a:pt x="128356" y="113385"/>
                  </a:lnTo>
                  <a:lnTo>
                    <a:pt x="173431" y="84734"/>
                  </a:lnTo>
                  <a:lnTo>
                    <a:pt x="179831" y="82892"/>
                  </a:lnTo>
                  <a:lnTo>
                    <a:pt x="366830" y="82892"/>
                  </a:lnTo>
                  <a:lnTo>
                    <a:pt x="366942" y="74663"/>
                  </a:lnTo>
                  <a:close/>
                </a:path>
                <a:path w="367029" h="775335">
                  <a:moveTo>
                    <a:pt x="50093" y="103936"/>
                  </a:moveTo>
                  <a:lnTo>
                    <a:pt x="30175" y="103936"/>
                  </a:lnTo>
                  <a:lnTo>
                    <a:pt x="32461" y="104394"/>
                  </a:lnTo>
                  <a:lnTo>
                    <a:pt x="32791" y="106375"/>
                  </a:lnTo>
                  <a:lnTo>
                    <a:pt x="32918" y="111861"/>
                  </a:lnTo>
                  <a:lnTo>
                    <a:pt x="37185" y="112471"/>
                  </a:lnTo>
                  <a:lnTo>
                    <a:pt x="50093" y="103936"/>
                  </a:lnTo>
                  <a:close/>
                </a:path>
                <a:path w="367029" h="775335">
                  <a:moveTo>
                    <a:pt x="366730" y="90220"/>
                  </a:moveTo>
                  <a:lnTo>
                    <a:pt x="262140" y="90220"/>
                  </a:lnTo>
                  <a:lnTo>
                    <a:pt x="262432" y="91744"/>
                  </a:lnTo>
                  <a:lnTo>
                    <a:pt x="263347" y="106667"/>
                  </a:lnTo>
                  <a:lnTo>
                    <a:pt x="266712" y="106070"/>
                  </a:lnTo>
                  <a:lnTo>
                    <a:pt x="366515" y="106070"/>
                  </a:lnTo>
                  <a:lnTo>
                    <a:pt x="366730" y="90220"/>
                  </a:lnTo>
                  <a:close/>
                </a:path>
                <a:path w="367029" h="775335">
                  <a:moveTo>
                    <a:pt x="65366" y="54546"/>
                  </a:moveTo>
                  <a:lnTo>
                    <a:pt x="61264" y="57746"/>
                  </a:lnTo>
                  <a:lnTo>
                    <a:pt x="0" y="101650"/>
                  </a:lnTo>
                  <a:lnTo>
                    <a:pt x="23317" y="105765"/>
                  </a:lnTo>
                  <a:lnTo>
                    <a:pt x="28803" y="103936"/>
                  </a:lnTo>
                  <a:lnTo>
                    <a:pt x="50093" y="103936"/>
                  </a:lnTo>
                  <a:lnTo>
                    <a:pt x="90220" y="77406"/>
                  </a:lnTo>
                  <a:lnTo>
                    <a:pt x="97840" y="74663"/>
                  </a:lnTo>
                  <a:lnTo>
                    <a:pt x="366942" y="74663"/>
                  </a:lnTo>
                  <a:lnTo>
                    <a:pt x="366979" y="71932"/>
                  </a:lnTo>
                  <a:lnTo>
                    <a:pt x="366491" y="59588"/>
                  </a:lnTo>
                  <a:lnTo>
                    <a:pt x="113385" y="59588"/>
                  </a:lnTo>
                  <a:lnTo>
                    <a:pt x="68122" y="56388"/>
                  </a:lnTo>
                  <a:lnTo>
                    <a:pt x="65366" y="54546"/>
                  </a:lnTo>
                  <a:close/>
                </a:path>
                <a:path w="367029" h="775335">
                  <a:moveTo>
                    <a:pt x="128930" y="0"/>
                  </a:moveTo>
                  <a:lnTo>
                    <a:pt x="120700" y="596"/>
                  </a:lnTo>
                  <a:lnTo>
                    <a:pt x="114757" y="4711"/>
                  </a:lnTo>
                  <a:lnTo>
                    <a:pt x="112928" y="5168"/>
                  </a:lnTo>
                  <a:lnTo>
                    <a:pt x="112950" y="12192"/>
                  </a:lnTo>
                  <a:lnTo>
                    <a:pt x="113385" y="59588"/>
                  </a:lnTo>
                  <a:lnTo>
                    <a:pt x="366491" y="59588"/>
                  </a:lnTo>
                  <a:lnTo>
                    <a:pt x="365150" y="25603"/>
                  </a:lnTo>
                  <a:lnTo>
                    <a:pt x="364858" y="20116"/>
                  </a:lnTo>
                  <a:lnTo>
                    <a:pt x="359054" y="20116"/>
                  </a:lnTo>
                  <a:lnTo>
                    <a:pt x="315378" y="15849"/>
                  </a:lnTo>
                  <a:lnTo>
                    <a:pt x="302679" y="15849"/>
                  </a:lnTo>
                  <a:lnTo>
                    <a:pt x="280428" y="14325"/>
                  </a:lnTo>
                  <a:lnTo>
                    <a:pt x="279717" y="13093"/>
                  </a:lnTo>
                  <a:lnTo>
                    <a:pt x="269138" y="13093"/>
                  </a:lnTo>
                  <a:lnTo>
                    <a:pt x="246278" y="11290"/>
                  </a:lnTo>
                  <a:lnTo>
                    <a:pt x="245647" y="10655"/>
                  </a:lnTo>
                  <a:lnTo>
                    <a:pt x="236524" y="10655"/>
                  </a:lnTo>
                  <a:lnTo>
                    <a:pt x="213969" y="8534"/>
                  </a:lnTo>
                  <a:lnTo>
                    <a:pt x="213447" y="7620"/>
                  </a:lnTo>
                  <a:lnTo>
                    <a:pt x="201777" y="7620"/>
                  </a:lnTo>
                  <a:lnTo>
                    <a:pt x="179527" y="5486"/>
                  </a:lnTo>
                  <a:lnTo>
                    <a:pt x="179265" y="4876"/>
                  </a:lnTo>
                  <a:lnTo>
                    <a:pt x="168554" y="4876"/>
                  </a:lnTo>
                  <a:lnTo>
                    <a:pt x="146011" y="3352"/>
                  </a:lnTo>
                  <a:lnTo>
                    <a:pt x="145190" y="2133"/>
                  </a:lnTo>
                  <a:lnTo>
                    <a:pt x="130759" y="2133"/>
                  </a:lnTo>
                  <a:lnTo>
                    <a:pt x="128930" y="0"/>
                  </a:lnTo>
                  <a:close/>
                </a:path>
                <a:path w="367029" h="775335">
                  <a:moveTo>
                    <a:pt x="304203" y="14020"/>
                  </a:moveTo>
                  <a:lnTo>
                    <a:pt x="302679" y="15849"/>
                  </a:lnTo>
                  <a:lnTo>
                    <a:pt x="315378" y="15849"/>
                  </a:lnTo>
                  <a:lnTo>
                    <a:pt x="306019" y="14935"/>
                  </a:lnTo>
                  <a:lnTo>
                    <a:pt x="304203" y="14020"/>
                  </a:lnTo>
                  <a:close/>
                </a:path>
                <a:path w="367029" h="775335">
                  <a:moveTo>
                    <a:pt x="270357" y="11582"/>
                  </a:moveTo>
                  <a:lnTo>
                    <a:pt x="269138" y="13093"/>
                  </a:lnTo>
                  <a:lnTo>
                    <a:pt x="279717" y="13093"/>
                  </a:lnTo>
                  <a:lnTo>
                    <a:pt x="279196" y="12192"/>
                  </a:lnTo>
                  <a:lnTo>
                    <a:pt x="270357" y="11582"/>
                  </a:lnTo>
                  <a:close/>
                </a:path>
                <a:path w="367029" h="775335">
                  <a:moveTo>
                    <a:pt x="238671" y="9156"/>
                  </a:moveTo>
                  <a:lnTo>
                    <a:pt x="236524" y="10655"/>
                  </a:lnTo>
                  <a:lnTo>
                    <a:pt x="245647" y="10655"/>
                  </a:lnTo>
                  <a:lnTo>
                    <a:pt x="244449" y="9448"/>
                  </a:lnTo>
                  <a:lnTo>
                    <a:pt x="238671" y="9156"/>
                  </a:lnTo>
                  <a:close/>
                </a:path>
                <a:path w="367029" h="775335">
                  <a:moveTo>
                    <a:pt x="204215" y="5791"/>
                  </a:moveTo>
                  <a:lnTo>
                    <a:pt x="201777" y="7620"/>
                  </a:lnTo>
                  <a:lnTo>
                    <a:pt x="213447" y="7620"/>
                  </a:lnTo>
                  <a:lnTo>
                    <a:pt x="212750" y="6400"/>
                  </a:lnTo>
                  <a:lnTo>
                    <a:pt x="204215" y="5791"/>
                  </a:lnTo>
                  <a:close/>
                </a:path>
                <a:path w="367029" h="775335">
                  <a:moveTo>
                    <a:pt x="169773" y="3035"/>
                  </a:moveTo>
                  <a:lnTo>
                    <a:pt x="168554" y="4876"/>
                  </a:lnTo>
                  <a:lnTo>
                    <a:pt x="179265" y="4876"/>
                  </a:lnTo>
                  <a:lnTo>
                    <a:pt x="178612" y="3352"/>
                  </a:lnTo>
                  <a:lnTo>
                    <a:pt x="169773" y="3035"/>
                  </a:lnTo>
                  <a:close/>
                </a:path>
                <a:path w="367029" h="775335">
                  <a:moveTo>
                    <a:pt x="139598" y="927"/>
                  </a:moveTo>
                  <a:lnTo>
                    <a:pt x="136550" y="2133"/>
                  </a:lnTo>
                  <a:lnTo>
                    <a:pt x="145190" y="2133"/>
                  </a:lnTo>
                  <a:lnTo>
                    <a:pt x="144779" y="1524"/>
                  </a:lnTo>
                  <a:lnTo>
                    <a:pt x="139598" y="927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112580" y="4917289"/>
              <a:ext cx="367030" cy="775335"/>
            </a:xfrm>
            <a:custGeom>
              <a:avLst/>
              <a:gdLst/>
              <a:ahLst/>
              <a:cxnLst/>
              <a:rect l="l" t="t" r="r" b="b"/>
              <a:pathLst>
                <a:path w="367029" h="775335">
                  <a:moveTo>
                    <a:pt x="120700" y="596"/>
                  </a:moveTo>
                  <a:lnTo>
                    <a:pt x="114757" y="4711"/>
                  </a:lnTo>
                  <a:lnTo>
                    <a:pt x="112928" y="5168"/>
                  </a:lnTo>
                  <a:lnTo>
                    <a:pt x="112928" y="9753"/>
                  </a:lnTo>
                  <a:lnTo>
                    <a:pt x="113385" y="59588"/>
                  </a:lnTo>
                  <a:lnTo>
                    <a:pt x="68122" y="56388"/>
                  </a:lnTo>
                  <a:lnTo>
                    <a:pt x="65366" y="54546"/>
                  </a:lnTo>
                  <a:lnTo>
                    <a:pt x="61264" y="57746"/>
                  </a:lnTo>
                  <a:lnTo>
                    <a:pt x="0" y="101650"/>
                  </a:lnTo>
                  <a:lnTo>
                    <a:pt x="23317" y="105765"/>
                  </a:lnTo>
                  <a:lnTo>
                    <a:pt x="28803" y="103936"/>
                  </a:lnTo>
                  <a:lnTo>
                    <a:pt x="30175" y="103936"/>
                  </a:lnTo>
                  <a:lnTo>
                    <a:pt x="32461" y="104394"/>
                  </a:lnTo>
                  <a:lnTo>
                    <a:pt x="32918" y="107137"/>
                  </a:lnTo>
                  <a:lnTo>
                    <a:pt x="32918" y="111861"/>
                  </a:lnTo>
                  <a:lnTo>
                    <a:pt x="37185" y="112471"/>
                  </a:lnTo>
                  <a:lnTo>
                    <a:pt x="90220" y="77406"/>
                  </a:lnTo>
                  <a:lnTo>
                    <a:pt x="97840" y="74663"/>
                  </a:lnTo>
                  <a:lnTo>
                    <a:pt x="98437" y="80162"/>
                  </a:lnTo>
                  <a:lnTo>
                    <a:pt x="99364" y="97231"/>
                  </a:lnTo>
                  <a:lnTo>
                    <a:pt x="87782" y="105765"/>
                  </a:lnTo>
                  <a:lnTo>
                    <a:pt x="86867" y="116738"/>
                  </a:lnTo>
                  <a:lnTo>
                    <a:pt x="99974" y="117944"/>
                  </a:lnTo>
                  <a:lnTo>
                    <a:pt x="105765" y="114592"/>
                  </a:lnTo>
                  <a:lnTo>
                    <a:pt x="109423" y="113385"/>
                  </a:lnTo>
                  <a:lnTo>
                    <a:pt x="109727" y="115201"/>
                  </a:lnTo>
                  <a:lnTo>
                    <a:pt x="111251" y="119176"/>
                  </a:lnTo>
                  <a:lnTo>
                    <a:pt x="117347" y="120383"/>
                  </a:lnTo>
                  <a:lnTo>
                    <a:pt x="173431" y="84734"/>
                  </a:lnTo>
                  <a:lnTo>
                    <a:pt x="179831" y="82892"/>
                  </a:lnTo>
                  <a:lnTo>
                    <a:pt x="180746" y="86550"/>
                  </a:lnTo>
                  <a:lnTo>
                    <a:pt x="180746" y="105765"/>
                  </a:lnTo>
                  <a:lnTo>
                    <a:pt x="164287" y="120700"/>
                  </a:lnTo>
                  <a:lnTo>
                    <a:pt x="185623" y="122224"/>
                  </a:lnTo>
                  <a:lnTo>
                    <a:pt x="190207" y="120091"/>
                  </a:lnTo>
                  <a:lnTo>
                    <a:pt x="195364" y="118872"/>
                  </a:lnTo>
                  <a:lnTo>
                    <a:pt x="195986" y="120700"/>
                  </a:lnTo>
                  <a:lnTo>
                    <a:pt x="198119" y="129527"/>
                  </a:lnTo>
                  <a:lnTo>
                    <a:pt x="200558" y="129527"/>
                  </a:lnTo>
                  <a:lnTo>
                    <a:pt x="256031" y="91427"/>
                  </a:lnTo>
                  <a:lnTo>
                    <a:pt x="262140" y="90220"/>
                  </a:lnTo>
                  <a:lnTo>
                    <a:pt x="262432" y="91744"/>
                  </a:lnTo>
                  <a:lnTo>
                    <a:pt x="263347" y="106667"/>
                  </a:lnTo>
                  <a:lnTo>
                    <a:pt x="266712" y="106070"/>
                  </a:lnTo>
                  <a:lnTo>
                    <a:pt x="271576" y="106375"/>
                  </a:lnTo>
                  <a:lnTo>
                    <a:pt x="269443" y="203301"/>
                  </a:lnTo>
                  <a:lnTo>
                    <a:pt x="267614" y="204203"/>
                  </a:lnTo>
                  <a:lnTo>
                    <a:pt x="263042" y="685190"/>
                  </a:lnTo>
                  <a:lnTo>
                    <a:pt x="264274" y="685495"/>
                  </a:lnTo>
                  <a:lnTo>
                    <a:pt x="264274" y="774801"/>
                  </a:lnTo>
                  <a:lnTo>
                    <a:pt x="300227" y="740664"/>
                  </a:lnTo>
                  <a:lnTo>
                    <a:pt x="301447" y="738835"/>
                  </a:lnTo>
                  <a:lnTo>
                    <a:pt x="301447" y="737628"/>
                  </a:lnTo>
                  <a:lnTo>
                    <a:pt x="302056" y="711098"/>
                  </a:lnTo>
                  <a:lnTo>
                    <a:pt x="343827" y="715670"/>
                  </a:lnTo>
                  <a:lnTo>
                    <a:pt x="347776" y="715378"/>
                  </a:lnTo>
                  <a:lnTo>
                    <a:pt x="349605" y="713536"/>
                  </a:lnTo>
                  <a:lnTo>
                    <a:pt x="358749" y="704380"/>
                  </a:lnTo>
                  <a:lnTo>
                    <a:pt x="361187" y="479463"/>
                  </a:lnTo>
                  <a:lnTo>
                    <a:pt x="356920" y="477621"/>
                  </a:lnTo>
                  <a:lnTo>
                    <a:pt x="352971" y="470903"/>
                  </a:lnTo>
                  <a:lnTo>
                    <a:pt x="355396" y="258775"/>
                  </a:lnTo>
                  <a:lnTo>
                    <a:pt x="364540" y="251460"/>
                  </a:lnTo>
                  <a:lnTo>
                    <a:pt x="366979" y="71932"/>
                  </a:lnTo>
                  <a:lnTo>
                    <a:pt x="365150" y="25603"/>
                  </a:lnTo>
                  <a:lnTo>
                    <a:pt x="364858" y="20116"/>
                  </a:lnTo>
                  <a:lnTo>
                    <a:pt x="359054" y="20116"/>
                  </a:lnTo>
                  <a:lnTo>
                    <a:pt x="306019" y="14935"/>
                  </a:lnTo>
                  <a:lnTo>
                    <a:pt x="304203" y="14020"/>
                  </a:lnTo>
                  <a:lnTo>
                    <a:pt x="302679" y="15849"/>
                  </a:lnTo>
                  <a:lnTo>
                    <a:pt x="280428" y="14325"/>
                  </a:lnTo>
                  <a:lnTo>
                    <a:pt x="279196" y="12192"/>
                  </a:lnTo>
                  <a:lnTo>
                    <a:pt x="270357" y="11582"/>
                  </a:lnTo>
                  <a:lnTo>
                    <a:pt x="269138" y="13093"/>
                  </a:lnTo>
                  <a:lnTo>
                    <a:pt x="246278" y="11290"/>
                  </a:lnTo>
                  <a:lnTo>
                    <a:pt x="244449" y="9448"/>
                  </a:lnTo>
                  <a:lnTo>
                    <a:pt x="238671" y="9156"/>
                  </a:lnTo>
                  <a:lnTo>
                    <a:pt x="236524" y="10655"/>
                  </a:lnTo>
                  <a:lnTo>
                    <a:pt x="213969" y="8534"/>
                  </a:lnTo>
                  <a:lnTo>
                    <a:pt x="212750" y="6400"/>
                  </a:lnTo>
                  <a:lnTo>
                    <a:pt x="204215" y="5791"/>
                  </a:lnTo>
                  <a:lnTo>
                    <a:pt x="201777" y="7620"/>
                  </a:lnTo>
                  <a:lnTo>
                    <a:pt x="179527" y="5486"/>
                  </a:lnTo>
                  <a:lnTo>
                    <a:pt x="178612" y="3352"/>
                  </a:lnTo>
                  <a:lnTo>
                    <a:pt x="169773" y="3035"/>
                  </a:lnTo>
                  <a:lnTo>
                    <a:pt x="168554" y="4876"/>
                  </a:lnTo>
                  <a:lnTo>
                    <a:pt x="146011" y="3352"/>
                  </a:lnTo>
                  <a:lnTo>
                    <a:pt x="144779" y="1524"/>
                  </a:lnTo>
                  <a:lnTo>
                    <a:pt x="139598" y="927"/>
                  </a:lnTo>
                  <a:lnTo>
                    <a:pt x="136550" y="2133"/>
                  </a:lnTo>
                  <a:lnTo>
                    <a:pt x="130759" y="2133"/>
                  </a:lnTo>
                  <a:lnTo>
                    <a:pt x="128930" y="0"/>
                  </a:lnTo>
                  <a:lnTo>
                    <a:pt x="120700" y="596"/>
                  </a:lnTo>
                  <a:close/>
                </a:path>
              </a:pathLst>
            </a:custGeom>
            <a:ln w="3175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339349" y="493740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2755" y="0"/>
                  </a:moveTo>
                  <a:lnTo>
                    <a:pt x="0" y="2425"/>
                  </a:lnTo>
                  <a:lnTo>
                    <a:pt x="622" y="15836"/>
                  </a:lnTo>
                  <a:lnTo>
                    <a:pt x="7315" y="16141"/>
                  </a:lnTo>
                  <a:lnTo>
                    <a:pt x="13715" y="11569"/>
                  </a:lnTo>
                  <a:lnTo>
                    <a:pt x="16471" y="11569"/>
                  </a:lnTo>
                  <a:lnTo>
                    <a:pt x="16471" y="1524"/>
                  </a:lnTo>
                  <a:lnTo>
                    <a:pt x="15557" y="914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162261" y="4953558"/>
              <a:ext cx="307975" cy="576580"/>
            </a:xfrm>
            <a:custGeom>
              <a:avLst/>
              <a:gdLst/>
              <a:ahLst/>
              <a:cxnLst/>
              <a:rect l="l" t="t" r="r" b="b"/>
              <a:pathLst>
                <a:path w="307975" h="576579">
                  <a:moveTo>
                    <a:pt x="46634" y="25006"/>
                  </a:moveTo>
                  <a:lnTo>
                    <a:pt x="35356" y="24396"/>
                  </a:lnTo>
                  <a:lnTo>
                    <a:pt x="0" y="46050"/>
                  </a:lnTo>
                  <a:lnTo>
                    <a:pt x="1219" y="48171"/>
                  </a:lnTo>
                  <a:lnTo>
                    <a:pt x="12179" y="48171"/>
                  </a:lnTo>
                  <a:lnTo>
                    <a:pt x="46634" y="25006"/>
                  </a:lnTo>
                  <a:close/>
                </a:path>
                <a:path w="307975" h="576579">
                  <a:moveTo>
                    <a:pt x="67056" y="26835"/>
                  </a:moveTo>
                  <a:lnTo>
                    <a:pt x="57302" y="25603"/>
                  </a:lnTo>
                  <a:lnTo>
                    <a:pt x="19494" y="48463"/>
                  </a:lnTo>
                  <a:lnTo>
                    <a:pt x="21640" y="49085"/>
                  </a:lnTo>
                  <a:lnTo>
                    <a:pt x="25603" y="49695"/>
                  </a:lnTo>
                  <a:lnTo>
                    <a:pt x="41452" y="40843"/>
                  </a:lnTo>
                  <a:lnTo>
                    <a:pt x="43586" y="40233"/>
                  </a:lnTo>
                  <a:lnTo>
                    <a:pt x="47536" y="40233"/>
                  </a:lnTo>
                  <a:lnTo>
                    <a:pt x="67056" y="26835"/>
                  </a:lnTo>
                  <a:close/>
                </a:path>
                <a:path w="307975" h="576579">
                  <a:moveTo>
                    <a:pt x="126479" y="32004"/>
                  </a:moveTo>
                  <a:lnTo>
                    <a:pt x="116116" y="29883"/>
                  </a:lnTo>
                  <a:lnTo>
                    <a:pt x="81368" y="53644"/>
                  </a:lnTo>
                  <a:lnTo>
                    <a:pt x="80772" y="57619"/>
                  </a:lnTo>
                  <a:lnTo>
                    <a:pt x="93878" y="55778"/>
                  </a:lnTo>
                  <a:lnTo>
                    <a:pt x="126479" y="32004"/>
                  </a:lnTo>
                  <a:close/>
                </a:path>
                <a:path w="307975" h="576579">
                  <a:moveTo>
                    <a:pt x="147218" y="33845"/>
                  </a:moveTo>
                  <a:lnTo>
                    <a:pt x="136855" y="32004"/>
                  </a:lnTo>
                  <a:lnTo>
                    <a:pt x="106375" y="52438"/>
                  </a:lnTo>
                  <a:lnTo>
                    <a:pt x="99364" y="56705"/>
                  </a:lnTo>
                  <a:lnTo>
                    <a:pt x="103314" y="57010"/>
                  </a:lnTo>
                  <a:lnTo>
                    <a:pt x="107276" y="58229"/>
                  </a:lnTo>
                  <a:lnTo>
                    <a:pt x="124968" y="47866"/>
                  </a:lnTo>
                  <a:lnTo>
                    <a:pt x="126504" y="46647"/>
                  </a:lnTo>
                  <a:lnTo>
                    <a:pt x="128917" y="46964"/>
                  </a:lnTo>
                  <a:lnTo>
                    <a:pt x="129362" y="46647"/>
                  </a:lnTo>
                  <a:lnTo>
                    <a:pt x="147218" y="33845"/>
                  </a:lnTo>
                  <a:close/>
                </a:path>
                <a:path w="307975" h="576579">
                  <a:moveTo>
                    <a:pt x="209702" y="37807"/>
                  </a:moveTo>
                  <a:lnTo>
                    <a:pt x="197510" y="36893"/>
                  </a:lnTo>
                  <a:lnTo>
                    <a:pt x="163068" y="60350"/>
                  </a:lnTo>
                  <a:lnTo>
                    <a:pt x="161239" y="62788"/>
                  </a:lnTo>
                  <a:lnTo>
                    <a:pt x="164287" y="63106"/>
                  </a:lnTo>
                  <a:lnTo>
                    <a:pt x="173443" y="63703"/>
                  </a:lnTo>
                  <a:lnTo>
                    <a:pt x="176174" y="62788"/>
                  </a:lnTo>
                  <a:lnTo>
                    <a:pt x="178003" y="61582"/>
                  </a:lnTo>
                  <a:lnTo>
                    <a:pt x="209702" y="37807"/>
                  </a:lnTo>
                  <a:close/>
                </a:path>
                <a:path w="307975" h="576579">
                  <a:moveTo>
                    <a:pt x="229209" y="40551"/>
                  </a:moveTo>
                  <a:lnTo>
                    <a:pt x="218236" y="39331"/>
                  </a:lnTo>
                  <a:lnTo>
                    <a:pt x="184708" y="62191"/>
                  </a:lnTo>
                  <a:lnTo>
                    <a:pt x="181660" y="64630"/>
                  </a:lnTo>
                  <a:lnTo>
                    <a:pt x="185623" y="64630"/>
                  </a:lnTo>
                  <a:lnTo>
                    <a:pt x="190195" y="64922"/>
                  </a:lnTo>
                  <a:lnTo>
                    <a:pt x="206349" y="55168"/>
                  </a:lnTo>
                  <a:lnTo>
                    <a:pt x="210921" y="53352"/>
                  </a:lnTo>
                  <a:lnTo>
                    <a:pt x="212140" y="53352"/>
                  </a:lnTo>
                  <a:lnTo>
                    <a:pt x="229209" y="40551"/>
                  </a:lnTo>
                  <a:close/>
                </a:path>
                <a:path w="307975" h="576579">
                  <a:moveTo>
                    <a:pt x="230733" y="569671"/>
                  </a:moveTo>
                  <a:lnTo>
                    <a:pt x="230124" y="525462"/>
                  </a:lnTo>
                  <a:lnTo>
                    <a:pt x="224637" y="529437"/>
                  </a:lnTo>
                  <a:lnTo>
                    <a:pt x="225247" y="576072"/>
                  </a:lnTo>
                  <a:lnTo>
                    <a:pt x="230733" y="569671"/>
                  </a:lnTo>
                  <a:close/>
                </a:path>
                <a:path w="307975" h="576579">
                  <a:moveTo>
                    <a:pt x="233781" y="315798"/>
                  </a:moveTo>
                  <a:lnTo>
                    <a:pt x="232562" y="270078"/>
                  </a:lnTo>
                  <a:lnTo>
                    <a:pt x="227685" y="273113"/>
                  </a:lnTo>
                  <a:lnTo>
                    <a:pt x="227076" y="320370"/>
                  </a:lnTo>
                  <a:lnTo>
                    <a:pt x="233781" y="315798"/>
                  </a:lnTo>
                  <a:close/>
                </a:path>
                <a:path w="307975" h="576579">
                  <a:moveTo>
                    <a:pt x="259067" y="118567"/>
                  </a:moveTo>
                  <a:lnTo>
                    <a:pt x="255727" y="119481"/>
                  </a:lnTo>
                  <a:lnTo>
                    <a:pt x="249021" y="123139"/>
                  </a:lnTo>
                  <a:lnTo>
                    <a:pt x="250532" y="125272"/>
                  </a:lnTo>
                  <a:lnTo>
                    <a:pt x="249682" y="142633"/>
                  </a:lnTo>
                  <a:lnTo>
                    <a:pt x="249618" y="146913"/>
                  </a:lnTo>
                  <a:lnTo>
                    <a:pt x="251764" y="148132"/>
                  </a:lnTo>
                  <a:lnTo>
                    <a:pt x="254812" y="147828"/>
                  </a:lnTo>
                  <a:lnTo>
                    <a:pt x="258470" y="142633"/>
                  </a:lnTo>
                  <a:lnTo>
                    <a:pt x="258965" y="125272"/>
                  </a:lnTo>
                  <a:lnTo>
                    <a:pt x="259067" y="118567"/>
                  </a:lnTo>
                  <a:close/>
                </a:path>
                <a:path w="307975" h="576579">
                  <a:moveTo>
                    <a:pt x="294741" y="20739"/>
                  </a:moveTo>
                  <a:lnTo>
                    <a:pt x="282549" y="22555"/>
                  </a:lnTo>
                  <a:lnTo>
                    <a:pt x="280111" y="15544"/>
                  </a:lnTo>
                  <a:lnTo>
                    <a:pt x="274320" y="7632"/>
                  </a:lnTo>
                  <a:lnTo>
                    <a:pt x="277368" y="0"/>
                  </a:lnTo>
                  <a:lnTo>
                    <a:pt x="268008" y="3429"/>
                  </a:lnTo>
                  <a:lnTo>
                    <a:pt x="264223" y="6934"/>
                  </a:lnTo>
                  <a:lnTo>
                    <a:pt x="265404" y="12598"/>
                  </a:lnTo>
                  <a:lnTo>
                    <a:pt x="270967" y="22555"/>
                  </a:lnTo>
                  <a:lnTo>
                    <a:pt x="278536" y="30403"/>
                  </a:lnTo>
                  <a:lnTo>
                    <a:pt x="283540" y="32842"/>
                  </a:lnTo>
                  <a:lnTo>
                    <a:pt x="288188" y="29667"/>
                  </a:lnTo>
                  <a:lnTo>
                    <a:pt x="293408" y="22555"/>
                  </a:lnTo>
                  <a:lnTo>
                    <a:pt x="294741" y="20739"/>
                  </a:lnTo>
                  <a:close/>
                </a:path>
                <a:path w="307975" h="576579">
                  <a:moveTo>
                    <a:pt x="307848" y="48780"/>
                  </a:moveTo>
                  <a:lnTo>
                    <a:pt x="305181" y="44500"/>
                  </a:lnTo>
                  <a:lnTo>
                    <a:pt x="304800" y="43891"/>
                  </a:lnTo>
                  <a:lnTo>
                    <a:pt x="302971" y="44500"/>
                  </a:lnTo>
                  <a:lnTo>
                    <a:pt x="301752" y="36283"/>
                  </a:lnTo>
                  <a:lnTo>
                    <a:pt x="260908" y="65532"/>
                  </a:lnTo>
                  <a:lnTo>
                    <a:pt x="260896" y="79552"/>
                  </a:lnTo>
                  <a:lnTo>
                    <a:pt x="262432" y="82296"/>
                  </a:lnTo>
                  <a:lnTo>
                    <a:pt x="263042" y="82613"/>
                  </a:lnTo>
                  <a:lnTo>
                    <a:pt x="265785" y="80772"/>
                  </a:lnTo>
                  <a:lnTo>
                    <a:pt x="307848" y="487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415863" y="5577793"/>
              <a:ext cx="47625" cy="50165"/>
            </a:xfrm>
            <a:custGeom>
              <a:avLst/>
              <a:gdLst/>
              <a:ahLst/>
              <a:cxnLst/>
              <a:rect l="l" t="t" r="r" b="b"/>
              <a:pathLst>
                <a:path w="47625" h="50164">
                  <a:moveTo>
                    <a:pt x="47244" y="0"/>
                  </a:moveTo>
                  <a:lnTo>
                    <a:pt x="0" y="42964"/>
                  </a:lnTo>
                  <a:lnTo>
                    <a:pt x="39319" y="49682"/>
                  </a:lnTo>
                  <a:lnTo>
                    <a:pt x="44183" y="49085"/>
                  </a:lnTo>
                  <a:lnTo>
                    <a:pt x="46621" y="47231"/>
                  </a:lnTo>
                  <a:lnTo>
                    <a:pt x="47244" y="0"/>
                  </a:lnTo>
                  <a:close/>
                </a:path>
              </a:pathLst>
            </a:custGeom>
            <a:solidFill>
              <a:srgbClr val="4646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417083" y="5609793"/>
              <a:ext cx="16510" cy="11430"/>
            </a:xfrm>
            <a:custGeom>
              <a:avLst/>
              <a:gdLst/>
              <a:ahLst/>
              <a:cxnLst/>
              <a:rect l="l" t="t" r="r" b="b"/>
              <a:pathLst>
                <a:path w="16510" h="11429">
                  <a:moveTo>
                    <a:pt x="10058" y="0"/>
                  </a:moveTo>
                  <a:lnTo>
                    <a:pt x="0" y="9156"/>
                  </a:lnTo>
                  <a:lnTo>
                    <a:pt x="15849" y="11290"/>
                  </a:lnTo>
                  <a:lnTo>
                    <a:pt x="16459" y="1219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2915676" y="4986173"/>
              <a:ext cx="467995" cy="815340"/>
            </a:xfrm>
            <a:custGeom>
              <a:avLst/>
              <a:gdLst/>
              <a:ahLst/>
              <a:cxnLst/>
              <a:rect l="l" t="t" r="r" b="b"/>
              <a:pathLst>
                <a:path w="467995" h="815339">
                  <a:moveTo>
                    <a:pt x="280256" y="799782"/>
                  </a:moveTo>
                  <a:lnTo>
                    <a:pt x="258165" y="799782"/>
                  </a:lnTo>
                  <a:lnTo>
                    <a:pt x="259689" y="800099"/>
                  </a:lnTo>
                  <a:lnTo>
                    <a:pt x="260549" y="809548"/>
                  </a:lnTo>
                  <a:lnTo>
                    <a:pt x="260603" y="814743"/>
                  </a:lnTo>
                  <a:lnTo>
                    <a:pt x="267919" y="811377"/>
                  </a:lnTo>
                  <a:lnTo>
                    <a:pt x="280256" y="799782"/>
                  </a:lnTo>
                  <a:close/>
                </a:path>
                <a:path w="467995" h="815339">
                  <a:moveTo>
                    <a:pt x="282526" y="797648"/>
                  </a:moveTo>
                  <a:lnTo>
                    <a:pt x="237134" y="797648"/>
                  </a:lnTo>
                  <a:lnTo>
                    <a:pt x="238353" y="798271"/>
                  </a:lnTo>
                  <a:lnTo>
                    <a:pt x="238658" y="807110"/>
                  </a:lnTo>
                  <a:lnTo>
                    <a:pt x="241096" y="812609"/>
                  </a:lnTo>
                  <a:lnTo>
                    <a:pt x="245989" y="809548"/>
                  </a:lnTo>
                  <a:lnTo>
                    <a:pt x="258165" y="799782"/>
                  </a:lnTo>
                  <a:lnTo>
                    <a:pt x="280256" y="799782"/>
                  </a:lnTo>
                  <a:lnTo>
                    <a:pt x="282526" y="797648"/>
                  </a:lnTo>
                  <a:close/>
                </a:path>
                <a:path w="467995" h="815339">
                  <a:moveTo>
                    <a:pt x="285756" y="794613"/>
                  </a:moveTo>
                  <a:lnTo>
                    <a:pt x="216115" y="794613"/>
                  </a:lnTo>
                  <a:lnTo>
                    <a:pt x="217017" y="794918"/>
                  </a:lnTo>
                  <a:lnTo>
                    <a:pt x="217931" y="804367"/>
                  </a:lnTo>
                  <a:lnTo>
                    <a:pt x="219151" y="809548"/>
                  </a:lnTo>
                  <a:lnTo>
                    <a:pt x="225856" y="807110"/>
                  </a:lnTo>
                  <a:lnTo>
                    <a:pt x="237134" y="797648"/>
                  </a:lnTo>
                  <a:lnTo>
                    <a:pt x="282526" y="797648"/>
                  </a:lnTo>
                  <a:lnTo>
                    <a:pt x="285756" y="794613"/>
                  </a:lnTo>
                  <a:close/>
                </a:path>
                <a:path w="467995" h="815339">
                  <a:moveTo>
                    <a:pt x="288350" y="792175"/>
                  </a:moveTo>
                  <a:lnTo>
                    <a:pt x="195681" y="792175"/>
                  </a:lnTo>
                  <a:lnTo>
                    <a:pt x="196583" y="801941"/>
                  </a:lnTo>
                  <a:lnTo>
                    <a:pt x="197510" y="807110"/>
                  </a:lnTo>
                  <a:lnTo>
                    <a:pt x="203606" y="805281"/>
                  </a:lnTo>
                  <a:lnTo>
                    <a:pt x="216115" y="794613"/>
                  </a:lnTo>
                  <a:lnTo>
                    <a:pt x="285756" y="794613"/>
                  </a:lnTo>
                  <a:lnTo>
                    <a:pt x="288350" y="792175"/>
                  </a:lnTo>
                  <a:close/>
                </a:path>
                <a:path w="467995" h="815339">
                  <a:moveTo>
                    <a:pt x="291255" y="789444"/>
                  </a:moveTo>
                  <a:lnTo>
                    <a:pt x="173126" y="789444"/>
                  </a:lnTo>
                  <a:lnTo>
                    <a:pt x="174650" y="790028"/>
                  </a:lnTo>
                  <a:lnTo>
                    <a:pt x="174650" y="799782"/>
                  </a:lnTo>
                  <a:lnTo>
                    <a:pt x="176796" y="804367"/>
                  </a:lnTo>
                  <a:lnTo>
                    <a:pt x="181965" y="801623"/>
                  </a:lnTo>
                  <a:lnTo>
                    <a:pt x="193852" y="792175"/>
                  </a:lnTo>
                  <a:lnTo>
                    <a:pt x="288350" y="792175"/>
                  </a:lnTo>
                  <a:lnTo>
                    <a:pt x="291255" y="789444"/>
                  </a:lnTo>
                  <a:close/>
                </a:path>
                <a:path w="467995" h="815339">
                  <a:moveTo>
                    <a:pt x="293877" y="786980"/>
                  </a:moveTo>
                  <a:lnTo>
                    <a:pt x="152095" y="786980"/>
                  </a:lnTo>
                  <a:lnTo>
                    <a:pt x="152704" y="787603"/>
                  </a:lnTo>
                  <a:lnTo>
                    <a:pt x="153314" y="797356"/>
                  </a:lnTo>
                  <a:lnTo>
                    <a:pt x="157581" y="801941"/>
                  </a:lnTo>
                  <a:lnTo>
                    <a:pt x="161239" y="799185"/>
                  </a:lnTo>
                  <a:lnTo>
                    <a:pt x="173126" y="789444"/>
                  </a:lnTo>
                  <a:lnTo>
                    <a:pt x="291255" y="789444"/>
                  </a:lnTo>
                  <a:lnTo>
                    <a:pt x="293877" y="786980"/>
                  </a:lnTo>
                  <a:close/>
                </a:path>
                <a:path w="467995" h="815339">
                  <a:moveTo>
                    <a:pt x="296147" y="784847"/>
                  </a:moveTo>
                  <a:lnTo>
                    <a:pt x="130454" y="784847"/>
                  </a:lnTo>
                  <a:lnTo>
                    <a:pt x="131673" y="785152"/>
                  </a:lnTo>
                  <a:lnTo>
                    <a:pt x="132587" y="795223"/>
                  </a:lnTo>
                  <a:lnTo>
                    <a:pt x="135648" y="799782"/>
                  </a:lnTo>
                  <a:lnTo>
                    <a:pt x="139903" y="797356"/>
                  </a:lnTo>
                  <a:lnTo>
                    <a:pt x="152095" y="786980"/>
                  </a:lnTo>
                  <a:lnTo>
                    <a:pt x="293877" y="786980"/>
                  </a:lnTo>
                  <a:lnTo>
                    <a:pt x="296147" y="784847"/>
                  </a:lnTo>
                  <a:close/>
                </a:path>
                <a:path w="467995" h="815339">
                  <a:moveTo>
                    <a:pt x="299376" y="781811"/>
                  </a:moveTo>
                  <a:lnTo>
                    <a:pt x="109423" y="781811"/>
                  </a:lnTo>
                  <a:lnTo>
                    <a:pt x="110337" y="782421"/>
                  </a:lnTo>
                  <a:lnTo>
                    <a:pt x="110947" y="791565"/>
                  </a:lnTo>
                  <a:lnTo>
                    <a:pt x="112179" y="796429"/>
                  </a:lnTo>
                  <a:lnTo>
                    <a:pt x="118871" y="794296"/>
                  </a:lnTo>
                  <a:lnTo>
                    <a:pt x="130454" y="784847"/>
                  </a:lnTo>
                  <a:lnTo>
                    <a:pt x="296147" y="784847"/>
                  </a:lnTo>
                  <a:lnTo>
                    <a:pt x="299376" y="781811"/>
                  </a:lnTo>
                  <a:close/>
                </a:path>
                <a:path w="467995" h="815339">
                  <a:moveTo>
                    <a:pt x="301647" y="779678"/>
                  </a:moveTo>
                  <a:lnTo>
                    <a:pt x="89306" y="779678"/>
                  </a:lnTo>
                  <a:lnTo>
                    <a:pt x="90525" y="789736"/>
                  </a:lnTo>
                  <a:lnTo>
                    <a:pt x="92963" y="793089"/>
                  </a:lnTo>
                  <a:lnTo>
                    <a:pt x="97535" y="791273"/>
                  </a:lnTo>
                  <a:lnTo>
                    <a:pt x="109423" y="781811"/>
                  </a:lnTo>
                  <a:lnTo>
                    <a:pt x="299376" y="781811"/>
                  </a:lnTo>
                  <a:lnTo>
                    <a:pt x="301647" y="779678"/>
                  </a:lnTo>
                  <a:close/>
                </a:path>
                <a:path w="467995" h="815339">
                  <a:moveTo>
                    <a:pt x="304876" y="776643"/>
                  </a:moveTo>
                  <a:lnTo>
                    <a:pt x="68275" y="776643"/>
                  </a:lnTo>
                  <a:lnTo>
                    <a:pt x="69189" y="786383"/>
                  </a:lnTo>
                  <a:lnTo>
                    <a:pt x="71031" y="790333"/>
                  </a:lnTo>
                  <a:lnTo>
                    <a:pt x="76504" y="788822"/>
                  </a:lnTo>
                  <a:lnTo>
                    <a:pt x="88087" y="779678"/>
                  </a:lnTo>
                  <a:lnTo>
                    <a:pt x="301647" y="779678"/>
                  </a:lnTo>
                  <a:lnTo>
                    <a:pt x="304876" y="776643"/>
                  </a:lnTo>
                  <a:close/>
                </a:path>
                <a:path w="467995" h="815339">
                  <a:moveTo>
                    <a:pt x="307498" y="774179"/>
                  </a:moveTo>
                  <a:lnTo>
                    <a:pt x="46634" y="774179"/>
                  </a:lnTo>
                  <a:lnTo>
                    <a:pt x="47548" y="775106"/>
                  </a:lnTo>
                  <a:lnTo>
                    <a:pt x="48158" y="783640"/>
                  </a:lnTo>
                  <a:lnTo>
                    <a:pt x="50914" y="787895"/>
                  </a:lnTo>
                  <a:lnTo>
                    <a:pt x="57194" y="785152"/>
                  </a:lnTo>
                  <a:lnTo>
                    <a:pt x="55778" y="785152"/>
                  </a:lnTo>
                  <a:lnTo>
                    <a:pt x="67055" y="776643"/>
                  </a:lnTo>
                  <a:lnTo>
                    <a:pt x="304876" y="776643"/>
                  </a:lnTo>
                  <a:lnTo>
                    <a:pt x="307498" y="774179"/>
                  </a:lnTo>
                  <a:close/>
                </a:path>
                <a:path w="467995" h="815339">
                  <a:moveTo>
                    <a:pt x="404608" y="779373"/>
                  </a:moveTo>
                  <a:lnTo>
                    <a:pt x="390448" y="779373"/>
                  </a:lnTo>
                  <a:lnTo>
                    <a:pt x="391071" y="783945"/>
                  </a:lnTo>
                  <a:lnTo>
                    <a:pt x="395325" y="787603"/>
                  </a:lnTo>
                  <a:lnTo>
                    <a:pt x="398373" y="785152"/>
                  </a:lnTo>
                  <a:lnTo>
                    <a:pt x="404608" y="779373"/>
                  </a:lnTo>
                  <a:close/>
                </a:path>
                <a:path w="467995" h="815339">
                  <a:moveTo>
                    <a:pt x="60655" y="783640"/>
                  </a:moveTo>
                  <a:lnTo>
                    <a:pt x="55778" y="785152"/>
                  </a:lnTo>
                  <a:lnTo>
                    <a:pt x="57194" y="785152"/>
                  </a:lnTo>
                  <a:lnTo>
                    <a:pt x="60655" y="783640"/>
                  </a:lnTo>
                  <a:close/>
                </a:path>
                <a:path w="467995" h="815339">
                  <a:moveTo>
                    <a:pt x="412516" y="772045"/>
                  </a:moveTo>
                  <a:lnTo>
                    <a:pt x="26212" y="772045"/>
                  </a:lnTo>
                  <a:lnTo>
                    <a:pt x="27127" y="780910"/>
                  </a:lnTo>
                  <a:lnTo>
                    <a:pt x="28955" y="783335"/>
                  </a:lnTo>
                  <a:lnTo>
                    <a:pt x="35051" y="783335"/>
                  </a:lnTo>
                  <a:lnTo>
                    <a:pt x="46634" y="774179"/>
                  </a:lnTo>
                  <a:lnTo>
                    <a:pt x="307498" y="774179"/>
                  </a:lnTo>
                  <a:lnTo>
                    <a:pt x="308457" y="773277"/>
                  </a:lnTo>
                  <a:lnTo>
                    <a:pt x="411186" y="773277"/>
                  </a:lnTo>
                  <a:lnTo>
                    <a:pt x="412516" y="772045"/>
                  </a:lnTo>
                  <a:close/>
                </a:path>
                <a:path w="467995" h="815339">
                  <a:moveTo>
                    <a:pt x="7010" y="227380"/>
                  </a:moveTo>
                  <a:lnTo>
                    <a:pt x="3962" y="230123"/>
                  </a:lnTo>
                  <a:lnTo>
                    <a:pt x="4571" y="312724"/>
                  </a:lnTo>
                  <a:lnTo>
                    <a:pt x="5194" y="314553"/>
                  </a:lnTo>
                  <a:lnTo>
                    <a:pt x="3962" y="316687"/>
                  </a:lnTo>
                  <a:lnTo>
                    <a:pt x="3657" y="340156"/>
                  </a:lnTo>
                  <a:lnTo>
                    <a:pt x="4876" y="341985"/>
                  </a:lnTo>
                  <a:lnTo>
                    <a:pt x="4267" y="345947"/>
                  </a:lnTo>
                  <a:lnTo>
                    <a:pt x="3962" y="412407"/>
                  </a:lnTo>
                  <a:lnTo>
                    <a:pt x="0" y="495007"/>
                  </a:lnTo>
                  <a:lnTo>
                    <a:pt x="1281" y="590383"/>
                  </a:lnTo>
                  <a:lnTo>
                    <a:pt x="2249" y="640843"/>
                  </a:lnTo>
                  <a:lnTo>
                    <a:pt x="3391" y="663187"/>
                  </a:lnTo>
                  <a:lnTo>
                    <a:pt x="5194" y="674217"/>
                  </a:lnTo>
                  <a:lnTo>
                    <a:pt x="5486" y="777836"/>
                  </a:lnTo>
                  <a:lnTo>
                    <a:pt x="7010" y="781811"/>
                  </a:lnTo>
                  <a:lnTo>
                    <a:pt x="14020" y="779970"/>
                  </a:lnTo>
                  <a:lnTo>
                    <a:pt x="25311" y="772045"/>
                  </a:lnTo>
                  <a:lnTo>
                    <a:pt x="412516" y="772045"/>
                  </a:lnTo>
                  <a:lnTo>
                    <a:pt x="452627" y="734872"/>
                  </a:lnTo>
                  <a:lnTo>
                    <a:pt x="452932" y="716572"/>
                  </a:lnTo>
                  <a:lnTo>
                    <a:pt x="459943" y="709574"/>
                  </a:lnTo>
                  <a:lnTo>
                    <a:pt x="461467" y="705916"/>
                  </a:lnTo>
                  <a:lnTo>
                    <a:pt x="460552" y="617219"/>
                  </a:lnTo>
                  <a:lnTo>
                    <a:pt x="459943" y="616305"/>
                  </a:lnTo>
                  <a:lnTo>
                    <a:pt x="463137" y="228599"/>
                  </a:lnTo>
                  <a:lnTo>
                    <a:pt x="14935" y="228599"/>
                  </a:lnTo>
                  <a:lnTo>
                    <a:pt x="7010" y="227380"/>
                  </a:lnTo>
                  <a:close/>
                </a:path>
                <a:path w="467995" h="815339">
                  <a:moveTo>
                    <a:pt x="411186" y="773277"/>
                  </a:moveTo>
                  <a:lnTo>
                    <a:pt x="316687" y="773277"/>
                  </a:lnTo>
                  <a:lnTo>
                    <a:pt x="386791" y="781507"/>
                  </a:lnTo>
                  <a:lnTo>
                    <a:pt x="390448" y="779373"/>
                  </a:lnTo>
                  <a:lnTo>
                    <a:pt x="404608" y="779373"/>
                  </a:lnTo>
                  <a:lnTo>
                    <a:pt x="411186" y="773277"/>
                  </a:lnTo>
                  <a:close/>
                </a:path>
                <a:path w="467995" h="815339">
                  <a:moveTo>
                    <a:pt x="316687" y="773277"/>
                  </a:moveTo>
                  <a:lnTo>
                    <a:pt x="308457" y="773277"/>
                  </a:lnTo>
                  <a:lnTo>
                    <a:pt x="309981" y="773887"/>
                  </a:lnTo>
                  <a:lnTo>
                    <a:pt x="313029" y="777836"/>
                  </a:lnTo>
                  <a:lnTo>
                    <a:pt x="316687" y="773277"/>
                  </a:lnTo>
                  <a:close/>
                </a:path>
                <a:path w="467995" h="815339">
                  <a:moveTo>
                    <a:pt x="211835" y="0"/>
                  </a:moveTo>
                  <a:lnTo>
                    <a:pt x="206959" y="596"/>
                  </a:lnTo>
                  <a:lnTo>
                    <a:pt x="150266" y="36575"/>
                  </a:lnTo>
                  <a:lnTo>
                    <a:pt x="147218" y="37185"/>
                  </a:lnTo>
                  <a:lnTo>
                    <a:pt x="147281" y="38696"/>
                  </a:lnTo>
                  <a:lnTo>
                    <a:pt x="147397" y="46316"/>
                  </a:lnTo>
                  <a:lnTo>
                    <a:pt x="146913" y="53339"/>
                  </a:lnTo>
                  <a:lnTo>
                    <a:pt x="138074" y="59435"/>
                  </a:lnTo>
                  <a:lnTo>
                    <a:pt x="136855" y="61874"/>
                  </a:lnTo>
                  <a:lnTo>
                    <a:pt x="136855" y="143255"/>
                  </a:lnTo>
                  <a:lnTo>
                    <a:pt x="73456" y="185013"/>
                  </a:lnTo>
                  <a:lnTo>
                    <a:pt x="67665" y="187744"/>
                  </a:lnTo>
                  <a:lnTo>
                    <a:pt x="66751" y="194475"/>
                  </a:lnTo>
                  <a:lnTo>
                    <a:pt x="14935" y="228599"/>
                  </a:lnTo>
                  <a:lnTo>
                    <a:pt x="463137" y="228599"/>
                  </a:lnTo>
                  <a:lnTo>
                    <a:pt x="463905" y="135318"/>
                  </a:lnTo>
                  <a:lnTo>
                    <a:pt x="466356" y="134416"/>
                  </a:lnTo>
                  <a:lnTo>
                    <a:pt x="467517" y="60642"/>
                  </a:lnTo>
                  <a:lnTo>
                    <a:pt x="396849" y="60642"/>
                  </a:lnTo>
                  <a:lnTo>
                    <a:pt x="393571" y="53339"/>
                  </a:lnTo>
                  <a:lnTo>
                    <a:pt x="381609" y="53339"/>
                  </a:lnTo>
                  <a:lnTo>
                    <a:pt x="374782" y="52120"/>
                  </a:lnTo>
                  <a:lnTo>
                    <a:pt x="309067" y="52120"/>
                  </a:lnTo>
                  <a:lnTo>
                    <a:pt x="308170" y="49987"/>
                  </a:lnTo>
                  <a:lnTo>
                    <a:pt x="296570" y="49987"/>
                  </a:lnTo>
                  <a:lnTo>
                    <a:pt x="273100" y="45097"/>
                  </a:lnTo>
                  <a:lnTo>
                    <a:pt x="275058" y="43586"/>
                  </a:lnTo>
                  <a:lnTo>
                    <a:pt x="234086" y="43586"/>
                  </a:lnTo>
                  <a:lnTo>
                    <a:pt x="229831" y="42976"/>
                  </a:lnTo>
                  <a:lnTo>
                    <a:pt x="229831" y="42062"/>
                  </a:lnTo>
                  <a:lnTo>
                    <a:pt x="209092" y="42062"/>
                  </a:lnTo>
                  <a:lnTo>
                    <a:pt x="219151" y="36283"/>
                  </a:lnTo>
                  <a:lnTo>
                    <a:pt x="193243" y="32296"/>
                  </a:lnTo>
                  <a:lnTo>
                    <a:pt x="216712" y="15544"/>
                  </a:lnTo>
                  <a:lnTo>
                    <a:pt x="213359" y="15544"/>
                  </a:lnTo>
                  <a:lnTo>
                    <a:pt x="212445" y="3657"/>
                  </a:lnTo>
                  <a:lnTo>
                    <a:pt x="211835" y="0"/>
                  </a:lnTo>
                  <a:close/>
                </a:path>
                <a:path w="467995" h="815339">
                  <a:moveTo>
                    <a:pt x="452932" y="22542"/>
                  </a:moveTo>
                  <a:lnTo>
                    <a:pt x="396849" y="60642"/>
                  </a:lnTo>
                  <a:lnTo>
                    <a:pt x="467517" y="60642"/>
                  </a:lnTo>
                  <a:lnTo>
                    <a:pt x="467863" y="38696"/>
                  </a:lnTo>
                  <a:lnTo>
                    <a:pt x="459943" y="38696"/>
                  </a:lnTo>
                  <a:lnTo>
                    <a:pt x="459333" y="22859"/>
                  </a:lnTo>
                  <a:lnTo>
                    <a:pt x="452932" y="22542"/>
                  </a:lnTo>
                  <a:close/>
                </a:path>
                <a:path w="467995" h="815339">
                  <a:moveTo>
                    <a:pt x="388924" y="48450"/>
                  </a:moveTo>
                  <a:lnTo>
                    <a:pt x="381609" y="53339"/>
                  </a:lnTo>
                  <a:lnTo>
                    <a:pt x="393571" y="53339"/>
                  </a:lnTo>
                  <a:lnTo>
                    <a:pt x="392887" y="51815"/>
                  </a:lnTo>
                  <a:lnTo>
                    <a:pt x="388924" y="48450"/>
                  </a:lnTo>
                  <a:close/>
                </a:path>
                <a:path w="467995" h="815339">
                  <a:moveTo>
                    <a:pt x="379171" y="14008"/>
                  </a:moveTo>
                  <a:lnTo>
                    <a:pt x="371246" y="16459"/>
                  </a:lnTo>
                  <a:lnTo>
                    <a:pt x="313334" y="52120"/>
                  </a:lnTo>
                  <a:lnTo>
                    <a:pt x="374782" y="52120"/>
                  </a:lnTo>
                  <a:lnTo>
                    <a:pt x="364540" y="50291"/>
                  </a:lnTo>
                  <a:lnTo>
                    <a:pt x="379475" y="35356"/>
                  </a:lnTo>
                  <a:lnTo>
                    <a:pt x="377951" y="20116"/>
                  </a:lnTo>
                  <a:lnTo>
                    <a:pt x="379171" y="14008"/>
                  </a:lnTo>
                  <a:close/>
                </a:path>
                <a:path w="467995" h="815339">
                  <a:moveTo>
                    <a:pt x="302666" y="45707"/>
                  </a:moveTo>
                  <a:lnTo>
                    <a:pt x="296570" y="49987"/>
                  </a:lnTo>
                  <a:lnTo>
                    <a:pt x="308170" y="49987"/>
                  </a:lnTo>
                  <a:lnTo>
                    <a:pt x="306628" y="46316"/>
                  </a:lnTo>
                  <a:lnTo>
                    <a:pt x="302666" y="45707"/>
                  </a:lnTo>
                  <a:close/>
                </a:path>
                <a:path w="467995" h="815339">
                  <a:moveTo>
                    <a:pt x="295668" y="6705"/>
                  </a:moveTo>
                  <a:lnTo>
                    <a:pt x="288048" y="8216"/>
                  </a:lnTo>
                  <a:lnTo>
                    <a:pt x="234086" y="43586"/>
                  </a:lnTo>
                  <a:lnTo>
                    <a:pt x="275058" y="43586"/>
                  </a:lnTo>
                  <a:lnTo>
                    <a:pt x="297167" y="26517"/>
                  </a:lnTo>
                  <a:lnTo>
                    <a:pt x="295351" y="11277"/>
                  </a:lnTo>
                  <a:lnTo>
                    <a:pt x="295668" y="6705"/>
                  </a:lnTo>
                  <a:close/>
                </a:path>
                <a:path w="467995" h="815339">
                  <a:moveTo>
                    <a:pt x="231343" y="31699"/>
                  </a:moveTo>
                  <a:lnTo>
                    <a:pt x="209092" y="42062"/>
                  </a:lnTo>
                  <a:lnTo>
                    <a:pt x="229831" y="42062"/>
                  </a:lnTo>
                  <a:lnTo>
                    <a:pt x="229831" y="38252"/>
                  </a:lnTo>
                  <a:lnTo>
                    <a:pt x="231343" y="31699"/>
                  </a:lnTo>
                  <a:close/>
                </a:path>
                <a:path w="467995" h="815339">
                  <a:moveTo>
                    <a:pt x="462368" y="36880"/>
                  </a:moveTo>
                  <a:lnTo>
                    <a:pt x="459943" y="38696"/>
                  </a:lnTo>
                  <a:lnTo>
                    <a:pt x="467863" y="38696"/>
                  </a:lnTo>
                  <a:lnTo>
                    <a:pt x="467867" y="38404"/>
                  </a:lnTo>
                  <a:lnTo>
                    <a:pt x="462368" y="3688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072638" y="4994693"/>
              <a:ext cx="238760" cy="66675"/>
            </a:xfrm>
            <a:custGeom>
              <a:avLst/>
              <a:gdLst/>
              <a:ahLst/>
              <a:cxnLst/>
              <a:rect l="l" t="t" r="r" b="b"/>
              <a:pathLst>
                <a:path w="238760" h="66675">
                  <a:moveTo>
                    <a:pt x="56997" y="10985"/>
                  </a:moveTo>
                  <a:lnTo>
                    <a:pt x="53035" y="10058"/>
                  </a:lnTo>
                  <a:lnTo>
                    <a:pt x="49682" y="0"/>
                  </a:lnTo>
                  <a:lnTo>
                    <a:pt x="927" y="31711"/>
                  </a:lnTo>
                  <a:lnTo>
                    <a:pt x="0" y="45123"/>
                  </a:lnTo>
                  <a:lnTo>
                    <a:pt x="21958" y="46964"/>
                  </a:lnTo>
                  <a:lnTo>
                    <a:pt x="51219" y="26530"/>
                  </a:lnTo>
                  <a:lnTo>
                    <a:pt x="42672" y="23190"/>
                  </a:lnTo>
                  <a:lnTo>
                    <a:pt x="56997" y="10985"/>
                  </a:lnTo>
                  <a:close/>
                </a:path>
                <a:path w="238760" h="66675">
                  <a:moveTo>
                    <a:pt x="71628" y="46647"/>
                  </a:moveTo>
                  <a:lnTo>
                    <a:pt x="71361" y="45123"/>
                  </a:lnTo>
                  <a:lnTo>
                    <a:pt x="68897" y="30797"/>
                  </a:lnTo>
                  <a:lnTo>
                    <a:pt x="39331" y="48488"/>
                  </a:lnTo>
                  <a:lnTo>
                    <a:pt x="56400" y="49999"/>
                  </a:lnTo>
                  <a:lnTo>
                    <a:pt x="64325" y="45123"/>
                  </a:lnTo>
                  <a:lnTo>
                    <a:pt x="71628" y="46647"/>
                  </a:lnTo>
                  <a:close/>
                </a:path>
                <a:path w="238760" h="66675">
                  <a:moveTo>
                    <a:pt x="139903" y="19215"/>
                  </a:moveTo>
                  <a:lnTo>
                    <a:pt x="135940" y="5499"/>
                  </a:lnTo>
                  <a:lnTo>
                    <a:pt x="83223" y="42075"/>
                  </a:lnTo>
                  <a:lnTo>
                    <a:pt x="82905" y="42989"/>
                  </a:lnTo>
                  <a:lnTo>
                    <a:pt x="82308" y="53047"/>
                  </a:lnTo>
                  <a:lnTo>
                    <a:pt x="95415" y="53670"/>
                  </a:lnTo>
                  <a:lnTo>
                    <a:pt x="131978" y="36906"/>
                  </a:lnTo>
                  <a:lnTo>
                    <a:pt x="129540" y="28981"/>
                  </a:lnTo>
                  <a:lnTo>
                    <a:pt x="139903" y="19215"/>
                  </a:lnTo>
                  <a:close/>
                </a:path>
                <a:path w="238760" h="66675">
                  <a:moveTo>
                    <a:pt x="154546" y="46062"/>
                  </a:moveTo>
                  <a:lnTo>
                    <a:pt x="146926" y="39649"/>
                  </a:lnTo>
                  <a:lnTo>
                    <a:pt x="121627" y="56413"/>
                  </a:lnTo>
                  <a:lnTo>
                    <a:pt x="145402" y="58547"/>
                  </a:lnTo>
                  <a:lnTo>
                    <a:pt x="154546" y="50622"/>
                  </a:lnTo>
                  <a:lnTo>
                    <a:pt x="154546" y="46062"/>
                  </a:lnTo>
                  <a:close/>
                </a:path>
                <a:path w="238760" h="66675">
                  <a:moveTo>
                    <a:pt x="238671" y="58547"/>
                  </a:moveTo>
                  <a:lnTo>
                    <a:pt x="238061" y="53975"/>
                  </a:lnTo>
                  <a:lnTo>
                    <a:pt x="231648" y="45135"/>
                  </a:lnTo>
                  <a:lnTo>
                    <a:pt x="204216" y="64020"/>
                  </a:lnTo>
                  <a:lnTo>
                    <a:pt x="227076" y="66167"/>
                  </a:lnTo>
                  <a:lnTo>
                    <a:pt x="238671" y="58547"/>
                  </a:lnTo>
                  <a:close/>
                </a:path>
              </a:pathLst>
            </a:custGeom>
            <a:solidFill>
              <a:srgbClr val="4E4F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053142" y="5020015"/>
              <a:ext cx="265430" cy="50800"/>
            </a:xfrm>
            <a:custGeom>
              <a:avLst/>
              <a:gdLst/>
              <a:ahLst/>
              <a:cxnLst/>
              <a:rect l="l" t="t" r="r" b="b"/>
              <a:pathLst>
                <a:path w="265429" h="50800">
                  <a:moveTo>
                    <a:pt x="18605" y="0"/>
                  </a:moveTo>
                  <a:lnTo>
                    <a:pt x="11277" y="4864"/>
                  </a:lnTo>
                  <a:lnTo>
                    <a:pt x="10363" y="19189"/>
                  </a:lnTo>
                  <a:lnTo>
                    <a:pt x="0" y="27114"/>
                  </a:lnTo>
                  <a:lnTo>
                    <a:pt x="252984" y="50584"/>
                  </a:lnTo>
                  <a:lnTo>
                    <a:pt x="264566" y="42659"/>
                  </a:lnTo>
                  <a:lnTo>
                    <a:pt x="264620" y="41440"/>
                  </a:lnTo>
                  <a:lnTo>
                    <a:pt x="258775" y="41440"/>
                  </a:lnTo>
                  <a:lnTo>
                    <a:pt x="183184" y="35356"/>
                  </a:lnTo>
                  <a:lnTo>
                    <a:pt x="183454" y="33528"/>
                  </a:lnTo>
                  <a:lnTo>
                    <a:pt x="174650" y="33528"/>
                  </a:lnTo>
                  <a:lnTo>
                    <a:pt x="100584" y="27419"/>
                  </a:lnTo>
                  <a:lnTo>
                    <a:pt x="100606" y="26504"/>
                  </a:lnTo>
                  <a:lnTo>
                    <a:pt x="91744" y="26504"/>
                  </a:lnTo>
                  <a:lnTo>
                    <a:pt x="17373" y="20104"/>
                  </a:lnTo>
                  <a:lnTo>
                    <a:pt x="18897" y="7924"/>
                  </a:lnTo>
                  <a:lnTo>
                    <a:pt x="18605" y="0"/>
                  </a:lnTo>
                  <a:close/>
                </a:path>
                <a:path w="265429" h="50800">
                  <a:moveTo>
                    <a:pt x="263652" y="25298"/>
                  </a:moveTo>
                  <a:lnTo>
                    <a:pt x="258775" y="29248"/>
                  </a:lnTo>
                  <a:lnTo>
                    <a:pt x="258775" y="41440"/>
                  </a:lnTo>
                  <a:lnTo>
                    <a:pt x="264620" y="41440"/>
                  </a:lnTo>
                  <a:lnTo>
                    <a:pt x="265176" y="28956"/>
                  </a:lnTo>
                  <a:lnTo>
                    <a:pt x="263652" y="25298"/>
                  </a:lnTo>
                  <a:close/>
                </a:path>
                <a:path w="265429" h="50800">
                  <a:moveTo>
                    <a:pt x="182270" y="16751"/>
                  </a:moveTo>
                  <a:lnTo>
                    <a:pt x="175260" y="20726"/>
                  </a:lnTo>
                  <a:lnTo>
                    <a:pt x="174650" y="33528"/>
                  </a:lnTo>
                  <a:lnTo>
                    <a:pt x="183454" y="33528"/>
                  </a:lnTo>
                  <a:lnTo>
                    <a:pt x="185026" y="22860"/>
                  </a:lnTo>
                  <a:lnTo>
                    <a:pt x="182270" y="16751"/>
                  </a:lnTo>
                  <a:close/>
                </a:path>
                <a:path w="265429" h="50800">
                  <a:moveTo>
                    <a:pt x="99364" y="6692"/>
                  </a:moveTo>
                  <a:lnTo>
                    <a:pt x="92049" y="14312"/>
                  </a:lnTo>
                  <a:lnTo>
                    <a:pt x="91744" y="26504"/>
                  </a:lnTo>
                  <a:lnTo>
                    <a:pt x="100606" y="26504"/>
                  </a:lnTo>
                  <a:lnTo>
                    <a:pt x="100888" y="15240"/>
                  </a:lnTo>
                  <a:lnTo>
                    <a:pt x="99364" y="6692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071724" y="5076992"/>
              <a:ext cx="49530" cy="52069"/>
            </a:xfrm>
            <a:custGeom>
              <a:avLst/>
              <a:gdLst/>
              <a:ahLst/>
              <a:cxnLst/>
              <a:rect l="l" t="t" r="r" b="b"/>
              <a:pathLst>
                <a:path w="49530" h="52070">
                  <a:moveTo>
                    <a:pt x="24701" y="0"/>
                  </a:moveTo>
                  <a:lnTo>
                    <a:pt x="15087" y="2026"/>
                  </a:lnTo>
                  <a:lnTo>
                    <a:pt x="7235" y="7550"/>
                  </a:lnTo>
                  <a:lnTo>
                    <a:pt x="1941" y="15741"/>
                  </a:lnTo>
                  <a:lnTo>
                    <a:pt x="0" y="25768"/>
                  </a:lnTo>
                  <a:lnTo>
                    <a:pt x="1941" y="35798"/>
                  </a:lnTo>
                  <a:lnTo>
                    <a:pt x="7235" y="43984"/>
                  </a:lnTo>
                  <a:lnTo>
                    <a:pt x="15087" y="49501"/>
                  </a:lnTo>
                  <a:lnTo>
                    <a:pt x="24701" y="51523"/>
                  </a:lnTo>
                  <a:lnTo>
                    <a:pt x="34308" y="49501"/>
                  </a:lnTo>
                  <a:lnTo>
                    <a:pt x="42156" y="43984"/>
                  </a:lnTo>
                  <a:lnTo>
                    <a:pt x="47448" y="35798"/>
                  </a:lnTo>
                  <a:lnTo>
                    <a:pt x="49390" y="25768"/>
                  </a:lnTo>
                  <a:lnTo>
                    <a:pt x="47448" y="15741"/>
                  </a:lnTo>
                  <a:lnTo>
                    <a:pt x="42156" y="7550"/>
                  </a:lnTo>
                  <a:lnTo>
                    <a:pt x="34308" y="2026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074790" y="5078528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89">
                  <a:moveTo>
                    <a:pt x="22390" y="0"/>
                  </a:moveTo>
                  <a:lnTo>
                    <a:pt x="13673" y="1843"/>
                  </a:lnTo>
                  <a:lnTo>
                    <a:pt x="6556" y="6872"/>
                  </a:lnTo>
                  <a:lnTo>
                    <a:pt x="1758" y="14332"/>
                  </a:lnTo>
                  <a:lnTo>
                    <a:pt x="0" y="23469"/>
                  </a:lnTo>
                  <a:lnTo>
                    <a:pt x="1758" y="32607"/>
                  </a:lnTo>
                  <a:lnTo>
                    <a:pt x="6556" y="40066"/>
                  </a:lnTo>
                  <a:lnTo>
                    <a:pt x="13673" y="45095"/>
                  </a:lnTo>
                  <a:lnTo>
                    <a:pt x="22390" y="46939"/>
                  </a:lnTo>
                  <a:lnTo>
                    <a:pt x="31109" y="45095"/>
                  </a:lnTo>
                  <a:lnTo>
                    <a:pt x="38230" y="40066"/>
                  </a:lnTo>
                  <a:lnTo>
                    <a:pt x="43031" y="32607"/>
                  </a:lnTo>
                  <a:lnTo>
                    <a:pt x="44792" y="23469"/>
                  </a:lnTo>
                  <a:lnTo>
                    <a:pt x="43031" y="14332"/>
                  </a:lnTo>
                  <a:lnTo>
                    <a:pt x="38230" y="6872"/>
                  </a:lnTo>
                  <a:lnTo>
                    <a:pt x="31109" y="1843"/>
                  </a:lnTo>
                  <a:lnTo>
                    <a:pt x="223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084540" y="5109914"/>
              <a:ext cx="34290" cy="19050"/>
            </a:xfrm>
            <a:custGeom>
              <a:avLst/>
              <a:gdLst/>
              <a:ahLst/>
              <a:cxnLst/>
              <a:rect l="l" t="t" r="r" b="b"/>
              <a:pathLst>
                <a:path w="34289" h="19050">
                  <a:moveTo>
                    <a:pt x="609" y="0"/>
                  </a:moveTo>
                  <a:lnTo>
                    <a:pt x="0" y="8839"/>
                  </a:lnTo>
                  <a:lnTo>
                    <a:pt x="8229" y="18910"/>
                  </a:lnTo>
                  <a:lnTo>
                    <a:pt x="20104" y="15252"/>
                  </a:lnTo>
                  <a:lnTo>
                    <a:pt x="32004" y="12509"/>
                  </a:lnTo>
                  <a:lnTo>
                    <a:pt x="33308" y="5802"/>
                  </a:lnTo>
                  <a:lnTo>
                    <a:pt x="21488" y="5802"/>
                  </a:lnTo>
                  <a:lnTo>
                    <a:pt x="17249" y="4531"/>
                  </a:lnTo>
                  <a:lnTo>
                    <a:pt x="11582" y="914"/>
                  </a:lnTo>
                  <a:lnTo>
                    <a:pt x="609" y="0"/>
                  </a:lnTo>
                  <a:close/>
                </a:path>
                <a:path w="34289" h="19050">
                  <a:moveTo>
                    <a:pt x="34137" y="1536"/>
                  </a:moveTo>
                  <a:lnTo>
                    <a:pt x="26412" y="4784"/>
                  </a:lnTo>
                  <a:lnTo>
                    <a:pt x="21488" y="5802"/>
                  </a:lnTo>
                  <a:lnTo>
                    <a:pt x="33308" y="5802"/>
                  </a:lnTo>
                  <a:lnTo>
                    <a:pt x="34137" y="1536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154330" y="5084923"/>
              <a:ext cx="49530" cy="52069"/>
            </a:xfrm>
            <a:custGeom>
              <a:avLst/>
              <a:gdLst/>
              <a:ahLst/>
              <a:cxnLst/>
              <a:rect l="l" t="t" r="r" b="b"/>
              <a:pathLst>
                <a:path w="49530" h="52070">
                  <a:moveTo>
                    <a:pt x="24688" y="0"/>
                  </a:moveTo>
                  <a:lnTo>
                    <a:pt x="15076" y="2024"/>
                  </a:lnTo>
                  <a:lnTo>
                    <a:pt x="7229" y="7545"/>
                  </a:lnTo>
                  <a:lnTo>
                    <a:pt x="1939" y="15735"/>
                  </a:lnTo>
                  <a:lnTo>
                    <a:pt x="0" y="25768"/>
                  </a:lnTo>
                  <a:lnTo>
                    <a:pt x="1939" y="35791"/>
                  </a:lnTo>
                  <a:lnTo>
                    <a:pt x="7229" y="43973"/>
                  </a:lnTo>
                  <a:lnTo>
                    <a:pt x="15076" y="49489"/>
                  </a:lnTo>
                  <a:lnTo>
                    <a:pt x="24688" y="51511"/>
                  </a:lnTo>
                  <a:lnTo>
                    <a:pt x="34302" y="49489"/>
                  </a:lnTo>
                  <a:lnTo>
                    <a:pt x="42154" y="43973"/>
                  </a:lnTo>
                  <a:lnTo>
                    <a:pt x="47448" y="35791"/>
                  </a:lnTo>
                  <a:lnTo>
                    <a:pt x="49390" y="25768"/>
                  </a:lnTo>
                  <a:lnTo>
                    <a:pt x="47448" y="15735"/>
                  </a:lnTo>
                  <a:lnTo>
                    <a:pt x="42154" y="7545"/>
                  </a:lnTo>
                  <a:lnTo>
                    <a:pt x="34302" y="2024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157388" y="5086460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89">
                  <a:moveTo>
                    <a:pt x="22402" y="0"/>
                  </a:moveTo>
                  <a:lnTo>
                    <a:pt x="13683" y="1841"/>
                  </a:lnTo>
                  <a:lnTo>
                    <a:pt x="6562" y="6865"/>
                  </a:lnTo>
                  <a:lnTo>
                    <a:pt x="1760" y="14321"/>
                  </a:lnTo>
                  <a:lnTo>
                    <a:pt x="0" y="23456"/>
                  </a:lnTo>
                  <a:lnTo>
                    <a:pt x="1760" y="32599"/>
                  </a:lnTo>
                  <a:lnTo>
                    <a:pt x="6562" y="40058"/>
                  </a:lnTo>
                  <a:lnTo>
                    <a:pt x="13683" y="45084"/>
                  </a:lnTo>
                  <a:lnTo>
                    <a:pt x="22402" y="46926"/>
                  </a:lnTo>
                  <a:lnTo>
                    <a:pt x="31121" y="45084"/>
                  </a:lnTo>
                  <a:lnTo>
                    <a:pt x="38242" y="40058"/>
                  </a:lnTo>
                  <a:lnTo>
                    <a:pt x="43044" y="32599"/>
                  </a:lnTo>
                  <a:lnTo>
                    <a:pt x="44805" y="23456"/>
                  </a:lnTo>
                  <a:lnTo>
                    <a:pt x="43044" y="14321"/>
                  </a:lnTo>
                  <a:lnTo>
                    <a:pt x="38242" y="6865"/>
                  </a:lnTo>
                  <a:lnTo>
                    <a:pt x="31121" y="1841"/>
                  </a:lnTo>
                  <a:lnTo>
                    <a:pt x="224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167133" y="5117839"/>
              <a:ext cx="34290" cy="19050"/>
            </a:xfrm>
            <a:custGeom>
              <a:avLst/>
              <a:gdLst/>
              <a:ahLst/>
              <a:cxnLst/>
              <a:rect l="l" t="t" r="r" b="b"/>
              <a:pathLst>
                <a:path w="34289" h="19050">
                  <a:moveTo>
                    <a:pt x="622" y="0"/>
                  </a:moveTo>
                  <a:lnTo>
                    <a:pt x="0" y="8851"/>
                  </a:lnTo>
                  <a:lnTo>
                    <a:pt x="8229" y="18923"/>
                  </a:lnTo>
                  <a:lnTo>
                    <a:pt x="20116" y="15252"/>
                  </a:lnTo>
                  <a:lnTo>
                    <a:pt x="32004" y="12509"/>
                  </a:lnTo>
                  <a:lnTo>
                    <a:pt x="33315" y="5802"/>
                  </a:lnTo>
                  <a:lnTo>
                    <a:pt x="21491" y="5802"/>
                  </a:lnTo>
                  <a:lnTo>
                    <a:pt x="17255" y="4531"/>
                  </a:lnTo>
                  <a:lnTo>
                    <a:pt x="11595" y="914"/>
                  </a:lnTo>
                  <a:lnTo>
                    <a:pt x="622" y="0"/>
                  </a:lnTo>
                  <a:close/>
                </a:path>
                <a:path w="34289" h="19050">
                  <a:moveTo>
                    <a:pt x="34150" y="1536"/>
                  </a:moveTo>
                  <a:lnTo>
                    <a:pt x="26418" y="4784"/>
                  </a:lnTo>
                  <a:lnTo>
                    <a:pt x="21491" y="5802"/>
                  </a:lnTo>
                  <a:lnTo>
                    <a:pt x="33315" y="5802"/>
                  </a:lnTo>
                  <a:lnTo>
                    <a:pt x="34150" y="1536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236315" y="5091938"/>
              <a:ext cx="49530" cy="52069"/>
            </a:xfrm>
            <a:custGeom>
              <a:avLst/>
              <a:gdLst/>
              <a:ahLst/>
              <a:cxnLst/>
              <a:rect l="l" t="t" r="r" b="b"/>
              <a:pathLst>
                <a:path w="49529" h="52070">
                  <a:moveTo>
                    <a:pt x="24701" y="0"/>
                  </a:moveTo>
                  <a:lnTo>
                    <a:pt x="15087" y="2022"/>
                  </a:lnTo>
                  <a:lnTo>
                    <a:pt x="7235" y="7540"/>
                  </a:lnTo>
                  <a:lnTo>
                    <a:pt x="1941" y="15730"/>
                  </a:lnTo>
                  <a:lnTo>
                    <a:pt x="0" y="25768"/>
                  </a:lnTo>
                  <a:lnTo>
                    <a:pt x="1941" y="35786"/>
                  </a:lnTo>
                  <a:lnTo>
                    <a:pt x="7235" y="43968"/>
                  </a:lnTo>
                  <a:lnTo>
                    <a:pt x="15087" y="49487"/>
                  </a:lnTo>
                  <a:lnTo>
                    <a:pt x="24701" y="51511"/>
                  </a:lnTo>
                  <a:lnTo>
                    <a:pt x="34313" y="49487"/>
                  </a:lnTo>
                  <a:lnTo>
                    <a:pt x="42160" y="43968"/>
                  </a:lnTo>
                  <a:lnTo>
                    <a:pt x="47450" y="35786"/>
                  </a:lnTo>
                  <a:lnTo>
                    <a:pt x="49390" y="25768"/>
                  </a:lnTo>
                  <a:lnTo>
                    <a:pt x="47450" y="15730"/>
                  </a:lnTo>
                  <a:lnTo>
                    <a:pt x="42160" y="7540"/>
                  </a:lnTo>
                  <a:lnTo>
                    <a:pt x="34313" y="2022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239381" y="5093448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89">
                  <a:moveTo>
                    <a:pt x="22402" y="0"/>
                  </a:moveTo>
                  <a:lnTo>
                    <a:pt x="13683" y="1845"/>
                  </a:lnTo>
                  <a:lnTo>
                    <a:pt x="6562" y="6878"/>
                  </a:lnTo>
                  <a:lnTo>
                    <a:pt x="1760" y="14342"/>
                  </a:lnTo>
                  <a:lnTo>
                    <a:pt x="0" y="23482"/>
                  </a:lnTo>
                  <a:lnTo>
                    <a:pt x="1760" y="32616"/>
                  </a:lnTo>
                  <a:lnTo>
                    <a:pt x="6562" y="40081"/>
                  </a:lnTo>
                  <a:lnTo>
                    <a:pt x="13683" y="45117"/>
                  </a:lnTo>
                  <a:lnTo>
                    <a:pt x="22402" y="46964"/>
                  </a:lnTo>
                  <a:lnTo>
                    <a:pt x="31121" y="45117"/>
                  </a:lnTo>
                  <a:lnTo>
                    <a:pt x="38242" y="40081"/>
                  </a:lnTo>
                  <a:lnTo>
                    <a:pt x="43044" y="32616"/>
                  </a:lnTo>
                  <a:lnTo>
                    <a:pt x="44805" y="23482"/>
                  </a:lnTo>
                  <a:lnTo>
                    <a:pt x="43044" y="14342"/>
                  </a:lnTo>
                  <a:lnTo>
                    <a:pt x="38242" y="6878"/>
                  </a:lnTo>
                  <a:lnTo>
                    <a:pt x="31121" y="1845"/>
                  </a:lnTo>
                  <a:lnTo>
                    <a:pt x="224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173552" y="5010873"/>
              <a:ext cx="210185" cy="786130"/>
            </a:xfrm>
            <a:custGeom>
              <a:avLst/>
              <a:gdLst/>
              <a:ahLst/>
              <a:cxnLst/>
              <a:rect l="l" t="t" r="r" b="b"/>
              <a:pathLst>
                <a:path w="210185" h="786129">
                  <a:moveTo>
                    <a:pt x="109702" y="115506"/>
                  </a:moveTo>
                  <a:lnTo>
                    <a:pt x="101981" y="118757"/>
                  </a:lnTo>
                  <a:lnTo>
                    <a:pt x="97066" y="119786"/>
                  </a:lnTo>
                  <a:lnTo>
                    <a:pt x="92824" y="118516"/>
                  </a:lnTo>
                  <a:lnTo>
                    <a:pt x="87147" y="114909"/>
                  </a:lnTo>
                  <a:lnTo>
                    <a:pt x="76174" y="113995"/>
                  </a:lnTo>
                  <a:lnTo>
                    <a:pt x="75565" y="122834"/>
                  </a:lnTo>
                  <a:lnTo>
                    <a:pt x="83781" y="132880"/>
                  </a:lnTo>
                  <a:lnTo>
                    <a:pt x="95681" y="129235"/>
                  </a:lnTo>
                  <a:lnTo>
                    <a:pt x="107569" y="126492"/>
                  </a:lnTo>
                  <a:lnTo>
                    <a:pt x="108877" y="119786"/>
                  </a:lnTo>
                  <a:lnTo>
                    <a:pt x="109702" y="115506"/>
                  </a:lnTo>
                  <a:close/>
                </a:path>
                <a:path w="210185" h="786129">
                  <a:moveTo>
                    <a:pt x="209689" y="14935"/>
                  </a:moveTo>
                  <a:lnTo>
                    <a:pt x="204482" y="14617"/>
                  </a:lnTo>
                  <a:lnTo>
                    <a:pt x="202018" y="15240"/>
                  </a:lnTo>
                  <a:lnTo>
                    <a:pt x="200494" y="0"/>
                  </a:lnTo>
                  <a:lnTo>
                    <a:pt x="145389" y="36868"/>
                  </a:lnTo>
                  <a:lnTo>
                    <a:pt x="145999" y="52400"/>
                  </a:lnTo>
                  <a:lnTo>
                    <a:pt x="136207" y="59436"/>
                  </a:lnTo>
                  <a:lnTo>
                    <a:pt x="135597" y="143243"/>
                  </a:lnTo>
                  <a:lnTo>
                    <a:pt x="73444" y="186524"/>
                  </a:lnTo>
                  <a:lnTo>
                    <a:pt x="74968" y="200253"/>
                  </a:lnTo>
                  <a:lnTo>
                    <a:pt x="78638" y="198424"/>
                  </a:lnTo>
                  <a:lnTo>
                    <a:pt x="80175" y="202082"/>
                  </a:lnTo>
                  <a:lnTo>
                    <a:pt x="81394" y="209689"/>
                  </a:lnTo>
                  <a:lnTo>
                    <a:pt x="81699" y="289864"/>
                  </a:lnTo>
                  <a:lnTo>
                    <a:pt x="14960" y="341985"/>
                  </a:lnTo>
                  <a:lnTo>
                    <a:pt x="10985" y="348983"/>
                  </a:lnTo>
                  <a:lnTo>
                    <a:pt x="10058" y="416661"/>
                  </a:lnTo>
                  <a:lnTo>
                    <a:pt x="2489" y="560146"/>
                  </a:lnTo>
                  <a:lnTo>
                    <a:pt x="0" y="636524"/>
                  </a:lnTo>
                  <a:lnTo>
                    <a:pt x="2616" y="671474"/>
                  </a:lnTo>
                  <a:lnTo>
                    <a:pt x="10375" y="690676"/>
                  </a:lnTo>
                  <a:lnTo>
                    <a:pt x="9448" y="785787"/>
                  </a:lnTo>
                  <a:lnTo>
                    <a:pt x="50774" y="748588"/>
                  </a:lnTo>
                  <a:lnTo>
                    <a:pt x="52920" y="747356"/>
                  </a:lnTo>
                  <a:lnTo>
                    <a:pt x="57823" y="747661"/>
                  </a:lnTo>
                  <a:lnTo>
                    <a:pt x="128854" y="755891"/>
                  </a:lnTo>
                  <a:lnTo>
                    <a:pt x="133756" y="753465"/>
                  </a:lnTo>
                  <a:lnTo>
                    <a:pt x="134975" y="758647"/>
                  </a:lnTo>
                  <a:lnTo>
                    <a:pt x="140182" y="760158"/>
                  </a:lnTo>
                  <a:lnTo>
                    <a:pt x="194678" y="709256"/>
                  </a:lnTo>
                  <a:lnTo>
                    <a:pt x="195910" y="691883"/>
                  </a:lnTo>
                  <a:lnTo>
                    <a:pt x="203276" y="681228"/>
                  </a:lnTo>
                  <a:lnTo>
                    <a:pt x="203276" y="592531"/>
                  </a:lnTo>
                  <a:lnTo>
                    <a:pt x="201726" y="592213"/>
                  </a:lnTo>
                  <a:lnTo>
                    <a:pt x="206921" y="110629"/>
                  </a:lnTo>
                  <a:lnTo>
                    <a:pt x="208445" y="108191"/>
                  </a:lnTo>
                  <a:lnTo>
                    <a:pt x="209689" y="14935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186950" y="5039220"/>
              <a:ext cx="193675" cy="441959"/>
            </a:xfrm>
            <a:custGeom>
              <a:avLst/>
              <a:gdLst/>
              <a:ahLst/>
              <a:cxnLst/>
              <a:rect l="l" t="t" r="r" b="b"/>
              <a:pathLst>
                <a:path w="193675" h="441960">
                  <a:moveTo>
                    <a:pt x="67970" y="262737"/>
                  </a:moveTo>
                  <a:lnTo>
                    <a:pt x="67360" y="258483"/>
                  </a:lnTo>
                  <a:lnTo>
                    <a:pt x="24384" y="291998"/>
                  </a:lnTo>
                  <a:lnTo>
                    <a:pt x="23774" y="270370"/>
                  </a:lnTo>
                  <a:lnTo>
                    <a:pt x="0" y="287413"/>
                  </a:lnTo>
                  <a:lnTo>
                    <a:pt x="914" y="312712"/>
                  </a:lnTo>
                  <a:lnTo>
                    <a:pt x="67970" y="262737"/>
                  </a:lnTo>
                  <a:close/>
                </a:path>
                <a:path w="193675" h="441960">
                  <a:moveTo>
                    <a:pt x="99974" y="385559"/>
                  </a:moveTo>
                  <a:lnTo>
                    <a:pt x="97231" y="384644"/>
                  </a:lnTo>
                  <a:lnTo>
                    <a:pt x="94183" y="388607"/>
                  </a:lnTo>
                  <a:lnTo>
                    <a:pt x="93611" y="416636"/>
                  </a:lnTo>
                  <a:lnTo>
                    <a:pt x="93573" y="420306"/>
                  </a:lnTo>
                  <a:lnTo>
                    <a:pt x="94792" y="421525"/>
                  </a:lnTo>
                  <a:lnTo>
                    <a:pt x="99974" y="416636"/>
                  </a:lnTo>
                  <a:lnTo>
                    <a:pt x="99974" y="385559"/>
                  </a:lnTo>
                  <a:close/>
                </a:path>
                <a:path w="193675" h="441960">
                  <a:moveTo>
                    <a:pt x="106121" y="416293"/>
                  </a:moveTo>
                  <a:lnTo>
                    <a:pt x="105206" y="413308"/>
                  </a:lnTo>
                  <a:lnTo>
                    <a:pt x="102958" y="413308"/>
                  </a:lnTo>
                  <a:lnTo>
                    <a:pt x="102044" y="416293"/>
                  </a:lnTo>
                  <a:lnTo>
                    <a:pt x="102044" y="423710"/>
                  </a:lnTo>
                  <a:lnTo>
                    <a:pt x="102958" y="426707"/>
                  </a:lnTo>
                  <a:lnTo>
                    <a:pt x="105206" y="426707"/>
                  </a:lnTo>
                  <a:lnTo>
                    <a:pt x="106121" y="423710"/>
                  </a:lnTo>
                  <a:lnTo>
                    <a:pt x="106121" y="420014"/>
                  </a:lnTo>
                  <a:lnTo>
                    <a:pt x="106121" y="416293"/>
                  </a:lnTo>
                  <a:close/>
                </a:path>
                <a:path w="193675" h="441960">
                  <a:moveTo>
                    <a:pt x="106426" y="386422"/>
                  </a:moveTo>
                  <a:lnTo>
                    <a:pt x="105511" y="383425"/>
                  </a:lnTo>
                  <a:lnTo>
                    <a:pt x="103263" y="383425"/>
                  </a:lnTo>
                  <a:lnTo>
                    <a:pt x="102349" y="386422"/>
                  </a:lnTo>
                  <a:lnTo>
                    <a:pt x="102349" y="393839"/>
                  </a:lnTo>
                  <a:lnTo>
                    <a:pt x="103263" y="396836"/>
                  </a:lnTo>
                  <a:lnTo>
                    <a:pt x="105511" y="396836"/>
                  </a:lnTo>
                  <a:lnTo>
                    <a:pt x="106426" y="393839"/>
                  </a:lnTo>
                  <a:lnTo>
                    <a:pt x="106426" y="390131"/>
                  </a:lnTo>
                  <a:lnTo>
                    <a:pt x="106426" y="386422"/>
                  </a:lnTo>
                  <a:close/>
                </a:path>
                <a:path w="193675" h="441960">
                  <a:moveTo>
                    <a:pt x="106426" y="355942"/>
                  </a:moveTo>
                  <a:lnTo>
                    <a:pt x="105511" y="352945"/>
                  </a:lnTo>
                  <a:lnTo>
                    <a:pt x="103263" y="352945"/>
                  </a:lnTo>
                  <a:lnTo>
                    <a:pt x="102349" y="355942"/>
                  </a:lnTo>
                  <a:lnTo>
                    <a:pt x="102349" y="363359"/>
                  </a:lnTo>
                  <a:lnTo>
                    <a:pt x="103263" y="366356"/>
                  </a:lnTo>
                  <a:lnTo>
                    <a:pt x="105511" y="366356"/>
                  </a:lnTo>
                  <a:lnTo>
                    <a:pt x="106426" y="363359"/>
                  </a:lnTo>
                  <a:lnTo>
                    <a:pt x="106426" y="359664"/>
                  </a:lnTo>
                  <a:lnTo>
                    <a:pt x="106426" y="355942"/>
                  </a:lnTo>
                  <a:close/>
                </a:path>
                <a:path w="193675" h="441960">
                  <a:moveTo>
                    <a:pt x="106438" y="431546"/>
                  </a:moveTo>
                  <a:lnTo>
                    <a:pt x="105524" y="428548"/>
                  </a:lnTo>
                  <a:lnTo>
                    <a:pt x="103289" y="428548"/>
                  </a:lnTo>
                  <a:lnTo>
                    <a:pt x="102362" y="431546"/>
                  </a:lnTo>
                  <a:lnTo>
                    <a:pt x="102362" y="438962"/>
                  </a:lnTo>
                  <a:lnTo>
                    <a:pt x="103289" y="441960"/>
                  </a:lnTo>
                  <a:lnTo>
                    <a:pt x="105524" y="441960"/>
                  </a:lnTo>
                  <a:lnTo>
                    <a:pt x="106438" y="438962"/>
                  </a:lnTo>
                  <a:lnTo>
                    <a:pt x="106438" y="435241"/>
                  </a:lnTo>
                  <a:lnTo>
                    <a:pt x="106438" y="431546"/>
                  </a:lnTo>
                  <a:close/>
                </a:path>
                <a:path w="193675" h="441960">
                  <a:moveTo>
                    <a:pt x="106730" y="401688"/>
                  </a:moveTo>
                  <a:lnTo>
                    <a:pt x="105816" y="398691"/>
                  </a:lnTo>
                  <a:lnTo>
                    <a:pt x="103581" y="398691"/>
                  </a:lnTo>
                  <a:lnTo>
                    <a:pt x="102654" y="401688"/>
                  </a:lnTo>
                  <a:lnTo>
                    <a:pt x="102654" y="409092"/>
                  </a:lnTo>
                  <a:lnTo>
                    <a:pt x="103581" y="412076"/>
                  </a:lnTo>
                  <a:lnTo>
                    <a:pt x="105816" y="412076"/>
                  </a:lnTo>
                  <a:lnTo>
                    <a:pt x="106730" y="409092"/>
                  </a:lnTo>
                  <a:lnTo>
                    <a:pt x="106730" y="405384"/>
                  </a:lnTo>
                  <a:lnTo>
                    <a:pt x="106730" y="401688"/>
                  </a:lnTo>
                  <a:close/>
                </a:path>
                <a:path w="193675" h="441960">
                  <a:moveTo>
                    <a:pt x="106730" y="371195"/>
                  </a:moveTo>
                  <a:lnTo>
                    <a:pt x="105816" y="368198"/>
                  </a:lnTo>
                  <a:lnTo>
                    <a:pt x="103581" y="368198"/>
                  </a:lnTo>
                  <a:lnTo>
                    <a:pt x="102654" y="371195"/>
                  </a:lnTo>
                  <a:lnTo>
                    <a:pt x="102654" y="378612"/>
                  </a:lnTo>
                  <a:lnTo>
                    <a:pt x="103581" y="381596"/>
                  </a:lnTo>
                  <a:lnTo>
                    <a:pt x="105816" y="381596"/>
                  </a:lnTo>
                  <a:lnTo>
                    <a:pt x="106730" y="378612"/>
                  </a:lnTo>
                  <a:lnTo>
                    <a:pt x="106730" y="374891"/>
                  </a:lnTo>
                  <a:lnTo>
                    <a:pt x="106730" y="371195"/>
                  </a:lnTo>
                  <a:close/>
                </a:path>
                <a:path w="193675" h="441960">
                  <a:moveTo>
                    <a:pt x="110998" y="419963"/>
                  </a:moveTo>
                  <a:lnTo>
                    <a:pt x="110083" y="416966"/>
                  </a:lnTo>
                  <a:lnTo>
                    <a:pt x="107835" y="416966"/>
                  </a:lnTo>
                  <a:lnTo>
                    <a:pt x="106921" y="419963"/>
                  </a:lnTo>
                  <a:lnTo>
                    <a:pt x="106921" y="427355"/>
                  </a:lnTo>
                  <a:lnTo>
                    <a:pt x="107835" y="430364"/>
                  </a:lnTo>
                  <a:lnTo>
                    <a:pt x="110083" y="430364"/>
                  </a:lnTo>
                  <a:lnTo>
                    <a:pt x="110998" y="427355"/>
                  </a:lnTo>
                  <a:lnTo>
                    <a:pt x="110998" y="423659"/>
                  </a:lnTo>
                  <a:lnTo>
                    <a:pt x="110998" y="419963"/>
                  </a:lnTo>
                  <a:close/>
                </a:path>
                <a:path w="193675" h="441960">
                  <a:moveTo>
                    <a:pt x="111302" y="390105"/>
                  </a:moveTo>
                  <a:lnTo>
                    <a:pt x="110388" y="387108"/>
                  </a:lnTo>
                  <a:lnTo>
                    <a:pt x="108140" y="387108"/>
                  </a:lnTo>
                  <a:lnTo>
                    <a:pt x="107226" y="390105"/>
                  </a:lnTo>
                  <a:lnTo>
                    <a:pt x="107226" y="397497"/>
                  </a:lnTo>
                  <a:lnTo>
                    <a:pt x="108140" y="400507"/>
                  </a:lnTo>
                  <a:lnTo>
                    <a:pt x="110388" y="400507"/>
                  </a:lnTo>
                  <a:lnTo>
                    <a:pt x="111302" y="397497"/>
                  </a:lnTo>
                  <a:lnTo>
                    <a:pt x="111302" y="393801"/>
                  </a:lnTo>
                  <a:lnTo>
                    <a:pt x="111302" y="390105"/>
                  </a:lnTo>
                  <a:close/>
                </a:path>
                <a:path w="193675" h="441960">
                  <a:moveTo>
                    <a:pt x="111302" y="359613"/>
                  </a:moveTo>
                  <a:lnTo>
                    <a:pt x="110388" y="356603"/>
                  </a:lnTo>
                  <a:lnTo>
                    <a:pt x="108140" y="356603"/>
                  </a:lnTo>
                  <a:lnTo>
                    <a:pt x="107226" y="359613"/>
                  </a:lnTo>
                  <a:lnTo>
                    <a:pt x="107226" y="367017"/>
                  </a:lnTo>
                  <a:lnTo>
                    <a:pt x="108140" y="370027"/>
                  </a:lnTo>
                  <a:lnTo>
                    <a:pt x="110388" y="370027"/>
                  </a:lnTo>
                  <a:lnTo>
                    <a:pt x="111302" y="367017"/>
                  </a:lnTo>
                  <a:lnTo>
                    <a:pt x="111302" y="363308"/>
                  </a:lnTo>
                  <a:lnTo>
                    <a:pt x="111302" y="359613"/>
                  </a:lnTo>
                  <a:close/>
                </a:path>
                <a:path w="193675" h="441960">
                  <a:moveTo>
                    <a:pt x="111607" y="405333"/>
                  </a:moveTo>
                  <a:lnTo>
                    <a:pt x="110693" y="402348"/>
                  </a:lnTo>
                  <a:lnTo>
                    <a:pt x="108445" y="402348"/>
                  </a:lnTo>
                  <a:lnTo>
                    <a:pt x="107530" y="405333"/>
                  </a:lnTo>
                  <a:lnTo>
                    <a:pt x="107530" y="412750"/>
                  </a:lnTo>
                  <a:lnTo>
                    <a:pt x="108445" y="415747"/>
                  </a:lnTo>
                  <a:lnTo>
                    <a:pt x="110693" y="415747"/>
                  </a:lnTo>
                  <a:lnTo>
                    <a:pt x="111607" y="412750"/>
                  </a:lnTo>
                  <a:lnTo>
                    <a:pt x="111607" y="409041"/>
                  </a:lnTo>
                  <a:lnTo>
                    <a:pt x="111607" y="405333"/>
                  </a:lnTo>
                  <a:close/>
                </a:path>
                <a:path w="193675" h="441960">
                  <a:moveTo>
                    <a:pt x="111607" y="374853"/>
                  </a:moveTo>
                  <a:lnTo>
                    <a:pt x="110693" y="371868"/>
                  </a:lnTo>
                  <a:lnTo>
                    <a:pt x="108445" y="371868"/>
                  </a:lnTo>
                  <a:lnTo>
                    <a:pt x="107530" y="374853"/>
                  </a:lnTo>
                  <a:lnTo>
                    <a:pt x="107530" y="382257"/>
                  </a:lnTo>
                  <a:lnTo>
                    <a:pt x="108445" y="385254"/>
                  </a:lnTo>
                  <a:lnTo>
                    <a:pt x="110693" y="385254"/>
                  </a:lnTo>
                  <a:lnTo>
                    <a:pt x="111607" y="382257"/>
                  </a:lnTo>
                  <a:lnTo>
                    <a:pt x="111607" y="378561"/>
                  </a:lnTo>
                  <a:lnTo>
                    <a:pt x="111607" y="374853"/>
                  </a:lnTo>
                  <a:close/>
                </a:path>
                <a:path w="193675" h="441960">
                  <a:moveTo>
                    <a:pt x="119481" y="369417"/>
                  </a:moveTo>
                  <a:lnTo>
                    <a:pt x="116725" y="368503"/>
                  </a:lnTo>
                  <a:lnTo>
                    <a:pt x="113690" y="372465"/>
                  </a:lnTo>
                  <a:lnTo>
                    <a:pt x="113118" y="400507"/>
                  </a:lnTo>
                  <a:lnTo>
                    <a:pt x="113080" y="404164"/>
                  </a:lnTo>
                  <a:lnTo>
                    <a:pt x="114300" y="405384"/>
                  </a:lnTo>
                  <a:lnTo>
                    <a:pt x="119481" y="400507"/>
                  </a:lnTo>
                  <a:lnTo>
                    <a:pt x="119481" y="369417"/>
                  </a:lnTo>
                  <a:close/>
                </a:path>
                <a:path w="193675" h="441960">
                  <a:moveTo>
                    <a:pt x="193230" y="0"/>
                  </a:moveTo>
                  <a:lnTo>
                    <a:pt x="189268" y="2743"/>
                  </a:lnTo>
                  <a:lnTo>
                    <a:pt x="188353" y="29883"/>
                  </a:lnTo>
                  <a:lnTo>
                    <a:pt x="189585" y="33223"/>
                  </a:lnTo>
                  <a:lnTo>
                    <a:pt x="192316" y="28638"/>
                  </a:lnTo>
                  <a:lnTo>
                    <a:pt x="1932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26881" y="5688123"/>
              <a:ext cx="77114" cy="78638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2991271" y="5127603"/>
              <a:ext cx="316865" cy="73025"/>
            </a:xfrm>
            <a:custGeom>
              <a:avLst/>
              <a:gdLst/>
              <a:ahLst/>
              <a:cxnLst/>
              <a:rect l="l" t="t" r="r" b="b"/>
              <a:pathLst>
                <a:path w="316864" h="73025">
                  <a:moveTo>
                    <a:pt x="262976" y="64300"/>
                  </a:moveTo>
                  <a:lnTo>
                    <a:pt x="212140" y="64300"/>
                  </a:lnTo>
                  <a:lnTo>
                    <a:pt x="214884" y="66141"/>
                  </a:lnTo>
                  <a:lnTo>
                    <a:pt x="216712" y="71628"/>
                  </a:lnTo>
                  <a:lnTo>
                    <a:pt x="227380" y="72542"/>
                  </a:lnTo>
                  <a:lnTo>
                    <a:pt x="228892" y="67678"/>
                  </a:lnTo>
                  <a:lnTo>
                    <a:pt x="258325" y="67678"/>
                  </a:lnTo>
                  <a:lnTo>
                    <a:pt x="262976" y="64300"/>
                  </a:lnTo>
                  <a:close/>
                </a:path>
                <a:path w="316864" h="73025">
                  <a:moveTo>
                    <a:pt x="258325" y="67678"/>
                  </a:moveTo>
                  <a:lnTo>
                    <a:pt x="236207" y="67678"/>
                  </a:lnTo>
                  <a:lnTo>
                    <a:pt x="235885" y="69786"/>
                  </a:lnTo>
                  <a:lnTo>
                    <a:pt x="235610" y="72542"/>
                  </a:lnTo>
                  <a:lnTo>
                    <a:pt x="237426" y="72237"/>
                  </a:lnTo>
                  <a:lnTo>
                    <a:pt x="239864" y="68884"/>
                  </a:lnTo>
                  <a:lnTo>
                    <a:pt x="256663" y="68884"/>
                  </a:lnTo>
                  <a:lnTo>
                    <a:pt x="258325" y="67678"/>
                  </a:lnTo>
                  <a:close/>
                </a:path>
                <a:path w="316864" h="73025">
                  <a:moveTo>
                    <a:pt x="256663" y="68884"/>
                  </a:moveTo>
                  <a:lnTo>
                    <a:pt x="239864" y="68884"/>
                  </a:lnTo>
                  <a:lnTo>
                    <a:pt x="244754" y="69176"/>
                  </a:lnTo>
                  <a:lnTo>
                    <a:pt x="249631" y="69176"/>
                  </a:lnTo>
                  <a:lnTo>
                    <a:pt x="255422" y="69786"/>
                  </a:lnTo>
                  <a:lnTo>
                    <a:pt x="256663" y="68884"/>
                  </a:lnTo>
                  <a:close/>
                </a:path>
                <a:path w="316864" h="73025">
                  <a:moveTo>
                    <a:pt x="270110" y="59118"/>
                  </a:moveTo>
                  <a:lnTo>
                    <a:pt x="168554" y="59118"/>
                  </a:lnTo>
                  <a:lnTo>
                    <a:pt x="170992" y="60960"/>
                  </a:lnTo>
                  <a:lnTo>
                    <a:pt x="174955" y="67970"/>
                  </a:lnTo>
                  <a:lnTo>
                    <a:pt x="184708" y="69494"/>
                  </a:lnTo>
                  <a:lnTo>
                    <a:pt x="185623" y="61874"/>
                  </a:lnTo>
                  <a:lnTo>
                    <a:pt x="188048" y="61252"/>
                  </a:lnTo>
                  <a:lnTo>
                    <a:pt x="267172" y="61252"/>
                  </a:lnTo>
                  <a:lnTo>
                    <a:pt x="270110" y="59118"/>
                  </a:lnTo>
                  <a:close/>
                </a:path>
                <a:path w="316864" h="73025">
                  <a:moveTo>
                    <a:pt x="267172" y="61252"/>
                  </a:moveTo>
                  <a:lnTo>
                    <a:pt x="188048" y="61252"/>
                  </a:lnTo>
                  <a:lnTo>
                    <a:pt x="192633" y="63093"/>
                  </a:lnTo>
                  <a:lnTo>
                    <a:pt x="193852" y="68884"/>
                  </a:lnTo>
                  <a:lnTo>
                    <a:pt x="199948" y="64922"/>
                  </a:lnTo>
                  <a:lnTo>
                    <a:pt x="207102" y="64922"/>
                  </a:lnTo>
                  <a:lnTo>
                    <a:pt x="207568" y="64604"/>
                  </a:lnTo>
                  <a:lnTo>
                    <a:pt x="212140" y="64300"/>
                  </a:lnTo>
                  <a:lnTo>
                    <a:pt x="262976" y="64300"/>
                  </a:lnTo>
                  <a:lnTo>
                    <a:pt x="267172" y="61252"/>
                  </a:lnTo>
                  <a:close/>
                </a:path>
                <a:path w="316864" h="73025">
                  <a:moveTo>
                    <a:pt x="272191" y="57607"/>
                  </a:moveTo>
                  <a:lnTo>
                    <a:pt x="149339" y="57607"/>
                  </a:lnTo>
                  <a:lnTo>
                    <a:pt x="150876" y="59740"/>
                  </a:lnTo>
                  <a:lnTo>
                    <a:pt x="151790" y="65227"/>
                  </a:lnTo>
                  <a:lnTo>
                    <a:pt x="157276" y="61582"/>
                  </a:lnTo>
                  <a:lnTo>
                    <a:pt x="164079" y="61582"/>
                  </a:lnTo>
                  <a:lnTo>
                    <a:pt x="164592" y="60032"/>
                  </a:lnTo>
                  <a:lnTo>
                    <a:pt x="168554" y="59118"/>
                  </a:lnTo>
                  <a:lnTo>
                    <a:pt x="270110" y="59118"/>
                  </a:lnTo>
                  <a:lnTo>
                    <a:pt x="272191" y="57607"/>
                  </a:lnTo>
                  <a:close/>
                </a:path>
                <a:path w="316864" h="73025">
                  <a:moveTo>
                    <a:pt x="207102" y="64922"/>
                  </a:moveTo>
                  <a:lnTo>
                    <a:pt x="199948" y="64922"/>
                  </a:lnTo>
                  <a:lnTo>
                    <a:pt x="206654" y="65227"/>
                  </a:lnTo>
                  <a:lnTo>
                    <a:pt x="207102" y="64922"/>
                  </a:lnTo>
                  <a:close/>
                </a:path>
                <a:path w="316864" h="73025">
                  <a:moveTo>
                    <a:pt x="275128" y="55473"/>
                  </a:moveTo>
                  <a:lnTo>
                    <a:pt x="126492" y="55473"/>
                  </a:lnTo>
                  <a:lnTo>
                    <a:pt x="130759" y="59448"/>
                  </a:lnTo>
                  <a:lnTo>
                    <a:pt x="132588" y="64300"/>
                  </a:lnTo>
                  <a:lnTo>
                    <a:pt x="142646" y="64922"/>
                  </a:lnTo>
                  <a:lnTo>
                    <a:pt x="143560" y="58216"/>
                  </a:lnTo>
                  <a:lnTo>
                    <a:pt x="145072" y="57607"/>
                  </a:lnTo>
                  <a:lnTo>
                    <a:pt x="272191" y="57607"/>
                  </a:lnTo>
                  <a:lnTo>
                    <a:pt x="275128" y="55473"/>
                  </a:lnTo>
                  <a:close/>
                </a:path>
                <a:path w="316864" h="73025">
                  <a:moveTo>
                    <a:pt x="164079" y="61582"/>
                  </a:moveTo>
                  <a:lnTo>
                    <a:pt x="157276" y="61582"/>
                  </a:lnTo>
                  <a:lnTo>
                    <a:pt x="163982" y="61874"/>
                  </a:lnTo>
                  <a:lnTo>
                    <a:pt x="164079" y="61582"/>
                  </a:lnTo>
                  <a:close/>
                </a:path>
                <a:path w="316864" h="73025">
                  <a:moveTo>
                    <a:pt x="278468" y="53047"/>
                  </a:moveTo>
                  <a:lnTo>
                    <a:pt x="105448" y="53047"/>
                  </a:lnTo>
                  <a:lnTo>
                    <a:pt x="108191" y="55791"/>
                  </a:lnTo>
                  <a:lnTo>
                    <a:pt x="108813" y="61582"/>
                  </a:lnTo>
                  <a:lnTo>
                    <a:pt x="115506" y="57289"/>
                  </a:lnTo>
                  <a:lnTo>
                    <a:pt x="121907" y="57289"/>
                  </a:lnTo>
                  <a:lnTo>
                    <a:pt x="122529" y="55791"/>
                  </a:lnTo>
                  <a:lnTo>
                    <a:pt x="126492" y="55473"/>
                  </a:lnTo>
                  <a:lnTo>
                    <a:pt x="275128" y="55473"/>
                  </a:lnTo>
                  <a:lnTo>
                    <a:pt x="278468" y="53047"/>
                  </a:lnTo>
                  <a:close/>
                </a:path>
                <a:path w="316864" h="73025">
                  <a:moveTo>
                    <a:pt x="279744" y="52120"/>
                  </a:moveTo>
                  <a:lnTo>
                    <a:pt x="83515" y="52120"/>
                  </a:lnTo>
                  <a:lnTo>
                    <a:pt x="85953" y="52717"/>
                  </a:lnTo>
                  <a:lnTo>
                    <a:pt x="90220" y="59740"/>
                  </a:lnTo>
                  <a:lnTo>
                    <a:pt x="100584" y="60655"/>
                  </a:lnTo>
                  <a:lnTo>
                    <a:pt x="100584" y="53949"/>
                  </a:lnTo>
                  <a:lnTo>
                    <a:pt x="105448" y="53047"/>
                  </a:lnTo>
                  <a:lnTo>
                    <a:pt x="278468" y="53047"/>
                  </a:lnTo>
                  <a:lnTo>
                    <a:pt x="279744" y="52120"/>
                  </a:lnTo>
                  <a:close/>
                </a:path>
                <a:path w="316864" h="73025">
                  <a:moveTo>
                    <a:pt x="284798" y="48450"/>
                  </a:moveTo>
                  <a:lnTo>
                    <a:pt x="44196" y="48450"/>
                  </a:lnTo>
                  <a:lnTo>
                    <a:pt x="46634" y="50584"/>
                  </a:lnTo>
                  <a:lnTo>
                    <a:pt x="47548" y="56083"/>
                  </a:lnTo>
                  <a:lnTo>
                    <a:pt x="58521" y="57289"/>
                  </a:lnTo>
                  <a:lnTo>
                    <a:pt x="57989" y="53047"/>
                  </a:lnTo>
                  <a:lnTo>
                    <a:pt x="57912" y="50888"/>
                  </a:lnTo>
                  <a:lnTo>
                    <a:pt x="59436" y="49377"/>
                  </a:lnTo>
                  <a:lnTo>
                    <a:pt x="283521" y="49377"/>
                  </a:lnTo>
                  <a:lnTo>
                    <a:pt x="284798" y="48450"/>
                  </a:lnTo>
                  <a:close/>
                </a:path>
                <a:path w="316864" h="73025">
                  <a:moveTo>
                    <a:pt x="283521" y="49377"/>
                  </a:moveTo>
                  <a:lnTo>
                    <a:pt x="64922" y="49377"/>
                  </a:lnTo>
                  <a:lnTo>
                    <a:pt x="65836" y="51803"/>
                  </a:lnTo>
                  <a:lnTo>
                    <a:pt x="67043" y="56984"/>
                  </a:lnTo>
                  <a:lnTo>
                    <a:pt x="73152" y="52717"/>
                  </a:lnTo>
                  <a:lnTo>
                    <a:pt x="79656" y="52717"/>
                  </a:lnTo>
                  <a:lnTo>
                    <a:pt x="79844" y="52120"/>
                  </a:lnTo>
                  <a:lnTo>
                    <a:pt x="279744" y="52120"/>
                  </a:lnTo>
                  <a:lnTo>
                    <a:pt x="283521" y="49377"/>
                  </a:lnTo>
                  <a:close/>
                </a:path>
                <a:path w="316864" h="73025">
                  <a:moveTo>
                    <a:pt x="79656" y="52717"/>
                  </a:moveTo>
                  <a:lnTo>
                    <a:pt x="73152" y="52717"/>
                  </a:lnTo>
                  <a:lnTo>
                    <a:pt x="79552" y="53047"/>
                  </a:lnTo>
                  <a:lnTo>
                    <a:pt x="79656" y="52717"/>
                  </a:lnTo>
                  <a:close/>
                </a:path>
                <a:path w="316864" h="73025">
                  <a:moveTo>
                    <a:pt x="65836" y="0"/>
                  </a:moveTo>
                  <a:lnTo>
                    <a:pt x="61264" y="1828"/>
                  </a:lnTo>
                  <a:lnTo>
                    <a:pt x="0" y="43281"/>
                  </a:lnTo>
                  <a:lnTo>
                    <a:pt x="4864" y="46012"/>
                  </a:lnTo>
                  <a:lnTo>
                    <a:pt x="5181" y="51206"/>
                  </a:lnTo>
                  <a:lnTo>
                    <a:pt x="15836" y="52717"/>
                  </a:lnTo>
                  <a:lnTo>
                    <a:pt x="16459" y="46316"/>
                  </a:lnTo>
                  <a:lnTo>
                    <a:pt x="19189" y="44488"/>
                  </a:lnTo>
                  <a:lnTo>
                    <a:pt x="290253" y="44488"/>
                  </a:lnTo>
                  <a:lnTo>
                    <a:pt x="316674" y="25298"/>
                  </a:lnTo>
                  <a:lnTo>
                    <a:pt x="316277" y="24993"/>
                  </a:lnTo>
                  <a:lnTo>
                    <a:pt x="306933" y="24993"/>
                  </a:lnTo>
                  <a:lnTo>
                    <a:pt x="295046" y="22542"/>
                  </a:lnTo>
                  <a:lnTo>
                    <a:pt x="294985" y="22250"/>
                  </a:lnTo>
                  <a:lnTo>
                    <a:pt x="287121" y="22250"/>
                  </a:lnTo>
                  <a:lnTo>
                    <a:pt x="274612" y="21323"/>
                  </a:lnTo>
                  <a:lnTo>
                    <a:pt x="273850" y="20713"/>
                  </a:lnTo>
                  <a:lnTo>
                    <a:pt x="266090" y="20713"/>
                  </a:lnTo>
                  <a:lnTo>
                    <a:pt x="253898" y="18884"/>
                  </a:lnTo>
                  <a:lnTo>
                    <a:pt x="253593" y="18580"/>
                  </a:lnTo>
                  <a:lnTo>
                    <a:pt x="245059" y="18580"/>
                  </a:lnTo>
                  <a:lnTo>
                    <a:pt x="231343" y="17068"/>
                  </a:lnTo>
                  <a:lnTo>
                    <a:pt x="230092" y="16751"/>
                  </a:lnTo>
                  <a:lnTo>
                    <a:pt x="225247" y="16751"/>
                  </a:lnTo>
                  <a:lnTo>
                    <a:pt x="212140" y="14935"/>
                  </a:lnTo>
                  <a:lnTo>
                    <a:pt x="211721" y="14312"/>
                  </a:lnTo>
                  <a:lnTo>
                    <a:pt x="203911" y="14312"/>
                  </a:lnTo>
                  <a:lnTo>
                    <a:pt x="190500" y="12801"/>
                  </a:lnTo>
                  <a:lnTo>
                    <a:pt x="189972" y="12496"/>
                  </a:lnTo>
                  <a:lnTo>
                    <a:pt x="182270" y="12496"/>
                  </a:lnTo>
                  <a:lnTo>
                    <a:pt x="170078" y="10655"/>
                  </a:lnTo>
                  <a:lnTo>
                    <a:pt x="169295" y="10363"/>
                  </a:lnTo>
                  <a:lnTo>
                    <a:pt x="163372" y="10363"/>
                  </a:lnTo>
                  <a:lnTo>
                    <a:pt x="149961" y="8826"/>
                  </a:lnTo>
                  <a:lnTo>
                    <a:pt x="141732" y="8826"/>
                  </a:lnTo>
                  <a:lnTo>
                    <a:pt x="129527" y="7315"/>
                  </a:lnTo>
                  <a:lnTo>
                    <a:pt x="128600" y="6388"/>
                  </a:lnTo>
                  <a:lnTo>
                    <a:pt x="121310" y="6388"/>
                  </a:lnTo>
                  <a:lnTo>
                    <a:pt x="109105" y="4876"/>
                  </a:lnTo>
                  <a:lnTo>
                    <a:pt x="108499" y="4572"/>
                  </a:lnTo>
                  <a:lnTo>
                    <a:pt x="100584" y="4572"/>
                  </a:lnTo>
                  <a:lnTo>
                    <a:pt x="88392" y="2438"/>
                  </a:lnTo>
                  <a:lnTo>
                    <a:pt x="88174" y="2133"/>
                  </a:lnTo>
                  <a:lnTo>
                    <a:pt x="80467" y="2133"/>
                  </a:lnTo>
                  <a:lnTo>
                    <a:pt x="67665" y="1828"/>
                  </a:lnTo>
                  <a:lnTo>
                    <a:pt x="65836" y="0"/>
                  </a:lnTo>
                  <a:close/>
                </a:path>
                <a:path w="316864" h="73025">
                  <a:moveTo>
                    <a:pt x="290253" y="44488"/>
                  </a:moveTo>
                  <a:lnTo>
                    <a:pt x="19189" y="44488"/>
                  </a:lnTo>
                  <a:lnTo>
                    <a:pt x="24079" y="48158"/>
                  </a:lnTo>
                  <a:lnTo>
                    <a:pt x="24384" y="52717"/>
                  </a:lnTo>
                  <a:lnTo>
                    <a:pt x="31089" y="48755"/>
                  </a:lnTo>
                  <a:lnTo>
                    <a:pt x="37795" y="48450"/>
                  </a:lnTo>
                  <a:lnTo>
                    <a:pt x="284798" y="48450"/>
                  </a:lnTo>
                  <a:lnTo>
                    <a:pt x="290253" y="44488"/>
                  </a:lnTo>
                  <a:close/>
                </a:path>
                <a:path w="316864" h="73025">
                  <a:moveTo>
                    <a:pt x="315468" y="24371"/>
                  </a:moveTo>
                  <a:lnTo>
                    <a:pt x="306933" y="24993"/>
                  </a:lnTo>
                  <a:lnTo>
                    <a:pt x="316277" y="24993"/>
                  </a:lnTo>
                  <a:lnTo>
                    <a:pt x="315468" y="24371"/>
                  </a:lnTo>
                  <a:close/>
                </a:path>
                <a:path w="316864" h="73025">
                  <a:moveTo>
                    <a:pt x="294728" y="21031"/>
                  </a:moveTo>
                  <a:lnTo>
                    <a:pt x="287121" y="22250"/>
                  </a:lnTo>
                  <a:lnTo>
                    <a:pt x="294985" y="22250"/>
                  </a:lnTo>
                  <a:lnTo>
                    <a:pt x="294728" y="21031"/>
                  </a:lnTo>
                  <a:close/>
                </a:path>
                <a:path w="316864" h="73025">
                  <a:moveTo>
                    <a:pt x="271564" y="18884"/>
                  </a:moveTo>
                  <a:lnTo>
                    <a:pt x="266090" y="20713"/>
                  </a:lnTo>
                  <a:lnTo>
                    <a:pt x="273850" y="20713"/>
                  </a:lnTo>
                  <a:lnTo>
                    <a:pt x="271564" y="18884"/>
                  </a:lnTo>
                  <a:close/>
                </a:path>
                <a:path w="316864" h="73025">
                  <a:moveTo>
                    <a:pt x="252984" y="17970"/>
                  </a:moveTo>
                  <a:lnTo>
                    <a:pt x="245059" y="18580"/>
                  </a:lnTo>
                  <a:lnTo>
                    <a:pt x="253593" y="18580"/>
                  </a:lnTo>
                  <a:lnTo>
                    <a:pt x="252984" y="17970"/>
                  </a:lnTo>
                  <a:close/>
                </a:path>
                <a:path w="316864" h="73025">
                  <a:moveTo>
                    <a:pt x="228892" y="16446"/>
                  </a:moveTo>
                  <a:lnTo>
                    <a:pt x="225247" y="16751"/>
                  </a:lnTo>
                  <a:lnTo>
                    <a:pt x="230092" y="16751"/>
                  </a:lnTo>
                  <a:lnTo>
                    <a:pt x="228892" y="16446"/>
                  </a:lnTo>
                  <a:close/>
                </a:path>
                <a:path w="316864" h="73025">
                  <a:moveTo>
                    <a:pt x="210908" y="13106"/>
                  </a:moveTo>
                  <a:lnTo>
                    <a:pt x="203911" y="14312"/>
                  </a:lnTo>
                  <a:lnTo>
                    <a:pt x="211721" y="14312"/>
                  </a:lnTo>
                  <a:lnTo>
                    <a:pt x="210908" y="13106"/>
                  </a:lnTo>
                  <a:close/>
                </a:path>
                <a:path w="316864" h="73025">
                  <a:moveTo>
                    <a:pt x="188366" y="11569"/>
                  </a:moveTo>
                  <a:lnTo>
                    <a:pt x="182270" y="12496"/>
                  </a:lnTo>
                  <a:lnTo>
                    <a:pt x="189972" y="12496"/>
                  </a:lnTo>
                  <a:lnTo>
                    <a:pt x="188366" y="11569"/>
                  </a:lnTo>
                  <a:close/>
                </a:path>
                <a:path w="316864" h="73025">
                  <a:moveTo>
                    <a:pt x="167627" y="9740"/>
                  </a:moveTo>
                  <a:lnTo>
                    <a:pt x="163372" y="10363"/>
                  </a:lnTo>
                  <a:lnTo>
                    <a:pt x="169295" y="10363"/>
                  </a:lnTo>
                  <a:lnTo>
                    <a:pt x="167627" y="9740"/>
                  </a:lnTo>
                  <a:close/>
                </a:path>
                <a:path w="316864" h="73025">
                  <a:moveTo>
                    <a:pt x="149644" y="7315"/>
                  </a:moveTo>
                  <a:lnTo>
                    <a:pt x="141732" y="8826"/>
                  </a:lnTo>
                  <a:lnTo>
                    <a:pt x="149961" y="8826"/>
                  </a:lnTo>
                  <a:lnTo>
                    <a:pt x="149644" y="7315"/>
                  </a:lnTo>
                  <a:close/>
                </a:path>
                <a:path w="316864" h="73025">
                  <a:moveTo>
                    <a:pt x="127088" y="4876"/>
                  </a:moveTo>
                  <a:lnTo>
                    <a:pt x="121310" y="6388"/>
                  </a:lnTo>
                  <a:lnTo>
                    <a:pt x="128600" y="6388"/>
                  </a:lnTo>
                  <a:lnTo>
                    <a:pt x="127088" y="4876"/>
                  </a:lnTo>
                  <a:close/>
                </a:path>
                <a:path w="316864" h="73025">
                  <a:moveTo>
                    <a:pt x="106680" y="3657"/>
                  </a:moveTo>
                  <a:lnTo>
                    <a:pt x="100584" y="4572"/>
                  </a:lnTo>
                  <a:lnTo>
                    <a:pt x="108499" y="4572"/>
                  </a:lnTo>
                  <a:lnTo>
                    <a:pt x="106680" y="3657"/>
                  </a:lnTo>
                  <a:close/>
                </a:path>
                <a:path w="316864" h="73025">
                  <a:moveTo>
                    <a:pt x="86868" y="304"/>
                  </a:moveTo>
                  <a:lnTo>
                    <a:pt x="80467" y="2133"/>
                  </a:lnTo>
                  <a:lnTo>
                    <a:pt x="88174" y="2133"/>
                  </a:lnTo>
                  <a:lnTo>
                    <a:pt x="86868" y="304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991271" y="5127603"/>
              <a:ext cx="316865" cy="73025"/>
            </a:xfrm>
            <a:custGeom>
              <a:avLst/>
              <a:gdLst/>
              <a:ahLst/>
              <a:cxnLst/>
              <a:rect l="l" t="t" r="r" b="b"/>
              <a:pathLst>
                <a:path w="316864" h="73025">
                  <a:moveTo>
                    <a:pt x="61264" y="1828"/>
                  </a:moveTo>
                  <a:lnTo>
                    <a:pt x="65836" y="0"/>
                  </a:lnTo>
                  <a:lnTo>
                    <a:pt x="67665" y="1828"/>
                  </a:lnTo>
                  <a:lnTo>
                    <a:pt x="80467" y="2133"/>
                  </a:lnTo>
                  <a:lnTo>
                    <a:pt x="86868" y="304"/>
                  </a:lnTo>
                  <a:lnTo>
                    <a:pt x="88392" y="2438"/>
                  </a:lnTo>
                  <a:lnTo>
                    <a:pt x="100584" y="4572"/>
                  </a:lnTo>
                  <a:lnTo>
                    <a:pt x="106680" y="3657"/>
                  </a:lnTo>
                  <a:lnTo>
                    <a:pt x="109105" y="4876"/>
                  </a:lnTo>
                  <a:lnTo>
                    <a:pt x="121310" y="6388"/>
                  </a:lnTo>
                  <a:lnTo>
                    <a:pt x="127088" y="4876"/>
                  </a:lnTo>
                  <a:lnTo>
                    <a:pt x="129527" y="7315"/>
                  </a:lnTo>
                  <a:lnTo>
                    <a:pt x="141732" y="8826"/>
                  </a:lnTo>
                  <a:lnTo>
                    <a:pt x="149644" y="7315"/>
                  </a:lnTo>
                  <a:lnTo>
                    <a:pt x="149961" y="8826"/>
                  </a:lnTo>
                  <a:lnTo>
                    <a:pt x="163372" y="10363"/>
                  </a:lnTo>
                  <a:lnTo>
                    <a:pt x="167627" y="9740"/>
                  </a:lnTo>
                  <a:lnTo>
                    <a:pt x="170078" y="10655"/>
                  </a:lnTo>
                  <a:lnTo>
                    <a:pt x="182270" y="12496"/>
                  </a:lnTo>
                  <a:lnTo>
                    <a:pt x="188366" y="11569"/>
                  </a:lnTo>
                  <a:lnTo>
                    <a:pt x="190500" y="12801"/>
                  </a:lnTo>
                  <a:lnTo>
                    <a:pt x="203911" y="14312"/>
                  </a:lnTo>
                  <a:lnTo>
                    <a:pt x="210908" y="13106"/>
                  </a:lnTo>
                  <a:lnTo>
                    <a:pt x="212140" y="14935"/>
                  </a:lnTo>
                  <a:lnTo>
                    <a:pt x="225247" y="16751"/>
                  </a:lnTo>
                  <a:lnTo>
                    <a:pt x="228892" y="16446"/>
                  </a:lnTo>
                  <a:lnTo>
                    <a:pt x="231343" y="17068"/>
                  </a:lnTo>
                  <a:lnTo>
                    <a:pt x="245059" y="18580"/>
                  </a:lnTo>
                  <a:lnTo>
                    <a:pt x="252984" y="17970"/>
                  </a:lnTo>
                  <a:lnTo>
                    <a:pt x="253898" y="18884"/>
                  </a:lnTo>
                  <a:lnTo>
                    <a:pt x="266090" y="20713"/>
                  </a:lnTo>
                  <a:lnTo>
                    <a:pt x="271564" y="18884"/>
                  </a:lnTo>
                  <a:lnTo>
                    <a:pt x="274612" y="21323"/>
                  </a:lnTo>
                  <a:lnTo>
                    <a:pt x="287121" y="22250"/>
                  </a:lnTo>
                  <a:lnTo>
                    <a:pt x="294728" y="21031"/>
                  </a:lnTo>
                  <a:lnTo>
                    <a:pt x="295046" y="22542"/>
                  </a:lnTo>
                  <a:lnTo>
                    <a:pt x="306933" y="24993"/>
                  </a:lnTo>
                  <a:lnTo>
                    <a:pt x="315468" y="24371"/>
                  </a:lnTo>
                  <a:lnTo>
                    <a:pt x="316674" y="25298"/>
                  </a:lnTo>
                  <a:lnTo>
                    <a:pt x="255422" y="69786"/>
                  </a:lnTo>
                  <a:lnTo>
                    <a:pt x="249631" y="69176"/>
                  </a:lnTo>
                  <a:lnTo>
                    <a:pt x="244754" y="69176"/>
                  </a:lnTo>
                  <a:lnTo>
                    <a:pt x="239864" y="68884"/>
                  </a:lnTo>
                  <a:lnTo>
                    <a:pt x="237426" y="72237"/>
                  </a:lnTo>
                  <a:lnTo>
                    <a:pt x="235610" y="72542"/>
                  </a:lnTo>
                  <a:lnTo>
                    <a:pt x="235915" y="69494"/>
                  </a:lnTo>
                  <a:lnTo>
                    <a:pt x="236207" y="67678"/>
                  </a:lnTo>
                  <a:lnTo>
                    <a:pt x="232562" y="67678"/>
                  </a:lnTo>
                  <a:lnTo>
                    <a:pt x="228892" y="67678"/>
                  </a:lnTo>
                  <a:lnTo>
                    <a:pt x="227380" y="72542"/>
                  </a:lnTo>
                  <a:lnTo>
                    <a:pt x="216712" y="71628"/>
                  </a:lnTo>
                  <a:lnTo>
                    <a:pt x="214884" y="66141"/>
                  </a:lnTo>
                  <a:lnTo>
                    <a:pt x="212140" y="64300"/>
                  </a:lnTo>
                  <a:lnTo>
                    <a:pt x="207568" y="64604"/>
                  </a:lnTo>
                  <a:lnTo>
                    <a:pt x="206654" y="65227"/>
                  </a:lnTo>
                  <a:lnTo>
                    <a:pt x="199948" y="64922"/>
                  </a:lnTo>
                  <a:lnTo>
                    <a:pt x="193852" y="68884"/>
                  </a:lnTo>
                  <a:lnTo>
                    <a:pt x="192633" y="63093"/>
                  </a:lnTo>
                  <a:lnTo>
                    <a:pt x="188048" y="61252"/>
                  </a:lnTo>
                  <a:lnTo>
                    <a:pt x="185623" y="61874"/>
                  </a:lnTo>
                  <a:lnTo>
                    <a:pt x="184708" y="69494"/>
                  </a:lnTo>
                  <a:lnTo>
                    <a:pt x="174955" y="67970"/>
                  </a:lnTo>
                  <a:lnTo>
                    <a:pt x="170992" y="60960"/>
                  </a:lnTo>
                  <a:lnTo>
                    <a:pt x="168554" y="59118"/>
                  </a:lnTo>
                  <a:lnTo>
                    <a:pt x="164592" y="60032"/>
                  </a:lnTo>
                  <a:lnTo>
                    <a:pt x="163982" y="61874"/>
                  </a:lnTo>
                  <a:lnTo>
                    <a:pt x="157276" y="61582"/>
                  </a:lnTo>
                  <a:lnTo>
                    <a:pt x="151790" y="65227"/>
                  </a:lnTo>
                  <a:lnTo>
                    <a:pt x="150876" y="59740"/>
                  </a:lnTo>
                  <a:lnTo>
                    <a:pt x="149339" y="57607"/>
                  </a:lnTo>
                  <a:lnTo>
                    <a:pt x="146913" y="57607"/>
                  </a:lnTo>
                  <a:lnTo>
                    <a:pt x="145072" y="57607"/>
                  </a:lnTo>
                  <a:lnTo>
                    <a:pt x="143560" y="58216"/>
                  </a:lnTo>
                  <a:lnTo>
                    <a:pt x="142646" y="64922"/>
                  </a:lnTo>
                  <a:lnTo>
                    <a:pt x="132588" y="64300"/>
                  </a:lnTo>
                  <a:lnTo>
                    <a:pt x="130759" y="59448"/>
                  </a:lnTo>
                  <a:lnTo>
                    <a:pt x="126492" y="55473"/>
                  </a:lnTo>
                  <a:lnTo>
                    <a:pt x="122529" y="55791"/>
                  </a:lnTo>
                  <a:lnTo>
                    <a:pt x="121907" y="57289"/>
                  </a:lnTo>
                  <a:lnTo>
                    <a:pt x="115506" y="57289"/>
                  </a:lnTo>
                  <a:lnTo>
                    <a:pt x="108813" y="61582"/>
                  </a:lnTo>
                  <a:lnTo>
                    <a:pt x="108191" y="55791"/>
                  </a:lnTo>
                  <a:lnTo>
                    <a:pt x="105448" y="53047"/>
                  </a:lnTo>
                  <a:lnTo>
                    <a:pt x="100584" y="53949"/>
                  </a:lnTo>
                  <a:lnTo>
                    <a:pt x="100584" y="60655"/>
                  </a:lnTo>
                  <a:lnTo>
                    <a:pt x="90220" y="59740"/>
                  </a:lnTo>
                  <a:lnTo>
                    <a:pt x="85953" y="52717"/>
                  </a:lnTo>
                  <a:lnTo>
                    <a:pt x="83515" y="52120"/>
                  </a:lnTo>
                  <a:lnTo>
                    <a:pt x="79844" y="52120"/>
                  </a:lnTo>
                  <a:lnTo>
                    <a:pt x="79552" y="53047"/>
                  </a:lnTo>
                  <a:lnTo>
                    <a:pt x="73152" y="52717"/>
                  </a:lnTo>
                  <a:lnTo>
                    <a:pt x="67043" y="56984"/>
                  </a:lnTo>
                  <a:lnTo>
                    <a:pt x="65836" y="51803"/>
                  </a:lnTo>
                  <a:lnTo>
                    <a:pt x="64922" y="49377"/>
                  </a:lnTo>
                  <a:lnTo>
                    <a:pt x="63093" y="49377"/>
                  </a:lnTo>
                  <a:lnTo>
                    <a:pt x="59436" y="49377"/>
                  </a:lnTo>
                  <a:lnTo>
                    <a:pt x="57912" y="50888"/>
                  </a:lnTo>
                  <a:lnTo>
                    <a:pt x="57912" y="52425"/>
                  </a:lnTo>
                  <a:lnTo>
                    <a:pt x="58521" y="57289"/>
                  </a:lnTo>
                  <a:lnTo>
                    <a:pt x="47548" y="56083"/>
                  </a:lnTo>
                  <a:lnTo>
                    <a:pt x="46634" y="50584"/>
                  </a:lnTo>
                  <a:lnTo>
                    <a:pt x="44196" y="48450"/>
                  </a:lnTo>
                  <a:lnTo>
                    <a:pt x="37795" y="48450"/>
                  </a:lnTo>
                  <a:lnTo>
                    <a:pt x="31089" y="48755"/>
                  </a:lnTo>
                  <a:lnTo>
                    <a:pt x="24384" y="52717"/>
                  </a:lnTo>
                  <a:lnTo>
                    <a:pt x="24079" y="48158"/>
                  </a:lnTo>
                  <a:lnTo>
                    <a:pt x="19189" y="44488"/>
                  </a:lnTo>
                  <a:lnTo>
                    <a:pt x="16459" y="46316"/>
                  </a:lnTo>
                  <a:lnTo>
                    <a:pt x="15836" y="52717"/>
                  </a:lnTo>
                  <a:lnTo>
                    <a:pt x="5181" y="51206"/>
                  </a:lnTo>
                  <a:lnTo>
                    <a:pt x="4864" y="46012"/>
                  </a:lnTo>
                  <a:lnTo>
                    <a:pt x="0" y="43281"/>
                  </a:lnTo>
                  <a:lnTo>
                    <a:pt x="61264" y="182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996144" y="5130641"/>
              <a:ext cx="291995" cy="69201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2919334" y="5170274"/>
              <a:ext cx="335280" cy="186055"/>
            </a:xfrm>
            <a:custGeom>
              <a:avLst/>
              <a:gdLst/>
              <a:ahLst/>
              <a:cxnLst/>
              <a:rect l="l" t="t" r="r" b="b"/>
              <a:pathLst>
                <a:path w="335279" h="186054">
                  <a:moveTo>
                    <a:pt x="3657" y="42341"/>
                  </a:moveTo>
                  <a:lnTo>
                    <a:pt x="304" y="46024"/>
                  </a:lnTo>
                  <a:lnTo>
                    <a:pt x="914" y="128612"/>
                  </a:lnTo>
                  <a:lnTo>
                    <a:pt x="1536" y="130454"/>
                  </a:lnTo>
                  <a:lnTo>
                    <a:pt x="0" y="156044"/>
                  </a:lnTo>
                  <a:lnTo>
                    <a:pt x="1219" y="157886"/>
                  </a:lnTo>
                  <a:lnTo>
                    <a:pt x="259689" y="184696"/>
                  </a:lnTo>
                  <a:lnTo>
                    <a:pt x="266395" y="185648"/>
                  </a:lnTo>
                  <a:lnTo>
                    <a:pt x="268528" y="181648"/>
                  </a:lnTo>
                  <a:lnTo>
                    <a:pt x="267614" y="156349"/>
                  </a:lnTo>
                  <a:lnTo>
                    <a:pt x="265785" y="156349"/>
                  </a:lnTo>
                  <a:lnTo>
                    <a:pt x="291388" y="139306"/>
                  </a:lnTo>
                  <a:lnTo>
                    <a:pt x="319732" y="139306"/>
                  </a:lnTo>
                  <a:lnTo>
                    <a:pt x="334975" y="127419"/>
                  </a:lnTo>
                  <a:lnTo>
                    <a:pt x="334397" y="44500"/>
                  </a:lnTo>
                  <a:lnTo>
                    <a:pt x="11277" y="44500"/>
                  </a:lnTo>
                  <a:lnTo>
                    <a:pt x="3657" y="42341"/>
                  </a:lnTo>
                  <a:close/>
                </a:path>
                <a:path w="335279" h="186054">
                  <a:moveTo>
                    <a:pt x="319732" y="139306"/>
                  </a:moveTo>
                  <a:lnTo>
                    <a:pt x="291388" y="139306"/>
                  </a:lnTo>
                  <a:lnTo>
                    <a:pt x="291998" y="160934"/>
                  </a:lnTo>
                  <a:lnTo>
                    <a:pt x="319732" y="139306"/>
                  </a:lnTo>
                  <a:close/>
                </a:path>
                <a:path w="335279" h="186054">
                  <a:moveTo>
                    <a:pt x="71335" y="0"/>
                  </a:moveTo>
                  <a:lnTo>
                    <a:pt x="64007" y="3644"/>
                  </a:lnTo>
                  <a:lnTo>
                    <a:pt x="63093" y="10375"/>
                  </a:lnTo>
                  <a:lnTo>
                    <a:pt x="11277" y="44500"/>
                  </a:lnTo>
                  <a:lnTo>
                    <a:pt x="334397" y="44500"/>
                  </a:lnTo>
                  <a:lnTo>
                    <a:pt x="334380" y="42049"/>
                  </a:lnTo>
                  <a:lnTo>
                    <a:pt x="328269" y="42049"/>
                  </a:lnTo>
                  <a:lnTo>
                    <a:pt x="327541" y="30162"/>
                  </a:lnTo>
                  <a:lnTo>
                    <a:pt x="308470" y="30162"/>
                  </a:lnTo>
                  <a:lnTo>
                    <a:pt x="308427" y="29870"/>
                  </a:lnTo>
                  <a:lnTo>
                    <a:pt x="299313" y="29870"/>
                  </a:lnTo>
                  <a:lnTo>
                    <a:pt x="290182" y="28955"/>
                  </a:lnTo>
                  <a:lnTo>
                    <a:pt x="289498" y="27114"/>
                  </a:lnTo>
                  <a:lnTo>
                    <a:pt x="257251" y="27114"/>
                  </a:lnTo>
                  <a:lnTo>
                    <a:pt x="246887" y="25311"/>
                  </a:lnTo>
                  <a:lnTo>
                    <a:pt x="245818" y="23152"/>
                  </a:lnTo>
                  <a:lnTo>
                    <a:pt x="224345" y="23152"/>
                  </a:lnTo>
                  <a:lnTo>
                    <a:pt x="224268" y="22847"/>
                  </a:lnTo>
                  <a:lnTo>
                    <a:pt x="215201" y="22847"/>
                  </a:lnTo>
                  <a:lnTo>
                    <a:pt x="205739" y="21335"/>
                  </a:lnTo>
                  <a:lnTo>
                    <a:pt x="204213" y="18580"/>
                  </a:lnTo>
                  <a:lnTo>
                    <a:pt x="182283" y="18580"/>
                  </a:lnTo>
                  <a:lnTo>
                    <a:pt x="182061" y="17983"/>
                  </a:lnTo>
                  <a:lnTo>
                    <a:pt x="172516" y="17983"/>
                  </a:lnTo>
                  <a:lnTo>
                    <a:pt x="162153" y="17068"/>
                  </a:lnTo>
                  <a:lnTo>
                    <a:pt x="161391" y="15544"/>
                  </a:lnTo>
                  <a:lnTo>
                    <a:pt x="138988" y="15544"/>
                  </a:lnTo>
                  <a:lnTo>
                    <a:pt x="138947" y="15239"/>
                  </a:lnTo>
                  <a:lnTo>
                    <a:pt x="131063" y="15239"/>
                  </a:lnTo>
                  <a:lnTo>
                    <a:pt x="120395" y="13106"/>
                  </a:lnTo>
                  <a:lnTo>
                    <a:pt x="119730" y="10972"/>
                  </a:lnTo>
                  <a:lnTo>
                    <a:pt x="88391" y="10972"/>
                  </a:lnTo>
                  <a:lnTo>
                    <a:pt x="77114" y="8534"/>
                  </a:lnTo>
                  <a:lnTo>
                    <a:pt x="76504" y="3949"/>
                  </a:lnTo>
                  <a:lnTo>
                    <a:pt x="71335" y="0"/>
                  </a:lnTo>
                  <a:close/>
                </a:path>
                <a:path w="335279" h="186054">
                  <a:moveTo>
                    <a:pt x="334365" y="39916"/>
                  </a:moveTo>
                  <a:lnTo>
                    <a:pt x="328269" y="42049"/>
                  </a:lnTo>
                  <a:lnTo>
                    <a:pt x="334380" y="42049"/>
                  </a:lnTo>
                  <a:lnTo>
                    <a:pt x="334365" y="39916"/>
                  </a:lnTo>
                  <a:close/>
                </a:path>
                <a:path w="335279" h="186054">
                  <a:moveTo>
                    <a:pt x="317906" y="26504"/>
                  </a:moveTo>
                  <a:lnTo>
                    <a:pt x="310895" y="26809"/>
                  </a:lnTo>
                  <a:lnTo>
                    <a:pt x="308470" y="30162"/>
                  </a:lnTo>
                  <a:lnTo>
                    <a:pt x="327541" y="30162"/>
                  </a:lnTo>
                  <a:lnTo>
                    <a:pt x="327355" y="27114"/>
                  </a:lnTo>
                  <a:lnTo>
                    <a:pt x="317906" y="26504"/>
                  </a:lnTo>
                  <a:close/>
                </a:path>
                <a:path w="335279" h="186054">
                  <a:moveTo>
                    <a:pt x="302374" y="23774"/>
                  </a:moveTo>
                  <a:lnTo>
                    <a:pt x="300824" y="25006"/>
                  </a:lnTo>
                  <a:lnTo>
                    <a:pt x="299313" y="29870"/>
                  </a:lnTo>
                  <a:lnTo>
                    <a:pt x="308427" y="29870"/>
                  </a:lnTo>
                  <a:lnTo>
                    <a:pt x="307847" y="25907"/>
                  </a:lnTo>
                  <a:lnTo>
                    <a:pt x="302374" y="23774"/>
                  </a:lnTo>
                  <a:close/>
                </a:path>
                <a:path w="335279" h="186054">
                  <a:moveTo>
                    <a:pt x="260299" y="18580"/>
                  </a:moveTo>
                  <a:lnTo>
                    <a:pt x="257873" y="20116"/>
                  </a:lnTo>
                  <a:lnTo>
                    <a:pt x="257251" y="27114"/>
                  </a:lnTo>
                  <a:lnTo>
                    <a:pt x="266103" y="27114"/>
                  </a:lnTo>
                  <a:lnTo>
                    <a:pt x="264566" y="20421"/>
                  </a:lnTo>
                  <a:lnTo>
                    <a:pt x="260299" y="18580"/>
                  </a:lnTo>
                  <a:close/>
                </a:path>
                <a:path w="335279" h="186054">
                  <a:moveTo>
                    <a:pt x="273100" y="22555"/>
                  </a:moveTo>
                  <a:lnTo>
                    <a:pt x="266103" y="27114"/>
                  </a:lnTo>
                  <a:lnTo>
                    <a:pt x="289498" y="27114"/>
                  </a:lnTo>
                  <a:lnTo>
                    <a:pt x="288035" y="23177"/>
                  </a:lnTo>
                  <a:lnTo>
                    <a:pt x="287329" y="22847"/>
                  </a:lnTo>
                  <a:lnTo>
                    <a:pt x="275551" y="22847"/>
                  </a:lnTo>
                  <a:lnTo>
                    <a:pt x="273100" y="22555"/>
                  </a:lnTo>
                  <a:close/>
                </a:path>
                <a:path w="335279" h="186054">
                  <a:moveTo>
                    <a:pt x="240791" y="15849"/>
                  </a:moveTo>
                  <a:lnTo>
                    <a:pt x="237134" y="17665"/>
                  </a:lnTo>
                  <a:lnTo>
                    <a:pt x="236829" y="19507"/>
                  </a:lnTo>
                  <a:lnTo>
                    <a:pt x="230733" y="19799"/>
                  </a:lnTo>
                  <a:lnTo>
                    <a:pt x="224345" y="23152"/>
                  </a:lnTo>
                  <a:lnTo>
                    <a:pt x="245818" y="23152"/>
                  </a:lnTo>
                  <a:lnTo>
                    <a:pt x="244157" y="19799"/>
                  </a:lnTo>
                  <a:lnTo>
                    <a:pt x="240791" y="15849"/>
                  </a:lnTo>
                  <a:close/>
                </a:path>
                <a:path w="335279" h="186054">
                  <a:moveTo>
                    <a:pt x="218846" y="14020"/>
                  </a:moveTo>
                  <a:lnTo>
                    <a:pt x="216712" y="16154"/>
                  </a:lnTo>
                  <a:lnTo>
                    <a:pt x="215201" y="22847"/>
                  </a:lnTo>
                  <a:lnTo>
                    <a:pt x="224268" y="22847"/>
                  </a:lnTo>
                  <a:lnTo>
                    <a:pt x="222808" y="17068"/>
                  </a:lnTo>
                  <a:lnTo>
                    <a:pt x="218846" y="14020"/>
                  </a:lnTo>
                  <a:close/>
                </a:path>
                <a:path w="335279" h="186054">
                  <a:moveTo>
                    <a:pt x="283933" y="21259"/>
                  </a:moveTo>
                  <a:lnTo>
                    <a:pt x="279501" y="21932"/>
                  </a:lnTo>
                  <a:lnTo>
                    <a:pt x="275551" y="22847"/>
                  </a:lnTo>
                  <a:lnTo>
                    <a:pt x="287329" y="22847"/>
                  </a:lnTo>
                  <a:lnTo>
                    <a:pt x="283933" y="21259"/>
                  </a:lnTo>
                  <a:close/>
                </a:path>
                <a:path w="335279" h="186054">
                  <a:moveTo>
                    <a:pt x="201180" y="13106"/>
                  </a:moveTo>
                  <a:lnTo>
                    <a:pt x="195376" y="13106"/>
                  </a:lnTo>
                  <a:lnTo>
                    <a:pt x="193852" y="14617"/>
                  </a:lnTo>
                  <a:lnTo>
                    <a:pt x="188074" y="14909"/>
                  </a:lnTo>
                  <a:lnTo>
                    <a:pt x="182283" y="18580"/>
                  </a:lnTo>
                  <a:lnTo>
                    <a:pt x="204213" y="18580"/>
                  </a:lnTo>
                  <a:lnTo>
                    <a:pt x="201180" y="13106"/>
                  </a:lnTo>
                  <a:close/>
                </a:path>
                <a:path w="335279" h="186054">
                  <a:moveTo>
                    <a:pt x="177711" y="8508"/>
                  </a:moveTo>
                  <a:lnTo>
                    <a:pt x="173431" y="11874"/>
                  </a:lnTo>
                  <a:lnTo>
                    <a:pt x="172516" y="17983"/>
                  </a:lnTo>
                  <a:lnTo>
                    <a:pt x="182061" y="17983"/>
                  </a:lnTo>
                  <a:lnTo>
                    <a:pt x="180136" y="12801"/>
                  </a:lnTo>
                  <a:lnTo>
                    <a:pt x="177711" y="8508"/>
                  </a:lnTo>
                  <a:close/>
                </a:path>
                <a:path w="335279" h="186054">
                  <a:moveTo>
                    <a:pt x="154228" y="7924"/>
                  </a:moveTo>
                  <a:lnTo>
                    <a:pt x="152412" y="10972"/>
                  </a:lnTo>
                  <a:lnTo>
                    <a:pt x="145707" y="10972"/>
                  </a:lnTo>
                  <a:lnTo>
                    <a:pt x="138988" y="15544"/>
                  </a:lnTo>
                  <a:lnTo>
                    <a:pt x="161391" y="15544"/>
                  </a:lnTo>
                  <a:lnTo>
                    <a:pt x="158495" y="9753"/>
                  </a:lnTo>
                  <a:lnTo>
                    <a:pt x="154228" y="7924"/>
                  </a:lnTo>
                  <a:close/>
                </a:path>
                <a:path w="335279" h="186054">
                  <a:moveTo>
                    <a:pt x="134124" y="3949"/>
                  </a:moveTo>
                  <a:lnTo>
                    <a:pt x="130771" y="8839"/>
                  </a:lnTo>
                  <a:lnTo>
                    <a:pt x="131063" y="15239"/>
                  </a:lnTo>
                  <a:lnTo>
                    <a:pt x="138947" y="15239"/>
                  </a:lnTo>
                  <a:lnTo>
                    <a:pt x="138087" y="8839"/>
                  </a:lnTo>
                  <a:lnTo>
                    <a:pt x="134124" y="3949"/>
                  </a:lnTo>
                  <a:close/>
                </a:path>
                <a:path w="335279" h="186054">
                  <a:moveTo>
                    <a:pt x="91757" y="3047"/>
                  </a:moveTo>
                  <a:lnTo>
                    <a:pt x="89623" y="3644"/>
                  </a:lnTo>
                  <a:lnTo>
                    <a:pt x="88391" y="10972"/>
                  </a:lnTo>
                  <a:lnTo>
                    <a:pt x="119730" y="10972"/>
                  </a:lnTo>
                  <a:lnTo>
                    <a:pt x="119442" y="10045"/>
                  </a:lnTo>
                  <a:lnTo>
                    <a:pt x="96316" y="10045"/>
                  </a:lnTo>
                  <a:lnTo>
                    <a:pt x="96329" y="5486"/>
                  </a:lnTo>
                  <a:lnTo>
                    <a:pt x="91757" y="3047"/>
                  </a:lnTo>
                  <a:close/>
                </a:path>
                <a:path w="335279" h="186054">
                  <a:moveTo>
                    <a:pt x="116128" y="5778"/>
                  </a:moveTo>
                  <a:lnTo>
                    <a:pt x="103339" y="6400"/>
                  </a:lnTo>
                  <a:lnTo>
                    <a:pt x="96316" y="10045"/>
                  </a:lnTo>
                  <a:lnTo>
                    <a:pt x="119442" y="10045"/>
                  </a:lnTo>
                  <a:lnTo>
                    <a:pt x="118871" y="8216"/>
                  </a:lnTo>
                  <a:lnTo>
                    <a:pt x="116128" y="5778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919334" y="5170274"/>
              <a:ext cx="335280" cy="186055"/>
            </a:xfrm>
            <a:custGeom>
              <a:avLst/>
              <a:gdLst/>
              <a:ahLst/>
              <a:cxnLst/>
              <a:rect l="l" t="t" r="r" b="b"/>
              <a:pathLst>
                <a:path w="335279" h="186054">
                  <a:moveTo>
                    <a:pt x="64007" y="3644"/>
                  </a:moveTo>
                  <a:lnTo>
                    <a:pt x="63093" y="10375"/>
                  </a:lnTo>
                  <a:lnTo>
                    <a:pt x="11277" y="44500"/>
                  </a:lnTo>
                  <a:lnTo>
                    <a:pt x="3657" y="42341"/>
                  </a:lnTo>
                  <a:lnTo>
                    <a:pt x="304" y="46024"/>
                  </a:lnTo>
                  <a:lnTo>
                    <a:pt x="914" y="128612"/>
                  </a:lnTo>
                  <a:lnTo>
                    <a:pt x="1536" y="130454"/>
                  </a:lnTo>
                  <a:lnTo>
                    <a:pt x="0" y="156044"/>
                  </a:lnTo>
                  <a:lnTo>
                    <a:pt x="1219" y="157886"/>
                  </a:lnTo>
                  <a:lnTo>
                    <a:pt x="259689" y="184696"/>
                  </a:lnTo>
                  <a:lnTo>
                    <a:pt x="266395" y="185648"/>
                  </a:lnTo>
                  <a:lnTo>
                    <a:pt x="268528" y="181648"/>
                  </a:lnTo>
                  <a:lnTo>
                    <a:pt x="267614" y="156349"/>
                  </a:lnTo>
                  <a:lnTo>
                    <a:pt x="265785" y="156349"/>
                  </a:lnTo>
                  <a:lnTo>
                    <a:pt x="291388" y="139306"/>
                  </a:lnTo>
                  <a:lnTo>
                    <a:pt x="291998" y="160934"/>
                  </a:lnTo>
                  <a:lnTo>
                    <a:pt x="334975" y="127419"/>
                  </a:lnTo>
                  <a:lnTo>
                    <a:pt x="334365" y="39916"/>
                  </a:lnTo>
                  <a:lnTo>
                    <a:pt x="328269" y="42049"/>
                  </a:lnTo>
                  <a:lnTo>
                    <a:pt x="327355" y="27114"/>
                  </a:lnTo>
                  <a:lnTo>
                    <a:pt x="317906" y="26504"/>
                  </a:lnTo>
                  <a:lnTo>
                    <a:pt x="310895" y="26809"/>
                  </a:lnTo>
                  <a:lnTo>
                    <a:pt x="308470" y="30162"/>
                  </a:lnTo>
                  <a:lnTo>
                    <a:pt x="307847" y="25907"/>
                  </a:lnTo>
                  <a:lnTo>
                    <a:pt x="302374" y="23774"/>
                  </a:lnTo>
                  <a:lnTo>
                    <a:pt x="300824" y="25006"/>
                  </a:lnTo>
                  <a:lnTo>
                    <a:pt x="299313" y="29870"/>
                  </a:lnTo>
                  <a:lnTo>
                    <a:pt x="290182" y="28955"/>
                  </a:lnTo>
                  <a:lnTo>
                    <a:pt x="288035" y="23177"/>
                  </a:lnTo>
                  <a:lnTo>
                    <a:pt x="283933" y="21259"/>
                  </a:lnTo>
                  <a:lnTo>
                    <a:pt x="280136" y="21831"/>
                  </a:lnTo>
                  <a:lnTo>
                    <a:pt x="279920" y="21856"/>
                  </a:lnTo>
                  <a:lnTo>
                    <a:pt x="279704" y="21907"/>
                  </a:lnTo>
                  <a:lnTo>
                    <a:pt x="279501" y="21932"/>
                  </a:lnTo>
                  <a:lnTo>
                    <a:pt x="275551" y="22847"/>
                  </a:lnTo>
                  <a:lnTo>
                    <a:pt x="273100" y="22555"/>
                  </a:lnTo>
                  <a:lnTo>
                    <a:pt x="266103" y="27114"/>
                  </a:lnTo>
                  <a:lnTo>
                    <a:pt x="264566" y="20421"/>
                  </a:lnTo>
                  <a:lnTo>
                    <a:pt x="260299" y="18580"/>
                  </a:lnTo>
                  <a:lnTo>
                    <a:pt x="257873" y="20116"/>
                  </a:lnTo>
                  <a:lnTo>
                    <a:pt x="257251" y="27114"/>
                  </a:lnTo>
                  <a:lnTo>
                    <a:pt x="246887" y="25311"/>
                  </a:lnTo>
                  <a:lnTo>
                    <a:pt x="244157" y="19799"/>
                  </a:lnTo>
                  <a:lnTo>
                    <a:pt x="240791" y="15849"/>
                  </a:lnTo>
                  <a:lnTo>
                    <a:pt x="237134" y="17665"/>
                  </a:lnTo>
                  <a:lnTo>
                    <a:pt x="236829" y="19507"/>
                  </a:lnTo>
                  <a:lnTo>
                    <a:pt x="230733" y="19799"/>
                  </a:lnTo>
                  <a:lnTo>
                    <a:pt x="224345" y="23152"/>
                  </a:lnTo>
                  <a:lnTo>
                    <a:pt x="222808" y="17068"/>
                  </a:lnTo>
                  <a:lnTo>
                    <a:pt x="218846" y="14020"/>
                  </a:lnTo>
                  <a:lnTo>
                    <a:pt x="216712" y="16154"/>
                  </a:lnTo>
                  <a:lnTo>
                    <a:pt x="215201" y="22847"/>
                  </a:lnTo>
                  <a:lnTo>
                    <a:pt x="205739" y="21335"/>
                  </a:lnTo>
                  <a:lnTo>
                    <a:pt x="201180" y="13106"/>
                  </a:lnTo>
                  <a:lnTo>
                    <a:pt x="195376" y="13106"/>
                  </a:lnTo>
                  <a:lnTo>
                    <a:pt x="193852" y="14617"/>
                  </a:lnTo>
                  <a:lnTo>
                    <a:pt x="188074" y="14909"/>
                  </a:lnTo>
                  <a:lnTo>
                    <a:pt x="182283" y="18580"/>
                  </a:lnTo>
                  <a:lnTo>
                    <a:pt x="180136" y="12801"/>
                  </a:lnTo>
                  <a:lnTo>
                    <a:pt x="177711" y="8508"/>
                  </a:lnTo>
                  <a:lnTo>
                    <a:pt x="173431" y="11874"/>
                  </a:lnTo>
                  <a:lnTo>
                    <a:pt x="172516" y="17983"/>
                  </a:lnTo>
                  <a:lnTo>
                    <a:pt x="162153" y="17068"/>
                  </a:lnTo>
                  <a:lnTo>
                    <a:pt x="158495" y="9753"/>
                  </a:lnTo>
                  <a:lnTo>
                    <a:pt x="154228" y="7924"/>
                  </a:lnTo>
                  <a:lnTo>
                    <a:pt x="152412" y="10972"/>
                  </a:lnTo>
                  <a:lnTo>
                    <a:pt x="145707" y="10972"/>
                  </a:lnTo>
                  <a:lnTo>
                    <a:pt x="138988" y="15544"/>
                  </a:lnTo>
                  <a:lnTo>
                    <a:pt x="138087" y="8839"/>
                  </a:lnTo>
                  <a:lnTo>
                    <a:pt x="134124" y="3949"/>
                  </a:lnTo>
                  <a:lnTo>
                    <a:pt x="130771" y="8839"/>
                  </a:lnTo>
                  <a:lnTo>
                    <a:pt x="131063" y="15239"/>
                  </a:lnTo>
                  <a:lnTo>
                    <a:pt x="120395" y="13106"/>
                  </a:lnTo>
                  <a:lnTo>
                    <a:pt x="118871" y="8216"/>
                  </a:lnTo>
                  <a:lnTo>
                    <a:pt x="116128" y="5778"/>
                  </a:lnTo>
                  <a:lnTo>
                    <a:pt x="103339" y="6400"/>
                  </a:lnTo>
                  <a:lnTo>
                    <a:pt x="96316" y="10045"/>
                  </a:lnTo>
                  <a:lnTo>
                    <a:pt x="96329" y="5486"/>
                  </a:lnTo>
                  <a:lnTo>
                    <a:pt x="91757" y="3047"/>
                  </a:lnTo>
                  <a:lnTo>
                    <a:pt x="89623" y="3644"/>
                  </a:lnTo>
                  <a:lnTo>
                    <a:pt x="88391" y="10972"/>
                  </a:lnTo>
                  <a:lnTo>
                    <a:pt x="77114" y="8534"/>
                  </a:lnTo>
                  <a:lnTo>
                    <a:pt x="76504" y="3949"/>
                  </a:lnTo>
                  <a:lnTo>
                    <a:pt x="71335" y="0"/>
                  </a:lnTo>
                  <a:lnTo>
                    <a:pt x="64007" y="36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30616" y="5174545"/>
              <a:ext cx="316072" cy="81065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2919333" y="5216292"/>
              <a:ext cx="268605" cy="139065"/>
            </a:xfrm>
            <a:custGeom>
              <a:avLst/>
              <a:gdLst/>
              <a:ahLst/>
              <a:cxnLst/>
              <a:rect l="l" t="t" r="r" b="b"/>
              <a:pathLst>
                <a:path w="268605" h="139064">
                  <a:moveTo>
                    <a:pt x="304" y="0"/>
                  </a:moveTo>
                  <a:lnTo>
                    <a:pt x="10363" y="622"/>
                  </a:lnTo>
                  <a:lnTo>
                    <a:pt x="11582" y="5181"/>
                  </a:lnTo>
                  <a:lnTo>
                    <a:pt x="37185" y="8826"/>
                  </a:lnTo>
                  <a:lnTo>
                    <a:pt x="36893" y="3962"/>
                  </a:lnTo>
                  <a:lnTo>
                    <a:pt x="52438" y="5181"/>
                  </a:lnTo>
                  <a:lnTo>
                    <a:pt x="53657" y="10058"/>
                  </a:lnTo>
                  <a:lnTo>
                    <a:pt x="79870" y="13423"/>
                  </a:lnTo>
                  <a:lnTo>
                    <a:pt x="80772" y="7620"/>
                  </a:lnTo>
                  <a:lnTo>
                    <a:pt x="94792" y="9461"/>
                  </a:lnTo>
                  <a:lnTo>
                    <a:pt x="95707" y="14020"/>
                  </a:lnTo>
                  <a:lnTo>
                    <a:pt x="121932" y="17360"/>
                  </a:lnTo>
                  <a:lnTo>
                    <a:pt x="122834" y="12496"/>
                  </a:lnTo>
                  <a:lnTo>
                    <a:pt x="138391" y="14020"/>
                  </a:lnTo>
                  <a:lnTo>
                    <a:pt x="138988" y="18897"/>
                  </a:lnTo>
                  <a:lnTo>
                    <a:pt x="165519" y="20726"/>
                  </a:lnTo>
                  <a:lnTo>
                    <a:pt x="165201" y="16764"/>
                  </a:lnTo>
                  <a:lnTo>
                    <a:pt x="182283" y="18275"/>
                  </a:lnTo>
                  <a:lnTo>
                    <a:pt x="181965" y="22860"/>
                  </a:lnTo>
                  <a:lnTo>
                    <a:pt x="209092" y="26517"/>
                  </a:lnTo>
                  <a:lnTo>
                    <a:pt x="209397" y="21031"/>
                  </a:lnTo>
                  <a:lnTo>
                    <a:pt x="224637" y="22555"/>
                  </a:lnTo>
                  <a:lnTo>
                    <a:pt x="225247" y="28054"/>
                  </a:lnTo>
                  <a:lnTo>
                    <a:pt x="251472" y="29857"/>
                  </a:lnTo>
                  <a:lnTo>
                    <a:pt x="252984" y="25006"/>
                  </a:lnTo>
                  <a:lnTo>
                    <a:pt x="263652" y="25603"/>
                  </a:lnTo>
                  <a:lnTo>
                    <a:pt x="263347" y="110324"/>
                  </a:lnTo>
                  <a:lnTo>
                    <a:pt x="266712" y="111861"/>
                  </a:lnTo>
                  <a:lnTo>
                    <a:pt x="268541" y="135636"/>
                  </a:lnTo>
                  <a:lnTo>
                    <a:pt x="265493" y="138684"/>
                  </a:lnTo>
                  <a:lnTo>
                    <a:pt x="261835" y="138684"/>
                  </a:lnTo>
                  <a:lnTo>
                    <a:pt x="1841" y="111861"/>
                  </a:lnTo>
                  <a:lnTo>
                    <a:pt x="0" y="110032"/>
                  </a:lnTo>
                  <a:lnTo>
                    <a:pt x="1231" y="85940"/>
                  </a:lnTo>
                  <a:lnTo>
                    <a:pt x="2438" y="84124"/>
                  </a:lnTo>
                  <a:lnTo>
                    <a:pt x="914" y="82600"/>
                  </a:lnTo>
                  <a:lnTo>
                    <a:pt x="30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924867" y="5241770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9" y="0"/>
                  </a:moveTo>
                  <a:lnTo>
                    <a:pt x="1688" y="1721"/>
                  </a:lnTo>
                  <a:lnTo>
                    <a:pt x="0" y="7677"/>
                  </a:lnTo>
                  <a:lnTo>
                    <a:pt x="411" y="19638"/>
                  </a:lnTo>
                  <a:lnTo>
                    <a:pt x="2664" y="30217"/>
                  </a:lnTo>
                  <a:lnTo>
                    <a:pt x="5288" y="35695"/>
                  </a:lnTo>
                  <a:lnTo>
                    <a:pt x="9970" y="37827"/>
                  </a:lnTo>
                  <a:lnTo>
                    <a:pt x="18395" y="38370"/>
                  </a:lnTo>
                  <a:lnTo>
                    <a:pt x="28618" y="40796"/>
                  </a:lnTo>
                  <a:lnTo>
                    <a:pt x="35616" y="28477"/>
                  </a:lnTo>
                  <a:lnTo>
                    <a:pt x="40416" y="19168"/>
                  </a:lnTo>
                  <a:lnTo>
                    <a:pt x="33635" y="10633"/>
                  </a:lnTo>
                  <a:lnTo>
                    <a:pt x="26777" y="2277"/>
                  </a:lnTo>
                  <a:lnTo>
                    <a:pt x="23729" y="1350"/>
                  </a:lnTo>
                  <a:lnTo>
                    <a:pt x="17937" y="740"/>
                  </a:lnTo>
                  <a:lnTo>
                    <a:pt x="7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938691" y="5244649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82" y="0"/>
                  </a:moveTo>
                  <a:lnTo>
                    <a:pt x="10210" y="292"/>
                  </a:lnTo>
                  <a:lnTo>
                    <a:pt x="0" y="6997"/>
                  </a:lnTo>
                  <a:lnTo>
                    <a:pt x="5638" y="14478"/>
                  </a:lnTo>
                  <a:lnTo>
                    <a:pt x="10198" y="27127"/>
                  </a:lnTo>
                  <a:lnTo>
                    <a:pt x="21031" y="25908"/>
                  </a:lnTo>
                  <a:lnTo>
                    <a:pt x="25298" y="19189"/>
                  </a:lnTo>
                  <a:lnTo>
                    <a:pt x="22098" y="11569"/>
                  </a:lnTo>
                  <a:lnTo>
                    <a:pt x="18592" y="4711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938691" y="5244649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10" y="292"/>
                  </a:moveTo>
                  <a:lnTo>
                    <a:pt x="0" y="6997"/>
                  </a:lnTo>
                  <a:lnTo>
                    <a:pt x="5638" y="14478"/>
                  </a:lnTo>
                  <a:lnTo>
                    <a:pt x="10198" y="27127"/>
                  </a:lnTo>
                  <a:lnTo>
                    <a:pt x="21031" y="25908"/>
                  </a:lnTo>
                  <a:lnTo>
                    <a:pt x="25298" y="19189"/>
                  </a:lnTo>
                  <a:lnTo>
                    <a:pt x="22098" y="11569"/>
                  </a:lnTo>
                  <a:lnTo>
                    <a:pt x="18592" y="4711"/>
                  </a:lnTo>
                  <a:lnTo>
                    <a:pt x="11582" y="0"/>
                  </a:lnTo>
                  <a:lnTo>
                    <a:pt x="10210" y="29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930155" y="5265821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21" y="0"/>
                  </a:moveTo>
                  <a:lnTo>
                    <a:pt x="11582" y="0"/>
                  </a:lnTo>
                  <a:lnTo>
                    <a:pt x="0" y="5029"/>
                  </a:lnTo>
                  <a:lnTo>
                    <a:pt x="4432" y="13868"/>
                  </a:lnTo>
                  <a:lnTo>
                    <a:pt x="14630" y="14173"/>
                  </a:lnTo>
                  <a:lnTo>
                    <a:pt x="23317" y="14173"/>
                  </a:lnTo>
                  <a:lnTo>
                    <a:pt x="27669" y="7467"/>
                  </a:lnTo>
                  <a:lnTo>
                    <a:pt x="23164" y="7467"/>
                  </a:lnTo>
                  <a:lnTo>
                    <a:pt x="17221" y="0"/>
                  </a:lnTo>
                  <a:close/>
                </a:path>
                <a:path w="29210" h="14604">
                  <a:moveTo>
                    <a:pt x="28956" y="5486"/>
                  </a:moveTo>
                  <a:lnTo>
                    <a:pt x="23164" y="7467"/>
                  </a:lnTo>
                  <a:lnTo>
                    <a:pt x="27669" y="7467"/>
                  </a:lnTo>
                  <a:lnTo>
                    <a:pt x="28956" y="5486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945079" y="5245709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10">
                  <a:moveTo>
                    <a:pt x="6108" y="2286"/>
                  </a:moveTo>
                  <a:lnTo>
                    <a:pt x="5334" y="0"/>
                  </a:lnTo>
                  <a:lnTo>
                    <a:pt x="1981" y="2438"/>
                  </a:lnTo>
                  <a:lnTo>
                    <a:pt x="6108" y="2286"/>
                  </a:lnTo>
                  <a:close/>
                </a:path>
                <a:path w="10794" h="16510">
                  <a:moveTo>
                    <a:pt x="10515" y="7327"/>
                  </a:moveTo>
                  <a:lnTo>
                    <a:pt x="3810" y="8534"/>
                  </a:lnTo>
                  <a:lnTo>
                    <a:pt x="0" y="9144"/>
                  </a:lnTo>
                  <a:lnTo>
                    <a:pt x="1981" y="13728"/>
                  </a:lnTo>
                  <a:lnTo>
                    <a:pt x="3962" y="16014"/>
                  </a:lnTo>
                  <a:lnTo>
                    <a:pt x="6553" y="13881"/>
                  </a:lnTo>
                  <a:lnTo>
                    <a:pt x="5486" y="12052"/>
                  </a:lnTo>
                  <a:lnTo>
                    <a:pt x="10515" y="73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945549" y="525578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2120" y="1816"/>
                  </a:moveTo>
                  <a:lnTo>
                    <a:pt x="1981" y="0"/>
                  </a:lnTo>
                  <a:lnTo>
                    <a:pt x="0" y="0"/>
                  </a:lnTo>
                  <a:lnTo>
                    <a:pt x="0" y="1079"/>
                  </a:lnTo>
                  <a:lnTo>
                    <a:pt x="2120" y="1816"/>
                  </a:lnTo>
                  <a:close/>
                </a:path>
                <a:path w="5080" h="5714">
                  <a:moveTo>
                    <a:pt x="4724" y="736"/>
                  </a:moveTo>
                  <a:lnTo>
                    <a:pt x="3797" y="139"/>
                  </a:lnTo>
                  <a:lnTo>
                    <a:pt x="2743" y="139"/>
                  </a:lnTo>
                  <a:lnTo>
                    <a:pt x="3035" y="1371"/>
                  </a:lnTo>
                  <a:lnTo>
                    <a:pt x="4724" y="1663"/>
                  </a:lnTo>
                  <a:lnTo>
                    <a:pt x="4724" y="736"/>
                  </a:lnTo>
                  <a:close/>
                </a:path>
                <a:path w="5080" h="5714">
                  <a:moveTo>
                    <a:pt x="4864" y="3949"/>
                  </a:moveTo>
                  <a:lnTo>
                    <a:pt x="3492" y="4102"/>
                  </a:lnTo>
                  <a:lnTo>
                    <a:pt x="3492" y="5321"/>
                  </a:lnTo>
                  <a:lnTo>
                    <a:pt x="4711" y="5638"/>
                  </a:lnTo>
                  <a:lnTo>
                    <a:pt x="4864" y="39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954083" y="5253647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39">
                  <a:moveTo>
                    <a:pt x="5321" y="8991"/>
                  </a:moveTo>
                  <a:lnTo>
                    <a:pt x="3492" y="8369"/>
                  </a:lnTo>
                  <a:lnTo>
                    <a:pt x="749" y="7924"/>
                  </a:lnTo>
                  <a:lnTo>
                    <a:pt x="901" y="9906"/>
                  </a:lnTo>
                  <a:lnTo>
                    <a:pt x="5016" y="10515"/>
                  </a:lnTo>
                  <a:lnTo>
                    <a:pt x="5321" y="8991"/>
                  </a:lnTo>
                  <a:close/>
                </a:path>
                <a:path w="6350" h="15239">
                  <a:moveTo>
                    <a:pt x="6096" y="11125"/>
                  </a:moveTo>
                  <a:lnTo>
                    <a:pt x="1066" y="10655"/>
                  </a:lnTo>
                  <a:lnTo>
                    <a:pt x="609" y="10515"/>
                  </a:lnTo>
                  <a:lnTo>
                    <a:pt x="152" y="11277"/>
                  </a:lnTo>
                  <a:lnTo>
                    <a:pt x="3352" y="11887"/>
                  </a:lnTo>
                  <a:lnTo>
                    <a:pt x="444" y="12344"/>
                  </a:lnTo>
                  <a:lnTo>
                    <a:pt x="0" y="13855"/>
                  </a:lnTo>
                  <a:lnTo>
                    <a:pt x="5791" y="14770"/>
                  </a:lnTo>
                  <a:lnTo>
                    <a:pt x="6096" y="11125"/>
                  </a:lnTo>
                  <a:close/>
                </a:path>
                <a:path w="6350" h="15239">
                  <a:moveTo>
                    <a:pt x="6248" y="3657"/>
                  </a:moveTo>
                  <a:lnTo>
                    <a:pt x="3810" y="0"/>
                  </a:lnTo>
                  <a:lnTo>
                    <a:pt x="4724" y="2578"/>
                  </a:lnTo>
                  <a:lnTo>
                    <a:pt x="4724" y="3657"/>
                  </a:lnTo>
                  <a:lnTo>
                    <a:pt x="6248" y="3657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967241" y="5246341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4" y="0"/>
                  </a:moveTo>
                  <a:lnTo>
                    <a:pt x="1686" y="1724"/>
                  </a:lnTo>
                  <a:lnTo>
                    <a:pt x="0" y="7677"/>
                  </a:lnTo>
                  <a:lnTo>
                    <a:pt x="412" y="19631"/>
                  </a:lnTo>
                  <a:lnTo>
                    <a:pt x="2664" y="30225"/>
                  </a:lnTo>
                  <a:lnTo>
                    <a:pt x="5288" y="35710"/>
                  </a:lnTo>
                  <a:lnTo>
                    <a:pt x="9970" y="37845"/>
                  </a:lnTo>
                  <a:lnTo>
                    <a:pt x="18395" y="38388"/>
                  </a:lnTo>
                  <a:lnTo>
                    <a:pt x="28606" y="40814"/>
                  </a:lnTo>
                  <a:lnTo>
                    <a:pt x="35616" y="28470"/>
                  </a:lnTo>
                  <a:lnTo>
                    <a:pt x="40429" y="19161"/>
                  </a:lnTo>
                  <a:lnTo>
                    <a:pt x="33787" y="10855"/>
                  </a:lnTo>
                  <a:lnTo>
                    <a:pt x="33635" y="10626"/>
                  </a:lnTo>
                  <a:lnTo>
                    <a:pt x="26777" y="2270"/>
                  </a:lnTo>
                  <a:lnTo>
                    <a:pt x="23729" y="1355"/>
                  </a:lnTo>
                  <a:lnTo>
                    <a:pt x="17925" y="733"/>
                  </a:lnTo>
                  <a:lnTo>
                    <a:pt x="7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981056" y="5249213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82" y="0"/>
                  </a:moveTo>
                  <a:lnTo>
                    <a:pt x="10210" y="304"/>
                  </a:lnTo>
                  <a:lnTo>
                    <a:pt x="0" y="6997"/>
                  </a:lnTo>
                  <a:lnTo>
                    <a:pt x="5651" y="14478"/>
                  </a:lnTo>
                  <a:lnTo>
                    <a:pt x="10210" y="27127"/>
                  </a:lnTo>
                  <a:lnTo>
                    <a:pt x="21031" y="25920"/>
                  </a:lnTo>
                  <a:lnTo>
                    <a:pt x="25298" y="19189"/>
                  </a:lnTo>
                  <a:lnTo>
                    <a:pt x="22110" y="11582"/>
                  </a:lnTo>
                  <a:lnTo>
                    <a:pt x="18605" y="4724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981056" y="5249213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10" y="304"/>
                  </a:moveTo>
                  <a:lnTo>
                    <a:pt x="0" y="6997"/>
                  </a:lnTo>
                  <a:lnTo>
                    <a:pt x="5651" y="14478"/>
                  </a:lnTo>
                  <a:lnTo>
                    <a:pt x="10210" y="27127"/>
                  </a:lnTo>
                  <a:lnTo>
                    <a:pt x="21031" y="25920"/>
                  </a:lnTo>
                  <a:lnTo>
                    <a:pt x="25298" y="19189"/>
                  </a:lnTo>
                  <a:lnTo>
                    <a:pt x="22110" y="11582"/>
                  </a:lnTo>
                  <a:lnTo>
                    <a:pt x="18605" y="4724"/>
                  </a:lnTo>
                  <a:lnTo>
                    <a:pt x="11582" y="0"/>
                  </a:lnTo>
                  <a:lnTo>
                    <a:pt x="10210" y="30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972522" y="5270397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21" y="0"/>
                  </a:moveTo>
                  <a:lnTo>
                    <a:pt x="11582" y="0"/>
                  </a:lnTo>
                  <a:lnTo>
                    <a:pt x="0" y="5029"/>
                  </a:lnTo>
                  <a:lnTo>
                    <a:pt x="4419" y="13881"/>
                  </a:lnTo>
                  <a:lnTo>
                    <a:pt x="14630" y="14185"/>
                  </a:lnTo>
                  <a:lnTo>
                    <a:pt x="23317" y="14185"/>
                  </a:lnTo>
                  <a:lnTo>
                    <a:pt x="27683" y="7454"/>
                  </a:lnTo>
                  <a:lnTo>
                    <a:pt x="23177" y="7454"/>
                  </a:lnTo>
                  <a:lnTo>
                    <a:pt x="17221" y="0"/>
                  </a:lnTo>
                  <a:close/>
                </a:path>
                <a:path w="29210" h="14604">
                  <a:moveTo>
                    <a:pt x="28968" y="5473"/>
                  </a:moveTo>
                  <a:lnTo>
                    <a:pt x="23177" y="7454"/>
                  </a:lnTo>
                  <a:lnTo>
                    <a:pt x="27683" y="7454"/>
                  </a:lnTo>
                  <a:lnTo>
                    <a:pt x="28968" y="5473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987446" y="5250281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10">
                  <a:moveTo>
                    <a:pt x="6108" y="2286"/>
                  </a:moveTo>
                  <a:lnTo>
                    <a:pt x="5359" y="0"/>
                  </a:lnTo>
                  <a:lnTo>
                    <a:pt x="1993" y="2463"/>
                  </a:lnTo>
                  <a:lnTo>
                    <a:pt x="6108" y="2286"/>
                  </a:lnTo>
                  <a:close/>
                </a:path>
                <a:path w="10794" h="16510">
                  <a:moveTo>
                    <a:pt x="10515" y="7315"/>
                  </a:moveTo>
                  <a:lnTo>
                    <a:pt x="3822" y="8534"/>
                  </a:lnTo>
                  <a:lnTo>
                    <a:pt x="0" y="9144"/>
                  </a:lnTo>
                  <a:lnTo>
                    <a:pt x="1993" y="13716"/>
                  </a:lnTo>
                  <a:lnTo>
                    <a:pt x="3975" y="16002"/>
                  </a:lnTo>
                  <a:lnTo>
                    <a:pt x="6565" y="13881"/>
                  </a:lnTo>
                  <a:lnTo>
                    <a:pt x="5486" y="12052"/>
                  </a:lnTo>
                  <a:lnTo>
                    <a:pt x="10515" y="73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987903" y="526035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2133" y="1816"/>
                  </a:moveTo>
                  <a:lnTo>
                    <a:pt x="1981" y="0"/>
                  </a:lnTo>
                  <a:lnTo>
                    <a:pt x="0" y="0"/>
                  </a:lnTo>
                  <a:lnTo>
                    <a:pt x="0" y="1066"/>
                  </a:lnTo>
                  <a:lnTo>
                    <a:pt x="2133" y="1816"/>
                  </a:lnTo>
                  <a:close/>
                </a:path>
                <a:path w="5080" h="5714">
                  <a:moveTo>
                    <a:pt x="4737" y="749"/>
                  </a:moveTo>
                  <a:lnTo>
                    <a:pt x="3822" y="152"/>
                  </a:lnTo>
                  <a:lnTo>
                    <a:pt x="2755" y="152"/>
                  </a:lnTo>
                  <a:lnTo>
                    <a:pt x="3060" y="1371"/>
                  </a:lnTo>
                  <a:lnTo>
                    <a:pt x="4737" y="1663"/>
                  </a:lnTo>
                  <a:lnTo>
                    <a:pt x="4737" y="749"/>
                  </a:lnTo>
                  <a:close/>
                </a:path>
                <a:path w="5080" h="5714">
                  <a:moveTo>
                    <a:pt x="4902" y="3937"/>
                  </a:moveTo>
                  <a:lnTo>
                    <a:pt x="3517" y="4102"/>
                  </a:lnTo>
                  <a:lnTo>
                    <a:pt x="3517" y="5308"/>
                  </a:lnTo>
                  <a:lnTo>
                    <a:pt x="4737" y="5626"/>
                  </a:lnTo>
                  <a:lnTo>
                    <a:pt x="4902" y="39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996450" y="5258219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39">
                  <a:moveTo>
                    <a:pt x="5334" y="8978"/>
                  </a:moveTo>
                  <a:lnTo>
                    <a:pt x="3505" y="8356"/>
                  </a:lnTo>
                  <a:lnTo>
                    <a:pt x="762" y="7912"/>
                  </a:lnTo>
                  <a:lnTo>
                    <a:pt x="914" y="9893"/>
                  </a:lnTo>
                  <a:lnTo>
                    <a:pt x="5029" y="10502"/>
                  </a:lnTo>
                  <a:lnTo>
                    <a:pt x="5334" y="8978"/>
                  </a:lnTo>
                  <a:close/>
                </a:path>
                <a:path w="6350" h="15239">
                  <a:moveTo>
                    <a:pt x="6096" y="11112"/>
                  </a:moveTo>
                  <a:lnTo>
                    <a:pt x="1066" y="10655"/>
                  </a:lnTo>
                  <a:lnTo>
                    <a:pt x="609" y="10502"/>
                  </a:lnTo>
                  <a:lnTo>
                    <a:pt x="152" y="11264"/>
                  </a:lnTo>
                  <a:lnTo>
                    <a:pt x="3352" y="11874"/>
                  </a:lnTo>
                  <a:lnTo>
                    <a:pt x="469" y="12331"/>
                  </a:lnTo>
                  <a:lnTo>
                    <a:pt x="0" y="13868"/>
                  </a:lnTo>
                  <a:lnTo>
                    <a:pt x="5791" y="14770"/>
                  </a:lnTo>
                  <a:lnTo>
                    <a:pt x="6096" y="11112"/>
                  </a:lnTo>
                  <a:close/>
                </a:path>
                <a:path w="6350" h="15239">
                  <a:moveTo>
                    <a:pt x="6248" y="3644"/>
                  </a:moveTo>
                  <a:lnTo>
                    <a:pt x="3797" y="0"/>
                  </a:lnTo>
                  <a:lnTo>
                    <a:pt x="4711" y="2578"/>
                  </a:lnTo>
                  <a:lnTo>
                    <a:pt x="4711" y="3644"/>
                  </a:lnTo>
                  <a:lnTo>
                    <a:pt x="6248" y="3644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009613" y="5250924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4" y="0"/>
                  </a:moveTo>
                  <a:lnTo>
                    <a:pt x="1686" y="1726"/>
                  </a:lnTo>
                  <a:lnTo>
                    <a:pt x="0" y="7677"/>
                  </a:lnTo>
                  <a:lnTo>
                    <a:pt x="412" y="19623"/>
                  </a:lnTo>
                  <a:lnTo>
                    <a:pt x="2657" y="30210"/>
                  </a:lnTo>
                  <a:lnTo>
                    <a:pt x="5277" y="35692"/>
                  </a:lnTo>
                  <a:lnTo>
                    <a:pt x="9957" y="37826"/>
                  </a:lnTo>
                  <a:lnTo>
                    <a:pt x="18382" y="38369"/>
                  </a:lnTo>
                  <a:lnTo>
                    <a:pt x="28593" y="40794"/>
                  </a:lnTo>
                  <a:lnTo>
                    <a:pt x="35603" y="28450"/>
                  </a:lnTo>
                  <a:lnTo>
                    <a:pt x="40417" y="19141"/>
                  </a:lnTo>
                  <a:lnTo>
                    <a:pt x="33775" y="10835"/>
                  </a:lnTo>
                  <a:lnTo>
                    <a:pt x="26764" y="2250"/>
                  </a:lnTo>
                  <a:lnTo>
                    <a:pt x="23716" y="1335"/>
                  </a:lnTo>
                  <a:lnTo>
                    <a:pt x="17925" y="726"/>
                  </a:lnTo>
                  <a:lnTo>
                    <a:pt x="7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023424" y="5253776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69" y="0"/>
                  </a:moveTo>
                  <a:lnTo>
                    <a:pt x="10210" y="317"/>
                  </a:lnTo>
                  <a:lnTo>
                    <a:pt x="0" y="7010"/>
                  </a:lnTo>
                  <a:lnTo>
                    <a:pt x="5638" y="14490"/>
                  </a:lnTo>
                  <a:lnTo>
                    <a:pt x="10210" y="27127"/>
                  </a:lnTo>
                  <a:lnTo>
                    <a:pt x="21031" y="25920"/>
                  </a:lnTo>
                  <a:lnTo>
                    <a:pt x="25285" y="19202"/>
                  </a:lnTo>
                  <a:lnTo>
                    <a:pt x="22098" y="11582"/>
                  </a:lnTo>
                  <a:lnTo>
                    <a:pt x="18592" y="4737"/>
                  </a:lnTo>
                  <a:lnTo>
                    <a:pt x="1156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023424" y="5253776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10" y="317"/>
                  </a:moveTo>
                  <a:lnTo>
                    <a:pt x="0" y="7010"/>
                  </a:lnTo>
                  <a:lnTo>
                    <a:pt x="5638" y="14490"/>
                  </a:lnTo>
                  <a:lnTo>
                    <a:pt x="10210" y="27127"/>
                  </a:lnTo>
                  <a:lnTo>
                    <a:pt x="21031" y="25920"/>
                  </a:lnTo>
                  <a:lnTo>
                    <a:pt x="25285" y="19202"/>
                  </a:lnTo>
                  <a:lnTo>
                    <a:pt x="22098" y="11582"/>
                  </a:lnTo>
                  <a:lnTo>
                    <a:pt x="18592" y="4737"/>
                  </a:lnTo>
                  <a:lnTo>
                    <a:pt x="11569" y="0"/>
                  </a:lnTo>
                  <a:lnTo>
                    <a:pt x="10210" y="3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014888" y="5274961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21" y="0"/>
                  </a:moveTo>
                  <a:lnTo>
                    <a:pt x="11582" y="0"/>
                  </a:lnTo>
                  <a:lnTo>
                    <a:pt x="0" y="5029"/>
                  </a:lnTo>
                  <a:lnTo>
                    <a:pt x="4419" y="13881"/>
                  </a:lnTo>
                  <a:lnTo>
                    <a:pt x="14630" y="14185"/>
                  </a:lnTo>
                  <a:lnTo>
                    <a:pt x="23317" y="14185"/>
                  </a:lnTo>
                  <a:lnTo>
                    <a:pt x="27667" y="7480"/>
                  </a:lnTo>
                  <a:lnTo>
                    <a:pt x="23177" y="7480"/>
                  </a:lnTo>
                  <a:lnTo>
                    <a:pt x="17221" y="0"/>
                  </a:lnTo>
                  <a:close/>
                </a:path>
                <a:path w="29210" h="14604">
                  <a:moveTo>
                    <a:pt x="28968" y="5473"/>
                  </a:moveTo>
                  <a:lnTo>
                    <a:pt x="23177" y="7480"/>
                  </a:lnTo>
                  <a:lnTo>
                    <a:pt x="27667" y="7480"/>
                  </a:lnTo>
                  <a:lnTo>
                    <a:pt x="28968" y="5473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029813" y="5254840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10">
                  <a:moveTo>
                    <a:pt x="6096" y="2311"/>
                  </a:moveTo>
                  <a:lnTo>
                    <a:pt x="5346" y="0"/>
                  </a:lnTo>
                  <a:lnTo>
                    <a:pt x="1981" y="2463"/>
                  </a:lnTo>
                  <a:lnTo>
                    <a:pt x="6096" y="2311"/>
                  </a:lnTo>
                  <a:close/>
                </a:path>
                <a:path w="10794" h="16510">
                  <a:moveTo>
                    <a:pt x="10528" y="7315"/>
                  </a:moveTo>
                  <a:lnTo>
                    <a:pt x="3822" y="8534"/>
                  </a:lnTo>
                  <a:lnTo>
                    <a:pt x="0" y="9156"/>
                  </a:lnTo>
                  <a:lnTo>
                    <a:pt x="1993" y="13728"/>
                  </a:lnTo>
                  <a:lnTo>
                    <a:pt x="3975" y="16014"/>
                  </a:lnTo>
                  <a:lnTo>
                    <a:pt x="6565" y="13881"/>
                  </a:lnTo>
                  <a:lnTo>
                    <a:pt x="5499" y="12052"/>
                  </a:lnTo>
                  <a:lnTo>
                    <a:pt x="10528" y="73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030283" y="526491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2133" y="1816"/>
                  </a:moveTo>
                  <a:lnTo>
                    <a:pt x="1968" y="0"/>
                  </a:lnTo>
                  <a:lnTo>
                    <a:pt x="0" y="0"/>
                  </a:lnTo>
                  <a:lnTo>
                    <a:pt x="0" y="1066"/>
                  </a:lnTo>
                  <a:lnTo>
                    <a:pt x="2133" y="1816"/>
                  </a:lnTo>
                  <a:close/>
                </a:path>
                <a:path w="5080" h="5714">
                  <a:moveTo>
                    <a:pt x="4711" y="749"/>
                  </a:moveTo>
                  <a:lnTo>
                    <a:pt x="3810" y="152"/>
                  </a:lnTo>
                  <a:lnTo>
                    <a:pt x="2743" y="152"/>
                  </a:lnTo>
                  <a:lnTo>
                    <a:pt x="3048" y="1371"/>
                  </a:lnTo>
                  <a:lnTo>
                    <a:pt x="4711" y="1663"/>
                  </a:lnTo>
                  <a:lnTo>
                    <a:pt x="4711" y="749"/>
                  </a:lnTo>
                  <a:close/>
                </a:path>
                <a:path w="5080" h="5714">
                  <a:moveTo>
                    <a:pt x="4876" y="3949"/>
                  </a:moveTo>
                  <a:lnTo>
                    <a:pt x="3505" y="4102"/>
                  </a:lnTo>
                  <a:lnTo>
                    <a:pt x="3505" y="5334"/>
                  </a:lnTo>
                  <a:lnTo>
                    <a:pt x="4711" y="5638"/>
                  </a:lnTo>
                  <a:lnTo>
                    <a:pt x="4876" y="39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038817" y="5262778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39">
                  <a:moveTo>
                    <a:pt x="5321" y="9004"/>
                  </a:moveTo>
                  <a:lnTo>
                    <a:pt x="3492" y="8369"/>
                  </a:lnTo>
                  <a:lnTo>
                    <a:pt x="749" y="7924"/>
                  </a:lnTo>
                  <a:lnTo>
                    <a:pt x="914" y="9906"/>
                  </a:lnTo>
                  <a:lnTo>
                    <a:pt x="5029" y="10515"/>
                  </a:lnTo>
                  <a:lnTo>
                    <a:pt x="5321" y="9004"/>
                  </a:lnTo>
                  <a:close/>
                </a:path>
                <a:path w="6350" h="15239">
                  <a:moveTo>
                    <a:pt x="6096" y="11112"/>
                  </a:moveTo>
                  <a:lnTo>
                    <a:pt x="1066" y="10668"/>
                  </a:lnTo>
                  <a:lnTo>
                    <a:pt x="609" y="10515"/>
                  </a:lnTo>
                  <a:lnTo>
                    <a:pt x="152" y="11290"/>
                  </a:lnTo>
                  <a:lnTo>
                    <a:pt x="3352" y="11874"/>
                  </a:lnTo>
                  <a:lnTo>
                    <a:pt x="457" y="12357"/>
                  </a:lnTo>
                  <a:lnTo>
                    <a:pt x="0" y="13868"/>
                  </a:lnTo>
                  <a:lnTo>
                    <a:pt x="5791" y="14782"/>
                  </a:lnTo>
                  <a:lnTo>
                    <a:pt x="6096" y="11112"/>
                  </a:lnTo>
                  <a:close/>
                </a:path>
                <a:path w="6350" h="15239">
                  <a:moveTo>
                    <a:pt x="6235" y="3657"/>
                  </a:moveTo>
                  <a:lnTo>
                    <a:pt x="3810" y="0"/>
                  </a:lnTo>
                  <a:lnTo>
                    <a:pt x="4711" y="2578"/>
                  </a:lnTo>
                  <a:lnTo>
                    <a:pt x="4711" y="3657"/>
                  </a:lnTo>
                  <a:lnTo>
                    <a:pt x="6235" y="3657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051966" y="5255489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9" y="0"/>
                  </a:moveTo>
                  <a:lnTo>
                    <a:pt x="1688" y="1727"/>
                  </a:lnTo>
                  <a:lnTo>
                    <a:pt x="0" y="7682"/>
                  </a:lnTo>
                  <a:lnTo>
                    <a:pt x="411" y="19636"/>
                  </a:lnTo>
                  <a:lnTo>
                    <a:pt x="2664" y="30216"/>
                  </a:lnTo>
                  <a:lnTo>
                    <a:pt x="5288" y="35695"/>
                  </a:lnTo>
                  <a:lnTo>
                    <a:pt x="9970" y="37831"/>
                  </a:lnTo>
                  <a:lnTo>
                    <a:pt x="18395" y="38381"/>
                  </a:lnTo>
                  <a:lnTo>
                    <a:pt x="28618" y="40807"/>
                  </a:lnTo>
                  <a:lnTo>
                    <a:pt x="35616" y="28462"/>
                  </a:lnTo>
                  <a:lnTo>
                    <a:pt x="40416" y="19166"/>
                  </a:lnTo>
                  <a:lnTo>
                    <a:pt x="33749" y="10759"/>
                  </a:lnTo>
                  <a:lnTo>
                    <a:pt x="26777" y="2262"/>
                  </a:lnTo>
                  <a:lnTo>
                    <a:pt x="23729" y="1361"/>
                  </a:lnTo>
                  <a:lnTo>
                    <a:pt x="17937" y="726"/>
                  </a:lnTo>
                  <a:lnTo>
                    <a:pt x="7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065790" y="5258353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82" y="0"/>
                  </a:moveTo>
                  <a:lnTo>
                    <a:pt x="10210" y="304"/>
                  </a:lnTo>
                  <a:lnTo>
                    <a:pt x="0" y="6997"/>
                  </a:lnTo>
                  <a:lnTo>
                    <a:pt x="5638" y="14490"/>
                  </a:lnTo>
                  <a:lnTo>
                    <a:pt x="10210" y="27127"/>
                  </a:lnTo>
                  <a:lnTo>
                    <a:pt x="21031" y="25933"/>
                  </a:lnTo>
                  <a:lnTo>
                    <a:pt x="25298" y="19202"/>
                  </a:lnTo>
                  <a:lnTo>
                    <a:pt x="22098" y="11595"/>
                  </a:lnTo>
                  <a:lnTo>
                    <a:pt x="18592" y="4724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065790" y="5258353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10" y="304"/>
                  </a:moveTo>
                  <a:lnTo>
                    <a:pt x="0" y="6997"/>
                  </a:lnTo>
                  <a:lnTo>
                    <a:pt x="5638" y="14490"/>
                  </a:lnTo>
                  <a:lnTo>
                    <a:pt x="10210" y="27127"/>
                  </a:lnTo>
                  <a:lnTo>
                    <a:pt x="21031" y="25933"/>
                  </a:lnTo>
                  <a:lnTo>
                    <a:pt x="25298" y="19202"/>
                  </a:lnTo>
                  <a:lnTo>
                    <a:pt x="22098" y="11595"/>
                  </a:lnTo>
                  <a:lnTo>
                    <a:pt x="18592" y="4724"/>
                  </a:lnTo>
                  <a:lnTo>
                    <a:pt x="11582" y="0"/>
                  </a:lnTo>
                  <a:lnTo>
                    <a:pt x="10210" y="30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057254" y="5279550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33" y="0"/>
                  </a:moveTo>
                  <a:lnTo>
                    <a:pt x="11582" y="0"/>
                  </a:lnTo>
                  <a:lnTo>
                    <a:pt x="0" y="5029"/>
                  </a:lnTo>
                  <a:lnTo>
                    <a:pt x="4432" y="13855"/>
                  </a:lnTo>
                  <a:lnTo>
                    <a:pt x="14630" y="14160"/>
                  </a:lnTo>
                  <a:lnTo>
                    <a:pt x="23317" y="14160"/>
                  </a:lnTo>
                  <a:lnTo>
                    <a:pt x="27669" y="7454"/>
                  </a:lnTo>
                  <a:lnTo>
                    <a:pt x="23164" y="7454"/>
                  </a:lnTo>
                  <a:lnTo>
                    <a:pt x="17233" y="0"/>
                  </a:lnTo>
                  <a:close/>
                </a:path>
                <a:path w="29210" h="14604">
                  <a:moveTo>
                    <a:pt x="28956" y="5473"/>
                  </a:moveTo>
                  <a:lnTo>
                    <a:pt x="23164" y="7454"/>
                  </a:lnTo>
                  <a:lnTo>
                    <a:pt x="27669" y="7454"/>
                  </a:lnTo>
                  <a:lnTo>
                    <a:pt x="28956" y="5473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072193" y="5259425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10">
                  <a:moveTo>
                    <a:pt x="6096" y="2286"/>
                  </a:moveTo>
                  <a:lnTo>
                    <a:pt x="5334" y="0"/>
                  </a:lnTo>
                  <a:lnTo>
                    <a:pt x="1981" y="2438"/>
                  </a:lnTo>
                  <a:lnTo>
                    <a:pt x="6096" y="2286"/>
                  </a:lnTo>
                  <a:close/>
                </a:path>
                <a:path w="10794" h="16510">
                  <a:moveTo>
                    <a:pt x="10515" y="7315"/>
                  </a:moveTo>
                  <a:lnTo>
                    <a:pt x="3810" y="8521"/>
                  </a:lnTo>
                  <a:lnTo>
                    <a:pt x="0" y="9156"/>
                  </a:lnTo>
                  <a:lnTo>
                    <a:pt x="1981" y="13728"/>
                  </a:lnTo>
                  <a:lnTo>
                    <a:pt x="3949" y="16014"/>
                  </a:lnTo>
                  <a:lnTo>
                    <a:pt x="6553" y="13881"/>
                  </a:lnTo>
                  <a:lnTo>
                    <a:pt x="5486" y="12065"/>
                  </a:lnTo>
                  <a:lnTo>
                    <a:pt x="10515" y="73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072650" y="5269483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2133" y="1841"/>
                  </a:moveTo>
                  <a:lnTo>
                    <a:pt x="1981" y="0"/>
                  </a:lnTo>
                  <a:lnTo>
                    <a:pt x="0" y="0"/>
                  </a:lnTo>
                  <a:lnTo>
                    <a:pt x="0" y="1079"/>
                  </a:lnTo>
                  <a:lnTo>
                    <a:pt x="2133" y="1841"/>
                  </a:lnTo>
                  <a:close/>
                </a:path>
                <a:path w="5080" h="5714">
                  <a:moveTo>
                    <a:pt x="4724" y="762"/>
                  </a:moveTo>
                  <a:lnTo>
                    <a:pt x="3810" y="165"/>
                  </a:lnTo>
                  <a:lnTo>
                    <a:pt x="2743" y="165"/>
                  </a:lnTo>
                  <a:lnTo>
                    <a:pt x="3035" y="1371"/>
                  </a:lnTo>
                  <a:lnTo>
                    <a:pt x="4724" y="1663"/>
                  </a:lnTo>
                  <a:lnTo>
                    <a:pt x="4724" y="762"/>
                  </a:lnTo>
                  <a:close/>
                </a:path>
                <a:path w="5080" h="5714">
                  <a:moveTo>
                    <a:pt x="4864" y="3962"/>
                  </a:moveTo>
                  <a:lnTo>
                    <a:pt x="3492" y="4114"/>
                  </a:lnTo>
                  <a:lnTo>
                    <a:pt x="3492" y="5334"/>
                  </a:lnTo>
                  <a:lnTo>
                    <a:pt x="4711" y="5651"/>
                  </a:lnTo>
                  <a:lnTo>
                    <a:pt x="4864" y="39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081172" y="5267350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39">
                  <a:moveTo>
                    <a:pt x="5334" y="9004"/>
                  </a:moveTo>
                  <a:lnTo>
                    <a:pt x="3505" y="8382"/>
                  </a:lnTo>
                  <a:lnTo>
                    <a:pt x="762" y="7924"/>
                  </a:lnTo>
                  <a:lnTo>
                    <a:pt x="927" y="9918"/>
                  </a:lnTo>
                  <a:lnTo>
                    <a:pt x="5029" y="10515"/>
                  </a:lnTo>
                  <a:lnTo>
                    <a:pt x="5334" y="9004"/>
                  </a:lnTo>
                  <a:close/>
                </a:path>
                <a:path w="6350" h="15239">
                  <a:moveTo>
                    <a:pt x="6108" y="11137"/>
                  </a:moveTo>
                  <a:lnTo>
                    <a:pt x="1066" y="10668"/>
                  </a:lnTo>
                  <a:lnTo>
                    <a:pt x="609" y="10515"/>
                  </a:lnTo>
                  <a:lnTo>
                    <a:pt x="152" y="11290"/>
                  </a:lnTo>
                  <a:lnTo>
                    <a:pt x="3352" y="11887"/>
                  </a:lnTo>
                  <a:lnTo>
                    <a:pt x="457" y="12357"/>
                  </a:lnTo>
                  <a:lnTo>
                    <a:pt x="0" y="13868"/>
                  </a:lnTo>
                  <a:lnTo>
                    <a:pt x="5791" y="14782"/>
                  </a:lnTo>
                  <a:lnTo>
                    <a:pt x="6108" y="11137"/>
                  </a:lnTo>
                  <a:close/>
                </a:path>
                <a:path w="6350" h="15239">
                  <a:moveTo>
                    <a:pt x="6261" y="3670"/>
                  </a:moveTo>
                  <a:lnTo>
                    <a:pt x="3822" y="0"/>
                  </a:lnTo>
                  <a:lnTo>
                    <a:pt x="4737" y="2603"/>
                  </a:lnTo>
                  <a:lnTo>
                    <a:pt x="4737" y="3670"/>
                  </a:lnTo>
                  <a:lnTo>
                    <a:pt x="6261" y="367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096168" y="5259754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4" y="0"/>
                  </a:moveTo>
                  <a:lnTo>
                    <a:pt x="1684" y="1725"/>
                  </a:lnTo>
                  <a:lnTo>
                    <a:pt x="0" y="7671"/>
                  </a:lnTo>
                  <a:lnTo>
                    <a:pt x="419" y="19611"/>
                  </a:lnTo>
                  <a:lnTo>
                    <a:pt x="2671" y="30205"/>
                  </a:lnTo>
                  <a:lnTo>
                    <a:pt x="5294" y="35691"/>
                  </a:lnTo>
                  <a:lnTo>
                    <a:pt x="9972" y="37826"/>
                  </a:lnTo>
                  <a:lnTo>
                    <a:pt x="18389" y="38369"/>
                  </a:lnTo>
                  <a:lnTo>
                    <a:pt x="28600" y="40807"/>
                  </a:lnTo>
                  <a:lnTo>
                    <a:pt x="35623" y="28475"/>
                  </a:lnTo>
                  <a:lnTo>
                    <a:pt x="40424" y="19166"/>
                  </a:lnTo>
                  <a:lnTo>
                    <a:pt x="33693" y="10683"/>
                  </a:lnTo>
                  <a:lnTo>
                    <a:pt x="26771" y="2250"/>
                  </a:lnTo>
                  <a:lnTo>
                    <a:pt x="23723" y="1336"/>
                  </a:lnTo>
                  <a:lnTo>
                    <a:pt x="17932" y="726"/>
                  </a:lnTo>
                  <a:lnTo>
                    <a:pt x="7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109979" y="5262632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95" y="0"/>
                  </a:moveTo>
                  <a:lnTo>
                    <a:pt x="10223" y="292"/>
                  </a:lnTo>
                  <a:lnTo>
                    <a:pt x="0" y="7010"/>
                  </a:lnTo>
                  <a:lnTo>
                    <a:pt x="5651" y="14452"/>
                  </a:lnTo>
                  <a:lnTo>
                    <a:pt x="10223" y="27127"/>
                  </a:lnTo>
                  <a:lnTo>
                    <a:pt x="21043" y="25895"/>
                  </a:lnTo>
                  <a:lnTo>
                    <a:pt x="25311" y="19189"/>
                  </a:lnTo>
                  <a:lnTo>
                    <a:pt x="22110" y="11557"/>
                  </a:lnTo>
                  <a:lnTo>
                    <a:pt x="18605" y="4711"/>
                  </a:lnTo>
                  <a:lnTo>
                    <a:pt x="1159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109979" y="5262632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23" y="292"/>
                  </a:moveTo>
                  <a:lnTo>
                    <a:pt x="0" y="7010"/>
                  </a:lnTo>
                  <a:lnTo>
                    <a:pt x="5651" y="14452"/>
                  </a:lnTo>
                  <a:lnTo>
                    <a:pt x="10223" y="27127"/>
                  </a:lnTo>
                  <a:lnTo>
                    <a:pt x="21043" y="25895"/>
                  </a:lnTo>
                  <a:lnTo>
                    <a:pt x="25311" y="19189"/>
                  </a:lnTo>
                  <a:lnTo>
                    <a:pt x="22110" y="11557"/>
                  </a:lnTo>
                  <a:lnTo>
                    <a:pt x="18605" y="4711"/>
                  </a:lnTo>
                  <a:lnTo>
                    <a:pt x="11595" y="0"/>
                  </a:lnTo>
                  <a:lnTo>
                    <a:pt x="10223" y="29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101456" y="5283804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21" y="0"/>
                  </a:moveTo>
                  <a:lnTo>
                    <a:pt x="11582" y="0"/>
                  </a:lnTo>
                  <a:lnTo>
                    <a:pt x="0" y="5016"/>
                  </a:lnTo>
                  <a:lnTo>
                    <a:pt x="4406" y="13868"/>
                  </a:lnTo>
                  <a:lnTo>
                    <a:pt x="14630" y="14173"/>
                  </a:lnTo>
                  <a:lnTo>
                    <a:pt x="23317" y="14173"/>
                  </a:lnTo>
                  <a:lnTo>
                    <a:pt x="27669" y="7467"/>
                  </a:lnTo>
                  <a:lnTo>
                    <a:pt x="23164" y="7467"/>
                  </a:lnTo>
                  <a:lnTo>
                    <a:pt x="17221" y="0"/>
                  </a:lnTo>
                  <a:close/>
                </a:path>
                <a:path w="29210" h="14604">
                  <a:moveTo>
                    <a:pt x="28956" y="5486"/>
                  </a:moveTo>
                  <a:lnTo>
                    <a:pt x="23164" y="7467"/>
                  </a:lnTo>
                  <a:lnTo>
                    <a:pt x="27669" y="7467"/>
                  </a:lnTo>
                  <a:lnTo>
                    <a:pt x="28956" y="5486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116376" y="5263692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10">
                  <a:moveTo>
                    <a:pt x="6108" y="2286"/>
                  </a:moveTo>
                  <a:lnTo>
                    <a:pt x="5346" y="0"/>
                  </a:lnTo>
                  <a:lnTo>
                    <a:pt x="1993" y="2438"/>
                  </a:lnTo>
                  <a:lnTo>
                    <a:pt x="6108" y="2286"/>
                  </a:lnTo>
                  <a:close/>
                </a:path>
                <a:path w="10794" h="16510">
                  <a:moveTo>
                    <a:pt x="10515" y="7327"/>
                  </a:moveTo>
                  <a:lnTo>
                    <a:pt x="3822" y="8547"/>
                  </a:lnTo>
                  <a:lnTo>
                    <a:pt x="0" y="9144"/>
                  </a:lnTo>
                  <a:lnTo>
                    <a:pt x="1981" y="13716"/>
                  </a:lnTo>
                  <a:lnTo>
                    <a:pt x="3975" y="16014"/>
                  </a:lnTo>
                  <a:lnTo>
                    <a:pt x="6553" y="13881"/>
                  </a:lnTo>
                  <a:lnTo>
                    <a:pt x="5486" y="12039"/>
                  </a:lnTo>
                  <a:lnTo>
                    <a:pt x="10515" y="73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116834" y="527375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2146" y="1841"/>
                  </a:moveTo>
                  <a:lnTo>
                    <a:pt x="1993" y="0"/>
                  </a:lnTo>
                  <a:lnTo>
                    <a:pt x="0" y="0"/>
                  </a:lnTo>
                  <a:lnTo>
                    <a:pt x="0" y="1066"/>
                  </a:lnTo>
                  <a:lnTo>
                    <a:pt x="2146" y="1841"/>
                  </a:lnTo>
                  <a:close/>
                </a:path>
                <a:path w="5080" h="5714">
                  <a:moveTo>
                    <a:pt x="4737" y="762"/>
                  </a:moveTo>
                  <a:lnTo>
                    <a:pt x="3810" y="139"/>
                  </a:lnTo>
                  <a:lnTo>
                    <a:pt x="2743" y="139"/>
                  </a:lnTo>
                  <a:lnTo>
                    <a:pt x="3060" y="1371"/>
                  </a:lnTo>
                  <a:lnTo>
                    <a:pt x="4737" y="1676"/>
                  </a:lnTo>
                  <a:lnTo>
                    <a:pt x="4737" y="762"/>
                  </a:lnTo>
                  <a:close/>
                </a:path>
                <a:path w="5080" h="5714">
                  <a:moveTo>
                    <a:pt x="4889" y="3962"/>
                  </a:moveTo>
                  <a:lnTo>
                    <a:pt x="3517" y="4114"/>
                  </a:lnTo>
                  <a:lnTo>
                    <a:pt x="3517" y="5334"/>
                  </a:lnTo>
                  <a:lnTo>
                    <a:pt x="4737" y="5626"/>
                  </a:lnTo>
                  <a:lnTo>
                    <a:pt x="4889" y="39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125381" y="5271617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39">
                  <a:moveTo>
                    <a:pt x="5334" y="9004"/>
                  </a:moveTo>
                  <a:lnTo>
                    <a:pt x="3505" y="8382"/>
                  </a:lnTo>
                  <a:lnTo>
                    <a:pt x="762" y="7937"/>
                  </a:lnTo>
                  <a:lnTo>
                    <a:pt x="927" y="9906"/>
                  </a:lnTo>
                  <a:lnTo>
                    <a:pt x="5029" y="10515"/>
                  </a:lnTo>
                  <a:lnTo>
                    <a:pt x="5334" y="9004"/>
                  </a:lnTo>
                  <a:close/>
                </a:path>
                <a:path w="6350" h="15239">
                  <a:moveTo>
                    <a:pt x="6083" y="11137"/>
                  </a:moveTo>
                  <a:lnTo>
                    <a:pt x="1054" y="10668"/>
                  </a:lnTo>
                  <a:lnTo>
                    <a:pt x="596" y="10515"/>
                  </a:lnTo>
                  <a:lnTo>
                    <a:pt x="152" y="11290"/>
                  </a:lnTo>
                  <a:lnTo>
                    <a:pt x="3340" y="11887"/>
                  </a:lnTo>
                  <a:lnTo>
                    <a:pt x="457" y="12344"/>
                  </a:lnTo>
                  <a:lnTo>
                    <a:pt x="0" y="13881"/>
                  </a:lnTo>
                  <a:lnTo>
                    <a:pt x="5791" y="14782"/>
                  </a:lnTo>
                  <a:lnTo>
                    <a:pt x="6083" y="11137"/>
                  </a:lnTo>
                  <a:close/>
                </a:path>
                <a:path w="6350" h="15239">
                  <a:moveTo>
                    <a:pt x="6235" y="3657"/>
                  </a:moveTo>
                  <a:lnTo>
                    <a:pt x="3797" y="0"/>
                  </a:lnTo>
                  <a:lnTo>
                    <a:pt x="4711" y="2578"/>
                  </a:lnTo>
                  <a:lnTo>
                    <a:pt x="4711" y="3657"/>
                  </a:lnTo>
                  <a:lnTo>
                    <a:pt x="6235" y="3657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138230" y="5264020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4" y="0"/>
                  </a:moveTo>
                  <a:lnTo>
                    <a:pt x="1684" y="1720"/>
                  </a:lnTo>
                  <a:lnTo>
                    <a:pt x="0" y="7671"/>
                  </a:lnTo>
                  <a:lnTo>
                    <a:pt x="419" y="19625"/>
                  </a:lnTo>
                  <a:lnTo>
                    <a:pt x="2671" y="30212"/>
                  </a:lnTo>
                  <a:lnTo>
                    <a:pt x="5294" y="35695"/>
                  </a:lnTo>
                  <a:lnTo>
                    <a:pt x="9972" y="37833"/>
                  </a:lnTo>
                  <a:lnTo>
                    <a:pt x="18389" y="38383"/>
                  </a:lnTo>
                  <a:lnTo>
                    <a:pt x="28600" y="40809"/>
                  </a:lnTo>
                  <a:lnTo>
                    <a:pt x="35623" y="28477"/>
                  </a:lnTo>
                  <a:lnTo>
                    <a:pt x="40424" y="19168"/>
                  </a:lnTo>
                  <a:lnTo>
                    <a:pt x="33629" y="10634"/>
                  </a:lnTo>
                  <a:lnTo>
                    <a:pt x="26771" y="2252"/>
                  </a:lnTo>
                  <a:lnTo>
                    <a:pt x="23723" y="1337"/>
                  </a:lnTo>
                  <a:lnTo>
                    <a:pt x="17932" y="740"/>
                  </a:lnTo>
                  <a:lnTo>
                    <a:pt x="7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152054" y="5266899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82" y="0"/>
                  </a:moveTo>
                  <a:lnTo>
                    <a:pt x="10210" y="292"/>
                  </a:lnTo>
                  <a:lnTo>
                    <a:pt x="0" y="6985"/>
                  </a:lnTo>
                  <a:lnTo>
                    <a:pt x="5638" y="14465"/>
                  </a:lnTo>
                  <a:lnTo>
                    <a:pt x="10210" y="27114"/>
                  </a:lnTo>
                  <a:lnTo>
                    <a:pt x="21031" y="25895"/>
                  </a:lnTo>
                  <a:lnTo>
                    <a:pt x="25298" y="19189"/>
                  </a:lnTo>
                  <a:lnTo>
                    <a:pt x="22098" y="11582"/>
                  </a:lnTo>
                  <a:lnTo>
                    <a:pt x="18605" y="4711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152054" y="5266899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10" y="292"/>
                  </a:moveTo>
                  <a:lnTo>
                    <a:pt x="0" y="6985"/>
                  </a:lnTo>
                  <a:lnTo>
                    <a:pt x="5638" y="14465"/>
                  </a:lnTo>
                  <a:lnTo>
                    <a:pt x="10210" y="27114"/>
                  </a:lnTo>
                  <a:lnTo>
                    <a:pt x="21031" y="25895"/>
                  </a:lnTo>
                  <a:lnTo>
                    <a:pt x="25298" y="19189"/>
                  </a:lnTo>
                  <a:lnTo>
                    <a:pt x="22098" y="11582"/>
                  </a:lnTo>
                  <a:lnTo>
                    <a:pt x="18605" y="4711"/>
                  </a:lnTo>
                  <a:lnTo>
                    <a:pt x="11582" y="0"/>
                  </a:lnTo>
                  <a:lnTo>
                    <a:pt x="10210" y="29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143519" y="5288070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08" y="0"/>
                  </a:moveTo>
                  <a:lnTo>
                    <a:pt x="11582" y="0"/>
                  </a:lnTo>
                  <a:lnTo>
                    <a:pt x="0" y="5016"/>
                  </a:lnTo>
                  <a:lnTo>
                    <a:pt x="4419" y="13868"/>
                  </a:lnTo>
                  <a:lnTo>
                    <a:pt x="14630" y="14173"/>
                  </a:lnTo>
                  <a:lnTo>
                    <a:pt x="23317" y="14173"/>
                  </a:lnTo>
                  <a:lnTo>
                    <a:pt x="27669" y="7467"/>
                  </a:lnTo>
                  <a:lnTo>
                    <a:pt x="23164" y="7467"/>
                  </a:lnTo>
                  <a:lnTo>
                    <a:pt x="17208" y="0"/>
                  </a:lnTo>
                  <a:close/>
                </a:path>
                <a:path w="29210" h="14604">
                  <a:moveTo>
                    <a:pt x="28956" y="5486"/>
                  </a:moveTo>
                  <a:lnTo>
                    <a:pt x="23164" y="7467"/>
                  </a:lnTo>
                  <a:lnTo>
                    <a:pt x="27669" y="7467"/>
                  </a:lnTo>
                  <a:lnTo>
                    <a:pt x="28956" y="5486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158451" y="5267934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10">
                  <a:moveTo>
                    <a:pt x="6096" y="2311"/>
                  </a:moveTo>
                  <a:lnTo>
                    <a:pt x="5334" y="0"/>
                  </a:lnTo>
                  <a:lnTo>
                    <a:pt x="1981" y="2476"/>
                  </a:lnTo>
                  <a:lnTo>
                    <a:pt x="6096" y="2311"/>
                  </a:lnTo>
                  <a:close/>
                </a:path>
                <a:path w="10794" h="16510">
                  <a:moveTo>
                    <a:pt x="10515" y="7340"/>
                  </a:moveTo>
                  <a:lnTo>
                    <a:pt x="3810" y="8572"/>
                  </a:lnTo>
                  <a:lnTo>
                    <a:pt x="0" y="9169"/>
                  </a:lnTo>
                  <a:lnTo>
                    <a:pt x="1981" y="13741"/>
                  </a:lnTo>
                  <a:lnTo>
                    <a:pt x="3962" y="16027"/>
                  </a:lnTo>
                  <a:lnTo>
                    <a:pt x="6553" y="13906"/>
                  </a:lnTo>
                  <a:lnTo>
                    <a:pt x="5486" y="12065"/>
                  </a:lnTo>
                  <a:lnTo>
                    <a:pt x="10515" y="7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158896" y="5278005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2146" y="1841"/>
                  </a:moveTo>
                  <a:lnTo>
                    <a:pt x="1993" y="0"/>
                  </a:lnTo>
                  <a:lnTo>
                    <a:pt x="0" y="0"/>
                  </a:lnTo>
                  <a:lnTo>
                    <a:pt x="0" y="1066"/>
                  </a:lnTo>
                  <a:lnTo>
                    <a:pt x="2146" y="1841"/>
                  </a:lnTo>
                  <a:close/>
                </a:path>
                <a:path w="5080" h="5714">
                  <a:moveTo>
                    <a:pt x="4737" y="774"/>
                  </a:moveTo>
                  <a:lnTo>
                    <a:pt x="3822" y="152"/>
                  </a:lnTo>
                  <a:lnTo>
                    <a:pt x="2755" y="152"/>
                  </a:lnTo>
                  <a:lnTo>
                    <a:pt x="3073" y="1371"/>
                  </a:lnTo>
                  <a:lnTo>
                    <a:pt x="4737" y="1689"/>
                  </a:lnTo>
                  <a:lnTo>
                    <a:pt x="4737" y="774"/>
                  </a:lnTo>
                  <a:close/>
                </a:path>
                <a:path w="5080" h="5714">
                  <a:moveTo>
                    <a:pt x="4889" y="3975"/>
                  </a:moveTo>
                  <a:lnTo>
                    <a:pt x="3517" y="4127"/>
                  </a:lnTo>
                  <a:lnTo>
                    <a:pt x="3517" y="5346"/>
                  </a:lnTo>
                  <a:lnTo>
                    <a:pt x="4737" y="5651"/>
                  </a:lnTo>
                  <a:lnTo>
                    <a:pt x="4889" y="39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167443" y="5275884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39">
                  <a:moveTo>
                    <a:pt x="5321" y="9004"/>
                  </a:moveTo>
                  <a:lnTo>
                    <a:pt x="3505" y="8382"/>
                  </a:lnTo>
                  <a:lnTo>
                    <a:pt x="749" y="7937"/>
                  </a:lnTo>
                  <a:lnTo>
                    <a:pt x="914" y="9906"/>
                  </a:lnTo>
                  <a:lnTo>
                    <a:pt x="5029" y="10515"/>
                  </a:lnTo>
                  <a:lnTo>
                    <a:pt x="5321" y="9004"/>
                  </a:lnTo>
                  <a:close/>
                </a:path>
                <a:path w="6350" h="15239">
                  <a:moveTo>
                    <a:pt x="6083" y="11137"/>
                  </a:moveTo>
                  <a:lnTo>
                    <a:pt x="1054" y="10668"/>
                  </a:lnTo>
                  <a:lnTo>
                    <a:pt x="596" y="10515"/>
                  </a:lnTo>
                  <a:lnTo>
                    <a:pt x="139" y="11277"/>
                  </a:lnTo>
                  <a:lnTo>
                    <a:pt x="3340" y="11887"/>
                  </a:lnTo>
                  <a:lnTo>
                    <a:pt x="444" y="12344"/>
                  </a:lnTo>
                  <a:lnTo>
                    <a:pt x="0" y="13881"/>
                  </a:lnTo>
                  <a:lnTo>
                    <a:pt x="5778" y="14782"/>
                  </a:lnTo>
                  <a:lnTo>
                    <a:pt x="6083" y="11137"/>
                  </a:lnTo>
                  <a:close/>
                </a:path>
                <a:path w="6350" h="15239">
                  <a:moveTo>
                    <a:pt x="6235" y="3670"/>
                  </a:moveTo>
                  <a:lnTo>
                    <a:pt x="3797" y="0"/>
                  </a:lnTo>
                  <a:lnTo>
                    <a:pt x="4711" y="2603"/>
                  </a:lnTo>
                  <a:lnTo>
                    <a:pt x="4711" y="3670"/>
                  </a:lnTo>
                  <a:lnTo>
                    <a:pt x="6235" y="367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926656" y="5283351"/>
              <a:ext cx="248285" cy="43180"/>
            </a:xfrm>
            <a:custGeom>
              <a:avLst/>
              <a:gdLst/>
              <a:ahLst/>
              <a:cxnLst/>
              <a:rect l="l" t="t" r="r" b="b"/>
              <a:pathLst>
                <a:path w="248285" h="43179">
                  <a:moveTo>
                    <a:pt x="609" y="0"/>
                  </a:moveTo>
                  <a:lnTo>
                    <a:pt x="0" y="12484"/>
                  </a:lnTo>
                  <a:lnTo>
                    <a:pt x="10363" y="14325"/>
                  </a:lnTo>
                  <a:lnTo>
                    <a:pt x="11582" y="18884"/>
                  </a:lnTo>
                  <a:lnTo>
                    <a:pt x="117652" y="31394"/>
                  </a:lnTo>
                  <a:lnTo>
                    <a:pt x="237134" y="42659"/>
                  </a:lnTo>
                  <a:lnTo>
                    <a:pt x="236524" y="37795"/>
                  </a:lnTo>
                  <a:lnTo>
                    <a:pt x="246888" y="38709"/>
                  </a:lnTo>
                  <a:lnTo>
                    <a:pt x="247789" y="26530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926656" y="5283351"/>
              <a:ext cx="248285" cy="43180"/>
            </a:xfrm>
            <a:custGeom>
              <a:avLst/>
              <a:gdLst/>
              <a:ahLst/>
              <a:cxnLst/>
              <a:rect l="l" t="t" r="r" b="b"/>
              <a:pathLst>
                <a:path w="248285" h="43179">
                  <a:moveTo>
                    <a:pt x="609" y="0"/>
                  </a:moveTo>
                  <a:lnTo>
                    <a:pt x="0" y="12484"/>
                  </a:lnTo>
                  <a:lnTo>
                    <a:pt x="10363" y="14325"/>
                  </a:lnTo>
                  <a:lnTo>
                    <a:pt x="11582" y="18884"/>
                  </a:lnTo>
                  <a:lnTo>
                    <a:pt x="117652" y="31394"/>
                  </a:lnTo>
                  <a:lnTo>
                    <a:pt x="176784" y="36868"/>
                  </a:lnTo>
                  <a:lnTo>
                    <a:pt x="237134" y="42659"/>
                  </a:lnTo>
                  <a:lnTo>
                    <a:pt x="236524" y="37795"/>
                  </a:lnTo>
                  <a:lnTo>
                    <a:pt x="246888" y="38709"/>
                  </a:lnTo>
                  <a:lnTo>
                    <a:pt x="247789" y="26530"/>
                  </a:lnTo>
                  <a:lnTo>
                    <a:pt x="609" y="0"/>
                  </a:lnTo>
                  <a:close/>
                </a:path>
                <a:path w="248285" h="43179">
                  <a:moveTo>
                    <a:pt x="115506" y="17678"/>
                  </a:moveTo>
                  <a:lnTo>
                    <a:pt x="112166" y="21945"/>
                  </a:lnTo>
                  <a:lnTo>
                    <a:pt x="109410" y="28930"/>
                  </a:lnTo>
                  <a:lnTo>
                    <a:pt x="117652" y="30467"/>
                  </a:lnTo>
                  <a:lnTo>
                    <a:pt x="173723" y="36576"/>
                  </a:lnTo>
                  <a:lnTo>
                    <a:pt x="188671" y="35661"/>
                  </a:lnTo>
                  <a:lnTo>
                    <a:pt x="193230" y="30772"/>
                  </a:lnTo>
                  <a:lnTo>
                    <a:pt x="194144" y="26212"/>
                  </a:lnTo>
                  <a:lnTo>
                    <a:pt x="186524" y="25908"/>
                  </a:lnTo>
                  <a:lnTo>
                    <a:pt x="182575" y="28346"/>
                  </a:lnTo>
                  <a:lnTo>
                    <a:pt x="180428" y="28930"/>
                  </a:lnTo>
                  <a:lnTo>
                    <a:pt x="160007" y="27432"/>
                  </a:lnTo>
                  <a:lnTo>
                    <a:pt x="165811" y="20726"/>
                  </a:lnTo>
                  <a:lnTo>
                    <a:pt x="142633" y="17678"/>
                  </a:lnTo>
                  <a:lnTo>
                    <a:pt x="135940" y="24688"/>
                  </a:lnTo>
                  <a:lnTo>
                    <a:pt x="118872" y="22860"/>
                  </a:lnTo>
                  <a:lnTo>
                    <a:pt x="123431" y="18300"/>
                  </a:lnTo>
                  <a:lnTo>
                    <a:pt x="115506" y="1767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038201" y="5307722"/>
              <a:ext cx="71755" cy="12700"/>
            </a:xfrm>
            <a:custGeom>
              <a:avLst/>
              <a:gdLst/>
              <a:ahLst/>
              <a:cxnLst/>
              <a:rect l="l" t="t" r="r" b="b"/>
              <a:pathLst>
                <a:path w="71755" h="12700">
                  <a:moveTo>
                    <a:pt x="914" y="0"/>
                  </a:moveTo>
                  <a:lnTo>
                    <a:pt x="0" y="3657"/>
                  </a:lnTo>
                  <a:lnTo>
                    <a:pt x="3657" y="5803"/>
                  </a:lnTo>
                  <a:lnTo>
                    <a:pt x="64008" y="12496"/>
                  </a:lnTo>
                  <a:lnTo>
                    <a:pt x="71628" y="10071"/>
                  </a:lnTo>
                  <a:lnTo>
                    <a:pt x="71083" y="8229"/>
                  </a:lnTo>
                  <a:lnTo>
                    <a:pt x="61887" y="8229"/>
                  </a:lnTo>
                  <a:lnTo>
                    <a:pt x="62484" y="7327"/>
                  </a:lnTo>
                  <a:lnTo>
                    <a:pt x="22860" y="3657"/>
                  </a:lnTo>
                  <a:lnTo>
                    <a:pt x="914" y="0"/>
                  </a:lnTo>
                  <a:close/>
                </a:path>
                <a:path w="71755" h="12700">
                  <a:moveTo>
                    <a:pt x="70726" y="7023"/>
                  </a:moveTo>
                  <a:lnTo>
                    <a:pt x="61887" y="8229"/>
                  </a:lnTo>
                  <a:lnTo>
                    <a:pt x="71083" y="8229"/>
                  </a:lnTo>
                  <a:lnTo>
                    <a:pt x="70726" y="7023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926656" y="5283351"/>
              <a:ext cx="248285" cy="36830"/>
            </a:xfrm>
            <a:custGeom>
              <a:avLst/>
              <a:gdLst/>
              <a:ahLst/>
              <a:cxnLst/>
              <a:rect l="l" t="t" r="r" b="b"/>
              <a:pathLst>
                <a:path w="248285" h="36829">
                  <a:moveTo>
                    <a:pt x="609" y="0"/>
                  </a:moveTo>
                  <a:lnTo>
                    <a:pt x="0" y="12484"/>
                  </a:lnTo>
                  <a:lnTo>
                    <a:pt x="7607" y="9436"/>
                  </a:lnTo>
                  <a:lnTo>
                    <a:pt x="20116" y="9740"/>
                  </a:lnTo>
                  <a:lnTo>
                    <a:pt x="12496" y="15227"/>
                  </a:lnTo>
                  <a:lnTo>
                    <a:pt x="14325" y="17678"/>
                  </a:lnTo>
                  <a:lnTo>
                    <a:pt x="23761" y="13093"/>
                  </a:lnTo>
                  <a:lnTo>
                    <a:pt x="110337" y="21640"/>
                  </a:lnTo>
                  <a:lnTo>
                    <a:pt x="115506" y="18592"/>
                  </a:lnTo>
                  <a:lnTo>
                    <a:pt x="122224" y="18884"/>
                  </a:lnTo>
                  <a:lnTo>
                    <a:pt x="117652" y="23456"/>
                  </a:lnTo>
                  <a:lnTo>
                    <a:pt x="135940" y="24688"/>
                  </a:lnTo>
                  <a:lnTo>
                    <a:pt x="140804" y="21348"/>
                  </a:lnTo>
                  <a:lnTo>
                    <a:pt x="161531" y="24079"/>
                  </a:lnTo>
                  <a:lnTo>
                    <a:pt x="160007" y="27432"/>
                  </a:lnTo>
                  <a:lnTo>
                    <a:pt x="180428" y="30175"/>
                  </a:lnTo>
                  <a:lnTo>
                    <a:pt x="187439" y="27127"/>
                  </a:lnTo>
                  <a:lnTo>
                    <a:pt x="190804" y="27736"/>
                  </a:lnTo>
                  <a:lnTo>
                    <a:pt x="183184" y="32016"/>
                  </a:lnTo>
                  <a:lnTo>
                    <a:pt x="184391" y="35661"/>
                  </a:lnTo>
                  <a:lnTo>
                    <a:pt x="196291" y="32016"/>
                  </a:lnTo>
                  <a:lnTo>
                    <a:pt x="237134" y="36271"/>
                  </a:lnTo>
                  <a:lnTo>
                    <a:pt x="243217" y="32931"/>
                  </a:lnTo>
                  <a:lnTo>
                    <a:pt x="247497" y="33528"/>
                  </a:lnTo>
                  <a:lnTo>
                    <a:pt x="247789" y="26530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183298" y="5211118"/>
              <a:ext cx="70485" cy="119380"/>
            </a:xfrm>
            <a:custGeom>
              <a:avLst/>
              <a:gdLst/>
              <a:ahLst/>
              <a:cxnLst/>
              <a:rect l="l" t="t" r="r" b="b"/>
              <a:pathLst>
                <a:path w="70485" h="119379">
                  <a:moveTo>
                    <a:pt x="69189" y="0"/>
                  </a:moveTo>
                  <a:lnTo>
                    <a:pt x="63398" y="1498"/>
                  </a:lnTo>
                  <a:lnTo>
                    <a:pt x="4572" y="45389"/>
                  </a:lnTo>
                  <a:lnTo>
                    <a:pt x="2743" y="29260"/>
                  </a:lnTo>
                  <a:lnTo>
                    <a:pt x="609" y="30772"/>
                  </a:lnTo>
                  <a:lnTo>
                    <a:pt x="0" y="116433"/>
                  </a:lnTo>
                  <a:lnTo>
                    <a:pt x="28346" y="97828"/>
                  </a:lnTo>
                  <a:lnTo>
                    <a:pt x="29248" y="119176"/>
                  </a:lnTo>
                  <a:lnTo>
                    <a:pt x="70104" y="85636"/>
                  </a:lnTo>
                  <a:lnTo>
                    <a:pt x="69189" y="0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002542" y="5339124"/>
              <a:ext cx="96520" cy="38100"/>
            </a:xfrm>
            <a:custGeom>
              <a:avLst/>
              <a:gdLst/>
              <a:ahLst/>
              <a:cxnLst/>
              <a:rect l="l" t="t" r="r" b="b"/>
              <a:pathLst>
                <a:path w="96519" h="38100">
                  <a:moveTo>
                    <a:pt x="1524" y="0"/>
                  </a:moveTo>
                  <a:lnTo>
                    <a:pt x="0" y="2133"/>
                  </a:lnTo>
                  <a:lnTo>
                    <a:pt x="304" y="27736"/>
                  </a:lnTo>
                  <a:lnTo>
                    <a:pt x="95707" y="37807"/>
                  </a:lnTo>
                  <a:lnTo>
                    <a:pt x="95999" y="13093"/>
                  </a:lnTo>
                  <a:lnTo>
                    <a:pt x="96316" y="1096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004070" y="5340662"/>
              <a:ext cx="92075" cy="34925"/>
            </a:xfrm>
            <a:custGeom>
              <a:avLst/>
              <a:gdLst/>
              <a:ahLst/>
              <a:cxnLst/>
              <a:rect l="l" t="t" r="r" b="b"/>
              <a:pathLst>
                <a:path w="92075" h="34925">
                  <a:moveTo>
                    <a:pt x="914" y="0"/>
                  </a:moveTo>
                  <a:lnTo>
                    <a:pt x="0" y="1219"/>
                  </a:lnTo>
                  <a:lnTo>
                    <a:pt x="914" y="24066"/>
                  </a:lnTo>
                  <a:lnTo>
                    <a:pt x="92049" y="34721"/>
                  </a:lnTo>
                  <a:lnTo>
                    <a:pt x="92049" y="10363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007453" y="5348528"/>
              <a:ext cx="84455" cy="20320"/>
            </a:xfrm>
            <a:custGeom>
              <a:avLst/>
              <a:gdLst/>
              <a:ahLst/>
              <a:cxnLst/>
              <a:rect l="l" t="t" r="r" b="b"/>
              <a:pathLst>
                <a:path w="84455" h="20320">
                  <a:moveTo>
                    <a:pt x="74667" y="16421"/>
                  </a:moveTo>
                  <a:lnTo>
                    <a:pt x="74667" y="18923"/>
                  </a:lnTo>
                  <a:lnTo>
                    <a:pt x="76014" y="19342"/>
                  </a:lnTo>
                  <a:lnTo>
                    <a:pt x="77334" y="19621"/>
                  </a:lnTo>
                  <a:lnTo>
                    <a:pt x="80217" y="19862"/>
                  </a:lnTo>
                  <a:lnTo>
                    <a:pt x="81487" y="19685"/>
                  </a:lnTo>
                  <a:lnTo>
                    <a:pt x="82478" y="19202"/>
                  </a:lnTo>
                  <a:lnTo>
                    <a:pt x="83672" y="18567"/>
                  </a:lnTo>
                  <a:lnTo>
                    <a:pt x="84269" y="17564"/>
                  </a:lnTo>
                  <a:lnTo>
                    <a:pt x="80039" y="17564"/>
                  </a:lnTo>
                  <a:lnTo>
                    <a:pt x="77372" y="17322"/>
                  </a:lnTo>
                  <a:lnTo>
                    <a:pt x="76090" y="16992"/>
                  </a:lnTo>
                  <a:lnTo>
                    <a:pt x="74667" y="16421"/>
                  </a:lnTo>
                  <a:close/>
                </a:path>
                <a:path w="84455" h="20320">
                  <a:moveTo>
                    <a:pt x="78058" y="6477"/>
                  </a:moveTo>
                  <a:lnTo>
                    <a:pt x="76814" y="6667"/>
                  </a:lnTo>
                  <a:lnTo>
                    <a:pt x="75795" y="7289"/>
                  </a:lnTo>
                  <a:lnTo>
                    <a:pt x="74896" y="7810"/>
                  </a:lnTo>
                  <a:lnTo>
                    <a:pt x="74446" y="8674"/>
                  </a:lnTo>
                  <a:lnTo>
                    <a:pt x="74413" y="10985"/>
                  </a:lnTo>
                  <a:lnTo>
                    <a:pt x="74744" y="11823"/>
                  </a:lnTo>
                  <a:lnTo>
                    <a:pt x="75937" y="13055"/>
                  </a:lnTo>
                  <a:lnTo>
                    <a:pt x="77030" y="13754"/>
                  </a:lnTo>
                  <a:lnTo>
                    <a:pt x="79658" y="15036"/>
                  </a:lnTo>
                  <a:lnTo>
                    <a:pt x="80243" y="15405"/>
                  </a:lnTo>
                  <a:lnTo>
                    <a:pt x="80700" y="15849"/>
                  </a:lnTo>
                  <a:lnTo>
                    <a:pt x="80801" y="17208"/>
                  </a:lnTo>
                  <a:lnTo>
                    <a:pt x="80039" y="17564"/>
                  </a:lnTo>
                  <a:lnTo>
                    <a:pt x="84269" y="17564"/>
                  </a:lnTo>
                  <a:lnTo>
                    <a:pt x="80230" y="11684"/>
                  </a:lnTo>
                  <a:lnTo>
                    <a:pt x="78452" y="10718"/>
                  </a:lnTo>
                  <a:lnTo>
                    <a:pt x="77944" y="10337"/>
                  </a:lnTo>
                  <a:lnTo>
                    <a:pt x="77792" y="10096"/>
                  </a:lnTo>
                  <a:lnTo>
                    <a:pt x="77792" y="9004"/>
                  </a:lnTo>
                  <a:lnTo>
                    <a:pt x="78515" y="8674"/>
                  </a:lnTo>
                  <a:lnTo>
                    <a:pt x="83265" y="8674"/>
                  </a:lnTo>
                  <a:lnTo>
                    <a:pt x="83265" y="7391"/>
                  </a:lnTo>
                  <a:lnTo>
                    <a:pt x="82960" y="7289"/>
                  </a:lnTo>
                  <a:lnTo>
                    <a:pt x="81589" y="6908"/>
                  </a:lnTo>
                  <a:lnTo>
                    <a:pt x="80471" y="6667"/>
                  </a:lnTo>
                  <a:lnTo>
                    <a:pt x="78058" y="6477"/>
                  </a:lnTo>
                  <a:close/>
                </a:path>
                <a:path w="84455" h="20320">
                  <a:moveTo>
                    <a:pt x="83265" y="8674"/>
                  </a:moveTo>
                  <a:lnTo>
                    <a:pt x="78515" y="8674"/>
                  </a:lnTo>
                  <a:lnTo>
                    <a:pt x="80979" y="8890"/>
                  </a:lnTo>
                  <a:lnTo>
                    <a:pt x="82097" y="9220"/>
                  </a:lnTo>
                  <a:lnTo>
                    <a:pt x="83265" y="9791"/>
                  </a:lnTo>
                  <a:lnTo>
                    <a:pt x="83265" y="8674"/>
                  </a:lnTo>
                  <a:close/>
                </a:path>
                <a:path w="84455" h="20320">
                  <a:moveTo>
                    <a:pt x="67148" y="9525"/>
                  </a:moveTo>
                  <a:lnTo>
                    <a:pt x="63555" y="9525"/>
                  </a:lnTo>
                  <a:lnTo>
                    <a:pt x="68089" y="18567"/>
                  </a:lnTo>
                  <a:lnTo>
                    <a:pt x="72115" y="18923"/>
                  </a:lnTo>
                  <a:lnTo>
                    <a:pt x="72119" y="14478"/>
                  </a:lnTo>
                  <a:lnTo>
                    <a:pt x="69600" y="14478"/>
                  </a:lnTo>
                  <a:lnTo>
                    <a:pt x="67148" y="9525"/>
                  </a:lnTo>
                  <a:close/>
                </a:path>
                <a:path w="84455" h="20320">
                  <a:moveTo>
                    <a:pt x="61028" y="5207"/>
                  </a:moveTo>
                  <a:lnTo>
                    <a:pt x="61028" y="17957"/>
                  </a:lnTo>
                  <a:lnTo>
                    <a:pt x="63555" y="18161"/>
                  </a:lnTo>
                  <a:lnTo>
                    <a:pt x="63555" y="9525"/>
                  </a:lnTo>
                  <a:lnTo>
                    <a:pt x="67148" y="9525"/>
                  </a:lnTo>
                  <a:lnTo>
                    <a:pt x="65193" y="5575"/>
                  </a:lnTo>
                  <a:lnTo>
                    <a:pt x="61028" y="5207"/>
                  </a:lnTo>
                  <a:close/>
                </a:path>
                <a:path w="84455" h="20320">
                  <a:moveTo>
                    <a:pt x="69600" y="5956"/>
                  </a:moveTo>
                  <a:lnTo>
                    <a:pt x="69600" y="14478"/>
                  </a:lnTo>
                  <a:lnTo>
                    <a:pt x="72119" y="14478"/>
                  </a:lnTo>
                  <a:lnTo>
                    <a:pt x="72127" y="6172"/>
                  </a:lnTo>
                  <a:lnTo>
                    <a:pt x="69600" y="5956"/>
                  </a:lnTo>
                  <a:close/>
                </a:path>
                <a:path w="84455" h="20320">
                  <a:moveTo>
                    <a:pt x="49318" y="4191"/>
                  </a:moveTo>
                  <a:lnTo>
                    <a:pt x="49318" y="16929"/>
                  </a:lnTo>
                  <a:lnTo>
                    <a:pt x="58665" y="17754"/>
                  </a:lnTo>
                  <a:lnTo>
                    <a:pt x="58665" y="15303"/>
                  </a:lnTo>
                  <a:lnTo>
                    <a:pt x="52773" y="14808"/>
                  </a:lnTo>
                  <a:lnTo>
                    <a:pt x="52773" y="11785"/>
                  </a:lnTo>
                  <a:lnTo>
                    <a:pt x="57776" y="11785"/>
                  </a:lnTo>
                  <a:lnTo>
                    <a:pt x="57776" y="10121"/>
                  </a:lnTo>
                  <a:lnTo>
                    <a:pt x="52773" y="9677"/>
                  </a:lnTo>
                  <a:lnTo>
                    <a:pt x="52773" y="6794"/>
                  </a:lnTo>
                  <a:lnTo>
                    <a:pt x="58526" y="6794"/>
                  </a:lnTo>
                  <a:lnTo>
                    <a:pt x="58526" y="4978"/>
                  </a:lnTo>
                  <a:lnTo>
                    <a:pt x="49318" y="4191"/>
                  </a:lnTo>
                  <a:close/>
                </a:path>
                <a:path w="84455" h="20320">
                  <a:moveTo>
                    <a:pt x="57776" y="11785"/>
                  </a:moveTo>
                  <a:lnTo>
                    <a:pt x="52773" y="11785"/>
                  </a:lnTo>
                  <a:lnTo>
                    <a:pt x="57776" y="12204"/>
                  </a:lnTo>
                  <a:lnTo>
                    <a:pt x="57776" y="11785"/>
                  </a:lnTo>
                  <a:close/>
                </a:path>
                <a:path w="84455" h="20320">
                  <a:moveTo>
                    <a:pt x="58526" y="6794"/>
                  </a:moveTo>
                  <a:lnTo>
                    <a:pt x="52773" y="6794"/>
                  </a:lnTo>
                  <a:lnTo>
                    <a:pt x="58526" y="7289"/>
                  </a:lnTo>
                  <a:lnTo>
                    <a:pt x="58526" y="6794"/>
                  </a:lnTo>
                  <a:close/>
                </a:path>
                <a:path w="84455" h="20320">
                  <a:moveTo>
                    <a:pt x="46029" y="7315"/>
                  </a:moveTo>
                  <a:lnTo>
                    <a:pt x="42625" y="7315"/>
                  </a:lnTo>
                  <a:lnTo>
                    <a:pt x="42625" y="16370"/>
                  </a:lnTo>
                  <a:lnTo>
                    <a:pt x="46029" y="16637"/>
                  </a:lnTo>
                  <a:lnTo>
                    <a:pt x="46029" y="7315"/>
                  </a:lnTo>
                  <a:close/>
                </a:path>
                <a:path w="84455" h="20320">
                  <a:moveTo>
                    <a:pt x="36436" y="6502"/>
                  </a:moveTo>
                  <a:lnTo>
                    <a:pt x="32948" y="6502"/>
                  </a:lnTo>
                  <a:lnTo>
                    <a:pt x="36644" y="15976"/>
                  </a:lnTo>
                  <a:lnTo>
                    <a:pt x="38866" y="16141"/>
                  </a:lnTo>
                  <a:lnTo>
                    <a:pt x="40900" y="11366"/>
                  </a:lnTo>
                  <a:lnTo>
                    <a:pt x="38307" y="11366"/>
                  </a:lnTo>
                  <a:lnTo>
                    <a:pt x="36436" y="6502"/>
                  </a:lnTo>
                  <a:close/>
                </a:path>
                <a:path w="84455" h="20320">
                  <a:moveTo>
                    <a:pt x="30421" y="2552"/>
                  </a:moveTo>
                  <a:lnTo>
                    <a:pt x="30421" y="15290"/>
                  </a:lnTo>
                  <a:lnTo>
                    <a:pt x="32948" y="15519"/>
                  </a:lnTo>
                  <a:lnTo>
                    <a:pt x="32948" y="6502"/>
                  </a:lnTo>
                  <a:lnTo>
                    <a:pt x="36436" y="6502"/>
                  </a:lnTo>
                  <a:lnTo>
                    <a:pt x="35069" y="2946"/>
                  </a:lnTo>
                  <a:lnTo>
                    <a:pt x="30421" y="2552"/>
                  </a:lnTo>
                  <a:close/>
                </a:path>
                <a:path w="84455" h="20320">
                  <a:moveTo>
                    <a:pt x="41609" y="3517"/>
                  </a:moveTo>
                  <a:lnTo>
                    <a:pt x="38307" y="11366"/>
                  </a:lnTo>
                  <a:lnTo>
                    <a:pt x="40900" y="11366"/>
                  </a:lnTo>
                  <a:lnTo>
                    <a:pt x="42625" y="7315"/>
                  </a:lnTo>
                  <a:lnTo>
                    <a:pt x="46029" y="7315"/>
                  </a:lnTo>
                  <a:lnTo>
                    <a:pt x="46029" y="3911"/>
                  </a:lnTo>
                  <a:lnTo>
                    <a:pt x="41609" y="3517"/>
                  </a:lnTo>
                  <a:close/>
                </a:path>
                <a:path w="84455" h="20320">
                  <a:moveTo>
                    <a:pt x="18724" y="1536"/>
                  </a:moveTo>
                  <a:lnTo>
                    <a:pt x="18737" y="14287"/>
                  </a:lnTo>
                  <a:lnTo>
                    <a:pt x="28084" y="15100"/>
                  </a:lnTo>
                  <a:lnTo>
                    <a:pt x="28084" y="12661"/>
                  </a:lnTo>
                  <a:lnTo>
                    <a:pt x="22191" y="12153"/>
                  </a:lnTo>
                  <a:lnTo>
                    <a:pt x="22191" y="9118"/>
                  </a:lnTo>
                  <a:lnTo>
                    <a:pt x="27182" y="9118"/>
                  </a:lnTo>
                  <a:lnTo>
                    <a:pt x="27182" y="7454"/>
                  </a:lnTo>
                  <a:lnTo>
                    <a:pt x="22191" y="7023"/>
                  </a:lnTo>
                  <a:lnTo>
                    <a:pt x="22191" y="4127"/>
                  </a:lnTo>
                  <a:lnTo>
                    <a:pt x="27931" y="4127"/>
                  </a:lnTo>
                  <a:lnTo>
                    <a:pt x="27931" y="2324"/>
                  </a:lnTo>
                  <a:lnTo>
                    <a:pt x="18724" y="1536"/>
                  </a:lnTo>
                  <a:close/>
                </a:path>
                <a:path w="84455" h="20320">
                  <a:moveTo>
                    <a:pt x="27182" y="9118"/>
                  </a:moveTo>
                  <a:lnTo>
                    <a:pt x="22191" y="9118"/>
                  </a:lnTo>
                  <a:lnTo>
                    <a:pt x="27182" y="9550"/>
                  </a:lnTo>
                  <a:lnTo>
                    <a:pt x="27182" y="9118"/>
                  </a:lnTo>
                  <a:close/>
                </a:path>
                <a:path w="84455" h="20320">
                  <a:moveTo>
                    <a:pt x="27931" y="4127"/>
                  </a:moveTo>
                  <a:lnTo>
                    <a:pt x="22191" y="4127"/>
                  </a:lnTo>
                  <a:lnTo>
                    <a:pt x="27931" y="4635"/>
                  </a:lnTo>
                  <a:lnTo>
                    <a:pt x="27931" y="4127"/>
                  </a:lnTo>
                  <a:close/>
                </a:path>
                <a:path w="84455" h="20320">
                  <a:moveTo>
                    <a:pt x="11853" y="939"/>
                  </a:moveTo>
                  <a:lnTo>
                    <a:pt x="11853" y="13690"/>
                  </a:lnTo>
                  <a:lnTo>
                    <a:pt x="15447" y="13982"/>
                  </a:lnTo>
                  <a:lnTo>
                    <a:pt x="15435" y="1244"/>
                  </a:lnTo>
                  <a:lnTo>
                    <a:pt x="11853" y="939"/>
                  </a:lnTo>
                  <a:close/>
                </a:path>
                <a:path w="84455" h="20320">
                  <a:moveTo>
                    <a:pt x="220" y="9944"/>
                  </a:moveTo>
                  <a:lnTo>
                    <a:pt x="220" y="12458"/>
                  </a:lnTo>
                  <a:lnTo>
                    <a:pt x="1566" y="12865"/>
                  </a:lnTo>
                  <a:lnTo>
                    <a:pt x="2887" y="13157"/>
                  </a:lnTo>
                  <a:lnTo>
                    <a:pt x="5757" y="13398"/>
                  </a:lnTo>
                  <a:lnTo>
                    <a:pt x="7027" y="13220"/>
                  </a:lnTo>
                  <a:lnTo>
                    <a:pt x="9224" y="12103"/>
                  </a:lnTo>
                  <a:lnTo>
                    <a:pt x="9834" y="11112"/>
                  </a:lnTo>
                  <a:lnTo>
                    <a:pt x="5579" y="11087"/>
                  </a:lnTo>
                  <a:lnTo>
                    <a:pt x="2950" y="10858"/>
                  </a:lnTo>
                  <a:lnTo>
                    <a:pt x="1668" y="10528"/>
                  </a:lnTo>
                  <a:lnTo>
                    <a:pt x="220" y="9944"/>
                  </a:lnTo>
                  <a:close/>
                </a:path>
                <a:path w="84455" h="20320">
                  <a:moveTo>
                    <a:pt x="3611" y="0"/>
                  </a:moveTo>
                  <a:lnTo>
                    <a:pt x="2366" y="215"/>
                  </a:lnTo>
                  <a:lnTo>
                    <a:pt x="449" y="1358"/>
                  </a:lnTo>
                  <a:lnTo>
                    <a:pt x="0" y="2209"/>
                  </a:lnTo>
                  <a:lnTo>
                    <a:pt x="11" y="4635"/>
                  </a:lnTo>
                  <a:lnTo>
                    <a:pt x="296" y="5359"/>
                  </a:lnTo>
                  <a:lnTo>
                    <a:pt x="1465" y="6591"/>
                  </a:lnTo>
                  <a:lnTo>
                    <a:pt x="2569" y="7264"/>
                  </a:lnTo>
                  <a:lnTo>
                    <a:pt x="5211" y="8572"/>
                  </a:lnTo>
                  <a:lnTo>
                    <a:pt x="5783" y="8928"/>
                  </a:lnTo>
                  <a:lnTo>
                    <a:pt x="6011" y="9169"/>
                  </a:lnTo>
                  <a:lnTo>
                    <a:pt x="6252" y="9385"/>
                  </a:lnTo>
                  <a:lnTo>
                    <a:pt x="6354" y="10756"/>
                  </a:lnTo>
                  <a:lnTo>
                    <a:pt x="5579" y="11087"/>
                  </a:lnTo>
                  <a:lnTo>
                    <a:pt x="9834" y="11087"/>
                  </a:lnTo>
                  <a:lnTo>
                    <a:pt x="5770" y="5219"/>
                  </a:lnTo>
                  <a:lnTo>
                    <a:pt x="4678" y="4635"/>
                  </a:lnTo>
                  <a:lnTo>
                    <a:pt x="4017" y="4241"/>
                  </a:lnTo>
                  <a:lnTo>
                    <a:pt x="3497" y="3873"/>
                  </a:lnTo>
                  <a:lnTo>
                    <a:pt x="3344" y="3632"/>
                  </a:lnTo>
                  <a:lnTo>
                    <a:pt x="3331" y="2552"/>
                  </a:lnTo>
                  <a:lnTo>
                    <a:pt x="4055" y="2209"/>
                  </a:lnTo>
                  <a:lnTo>
                    <a:pt x="8818" y="2209"/>
                  </a:lnTo>
                  <a:lnTo>
                    <a:pt x="8818" y="914"/>
                  </a:lnTo>
                  <a:lnTo>
                    <a:pt x="7218" y="469"/>
                  </a:lnTo>
                  <a:lnTo>
                    <a:pt x="5998" y="190"/>
                  </a:lnTo>
                  <a:lnTo>
                    <a:pt x="3611" y="0"/>
                  </a:lnTo>
                  <a:close/>
                </a:path>
                <a:path w="84455" h="20320">
                  <a:moveTo>
                    <a:pt x="8818" y="2209"/>
                  </a:moveTo>
                  <a:lnTo>
                    <a:pt x="4055" y="2209"/>
                  </a:lnTo>
                  <a:lnTo>
                    <a:pt x="6519" y="2425"/>
                  </a:lnTo>
                  <a:lnTo>
                    <a:pt x="7637" y="2755"/>
                  </a:lnTo>
                  <a:lnTo>
                    <a:pt x="8818" y="3327"/>
                  </a:lnTo>
                  <a:lnTo>
                    <a:pt x="8818" y="220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104045" y="5383313"/>
              <a:ext cx="15240" cy="36195"/>
            </a:xfrm>
            <a:custGeom>
              <a:avLst/>
              <a:gdLst/>
              <a:ahLst/>
              <a:cxnLst/>
              <a:rect l="l" t="t" r="r" b="b"/>
              <a:pathLst>
                <a:path w="15239" h="36195">
                  <a:moveTo>
                    <a:pt x="14312" y="22567"/>
                  </a:moveTo>
                  <a:lnTo>
                    <a:pt x="914" y="20751"/>
                  </a:lnTo>
                  <a:lnTo>
                    <a:pt x="596" y="34467"/>
                  </a:lnTo>
                  <a:lnTo>
                    <a:pt x="14312" y="35979"/>
                  </a:lnTo>
                  <a:lnTo>
                    <a:pt x="14312" y="22567"/>
                  </a:lnTo>
                  <a:close/>
                </a:path>
                <a:path w="15239" h="36195">
                  <a:moveTo>
                    <a:pt x="15240" y="1841"/>
                  </a:moveTo>
                  <a:lnTo>
                    <a:pt x="0" y="0"/>
                  </a:lnTo>
                  <a:lnTo>
                    <a:pt x="596" y="13436"/>
                  </a:lnTo>
                  <a:lnTo>
                    <a:pt x="14935" y="15570"/>
                  </a:lnTo>
                  <a:lnTo>
                    <a:pt x="15240" y="1841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927264" y="5471730"/>
              <a:ext cx="127000" cy="58419"/>
            </a:xfrm>
            <a:custGeom>
              <a:avLst/>
              <a:gdLst/>
              <a:ahLst/>
              <a:cxnLst/>
              <a:rect l="l" t="t" r="r" b="b"/>
              <a:pathLst>
                <a:path w="127000" h="58420">
                  <a:moveTo>
                    <a:pt x="304" y="0"/>
                  </a:moveTo>
                  <a:lnTo>
                    <a:pt x="0" y="43256"/>
                  </a:lnTo>
                  <a:lnTo>
                    <a:pt x="125882" y="57899"/>
                  </a:lnTo>
                  <a:lnTo>
                    <a:pt x="126492" y="19799"/>
                  </a:lnTo>
                  <a:lnTo>
                    <a:pt x="121615" y="18592"/>
                  </a:lnTo>
                  <a:lnTo>
                    <a:pt x="120091" y="17360"/>
                  </a:lnTo>
                  <a:lnTo>
                    <a:pt x="120091" y="15532"/>
                  </a:lnTo>
                  <a:lnTo>
                    <a:pt x="120091" y="12788"/>
                  </a:lnTo>
                  <a:lnTo>
                    <a:pt x="30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926969" y="5471413"/>
              <a:ext cx="124460" cy="56515"/>
            </a:xfrm>
            <a:custGeom>
              <a:avLst/>
              <a:gdLst/>
              <a:ahLst/>
              <a:cxnLst/>
              <a:rect l="l" t="t" r="r" b="b"/>
              <a:pathLst>
                <a:path w="124460" h="56514">
                  <a:moveTo>
                    <a:pt x="2120" y="0"/>
                  </a:moveTo>
                  <a:lnTo>
                    <a:pt x="596" y="317"/>
                  </a:lnTo>
                  <a:lnTo>
                    <a:pt x="0" y="42379"/>
                  </a:lnTo>
                  <a:lnTo>
                    <a:pt x="1524" y="42379"/>
                  </a:lnTo>
                  <a:lnTo>
                    <a:pt x="2120" y="0"/>
                  </a:lnTo>
                  <a:close/>
                </a:path>
                <a:path w="124460" h="56514">
                  <a:moveTo>
                    <a:pt x="124040" y="53035"/>
                  </a:moveTo>
                  <a:lnTo>
                    <a:pt x="123736" y="20116"/>
                  </a:lnTo>
                  <a:lnTo>
                    <a:pt x="120688" y="15240"/>
                  </a:lnTo>
                  <a:lnTo>
                    <a:pt x="120688" y="14033"/>
                  </a:lnTo>
                  <a:lnTo>
                    <a:pt x="118554" y="13716"/>
                  </a:lnTo>
                  <a:lnTo>
                    <a:pt x="117640" y="56083"/>
                  </a:lnTo>
                  <a:lnTo>
                    <a:pt x="124040" y="530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2929703" y="5472326"/>
              <a:ext cx="115570" cy="55244"/>
            </a:xfrm>
            <a:custGeom>
              <a:avLst/>
              <a:gdLst/>
              <a:ahLst/>
              <a:cxnLst/>
              <a:rect l="l" t="t" r="r" b="b"/>
              <a:pathLst>
                <a:path w="115569" h="55245">
                  <a:moveTo>
                    <a:pt x="0" y="0"/>
                  </a:moveTo>
                  <a:lnTo>
                    <a:pt x="0" y="41465"/>
                  </a:lnTo>
                  <a:lnTo>
                    <a:pt x="114909" y="55168"/>
                  </a:lnTo>
                  <a:lnTo>
                    <a:pt x="115214" y="134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077829" y="5489390"/>
              <a:ext cx="42545" cy="46990"/>
            </a:xfrm>
            <a:custGeom>
              <a:avLst/>
              <a:gdLst/>
              <a:ahLst/>
              <a:cxnLst/>
              <a:rect l="l" t="t" r="r" b="b"/>
              <a:pathLst>
                <a:path w="42544" h="46989">
                  <a:moveTo>
                    <a:pt x="21196" y="0"/>
                  </a:moveTo>
                  <a:lnTo>
                    <a:pt x="12944" y="1832"/>
                  </a:lnTo>
                  <a:lnTo>
                    <a:pt x="6207" y="6829"/>
                  </a:lnTo>
                  <a:lnTo>
                    <a:pt x="1665" y="14241"/>
                  </a:lnTo>
                  <a:lnTo>
                    <a:pt x="0" y="23317"/>
                  </a:lnTo>
                  <a:lnTo>
                    <a:pt x="1665" y="32397"/>
                  </a:lnTo>
                  <a:lnTo>
                    <a:pt x="6207" y="39817"/>
                  </a:lnTo>
                  <a:lnTo>
                    <a:pt x="12944" y="44823"/>
                  </a:lnTo>
                  <a:lnTo>
                    <a:pt x="21196" y="46659"/>
                  </a:lnTo>
                  <a:lnTo>
                    <a:pt x="29440" y="44823"/>
                  </a:lnTo>
                  <a:lnTo>
                    <a:pt x="36174" y="39817"/>
                  </a:lnTo>
                  <a:lnTo>
                    <a:pt x="40714" y="32397"/>
                  </a:lnTo>
                  <a:lnTo>
                    <a:pt x="42379" y="23317"/>
                  </a:lnTo>
                  <a:lnTo>
                    <a:pt x="40714" y="14241"/>
                  </a:lnTo>
                  <a:lnTo>
                    <a:pt x="36174" y="6829"/>
                  </a:lnTo>
                  <a:lnTo>
                    <a:pt x="29440" y="1832"/>
                  </a:lnTo>
                  <a:lnTo>
                    <a:pt x="211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078744" y="5490916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26" y="0"/>
                  </a:moveTo>
                  <a:lnTo>
                    <a:pt x="12660" y="1665"/>
                  </a:lnTo>
                  <a:lnTo>
                    <a:pt x="6072" y="6207"/>
                  </a:lnTo>
                  <a:lnTo>
                    <a:pt x="1629" y="12944"/>
                  </a:lnTo>
                  <a:lnTo>
                    <a:pt x="0" y="21196"/>
                  </a:lnTo>
                  <a:lnTo>
                    <a:pt x="1629" y="29435"/>
                  </a:lnTo>
                  <a:lnTo>
                    <a:pt x="6072" y="36169"/>
                  </a:lnTo>
                  <a:lnTo>
                    <a:pt x="12660" y="40713"/>
                  </a:lnTo>
                  <a:lnTo>
                    <a:pt x="20726" y="42379"/>
                  </a:lnTo>
                  <a:lnTo>
                    <a:pt x="28799" y="40713"/>
                  </a:lnTo>
                  <a:lnTo>
                    <a:pt x="35391" y="36169"/>
                  </a:lnTo>
                  <a:lnTo>
                    <a:pt x="39835" y="29435"/>
                  </a:lnTo>
                  <a:lnTo>
                    <a:pt x="41465" y="21196"/>
                  </a:lnTo>
                  <a:lnTo>
                    <a:pt x="39835" y="12944"/>
                  </a:lnTo>
                  <a:lnTo>
                    <a:pt x="35391" y="6207"/>
                  </a:lnTo>
                  <a:lnTo>
                    <a:pt x="28799" y="1665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077222" y="5495797"/>
              <a:ext cx="44450" cy="100965"/>
            </a:xfrm>
            <a:custGeom>
              <a:avLst/>
              <a:gdLst/>
              <a:ahLst/>
              <a:cxnLst/>
              <a:rect l="l" t="t" r="r" b="b"/>
              <a:pathLst>
                <a:path w="44450" h="100964">
                  <a:moveTo>
                    <a:pt x="35052" y="31102"/>
                  </a:moveTo>
                  <a:lnTo>
                    <a:pt x="25908" y="19494"/>
                  </a:lnTo>
                  <a:lnTo>
                    <a:pt x="33820" y="12814"/>
                  </a:lnTo>
                  <a:lnTo>
                    <a:pt x="29870" y="8229"/>
                  </a:lnTo>
                  <a:lnTo>
                    <a:pt x="22555" y="11582"/>
                  </a:lnTo>
                  <a:lnTo>
                    <a:pt x="12801" y="0"/>
                  </a:lnTo>
                  <a:lnTo>
                    <a:pt x="8839" y="4584"/>
                  </a:lnTo>
                  <a:lnTo>
                    <a:pt x="17056" y="16764"/>
                  </a:lnTo>
                  <a:lnTo>
                    <a:pt x="12192" y="21653"/>
                  </a:lnTo>
                  <a:lnTo>
                    <a:pt x="17056" y="26822"/>
                  </a:lnTo>
                  <a:lnTo>
                    <a:pt x="22555" y="22860"/>
                  </a:lnTo>
                  <a:lnTo>
                    <a:pt x="32308" y="32918"/>
                  </a:lnTo>
                  <a:lnTo>
                    <a:pt x="35052" y="31102"/>
                  </a:lnTo>
                  <a:close/>
                </a:path>
                <a:path w="44450" h="100964">
                  <a:moveTo>
                    <a:pt x="43891" y="78181"/>
                  </a:moveTo>
                  <a:lnTo>
                    <a:pt x="42164" y="69469"/>
                  </a:lnTo>
                  <a:lnTo>
                    <a:pt x="37465" y="62344"/>
                  </a:lnTo>
                  <a:lnTo>
                    <a:pt x="30480" y="57543"/>
                  </a:lnTo>
                  <a:lnTo>
                    <a:pt x="21945" y="55778"/>
                  </a:lnTo>
                  <a:lnTo>
                    <a:pt x="13398" y="57543"/>
                  </a:lnTo>
                  <a:lnTo>
                    <a:pt x="6413" y="62344"/>
                  </a:lnTo>
                  <a:lnTo>
                    <a:pt x="1714" y="69469"/>
                  </a:lnTo>
                  <a:lnTo>
                    <a:pt x="0" y="78181"/>
                  </a:lnTo>
                  <a:lnTo>
                    <a:pt x="1714" y="86906"/>
                  </a:lnTo>
                  <a:lnTo>
                    <a:pt x="6413" y="94030"/>
                  </a:lnTo>
                  <a:lnTo>
                    <a:pt x="13398" y="98831"/>
                  </a:lnTo>
                  <a:lnTo>
                    <a:pt x="21945" y="100584"/>
                  </a:lnTo>
                  <a:lnTo>
                    <a:pt x="30480" y="98831"/>
                  </a:lnTo>
                  <a:lnTo>
                    <a:pt x="37465" y="94030"/>
                  </a:lnTo>
                  <a:lnTo>
                    <a:pt x="42164" y="86906"/>
                  </a:lnTo>
                  <a:lnTo>
                    <a:pt x="43891" y="781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079363" y="5553091"/>
              <a:ext cx="40005" cy="41275"/>
            </a:xfrm>
            <a:custGeom>
              <a:avLst/>
              <a:gdLst/>
              <a:ahLst/>
              <a:cxnLst/>
              <a:rect l="l" t="t" r="r" b="b"/>
              <a:pathLst>
                <a:path w="40005" h="41275">
                  <a:moveTo>
                    <a:pt x="19799" y="0"/>
                  </a:moveTo>
                  <a:lnTo>
                    <a:pt x="12092" y="1618"/>
                  </a:lnTo>
                  <a:lnTo>
                    <a:pt x="5799" y="6030"/>
                  </a:lnTo>
                  <a:lnTo>
                    <a:pt x="1555" y="12574"/>
                  </a:lnTo>
                  <a:lnTo>
                    <a:pt x="0" y="20586"/>
                  </a:lnTo>
                  <a:lnTo>
                    <a:pt x="1555" y="28596"/>
                  </a:lnTo>
                  <a:lnTo>
                    <a:pt x="5799" y="35136"/>
                  </a:lnTo>
                  <a:lnTo>
                    <a:pt x="12092" y="39544"/>
                  </a:lnTo>
                  <a:lnTo>
                    <a:pt x="19799" y="41160"/>
                  </a:lnTo>
                  <a:lnTo>
                    <a:pt x="27515" y="39544"/>
                  </a:lnTo>
                  <a:lnTo>
                    <a:pt x="33816" y="35136"/>
                  </a:lnTo>
                  <a:lnTo>
                    <a:pt x="38065" y="28596"/>
                  </a:lnTo>
                  <a:lnTo>
                    <a:pt x="39624" y="20586"/>
                  </a:lnTo>
                  <a:lnTo>
                    <a:pt x="38065" y="12574"/>
                  </a:lnTo>
                  <a:lnTo>
                    <a:pt x="33816" y="6030"/>
                  </a:lnTo>
                  <a:lnTo>
                    <a:pt x="27515" y="1618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086672" y="5555545"/>
              <a:ext cx="26034" cy="34925"/>
            </a:xfrm>
            <a:custGeom>
              <a:avLst/>
              <a:gdLst/>
              <a:ahLst/>
              <a:cxnLst/>
              <a:rect l="l" t="t" r="r" b="b"/>
              <a:pathLst>
                <a:path w="26035" h="34925">
                  <a:moveTo>
                    <a:pt x="16154" y="0"/>
                  </a:moveTo>
                  <a:lnTo>
                    <a:pt x="10667" y="12801"/>
                  </a:lnTo>
                  <a:lnTo>
                    <a:pt x="3352" y="10337"/>
                  </a:lnTo>
                  <a:lnTo>
                    <a:pt x="0" y="15849"/>
                  </a:lnTo>
                  <a:lnTo>
                    <a:pt x="7619" y="20104"/>
                  </a:lnTo>
                  <a:lnTo>
                    <a:pt x="3047" y="33210"/>
                  </a:lnTo>
                  <a:lnTo>
                    <a:pt x="9448" y="34734"/>
                  </a:lnTo>
                  <a:lnTo>
                    <a:pt x="14020" y="24676"/>
                  </a:lnTo>
                  <a:lnTo>
                    <a:pt x="22555" y="26809"/>
                  </a:lnTo>
                  <a:lnTo>
                    <a:pt x="25920" y="20739"/>
                  </a:lnTo>
                  <a:lnTo>
                    <a:pt x="18300" y="15227"/>
                  </a:lnTo>
                  <a:lnTo>
                    <a:pt x="21945" y="3962"/>
                  </a:lnTo>
                  <a:lnTo>
                    <a:pt x="161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0" name="object 17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928791" y="5690583"/>
              <a:ext cx="246576" cy="103908"/>
            </a:xfrm>
            <a:prstGeom prst="rect">
              <a:avLst/>
            </a:prstGeom>
          </p:spPr>
        </p:pic>
        <p:sp>
          <p:nvSpPr>
            <p:cNvPr id="171" name="object 171"/>
            <p:cNvSpPr/>
            <p:nvPr/>
          </p:nvSpPr>
          <p:spPr>
            <a:xfrm>
              <a:off x="3436583" y="4953548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3048" y="0"/>
                  </a:moveTo>
                  <a:lnTo>
                    <a:pt x="0" y="8242"/>
                  </a:lnTo>
                  <a:lnTo>
                    <a:pt x="7327" y="18288"/>
                  </a:lnTo>
                  <a:lnTo>
                    <a:pt x="11582" y="21958"/>
                  </a:lnTo>
                  <a:lnTo>
                    <a:pt x="20421" y="20739"/>
                  </a:lnTo>
                  <a:lnTo>
                    <a:pt x="21528" y="8585"/>
                  </a:lnTo>
                  <a:lnTo>
                    <a:pt x="20088" y="2373"/>
                  </a:lnTo>
                  <a:lnTo>
                    <a:pt x="14470" y="159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2972676" y="5006289"/>
              <a:ext cx="323215" cy="234950"/>
            </a:xfrm>
            <a:custGeom>
              <a:avLst/>
              <a:gdLst/>
              <a:ahLst/>
              <a:cxnLst/>
              <a:rect l="l" t="t" r="r" b="b"/>
              <a:pathLst>
                <a:path w="323214" h="234950">
                  <a:moveTo>
                    <a:pt x="65214" y="177990"/>
                  </a:moveTo>
                  <a:lnTo>
                    <a:pt x="63703" y="172821"/>
                  </a:lnTo>
                  <a:lnTo>
                    <a:pt x="0" y="215188"/>
                  </a:lnTo>
                  <a:lnTo>
                    <a:pt x="304" y="219760"/>
                  </a:lnTo>
                  <a:lnTo>
                    <a:pt x="5181" y="217932"/>
                  </a:lnTo>
                  <a:lnTo>
                    <a:pt x="25298" y="221284"/>
                  </a:lnTo>
                  <a:lnTo>
                    <a:pt x="26060" y="217932"/>
                  </a:lnTo>
                  <a:lnTo>
                    <a:pt x="26200" y="217322"/>
                  </a:lnTo>
                  <a:lnTo>
                    <a:pt x="53949" y="198716"/>
                  </a:lnTo>
                  <a:lnTo>
                    <a:pt x="51498" y="189585"/>
                  </a:lnTo>
                  <a:lnTo>
                    <a:pt x="54241" y="186537"/>
                  </a:lnTo>
                  <a:lnTo>
                    <a:pt x="65214" y="177990"/>
                  </a:lnTo>
                  <a:close/>
                </a:path>
                <a:path w="323214" h="234950">
                  <a:moveTo>
                    <a:pt x="106997" y="182270"/>
                  </a:moveTo>
                  <a:lnTo>
                    <a:pt x="105460" y="177088"/>
                  </a:lnTo>
                  <a:lnTo>
                    <a:pt x="41757" y="219468"/>
                  </a:lnTo>
                  <a:lnTo>
                    <a:pt x="42062" y="224028"/>
                  </a:lnTo>
                  <a:lnTo>
                    <a:pt x="46939" y="222211"/>
                  </a:lnTo>
                  <a:lnTo>
                    <a:pt x="67056" y="225552"/>
                  </a:lnTo>
                  <a:lnTo>
                    <a:pt x="67818" y="222211"/>
                  </a:lnTo>
                  <a:lnTo>
                    <a:pt x="67970" y="221589"/>
                  </a:lnTo>
                  <a:lnTo>
                    <a:pt x="95707" y="202996"/>
                  </a:lnTo>
                  <a:lnTo>
                    <a:pt x="93268" y="193852"/>
                  </a:lnTo>
                  <a:lnTo>
                    <a:pt x="96012" y="190804"/>
                  </a:lnTo>
                  <a:lnTo>
                    <a:pt x="106997" y="182270"/>
                  </a:lnTo>
                  <a:close/>
                </a:path>
                <a:path w="323214" h="234950">
                  <a:moveTo>
                    <a:pt x="149974" y="186220"/>
                  </a:moveTo>
                  <a:lnTo>
                    <a:pt x="148437" y="181063"/>
                  </a:lnTo>
                  <a:lnTo>
                    <a:pt x="84734" y="223431"/>
                  </a:lnTo>
                  <a:lnTo>
                    <a:pt x="85039" y="227990"/>
                  </a:lnTo>
                  <a:lnTo>
                    <a:pt x="89916" y="226161"/>
                  </a:lnTo>
                  <a:lnTo>
                    <a:pt x="110032" y="229501"/>
                  </a:lnTo>
                  <a:lnTo>
                    <a:pt x="110807" y="226161"/>
                  </a:lnTo>
                  <a:lnTo>
                    <a:pt x="110947" y="225564"/>
                  </a:lnTo>
                  <a:lnTo>
                    <a:pt x="138684" y="206971"/>
                  </a:lnTo>
                  <a:lnTo>
                    <a:pt x="136245" y="197827"/>
                  </a:lnTo>
                  <a:lnTo>
                    <a:pt x="138988" y="194779"/>
                  </a:lnTo>
                  <a:lnTo>
                    <a:pt x="149974" y="186220"/>
                  </a:lnTo>
                  <a:close/>
                </a:path>
                <a:path w="323214" h="234950">
                  <a:moveTo>
                    <a:pt x="195072" y="191109"/>
                  </a:moveTo>
                  <a:lnTo>
                    <a:pt x="190182" y="185928"/>
                  </a:lnTo>
                  <a:lnTo>
                    <a:pt x="129844" y="228295"/>
                  </a:lnTo>
                  <a:lnTo>
                    <a:pt x="130136" y="232867"/>
                  </a:lnTo>
                  <a:lnTo>
                    <a:pt x="135026" y="231051"/>
                  </a:lnTo>
                  <a:lnTo>
                    <a:pt x="155143" y="234391"/>
                  </a:lnTo>
                  <a:lnTo>
                    <a:pt x="155917" y="231051"/>
                  </a:lnTo>
                  <a:lnTo>
                    <a:pt x="156057" y="230441"/>
                  </a:lnTo>
                  <a:lnTo>
                    <a:pt x="183476" y="211226"/>
                  </a:lnTo>
                  <a:lnTo>
                    <a:pt x="181356" y="202692"/>
                  </a:lnTo>
                  <a:lnTo>
                    <a:pt x="184086" y="199644"/>
                  </a:lnTo>
                  <a:lnTo>
                    <a:pt x="195072" y="191109"/>
                  </a:lnTo>
                  <a:close/>
                </a:path>
                <a:path w="323214" h="234950">
                  <a:moveTo>
                    <a:pt x="322757" y="13728"/>
                  </a:moveTo>
                  <a:lnTo>
                    <a:pt x="318808" y="0"/>
                  </a:lnTo>
                  <a:lnTo>
                    <a:pt x="266077" y="36588"/>
                  </a:lnTo>
                  <a:lnTo>
                    <a:pt x="265772" y="37490"/>
                  </a:lnTo>
                  <a:lnTo>
                    <a:pt x="265163" y="47548"/>
                  </a:lnTo>
                  <a:lnTo>
                    <a:pt x="278282" y="48158"/>
                  </a:lnTo>
                  <a:lnTo>
                    <a:pt x="314845" y="31381"/>
                  </a:lnTo>
                  <a:lnTo>
                    <a:pt x="312407" y="23469"/>
                  </a:lnTo>
                  <a:lnTo>
                    <a:pt x="322757" y="13728"/>
                  </a:lnTo>
                  <a:close/>
                </a:path>
              </a:pathLst>
            </a:custGeom>
            <a:solidFill>
              <a:srgbClr val="4E4F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3" name="object 173"/>
          <p:cNvSpPr txBox="1"/>
          <p:nvPr/>
        </p:nvSpPr>
        <p:spPr>
          <a:xfrm>
            <a:off x="10217633" y="1320497"/>
            <a:ext cx="9017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5" dirty="0">
                <a:latin typeface="Tahoma"/>
                <a:cs typeface="Tahoma"/>
              </a:rPr>
              <a:t>UL1</a:t>
            </a:r>
            <a:endParaRPr sz="200">
              <a:latin typeface="Tahoma"/>
              <a:cs typeface="Tahoma"/>
            </a:endParaRPr>
          </a:p>
          <a:p>
            <a:pPr>
              <a:spcBef>
                <a:spcPts val="35"/>
              </a:spcBef>
            </a:pPr>
            <a:endParaRPr sz="150">
              <a:latin typeface="Tahoma"/>
              <a:cs typeface="Tahoma"/>
            </a:endParaRPr>
          </a:p>
          <a:p>
            <a:pPr marL="13335"/>
            <a:r>
              <a:rPr sz="200" spc="5" dirty="0">
                <a:solidFill>
                  <a:srgbClr val="28381F"/>
                </a:solidFill>
                <a:latin typeface="Tahoma"/>
                <a:cs typeface="Tahoma"/>
              </a:rPr>
              <a:t>PAGS</a:t>
            </a:r>
            <a:endParaRPr sz="200">
              <a:latin typeface="Tahoma"/>
              <a:cs typeface="Tahoma"/>
            </a:endParaRPr>
          </a:p>
        </p:txBody>
      </p:sp>
      <p:sp>
        <p:nvSpPr>
          <p:cNvPr id="207" name="object 207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55</a:t>
            </a:fld>
            <a:endParaRPr spc="30" dirty="0"/>
          </a:p>
        </p:txBody>
      </p:sp>
      <p:sp>
        <p:nvSpPr>
          <p:cNvPr id="174" name="object 174"/>
          <p:cNvSpPr txBox="1"/>
          <p:nvPr/>
        </p:nvSpPr>
        <p:spPr>
          <a:xfrm>
            <a:off x="10090214" y="1500306"/>
            <a:ext cx="5461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latin typeface="Tahoma"/>
                <a:cs typeface="Tahoma"/>
              </a:rPr>
              <a:t>0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9143127" y="1862034"/>
            <a:ext cx="7905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latin typeface="Tahoma"/>
                <a:cs typeface="Tahoma"/>
              </a:rPr>
              <a:t>SIMOCODE</a:t>
            </a:r>
            <a:r>
              <a:rPr sz="750" spc="-60" dirty="0">
                <a:latin typeface="Tahoma"/>
                <a:cs typeface="Tahoma"/>
              </a:rPr>
              <a:t> </a:t>
            </a:r>
            <a:r>
              <a:rPr sz="750" spc="40" dirty="0">
                <a:latin typeface="Tahoma"/>
                <a:cs typeface="Tahoma"/>
              </a:rPr>
              <a:t>pro</a:t>
            </a:r>
            <a:r>
              <a:rPr sz="750" spc="-60" dirty="0">
                <a:latin typeface="Tahoma"/>
                <a:cs typeface="Tahoma"/>
              </a:rPr>
              <a:t> </a:t>
            </a:r>
            <a:r>
              <a:rPr sz="750" dirty="0">
                <a:latin typeface="Tahoma"/>
                <a:cs typeface="Tahoma"/>
              </a:rPr>
              <a:t>V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761739" y="2220019"/>
            <a:ext cx="185293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15" dirty="0">
                <a:latin typeface="Arial"/>
                <a:cs typeface="Arial"/>
              </a:rPr>
              <a:t>Arrancadores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tensión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reducida </a:t>
            </a:r>
            <a:r>
              <a:rPr sz="850" b="1" spc="-220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SIRIUS</a:t>
            </a:r>
            <a:r>
              <a:rPr sz="850" b="1" spc="-25" dirty="0">
                <a:latin typeface="Arial"/>
                <a:cs typeface="Arial"/>
              </a:rPr>
              <a:t> </a:t>
            </a:r>
            <a:r>
              <a:rPr sz="850" b="1" spc="-20" dirty="0">
                <a:latin typeface="Arial"/>
                <a:cs typeface="Arial"/>
              </a:rPr>
              <a:t>3R</a:t>
            </a:r>
            <a:endParaRPr sz="850">
              <a:latin typeface="Arial"/>
              <a:cs typeface="Arial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7957519" y="2220019"/>
            <a:ext cx="435165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5" dirty="0">
                <a:latin typeface="Tahoma"/>
                <a:cs typeface="Tahoma"/>
              </a:rPr>
              <a:t>Si </a:t>
            </a:r>
            <a:r>
              <a:rPr sz="850" spc="40" dirty="0">
                <a:latin typeface="Tahoma"/>
                <a:cs typeface="Tahoma"/>
              </a:rPr>
              <a:t>bien </a:t>
            </a:r>
            <a:r>
              <a:rPr sz="850" spc="25" dirty="0">
                <a:latin typeface="Tahoma"/>
                <a:cs typeface="Tahoma"/>
              </a:rPr>
              <a:t>es </a:t>
            </a:r>
            <a:r>
              <a:rPr sz="850" spc="50" dirty="0">
                <a:latin typeface="Tahoma"/>
                <a:cs typeface="Tahoma"/>
              </a:rPr>
              <a:t>común </a:t>
            </a:r>
            <a:r>
              <a:rPr sz="850" spc="35" dirty="0">
                <a:latin typeface="Tahoma"/>
                <a:cs typeface="Tahoma"/>
              </a:rPr>
              <a:t>encender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40" dirty="0">
                <a:latin typeface="Tahoma"/>
                <a:cs typeface="Tahoma"/>
              </a:rPr>
              <a:t>apagar </a:t>
            </a:r>
            <a:r>
              <a:rPr sz="850" spc="35" dirty="0">
                <a:latin typeface="Tahoma"/>
                <a:cs typeface="Tahoma"/>
              </a:rPr>
              <a:t>los </a:t>
            </a:r>
            <a:r>
              <a:rPr sz="850" spc="40" dirty="0">
                <a:latin typeface="Tahoma"/>
                <a:cs typeface="Tahoma"/>
              </a:rPr>
              <a:t>motores </a:t>
            </a:r>
            <a:r>
              <a:rPr sz="850" spc="30" dirty="0">
                <a:latin typeface="Tahoma"/>
                <a:cs typeface="Tahoma"/>
              </a:rPr>
              <a:t>instantáneamente, </a:t>
            </a:r>
            <a:r>
              <a:rPr sz="850" spc="25" dirty="0">
                <a:latin typeface="Tahoma"/>
                <a:cs typeface="Tahoma"/>
              </a:rPr>
              <a:t>esta </a:t>
            </a:r>
            <a:r>
              <a:rPr sz="850" spc="30" dirty="0">
                <a:latin typeface="Tahoma"/>
                <a:cs typeface="Tahoma"/>
              </a:rPr>
              <a:t>transición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abrupta da </a:t>
            </a:r>
            <a:r>
              <a:rPr sz="850" spc="50" dirty="0">
                <a:latin typeface="Tahoma"/>
                <a:cs typeface="Tahoma"/>
              </a:rPr>
              <a:t>como </a:t>
            </a:r>
            <a:r>
              <a:rPr sz="850" spc="35" dirty="0">
                <a:latin typeface="Tahoma"/>
                <a:cs typeface="Tahoma"/>
              </a:rPr>
              <a:t>resultado subidas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tensión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35" dirty="0">
                <a:latin typeface="Tahoma"/>
                <a:cs typeface="Tahoma"/>
              </a:rPr>
              <a:t>descargas </a:t>
            </a:r>
            <a:r>
              <a:rPr sz="850" spc="30" dirty="0">
                <a:latin typeface="Tahoma"/>
                <a:cs typeface="Tahoma"/>
              </a:rPr>
              <a:t>mecánicas </a:t>
            </a:r>
            <a:r>
              <a:rPr sz="850" spc="45" dirty="0">
                <a:latin typeface="Tahoma"/>
                <a:cs typeface="Tahoma"/>
              </a:rPr>
              <a:t>que </a:t>
            </a:r>
            <a:r>
              <a:rPr sz="850" spc="40" dirty="0">
                <a:latin typeface="Tahoma"/>
                <a:cs typeface="Tahoma"/>
              </a:rPr>
              <a:t>deben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evitarse,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especialmente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cuando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trata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motores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más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grandes.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arrancadores </a:t>
            </a:r>
            <a:r>
              <a:rPr sz="850" spc="40" dirty="0">
                <a:latin typeface="Tahoma"/>
                <a:cs typeface="Tahoma"/>
              </a:rPr>
              <a:t> de </a:t>
            </a:r>
            <a:r>
              <a:rPr sz="850" spc="20" dirty="0">
                <a:latin typeface="Tahoma"/>
                <a:cs typeface="Tahoma"/>
              </a:rPr>
              <a:t>voltaje </a:t>
            </a:r>
            <a:r>
              <a:rPr sz="850" spc="30" dirty="0">
                <a:latin typeface="Tahoma"/>
                <a:cs typeface="Tahoma"/>
              </a:rPr>
              <a:t>reducido, sin </a:t>
            </a:r>
            <a:r>
              <a:rPr sz="850" spc="35" dirty="0">
                <a:latin typeface="Tahoma"/>
                <a:cs typeface="Tahoma"/>
              </a:rPr>
              <a:t>embargo, </a:t>
            </a:r>
            <a:r>
              <a:rPr sz="850" spc="30" dirty="0">
                <a:latin typeface="Tahoma"/>
                <a:cs typeface="Tahoma"/>
              </a:rPr>
              <a:t>aplican </a:t>
            </a:r>
            <a:r>
              <a:rPr sz="850" spc="20" dirty="0">
                <a:latin typeface="Tahoma"/>
                <a:cs typeface="Tahoma"/>
              </a:rPr>
              <a:t>voltaje </a:t>
            </a:r>
            <a:r>
              <a:rPr sz="850" spc="45" dirty="0">
                <a:latin typeface="Tahoma"/>
                <a:cs typeface="Tahoma"/>
              </a:rPr>
              <a:t>más </a:t>
            </a:r>
            <a:r>
              <a:rPr sz="850" spc="35" dirty="0">
                <a:latin typeface="Tahoma"/>
                <a:cs typeface="Tahoma"/>
              </a:rPr>
              <a:t>gradualmente. </a:t>
            </a:r>
            <a:r>
              <a:rPr sz="850" spc="50" dirty="0">
                <a:latin typeface="Tahoma"/>
                <a:cs typeface="Tahoma"/>
              </a:rPr>
              <a:t>Como </a:t>
            </a:r>
            <a:r>
              <a:rPr sz="850" spc="5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resultado,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motor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experimenta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corriente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irrupción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reducida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velocidad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acelera </a:t>
            </a:r>
            <a:r>
              <a:rPr sz="850" spc="35" dirty="0">
                <a:latin typeface="Tahoma"/>
                <a:cs typeface="Tahoma"/>
              </a:rPr>
              <a:t>gradualmente. </a:t>
            </a:r>
            <a:r>
              <a:rPr sz="850" spc="30" dirty="0">
                <a:latin typeface="Tahoma"/>
                <a:cs typeface="Tahoma"/>
              </a:rPr>
              <a:t>Hay varios </a:t>
            </a:r>
            <a:r>
              <a:rPr sz="850" spc="35" dirty="0">
                <a:latin typeface="Tahoma"/>
                <a:cs typeface="Tahoma"/>
              </a:rPr>
              <a:t>tipos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5" dirty="0">
                <a:latin typeface="Tahoma"/>
                <a:cs typeface="Tahoma"/>
              </a:rPr>
              <a:t>arrancadores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0" dirty="0">
                <a:latin typeface="Tahoma"/>
                <a:cs typeface="Tahoma"/>
              </a:rPr>
              <a:t>voltaje </a:t>
            </a:r>
            <a:r>
              <a:rPr sz="850" spc="30" dirty="0">
                <a:latin typeface="Tahoma"/>
                <a:cs typeface="Tahoma"/>
              </a:rPr>
              <a:t>reducido, </a:t>
            </a:r>
            <a:r>
              <a:rPr sz="850" spc="35" dirty="0">
                <a:latin typeface="Tahoma"/>
                <a:cs typeface="Tahoma"/>
              </a:rPr>
              <a:t> incluidos los arrancadores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20" dirty="0">
                <a:latin typeface="Tahoma"/>
                <a:cs typeface="Tahoma"/>
              </a:rPr>
              <a:t>voltaje </a:t>
            </a:r>
            <a:r>
              <a:rPr sz="850" spc="40" dirty="0">
                <a:latin typeface="Tahoma"/>
                <a:cs typeface="Tahoma"/>
              </a:rPr>
              <a:t>reducido de </a:t>
            </a:r>
            <a:r>
              <a:rPr sz="850" spc="35" dirty="0">
                <a:latin typeface="Tahoma"/>
                <a:cs typeface="Tahoma"/>
              </a:rPr>
              <a:t>estado </a:t>
            </a:r>
            <a:r>
              <a:rPr sz="850" spc="25" dirty="0">
                <a:latin typeface="Tahoma"/>
                <a:cs typeface="Tahoma"/>
              </a:rPr>
              <a:t>sólido, </a:t>
            </a:r>
            <a:r>
              <a:rPr sz="850" spc="40" dirty="0">
                <a:latin typeface="Tahoma"/>
                <a:cs typeface="Tahoma"/>
              </a:rPr>
              <a:t>llamados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arrancadores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suaves.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7957519" y="3868481"/>
            <a:ext cx="421068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10" dirty="0">
                <a:latin typeface="Tahoma"/>
                <a:cs typeface="Tahoma"/>
              </a:rPr>
              <a:t>El </a:t>
            </a:r>
            <a:r>
              <a:rPr sz="950" spc="35" dirty="0">
                <a:latin typeface="Tahoma"/>
                <a:cs typeface="Tahoma"/>
              </a:rPr>
              <a:t>sistema </a:t>
            </a:r>
            <a:r>
              <a:rPr sz="950" spc="50" dirty="0">
                <a:latin typeface="Tahoma"/>
                <a:cs typeface="Tahoma"/>
              </a:rPr>
              <a:t>modular </a:t>
            </a:r>
            <a:r>
              <a:rPr sz="950" spc="45" dirty="0">
                <a:latin typeface="Tahoma"/>
                <a:cs typeface="Tahoma"/>
              </a:rPr>
              <a:t>de componentes </a:t>
            </a:r>
            <a:r>
              <a:rPr sz="950" spc="-5" dirty="0">
                <a:latin typeface="Tahoma"/>
                <a:cs typeface="Tahoma"/>
              </a:rPr>
              <a:t>SIRIUS </a:t>
            </a:r>
            <a:r>
              <a:rPr sz="950" spc="10" dirty="0">
                <a:latin typeface="Tahoma"/>
                <a:cs typeface="Tahoma"/>
              </a:rPr>
              <a:t>3R </a:t>
            </a:r>
            <a:r>
              <a:rPr sz="950" spc="30" dirty="0">
                <a:latin typeface="Tahoma"/>
                <a:cs typeface="Tahoma"/>
              </a:rPr>
              <a:t>incluye </a:t>
            </a:r>
            <a:r>
              <a:rPr sz="950" b="1" spc="10" dirty="0">
                <a:latin typeface="Arial"/>
                <a:cs typeface="Arial"/>
              </a:rPr>
              <a:t>SIRIO </a:t>
            </a:r>
            <a:r>
              <a:rPr sz="950" b="1" dirty="0">
                <a:latin typeface="Arial"/>
                <a:cs typeface="Arial"/>
              </a:rPr>
              <a:t>3RW30 </a:t>
            </a:r>
            <a:r>
              <a:rPr sz="950" spc="10" dirty="0">
                <a:latin typeface="Tahoma"/>
                <a:cs typeface="Tahoma"/>
              </a:rPr>
              <a:t>y </a:t>
            </a:r>
            <a:r>
              <a:rPr sz="950" spc="15" dirty="0">
                <a:latin typeface="Tahoma"/>
                <a:cs typeface="Tahoma"/>
              </a:rPr>
              <a:t> </a:t>
            </a:r>
            <a:r>
              <a:rPr sz="950" b="1" spc="20" dirty="0">
                <a:latin typeface="Arial"/>
                <a:cs typeface="Arial"/>
              </a:rPr>
              <a:t>Arrancadores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dirty="0">
                <a:latin typeface="Arial"/>
                <a:cs typeface="Arial"/>
              </a:rPr>
              <a:t>suaves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dirty="0">
                <a:latin typeface="Arial"/>
                <a:cs typeface="Arial"/>
              </a:rPr>
              <a:t>3RW40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aplicaciones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40" dirty="0">
                <a:latin typeface="Tahoma"/>
                <a:cs typeface="Tahoma"/>
              </a:rPr>
              <a:t>estándar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10" dirty="0">
                <a:latin typeface="Tahoma"/>
                <a:cs typeface="Tahoma"/>
              </a:rPr>
              <a:t>y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b="1" spc="20" dirty="0">
                <a:latin typeface="Arial"/>
                <a:cs typeface="Arial"/>
              </a:rPr>
              <a:t>Arrancadores </a:t>
            </a:r>
            <a:r>
              <a:rPr sz="950" b="1" spc="-250" dirty="0">
                <a:latin typeface="Arial"/>
                <a:cs typeface="Arial"/>
              </a:rPr>
              <a:t> </a:t>
            </a:r>
            <a:r>
              <a:rPr sz="950" b="1" dirty="0">
                <a:latin typeface="Arial"/>
                <a:cs typeface="Arial"/>
              </a:rPr>
              <a:t>suaves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-10" dirty="0">
                <a:latin typeface="Arial"/>
                <a:cs typeface="Arial"/>
              </a:rPr>
              <a:t>SIRIUS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dirty="0">
                <a:latin typeface="Arial"/>
                <a:cs typeface="Arial"/>
              </a:rPr>
              <a:t>3RW44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spc="40" dirty="0">
                <a:latin typeface="Tahoma"/>
                <a:cs typeface="Tahoma"/>
              </a:rPr>
              <a:t>para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5" dirty="0">
                <a:latin typeface="Tahoma"/>
                <a:cs typeface="Tahoma"/>
              </a:rPr>
              <a:t>aplicaciones</a:t>
            </a:r>
            <a:r>
              <a:rPr sz="950" spc="-45" dirty="0">
                <a:latin typeface="Tahoma"/>
                <a:cs typeface="Tahoma"/>
              </a:rPr>
              <a:t> </a:t>
            </a:r>
            <a:r>
              <a:rPr sz="950" spc="45" dirty="0">
                <a:latin typeface="Tahoma"/>
                <a:cs typeface="Tahoma"/>
              </a:rPr>
              <a:t>de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altas</a:t>
            </a:r>
            <a:r>
              <a:rPr sz="950" spc="-50" dirty="0">
                <a:latin typeface="Tahoma"/>
                <a:cs typeface="Tahoma"/>
              </a:rPr>
              <a:t> </a:t>
            </a:r>
            <a:r>
              <a:rPr sz="950" spc="30" dirty="0">
                <a:latin typeface="Tahoma"/>
                <a:cs typeface="Tahoma"/>
              </a:rPr>
              <a:t>prestaciones.</a:t>
            </a:r>
            <a:endParaRPr sz="950">
              <a:latin typeface="Tahoma"/>
              <a:cs typeface="Tahoma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8037349" y="5856310"/>
            <a:ext cx="3371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Tahoma"/>
                <a:cs typeface="Tahoma"/>
              </a:rPr>
              <a:t>3RW30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9005293" y="5856310"/>
            <a:ext cx="3371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Tahoma"/>
                <a:cs typeface="Tahoma"/>
              </a:rPr>
              <a:t>3RW40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10310548" y="5856310"/>
            <a:ext cx="3371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Tahoma"/>
                <a:cs typeface="Tahoma"/>
              </a:rPr>
              <a:t>3RW44</a:t>
            </a:r>
            <a:endParaRPr sz="750">
              <a:latin typeface="Tahoma"/>
              <a:cs typeface="Tahoma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5761739" y="6298929"/>
            <a:ext cx="72771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5" dirty="0">
                <a:latin typeface="Arial"/>
                <a:cs typeface="Arial"/>
              </a:rPr>
              <a:t>Accionamientos</a:t>
            </a:r>
            <a:r>
              <a:rPr sz="500" b="1" spc="-25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20" dirty="0">
                <a:latin typeface="Arial"/>
                <a:cs typeface="Arial"/>
              </a:rPr>
              <a:t> </a:t>
            </a:r>
            <a:r>
              <a:rPr sz="500" b="1" spc="-30" dirty="0">
                <a:latin typeface="Arial"/>
                <a:cs typeface="Arial"/>
              </a:rPr>
              <a:t>CA</a:t>
            </a:r>
            <a:endParaRPr sz="500">
              <a:latin typeface="Arial"/>
              <a:cs typeface="Arial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7957519" y="6201140"/>
            <a:ext cx="429831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45" dirty="0">
                <a:latin typeface="Tahoma"/>
                <a:cs typeface="Tahoma"/>
              </a:rPr>
              <a:t>Aunque </a:t>
            </a:r>
            <a:r>
              <a:rPr sz="850" spc="35" dirty="0">
                <a:latin typeface="Tahoma"/>
                <a:cs typeface="Tahoma"/>
              </a:rPr>
              <a:t>los arrancadores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50" dirty="0">
                <a:latin typeface="Tahoma"/>
                <a:cs typeface="Tahoma"/>
              </a:rPr>
              <a:t>motor </a:t>
            </a:r>
            <a:r>
              <a:rPr sz="850" spc="45" dirty="0">
                <a:latin typeface="Tahoma"/>
                <a:cs typeface="Tahoma"/>
              </a:rPr>
              <a:t>pueden </a:t>
            </a:r>
            <a:r>
              <a:rPr sz="850" spc="35" dirty="0">
                <a:latin typeface="Tahoma"/>
                <a:cs typeface="Tahoma"/>
              </a:rPr>
              <a:t>controlar </a:t>
            </a:r>
            <a:r>
              <a:rPr sz="850" spc="50" dirty="0">
                <a:latin typeface="Tahoma"/>
                <a:cs typeface="Tahoma"/>
              </a:rPr>
              <a:t>un motor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CA </a:t>
            </a:r>
            <a:r>
              <a:rPr sz="850" spc="35" dirty="0">
                <a:latin typeface="Tahoma"/>
                <a:cs typeface="Tahoma"/>
              </a:rPr>
              <a:t>para </a:t>
            </a:r>
            <a:r>
              <a:rPr sz="850" spc="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aplicaciones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velocidad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constante,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muchas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aplicaciones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requieren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 velocidad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motor.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Un</a:t>
            </a:r>
            <a:r>
              <a:rPr sz="850" b="1" spc="35" dirty="0">
                <a:latin typeface="Arial"/>
                <a:cs typeface="Arial"/>
              </a:rPr>
              <a:t>unidad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-50" dirty="0">
                <a:latin typeface="Arial"/>
                <a:cs typeface="Arial"/>
              </a:rPr>
              <a:t>CA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dispositivo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electrónico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que,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además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controlar </a:t>
            </a:r>
            <a:r>
              <a:rPr sz="850" spc="25" dirty="0">
                <a:latin typeface="Tahoma"/>
                <a:cs typeface="Tahoma"/>
              </a:rPr>
              <a:t>la </a:t>
            </a:r>
            <a:r>
              <a:rPr sz="850" spc="30" dirty="0">
                <a:latin typeface="Tahoma"/>
                <a:cs typeface="Tahoma"/>
              </a:rPr>
              <a:t>velocidad </a:t>
            </a:r>
            <a:r>
              <a:rPr sz="850" spc="35" dirty="0">
                <a:latin typeface="Tahoma"/>
                <a:cs typeface="Tahoma"/>
              </a:rPr>
              <a:t>del motor, </a:t>
            </a:r>
            <a:r>
              <a:rPr sz="850" spc="40" dirty="0">
                <a:latin typeface="Tahoma"/>
                <a:cs typeface="Tahoma"/>
              </a:rPr>
              <a:t>puede </a:t>
            </a:r>
            <a:r>
              <a:rPr sz="850" spc="35" dirty="0">
                <a:latin typeface="Tahoma"/>
                <a:cs typeface="Tahoma"/>
              </a:rPr>
              <a:t>controlar otras </a:t>
            </a:r>
            <a:r>
              <a:rPr sz="850" spc="25" dirty="0">
                <a:latin typeface="Tahoma"/>
                <a:cs typeface="Tahoma"/>
              </a:rPr>
              <a:t>cantidades, </a:t>
            </a:r>
            <a:r>
              <a:rPr sz="850" spc="50" dirty="0">
                <a:latin typeface="Tahoma"/>
                <a:cs typeface="Tahoma"/>
              </a:rPr>
              <a:t>como </a:t>
            </a:r>
            <a:r>
              <a:rPr sz="850" spc="25" dirty="0">
                <a:latin typeface="Tahoma"/>
                <a:cs typeface="Tahoma"/>
              </a:rPr>
              <a:t>el </a:t>
            </a:r>
            <a:r>
              <a:rPr sz="850" spc="20" dirty="0">
                <a:latin typeface="Tahoma"/>
                <a:cs typeface="Tahoma"/>
              </a:rPr>
              <a:t>par, </a:t>
            </a:r>
            <a:r>
              <a:rPr sz="850" spc="2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pero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eso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depende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capacidades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variador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necesidades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aplicación.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Debido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el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tipo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motor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controla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suele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ser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un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motor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inducción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velocidad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este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motor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depende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frecuencia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alimentación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 </a:t>
            </a:r>
            <a:r>
              <a:rPr sz="850" spc="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aplicada, </a:t>
            </a:r>
            <a:r>
              <a:rPr sz="850" spc="30" dirty="0">
                <a:latin typeface="Tahoma"/>
                <a:cs typeface="Tahoma"/>
              </a:rPr>
              <a:t>a </a:t>
            </a:r>
            <a:r>
              <a:rPr sz="850" spc="50" dirty="0">
                <a:latin typeface="Tahoma"/>
                <a:cs typeface="Tahoma"/>
              </a:rPr>
              <a:t>menudo </a:t>
            </a:r>
            <a:r>
              <a:rPr sz="850" spc="25" dirty="0">
                <a:latin typeface="Tahoma"/>
                <a:cs typeface="Tahoma"/>
              </a:rPr>
              <a:t>se </a:t>
            </a:r>
            <a:r>
              <a:rPr sz="850" spc="30" dirty="0">
                <a:latin typeface="Tahoma"/>
                <a:cs typeface="Tahoma"/>
              </a:rPr>
              <a:t>hace referencia a </a:t>
            </a:r>
            <a:r>
              <a:rPr sz="850" spc="50" dirty="0">
                <a:latin typeface="Tahoma"/>
                <a:cs typeface="Tahoma"/>
              </a:rPr>
              <a:t>un </a:t>
            </a:r>
            <a:r>
              <a:rPr sz="850" spc="35" dirty="0">
                <a:latin typeface="Tahoma"/>
                <a:cs typeface="Tahoma"/>
              </a:rPr>
              <a:t>variador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CA </a:t>
            </a:r>
            <a:r>
              <a:rPr sz="850" spc="35" dirty="0">
                <a:latin typeface="Tahoma"/>
                <a:cs typeface="Tahoma"/>
              </a:rPr>
              <a:t>como</a:t>
            </a:r>
            <a:r>
              <a:rPr sz="850" b="1" spc="35" dirty="0">
                <a:latin typeface="Arial"/>
                <a:cs typeface="Arial"/>
              </a:rPr>
              <a:t>variador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25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frecuencia</a:t>
            </a:r>
            <a:r>
              <a:rPr sz="850" spc="15" dirty="0">
                <a:latin typeface="Tahoma"/>
                <a:cs typeface="Tahoma"/>
              </a:rPr>
              <a:t>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50" dirty="0">
                <a:latin typeface="Tahoma"/>
                <a:cs typeface="Tahoma"/>
              </a:rPr>
              <a:t>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b="1" spc="30" dirty="0">
                <a:latin typeface="Arial"/>
                <a:cs typeface="Arial"/>
              </a:rPr>
              <a:t>variador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frecuencia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abreviar.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7957519" y="8212818"/>
            <a:ext cx="426402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41200"/>
              </a:lnSpc>
              <a:spcBef>
                <a:spcPts val="100"/>
              </a:spcBef>
            </a:pPr>
            <a:r>
              <a:rPr sz="850" spc="40" dirty="0">
                <a:latin typeface="Tahoma"/>
                <a:cs typeface="Tahoma"/>
              </a:rPr>
              <a:t>Debido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que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motores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están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disponibles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gama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clasificaciones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tipos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requisitos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aplicación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varían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ampliamente,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ofrece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amplia </a:t>
            </a:r>
            <a:r>
              <a:rPr sz="850" spc="45" dirty="0">
                <a:latin typeface="Tahoma"/>
                <a:cs typeface="Tahoma"/>
              </a:rPr>
              <a:t> gama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variadores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frecuencia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productos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relacionados.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Estos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variadores </a:t>
            </a:r>
            <a:r>
              <a:rPr sz="850" spc="-254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dividen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grandes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15" dirty="0">
                <a:latin typeface="Tahoma"/>
                <a:cs typeface="Tahoma"/>
              </a:rPr>
              <a:t>clases,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baja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tensión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media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tensión.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9255914" y="1297541"/>
            <a:ext cx="30778" cy="189865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dirty="0">
                <a:solidFill>
                  <a:srgbClr val="9FA0A3"/>
                </a:solidFill>
                <a:latin typeface="Tahoma"/>
                <a:cs typeface="Tahoma"/>
              </a:rPr>
              <a:t>PROFIBUS-DP</a:t>
            </a:r>
            <a:endParaRPr sz="200">
              <a:latin typeface="Tahoma"/>
              <a:cs typeface="Tahoma"/>
            </a:endParaRPr>
          </a:p>
        </p:txBody>
      </p:sp>
      <p:sp>
        <p:nvSpPr>
          <p:cNvPr id="186" name="object 186"/>
          <p:cNvSpPr txBox="1"/>
          <p:nvPr/>
        </p:nvSpPr>
        <p:spPr>
          <a:xfrm rot="300000">
            <a:off x="8159499" y="5355688"/>
            <a:ext cx="53660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dirty="0">
                <a:solidFill>
                  <a:srgbClr val="D1D2D3"/>
                </a:solidFill>
                <a:latin typeface="Tahoma"/>
                <a:cs typeface="Tahoma"/>
              </a:rPr>
              <a:t>SIRIO</a:t>
            </a:r>
            <a:endParaRPr sz="150">
              <a:latin typeface="Tahoma"/>
              <a:cs typeface="Tahoma"/>
            </a:endParaRPr>
          </a:p>
        </p:txBody>
      </p:sp>
      <p:sp>
        <p:nvSpPr>
          <p:cNvPr id="187" name="object 187"/>
          <p:cNvSpPr txBox="1"/>
          <p:nvPr/>
        </p:nvSpPr>
        <p:spPr>
          <a:xfrm rot="300000">
            <a:off x="8107565" y="5368954"/>
            <a:ext cx="39878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BDC1C5"/>
                </a:solidFill>
                <a:latin typeface="Tahoma"/>
                <a:cs typeface="Tahoma"/>
              </a:rPr>
              <a:t>DISPOSITIVO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88" name="object 188"/>
          <p:cNvSpPr txBox="1"/>
          <p:nvPr/>
        </p:nvSpPr>
        <p:spPr>
          <a:xfrm rot="300000">
            <a:off x="8047098" y="5394561"/>
            <a:ext cx="16585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BDC1C5"/>
                </a:solidFill>
                <a:latin typeface="Tahoma"/>
                <a:cs typeface="Tahoma"/>
              </a:rPr>
              <a:t>ESTADO/ANULADO                                   </a:t>
            </a:r>
            <a:r>
              <a:rPr sz="100" spc="5" dirty="0">
                <a:solidFill>
                  <a:srgbClr val="BDC1C5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BDC1C5"/>
                </a:solidFill>
                <a:latin typeface="Tahoma"/>
                <a:cs typeface="Tahoma"/>
              </a:rPr>
              <a:t>FALLA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89" name="object 189"/>
          <p:cNvSpPr txBox="1"/>
          <p:nvPr/>
        </p:nvSpPr>
        <p:spPr>
          <a:xfrm rot="120000">
            <a:off x="9982090" y="1229311"/>
            <a:ext cx="39878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latin typeface="Tahoma"/>
                <a:cs typeface="Tahoma"/>
              </a:rPr>
              <a:t>DISPOSITIVO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90" name="object 190"/>
          <p:cNvSpPr txBox="1"/>
          <p:nvPr/>
        </p:nvSpPr>
        <p:spPr>
          <a:xfrm rot="120000">
            <a:off x="10228883" y="1306672"/>
            <a:ext cx="63702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5" dirty="0">
                <a:latin typeface="Tahoma"/>
                <a:cs typeface="Tahoma"/>
              </a:rPr>
              <a:t>lmax</a:t>
            </a:r>
            <a:endParaRPr sz="200">
              <a:latin typeface="Tahoma"/>
              <a:cs typeface="Tahoma"/>
            </a:endParaRPr>
          </a:p>
        </p:txBody>
      </p:sp>
      <p:sp>
        <p:nvSpPr>
          <p:cNvPr id="191" name="object 191"/>
          <p:cNvSpPr txBox="1"/>
          <p:nvPr/>
        </p:nvSpPr>
        <p:spPr>
          <a:xfrm rot="120000">
            <a:off x="9035642" y="1297414"/>
            <a:ext cx="5483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A0A3A5"/>
                </a:solidFill>
                <a:latin typeface="Tahoma"/>
                <a:cs typeface="Tahoma"/>
              </a:rPr>
              <a:t>PRUEBA/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92" name="object 192"/>
          <p:cNvSpPr txBox="1"/>
          <p:nvPr/>
        </p:nvSpPr>
        <p:spPr>
          <a:xfrm rot="120000">
            <a:off x="9035737" y="1324206"/>
            <a:ext cx="6289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A0A3A5"/>
                </a:solidFill>
                <a:latin typeface="Tahoma"/>
                <a:cs typeface="Tahoma"/>
              </a:rPr>
              <a:t>REINICIAR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93" name="object 193"/>
          <p:cNvSpPr txBox="1"/>
          <p:nvPr/>
        </p:nvSpPr>
        <p:spPr>
          <a:xfrm rot="120000">
            <a:off x="9995358" y="1341167"/>
            <a:ext cx="30513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latin typeface="Tahoma"/>
                <a:cs typeface="Tahoma"/>
              </a:rPr>
              <a:t>AUTOBÚS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94" name="object 194"/>
          <p:cNvSpPr txBox="1"/>
          <p:nvPr/>
        </p:nvSpPr>
        <p:spPr>
          <a:xfrm rot="120000">
            <a:off x="9991670" y="1455064"/>
            <a:ext cx="48360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dirty="0">
                <a:latin typeface="Tahoma"/>
                <a:cs typeface="Tahoma"/>
              </a:rPr>
              <a:t>GEN.</a:t>
            </a:r>
            <a:endParaRPr sz="150">
              <a:latin typeface="Tahoma"/>
              <a:cs typeface="Tahoma"/>
            </a:endParaRPr>
          </a:p>
        </p:txBody>
      </p:sp>
      <p:sp>
        <p:nvSpPr>
          <p:cNvPr id="195" name="object 195"/>
          <p:cNvSpPr txBox="1"/>
          <p:nvPr/>
        </p:nvSpPr>
        <p:spPr>
          <a:xfrm rot="120000">
            <a:off x="9981389" y="1481621"/>
            <a:ext cx="6265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5" dirty="0">
                <a:latin typeface="Tahoma"/>
                <a:cs typeface="Tahoma"/>
              </a:rPr>
              <a:t>CULPA</a:t>
            </a:r>
            <a:endParaRPr sz="150">
              <a:latin typeface="Tahoma"/>
              <a:cs typeface="Tahoma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9099363" y="937436"/>
            <a:ext cx="186055" cy="39754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150" spc="5" dirty="0">
                <a:solidFill>
                  <a:srgbClr val="929498"/>
                </a:solidFill>
                <a:latin typeface="Tahoma"/>
                <a:cs typeface="Tahoma"/>
              </a:rPr>
              <a:t>SIMOCODE</a:t>
            </a:r>
            <a:r>
              <a:rPr sz="150" spc="-15" dirty="0">
                <a:solidFill>
                  <a:srgbClr val="929498"/>
                </a:solidFill>
                <a:latin typeface="Tahoma"/>
                <a:cs typeface="Tahoma"/>
              </a:rPr>
              <a:t> </a:t>
            </a:r>
            <a:r>
              <a:rPr sz="150" spc="5" dirty="0">
                <a:solidFill>
                  <a:srgbClr val="929498"/>
                </a:solidFill>
                <a:latin typeface="Tahoma"/>
                <a:cs typeface="Tahoma"/>
              </a:rPr>
              <a:t>PRO</a:t>
            </a:r>
            <a:r>
              <a:rPr sz="150" spc="-15" dirty="0">
                <a:solidFill>
                  <a:srgbClr val="929498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929498"/>
                </a:solidFill>
                <a:latin typeface="Tahoma"/>
                <a:cs typeface="Tahoma"/>
              </a:rPr>
              <a:t>V</a:t>
            </a:r>
            <a:endParaRPr sz="150">
              <a:latin typeface="Tahoma"/>
              <a:cs typeface="Tahoma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8939564" y="1040462"/>
            <a:ext cx="104139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8C8D91"/>
                </a:solidFill>
                <a:latin typeface="Tahoma"/>
                <a:cs typeface="Tahoma"/>
              </a:rPr>
              <a:t>DISPOSITIVO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8943502" y="1093395"/>
            <a:ext cx="55244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7F807A"/>
                </a:solidFill>
                <a:latin typeface="Tahoma"/>
                <a:cs typeface="Tahoma"/>
              </a:rPr>
              <a:t>AUTOBÚS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8944185" y="1123921"/>
            <a:ext cx="134620" cy="3783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spcBef>
                <a:spcPts val="114"/>
              </a:spcBef>
            </a:pPr>
            <a:r>
              <a:rPr sz="150" dirty="0">
                <a:solidFill>
                  <a:srgbClr val="7F807A"/>
                </a:solidFill>
                <a:latin typeface="Tahoma"/>
                <a:cs typeface="Tahoma"/>
              </a:rPr>
              <a:t>GEN.</a:t>
            </a:r>
            <a:r>
              <a:rPr sz="150" spc="-15" dirty="0">
                <a:solidFill>
                  <a:srgbClr val="7F807A"/>
                </a:solidFill>
                <a:latin typeface="Tahoma"/>
                <a:cs typeface="Tahoma"/>
              </a:rPr>
              <a:t> </a:t>
            </a:r>
            <a:r>
              <a:rPr sz="150" spc="5" dirty="0">
                <a:solidFill>
                  <a:srgbClr val="7F807A"/>
                </a:solidFill>
                <a:latin typeface="Tahoma"/>
                <a:cs typeface="Tahoma"/>
              </a:rPr>
              <a:t>CULPA</a:t>
            </a:r>
            <a:endParaRPr sz="150">
              <a:latin typeface="Tahoma"/>
              <a:cs typeface="Tahoma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10403956" y="1172979"/>
            <a:ext cx="211454" cy="4488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spc="5" dirty="0">
                <a:latin typeface="Tahoma"/>
                <a:cs typeface="Tahoma"/>
              </a:rPr>
              <a:t>SIMOCODEPRO</a:t>
            </a:r>
            <a:endParaRPr sz="200">
              <a:latin typeface="Tahoma"/>
              <a:cs typeface="Tahoma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9358670" y="1227386"/>
            <a:ext cx="78740" cy="3719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150" dirty="0">
                <a:solidFill>
                  <a:srgbClr val="9B9EA0"/>
                </a:solidFill>
                <a:latin typeface="Tahoma"/>
                <a:cs typeface="Tahoma"/>
              </a:rPr>
              <a:t>LISTO</a:t>
            </a:r>
            <a:endParaRPr sz="150">
              <a:latin typeface="Tahoma"/>
              <a:cs typeface="Tahoma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9573498" y="1239233"/>
            <a:ext cx="78740" cy="3719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150" dirty="0">
                <a:solidFill>
                  <a:srgbClr val="9B9EA0"/>
                </a:solidFill>
                <a:latin typeface="Tahoma"/>
                <a:cs typeface="Tahoma"/>
              </a:rPr>
              <a:t>LISTO</a:t>
            </a:r>
            <a:endParaRPr sz="150">
              <a:latin typeface="Tahoma"/>
              <a:cs typeface="Tahoma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9336404" y="1261211"/>
            <a:ext cx="277495" cy="55143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>
              <a:spcBef>
                <a:spcPts val="190"/>
              </a:spcBef>
            </a:pPr>
            <a:r>
              <a:rPr sz="300" spc="22" baseline="27777" dirty="0">
                <a:solidFill>
                  <a:srgbClr val="8C8C87"/>
                </a:solidFill>
                <a:latin typeface="Tahoma"/>
                <a:cs typeface="Tahoma"/>
              </a:rPr>
              <a:t>DM</a:t>
            </a:r>
            <a:r>
              <a:rPr sz="300" spc="-30" baseline="27777" dirty="0">
                <a:solidFill>
                  <a:srgbClr val="8C8C87"/>
                </a:solidFill>
                <a:latin typeface="Tahoma"/>
                <a:cs typeface="Tahoma"/>
              </a:rPr>
              <a:t> </a:t>
            </a:r>
            <a:r>
              <a:rPr sz="300" baseline="13888" dirty="0">
                <a:solidFill>
                  <a:srgbClr val="8C8C87"/>
                </a:solidFill>
                <a:latin typeface="Tahoma"/>
                <a:cs typeface="Tahoma"/>
              </a:rPr>
              <a:t>24V</a:t>
            </a:r>
            <a:r>
              <a:rPr sz="300" spc="-30" baseline="13888" dirty="0">
                <a:solidFill>
                  <a:srgbClr val="8C8C87"/>
                </a:solidFill>
                <a:latin typeface="Tahoma"/>
                <a:cs typeface="Tahoma"/>
              </a:rPr>
              <a:t> </a:t>
            </a:r>
            <a:r>
              <a:rPr sz="300" spc="30" baseline="13888" dirty="0">
                <a:solidFill>
                  <a:srgbClr val="8C8C87"/>
                </a:solidFill>
                <a:latin typeface="Tahoma"/>
                <a:cs typeface="Tahoma"/>
              </a:rPr>
              <a:t>MO</a:t>
            </a:r>
            <a:r>
              <a:rPr sz="300" baseline="13888" dirty="0">
                <a:solidFill>
                  <a:srgbClr val="8C8C87"/>
                </a:solidFill>
                <a:latin typeface="Tahoma"/>
                <a:cs typeface="Tahoma"/>
              </a:rPr>
              <a:t>        </a:t>
            </a:r>
            <a:r>
              <a:rPr sz="300" spc="-7" baseline="13888" dirty="0">
                <a:solidFill>
                  <a:srgbClr val="8C8C87"/>
                </a:solidFill>
                <a:latin typeface="Tahoma"/>
                <a:cs typeface="Tahoma"/>
              </a:rPr>
              <a:t> </a:t>
            </a:r>
            <a:r>
              <a:rPr sz="200" spc="10" dirty="0">
                <a:solidFill>
                  <a:srgbClr val="8C8C87"/>
                </a:solidFill>
                <a:latin typeface="Tahoma"/>
                <a:cs typeface="Tahoma"/>
              </a:rPr>
              <a:t>TM</a:t>
            </a:r>
            <a:endParaRPr sz="200">
              <a:latin typeface="Tahoma"/>
              <a:cs typeface="Tahoma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10218767" y="1355335"/>
            <a:ext cx="125095" cy="38472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150" spc="5" dirty="0">
                <a:latin typeface="Tahoma"/>
                <a:cs typeface="Tahoma"/>
              </a:rPr>
              <a:t>porque</a:t>
            </a:r>
            <a:r>
              <a:rPr sz="150" spc="-15" dirty="0">
                <a:latin typeface="Tahoma"/>
                <a:cs typeface="Tahoma"/>
              </a:rPr>
              <a:t> </a:t>
            </a:r>
            <a:r>
              <a:rPr sz="150" spc="5" dirty="0">
                <a:latin typeface="Tahoma"/>
                <a:cs typeface="Tahoma"/>
              </a:rPr>
              <a:t>phi</a:t>
            </a:r>
            <a:endParaRPr sz="150">
              <a:latin typeface="Tahoma"/>
              <a:cs typeface="Tahoma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10339145" y="1293032"/>
            <a:ext cx="125095" cy="106439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dirty="0">
                <a:solidFill>
                  <a:srgbClr val="28381F"/>
                </a:solidFill>
                <a:latin typeface="Tahoma"/>
                <a:cs typeface="Tahoma"/>
              </a:rPr>
              <a:t>22.68A</a:t>
            </a:r>
            <a:endParaRPr sz="200">
              <a:latin typeface="Tahoma"/>
              <a:cs typeface="Tahoma"/>
            </a:endParaRPr>
          </a:p>
          <a:p>
            <a:pPr marL="46990">
              <a:spcBef>
                <a:spcPts val="10"/>
              </a:spcBef>
            </a:pPr>
            <a:r>
              <a:rPr sz="200" dirty="0">
                <a:solidFill>
                  <a:srgbClr val="28381F"/>
                </a:solidFill>
                <a:latin typeface="Tahoma"/>
                <a:cs typeface="Tahoma"/>
              </a:rPr>
              <a:t>329V</a:t>
            </a:r>
            <a:endParaRPr sz="200">
              <a:latin typeface="Tahoma"/>
              <a:cs typeface="Tahoma"/>
            </a:endParaRPr>
          </a:p>
          <a:p>
            <a:pPr marL="60960"/>
            <a:r>
              <a:rPr sz="200" spc="-10" dirty="0">
                <a:solidFill>
                  <a:srgbClr val="28381F"/>
                </a:solidFill>
                <a:latin typeface="Tahoma"/>
                <a:cs typeface="Tahoma"/>
              </a:rPr>
              <a:t>72%</a:t>
            </a:r>
            <a:endParaRPr sz="200">
              <a:latin typeface="Tahoma"/>
              <a:cs typeface="Tahoma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10209118" y="1396286"/>
            <a:ext cx="252729" cy="74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39700"/>
            <a:r>
              <a:rPr sz="100" dirty="0">
                <a:solidFill>
                  <a:srgbClr val="28381F"/>
                </a:solidFill>
                <a:latin typeface="Tahoma"/>
                <a:cs typeface="Tahoma"/>
              </a:rPr>
              <a:t>15.700</a:t>
            </a:r>
            <a:r>
              <a:rPr sz="100" spc="-10" dirty="0">
                <a:solidFill>
                  <a:srgbClr val="28381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28381F"/>
                </a:solidFill>
                <a:latin typeface="Tahoma"/>
                <a:cs typeface="Tahoma"/>
              </a:rPr>
              <a:t>kilovatios</a:t>
            </a:r>
            <a:endParaRPr sz="100">
              <a:latin typeface="Tahoma"/>
              <a:cs typeface="Tahoma"/>
            </a:endParaRPr>
          </a:p>
          <a:p>
            <a:pPr marL="12700">
              <a:spcBef>
                <a:spcPts val="55"/>
              </a:spcBef>
            </a:pPr>
            <a:r>
              <a:rPr sz="200" dirty="0">
                <a:solidFill>
                  <a:srgbClr val="28381F"/>
                </a:solidFill>
                <a:latin typeface="Tahoma"/>
                <a:cs typeface="Tahoma"/>
              </a:rPr>
              <a:t>30.2</a:t>
            </a:r>
            <a:r>
              <a:rPr sz="200" spc="-5" dirty="0">
                <a:solidFill>
                  <a:srgbClr val="28381F"/>
                </a:solidFill>
                <a:latin typeface="Tahoma"/>
                <a:cs typeface="Tahoma"/>
              </a:rPr>
              <a:t>5</a:t>
            </a:r>
            <a:r>
              <a:rPr sz="200" dirty="0">
                <a:solidFill>
                  <a:srgbClr val="28381F"/>
                </a:solidFill>
                <a:latin typeface="Tahoma"/>
                <a:cs typeface="Tahoma"/>
              </a:rPr>
              <a:t>A</a:t>
            </a:r>
            <a:r>
              <a:rPr sz="200" spc="-5" dirty="0">
                <a:solidFill>
                  <a:srgbClr val="28381F"/>
                </a:solidFill>
                <a:latin typeface="Tahoma"/>
                <a:cs typeface="Tahoma"/>
              </a:rPr>
              <a:t>/</a:t>
            </a:r>
            <a:r>
              <a:rPr sz="200" dirty="0">
                <a:solidFill>
                  <a:srgbClr val="28381F"/>
                </a:solidFill>
                <a:latin typeface="Tahoma"/>
                <a:cs typeface="Tahoma"/>
              </a:rPr>
              <a:t>10T</a:t>
            </a:r>
            <a:r>
              <a:rPr sz="200" spc="-20" dirty="0">
                <a:solidFill>
                  <a:srgbClr val="28381F"/>
                </a:solidFill>
                <a:latin typeface="Tahoma"/>
                <a:cs typeface="Tahoma"/>
              </a:rPr>
              <a:t> </a:t>
            </a:r>
            <a:r>
              <a:rPr sz="200" spc="10" dirty="0">
                <a:solidFill>
                  <a:srgbClr val="5D5E60"/>
                </a:solidFill>
                <a:latin typeface="Tahoma"/>
                <a:cs typeface="Tahoma"/>
              </a:rPr>
              <a:t>Menú</a:t>
            </a:r>
            <a:endParaRPr sz="2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429" y="3430955"/>
            <a:ext cx="1212333" cy="124820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262813" y="3577446"/>
            <a:ext cx="756457" cy="109891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1929" y="560481"/>
            <a:ext cx="156527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0" dirty="0">
                <a:latin typeface="Arial"/>
                <a:cs typeface="Arial"/>
              </a:rPr>
              <a:t>Accionamientos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-40" dirty="0">
                <a:latin typeface="Arial"/>
                <a:cs typeface="Arial"/>
              </a:rPr>
              <a:t>CA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bajo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voltaje</a:t>
            </a:r>
            <a:endParaRPr sz="650">
              <a:latin typeface="Arial"/>
              <a:cs typeface="Arial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56</a:t>
            </a:fld>
            <a:endParaRPr spc="30" dirty="0"/>
          </a:p>
        </p:txBody>
      </p:sp>
      <p:sp>
        <p:nvSpPr>
          <p:cNvPr id="5" name="object 5"/>
          <p:cNvSpPr txBox="1"/>
          <p:nvPr/>
        </p:nvSpPr>
        <p:spPr>
          <a:xfrm>
            <a:off x="7957709" y="481740"/>
            <a:ext cx="421576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5" dirty="0">
                <a:latin typeface="Tahoma"/>
                <a:cs typeface="Tahoma"/>
              </a:rPr>
              <a:t>Cada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una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estas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clases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se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divide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su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5" dirty="0">
                <a:latin typeface="Tahoma"/>
                <a:cs typeface="Tahoma"/>
              </a:rPr>
              <a:t>vez.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Por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ejemplo,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variadores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bajo </a:t>
            </a:r>
            <a:r>
              <a:rPr sz="850" spc="20" dirty="0">
                <a:latin typeface="Tahoma"/>
                <a:cs typeface="Tahoma"/>
              </a:rPr>
              <a:t>voltaje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30" dirty="0">
                <a:latin typeface="Tahoma"/>
                <a:cs typeface="Tahoma"/>
              </a:rPr>
              <a:t>Siemens incluyen </a:t>
            </a:r>
            <a:r>
              <a:rPr sz="850" spc="35" dirty="0">
                <a:latin typeface="Tahoma"/>
                <a:cs typeface="Tahoma"/>
              </a:rPr>
              <a:t>variadores </a:t>
            </a:r>
            <a:r>
              <a:rPr sz="850" spc="40" dirty="0">
                <a:latin typeface="Tahoma"/>
                <a:cs typeface="Tahoma"/>
              </a:rPr>
              <a:t>de propósito </a:t>
            </a:r>
            <a:r>
              <a:rPr sz="850" spc="25" dirty="0">
                <a:latin typeface="Tahoma"/>
                <a:cs typeface="Tahoma"/>
              </a:rPr>
              <a:t>general, </a:t>
            </a:r>
            <a:r>
              <a:rPr sz="850" spc="35" dirty="0">
                <a:latin typeface="Tahoma"/>
                <a:cs typeface="Tahoma"/>
              </a:rPr>
              <a:t>variadores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propósito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general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gabinete,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variadores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alto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rendimiento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10" dirty="0">
                <a:latin typeface="Tahoma"/>
                <a:cs typeface="Tahoma"/>
              </a:rPr>
              <a:t>y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variadores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alto </a:t>
            </a:r>
            <a:r>
              <a:rPr sz="850" spc="-2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rendimiento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gabinete.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lista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completa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variadores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CA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bajo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20" dirty="0">
                <a:latin typeface="Tahoma"/>
                <a:cs typeface="Tahoma"/>
              </a:rPr>
              <a:t>voltaje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 </a:t>
            </a:r>
            <a:r>
              <a:rPr sz="850" spc="4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Siemens</a:t>
            </a:r>
            <a:r>
              <a:rPr sz="850" spc="-40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demasiado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extensa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para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describirla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en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este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25" dirty="0">
                <a:latin typeface="Tahoma"/>
                <a:cs typeface="Tahoma"/>
              </a:rPr>
              <a:t>curso,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45" dirty="0">
                <a:latin typeface="Tahoma"/>
                <a:cs typeface="Tahoma"/>
              </a:rPr>
              <a:t>pero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los</a:t>
            </a:r>
            <a:r>
              <a:rPr sz="850" spc="-35" dirty="0">
                <a:latin typeface="Tahoma"/>
                <a:cs typeface="Tahoma"/>
              </a:rPr>
              <a:t> </a:t>
            </a:r>
            <a:r>
              <a:rPr sz="850" spc="30" dirty="0">
                <a:latin typeface="Tahoma"/>
                <a:cs typeface="Tahoma"/>
              </a:rPr>
              <a:t>siguientes </a:t>
            </a:r>
            <a:r>
              <a:rPr sz="850" spc="35" dirty="0">
                <a:latin typeface="Tahoma"/>
                <a:cs typeface="Tahoma"/>
              </a:rPr>
              <a:t> párrafos</a:t>
            </a:r>
            <a:r>
              <a:rPr sz="850" spc="-50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brindan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40" dirty="0">
                <a:latin typeface="Tahoma"/>
                <a:cs typeface="Tahoma"/>
              </a:rPr>
              <a:t>información</a:t>
            </a:r>
            <a:r>
              <a:rPr sz="850" spc="-45" dirty="0">
                <a:latin typeface="Tahoma"/>
                <a:cs typeface="Tahoma"/>
              </a:rPr>
              <a:t> </a:t>
            </a:r>
            <a:r>
              <a:rPr sz="850" spc="35" dirty="0">
                <a:latin typeface="Tahoma"/>
                <a:cs typeface="Tahoma"/>
              </a:rPr>
              <a:t>resumida.</a:t>
            </a:r>
            <a:endParaRPr sz="85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555" y="1760631"/>
            <a:ext cx="4277360" cy="1490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spc="5" dirty="0">
                <a:latin typeface="Arial"/>
                <a:cs typeface="Arial"/>
              </a:rPr>
              <a:t>SINAMICS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dirty="0">
                <a:latin typeface="Arial"/>
                <a:cs typeface="Arial"/>
              </a:rPr>
              <a:t>V20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variadores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básicos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son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rentables,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rápidos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poner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en</a:t>
            </a:r>
            <a:r>
              <a:rPr sz="800" spc="-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marcha,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fáciles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usar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5" dirty="0">
                <a:latin typeface="Tahoma"/>
                <a:cs typeface="Tahoma"/>
              </a:rPr>
              <a:t>y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están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disponibles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en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una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variedad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tamaños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estructura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para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aplicaciones </a:t>
            </a:r>
            <a:r>
              <a:rPr sz="800" spc="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hasta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20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caballos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fuerza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-15" dirty="0">
                <a:latin typeface="Tahoma"/>
                <a:cs typeface="Tahoma"/>
              </a:rPr>
              <a:t>(HP).</a:t>
            </a:r>
            <a:endParaRPr sz="800">
              <a:latin typeface="Tahoma"/>
              <a:cs typeface="Tahoma"/>
            </a:endParaRPr>
          </a:p>
          <a:p>
            <a:pPr>
              <a:spcBef>
                <a:spcPts val="10"/>
              </a:spcBef>
            </a:pPr>
            <a:endParaRPr sz="1200">
              <a:latin typeface="Tahoma"/>
              <a:cs typeface="Tahoma"/>
            </a:endParaRPr>
          </a:p>
          <a:p>
            <a:pPr marL="12700" marR="233045" algn="just">
              <a:lnSpc>
                <a:spcPct val="133300"/>
              </a:lnSpc>
            </a:pPr>
            <a:r>
              <a:rPr sz="900" spc="20" dirty="0">
                <a:latin typeface="Tahoma"/>
                <a:cs typeface="Tahoma"/>
              </a:rPr>
              <a:t>En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extremo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inferior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rango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potencia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variador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uso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general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se </a:t>
            </a:r>
            <a:r>
              <a:rPr sz="900" spc="-27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encuentra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b="1" spc="5" dirty="0">
                <a:latin typeface="Arial"/>
                <a:cs typeface="Arial"/>
              </a:rPr>
              <a:t>SINAMICS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-10" dirty="0">
                <a:latin typeface="Arial"/>
                <a:cs typeface="Arial"/>
              </a:rPr>
              <a:t>G110</a:t>
            </a:r>
            <a:r>
              <a:rPr sz="900" spc="-10" dirty="0">
                <a:latin typeface="Tahoma"/>
                <a:cs typeface="Tahoma"/>
              </a:rPr>
              <a:t>,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55" dirty="0">
                <a:latin typeface="Tahoma"/>
                <a:cs typeface="Tahoma"/>
              </a:rPr>
              <a:t>miembro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más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pequeño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b="1" spc="5" dirty="0">
                <a:latin typeface="Arial"/>
                <a:cs typeface="Arial"/>
              </a:rPr>
              <a:t>SINAMICOS </a:t>
            </a:r>
            <a:r>
              <a:rPr sz="900" b="1" spc="10" dirty="0">
                <a:latin typeface="Arial"/>
                <a:cs typeface="Arial"/>
              </a:rPr>
              <a:t> </a:t>
            </a:r>
            <a:r>
              <a:rPr sz="900" spc="25" dirty="0">
                <a:latin typeface="Tahoma"/>
                <a:cs typeface="Tahoma"/>
              </a:rPr>
              <a:t>familia.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SINAMICS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G110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está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diseñado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aplicaciones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monofásicas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10" dirty="0">
                <a:latin typeface="Tahoma"/>
                <a:cs typeface="Tahoma"/>
              </a:rPr>
              <a:t>200-240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VCA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hasta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4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HP.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373525" y="3808955"/>
            <a:ext cx="32639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0" dirty="0">
                <a:solidFill>
                  <a:srgbClr val="616366"/>
                </a:solidFill>
                <a:latin typeface="Tahoma"/>
                <a:cs typeface="Tahoma"/>
              </a:rPr>
              <a:t>EDUCACIÓN  </a:t>
            </a:r>
            <a:r>
              <a:rPr sz="100" spc="1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00" spc="-5" dirty="0">
                <a:solidFill>
                  <a:srgbClr val="616366"/>
                </a:solidFill>
                <a:latin typeface="Tahoma"/>
                <a:cs typeface="Tahoma"/>
              </a:rPr>
              <a:t>FÍSICA</a:t>
            </a:r>
            <a:r>
              <a:rPr sz="100" spc="5" dirty="0">
                <a:solidFill>
                  <a:srgbClr val="616366"/>
                </a:solidFill>
                <a:latin typeface="Tahoma"/>
                <a:cs typeface="Tahoma"/>
              </a:rPr>
              <a:t>             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L1    </a:t>
            </a:r>
            <a:r>
              <a:rPr sz="150" spc="3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spc="5" dirty="0">
                <a:solidFill>
                  <a:srgbClr val="616366"/>
                </a:solidFill>
                <a:latin typeface="Tahoma"/>
                <a:cs typeface="Tahoma"/>
              </a:rPr>
              <a:t>L2/N    </a:t>
            </a:r>
            <a:r>
              <a:rPr sz="150" spc="15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latin typeface="Tahoma"/>
                <a:cs typeface="Tahoma"/>
              </a:rPr>
              <a:t>L3</a:t>
            </a:r>
            <a:endParaRPr sz="15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247040" y="4156303"/>
            <a:ext cx="271145" cy="127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3340" algn="ctr">
              <a:spcBef>
                <a:spcPts val="100"/>
              </a:spcBef>
            </a:pPr>
            <a:r>
              <a:rPr sz="200" spc="5" dirty="0">
                <a:latin typeface="Tahoma"/>
                <a:cs typeface="Tahoma"/>
              </a:rPr>
              <a:t>FN</a:t>
            </a:r>
            <a:endParaRPr sz="200">
              <a:latin typeface="Tahoma"/>
              <a:cs typeface="Tahoma"/>
            </a:endParaRPr>
          </a:p>
          <a:p>
            <a:pPr>
              <a:spcBef>
                <a:spcPts val="15"/>
              </a:spcBef>
            </a:pPr>
            <a:endParaRPr sz="250">
              <a:latin typeface="Tahoma"/>
              <a:cs typeface="Tahoma"/>
            </a:endParaRPr>
          </a:p>
          <a:p>
            <a:pPr algn="ctr">
              <a:lnSpc>
                <a:spcPct val="100000"/>
              </a:lnSpc>
            </a:pPr>
            <a:r>
              <a:rPr sz="100" dirty="0">
                <a:latin typeface="Tahoma"/>
                <a:cs typeface="Tahoma"/>
              </a:rPr>
              <a:t>EMPUJONCITO                              </a:t>
            </a:r>
            <a:r>
              <a:rPr sz="100" spc="10" dirty="0">
                <a:latin typeface="Tahoma"/>
                <a:cs typeface="Tahoma"/>
              </a:rPr>
              <a:t> </a:t>
            </a:r>
            <a:r>
              <a:rPr sz="200" spc="5" dirty="0">
                <a:latin typeface="Tahoma"/>
                <a:cs typeface="Tahoma"/>
              </a:rPr>
              <a:t>PAGS</a:t>
            </a:r>
            <a:endParaRPr sz="20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24986" y="4335379"/>
            <a:ext cx="4381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1</a:t>
            </a:r>
            <a:r>
              <a:rPr sz="100" spc="-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00" dirty="0">
                <a:solidFill>
                  <a:srgbClr val="FFFFFF"/>
                </a:solidFill>
                <a:latin typeface="Tahoma"/>
                <a:cs typeface="Tahoma"/>
              </a:rPr>
              <a:t>2</a:t>
            </a:r>
            <a:endParaRPr sz="100">
              <a:latin typeface="Tahoma"/>
              <a:cs typeface="Tahom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387077" y="4507258"/>
            <a:ext cx="189865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1</a:t>
            </a:r>
            <a:r>
              <a:rPr sz="150" spc="-1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2</a:t>
            </a:r>
            <a:r>
              <a:rPr sz="150" spc="-1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3</a:t>
            </a:r>
            <a:r>
              <a:rPr sz="150" spc="-1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4</a:t>
            </a:r>
            <a:r>
              <a:rPr sz="150" spc="-1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5</a:t>
            </a:r>
            <a:r>
              <a:rPr sz="150" spc="-1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6</a:t>
            </a:r>
            <a:r>
              <a:rPr sz="150" spc="-1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7</a:t>
            </a:r>
            <a:r>
              <a:rPr sz="150" spc="-1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8</a:t>
            </a:r>
            <a:r>
              <a:rPr sz="150" spc="-1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9</a:t>
            </a:r>
            <a:r>
              <a:rPr sz="150" spc="-10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10</a:t>
            </a:r>
            <a:endParaRPr sz="150">
              <a:latin typeface="Tahoma"/>
              <a:cs typeface="Tahom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62034" y="4857713"/>
            <a:ext cx="116586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latin typeface="Tahoma"/>
                <a:cs typeface="Tahoma"/>
              </a:rPr>
              <a:t>Convertidores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20" dirty="0">
                <a:latin typeface="Tahoma"/>
                <a:cs typeface="Tahoma"/>
              </a:rPr>
              <a:t>de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5" dirty="0">
                <a:latin typeface="Tahoma"/>
                <a:cs typeface="Tahoma"/>
              </a:rPr>
              <a:t>frecuencia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0" dirty="0">
                <a:latin typeface="Tahoma"/>
                <a:cs typeface="Tahoma"/>
              </a:rPr>
              <a:t>SINAMICS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0" dirty="0">
                <a:latin typeface="Tahoma"/>
                <a:cs typeface="Tahoma"/>
              </a:rPr>
              <a:t>G110</a:t>
            </a:r>
            <a:r>
              <a:rPr sz="400" spc="-25" dirty="0">
                <a:latin typeface="Tahoma"/>
                <a:cs typeface="Tahoma"/>
              </a:rPr>
              <a:t> </a:t>
            </a:r>
            <a:r>
              <a:rPr sz="400" spc="10" dirty="0">
                <a:latin typeface="Tahoma"/>
                <a:cs typeface="Tahoma"/>
              </a:rPr>
              <a:t>AC</a:t>
            </a:r>
            <a:endParaRPr sz="400">
              <a:latin typeface="Tahoma"/>
              <a:cs typeface="Tahom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7729" y="5141682"/>
            <a:ext cx="422783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5" dirty="0">
                <a:latin typeface="Tahoma"/>
                <a:cs typeface="Tahoma"/>
              </a:rPr>
              <a:t>La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familia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SINAMICS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también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incluye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una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variedad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otros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b="1" spc="5" dirty="0">
                <a:latin typeface="Arial"/>
                <a:cs typeface="Arial"/>
              </a:rPr>
              <a:t>Serie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SINAMICS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-50" dirty="0">
                <a:latin typeface="Arial"/>
                <a:cs typeface="Arial"/>
              </a:rPr>
              <a:t>G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spc="35" dirty="0">
                <a:latin typeface="Tahoma"/>
                <a:cs typeface="Tahoma"/>
              </a:rPr>
              <a:t>variadores </a:t>
            </a:r>
            <a:r>
              <a:rPr sz="900" spc="40" dirty="0">
                <a:latin typeface="Tahoma"/>
                <a:cs typeface="Tahoma"/>
              </a:rPr>
              <a:t>para </a:t>
            </a:r>
            <a:r>
              <a:rPr sz="900" spc="30" dirty="0">
                <a:latin typeface="Tahoma"/>
                <a:cs typeface="Tahoma"/>
              </a:rPr>
              <a:t>aplicaciones </a:t>
            </a:r>
            <a:r>
              <a:rPr sz="900" spc="45" dirty="0">
                <a:latin typeface="Tahoma"/>
                <a:cs typeface="Tahoma"/>
              </a:rPr>
              <a:t>de propósito </a:t>
            </a:r>
            <a:r>
              <a:rPr sz="900" spc="40" dirty="0">
                <a:latin typeface="Tahoma"/>
                <a:cs typeface="Tahoma"/>
              </a:rPr>
              <a:t>general </a:t>
            </a:r>
            <a:r>
              <a:rPr sz="900" spc="45" dirty="0">
                <a:latin typeface="Tahoma"/>
                <a:cs typeface="Tahoma"/>
              </a:rPr>
              <a:t>más </a:t>
            </a:r>
            <a:r>
              <a:rPr sz="900" spc="30" dirty="0">
                <a:latin typeface="Tahoma"/>
                <a:cs typeface="Tahoma"/>
              </a:rPr>
              <a:t>grandes, </a:t>
            </a:r>
            <a:r>
              <a:rPr sz="900" spc="25" dirty="0">
                <a:latin typeface="Tahoma"/>
                <a:cs typeface="Tahoma"/>
              </a:rPr>
              <a:t>así </a:t>
            </a:r>
            <a:r>
              <a:rPr sz="900" spc="50" dirty="0">
                <a:latin typeface="Tahoma"/>
                <a:cs typeface="Tahoma"/>
              </a:rPr>
              <a:t>como </a:t>
            </a:r>
            <a:r>
              <a:rPr sz="900" spc="55" dirty="0">
                <a:latin typeface="Tahoma"/>
                <a:cs typeface="Tahoma"/>
              </a:rPr>
              <a:t> </a:t>
            </a:r>
            <a:r>
              <a:rPr sz="900" b="1" spc="5" dirty="0">
                <a:latin typeface="Arial"/>
                <a:cs typeface="Arial"/>
              </a:rPr>
              <a:t>Serie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SINAMICS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-105" dirty="0">
                <a:latin typeface="Arial"/>
                <a:cs typeface="Arial"/>
              </a:rPr>
              <a:t>S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spc="40" dirty="0">
                <a:latin typeface="Tahoma"/>
                <a:cs typeface="Tahoma"/>
              </a:rPr>
              <a:t>unidades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diseñadas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40" dirty="0">
                <a:latin typeface="Tahoma"/>
                <a:cs typeface="Tahoma"/>
              </a:rPr>
              <a:t>para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aplicaciones</a:t>
            </a:r>
            <a:r>
              <a:rPr sz="900" spc="-3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alto</a:t>
            </a:r>
            <a:r>
              <a:rPr sz="900" spc="-4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rendimiento.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7730" y="6056082"/>
            <a:ext cx="394271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latin typeface="Tahoma"/>
                <a:cs typeface="Tahoma"/>
              </a:rPr>
              <a:t>El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b="1" spc="-15" dirty="0">
                <a:latin typeface="Arial"/>
                <a:cs typeface="Arial"/>
              </a:rPr>
              <a:t>MICROMASTER </a:t>
            </a:r>
            <a:r>
              <a:rPr sz="900" spc="20" dirty="0">
                <a:latin typeface="Tahoma"/>
                <a:cs typeface="Tahoma"/>
              </a:rPr>
              <a:t>family,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otra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familia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variadores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CA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bajo</a:t>
            </a:r>
            <a:r>
              <a:rPr sz="900" spc="-45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voltaje </a:t>
            </a:r>
            <a:r>
              <a:rPr sz="900" spc="-265" dirty="0">
                <a:latin typeface="Tahoma"/>
                <a:cs typeface="Tahoma"/>
              </a:rPr>
              <a:t> </a:t>
            </a:r>
            <a:r>
              <a:rPr sz="900" spc="45" dirty="0">
                <a:latin typeface="Tahoma"/>
                <a:cs typeface="Tahoma"/>
              </a:rPr>
              <a:t>de </a:t>
            </a:r>
            <a:r>
              <a:rPr sz="900" spc="25" dirty="0">
                <a:latin typeface="Tahoma"/>
                <a:cs typeface="Tahoma"/>
              </a:rPr>
              <a:t>Siemens, </a:t>
            </a:r>
            <a:r>
              <a:rPr sz="900" spc="35" dirty="0">
                <a:latin typeface="Tahoma"/>
                <a:cs typeface="Tahoma"/>
              </a:rPr>
              <a:t>ofrece </a:t>
            </a:r>
            <a:r>
              <a:rPr sz="900" spc="45" dirty="0">
                <a:latin typeface="Tahoma"/>
                <a:cs typeface="Tahoma"/>
              </a:rPr>
              <a:t>una </a:t>
            </a:r>
            <a:r>
              <a:rPr sz="900" spc="30" dirty="0">
                <a:latin typeface="Tahoma"/>
                <a:cs typeface="Tahoma"/>
              </a:rPr>
              <a:t>selección </a:t>
            </a:r>
            <a:r>
              <a:rPr sz="900" spc="45" dirty="0">
                <a:latin typeface="Tahoma"/>
                <a:cs typeface="Tahoma"/>
              </a:rPr>
              <a:t>de modelos que </a:t>
            </a:r>
            <a:r>
              <a:rPr sz="900" spc="40" dirty="0">
                <a:latin typeface="Tahoma"/>
                <a:cs typeface="Tahoma"/>
              </a:rPr>
              <a:t>cubren </a:t>
            </a:r>
            <a:r>
              <a:rPr sz="900" spc="30" dirty="0">
                <a:latin typeface="Tahoma"/>
                <a:cs typeface="Tahoma"/>
              </a:rPr>
              <a:t>el </a:t>
            </a:r>
            <a:r>
              <a:rPr sz="900" spc="45" dirty="0">
                <a:latin typeface="Tahoma"/>
                <a:cs typeface="Tahoma"/>
              </a:rPr>
              <a:t>rango de </a:t>
            </a:r>
            <a:r>
              <a:rPr sz="900" spc="50" dirty="0">
                <a:latin typeface="Tahoma"/>
                <a:cs typeface="Tahoma"/>
              </a:rPr>
              <a:t> </a:t>
            </a:r>
            <a:r>
              <a:rPr sz="900" spc="35" dirty="0">
                <a:latin typeface="Tahoma"/>
                <a:cs typeface="Tahoma"/>
              </a:rPr>
              <a:t>potencia</a:t>
            </a:r>
            <a:r>
              <a:rPr sz="900" spc="-55" dirty="0">
                <a:latin typeface="Tahoma"/>
                <a:cs typeface="Tahoma"/>
              </a:rPr>
              <a:t> </a:t>
            </a:r>
            <a:r>
              <a:rPr sz="900" spc="30" dirty="0">
                <a:latin typeface="Tahoma"/>
                <a:cs typeface="Tahoma"/>
              </a:rPr>
              <a:t>hasta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0" dirty="0">
                <a:latin typeface="Tahoma"/>
                <a:cs typeface="Tahoma"/>
              </a:rPr>
              <a:t>350</a:t>
            </a:r>
            <a:r>
              <a:rPr sz="900" spc="-50" dirty="0">
                <a:latin typeface="Tahoma"/>
                <a:cs typeface="Tahoma"/>
              </a:rPr>
              <a:t> </a:t>
            </a:r>
            <a:r>
              <a:rPr sz="900" spc="25" dirty="0">
                <a:latin typeface="Tahoma"/>
                <a:cs typeface="Tahoma"/>
              </a:rPr>
              <a:t>HP.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761950" y="6858722"/>
            <a:ext cx="17983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0" dirty="0">
                <a:latin typeface="Arial"/>
                <a:cs typeface="Arial"/>
              </a:rPr>
              <a:t>Accionamientos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-45" dirty="0">
                <a:latin typeface="Arial"/>
                <a:cs typeface="Arial"/>
              </a:rPr>
              <a:t>CA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30" dirty="0">
                <a:latin typeface="Arial"/>
                <a:cs typeface="Arial"/>
              </a:rPr>
              <a:t>media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tensión</a:t>
            </a:r>
            <a:endParaRPr sz="7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7729" y="6785062"/>
            <a:ext cx="436118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spc="15" dirty="0">
                <a:latin typeface="Arial"/>
                <a:cs typeface="Arial"/>
              </a:rPr>
              <a:t>Convertidores </a:t>
            </a:r>
            <a:r>
              <a:rPr sz="800" b="1" spc="20" dirty="0">
                <a:latin typeface="Arial"/>
                <a:cs typeface="Arial"/>
              </a:rPr>
              <a:t>de frecuencia de </a:t>
            </a:r>
            <a:r>
              <a:rPr sz="800" b="1" spc="-50" dirty="0">
                <a:latin typeface="Arial"/>
                <a:cs typeface="Arial"/>
              </a:rPr>
              <a:t>CA </a:t>
            </a:r>
            <a:r>
              <a:rPr sz="800" b="1" spc="20" dirty="0">
                <a:latin typeface="Arial"/>
                <a:cs typeface="Arial"/>
              </a:rPr>
              <a:t>de </a:t>
            </a:r>
            <a:r>
              <a:rPr sz="800" b="1" spc="35" dirty="0">
                <a:latin typeface="Arial"/>
                <a:cs typeface="Arial"/>
              </a:rPr>
              <a:t>media </a:t>
            </a:r>
            <a:r>
              <a:rPr sz="800" b="1" spc="20" dirty="0">
                <a:latin typeface="Arial"/>
                <a:cs typeface="Arial"/>
              </a:rPr>
              <a:t>tensión </a:t>
            </a:r>
            <a:r>
              <a:rPr sz="800" spc="25" dirty="0">
                <a:latin typeface="Tahoma"/>
                <a:cs typeface="Tahoma"/>
              </a:rPr>
              <a:t>se </a:t>
            </a:r>
            <a:r>
              <a:rPr sz="800" spc="35" dirty="0">
                <a:latin typeface="Tahoma"/>
                <a:cs typeface="Tahoma"/>
              </a:rPr>
              <a:t>encuentran en </a:t>
            </a:r>
            <a:r>
              <a:rPr sz="800" spc="25" dirty="0">
                <a:latin typeface="Tahoma"/>
                <a:cs typeface="Tahoma"/>
              </a:rPr>
              <a:t>el </a:t>
            </a:r>
            <a:r>
              <a:rPr sz="800" spc="40" dirty="0">
                <a:latin typeface="Tahoma"/>
                <a:cs typeface="Tahoma"/>
              </a:rPr>
              <a:t>otro </a:t>
            </a:r>
            <a:r>
              <a:rPr sz="800" spc="35" dirty="0">
                <a:latin typeface="Tahoma"/>
                <a:cs typeface="Tahoma"/>
              </a:rPr>
              <a:t>extremo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del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rango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potencia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los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convertidores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frecuencia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CA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uso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general,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Siemens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es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 </a:t>
            </a:r>
            <a:r>
              <a:rPr sz="800" spc="35" dirty="0">
                <a:latin typeface="Tahoma"/>
                <a:cs typeface="Tahoma"/>
              </a:rPr>
              <a:t>proveedor </a:t>
            </a:r>
            <a:r>
              <a:rPr sz="800" spc="30" dirty="0">
                <a:latin typeface="Tahoma"/>
                <a:cs typeface="Tahoma"/>
              </a:rPr>
              <a:t>líder </a:t>
            </a:r>
            <a:r>
              <a:rPr sz="800" spc="40" dirty="0">
                <a:latin typeface="Tahoma"/>
                <a:cs typeface="Tahoma"/>
              </a:rPr>
              <a:t>mundial de </a:t>
            </a:r>
            <a:r>
              <a:rPr sz="800" spc="30" dirty="0">
                <a:latin typeface="Tahoma"/>
                <a:cs typeface="Tahoma"/>
              </a:rPr>
              <a:t>convertidores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30" dirty="0">
                <a:latin typeface="Tahoma"/>
                <a:cs typeface="Tahoma"/>
              </a:rPr>
              <a:t>frecuencia </a:t>
            </a:r>
            <a:r>
              <a:rPr sz="800" spc="40" dirty="0">
                <a:latin typeface="Tahoma"/>
                <a:cs typeface="Tahoma"/>
              </a:rPr>
              <a:t>de </a:t>
            </a:r>
            <a:r>
              <a:rPr sz="800" spc="25" dirty="0">
                <a:latin typeface="Tahoma"/>
                <a:cs typeface="Tahoma"/>
              </a:rPr>
              <a:t>CA </a:t>
            </a:r>
            <a:r>
              <a:rPr sz="800" spc="40" dirty="0">
                <a:latin typeface="Tahoma"/>
                <a:cs typeface="Tahoma"/>
              </a:rPr>
              <a:t>de media </a:t>
            </a:r>
            <a:r>
              <a:rPr sz="800" spc="25" dirty="0">
                <a:latin typeface="Tahoma"/>
                <a:cs typeface="Tahoma"/>
              </a:rPr>
              <a:t>tensión. </a:t>
            </a:r>
            <a:r>
              <a:rPr sz="800" spc="5" dirty="0">
                <a:latin typeface="Tahoma"/>
                <a:cs typeface="Tahoma"/>
              </a:rPr>
              <a:t>El </a:t>
            </a:r>
            <a:r>
              <a:rPr sz="800" spc="1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rendimiento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nuestros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convertidores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frecuencia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media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tensión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supera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incluso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los </a:t>
            </a:r>
            <a:r>
              <a:rPr sz="800" spc="3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requisitos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las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aplicaciones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más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exigentes.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Siemens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ofrece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una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línea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30" dirty="0">
                <a:latin typeface="Tahoma"/>
                <a:cs typeface="Tahoma"/>
              </a:rPr>
              <a:t>variadores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0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CA </a:t>
            </a:r>
            <a:r>
              <a:rPr sz="800" spc="-23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voltaje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5" dirty="0">
                <a:latin typeface="Tahoma"/>
                <a:cs typeface="Tahoma"/>
              </a:rPr>
              <a:t>medio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que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35" dirty="0">
                <a:latin typeface="Tahoma"/>
                <a:cs typeface="Tahoma"/>
              </a:rPr>
              <a:t>cubre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el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rango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40" dirty="0">
                <a:latin typeface="Tahoma"/>
                <a:cs typeface="Tahoma"/>
              </a:rPr>
              <a:t>de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300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5" dirty="0">
                <a:latin typeface="Tahoma"/>
                <a:cs typeface="Tahoma"/>
              </a:rPr>
              <a:t>a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160</a:t>
            </a:r>
            <a:r>
              <a:rPr sz="800" spc="-45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000</a:t>
            </a:r>
            <a:r>
              <a:rPr sz="800" spc="-50" dirty="0">
                <a:latin typeface="Tahoma"/>
                <a:cs typeface="Tahoma"/>
              </a:rPr>
              <a:t> </a:t>
            </a:r>
            <a:r>
              <a:rPr sz="800" spc="20" dirty="0">
                <a:latin typeface="Tahoma"/>
                <a:cs typeface="Tahoma"/>
              </a:rPr>
              <a:t>HP.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275488" y="4419306"/>
            <a:ext cx="190500" cy="39754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1</a:t>
            </a:r>
            <a:r>
              <a:rPr sz="150" spc="-15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2</a:t>
            </a:r>
            <a:r>
              <a:rPr sz="150" spc="-15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3</a:t>
            </a:r>
            <a:r>
              <a:rPr sz="150" spc="-15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4</a:t>
            </a:r>
            <a:r>
              <a:rPr sz="150" spc="-15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5</a:t>
            </a:r>
            <a:r>
              <a:rPr sz="150" spc="-15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6</a:t>
            </a:r>
            <a:r>
              <a:rPr sz="150" spc="-15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7</a:t>
            </a:r>
            <a:r>
              <a:rPr sz="150" spc="-15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8</a:t>
            </a:r>
            <a:r>
              <a:rPr sz="150" spc="-15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9</a:t>
            </a:r>
            <a:r>
              <a:rPr sz="150" spc="-15" dirty="0">
                <a:solidFill>
                  <a:srgbClr val="616366"/>
                </a:solidFill>
                <a:latin typeface="Tahoma"/>
                <a:cs typeface="Tahoma"/>
              </a:rPr>
              <a:t> </a:t>
            </a:r>
            <a:r>
              <a:rPr sz="150" dirty="0">
                <a:solidFill>
                  <a:srgbClr val="616366"/>
                </a:solidFill>
                <a:latin typeface="Tahoma"/>
                <a:cs typeface="Tahoma"/>
              </a:rPr>
              <a:t>10</a:t>
            </a:r>
            <a:endParaRPr sz="15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07865" y="1643040"/>
            <a:ext cx="3532698" cy="1619695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7309259" y="7396523"/>
            <a:ext cx="1552575" cy="1061085"/>
            <a:chOff x="2254658" y="7396522"/>
            <a:chExt cx="1552575" cy="1061085"/>
          </a:xfrm>
        </p:grpSpPr>
        <p:sp>
          <p:nvSpPr>
            <p:cNvPr id="4" name="object 4"/>
            <p:cNvSpPr/>
            <p:nvPr/>
          </p:nvSpPr>
          <p:spPr>
            <a:xfrm>
              <a:off x="3441854" y="8105817"/>
              <a:ext cx="97790" cy="3810"/>
            </a:xfrm>
            <a:custGeom>
              <a:avLst/>
              <a:gdLst/>
              <a:ahLst/>
              <a:cxnLst/>
              <a:rect l="l" t="t" r="r" b="b"/>
              <a:pathLst>
                <a:path w="97789" h="3809">
                  <a:moveTo>
                    <a:pt x="0" y="0"/>
                  </a:moveTo>
                  <a:lnTo>
                    <a:pt x="97790" y="3809"/>
                  </a:lnTo>
                </a:path>
              </a:pathLst>
            </a:custGeom>
            <a:ln w="3175">
              <a:solidFill>
                <a:srgbClr val="A4A6A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258125" y="7506771"/>
              <a:ext cx="1377950" cy="948690"/>
            </a:xfrm>
            <a:custGeom>
              <a:avLst/>
              <a:gdLst/>
              <a:ahLst/>
              <a:cxnLst/>
              <a:rect l="l" t="t" r="r" b="b"/>
              <a:pathLst>
                <a:path w="1377950" h="948690">
                  <a:moveTo>
                    <a:pt x="1377478" y="927696"/>
                  </a:moveTo>
                  <a:lnTo>
                    <a:pt x="1101331" y="927696"/>
                  </a:lnTo>
                  <a:lnTo>
                    <a:pt x="1105306" y="933869"/>
                  </a:lnTo>
                  <a:lnTo>
                    <a:pt x="1377721" y="948296"/>
                  </a:lnTo>
                  <a:lnTo>
                    <a:pt x="1377478" y="927696"/>
                  </a:lnTo>
                  <a:close/>
                </a:path>
                <a:path w="1377950" h="948690">
                  <a:moveTo>
                    <a:pt x="1377159" y="900658"/>
                  </a:moveTo>
                  <a:lnTo>
                    <a:pt x="549109" y="900658"/>
                  </a:lnTo>
                  <a:lnTo>
                    <a:pt x="554469" y="908100"/>
                  </a:lnTo>
                  <a:lnTo>
                    <a:pt x="618578" y="908304"/>
                  </a:lnTo>
                  <a:lnTo>
                    <a:pt x="1087805" y="934529"/>
                  </a:lnTo>
                  <a:lnTo>
                    <a:pt x="1101331" y="927696"/>
                  </a:lnTo>
                  <a:lnTo>
                    <a:pt x="1377478" y="927696"/>
                  </a:lnTo>
                  <a:lnTo>
                    <a:pt x="1377159" y="900658"/>
                  </a:lnTo>
                  <a:close/>
                </a:path>
                <a:path w="1377950" h="948690">
                  <a:moveTo>
                    <a:pt x="0" y="0"/>
                  </a:moveTo>
                  <a:lnTo>
                    <a:pt x="76" y="359321"/>
                  </a:lnTo>
                  <a:lnTo>
                    <a:pt x="5384" y="871016"/>
                  </a:lnTo>
                  <a:lnTo>
                    <a:pt x="3263" y="877811"/>
                  </a:lnTo>
                  <a:lnTo>
                    <a:pt x="16598" y="877811"/>
                  </a:lnTo>
                  <a:lnTo>
                    <a:pt x="543902" y="903058"/>
                  </a:lnTo>
                  <a:lnTo>
                    <a:pt x="549109" y="900658"/>
                  </a:lnTo>
                  <a:lnTo>
                    <a:pt x="1377159" y="900658"/>
                  </a:lnTo>
                  <a:lnTo>
                    <a:pt x="1367243" y="60579"/>
                  </a:lnTo>
                  <a:lnTo>
                    <a:pt x="1365338" y="39611"/>
                  </a:lnTo>
                  <a:lnTo>
                    <a:pt x="1100543" y="32004"/>
                  </a:lnTo>
                  <a:lnTo>
                    <a:pt x="1092923" y="32004"/>
                  </a:lnTo>
                  <a:lnTo>
                    <a:pt x="1085303" y="30086"/>
                  </a:lnTo>
                  <a:lnTo>
                    <a:pt x="707923" y="16751"/>
                  </a:lnTo>
                  <a:lnTo>
                    <a:pt x="534758" y="16751"/>
                  </a:lnTo>
                  <a:lnTo>
                    <a:pt x="0" y="0"/>
                  </a:lnTo>
                  <a:close/>
                </a:path>
                <a:path w="1377950" h="948690">
                  <a:moveTo>
                    <a:pt x="546188" y="11036"/>
                  </a:moveTo>
                  <a:lnTo>
                    <a:pt x="534758" y="16751"/>
                  </a:lnTo>
                  <a:lnTo>
                    <a:pt x="707923" y="16751"/>
                  </a:lnTo>
                  <a:lnTo>
                    <a:pt x="546188" y="11036"/>
                  </a:lnTo>
                  <a:close/>
                </a:path>
              </a:pathLst>
            </a:custGeom>
            <a:solidFill>
              <a:srgbClr val="6B6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256944" y="7506771"/>
              <a:ext cx="1379220" cy="948690"/>
            </a:xfrm>
            <a:custGeom>
              <a:avLst/>
              <a:gdLst/>
              <a:ahLst/>
              <a:cxnLst/>
              <a:rect l="l" t="t" r="r" b="b"/>
              <a:pathLst>
                <a:path w="1379220" h="948690">
                  <a:moveTo>
                    <a:pt x="1181" y="0"/>
                  </a:moveTo>
                  <a:lnTo>
                    <a:pt x="1257" y="359321"/>
                  </a:lnTo>
                  <a:lnTo>
                    <a:pt x="6565" y="871016"/>
                  </a:lnTo>
                  <a:lnTo>
                    <a:pt x="4444" y="877811"/>
                  </a:lnTo>
                  <a:lnTo>
                    <a:pt x="17779" y="877811"/>
                  </a:lnTo>
                  <a:lnTo>
                    <a:pt x="545083" y="903058"/>
                  </a:lnTo>
                  <a:lnTo>
                    <a:pt x="550290" y="900658"/>
                  </a:lnTo>
                  <a:lnTo>
                    <a:pt x="555650" y="908100"/>
                  </a:lnTo>
                  <a:lnTo>
                    <a:pt x="619759" y="908304"/>
                  </a:lnTo>
                  <a:lnTo>
                    <a:pt x="1088986" y="934529"/>
                  </a:lnTo>
                  <a:lnTo>
                    <a:pt x="1102512" y="927696"/>
                  </a:lnTo>
                  <a:lnTo>
                    <a:pt x="1106487" y="933869"/>
                  </a:lnTo>
                  <a:lnTo>
                    <a:pt x="1378902" y="948296"/>
                  </a:lnTo>
                  <a:lnTo>
                    <a:pt x="1368424" y="60579"/>
                  </a:lnTo>
                  <a:lnTo>
                    <a:pt x="1366520" y="39611"/>
                  </a:lnTo>
                  <a:lnTo>
                    <a:pt x="1101724" y="32004"/>
                  </a:lnTo>
                  <a:lnTo>
                    <a:pt x="1094105" y="32004"/>
                  </a:lnTo>
                  <a:lnTo>
                    <a:pt x="1086484" y="30086"/>
                  </a:lnTo>
                  <a:lnTo>
                    <a:pt x="547369" y="11036"/>
                  </a:lnTo>
                  <a:lnTo>
                    <a:pt x="535939" y="16751"/>
                  </a:lnTo>
                  <a:lnTo>
                    <a:pt x="1181" y="0"/>
                  </a:lnTo>
                  <a:close/>
                </a:path>
                <a:path w="1379220" h="948690">
                  <a:moveTo>
                    <a:pt x="2539" y="503809"/>
                  </a:moveTo>
                  <a:lnTo>
                    <a:pt x="537209" y="526669"/>
                  </a:lnTo>
                  <a:lnTo>
                    <a:pt x="545083" y="903058"/>
                  </a:lnTo>
                  <a:lnTo>
                    <a:pt x="12699" y="877163"/>
                  </a:lnTo>
                  <a:lnTo>
                    <a:pt x="9763" y="880497"/>
                  </a:lnTo>
                  <a:lnTo>
                    <a:pt x="8254" y="880022"/>
                  </a:lnTo>
                  <a:lnTo>
                    <a:pt x="7699" y="874311"/>
                  </a:lnTo>
                  <a:lnTo>
                    <a:pt x="7619" y="861936"/>
                  </a:lnTo>
                  <a:lnTo>
                    <a:pt x="2539" y="503809"/>
                  </a:lnTo>
                  <a:close/>
                </a:path>
                <a:path w="1379220" h="948690">
                  <a:moveTo>
                    <a:pt x="638809" y="891146"/>
                  </a:moveTo>
                  <a:lnTo>
                    <a:pt x="547369" y="886066"/>
                  </a:lnTo>
                  <a:lnTo>
                    <a:pt x="543559" y="517779"/>
                  </a:lnTo>
                  <a:lnTo>
                    <a:pt x="22859" y="493636"/>
                  </a:lnTo>
                  <a:lnTo>
                    <a:pt x="16268" y="369951"/>
                  </a:lnTo>
                  <a:lnTo>
                    <a:pt x="22859" y="360286"/>
                  </a:lnTo>
                  <a:lnTo>
                    <a:pt x="11429" y="359029"/>
                  </a:lnTo>
                  <a:lnTo>
                    <a:pt x="1257" y="359321"/>
                  </a:lnTo>
                  <a:lnTo>
                    <a:pt x="1181" y="0"/>
                  </a:lnTo>
                  <a:lnTo>
                    <a:pt x="535939" y="16751"/>
                  </a:lnTo>
                  <a:lnTo>
                    <a:pt x="538479" y="38976"/>
                  </a:lnTo>
                  <a:lnTo>
                    <a:pt x="543559" y="32626"/>
                  </a:lnTo>
                  <a:lnTo>
                    <a:pt x="629919" y="36436"/>
                  </a:lnTo>
                  <a:lnTo>
                    <a:pt x="638809" y="891146"/>
                  </a:lnTo>
                  <a:close/>
                </a:path>
                <a:path w="1379220" h="948690">
                  <a:moveTo>
                    <a:pt x="8889" y="812406"/>
                  </a:moveTo>
                  <a:lnTo>
                    <a:pt x="45719" y="814946"/>
                  </a:lnTo>
                  <a:lnTo>
                    <a:pt x="45719" y="850506"/>
                  </a:lnTo>
                  <a:lnTo>
                    <a:pt x="6349" y="847966"/>
                  </a:lnTo>
                  <a:lnTo>
                    <a:pt x="6349" y="811136"/>
                  </a:lnTo>
                </a:path>
                <a:path w="1379220" h="948690">
                  <a:moveTo>
                    <a:pt x="36829" y="830834"/>
                  </a:moveTo>
                  <a:lnTo>
                    <a:pt x="36829" y="833983"/>
                  </a:lnTo>
                  <a:lnTo>
                    <a:pt x="33985" y="836536"/>
                  </a:lnTo>
                  <a:lnTo>
                    <a:pt x="30479" y="836536"/>
                  </a:lnTo>
                  <a:lnTo>
                    <a:pt x="26974" y="836536"/>
                  </a:lnTo>
                  <a:lnTo>
                    <a:pt x="24129" y="833983"/>
                  </a:lnTo>
                  <a:lnTo>
                    <a:pt x="24129" y="830834"/>
                  </a:lnTo>
                  <a:lnTo>
                    <a:pt x="24129" y="827671"/>
                  </a:lnTo>
                  <a:lnTo>
                    <a:pt x="26974" y="825119"/>
                  </a:lnTo>
                  <a:lnTo>
                    <a:pt x="30479" y="825119"/>
                  </a:lnTo>
                  <a:lnTo>
                    <a:pt x="33985" y="825119"/>
                  </a:lnTo>
                  <a:lnTo>
                    <a:pt x="36829" y="827671"/>
                  </a:lnTo>
                  <a:lnTo>
                    <a:pt x="36829" y="830834"/>
                  </a:lnTo>
                  <a:close/>
                </a:path>
                <a:path w="1379220" h="948690">
                  <a:moveTo>
                    <a:pt x="524509" y="385686"/>
                  </a:moveTo>
                  <a:lnTo>
                    <a:pt x="544829" y="385686"/>
                  </a:lnTo>
                  <a:lnTo>
                    <a:pt x="547369" y="451713"/>
                  </a:lnTo>
                  <a:lnTo>
                    <a:pt x="525779" y="451713"/>
                  </a:lnTo>
                  <a:lnTo>
                    <a:pt x="523239" y="439026"/>
                  </a:lnTo>
                  <a:lnTo>
                    <a:pt x="524509" y="385686"/>
                  </a:lnTo>
                  <a:close/>
                </a:path>
                <a:path w="1379220" h="948690">
                  <a:moveTo>
                    <a:pt x="523239" y="454279"/>
                  </a:moveTo>
                  <a:lnTo>
                    <a:pt x="520699" y="463156"/>
                  </a:lnTo>
                  <a:lnTo>
                    <a:pt x="521969" y="515226"/>
                  </a:lnTo>
                  <a:lnTo>
                    <a:pt x="543559" y="517779"/>
                  </a:lnTo>
                  <a:lnTo>
                    <a:pt x="541019" y="454279"/>
                  </a:lnTo>
                  <a:lnTo>
                    <a:pt x="523239" y="454279"/>
                  </a:lnTo>
                  <a:close/>
                </a:path>
                <a:path w="1379220" h="948690">
                  <a:moveTo>
                    <a:pt x="0" y="370459"/>
                  </a:moveTo>
                  <a:lnTo>
                    <a:pt x="16268" y="369951"/>
                  </a:lnTo>
                  <a:lnTo>
                    <a:pt x="17779" y="430136"/>
                  </a:lnTo>
                  <a:lnTo>
                    <a:pt x="1269" y="430136"/>
                  </a:lnTo>
                  <a:lnTo>
                    <a:pt x="0" y="370459"/>
                  </a:lnTo>
                  <a:close/>
                </a:path>
                <a:path w="1379220" h="948690">
                  <a:moveTo>
                    <a:pt x="1269" y="430136"/>
                  </a:moveTo>
                  <a:lnTo>
                    <a:pt x="3809" y="494906"/>
                  </a:lnTo>
                  <a:lnTo>
                    <a:pt x="21589" y="493636"/>
                  </a:lnTo>
                  <a:lnTo>
                    <a:pt x="17779" y="430136"/>
                  </a:lnTo>
                  <a:lnTo>
                    <a:pt x="1269" y="4301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494436" y="7874691"/>
              <a:ext cx="53340" cy="54610"/>
            </a:xfrm>
            <a:custGeom>
              <a:avLst/>
              <a:gdLst/>
              <a:ahLst/>
              <a:cxnLst/>
              <a:rect l="l" t="t" r="r" b="b"/>
              <a:pathLst>
                <a:path w="53339" h="54609">
                  <a:moveTo>
                    <a:pt x="26669" y="0"/>
                  </a:moveTo>
                  <a:lnTo>
                    <a:pt x="16287" y="2144"/>
                  </a:lnTo>
                  <a:lnTo>
                    <a:pt x="7810" y="7994"/>
                  </a:lnTo>
                  <a:lnTo>
                    <a:pt x="2095" y="16673"/>
                  </a:lnTo>
                  <a:lnTo>
                    <a:pt x="0" y="27305"/>
                  </a:lnTo>
                  <a:lnTo>
                    <a:pt x="2095" y="37929"/>
                  </a:lnTo>
                  <a:lnTo>
                    <a:pt x="7810" y="46604"/>
                  </a:lnTo>
                  <a:lnTo>
                    <a:pt x="16287" y="52452"/>
                  </a:lnTo>
                  <a:lnTo>
                    <a:pt x="26669" y="54597"/>
                  </a:lnTo>
                  <a:lnTo>
                    <a:pt x="37052" y="52452"/>
                  </a:lnTo>
                  <a:lnTo>
                    <a:pt x="45529" y="46604"/>
                  </a:lnTo>
                  <a:lnTo>
                    <a:pt x="51244" y="37929"/>
                  </a:lnTo>
                  <a:lnTo>
                    <a:pt x="53339" y="27305"/>
                  </a:lnTo>
                  <a:lnTo>
                    <a:pt x="51244" y="16673"/>
                  </a:lnTo>
                  <a:lnTo>
                    <a:pt x="45529" y="7994"/>
                  </a:lnTo>
                  <a:lnTo>
                    <a:pt x="37052" y="2144"/>
                  </a:lnTo>
                  <a:lnTo>
                    <a:pt x="266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494436" y="7874691"/>
              <a:ext cx="53340" cy="54610"/>
            </a:xfrm>
            <a:custGeom>
              <a:avLst/>
              <a:gdLst/>
              <a:ahLst/>
              <a:cxnLst/>
              <a:rect l="l" t="t" r="r" b="b"/>
              <a:pathLst>
                <a:path w="53339" h="54609">
                  <a:moveTo>
                    <a:pt x="53339" y="27305"/>
                  </a:moveTo>
                  <a:lnTo>
                    <a:pt x="51244" y="37929"/>
                  </a:lnTo>
                  <a:lnTo>
                    <a:pt x="45529" y="46604"/>
                  </a:lnTo>
                  <a:lnTo>
                    <a:pt x="37052" y="52452"/>
                  </a:lnTo>
                  <a:lnTo>
                    <a:pt x="26669" y="54597"/>
                  </a:lnTo>
                  <a:lnTo>
                    <a:pt x="16287" y="52452"/>
                  </a:lnTo>
                  <a:lnTo>
                    <a:pt x="7810" y="46604"/>
                  </a:lnTo>
                  <a:lnTo>
                    <a:pt x="2095" y="37929"/>
                  </a:lnTo>
                  <a:lnTo>
                    <a:pt x="0" y="27305"/>
                  </a:lnTo>
                  <a:lnTo>
                    <a:pt x="2095" y="16673"/>
                  </a:lnTo>
                  <a:lnTo>
                    <a:pt x="7810" y="7994"/>
                  </a:lnTo>
                  <a:lnTo>
                    <a:pt x="16287" y="2144"/>
                  </a:lnTo>
                  <a:lnTo>
                    <a:pt x="26669" y="0"/>
                  </a:lnTo>
                  <a:lnTo>
                    <a:pt x="37052" y="2144"/>
                  </a:lnTo>
                  <a:lnTo>
                    <a:pt x="45529" y="7994"/>
                  </a:lnTo>
                  <a:lnTo>
                    <a:pt x="51244" y="16673"/>
                  </a:lnTo>
                  <a:lnTo>
                    <a:pt x="53339" y="273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257572" y="7867158"/>
              <a:ext cx="16510" cy="10160"/>
            </a:xfrm>
            <a:custGeom>
              <a:avLst/>
              <a:gdLst/>
              <a:ahLst/>
              <a:cxnLst/>
              <a:rect l="l" t="t" r="r" b="b"/>
              <a:pathLst>
                <a:path w="16510" h="10159">
                  <a:moveTo>
                    <a:pt x="15290" y="0"/>
                  </a:moveTo>
                  <a:lnTo>
                    <a:pt x="596" y="546"/>
                  </a:lnTo>
                  <a:lnTo>
                    <a:pt x="0" y="8331"/>
                  </a:lnTo>
                  <a:lnTo>
                    <a:pt x="14770" y="9842"/>
                  </a:lnTo>
                  <a:lnTo>
                    <a:pt x="16205" y="2501"/>
                  </a:lnTo>
                  <a:lnTo>
                    <a:pt x="152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257572" y="7550839"/>
              <a:ext cx="220345" cy="389255"/>
            </a:xfrm>
            <a:custGeom>
              <a:avLst/>
              <a:gdLst/>
              <a:ahLst/>
              <a:cxnLst/>
              <a:rect l="l" t="t" r="r" b="b"/>
              <a:pathLst>
                <a:path w="220344" h="389254">
                  <a:moveTo>
                    <a:pt x="596" y="316864"/>
                  </a:moveTo>
                  <a:lnTo>
                    <a:pt x="15290" y="316318"/>
                  </a:lnTo>
                  <a:lnTo>
                    <a:pt x="16205" y="318820"/>
                  </a:lnTo>
                  <a:lnTo>
                    <a:pt x="14770" y="326161"/>
                  </a:lnTo>
                  <a:lnTo>
                    <a:pt x="0" y="324650"/>
                  </a:lnTo>
                  <a:lnTo>
                    <a:pt x="596" y="316864"/>
                  </a:lnTo>
                  <a:close/>
                </a:path>
                <a:path w="220344" h="389254">
                  <a:moveTo>
                    <a:pt x="215264" y="307962"/>
                  </a:moveTo>
                  <a:lnTo>
                    <a:pt x="202882" y="319392"/>
                  </a:lnTo>
                  <a:lnTo>
                    <a:pt x="197025" y="345124"/>
                  </a:lnTo>
                  <a:lnTo>
                    <a:pt x="195272" y="360945"/>
                  </a:lnTo>
                  <a:lnTo>
                    <a:pt x="197799" y="373372"/>
                  </a:lnTo>
                  <a:lnTo>
                    <a:pt x="204787" y="388924"/>
                  </a:lnTo>
                  <a:lnTo>
                    <a:pt x="220027" y="387984"/>
                  </a:lnTo>
                  <a:lnTo>
                    <a:pt x="215264" y="307962"/>
                  </a:lnTo>
                  <a:close/>
                </a:path>
                <a:path w="220344" h="389254">
                  <a:moveTo>
                    <a:pt x="66878" y="0"/>
                  </a:moveTo>
                  <a:lnTo>
                    <a:pt x="83388" y="0"/>
                  </a:lnTo>
                  <a:lnTo>
                    <a:pt x="85928" y="359409"/>
                  </a:lnTo>
                  <a:lnTo>
                    <a:pt x="70688" y="356857"/>
                  </a:lnTo>
                  <a:lnTo>
                    <a:pt x="66878" y="0"/>
                  </a:lnTo>
                  <a:close/>
                </a:path>
                <a:path w="220344" h="389254">
                  <a:moveTo>
                    <a:pt x="83375" y="25399"/>
                  </a:moveTo>
                  <a:lnTo>
                    <a:pt x="69405" y="25399"/>
                  </a:lnTo>
                  <a:lnTo>
                    <a:pt x="69405" y="1904"/>
                  </a:lnTo>
                  <a:lnTo>
                    <a:pt x="83375" y="1904"/>
                  </a:lnTo>
                  <a:lnTo>
                    <a:pt x="83375" y="2539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327287" y="7562303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69" h="27940">
                  <a:moveTo>
                    <a:pt x="8242" y="698"/>
                  </a:moveTo>
                  <a:lnTo>
                    <a:pt x="7543" y="0"/>
                  </a:lnTo>
                  <a:lnTo>
                    <a:pt x="5816" y="0"/>
                  </a:lnTo>
                  <a:lnTo>
                    <a:pt x="5118" y="698"/>
                  </a:lnTo>
                  <a:lnTo>
                    <a:pt x="5118" y="2413"/>
                  </a:lnTo>
                  <a:lnTo>
                    <a:pt x="5816" y="3124"/>
                  </a:lnTo>
                  <a:lnTo>
                    <a:pt x="7543" y="3124"/>
                  </a:lnTo>
                  <a:lnTo>
                    <a:pt x="8242" y="2413"/>
                  </a:lnTo>
                  <a:lnTo>
                    <a:pt x="8242" y="1562"/>
                  </a:lnTo>
                  <a:lnTo>
                    <a:pt x="8242" y="698"/>
                  </a:lnTo>
                  <a:close/>
                </a:path>
                <a:path w="13969" h="27940">
                  <a:moveTo>
                    <a:pt x="13347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47" y="27901"/>
                  </a:lnTo>
                  <a:lnTo>
                    <a:pt x="13347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326982" y="7589037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69" h="23495">
                  <a:moveTo>
                    <a:pt x="13969" y="23494"/>
                  </a:moveTo>
                  <a:lnTo>
                    <a:pt x="0" y="23494"/>
                  </a:lnTo>
                  <a:lnTo>
                    <a:pt x="0" y="0"/>
                  </a:lnTo>
                  <a:lnTo>
                    <a:pt x="13969" y="0"/>
                  </a:lnTo>
                  <a:lnTo>
                    <a:pt x="13969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27287" y="7598600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69" h="27940">
                  <a:moveTo>
                    <a:pt x="8242" y="698"/>
                  </a:moveTo>
                  <a:lnTo>
                    <a:pt x="7543" y="0"/>
                  </a:lnTo>
                  <a:lnTo>
                    <a:pt x="5816" y="0"/>
                  </a:lnTo>
                  <a:lnTo>
                    <a:pt x="5118" y="698"/>
                  </a:lnTo>
                  <a:lnTo>
                    <a:pt x="5118" y="2413"/>
                  </a:lnTo>
                  <a:lnTo>
                    <a:pt x="5816" y="3124"/>
                  </a:lnTo>
                  <a:lnTo>
                    <a:pt x="7543" y="3124"/>
                  </a:lnTo>
                  <a:lnTo>
                    <a:pt x="8242" y="2413"/>
                  </a:lnTo>
                  <a:lnTo>
                    <a:pt x="8242" y="1562"/>
                  </a:lnTo>
                  <a:lnTo>
                    <a:pt x="8242" y="698"/>
                  </a:lnTo>
                  <a:close/>
                </a:path>
                <a:path w="13969" h="27940">
                  <a:moveTo>
                    <a:pt x="13347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47" y="27901"/>
                  </a:lnTo>
                  <a:lnTo>
                    <a:pt x="13347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26982" y="7625333"/>
              <a:ext cx="13970" cy="24130"/>
            </a:xfrm>
            <a:custGeom>
              <a:avLst/>
              <a:gdLst/>
              <a:ahLst/>
              <a:cxnLst/>
              <a:rect l="l" t="t" r="r" b="b"/>
              <a:pathLst>
                <a:path w="13969" h="24129">
                  <a:moveTo>
                    <a:pt x="13969" y="23507"/>
                  </a:moveTo>
                  <a:lnTo>
                    <a:pt x="0" y="23507"/>
                  </a:lnTo>
                  <a:lnTo>
                    <a:pt x="0" y="0"/>
                  </a:lnTo>
                  <a:lnTo>
                    <a:pt x="13969" y="0"/>
                  </a:lnTo>
                  <a:lnTo>
                    <a:pt x="13969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27287" y="7634909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69" h="27940">
                  <a:moveTo>
                    <a:pt x="8242" y="698"/>
                  </a:moveTo>
                  <a:lnTo>
                    <a:pt x="7543" y="0"/>
                  </a:lnTo>
                  <a:lnTo>
                    <a:pt x="5816" y="0"/>
                  </a:lnTo>
                  <a:lnTo>
                    <a:pt x="5118" y="698"/>
                  </a:lnTo>
                  <a:lnTo>
                    <a:pt x="5118" y="2413"/>
                  </a:lnTo>
                  <a:lnTo>
                    <a:pt x="5816" y="3124"/>
                  </a:lnTo>
                  <a:lnTo>
                    <a:pt x="7543" y="3124"/>
                  </a:lnTo>
                  <a:lnTo>
                    <a:pt x="8242" y="2413"/>
                  </a:lnTo>
                  <a:lnTo>
                    <a:pt x="8242" y="1562"/>
                  </a:lnTo>
                  <a:lnTo>
                    <a:pt x="8242" y="698"/>
                  </a:lnTo>
                  <a:close/>
                </a:path>
                <a:path w="13969" h="27940">
                  <a:moveTo>
                    <a:pt x="13347" y="12014"/>
                  </a:moveTo>
                  <a:lnTo>
                    <a:pt x="0" y="12014"/>
                  </a:lnTo>
                  <a:lnTo>
                    <a:pt x="0" y="27889"/>
                  </a:lnTo>
                  <a:lnTo>
                    <a:pt x="13347" y="27889"/>
                  </a:lnTo>
                  <a:lnTo>
                    <a:pt x="13347" y="120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26982" y="7661630"/>
              <a:ext cx="13970" cy="24130"/>
            </a:xfrm>
            <a:custGeom>
              <a:avLst/>
              <a:gdLst/>
              <a:ahLst/>
              <a:cxnLst/>
              <a:rect l="l" t="t" r="r" b="b"/>
              <a:pathLst>
                <a:path w="13969" h="24129">
                  <a:moveTo>
                    <a:pt x="13969" y="23507"/>
                  </a:moveTo>
                  <a:lnTo>
                    <a:pt x="0" y="23507"/>
                  </a:lnTo>
                  <a:lnTo>
                    <a:pt x="0" y="0"/>
                  </a:lnTo>
                  <a:lnTo>
                    <a:pt x="13969" y="0"/>
                  </a:lnTo>
                  <a:lnTo>
                    <a:pt x="13969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327287" y="7671206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69" h="27940">
                  <a:moveTo>
                    <a:pt x="8242" y="698"/>
                  </a:moveTo>
                  <a:lnTo>
                    <a:pt x="7543" y="0"/>
                  </a:lnTo>
                  <a:lnTo>
                    <a:pt x="5816" y="0"/>
                  </a:lnTo>
                  <a:lnTo>
                    <a:pt x="5118" y="698"/>
                  </a:lnTo>
                  <a:lnTo>
                    <a:pt x="5118" y="2425"/>
                  </a:lnTo>
                  <a:lnTo>
                    <a:pt x="5816" y="3124"/>
                  </a:lnTo>
                  <a:lnTo>
                    <a:pt x="7543" y="3124"/>
                  </a:lnTo>
                  <a:lnTo>
                    <a:pt x="8242" y="2425"/>
                  </a:lnTo>
                  <a:lnTo>
                    <a:pt x="8242" y="1562"/>
                  </a:lnTo>
                  <a:lnTo>
                    <a:pt x="8242" y="698"/>
                  </a:lnTo>
                  <a:close/>
                </a:path>
                <a:path w="13969" h="27940">
                  <a:moveTo>
                    <a:pt x="13347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47" y="27901"/>
                  </a:lnTo>
                  <a:lnTo>
                    <a:pt x="13347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326982" y="7697939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69" h="23495">
                  <a:moveTo>
                    <a:pt x="13969" y="23495"/>
                  </a:moveTo>
                  <a:lnTo>
                    <a:pt x="0" y="23495"/>
                  </a:lnTo>
                  <a:lnTo>
                    <a:pt x="0" y="0"/>
                  </a:lnTo>
                  <a:lnTo>
                    <a:pt x="13969" y="0"/>
                  </a:lnTo>
                  <a:lnTo>
                    <a:pt x="13969" y="23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327287" y="7707515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69" h="27940">
                  <a:moveTo>
                    <a:pt x="8242" y="698"/>
                  </a:moveTo>
                  <a:lnTo>
                    <a:pt x="7543" y="0"/>
                  </a:lnTo>
                  <a:lnTo>
                    <a:pt x="5816" y="0"/>
                  </a:lnTo>
                  <a:lnTo>
                    <a:pt x="5118" y="698"/>
                  </a:lnTo>
                  <a:lnTo>
                    <a:pt x="5118" y="2413"/>
                  </a:lnTo>
                  <a:lnTo>
                    <a:pt x="5816" y="3124"/>
                  </a:lnTo>
                  <a:lnTo>
                    <a:pt x="7543" y="3124"/>
                  </a:lnTo>
                  <a:lnTo>
                    <a:pt x="8242" y="2413"/>
                  </a:lnTo>
                  <a:lnTo>
                    <a:pt x="8242" y="1549"/>
                  </a:lnTo>
                  <a:lnTo>
                    <a:pt x="8242" y="698"/>
                  </a:lnTo>
                  <a:close/>
                </a:path>
                <a:path w="13969" h="27940">
                  <a:moveTo>
                    <a:pt x="13347" y="12026"/>
                  </a:moveTo>
                  <a:lnTo>
                    <a:pt x="0" y="12026"/>
                  </a:lnTo>
                  <a:lnTo>
                    <a:pt x="0" y="27876"/>
                  </a:lnTo>
                  <a:lnTo>
                    <a:pt x="13347" y="27876"/>
                  </a:lnTo>
                  <a:lnTo>
                    <a:pt x="13347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326982" y="7734223"/>
              <a:ext cx="13970" cy="24130"/>
            </a:xfrm>
            <a:custGeom>
              <a:avLst/>
              <a:gdLst/>
              <a:ahLst/>
              <a:cxnLst/>
              <a:rect l="l" t="t" r="r" b="b"/>
              <a:pathLst>
                <a:path w="13969" h="24129">
                  <a:moveTo>
                    <a:pt x="13969" y="23507"/>
                  </a:moveTo>
                  <a:lnTo>
                    <a:pt x="0" y="23507"/>
                  </a:lnTo>
                  <a:lnTo>
                    <a:pt x="0" y="0"/>
                  </a:lnTo>
                  <a:lnTo>
                    <a:pt x="13969" y="0"/>
                  </a:lnTo>
                  <a:lnTo>
                    <a:pt x="13969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327287" y="7743799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69" h="27940">
                  <a:moveTo>
                    <a:pt x="8242" y="711"/>
                  </a:moveTo>
                  <a:lnTo>
                    <a:pt x="7543" y="0"/>
                  </a:lnTo>
                  <a:lnTo>
                    <a:pt x="5816" y="0"/>
                  </a:lnTo>
                  <a:lnTo>
                    <a:pt x="5118" y="711"/>
                  </a:lnTo>
                  <a:lnTo>
                    <a:pt x="5118" y="2425"/>
                  </a:lnTo>
                  <a:lnTo>
                    <a:pt x="5816" y="3124"/>
                  </a:lnTo>
                  <a:lnTo>
                    <a:pt x="7543" y="3124"/>
                  </a:lnTo>
                  <a:lnTo>
                    <a:pt x="8242" y="2425"/>
                  </a:lnTo>
                  <a:lnTo>
                    <a:pt x="8242" y="1574"/>
                  </a:lnTo>
                  <a:lnTo>
                    <a:pt x="8242" y="711"/>
                  </a:lnTo>
                  <a:close/>
                </a:path>
                <a:path w="13969" h="27940">
                  <a:moveTo>
                    <a:pt x="13347" y="12039"/>
                  </a:moveTo>
                  <a:lnTo>
                    <a:pt x="0" y="12039"/>
                  </a:lnTo>
                  <a:lnTo>
                    <a:pt x="0" y="27914"/>
                  </a:lnTo>
                  <a:lnTo>
                    <a:pt x="13347" y="27914"/>
                  </a:lnTo>
                  <a:lnTo>
                    <a:pt x="13347" y="120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326982" y="7770545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69" h="23495">
                  <a:moveTo>
                    <a:pt x="13969" y="23494"/>
                  </a:moveTo>
                  <a:lnTo>
                    <a:pt x="0" y="23494"/>
                  </a:lnTo>
                  <a:lnTo>
                    <a:pt x="0" y="0"/>
                  </a:lnTo>
                  <a:lnTo>
                    <a:pt x="13969" y="0"/>
                  </a:lnTo>
                  <a:lnTo>
                    <a:pt x="13969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327287" y="7780108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69" h="27940">
                  <a:moveTo>
                    <a:pt x="8242" y="698"/>
                  </a:moveTo>
                  <a:lnTo>
                    <a:pt x="7543" y="0"/>
                  </a:lnTo>
                  <a:lnTo>
                    <a:pt x="5816" y="0"/>
                  </a:lnTo>
                  <a:lnTo>
                    <a:pt x="5118" y="698"/>
                  </a:lnTo>
                  <a:lnTo>
                    <a:pt x="5118" y="2413"/>
                  </a:lnTo>
                  <a:lnTo>
                    <a:pt x="5816" y="3124"/>
                  </a:lnTo>
                  <a:lnTo>
                    <a:pt x="7543" y="3124"/>
                  </a:lnTo>
                  <a:lnTo>
                    <a:pt x="8242" y="2413"/>
                  </a:lnTo>
                  <a:lnTo>
                    <a:pt x="8242" y="1562"/>
                  </a:lnTo>
                  <a:lnTo>
                    <a:pt x="8242" y="698"/>
                  </a:lnTo>
                  <a:close/>
                </a:path>
                <a:path w="13969" h="27940">
                  <a:moveTo>
                    <a:pt x="13347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47" y="27901"/>
                  </a:lnTo>
                  <a:lnTo>
                    <a:pt x="13347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326982" y="7806829"/>
              <a:ext cx="13970" cy="24130"/>
            </a:xfrm>
            <a:custGeom>
              <a:avLst/>
              <a:gdLst/>
              <a:ahLst/>
              <a:cxnLst/>
              <a:rect l="l" t="t" r="r" b="b"/>
              <a:pathLst>
                <a:path w="13969" h="24129">
                  <a:moveTo>
                    <a:pt x="13969" y="23520"/>
                  </a:moveTo>
                  <a:lnTo>
                    <a:pt x="0" y="23520"/>
                  </a:lnTo>
                  <a:lnTo>
                    <a:pt x="0" y="0"/>
                  </a:lnTo>
                  <a:lnTo>
                    <a:pt x="13969" y="0"/>
                  </a:lnTo>
                  <a:lnTo>
                    <a:pt x="13969" y="235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327287" y="7816417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69" h="27940">
                  <a:moveTo>
                    <a:pt x="8242" y="698"/>
                  </a:moveTo>
                  <a:lnTo>
                    <a:pt x="7543" y="0"/>
                  </a:lnTo>
                  <a:lnTo>
                    <a:pt x="5816" y="0"/>
                  </a:lnTo>
                  <a:lnTo>
                    <a:pt x="5118" y="698"/>
                  </a:lnTo>
                  <a:lnTo>
                    <a:pt x="5118" y="2413"/>
                  </a:lnTo>
                  <a:lnTo>
                    <a:pt x="5816" y="3124"/>
                  </a:lnTo>
                  <a:lnTo>
                    <a:pt x="7543" y="3124"/>
                  </a:lnTo>
                  <a:lnTo>
                    <a:pt x="8242" y="2413"/>
                  </a:lnTo>
                  <a:lnTo>
                    <a:pt x="8242" y="1562"/>
                  </a:lnTo>
                  <a:lnTo>
                    <a:pt x="8242" y="698"/>
                  </a:lnTo>
                  <a:close/>
                </a:path>
                <a:path w="13969" h="27940">
                  <a:moveTo>
                    <a:pt x="13347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47" y="27901"/>
                  </a:lnTo>
                  <a:lnTo>
                    <a:pt x="13347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326982" y="7843138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69" h="23495">
                  <a:moveTo>
                    <a:pt x="13969" y="23495"/>
                  </a:moveTo>
                  <a:lnTo>
                    <a:pt x="0" y="23495"/>
                  </a:lnTo>
                  <a:lnTo>
                    <a:pt x="0" y="0"/>
                  </a:lnTo>
                  <a:lnTo>
                    <a:pt x="13969" y="0"/>
                  </a:lnTo>
                  <a:lnTo>
                    <a:pt x="13969" y="23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327287" y="7852701"/>
              <a:ext cx="13970" cy="27940"/>
            </a:xfrm>
            <a:custGeom>
              <a:avLst/>
              <a:gdLst/>
              <a:ahLst/>
              <a:cxnLst/>
              <a:rect l="l" t="t" r="r" b="b"/>
              <a:pathLst>
                <a:path w="13969" h="27940">
                  <a:moveTo>
                    <a:pt x="8242" y="711"/>
                  </a:moveTo>
                  <a:lnTo>
                    <a:pt x="7543" y="0"/>
                  </a:lnTo>
                  <a:lnTo>
                    <a:pt x="5816" y="0"/>
                  </a:lnTo>
                  <a:lnTo>
                    <a:pt x="5118" y="711"/>
                  </a:lnTo>
                  <a:lnTo>
                    <a:pt x="5118" y="2425"/>
                  </a:lnTo>
                  <a:lnTo>
                    <a:pt x="5816" y="3124"/>
                  </a:lnTo>
                  <a:lnTo>
                    <a:pt x="7543" y="3124"/>
                  </a:lnTo>
                  <a:lnTo>
                    <a:pt x="8242" y="2425"/>
                  </a:lnTo>
                  <a:lnTo>
                    <a:pt x="8242" y="1562"/>
                  </a:lnTo>
                  <a:lnTo>
                    <a:pt x="8242" y="711"/>
                  </a:lnTo>
                  <a:close/>
                </a:path>
                <a:path w="13969" h="27940">
                  <a:moveTo>
                    <a:pt x="13347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47" y="27901"/>
                  </a:lnTo>
                  <a:lnTo>
                    <a:pt x="13347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326982" y="7886433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69" h="23495">
                  <a:moveTo>
                    <a:pt x="13969" y="23494"/>
                  </a:moveTo>
                  <a:lnTo>
                    <a:pt x="0" y="23494"/>
                  </a:lnTo>
                  <a:lnTo>
                    <a:pt x="0" y="0"/>
                  </a:lnTo>
                  <a:lnTo>
                    <a:pt x="13969" y="0"/>
                  </a:lnTo>
                  <a:lnTo>
                    <a:pt x="13969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32410" y="789661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698" y="0"/>
                  </a:lnTo>
                  <a:lnTo>
                    <a:pt x="0" y="711"/>
                  </a:lnTo>
                  <a:lnTo>
                    <a:pt x="0" y="2425"/>
                  </a:lnTo>
                  <a:lnTo>
                    <a:pt x="698" y="3124"/>
                  </a:lnTo>
                  <a:lnTo>
                    <a:pt x="2425" y="3124"/>
                  </a:lnTo>
                  <a:lnTo>
                    <a:pt x="3124" y="2425"/>
                  </a:lnTo>
                  <a:lnTo>
                    <a:pt x="3124" y="1562"/>
                  </a:lnTo>
                  <a:lnTo>
                    <a:pt x="3124" y="711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618891" y="7562260"/>
              <a:ext cx="174625" cy="51435"/>
            </a:xfrm>
            <a:custGeom>
              <a:avLst/>
              <a:gdLst/>
              <a:ahLst/>
              <a:cxnLst/>
              <a:rect l="l" t="t" r="r" b="b"/>
              <a:pathLst>
                <a:path w="174625" h="51434">
                  <a:moveTo>
                    <a:pt x="0" y="0"/>
                  </a:moveTo>
                  <a:lnTo>
                    <a:pt x="0" y="45719"/>
                  </a:lnTo>
                  <a:lnTo>
                    <a:pt x="173990" y="51434"/>
                  </a:lnTo>
                  <a:lnTo>
                    <a:pt x="174625" y="5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627953" y="7575633"/>
              <a:ext cx="151765" cy="28575"/>
            </a:xfrm>
            <a:custGeom>
              <a:avLst/>
              <a:gdLst/>
              <a:ahLst/>
              <a:cxnLst/>
              <a:rect l="l" t="t" r="r" b="b"/>
              <a:pathLst>
                <a:path w="151764" h="28575">
                  <a:moveTo>
                    <a:pt x="133819" y="22288"/>
                  </a:moveTo>
                  <a:lnTo>
                    <a:pt x="133527" y="26835"/>
                  </a:lnTo>
                  <a:lnTo>
                    <a:pt x="135890" y="27470"/>
                  </a:lnTo>
                  <a:lnTo>
                    <a:pt x="138239" y="27813"/>
                  </a:lnTo>
                  <a:lnTo>
                    <a:pt x="143408" y="27965"/>
                  </a:lnTo>
                  <a:lnTo>
                    <a:pt x="145732" y="27508"/>
                  </a:lnTo>
                  <a:lnTo>
                    <a:pt x="149796" y="25247"/>
                  </a:lnTo>
                  <a:lnTo>
                    <a:pt x="150742" y="23799"/>
                  </a:lnTo>
                  <a:lnTo>
                    <a:pt x="143370" y="23799"/>
                  </a:lnTo>
                  <a:lnTo>
                    <a:pt x="138595" y="23660"/>
                  </a:lnTo>
                  <a:lnTo>
                    <a:pt x="136334" y="23177"/>
                  </a:lnTo>
                  <a:lnTo>
                    <a:pt x="133819" y="22288"/>
                  </a:lnTo>
                  <a:close/>
                </a:path>
                <a:path w="151764" h="28575">
                  <a:moveTo>
                    <a:pt x="141084" y="3937"/>
                  </a:moveTo>
                  <a:lnTo>
                    <a:pt x="133985" y="12496"/>
                  </a:lnTo>
                  <a:lnTo>
                    <a:pt x="134480" y="13995"/>
                  </a:lnTo>
                  <a:lnTo>
                    <a:pt x="136474" y="16090"/>
                  </a:lnTo>
                  <a:lnTo>
                    <a:pt x="138379" y="17208"/>
                  </a:lnTo>
                  <a:lnTo>
                    <a:pt x="142976" y="19291"/>
                  </a:lnTo>
                  <a:lnTo>
                    <a:pt x="143992" y="19862"/>
                  </a:lnTo>
                  <a:lnTo>
                    <a:pt x="144386" y="20243"/>
                  </a:lnTo>
                  <a:lnTo>
                    <a:pt x="144741" y="20637"/>
                  </a:lnTo>
                  <a:lnTo>
                    <a:pt x="144837" y="22288"/>
                  </a:lnTo>
                  <a:lnTo>
                    <a:pt x="144780" y="23114"/>
                  </a:lnTo>
                  <a:lnTo>
                    <a:pt x="143370" y="23799"/>
                  </a:lnTo>
                  <a:lnTo>
                    <a:pt x="150742" y="23799"/>
                  </a:lnTo>
                  <a:lnTo>
                    <a:pt x="151015" y="23380"/>
                  </a:lnTo>
                  <a:lnTo>
                    <a:pt x="151282" y="19126"/>
                  </a:lnTo>
                  <a:lnTo>
                    <a:pt x="150825" y="17703"/>
                  </a:lnTo>
                  <a:lnTo>
                    <a:pt x="142468" y="12217"/>
                  </a:lnTo>
                  <a:lnTo>
                    <a:pt x="141312" y="11595"/>
                  </a:lnTo>
                  <a:lnTo>
                    <a:pt x="140423" y="10960"/>
                  </a:lnTo>
                  <a:lnTo>
                    <a:pt x="140274" y="10706"/>
                  </a:lnTo>
                  <a:lnTo>
                    <a:pt x="140309" y="8559"/>
                  </a:lnTo>
                  <a:lnTo>
                    <a:pt x="141655" y="7899"/>
                  </a:lnTo>
                  <a:lnTo>
                    <a:pt x="150211" y="7899"/>
                  </a:lnTo>
                  <a:lnTo>
                    <a:pt x="150393" y="5041"/>
                  </a:lnTo>
                  <a:lnTo>
                    <a:pt x="147383" y="4356"/>
                  </a:lnTo>
                  <a:lnTo>
                    <a:pt x="145415" y="4064"/>
                  </a:lnTo>
                  <a:lnTo>
                    <a:pt x="141084" y="3937"/>
                  </a:lnTo>
                  <a:close/>
                </a:path>
                <a:path w="151764" h="28575">
                  <a:moveTo>
                    <a:pt x="150211" y="7899"/>
                  </a:moveTo>
                  <a:lnTo>
                    <a:pt x="141655" y="7899"/>
                  </a:lnTo>
                  <a:lnTo>
                    <a:pt x="146062" y="8026"/>
                  </a:lnTo>
                  <a:lnTo>
                    <a:pt x="148043" y="8509"/>
                  </a:lnTo>
                  <a:lnTo>
                    <a:pt x="150114" y="9423"/>
                  </a:lnTo>
                  <a:lnTo>
                    <a:pt x="150211" y="7899"/>
                  </a:lnTo>
                  <a:close/>
                </a:path>
                <a:path w="151764" h="28575">
                  <a:moveTo>
                    <a:pt x="121222" y="10985"/>
                  </a:moveTo>
                  <a:lnTo>
                    <a:pt x="114579" y="10985"/>
                  </a:lnTo>
                  <a:lnTo>
                    <a:pt x="121691" y="26860"/>
                  </a:lnTo>
                  <a:lnTo>
                    <a:pt x="128943" y="27076"/>
                  </a:lnTo>
                  <a:lnTo>
                    <a:pt x="129439" y="19316"/>
                  </a:lnTo>
                  <a:lnTo>
                    <a:pt x="124904" y="19316"/>
                  </a:lnTo>
                  <a:lnTo>
                    <a:pt x="121222" y="10985"/>
                  </a:lnTo>
                  <a:close/>
                </a:path>
                <a:path w="151764" h="28575">
                  <a:moveTo>
                    <a:pt x="110515" y="3429"/>
                  </a:moveTo>
                  <a:lnTo>
                    <a:pt x="109029" y="26492"/>
                  </a:lnTo>
                  <a:lnTo>
                    <a:pt x="113576" y="26619"/>
                  </a:lnTo>
                  <a:lnTo>
                    <a:pt x="114579" y="10985"/>
                  </a:lnTo>
                  <a:lnTo>
                    <a:pt x="121222" y="10985"/>
                  </a:lnTo>
                  <a:lnTo>
                    <a:pt x="117983" y="3657"/>
                  </a:lnTo>
                  <a:lnTo>
                    <a:pt x="110515" y="3429"/>
                  </a:lnTo>
                  <a:close/>
                </a:path>
                <a:path w="151764" h="28575">
                  <a:moveTo>
                    <a:pt x="125882" y="3886"/>
                  </a:moveTo>
                  <a:lnTo>
                    <a:pt x="124904" y="19316"/>
                  </a:lnTo>
                  <a:lnTo>
                    <a:pt x="129439" y="19316"/>
                  </a:lnTo>
                  <a:lnTo>
                    <a:pt x="130416" y="4025"/>
                  </a:lnTo>
                  <a:lnTo>
                    <a:pt x="125882" y="3886"/>
                  </a:lnTo>
                  <a:close/>
                </a:path>
                <a:path w="151764" h="28575">
                  <a:moveTo>
                    <a:pt x="89522" y="2806"/>
                  </a:moveTo>
                  <a:lnTo>
                    <a:pt x="88023" y="25869"/>
                  </a:lnTo>
                  <a:lnTo>
                    <a:pt x="104800" y="26365"/>
                  </a:lnTo>
                  <a:lnTo>
                    <a:pt x="105092" y="21958"/>
                  </a:lnTo>
                  <a:lnTo>
                    <a:pt x="94513" y="21640"/>
                  </a:lnTo>
                  <a:lnTo>
                    <a:pt x="94881" y="16179"/>
                  </a:lnTo>
                  <a:lnTo>
                    <a:pt x="103864" y="16179"/>
                  </a:lnTo>
                  <a:lnTo>
                    <a:pt x="104089" y="12636"/>
                  </a:lnTo>
                  <a:lnTo>
                    <a:pt x="95110" y="12369"/>
                  </a:lnTo>
                  <a:lnTo>
                    <a:pt x="95440" y="7162"/>
                  </a:lnTo>
                  <a:lnTo>
                    <a:pt x="105771" y="7162"/>
                  </a:lnTo>
                  <a:lnTo>
                    <a:pt x="106006" y="3302"/>
                  </a:lnTo>
                  <a:lnTo>
                    <a:pt x="89522" y="2806"/>
                  </a:lnTo>
                  <a:close/>
                </a:path>
                <a:path w="151764" h="28575">
                  <a:moveTo>
                    <a:pt x="103864" y="16179"/>
                  </a:moveTo>
                  <a:lnTo>
                    <a:pt x="94881" y="16179"/>
                  </a:lnTo>
                  <a:lnTo>
                    <a:pt x="103847" y="16446"/>
                  </a:lnTo>
                  <a:lnTo>
                    <a:pt x="103864" y="16179"/>
                  </a:lnTo>
                  <a:close/>
                </a:path>
                <a:path w="151764" h="28575">
                  <a:moveTo>
                    <a:pt x="105771" y="7162"/>
                  </a:moveTo>
                  <a:lnTo>
                    <a:pt x="95440" y="7162"/>
                  </a:lnTo>
                  <a:lnTo>
                    <a:pt x="105752" y="7467"/>
                  </a:lnTo>
                  <a:lnTo>
                    <a:pt x="105771" y="7162"/>
                  </a:lnTo>
                  <a:close/>
                </a:path>
                <a:path w="151764" h="28575">
                  <a:moveTo>
                    <a:pt x="83207" y="9194"/>
                  </a:moveTo>
                  <a:lnTo>
                    <a:pt x="77089" y="9194"/>
                  </a:lnTo>
                  <a:lnTo>
                    <a:pt x="76047" y="25514"/>
                  </a:lnTo>
                  <a:lnTo>
                    <a:pt x="82143" y="25692"/>
                  </a:lnTo>
                  <a:lnTo>
                    <a:pt x="83207" y="9194"/>
                  </a:lnTo>
                  <a:close/>
                </a:path>
                <a:path w="151764" h="28575">
                  <a:moveTo>
                    <a:pt x="66114" y="8686"/>
                  </a:moveTo>
                  <a:lnTo>
                    <a:pt x="59728" y="8686"/>
                  </a:lnTo>
                  <a:lnTo>
                    <a:pt x="65278" y="25425"/>
                  </a:lnTo>
                  <a:lnTo>
                    <a:pt x="69278" y="25527"/>
                  </a:lnTo>
                  <a:lnTo>
                    <a:pt x="73372" y="16967"/>
                  </a:lnTo>
                  <a:lnTo>
                    <a:pt x="68808" y="16967"/>
                  </a:lnTo>
                  <a:lnTo>
                    <a:pt x="66114" y="8686"/>
                  </a:lnTo>
                  <a:close/>
                </a:path>
                <a:path w="151764" h="28575">
                  <a:moveTo>
                    <a:pt x="55626" y="1816"/>
                  </a:moveTo>
                  <a:lnTo>
                    <a:pt x="54140" y="24866"/>
                  </a:lnTo>
                  <a:lnTo>
                    <a:pt x="58674" y="24993"/>
                  </a:lnTo>
                  <a:lnTo>
                    <a:pt x="59728" y="8686"/>
                  </a:lnTo>
                  <a:lnTo>
                    <a:pt x="66114" y="8686"/>
                  </a:lnTo>
                  <a:lnTo>
                    <a:pt x="63957" y="2057"/>
                  </a:lnTo>
                  <a:lnTo>
                    <a:pt x="55626" y="1816"/>
                  </a:lnTo>
                  <a:close/>
                </a:path>
                <a:path w="151764" h="28575">
                  <a:moveTo>
                    <a:pt x="75704" y="2400"/>
                  </a:moveTo>
                  <a:lnTo>
                    <a:pt x="68808" y="16967"/>
                  </a:lnTo>
                  <a:lnTo>
                    <a:pt x="73372" y="16967"/>
                  </a:lnTo>
                  <a:lnTo>
                    <a:pt x="77089" y="9194"/>
                  </a:lnTo>
                  <a:lnTo>
                    <a:pt x="83207" y="9194"/>
                  </a:lnTo>
                  <a:lnTo>
                    <a:pt x="83629" y="2641"/>
                  </a:lnTo>
                  <a:lnTo>
                    <a:pt x="75704" y="2400"/>
                  </a:lnTo>
                  <a:close/>
                </a:path>
                <a:path w="151764" h="28575">
                  <a:moveTo>
                    <a:pt x="34658" y="1193"/>
                  </a:moveTo>
                  <a:lnTo>
                    <a:pt x="33185" y="24244"/>
                  </a:lnTo>
                  <a:lnTo>
                    <a:pt x="49936" y="24752"/>
                  </a:lnTo>
                  <a:lnTo>
                    <a:pt x="50228" y="20332"/>
                  </a:lnTo>
                  <a:lnTo>
                    <a:pt x="39662" y="20027"/>
                  </a:lnTo>
                  <a:lnTo>
                    <a:pt x="40005" y="14554"/>
                  </a:lnTo>
                  <a:lnTo>
                    <a:pt x="48989" y="14554"/>
                  </a:lnTo>
                  <a:lnTo>
                    <a:pt x="49225" y="11023"/>
                  </a:lnTo>
                  <a:lnTo>
                    <a:pt x="40259" y="10731"/>
                  </a:lnTo>
                  <a:lnTo>
                    <a:pt x="40589" y="5549"/>
                  </a:lnTo>
                  <a:lnTo>
                    <a:pt x="50909" y="5549"/>
                  </a:lnTo>
                  <a:lnTo>
                    <a:pt x="51168" y="1689"/>
                  </a:lnTo>
                  <a:lnTo>
                    <a:pt x="34658" y="1193"/>
                  </a:lnTo>
                  <a:close/>
                </a:path>
                <a:path w="151764" h="28575">
                  <a:moveTo>
                    <a:pt x="48989" y="14554"/>
                  </a:moveTo>
                  <a:lnTo>
                    <a:pt x="40005" y="14554"/>
                  </a:lnTo>
                  <a:lnTo>
                    <a:pt x="48971" y="14820"/>
                  </a:lnTo>
                  <a:lnTo>
                    <a:pt x="48989" y="14554"/>
                  </a:lnTo>
                  <a:close/>
                </a:path>
                <a:path w="151764" h="28575">
                  <a:moveTo>
                    <a:pt x="50909" y="5549"/>
                  </a:moveTo>
                  <a:lnTo>
                    <a:pt x="40589" y="5549"/>
                  </a:lnTo>
                  <a:lnTo>
                    <a:pt x="50888" y="5854"/>
                  </a:lnTo>
                  <a:lnTo>
                    <a:pt x="50909" y="5549"/>
                  </a:lnTo>
                  <a:close/>
                </a:path>
                <a:path w="151764" h="28575">
                  <a:moveTo>
                    <a:pt x="22339" y="838"/>
                  </a:moveTo>
                  <a:lnTo>
                    <a:pt x="20853" y="23876"/>
                  </a:lnTo>
                  <a:lnTo>
                    <a:pt x="27279" y="24079"/>
                  </a:lnTo>
                  <a:lnTo>
                    <a:pt x="28765" y="1028"/>
                  </a:lnTo>
                  <a:lnTo>
                    <a:pt x="22339" y="838"/>
                  </a:lnTo>
                  <a:close/>
                </a:path>
                <a:path w="151764" h="28575">
                  <a:moveTo>
                    <a:pt x="304" y="18351"/>
                  </a:moveTo>
                  <a:lnTo>
                    <a:pt x="0" y="22898"/>
                  </a:lnTo>
                  <a:lnTo>
                    <a:pt x="2362" y="23533"/>
                  </a:lnTo>
                  <a:lnTo>
                    <a:pt x="4724" y="23876"/>
                  </a:lnTo>
                  <a:lnTo>
                    <a:pt x="9893" y="24041"/>
                  </a:lnTo>
                  <a:lnTo>
                    <a:pt x="12204" y="23558"/>
                  </a:lnTo>
                  <a:lnTo>
                    <a:pt x="16294" y="21297"/>
                  </a:lnTo>
                  <a:lnTo>
                    <a:pt x="17211" y="19862"/>
                  </a:lnTo>
                  <a:lnTo>
                    <a:pt x="9829" y="19862"/>
                  </a:lnTo>
                  <a:lnTo>
                    <a:pt x="5092" y="19710"/>
                  </a:lnTo>
                  <a:lnTo>
                    <a:pt x="2819" y="19227"/>
                  </a:lnTo>
                  <a:lnTo>
                    <a:pt x="304" y="18351"/>
                  </a:lnTo>
                  <a:close/>
                </a:path>
                <a:path w="151764" h="28575">
                  <a:moveTo>
                    <a:pt x="7581" y="0"/>
                  </a:moveTo>
                  <a:lnTo>
                    <a:pt x="5295" y="533"/>
                  </a:lnTo>
                  <a:lnTo>
                    <a:pt x="1689" y="2794"/>
                  </a:lnTo>
                  <a:lnTo>
                    <a:pt x="723" y="4508"/>
                  </a:lnTo>
                  <a:lnTo>
                    <a:pt x="457" y="8547"/>
                  </a:lnTo>
                  <a:lnTo>
                    <a:pt x="965" y="10045"/>
                  </a:lnTo>
                  <a:lnTo>
                    <a:pt x="2946" y="12141"/>
                  </a:lnTo>
                  <a:lnTo>
                    <a:pt x="4838" y="13271"/>
                  </a:lnTo>
                  <a:lnTo>
                    <a:pt x="9448" y="15354"/>
                  </a:lnTo>
                  <a:lnTo>
                    <a:pt x="10452" y="15925"/>
                  </a:lnTo>
                  <a:lnTo>
                    <a:pt x="11226" y="16700"/>
                  </a:lnTo>
                  <a:lnTo>
                    <a:pt x="11264" y="19177"/>
                  </a:lnTo>
                  <a:lnTo>
                    <a:pt x="9829" y="19862"/>
                  </a:lnTo>
                  <a:lnTo>
                    <a:pt x="17211" y="19862"/>
                  </a:lnTo>
                  <a:lnTo>
                    <a:pt x="17487" y="19431"/>
                  </a:lnTo>
                  <a:lnTo>
                    <a:pt x="17767" y="15201"/>
                  </a:lnTo>
                  <a:lnTo>
                    <a:pt x="17310" y="13766"/>
                  </a:lnTo>
                  <a:lnTo>
                    <a:pt x="15392" y="11696"/>
                  </a:lnTo>
                  <a:lnTo>
                    <a:pt x="13601" y="10541"/>
                  </a:lnTo>
                  <a:lnTo>
                    <a:pt x="8966" y="8267"/>
                  </a:lnTo>
                  <a:lnTo>
                    <a:pt x="7823" y="7658"/>
                  </a:lnTo>
                  <a:lnTo>
                    <a:pt x="7391" y="7391"/>
                  </a:lnTo>
                  <a:lnTo>
                    <a:pt x="6896" y="7010"/>
                  </a:lnTo>
                  <a:lnTo>
                    <a:pt x="6667" y="6591"/>
                  </a:lnTo>
                  <a:lnTo>
                    <a:pt x="6781" y="4635"/>
                  </a:lnTo>
                  <a:lnTo>
                    <a:pt x="8128" y="3962"/>
                  </a:lnTo>
                  <a:lnTo>
                    <a:pt x="16678" y="3962"/>
                  </a:lnTo>
                  <a:lnTo>
                    <a:pt x="16852" y="1104"/>
                  </a:lnTo>
                  <a:lnTo>
                    <a:pt x="14033" y="469"/>
                  </a:lnTo>
                  <a:lnTo>
                    <a:pt x="11849" y="127"/>
                  </a:lnTo>
                  <a:lnTo>
                    <a:pt x="7581" y="0"/>
                  </a:lnTo>
                  <a:close/>
                </a:path>
                <a:path w="151764" h="28575">
                  <a:moveTo>
                    <a:pt x="16678" y="3962"/>
                  </a:moveTo>
                  <a:lnTo>
                    <a:pt x="8128" y="3962"/>
                  </a:lnTo>
                  <a:lnTo>
                    <a:pt x="12534" y="4089"/>
                  </a:lnTo>
                  <a:lnTo>
                    <a:pt x="14503" y="4584"/>
                  </a:lnTo>
                  <a:lnTo>
                    <a:pt x="16586" y="5473"/>
                  </a:lnTo>
                  <a:lnTo>
                    <a:pt x="16678" y="39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508631" y="7577505"/>
              <a:ext cx="20320" cy="220979"/>
            </a:xfrm>
            <a:custGeom>
              <a:avLst/>
              <a:gdLst/>
              <a:ahLst/>
              <a:cxnLst/>
              <a:rect l="l" t="t" r="r" b="b"/>
              <a:pathLst>
                <a:path w="20319" h="220979">
                  <a:moveTo>
                    <a:pt x="20104" y="163830"/>
                  </a:moveTo>
                  <a:lnTo>
                    <a:pt x="17233" y="163830"/>
                  </a:lnTo>
                  <a:lnTo>
                    <a:pt x="17233" y="0"/>
                  </a:lnTo>
                  <a:lnTo>
                    <a:pt x="0" y="0"/>
                  </a:lnTo>
                  <a:lnTo>
                    <a:pt x="0" y="163830"/>
                  </a:lnTo>
                  <a:lnTo>
                    <a:pt x="317" y="163830"/>
                  </a:lnTo>
                  <a:lnTo>
                    <a:pt x="317" y="220980"/>
                  </a:lnTo>
                  <a:lnTo>
                    <a:pt x="20104" y="220980"/>
                  </a:lnTo>
                  <a:lnTo>
                    <a:pt x="20104" y="1638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508404" y="7577501"/>
              <a:ext cx="21590" cy="220979"/>
            </a:xfrm>
            <a:custGeom>
              <a:avLst/>
              <a:gdLst/>
              <a:ahLst/>
              <a:cxnLst/>
              <a:rect l="l" t="t" r="r" b="b"/>
              <a:pathLst>
                <a:path w="21589" h="220979">
                  <a:moveTo>
                    <a:pt x="0" y="0"/>
                  </a:moveTo>
                  <a:lnTo>
                    <a:pt x="15875" y="0"/>
                  </a:lnTo>
                  <a:lnTo>
                    <a:pt x="19050" y="163195"/>
                  </a:lnTo>
                  <a:lnTo>
                    <a:pt x="21590" y="220980"/>
                  </a:lnTo>
                  <a:lnTo>
                    <a:pt x="635" y="22034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512212" y="7581305"/>
              <a:ext cx="15240" cy="167005"/>
            </a:xfrm>
            <a:custGeom>
              <a:avLst/>
              <a:gdLst/>
              <a:ahLst/>
              <a:cxnLst/>
              <a:rect l="l" t="t" r="r" b="b"/>
              <a:pathLst>
                <a:path w="15239" h="167004">
                  <a:moveTo>
                    <a:pt x="8890" y="0"/>
                  </a:moveTo>
                  <a:lnTo>
                    <a:pt x="0" y="1269"/>
                  </a:lnTo>
                  <a:lnTo>
                    <a:pt x="0" y="163842"/>
                  </a:lnTo>
                  <a:lnTo>
                    <a:pt x="15240" y="166382"/>
                  </a:lnTo>
                  <a:lnTo>
                    <a:pt x="889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508402" y="7768005"/>
              <a:ext cx="19685" cy="33655"/>
            </a:xfrm>
            <a:custGeom>
              <a:avLst/>
              <a:gdLst/>
              <a:ahLst/>
              <a:cxnLst/>
              <a:rect l="l" t="t" r="r" b="b"/>
              <a:pathLst>
                <a:path w="19685" h="33654">
                  <a:moveTo>
                    <a:pt x="12065" y="1917"/>
                  </a:moveTo>
                  <a:lnTo>
                    <a:pt x="0" y="1917"/>
                  </a:lnTo>
                  <a:lnTo>
                    <a:pt x="0" y="31762"/>
                  </a:lnTo>
                  <a:lnTo>
                    <a:pt x="12065" y="33032"/>
                  </a:lnTo>
                  <a:lnTo>
                    <a:pt x="12065" y="1917"/>
                  </a:lnTo>
                  <a:close/>
                </a:path>
                <a:path w="19685" h="33654">
                  <a:moveTo>
                    <a:pt x="19253" y="0"/>
                  </a:moveTo>
                  <a:lnTo>
                    <a:pt x="13957" y="3175"/>
                  </a:lnTo>
                  <a:lnTo>
                    <a:pt x="13322" y="32385"/>
                  </a:lnTo>
                  <a:lnTo>
                    <a:pt x="19253" y="29210"/>
                  </a:lnTo>
                  <a:lnTo>
                    <a:pt x="19253" y="0"/>
                  </a:lnTo>
                  <a:close/>
                </a:path>
              </a:pathLst>
            </a:custGeom>
            <a:solidFill>
              <a:srgbClr val="D3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507761" y="7747684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19" h="20954">
                  <a:moveTo>
                    <a:pt x="1904" y="0"/>
                  </a:moveTo>
                  <a:lnTo>
                    <a:pt x="0" y="10795"/>
                  </a:lnTo>
                  <a:lnTo>
                    <a:pt x="4457" y="13335"/>
                  </a:lnTo>
                  <a:lnTo>
                    <a:pt x="4457" y="16510"/>
                  </a:lnTo>
                  <a:lnTo>
                    <a:pt x="6984" y="16510"/>
                  </a:lnTo>
                  <a:lnTo>
                    <a:pt x="7619" y="19685"/>
                  </a:lnTo>
                  <a:lnTo>
                    <a:pt x="15239" y="20955"/>
                  </a:lnTo>
                  <a:lnTo>
                    <a:pt x="20142" y="20320"/>
                  </a:lnTo>
                  <a:lnTo>
                    <a:pt x="17144" y="1905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810656" y="8392844"/>
              <a:ext cx="60325" cy="22860"/>
            </a:xfrm>
            <a:custGeom>
              <a:avLst/>
              <a:gdLst/>
              <a:ahLst/>
              <a:cxnLst/>
              <a:rect l="l" t="t" r="r" b="b"/>
              <a:pathLst>
                <a:path w="60325" h="22859">
                  <a:moveTo>
                    <a:pt x="0" y="0"/>
                  </a:moveTo>
                  <a:lnTo>
                    <a:pt x="63" y="22478"/>
                  </a:lnTo>
                  <a:lnTo>
                    <a:pt x="1930" y="22021"/>
                  </a:lnTo>
                  <a:lnTo>
                    <a:pt x="59702" y="20319"/>
                  </a:lnTo>
                  <a:lnTo>
                    <a:pt x="58432" y="380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347869" y="7540667"/>
              <a:ext cx="69850" cy="902335"/>
            </a:xfrm>
            <a:custGeom>
              <a:avLst/>
              <a:gdLst/>
              <a:ahLst/>
              <a:cxnLst/>
              <a:rect l="l" t="t" r="r" b="b"/>
              <a:pathLst>
                <a:path w="69850" h="902334">
                  <a:moveTo>
                    <a:pt x="0" y="0"/>
                  </a:moveTo>
                  <a:lnTo>
                    <a:pt x="7620" y="876299"/>
                  </a:lnTo>
                  <a:lnTo>
                    <a:pt x="11595" y="893800"/>
                  </a:lnTo>
                  <a:lnTo>
                    <a:pt x="15570" y="899972"/>
                  </a:lnTo>
                  <a:lnTo>
                    <a:pt x="21590" y="901712"/>
                  </a:lnTo>
                  <a:lnTo>
                    <a:pt x="22860" y="882662"/>
                  </a:lnTo>
                  <a:lnTo>
                    <a:pt x="69850" y="883919"/>
                  </a:lnTo>
                  <a:lnTo>
                    <a:pt x="62230" y="17779"/>
                  </a:lnTo>
                  <a:lnTo>
                    <a:pt x="20320" y="13969"/>
                  </a:lnTo>
                  <a:lnTo>
                    <a:pt x="16510" y="126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358225" y="7586394"/>
              <a:ext cx="19050" cy="359410"/>
            </a:xfrm>
            <a:custGeom>
              <a:avLst/>
              <a:gdLst/>
              <a:ahLst/>
              <a:cxnLst/>
              <a:rect l="l" t="t" r="r" b="b"/>
              <a:pathLst>
                <a:path w="19050" h="359409">
                  <a:moveTo>
                    <a:pt x="0" y="0"/>
                  </a:moveTo>
                  <a:lnTo>
                    <a:pt x="16510" y="0"/>
                  </a:lnTo>
                  <a:lnTo>
                    <a:pt x="19050" y="359409"/>
                  </a:lnTo>
                  <a:lnTo>
                    <a:pt x="3810" y="356882"/>
                  </a:lnTo>
                  <a:lnTo>
                    <a:pt x="0" y="0"/>
                  </a:lnTo>
                  <a:close/>
                </a:path>
                <a:path w="19050" h="359409">
                  <a:moveTo>
                    <a:pt x="16510" y="25399"/>
                  </a:moveTo>
                  <a:lnTo>
                    <a:pt x="2539" y="25399"/>
                  </a:lnTo>
                  <a:lnTo>
                    <a:pt x="2539" y="1904"/>
                  </a:lnTo>
                  <a:lnTo>
                    <a:pt x="16510" y="1904"/>
                  </a:lnTo>
                  <a:lnTo>
                    <a:pt x="16510" y="2539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61080" y="7597863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40">
                  <a:moveTo>
                    <a:pt x="8229" y="711"/>
                  </a:moveTo>
                  <a:lnTo>
                    <a:pt x="7531" y="0"/>
                  </a:lnTo>
                  <a:lnTo>
                    <a:pt x="5803" y="0"/>
                  </a:lnTo>
                  <a:lnTo>
                    <a:pt x="5105" y="711"/>
                  </a:lnTo>
                  <a:lnTo>
                    <a:pt x="5105" y="2425"/>
                  </a:lnTo>
                  <a:lnTo>
                    <a:pt x="5803" y="3124"/>
                  </a:lnTo>
                  <a:lnTo>
                    <a:pt x="7531" y="3124"/>
                  </a:lnTo>
                  <a:lnTo>
                    <a:pt x="8229" y="2425"/>
                  </a:lnTo>
                  <a:lnTo>
                    <a:pt x="8229" y="1562"/>
                  </a:lnTo>
                  <a:lnTo>
                    <a:pt x="8229" y="711"/>
                  </a:lnTo>
                  <a:close/>
                </a:path>
                <a:path w="13335" h="27940">
                  <a:moveTo>
                    <a:pt x="13335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35" y="27901"/>
                  </a:lnTo>
                  <a:lnTo>
                    <a:pt x="13335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60762" y="7624584"/>
              <a:ext cx="13970" cy="24130"/>
            </a:xfrm>
            <a:custGeom>
              <a:avLst/>
              <a:gdLst/>
              <a:ahLst/>
              <a:cxnLst/>
              <a:rect l="l" t="t" r="r" b="b"/>
              <a:pathLst>
                <a:path w="13970" h="24129">
                  <a:moveTo>
                    <a:pt x="13970" y="23507"/>
                  </a:moveTo>
                  <a:lnTo>
                    <a:pt x="0" y="23507"/>
                  </a:lnTo>
                  <a:lnTo>
                    <a:pt x="0" y="0"/>
                  </a:lnTo>
                  <a:lnTo>
                    <a:pt x="13970" y="0"/>
                  </a:lnTo>
                  <a:lnTo>
                    <a:pt x="13970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361080" y="7634160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40">
                  <a:moveTo>
                    <a:pt x="8229" y="698"/>
                  </a:moveTo>
                  <a:lnTo>
                    <a:pt x="7531" y="0"/>
                  </a:lnTo>
                  <a:lnTo>
                    <a:pt x="5803" y="0"/>
                  </a:lnTo>
                  <a:lnTo>
                    <a:pt x="5105" y="698"/>
                  </a:lnTo>
                  <a:lnTo>
                    <a:pt x="5105" y="2413"/>
                  </a:lnTo>
                  <a:lnTo>
                    <a:pt x="5803" y="3124"/>
                  </a:lnTo>
                  <a:lnTo>
                    <a:pt x="7531" y="3124"/>
                  </a:lnTo>
                  <a:lnTo>
                    <a:pt x="8229" y="2413"/>
                  </a:lnTo>
                  <a:lnTo>
                    <a:pt x="8229" y="1562"/>
                  </a:lnTo>
                  <a:lnTo>
                    <a:pt x="8229" y="698"/>
                  </a:lnTo>
                  <a:close/>
                </a:path>
                <a:path w="13335" h="27940">
                  <a:moveTo>
                    <a:pt x="13335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35" y="27901"/>
                  </a:lnTo>
                  <a:lnTo>
                    <a:pt x="13335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60762" y="7660906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70" h="23495">
                  <a:moveTo>
                    <a:pt x="13970" y="23494"/>
                  </a:moveTo>
                  <a:lnTo>
                    <a:pt x="0" y="23494"/>
                  </a:lnTo>
                  <a:lnTo>
                    <a:pt x="0" y="0"/>
                  </a:lnTo>
                  <a:lnTo>
                    <a:pt x="13970" y="0"/>
                  </a:lnTo>
                  <a:lnTo>
                    <a:pt x="13970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61080" y="7670469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40">
                  <a:moveTo>
                    <a:pt x="8229" y="711"/>
                  </a:moveTo>
                  <a:lnTo>
                    <a:pt x="7531" y="0"/>
                  </a:lnTo>
                  <a:lnTo>
                    <a:pt x="5803" y="0"/>
                  </a:lnTo>
                  <a:lnTo>
                    <a:pt x="5105" y="711"/>
                  </a:lnTo>
                  <a:lnTo>
                    <a:pt x="5105" y="2425"/>
                  </a:lnTo>
                  <a:lnTo>
                    <a:pt x="5803" y="3124"/>
                  </a:lnTo>
                  <a:lnTo>
                    <a:pt x="7531" y="3124"/>
                  </a:lnTo>
                  <a:lnTo>
                    <a:pt x="8229" y="2425"/>
                  </a:lnTo>
                  <a:lnTo>
                    <a:pt x="8229" y="1562"/>
                  </a:lnTo>
                  <a:lnTo>
                    <a:pt x="8229" y="711"/>
                  </a:lnTo>
                  <a:close/>
                </a:path>
                <a:path w="13335" h="27940">
                  <a:moveTo>
                    <a:pt x="13335" y="12026"/>
                  </a:moveTo>
                  <a:lnTo>
                    <a:pt x="0" y="12026"/>
                  </a:lnTo>
                  <a:lnTo>
                    <a:pt x="0" y="27889"/>
                  </a:lnTo>
                  <a:lnTo>
                    <a:pt x="13335" y="27889"/>
                  </a:lnTo>
                  <a:lnTo>
                    <a:pt x="13335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60762" y="7697203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70" h="23495">
                  <a:moveTo>
                    <a:pt x="13970" y="23495"/>
                  </a:moveTo>
                  <a:lnTo>
                    <a:pt x="0" y="23495"/>
                  </a:lnTo>
                  <a:lnTo>
                    <a:pt x="0" y="0"/>
                  </a:lnTo>
                  <a:lnTo>
                    <a:pt x="13970" y="0"/>
                  </a:lnTo>
                  <a:lnTo>
                    <a:pt x="13970" y="23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61080" y="7706766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40">
                  <a:moveTo>
                    <a:pt x="8229" y="711"/>
                  </a:moveTo>
                  <a:lnTo>
                    <a:pt x="7531" y="0"/>
                  </a:lnTo>
                  <a:lnTo>
                    <a:pt x="5803" y="0"/>
                  </a:lnTo>
                  <a:lnTo>
                    <a:pt x="5105" y="711"/>
                  </a:lnTo>
                  <a:lnTo>
                    <a:pt x="5105" y="2425"/>
                  </a:lnTo>
                  <a:lnTo>
                    <a:pt x="5803" y="3124"/>
                  </a:lnTo>
                  <a:lnTo>
                    <a:pt x="7531" y="3124"/>
                  </a:lnTo>
                  <a:lnTo>
                    <a:pt x="8229" y="2425"/>
                  </a:lnTo>
                  <a:lnTo>
                    <a:pt x="8229" y="1562"/>
                  </a:lnTo>
                  <a:lnTo>
                    <a:pt x="8229" y="711"/>
                  </a:lnTo>
                  <a:close/>
                </a:path>
                <a:path w="13335" h="27940">
                  <a:moveTo>
                    <a:pt x="13335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35" y="27901"/>
                  </a:lnTo>
                  <a:lnTo>
                    <a:pt x="13335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360762" y="7733499"/>
              <a:ext cx="13970" cy="24130"/>
            </a:xfrm>
            <a:custGeom>
              <a:avLst/>
              <a:gdLst/>
              <a:ahLst/>
              <a:cxnLst/>
              <a:rect l="l" t="t" r="r" b="b"/>
              <a:pathLst>
                <a:path w="13970" h="24129">
                  <a:moveTo>
                    <a:pt x="13970" y="23507"/>
                  </a:moveTo>
                  <a:lnTo>
                    <a:pt x="0" y="23507"/>
                  </a:lnTo>
                  <a:lnTo>
                    <a:pt x="0" y="0"/>
                  </a:lnTo>
                  <a:lnTo>
                    <a:pt x="13970" y="0"/>
                  </a:lnTo>
                  <a:lnTo>
                    <a:pt x="13970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361080" y="7743062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40">
                  <a:moveTo>
                    <a:pt x="8229" y="698"/>
                  </a:moveTo>
                  <a:lnTo>
                    <a:pt x="7531" y="0"/>
                  </a:lnTo>
                  <a:lnTo>
                    <a:pt x="5803" y="0"/>
                  </a:lnTo>
                  <a:lnTo>
                    <a:pt x="5105" y="698"/>
                  </a:lnTo>
                  <a:lnTo>
                    <a:pt x="5105" y="2425"/>
                  </a:lnTo>
                  <a:lnTo>
                    <a:pt x="5803" y="3124"/>
                  </a:lnTo>
                  <a:lnTo>
                    <a:pt x="7531" y="3124"/>
                  </a:lnTo>
                  <a:lnTo>
                    <a:pt x="8229" y="2425"/>
                  </a:lnTo>
                  <a:lnTo>
                    <a:pt x="8229" y="1562"/>
                  </a:lnTo>
                  <a:lnTo>
                    <a:pt x="8229" y="698"/>
                  </a:lnTo>
                  <a:close/>
                </a:path>
                <a:path w="13335" h="27940">
                  <a:moveTo>
                    <a:pt x="13335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35" y="27901"/>
                  </a:lnTo>
                  <a:lnTo>
                    <a:pt x="13335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360762" y="7769796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70" h="23495">
                  <a:moveTo>
                    <a:pt x="13970" y="23494"/>
                  </a:moveTo>
                  <a:lnTo>
                    <a:pt x="0" y="23494"/>
                  </a:lnTo>
                  <a:lnTo>
                    <a:pt x="0" y="0"/>
                  </a:lnTo>
                  <a:lnTo>
                    <a:pt x="13970" y="0"/>
                  </a:lnTo>
                  <a:lnTo>
                    <a:pt x="13970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361080" y="7779359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40">
                  <a:moveTo>
                    <a:pt x="8229" y="723"/>
                  </a:moveTo>
                  <a:lnTo>
                    <a:pt x="7531" y="0"/>
                  </a:lnTo>
                  <a:lnTo>
                    <a:pt x="5803" y="0"/>
                  </a:lnTo>
                  <a:lnTo>
                    <a:pt x="5105" y="723"/>
                  </a:lnTo>
                  <a:lnTo>
                    <a:pt x="5105" y="2438"/>
                  </a:lnTo>
                  <a:lnTo>
                    <a:pt x="5803" y="3124"/>
                  </a:lnTo>
                  <a:lnTo>
                    <a:pt x="7531" y="3124"/>
                  </a:lnTo>
                  <a:lnTo>
                    <a:pt x="8229" y="2438"/>
                  </a:lnTo>
                  <a:lnTo>
                    <a:pt x="8229" y="1587"/>
                  </a:lnTo>
                  <a:lnTo>
                    <a:pt x="8229" y="723"/>
                  </a:lnTo>
                  <a:close/>
                </a:path>
                <a:path w="13335" h="27940">
                  <a:moveTo>
                    <a:pt x="13335" y="12026"/>
                  </a:moveTo>
                  <a:lnTo>
                    <a:pt x="0" y="12026"/>
                  </a:lnTo>
                  <a:lnTo>
                    <a:pt x="0" y="27914"/>
                  </a:lnTo>
                  <a:lnTo>
                    <a:pt x="13335" y="27914"/>
                  </a:lnTo>
                  <a:lnTo>
                    <a:pt x="13335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360762" y="7806105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70" h="23495">
                  <a:moveTo>
                    <a:pt x="13970" y="23494"/>
                  </a:moveTo>
                  <a:lnTo>
                    <a:pt x="0" y="23494"/>
                  </a:lnTo>
                  <a:lnTo>
                    <a:pt x="0" y="0"/>
                  </a:lnTo>
                  <a:lnTo>
                    <a:pt x="13970" y="0"/>
                  </a:lnTo>
                  <a:lnTo>
                    <a:pt x="13970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361080" y="7815668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40">
                  <a:moveTo>
                    <a:pt x="8229" y="698"/>
                  </a:moveTo>
                  <a:lnTo>
                    <a:pt x="7531" y="0"/>
                  </a:lnTo>
                  <a:lnTo>
                    <a:pt x="5803" y="0"/>
                  </a:lnTo>
                  <a:lnTo>
                    <a:pt x="5105" y="698"/>
                  </a:lnTo>
                  <a:lnTo>
                    <a:pt x="5105" y="2425"/>
                  </a:lnTo>
                  <a:lnTo>
                    <a:pt x="5803" y="3124"/>
                  </a:lnTo>
                  <a:lnTo>
                    <a:pt x="7531" y="3124"/>
                  </a:lnTo>
                  <a:lnTo>
                    <a:pt x="8229" y="2425"/>
                  </a:lnTo>
                  <a:lnTo>
                    <a:pt x="8229" y="1562"/>
                  </a:lnTo>
                  <a:lnTo>
                    <a:pt x="8229" y="698"/>
                  </a:lnTo>
                  <a:close/>
                </a:path>
                <a:path w="13335" h="27940">
                  <a:moveTo>
                    <a:pt x="13335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35" y="27901"/>
                  </a:lnTo>
                  <a:lnTo>
                    <a:pt x="13335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360762" y="7842402"/>
              <a:ext cx="13970" cy="24130"/>
            </a:xfrm>
            <a:custGeom>
              <a:avLst/>
              <a:gdLst/>
              <a:ahLst/>
              <a:cxnLst/>
              <a:rect l="l" t="t" r="r" b="b"/>
              <a:pathLst>
                <a:path w="13970" h="24129">
                  <a:moveTo>
                    <a:pt x="13970" y="23520"/>
                  </a:moveTo>
                  <a:lnTo>
                    <a:pt x="0" y="23520"/>
                  </a:lnTo>
                  <a:lnTo>
                    <a:pt x="0" y="0"/>
                  </a:lnTo>
                  <a:lnTo>
                    <a:pt x="13970" y="0"/>
                  </a:lnTo>
                  <a:lnTo>
                    <a:pt x="13970" y="235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361080" y="7851977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40">
                  <a:moveTo>
                    <a:pt x="8229" y="711"/>
                  </a:moveTo>
                  <a:lnTo>
                    <a:pt x="7531" y="0"/>
                  </a:lnTo>
                  <a:lnTo>
                    <a:pt x="5803" y="0"/>
                  </a:lnTo>
                  <a:lnTo>
                    <a:pt x="5105" y="711"/>
                  </a:lnTo>
                  <a:lnTo>
                    <a:pt x="5105" y="2425"/>
                  </a:lnTo>
                  <a:lnTo>
                    <a:pt x="5803" y="3124"/>
                  </a:lnTo>
                  <a:lnTo>
                    <a:pt x="7531" y="3124"/>
                  </a:lnTo>
                  <a:lnTo>
                    <a:pt x="8229" y="2425"/>
                  </a:lnTo>
                  <a:lnTo>
                    <a:pt x="8229" y="1562"/>
                  </a:lnTo>
                  <a:lnTo>
                    <a:pt x="8229" y="711"/>
                  </a:lnTo>
                  <a:close/>
                </a:path>
                <a:path w="13335" h="27940">
                  <a:moveTo>
                    <a:pt x="13335" y="12026"/>
                  </a:moveTo>
                  <a:lnTo>
                    <a:pt x="0" y="12026"/>
                  </a:lnTo>
                  <a:lnTo>
                    <a:pt x="0" y="27889"/>
                  </a:lnTo>
                  <a:lnTo>
                    <a:pt x="13335" y="27889"/>
                  </a:lnTo>
                  <a:lnTo>
                    <a:pt x="13335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360762" y="7878711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70" h="23495">
                  <a:moveTo>
                    <a:pt x="13970" y="23482"/>
                  </a:moveTo>
                  <a:lnTo>
                    <a:pt x="0" y="23482"/>
                  </a:lnTo>
                  <a:lnTo>
                    <a:pt x="0" y="0"/>
                  </a:lnTo>
                  <a:lnTo>
                    <a:pt x="13970" y="0"/>
                  </a:lnTo>
                  <a:lnTo>
                    <a:pt x="13970" y="23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361080" y="7888274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40">
                  <a:moveTo>
                    <a:pt x="8229" y="698"/>
                  </a:moveTo>
                  <a:lnTo>
                    <a:pt x="7531" y="0"/>
                  </a:lnTo>
                  <a:lnTo>
                    <a:pt x="5803" y="0"/>
                  </a:lnTo>
                  <a:lnTo>
                    <a:pt x="5105" y="698"/>
                  </a:lnTo>
                  <a:lnTo>
                    <a:pt x="5105" y="2413"/>
                  </a:lnTo>
                  <a:lnTo>
                    <a:pt x="5803" y="3124"/>
                  </a:lnTo>
                  <a:lnTo>
                    <a:pt x="7531" y="3124"/>
                  </a:lnTo>
                  <a:lnTo>
                    <a:pt x="8229" y="2413"/>
                  </a:lnTo>
                  <a:lnTo>
                    <a:pt x="8229" y="1562"/>
                  </a:lnTo>
                  <a:lnTo>
                    <a:pt x="8229" y="698"/>
                  </a:lnTo>
                  <a:close/>
                </a:path>
                <a:path w="13335" h="27940">
                  <a:moveTo>
                    <a:pt x="13335" y="12026"/>
                  </a:moveTo>
                  <a:lnTo>
                    <a:pt x="0" y="12026"/>
                  </a:lnTo>
                  <a:lnTo>
                    <a:pt x="0" y="27901"/>
                  </a:lnTo>
                  <a:lnTo>
                    <a:pt x="13335" y="27901"/>
                  </a:lnTo>
                  <a:lnTo>
                    <a:pt x="13335" y="12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360762" y="7921980"/>
              <a:ext cx="13970" cy="24130"/>
            </a:xfrm>
            <a:custGeom>
              <a:avLst/>
              <a:gdLst/>
              <a:ahLst/>
              <a:cxnLst/>
              <a:rect l="l" t="t" r="r" b="b"/>
              <a:pathLst>
                <a:path w="13970" h="24129">
                  <a:moveTo>
                    <a:pt x="13970" y="23507"/>
                  </a:moveTo>
                  <a:lnTo>
                    <a:pt x="0" y="23507"/>
                  </a:lnTo>
                  <a:lnTo>
                    <a:pt x="0" y="0"/>
                  </a:lnTo>
                  <a:lnTo>
                    <a:pt x="13970" y="0"/>
                  </a:lnTo>
                  <a:lnTo>
                    <a:pt x="13970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366190" y="793217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698" y="0"/>
                  </a:lnTo>
                  <a:lnTo>
                    <a:pt x="0" y="723"/>
                  </a:lnTo>
                  <a:lnTo>
                    <a:pt x="0" y="2438"/>
                  </a:lnTo>
                  <a:lnTo>
                    <a:pt x="698" y="3124"/>
                  </a:lnTo>
                  <a:lnTo>
                    <a:pt x="2425" y="3124"/>
                  </a:lnTo>
                  <a:lnTo>
                    <a:pt x="3124" y="2438"/>
                  </a:lnTo>
                  <a:lnTo>
                    <a:pt x="3124" y="1574"/>
                  </a:lnTo>
                  <a:lnTo>
                    <a:pt x="3124" y="723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362088" y="8037192"/>
              <a:ext cx="21590" cy="359410"/>
            </a:xfrm>
            <a:custGeom>
              <a:avLst/>
              <a:gdLst/>
              <a:ahLst/>
              <a:cxnLst/>
              <a:rect l="l" t="t" r="r" b="b"/>
              <a:pathLst>
                <a:path w="21589" h="359409">
                  <a:moveTo>
                    <a:pt x="0" y="114"/>
                  </a:moveTo>
                  <a:lnTo>
                    <a:pt x="16510" y="0"/>
                  </a:lnTo>
                  <a:lnTo>
                    <a:pt x="21475" y="359371"/>
                  </a:lnTo>
                  <a:lnTo>
                    <a:pt x="6223" y="356946"/>
                  </a:lnTo>
                  <a:lnTo>
                    <a:pt x="0" y="114"/>
                  </a:lnTo>
                  <a:close/>
                </a:path>
                <a:path w="21589" h="359409">
                  <a:moveTo>
                    <a:pt x="16675" y="25387"/>
                  </a:moveTo>
                  <a:lnTo>
                    <a:pt x="2705" y="25476"/>
                  </a:lnTo>
                  <a:lnTo>
                    <a:pt x="2552" y="1993"/>
                  </a:lnTo>
                  <a:lnTo>
                    <a:pt x="16522" y="1905"/>
                  </a:lnTo>
                  <a:lnTo>
                    <a:pt x="16675" y="253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65097" y="8060671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5" y="0"/>
                  </a:moveTo>
                  <a:lnTo>
                    <a:pt x="0" y="88"/>
                  </a:lnTo>
                  <a:lnTo>
                    <a:pt x="114" y="15976"/>
                  </a:lnTo>
                  <a:lnTo>
                    <a:pt x="13449" y="15887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365097" y="8060671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49" y="15887"/>
                  </a:moveTo>
                  <a:lnTo>
                    <a:pt x="114" y="15976"/>
                  </a:lnTo>
                  <a:lnTo>
                    <a:pt x="0" y="88"/>
                  </a:lnTo>
                  <a:lnTo>
                    <a:pt x="13335" y="0"/>
                  </a:lnTo>
                  <a:lnTo>
                    <a:pt x="13449" y="158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370126" y="804869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62" y="0"/>
                  </a:lnTo>
                  <a:lnTo>
                    <a:pt x="698" y="12"/>
                  </a:lnTo>
                  <a:lnTo>
                    <a:pt x="0" y="723"/>
                  </a:lnTo>
                  <a:lnTo>
                    <a:pt x="12" y="1574"/>
                  </a:lnTo>
                  <a:lnTo>
                    <a:pt x="12" y="2438"/>
                  </a:lnTo>
                  <a:lnTo>
                    <a:pt x="723" y="3136"/>
                  </a:lnTo>
                  <a:lnTo>
                    <a:pt x="1587" y="3124"/>
                  </a:lnTo>
                  <a:lnTo>
                    <a:pt x="2451" y="3124"/>
                  </a:lnTo>
                  <a:lnTo>
                    <a:pt x="3136" y="2425"/>
                  </a:lnTo>
                  <a:lnTo>
                    <a:pt x="3136" y="1562"/>
                  </a:lnTo>
                  <a:lnTo>
                    <a:pt x="3136" y="711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364889" y="8075377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22" y="23507"/>
                  </a:moveTo>
                  <a:lnTo>
                    <a:pt x="152" y="23596"/>
                  </a:lnTo>
                  <a:lnTo>
                    <a:pt x="0" y="88"/>
                  </a:lnTo>
                  <a:lnTo>
                    <a:pt x="13957" y="0"/>
                  </a:lnTo>
                  <a:lnTo>
                    <a:pt x="14122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365352" y="8096974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14" y="15976"/>
                  </a:lnTo>
                  <a:lnTo>
                    <a:pt x="13436" y="15875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365352" y="8096974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75"/>
                  </a:moveTo>
                  <a:lnTo>
                    <a:pt x="114" y="15976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370375" y="808499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62" y="0"/>
                  </a:lnTo>
                  <a:lnTo>
                    <a:pt x="698" y="12"/>
                  </a:lnTo>
                  <a:lnTo>
                    <a:pt x="0" y="723"/>
                  </a:lnTo>
                  <a:lnTo>
                    <a:pt x="12" y="1574"/>
                  </a:lnTo>
                  <a:lnTo>
                    <a:pt x="12" y="2438"/>
                  </a:lnTo>
                  <a:lnTo>
                    <a:pt x="723" y="3136"/>
                  </a:lnTo>
                  <a:lnTo>
                    <a:pt x="1587" y="3124"/>
                  </a:lnTo>
                  <a:lnTo>
                    <a:pt x="2438" y="3124"/>
                  </a:lnTo>
                  <a:lnTo>
                    <a:pt x="3136" y="2425"/>
                  </a:lnTo>
                  <a:lnTo>
                    <a:pt x="3136" y="1562"/>
                  </a:lnTo>
                  <a:lnTo>
                    <a:pt x="3136" y="698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365131" y="8111690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22" y="23507"/>
                  </a:moveTo>
                  <a:lnTo>
                    <a:pt x="152" y="23596"/>
                  </a:lnTo>
                  <a:lnTo>
                    <a:pt x="0" y="88"/>
                  </a:lnTo>
                  <a:lnTo>
                    <a:pt x="13957" y="0"/>
                  </a:lnTo>
                  <a:lnTo>
                    <a:pt x="14122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365593" y="8133289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14" y="15951"/>
                  </a:lnTo>
                  <a:lnTo>
                    <a:pt x="13436" y="15862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65593" y="8133289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62"/>
                  </a:moveTo>
                  <a:lnTo>
                    <a:pt x="114" y="15951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370624" y="812130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3" y="0"/>
                  </a:moveTo>
                  <a:lnTo>
                    <a:pt x="1549" y="0"/>
                  </a:lnTo>
                  <a:lnTo>
                    <a:pt x="698" y="12"/>
                  </a:lnTo>
                  <a:lnTo>
                    <a:pt x="0" y="698"/>
                  </a:lnTo>
                  <a:lnTo>
                    <a:pt x="12" y="1562"/>
                  </a:lnTo>
                  <a:lnTo>
                    <a:pt x="12" y="2425"/>
                  </a:lnTo>
                  <a:lnTo>
                    <a:pt x="723" y="3136"/>
                  </a:lnTo>
                  <a:lnTo>
                    <a:pt x="1574" y="3124"/>
                  </a:lnTo>
                  <a:lnTo>
                    <a:pt x="2438" y="3124"/>
                  </a:lnTo>
                  <a:lnTo>
                    <a:pt x="3136" y="2387"/>
                  </a:lnTo>
                  <a:lnTo>
                    <a:pt x="3136" y="1536"/>
                  </a:lnTo>
                  <a:lnTo>
                    <a:pt x="3124" y="673"/>
                  </a:lnTo>
                  <a:lnTo>
                    <a:pt x="24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65366" y="8147993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94"/>
                  </a:moveTo>
                  <a:lnTo>
                    <a:pt x="165" y="23596"/>
                  </a:lnTo>
                  <a:lnTo>
                    <a:pt x="0" y="88"/>
                  </a:lnTo>
                  <a:lnTo>
                    <a:pt x="13969" y="0"/>
                  </a:lnTo>
                  <a:lnTo>
                    <a:pt x="14135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365842" y="8169589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01" y="15963"/>
                  </a:lnTo>
                  <a:lnTo>
                    <a:pt x="13436" y="15874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365842" y="8169589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74"/>
                  </a:moveTo>
                  <a:lnTo>
                    <a:pt x="101" y="15963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370864" y="815759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62" y="0"/>
                  </a:lnTo>
                  <a:lnTo>
                    <a:pt x="698" y="12"/>
                  </a:lnTo>
                  <a:lnTo>
                    <a:pt x="0" y="723"/>
                  </a:lnTo>
                  <a:lnTo>
                    <a:pt x="12" y="1587"/>
                  </a:lnTo>
                  <a:lnTo>
                    <a:pt x="12" y="2451"/>
                  </a:lnTo>
                  <a:lnTo>
                    <a:pt x="723" y="3124"/>
                  </a:lnTo>
                  <a:lnTo>
                    <a:pt x="2451" y="3124"/>
                  </a:lnTo>
                  <a:lnTo>
                    <a:pt x="3136" y="2412"/>
                  </a:lnTo>
                  <a:lnTo>
                    <a:pt x="3136" y="1562"/>
                  </a:lnTo>
                  <a:lnTo>
                    <a:pt x="3136" y="698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365615" y="8184282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507"/>
                  </a:moveTo>
                  <a:lnTo>
                    <a:pt x="165" y="23596"/>
                  </a:lnTo>
                  <a:lnTo>
                    <a:pt x="0" y="101"/>
                  </a:lnTo>
                  <a:lnTo>
                    <a:pt x="13969" y="0"/>
                  </a:lnTo>
                  <a:lnTo>
                    <a:pt x="14135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366079" y="820589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47" y="0"/>
                  </a:moveTo>
                  <a:lnTo>
                    <a:pt x="0" y="88"/>
                  </a:lnTo>
                  <a:lnTo>
                    <a:pt x="114" y="15951"/>
                  </a:lnTo>
                  <a:lnTo>
                    <a:pt x="13449" y="15862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366079" y="820589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49" y="15862"/>
                  </a:moveTo>
                  <a:lnTo>
                    <a:pt x="114" y="15951"/>
                  </a:lnTo>
                  <a:lnTo>
                    <a:pt x="0" y="88"/>
                  </a:lnTo>
                  <a:lnTo>
                    <a:pt x="13347" y="0"/>
                  </a:lnTo>
                  <a:lnTo>
                    <a:pt x="13449" y="158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371124" y="819391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685" y="0"/>
                  </a:lnTo>
                  <a:lnTo>
                    <a:pt x="0" y="698"/>
                  </a:lnTo>
                  <a:lnTo>
                    <a:pt x="0" y="2412"/>
                  </a:lnTo>
                  <a:lnTo>
                    <a:pt x="711" y="3124"/>
                  </a:lnTo>
                  <a:lnTo>
                    <a:pt x="2425" y="3124"/>
                  </a:lnTo>
                  <a:lnTo>
                    <a:pt x="3124" y="2387"/>
                  </a:lnTo>
                  <a:lnTo>
                    <a:pt x="3124" y="1523"/>
                  </a:lnTo>
                  <a:lnTo>
                    <a:pt x="3124" y="673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365856" y="8220584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507"/>
                  </a:moveTo>
                  <a:lnTo>
                    <a:pt x="165" y="23596"/>
                  </a:lnTo>
                  <a:lnTo>
                    <a:pt x="0" y="88"/>
                  </a:lnTo>
                  <a:lnTo>
                    <a:pt x="13969" y="0"/>
                  </a:lnTo>
                  <a:lnTo>
                    <a:pt x="14135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366331" y="824218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101"/>
                  </a:lnTo>
                  <a:lnTo>
                    <a:pt x="101" y="15976"/>
                  </a:lnTo>
                  <a:lnTo>
                    <a:pt x="13436" y="15887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366331" y="824218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87"/>
                  </a:moveTo>
                  <a:lnTo>
                    <a:pt x="101" y="15976"/>
                  </a:lnTo>
                  <a:lnTo>
                    <a:pt x="0" y="101"/>
                  </a:lnTo>
                  <a:lnTo>
                    <a:pt x="13334" y="0"/>
                  </a:lnTo>
                  <a:lnTo>
                    <a:pt x="13436" y="158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371360" y="82301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698" y="0"/>
                  </a:lnTo>
                  <a:lnTo>
                    <a:pt x="0" y="723"/>
                  </a:lnTo>
                  <a:lnTo>
                    <a:pt x="0" y="2451"/>
                  </a:lnTo>
                  <a:lnTo>
                    <a:pt x="711" y="3124"/>
                  </a:lnTo>
                  <a:lnTo>
                    <a:pt x="2438" y="3124"/>
                  </a:lnTo>
                  <a:lnTo>
                    <a:pt x="3136" y="2425"/>
                  </a:lnTo>
                  <a:lnTo>
                    <a:pt x="3124" y="1562"/>
                  </a:lnTo>
                  <a:lnTo>
                    <a:pt x="3124" y="711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366104" y="8256897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94"/>
                  </a:moveTo>
                  <a:lnTo>
                    <a:pt x="165" y="23583"/>
                  </a:lnTo>
                  <a:lnTo>
                    <a:pt x="0" y="88"/>
                  </a:lnTo>
                  <a:lnTo>
                    <a:pt x="13969" y="0"/>
                  </a:lnTo>
                  <a:lnTo>
                    <a:pt x="14135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366579" y="827848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01" y="15976"/>
                  </a:lnTo>
                  <a:lnTo>
                    <a:pt x="13436" y="15887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366579" y="827848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87"/>
                  </a:moveTo>
                  <a:lnTo>
                    <a:pt x="101" y="15976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371609" y="826650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685" y="0"/>
                  </a:lnTo>
                  <a:lnTo>
                    <a:pt x="0" y="723"/>
                  </a:lnTo>
                  <a:lnTo>
                    <a:pt x="0" y="2438"/>
                  </a:lnTo>
                  <a:lnTo>
                    <a:pt x="711" y="3124"/>
                  </a:lnTo>
                  <a:lnTo>
                    <a:pt x="2438" y="3124"/>
                  </a:lnTo>
                  <a:lnTo>
                    <a:pt x="3124" y="2413"/>
                  </a:lnTo>
                  <a:lnTo>
                    <a:pt x="3124" y="1549"/>
                  </a:lnTo>
                  <a:lnTo>
                    <a:pt x="3124" y="685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366359" y="8293186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22" y="23520"/>
                  </a:moveTo>
                  <a:lnTo>
                    <a:pt x="152" y="23609"/>
                  </a:lnTo>
                  <a:lnTo>
                    <a:pt x="0" y="88"/>
                  </a:lnTo>
                  <a:lnTo>
                    <a:pt x="13957" y="0"/>
                  </a:lnTo>
                  <a:lnTo>
                    <a:pt x="14122" y="235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366822" y="8314797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01" y="15963"/>
                  </a:lnTo>
                  <a:lnTo>
                    <a:pt x="13436" y="15862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366822" y="8314797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62"/>
                  </a:moveTo>
                  <a:lnTo>
                    <a:pt x="101" y="15963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371851" y="830279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1549" y="12"/>
                  </a:lnTo>
                  <a:lnTo>
                    <a:pt x="698" y="12"/>
                  </a:lnTo>
                  <a:lnTo>
                    <a:pt x="0" y="736"/>
                  </a:lnTo>
                  <a:lnTo>
                    <a:pt x="0" y="1587"/>
                  </a:lnTo>
                  <a:lnTo>
                    <a:pt x="12" y="2451"/>
                  </a:lnTo>
                  <a:lnTo>
                    <a:pt x="723" y="3136"/>
                  </a:lnTo>
                  <a:lnTo>
                    <a:pt x="1574" y="3136"/>
                  </a:lnTo>
                  <a:lnTo>
                    <a:pt x="2438" y="3124"/>
                  </a:lnTo>
                  <a:lnTo>
                    <a:pt x="3136" y="2413"/>
                  </a:lnTo>
                  <a:lnTo>
                    <a:pt x="3124" y="1562"/>
                  </a:lnTo>
                  <a:lnTo>
                    <a:pt x="3124" y="698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366594" y="8329501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82"/>
                  </a:moveTo>
                  <a:lnTo>
                    <a:pt x="165" y="23583"/>
                  </a:lnTo>
                  <a:lnTo>
                    <a:pt x="0" y="88"/>
                  </a:lnTo>
                  <a:lnTo>
                    <a:pt x="13969" y="0"/>
                  </a:lnTo>
                  <a:lnTo>
                    <a:pt x="14135" y="23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367069" y="835108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01" y="15963"/>
                  </a:lnTo>
                  <a:lnTo>
                    <a:pt x="13436" y="15874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367069" y="835108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74"/>
                  </a:moveTo>
                  <a:lnTo>
                    <a:pt x="101" y="15963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372098" y="833909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1562" y="12"/>
                  </a:lnTo>
                  <a:lnTo>
                    <a:pt x="698" y="12"/>
                  </a:lnTo>
                  <a:lnTo>
                    <a:pt x="0" y="723"/>
                  </a:lnTo>
                  <a:lnTo>
                    <a:pt x="0" y="2451"/>
                  </a:lnTo>
                  <a:lnTo>
                    <a:pt x="711" y="3136"/>
                  </a:lnTo>
                  <a:lnTo>
                    <a:pt x="1574" y="3136"/>
                  </a:lnTo>
                  <a:lnTo>
                    <a:pt x="2438" y="3124"/>
                  </a:lnTo>
                  <a:lnTo>
                    <a:pt x="3124" y="2413"/>
                  </a:lnTo>
                  <a:lnTo>
                    <a:pt x="3124" y="1562"/>
                  </a:lnTo>
                  <a:lnTo>
                    <a:pt x="3124" y="698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366898" y="8372784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22" y="23494"/>
                  </a:moveTo>
                  <a:lnTo>
                    <a:pt x="152" y="23583"/>
                  </a:lnTo>
                  <a:lnTo>
                    <a:pt x="0" y="88"/>
                  </a:lnTo>
                  <a:lnTo>
                    <a:pt x="13957" y="0"/>
                  </a:lnTo>
                  <a:lnTo>
                    <a:pt x="14122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372384" y="838299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62" y="12"/>
                  </a:lnTo>
                  <a:lnTo>
                    <a:pt x="711" y="12"/>
                  </a:lnTo>
                  <a:lnTo>
                    <a:pt x="0" y="723"/>
                  </a:lnTo>
                  <a:lnTo>
                    <a:pt x="12" y="1587"/>
                  </a:lnTo>
                  <a:lnTo>
                    <a:pt x="12" y="2451"/>
                  </a:lnTo>
                  <a:lnTo>
                    <a:pt x="723" y="3136"/>
                  </a:lnTo>
                  <a:lnTo>
                    <a:pt x="1587" y="3136"/>
                  </a:lnTo>
                  <a:lnTo>
                    <a:pt x="2451" y="3124"/>
                  </a:lnTo>
                  <a:lnTo>
                    <a:pt x="3136" y="2425"/>
                  </a:lnTo>
                  <a:lnTo>
                    <a:pt x="3136" y="1574"/>
                  </a:lnTo>
                  <a:lnTo>
                    <a:pt x="3136" y="711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364383" y="7541944"/>
              <a:ext cx="217170" cy="904240"/>
            </a:xfrm>
            <a:custGeom>
              <a:avLst/>
              <a:gdLst/>
              <a:ahLst/>
              <a:cxnLst/>
              <a:rect l="l" t="t" r="r" b="b"/>
              <a:pathLst>
                <a:path w="217170" h="904240">
                  <a:moveTo>
                    <a:pt x="0" y="0"/>
                  </a:moveTo>
                  <a:lnTo>
                    <a:pt x="3810" y="12687"/>
                  </a:lnTo>
                  <a:lnTo>
                    <a:pt x="45720" y="16509"/>
                  </a:lnTo>
                  <a:lnTo>
                    <a:pt x="53340" y="886459"/>
                  </a:lnTo>
                  <a:lnTo>
                    <a:pt x="33020" y="886459"/>
                  </a:lnTo>
                  <a:lnTo>
                    <a:pt x="24130" y="891527"/>
                  </a:lnTo>
                  <a:lnTo>
                    <a:pt x="7620" y="891527"/>
                  </a:lnTo>
                  <a:lnTo>
                    <a:pt x="5080" y="900429"/>
                  </a:lnTo>
                  <a:lnTo>
                    <a:pt x="217157" y="904239"/>
                  </a:lnTo>
                  <a:lnTo>
                    <a:pt x="215887" y="894067"/>
                  </a:lnTo>
                  <a:lnTo>
                    <a:pt x="207010" y="891527"/>
                  </a:lnTo>
                  <a:lnTo>
                    <a:pt x="200660" y="21577"/>
                  </a:lnTo>
                  <a:lnTo>
                    <a:pt x="203200" y="380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425342" y="7619410"/>
              <a:ext cx="132080" cy="755650"/>
            </a:xfrm>
            <a:custGeom>
              <a:avLst/>
              <a:gdLst/>
              <a:ahLst/>
              <a:cxnLst/>
              <a:rect l="l" t="t" r="r" b="b"/>
              <a:pathLst>
                <a:path w="132079" h="755650">
                  <a:moveTo>
                    <a:pt x="1270" y="0"/>
                  </a:moveTo>
                  <a:lnTo>
                    <a:pt x="3810" y="60959"/>
                  </a:lnTo>
                  <a:lnTo>
                    <a:pt x="7620" y="74929"/>
                  </a:lnTo>
                  <a:lnTo>
                    <a:pt x="0" y="82549"/>
                  </a:lnTo>
                  <a:lnTo>
                    <a:pt x="3810" y="252729"/>
                  </a:lnTo>
                  <a:lnTo>
                    <a:pt x="12700" y="261619"/>
                  </a:lnTo>
                  <a:lnTo>
                    <a:pt x="3810" y="270509"/>
                  </a:lnTo>
                  <a:lnTo>
                    <a:pt x="6350" y="474967"/>
                  </a:lnTo>
                  <a:lnTo>
                    <a:pt x="12700" y="487679"/>
                  </a:lnTo>
                  <a:lnTo>
                    <a:pt x="6350" y="496569"/>
                  </a:lnTo>
                  <a:lnTo>
                    <a:pt x="7620" y="664209"/>
                  </a:lnTo>
                  <a:lnTo>
                    <a:pt x="15240" y="674369"/>
                  </a:lnTo>
                  <a:lnTo>
                    <a:pt x="8890" y="685799"/>
                  </a:lnTo>
                  <a:lnTo>
                    <a:pt x="8890" y="751839"/>
                  </a:lnTo>
                  <a:lnTo>
                    <a:pt x="130810" y="755649"/>
                  </a:lnTo>
                  <a:lnTo>
                    <a:pt x="130810" y="690879"/>
                  </a:lnTo>
                  <a:lnTo>
                    <a:pt x="121920" y="680719"/>
                  </a:lnTo>
                  <a:lnTo>
                    <a:pt x="132067" y="670572"/>
                  </a:lnTo>
                  <a:lnTo>
                    <a:pt x="129540" y="502919"/>
                  </a:lnTo>
                  <a:lnTo>
                    <a:pt x="118097" y="491489"/>
                  </a:lnTo>
                  <a:lnTo>
                    <a:pt x="130810" y="478777"/>
                  </a:lnTo>
                  <a:lnTo>
                    <a:pt x="128257" y="275589"/>
                  </a:lnTo>
                  <a:lnTo>
                    <a:pt x="116827" y="265429"/>
                  </a:lnTo>
                  <a:lnTo>
                    <a:pt x="125717" y="253999"/>
                  </a:lnTo>
                  <a:lnTo>
                    <a:pt x="124447" y="85089"/>
                  </a:lnTo>
                  <a:lnTo>
                    <a:pt x="114300" y="74929"/>
                  </a:lnTo>
                  <a:lnTo>
                    <a:pt x="124447" y="66039"/>
                  </a:lnTo>
                  <a:lnTo>
                    <a:pt x="123190" y="253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425342" y="7607307"/>
              <a:ext cx="132080" cy="768350"/>
            </a:xfrm>
            <a:custGeom>
              <a:avLst/>
              <a:gdLst/>
              <a:ahLst/>
              <a:cxnLst/>
              <a:rect l="l" t="t" r="r" b="b"/>
              <a:pathLst>
                <a:path w="132079" h="768350">
                  <a:moveTo>
                    <a:pt x="1270" y="12103"/>
                  </a:moveTo>
                  <a:lnTo>
                    <a:pt x="1371" y="14643"/>
                  </a:lnTo>
                  <a:lnTo>
                    <a:pt x="3810" y="73063"/>
                  </a:lnTo>
                  <a:lnTo>
                    <a:pt x="7620" y="87033"/>
                  </a:lnTo>
                  <a:lnTo>
                    <a:pt x="0" y="94653"/>
                  </a:lnTo>
                  <a:lnTo>
                    <a:pt x="3810" y="264833"/>
                  </a:lnTo>
                  <a:lnTo>
                    <a:pt x="12700" y="273723"/>
                  </a:lnTo>
                  <a:lnTo>
                    <a:pt x="3810" y="282613"/>
                  </a:lnTo>
                  <a:lnTo>
                    <a:pt x="6350" y="487070"/>
                  </a:lnTo>
                  <a:lnTo>
                    <a:pt x="12700" y="499783"/>
                  </a:lnTo>
                  <a:lnTo>
                    <a:pt x="6350" y="508673"/>
                  </a:lnTo>
                  <a:lnTo>
                    <a:pt x="7620" y="676313"/>
                  </a:lnTo>
                  <a:lnTo>
                    <a:pt x="15240" y="686473"/>
                  </a:lnTo>
                  <a:lnTo>
                    <a:pt x="8890" y="697903"/>
                  </a:lnTo>
                  <a:lnTo>
                    <a:pt x="8890" y="763943"/>
                  </a:lnTo>
                  <a:lnTo>
                    <a:pt x="130810" y="767753"/>
                  </a:lnTo>
                  <a:lnTo>
                    <a:pt x="130810" y="702983"/>
                  </a:lnTo>
                  <a:lnTo>
                    <a:pt x="121920" y="692823"/>
                  </a:lnTo>
                  <a:lnTo>
                    <a:pt x="132067" y="682675"/>
                  </a:lnTo>
                  <a:lnTo>
                    <a:pt x="129540" y="515023"/>
                  </a:lnTo>
                  <a:lnTo>
                    <a:pt x="118097" y="503593"/>
                  </a:lnTo>
                  <a:lnTo>
                    <a:pt x="130810" y="490880"/>
                  </a:lnTo>
                  <a:lnTo>
                    <a:pt x="128257" y="287693"/>
                  </a:lnTo>
                  <a:lnTo>
                    <a:pt x="116827" y="277533"/>
                  </a:lnTo>
                  <a:lnTo>
                    <a:pt x="125717" y="266103"/>
                  </a:lnTo>
                  <a:lnTo>
                    <a:pt x="124447" y="97193"/>
                  </a:lnTo>
                  <a:lnTo>
                    <a:pt x="114300" y="87033"/>
                  </a:lnTo>
                  <a:lnTo>
                    <a:pt x="124447" y="78143"/>
                  </a:lnTo>
                  <a:lnTo>
                    <a:pt x="123190" y="14643"/>
                  </a:lnTo>
                  <a:lnTo>
                    <a:pt x="1270" y="12103"/>
                  </a:lnTo>
                  <a:close/>
                </a:path>
                <a:path w="132079" h="768350">
                  <a:moveTo>
                    <a:pt x="83616" y="12776"/>
                  </a:moveTo>
                  <a:lnTo>
                    <a:pt x="41744" y="11404"/>
                  </a:lnTo>
                  <a:lnTo>
                    <a:pt x="42113" y="0"/>
                  </a:lnTo>
                  <a:lnTo>
                    <a:pt x="83985" y="1346"/>
                  </a:lnTo>
                  <a:lnTo>
                    <a:pt x="83616" y="127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431692" y="7654967"/>
              <a:ext cx="124460" cy="681990"/>
            </a:xfrm>
            <a:custGeom>
              <a:avLst/>
              <a:gdLst/>
              <a:ahLst/>
              <a:cxnLst/>
              <a:rect l="l" t="t" r="r" b="b"/>
              <a:pathLst>
                <a:path w="124460" h="681990">
                  <a:moveTo>
                    <a:pt x="1270" y="0"/>
                  </a:moveTo>
                  <a:lnTo>
                    <a:pt x="114300" y="2539"/>
                  </a:lnTo>
                </a:path>
                <a:path w="124460" h="681990">
                  <a:moveTo>
                    <a:pt x="3810" y="36817"/>
                  </a:moveTo>
                  <a:lnTo>
                    <a:pt x="107950" y="39369"/>
                  </a:lnTo>
                </a:path>
                <a:path w="124460" h="681990">
                  <a:moveTo>
                    <a:pt x="0" y="76199"/>
                  </a:moveTo>
                  <a:lnTo>
                    <a:pt x="113030" y="78739"/>
                  </a:lnTo>
                </a:path>
                <a:path w="124460" h="681990">
                  <a:moveTo>
                    <a:pt x="0" y="115569"/>
                  </a:moveTo>
                  <a:lnTo>
                    <a:pt x="113030" y="118109"/>
                  </a:lnTo>
                </a:path>
                <a:path w="124460" h="681990">
                  <a:moveTo>
                    <a:pt x="1270" y="149872"/>
                  </a:moveTo>
                  <a:lnTo>
                    <a:pt x="114300" y="152399"/>
                  </a:lnTo>
                </a:path>
                <a:path w="124460" h="681990">
                  <a:moveTo>
                    <a:pt x="2540" y="187972"/>
                  </a:moveTo>
                  <a:lnTo>
                    <a:pt x="114300" y="193039"/>
                  </a:lnTo>
                </a:path>
                <a:path w="124460" h="681990">
                  <a:moveTo>
                    <a:pt x="10160" y="224789"/>
                  </a:moveTo>
                  <a:lnTo>
                    <a:pt x="110477" y="229869"/>
                  </a:lnTo>
                </a:path>
                <a:path w="124460" h="681990">
                  <a:moveTo>
                    <a:pt x="0" y="262889"/>
                  </a:moveTo>
                  <a:lnTo>
                    <a:pt x="118097" y="267969"/>
                  </a:lnTo>
                  <a:lnTo>
                    <a:pt x="2540" y="264172"/>
                  </a:lnTo>
                </a:path>
                <a:path w="124460" h="681990">
                  <a:moveTo>
                    <a:pt x="3810" y="300989"/>
                  </a:moveTo>
                  <a:lnTo>
                    <a:pt x="118097" y="306069"/>
                  </a:lnTo>
                </a:path>
                <a:path w="124460" h="681990">
                  <a:moveTo>
                    <a:pt x="2540" y="375919"/>
                  </a:moveTo>
                  <a:lnTo>
                    <a:pt x="119367" y="379717"/>
                  </a:lnTo>
                </a:path>
                <a:path w="124460" h="681990">
                  <a:moveTo>
                    <a:pt x="1270" y="414019"/>
                  </a:moveTo>
                  <a:lnTo>
                    <a:pt x="121907" y="420369"/>
                  </a:lnTo>
                </a:path>
                <a:path w="124460" h="681990">
                  <a:moveTo>
                    <a:pt x="2540" y="488949"/>
                  </a:moveTo>
                  <a:lnTo>
                    <a:pt x="118097" y="492759"/>
                  </a:lnTo>
                </a:path>
                <a:path w="124460" h="681990">
                  <a:moveTo>
                    <a:pt x="5080" y="678179"/>
                  </a:moveTo>
                  <a:lnTo>
                    <a:pt x="120650" y="681989"/>
                  </a:lnTo>
                </a:path>
                <a:path w="124460" h="681990">
                  <a:moveTo>
                    <a:pt x="8890" y="638822"/>
                  </a:moveTo>
                  <a:lnTo>
                    <a:pt x="115570" y="645159"/>
                  </a:lnTo>
                </a:path>
                <a:path w="124460" h="681990">
                  <a:moveTo>
                    <a:pt x="124460" y="607059"/>
                  </a:moveTo>
                  <a:lnTo>
                    <a:pt x="1270" y="601979"/>
                  </a:lnTo>
                </a:path>
                <a:path w="124460" h="681990">
                  <a:moveTo>
                    <a:pt x="2540" y="525779"/>
                  </a:moveTo>
                  <a:lnTo>
                    <a:pt x="119367" y="533399"/>
                  </a:lnTo>
                </a:path>
                <a:path w="124460" h="681990">
                  <a:moveTo>
                    <a:pt x="5080" y="565149"/>
                  </a:moveTo>
                  <a:lnTo>
                    <a:pt x="118097" y="570229"/>
                  </a:lnTo>
                </a:path>
              </a:pathLst>
            </a:custGeom>
            <a:ln w="3175">
              <a:solidFill>
                <a:srgbClr val="A4A6A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492385" y="7817179"/>
              <a:ext cx="1270" cy="21590"/>
            </a:xfrm>
            <a:custGeom>
              <a:avLst/>
              <a:gdLst/>
              <a:ahLst/>
              <a:cxnLst/>
              <a:rect l="l" t="t" r="r" b="b"/>
              <a:pathLst>
                <a:path w="1270" h="21590">
                  <a:moveTo>
                    <a:pt x="723" y="20472"/>
                  </a:moveTo>
                  <a:lnTo>
                    <a:pt x="558" y="20307"/>
                  </a:lnTo>
                  <a:lnTo>
                    <a:pt x="165" y="20307"/>
                  </a:lnTo>
                  <a:lnTo>
                    <a:pt x="0" y="20472"/>
                  </a:lnTo>
                  <a:lnTo>
                    <a:pt x="0" y="20866"/>
                  </a:lnTo>
                  <a:lnTo>
                    <a:pt x="165" y="21005"/>
                  </a:lnTo>
                  <a:lnTo>
                    <a:pt x="558" y="21005"/>
                  </a:lnTo>
                  <a:lnTo>
                    <a:pt x="723" y="20866"/>
                  </a:lnTo>
                  <a:lnTo>
                    <a:pt x="723" y="20662"/>
                  </a:lnTo>
                  <a:lnTo>
                    <a:pt x="723" y="20472"/>
                  </a:lnTo>
                  <a:close/>
                </a:path>
                <a:path w="1270" h="21590">
                  <a:moveTo>
                    <a:pt x="723" y="9055"/>
                  </a:moveTo>
                  <a:lnTo>
                    <a:pt x="558" y="8877"/>
                  </a:lnTo>
                  <a:lnTo>
                    <a:pt x="165" y="8877"/>
                  </a:lnTo>
                  <a:lnTo>
                    <a:pt x="0" y="9055"/>
                  </a:lnTo>
                  <a:lnTo>
                    <a:pt x="0" y="9448"/>
                  </a:lnTo>
                  <a:lnTo>
                    <a:pt x="165" y="9588"/>
                  </a:lnTo>
                  <a:lnTo>
                    <a:pt x="558" y="9588"/>
                  </a:lnTo>
                  <a:lnTo>
                    <a:pt x="723" y="9448"/>
                  </a:lnTo>
                  <a:lnTo>
                    <a:pt x="723" y="9232"/>
                  </a:lnTo>
                  <a:lnTo>
                    <a:pt x="723" y="9055"/>
                  </a:lnTo>
                  <a:close/>
                </a:path>
                <a:path w="1270" h="21590">
                  <a:moveTo>
                    <a:pt x="723" y="165"/>
                  </a:moveTo>
                  <a:lnTo>
                    <a:pt x="558" y="0"/>
                  </a:lnTo>
                  <a:lnTo>
                    <a:pt x="165" y="0"/>
                  </a:lnTo>
                  <a:lnTo>
                    <a:pt x="0" y="165"/>
                  </a:lnTo>
                  <a:lnTo>
                    <a:pt x="0" y="558"/>
                  </a:lnTo>
                  <a:lnTo>
                    <a:pt x="165" y="711"/>
                  </a:lnTo>
                  <a:lnTo>
                    <a:pt x="558" y="711"/>
                  </a:lnTo>
                  <a:lnTo>
                    <a:pt x="723" y="558"/>
                  </a:lnTo>
                  <a:lnTo>
                    <a:pt x="723" y="355"/>
                  </a:lnTo>
                  <a:lnTo>
                    <a:pt x="723" y="1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565047" y="7545430"/>
              <a:ext cx="71120" cy="909955"/>
            </a:xfrm>
            <a:custGeom>
              <a:avLst/>
              <a:gdLst/>
              <a:ahLst/>
              <a:cxnLst/>
              <a:rect l="l" t="t" r="r" b="b"/>
              <a:pathLst>
                <a:path w="71120" h="909954">
                  <a:moveTo>
                    <a:pt x="8889" y="0"/>
                  </a:moveTo>
                  <a:lnTo>
                    <a:pt x="8889" y="11429"/>
                  </a:lnTo>
                  <a:lnTo>
                    <a:pt x="12699" y="18097"/>
                  </a:lnTo>
                  <a:lnTo>
                    <a:pt x="59359" y="16192"/>
                  </a:lnTo>
                  <a:lnTo>
                    <a:pt x="58419" y="952"/>
                  </a:lnTo>
                  <a:lnTo>
                    <a:pt x="8889" y="0"/>
                  </a:lnTo>
                  <a:close/>
                </a:path>
                <a:path w="71120" h="909954">
                  <a:moveTo>
                    <a:pt x="17462" y="889634"/>
                  </a:moveTo>
                  <a:lnTo>
                    <a:pt x="18414" y="905827"/>
                  </a:lnTo>
                  <a:lnTo>
                    <a:pt x="70802" y="909637"/>
                  </a:lnTo>
                  <a:lnTo>
                    <a:pt x="68884" y="892492"/>
                  </a:lnTo>
                  <a:lnTo>
                    <a:pt x="17462" y="889634"/>
                  </a:lnTo>
                  <a:close/>
                </a:path>
                <a:path w="71120" h="909954">
                  <a:moveTo>
                    <a:pt x="0" y="18097"/>
                  </a:moveTo>
                  <a:lnTo>
                    <a:pt x="6349" y="888047"/>
                  </a:lnTo>
                  <a:lnTo>
                    <a:pt x="68884" y="892492"/>
                  </a:lnTo>
                  <a:lnTo>
                    <a:pt x="58419" y="19049"/>
                  </a:lnTo>
                  <a:lnTo>
                    <a:pt x="0" y="180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605927" y="8049569"/>
              <a:ext cx="21590" cy="359410"/>
            </a:xfrm>
            <a:custGeom>
              <a:avLst/>
              <a:gdLst/>
              <a:ahLst/>
              <a:cxnLst/>
              <a:rect l="l" t="t" r="r" b="b"/>
              <a:pathLst>
                <a:path w="21589" h="359409">
                  <a:moveTo>
                    <a:pt x="0" y="127"/>
                  </a:moveTo>
                  <a:lnTo>
                    <a:pt x="16510" y="0"/>
                  </a:lnTo>
                  <a:lnTo>
                    <a:pt x="21475" y="359371"/>
                  </a:lnTo>
                  <a:lnTo>
                    <a:pt x="6223" y="356958"/>
                  </a:lnTo>
                  <a:lnTo>
                    <a:pt x="0" y="127"/>
                  </a:lnTo>
                  <a:close/>
                </a:path>
                <a:path w="21589" h="359409">
                  <a:moveTo>
                    <a:pt x="16675" y="25387"/>
                  </a:moveTo>
                  <a:lnTo>
                    <a:pt x="2705" y="25476"/>
                  </a:lnTo>
                  <a:lnTo>
                    <a:pt x="2552" y="1993"/>
                  </a:lnTo>
                  <a:lnTo>
                    <a:pt x="16522" y="1917"/>
                  </a:lnTo>
                  <a:lnTo>
                    <a:pt x="16675" y="253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608951" y="8073063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22" y="0"/>
                  </a:moveTo>
                  <a:lnTo>
                    <a:pt x="0" y="88"/>
                  </a:lnTo>
                  <a:lnTo>
                    <a:pt x="101" y="15963"/>
                  </a:lnTo>
                  <a:lnTo>
                    <a:pt x="13436" y="15874"/>
                  </a:lnTo>
                  <a:lnTo>
                    <a:pt x="133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608951" y="8073063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74"/>
                  </a:moveTo>
                  <a:lnTo>
                    <a:pt x="101" y="15963"/>
                  </a:lnTo>
                  <a:lnTo>
                    <a:pt x="0" y="88"/>
                  </a:lnTo>
                  <a:lnTo>
                    <a:pt x="13322" y="0"/>
                  </a:lnTo>
                  <a:lnTo>
                    <a:pt x="13436" y="158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613979" y="806108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1549" y="0"/>
                  </a:lnTo>
                  <a:lnTo>
                    <a:pt x="685" y="12"/>
                  </a:lnTo>
                  <a:lnTo>
                    <a:pt x="0" y="711"/>
                  </a:lnTo>
                  <a:lnTo>
                    <a:pt x="0" y="2425"/>
                  </a:lnTo>
                  <a:lnTo>
                    <a:pt x="711" y="3136"/>
                  </a:lnTo>
                  <a:lnTo>
                    <a:pt x="1574" y="3124"/>
                  </a:lnTo>
                  <a:lnTo>
                    <a:pt x="2438" y="3124"/>
                  </a:lnTo>
                  <a:lnTo>
                    <a:pt x="3124" y="2412"/>
                  </a:lnTo>
                  <a:lnTo>
                    <a:pt x="3124" y="1562"/>
                  </a:lnTo>
                  <a:lnTo>
                    <a:pt x="3124" y="698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608734" y="8087754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09" y="23507"/>
                  </a:moveTo>
                  <a:lnTo>
                    <a:pt x="152" y="23596"/>
                  </a:lnTo>
                  <a:lnTo>
                    <a:pt x="0" y="88"/>
                  </a:lnTo>
                  <a:lnTo>
                    <a:pt x="13957" y="0"/>
                  </a:lnTo>
                  <a:lnTo>
                    <a:pt x="14109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609191" y="810935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101"/>
                  </a:lnTo>
                  <a:lnTo>
                    <a:pt x="101" y="15976"/>
                  </a:lnTo>
                  <a:lnTo>
                    <a:pt x="13436" y="15887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609191" y="810935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87"/>
                  </a:moveTo>
                  <a:lnTo>
                    <a:pt x="101" y="15976"/>
                  </a:lnTo>
                  <a:lnTo>
                    <a:pt x="0" y="101"/>
                  </a:lnTo>
                  <a:lnTo>
                    <a:pt x="13334" y="0"/>
                  </a:lnTo>
                  <a:lnTo>
                    <a:pt x="13436" y="158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614221" y="809737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3" y="0"/>
                  </a:moveTo>
                  <a:lnTo>
                    <a:pt x="1549" y="0"/>
                  </a:lnTo>
                  <a:lnTo>
                    <a:pt x="685" y="25"/>
                  </a:lnTo>
                  <a:lnTo>
                    <a:pt x="0" y="723"/>
                  </a:lnTo>
                  <a:lnTo>
                    <a:pt x="12" y="1587"/>
                  </a:lnTo>
                  <a:lnTo>
                    <a:pt x="12" y="2438"/>
                  </a:lnTo>
                  <a:lnTo>
                    <a:pt x="711" y="3149"/>
                  </a:lnTo>
                  <a:lnTo>
                    <a:pt x="1574" y="3124"/>
                  </a:lnTo>
                  <a:lnTo>
                    <a:pt x="2438" y="3124"/>
                  </a:lnTo>
                  <a:lnTo>
                    <a:pt x="3136" y="2425"/>
                  </a:lnTo>
                  <a:lnTo>
                    <a:pt x="3136" y="1562"/>
                  </a:lnTo>
                  <a:lnTo>
                    <a:pt x="3124" y="711"/>
                  </a:lnTo>
                  <a:lnTo>
                    <a:pt x="24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608962" y="8124080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94"/>
                  </a:moveTo>
                  <a:lnTo>
                    <a:pt x="165" y="23583"/>
                  </a:lnTo>
                  <a:lnTo>
                    <a:pt x="0" y="76"/>
                  </a:lnTo>
                  <a:lnTo>
                    <a:pt x="13969" y="0"/>
                  </a:lnTo>
                  <a:lnTo>
                    <a:pt x="14135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609433" y="814566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101"/>
                  </a:lnTo>
                  <a:lnTo>
                    <a:pt x="114" y="15963"/>
                  </a:lnTo>
                  <a:lnTo>
                    <a:pt x="13436" y="15874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609433" y="814566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74"/>
                  </a:moveTo>
                  <a:lnTo>
                    <a:pt x="114" y="15963"/>
                  </a:lnTo>
                  <a:lnTo>
                    <a:pt x="0" y="101"/>
                  </a:lnTo>
                  <a:lnTo>
                    <a:pt x="13334" y="0"/>
                  </a:lnTo>
                  <a:lnTo>
                    <a:pt x="13436" y="158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614461" y="81336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62" y="0"/>
                  </a:lnTo>
                  <a:lnTo>
                    <a:pt x="698" y="25"/>
                  </a:lnTo>
                  <a:lnTo>
                    <a:pt x="0" y="711"/>
                  </a:lnTo>
                  <a:lnTo>
                    <a:pt x="12" y="1562"/>
                  </a:lnTo>
                  <a:lnTo>
                    <a:pt x="12" y="2425"/>
                  </a:lnTo>
                  <a:lnTo>
                    <a:pt x="711" y="3149"/>
                  </a:lnTo>
                  <a:lnTo>
                    <a:pt x="1574" y="3124"/>
                  </a:lnTo>
                  <a:lnTo>
                    <a:pt x="2451" y="3124"/>
                  </a:lnTo>
                  <a:lnTo>
                    <a:pt x="3136" y="2400"/>
                  </a:lnTo>
                  <a:lnTo>
                    <a:pt x="3136" y="1536"/>
                  </a:lnTo>
                  <a:lnTo>
                    <a:pt x="3124" y="673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609218" y="8160369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22" y="23507"/>
                  </a:moveTo>
                  <a:lnTo>
                    <a:pt x="152" y="23596"/>
                  </a:lnTo>
                  <a:lnTo>
                    <a:pt x="0" y="88"/>
                  </a:lnTo>
                  <a:lnTo>
                    <a:pt x="13957" y="0"/>
                  </a:lnTo>
                  <a:lnTo>
                    <a:pt x="14122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609673" y="8181967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47" y="0"/>
                  </a:moveTo>
                  <a:lnTo>
                    <a:pt x="0" y="88"/>
                  </a:lnTo>
                  <a:lnTo>
                    <a:pt x="114" y="15976"/>
                  </a:lnTo>
                  <a:lnTo>
                    <a:pt x="13449" y="15887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609673" y="8181967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49" y="15887"/>
                  </a:moveTo>
                  <a:lnTo>
                    <a:pt x="114" y="15976"/>
                  </a:lnTo>
                  <a:lnTo>
                    <a:pt x="0" y="88"/>
                  </a:lnTo>
                  <a:lnTo>
                    <a:pt x="13347" y="0"/>
                  </a:lnTo>
                  <a:lnTo>
                    <a:pt x="13449" y="158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614715" y="816997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1549" y="0"/>
                  </a:lnTo>
                  <a:lnTo>
                    <a:pt x="685" y="12"/>
                  </a:lnTo>
                  <a:lnTo>
                    <a:pt x="0" y="736"/>
                  </a:lnTo>
                  <a:lnTo>
                    <a:pt x="0" y="2451"/>
                  </a:lnTo>
                  <a:lnTo>
                    <a:pt x="711" y="3124"/>
                  </a:lnTo>
                  <a:lnTo>
                    <a:pt x="2438" y="3124"/>
                  </a:lnTo>
                  <a:lnTo>
                    <a:pt x="3124" y="2425"/>
                  </a:lnTo>
                  <a:lnTo>
                    <a:pt x="3124" y="1562"/>
                  </a:lnTo>
                  <a:lnTo>
                    <a:pt x="3124" y="698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609459" y="8196683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22" y="23495"/>
                  </a:moveTo>
                  <a:lnTo>
                    <a:pt x="165" y="23583"/>
                  </a:lnTo>
                  <a:lnTo>
                    <a:pt x="0" y="76"/>
                  </a:lnTo>
                  <a:lnTo>
                    <a:pt x="13970" y="0"/>
                  </a:lnTo>
                  <a:lnTo>
                    <a:pt x="14122" y="23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609928" y="821827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01" y="15951"/>
                  </a:lnTo>
                  <a:lnTo>
                    <a:pt x="13436" y="15862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609928" y="821827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62"/>
                  </a:moveTo>
                  <a:lnTo>
                    <a:pt x="101" y="15951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614957" y="820629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685" y="0"/>
                  </a:lnTo>
                  <a:lnTo>
                    <a:pt x="0" y="698"/>
                  </a:lnTo>
                  <a:lnTo>
                    <a:pt x="0" y="2425"/>
                  </a:lnTo>
                  <a:lnTo>
                    <a:pt x="711" y="3124"/>
                  </a:lnTo>
                  <a:lnTo>
                    <a:pt x="2438" y="3124"/>
                  </a:lnTo>
                  <a:lnTo>
                    <a:pt x="3124" y="2387"/>
                  </a:lnTo>
                  <a:lnTo>
                    <a:pt x="3124" y="1536"/>
                  </a:lnTo>
                  <a:lnTo>
                    <a:pt x="3124" y="673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609699" y="8232974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94"/>
                  </a:moveTo>
                  <a:lnTo>
                    <a:pt x="165" y="23596"/>
                  </a:lnTo>
                  <a:lnTo>
                    <a:pt x="0" y="88"/>
                  </a:lnTo>
                  <a:lnTo>
                    <a:pt x="13969" y="0"/>
                  </a:lnTo>
                  <a:lnTo>
                    <a:pt x="14135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610169" y="825457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01" y="15963"/>
                  </a:lnTo>
                  <a:lnTo>
                    <a:pt x="13436" y="15875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610169" y="825457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75"/>
                  </a:moveTo>
                  <a:lnTo>
                    <a:pt x="101" y="15963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615198" y="824257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698" y="0"/>
                  </a:lnTo>
                  <a:lnTo>
                    <a:pt x="0" y="723"/>
                  </a:lnTo>
                  <a:lnTo>
                    <a:pt x="0" y="1587"/>
                  </a:lnTo>
                  <a:lnTo>
                    <a:pt x="12" y="2451"/>
                  </a:lnTo>
                  <a:lnTo>
                    <a:pt x="711" y="3124"/>
                  </a:lnTo>
                  <a:lnTo>
                    <a:pt x="2438" y="3124"/>
                  </a:lnTo>
                  <a:lnTo>
                    <a:pt x="3136" y="2412"/>
                  </a:lnTo>
                  <a:lnTo>
                    <a:pt x="3124" y="1562"/>
                  </a:lnTo>
                  <a:lnTo>
                    <a:pt x="3124" y="698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609954" y="8269288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22" y="23482"/>
                  </a:moveTo>
                  <a:lnTo>
                    <a:pt x="152" y="23571"/>
                  </a:lnTo>
                  <a:lnTo>
                    <a:pt x="0" y="88"/>
                  </a:lnTo>
                  <a:lnTo>
                    <a:pt x="13957" y="0"/>
                  </a:lnTo>
                  <a:lnTo>
                    <a:pt x="14122" y="23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610410" y="829087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47" y="0"/>
                  </a:moveTo>
                  <a:lnTo>
                    <a:pt x="0" y="88"/>
                  </a:lnTo>
                  <a:lnTo>
                    <a:pt x="114" y="15963"/>
                  </a:lnTo>
                  <a:lnTo>
                    <a:pt x="13436" y="15874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610410" y="829087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74"/>
                  </a:moveTo>
                  <a:lnTo>
                    <a:pt x="114" y="15963"/>
                  </a:lnTo>
                  <a:lnTo>
                    <a:pt x="0" y="88"/>
                  </a:lnTo>
                  <a:lnTo>
                    <a:pt x="13347" y="0"/>
                  </a:lnTo>
                  <a:lnTo>
                    <a:pt x="13436" y="158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615439" y="827889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698" y="0"/>
                  </a:lnTo>
                  <a:lnTo>
                    <a:pt x="0" y="698"/>
                  </a:lnTo>
                  <a:lnTo>
                    <a:pt x="0" y="1574"/>
                  </a:lnTo>
                  <a:lnTo>
                    <a:pt x="12" y="2425"/>
                  </a:lnTo>
                  <a:lnTo>
                    <a:pt x="723" y="3124"/>
                  </a:lnTo>
                  <a:lnTo>
                    <a:pt x="2451" y="3124"/>
                  </a:lnTo>
                  <a:lnTo>
                    <a:pt x="3136" y="2400"/>
                  </a:lnTo>
                  <a:lnTo>
                    <a:pt x="3124" y="1536"/>
                  </a:lnTo>
                  <a:lnTo>
                    <a:pt x="3124" y="685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610194" y="8305563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520"/>
                  </a:moveTo>
                  <a:lnTo>
                    <a:pt x="165" y="23609"/>
                  </a:lnTo>
                  <a:lnTo>
                    <a:pt x="0" y="88"/>
                  </a:lnTo>
                  <a:lnTo>
                    <a:pt x="13969" y="0"/>
                  </a:lnTo>
                  <a:lnTo>
                    <a:pt x="14135" y="235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610665" y="832718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01" y="15951"/>
                  </a:lnTo>
                  <a:lnTo>
                    <a:pt x="13436" y="15862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610665" y="832718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62"/>
                  </a:moveTo>
                  <a:lnTo>
                    <a:pt x="101" y="15951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615694" y="831516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1549" y="12"/>
                  </a:lnTo>
                  <a:lnTo>
                    <a:pt x="698" y="12"/>
                  </a:lnTo>
                  <a:lnTo>
                    <a:pt x="0" y="723"/>
                  </a:lnTo>
                  <a:lnTo>
                    <a:pt x="0" y="2451"/>
                  </a:lnTo>
                  <a:lnTo>
                    <a:pt x="711" y="3136"/>
                  </a:lnTo>
                  <a:lnTo>
                    <a:pt x="1574" y="3136"/>
                  </a:lnTo>
                  <a:lnTo>
                    <a:pt x="2438" y="3124"/>
                  </a:lnTo>
                  <a:lnTo>
                    <a:pt x="3124" y="2425"/>
                  </a:lnTo>
                  <a:lnTo>
                    <a:pt x="3124" y="1562"/>
                  </a:lnTo>
                  <a:lnTo>
                    <a:pt x="3124" y="711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610437" y="8341879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94"/>
                  </a:moveTo>
                  <a:lnTo>
                    <a:pt x="165" y="23583"/>
                  </a:lnTo>
                  <a:lnTo>
                    <a:pt x="0" y="88"/>
                  </a:lnTo>
                  <a:lnTo>
                    <a:pt x="13969" y="0"/>
                  </a:lnTo>
                  <a:lnTo>
                    <a:pt x="14135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610905" y="836346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5" y="0"/>
                  </a:moveTo>
                  <a:lnTo>
                    <a:pt x="0" y="88"/>
                  </a:lnTo>
                  <a:lnTo>
                    <a:pt x="101" y="15976"/>
                  </a:lnTo>
                  <a:lnTo>
                    <a:pt x="13449" y="15887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610905" y="836346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49" y="15887"/>
                  </a:moveTo>
                  <a:lnTo>
                    <a:pt x="101" y="15976"/>
                  </a:lnTo>
                  <a:lnTo>
                    <a:pt x="0" y="88"/>
                  </a:lnTo>
                  <a:lnTo>
                    <a:pt x="13335" y="0"/>
                  </a:lnTo>
                  <a:lnTo>
                    <a:pt x="13449" y="158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615935" y="835147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49" y="12"/>
                  </a:lnTo>
                  <a:lnTo>
                    <a:pt x="698" y="12"/>
                  </a:lnTo>
                  <a:lnTo>
                    <a:pt x="0" y="736"/>
                  </a:lnTo>
                  <a:lnTo>
                    <a:pt x="0" y="1587"/>
                  </a:lnTo>
                  <a:lnTo>
                    <a:pt x="12" y="2451"/>
                  </a:lnTo>
                  <a:lnTo>
                    <a:pt x="723" y="3136"/>
                  </a:lnTo>
                  <a:lnTo>
                    <a:pt x="1574" y="3136"/>
                  </a:lnTo>
                  <a:lnTo>
                    <a:pt x="2438" y="3124"/>
                  </a:lnTo>
                  <a:lnTo>
                    <a:pt x="3136" y="2425"/>
                  </a:lnTo>
                  <a:lnTo>
                    <a:pt x="3136" y="1562"/>
                  </a:lnTo>
                  <a:lnTo>
                    <a:pt x="3136" y="698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610742" y="8385162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22" y="23507"/>
                  </a:moveTo>
                  <a:lnTo>
                    <a:pt x="152" y="23596"/>
                  </a:lnTo>
                  <a:lnTo>
                    <a:pt x="0" y="88"/>
                  </a:lnTo>
                  <a:lnTo>
                    <a:pt x="13957" y="0"/>
                  </a:lnTo>
                  <a:lnTo>
                    <a:pt x="14122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616227" y="839537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62" y="12"/>
                  </a:lnTo>
                  <a:lnTo>
                    <a:pt x="698" y="12"/>
                  </a:lnTo>
                  <a:lnTo>
                    <a:pt x="0" y="736"/>
                  </a:lnTo>
                  <a:lnTo>
                    <a:pt x="12" y="1587"/>
                  </a:lnTo>
                  <a:lnTo>
                    <a:pt x="12" y="2451"/>
                  </a:lnTo>
                  <a:lnTo>
                    <a:pt x="723" y="3136"/>
                  </a:lnTo>
                  <a:lnTo>
                    <a:pt x="1587" y="3136"/>
                  </a:lnTo>
                  <a:lnTo>
                    <a:pt x="2451" y="3124"/>
                  </a:lnTo>
                  <a:lnTo>
                    <a:pt x="3136" y="2438"/>
                  </a:lnTo>
                  <a:lnTo>
                    <a:pt x="3136" y="1574"/>
                  </a:lnTo>
                  <a:lnTo>
                    <a:pt x="3124" y="723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602117" y="7596177"/>
              <a:ext cx="21590" cy="359410"/>
            </a:xfrm>
            <a:custGeom>
              <a:avLst/>
              <a:gdLst/>
              <a:ahLst/>
              <a:cxnLst/>
              <a:rect l="l" t="t" r="r" b="b"/>
              <a:pathLst>
                <a:path w="21589" h="359409">
                  <a:moveTo>
                    <a:pt x="0" y="114"/>
                  </a:moveTo>
                  <a:lnTo>
                    <a:pt x="16510" y="0"/>
                  </a:lnTo>
                  <a:lnTo>
                    <a:pt x="21475" y="359384"/>
                  </a:lnTo>
                  <a:lnTo>
                    <a:pt x="6223" y="356958"/>
                  </a:lnTo>
                  <a:lnTo>
                    <a:pt x="0" y="114"/>
                  </a:lnTo>
                  <a:close/>
                </a:path>
                <a:path w="21589" h="359409">
                  <a:moveTo>
                    <a:pt x="16675" y="25387"/>
                  </a:moveTo>
                  <a:lnTo>
                    <a:pt x="2705" y="25488"/>
                  </a:lnTo>
                  <a:lnTo>
                    <a:pt x="2552" y="1993"/>
                  </a:lnTo>
                  <a:lnTo>
                    <a:pt x="16522" y="1905"/>
                  </a:lnTo>
                  <a:lnTo>
                    <a:pt x="16675" y="253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605128" y="761967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47" y="0"/>
                  </a:moveTo>
                  <a:lnTo>
                    <a:pt x="0" y="88"/>
                  </a:lnTo>
                  <a:lnTo>
                    <a:pt x="114" y="15963"/>
                  </a:lnTo>
                  <a:lnTo>
                    <a:pt x="13449" y="15874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605128" y="761967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49" y="15874"/>
                  </a:moveTo>
                  <a:lnTo>
                    <a:pt x="114" y="15963"/>
                  </a:lnTo>
                  <a:lnTo>
                    <a:pt x="0" y="88"/>
                  </a:lnTo>
                  <a:lnTo>
                    <a:pt x="13347" y="0"/>
                  </a:lnTo>
                  <a:lnTo>
                    <a:pt x="13449" y="158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610157" y="76076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62" y="0"/>
                  </a:lnTo>
                  <a:lnTo>
                    <a:pt x="698" y="12"/>
                  </a:lnTo>
                  <a:lnTo>
                    <a:pt x="0" y="711"/>
                  </a:lnTo>
                  <a:lnTo>
                    <a:pt x="12" y="1574"/>
                  </a:lnTo>
                  <a:lnTo>
                    <a:pt x="12" y="2438"/>
                  </a:lnTo>
                  <a:lnTo>
                    <a:pt x="723" y="3136"/>
                  </a:lnTo>
                  <a:lnTo>
                    <a:pt x="1587" y="3124"/>
                  </a:lnTo>
                  <a:lnTo>
                    <a:pt x="2451" y="3124"/>
                  </a:lnTo>
                  <a:lnTo>
                    <a:pt x="3136" y="2412"/>
                  </a:lnTo>
                  <a:lnTo>
                    <a:pt x="3136" y="1562"/>
                  </a:lnTo>
                  <a:lnTo>
                    <a:pt x="3124" y="698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604912" y="7634362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507"/>
                  </a:moveTo>
                  <a:lnTo>
                    <a:pt x="165" y="23596"/>
                  </a:lnTo>
                  <a:lnTo>
                    <a:pt x="0" y="101"/>
                  </a:lnTo>
                  <a:lnTo>
                    <a:pt x="13969" y="0"/>
                  </a:lnTo>
                  <a:lnTo>
                    <a:pt x="14135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605382" y="765597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14" y="15963"/>
                  </a:lnTo>
                  <a:lnTo>
                    <a:pt x="13436" y="15875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605382" y="765597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75"/>
                  </a:moveTo>
                  <a:lnTo>
                    <a:pt x="114" y="15963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610410" y="764399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1549" y="0"/>
                  </a:lnTo>
                  <a:lnTo>
                    <a:pt x="698" y="12"/>
                  </a:lnTo>
                  <a:lnTo>
                    <a:pt x="0" y="711"/>
                  </a:lnTo>
                  <a:lnTo>
                    <a:pt x="0" y="2425"/>
                  </a:lnTo>
                  <a:lnTo>
                    <a:pt x="711" y="3136"/>
                  </a:lnTo>
                  <a:lnTo>
                    <a:pt x="1574" y="3124"/>
                  </a:lnTo>
                  <a:lnTo>
                    <a:pt x="2438" y="3124"/>
                  </a:lnTo>
                  <a:lnTo>
                    <a:pt x="3124" y="2413"/>
                  </a:lnTo>
                  <a:lnTo>
                    <a:pt x="3124" y="1562"/>
                  </a:lnTo>
                  <a:lnTo>
                    <a:pt x="3124" y="698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605152" y="7670687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95"/>
                  </a:moveTo>
                  <a:lnTo>
                    <a:pt x="165" y="23583"/>
                  </a:lnTo>
                  <a:lnTo>
                    <a:pt x="0" y="88"/>
                  </a:lnTo>
                  <a:lnTo>
                    <a:pt x="13969" y="0"/>
                  </a:lnTo>
                  <a:lnTo>
                    <a:pt x="14135" y="234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605622" y="769228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5" y="0"/>
                  </a:moveTo>
                  <a:lnTo>
                    <a:pt x="0" y="88"/>
                  </a:lnTo>
                  <a:lnTo>
                    <a:pt x="114" y="15951"/>
                  </a:lnTo>
                  <a:lnTo>
                    <a:pt x="13449" y="15862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605622" y="769228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49" y="15862"/>
                  </a:moveTo>
                  <a:lnTo>
                    <a:pt x="114" y="15951"/>
                  </a:lnTo>
                  <a:lnTo>
                    <a:pt x="0" y="88"/>
                  </a:lnTo>
                  <a:lnTo>
                    <a:pt x="13335" y="0"/>
                  </a:lnTo>
                  <a:lnTo>
                    <a:pt x="13449" y="158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610653" y="768030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49" y="0"/>
                  </a:lnTo>
                  <a:lnTo>
                    <a:pt x="698" y="12"/>
                  </a:lnTo>
                  <a:lnTo>
                    <a:pt x="0" y="698"/>
                  </a:lnTo>
                  <a:lnTo>
                    <a:pt x="12" y="1562"/>
                  </a:lnTo>
                  <a:lnTo>
                    <a:pt x="12" y="2412"/>
                  </a:lnTo>
                  <a:lnTo>
                    <a:pt x="723" y="3136"/>
                  </a:lnTo>
                  <a:lnTo>
                    <a:pt x="1574" y="3124"/>
                  </a:lnTo>
                  <a:lnTo>
                    <a:pt x="2438" y="3124"/>
                  </a:lnTo>
                  <a:lnTo>
                    <a:pt x="3136" y="2387"/>
                  </a:lnTo>
                  <a:lnTo>
                    <a:pt x="3136" y="1523"/>
                  </a:lnTo>
                  <a:lnTo>
                    <a:pt x="3124" y="673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605394" y="7706989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94"/>
                  </a:moveTo>
                  <a:lnTo>
                    <a:pt x="177" y="23583"/>
                  </a:lnTo>
                  <a:lnTo>
                    <a:pt x="0" y="76"/>
                  </a:lnTo>
                  <a:lnTo>
                    <a:pt x="13969" y="0"/>
                  </a:lnTo>
                  <a:lnTo>
                    <a:pt x="14135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605865" y="7728574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5" y="0"/>
                  </a:moveTo>
                  <a:lnTo>
                    <a:pt x="0" y="101"/>
                  </a:lnTo>
                  <a:lnTo>
                    <a:pt x="114" y="15976"/>
                  </a:lnTo>
                  <a:lnTo>
                    <a:pt x="13449" y="15887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605865" y="7728574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49" y="15887"/>
                  </a:moveTo>
                  <a:lnTo>
                    <a:pt x="114" y="15976"/>
                  </a:lnTo>
                  <a:lnTo>
                    <a:pt x="0" y="101"/>
                  </a:lnTo>
                  <a:lnTo>
                    <a:pt x="13335" y="0"/>
                  </a:lnTo>
                  <a:lnTo>
                    <a:pt x="13449" y="158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610893" y="77165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62" y="0"/>
                  </a:lnTo>
                  <a:lnTo>
                    <a:pt x="698" y="12"/>
                  </a:lnTo>
                  <a:lnTo>
                    <a:pt x="0" y="723"/>
                  </a:lnTo>
                  <a:lnTo>
                    <a:pt x="12" y="1600"/>
                  </a:lnTo>
                  <a:lnTo>
                    <a:pt x="12" y="2451"/>
                  </a:lnTo>
                  <a:lnTo>
                    <a:pt x="723" y="3124"/>
                  </a:lnTo>
                  <a:lnTo>
                    <a:pt x="2451" y="3124"/>
                  </a:lnTo>
                  <a:lnTo>
                    <a:pt x="3136" y="2425"/>
                  </a:lnTo>
                  <a:lnTo>
                    <a:pt x="3136" y="1562"/>
                  </a:lnTo>
                  <a:lnTo>
                    <a:pt x="3136" y="711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605648" y="7743278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507"/>
                  </a:moveTo>
                  <a:lnTo>
                    <a:pt x="165" y="23596"/>
                  </a:lnTo>
                  <a:lnTo>
                    <a:pt x="0" y="88"/>
                  </a:lnTo>
                  <a:lnTo>
                    <a:pt x="13957" y="0"/>
                  </a:lnTo>
                  <a:lnTo>
                    <a:pt x="14135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606117" y="7764877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01" y="15963"/>
                  </a:lnTo>
                  <a:lnTo>
                    <a:pt x="13436" y="15862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606117" y="7764877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62"/>
                  </a:moveTo>
                  <a:lnTo>
                    <a:pt x="101" y="15963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611148" y="775289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3" y="0"/>
                  </a:moveTo>
                  <a:lnTo>
                    <a:pt x="685" y="0"/>
                  </a:lnTo>
                  <a:lnTo>
                    <a:pt x="0" y="711"/>
                  </a:lnTo>
                  <a:lnTo>
                    <a:pt x="0" y="2425"/>
                  </a:lnTo>
                  <a:lnTo>
                    <a:pt x="711" y="3124"/>
                  </a:lnTo>
                  <a:lnTo>
                    <a:pt x="2438" y="3124"/>
                  </a:lnTo>
                  <a:lnTo>
                    <a:pt x="3136" y="2387"/>
                  </a:lnTo>
                  <a:lnTo>
                    <a:pt x="3136" y="1536"/>
                  </a:lnTo>
                  <a:lnTo>
                    <a:pt x="3124" y="673"/>
                  </a:lnTo>
                  <a:lnTo>
                    <a:pt x="24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605889" y="7779593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94"/>
                  </a:moveTo>
                  <a:lnTo>
                    <a:pt x="165" y="23583"/>
                  </a:lnTo>
                  <a:lnTo>
                    <a:pt x="0" y="76"/>
                  </a:lnTo>
                  <a:lnTo>
                    <a:pt x="13969" y="0"/>
                  </a:lnTo>
                  <a:lnTo>
                    <a:pt x="14135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606359" y="7801179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01" y="15976"/>
                  </a:lnTo>
                  <a:lnTo>
                    <a:pt x="13436" y="15874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606359" y="7801179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74"/>
                  </a:moveTo>
                  <a:lnTo>
                    <a:pt x="101" y="15976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611388" y="778918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698" y="0"/>
                  </a:lnTo>
                  <a:lnTo>
                    <a:pt x="0" y="723"/>
                  </a:lnTo>
                  <a:lnTo>
                    <a:pt x="0" y="1587"/>
                  </a:lnTo>
                  <a:lnTo>
                    <a:pt x="12" y="2451"/>
                  </a:lnTo>
                  <a:lnTo>
                    <a:pt x="723" y="3124"/>
                  </a:lnTo>
                  <a:lnTo>
                    <a:pt x="2438" y="3124"/>
                  </a:lnTo>
                  <a:lnTo>
                    <a:pt x="3136" y="2413"/>
                  </a:lnTo>
                  <a:lnTo>
                    <a:pt x="3124" y="1562"/>
                  </a:lnTo>
                  <a:lnTo>
                    <a:pt x="3124" y="698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606130" y="7815895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82"/>
                  </a:moveTo>
                  <a:lnTo>
                    <a:pt x="177" y="23583"/>
                  </a:lnTo>
                  <a:lnTo>
                    <a:pt x="0" y="88"/>
                  </a:lnTo>
                  <a:lnTo>
                    <a:pt x="13982" y="0"/>
                  </a:lnTo>
                  <a:lnTo>
                    <a:pt x="14135" y="234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606613" y="7837479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22" y="0"/>
                  </a:moveTo>
                  <a:lnTo>
                    <a:pt x="0" y="88"/>
                  </a:lnTo>
                  <a:lnTo>
                    <a:pt x="101" y="15963"/>
                  </a:lnTo>
                  <a:lnTo>
                    <a:pt x="13436" y="15874"/>
                  </a:lnTo>
                  <a:lnTo>
                    <a:pt x="133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606613" y="7837479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74"/>
                  </a:moveTo>
                  <a:lnTo>
                    <a:pt x="101" y="15963"/>
                  </a:lnTo>
                  <a:lnTo>
                    <a:pt x="0" y="88"/>
                  </a:lnTo>
                  <a:lnTo>
                    <a:pt x="13322" y="0"/>
                  </a:lnTo>
                  <a:lnTo>
                    <a:pt x="13436" y="158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611642" y="782550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12" y="0"/>
                  </a:moveTo>
                  <a:lnTo>
                    <a:pt x="685" y="0"/>
                  </a:lnTo>
                  <a:lnTo>
                    <a:pt x="0" y="711"/>
                  </a:lnTo>
                  <a:lnTo>
                    <a:pt x="0" y="2438"/>
                  </a:lnTo>
                  <a:lnTo>
                    <a:pt x="711" y="3124"/>
                  </a:lnTo>
                  <a:lnTo>
                    <a:pt x="2438" y="3124"/>
                  </a:lnTo>
                  <a:lnTo>
                    <a:pt x="3124" y="2400"/>
                  </a:lnTo>
                  <a:lnTo>
                    <a:pt x="3124" y="1549"/>
                  </a:lnTo>
                  <a:lnTo>
                    <a:pt x="3124" y="685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606384" y="7852171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520"/>
                  </a:moveTo>
                  <a:lnTo>
                    <a:pt x="165" y="23621"/>
                  </a:lnTo>
                  <a:lnTo>
                    <a:pt x="0" y="101"/>
                  </a:lnTo>
                  <a:lnTo>
                    <a:pt x="13969" y="0"/>
                  </a:lnTo>
                  <a:lnTo>
                    <a:pt x="14135" y="235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606854" y="7873794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88"/>
                  </a:lnTo>
                  <a:lnTo>
                    <a:pt x="101" y="15951"/>
                  </a:lnTo>
                  <a:lnTo>
                    <a:pt x="13436" y="15862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606854" y="7873794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62"/>
                  </a:moveTo>
                  <a:lnTo>
                    <a:pt x="101" y="15951"/>
                  </a:lnTo>
                  <a:lnTo>
                    <a:pt x="0" y="88"/>
                  </a:lnTo>
                  <a:lnTo>
                    <a:pt x="13334" y="0"/>
                  </a:lnTo>
                  <a:lnTo>
                    <a:pt x="13436" y="158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611883" y="786177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49" y="25"/>
                  </a:lnTo>
                  <a:lnTo>
                    <a:pt x="685" y="25"/>
                  </a:lnTo>
                  <a:lnTo>
                    <a:pt x="0" y="736"/>
                  </a:lnTo>
                  <a:lnTo>
                    <a:pt x="0" y="1600"/>
                  </a:lnTo>
                  <a:lnTo>
                    <a:pt x="12" y="2451"/>
                  </a:lnTo>
                  <a:lnTo>
                    <a:pt x="711" y="3149"/>
                  </a:lnTo>
                  <a:lnTo>
                    <a:pt x="1574" y="3149"/>
                  </a:lnTo>
                  <a:lnTo>
                    <a:pt x="2438" y="3124"/>
                  </a:lnTo>
                  <a:lnTo>
                    <a:pt x="3136" y="2425"/>
                  </a:lnTo>
                  <a:lnTo>
                    <a:pt x="3124" y="1562"/>
                  </a:lnTo>
                  <a:lnTo>
                    <a:pt x="3124" y="711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606627" y="7888486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494"/>
                  </a:moveTo>
                  <a:lnTo>
                    <a:pt x="165" y="23583"/>
                  </a:lnTo>
                  <a:lnTo>
                    <a:pt x="0" y="101"/>
                  </a:lnTo>
                  <a:lnTo>
                    <a:pt x="13969" y="0"/>
                  </a:lnTo>
                  <a:lnTo>
                    <a:pt x="14135" y="234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607095" y="791007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334" y="0"/>
                  </a:moveTo>
                  <a:lnTo>
                    <a:pt x="0" y="101"/>
                  </a:lnTo>
                  <a:lnTo>
                    <a:pt x="101" y="15976"/>
                  </a:lnTo>
                  <a:lnTo>
                    <a:pt x="13436" y="15887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607095" y="791007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436" y="15887"/>
                  </a:moveTo>
                  <a:lnTo>
                    <a:pt x="101" y="15976"/>
                  </a:lnTo>
                  <a:lnTo>
                    <a:pt x="0" y="101"/>
                  </a:lnTo>
                  <a:lnTo>
                    <a:pt x="13334" y="0"/>
                  </a:lnTo>
                  <a:lnTo>
                    <a:pt x="13436" y="1588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612125" y="789807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62" y="12"/>
                  </a:lnTo>
                  <a:lnTo>
                    <a:pt x="698" y="12"/>
                  </a:lnTo>
                  <a:lnTo>
                    <a:pt x="0" y="736"/>
                  </a:lnTo>
                  <a:lnTo>
                    <a:pt x="0" y="1600"/>
                  </a:lnTo>
                  <a:lnTo>
                    <a:pt x="12" y="2451"/>
                  </a:lnTo>
                  <a:lnTo>
                    <a:pt x="711" y="3136"/>
                  </a:lnTo>
                  <a:lnTo>
                    <a:pt x="1587" y="3136"/>
                  </a:lnTo>
                  <a:lnTo>
                    <a:pt x="2438" y="3124"/>
                  </a:lnTo>
                  <a:lnTo>
                    <a:pt x="3136" y="2425"/>
                  </a:lnTo>
                  <a:lnTo>
                    <a:pt x="3124" y="1562"/>
                  </a:lnTo>
                  <a:lnTo>
                    <a:pt x="3124" y="711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606918" y="7931769"/>
              <a:ext cx="14604" cy="24130"/>
            </a:xfrm>
            <a:custGeom>
              <a:avLst/>
              <a:gdLst/>
              <a:ahLst/>
              <a:cxnLst/>
              <a:rect l="l" t="t" r="r" b="b"/>
              <a:pathLst>
                <a:path w="14604" h="24129">
                  <a:moveTo>
                    <a:pt x="14135" y="23507"/>
                  </a:moveTo>
                  <a:lnTo>
                    <a:pt x="165" y="23596"/>
                  </a:lnTo>
                  <a:lnTo>
                    <a:pt x="0" y="88"/>
                  </a:lnTo>
                  <a:lnTo>
                    <a:pt x="13969" y="0"/>
                  </a:lnTo>
                  <a:lnTo>
                    <a:pt x="14135" y="2350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612417" y="794198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425" y="0"/>
                  </a:moveTo>
                  <a:lnTo>
                    <a:pt x="1562" y="12"/>
                  </a:lnTo>
                  <a:lnTo>
                    <a:pt x="698" y="12"/>
                  </a:lnTo>
                  <a:lnTo>
                    <a:pt x="0" y="736"/>
                  </a:lnTo>
                  <a:lnTo>
                    <a:pt x="12" y="1600"/>
                  </a:lnTo>
                  <a:lnTo>
                    <a:pt x="12" y="2451"/>
                  </a:lnTo>
                  <a:lnTo>
                    <a:pt x="723" y="3136"/>
                  </a:lnTo>
                  <a:lnTo>
                    <a:pt x="1587" y="3136"/>
                  </a:lnTo>
                  <a:lnTo>
                    <a:pt x="2451" y="3124"/>
                  </a:lnTo>
                  <a:lnTo>
                    <a:pt x="3136" y="2438"/>
                  </a:lnTo>
                  <a:lnTo>
                    <a:pt x="3136" y="1574"/>
                  </a:lnTo>
                  <a:lnTo>
                    <a:pt x="3124" y="723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258125" y="7398808"/>
              <a:ext cx="1533525" cy="147955"/>
            </a:xfrm>
            <a:custGeom>
              <a:avLst/>
              <a:gdLst/>
              <a:ahLst/>
              <a:cxnLst/>
              <a:rect l="l" t="t" r="r" b="b"/>
              <a:pathLst>
                <a:path w="1533525" h="147954">
                  <a:moveTo>
                    <a:pt x="254165" y="0"/>
                  </a:moveTo>
                  <a:lnTo>
                    <a:pt x="0" y="107962"/>
                  </a:lnTo>
                  <a:lnTo>
                    <a:pt x="1365338" y="147574"/>
                  </a:lnTo>
                  <a:lnTo>
                    <a:pt x="1533017" y="36347"/>
                  </a:lnTo>
                  <a:lnTo>
                    <a:pt x="254165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258125" y="7398808"/>
              <a:ext cx="1533525" cy="147955"/>
            </a:xfrm>
            <a:custGeom>
              <a:avLst/>
              <a:gdLst/>
              <a:ahLst/>
              <a:cxnLst/>
              <a:rect l="l" t="t" r="r" b="b"/>
              <a:pathLst>
                <a:path w="1533525" h="147954">
                  <a:moveTo>
                    <a:pt x="0" y="107962"/>
                  </a:moveTo>
                  <a:lnTo>
                    <a:pt x="254165" y="0"/>
                  </a:lnTo>
                  <a:lnTo>
                    <a:pt x="1533017" y="36347"/>
                  </a:lnTo>
                  <a:lnTo>
                    <a:pt x="1365338" y="147574"/>
                  </a:lnTo>
                  <a:lnTo>
                    <a:pt x="0" y="1079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361399" y="7467331"/>
              <a:ext cx="100330" cy="3175"/>
            </a:xfrm>
            <a:custGeom>
              <a:avLst/>
              <a:gdLst/>
              <a:ahLst/>
              <a:cxnLst/>
              <a:rect l="l" t="t" r="r" b="b"/>
              <a:pathLst>
                <a:path w="100330" h="3175">
                  <a:moveTo>
                    <a:pt x="0" y="0"/>
                  </a:moveTo>
                  <a:lnTo>
                    <a:pt x="100012" y="28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2297583" y="7474947"/>
              <a:ext cx="148590" cy="24130"/>
            </a:xfrm>
            <a:custGeom>
              <a:avLst/>
              <a:gdLst/>
              <a:ahLst/>
              <a:cxnLst/>
              <a:rect l="l" t="t" r="r" b="b"/>
              <a:pathLst>
                <a:path w="148589" h="24129">
                  <a:moveTo>
                    <a:pt x="42862" y="0"/>
                  </a:moveTo>
                  <a:lnTo>
                    <a:pt x="148590" y="3809"/>
                  </a:lnTo>
                </a:path>
                <a:path w="148589" h="24129">
                  <a:moveTo>
                    <a:pt x="30480" y="7619"/>
                  </a:moveTo>
                  <a:lnTo>
                    <a:pt x="132397" y="11429"/>
                  </a:lnTo>
                </a:path>
                <a:path w="148589" h="24129">
                  <a:moveTo>
                    <a:pt x="15240" y="12382"/>
                  </a:moveTo>
                  <a:lnTo>
                    <a:pt x="119062" y="17144"/>
                  </a:lnTo>
                </a:path>
                <a:path w="148589" h="24129">
                  <a:moveTo>
                    <a:pt x="0" y="20002"/>
                  </a:moveTo>
                  <a:lnTo>
                    <a:pt x="103822" y="238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2430933" y="7460025"/>
              <a:ext cx="29845" cy="3810"/>
            </a:xfrm>
            <a:custGeom>
              <a:avLst/>
              <a:gdLst/>
              <a:ahLst/>
              <a:cxnLst/>
              <a:rect l="l" t="t" r="r" b="b"/>
              <a:pathLst>
                <a:path w="29844" h="3809">
                  <a:moveTo>
                    <a:pt x="3175" y="0"/>
                  </a:moveTo>
                  <a:lnTo>
                    <a:pt x="0" y="3810"/>
                  </a:lnTo>
                  <a:lnTo>
                    <a:pt x="27940" y="3810"/>
                  </a:lnTo>
                  <a:lnTo>
                    <a:pt x="29845" y="63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2391879" y="7402875"/>
              <a:ext cx="212090" cy="55244"/>
            </a:xfrm>
            <a:custGeom>
              <a:avLst/>
              <a:gdLst/>
              <a:ahLst/>
              <a:cxnLst/>
              <a:rect l="l" t="t" r="r" b="b"/>
              <a:pathLst>
                <a:path w="212089" h="55245">
                  <a:moveTo>
                    <a:pt x="112394" y="5397"/>
                  </a:moveTo>
                  <a:lnTo>
                    <a:pt x="209549" y="8255"/>
                  </a:lnTo>
                </a:path>
                <a:path w="212089" h="55245">
                  <a:moveTo>
                    <a:pt x="99059" y="11112"/>
                  </a:moveTo>
                  <a:lnTo>
                    <a:pt x="199072" y="13017"/>
                  </a:lnTo>
                </a:path>
                <a:path w="212089" h="55245">
                  <a:moveTo>
                    <a:pt x="83819" y="14922"/>
                  </a:moveTo>
                  <a:lnTo>
                    <a:pt x="185737" y="18732"/>
                  </a:lnTo>
                </a:path>
                <a:path w="212089" h="55245">
                  <a:moveTo>
                    <a:pt x="71437" y="21590"/>
                  </a:moveTo>
                  <a:lnTo>
                    <a:pt x="171449" y="26352"/>
                  </a:lnTo>
                </a:path>
                <a:path w="212089" h="55245">
                  <a:moveTo>
                    <a:pt x="156209" y="31115"/>
                  </a:moveTo>
                  <a:lnTo>
                    <a:pt x="56197" y="27305"/>
                  </a:lnTo>
                </a:path>
                <a:path w="212089" h="55245">
                  <a:moveTo>
                    <a:pt x="43814" y="34925"/>
                  </a:moveTo>
                  <a:lnTo>
                    <a:pt x="142874" y="36830"/>
                  </a:lnTo>
                </a:path>
                <a:path w="212089" h="55245">
                  <a:moveTo>
                    <a:pt x="29527" y="40640"/>
                  </a:moveTo>
                  <a:lnTo>
                    <a:pt x="129539" y="43497"/>
                  </a:lnTo>
                </a:path>
                <a:path w="212089" h="55245">
                  <a:moveTo>
                    <a:pt x="13334" y="47307"/>
                  </a:moveTo>
                  <a:lnTo>
                    <a:pt x="112394" y="48260"/>
                  </a:lnTo>
                </a:path>
                <a:path w="212089" h="55245">
                  <a:moveTo>
                    <a:pt x="0" y="53022"/>
                  </a:moveTo>
                  <a:lnTo>
                    <a:pt x="100964" y="54927"/>
                  </a:lnTo>
                </a:path>
                <a:path w="212089" h="55245">
                  <a:moveTo>
                    <a:pt x="120967" y="0"/>
                  </a:moveTo>
                  <a:lnTo>
                    <a:pt x="211772" y="31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2523629" y="7409865"/>
              <a:ext cx="1102995" cy="88265"/>
            </a:xfrm>
            <a:custGeom>
              <a:avLst/>
              <a:gdLst/>
              <a:ahLst/>
              <a:cxnLst/>
              <a:rect l="l" t="t" r="r" b="b"/>
              <a:pathLst>
                <a:path w="1102995" h="88265">
                  <a:moveTo>
                    <a:pt x="29845" y="53340"/>
                  </a:moveTo>
                  <a:lnTo>
                    <a:pt x="3175" y="52705"/>
                  </a:lnTo>
                  <a:lnTo>
                    <a:pt x="0" y="56515"/>
                  </a:lnTo>
                  <a:lnTo>
                    <a:pt x="27940" y="56515"/>
                  </a:lnTo>
                  <a:lnTo>
                    <a:pt x="29845" y="53340"/>
                  </a:lnTo>
                  <a:close/>
                </a:path>
                <a:path w="1102995" h="88265">
                  <a:moveTo>
                    <a:pt x="113665" y="56515"/>
                  </a:moveTo>
                  <a:lnTo>
                    <a:pt x="86995" y="55880"/>
                  </a:lnTo>
                  <a:lnTo>
                    <a:pt x="83820" y="59690"/>
                  </a:lnTo>
                  <a:lnTo>
                    <a:pt x="111760" y="59690"/>
                  </a:lnTo>
                  <a:lnTo>
                    <a:pt x="113665" y="56515"/>
                  </a:lnTo>
                  <a:close/>
                </a:path>
                <a:path w="1102995" h="88265">
                  <a:moveTo>
                    <a:pt x="198120" y="57150"/>
                  </a:moveTo>
                  <a:lnTo>
                    <a:pt x="171450" y="56515"/>
                  </a:lnTo>
                  <a:lnTo>
                    <a:pt x="168275" y="60337"/>
                  </a:lnTo>
                  <a:lnTo>
                    <a:pt x="196215" y="60337"/>
                  </a:lnTo>
                  <a:lnTo>
                    <a:pt x="198120" y="57150"/>
                  </a:lnTo>
                  <a:close/>
                </a:path>
                <a:path w="1102995" h="88265">
                  <a:moveTo>
                    <a:pt x="238760" y="635"/>
                  </a:moveTo>
                  <a:lnTo>
                    <a:pt x="212090" y="0"/>
                  </a:lnTo>
                  <a:lnTo>
                    <a:pt x="208915" y="3810"/>
                  </a:lnTo>
                  <a:lnTo>
                    <a:pt x="236855" y="3810"/>
                  </a:lnTo>
                  <a:lnTo>
                    <a:pt x="238760" y="635"/>
                  </a:lnTo>
                  <a:close/>
                </a:path>
                <a:path w="1102995" h="88265">
                  <a:moveTo>
                    <a:pt x="292100" y="58420"/>
                  </a:moveTo>
                  <a:lnTo>
                    <a:pt x="265430" y="57785"/>
                  </a:lnTo>
                  <a:lnTo>
                    <a:pt x="262255" y="61607"/>
                  </a:lnTo>
                  <a:lnTo>
                    <a:pt x="290195" y="61607"/>
                  </a:lnTo>
                  <a:lnTo>
                    <a:pt x="292100" y="58420"/>
                  </a:lnTo>
                  <a:close/>
                </a:path>
                <a:path w="1102995" h="88265">
                  <a:moveTo>
                    <a:pt x="380377" y="60960"/>
                  </a:moveTo>
                  <a:lnTo>
                    <a:pt x="353720" y="60325"/>
                  </a:lnTo>
                  <a:lnTo>
                    <a:pt x="350532" y="64135"/>
                  </a:lnTo>
                  <a:lnTo>
                    <a:pt x="378472" y="64135"/>
                  </a:lnTo>
                  <a:lnTo>
                    <a:pt x="380377" y="60960"/>
                  </a:lnTo>
                  <a:close/>
                </a:path>
                <a:path w="1102995" h="88265">
                  <a:moveTo>
                    <a:pt x="467385" y="62230"/>
                  </a:moveTo>
                  <a:lnTo>
                    <a:pt x="440702" y="61595"/>
                  </a:lnTo>
                  <a:lnTo>
                    <a:pt x="437527" y="65405"/>
                  </a:lnTo>
                  <a:lnTo>
                    <a:pt x="465467" y="65405"/>
                  </a:lnTo>
                  <a:lnTo>
                    <a:pt x="467385" y="62230"/>
                  </a:lnTo>
                  <a:close/>
                </a:path>
                <a:path w="1102995" h="88265">
                  <a:moveTo>
                    <a:pt x="493407" y="6985"/>
                  </a:moveTo>
                  <a:lnTo>
                    <a:pt x="466737" y="6350"/>
                  </a:lnTo>
                  <a:lnTo>
                    <a:pt x="463562" y="10160"/>
                  </a:lnTo>
                  <a:lnTo>
                    <a:pt x="491502" y="10160"/>
                  </a:lnTo>
                  <a:lnTo>
                    <a:pt x="493407" y="6985"/>
                  </a:lnTo>
                  <a:close/>
                </a:path>
                <a:path w="1102995" h="88265">
                  <a:moveTo>
                    <a:pt x="559447" y="65405"/>
                  </a:moveTo>
                  <a:lnTo>
                    <a:pt x="532777" y="64770"/>
                  </a:lnTo>
                  <a:lnTo>
                    <a:pt x="529602" y="68580"/>
                  </a:lnTo>
                  <a:lnTo>
                    <a:pt x="557542" y="68580"/>
                  </a:lnTo>
                  <a:lnTo>
                    <a:pt x="559447" y="65405"/>
                  </a:lnTo>
                  <a:close/>
                </a:path>
                <a:path w="1102995" h="88265">
                  <a:moveTo>
                    <a:pt x="647700" y="68567"/>
                  </a:moveTo>
                  <a:lnTo>
                    <a:pt x="621042" y="67932"/>
                  </a:lnTo>
                  <a:lnTo>
                    <a:pt x="617855" y="71755"/>
                  </a:lnTo>
                  <a:lnTo>
                    <a:pt x="645795" y="71755"/>
                  </a:lnTo>
                  <a:lnTo>
                    <a:pt x="647700" y="68567"/>
                  </a:lnTo>
                  <a:close/>
                </a:path>
                <a:path w="1102995" h="88265">
                  <a:moveTo>
                    <a:pt x="734085" y="72390"/>
                  </a:moveTo>
                  <a:lnTo>
                    <a:pt x="707402" y="71755"/>
                  </a:lnTo>
                  <a:lnTo>
                    <a:pt x="704227" y="75565"/>
                  </a:lnTo>
                  <a:lnTo>
                    <a:pt x="732167" y="75565"/>
                  </a:lnTo>
                  <a:lnTo>
                    <a:pt x="734085" y="72390"/>
                  </a:lnTo>
                  <a:close/>
                </a:path>
                <a:path w="1102995" h="88265">
                  <a:moveTo>
                    <a:pt x="829310" y="76200"/>
                  </a:moveTo>
                  <a:lnTo>
                    <a:pt x="802640" y="75565"/>
                  </a:lnTo>
                  <a:lnTo>
                    <a:pt x="799465" y="79387"/>
                  </a:lnTo>
                  <a:lnTo>
                    <a:pt x="827405" y="79387"/>
                  </a:lnTo>
                  <a:lnTo>
                    <a:pt x="829310" y="76200"/>
                  </a:lnTo>
                  <a:close/>
                </a:path>
                <a:path w="1102995" h="88265">
                  <a:moveTo>
                    <a:pt x="920127" y="78092"/>
                  </a:moveTo>
                  <a:lnTo>
                    <a:pt x="893457" y="77457"/>
                  </a:lnTo>
                  <a:lnTo>
                    <a:pt x="890282" y="81280"/>
                  </a:lnTo>
                  <a:lnTo>
                    <a:pt x="918222" y="81280"/>
                  </a:lnTo>
                  <a:lnTo>
                    <a:pt x="920127" y="78092"/>
                  </a:lnTo>
                  <a:close/>
                </a:path>
                <a:path w="1102995" h="88265">
                  <a:moveTo>
                    <a:pt x="1005852" y="81915"/>
                  </a:moveTo>
                  <a:lnTo>
                    <a:pt x="979182" y="81280"/>
                  </a:lnTo>
                  <a:lnTo>
                    <a:pt x="976007" y="85090"/>
                  </a:lnTo>
                  <a:lnTo>
                    <a:pt x="1003947" y="85090"/>
                  </a:lnTo>
                  <a:lnTo>
                    <a:pt x="1005852" y="81915"/>
                  </a:lnTo>
                  <a:close/>
                </a:path>
                <a:path w="1102995" h="88265">
                  <a:moveTo>
                    <a:pt x="1102372" y="85090"/>
                  </a:moveTo>
                  <a:lnTo>
                    <a:pt x="1075702" y="84455"/>
                  </a:lnTo>
                  <a:lnTo>
                    <a:pt x="1072527" y="88265"/>
                  </a:lnTo>
                  <a:lnTo>
                    <a:pt x="1100467" y="88265"/>
                  </a:lnTo>
                  <a:lnTo>
                    <a:pt x="1102372" y="850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2423312" y="7406685"/>
              <a:ext cx="1083945" cy="116205"/>
            </a:xfrm>
            <a:custGeom>
              <a:avLst/>
              <a:gdLst/>
              <a:ahLst/>
              <a:cxnLst/>
              <a:rect l="l" t="t" r="r" b="b"/>
              <a:pathLst>
                <a:path w="1083945" h="116204">
                  <a:moveTo>
                    <a:pt x="209550" y="0"/>
                  </a:moveTo>
                  <a:lnTo>
                    <a:pt x="294640" y="2539"/>
                  </a:lnTo>
                </a:path>
                <a:path w="1083945" h="116204">
                  <a:moveTo>
                    <a:pt x="198120" y="6349"/>
                  </a:moveTo>
                  <a:lnTo>
                    <a:pt x="306070" y="9524"/>
                  </a:lnTo>
                </a:path>
                <a:path w="1083945" h="116204">
                  <a:moveTo>
                    <a:pt x="184785" y="11429"/>
                  </a:moveTo>
                  <a:lnTo>
                    <a:pt x="294640" y="14592"/>
                  </a:lnTo>
                </a:path>
                <a:path w="1083945" h="116204">
                  <a:moveTo>
                    <a:pt x="170815" y="17157"/>
                  </a:moveTo>
                  <a:lnTo>
                    <a:pt x="280035" y="20319"/>
                  </a:lnTo>
                </a:path>
                <a:path w="1083945" h="116204">
                  <a:moveTo>
                    <a:pt x="160020" y="21589"/>
                  </a:moveTo>
                  <a:lnTo>
                    <a:pt x="267970" y="25399"/>
                  </a:lnTo>
                </a:path>
                <a:path w="1083945" h="116204">
                  <a:moveTo>
                    <a:pt x="142240" y="27304"/>
                  </a:moveTo>
                  <a:lnTo>
                    <a:pt x="254635" y="31749"/>
                  </a:lnTo>
                </a:path>
                <a:path w="1083945" h="116204">
                  <a:moveTo>
                    <a:pt x="130810" y="34289"/>
                  </a:moveTo>
                  <a:lnTo>
                    <a:pt x="241300" y="36829"/>
                  </a:lnTo>
                </a:path>
                <a:path w="1083945" h="116204">
                  <a:moveTo>
                    <a:pt x="116205" y="39369"/>
                  </a:moveTo>
                  <a:lnTo>
                    <a:pt x="227329" y="43167"/>
                  </a:lnTo>
                </a:path>
                <a:path w="1083945" h="116204">
                  <a:moveTo>
                    <a:pt x="102235" y="45732"/>
                  </a:moveTo>
                  <a:lnTo>
                    <a:pt x="213360" y="49529"/>
                  </a:lnTo>
                </a:path>
                <a:path w="1083945" h="116204">
                  <a:moveTo>
                    <a:pt x="88900" y="52069"/>
                  </a:moveTo>
                  <a:lnTo>
                    <a:pt x="200025" y="54609"/>
                  </a:lnTo>
                </a:path>
                <a:path w="1083945" h="116204">
                  <a:moveTo>
                    <a:pt x="60325" y="64134"/>
                  </a:moveTo>
                  <a:lnTo>
                    <a:pt x="173990" y="67309"/>
                  </a:lnTo>
                </a:path>
                <a:path w="1083945" h="116204">
                  <a:moveTo>
                    <a:pt x="44462" y="72389"/>
                  </a:moveTo>
                  <a:lnTo>
                    <a:pt x="158115" y="76199"/>
                  </a:lnTo>
                </a:path>
                <a:path w="1083945" h="116204">
                  <a:moveTo>
                    <a:pt x="30480" y="79374"/>
                  </a:moveTo>
                  <a:lnTo>
                    <a:pt x="143510" y="82549"/>
                  </a:lnTo>
                </a:path>
                <a:path w="1083945" h="116204">
                  <a:moveTo>
                    <a:pt x="13969" y="86359"/>
                  </a:moveTo>
                  <a:lnTo>
                    <a:pt x="127635" y="90169"/>
                  </a:lnTo>
                </a:path>
                <a:path w="1083945" h="116204">
                  <a:moveTo>
                    <a:pt x="0" y="92074"/>
                  </a:moveTo>
                  <a:lnTo>
                    <a:pt x="112395" y="97154"/>
                  </a:lnTo>
                </a:path>
                <a:path w="1083945" h="116204">
                  <a:moveTo>
                    <a:pt x="190500" y="67944"/>
                  </a:moveTo>
                  <a:lnTo>
                    <a:pt x="302260" y="73024"/>
                  </a:lnTo>
                </a:path>
                <a:path w="1083945" h="116204">
                  <a:moveTo>
                    <a:pt x="176530" y="74929"/>
                  </a:moveTo>
                  <a:lnTo>
                    <a:pt x="290195" y="79374"/>
                  </a:lnTo>
                </a:path>
                <a:path w="1083945" h="116204">
                  <a:moveTo>
                    <a:pt x="163195" y="83832"/>
                  </a:moveTo>
                  <a:lnTo>
                    <a:pt x="276225" y="88899"/>
                  </a:lnTo>
                </a:path>
                <a:path w="1083945" h="116204">
                  <a:moveTo>
                    <a:pt x="148590" y="89534"/>
                  </a:moveTo>
                  <a:lnTo>
                    <a:pt x="263537" y="93979"/>
                  </a:lnTo>
                </a:path>
                <a:path w="1083945" h="116204">
                  <a:moveTo>
                    <a:pt x="133350" y="96519"/>
                  </a:moveTo>
                  <a:lnTo>
                    <a:pt x="250190" y="101599"/>
                  </a:lnTo>
                </a:path>
                <a:path w="1083945" h="116204">
                  <a:moveTo>
                    <a:pt x="120662" y="101599"/>
                  </a:moveTo>
                  <a:lnTo>
                    <a:pt x="236220" y="107314"/>
                  </a:lnTo>
                </a:path>
                <a:path w="1083945" h="116204">
                  <a:moveTo>
                    <a:pt x="359410" y="5067"/>
                  </a:moveTo>
                  <a:lnTo>
                    <a:pt x="447675" y="6984"/>
                  </a:lnTo>
                </a:path>
                <a:path w="1083945" h="116204">
                  <a:moveTo>
                    <a:pt x="322580" y="10159"/>
                  </a:moveTo>
                  <a:lnTo>
                    <a:pt x="432434" y="11429"/>
                  </a:lnTo>
                </a:path>
                <a:path w="1083945" h="116204">
                  <a:moveTo>
                    <a:pt x="312420" y="13969"/>
                  </a:moveTo>
                  <a:lnTo>
                    <a:pt x="422275" y="17779"/>
                  </a:lnTo>
                </a:path>
                <a:path w="1083945" h="116204">
                  <a:moveTo>
                    <a:pt x="300990" y="19684"/>
                  </a:moveTo>
                  <a:lnTo>
                    <a:pt x="409575" y="22859"/>
                  </a:lnTo>
                </a:path>
                <a:path w="1083945" h="116204">
                  <a:moveTo>
                    <a:pt x="286385" y="26034"/>
                  </a:moveTo>
                  <a:lnTo>
                    <a:pt x="397510" y="29209"/>
                  </a:lnTo>
                </a:path>
                <a:path w="1083945" h="116204">
                  <a:moveTo>
                    <a:pt x="272415" y="31114"/>
                  </a:moveTo>
                  <a:lnTo>
                    <a:pt x="386715" y="34289"/>
                  </a:lnTo>
                </a:path>
                <a:path w="1083945" h="116204">
                  <a:moveTo>
                    <a:pt x="258445" y="36829"/>
                  </a:moveTo>
                  <a:lnTo>
                    <a:pt x="372745" y="40004"/>
                  </a:lnTo>
                </a:path>
                <a:path w="1083945" h="116204">
                  <a:moveTo>
                    <a:pt x="245110" y="43167"/>
                  </a:moveTo>
                  <a:lnTo>
                    <a:pt x="356235" y="46989"/>
                  </a:lnTo>
                </a:path>
                <a:path w="1083945" h="116204">
                  <a:moveTo>
                    <a:pt x="232410" y="48259"/>
                  </a:moveTo>
                  <a:lnTo>
                    <a:pt x="345440" y="50799"/>
                  </a:lnTo>
                </a:path>
                <a:path w="1083945" h="116204">
                  <a:moveTo>
                    <a:pt x="219710" y="54609"/>
                  </a:moveTo>
                  <a:lnTo>
                    <a:pt x="332105" y="56514"/>
                  </a:lnTo>
                </a:path>
                <a:path w="1083945" h="116204">
                  <a:moveTo>
                    <a:pt x="452755" y="13334"/>
                  </a:moveTo>
                  <a:lnTo>
                    <a:pt x="541655" y="15239"/>
                  </a:lnTo>
                </a:path>
                <a:path w="1083945" h="116204">
                  <a:moveTo>
                    <a:pt x="440690" y="17779"/>
                  </a:moveTo>
                  <a:lnTo>
                    <a:pt x="553720" y="20954"/>
                  </a:lnTo>
                </a:path>
                <a:path w="1083945" h="116204">
                  <a:moveTo>
                    <a:pt x="426084" y="22224"/>
                  </a:moveTo>
                  <a:lnTo>
                    <a:pt x="539115" y="26682"/>
                  </a:lnTo>
                </a:path>
                <a:path w="1083945" h="116204">
                  <a:moveTo>
                    <a:pt x="417830" y="29209"/>
                  </a:moveTo>
                  <a:lnTo>
                    <a:pt x="529590" y="31749"/>
                  </a:lnTo>
                </a:path>
                <a:path w="1083945" h="116204">
                  <a:moveTo>
                    <a:pt x="402590" y="34289"/>
                  </a:moveTo>
                  <a:lnTo>
                    <a:pt x="515620" y="37464"/>
                  </a:lnTo>
                </a:path>
                <a:path w="1083945" h="116204">
                  <a:moveTo>
                    <a:pt x="388620" y="40639"/>
                  </a:moveTo>
                  <a:lnTo>
                    <a:pt x="502284" y="43814"/>
                  </a:lnTo>
                </a:path>
                <a:path w="1083945" h="116204">
                  <a:moveTo>
                    <a:pt x="375285" y="45732"/>
                  </a:moveTo>
                  <a:lnTo>
                    <a:pt x="490855" y="48894"/>
                  </a:lnTo>
                </a:path>
                <a:path w="1083945" h="116204">
                  <a:moveTo>
                    <a:pt x="362585" y="50799"/>
                  </a:moveTo>
                  <a:lnTo>
                    <a:pt x="478790" y="53974"/>
                  </a:lnTo>
                </a:path>
                <a:path w="1083945" h="116204">
                  <a:moveTo>
                    <a:pt x="349885" y="55879"/>
                  </a:moveTo>
                  <a:lnTo>
                    <a:pt x="466725" y="59689"/>
                  </a:lnTo>
                </a:path>
                <a:path w="1083945" h="116204">
                  <a:moveTo>
                    <a:pt x="320040" y="74307"/>
                  </a:moveTo>
                  <a:lnTo>
                    <a:pt x="439420" y="76199"/>
                  </a:lnTo>
                </a:path>
                <a:path w="1083945" h="116204">
                  <a:moveTo>
                    <a:pt x="309245" y="80644"/>
                  </a:moveTo>
                  <a:lnTo>
                    <a:pt x="423545" y="84454"/>
                  </a:lnTo>
                </a:path>
                <a:path w="1083945" h="116204">
                  <a:moveTo>
                    <a:pt x="295910" y="86994"/>
                  </a:moveTo>
                  <a:lnTo>
                    <a:pt x="410845" y="91439"/>
                  </a:lnTo>
                </a:path>
                <a:path w="1083945" h="116204">
                  <a:moveTo>
                    <a:pt x="281940" y="94614"/>
                  </a:moveTo>
                  <a:lnTo>
                    <a:pt x="400050" y="98424"/>
                  </a:lnTo>
                </a:path>
                <a:path w="1083945" h="116204">
                  <a:moveTo>
                    <a:pt x="266700" y="101599"/>
                  </a:moveTo>
                  <a:lnTo>
                    <a:pt x="385445" y="106044"/>
                  </a:lnTo>
                </a:path>
                <a:path w="1083945" h="116204">
                  <a:moveTo>
                    <a:pt x="401320" y="106044"/>
                  </a:moveTo>
                  <a:lnTo>
                    <a:pt x="481330" y="109219"/>
                  </a:lnTo>
                </a:path>
                <a:path w="1083945" h="116204">
                  <a:moveTo>
                    <a:pt x="415290" y="99694"/>
                  </a:moveTo>
                  <a:lnTo>
                    <a:pt x="495300" y="102234"/>
                  </a:lnTo>
                </a:path>
                <a:path w="1083945" h="116204">
                  <a:moveTo>
                    <a:pt x="428625" y="92074"/>
                  </a:moveTo>
                  <a:lnTo>
                    <a:pt x="509270" y="95884"/>
                  </a:lnTo>
                </a:path>
                <a:path w="1083945" h="116204">
                  <a:moveTo>
                    <a:pt x="441959" y="84454"/>
                  </a:moveTo>
                  <a:lnTo>
                    <a:pt x="521970" y="86994"/>
                  </a:lnTo>
                </a:path>
                <a:path w="1083945" h="116204">
                  <a:moveTo>
                    <a:pt x="457834" y="78104"/>
                  </a:moveTo>
                  <a:lnTo>
                    <a:pt x="571500" y="82549"/>
                  </a:lnTo>
                </a:path>
                <a:path w="1083945" h="116204">
                  <a:moveTo>
                    <a:pt x="482612" y="59054"/>
                  </a:moveTo>
                  <a:lnTo>
                    <a:pt x="598170" y="64782"/>
                  </a:lnTo>
                </a:path>
                <a:path w="1083945" h="116204">
                  <a:moveTo>
                    <a:pt x="495300" y="53974"/>
                  </a:moveTo>
                  <a:lnTo>
                    <a:pt x="609600" y="58419"/>
                  </a:lnTo>
                </a:path>
                <a:path w="1083945" h="116204">
                  <a:moveTo>
                    <a:pt x="506730" y="48894"/>
                  </a:moveTo>
                  <a:lnTo>
                    <a:pt x="623570" y="53339"/>
                  </a:lnTo>
                </a:path>
                <a:path w="1083945" h="116204">
                  <a:moveTo>
                    <a:pt x="518795" y="43167"/>
                  </a:moveTo>
                  <a:lnTo>
                    <a:pt x="635000" y="46989"/>
                  </a:lnTo>
                </a:path>
                <a:path w="1083945" h="116204">
                  <a:moveTo>
                    <a:pt x="532130" y="38734"/>
                  </a:moveTo>
                  <a:lnTo>
                    <a:pt x="647700" y="41274"/>
                  </a:lnTo>
                </a:path>
                <a:path w="1083945" h="116204">
                  <a:moveTo>
                    <a:pt x="544830" y="32384"/>
                  </a:moveTo>
                  <a:lnTo>
                    <a:pt x="658495" y="35559"/>
                  </a:lnTo>
                </a:path>
                <a:path w="1083945" h="116204">
                  <a:moveTo>
                    <a:pt x="555625" y="27304"/>
                  </a:moveTo>
                  <a:lnTo>
                    <a:pt x="669925" y="31114"/>
                  </a:lnTo>
                </a:path>
                <a:path w="1083945" h="116204">
                  <a:moveTo>
                    <a:pt x="568960" y="20954"/>
                  </a:moveTo>
                  <a:lnTo>
                    <a:pt x="679450" y="24764"/>
                  </a:lnTo>
                </a:path>
                <a:path w="1083945" h="116204">
                  <a:moveTo>
                    <a:pt x="579120" y="16509"/>
                  </a:moveTo>
                  <a:lnTo>
                    <a:pt x="692785" y="19049"/>
                  </a:lnTo>
                </a:path>
                <a:path w="1083945" h="116204">
                  <a:moveTo>
                    <a:pt x="592455" y="81914"/>
                  </a:moveTo>
                  <a:lnTo>
                    <a:pt x="706120" y="84454"/>
                  </a:lnTo>
                </a:path>
                <a:path w="1083945" h="116204">
                  <a:moveTo>
                    <a:pt x="614680" y="63499"/>
                  </a:moveTo>
                  <a:lnTo>
                    <a:pt x="732790" y="69849"/>
                  </a:lnTo>
                </a:path>
                <a:path w="1083945" h="116204">
                  <a:moveTo>
                    <a:pt x="626745" y="57784"/>
                  </a:moveTo>
                  <a:lnTo>
                    <a:pt x="742315" y="63499"/>
                  </a:lnTo>
                </a:path>
                <a:path w="1083945" h="116204">
                  <a:moveTo>
                    <a:pt x="639445" y="52692"/>
                  </a:moveTo>
                  <a:lnTo>
                    <a:pt x="754380" y="56514"/>
                  </a:lnTo>
                </a:path>
                <a:path w="1083945" h="116204">
                  <a:moveTo>
                    <a:pt x="651510" y="46989"/>
                  </a:moveTo>
                  <a:lnTo>
                    <a:pt x="767715" y="51434"/>
                  </a:lnTo>
                </a:path>
                <a:path w="1083945" h="116204">
                  <a:moveTo>
                    <a:pt x="662305" y="41909"/>
                  </a:moveTo>
                  <a:lnTo>
                    <a:pt x="778510" y="46354"/>
                  </a:lnTo>
                </a:path>
                <a:path w="1083945" h="116204">
                  <a:moveTo>
                    <a:pt x="674370" y="34924"/>
                  </a:moveTo>
                  <a:lnTo>
                    <a:pt x="788670" y="40004"/>
                  </a:lnTo>
                </a:path>
                <a:path w="1083945" h="116204">
                  <a:moveTo>
                    <a:pt x="685800" y="30479"/>
                  </a:moveTo>
                  <a:lnTo>
                    <a:pt x="798195" y="34924"/>
                  </a:lnTo>
                </a:path>
                <a:path w="1083945" h="116204">
                  <a:moveTo>
                    <a:pt x="697230" y="25399"/>
                  </a:moveTo>
                  <a:lnTo>
                    <a:pt x="808355" y="29844"/>
                  </a:lnTo>
                </a:path>
                <a:path w="1083945" h="116204">
                  <a:moveTo>
                    <a:pt x="711212" y="19049"/>
                  </a:moveTo>
                  <a:lnTo>
                    <a:pt x="820419" y="22859"/>
                  </a:lnTo>
                </a:path>
                <a:path w="1083945" h="116204">
                  <a:moveTo>
                    <a:pt x="722630" y="85089"/>
                  </a:moveTo>
                  <a:lnTo>
                    <a:pt x="843280" y="88264"/>
                  </a:lnTo>
                </a:path>
                <a:path w="1083945" h="116204">
                  <a:moveTo>
                    <a:pt x="835037" y="23494"/>
                  </a:moveTo>
                  <a:lnTo>
                    <a:pt x="955675" y="24764"/>
                  </a:lnTo>
                </a:path>
                <a:path w="1083945" h="116204">
                  <a:moveTo>
                    <a:pt x="829310" y="28574"/>
                  </a:moveTo>
                  <a:lnTo>
                    <a:pt x="943610" y="31749"/>
                  </a:lnTo>
                </a:path>
                <a:path w="1083945" h="116204">
                  <a:moveTo>
                    <a:pt x="815987" y="34289"/>
                  </a:moveTo>
                  <a:lnTo>
                    <a:pt x="933450" y="37464"/>
                  </a:lnTo>
                </a:path>
                <a:path w="1083945" h="116204">
                  <a:moveTo>
                    <a:pt x="807085" y="38734"/>
                  </a:moveTo>
                  <a:lnTo>
                    <a:pt x="922655" y="44449"/>
                  </a:lnTo>
                </a:path>
                <a:path w="1083945" h="116204">
                  <a:moveTo>
                    <a:pt x="792480" y="45084"/>
                  </a:moveTo>
                  <a:lnTo>
                    <a:pt x="912494" y="48894"/>
                  </a:lnTo>
                </a:path>
                <a:path w="1083945" h="116204">
                  <a:moveTo>
                    <a:pt x="784225" y="49529"/>
                  </a:moveTo>
                  <a:lnTo>
                    <a:pt x="901712" y="53974"/>
                  </a:lnTo>
                </a:path>
                <a:path w="1083945" h="116204">
                  <a:moveTo>
                    <a:pt x="770255" y="57784"/>
                  </a:moveTo>
                  <a:lnTo>
                    <a:pt x="889000" y="62864"/>
                  </a:lnTo>
                </a:path>
                <a:path w="1083945" h="116204">
                  <a:moveTo>
                    <a:pt x="758837" y="62217"/>
                  </a:moveTo>
                  <a:lnTo>
                    <a:pt x="878205" y="68579"/>
                  </a:lnTo>
                </a:path>
                <a:path w="1083945" h="116204">
                  <a:moveTo>
                    <a:pt x="749312" y="68579"/>
                  </a:moveTo>
                  <a:lnTo>
                    <a:pt x="866140" y="74929"/>
                  </a:lnTo>
                </a:path>
                <a:path w="1083945" h="116204">
                  <a:moveTo>
                    <a:pt x="857885" y="90169"/>
                  </a:moveTo>
                  <a:lnTo>
                    <a:pt x="980440" y="92709"/>
                  </a:lnTo>
                </a:path>
                <a:path w="1083945" h="116204">
                  <a:moveTo>
                    <a:pt x="882015" y="74307"/>
                  </a:moveTo>
                  <a:lnTo>
                    <a:pt x="1003935" y="78104"/>
                  </a:lnTo>
                </a:path>
                <a:path w="1083945" h="116204">
                  <a:moveTo>
                    <a:pt x="892810" y="67309"/>
                  </a:moveTo>
                  <a:lnTo>
                    <a:pt x="1012190" y="73024"/>
                  </a:lnTo>
                </a:path>
                <a:path w="1083945" h="116204">
                  <a:moveTo>
                    <a:pt x="904875" y="61594"/>
                  </a:moveTo>
                  <a:lnTo>
                    <a:pt x="1023619" y="67309"/>
                  </a:lnTo>
                </a:path>
                <a:path w="1083945" h="116204">
                  <a:moveTo>
                    <a:pt x="916305" y="55879"/>
                  </a:moveTo>
                  <a:lnTo>
                    <a:pt x="1035062" y="59689"/>
                  </a:lnTo>
                </a:path>
                <a:path w="1083945" h="116204">
                  <a:moveTo>
                    <a:pt x="924560" y="49529"/>
                  </a:moveTo>
                  <a:lnTo>
                    <a:pt x="1044587" y="53974"/>
                  </a:lnTo>
                </a:path>
                <a:path w="1083945" h="116204">
                  <a:moveTo>
                    <a:pt x="939165" y="43167"/>
                  </a:moveTo>
                  <a:lnTo>
                    <a:pt x="1056640" y="48259"/>
                  </a:lnTo>
                </a:path>
                <a:path w="1083945" h="116204">
                  <a:moveTo>
                    <a:pt x="946785" y="37464"/>
                  </a:moveTo>
                  <a:lnTo>
                    <a:pt x="1065530" y="41274"/>
                  </a:lnTo>
                </a:path>
                <a:path w="1083945" h="116204">
                  <a:moveTo>
                    <a:pt x="957580" y="32384"/>
                  </a:moveTo>
                  <a:lnTo>
                    <a:pt x="1075055" y="34924"/>
                  </a:lnTo>
                </a:path>
                <a:path w="1083945" h="116204">
                  <a:moveTo>
                    <a:pt x="970915" y="26682"/>
                  </a:moveTo>
                  <a:lnTo>
                    <a:pt x="1083945" y="29844"/>
                  </a:lnTo>
                </a:path>
                <a:path w="1083945" h="116204">
                  <a:moveTo>
                    <a:pt x="992505" y="102882"/>
                  </a:moveTo>
                  <a:lnTo>
                    <a:pt x="1024255" y="103504"/>
                  </a:lnTo>
                </a:path>
                <a:path w="1083945" h="116204">
                  <a:moveTo>
                    <a:pt x="979805" y="109842"/>
                  </a:moveTo>
                  <a:lnTo>
                    <a:pt x="1022985" y="110489"/>
                  </a:lnTo>
                </a:path>
                <a:path w="1083945" h="116204">
                  <a:moveTo>
                    <a:pt x="967740" y="116204"/>
                  </a:moveTo>
                  <a:lnTo>
                    <a:pt x="1009015" y="1162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381527" y="7528618"/>
              <a:ext cx="45720" cy="3175"/>
            </a:xfrm>
            <a:custGeom>
              <a:avLst/>
              <a:gdLst/>
              <a:ahLst/>
              <a:cxnLst/>
              <a:rect l="l" t="t" r="r" b="b"/>
              <a:pathLst>
                <a:path w="45720" h="3175">
                  <a:moveTo>
                    <a:pt x="-952" y="1581"/>
                  </a:moveTo>
                  <a:lnTo>
                    <a:pt x="46672" y="1581"/>
                  </a:lnTo>
                </a:path>
              </a:pathLst>
            </a:custGeom>
            <a:ln w="5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418992" y="7437165"/>
              <a:ext cx="301625" cy="93345"/>
            </a:xfrm>
            <a:custGeom>
              <a:avLst/>
              <a:gdLst/>
              <a:ahLst/>
              <a:cxnLst/>
              <a:rect l="l" t="t" r="r" b="b"/>
              <a:pathLst>
                <a:path w="301625" h="93345">
                  <a:moveTo>
                    <a:pt x="103505" y="0"/>
                  </a:moveTo>
                  <a:lnTo>
                    <a:pt x="219075" y="3809"/>
                  </a:lnTo>
                </a:path>
                <a:path w="301625" h="93345">
                  <a:moveTo>
                    <a:pt x="95885" y="5727"/>
                  </a:moveTo>
                  <a:lnTo>
                    <a:pt x="212090" y="8889"/>
                  </a:lnTo>
                </a:path>
                <a:path w="301625" h="93345">
                  <a:moveTo>
                    <a:pt x="85090" y="11429"/>
                  </a:moveTo>
                  <a:lnTo>
                    <a:pt x="203200" y="15252"/>
                  </a:lnTo>
                </a:path>
                <a:path w="301625" h="93345">
                  <a:moveTo>
                    <a:pt x="74295" y="17779"/>
                  </a:moveTo>
                  <a:lnTo>
                    <a:pt x="194310" y="20319"/>
                  </a:lnTo>
                </a:path>
                <a:path w="301625" h="93345">
                  <a:moveTo>
                    <a:pt x="64770" y="24129"/>
                  </a:moveTo>
                  <a:lnTo>
                    <a:pt x="182245" y="27304"/>
                  </a:lnTo>
                </a:path>
                <a:path w="301625" h="93345">
                  <a:moveTo>
                    <a:pt x="52705" y="29209"/>
                  </a:moveTo>
                  <a:lnTo>
                    <a:pt x="172720" y="33654"/>
                  </a:lnTo>
                </a:path>
                <a:path w="301625" h="93345">
                  <a:moveTo>
                    <a:pt x="42545" y="35559"/>
                  </a:moveTo>
                  <a:lnTo>
                    <a:pt x="163195" y="40639"/>
                  </a:lnTo>
                </a:path>
                <a:path w="301625" h="93345">
                  <a:moveTo>
                    <a:pt x="31750" y="40639"/>
                  </a:moveTo>
                  <a:lnTo>
                    <a:pt x="154940" y="45719"/>
                  </a:lnTo>
                </a:path>
                <a:path w="301625" h="93345">
                  <a:moveTo>
                    <a:pt x="22860" y="47624"/>
                  </a:moveTo>
                  <a:lnTo>
                    <a:pt x="142240" y="51434"/>
                  </a:lnTo>
                </a:path>
                <a:path w="301625" h="93345">
                  <a:moveTo>
                    <a:pt x="0" y="64769"/>
                  </a:moveTo>
                  <a:lnTo>
                    <a:pt x="45720" y="64769"/>
                  </a:lnTo>
                </a:path>
                <a:path w="301625" h="93345">
                  <a:moveTo>
                    <a:pt x="212725" y="69214"/>
                  </a:moveTo>
                  <a:lnTo>
                    <a:pt x="252095" y="71119"/>
                  </a:lnTo>
                </a:path>
                <a:path w="301625" h="93345">
                  <a:moveTo>
                    <a:pt x="208915" y="78104"/>
                  </a:moveTo>
                  <a:lnTo>
                    <a:pt x="245110" y="78739"/>
                  </a:lnTo>
                </a:path>
                <a:path w="301625" h="93345">
                  <a:moveTo>
                    <a:pt x="190500" y="84454"/>
                  </a:moveTo>
                  <a:lnTo>
                    <a:pt x="231140" y="85724"/>
                  </a:lnTo>
                </a:path>
                <a:path w="301625" h="93345">
                  <a:moveTo>
                    <a:pt x="182880" y="93344"/>
                  </a:moveTo>
                  <a:lnTo>
                    <a:pt x="220345" y="92074"/>
                  </a:lnTo>
                </a:path>
                <a:path w="301625" h="93345">
                  <a:moveTo>
                    <a:pt x="158750" y="52704"/>
                  </a:moveTo>
                  <a:lnTo>
                    <a:pt x="273050" y="58419"/>
                  </a:lnTo>
                </a:path>
                <a:path w="301625" h="93345">
                  <a:moveTo>
                    <a:pt x="168910" y="45084"/>
                  </a:moveTo>
                  <a:lnTo>
                    <a:pt x="283845" y="49529"/>
                  </a:lnTo>
                </a:path>
                <a:path w="301625" h="93345">
                  <a:moveTo>
                    <a:pt x="177165" y="40639"/>
                  </a:moveTo>
                  <a:lnTo>
                    <a:pt x="292100" y="44449"/>
                  </a:lnTo>
                </a:path>
                <a:path w="301625" h="93345">
                  <a:moveTo>
                    <a:pt x="187325" y="34302"/>
                  </a:moveTo>
                  <a:lnTo>
                    <a:pt x="301625" y="38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618387" y="7439700"/>
              <a:ext cx="146685" cy="29209"/>
            </a:xfrm>
            <a:custGeom>
              <a:avLst/>
              <a:gdLst/>
              <a:ahLst/>
              <a:cxnLst/>
              <a:rect l="l" t="t" r="r" b="b"/>
              <a:pathLst>
                <a:path w="146685" h="29209">
                  <a:moveTo>
                    <a:pt x="0" y="25399"/>
                  </a:moveTo>
                  <a:lnTo>
                    <a:pt x="109855" y="29209"/>
                  </a:lnTo>
                </a:path>
                <a:path w="146685" h="29209">
                  <a:moveTo>
                    <a:pt x="10160" y="18414"/>
                  </a:moveTo>
                  <a:lnTo>
                    <a:pt x="119380" y="21589"/>
                  </a:lnTo>
                </a:path>
                <a:path w="146685" h="29209">
                  <a:moveTo>
                    <a:pt x="18402" y="12064"/>
                  </a:moveTo>
                  <a:lnTo>
                    <a:pt x="129539" y="16522"/>
                  </a:lnTo>
                </a:path>
                <a:path w="146685" h="29209">
                  <a:moveTo>
                    <a:pt x="28575" y="6349"/>
                  </a:moveTo>
                  <a:lnTo>
                    <a:pt x="138430" y="10159"/>
                  </a:lnTo>
                </a:path>
                <a:path w="146685" h="29209">
                  <a:moveTo>
                    <a:pt x="39357" y="0"/>
                  </a:moveTo>
                  <a:lnTo>
                    <a:pt x="146685" y="253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429148" y="7510190"/>
              <a:ext cx="182245" cy="27940"/>
            </a:xfrm>
            <a:custGeom>
              <a:avLst/>
              <a:gdLst/>
              <a:ahLst/>
              <a:cxnLst/>
              <a:rect l="l" t="t" r="r" b="b"/>
              <a:pathLst>
                <a:path w="182245" h="27940">
                  <a:moveTo>
                    <a:pt x="30480" y="0"/>
                  </a:moveTo>
                  <a:lnTo>
                    <a:pt x="0" y="26669"/>
                  </a:lnTo>
                  <a:lnTo>
                    <a:pt x="155257" y="27622"/>
                  </a:lnTo>
                  <a:lnTo>
                    <a:pt x="181940" y="5714"/>
                  </a:lnTo>
                  <a:lnTo>
                    <a:pt x="30480" y="0"/>
                  </a:lnTo>
                  <a:close/>
                </a:path>
              </a:pathLst>
            </a:custGeom>
            <a:solidFill>
              <a:srgbClr val="3B3A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429148" y="7510190"/>
              <a:ext cx="182245" cy="27940"/>
            </a:xfrm>
            <a:custGeom>
              <a:avLst/>
              <a:gdLst/>
              <a:ahLst/>
              <a:cxnLst/>
              <a:rect l="l" t="t" r="r" b="b"/>
              <a:pathLst>
                <a:path w="182245" h="27940">
                  <a:moveTo>
                    <a:pt x="0" y="26669"/>
                  </a:moveTo>
                  <a:lnTo>
                    <a:pt x="30480" y="0"/>
                  </a:lnTo>
                  <a:lnTo>
                    <a:pt x="181940" y="5714"/>
                  </a:lnTo>
                  <a:lnTo>
                    <a:pt x="155257" y="27622"/>
                  </a:lnTo>
                  <a:lnTo>
                    <a:pt x="0" y="2666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912894" y="7492094"/>
              <a:ext cx="491490" cy="45720"/>
            </a:xfrm>
            <a:custGeom>
              <a:avLst/>
              <a:gdLst/>
              <a:ahLst/>
              <a:cxnLst/>
              <a:rect l="l" t="t" r="r" b="b"/>
              <a:pathLst>
                <a:path w="491489" h="45720">
                  <a:moveTo>
                    <a:pt x="48577" y="0"/>
                  </a:moveTo>
                  <a:lnTo>
                    <a:pt x="0" y="26670"/>
                  </a:lnTo>
                  <a:lnTo>
                    <a:pt x="443865" y="45720"/>
                  </a:lnTo>
                  <a:lnTo>
                    <a:pt x="491490" y="14287"/>
                  </a:lnTo>
                  <a:lnTo>
                    <a:pt x="48577" y="0"/>
                  </a:lnTo>
                  <a:close/>
                </a:path>
              </a:pathLst>
            </a:custGeom>
            <a:solidFill>
              <a:srgbClr val="3B3A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2912894" y="7492094"/>
              <a:ext cx="491490" cy="45720"/>
            </a:xfrm>
            <a:custGeom>
              <a:avLst/>
              <a:gdLst/>
              <a:ahLst/>
              <a:cxnLst/>
              <a:rect l="l" t="t" r="r" b="b"/>
              <a:pathLst>
                <a:path w="491489" h="45720">
                  <a:moveTo>
                    <a:pt x="0" y="26670"/>
                  </a:moveTo>
                  <a:lnTo>
                    <a:pt x="48577" y="0"/>
                  </a:lnTo>
                  <a:lnTo>
                    <a:pt x="491490" y="14287"/>
                  </a:lnTo>
                  <a:lnTo>
                    <a:pt x="443865" y="45720"/>
                  </a:lnTo>
                  <a:lnTo>
                    <a:pt x="0" y="266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623466" y="7435896"/>
              <a:ext cx="181610" cy="1005205"/>
            </a:xfrm>
            <a:custGeom>
              <a:avLst/>
              <a:gdLst/>
              <a:ahLst/>
              <a:cxnLst/>
              <a:rect l="l" t="t" r="r" b="b"/>
              <a:pathLst>
                <a:path w="181610" h="1005204">
                  <a:moveTo>
                    <a:pt x="169545" y="0"/>
                  </a:moveTo>
                  <a:lnTo>
                    <a:pt x="68351" y="65951"/>
                  </a:lnTo>
                  <a:lnTo>
                    <a:pt x="0" y="110490"/>
                  </a:lnTo>
                  <a:lnTo>
                    <a:pt x="13322" y="998220"/>
                  </a:lnTo>
                  <a:lnTo>
                    <a:pt x="14287" y="1004887"/>
                  </a:lnTo>
                  <a:lnTo>
                    <a:pt x="22847" y="1003935"/>
                  </a:lnTo>
                  <a:lnTo>
                    <a:pt x="169024" y="848537"/>
                  </a:lnTo>
                  <a:lnTo>
                    <a:pt x="169278" y="727900"/>
                  </a:lnTo>
                  <a:lnTo>
                    <a:pt x="181432" y="715822"/>
                  </a:lnTo>
                  <a:lnTo>
                    <a:pt x="181394" y="707453"/>
                  </a:lnTo>
                  <a:lnTo>
                    <a:pt x="177050" y="706704"/>
                  </a:lnTo>
                  <a:lnTo>
                    <a:pt x="175983" y="673862"/>
                  </a:lnTo>
                  <a:lnTo>
                    <a:pt x="166189" y="681611"/>
                  </a:lnTo>
                  <a:lnTo>
                    <a:pt x="161061" y="683950"/>
                  </a:lnTo>
                  <a:lnTo>
                    <a:pt x="158924" y="680657"/>
                  </a:lnTo>
                  <a:lnTo>
                    <a:pt x="158102" y="671512"/>
                  </a:lnTo>
                  <a:lnTo>
                    <a:pt x="158051" y="521741"/>
                  </a:lnTo>
                  <a:lnTo>
                    <a:pt x="171450" y="495300"/>
                  </a:lnTo>
                  <a:lnTo>
                    <a:pt x="174942" y="478929"/>
                  </a:lnTo>
                  <a:lnTo>
                    <a:pt x="174815" y="451650"/>
                  </a:lnTo>
                  <a:lnTo>
                    <a:pt x="180975" y="441960"/>
                  </a:lnTo>
                  <a:lnTo>
                    <a:pt x="179222" y="437146"/>
                  </a:lnTo>
                  <a:lnTo>
                    <a:pt x="174040" y="434073"/>
                  </a:lnTo>
                  <a:lnTo>
                    <a:pt x="172389" y="332422"/>
                  </a:lnTo>
                  <a:lnTo>
                    <a:pt x="178536" y="324116"/>
                  </a:lnTo>
                  <a:lnTo>
                    <a:pt x="177152" y="153352"/>
                  </a:lnTo>
                  <a:lnTo>
                    <a:pt x="170903" y="152019"/>
                  </a:lnTo>
                  <a:lnTo>
                    <a:pt x="167868" y="127482"/>
                  </a:lnTo>
                  <a:lnTo>
                    <a:pt x="162102" y="124688"/>
                  </a:lnTo>
                  <a:lnTo>
                    <a:pt x="161417" y="32905"/>
                  </a:lnTo>
                  <a:lnTo>
                    <a:pt x="170332" y="28321"/>
                  </a:lnTo>
                  <a:lnTo>
                    <a:pt x="169545" y="0"/>
                  </a:lnTo>
                  <a:close/>
                </a:path>
              </a:pathLst>
            </a:custGeom>
            <a:solidFill>
              <a:srgbClr val="3E3D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623466" y="7435896"/>
              <a:ext cx="181610" cy="1005205"/>
            </a:xfrm>
            <a:custGeom>
              <a:avLst/>
              <a:gdLst/>
              <a:ahLst/>
              <a:cxnLst/>
              <a:rect l="l" t="t" r="r" b="b"/>
              <a:pathLst>
                <a:path w="181610" h="1005204">
                  <a:moveTo>
                    <a:pt x="68351" y="65951"/>
                  </a:moveTo>
                  <a:lnTo>
                    <a:pt x="0" y="110490"/>
                  </a:lnTo>
                  <a:lnTo>
                    <a:pt x="13322" y="998220"/>
                  </a:lnTo>
                  <a:lnTo>
                    <a:pt x="14287" y="1004887"/>
                  </a:lnTo>
                  <a:lnTo>
                    <a:pt x="22847" y="1003935"/>
                  </a:lnTo>
                  <a:lnTo>
                    <a:pt x="169024" y="848537"/>
                  </a:lnTo>
                  <a:lnTo>
                    <a:pt x="169278" y="727900"/>
                  </a:lnTo>
                  <a:lnTo>
                    <a:pt x="181432" y="715822"/>
                  </a:lnTo>
                  <a:lnTo>
                    <a:pt x="181394" y="707453"/>
                  </a:lnTo>
                  <a:lnTo>
                    <a:pt x="177050" y="706704"/>
                  </a:lnTo>
                  <a:lnTo>
                    <a:pt x="175983" y="673862"/>
                  </a:lnTo>
                  <a:lnTo>
                    <a:pt x="166189" y="681611"/>
                  </a:lnTo>
                  <a:lnTo>
                    <a:pt x="161061" y="683950"/>
                  </a:lnTo>
                  <a:lnTo>
                    <a:pt x="158924" y="680657"/>
                  </a:lnTo>
                  <a:lnTo>
                    <a:pt x="158102" y="671512"/>
                  </a:lnTo>
                  <a:lnTo>
                    <a:pt x="158051" y="521741"/>
                  </a:lnTo>
                  <a:lnTo>
                    <a:pt x="171450" y="495300"/>
                  </a:lnTo>
                  <a:lnTo>
                    <a:pt x="174942" y="478929"/>
                  </a:lnTo>
                  <a:lnTo>
                    <a:pt x="174815" y="451650"/>
                  </a:lnTo>
                  <a:lnTo>
                    <a:pt x="180975" y="441960"/>
                  </a:lnTo>
                  <a:lnTo>
                    <a:pt x="179222" y="437146"/>
                  </a:lnTo>
                  <a:lnTo>
                    <a:pt x="174040" y="434073"/>
                  </a:lnTo>
                  <a:lnTo>
                    <a:pt x="172389" y="332422"/>
                  </a:lnTo>
                  <a:lnTo>
                    <a:pt x="178536" y="324116"/>
                  </a:lnTo>
                  <a:lnTo>
                    <a:pt x="177152" y="153352"/>
                  </a:lnTo>
                  <a:lnTo>
                    <a:pt x="170903" y="152019"/>
                  </a:lnTo>
                  <a:lnTo>
                    <a:pt x="167868" y="127482"/>
                  </a:lnTo>
                  <a:lnTo>
                    <a:pt x="162102" y="124688"/>
                  </a:lnTo>
                  <a:lnTo>
                    <a:pt x="161417" y="32905"/>
                  </a:lnTo>
                  <a:lnTo>
                    <a:pt x="170332" y="28321"/>
                  </a:lnTo>
                  <a:lnTo>
                    <a:pt x="169545" y="0"/>
                  </a:lnTo>
                  <a:lnTo>
                    <a:pt x="68351" y="6595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693938" y="7502567"/>
              <a:ext cx="11430" cy="874394"/>
            </a:xfrm>
            <a:custGeom>
              <a:avLst/>
              <a:gdLst/>
              <a:ahLst/>
              <a:cxnLst/>
              <a:rect l="l" t="t" r="r" b="b"/>
              <a:pathLst>
                <a:path w="11429" h="874395">
                  <a:moveTo>
                    <a:pt x="0" y="0"/>
                  </a:moveTo>
                  <a:lnTo>
                    <a:pt x="11430" y="87439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704428" y="7524481"/>
              <a:ext cx="66675" cy="574675"/>
            </a:xfrm>
            <a:custGeom>
              <a:avLst/>
              <a:gdLst/>
              <a:ahLst/>
              <a:cxnLst/>
              <a:rect l="l" t="t" r="r" b="b"/>
              <a:pathLst>
                <a:path w="66675" h="574675">
                  <a:moveTo>
                    <a:pt x="63817" y="0"/>
                  </a:moveTo>
                  <a:lnTo>
                    <a:pt x="0" y="51434"/>
                  </a:lnTo>
                  <a:lnTo>
                    <a:pt x="2857" y="574357"/>
                  </a:lnTo>
                  <a:lnTo>
                    <a:pt x="66674" y="510527"/>
                  </a:lnTo>
                  <a:lnTo>
                    <a:pt x="6381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98" name="object 19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260894" y="7352260"/>
            <a:ext cx="888784" cy="1141968"/>
          </a:xfrm>
          <a:prstGeom prst="rect">
            <a:avLst/>
          </a:prstGeom>
        </p:spPr>
      </p:pic>
      <p:grpSp>
        <p:nvGrpSpPr>
          <p:cNvPr id="199" name="object 199"/>
          <p:cNvGrpSpPr/>
          <p:nvPr/>
        </p:nvGrpSpPr>
        <p:grpSpPr>
          <a:xfrm>
            <a:off x="10529600" y="7434602"/>
            <a:ext cx="1696085" cy="981710"/>
            <a:chOff x="5474999" y="7434602"/>
            <a:chExt cx="1696085" cy="981710"/>
          </a:xfrm>
        </p:grpSpPr>
        <p:sp>
          <p:nvSpPr>
            <p:cNvPr id="200" name="object 200"/>
            <p:cNvSpPr/>
            <p:nvPr/>
          </p:nvSpPr>
          <p:spPr>
            <a:xfrm>
              <a:off x="5867949" y="7570539"/>
              <a:ext cx="252095" cy="805815"/>
            </a:xfrm>
            <a:custGeom>
              <a:avLst/>
              <a:gdLst/>
              <a:ahLst/>
              <a:cxnLst/>
              <a:rect l="l" t="t" r="r" b="b"/>
              <a:pathLst>
                <a:path w="252095" h="805815">
                  <a:moveTo>
                    <a:pt x="194358" y="479310"/>
                  </a:moveTo>
                  <a:lnTo>
                    <a:pt x="33032" y="479310"/>
                  </a:lnTo>
                  <a:lnTo>
                    <a:pt x="33667" y="486917"/>
                  </a:lnTo>
                  <a:lnTo>
                    <a:pt x="32384" y="566940"/>
                  </a:lnTo>
                  <a:lnTo>
                    <a:pt x="34289" y="572007"/>
                  </a:lnTo>
                  <a:lnTo>
                    <a:pt x="20967" y="573290"/>
                  </a:lnTo>
                  <a:lnTo>
                    <a:pt x="18414" y="575817"/>
                  </a:lnTo>
                  <a:lnTo>
                    <a:pt x="17792" y="794892"/>
                  </a:lnTo>
                  <a:lnTo>
                    <a:pt x="18414" y="797432"/>
                  </a:lnTo>
                  <a:lnTo>
                    <a:pt x="10807" y="800607"/>
                  </a:lnTo>
                  <a:lnTo>
                    <a:pt x="0" y="800607"/>
                  </a:lnTo>
                  <a:lnTo>
                    <a:pt x="634" y="805700"/>
                  </a:lnTo>
                  <a:lnTo>
                    <a:pt x="12064" y="804417"/>
                  </a:lnTo>
                  <a:lnTo>
                    <a:pt x="18414" y="801242"/>
                  </a:lnTo>
                  <a:lnTo>
                    <a:pt x="73456" y="794042"/>
                  </a:lnTo>
                  <a:lnTo>
                    <a:pt x="72720" y="792289"/>
                  </a:lnTo>
                  <a:lnTo>
                    <a:pt x="141973" y="784783"/>
                  </a:lnTo>
                  <a:lnTo>
                    <a:pt x="191016" y="784783"/>
                  </a:lnTo>
                  <a:lnTo>
                    <a:pt x="193674" y="782840"/>
                  </a:lnTo>
                  <a:lnTo>
                    <a:pt x="194358" y="479310"/>
                  </a:lnTo>
                  <a:close/>
                </a:path>
                <a:path w="252095" h="805815">
                  <a:moveTo>
                    <a:pt x="191016" y="784783"/>
                  </a:moveTo>
                  <a:lnTo>
                    <a:pt x="141973" y="784783"/>
                  </a:lnTo>
                  <a:lnTo>
                    <a:pt x="141973" y="787996"/>
                  </a:lnTo>
                  <a:lnTo>
                    <a:pt x="135238" y="787996"/>
                  </a:lnTo>
                  <a:lnTo>
                    <a:pt x="134632" y="789825"/>
                  </a:lnTo>
                  <a:lnTo>
                    <a:pt x="180403" y="789431"/>
                  </a:lnTo>
                  <a:lnTo>
                    <a:pt x="181044" y="787996"/>
                  </a:lnTo>
                  <a:lnTo>
                    <a:pt x="141973" y="787996"/>
                  </a:lnTo>
                  <a:lnTo>
                    <a:pt x="135267" y="787907"/>
                  </a:lnTo>
                  <a:lnTo>
                    <a:pt x="181084" y="787907"/>
                  </a:lnTo>
                  <a:lnTo>
                    <a:pt x="181838" y="786218"/>
                  </a:lnTo>
                  <a:lnTo>
                    <a:pt x="189991" y="785533"/>
                  </a:lnTo>
                  <a:lnTo>
                    <a:pt x="191016" y="784783"/>
                  </a:lnTo>
                  <a:close/>
                </a:path>
                <a:path w="252095" h="805815">
                  <a:moveTo>
                    <a:pt x="195694" y="0"/>
                  </a:moveTo>
                  <a:lnTo>
                    <a:pt x="142455" y="88"/>
                  </a:lnTo>
                  <a:lnTo>
                    <a:pt x="127215" y="3479"/>
                  </a:lnTo>
                  <a:lnTo>
                    <a:pt x="127215" y="8559"/>
                  </a:lnTo>
                  <a:lnTo>
                    <a:pt x="3606" y="18719"/>
                  </a:lnTo>
                  <a:lnTo>
                    <a:pt x="2539" y="370090"/>
                  </a:lnTo>
                  <a:lnTo>
                    <a:pt x="16509" y="371360"/>
                  </a:lnTo>
                  <a:lnTo>
                    <a:pt x="19049" y="479932"/>
                  </a:lnTo>
                  <a:lnTo>
                    <a:pt x="33032" y="479310"/>
                  </a:lnTo>
                  <a:lnTo>
                    <a:pt x="194358" y="479310"/>
                  </a:lnTo>
                  <a:lnTo>
                    <a:pt x="195313" y="55092"/>
                  </a:lnTo>
                  <a:lnTo>
                    <a:pt x="230514" y="55092"/>
                  </a:lnTo>
                  <a:lnTo>
                    <a:pt x="231139" y="52590"/>
                  </a:lnTo>
                  <a:lnTo>
                    <a:pt x="231774" y="43700"/>
                  </a:lnTo>
                  <a:lnTo>
                    <a:pt x="237489" y="40525"/>
                  </a:lnTo>
                  <a:lnTo>
                    <a:pt x="242912" y="40525"/>
                  </a:lnTo>
                  <a:lnTo>
                    <a:pt x="251840" y="32702"/>
                  </a:lnTo>
                  <a:lnTo>
                    <a:pt x="251840" y="17779"/>
                  </a:lnTo>
                  <a:lnTo>
                    <a:pt x="242637" y="10667"/>
                  </a:lnTo>
                  <a:lnTo>
                    <a:pt x="233692" y="10667"/>
                  </a:lnTo>
                  <a:lnTo>
                    <a:pt x="212343" y="5321"/>
                  </a:lnTo>
                  <a:lnTo>
                    <a:pt x="197078" y="4978"/>
                  </a:lnTo>
                  <a:lnTo>
                    <a:pt x="195694" y="0"/>
                  </a:lnTo>
                  <a:close/>
                </a:path>
                <a:path w="252095" h="805815">
                  <a:moveTo>
                    <a:pt x="230514" y="55092"/>
                  </a:moveTo>
                  <a:lnTo>
                    <a:pt x="195313" y="55092"/>
                  </a:lnTo>
                  <a:lnTo>
                    <a:pt x="207708" y="55841"/>
                  </a:lnTo>
                  <a:lnTo>
                    <a:pt x="227342" y="58940"/>
                  </a:lnTo>
                  <a:lnTo>
                    <a:pt x="229234" y="60210"/>
                  </a:lnTo>
                  <a:lnTo>
                    <a:pt x="230514" y="55092"/>
                  </a:lnTo>
                  <a:close/>
                </a:path>
                <a:path w="252095" h="805815">
                  <a:moveTo>
                    <a:pt x="242227" y="10350"/>
                  </a:moveTo>
                  <a:lnTo>
                    <a:pt x="233692" y="10667"/>
                  </a:lnTo>
                  <a:lnTo>
                    <a:pt x="242637" y="10667"/>
                  </a:lnTo>
                  <a:lnTo>
                    <a:pt x="242227" y="1035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867949" y="7570539"/>
              <a:ext cx="252095" cy="805815"/>
            </a:xfrm>
            <a:custGeom>
              <a:avLst/>
              <a:gdLst/>
              <a:ahLst/>
              <a:cxnLst/>
              <a:rect l="l" t="t" r="r" b="b"/>
              <a:pathLst>
                <a:path w="252095" h="805815">
                  <a:moveTo>
                    <a:pt x="3606" y="18719"/>
                  </a:moveTo>
                  <a:lnTo>
                    <a:pt x="2539" y="370090"/>
                  </a:lnTo>
                  <a:lnTo>
                    <a:pt x="16509" y="371360"/>
                  </a:lnTo>
                  <a:lnTo>
                    <a:pt x="19049" y="479932"/>
                  </a:lnTo>
                  <a:lnTo>
                    <a:pt x="33032" y="479310"/>
                  </a:lnTo>
                  <a:lnTo>
                    <a:pt x="33667" y="486917"/>
                  </a:lnTo>
                  <a:lnTo>
                    <a:pt x="32384" y="566940"/>
                  </a:lnTo>
                  <a:lnTo>
                    <a:pt x="34289" y="572007"/>
                  </a:lnTo>
                  <a:lnTo>
                    <a:pt x="20967" y="573290"/>
                  </a:lnTo>
                  <a:lnTo>
                    <a:pt x="18414" y="575817"/>
                  </a:lnTo>
                  <a:lnTo>
                    <a:pt x="17792" y="794892"/>
                  </a:lnTo>
                  <a:lnTo>
                    <a:pt x="18414" y="797432"/>
                  </a:lnTo>
                  <a:lnTo>
                    <a:pt x="10807" y="800607"/>
                  </a:lnTo>
                  <a:lnTo>
                    <a:pt x="0" y="800607"/>
                  </a:lnTo>
                  <a:lnTo>
                    <a:pt x="634" y="805700"/>
                  </a:lnTo>
                  <a:lnTo>
                    <a:pt x="12064" y="804417"/>
                  </a:lnTo>
                  <a:lnTo>
                    <a:pt x="18414" y="801242"/>
                  </a:lnTo>
                  <a:lnTo>
                    <a:pt x="73456" y="794042"/>
                  </a:lnTo>
                  <a:lnTo>
                    <a:pt x="72720" y="792289"/>
                  </a:lnTo>
                  <a:lnTo>
                    <a:pt x="141973" y="784783"/>
                  </a:lnTo>
                  <a:lnTo>
                    <a:pt x="141973" y="787996"/>
                  </a:lnTo>
                  <a:lnTo>
                    <a:pt x="135267" y="787907"/>
                  </a:lnTo>
                  <a:lnTo>
                    <a:pt x="134632" y="789825"/>
                  </a:lnTo>
                  <a:lnTo>
                    <a:pt x="180403" y="789431"/>
                  </a:lnTo>
                  <a:lnTo>
                    <a:pt x="181838" y="786218"/>
                  </a:lnTo>
                  <a:lnTo>
                    <a:pt x="189991" y="785533"/>
                  </a:lnTo>
                  <a:lnTo>
                    <a:pt x="193674" y="782840"/>
                  </a:lnTo>
                  <a:lnTo>
                    <a:pt x="193674" y="780935"/>
                  </a:lnTo>
                  <a:lnTo>
                    <a:pt x="195313" y="55092"/>
                  </a:lnTo>
                  <a:lnTo>
                    <a:pt x="207708" y="55841"/>
                  </a:lnTo>
                  <a:lnTo>
                    <a:pt x="227342" y="58940"/>
                  </a:lnTo>
                  <a:lnTo>
                    <a:pt x="229234" y="60210"/>
                  </a:lnTo>
                  <a:lnTo>
                    <a:pt x="231139" y="52590"/>
                  </a:lnTo>
                  <a:lnTo>
                    <a:pt x="231774" y="43700"/>
                  </a:lnTo>
                  <a:lnTo>
                    <a:pt x="237489" y="40525"/>
                  </a:lnTo>
                  <a:lnTo>
                    <a:pt x="242912" y="40525"/>
                  </a:lnTo>
                  <a:lnTo>
                    <a:pt x="251840" y="32702"/>
                  </a:lnTo>
                  <a:lnTo>
                    <a:pt x="251840" y="17779"/>
                  </a:lnTo>
                  <a:lnTo>
                    <a:pt x="242227" y="10350"/>
                  </a:lnTo>
                  <a:lnTo>
                    <a:pt x="233692" y="10667"/>
                  </a:lnTo>
                  <a:lnTo>
                    <a:pt x="212343" y="5321"/>
                  </a:lnTo>
                  <a:lnTo>
                    <a:pt x="197078" y="4978"/>
                  </a:lnTo>
                  <a:lnTo>
                    <a:pt x="195694" y="0"/>
                  </a:lnTo>
                  <a:lnTo>
                    <a:pt x="142455" y="88"/>
                  </a:lnTo>
                  <a:lnTo>
                    <a:pt x="127215" y="3479"/>
                  </a:lnTo>
                  <a:lnTo>
                    <a:pt x="127215" y="8559"/>
                  </a:lnTo>
                  <a:lnTo>
                    <a:pt x="3606" y="1871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064164" y="7575518"/>
              <a:ext cx="41275" cy="54610"/>
            </a:xfrm>
            <a:custGeom>
              <a:avLst/>
              <a:gdLst/>
              <a:ahLst/>
              <a:cxnLst/>
              <a:rect l="l" t="t" r="r" b="b"/>
              <a:pathLst>
                <a:path w="41275" h="54609">
                  <a:moveTo>
                    <a:pt x="863" y="0"/>
                  </a:moveTo>
                  <a:lnTo>
                    <a:pt x="0" y="51003"/>
                  </a:lnTo>
                  <a:lnTo>
                    <a:pt x="31127" y="53962"/>
                  </a:lnTo>
                  <a:lnTo>
                    <a:pt x="34721" y="54381"/>
                  </a:lnTo>
                  <a:lnTo>
                    <a:pt x="35979" y="37439"/>
                  </a:lnTo>
                  <a:lnTo>
                    <a:pt x="41274" y="35547"/>
                  </a:lnTo>
                  <a:lnTo>
                    <a:pt x="38950" y="5689"/>
                  </a:lnTo>
                  <a:lnTo>
                    <a:pt x="16128" y="342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959186" y="7621014"/>
              <a:ext cx="104139" cy="733425"/>
            </a:xfrm>
            <a:custGeom>
              <a:avLst/>
              <a:gdLst/>
              <a:ahLst/>
              <a:cxnLst/>
              <a:rect l="l" t="t" r="r" b="b"/>
              <a:pathLst>
                <a:path w="104139" h="733425">
                  <a:moveTo>
                    <a:pt x="7188" y="662089"/>
                  </a:moveTo>
                  <a:lnTo>
                    <a:pt x="4648" y="667169"/>
                  </a:lnTo>
                  <a:lnTo>
                    <a:pt x="1257" y="671398"/>
                  </a:lnTo>
                  <a:lnTo>
                    <a:pt x="0" y="678167"/>
                  </a:lnTo>
                  <a:lnTo>
                    <a:pt x="838" y="727278"/>
                  </a:lnTo>
                  <a:lnTo>
                    <a:pt x="1689" y="733209"/>
                  </a:lnTo>
                  <a:lnTo>
                    <a:pt x="8889" y="733209"/>
                  </a:lnTo>
                  <a:lnTo>
                    <a:pt x="89319" y="724738"/>
                  </a:lnTo>
                  <a:lnTo>
                    <a:pt x="102026" y="724738"/>
                  </a:lnTo>
                  <a:lnTo>
                    <a:pt x="102173" y="673100"/>
                  </a:lnTo>
                  <a:lnTo>
                    <a:pt x="24536" y="673100"/>
                  </a:lnTo>
                  <a:lnTo>
                    <a:pt x="13538" y="670547"/>
                  </a:lnTo>
                  <a:lnTo>
                    <a:pt x="12699" y="665899"/>
                  </a:lnTo>
                  <a:lnTo>
                    <a:pt x="7188" y="662089"/>
                  </a:lnTo>
                  <a:close/>
                </a:path>
                <a:path w="104139" h="733425">
                  <a:moveTo>
                    <a:pt x="102026" y="724738"/>
                  </a:moveTo>
                  <a:lnTo>
                    <a:pt x="89319" y="724738"/>
                  </a:lnTo>
                  <a:lnTo>
                    <a:pt x="102019" y="727278"/>
                  </a:lnTo>
                  <a:lnTo>
                    <a:pt x="102026" y="724738"/>
                  </a:lnTo>
                  <a:close/>
                </a:path>
                <a:path w="104139" h="733425">
                  <a:moveTo>
                    <a:pt x="39801" y="353910"/>
                  </a:moveTo>
                  <a:lnTo>
                    <a:pt x="38938" y="364909"/>
                  </a:lnTo>
                  <a:lnTo>
                    <a:pt x="36398" y="645579"/>
                  </a:lnTo>
                  <a:lnTo>
                    <a:pt x="29629" y="657009"/>
                  </a:lnTo>
                  <a:lnTo>
                    <a:pt x="36398" y="663359"/>
                  </a:lnTo>
                  <a:lnTo>
                    <a:pt x="33007" y="667169"/>
                  </a:lnTo>
                  <a:lnTo>
                    <a:pt x="24536" y="673100"/>
                  </a:lnTo>
                  <a:lnTo>
                    <a:pt x="102173" y="673100"/>
                  </a:lnTo>
                  <a:lnTo>
                    <a:pt x="103076" y="356019"/>
                  </a:lnTo>
                  <a:lnTo>
                    <a:pt x="49517" y="356019"/>
                  </a:lnTo>
                  <a:lnTo>
                    <a:pt x="39801" y="353910"/>
                  </a:lnTo>
                  <a:close/>
                </a:path>
                <a:path w="104139" h="733425">
                  <a:moveTo>
                    <a:pt x="103539" y="193243"/>
                  </a:moveTo>
                  <a:lnTo>
                    <a:pt x="87845" y="193243"/>
                  </a:lnTo>
                  <a:lnTo>
                    <a:pt x="91439" y="193459"/>
                  </a:lnTo>
                  <a:lnTo>
                    <a:pt x="89738" y="342900"/>
                  </a:lnTo>
                  <a:lnTo>
                    <a:pt x="89738" y="353047"/>
                  </a:lnTo>
                  <a:lnTo>
                    <a:pt x="71970" y="353898"/>
                  </a:lnTo>
                  <a:lnTo>
                    <a:pt x="49517" y="356019"/>
                  </a:lnTo>
                  <a:lnTo>
                    <a:pt x="103076" y="356019"/>
                  </a:lnTo>
                  <a:lnTo>
                    <a:pt x="103539" y="193243"/>
                  </a:lnTo>
                  <a:close/>
                </a:path>
                <a:path w="104139" h="733425">
                  <a:moveTo>
                    <a:pt x="85089" y="0"/>
                  </a:moveTo>
                  <a:lnTo>
                    <a:pt x="82130" y="838"/>
                  </a:lnTo>
                  <a:lnTo>
                    <a:pt x="74498" y="838"/>
                  </a:lnTo>
                  <a:lnTo>
                    <a:pt x="54178" y="3378"/>
                  </a:lnTo>
                  <a:lnTo>
                    <a:pt x="52920" y="188798"/>
                  </a:lnTo>
                  <a:lnTo>
                    <a:pt x="54178" y="195567"/>
                  </a:lnTo>
                  <a:lnTo>
                    <a:pt x="60109" y="195567"/>
                  </a:lnTo>
                  <a:lnTo>
                    <a:pt x="87845" y="193243"/>
                  </a:lnTo>
                  <a:lnTo>
                    <a:pt x="103539" y="193243"/>
                  </a:lnTo>
                  <a:lnTo>
                    <a:pt x="104076" y="4622"/>
                  </a:lnTo>
                  <a:lnTo>
                    <a:pt x="85089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959186" y="7621014"/>
              <a:ext cx="104139" cy="733425"/>
            </a:xfrm>
            <a:custGeom>
              <a:avLst/>
              <a:gdLst/>
              <a:ahLst/>
              <a:cxnLst/>
              <a:rect l="l" t="t" r="r" b="b"/>
              <a:pathLst>
                <a:path w="104139" h="733425">
                  <a:moveTo>
                    <a:pt x="82130" y="838"/>
                  </a:moveTo>
                  <a:lnTo>
                    <a:pt x="74498" y="838"/>
                  </a:lnTo>
                  <a:lnTo>
                    <a:pt x="54178" y="3378"/>
                  </a:lnTo>
                  <a:lnTo>
                    <a:pt x="52920" y="188798"/>
                  </a:lnTo>
                  <a:lnTo>
                    <a:pt x="54178" y="195567"/>
                  </a:lnTo>
                  <a:lnTo>
                    <a:pt x="60109" y="195567"/>
                  </a:lnTo>
                  <a:lnTo>
                    <a:pt x="87845" y="193243"/>
                  </a:lnTo>
                  <a:lnTo>
                    <a:pt x="91439" y="193459"/>
                  </a:lnTo>
                  <a:lnTo>
                    <a:pt x="89738" y="342900"/>
                  </a:lnTo>
                  <a:lnTo>
                    <a:pt x="89738" y="353047"/>
                  </a:lnTo>
                  <a:lnTo>
                    <a:pt x="71970" y="353898"/>
                  </a:lnTo>
                  <a:lnTo>
                    <a:pt x="49517" y="356019"/>
                  </a:lnTo>
                  <a:lnTo>
                    <a:pt x="39801" y="353910"/>
                  </a:lnTo>
                  <a:lnTo>
                    <a:pt x="38938" y="364909"/>
                  </a:lnTo>
                  <a:lnTo>
                    <a:pt x="36398" y="645579"/>
                  </a:lnTo>
                  <a:lnTo>
                    <a:pt x="29629" y="657009"/>
                  </a:lnTo>
                  <a:lnTo>
                    <a:pt x="36398" y="663359"/>
                  </a:lnTo>
                  <a:lnTo>
                    <a:pt x="33007" y="667169"/>
                  </a:lnTo>
                  <a:lnTo>
                    <a:pt x="24536" y="673100"/>
                  </a:lnTo>
                  <a:lnTo>
                    <a:pt x="19049" y="671817"/>
                  </a:lnTo>
                  <a:lnTo>
                    <a:pt x="13538" y="670547"/>
                  </a:lnTo>
                  <a:lnTo>
                    <a:pt x="12699" y="665899"/>
                  </a:lnTo>
                  <a:lnTo>
                    <a:pt x="7188" y="662089"/>
                  </a:lnTo>
                  <a:lnTo>
                    <a:pt x="4648" y="667169"/>
                  </a:lnTo>
                  <a:lnTo>
                    <a:pt x="1257" y="671398"/>
                  </a:lnTo>
                  <a:lnTo>
                    <a:pt x="0" y="678167"/>
                  </a:lnTo>
                  <a:lnTo>
                    <a:pt x="838" y="727278"/>
                  </a:lnTo>
                  <a:lnTo>
                    <a:pt x="1689" y="733209"/>
                  </a:lnTo>
                  <a:lnTo>
                    <a:pt x="8889" y="733209"/>
                  </a:lnTo>
                  <a:lnTo>
                    <a:pt x="89319" y="724738"/>
                  </a:lnTo>
                  <a:lnTo>
                    <a:pt x="102019" y="727278"/>
                  </a:lnTo>
                  <a:lnTo>
                    <a:pt x="104076" y="4622"/>
                  </a:lnTo>
                  <a:lnTo>
                    <a:pt x="85089" y="0"/>
                  </a:lnTo>
                  <a:lnTo>
                    <a:pt x="82130" y="83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015278" y="7827276"/>
              <a:ext cx="28575" cy="42545"/>
            </a:xfrm>
            <a:custGeom>
              <a:avLst/>
              <a:gdLst/>
              <a:ahLst/>
              <a:cxnLst/>
              <a:rect l="l" t="t" r="r" b="b"/>
              <a:pathLst>
                <a:path w="28575" h="42545">
                  <a:moveTo>
                    <a:pt x="28575" y="42227"/>
                  </a:moveTo>
                  <a:lnTo>
                    <a:pt x="0" y="42227"/>
                  </a:lnTo>
                  <a:lnTo>
                    <a:pt x="0" y="0"/>
                  </a:lnTo>
                  <a:lnTo>
                    <a:pt x="28575" y="0"/>
                  </a:lnTo>
                  <a:lnTo>
                    <a:pt x="28575" y="42227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885675" y="7661846"/>
              <a:ext cx="111760" cy="6350"/>
            </a:xfrm>
            <a:custGeom>
              <a:avLst/>
              <a:gdLst/>
              <a:ahLst/>
              <a:cxnLst/>
              <a:rect l="l" t="t" r="r" b="b"/>
              <a:pathLst>
                <a:path w="111760" h="6350">
                  <a:moveTo>
                    <a:pt x="111683" y="2540"/>
                  </a:moveTo>
                  <a:lnTo>
                    <a:pt x="111404" y="2540"/>
                  </a:lnTo>
                  <a:lnTo>
                    <a:pt x="111404" y="0"/>
                  </a:lnTo>
                  <a:lnTo>
                    <a:pt x="64477" y="0"/>
                  </a:lnTo>
                  <a:lnTo>
                    <a:pt x="64477" y="2540"/>
                  </a:lnTo>
                  <a:lnTo>
                    <a:pt x="215" y="2540"/>
                  </a:lnTo>
                  <a:lnTo>
                    <a:pt x="215" y="508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39484" y="6350"/>
                  </a:lnTo>
                  <a:lnTo>
                    <a:pt x="39484" y="5080"/>
                  </a:lnTo>
                  <a:lnTo>
                    <a:pt x="111683" y="5080"/>
                  </a:lnTo>
                  <a:lnTo>
                    <a:pt x="111683" y="2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885602" y="7661838"/>
              <a:ext cx="112395" cy="6985"/>
            </a:xfrm>
            <a:custGeom>
              <a:avLst/>
              <a:gdLst/>
              <a:ahLst/>
              <a:cxnLst/>
              <a:rect l="l" t="t" r="r" b="b"/>
              <a:pathLst>
                <a:path w="112395" h="6984">
                  <a:moveTo>
                    <a:pt x="111340" y="0"/>
                  </a:moveTo>
                  <a:lnTo>
                    <a:pt x="111836" y="4508"/>
                  </a:lnTo>
                  <a:lnTo>
                    <a:pt x="0" y="6375"/>
                  </a:lnTo>
                  <a:lnTo>
                    <a:pt x="419" y="2692"/>
                  </a:lnTo>
                  <a:lnTo>
                    <a:pt x="110375" y="25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946689" y="7664715"/>
              <a:ext cx="33020" cy="295910"/>
            </a:xfrm>
            <a:custGeom>
              <a:avLst/>
              <a:gdLst/>
              <a:ahLst/>
              <a:cxnLst/>
              <a:rect l="l" t="t" r="r" b="b"/>
              <a:pathLst>
                <a:path w="33020" h="295909">
                  <a:moveTo>
                    <a:pt x="32715" y="0"/>
                  </a:moveTo>
                  <a:lnTo>
                    <a:pt x="330" y="317"/>
                  </a:lnTo>
                  <a:lnTo>
                    <a:pt x="0" y="295592"/>
                  </a:lnTo>
                  <a:lnTo>
                    <a:pt x="30492" y="293052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946689" y="7664715"/>
              <a:ext cx="33020" cy="295910"/>
            </a:xfrm>
            <a:custGeom>
              <a:avLst/>
              <a:gdLst/>
              <a:ahLst/>
              <a:cxnLst/>
              <a:rect l="l" t="t" r="r" b="b"/>
              <a:pathLst>
                <a:path w="33020" h="295909">
                  <a:moveTo>
                    <a:pt x="32715" y="0"/>
                  </a:moveTo>
                  <a:lnTo>
                    <a:pt x="330" y="317"/>
                  </a:lnTo>
                  <a:lnTo>
                    <a:pt x="0" y="295592"/>
                  </a:lnTo>
                  <a:lnTo>
                    <a:pt x="30492" y="293052"/>
                  </a:lnTo>
                  <a:lnTo>
                    <a:pt x="3271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481704" y="7486991"/>
              <a:ext cx="582295" cy="102870"/>
            </a:xfrm>
            <a:custGeom>
              <a:avLst/>
              <a:gdLst/>
              <a:ahLst/>
              <a:cxnLst/>
              <a:rect l="l" t="t" r="r" b="b"/>
              <a:pathLst>
                <a:path w="582295" h="102870">
                  <a:moveTo>
                    <a:pt x="141770" y="0"/>
                  </a:moveTo>
                  <a:lnTo>
                    <a:pt x="144310" y="6591"/>
                  </a:lnTo>
                  <a:lnTo>
                    <a:pt x="13626" y="9842"/>
                  </a:lnTo>
                  <a:lnTo>
                    <a:pt x="812" y="14300"/>
                  </a:lnTo>
                  <a:lnTo>
                    <a:pt x="0" y="16344"/>
                  </a:lnTo>
                  <a:lnTo>
                    <a:pt x="377151" y="99720"/>
                  </a:lnTo>
                  <a:lnTo>
                    <a:pt x="384771" y="99720"/>
                  </a:lnTo>
                  <a:lnTo>
                    <a:pt x="389851" y="102273"/>
                  </a:lnTo>
                  <a:lnTo>
                    <a:pt x="513461" y="92113"/>
                  </a:lnTo>
                  <a:lnTo>
                    <a:pt x="513461" y="87020"/>
                  </a:lnTo>
                  <a:lnTo>
                    <a:pt x="528701" y="83642"/>
                  </a:lnTo>
                  <a:lnTo>
                    <a:pt x="581939" y="83553"/>
                  </a:lnTo>
                  <a:lnTo>
                    <a:pt x="241223" y="9944"/>
                  </a:lnTo>
                  <a:lnTo>
                    <a:pt x="228981" y="5753"/>
                  </a:lnTo>
                  <a:lnTo>
                    <a:pt x="210362" y="4902"/>
                  </a:lnTo>
                  <a:lnTo>
                    <a:pt x="207807" y="4051"/>
                  </a:lnTo>
                  <a:lnTo>
                    <a:pt x="179031" y="4051"/>
                  </a:lnTo>
                  <a:lnTo>
                    <a:pt x="177238" y="3594"/>
                  </a:lnTo>
                  <a:lnTo>
                    <a:pt x="164871" y="3594"/>
                  </a:lnTo>
                  <a:lnTo>
                    <a:pt x="141770" y="0"/>
                  </a:lnTo>
                  <a:close/>
                </a:path>
                <a:path w="582295" h="102870">
                  <a:moveTo>
                    <a:pt x="15633" y="9144"/>
                  </a:moveTo>
                  <a:lnTo>
                    <a:pt x="8001" y="9982"/>
                  </a:lnTo>
                  <a:lnTo>
                    <a:pt x="13626" y="9842"/>
                  </a:lnTo>
                  <a:lnTo>
                    <a:pt x="15633" y="9144"/>
                  </a:lnTo>
                  <a:close/>
                </a:path>
                <a:path w="582295" h="102870">
                  <a:moveTo>
                    <a:pt x="197662" y="673"/>
                  </a:moveTo>
                  <a:lnTo>
                    <a:pt x="195110" y="1511"/>
                  </a:lnTo>
                  <a:lnTo>
                    <a:pt x="185801" y="4051"/>
                  </a:lnTo>
                  <a:lnTo>
                    <a:pt x="207807" y="4051"/>
                  </a:lnTo>
                  <a:lnTo>
                    <a:pt x="197662" y="673"/>
                  </a:lnTo>
                  <a:close/>
                </a:path>
                <a:path w="582295" h="102870">
                  <a:moveTo>
                    <a:pt x="167373" y="1079"/>
                  </a:moveTo>
                  <a:lnTo>
                    <a:pt x="164871" y="3594"/>
                  </a:lnTo>
                  <a:lnTo>
                    <a:pt x="177238" y="3594"/>
                  </a:lnTo>
                  <a:lnTo>
                    <a:pt x="167373" y="1079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481704" y="7486991"/>
              <a:ext cx="582295" cy="102870"/>
            </a:xfrm>
            <a:custGeom>
              <a:avLst/>
              <a:gdLst/>
              <a:ahLst/>
              <a:cxnLst/>
              <a:rect l="l" t="t" r="r" b="b"/>
              <a:pathLst>
                <a:path w="582295" h="102870">
                  <a:moveTo>
                    <a:pt x="0" y="16344"/>
                  </a:moveTo>
                  <a:lnTo>
                    <a:pt x="812" y="14300"/>
                  </a:lnTo>
                  <a:lnTo>
                    <a:pt x="8216" y="11722"/>
                  </a:lnTo>
                  <a:lnTo>
                    <a:pt x="15633" y="9144"/>
                  </a:lnTo>
                  <a:lnTo>
                    <a:pt x="8001" y="9982"/>
                  </a:lnTo>
                  <a:lnTo>
                    <a:pt x="144310" y="6591"/>
                  </a:lnTo>
                  <a:lnTo>
                    <a:pt x="141770" y="0"/>
                  </a:lnTo>
                  <a:lnTo>
                    <a:pt x="164871" y="3594"/>
                  </a:lnTo>
                  <a:lnTo>
                    <a:pt x="167373" y="1079"/>
                  </a:lnTo>
                  <a:lnTo>
                    <a:pt x="179031" y="4051"/>
                  </a:lnTo>
                  <a:lnTo>
                    <a:pt x="185801" y="4051"/>
                  </a:lnTo>
                  <a:lnTo>
                    <a:pt x="195110" y="1511"/>
                  </a:lnTo>
                  <a:lnTo>
                    <a:pt x="197662" y="673"/>
                  </a:lnTo>
                  <a:lnTo>
                    <a:pt x="210362" y="4902"/>
                  </a:lnTo>
                  <a:lnTo>
                    <a:pt x="228981" y="5753"/>
                  </a:lnTo>
                  <a:lnTo>
                    <a:pt x="241223" y="9944"/>
                  </a:lnTo>
                  <a:lnTo>
                    <a:pt x="581939" y="83553"/>
                  </a:lnTo>
                  <a:lnTo>
                    <a:pt x="528701" y="83642"/>
                  </a:lnTo>
                  <a:lnTo>
                    <a:pt x="513461" y="87020"/>
                  </a:lnTo>
                  <a:lnTo>
                    <a:pt x="513461" y="92113"/>
                  </a:lnTo>
                  <a:lnTo>
                    <a:pt x="389851" y="102273"/>
                  </a:lnTo>
                  <a:lnTo>
                    <a:pt x="384771" y="99720"/>
                  </a:lnTo>
                  <a:lnTo>
                    <a:pt x="377151" y="99720"/>
                  </a:lnTo>
                  <a:lnTo>
                    <a:pt x="0" y="163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649078" y="7474963"/>
              <a:ext cx="27940" cy="16510"/>
            </a:xfrm>
            <a:custGeom>
              <a:avLst/>
              <a:gdLst/>
              <a:ahLst/>
              <a:cxnLst/>
              <a:rect l="l" t="t" r="r" b="b"/>
              <a:pathLst>
                <a:path w="27939" h="16509">
                  <a:moveTo>
                    <a:pt x="20967" y="0"/>
                  </a:moveTo>
                  <a:lnTo>
                    <a:pt x="5727" y="0"/>
                  </a:lnTo>
                  <a:lnTo>
                    <a:pt x="4457" y="2120"/>
                  </a:lnTo>
                  <a:lnTo>
                    <a:pt x="4457" y="10147"/>
                  </a:lnTo>
                  <a:lnTo>
                    <a:pt x="270" y="10147"/>
                  </a:lnTo>
                  <a:lnTo>
                    <a:pt x="0" y="13106"/>
                  </a:lnTo>
                  <a:lnTo>
                    <a:pt x="2743" y="14376"/>
                  </a:lnTo>
                  <a:lnTo>
                    <a:pt x="18427" y="16078"/>
                  </a:lnTo>
                  <a:lnTo>
                    <a:pt x="26060" y="16497"/>
                  </a:lnTo>
                  <a:lnTo>
                    <a:pt x="27673" y="11684"/>
                  </a:lnTo>
                  <a:lnTo>
                    <a:pt x="24340" y="10147"/>
                  </a:lnTo>
                  <a:lnTo>
                    <a:pt x="4457" y="10147"/>
                  </a:lnTo>
                  <a:lnTo>
                    <a:pt x="292" y="9906"/>
                  </a:lnTo>
                  <a:lnTo>
                    <a:pt x="23817" y="9906"/>
                  </a:lnTo>
                  <a:lnTo>
                    <a:pt x="23101" y="9575"/>
                  </a:lnTo>
                  <a:lnTo>
                    <a:pt x="23939" y="6769"/>
                  </a:lnTo>
                  <a:lnTo>
                    <a:pt x="23939" y="419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649078" y="7474963"/>
              <a:ext cx="27940" cy="16510"/>
            </a:xfrm>
            <a:custGeom>
              <a:avLst/>
              <a:gdLst/>
              <a:ahLst/>
              <a:cxnLst/>
              <a:rect l="l" t="t" r="r" b="b"/>
              <a:pathLst>
                <a:path w="27939" h="16509">
                  <a:moveTo>
                    <a:pt x="0" y="13106"/>
                  </a:moveTo>
                  <a:lnTo>
                    <a:pt x="292" y="9906"/>
                  </a:lnTo>
                  <a:lnTo>
                    <a:pt x="4457" y="10147"/>
                  </a:lnTo>
                  <a:lnTo>
                    <a:pt x="4457" y="2120"/>
                  </a:lnTo>
                  <a:lnTo>
                    <a:pt x="5727" y="0"/>
                  </a:lnTo>
                  <a:lnTo>
                    <a:pt x="7010" y="0"/>
                  </a:lnTo>
                  <a:lnTo>
                    <a:pt x="20967" y="0"/>
                  </a:lnTo>
                  <a:lnTo>
                    <a:pt x="23939" y="419"/>
                  </a:lnTo>
                  <a:lnTo>
                    <a:pt x="23939" y="2120"/>
                  </a:lnTo>
                  <a:lnTo>
                    <a:pt x="23939" y="6769"/>
                  </a:lnTo>
                  <a:lnTo>
                    <a:pt x="23101" y="9575"/>
                  </a:lnTo>
                  <a:lnTo>
                    <a:pt x="27673" y="11684"/>
                  </a:lnTo>
                  <a:lnTo>
                    <a:pt x="26060" y="16497"/>
                  </a:lnTo>
                  <a:lnTo>
                    <a:pt x="18427" y="16078"/>
                  </a:lnTo>
                  <a:lnTo>
                    <a:pt x="2743" y="14376"/>
                  </a:lnTo>
                  <a:lnTo>
                    <a:pt x="0" y="131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702851" y="7489775"/>
              <a:ext cx="20320" cy="12700"/>
            </a:xfrm>
            <a:custGeom>
              <a:avLst/>
              <a:gdLst/>
              <a:ahLst/>
              <a:cxnLst/>
              <a:rect l="l" t="t" r="r" b="b"/>
              <a:pathLst>
                <a:path w="20320" h="12700">
                  <a:moveTo>
                    <a:pt x="15875" y="0"/>
                  </a:moveTo>
                  <a:lnTo>
                    <a:pt x="3797" y="63"/>
                  </a:lnTo>
                  <a:lnTo>
                    <a:pt x="3175" y="7619"/>
                  </a:lnTo>
                  <a:lnTo>
                    <a:pt x="0" y="7619"/>
                  </a:lnTo>
                  <a:lnTo>
                    <a:pt x="0" y="10794"/>
                  </a:lnTo>
                  <a:lnTo>
                    <a:pt x="7632" y="12699"/>
                  </a:lnTo>
                  <a:lnTo>
                    <a:pt x="19050" y="12064"/>
                  </a:lnTo>
                  <a:lnTo>
                    <a:pt x="20078" y="7162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702851" y="7489775"/>
              <a:ext cx="20320" cy="12700"/>
            </a:xfrm>
            <a:custGeom>
              <a:avLst/>
              <a:gdLst/>
              <a:ahLst/>
              <a:cxnLst/>
              <a:rect l="l" t="t" r="r" b="b"/>
              <a:pathLst>
                <a:path w="20320" h="12700">
                  <a:moveTo>
                    <a:pt x="0" y="10794"/>
                  </a:moveTo>
                  <a:lnTo>
                    <a:pt x="0" y="7619"/>
                  </a:lnTo>
                  <a:lnTo>
                    <a:pt x="3175" y="7619"/>
                  </a:lnTo>
                  <a:lnTo>
                    <a:pt x="3797" y="63"/>
                  </a:lnTo>
                  <a:lnTo>
                    <a:pt x="15875" y="0"/>
                  </a:lnTo>
                  <a:lnTo>
                    <a:pt x="20078" y="7162"/>
                  </a:lnTo>
                  <a:lnTo>
                    <a:pt x="19050" y="12064"/>
                  </a:lnTo>
                  <a:lnTo>
                    <a:pt x="7632" y="12699"/>
                  </a:lnTo>
                  <a:lnTo>
                    <a:pt x="0" y="107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957484" y="7542480"/>
              <a:ext cx="20320" cy="13970"/>
            </a:xfrm>
            <a:custGeom>
              <a:avLst/>
              <a:gdLst/>
              <a:ahLst/>
              <a:cxnLst/>
              <a:rect l="l" t="t" r="r" b="b"/>
              <a:pathLst>
                <a:path w="20320" h="13970">
                  <a:moveTo>
                    <a:pt x="11429" y="0"/>
                  </a:moveTo>
                  <a:lnTo>
                    <a:pt x="2539" y="4444"/>
                  </a:lnTo>
                  <a:lnTo>
                    <a:pt x="3174" y="9524"/>
                  </a:lnTo>
                  <a:lnTo>
                    <a:pt x="0" y="9524"/>
                  </a:lnTo>
                  <a:lnTo>
                    <a:pt x="647" y="12699"/>
                  </a:lnTo>
                  <a:lnTo>
                    <a:pt x="8254" y="13969"/>
                  </a:lnTo>
                  <a:lnTo>
                    <a:pt x="19697" y="12064"/>
                  </a:lnTo>
                  <a:lnTo>
                    <a:pt x="15874" y="1904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957484" y="7542480"/>
              <a:ext cx="20320" cy="13970"/>
            </a:xfrm>
            <a:custGeom>
              <a:avLst/>
              <a:gdLst/>
              <a:ahLst/>
              <a:cxnLst/>
              <a:rect l="l" t="t" r="r" b="b"/>
              <a:pathLst>
                <a:path w="20320" h="13970">
                  <a:moveTo>
                    <a:pt x="19697" y="12064"/>
                  </a:moveTo>
                  <a:lnTo>
                    <a:pt x="8254" y="13969"/>
                  </a:lnTo>
                  <a:lnTo>
                    <a:pt x="647" y="12699"/>
                  </a:lnTo>
                  <a:lnTo>
                    <a:pt x="0" y="9524"/>
                  </a:lnTo>
                  <a:lnTo>
                    <a:pt x="3174" y="9524"/>
                  </a:lnTo>
                  <a:lnTo>
                    <a:pt x="2539" y="4444"/>
                  </a:lnTo>
                  <a:lnTo>
                    <a:pt x="11429" y="0"/>
                  </a:lnTo>
                  <a:lnTo>
                    <a:pt x="15874" y="1904"/>
                  </a:lnTo>
                  <a:lnTo>
                    <a:pt x="19697" y="120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024807" y="7552767"/>
              <a:ext cx="26670" cy="17780"/>
            </a:xfrm>
            <a:custGeom>
              <a:avLst/>
              <a:gdLst/>
              <a:ahLst/>
              <a:cxnLst/>
              <a:rect l="l" t="t" r="r" b="b"/>
              <a:pathLst>
                <a:path w="26670" h="17779">
                  <a:moveTo>
                    <a:pt x="21082" y="0"/>
                  </a:moveTo>
                  <a:lnTo>
                    <a:pt x="7607" y="508"/>
                  </a:lnTo>
                  <a:lnTo>
                    <a:pt x="635" y="1143"/>
                  </a:lnTo>
                  <a:lnTo>
                    <a:pt x="1892" y="4953"/>
                  </a:lnTo>
                  <a:lnTo>
                    <a:pt x="2527" y="11303"/>
                  </a:lnTo>
                  <a:lnTo>
                    <a:pt x="0" y="11938"/>
                  </a:lnTo>
                  <a:lnTo>
                    <a:pt x="0" y="14478"/>
                  </a:lnTo>
                  <a:lnTo>
                    <a:pt x="6481" y="16968"/>
                  </a:lnTo>
                  <a:lnTo>
                    <a:pt x="11418" y="17732"/>
                  </a:lnTo>
                  <a:lnTo>
                    <a:pt x="17311" y="16710"/>
                  </a:lnTo>
                  <a:lnTo>
                    <a:pt x="26657" y="13843"/>
                  </a:lnTo>
                  <a:lnTo>
                    <a:pt x="24752" y="11303"/>
                  </a:lnTo>
                  <a:lnTo>
                    <a:pt x="21082" y="8864"/>
                  </a:lnTo>
                  <a:lnTo>
                    <a:pt x="24117" y="5588"/>
                  </a:lnTo>
                  <a:lnTo>
                    <a:pt x="24752" y="2413"/>
                  </a:lnTo>
                  <a:lnTo>
                    <a:pt x="21082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024807" y="7552767"/>
              <a:ext cx="26670" cy="17780"/>
            </a:xfrm>
            <a:custGeom>
              <a:avLst/>
              <a:gdLst/>
              <a:ahLst/>
              <a:cxnLst/>
              <a:rect l="l" t="t" r="r" b="b"/>
              <a:pathLst>
                <a:path w="26670" h="17779">
                  <a:moveTo>
                    <a:pt x="0" y="14478"/>
                  </a:moveTo>
                  <a:lnTo>
                    <a:pt x="0" y="11938"/>
                  </a:lnTo>
                  <a:lnTo>
                    <a:pt x="2527" y="11303"/>
                  </a:lnTo>
                  <a:lnTo>
                    <a:pt x="1892" y="4953"/>
                  </a:lnTo>
                  <a:lnTo>
                    <a:pt x="635" y="1143"/>
                  </a:lnTo>
                  <a:lnTo>
                    <a:pt x="7607" y="508"/>
                  </a:lnTo>
                  <a:lnTo>
                    <a:pt x="21082" y="0"/>
                  </a:lnTo>
                  <a:lnTo>
                    <a:pt x="24752" y="2413"/>
                  </a:lnTo>
                  <a:lnTo>
                    <a:pt x="24117" y="5588"/>
                  </a:lnTo>
                  <a:lnTo>
                    <a:pt x="21082" y="8864"/>
                  </a:lnTo>
                  <a:lnTo>
                    <a:pt x="24752" y="11303"/>
                  </a:lnTo>
                  <a:lnTo>
                    <a:pt x="26657" y="13843"/>
                  </a:lnTo>
                  <a:lnTo>
                    <a:pt x="17311" y="16710"/>
                  </a:lnTo>
                  <a:lnTo>
                    <a:pt x="11418" y="17732"/>
                  </a:lnTo>
                  <a:lnTo>
                    <a:pt x="6481" y="16968"/>
                  </a:lnTo>
                  <a:lnTo>
                    <a:pt x="0" y="1447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623474" y="7486996"/>
              <a:ext cx="120014" cy="28575"/>
            </a:xfrm>
            <a:custGeom>
              <a:avLst/>
              <a:gdLst/>
              <a:ahLst/>
              <a:cxnLst/>
              <a:rect l="l" t="t" r="r" b="b"/>
              <a:pathLst>
                <a:path w="120014" h="28575">
                  <a:moveTo>
                    <a:pt x="0" y="0"/>
                  </a:moveTo>
                  <a:lnTo>
                    <a:pt x="2539" y="6591"/>
                  </a:lnTo>
                  <a:lnTo>
                    <a:pt x="98424" y="28181"/>
                  </a:lnTo>
                  <a:lnTo>
                    <a:pt x="119392" y="269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623476" y="7486990"/>
              <a:ext cx="378460" cy="83820"/>
            </a:xfrm>
            <a:custGeom>
              <a:avLst/>
              <a:gdLst/>
              <a:ahLst/>
              <a:cxnLst/>
              <a:rect l="l" t="t" r="r" b="b"/>
              <a:pathLst>
                <a:path w="378460" h="83820">
                  <a:moveTo>
                    <a:pt x="0" y="0"/>
                  </a:moveTo>
                  <a:lnTo>
                    <a:pt x="378460" y="8342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080039" y="7590735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4">
                  <a:moveTo>
                    <a:pt x="12700" y="0"/>
                  </a:moveTo>
                  <a:lnTo>
                    <a:pt x="2552" y="647"/>
                  </a:lnTo>
                  <a:lnTo>
                    <a:pt x="0" y="7632"/>
                  </a:lnTo>
                  <a:lnTo>
                    <a:pt x="1270" y="24130"/>
                  </a:lnTo>
                  <a:lnTo>
                    <a:pt x="12700" y="26682"/>
                  </a:lnTo>
                  <a:lnTo>
                    <a:pt x="15252" y="22225"/>
                  </a:lnTo>
                  <a:lnTo>
                    <a:pt x="18784" y="13312"/>
                  </a:lnTo>
                  <a:lnTo>
                    <a:pt x="19696" y="8026"/>
                  </a:lnTo>
                  <a:lnTo>
                    <a:pt x="17747" y="4283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080039" y="7590735"/>
              <a:ext cx="20320" cy="27305"/>
            </a:xfrm>
            <a:custGeom>
              <a:avLst/>
              <a:gdLst/>
              <a:ahLst/>
              <a:cxnLst/>
              <a:rect l="l" t="t" r="r" b="b"/>
              <a:pathLst>
                <a:path w="20320" h="27304">
                  <a:moveTo>
                    <a:pt x="15252" y="22225"/>
                  </a:moveTo>
                  <a:lnTo>
                    <a:pt x="18784" y="13312"/>
                  </a:lnTo>
                  <a:lnTo>
                    <a:pt x="19696" y="8026"/>
                  </a:lnTo>
                  <a:lnTo>
                    <a:pt x="17747" y="4283"/>
                  </a:lnTo>
                  <a:lnTo>
                    <a:pt x="12700" y="0"/>
                  </a:lnTo>
                  <a:lnTo>
                    <a:pt x="2552" y="647"/>
                  </a:lnTo>
                  <a:lnTo>
                    <a:pt x="0" y="7632"/>
                  </a:lnTo>
                  <a:lnTo>
                    <a:pt x="1270" y="24130"/>
                  </a:lnTo>
                  <a:lnTo>
                    <a:pt x="12700" y="26682"/>
                  </a:lnTo>
                  <a:lnTo>
                    <a:pt x="15252" y="222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071149" y="7592640"/>
              <a:ext cx="10160" cy="26034"/>
            </a:xfrm>
            <a:custGeom>
              <a:avLst/>
              <a:gdLst/>
              <a:ahLst/>
              <a:cxnLst/>
              <a:rect l="l" t="t" r="r" b="b"/>
              <a:pathLst>
                <a:path w="10160" h="26034">
                  <a:moveTo>
                    <a:pt x="10159" y="0"/>
                  </a:moveTo>
                  <a:lnTo>
                    <a:pt x="1282" y="1270"/>
                  </a:lnTo>
                  <a:lnTo>
                    <a:pt x="4457" y="19050"/>
                  </a:lnTo>
                  <a:lnTo>
                    <a:pt x="0" y="25400"/>
                  </a:lnTo>
                  <a:lnTo>
                    <a:pt x="8267" y="26035"/>
                  </a:lnTo>
                  <a:lnTo>
                    <a:pt x="10159" y="22225"/>
                  </a:lnTo>
                  <a:lnTo>
                    <a:pt x="10159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071149" y="7592640"/>
              <a:ext cx="10160" cy="26034"/>
            </a:xfrm>
            <a:custGeom>
              <a:avLst/>
              <a:gdLst/>
              <a:ahLst/>
              <a:cxnLst/>
              <a:rect l="l" t="t" r="r" b="b"/>
              <a:pathLst>
                <a:path w="10160" h="26034">
                  <a:moveTo>
                    <a:pt x="1282" y="1270"/>
                  </a:moveTo>
                  <a:lnTo>
                    <a:pt x="10159" y="0"/>
                  </a:lnTo>
                  <a:lnTo>
                    <a:pt x="10159" y="22225"/>
                  </a:lnTo>
                  <a:lnTo>
                    <a:pt x="8267" y="26035"/>
                  </a:lnTo>
                  <a:lnTo>
                    <a:pt x="0" y="25400"/>
                  </a:lnTo>
                  <a:lnTo>
                    <a:pt x="4457" y="19050"/>
                  </a:lnTo>
                  <a:lnTo>
                    <a:pt x="1282" y="12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052101" y="7586292"/>
              <a:ext cx="27305" cy="39370"/>
            </a:xfrm>
            <a:custGeom>
              <a:avLst/>
              <a:gdLst/>
              <a:ahLst/>
              <a:cxnLst/>
              <a:rect l="l" t="t" r="r" b="b"/>
              <a:pathLst>
                <a:path w="27304" h="39370">
                  <a:moveTo>
                    <a:pt x="13335" y="0"/>
                  </a:moveTo>
                  <a:lnTo>
                    <a:pt x="635" y="634"/>
                  </a:lnTo>
                  <a:lnTo>
                    <a:pt x="12412" y="15865"/>
                  </a:lnTo>
                  <a:lnTo>
                    <a:pt x="16271" y="24844"/>
                  </a:lnTo>
                  <a:lnTo>
                    <a:pt x="12154" y="31085"/>
                  </a:lnTo>
                  <a:lnTo>
                    <a:pt x="0" y="38099"/>
                  </a:lnTo>
                  <a:lnTo>
                    <a:pt x="11163" y="39344"/>
                  </a:lnTo>
                  <a:lnTo>
                    <a:pt x="22834" y="27999"/>
                  </a:lnTo>
                  <a:lnTo>
                    <a:pt x="26950" y="20119"/>
                  </a:lnTo>
                  <a:lnTo>
                    <a:pt x="23716" y="12016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052101" y="7586292"/>
              <a:ext cx="27305" cy="39370"/>
            </a:xfrm>
            <a:custGeom>
              <a:avLst/>
              <a:gdLst/>
              <a:ahLst/>
              <a:cxnLst/>
              <a:rect l="l" t="t" r="r" b="b"/>
              <a:pathLst>
                <a:path w="27304" h="39370">
                  <a:moveTo>
                    <a:pt x="635" y="634"/>
                  </a:moveTo>
                  <a:lnTo>
                    <a:pt x="13335" y="0"/>
                  </a:lnTo>
                  <a:lnTo>
                    <a:pt x="23716" y="12016"/>
                  </a:lnTo>
                  <a:lnTo>
                    <a:pt x="26950" y="20119"/>
                  </a:lnTo>
                  <a:lnTo>
                    <a:pt x="22834" y="27999"/>
                  </a:lnTo>
                  <a:lnTo>
                    <a:pt x="11163" y="39344"/>
                  </a:lnTo>
                  <a:lnTo>
                    <a:pt x="0" y="38099"/>
                  </a:lnTo>
                  <a:lnTo>
                    <a:pt x="12154" y="31085"/>
                  </a:lnTo>
                  <a:lnTo>
                    <a:pt x="16271" y="24844"/>
                  </a:lnTo>
                  <a:lnTo>
                    <a:pt x="12412" y="15865"/>
                  </a:lnTo>
                  <a:lnTo>
                    <a:pt x="635" y="6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040683" y="7586932"/>
              <a:ext cx="21590" cy="38735"/>
            </a:xfrm>
            <a:custGeom>
              <a:avLst/>
              <a:gdLst/>
              <a:ahLst/>
              <a:cxnLst/>
              <a:rect l="l" t="t" r="r" b="b"/>
              <a:pathLst>
                <a:path w="21589" h="38734">
                  <a:moveTo>
                    <a:pt x="16751" y="0"/>
                  </a:moveTo>
                  <a:lnTo>
                    <a:pt x="4826" y="0"/>
                  </a:lnTo>
                  <a:lnTo>
                    <a:pt x="0" y="8661"/>
                  </a:lnTo>
                  <a:lnTo>
                    <a:pt x="0" y="30060"/>
                  </a:lnTo>
                  <a:lnTo>
                    <a:pt x="4826" y="38722"/>
                  </a:lnTo>
                  <a:lnTo>
                    <a:pt x="16751" y="38722"/>
                  </a:lnTo>
                  <a:lnTo>
                    <a:pt x="21577" y="30060"/>
                  </a:lnTo>
                  <a:lnTo>
                    <a:pt x="21577" y="19367"/>
                  </a:lnTo>
                  <a:lnTo>
                    <a:pt x="21577" y="8661"/>
                  </a:lnTo>
                  <a:lnTo>
                    <a:pt x="16751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040683" y="7586932"/>
              <a:ext cx="21590" cy="38735"/>
            </a:xfrm>
            <a:custGeom>
              <a:avLst/>
              <a:gdLst/>
              <a:ahLst/>
              <a:cxnLst/>
              <a:rect l="l" t="t" r="r" b="b"/>
              <a:pathLst>
                <a:path w="21589" h="38734">
                  <a:moveTo>
                    <a:pt x="21577" y="19367"/>
                  </a:moveTo>
                  <a:lnTo>
                    <a:pt x="21577" y="30060"/>
                  </a:lnTo>
                  <a:lnTo>
                    <a:pt x="16751" y="38722"/>
                  </a:lnTo>
                  <a:lnTo>
                    <a:pt x="10782" y="38722"/>
                  </a:lnTo>
                  <a:lnTo>
                    <a:pt x="4826" y="38722"/>
                  </a:lnTo>
                  <a:lnTo>
                    <a:pt x="0" y="30060"/>
                  </a:lnTo>
                  <a:lnTo>
                    <a:pt x="0" y="19367"/>
                  </a:lnTo>
                  <a:lnTo>
                    <a:pt x="0" y="8661"/>
                  </a:lnTo>
                  <a:lnTo>
                    <a:pt x="4826" y="0"/>
                  </a:lnTo>
                  <a:lnTo>
                    <a:pt x="10782" y="0"/>
                  </a:lnTo>
                  <a:lnTo>
                    <a:pt x="16751" y="0"/>
                  </a:lnTo>
                  <a:lnTo>
                    <a:pt x="21577" y="8661"/>
                  </a:lnTo>
                  <a:lnTo>
                    <a:pt x="21577" y="193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047668" y="7600908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3937" y="0"/>
                  </a:moveTo>
                  <a:lnTo>
                    <a:pt x="1117" y="0"/>
                  </a:lnTo>
                  <a:lnTo>
                    <a:pt x="0" y="1841"/>
                  </a:lnTo>
                  <a:lnTo>
                    <a:pt x="0" y="6400"/>
                  </a:lnTo>
                  <a:lnTo>
                    <a:pt x="1117" y="8242"/>
                  </a:lnTo>
                  <a:lnTo>
                    <a:pt x="3937" y="8242"/>
                  </a:lnTo>
                  <a:lnTo>
                    <a:pt x="5067" y="6400"/>
                  </a:lnTo>
                  <a:lnTo>
                    <a:pt x="5067" y="4114"/>
                  </a:lnTo>
                  <a:lnTo>
                    <a:pt x="5067" y="1841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047668" y="7600908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5067" y="4114"/>
                  </a:moveTo>
                  <a:lnTo>
                    <a:pt x="5067" y="6400"/>
                  </a:lnTo>
                  <a:lnTo>
                    <a:pt x="3937" y="8242"/>
                  </a:lnTo>
                  <a:lnTo>
                    <a:pt x="2540" y="8242"/>
                  </a:lnTo>
                  <a:lnTo>
                    <a:pt x="1117" y="8242"/>
                  </a:lnTo>
                  <a:lnTo>
                    <a:pt x="0" y="6400"/>
                  </a:lnTo>
                  <a:lnTo>
                    <a:pt x="0" y="4114"/>
                  </a:lnTo>
                  <a:lnTo>
                    <a:pt x="0" y="1841"/>
                  </a:lnTo>
                  <a:lnTo>
                    <a:pt x="1117" y="0"/>
                  </a:lnTo>
                  <a:lnTo>
                    <a:pt x="2540" y="0"/>
                  </a:lnTo>
                  <a:lnTo>
                    <a:pt x="3937" y="0"/>
                  </a:lnTo>
                  <a:lnTo>
                    <a:pt x="5067" y="1841"/>
                  </a:lnTo>
                  <a:lnTo>
                    <a:pt x="5067" y="411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876836" y="7586929"/>
              <a:ext cx="104775" cy="49530"/>
            </a:xfrm>
            <a:custGeom>
              <a:avLst/>
              <a:gdLst/>
              <a:ahLst/>
              <a:cxnLst/>
              <a:rect l="l" t="t" r="r" b="b"/>
              <a:pathLst>
                <a:path w="104775" h="49529">
                  <a:moveTo>
                    <a:pt x="5092" y="40030"/>
                  </a:moveTo>
                  <a:lnTo>
                    <a:pt x="3949" y="38735"/>
                  </a:lnTo>
                  <a:lnTo>
                    <a:pt x="1143" y="38735"/>
                  </a:lnTo>
                  <a:lnTo>
                    <a:pt x="0" y="40030"/>
                  </a:lnTo>
                  <a:lnTo>
                    <a:pt x="0" y="43180"/>
                  </a:lnTo>
                  <a:lnTo>
                    <a:pt x="1143" y="44462"/>
                  </a:lnTo>
                  <a:lnTo>
                    <a:pt x="3949" y="44462"/>
                  </a:lnTo>
                  <a:lnTo>
                    <a:pt x="5092" y="43180"/>
                  </a:lnTo>
                  <a:lnTo>
                    <a:pt x="5092" y="41605"/>
                  </a:lnTo>
                  <a:lnTo>
                    <a:pt x="5092" y="40030"/>
                  </a:lnTo>
                  <a:close/>
                </a:path>
                <a:path w="104775" h="49529">
                  <a:moveTo>
                    <a:pt x="5092" y="23507"/>
                  </a:moveTo>
                  <a:lnTo>
                    <a:pt x="3949" y="22225"/>
                  </a:lnTo>
                  <a:lnTo>
                    <a:pt x="1143" y="22225"/>
                  </a:lnTo>
                  <a:lnTo>
                    <a:pt x="0" y="23507"/>
                  </a:lnTo>
                  <a:lnTo>
                    <a:pt x="0" y="26670"/>
                  </a:lnTo>
                  <a:lnTo>
                    <a:pt x="1143" y="27952"/>
                  </a:lnTo>
                  <a:lnTo>
                    <a:pt x="3949" y="27952"/>
                  </a:lnTo>
                  <a:lnTo>
                    <a:pt x="5092" y="26670"/>
                  </a:lnTo>
                  <a:lnTo>
                    <a:pt x="5092" y="25095"/>
                  </a:lnTo>
                  <a:lnTo>
                    <a:pt x="5092" y="23507"/>
                  </a:lnTo>
                  <a:close/>
                </a:path>
                <a:path w="104775" h="49529">
                  <a:moveTo>
                    <a:pt x="5092" y="13347"/>
                  </a:moveTo>
                  <a:lnTo>
                    <a:pt x="3949" y="12065"/>
                  </a:lnTo>
                  <a:lnTo>
                    <a:pt x="1143" y="12065"/>
                  </a:lnTo>
                  <a:lnTo>
                    <a:pt x="0" y="13347"/>
                  </a:lnTo>
                  <a:lnTo>
                    <a:pt x="0" y="16510"/>
                  </a:lnTo>
                  <a:lnTo>
                    <a:pt x="1143" y="17792"/>
                  </a:lnTo>
                  <a:lnTo>
                    <a:pt x="3949" y="17792"/>
                  </a:lnTo>
                  <a:lnTo>
                    <a:pt x="5092" y="16510"/>
                  </a:lnTo>
                  <a:lnTo>
                    <a:pt x="5092" y="14922"/>
                  </a:lnTo>
                  <a:lnTo>
                    <a:pt x="5092" y="13347"/>
                  </a:lnTo>
                  <a:close/>
                </a:path>
                <a:path w="104775" h="49529">
                  <a:moveTo>
                    <a:pt x="5727" y="32397"/>
                  </a:moveTo>
                  <a:lnTo>
                    <a:pt x="4584" y="31115"/>
                  </a:lnTo>
                  <a:lnTo>
                    <a:pt x="1778" y="31115"/>
                  </a:lnTo>
                  <a:lnTo>
                    <a:pt x="635" y="32397"/>
                  </a:lnTo>
                  <a:lnTo>
                    <a:pt x="635" y="35560"/>
                  </a:lnTo>
                  <a:lnTo>
                    <a:pt x="1778" y="36842"/>
                  </a:lnTo>
                  <a:lnTo>
                    <a:pt x="4584" y="36842"/>
                  </a:lnTo>
                  <a:lnTo>
                    <a:pt x="5727" y="35560"/>
                  </a:lnTo>
                  <a:lnTo>
                    <a:pt x="5727" y="33972"/>
                  </a:lnTo>
                  <a:lnTo>
                    <a:pt x="5727" y="32397"/>
                  </a:lnTo>
                  <a:close/>
                </a:path>
                <a:path w="104775" h="49529">
                  <a:moveTo>
                    <a:pt x="12077" y="18440"/>
                  </a:moveTo>
                  <a:lnTo>
                    <a:pt x="10934" y="17157"/>
                  </a:lnTo>
                  <a:lnTo>
                    <a:pt x="8128" y="17157"/>
                  </a:lnTo>
                  <a:lnTo>
                    <a:pt x="6985" y="18440"/>
                  </a:lnTo>
                  <a:lnTo>
                    <a:pt x="6985" y="21590"/>
                  </a:lnTo>
                  <a:lnTo>
                    <a:pt x="8128" y="22872"/>
                  </a:lnTo>
                  <a:lnTo>
                    <a:pt x="10934" y="22872"/>
                  </a:lnTo>
                  <a:lnTo>
                    <a:pt x="12077" y="21590"/>
                  </a:lnTo>
                  <a:lnTo>
                    <a:pt x="12077" y="20015"/>
                  </a:lnTo>
                  <a:lnTo>
                    <a:pt x="12077" y="18440"/>
                  </a:lnTo>
                  <a:close/>
                </a:path>
                <a:path w="104775" h="49529">
                  <a:moveTo>
                    <a:pt x="12700" y="44462"/>
                  </a:moveTo>
                  <a:lnTo>
                    <a:pt x="11557" y="43180"/>
                  </a:lnTo>
                  <a:lnTo>
                    <a:pt x="8763" y="43180"/>
                  </a:lnTo>
                  <a:lnTo>
                    <a:pt x="7620" y="44462"/>
                  </a:lnTo>
                  <a:lnTo>
                    <a:pt x="7620" y="47612"/>
                  </a:lnTo>
                  <a:lnTo>
                    <a:pt x="8763" y="48907"/>
                  </a:lnTo>
                  <a:lnTo>
                    <a:pt x="11557" y="48907"/>
                  </a:lnTo>
                  <a:lnTo>
                    <a:pt x="12700" y="47612"/>
                  </a:lnTo>
                  <a:lnTo>
                    <a:pt x="12700" y="46037"/>
                  </a:lnTo>
                  <a:lnTo>
                    <a:pt x="12700" y="44462"/>
                  </a:lnTo>
                  <a:close/>
                </a:path>
                <a:path w="104775" h="49529">
                  <a:moveTo>
                    <a:pt x="12700" y="35572"/>
                  </a:moveTo>
                  <a:lnTo>
                    <a:pt x="11557" y="34290"/>
                  </a:lnTo>
                  <a:lnTo>
                    <a:pt x="8763" y="34290"/>
                  </a:lnTo>
                  <a:lnTo>
                    <a:pt x="7620" y="35572"/>
                  </a:lnTo>
                  <a:lnTo>
                    <a:pt x="7620" y="38735"/>
                  </a:lnTo>
                  <a:lnTo>
                    <a:pt x="8763" y="40017"/>
                  </a:lnTo>
                  <a:lnTo>
                    <a:pt x="11557" y="40017"/>
                  </a:lnTo>
                  <a:lnTo>
                    <a:pt x="12700" y="38735"/>
                  </a:lnTo>
                  <a:lnTo>
                    <a:pt x="12700" y="37147"/>
                  </a:lnTo>
                  <a:lnTo>
                    <a:pt x="12700" y="35572"/>
                  </a:lnTo>
                  <a:close/>
                </a:path>
                <a:path w="104775" h="49529">
                  <a:moveTo>
                    <a:pt x="12700" y="8915"/>
                  </a:moveTo>
                  <a:lnTo>
                    <a:pt x="11557" y="7632"/>
                  </a:lnTo>
                  <a:lnTo>
                    <a:pt x="8763" y="7632"/>
                  </a:lnTo>
                  <a:lnTo>
                    <a:pt x="7620" y="8915"/>
                  </a:lnTo>
                  <a:lnTo>
                    <a:pt x="7620" y="12065"/>
                  </a:lnTo>
                  <a:lnTo>
                    <a:pt x="8763" y="13347"/>
                  </a:lnTo>
                  <a:lnTo>
                    <a:pt x="11557" y="13347"/>
                  </a:lnTo>
                  <a:lnTo>
                    <a:pt x="12700" y="12065"/>
                  </a:lnTo>
                  <a:lnTo>
                    <a:pt x="12700" y="10490"/>
                  </a:lnTo>
                  <a:lnTo>
                    <a:pt x="12700" y="8915"/>
                  </a:lnTo>
                  <a:close/>
                </a:path>
                <a:path w="104775" h="49529">
                  <a:moveTo>
                    <a:pt x="17792" y="40030"/>
                  </a:moveTo>
                  <a:lnTo>
                    <a:pt x="16649" y="38735"/>
                  </a:lnTo>
                  <a:lnTo>
                    <a:pt x="13843" y="38735"/>
                  </a:lnTo>
                  <a:lnTo>
                    <a:pt x="12700" y="40030"/>
                  </a:lnTo>
                  <a:lnTo>
                    <a:pt x="12700" y="43180"/>
                  </a:lnTo>
                  <a:lnTo>
                    <a:pt x="13843" y="44462"/>
                  </a:lnTo>
                  <a:lnTo>
                    <a:pt x="16649" y="44462"/>
                  </a:lnTo>
                  <a:lnTo>
                    <a:pt x="17792" y="43180"/>
                  </a:lnTo>
                  <a:lnTo>
                    <a:pt x="17792" y="41605"/>
                  </a:lnTo>
                  <a:lnTo>
                    <a:pt x="17792" y="40030"/>
                  </a:lnTo>
                  <a:close/>
                </a:path>
                <a:path w="104775" h="49529">
                  <a:moveTo>
                    <a:pt x="17792" y="23507"/>
                  </a:moveTo>
                  <a:lnTo>
                    <a:pt x="16649" y="22225"/>
                  </a:lnTo>
                  <a:lnTo>
                    <a:pt x="13843" y="22225"/>
                  </a:lnTo>
                  <a:lnTo>
                    <a:pt x="12700" y="23507"/>
                  </a:lnTo>
                  <a:lnTo>
                    <a:pt x="12700" y="26047"/>
                  </a:lnTo>
                  <a:lnTo>
                    <a:pt x="11557" y="24765"/>
                  </a:lnTo>
                  <a:lnTo>
                    <a:pt x="8763" y="24765"/>
                  </a:lnTo>
                  <a:lnTo>
                    <a:pt x="7620" y="26047"/>
                  </a:lnTo>
                  <a:lnTo>
                    <a:pt x="7620" y="29210"/>
                  </a:lnTo>
                  <a:lnTo>
                    <a:pt x="8763" y="30492"/>
                  </a:lnTo>
                  <a:lnTo>
                    <a:pt x="11557" y="30492"/>
                  </a:lnTo>
                  <a:lnTo>
                    <a:pt x="12700" y="29210"/>
                  </a:lnTo>
                  <a:lnTo>
                    <a:pt x="12700" y="27622"/>
                  </a:lnTo>
                  <a:lnTo>
                    <a:pt x="12700" y="26670"/>
                  </a:lnTo>
                  <a:lnTo>
                    <a:pt x="13843" y="27952"/>
                  </a:lnTo>
                  <a:lnTo>
                    <a:pt x="16649" y="27952"/>
                  </a:lnTo>
                  <a:lnTo>
                    <a:pt x="17792" y="26670"/>
                  </a:lnTo>
                  <a:lnTo>
                    <a:pt x="17792" y="25095"/>
                  </a:lnTo>
                  <a:lnTo>
                    <a:pt x="17792" y="23507"/>
                  </a:lnTo>
                  <a:close/>
                </a:path>
                <a:path w="104775" h="49529">
                  <a:moveTo>
                    <a:pt x="17792" y="13347"/>
                  </a:moveTo>
                  <a:lnTo>
                    <a:pt x="16649" y="12065"/>
                  </a:lnTo>
                  <a:lnTo>
                    <a:pt x="13843" y="12065"/>
                  </a:lnTo>
                  <a:lnTo>
                    <a:pt x="12700" y="13347"/>
                  </a:lnTo>
                  <a:lnTo>
                    <a:pt x="12700" y="16510"/>
                  </a:lnTo>
                  <a:lnTo>
                    <a:pt x="13843" y="17792"/>
                  </a:lnTo>
                  <a:lnTo>
                    <a:pt x="16649" y="17792"/>
                  </a:lnTo>
                  <a:lnTo>
                    <a:pt x="17792" y="16510"/>
                  </a:lnTo>
                  <a:lnTo>
                    <a:pt x="17792" y="14922"/>
                  </a:lnTo>
                  <a:lnTo>
                    <a:pt x="17792" y="13347"/>
                  </a:lnTo>
                  <a:close/>
                </a:path>
                <a:path w="104775" h="49529">
                  <a:moveTo>
                    <a:pt x="18427" y="32397"/>
                  </a:moveTo>
                  <a:lnTo>
                    <a:pt x="17284" y="31115"/>
                  </a:lnTo>
                  <a:lnTo>
                    <a:pt x="14478" y="31115"/>
                  </a:lnTo>
                  <a:lnTo>
                    <a:pt x="13335" y="32397"/>
                  </a:lnTo>
                  <a:lnTo>
                    <a:pt x="13335" y="35560"/>
                  </a:lnTo>
                  <a:lnTo>
                    <a:pt x="14478" y="36842"/>
                  </a:lnTo>
                  <a:lnTo>
                    <a:pt x="17284" y="36842"/>
                  </a:lnTo>
                  <a:lnTo>
                    <a:pt x="18427" y="35560"/>
                  </a:lnTo>
                  <a:lnTo>
                    <a:pt x="18427" y="33972"/>
                  </a:lnTo>
                  <a:lnTo>
                    <a:pt x="18427" y="32397"/>
                  </a:lnTo>
                  <a:close/>
                </a:path>
                <a:path w="104775" h="49529">
                  <a:moveTo>
                    <a:pt x="24777" y="18440"/>
                  </a:moveTo>
                  <a:lnTo>
                    <a:pt x="23634" y="17157"/>
                  </a:lnTo>
                  <a:lnTo>
                    <a:pt x="20828" y="17157"/>
                  </a:lnTo>
                  <a:lnTo>
                    <a:pt x="19685" y="18440"/>
                  </a:lnTo>
                  <a:lnTo>
                    <a:pt x="19685" y="21590"/>
                  </a:lnTo>
                  <a:lnTo>
                    <a:pt x="20828" y="22872"/>
                  </a:lnTo>
                  <a:lnTo>
                    <a:pt x="23634" y="22872"/>
                  </a:lnTo>
                  <a:lnTo>
                    <a:pt x="24777" y="21590"/>
                  </a:lnTo>
                  <a:lnTo>
                    <a:pt x="24777" y="20015"/>
                  </a:lnTo>
                  <a:lnTo>
                    <a:pt x="24777" y="18440"/>
                  </a:lnTo>
                  <a:close/>
                </a:path>
                <a:path w="104775" h="49529">
                  <a:moveTo>
                    <a:pt x="25400" y="44462"/>
                  </a:moveTo>
                  <a:lnTo>
                    <a:pt x="24257" y="43180"/>
                  </a:lnTo>
                  <a:lnTo>
                    <a:pt x="21463" y="43180"/>
                  </a:lnTo>
                  <a:lnTo>
                    <a:pt x="20320" y="44462"/>
                  </a:lnTo>
                  <a:lnTo>
                    <a:pt x="20320" y="47612"/>
                  </a:lnTo>
                  <a:lnTo>
                    <a:pt x="21463" y="48907"/>
                  </a:lnTo>
                  <a:lnTo>
                    <a:pt x="24257" y="48907"/>
                  </a:lnTo>
                  <a:lnTo>
                    <a:pt x="25400" y="47612"/>
                  </a:lnTo>
                  <a:lnTo>
                    <a:pt x="25400" y="46037"/>
                  </a:lnTo>
                  <a:lnTo>
                    <a:pt x="25400" y="44462"/>
                  </a:lnTo>
                  <a:close/>
                </a:path>
                <a:path w="104775" h="49529">
                  <a:moveTo>
                    <a:pt x="25400" y="35572"/>
                  </a:moveTo>
                  <a:lnTo>
                    <a:pt x="24257" y="34290"/>
                  </a:lnTo>
                  <a:lnTo>
                    <a:pt x="21463" y="34290"/>
                  </a:lnTo>
                  <a:lnTo>
                    <a:pt x="20320" y="35572"/>
                  </a:lnTo>
                  <a:lnTo>
                    <a:pt x="20320" y="38735"/>
                  </a:lnTo>
                  <a:lnTo>
                    <a:pt x="21463" y="40017"/>
                  </a:lnTo>
                  <a:lnTo>
                    <a:pt x="24257" y="40017"/>
                  </a:lnTo>
                  <a:lnTo>
                    <a:pt x="25400" y="38735"/>
                  </a:lnTo>
                  <a:lnTo>
                    <a:pt x="25400" y="37147"/>
                  </a:lnTo>
                  <a:lnTo>
                    <a:pt x="25400" y="35572"/>
                  </a:lnTo>
                  <a:close/>
                </a:path>
                <a:path w="104775" h="49529">
                  <a:moveTo>
                    <a:pt x="25400" y="26047"/>
                  </a:moveTo>
                  <a:lnTo>
                    <a:pt x="24257" y="24765"/>
                  </a:lnTo>
                  <a:lnTo>
                    <a:pt x="21463" y="24765"/>
                  </a:lnTo>
                  <a:lnTo>
                    <a:pt x="20320" y="26047"/>
                  </a:lnTo>
                  <a:lnTo>
                    <a:pt x="20320" y="29210"/>
                  </a:lnTo>
                  <a:lnTo>
                    <a:pt x="21463" y="30492"/>
                  </a:lnTo>
                  <a:lnTo>
                    <a:pt x="24257" y="30492"/>
                  </a:lnTo>
                  <a:lnTo>
                    <a:pt x="25400" y="29210"/>
                  </a:lnTo>
                  <a:lnTo>
                    <a:pt x="25400" y="27622"/>
                  </a:lnTo>
                  <a:lnTo>
                    <a:pt x="25400" y="26047"/>
                  </a:lnTo>
                  <a:close/>
                </a:path>
                <a:path w="104775" h="49529">
                  <a:moveTo>
                    <a:pt x="25400" y="8915"/>
                  </a:moveTo>
                  <a:lnTo>
                    <a:pt x="24257" y="7632"/>
                  </a:lnTo>
                  <a:lnTo>
                    <a:pt x="21463" y="7632"/>
                  </a:lnTo>
                  <a:lnTo>
                    <a:pt x="20320" y="8915"/>
                  </a:lnTo>
                  <a:lnTo>
                    <a:pt x="20320" y="12065"/>
                  </a:lnTo>
                  <a:lnTo>
                    <a:pt x="21463" y="13347"/>
                  </a:lnTo>
                  <a:lnTo>
                    <a:pt x="24257" y="13347"/>
                  </a:lnTo>
                  <a:lnTo>
                    <a:pt x="25400" y="12065"/>
                  </a:lnTo>
                  <a:lnTo>
                    <a:pt x="25400" y="10490"/>
                  </a:lnTo>
                  <a:lnTo>
                    <a:pt x="25400" y="8915"/>
                  </a:lnTo>
                  <a:close/>
                </a:path>
                <a:path w="104775" h="49529">
                  <a:moveTo>
                    <a:pt x="31127" y="38747"/>
                  </a:moveTo>
                  <a:lnTo>
                    <a:pt x="29984" y="37465"/>
                  </a:lnTo>
                  <a:lnTo>
                    <a:pt x="27178" y="37465"/>
                  </a:lnTo>
                  <a:lnTo>
                    <a:pt x="26035" y="38747"/>
                  </a:lnTo>
                  <a:lnTo>
                    <a:pt x="26035" y="41910"/>
                  </a:lnTo>
                  <a:lnTo>
                    <a:pt x="27178" y="43192"/>
                  </a:lnTo>
                  <a:lnTo>
                    <a:pt x="29984" y="43192"/>
                  </a:lnTo>
                  <a:lnTo>
                    <a:pt x="31127" y="41910"/>
                  </a:lnTo>
                  <a:lnTo>
                    <a:pt x="31127" y="40322"/>
                  </a:lnTo>
                  <a:lnTo>
                    <a:pt x="31127" y="38747"/>
                  </a:lnTo>
                  <a:close/>
                </a:path>
                <a:path w="104775" h="49529">
                  <a:moveTo>
                    <a:pt x="31127" y="22237"/>
                  </a:moveTo>
                  <a:lnTo>
                    <a:pt x="29984" y="20955"/>
                  </a:lnTo>
                  <a:lnTo>
                    <a:pt x="27178" y="20955"/>
                  </a:lnTo>
                  <a:lnTo>
                    <a:pt x="26035" y="22237"/>
                  </a:lnTo>
                  <a:lnTo>
                    <a:pt x="26035" y="25387"/>
                  </a:lnTo>
                  <a:lnTo>
                    <a:pt x="27178" y="26682"/>
                  </a:lnTo>
                  <a:lnTo>
                    <a:pt x="29984" y="26682"/>
                  </a:lnTo>
                  <a:lnTo>
                    <a:pt x="31127" y="25387"/>
                  </a:lnTo>
                  <a:lnTo>
                    <a:pt x="31127" y="23812"/>
                  </a:lnTo>
                  <a:lnTo>
                    <a:pt x="31127" y="22237"/>
                  </a:lnTo>
                  <a:close/>
                </a:path>
                <a:path w="104775" h="49529">
                  <a:moveTo>
                    <a:pt x="31127" y="12090"/>
                  </a:moveTo>
                  <a:lnTo>
                    <a:pt x="29984" y="10807"/>
                  </a:lnTo>
                  <a:lnTo>
                    <a:pt x="27178" y="10807"/>
                  </a:lnTo>
                  <a:lnTo>
                    <a:pt x="26035" y="12090"/>
                  </a:lnTo>
                  <a:lnTo>
                    <a:pt x="26035" y="15240"/>
                  </a:lnTo>
                  <a:lnTo>
                    <a:pt x="27178" y="16522"/>
                  </a:lnTo>
                  <a:lnTo>
                    <a:pt x="29984" y="16522"/>
                  </a:lnTo>
                  <a:lnTo>
                    <a:pt x="31127" y="15240"/>
                  </a:lnTo>
                  <a:lnTo>
                    <a:pt x="31127" y="13665"/>
                  </a:lnTo>
                  <a:lnTo>
                    <a:pt x="31127" y="12090"/>
                  </a:lnTo>
                  <a:close/>
                </a:path>
                <a:path w="104775" h="49529">
                  <a:moveTo>
                    <a:pt x="31750" y="31140"/>
                  </a:moveTo>
                  <a:lnTo>
                    <a:pt x="30607" y="29857"/>
                  </a:lnTo>
                  <a:lnTo>
                    <a:pt x="27813" y="29857"/>
                  </a:lnTo>
                  <a:lnTo>
                    <a:pt x="26670" y="31140"/>
                  </a:lnTo>
                  <a:lnTo>
                    <a:pt x="26670" y="34290"/>
                  </a:lnTo>
                  <a:lnTo>
                    <a:pt x="27813" y="35572"/>
                  </a:lnTo>
                  <a:lnTo>
                    <a:pt x="30607" y="35572"/>
                  </a:lnTo>
                  <a:lnTo>
                    <a:pt x="31750" y="34290"/>
                  </a:lnTo>
                  <a:lnTo>
                    <a:pt x="31750" y="32715"/>
                  </a:lnTo>
                  <a:lnTo>
                    <a:pt x="31750" y="31140"/>
                  </a:lnTo>
                  <a:close/>
                </a:path>
                <a:path w="104775" h="49529">
                  <a:moveTo>
                    <a:pt x="38100" y="17157"/>
                  </a:moveTo>
                  <a:lnTo>
                    <a:pt x="36957" y="15875"/>
                  </a:lnTo>
                  <a:lnTo>
                    <a:pt x="34163" y="15875"/>
                  </a:lnTo>
                  <a:lnTo>
                    <a:pt x="33020" y="17157"/>
                  </a:lnTo>
                  <a:lnTo>
                    <a:pt x="33020" y="20320"/>
                  </a:lnTo>
                  <a:lnTo>
                    <a:pt x="34163" y="21602"/>
                  </a:lnTo>
                  <a:lnTo>
                    <a:pt x="36957" y="21602"/>
                  </a:lnTo>
                  <a:lnTo>
                    <a:pt x="38100" y="20320"/>
                  </a:lnTo>
                  <a:lnTo>
                    <a:pt x="38100" y="18745"/>
                  </a:lnTo>
                  <a:lnTo>
                    <a:pt x="38100" y="17157"/>
                  </a:lnTo>
                  <a:close/>
                </a:path>
                <a:path w="104775" h="49529">
                  <a:moveTo>
                    <a:pt x="38735" y="43205"/>
                  </a:moveTo>
                  <a:lnTo>
                    <a:pt x="37604" y="41910"/>
                  </a:lnTo>
                  <a:lnTo>
                    <a:pt x="34798" y="41910"/>
                  </a:lnTo>
                  <a:lnTo>
                    <a:pt x="33667" y="43205"/>
                  </a:lnTo>
                  <a:lnTo>
                    <a:pt x="33667" y="46355"/>
                  </a:lnTo>
                  <a:lnTo>
                    <a:pt x="34798" y="47637"/>
                  </a:lnTo>
                  <a:lnTo>
                    <a:pt x="37604" y="47637"/>
                  </a:lnTo>
                  <a:lnTo>
                    <a:pt x="38735" y="46355"/>
                  </a:lnTo>
                  <a:lnTo>
                    <a:pt x="38735" y="44780"/>
                  </a:lnTo>
                  <a:lnTo>
                    <a:pt x="38735" y="43205"/>
                  </a:lnTo>
                  <a:close/>
                </a:path>
                <a:path w="104775" h="49529">
                  <a:moveTo>
                    <a:pt x="38735" y="34315"/>
                  </a:moveTo>
                  <a:lnTo>
                    <a:pt x="37604" y="33032"/>
                  </a:lnTo>
                  <a:lnTo>
                    <a:pt x="34798" y="33032"/>
                  </a:lnTo>
                  <a:lnTo>
                    <a:pt x="33667" y="34315"/>
                  </a:lnTo>
                  <a:lnTo>
                    <a:pt x="33667" y="37465"/>
                  </a:lnTo>
                  <a:lnTo>
                    <a:pt x="34798" y="38747"/>
                  </a:lnTo>
                  <a:lnTo>
                    <a:pt x="37604" y="38747"/>
                  </a:lnTo>
                  <a:lnTo>
                    <a:pt x="38735" y="37465"/>
                  </a:lnTo>
                  <a:lnTo>
                    <a:pt x="38735" y="35890"/>
                  </a:lnTo>
                  <a:lnTo>
                    <a:pt x="38735" y="34315"/>
                  </a:lnTo>
                  <a:close/>
                </a:path>
                <a:path w="104775" h="49529">
                  <a:moveTo>
                    <a:pt x="38735" y="24790"/>
                  </a:moveTo>
                  <a:lnTo>
                    <a:pt x="37604" y="23507"/>
                  </a:lnTo>
                  <a:lnTo>
                    <a:pt x="34798" y="23507"/>
                  </a:lnTo>
                  <a:lnTo>
                    <a:pt x="33667" y="24790"/>
                  </a:lnTo>
                  <a:lnTo>
                    <a:pt x="33667" y="27940"/>
                  </a:lnTo>
                  <a:lnTo>
                    <a:pt x="34798" y="29222"/>
                  </a:lnTo>
                  <a:lnTo>
                    <a:pt x="37604" y="29222"/>
                  </a:lnTo>
                  <a:lnTo>
                    <a:pt x="38735" y="27940"/>
                  </a:lnTo>
                  <a:lnTo>
                    <a:pt x="38735" y="26365"/>
                  </a:lnTo>
                  <a:lnTo>
                    <a:pt x="38735" y="24790"/>
                  </a:lnTo>
                  <a:close/>
                </a:path>
                <a:path w="104775" h="49529">
                  <a:moveTo>
                    <a:pt x="38735" y="7632"/>
                  </a:moveTo>
                  <a:lnTo>
                    <a:pt x="37604" y="6350"/>
                  </a:lnTo>
                  <a:lnTo>
                    <a:pt x="34798" y="6350"/>
                  </a:lnTo>
                  <a:lnTo>
                    <a:pt x="33667" y="7632"/>
                  </a:lnTo>
                  <a:lnTo>
                    <a:pt x="33667" y="10795"/>
                  </a:lnTo>
                  <a:lnTo>
                    <a:pt x="34798" y="12077"/>
                  </a:lnTo>
                  <a:lnTo>
                    <a:pt x="37604" y="12077"/>
                  </a:lnTo>
                  <a:lnTo>
                    <a:pt x="38735" y="10795"/>
                  </a:lnTo>
                  <a:lnTo>
                    <a:pt x="38735" y="9220"/>
                  </a:lnTo>
                  <a:lnTo>
                    <a:pt x="38735" y="7632"/>
                  </a:lnTo>
                  <a:close/>
                </a:path>
                <a:path w="104775" h="49529">
                  <a:moveTo>
                    <a:pt x="44450" y="37490"/>
                  </a:moveTo>
                  <a:lnTo>
                    <a:pt x="43307" y="36207"/>
                  </a:lnTo>
                  <a:lnTo>
                    <a:pt x="40513" y="36207"/>
                  </a:lnTo>
                  <a:lnTo>
                    <a:pt x="39370" y="37490"/>
                  </a:lnTo>
                  <a:lnTo>
                    <a:pt x="39370" y="40640"/>
                  </a:lnTo>
                  <a:lnTo>
                    <a:pt x="40513" y="41922"/>
                  </a:lnTo>
                  <a:lnTo>
                    <a:pt x="43307" y="41922"/>
                  </a:lnTo>
                  <a:lnTo>
                    <a:pt x="44450" y="40640"/>
                  </a:lnTo>
                  <a:lnTo>
                    <a:pt x="44450" y="39065"/>
                  </a:lnTo>
                  <a:lnTo>
                    <a:pt x="44450" y="37490"/>
                  </a:lnTo>
                  <a:close/>
                </a:path>
                <a:path w="104775" h="49529">
                  <a:moveTo>
                    <a:pt x="44450" y="20980"/>
                  </a:moveTo>
                  <a:lnTo>
                    <a:pt x="43307" y="19685"/>
                  </a:lnTo>
                  <a:lnTo>
                    <a:pt x="40513" y="19685"/>
                  </a:lnTo>
                  <a:lnTo>
                    <a:pt x="39370" y="20980"/>
                  </a:lnTo>
                  <a:lnTo>
                    <a:pt x="39370" y="24130"/>
                  </a:lnTo>
                  <a:lnTo>
                    <a:pt x="40513" y="25412"/>
                  </a:lnTo>
                  <a:lnTo>
                    <a:pt x="43307" y="25412"/>
                  </a:lnTo>
                  <a:lnTo>
                    <a:pt x="44450" y="24130"/>
                  </a:lnTo>
                  <a:lnTo>
                    <a:pt x="44450" y="22555"/>
                  </a:lnTo>
                  <a:lnTo>
                    <a:pt x="44450" y="20980"/>
                  </a:lnTo>
                  <a:close/>
                </a:path>
                <a:path w="104775" h="49529">
                  <a:moveTo>
                    <a:pt x="44450" y="10807"/>
                  </a:moveTo>
                  <a:lnTo>
                    <a:pt x="43307" y="9525"/>
                  </a:lnTo>
                  <a:lnTo>
                    <a:pt x="40513" y="9525"/>
                  </a:lnTo>
                  <a:lnTo>
                    <a:pt x="39370" y="10807"/>
                  </a:lnTo>
                  <a:lnTo>
                    <a:pt x="39370" y="13970"/>
                  </a:lnTo>
                  <a:lnTo>
                    <a:pt x="40513" y="15252"/>
                  </a:lnTo>
                  <a:lnTo>
                    <a:pt x="43307" y="15252"/>
                  </a:lnTo>
                  <a:lnTo>
                    <a:pt x="44450" y="13970"/>
                  </a:lnTo>
                  <a:lnTo>
                    <a:pt x="44450" y="12395"/>
                  </a:lnTo>
                  <a:lnTo>
                    <a:pt x="44450" y="10807"/>
                  </a:lnTo>
                  <a:close/>
                </a:path>
                <a:path w="104775" h="49529">
                  <a:moveTo>
                    <a:pt x="45085" y="29857"/>
                  </a:moveTo>
                  <a:lnTo>
                    <a:pt x="43954" y="28575"/>
                  </a:lnTo>
                  <a:lnTo>
                    <a:pt x="41148" y="28575"/>
                  </a:lnTo>
                  <a:lnTo>
                    <a:pt x="40017" y="29857"/>
                  </a:lnTo>
                  <a:lnTo>
                    <a:pt x="40017" y="33020"/>
                  </a:lnTo>
                  <a:lnTo>
                    <a:pt x="41148" y="34302"/>
                  </a:lnTo>
                  <a:lnTo>
                    <a:pt x="43954" y="34302"/>
                  </a:lnTo>
                  <a:lnTo>
                    <a:pt x="45085" y="33020"/>
                  </a:lnTo>
                  <a:lnTo>
                    <a:pt x="45085" y="31445"/>
                  </a:lnTo>
                  <a:lnTo>
                    <a:pt x="45085" y="29857"/>
                  </a:lnTo>
                  <a:close/>
                </a:path>
                <a:path w="104775" h="49529">
                  <a:moveTo>
                    <a:pt x="51435" y="15887"/>
                  </a:moveTo>
                  <a:lnTo>
                    <a:pt x="50304" y="14605"/>
                  </a:lnTo>
                  <a:lnTo>
                    <a:pt x="47498" y="14605"/>
                  </a:lnTo>
                  <a:lnTo>
                    <a:pt x="46367" y="15887"/>
                  </a:lnTo>
                  <a:lnTo>
                    <a:pt x="46367" y="19037"/>
                  </a:lnTo>
                  <a:lnTo>
                    <a:pt x="47498" y="20332"/>
                  </a:lnTo>
                  <a:lnTo>
                    <a:pt x="50304" y="20332"/>
                  </a:lnTo>
                  <a:lnTo>
                    <a:pt x="51435" y="19037"/>
                  </a:lnTo>
                  <a:lnTo>
                    <a:pt x="51435" y="17462"/>
                  </a:lnTo>
                  <a:lnTo>
                    <a:pt x="51435" y="15887"/>
                  </a:lnTo>
                  <a:close/>
                </a:path>
                <a:path w="104775" h="49529">
                  <a:moveTo>
                    <a:pt x="52070" y="41922"/>
                  </a:moveTo>
                  <a:lnTo>
                    <a:pt x="50939" y="40640"/>
                  </a:lnTo>
                  <a:lnTo>
                    <a:pt x="48120" y="40640"/>
                  </a:lnTo>
                  <a:lnTo>
                    <a:pt x="47002" y="41922"/>
                  </a:lnTo>
                  <a:lnTo>
                    <a:pt x="47002" y="45085"/>
                  </a:lnTo>
                  <a:lnTo>
                    <a:pt x="48120" y="46367"/>
                  </a:lnTo>
                  <a:lnTo>
                    <a:pt x="50939" y="46367"/>
                  </a:lnTo>
                  <a:lnTo>
                    <a:pt x="52070" y="45085"/>
                  </a:lnTo>
                  <a:lnTo>
                    <a:pt x="52070" y="43497"/>
                  </a:lnTo>
                  <a:lnTo>
                    <a:pt x="52070" y="41922"/>
                  </a:lnTo>
                  <a:close/>
                </a:path>
                <a:path w="104775" h="49529">
                  <a:moveTo>
                    <a:pt x="52070" y="33032"/>
                  </a:moveTo>
                  <a:lnTo>
                    <a:pt x="50939" y="31750"/>
                  </a:lnTo>
                  <a:lnTo>
                    <a:pt x="48120" y="31750"/>
                  </a:lnTo>
                  <a:lnTo>
                    <a:pt x="47002" y="33032"/>
                  </a:lnTo>
                  <a:lnTo>
                    <a:pt x="47002" y="36195"/>
                  </a:lnTo>
                  <a:lnTo>
                    <a:pt x="48120" y="37477"/>
                  </a:lnTo>
                  <a:lnTo>
                    <a:pt x="50939" y="37477"/>
                  </a:lnTo>
                  <a:lnTo>
                    <a:pt x="52070" y="36195"/>
                  </a:lnTo>
                  <a:lnTo>
                    <a:pt x="52070" y="34620"/>
                  </a:lnTo>
                  <a:lnTo>
                    <a:pt x="52070" y="33032"/>
                  </a:lnTo>
                  <a:close/>
                </a:path>
                <a:path w="104775" h="49529">
                  <a:moveTo>
                    <a:pt x="52070" y="23507"/>
                  </a:moveTo>
                  <a:lnTo>
                    <a:pt x="50939" y="22225"/>
                  </a:lnTo>
                  <a:lnTo>
                    <a:pt x="48120" y="22225"/>
                  </a:lnTo>
                  <a:lnTo>
                    <a:pt x="47002" y="23507"/>
                  </a:lnTo>
                  <a:lnTo>
                    <a:pt x="47002" y="26670"/>
                  </a:lnTo>
                  <a:lnTo>
                    <a:pt x="48120" y="27952"/>
                  </a:lnTo>
                  <a:lnTo>
                    <a:pt x="50939" y="27952"/>
                  </a:lnTo>
                  <a:lnTo>
                    <a:pt x="52070" y="26670"/>
                  </a:lnTo>
                  <a:lnTo>
                    <a:pt x="52070" y="25095"/>
                  </a:lnTo>
                  <a:lnTo>
                    <a:pt x="52070" y="23507"/>
                  </a:lnTo>
                  <a:close/>
                </a:path>
                <a:path w="104775" h="49529">
                  <a:moveTo>
                    <a:pt x="52070" y="6362"/>
                  </a:moveTo>
                  <a:lnTo>
                    <a:pt x="50939" y="5080"/>
                  </a:lnTo>
                  <a:lnTo>
                    <a:pt x="48120" y="5080"/>
                  </a:lnTo>
                  <a:lnTo>
                    <a:pt x="47002" y="6362"/>
                  </a:lnTo>
                  <a:lnTo>
                    <a:pt x="47002" y="9512"/>
                  </a:lnTo>
                  <a:lnTo>
                    <a:pt x="48120" y="10807"/>
                  </a:lnTo>
                  <a:lnTo>
                    <a:pt x="50939" y="10807"/>
                  </a:lnTo>
                  <a:lnTo>
                    <a:pt x="52070" y="9512"/>
                  </a:lnTo>
                  <a:lnTo>
                    <a:pt x="52070" y="7937"/>
                  </a:lnTo>
                  <a:lnTo>
                    <a:pt x="52070" y="6362"/>
                  </a:lnTo>
                  <a:close/>
                </a:path>
                <a:path w="104775" h="49529">
                  <a:moveTo>
                    <a:pt x="57785" y="36207"/>
                  </a:moveTo>
                  <a:lnTo>
                    <a:pt x="56654" y="34925"/>
                  </a:lnTo>
                  <a:lnTo>
                    <a:pt x="53848" y="34925"/>
                  </a:lnTo>
                  <a:lnTo>
                    <a:pt x="52717" y="36207"/>
                  </a:lnTo>
                  <a:lnTo>
                    <a:pt x="52717" y="39370"/>
                  </a:lnTo>
                  <a:lnTo>
                    <a:pt x="53848" y="40652"/>
                  </a:lnTo>
                  <a:lnTo>
                    <a:pt x="56654" y="40652"/>
                  </a:lnTo>
                  <a:lnTo>
                    <a:pt x="57785" y="39370"/>
                  </a:lnTo>
                  <a:lnTo>
                    <a:pt x="57785" y="37795"/>
                  </a:lnTo>
                  <a:lnTo>
                    <a:pt x="57785" y="36207"/>
                  </a:lnTo>
                  <a:close/>
                </a:path>
                <a:path w="104775" h="49529">
                  <a:moveTo>
                    <a:pt x="57785" y="19697"/>
                  </a:moveTo>
                  <a:lnTo>
                    <a:pt x="56654" y="18415"/>
                  </a:lnTo>
                  <a:lnTo>
                    <a:pt x="53848" y="18415"/>
                  </a:lnTo>
                  <a:lnTo>
                    <a:pt x="52717" y="19697"/>
                  </a:lnTo>
                  <a:lnTo>
                    <a:pt x="52717" y="22860"/>
                  </a:lnTo>
                  <a:lnTo>
                    <a:pt x="53848" y="24142"/>
                  </a:lnTo>
                  <a:lnTo>
                    <a:pt x="56654" y="24142"/>
                  </a:lnTo>
                  <a:lnTo>
                    <a:pt x="57785" y="22860"/>
                  </a:lnTo>
                  <a:lnTo>
                    <a:pt x="57785" y="21272"/>
                  </a:lnTo>
                  <a:lnTo>
                    <a:pt x="57785" y="19697"/>
                  </a:lnTo>
                  <a:close/>
                </a:path>
                <a:path w="104775" h="49529">
                  <a:moveTo>
                    <a:pt x="57785" y="9537"/>
                  </a:moveTo>
                  <a:lnTo>
                    <a:pt x="56654" y="8255"/>
                  </a:lnTo>
                  <a:lnTo>
                    <a:pt x="53848" y="8255"/>
                  </a:lnTo>
                  <a:lnTo>
                    <a:pt x="52717" y="9537"/>
                  </a:lnTo>
                  <a:lnTo>
                    <a:pt x="52717" y="12687"/>
                  </a:lnTo>
                  <a:lnTo>
                    <a:pt x="53848" y="13982"/>
                  </a:lnTo>
                  <a:lnTo>
                    <a:pt x="56654" y="13982"/>
                  </a:lnTo>
                  <a:lnTo>
                    <a:pt x="57785" y="12687"/>
                  </a:lnTo>
                  <a:lnTo>
                    <a:pt x="57785" y="11112"/>
                  </a:lnTo>
                  <a:lnTo>
                    <a:pt x="57785" y="9537"/>
                  </a:lnTo>
                  <a:close/>
                </a:path>
                <a:path w="104775" h="49529">
                  <a:moveTo>
                    <a:pt x="58420" y="28587"/>
                  </a:moveTo>
                  <a:lnTo>
                    <a:pt x="57289" y="27305"/>
                  </a:lnTo>
                  <a:lnTo>
                    <a:pt x="54470" y="27305"/>
                  </a:lnTo>
                  <a:lnTo>
                    <a:pt x="53352" y="28587"/>
                  </a:lnTo>
                  <a:lnTo>
                    <a:pt x="53352" y="31737"/>
                  </a:lnTo>
                  <a:lnTo>
                    <a:pt x="54470" y="33032"/>
                  </a:lnTo>
                  <a:lnTo>
                    <a:pt x="57289" y="33032"/>
                  </a:lnTo>
                  <a:lnTo>
                    <a:pt x="58420" y="31737"/>
                  </a:lnTo>
                  <a:lnTo>
                    <a:pt x="58420" y="30162"/>
                  </a:lnTo>
                  <a:lnTo>
                    <a:pt x="58420" y="28587"/>
                  </a:lnTo>
                  <a:close/>
                </a:path>
                <a:path w="104775" h="49529">
                  <a:moveTo>
                    <a:pt x="64770" y="14630"/>
                  </a:moveTo>
                  <a:lnTo>
                    <a:pt x="63639" y="13335"/>
                  </a:lnTo>
                  <a:lnTo>
                    <a:pt x="60820" y="13335"/>
                  </a:lnTo>
                  <a:lnTo>
                    <a:pt x="59702" y="14630"/>
                  </a:lnTo>
                  <a:lnTo>
                    <a:pt x="59702" y="17780"/>
                  </a:lnTo>
                  <a:lnTo>
                    <a:pt x="60820" y="19062"/>
                  </a:lnTo>
                  <a:lnTo>
                    <a:pt x="63639" y="19062"/>
                  </a:lnTo>
                  <a:lnTo>
                    <a:pt x="64770" y="17780"/>
                  </a:lnTo>
                  <a:lnTo>
                    <a:pt x="64770" y="16205"/>
                  </a:lnTo>
                  <a:lnTo>
                    <a:pt x="64770" y="14630"/>
                  </a:lnTo>
                  <a:close/>
                </a:path>
                <a:path w="104775" h="49529">
                  <a:moveTo>
                    <a:pt x="65417" y="40665"/>
                  </a:moveTo>
                  <a:lnTo>
                    <a:pt x="64274" y="39382"/>
                  </a:lnTo>
                  <a:lnTo>
                    <a:pt x="61468" y="39382"/>
                  </a:lnTo>
                  <a:lnTo>
                    <a:pt x="60325" y="40665"/>
                  </a:lnTo>
                  <a:lnTo>
                    <a:pt x="60325" y="43815"/>
                  </a:lnTo>
                  <a:lnTo>
                    <a:pt x="61468" y="45097"/>
                  </a:lnTo>
                  <a:lnTo>
                    <a:pt x="64274" y="45097"/>
                  </a:lnTo>
                  <a:lnTo>
                    <a:pt x="65417" y="43815"/>
                  </a:lnTo>
                  <a:lnTo>
                    <a:pt x="65417" y="42240"/>
                  </a:lnTo>
                  <a:lnTo>
                    <a:pt x="65417" y="40665"/>
                  </a:lnTo>
                  <a:close/>
                </a:path>
                <a:path w="104775" h="49529">
                  <a:moveTo>
                    <a:pt x="65417" y="31762"/>
                  </a:moveTo>
                  <a:lnTo>
                    <a:pt x="64274" y="30480"/>
                  </a:lnTo>
                  <a:lnTo>
                    <a:pt x="61468" y="30480"/>
                  </a:lnTo>
                  <a:lnTo>
                    <a:pt x="60325" y="31762"/>
                  </a:lnTo>
                  <a:lnTo>
                    <a:pt x="60325" y="34912"/>
                  </a:lnTo>
                  <a:lnTo>
                    <a:pt x="61468" y="36207"/>
                  </a:lnTo>
                  <a:lnTo>
                    <a:pt x="64274" y="36207"/>
                  </a:lnTo>
                  <a:lnTo>
                    <a:pt x="65417" y="34912"/>
                  </a:lnTo>
                  <a:lnTo>
                    <a:pt x="65417" y="33337"/>
                  </a:lnTo>
                  <a:lnTo>
                    <a:pt x="65417" y="31762"/>
                  </a:lnTo>
                  <a:close/>
                </a:path>
                <a:path w="104775" h="49529">
                  <a:moveTo>
                    <a:pt x="65417" y="22237"/>
                  </a:moveTo>
                  <a:lnTo>
                    <a:pt x="64274" y="20955"/>
                  </a:lnTo>
                  <a:lnTo>
                    <a:pt x="61468" y="20955"/>
                  </a:lnTo>
                  <a:lnTo>
                    <a:pt x="60325" y="22237"/>
                  </a:lnTo>
                  <a:lnTo>
                    <a:pt x="60325" y="25387"/>
                  </a:lnTo>
                  <a:lnTo>
                    <a:pt x="61468" y="26682"/>
                  </a:lnTo>
                  <a:lnTo>
                    <a:pt x="64274" y="26682"/>
                  </a:lnTo>
                  <a:lnTo>
                    <a:pt x="65417" y="25387"/>
                  </a:lnTo>
                  <a:lnTo>
                    <a:pt x="65417" y="23812"/>
                  </a:lnTo>
                  <a:lnTo>
                    <a:pt x="65417" y="22237"/>
                  </a:lnTo>
                  <a:close/>
                </a:path>
                <a:path w="104775" h="49529">
                  <a:moveTo>
                    <a:pt x="65417" y="5105"/>
                  </a:moveTo>
                  <a:lnTo>
                    <a:pt x="64274" y="3810"/>
                  </a:lnTo>
                  <a:lnTo>
                    <a:pt x="61468" y="3810"/>
                  </a:lnTo>
                  <a:lnTo>
                    <a:pt x="60325" y="5105"/>
                  </a:lnTo>
                  <a:lnTo>
                    <a:pt x="60325" y="8255"/>
                  </a:lnTo>
                  <a:lnTo>
                    <a:pt x="61468" y="9537"/>
                  </a:lnTo>
                  <a:lnTo>
                    <a:pt x="64274" y="9537"/>
                  </a:lnTo>
                  <a:lnTo>
                    <a:pt x="65417" y="8255"/>
                  </a:lnTo>
                  <a:lnTo>
                    <a:pt x="65417" y="6680"/>
                  </a:lnTo>
                  <a:lnTo>
                    <a:pt x="65417" y="5105"/>
                  </a:lnTo>
                  <a:close/>
                </a:path>
                <a:path w="104775" h="49529">
                  <a:moveTo>
                    <a:pt x="70485" y="34937"/>
                  </a:moveTo>
                  <a:lnTo>
                    <a:pt x="69354" y="33655"/>
                  </a:lnTo>
                  <a:lnTo>
                    <a:pt x="66548" y="33655"/>
                  </a:lnTo>
                  <a:lnTo>
                    <a:pt x="65417" y="34937"/>
                  </a:lnTo>
                  <a:lnTo>
                    <a:pt x="65417" y="38087"/>
                  </a:lnTo>
                  <a:lnTo>
                    <a:pt x="66548" y="39382"/>
                  </a:lnTo>
                  <a:lnTo>
                    <a:pt x="69354" y="39382"/>
                  </a:lnTo>
                  <a:lnTo>
                    <a:pt x="70485" y="38087"/>
                  </a:lnTo>
                  <a:lnTo>
                    <a:pt x="70485" y="36512"/>
                  </a:lnTo>
                  <a:lnTo>
                    <a:pt x="70485" y="34937"/>
                  </a:lnTo>
                  <a:close/>
                </a:path>
                <a:path w="104775" h="49529">
                  <a:moveTo>
                    <a:pt x="70485" y="18440"/>
                  </a:moveTo>
                  <a:lnTo>
                    <a:pt x="69354" y="17157"/>
                  </a:lnTo>
                  <a:lnTo>
                    <a:pt x="66548" y="17157"/>
                  </a:lnTo>
                  <a:lnTo>
                    <a:pt x="65417" y="18440"/>
                  </a:lnTo>
                  <a:lnTo>
                    <a:pt x="65417" y="21590"/>
                  </a:lnTo>
                  <a:lnTo>
                    <a:pt x="66548" y="22872"/>
                  </a:lnTo>
                  <a:lnTo>
                    <a:pt x="69354" y="22872"/>
                  </a:lnTo>
                  <a:lnTo>
                    <a:pt x="70485" y="21590"/>
                  </a:lnTo>
                  <a:lnTo>
                    <a:pt x="70485" y="20015"/>
                  </a:lnTo>
                  <a:lnTo>
                    <a:pt x="70485" y="18440"/>
                  </a:lnTo>
                  <a:close/>
                </a:path>
                <a:path w="104775" h="49529">
                  <a:moveTo>
                    <a:pt x="70485" y="8280"/>
                  </a:moveTo>
                  <a:lnTo>
                    <a:pt x="69354" y="6985"/>
                  </a:lnTo>
                  <a:lnTo>
                    <a:pt x="66548" y="6985"/>
                  </a:lnTo>
                  <a:lnTo>
                    <a:pt x="65417" y="8280"/>
                  </a:lnTo>
                  <a:lnTo>
                    <a:pt x="65417" y="11430"/>
                  </a:lnTo>
                  <a:lnTo>
                    <a:pt x="66548" y="12712"/>
                  </a:lnTo>
                  <a:lnTo>
                    <a:pt x="69354" y="12712"/>
                  </a:lnTo>
                  <a:lnTo>
                    <a:pt x="70485" y="11430"/>
                  </a:lnTo>
                  <a:lnTo>
                    <a:pt x="70485" y="9855"/>
                  </a:lnTo>
                  <a:lnTo>
                    <a:pt x="70485" y="8280"/>
                  </a:lnTo>
                  <a:close/>
                </a:path>
                <a:path w="104775" h="49529">
                  <a:moveTo>
                    <a:pt x="71120" y="27330"/>
                  </a:moveTo>
                  <a:lnTo>
                    <a:pt x="69989" y="26035"/>
                  </a:lnTo>
                  <a:lnTo>
                    <a:pt x="67170" y="26035"/>
                  </a:lnTo>
                  <a:lnTo>
                    <a:pt x="66052" y="27330"/>
                  </a:lnTo>
                  <a:lnTo>
                    <a:pt x="66052" y="30480"/>
                  </a:lnTo>
                  <a:lnTo>
                    <a:pt x="67170" y="31762"/>
                  </a:lnTo>
                  <a:lnTo>
                    <a:pt x="69989" y="31762"/>
                  </a:lnTo>
                  <a:lnTo>
                    <a:pt x="71120" y="30480"/>
                  </a:lnTo>
                  <a:lnTo>
                    <a:pt x="71120" y="28905"/>
                  </a:lnTo>
                  <a:lnTo>
                    <a:pt x="71120" y="27330"/>
                  </a:lnTo>
                  <a:close/>
                </a:path>
                <a:path w="104775" h="49529">
                  <a:moveTo>
                    <a:pt x="77470" y="13347"/>
                  </a:moveTo>
                  <a:lnTo>
                    <a:pt x="76339" y="12065"/>
                  </a:lnTo>
                  <a:lnTo>
                    <a:pt x="73520" y="12065"/>
                  </a:lnTo>
                  <a:lnTo>
                    <a:pt x="72402" y="13347"/>
                  </a:lnTo>
                  <a:lnTo>
                    <a:pt x="72402" y="16510"/>
                  </a:lnTo>
                  <a:lnTo>
                    <a:pt x="73520" y="17792"/>
                  </a:lnTo>
                  <a:lnTo>
                    <a:pt x="76339" y="17792"/>
                  </a:lnTo>
                  <a:lnTo>
                    <a:pt x="77470" y="16510"/>
                  </a:lnTo>
                  <a:lnTo>
                    <a:pt x="77470" y="14922"/>
                  </a:lnTo>
                  <a:lnTo>
                    <a:pt x="77470" y="13347"/>
                  </a:lnTo>
                  <a:close/>
                </a:path>
                <a:path w="104775" h="49529">
                  <a:moveTo>
                    <a:pt x="78117" y="39382"/>
                  </a:moveTo>
                  <a:lnTo>
                    <a:pt x="76974" y="38100"/>
                  </a:lnTo>
                  <a:lnTo>
                    <a:pt x="74168" y="38100"/>
                  </a:lnTo>
                  <a:lnTo>
                    <a:pt x="73025" y="39382"/>
                  </a:lnTo>
                  <a:lnTo>
                    <a:pt x="73025" y="42545"/>
                  </a:lnTo>
                  <a:lnTo>
                    <a:pt x="74168" y="43827"/>
                  </a:lnTo>
                  <a:lnTo>
                    <a:pt x="76974" y="43827"/>
                  </a:lnTo>
                  <a:lnTo>
                    <a:pt x="78117" y="42545"/>
                  </a:lnTo>
                  <a:lnTo>
                    <a:pt x="78117" y="40970"/>
                  </a:lnTo>
                  <a:lnTo>
                    <a:pt x="78117" y="39382"/>
                  </a:lnTo>
                  <a:close/>
                </a:path>
                <a:path w="104775" h="49529">
                  <a:moveTo>
                    <a:pt x="78117" y="30505"/>
                  </a:moveTo>
                  <a:lnTo>
                    <a:pt x="76974" y="29210"/>
                  </a:lnTo>
                  <a:lnTo>
                    <a:pt x="74168" y="29210"/>
                  </a:lnTo>
                  <a:lnTo>
                    <a:pt x="73025" y="30505"/>
                  </a:lnTo>
                  <a:lnTo>
                    <a:pt x="73025" y="33655"/>
                  </a:lnTo>
                  <a:lnTo>
                    <a:pt x="74168" y="34937"/>
                  </a:lnTo>
                  <a:lnTo>
                    <a:pt x="76974" y="34937"/>
                  </a:lnTo>
                  <a:lnTo>
                    <a:pt x="78117" y="33655"/>
                  </a:lnTo>
                  <a:lnTo>
                    <a:pt x="78117" y="32080"/>
                  </a:lnTo>
                  <a:lnTo>
                    <a:pt x="78117" y="30505"/>
                  </a:lnTo>
                  <a:close/>
                </a:path>
                <a:path w="104775" h="49529">
                  <a:moveTo>
                    <a:pt x="78117" y="20980"/>
                  </a:moveTo>
                  <a:lnTo>
                    <a:pt x="76974" y="19685"/>
                  </a:lnTo>
                  <a:lnTo>
                    <a:pt x="74168" y="19685"/>
                  </a:lnTo>
                  <a:lnTo>
                    <a:pt x="73025" y="20980"/>
                  </a:lnTo>
                  <a:lnTo>
                    <a:pt x="73025" y="24130"/>
                  </a:lnTo>
                  <a:lnTo>
                    <a:pt x="74168" y="25412"/>
                  </a:lnTo>
                  <a:lnTo>
                    <a:pt x="76974" y="25412"/>
                  </a:lnTo>
                  <a:lnTo>
                    <a:pt x="78117" y="24130"/>
                  </a:lnTo>
                  <a:lnTo>
                    <a:pt x="78117" y="22555"/>
                  </a:lnTo>
                  <a:lnTo>
                    <a:pt x="78117" y="20980"/>
                  </a:lnTo>
                  <a:close/>
                </a:path>
                <a:path w="104775" h="49529">
                  <a:moveTo>
                    <a:pt x="78117" y="3822"/>
                  </a:moveTo>
                  <a:lnTo>
                    <a:pt x="76974" y="2540"/>
                  </a:lnTo>
                  <a:lnTo>
                    <a:pt x="74168" y="2540"/>
                  </a:lnTo>
                  <a:lnTo>
                    <a:pt x="73025" y="3822"/>
                  </a:lnTo>
                  <a:lnTo>
                    <a:pt x="73025" y="6985"/>
                  </a:lnTo>
                  <a:lnTo>
                    <a:pt x="74168" y="8267"/>
                  </a:lnTo>
                  <a:lnTo>
                    <a:pt x="76974" y="8267"/>
                  </a:lnTo>
                  <a:lnTo>
                    <a:pt x="78117" y="6985"/>
                  </a:lnTo>
                  <a:lnTo>
                    <a:pt x="78117" y="5397"/>
                  </a:lnTo>
                  <a:lnTo>
                    <a:pt x="78117" y="3822"/>
                  </a:lnTo>
                  <a:close/>
                </a:path>
                <a:path w="104775" h="49529">
                  <a:moveTo>
                    <a:pt x="84467" y="34937"/>
                  </a:moveTo>
                  <a:lnTo>
                    <a:pt x="83324" y="33655"/>
                  </a:lnTo>
                  <a:lnTo>
                    <a:pt x="80518" y="33655"/>
                  </a:lnTo>
                  <a:lnTo>
                    <a:pt x="79375" y="34937"/>
                  </a:lnTo>
                  <a:lnTo>
                    <a:pt x="79375" y="38087"/>
                  </a:lnTo>
                  <a:lnTo>
                    <a:pt x="80518" y="39382"/>
                  </a:lnTo>
                  <a:lnTo>
                    <a:pt x="83324" y="39382"/>
                  </a:lnTo>
                  <a:lnTo>
                    <a:pt x="84467" y="38087"/>
                  </a:lnTo>
                  <a:lnTo>
                    <a:pt x="84467" y="36512"/>
                  </a:lnTo>
                  <a:lnTo>
                    <a:pt x="84467" y="34937"/>
                  </a:lnTo>
                  <a:close/>
                </a:path>
                <a:path w="104775" h="49529">
                  <a:moveTo>
                    <a:pt x="84467" y="18440"/>
                  </a:moveTo>
                  <a:lnTo>
                    <a:pt x="83324" y="17157"/>
                  </a:lnTo>
                  <a:lnTo>
                    <a:pt x="80518" y="17157"/>
                  </a:lnTo>
                  <a:lnTo>
                    <a:pt x="79375" y="18440"/>
                  </a:lnTo>
                  <a:lnTo>
                    <a:pt x="79375" y="21590"/>
                  </a:lnTo>
                  <a:lnTo>
                    <a:pt x="80518" y="22872"/>
                  </a:lnTo>
                  <a:lnTo>
                    <a:pt x="83324" y="22872"/>
                  </a:lnTo>
                  <a:lnTo>
                    <a:pt x="84467" y="21590"/>
                  </a:lnTo>
                  <a:lnTo>
                    <a:pt x="84467" y="20015"/>
                  </a:lnTo>
                  <a:lnTo>
                    <a:pt x="84467" y="18440"/>
                  </a:lnTo>
                  <a:close/>
                </a:path>
                <a:path w="104775" h="49529">
                  <a:moveTo>
                    <a:pt x="84467" y="8280"/>
                  </a:moveTo>
                  <a:lnTo>
                    <a:pt x="83324" y="6985"/>
                  </a:lnTo>
                  <a:lnTo>
                    <a:pt x="80518" y="6985"/>
                  </a:lnTo>
                  <a:lnTo>
                    <a:pt x="79375" y="8280"/>
                  </a:lnTo>
                  <a:lnTo>
                    <a:pt x="79375" y="11430"/>
                  </a:lnTo>
                  <a:lnTo>
                    <a:pt x="80518" y="12712"/>
                  </a:lnTo>
                  <a:lnTo>
                    <a:pt x="83324" y="12712"/>
                  </a:lnTo>
                  <a:lnTo>
                    <a:pt x="84467" y="11430"/>
                  </a:lnTo>
                  <a:lnTo>
                    <a:pt x="84467" y="9855"/>
                  </a:lnTo>
                  <a:lnTo>
                    <a:pt x="84467" y="8280"/>
                  </a:lnTo>
                  <a:close/>
                </a:path>
                <a:path w="104775" h="49529">
                  <a:moveTo>
                    <a:pt x="85102" y="27330"/>
                  </a:moveTo>
                  <a:lnTo>
                    <a:pt x="83959" y="26035"/>
                  </a:lnTo>
                  <a:lnTo>
                    <a:pt x="81153" y="26035"/>
                  </a:lnTo>
                  <a:lnTo>
                    <a:pt x="80010" y="27330"/>
                  </a:lnTo>
                  <a:lnTo>
                    <a:pt x="80010" y="30480"/>
                  </a:lnTo>
                  <a:lnTo>
                    <a:pt x="81153" y="31762"/>
                  </a:lnTo>
                  <a:lnTo>
                    <a:pt x="83959" y="31762"/>
                  </a:lnTo>
                  <a:lnTo>
                    <a:pt x="85102" y="30480"/>
                  </a:lnTo>
                  <a:lnTo>
                    <a:pt x="85102" y="28905"/>
                  </a:lnTo>
                  <a:lnTo>
                    <a:pt x="85102" y="27330"/>
                  </a:lnTo>
                  <a:close/>
                </a:path>
                <a:path w="104775" h="49529">
                  <a:moveTo>
                    <a:pt x="92075" y="39382"/>
                  </a:moveTo>
                  <a:lnTo>
                    <a:pt x="90932" y="38100"/>
                  </a:lnTo>
                  <a:lnTo>
                    <a:pt x="88138" y="38100"/>
                  </a:lnTo>
                  <a:lnTo>
                    <a:pt x="86995" y="39382"/>
                  </a:lnTo>
                  <a:lnTo>
                    <a:pt x="86995" y="42545"/>
                  </a:lnTo>
                  <a:lnTo>
                    <a:pt x="88138" y="43827"/>
                  </a:lnTo>
                  <a:lnTo>
                    <a:pt x="90932" y="43827"/>
                  </a:lnTo>
                  <a:lnTo>
                    <a:pt x="92075" y="42545"/>
                  </a:lnTo>
                  <a:lnTo>
                    <a:pt x="92075" y="40970"/>
                  </a:lnTo>
                  <a:lnTo>
                    <a:pt x="92075" y="39382"/>
                  </a:lnTo>
                  <a:close/>
                </a:path>
                <a:path w="104775" h="49529">
                  <a:moveTo>
                    <a:pt x="92075" y="20980"/>
                  </a:moveTo>
                  <a:lnTo>
                    <a:pt x="90932" y="19685"/>
                  </a:lnTo>
                  <a:lnTo>
                    <a:pt x="88138" y="19685"/>
                  </a:lnTo>
                  <a:lnTo>
                    <a:pt x="86995" y="20980"/>
                  </a:lnTo>
                  <a:lnTo>
                    <a:pt x="86995" y="24130"/>
                  </a:lnTo>
                  <a:lnTo>
                    <a:pt x="88138" y="25412"/>
                  </a:lnTo>
                  <a:lnTo>
                    <a:pt x="90932" y="25412"/>
                  </a:lnTo>
                  <a:lnTo>
                    <a:pt x="92075" y="24130"/>
                  </a:lnTo>
                  <a:lnTo>
                    <a:pt x="92075" y="22555"/>
                  </a:lnTo>
                  <a:lnTo>
                    <a:pt x="92075" y="20980"/>
                  </a:lnTo>
                  <a:close/>
                </a:path>
                <a:path w="104775" h="49529">
                  <a:moveTo>
                    <a:pt x="96520" y="32397"/>
                  </a:moveTo>
                  <a:lnTo>
                    <a:pt x="95389" y="31115"/>
                  </a:lnTo>
                  <a:lnTo>
                    <a:pt x="92570" y="31115"/>
                  </a:lnTo>
                  <a:lnTo>
                    <a:pt x="92075" y="31686"/>
                  </a:lnTo>
                  <a:lnTo>
                    <a:pt x="92075" y="30505"/>
                  </a:lnTo>
                  <a:lnTo>
                    <a:pt x="90932" y="29210"/>
                  </a:lnTo>
                  <a:lnTo>
                    <a:pt x="88138" y="29210"/>
                  </a:lnTo>
                  <a:lnTo>
                    <a:pt x="86995" y="30505"/>
                  </a:lnTo>
                  <a:lnTo>
                    <a:pt x="86995" y="33655"/>
                  </a:lnTo>
                  <a:lnTo>
                    <a:pt x="88138" y="34937"/>
                  </a:lnTo>
                  <a:lnTo>
                    <a:pt x="90932" y="34937"/>
                  </a:lnTo>
                  <a:lnTo>
                    <a:pt x="91452" y="34353"/>
                  </a:lnTo>
                  <a:lnTo>
                    <a:pt x="91452" y="35560"/>
                  </a:lnTo>
                  <a:lnTo>
                    <a:pt x="92570" y="36842"/>
                  </a:lnTo>
                  <a:lnTo>
                    <a:pt x="95389" y="36842"/>
                  </a:lnTo>
                  <a:lnTo>
                    <a:pt x="96520" y="35560"/>
                  </a:lnTo>
                  <a:lnTo>
                    <a:pt x="96520" y="33972"/>
                  </a:lnTo>
                  <a:lnTo>
                    <a:pt x="96520" y="32397"/>
                  </a:lnTo>
                  <a:close/>
                </a:path>
                <a:path w="104775" h="49529">
                  <a:moveTo>
                    <a:pt x="96520" y="15887"/>
                  </a:moveTo>
                  <a:lnTo>
                    <a:pt x="95389" y="14605"/>
                  </a:lnTo>
                  <a:lnTo>
                    <a:pt x="92570" y="14605"/>
                  </a:lnTo>
                  <a:lnTo>
                    <a:pt x="91452" y="15887"/>
                  </a:lnTo>
                  <a:lnTo>
                    <a:pt x="91452" y="14922"/>
                  </a:lnTo>
                  <a:lnTo>
                    <a:pt x="91452" y="13347"/>
                  </a:lnTo>
                  <a:lnTo>
                    <a:pt x="90309" y="12065"/>
                  </a:lnTo>
                  <a:lnTo>
                    <a:pt x="87503" y="12065"/>
                  </a:lnTo>
                  <a:lnTo>
                    <a:pt x="86360" y="13347"/>
                  </a:lnTo>
                  <a:lnTo>
                    <a:pt x="86360" y="16510"/>
                  </a:lnTo>
                  <a:lnTo>
                    <a:pt x="87503" y="17792"/>
                  </a:lnTo>
                  <a:lnTo>
                    <a:pt x="90309" y="17792"/>
                  </a:lnTo>
                  <a:lnTo>
                    <a:pt x="91452" y="16510"/>
                  </a:lnTo>
                  <a:lnTo>
                    <a:pt x="91452" y="19037"/>
                  </a:lnTo>
                  <a:lnTo>
                    <a:pt x="92570" y="20332"/>
                  </a:lnTo>
                  <a:lnTo>
                    <a:pt x="95389" y="20332"/>
                  </a:lnTo>
                  <a:lnTo>
                    <a:pt x="96520" y="19037"/>
                  </a:lnTo>
                  <a:lnTo>
                    <a:pt x="96520" y="17462"/>
                  </a:lnTo>
                  <a:lnTo>
                    <a:pt x="96520" y="15887"/>
                  </a:lnTo>
                  <a:close/>
                </a:path>
                <a:path w="104775" h="49529">
                  <a:moveTo>
                    <a:pt x="96520" y="5740"/>
                  </a:moveTo>
                  <a:lnTo>
                    <a:pt x="95389" y="4457"/>
                  </a:lnTo>
                  <a:lnTo>
                    <a:pt x="92570" y="4457"/>
                  </a:lnTo>
                  <a:lnTo>
                    <a:pt x="92075" y="5029"/>
                  </a:lnTo>
                  <a:lnTo>
                    <a:pt x="92075" y="3822"/>
                  </a:lnTo>
                  <a:lnTo>
                    <a:pt x="90932" y="2540"/>
                  </a:lnTo>
                  <a:lnTo>
                    <a:pt x="88138" y="2540"/>
                  </a:lnTo>
                  <a:lnTo>
                    <a:pt x="86995" y="3822"/>
                  </a:lnTo>
                  <a:lnTo>
                    <a:pt x="86995" y="6985"/>
                  </a:lnTo>
                  <a:lnTo>
                    <a:pt x="88138" y="8267"/>
                  </a:lnTo>
                  <a:lnTo>
                    <a:pt x="90932" y="8267"/>
                  </a:lnTo>
                  <a:lnTo>
                    <a:pt x="91452" y="7683"/>
                  </a:lnTo>
                  <a:lnTo>
                    <a:pt x="91452" y="8890"/>
                  </a:lnTo>
                  <a:lnTo>
                    <a:pt x="92570" y="10172"/>
                  </a:lnTo>
                  <a:lnTo>
                    <a:pt x="95389" y="10172"/>
                  </a:lnTo>
                  <a:lnTo>
                    <a:pt x="96520" y="8890"/>
                  </a:lnTo>
                  <a:lnTo>
                    <a:pt x="96520" y="7315"/>
                  </a:lnTo>
                  <a:lnTo>
                    <a:pt x="96520" y="5740"/>
                  </a:lnTo>
                  <a:close/>
                </a:path>
                <a:path w="104775" h="49529">
                  <a:moveTo>
                    <a:pt x="97167" y="24790"/>
                  </a:moveTo>
                  <a:lnTo>
                    <a:pt x="96024" y="23507"/>
                  </a:lnTo>
                  <a:lnTo>
                    <a:pt x="93218" y="23507"/>
                  </a:lnTo>
                  <a:lnTo>
                    <a:pt x="92075" y="24790"/>
                  </a:lnTo>
                  <a:lnTo>
                    <a:pt x="92075" y="27940"/>
                  </a:lnTo>
                  <a:lnTo>
                    <a:pt x="93218" y="29222"/>
                  </a:lnTo>
                  <a:lnTo>
                    <a:pt x="96024" y="29222"/>
                  </a:lnTo>
                  <a:lnTo>
                    <a:pt x="97167" y="27940"/>
                  </a:lnTo>
                  <a:lnTo>
                    <a:pt x="97167" y="26365"/>
                  </a:lnTo>
                  <a:lnTo>
                    <a:pt x="97167" y="24790"/>
                  </a:lnTo>
                  <a:close/>
                </a:path>
                <a:path w="104775" h="49529">
                  <a:moveTo>
                    <a:pt x="103517" y="10807"/>
                  </a:moveTo>
                  <a:lnTo>
                    <a:pt x="102374" y="9525"/>
                  </a:lnTo>
                  <a:lnTo>
                    <a:pt x="99568" y="9525"/>
                  </a:lnTo>
                  <a:lnTo>
                    <a:pt x="98425" y="10807"/>
                  </a:lnTo>
                  <a:lnTo>
                    <a:pt x="98425" y="13970"/>
                  </a:lnTo>
                  <a:lnTo>
                    <a:pt x="99568" y="15252"/>
                  </a:lnTo>
                  <a:lnTo>
                    <a:pt x="102374" y="15252"/>
                  </a:lnTo>
                  <a:lnTo>
                    <a:pt x="103517" y="13970"/>
                  </a:lnTo>
                  <a:lnTo>
                    <a:pt x="103517" y="12395"/>
                  </a:lnTo>
                  <a:lnTo>
                    <a:pt x="103517" y="10807"/>
                  </a:lnTo>
                  <a:close/>
                </a:path>
                <a:path w="104775" h="49529">
                  <a:moveTo>
                    <a:pt x="104152" y="27965"/>
                  </a:moveTo>
                  <a:lnTo>
                    <a:pt x="103009" y="26682"/>
                  </a:lnTo>
                  <a:lnTo>
                    <a:pt x="100203" y="26682"/>
                  </a:lnTo>
                  <a:lnTo>
                    <a:pt x="99060" y="27965"/>
                  </a:lnTo>
                  <a:lnTo>
                    <a:pt x="99060" y="31115"/>
                  </a:lnTo>
                  <a:lnTo>
                    <a:pt x="100203" y="32397"/>
                  </a:lnTo>
                  <a:lnTo>
                    <a:pt x="103009" y="32397"/>
                  </a:lnTo>
                  <a:lnTo>
                    <a:pt x="104152" y="31115"/>
                  </a:lnTo>
                  <a:lnTo>
                    <a:pt x="104152" y="29540"/>
                  </a:lnTo>
                  <a:lnTo>
                    <a:pt x="104152" y="27965"/>
                  </a:lnTo>
                  <a:close/>
                </a:path>
                <a:path w="104775" h="49529">
                  <a:moveTo>
                    <a:pt x="104152" y="18440"/>
                  </a:moveTo>
                  <a:lnTo>
                    <a:pt x="103009" y="17157"/>
                  </a:lnTo>
                  <a:lnTo>
                    <a:pt x="100203" y="17157"/>
                  </a:lnTo>
                  <a:lnTo>
                    <a:pt x="99060" y="18440"/>
                  </a:lnTo>
                  <a:lnTo>
                    <a:pt x="99060" y="21590"/>
                  </a:lnTo>
                  <a:lnTo>
                    <a:pt x="100203" y="22872"/>
                  </a:lnTo>
                  <a:lnTo>
                    <a:pt x="103009" y="22872"/>
                  </a:lnTo>
                  <a:lnTo>
                    <a:pt x="104152" y="21590"/>
                  </a:lnTo>
                  <a:lnTo>
                    <a:pt x="104152" y="20015"/>
                  </a:lnTo>
                  <a:lnTo>
                    <a:pt x="104152" y="18440"/>
                  </a:lnTo>
                  <a:close/>
                </a:path>
                <a:path w="104775" h="49529">
                  <a:moveTo>
                    <a:pt x="104152" y="1282"/>
                  </a:moveTo>
                  <a:lnTo>
                    <a:pt x="103009" y="0"/>
                  </a:lnTo>
                  <a:lnTo>
                    <a:pt x="100203" y="0"/>
                  </a:lnTo>
                  <a:lnTo>
                    <a:pt x="99060" y="1282"/>
                  </a:lnTo>
                  <a:lnTo>
                    <a:pt x="99060" y="4445"/>
                  </a:lnTo>
                  <a:lnTo>
                    <a:pt x="100203" y="5727"/>
                  </a:lnTo>
                  <a:lnTo>
                    <a:pt x="103009" y="5727"/>
                  </a:lnTo>
                  <a:lnTo>
                    <a:pt x="104152" y="4445"/>
                  </a:lnTo>
                  <a:lnTo>
                    <a:pt x="104152" y="2870"/>
                  </a:lnTo>
                  <a:lnTo>
                    <a:pt x="104152" y="12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877471" y="7622489"/>
              <a:ext cx="104139" cy="28575"/>
            </a:xfrm>
            <a:custGeom>
              <a:avLst/>
              <a:gdLst/>
              <a:ahLst/>
              <a:cxnLst/>
              <a:rect l="l" t="t" r="r" b="b"/>
              <a:pathLst>
                <a:path w="104139" h="28575">
                  <a:moveTo>
                    <a:pt x="5092" y="13995"/>
                  </a:moveTo>
                  <a:lnTo>
                    <a:pt x="3949" y="12700"/>
                  </a:lnTo>
                  <a:lnTo>
                    <a:pt x="1143" y="12700"/>
                  </a:lnTo>
                  <a:lnTo>
                    <a:pt x="0" y="13995"/>
                  </a:lnTo>
                  <a:lnTo>
                    <a:pt x="0" y="17145"/>
                  </a:lnTo>
                  <a:lnTo>
                    <a:pt x="1143" y="18427"/>
                  </a:lnTo>
                  <a:lnTo>
                    <a:pt x="3949" y="18427"/>
                  </a:lnTo>
                  <a:lnTo>
                    <a:pt x="5092" y="17145"/>
                  </a:lnTo>
                  <a:lnTo>
                    <a:pt x="5092" y="15570"/>
                  </a:lnTo>
                  <a:lnTo>
                    <a:pt x="5092" y="13995"/>
                  </a:lnTo>
                  <a:close/>
                </a:path>
                <a:path w="104139" h="28575">
                  <a:moveTo>
                    <a:pt x="6985" y="23520"/>
                  </a:moveTo>
                  <a:lnTo>
                    <a:pt x="5854" y="22225"/>
                  </a:lnTo>
                  <a:lnTo>
                    <a:pt x="3035" y="22225"/>
                  </a:lnTo>
                  <a:lnTo>
                    <a:pt x="1917" y="23520"/>
                  </a:lnTo>
                  <a:lnTo>
                    <a:pt x="1917" y="26670"/>
                  </a:lnTo>
                  <a:lnTo>
                    <a:pt x="3035" y="27952"/>
                  </a:lnTo>
                  <a:lnTo>
                    <a:pt x="5854" y="27952"/>
                  </a:lnTo>
                  <a:lnTo>
                    <a:pt x="6985" y="26670"/>
                  </a:lnTo>
                  <a:lnTo>
                    <a:pt x="6985" y="25095"/>
                  </a:lnTo>
                  <a:lnTo>
                    <a:pt x="6985" y="23520"/>
                  </a:lnTo>
                  <a:close/>
                </a:path>
                <a:path w="104139" h="28575">
                  <a:moveTo>
                    <a:pt x="11442" y="17170"/>
                  </a:moveTo>
                  <a:lnTo>
                    <a:pt x="10299" y="15875"/>
                  </a:lnTo>
                  <a:lnTo>
                    <a:pt x="7493" y="15875"/>
                  </a:lnTo>
                  <a:lnTo>
                    <a:pt x="6350" y="17170"/>
                  </a:lnTo>
                  <a:lnTo>
                    <a:pt x="6350" y="20320"/>
                  </a:lnTo>
                  <a:lnTo>
                    <a:pt x="7493" y="21602"/>
                  </a:lnTo>
                  <a:lnTo>
                    <a:pt x="10299" y="21602"/>
                  </a:lnTo>
                  <a:lnTo>
                    <a:pt x="11442" y="20320"/>
                  </a:lnTo>
                  <a:lnTo>
                    <a:pt x="11442" y="18745"/>
                  </a:lnTo>
                  <a:lnTo>
                    <a:pt x="11442" y="17170"/>
                  </a:lnTo>
                  <a:close/>
                </a:path>
                <a:path w="104139" h="28575">
                  <a:moveTo>
                    <a:pt x="17792" y="13995"/>
                  </a:moveTo>
                  <a:lnTo>
                    <a:pt x="16649" y="12700"/>
                  </a:lnTo>
                  <a:lnTo>
                    <a:pt x="13843" y="12700"/>
                  </a:lnTo>
                  <a:lnTo>
                    <a:pt x="12700" y="13995"/>
                  </a:lnTo>
                  <a:lnTo>
                    <a:pt x="12700" y="17145"/>
                  </a:lnTo>
                  <a:lnTo>
                    <a:pt x="13843" y="18427"/>
                  </a:lnTo>
                  <a:lnTo>
                    <a:pt x="16649" y="18427"/>
                  </a:lnTo>
                  <a:lnTo>
                    <a:pt x="17792" y="17145"/>
                  </a:lnTo>
                  <a:lnTo>
                    <a:pt x="17792" y="15570"/>
                  </a:lnTo>
                  <a:lnTo>
                    <a:pt x="17792" y="13995"/>
                  </a:lnTo>
                  <a:close/>
                </a:path>
                <a:path w="104139" h="28575">
                  <a:moveTo>
                    <a:pt x="19685" y="23520"/>
                  </a:moveTo>
                  <a:lnTo>
                    <a:pt x="18554" y="22225"/>
                  </a:lnTo>
                  <a:lnTo>
                    <a:pt x="15735" y="22225"/>
                  </a:lnTo>
                  <a:lnTo>
                    <a:pt x="14617" y="23520"/>
                  </a:lnTo>
                  <a:lnTo>
                    <a:pt x="14617" y="26670"/>
                  </a:lnTo>
                  <a:lnTo>
                    <a:pt x="15735" y="27952"/>
                  </a:lnTo>
                  <a:lnTo>
                    <a:pt x="18554" y="27952"/>
                  </a:lnTo>
                  <a:lnTo>
                    <a:pt x="19685" y="26670"/>
                  </a:lnTo>
                  <a:lnTo>
                    <a:pt x="19685" y="25095"/>
                  </a:lnTo>
                  <a:lnTo>
                    <a:pt x="19685" y="23520"/>
                  </a:lnTo>
                  <a:close/>
                </a:path>
                <a:path w="104139" h="28575">
                  <a:moveTo>
                    <a:pt x="24142" y="17170"/>
                  </a:moveTo>
                  <a:lnTo>
                    <a:pt x="22999" y="15875"/>
                  </a:lnTo>
                  <a:lnTo>
                    <a:pt x="20193" y="15875"/>
                  </a:lnTo>
                  <a:lnTo>
                    <a:pt x="19050" y="17170"/>
                  </a:lnTo>
                  <a:lnTo>
                    <a:pt x="19050" y="20320"/>
                  </a:lnTo>
                  <a:lnTo>
                    <a:pt x="20193" y="21602"/>
                  </a:lnTo>
                  <a:lnTo>
                    <a:pt x="22999" y="21602"/>
                  </a:lnTo>
                  <a:lnTo>
                    <a:pt x="24142" y="20320"/>
                  </a:lnTo>
                  <a:lnTo>
                    <a:pt x="24142" y="18745"/>
                  </a:lnTo>
                  <a:lnTo>
                    <a:pt x="24142" y="17170"/>
                  </a:lnTo>
                  <a:close/>
                </a:path>
                <a:path w="104139" h="28575">
                  <a:moveTo>
                    <a:pt x="31115" y="12712"/>
                  </a:moveTo>
                  <a:lnTo>
                    <a:pt x="29972" y="11430"/>
                  </a:lnTo>
                  <a:lnTo>
                    <a:pt x="27178" y="11430"/>
                  </a:lnTo>
                  <a:lnTo>
                    <a:pt x="26035" y="12712"/>
                  </a:lnTo>
                  <a:lnTo>
                    <a:pt x="26035" y="15875"/>
                  </a:lnTo>
                  <a:lnTo>
                    <a:pt x="27178" y="17157"/>
                  </a:lnTo>
                  <a:lnTo>
                    <a:pt x="29972" y="17157"/>
                  </a:lnTo>
                  <a:lnTo>
                    <a:pt x="31115" y="15875"/>
                  </a:lnTo>
                  <a:lnTo>
                    <a:pt x="31115" y="14287"/>
                  </a:lnTo>
                  <a:lnTo>
                    <a:pt x="31115" y="12712"/>
                  </a:lnTo>
                  <a:close/>
                </a:path>
                <a:path w="104139" h="28575">
                  <a:moveTo>
                    <a:pt x="33032" y="22237"/>
                  </a:moveTo>
                  <a:lnTo>
                    <a:pt x="31889" y="20955"/>
                  </a:lnTo>
                  <a:lnTo>
                    <a:pt x="29083" y="20955"/>
                  </a:lnTo>
                  <a:lnTo>
                    <a:pt x="27940" y="22237"/>
                  </a:lnTo>
                  <a:lnTo>
                    <a:pt x="27940" y="25400"/>
                  </a:lnTo>
                  <a:lnTo>
                    <a:pt x="29083" y="26682"/>
                  </a:lnTo>
                  <a:lnTo>
                    <a:pt x="31889" y="26682"/>
                  </a:lnTo>
                  <a:lnTo>
                    <a:pt x="33032" y="25400"/>
                  </a:lnTo>
                  <a:lnTo>
                    <a:pt x="33032" y="23812"/>
                  </a:lnTo>
                  <a:lnTo>
                    <a:pt x="33032" y="22237"/>
                  </a:lnTo>
                  <a:close/>
                </a:path>
                <a:path w="104139" h="28575">
                  <a:moveTo>
                    <a:pt x="37465" y="15887"/>
                  </a:moveTo>
                  <a:lnTo>
                    <a:pt x="36322" y="14605"/>
                  </a:lnTo>
                  <a:lnTo>
                    <a:pt x="33528" y="14605"/>
                  </a:lnTo>
                  <a:lnTo>
                    <a:pt x="32385" y="15887"/>
                  </a:lnTo>
                  <a:lnTo>
                    <a:pt x="32385" y="19050"/>
                  </a:lnTo>
                  <a:lnTo>
                    <a:pt x="33528" y="20332"/>
                  </a:lnTo>
                  <a:lnTo>
                    <a:pt x="36322" y="20332"/>
                  </a:lnTo>
                  <a:lnTo>
                    <a:pt x="37465" y="19050"/>
                  </a:lnTo>
                  <a:lnTo>
                    <a:pt x="37465" y="17462"/>
                  </a:lnTo>
                  <a:lnTo>
                    <a:pt x="37465" y="15887"/>
                  </a:lnTo>
                  <a:close/>
                </a:path>
                <a:path w="104139" h="28575">
                  <a:moveTo>
                    <a:pt x="44450" y="11455"/>
                  </a:moveTo>
                  <a:lnTo>
                    <a:pt x="43319" y="10172"/>
                  </a:lnTo>
                  <a:lnTo>
                    <a:pt x="40513" y="10172"/>
                  </a:lnTo>
                  <a:lnTo>
                    <a:pt x="39382" y="11455"/>
                  </a:lnTo>
                  <a:lnTo>
                    <a:pt x="39382" y="14605"/>
                  </a:lnTo>
                  <a:lnTo>
                    <a:pt x="40513" y="15887"/>
                  </a:lnTo>
                  <a:lnTo>
                    <a:pt x="43319" y="15887"/>
                  </a:lnTo>
                  <a:lnTo>
                    <a:pt x="44450" y="14605"/>
                  </a:lnTo>
                  <a:lnTo>
                    <a:pt x="44450" y="13030"/>
                  </a:lnTo>
                  <a:lnTo>
                    <a:pt x="44450" y="11455"/>
                  </a:lnTo>
                  <a:close/>
                </a:path>
                <a:path w="104139" h="28575">
                  <a:moveTo>
                    <a:pt x="46367" y="20980"/>
                  </a:moveTo>
                  <a:lnTo>
                    <a:pt x="45224" y="19697"/>
                  </a:lnTo>
                  <a:lnTo>
                    <a:pt x="42418" y="19697"/>
                  </a:lnTo>
                  <a:lnTo>
                    <a:pt x="41275" y="20980"/>
                  </a:lnTo>
                  <a:lnTo>
                    <a:pt x="41275" y="24130"/>
                  </a:lnTo>
                  <a:lnTo>
                    <a:pt x="42418" y="25412"/>
                  </a:lnTo>
                  <a:lnTo>
                    <a:pt x="45224" y="25412"/>
                  </a:lnTo>
                  <a:lnTo>
                    <a:pt x="46367" y="24130"/>
                  </a:lnTo>
                  <a:lnTo>
                    <a:pt x="46367" y="22555"/>
                  </a:lnTo>
                  <a:lnTo>
                    <a:pt x="46367" y="20980"/>
                  </a:lnTo>
                  <a:close/>
                </a:path>
                <a:path w="104139" h="28575">
                  <a:moveTo>
                    <a:pt x="50800" y="14630"/>
                  </a:moveTo>
                  <a:lnTo>
                    <a:pt x="49669" y="13347"/>
                  </a:lnTo>
                  <a:lnTo>
                    <a:pt x="46863" y="13347"/>
                  </a:lnTo>
                  <a:lnTo>
                    <a:pt x="45732" y="14630"/>
                  </a:lnTo>
                  <a:lnTo>
                    <a:pt x="45732" y="17780"/>
                  </a:lnTo>
                  <a:lnTo>
                    <a:pt x="46863" y="19062"/>
                  </a:lnTo>
                  <a:lnTo>
                    <a:pt x="49669" y="19062"/>
                  </a:lnTo>
                  <a:lnTo>
                    <a:pt x="50800" y="17780"/>
                  </a:lnTo>
                  <a:lnTo>
                    <a:pt x="50800" y="16205"/>
                  </a:lnTo>
                  <a:lnTo>
                    <a:pt x="50800" y="14630"/>
                  </a:lnTo>
                  <a:close/>
                </a:path>
                <a:path w="104139" h="28575">
                  <a:moveTo>
                    <a:pt x="57785" y="10172"/>
                  </a:moveTo>
                  <a:lnTo>
                    <a:pt x="56654" y="8890"/>
                  </a:lnTo>
                  <a:lnTo>
                    <a:pt x="53835" y="8890"/>
                  </a:lnTo>
                  <a:lnTo>
                    <a:pt x="52717" y="10172"/>
                  </a:lnTo>
                  <a:lnTo>
                    <a:pt x="52717" y="13335"/>
                  </a:lnTo>
                  <a:lnTo>
                    <a:pt x="53835" y="14617"/>
                  </a:lnTo>
                  <a:lnTo>
                    <a:pt x="56654" y="14617"/>
                  </a:lnTo>
                  <a:lnTo>
                    <a:pt x="57785" y="13335"/>
                  </a:lnTo>
                  <a:lnTo>
                    <a:pt x="57785" y="11760"/>
                  </a:lnTo>
                  <a:lnTo>
                    <a:pt x="57785" y="10172"/>
                  </a:lnTo>
                  <a:close/>
                </a:path>
                <a:path w="104139" h="28575">
                  <a:moveTo>
                    <a:pt x="59690" y="19697"/>
                  </a:moveTo>
                  <a:lnTo>
                    <a:pt x="58547" y="18415"/>
                  </a:lnTo>
                  <a:lnTo>
                    <a:pt x="55753" y="18415"/>
                  </a:lnTo>
                  <a:lnTo>
                    <a:pt x="54610" y="19697"/>
                  </a:lnTo>
                  <a:lnTo>
                    <a:pt x="54610" y="22860"/>
                  </a:lnTo>
                  <a:lnTo>
                    <a:pt x="55753" y="24142"/>
                  </a:lnTo>
                  <a:lnTo>
                    <a:pt x="58547" y="24142"/>
                  </a:lnTo>
                  <a:lnTo>
                    <a:pt x="59690" y="22860"/>
                  </a:lnTo>
                  <a:lnTo>
                    <a:pt x="59690" y="21285"/>
                  </a:lnTo>
                  <a:lnTo>
                    <a:pt x="59690" y="19697"/>
                  </a:lnTo>
                  <a:close/>
                </a:path>
                <a:path w="104139" h="28575">
                  <a:moveTo>
                    <a:pt x="64135" y="13347"/>
                  </a:moveTo>
                  <a:lnTo>
                    <a:pt x="63004" y="12065"/>
                  </a:lnTo>
                  <a:lnTo>
                    <a:pt x="60185" y="12065"/>
                  </a:lnTo>
                  <a:lnTo>
                    <a:pt x="59067" y="13347"/>
                  </a:lnTo>
                  <a:lnTo>
                    <a:pt x="59067" y="16510"/>
                  </a:lnTo>
                  <a:lnTo>
                    <a:pt x="60185" y="17792"/>
                  </a:lnTo>
                  <a:lnTo>
                    <a:pt x="63004" y="17792"/>
                  </a:lnTo>
                  <a:lnTo>
                    <a:pt x="64135" y="16510"/>
                  </a:lnTo>
                  <a:lnTo>
                    <a:pt x="64135" y="14935"/>
                  </a:lnTo>
                  <a:lnTo>
                    <a:pt x="64135" y="13347"/>
                  </a:lnTo>
                  <a:close/>
                </a:path>
                <a:path w="104139" h="28575">
                  <a:moveTo>
                    <a:pt x="70485" y="8902"/>
                  </a:moveTo>
                  <a:lnTo>
                    <a:pt x="69354" y="7620"/>
                  </a:lnTo>
                  <a:lnTo>
                    <a:pt x="66535" y="7620"/>
                  </a:lnTo>
                  <a:lnTo>
                    <a:pt x="65417" y="8902"/>
                  </a:lnTo>
                  <a:lnTo>
                    <a:pt x="65417" y="12052"/>
                  </a:lnTo>
                  <a:lnTo>
                    <a:pt x="66535" y="13347"/>
                  </a:lnTo>
                  <a:lnTo>
                    <a:pt x="69354" y="13347"/>
                  </a:lnTo>
                  <a:lnTo>
                    <a:pt x="70485" y="12052"/>
                  </a:lnTo>
                  <a:lnTo>
                    <a:pt x="70485" y="10477"/>
                  </a:lnTo>
                  <a:lnTo>
                    <a:pt x="70485" y="8902"/>
                  </a:lnTo>
                  <a:close/>
                </a:path>
                <a:path w="104139" h="28575">
                  <a:moveTo>
                    <a:pt x="72390" y="18427"/>
                  </a:moveTo>
                  <a:lnTo>
                    <a:pt x="71247" y="17145"/>
                  </a:lnTo>
                  <a:lnTo>
                    <a:pt x="68453" y="17145"/>
                  </a:lnTo>
                  <a:lnTo>
                    <a:pt x="67310" y="18427"/>
                  </a:lnTo>
                  <a:lnTo>
                    <a:pt x="67310" y="21577"/>
                  </a:lnTo>
                  <a:lnTo>
                    <a:pt x="68453" y="22872"/>
                  </a:lnTo>
                  <a:lnTo>
                    <a:pt x="71247" y="22872"/>
                  </a:lnTo>
                  <a:lnTo>
                    <a:pt x="72390" y="21577"/>
                  </a:lnTo>
                  <a:lnTo>
                    <a:pt x="72390" y="20002"/>
                  </a:lnTo>
                  <a:lnTo>
                    <a:pt x="72390" y="18427"/>
                  </a:lnTo>
                  <a:close/>
                </a:path>
                <a:path w="104139" h="28575">
                  <a:moveTo>
                    <a:pt x="76835" y="12077"/>
                  </a:moveTo>
                  <a:lnTo>
                    <a:pt x="75704" y="10795"/>
                  </a:lnTo>
                  <a:lnTo>
                    <a:pt x="72885" y="10795"/>
                  </a:lnTo>
                  <a:lnTo>
                    <a:pt x="71767" y="12077"/>
                  </a:lnTo>
                  <a:lnTo>
                    <a:pt x="71767" y="15227"/>
                  </a:lnTo>
                  <a:lnTo>
                    <a:pt x="72885" y="16522"/>
                  </a:lnTo>
                  <a:lnTo>
                    <a:pt x="75704" y="16522"/>
                  </a:lnTo>
                  <a:lnTo>
                    <a:pt x="76835" y="15227"/>
                  </a:lnTo>
                  <a:lnTo>
                    <a:pt x="76835" y="13652"/>
                  </a:lnTo>
                  <a:lnTo>
                    <a:pt x="76835" y="12077"/>
                  </a:lnTo>
                  <a:close/>
                </a:path>
                <a:path w="104139" h="28575">
                  <a:moveTo>
                    <a:pt x="84467" y="8902"/>
                  </a:moveTo>
                  <a:lnTo>
                    <a:pt x="83324" y="7620"/>
                  </a:lnTo>
                  <a:lnTo>
                    <a:pt x="80518" y="7620"/>
                  </a:lnTo>
                  <a:lnTo>
                    <a:pt x="79375" y="8902"/>
                  </a:lnTo>
                  <a:lnTo>
                    <a:pt x="79375" y="12052"/>
                  </a:lnTo>
                  <a:lnTo>
                    <a:pt x="80518" y="13347"/>
                  </a:lnTo>
                  <a:lnTo>
                    <a:pt x="83324" y="13347"/>
                  </a:lnTo>
                  <a:lnTo>
                    <a:pt x="84467" y="12052"/>
                  </a:lnTo>
                  <a:lnTo>
                    <a:pt x="84467" y="10477"/>
                  </a:lnTo>
                  <a:lnTo>
                    <a:pt x="84467" y="8902"/>
                  </a:lnTo>
                  <a:close/>
                </a:path>
                <a:path w="104139" h="28575">
                  <a:moveTo>
                    <a:pt x="86360" y="18427"/>
                  </a:moveTo>
                  <a:lnTo>
                    <a:pt x="85229" y="17145"/>
                  </a:lnTo>
                  <a:lnTo>
                    <a:pt x="82410" y="17145"/>
                  </a:lnTo>
                  <a:lnTo>
                    <a:pt x="81292" y="18427"/>
                  </a:lnTo>
                  <a:lnTo>
                    <a:pt x="81292" y="21577"/>
                  </a:lnTo>
                  <a:lnTo>
                    <a:pt x="82410" y="22872"/>
                  </a:lnTo>
                  <a:lnTo>
                    <a:pt x="85229" y="22872"/>
                  </a:lnTo>
                  <a:lnTo>
                    <a:pt x="86360" y="21577"/>
                  </a:lnTo>
                  <a:lnTo>
                    <a:pt x="86360" y="20002"/>
                  </a:lnTo>
                  <a:lnTo>
                    <a:pt x="86360" y="18427"/>
                  </a:lnTo>
                  <a:close/>
                </a:path>
                <a:path w="104139" h="28575">
                  <a:moveTo>
                    <a:pt x="90817" y="12077"/>
                  </a:moveTo>
                  <a:lnTo>
                    <a:pt x="89674" y="10795"/>
                  </a:lnTo>
                  <a:lnTo>
                    <a:pt x="86868" y="10795"/>
                  </a:lnTo>
                  <a:lnTo>
                    <a:pt x="85725" y="12077"/>
                  </a:lnTo>
                  <a:lnTo>
                    <a:pt x="85725" y="15227"/>
                  </a:lnTo>
                  <a:lnTo>
                    <a:pt x="86868" y="16522"/>
                  </a:lnTo>
                  <a:lnTo>
                    <a:pt x="89674" y="16522"/>
                  </a:lnTo>
                  <a:lnTo>
                    <a:pt x="90817" y="15227"/>
                  </a:lnTo>
                  <a:lnTo>
                    <a:pt x="90817" y="13652"/>
                  </a:lnTo>
                  <a:lnTo>
                    <a:pt x="90817" y="12077"/>
                  </a:lnTo>
                  <a:close/>
                </a:path>
                <a:path w="104139" h="28575">
                  <a:moveTo>
                    <a:pt x="96532" y="6362"/>
                  </a:moveTo>
                  <a:lnTo>
                    <a:pt x="95389" y="5080"/>
                  </a:lnTo>
                  <a:lnTo>
                    <a:pt x="92583" y="5080"/>
                  </a:lnTo>
                  <a:lnTo>
                    <a:pt x="91440" y="6362"/>
                  </a:lnTo>
                  <a:lnTo>
                    <a:pt x="91440" y="5410"/>
                  </a:lnTo>
                  <a:lnTo>
                    <a:pt x="91440" y="3822"/>
                  </a:lnTo>
                  <a:lnTo>
                    <a:pt x="90297" y="2540"/>
                  </a:lnTo>
                  <a:lnTo>
                    <a:pt x="87503" y="2540"/>
                  </a:lnTo>
                  <a:lnTo>
                    <a:pt x="86360" y="3822"/>
                  </a:lnTo>
                  <a:lnTo>
                    <a:pt x="86360" y="6985"/>
                  </a:lnTo>
                  <a:lnTo>
                    <a:pt x="87503" y="8267"/>
                  </a:lnTo>
                  <a:lnTo>
                    <a:pt x="90297" y="8267"/>
                  </a:lnTo>
                  <a:lnTo>
                    <a:pt x="91440" y="6985"/>
                  </a:lnTo>
                  <a:lnTo>
                    <a:pt x="91440" y="9525"/>
                  </a:lnTo>
                  <a:lnTo>
                    <a:pt x="92583" y="10807"/>
                  </a:lnTo>
                  <a:lnTo>
                    <a:pt x="95389" y="10807"/>
                  </a:lnTo>
                  <a:lnTo>
                    <a:pt x="96532" y="9525"/>
                  </a:lnTo>
                  <a:lnTo>
                    <a:pt x="96532" y="7937"/>
                  </a:lnTo>
                  <a:lnTo>
                    <a:pt x="96532" y="6362"/>
                  </a:lnTo>
                  <a:close/>
                </a:path>
                <a:path w="104139" h="28575">
                  <a:moveTo>
                    <a:pt x="98425" y="15887"/>
                  </a:moveTo>
                  <a:lnTo>
                    <a:pt x="97294" y="14605"/>
                  </a:lnTo>
                  <a:lnTo>
                    <a:pt x="94488" y="14605"/>
                  </a:lnTo>
                  <a:lnTo>
                    <a:pt x="93357" y="15887"/>
                  </a:lnTo>
                  <a:lnTo>
                    <a:pt x="93357" y="19050"/>
                  </a:lnTo>
                  <a:lnTo>
                    <a:pt x="94488" y="20332"/>
                  </a:lnTo>
                  <a:lnTo>
                    <a:pt x="97294" y="20332"/>
                  </a:lnTo>
                  <a:lnTo>
                    <a:pt x="98425" y="19050"/>
                  </a:lnTo>
                  <a:lnTo>
                    <a:pt x="98425" y="17462"/>
                  </a:lnTo>
                  <a:lnTo>
                    <a:pt x="98425" y="15887"/>
                  </a:lnTo>
                  <a:close/>
                </a:path>
                <a:path w="104139" h="28575">
                  <a:moveTo>
                    <a:pt x="102882" y="9537"/>
                  </a:moveTo>
                  <a:lnTo>
                    <a:pt x="101739" y="8255"/>
                  </a:lnTo>
                  <a:lnTo>
                    <a:pt x="98933" y="8255"/>
                  </a:lnTo>
                  <a:lnTo>
                    <a:pt x="97790" y="9537"/>
                  </a:lnTo>
                  <a:lnTo>
                    <a:pt x="97790" y="12700"/>
                  </a:lnTo>
                  <a:lnTo>
                    <a:pt x="98933" y="13982"/>
                  </a:lnTo>
                  <a:lnTo>
                    <a:pt x="101739" y="13982"/>
                  </a:lnTo>
                  <a:lnTo>
                    <a:pt x="102882" y="12700"/>
                  </a:lnTo>
                  <a:lnTo>
                    <a:pt x="102882" y="11112"/>
                  </a:lnTo>
                  <a:lnTo>
                    <a:pt x="102882" y="9537"/>
                  </a:lnTo>
                  <a:close/>
                </a:path>
                <a:path w="104139" h="28575">
                  <a:moveTo>
                    <a:pt x="103517" y="1295"/>
                  </a:moveTo>
                  <a:lnTo>
                    <a:pt x="102374" y="0"/>
                  </a:lnTo>
                  <a:lnTo>
                    <a:pt x="99568" y="0"/>
                  </a:lnTo>
                  <a:lnTo>
                    <a:pt x="98425" y="1295"/>
                  </a:lnTo>
                  <a:lnTo>
                    <a:pt x="98425" y="4445"/>
                  </a:lnTo>
                  <a:lnTo>
                    <a:pt x="99568" y="5727"/>
                  </a:lnTo>
                  <a:lnTo>
                    <a:pt x="102374" y="5727"/>
                  </a:lnTo>
                  <a:lnTo>
                    <a:pt x="103517" y="4445"/>
                  </a:lnTo>
                  <a:lnTo>
                    <a:pt x="103517" y="2870"/>
                  </a:lnTo>
                  <a:lnTo>
                    <a:pt x="103517" y="1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996499" y="7681118"/>
              <a:ext cx="0" cy="268605"/>
            </a:xfrm>
            <a:custGeom>
              <a:avLst/>
              <a:gdLst/>
              <a:ahLst/>
              <a:cxnLst/>
              <a:rect l="l" t="t" r="r" b="b"/>
              <a:pathLst>
                <a:path h="268604">
                  <a:moveTo>
                    <a:pt x="0" y="0"/>
                  </a:moveTo>
                  <a:lnTo>
                    <a:pt x="0" y="268185"/>
                  </a:lnTo>
                </a:path>
              </a:pathLst>
            </a:custGeom>
            <a:ln w="317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942241" y="8137689"/>
              <a:ext cx="15875" cy="213995"/>
            </a:xfrm>
            <a:custGeom>
              <a:avLst/>
              <a:gdLst/>
              <a:ahLst/>
              <a:cxnLst/>
              <a:rect l="l" t="t" r="r" b="b"/>
              <a:pathLst>
                <a:path w="15875" h="213995">
                  <a:moveTo>
                    <a:pt x="3098" y="198526"/>
                  </a:moveTo>
                  <a:lnTo>
                    <a:pt x="2400" y="197485"/>
                  </a:lnTo>
                  <a:lnTo>
                    <a:pt x="685" y="197485"/>
                  </a:lnTo>
                  <a:lnTo>
                    <a:pt x="0" y="198526"/>
                  </a:lnTo>
                  <a:lnTo>
                    <a:pt x="0" y="201104"/>
                  </a:lnTo>
                  <a:lnTo>
                    <a:pt x="685" y="202145"/>
                  </a:lnTo>
                  <a:lnTo>
                    <a:pt x="2400" y="202145"/>
                  </a:lnTo>
                  <a:lnTo>
                    <a:pt x="3098" y="201104"/>
                  </a:lnTo>
                  <a:lnTo>
                    <a:pt x="3098" y="199821"/>
                  </a:lnTo>
                  <a:lnTo>
                    <a:pt x="3098" y="198526"/>
                  </a:lnTo>
                  <a:close/>
                </a:path>
                <a:path w="15875" h="213995">
                  <a:moveTo>
                    <a:pt x="3098" y="188366"/>
                  </a:moveTo>
                  <a:lnTo>
                    <a:pt x="2400" y="187325"/>
                  </a:lnTo>
                  <a:lnTo>
                    <a:pt x="685" y="187325"/>
                  </a:lnTo>
                  <a:lnTo>
                    <a:pt x="0" y="188366"/>
                  </a:lnTo>
                  <a:lnTo>
                    <a:pt x="0" y="190944"/>
                  </a:lnTo>
                  <a:lnTo>
                    <a:pt x="685" y="191985"/>
                  </a:lnTo>
                  <a:lnTo>
                    <a:pt x="2400" y="191985"/>
                  </a:lnTo>
                  <a:lnTo>
                    <a:pt x="3098" y="190944"/>
                  </a:lnTo>
                  <a:lnTo>
                    <a:pt x="3098" y="189649"/>
                  </a:lnTo>
                  <a:lnTo>
                    <a:pt x="3098" y="188366"/>
                  </a:lnTo>
                  <a:close/>
                </a:path>
                <a:path w="15875" h="213995">
                  <a:moveTo>
                    <a:pt x="3098" y="180124"/>
                  </a:moveTo>
                  <a:lnTo>
                    <a:pt x="2400" y="179082"/>
                  </a:lnTo>
                  <a:lnTo>
                    <a:pt x="685" y="179082"/>
                  </a:lnTo>
                  <a:lnTo>
                    <a:pt x="0" y="180124"/>
                  </a:lnTo>
                  <a:lnTo>
                    <a:pt x="0" y="182689"/>
                  </a:lnTo>
                  <a:lnTo>
                    <a:pt x="685" y="183730"/>
                  </a:lnTo>
                  <a:lnTo>
                    <a:pt x="2400" y="183730"/>
                  </a:lnTo>
                  <a:lnTo>
                    <a:pt x="3098" y="182689"/>
                  </a:lnTo>
                  <a:lnTo>
                    <a:pt x="3098" y="181406"/>
                  </a:lnTo>
                  <a:lnTo>
                    <a:pt x="3098" y="180124"/>
                  </a:lnTo>
                  <a:close/>
                </a:path>
                <a:path w="15875" h="213995">
                  <a:moveTo>
                    <a:pt x="3098" y="171234"/>
                  </a:moveTo>
                  <a:lnTo>
                    <a:pt x="2400" y="170192"/>
                  </a:lnTo>
                  <a:lnTo>
                    <a:pt x="685" y="170192"/>
                  </a:lnTo>
                  <a:lnTo>
                    <a:pt x="0" y="171234"/>
                  </a:lnTo>
                  <a:lnTo>
                    <a:pt x="0" y="173799"/>
                  </a:lnTo>
                  <a:lnTo>
                    <a:pt x="685" y="174840"/>
                  </a:lnTo>
                  <a:lnTo>
                    <a:pt x="2400" y="174840"/>
                  </a:lnTo>
                  <a:lnTo>
                    <a:pt x="3098" y="173799"/>
                  </a:lnTo>
                  <a:lnTo>
                    <a:pt x="3098" y="172516"/>
                  </a:lnTo>
                  <a:lnTo>
                    <a:pt x="3098" y="171234"/>
                  </a:lnTo>
                  <a:close/>
                </a:path>
                <a:path w="15875" h="213995">
                  <a:moveTo>
                    <a:pt x="3098" y="162331"/>
                  </a:moveTo>
                  <a:lnTo>
                    <a:pt x="2400" y="161290"/>
                  </a:lnTo>
                  <a:lnTo>
                    <a:pt x="685" y="161290"/>
                  </a:lnTo>
                  <a:lnTo>
                    <a:pt x="0" y="162331"/>
                  </a:lnTo>
                  <a:lnTo>
                    <a:pt x="0" y="164896"/>
                  </a:lnTo>
                  <a:lnTo>
                    <a:pt x="685" y="165938"/>
                  </a:lnTo>
                  <a:lnTo>
                    <a:pt x="2400" y="165938"/>
                  </a:lnTo>
                  <a:lnTo>
                    <a:pt x="3098" y="164896"/>
                  </a:lnTo>
                  <a:lnTo>
                    <a:pt x="3098" y="163614"/>
                  </a:lnTo>
                  <a:lnTo>
                    <a:pt x="3098" y="162331"/>
                  </a:lnTo>
                  <a:close/>
                </a:path>
                <a:path w="15875" h="213995">
                  <a:moveTo>
                    <a:pt x="3098" y="153441"/>
                  </a:moveTo>
                  <a:lnTo>
                    <a:pt x="2400" y="152400"/>
                  </a:lnTo>
                  <a:lnTo>
                    <a:pt x="685" y="152400"/>
                  </a:lnTo>
                  <a:lnTo>
                    <a:pt x="0" y="153441"/>
                  </a:lnTo>
                  <a:lnTo>
                    <a:pt x="0" y="156019"/>
                  </a:lnTo>
                  <a:lnTo>
                    <a:pt x="685" y="157060"/>
                  </a:lnTo>
                  <a:lnTo>
                    <a:pt x="2400" y="157060"/>
                  </a:lnTo>
                  <a:lnTo>
                    <a:pt x="3098" y="156019"/>
                  </a:lnTo>
                  <a:lnTo>
                    <a:pt x="3098" y="154724"/>
                  </a:lnTo>
                  <a:lnTo>
                    <a:pt x="3098" y="153441"/>
                  </a:lnTo>
                  <a:close/>
                </a:path>
                <a:path w="15875" h="213995">
                  <a:moveTo>
                    <a:pt x="3098" y="145834"/>
                  </a:moveTo>
                  <a:lnTo>
                    <a:pt x="2400" y="144792"/>
                  </a:lnTo>
                  <a:lnTo>
                    <a:pt x="685" y="144792"/>
                  </a:lnTo>
                  <a:lnTo>
                    <a:pt x="0" y="145834"/>
                  </a:lnTo>
                  <a:lnTo>
                    <a:pt x="0" y="148399"/>
                  </a:lnTo>
                  <a:lnTo>
                    <a:pt x="685" y="149440"/>
                  </a:lnTo>
                  <a:lnTo>
                    <a:pt x="2400" y="149440"/>
                  </a:lnTo>
                  <a:lnTo>
                    <a:pt x="3098" y="148399"/>
                  </a:lnTo>
                  <a:lnTo>
                    <a:pt x="3098" y="147116"/>
                  </a:lnTo>
                  <a:lnTo>
                    <a:pt x="3098" y="145834"/>
                  </a:lnTo>
                  <a:close/>
                </a:path>
                <a:path w="15875" h="213995">
                  <a:moveTo>
                    <a:pt x="3098" y="135674"/>
                  </a:moveTo>
                  <a:lnTo>
                    <a:pt x="2400" y="134632"/>
                  </a:lnTo>
                  <a:lnTo>
                    <a:pt x="685" y="134632"/>
                  </a:lnTo>
                  <a:lnTo>
                    <a:pt x="0" y="135674"/>
                  </a:lnTo>
                  <a:lnTo>
                    <a:pt x="0" y="138239"/>
                  </a:lnTo>
                  <a:lnTo>
                    <a:pt x="685" y="139280"/>
                  </a:lnTo>
                  <a:lnTo>
                    <a:pt x="2400" y="139280"/>
                  </a:lnTo>
                  <a:lnTo>
                    <a:pt x="3098" y="138239"/>
                  </a:lnTo>
                  <a:lnTo>
                    <a:pt x="3098" y="136956"/>
                  </a:lnTo>
                  <a:lnTo>
                    <a:pt x="3098" y="135674"/>
                  </a:lnTo>
                  <a:close/>
                </a:path>
                <a:path w="15875" h="213995">
                  <a:moveTo>
                    <a:pt x="3098" y="126784"/>
                  </a:moveTo>
                  <a:lnTo>
                    <a:pt x="2400" y="125742"/>
                  </a:lnTo>
                  <a:lnTo>
                    <a:pt x="685" y="125742"/>
                  </a:lnTo>
                  <a:lnTo>
                    <a:pt x="0" y="126784"/>
                  </a:lnTo>
                  <a:lnTo>
                    <a:pt x="0" y="129349"/>
                  </a:lnTo>
                  <a:lnTo>
                    <a:pt x="685" y="130390"/>
                  </a:lnTo>
                  <a:lnTo>
                    <a:pt x="2400" y="130390"/>
                  </a:lnTo>
                  <a:lnTo>
                    <a:pt x="3098" y="129349"/>
                  </a:lnTo>
                  <a:lnTo>
                    <a:pt x="3098" y="128066"/>
                  </a:lnTo>
                  <a:lnTo>
                    <a:pt x="3098" y="126784"/>
                  </a:lnTo>
                  <a:close/>
                </a:path>
                <a:path w="15875" h="213995">
                  <a:moveTo>
                    <a:pt x="3098" y="117259"/>
                  </a:moveTo>
                  <a:lnTo>
                    <a:pt x="2400" y="116217"/>
                  </a:lnTo>
                  <a:lnTo>
                    <a:pt x="685" y="116217"/>
                  </a:lnTo>
                  <a:lnTo>
                    <a:pt x="0" y="117259"/>
                  </a:lnTo>
                  <a:lnTo>
                    <a:pt x="0" y="119824"/>
                  </a:lnTo>
                  <a:lnTo>
                    <a:pt x="685" y="120865"/>
                  </a:lnTo>
                  <a:lnTo>
                    <a:pt x="2400" y="120865"/>
                  </a:lnTo>
                  <a:lnTo>
                    <a:pt x="3098" y="119824"/>
                  </a:lnTo>
                  <a:lnTo>
                    <a:pt x="3098" y="118541"/>
                  </a:lnTo>
                  <a:lnTo>
                    <a:pt x="3098" y="117259"/>
                  </a:lnTo>
                  <a:close/>
                </a:path>
                <a:path w="15875" h="213995">
                  <a:moveTo>
                    <a:pt x="3098" y="108356"/>
                  </a:moveTo>
                  <a:lnTo>
                    <a:pt x="2400" y="107315"/>
                  </a:lnTo>
                  <a:lnTo>
                    <a:pt x="685" y="107315"/>
                  </a:lnTo>
                  <a:lnTo>
                    <a:pt x="0" y="108356"/>
                  </a:lnTo>
                  <a:lnTo>
                    <a:pt x="0" y="110921"/>
                  </a:lnTo>
                  <a:lnTo>
                    <a:pt x="685" y="111963"/>
                  </a:lnTo>
                  <a:lnTo>
                    <a:pt x="2400" y="111963"/>
                  </a:lnTo>
                  <a:lnTo>
                    <a:pt x="3098" y="110921"/>
                  </a:lnTo>
                  <a:lnTo>
                    <a:pt x="3098" y="109639"/>
                  </a:lnTo>
                  <a:lnTo>
                    <a:pt x="3098" y="108356"/>
                  </a:lnTo>
                  <a:close/>
                </a:path>
                <a:path w="15875" h="213995">
                  <a:moveTo>
                    <a:pt x="3098" y="99479"/>
                  </a:moveTo>
                  <a:lnTo>
                    <a:pt x="2400" y="98425"/>
                  </a:lnTo>
                  <a:lnTo>
                    <a:pt x="685" y="98425"/>
                  </a:lnTo>
                  <a:lnTo>
                    <a:pt x="0" y="99479"/>
                  </a:lnTo>
                  <a:lnTo>
                    <a:pt x="0" y="102044"/>
                  </a:lnTo>
                  <a:lnTo>
                    <a:pt x="685" y="103085"/>
                  </a:lnTo>
                  <a:lnTo>
                    <a:pt x="2400" y="103085"/>
                  </a:lnTo>
                  <a:lnTo>
                    <a:pt x="3098" y="102044"/>
                  </a:lnTo>
                  <a:lnTo>
                    <a:pt x="3098" y="100749"/>
                  </a:lnTo>
                  <a:lnTo>
                    <a:pt x="3098" y="99479"/>
                  </a:lnTo>
                  <a:close/>
                </a:path>
                <a:path w="15875" h="213995">
                  <a:moveTo>
                    <a:pt x="3098" y="91859"/>
                  </a:moveTo>
                  <a:lnTo>
                    <a:pt x="2400" y="90817"/>
                  </a:lnTo>
                  <a:lnTo>
                    <a:pt x="685" y="90817"/>
                  </a:lnTo>
                  <a:lnTo>
                    <a:pt x="0" y="91859"/>
                  </a:lnTo>
                  <a:lnTo>
                    <a:pt x="0" y="94424"/>
                  </a:lnTo>
                  <a:lnTo>
                    <a:pt x="685" y="95465"/>
                  </a:lnTo>
                  <a:lnTo>
                    <a:pt x="2400" y="95465"/>
                  </a:lnTo>
                  <a:lnTo>
                    <a:pt x="3098" y="94424"/>
                  </a:lnTo>
                  <a:lnTo>
                    <a:pt x="3098" y="93141"/>
                  </a:lnTo>
                  <a:lnTo>
                    <a:pt x="3098" y="91859"/>
                  </a:lnTo>
                  <a:close/>
                </a:path>
                <a:path w="15875" h="213995">
                  <a:moveTo>
                    <a:pt x="3098" y="82334"/>
                  </a:moveTo>
                  <a:lnTo>
                    <a:pt x="2400" y="81292"/>
                  </a:lnTo>
                  <a:lnTo>
                    <a:pt x="685" y="81292"/>
                  </a:lnTo>
                  <a:lnTo>
                    <a:pt x="0" y="82334"/>
                  </a:lnTo>
                  <a:lnTo>
                    <a:pt x="0" y="84899"/>
                  </a:lnTo>
                  <a:lnTo>
                    <a:pt x="685" y="85940"/>
                  </a:lnTo>
                  <a:lnTo>
                    <a:pt x="2400" y="85940"/>
                  </a:lnTo>
                  <a:lnTo>
                    <a:pt x="3098" y="84899"/>
                  </a:lnTo>
                  <a:lnTo>
                    <a:pt x="3098" y="83616"/>
                  </a:lnTo>
                  <a:lnTo>
                    <a:pt x="3098" y="82334"/>
                  </a:lnTo>
                  <a:close/>
                </a:path>
                <a:path w="15875" h="213995">
                  <a:moveTo>
                    <a:pt x="3098" y="74066"/>
                  </a:moveTo>
                  <a:lnTo>
                    <a:pt x="2400" y="73025"/>
                  </a:lnTo>
                  <a:lnTo>
                    <a:pt x="685" y="73025"/>
                  </a:lnTo>
                  <a:lnTo>
                    <a:pt x="0" y="74066"/>
                  </a:lnTo>
                  <a:lnTo>
                    <a:pt x="0" y="76644"/>
                  </a:lnTo>
                  <a:lnTo>
                    <a:pt x="685" y="77685"/>
                  </a:lnTo>
                  <a:lnTo>
                    <a:pt x="2400" y="77685"/>
                  </a:lnTo>
                  <a:lnTo>
                    <a:pt x="3098" y="76644"/>
                  </a:lnTo>
                  <a:lnTo>
                    <a:pt x="3098" y="75349"/>
                  </a:lnTo>
                  <a:lnTo>
                    <a:pt x="3098" y="74066"/>
                  </a:lnTo>
                  <a:close/>
                </a:path>
                <a:path w="15875" h="213995">
                  <a:moveTo>
                    <a:pt x="3098" y="65176"/>
                  </a:moveTo>
                  <a:lnTo>
                    <a:pt x="2400" y="64135"/>
                  </a:lnTo>
                  <a:lnTo>
                    <a:pt x="685" y="64135"/>
                  </a:lnTo>
                  <a:lnTo>
                    <a:pt x="0" y="65176"/>
                  </a:lnTo>
                  <a:lnTo>
                    <a:pt x="0" y="67754"/>
                  </a:lnTo>
                  <a:lnTo>
                    <a:pt x="685" y="68795"/>
                  </a:lnTo>
                  <a:lnTo>
                    <a:pt x="2400" y="68795"/>
                  </a:lnTo>
                  <a:lnTo>
                    <a:pt x="3098" y="67754"/>
                  </a:lnTo>
                  <a:lnTo>
                    <a:pt x="3098" y="66471"/>
                  </a:lnTo>
                  <a:lnTo>
                    <a:pt x="3098" y="65176"/>
                  </a:lnTo>
                  <a:close/>
                </a:path>
                <a:path w="15875" h="213995">
                  <a:moveTo>
                    <a:pt x="3098" y="56299"/>
                  </a:moveTo>
                  <a:lnTo>
                    <a:pt x="2400" y="55257"/>
                  </a:lnTo>
                  <a:lnTo>
                    <a:pt x="685" y="55257"/>
                  </a:lnTo>
                  <a:lnTo>
                    <a:pt x="0" y="56299"/>
                  </a:lnTo>
                  <a:lnTo>
                    <a:pt x="0" y="58864"/>
                  </a:lnTo>
                  <a:lnTo>
                    <a:pt x="685" y="59905"/>
                  </a:lnTo>
                  <a:lnTo>
                    <a:pt x="2400" y="59905"/>
                  </a:lnTo>
                  <a:lnTo>
                    <a:pt x="3098" y="58864"/>
                  </a:lnTo>
                  <a:lnTo>
                    <a:pt x="3098" y="57581"/>
                  </a:lnTo>
                  <a:lnTo>
                    <a:pt x="3098" y="56299"/>
                  </a:lnTo>
                  <a:close/>
                </a:path>
                <a:path w="15875" h="213995">
                  <a:moveTo>
                    <a:pt x="3098" y="47409"/>
                  </a:moveTo>
                  <a:lnTo>
                    <a:pt x="2400" y="46367"/>
                  </a:lnTo>
                  <a:lnTo>
                    <a:pt x="685" y="46367"/>
                  </a:lnTo>
                  <a:lnTo>
                    <a:pt x="0" y="47409"/>
                  </a:lnTo>
                  <a:lnTo>
                    <a:pt x="0" y="49974"/>
                  </a:lnTo>
                  <a:lnTo>
                    <a:pt x="685" y="51015"/>
                  </a:lnTo>
                  <a:lnTo>
                    <a:pt x="2400" y="51015"/>
                  </a:lnTo>
                  <a:lnTo>
                    <a:pt x="3098" y="49974"/>
                  </a:lnTo>
                  <a:lnTo>
                    <a:pt x="3098" y="48691"/>
                  </a:lnTo>
                  <a:lnTo>
                    <a:pt x="3098" y="47409"/>
                  </a:lnTo>
                  <a:close/>
                </a:path>
                <a:path w="15875" h="213995">
                  <a:moveTo>
                    <a:pt x="3098" y="38506"/>
                  </a:moveTo>
                  <a:lnTo>
                    <a:pt x="2400" y="37465"/>
                  </a:lnTo>
                  <a:lnTo>
                    <a:pt x="685" y="37465"/>
                  </a:lnTo>
                  <a:lnTo>
                    <a:pt x="0" y="38506"/>
                  </a:lnTo>
                  <a:lnTo>
                    <a:pt x="0" y="41071"/>
                  </a:lnTo>
                  <a:lnTo>
                    <a:pt x="685" y="42113"/>
                  </a:lnTo>
                  <a:lnTo>
                    <a:pt x="2400" y="42113"/>
                  </a:lnTo>
                  <a:lnTo>
                    <a:pt x="3098" y="41071"/>
                  </a:lnTo>
                  <a:lnTo>
                    <a:pt x="3098" y="39789"/>
                  </a:lnTo>
                  <a:lnTo>
                    <a:pt x="3098" y="38506"/>
                  </a:lnTo>
                  <a:close/>
                </a:path>
                <a:path w="15875" h="213995">
                  <a:moveTo>
                    <a:pt x="3098" y="29616"/>
                  </a:moveTo>
                  <a:lnTo>
                    <a:pt x="2400" y="28575"/>
                  </a:lnTo>
                  <a:lnTo>
                    <a:pt x="685" y="28575"/>
                  </a:lnTo>
                  <a:lnTo>
                    <a:pt x="0" y="29616"/>
                  </a:lnTo>
                  <a:lnTo>
                    <a:pt x="0" y="32194"/>
                  </a:lnTo>
                  <a:lnTo>
                    <a:pt x="685" y="33235"/>
                  </a:lnTo>
                  <a:lnTo>
                    <a:pt x="2400" y="33235"/>
                  </a:lnTo>
                  <a:lnTo>
                    <a:pt x="3098" y="32194"/>
                  </a:lnTo>
                  <a:lnTo>
                    <a:pt x="3098" y="30899"/>
                  </a:lnTo>
                  <a:lnTo>
                    <a:pt x="3098" y="29616"/>
                  </a:lnTo>
                  <a:close/>
                </a:path>
                <a:path w="15875" h="213995">
                  <a:moveTo>
                    <a:pt x="3098" y="20726"/>
                  </a:moveTo>
                  <a:lnTo>
                    <a:pt x="2400" y="19685"/>
                  </a:lnTo>
                  <a:lnTo>
                    <a:pt x="685" y="19685"/>
                  </a:lnTo>
                  <a:lnTo>
                    <a:pt x="0" y="20726"/>
                  </a:lnTo>
                  <a:lnTo>
                    <a:pt x="0" y="23304"/>
                  </a:lnTo>
                  <a:lnTo>
                    <a:pt x="685" y="24345"/>
                  </a:lnTo>
                  <a:lnTo>
                    <a:pt x="2400" y="24345"/>
                  </a:lnTo>
                  <a:lnTo>
                    <a:pt x="3098" y="23304"/>
                  </a:lnTo>
                  <a:lnTo>
                    <a:pt x="3098" y="22021"/>
                  </a:lnTo>
                  <a:lnTo>
                    <a:pt x="3098" y="20726"/>
                  </a:lnTo>
                  <a:close/>
                </a:path>
                <a:path w="15875" h="213995">
                  <a:moveTo>
                    <a:pt x="3098" y="12484"/>
                  </a:moveTo>
                  <a:lnTo>
                    <a:pt x="2400" y="11442"/>
                  </a:lnTo>
                  <a:lnTo>
                    <a:pt x="685" y="11442"/>
                  </a:lnTo>
                  <a:lnTo>
                    <a:pt x="0" y="12484"/>
                  </a:lnTo>
                  <a:lnTo>
                    <a:pt x="0" y="15049"/>
                  </a:lnTo>
                  <a:lnTo>
                    <a:pt x="685" y="16090"/>
                  </a:lnTo>
                  <a:lnTo>
                    <a:pt x="2400" y="16090"/>
                  </a:lnTo>
                  <a:lnTo>
                    <a:pt x="3098" y="15049"/>
                  </a:lnTo>
                  <a:lnTo>
                    <a:pt x="3098" y="13766"/>
                  </a:lnTo>
                  <a:lnTo>
                    <a:pt x="3098" y="12484"/>
                  </a:lnTo>
                  <a:close/>
                </a:path>
                <a:path w="15875" h="213995">
                  <a:moveTo>
                    <a:pt x="3098" y="3581"/>
                  </a:moveTo>
                  <a:lnTo>
                    <a:pt x="2400" y="2540"/>
                  </a:lnTo>
                  <a:lnTo>
                    <a:pt x="685" y="2540"/>
                  </a:lnTo>
                  <a:lnTo>
                    <a:pt x="0" y="3581"/>
                  </a:lnTo>
                  <a:lnTo>
                    <a:pt x="0" y="6146"/>
                  </a:lnTo>
                  <a:lnTo>
                    <a:pt x="685" y="7188"/>
                  </a:lnTo>
                  <a:lnTo>
                    <a:pt x="2400" y="7188"/>
                  </a:lnTo>
                  <a:lnTo>
                    <a:pt x="3098" y="6146"/>
                  </a:lnTo>
                  <a:lnTo>
                    <a:pt x="3098" y="4864"/>
                  </a:lnTo>
                  <a:lnTo>
                    <a:pt x="3098" y="3581"/>
                  </a:lnTo>
                  <a:close/>
                </a:path>
                <a:path w="15875" h="213995">
                  <a:moveTo>
                    <a:pt x="8813" y="209956"/>
                  </a:moveTo>
                  <a:lnTo>
                    <a:pt x="8115" y="208915"/>
                  </a:lnTo>
                  <a:lnTo>
                    <a:pt x="6413" y="208915"/>
                  </a:lnTo>
                  <a:lnTo>
                    <a:pt x="5715" y="209956"/>
                  </a:lnTo>
                  <a:lnTo>
                    <a:pt x="5715" y="212521"/>
                  </a:lnTo>
                  <a:lnTo>
                    <a:pt x="6413" y="213563"/>
                  </a:lnTo>
                  <a:lnTo>
                    <a:pt x="8115" y="213563"/>
                  </a:lnTo>
                  <a:lnTo>
                    <a:pt x="8813" y="212521"/>
                  </a:lnTo>
                  <a:lnTo>
                    <a:pt x="8813" y="211239"/>
                  </a:lnTo>
                  <a:lnTo>
                    <a:pt x="8813" y="209956"/>
                  </a:lnTo>
                  <a:close/>
                </a:path>
                <a:path w="15875" h="213995">
                  <a:moveTo>
                    <a:pt x="8813" y="201701"/>
                  </a:moveTo>
                  <a:lnTo>
                    <a:pt x="8115" y="200660"/>
                  </a:lnTo>
                  <a:lnTo>
                    <a:pt x="6413" y="200660"/>
                  </a:lnTo>
                  <a:lnTo>
                    <a:pt x="5715" y="201701"/>
                  </a:lnTo>
                  <a:lnTo>
                    <a:pt x="5715" y="204279"/>
                  </a:lnTo>
                  <a:lnTo>
                    <a:pt x="6413" y="205320"/>
                  </a:lnTo>
                  <a:lnTo>
                    <a:pt x="8115" y="205320"/>
                  </a:lnTo>
                  <a:lnTo>
                    <a:pt x="8813" y="204279"/>
                  </a:lnTo>
                  <a:lnTo>
                    <a:pt x="8813" y="202996"/>
                  </a:lnTo>
                  <a:lnTo>
                    <a:pt x="8813" y="201701"/>
                  </a:lnTo>
                  <a:close/>
                </a:path>
                <a:path w="15875" h="213995">
                  <a:moveTo>
                    <a:pt x="8813" y="191541"/>
                  </a:moveTo>
                  <a:lnTo>
                    <a:pt x="8115" y="190500"/>
                  </a:lnTo>
                  <a:lnTo>
                    <a:pt x="6413" y="190500"/>
                  </a:lnTo>
                  <a:lnTo>
                    <a:pt x="5715" y="191541"/>
                  </a:lnTo>
                  <a:lnTo>
                    <a:pt x="5715" y="194119"/>
                  </a:lnTo>
                  <a:lnTo>
                    <a:pt x="6413" y="195160"/>
                  </a:lnTo>
                  <a:lnTo>
                    <a:pt x="8115" y="195160"/>
                  </a:lnTo>
                  <a:lnTo>
                    <a:pt x="8813" y="194119"/>
                  </a:lnTo>
                  <a:lnTo>
                    <a:pt x="8813" y="192824"/>
                  </a:lnTo>
                  <a:lnTo>
                    <a:pt x="8813" y="191541"/>
                  </a:lnTo>
                  <a:close/>
                </a:path>
                <a:path w="15875" h="213995">
                  <a:moveTo>
                    <a:pt x="8813" y="183299"/>
                  </a:moveTo>
                  <a:lnTo>
                    <a:pt x="8115" y="182257"/>
                  </a:lnTo>
                  <a:lnTo>
                    <a:pt x="6413" y="182257"/>
                  </a:lnTo>
                  <a:lnTo>
                    <a:pt x="5715" y="183299"/>
                  </a:lnTo>
                  <a:lnTo>
                    <a:pt x="5715" y="185864"/>
                  </a:lnTo>
                  <a:lnTo>
                    <a:pt x="6413" y="186905"/>
                  </a:lnTo>
                  <a:lnTo>
                    <a:pt x="8115" y="186905"/>
                  </a:lnTo>
                  <a:lnTo>
                    <a:pt x="8813" y="185864"/>
                  </a:lnTo>
                  <a:lnTo>
                    <a:pt x="8813" y="184581"/>
                  </a:lnTo>
                  <a:lnTo>
                    <a:pt x="8813" y="183299"/>
                  </a:lnTo>
                  <a:close/>
                </a:path>
                <a:path w="15875" h="213995">
                  <a:moveTo>
                    <a:pt x="8813" y="174409"/>
                  </a:moveTo>
                  <a:lnTo>
                    <a:pt x="8115" y="173367"/>
                  </a:lnTo>
                  <a:lnTo>
                    <a:pt x="6413" y="173367"/>
                  </a:lnTo>
                  <a:lnTo>
                    <a:pt x="5715" y="174409"/>
                  </a:lnTo>
                  <a:lnTo>
                    <a:pt x="5715" y="176974"/>
                  </a:lnTo>
                  <a:lnTo>
                    <a:pt x="6413" y="178015"/>
                  </a:lnTo>
                  <a:lnTo>
                    <a:pt x="8115" y="178015"/>
                  </a:lnTo>
                  <a:lnTo>
                    <a:pt x="8813" y="176974"/>
                  </a:lnTo>
                  <a:lnTo>
                    <a:pt x="8813" y="175691"/>
                  </a:lnTo>
                  <a:lnTo>
                    <a:pt x="8813" y="174409"/>
                  </a:lnTo>
                  <a:close/>
                </a:path>
                <a:path w="15875" h="213995">
                  <a:moveTo>
                    <a:pt x="8813" y="165506"/>
                  </a:moveTo>
                  <a:lnTo>
                    <a:pt x="8115" y="164465"/>
                  </a:lnTo>
                  <a:lnTo>
                    <a:pt x="6413" y="164465"/>
                  </a:lnTo>
                  <a:lnTo>
                    <a:pt x="5715" y="165506"/>
                  </a:lnTo>
                  <a:lnTo>
                    <a:pt x="5715" y="168071"/>
                  </a:lnTo>
                  <a:lnTo>
                    <a:pt x="6413" y="169113"/>
                  </a:lnTo>
                  <a:lnTo>
                    <a:pt x="8115" y="169113"/>
                  </a:lnTo>
                  <a:lnTo>
                    <a:pt x="8813" y="168071"/>
                  </a:lnTo>
                  <a:lnTo>
                    <a:pt x="8813" y="166789"/>
                  </a:lnTo>
                  <a:lnTo>
                    <a:pt x="8813" y="165506"/>
                  </a:lnTo>
                  <a:close/>
                </a:path>
                <a:path w="15875" h="213995">
                  <a:moveTo>
                    <a:pt x="8813" y="156629"/>
                  </a:moveTo>
                  <a:lnTo>
                    <a:pt x="8115" y="155575"/>
                  </a:lnTo>
                  <a:lnTo>
                    <a:pt x="6413" y="155575"/>
                  </a:lnTo>
                  <a:lnTo>
                    <a:pt x="5715" y="156629"/>
                  </a:lnTo>
                  <a:lnTo>
                    <a:pt x="5715" y="159194"/>
                  </a:lnTo>
                  <a:lnTo>
                    <a:pt x="6413" y="160235"/>
                  </a:lnTo>
                  <a:lnTo>
                    <a:pt x="8115" y="160235"/>
                  </a:lnTo>
                  <a:lnTo>
                    <a:pt x="8813" y="159194"/>
                  </a:lnTo>
                  <a:lnTo>
                    <a:pt x="8813" y="157899"/>
                  </a:lnTo>
                  <a:lnTo>
                    <a:pt x="8813" y="156629"/>
                  </a:lnTo>
                  <a:close/>
                </a:path>
                <a:path w="15875" h="213995">
                  <a:moveTo>
                    <a:pt x="8813" y="149009"/>
                  </a:moveTo>
                  <a:lnTo>
                    <a:pt x="8115" y="147967"/>
                  </a:lnTo>
                  <a:lnTo>
                    <a:pt x="6413" y="147967"/>
                  </a:lnTo>
                  <a:lnTo>
                    <a:pt x="5715" y="149009"/>
                  </a:lnTo>
                  <a:lnTo>
                    <a:pt x="5715" y="151574"/>
                  </a:lnTo>
                  <a:lnTo>
                    <a:pt x="6413" y="152615"/>
                  </a:lnTo>
                  <a:lnTo>
                    <a:pt x="8115" y="152615"/>
                  </a:lnTo>
                  <a:lnTo>
                    <a:pt x="8813" y="151574"/>
                  </a:lnTo>
                  <a:lnTo>
                    <a:pt x="8813" y="150291"/>
                  </a:lnTo>
                  <a:lnTo>
                    <a:pt x="8813" y="149009"/>
                  </a:lnTo>
                  <a:close/>
                </a:path>
                <a:path w="15875" h="213995">
                  <a:moveTo>
                    <a:pt x="8813" y="138849"/>
                  </a:moveTo>
                  <a:lnTo>
                    <a:pt x="8115" y="137807"/>
                  </a:lnTo>
                  <a:lnTo>
                    <a:pt x="6413" y="137807"/>
                  </a:lnTo>
                  <a:lnTo>
                    <a:pt x="5715" y="138849"/>
                  </a:lnTo>
                  <a:lnTo>
                    <a:pt x="5715" y="141414"/>
                  </a:lnTo>
                  <a:lnTo>
                    <a:pt x="6413" y="142455"/>
                  </a:lnTo>
                  <a:lnTo>
                    <a:pt x="8115" y="142455"/>
                  </a:lnTo>
                  <a:lnTo>
                    <a:pt x="8813" y="141414"/>
                  </a:lnTo>
                  <a:lnTo>
                    <a:pt x="8813" y="140131"/>
                  </a:lnTo>
                  <a:lnTo>
                    <a:pt x="8813" y="138849"/>
                  </a:lnTo>
                  <a:close/>
                </a:path>
                <a:path w="15875" h="213995">
                  <a:moveTo>
                    <a:pt x="8813" y="129959"/>
                  </a:moveTo>
                  <a:lnTo>
                    <a:pt x="8115" y="128917"/>
                  </a:lnTo>
                  <a:lnTo>
                    <a:pt x="6413" y="128917"/>
                  </a:lnTo>
                  <a:lnTo>
                    <a:pt x="5715" y="129959"/>
                  </a:lnTo>
                  <a:lnTo>
                    <a:pt x="5715" y="132524"/>
                  </a:lnTo>
                  <a:lnTo>
                    <a:pt x="6413" y="133565"/>
                  </a:lnTo>
                  <a:lnTo>
                    <a:pt x="8115" y="133565"/>
                  </a:lnTo>
                  <a:lnTo>
                    <a:pt x="8813" y="132524"/>
                  </a:lnTo>
                  <a:lnTo>
                    <a:pt x="8813" y="131241"/>
                  </a:lnTo>
                  <a:lnTo>
                    <a:pt x="8813" y="129959"/>
                  </a:lnTo>
                  <a:close/>
                </a:path>
                <a:path w="15875" h="213995">
                  <a:moveTo>
                    <a:pt x="8813" y="120434"/>
                  </a:moveTo>
                  <a:lnTo>
                    <a:pt x="8115" y="119392"/>
                  </a:lnTo>
                  <a:lnTo>
                    <a:pt x="6413" y="119392"/>
                  </a:lnTo>
                  <a:lnTo>
                    <a:pt x="5715" y="120434"/>
                  </a:lnTo>
                  <a:lnTo>
                    <a:pt x="5715" y="122999"/>
                  </a:lnTo>
                  <a:lnTo>
                    <a:pt x="6413" y="124040"/>
                  </a:lnTo>
                  <a:lnTo>
                    <a:pt x="8115" y="124040"/>
                  </a:lnTo>
                  <a:lnTo>
                    <a:pt x="8813" y="122999"/>
                  </a:lnTo>
                  <a:lnTo>
                    <a:pt x="8813" y="121716"/>
                  </a:lnTo>
                  <a:lnTo>
                    <a:pt x="8813" y="120434"/>
                  </a:lnTo>
                  <a:close/>
                </a:path>
                <a:path w="15875" h="213995">
                  <a:moveTo>
                    <a:pt x="8813" y="111531"/>
                  </a:moveTo>
                  <a:lnTo>
                    <a:pt x="8115" y="110490"/>
                  </a:lnTo>
                  <a:lnTo>
                    <a:pt x="6413" y="110490"/>
                  </a:lnTo>
                  <a:lnTo>
                    <a:pt x="5715" y="111531"/>
                  </a:lnTo>
                  <a:lnTo>
                    <a:pt x="5715" y="114096"/>
                  </a:lnTo>
                  <a:lnTo>
                    <a:pt x="6413" y="115138"/>
                  </a:lnTo>
                  <a:lnTo>
                    <a:pt x="8115" y="115138"/>
                  </a:lnTo>
                  <a:lnTo>
                    <a:pt x="8813" y="114096"/>
                  </a:lnTo>
                  <a:lnTo>
                    <a:pt x="8813" y="112814"/>
                  </a:lnTo>
                  <a:lnTo>
                    <a:pt x="8813" y="111531"/>
                  </a:lnTo>
                  <a:close/>
                </a:path>
                <a:path w="15875" h="213995">
                  <a:moveTo>
                    <a:pt x="8813" y="102641"/>
                  </a:moveTo>
                  <a:lnTo>
                    <a:pt x="8115" y="101600"/>
                  </a:lnTo>
                  <a:lnTo>
                    <a:pt x="6413" y="101600"/>
                  </a:lnTo>
                  <a:lnTo>
                    <a:pt x="5715" y="102641"/>
                  </a:lnTo>
                  <a:lnTo>
                    <a:pt x="5715" y="105219"/>
                  </a:lnTo>
                  <a:lnTo>
                    <a:pt x="6413" y="106260"/>
                  </a:lnTo>
                  <a:lnTo>
                    <a:pt x="8115" y="106260"/>
                  </a:lnTo>
                  <a:lnTo>
                    <a:pt x="8813" y="105219"/>
                  </a:lnTo>
                  <a:lnTo>
                    <a:pt x="8813" y="103924"/>
                  </a:lnTo>
                  <a:lnTo>
                    <a:pt x="8813" y="102641"/>
                  </a:lnTo>
                  <a:close/>
                </a:path>
                <a:path w="15875" h="213995">
                  <a:moveTo>
                    <a:pt x="8813" y="95034"/>
                  </a:moveTo>
                  <a:lnTo>
                    <a:pt x="8115" y="93992"/>
                  </a:lnTo>
                  <a:lnTo>
                    <a:pt x="6413" y="93992"/>
                  </a:lnTo>
                  <a:lnTo>
                    <a:pt x="5715" y="95034"/>
                  </a:lnTo>
                  <a:lnTo>
                    <a:pt x="5715" y="97599"/>
                  </a:lnTo>
                  <a:lnTo>
                    <a:pt x="6413" y="98640"/>
                  </a:lnTo>
                  <a:lnTo>
                    <a:pt x="8115" y="98640"/>
                  </a:lnTo>
                  <a:lnTo>
                    <a:pt x="8813" y="97599"/>
                  </a:lnTo>
                  <a:lnTo>
                    <a:pt x="8813" y="96316"/>
                  </a:lnTo>
                  <a:lnTo>
                    <a:pt x="8813" y="95034"/>
                  </a:lnTo>
                  <a:close/>
                </a:path>
                <a:path w="15875" h="213995">
                  <a:moveTo>
                    <a:pt x="8813" y="85509"/>
                  </a:moveTo>
                  <a:lnTo>
                    <a:pt x="8115" y="84467"/>
                  </a:lnTo>
                  <a:lnTo>
                    <a:pt x="6413" y="84467"/>
                  </a:lnTo>
                  <a:lnTo>
                    <a:pt x="5715" y="85509"/>
                  </a:lnTo>
                  <a:lnTo>
                    <a:pt x="5715" y="88074"/>
                  </a:lnTo>
                  <a:lnTo>
                    <a:pt x="6413" y="89115"/>
                  </a:lnTo>
                  <a:lnTo>
                    <a:pt x="8115" y="89115"/>
                  </a:lnTo>
                  <a:lnTo>
                    <a:pt x="8813" y="88074"/>
                  </a:lnTo>
                  <a:lnTo>
                    <a:pt x="8813" y="86791"/>
                  </a:lnTo>
                  <a:lnTo>
                    <a:pt x="8813" y="85509"/>
                  </a:lnTo>
                  <a:close/>
                </a:path>
                <a:path w="15875" h="213995">
                  <a:moveTo>
                    <a:pt x="8813" y="77241"/>
                  </a:moveTo>
                  <a:lnTo>
                    <a:pt x="8115" y="76200"/>
                  </a:lnTo>
                  <a:lnTo>
                    <a:pt x="6413" y="76200"/>
                  </a:lnTo>
                  <a:lnTo>
                    <a:pt x="5715" y="77241"/>
                  </a:lnTo>
                  <a:lnTo>
                    <a:pt x="5715" y="79819"/>
                  </a:lnTo>
                  <a:lnTo>
                    <a:pt x="6413" y="80860"/>
                  </a:lnTo>
                  <a:lnTo>
                    <a:pt x="8115" y="80860"/>
                  </a:lnTo>
                  <a:lnTo>
                    <a:pt x="8813" y="79819"/>
                  </a:lnTo>
                  <a:lnTo>
                    <a:pt x="8813" y="78524"/>
                  </a:lnTo>
                  <a:lnTo>
                    <a:pt x="8813" y="77241"/>
                  </a:lnTo>
                  <a:close/>
                </a:path>
                <a:path w="15875" h="213995">
                  <a:moveTo>
                    <a:pt x="8813" y="68351"/>
                  </a:moveTo>
                  <a:lnTo>
                    <a:pt x="8115" y="67310"/>
                  </a:lnTo>
                  <a:lnTo>
                    <a:pt x="6413" y="67310"/>
                  </a:lnTo>
                  <a:lnTo>
                    <a:pt x="5715" y="68351"/>
                  </a:lnTo>
                  <a:lnTo>
                    <a:pt x="5715" y="70929"/>
                  </a:lnTo>
                  <a:lnTo>
                    <a:pt x="6413" y="71970"/>
                  </a:lnTo>
                  <a:lnTo>
                    <a:pt x="8115" y="71970"/>
                  </a:lnTo>
                  <a:lnTo>
                    <a:pt x="8813" y="70929"/>
                  </a:lnTo>
                  <a:lnTo>
                    <a:pt x="8813" y="69646"/>
                  </a:lnTo>
                  <a:lnTo>
                    <a:pt x="8813" y="68351"/>
                  </a:lnTo>
                  <a:close/>
                </a:path>
                <a:path w="15875" h="213995">
                  <a:moveTo>
                    <a:pt x="8813" y="59474"/>
                  </a:moveTo>
                  <a:lnTo>
                    <a:pt x="8115" y="58432"/>
                  </a:lnTo>
                  <a:lnTo>
                    <a:pt x="6413" y="58432"/>
                  </a:lnTo>
                  <a:lnTo>
                    <a:pt x="5715" y="59474"/>
                  </a:lnTo>
                  <a:lnTo>
                    <a:pt x="5715" y="62039"/>
                  </a:lnTo>
                  <a:lnTo>
                    <a:pt x="6413" y="63080"/>
                  </a:lnTo>
                  <a:lnTo>
                    <a:pt x="8115" y="63080"/>
                  </a:lnTo>
                  <a:lnTo>
                    <a:pt x="8813" y="62039"/>
                  </a:lnTo>
                  <a:lnTo>
                    <a:pt x="8813" y="60756"/>
                  </a:lnTo>
                  <a:lnTo>
                    <a:pt x="8813" y="59474"/>
                  </a:lnTo>
                  <a:close/>
                </a:path>
                <a:path w="15875" h="213995">
                  <a:moveTo>
                    <a:pt x="8813" y="50584"/>
                  </a:moveTo>
                  <a:lnTo>
                    <a:pt x="8115" y="49542"/>
                  </a:lnTo>
                  <a:lnTo>
                    <a:pt x="6413" y="49542"/>
                  </a:lnTo>
                  <a:lnTo>
                    <a:pt x="5715" y="50584"/>
                  </a:lnTo>
                  <a:lnTo>
                    <a:pt x="5715" y="53149"/>
                  </a:lnTo>
                  <a:lnTo>
                    <a:pt x="6413" y="54190"/>
                  </a:lnTo>
                  <a:lnTo>
                    <a:pt x="8115" y="54190"/>
                  </a:lnTo>
                  <a:lnTo>
                    <a:pt x="8813" y="53149"/>
                  </a:lnTo>
                  <a:lnTo>
                    <a:pt x="8813" y="51866"/>
                  </a:lnTo>
                  <a:lnTo>
                    <a:pt x="8813" y="50584"/>
                  </a:lnTo>
                  <a:close/>
                </a:path>
                <a:path w="15875" h="213995">
                  <a:moveTo>
                    <a:pt x="8813" y="41681"/>
                  </a:moveTo>
                  <a:lnTo>
                    <a:pt x="8115" y="40640"/>
                  </a:lnTo>
                  <a:lnTo>
                    <a:pt x="6413" y="40640"/>
                  </a:lnTo>
                  <a:lnTo>
                    <a:pt x="5715" y="41681"/>
                  </a:lnTo>
                  <a:lnTo>
                    <a:pt x="5715" y="44246"/>
                  </a:lnTo>
                  <a:lnTo>
                    <a:pt x="6413" y="45288"/>
                  </a:lnTo>
                  <a:lnTo>
                    <a:pt x="8115" y="45288"/>
                  </a:lnTo>
                  <a:lnTo>
                    <a:pt x="8813" y="44246"/>
                  </a:lnTo>
                  <a:lnTo>
                    <a:pt x="8813" y="42964"/>
                  </a:lnTo>
                  <a:lnTo>
                    <a:pt x="8813" y="41681"/>
                  </a:lnTo>
                  <a:close/>
                </a:path>
                <a:path w="15875" h="213995">
                  <a:moveTo>
                    <a:pt x="8813" y="32804"/>
                  </a:moveTo>
                  <a:lnTo>
                    <a:pt x="8115" y="31750"/>
                  </a:lnTo>
                  <a:lnTo>
                    <a:pt x="6413" y="31750"/>
                  </a:lnTo>
                  <a:lnTo>
                    <a:pt x="5715" y="32804"/>
                  </a:lnTo>
                  <a:lnTo>
                    <a:pt x="5715" y="35369"/>
                  </a:lnTo>
                  <a:lnTo>
                    <a:pt x="6413" y="36410"/>
                  </a:lnTo>
                  <a:lnTo>
                    <a:pt x="8115" y="36410"/>
                  </a:lnTo>
                  <a:lnTo>
                    <a:pt x="8813" y="35369"/>
                  </a:lnTo>
                  <a:lnTo>
                    <a:pt x="8813" y="34074"/>
                  </a:lnTo>
                  <a:lnTo>
                    <a:pt x="8813" y="32804"/>
                  </a:lnTo>
                  <a:close/>
                </a:path>
                <a:path w="15875" h="213995">
                  <a:moveTo>
                    <a:pt x="8813" y="23914"/>
                  </a:moveTo>
                  <a:lnTo>
                    <a:pt x="8115" y="22860"/>
                  </a:lnTo>
                  <a:lnTo>
                    <a:pt x="6413" y="22860"/>
                  </a:lnTo>
                  <a:lnTo>
                    <a:pt x="5715" y="23914"/>
                  </a:lnTo>
                  <a:lnTo>
                    <a:pt x="5715" y="26479"/>
                  </a:lnTo>
                  <a:lnTo>
                    <a:pt x="6413" y="27520"/>
                  </a:lnTo>
                  <a:lnTo>
                    <a:pt x="8115" y="27520"/>
                  </a:lnTo>
                  <a:lnTo>
                    <a:pt x="8813" y="26479"/>
                  </a:lnTo>
                  <a:lnTo>
                    <a:pt x="8813" y="25196"/>
                  </a:lnTo>
                  <a:lnTo>
                    <a:pt x="8813" y="23914"/>
                  </a:lnTo>
                  <a:close/>
                </a:path>
                <a:path w="15875" h="213995">
                  <a:moveTo>
                    <a:pt x="8813" y="15659"/>
                  </a:moveTo>
                  <a:lnTo>
                    <a:pt x="8115" y="14617"/>
                  </a:lnTo>
                  <a:lnTo>
                    <a:pt x="6413" y="14617"/>
                  </a:lnTo>
                  <a:lnTo>
                    <a:pt x="5715" y="15659"/>
                  </a:lnTo>
                  <a:lnTo>
                    <a:pt x="5715" y="18224"/>
                  </a:lnTo>
                  <a:lnTo>
                    <a:pt x="6413" y="19265"/>
                  </a:lnTo>
                  <a:lnTo>
                    <a:pt x="8115" y="19265"/>
                  </a:lnTo>
                  <a:lnTo>
                    <a:pt x="8813" y="18224"/>
                  </a:lnTo>
                  <a:lnTo>
                    <a:pt x="8813" y="16941"/>
                  </a:lnTo>
                  <a:lnTo>
                    <a:pt x="8813" y="15659"/>
                  </a:lnTo>
                  <a:close/>
                </a:path>
                <a:path w="15875" h="213995">
                  <a:moveTo>
                    <a:pt x="8813" y="6756"/>
                  </a:moveTo>
                  <a:lnTo>
                    <a:pt x="8115" y="5715"/>
                  </a:lnTo>
                  <a:lnTo>
                    <a:pt x="6413" y="5715"/>
                  </a:lnTo>
                  <a:lnTo>
                    <a:pt x="5715" y="6756"/>
                  </a:lnTo>
                  <a:lnTo>
                    <a:pt x="5715" y="9321"/>
                  </a:lnTo>
                  <a:lnTo>
                    <a:pt x="6413" y="10363"/>
                  </a:lnTo>
                  <a:lnTo>
                    <a:pt x="8115" y="10363"/>
                  </a:lnTo>
                  <a:lnTo>
                    <a:pt x="8813" y="9321"/>
                  </a:lnTo>
                  <a:lnTo>
                    <a:pt x="8813" y="8039"/>
                  </a:lnTo>
                  <a:lnTo>
                    <a:pt x="8813" y="6756"/>
                  </a:lnTo>
                  <a:close/>
                </a:path>
                <a:path w="15875" h="213995">
                  <a:moveTo>
                    <a:pt x="15798" y="204254"/>
                  </a:moveTo>
                  <a:lnTo>
                    <a:pt x="15100" y="203200"/>
                  </a:lnTo>
                  <a:lnTo>
                    <a:pt x="13385" y="203200"/>
                  </a:lnTo>
                  <a:lnTo>
                    <a:pt x="12700" y="204254"/>
                  </a:lnTo>
                  <a:lnTo>
                    <a:pt x="12700" y="206819"/>
                  </a:lnTo>
                  <a:lnTo>
                    <a:pt x="13385" y="207860"/>
                  </a:lnTo>
                  <a:lnTo>
                    <a:pt x="15100" y="207860"/>
                  </a:lnTo>
                  <a:lnTo>
                    <a:pt x="15798" y="206819"/>
                  </a:lnTo>
                  <a:lnTo>
                    <a:pt x="15798" y="205524"/>
                  </a:lnTo>
                  <a:lnTo>
                    <a:pt x="15798" y="204254"/>
                  </a:lnTo>
                  <a:close/>
                </a:path>
                <a:path w="15875" h="213995">
                  <a:moveTo>
                    <a:pt x="15798" y="195999"/>
                  </a:moveTo>
                  <a:lnTo>
                    <a:pt x="15100" y="194957"/>
                  </a:lnTo>
                  <a:lnTo>
                    <a:pt x="13385" y="194957"/>
                  </a:lnTo>
                  <a:lnTo>
                    <a:pt x="12700" y="195999"/>
                  </a:lnTo>
                  <a:lnTo>
                    <a:pt x="12700" y="198564"/>
                  </a:lnTo>
                  <a:lnTo>
                    <a:pt x="13385" y="199605"/>
                  </a:lnTo>
                  <a:lnTo>
                    <a:pt x="15100" y="199605"/>
                  </a:lnTo>
                  <a:lnTo>
                    <a:pt x="15798" y="198564"/>
                  </a:lnTo>
                  <a:lnTo>
                    <a:pt x="15798" y="197281"/>
                  </a:lnTo>
                  <a:lnTo>
                    <a:pt x="15798" y="195999"/>
                  </a:lnTo>
                  <a:close/>
                </a:path>
                <a:path w="15875" h="213995">
                  <a:moveTo>
                    <a:pt x="15798" y="185839"/>
                  </a:moveTo>
                  <a:lnTo>
                    <a:pt x="15100" y="184785"/>
                  </a:lnTo>
                  <a:lnTo>
                    <a:pt x="13385" y="184785"/>
                  </a:lnTo>
                  <a:lnTo>
                    <a:pt x="12700" y="185839"/>
                  </a:lnTo>
                  <a:lnTo>
                    <a:pt x="12700" y="188404"/>
                  </a:lnTo>
                  <a:lnTo>
                    <a:pt x="13385" y="189445"/>
                  </a:lnTo>
                  <a:lnTo>
                    <a:pt x="15100" y="189445"/>
                  </a:lnTo>
                  <a:lnTo>
                    <a:pt x="15798" y="188404"/>
                  </a:lnTo>
                  <a:lnTo>
                    <a:pt x="15798" y="187121"/>
                  </a:lnTo>
                  <a:lnTo>
                    <a:pt x="15798" y="185839"/>
                  </a:lnTo>
                  <a:close/>
                </a:path>
                <a:path w="15875" h="213995">
                  <a:moveTo>
                    <a:pt x="15798" y="177584"/>
                  </a:moveTo>
                  <a:lnTo>
                    <a:pt x="15100" y="176542"/>
                  </a:lnTo>
                  <a:lnTo>
                    <a:pt x="13385" y="176542"/>
                  </a:lnTo>
                  <a:lnTo>
                    <a:pt x="12700" y="177584"/>
                  </a:lnTo>
                  <a:lnTo>
                    <a:pt x="12700" y="180149"/>
                  </a:lnTo>
                  <a:lnTo>
                    <a:pt x="13385" y="181190"/>
                  </a:lnTo>
                  <a:lnTo>
                    <a:pt x="15100" y="181190"/>
                  </a:lnTo>
                  <a:lnTo>
                    <a:pt x="15798" y="180149"/>
                  </a:lnTo>
                  <a:lnTo>
                    <a:pt x="15798" y="178866"/>
                  </a:lnTo>
                  <a:lnTo>
                    <a:pt x="15798" y="177584"/>
                  </a:lnTo>
                  <a:close/>
                </a:path>
                <a:path w="15875" h="213995">
                  <a:moveTo>
                    <a:pt x="15798" y="168681"/>
                  </a:moveTo>
                  <a:lnTo>
                    <a:pt x="15100" y="167640"/>
                  </a:lnTo>
                  <a:lnTo>
                    <a:pt x="13385" y="167640"/>
                  </a:lnTo>
                  <a:lnTo>
                    <a:pt x="12700" y="168681"/>
                  </a:lnTo>
                  <a:lnTo>
                    <a:pt x="12700" y="171246"/>
                  </a:lnTo>
                  <a:lnTo>
                    <a:pt x="13385" y="172288"/>
                  </a:lnTo>
                  <a:lnTo>
                    <a:pt x="15100" y="172288"/>
                  </a:lnTo>
                  <a:lnTo>
                    <a:pt x="15798" y="171246"/>
                  </a:lnTo>
                  <a:lnTo>
                    <a:pt x="15798" y="169964"/>
                  </a:lnTo>
                  <a:lnTo>
                    <a:pt x="15798" y="168681"/>
                  </a:lnTo>
                  <a:close/>
                </a:path>
                <a:path w="15875" h="213995">
                  <a:moveTo>
                    <a:pt x="15798" y="159791"/>
                  </a:moveTo>
                  <a:lnTo>
                    <a:pt x="15100" y="158750"/>
                  </a:lnTo>
                  <a:lnTo>
                    <a:pt x="13385" y="158750"/>
                  </a:lnTo>
                  <a:lnTo>
                    <a:pt x="12700" y="159791"/>
                  </a:lnTo>
                  <a:lnTo>
                    <a:pt x="12700" y="162369"/>
                  </a:lnTo>
                  <a:lnTo>
                    <a:pt x="13385" y="163410"/>
                  </a:lnTo>
                  <a:lnTo>
                    <a:pt x="15100" y="163410"/>
                  </a:lnTo>
                  <a:lnTo>
                    <a:pt x="15798" y="162369"/>
                  </a:lnTo>
                  <a:lnTo>
                    <a:pt x="15798" y="161074"/>
                  </a:lnTo>
                  <a:lnTo>
                    <a:pt x="15798" y="159791"/>
                  </a:lnTo>
                  <a:close/>
                </a:path>
                <a:path w="15875" h="213995">
                  <a:moveTo>
                    <a:pt x="15798" y="150901"/>
                  </a:moveTo>
                  <a:lnTo>
                    <a:pt x="15100" y="149860"/>
                  </a:lnTo>
                  <a:lnTo>
                    <a:pt x="13385" y="149860"/>
                  </a:lnTo>
                  <a:lnTo>
                    <a:pt x="12700" y="150901"/>
                  </a:lnTo>
                  <a:lnTo>
                    <a:pt x="12700" y="153479"/>
                  </a:lnTo>
                  <a:lnTo>
                    <a:pt x="13385" y="154520"/>
                  </a:lnTo>
                  <a:lnTo>
                    <a:pt x="15100" y="154520"/>
                  </a:lnTo>
                  <a:lnTo>
                    <a:pt x="15798" y="153479"/>
                  </a:lnTo>
                  <a:lnTo>
                    <a:pt x="15798" y="152196"/>
                  </a:lnTo>
                  <a:lnTo>
                    <a:pt x="15798" y="150901"/>
                  </a:lnTo>
                  <a:close/>
                </a:path>
                <a:path w="15875" h="213995">
                  <a:moveTo>
                    <a:pt x="15798" y="143281"/>
                  </a:moveTo>
                  <a:lnTo>
                    <a:pt x="15100" y="142240"/>
                  </a:lnTo>
                  <a:lnTo>
                    <a:pt x="13385" y="142240"/>
                  </a:lnTo>
                  <a:lnTo>
                    <a:pt x="12700" y="143281"/>
                  </a:lnTo>
                  <a:lnTo>
                    <a:pt x="12700" y="145846"/>
                  </a:lnTo>
                  <a:lnTo>
                    <a:pt x="13385" y="146888"/>
                  </a:lnTo>
                  <a:lnTo>
                    <a:pt x="15100" y="146888"/>
                  </a:lnTo>
                  <a:lnTo>
                    <a:pt x="15798" y="145846"/>
                  </a:lnTo>
                  <a:lnTo>
                    <a:pt x="15798" y="144564"/>
                  </a:lnTo>
                  <a:lnTo>
                    <a:pt x="15798" y="143281"/>
                  </a:lnTo>
                  <a:close/>
                </a:path>
                <a:path w="15875" h="213995">
                  <a:moveTo>
                    <a:pt x="15798" y="133134"/>
                  </a:moveTo>
                  <a:lnTo>
                    <a:pt x="15100" y="132092"/>
                  </a:lnTo>
                  <a:lnTo>
                    <a:pt x="13385" y="132092"/>
                  </a:lnTo>
                  <a:lnTo>
                    <a:pt x="12700" y="133134"/>
                  </a:lnTo>
                  <a:lnTo>
                    <a:pt x="12700" y="135699"/>
                  </a:lnTo>
                  <a:lnTo>
                    <a:pt x="13385" y="136740"/>
                  </a:lnTo>
                  <a:lnTo>
                    <a:pt x="15100" y="136740"/>
                  </a:lnTo>
                  <a:lnTo>
                    <a:pt x="15798" y="135699"/>
                  </a:lnTo>
                  <a:lnTo>
                    <a:pt x="15798" y="134416"/>
                  </a:lnTo>
                  <a:lnTo>
                    <a:pt x="15798" y="133134"/>
                  </a:lnTo>
                  <a:close/>
                </a:path>
                <a:path w="15875" h="213995">
                  <a:moveTo>
                    <a:pt x="15798" y="124231"/>
                  </a:moveTo>
                  <a:lnTo>
                    <a:pt x="15100" y="123190"/>
                  </a:lnTo>
                  <a:lnTo>
                    <a:pt x="13385" y="123190"/>
                  </a:lnTo>
                  <a:lnTo>
                    <a:pt x="12700" y="124231"/>
                  </a:lnTo>
                  <a:lnTo>
                    <a:pt x="12700" y="126796"/>
                  </a:lnTo>
                  <a:lnTo>
                    <a:pt x="13385" y="127838"/>
                  </a:lnTo>
                  <a:lnTo>
                    <a:pt x="15100" y="127838"/>
                  </a:lnTo>
                  <a:lnTo>
                    <a:pt x="15798" y="126796"/>
                  </a:lnTo>
                  <a:lnTo>
                    <a:pt x="15798" y="125514"/>
                  </a:lnTo>
                  <a:lnTo>
                    <a:pt x="15798" y="124231"/>
                  </a:lnTo>
                  <a:close/>
                </a:path>
                <a:path w="15875" h="213995">
                  <a:moveTo>
                    <a:pt x="15798" y="114706"/>
                  </a:moveTo>
                  <a:lnTo>
                    <a:pt x="15100" y="113665"/>
                  </a:lnTo>
                  <a:lnTo>
                    <a:pt x="13385" y="113665"/>
                  </a:lnTo>
                  <a:lnTo>
                    <a:pt x="12700" y="114706"/>
                  </a:lnTo>
                  <a:lnTo>
                    <a:pt x="12700" y="117271"/>
                  </a:lnTo>
                  <a:lnTo>
                    <a:pt x="13385" y="118313"/>
                  </a:lnTo>
                  <a:lnTo>
                    <a:pt x="15100" y="118313"/>
                  </a:lnTo>
                  <a:lnTo>
                    <a:pt x="15798" y="117271"/>
                  </a:lnTo>
                  <a:lnTo>
                    <a:pt x="15798" y="115989"/>
                  </a:lnTo>
                  <a:lnTo>
                    <a:pt x="15798" y="114706"/>
                  </a:lnTo>
                  <a:close/>
                </a:path>
                <a:path w="15875" h="213995">
                  <a:moveTo>
                    <a:pt x="15798" y="105816"/>
                  </a:moveTo>
                  <a:lnTo>
                    <a:pt x="15100" y="104775"/>
                  </a:lnTo>
                  <a:lnTo>
                    <a:pt x="13385" y="104775"/>
                  </a:lnTo>
                  <a:lnTo>
                    <a:pt x="12700" y="105816"/>
                  </a:lnTo>
                  <a:lnTo>
                    <a:pt x="12700" y="108394"/>
                  </a:lnTo>
                  <a:lnTo>
                    <a:pt x="13385" y="109435"/>
                  </a:lnTo>
                  <a:lnTo>
                    <a:pt x="15100" y="109435"/>
                  </a:lnTo>
                  <a:lnTo>
                    <a:pt x="15798" y="108394"/>
                  </a:lnTo>
                  <a:lnTo>
                    <a:pt x="15798" y="107099"/>
                  </a:lnTo>
                  <a:lnTo>
                    <a:pt x="15798" y="105816"/>
                  </a:lnTo>
                  <a:close/>
                </a:path>
                <a:path w="15875" h="213995">
                  <a:moveTo>
                    <a:pt x="15798" y="96926"/>
                  </a:moveTo>
                  <a:lnTo>
                    <a:pt x="15100" y="95885"/>
                  </a:lnTo>
                  <a:lnTo>
                    <a:pt x="13385" y="95885"/>
                  </a:lnTo>
                  <a:lnTo>
                    <a:pt x="12700" y="96926"/>
                  </a:lnTo>
                  <a:lnTo>
                    <a:pt x="12700" y="99504"/>
                  </a:lnTo>
                  <a:lnTo>
                    <a:pt x="13385" y="100545"/>
                  </a:lnTo>
                  <a:lnTo>
                    <a:pt x="15100" y="100545"/>
                  </a:lnTo>
                  <a:lnTo>
                    <a:pt x="15798" y="99504"/>
                  </a:lnTo>
                  <a:lnTo>
                    <a:pt x="15798" y="98221"/>
                  </a:lnTo>
                  <a:lnTo>
                    <a:pt x="15798" y="96926"/>
                  </a:lnTo>
                  <a:close/>
                </a:path>
                <a:path w="15875" h="213995">
                  <a:moveTo>
                    <a:pt x="15798" y="89306"/>
                  </a:moveTo>
                  <a:lnTo>
                    <a:pt x="15100" y="88265"/>
                  </a:lnTo>
                  <a:lnTo>
                    <a:pt x="13385" y="88265"/>
                  </a:lnTo>
                  <a:lnTo>
                    <a:pt x="12700" y="89306"/>
                  </a:lnTo>
                  <a:lnTo>
                    <a:pt x="12700" y="91871"/>
                  </a:lnTo>
                  <a:lnTo>
                    <a:pt x="13385" y="92913"/>
                  </a:lnTo>
                  <a:lnTo>
                    <a:pt x="15100" y="92913"/>
                  </a:lnTo>
                  <a:lnTo>
                    <a:pt x="15798" y="91871"/>
                  </a:lnTo>
                  <a:lnTo>
                    <a:pt x="15798" y="90589"/>
                  </a:lnTo>
                  <a:lnTo>
                    <a:pt x="15798" y="89306"/>
                  </a:lnTo>
                  <a:close/>
                </a:path>
                <a:path w="15875" h="213995">
                  <a:moveTo>
                    <a:pt x="15798" y="79781"/>
                  </a:moveTo>
                  <a:lnTo>
                    <a:pt x="15100" y="78740"/>
                  </a:lnTo>
                  <a:lnTo>
                    <a:pt x="13385" y="78740"/>
                  </a:lnTo>
                  <a:lnTo>
                    <a:pt x="12700" y="79781"/>
                  </a:lnTo>
                  <a:lnTo>
                    <a:pt x="12700" y="82346"/>
                  </a:lnTo>
                  <a:lnTo>
                    <a:pt x="13385" y="83388"/>
                  </a:lnTo>
                  <a:lnTo>
                    <a:pt x="15100" y="83388"/>
                  </a:lnTo>
                  <a:lnTo>
                    <a:pt x="15798" y="82346"/>
                  </a:lnTo>
                  <a:lnTo>
                    <a:pt x="15798" y="81064"/>
                  </a:lnTo>
                  <a:lnTo>
                    <a:pt x="15798" y="79781"/>
                  </a:lnTo>
                  <a:close/>
                </a:path>
                <a:path w="15875" h="213995">
                  <a:moveTo>
                    <a:pt x="15798" y="71539"/>
                  </a:moveTo>
                  <a:lnTo>
                    <a:pt x="15100" y="70485"/>
                  </a:lnTo>
                  <a:lnTo>
                    <a:pt x="13385" y="70485"/>
                  </a:lnTo>
                  <a:lnTo>
                    <a:pt x="12700" y="71539"/>
                  </a:lnTo>
                  <a:lnTo>
                    <a:pt x="12700" y="74104"/>
                  </a:lnTo>
                  <a:lnTo>
                    <a:pt x="13385" y="75145"/>
                  </a:lnTo>
                  <a:lnTo>
                    <a:pt x="15100" y="75145"/>
                  </a:lnTo>
                  <a:lnTo>
                    <a:pt x="15798" y="74104"/>
                  </a:lnTo>
                  <a:lnTo>
                    <a:pt x="15798" y="72821"/>
                  </a:lnTo>
                  <a:lnTo>
                    <a:pt x="15798" y="71539"/>
                  </a:lnTo>
                  <a:close/>
                </a:path>
                <a:path w="15875" h="213995">
                  <a:moveTo>
                    <a:pt x="15798" y="62649"/>
                  </a:moveTo>
                  <a:lnTo>
                    <a:pt x="15100" y="61607"/>
                  </a:lnTo>
                  <a:lnTo>
                    <a:pt x="13385" y="61607"/>
                  </a:lnTo>
                  <a:lnTo>
                    <a:pt x="12700" y="62649"/>
                  </a:lnTo>
                  <a:lnTo>
                    <a:pt x="12700" y="65214"/>
                  </a:lnTo>
                  <a:lnTo>
                    <a:pt x="13385" y="66255"/>
                  </a:lnTo>
                  <a:lnTo>
                    <a:pt x="15100" y="66255"/>
                  </a:lnTo>
                  <a:lnTo>
                    <a:pt x="15798" y="65214"/>
                  </a:lnTo>
                  <a:lnTo>
                    <a:pt x="15798" y="63931"/>
                  </a:lnTo>
                  <a:lnTo>
                    <a:pt x="15798" y="62649"/>
                  </a:lnTo>
                  <a:close/>
                </a:path>
                <a:path w="15875" h="213995">
                  <a:moveTo>
                    <a:pt x="15798" y="53759"/>
                  </a:moveTo>
                  <a:lnTo>
                    <a:pt x="15100" y="52717"/>
                  </a:lnTo>
                  <a:lnTo>
                    <a:pt x="13385" y="52717"/>
                  </a:lnTo>
                  <a:lnTo>
                    <a:pt x="12700" y="53759"/>
                  </a:lnTo>
                  <a:lnTo>
                    <a:pt x="12700" y="56324"/>
                  </a:lnTo>
                  <a:lnTo>
                    <a:pt x="13385" y="57365"/>
                  </a:lnTo>
                  <a:lnTo>
                    <a:pt x="15100" y="57365"/>
                  </a:lnTo>
                  <a:lnTo>
                    <a:pt x="15798" y="56324"/>
                  </a:lnTo>
                  <a:lnTo>
                    <a:pt x="15798" y="55041"/>
                  </a:lnTo>
                  <a:lnTo>
                    <a:pt x="15798" y="53759"/>
                  </a:lnTo>
                  <a:close/>
                </a:path>
                <a:path w="15875" h="213995">
                  <a:moveTo>
                    <a:pt x="15798" y="44856"/>
                  </a:moveTo>
                  <a:lnTo>
                    <a:pt x="15100" y="43815"/>
                  </a:lnTo>
                  <a:lnTo>
                    <a:pt x="13385" y="43815"/>
                  </a:lnTo>
                  <a:lnTo>
                    <a:pt x="12700" y="44856"/>
                  </a:lnTo>
                  <a:lnTo>
                    <a:pt x="12700" y="47421"/>
                  </a:lnTo>
                  <a:lnTo>
                    <a:pt x="13385" y="48463"/>
                  </a:lnTo>
                  <a:lnTo>
                    <a:pt x="15100" y="48463"/>
                  </a:lnTo>
                  <a:lnTo>
                    <a:pt x="15798" y="47421"/>
                  </a:lnTo>
                  <a:lnTo>
                    <a:pt x="15798" y="46139"/>
                  </a:lnTo>
                  <a:lnTo>
                    <a:pt x="15798" y="44856"/>
                  </a:lnTo>
                  <a:close/>
                </a:path>
                <a:path w="15875" h="213995">
                  <a:moveTo>
                    <a:pt x="15798" y="35966"/>
                  </a:moveTo>
                  <a:lnTo>
                    <a:pt x="15100" y="34925"/>
                  </a:lnTo>
                  <a:lnTo>
                    <a:pt x="13385" y="34925"/>
                  </a:lnTo>
                  <a:lnTo>
                    <a:pt x="12700" y="35966"/>
                  </a:lnTo>
                  <a:lnTo>
                    <a:pt x="12700" y="38544"/>
                  </a:lnTo>
                  <a:lnTo>
                    <a:pt x="13385" y="39585"/>
                  </a:lnTo>
                  <a:lnTo>
                    <a:pt x="15100" y="39585"/>
                  </a:lnTo>
                  <a:lnTo>
                    <a:pt x="15798" y="38544"/>
                  </a:lnTo>
                  <a:lnTo>
                    <a:pt x="15798" y="37249"/>
                  </a:lnTo>
                  <a:lnTo>
                    <a:pt x="15798" y="35966"/>
                  </a:lnTo>
                  <a:close/>
                </a:path>
                <a:path w="15875" h="213995">
                  <a:moveTo>
                    <a:pt x="15798" y="27076"/>
                  </a:moveTo>
                  <a:lnTo>
                    <a:pt x="15100" y="26035"/>
                  </a:lnTo>
                  <a:lnTo>
                    <a:pt x="13385" y="26035"/>
                  </a:lnTo>
                  <a:lnTo>
                    <a:pt x="12700" y="27076"/>
                  </a:lnTo>
                  <a:lnTo>
                    <a:pt x="12700" y="29654"/>
                  </a:lnTo>
                  <a:lnTo>
                    <a:pt x="13385" y="30695"/>
                  </a:lnTo>
                  <a:lnTo>
                    <a:pt x="15100" y="30695"/>
                  </a:lnTo>
                  <a:lnTo>
                    <a:pt x="15798" y="29654"/>
                  </a:lnTo>
                  <a:lnTo>
                    <a:pt x="15798" y="28371"/>
                  </a:lnTo>
                  <a:lnTo>
                    <a:pt x="15798" y="27076"/>
                  </a:lnTo>
                  <a:close/>
                </a:path>
                <a:path w="15875" h="213995">
                  <a:moveTo>
                    <a:pt x="15798" y="18199"/>
                  </a:moveTo>
                  <a:lnTo>
                    <a:pt x="15100" y="17157"/>
                  </a:lnTo>
                  <a:lnTo>
                    <a:pt x="13385" y="17157"/>
                  </a:lnTo>
                  <a:lnTo>
                    <a:pt x="12700" y="18199"/>
                  </a:lnTo>
                  <a:lnTo>
                    <a:pt x="12700" y="20764"/>
                  </a:lnTo>
                  <a:lnTo>
                    <a:pt x="13385" y="21805"/>
                  </a:lnTo>
                  <a:lnTo>
                    <a:pt x="15100" y="21805"/>
                  </a:lnTo>
                  <a:lnTo>
                    <a:pt x="15798" y="20764"/>
                  </a:lnTo>
                  <a:lnTo>
                    <a:pt x="15798" y="19481"/>
                  </a:lnTo>
                  <a:lnTo>
                    <a:pt x="15798" y="18199"/>
                  </a:lnTo>
                  <a:close/>
                </a:path>
                <a:path w="15875" h="213995">
                  <a:moveTo>
                    <a:pt x="15798" y="9931"/>
                  </a:moveTo>
                  <a:lnTo>
                    <a:pt x="15100" y="8890"/>
                  </a:lnTo>
                  <a:lnTo>
                    <a:pt x="13385" y="8890"/>
                  </a:lnTo>
                  <a:lnTo>
                    <a:pt x="12700" y="9931"/>
                  </a:lnTo>
                  <a:lnTo>
                    <a:pt x="12700" y="12496"/>
                  </a:lnTo>
                  <a:lnTo>
                    <a:pt x="13385" y="13538"/>
                  </a:lnTo>
                  <a:lnTo>
                    <a:pt x="15100" y="13538"/>
                  </a:lnTo>
                  <a:lnTo>
                    <a:pt x="15798" y="12496"/>
                  </a:lnTo>
                  <a:lnTo>
                    <a:pt x="15798" y="11214"/>
                  </a:lnTo>
                  <a:lnTo>
                    <a:pt x="15798" y="9931"/>
                  </a:lnTo>
                  <a:close/>
                </a:path>
                <a:path w="15875" h="213995">
                  <a:moveTo>
                    <a:pt x="15798" y="1041"/>
                  </a:moveTo>
                  <a:lnTo>
                    <a:pt x="15100" y="0"/>
                  </a:lnTo>
                  <a:lnTo>
                    <a:pt x="13385" y="0"/>
                  </a:lnTo>
                  <a:lnTo>
                    <a:pt x="12700" y="1041"/>
                  </a:lnTo>
                  <a:lnTo>
                    <a:pt x="12700" y="3619"/>
                  </a:lnTo>
                  <a:lnTo>
                    <a:pt x="13385" y="4660"/>
                  </a:lnTo>
                  <a:lnTo>
                    <a:pt x="15100" y="4660"/>
                  </a:lnTo>
                  <a:lnTo>
                    <a:pt x="15798" y="3619"/>
                  </a:lnTo>
                  <a:lnTo>
                    <a:pt x="15798" y="2324"/>
                  </a:lnTo>
                  <a:lnTo>
                    <a:pt x="15798" y="10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921921" y="8142147"/>
              <a:ext cx="23495" cy="211454"/>
            </a:xfrm>
            <a:custGeom>
              <a:avLst/>
              <a:gdLst/>
              <a:ahLst/>
              <a:cxnLst/>
              <a:rect l="l" t="t" r="r" b="b"/>
              <a:pathLst>
                <a:path w="23495" h="211454">
                  <a:moveTo>
                    <a:pt x="3086" y="182016"/>
                  </a:moveTo>
                  <a:lnTo>
                    <a:pt x="2400" y="180975"/>
                  </a:lnTo>
                  <a:lnTo>
                    <a:pt x="698" y="180975"/>
                  </a:lnTo>
                  <a:lnTo>
                    <a:pt x="0" y="182016"/>
                  </a:lnTo>
                  <a:lnTo>
                    <a:pt x="0" y="184581"/>
                  </a:lnTo>
                  <a:lnTo>
                    <a:pt x="698" y="185623"/>
                  </a:lnTo>
                  <a:lnTo>
                    <a:pt x="2400" y="185623"/>
                  </a:lnTo>
                  <a:lnTo>
                    <a:pt x="3086" y="184581"/>
                  </a:lnTo>
                  <a:lnTo>
                    <a:pt x="3086" y="183299"/>
                  </a:lnTo>
                  <a:lnTo>
                    <a:pt x="3086" y="182016"/>
                  </a:lnTo>
                  <a:close/>
                </a:path>
                <a:path w="23495" h="211454">
                  <a:moveTo>
                    <a:pt x="3086" y="173126"/>
                  </a:moveTo>
                  <a:lnTo>
                    <a:pt x="2400" y="172085"/>
                  </a:lnTo>
                  <a:lnTo>
                    <a:pt x="698" y="172085"/>
                  </a:lnTo>
                  <a:lnTo>
                    <a:pt x="0" y="173126"/>
                  </a:lnTo>
                  <a:lnTo>
                    <a:pt x="0" y="175691"/>
                  </a:lnTo>
                  <a:lnTo>
                    <a:pt x="698" y="176733"/>
                  </a:lnTo>
                  <a:lnTo>
                    <a:pt x="2400" y="176733"/>
                  </a:lnTo>
                  <a:lnTo>
                    <a:pt x="3086" y="175691"/>
                  </a:lnTo>
                  <a:lnTo>
                    <a:pt x="3086" y="174409"/>
                  </a:lnTo>
                  <a:lnTo>
                    <a:pt x="3086" y="173126"/>
                  </a:lnTo>
                  <a:close/>
                </a:path>
                <a:path w="23495" h="211454">
                  <a:moveTo>
                    <a:pt x="3086" y="164223"/>
                  </a:moveTo>
                  <a:lnTo>
                    <a:pt x="2400" y="163182"/>
                  </a:lnTo>
                  <a:lnTo>
                    <a:pt x="698" y="163182"/>
                  </a:lnTo>
                  <a:lnTo>
                    <a:pt x="0" y="164223"/>
                  </a:lnTo>
                  <a:lnTo>
                    <a:pt x="0" y="166789"/>
                  </a:lnTo>
                  <a:lnTo>
                    <a:pt x="698" y="167830"/>
                  </a:lnTo>
                  <a:lnTo>
                    <a:pt x="2400" y="167830"/>
                  </a:lnTo>
                  <a:lnTo>
                    <a:pt x="3086" y="166789"/>
                  </a:lnTo>
                  <a:lnTo>
                    <a:pt x="3086" y="165506"/>
                  </a:lnTo>
                  <a:lnTo>
                    <a:pt x="3086" y="164223"/>
                  </a:lnTo>
                  <a:close/>
                </a:path>
                <a:path w="23495" h="211454">
                  <a:moveTo>
                    <a:pt x="3086" y="155333"/>
                  </a:moveTo>
                  <a:lnTo>
                    <a:pt x="2400" y="154292"/>
                  </a:lnTo>
                  <a:lnTo>
                    <a:pt x="698" y="154292"/>
                  </a:lnTo>
                  <a:lnTo>
                    <a:pt x="0" y="155333"/>
                  </a:lnTo>
                  <a:lnTo>
                    <a:pt x="0" y="157911"/>
                  </a:lnTo>
                  <a:lnTo>
                    <a:pt x="698" y="158953"/>
                  </a:lnTo>
                  <a:lnTo>
                    <a:pt x="2400" y="158953"/>
                  </a:lnTo>
                  <a:lnTo>
                    <a:pt x="3086" y="157911"/>
                  </a:lnTo>
                  <a:lnTo>
                    <a:pt x="3086" y="156616"/>
                  </a:lnTo>
                  <a:lnTo>
                    <a:pt x="3086" y="155333"/>
                  </a:lnTo>
                  <a:close/>
                </a:path>
                <a:path w="23495" h="211454">
                  <a:moveTo>
                    <a:pt x="3086" y="147726"/>
                  </a:moveTo>
                  <a:lnTo>
                    <a:pt x="2400" y="146685"/>
                  </a:lnTo>
                  <a:lnTo>
                    <a:pt x="698" y="146685"/>
                  </a:lnTo>
                  <a:lnTo>
                    <a:pt x="0" y="147726"/>
                  </a:lnTo>
                  <a:lnTo>
                    <a:pt x="0" y="150291"/>
                  </a:lnTo>
                  <a:lnTo>
                    <a:pt x="698" y="151333"/>
                  </a:lnTo>
                  <a:lnTo>
                    <a:pt x="2400" y="151333"/>
                  </a:lnTo>
                  <a:lnTo>
                    <a:pt x="3086" y="150291"/>
                  </a:lnTo>
                  <a:lnTo>
                    <a:pt x="3086" y="149009"/>
                  </a:lnTo>
                  <a:lnTo>
                    <a:pt x="3086" y="147726"/>
                  </a:lnTo>
                  <a:close/>
                </a:path>
                <a:path w="23495" h="211454">
                  <a:moveTo>
                    <a:pt x="3086" y="137566"/>
                  </a:moveTo>
                  <a:lnTo>
                    <a:pt x="2400" y="136525"/>
                  </a:lnTo>
                  <a:lnTo>
                    <a:pt x="698" y="136525"/>
                  </a:lnTo>
                  <a:lnTo>
                    <a:pt x="0" y="137566"/>
                  </a:lnTo>
                  <a:lnTo>
                    <a:pt x="0" y="140131"/>
                  </a:lnTo>
                  <a:lnTo>
                    <a:pt x="698" y="141173"/>
                  </a:lnTo>
                  <a:lnTo>
                    <a:pt x="2400" y="141173"/>
                  </a:lnTo>
                  <a:lnTo>
                    <a:pt x="3086" y="140131"/>
                  </a:lnTo>
                  <a:lnTo>
                    <a:pt x="3086" y="138849"/>
                  </a:lnTo>
                  <a:lnTo>
                    <a:pt x="3086" y="137566"/>
                  </a:lnTo>
                  <a:close/>
                </a:path>
                <a:path w="23495" h="211454">
                  <a:moveTo>
                    <a:pt x="3086" y="128676"/>
                  </a:moveTo>
                  <a:lnTo>
                    <a:pt x="2400" y="127635"/>
                  </a:lnTo>
                  <a:lnTo>
                    <a:pt x="698" y="127635"/>
                  </a:lnTo>
                  <a:lnTo>
                    <a:pt x="0" y="128676"/>
                  </a:lnTo>
                  <a:lnTo>
                    <a:pt x="0" y="131241"/>
                  </a:lnTo>
                  <a:lnTo>
                    <a:pt x="698" y="132283"/>
                  </a:lnTo>
                  <a:lnTo>
                    <a:pt x="2400" y="132283"/>
                  </a:lnTo>
                  <a:lnTo>
                    <a:pt x="3086" y="131241"/>
                  </a:lnTo>
                  <a:lnTo>
                    <a:pt x="3086" y="129959"/>
                  </a:lnTo>
                  <a:lnTo>
                    <a:pt x="3086" y="128676"/>
                  </a:lnTo>
                  <a:close/>
                </a:path>
                <a:path w="23495" h="211454">
                  <a:moveTo>
                    <a:pt x="3086" y="119151"/>
                  </a:moveTo>
                  <a:lnTo>
                    <a:pt x="2400" y="118110"/>
                  </a:lnTo>
                  <a:lnTo>
                    <a:pt x="698" y="118110"/>
                  </a:lnTo>
                  <a:lnTo>
                    <a:pt x="0" y="119151"/>
                  </a:lnTo>
                  <a:lnTo>
                    <a:pt x="0" y="121716"/>
                  </a:lnTo>
                  <a:lnTo>
                    <a:pt x="698" y="122758"/>
                  </a:lnTo>
                  <a:lnTo>
                    <a:pt x="2400" y="122758"/>
                  </a:lnTo>
                  <a:lnTo>
                    <a:pt x="3086" y="121716"/>
                  </a:lnTo>
                  <a:lnTo>
                    <a:pt x="3086" y="120434"/>
                  </a:lnTo>
                  <a:lnTo>
                    <a:pt x="3086" y="119151"/>
                  </a:lnTo>
                  <a:close/>
                </a:path>
                <a:path w="23495" h="211454">
                  <a:moveTo>
                    <a:pt x="3086" y="110248"/>
                  </a:moveTo>
                  <a:lnTo>
                    <a:pt x="2400" y="109207"/>
                  </a:lnTo>
                  <a:lnTo>
                    <a:pt x="698" y="109207"/>
                  </a:lnTo>
                  <a:lnTo>
                    <a:pt x="0" y="110248"/>
                  </a:lnTo>
                  <a:lnTo>
                    <a:pt x="0" y="112814"/>
                  </a:lnTo>
                  <a:lnTo>
                    <a:pt x="698" y="113855"/>
                  </a:lnTo>
                  <a:lnTo>
                    <a:pt x="2400" y="113855"/>
                  </a:lnTo>
                  <a:lnTo>
                    <a:pt x="3086" y="112814"/>
                  </a:lnTo>
                  <a:lnTo>
                    <a:pt x="3086" y="111531"/>
                  </a:lnTo>
                  <a:lnTo>
                    <a:pt x="3086" y="110248"/>
                  </a:lnTo>
                  <a:close/>
                </a:path>
                <a:path w="23495" h="211454">
                  <a:moveTo>
                    <a:pt x="3086" y="101358"/>
                  </a:moveTo>
                  <a:lnTo>
                    <a:pt x="2400" y="100317"/>
                  </a:lnTo>
                  <a:lnTo>
                    <a:pt x="698" y="100317"/>
                  </a:lnTo>
                  <a:lnTo>
                    <a:pt x="0" y="101358"/>
                  </a:lnTo>
                  <a:lnTo>
                    <a:pt x="0" y="103936"/>
                  </a:lnTo>
                  <a:lnTo>
                    <a:pt x="698" y="104978"/>
                  </a:lnTo>
                  <a:lnTo>
                    <a:pt x="2400" y="104978"/>
                  </a:lnTo>
                  <a:lnTo>
                    <a:pt x="3086" y="103936"/>
                  </a:lnTo>
                  <a:lnTo>
                    <a:pt x="3086" y="102641"/>
                  </a:lnTo>
                  <a:lnTo>
                    <a:pt x="3086" y="101358"/>
                  </a:lnTo>
                  <a:close/>
                </a:path>
                <a:path w="23495" h="211454">
                  <a:moveTo>
                    <a:pt x="3086" y="93751"/>
                  </a:moveTo>
                  <a:lnTo>
                    <a:pt x="2400" y="92710"/>
                  </a:lnTo>
                  <a:lnTo>
                    <a:pt x="698" y="92710"/>
                  </a:lnTo>
                  <a:lnTo>
                    <a:pt x="0" y="93751"/>
                  </a:lnTo>
                  <a:lnTo>
                    <a:pt x="0" y="96316"/>
                  </a:lnTo>
                  <a:lnTo>
                    <a:pt x="698" y="97358"/>
                  </a:lnTo>
                  <a:lnTo>
                    <a:pt x="2400" y="97358"/>
                  </a:lnTo>
                  <a:lnTo>
                    <a:pt x="3086" y="96316"/>
                  </a:lnTo>
                  <a:lnTo>
                    <a:pt x="3086" y="95034"/>
                  </a:lnTo>
                  <a:lnTo>
                    <a:pt x="3086" y="93751"/>
                  </a:lnTo>
                  <a:close/>
                </a:path>
                <a:path w="23495" h="211454">
                  <a:moveTo>
                    <a:pt x="3086" y="84226"/>
                  </a:moveTo>
                  <a:lnTo>
                    <a:pt x="2400" y="83185"/>
                  </a:lnTo>
                  <a:lnTo>
                    <a:pt x="698" y="83185"/>
                  </a:lnTo>
                  <a:lnTo>
                    <a:pt x="0" y="84226"/>
                  </a:lnTo>
                  <a:lnTo>
                    <a:pt x="0" y="86791"/>
                  </a:lnTo>
                  <a:lnTo>
                    <a:pt x="698" y="87833"/>
                  </a:lnTo>
                  <a:lnTo>
                    <a:pt x="2400" y="87833"/>
                  </a:lnTo>
                  <a:lnTo>
                    <a:pt x="3086" y="86791"/>
                  </a:lnTo>
                  <a:lnTo>
                    <a:pt x="3086" y="85509"/>
                  </a:lnTo>
                  <a:lnTo>
                    <a:pt x="3086" y="84226"/>
                  </a:lnTo>
                  <a:close/>
                </a:path>
                <a:path w="23495" h="211454">
                  <a:moveTo>
                    <a:pt x="3086" y="75971"/>
                  </a:moveTo>
                  <a:lnTo>
                    <a:pt x="2400" y="74917"/>
                  </a:lnTo>
                  <a:lnTo>
                    <a:pt x="698" y="74917"/>
                  </a:lnTo>
                  <a:lnTo>
                    <a:pt x="0" y="75971"/>
                  </a:lnTo>
                  <a:lnTo>
                    <a:pt x="0" y="78536"/>
                  </a:lnTo>
                  <a:lnTo>
                    <a:pt x="698" y="79578"/>
                  </a:lnTo>
                  <a:lnTo>
                    <a:pt x="2400" y="79578"/>
                  </a:lnTo>
                  <a:lnTo>
                    <a:pt x="3086" y="78536"/>
                  </a:lnTo>
                  <a:lnTo>
                    <a:pt x="3086" y="77241"/>
                  </a:lnTo>
                  <a:lnTo>
                    <a:pt x="3086" y="75971"/>
                  </a:lnTo>
                  <a:close/>
                </a:path>
                <a:path w="23495" h="211454">
                  <a:moveTo>
                    <a:pt x="3086" y="67081"/>
                  </a:moveTo>
                  <a:lnTo>
                    <a:pt x="2400" y="66027"/>
                  </a:lnTo>
                  <a:lnTo>
                    <a:pt x="698" y="66027"/>
                  </a:lnTo>
                  <a:lnTo>
                    <a:pt x="0" y="67081"/>
                  </a:lnTo>
                  <a:lnTo>
                    <a:pt x="0" y="69646"/>
                  </a:lnTo>
                  <a:lnTo>
                    <a:pt x="698" y="70688"/>
                  </a:lnTo>
                  <a:lnTo>
                    <a:pt x="2400" y="70688"/>
                  </a:lnTo>
                  <a:lnTo>
                    <a:pt x="3086" y="69646"/>
                  </a:lnTo>
                  <a:lnTo>
                    <a:pt x="3086" y="68364"/>
                  </a:lnTo>
                  <a:lnTo>
                    <a:pt x="3086" y="67081"/>
                  </a:lnTo>
                  <a:close/>
                </a:path>
                <a:path w="23495" h="211454">
                  <a:moveTo>
                    <a:pt x="3086" y="58191"/>
                  </a:moveTo>
                  <a:lnTo>
                    <a:pt x="2400" y="57150"/>
                  </a:lnTo>
                  <a:lnTo>
                    <a:pt x="698" y="57150"/>
                  </a:lnTo>
                  <a:lnTo>
                    <a:pt x="0" y="58191"/>
                  </a:lnTo>
                  <a:lnTo>
                    <a:pt x="0" y="60756"/>
                  </a:lnTo>
                  <a:lnTo>
                    <a:pt x="698" y="61798"/>
                  </a:lnTo>
                  <a:lnTo>
                    <a:pt x="2400" y="61798"/>
                  </a:lnTo>
                  <a:lnTo>
                    <a:pt x="3086" y="60756"/>
                  </a:lnTo>
                  <a:lnTo>
                    <a:pt x="3086" y="59474"/>
                  </a:lnTo>
                  <a:lnTo>
                    <a:pt x="3086" y="58191"/>
                  </a:lnTo>
                  <a:close/>
                </a:path>
                <a:path w="23495" h="211454">
                  <a:moveTo>
                    <a:pt x="3086" y="49301"/>
                  </a:moveTo>
                  <a:lnTo>
                    <a:pt x="2400" y="48260"/>
                  </a:lnTo>
                  <a:lnTo>
                    <a:pt x="698" y="48260"/>
                  </a:lnTo>
                  <a:lnTo>
                    <a:pt x="0" y="49301"/>
                  </a:lnTo>
                  <a:lnTo>
                    <a:pt x="0" y="51866"/>
                  </a:lnTo>
                  <a:lnTo>
                    <a:pt x="698" y="52908"/>
                  </a:lnTo>
                  <a:lnTo>
                    <a:pt x="2400" y="52908"/>
                  </a:lnTo>
                  <a:lnTo>
                    <a:pt x="3086" y="51866"/>
                  </a:lnTo>
                  <a:lnTo>
                    <a:pt x="3086" y="50584"/>
                  </a:lnTo>
                  <a:lnTo>
                    <a:pt x="3086" y="49301"/>
                  </a:lnTo>
                  <a:close/>
                </a:path>
                <a:path w="23495" h="211454">
                  <a:moveTo>
                    <a:pt x="3086" y="40398"/>
                  </a:moveTo>
                  <a:lnTo>
                    <a:pt x="2400" y="39357"/>
                  </a:lnTo>
                  <a:lnTo>
                    <a:pt x="698" y="39357"/>
                  </a:lnTo>
                  <a:lnTo>
                    <a:pt x="0" y="40398"/>
                  </a:lnTo>
                  <a:lnTo>
                    <a:pt x="0" y="42964"/>
                  </a:lnTo>
                  <a:lnTo>
                    <a:pt x="698" y="44005"/>
                  </a:lnTo>
                  <a:lnTo>
                    <a:pt x="2400" y="44005"/>
                  </a:lnTo>
                  <a:lnTo>
                    <a:pt x="3086" y="42964"/>
                  </a:lnTo>
                  <a:lnTo>
                    <a:pt x="3086" y="41681"/>
                  </a:lnTo>
                  <a:lnTo>
                    <a:pt x="3086" y="40398"/>
                  </a:lnTo>
                  <a:close/>
                </a:path>
                <a:path w="23495" h="211454">
                  <a:moveTo>
                    <a:pt x="3086" y="31508"/>
                  </a:moveTo>
                  <a:lnTo>
                    <a:pt x="2400" y="30467"/>
                  </a:lnTo>
                  <a:lnTo>
                    <a:pt x="698" y="30467"/>
                  </a:lnTo>
                  <a:lnTo>
                    <a:pt x="0" y="31508"/>
                  </a:lnTo>
                  <a:lnTo>
                    <a:pt x="0" y="34086"/>
                  </a:lnTo>
                  <a:lnTo>
                    <a:pt x="698" y="35128"/>
                  </a:lnTo>
                  <a:lnTo>
                    <a:pt x="2400" y="35128"/>
                  </a:lnTo>
                  <a:lnTo>
                    <a:pt x="3086" y="34086"/>
                  </a:lnTo>
                  <a:lnTo>
                    <a:pt x="3086" y="32791"/>
                  </a:lnTo>
                  <a:lnTo>
                    <a:pt x="3086" y="31508"/>
                  </a:lnTo>
                  <a:close/>
                </a:path>
                <a:path w="23495" h="211454">
                  <a:moveTo>
                    <a:pt x="3086" y="22618"/>
                  </a:moveTo>
                  <a:lnTo>
                    <a:pt x="2400" y="21577"/>
                  </a:lnTo>
                  <a:lnTo>
                    <a:pt x="698" y="21577"/>
                  </a:lnTo>
                  <a:lnTo>
                    <a:pt x="0" y="22618"/>
                  </a:lnTo>
                  <a:lnTo>
                    <a:pt x="0" y="25196"/>
                  </a:lnTo>
                  <a:lnTo>
                    <a:pt x="698" y="26238"/>
                  </a:lnTo>
                  <a:lnTo>
                    <a:pt x="2400" y="26238"/>
                  </a:lnTo>
                  <a:lnTo>
                    <a:pt x="3086" y="25196"/>
                  </a:lnTo>
                  <a:lnTo>
                    <a:pt x="3086" y="23914"/>
                  </a:lnTo>
                  <a:lnTo>
                    <a:pt x="3086" y="22618"/>
                  </a:lnTo>
                  <a:close/>
                </a:path>
                <a:path w="23495" h="211454">
                  <a:moveTo>
                    <a:pt x="3086" y="14376"/>
                  </a:moveTo>
                  <a:lnTo>
                    <a:pt x="2400" y="13335"/>
                  </a:lnTo>
                  <a:lnTo>
                    <a:pt x="698" y="13335"/>
                  </a:lnTo>
                  <a:lnTo>
                    <a:pt x="0" y="14376"/>
                  </a:lnTo>
                  <a:lnTo>
                    <a:pt x="0" y="16941"/>
                  </a:lnTo>
                  <a:lnTo>
                    <a:pt x="698" y="17983"/>
                  </a:lnTo>
                  <a:lnTo>
                    <a:pt x="2400" y="17983"/>
                  </a:lnTo>
                  <a:lnTo>
                    <a:pt x="3086" y="16941"/>
                  </a:lnTo>
                  <a:lnTo>
                    <a:pt x="3086" y="15659"/>
                  </a:lnTo>
                  <a:lnTo>
                    <a:pt x="3086" y="14376"/>
                  </a:lnTo>
                  <a:close/>
                </a:path>
                <a:path w="23495" h="211454">
                  <a:moveTo>
                    <a:pt x="3086" y="5473"/>
                  </a:moveTo>
                  <a:lnTo>
                    <a:pt x="2400" y="4432"/>
                  </a:lnTo>
                  <a:lnTo>
                    <a:pt x="698" y="4432"/>
                  </a:lnTo>
                  <a:lnTo>
                    <a:pt x="0" y="5473"/>
                  </a:lnTo>
                  <a:lnTo>
                    <a:pt x="0" y="8039"/>
                  </a:lnTo>
                  <a:lnTo>
                    <a:pt x="698" y="9080"/>
                  </a:lnTo>
                  <a:lnTo>
                    <a:pt x="2400" y="9080"/>
                  </a:lnTo>
                  <a:lnTo>
                    <a:pt x="3086" y="8039"/>
                  </a:lnTo>
                  <a:lnTo>
                    <a:pt x="3086" y="6756"/>
                  </a:lnTo>
                  <a:lnTo>
                    <a:pt x="3086" y="5473"/>
                  </a:lnTo>
                  <a:close/>
                </a:path>
                <a:path w="23495" h="211454">
                  <a:moveTo>
                    <a:pt x="9436" y="204241"/>
                  </a:moveTo>
                  <a:lnTo>
                    <a:pt x="8750" y="203200"/>
                  </a:lnTo>
                  <a:lnTo>
                    <a:pt x="7048" y="203200"/>
                  </a:lnTo>
                  <a:lnTo>
                    <a:pt x="6350" y="204241"/>
                  </a:lnTo>
                  <a:lnTo>
                    <a:pt x="6350" y="206806"/>
                  </a:lnTo>
                  <a:lnTo>
                    <a:pt x="7048" y="207848"/>
                  </a:lnTo>
                  <a:lnTo>
                    <a:pt x="8750" y="207848"/>
                  </a:lnTo>
                  <a:lnTo>
                    <a:pt x="9436" y="206806"/>
                  </a:lnTo>
                  <a:lnTo>
                    <a:pt x="9436" y="205524"/>
                  </a:lnTo>
                  <a:lnTo>
                    <a:pt x="9436" y="204241"/>
                  </a:lnTo>
                  <a:close/>
                </a:path>
                <a:path w="23495" h="211454">
                  <a:moveTo>
                    <a:pt x="9436" y="195973"/>
                  </a:moveTo>
                  <a:lnTo>
                    <a:pt x="8750" y="194932"/>
                  </a:lnTo>
                  <a:lnTo>
                    <a:pt x="7048" y="194932"/>
                  </a:lnTo>
                  <a:lnTo>
                    <a:pt x="6350" y="195973"/>
                  </a:lnTo>
                  <a:lnTo>
                    <a:pt x="6350" y="198539"/>
                  </a:lnTo>
                  <a:lnTo>
                    <a:pt x="7048" y="199580"/>
                  </a:lnTo>
                  <a:lnTo>
                    <a:pt x="8750" y="199580"/>
                  </a:lnTo>
                  <a:lnTo>
                    <a:pt x="9436" y="198539"/>
                  </a:lnTo>
                  <a:lnTo>
                    <a:pt x="9436" y="197256"/>
                  </a:lnTo>
                  <a:lnTo>
                    <a:pt x="9436" y="195973"/>
                  </a:lnTo>
                  <a:close/>
                </a:path>
                <a:path w="23495" h="211454">
                  <a:moveTo>
                    <a:pt x="9436" y="185826"/>
                  </a:moveTo>
                  <a:lnTo>
                    <a:pt x="8750" y="184785"/>
                  </a:lnTo>
                  <a:lnTo>
                    <a:pt x="7048" y="184785"/>
                  </a:lnTo>
                  <a:lnTo>
                    <a:pt x="6350" y="185826"/>
                  </a:lnTo>
                  <a:lnTo>
                    <a:pt x="6350" y="188391"/>
                  </a:lnTo>
                  <a:lnTo>
                    <a:pt x="7048" y="189433"/>
                  </a:lnTo>
                  <a:lnTo>
                    <a:pt x="8750" y="189433"/>
                  </a:lnTo>
                  <a:lnTo>
                    <a:pt x="9436" y="188391"/>
                  </a:lnTo>
                  <a:lnTo>
                    <a:pt x="9436" y="187109"/>
                  </a:lnTo>
                  <a:lnTo>
                    <a:pt x="9436" y="185826"/>
                  </a:lnTo>
                  <a:close/>
                </a:path>
                <a:path w="23495" h="211454">
                  <a:moveTo>
                    <a:pt x="9436" y="177558"/>
                  </a:moveTo>
                  <a:lnTo>
                    <a:pt x="8750" y="176517"/>
                  </a:lnTo>
                  <a:lnTo>
                    <a:pt x="7048" y="176517"/>
                  </a:lnTo>
                  <a:lnTo>
                    <a:pt x="6350" y="177558"/>
                  </a:lnTo>
                  <a:lnTo>
                    <a:pt x="6350" y="180136"/>
                  </a:lnTo>
                  <a:lnTo>
                    <a:pt x="7048" y="181178"/>
                  </a:lnTo>
                  <a:lnTo>
                    <a:pt x="8750" y="181178"/>
                  </a:lnTo>
                  <a:lnTo>
                    <a:pt x="9436" y="180136"/>
                  </a:lnTo>
                  <a:lnTo>
                    <a:pt x="9436" y="178841"/>
                  </a:lnTo>
                  <a:lnTo>
                    <a:pt x="9436" y="177558"/>
                  </a:lnTo>
                  <a:close/>
                </a:path>
                <a:path w="23495" h="211454">
                  <a:moveTo>
                    <a:pt x="9436" y="168668"/>
                  </a:moveTo>
                  <a:lnTo>
                    <a:pt x="8750" y="167627"/>
                  </a:lnTo>
                  <a:lnTo>
                    <a:pt x="7048" y="167627"/>
                  </a:lnTo>
                  <a:lnTo>
                    <a:pt x="6350" y="168668"/>
                  </a:lnTo>
                  <a:lnTo>
                    <a:pt x="6350" y="171246"/>
                  </a:lnTo>
                  <a:lnTo>
                    <a:pt x="7048" y="172288"/>
                  </a:lnTo>
                  <a:lnTo>
                    <a:pt x="8750" y="172288"/>
                  </a:lnTo>
                  <a:lnTo>
                    <a:pt x="9436" y="171246"/>
                  </a:lnTo>
                  <a:lnTo>
                    <a:pt x="9436" y="169964"/>
                  </a:lnTo>
                  <a:lnTo>
                    <a:pt x="9436" y="168668"/>
                  </a:lnTo>
                  <a:close/>
                </a:path>
                <a:path w="23495" h="211454">
                  <a:moveTo>
                    <a:pt x="9436" y="159791"/>
                  </a:moveTo>
                  <a:lnTo>
                    <a:pt x="8750" y="158750"/>
                  </a:lnTo>
                  <a:lnTo>
                    <a:pt x="7048" y="158750"/>
                  </a:lnTo>
                  <a:lnTo>
                    <a:pt x="6350" y="159791"/>
                  </a:lnTo>
                  <a:lnTo>
                    <a:pt x="6350" y="162356"/>
                  </a:lnTo>
                  <a:lnTo>
                    <a:pt x="7048" y="163398"/>
                  </a:lnTo>
                  <a:lnTo>
                    <a:pt x="8750" y="163398"/>
                  </a:lnTo>
                  <a:lnTo>
                    <a:pt x="9436" y="162356"/>
                  </a:lnTo>
                  <a:lnTo>
                    <a:pt x="9436" y="161074"/>
                  </a:lnTo>
                  <a:lnTo>
                    <a:pt x="9436" y="159791"/>
                  </a:lnTo>
                  <a:close/>
                </a:path>
                <a:path w="23495" h="211454">
                  <a:moveTo>
                    <a:pt x="9436" y="150901"/>
                  </a:moveTo>
                  <a:lnTo>
                    <a:pt x="8750" y="149860"/>
                  </a:lnTo>
                  <a:lnTo>
                    <a:pt x="7048" y="149860"/>
                  </a:lnTo>
                  <a:lnTo>
                    <a:pt x="6350" y="150901"/>
                  </a:lnTo>
                  <a:lnTo>
                    <a:pt x="6350" y="153466"/>
                  </a:lnTo>
                  <a:lnTo>
                    <a:pt x="7048" y="154508"/>
                  </a:lnTo>
                  <a:lnTo>
                    <a:pt x="8750" y="154508"/>
                  </a:lnTo>
                  <a:lnTo>
                    <a:pt x="9436" y="153466"/>
                  </a:lnTo>
                  <a:lnTo>
                    <a:pt x="9436" y="152184"/>
                  </a:lnTo>
                  <a:lnTo>
                    <a:pt x="9436" y="150901"/>
                  </a:lnTo>
                  <a:close/>
                </a:path>
                <a:path w="23495" h="211454">
                  <a:moveTo>
                    <a:pt x="9436" y="143281"/>
                  </a:moveTo>
                  <a:lnTo>
                    <a:pt x="8750" y="142227"/>
                  </a:lnTo>
                  <a:lnTo>
                    <a:pt x="7048" y="142227"/>
                  </a:lnTo>
                  <a:lnTo>
                    <a:pt x="6350" y="143281"/>
                  </a:lnTo>
                  <a:lnTo>
                    <a:pt x="6350" y="145846"/>
                  </a:lnTo>
                  <a:lnTo>
                    <a:pt x="7048" y="146888"/>
                  </a:lnTo>
                  <a:lnTo>
                    <a:pt x="8750" y="146888"/>
                  </a:lnTo>
                  <a:lnTo>
                    <a:pt x="9436" y="145846"/>
                  </a:lnTo>
                  <a:lnTo>
                    <a:pt x="9436" y="144564"/>
                  </a:lnTo>
                  <a:lnTo>
                    <a:pt x="9436" y="143281"/>
                  </a:lnTo>
                  <a:close/>
                </a:path>
                <a:path w="23495" h="211454">
                  <a:moveTo>
                    <a:pt x="9436" y="133121"/>
                  </a:moveTo>
                  <a:lnTo>
                    <a:pt x="8750" y="132067"/>
                  </a:lnTo>
                  <a:lnTo>
                    <a:pt x="7048" y="132067"/>
                  </a:lnTo>
                  <a:lnTo>
                    <a:pt x="6350" y="133121"/>
                  </a:lnTo>
                  <a:lnTo>
                    <a:pt x="6350" y="135686"/>
                  </a:lnTo>
                  <a:lnTo>
                    <a:pt x="7048" y="136728"/>
                  </a:lnTo>
                  <a:lnTo>
                    <a:pt x="8750" y="136728"/>
                  </a:lnTo>
                  <a:lnTo>
                    <a:pt x="9436" y="135686"/>
                  </a:lnTo>
                  <a:lnTo>
                    <a:pt x="9436" y="134391"/>
                  </a:lnTo>
                  <a:lnTo>
                    <a:pt x="9436" y="133121"/>
                  </a:lnTo>
                  <a:close/>
                </a:path>
                <a:path w="23495" h="211454">
                  <a:moveTo>
                    <a:pt x="9436" y="124231"/>
                  </a:moveTo>
                  <a:lnTo>
                    <a:pt x="8750" y="123177"/>
                  </a:lnTo>
                  <a:lnTo>
                    <a:pt x="7048" y="123177"/>
                  </a:lnTo>
                  <a:lnTo>
                    <a:pt x="6350" y="124231"/>
                  </a:lnTo>
                  <a:lnTo>
                    <a:pt x="6350" y="126796"/>
                  </a:lnTo>
                  <a:lnTo>
                    <a:pt x="7048" y="127838"/>
                  </a:lnTo>
                  <a:lnTo>
                    <a:pt x="8750" y="127838"/>
                  </a:lnTo>
                  <a:lnTo>
                    <a:pt x="9436" y="126796"/>
                  </a:lnTo>
                  <a:lnTo>
                    <a:pt x="9436" y="125514"/>
                  </a:lnTo>
                  <a:lnTo>
                    <a:pt x="9436" y="124231"/>
                  </a:lnTo>
                  <a:close/>
                </a:path>
                <a:path w="23495" h="211454">
                  <a:moveTo>
                    <a:pt x="9436" y="114706"/>
                  </a:moveTo>
                  <a:lnTo>
                    <a:pt x="8750" y="113652"/>
                  </a:lnTo>
                  <a:lnTo>
                    <a:pt x="7048" y="113652"/>
                  </a:lnTo>
                  <a:lnTo>
                    <a:pt x="6350" y="114706"/>
                  </a:lnTo>
                  <a:lnTo>
                    <a:pt x="6350" y="117271"/>
                  </a:lnTo>
                  <a:lnTo>
                    <a:pt x="7048" y="118313"/>
                  </a:lnTo>
                  <a:lnTo>
                    <a:pt x="8750" y="118313"/>
                  </a:lnTo>
                  <a:lnTo>
                    <a:pt x="9436" y="117271"/>
                  </a:lnTo>
                  <a:lnTo>
                    <a:pt x="9436" y="115989"/>
                  </a:lnTo>
                  <a:lnTo>
                    <a:pt x="9436" y="114706"/>
                  </a:lnTo>
                  <a:close/>
                </a:path>
                <a:path w="23495" h="211454">
                  <a:moveTo>
                    <a:pt x="9436" y="105816"/>
                  </a:moveTo>
                  <a:lnTo>
                    <a:pt x="8750" y="104775"/>
                  </a:lnTo>
                  <a:lnTo>
                    <a:pt x="7048" y="104775"/>
                  </a:lnTo>
                  <a:lnTo>
                    <a:pt x="6350" y="105816"/>
                  </a:lnTo>
                  <a:lnTo>
                    <a:pt x="6350" y="108381"/>
                  </a:lnTo>
                  <a:lnTo>
                    <a:pt x="7048" y="109423"/>
                  </a:lnTo>
                  <a:lnTo>
                    <a:pt x="8750" y="109423"/>
                  </a:lnTo>
                  <a:lnTo>
                    <a:pt x="9436" y="108381"/>
                  </a:lnTo>
                  <a:lnTo>
                    <a:pt x="9436" y="107099"/>
                  </a:lnTo>
                  <a:lnTo>
                    <a:pt x="9436" y="105816"/>
                  </a:lnTo>
                  <a:close/>
                </a:path>
                <a:path w="23495" h="211454">
                  <a:moveTo>
                    <a:pt x="9436" y="96926"/>
                  </a:moveTo>
                  <a:lnTo>
                    <a:pt x="8750" y="95885"/>
                  </a:lnTo>
                  <a:lnTo>
                    <a:pt x="7048" y="95885"/>
                  </a:lnTo>
                  <a:lnTo>
                    <a:pt x="6350" y="96926"/>
                  </a:lnTo>
                  <a:lnTo>
                    <a:pt x="6350" y="99491"/>
                  </a:lnTo>
                  <a:lnTo>
                    <a:pt x="7048" y="100533"/>
                  </a:lnTo>
                  <a:lnTo>
                    <a:pt x="8750" y="100533"/>
                  </a:lnTo>
                  <a:lnTo>
                    <a:pt x="9436" y="99491"/>
                  </a:lnTo>
                  <a:lnTo>
                    <a:pt x="9436" y="98209"/>
                  </a:lnTo>
                  <a:lnTo>
                    <a:pt x="9436" y="96926"/>
                  </a:lnTo>
                  <a:close/>
                </a:path>
                <a:path w="23495" h="211454">
                  <a:moveTo>
                    <a:pt x="9436" y="89293"/>
                  </a:moveTo>
                  <a:lnTo>
                    <a:pt x="8750" y="88252"/>
                  </a:lnTo>
                  <a:lnTo>
                    <a:pt x="7048" y="88252"/>
                  </a:lnTo>
                  <a:lnTo>
                    <a:pt x="6350" y="89293"/>
                  </a:lnTo>
                  <a:lnTo>
                    <a:pt x="6350" y="91871"/>
                  </a:lnTo>
                  <a:lnTo>
                    <a:pt x="7048" y="92913"/>
                  </a:lnTo>
                  <a:lnTo>
                    <a:pt x="8750" y="92913"/>
                  </a:lnTo>
                  <a:lnTo>
                    <a:pt x="9436" y="91871"/>
                  </a:lnTo>
                  <a:lnTo>
                    <a:pt x="9436" y="90589"/>
                  </a:lnTo>
                  <a:lnTo>
                    <a:pt x="9436" y="89293"/>
                  </a:lnTo>
                  <a:close/>
                </a:path>
                <a:path w="23495" h="211454">
                  <a:moveTo>
                    <a:pt x="9436" y="79768"/>
                  </a:moveTo>
                  <a:lnTo>
                    <a:pt x="8750" y="78727"/>
                  </a:lnTo>
                  <a:lnTo>
                    <a:pt x="7048" y="78727"/>
                  </a:lnTo>
                  <a:lnTo>
                    <a:pt x="6350" y="79768"/>
                  </a:lnTo>
                  <a:lnTo>
                    <a:pt x="6350" y="82346"/>
                  </a:lnTo>
                  <a:lnTo>
                    <a:pt x="7048" y="83388"/>
                  </a:lnTo>
                  <a:lnTo>
                    <a:pt x="8750" y="83388"/>
                  </a:lnTo>
                  <a:lnTo>
                    <a:pt x="9436" y="82346"/>
                  </a:lnTo>
                  <a:lnTo>
                    <a:pt x="9436" y="81064"/>
                  </a:lnTo>
                  <a:lnTo>
                    <a:pt x="9436" y="79768"/>
                  </a:lnTo>
                  <a:close/>
                </a:path>
                <a:path w="23495" h="211454">
                  <a:moveTo>
                    <a:pt x="9436" y="71526"/>
                  </a:moveTo>
                  <a:lnTo>
                    <a:pt x="8750" y="70485"/>
                  </a:lnTo>
                  <a:lnTo>
                    <a:pt x="7048" y="70485"/>
                  </a:lnTo>
                  <a:lnTo>
                    <a:pt x="6350" y="71526"/>
                  </a:lnTo>
                  <a:lnTo>
                    <a:pt x="6350" y="74091"/>
                  </a:lnTo>
                  <a:lnTo>
                    <a:pt x="7048" y="75133"/>
                  </a:lnTo>
                  <a:lnTo>
                    <a:pt x="8750" y="75133"/>
                  </a:lnTo>
                  <a:lnTo>
                    <a:pt x="9436" y="74091"/>
                  </a:lnTo>
                  <a:lnTo>
                    <a:pt x="9436" y="72809"/>
                  </a:lnTo>
                  <a:lnTo>
                    <a:pt x="9436" y="71526"/>
                  </a:lnTo>
                  <a:close/>
                </a:path>
                <a:path w="23495" h="211454">
                  <a:moveTo>
                    <a:pt x="9436" y="62623"/>
                  </a:moveTo>
                  <a:lnTo>
                    <a:pt x="8750" y="61582"/>
                  </a:lnTo>
                  <a:lnTo>
                    <a:pt x="7048" y="61582"/>
                  </a:lnTo>
                  <a:lnTo>
                    <a:pt x="6350" y="62623"/>
                  </a:lnTo>
                  <a:lnTo>
                    <a:pt x="6350" y="65189"/>
                  </a:lnTo>
                  <a:lnTo>
                    <a:pt x="7048" y="66230"/>
                  </a:lnTo>
                  <a:lnTo>
                    <a:pt x="8750" y="66230"/>
                  </a:lnTo>
                  <a:lnTo>
                    <a:pt x="9436" y="65189"/>
                  </a:lnTo>
                  <a:lnTo>
                    <a:pt x="9436" y="63906"/>
                  </a:lnTo>
                  <a:lnTo>
                    <a:pt x="9436" y="62623"/>
                  </a:lnTo>
                  <a:close/>
                </a:path>
                <a:path w="23495" h="211454">
                  <a:moveTo>
                    <a:pt x="9436" y="53733"/>
                  </a:moveTo>
                  <a:lnTo>
                    <a:pt x="8750" y="52692"/>
                  </a:lnTo>
                  <a:lnTo>
                    <a:pt x="7048" y="52692"/>
                  </a:lnTo>
                  <a:lnTo>
                    <a:pt x="6350" y="53733"/>
                  </a:lnTo>
                  <a:lnTo>
                    <a:pt x="6350" y="56311"/>
                  </a:lnTo>
                  <a:lnTo>
                    <a:pt x="7048" y="57353"/>
                  </a:lnTo>
                  <a:lnTo>
                    <a:pt x="8750" y="57353"/>
                  </a:lnTo>
                  <a:lnTo>
                    <a:pt x="9436" y="56311"/>
                  </a:lnTo>
                  <a:lnTo>
                    <a:pt x="9436" y="55016"/>
                  </a:lnTo>
                  <a:lnTo>
                    <a:pt x="9436" y="53733"/>
                  </a:lnTo>
                  <a:close/>
                </a:path>
                <a:path w="23495" h="211454">
                  <a:moveTo>
                    <a:pt x="9436" y="44843"/>
                  </a:moveTo>
                  <a:lnTo>
                    <a:pt x="8750" y="43802"/>
                  </a:lnTo>
                  <a:lnTo>
                    <a:pt x="7048" y="43802"/>
                  </a:lnTo>
                  <a:lnTo>
                    <a:pt x="6350" y="44843"/>
                  </a:lnTo>
                  <a:lnTo>
                    <a:pt x="6350" y="47421"/>
                  </a:lnTo>
                  <a:lnTo>
                    <a:pt x="7048" y="48463"/>
                  </a:lnTo>
                  <a:lnTo>
                    <a:pt x="8750" y="48463"/>
                  </a:lnTo>
                  <a:lnTo>
                    <a:pt x="9436" y="47421"/>
                  </a:lnTo>
                  <a:lnTo>
                    <a:pt x="9436" y="46139"/>
                  </a:lnTo>
                  <a:lnTo>
                    <a:pt x="9436" y="44843"/>
                  </a:lnTo>
                  <a:close/>
                </a:path>
                <a:path w="23495" h="211454">
                  <a:moveTo>
                    <a:pt x="9436" y="35966"/>
                  </a:moveTo>
                  <a:lnTo>
                    <a:pt x="8750" y="34925"/>
                  </a:lnTo>
                  <a:lnTo>
                    <a:pt x="7048" y="34925"/>
                  </a:lnTo>
                  <a:lnTo>
                    <a:pt x="6350" y="35966"/>
                  </a:lnTo>
                  <a:lnTo>
                    <a:pt x="6350" y="38531"/>
                  </a:lnTo>
                  <a:lnTo>
                    <a:pt x="7048" y="39573"/>
                  </a:lnTo>
                  <a:lnTo>
                    <a:pt x="8750" y="39573"/>
                  </a:lnTo>
                  <a:lnTo>
                    <a:pt x="9436" y="38531"/>
                  </a:lnTo>
                  <a:lnTo>
                    <a:pt x="9436" y="37249"/>
                  </a:lnTo>
                  <a:lnTo>
                    <a:pt x="9436" y="35966"/>
                  </a:lnTo>
                  <a:close/>
                </a:path>
                <a:path w="23495" h="211454">
                  <a:moveTo>
                    <a:pt x="9436" y="27076"/>
                  </a:moveTo>
                  <a:lnTo>
                    <a:pt x="8750" y="26035"/>
                  </a:lnTo>
                  <a:lnTo>
                    <a:pt x="7048" y="26035"/>
                  </a:lnTo>
                  <a:lnTo>
                    <a:pt x="6350" y="27076"/>
                  </a:lnTo>
                  <a:lnTo>
                    <a:pt x="6350" y="29641"/>
                  </a:lnTo>
                  <a:lnTo>
                    <a:pt x="7048" y="30683"/>
                  </a:lnTo>
                  <a:lnTo>
                    <a:pt x="8750" y="30683"/>
                  </a:lnTo>
                  <a:lnTo>
                    <a:pt x="9436" y="29641"/>
                  </a:lnTo>
                  <a:lnTo>
                    <a:pt x="9436" y="28359"/>
                  </a:lnTo>
                  <a:lnTo>
                    <a:pt x="9436" y="27076"/>
                  </a:lnTo>
                  <a:close/>
                </a:path>
                <a:path w="23495" h="211454">
                  <a:moveTo>
                    <a:pt x="9436" y="18173"/>
                  </a:moveTo>
                  <a:lnTo>
                    <a:pt x="8750" y="17132"/>
                  </a:lnTo>
                  <a:lnTo>
                    <a:pt x="7048" y="17132"/>
                  </a:lnTo>
                  <a:lnTo>
                    <a:pt x="6350" y="18173"/>
                  </a:lnTo>
                  <a:lnTo>
                    <a:pt x="6350" y="20739"/>
                  </a:lnTo>
                  <a:lnTo>
                    <a:pt x="7048" y="21780"/>
                  </a:lnTo>
                  <a:lnTo>
                    <a:pt x="8750" y="21780"/>
                  </a:lnTo>
                  <a:lnTo>
                    <a:pt x="9436" y="20739"/>
                  </a:lnTo>
                  <a:lnTo>
                    <a:pt x="9436" y="19456"/>
                  </a:lnTo>
                  <a:lnTo>
                    <a:pt x="9436" y="18173"/>
                  </a:lnTo>
                  <a:close/>
                </a:path>
                <a:path w="23495" h="211454">
                  <a:moveTo>
                    <a:pt x="9436" y="9931"/>
                  </a:moveTo>
                  <a:lnTo>
                    <a:pt x="8750" y="8877"/>
                  </a:lnTo>
                  <a:lnTo>
                    <a:pt x="7048" y="8877"/>
                  </a:lnTo>
                  <a:lnTo>
                    <a:pt x="6350" y="9931"/>
                  </a:lnTo>
                  <a:lnTo>
                    <a:pt x="6350" y="12496"/>
                  </a:lnTo>
                  <a:lnTo>
                    <a:pt x="7048" y="13538"/>
                  </a:lnTo>
                  <a:lnTo>
                    <a:pt x="8750" y="13538"/>
                  </a:lnTo>
                  <a:lnTo>
                    <a:pt x="9436" y="12496"/>
                  </a:lnTo>
                  <a:lnTo>
                    <a:pt x="9436" y="11214"/>
                  </a:lnTo>
                  <a:lnTo>
                    <a:pt x="9436" y="9931"/>
                  </a:lnTo>
                  <a:close/>
                </a:path>
                <a:path w="23495" h="211454">
                  <a:moveTo>
                    <a:pt x="9436" y="1041"/>
                  </a:moveTo>
                  <a:lnTo>
                    <a:pt x="8750" y="0"/>
                  </a:lnTo>
                  <a:lnTo>
                    <a:pt x="7048" y="0"/>
                  </a:lnTo>
                  <a:lnTo>
                    <a:pt x="6350" y="1041"/>
                  </a:lnTo>
                  <a:lnTo>
                    <a:pt x="6350" y="3606"/>
                  </a:lnTo>
                  <a:lnTo>
                    <a:pt x="7048" y="4648"/>
                  </a:lnTo>
                  <a:lnTo>
                    <a:pt x="8750" y="4648"/>
                  </a:lnTo>
                  <a:lnTo>
                    <a:pt x="9436" y="3606"/>
                  </a:lnTo>
                  <a:lnTo>
                    <a:pt x="9436" y="2324"/>
                  </a:lnTo>
                  <a:lnTo>
                    <a:pt x="9436" y="1041"/>
                  </a:lnTo>
                  <a:close/>
                </a:path>
                <a:path w="23495" h="211454">
                  <a:moveTo>
                    <a:pt x="17068" y="207416"/>
                  </a:moveTo>
                  <a:lnTo>
                    <a:pt x="16370" y="206375"/>
                  </a:lnTo>
                  <a:lnTo>
                    <a:pt x="14655" y="206375"/>
                  </a:lnTo>
                  <a:lnTo>
                    <a:pt x="13970" y="207416"/>
                  </a:lnTo>
                  <a:lnTo>
                    <a:pt x="13970" y="209981"/>
                  </a:lnTo>
                  <a:lnTo>
                    <a:pt x="14655" y="211023"/>
                  </a:lnTo>
                  <a:lnTo>
                    <a:pt x="16370" y="211023"/>
                  </a:lnTo>
                  <a:lnTo>
                    <a:pt x="17068" y="209981"/>
                  </a:lnTo>
                  <a:lnTo>
                    <a:pt x="17068" y="208699"/>
                  </a:lnTo>
                  <a:lnTo>
                    <a:pt x="17068" y="207416"/>
                  </a:lnTo>
                  <a:close/>
                </a:path>
                <a:path w="23495" h="211454">
                  <a:moveTo>
                    <a:pt x="17068" y="199148"/>
                  </a:moveTo>
                  <a:lnTo>
                    <a:pt x="16370" y="198107"/>
                  </a:lnTo>
                  <a:lnTo>
                    <a:pt x="14655" y="198107"/>
                  </a:lnTo>
                  <a:lnTo>
                    <a:pt x="13970" y="199148"/>
                  </a:lnTo>
                  <a:lnTo>
                    <a:pt x="13970" y="201714"/>
                  </a:lnTo>
                  <a:lnTo>
                    <a:pt x="14655" y="202755"/>
                  </a:lnTo>
                  <a:lnTo>
                    <a:pt x="16370" y="202755"/>
                  </a:lnTo>
                  <a:lnTo>
                    <a:pt x="17068" y="201714"/>
                  </a:lnTo>
                  <a:lnTo>
                    <a:pt x="17068" y="200431"/>
                  </a:lnTo>
                  <a:lnTo>
                    <a:pt x="17068" y="199148"/>
                  </a:lnTo>
                  <a:close/>
                </a:path>
                <a:path w="23495" h="211454">
                  <a:moveTo>
                    <a:pt x="17068" y="189001"/>
                  </a:moveTo>
                  <a:lnTo>
                    <a:pt x="16370" y="187960"/>
                  </a:lnTo>
                  <a:lnTo>
                    <a:pt x="14655" y="187960"/>
                  </a:lnTo>
                  <a:lnTo>
                    <a:pt x="13970" y="189001"/>
                  </a:lnTo>
                  <a:lnTo>
                    <a:pt x="13970" y="191566"/>
                  </a:lnTo>
                  <a:lnTo>
                    <a:pt x="14655" y="192608"/>
                  </a:lnTo>
                  <a:lnTo>
                    <a:pt x="16370" y="192608"/>
                  </a:lnTo>
                  <a:lnTo>
                    <a:pt x="17068" y="191566"/>
                  </a:lnTo>
                  <a:lnTo>
                    <a:pt x="17068" y="190284"/>
                  </a:lnTo>
                  <a:lnTo>
                    <a:pt x="17068" y="189001"/>
                  </a:lnTo>
                  <a:close/>
                </a:path>
                <a:path w="23495" h="211454">
                  <a:moveTo>
                    <a:pt x="17068" y="180746"/>
                  </a:moveTo>
                  <a:lnTo>
                    <a:pt x="16370" y="179692"/>
                  </a:lnTo>
                  <a:lnTo>
                    <a:pt x="14655" y="179692"/>
                  </a:lnTo>
                  <a:lnTo>
                    <a:pt x="13970" y="180746"/>
                  </a:lnTo>
                  <a:lnTo>
                    <a:pt x="13970" y="183311"/>
                  </a:lnTo>
                  <a:lnTo>
                    <a:pt x="14655" y="184353"/>
                  </a:lnTo>
                  <a:lnTo>
                    <a:pt x="16370" y="184353"/>
                  </a:lnTo>
                  <a:lnTo>
                    <a:pt x="17068" y="183311"/>
                  </a:lnTo>
                  <a:lnTo>
                    <a:pt x="17068" y="182016"/>
                  </a:lnTo>
                  <a:lnTo>
                    <a:pt x="17068" y="180746"/>
                  </a:lnTo>
                  <a:close/>
                </a:path>
                <a:path w="23495" h="211454">
                  <a:moveTo>
                    <a:pt x="17068" y="171856"/>
                  </a:moveTo>
                  <a:lnTo>
                    <a:pt x="16370" y="170802"/>
                  </a:lnTo>
                  <a:lnTo>
                    <a:pt x="14655" y="170802"/>
                  </a:lnTo>
                  <a:lnTo>
                    <a:pt x="13970" y="171856"/>
                  </a:lnTo>
                  <a:lnTo>
                    <a:pt x="13970" y="174421"/>
                  </a:lnTo>
                  <a:lnTo>
                    <a:pt x="14655" y="175463"/>
                  </a:lnTo>
                  <a:lnTo>
                    <a:pt x="16370" y="175463"/>
                  </a:lnTo>
                  <a:lnTo>
                    <a:pt x="17068" y="174421"/>
                  </a:lnTo>
                  <a:lnTo>
                    <a:pt x="17068" y="173139"/>
                  </a:lnTo>
                  <a:lnTo>
                    <a:pt x="17068" y="171856"/>
                  </a:lnTo>
                  <a:close/>
                </a:path>
                <a:path w="23495" h="211454">
                  <a:moveTo>
                    <a:pt x="17068" y="162966"/>
                  </a:moveTo>
                  <a:lnTo>
                    <a:pt x="16370" y="161925"/>
                  </a:lnTo>
                  <a:lnTo>
                    <a:pt x="14655" y="161925"/>
                  </a:lnTo>
                  <a:lnTo>
                    <a:pt x="13970" y="162966"/>
                  </a:lnTo>
                  <a:lnTo>
                    <a:pt x="13970" y="165531"/>
                  </a:lnTo>
                  <a:lnTo>
                    <a:pt x="14655" y="166573"/>
                  </a:lnTo>
                  <a:lnTo>
                    <a:pt x="16370" y="166573"/>
                  </a:lnTo>
                  <a:lnTo>
                    <a:pt x="17068" y="165531"/>
                  </a:lnTo>
                  <a:lnTo>
                    <a:pt x="17068" y="164249"/>
                  </a:lnTo>
                  <a:lnTo>
                    <a:pt x="17068" y="162966"/>
                  </a:lnTo>
                  <a:close/>
                </a:path>
                <a:path w="23495" h="211454">
                  <a:moveTo>
                    <a:pt x="17068" y="154076"/>
                  </a:moveTo>
                  <a:lnTo>
                    <a:pt x="16370" y="153035"/>
                  </a:lnTo>
                  <a:lnTo>
                    <a:pt x="14655" y="153035"/>
                  </a:lnTo>
                  <a:lnTo>
                    <a:pt x="13970" y="154076"/>
                  </a:lnTo>
                  <a:lnTo>
                    <a:pt x="13970" y="156641"/>
                  </a:lnTo>
                  <a:lnTo>
                    <a:pt x="14655" y="157683"/>
                  </a:lnTo>
                  <a:lnTo>
                    <a:pt x="16370" y="157683"/>
                  </a:lnTo>
                  <a:lnTo>
                    <a:pt x="17068" y="156641"/>
                  </a:lnTo>
                  <a:lnTo>
                    <a:pt x="17068" y="155359"/>
                  </a:lnTo>
                  <a:lnTo>
                    <a:pt x="17068" y="154076"/>
                  </a:lnTo>
                  <a:close/>
                </a:path>
                <a:path w="23495" h="211454">
                  <a:moveTo>
                    <a:pt x="17068" y="146443"/>
                  </a:moveTo>
                  <a:lnTo>
                    <a:pt x="16370" y="145402"/>
                  </a:lnTo>
                  <a:lnTo>
                    <a:pt x="14655" y="145402"/>
                  </a:lnTo>
                  <a:lnTo>
                    <a:pt x="13970" y="146443"/>
                  </a:lnTo>
                  <a:lnTo>
                    <a:pt x="13970" y="149021"/>
                  </a:lnTo>
                  <a:lnTo>
                    <a:pt x="14655" y="150063"/>
                  </a:lnTo>
                  <a:lnTo>
                    <a:pt x="16370" y="150063"/>
                  </a:lnTo>
                  <a:lnTo>
                    <a:pt x="17068" y="149021"/>
                  </a:lnTo>
                  <a:lnTo>
                    <a:pt x="17068" y="147739"/>
                  </a:lnTo>
                  <a:lnTo>
                    <a:pt x="17068" y="146443"/>
                  </a:lnTo>
                  <a:close/>
                </a:path>
                <a:path w="23495" h="211454">
                  <a:moveTo>
                    <a:pt x="17068" y="136283"/>
                  </a:moveTo>
                  <a:lnTo>
                    <a:pt x="16370" y="135242"/>
                  </a:lnTo>
                  <a:lnTo>
                    <a:pt x="14655" y="135242"/>
                  </a:lnTo>
                  <a:lnTo>
                    <a:pt x="13970" y="136283"/>
                  </a:lnTo>
                  <a:lnTo>
                    <a:pt x="13970" y="138861"/>
                  </a:lnTo>
                  <a:lnTo>
                    <a:pt x="14655" y="139903"/>
                  </a:lnTo>
                  <a:lnTo>
                    <a:pt x="16370" y="139903"/>
                  </a:lnTo>
                  <a:lnTo>
                    <a:pt x="17068" y="138861"/>
                  </a:lnTo>
                  <a:lnTo>
                    <a:pt x="17068" y="137566"/>
                  </a:lnTo>
                  <a:lnTo>
                    <a:pt x="17068" y="136283"/>
                  </a:lnTo>
                  <a:close/>
                </a:path>
                <a:path w="23495" h="211454">
                  <a:moveTo>
                    <a:pt x="17068" y="127393"/>
                  </a:moveTo>
                  <a:lnTo>
                    <a:pt x="16370" y="126352"/>
                  </a:lnTo>
                  <a:lnTo>
                    <a:pt x="14655" y="126352"/>
                  </a:lnTo>
                  <a:lnTo>
                    <a:pt x="13970" y="127393"/>
                  </a:lnTo>
                  <a:lnTo>
                    <a:pt x="13970" y="129971"/>
                  </a:lnTo>
                  <a:lnTo>
                    <a:pt x="14655" y="131013"/>
                  </a:lnTo>
                  <a:lnTo>
                    <a:pt x="16370" y="131013"/>
                  </a:lnTo>
                  <a:lnTo>
                    <a:pt x="17068" y="129971"/>
                  </a:lnTo>
                  <a:lnTo>
                    <a:pt x="17068" y="128689"/>
                  </a:lnTo>
                  <a:lnTo>
                    <a:pt x="17068" y="127393"/>
                  </a:lnTo>
                  <a:close/>
                </a:path>
                <a:path w="23495" h="211454">
                  <a:moveTo>
                    <a:pt x="17068" y="117868"/>
                  </a:moveTo>
                  <a:lnTo>
                    <a:pt x="16370" y="116827"/>
                  </a:lnTo>
                  <a:lnTo>
                    <a:pt x="14655" y="116827"/>
                  </a:lnTo>
                  <a:lnTo>
                    <a:pt x="13970" y="117868"/>
                  </a:lnTo>
                  <a:lnTo>
                    <a:pt x="13970" y="120446"/>
                  </a:lnTo>
                  <a:lnTo>
                    <a:pt x="14655" y="121488"/>
                  </a:lnTo>
                  <a:lnTo>
                    <a:pt x="16370" y="121488"/>
                  </a:lnTo>
                  <a:lnTo>
                    <a:pt x="17068" y="120446"/>
                  </a:lnTo>
                  <a:lnTo>
                    <a:pt x="17068" y="119164"/>
                  </a:lnTo>
                  <a:lnTo>
                    <a:pt x="17068" y="117868"/>
                  </a:lnTo>
                  <a:close/>
                </a:path>
                <a:path w="23495" h="211454">
                  <a:moveTo>
                    <a:pt x="17068" y="108991"/>
                  </a:moveTo>
                  <a:lnTo>
                    <a:pt x="16370" y="107950"/>
                  </a:lnTo>
                  <a:lnTo>
                    <a:pt x="14655" y="107950"/>
                  </a:lnTo>
                  <a:lnTo>
                    <a:pt x="13970" y="108991"/>
                  </a:lnTo>
                  <a:lnTo>
                    <a:pt x="13970" y="111556"/>
                  </a:lnTo>
                  <a:lnTo>
                    <a:pt x="14655" y="112598"/>
                  </a:lnTo>
                  <a:lnTo>
                    <a:pt x="16370" y="112598"/>
                  </a:lnTo>
                  <a:lnTo>
                    <a:pt x="17068" y="111556"/>
                  </a:lnTo>
                  <a:lnTo>
                    <a:pt x="17068" y="110274"/>
                  </a:lnTo>
                  <a:lnTo>
                    <a:pt x="17068" y="108991"/>
                  </a:lnTo>
                  <a:close/>
                </a:path>
                <a:path w="23495" h="211454">
                  <a:moveTo>
                    <a:pt x="17068" y="100101"/>
                  </a:moveTo>
                  <a:lnTo>
                    <a:pt x="16370" y="99060"/>
                  </a:lnTo>
                  <a:lnTo>
                    <a:pt x="14655" y="99060"/>
                  </a:lnTo>
                  <a:lnTo>
                    <a:pt x="13970" y="100101"/>
                  </a:lnTo>
                  <a:lnTo>
                    <a:pt x="13970" y="102666"/>
                  </a:lnTo>
                  <a:lnTo>
                    <a:pt x="14655" y="103708"/>
                  </a:lnTo>
                  <a:lnTo>
                    <a:pt x="16370" y="103708"/>
                  </a:lnTo>
                  <a:lnTo>
                    <a:pt x="17068" y="102666"/>
                  </a:lnTo>
                  <a:lnTo>
                    <a:pt x="17068" y="101384"/>
                  </a:lnTo>
                  <a:lnTo>
                    <a:pt x="17068" y="100101"/>
                  </a:lnTo>
                  <a:close/>
                </a:path>
                <a:path w="23495" h="211454">
                  <a:moveTo>
                    <a:pt x="17068" y="92468"/>
                  </a:moveTo>
                  <a:lnTo>
                    <a:pt x="16370" y="91427"/>
                  </a:lnTo>
                  <a:lnTo>
                    <a:pt x="14655" y="91427"/>
                  </a:lnTo>
                  <a:lnTo>
                    <a:pt x="13970" y="92468"/>
                  </a:lnTo>
                  <a:lnTo>
                    <a:pt x="13970" y="95046"/>
                  </a:lnTo>
                  <a:lnTo>
                    <a:pt x="14655" y="96088"/>
                  </a:lnTo>
                  <a:lnTo>
                    <a:pt x="16370" y="96088"/>
                  </a:lnTo>
                  <a:lnTo>
                    <a:pt x="17068" y="95046"/>
                  </a:lnTo>
                  <a:lnTo>
                    <a:pt x="17068" y="93764"/>
                  </a:lnTo>
                  <a:lnTo>
                    <a:pt x="17068" y="92468"/>
                  </a:lnTo>
                  <a:close/>
                </a:path>
                <a:path w="23495" h="211454">
                  <a:moveTo>
                    <a:pt x="17068" y="82943"/>
                  </a:moveTo>
                  <a:lnTo>
                    <a:pt x="16370" y="81902"/>
                  </a:lnTo>
                  <a:lnTo>
                    <a:pt x="14655" y="81902"/>
                  </a:lnTo>
                  <a:lnTo>
                    <a:pt x="13970" y="82943"/>
                  </a:lnTo>
                  <a:lnTo>
                    <a:pt x="13970" y="85521"/>
                  </a:lnTo>
                  <a:lnTo>
                    <a:pt x="14655" y="86563"/>
                  </a:lnTo>
                  <a:lnTo>
                    <a:pt x="16370" y="86563"/>
                  </a:lnTo>
                  <a:lnTo>
                    <a:pt x="17068" y="85521"/>
                  </a:lnTo>
                  <a:lnTo>
                    <a:pt x="17068" y="84239"/>
                  </a:lnTo>
                  <a:lnTo>
                    <a:pt x="17068" y="82943"/>
                  </a:lnTo>
                  <a:close/>
                </a:path>
                <a:path w="23495" h="211454">
                  <a:moveTo>
                    <a:pt x="17068" y="74701"/>
                  </a:moveTo>
                  <a:lnTo>
                    <a:pt x="16370" y="73660"/>
                  </a:lnTo>
                  <a:lnTo>
                    <a:pt x="14655" y="73660"/>
                  </a:lnTo>
                  <a:lnTo>
                    <a:pt x="13970" y="74701"/>
                  </a:lnTo>
                  <a:lnTo>
                    <a:pt x="13970" y="77266"/>
                  </a:lnTo>
                  <a:lnTo>
                    <a:pt x="14655" y="78308"/>
                  </a:lnTo>
                  <a:lnTo>
                    <a:pt x="16370" y="78308"/>
                  </a:lnTo>
                  <a:lnTo>
                    <a:pt x="17068" y="77266"/>
                  </a:lnTo>
                  <a:lnTo>
                    <a:pt x="17068" y="75984"/>
                  </a:lnTo>
                  <a:lnTo>
                    <a:pt x="17068" y="74701"/>
                  </a:lnTo>
                  <a:close/>
                </a:path>
                <a:path w="23495" h="211454">
                  <a:moveTo>
                    <a:pt x="17068" y="65798"/>
                  </a:moveTo>
                  <a:lnTo>
                    <a:pt x="16370" y="64757"/>
                  </a:lnTo>
                  <a:lnTo>
                    <a:pt x="14655" y="64757"/>
                  </a:lnTo>
                  <a:lnTo>
                    <a:pt x="13970" y="65798"/>
                  </a:lnTo>
                  <a:lnTo>
                    <a:pt x="13970" y="68364"/>
                  </a:lnTo>
                  <a:lnTo>
                    <a:pt x="14655" y="69405"/>
                  </a:lnTo>
                  <a:lnTo>
                    <a:pt x="16370" y="69405"/>
                  </a:lnTo>
                  <a:lnTo>
                    <a:pt x="17068" y="68364"/>
                  </a:lnTo>
                  <a:lnTo>
                    <a:pt x="17068" y="67081"/>
                  </a:lnTo>
                  <a:lnTo>
                    <a:pt x="17068" y="65798"/>
                  </a:lnTo>
                  <a:close/>
                </a:path>
                <a:path w="23495" h="211454">
                  <a:moveTo>
                    <a:pt x="17068" y="56921"/>
                  </a:moveTo>
                  <a:lnTo>
                    <a:pt x="16370" y="55867"/>
                  </a:lnTo>
                  <a:lnTo>
                    <a:pt x="14655" y="55867"/>
                  </a:lnTo>
                  <a:lnTo>
                    <a:pt x="13970" y="56921"/>
                  </a:lnTo>
                  <a:lnTo>
                    <a:pt x="13970" y="59486"/>
                  </a:lnTo>
                  <a:lnTo>
                    <a:pt x="14655" y="60528"/>
                  </a:lnTo>
                  <a:lnTo>
                    <a:pt x="16370" y="60528"/>
                  </a:lnTo>
                  <a:lnTo>
                    <a:pt x="17068" y="59486"/>
                  </a:lnTo>
                  <a:lnTo>
                    <a:pt x="17068" y="58191"/>
                  </a:lnTo>
                  <a:lnTo>
                    <a:pt x="17068" y="56921"/>
                  </a:lnTo>
                  <a:close/>
                </a:path>
                <a:path w="23495" h="211454">
                  <a:moveTo>
                    <a:pt x="17068" y="48031"/>
                  </a:moveTo>
                  <a:lnTo>
                    <a:pt x="16370" y="46977"/>
                  </a:lnTo>
                  <a:lnTo>
                    <a:pt x="14655" y="46977"/>
                  </a:lnTo>
                  <a:lnTo>
                    <a:pt x="13970" y="48031"/>
                  </a:lnTo>
                  <a:lnTo>
                    <a:pt x="13970" y="50596"/>
                  </a:lnTo>
                  <a:lnTo>
                    <a:pt x="14655" y="51638"/>
                  </a:lnTo>
                  <a:lnTo>
                    <a:pt x="16370" y="51638"/>
                  </a:lnTo>
                  <a:lnTo>
                    <a:pt x="17068" y="50596"/>
                  </a:lnTo>
                  <a:lnTo>
                    <a:pt x="17068" y="49314"/>
                  </a:lnTo>
                  <a:lnTo>
                    <a:pt x="17068" y="48031"/>
                  </a:lnTo>
                  <a:close/>
                </a:path>
                <a:path w="23495" h="211454">
                  <a:moveTo>
                    <a:pt x="17068" y="39141"/>
                  </a:moveTo>
                  <a:lnTo>
                    <a:pt x="16370" y="38100"/>
                  </a:lnTo>
                  <a:lnTo>
                    <a:pt x="14655" y="38100"/>
                  </a:lnTo>
                  <a:lnTo>
                    <a:pt x="13970" y="39141"/>
                  </a:lnTo>
                  <a:lnTo>
                    <a:pt x="13970" y="41706"/>
                  </a:lnTo>
                  <a:lnTo>
                    <a:pt x="14655" y="42748"/>
                  </a:lnTo>
                  <a:lnTo>
                    <a:pt x="16370" y="42748"/>
                  </a:lnTo>
                  <a:lnTo>
                    <a:pt x="17068" y="41706"/>
                  </a:lnTo>
                  <a:lnTo>
                    <a:pt x="17068" y="40424"/>
                  </a:lnTo>
                  <a:lnTo>
                    <a:pt x="17068" y="39141"/>
                  </a:lnTo>
                  <a:close/>
                </a:path>
                <a:path w="23495" h="211454">
                  <a:moveTo>
                    <a:pt x="17068" y="30251"/>
                  </a:moveTo>
                  <a:lnTo>
                    <a:pt x="16370" y="29210"/>
                  </a:lnTo>
                  <a:lnTo>
                    <a:pt x="14655" y="29210"/>
                  </a:lnTo>
                  <a:lnTo>
                    <a:pt x="13970" y="30251"/>
                  </a:lnTo>
                  <a:lnTo>
                    <a:pt x="13970" y="32816"/>
                  </a:lnTo>
                  <a:lnTo>
                    <a:pt x="14655" y="33858"/>
                  </a:lnTo>
                  <a:lnTo>
                    <a:pt x="16370" y="33858"/>
                  </a:lnTo>
                  <a:lnTo>
                    <a:pt x="17068" y="32816"/>
                  </a:lnTo>
                  <a:lnTo>
                    <a:pt x="17068" y="31534"/>
                  </a:lnTo>
                  <a:lnTo>
                    <a:pt x="17068" y="30251"/>
                  </a:lnTo>
                  <a:close/>
                </a:path>
                <a:path w="23495" h="211454">
                  <a:moveTo>
                    <a:pt x="17068" y="21348"/>
                  </a:moveTo>
                  <a:lnTo>
                    <a:pt x="16370" y="20307"/>
                  </a:lnTo>
                  <a:lnTo>
                    <a:pt x="14655" y="20307"/>
                  </a:lnTo>
                  <a:lnTo>
                    <a:pt x="13970" y="21348"/>
                  </a:lnTo>
                  <a:lnTo>
                    <a:pt x="13970" y="23914"/>
                  </a:lnTo>
                  <a:lnTo>
                    <a:pt x="14655" y="24955"/>
                  </a:lnTo>
                  <a:lnTo>
                    <a:pt x="16370" y="24955"/>
                  </a:lnTo>
                  <a:lnTo>
                    <a:pt x="17068" y="23914"/>
                  </a:lnTo>
                  <a:lnTo>
                    <a:pt x="17068" y="22631"/>
                  </a:lnTo>
                  <a:lnTo>
                    <a:pt x="17068" y="21348"/>
                  </a:lnTo>
                  <a:close/>
                </a:path>
                <a:path w="23495" h="211454">
                  <a:moveTo>
                    <a:pt x="17068" y="13093"/>
                  </a:moveTo>
                  <a:lnTo>
                    <a:pt x="16370" y="12052"/>
                  </a:lnTo>
                  <a:lnTo>
                    <a:pt x="14655" y="12052"/>
                  </a:lnTo>
                  <a:lnTo>
                    <a:pt x="13970" y="13093"/>
                  </a:lnTo>
                  <a:lnTo>
                    <a:pt x="13970" y="15671"/>
                  </a:lnTo>
                  <a:lnTo>
                    <a:pt x="14655" y="16713"/>
                  </a:lnTo>
                  <a:lnTo>
                    <a:pt x="16370" y="16713"/>
                  </a:lnTo>
                  <a:lnTo>
                    <a:pt x="17068" y="15671"/>
                  </a:lnTo>
                  <a:lnTo>
                    <a:pt x="17068" y="14389"/>
                  </a:lnTo>
                  <a:lnTo>
                    <a:pt x="17068" y="13093"/>
                  </a:lnTo>
                  <a:close/>
                </a:path>
                <a:path w="23495" h="211454">
                  <a:moveTo>
                    <a:pt x="17068" y="4216"/>
                  </a:moveTo>
                  <a:lnTo>
                    <a:pt x="16370" y="3175"/>
                  </a:lnTo>
                  <a:lnTo>
                    <a:pt x="14655" y="3175"/>
                  </a:lnTo>
                  <a:lnTo>
                    <a:pt x="13970" y="4216"/>
                  </a:lnTo>
                  <a:lnTo>
                    <a:pt x="13970" y="6781"/>
                  </a:lnTo>
                  <a:lnTo>
                    <a:pt x="14655" y="7823"/>
                  </a:lnTo>
                  <a:lnTo>
                    <a:pt x="16370" y="7823"/>
                  </a:lnTo>
                  <a:lnTo>
                    <a:pt x="17068" y="6781"/>
                  </a:lnTo>
                  <a:lnTo>
                    <a:pt x="17068" y="5499"/>
                  </a:lnTo>
                  <a:lnTo>
                    <a:pt x="17068" y="4216"/>
                  </a:lnTo>
                  <a:close/>
                </a:path>
                <a:path w="23495" h="211454">
                  <a:moveTo>
                    <a:pt x="23418" y="202323"/>
                  </a:moveTo>
                  <a:lnTo>
                    <a:pt x="22720" y="201282"/>
                  </a:lnTo>
                  <a:lnTo>
                    <a:pt x="21005" y="201282"/>
                  </a:lnTo>
                  <a:lnTo>
                    <a:pt x="20320" y="202323"/>
                  </a:lnTo>
                  <a:lnTo>
                    <a:pt x="20320" y="204889"/>
                  </a:lnTo>
                  <a:lnTo>
                    <a:pt x="21005" y="205930"/>
                  </a:lnTo>
                  <a:lnTo>
                    <a:pt x="22720" y="205930"/>
                  </a:lnTo>
                  <a:lnTo>
                    <a:pt x="23418" y="204889"/>
                  </a:lnTo>
                  <a:lnTo>
                    <a:pt x="23418" y="203606"/>
                  </a:lnTo>
                  <a:lnTo>
                    <a:pt x="23418" y="202323"/>
                  </a:lnTo>
                  <a:close/>
                </a:path>
                <a:path w="23495" h="211454">
                  <a:moveTo>
                    <a:pt x="23418" y="194068"/>
                  </a:moveTo>
                  <a:lnTo>
                    <a:pt x="22720" y="193027"/>
                  </a:lnTo>
                  <a:lnTo>
                    <a:pt x="21005" y="193027"/>
                  </a:lnTo>
                  <a:lnTo>
                    <a:pt x="20320" y="194068"/>
                  </a:lnTo>
                  <a:lnTo>
                    <a:pt x="20320" y="196646"/>
                  </a:lnTo>
                  <a:lnTo>
                    <a:pt x="21005" y="197688"/>
                  </a:lnTo>
                  <a:lnTo>
                    <a:pt x="22720" y="197688"/>
                  </a:lnTo>
                  <a:lnTo>
                    <a:pt x="23418" y="196646"/>
                  </a:lnTo>
                  <a:lnTo>
                    <a:pt x="23418" y="195364"/>
                  </a:lnTo>
                  <a:lnTo>
                    <a:pt x="23418" y="1940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888901" y="8143404"/>
              <a:ext cx="36195" cy="212090"/>
            </a:xfrm>
            <a:custGeom>
              <a:avLst/>
              <a:gdLst/>
              <a:ahLst/>
              <a:cxnLst/>
              <a:rect l="l" t="t" r="r" b="b"/>
              <a:pathLst>
                <a:path w="36195" h="212090">
                  <a:moveTo>
                    <a:pt x="3098" y="162344"/>
                  </a:moveTo>
                  <a:lnTo>
                    <a:pt x="2400" y="161302"/>
                  </a:lnTo>
                  <a:lnTo>
                    <a:pt x="685" y="161302"/>
                  </a:lnTo>
                  <a:lnTo>
                    <a:pt x="0" y="162344"/>
                  </a:lnTo>
                  <a:lnTo>
                    <a:pt x="0" y="164909"/>
                  </a:lnTo>
                  <a:lnTo>
                    <a:pt x="685" y="165950"/>
                  </a:lnTo>
                  <a:lnTo>
                    <a:pt x="2400" y="165950"/>
                  </a:lnTo>
                  <a:lnTo>
                    <a:pt x="3098" y="164909"/>
                  </a:lnTo>
                  <a:lnTo>
                    <a:pt x="3098" y="163626"/>
                  </a:lnTo>
                  <a:lnTo>
                    <a:pt x="3098" y="162344"/>
                  </a:lnTo>
                  <a:close/>
                </a:path>
                <a:path w="36195" h="212090">
                  <a:moveTo>
                    <a:pt x="3098" y="153441"/>
                  </a:moveTo>
                  <a:lnTo>
                    <a:pt x="2400" y="152400"/>
                  </a:lnTo>
                  <a:lnTo>
                    <a:pt x="685" y="152400"/>
                  </a:lnTo>
                  <a:lnTo>
                    <a:pt x="0" y="153441"/>
                  </a:lnTo>
                  <a:lnTo>
                    <a:pt x="0" y="156006"/>
                  </a:lnTo>
                  <a:lnTo>
                    <a:pt x="685" y="157048"/>
                  </a:lnTo>
                  <a:lnTo>
                    <a:pt x="2400" y="157048"/>
                  </a:lnTo>
                  <a:lnTo>
                    <a:pt x="3098" y="156006"/>
                  </a:lnTo>
                  <a:lnTo>
                    <a:pt x="3098" y="154724"/>
                  </a:lnTo>
                  <a:lnTo>
                    <a:pt x="3098" y="153441"/>
                  </a:lnTo>
                  <a:close/>
                </a:path>
                <a:path w="36195" h="212090">
                  <a:moveTo>
                    <a:pt x="3098" y="145834"/>
                  </a:moveTo>
                  <a:lnTo>
                    <a:pt x="2400" y="144792"/>
                  </a:lnTo>
                  <a:lnTo>
                    <a:pt x="685" y="144792"/>
                  </a:lnTo>
                  <a:lnTo>
                    <a:pt x="0" y="145834"/>
                  </a:lnTo>
                  <a:lnTo>
                    <a:pt x="0" y="148399"/>
                  </a:lnTo>
                  <a:lnTo>
                    <a:pt x="685" y="149440"/>
                  </a:lnTo>
                  <a:lnTo>
                    <a:pt x="2400" y="149440"/>
                  </a:lnTo>
                  <a:lnTo>
                    <a:pt x="3098" y="148399"/>
                  </a:lnTo>
                  <a:lnTo>
                    <a:pt x="3098" y="147116"/>
                  </a:lnTo>
                  <a:lnTo>
                    <a:pt x="3098" y="145834"/>
                  </a:lnTo>
                  <a:close/>
                </a:path>
                <a:path w="36195" h="212090">
                  <a:moveTo>
                    <a:pt x="3098" y="135661"/>
                  </a:moveTo>
                  <a:lnTo>
                    <a:pt x="2400" y="134620"/>
                  </a:lnTo>
                  <a:lnTo>
                    <a:pt x="685" y="134620"/>
                  </a:lnTo>
                  <a:lnTo>
                    <a:pt x="0" y="135661"/>
                  </a:lnTo>
                  <a:lnTo>
                    <a:pt x="0" y="138239"/>
                  </a:lnTo>
                  <a:lnTo>
                    <a:pt x="685" y="139280"/>
                  </a:lnTo>
                  <a:lnTo>
                    <a:pt x="2400" y="139280"/>
                  </a:lnTo>
                  <a:lnTo>
                    <a:pt x="3098" y="138239"/>
                  </a:lnTo>
                  <a:lnTo>
                    <a:pt x="3098" y="136956"/>
                  </a:lnTo>
                  <a:lnTo>
                    <a:pt x="3098" y="135661"/>
                  </a:lnTo>
                  <a:close/>
                </a:path>
                <a:path w="36195" h="212090">
                  <a:moveTo>
                    <a:pt x="3098" y="126784"/>
                  </a:moveTo>
                  <a:lnTo>
                    <a:pt x="2400" y="125742"/>
                  </a:lnTo>
                  <a:lnTo>
                    <a:pt x="685" y="125742"/>
                  </a:lnTo>
                  <a:lnTo>
                    <a:pt x="0" y="126784"/>
                  </a:lnTo>
                  <a:lnTo>
                    <a:pt x="0" y="129349"/>
                  </a:lnTo>
                  <a:lnTo>
                    <a:pt x="685" y="130390"/>
                  </a:lnTo>
                  <a:lnTo>
                    <a:pt x="2400" y="130390"/>
                  </a:lnTo>
                  <a:lnTo>
                    <a:pt x="3098" y="129349"/>
                  </a:lnTo>
                  <a:lnTo>
                    <a:pt x="3098" y="128066"/>
                  </a:lnTo>
                  <a:lnTo>
                    <a:pt x="3098" y="126784"/>
                  </a:lnTo>
                  <a:close/>
                </a:path>
                <a:path w="36195" h="212090">
                  <a:moveTo>
                    <a:pt x="3098" y="117259"/>
                  </a:moveTo>
                  <a:lnTo>
                    <a:pt x="2400" y="116217"/>
                  </a:lnTo>
                  <a:lnTo>
                    <a:pt x="685" y="116217"/>
                  </a:lnTo>
                  <a:lnTo>
                    <a:pt x="0" y="117259"/>
                  </a:lnTo>
                  <a:lnTo>
                    <a:pt x="0" y="119824"/>
                  </a:lnTo>
                  <a:lnTo>
                    <a:pt x="685" y="120865"/>
                  </a:lnTo>
                  <a:lnTo>
                    <a:pt x="2400" y="120865"/>
                  </a:lnTo>
                  <a:lnTo>
                    <a:pt x="3098" y="119824"/>
                  </a:lnTo>
                  <a:lnTo>
                    <a:pt x="3098" y="118541"/>
                  </a:lnTo>
                  <a:lnTo>
                    <a:pt x="3098" y="117259"/>
                  </a:lnTo>
                  <a:close/>
                </a:path>
                <a:path w="36195" h="212090">
                  <a:moveTo>
                    <a:pt x="3098" y="108369"/>
                  </a:moveTo>
                  <a:lnTo>
                    <a:pt x="2400" y="107327"/>
                  </a:lnTo>
                  <a:lnTo>
                    <a:pt x="685" y="107327"/>
                  </a:lnTo>
                  <a:lnTo>
                    <a:pt x="0" y="108369"/>
                  </a:lnTo>
                  <a:lnTo>
                    <a:pt x="0" y="110934"/>
                  </a:lnTo>
                  <a:lnTo>
                    <a:pt x="685" y="111975"/>
                  </a:lnTo>
                  <a:lnTo>
                    <a:pt x="2400" y="111975"/>
                  </a:lnTo>
                  <a:lnTo>
                    <a:pt x="3098" y="110934"/>
                  </a:lnTo>
                  <a:lnTo>
                    <a:pt x="3098" y="109651"/>
                  </a:lnTo>
                  <a:lnTo>
                    <a:pt x="3098" y="108369"/>
                  </a:lnTo>
                  <a:close/>
                </a:path>
                <a:path w="36195" h="212090">
                  <a:moveTo>
                    <a:pt x="3098" y="99466"/>
                  </a:moveTo>
                  <a:lnTo>
                    <a:pt x="2400" y="98425"/>
                  </a:lnTo>
                  <a:lnTo>
                    <a:pt x="685" y="98425"/>
                  </a:lnTo>
                  <a:lnTo>
                    <a:pt x="0" y="99466"/>
                  </a:lnTo>
                  <a:lnTo>
                    <a:pt x="0" y="102031"/>
                  </a:lnTo>
                  <a:lnTo>
                    <a:pt x="685" y="103073"/>
                  </a:lnTo>
                  <a:lnTo>
                    <a:pt x="2400" y="103073"/>
                  </a:lnTo>
                  <a:lnTo>
                    <a:pt x="3098" y="102031"/>
                  </a:lnTo>
                  <a:lnTo>
                    <a:pt x="3098" y="100749"/>
                  </a:lnTo>
                  <a:lnTo>
                    <a:pt x="3098" y="99466"/>
                  </a:lnTo>
                  <a:close/>
                </a:path>
                <a:path w="36195" h="212090">
                  <a:moveTo>
                    <a:pt x="3098" y="91859"/>
                  </a:moveTo>
                  <a:lnTo>
                    <a:pt x="2400" y="90817"/>
                  </a:lnTo>
                  <a:lnTo>
                    <a:pt x="685" y="90817"/>
                  </a:lnTo>
                  <a:lnTo>
                    <a:pt x="0" y="91859"/>
                  </a:lnTo>
                  <a:lnTo>
                    <a:pt x="0" y="94424"/>
                  </a:lnTo>
                  <a:lnTo>
                    <a:pt x="685" y="95465"/>
                  </a:lnTo>
                  <a:lnTo>
                    <a:pt x="2400" y="95465"/>
                  </a:lnTo>
                  <a:lnTo>
                    <a:pt x="3098" y="94424"/>
                  </a:lnTo>
                  <a:lnTo>
                    <a:pt x="3098" y="93141"/>
                  </a:lnTo>
                  <a:lnTo>
                    <a:pt x="3098" y="91859"/>
                  </a:lnTo>
                  <a:close/>
                </a:path>
                <a:path w="36195" h="212090">
                  <a:moveTo>
                    <a:pt x="3098" y="82334"/>
                  </a:moveTo>
                  <a:lnTo>
                    <a:pt x="2400" y="81292"/>
                  </a:lnTo>
                  <a:lnTo>
                    <a:pt x="685" y="81292"/>
                  </a:lnTo>
                  <a:lnTo>
                    <a:pt x="0" y="82334"/>
                  </a:lnTo>
                  <a:lnTo>
                    <a:pt x="0" y="84899"/>
                  </a:lnTo>
                  <a:lnTo>
                    <a:pt x="685" y="85940"/>
                  </a:lnTo>
                  <a:lnTo>
                    <a:pt x="2400" y="85940"/>
                  </a:lnTo>
                  <a:lnTo>
                    <a:pt x="3098" y="84899"/>
                  </a:lnTo>
                  <a:lnTo>
                    <a:pt x="3098" y="83616"/>
                  </a:lnTo>
                  <a:lnTo>
                    <a:pt x="3098" y="82334"/>
                  </a:lnTo>
                  <a:close/>
                </a:path>
                <a:path w="36195" h="212090">
                  <a:moveTo>
                    <a:pt x="3098" y="74066"/>
                  </a:moveTo>
                  <a:lnTo>
                    <a:pt x="2400" y="73025"/>
                  </a:lnTo>
                  <a:lnTo>
                    <a:pt x="685" y="73025"/>
                  </a:lnTo>
                  <a:lnTo>
                    <a:pt x="0" y="74066"/>
                  </a:lnTo>
                  <a:lnTo>
                    <a:pt x="0" y="76631"/>
                  </a:lnTo>
                  <a:lnTo>
                    <a:pt x="685" y="77673"/>
                  </a:lnTo>
                  <a:lnTo>
                    <a:pt x="2400" y="77673"/>
                  </a:lnTo>
                  <a:lnTo>
                    <a:pt x="3098" y="76631"/>
                  </a:lnTo>
                  <a:lnTo>
                    <a:pt x="3098" y="75349"/>
                  </a:lnTo>
                  <a:lnTo>
                    <a:pt x="3098" y="74066"/>
                  </a:lnTo>
                  <a:close/>
                </a:path>
                <a:path w="36195" h="212090">
                  <a:moveTo>
                    <a:pt x="3098" y="65189"/>
                  </a:moveTo>
                  <a:lnTo>
                    <a:pt x="2400" y="64135"/>
                  </a:lnTo>
                  <a:lnTo>
                    <a:pt x="685" y="64135"/>
                  </a:lnTo>
                  <a:lnTo>
                    <a:pt x="0" y="65189"/>
                  </a:lnTo>
                  <a:lnTo>
                    <a:pt x="0" y="67754"/>
                  </a:lnTo>
                  <a:lnTo>
                    <a:pt x="685" y="68795"/>
                  </a:lnTo>
                  <a:lnTo>
                    <a:pt x="2400" y="68795"/>
                  </a:lnTo>
                  <a:lnTo>
                    <a:pt x="3098" y="67754"/>
                  </a:lnTo>
                  <a:lnTo>
                    <a:pt x="3098" y="66459"/>
                  </a:lnTo>
                  <a:lnTo>
                    <a:pt x="3098" y="65189"/>
                  </a:lnTo>
                  <a:close/>
                </a:path>
                <a:path w="36195" h="212090">
                  <a:moveTo>
                    <a:pt x="3098" y="56299"/>
                  </a:moveTo>
                  <a:lnTo>
                    <a:pt x="2400" y="55245"/>
                  </a:lnTo>
                  <a:lnTo>
                    <a:pt x="685" y="55245"/>
                  </a:lnTo>
                  <a:lnTo>
                    <a:pt x="0" y="56299"/>
                  </a:lnTo>
                  <a:lnTo>
                    <a:pt x="0" y="58864"/>
                  </a:lnTo>
                  <a:lnTo>
                    <a:pt x="685" y="59905"/>
                  </a:lnTo>
                  <a:lnTo>
                    <a:pt x="2400" y="59905"/>
                  </a:lnTo>
                  <a:lnTo>
                    <a:pt x="3098" y="58864"/>
                  </a:lnTo>
                  <a:lnTo>
                    <a:pt x="3098" y="57581"/>
                  </a:lnTo>
                  <a:lnTo>
                    <a:pt x="3098" y="56299"/>
                  </a:lnTo>
                  <a:close/>
                </a:path>
                <a:path w="36195" h="212090">
                  <a:moveTo>
                    <a:pt x="3098" y="47409"/>
                  </a:moveTo>
                  <a:lnTo>
                    <a:pt x="2400" y="46367"/>
                  </a:lnTo>
                  <a:lnTo>
                    <a:pt x="685" y="46367"/>
                  </a:lnTo>
                  <a:lnTo>
                    <a:pt x="0" y="47409"/>
                  </a:lnTo>
                  <a:lnTo>
                    <a:pt x="0" y="49974"/>
                  </a:lnTo>
                  <a:lnTo>
                    <a:pt x="685" y="51015"/>
                  </a:lnTo>
                  <a:lnTo>
                    <a:pt x="2400" y="51015"/>
                  </a:lnTo>
                  <a:lnTo>
                    <a:pt x="3098" y="49974"/>
                  </a:lnTo>
                  <a:lnTo>
                    <a:pt x="3098" y="48691"/>
                  </a:lnTo>
                  <a:lnTo>
                    <a:pt x="3098" y="47409"/>
                  </a:lnTo>
                  <a:close/>
                </a:path>
                <a:path w="36195" h="212090">
                  <a:moveTo>
                    <a:pt x="3098" y="38519"/>
                  </a:moveTo>
                  <a:lnTo>
                    <a:pt x="2400" y="37477"/>
                  </a:lnTo>
                  <a:lnTo>
                    <a:pt x="685" y="37477"/>
                  </a:lnTo>
                  <a:lnTo>
                    <a:pt x="0" y="38519"/>
                  </a:lnTo>
                  <a:lnTo>
                    <a:pt x="0" y="41084"/>
                  </a:lnTo>
                  <a:lnTo>
                    <a:pt x="685" y="42125"/>
                  </a:lnTo>
                  <a:lnTo>
                    <a:pt x="2400" y="42125"/>
                  </a:lnTo>
                  <a:lnTo>
                    <a:pt x="3098" y="41084"/>
                  </a:lnTo>
                  <a:lnTo>
                    <a:pt x="3098" y="39801"/>
                  </a:lnTo>
                  <a:lnTo>
                    <a:pt x="3098" y="38519"/>
                  </a:lnTo>
                  <a:close/>
                </a:path>
                <a:path w="36195" h="212090">
                  <a:moveTo>
                    <a:pt x="3098" y="29616"/>
                  </a:moveTo>
                  <a:lnTo>
                    <a:pt x="2400" y="28575"/>
                  </a:lnTo>
                  <a:lnTo>
                    <a:pt x="685" y="28575"/>
                  </a:lnTo>
                  <a:lnTo>
                    <a:pt x="0" y="29616"/>
                  </a:lnTo>
                  <a:lnTo>
                    <a:pt x="0" y="32181"/>
                  </a:lnTo>
                  <a:lnTo>
                    <a:pt x="685" y="33223"/>
                  </a:lnTo>
                  <a:lnTo>
                    <a:pt x="2400" y="33223"/>
                  </a:lnTo>
                  <a:lnTo>
                    <a:pt x="3098" y="32181"/>
                  </a:lnTo>
                  <a:lnTo>
                    <a:pt x="3098" y="30899"/>
                  </a:lnTo>
                  <a:lnTo>
                    <a:pt x="3098" y="29616"/>
                  </a:lnTo>
                  <a:close/>
                </a:path>
                <a:path w="36195" h="212090">
                  <a:moveTo>
                    <a:pt x="3098" y="20726"/>
                  </a:moveTo>
                  <a:lnTo>
                    <a:pt x="2400" y="19685"/>
                  </a:lnTo>
                  <a:lnTo>
                    <a:pt x="685" y="19685"/>
                  </a:lnTo>
                  <a:lnTo>
                    <a:pt x="0" y="20726"/>
                  </a:lnTo>
                  <a:lnTo>
                    <a:pt x="0" y="23304"/>
                  </a:lnTo>
                  <a:lnTo>
                    <a:pt x="685" y="24345"/>
                  </a:lnTo>
                  <a:lnTo>
                    <a:pt x="2400" y="24345"/>
                  </a:lnTo>
                  <a:lnTo>
                    <a:pt x="3098" y="23304"/>
                  </a:lnTo>
                  <a:lnTo>
                    <a:pt x="3098" y="22009"/>
                  </a:lnTo>
                  <a:lnTo>
                    <a:pt x="3098" y="20726"/>
                  </a:lnTo>
                  <a:close/>
                </a:path>
                <a:path w="36195" h="212090">
                  <a:moveTo>
                    <a:pt x="3098" y="12484"/>
                  </a:moveTo>
                  <a:lnTo>
                    <a:pt x="2400" y="11442"/>
                  </a:lnTo>
                  <a:lnTo>
                    <a:pt x="685" y="11442"/>
                  </a:lnTo>
                  <a:lnTo>
                    <a:pt x="0" y="12484"/>
                  </a:lnTo>
                  <a:lnTo>
                    <a:pt x="0" y="15049"/>
                  </a:lnTo>
                  <a:lnTo>
                    <a:pt x="685" y="16090"/>
                  </a:lnTo>
                  <a:lnTo>
                    <a:pt x="2400" y="16090"/>
                  </a:lnTo>
                  <a:lnTo>
                    <a:pt x="3098" y="15049"/>
                  </a:lnTo>
                  <a:lnTo>
                    <a:pt x="3098" y="13766"/>
                  </a:lnTo>
                  <a:lnTo>
                    <a:pt x="3098" y="12484"/>
                  </a:lnTo>
                  <a:close/>
                </a:path>
                <a:path w="36195" h="212090">
                  <a:moveTo>
                    <a:pt x="3098" y="3594"/>
                  </a:moveTo>
                  <a:lnTo>
                    <a:pt x="2400" y="2552"/>
                  </a:lnTo>
                  <a:lnTo>
                    <a:pt x="685" y="2552"/>
                  </a:lnTo>
                  <a:lnTo>
                    <a:pt x="0" y="3594"/>
                  </a:lnTo>
                  <a:lnTo>
                    <a:pt x="0" y="6159"/>
                  </a:lnTo>
                  <a:lnTo>
                    <a:pt x="685" y="7200"/>
                  </a:lnTo>
                  <a:lnTo>
                    <a:pt x="2400" y="7200"/>
                  </a:lnTo>
                  <a:lnTo>
                    <a:pt x="3098" y="6159"/>
                  </a:lnTo>
                  <a:lnTo>
                    <a:pt x="3098" y="4876"/>
                  </a:lnTo>
                  <a:lnTo>
                    <a:pt x="3098" y="3594"/>
                  </a:lnTo>
                  <a:close/>
                </a:path>
                <a:path w="36195" h="212090">
                  <a:moveTo>
                    <a:pt x="23406" y="208064"/>
                  </a:moveTo>
                  <a:lnTo>
                    <a:pt x="22720" y="207010"/>
                  </a:lnTo>
                  <a:lnTo>
                    <a:pt x="21018" y="207010"/>
                  </a:lnTo>
                  <a:lnTo>
                    <a:pt x="20320" y="208064"/>
                  </a:lnTo>
                  <a:lnTo>
                    <a:pt x="20320" y="210629"/>
                  </a:lnTo>
                  <a:lnTo>
                    <a:pt x="21018" y="211670"/>
                  </a:lnTo>
                  <a:lnTo>
                    <a:pt x="22720" y="211670"/>
                  </a:lnTo>
                  <a:lnTo>
                    <a:pt x="23406" y="210629"/>
                  </a:lnTo>
                  <a:lnTo>
                    <a:pt x="23406" y="209334"/>
                  </a:lnTo>
                  <a:lnTo>
                    <a:pt x="23406" y="208064"/>
                  </a:lnTo>
                  <a:close/>
                </a:path>
                <a:path w="36195" h="212090">
                  <a:moveTo>
                    <a:pt x="23406" y="199809"/>
                  </a:moveTo>
                  <a:lnTo>
                    <a:pt x="22720" y="198767"/>
                  </a:lnTo>
                  <a:lnTo>
                    <a:pt x="21018" y="198767"/>
                  </a:lnTo>
                  <a:lnTo>
                    <a:pt x="20320" y="199809"/>
                  </a:lnTo>
                  <a:lnTo>
                    <a:pt x="20320" y="202374"/>
                  </a:lnTo>
                  <a:lnTo>
                    <a:pt x="21018" y="203415"/>
                  </a:lnTo>
                  <a:lnTo>
                    <a:pt x="22720" y="203415"/>
                  </a:lnTo>
                  <a:lnTo>
                    <a:pt x="23406" y="202374"/>
                  </a:lnTo>
                  <a:lnTo>
                    <a:pt x="23406" y="201091"/>
                  </a:lnTo>
                  <a:lnTo>
                    <a:pt x="23406" y="199809"/>
                  </a:lnTo>
                  <a:close/>
                </a:path>
                <a:path w="36195" h="212090">
                  <a:moveTo>
                    <a:pt x="23406" y="189649"/>
                  </a:moveTo>
                  <a:lnTo>
                    <a:pt x="22720" y="188595"/>
                  </a:lnTo>
                  <a:lnTo>
                    <a:pt x="21018" y="188595"/>
                  </a:lnTo>
                  <a:lnTo>
                    <a:pt x="20320" y="189649"/>
                  </a:lnTo>
                  <a:lnTo>
                    <a:pt x="20320" y="192214"/>
                  </a:lnTo>
                  <a:lnTo>
                    <a:pt x="21018" y="193255"/>
                  </a:lnTo>
                  <a:lnTo>
                    <a:pt x="22720" y="193255"/>
                  </a:lnTo>
                  <a:lnTo>
                    <a:pt x="23406" y="192214"/>
                  </a:lnTo>
                  <a:lnTo>
                    <a:pt x="23406" y="190931"/>
                  </a:lnTo>
                  <a:lnTo>
                    <a:pt x="23406" y="189649"/>
                  </a:lnTo>
                  <a:close/>
                </a:path>
                <a:path w="36195" h="212090">
                  <a:moveTo>
                    <a:pt x="23406" y="181394"/>
                  </a:moveTo>
                  <a:lnTo>
                    <a:pt x="22720" y="180352"/>
                  </a:lnTo>
                  <a:lnTo>
                    <a:pt x="21018" y="180352"/>
                  </a:lnTo>
                  <a:lnTo>
                    <a:pt x="20320" y="181394"/>
                  </a:lnTo>
                  <a:lnTo>
                    <a:pt x="20320" y="183959"/>
                  </a:lnTo>
                  <a:lnTo>
                    <a:pt x="21018" y="185000"/>
                  </a:lnTo>
                  <a:lnTo>
                    <a:pt x="22720" y="185000"/>
                  </a:lnTo>
                  <a:lnTo>
                    <a:pt x="23406" y="183959"/>
                  </a:lnTo>
                  <a:lnTo>
                    <a:pt x="23406" y="182676"/>
                  </a:lnTo>
                  <a:lnTo>
                    <a:pt x="23406" y="181394"/>
                  </a:lnTo>
                  <a:close/>
                </a:path>
                <a:path w="36195" h="212090">
                  <a:moveTo>
                    <a:pt x="23406" y="172491"/>
                  </a:moveTo>
                  <a:lnTo>
                    <a:pt x="22720" y="171450"/>
                  </a:lnTo>
                  <a:lnTo>
                    <a:pt x="21018" y="171450"/>
                  </a:lnTo>
                  <a:lnTo>
                    <a:pt x="20320" y="172491"/>
                  </a:lnTo>
                  <a:lnTo>
                    <a:pt x="20320" y="175056"/>
                  </a:lnTo>
                  <a:lnTo>
                    <a:pt x="21018" y="176098"/>
                  </a:lnTo>
                  <a:lnTo>
                    <a:pt x="22720" y="176098"/>
                  </a:lnTo>
                  <a:lnTo>
                    <a:pt x="23406" y="175056"/>
                  </a:lnTo>
                  <a:lnTo>
                    <a:pt x="23406" y="173774"/>
                  </a:lnTo>
                  <a:lnTo>
                    <a:pt x="23406" y="172491"/>
                  </a:lnTo>
                  <a:close/>
                </a:path>
                <a:path w="36195" h="212090">
                  <a:moveTo>
                    <a:pt x="23406" y="163601"/>
                  </a:moveTo>
                  <a:lnTo>
                    <a:pt x="22720" y="162560"/>
                  </a:lnTo>
                  <a:lnTo>
                    <a:pt x="21018" y="162560"/>
                  </a:lnTo>
                  <a:lnTo>
                    <a:pt x="20320" y="163601"/>
                  </a:lnTo>
                  <a:lnTo>
                    <a:pt x="20320" y="166179"/>
                  </a:lnTo>
                  <a:lnTo>
                    <a:pt x="21018" y="167220"/>
                  </a:lnTo>
                  <a:lnTo>
                    <a:pt x="22720" y="167220"/>
                  </a:lnTo>
                  <a:lnTo>
                    <a:pt x="23406" y="166179"/>
                  </a:lnTo>
                  <a:lnTo>
                    <a:pt x="23406" y="164884"/>
                  </a:lnTo>
                  <a:lnTo>
                    <a:pt x="23406" y="163601"/>
                  </a:lnTo>
                  <a:close/>
                </a:path>
                <a:path w="36195" h="212090">
                  <a:moveTo>
                    <a:pt x="23406" y="154711"/>
                  </a:moveTo>
                  <a:lnTo>
                    <a:pt x="22720" y="153670"/>
                  </a:lnTo>
                  <a:lnTo>
                    <a:pt x="21018" y="153670"/>
                  </a:lnTo>
                  <a:lnTo>
                    <a:pt x="20320" y="154711"/>
                  </a:lnTo>
                  <a:lnTo>
                    <a:pt x="20320" y="157289"/>
                  </a:lnTo>
                  <a:lnTo>
                    <a:pt x="21018" y="158330"/>
                  </a:lnTo>
                  <a:lnTo>
                    <a:pt x="22720" y="158330"/>
                  </a:lnTo>
                  <a:lnTo>
                    <a:pt x="23406" y="157289"/>
                  </a:lnTo>
                  <a:lnTo>
                    <a:pt x="23406" y="156006"/>
                  </a:lnTo>
                  <a:lnTo>
                    <a:pt x="23406" y="154711"/>
                  </a:lnTo>
                  <a:close/>
                </a:path>
                <a:path w="36195" h="212090">
                  <a:moveTo>
                    <a:pt x="23406" y="147091"/>
                  </a:moveTo>
                  <a:lnTo>
                    <a:pt x="22720" y="146050"/>
                  </a:lnTo>
                  <a:lnTo>
                    <a:pt x="21018" y="146050"/>
                  </a:lnTo>
                  <a:lnTo>
                    <a:pt x="20320" y="147091"/>
                  </a:lnTo>
                  <a:lnTo>
                    <a:pt x="20320" y="149656"/>
                  </a:lnTo>
                  <a:lnTo>
                    <a:pt x="21018" y="150698"/>
                  </a:lnTo>
                  <a:lnTo>
                    <a:pt x="22720" y="150698"/>
                  </a:lnTo>
                  <a:lnTo>
                    <a:pt x="23406" y="149656"/>
                  </a:lnTo>
                  <a:lnTo>
                    <a:pt x="23406" y="148374"/>
                  </a:lnTo>
                  <a:lnTo>
                    <a:pt x="23406" y="147091"/>
                  </a:lnTo>
                  <a:close/>
                </a:path>
                <a:path w="36195" h="212090">
                  <a:moveTo>
                    <a:pt x="23406" y="136944"/>
                  </a:moveTo>
                  <a:lnTo>
                    <a:pt x="22720" y="135902"/>
                  </a:lnTo>
                  <a:lnTo>
                    <a:pt x="21018" y="135902"/>
                  </a:lnTo>
                  <a:lnTo>
                    <a:pt x="20320" y="136944"/>
                  </a:lnTo>
                  <a:lnTo>
                    <a:pt x="20320" y="139509"/>
                  </a:lnTo>
                  <a:lnTo>
                    <a:pt x="21018" y="140550"/>
                  </a:lnTo>
                  <a:lnTo>
                    <a:pt x="22720" y="140550"/>
                  </a:lnTo>
                  <a:lnTo>
                    <a:pt x="23406" y="139509"/>
                  </a:lnTo>
                  <a:lnTo>
                    <a:pt x="23406" y="138226"/>
                  </a:lnTo>
                  <a:lnTo>
                    <a:pt x="23406" y="136944"/>
                  </a:lnTo>
                  <a:close/>
                </a:path>
                <a:path w="36195" h="212090">
                  <a:moveTo>
                    <a:pt x="23406" y="128041"/>
                  </a:moveTo>
                  <a:lnTo>
                    <a:pt x="22720" y="127000"/>
                  </a:lnTo>
                  <a:lnTo>
                    <a:pt x="21018" y="127000"/>
                  </a:lnTo>
                  <a:lnTo>
                    <a:pt x="20320" y="128041"/>
                  </a:lnTo>
                  <a:lnTo>
                    <a:pt x="20320" y="130606"/>
                  </a:lnTo>
                  <a:lnTo>
                    <a:pt x="21018" y="131648"/>
                  </a:lnTo>
                  <a:lnTo>
                    <a:pt x="22720" y="131648"/>
                  </a:lnTo>
                  <a:lnTo>
                    <a:pt x="23406" y="130606"/>
                  </a:lnTo>
                  <a:lnTo>
                    <a:pt x="23406" y="129324"/>
                  </a:lnTo>
                  <a:lnTo>
                    <a:pt x="23406" y="128041"/>
                  </a:lnTo>
                  <a:close/>
                </a:path>
                <a:path w="36195" h="212090">
                  <a:moveTo>
                    <a:pt x="23406" y="118516"/>
                  </a:moveTo>
                  <a:lnTo>
                    <a:pt x="22720" y="117475"/>
                  </a:lnTo>
                  <a:lnTo>
                    <a:pt x="21018" y="117475"/>
                  </a:lnTo>
                  <a:lnTo>
                    <a:pt x="20320" y="118516"/>
                  </a:lnTo>
                  <a:lnTo>
                    <a:pt x="20320" y="121081"/>
                  </a:lnTo>
                  <a:lnTo>
                    <a:pt x="21018" y="122123"/>
                  </a:lnTo>
                  <a:lnTo>
                    <a:pt x="22720" y="122123"/>
                  </a:lnTo>
                  <a:lnTo>
                    <a:pt x="23406" y="121081"/>
                  </a:lnTo>
                  <a:lnTo>
                    <a:pt x="23406" y="119799"/>
                  </a:lnTo>
                  <a:lnTo>
                    <a:pt x="23406" y="118516"/>
                  </a:lnTo>
                  <a:close/>
                </a:path>
                <a:path w="36195" h="212090">
                  <a:moveTo>
                    <a:pt x="23406" y="109626"/>
                  </a:moveTo>
                  <a:lnTo>
                    <a:pt x="22720" y="108585"/>
                  </a:lnTo>
                  <a:lnTo>
                    <a:pt x="21018" y="108585"/>
                  </a:lnTo>
                  <a:lnTo>
                    <a:pt x="20320" y="109626"/>
                  </a:lnTo>
                  <a:lnTo>
                    <a:pt x="20320" y="112204"/>
                  </a:lnTo>
                  <a:lnTo>
                    <a:pt x="21018" y="113245"/>
                  </a:lnTo>
                  <a:lnTo>
                    <a:pt x="22720" y="113245"/>
                  </a:lnTo>
                  <a:lnTo>
                    <a:pt x="23406" y="112204"/>
                  </a:lnTo>
                  <a:lnTo>
                    <a:pt x="23406" y="110909"/>
                  </a:lnTo>
                  <a:lnTo>
                    <a:pt x="23406" y="109626"/>
                  </a:lnTo>
                  <a:close/>
                </a:path>
                <a:path w="36195" h="212090">
                  <a:moveTo>
                    <a:pt x="23406" y="100736"/>
                  </a:moveTo>
                  <a:lnTo>
                    <a:pt x="22720" y="99695"/>
                  </a:lnTo>
                  <a:lnTo>
                    <a:pt x="21018" y="99695"/>
                  </a:lnTo>
                  <a:lnTo>
                    <a:pt x="20320" y="100736"/>
                  </a:lnTo>
                  <a:lnTo>
                    <a:pt x="20320" y="103314"/>
                  </a:lnTo>
                  <a:lnTo>
                    <a:pt x="21018" y="104355"/>
                  </a:lnTo>
                  <a:lnTo>
                    <a:pt x="22720" y="104355"/>
                  </a:lnTo>
                  <a:lnTo>
                    <a:pt x="23406" y="103314"/>
                  </a:lnTo>
                  <a:lnTo>
                    <a:pt x="23406" y="102031"/>
                  </a:lnTo>
                  <a:lnTo>
                    <a:pt x="23406" y="100736"/>
                  </a:lnTo>
                  <a:close/>
                </a:path>
                <a:path w="36195" h="212090">
                  <a:moveTo>
                    <a:pt x="23406" y="93116"/>
                  </a:moveTo>
                  <a:lnTo>
                    <a:pt x="22720" y="92075"/>
                  </a:lnTo>
                  <a:lnTo>
                    <a:pt x="21018" y="92075"/>
                  </a:lnTo>
                  <a:lnTo>
                    <a:pt x="20320" y="93116"/>
                  </a:lnTo>
                  <a:lnTo>
                    <a:pt x="20320" y="95681"/>
                  </a:lnTo>
                  <a:lnTo>
                    <a:pt x="21018" y="96723"/>
                  </a:lnTo>
                  <a:lnTo>
                    <a:pt x="22720" y="96723"/>
                  </a:lnTo>
                  <a:lnTo>
                    <a:pt x="23406" y="95681"/>
                  </a:lnTo>
                  <a:lnTo>
                    <a:pt x="23406" y="94399"/>
                  </a:lnTo>
                  <a:lnTo>
                    <a:pt x="23406" y="93116"/>
                  </a:lnTo>
                  <a:close/>
                </a:path>
                <a:path w="36195" h="212090">
                  <a:moveTo>
                    <a:pt x="23406" y="83591"/>
                  </a:moveTo>
                  <a:lnTo>
                    <a:pt x="22720" y="82550"/>
                  </a:lnTo>
                  <a:lnTo>
                    <a:pt x="21018" y="82550"/>
                  </a:lnTo>
                  <a:lnTo>
                    <a:pt x="20320" y="83591"/>
                  </a:lnTo>
                  <a:lnTo>
                    <a:pt x="20320" y="86156"/>
                  </a:lnTo>
                  <a:lnTo>
                    <a:pt x="21018" y="87198"/>
                  </a:lnTo>
                  <a:lnTo>
                    <a:pt x="22720" y="87198"/>
                  </a:lnTo>
                  <a:lnTo>
                    <a:pt x="23406" y="86156"/>
                  </a:lnTo>
                  <a:lnTo>
                    <a:pt x="23406" y="84874"/>
                  </a:lnTo>
                  <a:lnTo>
                    <a:pt x="23406" y="83591"/>
                  </a:lnTo>
                  <a:close/>
                </a:path>
                <a:path w="36195" h="212090">
                  <a:moveTo>
                    <a:pt x="23406" y="75349"/>
                  </a:moveTo>
                  <a:lnTo>
                    <a:pt x="22720" y="74295"/>
                  </a:lnTo>
                  <a:lnTo>
                    <a:pt x="21018" y="74295"/>
                  </a:lnTo>
                  <a:lnTo>
                    <a:pt x="20320" y="75349"/>
                  </a:lnTo>
                  <a:lnTo>
                    <a:pt x="20320" y="77914"/>
                  </a:lnTo>
                  <a:lnTo>
                    <a:pt x="21018" y="78955"/>
                  </a:lnTo>
                  <a:lnTo>
                    <a:pt x="22720" y="78955"/>
                  </a:lnTo>
                  <a:lnTo>
                    <a:pt x="23406" y="77914"/>
                  </a:lnTo>
                  <a:lnTo>
                    <a:pt x="23406" y="76631"/>
                  </a:lnTo>
                  <a:lnTo>
                    <a:pt x="23406" y="75349"/>
                  </a:lnTo>
                  <a:close/>
                </a:path>
                <a:path w="36195" h="212090">
                  <a:moveTo>
                    <a:pt x="23406" y="66459"/>
                  </a:moveTo>
                  <a:lnTo>
                    <a:pt x="22720" y="65417"/>
                  </a:lnTo>
                  <a:lnTo>
                    <a:pt x="21018" y="65417"/>
                  </a:lnTo>
                  <a:lnTo>
                    <a:pt x="20320" y="66459"/>
                  </a:lnTo>
                  <a:lnTo>
                    <a:pt x="20320" y="69024"/>
                  </a:lnTo>
                  <a:lnTo>
                    <a:pt x="21018" y="70065"/>
                  </a:lnTo>
                  <a:lnTo>
                    <a:pt x="22720" y="70065"/>
                  </a:lnTo>
                  <a:lnTo>
                    <a:pt x="23406" y="69024"/>
                  </a:lnTo>
                  <a:lnTo>
                    <a:pt x="23406" y="67741"/>
                  </a:lnTo>
                  <a:lnTo>
                    <a:pt x="23406" y="66459"/>
                  </a:lnTo>
                  <a:close/>
                </a:path>
                <a:path w="36195" h="212090">
                  <a:moveTo>
                    <a:pt x="23406" y="57569"/>
                  </a:moveTo>
                  <a:lnTo>
                    <a:pt x="22720" y="56527"/>
                  </a:lnTo>
                  <a:lnTo>
                    <a:pt x="21018" y="56527"/>
                  </a:lnTo>
                  <a:lnTo>
                    <a:pt x="20320" y="57569"/>
                  </a:lnTo>
                  <a:lnTo>
                    <a:pt x="20320" y="60134"/>
                  </a:lnTo>
                  <a:lnTo>
                    <a:pt x="21018" y="61175"/>
                  </a:lnTo>
                  <a:lnTo>
                    <a:pt x="22720" y="61175"/>
                  </a:lnTo>
                  <a:lnTo>
                    <a:pt x="23406" y="60134"/>
                  </a:lnTo>
                  <a:lnTo>
                    <a:pt x="23406" y="58851"/>
                  </a:lnTo>
                  <a:lnTo>
                    <a:pt x="23406" y="57569"/>
                  </a:lnTo>
                  <a:close/>
                </a:path>
                <a:path w="36195" h="212090">
                  <a:moveTo>
                    <a:pt x="23406" y="48666"/>
                  </a:moveTo>
                  <a:lnTo>
                    <a:pt x="22720" y="47625"/>
                  </a:lnTo>
                  <a:lnTo>
                    <a:pt x="21018" y="47625"/>
                  </a:lnTo>
                  <a:lnTo>
                    <a:pt x="20320" y="48666"/>
                  </a:lnTo>
                  <a:lnTo>
                    <a:pt x="20320" y="51231"/>
                  </a:lnTo>
                  <a:lnTo>
                    <a:pt x="21018" y="52273"/>
                  </a:lnTo>
                  <a:lnTo>
                    <a:pt x="22720" y="52273"/>
                  </a:lnTo>
                  <a:lnTo>
                    <a:pt x="23406" y="51231"/>
                  </a:lnTo>
                  <a:lnTo>
                    <a:pt x="23406" y="49949"/>
                  </a:lnTo>
                  <a:lnTo>
                    <a:pt x="23406" y="48666"/>
                  </a:lnTo>
                  <a:close/>
                </a:path>
                <a:path w="36195" h="212090">
                  <a:moveTo>
                    <a:pt x="23406" y="39776"/>
                  </a:moveTo>
                  <a:lnTo>
                    <a:pt x="22720" y="38735"/>
                  </a:lnTo>
                  <a:lnTo>
                    <a:pt x="21018" y="38735"/>
                  </a:lnTo>
                  <a:lnTo>
                    <a:pt x="20320" y="39776"/>
                  </a:lnTo>
                  <a:lnTo>
                    <a:pt x="20320" y="42354"/>
                  </a:lnTo>
                  <a:lnTo>
                    <a:pt x="21018" y="43395"/>
                  </a:lnTo>
                  <a:lnTo>
                    <a:pt x="22720" y="43395"/>
                  </a:lnTo>
                  <a:lnTo>
                    <a:pt x="23406" y="42354"/>
                  </a:lnTo>
                  <a:lnTo>
                    <a:pt x="23406" y="41059"/>
                  </a:lnTo>
                  <a:lnTo>
                    <a:pt x="23406" y="39776"/>
                  </a:lnTo>
                  <a:close/>
                </a:path>
                <a:path w="36195" h="212090">
                  <a:moveTo>
                    <a:pt x="23406" y="30886"/>
                  </a:moveTo>
                  <a:lnTo>
                    <a:pt x="22720" y="29845"/>
                  </a:lnTo>
                  <a:lnTo>
                    <a:pt x="21018" y="29845"/>
                  </a:lnTo>
                  <a:lnTo>
                    <a:pt x="20320" y="30886"/>
                  </a:lnTo>
                  <a:lnTo>
                    <a:pt x="20320" y="33464"/>
                  </a:lnTo>
                  <a:lnTo>
                    <a:pt x="21018" y="34505"/>
                  </a:lnTo>
                  <a:lnTo>
                    <a:pt x="22720" y="34505"/>
                  </a:lnTo>
                  <a:lnTo>
                    <a:pt x="23406" y="33464"/>
                  </a:lnTo>
                  <a:lnTo>
                    <a:pt x="23406" y="32181"/>
                  </a:lnTo>
                  <a:lnTo>
                    <a:pt x="23406" y="30886"/>
                  </a:lnTo>
                  <a:close/>
                </a:path>
                <a:path w="36195" h="212090">
                  <a:moveTo>
                    <a:pt x="23406" y="22009"/>
                  </a:moveTo>
                  <a:lnTo>
                    <a:pt x="22720" y="20967"/>
                  </a:lnTo>
                  <a:lnTo>
                    <a:pt x="21018" y="20967"/>
                  </a:lnTo>
                  <a:lnTo>
                    <a:pt x="20320" y="22009"/>
                  </a:lnTo>
                  <a:lnTo>
                    <a:pt x="20320" y="24574"/>
                  </a:lnTo>
                  <a:lnTo>
                    <a:pt x="21018" y="25615"/>
                  </a:lnTo>
                  <a:lnTo>
                    <a:pt x="22720" y="25615"/>
                  </a:lnTo>
                  <a:lnTo>
                    <a:pt x="23406" y="24574"/>
                  </a:lnTo>
                  <a:lnTo>
                    <a:pt x="23406" y="23291"/>
                  </a:lnTo>
                  <a:lnTo>
                    <a:pt x="23406" y="22009"/>
                  </a:lnTo>
                  <a:close/>
                </a:path>
                <a:path w="36195" h="212090">
                  <a:moveTo>
                    <a:pt x="23406" y="13741"/>
                  </a:moveTo>
                  <a:lnTo>
                    <a:pt x="22720" y="12700"/>
                  </a:lnTo>
                  <a:lnTo>
                    <a:pt x="21018" y="12700"/>
                  </a:lnTo>
                  <a:lnTo>
                    <a:pt x="20320" y="13741"/>
                  </a:lnTo>
                  <a:lnTo>
                    <a:pt x="20320" y="16306"/>
                  </a:lnTo>
                  <a:lnTo>
                    <a:pt x="21018" y="17348"/>
                  </a:lnTo>
                  <a:lnTo>
                    <a:pt x="22720" y="17348"/>
                  </a:lnTo>
                  <a:lnTo>
                    <a:pt x="23406" y="16306"/>
                  </a:lnTo>
                  <a:lnTo>
                    <a:pt x="23406" y="15024"/>
                  </a:lnTo>
                  <a:lnTo>
                    <a:pt x="23406" y="13741"/>
                  </a:lnTo>
                  <a:close/>
                </a:path>
                <a:path w="36195" h="212090">
                  <a:moveTo>
                    <a:pt x="23406" y="4851"/>
                  </a:moveTo>
                  <a:lnTo>
                    <a:pt x="22720" y="3810"/>
                  </a:lnTo>
                  <a:lnTo>
                    <a:pt x="21018" y="3810"/>
                  </a:lnTo>
                  <a:lnTo>
                    <a:pt x="20320" y="4851"/>
                  </a:lnTo>
                  <a:lnTo>
                    <a:pt x="20320" y="7429"/>
                  </a:lnTo>
                  <a:lnTo>
                    <a:pt x="21018" y="8470"/>
                  </a:lnTo>
                  <a:lnTo>
                    <a:pt x="22720" y="8470"/>
                  </a:lnTo>
                  <a:lnTo>
                    <a:pt x="23406" y="7429"/>
                  </a:lnTo>
                  <a:lnTo>
                    <a:pt x="23406" y="6134"/>
                  </a:lnTo>
                  <a:lnTo>
                    <a:pt x="23406" y="4851"/>
                  </a:lnTo>
                  <a:close/>
                </a:path>
                <a:path w="36195" h="212090">
                  <a:moveTo>
                    <a:pt x="29121" y="204241"/>
                  </a:moveTo>
                  <a:lnTo>
                    <a:pt x="28435" y="203200"/>
                  </a:lnTo>
                  <a:lnTo>
                    <a:pt x="26733" y="203200"/>
                  </a:lnTo>
                  <a:lnTo>
                    <a:pt x="26035" y="204241"/>
                  </a:lnTo>
                  <a:lnTo>
                    <a:pt x="26035" y="206806"/>
                  </a:lnTo>
                  <a:lnTo>
                    <a:pt x="26733" y="207848"/>
                  </a:lnTo>
                  <a:lnTo>
                    <a:pt x="28435" y="207848"/>
                  </a:lnTo>
                  <a:lnTo>
                    <a:pt x="29121" y="206806"/>
                  </a:lnTo>
                  <a:lnTo>
                    <a:pt x="29121" y="205524"/>
                  </a:lnTo>
                  <a:lnTo>
                    <a:pt x="29121" y="204241"/>
                  </a:lnTo>
                  <a:close/>
                </a:path>
                <a:path w="36195" h="212090">
                  <a:moveTo>
                    <a:pt x="29121" y="195986"/>
                  </a:moveTo>
                  <a:lnTo>
                    <a:pt x="28435" y="194945"/>
                  </a:lnTo>
                  <a:lnTo>
                    <a:pt x="26733" y="194945"/>
                  </a:lnTo>
                  <a:lnTo>
                    <a:pt x="26035" y="195986"/>
                  </a:lnTo>
                  <a:lnTo>
                    <a:pt x="26035" y="198564"/>
                  </a:lnTo>
                  <a:lnTo>
                    <a:pt x="26733" y="199605"/>
                  </a:lnTo>
                  <a:lnTo>
                    <a:pt x="28435" y="199605"/>
                  </a:lnTo>
                  <a:lnTo>
                    <a:pt x="29121" y="198564"/>
                  </a:lnTo>
                  <a:lnTo>
                    <a:pt x="29121" y="197281"/>
                  </a:lnTo>
                  <a:lnTo>
                    <a:pt x="29121" y="195986"/>
                  </a:lnTo>
                  <a:close/>
                </a:path>
                <a:path w="36195" h="212090">
                  <a:moveTo>
                    <a:pt x="29121" y="185826"/>
                  </a:moveTo>
                  <a:lnTo>
                    <a:pt x="28435" y="184785"/>
                  </a:lnTo>
                  <a:lnTo>
                    <a:pt x="26733" y="184785"/>
                  </a:lnTo>
                  <a:lnTo>
                    <a:pt x="26035" y="185826"/>
                  </a:lnTo>
                  <a:lnTo>
                    <a:pt x="26035" y="188404"/>
                  </a:lnTo>
                  <a:lnTo>
                    <a:pt x="26733" y="189445"/>
                  </a:lnTo>
                  <a:lnTo>
                    <a:pt x="28435" y="189445"/>
                  </a:lnTo>
                  <a:lnTo>
                    <a:pt x="29121" y="188404"/>
                  </a:lnTo>
                  <a:lnTo>
                    <a:pt x="29121" y="187109"/>
                  </a:lnTo>
                  <a:lnTo>
                    <a:pt x="29121" y="185826"/>
                  </a:lnTo>
                  <a:close/>
                </a:path>
                <a:path w="36195" h="212090">
                  <a:moveTo>
                    <a:pt x="29121" y="177584"/>
                  </a:moveTo>
                  <a:lnTo>
                    <a:pt x="28435" y="176542"/>
                  </a:lnTo>
                  <a:lnTo>
                    <a:pt x="26733" y="176542"/>
                  </a:lnTo>
                  <a:lnTo>
                    <a:pt x="26035" y="177584"/>
                  </a:lnTo>
                  <a:lnTo>
                    <a:pt x="26035" y="180149"/>
                  </a:lnTo>
                  <a:lnTo>
                    <a:pt x="26733" y="181190"/>
                  </a:lnTo>
                  <a:lnTo>
                    <a:pt x="28435" y="181190"/>
                  </a:lnTo>
                  <a:lnTo>
                    <a:pt x="29121" y="180149"/>
                  </a:lnTo>
                  <a:lnTo>
                    <a:pt x="29121" y="178866"/>
                  </a:lnTo>
                  <a:lnTo>
                    <a:pt x="29121" y="177584"/>
                  </a:lnTo>
                  <a:close/>
                </a:path>
                <a:path w="36195" h="212090">
                  <a:moveTo>
                    <a:pt x="29121" y="168694"/>
                  </a:moveTo>
                  <a:lnTo>
                    <a:pt x="28435" y="167652"/>
                  </a:lnTo>
                  <a:lnTo>
                    <a:pt x="26733" y="167652"/>
                  </a:lnTo>
                  <a:lnTo>
                    <a:pt x="26035" y="168694"/>
                  </a:lnTo>
                  <a:lnTo>
                    <a:pt x="26035" y="171259"/>
                  </a:lnTo>
                  <a:lnTo>
                    <a:pt x="26733" y="172300"/>
                  </a:lnTo>
                  <a:lnTo>
                    <a:pt x="28435" y="172300"/>
                  </a:lnTo>
                  <a:lnTo>
                    <a:pt x="29121" y="171259"/>
                  </a:lnTo>
                  <a:lnTo>
                    <a:pt x="29121" y="169976"/>
                  </a:lnTo>
                  <a:lnTo>
                    <a:pt x="29121" y="168694"/>
                  </a:lnTo>
                  <a:close/>
                </a:path>
                <a:path w="36195" h="212090">
                  <a:moveTo>
                    <a:pt x="29121" y="159791"/>
                  </a:moveTo>
                  <a:lnTo>
                    <a:pt x="28435" y="158750"/>
                  </a:lnTo>
                  <a:lnTo>
                    <a:pt x="26733" y="158750"/>
                  </a:lnTo>
                  <a:lnTo>
                    <a:pt x="26035" y="159791"/>
                  </a:lnTo>
                  <a:lnTo>
                    <a:pt x="26035" y="162356"/>
                  </a:lnTo>
                  <a:lnTo>
                    <a:pt x="26733" y="163398"/>
                  </a:lnTo>
                  <a:lnTo>
                    <a:pt x="28435" y="163398"/>
                  </a:lnTo>
                  <a:lnTo>
                    <a:pt x="29121" y="162356"/>
                  </a:lnTo>
                  <a:lnTo>
                    <a:pt x="29121" y="161074"/>
                  </a:lnTo>
                  <a:lnTo>
                    <a:pt x="29121" y="159791"/>
                  </a:lnTo>
                  <a:close/>
                </a:path>
                <a:path w="36195" h="212090">
                  <a:moveTo>
                    <a:pt x="29121" y="150914"/>
                  </a:moveTo>
                  <a:lnTo>
                    <a:pt x="28435" y="149860"/>
                  </a:lnTo>
                  <a:lnTo>
                    <a:pt x="26733" y="149860"/>
                  </a:lnTo>
                  <a:lnTo>
                    <a:pt x="26035" y="150914"/>
                  </a:lnTo>
                  <a:lnTo>
                    <a:pt x="26035" y="153479"/>
                  </a:lnTo>
                  <a:lnTo>
                    <a:pt x="26733" y="154520"/>
                  </a:lnTo>
                  <a:lnTo>
                    <a:pt x="28435" y="154520"/>
                  </a:lnTo>
                  <a:lnTo>
                    <a:pt x="29121" y="153479"/>
                  </a:lnTo>
                  <a:lnTo>
                    <a:pt x="29121" y="152184"/>
                  </a:lnTo>
                  <a:lnTo>
                    <a:pt x="29121" y="150914"/>
                  </a:lnTo>
                  <a:close/>
                </a:path>
                <a:path w="36195" h="212090">
                  <a:moveTo>
                    <a:pt x="29121" y="143294"/>
                  </a:moveTo>
                  <a:lnTo>
                    <a:pt x="28435" y="142252"/>
                  </a:lnTo>
                  <a:lnTo>
                    <a:pt x="26733" y="142252"/>
                  </a:lnTo>
                  <a:lnTo>
                    <a:pt x="26035" y="143294"/>
                  </a:lnTo>
                  <a:lnTo>
                    <a:pt x="26035" y="145859"/>
                  </a:lnTo>
                  <a:lnTo>
                    <a:pt x="26733" y="146900"/>
                  </a:lnTo>
                  <a:lnTo>
                    <a:pt x="28435" y="146900"/>
                  </a:lnTo>
                  <a:lnTo>
                    <a:pt x="29121" y="145859"/>
                  </a:lnTo>
                  <a:lnTo>
                    <a:pt x="29121" y="144576"/>
                  </a:lnTo>
                  <a:lnTo>
                    <a:pt x="29121" y="143294"/>
                  </a:lnTo>
                  <a:close/>
                </a:path>
                <a:path w="36195" h="212090">
                  <a:moveTo>
                    <a:pt x="29121" y="133134"/>
                  </a:moveTo>
                  <a:lnTo>
                    <a:pt x="28435" y="132092"/>
                  </a:lnTo>
                  <a:lnTo>
                    <a:pt x="26733" y="132092"/>
                  </a:lnTo>
                  <a:lnTo>
                    <a:pt x="26035" y="133134"/>
                  </a:lnTo>
                  <a:lnTo>
                    <a:pt x="26035" y="135699"/>
                  </a:lnTo>
                  <a:lnTo>
                    <a:pt x="26733" y="136740"/>
                  </a:lnTo>
                  <a:lnTo>
                    <a:pt x="28435" y="136740"/>
                  </a:lnTo>
                  <a:lnTo>
                    <a:pt x="29121" y="135699"/>
                  </a:lnTo>
                  <a:lnTo>
                    <a:pt x="29121" y="134416"/>
                  </a:lnTo>
                  <a:lnTo>
                    <a:pt x="29121" y="133134"/>
                  </a:lnTo>
                  <a:close/>
                </a:path>
                <a:path w="36195" h="212090">
                  <a:moveTo>
                    <a:pt x="29121" y="124244"/>
                  </a:moveTo>
                  <a:lnTo>
                    <a:pt x="28435" y="123202"/>
                  </a:lnTo>
                  <a:lnTo>
                    <a:pt x="26733" y="123202"/>
                  </a:lnTo>
                  <a:lnTo>
                    <a:pt x="26035" y="124244"/>
                  </a:lnTo>
                  <a:lnTo>
                    <a:pt x="26035" y="126809"/>
                  </a:lnTo>
                  <a:lnTo>
                    <a:pt x="26733" y="127850"/>
                  </a:lnTo>
                  <a:lnTo>
                    <a:pt x="28435" y="127850"/>
                  </a:lnTo>
                  <a:lnTo>
                    <a:pt x="29121" y="126809"/>
                  </a:lnTo>
                  <a:lnTo>
                    <a:pt x="29121" y="125526"/>
                  </a:lnTo>
                  <a:lnTo>
                    <a:pt x="29121" y="124244"/>
                  </a:lnTo>
                  <a:close/>
                </a:path>
                <a:path w="36195" h="212090">
                  <a:moveTo>
                    <a:pt x="29121" y="114719"/>
                  </a:moveTo>
                  <a:lnTo>
                    <a:pt x="28435" y="113677"/>
                  </a:lnTo>
                  <a:lnTo>
                    <a:pt x="26733" y="113677"/>
                  </a:lnTo>
                  <a:lnTo>
                    <a:pt x="26035" y="114719"/>
                  </a:lnTo>
                  <a:lnTo>
                    <a:pt x="26035" y="117284"/>
                  </a:lnTo>
                  <a:lnTo>
                    <a:pt x="26733" y="118325"/>
                  </a:lnTo>
                  <a:lnTo>
                    <a:pt x="28435" y="118325"/>
                  </a:lnTo>
                  <a:lnTo>
                    <a:pt x="29121" y="117284"/>
                  </a:lnTo>
                  <a:lnTo>
                    <a:pt x="29121" y="116001"/>
                  </a:lnTo>
                  <a:lnTo>
                    <a:pt x="29121" y="114719"/>
                  </a:lnTo>
                  <a:close/>
                </a:path>
                <a:path w="36195" h="212090">
                  <a:moveTo>
                    <a:pt x="29121" y="105816"/>
                  </a:moveTo>
                  <a:lnTo>
                    <a:pt x="28435" y="104775"/>
                  </a:lnTo>
                  <a:lnTo>
                    <a:pt x="26733" y="104775"/>
                  </a:lnTo>
                  <a:lnTo>
                    <a:pt x="26035" y="105816"/>
                  </a:lnTo>
                  <a:lnTo>
                    <a:pt x="26035" y="108381"/>
                  </a:lnTo>
                  <a:lnTo>
                    <a:pt x="26733" y="109423"/>
                  </a:lnTo>
                  <a:lnTo>
                    <a:pt x="28435" y="109423"/>
                  </a:lnTo>
                  <a:lnTo>
                    <a:pt x="29121" y="108381"/>
                  </a:lnTo>
                  <a:lnTo>
                    <a:pt x="29121" y="107099"/>
                  </a:lnTo>
                  <a:lnTo>
                    <a:pt x="29121" y="105816"/>
                  </a:lnTo>
                  <a:close/>
                </a:path>
                <a:path w="36195" h="212090">
                  <a:moveTo>
                    <a:pt x="29121" y="96926"/>
                  </a:moveTo>
                  <a:lnTo>
                    <a:pt x="28435" y="95885"/>
                  </a:lnTo>
                  <a:lnTo>
                    <a:pt x="26733" y="95885"/>
                  </a:lnTo>
                  <a:lnTo>
                    <a:pt x="26035" y="96926"/>
                  </a:lnTo>
                  <a:lnTo>
                    <a:pt x="26035" y="99504"/>
                  </a:lnTo>
                  <a:lnTo>
                    <a:pt x="26733" y="100545"/>
                  </a:lnTo>
                  <a:lnTo>
                    <a:pt x="28435" y="100545"/>
                  </a:lnTo>
                  <a:lnTo>
                    <a:pt x="29121" y="99504"/>
                  </a:lnTo>
                  <a:lnTo>
                    <a:pt x="29121" y="98209"/>
                  </a:lnTo>
                  <a:lnTo>
                    <a:pt x="29121" y="96926"/>
                  </a:lnTo>
                  <a:close/>
                </a:path>
                <a:path w="36195" h="212090">
                  <a:moveTo>
                    <a:pt x="29121" y="89319"/>
                  </a:moveTo>
                  <a:lnTo>
                    <a:pt x="28435" y="88277"/>
                  </a:lnTo>
                  <a:lnTo>
                    <a:pt x="26733" y="88277"/>
                  </a:lnTo>
                  <a:lnTo>
                    <a:pt x="26035" y="89319"/>
                  </a:lnTo>
                  <a:lnTo>
                    <a:pt x="26035" y="91884"/>
                  </a:lnTo>
                  <a:lnTo>
                    <a:pt x="26733" y="92925"/>
                  </a:lnTo>
                  <a:lnTo>
                    <a:pt x="28435" y="92925"/>
                  </a:lnTo>
                  <a:lnTo>
                    <a:pt x="29121" y="91884"/>
                  </a:lnTo>
                  <a:lnTo>
                    <a:pt x="29121" y="90601"/>
                  </a:lnTo>
                  <a:lnTo>
                    <a:pt x="29121" y="89319"/>
                  </a:lnTo>
                  <a:close/>
                </a:path>
                <a:path w="36195" h="212090">
                  <a:moveTo>
                    <a:pt x="29121" y="79794"/>
                  </a:moveTo>
                  <a:lnTo>
                    <a:pt x="28435" y="78752"/>
                  </a:lnTo>
                  <a:lnTo>
                    <a:pt x="26733" y="78752"/>
                  </a:lnTo>
                  <a:lnTo>
                    <a:pt x="26035" y="79794"/>
                  </a:lnTo>
                  <a:lnTo>
                    <a:pt x="26035" y="82359"/>
                  </a:lnTo>
                  <a:lnTo>
                    <a:pt x="26733" y="83400"/>
                  </a:lnTo>
                  <a:lnTo>
                    <a:pt x="28435" y="83400"/>
                  </a:lnTo>
                  <a:lnTo>
                    <a:pt x="29121" y="82359"/>
                  </a:lnTo>
                  <a:lnTo>
                    <a:pt x="29121" y="81076"/>
                  </a:lnTo>
                  <a:lnTo>
                    <a:pt x="29121" y="79794"/>
                  </a:lnTo>
                  <a:close/>
                </a:path>
                <a:path w="36195" h="212090">
                  <a:moveTo>
                    <a:pt x="29121" y="71526"/>
                  </a:moveTo>
                  <a:lnTo>
                    <a:pt x="28435" y="70485"/>
                  </a:lnTo>
                  <a:lnTo>
                    <a:pt x="26733" y="70485"/>
                  </a:lnTo>
                  <a:lnTo>
                    <a:pt x="26035" y="71526"/>
                  </a:lnTo>
                  <a:lnTo>
                    <a:pt x="26035" y="74104"/>
                  </a:lnTo>
                  <a:lnTo>
                    <a:pt x="26733" y="75145"/>
                  </a:lnTo>
                  <a:lnTo>
                    <a:pt x="28435" y="75145"/>
                  </a:lnTo>
                  <a:lnTo>
                    <a:pt x="29121" y="74104"/>
                  </a:lnTo>
                  <a:lnTo>
                    <a:pt x="29121" y="72809"/>
                  </a:lnTo>
                  <a:lnTo>
                    <a:pt x="29121" y="71526"/>
                  </a:lnTo>
                  <a:close/>
                </a:path>
                <a:path w="36195" h="212090">
                  <a:moveTo>
                    <a:pt x="29121" y="62636"/>
                  </a:moveTo>
                  <a:lnTo>
                    <a:pt x="28435" y="61595"/>
                  </a:lnTo>
                  <a:lnTo>
                    <a:pt x="26733" y="61595"/>
                  </a:lnTo>
                  <a:lnTo>
                    <a:pt x="26035" y="62636"/>
                  </a:lnTo>
                  <a:lnTo>
                    <a:pt x="26035" y="65214"/>
                  </a:lnTo>
                  <a:lnTo>
                    <a:pt x="26733" y="66255"/>
                  </a:lnTo>
                  <a:lnTo>
                    <a:pt x="28435" y="66255"/>
                  </a:lnTo>
                  <a:lnTo>
                    <a:pt x="29121" y="65214"/>
                  </a:lnTo>
                  <a:lnTo>
                    <a:pt x="29121" y="63931"/>
                  </a:lnTo>
                  <a:lnTo>
                    <a:pt x="29121" y="62636"/>
                  </a:lnTo>
                  <a:close/>
                </a:path>
                <a:path w="36195" h="212090">
                  <a:moveTo>
                    <a:pt x="29121" y="53759"/>
                  </a:moveTo>
                  <a:lnTo>
                    <a:pt x="28435" y="52717"/>
                  </a:lnTo>
                  <a:lnTo>
                    <a:pt x="26733" y="52717"/>
                  </a:lnTo>
                  <a:lnTo>
                    <a:pt x="26035" y="53759"/>
                  </a:lnTo>
                  <a:lnTo>
                    <a:pt x="26035" y="56324"/>
                  </a:lnTo>
                  <a:lnTo>
                    <a:pt x="26733" y="57365"/>
                  </a:lnTo>
                  <a:lnTo>
                    <a:pt x="28435" y="57365"/>
                  </a:lnTo>
                  <a:lnTo>
                    <a:pt x="29121" y="56324"/>
                  </a:lnTo>
                  <a:lnTo>
                    <a:pt x="29121" y="55041"/>
                  </a:lnTo>
                  <a:lnTo>
                    <a:pt x="29121" y="53759"/>
                  </a:lnTo>
                  <a:close/>
                </a:path>
                <a:path w="36195" h="212090">
                  <a:moveTo>
                    <a:pt x="29121" y="44869"/>
                  </a:moveTo>
                  <a:lnTo>
                    <a:pt x="28435" y="43827"/>
                  </a:lnTo>
                  <a:lnTo>
                    <a:pt x="26733" y="43827"/>
                  </a:lnTo>
                  <a:lnTo>
                    <a:pt x="26035" y="44869"/>
                  </a:lnTo>
                  <a:lnTo>
                    <a:pt x="26035" y="47434"/>
                  </a:lnTo>
                  <a:lnTo>
                    <a:pt x="26733" y="48475"/>
                  </a:lnTo>
                  <a:lnTo>
                    <a:pt x="28435" y="48475"/>
                  </a:lnTo>
                  <a:lnTo>
                    <a:pt x="29121" y="47434"/>
                  </a:lnTo>
                  <a:lnTo>
                    <a:pt x="29121" y="46151"/>
                  </a:lnTo>
                  <a:lnTo>
                    <a:pt x="29121" y="44869"/>
                  </a:lnTo>
                  <a:close/>
                </a:path>
                <a:path w="36195" h="212090">
                  <a:moveTo>
                    <a:pt x="29121" y="35966"/>
                  </a:moveTo>
                  <a:lnTo>
                    <a:pt x="28435" y="34925"/>
                  </a:lnTo>
                  <a:lnTo>
                    <a:pt x="26733" y="34925"/>
                  </a:lnTo>
                  <a:lnTo>
                    <a:pt x="26035" y="35966"/>
                  </a:lnTo>
                  <a:lnTo>
                    <a:pt x="26035" y="38531"/>
                  </a:lnTo>
                  <a:lnTo>
                    <a:pt x="26733" y="39573"/>
                  </a:lnTo>
                  <a:lnTo>
                    <a:pt x="28435" y="39573"/>
                  </a:lnTo>
                  <a:lnTo>
                    <a:pt x="29121" y="38531"/>
                  </a:lnTo>
                  <a:lnTo>
                    <a:pt x="29121" y="37249"/>
                  </a:lnTo>
                  <a:lnTo>
                    <a:pt x="29121" y="35966"/>
                  </a:lnTo>
                  <a:close/>
                </a:path>
                <a:path w="36195" h="212090">
                  <a:moveTo>
                    <a:pt x="29121" y="27089"/>
                  </a:moveTo>
                  <a:lnTo>
                    <a:pt x="28435" y="26035"/>
                  </a:lnTo>
                  <a:lnTo>
                    <a:pt x="26733" y="26035"/>
                  </a:lnTo>
                  <a:lnTo>
                    <a:pt x="26035" y="27089"/>
                  </a:lnTo>
                  <a:lnTo>
                    <a:pt x="26035" y="29654"/>
                  </a:lnTo>
                  <a:lnTo>
                    <a:pt x="26733" y="30695"/>
                  </a:lnTo>
                  <a:lnTo>
                    <a:pt x="28435" y="30695"/>
                  </a:lnTo>
                  <a:lnTo>
                    <a:pt x="29121" y="29654"/>
                  </a:lnTo>
                  <a:lnTo>
                    <a:pt x="29121" y="28359"/>
                  </a:lnTo>
                  <a:lnTo>
                    <a:pt x="29121" y="27089"/>
                  </a:lnTo>
                  <a:close/>
                </a:path>
                <a:path w="36195" h="212090">
                  <a:moveTo>
                    <a:pt x="29121" y="18199"/>
                  </a:moveTo>
                  <a:lnTo>
                    <a:pt x="28435" y="17145"/>
                  </a:lnTo>
                  <a:lnTo>
                    <a:pt x="26733" y="17145"/>
                  </a:lnTo>
                  <a:lnTo>
                    <a:pt x="26035" y="18199"/>
                  </a:lnTo>
                  <a:lnTo>
                    <a:pt x="26035" y="20764"/>
                  </a:lnTo>
                  <a:lnTo>
                    <a:pt x="26733" y="21805"/>
                  </a:lnTo>
                  <a:lnTo>
                    <a:pt x="28435" y="21805"/>
                  </a:lnTo>
                  <a:lnTo>
                    <a:pt x="29121" y="20764"/>
                  </a:lnTo>
                  <a:lnTo>
                    <a:pt x="29121" y="19481"/>
                  </a:lnTo>
                  <a:lnTo>
                    <a:pt x="29121" y="18199"/>
                  </a:lnTo>
                  <a:close/>
                </a:path>
                <a:path w="36195" h="212090">
                  <a:moveTo>
                    <a:pt x="29121" y="9944"/>
                  </a:moveTo>
                  <a:lnTo>
                    <a:pt x="28435" y="8902"/>
                  </a:lnTo>
                  <a:lnTo>
                    <a:pt x="26733" y="8902"/>
                  </a:lnTo>
                  <a:lnTo>
                    <a:pt x="26035" y="9944"/>
                  </a:lnTo>
                  <a:lnTo>
                    <a:pt x="26035" y="12509"/>
                  </a:lnTo>
                  <a:lnTo>
                    <a:pt x="26733" y="13550"/>
                  </a:lnTo>
                  <a:lnTo>
                    <a:pt x="28435" y="13550"/>
                  </a:lnTo>
                  <a:lnTo>
                    <a:pt x="29121" y="12509"/>
                  </a:lnTo>
                  <a:lnTo>
                    <a:pt x="29121" y="11226"/>
                  </a:lnTo>
                  <a:lnTo>
                    <a:pt x="29121" y="9944"/>
                  </a:lnTo>
                  <a:close/>
                </a:path>
                <a:path w="36195" h="212090">
                  <a:moveTo>
                    <a:pt x="29121" y="1041"/>
                  </a:moveTo>
                  <a:lnTo>
                    <a:pt x="28435" y="0"/>
                  </a:lnTo>
                  <a:lnTo>
                    <a:pt x="26733" y="0"/>
                  </a:lnTo>
                  <a:lnTo>
                    <a:pt x="26035" y="1041"/>
                  </a:lnTo>
                  <a:lnTo>
                    <a:pt x="26035" y="3606"/>
                  </a:lnTo>
                  <a:lnTo>
                    <a:pt x="26733" y="4648"/>
                  </a:lnTo>
                  <a:lnTo>
                    <a:pt x="28435" y="4648"/>
                  </a:lnTo>
                  <a:lnTo>
                    <a:pt x="29121" y="3606"/>
                  </a:lnTo>
                  <a:lnTo>
                    <a:pt x="29121" y="2324"/>
                  </a:lnTo>
                  <a:lnTo>
                    <a:pt x="29121" y="1041"/>
                  </a:lnTo>
                  <a:close/>
                </a:path>
                <a:path w="36195" h="212090">
                  <a:moveTo>
                    <a:pt x="36106" y="207416"/>
                  </a:moveTo>
                  <a:lnTo>
                    <a:pt x="35420" y="206375"/>
                  </a:lnTo>
                  <a:lnTo>
                    <a:pt x="33718" y="206375"/>
                  </a:lnTo>
                  <a:lnTo>
                    <a:pt x="33020" y="207416"/>
                  </a:lnTo>
                  <a:lnTo>
                    <a:pt x="33020" y="209981"/>
                  </a:lnTo>
                  <a:lnTo>
                    <a:pt x="33718" y="211023"/>
                  </a:lnTo>
                  <a:lnTo>
                    <a:pt x="35420" y="211023"/>
                  </a:lnTo>
                  <a:lnTo>
                    <a:pt x="36106" y="209981"/>
                  </a:lnTo>
                  <a:lnTo>
                    <a:pt x="36106" y="208699"/>
                  </a:lnTo>
                  <a:lnTo>
                    <a:pt x="36106" y="207416"/>
                  </a:lnTo>
                  <a:close/>
                </a:path>
                <a:path w="36195" h="212090">
                  <a:moveTo>
                    <a:pt x="36106" y="199174"/>
                  </a:moveTo>
                  <a:lnTo>
                    <a:pt x="35420" y="198120"/>
                  </a:lnTo>
                  <a:lnTo>
                    <a:pt x="33718" y="198120"/>
                  </a:lnTo>
                  <a:lnTo>
                    <a:pt x="33020" y="199174"/>
                  </a:lnTo>
                  <a:lnTo>
                    <a:pt x="33020" y="201739"/>
                  </a:lnTo>
                  <a:lnTo>
                    <a:pt x="33718" y="202780"/>
                  </a:lnTo>
                  <a:lnTo>
                    <a:pt x="35420" y="202780"/>
                  </a:lnTo>
                  <a:lnTo>
                    <a:pt x="36106" y="201739"/>
                  </a:lnTo>
                  <a:lnTo>
                    <a:pt x="36106" y="200456"/>
                  </a:lnTo>
                  <a:lnTo>
                    <a:pt x="36106" y="199174"/>
                  </a:lnTo>
                  <a:close/>
                </a:path>
                <a:path w="36195" h="212090">
                  <a:moveTo>
                    <a:pt x="36106" y="189014"/>
                  </a:moveTo>
                  <a:lnTo>
                    <a:pt x="35420" y="187960"/>
                  </a:lnTo>
                  <a:lnTo>
                    <a:pt x="33718" y="187960"/>
                  </a:lnTo>
                  <a:lnTo>
                    <a:pt x="33020" y="189014"/>
                  </a:lnTo>
                  <a:lnTo>
                    <a:pt x="33020" y="191579"/>
                  </a:lnTo>
                  <a:lnTo>
                    <a:pt x="33718" y="192620"/>
                  </a:lnTo>
                  <a:lnTo>
                    <a:pt x="35420" y="192620"/>
                  </a:lnTo>
                  <a:lnTo>
                    <a:pt x="36106" y="191579"/>
                  </a:lnTo>
                  <a:lnTo>
                    <a:pt x="36106" y="190284"/>
                  </a:lnTo>
                  <a:lnTo>
                    <a:pt x="36106" y="189014"/>
                  </a:lnTo>
                  <a:close/>
                </a:path>
                <a:path w="36195" h="212090">
                  <a:moveTo>
                    <a:pt x="36106" y="180759"/>
                  </a:moveTo>
                  <a:lnTo>
                    <a:pt x="35420" y="179717"/>
                  </a:lnTo>
                  <a:lnTo>
                    <a:pt x="33718" y="179717"/>
                  </a:lnTo>
                  <a:lnTo>
                    <a:pt x="33020" y="180759"/>
                  </a:lnTo>
                  <a:lnTo>
                    <a:pt x="33020" y="183324"/>
                  </a:lnTo>
                  <a:lnTo>
                    <a:pt x="33718" y="184365"/>
                  </a:lnTo>
                  <a:lnTo>
                    <a:pt x="35420" y="184365"/>
                  </a:lnTo>
                  <a:lnTo>
                    <a:pt x="36106" y="183324"/>
                  </a:lnTo>
                  <a:lnTo>
                    <a:pt x="36106" y="182041"/>
                  </a:lnTo>
                  <a:lnTo>
                    <a:pt x="36106" y="1807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887326" y="8017230"/>
              <a:ext cx="36830" cy="339090"/>
            </a:xfrm>
            <a:custGeom>
              <a:avLst/>
              <a:gdLst/>
              <a:ahLst/>
              <a:cxnLst/>
              <a:rect l="l" t="t" r="r" b="b"/>
              <a:pathLst>
                <a:path w="36829" h="339090">
                  <a:moveTo>
                    <a:pt x="4432" y="26644"/>
                  </a:moveTo>
                  <a:lnTo>
                    <a:pt x="3441" y="25400"/>
                  </a:lnTo>
                  <a:lnTo>
                    <a:pt x="990" y="25400"/>
                  </a:lnTo>
                  <a:lnTo>
                    <a:pt x="0" y="26644"/>
                  </a:lnTo>
                  <a:lnTo>
                    <a:pt x="0" y="29705"/>
                  </a:lnTo>
                  <a:lnTo>
                    <a:pt x="990" y="30962"/>
                  </a:lnTo>
                  <a:lnTo>
                    <a:pt x="3441" y="30962"/>
                  </a:lnTo>
                  <a:lnTo>
                    <a:pt x="4432" y="29705"/>
                  </a:lnTo>
                  <a:lnTo>
                    <a:pt x="4432" y="28181"/>
                  </a:lnTo>
                  <a:lnTo>
                    <a:pt x="4432" y="26644"/>
                  </a:lnTo>
                  <a:close/>
                </a:path>
                <a:path w="36829" h="339090">
                  <a:moveTo>
                    <a:pt x="4673" y="332968"/>
                  </a:moveTo>
                  <a:lnTo>
                    <a:pt x="3975" y="331927"/>
                  </a:lnTo>
                  <a:lnTo>
                    <a:pt x="2260" y="331927"/>
                  </a:lnTo>
                  <a:lnTo>
                    <a:pt x="1574" y="332968"/>
                  </a:lnTo>
                  <a:lnTo>
                    <a:pt x="1574" y="335534"/>
                  </a:lnTo>
                  <a:lnTo>
                    <a:pt x="2260" y="336575"/>
                  </a:lnTo>
                  <a:lnTo>
                    <a:pt x="3975" y="336575"/>
                  </a:lnTo>
                  <a:lnTo>
                    <a:pt x="4673" y="335534"/>
                  </a:lnTo>
                  <a:lnTo>
                    <a:pt x="4673" y="334251"/>
                  </a:lnTo>
                  <a:lnTo>
                    <a:pt x="4673" y="332968"/>
                  </a:lnTo>
                  <a:close/>
                </a:path>
                <a:path w="36829" h="339090">
                  <a:moveTo>
                    <a:pt x="4673" y="324713"/>
                  </a:moveTo>
                  <a:lnTo>
                    <a:pt x="3975" y="323659"/>
                  </a:lnTo>
                  <a:lnTo>
                    <a:pt x="2260" y="323659"/>
                  </a:lnTo>
                  <a:lnTo>
                    <a:pt x="1574" y="324713"/>
                  </a:lnTo>
                  <a:lnTo>
                    <a:pt x="1574" y="327279"/>
                  </a:lnTo>
                  <a:lnTo>
                    <a:pt x="2260" y="328320"/>
                  </a:lnTo>
                  <a:lnTo>
                    <a:pt x="3975" y="328320"/>
                  </a:lnTo>
                  <a:lnTo>
                    <a:pt x="4673" y="327279"/>
                  </a:lnTo>
                  <a:lnTo>
                    <a:pt x="4673" y="325983"/>
                  </a:lnTo>
                  <a:lnTo>
                    <a:pt x="4673" y="324713"/>
                  </a:lnTo>
                  <a:close/>
                </a:path>
                <a:path w="36829" h="339090">
                  <a:moveTo>
                    <a:pt x="4673" y="314540"/>
                  </a:moveTo>
                  <a:lnTo>
                    <a:pt x="3975" y="313499"/>
                  </a:lnTo>
                  <a:lnTo>
                    <a:pt x="2260" y="313499"/>
                  </a:lnTo>
                  <a:lnTo>
                    <a:pt x="1574" y="314540"/>
                  </a:lnTo>
                  <a:lnTo>
                    <a:pt x="1574" y="317106"/>
                  </a:lnTo>
                  <a:lnTo>
                    <a:pt x="2260" y="318147"/>
                  </a:lnTo>
                  <a:lnTo>
                    <a:pt x="3975" y="318147"/>
                  </a:lnTo>
                  <a:lnTo>
                    <a:pt x="4673" y="317106"/>
                  </a:lnTo>
                  <a:lnTo>
                    <a:pt x="4673" y="315823"/>
                  </a:lnTo>
                  <a:lnTo>
                    <a:pt x="4673" y="314540"/>
                  </a:lnTo>
                  <a:close/>
                </a:path>
                <a:path w="36829" h="339090">
                  <a:moveTo>
                    <a:pt x="4673" y="306298"/>
                  </a:moveTo>
                  <a:lnTo>
                    <a:pt x="3975" y="305244"/>
                  </a:lnTo>
                  <a:lnTo>
                    <a:pt x="2260" y="305244"/>
                  </a:lnTo>
                  <a:lnTo>
                    <a:pt x="1574" y="306298"/>
                  </a:lnTo>
                  <a:lnTo>
                    <a:pt x="1574" y="308864"/>
                  </a:lnTo>
                  <a:lnTo>
                    <a:pt x="2260" y="309905"/>
                  </a:lnTo>
                  <a:lnTo>
                    <a:pt x="3975" y="309905"/>
                  </a:lnTo>
                  <a:lnTo>
                    <a:pt x="4673" y="308864"/>
                  </a:lnTo>
                  <a:lnTo>
                    <a:pt x="4673" y="307581"/>
                  </a:lnTo>
                  <a:lnTo>
                    <a:pt x="4673" y="306298"/>
                  </a:lnTo>
                  <a:close/>
                </a:path>
                <a:path w="36829" h="339090">
                  <a:moveTo>
                    <a:pt x="4673" y="297408"/>
                  </a:moveTo>
                  <a:lnTo>
                    <a:pt x="3975" y="296367"/>
                  </a:lnTo>
                  <a:lnTo>
                    <a:pt x="2260" y="296367"/>
                  </a:lnTo>
                  <a:lnTo>
                    <a:pt x="1574" y="297408"/>
                  </a:lnTo>
                  <a:lnTo>
                    <a:pt x="1574" y="299974"/>
                  </a:lnTo>
                  <a:lnTo>
                    <a:pt x="2260" y="301015"/>
                  </a:lnTo>
                  <a:lnTo>
                    <a:pt x="3975" y="301015"/>
                  </a:lnTo>
                  <a:lnTo>
                    <a:pt x="4673" y="299974"/>
                  </a:lnTo>
                  <a:lnTo>
                    <a:pt x="4673" y="298691"/>
                  </a:lnTo>
                  <a:lnTo>
                    <a:pt x="4673" y="297408"/>
                  </a:lnTo>
                  <a:close/>
                </a:path>
                <a:path w="36829" h="339090">
                  <a:moveTo>
                    <a:pt x="4673" y="288518"/>
                  </a:moveTo>
                  <a:lnTo>
                    <a:pt x="3975" y="287477"/>
                  </a:lnTo>
                  <a:lnTo>
                    <a:pt x="2260" y="287477"/>
                  </a:lnTo>
                  <a:lnTo>
                    <a:pt x="1574" y="288518"/>
                  </a:lnTo>
                  <a:lnTo>
                    <a:pt x="1574" y="291084"/>
                  </a:lnTo>
                  <a:lnTo>
                    <a:pt x="2260" y="292125"/>
                  </a:lnTo>
                  <a:lnTo>
                    <a:pt x="3975" y="292125"/>
                  </a:lnTo>
                  <a:lnTo>
                    <a:pt x="4673" y="291084"/>
                  </a:lnTo>
                  <a:lnTo>
                    <a:pt x="4673" y="289801"/>
                  </a:lnTo>
                  <a:lnTo>
                    <a:pt x="4673" y="288518"/>
                  </a:lnTo>
                  <a:close/>
                </a:path>
                <a:path w="36829" h="339090">
                  <a:moveTo>
                    <a:pt x="5067" y="12039"/>
                  </a:moveTo>
                  <a:lnTo>
                    <a:pt x="4076" y="10795"/>
                  </a:lnTo>
                  <a:lnTo>
                    <a:pt x="1612" y="10795"/>
                  </a:lnTo>
                  <a:lnTo>
                    <a:pt x="622" y="12039"/>
                  </a:lnTo>
                  <a:lnTo>
                    <a:pt x="622" y="15113"/>
                  </a:lnTo>
                  <a:lnTo>
                    <a:pt x="1612" y="16357"/>
                  </a:lnTo>
                  <a:lnTo>
                    <a:pt x="4076" y="16357"/>
                  </a:lnTo>
                  <a:lnTo>
                    <a:pt x="5067" y="15113"/>
                  </a:lnTo>
                  <a:lnTo>
                    <a:pt x="5067" y="13576"/>
                  </a:lnTo>
                  <a:lnTo>
                    <a:pt x="5067" y="12039"/>
                  </a:lnTo>
                  <a:close/>
                </a:path>
                <a:path w="36829" h="339090">
                  <a:moveTo>
                    <a:pt x="9525" y="19024"/>
                  </a:moveTo>
                  <a:lnTo>
                    <a:pt x="8521" y="17767"/>
                  </a:lnTo>
                  <a:lnTo>
                    <a:pt x="6057" y="17767"/>
                  </a:lnTo>
                  <a:lnTo>
                    <a:pt x="5067" y="19024"/>
                  </a:lnTo>
                  <a:lnTo>
                    <a:pt x="5067" y="22085"/>
                  </a:lnTo>
                  <a:lnTo>
                    <a:pt x="6057" y="23329"/>
                  </a:lnTo>
                  <a:lnTo>
                    <a:pt x="8521" y="23329"/>
                  </a:lnTo>
                  <a:lnTo>
                    <a:pt x="9525" y="22085"/>
                  </a:lnTo>
                  <a:lnTo>
                    <a:pt x="9525" y="20548"/>
                  </a:lnTo>
                  <a:lnTo>
                    <a:pt x="9525" y="19024"/>
                  </a:lnTo>
                  <a:close/>
                </a:path>
                <a:path w="36829" h="339090">
                  <a:moveTo>
                    <a:pt x="10147" y="3784"/>
                  </a:moveTo>
                  <a:lnTo>
                    <a:pt x="9156" y="2527"/>
                  </a:lnTo>
                  <a:lnTo>
                    <a:pt x="6705" y="2527"/>
                  </a:lnTo>
                  <a:lnTo>
                    <a:pt x="5715" y="3784"/>
                  </a:lnTo>
                  <a:lnTo>
                    <a:pt x="5715" y="6845"/>
                  </a:lnTo>
                  <a:lnTo>
                    <a:pt x="6705" y="8089"/>
                  </a:lnTo>
                  <a:lnTo>
                    <a:pt x="9156" y="8089"/>
                  </a:lnTo>
                  <a:lnTo>
                    <a:pt x="10147" y="6845"/>
                  </a:lnTo>
                  <a:lnTo>
                    <a:pt x="10147" y="5308"/>
                  </a:lnTo>
                  <a:lnTo>
                    <a:pt x="10147" y="3784"/>
                  </a:lnTo>
                  <a:close/>
                </a:path>
                <a:path w="36829" h="339090">
                  <a:moveTo>
                    <a:pt x="12280" y="334873"/>
                  </a:moveTo>
                  <a:lnTo>
                    <a:pt x="11595" y="333819"/>
                  </a:lnTo>
                  <a:lnTo>
                    <a:pt x="9893" y="333819"/>
                  </a:lnTo>
                  <a:lnTo>
                    <a:pt x="9194" y="334873"/>
                  </a:lnTo>
                  <a:lnTo>
                    <a:pt x="9194" y="337439"/>
                  </a:lnTo>
                  <a:lnTo>
                    <a:pt x="9893" y="338480"/>
                  </a:lnTo>
                  <a:lnTo>
                    <a:pt x="11595" y="338480"/>
                  </a:lnTo>
                  <a:lnTo>
                    <a:pt x="12280" y="337439"/>
                  </a:lnTo>
                  <a:lnTo>
                    <a:pt x="12280" y="336156"/>
                  </a:lnTo>
                  <a:lnTo>
                    <a:pt x="12280" y="334873"/>
                  </a:lnTo>
                  <a:close/>
                </a:path>
                <a:path w="36829" h="339090">
                  <a:moveTo>
                    <a:pt x="12280" y="326618"/>
                  </a:moveTo>
                  <a:lnTo>
                    <a:pt x="11595" y="325577"/>
                  </a:lnTo>
                  <a:lnTo>
                    <a:pt x="9893" y="325577"/>
                  </a:lnTo>
                  <a:lnTo>
                    <a:pt x="9194" y="326618"/>
                  </a:lnTo>
                  <a:lnTo>
                    <a:pt x="9194" y="329184"/>
                  </a:lnTo>
                  <a:lnTo>
                    <a:pt x="9893" y="330225"/>
                  </a:lnTo>
                  <a:lnTo>
                    <a:pt x="11595" y="330225"/>
                  </a:lnTo>
                  <a:lnTo>
                    <a:pt x="12280" y="329184"/>
                  </a:lnTo>
                  <a:lnTo>
                    <a:pt x="12280" y="327901"/>
                  </a:lnTo>
                  <a:lnTo>
                    <a:pt x="12280" y="326618"/>
                  </a:lnTo>
                  <a:close/>
                </a:path>
                <a:path w="36829" h="339090">
                  <a:moveTo>
                    <a:pt x="12280" y="316458"/>
                  </a:moveTo>
                  <a:lnTo>
                    <a:pt x="11595" y="315417"/>
                  </a:lnTo>
                  <a:lnTo>
                    <a:pt x="9893" y="315417"/>
                  </a:lnTo>
                  <a:lnTo>
                    <a:pt x="9194" y="316458"/>
                  </a:lnTo>
                  <a:lnTo>
                    <a:pt x="9194" y="319024"/>
                  </a:lnTo>
                  <a:lnTo>
                    <a:pt x="9893" y="320065"/>
                  </a:lnTo>
                  <a:lnTo>
                    <a:pt x="11595" y="320065"/>
                  </a:lnTo>
                  <a:lnTo>
                    <a:pt x="12280" y="319024"/>
                  </a:lnTo>
                  <a:lnTo>
                    <a:pt x="12280" y="317741"/>
                  </a:lnTo>
                  <a:lnTo>
                    <a:pt x="12280" y="316458"/>
                  </a:lnTo>
                  <a:close/>
                </a:path>
                <a:path w="36829" h="339090">
                  <a:moveTo>
                    <a:pt x="12280" y="308190"/>
                  </a:moveTo>
                  <a:lnTo>
                    <a:pt x="11595" y="307149"/>
                  </a:lnTo>
                  <a:lnTo>
                    <a:pt x="9893" y="307149"/>
                  </a:lnTo>
                  <a:lnTo>
                    <a:pt x="9194" y="308190"/>
                  </a:lnTo>
                  <a:lnTo>
                    <a:pt x="9194" y="310756"/>
                  </a:lnTo>
                  <a:lnTo>
                    <a:pt x="9893" y="311797"/>
                  </a:lnTo>
                  <a:lnTo>
                    <a:pt x="11595" y="311797"/>
                  </a:lnTo>
                  <a:lnTo>
                    <a:pt x="12280" y="310756"/>
                  </a:lnTo>
                  <a:lnTo>
                    <a:pt x="12280" y="309473"/>
                  </a:lnTo>
                  <a:lnTo>
                    <a:pt x="12280" y="308190"/>
                  </a:lnTo>
                  <a:close/>
                </a:path>
                <a:path w="36829" h="339090">
                  <a:moveTo>
                    <a:pt x="12280" y="299300"/>
                  </a:moveTo>
                  <a:lnTo>
                    <a:pt x="11595" y="298259"/>
                  </a:lnTo>
                  <a:lnTo>
                    <a:pt x="9893" y="298259"/>
                  </a:lnTo>
                  <a:lnTo>
                    <a:pt x="9194" y="299300"/>
                  </a:lnTo>
                  <a:lnTo>
                    <a:pt x="9194" y="301879"/>
                  </a:lnTo>
                  <a:lnTo>
                    <a:pt x="9893" y="302920"/>
                  </a:lnTo>
                  <a:lnTo>
                    <a:pt x="11595" y="302920"/>
                  </a:lnTo>
                  <a:lnTo>
                    <a:pt x="12280" y="301879"/>
                  </a:lnTo>
                  <a:lnTo>
                    <a:pt x="12280" y="300583"/>
                  </a:lnTo>
                  <a:lnTo>
                    <a:pt x="12280" y="299300"/>
                  </a:lnTo>
                  <a:close/>
                </a:path>
                <a:path w="36829" h="339090">
                  <a:moveTo>
                    <a:pt x="12280" y="290410"/>
                  </a:moveTo>
                  <a:lnTo>
                    <a:pt x="11595" y="289369"/>
                  </a:lnTo>
                  <a:lnTo>
                    <a:pt x="9893" y="289369"/>
                  </a:lnTo>
                  <a:lnTo>
                    <a:pt x="9194" y="290410"/>
                  </a:lnTo>
                  <a:lnTo>
                    <a:pt x="9194" y="292989"/>
                  </a:lnTo>
                  <a:lnTo>
                    <a:pt x="9893" y="294030"/>
                  </a:lnTo>
                  <a:lnTo>
                    <a:pt x="11595" y="294030"/>
                  </a:lnTo>
                  <a:lnTo>
                    <a:pt x="12280" y="292989"/>
                  </a:lnTo>
                  <a:lnTo>
                    <a:pt x="12280" y="291706"/>
                  </a:lnTo>
                  <a:lnTo>
                    <a:pt x="12280" y="290410"/>
                  </a:lnTo>
                  <a:close/>
                </a:path>
                <a:path w="36829" h="339090">
                  <a:moveTo>
                    <a:pt x="12280" y="281533"/>
                  </a:moveTo>
                  <a:lnTo>
                    <a:pt x="11595" y="280492"/>
                  </a:lnTo>
                  <a:lnTo>
                    <a:pt x="9893" y="280492"/>
                  </a:lnTo>
                  <a:lnTo>
                    <a:pt x="9194" y="281533"/>
                  </a:lnTo>
                  <a:lnTo>
                    <a:pt x="9194" y="284099"/>
                  </a:lnTo>
                  <a:lnTo>
                    <a:pt x="9893" y="285140"/>
                  </a:lnTo>
                  <a:lnTo>
                    <a:pt x="11595" y="285140"/>
                  </a:lnTo>
                  <a:lnTo>
                    <a:pt x="12280" y="284099"/>
                  </a:lnTo>
                  <a:lnTo>
                    <a:pt x="12280" y="282816"/>
                  </a:lnTo>
                  <a:lnTo>
                    <a:pt x="12280" y="281533"/>
                  </a:lnTo>
                  <a:close/>
                </a:path>
                <a:path w="36829" h="339090">
                  <a:moveTo>
                    <a:pt x="12280" y="273900"/>
                  </a:moveTo>
                  <a:lnTo>
                    <a:pt x="11595" y="272859"/>
                  </a:lnTo>
                  <a:lnTo>
                    <a:pt x="9893" y="272859"/>
                  </a:lnTo>
                  <a:lnTo>
                    <a:pt x="9194" y="273900"/>
                  </a:lnTo>
                  <a:lnTo>
                    <a:pt x="9194" y="276479"/>
                  </a:lnTo>
                  <a:lnTo>
                    <a:pt x="9893" y="277520"/>
                  </a:lnTo>
                  <a:lnTo>
                    <a:pt x="11595" y="277520"/>
                  </a:lnTo>
                  <a:lnTo>
                    <a:pt x="12280" y="276479"/>
                  </a:lnTo>
                  <a:lnTo>
                    <a:pt x="12280" y="275183"/>
                  </a:lnTo>
                  <a:lnTo>
                    <a:pt x="12280" y="273900"/>
                  </a:lnTo>
                  <a:close/>
                </a:path>
                <a:path w="36829" h="339090">
                  <a:moveTo>
                    <a:pt x="12280" y="263740"/>
                  </a:moveTo>
                  <a:lnTo>
                    <a:pt x="11595" y="262699"/>
                  </a:lnTo>
                  <a:lnTo>
                    <a:pt x="9893" y="262699"/>
                  </a:lnTo>
                  <a:lnTo>
                    <a:pt x="9194" y="263740"/>
                  </a:lnTo>
                  <a:lnTo>
                    <a:pt x="9194" y="266306"/>
                  </a:lnTo>
                  <a:lnTo>
                    <a:pt x="9893" y="267347"/>
                  </a:lnTo>
                  <a:lnTo>
                    <a:pt x="11595" y="267347"/>
                  </a:lnTo>
                  <a:lnTo>
                    <a:pt x="12280" y="266306"/>
                  </a:lnTo>
                  <a:lnTo>
                    <a:pt x="12280" y="265023"/>
                  </a:lnTo>
                  <a:lnTo>
                    <a:pt x="12280" y="263740"/>
                  </a:lnTo>
                  <a:close/>
                </a:path>
                <a:path w="36829" h="339090">
                  <a:moveTo>
                    <a:pt x="12280" y="254850"/>
                  </a:moveTo>
                  <a:lnTo>
                    <a:pt x="11595" y="253809"/>
                  </a:lnTo>
                  <a:lnTo>
                    <a:pt x="9893" y="253809"/>
                  </a:lnTo>
                  <a:lnTo>
                    <a:pt x="9194" y="254850"/>
                  </a:lnTo>
                  <a:lnTo>
                    <a:pt x="9194" y="257429"/>
                  </a:lnTo>
                  <a:lnTo>
                    <a:pt x="9893" y="258470"/>
                  </a:lnTo>
                  <a:lnTo>
                    <a:pt x="11595" y="258470"/>
                  </a:lnTo>
                  <a:lnTo>
                    <a:pt x="12280" y="257429"/>
                  </a:lnTo>
                  <a:lnTo>
                    <a:pt x="12280" y="256133"/>
                  </a:lnTo>
                  <a:lnTo>
                    <a:pt x="12280" y="254850"/>
                  </a:lnTo>
                  <a:close/>
                </a:path>
                <a:path w="36829" h="339090">
                  <a:moveTo>
                    <a:pt x="12280" y="245325"/>
                  </a:moveTo>
                  <a:lnTo>
                    <a:pt x="11595" y="244284"/>
                  </a:lnTo>
                  <a:lnTo>
                    <a:pt x="9893" y="244284"/>
                  </a:lnTo>
                  <a:lnTo>
                    <a:pt x="9194" y="245325"/>
                  </a:lnTo>
                  <a:lnTo>
                    <a:pt x="9194" y="247904"/>
                  </a:lnTo>
                  <a:lnTo>
                    <a:pt x="9893" y="248945"/>
                  </a:lnTo>
                  <a:lnTo>
                    <a:pt x="11595" y="248945"/>
                  </a:lnTo>
                  <a:lnTo>
                    <a:pt x="12280" y="247904"/>
                  </a:lnTo>
                  <a:lnTo>
                    <a:pt x="12280" y="246608"/>
                  </a:lnTo>
                  <a:lnTo>
                    <a:pt x="12280" y="245325"/>
                  </a:lnTo>
                  <a:close/>
                </a:path>
                <a:path w="36829" h="339090">
                  <a:moveTo>
                    <a:pt x="12280" y="236435"/>
                  </a:moveTo>
                  <a:lnTo>
                    <a:pt x="11595" y="235394"/>
                  </a:lnTo>
                  <a:lnTo>
                    <a:pt x="9893" y="235394"/>
                  </a:lnTo>
                  <a:lnTo>
                    <a:pt x="9194" y="236435"/>
                  </a:lnTo>
                  <a:lnTo>
                    <a:pt x="9194" y="239014"/>
                  </a:lnTo>
                  <a:lnTo>
                    <a:pt x="9893" y="240055"/>
                  </a:lnTo>
                  <a:lnTo>
                    <a:pt x="11595" y="240055"/>
                  </a:lnTo>
                  <a:lnTo>
                    <a:pt x="12280" y="239014"/>
                  </a:lnTo>
                  <a:lnTo>
                    <a:pt x="12280" y="237731"/>
                  </a:lnTo>
                  <a:lnTo>
                    <a:pt x="12280" y="236435"/>
                  </a:lnTo>
                  <a:close/>
                </a:path>
                <a:path w="36829" h="339090">
                  <a:moveTo>
                    <a:pt x="12280" y="227558"/>
                  </a:moveTo>
                  <a:lnTo>
                    <a:pt x="11595" y="226517"/>
                  </a:lnTo>
                  <a:lnTo>
                    <a:pt x="9893" y="226517"/>
                  </a:lnTo>
                  <a:lnTo>
                    <a:pt x="9194" y="227558"/>
                  </a:lnTo>
                  <a:lnTo>
                    <a:pt x="9194" y="230124"/>
                  </a:lnTo>
                  <a:lnTo>
                    <a:pt x="9893" y="231165"/>
                  </a:lnTo>
                  <a:lnTo>
                    <a:pt x="11595" y="231165"/>
                  </a:lnTo>
                  <a:lnTo>
                    <a:pt x="12280" y="230124"/>
                  </a:lnTo>
                  <a:lnTo>
                    <a:pt x="12280" y="228841"/>
                  </a:lnTo>
                  <a:lnTo>
                    <a:pt x="12280" y="227558"/>
                  </a:lnTo>
                  <a:close/>
                </a:path>
                <a:path w="36829" h="339090">
                  <a:moveTo>
                    <a:pt x="12280" y="219938"/>
                  </a:moveTo>
                  <a:lnTo>
                    <a:pt x="11595" y="218884"/>
                  </a:lnTo>
                  <a:lnTo>
                    <a:pt x="9893" y="218884"/>
                  </a:lnTo>
                  <a:lnTo>
                    <a:pt x="9194" y="219938"/>
                  </a:lnTo>
                  <a:lnTo>
                    <a:pt x="9194" y="222504"/>
                  </a:lnTo>
                  <a:lnTo>
                    <a:pt x="9893" y="223545"/>
                  </a:lnTo>
                  <a:lnTo>
                    <a:pt x="11595" y="223545"/>
                  </a:lnTo>
                  <a:lnTo>
                    <a:pt x="12280" y="222504"/>
                  </a:lnTo>
                  <a:lnTo>
                    <a:pt x="12280" y="221208"/>
                  </a:lnTo>
                  <a:lnTo>
                    <a:pt x="12280" y="219938"/>
                  </a:lnTo>
                  <a:close/>
                </a:path>
                <a:path w="36829" h="339090">
                  <a:moveTo>
                    <a:pt x="12280" y="210413"/>
                  </a:moveTo>
                  <a:lnTo>
                    <a:pt x="11595" y="209359"/>
                  </a:lnTo>
                  <a:lnTo>
                    <a:pt x="9893" y="209359"/>
                  </a:lnTo>
                  <a:lnTo>
                    <a:pt x="9194" y="210413"/>
                  </a:lnTo>
                  <a:lnTo>
                    <a:pt x="9194" y="212979"/>
                  </a:lnTo>
                  <a:lnTo>
                    <a:pt x="9893" y="214020"/>
                  </a:lnTo>
                  <a:lnTo>
                    <a:pt x="11595" y="214020"/>
                  </a:lnTo>
                  <a:lnTo>
                    <a:pt x="12280" y="212979"/>
                  </a:lnTo>
                  <a:lnTo>
                    <a:pt x="12280" y="211683"/>
                  </a:lnTo>
                  <a:lnTo>
                    <a:pt x="12280" y="210413"/>
                  </a:lnTo>
                  <a:close/>
                </a:path>
                <a:path w="36829" h="339090">
                  <a:moveTo>
                    <a:pt x="12280" y="202158"/>
                  </a:moveTo>
                  <a:lnTo>
                    <a:pt x="11595" y="201117"/>
                  </a:lnTo>
                  <a:lnTo>
                    <a:pt x="9893" y="201117"/>
                  </a:lnTo>
                  <a:lnTo>
                    <a:pt x="9194" y="202158"/>
                  </a:lnTo>
                  <a:lnTo>
                    <a:pt x="9194" y="204724"/>
                  </a:lnTo>
                  <a:lnTo>
                    <a:pt x="9893" y="205765"/>
                  </a:lnTo>
                  <a:lnTo>
                    <a:pt x="11595" y="205765"/>
                  </a:lnTo>
                  <a:lnTo>
                    <a:pt x="12280" y="204724"/>
                  </a:lnTo>
                  <a:lnTo>
                    <a:pt x="12280" y="203441"/>
                  </a:lnTo>
                  <a:lnTo>
                    <a:pt x="12280" y="202158"/>
                  </a:lnTo>
                  <a:close/>
                </a:path>
                <a:path w="36829" h="339090">
                  <a:moveTo>
                    <a:pt x="12280" y="193268"/>
                  </a:moveTo>
                  <a:lnTo>
                    <a:pt x="11595" y="192227"/>
                  </a:lnTo>
                  <a:lnTo>
                    <a:pt x="9893" y="192227"/>
                  </a:lnTo>
                  <a:lnTo>
                    <a:pt x="9194" y="193268"/>
                  </a:lnTo>
                  <a:lnTo>
                    <a:pt x="9194" y="195834"/>
                  </a:lnTo>
                  <a:lnTo>
                    <a:pt x="9893" y="196875"/>
                  </a:lnTo>
                  <a:lnTo>
                    <a:pt x="11595" y="196875"/>
                  </a:lnTo>
                  <a:lnTo>
                    <a:pt x="12280" y="195834"/>
                  </a:lnTo>
                  <a:lnTo>
                    <a:pt x="12280" y="194551"/>
                  </a:lnTo>
                  <a:lnTo>
                    <a:pt x="12280" y="193268"/>
                  </a:lnTo>
                  <a:close/>
                </a:path>
                <a:path w="36829" h="339090">
                  <a:moveTo>
                    <a:pt x="12280" y="184365"/>
                  </a:moveTo>
                  <a:lnTo>
                    <a:pt x="11595" y="183324"/>
                  </a:lnTo>
                  <a:lnTo>
                    <a:pt x="9893" y="183324"/>
                  </a:lnTo>
                  <a:lnTo>
                    <a:pt x="9194" y="184365"/>
                  </a:lnTo>
                  <a:lnTo>
                    <a:pt x="9194" y="186931"/>
                  </a:lnTo>
                  <a:lnTo>
                    <a:pt x="9893" y="187972"/>
                  </a:lnTo>
                  <a:lnTo>
                    <a:pt x="11595" y="187972"/>
                  </a:lnTo>
                  <a:lnTo>
                    <a:pt x="12280" y="186931"/>
                  </a:lnTo>
                  <a:lnTo>
                    <a:pt x="12280" y="185648"/>
                  </a:lnTo>
                  <a:lnTo>
                    <a:pt x="12280" y="184365"/>
                  </a:lnTo>
                  <a:close/>
                </a:path>
                <a:path w="36829" h="339090">
                  <a:moveTo>
                    <a:pt x="12280" y="175475"/>
                  </a:moveTo>
                  <a:lnTo>
                    <a:pt x="11595" y="174434"/>
                  </a:lnTo>
                  <a:lnTo>
                    <a:pt x="9893" y="174434"/>
                  </a:lnTo>
                  <a:lnTo>
                    <a:pt x="9194" y="175475"/>
                  </a:lnTo>
                  <a:lnTo>
                    <a:pt x="9194" y="178054"/>
                  </a:lnTo>
                  <a:lnTo>
                    <a:pt x="9893" y="179095"/>
                  </a:lnTo>
                  <a:lnTo>
                    <a:pt x="11595" y="179095"/>
                  </a:lnTo>
                  <a:lnTo>
                    <a:pt x="12280" y="178054"/>
                  </a:lnTo>
                  <a:lnTo>
                    <a:pt x="12280" y="176758"/>
                  </a:lnTo>
                  <a:lnTo>
                    <a:pt x="12280" y="175475"/>
                  </a:lnTo>
                  <a:close/>
                </a:path>
                <a:path w="36829" h="339090">
                  <a:moveTo>
                    <a:pt x="12280" y="166585"/>
                  </a:moveTo>
                  <a:lnTo>
                    <a:pt x="11595" y="165544"/>
                  </a:lnTo>
                  <a:lnTo>
                    <a:pt x="9893" y="165544"/>
                  </a:lnTo>
                  <a:lnTo>
                    <a:pt x="9194" y="166585"/>
                  </a:lnTo>
                  <a:lnTo>
                    <a:pt x="9194" y="169164"/>
                  </a:lnTo>
                  <a:lnTo>
                    <a:pt x="9893" y="170205"/>
                  </a:lnTo>
                  <a:lnTo>
                    <a:pt x="11595" y="170205"/>
                  </a:lnTo>
                  <a:lnTo>
                    <a:pt x="12280" y="169164"/>
                  </a:lnTo>
                  <a:lnTo>
                    <a:pt x="12280" y="167881"/>
                  </a:lnTo>
                  <a:lnTo>
                    <a:pt x="12280" y="166585"/>
                  </a:lnTo>
                  <a:close/>
                </a:path>
                <a:path w="36829" h="339090">
                  <a:moveTo>
                    <a:pt x="12280" y="157708"/>
                  </a:moveTo>
                  <a:lnTo>
                    <a:pt x="11595" y="156667"/>
                  </a:lnTo>
                  <a:lnTo>
                    <a:pt x="9893" y="156667"/>
                  </a:lnTo>
                  <a:lnTo>
                    <a:pt x="9194" y="157708"/>
                  </a:lnTo>
                  <a:lnTo>
                    <a:pt x="9194" y="160274"/>
                  </a:lnTo>
                  <a:lnTo>
                    <a:pt x="9893" y="161315"/>
                  </a:lnTo>
                  <a:lnTo>
                    <a:pt x="11595" y="161315"/>
                  </a:lnTo>
                  <a:lnTo>
                    <a:pt x="12280" y="160274"/>
                  </a:lnTo>
                  <a:lnTo>
                    <a:pt x="12280" y="158991"/>
                  </a:lnTo>
                  <a:lnTo>
                    <a:pt x="12280" y="157708"/>
                  </a:lnTo>
                  <a:close/>
                </a:path>
                <a:path w="36829" h="339090">
                  <a:moveTo>
                    <a:pt x="12280" y="148818"/>
                  </a:moveTo>
                  <a:lnTo>
                    <a:pt x="11595" y="147777"/>
                  </a:lnTo>
                  <a:lnTo>
                    <a:pt x="9893" y="147777"/>
                  </a:lnTo>
                  <a:lnTo>
                    <a:pt x="9194" y="148818"/>
                  </a:lnTo>
                  <a:lnTo>
                    <a:pt x="9194" y="151384"/>
                  </a:lnTo>
                  <a:lnTo>
                    <a:pt x="9893" y="152425"/>
                  </a:lnTo>
                  <a:lnTo>
                    <a:pt x="11595" y="152425"/>
                  </a:lnTo>
                  <a:lnTo>
                    <a:pt x="12280" y="151384"/>
                  </a:lnTo>
                  <a:lnTo>
                    <a:pt x="12280" y="150101"/>
                  </a:lnTo>
                  <a:lnTo>
                    <a:pt x="12280" y="148818"/>
                  </a:lnTo>
                  <a:close/>
                </a:path>
                <a:path w="36829" h="339090">
                  <a:moveTo>
                    <a:pt x="12280" y="140550"/>
                  </a:moveTo>
                  <a:lnTo>
                    <a:pt x="11595" y="139509"/>
                  </a:lnTo>
                  <a:lnTo>
                    <a:pt x="9893" y="139509"/>
                  </a:lnTo>
                  <a:lnTo>
                    <a:pt x="9194" y="140550"/>
                  </a:lnTo>
                  <a:lnTo>
                    <a:pt x="9194" y="143129"/>
                  </a:lnTo>
                  <a:lnTo>
                    <a:pt x="9893" y="144170"/>
                  </a:lnTo>
                  <a:lnTo>
                    <a:pt x="11595" y="144170"/>
                  </a:lnTo>
                  <a:lnTo>
                    <a:pt x="12280" y="143129"/>
                  </a:lnTo>
                  <a:lnTo>
                    <a:pt x="12280" y="141833"/>
                  </a:lnTo>
                  <a:lnTo>
                    <a:pt x="12280" y="140550"/>
                  </a:lnTo>
                  <a:close/>
                </a:path>
                <a:path w="36829" h="339090">
                  <a:moveTo>
                    <a:pt x="12280" y="131660"/>
                  </a:moveTo>
                  <a:lnTo>
                    <a:pt x="11595" y="130619"/>
                  </a:lnTo>
                  <a:lnTo>
                    <a:pt x="9893" y="130619"/>
                  </a:lnTo>
                  <a:lnTo>
                    <a:pt x="9194" y="131660"/>
                  </a:lnTo>
                  <a:lnTo>
                    <a:pt x="9194" y="134239"/>
                  </a:lnTo>
                  <a:lnTo>
                    <a:pt x="9893" y="135280"/>
                  </a:lnTo>
                  <a:lnTo>
                    <a:pt x="11595" y="135280"/>
                  </a:lnTo>
                  <a:lnTo>
                    <a:pt x="12280" y="134239"/>
                  </a:lnTo>
                  <a:lnTo>
                    <a:pt x="12280" y="132956"/>
                  </a:lnTo>
                  <a:lnTo>
                    <a:pt x="12280" y="131660"/>
                  </a:lnTo>
                  <a:close/>
                </a:path>
                <a:path w="36829" h="339090">
                  <a:moveTo>
                    <a:pt x="13322" y="26009"/>
                  </a:moveTo>
                  <a:lnTo>
                    <a:pt x="12331" y="24752"/>
                  </a:lnTo>
                  <a:lnTo>
                    <a:pt x="9880" y="24752"/>
                  </a:lnTo>
                  <a:lnTo>
                    <a:pt x="8890" y="26009"/>
                  </a:lnTo>
                  <a:lnTo>
                    <a:pt x="8890" y="29070"/>
                  </a:lnTo>
                  <a:lnTo>
                    <a:pt x="9880" y="30314"/>
                  </a:lnTo>
                  <a:lnTo>
                    <a:pt x="12331" y="30314"/>
                  </a:lnTo>
                  <a:lnTo>
                    <a:pt x="13322" y="29070"/>
                  </a:lnTo>
                  <a:lnTo>
                    <a:pt x="13322" y="27533"/>
                  </a:lnTo>
                  <a:lnTo>
                    <a:pt x="13322" y="26009"/>
                  </a:lnTo>
                  <a:close/>
                </a:path>
                <a:path w="36829" h="339090">
                  <a:moveTo>
                    <a:pt x="13322" y="10134"/>
                  </a:moveTo>
                  <a:lnTo>
                    <a:pt x="12331" y="8877"/>
                  </a:lnTo>
                  <a:lnTo>
                    <a:pt x="9880" y="8877"/>
                  </a:lnTo>
                  <a:lnTo>
                    <a:pt x="8890" y="10134"/>
                  </a:lnTo>
                  <a:lnTo>
                    <a:pt x="8890" y="13195"/>
                  </a:lnTo>
                  <a:lnTo>
                    <a:pt x="9880" y="14439"/>
                  </a:lnTo>
                  <a:lnTo>
                    <a:pt x="12331" y="14439"/>
                  </a:lnTo>
                  <a:lnTo>
                    <a:pt x="13322" y="13195"/>
                  </a:lnTo>
                  <a:lnTo>
                    <a:pt x="13322" y="11658"/>
                  </a:lnTo>
                  <a:lnTo>
                    <a:pt x="13322" y="10134"/>
                  </a:lnTo>
                  <a:close/>
                </a:path>
                <a:path w="36829" h="339090">
                  <a:moveTo>
                    <a:pt x="16497" y="19024"/>
                  </a:moveTo>
                  <a:lnTo>
                    <a:pt x="15506" y="17767"/>
                  </a:lnTo>
                  <a:lnTo>
                    <a:pt x="13055" y="17767"/>
                  </a:lnTo>
                  <a:lnTo>
                    <a:pt x="12065" y="19024"/>
                  </a:lnTo>
                  <a:lnTo>
                    <a:pt x="12065" y="22085"/>
                  </a:lnTo>
                  <a:lnTo>
                    <a:pt x="13055" y="23329"/>
                  </a:lnTo>
                  <a:lnTo>
                    <a:pt x="15506" y="23329"/>
                  </a:lnTo>
                  <a:lnTo>
                    <a:pt x="16497" y="22085"/>
                  </a:lnTo>
                  <a:lnTo>
                    <a:pt x="16497" y="20548"/>
                  </a:lnTo>
                  <a:lnTo>
                    <a:pt x="16497" y="19024"/>
                  </a:lnTo>
                  <a:close/>
                </a:path>
                <a:path w="36829" h="339090">
                  <a:moveTo>
                    <a:pt x="17132" y="3149"/>
                  </a:moveTo>
                  <a:lnTo>
                    <a:pt x="16141" y="1892"/>
                  </a:lnTo>
                  <a:lnTo>
                    <a:pt x="13690" y="1892"/>
                  </a:lnTo>
                  <a:lnTo>
                    <a:pt x="12700" y="3149"/>
                  </a:lnTo>
                  <a:lnTo>
                    <a:pt x="12700" y="6210"/>
                  </a:lnTo>
                  <a:lnTo>
                    <a:pt x="13690" y="7454"/>
                  </a:lnTo>
                  <a:lnTo>
                    <a:pt x="16141" y="7454"/>
                  </a:lnTo>
                  <a:lnTo>
                    <a:pt x="17132" y="6210"/>
                  </a:lnTo>
                  <a:lnTo>
                    <a:pt x="17132" y="4673"/>
                  </a:lnTo>
                  <a:lnTo>
                    <a:pt x="17132" y="3149"/>
                  </a:lnTo>
                  <a:close/>
                </a:path>
                <a:path w="36829" h="339090">
                  <a:moveTo>
                    <a:pt x="17373" y="331050"/>
                  </a:moveTo>
                  <a:lnTo>
                    <a:pt x="16675" y="330009"/>
                  </a:lnTo>
                  <a:lnTo>
                    <a:pt x="14960" y="330009"/>
                  </a:lnTo>
                  <a:lnTo>
                    <a:pt x="14274" y="331050"/>
                  </a:lnTo>
                  <a:lnTo>
                    <a:pt x="14274" y="333629"/>
                  </a:lnTo>
                  <a:lnTo>
                    <a:pt x="14960" y="334670"/>
                  </a:lnTo>
                  <a:lnTo>
                    <a:pt x="16675" y="334670"/>
                  </a:lnTo>
                  <a:lnTo>
                    <a:pt x="17373" y="333629"/>
                  </a:lnTo>
                  <a:lnTo>
                    <a:pt x="17373" y="332333"/>
                  </a:lnTo>
                  <a:lnTo>
                    <a:pt x="17373" y="331050"/>
                  </a:lnTo>
                  <a:close/>
                </a:path>
                <a:path w="36829" h="339090">
                  <a:moveTo>
                    <a:pt x="17373" y="322808"/>
                  </a:moveTo>
                  <a:lnTo>
                    <a:pt x="16675" y="321767"/>
                  </a:lnTo>
                  <a:lnTo>
                    <a:pt x="14960" y="321767"/>
                  </a:lnTo>
                  <a:lnTo>
                    <a:pt x="14274" y="322808"/>
                  </a:lnTo>
                  <a:lnTo>
                    <a:pt x="14274" y="325374"/>
                  </a:lnTo>
                  <a:lnTo>
                    <a:pt x="14960" y="326415"/>
                  </a:lnTo>
                  <a:lnTo>
                    <a:pt x="16675" y="326415"/>
                  </a:lnTo>
                  <a:lnTo>
                    <a:pt x="17373" y="325374"/>
                  </a:lnTo>
                  <a:lnTo>
                    <a:pt x="17373" y="324091"/>
                  </a:lnTo>
                  <a:lnTo>
                    <a:pt x="17373" y="322808"/>
                  </a:lnTo>
                  <a:close/>
                </a:path>
                <a:path w="36829" h="339090">
                  <a:moveTo>
                    <a:pt x="17373" y="312635"/>
                  </a:moveTo>
                  <a:lnTo>
                    <a:pt x="16675" y="311594"/>
                  </a:lnTo>
                  <a:lnTo>
                    <a:pt x="14960" y="311594"/>
                  </a:lnTo>
                  <a:lnTo>
                    <a:pt x="14274" y="312635"/>
                  </a:lnTo>
                  <a:lnTo>
                    <a:pt x="14274" y="315214"/>
                  </a:lnTo>
                  <a:lnTo>
                    <a:pt x="14960" y="316255"/>
                  </a:lnTo>
                  <a:lnTo>
                    <a:pt x="16675" y="316255"/>
                  </a:lnTo>
                  <a:lnTo>
                    <a:pt x="17373" y="315214"/>
                  </a:lnTo>
                  <a:lnTo>
                    <a:pt x="17373" y="313931"/>
                  </a:lnTo>
                  <a:lnTo>
                    <a:pt x="17373" y="312635"/>
                  </a:lnTo>
                  <a:close/>
                </a:path>
                <a:path w="36829" h="339090">
                  <a:moveTo>
                    <a:pt x="17373" y="304393"/>
                  </a:moveTo>
                  <a:lnTo>
                    <a:pt x="16675" y="303352"/>
                  </a:lnTo>
                  <a:lnTo>
                    <a:pt x="14960" y="303352"/>
                  </a:lnTo>
                  <a:lnTo>
                    <a:pt x="14274" y="304393"/>
                  </a:lnTo>
                  <a:lnTo>
                    <a:pt x="14274" y="306959"/>
                  </a:lnTo>
                  <a:lnTo>
                    <a:pt x="14960" y="308000"/>
                  </a:lnTo>
                  <a:lnTo>
                    <a:pt x="16675" y="308000"/>
                  </a:lnTo>
                  <a:lnTo>
                    <a:pt x="17373" y="306959"/>
                  </a:lnTo>
                  <a:lnTo>
                    <a:pt x="17373" y="305676"/>
                  </a:lnTo>
                  <a:lnTo>
                    <a:pt x="17373" y="304393"/>
                  </a:lnTo>
                  <a:close/>
                </a:path>
                <a:path w="36829" h="339090">
                  <a:moveTo>
                    <a:pt x="17373" y="295490"/>
                  </a:moveTo>
                  <a:lnTo>
                    <a:pt x="16675" y="294449"/>
                  </a:lnTo>
                  <a:lnTo>
                    <a:pt x="14960" y="294449"/>
                  </a:lnTo>
                  <a:lnTo>
                    <a:pt x="14274" y="295490"/>
                  </a:lnTo>
                  <a:lnTo>
                    <a:pt x="14274" y="298056"/>
                  </a:lnTo>
                  <a:lnTo>
                    <a:pt x="14960" y="299097"/>
                  </a:lnTo>
                  <a:lnTo>
                    <a:pt x="16675" y="299097"/>
                  </a:lnTo>
                  <a:lnTo>
                    <a:pt x="17373" y="298056"/>
                  </a:lnTo>
                  <a:lnTo>
                    <a:pt x="17373" y="296773"/>
                  </a:lnTo>
                  <a:lnTo>
                    <a:pt x="17373" y="295490"/>
                  </a:lnTo>
                  <a:close/>
                </a:path>
                <a:path w="36829" h="339090">
                  <a:moveTo>
                    <a:pt x="17373" y="286613"/>
                  </a:moveTo>
                  <a:lnTo>
                    <a:pt x="16675" y="285559"/>
                  </a:lnTo>
                  <a:lnTo>
                    <a:pt x="14960" y="285559"/>
                  </a:lnTo>
                  <a:lnTo>
                    <a:pt x="14274" y="286613"/>
                  </a:lnTo>
                  <a:lnTo>
                    <a:pt x="14274" y="289179"/>
                  </a:lnTo>
                  <a:lnTo>
                    <a:pt x="14960" y="290220"/>
                  </a:lnTo>
                  <a:lnTo>
                    <a:pt x="16675" y="290220"/>
                  </a:lnTo>
                  <a:lnTo>
                    <a:pt x="17373" y="289179"/>
                  </a:lnTo>
                  <a:lnTo>
                    <a:pt x="17373" y="287883"/>
                  </a:lnTo>
                  <a:lnTo>
                    <a:pt x="17373" y="286613"/>
                  </a:lnTo>
                  <a:close/>
                </a:path>
                <a:path w="36829" h="339090">
                  <a:moveTo>
                    <a:pt x="17373" y="277723"/>
                  </a:moveTo>
                  <a:lnTo>
                    <a:pt x="16675" y="276669"/>
                  </a:lnTo>
                  <a:lnTo>
                    <a:pt x="14960" y="276669"/>
                  </a:lnTo>
                  <a:lnTo>
                    <a:pt x="14274" y="277723"/>
                  </a:lnTo>
                  <a:lnTo>
                    <a:pt x="14274" y="280289"/>
                  </a:lnTo>
                  <a:lnTo>
                    <a:pt x="14960" y="281330"/>
                  </a:lnTo>
                  <a:lnTo>
                    <a:pt x="16675" y="281330"/>
                  </a:lnTo>
                  <a:lnTo>
                    <a:pt x="17373" y="280289"/>
                  </a:lnTo>
                  <a:lnTo>
                    <a:pt x="17373" y="279006"/>
                  </a:lnTo>
                  <a:lnTo>
                    <a:pt x="17373" y="277723"/>
                  </a:lnTo>
                  <a:close/>
                </a:path>
                <a:path w="36829" h="339090">
                  <a:moveTo>
                    <a:pt x="17373" y="270090"/>
                  </a:moveTo>
                  <a:lnTo>
                    <a:pt x="16675" y="269049"/>
                  </a:lnTo>
                  <a:lnTo>
                    <a:pt x="14960" y="269049"/>
                  </a:lnTo>
                  <a:lnTo>
                    <a:pt x="14274" y="270090"/>
                  </a:lnTo>
                  <a:lnTo>
                    <a:pt x="14274" y="272656"/>
                  </a:lnTo>
                  <a:lnTo>
                    <a:pt x="14960" y="273697"/>
                  </a:lnTo>
                  <a:lnTo>
                    <a:pt x="16675" y="273697"/>
                  </a:lnTo>
                  <a:lnTo>
                    <a:pt x="17373" y="272656"/>
                  </a:lnTo>
                  <a:lnTo>
                    <a:pt x="17373" y="271373"/>
                  </a:lnTo>
                  <a:lnTo>
                    <a:pt x="17373" y="270090"/>
                  </a:lnTo>
                  <a:close/>
                </a:path>
                <a:path w="36829" h="339090">
                  <a:moveTo>
                    <a:pt x="17373" y="259943"/>
                  </a:moveTo>
                  <a:lnTo>
                    <a:pt x="16675" y="258902"/>
                  </a:lnTo>
                  <a:lnTo>
                    <a:pt x="14960" y="258902"/>
                  </a:lnTo>
                  <a:lnTo>
                    <a:pt x="14274" y="259943"/>
                  </a:lnTo>
                  <a:lnTo>
                    <a:pt x="14274" y="262509"/>
                  </a:lnTo>
                  <a:lnTo>
                    <a:pt x="14960" y="263550"/>
                  </a:lnTo>
                  <a:lnTo>
                    <a:pt x="16675" y="263550"/>
                  </a:lnTo>
                  <a:lnTo>
                    <a:pt x="17373" y="262509"/>
                  </a:lnTo>
                  <a:lnTo>
                    <a:pt x="17373" y="261226"/>
                  </a:lnTo>
                  <a:lnTo>
                    <a:pt x="17373" y="259943"/>
                  </a:lnTo>
                  <a:close/>
                </a:path>
                <a:path w="36829" h="339090">
                  <a:moveTo>
                    <a:pt x="17373" y="251040"/>
                  </a:moveTo>
                  <a:lnTo>
                    <a:pt x="16675" y="249999"/>
                  </a:lnTo>
                  <a:lnTo>
                    <a:pt x="14960" y="249999"/>
                  </a:lnTo>
                  <a:lnTo>
                    <a:pt x="14274" y="251040"/>
                  </a:lnTo>
                  <a:lnTo>
                    <a:pt x="14274" y="253606"/>
                  </a:lnTo>
                  <a:lnTo>
                    <a:pt x="14960" y="254647"/>
                  </a:lnTo>
                  <a:lnTo>
                    <a:pt x="16675" y="254647"/>
                  </a:lnTo>
                  <a:lnTo>
                    <a:pt x="17373" y="253606"/>
                  </a:lnTo>
                  <a:lnTo>
                    <a:pt x="17373" y="252323"/>
                  </a:lnTo>
                  <a:lnTo>
                    <a:pt x="17373" y="251040"/>
                  </a:lnTo>
                  <a:close/>
                </a:path>
                <a:path w="36829" h="339090">
                  <a:moveTo>
                    <a:pt x="17373" y="241515"/>
                  </a:moveTo>
                  <a:lnTo>
                    <a:pt x="16675" y="240474"/>
                  </a:lnTo>
                  <a:lnTo>
                    <a:pt x="14960" y="240474"/>
                  </a:lnTo>
                  <a:lnTo>
                    <a:pt x="14274" y="241515"/>
                  </a:lnTo>
                  <a:lnTo>
                    <a:pt x="14274" y="244081"/>
                  </a:lnTo>
                  <a:lnTo>
                    <a:pt x="14960" y="245122"/>
                  </a:lnTo>
                  <a:lnTo>
                    <a:pt x="16675" y="245122"/>
                  </a:lnTo>
                  <a:lnTo>
                    <a:pt x="17373" y="244081"/>
                  </a:lnTo>
                  <a:lnTo>
                    <a:pt x="17373" y="242798"/>
                  </a:lnTo>
                  <a:lnTo>
                    <a:pt x="17373" y="241515"/>
                  </a:lnTo>
                  <a:close/>
                </a:path>
                <a:path w="36829" h="339090">
                  <a:moveTo>
                    <a:pt x="17373" y="232625"/>
                  </a:moveTo>
                  <a:lnTo>
                    <a:pt x="16675" y="231584"/>
                  </a:lnTo>
                  <a:lnTo>
                    <a:pt x="14960" y="231584"/>
                  </a:lnTo>
                  <a:lnTo>
                    <a:pt x="14274" y="232625"/>
                  </a:lnTo>
                  <a:lnTo>
                    <a:pt x="14274" y="235204"/>
                  </a:lnTo>
                  <a:lnTo>
                    <a:pt x="14960" y="236245"/>
                  </a:lnTo>
                  <a:lnTo>
                    <a:pt x="16675" y="236245"/>
                  </a:lnTo>
                  <a:lnTo>
                    <a:pt x="17373" y="235204"/>
                  </a:lnTo>
                  <a:lnTo>
                    <a:pt x="17373" y="233908"/>
                  </a:lnTo>
                  <a:lnTo>
                    <a:pt x="17373" y="232625"/>
                  </a:lnTo>
                  <a:close/>
                </a:path>
                <a:path w="36829" h="339090">
                  <a:moveTo>
                    <a:pt x="17373" y="223735"/>
                  </a:moveTo>
                  <a:lnTo>
                    <a:pt x="16675" y="222694"/>
                  </a:lnTo>
                  <a:lnTo>
                    <a:pt x="14960" y="222694"/>
                  </a:lnTo>
                  <a:lnTo>
                    <a:pt x="14274" y="223735"/>
                  </a:lnTo>
                  <a:lnTo>
                    <a:pt x="14274" y="226314"/>
                  </a:lnTo>
                  <a:lnTo>
                    <a:pt x="14960" y="227355"/>
                  </a:lnTo>
                  <a:lnTo>
                    <a:pt x="16675" y="227355"/>
                  </a:lnTo>
                  <a:lnTo>
                    <a:pt x="17373" y="226314"/>
                  </a:lnTo>
                  <a:lnTo>
                    <a:pt x="17373" y="225031"/>
                  </a:lnTo>
                  <a:lnTo>
                    <a:pt x="17373" y="223735"/>
                  </a:lnTo>
                  <a:close/>
                </a:path>
                <a:path w="36829" h="339090">
                  <a:moveTo>
                    <a:pt x="17373" y="216115"/>
                  </a:moveTo>
                  <a:lnTo>
                    <a:pt x="16675" y="215074"/>
                  </a:lnTo>
                  <a:lnTo>
                    <a:pt x="14960" y="215074"/>
                  </a:lnTo>
                  <a:lnTo>
                    <a:pt x="14274" y="216115"/>
                  </a:lnTo>
                  <a:lnTo>
                    <a:pt x="14274" y="218681"/>
                  </a:lnTo>
                  <a:lnTo>
                    <a:pt x="14960" y="219722"/>
                  </a:lnTo>
                  <a:lnTo>
                    <a:pt x="16675" y="219722"/>
                  </a:lnTo>
                  <a:lnTo>
                    <a:pt x="17373" y="218681"/>
                  </a:lnTo>
                  <a:lnTo>
                    <a:pt x="17373" y="217398"/>
                  </a:lnTo>
                  <a:lnTo>
                    <a:pt x="17373" y="216115"/>
                  </a:lnTo>
                  <a:close/>
                </a:path>
                <a:path w="36829" h="339090">
                  <a:moveTo>
                    <a:pt x="17373" y="206590"/>
                  </a:moveTo>
                  <a:lnTo>
                    <a:pt x="16675" y="205549"/>
                  </a:lnTo>
                  <a:lnTo>
                    <a:pt x="14960" y="205549"/>
                  </a:lnTo>
                  <a:lnTo>
                    <a:pt x="14274" y="206590"/>
                  </a:lnTo>
                  <a:lnTo>
                    <a:pt x="14274" y="209156"/>
                  </a:lnTo>
                  <a:lnTo>
                    <a:pt x="14960" y="210197"/>
                  </a:lnTo>
                  <a:lnTo>
                    <a:pt x="16675" y="210197"/>
                  </a:lnTo>
                  <a:lnTo>
                    <a:pt x="17373" y="209156"/>
                  </a:lnTo>
                  <a:lnTo>
                    <a:pt x="17373" y="207873"/>
                  </a:lnTo>
                  <a:lnTo>
                    <a:pt x="17373" y="206590"/>
                  </a:lnTo>
                  <a:close/>
                </a:path>
                <a:path w="36829" h="339090">
                  <a:moveTo>
                    <a:pt x="17373" y="198335"/>
                  </a:moveTo>
                  <a:lnTo>
                    <a:pt x="16675" y="197294"/>
                  </a:lnTo>
                  <a:lnTo>
                    <a:pt x="14960" y="197294"/>
                  </a:lnTo>
                  <a:lnTo>
                    <a:pt x="14274" y="198335"/>
                  </a:lnTo>
                  <a:lnTo>
                    <a:pt x="14274" y="200914"/>
                  </a:lnTo>
                  <a:lnTo>
                    <a:pt x="14960" y="201955"/>
                  </a:lnTo>
                  <a:lnTo>
                    <a:pt x="16675" y="201955"/>
                  </a:lnTo>
                  <a:lnTo>
                    <a:pt x="17373" y="200914"/>
                  </a:lnTo>
                  <a:lnTo>
                    <a:pt x="17373" y="199631"/>
                  </a:lnTo>
                  <a:lnTo>
                    <a:pt x="17373" y="198335"/>
                  </a:lnTo>
                  <a:close/>
                </a:path>
                <a:path w="36829" h="339090">
                  <a:moveTo>
                    <a:pt x="17373" y="189458"/>
                  </a:moveTo>
                  <a:lnTo>
                    <a:pt x="16675" y="188417"/>
                  </a:lnTo>
                  <a:lnTo>
                    <a:pt x="14960" y="188417"/>
                  </a:lnTo>
                  <a:lnTo>
                    <a:pt x="14274" y="189458"/>
                  </a:lnTo>
                  <a:lnTo>
                    <a:pt x="14274" y="192024"/>
                  </a:lnTo>
                  <a:lnTo>
                    <a:pt x="14960" y="193065"/>
                  </a:lnTo>
                  <a:lnTo>
                    <a:pt x="16675" y="193065"/>
                  </a:lnTo>
                  <a:lnTo>
                    <a:pt x="17373" y="192024"/>
                  </a:lnTo>
                  <a:lnTo>
                    <a:pt x="17373" y="190741"/>
                  </a:lnTo>
                  <a:lnTo>
                    <a:pt x="17373" y="189458"/>
                  </a:lnTo>
                  <a:close/>
                </a:path>
                <a:path w="36829" h="339090">
                  <a:moveTo>
                    <a:pt x="17373" y="180568"/>
                  </a:moveTo>
                  <a:lnTo>
                    <a:pt x="16675" y="179527"/>
                  </a:lnTo>
                  <a:lnTo>
                    <a:pt x="14960" y="179527"/>
                  </a:lnTo>
                  <a:lnTo>
                    <a:pt x="14274" y="180568"/>
                  </a:lnTo>
                  <a:lnTo>
                    <a:pt x="14274" y="183134"/>
                  </a:lnTo>
                  <a:lnTo>
                    <a:pt x="14960" y="184175"/>
                  </a:lnTo>
                  <a:lnTo>
                    <a:pt x="16675" y="184175"/>
                  </a:lnTo>
                  <a:lnTo>
                    <a:pt x="17373" y="183134"/>
                  </a:lnTo>
                  <a:lnTo>
                    <a:pt x="17373" y="181851"/>
                  </a:lnTo>
                  <a:lnTo>
                    <a:pt x="17373" y="180568"/>
                  </a:lnTo>
                  <a:close/>
                </a:path>
                <a:path w="36829" h="339090">
                  <a:moveTo>
                    <a:pt x="17373" y="171665"/>
                  </a:moveTo>
                  <a:lnTo>
                    <a:pt x="16675" y="170624"/>
                  </a:lnTo>
                  <a:lnTo>
                    <a:pt x="14960" y="170624"/>
                  </a:lnTo>
                  <a:lnTo>
                    <a:pt x="14274" y="171665"/>
                  </a:lnTo>
                  <a:lnTo>
                    <a:pt x="14274" y="174231"/>
                  </a:lnTo>
                  <a:lnTo>
                    <a:pt x="14960" y="175272"/>
                  </a:lnTo>
                  <a:lnTo>
                    <a:pt x="16675" y="175272"/>
                  </a:lnTo>
                  <a:lnTo>
                    <a:pt x="17373" y="174231"/>
                  </a:lnTo>
                  <a:lnTo>
                    <a:pt x="17373" y="172948"/>
                  </a:lnTo>
                  <a:lnTo>
                    <a:pt x="17373" y="171665"/>
                  </a:lnTo>
                  <a:close/>
                </a:path>
                <a:path w="36829" h="339090">
                  <a:moveTo>
                    <a:pt x="17373" y="162788"/>
                  </a:moveTo>
                  <a:lnTo>
                    <a:pt x="16675" y="161734"/>
                  </a:lnTo>
                  <a:lnTo>
                    <a:pt x="14960" y="161734"/>
                  </a:lnTo>
                  <a:lnTo>
                    <a:pt x="14274" y="162788"/>
                  </a:lnTo>
                  <a:lnTo>
                    <a:pt x="14274" y="165354"/>
                  </a:lnTo>
                  <a:lnTo>
                    <a:pt x="14960" y="166395"/>
                  </a:lnTo>
                  <a:lnTo>
                    <a:pt x="16675" y="166395"/>
                  </a:lnTo>
                  <a:lnTo>
                    <a:pt x="17373" y="165354"/>
                  </a:lnTo>
                  <a:lnTo>
                    <a:pt x="17373" y="164058"/>
                  </a:lnTo>
                  <a:lnTo>
                    <a:pt x="17373" y="162788"/>
                  </a:lnTo>
                  <a:close/>
                </a:path>
                <a:path w="36829" h="339090">
                  <a:moveTo>
                    <a:pt x="17373" y="153898"/>
                  </a:moveTo>
                  <a:lnTo>
                    <a:pt x="16675" y="152844"/>
                  </a:lnTo>
                  <a:lnTo>
                    <a:pt x="14960" y="152844"/>
                  </a:lnTo>
                  <a:lnTo>
                    <a:pt x="14274" y="153898"/>
                  </a:lnTo>
                  <a:lnTo>
                    <a:pt x="14274" y="156464"/>
                  </a:lnTo>
                  <a:lnTo>
                    <a:pt x="14960" y="157505"/>
                  </a:lnTo>
                  <a:lnTo>
                    <a:pt x="16675" y="157505"/>
                  </a:lnTo>
                  <a:lnTo>
                    <a:pt x="17373" y="156464"/>
                  </a:lnTo>
                  <a:lnTo>
                    <a:pt x="17373" y="155181"/>
                  </a:lnTo>
                  <a:lnTo>
                    <a:pt x="17373" y="153898"/>
                  </a:lnTo>
                  <a:close/>
                </a:path>
                <a:path w="36829" h="339090">
                  <a:moveTo>
                    <a:pt x="17373" y="145008"/>
                  </a:moveTo>
                  <a:lnTo>
                    <a:pt x="16675" y="143967"/>
                  </a:lnTo>
                  <a:lnTo>
                    <a:pt x="14960" y="143967"/>
                  </a:lnTo>
                  <a:lnTo>
                    <a:pt x="14274" y="145008"/>
                  </a:lnTo>
                  <a:lnTo>
                    <a:pt x="14274" y="147574"/>
                  </a:lnTo>
                  <a:lnTo>
                    <a:pt x="14960" y="148615"/>
                  </a:lnTo>
                  <a:lnTo>
                    <a:pt x="16675" y="148615"/>
                  </a:lnTo>
                  <a:lnTo>
                    <a:pt x="17373" y="147574"/>
                  </a:lnTo>
                  <a:lnTo>
                    <a:pt x="17373" y="146291"/>
                  </a:lnTo>
                  <a:lnTo>
                    <a:pt x="17373" y="145008"/>
                  </a:lnTo>
                  <a:close/>
                </a:path>
                <a:path w="36829" h="339090">
                  <a:moveTo>
                    <a:pt x="17373" y="136740"/>
                  </a:moveTo>
                  <a:lnTo>
                    <a:pt x="16675" y="135699"/>
                  </a:lnTo>
                  <a:lnTo>
                    <a:pt x="14960" y="135699"/>
                  </a:lnTo>
                  <a:lnTo>
                    <a:pt x="14274" y="136740"/>
                  </a:lnTo>
                  <a:lnTo>
                    <a:pt x="14274" y="139306"/>
                  </a:lnTo>
                  <a:lnTo>
                    <a:pt x="14960" y="140347"/>
                  </a:lnTo>
                  <a:lnTo>
                    <a:pt x="16675" y="140347"/>
                  </a:lnTo>
                  <a:lnTo>
                    <a:pt x="17373" y="139306"/>
                  </a:lnTo>
                  <a:lnTo>
                    <a:pt x="17373" y="138023"/>
                  </a:lnTo>
                  <a:lnTo>
                    <a:pt x="17373" y="136740"/>
                  </a:lnTo>
                  <a:close/>
                </a:path>
                <a:path w="36829" h="339090">
                  <a:moveTo>
                    <a:pt x="17373" y="127850"/>
                  </a:moveTo>
                  <a:lnTo>
                    <a:pt x="16675" y="126809"/>
                  </a:lnTo>
                  <a:lnTo>
                    <a:pt x="14960" y="126809"/>
                  </a:lnTo>
                  <a:lnTo>
                    <a:pt x="14274" y="127850"/>
                  </a:lnTo>
                  <a:lnTo>
                    <a:pt x="14274" y="130429"/>
                  </a:lnTo>
                  <a:lnTo>
                    <a:pt x="14960" y="131470"/>
                  </a:lnTo>
                  <a:lnTo>
                    <a:pt x="16675" y="131470"/>
                  </a:lnTo>
                  <a:lnTo>
                    <a:pt x="17373" y="130429"/>
                  </a:lnTo>
                  <a:lnTo>
                    <a:pt x="17373" y="129133"/>
                  </a:lnTo>
                  <a:lnTo>
                    <a:pt x="17373" y="127850"/>
                  </a:lnTo>
                  <a:close/>
                </a:path>
                <a:path w="36829" h="339090">
                  <a:moveTo>
                    <a:pt x="20942" y="24739"/>
                  </a:moveTo>
                  <a:lnTo>
                    <a:pt x="19951" y="23495"/>
                  </a:lnTo>
                  <a:lnTo>
                    <a:pt x="17487" y="23495"/>
                  </a:lnTo>
                  <a:lnTo>
                    <a:pt x="16497" y="24739"/>
                  </a:lnTo>
                  <a:lnTo>
                    <a:pt x="16497" y="27813"/>
                  </a:lnTo>
                  <a:lnTo>
                    <a:pt x="17487" y="29057"/>
                  </a:lnTo>
                  <a:lnTo>
                    <a:pt x="19951" y="29057"/>
                  </a:lnTo>
                  <a:lnTo>
                    <a:pt x="20942" y="27813"/>
                  </a:lnTo>
                  <a:lnTo>
                    <a:pt x="20942" y="26276"/>
                  </a:lnTo>
                  <a:lnTo>
                    <a:pt x="20942" y="24739"/>
                  </a:lnTo>
                  <a:close/>
                </a:path>
                <a:path w="36829" h="339090">
                  <a:moveTo>
                    <a:pt x="20942" y="8864"/>
                  </a:moveTo>
                  <a:lnTo>
                    <a:pt x="19951" y="7620"/>
                  </a:lnTo>
                  <a:lnTo>
                    <a:pt x="17487" y="7620"/>
                  </a:lnTo>
                  <a:lnTo>
                    <a:pt x="16497" y="8864"/>
                  </a:lnTo>
                  <a:lnTo>
                    <a:pt x="16497" y="11938"/>
                  </a:lnTo>
                  <a:lnTo>
                    <a:pt x="17487" y="13182"/>
                  </a:lnTo>
                  <a:lnTo>
                    <a:pt x="19951" y="13182"/>
                  </a:lnTo>
                  <a:lnTo>
                    <a:pt x="20942" y="11938"/>
                  </a:lnTo>
                  <a:lnTo>
                    <a:pt x="20942" y="10401"/>
                  </a:lnTo>
                  <a:lnTo>
                    <a:pt x="20942" y="8864"/>
                  </a:lnTo>
                  <a:close/>
                </a:path>
                <a:path w="36829" h="339090">
                  <a:moveTo>
                    <a:pt x="24117" y="17754"/>
                  </a:moveTo>
                  <a:lnTo>
                    <a:pt x="23126" y="16510"/>
                  </a:lnTo>
                  <a:lnTo>
                    <a:pt x="20662" y="16510"/>
                  </a:lnTo>
                  <a:lnTo>
                    <a:pt x="19672" y="17754"/>
                  </a:lnTo>
                  <a:lnTo>
                    <a:pt x="19672" y="20815"/>
                  </a:lnTo>
                  <a:lnTo>
                    <a:pt x="20662" y="22072"/>
                  </a:lnTo>
                  <a:lnTo>
                    <a:pt x="23126" y="22072"/>
                  </a:lnTo>
                  <a:lnTo>
                    <a:pt x="24117" y="20815"/>
                  </a:lnTo>
                  <a:lnTo>
                    <a:pt x="24117" y="19291"/>
                  </a:lnTo>
                  <a:lnTo>
                    <a:pt x="24117" y="17754"/>
                  </a:lnTo>
                  <a:close/>
                </a:path>
                <a:path w="36829" h="339090">
                  <a:moveTo>
                    <a:pt x="25400" y="1244"/>
                  </a:moveTo>
                  <a:lnTo>
                    <a:pt x="24396" y="0"/>
                  </a:lnTo>
                  <a:lnTo>
                    <a:pt x="21932" y="0"/>
                  </a:lnTo>
                  <a:lnTo>
                    <a:pt x="20942" y="1244"/>
                  </a:lnTo>
                  <a:lnTo>
                    <a:pt x="20942" y="4305"/>
                  </a:lnTo>
                  <a:lnTo>
                    <a:pt x="21932" y="5562"/>
                  </a:lnTo>
                  <a:lnTo>
                    <a:pt x="24396" y="5562"/>
                  </a:lnTo>
                  <a:lnTo>
                    <a:pt x="25400" y="4305"/>
                  </a:lnTo>
                  <a:lnTo>
                    <a:pt x="25400" y="2781"/>
                  </a:lnTo>
                  <a:lnTo>
                    <a:pt x="25400" y="1244"/>
                  </a:lnTo>
                  <a:close/>
                </a:path>
                <a:path w="36829" h="339090">
                  <a:moveTo>
                    <a:pt x="27940" y="25374"/>
                  </a:moveTo>
                  <a:lnTo>
                    <a:pt x="26949" y="24117"/>
                  </a:lnTo>
                  <a:lnTo>
                    <a:pt x="24472" y="24117"/>
                  </a:lnTo>
                  <a:lnTo>
                    <a:pt x="23482" y="25374"/>
                  </a:lnTo>
                  <a:lnTo>
                    <a:pt x="23482" y="28435"/>
                  </a:lnTo>
                  <a:lnTo>
                    <a:pt x="24472" y="29679"/>
                  </a:lnTo>
                  <a:lnTo>
                    <a:pt x="26949" y="29679"/>
                  </a:lnTo>
                  <a:lnTo>
                    <a:pt x="27940" y="28435"/>
                  </a:lnTo>
                  <a:lnTo>
                    <a:pt x="27940" y="26898"/>
                  </a:lnTo>
                  <a:lnTo>
                    <a:pt x="27940" y="25374"/>
                  </a:lnTo>
                  <a:close/>
                </a:path>
                <a:path w="36829" h="339090">
                  <a:moveTo>
                    <a:pt x="29197" y="8229"/>
                  </a:moveTo>
                  <a:lnTo>
                    <a:pt x="28206" y="6985"/>
                  </a:lnTo>
                  <a:lnTo>
                    <a:pt x="25755" y="6985"/>
                  </a:lnTo>
                  <a:lnTo>
                    <a:pt x="24765" y="8229"/>
                  </a:lnTo>
                  <a:lnTo>
                    <a:pt x="24765" y="11290"/>
                  </a:lnTo>
                  <a:lnTo>
                    <a:pt x="25755" y="12547"/>
                  </a:lnTo>
                  <a:lnTo>
                    <a:pt x="28206" y="12547"/>
                  </a:lnTo>
                  <a:lnTo>
                    <a:pt x="29197" y="11290"/>
                  </a:lnTo>
                  <a:lnTo>
                    <a:pt x="29197" y="9766"/>
                  </a:lnTo>
                  <a:lnTo>
                    <a:pt x="29197" y="8229"/>
                  </a:lnTo>
                  <a:close/>
                </a:path>
                <a:path w="36829" h="339090">
                  <a:moveTo>
                    <a:pt x="31750" y="16484"/>
                  </a:moveTo>
                  <a:lnTo>
                    <a:pt x="30746" y="15227"/>
                  </a:lnTo>
                  <a:lnTo>
                    <a:pt x="28282" y="15227"/>
                  </a:lnTo>
                  <a:lnTo>
                    <a:pt x="27292" y="16484"/>
                  </a:lnTo>
                  <a:lnTo>
                    <a:pt x="27292" y="19545"/>
                  </a:lnTo>
                  <a:lnTo>
                    <a:pt x="28282" y="20789"/>
                  </a:lnTo>
                  <a:lnTo>
                    <a:pt x="30746" y="20789"/>
                  </a:lnTo>
                  <a:lnTo>
                    <a:pt x="31750" y="19545"/>
                  </a:lnTo>
                  <a:lnTo>
                    <a:pt x="31750" y="18008"/>
                  </a:lnTo>
                  <a:lnTo>
                    <a:pt x="31750" y="16484"/>
                  </a:lnTo>
                  <a:close/>
                </a:path>
                <a:path w="36829" h="339090">
                  <a:moveTo>
                    <a:pt x="33007" y="1244"/>
                  </a:moveTo>
                  <a:lnTo>
                    <a:pt x="32016" y="0"/>
                  </a:lnTo>
                  <a:lnTo>
                    <a:pt x="29565" y="0"/>
                  </a:lnTo>
                  <a:lnTo>
                    <a:pt x="28575" y="1244"/>
                  </a:lnTo>
                  <a:lnTo>
                    <a:pt x="28575" y="4305"/>
                  </a:lnTo>
                  <a:lnTo>
                    <a:pt x="29565" y="5562"/>
                  </a:lnTo>
                  <a:lnTo>
                    <a:pt x="32016" y="5562"/>
                  </a:lnTo>
                  <a:lnTo>
                    <a:pt x="33007" y="4305"/>
                  </a:lnTo>
                  <a:lnTo>
                    <a:pt x="33007" y="2781"/>
                  </a:lnTo>
                  <a:lnTo>
                    <a:pt x="33007" y="1244"/>
                  </a:lnTo>
                  <a:close/>
                </a:path>
                <a:path w="36829" h="339090">
                  <a:moveTo>
                    <a:pt x="36817" y="8864"/>
                  </a:moveTo>
                  <a:lnTo>
                    <a:pt x="35826" y="7620"/>
                  </a:lnTo>
                  <a:lnTo>
                    <a:pt x="33362" y="7620"/>
                  </a:lnTo>
                  <a:lnTo>
                    <a:pt x="32372" y="8864"/>
                  </a:lnTo>
                  <a:lnTo>
                    <a:pt x="32372" y="11938"/>
                  </a:lnTo>
                  <a:lnTo>
                    <a:pt x="33362" y="13182"/>
                  </a:lnTo>
                  <a:lnTo>
                    <a:pt x="35826" y="13182"/>
                  </a:lnTo>
                  <a:lnTo>
                    <a:pt x="36817" y="11938"/>
                  </a:lnTo>
                  <a:lnTo>
                    <a:pt x="36817" y="10401"/>
                  </a:lnTo>
                  <a:lnTo>
                    <a:pt x="36817" y="88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910808" y="8040090"/>
              <a:ext cx="12065" cy="6985"/>
            </a:xfrm>
            <a:custGeom>
              <a:avLst/>
              <a:gdLst/>
              <a:ahLst/>
              <a:cxnLst/>
              <a:rect l="l" t="t" r="r" b="b"/>
              <a:pathLst>
                <a:path w="12064" h="6984">
                  <a:moveTo>
                    <a:pt x="4457" y="2514"/>
                  </a:moveTo>
                  <a:lnTo>
                    <a:pt x="3467" y="1257"/>
                  </a:lnTo>
                  <a:lnTo>
                    <a:pt x="990" y="1257"/>
                  </a:lnTo>
                  <a:lnTo>
                    <a:pt x="0" y="2514"/>
                  </a:lnTo>
                  <a:lnTo>
                    <a:pt x="0" y="5575"/>
                  </a:lnTo>
                  <a:lnTo>
                    <a:pt x="990" y="6819"/>
                  </a:lnTo>
                  <a:lnTo>
                    <a:pt x="3467" y="6819"/>
                  </a:lnTo>
                  <a:lnTo>
                    <a:pt x="4457" y="5575"/>
                  </a:lnTo>
                  <a:lnTo>
                    <a:pt x="4457" y="4038"/>
                  </a:lnTo>
                  <a:lnTo>
                    <a:pt x="4457" y="2514"/>
                  </a:lnTo>
                  <a:close/>
                </a:path>
                <a:path w="12064" h="6984">
                  <a:moveTo>
                    <a:pt x="12065" y="1244"/>
                  </a:moveTo>
                  <a:lnTo>
                    <a:pt x="11074" y="0"/>
                  </a:lnTo>
                  <a:lnTo>
                    <a:pt x="8623" y="0"/>
                  </a:lnTo>
                  <a:lnTo>
                    <a:pt x="7632" y="1244"/>
                  </a:lnTo>
                  <a:lnTo>
                    <a:pt x="7632" y="4305"/>
                  </a:lnTo>
                  <a:lnTo>
                    <a:pt x="8623" y="5562"/>
                  </a:lnTo>
                  <a:lnTo>
                    <a:pt x="11074" y="5562"/>
                  </a:lnTo>
                  <a:lnTo>
                    <a:pt x="12065" y="4305"/>
                  </a:lnTo>
                  <a:lnTo>
                    <a:pt x="12065" y="2781"/>
                  </a:lnTo>
                  <a:lnTo>
                    <a:pt x="12065" y="12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893984" y="7665035"/>
              <a:ext cx="31750" cy="299085"/>
            </a:xfrm>
            <a:custGeom>
              <a:avLst/>
              <a:gdLst/>
              <a:ahLst/>
              <a:cxnLst/>
              <a:rect l="l" t="t" r="r" b="b"/>
              <a:pathLst>
                <a:path w="31750" h="299084">
                  <a:moveTo>
                    <a:pt x="31749" y="0"/>
                  </a:moveTo>
                  <a:lnTo>
                    <a:pt x="3822" y="634"/>
                  </a:lnTo>
                  <a:lnTo>
                    <a:pt x="0" y="299084"/>
                  </a:lnTo>
                  <a:lnTo>
                    <a:pt x="31749" y="296544"/>
                  </a:lnTo>
                  <a:lnTo>
                    <a:pt x="31749" y="0"/>
                  </a:lnTo>
                  <a:close/>
                </a:path>
              </a:pathLst>
            </a:custGeom>
            <a:solidFill>
              <a:srgbClr val="D5D6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876839" y="7665035"/>
              <a:ext cx="129539" cy="299085"/>
            </a:xfrm>
            <a:custGeom>
              <a:avLst/>
              <a:gdLst/>
              <a:ahLst/>
              <a:cxnLst/>
              <a:rect l="l" t="t" r="r" b="b"/>
              <a:pathLst>
                <a:path w="129539" h="299084">
                  <a:moveTo>
                    <a:pt x="20967" y="634"/>
                  </a:moveTo>
                  <a:lnTo>
                    <a:pt x="17145" y="299084"/>
                  </a:lnTo>
                  <a:lnTo>
                    <a:pt x="48895" y="296544"/>
                  </a:lnTo>
                  <a:lnTo>
                    <a:pt x="48895" y="0"/>
                  </a:lnTo>
                  <a:lnTo>
                    <a:pt x="20967" y="634"/>
                  </a:lnTo>
                  <a:close/>
                </a:path>
                <a:path w="129539" h="299084">
                  <a:moveTo>
                    <a:pt x="0" y="5397"/>
                  </a:moveTo>
                  <a:lnTo>
                    <a:pt x="0" y="10159"/>
                  </a:lnTo>
                  <a:lnTo>
                    <a:pt x="129222" y="5714"/>
                  </a:lnTo>
                  <a:lnTo>
                    <a:pt x="129222" y="1269"/>
                  </a:lnTo>
                  <a:lnTo>
                    <a:pt x="0" y="539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886043" y="7676159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79">
                  <a:moveTo>
                    <a:pt x="16510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16510" y="5067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886043" y="7676159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79">
                  <a:moveTo>
                    <a:pt x="16510" y="5067"/>
                  </a:moveTo>
                  <a:lnTo>
                    <a:pt x="0" y="5067"/>
                  </a:lnTo>
                  <a:lnTo>
                    <a:pt x="0" y="0"/>
                  </a:lnTo>
                  <a:lnTo>
                    <a:pt x="16510" y="0"/>
                  </a:lnTo>
                  <a:lnTo>
                    <a:pt x="16510" y="50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891593" y="768122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97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5397" y="476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891593" y="768122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97" y="4762"/>
                  </a:moveTo>
                  <a:lnTo>
                    <a:pt x="0" y="4762"/>
                  </a:lnTo>
                  <a:lnTo>
                    <a:pt x="0" y="0"/>
                  </a:lnTo>
                  <a:lnTo>
                    <a:pt x="5397" y="0"/>
                  </a:lnTo>
                  <a:lnTo>
                    <a:pt x="5397" y="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883495" y="7663298"/>
              <a:ext cx="22225" cy="6350"/>
            </a:xfrm>
            <a:custGeom>
              <a:avLst/>
              <a:gdLst/>
              <a:ahLst/>
              <a:cxnLst/>
              <a:rect l="l" t="t" r="r" b="b"/>
              <a:pathLst>
                <a:path w="22225" h="6350">
                  <a:moveTo>
                    <a:pt x="20040" y="0"/>
                  </a:moveTo>
                  <a:lnTo>
                    <a:pt x="3556" y="812"/>
                  </a:lnTo>
                  <a:lnTo>
                    <a:pt x="0" y="6070"/>
                  </a:lnTo>
                  <a:lnTo>
                    <a:pt x="21602" y="5968"/>
                  </a:lnTo>
                  <a:lnTo>
                    <a:pt x="2004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883495" y="7663298"/>
              <a:ext cx="22225" cy="6350"/>
            </a:xfrm>
            <a:custGeom>
              <a:avLst/>
              <a:gdLst/>
              <a:ahLst/>
              <a:cxnLst/>
              <a:rect l="l" t="t" r="r" b="b"/>
              <a:pathLst>
                <a:path w="22225" h="6350">
                  <a:moveTo>
                    <a:pt x="21602" y="5968"/>
                  </a:moveTo>
                  <a:lnTo>
                    <a:pt x="20040" y="0"/>
                  </a:lnTo>
                  <a:lnTo>
                    <a:pt x="8953" y="546"/>
                  </a:lnTo>
                  <a:lnTo>
                    <a:pt x="3556" y="812"/>
                  </a:lnTo>
                  <a:lnTo>
                    <a:pt x="0" y="6070"/>
                  </a:lnTo>
                  <a:lnTo>
                    <a:pt x="21602" y="59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936843" y="7673289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79">
                  <a:moveTo>
                    <a:pt x="1651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6510" y="5079"/>
                  </a:lnTo>
                  <a:lnTo>
                    <a:pt x="1651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936843" y="7673289"/>
              <a:ext cx="16510" cy="5080"/>
            </a:xfrm>
            <a:custGeom>
              <a:avLst/>
              <a:gdLst/>
              <a:ahLst/>
              <a:cxnLst/>
              <a:rect l="l" t="t" r="r" b="b"/>
              <a:pathLst>
                <a:path w="16510" h="5079">
                  <a:moveTo>
                    <a:pt x="16510" y="5079"/>
                  </a:moveTo>
                  <a:lnTo>
                    <a:pt x="0" y="5079"/>
                  </a:lnTo>
                  <a:lnTo>
                    <a:pt x="0" y="0"/>
                  </a:lnTo>
                  <a:lnTo>
                    <a:pt x="16510" y="0"/>
                  </a:lnTo>
                  <a:lnTo>
                    <a:pt x="16510" y="50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942393" y="7678369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97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5397" y="476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942393" y="7678369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397" y="4762"/>
                  </a:moveTo>
                  <a:lnTo>
                    <a:pt x="0" y="4762"/>
                  </a:lnTo>
                  <a:lnTo>
                    <a:pt x="0" y="0"/>
                  </a:lnTo>
                  <a:lnTo>
                    <a:pt x="5397" y="0"/>
                  </a:lnTo>
                  <a:lnTo>
                    <a:pt x="5397" y="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934294" y="7660445"/>
              <a:ext cx="22225" cy="6350"/>
            </a:xfrm>
            <a:custGeom>
              <a:avLst/>
              <a:gdLst/>
              <a:ahLst/>
              <a:cxnLst/>
              <a:rect l="l" t="t" r="r" b="b"/>
              <a:pathLst>
                <a:path w="22225" h="6350">
                  <a:moveTo>
                    <a:pt x="20040" y="0"/>
                  </a:moveTo>
                  <a:lnTo>
                    <a:pt x="3556" y="812"/>
                  </a:lnTo>
                  <a:lnTo>
                    <a:pt x="0" y="6070"/>
                  </a:lnTo>
                  <a:lnTo>
                    <a:pt x="21602" y="5968"/>
                  </a:lnTo>
                  <a:lnTo>
                    <a:pt x="20040" y="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934294" y="7660445"/>
              <a:ext cx="22225" cy="6350"/>
            </a:xfrm>
            <a:custGeom>
              <a:avLst/>
              <a:gdLst/>
              <a:ahLst/>
              <a:cxnLst/>
              <a:rect l="l" t="t" r="r" b="b"/>
              <a:pathLst>
                <a:path w="22225" h="6350">
                  <a:moveTo>
                    <a:pt x="21602" y="5968"/>
                  </a:moveTo>
                  <a:lnTo>
                    <a:pt x="20040" y="0"/>
                  </a:lnTo>
                  <a:lnTo>
                    <a:pt x="8953" y="533"/>
                  </a:lnTo>
                  <a:lnTo>
                    <a:pt x="3556" y="812"/>
                  </a:lnTo>
                  <a:lnTo>
                    <a:pt x="0" y="6070"/>
                  </a:lnTo>
                  <a:lnTo>
                    <a:pt x="21602" y="59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910173" y="7672666"/>
              <a:ext cx="68580" cy="283845"/>
            </a:xfrm>
            <a:custGeom>
              <a:avLst/>
              <a:gdLst/>
              <a:ahLst/>
              <a:cxnLst/>
              <a:rect l="l" t="t" r="r" b="b"/>
              <a:pathLst>
                <a:path w="68579" h="283845">
                  <a:moveTo>
                    <a:pt x="9563" y="175412"/>
                  </a:moveTo>
                  <a:lnTo>
                    <a:pt x="4787" y="170484"/>
                  </a:lnTo>
                  <a:lnTo>
                    <a:pt x="2133" y="170484"/>
                  </a:lnTo>
                  <a:lnTo>
                    <a:pt x="0" y="172694"/>
                  </a:lnTo>
                  <a:lnTo>
                    <a:pt x="0" y="178130"/>
                  </a:lnTo>
                  <a:lnTo>
                    <a:pt x="2133" y="180340"/>
                  </a:lnTo>
                  <a:lnTo>
                    <a:pt x="7416" y="180340"/>
                  </a:lnTo>
                  <a:lnTo>
                    <a:pt x="9563" y="178130"/>
                  </a:lnTo>
                  <a:lnTo>
                    <a:pt x="9563" y="175412"/>
                  </a:lnTo>
                  <a:close/>
                </a:path>
                <a:path w="68579" h="283845">
                  <a:moveTo>
                    <a:pt x="68135" y="0"/>
                  </a:moveTo>
                  <a:lnTo>
                    <a:pt x="65811" y="317"/>
                  </a:lnTo>
                  <a:lnTo>
                    <a:pt x="65227" y="283845"/>
                  </a:lnTo>
                  <a:lnTo>
                    <a:pt x="67348" y="283845"/>
                  </a:lnTo>
                  <a:lnTo>
                    <a:pt x="681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910177" y="784314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9563" y="4927"/>
                  </a:moveTo>
                  <a:lnTo>
                    <a:pt x="9563" y="7645"/>
                  </a:lnTo>
                  <a:lnTo>
                    <a:pt x="7416" y="9855"/>
                  </a:lnTo>
                  <a:lnTo>
                    <a:pt x="4787" y="9855"/>
                  </a:lnTo>
                  <a:lnTo>
                    <a:pt x="2133" y="9855"/>
                  </a:lnTo>
                  <a:lnTo>
                    <a:pt x="0" y="7645"/>
                  </a:lnTo>
                  <a:lnTo>
                    <a:pt x="0" y="4927"/>
                  </a:lnTo>
                  <a:lnTo>
                    <a:pt x="0" y="2209"/>
                  </a:lnTo>
                  <a:lnTo>
                    <a:pt x="2133" y="0"/>
                  </a:lnTo>
                  <a:lnTo>
                    <a:pt x="4787" y="0"/>
                  </a:lnTo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015583" y="7783791"/>
              <a:ext cx="31750" cy="81280"/>
            </a:xfrm>
            <a:custGeom>
              <a:avLst/>
              <a:gdLst/>
              <a:ahLst/>
              <a:cxnLst/>
              <a:rect l="l" t="t" r="r" b="b"/>
              <a:pathLst>
                <a:path w="31750" h="81279">
                  <a:moveTo>
                    <a:pt x="26352" y="80645"/>
                  </a:moveTo>
                  <a:lnTo>
                    <a:pt x="26035" y="46977"/>
                  </a:lnTo>
                  <a:lnTo>
                    <a:pt x="25730" y="46024"/>
                  </a:lnTo>
                  <a:lnTo>
                    <a:pt x="1587" y="46024"/>
                  </a:lnTo>
                  <a:lnTo>
                    <a:pt x="1587" y="81267"/>
                  </a:lnTo>
                  <a:lnTo>
                    <a:pt x="26352" y="80645"/>
                  </a:lnTo>
                  <a:close/>
                </a:path>
                <a:path w="31750" h="81279">
                  <a:moveTo>
                    <a:pt x="31445" y="30480"/>
                  </a:moveTo>
                  <a:lnTo>
                    <a:pt x="31115" y="0"/>
                  </a:lnTo>
                  <a:lnTo>
                    <a:pt x="15875" y="317"/>
                  </a:lnTo>
                  <a:lnTo>
                    <a:pt x="15875" y="10477"/>
                  </a:lnTo>
                  <a:lnTo>
                    <a:pt x="13030" y="11112"/>
                  </a:lnTo>
                  <a:lnTo>
                    <a:pt x="11582" y="9512"/>
                  </a:lnTo>
                  <a:lnTo>
                    <a:pt x="3340" y="9512"/>
                  </a:lnTo>
                  <a:lnTo>
                    <a:pt x="0" y="13360"/>
                  </a:lnTo>
                  <a:lnTo>
                    <a:pt x="0" y="22821"/>
                  </a:lnTo>
                  <a:lnTo>
                    <a:pt x="3340" y="26670"/>
                  </a:lnTo>
                  <a:lnTo>
                    <a:pt x="11582" y="26670"/>
                  </a:lnTo>
                  <a:lnTo>
                    <a:pt x="14465" y="23342"/>
                  </a:lnTo>
                  <a:lnTo>
                    <a:pt x="15570" y="23495"/>
                  </a:lnTo>
                  <a:lnTo>
                    <a:pt x="15570" y="30480"/>
                  </a:lnTo>
                  <a:lnTo>
                    <a:pt x="31445" y="30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6010521" y="7829815"/>
              <a:ext cx="8255" cy="30480"/>
            </a:xfrm>
            <a:custGeom>
              <a:avLst/>
              <a:gdLst/>
              <a:ahLst/>
              <a:cxnLst/>
              <a:rect l="l" t="t" r="r" b="b"/>
              <a:pathLst>
                <a:path w="8254" h="30479">
                  <a:moveTo>
                    <a:pt x="6654" y="0"/>
                  </a:moveTo>
                  <a:lnTo>
                    <a:pt x="3479" y="0"/>
                  </a:lnTo>
                  <a:lnTo>
                    <a:pt x="3810" y="10160"/>
                  </a:lnTo>
                  <a:lnTo>
                    <a:pt x="0" y="9842"/>
                  </a:lnTo>
                  <a:lnTo>
                    <a:pt x="304" y="29527"/>
                  </a:lnTo>
                  <a:lnTo>
                    <a:pt x="6019" y="29857"/>
                  </a:lnTo>
                  <a:lnTo>
                    <a:pt x="6654" y="26035"/>
                  </a:lnTo>
                  <a:lnTo>
                    <a:pt x="5067" y="25095"/>
                  </a:lnTo>
                  <a:lnTo>
                    <a:pt x="5702" y="13017"/>
                  </a:lnTo>
                  <a:lnTo>
                    <a:pt x="8242" y="11747"/>
                  </a:lnTo>
                  <a:lnTo>
                    <a:pt x="8242" y="8572"/>
                  </a:lnTo>
                  <a:lnTo>
                    <a:pt x="6654" y="8255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6017806" y="7827263"/>
              <a:ext cx="3810" cy="11430"/>
            </a:xfrm>
            <a:custGeom>
              <a:avLst/>
              <a:gdLst/>
              <a:ahLst/>
              <a:cxnLst/>
              <a:rect l="l" t="t" r="r" b="b"/>
              <a:pathLst>
                <a:path w="3810" h="11429">
                  <a:moveTo>
                    <a:pt x="3492" y="0"/>
                  </a:moveTo>
                  <a:lnTo>
                    <a:pt x="0" y="0"/>
                  </a:lnTo>
                  <a:lnTo>
                    <a:pt x="0" y="10807"/>
                  </a:lnTo>
                  <a:lnTo>
                    <a:pt x="3492" y="10807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30303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6016866" y="7858086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4">
                  <a:moveTo>
                    <a:pt x="4432" y="0"/>
                  </a:moveTo>
                  <a:lnTo>
                    <a:pt x="0" y="0"/>
                  </a:lnTo>
                  <a:lnTo>
                    <a:pt x="0" y="13004"/>
                  </a:lnTo>
                  <a:lnTo>
                    <a:pt x="4432" y="13004"/>
                  </a:lnTo>
                  <a:lnTo>
                    <a:pt x="4432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6013695" y="7896182"/>
              <a:ext cx="30480" cy="61594"/>
            </a:xfrm>
            <a:custGeom>
              <a:avLst/>
              <a:gdLst/>
              <a:ahLst/>
              <a:cxnLst/>
              <a:rect l="l" t="t" r="r" b="b"/>
              <a:pathLst>
                <a:path w="30479" h="61595">
                  <a:moveTo>
                    <a:pt x="16179" y="0"/>
                  </a:moveTo>
                  <a:lnTo>
                    <a:pt x="5397" y="0"/>
                  </a:lnTo>
                  <a:lnTo>
                    <a:pt x="1587" y="5702"/>
                  </a:lnTo>
                  <a:lnTo>
                    <a:pt x="0" y="49847"/>
                  </a:lnTo>
                  <a:lnTo>
                    <a:pt x="3175" y="61582"/>
                  </a:lnTo>
                  <a:lnTo>
                    <a:pt x="16814" y="59042"/>
                  </a:lnTo>
                  <a:lnTo>
                    <a:pt x="29832" y="58089"/>
                  </a:lnTo>
                  <a:lnTo>
                    <a:pt x="29851" y="49847"/>
                  </a:lnTo>
                  <a:lnTo>
                    <a:pt x="30467" y="10160"/>
                  </a:lnTo>
                  <a:lnTo>
                    <a:pt x="29832" y="1587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rgbClr val="CE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6013695" y="7896182"/>
              <a:ext cx="30480" cy="61594"/>
            </a:xfrm>
            <a:custGeom>
              <a:avLst/>
              <a:gdLst/>
              <a:ahLst/>
              <a:cxnLst/>
              <a:rect l="l" t="t" r="r" b="b"/>
              <a:pathLst>
                <a:path w="30479" h="61595">
                  <a:moveTo>
                    <a:pt x="1587" y="5702"/>
                  </a:moveTo>
                  <a:lnTo>
                    <a:pt x="5397" y="0"/>
                  </a:lnTo>
                  <a:lnTo>
                    <a:pt x="16179" y="0"/>
                  </a:lnTo>
                  <a:lnTo>
                    <a:pt x="29832" y="1587"/>
                  </a:lnTo>
                  <a:lnTo>
                    <a:pt x="30467" y="10160"/>
                  </a:lnTo>
                  <a:lnTo>
                    <a:pt x="29832" y="51104"/>
                  </a:lnTo>
                  <a:lnTo>
                    <a:pt x="29832" y="58089"/>
                  </a:lnTo>
                  <a:lnTo>
                    <a:pt x="16814" y="59042"/>
                  </a:lnTo>
                  <a:lnTo>
                    <a:pt x="3175" y="61582"/>
                  </a:lnTo>
                  <a:lnTo>
                    <a:pt x="0" y="49847"/>
                  </a:lnTo>
                  <a:lnTo>
                    <a:pt x="1587" y="570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014330" y="7900948"/>
              <a:ext cx="20955" cy="52069"/>
            </a:xfrm>
            <a:custGeom>
              <a:avLst/>
              <a:gdLst/>
              <a:ahLst/>
              <a:cxnLst/>
              <a:rect l="l" t="t" r="r" b="b"/>
              <a:pathLst>
                <a:path w="20954" h="52070">
                  <a:moveTo>
                    <a:pt x="20637" y="0"/>
                  </a:moveTo>
                  <a:lnTo>
                    <a:pt x="6019" y="304"/>
                  </a:lnTo>
                  <a:lnTo>
                    <a:pt x="0" y="3175"/>
                  </a:lnTo>
                  <a:lnTo>
                    <a:pt x="622" y="42532"/>
                  </a:lnTo>
                  <a:lnTo>
                    <a:pt x="4127" y="44119"/>
                  </a:lnTo>
                  <a:lnTo>
                    <a:pt x="5384" y="51422"/>
                  </a:lnTo>
                  <a:lnTo>
                    <a:pt x="19672" y="51739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014330" y="7900948"/>
              <a:ext cx="20955" cy="52069"/>
            </a:xfrm>
            <a:custGeom>
              <a:avLst/>
              <a:gdLst/>
              <a:ahLst/>
              <a:cxnLst/>
              <a:rect l="l" t="t" r="r" b="b"/>
              <a:pathLst>
                <a:path w="20954" h="52070">
                  <a:moveTo>
                    <a:pt x="6019" y="304"/>
                  </a:moveTo>
                  <a:lnTo>
                    <a:pt x="20637" y="0"/>
                  </a:lnTo>
                  <a:lnTo>
                    <a:pt x="19672" y="51739"/>
                  </a:lnTo>
                  <a:lnTo>
                    <a:pt x="5384" y="51422"/>
                  </a:lnTo>
                  <a:lnTo>
                    <a:pt x="4127" y="44119"/>
                  </a:lnTo>
                  <a:lnTo>
                    <a:pt x="622" y="42532"/>
                  </a:lnTo>
                  <a:lnTo>
                    <a:pt x="0" y="3175"/>
                  </a:lnTo>
                  <a:lnTo>
                    <a:pt x="6019" y="30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6026696" y="7906981"/>
              <a:ext cx="18415" cy="114300"/>
            </a:xfrm>
            <a:custGeom>
              <a:avLst/>
              <a:gdLst/>
              <a:ahLst/>
              <a:cxnLst/>
              <a:rect l="l" t="t" r="r" b="b"/>
              <a:pathLst>
                <a:path w="18414" h="114300">
                  <a:moveTo>
                    <a:pt x="15240" y="114300"/>
                  </a:moveTo>
                  <a:lnTo>
                    <a:pt x="14617" y="74612"/>
                  </a:lnTo>
                  <a:lnTo>
                    <a:pt x="330" y="75565"/>
                  </a:lnTo>
                  <a:lnTo>
                    <a:pt x="0" y="114300"/>
                  </a:lnTo>
                  <a:lnTo>
                    <a:pt x="15240" y="114300"/>
                  </a:lnTo>
                  <a:close/>
                </a:path>
                <a:path w="18414" h="114300">
                  <a:moveTo>
                    <a:pt x="18415" y="3797"/>
                  </a:moveTo>
                  <a:lnTo>
                    <a:pt x="12395" y="0"/>
                  </a:lnTo>
                  <a:lnTo>
                    <a:pt x="1282" y="1257"/>
                  </a:lnTo>
                  <a:lnTo>
                    <a:pt x="1282" y="41592"/>
                  </a:lnTo>
                  <a:lnTo>
                    <a:pt x="15570" y="41275"/>
                  </a:lnTo>
                  <a:lnTo>
                    <a:pt x="18415" y="37465"/>
                  </a:lnTo>
                  <a:lnTo>
                    <a:pt x="18415" y="37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970833" y="8030470"/>
              <a:ext cx="75565" cy="304165"/>
            </a:xfrm>
            <a:custGeom>
              <a:avLst/>
              <a:gdLst/>
              <a:ahLst/>
              <a:cxnLst/>
              <a:rect l="l" t="t" r="r" b="b"/>
              <a:pathLst>
                <a:path w="75564" h="304165">
                  <a:moveTo>
                    <a:pt x="75247" y="0"/>
                  </a:moveTo>
                  <a:lnTo>
                    <a:pt x="41579" y="2235"/>
                  </a:lnTo>
                  <a:lnTo>
                    <a:pt x="39992" y="255587"/>
                  </a:lnTo>
                  <a:lnTo>
                    <a:pt x="37452" y="259714"/>
                  </a:lnTo>
                  <a:lnTo>
                    <a:pt x="8202" y="263021"/>
                  </a:lnTo>
                  <a:lnTo>
                    <a:pt x="3163" y="265796"/>
                  </a:lnTo>
                  <a:lnTo>
                    <a:pt x="984" y="272437"/>
                  </a:lnTo>
                  <a:lnTo>
                    <a:pt x="0" y="285114"/>
                  </a:lnTo>
                  <a:lnTo>
                    <a:pt x="97" y="301974"/>
                  </a:lnTo>
                  <a:lnTo>
                    <a:pt x="11112" y="304164"/>
                  </a:lnTo>
                  <a:lnTo>
                    <a:pt x="60354" y="301974"/>
                  </a:lnTo>
                  <a:lnTo>
                    <a:pt x="67902" y="300088"/>
                  </a:lnTo>
                  <a:lnTo>
                    <a:pt x="71575" y="295401"/>
                  </a:lnTo>
                  <a:lnTo>
                    <a:pt x="73964" y="286397"/>
                  </a:lnTo>
                  <a:lnTo>
                    <a:pt x="75247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970833" y="8030470"/>
              <a:ext cx="75565" cy="304165"/>
            </a:xfrm>
            <a:custGeom>
              <a:avLst/>
              <a:gdLst/>
              <a:ahLst/>
              <a:cxnLst/>
              <a:rect l="l" t="t" r="r" b="b"/>
              <a:pathLst>
                <a:path w="75564" h="304165">
                  <a:moveTo>
                    <a:pt x="41579" y="2235"/>
                  </a:moveTo>
                  <a:lnTo>
                    <a:pt x="75247" y="0"/>
                  </a:lnTo>
                  <a:lnTo>
                    <a:pt x="73964" y="286397"/>
                  </a:lnTo>
                  <a:lnTo>
                    <a:pt x="71575" y="295401"/>
                  </a:lnTo>
                  <a:lnTo>
                    <a:pt x="67902" y="300088"/>
                  </a:lnTo>
                  <a:lnTo>
                    <a:pt x="60354" y="301974"/>
                  </a:lnTo>
                  <a:lnTo>
                    <a:pt x="46342" y="302577"/>
                  </a:lnTo>
                  <a:lnTo>
                    <a:pt x="11112" y="304164"/>
                  </a:lnTo>
                  <a:lnTo>
                    <a:pt x="0" y="301955"/>
                  </a:lnTo>
                  <a:lnTo>
                    <a:pt x="0" y="285114"/>
                  </a:lnTo>
                  <a:lnTo>
                    <a:pt x="984" y="272437"/>
                  </a:lnTo>
                  <a:lnTo>
                    <a:pt x="3163" y="265796"/>
                  </a:lnTo>
                  <a:lnTo>
                    <a:pt x="8202" y="263021"/>
                  </a:lnTo>
                  <a:lnTo>
                    <a:pt x="17767" y="261937"/>
                  </a:lnTo>
                  <a:lnTo>
                    <a:pt x="37452" y="259714"/>
                  </a:lnTo>
                  <a:lnTo>
                    <a:pt x="39992" y="255587"/>
                  </a:lnTo>
                  <a:lnTo>
                    <a:pt x="41579" y="223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6017806" y="8038731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920" y="2844"/>
                  </a:moveTo>
                  <a:lnTo>
                    <a:pt x="19773" y="635"/>
                  </a:lnTo>
                  <a:lnTo>
                    <a:pt x="14579" y="635"/>
                  </a:lnTo>
                  <a:lnTo>
                    <a:pt x="14605" y="0"/>
                  </a:lnTo>
                  <a:lnTo>
                    <a:pt x="0" y="330"/>
                  </a:lnTo>
                  <a:lnTo>
                    <a:pt x="317" y="5092"/>
                  </a:lnTo>
                  <a:lnTo>
                    <a:pt x="14097" y="10096"/>
                  </a:lnTo>
                  <a:lnTo>
                    <a:pt x="14490" y="10490"/>
                  </a:lnTo>
                  <a:lnTo>
                    <a:pt x="19773" y="10490"/>
                  </a:lnTo>
                  <a:lnTo>
                    <a:pt x="21920" y="8280"/>
                  </a:lnTo>
                  <a:lnTo>
                    <a:pt x="21920" y="28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6030166" y="803936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416" y="0"/>
                  </a:lnTo>
                  <a:lnTo>
                    <a:pt x="9563" y="2209"/>
                  </a:lnTo>
                  <a:lnTo>
                    <a:pt x="9563" y="4927"/>
                  </a:lnTo>
                  <a:lnTo>
                    <a:pt x="9563" y="7645"/>
                  </a:lnTo>
                  <a:lnTo>
                    <a:pt x="7416" y="9855"/>
                  </a:lnTo>
                  <a:lnTo>
                    <a:pt x="4775" y="9855"/>
                  </a:lnTo>
                  <a:lnTo>
                    <a:pt x="2133" y="9855"/>
                  </a:lnTo>
                  <a:lnTo>
                    <a:pt x="0" y="7645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6017501" y="8113674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894" y="2832"/>
                  </a:moveTo>
                  <a:lnTo>
                    <a:pt x="19761" y="622"/>
                  </a:lnTo>
                  <a:lnTo>
                    <a:pt x="14566" y="622"/>
                  </a:lnTo>
                  <a:lnTo>
                    <a:pt x="14592" y="0"/>
                  </a:lnTo>
                  <a:lnTo>
                    <a:pt x="0" y="317"/>
                  </a:lnTo>
                  <a:lnTo>
                    <a:pt x="304" y="5080"/>
                  </a:lnTo>
                  <a:lnTo>
                    <a:pt x="14122" y="10109"/>
                  </a:lnTo>
                  <a:lnTo>
                    <a:pt x="14478" y="10464"/>
                  </a:lnTo>
                  <a:lnTo>
                    <a:pt x="19761" y="10464"/>
                  </a:lnTo>
                  <a:lnTo>
                    <a:pt x="21894" y="8255"/>
                  </a:lnTo>
                  <a:lnTo>
                    <a:pt x="21894" y="28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6029836" y="811429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46" y="0"/>
                  </a:lnTo>
                  <a:lnTo>
                    <a:pt x="4787" y="0"/>
                  </a:lnTo>
                  <a:lnTo>
                    <a:pt x="7429" y="0"/>
                  </a:lnTo>
                  <a:lnTo>
                    <a:pt x="9563" y="2209"/>
                  </a:lnTo>
                  <a:lnTo>
                    <a:pt x="9563" y="4927"/>
                  </a:lnTo>
                  <a:lnTo>
                    <a:pt x="9563" y="7632"/>
                  </a:lnTo>
                  <a:lnTo>
                    <a:pt x="7429" y="9842"/>
                  </a:lnTo>
                  <a:lnTo>
                    <a:pt x="4787" y="9842"/>
                  </a:lnTo>
                  <a:lnTo>
                    <a:pt x="2146" y="9842"/>
                  </a:lnTo>
                  <a:lnTo>
                    <a:pt x="0" y="7632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6016866" y="8135569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894" y="2844"/>
                  </a:moveTo>
                  <a:lnTo>
                    <a:pt x="19761" y="635"/>
                  </a:lnTo>
                  <a:lnTo>
                    <a:pt x="14566" y="635"/>
                  </a:lnTo>
                  <a:lnTo>
                    <a:pt x="14592" y="0"/>
                  </a:lnTo>
                  <a:lnTo>
                    <a:pt x="0" y="330"/>
                  </a:lnTo>
                  <a:lnTo>
                    <a:pt x="304" y="5092"/>
                  </a:lnTo>
                  <a:lnTo>
                    <a:pt x="14084" y="10096"/>
                  </a:lnTo>
                  <a:lnTo>
                    <a:pt x="14478" y="10490"/>
                  </a:lnTo>
                  <a:lnTo>
                    <a:pt x="19761" y="10490"/>
                  </a:lnTo>
                  <a:lnTo>
                    <a:pt x="21894" y="8280"/>
                  </a:lnTo>
                  <a:lnTo>
                    <a:pt x="21894" y="28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6029203" y="813619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46" y="0"/>
                  </a:lnTo>
                  <a:lnTo>
                    <a:pt x="4775" y="0"/>
                  </a:lnTo>
                  <a:lnTo>
                    <a:pt x="7429" y="0"/>
                  </a:lnTo>
                  <a:lnTo>
                    <a:pt x="9563" y="2209"/>
                  </a:lnTo>
                  <a:lnTo>
                    <a:pt x="9563" y="4927"/>
                  </a:lnTo>
                  <a:lnTo>
                    <a:pt x="9563" y="7645"/>
                  </a:lnTo>
                  <a:lnTo>
                    <a:pt x="7429" y="9855"/>
                  </a:lnTo>
                  <a:lnTo>
                    <a:pt x="4775" y="9855"/>
                  </a:lnTo>
                  <a:lnTo>
                    <a:pt x="2146" y="9855"/>
                  </a:lnTo>
                  <a:lnTo>
                    <a:pt x="0" y="7645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6016866" y="8274316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894" y="2844"/>
                  </a:moveTo>
                  <a:lnTo>
                    <a:pt x="19761" y="635"/>
                  </a:lnTo>
                  <a:lnTo>
                    <a:pt x="14566" y="635"/>
                  </a:lnTo>
                  <a:lnTo>
                    <a:pt x="14592" y="0"/>
                  </a:lnTo>
                  <a:lnTo>
                    <a:pt x="0" y="330"/>
                  </a:lnTo>
                  <a:lnTo>
                    <a:pt x="304" y="5092"/>
                  </a:lnTo>
                  <a:lnTo>
                    <a:pt x="14084" y="10096"/>
                  </a:lnTo>
                  <a:lnTo>
                    <a:pt x="14478" y="10490"/>
                  </a:lnTo>
                  <a:lnTo>
                    <a:pt x="19761" y="10490"/>
                  </a:lnTo>
                  <a:lnTo>
                    <a:pt x="21894" y="8280"/>
                  </a:lnTo>
                  <a:lnTo>
                    <a:pt x="21894" y="28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6029203" y="827494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46" y="0"/>
                  </a:lnTo>
                  <a:lnTo>
                    <a:pt x="4775" y="0"/>
                  </a:lnTo>
                  <a:lnTo>
                    <a:pt x="7429" y="0"/>
                  </a:lnTo>
                  <a:lnTo>
                    <a:pt x="9563" y="2209"/>
                  </a:lnTo>
                  <a:lnTo>
                    <a:pt x="9563" y="4927"/>
                  </a:lnTo>
                  <a:lnTo>
                    <a:pt x="9563" y="7645"/>
                  </a:lnTo>
                  <a:lnTo>
                    <a:pt x="7429" y="9855"/>
                  </a:lnTo>
                  <a:lnTo>
                    <a:pt x="4775" y="9855"/>
                  </a:lnTo>
                  <a:lnTo>
                    <a:pt x="2146" y="9855"/>
                  </a:lnTo>
                  <a:lnTo>
                    <a:pt x="0" y="7645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6019089" y="7959686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894" y="2832"/>
                  </a:moveTo>
                  <a:lnTo>
                    <a:pt x="19761" y="622"/>
                  </a:lnTo>
                  <a:lnTo>
                    <a:pt x="14566" y="622"/>
                  </a:lnTo>
                  <a:lnTo>
                    <a:pt x="14592" y="0"/>
                  </a:lnTo>
                  <a:lnTo>
                    <a:pt x="0" y="317"/>
                  </a:lnTo>
                  <a:lnTo>
                    <a:pt x="304" y="5080"/>
                  </a:lnTo>
                  <a:lnTo>
                    <a:pt x="14122" y="10109"/>
                  </a:lnTo>
                  <a:lnTo>
                    <a:pt x="14478" y="10464"/>
                  </a:lnTo>
                  <a:lnTo>
                    <a:pt x="19761" y="10464"/>
                  </a:lnTo>
                  <a:lnTo>
                    <a:pt x="21894" y="8255"/>
                  </a:lnTo>
                  <a:lnTo>
                    <a:pt x="21894" y="28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6031424" y="796030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46" y="0"/>
                  </a:lnTo>
                  <a:lnTo>
                    <a:pt x="4787" y="0"/>
                  </a:lnTo>
                  <a:lnTo>
                    <a:pt x="7429" y="0"/>
                  </a:lnTo>
                  <a:lnTo>
                    <a:pt x="9563" y="2209"/>
                  </a:lnTo>
                  <a:lnTo>
                    <a:pt x="9563" y="4927"/>
                  </a:lnTo>
                  <a:lnTo>
                    <a:pt x="9563" y="7632"/>
                  </a:lnTo>
                  <a:lnTo>
                    <a:pt x="7429" y="9842"/>
                  </a:lnTo>
                  <a:lnTo>
                    <a:pt x="4787" y="9842"/>
                  </a:lnTo>
                  <a:lnTo>
                    <a:pt x="2146" y="9842"/>
                  </a:lnTo>
                  <a:lnTo>
                    <a:pt x="0" y="7632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6018123" y="7886014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907" y="2857"/>
                  </a:moveTo>
                  <a:lnTo>
                    <a:pt x="19773" y="647"/>
                  </a:lnTo>
                  <a:lnTo>
                    <a:pt x="14592" y="647"/>
                  </a:lnTo>
                  <a:lnTo>
                    <a:pt x="14617" y="0"/>
                  </a:lnTo>
                  <a:lnTo>
                    <a:pt x="0" y="330"/>
                  </a:lnTo>
                  <a:lnTo>
                    <a:pt x="330" y="5092"/>
                  </a:lnTo>
                  <a:lnTo>
                    <a:pt x="14122" y="10121"/>
                  </a:lnTo>
                  <a:lnTo>
                    <a:pt x="14490" y="10490"/>
                  </a:lnTo>
                  <a:lnTo>
                    <a:pt x="19773" y="10490"/>
                  </a:lnTo>
                  <a:lnTo>
                    <a:pt x="21907" y="8280"/>
                  </a:lnTo>
                  <a:lnTo>
                    <a:pt x="21907" y="28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6030484" y="788665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14"/>
                  </a:moveTo>
                  <a:lnTo>
                    <a:pt x="0" y="2209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416" y="0"/>
                  </a:lnTo>
                  <a:lnTo>
                    <a:pt x="9550" y="2209"/>
                  </a:lnTo>
                  <a:lnTo>
                    <a:pt x="9550" y="4914"/>
                  </a:lnTo>
                  <a:lnTo>
                    <a:pt x="9550" y="7632"/>
                  </a:lnTo>
                  <a:lnTo>
                    <a:pt x="7416" y="9842"/>
                  </a:lnTo>
                  <a:lnTo>
                    <a:pt x="4775" y="9842"/>
                  </a:lnTo>
                  <a:lnTo>
                    <a:pt x="2133" y="9842"/>
                  </a:lnTo>
                  <a:lnTo>
                    <a:pt x="0" y="7632"/>
                  </a:lnTo>
                  <a:lnTo>
                    <a:pt x="0" y="4914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898108" y="7916176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920" y="2857"/>
                  </a:moveTo>
                  <a:lnTo>
                    <a:pt x="19773" y="647"/>
                  </a:lnTo>
                  <a:lnTo>
                    <a:pt x="14592" y="647"/>
                  </a:lnTo>
                  <a:lnTo>
                    <a:pt x="14617" y="0"/>
                  </a:lnTo>
                  <a:lnTo>
                    <a:pt x="0" y="330"/>
                  </a:lnTo>
                  <a:lnTo>
                    <a:pt x="330" y="5092"/>
                  </a:lnTo>
                  <a:lnTo>
                    <a:pt x="14122" y="10121"/>
                  </a:lnTo>
                  <a:lnTo>
                    <a:pt x="14490" y="10490"/>
                  </a:lnTo>
                  <a:lnTo>
                    <a:pt x="19773" y="10490"/>
                  </a:lnTo>
                  <a:lnTo>
                    <a:pt x="21920" y="8280"/>
                  </a:lnTo>
                  <a:lnTo>
                    <a:pt x="21920" y="28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910470" y="791681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14"/>
                  </a:moveTo>
                  <a:lnTo>
                    <a:pt x="0" y="2209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416" y="0"/>
                  </a:lnTo>
                  <a:lnTo>
                    <a:pt x="9563" y="2209"/>
                  </a:lnTo>
                  <a:lnTo>
                    <a:pt x="9563" y="4914"/>
                  </a:lnTo>
                  <a:lnTo>
                    <a:pt x="9563" y="7632"/>
                  </a:lnTo>
                  <a:lnTo>
                    <a:pt x="7416" y="9842"/>
                  </a:lnTo>
                  <a:lnTo>
                    <a:pt x="4775" y="9842"/>
                  </a:lnTo>
                  <a:lnTo>
                    <a:pt x="2133" y="9842"/>
                  </a:lnTo>
                  <a:lnTo>
                    <a:pt x="0" y="7632"/>
                  </a:lnTo>
                  <a:lnTo>
                    <a:pt x="0" y="4914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897473" y="7842846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907" y="2832"/>
                  </a:moveTo>
                  <a:lnTo>
                    <a:pt x="19773" y="622"/>
                  </a:lnTo>
                  <a:lnTo>
                    <a:pt x="14592" y="622"/>
                  </a:lnTo>
                  <a:lnTo>
                    <a:pt x="14617" y="0"/>
                  </a:lnTo>
                  <a:lnTo>
                    <a:pt x="0" y="317"/>
                  </a:lnTo>
                  <a:lnTo>
                    <a:pt x="330" y="5080"/>
                  </a:lnTo>
                  <a:lnTo>
                    <a:pt x="14122" y="10109"/>
                  </a:lnTo>
                  <a:lnTo>
                    <a:pt x="14490" y="10477"/>
                  </a:lnTo>
                  <a:lnTo>
                    <a:pt x="19773" y="10477"/>
                  </a:lnTo>
                  <a:lnTo>
                    <a:pt x="21907" y="8267"/>
                  </a:lnTo>
                  <a:lnTo>
                    <a:pt x="21907" y="28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909834" y="784346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416" y="0"/>
                  </a:lnTo>
                  <a:lnTo>
                    <a:pt x="9550" y="2209"/>
                  </a:lnTo>
                  <a:lnTo>
                    <a:pt x="9550" y="4927"/>
                  </a:lnTo>
                  <a:lnTo>
                    <a:pt x="9550" y="7645"/>
                  </a:lnTo>
                  <a:lnTo>
                    <a:pt x="7416" y="9855"/>
                  </a:lnTo>
                  <a:lnTo>
                    <a:pt x="4775" y="9855"/>
                  </a:lnTo>
                  <a:lnTo>
                    <a:pt x="2133" y="9855"/>
                  </a:lnTo>
                  <a:lnTo>
                    <a:pt x="0" y="7645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897156" y="7795526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920" y="2857"/>
                  </a:moveTo>
                  <a:lnTo>
                    <a:pt x="19773" y="647"/>
                  </a:lnTo>
                  <a:lnTo>
                    <a:pt x="14579" y="647"/>
                  </a:lnTo>
                  <a:lnTo>
                    <a:pt x="14605" y="0"/>
                  </a:lnTo>
                  <a:lnTo>
                    <a:pt x="0" y="330"/>
                  </a:lnTo>
                  <a:lnTo>
                    <a:pt x="317" y="5092"/>
                  </a:lnTo>
                  <a:lnTo>
                    <a:pt x="14122" y="10121"/>
                  </a:lnTo>
                  <a:lnTo>
                    <a:pt x="14490" y="10490"/>
                  </a:lnTo>
                  <a:lnTo>
                    <a:pt x="19773" y="10490"/>
                  </a:lnTo>
                  <a:lnTo>
                    <a:pt x="21920" y="8280"/>
                  </a:lnTo>
                  <a:lnTo>
                    <a:pt x="21920" y="28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909516" y="779616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14"/>
                  </a:moveTo>
                  <a:lnTo>
                    <a:pt x="0" y="2209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416" y="0"/>
                  </a:lnTo>
                  <a:lnTo>
                    <a:pt x="9563" y="2209"/>
                  </a:lnTo>
                  <a:lnTo>
                    <a:pt x="9563" y="4914"/>
                  </a:lnTo>
                  <a:lnTo>
                    <a:pt x="9563" y="7632"/>
                  </a:lnTo>
                  <a:lnTo>
                    <a:pt x="7416" y="9842"/>
                  </a:lnTo>
                  <a:lnTo>
                    <a:pt x="4775" y="9842"/>
                  </a:lnTo>
                  <a:lnTo>
                    <a:pt x="2133" y="9842"/>
                  </a:lnTo>
                  <a:lnTo>
                    <a:pt x="0" y="7632"/>
                  </a:lnTo>
                  <a:lnTo>
                    <a:pt x="0" y="4914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898108" y="7720914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920" y="2857"/>
                  </a:moveTo>
                  <a:lnTo>
                    <a:pt x="19773" y="647"/>
                  </a:lnTo>
                  <a:lnTo>
                    <a:pt x="14592" y="647"/>
                  </a:lnTo>
                  <a:lnTo>
                    <a:pt x="14617" y="0"/>
                  </a:lnTo>
                  <a:lnTo>
                    <a:pt x="0" y="330"/>
                  </a:lnTo>
                  <a:lnTo>
                    <a:pt x="330" y="5092"/>
                  </a:lnTo>
                  <a:lnTo>
                    <a:pt x="14122" y="10121"/>
                  </a:lnTo>
                  <a:lnTo>
                    <a:pt x="14490" y="10490"/>
                  </a:lnTo>
                  <a:lnTo>
                    <a:pt x="19773" y="10490"/>
                  </a:lnTo>
                  <a:lnTo>
                    <a:pt x="21920" y="8280"/>
                  </a:lnTo>
                  <a:lnTo>
                    <a:pt x="21920" y="28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910470" y="7721551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14"/>
                  </a:moveTo>
                  <a:lnTo>
                    <a:pt x="0" y="2209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416" y="0"/>
                  </a:lnTo>
                  <a:lnTo>
                    <a:pt x="9563" y="2209"/>
                  </a:lnTo>
                  <a:lnTo>
                    <a:pt x="9563" y="4914"/>
                  </a:lnTo>
                  <a:lnTo>
                    <a:pt x="9563" y="7632"/>
                  </a:lnTo>
                  <a:lnTo>
                    <a:pt x="7416" y="9842"/>
                  </a:lnTo>
                  <a:lnTo>
                    <a:pt x="4775" y="9842"/>
                  </a:lnTo>
                  <a:lnTo>
                    <a:pt x="2133" y="9842"/>
                  </a:lnTo>
                  <a:lnTo>
                    <a:pt x="0" y="7632"/>
                  </a:lnTo>
                  <a:lnTo>
                    <a:pt x="0" y="4914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894937" y="7855217"/>
              <a:ext cx="31115" cy="61594"/>
            </a:xfrm>
            <a:custGeom>
              <a:avLst/>
              <a:gdLst/>
              <a:ahLst/>
              <a:cxnLst/>
              <a:rect l="l" t="t" r="r" b="b"/>
              <a:pathLst>
                <a:path w="31114" h="61595">
                  <a:moveTo>
                    <a:pt x="16205" y="0"/>
                  </a:moveTo>
                  <a:lnTo>
                    <a:pt x="5397" y="0"/>
                  </a:lnTo>
                  <a:lnTo>
                    <a:pt x="1587" y="5714"/>
                  </a:lnTo>
                  <a:lnTo>
                    <a:pt x="0" y="49847"/>
                  </a:lnTo>
                  <a:lnTo>
                    <a:pt x="3175" y="61594"/>
                  </a:lnTo>
                  <a:lnTo>
                    <a:pt x="16827" y="59054"/>
                  </a:lnTo>
                  <a:lnTo>
                    <a:pt x="29857" y="58102"/>
                  </a:lnTo>
                  <a:lnTo>
                    <a:pt x="29877" y="49847"/>
                  </a:lnTo>
                  <a:lnTo>
                    <a:pt x="30492" y="10159"/>
                  </a:lnTo>
                  <a:lnTo>
                    <a:pt x="29857" y="1587"/>
                  </a:lnTo>
                  <a:lnTo>
                    <a:pt x="16205" y="0"/>
                  </a:lnTo>
                  <a:close/>
                </a:path>
              </a:pathLst>
            </a:custGeom>
            <a:solidFill>
              <a:srgbClr val="CE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894937" y="7855217"/>
              <a:ext cx="31115" cy="61594"/>
            </a:xfrm>
            <a:custGeom>
              <a:avLst/>
              <a:gdLst/>
              <a:ahLst/>
              <a:cxnLst/>
              <a:rect l="l" t="t" r="r" b="b"/>
              <a:pathLst>
                <a:path w="31114" h="61595">
                  <a:moveTo>
                    <a:pt x="1587" y="5714"/>
                  </a:moveTo>
                  <a:lnTo>
                    <a:pt x="5397" y="0"/>
                  </a:lnTo>
                  <a:lnTo>
                    <a:pt x="16205" y="0"/>
                  </a:lnTo>
                  <a:lnTo>
                    <a:pt x="29857" y="1587"/>
                  </a:lnTo>
                  <a:lnTo>
                    <a:pt x="30492" y="10159"/>
                  </a:lnTo>
                  <a:lnTo>
                    <a:pt x="29857" y="51117"/>
                  </a:lnTo>
                  <a:lnTo>
                    <a:pt x="29857" y="58102"/>
                  </a:lnTo>
                  <a:lnTo>
                    <a:pt x="16827" y="59054"/>
                  </a:lnTo>
                  <a:lnTo>
                    <a:pt x="3175" y="61594"/>
                  </a:lnTo>
                  <a:lnTo>
                    <a:pt x="0" y="49847"/>
                  </a:lnTo>
                  <a:lnTo>
                    <a:pt x="1587" y="571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895572" y="7859982"/>
              <a:ext cx="20955" cy="52069"/>
            </a:xfrm>
            <a:custGeom>
              <a:avLst/>
              <a:gdLst/>
              <a:ahLst/>
              <a:cxnLst/>
              <a:rect l="l" t="t" r="r" b="b"/>
              <a:pathLst>
                <a:path w="20954" h="52070">
                  <a:moveTo>
                    <a:pt x="20637" y="0"/>
                  </a:moveTo>
                  <a:lnTo>
                    <a:pt x="6045" y="317"/>
                  </a:lnTo>
                  <a:lnTo>
                    <a:pt x="0" y="3175"/>
                  </a:lnTo>
                  <a:lnTo>
                    <a:pt x="647" y="42545"/>
                  </a:lnTo>
                  <a:lnTo>
                    <a:pt x="4127" y="44132"/>
                  </a:lnTo>
                  <a:lnTo>
                    <a:pt x="5410" y="51422"/>
                  </a:lnTo>
                  <a:lnTo>
                    <a:pt x="19697" y="51752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895572" y="7859982"/>
              <a:ext cx="20955" cy="52069"/>
            </a:xfrm>
            <a:custGeom>
              <a:avLst/>
              <a:gdLst/>
              <a:ahLst/>
              <a:cxnLst/>
              <a:rect l="l" t="t" r="r" b="b"/>
              <a:pathLst>
                <a:path w="20954" h="52070">
                  <a:moveTo>
                    <a:pt x="6045" y="317"/>
                  </a:moveTo>
                  <a:lnTo>
                    <a:pt x="20637" y="0"/>
                  </a:lnTo>
                  <a:lnTo>
                    <a:pt x="19697" y="51752"/>
                  </a:lnTo>
                  <a:lnTo>
                    <a:pt x="5410" y="51422"/>
                  </a:lnTo>
                  <a:lnTo>
                    <a:pt x="4127" y="44132"/>
                  </a:lnTo>
                  <a:lnTo>
                    <a:pt x="647" y="42545"/>
                  </a:lnTo>
                  <a:lnTo>
                    <a:pt x="0" y="3175"/>
                  </a:lnTo>
                  <a:lnTo>
                    <a:pt x="6045" y="3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909221" y="7866024"/>
              <a:ext cx="17780" cy="41910"/>
            </a:xfrm>
            <a:custGeom>
              <a:avLst/>
              <a:gdLst/>
              <a:ahLst/>
              <a:cxnLst/>
              <a:rect l="l" t="t" r="r" b="b"/>
              <a:pathLst>
                <a:path w="17779" h="41909">
                  <a:moveTo>
                    <a:pt x="17157" y="3797"/>
                  </a:moveTo>
                  <a:lnTo>
                    <a:pt x="11112" y="0"/>
                  </a:lnTo>
                  <a:lnTo>
                    <a:pt x="0" y="1257"/>
                  </a:lnTo>
                  <a:lnTo>
                    <a:pt x="0" y="41579"/>
                  </a:lnTo>
                  <a:lnTo>
                    <a:pt x="14287" y="41275"/>
                  </a:lnTo>
                  <a:lnTo>
                    <a:pt x="17157" y="37452"/>
                  </a:lnTo>
                  <a:lnTo>
                    <a:pt x="17157" y="37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895573" y="7733302"/>
              <a:ext cx="30480" cy="61594"/>
            </a:xfrm>
            <a:custGeom>
              <a:avLst/>
              <a:gdLst/>
              <a:ahLst/>
              <a:cxnLst/>
              <a:rect l="l" t="t" r="r" b="b"/>
              <a:pathLst>
                <a:path w="30479" h="61595">
                  <a:moveTo>
                    <a:pt x="16192" y="0"/>
                  </a:moveTo>
                  <a:lnTo>
                    <a:pt x="5410" y="0"/>
                  </a:lnTo>
                  <a:lnTo>
                    <a:pt x="1587" y="5714"/>
                  </a:lnTo>
                  <a:lnTo>
                    <a:pt x="0" y="49847"/>
                  </a:lnTo>
                  <a:lnTo>
                    <a:pt x="3175" y="61582"/>
                  </a:lnTo>
                  <a:lnTo>
                    <a:pt x="16827" y="59042"/>
                  </a:lnTo>
                  <a:lnTo>
                    <a:pt x="29857" y="58102"/>
                  </a:lnTo>
                  <a:lnTo>
                    <a:pt x="29876" y="49847"/>
                  </a:lnTo>
                  <a:lnTo>
                    <a:pt x="30480" y="10159"/>
                  </a:lnTo>
                  <a:lnTo>
                    <a:pt x="29857" y="1587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CE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895573" y="7733302"/>
              <a:ext cx="30480" cy="61594"/>
            </a:xfrm>
            <a:custGeom>
              <a:avLst/>
              <a:gdLst/>
              <a:ahLst/>
              <a:cxnLst/>
              <a:rect l="l" t="t" r="r" b="b"/>
              <a:pathLst>
                <a:path w="30479" h="61595">
                  <a:moveTo>
                    <a:pt x="1587" y="5714"/>
                  </a:moveTo>
                  <a:lnTo>
                    <a:pt x="5410" y="0"/>
                  </a:lnTo>
                  <a:lnTo>
                    <a:pt x="16192" y="0"/>
                  </a:lnTo>
                  <a:lnTo>
                    <a:pt x="29857" y="1587"/>
                  </a:lnTo>
                  <a:lnTo>
                    <a:pt x="30480" y="10159"/>
                  </a:lnTo>
                  <a:lnTo>
                    <a:pt x="29857" y="51104"/>
                  </a:lnTo>
                  <a:lnTo>
                    <a:pt x="29857" y="58102"/>
                  </a:lnTo>
                  <a:lnTo>
                    <a:pt x="16827" y="59042"/>
                  </a:lnTo>
                  <a:lnTo>
                    <a:pt x="3175" y="61582"/>
                  </a:lnTo>
                  <a:lnTo>
                    <a:pt x="0" y="49847"/>
                  </a:lnTo>
                  <a:lnTo>
                    <a:pt x="1587" y="571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896220" y="7738068"/>
              <a:ext cx="20955" cy="52069"/>
            </a:xfrm>
            <a:custGeom>
              <a:avLst/>
              <a:gdLst/>
              <a:ahLst/>
              <a:cxnLst/>
              <a:rect l="l" t="t" r="r" b="b"/>
              <a:pathLst>
                <a:path w="20954" h="52070">
                  <a:moveTo>
                    <a:pt x="20637" y="0"/>
                  </a:moveTo>
                  <a:lnTo>
                    <a:pt x="6019" y="304"/>
                  </a:lnTo>
                  <a:lnTo>
                    <a:pt x="0" y="3175"/>
                  </a:lnTo>
                  <a:lnTo>
                    <a:pt x="634" y="42532"/>
                  </a:lnTo>
                  <a:lnTo>
                    <a:pt x="4114" y="44119"/>
                  </a:lnTo>
                  <a:lnTo>
                    <a:pt x="5397" y="51422"/>
                  </a:lnTo>
                  <a:lnTo>
                    <a:pt x="19684" y="51752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896220" y="7738068"/>
              <a:ext cx="20955" cy="52069"/>
            </a:xfrm>
            <a:custGeom>
              <a:avLst/>
              <a:gdLst/>
              <a:ahLst/>
              <a:cxnLst/>
              <a:rect l="l" t="t" r="r" b="b"/>
              <a:pathLst>
                <a:path w="20954" h="52070">
                  <a:moveTo>
                    <a:pt x="6019" y="304"/>
                  </a:moveTo>
                  <a:lnTo>
                    <a:pt x="20637" y="0"/>
                  </a:lnTo>
                  <a:lnTo>
                    <a:pt x="19684" y="51752"/>
                  </a:lnTo>
                  <a:lnTo>
                    <a:pt x="5397" y="51422"/>
                  </a:lnTo>
                  <a:lnTo>
                    <a:pt x="4114" y="44119"/>
                  </a:lnTo>
                  <a:lnTo>
                    <a:pt x="634" y="42532"/>
                  </a:lnTo>
                  <a:lnTo>
                    <a:pt x="0" y="3175"/>
                  </a:lnTo>
                  <a:lnTo>
                    <a:pt x="6019" y="30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909856" y="7744104"/>
              <a:ext cx="17780" cy="41910"/>
            </a:xfrm>
            <a:custGeom>
              <a:avLst/>
              <a:gdLst/>
              <a:ahLst/>
              <a:cxnLst/>
              <a:rect l="l" t="t" r="r" b="b"/>
              <a:pathLst>
                <a:path w="17779" h="41909">
                  <a:moveTo>
                    <a:pt x="17157" y="3797"/>
                  </a:moveTo>
                  <a:lnTo>
                    <a:pt x="11112" y="0"/>
                  </a:lnTo>
                  <a:lnTo>
                    <a:pt x="0" y="1270"/>
                  </a:lnTo>
                  <a:lnTo>
                    <a:pt x="0" y="41592"/>
                  </a:lnTo>
                  <a:lnTo>
                    <a:pt x="14287" y="41275"/>
                  </a:lnTo>
                  <a:lnTo>
                    <a:pt x="17157" y="37465"/>
                  </a:lnTo>
                  <a:lnTo>
                    <a:pt x="17157" y="37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6013695" y="8050797"/>
              <a:ext cx="29209" cy="61594"/>
            </a:xfrm>
            <a:custGeom>
              <a:avLst/>
              <a:gdLst/>
              <a:ahLst/>
              <a:cxnLst/>
              <a:rect l="l" t="t" r="r" b="b"/>
              <a:pathLst>
                <a:path w="29210" h="61595">
                  <a:moveTo>
                    <a:pt x="6349" y="0"/>
                  </a:moveTo>
                  <a:lnTo>
                    <a:pt x="1257" y="5397"/>
                  </a:lnTo>
                  <a:lnTo>
                    <a:pt x="0" y="49529"/>
                  </a:lnTo>
                  <a:lnTo>
                    <a:pt x="5067" y="61277"/>
                  </a:lnTo>
                  <a:lnTo>
                    <a:pt x="15874" y="57467"/>
                  </a:lnTo>
                  <a:lnTo>
                    <a:pt x="23164" y="57467"/>
                  </a:lnTo>
                  <a:lnTo>
                    <a:pt x="27622" y="51434"/>
                  </a:lnTo>
                  <a:lnTo>
                    <a:pt x="29209" y="6349"/>
                  </a:lnTo>
                  <a:lnTo>
                    <a:pt x="24447" y="634"/>
                  </a:lnTo>
                  <a:lnTo>
                    <a:pt x="17767" y="317"/>
                  </a:lnTo>
                  <a:lnTo>
                    <a:pt x="6349" y="0"/>
                  </a:lnTo>
                  <a:close/>
                </a:path>
              </a:pathLst>
            </a:custGeom>
            <a:solidFill>
              <a:srgbClr val="EA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6013695" y="8050797"/>
              <a:ext cx="29209" cy="61594"/>
            </a:xfrm>
            <a:custGeom>
              <a:avLst/>
              <a:gdLst/>
              <a:ahLst/>
              <a:cxnLst/>
              <a:rect l="l" t="t" r="r" b="b"/>
              <a:pathLst>
                <a:path w="29210" h="61595">
                  <a:moveTo>
                    <a:pt x="1257" y="5397"/>
                  </a:moveTo>
                  <a:lnTo>
                    <a:pt x="6349" y="0"/>
                  </a:lnTo>
                  <a:lnTo>
                    <a:pt x="17767" y="317"/>
                  </a:lnTo>
                  <a:lnTo>
                    <a:pt x="24447" y="634"/>
                  </a:lnTo>
                  <a:lnTo>
                    <a:pt x="29209" y="6349"/>
                  </a:lnTo>
                  <a:lnTo>
                    <a:pt x="27622" y="51434"/>
                  </a:lnTo>
                  <a:lnTo>
                    <a:pt x="23164" y="57467"/>
                  </a:lnTo>
                  <a:lnTo>
                    <a:pt x="15874" y="57467"/>
                  </a:lnTo>
                  <a:lnTo>
                    <a:pt x="5067" y="61277"/>
                  </a:lnTo>
                  <a:lnTo>
                    <a:pt x="0" y="49529"/>
                  </a:lnTo>
                  <a:lnTo>
                    <a:pt x="1257" y="539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6015282" y="8056195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5">
                  <a:moveTo>
                    <a:pt x="9829" y="0"/>
                  </a:moveTo>
                  <a:lnTo>
                    <a:pt x="2222" y="317"/>
                  </a:lnTo>
                  <a:lnTo>
                    <a:pt x="635" y="4762"/>
                  </a:lnTo>
                  <a:lnTo>
                    <a:pt x="0" y="42227"/>
                  </a:lnTo>
                  <a:lnTo>
                    <a:pt x="939" y="45085"/>
                  </a:lnTo>
                  <a:lnTo>
                    <a:pt x="6985" y="46355"/>
                  </a:lnTo>
                  <a:lnTo>
                    <a:pt x="17132" y="49847"/>
                  </a:lnTo>
                  <a:lnTo>
                    <a:pt x="21894" y="45402"/>
                  </a:lnTo>
                  <a:lnTo>
                    <a:pt x="21984" y="39444"/>
                  </a:lnTo>
                  <a:lnTo>
                    <a:pt x="22132" y="26074"/>
                  </a:lnTo>
                  <a:lnTo>
                    <a:pt x="22162" y="12050"/>
                  </a:lnTo>
                  <a:lnTo>
                    <a:pt x="21894" y="4127"/>
                  </a:lnTo>
                  <a:lnTo>
                    <a:pt x="21272" y="635"/>
                  </a:lnTo>
                  <a:lnTo>
                    <a:pt x="9829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6015282" y="8056195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5">
                  <a:moveTo>
                    <a:pt x="635" y="4762"/>
                  </a:moveTo>
                  <a:lnTo>
                    <a:pt x="2222" y="317"/>
                  </a:lnTo>
                  <a:lnTo>
                    <a:pt x="9829" y="0"/>
                  </a:lnTo>
                  <a:lnTo>
                    <a:pt x="21272" y="635"/>
                  </a:lnTo>
                  <a:lnTo>
                    <a:pt x="21894" y="4127"/>
                  </a:lnTo>
                  <a:lnTo>
                    <a:pt x="22162" y="12050"/>
                  </a:lnTo>
                  <a:lnTo>
                    <a:pt x="22132" y="26074"/>
                  </a:lnTo>
                  <a:lnTo>
                    <a:pt x="21984" y="39444"/>
                  </a:lnTo>
                  <a:lnTo>
                    <a:pt x="21894" y="45402"/>
                  </a:lnTo>
                  <a:lnTo>
                    <a:pt x="17132" y="49847"/>
                  </a:lnTo>
                  <a:lnTo>
                    <a:pt x="6985" y="46355"/>
                  </a:lnTo>
                  <a:lnTo>
                    <a:pt x="939" y="45085"/>
                  </a:lnTo>
                  <a:lnTo>
                    <a:pt x="0" y="42227"/>
                  </a:lnTo>
                  <a:lnTo>
                    <a:pt x="635" y="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6026064" y="8060640"/>
              <a:ext cx="17145" cy="41910"/>
            </a:xfrm>
            <a:custGeom>
              <a:avLst/>
              <a:gdLst/>
              <a:ahLst/>
              <a:cxnLst/>
              <a:rect l="l" t="t" r="r" b="b"/>
              <a:pathLst>
                <a:path w="17145" h="41909">
                  <a:moveTo>
                    <a:pt x="11112" y="0"/>
                  </a:moveTo>
                  <a:lnTo>
                    <a:pt x="0" y="1270"/>
                  </a:lnTo>
                  <a:lnTo>
                    <a:pt x="0" y="41592"/>
                  </a:lnTo>
                  <a:lnTo>
                    <a:pt x="14287" y="41275"/>
                  </a:lnTo>
                  <a:lnTo>
                    <a:pt x="17145" y="37465"/>
                  </a:lnTo>
                  <a:lnTo>
                    <a:pt x="17145" y="3810"/>
                  </a:lnTo>
                  <a:lnTo>
                    <a:pt x="11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026064" y="8060640"/>
              <a:ext cx="17145" cy="41910"/>
            </a:xfrm>
            <a:custGeom>
              <a:avLst/>
              <a:gdLst/>
              <a:ahLst/>
              <a:cxnLst/>
              <a:rect l="l" t="t" r="r" b="b"/>
              <a:pathLst>
                <a:path w="17145" h="41909">
                  <a:moveTo>
                    <a:pt x="0" y="41592"/>
                  </a:moveTo>
                  <a:lnTo>
                    <a:pt x="14287" y="41275"/>
                  </a:lnTo>
                  <a:lnTo>
                    <a:pt x="17145" y="37465"/>
                  </a:lnTo>
                  <a:lnTo>
                    <a:pt x="17145" y="3810"/>
                  </a:lnTo>
                  <a:lnTo>
                    <a:pt x="11112" y="0"/>
                  </a:lnTo>
                  <a:lnTo>
                    <a:pt x="0" y="1270"/>
                  </a:lnTo>
                  <a:lnTo>
                    <a:pt x="0" y="41592"/>
                  </a:lnTo>
                  <a:close/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6029871" y="8063814"/>
              <a:ext cx="10795" cy="36830"/>
            </a:xfrm>
            <a:custGeom>
              <a:avLst/>
              <a:gdLst/>
              <a:ahLst/>
              <a:cxnLst/>
              <a:rect l="l" t="t" r="r" b="b"/>
              <a:pathLst>
                <a:path w="10795" h="36829">
                  <a:moveTo>
                    <a:pt x="2870" y="927"/>
                  </a:moveTo>
                  <a:lnTo>
                    <a:pt x="2222" y="0"/>
                  </a:lnTo>
                  <a:lnTo>
                    <a:pt x="647" y="0"/>
                  </a:lnTo>
                  <a:lnTo>
                    <a:pt x="0" y="927"/>
                  </a:lnTo>
                  <a:lnTo>
                    <a:pt x="0" y="2070"/>
                  </a:lnTo>
                  <a:lnTo>
                    <a:pt x="0" y="3213"/>
                  </a:lnTo>
                  <a:lnTo>
                    <a:pt x="647" y="4127"/>
                  </a:lnTo>
                  <a:lnTo>
                    <a:pt x="2222" y="4127"/>
                  </a:lnTo>
                  <a:lnTo>
                    <a:pt x="2870" y="3213"/>
                  </a:lnTo>
                  <a:lnTo>
                    <a:pt x="2870" y="927"/>
                  </a:lnTo>
                  <a:close/>
                </a:path>
                <a:path w="10795" h="36829">
                  <a:moveTo>
                    <a:pt x="3175" y="17119"/>
                  </a:moveTo>
                  <a:lnTo>
                    <a:pt x="2540" y="16205"/>
                  </a:lnTo>
                  <a:lnTo>
                    <a:pt x="952" y="16205"/>
                  </a:lnTo>
                  <a:lnTo>
                    <a:pt x="330" y="17119"/>
                  </a:lnTo>
                  <a:lnTo>
                    <a:pt x="330" y="18262"/>
                  </a:lnTo>
                  <a:lnTo>
                    <a:pt x="330" y="19405"/>
                  </a:lnTo>
                  <a:lnTo>
                    <a:pt x="952" y="20332"/>
                  </a:lnTo>
                  <a:lnTo>
                    <a:pt x="2540" y="20332"/>
                  </a:lnTo>
                  <a:lnTo>
                    <a:pt x="3175" y="19405"/>
                  </a:lnTo>
                  <a:lnTo>
                    <a:pt x="3175" y="17119"/>
                  </a:lnTo>
                  <a:close/>
                </a:path>
                <a:path w="10795" h="36829">
                  <a:moveTo>
                    <a:pt x="3175" y="8229"/>
                  </a:moveTo>
                  <a:lnTo>
                    <a:pt x="2540" y="7302"/>
                  </a:lnTo>
                  <a:lnTo>
                    <a:pt x="952" y="7302"/>
                  </a:lnTo>
                  <a:lnTo>
                    <a:pt x="330" y="8229"/>
                  </a:lnTo>
                  <a:lnTo>
                    <a:pt x="330" y="9372"/>
                  </a:lnTo>
                  <a:lnTo>
                    <a:pt x="330" y="10515"/>
                  </a:lnTo>
                  <a:lnTo>
                    <a:pt x="952" y="11430"/>
                  </a:lnTo>
                  <a:lnTo>
                    <a:pt x="2540" y="11430"/>
                  </a:lnTo>
                  <a:lnTo>
                    <a:pt x="3175" y="10515"/>
                  </a:lnTo>
                  <a:lnTo>
                    <a:pt x="3175" y="8229"/>
                  </a:lnTo>
                  <a:close/>
                </a:path>
                <a:path w="10795" h="36829">
                  <a:moveTo>
                    <a:pt x="3505" y="33312"/>
                  </a:moveTo>
                  <a:lnTo>
                    <a:pt x="2857" y="32397"/>
                  </a:lnTo>
                  <a:lnTo>
                    <a:pt x="1282" y="32397"/>
                  </a:lnTo>
                  <a:lnTo>
                    <a:pt x="635" y="33312"/>
                  </a:lnTo>
                  <a:lnTo>
                    <a:pt x="635" y="34455"/>
                  </a:lnTo>
                  <a:lnTo>
                    <a:pt x="635" y="35598"/>
                  </a:lnTo>
                  <a:lnTo>
                    <a:pt x="1282" y="36512"/>
                  </a:lnTo>
                  <a:lnTo>
                    <a:pt x="2857" y="36512"/>
                  </a:lnTo>
                  <a:lnTo>
                    <a:pt x="3505" y="35598"/>
                  </a:lnTo>
                  <a:lnTo>
                    <a:pt x="3505" y="33312"/>
                  </a:lnTo>
                  <a:close/>
                </a:path>
                <a:path w="10795" h="36829">
                  <a:moveTo>
                    <a:pt x="3505" y="24739"/>
                  </a:moveTo>
                  <a:lnTo>
                    <a:pt x="2857" y="23812"/>
                  </a:lnTo>
                  <a:lnTo>
                    <a:pt x="1282" y="23812"/>
                  </a:lnTo>
                  <a:lnTo>
                    <a:pt x="635" y="24739"/>
                  </a:lnTo>
                  <a:lnTo>
                    <a:pt x="635" y="25882"/>
                  </a:lnTo>
                  <a:lnTo>
                    <a:pt x="635" y="27025"/>
                  </a:lnTo>
                  <a:lnTo>
                    <a:pt x="1282" y="27940"/>
                  </a:lnTo>
                  <a:lnTo>
                    <a:pt x="2857" y="27940"/>
                  </a:lnTo>
                  <a:lnTo>
                    <a:pt x="3505" y="27025"/>
                  </a:lnTo>
                  <a:lnTo>
                    <a:pt x="3505" y="24739"/>
                  </a:lnTo>
                  <a:close/>
                </a:path>
                <a:path w="10795" h="36829">
                  <a:moveTo>
                    <a:pt x="9855" y="28867"/>
                  </a:moveTo>
                  <a:lnTo>
                    <a:pt x="9207" y="27940"/>
                  </a:lnTo>
                  <a:lnTo>
                    <a:pt x="7632" y="27940"/>
                  </a:lnTo>
                  <a:lnTo>
                    <a:pt x="6985" y="28867"/>
                  </a:lnTo>
                  <a:lnTo>
                    <a:pt x="6985" y="30010"/>
                  </a:lnTo>
                  <a:lnTo>
                    <a:pt x="6985" y="31153"/>
                  </a:lnTo>
                  <a:lnTo>
                    <a:pt x="7632" y="32067"/>
                  </a:lnTo>
                  <a:lnTo>
                    <a:pt x="9207" y="32067"/>
                  </a:lnTo>
                  <a:lnTo>
                    <a:pt x="9855" y="31153"/>
                  </a:lnTo>
                  <a:lnTo>
                    <a:pt x="9855" y="28867"/>
                  </a:lnTo>
                  <a:close/>
                </a:path>
                <a:path w="10795" h="36829">
                  <a:moveTo>
                    <a:pt x="10160" y="19977"/>
                  </a:moveTo>
                  <a:lnTo>
                    <a:pt x="9525" y="19050"/>
                  </a:lnTo>
                  <a:lnTo>
                    <a:pt x="7950" y="19050"/>
                  </a:lnTo>
                  <a:lnTo>
                    <a:pt x="7302" y="19977"/>
                  </a:lnTo>
                  <a:lnTo>
                    <a:pt x="7302" y="21120"/>
                  </a:lnTo>
                  <a:lnTo>
                    <a:pt x="7302" y="22263"/>
                  </a:lnTo>
                  <a:lnTo>
                    <a:pt x="7950" y="23177"/>
                  </a:lnTo>
                  <a:lnTo>
                    <a:pt x="9525" y="23177"/>
                  </a:lnTo>
                  <a:lnTo>
                    <a:pt x="10160" y="22263"/>
                  </a:lnTo>
                  <a:lnTo>
                    <a:pt x="10160" y="19977"/>
                  </a:lnTo>
                  <a:close/>
                </a:path>
                <a:path w="10795" h="36829">
                  <a:moveTo>
                    <a:pt x="10160" y="11722"/>
                  </a:moveTo>
                  <a:lnTo>
                    <a:pt x="9525" y="10807"/>
                  </a:lnTo>
                  <a:lnTo>
                    <a:pt x="7950" y="10807"/>
                  </a:lnTo>
                  <a:lnTo>
                    <a:pt x="7302" y="11722"/>
                  </a:lnTo>
                  <a:lnTo>
                    <a:pt x="7302" y="12865"/>
                  </a:lnTo>
                  <a:lnTo>
                    <a:pt x="7302" y="14008"/>
                  </a:lnTo>
                  <a:lnTo>
                    <a:pt x="7950" y="14935"/>
                  </a:lnTo>
                  <a:lnTo>
                    <a:pt x="9525" y="14935"/>
                  </a:lnTo>
                  <a:lnTo>
                    <a:pt x="10160" y="14008"/>
                  </a:lnTo>
                  <a:lnTo>
                    <a:pt x="10160" y="11722"/>
                  </a:lnTo>
                  <a:close/>
                </a:path>
                <a:path w="10795" h="36829">
                  <a:moveTo>
                    <a:pt x="10477" y="4419"/>
                  </a:moveTo>
                  <a:lnTo>
                    <a:pt x="9842" y="3505"/>
                  </a:lnTo>
                  <a:lnTo>
                    <a:pt x="8267" y="3505"/>
                  </a:lnTo>
                  <a:lnTo>
                    <a:pt x="7632" y="4419"/>
                  </a:lnTo>
                  <a:lnTo>
                    <a:pt x="7632" y="5562"/>
                  </a:lnTo>
                  <a:lnTo>
                    <a:pt x="7632" y="6705"/>
                  </a:lnTo>
                  <a:lnTo>
                    <a:pt x="8267" y="7632"/>
                  </a:lnTo>
                  <a:lnTo>
                    <a:pt x="9842" y="7632"/>
                  </a:lnTo>
                  <a:lnTo>
                    <a:pt x="10477" y="6705"/>
                  </a:lnTo>
                  <a:lnTo>
                    <a:pt x="10477" y="4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963834" y="8055870"/>
              <a:ext cx="29845" cy="61594"/>
            </a:xfrm>
            <a:custGeom>
              <a:avLst/>
              <a:gdLst/>
              <a:ahLst/>
              <a:cxnLst/>
              <a:rect l="l" t="t" r="r" b="b"/>
              <a:pathLst>
                <a:path w="29845" h="61595">
                  <a:moveTo>
                    <a:pt x="6349" y="0"/>
                  </a:moveTo>
                  <a:lnTo>
                    <a:pt x="1282" y="5410"/>
                  </a:lnTo>
                  <a:lnTo>
                    <a:pt x="0" y="49542"/>
                  </a:lnTo>
                  <a:lnTo>
                    <a:pt x="5079" y="61277"/>
                  </a:lnTo>
                  <a:lnTo>
                    <a:pt x="15874" y="57480"/>
                  </a:lnTo>
                  <a:lnTo>
                    <a:pt x="23177" y="57480"/>
                  </a:lnTo>
                  <a:lnTo>
                    <a:pt x="27635" y="51447"/>
                  </a:lnTo>
                  <a:lnTo>
                    <a:pt x="29222" y="6349"/>
                  </a:lnTo>
                  <a:lnTo>
                    <a:pt x="24460" y="647"/>
                  </a:lnTo>
                  <a:lnTo>
                    <a:pt x="17779" y="330"/>
                  </a:lnTo>
                  <a:lnTo>
                    <a:pt x="6349" y="0"/>
                  </a:lnTo>
                  <a:close/>
                </a:path>
              </a:pathLst>
            </a:custGeom>
            <a:solidFill>
              <a:srgbClr val="EAEB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963834" y="8055870"/>
              <a:ext cx="29845" cy="61594"/>
            </a:xfrm>
            <a:custGeom>
              <a:avLst/>
              <a:gdLst/>
              <a:ahLst/>
              <a:cxnLst/>
              <a:rect l="l" t="t" r="r" b="b"/>
              <a:pathLst>
                <a:path w="29845" h="61595">
                  <a:moveTo>
                    <a:pt x="1282" y="5410"/>
                  </a:moveTo>
                  <a:lnTo>
                    <a:pt x="6349" y="0"/>
                  </a:lnTo>
                  <a:lnTo>
                    <a:pt x="17779" y="330"/>
                  </a:lnTo>
                  <a:lnTo>
                    <a:pt x="24460" y="647"/>
                  </a:lnTo>
                  <a:lnTo>
                    <a:pt x="29222" y="6349"/>
                  </a:lnTo>
                  <a:lnTo>
                    <a:pt x="27635" y="51447"/>
                  </a:lnTo>
                  <a:lnTo>
                    <a:pt x="23177" y="57480"/>
                  </a:lnTo>
                  <a:lnTo>
                    <a:pt x="15874" y="57480"/>
                  </a:lnTo>
                  <a:lnTo>
                    <a:pt x="5079" y="61277"/>
                  </a:lnTo>
                  <a:lnTo>
                    <a:pt x="0" y="49542"/>
                  </a:lnTo>
                  <a:lnTo>
                    <a:pt x="1282" y="54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965422" y="8061280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5">
                  <a:moveTo>
                    <a:pt x="9842" y="0"/>
                  </a:moveTo>
                  <a:lnTo>
                    <a:pt x="2235" y="304"/>
                  </a:lnTo>
                  <a:lnTo>
                    <a:pt x="647" y="4762"/>
                  </a:lnTo>
                  <a:lnTo>
                    <a:pt x="0" y="42214"/>
                  </a:lnTo>
                  <a:lnTo>
                    <a:pt x="952" y="45085"/>
                  </a:lnTo>
                  <a:lnTo>
                    <a:pt x="6997" y="46342"/>
                  </a:lnTo>
                  <a:lnTo>
                    <a:pt x="17157" y="49847"/>
                  </a:lnTo>
                  <a:lnTo>
                    <a:pt x="21920" y="45389"/>
                  </a:lnTo>
                  <a:lnTo>
                    <a:pt x="22007" y="39433"/>
                  </a:lnTo>
                  <a:lnTo>
                    <a:pt x="22153" y="26066"/>
                  </a:lnTo>
                  <a:lnTo>
                    <a:pt x="22182" y="12042"/>
                  </a:lnTo>
                  <a:lnTo>
                    <a:pt x="21920" y="4114"/>
                  </a:lnTo>
                  <a:lnTo>
                    <a:pt x="21285" y="635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54555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965422" y="8061280"/>
              <a:ext cx="22225" cy="50165"/>
            </a:xfrm>
            <a:custGeom>
              <a:avLst/>
              <a:gdLst/>
              <a:ahLst/>
              <a:cxnLst/>
              <a:rect l="l" t="t" r="r" b="b"/>
              <a:pathLst>
                <a:path w="22225" h="50165">
                  <a:moveTo>
                    <a:pt x="647" y="4762"/>
                  </a:moveTo>
                  <a:lnTo>
                    <a:pt x="2235" y="304"/>
                  </a:lnTo>
                  <a:lnTo>
                    <a:pt x="9842" y="0"/>
                  </a:lnTo>
                  <a:lnTo>
                    <a:pt x="21285" y="635"/>
                  </a:lnTo>
                  <a:lnTo>
                    <a:pt x="21920" y="4114"/>
                  </a:lnTo>
                  <a:lnTo>
                    <a:pt x="22182" y="12042"/>
                  </a:lnTo>
                  <a:lnTo>
                    <a:pt x="22153" y="26066"/>
                  </a:lnTo>
                  <a:lnTo>
                    <a:pt x="22007" y="39433"/>
                  </a:lnTo>
                  <a:lnTo>
                    <a:pt x="21920" y="45389"/>
                  </a:lnTo>
                  <a:lnTo>
                    <a:pt x="17157" y="49847"/>
                  </a:lnTo>
                  <a:lnTo>
                    <a:pt x="6997" y="46342"/>
                  </a:lnTo>
                  <a:lnTo>
                    <a:pt x="952" y="45085"/>
                  </a:lnTo>
                  <a:lnTo>
                    <a:pt x="0" y="42214"/>
                  </a:lnTo>
                  <a:lnTo>
                    <a:pt x="647" y="47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976230" y="8065725"/>
              <a:ext cx="17145" cy="41910"/>
            </a:xfrm>
            <a:custGeom>
              <a:avLst/>
              <a:gdLst/>
              <a:ahLst/>
              <a:cxnLst/>
              <a:rect l="l" t="t" r="r" b="b"/>
              <a:pathLst>
                <a:path w="17145" h="41909">
                  <a:moveTo>
                    <a:pt x="11112" y="0"/>
                  </a:moveTo>
                  <a:lnTo>
                    <a:pt x="0" y="1257"/>
                  </a:lnTo>
                  <a:lnTo>
                    <a:pt x="0" y="41592"/>
                  </a:lnTo>
                  <a:lnTo>
                    <a:pt x="14287" y="41275"/>
                  </a:lnTo>
                  <a:lnTo>
                    <a:pt x="17132" y="37465"/>
                  </a:lnTo>
                  <a:lnTo>
                    <a:pt x="17132" y="3797"/>
                  </a:lnTo>
                  <a:lnTo>
                    <a:pt x="11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976230" y="8065725"/>
              <a:ext cx="17145" cy="41910"/>
            </a:xfrm>
            <a:custGeom>
              <a:avLst/>
              <a:gdLst/>
              <a:ahLst/>
              <a:cxnLst/>
              <a:rect l="l" t="t" r="r" b="b"/>
              <a:pathLst>
                <a:path w="17145" h="41909">
                  <a:moveTo>
                    <a:pt x="0" y="41592"/>
                  </a:moveTo>
                  <a:lnTo>
                    <a:pt x="14287" y="41275"/>
                  </a:lnTo>
                  <a:lnTo>
                    <a:pt x="17132" y="37465"/>
                  </a:lnTo>
                  <a:lnTo>
                    <a:pt x="17132" y="3797"/>
                  </a:lnTo>
                  <a:lnTo>
                    <a:pt x="11112" y="0"/>
                  </a:lnTo>
                  <a:lnTo>
                    <a:pt x="0" y="1257"/>
                  </a:lnTo>
                  <a:lnTo>
                    <a:pt x="0" y="41592"/>
                  </a:lnTo>
                  <a:close/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980023" y="8068906"/>
              <a:ext cx="10795" cy="36830"/>
            </a:xfrm>
            <a:custGeom>
              <a:avLst/>
              <a:gdLst/>
              <a:ahLst/>
              <a:cxnLst/>
              <a:rect l="l" t="t" r="r" b="b"/>
              <a:pathLst>
                <a:path w="10795" h="36829">
                  <a:moveTo>
                    <a:pt x="2857" y="914"/>
                  </a:moveTo>
                  <a:lnTo>
                    <a:pt x="2222" y="0"/>
                  </a:lnTo>
                  <a:lnTo>
                    <a:pt x="647" y="0"/>
                  </a:lnTo>
                  <a:lnTo>
                    <a:pt x="0" y="914"/>
                  </a:lnTo>
                  <a:lnTo>
                    <a:pt x="0" y="2057"/>
                  </a:lnTo>
                  <a:lnTo>
                    <a:pt x="0" y="3200"/>
                  </a:lnTo>
                  <a:lnTo>
                    <a:pt x="647" y="4127"/>
                  </a:lnTo>
                  <a:lnTo>
                    <a:pt x="2222" y="4127"/>
                  </a:lnTo>
                  <a:lnTo>
                    <a:pt x="2857" y="3200"/>
                  </a:lnTo>
                  <a:lnTo>
                    <a:pt x="2857" y="914"/>
                  </a:lnTo>
                  <a:close/>
                </a:path>
                <a:path w="10795" h="36829">
                  <a:moveTo>
                    <a:pt x="3175" y="17106"/>
                  </a:moveTo>
                  <a:lnTo>
                    <a:pt x="2540" y="16192"/>
                  </a:lnTo>
                  <a:lnTo>
                    <a:pt x="965" y="16192"/>
                  </a:lnTo>
                  <a:lnTo>
                    <a:pt x="330" y="17106"/>
                  </a:lnTo>
                  <a:lnTo>
                    <a:pt x="330" y="18249"/>
                  </a:lnTo>
                  <a:lnTo>
                    <a:pt x="330" y="19392"/>
                  </a:lnTo>
                  <a:lnTo>
                    <a:pt x="965" y="20307"/>
                  </a:lnTo>
                  <a:lnTo>
                    <a:pt x="2540" y="20307"/>
                  </a:lnTo>
                  <a:lnTo>
                    <a:pt x="3175" y="19392"/>
                  </a:lnTo>
                  <a:lnTo>
                    <a:pt x="3175" y="17106"/>
                  </a:lnTo>
                  <a:close/>
                </a:path>
                <a:path w="10795" h="36829">
                  <a:moveTo>
                    <a:pt x="3175" y="8216"/>
                  </a:moveTo>
                  <a:lnTo>
                    <a:pt x="2540" y="7302"/>
                  </a:lnTo>
                  <a:lnTo>
                    <a:pt x="965" y="7302"/>
                  </a:lnTo>
                  <a:lnTo>
                    <a:pt x="330" y="8216"/>
                  </a:lnTo>
                  <a:lnTo>
                    <a:pt x="330" y="9359"/>
                  </a:lnTo>
                  <a:lnTo>
                    <a:pt x="330" y="10502"/>
                  </a:lnTo>
                  <a:lnTo>
                    <a:pt x="965" y="11430"/>
                  </a:lnTo>
                  <a:lnTo>
                    <a:pt x="2540" y="11430"/>
                  </a:lnTo>
                  <a:lnTo>
                    <a:pt x="3175" y="10502"/>
                  </a:lnTo>
                  <a:lnTo>
                    <a:pt x="3175" y="8216"/>
                  </a:lnTo>
                  <a:close/>
                </a:path>
                <a:path w="10795" h="36829">
                  <a:moveTo>
                    <a:pt x="3505" y="33299"/>
                  </a:moveTo>
                  <a:lnTo>
                    <a:pt x="2857" y="32372"/>
                  </a:lnTo>
                  <a:lnTo>
                    <a:pt x="1282" y="32372"/>
                  </a:lnTo>
                  <a:lnTo>
                    <a:pt x="635" y="33299"/>
                  </a:lnTo>
                  <a:lnTo>
                    <a:pt x="635" y="34442"/>
                  </a:lnTo>
                  <a:lnTo>
                    <a:pt x="635" y="35585"/>
                  </a:lnTo>
                  <a:lnTo>
                    <a:pt x="1282" y="36499"/>
                  </a:lnTo>
                  <a:lnTo>
                    <a:pt x="2857" y="36499"/>
                  </a:lnTo>
                  <a:lnTo>
                    <a:pt x="3505" y="35585"/>
                  </a:lnTo>
                  <a:lnTo>
                    <a:pt x="3505" y="33299"/>
                  </a:lnTo>
                  <a:close/>
                </a:path>
                <a:path w="10795" h="36829">
                  <a:moveTo>
                    <a:pt x="3505" y="24726"/>
                  </a:moveTo>
                  <a:lnTo>
                    <a:pt x="2857" y="23812"/>
                  </a:lnTo>
                  <a:lnTo>
                    <a:pt x="1282" y="23812"/>
                  </a:lnTo>
                  <a:lnTo>
                    <a:pt x="635" y="24726"/>
                  </a:lnTo>
                  <a:lnTo>
                    <a:pt x="635" y="25869"/>
                  </a:lnTo>
                  <a:lnTo>
                    <a:pt x="635" y="27012"/>
                  </a:lnTo>
                  <a:lnTo>
                    <a:pt x="1282" y="27940"/>
                  </a:lnTo>
                  <a:lnTo>
                    <a:pt x="2857" y="27940"/>
                  </a:lnTo>
                  <a:lnTo>
                    <a:pt x="3505" y="27012"/>
                  </a:lnTo>
                  <a:lnTo>
                    <a:pt x="3505" y="24726"/>
                  </a:lnTo>
                  <a:close/>
                </a:path>
                <a:path w="10795" h="36829">
                  <a:moveTo>
                    <a:pt x="9855" y="28854"/>
                  </a:moveTo>
                  <a:lnTo>
                    <a:pt x="9207" y="27940"/>
                  </a:lnTo>
                  <a:lnTo>
                    <a:pt x="7632" y="27940"/>
                  </a:lnTo>
                  <a:lnTo>
                    <a:pt x="6985" y="28854"/>
                  </a:lnTo>
                  <a:lnTo>
                    <a:pt x="6985" y="29997"/>
                  </a:lnTo>
                  <a:lnTo>
                    <a:pt x="6985" y="31140"/>
                  </a:lnTo>
                  <a:lnTo>
                    <a:pt x="7632" y="32067"/>
                  </a:lnTo>
                  <a:lnTo>
                    <a:pt x="9207" y="32067"/>
                  </a:lnTo>
                  <a:lnTo>
                    <a:pt x="9855" y="31140"/>
                  </a:lnTo>
                  <a:lnTo>
                    <a:pt x="9855" y="28854"/>
                  </a:lnTo>
                  <a:close/>
                </a:path>
                <a:path w="10795" h="36829">
                  <a:moveTo>
                    <a:pt x="10160" y="19964"/>
                  </a:moveTo>
                  <a:lnTo>
                    <a:pt x="9525" y="19050"/>
                  </a:lnTo>
                  <a:lnTo>
                    <a:pt x="7937" y="19050"/>
                  </a:lnTo>
                  <a:lnTo>
                    <a:pt x="7315" y="19964"/>
                  </a:lnTo>
                  <a:lnTo>
                    <a:pt x="7315" y="21107"/>
                  </a:lnTo>
                  <a:lnTo>
                    <a:pt x="7315" y="22250"/>
                  </a:lnTo>
                  <a:lnTo>
                    <a:pt x="7937" y="23177"/>
                  </a:lnTo>
                  <a:lnTo>
                    <a:pt x="9525" y="23177"/>
                  </a:lnTo>
                  <a:lnTo>
                    <a:pt x="10160" y="22250"/>
                  </a:lnTo>
                  <a:lnTo>
                    <a:pt x="10160" y="19964"/>
                  </a:lnTo>
                  <a:close/>
                </a:path>
                <a:path w="10795" h="36829">
                  <a:moveTo>
                    <a:pt x="10160" y="11709"/>
                  </a:moveTo>
                  <a:lnTo>
                    <a:pt x="9525" y="10782"/>
                  </a:lnTo>
                  <a:lnTo>
                    <a:pt x="7937" y="10782"/>
                  </a:lnTo>
                  <a:lnTo>
                    <a:pt x="7315" y="11709"/>
                  </a:lnTo>
                  <a:lnTo>
                    <a:pt x="7315" y="12852"/>
                  </a:lnTo>
                  <a:lnTo>
                    <a:pt x="7315" y="13995"/>
                  </a:lnTo>
                  <a:lnTo>
                    <a:pt x="7937" y="14909"/>
                  </a:lnTo>
                  <a:lnTo>
                    <a:pt x="9525" y="14909"/>
                  </a:lnTo>
                  <a:lnTo>
                    <a:pt x="10160" y="13995"/>
                  </a:lnTo>
                  <a:lnTo>
                    <a:pt x="10160" y="11709"/>
                  </a:lnTo>
                  <a:close/>
                </a:path>
                <a:path w="10795" h="36829">
                  <a:moveTo>
                    <a:pt x="10490" y="4406"/>
                  </a:moveTo>
                  <a:lnTo>
                    <a:pt x="9842" y="3492"/>
                  </a:lnTo>
                  <a:lnTo>
                    <a:pt x="8267" y="3492"/>
                  </a:lnTo>
                  <a:lnTo>
                    <a:pt x="7620" y="4406"/>
                  </a:lnTo>
                  <a:lnTo>
                    <a:pt x="7620" y="5549"/>
                  </a:lnTo>
                  <a:lnTo>
                    <a:pt x="7620" y="6692"/>
                  </a:lnTo>
                  <a:lnTo>
                    <a:pt x="8267" y="7607"/>
                  </a:lnTo>
                  <a:lnTo>
                    <a:pt x="9842" y="7607"/>
                  </a:lnTo>
                  <a:lnTo>
                    <a:pt x="10490" y="6692"/>
                  </a:lnTo>
                  <a:lnTo>
                    <a:pt x="10490" y="4406"/>
                  </a:lnTo>
                  <a:close/>
                </a:path>
              </a:pathLst>
            </a:custGeom>
            <a:solidFill>
              <a:srgbClr val="898B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969241" y="8044459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894" y="2832"/>
                  </a:moveTo>
                  <a:lnTo>
                    <a:pt x="19761" y="622"/>
                  </a:lnTo>
                  <a:lnTo>
                    <a:pt x="14566" y="622"/>
                  </a:lnTo>
                  <a:lnTo>
                    <a:pt x="14592" y="0"/>
                  </a:lnTo>
                  <a:lnTo>
                    <a:pt x="0" y="317"/>
                  </a:lnTo>
                  <a:lnTo>
                    <a:pt x="304" y="5080"/>
                  </a:lnTo>
                  <a:lnTo>
                    <a:pt x="14097" y="10096"/>
                  </a:lnTo>
                  <a:lnTo>
                    <a:pt x="14478" y="10477"/>
                  </a:lnTo>
                  <a:lnTo>
                    <a:pt x="19761" y="10477"/>
                  </a:lnTo>
                  <a:lnTo>
                    <a:pt x="21894" y="8267"/>
                  </a:lnTo>
                  <a:lnTo>
                    <a:pt x="21894" y="28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981578" y="804507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46" y="0"/>
                  </a:lnTo>
                  <a:lnTo>
                    <a:pt x="4775" y="0"/>
                  </a:lnTo>
                  <a:lnTo>
                    <a:pt x="7429" y="0"/>
                  </a:lnTo>
                  <a:lnTo>
                    <a:pt x="9563" y="2209"/>
                  </a:lnTo>
                  <a:lnTo>
                    <a:pt x="9563" y="4927"/>
                  </a:lnTo>
                  <a:lnTo>
                    <a:pt x="9563" y="7645"/>
                  </a:lnTo>
                  <a:lnTo>
                    <a:pt x="7429" y="9855"/>
                  </a:lnTo>
                  <a:lnTo>
                    <a:pt x="4775" y="9855"/>
                  </a:lnTo>
                  <a:lnTo>
                    <a:pt x="2146" y="9855"/>
                  </a:lnTo>
                  <a:lnTo>
                    <a:pt x="0" y="7645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969546" y="8118436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920" y="2832"/>
                  </a:moveTo>
                  <a:lnTo>
                    <a:pt x="19773" y="622"/>
                  </a:lnTo>
                  <a:lnTo>
                    <a:pt x="14592" y="622"/>
                  </a:lnTo>
                  <a:lnTo>
                    <a:pt x="14617" y="0"/>
                  </a:lnTo>
                  <a:lnTo>
                    <a:pt x="0" y="317"/>
                  </a:lnTo>
                  <a:lnTo>
                    <a:pt x="330" y="5080"/>
                  </a:lnTo>
                  <a:lnTo>
                    <a:pt x="14135" y="10109"/>
                  </a:lnTo>
                  <a:lnTo>
                    <a:pt x="14490" y="10464"/>
                  </a:lnTo>
                  <a:lnTo>
                    <a:pt x="19773" y="10464"/>
                  </a:lnTo>
                  <a:lnTo>
                    <a:pt x="21920" y="8255"/>
                  </a:lnTo>
                  <a:lnTo>
                    <a:pt x="21920" y="28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981908" y="8119059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416" y="0"/>
                  </a:lnTo>
                  <a:lnTo>
                    <a:pt x="9563" y="2209"/>
                  </a:lnTo>
                  <a:lnTo>
                    <a:pt x="9563" y="4927"/>
                  </a:lnTo>
                  <a:lnTo>
                    <a:pt x="9563" y="7632"/>
                  </a:lnTo>
                  <a:lnTo>
                    <a:pt x="7416" y="9842"/>
                  </a:lnTo>
                  <a:lnTo>
                    <a:pt x="4775" y="9842"/>
                  </a:lnTo>
                  <a:lnTo>
                    <a:pt x="2133" y="9842"/>
                  </a:lnTo>
                  <a:lnTo>
                    <a:pt x="0" y="7632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969546" y="8140661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920" y="2832"/>
                  </a:moveTo>
                  <a:lnTo>
                    <a:pt x="19773" y="622"/>
                  </a:lnTo>
                  <a:lnTo>
                    <a:pt x="14592" y="622"/>
                  </a:lnTo>
                  <a:lnTo>
                    <a:pt x="14617" y="0"/>
                  </a:lnTo>
                  <a:lnTo>
                    <a:pt x="0" y="317"/>
                  </a:lnTo>
                  <a:lnTo>
                    <a:pt x="330" y="5080"/>
                  </a:lnTo>
                  <a:lnTo>
                    <a:pt x="14135" y="10109"/>
                  </a:lnTo>
                  <a:lnTo>
                    <a:pt x="14490" y="10464"/>
                  </a:lnTo>
                  <a:lnTo>
                    <a:pt x="19773" y="10464"/>
                  </a:lnTo>
                  <a:lnTo>
                    <a:pt x="21920" y="8255"/>
                  </a:lnTo>
                  <a:lnTo>
                    <a:pt x="21920" y="28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981908" y="814128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416" y="0"/>
                  </a:lnTo>
                  <a:lnTo>
                    <a:pt x="9563" y="2209"/>
                  </a:lnTo>
                  <a:lnTo>
                    <a:pt x="9563" y="4927"/>
                  </a:lnTo>
                  <a:lnTo>
                    <a:pt x="9563" y="7632"/>
                  </a:lnTo>
                  <a:lnTo>
                    <a:pt x="7416" y="9842"/>
                  </a:lnTo>
                  <a:lnTo>
                    <a:pt x="4775" y="9842"/>
                  </a:lnTo>
                  <a:lnTo>
                    <a:pt x="2133" y="9842"/>
                  </a:lnTo>
                  <a:lnTo>
                    <a:pt x="0" y="7632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967958" y="8279079"/>
              <a:ext cx="22225" cy="10795"/>
            </a:xfrm>
            <a:custGeom>
              <a:avLst/>
              <a:gdLst/>
              <a:ahLst/>
              <a:cxnLst/>
              <a:rect l="l" t="t" r="r" b="b"/>
              <a:pathLst>
                <a:path w="22225" h="10795">
                  <a:moveTo>
                    <a:pt x="21920" y="2844"/>
                  </a:moveTo>
                  <a:lnTo>
                    <a:pt x="19773" y="635"/>
                  </a:lnTo>
                  <a:lnTo>
                    <a:pt x="14592" y="635"/>
                  </a:lnTo>
                  <a:lnTo>
                    <a:pt x="14617" y="0"/>
                  </a:lnTo>
                  <a:lnTo>
                    <a:pt x="0" y="330"/>
                  </a:lnTo>
                  <a:lnTo>
                    <a:pt x="330" y="5092"/>
                  </a:lnTo>
                  <a:lnTo>
                    <a:pt x="14097" y="10096"/>
                  </a:lnTo>
                  <a:lnTo>
                    <a:pt x="14490" y="10490"/>
                  </a:lnTo>
                  <a:lnTo>
                    <a:pt x="19773" y="10490"/>
                  </a:lnTo>
                  <a:lnTo>
                    <a:pt x="21920" y="8280"/>
                  </a:lnTo>
                  <a:lnTo>
                    <a:pt x="21920" y="28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980320" y="827970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33" y="0"/>
                  </a:lnTo>
                  <a:lnTo>
                    <a:pt x="4775" y="0"/>
                  </a:lnTo>
                  <a:lnTo>
                    <a:pt x="7416" y="0"/>
                  </a:lnTo>
                  <a:lnTo>
                    <a:pt x="9563" y="2209"/>
                  </a:lnTo>
                  <a:lnTo>
                    <a:pt x="9563" y="4927"/>
                  </a:lnTo>
                  <a:lnTo>
                    <a:pt x="9563" y="7645"/>
                  </a:lnTo>
                  <a:lnTo>
                    <a:pt x="7416" y="9855"/>
                  </a:lnTo>
                  <a:lnTo>
                    <a:pt x="4775" y="9855"/>
                  </a:lnTo>
                  <a:lnTo>
                    <a:pt x="2133" y="9855"/>
                  </a:lnTo>
                  <a:lnTo>
                    <a:pt x="0" y="7645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937126" y="802507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7429" y="0"/>
                  </a:moveTo>
                  <a:lnTo>
                    <a:pt x="2146" y="0"/>
                  </a:lnTo>
                  <a:lnTo>
                    <a:pt x="0" y="2209"/>
                  </a:lnTo>
                  <a:lnTo>
                    <a:pt x="0" y="4927"/>
                  </a:lnTo>
                  <a:lnTo>
                    <a:pt x="0" y="7645"/>
                  </a:lnTo>
                  <a:lnTo>
                    <a:pt x="2146" y="9855"/>
                  </a:lnTo>
                  <a:lnTo>
                    <a:pt x="7429" y="9855"/>
                  </a:lnTo>
                  <a:lnTo>
                    <a:pt x="9563" y="7645"/>
                  </a:lnTo>
                  <a:lnTo>
                    <a:pt x="9563" y="2209"/>
                  </a:lnTo>
                  <a:lnTo>
                    <a:pt x="74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937126" y="8025074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0" y="4927"/>
                  </a:moveTo>
                  <a:lnTo>
                    <a:pt x="0" y="2209"/>
                  </a:lnTo>
                  <a:lnTo>
                    <a:pt x="2146" y="0"/>
                  </a:lnTo>
                  <a:lnTo>
                    <a:pt x="4775" y="0"/>
                  </a:lnTo>
                  <a:lnTo>
                    <a:pt x="7429" y="0"/>
                  </a:lnTo>
                  <a:lnTo>
                    <a:pt x="9563" y="2209"/>
                  </a:lnTo>
                  <a:lnTo>
                    <a:pt x="9563" y="4927"/>
                  </a:lnTo>
                  <a:lnTo>
                    <a:pt x="9563" y="7645"/>
                  </a:lnTo>
                  <a:lnTo>
                    <a:pt x="7429" y="9855"/>
                  </a:lnTo>
                  <a:lnTo>
                    <a:pt x="4775" y="9855"/>
                  </a:lnTo>
                  <a:lnTo>
                    <a:pt x="2146" y="9855"/>
                  </a:lnTo>
                  <a:lnTo>
                    <a:pt x="0" y="7645"/>
                  </a:lnTo>
                  <a:lnTo>
                    <a:pt x="0" y="4927"/>
                  </a:lnTo>
                  <a:close/>
                </a:path>
              </a:pathLst>
            </a:custGeom>
            <a:ln w="3175">
              <a:solidFill>
                <a:srgbClr val="BEC0C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896216" y="7998726"/>
              <a:ext cx="78105" cy="14604"/>
            </a:xfrm>
            <a:custGeom>
              <a:avLst/>
              <a:gdLst/>
              <a:ahLst/>
              <a:cxnLst/>
              <a:rect l="l" t="t" r="r" b="b"/>
              <a:pathLst>
                <a:path w="78104" h="14604">
                  <a:moveTo>
                    <a:pt x="25704" y="11760"/>
                  </a:moveTo>
                  <a:lnTo>
                    <a:pt x="25400" y="5410"/>
                  </a:lnTo>
                  <a:lnTo>
                    <a:pt x="0" y="6997"/>
                  </a:lnTo>
                  <a:lnTo>
                    <a:pt x="304" y="13982"/>
                  </a:lnTo>
                  <a:lnTo>
                    <a:pt x="25704" y="11760"/>
                  </a:lnTo>
                  <a:close/>
                </a:path>
                <a:path w="78104" h="14604">
                  <a:moveTo>
                    <a:pt x="78092" y="6350"/>
                  </a:moveTo>
                  <a:lnTo>
                    <a:pt x="77787" y="0"/>
                  </a:lnTo>
                  <a:lnTo>
                    <a:pt x="52387" y="1587"/>
                  </a:lnTo>
                  <a:lnTo>
                    <a:pt x="52692" y="8585"/>
                  </a:lnTo>
                  <a:lnTo>
                    <a:pt x="78092" y="635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888913" y="7998421"/>
              <a:ext cx="92075" cy="139065"/>
            </a:xfrm>
            <a:custGeom>
              <a:avLst/>
              <a:gdLst/>
              <a:ahLst/>
              <a:cxnLst/>
              <a:rect l="l" t="t" r="r" b="b"/>
              <a:pathLst>
                <a:path w="92075" h="139065">
                  <a:moveTo>
                    <a:pt x="6972" y="7302"/>
                  </a:moveTo>
                  <a:lnTo>
                    <a:pt x="0" y="7302"/>
                  </a:lnTo>
                  <a:lnTo>
                    <a:pt x="0" y="13957"/>
                  </a:lnTo>
                  <a:lnTo>
                    <a:pt x="6972" y="13957"/>
                  </a:lnTo>
                  <a:lnTo>
                    <a:pt x="6972" y="7302"/>
                  </a:lnTo>
                  <a:close/>
                </a:path>
                <a:path w="92075" h="139065">
                  <a:moveTo>
                    <a:pt x="35229" y="100317"/>
                  </a:moveTo>
                  <a:lnTo>
                    <a:pt x="31115" y="99047"/>
                  </a:lnTo>
                  <a:lnTo>
                    <a:pt x="31419" y="87934"/>
                  </a:lnTo>
                  <a:lnTo>
                    <a:pt x="34594" y="87934"/>
                  </a:lnTo>
                  <a:lnTo>
                    <a:pt x="34925" y="80962"/>
                  </a:lnTo>
                  <a:lnTo>
                    <a:pt x="32702" y="79997"/>
                  </a:lnTo>
                  <a:lnTo>
                    <a:pt x="32969" y="73977"/>
                  </a:lnTo>
                  <a:lnTo>
                    <a:pt x="33007" y="73025"/>
                  </a:lnTo>
                  <a:lnTo>
                    <a:pt x="26022" y="72059"/>
                  </a:lnTo>
                  <a:lnTo>
                    <a:pt x="20942" y="72390"/>
                  </a:lnTo>
                  <a:lnTo>
                    <a:pt x="21590" y="73977"/>
                  </a:lnTo>
                  <a:lnTo>
                    <a:pt x="15240" y="73647"/>
                  </a:lnTo>
                  <a:lnTo>
                    <a:pt x="14287" y="60947"/>
                  </a:lnTo>
                  <a:lnTo>
                    <a:pt x="20002" y="54597"/>
                  </a:lnTo>
                  <a:lnTo>
                    <a:pt x="11112" y="54279"/>
                  </a:lnTo>
                  <a:lnTo>
                    <a:pt x="12369" y="55562"/>
                  </a:lnTo>
                  <a:lnTo>
                    <a:pt x="13004" y="57772"/>
                  </a:lnTo>
                  <a:lnTo>
                    <a:pt x="13322" y="138734"/>
                  </a:lnTo>
                  <a:lnTo>
                    <a:pt x="20307" y="138734"/>
                  </a:lnTo>
                  <a:lnTo>
                    <a:pt x="20002" y="136194"/>
                  </a:lnTo>
                  <a:lnTo>
                    <a:pt x="15544" y="136194"/>
                  </a:lnTo>
                  <a:lnTo>
                    <a:pt x="16179" y="122237"/>
                  </a:lnTo>
                  <a:lnTo>
                    <a:pt x="19050" y="118097"/>
                  </a:lnTo>
                  <a:lnTo>
                    <a:pt x="20002" y="118732"/>
                  </a:lnTo>
                  <a:lnTo>
                    <a:pt x="24447" y="118097"/>
                  </a:lnTo>
                  <a:lnTo>
                    <a:pt x="31115" y="117144"/>
                  </a:lnTo>
                  <a:lnTo>
                    <a:pt x="31750" y="108254"/>
                  </a:lnTo>
                  <a:lnTo>
                    <a:pt x="34594" y="107950"/>
                  </a:lnTo>
                  <a:lnTo>
                    <a:pt x="35229" y="100317"/>
                  </a:lnTo>
                  <a:close/>
                </a:path>
                <a:path w="92075" h="139065">
                  <a:moveTo>
                    <a:pt x="40640" y="5067"/>
                  </a:moveTo>
                  <a:lnTo>
                    <a:pt x="33642" y="5067"/>
                  </a:lnTo>
                  <a:lnTo>
                    <a:pt x="33642" y="11734"/>
                  </a:lnTo>
                  <a:lnTo>
                    <a:pt x="40640" y="11734"/>
                  </a:lnTo>
                  <a:lnTo>
                    <a:pt x="40640" y="5067"/>
                  </a:lnTo>
                  <a:close/>
                </a:path>
                <a:path w="92075" h="139065">
                  <a:moveTo>
                    <a:pt x="59042" y="2844"/>
                  </a:moveTo>
                  <a:lnTo>
                    <a:pt x="52057" y="2844"/>
                  </a:lnTo>
                  <a:lnTo>
                    <a:pt x="52057" y="9512"/>
                  </a:lnTo>
                  <a:lnTo>
                    <a:pt x="59042" y="9512"/>
                  </a:lnTo>
                  <a:lnTo>
                    <a:pt x="59042" y="2844"/>
                  </a:lnTo>
                  <a:close/>
                </a:path>
                <a:path w="92075" h="139065">
                  <a:moveTo>
                    <a:pt x="92075" y="0"/>
                  </a:moveTo>
                  <a:lnTo>
                    <a:pt x="85090" y="0"/>
                  </a:lnTo>
                  <a:lnTo>
                    <a:pt x="85090" y="6654"/>
                  </a:lnTo>
                  <a:lnTo>
                    <a:pt x="92075" y="6654"/>
                  </a:lnTo>
                  <a:lnTo>
                    <a:pt x="920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904154" y="8077161"/>
              <a:ext cx="3810" cy="33655"/>
            </a:xfrm>
            <a:custGeom>
              <a:avLst/>
              <a:gdLst/>
              <a:ahLst/>
              <a:cxnLst/>
              <a:rect l="l" t="t" r="r" b="b"/>
              <a:pathLst>
                <a:path w="3810" h="33654">
                  <a:moveTo>
                    <a:pt x="3479" y="14605"/>
                  </a:moveTo>
                  <a:lnTo>
                    <a:pt x="0" y="14605"/>
                  </a:lnTo>
                  <a:lnTo>
                    <a:pt x="0" y="17462"/>
                  </a:lnTo>
                  <a:lnTo>
                    <a:pt x="3479" y="17462"/>
                  </a:lnTo>
                  <a:lnTo>
                    <a:pt x="3479" y="14605"/>
                  </a:lnTo>
                  <a:close/>
                </a:path>
                <a:path w="3810" h="33654">
                  <a:moveTo>
                    <a:pt x="3810" y="29210"/>
                  </a:moveTo>
                  <a:lnTo>
                    <a:pt x="0" y="29210"/>
                  </a:lnTo>
                  <a:lnTo>
                    <a:pt x="0" y="33324"/>
                  </a:lnTo>
                  <a:lnTo>
                    <a:pt x="3810" y="33324"/>
                  </a:lnTo>
                  <a:lnTo>
                    <a:pt x="3810" y="29210"/>
                  </a:lnTo>
                  <a:close/>
                </a:path>
                <a:path w="3810" h="33654">
                  <a:moveTo>
                    <a:pt x="3810" y="0"/>
                  </a:moveTo>
                  <a:lnTo>
                    <a:pt x="0" y="0"/>
                  </a:lnTo>
                  <a:lnTo>
                    <a:pt x="0" y="2527"/>
                  </a:lnTo>
                  <a:lnTo>
                    <a:pt x="3810" y="252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38383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912726" y="8071434"/>
              <a:ext cx="6350" cy="44450"/>
            </a:xfrm>
            <a:custGeom>
              <a:avLst/>
              <a:gdLst/>
              <a:ahLst/>
              <a:cxnLst/>
              <a:rect l="l" t="t" r="r" b="b"/>
              <a:pathLst>
                <a:path w="6350" h="44450">
                  <a:moveTo>
                    <a:pt x="3479" y="34302"/>
                  </a:moveTo>
                  <a:lnTo>
                    <a:pt x="304" y="34302"/>
                  </a:lnTo>
                  <a:lnTo>
                    <a:pt x="304" y="38417"/>
                  </a:lnTo>
                  <a:lnTo>
                    <a:pt x="3479" y="38417"/>
                  </a:lnTo>
                  <a:lnTo>
                    <a:pt x="3479" y="34302"/>
                  </a:lnTo>
                  <a:close/>
                </a:path>
                <a:path w="6350" h="44450">
                  <a:moveTo>
                    <a:pt x="4127" y="39052"/>
                  </a:moveTo>
                  <a:lnTo>
                    <a:pt x="1892" y="39052"/>
                  </a:lnTo>
                  <a:lnTo>
                    <a:pt x="1892" y="44450"/>
                  </a:lnTo>
                  <a:lnTo>
                    <a:pt x="4127" y="44450"/>
                  </a:lnTo>
                  <a:lnTo>
                    <a:pt x="4127" y="39052"/>
                  </a:lnTo>
                  <a:close/>
                </a:path>
                <a:path w="6350" h="44450">
                  <a:moveTo>
                    <a:pt x="4762" y="23812"/>
                  </a:moveTo>
                  <a:lnTo>
                    <a:pt x="4432" y="23812"/>
                  </a:lnTo>
                  <a:lnTo>
                    <a:pt x="4432" y="19354"/>
                  </a:lnTo>
                  <a:lnTo>
                    <a:pt x="0" y="19354"/>
                  </a:lnTo>
                  <a:lnTo>
                    <a:pt x="0" y="23812"/>
                  </a:lnTo>
                  <a:lnTo>
                    <a:pt x="1892" y="23812"/>
                  </a:lnTo>
                  <a:lnTo>
                    <a:pt x="1892" y="33020"/>
                  </a:lnTo>
                  <a:lnTo>
                    <a:pt x="4762" y="33020"/>
                  </a:lnTo>
                  <a:lnTo>
                    <a:pt x="4762" y="23812"/>
                  </a:lnTo>
                  <a:close/>
                </a:path>
                <a:path w="6350" h="44450">
                  <a:moveTo>
                    <a:pt x="4762" y="4775"/>
                  </a:moveTo>
                  <a:lnTo>
                    <a:pt x="622" y="4775"/>
                  </a:lnTo>
                  <a:lnTo>
                    <a:pt x="622" y="8255"/>
                  </a:lnTo>
                  <a:lnTo>
                    <a:pt x="4762" y="8255"/>
                  </a:lnTo>
                  <a:lnTo>
                    <a:pt x="4762" y="4775"/>
                  </a:lnTo>
                  <a:close/>
                </a:path>
                <a:path w="6350" h="44450">
                  <a:moveTo>
                    <a:pt x="5715" y="9207"/>
                  </a:moveTo>
                  <a:lnTo>
                    <a:pt x="2540" y="9207"/>
                  </a:lnTo>
                  <a:lnTo>
                    <a:pt x="2540" y="17462"/>
                  </a:lnTo>
                  <a:lnTo>
                    <a:pt x="5715" y="17462"/>
                  </a:lnTo>
                  <a:lnTo>
                    <a:pt x="5715" y="9207"/>
                  </a:lnTo>
                  <a:close/>
                </a:path>
                <a:path w="6350" h="44450">
                  <a:moveTo>
                    <a:pt x="6350" y="0"/>
                  </a:moveTo>
                  <a:lnTo>
                    <a:pt x="2209" y="0"/>
                  </a:lnTo>
                  <a:lnTo>
                    <a:pt x="2209" y="4445"/>
                  </a:lnTo>
                  <a:lnTo>
                    <a:pt x="6350" y="4445"/>
                  </a:lnTo>
                  <a:lnTo>
                    <a:pt x="6350" y="0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903827" y="8046670"/>
              <a:ext cx="55880" cy="90805"/>
            </a:xfrm>
            <a:custGeom>
              <a:avLst/>
              <a:gdLst/>
              <a:ahLst/>
              <a:cxnLst/>
              <a:rect l="l" t="t" r="r" b="b"/>
              <a:pathLst>
                <a:path w="55879" h="90804">
                  <a:moveTo>
                    <a:pt x="55066" y="24130"/>
                  </a:moveTo>
                  <a:lnTo>
                    <a:pt x="6032" y="24130"/>
                  </a:lnTo>
                  <a:lnTo>
                    <a:pt x="18097" y="24765"/>
                  </a:lnTo>
                  <a:lnTo>
                    <a:pt x="17792" y="31750"/>
                  </a:lnTo>
                  <a:lnTo>
                    <a:pt x="20015" y="32702"/>
                  </a:lnTo>
                  <a:lnTo>
                    <a:pt x="19685" y="39687"/>
                  </a:lnTo>
                  <a:lnTo>
                    <a:pt x="16205" y="41592"/>
                  </a:lnTo>
                  <a:lnTo>
                    <a:pt x="17145" y="51117"/>
                  </a:lnTo>
                  <a:lnTo>
                    <a:pt x="20320" y="52070"/>
                  </a:lnTo>
                  <a:lnTo>
                    <a:pt x="20320" y="60960"/>
                  </a:lnTo>
                  <a:lnTo>
                    <a:pt x="17145" y="61277"/>
                  </a:lnTo>
                  <a:lnTo>
                    <a:pt x="16840" y="70485"/>
                  </a:lnTo>
                  <a:lnTo>
                    <a:pt x="0" y="71120"/>
                  </a:lnTo>
                  <a:lnTo>
                    <a:pt x="635" y="75247"/>
                  </a:lnTo>
                  <a:lnTo>
                    <a:pt x="330" y="84772"/>
                  </a:lnTo>
                  <a:lnTo>
                    <a:pt x="6985" y="90805"/>
                  </a:lnTo>
                  <a:lnTo>
                    <a:pt x="43192" y="89217"/>
                  </a:lnTo>
                  <a:lnTo>
                    <a:pt x="49847" y="88265"/>
                  </a:lnTo>
                  <a:lnTo>
                    <a:pt x="55562" y="72707"/>
                  </a:lnTo>
                  <a:lnTo>
                    <a:pt x="55066" y="24130"/>
                  </a:lnTo>
                  <a:close/>
                </a:path>
                <a:path w="55879" h="90804">
                  <a:moveTo>
                    <a:pt x="42545" y="0"/>
                  </a:moveTo>
                  <a:lnTo>
                    <a:pt x="1947" y="6786"/>
                  </a:lnTo>
                  <a:lnTo>
                    <a:pt x="330" y="25400"/>
                  </a:lnTo>
                  <a:lnTo>
                    <a:pt x="6680" y="25717"/>
                  </a:lnTo>
                  <a:lnTo>
                    <a:pt x="6032" y="24130"/>
                  </a:lnTo>
                  <a:lnTo>
                    <a:pt x="55066" y="24130"/>
                  </a:lnTo>
                  <a:lnTo>
                    <a:pt x="54940" y="11747"/>
                  </a:lnTo>
                  <a:lnTo>
                    <a:pt x="53657" y="3175"/>
                  </a:lnTo>
                  <a:lnTo>
                    <a:pt x="425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903827" y="8046670"/>
              <a:ext cx="55880" cy="90805"/>
            </a:xfrm>
            <a:custGeom>
              <a:avLst/>
              <a:gdLst/>
              <a:ahLst/>
              <a:cxnLst/>
              <a:rect l="l" t="t" r="r" b="b"/>
              <a:pathLst>
                <a:path w="55879" h="90804">
                  <a:moveTo>
                    <a:pt x="330" y="25400"/>
                  </a:moveTo>
                  <a:lnTo>
                    <a:pt x="42545" y="0"/>
                  </a:lnTo>
                  <a:lnTo>
                    <a:pt x="53657" y="3175"/>
                  </a:lnTo>
                  <a:lnTo>
                    <a:pt x="54940" y="11747"/>
                  </a:lnTo>
                  <a:lnTo>
                    <a:pt x="55562" y="72707"/>
                  </a:lnTo>
                  <a:lnTo>
                    <a:pt x="49847" y="88265"/>
                  </a:lnTo>
                  <a:lnTo>
                    <a:pt x="43192" y="89217"/>
                  </a:lnTo>
                  <a:lnTo>
                    <a:pt x="6985" y="90805"/>
                  </a:lnTo>
                  <a:lnTo>
                    <a:pt x="330" y="84772"/>
                  </a:lnTo>
                  <a:lnTo>
                    <a:pt x="635" y="75247"/>
                  </a:lnTo>
                  <a:lnTo>
                    <a:pt x="0" y="71120"/>
                  </a:lnTo>
                  <a:lnTo>
                    <a:pt x="16840" y="70485"/>
                  </a:lnTo>
                  <a:lnTo>
                    <a:pt x="17145" y="61277"/>
                  </a:lnTo>
                  <a:lnTo>
                    <a:pt x="20320" y="60960"/>
                  </a:lnTo>
                  <a:lnTo>
                    <a:pt x="20320" y="52070"/>
                  </a:lnTo>
                  <a:lnTo>
                    <a:pt x="17145" y="51117"/>
                  </a:lnTo>
                  <a:lnTo>
                    <a:pt x="16205" y="41592"/>
                  </a:lnTo>
                  <a:lnTo>
                    <a:pt x="19685" y="39687"/>
                  </a:lnTo>
                  <a:lnTo>
                    <a:pt x="20015" y="32702"/>
                  </a:lnTo>
                  <a:lnTo>
                    <a:pt x="17792" y="31750"/>
                  </a:lnTo>
                  <a:lnTo>
                    <a:pt x="18097" y="24765"/>
                  </a:lnTo>
                  <a:lnTo>
                    <a:pt x="6032" y="24130"/>
                  </a:lnTo>
                  <a:lnTo>
                    <a:pt x="6680" y="25717"/>
                  </a:lnTo>
                  <a:lnTo>
                    <a:pt x="330" y="2540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910177" y="8056195"/>
              <a:ext cx="43815" cy="73660"/>
            </a:xfrm>
            <a:custGeom>
              <a:avLst/>
              <a:gdLst/>
              <a:ahLst/>
              <a:cxnLst/>
              <a:rect l="l" t="t" r="r" b="b"/>
              <a:pathLst>
                <a:path w="43814" h="73659">
                  <a:moveTo>
                    <a:pt x="10795" y="62865"/>
                  </a:moveTo>
                  <a:lnTo>
                    <a:pt x="0" y="65087"/>
                  </a:lnTo>
                  <a:lnTo>
                    <a:pt x="0" y="69850"/>
                  </a:lnTo>
                  <a:lnTo>
                    <a:pt x="4762" y="73342"/>
                  </a:lnTo>
                  <a:lnTo>
                    <a:pt x="33020" y="71437"/>
                  </a:lnTo>
                  <a:lnTo>
                    <a:pt x="39687" y="70485"/>
                  </a:lnTo>
                  <a:lnTo>
                    <a:pt x="39935" y="69850"/>
                  </a:lnTo>
                  <a:lnTo>
                    <a:pt x="31432" y="69850"/>
                  </a:lnTo>
                  <a:lnTo>
                    <a:pt x="11112" y="69532"/>
                  </a:lnTo>
                  <a:lnTo>
                    <a:pt x="10795" y="62865"/>
                  </a:lnTo>
                  <a:close/>
                </a:path>
                <a:path w="43814" h="73659">
                  <a:moveTo>
                    <a:pt x="43163" y="9525"/>
                  </a:moveTo>
                  <a:lnTo>
                    <a:pt x="15252" y="9525"/>
                  </a:lnTo>
                  <a:lnTo>
                    <a:pt x="29209" y="9842"/>
                  </a:lnTo>
                  <a:lnTo>
                    <a:pt x="35560" y="11112"/>
                  </a:lnTo>
                  <a:lnTo>
                    <a:pt x="35890" y="14922"/>
                  </a:lnTo>
                  <a:lnTo>
                    <a:pt x="34302" y="66040"/>
                  </a:lnTo>
                  <a:lnTo>
                    <a:pt x="31432" y="69850"/>
                  </a:lnTo>
                  <a:lnTo>
                    <a:pt x="39935" y="69850"/>
                  </a:lnTo>
                  <a:lnTo>
                    <a:pt x="42545" y="63182"/>
                  </a:lnTo>
                  <a:lnTo>
                    <a:pt x="43163" y="9525"/>
                  </a:lnTo>
                  <a:close/>
                </a:path>
                <a:path w="43814" h="73659">
                  <a:moveTo>
                    <a:pt x="34925" y="0"/>
                  </a:moveTo>
                  <a:lnTo>
                    <a:pt x="7315" y="2540"/>
                  </a:lnTo>
                  <a:lnTo>
                    <a:pt x="1270" y="4127"/>
                  </a:lnTo>
                  <a:lnTo>
                    <a:pt x="1587" y="13335"/>
                  </a:lnTo>
                  <a:lnTo>
                    <a:pt x="12382" y="13970"/>
                  </a:lnTo>
                  <a:lnTo>
                    <a:pt x="15252" y="9525"/>
                  </a:lnTo>
                  <a:lnTo>
                    <a:pt x="43163" y="9525"/>
                  </a:lnTo>
                  <a:lnTo>
                    <a:pt x="43192" y="6985"/>
                  </a:lnTo>
                  <a:lnTo>
                    <a:pt x="42862" y="2540"/>
                  </a:lnTo>
                  <a:lnTo>
                    <a:pt x="349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910177" y="8056195"/>
              <a:ext cx="43815" cy="73660"/>
            </a:xfrm>
            <a:custGeom>
              <a:avLst/>
              <a:gdLst/>
              <a:ahLst/>
              <a:cxnLst/>
              <a:rect l="l" t="t" r="r" b="b"/>
              <a:pathLst>
                <a:path w="43814" h="73659">
                  <a:moveTo>
                    <a:pt x="34925" y="0"/>
                  </a:moveTo>
                  <a:lnTo>
                    <a:pt x="42862" y="2540"/>
                  </a:lnTo>
                  <a:lnTo>
                    <a:pt x="43192" y="6985"/>
                  </a:lnTo>
                  <a:lnTo>
                    <a:pt x="42545" y="63182"/>
                  </a:lnTo>
                  <a:lnTo>
                    <a:pt x="39687" y="70485"/>
                  </a:lnTo>
                  <a:lnTo>
                    <a:pt x="33020" y="71437"/>
                  </a:lnTo>
                  <a:lnTo>
                    <a:pt x="4762" y="73342"/>
                  </a:lnTo>
                  <a:lnTo>
                    <a:pt x="0" y="69850"/>
                  </a:lnTo>
                  <a:lnTo>
                    <a:pt x="0" y="65087"/>
                  </a:lnTo>
                  <a:lnTo>
                    <a:pt x="10795" y="62865"/>
                  </a:lnTo>
                  <a:lnTo>
                    <a:pt x="11112" y="69532"/>
                  </a:lnTo>
                  <a:lnTo>
                    <a:pt x="31432" y="69850"/>
                  </a:lnTo>
                  <a:lnTo>
                    <a:pt x="34302" y="66040"/>
                  </a:lnTo>
                  <a:lnTo>
                    <a:pt x="35890" y="14922"/>
                  </a:lnTo>
                  <a:lnTo>
                    <a:pt x="35560" y="11112"/>
                  </a:lnTo>
                  <a:lnTo>
                    <a:pt x="29209" y="9842"/>
                  </a:lnTo>
                  <a:lnTo>
                    <a:pt x="15252" y="9525"/>
                  </a:lnTo>
                  <a:lnTo>
                    <a:pt x="12382" y="13970"/>
                  </a:lnTo>
                  <a:lnTo>
                    <a:pt x="1587" y="13335"/>
                  </a:lnTo>
                  <a:lnTo>
                    <a:pt x="1270" y="4127"/>
                  </a:lnTo>
                  <a:lnTo>
                    <a:pt x="7315" y="2540"/>
                  </a:lnTo>
                  <a:lnTo>
                    <a:pt x="3492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964153" y="8150812"/>
              <a:ext cx="30480" cy="125095"/>
            </a:xfrm>
            <a:custGeom>
              <a:avLst/>
              <a:gdLst/>
              <a:ahLst/>
              <a:cxnLst/>
              <a:rect l="l" t="t" r="r" b="b"/>
              <a:pathLst>
                <a:path w="30479" h="125095">
                  <a:moveTo>
                    <a:pt x="28575" y="0"/>
                  </a:moveTo>
                  <a:lnTo>
                    <a:pt x="16840" y="1270"/>
                  </a:lnTo>
                  <a:lnTo>
                    <a:pt x="4140" y="1587"/>
                  </a:lnTo>
                  <a:lnTo>
                    <a:pt x="635" y="6350"/>
                  </a:lnTo>
                  <a:lnTo>
                    <a:pt x="0" y="115570"/>
                  </a:lnTo>
                  <a:lnTo>
                    <a:pt x="635" y="125095"/>
                  </a:lnTo>
                  <a:lnTo>
                    <a:pt x="12382" y="124129"/>
                  </a:lnTo>
                  <a:lnTo>
                    <a:pt x="26670" y="124129"/>
                  </a:lnTo>
                  <a:lnTo>
                    <a:pt x="28905" y="115252"/>
                  </a:lnTo>
                  <a:lnTo>
                    <a:pt x="30162" y="9207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964153" y="8150812"/>
              <a:ext cx="30480" cy="125095"/>
            </a:xfrm>
            <a:custGeom>
              <a:avLst/>
              <a:gdLst/>
              <a:ahLst/>
              <a:cxnLst/>
              <a:rect l="l" t="t" r="r" b="b"/>
              <a:pathLst>
                <a:path w="30479" h="125095">
                  <a:moveTo>
                    <a:pt x="635" y="6350"/>
                  </a:moveTo>
                  <a:lnTo>
                    <a:pt x="4140" y="1587"/>
                  </a:lnTo>
                  <a:lnTo>
                    <a:pt x="16840" y="1270"/>
                  </a:lnTo>
                  <a:lnTo>
                    <a:pt x="28575" y="0"/>
                  </a:lnTo>
                  <a:lnTo>
                    <a:pt x="30162" y="9207"/>
                  </a:lnTo>
                  <a:lnTo>
                    <a:pt x="28905" y="115252"/>
                  </a:lnTo>
                  <a:lnTo>
                    <a:pt x="26670" y="124129"/>
                  </a:lnTo>
                  <a:lnTo>
                    <a:pt x="12382" y="124129"/>
                  </a:lnTo>
                  <a:lnTo>
                    <a:pt x="635" y="125095"/>
                  </a:lnTo>
                  <a:lnTo>
                    <a:pt x="0" y="115570"/>
                  </a:lnTo>
                  <a:lnTo>
                    <a:pt x="635" y="63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967657" y="8156207"/>
              <a:ext cx="24765" cy="116205"/>
            </a:xfrm>
            <a:custGeom>
              <a:avLst/>
              <a:gdLst/>
              <a:ahLst/>
              <a:cxnLst/>
              <a:rect l="l" t="t" r="r" b="b"/>
              <a:pathLst>
                <a:path w="24764" h="116204">
                  <a:moveTo>
                    <a:pt x="13004" y="0"/>
                  </a:moveTo>
                  <a:lnTo>
                    <a:pt x="2527" y="635"/>
                  </a:lnTo>
                  <a:lnTo>
                    <a:pt x="0" y="6350"/>
                  </a:lnTo>
                  <a:lnTo>
                    <a:pt x="1892" y="100647"/>
                  </a:lnTo>
                  <a:lnTo>
                    <a:pt x="2527" y="112712"/>
                  </a:lnTo>
                  <a:lnTo>
                    <a:pt x="8242" y="113982"/>
                  </a:lnTo>
                  <a:lnTo>
                    <a:pt x="18986" y="115697"/>
                  </a:lnTo>
                  <a:lnTo>
                    <a:pt x="23164" y="112712"/>
                  </a:lnTo>
                  <a:lnTo>
                    <a:pt x="24752" y="5397"/>
                  </a:lnTo>
                  <a:lnTo>
                    <a:pt x="24447" y="1270"/>
                  </a:lnTo>
                  <a:lnTo>
                    <a:pt x="13004" y="0"/>
                  </a:lnTo>
                  <a:close/>
                </a:path>
              </a:pathLst>
            </a:custGeom>
            <a:solidFill>
              <a:srgbClr val="4B4B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967657" y="8156207"/>
              <a:ext cx="24765" cy="116205"/>
            </a:xfrm>
            <a:custGeom>
              <a:avLst/>
              <a:gdLst/>
              <a:ahLst/>
              <a:cxnLst/>
              <a:rect l="l" t="t" r="r" b="b"/>
              <a:pathLst>
                <a:path w="24764" h="116204">
                  <a:moveTo>
                    <a:pt x="0" y="6350"/>
                  </a:moveTo>
                  <a:lnTo>
                    <a:pt x="2527" y="635"/>
                  </a:lnTo>
                  <a:lnTo>
                    <a:pt x="13004" y="0"/>
                  </a:lnTo>
                  <a:lnTo>
                    <a:pt x="24447" y="1270"/>
                  </a:lnTo>
                  <a:lnTo>
                    <a:pt x="24752" y="5397"/>
                  </a:lnTo>
                  <a:lnTo>
                    <a:pt x="23164" y="112712"/>
                  </a:lnTo>
                  <a:lnTo>
                    <a:pt x="18986" y="115697"/>
                  </a:lnTo>
                  <a:lnTo>
                    <a:pt x="9169" y="114134"/>
                  </a:lnTo>
                  <a:lnTo>
                    <a:pt x="8864" y="114084"/>
                  </a:lnTo>
                  <a:lnTo>
                    <a:pt x="8559" y="114033"/>
                  </a:lnTo>
                  <a:lnTo>
                    <a:pt x="8242" y="113982"/>
                  </a:lnTo>
                  <a:lnTo>
                    <a:pt x="2527" y="112712"/>
                  </a:lnTo>
                  <a:lnTo>
                    <a:pt x="1892" y="100647"/>
                  </a:lnTo>
                  <a:lnTo>
                    <a:pt x="0" y="63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977487" y="8161292"/>
              <a:ext cx="16510" cy="110489"/>
            </a:xfrm>
            <a:custGeom>
              <a:avLst/>
              <a:gdLst/>
              <a:ahLst/>
              <a:cxnLst/>
              <a:rect l="l" t="t" r="r" b="b"/>
              <a:pathLst>
                <a:path w="16510" h="110490">
                  <a:moveTo>
                    <a:pt x="8572" y="0"/>
                  </a:moveTo>
                  <a:lnTo>
                    <a:pt x="2540" y="0"/>
                  </a:lnTo>
                  <a:lnTo>
                    <a:pt x="0" y="3175"/>
                  </a:lnTo>
                  <a:lnTo>
                    <a:pt x="635" y="106045"/>
                  </a:lnTo>
                  <a:lnTo>
                    <a:pt x="952" y="107632"/>
                  </a:lnTo>
                  <a:lnTo>
                    <a:pt x="2539" y="108889"/>
                  </a:lnTo>
                  <a:lnTo>
                    <a:pt x="12065" y="110477"/>
                  </a:lnTo>
                  <a:lnTo>
                    <a:pt x="15875" y="104457"/>
                  </a:lnTo>
                  <a:lnTo>
                    <a:pt x="16008" y="89083"/>
                  </a:lnTo>
                  <a:lnTo>
                    <a:pt x="16232" y="55044"/>
                  </a:lnTo>
                  <a:lnTo>
                    <a:pt x="16276" y="20468"/>
                  </a:lnTo>
                  <a:lnTo>
                    <a:pt x="15875" y="3479"/>
                  </a:lnTo>
                  <a:lnTo>
                    <a:pt x="14922" y="635"/>
                  </a:lnTo>
                  <a:lnTo>
                    <a:pt x="8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977487" y="8161292"/>
              <a:ext cx="16510" cy="110489"/>
            </a:xfrm>
            <a:custGeom>
              <a:avLst/>
              <a:gdLst/>
              <a:ahLst/>
              <a:cxnLst/>
              <a:rect l="l" t="t" r="r" b="b"/>
              <a:pathLst>
                <a:path w="16510" h="110490">
                  <a:moveTo>
                    <a:pt x="0" y="3175"/>
                  </a:moveTo>
                  <a:lnTo>
                    <a:pt x="2540" y="0"/>
                  </a:lnTo>
                  <a:lnTo>
                    <a:pt x="8572" y="0"/>
                  </a:lnTo>
                  <a:lnTo>
                    <a:pt x="14922" y="635"/>
                  </a:lnTo>
                  <a:lnTo>
                    <a:pt x="15875" y="3479"/>
                  </a:lnTo>
                  <a:lnTo>
                    <a:pt x="16276" y="20468"/>
                  </a:lnTo>
                  <a:lnTo>
                    <a:pt x="16232" y="55044"/>
                  </a:lnTo>
                  <a:lnTo>
                    <a:pt x="16008" y="89083"/>
                  </a:lnTo>
                  <a:lnTo>
                    <a:pt x="15875" y="104457"/>
                  </a:lnTo>
                  <a:lnTo>
                    <a:pt x="12065" y="110477"/>
                  </a:lnTo>
                  <a:lnTo>
                    <a:pt x="2540" y="108889"/>
                  </a:lnTo>
                  <a:lnTo>
                    <a:pt x="952" y="107632"/>
                  </a:lnTo>
                  <a:lnTo>
                    <a:pt x="635" y="106045"/>
                  </a:lnTo>
                  <a:lnTo>
                    <a:pt x="0" y="3175"/>
                  </a:lnTo>
                  <a:close/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979706" y="8164791"/>
              <a:ext cx="12700" cy="102870"/>
            </a:xfrm>
            <a:custGeom>
              <a:avLst/>
              <a:gdLst/>
              <a:ahLst/>
              <a:cxnLst/>
              <a:rect l="l" t="t" r="r" b="b"/>
              <a:pathLst>
                <a:path w="12700" h="102870">
                  <a:moveTo>
                    <a:pt x="4762" y="74790"/>
                  </a:moveTo>
                  <a:lnTo>
                    <a:pt x="3695" y="73647"/>
                  </a:lnTo>
                  <a:lnTo>
                    <a:pt x="1066" y="73647"/>
                  </a:lnTo>
                  <a:lnTo>
                    <a:pt x="0" y="74790"/>
                  </a:lnTo>
                  <a:lnTo>
                    <a:pt x="0" y="77584"/>
                  </a:lnTo>
                  <a:lnTo>
                    <a:pt x="1066" y="78727"/>
                  </a:lnTo>
                  <a:lnTo>
                    <a:pt x="3695" y="78727"/>
                  </a:lnTo>
                  <a:lnTo>
                    <a:pt x="4762" y="77584"/>
                  </a:lnTo>
                  <a:lnTo>
                    <a:pt x="4762" y="76187"/>
                  </a:lnTo>
                  <a:lnTo>
                    <a:pt x="4762" y="74790"/>
                  </a:lnTo>
                  <a:close/>
                </a:path>
                <a:path w="12700" h="102870">
                  <a:moveTo>
                    <a:pt x="5080" y="82727"/>
                  </a:moveTo>
                  <a:lnTo>
                    <a:pt x="4013" y="81584"/>
                  </a:lnTo>
                  <a:lnTo>
                    <a:pt x="1384" y="81584"/>
                  </a:lnTo>
                  <a:lnTo>
                    <a:pt x="317" y="82727"/>
                  </a:lnTo>
                  <a:lnTo>
                    <a:pt x="317" y="85521"/>
                  </a:lnTo>
                  <a:lnTo>
                    <a:pt x="1384" y="86664"/>
                  </a:lnTo>
                  <a:lnTo>
                    <a:pt x="4013" y="86664"/>
                  </a:lnTo>
                  <a:lnTo>
                    <a:pt x="5080" y="85521"/>
                  </a:lnTo>
                  <a:lnTo>
                    <a:pt x="5080" y="84124"/>
                  </a:lnTo>
                  <a:lnTo>
                    <a:pt x="5080" y="82727"/>
                  </a:lnTo>
                  <a:close/>
                </a:path>
                <a:path w="12700" h="102870">
                  <a:moveTo>
                    <a:pt x="5080" y="65900"/>
                  </a:moveTo>
                  <a:lnTo>
                    <a:pt x="4013" y="64770"/>
                  </a:lnTo>
                  <a:lnTo>
                    <a:pt x="1384" y="64770"/>
                  </a:lnTo>
                  <a:lnTo>
                    <a:pt x="317" y="65900"/>
                  </a:lnTo>
                  <a:lnTo>
                    <a:pt x="317" y="68707"/>
                  </a:lnTo>
                  <a:lnTo>
                    <a:pt x="1384" y="69837"/>
                  </a:lnTo>
                  <a:lnTo>
                    <a:pt x="4013" y="69837"/>
                  </a:lnTo>
                  <a:lnTo>
                    <a:pt x="5080" y="68707"/>
                  </a:lnTo>
                  <a:lnTo>
                    <a:pt x="5080" y="67297"/>
                  </a:lnTo>
                  <a:lnTo>
                    <a:pt x="5080" y="65900"/>
                  </a:lnTo>
                  <a:close/>
                </a:path>
                <a:path w="12700" h="102870">
                  <a:moveTo>
                    <a:pt x="5080" y="49390"/>
                  </a:moveTo>
                  <a:lnTo>
                    <a:pt x="4013" y="48247"/>
                  </a:lnTo>
                  <a:lnTo>
                    <a:pt x="1384" y="48247"/>
                  </a:lnTo>
                  <a:lnTo>
                    <a:pt x="317" y="49390"/>
                  </a:lnTo>
                  <a:lnTo>
                    <a:pt x="317" y="52184"/>
                  </a:lnTo>
                  <a:lnTo>
                    <a:pt x="1384" y="53327"/>
                  </a:lnTo>
                  <a:lnTo>
                    <a:pt x="4013" y="53327"/>
                  </a:lnTo>
                  <a:lnTo>
                    <a:pt x="5080" y="52184"/>
                  </a:lnTo>
                  <a:lnTo>
                    <a:pt x="5080" y="50787"/>
                  </a:lnTo>
                  <a:lnTo>
                    <a:pt x="5080" y="49390"/>
                  </a:lnTo>
                  <a:close/>
                </a:path>
                <a:path w="12700" h="102870">
                  <a:moveTo>
                    <a:pt x="5080" y="25260"/>
                  </a:moveTo>
                  <a:lnTo>
                    <a:pt x="4013" y="24130"/>
                  </a:lnTo>
                  <a:lnTo>
                    <a:pt x="1384" y="24130"/>
                  </a:lnTo>
                  <a:lnTo>
                    <a:pt x="317" y="25260"/>
                  </a:lnTo>
                  <a:lnTo>
                    <a:pt x="317" y="28067"/>
                  </a:lnTo>
                  <a:lnTo>
                    <a:pt x="1384" y="29197"/>
                  </a:lnTo>
                  <a:lnTo>
                    <a:pt x="4013" y="29197"/>
                  </a:lnTo>
                  <a:lnTo>
                    <a:pt x="5080" y="28067"/>
                  </a:lnTo>
                  <a:lnTo>
                    <a:pt x="5080" y="26670"/>
                  </a:lnTo>
                  <a:lnTo>
                    <a:pt x="5080" y="25260"/>
                  </a:lnTo>
                  <a:close/>
                </a:path>
                <a:path w="12700" h="102870">
                  <a:moveTo>
                    <a:pt x="5080" y="17018"/>
                  </a:moveTo>
                  <a:lnTo>
                    <a:pt x="4013" y="15875"/>
                  </a:lnTo>
                  <a:lnTo>
                    <a:pt x="1384" y="15875"/>
                  </a:lnTo>
                  <a:lnTo>
                    <a:pt x="317" y="17018"/>
                  </a:lnTo>
                  <a:lnTo>
                    <a:pt x="317" y="19812"/>
                  </a:lnTo>
                  <a:lnTo>
                    <a:pt x="1384" y="20955"/>
                  </a:lnTo>
                  <a:lnTo>
                    <a:pt x="4013" y="20955"/>
                  </a:lnTo>
                  <a:lnTo>
                    <a:pt x="5080" y="19812"/>
                  </a:lnTo>
                  <a:lnTo>
                    <a:pt x="5080" y="18415"/>
                  </a:lnTo>
                  <a:lnTo>
                    <a:pt x="5080" y="17018"/>
                  </a:lnTo>
                  <a:close/>
                </a:path>
                <a:path w="12700" h="102870">
                  <a:moveTo>
                    <a:pt x="5410" y="90995"/>
                  </a:moveTo>
                  <a:lnTo>
                    <a:pt x="4343" y="89852"/>
                  </a:lnTo>
                  <a:lnTo>
                    <a:pt x="1714" y="89852"/>
                  </a:lnTo>
                  <a:lnTo>
                    <a:pt x="647" y="90995"/>
                  </a:lnTo>
                  <a:lnTo>
                    <a:pt x="647" y="93789"/>
                  </a:lnTo>
                  <a:lnTo>
                    <a:pt x="1714" y="94932"/>
                  </a:lnTo>
                  <a:lnTo>
                    <a:pt x="4343" y="94932"/>
                  </a:lnTo>
                  <a:lnTo>
                    <a:pt x="5410" y="93789"/>
                  </a:lnTo>
                  <a:lnTo>
                    <a:pt x="5410" y="92392"/>
                  </a:lnTo>
                  <a:lnTo>
                    <a:pt x="5410" y="90995"/>
                  </a:lnTo>
                  <a:close/>
                </a:path>
                <a:path w="12700" h="102870">
                  <a:moveTo>
                    <a:pt x="5410" y="58597"/>
                  </a:moveTo>
                  <a:lnTo>
                    <a:pt x="4343" y="57467"/>
                  </a:lnTo>
                  <a:lnTo>
                    <a:pt x="1714" y="57467"/>
                  </a:lnTo>
                  <a:lnTo>
                    <a:pt x="647" y="58597"/>
                  </a:lnTo>
                  <a:lnTo>
                    <a:pt x="647" y="61404"/>
                  </a:lnTo>
                  <a:lnTo>
                    <a:pt x="1714" y="62534"/>
                  </a:lnTo>
                  <a:lnTo>
                    <a:pt x="4343" y="62534"/>
                  </a:lnTo>
                  <a:lnTo>
                    <a:pt x="5410" y="61404"/>
                  </a:lnTo>
                  <a:lnTo>
                    <a:pt x="5410" y="60007"/>
                  </a:lnTo>
                  <a:lnTo>
                    <a:pt x="5410" y="58597"/>
                  </a:lnTo>
                  <a:close/>
                </a:path>
                <a:path w="12700" h="102870">
                  <a:moveTo>
                    <a:pt x="5410" y="42087"/>
                  </a:moveTo>
                  <a:lnTo>
                    <a:pt x="4343" y="40957"/>
                  </a:lnTo>
                  <a:lnTo>
                    <a:pt x="1714" y="40957"/>
                  </a:lnTo>
                  <a:lnTo>
                    <a:pt x="647" y="42087"/>
                  </a:lnTo>
                  <a:lnTo>
                    <a:pt x="647" y="44894"/>
                  </a:lnTo>
                  <a:lnTo>
                    <a:pt x="1714" y="46024"/>
                  </a:lnTo>
                  <a:lnTo>
                    <a:pt x="4343" y="46024"/>
                  </a:lnTo>
                  <a:lnTo>
                    <a:pt x="5410" y="44894"/>
                  </a:lnTo>
                  <a:lnTo>
                    <a:pt x="5410" y="43484"/>
                  </a:lnTo>
                  <a:lnTo>
                    <a:pt x="5410" y="42087"/>
                  </a:lnTo>
                  <a:close/>
                </a:path>
                <a:path w="12700" h="102870">
                  <a:moveTo>
                    <a:pt x="5410" y="33197"/>
                  </a:moveTo>
                  <a:lnTo>
                    <a:pt x="4343" y="32067"/>
                  </a:lnTo>
                  <a:lnTo>
                    <a:pt x="1714" y="32067"/>
                  </a:lnTo>
                  <a:lnTo>
                    <a:pt x="647" y="33197"/>
                  </a:lnTo>
                  <a:lnTo>
                    <a:pt x="647" y="36004"/>
                  </a:lnTo>
                  <a:lnTo>
                    <a:pt x="1714" y="37134"/>
                  </a:lnTo>
                  <a:lnTo>
                    <a:pt x="4343" y="37134"/>
                  </a:lnTo>
                  <a:lnTo>
                    <a:pt x="5410" y="36004"/>
                  </a:lnTo>
                  <a:lnTo>
                    <a:pt x="5410" y="34607"/>
                  </a:lnTo>
                  <a:lnTo>
                    <a:pt x="5410" y="33197"/>
                  </a:lnTo>
                  <a:close/>
                </a:path>
                <a:path w="12700" h="102870">
                  <a:moveTo>
                    <a:pt x="5410" y="9702"/>
                  </a:moveTo>
                  <a:lnTo>
                    <a:pt x="4343" y="8559"/>
                  </a:lnTo>
                  <a:lnTo>
                    <a:pt x="1714" y="8559"/>
                  </a:lnTo>
                  <a:lnTo>
                    <a:pt x="647" y="9702"/>
                  </a:lnTo>
                  <a:lnTo>
                    <a:pt x="647" y="12496"/>
                  </a:lnTo>
                  <a:lnTo>
                    <a:pt x="1714" y="13639"/>
                  </a:lnTo>
                  <a:lnTo>
                    <a:pt x="4343" y="13639"/>
                  </a:lnTo>
                  <a:lnTo>
                    <a:pt x="5410" y="12496"/>
                  </a:lnTo>
                  <a:lnTo>
                    <a:pt x="5410" y="11099"/>
                  </a:lnTo>
                  <a:lnTo>
                    <a:pt x="5410" y="9702"/>
                  </a:lnTo>
                  <a:close/>
                </a:path>
                <a:path w="12700" h="102870">
                  <a:moveTo>
                    <a:pt x="5410" y="1143"/>
                  </a:moveTo>
                  <a:lnTo>
                    <a:pt x="4343" y="0"/>
                  </a:lnTo>
                  <a:lnTo>
                    <a:pt x="1714" y="0"/>
                  </a:lnTo>
                  <a:lnTo>
                    <a:pt x="647" y="1143"/>
                  </a:lnTo>
                  <a:lnTo>
                    <a:pt x="647" y="3937"/>
                  </a:lnTo>
                  <a:lnTo>
                    <a:pt x="1714" y="5080"/>
                  </a:lnTo>
                  <a:lnTo>
                    <a:pt x="4343" y="5080"/>
                  </a:lnTo>
                  <a:lnTo>
                    <a:pt x="5410" y="3937"/>
                  </a:lnTo>
                  <a:lnTo>
                    <a:pt x="5410" y="2540"/>
                  </a:lnTo>
                  <a:lnTo>
                    <a:pt x="5410" y="1143"/>
                  </a:lnTo>
                  <a:close/>
                </a:path>
                <a:path w="12700" h="102870">
                  <a:moveTo>
                    <a:pt x="5715" y="98933"/>
                  </a:moveTo>
                  <a:lnTo>
                    <a:pt x="4648" y="97790"/>
                  </a:lnTo>
                  <a:lnTo>
                    <a:pt x="2019" y="97790"/>
                  </a:lnTo>
                  <a:lnTo>
                    <a:pt x="952" y="98933"/>
                  </a:lnTo>
                  <a:lnTo>
                    <a:pt x="952" y="101727"/>
                  </a:lnTo>
                  <a:lnTo>
                    <a:pt x="2019" y="102870"/>
                  </a:lnTo>
                  <a:lnTo>
                    <a:pt x="4648" y="102870"/>
                  </a:lnTo>
                  <a:lnTo>
                    <a:pt x="5715" y="101727"/>
                  </a:lnTo>
                  <a:lnTo>
                    <a:pt x="5715" y="100330"/>
                  </a:lnTo>
                  <a:lnTo>
                    <a:pt x="5715" y="98933"/>
                  </a:lnTo>
                  <a:close/>
                </a:path>
                <a:path w="12700" h="102870">
                  <a:moveTo>
                    <a:pt x="11760" y="78295"/>
                  </a:moveTo>
                  <a:lnTo>
                    <a:pt x="10693" y="77152"/>
                  </a:lnTo>
                  <a:lnTo>
                    <a:pt x="8064" y="77152"/>
                  </a:lnTo>
                  <a:lnTo>
                    <a:pt x="6997" y="78295"/>
                  </a:lnTo>
                  <a:lnTo>
                    <a:pt x="6997" y="81089"/>
                  </a:lnTo>
                  <a:lnTo>
                    <a:pt x="8064" y="82232"/>
                  </a:lnTo>
                  <a:lnTo>
                    <a:pt x="10693" y="82232"/>
                  </a:lnTo>
                  <a:lnTo>
                    <a:pt x="11760" y="81089"/>
                  </a:lnTo>
                  <a:lnTo>
                    <a:pt x="11760" y="79692"/>
                  </a:lnTo>
                  <a:lnTo>
                    <a:pt x="11760" y="78295"/>
                  </a:lnTo>
                  <a:close/>
                </a:path>
                <a:path w="12700" h="102870">
                  <a:moveTo>
                    <a:pt x="11760" y="70027"/>
                  </a:moveTo>
                  <a:lnTo>
                    <a:pt x="10693" y="68884"/>
                  </a:lnTo>
                  <a:lnTo>
                    <a:pt x="8064" y="68884"/>
                  </a:lnTo>
                  <a:lnTo>
                    <a:pt x="6997" y="70027"/>
                  </a:lnTo>
                  <a:lnTo>
                    <a:pt x="6997" y="72821"/>
                  </a:lnTo>
                  <a:lnTo>
                    <a:pt x="8064" y="73964"/>
                  </a:lnTo>
                  <a:lnTo>
                    <a:pt x="10693" y="73964"/>
                  </a:lnTo>
                  <a:lnTo>
                    <a:pt x="11760" y="72821"/>
                  </a:lnTo>
                  <a:lnTo>
                    <a:pt x="11760" y="71424"/>
                  </a:lnTo>
                  <a:lnTo>
                    <a:pt x="11760" y="70027"/>
                  </a:lnTo>
                  <a:close/>
                </a:path>
                <a:path w="12700" h="102870">
                  <a:moveTo>
                    <a:pt x="11760" y="61772"/>
                  </a:moveTo>
                  <a:lnTo>
                    <a:pt x="10693" y="60642"/>
                  </a:lnTo>
                  <a:lnTo>
                    <a:pt x="8064" y="60642"/>
                  </a:lnTo>
                  <a:lnTo>
                    <a:pt x="6997" y="61772"/>
                  </a:lnTo>
                  <a:lnTo>
                    <a:pt x="6997" y="64579"/>
                  </a:lnTo>
                  <a:lnTo>
                    <a:pt x="8064" y="65709"/>
                  </a:lnTo>
                  <a:lnTo>
                    <a:pt x="10693" y="65709"/>
                  </a:lnTo>
                  <a:lnTo>
                    <a:pt x="11760" y="64579"/>
                  </a:lnTo>
                  <a:lnTo>
                    <a:pt x="11760" y="63182"/>
                  </a:lnTo>
                  <a:lnTo>
                    <a:pt x="11760" y="61772"/>
                  </a:lnTo>
                  <a:close/>
                </a:path>
                <a:path w="12700" h="102870">
                  <a:moveTo>
                    <a:pt x="11760" y="53200"/>
                  </a:moveTo>
                  <a:lnTo>
                    <a:pt x="10693" y="52070"/>
                  </a:lnTo>
                  <a:lnTo>
                    <a:pt x="8064" y="52070"/>
                  </a:lnTo>
                  <a:lnTo>
                    <a:pt x="6997" y="53200"/>
                  </a:lnTo>
                  <a:lnTo>
                    <a:pt x="6997" y="56007"/>
                  </a:lnTo>
                  <a:lnTo>
                    <a:pt x="8064" y="57137"/>
                  </a:lnTo>
                  <a:lnTo>
                    <a:pt x="10693" y="57137"/>
                  </a:lnTo>
                  <a:lnTo>
                    <a:pt x="11760" y="56007"/>
                  </a:lnTo>
                  <a:lnTo>
                    <a:pt x="11760" y="54597"/>
                  </a:lnTo>
                  <a:lnTo>
                    <a:pt x="11760" y="53200"/>
                  </a:lnTo>
                  <a:close/>
                </a:path>
                <a:path w="12700" h="102870">
                  <a:moveTo>
                    <a:pt x="12065" y="94170"/>
                  </a:moveTo>
                  <a:lnTo>
                    <a:pt x="10998" y="93027"/>
                  </a:lnTo>
                  <a:lnTo>
                    <a:pt x="8369" y="93027"/>
                  </a:lnTo>
                  <a:lnTo>
                    <a:pt x="7302" y="94170"/>
                  </a:lnTo>
                  <a:lnTo>
                    <a:pt x="7302" y="96964"/>
                  </a:lnTo>
                  <a:lnTo>
                    <a:pt x="8369" y="98107"/>
                  </a:lnTo>
                  <a:lnTo>
                    <a:pt x="10998" y="98107"/>
                  </a:lnTo>
                  <a:lnTo>
                    <a:pt x="12065" y="96964"/>
                  </a:lnTo>
                  <a:lnTo>
                    <a:pt x="12065" y="95567"/>
                  </a:lnTo>
                  <a:lnTo>
                    <a:pt x="12065" y="94170"/>
                  </a:lnTo>
                  <a:close/>
                </a:path>
                <a:path w="12700" h="102870">
                  <a:moveTo>
                    <a:pt x="12065" y="86233"/>
                  </a:moveTo>
                  <a:lnTo>
                    <a:pt x="10998" y="85090"/>
                  </a:lnTo>
                  <a:lnTo>
                    <a:pt x="8369" y="85090"/>
                  </a:lnTo>
                  <a:lnTo>
                    <a:pt x="7302" y="86233"/>
                  </a:lnTo>
                  <a:lnTo>
                    <a:pt x="7302" y="89027"/>
                  </a:lnTo>
                  <a:lnTo>
                    <a:pt x="8369" y="90170"/>
                  </a:lnTo>
                  <a:lnTo>
                    <a:pt x="10998" y="90170"/>
                  </a:lnTo>
                  <a:lnTo>
                    <a:pt x="12065" y="89027"/>
                  </a:lnTo>
                  <a:lnTo>
                    <a:pt x="12065" y="87630"/>
                  </a:lnTo>
                  <a:lnTo>
                    <a:pt x="12065" y="86233"/>
                  </a:lnTo>
                  <a:close/>
                </a:path>
                <a:path w="12700" h="102870">
                  <a:moveTo>
                    <a:pt x="12065" y="44627"/>
                  </a:moveTo>
                  <a:lnTo>
                    <a:pt x="10998" y="43484"/>
                  </a:lnTo>
                  <a:lnTo>
                    <a:pt x="8369" y="43484"/>
                  </a:lnTo>
                  <a:lnTo>
                    <a:pt x="7302" y="44627"/>
                  </a:lnTo>
                  <a:lnTo>
                    <a:pt x="7302" y="47421"/>
                  </a:lnTo>
                  <a:lnTo>
                    <a:pt x="8369" y="48564"/>
                  </a:lnTo>
                  <a:lnTo>
                    <a:pt x="10998" y="48564"/>
                  </a:lnTo>
                  <a:lnTo>
                    <a:pt x="12065" y="47421"/>
                  </a:lnTo>
                  <a:lnTo>
                    <a:pt x="12065" y="46024"/>
                  </a:lnTo>
                  <a:lnTo>
                    <a:pt x="12065" y="44627"/>
                  </a:lnTo>
                  <a:close/>
                </a:path>
                <a:path w="12700" h="102870">
                  <a:moveTo>
                    <a:pt x="12065" y="36690"/>
                  </a:moveTo>
                  <a:lnTo>
                    <a:pt x="10998" y="35547"/>
                  </a:lnTo>
                  <a:lnTo>
                    <a:pt x="8369" y="35547"/>
                  </a:lnTo>
                  <a:lnTo>
                    <a:pt x="7302" y="36690"/>
                  </a:lnTo>
                  <a:lnTo>
                    <a:pt x="7302" y="39484"/>
                  </a:lnTo>
                  <a:lnTo>
                    <a:pt x="8369" y="40627"/>
                  </a:lnTo>
                  <a:lnTo>
                    <a:pt x="10998" y="40627"/>
                  </a:lnTo>
                  <a:lnTo>
                    <a:pt x="12065" y="39484"/>
                  </a:lnTo>
                  <a:lnTo>
                    <a:pt x="12065" y="38087"/>
                  </a:lnTo>
                  <a:lnTo>
                    <a:pt x="12065" y="36690"/>
                  </a:lnTo>
                  <a:close/>
                </a:path>
                <a:path w="12700" h="102870">
                  <a:moveTo>
                    <a:pt x="12065" y="28752"/>
                  </a:moveTo>
                  <a:lnTo>
                    <a:pt x="10998" y="27609"/>
                  </a:lnTo>
                  <a:lnTo>
                    <a:pt x="8369" y="27609"/>
                  </a:lnTo>
                  <a:lnTo>
                    <a:pt x="7302" y="28752"/>
                  </a:lnTo>
                  <a:lnTo>
                    <a:pt x="7302" y="31546"/>
                  </a:lnTo>
                  <a:lnTo>
                    <a:pt x="8369" y="32689"/>
                  </a:lnTo>
                  <a:lnTo>
                    <a:pt x="10998" y="32689"/>
                  </a:lnTo>
                  <a:lnTo>
                    <a:pt x="12065" y="31546"/>
                  </a:lnTo>
                  <a:lnTo>
                    <a:pt x="12065" y="30149"/>
                  </a:lnTo>
                  <a:lnTo>
                    <a:pt x="12065" y="28752"/>
                  </a:lnTo>
                  <a:close/>
                </a:path>
                <a:path w="12700" h="102870">
                  <a:moveTo>
                    <a:pt x="12065" y="20815"/>
                  </a:moveTo>
                  <a:lnTo>
                    <a:pt x="10998" y="19672"/>
                  </a:lnTo>
                  <a:lnTo>
                    <a:pt x="8369" y="19672"/>
                  </a:lnTo>
                  <a:lnTo>
                    <a:pt x="7302" y="20815"/>
                  </a:lnTo>
                  <a:lnTo>
                    <a:pt x="7302" y="23609"/>
                  </a:lnTo>
                  <a:lnTo>
                    <a:pt x="8369" y="24752"/>
                  </a:lnTo>
                  <a:lnTo>
                    <a:pt x="10998" y="24752"/>
                  </a:lnTo>
                  <a:lnTo>
                    <a:pt x="12065" y="23609"/>
                  </a:lnTo>
                  <a:lnTo>
                    <a:pt x="12065" y="22212"/>
                  </a:lnTo>
                  <a:lnTo>
                    <a:pt x="12065" y="20815"/>
                  </a:lnTo>
                  <a:close/>
                </a:path>
                <a:path w="12700" h="102870">
                  <a:moveTo>
                    <a:pt x="12065" y="12877"/>
                  </a:moveTo>
                  <a:lnTo>
                    <a:pt x="10998" y="11734"/>
                  </a:lnTo>
                  <a:lnTo>
                    <a:pt x="8369" y="11734"/>
                  </a:lnTo>
                  <a:lnTo>
                    <a:pt x="7302" y="12877"/>
                  </a:lnTo>
                  <a:lnTo>
                    <a:pt x="7302" y="15671"/>
                  </a:lnTo>
                  <a:lnTo>
                    <a:pt x="8369" y="16814"/>
                  </a:lnTo>
                  <a:lnTo>
                    <a:pt x="10998" y="16814"/>
                  </a:lnTo>
                  <a:lnTo>
                    <a:pt x="12065" y="15671"/>
                  </a:lnTo>
                  <a:lnTo>
                    <a:pt x="12065" y="14274"/>
                  </a:lnTo>
                  <a:lnTo>
                    <a:pt x="12065" y="12877"/>
                  </a:lnTo>
                  <a:close/>
                </a:path>
                <a:path w="12700" h="102870">
                  <a:moveTo>
                    <a:pt x="12395" y="3987"/>
                  </a:moveTo>
                  <a:lnTo>
                    <a:pt x="11328" y="2857"/>
                  </a:lnTo>
                  <a:lnTo>
                    <a:pt x="8699" y="2857"/>
                  </a:lnTo>
                  <a:lnTo>
                    <a:pt x="7632" y="3987"/>
                  </a:lnTo>
                  <a:lnTo>
                    <a:pt x="7632" y="6794"/>
                  </a:lnTo>
                  <a:lnTo>
                    <a:pt x="8699" y="7924"/>
                  </a:lnTo>
                  <a:lnTo>
                    <a:pt x="11328" y="7924"/>
                  </a:lnTo>
                  <a:lnTo>
                    <a:pt x="12395" y="6794"/>
                  </a:lnTo>
                  <a:lnTo>
                    <a:pt x="12395" y="5384"/>
                  </a:lnTo>
                  <a:lnTo>
                    <a:pt x="12395" y="39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6014001" y="8145727"/>
              <a:ext cx="30480" cy="125730"/>
            </a:xfrm>
            <a:custGeom>
              <a:avLst/>
              <a:gdLst/>
              <a:ahLst/>
              <a:cxnLst/>
              <a:rect l="l" t="t" r="r" b="b"/>
              <a:pathLst>
                <a:path w="30479" h="125729">
                  <a:moveTo>
                    <a:pt x="28575" y="0"/>
                  </a:moveTo>
                  <a:lnTo>
                    <a:pt x="16827" y="1282"/>
                  </a:lnTo>
                  <a:lnTo>
                    <a:pt x="4127" y="1587"/>
                  </a:lnTo>
                  <a:lnTo>
                    <a:pt x="635" y="6350"/>
                  </a:lnTo>
                  <a:lnTo>
                    <a:pt x="0" y="115582"/>
                  </a:lnTo>
                  <a:lnTo>
                    <a:pt x="635" y="125107"/>
                  </a:lnTo>
                  <a:lnTo>
                    <a:pt x="12395" y="124142"/>
                  </a:lnTo>
                  <a:lnTo>
                    <a:pt x="26682" y="124142"/>
                  </a:lnTo>
                  <a:lnTo>
                    <a:pt x="28905" y="115252"/>
                  </a:lnTo>
                  <a:lnTo>
                    <a:pt x="30162" y="9220"/>
                  </a:lnTo>
                  <a:lnTo>
                    <a:pt x="28575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014001" y="8145727"/>
              <a:ext cx="30480" cy="125730"/>
            </a:xfrm>
            <a:custGeom>
              <a:avLst/>
              <a:gdLst/>
              <a:ahLst/>
              <a:cxnLst/>
              <a:rect l="l" t="t" r="r" b="b"/>
              <a:pathLst>
                <a:path w="30479" h="125729">
                  <a:moveTo>
                    <a:pt x="635" y="6350"/>
                  </a:moveTo>
                  <a:lnTo>
                    <a:pt x="4127" y="1587"/>
                  </a:lnTo>
                  <a:lnTo>
                    <a:pt x="16827" y="1282"/>
                  </a:lnTo>
                  <a:lnTo>
                    <a:pt x="28575" y="0"/>
                  </a:lnTo>
                  <a:lnTo>
                    <a:pt x="30162" y="9220"/>
                  </a:lnTo>
                  <a:lnTo>
                    <a:pt x="28905" y="115252"/>
                  </a:lnTo>
                  <a:lnTo>
                    <a:pt x="26682" y="124142"/>
                  </a:lnTo>
                  <a:lnTo>
                    <a:pt x="12395" y="124142"/>
                  </a:lnTo>
                  <a:lnTo>
                    <a:pt x="635" y="125107"/>
                  </a:lnTo>
                  <a:lnTo>
                    <a:pt x="0" y="115582"/>
                  </a:lnTo>
                  <a:lnTo>
                    <a:pt x="635" y="63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017505" y="8151122"/>
              <a:ext cx="24765" cy="116205"/>
            </a:xfrm>
            <a:custGeom>
              <a:avLst/>
              <a:gdLst/>
              <a:ahLst/>
              <a:cxnLst/>
              <a:rect l="l" t="t" r="r" b="b"/>
              <a:pathLst>
                <a:path w="24764" h="116204">
                  <a:moveTo>
                    <a:pt x="13004" y="0"/>
                  </a:moveTo>
                  <a:lnTo>
                    <a:pt x="2540" y="647"/>
                  </a:lnTo>
                  <a:lnTo>
                    <a:pt x="0" y="6350"/>
                  </a:lnTo>
                  <a:lnTo>
                    <a:pt x="1892" y="100660"/>
                  </a:lnTo>
                  <a:lnTo>
                    <a:pt x="2540" y="112712"/>
                  </a:lnTo>
                  <a:lnTo>
                    <a:pt x="8242" y="113995"/>
                  </a:lnTo>
                  <a:lnTo>
                    <a:pt x="18986" y="115709"/>
                  </a:lnTo>
                  <a:lnTo>
                    <a:pt x="23177" y="112712"/>
                  </a:lnTo>
                  <a:lnTo>
                    <a:pt x="24765" y="5410"/>
                  </a:lnTo>
                  <a:lnTo>
                    <a:pt x="24434" y="1282"/>
                  </a:lnTo>
                  <a:lnTo>
                    <a:pt x="13004" y="0"/>
                  </a:lnTo>
                  <a:close/>
                </a:path>
              </a:pathLst>
            </a:custGeom>
            <a:solidFill>
              <a:srgbClr val="4B4B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017505" y="8151122"/>
              <a:ext cx="24765" cy="116205"/>
            </a:xfrm>
            <a:custGeom>
              <a:avLst/>
              <a:gdLst/>
              <a:ahLst/>
              <a:cxnLst/>
              <a:rect l="l" t="t" r="r" b="b"/>
              <a:pathLst>
                <a:path w="24764" h="116204">
                  <a:moveTo>
                    <a:pt x="0" y="6350"/>
                  </a:moveTo>
                  <a:lnTo>
                    <a:pt x="2540" y="647"/>
                  </a:lnTo>
                  <a:lnTo>
                    <a:pt x="13004" y="0"/>
                  </a:lnTo>
                  <a:lnTo>
                    <a:pt x="24434" y="1282"/>
                  </a:lnTo>
                  <a:lnTo>
                    <a:pt x="24765" y="5410"/>
                  </a:lnTo>
                  <a:lnTo>
                    <a:pt x="23177" y="112712"/>
                  </a:lnTo>
                  <a:lnTo>
                    <a:pt x="18986" y="115709"/>
                  </a:lnTo>
                  <a:lnTo>
                    <a:pt x="9169" y="114147"/>
                  </a:lnTo>
                  <a:lnTo>
                    <a:pt x="8864" y="114096"/>
                  </a:lnTo>
                  <a:lnTo>
                    <a:pt x="8559" y="114046"/>
                  </a:lnTo>
                  <a:lnTo>
                    <a:pt x="8242" y="113995"/>
                  </a:lnTo>
                  <a:lnTo>
                    <a:pt x="2540" y="112712"/>
                  </a:lnTo>
                  <a:lnTo>
                    <a:pt x="1892" y="100660"/>
                  </a:lnTo>
                  <a:lnTo>
                    <a:pt x="0" y="63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027334" y="8156207"/>
              <a:ext cx="16510" cy="110489"/>
            </a:xfrm>
            <a:custGeom>
              <a:avLst/>
              <a:gdLst/>
              <a:ahLst/>
              <a:cxnLst/>
              <a:rect l="l" t="t" r="r" b="b"/>
              <a:pathLst>
                <a:path w="16510" h="110490">
                  <a:moveTo>
                    <a:pt x="8585" y="0"/>
                  </a:moveTo>
                  <a:lnTo>
                    <a:pt x="2540" y="0"/>
                  </a:lnTo>
                  <a:lnTo>
                    <a:pt x="0" y="3175"/>
                  </a:lnTo>
                  <a:lnTo>
                    <a:pt x="647" y="106045"/>
                  </a:lnTo>
                  <a:lnTo>
                    <a:pt x="952" y="107632"/>
                  </a:lnTo>
                  <a:lnTo>
                    <a:pt x="2539" y="108902"/>
                  </a:lnTo>
                  <a:lnTo>
                    <a:pt x="12065" y="110490"/>
                  </a:lnTo>
                  <a:lnTo>
                    <a:pt x="15875" y="104457"/>
                  </a:lnTo>
                  <a:lnTo>
                    <a:pt x="16008" y="89083"/>
                  </a:lnTo>
                  <a:lnTo>
                    <a:pt x="16232" y="55046"/>
                  </a:lnTo>
                  <a:lnTo>
                    <a:pt x="16276" y="20473"/>
                  </a:lnTo>
                  <a:lnTo>
                    <a:pt x="15875" y="3492"/>
                  </a:lnTo>
                  <a:lnTo>
                    <a:pt x="14935" y="635"/>
                  </a:lnTo>
                  <a:lnTo>
                    <a:pt x="85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027334" y="8156207"/>
              <a:ext cx="16510" cy="110489"/>
            </a:xfrm>
            <a:custGeom>
              <a:avLst/>
              <a:gdLst/>
              <a:ahLst/>
              <a:cxnLst/>
              <a:rect l="l" t="t" r="r" b="b"/>
              <a:pathLst>
                <a:path w="16510" h="110490">
                  <a:moveTo>
                    <a:pt x="0" y="3175"/>
                  </a:moveTo>
                  <a:lnTo>
                    <a:pt x="2540" y="0"/>
                  </a:lnTo>
                  <a:lnTo>
                    <a:pt x="8585" y="0"/>
                  </a:lnTo>
                  <a:lnTo>
                    <a:pt x="14935" y="635"/>
                  </a:lnTo>
                  <a:lnTo>
                    <a:pt x="15875" y="3492"/>
                  </a:lnTo>
                  <a:lnTo>
                    <a:pt x="16276" y="20473"/>
                  </a:lnTo>
                  <a:lnTo>
                    <a:pt x="16232" y="55046"/>
                  </a:lnTo>
                  <a:lnTo>
                    <a:pt x="16008" y="89083"/>
                  </a:lnTo>
                  <a:lnTo>
                    <a:pt x="15875" y="104457"/>
                  </a:lnTo>
                  <a:lnTo>
                    <a:pt x="12065" y="110490"/>
                  </a:lnTo>
                  <a:lnTo>
                    <a:pt x="2540" y="108902"/>
                  </a:lnTo>
                  <a:lnTo>
                    <a:pt x="952" y="107632"/>
                  </a:lnTo>
                  <a:lnTo>
                    <a:pt x="647" y="106045"/>
                  </a:lnTo>
                  <a:lnTo>
                    <a:pt x="0" y="3175"/>
                  </a:lnTo>
                  <a:close/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029566" y="8159711"/>
              <a:ext cx="12700" cy="102870"/>
            </a:xfrm>
            <a:custGeom>
              <a:avLst/>
              <a:gdLst/>
              <a:ahLst/>
              <a:cxnLst/>
              <a:rect l="l" t="t" r="r" b="b"/>
              <a:pathLst>
                <a:path w="12700" h="102870">
                  <a:moveTo>
                    <a:pt x="4762" y="74790"/>
                  </a:moveTo>
                  <a:lnTo>
                    <a:pt x="3695" y="73660"/>
                  </a:lnTo>
                  <a:lnTo>
                    <a:pt x="1066" y="73660"/>
                  </a:lnTo>
                  <a:lnTo>
                    <a:pt x="0" y="74790"/>
                  </a:lnTo>
                  <a:lnTo>
                    <a:pt x="0" y="77597"/>
                  </a:lnTo>
                  <a:lnTo>
                    <a:pt x="1066" y="78727"/>
                  </a:lnTo>
                  <a:lnTo>
                    <a:pt x="3695" y="78727"/>
                  </a:lnTo>
                  <a:lnTo>
                    <a:pt x="4762" y="77597"/>
                  </a:lnTo>
                  <a:lnTo>
                    <a:pt x="4762" y="76200"/>
                  </a:lnTo>
                  <a:lnTo>
                    <a:pt x="4762" y="74790"/>
                  </a:lnTo>
                  <a:close/>
                </a:path>
                <a:path w="12700" h="102870">
                  <a:moveTo>
                    <a:pt x="5067" y="82727"/>
                  </a:moveTo>
                  <a:lnTo>
                    <a:pt x="4000" y="81597"/>
                  </a:lnTo>
                  <a:lnTo>
                    <a:pt x="1371" y="81597"/>
                  </a:lnTo>
                  <a:lnTo>
                    <a:pt x="304" y="82727"/>
                  </a:lnTo>
                  <a:lnTo>
                    <a:pt x="304" y="85534"/>
                  </a:lnTo>
                  <a:lnTo>
                    <a:pt x="1371" y="86664"/>
                  </a:lnTo>
                  <a:lnTo>
                    <a:pt x="4000" y="86664"/>
                  </a:lnTo>
                  <a:lnTo>
                    <a:pt x="5067" y="85534"/>
                  </a:lnTo>
                  <a:lnTo>
                    <a:pt x="5067" y="84137"/>
                  </a:lnTo>
                  <a:lnTo>
                    <a:pt x="5067" y="82727"/>
                  </a:lnTo>
                  <a:close/>
                </a:path>
                <a:path w="12700" h="102870">
                  <a:moveTo>
                    <a:pt x="5067" y="65913"/>
                  </a:moveTo>
                  <a:lnTo>
                    <a:pt x="4000" y="64770"/>
                  </a:lnTo>
                  <a:lnTo>
                    <a:pt x="1371" y="64770"/>
                  </a:lnTo>
                  <a:lnTo>
                    <a:pt x="304" y="65913"/>
                  </a:lnTo>
                  <a:lnTo>
                    <a:pt x="304" y="68707"/>
                  </a:lnTo>
                  <a:lnTo>
                    <a:pt x="1371" y="69850"/>
                  </a:lnTo>
                  <a:lnTo>
                    <a:pt x="4000" y="69850"/>
                  </a:lnTo>
                  <a:lnTo>
                    <a:pt x="5067" y="68707"/>
                  </a:lnTo>
                  <a:lnTo>
                    <a:pt x="5067" y="67310"/>
                  </a:lnTo>
                  <a:lnTo>
                    <a:pt x="5067" y="65913"/>
                  </a:lnTo>
                  <a:close/>
                </a:path>
                <a:path w="12700" h="102870">
                  <a:moveTo>
                    <a:pt x="5067" y="49390"/>
                  </a:moveTo>
                  <a:lnTo>
                    <a:pt x="4000" y="48260"/>
                  </a:lnTo>
                  <a:lnTo>
                    <a:pt x="1371" y="48260"/>
                  </a:lnTo>
                  <a:lnTo>
                    <a:pt x="304" y="49390"/>
                  </a:lnTo>
                  <a:lnTo>
                    <a:pt x="304" y="52197"/>
                  </a:lnTo>
                  <a:lnTo>
                    <a:pt x="1371" y="53327"/>
                  </a:lnTo>
                  <a:lnTo>
                    <a:pt x="4000" y="53327"/>
                  </a:lnTo>
                  <a:lnTo>
                    <a:pt x="5067" y="52197"/>
                  </a:lnTo>
                  <a:lnTo>
                    <a:pt x="5067" y="50800"/>
                  </a:lnTo>
                  <a:lnTo>
                    <a:pt x="5067" y="49390"/>
                  </a:lnTo>
                  <a:close/>
                </a:path>
                <a:path w="12700" h="102870">
                  <a:moveTo>
                    <a:pt x="5067" y="25273"/>
                  </a:moveTo>
                  <a:lnTo>
                    <a:pt x="4000" y="24130"/>
                  </a:lnTo>
                  <a:lnTo>
                    <a:pt x="1371" y="24130"/>
                  </a:lnTo>
                  <a:lnTo>
                    <a:pt x="304" y="25273"/>
                  </a:lnTo>
                  <a:lnTo>
                    <a:pt x="304" y="28067"/>
                  </a:lnTo>
                  <a:lnTo>
                    <a:pt x="1371" y="29210"/>
                  </a:lnTo>
                  <a:lnTo>
                    <a:pt x="4000" y="29210"/>
                  </a:lnTo>
                  <a:lnTo>
                    <a:pt x="5067" y="28067"/>
                  </a:lnTo>
                  <a:lnTo>
                    <a:pt x="5067" y="26670"/>
                  </a:lnTo>
                  <a:lnTo>
                    <a:pt x="5067" y="25273"/>
                  </a:lnTo>
                  <a:close/>
                </a:path>
                <a:path w="12700" h="102870">
                  <a:moveTo>
                    <a:pt x="5067" y="17005"/>
                  </a:moveTo>
                  <a:lnTo>
                    <a:pt x="4000" y="15875"/>
                  </a:lnTo>
                  <a:lnTo>
                    <a:pt x="1371" y="15875"/>
                  </a:lnTo>
                  <a:lnTo>
                    <a:pt x="304" y="17005"/>
                  </a:lnTo>
                  <a:lnTo>
                    <a:pt x="304" y="19812"/>
                  </a:lnTo>
                  <a:lnTo>
                    <a:pt x="1371" y="20942"/>
                  </a:lnTo>
                  <a:lnTo>
                    <a:pt x="4000" y="20942"/>
                  </a:lnTo>
                  <a:lnTo>
                    <a:pt x="5067" y="19812"/>
                  </a:lnTo>
                  <a:lnTo>
                    <a:pt x="5067" y="18402"/>
                  </a:lnTo>
                  <a:lnTo>
                    <a:pt x="5067" y="17005"/>
                  </a:lnTo>
                  <a:close/>
                </a:path>
                <a:path w="12700" h="102870">
                  <a:moveTo>
                    <a:pt x="5397" y="90982"/>
                  </a:moveTo>
                  <a:lnTo>
                    <a:pt x="4330" y="89839"/>
                  </a:lnTo>
                  <a:lnTo>
                    <a:pt x="1701" y="89839"/>
                  </a:lnTo>
                  <a:lnTo>
                    <a:pt x="635" y="90982"/>
                  </a:lnTo>
                  <a:lnTo>
                    <a:pt x="635" y="93776"/>
                  </a:lnTo>
                  <a:lnTo>
                    <a:pt x="1701" y="94919"/>
                  </a:lnTo>
                  <a:lnTo>
                    <a:pt x="4330" y="94919"/>
                  </a:lnTo>
                  <a:lnTo>
                    <a:pt x="5397" y="93776"/>
                  </a:lnTo>
                  <a:lnTo>
                    <a:pt x="5397" y="92379"/>
                  </a:lnTo>
                  <a:lnTo>
                    <a:pt x="5397" y="90982"/>
                  </a:lnTo>
                  <a:close/>
                </a:path>
                <a:path w="12700" h="102870">
                  <a:moveTo>
                    <a:pt x="5397" y="58610"/>
                  </a:moveTo>
                  <a:lnTo>
                    <a:pt x="4330" y="57467"/>
                  </a:lnTo>
                  <a:lnTo>
                    <a:pt x="1701" y="57467"/>
                  </a:lnTo>
                  <a:lnTo>
                    <a:pt x="635" y="58610"/>
                  </a:lnTo>
                  <a:lnTo>
                    <a:pt x="635" y="61404"/>
                  </a:lnTo>
                  <a:lnTo>
                    <a:pt x="1701" y="62547"/>
                  </a:lnTo>
                  <a:lnTo>
                    <a:pt x="4330" y="62547"/>
                  </a:lnTo>
                  <a:lnTo>
                    <a:pt x="5397" y="61404"/>
                  </a:lnTo>
                  <a:lnTo>
                    <a:pt x="5397" y="60007"/>
                  </a:lnTo>
                  <a:lnTo>
                    <a:pt x="5397" y="58610"/>
                  </a:lnTo>
                  <a:close/>
                </a:path>
                <a:path w="12700" h="102870">
                  <a:moveTo>
                    <a:pt x="5397" y="42100"/>
                  </a:moveTo>
                  <a:lnTo>
                    <a:pt x="4330" y="40957"/>
                  </a:lnTo>
                  <a:lnTo>
                    <a:pt x="1701" y="40957"/>
                  </a:lnTo>
                  <a:lnTo>
                    <a:pt x="635" y="42100"/>
                  </a:lnTo>
                  <a:lnTo>
                    <a:pt x="635" y="44894"/>
                  </a:lnTo>
                  <a:lnTo>
                    <a:pt x="1701" y="46037"/>
                  </a:lnTo>
                  <a:lnTo>
                    <a:pt x="4330" y="46037"/>
                  </a:lnTo>
                  <a:lnTo>
                    <a:pt x="5397" y="44894"/>
                  </a:lnTo>
                  <a:lnTo>
                    <a:pt x="5397" y="43497"/>
                  </a:lnTo>
                  <a:lnTo>
                    <a:pt x="5397" y="42100"/>
                  </a:lnTo>
                  <a:close/>
                </a:path>
                <a:path w="12700" h="102870">
                  <a:moveTo>
                    <a:pt x="5397" y="33210"/>
                  </a:moveTo>
                  <a:lnTo>
                    <a:pt x="4330" y="32067"/>
                  </a:lnTo>
                  <a:lnTo>
                    <a:pt x="1701" y="32067"/>
                  </a:lnTo>
                  <a:lnTo>
                    <a:pt x="635" y="33210"/>
                  </a:lnTo>
                  <a:lnTo>
                    <a:pt x="635" y="36004"/>
                  </a:lnTo>
                  <a:lnTo>
                    <a:pt x="1701" y="37147"/>
                  </a:lnTo>
                  <a:lnTo>
                    <a:pt x="4330" y="37147"/>
                  </a:lnTo>
                  <a:lnTo>
                    <a:pt x="5397" y="36004"/>
                  </a:lnTo>
                  <a:lnTo>
                    <a:pt x="5397" y="34607"/>
                  </a:lnTo>
                  <a:lnTo>
                    <a:pt x="5397" y="33210"/>
                  </a:lnTo>
                  <a:close/>
                </a:path>
                <a:path w="12700" h="102870">
                  <a:moveTo>
                    <a:pt x="5397" y="9702"/>
                  </a:moveTo>
                  <a:lnTo>
                    <a:pt x="4330" y="8572"/>
                  </a:lnTo>
                  <a:lnTo>
                    <a:pt x="1701" y="8572"/>
                  </a:lnTo>
                  <a:lnTo>
                    <a:pt x="635" y="9702"/>
                  </a:lnTo>
                  <a:lnTo>
                    <a:pt x="635" y="12509"/>
                  </a:lnTo>
                  <a:lnTo>
                    <a:pt x="1701" y="13639"/>
                  </a:lnTo>
                  <a:lnTo>
                    <a:pt x="4330" y="13639"/>
                  </a:lnTo>
                  <a:lnTo>
                    <a:pt x="5397" y="12509"/>
                  </a:lnTo>
                  <a:lnTo>
                    <a:pt x="5397" y="11112"/>
                  </a:lnTo>
                  <a:lnTo>
                    <a:pt x="5397" y="9702"/>
                  </a:lnTo>
                  <a:close/>
                </a:path>
                <a:path w="12700" h="102870">
                  <a:moveTo>
                    <a:pt x="5397" y="1130"/>
                  </a:moveTo>
                  <a:lnTo>
                    <a:pt x="4330" y="0"/>
                  </a:lnTo>
                  <a:lnTo>
                    <a:pt x="1701" y="0"/>
                  </a:lnTo>
                  <a:lnTo>
                    <a:pt x="635" y="1130"/>
                  </a:lnTo>
                  <a:lnTo>
                    <a:pt x="635" y="3937"/>
                  </a:lnTo>
                  <a:lnTo>
                    <a:pt x="1701" y="5067"/>
                  </a:lnTo>
                  <a:lnTo>
                    <a:pt x="4330" y="5067"/>
                  </a:lnTo>
                  <a:lnTo>
                    <a:pt x="5397" y="3937"/>
                  </a:lnTo>
                  <a:lnTo>
                    <a:pt x="5397" y="2527"/>
                  </a:lnTo>
                  <a:lnTo>
                    <a:pt x="5397" y="1130"/>
                  </a:lnTo>
                  <a:close/>
                </a:path>
                <a:path w="12700" h="102870">
                  <a:moveTo>
                    <a:pt x="5702" y="98920"/>
                  </a:moveTo>
                  <a:lnTo>
                    <a:pt x="4635" y="97777"/>
                  </a:lnTo>
                  <a:lnTo>
                    <a:pt x="2006" y="97777"/>
                  </a:lnTo>
                  <a:lnTo>
                    <a:pt x="939" y="98920"/>
                  </a:lnTo>
                  <a:lnTo>
                    <a:pt x="939" y="101714"/>
                  </a:lnTo>
                  <a:lnTo>
                    <a:pt x="2006" y="102857"/>
                  </a:lnTo>
                  <a:lnTo>
                    <a:pt x="4635" y="102857"/>
                  </a:lnTo>
                  <a:lnTo>
                    <a:pt x="5702" y="101714"/>
                  </a:lnTo>
                  <a:lnTo>
                    <a:pt x="5702" y="100317"/>
                  </a:lnTo>
                  <a:lnTo>
                    <a:pt x="5702" y="98920"/>
                  </a:lnTo>
                  <a:close/>
                </a:path>
                <a:path w="12700" h="102870">
                  <a:moveTo>
                    <a:pt x="11747" y="78282"/>
                  </a:moveTo>
                  <a:lnTo>
                    <a:pt x="10680" y="77139"/>
                  </a:lnTo>
                  <a:lnTo>
                    <a:pt x="8051" y="77139"/>
                  </a:lnTo>
                  <a:lnTo>
                    <a:pt x="6985" y="78282"/>
                  </a:lnTo>
                  <a:lnTo>
                    <a:pt x="6985" y="81076"/>
                  </a:lnTo>
                  <a:lnTo>
                    <a:pt x="8051" y="82219"/>
                  </a:lnTo>
                  <a:lnTo>
                    <a:pt x="10680" y="82219"/>
                  </a:lnTo>
                  <a:lnTo>
                    <a:pt x="11747" y="81076"/>
                  </a:lnTo>
                  <a:lnTo>
                    <a:pt x="11747" y="79679"/>
                  </a:lnTo>
                  <a:lnTo>
                    <a:pt x="11747" y="78282"/>
                  </a:lnTo>
                  <a:close/>
                </a:path>
                <a:path w="12700" h="102870">
                  <a:moveTo>
                    <a:pt x="11747" y="70027"/>
                  </a:moveTo>
                  <a:lnTo>
                    <a:pt x="10680" y="68897"/>
                  </a:lnTo>
                  <a:lnTo>
                    <a:pt x="8051" y="68897"/>
                  </a:lnTo>
                  <a:lnTo>
                    <a:pt x="6985" y="70027"/>
                  </a:lnTo>
                  <a:lnTo>
                    <a:pt x="6985" y="72834"/>
                  </a:lnTo>
                  <a:lnTo>
                    <a:pt x="8051" y="73964"/>
                  </a:lnTo>
                  <a:lnTo>
                    <a:pt x="10680" y="73964"/>
                  </a:lnTo>
                  <a:lnTo>
                    <a:pt x="11747" y="72834"/>
                  </a:lnTo>
                  <a:lnTo>
                    <a:pt x="11747" y="71437"/>
                  </a:lnTo>
                  <a:lnTo>
                    <a:pt x="11747" y="70027"/>
                  </a:lnTo>
                  <a:close/>
                </a:path>
                <a:path w="12700" h="102870">
                  <a:moveTo>
                    <a:pt x="11747" y="61785"/>
                  </a:moveTo>
                  <a:lnTo>
                    <a:pt x="10680" y="60642"/>
                  </a:lnTo>
                  <a:lnTo>
                    <a:pt x="8051" y="60642"/>
                  </a:lnTo>
                  <a:lnTo>
                    <a:pt x="6985" y="61785"/>
                  </a:lnTo>
                  <a:lnTo>
                    <a:pt x="6985" y="64579"/>
                  </a:lnTo>
                  <a:lnTo>
                    <a:pt x="8051" y="65722"/>
                  </a:lnTo>
                  <a:lnTo>
                    <a:pt x="10680" y="65722"/>
                  </a:lnTo>
                  <a:lnTo>
                    <a:pt x="11747" y="64579"/>
                  </a:lnTo>
                  <a:lnTo>
                    <a:pt x="11747" y="63182"/>
                  </a:lnTo>
                  <a:lnTo>
                    <a:pt x="11747" y="61785"/>
                  </a:lnTo>
                  <a:close/>
                </a:path>
                <a:path w="12700" h="102870">
                  <a:moveTo>
                    <a:pt x="11747" y="53213"/>
                  </a:moveTo>
                  <a:lnTo>
                    <a:pt x="10680" y="52070"/>
                  </a:lnTo>
                  <a:lnTo>
                    <a:pt x="8051" y="52070"/>
                  </a:lnTo>
                  <a:lnTo>
                    <a:pt x="6985" y="53213"/>
                  </a:lnTo>
                  <a:lnTo>
                    <a:pt x="6985" y="56007"/>
                  </a:lnTo>
                  <a:lnTo>
                    <a:pt x="8051" y="57150"/>
                  </a:lnTo>
                  <a:lnTo>
                    <a:pt x="10680" y="57150"/>
                  </a:lnTo>
                  <a:lnTo>
                    <a:pt x="11747" y="56007"/>
                  </a:lnTo>
                  <a:lnTo>
                    <a:pt x="11747" y="54610"/>
                  </a:lnTo>
                  <a:lnTo>
                    <a:pt x="11747" y="53213"/>
                  </a:lnTo>
                  <a:close/>
                </a:path>
                <a:path w="12700" h="102870">
                  <a:moveTo>
                    <a:pt x="12052" y="94157"/>
                  </a:moveTo>
                  <a:lnTo>
                    <a:pt x="10985" y="93014"/>
                  </a:lnTo>
                  <a:lnTo>
                    <a:pt x="8356" y="93014"/>
                  </a:lnTo>
                  <a:lnTo>
                    <a:pt x="7289" y="94157"/>
                  </a:lnTo>
                  <a:lnTo>
                    <a:pt x="7289" y="96951"/>
                  </a:lnTo>
                  <a:lnTo>
                    <a:pt x="8356" y="98094"/>
                  </a:lnTo>
                  <a:lnTo>
                    <a:pt x="10985" y="98094"/>
                  </a:lnTo>
                  <a:lnTo>
                    <a:pt x="12052" y="96951"/>
                  </a:lnTo>
                  <a:lnTo>
                    <a:pt x="12052" y="95554"/>
                  </a:lnTo>
                  <a:lnTo>
                    <a:pt x="12052" y="94157"/>
                  </a:lnTo>
                  <a:close/>
                </a:path>
                <a:path w="12700" h="102870">
                  <a:moveTo>
                    <a:pt x="12052" y="86220"/>
                  </a:moveTo>
                  <a:lnTo>
                    <a:pt x="10985" y="85077"/>
                  </a:lnTo>
                  <a:lnTo>
                    <a:pt x="8356" y="85077"/>
                  </a:lnTo>
                  <a:lnTo>
                    <a:pt x="7289" y="86220"/>
                  </a:lnTo>
                  <a:lnTo>
                    <a:pt x="7289" y="89014"/>
                  </a:lnTo>
                  <a:lnTo>
                    <a:pt x="8356" y="90157"/>
                  </a:lnTo>
                  <a:lnTo>
                    <a:pt x="10985" y="90157"/>
                  </a:lnTo>
                  <a:lnTo>
                    <a:pt x="12052" y="89014"/>
                  </a:lnTo>
                  <a:lnTo>
                    <a:pt x="12052" y="87617"/>
                  </a:lnTo>
                  <a:lnTo>
                    <a:pt x="12052" y="86220"/>
                  </a:lnTo>
                  <a:close/>
                </a:path>
                <a:path w="12700" h="102870">
                  <a:moveTo>
                    <a:pt x="12052" y="44627"/>
                  </a:moveTo>
                  <a:lnTo>
                    <a:pt x="10985" y="43497"/>
                  </a:lnTo>
                  <a:lnTo>
                    <a:pt x="8356" y="43497"/>
                  </a:lnTo>
                  <a:lnTo>
                    <a:pt x="7289" y="44627"/>
                  </a:lnTo>
                  <a:lnTo>
                    <a:pt x="7289" y="47434"/>
                  </a:lnTo>
                  <a:lnTo>
                    <a:pt x="8356" y="48564"/>
                  </a:lnTo>
                  <a:lnTo>
                    <a:pt x="10985" y="48564"/>
                  </a:lnTo>
                  <a:lnTo>
                    <a:pt x="12052" y="47434"/>
                  </a:lnTo>
                  <a:lnTo>
                    <a:pt x="12052" y="46037"/>
                  </a:lnTo>
                  <a:lnTo>
                    <a:pt x="12052" y="44627"/>
                  </a:lnTo>
                  <a:close/>
                </a:path>
                <a:path w="12700" h="102870">
                  <a:moveTo>
                    <a:pt x="12052" y="36690"/>
                  </a:moveTo>
                  <a:lnTo>
                    <a:pt x="10985" y="35560"/>
                  </a:lnTo>
                  <a:lnTo>
                    <a:pt x="8356" y="35560"/>
                  </a:lnTo>
                  <a:lnTo>
                    <a:pt x="7289" y="36690"/>
                  </a:lnTo>
                  <a:lnTo>
                    <a:pt x="7289" y="39497"/>
                  </a:lnTo>
                  <a:lnTo>
                    <a:pt x="8356" y="40627"/>
                  </a:lnTo>
                  <a:lnTo>
                    <a:pt x="10985" y="40627"/>
                  </a:lnTo>
                  <a:lnTo>
                    <a:pt x="12052" y="39497"/>
                  </a:lnTo>
                  <a:lnTo>
                    <a:pt x="12052" y="38100"/>
                  </a:lnTo>
                  <a:lnTo>
                    <a:pt x="12052" y="36690"/>
                  </a:lnTo>
                  <a:close/>
                </a:path>
                <a:path w="12700" h="102870">
                  <a:moveTo>
                    <a:pt x="12052" y="28752"/>
                  </a:moveTo>
                  <a:lnTo>
                    <a:pt x="10985" y="27622"/>
                  </a:lnTo>
                  <a:lnTo>
                    <a:pt x="8356" y="27622"/>
                  </a:lnTo>
                  <a:lnTo>
                    <a:pt x="7289" y="28752"/>
                  </a:lnTo>
                  <a:lnTo>
                    <a:pt x="7289" y="31559"/>
                  </a:lnTo>
                  <a:lnTo>
                    <a:pt x="8356" y="32689"/>
                  </a:lnTo>
                  <a:lnTo>
                    <a:pt x="10985" y="32689"/>
                  </a:lnTo>
                  <a:lnTo>
                    <a:pt x="12052" y="31559"/>
                  </a:lnTo>
                  <a:lnTo>
                    <a:pt x="12052" y="30162"/>
                  </a:lnTo>
                  <a:lnTo>
                    <a:pt x="12052" y="28752"/>
                  </a:lnTo>
                  <a:close/>
                </a:path>
                <a:path w="12700" h="102870">
                  <a:moveTo>
                    <a:pt x="12052" y="20815"/>
                  </a:moveTo>
                  <a:lnTo>
                    <a:pt x="10985" y="19685"/>
                  </a:lnTo>
                  <a:lnTo>
                    <a:pt x="8356" y="19685"/>
                  </a:lnTo>
                  <a:lnTo>
                    <a:pt x="7289" y="20815"/>
                  </a:lnTo>
                  <a:lnTo>
                    <a:pt x="7289" y="23622"/>
                  </a:lnTo>
                  <a:lnTo>
                    <a:pt x="8356" y="24752"/>
                  </a:lnTo>
                  <a:lnTo>
                    <a:pt x="10985" y="24752"/>
                  </a:lnTo>
                  <a:lnTo>
                    <a:pt x="12052" y="23622"/>
                  </a:lnTo>
                  <a:lnTo>
                    <a:pt x="12052" y="22225"/>
                  </a:lnTo>
                  <a:lnTo>
                    <a:pt x="12052" y="20815"/>
                  </a:lnTo>
                  <a:close/>
                </a:path>
                <a:path w="12700" h="102870">
                  <a:moveTo>
                    <a:pt x="12052" y="12877"/>
                  </a:moveTo>
                  <a:lnTo>
                    <a:pt x="10985" y="11747"/>
                  </a:lnTo>
                  <a:lnTo>
                    <a:pt x="8356" y="11747"/>
                  </a:lnTo>
                  <a:lnTo>
                    <a:pt x="7289" y="12877"/>
                  </a:lnTo>
                  <a:lnTo>
                    <a:pt x="7289" y="15684"/>
                  </a:lnTo>
                  <a:lnTo>
                    <a:pt x="8356" y="16814"/>
                  </a:lnTo>
                  <a:lnTo>
                    <a:pt x="10985" y="16814"/>
                  </a:lnTo>
                  <a:lnTo>
                    <a:pt x="12052" y="15684"/>
                  </a:lnTo>
                  <a:lnTo>
                    <a:pt x="12052" y="14287"/>
                  </a:lnTo>
                  <a:lnTo>
                    <a:pt x="12052" y="12877"/>
                  </a:lnTo>
                  <a:close/>
                </a:path>
                <a:path w="12700" h="102870">
                  <a:moveTo>
                    <a:pt x="12369" y="4000"/>
                  </a:moveTo>
                  <a:lnTo>
                    <a:pt x="11303" y="2857"/>
                  </a:lnTo>
                  <a:lnTo>
                    <a:pt x="8674" y="2857"/>
                  </a:lnTo>
                  <a:lnTo>
                    <a:pt x="7607" y="4000"/>
                  </a:lnTo>
                  <a:lnTo>
                    <a:pt x="7607" y="6794"/>
                  </a:lnTo>
                  <a:lnTo>
                    <a:pt x="8674" y="7937"/>
                  </a:lnTo>
                  <a:lnTo>
                    <a:pt x="11303" y="7937"/>
                  </a:lnTo>
                  <a:lnTo>
                    <a:pt x="12369" y="6794"/>
                  </a:lnTo>
                  <a:lnTo>
                    <a:pt x="12369" y="5397"/>
                  </a:lnTo>
                  <a:lnTo>
                    <a:pt x="12369" y="40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103115" y="7581210"/>
              <a:ext cx="8255" cy="30480"/>
            </a:xfrm>
            <a:custGeom>
              <a:avLst/>
              <a:gdLst/>
              <a:ahLst/>
              <a:cxnLst/>
              <a:rect l="l" t="t" r="r" b="b"/>
              <a:pathLst>
                <a:path w="8254" h="30479">
                  <a:moveTo>
                    <a:pt x="5930" y="0"/>
                  </a:moveTo>
                  <a:lnTo>
                    <a:pt x="0" y="0"/>
                  </a:lnTo>
                  <a:lnTo>
                    <a:pt x="2324" y="29857"/>
                  </a:lnTo>
                  <a:lnTo>
                    <a:pt x="7746" y="29857"/>
                  </a:lnTo>
                  <a:lnTo>
                    <a:pt x="593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928287" y="8364584"/>
              <a:ext cx="18415" cy="10795"/>
            </a:xfrm>
            <a:custGeom>
              <a:avLst/>
              <a:gdLst/>
              <a:ahLst/>
              <a:cxnLst/>
              <a:rect l="l" t="t" r="r" b="b"/>
              <a:pathLst>
                <a:path w="18414" h="10795">
                  <a:moveTo>
                    <a:pt x="13119" y="0"/>
                  </a:moveTo>
                  <a:lnTo>
                    <a:pt x="419" y="1917"/>
                  </a:lnTo>
                  <a:lnTo>
                    <a:pt x="0" y="6985"/>
                  </a:lnTo>
                  <a:lnTo>
                    <a:pt x="7200" y="10375"/>
                  </a:lnTo>
                  <a:lnTo>
                    <a:pt x="11430" y="9537"/>
                  </a:lnTo>
                  <a:lnTo>
                    <a:pt x="16929" y="5727"/>
                  </a:lnTo>
                  <a:lnTo>
                    <a:pt x="18084" y="1841"/>
                  </a:lnTo>
                  <a:lnTo>
                    <a:pt x="13119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928287" y="8364584"/>
              <a:ext cx="18415" cy="10795"/>
            </a:xfrm>
            <a:custGeom>
              <a:avLst/>
              <a:gdLst/>
              <a:ahLst/>
              <a:cxnLst/>
              <a:rect l="l" t="t" r="r" b="b"/>
              <a:pathLst>
                <a:path w="18414" h="10795">
                  <a:moveTo>
                    <a:pt x="419" y="1917"/>
                  </a:moveTo>
                  <a:lnTo>
                    <a:pt x="0" y="6985"/>
                  </a:lnTo>
                  <a:lnTo>
                    <a:pt x="7200" y="10375"/>
                  </a:lnTo>
                  <a:lnTo>
                    <a:pt x="11430" y="9537"/>
                  </a:lnTo>
                  <a:lnTo>
                    <a:pt x="16929" y="5727"/>
                  </a:lnTo>
                  <a:lnTo>
                    <a:pt x="18084" y="1841"/>
                  </a:lnTo>
                  <a:lnTo>
                    <a:pt x="13119" y="0"/>
                  </a:lnTo>
                  <a:lnTo>
                    <a:pt x="419" y="19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026917" y="8360573"/>
              <a:ext cx="18415" cy="3175"/>
            </a:xfrm>
            <a:custGeom>
              <a:avLst/>
              <a:gdLst/>
              <a:ahLst/>
              <a:cxnLst/>
              <a:rect l="l" t="t" r="r" b="b"/>
              <a:pathLst>
                <a:path w="18414" h="3175">
                  <a:moveTo>
                    <a:pt x="431" y="0"/>
                  </a:moveTo>
                  <a:lnTo>
                    <a:pt x="0" y="2959"/>
                  </a:lnTo>
                  <a:lnTo>
                    <a:pt x="18199" y="2959"/>
                  </a:lnTo>
                  <a:lnTo>
                    <a:pt x="17360" y="41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026917" y="8360573"/>
              <a:ext cx="18415" cy="3175"/>
            </a:xfrm>
            <a:custGeom>
              <a:avLst/>
              <a:gdLst/>
              <a:ahLst/>
              <a:cxnLst/>
              <a:rect l="l" t="t" r="r" b="b"/>
              <a:pathLst>
                <a:path w="18414" h="3175">
                  <a:moveTo>
                    <a:pt x="431" y="0"/>
                  </a:moveTo>
                  <a:lnTo>
                    <a:pt x="17360" y="419"/>
                  </a:lnTo>
                  <a:lnTo>
                    <a:pt x="18199" y="2959"/>
                  </a:lnTo>
                  <a:lnTo>
                    <a:pt x="0" y="2959"/>
                  </a:lnTo>
                  <a:lnTo>
                    <a:pt x="43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024566" y="8363513"/>
              <a:ext cx="22225" cy="8255"/>
            </a:xfrm>
            <a:custGeom>
              <a:avLst/>
              <a:gdLst/>
              <a:ahLst/>
              <a:cxnLst/>
              <a:rect l="l" t="t" r="r" b="b"/>
              <a:pathLst>
                <a:path w="22225" h="8254">
                  <a:moveTo>
                    <a:pt x="0" y="0"/>
                  </a:moveTo>
                  <a:lnTo>
                    <a:pt x="342" y="5295"/>
                  </a:lnTo>
                  <a:lnTo>
                    <a:pt x="4051" y="8064"/>
                  </a:lnTo>
                  <a:lnTo>
                    <a:pt x="12941" y="8064"/>
                  </a:lnTo>
                  <a:lnTo>
                    <a:pt x="21640" y="6045"/>
                  </a:lnTo>
                  <a:lnTo>
                    <a:pt x="20548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6024566" y="8363513"/>
              <a:ext cx="22225" cy="8255"/>
            </a:xfrm>
            <a:custGeom>
              <a:avLst/>
              <a:gdLst/>
              <a:ahLst/>
              <a:cxnLst/>
              <a:rect l="l" t="t" r="r" b="b"/>
              <a:pathLst>
                <a:path w="22225" h="8254">
                  <a:moveTo>
                    <a:pt x="0" y="0"/>
                  </a:moveTo>
                  <a:lnTo>
                    <a:pt x="342" y="5295"/>
                  </a:lnTo>
                  <a:lnTo>
                    <a:pt x="4051" y="8064"/>
                  </a:lnTo>
                  <a:lnTo>
                    <a:pt x="12941" y="8064"/>
                  </a:lnTo>
                  <a:lnTo>
                    <a:pt x="21640" y="6045"/>
                  </a:lnTo>
                  <a:lnTo>
                    <a:pt x="20548" y="2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827539" y="8366080"/>
              <a:ext cx="93980" cy="26670"/>
            </a:xfrm>
            <a:custGeom>
              <a:avLst/>
              <a:gdLst/>
              <a:ahLst/>
              <a:cxnLst/>
              <a:rect l="l" t="t" r="r" b="b"/>
              <a:pathLst>
                <a:path w="93979" h="26670">
                  <a:moveTo>
                    <a:pt x="0" y="0"/>
                  </a:moveTo>
                  <a:lnTo>
                    <a:pt x="838" y="26238"/>
                  </a:lnTo>
                  <a:lnTo>
                    <a:pt x="93662" y="16268"/>
                  </a:lnTo>
                  <a:lnTo>
                    <a:pt x="92697" y="1270"/>
                  </a:lnTo>
                  <a:lnTo>
                    <a:pt x="58826" y="5702"/>
                  </a:lnTo>
                  <a:lnTo>
                    <a:pt x="51638" y="10160"/>
                  </a:lnTo>
                  <a:lnTo>
                    <a:pt x="51219" y="11849"/>
                  </a:lnTo>
                  <a:lnTo>
                    <a:pt x="38938" y="12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827539" y="8366080"/>
              <a:ext cx="93980" cy="26670"/>
            </a:xfrm>
            <a:custGeom>
              <a:avLst/>
              <a:gdLst/>
              <a:ahLst/>
              <a:cxnLst/>
              <a:rect l="l" t="t" r="r" b="b"/>
              <a:pathLst>
                <a:path w="93979" h="26670">
                  <a:moveTo>
                    <a:pt x="0" y="0"/>
                  </a:moveTo>
                  <a:lnTo>
                    <a:pt x="838" y="26238"/>
                  </a:lnTo>
                  <a:lnTo>
                    <a:pt x="93662" y="16268"/>
                  </a:lnTo>
                  <a:lnTo>
                    <a:pt x="92697" y="1270"/>
                  </a:lnTo>
                  <a:lnTo>
                    <a:pt x="58826" y="5702"/>
                  </a:lnTo>
                  <a:lnTo>
                    <a:pt x="51638" y="10160"/>
                  </a:lnTo>
                  <a:lnTo>
                    <a:pt x="51219" y="11849"/>
                  </a:lnTo>
                  <a:lnTo>
                    <a:pt x="38938" y="1228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778414" y="8347873"/>
              <a:ext cx="50165" cy="45720"/>
            </a:xfrm>
            <a:custGeom>
              <a:avLst/>
              <a:gdLst/>
              <a:ahLst/>
              <a:cxnLst/>
              <a:rect l="l" t="t" r="r" b="b"/>
              <a:pathLst>
                <a:path w="50164" h="45720">
                  <a:moveTo>
                    <a:pt x="0" y="0"/>
                  </a:moveTo>
                  <a:lnTo>
                    <a:pt x="431" y="25819"/>
                  </a:lnTo>
                  <a:lnTo>
                    <a:pt x="41160" y="45173"/>
                  </a:lnTo>
                  <a:lnTo>
                    <a:pt x="49961" y="44450"/>
                  </a:lnTo>
                  <a:lnTo>
                    <a:pt x="49123" y="182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778414" y="8347873"/>
              <a:ext cx="50165" cy="45720"/>
            </a:xfrm>
            <a:custGeom>
              <a:avLst/>
              <a:gdLst/>
              <a:ahLst/>
              <a:cxnLst/>
              <a:rect l="l" t="t" r="r" b="b"/>
              <a:pathLst>
                <a:path w="50164" h="45720">
                  <a:moveTo>
                    <a:pt x="0" y="0"/>
                  </a:moveTo>
                  <a:lnTo>
                    <a:pt x="431" y="25819"/>
                  </a:lnTo>
                  <a:lnTo>
                    <a:pt x="41160" y="45173"/>
                  </a:lnTo>
                  <a:lnTo>
                    <a:pt x="49961" y="44450"/>
                  </a:lnTo>
                  <a:lnTo>
                    <a:pt x="49123" y="182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504947" y="8249659"/>
              <a:ext cx="53340" cy="45085"/>
            </a:xfrm>
            <a:custGeom>
              <a:avLst/>
              <a:gdLst/>
              <a:ahLst/>
              <a:cxnLst/>
              <a:rect l="l" t="t" r="r" b="b"/>
              <a:pathLst>
                <a:path w="53339" h="45084">
                  <a:moveTo>
                    <a:pt x="1270" y="0"/>
                  </a:moveTo>
                  <a:lnTo>
                    <a:pt x="0" y="23698"/>
                  </a:lnTo>
                  <a:lnTo>
                    <a:pt x="2971" y="30048"/>
                  </a:lnTo>
                  <a:lnTo>
                    <a:pt x="42341" y="44869"/>
                  </a:lnTo>
                  <a:lnTo>
                    <a:pt x="52920" y="44869"/>
                  </a:lnTo>
                  <a:lnTo>
                    <a:pt x="51219" y="1776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504947" y="8249659"/>
              <a:ext cx="53340" cy="45085"/>
            </a:xfrm>
            <a:custGeom>
              <a:avLst/>
              <a:gdLst/>
              <a:ahLst/>
              <a:cxnLst/>
              <a:rect l="l" t="t" r="r" b="b"/>
              <a:pathLst>
                <a:path w="53339" h="45084">
                  <a:moveTo>
                    <a:pt x="1270" y="0"/>
                  </a:moveTo>
                  <a:lnTo>
                    <a:pt x="0" y="23698"/>
                  </a:lnTo>
                  <a:lnTo>
                    <a:pt x="2971" y="30048"/>
                  </a:lnTo>
                  <a:lnTo>
                    <a:pt x="42341" y="44869"/>
                  </a:lnTo>
                  <a:lnTo>
                    <a:pt x="52920" y="44869"/>
                  </a:lnTo>
                  <a:lnTo>
                    <a:pt x="51219" y="17767"/>
                  </a:lnTo>
                  <a:lnTo>
                    <a:pt x="12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556166" y="8267429"/>
              <a:ext cx="62230" cy="27305"/>
            </a:xfrm>
            <a:custGeom>
              <a:avLst/>
              <a:gdLst/>
              <a:ahLst/>
              <a:cxnLst/>
              <a:rect l="l" t="t" r="r" b="b"/>
              <a:pathLst>
                <a:path w="62229" h="27304">
                  <a:moveTo>
                    <a:pt x="0" y="0"/>
                  </a:moveTo>
                  <a:lnTo>
                    <a:pt x="1701" y="27101"/>
                  </a:lnTo>
                  <a:lnTo>
                    <a:pt x="61823" y="207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556166" y="8267429"/>
              <a:ext cx="62230" cy="27305"/>
            </a:xfrm>
            <a:custGeom>
              <a:avLst/>
              <a:gdLst/>
              <a:ahLst/>
              <a:cxnLst/>
              <a:rect l="l" t="t" r="r" b="b"/>
              <a:pathLst>
                <a:path w="62229" h="27304">
                  <a:moveTo>
                    <a:pt x="61823" y="20751"/>
                  </a:moveTo>
                  <a:lnTo>
                    <a:pt x="0" y="0"/>
                  </a:lnTo>
                  <a:lnTo>
                    <a:pt x="1701" y="27101"/>
                  </a:lnTo>
                  <a:lnTo>
                    <a:pt x="61823" y="207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481082" y="7503331"/>
              <a:ext cx="421640" cy="875030"/>
            </a:xfrm>
            <a:custGeom>
              <a:avLst/>
              <a:gdLst/>
              <a:ahLst/>
              <a:cxnLst/>
              <a:rect l="l" t="t" r="r" b="b"/>
              <a:pathLst>
                <a:path w="421639" h="875029">
                  <a:moveTo>
                    <a:pt x="622" y="0"/>
                  </a:moveTo>
                  <a:lnTo>
                    <a:pt x="330" y="320611"/>
                  </a:lnTo>
                  <a:lnTo>
                    <a:pt x="5232" y="321716"/>
                  </a:lnTo>
                  <a:lnTo>
                    <a:pt x="5232" y="325107"/>
                  </a:lnTo>
                  <a:lnTo>
                    <a:pt x="2692" y="326390"/>
                  </a:lnTo>
                  <a:lnTo>
                    <a:pt x="1435" y="329349"/>
                  </a:lnTo>
                  <a:lnTo>
                    <a:pt x="1003" y="358140"/>
                  </a:lnTo>
                  <a:lnTo>
                    <a:pt x="4394" y="358140"/>
                  </a:lnTo>
                  <a:lnTo>
                    <a:pt x="5232" y="361518"/>
                  </a:lnTo>
                  <a:lnTo>
                    <a:pt x="0" y="363994"/>
                  </a:lnTo>
                  <a:lnTo>
                    <a:pt x="330" y="732599"/>
                  </a:lnTo>
                  <a:lnTo>
                    <a:pt x="2692" y="735749"/>
                  </a:lnTo>
                  <a:lnTo>
                    <a:pt x="385394" y="875030"/>
                  </a:lnTo>
                  <a:lnTo>
                    <a:pt x="397675" y="874598"/>
                  </a:lnTo>
                  <a:lnTo>
                    <a:pt x="397436" y="872909"/>
                  </a:lnTo>
                  <a:lnTo>
                    <a:pt x="387502" y="872909"/>
                  </a:lnTo>
                  <a:lnTo>
                    <a:pt x="386867" y="867816"/>
                  </a:lnTo>
                  <a:lnTo>
                    <a:pt x="402877" y="867816"/>
                  </a:lnTo>
                  <a:lnTo>
                    <a:pt x="404660" y="862101"/>
                  </a:lnTo>
                  <a:lnTo>
                    <a:pt x="405282" y="643026"/>
                  </a:lnTo>
                  <a:lnTo>
                    <a:pt x="407835" y="640499"/>
                  </a:lnTo>
                  <a:lnTo>
                    <a:pt x="416305" y="639216"/>
                  </a:lnTo>
                  <a:lnTo>
                    <a:pt x="419252" y="635419"/>
                  </a:lnTo>
                  <a:lnTo>
                    <a:pt x="420839" y="552869"/>
                  </a:lnTo>
                  <a:lnTo>
                    <a:pt x="421157" y="548195"/>
                  </a:lnTo>
                  <a:lnTo>
                    <a:pt x="405917" y="547141"/>
                  </a:lnTo>
                  <a:lnTo>
                    <a:pt x="403377" y="438569"/>
                  </a:lnTo>
                  <a:lnTo>
                    <a:pt x="389407" y="437299"/>
                  </a:lnTo>
                  <a:lnTo>
                    <a:pt x="390474" y="85928"/>
                  </a:lnTo>
                  <a:lnTo>
                    <a:pt x="386232" y="84226"/>
                  </a:lnTo>
                  <a:lnTo>
                    <a:pt x="377774" y="83388"/>
                  </a:lnTo>
                  <a:lnTo>
                    <a:pt x="622" y="0"/>
                  </a:lnTo>
                  <a:close/>
                </a:path>
                <a:path w="421639" h="875029">
                  <a:moveTo>
                    <a:pt x="397255" y="871626"/>
                  </a:moveTo>
                  <a:lnTo>
                    <a:pt x="387502" y="872909"/>
                  </a:lnTo>
                  <a:lnTo>
                    <a:pt x="397436" y="872909"/>
                  </a:lnTo>
                  <a:lnTo>
                    <a:pt x="397255" y="871626"/>
                  </a:lnTo>
                  <a:close/>
                </a:path>
                <a:path w="421639" h="875029">
                  <a:moveTo>
                    <a:pt x="402877" y="867816"/>
                  </a:moveTo>
                  <a:lnTo>
                    <a:pt x="397675" y="867816"/>
                  </a:lnTo>
                  <a:lnTo>
                    <a:pt x="402742" y="868248"/>
                  </a:lnTo>
                  <a:lnTo>
                    <a:pt x="402877" y="867816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481082" y="7503331"/>
              <a:ext cx="421640" cy="875030"/>
            </a:xfrm>
            <a:custGeom>
              <a:avLst/>
              <a:gdLst/>
              <a:ahLst/>
              <a:cxnLst/>
              <a:rect l="l" t="t" r="r" b="b"/>
              <a:pathLst>
                <a:path w="421639" h="875029">
                  <a:moveTo>
                    <a:pt x="390474" y="85928"/>
                  </a:moveTo>
                  <a:lnTo>
                    <a:pt x="389407" y="437299"/>
                  </a:lnTo>
                  <a:lnTo>
                    <a:pt x="403377" y="438569"/>
                  </a:lnTo>
                  <a:lnTo>
                    <a:pt x="405917" y="547141"/>
                  </a:lnTo>
                  <a:lnTo>
                    <a:pt x="421157" y="548195"/>
                  </a:lnTo>
                  <a:lnTo>
                    <a:pt x="420839" y="552869"/>
                  </a:lnTo>
                  <a:lnTo>
                    <a:pt x="419252" y="635419"/>
                  </a:lnTo>
                  <a:lnTo>
                    <a:pt x="416305" y="639216"/>
                  </a:lnTo>
                  <a:lnTo>
                    <a:pt x="407835" y="640499"/>
                  </a:lnTo>
                  <a:lnTo>
                    <a:pt x="405282" y="643026"/>
                  </a:lnTo>
                  <a:lnTo>
                    <a:pt x="404660" y="862101"/>
                  </a:lnTo>
                  <a:lnTo>
                    <a:pt x="402742" y="868248"/>
                  </a:lnTo>
                  <a:lnTo>
                    <a:pt x="397675" y="867816"/>
                  </a:lnTo>
                  <a:lnTo>
                    <a:pt x="386867" y="867816"/>
                  </a:lnTo>
                  <a:lnTo>
                    <a:pt x="387502" y="872909"/>
                  </a:lnTo>
                  <a:lnTo>
                    <a:pt x="397255" y="871626"/>
                  </a:lnTo>
                  <a:lnTo>
                    <a:pt x="397675" y="874598"/>
                  </a:lnTo>
                  <a:lnTo>
                    <a:pt x="385394" y="875030"/>
                  </a:lnTo>
                  <a:lnTo>
                    <a:pt x="2692" y="735749"/>
                  </a:lnTo>
                  <a:lnTo>
                    <a:pt x="330" y="732599"/>
                  </a:lnTo>
                  <a:lnTo>
                    <a:pt x="0" y="363994"/>
                  </a:lnTo>
                  <a:lnTo>
                    <a:pt x="5232" y="361518"/>
                  </a:lnTo>
                  <a:lnTo>
                    <a:pt x="4394" y="358140"/>
                  </a:lnTo>
                  <a:lnTo>
                    <a:pt x="1003" y="358140"/>
                  </a:lnTo>
                  <a:lnTo>
                    <a:pt x="1435" y="329349"/>
                  </a:lnTo>
                  <a:lnTo>
                    <a:pt x="2692" y="326390"/>
                  </a:lnTo>
                  <a:lnTo>
                    <a:pt x="5232" y="325107"/>
                  </a:lnTo>
                  <a:lnTo>
                    <a:pt x="5232" y="321716"/>
                  </a:lnTo>
                  <a:lnTo>
                    <a:pt x="330" y="320611"/>
                  </a:lnTo>
                  <a:lnTo>
                    <a:pt x="622" y="0"/>
                  </a:lnTo>
                  <a:lnTo>
                    <a:pt x="377774" y="83388"/>
                  </a:lnTo>
                  <a:lnTo>
                    <a:pt x="386232" y="84226"/>
                  </a:lnTo>
                  <a:lnTo>
                    <a:pt x="390474" y="8592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0" name="object 36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85579" y="7826007"/>
              <a:ext cx="386499" cy="116215"/>
            </a:xfrm>
            <a:prstGeom prst="rect">
              <a:avLst/>
            </a:prstGeom>
          </p:spPr>
        </p:pic>
        <p:sp>
          <p:nvSpPr>
            <p:cNvPr id="361" name="object 361"/>
            <p:cNvSpPr/>
            <p:nvPr/>
          </p:nvSpPr>
          <p:spPr>
            <a:xfrm>
              <a:off x="5858438" y="7940630"/>
              <a:ext cx="14604" cy="430530"/>
            </a:xfrm>
            <a:custGeom>
              <a:avLst/>
              <a:gdLst/>
              <a:ahLst/>
              <a:cxnLst/>
              <a:rect l="l" t="t" r="r" b="b"/>
              <a:pathLst>
                <a:path w="14604" h="430529">
                  <a:moveTo>
                    <a:pt x="419" y="0"/>
                  </a:moveTo>
                  <a:lnTo>
                    <a:pt x="0" y="4648"/>
                  </a:lnTo>
                  <a:lnTo>
                    <a:pt x="5499" y="6350"/>
                  </a:lnTo>
                  <a:lnTo>
                    <a:pt x="7620" y="427558"/>
                  </a:lnTo>
                  <a:lnTo>
                    <a:pt x="14389" y="430517"/>
                  </a:lnTo>
                  <a:lnTo>
                    <a:pt x="13970" y="294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863937" y="758799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0" y="0"/>
                  </a:moveTo>
                  <a:lnTo>
                    <a:pt x="0" y="4648"/>
                  </a:lnTo>
                  <a:lnTo>
                    <a:pt x="5930" y="5918"/>
                  </a:lnTo>
                </a:path>
              </a:pathLst>
            </a:custGeom>
            <a:ln w="3175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850385" y="7687054"/>
              <a:ext cx="12065" cy="20320"/>
            </a:xfrm>
            <a:custGeom>
              <a:avLst/>
              <a:gdLst/>
              <a:ahLst/>
              <a:cxnLst/>
              <a:rect l="l" t="t" r="r" b="b"/>
              <a:pathLst>
                <a:path w="12064" h="20320">
                  <a:moveTo>
                    <a:pt x="9207" y="0"/>
                  </a:moveTo>
                  <a:lnTo>
                    <a:pt x="2641" y="0"/>
                  </a:lnTo>
                  <a:lnTo>
                    <a:pt x="0" y="4445"/>
                  </a:lnTo>
                  <a:lnTo>
                    <a:pt x="0" y="15443"/>
                  </a:lnTo>
                  <a:lnTo>
                    <a:pt x="2641" y="19888"/>
                  </a:lnTo>
                  <a:lnTo>
                    <a:pt x="9207" y="19888"/>
                  </a:lnTo>
                  <a:lnTo>
                    <a:pt x="11861" y="15443"/>
                  </a:lnTo>
                  <a:lnTo>
                    <a:pt x="11861" y="9944"/>
                  </a:lnTo>
                  <a:lnTo>
                    <a:pt x="11861" y="4445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850385" y="7687054"/>
              <a:ext cx="12065" cy="20320"/>
            </a:xfrm>
            <a:custGeom>
              <a:avLst/>
              <a:gdLst/>
              <a:ahLst/>
              <a:cxnLst/>
              <a:rect l="l" t="t" r="r" b="b"/>
              <a:pathLst>
                <a:path w="12064" h="20320">
                  <a:moveTo>
                    <a:pt x="11861" y="9944"/>
                  </a:moveTo>
                  <a:lnTo>
                    <a:pt x="11861" y="15443"/>
                  </a:lnTo>
                  <a:lnTo>
                    <a:pt x="9207" y="19888"/>
                  </a:lnTo>
                  <a:lnTo>
                    <a:pt x="5930" y="19888"/>
                  </a:lnTo>
                  <a:lnTo>
                    <a:pt x="2641" y="19888"/>
                  </a:lnTo>
                  <a:lnTo>
                    <a:pt x="0" y="15443"/>
                  </a:lnTo>
                  <a:lnTo>
                    <a:pt x="0" y="9944"/>
                  </a:lnTo>
                  <a:lnTo>
                    <a:pt x="0" y="4445"/>
                  </a:lnTo>
                  <a:lnTo>
                    <a:pt x="2641" y="0"/>
                  </a:lnTo>
                  <a:lnTo>
                    <a:pt x="5930" y="0"/>
                  </a:lnTo>
                  <a:lnTo>
                    <a:pt x="9207" y="0"/>
                  </a:lnTo>
                  <a:lnTo>
                    <a:pt x="11861" y="4445"/>
                  </a:lnTo>
                  <a:lnTo>
                    <a:pt x="11861" y="99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841495" y="7687054"/>
              <a:ext cx="12065" cy="20320"/>
            </a:xfrm>
            <a:custGeom>
              <a:avLst/>
              <a:gdLst/>
              <a:ahLst/>
              <a:cxnLst/>
              <a:rect l="l" t="t" r="r" b="b"/>
              <a:pathLst>
                <a:path w="12064" h="20320">
                  <a:moveTo>
                    <a:pt x="9207" y="0"/>
                  </a:moveTo>
                  <a:lnTo>
                    <a:pt x="2654" y="0"/>
                  </a:lnTo>
                  <a:lnTo>
                    <a:pt x="0" y="4445"/>
                  </a:lnTo>
                  <a:lnTo>
                    <a:pt x="0" y="15443"/>
                  </a:lnTo>
                  <a:lnTo>
                    <a:pt x="2654" y="19888"/>
                  </a:lnTo>
                  <a:lnTo>
                    <a:pt x="9207" y="19888"/>
                  </a:lnTo>
                  <a:lnTo>
                    <a:pt x="11861" y="15443"/>
                  </a:lnTo>
                  <a:lnTo>
                    <a:pt x="11861" y="9944"/>
                  </a:lnTo>
                  <a:lnTo>
                    <a:pt x="11861" y="4445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841495" y="7687054"/>
              <a:ext cx="12065" cy="20320"/>
            </a:xfrm>
            <a:custGeom>
              <a:avLst/>
              <a:gdLst/>
              <a:ahLst/>
              <a:cxnLst/>
              <a:rect l="l" t="t" r="r" b="b"/>
              <a:pathLst>
                <a:path w="12064" h="20320">
                  <a:moveTo>
                    <a:pt x="11861" y="9944"/>
                  </a:moveTo>
                  <a:lnTo>
                    <a:pt x="11861" y="15443"/>
                  </a:lnTo>
                  <a:lnTo>
                    <a:pt x="9207" y="19888"/>
                  </a:lnTo>
                  <a:lnTo>
                    <a:pt x="5930" y="19888"/>
                  </a:lnTo>
                  <a:lnTo>
                    <a:pt x="2654" y="19888"/>
                  </a:lnTo>
                  <a:lnTo>
                    <a:pt x="0" y="15443"/>
                  </a:lnTo>
                  <a:lnTo>
                    <a:pt x="0" y="9944"/>
                  </a:lnTo>
                  <a:lnTo>
                    <a:pt x="0" y="4445"/>
                  </a:lnTo>
                  <a:lnTo>
                    <a:pt x="2654" y="0"/>
                  </a:lnTo>
                  <a:lnTo>
                    <a:pt x="5930" y="0"/>
                  </a:lnTo>
                  <a:lnTo>
                    <a:pt x="9207" y="0"/>
                  </a:lnTo>
                  <a:lnTo>
                    <a:pt x="11861" y="4445"/>
                  </a:lnTo>
                  <a:lnTo>
                    <a:pt x="11861" y="99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844035" y="7690854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4">
                  <a:moveTo>
                    <a:pt x="4267" y="0"/>
                  </a:moveTo>
                  <a:lnTo>
                    <a:pt x="1231" y="0"/>
                  </a:lnTo>
                  <a:lnTo>
                    <a:pt x="0" y="2946"/>
                  </a:lnTo>
                  <a:lnTo>
                    <a:pt x="0" y="10185"/>
                  </a:lnTo>
                  <a:lnTo>
                    <a:pt x="1231" y="13131"/>
                  </a:lnTo>
                  <a:lnTo>
                    <a:pt x="4267" y="13131"/>
                  </a:lnTo>
                  <a:lnTo>
                    <a:pt x="5511" y="10185"/>
                  </a:lnTo>
                  <a:lnTo>
                    <a:pt x="5511" y="6565"/>
                  </a:lnTo>
                  <a:lnTo>
                    <a:pt x="5511" y="2946"/>
                  </a:lnTo>
                  <a:lnTo>
                    <a:pt x="4267" y="0"/>
                  </a:lnTo>
                  <a:close/>
                </a:path>
              </a:pathLst>
            </a:custGeom>
            <a:solidFill>
              <a:srgbClr val="3938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853776" y="7693402"/>
              <a:ext cx="6350" cy="8890"/>
            </a:xfrm>
            <a:custGeom>
              <a:avLst/>
              <a:gdLst/>
              <a:ahLst/>
              <a:cxnLst/>
              <a:rect l="l" t="t" r="r" b="b"/>
              <a:pathLst>
                <a:path w="6350" h="8890">
                  <a:moveTo>
                    <a:pt x="0" y="0"/>
                  </a:moveTo>
                  <a:lnTo>
                    <a:pt x="1270" y="8458"/>
                  </a:lnTo>
                  <a:lnTo>
                    <a:pt x="6350" y="8458"/>
                  </a:lnTo>
                  <a:lnTo>
                    <a:pt x="5930" y="21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3131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486747" y="7515170"/>
              <a:ext cx="12065" cy="20320"/>
            </a:xfrm>
            <a:custGeom>
              <a:avLst/>
              <a:gdLst/>
              <a:ahLst/>
              <a:cxnLst/>
              <a:rect l="l" t="t" r="r" b="b"/>
              <a:pathLst>
                <a:path w="12064" h="20320">
                  <a:moveTo>
                    <a:pt x="9194" y="0"/>
                  </a:moveTo>
                  <a:lnTo>
                    <a:pt x="2654" y="0"/>
                  </a:lnTo>
                  <a:lnTo>
                    <a:pt x="0" y="4445"/>
                  </a:lnTo>
                  <a:lnTo>
                    <a:pt x="0" y="15443"/>
                  </a:lnTo>
                  <a:lnTo>
                    <a:pt x="2654" y="19900"/>
                  </a:lnTo>
                  <a:lnTo>
                    <a:pt x="9194" y="19900"/>
                  </a:lnTo>
                  <a:lnTo>
                    <a:pt x="11849" y="15443"/>
                  </a:lnTo>
                  <a:lnTo>
                    <a:pt x="11849" y="9944"/>
                  </a:lnTo>
                  <a:lnTo>
                    <a:pt x="11849" y="444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486747" y="7515170"/>
              <a:ext cx="12065" cy="20320"/>
            </a:xfrm>
            <a:custGeom>
              <a:avLst/>
              <a:gdLst/>
              <a:ahLst/>
              <a:cxnLst/>
              <a:rect l="l" t="t" r="r" b="b"/>
              <a:pathLst>
                <a:path w="12064" h="20320">
                  <a:moveTo>
                    <a:pt x="11849" y="9944"/>
                  </a:moveTo>
                  <a:lnTo>
                    <a:pt x="11849" y="15443"/>
                  </a:lnTo>
                  <a:lnTo>
                    <a:pt x="9194" y="19900"/>
                  </a:lnTo>
                  <a:lnTo>
                    <a:pt x="5918" y="19900"/>
                  </a:lnTo>
                  <a:lnTo>
                    <a:pt x="2654" y="19900"/>
                  </a:lnTo>
                  <a:lnTo>
                    <a:pt x="0" y="15443"/>
                  </a:lnTo>
                  <a:lnTo>
                    <a:pt x="0" y="9944"/>
                  </a:lnTo>
                  <a:lnTo>
                    <a:pt x="0" y="4445"/>
                  </a:lnTo>
                  <a:lnTo>
                    <a:pt x="2654" y="0"/>
                  </a:lnTo>
                  <a:lnTo>
                    <a:pt x="5918" y="0"/>
                  </a:lnTo>
                  <a:lnTo>
                    <a:pt x="9194" y="0"/>
                  </a:lnTo>
                  <a:lnTo>
                    <a:pt x="11849" y="4445"/>
                  </a:lnTo>
                  <a:lnTo>
                    <a:pt x="11849" y="99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477857" y="7515170"/>
              <a:ext cx="12065" cy="20320"/>
            </a:xfrm>
            <a:custGeom>
              <a:avLst/>
              <a:gdLst/>
              <a:ahLst/>
              <a:cxnLst/>
              <a:rect l="l" t="t" r="r" b="b"/>
              <a:pathLst>
                <a:path w="12064" h="20320">
                  <a:moveTo>
                    <a:pt x="9207" y="0"/>
                  </a:moveTo>
                  <a:lnTo>
                    <a:pt x="2654" y="0"/>
                  </a:lnTo>
                  <a:lnTo>
                    <a:pt x="0" y="4445"/>
                  </a:lnTo>
                  <a:lnTo>
                    <a:pt x="0" y="15443"/>
                  </a:lnTo>
                  <a:lnTo>
                    <a:pt x="2654" y="19900"/>
                  </a:lnTo>
                  <a:lnTo>
                    <a:pt x="9207" y="19900"/>
                  </a:lnTo>
                  <a:lnTo>
                    <a:pt x="11861" y="15443"/>
                  </a:lnTo>
                  <a:lnTo>
                    <a:pt x="11861" y="9944"/>
                  </a:lnTo>
                  <a:lnTo>
                    <a:pt x="11861" y="4445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477857" y="7515170"/>
              <a:ext cx="12065" cy="20320"/>
            </a:xfrm>
            <a:custGeom>
              <a:avLst/>
              <a:gdLst/>
              <a:ahLst/>
              <a:cxnLst/>
              <a:rect l="l" t="t" r="r" b="b"/>
              <a:pathLst>
                <a:path w="12064" h="20320">
                  <a:moveTo>
                    <a:pt x="11861" y="9944"/>
                  </a:moveTo>
                  <a:lnTo>
                    <a:pt x="11861" y="15443"/>
                  </a:lnTo>
                  <a:lnTo>
                    <a:pt x="9207" y="19900"/>
                  </a:lnTo>
                  <a:lnTo>
                    <a:pt x="5930" y="19900"/>
                  </a:lnTo>
                  <a:lnTo>
                    <a:pt x="2654" y="19900"/>
                  </a:lnTo>
                  <a:lnTo>
                    <a:pt x="0" y="15443"/>
                  </a:lnTo>
                  <a:lnTo>
                    <a:pt x="0" y="9944"/>
                  </a:lnTo>
                  <a:lnTo>
                    <a:pt x="0" y="4445"/>
                  </a:lnTo>
                  <a:lnTo>
                    <a:pt x="2654" y="0"/>
                  </a:lnTo>
                  <a:lnTo>
                    <a:pt x="5930" y="0"/>
                  </a:lnTo>
                  <a:lnTo>
                    <a:pt x="9207" y="0"/>
                  </a:lnTo>
                  <a:lnTo>
                    <a:pt x="11861" y="4445"/>
                  </a:lnTo>
                  <a:lnTo>
                    <a:pt x="11861" y="99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480396" y="7518970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4">
                  <a:moveTo>
                    <a:pt x="4267" y="0"/>
                  </a:moveTo>
                  <a:lnTo>
                    <a:pt x="1231" y="0"/>
                  </a:lnTo>
                  <a:lnTo>
                    <a:pt x="0" y="2946"/>
                  </a:lnTo>
                  <a:lnTo>
                    <a:pt x="0" y="10198"/>
                  </a:lnTo>
                  <a:lnTo>
                    <a:pt x="1231" y="13144"/>
                  </a:lnTo>
                  <a:lnTo>
                    <a:pt x="4267" y="13144"/>
                  </a:lnTo>
                  <a:lnTo>
                    <a:pt x="5499" y="10198"/>
                  </a:lnTo>
                  <a:lnTo>
                    <a:pt x="5499" y="6578"/>
                  </a:lnTo>
                  <a:lnTo>
                    <a:pt x="5499" y="2946"/>
                  </a:lnTo>
                  <a:lnTo>
                    <a:pt x="4267" y="0"/>
                  </a:lnTo>
                  <a:close/>
                </a:path>
              </a:pathLst>
            </a:custGeom>
            <a:solidFill>
              <a:srgbClr val="3938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490138" y="7521517"/>
              <a:ext cx="6350" cy="8890"/>
            </a:xfrm>
            <a:custGeom>
              <a:avLst/>
              <a:gdLst/>
              <a:ahLst/>
              <a:cxnLst/>
              <a:rect l="l" t="t" r="r" b="b"/>
              <a:pathLst>
                <a:path w="6350" h="8890">
                  <a:moveTo>
                    <a:pt x="0" y="0"/>
                  </a:moveTo>
                  <a:lnTo>
                    <a:pt x="1270" y="8470"/>
                  </a:lnTo>
                  <a:lnTo>
                    <a:pt x="6350" y="8470"/>
                  </a:lnTo>
                  <a:lnTo>
                    <a:pt x="5930" y="2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3131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487584" y="7866117"/>
              <a:ext cx="239395" cy="453390"/>
            </a:xfrm>
            <a:custGeom>
              <a:avLst/>
              <a:gdLst/>
              <a:ahLst/>
              <a:cxnLst/>
              <a:rect l="l" t="t" r="r" b="b"/>
              <a:pathLst>
                <a:path w="239395" h="453390">
                  <a:moveTo>
                    <a:pt x="419" y="0"/>
                  </a:moveTo>
                  <a:lnTo>
                    <a:pt x="0" y="1269"/>
                  </a:lnTo>
                  <a:lnTo>
                    <a:pt x="225653" y="66890"/>
                  </a:lnTo>
                  <a:lnTo>
                    <a:pt x="232841" y="68579"/>
                  </a:lnTo>
                  <a:lnTo>
                    <a:pt x="233260" y="82130"/>
                  </a:lnTo>
                  <a:lnTo>
                    <a:pt x="235800" y="452119"/>
                  </a:lnTo>
                  <a:lnTo>
                    <a:pt x="239191" y="452970"/>
                  </a:lnTo>
                  <a:lnTo>
                    <a:pt x="239191" y="126161"/>
                  </a:lnTo>
                  <a:lnTo>
                    <a:pt x="238838" y="85078"/>
                  </a:lnTo>
                  <a:lnTo>
                    <a:pt x="238772" y="66039"/>
                  </a:lnTo>
                  <a:lnTo>
                    <a:pt x="226910" y="6391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487584" y="7866117"/>
              <a:ext cx="239395" cy="453390"/>
            </a:xfrm>
            <a:custGeom>
              <a:avLst/>
              <a:gdLst/>
              <a:ahLst/>
              <a:cxnLst/>
              <a:rect l="l" t="t" r="r" b="b"/>
              <a:pathLst>
                <a:path w="239395" h="453390">
                  <a:moveTo>
                    <a:pt x="419" y="0"/>
                  </a:moveTo>
                  <a:lnTo>
                    <a:pt x="226910" y="63919"/>
                  </a:lnTo>
                  <a:lnTo>
                    <a:pt x="238772" y="66039"/>
                  </a:lnTo>
                  <a:lnTo>
                    <a:pt x="238772" y="73659"/>
                  </a:lnTo>
                  <a:lnTo>
                    <a:pt x="238838" y="85078"/>
                  </a:lnTo>
                  <a:lnTo>
                    <a:pt x="238982" y="102768"/>
                  </a:lnTo>
                  <a:lnTo>
                    <a:pt x="239126" y="119029"/>
                  </a:lnTo>
                  <a:lnTo>
                    <a:pt x="239191" y="126161"/>
                  </a:lnTo>
                  <a:lnTo>
                    <a:pt x="239191" y="452970"/>
                  </a:lnTo>
                  <a:lnTo>
                    <a:pt x="235800" y="452119"/>
                  </a:lnTo>
                  <a:lnTo>
                    <a:pt x="233260" y="82130"/>
                  </a:lnTo>
                  <a:lnTo>
                    <a:pt x="232841" y="68579"/>
                  </a:lnTo>
                  <a:lnTo>
                    <a:pt x="225653" y="66890"/>
                  </a:lnTo>
                  <a:lnTo>
                    <a:pt x="0" y="1269"/>
                  </a:lnTo>
                  <a:lnTo>
                    <a:pt x="41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722534" y="7990574"/>
              <a:ext cx="4445" cy="6985"/>
            </a:xfrm>
            <a:custGeom>
              <a:avLst/>
              <a:gdLst/>
              <a:ahLst/>
              <a:cxnLst/>
              <a:rect l="l" t="t" r="r" b="b"/>
              <a:pathLst>
                <a:path w="4445" h="6984">
                  <a:moveTo>
                    <a:pt x="419" y="0"/>
                  </a:moveTo>
                  <a:lnTo>
                    <a:pt x="0" y="6781"/>
                  </a:lnTo>
                  <a:lnTo>
                    <a:pt x="4241" y="6781"/>
                  </a:lnTo>
                  <a:lnTo>
                    <a:pt x="4241" y="43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294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721692" y="8015554"/>
              <a:ext cx="5080" cy="22860"/>
            </a:xfrm>
            <a:custGeom>
              <a:avLst/>
              <a:gdLst/>
              <a:ahLst/>
              <a:cxnLst/>
              <a:rect l="l" t="t" r="r" b="b"/>
              <a:pathLst>
                <a:path w="5079" h="22859">
                  <a:moveTo>
                    <a:pt x="4660" y="0"/>
                  </a:moveTo>
                  <a:lnTo>
                    <a:pt x="0" y="0"/>
                  </a:lnTo>
                  <a:lnTo>
                    <a:pt x="0" y="22440"/>
                  </a:lnTo>
                  <a:lnTo>
                    <a:pt x="4660" y="22440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818205" y="7935972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1506" y="0"/>
                  </a:moveTo>
                  <a:lnTo>
                    <a:pt x="3314" y="0"/>
                  </a:lnTo>
                  <a:lnTo>
                    <a:pt x="0" y="4165"/>
                  </a:lnTo>
                  <a:lnTo>
                    <a:pt x="0" y="14452"/>
                  </a:lnTo>
                  <a:lnTo>
                    <a:pt x="3314" y="18618"/>
                  </a:lnTo>
                  <a:lnTo>
                    <a:pt x="11506" y="18618"/>
                  </a:lnTo>
                  <a:lnTo>
                    <a:pt x="14820" y="14452"/>
                  </a:lnTo>
                  <a:lnTo>
                    <a:pt x="14820" y="9309"/>
                  </a:lnTo>
                  <a:lnTo>
                    <a:pt x="14820" y="4165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818205" y="7935972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4820" y="9309"/>
                  </a:moveTo>
                  <a:lnTo>
                    <a:pt x="14820" y="14452"/>
                  </a:lnTo>
                  <a:lnTo>
                    <a:pt x="11506" y="18618"/>
                  </a:lnTo>
                  <a:lnTo>
                    <a:pt x="7416" y="18618"/>
                  </a:lnTo>
                  <a:lnTo>
                    <a:pt x="3314" y="18618"/>
                  </a:lnTo>
                  <a:lnTo>
                    <a:pt x="0" y="14452"/>
                  </a:lnTo>
                  <a:lnTo>
                    <a:pt x="0" y="9309"/>
                  </a:lnTo>
                  <a:lnTo>
                    <a:pt x="0" y="4165"/>
                  </a:lnTo>
                  <a:lnTo>
                    <a:pt x="3314" y="0"/>
                  </a:lnTo>
                  <a:lnTo>
                    <a:pt x="7416" y="0"/>
                  </a:lnTo>
                  <a:lnTo>
                    <a:pt x="11506" y="0"/>
                  </a:lnTo>
                  <a:lnTo>
                    <a:pt x="14820" y="4165"/>
                  </a:lnTo>
                  <a:lnTo>
                    <a:pt x="14820" y="93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817784" y="7935967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07" y="0"/>
                  </a:moveTo>
                  <a:lnTo>
                    <a:pt x="26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2654" y="19049"/>
                  </a:lnTo>
                  <a:lnTo>
                    <a:pt x="9207" y="19049"/>
                  </a:lnTo>
                  <a:lnTo>
                    <a:pt x="11861" y="14782"/>
                  </a:lnTo>
                  <a:lnTo>
                    <a:pt x="11861" y="9524"/>
                  </a:lnTo>
                  <a:lnTo>
                    <a:pt x="11861" y="42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817784" y="7935967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11861" y="9524"/>
                  </a:moveTo>
                  <a:lnTo>
                    <a:pt x="11861" y="14782"/>
                  </a:lnTo>
                  <a:lnTo>
                    <a:pt x="9207" y="19049"/>
                  </a:lnTo>
                  <a:lnTo>
                    <a:pt x="5930" y="19049"/>
                  </a:lnTo>
                  <a:lnTo>
                    <a:pt x="2654" y="19049"/>
                  </a:lnTo>
                  <a:lnTo>
                    <a:pt x="0" y="14782"/>
                  </a:lnTo>
                  <a:lnTo>
                    <a:pt x="0" y="9524"/>
                  </a:lnTo>
                  <a:lnTo>
                    <a:pt x="0" y="4267"/>
                  </a:lnTo>
                  <a:lnTo>
                    <a:pt x="2654" y="0"/>
                  </a:lnTo>
                  <a:lnTo>
                    <a:pt x="5930" y="0"/>
                  </a:lnTo>
                  <a:lnTo>
                    <a:pt x="9207" y="0"/>
                  </a:lnTo>
                  <a:lnTo>
                    <a:pt x="11861" y="4267"/>
                  </a:lnTo>
                  <a:lnTo>
                    <a:pt x="11861" y="9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821188" y="7942317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5" h="6350">
                  <a:moveTo>
                    <a:pt x="3263" y="0"/>
                  </a:moveTo>
                  <a:lnTo>
                    <a:pt x="939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939" y="6349"/>
                  </a:lnTo>
                  <a:lnTo>
                    <a:pt x="3263" y="6349"/>
                  </a:lnTo>
                  <a:lnTo>
                    <a:pt x="4229" y="4927"/>
                  </a:lnTo>
                  <a:lnTo>
                    <a:pt x="4229" y="3174"/>
                  </a:lnTo>
                  <a:lnTo>
                    <a:pt x="4229" y="1422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6162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812273" y="8271257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1518" y="0"/>
                  </a:moveTo>
                  <a:lnTo>
                    <a:pt x="3314" y="0"/>
                  </a:lnTo>
                  <a:lnTo>
                    <a:pt x="0" y="4165"/>
                  </a:lnTo>
                  <a:lnTo>
                    <a:pt x="0" y="14439"/>
                  </a:lnTo>
                  <a:lnTo>
                    <a:pt x="3314" y="18618"/>
                  </a:lnTo>
                  <a:lnTo>
                    <a:pt x="11518" y="18618"/>
                  </a:lnTo>
                  <a:lnTo>
                    <a:pt x="14820" y="14439"/>
                  </a:lnTo>
                  <a:lnTo>
                    <a:pt x="14820" y="9296"/>
                  </a:lnTo>
                  <a:lnTo>
                    <a:pt x="14820" y="4165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812273" y="8271257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4820" y="9296"/>
                  </a:moveTo>
                  <a:lnTo>
                    <a:pt x="14820" y="14439"/>
                  </a:lnTo>
                  <a:lnTo>
                    <a:pt x="11518" y="18618"/>
                  </a:lnTo>
                  <a:lnTo>
                    <a:pt x="7416" y="18618"/>
                  </a:lnTo>
                  <a:lnTo>
                    <a:pt x="3314" y="18618"/>
                  </a:lnTo>
                  <a:lnTo>
                    <a:pt x="0" y="14439"/>
                  </a:lnTo>
                  <a:lnTo>
                    <a:pt x="0" y="9296"/>
                  </a:lnTo>
                  <a:lnTo>
                    <a:pt x="0" y="4165"/>
                  </a:lnTo>
                  <a:lnTo>
                    <a:pt x="3314" y="0"/>
                  </a:lnTo>
                  <a:lnTo>
                    <a:pt x="7416" y="0"/>
                  </a:lnTo>
                  <a:lnTo>
                    <a:pt x="11518" y="0"/>
                  </a:lnTo>
                  <a:lnTo>
                    <a:pt x="14820" y="4165"/>
                  </a:lnTo>
                  <a:lnTo>
                    <a:pt x="14820" y="92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811855" y="8271252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07" y="0"/>
                  </a:moveTo>
                  <a:lnTo>
                    <a:pt x="26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2654" y="19049"/>
                  </a:lnTo>
                  <a:lnTo>
                    <a:pt x="9207" y="19049"/>
                  </a:lnTo>
                  <a:lnTo>
                    <a:pt x="11861" y="14782"/>
                  </a:lnTo>
                  <a:lnTo>
                    <a:pt x="11861" y="9524"/>
                  </a:lnTo>
                  <a:lnTo>
                    <a:pt x="11861" y="42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811855" y="8271252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11861" y="9524"/>
                  </a:moveTo>
                  <a:lnTo>
                    <a:pt x="11861" y="14782"/>
                  </a:lnTo>
                  <a:lnTo>
                    <a:pt x="9207" y="19049"/>
                  </a:lnTo>
                  <a:lnTo>
                    <a:pt x="5930" y="19049"/>
                  </a:lnTo>
                  <a:lnTo>
                    <a:pt x="2654" y="19049"/>
                  </a:lnTo>
                  <a:lnTo>
                    <a:pt x="0" y="14782"/>
                  </a:lnTo>
                  <a:lnTo>
                    <a:pt x="0" y="9524"/>
                  </a:lnTo>
                  <a:lnTo>
                    <a:pt x="0" y="4267"/>
                  </a:lnTo>
                  <a:lnTo>
                    <a:pt x="2654" y="0"/>
                  </a:lnTo>
                  <a:lnTo>
                    <a:pt x="5930" y="0"/>
                  </a:lnTo>
                  <a:lnTo>
                    <a:pt x="9207" y="0"/>
                  </a:lnTo>
                  <a:lnTo>
                    <a:pt x="11861" y="4267"/>
                  </a:lnTo>
                  <a:lnTo>
                    <a:pt x="11861" y="9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815257" y="8277602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5" h="6350">
                  <a:moveTo>
                    <a:pt x="3276" y="0"/>
                  </a:moveTo>
                  <a:lnTo>
                    <a:pt x="939" y="0"/>
                  </a:lnTo>
                  <a:lnTo>
                    <a:pt x="0" y="1409"/>
                  </a:lnTo>
                  <a:lnTo>
                    <a:pt x="0" y="4927"/>
                  </a:lnTo>
                  <a:lnTo>
                    <a:pt x="939" y="6349"/>
                  </a:lnTo>
                  <a:lnTo>
                    <a:pt x="3276" y="6349"/>
                  </a:lnTo>
                  <a:lnTo>
                    <a:pt x="4229" y="4927"/>
                  </a:lnTo>
                  <a:lnTo>
                    <a:pt x="4229" y="3174"/>
                  </a:lnTo>
                  <a:lnTo>
                    <a:pt x="4229" y="1409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6162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481082" y="7867320"/>
              <a:ext cx="242570" cy="454025"/>
            </a:xfrm>
            <a:custGeom>
              <a:avLst/>
              <a:gdLst/>
              <a:ahLst/>
              <a:cxnLst/>
              <a:rect l="l" t="t" r="r" b="b"/>
              <a:pathLst>
                <a:path w="242570" h="454025">
                  <a:moveTo>
                    <a:pt x="0" y="0"/>
                  </a:moveTo>
                  <a:lnTo>
                    <a:pt x="232156" y="65684"/>
                  </a:lnTo>
                  <a:lnTo>
                    <a:pt x="238506" y="71615"/>
                  </a:lnTo>
                  <a:lnTo>
                    <a:pt x="238925" y="79654"/>
                  </a:lnTo>
                  <a:lnTo>
                    <a:pt x="242303" y="450913"/>
                  </a:lnTo>
                  <a:lnTo>
                    <a:pt x="241452" y="453453"/>
                  </a:lnTo>
                  <a:lnTo>
                    <a:pt x="234264" y="453453"/>
                  </a:lnTo>
                  <a:lnTo>
                    <a:pt x="228752" y="452183"/>
                  </a:lnTo>
                  <a:lnTo>
                    <a:pt x="223685" y="450913"/>
                  </a:lnTo>
                  <a:lnTo>
                    <a:pt x="2692" y="371754"/>
                  </a:lnTo>
                  <a:lnTo>
                    <a:pt x="330" y="36860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619245" y="7880087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1506" y="0"/>
                  </a:moveTo>
                  <a:lnTo>
                    <a:pt x="3301" y="0"/>
                  </a:lnTo>
                  <a:lnTo>
                    <a:pt x="0" y="4178"/>
                  </a:lnTo>
                  <a:lnTo>
                    <a:pt x="0" y="14452"/>
                  </a:lnTo>
                  <a:lnTo>
                    <a:pt x="3301" y="18618"/>
                  </a:lnTo>
                  <a:lnTo>
                    <a:pt x="11506" y="18618"/>
                  </a:lnTo>
                  <a:lnTo>
                    <a:pt x="14808" y="14452"/>
                  </a:lnTo>
                  <a:lnTo>
                    <a:pt x="14808" y="9309"/>
                  </a:lnTo>
                  <a:lnTo>
                    <a:pt x="14808" y="4178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5619245" y="7880087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4808" y="9309"/>
                  </a:moveTo>
                  <a:lnTo>
                    <a:pt x="14808" y="14452"/>
                  </a:lnTo>
                  <a:lnTo>
                    <a:pt x="11506" y="18618"/>
                  </a:lnTo>
                  <a:lnTo>
                    <a:pt x="7404" y="18618"/>
                  </a:lnTo>
                  <a:lnTo>
                    <a:pt x="3301" y="18618"/>
                  </a:lnTo>
                  <a:lnTo>
                    <a:pt x="0" y="14452"/>
                  </a:lnTo>
                  <a:lnTo>
                    <a:pt x="0" y="9309"/>
                  </a:lnTo>
                  <a:lnTo>
                    <a:pt x="0" y="4178"/>
                  </a:lnTo>
                  <a:lnTo>
                    <a:pt x="3301" y="0"/>
                  </a:lnTo>
                  <a:lnTo>
                    <a:pt x="7404" y="0"/>
                  </a:lnTo>
                  <a:lnTo>
                    <a:pt x="11506" y="0"/>
                  </a:lnTo>
                  <a:lnTo>
                    <a:pt x="14808" y="4178"/>
                  </a:lnTo>
                  <a:lnTo>
                    <a:pt x="14808" y="93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618826" y="7880081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07" y="0"/>
                  </a:moveTo>
                  <a:lnTo>
                    <a:pt x="26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2654" y="19049"/>
                  </a:lnTo>
                  <a:lnTo>
                    <a:pt x="9207" y="19049"/>
                  </a:lnTo>
                  <a:lnTo>
                    <a:pt x="11861" y="14782"/>
                  </a:lnTo>
                  <a:lnTo>
                    <a:pt x="11861" y="9524"/>
                  </a:lnTo>
                  <a:lnTo>
                    <a:pt x="11861" y="42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5618826" y="7880081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11861" y="9524"/>
                  </a:moveTo>
                  <a:lnTo>
                    <a:pt x="11861" y="14782"/>
                  </a:lnTo>
                  <a:lnTo>
                    <a:pt x="9207" y="19049"/>
                  </a:lnTo>
                  <a:lnTo>
                    <a:pt x="5918" y="19049"/>
                  </a:lnTo>
                  <a:lnTo>
                    <a:pt x="2654" y="19049"/>
                  </a:lnTo>
                  <a:lnTo>
                    <a:pt x="0" y="14782"/>
                  </a:lnTo>
                  <a:lnTo>
                    <a:pt x="0" y="9524"/>
                  </a:lnTo>
                  <a:lnTo>
                    <a:pt x="0" y="4267"/>
                  </a:lnTo>
                  <a:lnTo>
                    <a:pt x="2654" y="0"/>
                  </a:lnTo>
                  <a:lnTo>
                    <a:pt x="5918" y="0"/>
                  </a:lnTo>
                  <a:lnTo>
                    <a:pt x="9207" y="0"/>
                  </a:lnTo>
                  <a:lnTo>
                    <a:pt x="11861" y="4267"/>
                  </a:lnTo>
                  <a:lnTo>
                    <a:pt x="11861" y="9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622217" y="7886431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5" h="6350">
                  <a:moveTo>
                    <a:pt x="3276" y="0"/>
                  </a:moveTo>
                  <a:lnTo>
                    <a:pt x="939" y="0"/>
                  </a:lnTo>
                  <a:lnTo>
                    <a:pt x="0" y="1422"/>
                  </a:lnTo>
                  <a:lnTo>
                    <a:pt x="0" y="4940"/>
                  </a:lnTo>
                  <a:lnTo>
                    <a:pt x="939" y="6349"/>
                  </a:lnTo>
                  <a:lnTo>
                    <a:pt x="3276" y="6349"/>
                  </a:lnTo>
                  <a:lnTo>
                    <a:pt x="4229" y="4940"/>
                  </a:lnTo>
                  <a:lnTo>
                    <a:pt x="4229" y="3174"/>
                  </a:lnTo>
                  <a:lnTo>
                    <a:pt x="4229" y="1422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6162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477005" y="7963914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1506" y="0"/>
                  </a:moveTo>
                  <a:lnTo>
                    <a:pt x="3314" y="0"/>
                  </a:lnTo>
                  <a:lnTo>
                    <a:pt x="0" y="4165"/>
                  </a:lnTo>
                  <a:lnTo>
                    <a:pt x="0" y="14439"/>
                  </a:lnTo>
                  <a:lnTo>
                    <a:pt x="3314" y="18618"/>
                  </a:lnTo>
                  <a:lnTo>
                    <a:pt x="11506" y="18618"/>
                  </a:lnTo>
                  <a:lnTo>
                    <a:pt x="14820" y="14439"/>
                  </a:lnTo>
                  <a:lnTo>
                    <a:pt x="14820" y="9309"/>
                  </a:lnTo>
                  <a:lnTo>
                    <a:pt x="14820" y="4165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477005" y="7963914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4820" y="9309"/>
                  </a:moveTo>
                  <a:lnTo>
                    <a:pt x="14820" y="14439"/>
                  </a:lnTo>
                  <a:lnTo>
                    <a:pt x="11506" y="18618"/>
                  </a:lnTo>
                  <a:lnTo>
                    <a:pt x="7404" y="18618"/>
                  </a:lnTo>
                  <a:lnTo>
                    <a:pt x="3314" y="18618"/>
                  </a:lnTo>
                  <a:lnTo>
                    <a:pt x="0" y="14439"/>
                  </a:lnTo>
                  <a:lnTo>
                    <a:pt x="0" y="9309"/>
                  </a:lnTo>
                  <a:lnTo>
                    <a:pt x="0" y="4165"/>
                  </a:lnTo>
                  <a:lnTo>
                    <a:pt x="3314" y="0"/>
                  </a:lnTo>
                  <a:lnTo>
                    <a:pt x="7404" y="0"/>
                  </a:lnTo>
                  <a:lnTo>
                    <a:pt x="11506" y="0"/>
                  </a:lnTo>
                  <a:lnTo>
                    <a:pt x="14820" y="4165"/>
                  </a:lnTo>
                  <a:lnTo>
                    <a:pt x="14820" y="93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476586" y="7963909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194" y="0"/>
                  </a:moveTo>
                  <a:lnTo>
                    <a:pt x="26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2654" y="19049"/>
                  </a:lnTo>
                  <a:lnTo>
                    <a:pt x="9194" y="19049"/>
                  </a:lnTo>
                  <a:lnTo>
                    <a:pt x="11849" y="14782"/>
                  </a:lnTo>
                  <a:lnTo>
                    <a:pt x="11849" y="9524"/>
                  </a:lnTo>
                  <a:lnTo>
                    <a:pt x="11849" y="426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476586" y="7963909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11849" y="9524"/>
                  </a:moveTo>
                  <a:lnTo>
                    <a:pt x="11849" y="14782"/>
                  </a:lnTo>
                  <a:lnTo>
                    <a:pt x="9194" y="19049"/>
                  </a:lnTo>
                  <a:lnTo>
                    <a:pt x="5918" y="19049"/>
                  </a:lnTo>
                  <a:lnTo>
                    <a:pt x="2654" y="19049"/>
                  </a:lnTo>
                  <a:lnTo>
                    <a:pt x="0" y="14782"/>
                  </a:lnTo>
                  <a:lnTo>
                    <a:pt x="0" y="9524"/>
                  </a:lnTo>
                  <a:lnTo>
                    <a:pt x="0" y="4267"/>
                  </a:lnTo>
                  <a:lnTo>
                    <a:pt x="2654" y="0"/>
                  </a:lnTo>
                  <a:lnTo>
                    <a:pt x="5918" y="0"/>
                  </a:lnTo>
                  <a:lnTo>
                    <a:pt x="9194" y="0"/>
                  </a:lnTo>
                  <a:lnTo>
                    <a:pt x="11849" y="4267"/>
                  </a:lnTo>
                  <a:lnTo>
                    <a:pt x="11849" y="9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479966" y="7970259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5" h="6350">
                  <a:moveTo>
                    <a:pt x="3289" y="0"/>
                  </a:moveTo>
                  <a:lnTo>
                    <a:pt x="952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952" y="6349"/>
                  </a:lnTo>
                  <a:lnTo>
                    <a:pt x="3289" y="6349"/>
                  </a:lnTo>
                  <a:lnTo>
                    <a:pt x="4229" y="4927"/>
                  </a:lnTo>
                  <a:lnTo>
                    <a:pt x="4229" y="3174"/>
                  </a:lnTo>
                  <a:lnTo>
                    <a:pt x="4229" y="1422"/>
                  </a:lnTo>
                  <a:lnTo>
                    <a:pt x="3289" y="0"/>
                  </a:lnTo>
                  <a:close/>
                </a:path>
              </a:pathLst>
            </a:custGeom>
            <a:solidFill>
              <a:srgbClr val="6162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478275" y="8141714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1506" y="0"/>
                  </a:moveTo>
                  <a:lnTo>
                    <a:pt x="3301" y="0"/>
                  </a:lnTo>
                  <a:lnTo>
                    <a:pt x="0" y="4165"/>
                  </a:lnTo>
                  <a:lnTo>
                    <a:pt x="0" y="14439"/>
                  </a:lnTo>
                  <a:lnTo>
                    <a:pt x="3301" y="18618"/>
                  </a:lnTo>
                  <a:lnTo>
                    <a:pt x="11506" y="18618"/>
                  </a:lnTo>
                  <a:lnTo>
                    <a:pt x="14820" y="14439"/>
                  </a:lnTo>
                  <a:lnTo>
                    <a:pt x="14820" y="9309"/>
                  </a:lnTo>
                  <a:lnTo>
                    <a:pt x="14820" y="4165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478275" y="8141714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4820" y="9309"/>
                  </a:moveTo>
                  <a:lnTo>
                    <a:pt x="14820" y="14439"/>
                  </a:lnTo>
                  <a:lnTo>
                    <a:pt x="11506" y="18618"/>
                  </a:lnTo>
                  <a:lnTo>
                    <a:pt x="7404" y="18618"/>
                  </a:lnTo>
                  <a:lnTo>
                    <a:pt x="3301" y="18618"/>
                  </a:lnTo>
                  <a:lnTo>
                    <a:pt x="0" y="14439"/>
                  </a:lnTo>
                  <a:lnTo>
                    <a:pt x="0" y="9309"/>
                  </a:lnTo>
                  <a:lnTo>
                    <a:pt x="0" y="4165"/>
                  </a:lnTo>
                  <a:lnTo>
                    <a:pt x="3301" y="0"/>
                  </a:lnTo>
                  <a:lnTo>
                    <a:pt x="7404" y="0"/>
                  </a:lnTo>
                  <a:lnTo>
                    <a:pt x="11506" y="0"/>
                  </a:lnTo>
                  <a:lnTo>
                    <a:pt x="14820" y="4165"/>
                  </a:lnTo>
                  <a:lnTo>
                    <a:pt x="14820" y="93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477843" y="8141709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07" y="0"/>
                  </a:moveTo>
                  <a:lnTo>
                    <a:pt x="26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2654" y="19049"/>
                  </a:lnTo>
                  <a:lnTo>
                    <a:pt x="9207" y="19049"/>
                  </a:lnTo>
                  <a:lnTo>
                    <a:pt x="11861" y="14782"/>
                  </a:lnTo>
                  <a:lnTo>
                    <a:pt x="11861" y="9524"/>
                  </a:lnTo>
                  <a:lnTo>
                    <a:pt x="11861" y="42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477843" y="8141709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11861" y="9524"/>
                  </a:moveTo>
                  <a:lnTo>
                    <a:pt x="11861" y="14782"/>
                  </a:lnTo>
                  <a:lnTo>
                    <a:pt x="9207" y="19049"/>
                  </a:lnTo>
                  <a:lnTo>
                    <a:pt x="5930" y="19049"/>
                  </a:lnTo>
                  <a:lnTo>
                    <a:pt x="2654" y="19049"/>
                  </a:lnTo>
                  <a:lnTo>
                    <a:pt x="0" y="14782"/>
                  </a:lnTo>
                  <a:lnTo>
                    <a:pt x="0" y="9524"/>
                  </a:lnTo>
                  <a:lnTo>
                    <a:pt x="0" y="4267"/>
                  </a:lnTo>
                  <a:lnTo>
                    <a:pt x="2654" y="0"/>
                  </a:lnTo>
                  <a:lnTo>
                    <a:pt x="5930" y="0"/>
                  </a:lnTo>
                  <a:lnTo>
                    <a:pt x="9207" y="0"/>
                  </a:lnTo>
                  <a:lnTo>
                    <a:pt x="11861" y="4267"/>
                  </a:lnTo>
                  <a:lnTo>
                    <a:pt x="11861" y="9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481236" y="8148059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5" h="6350">
                  <a:moveTo>
                    <a:pt x="3289" y="0"/>
                  </a:moveTo>
                  <a:lnTo>
                    <a:pt x="952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952" y="6349"/>
                  </a:lnTo>
                  <a:lnTo>
                    <a:pt x="3289" y="6349"/>
                  </a:lnTo>
                  <a:lnTo>
                    <a:pt x="4241" y="4927"/>
                  </a:lnTo>
                  <a:lnTo>
                    <a:pt x="4241" y="3174"/>
                  </a:lnTo>
                  <a:lnTo>
                    <a:pt x="4241" y="1422"/>
                  </a:lnTo>
                  <a:lnTo>
                    <a:pt x="3289" y="0"/>
                  </a:lnTo>
                  <a:close/>
                </a:path>
              </a:pathLst>
            </a:custGeom>
            <a:solidFill>
              <a:srgbClr val="6162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703067" y="8036307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1506" y="0"/>
                  </a:moveTo>
                  <a:lnTo>
                    <a:pt x="3301" y="0"/>
                  </a:lnTo>
                  <a:lnTo>
                    <a:pt x="0" y="4165"/>
                  </a:lnTo>
                  <a:lnTo>
                    <a:pt x="0" y="14439"/>
                  </a:lnTo>
                  <a:lnTo>
                    <a:pt x="3301" y="18618"/>
                  </a:lnTo>
                  <a:lnTo>
                    <a:pt x="11506" y="18618"/>
                  </a:lnTo>
                  <a:lnTo>
                    <a:pt x="14820" y="14439"/>
                  </a:lnTo>
                  <a:lnTo>
                    <a:pt x="14820" y="9296"/>
                  </a:lnTo>
                  <a:lnTo>
                    <a:pt x="14820" y="4165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703067" y="8036307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4820" y="9296"/>
                  </a:moveTo>
                  <a:lnTo>
                    <a:pt x="14820" y="14439"/>
                  </a:lnTo>
                  <a:lnTo>
                    <a:pt x="11506" y="18618"/>
                  </a:lnTo>
                  <a:lnTo>
                    <a:pt x="7404" y="18618"/>
                  </a:lnTo>
                  <a:lnTo>
                    <a:pt x="3301" y="18618"/>
                  </a:lnTo>
                  <a:lnTo>
                    <a:pt x="0" y="14439"/>
                  </a:lnTo>
                  <a:lnTo>
                    <a:pt x="0" y="9296"/>
                  </a:lnTo>
                  <a:lnTo>
                    <a:pt x="0" y="4165"/>
                  </a:lnTo>
                  <a:lnTo>
                    <a:pt x="3301" y="0"/>
                  </a:lnTo>
                  <a:lnTo>
                    <a:pt x="7404" y="0"/>
                  </a:lnTo>
                  <a:lnTo>
                    <a:pt x="11506" y="0"/>
                  </a:lnTo>
                  <a:lnTo>
                    <a:pt x="14820" y="4165"/>
                  </a:lnTo>
                  <a:lnTo>
                    <a:pt x="14820" y="929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702647" y="8036302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194" y="0"/>
                  </a:moveTo>
                  <a:lnTo>
                    <a:pt x="26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2654" y="19049"/>
                  </a:lnTo>
                  <a:lnTo>
                    <a:pt x="9194" y="19049"/>
                  </a:lnTo>
                  <a:lnTo>
                    <a:pt x="11849" y="14782"/>
                  </a:lnTo>
                  <a:lnTo>
                    <a:pt x="11849" y="9524"/>
                  </a:lnTo>
                  <a:lnTo>
                    <a:pt x="11849" y="426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702647" y="8036302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11849" y="9524"/>
                  </a:moveTo>
                  <a:lnTo>
                    <a:pt x="11849" y="14782"/>
                  </a:lnTo>
                  <a:lnTo>
                    <a:pt x="9194" y="19049"/>
                  </a:lnTo>
                  <a:lnTo>
                    <a:pt x="5918" y="19049"/>
                  </a:lnTo>
                  <a:lnTo>
                    <a:pt x="2654" y="19049"/>
                  </a:lnTo>
                  <a:lnTo>
                    <a:pt x="0" y="14782"/>
                  </a:lnTo>
                  <a:lnTo>
                    <a:pt x="0" y="9524"/>
                  </a:lnTo>
                  <a:lnTo>
                    <a:pt x="0" y="4267"/>
                  </a:lnTo>
                  <a:lnTo>
                    <a:pt x="2654" y="0"/>
                  </a:lnTo>
                  <a:lnTo>
                    <a:pt x="5918" y="0"/>
                  </a:lnTo>
                  <a:lnTo>
                    <a:pt x="9194" y="0"/>
                  </a:lnTo>
                  <a:lnTo>
                    <a:pt x="11849" y="4267"/>
                  </a:lnTo>
                  <a:lnTo>
                    <a:pt x="11849" y="9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706024" y="8042652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5" h="6350">
                  <a:moveTo>
                    <a:pt x="3289" y="0"/>
                  </a:moveTo>
                  <a:lnTo>
                    <a:pt x="952" y="0"/>
                  </a:lnTo>
                  <a:lnTo>
                    <a:pt x="0" y="1409"/>
                  </a:lnTo>
                  <a:lnTo>
                    <a:pt x="0" y="4927"/>
                  </a:lnTo>
                  <a:lnTo>
                    <a:pt x="952" y="6349"/>
                  </a:lnTo>
                  <a:lnTo>
                    <a:pt x="3289" y="6349"/>
                  </a:lnTo>
                  <a:lnTo>
                    <a:pt x="4229" y="4927"/>
                  </a:lnTo>
                  <a:lnTo>
                    <a:pt x="4229" y="3174"/>
                  </a:lnTo>
                  <a:lnTo>
                    <a:pt x="4229" y="1409"/>
                  </a:lnTo>
                  <a:lnTo>
                    <a:pt x="3289" y="0"/>
                  </a:lnTo>
                  <a:close/>
                </a:path>
              </a:pathLst>
            </a:custGeom>
            <a:solidFill>
              <a:srgbClr val="6162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706875" y="8217914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1506" y="0"/>
                  </a:moveTo>
                  <a:lnTo>
                    <a:pt x="3301" y="0"/>
                  </a:lnTo>
                  <a:lnTo>
                    <a:pt x="0" y="4165"/>
                  </a:lnTo>
                  <a:lnTo>
                    <a:pt x="0" y="14439"/>
                  </a:lnTo>
                  <a:lnTo>
                    <a:pt x="3301" y="18618"/>
                  </a:lnTo>
                  <a:lnTo>
                    <a:pt x="11506" y="18618"/>
                  </a:lnTo>
                  <a:lnTo>
                    <a:pt x="14820" y="14439"/>
                  </a:lnTo>
                  <a:lnTo>
                    <a:pt x="14820" y="9309"/>
                  </a:lnTo>
                  <a:lnTo>
                    <a:pt x="14820" y="4165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706875" y="8217914"/>
              <a:ext cx="15240" cy="19050"/>
            </a:xfrm>
            <a:custGeom>
              <a:avLst/>
              <a:gdLst/>
              <a:ahLst/>
              <a:cxnLst/>
              <a:rect l="l" t="t" r="r" b="b"/>
              <a:pathLst>
                <a:path w="15239" h="19050">
                  <a:moveTo>
                    <a:pt x="14820" y="9309"/>
                  </a:moveTo>
                  <a:lnTo>
                    <a:pt x="14820" y="14439"/>
                  </a:lnTo>
                  <a:lnTo>
                    <a:pt x="11506" y="18618"/>
                  </a:lnTo>
                  <a:lnTo>
                    <a:pt x="7404" y="18618"/>
                  </a:lnTo>
                  <a:lnTo>
                    <a:pt x="3301" y="18618"/>
                  </a:lnTo>
                  <a:lnTo>
                    <a:pt x="0" y="14439"/>
                  </a:lnTo>
                  <a:lnTo>
                    <a:pt x="0" y="9309"/>
                  </a:lnTo>
                  <a:lnTo>
                    <a:pt x="0" y="4165"/>
                  </a:lnTo>
                  <a:lnTo>
                    <a:pt x="3301" y="0"/>
                  </a:lnTo>
                  <a:lnTo>
                    <a:pt x="7404" y="0"/>
                  </a:lnTo>
                  <a:lnTo>
                    <a:pt x="11506" y="0"/>
                  </a:lnTo>
                  <a:lnTo>
                    <a:pt x="14820" y="4165"/>
                  </a:lnTo>
                  <a:lnTo>
                    <a:pt x="14820" y="93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706443" y="8217909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9207" y="0"/>
                  </a:moveTo>
                  <a:lnTo>
                    <a:pt x="2654" y="0"/>
                  </a:lnTo>
                  <a:lnTo>
                    <a:pt x="0" y="4267"/>
                  </a:lnTo>
                  <a:lnTo>
                    <a:pt x="0" y="14782"/>
                  </a:lnTo>
                  <a:lnTo>
                    <a:pt x="2654" y="19049"/>
                  </a:lnTo>
                  <a:lnTo>
                    <a:pt x="9207" y="19049"/>
                  </a:lnTo>
                  <a:lnTo>
                    <a:pt x="11861" y="14782"/>
                  </a:lnTo>
                  <a:lnTo>
                    <a:pt x="11861" y="9524"/>
                  </a:lnTo>
                  <a:lnTo>
                    <a:pt x="11861" y="42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706443" y="8217909"/>
              <a:ext cx="12065" cy="19050"/>
            </a:xfrm>
            <a:custGeom>
              <a:avLst/>
              <a:gdLst/>
              <a:ahLst/>
              <a:cxnLst/>
              <a:rect l="l" t="t" r="r" b="b"/>
              <a:pathLst>
                <a:path w="12064" h="19050">
                  <a:moveTo>
                    <a:pt x="11861" y="9524"/>
                  </a:moveTo>
                  <a:lnTo>
                    <a:pt x="11861" y="14782"/>
                  </a:lnTo>
                  <a:lnTo>
                    <a:pt x="9207" y="19049"/>
                  </a:lnTo>
                  <a:lnTo>
                    <a:pt x="5930" y="19049"/>
                  </a:lnTo>
                  <a:lnTo>
                    <a:pt x="2654" y="19049"/>
                  </a:lnTo>
                  <a:lnTo>
                    <a:pt x="0" y="14782"/>
                  </a:lnTo>
                  <a:lnTo>
                    <a:pt x="0" y="9524"/>
                  </a:lnTo>
                  <a:lnTo>
                    <a:pt x="0" y="4267"/>
                  </a:lnTo>
                  <a:lnTo>
                    <a:pt x="2654" y="0"/>
                  </a:lnTo>
                  <a:lnTo>
                    <a:pt x="5930" y="0"/>
                  </a:lnTo>
                  <a:lnTo>
                    <a:pt x="9207" y="0"/>
                  </a:lnTo>
                  <a:lnTo>
                    <a:pt x="11861" y="4267"/>
                  </a:lnTo>
                  <a:lnTo>
                    <a:pt x="11861" y="95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709834" y="8224259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5" h="6350">
                  <a:moveTo>
                    <a:pt x="3289" y="0"/>
                  </a:moveTo>
                  <a:lnTo>
                    <a:pt x="952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952" y="6349"/>
                  </a:lnTo>
                  <a:lnTo>
                    <a:pt x="3289" y="6349"/>
                  </a:lnTo>
                  <a:lnTo>
                    <a:pt x="4241" y="4927"/>
                  </a:lnTo>
                  <a:lnTo>
                    <a:pt x="4241" y="3174"/>
                  </a:lnTo>
                  <a:lnTo>
                    <a:pt x="4241" y="1422"/>
                  </a:lnTo>
                  <a:lnTo>
                    <a:pt x="3289" y="0"/>
                  </a:lnTo>
                  <a:close/>
                </a:path>
              </a:pathLst>
            </a:custGeom>
            <a:solidFill>
              <a:srgbClr val="6162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486746" y="7872893"/>
              <a:ext cx="8890" cy="22860"/>
            </a:xfrm>
            <a:custGeom>
              <a:avLst/>
              <a:gdLst/>
              <a:ahLst/>
              <a:cxnLst/>
              <a:rect l="l" t="t" r="r" b="b"/>
              <a:pathLst>
                <a:path w="8889" h="22859">
                  <a:moveTo>
                    <a:pt x="6565" y="0"/>
                  </a:moveTo>
                  <a:lnTo>
                    <a:pt x="1892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1892" y="22859"/>
                  </a:lnTo>
                  <a:lnTo>
                    <a:pt x="6565" y="22859"/>
                  </a:lnTo>
                  <a:lnTo>
                    <a:pt x="8470" y="17741"/>
                  </a:lnTo>
                  <a:lnTo>
                    <a:pt x="8470" y="11429"/>
                  </a:lnTo>
                  <a:lnTo>
                    <a:pt x="8470" y="5118"/>
                  </a:lnTo>
                  <a:lnTo>
                    <a:pt x="656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486746" y="7872893"/>
              <a:ext cx="8890" cy="22860"/>
            </a:xfrm>
            <a:custGeom>
              <a:avLst/>
              <a:gdLst/>
              <a:ahLst/>
              <a:cxnLst/>
              <a:rect l="l" t="t" r="r" b="b"/>
              <a:pathLst>
                <a:path w="8889" h="22859">
                  <a:moveTo>
                    <a:pt x="8470" y="11429"/>
                  </a:moveTo>
                  <a:lnTo>
                    <a:pt x="8470" y="17741"/>
                  </a:lnTo>
                  <a:lnTo>
                    <a:pt x="6565" y="22859"/>
                  </a:lnTo>
                  <a:lnTo>
                    <a:pt x="4241" y="22859"/>
                  </a:lnTo>
                  <a:lnTo>
                    <a:pt x="1892" y="22859"/>
                  </a:lnTo>
                  <a:lnTo>
                    <a:pt x="0" y="17741"/>
                  </a:lnTo>
                  <a:lnTo>
                    <a:pt x="0" y="11429"/>
                  </a:lnTo>
                  <a:lnTo>
                    <a:pt x="0" y="5118"/>
                  </a:lnTo>
                  <a:lnTo>
                    <a:pt x="1892" y="0"/>
                  </a:lnTo>
                  <a:lnTo>
                    <a:pt x="4241" y="0"/>
                  </a:lnTo>
                  <a:lnTo>
                    <a:pt x="6565" y="0"/>
                  </a:lnTo>
                  <a:lnTo>
                    <a:pt x="8470" y="5118"/>
                  </a:lnTo>
                  <a:lnTo>
                    <a:pt x="8470" y="114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488435" y="7875014"/>
              <a:ext cx="6350" cy="16510"/>
            </a:xfrm>
            <a:custGeom>
              <a:avLst/>
              <a:gdLst/>
              <a:ahLst/>
              <a:cxnLst/>
              <a:rect l="l" t="t" r="r" b="b"/>
              <a:pathLst>
                <a:path w="6350" h="16509">
                  <a:moveTo>
                    <a:pt x="4610" y="0"/>
                  </a:moveTo>
                  <a:lnTo>
                    <a:pt x="1333" y="0"/>
                  </a:lnTo>
                  <a:lnTo>
                    <a:pt x="0" y="3695"/>
                  </a:lnTo>
                  <a:lnTo>
                    <a:pt x="0" y="12801"/>
                  </a:lnTo>
                  <a:lnTo>
                    <a:pt x="1333" y="16497"/>
                  </a:lnTo>
                  <a:lnTo>
                    <a:pt x="4610" y="16497"/>
                  </a:lnTo>
                  <a:lnTo>
                    <a:pt x="5930" y="12801"/>
                  </a:lnTo>
                  <a:lnTo>
                    <a:pt x="5930" y="8242"/>
                  </a:lnTo>
                  <a:lnTo>
                    <a:pt x="5930" y="3695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490556" y="7880511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4">
                  <a:moveTo>
                    <a:pt x="977" y="0"/>
                  </a:moveTo>
                  <a:lnTo>
                    <a:pt x="279" y="0"/>
                  </a:lnTo>
                  <a:lnTo>
                    <a:pt x="0" y="1523"/>
                  </a:lnTo>
                  <a:lnTo>
                    <a:pt x="0" y="5257"/>
                  </a:lnTo>
                  <a:lnTo>
                    <a:pt x="279" y="6781"/>
                  </a:lnTo>
                  <a:lnTo>
                    <a:pt x="977" y="6781"/>
                  </a:lnTo>
                  <a:lnTo>
                    <a:pt x="1270" y="5257"/>
                  </a:lnTo>
                  <a:lnTo>
                    <a:pt x="1270" y="3390"/>
                  </a:lnTo>
                  <a:lnTo>
                    <a:pt x="1270" y="152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488867" y="8194828"/>
              <a:ext cx="10160" cy="17145"/>
            </a:xfrm>
            <a:custGeom>
              <a:avLst/>
              <a:gdLst/>
              <a:ahLst/>
              <a:cxnLst/>
              <a:rect l="l" t="t" r="r" b="b"/>
              <a:pathLst>
                <a:path w="10160" h="17145">
                  <a:moveTo>
                    <a:pt x="10147" y="8470"/>
                  </a:moveTo>
                  <a:lnTo>
                    <a:pt x="10147" y="13144"/>
                  </a:lnTo>
                  <a:lnTo>
                    <a:pt x="7886" y="16941"/>
                  </a:lnTo>
                  <a:lnTo>
                    <a:pt x="5079" y="16941"/>
                  </a:lnTo>
                  <a:lnTo>
                    <a:pt x="2260" y="16941"/>
                  </a:lnTo>
                  <a:lnTo>
                    <a:pt x="0" y="13144"/>
                  </a:lnTo>
                  <a:lnTo>
                    <a:pt x="0" y="8470"/>
                  </a:lnTo>
                  <a:lnTo>
                    <a:pt x="0" y="3797"/>
                  </a:lnTo>
                  <a:lnTo>
                    <a:pt x="2260" y="0"/>
                  </a:lnTo>
                  <a:lnTo>
                    <a:pt x="5079" y="0"/>
                  </a:lnTo>
                  <a:lnTo>
                    <a:pt x="7886" y="0"/>
                  </a:lnTo>
                  <a:lnTo>
                    <a:pt x="10147" y="3797"/>
                  </a:lnTo>
                  <a:lnTo>
                    <a:pt x="10147" y="84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492245" y="8199908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2628" y="0"/>
                  </a:moveTo>
                  <a:lnTo>
                    <a:pt x="761" y="0"/>
                  </a:lnTo>
                  <a:lnTo>
                    <a:pt x="0" y="1523"/>
                  </a:lnTo>
                  <a:lnTo>
                    <a:pt x="0" y="5257"/>
                  </a:lnTo>
                  <a:lnTo>
                    <a:pt x="761" y="6781"/>
                  </a:lnTo>
                  <a:lnTo>
                    <a:pt x="2628" y="6781"/>
                  </a:lnTo>
                  <a:lnTo>
                    <a:pt x="3390" y="5257"/>
                  </a:lnTo>
                  <a:lnTo>
                    <a:pt x="3390" y="3390"/>
                  </a:lnTo>
                  <a:lnTo>
                    <a:pt x="3390" y="1523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701377" y="8268498"/>
              <a:ext cx="10160" cy="17145"/>
            </a:xfrm>
            <a:custGeom>
              <a:avLst/>
              <a:gdLst/>
              <a:ahLst/>
              <a:cxnLst/>
              <a:rect l="l" t="t" r="r" b="b"/>
              <a:pathLst>
                <a:path w="10160" h="17145">
                  <a:moveTo>
                    <a:pt x="10160" y="8458"/>
                  </a:moveTo>
                  <a:lnTo>
                    <a:pt x="10160" y="13144"/>
                  </a:lnTo>
                  <a:lnTo>
                    <a:pt x="7886" y="16929"/>
                  </a:lnTo>
                  <a:lnTo>
                    <a:pt x="5080" y="16929"/>
                  </a:lnTo>
                  <a:lnTo>
                    <a:pt x="2273" y="16929"/>
                  </a:lnTo>
                  <a:lnTo>
                    <a:pt x="0" y="13144"/>
                  </a:lnTo>
                  <a:lnTo>
                    <a:pt x="0" y="8458"/>
                  </a:lnTo>
                  <a:lnTo>
                    <a:pt x="0" y="3784"/>
                  </a:lnTo>
                  <a:lnTo>
                    <a:pt x="2273" y="0"/>
                  </a:lnTo>
                  <a:lnTo>
                    <a:pt x="5080" y="0"/>
                  </a:lnTo>
                  <a:lnTo>
                    <a:pt x="7886" y="0"/>
                  </a:lnTo>
                  <a:lnTo>
                    <a:pt x="10160" y="3784"/>
                  </a:lnTo>
                  <a:lnTo>
                    <a:pt x="10160" y="84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704767" y="8273566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2628" y="0"/>
                  </a:moveTo>
                  <a:lnTo>
                    <a:pt x="749" y="0"/>
                  </a:lnTo>
                  <a:lnTo>
                    <a:pt x="0" y="1536"/>
                  </a:lnTo>
                  <a:lnTo>
                    <a:pt x="0" y="5257"/>
                  </a:lnTo>
                  <a:lnTo>
                    <a:pt x="749" y="6794"/>
                  </a:lnTo>
                  <a:lnTo>
                    <a:pt x="2628" y="6794"/>
                  </a:lnTo>
                  <a:lnTo>
                    <a:pt x="3378" y="5257"/>
                  </a:lnTo>
                  <a:lnTo>
                    <a:pt x="3378" y="3390"/>
                  </a:lnTo>
                  <a:lnTo>
                    <a:pt x="3378" y="1536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699687" y="7984435"/>
              <a:ext cx="10160" cy="17145"/>
            </a:xfrm>
            <a:custGeom>
              <a:avLst/>
              <a:gdLst/>
              <a:ahLst/>
              <a:cxnLst/>
              <a:rect l="l" t="t" r="r" b="b"/>
              <a:pathLst>
                <a:path w="10160" h="17145">
                  <a:moveTo>
                    <a:pt x="10160" y="8470"/>
                  </a:moveTo>
                  <a:lnTo>
                    <a:pt x="10160" y="13144"/>
                  </a:lnTo>
                  <a:lnTo>
                    <a:pt x="7886" y="16941"/>
                  </a:lnTo>
                  <a:lnTo>
                    <a:pt x="5080" y="16941"/>
                  </a:lnTo>
                  <a:lnTo>
                    <a:pt x="2273" y="16941"/>
                  </a:lnTo>
                  <a:lnTo>
                    <a:pt x="0" y="13144"/>
                  </a:lnTo>
                  <a:lnTo>
                    <a:pt x="0" y="8470"/>
                  </a:lnTo>
                  <a:lnTo>
                    <a:pt x="0" y="3797"/>
                  </a:lnTo>
                  <a:lnTo>
                    <a:pt x="2273" y="0"/>
                  </a:lnTo>
                  <a:lnTo>
                    <a:pt x="5080" y="0"/>
                  </a:lnTo>
                  <a:lnTo>
                    <a:pt x="7886" y="0"/>
                  </a:lnTo>
                  <a:lnTo>
                    <a:pt x="10160" y="3797"/>
                  </a:lnTo>
                  <a:lnTo>
                    <a:pt x="10160" y="84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703067" y="7989515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2628" y="0"/>
                  </a:moveTo>
                  <a:lnTo>
                    <a:pt x="761" y="0"/>
                  </a:lnTo>
                  <a:lnTo>
                    <a:pt x="0" y="1524"/>
                  </a:lnTo>
                  <a:lnTo>
                    <a:pt x="0" y="5270"/>
                  </a:lnTo>
                  <a:lnTo>
                    <a:pt x="761" y="6781"/>
                  </a:lnTo>
                  <a:lnTo>
                    <a:pt x="2628" y="6781"/>
                  </a:lnTo>
                  <a:lnTo>
                    <a:pt x="3390" y="5270"/>
                  </a:lnTo>
                  <a:lnTo>
                    <a:pt x="3390" y="3390"/>
                  </a:lnTo>
                  <a:lnTo>
                    <a:pt x="3390" y="1524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489286" y="7920936"/>
              <a:ext cx="10160" cy="17145"/>
            </a:xfrm>
            <a:custGeom>
              <a:avLst/>
              <a:gdLst/>
              <a:ahLst/>
              <a:cxnLst/>
              <a:rect l="l" t="t" r="r" b="b"/>
              <a:pathLst>
                <a:path w="10160" h="17145">
                  <a:moveTo>
                    <a:pt x="10160" y="8458"/>
                  </a:moveTo>
                  <a:lnTo>
                    <a:pt x="10160" y="13144"/>
                  </a:lnTo>
                  <a:lnTo>
                    <a:pt x="7886" y="16941"/>
                  </a:lnTo>
                  <a:lnTo>
                    <a:pt x="5080" y="16941"/>
                  </a:lnTo>
                  <a:lnTo>
                    <a:pt x="2260" y="16941"/>
                  </a:lnTo>
                  <a:lnTo>
                    <a:pt x="0" y="13144"/>
                  </a:lnTo>
                  <a:lnTo>
                    <a:pt x="0" y="8458"/>
                  </a:lnTo>
                  <a:lnTo>
                    <a:pt x="0" y="3797"/>
                  </a:lnTo>
                  <a:lnTo>
                    <a:pt x="2260" y="0"/>
                  </a:lnTo>
                  <a:lnTo>
                    <a:pt x="5080" y="0"/>
                  </a:lnTo>
                  <a:lnTo>
                    <a:pt x="7886" y="0"/>
                  </a:lnTo>
                  <a:lnTo>
                    <a:pt x="10160" y="3797"/>
                  </a:lnTo>
                  <a:lnTo>
                    <a:pt x="10160" y="84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492664" y="7926016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2628" y="0"/>
                  </a:moveTo>
                  <a:lnTo>
                    <a:pt x="761" y="0"/>
                  </a:lnTo>
                  <a:lnTo>
                    <a:pt x="0" y="1523"/>
                  </a:lnTo>
                  <a:lnTo>
                    <a:pt x="0" y="5257"/>
                  </a:lnTo>
                  <a:lnTo>
                    <a:pt x="761" y="6781"/>
                  </a:lnTo>
                  <a:lnTo>
                    <a:pt x="2628" y="6781"/>
                  </a:lnTo>
                  <a:lnTo>
                    <a:pt x="3390" y="5257"/>
                  </a:lnTo>
                  <a:lnTo>
                    <a:pt x="3390" y="3378"/>
                  </a:lnTo>
                  <a:lnTo>
                    <a:pt x="3390" y="1523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692487" y="8078209"/>
              <a:ext cx="26670" cy="122555"/>
            </a:xfrm>
            <a:custGeom>
              <a:avLst/>
              <a:gdLst/>
              <a:ahLst/>
              <a:cxnLst/>
              <a:rect l="l" t="t" r="r" b="b"/>
              <a:pathLst>
                <a:path w="26670" h="122554">
                  <a:moveTo>
                    <a:pt x="431" y="0"/>
                  </a:moveTo>
                  <a:lnTo>
                    <a:pt x="0" y="2120"/>
                  </a:lnTo>
                  <a:lnTo>
                    <a:pt x="419" y="113880"/>
                  </a:lnTo>
                  <a:lnTo>
                    <a:pt x="26250" y="122351"/>
                  </a:lnTo>
                  <a:lnTo>
                    <a:pt x="25819" y="8889"/>
                  </a:lnTo>
                  <a:lnTo>
                    <a:pt x="23279" y="5930"/>
                  </a:lnTo>
                  <a:lnTo>
                    <a:pt x="3378" y="41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692487" y="8078209"/>
              <a:ext cx="26670" cy="122555"/>
            </a:xfrm>
            <a:custGeom>
              <a:avLst/>
              <a:gdLst/>
              <a:ahLst/>
              <a:cxnLst/>
              <a:rect l="l" t="t" r="r" b="b"/>
              <a:pathLst>
                <a:path w="26670" h="122554">
                  <a:moveTo>
                    <a:pt x="0" y="2120"/>
                  </a:moveTo>
                  <a:lnTo>
                    <a:pt x="431" y="0"/>
                  </a:lnTo>
                  <a:lnTo>
                    <a:pt x="3378" y="419"/>
                  </a:lnTo>
                  <a:lnTo>
                    <a:pt x="23279" y="5930"/>
                  </a:lnTo>
                  <a:lnTo>
                    <a:pt x="25819" y="8889"/>
                  </a:lnTo>
                  <a:lnTo>
                    <a:pt x="25819" y="11861"/>
                  </a:lnTo>
                  <a:lnTo>
                    <a:pt x="26250" y="122351"/>
                  </a:lnTo>
                  <a:lnTo>
                    <a:pt x="419" y="11388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730167" y="8018095"/>
              <a:ext cx="62230" cy="127635"/>
            </a:xfrm>
            <a:custGeom>
              <a:avLst/>
              <a:gdLst/>
              <a:ahLst/>
              <a:cxnLst/>
              <a:rect l="l" t="t" r="r" b="b"/>
              <a:pathLst>
                <a:path w="62229" h="127634">
                  <a:moveTo>
                    <a:pt x="1270" y="0"/>
                  </a:moveTo>
                  <a:lnTo>
                    <a:pt x="0" y="108369"/>
                  </a:lnTo>
                  <a:lnTo>
                    <a:pt x="61798" y="127419"/>
                  </a:lnTo>
                  <a:lnTo>
                    <a:pt x="62230" y="18211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730167" y="8018095"/>
              <a:ext cx="62230" cy="127635"/>
            </a:xfrm>
            <a:custGeom>
              <a:avLst/>
              <a:gdLst/>
              <a:ahLst/>
              <a:cxnLst/>
              <a:rect l="l" t="t" r="r" b="b"/>
              <a:pathLst>
                <a:path w="62229" h="127634">
                  <a:moveTo>
                    <a:pt x="1270" y="0"/>
                  </a:moveTo>
                  <a:lnTo>
                    <a:pt x="62230" y="18211"/>
                  </a:lnTo>
                  <a:lnTo>
                    <a:pt x="61798" y="127419"/>
                  </a:lnTo>
                  <a:lnTo>
                    <a:pt x="0" y="108369"/>
                  </a:lnTo>
                  <a:lnTo>
                    <a:pt x="127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811866" y="8044338"/>
              <a:ext cx="24130" cy="102870"/>
            </a:xfrm>
            <a:custGeom>
              <a:avLst/>
              <a:gdLst/>
              <a:ahLst/>
              <a:cxnLst/>
              <a:rect l="l" t="t" r="r" b="b"/>
              <a:pathLst>
                <a:path w="24129" h="102870">
                  <a:moveTo>
                    <a:pt x="2120" y="0"/>
                  </a:moveTo>
                  <a:lnTo>
                    <a:pt x="0" y="95669"/>
                  </a:lnTo>
                  <a:lnTo>
                    <a:pt x="23279" y="102438"/>
                  </a:lnTo>
                  <a:lnTo>
                    <a:pt x="24129" y="5079"/>
                  </a:lnTo>
                  <a:lnTo>
                    <a:pt x="2120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811866" y="8044338"/>
              <a:ext cx="24130" cy="102870"/>
            </a:xfrm>
            <a:custGeom>
              <a:avLst/>
              <a:gdLst/>
              <a:ahLst/>
              <a:cxnLst/>
              <a:rect l="l" t="t" r="r" b="b"/>
              <a:pathLst>
                <a:path w="24129" h="102870">
                  <a:moveTo>
                    <a:pt x="2120" y="0"/>
                  </a:moveTo>
                  <a:lnTo>
                    <a:pt x="24129" y="5079"/>
                  </a:lnTo>
                  <a:lnTo>
                    <a:pt x="23279" y="102438"/>
                  </a:lnTo>
                  <a:lnTo>
                    <a:pt x="0" y="95669"/>
                  </a:lnTo>
                  <a:lnTo>
                    <a:pt x="21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729735" y="8131976"/>
              <a:ext cx="43180" cy="99695"/>
            </a:xfrm>
            <a:custGeom>
              <a:avLst/>
              <a:gdLst/>
              <a:ahLst/>
              <a:cxnLst/>
              <a:rect l="l" t="t" r="r" b="b"/>
              <a:pathLst>
                <a:path w="43179" h="99695">
                  <a:moveTo>
                    <a:pt x="2108" y="0"/>
                  </a:moveTo>
                  <a:lnTo>
                    <a:pt x="1269" y="6350"/>
                  </a:lnTo>
                  <a:lnTo>
                    <a:pt x="2552" y="78740"/>
                  </a:lnTo>
                  <a:lnTo>
                    <a:pt x="0" y="83388"/>
                  </a:lnTo>
                  <a:lnTo>
                    <a:pt x="8051" y="86779"/>
                  </a:lnTo>
                  <a:lnTo>
                    <a:pt x="42760" y="99479"/>
                  </a:lnTo>
                  <a:lnTo>
                    <a:pt x="41490" y="10998"/>
                  </a:lnTo>
                  <a:lnTo>
                    <a:pt x="8902" y="838"/>
                  </a:lnTo>
                  <a:lnTo>
                    <a:pt x="2108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771226" y="8142974"/>
              <a:ext cx="72390" cy="108585"/>
            </a:xfrm>
            <a:custGeom>
              <a:avLst/>
              <a:gdLst/>
              <a:ahLst/>
              <a:cxnLst/>
              <a:rect l="l" t="t" r="r" b="b"/>
              <a:pathLst>
                <a:path w="72389" h="108584">
                  <a:moveTo>
                    <a:pt x="0" y="0"/>
                  </a:moveTo>
                  <a:lnTo>
                    <a:pt x="1269" y="88480"/>
                  </a:lnTo>
                  <a:lnTo>
                    <a:pt x="60540" y="108381"/>
                  </a:lnTo>
                  <a:lnTo>
                    <a:pt x="72389" y="107962"/>
                  </a:lnTo>
                  <a:lnTo>
                    <a:pt x="71539" y="100329"/>
                  </a:lnTo>
                  <a:lnTo>
                    <a:pt x="71539" y="24980"/>
                  </a:lnTo>
                  <a:lnTo>
                    <a:pt x="60540" y="190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750055" y="8164988"/>
              <a:ext cx="75565" cy="71755"/>
            </a:xfrm>
            <a:custGeom>
              <a:avLst/>
              <a:gdLst/>
              <a:ahLst/>
              <a:cxnLst/>
              <a:rect l="l" t="t" r="r" b="b"/>
              <a:pathLst>
                <a:path w="75564" h="71754">
                  <a:moveTo>
                    <a:pt x="0" y="0"/>
                  </a:moveTo>
                  <a:lnTo>
                    <a:pt x="0" y="48691"/>
                  </a:lnTo>
                  <a:lnTo>
                    <a:pt x="75361" y="71551"/>
                  </a:lnTo>
                  <a:lnTo>
                    <a:pt x="74510" y="22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730586" y="8236959"/>
              <a:ext cx="18415" cy="27305"/>
            </a:xfrm>
            <a:custGeom>
              <a:avLst/>
              <a:gdLst/>
              <a:ahLst/>
              <a:cxnLst/>
              <a:rect l="l" t="t" r="r" b="b"/>
              <a:pathLst>
                <a:path w="18414" h="27304">
                  <a:moveTo>
                    <a:pt x="419" y="0"/>
                  </a:moveTo>
                  <a:lnTo>
                    <a:pt x="0" y="23279"/>
                  </a:lnTo>
                  <a:lnTo>
                    <a:pt x="17767" y="27101"/>
                  </a:lnTo>
                  <a:lnTo>
                    <a:pt x="18199" y="38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745407" y="8228067"/>
              <a:ext cx="18415" cy="12700"/>
            </a:xfrm>
            <a:custGeom>
              <a:avLst/>
              <a:gdLst/>
              <a:ahLst/>
              <a:cxnLst/>
              <a:rect l="l" t="t" r="r" b="b"/>
              <a:pathLst>
                <a:path w="18414" h="12700">
                  <a:moveTo>
                    <a:pt x="203" y="0"/>
                  </a:moveTo>
                  <a:lnTo>
                    <a:pt x="0" y="6984"/>
                  </a:lnTo>
                  <a:lnTo>
                    <a:pt x="17780" y="12484"/>
                  </a:lnTo>
                  <a:lnTo>
                    <a:pt x="17983" y="4241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6144974" y="7436190"/>
              <a:ext cx="1024890" cy="978535"/>
            </a:xfrm>
            <a:custGeom>
              <a:avLst/>
              <a:gdLst/>
              <a:ahLst/>
              <a:cxnLst/>
              <a:rect l="l" t="t" r="r" b="b"/>
              <a:pathLst>
                <a:path w="1024890" h="978534">
                  <a:moveTo>
                    <a:pt x="2120" y="0"/>
                  </a:moveTo>
                  <a:lnTo>
                    <a:pt x="0" y="876515"/>
                  </a:lnTo>
                  <a:lnTo>
                    <a:pt x="1024089" y="978154"/>
                  </a:lnTo>
                  <a:lnTo>
                    <a:pt x="1024470" y="56172"/>
                  </a:lnTo>
                  <a:lnTo>
                    <a:pt x="2120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6144974" y="7436190"/>
              <a:ext cx="1024890" cy="978535"/>
            </a:xfrm>
            <a:custGeom>
              <a:avLst/>
              <a:gdLst/>
              <a:ahLst/>
              <a:cxnLst/>
              <a:rect l="l" t="t" r="r" b="b"/>
              <a:pathLst>
                <a:path w="1024890" h="978534">
                  <a:moveTo>
                    <a:pt x="2120" y="0"/>
                  </a:moveTo>
                  <a:lnTo>
                    <a:pt x="1024470" y="56172"/>
                  </a:lnTo>
                  <a:lnTo>
                    <a:pt x="1024089" y="978154"/>
                  </a:lnTo>
                  <a:lnTo>
                    <a:pt x="0" y="876515"/>
                  </a:lnTo>
                  <a:lnTo>
                    <a:pt x="2120" y="0"/>
                  </a:lnTo>
                  <a:close/>
                </a:path>
                <a:path w="1024890" h="978534">
                  <a:moveTo>
                    <a:pt x="39839" y="28194"/>
                  </a:moveTo>
                  <a:lnTo>
                    <a:pt x="41109" y="7861"/>
                  </a:lnTo>
                  <a:lnTo>
                    <a:pt x="112242" y="12954"/>
                  </a:lnTo>
                  <a:lnTo>
                    <a:pt x="113499" y="33261"/>
                  </a:lnTo>
                  <a:lnTo>
                    <a:pt x="39839" y="281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6183557" y="7464380"/>
              <a:ext cx="929640" cy="915669"/>
            </a:xfrm>
            <a:custGeom>
              <a:avLst/>
              <a:gdLst/>
              <a:ahLst/>
              <a:cxnLst/>
              <a:rect l="l" t="t" r="r" b="b"/>
              <a:pathLst>
                <a:path w="929640" h="915670">
                  <a:moveTo>
                    <a:pt x="1257" y="0"/>
                  </a:moveTo>
                  <a:lnTo>
                    <a:pt x="0" y="824217"/>
                  </a:lnTo>
                  <a:lnTo>
                    <a:pt x="928357" y="915670"/>
                  </a:lnTo>
                  <a:lnTo>
                    <a:pt x="929627" y="53327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6183557" y="7464380"/>
              <a:ext cx="929640" cy="915669"/>
            </a:xfrm>
            <a:custGeom>
              <a:avLst/>
              <a:gdLst/>
              <a:ahLst/>
              <a:cxnLst/>
              <a:rect l="l" t="t" r="r" b="b"/>
              <a:pathLst>
                <a:path w="929640" h="915670">
                  <a:moveTo>
                    <a:pt x="1257" y="0"/>
                  </a:moveTo>
                  <a:lnTo>
                    <a:pt x="929627" y="53327"/>
                  </a:lnTo>
                  <a:lnTo>
                    <a:pt x="928357" y="915670"/>
                  </a:lnTo>
                  <a:lnTo>
                    <a:pt x="0" y="824217"/>
                  </a:lnTo>
                  <a:lnTo>
                    <a:pt x="125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6196257" y="8160337"/>
              <a:ext cx="57785" cy="109855"/>
            </a:xfrm>
            <a:custGeom>
              <a:avLst/>
              <a:gdLst/>
              <a:ahLst/>
              <a:cxnLst/>
              <a:rect l="l" t="t" r="r" b="b"/>
              <a:pathLst>
                <a:path w="57785" h="109854">
                  <a:moveTo>
                    <a:pt x="0" y="0"/>
                  </a:moveTo>
                  <a:lnTo>
                    <a:pt x="0" y="85090"/>
                  </a:lnTo>
                  <a:lnTo>
                    <a:pt x="3968" y="98325"/>
                  </a:lnTo>
                  <a:lnTo>
                    <a:pt x="7937" y="105251"/>
                  </a:lnTo>
                  <a:lnTo>
                    <a:pt x="14287" y="108128"/>
                  </a:lnTo>
                  <a:lnTo>
                    <a:pt x="25400" y="109220"/>
                  </a:lnTo>
                  <a:lnTo>
                    <a:pt x="45157" y="109477"/>
                  </a:lnTo>
                  <a:lnTo>
                    <a:pt x="54916" y="106521"/>
                  </a:lnTo>
                  <a:lnTo>
                    <a:pt x="57534" y="97611"/>
                  </a:lnTo>
                  <a:lnTo>
                    <a:pt x="55867" y="80010"/>
                  </a:lnTo>
                  <a:lnTo>
                    <a:pt x="52057" y="2540"/>
                  </a:lnTo>
                  <a:lnTo>
                    <a:pt x="41242" y="6072"/>
                  </a:lnTo>
                  <a:lnTo>
                    <a:pt x="32215" y="6985"/>
                  </a:lnTo>
                  <a:lnTo>
                    <a:pt x="20094" y="50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6196257" y="8160337"/>
              <a:ext cx="57785" cy="109855"/>
            </a:xfrm>
            <a:custGeom>
              <a:avLst/>
              <a:gdLst/>
              <a:ahLst/>
              <a:cxnLst/>
              <a:rect l="l" t="t" r="r" b="b"/>
              <a:pathLst>
                <a:path w="57785" h="109854">
                  <a:moveTo>
                    <a:pt x="0" y="0"/>
                  </a:moveTo>
                  <a:lnTo>
                    <a:pt x="20094" y="5040"/>
                  </a:lnTo>
                  <a:lnTo>
                    <a:pt x="32215" y="6985"/>
                  </a:lnTo>
                  <a:lnTo>
                    <a:pt x="41242" y="6072"/>
                  </a:lnTo>
                  <a:lnTo>
                    <a:pt x="52057" y="2540"/>
                  </a:lnTo>
                  <a:lnTo>
                    <a:pt x="55867" y="80010"/>
                  </a:lnTo>
                  <a:lnTo>
                    <a:pt x="57534" y="97611"/>
                  </a:lnTo>
                  <a:lnTo>
                    <a:pt x="54916" y="106521"/>
                  </a:lnTo>
                  <a:lnTo>
                    <a:pt x="45157" y="109477"/>
                  </a:lnTo>
                  <a:lnTo>
                    <a:pt x="25400" y="109220"/>
                  </a:lnTo>
                  <a:lnTo>
                    <a:pt x="14287" y="108128"/>
                  </a:lnTo>
                  <a:lnTo>
                    <a:pt x="7937" y="105251"/>
                  </a:lnTo>
                  <a:lnTo>
                    <a:pt x="3968" y="98325"/>
                  </a:lnTo>
                  <a:lnTo>
                    <a:pt x="0" y="8509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6287686" y="7560895"/>
              <a:ext cx="713105" cy="732790"/>
            </a:xfrm>
            <a:custGeom>
              <a:avLst/>
              <a:gdLst/>
              <a:ahLst/>
              <a:cxnLst/>
              <a:rect l="l" t="t" r="r" b="b"/>
              <a:pathLst>
                <a:path w="713104" h="732790">
                  <a:moveTo>
                    <a:pt x="2539" y="0"/>
                  </a:moveTo>
                  <a:lnTo>
                    <a:pt x="0" y="666750"/>
                  </a:lnTo>
                  <a:lnTo>
                    <a:pt x="711199" y="732790"/>
                  </a:lnTo>
                  <a:lnTo>
                    <a:pt x="712482" y="43180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6287686" y="7560895"/>
              <a:ext cx="713105" cy="732790"/>
            </a:xfrm>
            <a:custGeom>
              <a:avLst/>
              <a:gdLst/>
              <a:ahLst/>
              <a:cxnLst/>
              <a:rect l="l" t="t" r="r" b="b"/>
              <a:pathLst>
                <a:path w="713104" h="732790">
                  <a:moveTo>
                    <a:pt x="2539" y="0"/>
                  </a:moveTo>
                  <a:lnTo>
                    <a:pt x="0" y="666750"/>
                  </a:lnTo>
                  <a:lnTo>
                    <a:pt x="711199" y="732790"/>
                  </a:lnTo>
                  <a:lnTo>
                    <a:pt x="712482" y="43180"/>
                  </a:lnTo>
                  <a:lnTo>
                    <a:pt x="253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6322822" y="7515605"/>
              <a:ext cx="67945" cy="10160"/>
            </a:xfrm>
            <a:custGeom>
              <a:avLst/>
              <a:gdLst/>
              <a:ahLst/>
              <a:cxnLst/>
              <a:rect l="l" t="t" r="r" b="b"/>
              <a:pathLst>
                <a:path w="67945" h="10159">
                  <a:moveTo>
                    <a:pt x="6350" y="1422"/>
                  </a:moveTo>
                  <a:lnTo>
                    <a:pt x="4914" y="0"/>
                  </a:lnTo>
                  <a:lnTo>
                    <a:pt x="1422" y="0"/>
                  </a:lnTo>
                  <a:lnTo>
                    <a:pt x="0" y="1422"/>
                  </a:lnTo>
                  <a:lnTo>
                    <a:pt x="0" y="4927"/>
                  </a:lnTo>
                  <a:lnTo>
                    <a:pt x="1422" y="6350"/>
                  </a:lnTo>
                  <a:lnTo>
                    <a:pt x="4914" y="6350"/>
                  </a:lnTo>
                  <a:lnTo>
                    <a:pt x="6350" y="4927"/>
                  </a:lnTo>
                  <a:lnTo>
                    <a:pt x="6350" y="3175"/>
                  </a:lnTo>
                  <a:lnTo>
                    <a:pt x="6350" y="1422"/>
                  </a:lnTo>
                  <a:close/>
                </a:path>
                <a:path w="67945" h="10159">
                  <a:moveTo>
                    <a:pt x="67741" y="5232"/>
                  </a:moveTo>
                  <a:lnTo>
                    <a:pt x="66306" y="3810"/>
                  </a:lnTo>
                  <a:lnTo>
                    <a:pt x="62814" y="3810"/>
                  </a:lnTo>
                  <a:lnTo>
                    <a:pt x="61391" y="5232"/>
                  </a:lnTo>
                  <a:lnTo>
                    <a:pt x="61391" y="8750"/>
                  </a:lnTo>
                  <a:lnTo>
                    <a:pt x="62814" y="10160"/>
                  </a:lnTo>
                  <a:lnTo>
                    <a:pt x="66306" y="10160"/>
                  </a:lnTo>
                  <a:lnTo>
                    <a:pt x="67741" y="8750"/>
                  </a:lnTo>
                  <a:lnTo>
                    <a:pt x="67741" y="6985"/>
                  </a:lnTo>
                  <a:lnTo>
                    <a:pt x="67741" y="5232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6325367" y="7591802"/>
              <a:ext cx="641985" cy="49530"/>
            </a:xfrm>
            <a:custGeom>
              <a:avLst/>
              <a:gdLst/>
              <a:ahLst/>
              <a:cxnLst/>
              <a:rect l="l" t="t" r="r" b="b"/>
              <a:pathLst>
                <a:path w="641984" h="49529">
                  <a:moveTo>
                    <a:pt x="0" y="0"/>
                  </a:moveTo>
                  <a:lnTo>
                    <a:pt x="0" y="10159"/>
                  </a:lnTo>
                  <a:lnTo>
                    <a:pt x="641769" y="49110"/>
                  </a:lnTo>
                  <a:lnTo>
                    <a:pt x="640930" y="380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6322839" y="7604502"/>
              <a:ext cx="644525" cy="579120"/>
            </a:xfrm>
            <a:custGeom>
              <a:avLst/>
              <a:gdLst/>
              <a:ahLst/>
              <a:cxnLst/>
              <a:rect l="l" t="t" r="r" b="b"/>
              <a:pathLst>
                <a:path w="644525" h="579120">
                  <a:moveTo>
                    <a:pt x="2527" y="0"/>
                  </a:moveTo>
                  <a:lnTo>
                    <a:pt x="0" y="521538"/>
                  </a:lnTo>
                  <a:lnTo>
                    <a:pt x="638365" y="579119"/>
                  </a:lnTo>
                  <a:lnTo>
                    <a:pt x="644296" y="3641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6322839" y="7604502"/>
              <a:ext cx="644525" cy="579120"/>
            </a:xfrm>
            <a:custGeom>
              <a:avLst/>
              <a:gdLst/>
              <a:ahLst/>
              <a:cxnLst/>
              <a:rect l="l" t="t" r="r" b="b"/>
              <a:pathLst>
                <a:path w="644525" h="579120">
                  <a:moveTo>
                    <a:pt x="2527" y="0"/>
                  </a:moveTo>
                  <a:lnTo>
                    <a:pt x="0" y="521538"/>
                  </a:lnTo>
                  <a:lnTo>
                    <a:pt x="638365" y="579119"/>
                  </a:lnTo>
                  <a:lnTo>
                    <a:pt x="644296" y="36410"/>
                  </a:lnTo>
                  <a:lnTo>
                    <a:pt x="252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6327068" y="7684087"/>
              <a:ext cx="106045" cy="233045"/>
            </a:xfrm>
            <a:custGeom>
              <a:avLst/>
              <a:gdLst/>
              <a:ahLst/>
              <a:cxnLst/>
              <a:rect l="l" t="t" r="r" b="b"/>
              <a:pathLst>
                <a:path w="106045" h="233045">
                  <a:moveTo>
                    <a:pt x="1676" y="0"/>
                  </a:moveTo>
                  <a:lnTo>
                    <a:pt x="0" y="226060"/>
                  </a:lnTo>
                  <a:lnTo>
                    <a:pt x="101600" y="232829"/>
                  </a:lnTo>
                  <a:lnTo>
                    <a:pt x="105829" y="676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6327068" y="7684087"/>
              <a:ext cx="106045" cy="233045"/>
            </a:xfrm>
            <a:custGeom>
              <a:avLst/>
              <a:gdLst/>
              <a:ahLst/>
              <a:cxnLst/>
              <a:rect l="l" t="t" r="r" b="b"/>
              <a:pathLst>
                <a:path w="106045" h="233045">
                  <a:moveTo>
                    <a:pt x="1676" y="0"/>
                  </a:moveTo>
                  <a:lnTo>
                    <a:pt x="0" y="226060"/>
                  </a:lnTo>
                  <a:lnTo>
                    <a:pt x="101600" y="232829"/>
                  </a:lnTo>
                  <a:lnTo>
                    <a:pt x="105829" y="6769"/>
                  </a:lnTo>
                  <a:lnTo>
                    <a:pt x="167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6437977" y="7681545"/>
              <a:ext cx="515620" cy="286385"/>
            </a:xfrm>
            <a:custGeom>
              <a:avLst/>
              <a:gdLst/>
              <a:ahLst/>
              <a:cxnLst/>
              <a:rect l="l" t="t" r="r" b="b"/>
              <a:pathLst>
                <a:path w="515620" h="286384">
                  <a:moveTo>
                    <a:pt x="1689" y="0"/>
                  </a:moveTo>
                  <a:lnTo>
                    <a:pt x="0" y="247230"/>
                  </a:lnTo>
                  <a:lnTo>
                    <a:pt x="513930" y="286169"/>
                  </a:lnTo>
                  <a:lnTo>
                    <a:pt x="515619" y="35572"/>
                  </a:lnTo>
                  <a:lnTo>
                    <a:pt x="16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6437977" y="7681545"/>
              <a:ext cx="515620" cy="286385"/>
            </a:xfrm>
            <a:custGeom>
              <a:avLst/>
              <a:gdLst/>
              <a:ahLst/>
              <a:cxnLst/>
              <a:rect l="l" t="t" r="r" b="b"/>
              <a:pathLst>
                <a:path w="515620" h="286384">
                  <a:moveTo>
                    <a:pt x="1689" y="0"/>
                  </a:moveTo>
                  <a:lnTo>
                    <a:pt x="0" y="247230"/>
                  </a:lnTo>
                  <a:lnTo>
                    <a:pt x="513930" y="286169"/>
                  </a:lnTo>
                  <a:lnTo>
                    <a:pt x="515619" y="35572"/>
                  </a:lnTo>
                  <a:lnTo>
                    <a:pt x="168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6548885" y="7689173"/>
              <a:ext cx="92710" cy="26670"/>
            </a:xfrm>
            <a:custGeom>
              <a:avLst/>
              <a:gdLst/>
              <a:ahLst/>
              <a:cxnLst/>
              <a:rect l="l" t="t" r="r" b="b"/>
              <a:pathLst>
                <a:path w="92709" h="26670">
                  <a:moveTo>
                    <a:pt x="0" y="0"/>
                  </a:moveTo>
                  <a:lnTo>
                    <a:pt x="0" y="16929"/>
                  </a:lnTo>
                  <a:lnTo>
                    <a:pt x="91452" y="26238"/>
                  </a:lnTo>
                  <a:lnTo>
                    <a:pt x="92290" y="76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6548885" y="7689173"/>
              <a:ext cx="92710" cy="26670"/>
            </a:xfrm>
            <a:custGeom>
              <a:avLst/>
              <a:gdLst/>
              <a:ahLst/>
              <a:cxnLst/>
              <a:rect l="l" t="t" r="r" b="b"/>
              <a:pathLst>
                <a:path w="92709" h="26670">
                  <a:moveTo>
                    <a:pt x="0" y="16929"/>
                  </a:moveTo>
                  <a:lnTo>
                    <a:pt x="0" y="0"/>
                  </a:lnTo>
                  <a:lnTo>
                    <a:pt x="92290" y="7620"/>
                  </a:lnTo>
                  <a:lnTo>
                    <a:pt x="91452" y="26238"/>
                  </a:lnTo>
                  <a:lnTo>
                    <a:pt x="0" y="1692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6548886" y="7718802"/>
              <a:ext cx="90805" cy="29845"/>
            </a:xfrm>
            <a:custGeom>
              <a:avLst/>
              <a:gdLst/>
              <a:ahLst/>
              <a:cxnLst/>
              <a:rect l="l" t="t" r="r" b="b"/>
              <a:pathLst>
                <a:path w="90804" h="29845">
                  <a:moveTo>
                    <a:pt x="850" y="0"/>
                  </a:moveTo>
                  <a:lnTo>
                    <a:pt x="0" y="23710"/>
                  </a:lnTo>
                  <a:lnTo>
                    <a:pt x="90589" y="29629"/>
                  </a:lnTo>
                  <a:lnTo>
                    <a:pt x="88900" y="507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6548886" y="7718802"/>
              <a:ext cx="90805" cy="29845"/>
            </a:xfrm>
            <a:custGeom>
              <a:avLst/>
              <a:gdLst/>
              <a:ahLst/>
              <a:cxnLst/>
              <a:rect l="l" t="t" r="r" b="b"/>
              <a:pathLst>
                <a:path w="90804" h="29845">
                  <a:moveTo>
                    <a:pt x="850" y="0"/>
                  </a:moveTo>
                  <a:lnTo>
                    <a:pt x="0" y="23710"/>
                  </a:lnTo>
                  <a:lnTo>
                    <a:pt x="90589" y="29629"/>
                  </a:lnTo>
                  <a:lnTo>
                    <a:pt x="88900" y="5079"/>
                  </a:lnTo>
                  <a:lnTo>
                    <a:pt x="85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6548036" y="7755215"/>
              <a:ext cx="91440" cy="26670"/>
            </a:xfrm>
            <a:custGeom>
              <a:avLst/>
              <a:gdLst/>
              <a:ahLst/>
              <a:cxnLst/>
              <a:rect l="l" t="t" r="r" b="b"/>
              <a:pathLst>
                <a:path w="91440" h="26670">
                  <a:moveTo>
                    <a:pt x="1701" y="0"/>
                  </a:moveTo>
                  <a:lnTo>
                    <a:pt x="0" y="19469"/>
                  </a:lnTo>
                  <a:lnTo>
                    <a:pt x="89750" y="26238"/>
                  </a:lnTo>
                  <a:lnTo>
                    <a:pt x="91440" y="5918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6548036" y="7755215"/>
              <a:ext cx="91440" cy="26670"/>
            </a:xfrm>
            <a:custGeom>
              <a:avLst/>
              <a:gdLst/>
              <a:ahLst/>
              <a:cxnLst/>
              <a:rect l="l" t="t" r="r" b="b"/>
              <a:pathLst>
                <a:path w="91440" h="26670">
                  <a:moveTo>
                    <a:pt x="1701" y="0"/>
                  </a:moveTo>
                  <a:lnTo>
                    <a:pt x="0" y="19469"/>
                  </a:lnTo>
                  <a:lnTo>
                    <a:pt x="89750" y="26238"/>
                  </a:lnTo>
                  <a:lnTo>
                    <a:pt x="91440" y="5918"/>
                  </a:lnTo>
                  <a:lnTo>
                    <a:pt x="170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6477765" y="7784844"/>
              <a:ext cx="233679" cy="40640"/>
            </a:xfrm>
            <a:custGeom>
              <a:avLst/>
              <a:gdLst/>
              <a:ahLst/>
              <a:cxnLst/>
              <a:rect l="l" t="t" r="r" b="b"/>
              <a:pathLst>
                <a:path w="233679" h="40640">
                  <a:moveTo>
                    <a:pt x="10172" y="0"/>
                  </a:moveTo>
                  <a:lnTo>
                    <a:pt x="0" y="9309"/>
                  </a:lnTo>
                  <a:lnTo>
                    <a:pt x="11849" y="23698"/>
                  </a:lnTo>
                  <a:lnTo>
                    <a:pt x="222669" y="40639"/>
                  </a:lnTo>
                  <a:lnTo>
                    <a:pt x="233679" y="26238"/>
                  </a:lnTo>
                  <a:lnTo>
                    <a:pt x="221830" y="13538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6477765" y="7784844"/>
              <a:ext cx="233679" cy="40640"/>
            </a:xfrm>
            <a:custGeom>
              <a:avLst/>
              <a:gdLst/>
              <a:ahLst/>
              <a:cxnLst/>
              <a:rect l="l" t="t" r="r" b="b"/>
              <a:pathLst>
                <a:path w="233679" h="40640">
                  <a:moveTo>
                    <a:pt x="10172" y="0"/>
                  </a:moveTo>
                  <a:lnTo>
                    <a:pt x="0" y="9309"/>
                  </a:lnTo>
                  <a:lnTo>
                    <a:pt x="11849" y="23698"/>
                  </a:lnTo>
                  <a:lnTo>
                    <a:pt x="222669" y="40639"/>
                  </a:lnTo>
                  <a:lnTo>
                    <a:pt x="233679" y="26238"/>
                  </a:lnTo>
                  <a:lnTo>
                    <a:pt x="221830" y="13538"/>
                  </a:lnTo>
                  <a:lnTo>
                    <a:pt x="101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6498937" y="7821245"/>
              <a:ext cx="90170" cy="27940"/>
            </a:xfrm>
            <a:custGeom>
              <a:avLst/>
              <a:gdLst/>
              <a:ahLst/>
              <a:cxnLst/>
              <a:rect l="l" t="t" r="r" b="b"/>
              <a:pathLst>
                <a:path w="90170" h="27940">
                  <a:moveTo>
                    <a:pt x="0" y="0"/>
                  </a:moveTo>
                  <a:lnTo>
                    <a:pt x="838" y="21170"/>
                  </a:lnTo>
                  <a:lnTo>
                    <a:pt x="89738" y="27940"/>
                  </a:lnTo>
                  <a:lnTo>
                    <a:pt x="89738" y="59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6498937" y="7821245"/>
              <a:ext cx="90170" cy="27940"/>
            </a:xfrm>
            <a:custGeom>
              <a:avLst/>
              <a:gdLst/>
              <a:ahLst/>
              <a:cxnLst/>
              <a:rect l="l" t="t" r="r" b="b"/>
              <a:pathLst>
                <a:path w="90170" h="27940">
                  <a:moveTo>
                    <a:pt x="0" y="0"/>
                  </a:moveTo>
                  <a:lnTo>
                    <a:pt x="838" y="21170"/>
                  </a:lnTo>
                  <a:lnTo>
                    <a:pt x="89738" y="27940"/>
                  </a:lnTo>
                  <a:lnTo>
                    <a:pt x="89738" y="59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6653876" y="7832258"/>
              <a:ext cx="90805" cy="29209"/>
            </a:xfrm>
            <a:custGeom>
              <a:avLst/>
              <a:gdLst/>
              <a:ahLst/>
              <a:cxnLst/>
              <a:rect l="l" t="t" r="r" b="b"/>
              <a:pathLst>
                <a:path w="90804" h="29209">
                  <a:moveTo>
                    <a:pt x="838" y="0"/>
                  </a:moveTo>
                  <a:lnTo>
                    <a:pt x="0" y="22860"/>
                  </a:lnTo>
                  <a:lnTo>
                    <a:pt x="90589" y="28790"/>
                  </a:lnTo>
                  <a:lnTo>
                    <a:pt x="90589" y="5067"/>
                  </a:lnTo>
                  <a:lnTo>
                    <a:pt x="83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6653876" y="7832258"/>
              <a:ext cx="90805" cy="29209"/>
            </a:xfrm>
            <a:custGeom>
              <a:avLst/>
              <a:gdLst/>
              <a:ahLst/>
              <a:cxnLst/>
              <a:rect l="l" t="t" r="r" b="b"/>
              <a:pathLst>
                <a:path w="90804" h="29209">
                  <a:moveTo>
                    <a:pt x="838" y="0"/>
                  </a:moveTo>
                  <a:lnTo>
                    <a:pt x="0" y="22860"/>
                  </a:lnTo>
                  <a:lnTo>
                    <a:pt x="90589" y="28790"/>
                  </a:lnTo>
                  <a:lnTo>
                    <a:pt x="90589" y="5067"/>
                  </a:lnTo>
                  <a:lnTo>
                    <a:pt x="83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6548036" y="7872045"/>
              <a:ext cx="90805" cy="31750"/>
            </a:xfrm>
            <a:custGeom>
              <a:avLst/>
              <a:gdLst/>
              <a:ahLst/>
              <a:cxnLst/>
              <a:rect l="l" t="t" r="r" b="b"/>
              <a:pathLst>
                <a:path w="90804" h="31750">
                  <a:moveTo>
                    <a:pt x="0" y="0"/>
                  </a:moveTo>
                  <a:lnTo>
                    <a:pt x="0" y="23710"/>
                  </a:lnTo>
                  <a:lnTo>
                    <a:pt x="90601" y="31330"/>
                  </a:lnTo>
                  <a:lnTo>
                    <a:pt x="88900" y="76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6548036" y="7872045"/>
              <a:ext cx="90805" cy="31750"/>
            </a:xfrm>
            <a:custGeom>
              <a:avLst/>
              <a:gdLst/>
              <a:ahLst/>
              <a:cxnLst/>
              <a:rect l="l" t="t" r="r" b="b"/>
              <a:pathLst>
                <a:path w="90804" h="31750">
                  <a:moveTo>
                    <a:pt x="0" y="0"/>
                  </a:moveTo>
                  <a:lnTo>
                    <a:pt x="0" y="23710"/>
                  </a:lnTo>
                  <a:lnTo>
                    <a:pt x="90601" y="31330"/>
                  </a:lnTo>
                  <a:lnTo>
                    <a:pt x="88900" y="763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6564977" y="7909302"/>
              <a:ext cx="57150" cy="27305"/>
            </a:xfrm>
            <a:custGeom>
              <a:avLst/>
              <a:gdLst/>
              <a:ahLst/>
              <a:cxnLst/>
              <a:rect l="l" t="t" r="r" b="b"/>
              <a:pathLst>
                <a:path w="57150" h="27304">
                  <a:moveTo>
                    <a:pt x="10159" y="0"/>
                  </a:moveTo>
                  <a:lnTo>
                    <a:pt x="3378" y="1689"/>
                  </a:lnTo>
                  <a:lnTo>
                    <a:pt x="0" y="10159"/>
                  </a:lnTo>
                  <a:lnTo>
                    <a:pt x="2527" y="22009"/>
                  </a:lnTo>
                  <a:lnTo>
                    <a:pt x="7619" y="23710"/>
                  </a:lnTo>
                  <a:lnTo>
                    <a:pt x="47409" y="27089"/>
                  </a:lnTo>
                  <a:lnTo>
                    <a:pt x="56730" y="23698"/>
                  </a:lnTo>
                  <a:lnTo>
                    <a:pt x="55029" y="15239"/>
                  </a:lnTo>
                  <a:lnTo>
                    <a:pt x="55029" y="5079"/>
                  </a:lnTo>
                  <a:lnTo>
                    <a:pt x="42329" y="1689"/>
                  </a:lnTo>
                  <a:lnTo>
                    <a:pt x="10159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6543806" y="7812782"/>
              <a:ext cx="78105" cy="123825"/>
            </a:xfrm>
            <a:custGeom>
              <a:avLst/>
              <a:gdLst/>
              <a:ahLst/>
              <a:cxnLst/>
              <a:rect l="l" t="t" r="r" b="b"/>
              <a:pathLst>
                <a:path w="78104" h="123825">
                  <a:moveTo>
                    <a:pt x="31330" y="96519"/>
                  </a:moveTo>
                  <a:lnTo>
                    <a:pt x="63499" y="98209"/>
                  </a:lnTo>
                  <a:lnTo>
                    <a:pt x="76199" y="101599"/>
                  </a:lnTo>
                  <a:lnTo>
                    <a:pt x="76199" y="111759"/>
                  </a:lnTo>
                  <a:lnTo>
                    <a:pt x="77901" y="120218"/>
                  </a:lnTo>
                  <a:lnTo>
                    <a:pt x="68579" y="123609"/>
                  </a:lnTo>
                  <a:lnTo>
                    <a:pt x="28790" y="120230"/>
                  </a:lnTo>
                  <a:lnTo>
                    <a:pt x="23698" y="118529"/>
                  </a:lnTo>
                  <a:lnTo>
                    <a:pt x="21170" y="106679"/>
                  </a:lnTo>
                  <a:lnTo>
                    <a:pt x="24549" y="98209"/>
                  </a:lnTo>
                  <a:lnTo>
                    <a:pt x="31330" y="96519"/>
                  </a:lnTo>
                  <a:close/>
                </a:path>
                <a:path w="78104" h="123825">
                  <a:moveTo>
                    <a:pt x="0" y="0"/>
                  </a:moveTo>
                  <a:lnTo>
                    <a:pt x="0" y="930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6699597" y="7825482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419" y="-1587"/>
                  </a:moveTo>
                  <a:lnTo>
                    <a:pt x="419" y="10896"/>
                  </a:lnTo>
                </a:path>
              </a:pathLst>
            </a:custGeom>
            <a:ln w="40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6543806" y="7849193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4">
                  <a:moveTo>
                    <a:pt x="0" y="0"/>
                  </a:moveTo>
                  <a:lnTo>
                    <a:pt x="0" y="67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6698747" y="786189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539"/>
                  </a:moveTo>
                  <a:lnTo>
                    <a:pt x="1587" y="2539"/>
                  </a:lnTo>
                </a:path>
              </a:pathLst>
            </a:custGeom>
            <a:ln w="5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6593768" y="7712871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90">
                  <a:moveTo>
                    <a:pt x="419" y="-1587"/>
                  </a:moveTo>
                  <a:lnTo>
                    <a:pt x="419" y="10058"/>
                  </a:lnTo>
                </a:path>
              </a:pathLst>
            </a:custGeom>
            <a:ln w="40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6592905" y="7746742"/>
              <a:ext cx="1270" cy="128905"/>
            </a:xfrm>
            <a:custGeom>
              <a:avLst/>
              <a:gdLst/>
              <a:ahLst/>
              <a:cxnLst/>
              <a:rect l="l" t="t" r="r" b="b"/>
              <a:pathLst>
                <a:path w="1270" h="128904">
                  <a:moveTo>
                    <a:pt x="863" y="0"/>
                  </a:moveTo>
                  <a:lnTo>
                    <a:pt x="863" y="7620"/>
                  </a:lnTo>
                </a:path>
                <a:path w="1270" h="128904">
                  <a:moveTo>
                    <a:pt x="863" y="33870"/>
                  </a:moveTo>
                  <a:lnTo>
                    <a:pt x="863" y="43180"/>
                  </a:lnTo>
                </a:path>
                <a:path w="1270" h="128904">
                  <a:moveTo>
                    <a:pt x="0" y="119380"/>
                  </a:moveTo>
                  <a:lnTo>
                    <a:pt x="0" y="1286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6592067" y="7899993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90">
                  <a:moveTo>
                    <a:pt x="419" y="-1587"/>
                  </a:moveTo>
                  <a:lnTo>
                    <a:pt x="419" y="10058"/>
                  </a:lnTo>
                </a:path>
              </a:pathLst>
            </a:custGeom>
            <a:ln w="40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6331488" y="7618662"/>
              <a:ext cx="523240" cy="256540"/>
            </a:xfrm>
            <a:custGeom>
              <a:avLst/>
              <a:gdLst/>
              <a:ahLst/>
              <a:cxnLst/>
              <a:rect l="l" t="t" r="r" b="b"/>
              <a:pathLst>
                <a:path w="523240" h="256540">
                  <a:moveTo>
                    <a:pt x="147980" y="231368"/>
                  </a:moveTo>
                  <a:lnTo>
                    <a:pt x="379120" y="249999"/>
                  </a:lnTo>
                </a:path>
                <a:path w="523240" h="256540">
                  <a:moveTo>
                    <a:pt x="147116" y="237299"/>
                  </a:moveTo>
                  <a:lnTo>
                    <a:pt x="379120" y="255930"/>
                  </a:lnTo>
                </a:path>
                <a:path w="523240" h="256540">
                  <a:moveTo>
                    <a:pt x="13957" y="14427"/>
                  </a:moveTo>
                  <a:lnTo>
                    <a:pt x="0" y="13969"/>
                  </a:lnTo>
                  <a:lnTo>
                    <a:pt x="469" y="0"/>
                  </a:lnTo>
                  <a:lnTo>
                    <a:pt x="14427" y="469"/>
                  </a:lnTo>
                  <a:lnTo>
                    <a:pt x="13957" y="14427"/>
                  </a:lnTo>
                  <a:close/>
                </a:path>
                <a:path w="523240" h="256540">
                  <a:moveTo>
                    <a:pt x="28359" y="15265"/>
                  </a:moveTo>
                  <a:lnTo>
                    <a:pt x="14389" y="14808"/>
                  </a:lnTo>
                  <a:lnTo>
                    <a:pt x="14859" y="850"/>
                  </a:lnTo>
                  <a:lnTo>
                    <a:pt x="28829" y="1320"/>
                  </a:lnTo>
                  <a:lnTo>
                    <a:pt x="28359" y="15265"/>
                  </a:lnTo>
                  <a:close/>
                </a:path>
                <a:path w="523240" h="256540">
                  <a:moveTo>
                    <a:pt x="42735" y="15709"/>
                  </a:moveTo>
                  <a:lnTo>
                    <a:pt x="28790" y="15227"/>
                  </a:lnTo>
                  <a:lnTo>
                    <a:pt x="29260" y="1269"/>
                  </a:lnTo>
                  <a:lnTo>
                    <a:pt x="43218" y="1739"/>
                  </a:lnTo>
                  <a:lnTo>
                    <a:pt x="42735" y="15709"/>
                  </a:lnTo>
                  <a:close/>
                </a:path>
                <a:path w="523240" h="256540">
                  <a:moveTo>
                    <a:pt x="95656" y="19938"/>
                  </a:moveTo>
                  <a:lnTo>
                    <a:pt x="81711" y="19469"/>
                  </a:lnTo>
                  <a:lnTo>
                    <a:pt x="82169" y="5511"/>
                  </a:lnTo>
                  <a:lnTo>
                    <a:pt x="96126" y="5981"/>
                  </a:lnTo>
                  <a:lnTo>
                    <a:pt x="95656" y="19938"/>
                  </a:lnTo>
                  <a:close/>
                </a:path>
                <a:path w="523240" h="256540">
                  <a:moveTo>
                    <a:pt x="110477" y="21196"/>
                  </a:moveTo>
                  <a:lnTo>
                    <a:pt x="96520" y="20739"/>
                  </a:lnTo>
                  <a:lnTo>
                    <a:pt x="96989" y="6781"/>
                  </a:lnTo>
                  <a:lnTo>
                    <a:pt x="110947" y="7251"/>
                  </a:lnTo>
                  <a:lnTo>
                    <a:pt x="110477" y="21196"/>
                  </a:lnTo>
                  <a:close/>
                </a:path>
                <a:path w="523240" h="256540">
                  <a:moveTo>
                    <a:pt x="66878" y="18656"/>
                  </a:moveTo>
                  <a:lnTo>
                    <a:pt x="52920" y="18199"/>
                  </a:lnTo>
                  <a:lnTo>
                    <a:pt x="53378" y="4229"/>
                  </a:lnTo>
                  <a:lnTo>
                    <a:pt x="67348" y="4698"/>
                  </a:lnTo>
                  <a:lnTo>
                    <a:pt x="66878" y="18656"/>
                  </a:lnTo>
                  <a:close/>
                </a:path>
                <a:path w="523240" h="256540">
                  <a:moveTo>
                    <a:pt x="80835" y="19088"/>
                  </a:moveTo>
                  <a:lnTo>
                    <a:pt x="66890" y="18618"/>
                  </a:lnTo>
                  <a:lnTo>
                    <a:pt x="67348" y="4660"/>
                  </a:lnTo>
                  <a:lnTo>
                    <a:pt x="81318" y="5143"/>
                  </a:lnTo>
                  <a:lnTo>
                    <a:pt x="80835" y="19088"/>
                  </a:lnTo>
                  <a:close/>
                </a:path>
                <a:path w="523240" h="256540">
                  <a:moveTo>
                    <a:pt x="126568" y="22478"/>
                  </a:moveTo>
                  <a:lnTo>
                    <a:pt x="112610" y="22009"/>
                  </a:lnTo>
                  <a:lnTo>
                    <a:pt x="113068" y="8039"/>
                  </a:lnTo>
                  <a:lnTo>
                    <a:pt x="127038" y="8508"/>
                  </a:lnTo>
                  <a:lnTo>
                    <a:pt x="126568" y="22478"/>
                  </a:lnTo>
                  <a:close/>
                </a:path>
                <a:path w="523240" h="256540">
                  <a:moveTo>
                    <a:pt x="140538" y="23317"/>
                  </a:moveTo>
                  <a:lnTo>
                    <a:pt x="126580" y="22847"/>
                  </a:lnTo>
                  <a:lnTo>
                    <a:pt x="127050" y="8902"/>
                  </a:lnTo>
                  <a:lnTo>
                    <a:pt x="141008" y="9372"/>
                  </a:lnTo>
                  <a:lnTo>
                    <a:pt x="140538" y="23317"/>
                  </a:lnTo>
                  <a:close/>
                </a:path>
                <a:path w="523240" h="256540">
                  <a:moveTo>
                    <a:pt x="154508" y="23736"/>
                  </a:moveTo>
                  <a:lnTo>
                    <a:pt x="140550" y="23266"/>
                  </a:lnTo>
                  <a:lnTo>
                    <a:pt x="141020" y="9321"/>
                  </a:lnTo>
                  <a:lnTo>
                    <a:pt x="154978" y="9791"/>
                  </a:lnTo>
                  <a:lnTo>
                    <a:pt x="154508" y="23736"/>
                  </a:lnTo>
                  <a:close/>
                </a:path>
                <a:path w="523240" h="256540">
                  <a:moveTo>
                    <a:pt x="179895" y="24587"/>
                  </a:moveTo>
                  <a:lnTo>
                    <a:pt x="165950" y="24129"/>
                  </a:lnTo>
                  <a:lnTo>
                    <a:pt x="166420" y="10159"/>
                  </a:lnTo>
                  <a:lnTo>
                    <a:pt x="180365" y="10629"/>
                  </a:lnTo>
                  <a:lnTo>
                    <a:pt x="179895" y="24587"/>
                  </a:lnTo>
                  <a:close/>
                </a:path>
                <a:path w="523240" h="256540">
                  <a:moveTo>
                    <a:pt x="195567" y="25438"/>
                  </a:moveTo>
                  <a:lnTo>
                    <a:pt x="181610" y="24968"/>
                  </a:lnTo>
                  <a:lnTo>
                    <a:pt x="182079" y="11010"/>
                  </a:lnTo>
                  <a:lnTo>
                    <a:pt x="196037" y="11493"/>
                  </a:lnTo>
                  <a:lnTo>
                    <a:pt x="195567" y="25438"/>
                  </a:lnTo>
                  <a:close/>
                </a:path>
                <a:path w="523240" h="256540">
                  <a:moveTo>
                    <a:pt x="209537" y="26708"/>
                  </a:moveTo>
                  <a:lnTo>
                    <a:pt x="195592" y="26250"/>
                  </a:lnTo>
                  <a:lnTo>
                    <a:pt x="196049" y="12280"/>
                  </a:lnTo>
                  <a:lnTo>
                    <a:pt x="210007" y="12750"/>
                  </a:lnTo>
                  <a:lnTo>
                    <a:pt x="209537" y="26708"/>
                  </a:lnTo>
                  <a:close/>
                </a:path>
                <a:path w="523240" h="256540">
                  <a:moveTo>
                    <a:pt x="228168" y="27546"/>
                  </a:moveTo>
                  <a:lnTo>
                    <a:pt x="214210" y="27089"/>
                  </a:lnTo>
                  <a:lnTo>
                    <a:pt x="214668" y="13119"/>
                  </a:lnTo>
                  <a:lnTo>
                    <a:pt x="228638" y="13601"/>
                  </a:lnTo>
                  <a:lnTo>
                    <a:pt x="228168" y="27546"/>
                  </a:lnTo>
                  <a:close/>
                </a:path>
                <a:path w="523240" h="256540">
                  <a:moveTo>
                    <a:pt x="242557" y="28409"/>
                  </a:moveTo>
                  <a:lnTo>
                    <a:pt x="228600" y="27939"/>
                  </a:lnTo>
                  <a:lnTo>
                    <a:pt x="229069" y="13969"/>
                  </a:lnTo>
                  <a:lnTo>
                    <a:pt x="243027" y="14439"/>
                  </a:lnTo>
                  <a:lnTo>
                    <a:pt x="242557" y="28409"/>
                  </a:lnTo>
                  <a:close/>
                </a:path>
                <a:path w="523240" h="256540">
                  <a:moveTo>
                    <a:pt x="258635" y="29248"/>
                  </a:moveTo>
                  <a:lnTo>
                    <a:pt x="244690" y="28778"/>
                  </a:lnTo>
                  <a:lnTo>
                    <a:pt x="245160" y="14820"/>
                  </a:lnTo>
                  <a:lnTo>
                    <a:pt x="259118" y="15290"/>
                  </a:lnTo>
                  <a:lnTo>
                    <a:pt x="258635" y="29248"/>
                  </a:lnTo>
                  <a:close/>
                </a:path>
                <a:path w="523240" h="256540">
                  <a:moveTo>
                    <a:pt x="273037" y="29667"/>
                  </a:moveTo>
                  <a:lnTo>
                    <a:pt x="259092" y="29197"/>
                  </a:lnTo>
                  <a:lnTo>
                    <a:pt x="259549" y="15252"/>
                  </a:lnTo>
                  <a:lnTo>
                    <a:pt x="273507" y="15722"/>
                  </a:lnTo>
                  <a:lnTo>
                    <a:pt x="273037" y="29667"/>
                  </a:lnTo>
                  <a:close/>
                </a:path>
                <a:path w="523240" h="256540">
                  <a:moveTo>
                    <a:pt x="287007" y="30949"/>
                  </a:moveTo>
                  <a:lnTo>
                    <a:pt x="273050" y="30479"/>
                  </a:lnTo>
                  <a:lnTo>
                    <a:pt x="273519" y="16522"/>
                  </a:lnTo>
                  <a:lnTo>
                    <a:pt x="287477" y="16992"/>
                  </a:lnTo>
                  <a:lnTo>
                    <a:pt x="287007" y="30949"/>
                  </a:lnTo>
                  <a:close/>
                </a:path>
                <a:path w="523240" h="256540">
                  <a:moveTo>
                    <a:pt x="306057" y="31775"/>
                  </a:moveTo>
                  <a:lnTo>
                    <a:pt x="292100" y="31318"/>
                  </a:lnTo>
                  <a:lnTo>
                    <a:pt x="292569" y="17360"/>
                  </a:lnTo>
                  <a:lnTo>
                    <a:pt x="306527" y="17830"/>
                  </a:lnTo>
                  <a:lnTo>
                    <a:pt x="306057" y="31775"/>
                  </a:lnTo>
                  <a:close/>
                </a:path>
                <a:path w="523240" h="256540">
                  <a:moveTo>
                    <a:pt x="320459" y="32638"/>
                  </a:moveTo>
                  <a:lnTo>
                    <a:pt x="306489" y="32169"/>
                  </a:lnTo>
                  <a:lnTo>
                    <a:pt x="306959" y="18211"/>
                  </a:lnTo>
                  <a:lnTo>
                    <a:pt x="320929" y="18681"/>
                  </a:lnTo>
                  <a:lnTo>
                    <a:pt x="320459" y="32638"/>
                  </a:lnTo>
                  <a:close/>
                </a:path>
                <a:path w="523240" h="256540">
                  <a:moveTo>
                    <a:pt x="343738" y="35598"/>
                  </a:moveTo>
                  <a:lnTo>
                    <a:pt x="329780" y="35128"/>
                  </a:lnTo>
                  <a:lnTo>
                    <a:pt x="330250" y="21158"/>
                  </a:lnTo>
                  <a:lnTo>
                    <a:pt x="344208" y="21628"/>
                  </a:lnTo>
                  <a:lnTo>
                    <a:pt x="343738" y="35598"/>
                  </a:lnTo>
                  <a:close/>
                </a:path>
                <a:path w="523240" h="256540">
                  <a:moveTo>
                    <a:pt x="358127" y="36436"/>
                  </a:moveTo>
                  <a:lnTo>
                    <a:pt x="344170" y="35979"/>
                  </a:lnTo>
                  <a:lnTo>
                    <a:pt x="344639" y="22021"/>
                  </a:lnTo>
                  <a:lnTo>
                    <a:pt x="358597" y="22491"/>
                  </a:lnTo>
                  <a:lnTo>
                    <a:pt x="358127" y="36436"/>
                  </a:lnTo>
                  <a:close/>
                </a:path>
                <a:path w="523240" h="256540">
                  <a:moveTo>
                    <a:pt x="373799" y="37287"/>
                  </a:moveTo>
                  <a:lnTo>
                    <a:pt x="359841" y="36829"/>
                  </a:lnTo>
                  <a:lnTo>
                    <a:pt x="360299" y="22859"/>
                  </a:lnTo>
                  <a:lnTo>
                    <a:pt x="374269" y="23329"/>
                  </a:lnTo>
                  <a:lnTo>
                    <a:pt x="373799" y="37287"/>
                  </a:lnTo>
                  <a:close/>
                </a:path>
                <a:path w="523240" h="256540">
                  <a:moveTo>
                    <a:pt x="388188" y="38138"/>
                  </a:moveTo>
                  <a:lnTo>
                    <a:pt x="374230" y="37680"/>
                  </a:lnTo>
                  <a:lnTo>
                    <a:pt x="374700" y="23710"/>
                  </a:lnTo>
                  <a:lnTo>
                    <a:pt x="388658" y="24193"/>
                  </a:lnTo>
                  <a:lnTo>
                    <a:pt x="388188" y="38138"/>
                  </a:lnTo>
                  <a:close/>
                </a:path>
                <a:path w="523240" h="256540">
                  <a:moveTo>
                    <a:pt x="405536" y="38557"/>
                  </a:moveTo>
                  <a:lnTo>
                    <a:pt x="391579" y="38087"/>
                  </a:lnTo>
                  <a:lnTo>
                    <a:pt x="392049" y="24142"/>
                  </a:lnTo>
                  <a:lnTo>
                    <a:pt x="406006" y="24612"/>
                  </a:lnTo>
                  <a:lnTo>
                    <a:pt x="405536" y="38557"/>
                  </a:lnTo>
                  <a:close/>
                </a:path>
                <a:path w="523240" h="256540">
                  <a:moveTo>
                    <a:pt x="419938" y="39420"/>
                  </a:moveTo>
                  <a:lnTo>
                    <a:pt x="405980" y="38950"/>
                  </a:lnTo>
                  <a:lnTo>
                    <a:pt x="406438" y="24980"/>
                  </a:lnTo>
                  <a:lnTo>
                    <a:pt x="420408" y="25450"/>
                  </a:lnTo>
                  <a:lnTo>
                    <a:pt x="419938" y="39420"/>
                  </a:lnTo>
                  <a:close/>
                </a:path>
                <a:path w="523240" h="256540">
                  <a:moveTo>
                    <a:pt x="432638" y="40246"/>
                  </a:moveTo>
                  <a:lnTo>
                    <a:pt x="418680" y="39789"/>
                  </a:lnTo>
                  <a:lnTo>
                    <a:pt x="419150" y="25831"/>
                  </a:lnTo>
                  <a:lnTo>
                    <a:pt x="433108" y="26301"/>
                  </a:lnTo>
                  <a:lnTo>
                    <a:pt x="432638" y="40246"/>
                  </a:lnTo>
                  <a:close/>
                </a:path>
                <a:path w="523240" h="256540">
                  <a:moveTo>
                    <a:pt x="447027" y="41109"/>
                  </a:moveTo>
                  <a:lnTo>
                    <a:pt x="433070" y="40639"/>
                  </a:lnTo>
                  <a:lnTo>
                    <a:pt x="433539" y="26682"/>
                  </a:lnTo>
                  <a:lnTo>
                    <a:pt x="447497" y="27152"/>
                  </a:lnTo>
                  <a:lnTo>
                    <a:pt x="447027" y="41109"/>
                  </a:lnTo>
                  <a:close/>
                </a:path>
                <a:path w="523240" h="256540">
                  <a:moveTo>
                    <a:pt x="455739" y="29006"/>
                  </a:moveTo>
                  <a:lnTo>
                    <a:pt x="455320" y="41287"/>
                  </a:lnTo>
                  <a:lnTo>
                    <a:pt x="468020" y="41706"/>
                  </a:lnTo>
                  <a:lnTo>
                    <a:pt x="468439" y="29870"/>
                  </a:lnTo>
                  <a:lnTo>
                    <a:pt x="455739" y="29006"/>
                  </a:lnTo>
                  <a:close/>
                </a:path>
                <a:path w="523240" h="256540">
                  <a:moveTo>
                    <a:pt x="479856" y="31559"/>
                  </a:moveTo>
                  <a:lnTo>
                    <a:pt x="480301" y="43408"/>
                  </a:lnTo>
                  <a:lnTo>
                    <a:pt x="523049" y="45948"/>
                  </a:lnTo>
                  <a:lnTo>
                    <a:pt x="523049" y="33248"/>
                  </a:lnTo>
                  <a:lnTo>
                    <a:pt x="479856" y="315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6866385" y="7654458"/>
              <a:ext cx="60325" cy="15875"/>
            </a:xfrm>
            <a:custGeom>
              <a:avLst/>
              <a:gdLst/>
              <a:ahLst/>
              <a:cxnLst/>
              <a:rect l="l" t="t" r="r" b="b"/>
              <a:pathLst>
                <a:path w="60325" h="15875">
                  <a:moveTo>
                    <a:pt x="0" y="0"/>
                  </a:moveTo>
                  <a:lnTo>
                    <a:pt x="0" y="11417"/>
                  </a:lnTo>
                  <a:lnTo>
                    <a:pt x="59702" y="15646"/>
                  </a:lnTo>
                  <a:lnTo>
                    <a:pt x="58419" y="29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6866385" y="7630328"/>
              <a:ext cx="78740" cy="40640"/>
            </a:xfrm>
            <a:custGeom>
              <a:avLst/>
              <a:gdLst/>
              <a:ahLst/>
              <a:cxnLst/>
              <a:rect l="l" t="t" r="r" b="b"/>
              <a:pathLst>
                <a:path w="78740" h="40640">
                  <a:moveTo>
                    <a:pt x="0" y="24129"/>
                  </a:moveTo>
                  <a:lnTo>
                    <a:pt x="0" y="35547"/>
                  </a:lnTo>
                  <a:lnTo>
                    <a:pt x="59702" y="39776"/>
                  </a:lnTo>
                  <a:lnTo>
                    <a:pt x="58419" y="27076"/>
                  </a:lnTo>
                  <a:lnTo>
                    <a:pt x="0" y="24129"/>
                  </a:lnTo>
                  <a:close/>
                </a:path>
                <a:path w="78740" h="40640">
                  <a:moveTo>
                    <a:pt x="50368" y="28359"/>
                  </a:moveTo>
                  <a:lnTo>
                    <a:pt x="50368" y="36398"/>
                  </a:lnTo>
                  <a:lnTo>
                    <a:pt x="58419" y="36829"/>
                  </a:lnTo>
                  <a:lnTo>
                    <a:pt x="58839" y="28778"/>
                  </a:lnTo>
                  <a:lnTo>
                    <a:pt x="50368" y="28359"/>
                  </a:lnTo>
                  <a:close/>
                </a:path>
                <a:path w="78740" h="40640">
                  <a:moveTo>
                    <a:pt x="63931" y="27939"/>
                  </a:moveTo>
                  <a:lnTo>
                    <a:pt x="64350" y="40639"/>
                  </a:lnTo>
                  <a:lnTo>
                    <a:pt x="77050" y="40639"/>
                  </a:lnTo>
                  <a:lnTo>
                    <a:pt x="77889" y="27939"/>
                  </a:lnTo>
                  <a:lnTo>
                    <a:pt x="63931" y="27939"/>
                  </a:lnTo>
                  <a:close/>
                </a:path>
                <a:path w="78740" h="40640">
                  <a:moveTo>
                    <a:pt x="78308" y="22009"/>
                  </a:moveTo>
                  <a:lnTo>
                    <a:pt x="70700" y="22009"/>
                  </a:lnTo>
                  <a:lnTo>
                    <a:pt x="70700" y="12268"/>
                  </a:lnTo>
                  <a:lnTo>
                    <a:pt x="78308" y="12268"/>
                  </a:lnTo>
                  <a:lnTo>
                    <a:pt x="78308" y="22009"/>
                  </a:lnTo>
                  <a:close/>
                </a:path>
                <a:path w="78740" h="40640">
                  <a:moveTo>
                    <a:pt x="78308" y="9309"/>
                  </a:moveTo>
                  <a:lnTo>
                    <a:pt x="71539" y="9309"/>
                  </a:lnTo>
                  <a:lnTo>
                    <a:pt x="71539" y="0"/>
                  </a:lnTo>
                  <a:lnTo>
                    <a:pt x="78308" y="0"/>
                  </a:lnTo>
                  <a:lnTo>
                    <a:pt x="78308" y="93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6939203" y="763498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946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2946" y="2959"/>
                  </a:lnTo>
                  <a:lnTo>
                    <a:pt x="29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6945134" y="763074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90" h="21590">
                  <a:moveTo>
                    <a:pt x="10147" y="8039"/>
                  </a:moveTo>
                  <a:lnTo>
                    <a:pt x="1257" y="8039"/>
                  </a:lnTo>
                  <a:lnTo>
                    <a:pt x="1257" y="0"/>
                  </a:lnTo>
                  <a:lnTo>
                    <a:pt x="10147" y="0"/>
                  </a:lnTo>
                  <a:lnTo>
                    <a:pt x="10147" y="8039"/>
                  </a:lnTo>
                  <a:close/>
                </a:path>
                <a:path w="21590" h="21590">
                  <a:moveTo>
                    <a:pt x="20307" y="8889"/>
                  </a:moveTo>
                  <a:lnTo>
                    <a:pt x="13119" y="8889"/>
                  </a:lnTo>
                  <a:lnTo>
                    <a:pt x="13119" y="838"/>
                  </a:lnTo>
                  <a:lnTo>
                    <a:pt x="20307" y="838"/>
                  </a:lnTo>
                  <a:lnTo>
                    <a:pt x="20307" y="8889"/>
                  </a:lnTo>
                  <a:close/>
                </a:path>
                <a:path w="21590" h="21590">
                  <a:moveTo>
                    <a:pt x="10147" y="21170"/>
                  </a:moveTo>
                  <a:lnTo>
                    <a:pt x="0" y="21170"/>
                  </a:lnTo>
                  <a:lnTo>
                    <a:pt x="0" y="12280"/>
                  </a:lnTo>
                  <a:lnTo>
                    <a:pt x="10147" y="12280"/>
                  </a:lnTo>
                  <a:lnTo>
                    <a:pt x="10147" y="21170"/>
                  </a:lnTo>
                  <a:close/>
                </a:path>
                <a:path w="21590" h="21590">
                  <a:moveTo>
                    <a:pt x="21577" y="21589"/>
                  </a:moveTo>
                  <a:lnTo>
                    <a:pt x="11836" y="21589"/>
                  </a:lnTo>
                  <a:lnTo>
                    <a:pt x="11836" y="12280"/>
                  </a:lnTo>
                  <a:lnTo>
                    <a:pt x="21577" y="12280"/>
                  </a:lnTo>
                  <a:lnTo>
                    <a:pt x="21577" y="215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6918871" y="7634554"/>
              <a:ext cx="45720" cy="29845"/>
            </a:xfrm>
            <a:custGeom>
              <a:avLst/>
              <a:gdLst/>
              <a:ahLst/>
              <a:cxnLst/>
              <a:rect l="l" t="t" r="r" b="b"/>
              <a:pathLst>
                <a:path w="45720" h="29845">
                  <a:moveTo>
                    <a:pt x="2971" y="26263"/>
                  </a:moveTo>
                  <a:lnTo>
                    <a:pt x="0" y="26263"/>
                  </a:lnTo>
                  <a:lnTo>
                    <a:pt x="0" y="29222"/>
                  </a:lnTo>
                  <a:lnTo>
                    <a:pt x="2971" y="29222"/>
                  </a:lnTo>
                  <a:lnTo>
                    <a:pt x="2971" y="26263"/>
                  </a:lnTo>
                  <a:close/>
                </a:path>
                <a:path w="45720" h="29845">
                  <a:moveTo>
                    <a:pt x="23710" y="13563"/>
                  </a:moveTo>
                  <a:lnTo>
                    <a:pt x="20751" y="13563"/>
                  </a:lnTo>
                  <a:lnTo>
                    <a:pt x="20751" y="16522"/>
                  </a:lnTo>
                  <a:lnTo>
                    <a:pt x="23710" y="16522"/>
                  </a:lnTo>
                  <a:lnTo>
                    <a:pt x="23710" y="13563"/>
                  </a:lnTo>
                  <a:close/>
                </a:path>
                <a:path w="45720" h="29845">
                  <a:moveTo>
                    <a:pt x="33020" y="11861"/>
                  </a:moveTo>
                  <a:lnTo>
                    <a:pt x="30048" y="11861"/>
                  </a:lnTo>
                  <a:lnTo>
                    <a:pt x="30048" y="14820"/>
                  </a:lnTo>
                  <a:lnTo>
                    <a:pt x="33020" y="14820"/>
                  </a:lnTo>
                  <a:lnTo>
                    <a:pt x="33020" y="11861"/>
                  </a:lnTo>
                  <a:close/>
                </a:path>
                <a:path w="45720" h="29845">
                  <a:moveTo>
                    <a:pt x="33451" y="0"/>
                  </a:moveTo>
                  <a:lnTo>
                    <a:pt x="30492" y="0"/>
                  </a:lnTo>
                  <a:lnTo>
                    <a:pt x="30492" y="2959"/>
                  </a:lnTo>
                  <a:lnTo>
                    <a:pt x="33451" y="2959"/>
                  </a:lnTo>
                  <a:lnTo>
                    <a:pt x="33451" y="0"/>
                  </a:lnTo>
                  <a:close/>
                </a:path>
                <a:path w="45720" h="29845">
                  <a:moveTo>
                    <a:pt x="44450" y="11861"/>
                  </a:moveTo>
                  <a:lnTo>
                    <a:pt x="41490" y="11861"/>
                  </a:lnTo>
                  <a:lnTo>
                    <a:pt x="41490" y="14820"/>
                  </a:lnTo>
                  <a:lnTo>
                    <a:pt x="44450" y="14820"/>
                  </a:lnTo>
                  <a:lnTo>
                    <a:pt x="44450" y="11861"/>
                  </a:lnTo>
                  <a:close/>
                </a:path>
                <a:path w="45720" h="29845">
                  <a:moveTo>
                    <a:pt x="45300" y="431"/>
                  </a:moveTo>
                  <a:lnTo>
                    <a:pt x="42329" y="431"/>
                  </a:lnTo>
                  <a:lnTo>
                    <a:pt x="42329" y="3390"/>
                  </a:lnTo>
                  <a:lnTo>
                    <a:pt x="45300" y="3390"/>
                  </a:lnTo>
                  <a:lnTo>
                    <a:pt x="45300" y="4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6322839" y="7636327"/>
              <a:ext cx="636905" cy="523240"/>
            </a:xfrm>
            <a:custGeom>
              <a:avLst/>
              <a:gdLst/>
              <a:ahLst/>
              <a:cxnLst/>
              <a:rect l="l" t="t" r="r" b="b"/>
              <a:pathLst>
                <a:path w="636904" h="523240">
                  <a:moveTo>
                    <a:pt x="21348" y="12141"/>
                  </a:moveTo>
                  <a:lnTo>
                    <a:pt x="8242" y="11404"/>
                  </a:lnTo>
                  <a:lnTo>
                    <a:pt x="8877" y="0"/>
                  </a:lnTo>
                  <a:lnTo>
                    <a:pt x="21983" y="736"/>
                  </a:lnTo>
                  <a:lnTo>
                    <a:pt x="21348" y="12141"/>
                  </a:lnTo>
                  <a:close/>
                </a:path>
                <a:path w="636904" h="523240">
                  <a:moveTo>
                    <a:pt x="34823" y="13284"/>
                  </a:moveTo>
                  <a:lnTo>
                    <a:pt x="21704" y="12547"/>
                  </a:lnTo>
                  <a:lnTo>
                    <a:pt x="22351" y="1130"/>
                  </a:lnTo>
                  <a:lnTo>
                    <a:pt x="35458" y="1866"/>
                  </a:lnTo>
                  <a:lnTo>
                    <a:pt x="34823" y="13284"/>
                  </a:lnTo>
                  <a:close/>
                </a:path>
                <a:path w="636904" h="523240">
                  <a:moveTo>
                    <a:pt x="48818" y="14427"/>
                  </a:moveTo>
                  <a:lnTo>
                    <a:pt x="35712" y="13690"/>
                  </a:lnTo>
                  <a:lnTo>
                    <a:pt x="36360" y="2273"/>
                  </a:lnTo>
                  <a:lnTo>
                    <a:pt x="49466" y="3009"/>
                  </a:lnTo>
                  <a:lnTo>
                    <a:pt x="48818" y="14427"/>
                  </a:lnTo>
                  <a:close/>
                </a:path>
                <a:path w="636904" h="523240">
                  <a:moveTo>
                    <a:pt x="62306" y="15176"/>
                  </a:moveTo>
                  <a:lnTo>
                    <a:pt x="49199" y="14452"/>
                  </a:lnTo>
                  <a:lnTo>
                    <a:pt x="49834" y="3022"/>
                  </a:lnTo>
                  <a:lnTo>
                    <a:pt x="62953" y="3771"/>
                  </a:lnTo>
                  <a:lnTo>
                    <a:pt x="62306" y="15176"/>
                  </a:lnTo>
                  <a:close/>
                </a:path>
                <a:path w="636904" h="523240">
                  <a:moveTo>
                    <a:pt x="76288" y="16700"/>
                  </a:moveTo>
                  <a:lnTo>
                    <a:pt x="63182" y="15976"/>
                  </a:lnTo>
                  <a:lnTo>
                    <a:pt x="63830" y="4559"/>
                  </a:lnTo>
                  <a:lnTo>
                    <a:pt x="76936" y="5295"/>
                  </a:lnTo>
                  <a:lnTo>
                    <a:pt x="76288" y="16700"/>
                  </a:lnTo>
                  <a:close/>
                </a:path>
                <a:path w="636904" h="523240">
                  <a:moveTo>
                    <a:pt x="89763" y="17843"/>
                  </a:moveTo>
                  <a:lnTo>
                    <a:pt x="76657" y="17119"/>
                  </a:lnTo>
                  <a:lnTo>
                    <a:pt x="77292" y="5689"/>
                  </a:lnTo>
                  <a:lnTo>
                    <a:pt x="90411" y="6438"/>
                  </a:lnTo>
                  <a:lnTo>
                    <a:pt x="89763" y="17843"/>
                  </a:lnTo>
                  <a:close/>
                </a:path>
                <a:path w="636904" h="523240">
                  <a:moveTo>
                    <a:pt x="103758" y="18986"/>
                  </a:moveTo>
                  <a:lnTo>
                    <a:pt x="90652" y="18237"/>
                  </a:lnTo>
                  <a:lnTo>
                    <a:pt x="91300" y="6832"/>
                  </a:lnTo>
                  <a:lnTo>
                    <a:pt x="104406" y="7581"/>
                  </a:lnTo>
                  <a:lnTo>
                    <a:pt x="103758" y="18986"/>
                  </a:lnTo>
                  <a:close/>
                </a:path>
                <a:path w="636904" h="523240">
                  <a:moveTo>
                    <a:pt x="117246" y="19748"/>
                  </a:moveTo>
                  <a:lnTo>
                    <a:pt x="104139" y="19011"/>
                  </a:lnTo>
                  <a:lnTo>
                    <a:pt x="104774" y="7594"/>
                  </a:lnTo>
                  <a:lnTo>
                    <a:pt x="117894" y="8331"/>
                  </a:lnTo>
                  <a:lnTo>
                    <a:pt x="117246" y="19748"/>
                  </a:lnTo>
                  <a:close/>
                </a:path>
                <a:path w="636904" h="523240">
                  <a:moveTo>
                    <a:pt x="130149" y="20612"/>
                  </a:moveTo>
                  <a:lnTo>
                    <a:pt x="117030" y="19862"/>
                  </a:lnTo>
                  <a:lnTo>
                    <a:pt x="117678" y="8458"/>
                  </a:lnTo>
                  <a:lnTo>
                    <a:pt x="130784" y="9194"/>
                  </a:lnTo>
                  <a:lnTo>
                    <a:pt x="130149" y="20612"/>
                  </a:lnTo>
                  <a:close/>
                </a:path>
                <a:path w="636904" h="523240">
                  <a:moveTo>
                    <a:pt x="143611" y="21755"/>
                  </a:moveTo>
                  <a:lnTo>
                    <a:pt x="130505" y="21005"/>
                  </a:lnTo>
                  <a:lnTo>
                    <a:pt x="131152" y="9601"/>
                  </a:lnTo>
                  <a:lnTo>
                    <a:pt x="144259" y="10337"/>
                  </a:lnTo>
                  <a:lnTo>
                    <a:pt x="143611" y="21755"/>
                  </a:lnTo>
                  <a:close/>
                </a:path>
                <a:path w="636904" h="523240">
                  <a:moveTo>
                    <a:pt x="157619" y="22898"/>
                  </a:moveTo>
                  <a:lnTo>
                    <a:pt x="144513" y="22148"/>
                  </a:lnTo>
                  <a:lnTo>
                    <a:pt x="145148" y="10744"/>
                  </a:lnTo>
                  <a:lnTo>
                    <a:pt x="158254" y="11468"/>
                  </a:lnTo>
                  <a:lnTo>
                    <a:pt x="157619" y="22898"/>
                  </a:lnTo>
                  <a:close/>
                </a:path>
                <a:path w="636904" h="523240">
                  <a:moveTo>
                    <a:pt x="171094" y="23634"/>
                  </a:moveTo>
                  <a:lnTo>
                    <a:pt x="157987" y="22910"/>
                  </a:lnTo>
                  <a:lnTo>
                    <a:pt x="158635" y="11493"/>
                  </a:lnTo>
                  <a:lnTo>
                    <a:pt x="171742" y="12230"/>
                  </a:lnTo>
                  <a:lnTo>
                    <a:pt x="171094" y="23634"/>
                  </a:lnTo>
                  <a:close/>
                </a:path>
                <a:path w="636904" h="523240">
                  <a:moveTo>
                    <a:pt x="185089" y="25171"/>
                  </a:moveTo>
                  <a:lnTo>
                    <a:pt x="171983" y="24434"/>
                  </a:lnTo>
                  <a:lnTo>
                    <a:pt x="172618" y="13017"/>
                  </a:lnTo>
                  <a:lnTo>
                    <a:pt x="185737" y="13754"/>
                  </a:lnTo>
                  <a:lnTo>
                    <a:pt x="185089" y="25171"/>
                  </a:lnTo>
                  <a:close/>
                </a:path>
                <a:path w="636904" h="523240">
                  <a:moveTo>
                    <a:pt x="198551" y="26314"/>
                  </a:moveTo>
                  <a:lnTo>
                    <a:pt x="185445" y="25577"/>
                  </a:lnTo>
                  <a:lnTo>
                    <a:pt x="186105" y="14160"/>
                  </a:lnTo>
                  <a:lnTo>
                    <a:pt x="199199" y="14897"/>
                  </a:lnTo>
                  <a:lnTo>
                    <a:pt x="198551" y="26314"/>
                  </a:lnTo>
                  <a:close/>
                </a:path>
                <a:path w="636904" h="523240">
                  <a:moveTo>
                    <a:pt x="212572" y="27457"/>
                  </a:moveTo>
                  <a:lnTo>
                    <a:pt x="199466" y="26708"/>
                  </a:lnTo>
                  <a:lnTo>
                    <a:pt x="200088" y="15303"/>
                  </a:lnTo>
                  <a:lnTo>
                    <a:pt x="213220" y="16040"/>
                  </a:lnTo>
                  <a:lnTo>
                    <a:pt x="212572" y="27457"/>
                  </a:lnTo>
                  <a:close/>
                </a:path>
                <a:path w="636904" h="523240">
                  <a:moveTo>
                    <a:pt x="226034" y="28206"/>
                  </a:moveTo>
                  <a:lnTo>
                    <a:pt x="212940" y="27470"/>
                  </a:lnTo>
                  <a:lnTo>
                    <a:pt x="213588" y="16065"/>
                  </a:lnTo>
                  <a:lnTo>
                    <a:pt x="226682" y="16789"/>
                  </a:lnTo>
                  <a:lnTo>
                    <a:pt x="226034" y="28206"/>
                  </a:lnTo>
                  <a:close/>
                </a:path>
                <a:path w="636904" h="523240">
                  <a:moveTo>
                    <a:pt x="240652" y="27635"/>
                  </a:moveTo>
                  <a:lnTo>
                    <a:pt x="227533" y="26974"/>
                  </a:lnTo>
                  <a:lnTo>
                    <a:pt x="228091" y="15557"/>
                  </a:lnTo>
                  <a:lnTo>
                    <a:pt x="241223" y="16217"/>
                  </a:lnTo>
                  <a:lnTo>
                    <a:pt x="240652" y="27635"/>
                  </a:lnTo>
                  <a:close/>
                </a:path>
                <a:path w="636904" h="523240">
                  <a:moveTo>
                    <a:pt x="254114" y="28701"/>
                  </a:moveTo>
                  <a:lnTo>
                    <a:pt x="241007" y="28028"/>
                  </a:lnTo>
                  <a:lnTo>
                    <a:pt x="241592" y="16611"/>
                  </a:lnTo>
                  <a:lnTo>
                    <a:pt x="254685" y="17271"/>
                  </a:lnTo>
                  <a:lnTo>
                    <a:pt x="254114" y="28701"/>
                  </a:lnTo>
                  <a:close/>
                </a:path>
                <a:path w="636904" h="523240">
                  <a:moveTo>
                    <a:pt x="268135" y="29743"/>
                  </a:moveTo>
                  <a:lnTo>
                    <a:pt x="255041" y="29095"/>
                  </a:lnTo>
                  <a:lnTo>
                    <a:pt x="255587" y="17678"/>
                  </a:lnTo>
                  <a:lnTo>
                    <a:pt x="268719" y="18326"/>
                  </a:lnTo>
                  <a:lnTo>
                    <a:pt x="268135" y="29743"/>
                  </a:lnTo>
                  <a:close/>
                </a:path>
                <a:path w="636904" h="523240">
                  <a:moveTo>
                    <a:pt x="281609" y="30416"/>
                  </a:moveTo>
                  <a:lnTo>
                    <a:pt x="268503" y="29768"/>
                  </a:lnTo>
                  <a:lnTo>
                    <a:pt x="269087" y="18351"/>
                  </a:lnTo>
                  <a:lnTo>
                    <a:pt x="282193" y="18999"/>
                  </a:lnTo>
                  <a:lnTo>
                    <a:pt x="281609" y="30416"/>
                  </a:lnTo>
                  <a:close/>
                </a:path>
                <a:path w="636904" h="523240">
                  <a:moveTo>
                    <a:pt x="295617" y="31864"/>
                  </a:moveTo>
                  <a:lnTo>
                    <a:pt x="282511" y="31203"/>
                  </a:lnTo>
                  <a:lnTo>
                    <a:pt x="283095" y="19799"/>
                  </a:lnTo>
                  <a:lnTo>
                    <a:pt x="296189" y="20434"/>
                  </a:lnTo>
                  <a:lnTo>
                    <a:pt x="295617" y="31864"/>
                  </a:lnTo>
                  <a:close/>
                </a:path>
                <a:path w="636904" h="523240">
                  <a:moveTo>
                    <a:pt x="309092" y="32918"/>
                  </a:moveTo>
                  <a:lnTo>
                    <a:pt x="295973" y="32257"/>
                  </a:lnTo>
                  <a:lnTo>
                    <a:pt x="296557" y="20853"/>
                  </a:lnTo>
                  <a:lnTo>
                    <a:pt x="309676" y="21501"/>
                  </a:lnTo>
                  <a:lnTo>
                    <a:pt x="309092" y="32918"/>
                  </a:lnTo>
                  <a:close/>
                </a:path>
                <a:path w="636904" h="523240">
                  <a:moveTo>
                    <a:pt x="323113" y="33985"/>
                  </a:moveTo>
                  <a:lnTo>
                    <a:pt x="310006" y="33312"/>
                  </a:lnTo>
                  <a:lnTo>
                    <a:pt x="310578" y="21907"/>
                  </a:lnTo>
                  <a:lnTo>
                    <a:pt x="323684" y="22567"/>
                  </a:lnTo>
                  <a:lnTo>
                    <a:pt x="323113" y="33985"/>
                  </a:lnTo>
                  <a:close/>
                </a:path>
                <a:path w="636904" h="523240">
                  <a:moveTo>
                    <a:pt x="336588" y="34645"/>
                  </a:moveTo>
                  <a:lnTo>
                    <a:pt x="323481" y="33997"/>
                  </a:lnTo>
                  <a:lnTo>
                    <a:pt x="324053" y="22567"/>
                  </a:lnTo>
                  <a:lnTo>
                    <a:pt x="337159" y="23240"/>
                  </a:lnTo>
                  <a:lnTo>
                    <a:pt x="336588" y="34645"/>
                  </a:lnTo>
                  <a:close/>
                </a:path>
                <a:path w="636904" h="523240">
                  <a:moveTo>
                    <a:pt x="351142" y="34455"/>
                  </a:moveTo>
                  <a:lnTo>
                    <a:pt x="338035" y="33820"/>
                  </a:lnTo>
                  <a:lnTo>
                    <a:pt x="338594" y="22402"/>
                  </a:lnTo>
                  <a:lnTo>
                    <a:pt x="351701" y="23037"/>
                  </a:lnTo>
                  <a:lnTo>
                    <a:pt x="351142" y="34455"/>
                  </a:lnTo>
                  <a:close/>
                </a:path>
                <a:path w="636904" h="523240">
                  <a:moveTo>
                    <a:pt x="364616" y="35509"/>
                  </a:moveTo>
                  <a:lnTo>
                    <a:pt x="351497" y="34861"/>
                  </a:lnTo>
                  <a:lnTo>
                    <a:pt x="352069" y="23444"/>
                  </a:lnTo>
                  <a:lnTo>
                    <a:pt x="365175" y="24091"/>
                  </a:lnTo>
                  <a:lnTo>
                    <a:pt x="364616" y="35509"/>
                  </a:lnTo>
                  <a:close/>
                </a:path>
                <a:path w="636904" h="523240">
                  <a:moveTo>
                    <a:pt x="378637" y="36550"/>
                  </a:moveTo>
                  <a:lnTo>
                    <a:pt x="365531" y="35890"/>
                  </a:lnTo>
                  <a:lnTo>
                    <a:pt x="366090" y="24485"/>
                  </a:lnTo>
                  <a:lnTo>
                    <a:pt x="379196" y="25120"/>
                  </a:lnTo>
                  <a:lnTo>
                    <a:pt x="378637" y="36550"/>
                  </a:lnTo>
                  <a:close/>
                </a:path>
                <a:path w="636904" h="523240">
                  <a:moveTo>
                    <a:pt x="392112" y="37210"/>
                  </a:moveTo>
                  <a:lnTo>
                    <a:pt x="379006" y="36563"/>
                  </a:lnTo>
                  <a:lnTo>
                    <a:pt x="379564" y="25133"/>
                  </a:lnTo>
                  <a:lnTo>
                    <a:pt x="392671" y="25780"/>
                  </a:lnTo>
                  <a:lnTo>
                    <a:pt x="392112" y="37210"/>
                  </a:lnTo>
                  <a:close/>
                </a:path>
                <a:path w="636904" h="523240">
                  <a:moveTo>
                    <a:pt x="406120" y="38633"/>
                  </a:moveTo>
                  <a:lnTo>
                    <a:pt x="393001" y="37985"/>
                  </a:lnTo>
                  <a:lnTo>
                    <a:pt x="393572" y="26568"/>
                  </a:lnTo>
                  <a:lnTo>
                    <a:pt x="406679" y="27216"/>
                  </a:lnTo>
                  <a:lnTo>
                    <a:pt x="406120" y="38633"/>
                  </a:lnTo>
                  <a:close/>
                </a:path>
                <a:path w="636904" h="523240">
                  <a:moveTo>
                    <a:pt x="419595" y="39674"/>
                  </a:moveTo>
                  <a:lnTo>
                    <a:pt x="406476" y="39027"/>
                  </a:lnTo>
                  <a:lnTo>
                    <a:pt x="407047" y="27609"/>
                  </a:lnTo>
                  <a:lnTo>
                    <a:pt x="420166" y="28257"/>
                  </a:lnTo>
                  <a:lnTo>
                    <a:pt x="419595" y="39674"/>
                  </a:lnTo>
                  <a:close/>
                </a:path>
                <a:path w="636904" h="523240">
                  <a:moveTo>
                    <a:pt x="433616" y="40703"/>
                  </a:moveTo>
                  <a:lnTo>
                    <a:pt x="420509" y="40055"/>
                  </a:lnTo>
                  <a:lnTo>
                    <a:pt x="421055" y="28651"/>
                  </a:lnTo>
                  <a:lnTo>
                    <a:pt x="434174" y="29298"/>
                  </a:lnTo>
                  <a:lnTo>
                    <a:pt x="433616" y="40703"/>
                  </a:lnTo>
                  <a:close/>
                </a:path>
                <a:path w="636904" h="523240">
                  <a:moveTo>
                    <a:pt x="447103" y="41376"/>
                  </a:moveTo>
                  <a:lnTo>
                    <a:pt x="433971" y="40728"/>
                  </a:lnTo>
                  <a:lnTo>
                    <a:pt x="434543" y="29324"/>
                  </a:lnTo>
                  <a:lnTo>
                    <a:pt x="447662" y="29946"/>
                  </a:lnTo>
                  <a:lnTo>
                    <a:pt x="447103" y="41376"/>
                  </a:lnTo>
                  <a:close/>
                </a:path>
                <a:path w="636904" h="523240">
                  <a:moveTo>
                    <a:pt x="461238" y="42392"/>
                  </a:moveTo>
                  <a:lnTo>
                    <a:pt x="448119" y="41846"/>
                  </a:lnTo>
                  <a:lnTo>
                    <a:pt x="448589" y="30416"/>
                  </a:lnTo>
                  <a:lnTo>
                    <a:pt x="461708" y="30975"/>
                  </a:lnTo>
                  <a:lnTo>
                    <a:pt x="461238" y="42392"/>
                  </a:lnTo>
                  <a:close/>
                </a:path>
                <a:path w="636904" h="523240">
                  <a:moveTo>
                    <a:pt x="474713" y="43332"/>
                  </a:moveTo>
                  <a:lnTo>
                    <a:pt x="461594" y="42786"/>
                  </a:lnTo>
                  <a:lnTo>
                    <a:pt x="462076" y="31356"/>
                  </a:lnTo>
                  <a:lnTo>
                    <a:pt x="475195" y="31915"/>
                  </a:lnTo>
                  <a:lnTo>
                    <a:pt x="474713" y="43332"/>
                  </a:lnTo>
                  <a:close/>
                </a:path>
                <a:path w="636904" h="523240">
                  <a:moveTo>
                    <a:pt x="488734" y="44272"/>
                  </a:moveTo>
                  <a:lnTo>
                    <a:pt x="475627" y="43713"/>
                  </a:lnTo>
                  <a:lnTo>
                    <a:pt x="476097" y="32296"/>
                  </a:lnTo>
                  <a:lnTo>
                    <a:pt x="489216" y="32842"/>
                  </a:lnTo>
                  <a:lnTo>
                    <a:pt x="488734" y="44272"/>
                  </a:lnTo>
                  <a:close/>
                </a:path>
                <a:path w="636904" h="523240">
                  <a:moveTo>
                    <a:pt x="502221" y="44818"/>
                  </a:moveTo>
                  <a:lnTo>
                    <a:pt x="489102" y="44284"/>
                  </a:lnTo>
                  <a:lnTo>
                    <a:pt x="489584" y="32867"/>
                  </a:lnTo>
                  <a:lnTo>
                    <a:pt x="502704" y="33413"/>
                  </a:lnTo>
                  <a:lnTo>
                    <a:pt x="502221" y="44818"/>
                  </a:lnTo>
                  <a:close/>
                </a:path>
                <a:path w="636904" h="523240">
                  <a:moveTo>
                    <a:pt x="516229" y="46151"/>
                  </a:moveTo>
                  <a:lnTo>
                    <a:pt x="503123" y="45605"/>
                  </a:lnTo>
                  <a:lnTo>
                    <a:pt x="503593" y="34175"/>
                  </a:lnTo>
                  <a:lnTo>
                    <a:pt x="516712" y="34721"/>
                  </a:lnTo>
                  <a:lnTo>
                    <a:pt x="516229" y="46151"/>
                  </a:lnTo>
                  <a:close/>
                </a:path>
                <a:path w="636904" h="523240">
                  <a:moveTo>
                    <a:pt x="529716" y="47104"/>
                  </a:moveTo>
                  <a:lnTo>
                    <a:pt x="516597" y="46545"/>
                  </a:lnTo>
                  <a:lnTo>
                    <a:pt x="517080" y="35128"/>
                  </a:lnTo>
                  <a:lnTo>
                    <a:pt x="530199" y="35674"/>
                  </a:lnTo>
                  <a:lnTo>
                    <a:pt x="529716" y="47104"/>
                  </a:lnTo>
                  <a:close/>
                </a:path>
                <a:path w="636904" h="523240">
                  <a:moveTo>
                    <a:pt x="543737" y="48031"/>
                  </a:moveTo>
                  <a:lnTo>
                    <a:pt x="530631" y="47472"/>
                  </a:lnTo>
                  <a:lnTo>
                    <a:pt x="531101" y="36067"/>
                  </a:lnTo>
                  <a:lnTo>
                    <a:pt x="544220" y="36614"/>
                  </a:lnTo>
                  <a:lnTo>
                    <a:pt x="543737" y="48031"/>
                  </a:lnTo>
                  <a:close/>
                </a:path>
                <a:path w="636904" h="523240">
                  <a:moveTo>
                    <a:pt x="557225" y="48590"/>
                  </a:moveTo>
                  <a:lnTo>
                    <a:pt x="544106" y="48044"/>
                  </a:lnTo>
                  <a:lnTo>
                    <a:pt x="544588" y="36626"/>
                  </a:lnTo>
                  <a:lnTo>
                    <a:pt x="557707" y="37172"/>
                  </a:lnTo>
                  <a:lnTo>
                    <a:pt x="557225" y="48590"/>
                  </a:lnTo>
                  <a:close/>
                </a:path>
                <a:path w="636904" h="523240">
                  <a:moveTo>
                    <a:pt x="570890" y="48590"/>
                  </a:moveTo>
                  <a:lnTo>
                    <a:pt x="557758" y="48132"/>
                  </a:lnTo>
                  <a:lnTo>
                    <a:pt x="558164" y="36715"/>
                  </a:lnTo>
                  <a:lnTo>
                    <a:pt x="571284" y="37172"/>
                  </a:lnTo>
                  <a:lnTo>
                    <a:pt x="570890" y="48590"/>
                  </a:lnTo>
                  <a:close/>
                </a:path>
                <a:path w="636904" h="523240">
                  <a:moveTo>
                    <a:pt x="584377" y="49453"/>
                  </a:moveTo>
                  <a:lnTo>
                    <a:pt x="571258" y="48983"/>
                  </a:lnTo>
                  <a:lnTo>
                    <a:pt x="571652" y="37553"/>
                  </a:lnTo>
                  <a:lnTo>
                    <a:pt x="584771" y="38023"/>
                  </a:lnTo>
                  <a:lnTo>
                    <a:pt x="584377" y="49453"/>
                  </a:lnTo>
                  <a:close/>
                </a:path>
                <a:path w="636904" h="523240">
                  <a:moveTo>
                    <a:pt x="598411" y="50291"/>
                  </a:moveTo>
                  <a:lnTo>
                    <a:pt x="585279" y="49834"/>
                  </a:lnTo>
                  <a:lnTo>
                    <a:pt x="585685" y="38392"/>
                  </a:lnTo>
                  <a:lnTo>
                    <a:pt x="598804" y="38861"/>
                  </a:lnTo>
                  <a:lnTo>
                    <a:pt x="598411" y="50291"/>
                  </a:lnTo>
                  <a:close/>
                </a:path>
                <a:path w="636904" h="523240">
                  <a:moveTo>
                    <a:pt x="611898" y="50749"/>
                  </a:moveTo>
                  <a:lnTo>
                    <a:pt x="598779" y="50304"/>
                  </a:lnTo>
                  <a:lnTo>
                    <a:pt x="599173" y="38861"/>
                  </a:lnTo>
                  <a:lnTo>
                    <a:pt x="612292" y="39344"/>
                  </a:lnTo>
                  <a:lnTo>
                    <a:pt x="611898" y="50749"/>
                  </a:lnTo>
                  <a:close/>
                </a:path>
                <a:path w="636904" h="523240">
                  <a:moveTo>
                    <a:pt x="625919" y="51993"/>
                  </a:moveTo>
                  <a:lnTo>
                    <a:pt x="612787" y="51523"/>
                  </a:lnTo>
                  <a:lnTo>
                    <a:pt x="613194" y="40106"/>
                  </a:lnTo>
                  <a:lnTo>
                    <a:pt x="626313" y="40551"/>
                  </a:lnTo>
                  <a:lnTo>
                    <a:pt x="625919" y="51993"/>
                  </a:lnTo>
                  <a:close/>
                </a:path>
                <a:path w="636904" h="523240">
                  <a:moveTo>
                    <a:pt x="25158" y="33731"/>
                  </a:moveTo>
                  <a:lnTo>
                    <a:pt x="12052" y="32994"/>
                  </a:lnTo>
                  <a:lnTo>
                    <a:pt x="12699" y="21577"/>
                  </a:lnTo>
                  <a:lnTo>
                    <a:pt x="25793" y="22326"/>
                  </a:lnTo>
                  <a:lnTo>
                    <a:pt x="25158" y="33731"/>
                  </a:lnTo>
                  <a:close/>
                </a:path>
                <a:path w="636904" h="523240">
                  <a:moveTo>
                    <a:pt x="38633" y="34874"/>
                  </a:moveTo>
                  <a:lnTo>
                    <a:pt x="25514" y="34137"/>
                  </a:lnTo>
                  <a:lnTo>
                    <a:pt x="26161" y="22720"/>
                  </a:lnTo>
                  <a:lnTo>
                    <a:pt x="39255" y="23469"/>
                  </a:lnTo>
                  <a:lnTo>
                    <a:pt x="38633" y="34874"/>
                  </a:lnTo>
                  <a:close/>
                </a:path>
                <a:path w="636904" h="523240">
                  <a:moveTo>
                    <a:pt x="52628" y="36017"/>
                  </a:moveTo>
                  <a:lnTo>
                    <a:pt x="39535" y="35267"/>
                  </a:lnTo>
                  <a:lnTo>
                    <a:pt x="40170" y="23863"/>
                  </a:lnTo>
                  <a:lnTo>
                    <a:pt x="53276" y="24612"/>
                  </a:lnTo>
                  <a:lnTo>
                    <a:pt x="52628" y="36017"/>
                  </a:lnTo>
                  <a:close/>
                </a:path>
                <a:path w="636904" h="523240">
                  <a:moveTo>
                    <a:pt x="66116" y="36779"/>
                  </a:moveTo>
                  <a:lnTo>
                    <a:pt x="52997" y="36042"/>
                  </a:lnTo>
                  <a:lnTo>
                    <a:pt x="53644" y="24612"/>
                  </a:lnTo>
                  <a:lnTo>
                    <a:pt x="66751" y="25361"/>
                  </a:lnTo>
                  <a:lnTo>
                    <a:pt x="66116" y="36779"/>
                  </a:lnTo>
                  <a:close/>
                </a:path>
                <a:path w="636904" h="523240">
                  <a:moveTo>
                    <a:pt x="80098" y="38303"/>
                  </a:moveTo>
                  <a:lnTo>
                    <a:pt x="66992" y="37553"/>
                  </a:lnTo>
                  <a:lnTo>
                    <a:pt x="67640" y="26149"/>
                  </a:lnTo>
                  <a:lnTo>
                    <a:pt x="80746" y="26885"/>
                  </a:lnTo>
                  <a:lnTo>
                    <a:pt x="80098" y="38303"/>
                  </a:lnTo>
                  <a:close/>
                </a:path>
                <a:path w="636904" h="523240">
                  <a:moveTo>
                    <a:pt x="93573" y="39446"/>
                  </a:moveTo>
                  <a:lnTo>
                    <a:pt x="80454" y="38696"/>
                  </a:lnTo>
                  <a:lnTo>
                    <a:pt x="81102" y="27279"/>
                  </a:lnTo>
                  <a:lnTo>
                    <a:pt x="94208" y="28028"/>
                  </a:lnTo>
                  <a:lnTo>
                    <a:pt x="93573" y="39446"/>
                  </a:lnTo>
                  <a:close/>
                </a:path>
                <a:path w="636904" h="523240">
                  <a:moveTo>
                    <a:pt x="107568" y="40576"/>
                  </a:moveTo>
                  <a:lnTo>
                    <a:pt x="94475" y="39839"/>
                  </a:lnTo>
                  <a:lnTo>
                    <a:pt x="95110" y="28422"/>
                  </a:lnTo>
                  <a:lnTo>
                    <a:pt x="108216" y="29171"/>
                  </a:lnTo>
                  <a:lnTo>
                    <a:pt x="107568" y="40576"/>
                  </a:lnTo>
                  <a:close/>
                </a:path>
                <a:path w="636904" h="523240">
                  <a:moveTo>
                    <a:pt x="121056" y="41338"/>
                  </a:moveTo>
                  <a:lnTo>
                    <a:pt x="107949" y="40601"/>
                  </a:lnTo>
                  <a:lnTo>
                    <a:pt x="108584" y="29184"/>
                  </a:lnTo>
                  <a:lnTo>
                    <a:pt x="121704" y="29921"/>
                  </a:lnTo>
                  <a:lnTo>
                    <a:pt x="121056" y="41338"/>
                  </a:lnTo>
                  <a:close/>
                </a:path>
                <a:path w="636904" h="523240">
                  <a:moveTo>
                    <a:pt x="133946" y="42189"/>
                  </a:moveTo>
                  <a:lnTo>
                    <a:pt x="120840" y="41465"/>
                  </a:lnTo>
                  <a:lnTo>
                    <a:pt x="121488" y="30048"/>
                  </a:lnTo>
                  <a:lnTo>
                    <a:pt x="134594" y="30784"/>
                  </a:lnTo>
                  <a:lnTo>
                    <a:pt x="133946" y="42189"/>
                  </a:lnTo>
                  <a:close/>
                </a:path>
                <a:path w="636904" h="523240">
                  <a:moveTo>
                    <a:pt x="147421" y="43332"/>
                  </a:moveTo>
                  <a:lnTo>
                    <a:pt x="134315" y="42595"/>
                  </a:lnTo>
                  <a:lnTo>
                    <a:pt x="134950" y="31178"/>
                  </a:lnTo>
                  <a:lnTo>
                    <a:pt x="148069" y="31927"/>
                  </a:lnTo>
                  <a:lnTo>
                    <a:pt x="147421" y="43332"/>
                  </a:lnTo>
                  <a:close/>
                </a:path>
                <a:path w="636904" h="523240">
                  <a:moveTo>
                    <a:pt x="161416" y="44475"/>
                  </a:moveTo>
                  <a:lnTo>
                    <a:pt x="148323" y="43738"/>
                  </a:lnTo>
                  <a:lnTo>
                    <a:pt x="148970" y="32321"/>
                  </a:lnTo>
                  <a:lnTo>
                    <a:pt x="162064" y="33058"/>
                  </a:lnTo>
                  <a:lnTo>
                    <a:pt x="161416" y="44475"/>
                  </a:lnTo>
                  <a:close/>
                </a:path>
                <a:path w="636904" h="523240">
                  <a:moveTo>
                    <a:pt x="174904" y="45224"/>
                  </a:moveTo>
                  <a:lnTo>
                    <a:pt x="161797" y="44500"/>
                  </a:lnTo>
                  <a:lnTo>
                    <a:pt x="162445" y="33096"/>
                  </a:lnTo>
                  <a:lnTo>
                    <a:pt x="175552" y="33820"/>
                  </a:lnTo>
                  <a:lnTo>
                    <a:pt x="174904" y="45224"/>
                  </a:lnTo>
                  <a:close/>
                </a:path>
                <a:path w="636904" h="523240">
                  <a:moveTo>
                    <a:pt x="188899" y="46761"/>
                  </a:moveTo>
                  <a:lnTo>
                    <a:pt x="175780" y="46024"/>
                  </a:lnTo>
                  <a:lnTo>
                    <a:pt x="176428" y="34620"/>
                  </a:lnTo>
                  <a:lnTo>
                    <a:pt x="189534" y="35344"/>
                  </a:lnTo>
                  <a:lnTo>
                    <a:pt x="188899" y="46761"/>
                  </a:lnTo>
                  <a:close/>
                </a:path>
                <a:path w="636904" h="523240">
                  <a:moveTo>
                    <a:pt x="202374" y="47904"/>
                  </a:moveTo>
                  <a:lnTo>
                    <a:pt x="189255" y="47167"/>
                  </a:lnTo>
                  <a:lnTo>
                    <a:pt x="189915" y="35737"/>
                  </a:lnTo>
                  <a:lnTo>
                    <a:pt x="203009" y="36487"/>
                  </a:lnTo>
                  <a:lnTo>
                    <a:pt x="202374" y="47904"/>
                  </a:lnTo>
                  <a:close/>
                </a:path>
                <a:path w="636904" h="523240">
                  <a:moveTo>
                    <a:pt x="216382" y="49034"/>
                  </a:moveTo>
                  <a:lnTo>
                    <a:pt x="203263" y="48298"/>
                  </a:lnTo>
                  <a:lnTo>
                    <a:pt x="203911" y="36880"/>
                  </a:lnTo>
                  <a:lnTo>
                    <a:pt x="217017" y="37630"/>
                  </a:lnTo>
                  <a:lnTo>
                    <a:pt x="216382" y="49034"/>
                  </a:lnTo>
                  <a:close/>
                </a:path>
                <a:path w="636904" h="523240">
                  <a:moveTo>
                    <a:pt x="229857" y="49796"/>
                  </a:moveTo>
                  <a:lnTo>
                    <a:pt x="216750" y="49060"/>
                  </a:lnTo>
                  <a:lnTo>
                    <a:pt x="217398" y="37655"/>
                  </a:lnTo>
                  <a:lnTo>
                    <a:pt x="230492" y="38379"/>
                  </a:lnTo>
                  <a:lnTo>
                    <a:pt x="229857" y="49796"/>
                  </a:lnTo>
                  <a:close/>
                </a:path>
                <a:path w="636904" h="523240">
                  <a:moveTo>
                    <a:pt x="244462" y="49225"/>
                  </a:moveTo>
                  <a:lnTo>
                    <a:pt x="231343" y="48564"/>
                  </a:lnTo>
                  <a:lnTo>
                    <a:pt x="231914" y="37147"/>
                  </a:lnTo>
                  <a:lnTo>
                    <a:pt x="245021" y="37807"/>
                  </a:lnTo>
                  <a:lnTo>
                    <a:pt x="244462" y="49225"/>
                  </a:lnTo>
                  <a:close/>
                </a:path>
                <a:path w="636904" h="523240">
                  <a:moveTo>
                    <a:pt x="257936" y="50279"/>
                  </a:moveTo>
                  <a:lnTo>
                    <a:pt x="244817" y="49618"/>
                  </a:lnTo>
                  <a:lnTo>
                    <a:pt x="245402" y="38201"/>
                  </a:lnTo>
                  <a:lnTo>
                    <a:pt x="258508" y="38861"/>
                  </a:lnTo>
                  <a:lnTo>
                    <a:pt x="257936" y="50279"/>
                  </a:lnTo>
                  <a:close/>
                </a:path>
                <a:path w="636904" h="523240">
                  <a:moveTo>
                    <a:pt x="271945" y="51333"/>
                  </a:moveTo>
                  <a:lnTo>
                    <a:pt x="258838" y="50672"/>
                  </a:lnTo>
                  <a:lnTo>
                    <a:pt x="259397" y="39268"/>
                  </a:lnTo>
                  <a:lnTo>
                    <a:pt x="272529" y="39928"/>
                  </a:lnTo>
                  <a:lnTo>
                    <a:pt x="271945" y="51333"/>
                  </a:lnTo>
                  <a:close/>
                </a:path>
                <a:path w="636904" h="523240">
                  <a:moveTo>
                    <a:pt x="285419" y="52019"/>
                  </a:moveTo>
                  <a:lnTo>
                    <a:pt x="272313" y="51358"/>
                  </a:lnTo>
                  <a:lnTo>
                    <a:pt x="272897" y="39941"/>
                  </a:lnTo>
                  <a:lnTo>
                    <a:pt x="286003" y="40589"/>
                  </a:lnTo>
                  <a:lnTo>
                    <a:pt x="285419" y="52019"/>
                  </a:lnTo>
                  <a:close/>
                </a:path>
                <a:path w="636904" h="523240">
                  <a:moveTo>
                    <a:pt x="299440" y="53454"/>
                  </a:moveTo>
                  <a:lnTo>
                    <a:pt x="286308" y="52793"/>
                  </a:lnTo>
                  <a:lnTo>
                    <a:pt x="286892" y="41376"/>
                  </a:lnTo>
                  <a:lnTo>
                    <a:pt x="300012" y="42036"/>
                  </a:lnTo>
                  <a:lnTo>
                    <a:pt x="299440" y="53454"/>
                  </a:lnTo>
                  <a:close/>
                </a:path>
                <a:path w="636904" h="523240">
                  <a:moveTo>
                    <a:pt x="312902" y="54508"/>
                  </a:moveTo>
                  <a:lnTo>
                    <a:pt x="299783" y="53847"/>
                  </a:lnTo>
                  <a:lnTo>
                    <a:pt x="300380" y="42443"/>
                  </a:lnTo>
                  <a:lnTo>
                    <a:pt x="313486" y="43091"/>
                  </a:lnTo>
                  <a:lnTo>
                    <a:pt x="312902" y="54508"/>
                  </a:lnTo>
                  <a:close/>
                </a:path>
                <a:path w="636904" h="523240">
                  <a:moveTo>
                    <a:pt x="326923" y="55575"/>
                  </a:moveTo>
                  <a:lnTo>
                    <a:pt x="313804" y="54902"/>
                  </a:lnTo>
                  <a:lnTo>
                    <a:pt x="314375" y="43484"/>
                  </a:lnTo>
                  <a:lnTo>
                    <a:pt x="327494" y="44145"/>
                  </a:lnTo>
                  <a:lnTo>
                    <a:pt x="326923" y="55575"/>
                  </a:lnTo>
                  <a:close/>
                </a:path>
                <a:path w="636904" h="523240">
                  <a:moveTo>
                    <a:pt x="340410" y="56248"/>
                  </a:moveTo>
                  <a:lnTo>
                    <a:pt x="327291" y="55587"/>
                  </a:lnTo>
                  <a:lnTo>
                    <a:pt x="327863" y="44157"/>
                  </a:lnTo>
                  <a:lnTo>
                    <a:pt x="340982" y="44818"/>
                  </a:lnTo>
                  <a:lnTo>
                    <a:pt x="340410" y="56248"/>
                  </a:lnTo>
                  <a:close/>
                </a:path>
                <a:path w="636904" h="523240">
                  <a:moveTo>
                    <a:pt x="354952" y="56045"/>
                  </a:moveTo>
                  <a:lnTo>
                    <a:pt x="341845" y="55410"/>
                  </a:lnTo>
                  <a:lnTo>
                    <a:pt x="342391" y="43992"/>
                  </a:lnTo>
                  <a:lnTo>
                    <a:pt x="355511" y="44627"/>
                  </a:lnTo>
                  <a:lnTo>
                    <a:pt x="354952" y="56045"/>
                  </a:lnTo>
                  <a:close/>
                </a:path>
                <a:path w="636904" h="523240">
                  <a:moveTo>
                    <a:pt x="368426" y="57099"/>
                  </a:moveTo>
                  <a:lnTo>
                    <a:pt x="355320" y="56451"/>
                  </a:lnTo>
                  <a:lnTo>
                    <a:pt x="355879" y="45034"/>
                  </a:lnTo>
                  <a:lnTo>
                    <a:pt x="368985" y="45694"/>
                  </a:lnTo>
                  <a:lnTo>
                    <a:pt x="368426" y="57099"/>
                  </a:lnTo>
                  <a:close/>
                </a:path>
                <a:path w="636904" h="523240">
                  <a:moveTo>
                    <a:pt x="382447" y="58140"/>
                  </a:moveTo>
                  <a:lnTo>
                    <a:pt x="369341" y="57480"/>
                  </a:lnTo>
                  <a:lnTo>
                    <a:pt x="369887" y="46075"/>
                  </a:lnTo>
                  <a:lnTo>
                    <a:pt x="383006" y="46723"/>
                  </a:lnTo>
                  <a:lnTo>
                    <a:pt x="382447" y="58140"/>
                  </a:lnTo>
                  <a:close/>
                </a:path>
                <a:path w="636904" h="523240">
                  <a:moveTo>
                    <a:pt x="395922" y="58788"/>
                  </a:moveTo>
                  <a:lnTo>
                    <a:pt x="382816" y="58153"/>
                  </a:lnTo>
                  <a:lnTo>
                    <a:pt x="383374" y="46735"/>
                  </a:lnTo>
                  <a:lnTo>
                    <a:pt x="396481" y="47383"/>
                  </a:lnTo>
                  <a:lnTo>
                    <a:pt x="395922" y="58788"/>
                  </a:lnTo>
                  <a:close/>
                </a:path>
                <a:path w="636904" h="523240">
                  <a:moveTo>
                    <a:pt x="409930" y="60223"/>
                  </a:moveTo>
                  <a:lnTo>
                    <a:pt x="396824" y="59575"/>
                  </a:lnTo>
                  <a:lnTo>
                    <a:pt x="397382" y="48158"/>
                  </a:lnTo>
                  <a:lnTo>
                    <a:pt x="410489" y="48806"/>
                  </a:lnTo>
                  <a:lnTo>
                    <a:pt x="409930" y="60223"/>
                  </a:lnTo>
                  <a:close/>
                </a:path>
                <a:path w="636904" h="523240">
                  <a:moveTo>
                    <a:pt x="423405" y="61264"/>
                  </a:moveTo>
                  <a:lnTo>
                    <a:pt x="410286" y="60617"/>
                  </a:lnTo>
                  <a:lnTo>
                    <a:pt x="410857" y="49199"/>
                  </a:lnTo>
                  <a:lnTo>
                    <a:pt x="423964" y="49847"/>
                  </a:lnTo>
                  <a:lnTo>
                    <a:pt x="423405" y="61264"/>
                  </a:lnTo>
                  <a:close/>
                </a:path>
                <a:path w="636904" h="523240">
                  <a:moveTo>
                    <a:pt x="437426" y="62293"/>
                  </a:moveTo>
                  <a:lnTo>
                    <a:pt x="424319" y="61645"/>
                  </a:lnTo>
                  <a:lnTo>
                    <a:pt x="424865" y="50228"/>
                  </a:lnTo>
                  <a:lnTo>
                    <a:pt x="437984" y="50876"/>
                  </a:lnTo>
                  <a:lnTo>
                    <a:pt x="437426" y="62293"/>
                  </a:lnTo>
                  <a:close/>
                </a:path>
                <a:path w="636904" h="523240">
                  <a:moveTo>
                    <a:pt x="450900" y="62953"/>
                  </a:moveTo>
                  <a:lnTo>
                    <a:pt x="437794" y="62318"/>
                  </a:lnTo>
                  <a:lnTo>
                    <a:pt x="438353" y="50901"/>
                  </a:lnTo>
                  <a:lnTo>
                    <a:pt x="451459" y="51549"/>
                  </a:lnTo>
                  <a:lnTo>
                    <a:pt x="450900" y="62953"/>
                  </a:lnTo>
                  <a:close/>
                </a:path>
                <a:path w="636904" h="523240">
                  <a:moveTo>
                    <a:pt x="14376" y="283971"/>
                  </a:moveTo>
                  <a:lnTo>
                    <a:pt x="4229" y="283971"/>
                  </a:lnTo>
                  <a:lnTo>
                    <a:pt x="4229" y="275932"/>
                  </a:lnTo>
                  <a:lnTo>
                    <a:pt x="14376" y="275932"/>
                  </a:lnTo>
                  <a:lnTo>
                    <a:pt x="14376" y="283971"/>
                  </a:lnTo>
                  <a:close/>
                </a:path>
                <a:path w="636904" h="523240">
                  <a:moveTo>
                    <a:pt x="106667" y="292861"/>
                  </a:moveTo>
                  <a:lnTo>
                    <a:pt x="97777" y="292861"/>
                  </a:lnTo>
                  <a:lnTo>
                    <a:pt x="97777" y="282282"/>
                  </a:lnTo>
                  <a:lnTo>
                    <a:pt x="106667" y="282282"/>
                  </a:lnTo>
                  <a:lnTo>
                    <a:pt x="106667" y="292861"/>
                  </a:lnTo>
                  <a:close/>
                </a:path>
                <a:path w="636904" h="523240">
                  <a:moveTo>
                    <a:pt x="19469" y="277621"/>
                  </a:moveTo>
                  <a:lnTo>
                    <a:pt x="85509" y="281431"/>
                  </a:lnTo>
                  <a:lnTo>
                    <a:pt x="86347" y="292442"/>
                  </a:lnTo>
                  <a:lnTo>
                    <a:pt x="19049" y="286092"/>
                  </a:lnTo>
                  <a:lnTo>
                    <a:pt x="19469" y="277621"/>
                  </a:lnTo>
                  <a:close/>
                </a:path>
                <a:path w="636904" h="523240">
                  <a:moveTo>
                    <a:pt x="3797" y="286943"/>
                  </a:moveTo>
                  <a:lnTo>
                    <a:pt x="3378" y="299211"/>
                  </a:lnTo>
                  <a:lnTo>
                    <a:pt x="29197" y="300062"/>
                  </a:lnTo>
                  <a:lnTo>
                    <a:pt x="29197" y="289483"/>
                  </a:lnTo>
                  <a:lnTo>
                    <a:pt x="3797" y="286943"/>
                  </a:lnTo>
                  <a:close/>
                </a:path>
                <a:path w="636904" h="523240">
                  <a:moveTo>
                    <a:pt x="112598" y="297954"/>
                  </a:moveTo>
                  <a:lnTo>
                    <a:pt x="112598" y="310654"/>
                  </a:lnTo>
                  <a:lnTo>
                    <a:pt x="156197" y="313181"/>
                  </a:lnTo>
                  <a:lnTo>
                    <a:pt x="156197" y="300481"/>
                  </a:lnTo>
                  <a:lnTo>
                    <a:pt x="112598" y="297954"/>
                  </a:lnTo>
                  <a:close/>
                </a:path>
                <a:path w="636904" h="523240">
                  <a:moveTo>
                    <a:pt x="155778" y="300481"/>
                  </a:moveTo>
                  <a:lnTo>
                    <a:pt x="155778" y="313181"/>
                  </a:lnTo>
                  <a:lnTo>
                    <a:pt x="193027" y="315721"/>
                  </a:lnTo>
                  <a:lnTo>
                    <a:pt x="193027" y="303021"/>
                  </a:lnTo>
                  <a:lnTo>
                    <a:pt x="155778" y="300481"/>
                  </a:lnTo>
                  <a:close/>
                </a:path>
                <a:path w="636904" h="523240">
                  <a:moveTo>
                    <a:pt x="193027" y="304304"/>
                  </a:moveTo>
                  <a:lnTo>
                    <a:pt x="193027" y="317004"/>
                  </a:lnTo>
                  <a:lnTo>
                    <a:pt x="230276" y="319531"/>
                  </a:lnTo>
                  <a:lnTo>
                    <a:pt x="230276" y="306831"/>
                  </a:lnTo>
                  <a:lnTo>
                    <a:pt x="193027" y="304304"/>
                  </a:lnTo>
                  <a:close/>
                </a:path>
                <a:path w="636904" h="523240">
                  <a:moveTo>
                    <a:pt x="229438" y="307251"/>
                  </a:moveTo>
                  <a:lnTo>
                    <a:pt x="229438" y="319951"/>
                  </a:lnTo>
                  <a:lnTo>
                    <a:pt x="266699" y="322491"/>
                  </a:lnTo>
                  <a:lnTo>
                    <a:pt x="266699" y="309791"/>
                  </a:lnTo>
                  <a:lnTo>
                    <a:pt x="229438" y="307251"/>
                  </a:lnTo>
                  <a:close/>
                </a:path>
                <a:path w="636904" h="523240">
                  <a:moveTo>
                    <a:pt x="267119" y="309371"/>
                  </a:moveTo>
                  <a:lnTo>
                    <a:pt x="267119" y="322071"/>
                  </a:lnTo>
                  <a:lnTo>
                    <a:pt x="304355" y="324611"/>
                  </a:lnTo>
                  <a:lnTo>
                    <a:pt x="304355" y="311911"/>
                  </a:lnTo>
                  <a:lnTo>
                    <a:pt x="267119" y="309371"/>
                  </a:lnTo>
                  <a:close/>
                </a:path>
                <a:path w="636904" h="523240">
                  <a:moveTo>
                    <a:pt x="305219" y="311492"/>
                  </a:moveTo>
                  <a:lnTo>
                    <a:pt x="305219" y="324192"/>
                  </a:lnTo>
                  <a:lnTo>
                    <a:pt x="342455" y="326732"/>
                  </a:lnTo>
                  <a:lnTo>
                    <a:pt x="342455" y="314045"/>
                  </a:lnTo>
                  <a:lnTo>
                    <a:pt x="305219" y="311492"/>
                  </a:lnTo>
                  <a:close/>
                </a:path>
                <a:path w="636904" h="523240">
                  <a:moveTo>
                    <a:pt x="342049" y="314464"/>
                  </a:moveTo>
                  <a:lnTo>
                    <a:pt x="342049" y="327164"/>
                  </a:lnTo>
                  <a:lnTo>
                    <a:pt x="379298" y="329704"/>
                  </a:lnTo>
                  <a:lnTo>
                    <a:pt x="379298" y="317004"/>
                  </a:lnTo>
                  <a:lnTo>
                    <a:pt x="342049" y="314464"/>
                  </a:lnTo>
                  <a:close/>
                </a:path>
                <a:path w="636904" h="523240">
                  <a:moveTo>
                    <a:pt x="379729" y="317423"/>
                  </a:moveTo>
                  <a:lnTo>
                    <a:pt x="379729" y="330123"/>
                  </a:lnTo>
                  <a:lnTo>
                    <a:pt x="416979" y="332651"/>
                  </a:lnTo>
                  <a:lnTo>
                    <a:pt x="416979" y="319951"/>
                  </a:lnTo>
                  <a:lnTo>
                    <a:pt x="379729" y="317423"/>
                  </a:lnTo>
                  <a:close/>
                </a:path>
                <a:path w="636904" h="523240">
                  <a:moveTo>
                    <a:pt x="9296" y="307682"/>
                  </a:moveTo>
                  <a:lnTo>
                    <a:pt x="7607" y="459244"/>
                  </a:lnTo>
                  <a:lnTo>
                    <a:pt x="636676" y="519785"/>
                  </a:lnTo>
                  <a:lnTo>
                    <a:pt x="636676" y="355942"/>
                  </a:lnTo>
                  <a:lnTo>
                    <a:pt x="9296" y="307682"/>
                  </a:lnTo>
                  <a:close/>
                </a:path>
                <a:path w="636904" h="523240">
                  <a:moveTo>
                    <a:pt x="19469" y="330542"/>
                  </a:moveTo>
                  <a:lnTo>
                    <a:pt x="19469" y="440613"/>
                  </a:lnTo>
                  <a:lnTo>
                    <a:pt x="628205" y="491413"/>
                  </a:lnTo>
                  <a:lnTo>
                    <a:pt x="629907" y="378802"/>
                  </a:lnTo>
                  <a:lnTo>
                    <a:pt x="19469" y="330542"/>
                  </a:lnTo>
                  <a:close/>
                </a:path>
                <a:path w="636904" h="523240">
                  <a:moveTo>
                    <a:pt x="838" y="476173"/>
                  </a:moveTo>
                  <a:lnTo>
                    <a:pt x="0" y="489711"/>
                  </a:lnTo>
                  <a:lnTo>
                    <a:pt x="33007" y="490562"/>
                  </a:lnTo>
                  <a:lnTo>
                    <a:pt x="32169" y="478713"/>
                  </a:lnTo>
                  <a:lnTo>
                    <a:pt x="838" y="476173"/>
                  </a:lnTo>
                  <a:close/>
                </a:path>
                <a:path w="636904" h="523240">
                  <a:moveTo>
                    <a:pt x="117665" y="498182"/>
                  </a:moveTo>
                  <a:lnTo>
                    <a:pt x="118529" y="487184"/>
                  </a:lnTo>
                  <a:lnTo>
                    <a:pt x="32169" y="478713"/>
                  </a:lnTo>
                  <a:lnTo>
                    <a:pt x="33007" y="490562"/>
                  </a:lnTo>
                  <a:lnTo>
                    <a:pt x="117665" y="498182"/>
                  </a:lnTo>
                  <a:close/>
                </a:path>
                <a:path w="636904" h="523240">
                  <a:moveTo>
                    <a:pt x="207429" y="494804"/>
                  </a:moveTo>
                  <a:lnTo>
                    <a:pt x="208267" y="505802"/>
                  </a:lnTo>
                  <a:lnTo>
                    <a:pt x="117665" y="498182"/>
                  </a:lnTo>
                  <a:lnTo>
                    <a:pt x="118529" y="487184"/>
                  </a:lnTo>
                  <a:lnTo>
                    <a:pt x="207429" y="494804"/>
                  </a:lnTo>
                  <a:close/>
                </a:path>
                <a:path w="636904" h="523240">
                  <a:moveTo>
                    <a:pt x="296329" y="514273"/>
                  </a:moveTo>
                  <a:lnTo>
                    <a:pt x="298005" y="502411"/>
                  </a:lnTo>
                  <a:lnTo>
                    <a:pt x="207429" y="494804"/>
                  </a:lnTo>
                  <a:lnTo>
                    <a:pt x="208267" y="505802"/>
                  </a:lnTo>
                  <a:lnTo>
                    <a:pt x="296329" y="514273"/>
                  </a:lnTo>
                  <a:close/>
                </a:path>
                <a:path w="636904" h="523240">
                  <a:moveTo>
                    <a:pt x="387769" y="510044"/>
                  </a:moveTo>
                  <a:lnTo>
                    <a:pt x="387769" y="522744"/>
                  </a:lnTo>
                  <a:lnTo>
                    <a:pt x="298869" y="513435"/>
                  </a:lnTo>
                  <a:lnTo>
                    <a:pt x="298005" y="502411"/>
                  </a:lnTo>
                  <a:lnTo>
                    <a:pt x="387769" y="5100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6710607" y="8149756"/>
              <a:ext cx="90805" cy="17145"/>
            </a:xfrm>
            <a:custGeom>
              <a:avLst/>
              <a:gdLst/>
              <a:ahLst/>
              <a:cxnLst/>
              <a:rect l="l" t="t" r="r" b="b"/>
              <a:pathLst>
                <a:path w="90804" h="17145">
                  <a:moveTo>
                    <a:pt x="0" y="0"/>
                  </a:moveTo>
                  <a:lnTo>
                    <a:pt x="0" y="9321"/>
                  </a:lnTo>
                  <a:lnTo>
                    <a:pt x="90589" y="16929"/>
                  </a:lnTo>
                  <a:lnTo>
                    <a:pt x="89738" y="59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6710607" y="8149756"/>
              <a:ext cx="90805" cy="17145"/>
            </a:xfrm>
            <a:custGeom>
              <a:avLst/>
              <a:gdLst/>
              <a:ahLst/>
              <a:cxnLst/>
              <a:rect l="l" t="t" r="r" b="b"/>
              <a:pathLst>
                <a:path w="90804" h="17145">
                  <a:moveTo>
                    <a:pt x="89738" y="5930"/>
                  </a:moveTo>
                  <a:lnTo>
                    <a:pt x="90589" y="16929"/>
                  </a:lnTo>
                  <a:lnTo>
                    <a:pt x="0" y="9321"/>
                  </a:lnTo>
                  <a:lnTo>
                    <a:pt x="0" y="0"/>
                  </a:lnTo>
                  <a:lnTo>
                    <a:pt x="89738" y="59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6364303" y="7968573"/>
              <a:ext cx="0" cy="108585"/>
            </a:xfrm>
            <a:custGeom>
              <a:avLst/>
              <a:gdLst/>
              <a:ahLst/>
              <a:cxnLst/>
              <a:rect l="l" t="t" r="r" b="b"/>
              <a:pathLst>
                <a:path h="108584">
                  <a:moveTo>
                    <a:pt x="0" y="0"/>
                  </a:moveTo>
                  <a:lnTo>
                    <a:pt x="0" y="10836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6364303" y="7968573"/>
              <a:ext cx="0" cy="108585"/>
            </a:xfrm>
            <a:custGeom>
              <a:avLst/>
              <a:gdLst/>
              <a:ahLst/>
              <a:cxnLst/>
              <a:rect l="l" t="t" r="r" b="b"/>
              <a:pathLst>
                <a:path h="108584">
                  <a:moveTo>
                    <a:pt x="0" y="0"/>
                  </a:moveTo>
                  <a:lnTo>
                    <a:pt x="0" y="1083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6418507" y="7972802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h="109220">
                  <a:moveTo>
                    <a:pt x="0" y="0"/>
                  </a:moveTo>
                  <a:lnTo>
                    <a:pt x="0" y="10921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6418507" y="7972802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h="109220">
                  <a:moveTo>
                    <a:pt x="0" y="0"/>
                  </a:moveTo>
                  <a:lnTo>
                    <a:pt x="0" y="1092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6471834" y="7977887"/>
              <a:ext cx="1270" cy="108585"/>
            </a:xfrm>
            <a:custGeom>
              <a:avLst/>
              <a:gdLst/>
              <a:ahLst/>
              <a:cxnLst/>
              <a:rect l="l" t="t" r="r" b="b"/>
              <a:pathLst>
                <a:path w="1270" h="108584">
                  <a:moveTo>
                    <a:pt x="850" y="0"/>
                  </a:moveTo>
                  <a:lnTo>
                    <a:pt x="0" y="10836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6471834" y="7977887"/>
              <a:ext cx="1270" cy="108585"/>
            </a:xfrm>
            <a:custGeom>
              <a:avLst/>
              <a:gdLst/>
              <a:ahLst/>
              <a:cxnLst/>
              <a:rect l="l" t="t" r="r" b="b"/>
              <a:pathLst>
                <a:path w="1270" h="108584">
                  <a:moveTo>
                    <a:pt x="850" y="0"/>
                  </a:moveTo>
                  <a:lnTo>
                    <a:pt x="0" y="1083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6528567" y="7994816"/>
              <a:ext cx="413384" cy="64769"/>
            </a:xfrm>
            <a:custGeom>
              <a:avLst/>
              <a:gdLst/>
              <a:ahLst/>
              <a:cxnLst/>
              <a:rect l="l" t="t" r="r" b="b"/>
              <a:pathLst>
                <a:path w="413384" h="64770">
                  <a:moveTo>
                    <a:pt x="0" y="0"/>
                  </a:moveTo>
                  <a:lnTo>
                    <a:pt x="0" y="30467"/>
                  </a:lnTo>
                  <a:lnTo>
                    <a:pt x="413169" y="64338"/>
                  </a:lnTo>
                  <a:lnTo>
                    <a:pt x="412330" y="321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6528567" y="7994816"/>
              <a:ext cx="413384" cy="64769"/>
            </a:xfrm>
            <a:custGeom>
              <a:avLst/>
              <a:gdLst/>
              <a:ahLst/>
              <a:cxnLst/>
              <a:rect l="l" t="t" r="r" b="b"/>
              <a:pathLst>
                <a:path w="413384" h="64770">
                  <a:moveTo>
                    <a:pt x="0" y="0"/>
                  </a:moveTo>
                  <a:lnTo>
                    <a:pt x="0" y="30467"/>
                  </a:lnTo>
                  <a:lnTo>
                    <a:pt x="413169" y="64338"/>
                  </a:lnTo>
                  <a:lnTo>
                    <a:pt x="412330" y="3216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6526876" y="8065931"/>
              <a:ext cx="414020" cy="44450"/>
            </a:xfrm>
            <a:custGeom>
              <a:avLst/>
              <a:gdLst/>
              <a:ahLst/>
              <a:cxnLst/>
              <a:rect l="l" t="t" r="r" b="b"/>
              <a:pathLst>
                <a:path w="414020" h="44450">
                  <a:moveTo>
                    <a:pt x="0" y="0"/>
                  </a:moveTo>
                  <a:lnTo>
                    <a:pt x="838" y="9309"/>
                  </a:lnTo>
                  <a:lnTo>
                    <a:pt x="414020" y="44030"/>
                  </a:lnTo>
                  <a:lnTo>
                    <a:pt x="414020" y="338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6526876" y="8065931"/>
              <a:ext cx="414020" cy="44450"/>
            </a:xfrm>
            <a:custGeom>
              <a:avLst/>
              <a:gdLst/>
              <a:ahLst/>
              <a:cxnLst/>
              <a:rect l="l" t="t" r="r" b="b"/>
              <a:pathLst>
                <a:path w="414020" h="44450">
                  <a:moveTo>
                    <a:pt x="0" y="0"/>
                  </a:moveTo>
                  <a:lnTo>
                    <a:pt x="838" y="9309"/>
                  </a:lnTo>
                  <a:lnTo>
                    <a:pt x="414020" y="44030"/>
                  </a:lnTo>
                  <a:lnTo>
                    <a:pt x="414020" y="3387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6527716" y="8084559"/>
              <a:ext cx="414020" cy="41910"/>
            </a:xfrm>
            <a:custGeom>
              <a:avLst/>
              <a:gdLst/>
              <a:ahLst/>
              <a:cxnLst/>
              <a:rect l="l" t="t" r="r" b="b"/>
              <a:pathLst>
                <a:path w="414020" h="41909">
                  <a:moveTo>
                    <a:pt x="850" y="0"/>
                  </a:moveTo>
                  <a:lnTo>
                    <a:pt x="0" y="6769"/>
                  </a:lnTo>
                  <a:lnTo>
                    <a:pt x="414020" y="41490"/>
                  </a:lnTo>
                  <a:lnTo>
                    <a:pt x="414020" y="36410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6323677" y="7978730"/>
              <a:ext cx="636270" cy="188595"/>
            </a:xfrm>
            <a:custGeom>
              <a:avLst/>
              <a:gdLst/>
              <a:ahLst/>
              <a:cxnLst/>
              <a:rect l="l" t="t" r="r" b="b"/>
              <a:pathLst>
                <a:path w="636270" h="188595">
                  <a:moveTo>
                    <a:pt x="204889" y="105829"/>
                  </a:moveTo>
                  <a:lnTo>
                    <a:pt x="204038" y="112598"/>
                  </a:lnTo>
                  <a:lnTo>
                    <a:pt x="618058" y="147320"/>
                  </a:lnTo>
                  <a:lnTo>
                    <a:pt x="618058" y="142240"/>
                  </a:lnTo>
                  <a:lnTo>
                    <a:pt x="204889" y="105829"/>
                  </a:lnTo>
                  <a:close/>
                </a:path>
                <a:path w="636270" h="188595">
                  <a:moveTo>
                    <a:pt x="628230" y="58420"/>
                  </a:moveTo>
                  <a:lnTo>
                    <a:pt x="618058" y="56730"/>
                  </a:lnTo>
                </a:path>
                <a:path w="636270" h="188595">
                  <a:moveTo>
                    <a:pt x="617219" y="60109"/>
                  </a:moveTo>
                  <a:lnTo>
                    <a:pt x="18630" y="10160"/>
                  </a:lnTo>
                </a:path>
                <a:path w="636270" h="188595">
                  <a:moveTo>
                    <a:pt x="19469" y="0"/>
                  </a:moveTo>
                  <a:lnTo>
                    <a:pt x="617219" y="48260"/>
                  </a:lnTo>
                  <a:lnTo>
                    <a:pt x="618058" y="147320"/>
                  </a:lnTo>
                </a:path>
                <a:path w="636270" h="188595">
                  <a:moveTo>
                    <a:pt x="18630" y="22009"/>
                  </a:moveTo>
                  <a:lnTo>
                    <a:pt x="616369" y="69430"/>
                  </a:lnTo>
                </a:path>
                <a:path w="636270" h="188595">
                  <a:moveTo>
                    <a:pt x="617219" y="79590"/>
                  </a:moveTo>
                  <a:lnTo>
                    <a:pt x="20319" y="29629"/>
                  </a:lnTo>
                </a:path>
                <a:path w="636270" h="188595">
                  <a:moveTo>
                    <a:pt x="18630" y="39789"/>
                  </a:moveTo>
                  <a:lnTo>
                    <a:pt x="617219" y="89738"/>
                  </a:lnTo>
                </a:path>
                <a:path w="636270" h="188595">
                  <a:moveTo>
                    <a:pt x="617219" y="100761"/>
                  </a:moveTo>
                  <a:lnTo>
                    <a:pt x="17767" y="49961"/>
                  </a:lnTo>
                </a:path>
                <a:path w="636270" h="188595">
                  <a:moveTo>
                    <a:pt x="19469" y="60109"/>
                  </a:moveTo>
                  <a:lnTo>
                    <a:pt x="617219" y="110058"/>
                  </a:lnTo>
                </a:path>
                <a:path w="636270" h="188595">
                  <a:moveTo>
                    <a:pt x="617219" y="120230"/>
                  </a:moveTo>
                  <a:lnTo>
                    <a:pt x="19469" y="70269"/>
                  </a:lnTo>
                </a:path>
                <a:path w="636270" h="188595">
                  <a:moveTo>
                    <a:pt x="18630" y="79590"/>
                  </a:moveTo>
                  <a:lnTo>
                    <a:pt x="617219" y="131229"/>
                  </a:lnTo>
                </a:path>
                <a:path w="636270" h="188595">
                  <a:moveTo>
                    <a:pt x="618058" y="141389"/>
                  </a:moveTo>
                  <a:lnTo>
                    <a:pt x="18630" y="88900"/>
                  </a:lnTo>
                </a:path>
                <a:path w="636270" h="188595">
                  <a:moveTo>
                    <a:pt x="0" y="116840"/>
                  </a:moveTo>
                  <a:lnTo>
                    <a:pt x="635838" y="176961"/>
                  </a:lnTo>
                </a:path>
                <a:path w="636270" h="188595">
                  <a:moveTo>
                    <a:pt x="11417" y="103708"/>
                  </a:moveTo>
                  <a:lnTo>
                    <a:pt x="634580" y="160020"/>
                  </a:lnTo>
                </a:path>
                <a:path w="636270" h="188595">
                  <a:moveTo>
                    <a:pt x="635838" y="188595"/>
                  </a:moveTo>
                  <a:lnTo>
                    <a:pt x="838" y="1320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6327689" y="7673285"/>
              <a:ext cx="98425" cy="12700"/>
            </a:xfrm>
            <a:custGeom>
              <a:avLst/>
              <a:gdLst/>
              <a:ahLst/>
              <a:cxnLst/>
              <a:rect l="l" t="t" r="r" b="b"/>
              <a:pathLst>
                <a:path w="98425" h="12700">
                  <a:moveTo>
                    <a:pt x="0" y="0"/>
                  </a:moveTo>
                  <a:lnTo>
                    <a:pt x="635" y="5715"/>
                  </a:lnTo>
                  <a:lnTo>
                    <a:pt x="97802" y="12700"/>
                  </a:lnTo>
                  <a:lnTo>
                    <a:pt x="97802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6327689" y="7673285"/>
              <a:ext cx="98425" cy="12700"/>
            </a:xfrm>
            <a:custGeom>
              <a:avLst/>
              <a:gdLst/>
              <a:ahLst/>
              <a:cxnLst/>
              <a:rect l="l" t="t" r="r" b="b"/>
              <a:pathLst>
                <a:path w="98425" h="12700">
                  <a:moveTo>
                    <a:pt x="0" y="0"/>
                  </a:moveTo>
                  <a:lnTo>
                    <a:pt x="635" y="5715"/>
                  </a:lnTo>
                  <a:lnTo>
                    <a:pt x="97802" y="12700"/>
                  </a:lnTo>
                  <a:lnTo>
                    <a:pt x="97802" y="635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9" name="object 499"/>
          <p:cNvSpPr txBox="1"/>
          <p:nvPr/>
        </p:nvSpPr>
        <p:spPr>
          <a:xfrm>
            <a:off x="5762844" y="579377"/>
            <a:ext cx="7245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5" dirty="0">
                <a:latin typeface="Arial"/>
                <a:cs typeface="Arial"/>
              </a:rPr>
              <a:t>Accionamientos</a:t>
            </a:r>
            <a:r>
              <a:rPr sz="500" b="1" spc="-20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20" dirty="0">
                <a:latin typeface="Arial"/>
                <a:cs typeface="Arial"/>
              </a:rPr>
              <a:t> </a:t>
            </a:r>
            <a:r>
              <a:rPr sz="500" b="1" spc="-45" dirty="0">
                <a:latin typeface="Arial"/>
                <a:cs typeface="Arial"/>
              </a:rPr>
              <a:t>CC</a:t>
            </a:r>
            <a:endParaRPr sz="5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7958623" y="482857"/>
            <a:ext cx="413067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0" dirty="0">
                <a:latin typeface="Microsoft Sans Serif"/>
                <a:cs typeface="Microsoft Sans Serif"/>
              </a:rPr>
              <a:t>Aunque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45" dirty="0">
                <a:latin typeface="Microsoft Sans Serif"/>
                <a:cs typeface="Microsoft Sans Serif"/>
              </a:rPr>
              <a:t>motores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-55" dirty="0">
                <a:latin typeface="Microsoft Sans Serif"/>
                <a:cs typeface="Microsoft Sans Serif"/>
              </a:rPr>
              <a:t>CA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20" dirty="0">
                <a:latin typeface="Microsoft Sans Serif"/>
                <a:cs typeface="Microsoft Sans Serif"/>
              </a:rPr>
              <a:t>usan </a:t>
            </a:r>
            <a:r>
              <a:rPr sz="900" spc="25" dirty="0">
                <a:latin typeface="Microsoft Sans Serif"/>
                <a:cs typeface="Microsoft Sans Serif"/>
              </a:rPr>
              <a:t>más </a:t>
            </a:r>
            <a:r>
              <a:rPr sz="900" spc="40" dirty="0">
                <a:latin typeface="Microsoft Sans Serif"/>
                <a:cs typeface="Microsoft Sans Serif"/>
              </a:rPr>
              <a:t>comúnmente, </a:t>
            </a:r>
            <a:r>
              <a:rPr sz="900" spc="25" dirty="0">
                <a:latin typeface="Microsoft Sans Serif"/>
                <a:cs typeface="Microsoft Sans Serif"/>
              </a:rPr>
              <a:t>muchas </a:t>
            </a:r>
            <a:r>
              <a:rPr sz="900" spc="20" dirty="0">
                <a:latin typeface="Microsoft Sans Serif"/>
                <a:cs typeface="Microsoft Sans Serif"/>
              </a:rPr>
              <a:t>fábricas </a:t>
            </a:r>
            <a:r>
              <a:rPr sz="900" spc="2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también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usan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motores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85" dirty="0">
                <a:latin typeface="Microsoft Sans Serif"/>
                <a:cs typeface="Microsoft Sans Serif"/>
              </a:rPr>
              <a:t>CC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aplicaciones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seleccionadas.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25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muchas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estas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aplicaciones,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requiere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control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preciso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velocidad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par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del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motor. </a:t>
            </a:r>
            <a:r>
              <a:rPr sz="900" spc="5" dirty="0">
                <a:latin typeface="Microsoft Sans Serif"/>
                <a:cs typeface="Microsoft Sans Serif"/>
              </a:rPr>
              <a:t>Para estas </a:t>
            </a:r>
            <a:r>
              <a:rPr sz="900" spc="10" dirty="0">
                <a:latin typeface="Microsoft Sans Serif"/>
                <a:cs typeface="Microsoft Sans Serif"/>
              </a:rPr>
              <a:t>aplicaciones, </a:t>
            </a:r>
            <a:r>
              <a:rPr sz="900" spc="5" dirty="0">
                <a:latin typeface="Microsoft Sans Serif"/>
                <a:cs typeface="Microsoft Sans Serif"/>
              </a:rPr>
              <a:t>Siemens </a:t>
            </a:r>
            <a:r>
              <a:rPr sz="900" spc="25" dirty="0">
                <a:latin typeface="Microsoft Sans Serif"/>
                <a:cs typeface="Microsoft Sans Serif"/>
              </a:rPr>
              <a:t>ofrece </a:t>
            </a:r>
            <a:r>
              <a:rPr sz="900" spc="5" dirty="0">
                <a:latin typeface="Microsoft Sans Serif"/>
                <a:cs typeface="Microsoft Sans Serif"/>
              </a:rPr>
              <a:t>la</a:t>
            </a:r>
            <a:r>
              <a:rPr sz="900" b="1" spc="5" dirty="0">
                <a:latin typeface="Arial"/>
                <a:cs typeface="Arial"/>
              </a:rPr>
              <a:t>SINAMICS </a:t>
            </a:r>
            <a:r>
              <a:rPr sz="900" b="1" spc="-80" dirty="0">
                <a:latin typeface="Arial"/>
                <a:cs typeface="Arial"/>
              </a:rPr>
              <a:t>CC </a:t>
            </a:r>
            <a:r>
              <a:rPr sz="900" b="1" spc="-30" dirty="0">
                <a:latin typeface="Arial"/>
                <a:cs typeface="Arial"/>
              </a:rPr>
              <a:t>MAESTRO 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familia.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5762791" y="3563432"/>
            <a:ext cx="10509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5" dirty="0">
                <a:latin typeface="Arial"/>
                <a:cs typeface="Arial"/>
              </a:rPr>
              <a:t>Control</a:t>
            </a:r>
            <a:r>
              <a:rPr sz="700" b="1" spc="-4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40" dirty="0">
                <a:latin typeface="Arial"/>
                <a:cs typeface="Arial"/>
              </a:rPr>
              <a:t> </a:t>
            </a:r>
            <a:r>
              <a:rPr sz="700" b="1" spc="30" dirty="0">
                <a:latin typeface="Arial"/>
                <a:cs typeface="Arial"/>
              </a:rPr>
              <a:t>movimiento</a:t>
            </a:r>
            <a:endParaRPr sz="7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7958569" y="3491042"/>
            <a:ext cx="404749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40" dirty="0">
                <a:latin typeface="Microsoft Sans Serif"/>
                <a:cs typeface="Microsoft Sans Serif"/>
              </a:rPr>
              <a:t>Anteriormente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15" dirty="0">
                <a:latin typeface="Microsoft Sans Serif"/>
                <a:cs typeface="Microsoft Sans Serif"/>
              </a:rPr>
              <a:t>este curso, </a:t>
            </a:r>
            <a:r>
              <a:rPr sz="850" spc="35" dirty="0">
                <a:latin typeface="Microsoft Sans Serif"/>
                <a:cs typeface="Microsoft Sans Serif"/>
              </a:rPr>
              <a:t>aprendió que </a:t>
            </a:r>
            <a:r>
              <a:rPr sz="850" spc="5" dirty="0">
                <a:latin typeface="Microsoft Sans Serif"/>
                <a:cs typeface="Microsoft Sans Serif"/>
              </a:rPr>
              <a:t>Siemens </a:t>
            </a:r>
            <a:r>
              <a:rPr sz="850" spc="25" dirty="0">
                <a:latin typeface="Microsoft Sans Serif"/>
                <a:cs typeface="Microsoft Sans Serif"/>
              </a:rPr>
              <a:t>ofrece </a:t>
            </a:r>
            <a:r>
              <a:rPr sz="850" spc="35" dirty="0">
                <a:latin typeface="Microsoft Sans Serif"/>
                <a:cs typeface="Microsoft Sans Serif"/>
              </a:rPr>
              <a:t>una gama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productos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25" dirty="0">
                <a:latin typeface="Microsoft Sans Serif"/>
                <a:cs typeface="Microsoft Sans Serif"/>
              </a:rPr>
              <a:t>usar en </a:t>
            </a:r>
            <a:r>
              <a:rPr sz="850" spc="15" dirty="0">
                <a:latin typeface="Microsoft Sans Serif"/>
                <a:cs typeface="Microsoft Sans Serif"/>
              </a:rPr>
              <a:t>aplicaciones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40" dirty="0">
                <a:latin typeface="Microsoft Sans Serif"/>
                <a:cs typeface="Microsoft Sans Serif"/>
              </a:rPr>
              <a:t>control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máquinas </a:t>
            </a:r>
            <a:r>
              <a:rPr sz="850" spc="35" dirty="0">
                <a:latin typeface="Microsoft Sans Serif"/>
                <a:cs typeface="Microsoft Sans Serif"/>
              </a:rPr>
              <a:t>herramienta. </a:t>
            </a:r>
            <a:r>
              <a:rPr sz="850" spc="-15" dirty="0">
                <a:latin typeface="Microsoft Sans Serif"/>
                <a:cs typeface="Microsoft Sans Serif"/>
              </a:rPr>
              <a:t>Las 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aplicaciones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máquinas </a:t>
            </a:r>
            <a:r>
              <a:rPr sz="850" spc="40" dirty="0">
                <a:latin typeface="Microsoft Sans Serif"/>
                <a:cs typeface="Microsoft Sans Serif"/>
              </a:rPr>
              <a:t>herramienta </a:t>
            </a:r>
            <a:r>
              <a:rPr sz="850" spc="45" dirty="0">
                <a:latin typeface="Microsoft Sans Serif"/>
                <a:cs typeface="Microsoft Sans Serif"/>
              </a:rPr>
              <a:t>no </a:t>
            </a:r>
            <a:r>
              <a:rPr sz="850" spc="25" dirty="0">
                <a:latin typeface="Microsoft Sans Serif"/>
                <a:cs typeface="Microsoft Sans Serif"/>
              </a:rPr>
              <a:t>son </a:t>
            </a:r>
            <a:r>
              <a:rPr sz="850" dirty="0">
                <a:latin typeface="Microsoft Sans Serif"/>
                <a:cs typeface="Microsoft Sans Serif"/>
              </a:rPr>
              <a:t>las </a:t>
            </a:r>
            <a:r>
              <a:rPr sz="850" spc="15" dirty="0">
                <a:latin typeface="Microsoft Sans Serif"/>
                <a:cs typeface="Microsoft Sans Serif"/>
              </a:rPr>
              <a:t>únicas aplicaciones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requieren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movimiento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preciso.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Por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ejemplo,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las </a:t>
            </a:r>
            <a:r>
              <a:rPr sz="850" spc="30" dirty="0">
                <a:latin typeface="Microsoft Sans Serif"/>
                <a:cs typeface="Microsoft Sans Serif"/>
              </a:rPr>
              <a:t>máquinas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usan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fabricar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productos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plástico,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vidrio,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metal</a:t>
            </a:r>
            <a:r>
              <a:rPr sz="850" spc="5" dirty="0">
                <a:latin typeface="Microsoft Sans Serif"/>
                <a:cs typeface="Microsoft Sans Serif"/>
              </a:rPr>
              <a:t> y </a:t>
            </a:r>
            <a:r>
              <a:rPr sz="850" spc="20" dirty="0">
                <a:latin typeface="Microsoft Sans Serif"/>
                <a:cs typeface="Microsoft Sans Serif"/>
              </a:rPr>
              <a:t>textiles,</a:t>
            </a:r>
            <a:r>
              <a:rPr sz="850" spc="5" dirty="0">
                <a:latin typeface="Microsoft Sans Serif"/>
                <a:cs typeface="Microsoft Sans Serif"/>
              </a:rPr>
              <a:t> y </a:t>
            </a:r>
            <a:r>
              <a:rPr sz="850" dirty="0">
                <a:latin typeface="Microsoft Sans Serif"/>
                <a:cs typeface="Microsoft Sans Serif"/>
              </a:rPr>
              <a:t>las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máquinas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20" dirty="0">
                <a:latin typeface="Microsoft Sans Serif"/>
                <a:cs typeface="Microsoft Sans Serif"/>
              </a:rPr>
              <a:t>usan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20" dirty="0">
                <a:latin typeface="Microsoft Sans Serif"/>
                <a:cs typeface="Microsoft Sans Serif"/>
              </a:rPr>
              <a:t>empacar, </a:t>
            </a:r>
            <a:r>
              <a:rPr sz="850" spc="45" dirty="0">
                <a:latin typeface="Microsoft Sans Serif"/>
                <a:cs typeface="Microsoft Sans Serif"/>
              </a:rPr>
              <a:t>imprimir, </a:t>
            </a:r>
            <a:r>
              <a:rPr sz="850" spc="35" dirty="0">
                <a:latin typeface="Microsoft Sans Serif"/>
                <a:cs typeface="Microsoft Sans Serif"/>
              </a:rPr>
              <a:t>convertir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40" dirty="0">
                <a:latin typeface="Microsoft Sans Serif"/>
                <a:cs typeface="Microsoft Sans Serif"/>
              </a:rPr>
              <a:t>transportar también </a:t>
            </a:r>
            <a:r>
              <a:rPr sz="850" spc="35" dirty="0">
                <a:latin typeface="Microsoft Sans Serif"/>
                <a:cs typeface="Microsoft Sans Serif"/>
              </a:rPr>
              <a:t>tienen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requisitos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movimiento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precisión.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7958570" y="4955351"/>
            <a:ext cx="4352925" cy="2218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25" dirty="0">
                <a:latin typeface="Microsoft Sans Serif"/>
                <a:cs typeface="Microsoft Sans Serif"/>
              </a:rPr>
              <a:t>En </a:t>
            </a:r>
            <a:r>
              <a:rPr sz="900" spc="30" dirty="0">
                <a:latin typeface="Microsoft Sans Serif"/>
                <a:cs typeface="Microsoft Sans Serif"/>
              </a:rPr>
              <a:t>algunos </a:t>
            </a:r>
            <a:r>
              <a:rPr sz="900" spc="-5" dirty="0">
                <a:latin typeface="Microsoft Sans Serif"/>
                <a:cs typeface="Microsoft Sans Serif"/>
              </a:rPr>
              <a:t>casos,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25" dirty="0">
                <a:latin typeface="Microsoft Sans Serif"/>
                <a:cs typeface="Microsoft Sans Serif"/>
              </a:rPr>
              <a:t>fabricantes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" dirty="0">
                <a:latin typeface="Microsoft Sans Serif"/>
                <a:cs typeface="Microsoft Sans Serif"/>
              </a:rPr>
              <a:t>estas </a:t>
            </a:r>
            <a:r>
              <a:rPr sz="900" spc="30" dirty="0">
                <a:latin typeface="Microsoft Sans Serif"/>
                <a:cs typeface="Microsoft Sans Serif"/>
              </a:rPr>
              <a:t>máquinas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15" dirty="0">
                <a:latin typeface="Microsoft Sans Serif"/>
                <a:cs typeface="Microsoft Sans Serif"/>
              </a:rPr>
              <a:t>sistemas </a:t>
            </a:r>
            <a:r>
              <a:rPr sz="900" spc="40" dirty="0">
                <a:latin typeface="Microsoft Sans Serif"/>
                <a:cs typeface="Microsoft Sans Serif"/>
              </a:rPr>
              <a:t>prefieren </a:t>
            </a:r>
            <a:r>
              <a:rPr sz="900" spc="4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soluciones </a:t>
            </a:r>
            <a:r>
              <a:rPr sz="900" spc="25" dirty="0">
                <a:latin typeface="Microsoft Sans Serif"/>
                <a:cs typeface="Microsoft Sans Serif"/>
              </a:rPr>
              <a:t>completas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40" dirty="0">
                <a:latin typeface="Microsoft Sans Serif"/>
                <a:cs typeface="Microsoft Sans Serif"/>
              </a:rPr>
              <a:t>control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45" dirty="0">
                <a:latin typeface="Microsoft Sans Serif"/>
                <a:cs typeface="Microsoft Sans Serif"/>
              </a:rPr>
              <a:t>movimiento </a:t>
            </a:r>
            <a:r>
              <a:rPr sz="900" dirty="0">
                <a:latin typeface="Microsoft Sans Serif"/>
                <a:cs typeface="Microsoft Sans Serif"/>
              </a:rPr>
              <a:t>capaces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manejar </a:t>
            </a:r>
            <a:r>
              <a:rPr sz="900" spc="15" dirty="0">
                <a:latin typeface="Microsoft Sans Serif"/>
                <a:cs typeface="Microsoft Sans Serif"/>
              </a:rPr>
              <a:t>diversas </a:t>
            </a:r>
            <a:r>
              <a:rPr sz="900" spc="20" dirty="0">
                <a:latin typeface="Microsoft Sans Serif"/>
                <a:cs typeface="Microsoft Sans Serif"/>
              </a:rPr>
              <a:t> tareas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40" dirty="0">
                <a:latin typeface="Microsoft Sans Serif"/>
                <a:cs typeface="Microsoft Sans Serif"/>
              </a:rPr>
              <a:t>control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máquinas. </a:t>
            </a:r>
            <a:r>
              <a:rPr sz="900" spc="-25" dirty="0">
                <a:latin typeface="Microsoft Sans Serif"/>
                <a:cs typeface="Microsoft Sans Serif"/>
              </a:rPr>
              <a:t>En </a:t>
            </a:r>
            <a:r>
              <a:rPr sz="900" spc="40" dirty="0">
                <a:latin typeface="Microsoft Sans Serif"/>
                <a:cs typeface="Microsoft Sans Serif"/>
              </a:rPr>
              <a:t>otros </a:t>
            </a:r>
            <a:r>
              <a:rPr sz="900" spc="-5" dirty="0">
                <a:latin typeface="Microsoft Sans Serif"/>
                <a:cs typeface="Microsoft Sans Serif"/>
              </a:rPr>
              <a:t>casos, </a:t>
            </a:r>
            <a:r>
              <a:rPr sz="900" spc="15" dirty="0">
                <a:latin typeface="Microsoft Sans Serif"/>
                <a:cs typeface="Microsoft Sans Serif"/>
              </a:rPr>
              <a:t>estos </a:t>
            </a:r>
            <a:r>
              <a:rPr sz="900" spc="20" dirty="0">
                <a:latin typeface="Microsoft Sans Serif"/>
                <a:cs typeface="Microsoft Sans Serif"/>
              </a:rPr>
              <a:t>clientes necesitan </a:t>
            </a:r>
            <a:r>
              <a:rPr sz="900" spc="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componentes </a:t>
            </a:r>
            <a:r>
              <a:rPr sz="900" spc="10" dirty="0">
                <a:latin typeface="Microsoft Sans Serif"/>
                <a:cs typeface="Microsoft Sans Serif"/>
              </a:rPr>
              <a:t>específicos, </a:t>
            </a:r>
            <a:r>
              <a:rPr sz="900" spc="40" dirty="0">
                <a:latin typeface="Microsoft Sans Serif"/>
                <a:cs typeface="Microsoft Sans Serif"/>
              </a:rPr>
              <a:t>como </a:t>
            </a:r>
            <a:r>
              <a:rPr sz="900" spc="25" dirty="0">
                <a:latin typeface="Microsoft Sans Serif"/>
                <a:cs typeface="Microsoft Sans Serif"/>
              </a:rPr>
              <a:t>accionamientos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45" dirty="0">
                <a:latin typeface="Microsoft Sans Serif"/>
                <a:cs typeface="Microsoft Sans Serif"/>
              </a:rPr>
              <a:t>motores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alta </a:t>
            </a:r>
            <a:r>
              <a:rPr sz="900" spc="20" dirty="0">
                <a:latin typeface="Microsoft Sans Serif"/>
                <a:cs typeface="Microsoft Sans Serif"/>
              </a:rPr>
              <a:t>precisión. </a:t>
            </a:r>
            <a:r>
              <a:rPr sz="900" spc="-25" dirty="0">
                <a:latin typeface="Microsoft Sans Serif"/>
                <a:cs typeface="Microsoft Sans Serif"/>
              </a:rPr>
              <a:t>En </a:t>
            </a:r>
            <a:r>
              <a:rPr sz="900" spc="-2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respuesta</a:t>
            </a:r>
            <a:r>
              <a:rPr sz="900" dirty="0">
                <a:latin typeface="Microsoft Sans Serif"/>
                <a:cs typeface="Microsoft Sans Serif"/>
              </a:rPr>
              <a:t> a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estos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variados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requisitos,</a:t>
            </a:r>
            <a:r>
              <a:rPr sz="900" spc="5" dirty="0">
                <a:latin typeface="Microsoft Sans Serif"/>
                <a:cs typeface="Microsoft Sans Serif"/>
              </a:rPr>
              <a:t> Siemens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ofrece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tanto</a:t>
            </a:r>
            <a:r>
              <a:rPr sz="900" b="1" spc="20" dirty="0">
                <a:latin typeface="Arial"/>
                <a:cs typeface="Arial"/>
              </a:rPr>
              <a:t>Sistemas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SIMOTION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así </a:t>
            </a:r>
            <a:r>
              <a:rPr sz="900" spc="40" dirty="0">
                <a:latin typeface="Microsoft Sans Serif"/>
                <a:cs typeface="Microsoft Sans Serif"/>
              </a:rPr>
              <a:t>como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25" dirty="0">
                <a:latin typeface="Microsoft Sans Serif"/>
                <a:cs typeface="Microsoft Sans Serif"/>
              </a:rPr>
              <a:t>variedad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accionamientos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0" dirty="0">
                <a:latin typeface="Microsoft Sans Serif"/>
                <a:cs typeface="Microsoft Sans Serif"/>
              </a:rPr>
              <a:t>precisión, </a:t>
            </a:r>
            <a:r>
              <a:rPr sz="900" spc="45" dirty="0">
                <a:latin typeface="Microsoft Sans Serif"/>
                <a:cs typeface="Microsoft Sans Serif"/>
              </a:rPr>
              <a:t>motores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35" dirty="0">
                <a:latin typeface="Microsoft Sans Serif"/>
                <a:cs typeface="Microsoft Sans Serif"/>
              </a:rPr>
              <a:t>productos </a:t>
            </a:r>
            <a:r>
              <a:rPr sz="900" spc="4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relacionados.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57480">
              <a:lnSpc>
                <a:spcPct val="141200"/>
              </a:lnSpc>
            </a:pP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20" dirty="0">
                <a:latin typeface="Microsoft Sans Serif"/>
                <a:cs typeface="Microsoft Sans Serif"/>
              </a:rPr>
              <a:t>sistema </a:t>
            </a:r>
            <a:r>
              <a:rPr sz="850" spc="5" dirty="0">
                <a:latin typeface="Microsoft Sans Serif"/>
                <a:cs typeface="Microsoft Sans Serif"/>
              </a:rPr>
              <a:t>SIMOTION </a:t>
            </a:r>
            <a:r>
              <a:rPr sz="850" spc="20" dirty="0">
                <a:latin typeface="Microsoft Sans Serif"/>
                <a:cs typeface="Microsoft Sans Serif"/>
              </a:rPr>
              <a:t>consta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tres partes </a:t>
            </a:r>
            <a:r>
              <a:rPr sz="850" spc="20" dirty="0">
                <a:latin typeface="Microsoft Sans Serif"/>
                <a:cs typeface="Microsoft Sans Serif"/>
              </a:rPr>
              <a:t>principales: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40" dirty="0">
                <a:latin typeface="Microsoft Sans Serif"/>
                <a:cs typeface="Microsoft Sans Serif"/>
              </a:rPr>
              <a:t>plataforma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hardware,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software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tiempo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ejecución</a:t>
            </a:r>
            <a:r>
              <a:rPr sz="850" spc="5" dirty="0">
                <a:latin typeface="Microsoft Sans Serif"/>
                <a:cs typeface="Microsoft Sans Serif"/>
              </a:rPr>
              <a:t> y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software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ingeniería.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Además,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hay </a:t>
            </a:r>
            <a:r>
              <a:rPr sz="850" spc="25" dirty="0">
                <a:latin typeface="Microsoft Sans Serif"/>
                <a:cs typeface="Microsoft Sans Serif"/>
              </a:rPr>
              <a:t>disponibles </a:t>
            </a:r>
            <a:r>
              <a:rPr sz="850" spc="30" dirty="0">
                <a:latin typeface="Microsoft Sans Serif"/>
                <a:cs typeface="Microsoft Sans Serif"/>
              </a:rPr>
              <a:t>tres tipos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plataformas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hardware </a:t>
            </a:r>
            <a:r>
              <a:rPr sz="850" spc="5" dirty="0">
                <a:latin typeface="Microsoft Sans Serif"/>
                <a:cs typeface="Microsoft Sans Serif"/>
              </a:rPr>
              <a:t>SIMOTION: </a:t>
            </a:r>
            <a:r>
              <a:rPr sz="850" spc="10" dirty="0">
                <a:latin typeface="Microsoft Sans Serif"/>
                <a:cs typeface="Microsoft Sans Serif"/>
              </a:rPr>
              <a:t>basadas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controlador,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basadas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unidades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basadas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0" dirty="0">
                <a:latin typeface="Microsoft Sans Serif"/>
                <a:cs typeface="Microsoft Sans Serif"/>
              </a:rPr>
              <a:t>PC.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7361935" y="8540349"/>
            <a:ext cx="1191895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342900">
              <a:spcBef>
                <a:spcPts val="455"/>
              </a:spcBef>
            </a:pPr>
            <a:r>
              <a:rPr sz="750" dirty="0">
                <a:latin typeface="Microsoft Sans Serif"/>
                <a:cs typeface="Microsoft Sans Serif"/>
              </a:rPr>
              <a:t>SIMOCIÓN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-70" dirty="0">
                <a:latin typeface="Microsoft Sans Serif"/>
                <a:cs typeface="Microsoft Sans Serif"/>
              </a:rPr>
              <a:t>C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259"/>
              </a:spcBef>
            </a:pPr>
            <a:r>
              <a:rPr sz="550" spc="15" dirty="0">
                <a:latin typeface="Microsoft Sans Serif"/>
                <a:cs typeface="Microsoft Sans Serif"/>
              </a:rPr>
              <a:t>(Plataforma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basada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controlador)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9133738" y="8526321"/>
            <a:ext cx="1009015" cy="314325"/>
          </a:xfrm>
          <a:prstGeom prst="rect">
            <a:avLst/>
          </a:prstGeom>
        </p:spPr>
        <p:txBody>
          <a:bodyPr vert="horz" wrap="square" lIns="0" tIns="71755" rIns="0" bIns="0" rtlCol="0">
            <a:spAutoFit/>
          </a:bodyPr>
          <a:lstStyle/>
          <a:p>
            <a:pPr marL="52705" algn="ctr">
              <a:spcBef>
                <a:spcPts val="565"/>
              </a:spcBef>
            </a:pPr>
            <a:r>
              <a:rPr sz="750" dirty="0">
                <a:latin typeface="Microsoft Sans Serif"/>
                <a:cs typeface="Microsoft Sans Serif"/>
              </a:rPr>
              <a:t>SIMOCIÓN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D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spcBef>
                <a:spcPts val="309"/>
              </a:spcBef>
            </a:pPr>
            <a:r>
              <a:rPr sz="500" spc="15" dirty="0">
                <a:latin typeface="Microsoft Sans Serif"/>
                <a:cs typeface="Microsoft Sans Serif"/>
              </a:rPr>
              <a:t>(Plataforma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basada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en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unidades)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10941201" y="8552037"/>
            <a:ext cx="970280" cy="279564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R="635" algn="ctr">
              <a:spcBef>
                <a:spcPts val="360"/>
              </a:spcBef>
            </a:pPr>
            <a:r>
              <a:rPr sz="750" dirty="0">
                <a:latin typeface="Microsoft Sans Serif"/>
                <a:cs typeface="Microsoft Sans Serif"/>
              </a:rPr>
              <a:t>SIMOCIÓN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P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spcBef>
                <a:spcPts val="210"/>
              </a:spcBef>
            </a:pPr>
            <a:r>
              <a:rPr sz="600" spc="15" dirty="0">
                <a:latin typeface="Microsoft Sans Serif"/>
                <a:cs typeface="Microsoft Sans Serif"/>
              </a:rPr>
              <a:t>(Plataforma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basada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en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-40" dirty="0">
                <a:latin typeface="Microsoft Sans Serif"/>
                <a:cs typeface="Microsoft Sans Serif"/>
              </a:rPr>
              <a:t>PC)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07" name="object 507"/>
          <p:cNvSpPr txBox="1"/>
          <p:nvPr/>
        </p:nvSpPr>
        <p:spPr>
          <a:xfrm rot="16380000">
            <a:off x="12002217" y="7713157"/>
            <a:ext cx="216530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0"/>
              </a:lnSpc>
            </a:pPr>
            <a:r>
              <a:rPr sz="500" spc="-30" dirty="0">
                <a:solidFill>
                  <a:srgbClr val="A4A5A9"/>
                </a:solidFill>
                <a:latin typeface="Microsoft Sans Serif"/>
                <a:cs typeface="Microsoft Sans Serif"/>
              </a:rPr>
              <a:t>TOCAR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9279253" y="7565519"/>
            <a:ext cx="61555" cy="180975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200" dirty="0">
                <a:solidFill>
                  <a:srgbClr val="FFFFFF"/>
                </a:solidFill>
                <a:latin typeface="Microsoft Sans Serif"/>
                <a:cs typeface="Microsoft Sans Serif"/>
              </a:rPr>
              <a:t>SIMOCIÓN</a:t>
            </a:r>
            <a:r>
              <a:rPr sz="2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FFFFFF"/>
                </a:solidFill>
                <a:latin typeface="Microsoft Sans Serif"/>
                <a:cs typeface="Microsoft Sans Serif"/>
              </a:rPr>
              <a:t>D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09" name="object 509"/>
          <p:cNvSpPr txBox="1"/>
          <p:nvPr/>
        </p:nvSpPr>
        <p:spPr>
          <a:xfrm>
            <a:off x="9403227" y="7556622"/>
            <a:ext cx="61555" cy="165735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dirty="0">
                <a:solidFill>
                  <a:srgbClr val="768588"/>
                </a:solidFill>
                <a:latin typeface="Microsoft Sans Serif"/>
                <a:cs typeface="Microsoft Sans Serif"/>
              </a:rPr>
              <a:t>SINAMICOS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9648789" y="7560836"/>
            <a:ext cx="61555" cy="165735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dirty="0">
                <a:solidFill>
                  <a:srgbClr val="768588"/>
                </a:solidFill>
                <a:latin typeface="Microsoft Sans Serif"/>
                <a:cs typeface="Microsoft Sans Serif"/>
              </a:rPr>
              <a:t>SINAMICOS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9897324" y="7562067"/>
            <a:ext cx="61555" cy="165735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200" dirty="0">
                <a:solidFill>
                  <a:srgbClr val="768588"/>
                </a:solidFill>
                <a:latin typeface="Microsoft Sans Serif"/>
                <a:cs typeface="Microsoft Sans Serif"/>
              </a:rPr>
              <a:t>SINAMICOS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512" name="object 512"/>
          <p:cNvSpPr txBox="1"/>
          <p:nvPr/>
        </p:nvSpPr>
        <p:spPr>
          <a:xfrm rot="300000">
            <a:off x="12037837" y="7553972"/>
            <a:ext cx="7725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A4A5A9"/>
                </a:solidFill>
                <a:latin typeface="Microsoft Sans Serif"/>
                <a:cs typeface="Microsoft Sans Serif"/>
              </a:rPr>
              <a:t>SIMOCIÓN</a:t>
            </a:r>
            <a:r>
              <a:rPr sz="100" spc="-5" dirty="0">
                <a:solidFill>
                  <a:srgbClr val="A4A5A9"/>
                </a:solidFill>
                <a:latin typeface="Microsoft Sans Serif"/>
                <a:cs typeface="Microsoft Sans Serif"/>
              </a:rPr>
              <a:t> </a:t>
            </a:r>
            <a:r>
              <a:rPr sz="100" spc="-10" dirty="0">
                <a:solidFill>
                  <a:srgbClr val="A4A5A9"/>
                </a:solidFill>
                <a:latin typeface="Microsoft Sans Serif"/>
                <a:cs typeface="Microsoft Sans Serif"/>
              </a:rPr>
              <a:t>P</a:t>
            </a:r>
            <a:endParaRPr sz="100">
              <a:latin typeface="Microsoft Sans Serif"/>
              <a:cs typeface="Microsoft Sans Serif"/>
            </a:endParaRPr>
          </a:p>
        </p:txBody>
      </p:sp>
      <p:grpSp>
        <p:nvGrpSpPr>
          <p:cNvPr id="513" name="object 513"/>
          <p:cNvGrpSpPr/>
          <p:nvPr/>
        </p:nvGrpSpPr>
        <p:grpSpPr>
          <a:xfrm>
            <a:off x="5054600" y="0"/>
            <a:ext cx="2466340" cy="127000"/>
            <a:chOff x="0" y="0"/>
            <a:chExt cx="2466340" cy="127000"/>
          </a:xfrm>
        </p:grpSpPr>
        <p:sp>
          <p:nvSpPr>
            <p:cNvPr id="514" name="object 514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5" name="object 5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516" name="object 516"/>
          <p:cNvSpPr txBox="1"/>
          <p:nvPr/>
        </p:nvSpPr>
        <p:spPr>
          <a:xfrm>
            <a:off x="5220462" y="1"/>
            <a:ext cx="22745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Traducido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del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inglés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sz="600" spc="10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al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sz="600" spc="15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español</a:t>
            </a:r>
            <a:r>
              <a:rPr sz="600" spc="10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-</a:t>
            </a:r>
            <a:r>
              <a:rPr sz="600" spc="5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 </a:t>
            </a:r>
            <a:r>
              <a:rPr sz="600" spc="20" dirty="0">
                <a:solidFill>
                  <a:srgbClr val="0E2B46"/>
                </a:solidFill>
                <a:latin typeface="Microsoft Sans Serif"/>
                <a:cs typeface="Microsoft Sans Serif"/>
                <a:hlinkClick r:id="rId6"/>
              </a:rPr>
              <a:t>www.onlinedoctranslator.com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17" name="object 517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57</a:t>
            </a:fld>
            <a:endParaRPr spc="30" dirty="0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87446" y="3865333"/>
            <a:ext cx="2715768" cy="180442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352578" y="3795229"/>
            <a:ext cx="2761488" cy="194462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2538" y="528731"/>
            <a:ext cx="15252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5" dirty="0">
                <a:latin typeface="Arial"/>
                <a:cs typeface="Arial"/>
              </a:rPr>
              <a:t>Sistemas</a:t>
            </a:r>
            <a:r>
              <a:rPr sz="900" b="1" spc="-5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50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Identificación</a:t>
            </a:r>
            <a:endParaRPr sz="9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58</a:t>
            </a:fld>
            <a:endParaRPr spc="30" dirty="0"/>
          </a:p>
        </p:txBody>
      </p:sp>
      <p:sp>
        <p:nvSpPr>
          <p:cNvPr id="5" name="object 5"/>
          <p:cNvSpPr txBox="1"/>
          <p:nvPr/>
        </p:nvSpPr>
        <p:spPr>
          <a:xfrm>
            <a:off x="7958317" y="483010"/>
            <a:ext cx="429387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Las </a:t>
            </a:r>
            <a:r>
              <a:rPr sz="900" spc="15" dirty="0">
                <a:latin typeface="Microsoft Sans Serif"/>
                <a:cs typeface="Microsoft Sans Serif"/>
              </a:rPr>
              <a:t>aplicaciones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ensamblaje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requieren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frecuencia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identificación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-22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objetos </a:t>
            </a:r>
            <a:r>
              <a:rPr sz="900" spc="25" dirty="0">
                <a:latin typeface="Microsoft Sans Serif"/>
                <a:cs typeface="Microsoft Sans Serif"/>
              </a:rPr>
              <a:t>utilizados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spc="20" dirty="0">
                <a:latin typeface="Microsoft Sans Serif"/>
                <a:cs typeface="Microsoft Sans Serif"/>
              </a:rPr>
              <a:t>fabricados. </a:t>
            </a:r>
            <a:r>
              <a:rPr sz="900" dirty="0">
                <a:latin typeface="Microsoft Sans Serif"/>
                <a:cs typeface="Microsoft Sans Serif"/>
              </a:rPr>
              <a:t>Esto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40" dirty="0">
                <a:latin typeface="Microsoft Sans Serif"/>
                <a:cs typeface="Microsoft Sans Serif"/>
              </a:rPr>
              <a:t>logra mediante </a:t>
            </a:r>
            <a:r>
              <a:rPr sz="900" spc="15" dirty="0">
                <a:latin typeface="Microsoft Sans Serif"/>
                <a:cs typeface="Microsoft Sans Serif"/>
              </a:rPr>
              <a:t>sistemas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20" dirty="0">
                <a:latin typeface="Microsoft Sans Serif"/>
                <a:cs typeface="Microsoft Sans Serif"/>
              </a:rPr>
              <a:t>leen </a:t>
            </a:r>
            <a:r>
              <a:rPr sz="900" spc="2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códigos, </a:t>
            </a:r>
            <a:r>
              <a:rPr sz="900" spc="15" dirty="0">
                <a:latin typeface="Microsoft Sans Serif"/>
                <a:cs typeface="Microsoft Sans Serif"/>
              </a:rPr>
              <a:t>caracteres </a:t>
            </a:r>
            <a:r>
              <a:rPr sz="900" spc="25" dirty="0">
                <a:latin typeface="Microsoft Sans Serif"/>
                <a:cs typeface="Microsoft Sans Serif"/>
              </a:rPr>
              <a:t>ópticos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spc="30" dirty="0">
                <a:latin typeface="Microsoft Sans Serif"/>
                <a:cs typeface="Microsoft Sans Serif"/>
              </a:rPr>
              <a:t>etiquetas de identificación </a:t>
            </a:r>
            <a:r>
              <a:rPr sz="900" spc="55" dirty="0">
                <a:latin typeface="Microsoft Sans Serif"/>
                <a:cs typeface="Microsoft Sans Serif"/>
              </a:rPr>
              <a:t>por </a:t>
            </a:r>
            <a:r>
              <a:rPr sz="900" spc="30" dirty="0">
                <a:latin typeface="Microsoft Sans Serif"/>
                <a:cs typeface="Microsoft Sans Serif"/>
              </a:rPr>
              <a:t>radiofrecuencia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-30" dirty="0">
                <a:latin typeface="Microsoft Sans Serif"/>
                <a:cs typeface="Microsoft Sans Serif"/>
              </a:rPr>
              <a:t>(RFID)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asociadas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estos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objetos.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8318" y="1398681"/>
            <a:ext cx="4318635" cy="2218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845819">
              <a:lnSpc>
                <a:spcPct val="126299"/>
              </a:lnSpc>
              <a:spcBef>
                <a:spcPts val="100"/>
              </a:spcBef>
            </a:pPr>
            <a:r>
              <a:rPr sz="950" spc="5" dirty="0">
                <a:latin typeface="Microsoft Sans Serif"/>
                <a:cs typeface="Microsoft Sans Serif"/>
              </a:rPr>
              <a:t>Siemens </a:t>
            </a:r>
            <a:r>
              <a:rPr sz="950" b="1" spc="20" dirty="0">
                <a:latin typeface="Arial"/>
                <a:cs typeface="Arial"/>
              </a:rPr>
              <a:t>lectores </a:t>
            </a:r>
            <a:r>
              <a:rPr sz="950" b="1" spc="25" dirty="0">
                <a:latin typeface="Arial"/>
                <a:cs typeface="Arial"/>
              </a:rPr>
              <a:t>de </a:t>
            </a:r>
            <a:r>
              <a:rPr sz="950" b="1" spc="-5" dirty="0">
                <a:latin typeface="Arial"/>
                <a:cs typeface="Arial"/>
              </a:rPr>
              <a:t>códigos </a:t>
            </a:r>
            <a:r>
              <a:rPr sz="950" b="1" spc="35" dirty="0">
                <a:latin typeface="Arial"/>
                <a:cs typeface="Arial"/>
              </a:rPr>
              <a:t>portátiles </a:t>
            </a:r>
            <a:r>
              <a:rPr sz="950" b="1" spc="10" dirty="0">
                <a:latin typeface="Arial"/>
                <a:cs typeface="Arial"/>
              </a:rPr>
              <a:t>y </a:t>
            </a:r>
            <a:r>
              <a:rPr sz="950" b="1" spc="15" dirty="0">
                <a:latin typeface="Arial"/>
                <a:cs typeface="Arial"/>
              </a:rPr>
              <a:t>estacionarios </a:t>
            </a:r>
            <a:r>
              <a:rPr sz="950" b="1" spc="20" dirty="0">
                <a:latin typeface="Arial"/>
                <a:cs typeface="Arial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proporcionar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lectura,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verificación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reconocimiento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óptico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caracteres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50" dirty="0">
                <a:latin typeface="Microsoft Sans Serif"/>
                <a:cs typeface="Microsoft Sans Serif"/>
              </a:rPr>
              <a:t>(OCR)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fiables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flexibles.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5" dirty="0">
                <a:latin typeface="Microsoft Sans Serif"/>
                <a:cs typeface="Microsoft Sans Serif"/>
              </a:rPr>
              <a:t>Siemens </a:t>
            </a:r>
            <a:r>
              <a:rPr sz="900" b="1" spc="5" dirty="0">
                <a:latin typeface="Arial"/>
                <a:cs typeface="Arial"/>
              </a:rPr>
              <a:t>Sistemas </a:t>
            </a:r>
            <a:r>
              <a:rPr sz="900" b="1" dirty="0">
                <a:latin typeface="Arial"/>
                <a:cs typeface="Arial"/>
              </a:rPr>
              <a:t>RFID </a:t>
            </a:r>
            <a:r>
              <a:rPr sz="900" spc="30" dirty="0">
                <a:latin typeface="Microsoft Sans Serif"/>
                <a:cs typeface="Microsoft Sans Serif"/>
              </a:rPr>
              <a:t>utilizar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30" dirty="0">
                <a:latin typeface="Microsoft Sans Serif"/>
                <a:cs typeface="Microsoft Sans Serif"/>
              </a:rPr>
              <a:t>tecnología </a:t>
            </a:r>
            <a:r>
              <a:rPr sz="900" spc="40" dirty="0">
                <a:latin typeface="Microsoft Sans Serif"/>
                <a:cs typeface="Microsoft Sans Serif"/>
              </a:rPr>
              <a:t>diferente </a:t>
            </a:r>
            <a:r>
              <a:rPr sz="900" spc="30" dirty="0">
                <a:latin typeface="Microsoft Sans Serif"/>
                <a:cs typeface="Microsoft Sans Serif"/>
              </a:rPr>
              <a:t>para detectar </a:t>
            </a:r>
            <a:r>
              <a:rPr sz="900" spc="25" dirty="0">
                <a:latin typeface="Microsoft Sans Serif"/>
                <a:cs typeface="Microsoft Sans Serif"/>
              </a:rPr>
              <a:t>objetos.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Para </a:t>
            </a:r>
            <a:r>
              <a:rPr sz="900" spc="15" dirty="0">
                <a:latin typeface="Microsoft Sans Serif"/>
                <a:cs typeface="Microsoft Sans Serif"/>
              </a:rPr>
              <a:t>estos sistemas,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25" dirty="0">
                <a:latin typeface="Microsoft Sans Serif"/>
                <a:cs typeface="Microsoft Sans Serif"/>
              </a:rPr>
              <a:t>fija </a:t>
            </a:r>
            <a:r>
              <a:rPr sz="900" spc="15" dirty="0">
                <a:latin typeface="Microsoft Sans Serif"/>
                <a:cs typeface="Microsoft Sans Serif"/>
              </a:rPr>
              <a:t>al </a:t>
            </a:r>
            <a:r>
              <a:rPr sz="900" spc="40" dirty="0">
                <a:latin typeface="Microsoft Sans Serif"/>
                <a:cs typeface="Microsoft Sans Serif"/>
              </a:rPr>
              <a:t>objeto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40" dirty="0">
                <a:latin typeface="Microsoft Sans Serif"/>
                <a:cs typeface="Microsoft Sans Serif"/>
              </a:rPr>
              <a:t>unidad </a:t>
            </a:r>
            <a:r>
              <a:rPr sz="900" spc="35" dirty="0">
                <a:latin typeface="Microsoft Sans Serif"/>
                <a:cs typeface="Microsoft Sans Serif"/>
              </a:rPr>
              <a:t>móvil </a:t>
            </a:r>
            <a:r>
              <a:rPr sz="900" spc="30" dirty="0">
                <a:latin typeface="Microsoft Sans Serif"/>
                <a:cs typeface="Microsoft Sans Serif"/>
              </a:rPr>
              <a:t>de almacenamiento 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datos </a:t>
            </a:r>
            <a:r>
              <a:rPr sz="900" spc="20" dirty="0">
                <a:latin typeface="Microsoft Sans Serif"/>
                <a:cs typeface="Microsoft Sans Serif"/>
              </a:rPr>
              <a:t>(etiqueta). </a:t>
            </a:r>
            <a:r>
              <a:rPr sz="900" spc="-5" dirty="0">
                <a:latin typeface="Microsoft Sans Serif"/>
                <a:cs typeface="Microsoft Sans Serif"/>
              </a:rPr>
              <a:t>Cada </a:t>
            </a:r>
            <a:r>
              <a:rPr sz="900" spc="35" dirty="0">
                <a:latin typeface="Microsoft Sans Serif"/>
                <a:cs typeface="Microsoft Sans Serif"/>
              </a:rPr>
              <a:t>etiqueta </a:t>
            </a:r>
            <a:r>
              <a:rPr sz="900" spc="20" dirty="0">
                <a:latin typeface="Microsoft Sans Serif"/>
                <a:cs typeface="Microsoft Sans Serif"/>
              </a:rPr>
              <a:t>almacena </a:t>
            </a:r>
            <a:r>
              <a:rPr sz="900" spc="40" dirty="0">
                <a:latin typeface="Microsoft Sans Serif"/>
                <a:cs typeface="Microsoft Sans Serif"/>
              </a:rPr>
              <a:t>información </a:t>
            </a:r>
            <a:r>
              <a:rPr sz="900" spc="10" dirty="0">
                <a:latin typeface="Microsoft Sans Serif"/>
                <a:cs typeface="Microsoft Sans Serif"/>
              </a:rPr>
              <a:t>asociada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40" dirty="0">
                <a:latin typeface="Microsoft Sans Serif"/>
                <a:cs typeface="Microsoft Sans Serif"/>
              </a:rPr>
              <a:t>objeto </a:t>
            </a:r>
            <a:r>
              <a:rPr sz="900" spc="15" dirty="0">
                <a:latin typeface="Microsoft Sans Serif"/>
                <a:cs typeface="Microsoft Sans Serif"/>
              </a:rPr>
              <a:t>o,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cuando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40" dirty="0">
                <a:latin typeface="Microsoft Sans Serif"/>
                <a:cs typeface="Microsoft Sans Serif"/>
              </a:rPr>
              <a:t>objeto 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35" dirty="0">
                <a:latin typeface="Microsoft Sans Serif"/>
                <a:cs typeface="Microsoft Sans Serif"/>
              </a:rPr>
              <a:t>contenedor,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5" dirty="0">
                <a:latin typeface="Microsoft Sans Serif"/>
                <a:cs typeface="Microsoft Sans Serif"/>
              </a:rPr>
              <a:t>etiqueta puede </a:t>
            </a:r>
            <a:r>
              <a:rPr sz="900" spc="25" dirty="0">
                <a:latin typeface="Microsoft Sans Serif"/>
                <a:cs typeface="Microsoft Sans Serif"/>
              </a:rPr>
              <a:t>almacenar </a:t>
            </a:r>
            <a:r>
              <a:rPr sz="900" spc="40" dirty="0">
                <a:latin typeface="Microsoft Sans Serif"/>
                <a:cs typeface="Microsoft Sans Serif"/>
              </a:rPr>
              <a:t>información </a:t>
            </a:r>
            <a:r>
              <a:rPr sz="900" spc="4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sobre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25" dirty="0">
                <a:latin typeface="Microsoft Sans Serif"/>
                <a:cs typeface="Microsoft Sans Serif"/>
              </a:rPr>
              <a:t>artículos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35" dirty="0">
                <a:latin typeface="Microsoft Sans Serif"/>
                <a:cs typeface="Microsoft Sans Serif"/>
              </a:rPr>
              <a:t>contenedor. </a:t>
            </a:r>
            <a:r>
              <a:rPr sz="900" spc="-5" dirty="0">
                <a:latin typeface="Microsoft Sans Serif"/>
                <a:cs typeface="Microsoft Sans Serif"/>
              </a:rPr>
              <a:t>Los </a:t>
            </a:r>
            <a:r>
              <a:rPr sz="900" spc="30" dirty="0">
                <a:latin typeface="Microsoft Sans Serif"/>
                <a:cs typeface="Microsoft Sans Serif"/>
              </a:rPr>
              <a:t>datos </a:t>
            </a:r>
            <a:r>
              <a:rPr sz="900" spc="20" dirty="0">
                <a:latin typeface="Microsoft Sans Serif"/>
                <a:cs typeface="Microsoft Sans Serif"/>
              </a:rPr>
              <a:t>almacenados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dirty="0">
                <a:latin typeface="Microsoft Sans Serif"/>
                <a:cs typeface="Microsoft Sans Serif"/>
              </a:rPr>
              <a:t>las </a:t>
            </a:r>
            <a:r>
              <a:rPr sz="900" spc="30" dirty="0">
                <a:latin typeface="Microsoft Sans Serif"/>
                <a:cs typeface="Microsoft Sans Serif"/>
              </a:rPr>
              <a:t>etiquetas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pueden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leer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modificar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mediante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radiofrecuencia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50" dirty="0">
                <a:latin typeface="Microsoft Sans Serif"/>
                <a:cs typeface="Microsoft Sans Serif"/>
              </a:rPr>
              <a:t>(RF).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40" dirty="0">
                <a:latin typeface="Microsoft Sans Serif"/>
                <a:cs typeface="Microsoft Sans Serif"/>
              </a:rPr>
              <a:t>El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uso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de  </a:t>
            </a:r>
            <a:r>
              <a:rPr sz="900" spc="15" dirty="0">
                <a:latin typeface="Microsoft Sans Serif"/>
                <a:cs typeface="Microsoft Sans Serif"/>
              </a:rPr>
              <a:t>esta </a:t>
            </a:r>
            <a:r>
              <a:rPr sz="900" spc="30" dirty="0">
                <a:latin typeface="Microsoft Sans Serif"/>
                <a:cs typeface="Microsoft Sans Serif"/>
              </a:rPr>
              <a:t>tecnología </a:t>
            </a:r>
            <a:r>
              <a:rPr sz="900" spc="25" dirty="0">
                <a:latin typeface="Microsoft Sans Serif"/>
                <a:cs typeface="Microsoft Sans Serif"/>
              </a:rPr>
              <a:t>simplifica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25" dirty="0">
                <a:latin typeface="Microsoft Sans Serif"/>
                <a:cs typeface="Microsoft Sans Serif"/>
              </a:rPr>
              <a:t>proceso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seguimiento </a:t>
            </a:r>
            <a:r>
              <a:rPr sz="900" spc="30" dirty="0">
                <a:latin typeface="Microsoft Sans Serif"/>
                <a:cs typeface="Microsoft Sans Serif"/>
              </a:rPr>
              <a:t>de objetos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15" dirty="0">
                <a:latin typeface="Microsoft Sans Serif"/>
                <a:cs typeface="Microsoft Sans Serif"/>
              </a:rPr>
              <a:t>agiliza el </a:t>
            </a:r>
            <a:r>
              <a:rPr sz="900" spc="40" dirty="0">
                <a:latin typeface="Microsoft Sans Serif"/>
                <a:cs typeface="Microsoft Sans Serif"/>
              </a:rPr>
              <a:t>flujo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material.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377455" y="5680184"/>
            <a:ext cx="103822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latin typeface="Microsoft Sans Serif"/>
                <a:cs typeface="Microsoft Sans Serif"/>
              </a:rPr>
              <a:t>Sistemas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lectura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códigos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568203" y="5654783"/>
            <a:ext cx="6597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latin typeface="Microsoft Sans Serif"/>
                <a:cs typeface="Microsoft Sans Serif"/>
              </a:rPr>
              <a:t>Sistemas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RFID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62539" y="6025962"/>
            <a:ext cx="30480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-70" dirty="0">
                <a:latin typeface="Arial"/>
                <a:cs typeface="Arial"/>
              </a:rPr>
              <a:t>PLC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8319" y="6018341"/>
            <a:ext cx="427990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0" dirty="0">
                <a:latin typeface="Microsoft Sans Serif"/>
                <a:cs typeface="Microsoft Sans Serif"/>
              </a:rPr>
              <a:t>Debido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20" dirty="0">
                <a:latin typeface="Microsoft Sans Serif"/>
                <a:cs typeface="Microsoft Sans Serif"/>
              </a:rPr>
              <a:t>procesos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ensamblaje varían </a:t>
            </a:r>
            <a:r>
              <a:rPr sz="900" spc="30" dirty="0">
                <a:latin typeface="Microsoft Sans Serif"/>
                <a:cs typeface="Microsoft Sans Serif"/>
              </a:rPr>
              <a:t>en complejidad,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35" dirty="0">
                <a:latin typeface="Microsoft Sans Serif"/>
                <a:cs typeface="Microsoft Sans Serif"/>
              </a:rPr>
              <a:t>tipos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sistemas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40" dirty="0">
                <a:latin typeface="Microsoft Sans Serif"/>
                <a:cs typeface="Microsoft Sans Serif"/>
              </a:rPr>
              <a:t>control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25" dirty="0">
                <a:latin typeface="Microsoft Sans Serif"/>
                <a:cs typeface="Microsoft Sans Serif"/>
              </a:rPr>
              <a:t>dispositivos relacionados empleados </a:t>
            </a:r>
            <a:r>
              <a:rPr sz="900" spc="40" dirty="0">
                <a:latin typeface="Microsoft Sans Serif"/>
                <a:cs typeface="Microsoft Sans Serif"/>
              </a:rPr>
              <a:t>también </a:t>
            </a:r>
            <a:r>
              <a:rPr sz="900" spc="20" dirty="0">
                <a:latin typeface="Microsoft Sans Serif"/>
                <a:cs typeface="Microsoft Sans Serif"/>
              </a:rPr>
              <a:t>varían. </a:t>
            </a:r>
            <a:r>
              <a:rPr sz="900" spc="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Además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60" dirty="0">
                <a:latin typeface="Microsoft Sans Serif"/>
                <a:cs typeface="Microsoft Sans Serif"/>
              </a:rPr>
              <a:t>PLC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pequeños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medianos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otros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sistemas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control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utilizados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40" dirty="0">
                <a:latin typeface="Microsoft Sans Serif"/>
                <a:cs typeface="Microsoft Sans Serif"/>
              </a:rPr>
              <a:t>controlar </a:t>
            </a:r>
            <a:r>
              <a:rPr sz="900" spc="30" dirty="0">
                <a:latin typeface="Microsoft Sans Serif"/>
                <a:cs typeface="Microsoft Sans Serif"/>
              </a:rPr>
              <a:t>máquinas </a:t>
            </a:r>
            <a:r>
              <a:rPr sz="900" spc="20" dirty="0">
                <a:latin typeface="Microsoft Sans Serif"/>
                <a:cs typeface="Microsoft Sans Serif"/>
              </a:rPr>
              <a:t>individuales,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35" dirty="0">
                <a:latin typeface="Microsoft Sans Serif"/>
                <a:cs typeface="Microsoft Sans Serif"/>
              </a:rPr>
              <a:t>pueden emplear </a:t>
            </a:r>
            <a:r>
              <a:rPr sz="900" spc="50" dirty="0">
                <a:latin typeface="Microsoft Sans Serif"/>
                <a:cs typeface="Microsoft Sans Serif"/>
              </a:rPr>
              <a:t>uno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spc="25" dirty="0">
                <a:latin typeface="Microsoft Sans Serif"/>
                <a:cs typeface="Microsoft Sans Serif"/>
              </a:rPr>
              <a:t>más </a:t>
            </a:r>
            <a:r>
              <a:rPr sz="900" spc="-60" dirty="0">
                <a:latin typeface="Microsoft Sans Serif"/>
                <a:cs typeface="Microsoft Sans Serif"/>
              </a:rPr>
              <a:t>PLC </a:t>
            </a:r>
            <a:r>
              <a:rPr sz="900" spc="25" dirty="0">
                <a:latin typeface="Microsoft Sans Serif"/>
                <a:cs typeface="Microsoft Sans Serif"/>
              </a:rPr>
              <a:t>más </a:t>
            </a:r>
            <a:r>
              <a:rPr sz="900" spc="30" dirty="0">
                <a:latin typeface="Microsoft Sans Serif"/>
                <a:cs typeface="Microsoft Sans Serif"/>
              </a:rPr>
              <a:t> grandes para recopilar datos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35" dirty="0">
                <a:latin typeface="Microsoft Sans Serif"/>
                <a:cs typeface="Microsoft Sans Serif"/>
              </a:rPr>
              <a:t>coordinar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0" dirty="0">
                <a:latin typeface="Microsoft Sans Serif"/>
                <a:cs typeface="Microsoft Sans Serif"/>
              </a:rPr>
              <a:t>operación de </a:t>
            </a:r>
            <a:r>
              <a:rPr sz="900" spc="40" dirty="0">
                <a:latin typeface="Microsoft Sans Serif"/>
                <a:cs typeface="Microsoft Sans Serif"/>
              </a:rPr>
              <a:t>parte o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40" dirty="0">
                <a:latin typeface="Microsoft Sans Serif"/>
                <a:cs typeface="Microsoft Sans Serif"/>
              </a:rPr>
              <a:t>totalidad </a:t>
            </a:r>
            <a:r>
              <a:rPr sz="900" spc="4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del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sistema.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8319" y="7295960"/>
            <a:ext cx="4320540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9050">
              <a:lnSpc>
                <a:spcPct val="150000"/>
              </a:lnSpc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Esta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coordinación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general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puede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incluir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control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gama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completa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dispositivos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control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motores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discutidos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hasta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ahora,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desde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arrancadores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voltaje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completo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hasta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accionamientos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precisión. </a:t>
            </a:r>
            <a:r>
              <a:rPr sz="800" spc="-5" dirty="0">
                <a:latin typeface="Microsoft Sans Serif"/>
                <a:cs typeface="Microsoft Sans Serif"/>
              </a:rPr>
              <a:t>Los </a:t>
            </a:r>
            <a:r>
              <a:rPr sz="800" spc="30" dirty="0">
                <a:latin typeface="Microsoft Sans Serif"/>
                <a:cs typeface="Microsoft Sans Serif"/>
              </a:rPr>
              <a:t>modelos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50" dirty="0">
                <a:latin typeface="Microsoft Sans Serif"/>
                <a:cs typeface="Microsoft Sans Serif"/>
              </a:rPr>
              <a:t>PLC </a:t>
            </a:r>
            <a:r>
              <a:rPr sz="800" spc="10" dirty="0">
                <a:latin typeface="Microsoft Sans Serif"/>
                <a:cs typeface="Microsoft Sans Serif"/>
              </a:rPr>
              <a:t>específicos </a:t>
            </a:r>
            <a:r>
              <a:rPr sz="800" spc="20" dirty="0">
                <a:latin typeface="Microsoft Sans Serif"/>
                <a:cs typeface="Microsoft Sans Serif"/>
              </a:rPr>
              <a:t>utilizados </a:t>
            </a:r>
            <a:r>
              <a:rPr sz="800" spc="30" dirty="0">
                <a:latin typeface="Microsoft Sans Serif"/>
                <a:cs typeface="Microsoft Sans Serif"/>
              </a:rPr>
              <a:t>dependen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tamaño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complejidad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aplicación.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50000"/>
              </a:lnSpc>
            </a:pPr>
            <a:r>
              <a:rPr sz="800" spc="5" dirty="0">
                <a:latin typeface="Microsoft Sans Serif"/>
                <a:cs typeface="Microsoft Sans Serif"/>
              </a:rPr>
              <a:t>Siemens </a:t>
            </a:r>
            <a:r>
              <a:rPr sz="800" b="1" spc="-50" dirty="0">
                <a:latin typeface="Arial"/>
                <a:cs typeface="Arial"/>
              </a:rPr>
              <a:t>PLC</a:t>
            </a:r>
            <a:r>
              <a:rPr sz="800" b="1" spc="120" dirty="0">
                <a:latin typeface="Arial"/>
                <a:cs typeface="Arial"/>
              </a:rPr>
              <a:t> </a:t>
            </a:r>
            <a:r>
              <a:rPr sz="800" b="1" spc="5" dirty="0">
                <a:latin typeface="Arial"/>
                <a:cs typeface="Arial"/>
              </a:rPr>
              <a:t>SIMATIC </a:t>
            </a:r>
            <a:r>
              <a:rPr sz="800" spc="20" dirty="0">
                <a:latin typeface="Microsoft Sans Serif"/>
                <a:cs typeface="Microsoft Sans Serif"/>
              </a:rPr>
              <a:t>son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5" dirty="0">
                <a:latin typeface="Microsoft Sans Serif"/>
                <a:cs typeface="Microsoft Sans Serif"/>
              </a:rPr>
              <a:t>cimientos sobre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15" dirty="0">
                <a:latin typeface="Microsoft Sans Serif"/>
                <a:cs typeface="Microsoft Sans Serif"/>
              </a:rPr>
              <a:t>asienta </a:t>
            </a:r>
            <a:r>
              <a:rPr sz="800" spc="30" dirty="0">
                <a:latin typeface="Microsoft Sans Serif"/>
                <a:cs typeface="Microsoft Sans Serif"/>
              </a:rPr>
              <a:t>nuestra </a:t>
            </a:r>
            <a:r>
              <a:rPr sz="800" spc="35" dirty="0">
                <a:latin typeface="Microsoft Sans Serif"/>
                <a:cs typeface="Microsoft Sans Serif"/>
              </a:rPr>
              <a:t> </a:t>
            </a:r>
            <a:r>
              <a:rPr sz="800" b="1" spc="25" dirty="0">
                <a:latin typeface="Arial"/>
                <a:cs typeface="Arial"/>
              </a:rPr>
              <a:t>Automatización </a:t>
            </a:r>
            <a:r>
              <a:rPr sz="800" b="1" spc="35" dirty="0">
                <a:latin typeface="Arial"/>
                <a:cs typeface="Arial"/>
              </a:rPr>
              <a:t>Totalmente </a:t>
            </a:r>
            <a:r>
              <a:rPr sz="800" b="1" spc="40" dirty="0">
                <a:latin typeface="Arial"/>
                <a:cs typeface="Arial"/>
              </a:rPr>
              <a:t>Integrada </a:t>
            </a:r>
            <a:r>
              <a:rPr sz="800" b="1" spc="5" dirty="0">
                <a:latin typeface="Arial"/>
                <a:cs typeface="Arial"/>
              </a:rPr>
              <a:t>(TIA)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5" dirty="0">
                <a:latin typeface="Microsoft Sans Serif"/>
                <a:cs typeface="Microsoft Sans Serif"/>
              </a:rPr>
              <a:t>basa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concepto. </a:t>
            </a:r>
            <a:r>
              <a:rPr sz="800" spc="25" dirty="0">
                <a:latin typeface="Microsoft Sans Serif"/>
                <a:cs typeface="Microsoft Sans Serif"/>
              </a:rPr>
              <a:t>Debido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necesidades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usuarios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finales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fabricantes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máquinas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varían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ampliamente,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-50" dirty="0">
                <a:latin typeface="Microsoft Sans Serif"/>
                <a:cs typeface="Microsoft Sans Serif"/>
              </a:rPr>
              <a:t>PLC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5" dirty="0">
                <a:latin typeface="Microsoft Sans Serif"/>
                <a:cs typeface="Microsoft Sans Serif"/>
              </a:rPr>
              <a:t>SIMATIC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están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disponibles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controladores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modulares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convencionales,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productos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automatización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integrados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controladores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basados</a:t>
            </a:r>
            <a:r>
              <a:rPr sz="800" spc="19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45" dirty="0">
                <a:latin typeface="Microsoft Sans Serif"/>
                <a:cs typeface="Microsoft Sans Serif"/>
              </a:rPr>
              <a:t>PC.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69960" y="3063455"/>
            <a:ext cx="2736024" cy="1955812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7958622" y="485397"/>
            <a:ext cx="4297680" cy="24015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62560">
              <a:lnSpc>
                <a:spcPct val="120000"/>
              </a:lnSpc>
              <a:spcBef>
                <a:spcPts val="100"/>
              </a:spcBef>
            </a:pPr>
            <a:r>
              <a:rPr sz="1000" spc="10" dirty="0">
                <a:latin typeface="Microsoft Sans Serif"/>
                <a:cs typeface="Microsoft Sans Serif"/>
              </a:rPr>
              <a:t>Hay </a:t>
            </a:r>
            <a:r>
              <a:rPr sz="1000" spc="40" dirty="0">
                <a:latin typeface="Microsoft Sans Serif"/>
                <a:cs typeface="Microsoft Sans Serif"/>
              </a:rPr>
              <a:t>una </a:t>
            </a:r>
            <a:r>
              <a:rPr sz="1000" spc="30" dirty="0">
                <a:latin typeface="Microsoft Sans Serif"/>
                <a:cs typeface="Microsoft Sans Serif"/>
              </a:rPr>
              <a:t>variedad de </a:t>
            </a:r>
            <a:r>
              <a:rPr sz="1000" spc="25" dirty="0">
                <a:latin typeface="Microsoft Sans Serif"/>
                <a:cs typeface="Microsoft Sans Serif"/>
              </a:rPr>
              <a:t>opciones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45" dirty="0">
                <a:latin typeface="Microsoft Sans Serif"/>
                <a:cs typeface="Microsoft Sans Serif"/>
              </a:rPr>
              <a:t>programación </a:t>
            </a:r>
            <a:r>
              <a:rPr sz="1000" spc="25" dirty="0">
                <a:latin typeface="Microsoft Sans Serif"/>
                <a:cs typeface="Microsoft Sans Serif"/>
              </a:rPr>
              <a:t>disponibles. </a:t>
            </a:r>
            <a:r>
              <a:rPr sz="1000" dirty="0">
                <a:latin typeface="Microsoft Sans Serif"/>
                <a:cs typeface="Microsoft Sans Serif"/>
              </a:rPr>
              <a:t>Esto </a:t>
            </a:r>
            <a:r>
              <a:rPr sz="1000" spc="5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incluye lenguajes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45" dirty="0">
                <a:latin typeface="Microsoft Sans Serif"/>
                <a:cs typeface="Microsoft Sans Serif"/>
              </a:rPr>
              <a:t>programación </a:t>
            </a:r>
            <a:r>
              <a:rPr sz="1000" spc="10" dirty="0">
                <a:latin typeface="Microsoft Sans Serif"/>
                <a:cs typeface="Microsoft Sans Serif"/>
              </a:rPr>
              <a:t>básicos </a:t>
            </a:r>
            <a:r>
              <a:rPr sz="1000" spc="15" dirty="0">
                <a:latin typeface="Microsoft Sans Serif"/>
                <a:cs typeface="Microsoft Sans Serif"/>
              </a:rPr>
              <a:t>(lista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25" dirty="0">
                <a:latin typeface="Microsoft Sans Serif"/>
                <a:cs typeface="Microsoft Sans Serif"/>
              </a:rPr>
              <a:t>instrucciones, </a:t>
            </a:r>
            <a:r>
              <a:rPr sz="1000" spc="3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diagrama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escalera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diagrama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bloques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funciones),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así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como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enfoques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alternativos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como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40" dirty="0">
                <a:latin typeface="Microsoft Sans Serif"/>
                <a:cs typeface="Microsoft Sans Serif"/>
              </a:rPr>
              <a:t>S7-</a:t>
            </a:r>
            <a:r>
              <a:rPr sz="1000" spc="-85" dirty="0">
                <a:latin typeface="Microsoft Sans Serif"/>
                <a:cs typeface="Microsoft Sans Serif"/>
              </a:rPr>
              <a:t>SCL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(lenguaje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control  </a:t>
            </a:r>
            <a:r>
              <a:rPr sz="1000" spc="30" dirty="0">
                <a:latin typeface="Microsoft Sans Serif"/>
                <a:cs typeface="Microsoft Sans Serif"/>
              </a:rPr>
              <a:t>estructurado), </a:t>
            </a:r>
            <a:r>
              <a:rPr sz="1000" dirty="0">
                <a:latin typeface="Microsoft Sans Serif"/>
                <a:cs typeface="Microsoft Sans Serif"/>
              </a:rPr>
              <a:t>S7-Graph, </a:t>
            </a:r>
            <a:r>
              <a:rPr sz="1000" spc="5" dirty="0">
                <a:latin typeface="Microsoft Sans Serif"/>
                <a:cs typeface="Microsoft Sans Serif"/>
              </a:rPr>
              <a:t>S7-HiGraph </a:t>
            </a:r>
            <a:r>
              <a:rPr sz="1000" spc="10" dirty="0">
                <a:latin typeface="Microsoft Sans Serif"/>
                <a:cs typeface="Microsoft Sans Serif"/>
              </a:rPr>
              <a:t>y </a:t>
            </a:r>
            <a:r>
              <a:rPr sz="1000" spc="-65" dirty="0">
                <a:latin typeface="Microsoft Sans Serif"/>
                <a:cs typeface="Microsoft Sans Serif"/>
              </a:rPr>
              <a:t>S7-CFC</a:t>
            </a:r>
            <a:r>
              <a:rPr sz="1000" spc="-60" dirty="0">
                <a:latin typeface="Microsoft Sans Serif"/>
                <a:cs typeface="Microsoft Sans Serif"/>
              </a:rPr>
              <a:t> </a:t>
            </a:r>
            <a:r>
              <a:rPr sz="1000" spc="-35" dirty="0">
                <a:latin typeface="Microsoft Sans Serif"/>
                <a:cs typeface="Microsoft Sans Serif"/>
              </a:rPr>
              <a:t>( </a:t>
            </a:r>
            <a:r>
              <a:rPr sz="1000" spc="20" dirty="0">
                <a:latin typeface="Microsoft Sans Serif"/>
                <a:cs typeface="Microsoft Sans Serif"/>
              </a:rPr>
              <a:t>Gráfico </a:t>
            </a:r>
            <a:r>
              <a:rPr sz="1000" spc="30" dirty="0">
                <a:latin typeface="Microsoft Sans Serif"/>
                <a:cs typeface="Microsoft Sans Serif"/>
              </a:rPr>
              <a:t>de funciones </a:t>
            </a:r>
            <a:r>
              <a:rPr sz="1000" spc="35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continuas).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26299"/>
              </a:lnSpc>
            </a:pPr>
            <a:r>
              <a:rPr sz="950" b="1" spc="20" dirty="0">
                <a:latin typeface="Arial"/>
                <a:cs typeface="Arial"/>
              </a:rPr>
              <a:t>Controladores </a:t>
            </a:r>
            <a:r>
              <a:rPr sz="950" b="1" spc="5" dirty="0">
                <a:latin typeface="Arial"/>
                <a:cs typeface="Arial"/>
              </a:rPr>
              <a:t>SIMATIC </a:t>
            </a:r>
            <a:r>
              <a:rPr sz="950" b="1" spc="30" dirty="0">
                <a:latin typeface="Arial"/>
                <a:cs typeface="Arial"/>
              </a:rPr>
              <a:t>modulares </a:t>
            </a:r>
            <a:r>
              <a:rPr sz="950" spc="25" dirty="0">
                <a:latin typeface="Microsoft Sans Serif"/>
                <a:cs typeface="Microsoft Sans Serif"/>
              </a:rPr>
              <a:t>están </a:t>
            </a:r>
            <a:r>
              <a:rPr sz="950" spc="35" dirty="0">
                <a:latin typeface="Microsoft Sans Serif"/>
                <a:cs typeface="Microsoft Sans Serif"/>
              </a:rPr>
              <a:t>optimizados para </a:t>
            </a:r>
            <a:r>
              <a:rPr sz="950" spc="25" dirty="0">
                <a:latin typeface="Microsoft Sans Serif"/>
                <a:cs typeface="Microsoft Sans Serif"/>
              </a:rPr>
              <a:t>tareas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control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se </a:t>
            </a:r>
            <a:r>
              <a:rPr sz="950" spc="40" dirty="0">
                <a:latin typeface="Microsoft Sans Serif"/>
                <a:cs typeface="Microsoft Sans Serif"/>
              </a:rPr>
              <a:t>pueden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adaptar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cumplir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requisitos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aplicación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mediante módulos </a:t>
            </a:r>
            <a:r>
              <a:rPr sz="950" spc="30" dirty="0">
                <a:latin typeface="Microsoft Sans Serif"/>
                <a:cs typeface="Microsoft Sans Serif"/>
              </a:rPr>
              <a:t>de entrada/salida </a:t>
            </a:r>
            <a:r>
              <a:rPr sz="950" spc="-35" dirty="0">
                <a:latin typeface="Microsoft Sans Serif"/>
                <a:cs typeface="Microsoft Sans Serif"/>
              </a:rPr>
              <a:t>(E/S), </a:t>
            </a:r>
            <a:r>
              <a:rPr sz="950" spc="30" dirty="0">
                <a:latin typeface="Microsoft Sans Serif"/>
                <a:cs typeface="Microsoft Sans Serif"/>
              </a:rPr>
              <a:t>funciones </a:t>
            </a:r>
            <a:r>
              <a:rPr sz="950" spc="5" dirty="0">
                <a:latin typeface="Microsoft Sans Serif"/>
                <a:cs typeface="Microsoft Sans Serif"/>
              </a:rPr>
              <a:t>especiales y </a:t>
            </a:r>
            <a:r>
              <a:rPr sz="950" spc="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comunicaciones.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Ejemplos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productos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esta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categoría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incluyen: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b="1" spc="-25" dirty="0">
                <a:latin typeface="Arial"/>
                <a:cs typeface="Arial"/>
              </a:rPr>
              <a:t>¡LOGO! </a:t>
            </a:r>
            <a:r>
              <a:rPr sz="950" b="1" spc="-245" dirty="0">
                <a:latin typeface="Arial"/>
                <a:cs typeface="Arial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b="1" spc="10" dirty="0">
                <a:latin typeface="Arial"/>
                <a:cs typeface="Arial"/>
              </a:rPr>
              <a:t>Productos </a:t>
            </a:r>
            <a:r>
              <a:rPr sz="950" b="1" spc="25" dirty="0">
                <a:latin typeface="Arial"/>
                <a:cs typeface="Arial"/>
              </a:rPr>
              <a:t>de </a:t>
            </a:r>
            <a:r>
              <a:rPr sz="950" b="1" spc="30" dirty="0">
                <a:latin typeface="Arial"/>
                <a:cs typeface="Arial"/>
              </a:rPr>
              <a:t>microautomatización </a:t>
            </a:r>
            <a:r>
              <a:rPr sz="950" b="1" spc="-10" dirty="0">
                <a:latin typeface="Arial"/>
                <a:cs typeface="Arial"/>
              </a:rPr>
              <a:t>S7-1200</a:t>
            </a:r>
            <a:r>
              <a:rPr sz="950" spc="-10" dirty="0">
                <a:latin typeface="Microsoft Sans Serif"/>
                <a:cs typeface="Microsoft Sans Serif"/>
              </a:rPr>
              <a:t>,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b="1" spc="-10" dirty="0">
                <a:latin typeface="Arial"/>
                <a:cs typeface="Arial"/>
              </a:rPr>
              <a:t>S7-300</a:t>
            </a:r>
            <a:r>
              <a:rPr sz="950" spc="-10" dirty="0">
                <a:latin typeface="Microsoft Sans Serif"/>
                <a:cs typeface="Microsoft Sans Serif"/>
              </a:rPr>
              <a:t>, </a:t>
            </a:r>
            <a:r>
              <a:rPr sz="950" b="1" spc="-10" dirty="0">
                <a:latin typeface="Arial"/>
                <a:cs typeface="Arial"/>
              </a:rPr>
              <a:t>S7-400,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b="1" spc="-55" dirty="0">
                <a:latin typeface="Arial"/>
                <a:cs typeface="Arial"/>
              </a:rPr>
              <a:t>PLC </a:t>
            </a:r>
            <a:r>
              <a:rPr sz="950" b="1" spc="25" dirty="0">
                <a:latin typeface="Arial"/>
                <a:cs typeface="Arial"/>
              </a:rPr>
              <a:t>de </a:t>
            </a:r>
            <a:r>
              <a:rPr sz="950" b="1" spc="3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sistema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spc="40" dirty="0">
                <a:latin typeface="Arial"/>
                <a:cs typeface="Arial"/>
              </a:rPr>
              <a:t>modular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-10" dirty="0">
                <a:latin typeface="Arial"/>
                <a:cs typeface="Arial"/>
              </a:rPr>
              <a:t>S7-1500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59</a:t>
            </a:fld>
            <a:endParaRPr spc="30" dirty="0"/>
          </a:p>
        </p:txBody>
      </p:sp>
      <p:sp>
        <p:nvSpPr>
          <p:cNvPr id="4" name="object 4"/>
          <p:cNvSpPr txBox="1"/>
          <p:nvPr/>
        </p:nvSpPr>
        <p:spPr>
          <a:xfrm>
            <a:off x="8253807" y="3943724"/>
            <a:ext cx="7829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SIMATIC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S7-1500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77122" y="3943724"/>
            <a:ext cx="7283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SIMATIC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S7-400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53807" y="5050656"/>
            <a:ext cx="7829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SIMATIC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S7-1200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596654" y="5050656"/>
            <a:ext cx="7283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SIMATIC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S7-300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8620" y="5403407"/>
            <a:ext cx="422846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20" dirty="0">
                <a:latin typeface="Arial"/>
                <a:cs typeface="Arial"/>
              </a:rPr>
              <a:t>Paquetes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embebidos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SIMATIC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son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combinación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hardware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software,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preconfigurados </a:t>
            </a:r>
            <a:r>
              <a:rPr sz="900" spc="30" dirty="0">
                <a:latin typeface="Microsoft Sans Serif"/>
                <a:cs typeface="Microsoft Sans Serif"/>
              </a:rPr>
              <a:t>para todas </a:t>
            </a:r>
            <a:r>
              <a:rPr sz="900" spc="5" dirty="0">
                <a:latin typeface="Microsoft Sans Serif"/>
                <a:cs typeface="Microsoft Sans Serif"/>
              </a:rPr>
              <a:t>sus </a:t>
            </a:r>
            <a:r>
              <a:rPr sz="900" spc="20" dirty="0">
                <a:latin typeface="Microsoft Sans Serif"/>
                <a:cs typeface="Microsoft Sans Serif"/>
              </a:rPr>
              <a:t>tareas </a:t>
            </a:r>
            <a:r>
              <a:rPr sz="900" spc="30" dirty="0">
                <a:latin typeface="Microsoft Sans Serif"/>
                <a:cs typeface="Microsoft Sans Serif"/>
              </a:rPr>
              <a:t>de automatización. </a:t>
            </a:r>
            <a:r>
              <a:rPr sz="900" spc="-45" dirty="0">
                <a:latin typeface="Microsoft Sans Serif"/>
                <a:cs typeface="Microsoft Sans Serif"/>
              </a:rPr>
              <a:t>Ya </a:t>
            </a:r>
            <a:r>
              <a:rPr sz="900" spc="45" dirty="0">
                <a:latin typeface="Microsoft Sans Serif"/>
                <a:cs typeface="Microsoft Sans Serif"/>
              </a:rPr>
              <a:t>no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20" dirty="0">
                <a:latin typeface="Microsoft Sans Serif"/>
                <a:cs typeface="Microsoft Sans Serif"/>
              </a:rPr>
              <a:t>necesitan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piezas </a:t>
            </a:r>
            <a:r>
              <a:rPr sz="900" spc="30" dirty="0">
                <a:latin typeface="Microsoft Sans Serif"/>
                <a:cs typeface="Microsoft Sans Serif"/>
              </a:rPr>
              <a:t>giratorias, </a:t>
            </a:r>
            <a:r>
              <a:rPr sz="900" spc="35" dirty="0">
                <a:latin typeface="Microsoft Sans Serif"/>
                <a:cs typeface="Microsoft Sans Serif"/>
              </a:rPr>
              <a:t>lo que </a:t>
            </a:r>
            <a:r>
              <a:rPr sz="900" spc="25" dirty="0">
                <a:latin typeface="Microsoft Sans Serif"/>
                <a:cs typeface="Microsoft Sans Serif"/>
              </a:rPr>
              <a:t>da </a:t>
            </a:r>
            <a:r>
              <a:rPr sz="900" spc="40" dirty="0">
                <a:latin typeface="Microsoft Sans Serif"/>
                <a:cs typeface="Microsoft Sans Serif"/>
              </a:rPr>
              <a:t>como </a:t>
            </a:r>
            <a:r>
              <a:rPr sz="900" spc="35" dirty="0">
                <a:latin typeface="Microsoft Sans Serif"/>
                <a:cs typeface="Microsoft Sans Serif"/>
              </a:rPr>
              <a:t>resultado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20" dirty="0">
                <a:latin typeface="Microsoft Sans Serif"/>
                <a:cs typeface="Microsoft Sans Serif"/>
              </a:rPr>
              <a:t>sistema </a:t>
            </a:r>
            <a:r>
              <a:rPr sz="900" spc="40" dirty="0">
                <a:latin typeface="Microsoft Sans Serif"/>
                <a:cs typeface="Microsoft Sans Serif"/>
              </a:rPr>
              <a:t>extremadamente </a:t>
            </a:r>
            <a:r>
              <a:rPr sz="900" spc="4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resistente con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20" dirty="0">
                <a:latin typeface="Microsoft Sans Serif"/>
                <a:cs typeface="Microsoft Sans Serif"/>
              </a:rPr>
              <a:t>sistema </a:t>
            </a:r>
            <a:r>
              <a:rPr sz="900" spc="35" dirty="0">
                <a:latin typeface="Microsoft Sans Serif"/>
                <a:cs typeface="Microsoft Sans Serif"/>
              </a:rPr>
              <a:t>operativo adaptado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35" dirty="0">
                <a:latin typeface="Microsoft Sans Serif"/>
                <a:cs typeface="Microsoft Sans Serif"/>
              </a:rPr>
              <a:t>optimizado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40" dirty="0">
                <a:latin typeface="Microsoft Sans Serif"/>
                <a:cs typeface="Microsoft Sans Serif"/>
              </a:rPr>
              <a:t>hardware </a:t>
            </a:r>
            <a:r>
              <a:rPr sz="900" spc="4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utilizado. </a:t>
            </a:r>
            <a:r>
              <a:rPr sz="900" spc="-5" dirty="0">
                <a:latin typeface="Microsoft Sans Serif"/>
                <a:cs typeface="Microsoft Sans Serif"/>
              </a:rPr>
              <a:t>Cada </a:t>
            </a:r>
            <a:r>
              <a:rPr sz="900" spc="20" dirty="0">
                <a:latin typeface="Microsoft Sans Serif"/>
                <a:cs typeface="Microsoft Sans Serif"/>
              </a:rPr>
              <a:t>sistema </a:t>
            </a:r>
            <a:r>
              <a:rPr sz="900" spc="40" dirty="0">
                <a:latin typeface="Microsoft Sans Serif"/>
                <a:cs typeface="Microsoft Sans Serif"/>
              </a:rPr>
              <a:t>integrado </a:t>
            </a:r>
            <a:r>
              <a:rPr sz="900" spc="35" dirty="0">
                <a:latin typeface="Microsoft Sans Serif"/>
                <a:cs typeface="Microsoft Sans Serif"/>
              </a:rPr>
              <a:t>une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20" dirty="0">
                <a:latin typeface="Microsoft Sans Serif"/>
                <a:cs typeface="Microsoft Sans Serif"/>
              </a:rPr>
              <a:t>beneficios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35" dirty="0">
                <a:latin typeface="Microsoft Sans Serif"/>
                <a:cs typeface="Microsoft Sans Serif"/>
              </a:rPr>
              <a:t>controladores </a:t>
            </a:r>
            <a:r>
              <a:rPr sz="900" spc="4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abiertos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basados</a:t>
            </a:r>
            <a:r>
              <a:rPr sz="900" spc="2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70" dirty="0">
                <a:latin typeface="Microsoft Sans Serif"/>
                <a:cs typeface="Microsoft Sans Serif"/>
              </a:rPr>
              <a:t>PC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robustez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controladores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convencionales.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8619" y="6867717"/>
            <a:ext cx="423164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b="1" spc="25" dirty="0">
                <a:latin typeface="Arial"/>
                <a:cs typeface="Arial"/>
              </a:rPr>
              <a:t>Controlador </a:t>
            </a:r>
            <a:r>
              <a:rPr sz="950" b="1" spc="10" dirty="0">
                <a:latin typeface="Arial"/>
                <a:cs typeface="Arial"/>
              </a:rPr>
              <a:t>basado </a:t>
            </a:r>
            <a:r>
              <a:rPr sz="950" b="1" spc="35" dirty="0">
                <a:latin typeface="Arial"/>
                <a:cs typeface="Arial"/>
              </a:rPr>
              <a:t>en </a:t>
            </a:r>
            <a:r>
              <a:rPr sz="950" b="1" spc="-60" dirty="0">
                <a:latin typeface="Arial"/>
                <a:cs typeface="Arial"/>
              </a:rPr>
              <a:t>PC </a:t>
            </a:r>
            <a:r>
              <a:rPr sz="950" b="1" spc="5" dirty="0">
                <a:latin typeface="Arial"/>
                <a:cs typeface="Arial"/>
              </a:rPr>
              <a:t>SIMATIC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5" dirty="0">
                <a:latin typeface="Microsoft Sans Serif"/>
                <a:cs typeface="Microsoft Sans Serif"/>
              </a:rPr>
              <a:t>usuarios </a:t>
            </a:r>
            <a:r>
              <a:rPr sz="950" spc="30" dirty="0">
                <a:latin typeface="Microsoft Sans Serif"/>
                <a:cs typeface="Microsoft Sans Serif"/>
              </a:rPr>
              <a:t>confían en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0" dirty="0">
                <a:latin typeface="Microsoft Sans Serif"/>
                <a:cs typeface="Microsoft Sans Serif"/>
              </a:rPr>
              <a:t>robustez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arquitectura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abierta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-75" dirty="0">
                <a:latin typeface="Microsoft Sans Serif"/>
                <a:cs typeface="Microsoft Sans Serif"/>
              </a:rPr>
              <a:t>PC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industriales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junto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potente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software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-60" dirty="0">
                <a:latin typeface="Microsoft Sans Serif"/>
                <a:cs typeface="Microsoft Sans Serif"/>
              </a:rPr>
              <a:t>PLC </a:t>
            </a:r>
            <a:r>
              <a:rPr sz="950" spc="-15" dirty="0">
                <a:latin typeface="Microsoft Sans Serif"/>
                <a:cs typeface="Microsoft Sans Serif"/>
              </a:rPr>
              <a:t>SIMATIC </a:t>
            </a:r>
            <a:r>
              <a:rPr sz="950" spc="-10" dirty="0">
                <a:latin typeface="Microsoft Sans Serif"/>
                <a:cs typeface="Microsoft Sans Serif"/>
              </a:rPr>
              <a:t>WinAC. </a:t>
            </a:r>
            <a:r>
              <a:rPr sz="950" spc="30" dirty="0">
                <a:latin typeface="Microsoft Sans Serif"/>
                <a:cs typeface="Microsoft Sans Serif"/>
              </a:rPr>
              <a:t>Un </a:t>
            </a:r>
            <a:r>
              <a:rPr sz="950" spc="-15" dirty="0">
                <a:latin typeface="Microsoft Sans Serif"/>
                <a:cs typeface="Microsoft Sans Serif"/>
              </a:rPr>
              <a:t>SIMATIC </a:t>
            </a:r>
            <a:r>
              <a:rPr sz="950" spc="-50" dirty="0">
                <a:latin typeface="Microsoft Sans Serif"/>
                <a:cs typeface="Microsoft Sans Serif"/>
              </a:rPr>
              <a:t>S7 </a:t>
            </a:r>
            <a:r>
              <a:rPr sz="950" spc="15" dirty="0">
                <a:latin typeface="Microsoft Sans Serif"/>
                <a:cs typeface="Microsoft Sans Serif"/>
              </a:rPr>
              <a:t>está </a:t>
            </a:r>
            <a:r>
              <a:rPr sz="950" spc="45" dirty="0">
                <a:latin typeface="Microsoft Sans Serif"/>
                <a:cs typeface="Microsoft Sans Serif"/>
              </a:rPr>
              <a:t>integrado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-75" dirty="0">
                <a:latin typeface="Microsoft Sans Serif"/>
                <a:cs typeface="Microsoft Sans Serif"/>
              </a:rPr>
              <a:t>PC</a:t>
            </a:r>
            <a:r>
              <a:rPr sz="950" spc="-7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industrial </a:t>
            </a:r>
            <a:r>
              <a:rPr sz="950" spc="40" dirty="0">
                <a:latin typeface="Microsoft Sans Serif"/>
                <a:cs typeface="Microsoft Sans Serif"/>
              </a:rPr>
              <a:t> como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35" dirty="0">
                <a:latin typeface="Microsoft Sans Serif"/>
                <a:cs typeface="Microsoft Sans Serif"/>
              </a:rPr>
              <a:t>software </a:t>
            </a:r>
            <a:r>
              <a:rPr sz="950" spc="-60" dirty="0">
                <a:latin typeface="Microsoft Sans Serif"/>
                <a:cs typeface="Microsoft Sans Serif"/>
              </a:rPr>
              <a:t>PLC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45" dirty="0">
                <a:latin typeface="Microsoft Sans Serif"/>
                <a:cs typeface="Microsoft Sans Serif"/>
              </a:rPr>
              <a:t>controlador </a:t>
            </a:r>
            <a:r>
              <a:rPr sz="950" spc="20" dirty="0">
                <a:latin typeface="Microsoft Sans Serif"/>
                <a:cs typeface="Microsoft Sans Serif"/>
              </a:rPr>
              <a:t>basado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-75" dirty="0">
                <a:latin typeface="Microsoft Sans Serif"/>
                <a:cs typeface="Microsoft Sans Serif"/>
              </a:rPr>
              <a:t>PC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40" dirty="0">
                <a:latin typeface="Microsoft Sans Serif"/>
                <a:cs typeface="Microsoft Sans Serif"/>
              </a:rPr>
              <a:t>configura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programa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40" dirty="0">
                <a:latin typeface="Microsoft Sans Serif"/>
                <a:cs typeface="Microsoft Sans Serif"/>
              </a:rPr>
              <a:t>misma manera que </a:t>
            </a:r>
            <a:r>
              <a:rPr sz="950" spc="45" dirty="0">
                <a:latin typeface="Microsoft Sans Serif"/>
                <a:cs typeface="Microsoft Sans Serif"/>
              </a:rPr>
              <a:t>otros </a:t>
            </a:r>
            <a:r>
              <a:rPr sz="950" spc="35" dirty="0">
                <a:latin typeface="Microsoft Sans Serif"/>
                <a:cs typeface="Microsoft Sans Serif"/>
              </a:rPr>
              <a:t>controladores </a:t>
            </a:r>
            <a:r>
              <a:rPr sz="950" spc="-40" dirty="0">
                <a:latin typeface="Microsoft Sans Serif"/>
                <a:cs typeface="Microsoft Sans Serif"/>
              </a:rPr>
              <a:t>S7. </a:t>
            </a:r>
            <a:r>
              <a:rPr sz="950" spc="15" dirty="0">
                <a:latin typeface="Microsoft Sans Serif"/>
                <a:cs typeface="Microsoft Sans Serif"/>
              </a:rPr>
              <a:t>Todos los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componentes </a:t>
            </a:r>
            <a:r>
              <a:rPr sz="950" spc="30" dirty="0">
                <a:latin typeface="Microsoft Sans Serif"/>
                <a:cs typeface="Microsoft Sans Serif"/>
              </a:rPr>
              <a:t>de automatización </a:t>
            </a:r>
            <a:r>
              <a:rPr sz="950" spc="25" dirty="0">
                <a:latin typeface="Microsoft Sans Serif"/>
                <a:cs typeface="Microsoft Sans Serif"/>
              </a:rPr>
              <a:t>están </a:t>
            </a:r>
            <a:r>
              <a:rPr sz="950" spc="35" dirty="0">
                <a:latin typeface="Microsoft Sans Serif"/>
                <a:cs typeface="Microsoft Sans Serif"/>
              </a:rPr>
              <a:t>integrados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30" dirty="0">
                <a:latin typeface="Microsoft Sans Serif"/>
                <a:cs typeface="Microsoft Sans Serif"/>
              </a:rPr>
              <a:t>único </a:t>
            </a:r>
            <a:r>
              <a:rPr sz="950" spc="-75" dirty="0">
                <a:latin typeface="Microsoft Sans Serif"/>
                <a:cs typeface="Microsoft Sans Serif"/>
              </a:rPr>
              <a:t>PC </a:t>
            </a:r>
            <a:r>
              <a:rPr sz="950" spc="-7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industrial,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lo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resultado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solución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completa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rentable.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30464" y="1846204"/>
            <a:ext cx="2159647" cy="192197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432" y="7298246"/>
            <a:ext cx="3852443" cy="195318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1929" y="509681"/>
            <a:ext cx="68770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35" dirty="0">
                <a:latin typeface="Arial"/>
                <a:cs typeface="Arial"/>
              </a:rPr>
              <a:t>Portal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TIA</a:t>
            </a:r>
            <a:endParaRPr sz="1050">
              <a:latin typeface="Arial"/>
              <a:cs typeface="Arial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60</a:t>
            </a:fld>
            <a:endParaRPr spc="30" dirty="0"/>
          </a:p>
        </p:txBody>
      </p:sp>
      <p:sp>
        <p:nvSpPr>
          <p:cNvPr id="5" name="object 5"/>
          <p:cNvSpPr txBox="1"/>
          <p:nvPr/>
        </p:nvSpPr>
        <p:spPr>
          <a:xfrm>
            <a:off x="7957709" y="483010"/>
            <a:ext cx="396176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30" dirty="0">
                <a:latin typeface="Arial"/>
                <a:cs typeface="Arial"/>
              </a:rPr>
              <a:t>Portal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35" dirty="0">
                <a:latin typeface="Arial"/>
                <a:cs typeface="Arial"/>
              </a:rPr>
              <a:t>automatización </a:t>
            </a:r>
            <a:r>
              <a:rPr sz="900" b="1" spc="50" dirty="0">
                <a:latin typeface="Arial"/>
                <a:cs typeface="Arial"/>
              </a:rPr>
              <a:t>totalmente </a:t>
            </a:r>
            <a:r>
              <a:rPr sz="900" b="1" spc="35" dirty="0">
                <a:latin typeface="Arial"/>
                <a:cs typeface="Arial"/>
              </a:rPr>
              <a:t>integrado </a:t>
            </a:r>
            <a:r>
              <a:rPr sz="900" b="1" spc="10" dirty="0">
                <a:latin typeface="Arial"/>
                <a:cs typeface="Arial"/>
              </a:rPr>
              <a:t>(TIA </a:t>
            </a:r>
            <a:r>
              <a:rPr sz="900" b="1" spc="25" dirty="0">
                <a:latin typeface="Arial"/>
                <a:cs typeface="Arial"/>
              </a:rPr>
              <a:t>Portal) 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6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marco </a:t>
            </a:r>
            <a:r>
              <a:rPr sz="900" spc="30" dirty="0">
                <a:latin typeface="Microsoft Sans Serif"/>
                <a:cs typeface="Microsoft Sans Serif"/>
              </a:rPr>
              <a:t>de ingeniería </a:t>
            </a:r>
            <a:r>
              <a:rPr sz="900" spc="40" dirty="0">
                <a:latin typeface="Microsoft Sans Serif"/>
                <a:cs typeface="Microsoft Sans Serif"/>
              </a:rPr>
              <a:t>innovador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30" dirty="0">
                <a:latin typeface="Microsoft Sans Serif"/>
                <a:cs typeface="Microsoft Sans Serif"/>
              </a:rPr>
              <a:t>unifica </a:t>
            </a:r>
            <a:r>
              <a:rPr sz="900" spc="35" dirty="0">
                <a:latin typeface="Microsoft Sans Serif"/>
                <a:cs typeface="Microsoft Sans Serif"/>
              </a:rPr>
              <a:t>múltiples herramientas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automatización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solo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entorno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desarrollo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intuitivo,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lo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permite </a:t>
            </a:r>
            <a:r>
              <a:rPr sz="900" spc="-22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realizar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40" dirty="0">
                <a:latin typeface="Microsoft Sans Serif"/>
                <a:cs typeface="Microsoft Sans Serif"/>
              </a:rPr>
              <a:t>programación </a:t>
            </a:r>
            <a:r>
              <a:rPr sz="900" spc="25" dirty="0">
                <a:latin typeface="Microsoft Sans Serif"/>
                <a:cs typeface="Microsoft Sans Serif"/>
              </a:rPr>
              <a:t>del </a:t>
            </a:r>
            <a:r>
              <a:rPr sz="900" spc="35" dirty="0">
                <a:latin typeface="Microsoft Sans Serif"/>
                <a:cs typeface="Microsoft Sans Serif"/>
              </a:rPr>
              <a:t>controlador,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25" dirty="0">
                <a:latin typeface="Microsoft Sans Serif"/>
                <a:cs typeface="Microsoft Sans Serif"/>
              </a:rPr>
              <a:t>diseño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0" dirty="0">
                <a:latin typeface="Microsoft Sans Serif"/>
                <a:cs typeface="Microsoft Sans Serif"/>
              </a:rPr>
              <a:t>pantalla </a:t>
            </a:r>
            <a:r>
              <a:rPr sz="900" spc="45" dirty="0">
                <a:latin typeface="Microsoft Sans Serif"/>
                <a:cs typeface="Microsoft Sans Serif"/>
              </a:rPr>
              <a:t>HMI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otras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tareas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automatización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utilizando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diseño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editor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similar.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61899" y="3987358"/>
            <a:ext cx="1796414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b="1" spc="30" dirty="0">
                <a:latin typeface="Arial"/>
                <a:cs typeface="Arial"/>
              </a:rPr>
              <a:t>Software</a:t>
            </a:r>
            <a:r>
              <a:rPr sz="950" b="1" spc="-4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35" dirty="0">
                <a:latin typeface="Arial"/>
                <a:cs typeface="Arial"/>
              </a:rPr>
              <a:t> </a:t>
            </a:r>
            <a:r>
              <a:rPr sz="950" b="1" spc="40" dirty="0">
                <a:latin typeface="Arial"/>
                <a:cs typeface="Arial"/>
              </a:rPr>
              <a:t>interfaz</a:t>
            </a:r>
            <a:r>
              <a:rPr sz="950" b="1" spc="-35" dirty="0">
                <a:latin typeface="Arial"/>
                <a:cs typeface="Arial"/>
              </a:rPr>
              <a:t> </a:t>
            </a:r>
            <a:r>
              <a:rPr sz="950" b="1" spc="35" dirty="0">
                <a:latin typeface="Arial"/>
                <a:cs typeface="Arial"/>
              </a:rPr>
              <a:t>hombre- </a:t>
            </a:r>
            <a:r>
              <a:rPr sz="950" b="1" spc="-250" dirty="0">
                <a:latin typeface="Arial"/>
                <a:cs typeface="Arial"/>
              </a:rPr>
              <a:t> </a:t>
            </a:r>
            <a:r>
              <a:rPr sz="950" b="1" spc="40" dirty="0">
                <a:latin typeface="Arial"/>
                <a:cs typeface="Arial"/>
              </a:rPr>
              <a:t>máquina</a:t>
            </a:r>
            <a:endParaRPr sz="95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832" y="3986088"/>
            <a:ext cx="423989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latin typeface="Microsoft Sans Serif"/>
                <a:cs typeface="Microsoft Sans Serif"/>
              </a:rPr>
              <a:t>Así </a:t>
            </a:r>
            <a:r>
              <a:rPr sz="900" spc="40" dirty="0">
                <a:latin typeface="Microsoft Sans Serif"/>
                <a:cs typeface="Microsoft Sans Serif"/>
              </a:rPr>
              <a:t>como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50" dirty="0">
                <a:latin typeface="Microsoft Sans Serif"/>
                <a:cs typeface="Microsoft Sans Serif"/>
              </a:rPr>
              <a:t>menudo 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20" dirty="0">
                <a:latin typeface="Microsoft Sans Serif"/>
                <a:cs typeface="Microsoft Sans Serif"/>
              </a:rPr>
              <a:t>necesario </a:t>
            </a:r>
            <a:r>
              <a:rPr sz="900" spc="30" dirty="0">
                <a:latin typeface="Microsoft Sans Serif"/>
                <a:cs typeface="Microsoft Sans Serif"/>
              </a:rPr>
              <a:t>utilizar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-60" dirty="0">
                <a:latin typeface="Microsoft Sans Serif"/>
                <a:cs typeface="Microsoft Sans Serif"/>
              </a:rPr>
              <a:t>PLC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35" dirty="0">
                <a:latin typeface="Microsoft Sans Serif"/>
                <a:cs typeface="Microsoft Sans Serif"/>
              </a:rPr>
              <a:t>coordinar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funcionamiento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varias </a:t>
            </a:r>
            <a:r>
              <a:rPr sz="900" spc="30" dirty="0">
                <a:latin typeface="Microsoft Sans Serif"/>
                <a:cs typeface="Microsoft Sans Serif"/>
              </a:rPr>
              <a:t>máquinas en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25" dirty="0">
                <a:latin typeface="Microsoft Sans Serif"/>
                <a:cs typeface="Microsoft Sans Serif"/>
              </a:rPr>
              <a:t>proceso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0" dirty="0">
                <a:latin typeface="Microsoft Sans Serif"/>
                <a:cs typeface="Microsoft Sans Serif"/>
              </a:rPr>
              <a:t>ensamblaje, </a:t>
            </a:r>
            <a:r>
              <a:rPr sz="900" spc="40" dirty="0">
                <a:latin typeface="Microsoft Sans Serif"/>
                <a:cs typeface="Microsoft Sans Serif"/>
              </a:rPr>
              <a:t>también </a:t>
            </a:r>
            <a:r>
              <a:rPr sz="900" spc="4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suele </a:t>
            </a:r>
            <a:r>
              <a:rPr sz="900" spc="20" dirty="0">
                <a:latin typeface="Microsoft Sans Serif"/>
                <a:cs typeface="Microsoft Sans Serif"/>
              </a:rPr>
              <a:t>ser necesario </a:t>
            </a:r>
            <a:r>
              <a:rPr sz="900" spc="40" dirty="0">
                <a:latin typeface="Microsoft Sans Serif"/>
                <a:cs typeface="Microsoft Sans Serif"/>
              </a:rPr>
              <a:t>proporcionar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30" dirty="0">
                <a:latin typeface="Microsoft Sans Serif"/>
                <a:cs typeface="Microsoft Sans Serif"/>
              </a:rPr>
              <a:t>representación </a:t>
            </a:r>
            <a:r>
              <a:rPr sz="900" spc="25" dirty="0">
                <a:latin typeface="Microsoft Sans Serif"/>
                <a:cs typeface="Microsoft Sans Serif"/>
              </a:rPr>
              <a:t>gráfica del estado </a:t>
            </a:r>
            <a:r>
              <a:rPr sz="900" spc="20" dirty="0">
                <a:latin typeface="Microsoft Sans Serif"/>
                <a:cs typeface="Microsoft Sans Serif"/>
              </a:rPr>
              <a:t>actual </a:t>
            </a:r>
            <a:r>
              <a:rPr sz="900" spc="-229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este </a:t>
            </a:r>
            <a:r>
              <a:rPr sz="900" spc="20" dirty="0">
                <a:latin typeface="Microsoft Sans Serif"/>
                <a:cs typeface="Microsoft Sans Serif"/>
              </a:rPr>
              <a:t>proceso. </a:t>
            </a:r>
            <a:r>
              <a:rPr sz="900" spc="15" dirty="0">
                <a:latin typeface="Microsoft Sans Serif"/>
                <a:cs typeface="Microsoft Sans Serif"/>
              </a:rPr>
              <a:t>Además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40" dirty="0">
                <a:latin typeface="Microsoft Sans Serif"/>
                <a:cs typeface="Microsoft Sans Serif"/>
              </a:rPr>
              <a:t>proporcionar </a:t>
            </a:r>
            <a:r>
              <a:rPr sz="900" spc="15" dirty="0">
                <a:latin typeface="Microsoft Sans Serif"/>
                <a:cs typeface="Microsoft Sans Serif"/>
              </a:rPr>
              <a:t>esta </a:t>
            </a:r>
            <a:r>
              <a:rPr sz="900" spc="30" dirty="0">
                <a:latin typeface="Microsoft Sans Serif"/>
                <a:cs typeface="Microsoft Sans Serif"/>
              </a:rPr>
              <a:t>representación </a:t>
            </a:r>
            <a:r>
              <a:rPr sz="900" spc="20" dirty="0">
                <a:latin typeface="Microsoft Sans Serif"/>
                <a:cs typeface="Microsoft Sans Serif"/>
              </a:rPr>
              <a:t>gráfica,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6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HMI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puede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proporcionar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interfaz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personalizada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permitir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30" dirty="0">
                <a:latin typeface="Microsoft Sans Serif"/>
                <a:cs typeface="Microsoft Sans Serif"/>
              </a:rPr>
              <a:t>personal de operación </a:t>
            </a:r>
            <a:r>
              <a:rPr sz="900" spc="35" dirty="0">
                <a:latin typeface="Microsoft Sans Serif"/>
                <a:cs typeface="Microsoft Sans Serif"/>
              </a:rPr>
              <a:t>controle </a:t>
            </a:r>
            <a:r>
              <a:rPr sz="900" spc="40" dirty="0">
                <a:latin typeface="Microsoft Sans Serif"/>
                <a:cs typeface="Microsoft Sans Serif"/>
              </a:rPr>
              <a:t>parte o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40" dirty="0">
                <a:latin typeface="Microsoft Sans Serif"/>
                <a:cs typeface="Microsoft Sans Serif"/>
              </a:rPr>
              <a:t>totalidad </a:t>
            </a:r>
            <a:r>
              <a:rPr sz="900" spc="25" dirty="0">
                <a:latin typeface="Microsoft Sans Serif"/>
                <a:cs typeface="Microsoft Sans Serif"/>
              </a:rPr>
              <a:t>del proceso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4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30" dirty="0">
                <a:latin typeface="Microsoft Sans Serif"/>
                <a:cs typeface="Microsoft Sans Serif"/>
              </a:rPr>
              <a:t>personal de </a:t>
            </a:r>
            <a:r>
              <a:rPr sz="900" spc="45" dirty="0">
                <a:latin typeface="Microsoft Sans Serif"/>
                <a:cs typeface="Microsoft Sans Serif"/>
              </a:rPr>
              <a:t>mantenimiento </a:t>
            </a:r>
            <a:r>
              <a:rPr sz="900" spc="40" dirty="0">
                <a:latin typeface="Microsoft Sans Serif"/>
                <a:cs typeface="Microsoft Sans Serif"/>
              </a:rPr>
              <a:t>obtenga información </a:t>
            </a:r>
            <a:r>
              <a:rPr sz="900" spc="30" dirty="0">
                <a:latin typeface="Microsoft Sans Serif"/>
                <a:cs typeface="Microsoft Sans Serif"/>
              </a:rPr>
              <a:t>de diagnóstico </a:t>
            </a:r>
            <a:r>
              <a:rPr sz="900" spc="25" dirty="0">
                <a:latin typeface="Microsoft Sans Serif"/>
                <a:cs typeface="Microsoft Sans Serif"/>
              </a:rPr>
              <a:t>del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sistema.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832" y="5634547"/>
            <a:ext cx="4164329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31775">
              <a:lnSpc>
                <a:spcPct val="120000"/>
              </a:lnSpc>
              <a:spcBef>
                <a:spcPts val="100"/>
              </a:spcBef>
            </a:pPr>
            <a:r>
              <a:rPr sz="1000" b="1" spc="5" dirty="0">
                <a:latin typeface="Arial"/>
                <a:cs typeface="Arial"/>
              </a:rPr>
              <a:t>SIMATIC </a:t>
            </a:r>
            <a:r>
              <a:rPr sz="1000" b="1" spc="-15" dirty="0">
                <a:latin typeface="Arial"/>
                <a:cs typeface="Arial"/>
              </a:rPr>
              <a:t>WinCC </a:t>
            </a:r>
            <a:r>
              <a:rPr sz="1000" b="1" spc="10" dirty="0">
                <a:latin typeface="Arial"/>
                <a:cs typeface="Arial"/>
              </a:rPr>
              <a:t>(TIA </a:t>
            </a:r>
            <a:r>
              <a:rPr sz="1000" b="1" spc="25" dirty="0">
                <a:latin typeface="Arial"/>
                <a:cs typeface="Arial"/>
              </a:rPr>
              <a:t>Portal), </a:t>
            </a:r>
            <a:r>
              <a:rPr sz="1000" b="1" spc="5" dirty="0">
                <a:latin typeface="Arial"/>
                <a:cs typeface="Arial"/>
              </a:rPr>
              <a:t>SIMATIC </a:t>
            </a:r>
            <a:r>
              <a:rPr sz="1000" b="1" spc="-15" dirty="0">
                <a:latin typeface="Arial"/>
                <a:cs typeface="Arial"/>
              </a:rPr>
              <a:t>WinCC</a:t>
            </a:r>
            <a:r>
              <a:rPr sz="1000" spc="-15" dirty="0">
                <a:latin typeface="Microsoft Sans Serif"/>
                <a:cs typeface="Microsoft Sans Serif"/>
              </a:rPr>
              <a:t>, </a:t>
            </a:r>
            <a:r>
              <a:rPr sz="1000" spc="10" dirty="0">
                <a:latin typeface="Microsoft Sans Serif"/>
                <a:cs typeface="Microsoft Sans Serif"/>
              </a:rPr>
              <a:t>y </a:t>
            </a:r>
            <a:r>
              <a:rPr sz="1000" b="1" spc="40" dirty="0">
                <a:latin typeface="Arial"/>
                <a:cs typeface="Arial"/>
              </a:rPr>
              <a:t>Arquitectura </a:t>
            </a:r>
            <a:r>
              <a:rPr sz="1000" b="1" spc="45" dirty="0">
                <a:latin typeface="Arial"/>
                <a:cs typeface="Arial"/>
              </a:rPr>
              <a:t> abierta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b="1" spc="5" dirty="0">
                <a:latin typeface="Arial"/>
                <a:cs typeface="Arial"/>
              </a:rPr>
              <a:t>SIMATIC</a:t>
            </a:r>
            <a:r>
              <a:rPr sz="1000" b="1" spc="-15" dirty="0">
                <a:latin typeface="Arial"/>
                <a:cs typeface="Arial"/>
              </a:rPr>
              <a:t> WinCC </a:t>
            </a:r>
            <a:r>
              <a:rPr sz="1000" spc="-20" dirty="0">
                <a:latin typeface="Microsoft Sans Serif"/>
                <a:cs typeface="Microsoft Sans Serif"/>
              </a:rPr>
              <a:t>Las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familias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productos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cubren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toda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gama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40" dirty="0">
                <a:latin typeface="Microsoft Sans Serif"/>
                <a:cs typeface="Microsoft Sans Serif"/>
              </a:rPr>
              <a:t>software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35" dirty="0">
                <a:latin typeface="Microsoft Sans Serif"/>
                <a:cs typeface="Microsoft Sans Serif"/>
              </a:rPr>
              <a:t>ingeniería </a:t>
            </a:r>
            <a:r>
              <a:rPr sz="1000" spc="10" dirty="0">
                <a:latin typeface="Microsoft Sans Serif"/>
                <a:cs typeface="Microsoft Sans Serif"/>
              </a:rPr>
              <a:t>y </a:t>
            </a:r>
            <a:r>
              <a:rPr sz="1000" spc="15" dirty="0">
                <a:latin typeface="Microsoft Sans Serif"/>
                <a:cs typeface="Microsoft Sans Serif"/>
              </a:rPr>
              <a:t>visualización </a:t>
            </a:r>
            <a:r>
              <a:rPr sz="1000" spc="35" dirty="0">
                <a:latin typeface="Microsoft Sans Serif"/>
                <a:cs typeface="Microsoft Sans Serif"/>
              </a:rPr>
              <a:t>para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35" dirty="0">
                <a:latin typeface="Microsoft Sans Serif"/>
                <a:cs typeface="Microsoft Sans Serif"/>
              </a:rPr>
              <a:t>interfaz </a:t>
            </a:r>
            <a:r>
              <a:rPr sz="1000" spc="4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hombre-máquina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(HMI).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20000"/>
              </a:lnSpc>
            </a:pPr>
            <a:r>
              <a:rPr sz="1000" spc="-15" dirty="0">
                <a:latin typeface="Microsoft Sans Serif"/>
                <a:cs typeface="Microsoft Sans Serif"/>
              </a:rPr>
              <a:t>SIMATIC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25" dirty="0">
                <a:latin typeface="Microsoft Sans Serif"/>
                <a:cs typeface="Microsoft Sans Serif"/>
              </a:rPr>
              <a:t>WinCC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(TIA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Portal)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forma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parte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un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concepto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ingeniería </a:t>
            </a:r>
            <a:r>
              <a:rPr sz="1000" spc="-254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integrado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ofrece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un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entorno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ingeniería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uniforme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para</a:t>
            </a:r>
            <a:endParaRPr sz="10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61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5762387" y="503178"/>
            <a:ext cx="131889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-10" dirty="0">
                <a:latin typeface="Arial"/>
                <a:cs typeface="Arial"/>
              </a:rPr>
              <a:t>Redes</a:t>
            </a:r>
            <a:r>
              <a:rPr sz="1100" b="1" spc="-60" dirty="0">
                <a:latin typeface="Arial"/>
                <a:cs typeface="Arial"/>
              </a:rPr>
              <a:t> </a:t>
            </a:r>
            <a:r>
              <a:rPr sz="1100" b="1" spc="35" dirty="0">
                <a:latin typeface="Arial"/>
                <a:cs typeface="Arial"/>
              </a:rPr>
              <a:t>Industriales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8166" y="482857"/>
            <a:ext cx="429831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25" dirty="0">
                <a:latin typeface="Microsoft Sans Serif"/>
                <a:cs typeface="Microsoft Sans Serif"/>
              </a:rPr>
              <a:t>En </a:t>
            </a:r>
            <a:r>
              <a:rPr sz="900" spc="30" dirty="0">
                <a:latin typeface="Microsoft Sans Serif"/>
                <a:cs typeface="Microsoft Sans Serif"/>
              </a:rPr>
              <a:t>cualquier </a:t>
            </a:r>
            <a:r>
              <a:rPr sz="900" spc="25" dirty="0">
                <a:latin typeface="Microsoft Sans Serif"/>
                <a:cs typeface="Microsoft Sans Serif"/>
              </a:rPr>
              <a:t>proceso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ensamblaje complejo, </a:t>
            </a:r>
            <a:r>
              <a:rPr sz="900" spc="15" dirty="0">
                <a:latin typeface="Microsoft Sans Serif"/>
                <a:cs typeface="Microsoft Sans Serif"/>
              </a:rPr>
              <a:t>la necesidad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40" dirty="0">
                <a:latin typeface="Microsoft Sans Serif"/>
                <a:cs typeface="Microsoft Sans Serif"/>
              </a:rPr>
              <a:t>flujo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información rápido 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40" dirty="0">
                <a:latin typeface="Microsoft Sans Serif"/>
                <a:cs typeface="Microsoft Sans Serif"/>
              </a:rPr>
              <a:t>fundamental. </a:t>
            </a:r>
            <a:r>
              <a:rPr sz="900" spc="-15" dirty="0">
                <a:latin typeface="Microsoft Sans Serif"/>
                <a:cs typeface="Microsoft Sans Serif"/>
              </a:rPr>
              <a:t>Las </a:t>
            </a:r>
            <a:r>
              <a:rPr sz="900" spc="20" dirty="0">
                <a:latin typeface="Microsoft Sans Serif"/>
                <a:cs typeface="Microsoft Sans Serif"/>
              </a:rPr>
              <a:t>condiciones </a:t>
            </a:r>
            <a:r>
              <a:rPr sz="900" spc="30" dirty="0">
                <a:latin typeface="Microsoft Sans Serif"/>
                <a:cs typeface="Microsoft Sans Serif"/>
              </a:rPr>
              <a:t>en cualquier </a:t>
            </a:r>
            <a:r>
              <a:rPr sz="900" spc="55" dirty="0">
                <a:latin typeface="Microsoft Sans Serif"/>
                <a:cs typeface="Microsoft Sans Serif"/>
              </a:rPr>
              <a:t>punto </a:t>
            </a:r>
            <a:r>
              <a:rPr sz="900" spc="25" dirty="0">
                <a:latin typeface="Microsoft Sans Serif"/>
                <a:cs typeface="Microsoft Sans Serif"/>
              </a:rPr>
              <a:t>del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proceso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pueden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afectar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todo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proceso.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Esta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necesidad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flujo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información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50" dirty="0">
                <a:latin typeface="Microsoft Sans Serif"/>
                <a:cs typeface="Microsoft Sans Serif"/>
              </a:rPr>
              <a:t>menudo </a:t>
            </a:r>
            <a:r>
              <a:rPr sz="900" spc="35" dirty="0">
                <a:latin typeface="Microsoft Sans Serif"/>
                <a:cs typeface="Microsoft Sans Serif"/>
              </a:rPr>
              <a:t>requiere que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25" dirty="0">
                <a:latin typeface="Microsoft Sans Serif"/>
                <a:cs typeface="Microsoft Sans Serif"/>
              </a:rPr>
              <a:t>dispositivos </a:t>
            </a:r>
            <a:r>
              <a:rPr sz="900" spc="30" dirty="0">
                <a:latin typeface="Microsoft Sans Serif"/>
                <a:cs typeface="Microsoft Sans Serif"/>
              </a:rPr>
              <a:t>inteligentes </a:t>
            </a:r>
            <a:r>
              <a:rPr sz="900" spc="40" dirty="0">
                <a:latin typeface="Microsoft Sans Serif"/>
                <a:cs typeface="Microsoft Sans Serif"/>
              </a:rPr>
              <a:t>como </a:t>
            </a:r>
            <a:r>
              <a:rPr sz="900" spc="-45" dirty="0">
                <a:latin typeface="Microsoft Sans Serif"/>
                <a:cs typeface="Microsoft Sans Serif"/>
              </a:rPr>
              <a:t>PLC, </a:t>
            </a:r>
            <a:r>
              <a:rPr sz="900" spc="15" dirty="0">
                <a:latin typeface="Microsoft Sans Serif"/>
                <a:cs typeface="Microsoft Sans Serif"/>
              </a:rPr>
              <a:t>sensores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inteligentes, </a:t>
            </a:r>
            <a:r>
              <a:rPr sz="900" spc="20" dirty="0">
                <a:latin typeface="Microsoft Sans Serif"/>
                <a:cs typeface="Microsoft Sans Serif"/>
              </a:rPr>
              <a:t>variadores, </a:t>
            </a:r>
            <a:r>
              <a:rPr sz="900" spc="35" dirty="0">
                <a:latin typeface="Microsoft Sans Serif"/>
                <a:cs typeface="Microsoft Sans Serif"/>
              </a:rPr>
              <a:t>computadoras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15" dirty="0">
                <a:latin typeface="Microsoft Sans Serif"/>
                <a:cs typeface="Microsoft Sans Serif"/>
              </a:rPr>
              <a:t>sistemas </a:t>
            </a:r>
            <a:r>
              <a:rPr sz="900" spc="45" dirty="0">
                <a:latin typeface="Microsoft Sans Serif"/>
                <a:cs typeface="Microsoft Sans Serif"/>
              </a:rPr>
              <a:t>HMI </a:t>
            </a:r>
            <a:r>
              <a:rPr sz="900" spc="25" dirty="0">
                <a:latin typeface="Microsoft Sans Serif"/>
                <a:cs typeface="Microsoft Sans Serif"/>
              </a:rPr>
              <a:t>estén </a:t>
            </a:r>
            <a:r>
              <a:rPr sz="900" spc="30" dirty="0">
                <a:latin typeface="Microsoft Sans Serif"/>
                <a:cs typeface="Microsoft Sans Serif"/>
              </a:rPr>
              <a:t>interconectados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por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uno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más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b="1" spc="15" dirty="0">
                <a:latin typeface="Arial"/>
                <a:cs typeface="Arial"/>
              </a:rPr>
              <a:t>redes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40" dirty="0">
                <a:latin typeface="Arial"/>
                <a:cs typeface="Arial"/>
              </a:rPr>
              <a:t>área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local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(LAN)</a:t>
            </a:r>
            <a:r>
              <a:rPr sz="900" dirty="0"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8165" y="1764288"/>
            <a:ext cx="4363720" cy="3683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39065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LAN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sistema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comunicación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diseñado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uso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privado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área </a:t>
            </a:r>
            <a:r>
              <a:rPr sz="950" spc="35" dirty="0">
                <a:latin typeface="Microsoft Sans Serif"/>
                <a:cs typeface="Microsoft Sans Serif"/>
              </a:rPr>
              <a:t>limitada. </a:t>
            </a:r>
            <a:r>
              <a:rPr sz="950" spc="-20" dirty="0">
                <a:latin typeface="Microsoft Sans Serif"/>
                <a:cs typeface="Microsoft Sans Serif"/>
              </a:rPr>
              <a:t>Las </a:t>
            </a:r>
            <a:r>
              <a:rPr sz="950" spc="-10" dirty="0">
                <a:latin typeface="Microsoft Sans Serif"/>
                <a:cs typeface="Microsoft Sans Serif"/>
              </a:rPr>
              <a:t>LAN se </a:t>
            </a:r>
            <a:r>
              <a:rPr sz="950" spc="30" dirty="0">
                <a:latin typeface="Microsoft Sans Serif"/>
                <a:cs typeface="Microsoft Sans Serif"/>
              </a:rPr>
              <a:t>utilizan en </a:t>
            </a:r>
            <a:r>
              <a:rPr sz="950" spc="10" dirty="0">
                <a:latin typeface="Microsoft Sans Serif"/>
                <a:cs typeface="Microsoft Sans Serif"/>
              </a:rPr>
              <a:t>áreas </a:t>
            </a:r>
            <a:r>
              <a:rPr sz="950" spc="30" dirty="0">
                <a:latin typeface="Microsoft Sans Serif"/>
                <a:cs typeface="Microsoft Sans Serif"/>
              </a:rPr>
              <a:t>de oficina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40" dirty="0">
                <a:latin typeface="Microsoft Sans Serif"/>
                <a:cs typeface="Microsoft Sans Serif"/>
              </a:rPr>
              <a:t>entornos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fabricación; </a:t>
            </a:r>
            <a:r>
              <a:rPr sz="950" spc="20" dirty="0">
                <a:latin typeface="Microsoft Sans Serif"/>
                <a:cs typeface="Microsoft Sans Serif"/>
              </a:rPr>
              <a:t>sin </a:t>
            </a:r>
            <a:r>
              <a:rPr sz="950" spc="40" dirty="0">
                <a:latin typeface="Microsoft Sans Serif"/>
                <a:cs typeface="Microsoft Sans Serif"/>
              </a:rPr>
              <a:t>embargo,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-10" dirty="0">
                <a:latin typeface="Microsoft Sans Serif"/>
                <a:cs typeface="Microsoft Sans Serif"/>
              </a:rPr>
              <a:t>LAN </a:t>
            </a:r>
            <a:r>
              <a:rPr sz="950" spc="20" dirty="0">
                <a:latin typeface="Microsoft Sans Serif"/>
                <a:cs typeface="Microsoft Sans Serif"/>
              </a:rPr>
              <a:t>utilizadas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15" dirty="0">
                <a:latin typeface="Microsoft Sans Serif"/>
                <a:cs typeface="Microsoft Sans Serif"/>
              </a:rPr>
              <a:t>aplicaciones </a:t>
            </a:r>
            <a:r>
              <a:rPr sz="950" spc="30" dirty="0">
                <a:latin typeface="Microsoft Sans Serif"/>
                <a:cs typeface="Microsoft Sans Serif"/>
              </a:rPr>
              <a:t>industriales </a:t>
            </a:r>
            <a:r>
              <a:rPr sz="950" spc="35" dirty="0">
                <a:latin typeface="Microsoft Sans Serif"/>
                <a:cs typeface="Microsoft Sans Serif"/>
              </a:rPr>
              <a:t> deben </a:t>
            </a:r>
            <a:r>
              <a:rPr sz="950" spc="45" dirty="0">
                <a:latin typeface="Microsoft Sans Serif"/>
                <a:cs typeface="Microsoft Sans Serif"/>
              </a:rPr>
              <a:t>poder </a:t>
            </a:r>
            <a:r>
              <a:rPr sz="950" spc="40" dirty="0">
                <a:latin typeface="Microsoft Sans Serif"/>
                <a:cs typeface="Microsoft Sans Serif"/>
              </a:rPr>
              <a:t>funcionar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0" dirty="0">
                <a:latin typeface="Microsoft Sans Serif"/>
                <a:cs typeface="Microsoft Sans Serif"/>
              </a:rPr>
              <a:t>manera </a:t>
            </a:r>
            <a:r>
              <a:rPr sz="950" spc="30" dirty="0">
                <a:latin typeface="Microsoft Sans Serif"/>
                <a:cs typeface="Microsoft Sans Serif"/>
              </a:rPr>
              <a:t>confiable en </a:t>
            </a:r>
            <a:r>
              <a:rPr sz="950" spc="20" dirty="0">
                <a:latin typeface="Microsoft Sans Serif"/>
                <a:cs typeface="Microsoft Sans Serif"/>
              </a:rPr>
              <a:t>condiciones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50" dirty="0">
                <a:latin typeface="Microsoft Sans Serif"/>
                <a:cs typeface="Microsoft Sans Serif"/>
              </a:rPr>
              <a:t>no </a:t>
            </a:r>
            <a:r>
              <a:rPr sz="950" spc="25" dirty="0">
                <a:latin typeface="Microsoft Sans Serif"/>
                <a:cs typeface="Microsoft Sans Serif"/>
              </a:rPr>
              <a:t>son </a:t>
            </a:r>
            <a:r>
              <a:rPr sz="950" spc="3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adecuadas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equipos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oficina.</a:t>
            </a:r>
            <a:r>
              <a:rPr sz="950" spc="-5" dirty="0">
                <a:latin typeface="Microsoft Sans Serif"/>
                <a:cs typeface="Microsoft Sans Serif"/>
              </a:rPr>
              <a:t> Los </a:t>
            </a:r>
            <a:r>
              <a:rPr sz="950" spc="40" dirty="0">
                <a:latin typeface="Microsoft Sans Serif"/>
                <a:cs typeface="Microsoft Sans Serif"/>
              </a:rPr>
              <a:t>entornos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industriales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suelen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tener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alto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nivel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ruido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eléctrico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vibraciones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mecánicas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mayor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rango </a:t>
            </a:r>
            <a:r>
              <a:rPr sz="950" spc="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5" dirty="0">
                <a:latin typeface="Microsoft Sans Serif"/>
                <a:cs typeface="Microsoft Sans Serif"/>
              </a:rPr>
              <a:t>temperatura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45" dirty="0">
                <a:latin typeface="Microsoft Sans Serif"/>
                <a:cs typeface="Microsoft Sans Serif"/>
              </a:rPr>
              <a:t>humedad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35" dirty="0">
                <a:latin typeface="Microsoft Sans Serif"/>
                <a:cs typeface="Microsoft Sans Serif"/>
              </a:rPr>
              <a:t>encuentra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40" dirty="0">
                <a:latin typeface="Microsoft Sans Serif"/>
                <a:cs typeface="Microsoft Sans Serif"/>
              </a:rPr>
              <a:t>entornos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oficina.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26299"/>
              </a:lnSpc>
            </a:pPr>
            <a:r>
              <a:rPr sz="950" spc="-20" dirty="0">
                <a:latin typeface="Microsoft Sans Serif"/>
                <a:cs typeface="Microsoft Sans Serif"/>
              </a:rPr>
              <a:t>Las </a:t>
            </a:r>
            <a:r>
              <a:rPr sz="950" spc="15" dirty="0">
                <a:latin typeface="Microsoft Sans Serif"/>
                <a:cs typeface="Microsoft Sans Serif"/>
              </a:rPr>
              <a:t>especificaciones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-10" dirty="0">
                <a:latin typeface="Microsoft Sans Serif"/>
                <a:cs typeface="Microsoft Sans Serif"/>
              </a:rPr>
              <a:t>LAN </a:t>
            </a:r>
            <a:r>
              <a:rPr sz="950" spc="30" dirty="0">
                <a:latin typeface="Microsoft Sans Serif"/>
                <a:cs typeface="Microsoft Sans Serif"/>
              </a:rPr>
              <a:t>industriales varían considerablemente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según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30" dirty="0">
                <a:latin typeface="Microsoft Sans Serif"/>
                <a:cs typeface="Microsoft Sans Serif"/>
              </a:rPr>
              <a:t>requisitos de </a:t>
            </a:r>
            <a:r>
              <a:rPr sz="950" spc="15" dirty="0">
                <a:latin typeface="Microsoft Sans Serif"/>
                <a:cs typeface="Microsoft Sans Serif"/>
              </a:rPr>
              <a:t>la aplicación. Cuestiones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0" dirty="0">
                <a:latin typeface="Microsoft Sans Serif"/>
                <a:cs typeface="Microsoft Sans Serif"/>
              </a:rPr>
              <a:t>cantidad de datos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35" dirty="0">
                <a:latin typeface="Microsoft Sans Serif"/>
                <a:cs typeface="Microsoft Sans Serif"/>
              </a:rPr>
              <a:t>deben </a:t>
            </a:r>
            <a:r>
              <a:rPr sz="950" spc="30" dirty="0">
                <a:latin typeface="Microsoft Sans Serif"/>
                <a:cs typeface="Microsoft Sans Serif"/>
              </a:rPr>
              <a:t>comunicar,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20" dirty="0">
                <a:latin typeface="Microsoft Sans Serif"/>
                <a:cs typeface="Microsoft Sans Serif"/>
              </a:rPr>
              <a:t>velocidad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35" dirty="0">
                <a:latin typeface="Microsoft Sans Serif"/>
                <a:cs typeface="Microsoft Sans Serif"/>
              </a:rPr>
              <a:t>deben comunicar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datos,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cantidad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dispositivos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deben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conectar,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confiabilidad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inmunidad </a:t>
            </a:r>
            <a:r>
              <a:rPr sz="950" spc="15" dirty="0">
                <a:latin typeface="Microsoft Sans Serif"/>
                <a:cs typeface="Microsoft Sans Serif"/>
              </a:rPr>
              <a:t>al </a:t>
            </a:r>
            <a:r>
              <a:rPr sz="950" spc="50" dirty="0">
                <a:latin typeface="Microsoft Sans Serif"/>
                <a:cs typeface="Microsoft Sans Serif"/>
              </a:rPr>
              <a:t>ruido </a:t>
            </a:r>
            <a:r>
              <a:rPr sz="950" spc="30" dirty="0">
                <a:latin typeface="Microsoft Sans Serif"/>
                <a:cs typeface="Microsoft Sans Serif"/>
              </a:rPr>
              <a:t>requeridas,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5" dirty="0">
                <a:latin typeface="Microsoft Sans Serif"/>
                <a:cs typeface="Microsoft Sans Serif"/>
              </a:rPr>
              <a:t>compatibilidad </a:t>
            </a:r>
            <a:r>
              <a:rPr sz="950" spc="25" dirty="0">
                <a:latin typeface="Microsoft Sans Serif"/>
                <a:cs typeface="Microsoft Sans Serif"/>
              </a:rPr>
              <a:t>con </a:t>
            </a:r>
            <a:r>
              <a:rPr sz="950" spc="35" dirty="0">
                <a:latin typeface="Microsoft Sans Serif"/>
                <a:cs typeface="Microsoft Sans Serif"/>
              </a:rPr>
              <a:t>otras </a:t>
            </a:r>
            <a:r>
              <a:rPr sz="950" spc="25" dirty="0">
                <a:latin typeface="Microsoft Sans Serif"/>
                <a:cs typeface="Microsoft Sans Serif"/>
              </a:rPr>
              <a:t>redes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25" dirty="0">
                <a:latin typeface="Microsoft Sans Serif"/>
                <a:cs typeface="Microsoft Sans Serif"/>
              </a:rPr>
              <a:t>costo </a:t>
            </a:r>
            <a:r>
              <a:rPr sz="950" spc="3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son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ejemplos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consideraciones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importantes.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-25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general,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no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posible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50" dirty="0">
                <a:latin typeface="Microsoft Sans Serif"/>
                <a:cs typeface="Microsoft Sans Serif"/>
              </a:rPr>
              <a:t>tipo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5" dirty="0">
                <a:latin typeface="Microsoft Sans Serif"/>
                <a:cs typeface="Microsoft Sans Serif"/>
              </a:rPr>
              <a:t>red </a:t>
            </a:r>
            <a:r>
              <a:rPr sz="950" spc="30" dirty="0">
                <a:latin typeface="Microsoft Sans Serif"/>
                <a:cs typeface="Microsoft Sans Serif"/>
              </a:rPr>
              <a:t>maximice todas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15" dirty="0">
                <a:latin typeface="Microsoft Sans Serif"/>
                <a:cs typeface="Microsoft Sans Serif"/>
              </a:rPr>
              <a:t>características. </a:t>
            </a:r>
            <a:r>
              <a:rPr sz="950" spc="20" dirty="0">
                <a:latin typeface="Microsoft Sans Serif"/>
                <a:cs typeface="Microsoft Sans Serif"/>
              </a:rPr>
              <a:t>Por </a:t>
            </a:r>
            <a:r>
              <a:rPr sz="950" spc="30" dirty="0">
                <a:latin typeface="Microsoft Sans Serif"/>
                <a:cs typeface="Microsoft Sans Serif"/>
              </a:rPr>
              <a:t>ejemplo,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40" dirty="0">
                <a:latin typeface="Microsoft Sans Serif"/>
                <a:cs typeface="Microsoft Sans Serif"/>
              </a:rPr>
              <a:t>probable </a:t>
            </a:r>
            <a:r>
              <a:rPr sz="950" spc="4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 una </a:t>
            </a:r>
            <a:r>
              <a:rPr sz="950" spc="45" dirty="0">
                <a:latin typeface="Microsoft Sans Serif"/>
                <a:cs typeface="Microsoft Sans Serif"/>
              </a:rPr>
              <a:t>red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35" dirty="0">
                <a:latin typeface="Microsoft Sans Serif"/>
                <a:cs typeface="Microsoft Sans Serif"/>
              </a:rPr>
              <a:t>pueda comunicar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45" dirty="0">
                <a:latin typeface="Microsoft Sans Serif"/>
                <a:cs typeface="Microsoft Sans Serif"/>
              </a:rPr>
              <a:t>gran </a:t>
            </a:r>
            <a:r>
              <a:rPr sz="950" spc="30" dirty="0">
                <a:latin typeface="Microsoft Sans Serif"/>
                <a:cs typeface="Microsoft Sans Serif"/>
              </a:rPr>
              <a:t>cantidad de datos en poco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tiempo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5" dirty="0">
                <a:latin typeface="Microsoft Sans Serif"/>
                <a:cs typeface="Microsoft Sans Serif"/>
              </a:rPr>
              <a:t>sea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costosa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red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tenga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requisitos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limitados.</a:t>
            </a:r>
            <a:endParaRPr sz="950">
              <a:latin typeface="Microsoft Sans Serif"/>
              <a:cs typeface="Microsoft Sans Serif"/>
            </a:endParaRPr>
          </a:p>
          <a:p>
            <a:pPr marL="12700" marR="438150">
              <a:lnSpc>
                <a:spcPct val="126299"/>
              </a:lnSpc>
            </a:pPr>
            <a:r>
              <a:rPr sz="950" spc="20" dirty="0">
                <a:latin typeface="Microsoft Sans Serif"/>
                <a:cs typeface="Microsoft Sans Serif"/>
              </a:rPr>
              <a:t>Por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lo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tanto,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muchas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fábricas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utilizan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estructura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red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varios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niveles.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8165" y="5786380"/>
            <a:ext cx="4306570" cy="31356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25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pasado,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estas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redes</a:t>
            </a:r>
            <a:r>
              <a:rPr sz="900" dirty="0">
                <a:latin typeface="Microsoft Sans Serif"/>
                <a:cs typeface="Microsoft Sans Serif"/>
              </a:rPr>
              <a:t> 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menudo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eran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sistemas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patentados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diseñados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según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estándares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proveedor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específico.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Siemens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es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líder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promoción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25" dirty="0">
                <a:latin typeface="Microsoft Sans Serif"/>
                <a:cs typeface="Microsoft Sans Serif"/>
              </a:rPr>
              <a:t>tendencia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sistemas </a:t>
            </a:r>
            <a:r>
              <a:rPr sz="900" spc="30" dirty="0">
                <a:latin typeface="Microsoft Sans Serif"/>
                <a:cs typeface="Microsoft Sans Serif"/>
              </a:rPr>
              <a:t>abiertos </a:t>
            </a:r>
            <a:r>
              <a:rPr sz="900" spc="15" dirty="0">
                <a:latin typeface="Microsoft Sans Serif"/>
                <a:cs typeface="Microsoft Sans Serif"/>
              </a:rPr>
              <a:t>basados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20" dirty="0">
                <a:latin typeface="Microsoft Sans Serif"/>
                <a:cs typeface="Microsoft Sans Serif"/>
              </a:rPr>
              <a:t>estándares </a:t>
            </a:r>
            <a:r>
              <a:rPr sz="900" spc="25" dirty="0">
                <a:latin typeface="Microsoft Sans Serif"/>
                <a:cs typeface="Microsoft Sans Serif"/>
              </a:rPr>
              <a:t>internacionales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desarrollados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20" dirty="0">
                <a:latin typeface="Microsoft Sans Serif"/>
                <a:cs typeface="Microsoft Sans Serif"/>
              </a:rPr>
              <a:t>través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0" dirty="0">
                <a:latin typeface="Microsoft Sans Serif"/>
                <a:cs typeface="Microsoft Sans Serif"/>
              </a:rPr>
              <a:t>asociaciones </a:t>
            </a:r>
            <a:r>
              <a:rPr sz="900" spc="25" dirty="0">
                <a:latin typeface="Microsoft Sans Serif"/>
                <a:cs typeface="Microsoft Sans Serif"/>
              </a:rPr>
              <a:t>industriales. </a:t>
            </a:r>
            <a:r>
              <a:rPr sz="900" spc="5" dirty="0">
                <a:latin typeface="Microsoft Sans Serif"/>
                <a:cs typeface="Microsoft Sans Serif"/>
              </a:rPr>
              <a:t>Siemens </a:t>
            </a:r>
            <a:r>
              <a:rPr sz="900" b="1" spc="-50" dirty="0">
                <a:latin typeface="Arial"/>
                <a:cs typeface="Arial"/>
              </a:rPr>
              <a:t>RED </a:t>
            </a:r>
            <a:r>
              <a:rPr sz="900" b="1" dirty="0">
                <a:latin typeface="Arial"/>
                <a:cs typeface="Arial"/>
              </a:rPr>
              <a:t>SIMÁTICA </a:t>
            </a:r>
            <a:r>
              <a:rPr sz="900" b="1" spc="5" dirty="0">
                <a:latin typeface="Arial"/>
                <a:cs typeface="Arial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ofrece </a:t>
            </a:r>
            <a:r>
              <a:rPr sz="900" spc="35" dirty="0">
                <a:latin typeface="Microsoft Sans Serif"/>
                <a:cs typeface="Microsoft Sans Serif"/>
              </a:rPr>
              <a:t>una gama integrada </a:t>
            </a:r>
            <a:r>
              <a:rPr sz="900" spc="30" dirty="0">
                <a:latin typeface="Microsoft Sans Serif"/>
                <a:cs typeface="Microsoft Sans Serif"/>
              </a:rPr>
              <a:t>estándar de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5" dirty="0">
                <a:latin typeface="Microsoft Sans Serif"/>
                <a:cs typeface="Microsoft Sans Serif"/>
              </a:rPr>
              <a:t>industria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0" dirty="0">
                <a:latin typeface="Microsoft Sans Serif"/>
                <a:cs typeface="Microsoft Sans Serif"/>
              </a:rPr>
              <a:t>soluciones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0" dirty="0">
                <a:latin typeface="Microsoft Sans Serif"/>
                <a:cs typeface="Microsoft Sans Serif"/>
              </a:rPr>
              <a:t>redes </a:t>
            </a:r>
            <a:r>
              <a:rPr sz="900" spc="25" dirty="0">
                <a:latin typeface="Microsoft Sans Serif"/>
                <a:cs typeface="Microsoft Sans Serif"/>
              </a:rPr>
              <a:t> industriales, </a:t>
            </a:r>
            <a:r>
              <a:rPr sz="900" spc="20" dirty="0">
                <a:latin typeface="Microsoft Sans Serif"/>
                <a:cs typeface="Microsoft Sans Serif"/>
              </a:rPr>
              <a:t>desde versiones </a:t>
            </a:r>
            <a:r>
              <a:rPr sz="900" spc="30" dirty="0">
                <a:latin typeface="Microsoft Sans Serif"/>
                <a:cs typeface="Microsoft Sans Serif"/>
              </a:rPr>
              <a:t>industriales de Ethernet </a:t>
            </a:r>
            <a:r>
              <a:rPr sz="900" spc="20" dirty="0">
                <a:latin typeface="Microsoft Sans Serif"/>
                <a:cs typeface="Microsoft Sans Serif"/>
              </a:rPr>
              <a:t>hasta redes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20" dirty="0">
                <a:latin typeface="Microsoft Sans Serif"/>
                <a:cs typeface="Microsoft Sans Serif"/>
              </a:rPr>
              <a:t>nivel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dispositivos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campo.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5244">
              <a:lnSpc>
                <a:spcPct val="126299"/>
              </a:lnSpc>
            </a:pPr>
            <a:r>
              <a:rPr sz="950" spc="30" dirty="0">
                <a:latin typeface="Microsoft Sans Serif"/>
                <a:cs typeface="Microsoft Sans Serif"/>
              </a:rPr>
              <a:t>Ethernet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30" dirty="0">
                <a:latin typeface="Microsoft Sans Serif"/>
                <a:cs typeface="Microsoft Sans Serif"/>
              </a:rPr>
              <a:t>ha </a:t>
            </a:r>
            <a:r>
              <a:rPr sz="950" spc="35" dirty="0">
                <a:latin typeface="Microsoft Sans Serif"/>
                <a:cs typeface="Microsoft Sans Serif"/>
              </a:rPr>
              <a:t>vuelto </a:t>
            </a:r>
            <a:r>
              <a:rPr sz="950" spc="45" dirty="0">
                <a:latin typeface="Microsoft Sans Serif"/>
                <a:cs typeface="Microsoft Sans Serif"/>
              </a:rPr>
              <a:t>tan popular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25" dirty="0">
                <a:latin typeface="Microsoft Sans Serif"/>
                <a:cs typeface="Microsoft Sans Serif"/>
              </a:rPr>
              <a:t>considera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30" dirty="0">
                <a:latin typeface="Microsoft Sans Serif"/>
                <a:cs typeface="Microsoft Sans Serif"/>
              </a:rPr>
              <a:t>estándar de facto </a:t>
            </a:r>
            <a:r>
              <a:rPr sz="950" spc="35" dirty="0">
                <a:latin typeface="Microsoft Sans Serif"/>
                <a:cs typeface="Microsoft Sans Serif"/>
              </a:rPr>
              <a:t> 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las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comunicaciones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oficina.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b="1" spc="35" dirty="0">
                <a:latin typeface="Arial"/>
                <a:cs typeface="Arial"/>
              </a:rPr>
              <a:t>Ethernet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30" dirty="0">
                <a:latin typeface="Arial"/>
                <a:cs typeface="Arial"/>
              </a:rPr>
              <a:t>industrial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red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alto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rendimiento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diseñada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según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estándares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65" dirty="0">
                <a:latin typeface="Microsoft Sans Serif"/>
                <a:cs typeface="Microsoft Sans Serif"/>
              </a:rPr>
              <a:t>IEEE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802.3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(Ethernet)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65" dirty="0">
                <a:latin typeface="Microsoft Sans Serif"/>
                <a:cs typeface="Microsoft Sans Serif"/>
              </a:rPr>
              <a:t>IEEE</a:t>
            </a:r>
            <a:endParaRPr sz="950">
              <a:latin typeface="Microsoft Sans Serif"/>
              <a:cs typeface="Microsoft Sans Serif"/>
            </a:endParaRPr>
          </a:p>
          <a:p>
            <a:pPr marL="12700" marR="7620">
              <a:lnSpc>
                <a:spcPct val="126299"/>
              </a:lnSpc>
            </a:pPr>
            <a:r>
              <a:rPr sz="950" spc="10" dirty="0">
                <a:latin typeface="Microsoft Sans Serif"/>
                <a:cs typeface="Microsoft Sans Serif"/>
              </a:rPr>
              <a:t>802.11 </a:t>
            </a:r>
            <a:r>
              <a:rPr sz="950" spc="-15" dirty="0">
                <a:latin typeface="Microsoft Sans Serif"/>
                <a:cs typeface="Microsoft Sans Serif"/>
              </a:rPr>
              <a:t>(LAN </a:t>
            </a:r>
            <a:r>
              <a:rPr sz="950" spc="25" dirty="0">
                <a:latin typeface="Microsoft Sans Serif"/>
                <a:cs typeface="Microsoft Sans Serif"/>
              </a:rPr>
              <a:t>inalámbrica). </a:t>
            </a:r>
            <a:r>
              <a:rPr sz="950" spc="5" dirty="0">
                <a:latin typeface="Microsoft Sans Serif"/>
                <a:cs typeface="Microsoft Sans Serif"/>
              </a:rPr>
              <a:t>Para </a:t>
            </a:r>
            <a:r>
              <a:rPr sz="950" spc="45" dirty="0">
                <a:latin typeface="Microsoft Sans Serif"/>
                <a:cs typeface="Microsoft Sans Serif"/>
              </a:rPr>
              <a:t>proporcionar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45" dirty="0">
                <a:latin typeface="Microsoft Sans Serif"/>
                <a:cs typeface="Microsoft Sans Serif"/>
              </a:rPr>
              <a:t>rendimiento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confiabilidad </a:t>
            </a:r>
            <a:r>
              <a:rPr sz="950" spc="15" dirty="0">
                <a:latin typeface="Microsoft Sans Serif"/>
                <a:cs typeface="Microsoft Sans Serif"/>
              </a:rPr>
              <a:t>necesarios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25" dirty="0">
                <a:latin typeface="Microsoft Sans Serif"/>
                <a:cs typeface="Microsoft Sans Serif"/>
              </a:rPr>
              <a:t>redes </a:t>
            </a:r>
            <a:r>
              <a:rPr sz="950" spc="30" dirty="0">
                <a:latin typeface="Microsoft Sans Serif"/>
                <a:cs typeface="Microsoft Sans Serif"/>
              </a:rPr>
              <a:t>industriales de </a:t>
            </a:r>
            <a:r>
              <a:rPr sz="950" spc="25" dirty="0">
                <a:latin typeface="Microsoft Sans Serif"/>
                <a:cs typeface="Microsoft Sans Serif"/>
              </a:rPr>
              <a:t>alta </a:t>
            </a:r>
            <a:r>
              <a:rPr sz="950" spc="20" dirty="0">
                <a:latin typeface="Microsoft Sans Serif"/>
                <a:cs typeface="Microsoft Sans Serif"/>
              </a:rPr>
              <a:t>velocidad, </a:t>
            </a:r>
            <a:r>
              <a:rPr sz="950" spc="2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Industrial </a:t>
            </a:r>
            <a:r>
              <a:rPr sz="950" spc="30" dirty="0">
                <a:latin typeface="Microsoft Sans Serif"/>
                <a:cs typeface="Microsoft Sans Serif"/>
              </a:rPr>
              <a:t>Ethernet </a:t>
            </a:r>
            <a:r>
              <a:rPr sz="950" spc="25" dirty="0">
                <a:latin typeface="Microsoft Sans Serif"/>
                <a:cs typeface="Microsoft Sans Serif"/>
              </a:rPr>
              <a:t>utiliza </a:t>
            </a:r>
            <a:r>
              <a:rPr sz="950" spc="30" dirty="0">
                <a:latin typeface="Microsoft Sans Serif"/>
                <a:cs typeface="Microsoft Sans Serif"/>
              </a:rPr>
              <a:t>tecnología de </a:t>
            </a:r>
            <a:r>
              <a:rPr sz="950" spc="40" dirty="0">
                <a:latin typeface="Microsoft Sans Serif"/>
                <a:cs typeface="Microsoft Sans Serif"/>
              </a:rPr>
              <a:t>conmutación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5" dirty="0">
                <a:latin typeface="Microsoft Sans Serif"/>
                <a:cs typeface="Microsoft Sans Serif"/>
              </a:rPr>
              <a:t>grado </a:t>
            </a:r>
            <a:r>
              <a:rPr sz="950" spc="35" dirty="0">
                <a:latin typeface="Microsoft Sans Serif"/>
                <a:cs typeface="Microsoft Sans Serif"/>
              </a:rPr>
              <a:t>industrial.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b="1" spc="30" dirty="0">
                <a:latin typeface="Arial"/>
                <a:cs typeface="Arial"/>
              </a:rPr>
              <a:t>Conmutador </a:t>
            </a:r>
            <a:r>
              <a:rPr sz="950" b="1" spc="35" dirty="0">
                <a:latin typeface="Arial"/>
                <a:cs typeface="Arial"/>
              </a:rPr>
              <a:t>Ethernet </a:t>
            </a:r>
            <a:r>
              <a:rPr sz="950" b="1" spc="30" dirty="0">
                <a:latin typeface="Arial"/>
                <a:cs typeface="Arial"/>
              </a:rPr>
              <a:t>industrial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40" dirty="0">
                <a:latin typeface="Microsoft Sans Serif"/>
                <a:cs typeface="Microsoft Sans Serif"/>
              </a:rPr>
              <a:t>componente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5" dirty="0">
                <a:latin typeface="Microsoft Sans Serif"/>
                <a:cs typeface="Microsoft Sans Serif"/>
              </a:rPr>
              <a:t>red </a:t>
            </a:r>
            <a:r>
              <a:rPr sz="950" spc="20" dirty="0">
                <a:latin typeface="Microsoft Sans Serif"/>
                <a:cs typeface="Microsoft Sans Serif"/>
              </a:rPr>
              <a:t>activo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4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permite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múltiples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dispositivos</a:t>
            </a:r>
            <a:r>
              <a:rPr sz="950" spc="-10" dirty="0">
                <a:latin typeface="Microsoft Sans Serif"/>
                <a:cs typeface="Microsoft Sans Serif"/>
              </a:rPr>
              <a:t> 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comuniquen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simultáneamente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altas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velocidades.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62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7958014" y="484280"/>
            <a:ext cx="4360545" cy="85462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27635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latin typeface="Microsoft Sans Serif"/>
                <a:cs typeface="Microsoft Sans Serif"/>
              </a:rPr>
              <a:t>La </a:t>
            </a:r>
            <a:r>
              <a:rPr sz="950" spc="35" dirty="0">
                <a:latin typeface="Microsoft Sans Serif"/>
                <a:cs typeface="Microsoft Sans Serif"/>
              </a:rPr>
              <a:t>familia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0" dirty="0">
                <a:latin typeface="Microsoft Sans Serif"/>
                <a:cs typeface="Microsoft Sans Serif"/>
              </a:rPr>
              <a:t>productos </a:t>
            </a:r>
            <a:r>
              <a:rPr sz="950" spc="5" dirty="0">
                <a:latin typeface="Microsoft Sans Serif"/>
                <a:cs typeface="Microsoft Sans Serif"/>
              </a:rPr>
              <a:t>Siemens </a:t>
            </a:r>
            <a:r>
              <a:rPr sz="950" spc="-15" dirty="0">
                <a:latin typeface="Microsoft Sans Serif"/>
                <a:cs typeface="Microsoft Sans Serif"/>
              </a:rPr>
              <a:t>SIMATIC </a:t>
            </a:r>
            <a:r>
              <a:rPr sz="950" spc="-45" dirty="0">
                <a:latin typeface="Microsoft Sans Serif"/>
                <a:cs typeface="Microsoft Sans Serif"/>
              </a:rPr>
              <a:t>NET </a:t>
            </a:r>
            <a:r>
              <a:rPr sz="950" spc="20" dirty="0">
                <a:latin typeface="Microsoft Sans Serif"/>
                <a:cs typeface="Microsoft Sans Serif"/>
              </a:rPr>
              <a:t>incluye </a:t>
            </a:r>
            <a:r>
              <a:rPr sz="950" spc="40" dirty="0">
                <a:latin typeface="Microsoft Sans Serif"/>
                <a:cs typeface="Microsoft Sans Serif"/>
              </a:rPr>
              <a:t>una gama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b="1" spc="25" dirty="0">
                <a:latin typeface="Arial"/>
                <a:cs typeface="Arial"/>
              </a:rPr>
              <a:t>Conmutadores </a:t>
            </a:r>
            <a:r>
              <a:rPr sz="950" b="1" spc="40" dirty="0">
                <a:latin typeface="Arial"/>
                <a:cs typeface="Arial"/>
              </a:rPr>
              <a:t>Industrial </a:t>
            </a:r>
            <a:r>
              <a:rPr sz="950" b="1" spc="35" dirty="0">
                <a:latin typeface="Arial"/>
                <a:cs typeface="Arial"/>
              </a:rPr>
              <a:t>Ethernet </a:t>
            </a:r>
            <a:r>
              <a:rPr sz="950" b="1" spc="-50" dirty="0">
                <a:latin typeface="Arial"/>
                <a:cs typeface="Arial"/>
              </a:rPr>
              <a:t>SCALANCE </a:t>
            </a:r>
            <a:r>
              <a:rPr sz="950" b="1" dirty="0">
                <a:latin typeface="Arial"/>
                <a:cs typeface="Arial"/>
              </a:rPr>
              <a:t>X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25" dirty="0">
                <a:latin typeface="Microsoft Sans Serif"/>
                <a:cs typeface="Microsoft Sans Serif"/>
              </a:rPr>
              <a:t>adaptarse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diversos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requisitos,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desde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redes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localizadas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hasta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redes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toda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planta.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Siemens </a:t>
            </a:r>
            <a:r>
              <a:rPr sz="950" spc="45" dirty="0">
                <a:latin typeface="Microsoft Sans Serif"/>
                <a:cs typeface="Microsoft Sans Serif"/>
              </a:rPr>
              <a:t>también </a:t>
            </a:r>
            <a:r>
              <a:rPr sz="950" spc="30" dirty="0">
                <a:latin typeface="Microsoft Sans Serif"/>
                <a:cs typeface="Microsoft Sans Serif"/>
              </a:rPr>
              <a:t>ofrece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35" dirty="0">
                <a:latin typeface="Microsoft Sans Serif"/>
                <a:cs typeface="Microsoft Sans Serif"/>
              </a:rPr>
              <a:t>amplia </a:t>
            </a:r>
            <a:r>
              <a:rPr sz="950" spc="40" dirty="0">
                <a:latin typeface="Microsoft Sans Serif"/>
                <a:cs typeface="Microsoft Sans Serif"/>
              </a:rPr>
              <a:t>gama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25" dirty="0">
                <a:latin typeface="Microsoft Sans Serif"/>
                <a:cs typeface="Microsoft Sans Serif"/>
              </a:rPr>
              <a:t>dispositivos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interconectar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componentes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red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través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cable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par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trenzado,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fibra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óptica </a:t>
            </a:r>
            <a:r>
              <a:rPr sz="950" spc="45" dirty="0">
                <a:latin typeface="Microsoft Sans Serif"/>
                <a:cs typeface="Microsoft Sans Serif"/>
              </a:rPr>
              <a:t>o </a:t>
            </a:r>
            <a:r>
              <a:rPr sz="950" spc="5" dirty="0">
                <a:latin typeface="Microsoft Sans Serif"/>
                <a:cs typeface="Microsoft Sans Serif"/>
              </a:rPr>
              <a:t>señales </a:t>
            </a:r>
            <a:r>
              <a:rPr sz="950" spc="25" dirty="0">
                <a:latin typeface="Microsoft Sans Serif"/>
                <a:cs typeface="Microsoft Sans Serif"/>
              </a:rPr>
              <a:t>inalámbricas. </a:t>
            </a:r>
            <a:r>
              <a:rPr sz="950" spc="55" dirty="0">
                <a:latin typeface="Microsoft Sans Serif"/>
                <a:cs typeface="Microsoft Sans Serif"/>
              </a:rPr>
              <a:t>por </a:t>
            </a:r>
            <a:r>
              <a:rPr sz="950" spc="35" dirty="0">
                <a:latin typeface="Microsoft Sans Serif"/>
                <a:cs typeface="Microsoft Sans Serif"/>
              </a:rPr>
              <a:t>ejemplo </a:t>
            </a:r>
            <a:r>
              <a:rPr sz="950" spc="20" dirty="0">
                <a:latin typeface="Microsoft Sans Serif"/>
                <a:cs typeface="Microsoft Sans Serif"/>
              </a:rPr>
              <a:t>siemens</a:t>
            </a:r>
            <a:r>
              <a:rPr sz="950" b="1" spc="20" dirty="0">
                <a:latin typeface="Arial"/>
                <a:cs typeface="Arial"/>
              </a:rPr>
              <a:t>Sistema </a:t>
            </a:r>
            <a:r>
              <a:rPr sz="950" b="1" spc="10" dirty="0">
                <a:latin typeface="Arial"/>
                <a:cs typeface="Arial"/>
              </a:rPr>
              <a:t>FastConnect </a:t>
            </a:r>
            <a:r>
              <a:rPr sz="950" b="1" spc="-250" dirty="0">
                <a:latin typeface="Arial"/>
                <a:cs typeface="Arial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incluye </a:t>
            </a:r>
            <a:r>
              <a:rPr sz="950" spc="5" dirty="0">
                <a:latin typeface="Microsoft Sans Serif"/>
                <a:cs typeface="Microsoft Sans Serif"/>
              </a:rPr>
              <a:t>cables y </a:t>
            </a:r>
            <a:r>
              <a:rPr sz="950" spc="25" dirty="0">
                <a:latin typeface="Microsoft Sans Serif"/>
                <a:cs typeface="Microsoft Sans Serif"/>
              </a:rPr>
              <a:t>conectores </a:t>
            </a:r>
            <a:r>
              <a:rPr sz="950" spc="20" dirty="0">
                <a:latin typeface="Microsoft Sans Serif"/>
                <a:cs typeface="Microsoft Sans Serif"/>
              </a:rPr>
              <a:t>diseñados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15" dirty="0">
                <a:latin typeface="Microsoft Sans Serif"/>
                <a:cs typeface="Microsoft Sans Serif"/>
              </a:rPr>
              <a:t>aplicaciones </a:t>
            </a:r>
            <a:r>
              <a:rPr sz="950" spc="30" dirty="0">
                <a:latin typeface="Microsoft Sans Serif"/>
                <a:cs typeface="Microsoft Sans Serif"/>
              </a:rPr>
              <a:t>de fábrica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exigentes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pelacables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diseñado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acelerar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instalación.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71450">
              <a:lnSpc>
                <a:spcPct val="126299"/>
              </a:lnSpc>
            </a:pPr>
            <a:r>
              <a:rPr sz="950" dirty="0">
                <a:latin typeface="Microsoft Sans Serif"/>
                <a:cs typeface="Microsoft Sans Serif"/>
              </a:rPr>
              <a:t>Al </a:t>
            </a:r>
            <a:r>
              <a:rPr sz="950" spc="35" dirty="0">
                <a:latin typeface="Microsoft Sans Serif"/>
                <a:cs typeface="Microsoft Sans Serif"/>
              </a:rPr>
              <a:t>igual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25" dirty="0">
                <a:latin typeface="Microsoft Sans Serif"/>
                <a:cs typeface="Microsoft Sans Serif"/>
              </a:rPr>
              <a:t>redes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20" dirty="0">
                <a:latin typeface="Microsoft Sans Serif"/>
                <a:cs typeface="Microsoft Sans Serif"/>
              </a:rPr>
              <a:t>oficinas,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25" dirty="0">
                <a:latin typeface="Microsoft Sans Serif"/>
                <a:cs typeface="Microsoft Sans Serif"/>
              </a:rPr>
              <a:t>redes </a:t>
            </a:r>
            <a:r>
              <a:rPr sz="950" spc="30" dirty="0">
                <a:latin typeface="Microsoft Sans Serif"/>
                <a:cs typeface="Microsoft Sans Serif"/>
              </a:rPr>
              <a:t>industriales </a:t>
            </a:r>
            <a:r>
              <a:rPr sz="950" spc="45" dirty="0">
                <a:latin typeface="Microsoft Sans Serif"/>
                <a:cs typeface="Microsoft Sans Serif"/>
              </a:rPr>
              <a:t>también </a:t>
            </a:r>
            <a:r>
              <a:rPr sz="950" spc="35" dirty="0">
                <a:latin typeface="Microsoft Sans Serif"/>
                <a:cs typeface="Microsoft Sans Serif"/>
              </a:rPr>
              <a:t>deben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protegerse </a:t>
            </a:r>
            <a:r>
              <a:rPr sz="950" spc="30" dirty="0">
                <a:latin typeface="Microsoft Sans Serif"/>
                <a:cs typeface="Microsoft Sans Serif"/>
              </a:rPr>
              <a:t>del </a:t>
            </a:r>
            <a:r>
              <a:rPr sz="950" dirty="0">
                <a:latin typeface="Microsoft Sans Serif"/>
                <a:cs typeface="Microsoft Sans Serif"/>
              </a:rPr>
              <a:t>acceso </a:t>
            </a:r>
            <a:r>
              <a:rPr sz="950" spc="50" dirty="0">
                <a:latin typeface="Microsoft Sans Serif"/>
                <a:cs typeface="Microsoft Sans Serif"/>
              </a:rPr>
              <a:t>no </a:t>
            </a:r>
            <a:r>
              <a:rPr sz="950" spc="35" dirty="0">
                <a:latin typeface="Microsoft Sans Serif"/>
                <a:cs typeface="Microsoft Sans Serif"/>
              </a:rPr>
              <a:t>autorizado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30" dirty="0">
                <a:latin typeface="Microsoft Sans Serif"/>
                <a:cs typeface="Microsoft Sans Serif"/>
              </a:rPr>
              <a:t>de cualquier </a:t>
            </a:r>
            <a:r>
              <a:rPr sz="950" spc="20" dirty="0">
                <a:latin typeface="Microsoft Sans Serif"/>
                <a:cs typeface="Microsoft Sans Serif"/>
              </a:rPr>
              <a:t>carga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comunicación </a:t>
            </a:r>
            <a:r>
              <a:rPr sz="950" spc="20" dirty="0">
                <a:latin typeface="Microsoft Sans Serif"/>
                <a:cs typeface="Microsoft Sans Serif"/>
              </a:rPr>
              <a:t>innecesaria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35" dirty="0">
                <a:latin typeface="Microsoft Sans Serif"/>
                <a:cs typeface="Microsoft Sans Serif"/>
              </a:rPr>
              <a:t>pueda </a:t>
            </a:r>
            <a:r>
              <a:rPr sz="950" spc="30" dirty="0">
                <a:latin typeface="Microsoft Sans Serif"/>
                <a:cs typeface="Microsoft Sans Serif"/>
              </a:rPr>
              <a:t>afectar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45" dirty="0">
                <a:latin typeface="Microsoft Sans Serif"/>
                <a:cs typeface="Microsoft Sans Serif"/>
              </a:rPr>
              <a:t>rendimiento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0" dirty="0">
                <a:latin typeface="Microsoft Sans Serif"/>
                <a:cs typeface="Microsoft Sans Serif"/>
              </a:rPr>
              <a:t>red.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b="1" spc="-55" dirty="0">
                <a:latin typeface="Arial"/>
                <a:cs typeface="Arial"/>
              </a:rPr>
              <a:t>ESCALANCE </a:t>
            </a:r>
            <a:r>
              <a:rPr sz="950" b="1" spc="-114" dirty="0">
                <a:latin typeface="Arial"/>
                <a:cs typeface="Arial"/>
              </a:rPr>
              <a:t>S </a:t>
            </a:r>
            <a:r>
              <a:rPr sz="950" spc="-5" dirty="0">
                <a:latin typeface="Microsoft Sans Serif"/>
                <a:cs typeface="Microsoft Sans Serif"/>
              </a:rPr>
              <a:t>Los </a:t>
            </a:r>
            <a:r>
              <a:rPr sz="950" spc="40" dirty="0">
                <a:latin typeface="Microsoft Sans Serif"/>
                <a:cs typeface="Microsoft Sans Serif"/>
              </a:rPr>
              <a:t>módulos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35" dirty="0">
                <a:latin typeface="Microsoft Sans Serif"/>
                <a:cs typeface="Microsoft Sans Serif"/>
              </a:rPr>
              <a:t>software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seguridad </a:t>
            </a:r>
            <a:r>
              <a:rPr sz="950" spc="45" dirty="0">
                <a:latin typeface="Microsoft Sans Serif"/>
                <a:cs typeface="Microsoft Sans Serif"/>
              </a:rPr>
              <a:t>brindan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6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enfoque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integrado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seguridad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adaptado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las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demandas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las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redes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industriales.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350520">
              <a:lnSpc>
                <a:spcPct val="120000"/>
              </a:lnSpc>
            </a:pPr>
            <a:r>
              <a:rPr sz="1000" spc="35" dirty="0">
                <a:latin typeface="Microsoft Sans Serif"/>
                <a:cs typeface="Microsoft Sans Serif"/>
              </a:rPr>
              <a:t>Donde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15" dirty="0">
                <a:latin typeface="Microsoft Sans Serif"/>
                <a:cs typeface="Microsoft Sans Serif"/>
              </a:rPr>
              <a:t>necesita </a:t>
            </a:r>
            <a:r>
              <a:rPr sz="1000" spc="30" dirty="0">
                <a:latin typeface="Microsoft Sans Serif"/>
                <a:cs typeface="Microsoft Sans Serif"/>
              </a:rPr>
              <a:t>comunicación inalámbrica, </a:t>
            </a:r>
            <a:r>
              <a:rPr sz="1000" b="1" spc="-60" dirty="0">
                <a:latin typeface="Arial"/>
                <a:cs typeface="Arial"/>
              </a:rPr>
              <a:t>ESCALANCE </a:t>
            </a:r>
            <a:r>
              <a:rPr sz="1000" b="1" spc="20" dirty="0">
                <a:latin typeface="Arial"/>
                <a:cs typeface="Arial"/>
              </a:rPr>
              <a:t>W </a:t>
            </a:r>
            <a:r>
              <a:rPr sz="1000" b="1" spc="25" dirty="0">
                <a:latin typeface="Arial"/>
                <a:cs typeface="Arial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proporciona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tecnología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para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b="1" dirty="0">
                <a:latin typeface="Arial"/>
                <a:cs typeface="Arial"/>
              </a:rPr>
              <a:t>LAN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35" dirty="0">
                <a:latin typeface="Arial"/>
                <a:cs typeface="Arial"/>
              </a:rPr>
              <a:t>inalámbrica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35" dirty="0">
                <a:latin typeface="Arial"/>
                <a:cs typeface="Arial"/>
              </a:rPr>
              <a:t>industrial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20" dirty="0">
                <a:latin typeface="Arial"/>
                <a:cs typeface="Arial"/>
              </a:rPr>
              <a:t>(IWLAN) </a:t>
            </a:r>
            <a:r>
              <a:rPr sz="1000" b="1" spc="-265" dirty="0">
                <a:latin typeface="Arial"/>
                <a:cs typeface="Arial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comunicación. </a:t>
            </a:r>
            <a:r>
              <a:rPr sz="1000" spc="5" dirty="0">
                <a:latin typeface="Microsoft Sans Serif"/>
                <a:cs typeface="Microsoft Sans Serif"/>
              </a:rPr>
              <a:t>IWLAN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10" dirty="0">
                <a:latin typeface="Microsoft Sans Serif"/>
                <a:cs typeface="Microsoft Sans Serif"/>
              </a:rPr>
              <a:t>basa </a:t>
            </a:r>
            <a:r>
              <a:rPr sz="1000" spc="30" dirty="0">
                <a:latin typeface="Microsoft Sans Serif"/>
                <a:cs typeface="Microsoft Sans Serif"/>
              </a:rPr>
              <a:t>en </a:t>
            </a:r>
            <a:r>
              <a:rPr sz="1000" spc="15" dirty="0">
                <a:latin typeface="Microsoft Sans Serif"/>
                <a:cs typeface="Microsoft Sans Serif"/>
              </a:rPr>
              <a:t>el </a:t>
            </a:r>
            <a:r>
              <a:rPr sz="1000" spc="35" dirty="0">
                <a:latin typeface="Microsoft Sans Serif"/>
                <a:cs typeface="Microsoft Sans Serif"/>
              </a:rPr>
              <a:t>estándar </a:t>
            </a:r>
            <a:r>
              <a:rPr sz="1000" spc="-70" dirty="0">
                <a:latin typeface="Microsoft Sans Serif"/>
                <a:cs typeface="Microsoft Sans Serif"/>
              </a:rPr>
              <a:t>IEEE </a:t>
            </a:r>
            <a:r>
              <a:rPr sz="1000" spc="5" dirty="0">
                <a:latin typeface="Microsoft Sans Serif"/>
                <a:cs typeface="Microsoft Sans Serif"/>
              </a:rPr>
              <a:t>802.11, </a:t>
            </a:r>
            <a:r>
              <a:rPr sz="1000" spc="45" dirty="0">
                <a:latin typeface="Microsoft Sans Serif"/>
                <a:cs typeface="Microsoft Sans Serif"/>
              </a:rPr>
              <a:t>pero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adapta </a:t>
            </a:r>
            <a:r>
              <a:rPr sz="1000" dirty="0">
                <a:latin typeface="Microsoft Sans Serif"/>
                <a:cs typeface="Microsoft Sans Serif"/>
              </a:rPr>
              <a:t>a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20" dirty="0">
                <a:latin typeface="Microsoft Sans Serif"/>
                <a:cs typeface="Microsoft Sans Serif"/>
              </a:rPr>
              <a:t>necesidad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40" dirty="0">
                <a:latin typeface="Microsoft Sans Serif"/>
                <a:cs typeface="Microsoft Sans Serif"/>
              </a:rPr>
              <a:t>una </a:t>
            </a:r>
            <a:r>
              <a:rPr sz="1000" spc="30" dirty="0">
                <a:latin typeface="Microsoft Sans Serif"/>
                <a:cs typeface="Microsoft Sans Serif"/>
              </a:rPr>
              <a:t>comunicación fiable en </a:t>
            </a:r>
            <a:r>
              <a:rPr sz="1000" spc="45" dirty="0">
                <a:latin typeface="Microsoft Sans Serif"/>
                <a:cs typeface="Microsoft Sans Serif"/>
              </a:rPr>
              <a:t>entornos </a:t>
            </a:r>
            <a:r>
              <a:rPr sz="1000" spc="5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industriales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ruidosos.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26299"/>
              </a:lnSpc>
            </a:pPr>
            <a:r>
              <a:rPr sz="950" b="1" spc="-10" dirty="0">
                <a:latin typeface="Arial"/>
                <a:cs typeface="Arial"/>
              </a:rPr>
              <a:t>PROFINET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30" dirty="0">
                <a:latin typeface="Microsoft Sans Serif"/>
                <a:cs typeface="Microsoft Sans Serif"/>
              </a:rPr>
              <a:t>estándar </a:t>
            </a:r>
            <a:r>
              <a:rPr sz="950" spc="40" dirty="0">
                <a:latin typeface="Microsoft Sans Serif"/>
                <a:cs typeface="Microsoft Sans Serif"/>
              </a:rPr>
              <a:t>abierto </a:t>
            </a:r>
            <a:r>
              <a:rPr sz="950" spc="30" dirty="0">
                <a:latin typeface="Microsoft Sans Serif"/>
                <a:cs typeface="Microsoft Sans Serif"/>
              </a:rPr>
              <a:t>de Ethernet </a:t>
            </a:r>
            <a:r>
              <a:rPr sz="950" spc="35" dirty="0">
                <a:latin typeface="Microsoft Sans Serif"/>
                <a:cs typeface="Microsoft Sans Serif"/>
              </a:rPr>
              <a:t>industrial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40" dirty="0">
                <a:latin typeface="Microsoft Sans Serif"/>
                <a:cs typeface="Microsoft Sans Serif"/>
              </a:rPr>
              <a:t>PROFIBUS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0" dirty="0">
                <a:latin typeface="Microsoft Sans Serif"/>
                <a:cs typeface="Microsoft Sans Serif"/>
              </a:rPr>
              <a:t> </a:t>
            </a:r>
            <a:r>
              <a:rPr sz="950" spc="-40" dirty="0">
                <a:latin typeface="Microsoft Sans Serif"/>
                <a:cs typeface="Microsoft Sans Serif"/>
              </a:rPr>
              <a:t>PROFINET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International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20" dirty="0">
                <a:latin typeface="Microsoft Sans Serif"/>
                <a:cs typeface="Microsoft Sans Serif"/>
              </a:rPr>
              <a:t>(PI)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estándar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Ethernet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industrial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líder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todo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mundo.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b="1" spc="-10" dirty="0">
                <a:latin typeface="Arial"/>
                <a:cs typeface="Arial"/>
              </a:rPr>
              <a:t>PROFINET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-25" dirty="0">
                <a:latin typeface="Arial"/>
                <a:cs typeface="Arial"/>
              </a:rPr>
              <a:t>E/S</a:t>
            </a:r>
            <a:r>
              <a:rPr sz="950" spc="-25" dirty="0">
                <a:latin typeface="Microsoft Sans Serif"/>
                <a:cs typeface="Microsoft Sans Serif"/>
              </a:rPr>
              <a:t>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forma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utilizada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35" dirty="0">
                <a:latin typeface="Microsoft Sans Serif"/>
                <a:cs typeface="Microsoft Sans Serif"/>
              </a:rPr>
              <a:t>PROFINET,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maneja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tanto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25" dirty="0">
                <a:latin typeface="Microsoft Sans Serif"/>
                <a:cs typeface="Microsoft Sans Serif"/>
              </a:rPr>
              <a:t>comunicaciones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dirty="0">
                <a:latin typeface="Microsoft Sans Serif"/>
                <a:cs typeface="Microsoft Sans Serif"/>
              </a:rPr>
              <a:t>TI </a:t>
            </a:r>
            <a:r>
              <a:rPr sz="950" spc="50" dirty="0">
                <a:latin typeface="Microsoft Sans Serif"/>
                <a:cs typeface="Microsoft Sans Serif"/>
              </a:rPr>
              <a:t>no </a:t>
            </a:r>
            <a:r>
              <a:rPr sz="950" spc="15" dirty="0">
                <a:latin typeface="Microsoft Sans Serif"/>
                <a:cs typeface="Microsoft Sans Serif"/>
              </a:rPr>
              <a:t>críticas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40" dirty="0">
                <a:latin typeface="Microsoft Sans Serif"/>
                <a:cs typeface="Microsoft Sans Serif"/>
              </a:rPr>
              <a:t>gama </a:t>
            </a:r>
            <a:r>
              <a:rPr sz="950" spc="35" dirty="0">
                <a:latin typeface="Microsoft Sans Serif"/>
                <a:cs typeface="Microsoft Sans Serif"/>
              </a:rPr>
              <a:t>completa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comunicaciones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5" dirty="0">
                <a:latin typeface="Microsoft Sans Serif"/>
                <a:cs typeface="Microsoft Sans Serif"/>
              </a:rPr>
              <a:t>control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50" dirty="0">
                <a:latin typeface="Microsoft Sans Serif"/>
                <a:cs typeface="Microsoft Sans Serif"/>
              </a:rPr>
              <a:t>tiempo </a:t>
            </a:r>
            <a:r>
              <a:rPr sz="950" spc="20" dirty="0">
                <a:latin typeface="Microsoft Sans Serif"/>
                <a:cs typeface="Microsoft Sans Serif"/>
              </a:rPr>
              <a:t>real. </a:t>
            </a:r>
            <a:r>
              <a:rPr sz="950" spc="-25" dirty="0">
                <a:latin typeface="Microsoft Sans Serif"/>
                <a:cs typeface="Microsoft Sans Serif"/>
              </a:rPr>
              <a:t>En </a:t>
            </a:r>
            <a:r>
              <a:rPr sz="950" spc="50" dirty="0">
                <a:latin typeface="Microsoft Sans Serif"/>
                <a:cs typeface="Microsoft Sans Serif"/>
              </a:rPr>
              <a:t>virtud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su capacidad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manejar </a:t>
            </a:r>
            <a:r>
              <a:rPr sz="950" spc="25" dirty="0">
                <a:latin typeface="Microsoft Sans Serif"/>
                <a:cs typeface="Microsoft Sans Serif"/>
              </a:rPr>
              <a:t>tareas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control, </a:t>
            </a:r>
            <a:r>
              <a:rPr sz="950" spc="-40" dirty="0">
                <a:latin typeface="Microsoft Sans Serif"/>
                <a:cs typeface="Microsoft Sans Serif"/>
              </a:rPr>
              <a:t>PROFINET </a:t>
            </a:r>
            <a:r>
              <a:rPr sz="950" spc="30" dirty="0">
                <a:latin typeface="Microsoft Sans Serif"/>
                <a:cs typeface="Microsoft Sans Serif"/>
              </a:rPr>
              <a:t>extiende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5" dirty="0">
                <a:latin typeface="Microsoft Sans Serif"/>
                <a:cs typeface="Microsoft Sans Serif"/>
              </a:rPr>
              <a:t>beneficios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comunicación Ethernet </a:t>
            </a:r>
            <a:r>
              <a:rPr sz="950" spc="25" dirty="0">
                <a:latin typeface="Microsoft Sans Serif"/>
                <a:cs typeface="Microsoft Sans Serif"/>
              </a:rPr>
              <a:t>estandarizada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25" dirty="0">
                <a:latin typeface="Microsoft Sans Serif"/>
                <a:cs typeface="Microsoft Sans Serif"/>
              </a:rPr>
              <a:t>dispositivos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campo distribuidos.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Este </a:t>
            </a:r>
            <a:r>
              <a:rPr sz="950" spc="40" dirty="0">
                <a:latin typeface="Microsoft Sans Serif"/>
                <a:cs typeface="Microsoft Sans Serif"/>
              </a:rPr>
              <a:t>enfoque </a:t>
            </a:r>
            <a:r>
              <a:rPr sz="950" spc="50" dirty="0">
                <a:latin typeface="Microsoft Sans Serif"/>
                <a:cs typeface="Microsoft Sans Serif"/>
              </a:rPr>
              <a:t>permite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5" dirty="0">
                <a:latin typeface="Microsoft Sans Serif"/>
                <a:cs typeface="Microsoft Sans Serif"/>
              </a:rPr>
              <a:t>dispositivos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campo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muchos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proveedores</a:t>
            </a:r>
            <a:r>
              <a:rPr sz="950" spc="-10" dirty="0">
                <a:latin typeface="Microsoft Sans Serif"/>
                <a:cs typeface="Microsoft Sans Serif"/>
              </a:rPr>
              <a:t> 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conecten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fácilmente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red.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40" dirty="0">
                <a:latin typeface="Microsoft Sans Serif"/>
                <a:cs typeface="Microsoft Sans Serif"/>
              </a:rPr>
              <a:t>PROFINET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también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protege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inversiones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25" dirty="0">
                <a:latin typeface="Microsoft Sans Serif"/>
                <a:cs typeface="Microsoft Sans Serif"/>
              </a:rPr>
              <a:t>redes </a:t>
            </a:r>
            <a:r>
              <a:rPr sz="950" spc="-40" dirty="0">
                <a:latin typeface="Microsoft Sans Serif"/>
                <a:cs typeface="Microsoft Sans Serif"/>
              </a:rPr>
              <a:t>PROFIBUS </a:t>
            </a:r>
            <a:r>
              <a:rPr sz="950" spc="25" dirty="0">
                <a:latin typeface="Microsoft Sans Serif"/>
                <a:cs typeface="Microsoft Sans Serif"/>
              </a:rPr>
              <a:t>existentes </a:t>
            </a:r>
            <a:r>
              <a:rPr sz="950" spc="15" dirty="0">
                <a:latin typeface="Microsoft Sans Serif"/>
                <a:cs typeface="Microsoft Sans Serif"/>
              </a:rPr>
              <a:t>al </a:t>
            </a:r>
            <a:r>
              <a:rPr sz="950" spc="30" dirty="0">
                <a:latin typeface="Microsoft Sans Serif"/>
                <a:cs typeface="Microsoft Sans Serif"/>
              </a:rPr>
              <a:t>simplificar </a:t>
            </a:r>
            <a:r>
              <a:rPr sz="950" spc="15" dirty="0">
                <a:latin typeface="Microsoft Sans Serif"/>
                <a:cs typeface="Microsoft Sans Serif"/>
              </a:rPr>
              <a:t>su </a:t>
            </a:r>
            <a:r>
              <a:rPr sz="950" spc="35" dirty="0">
                <a:latin typeface="Microsoft Sans Serif"/>
                <a:cs typeface="Microsoft Sans Serif"/>
              </a:rPr>
              <a:t>integración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red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toda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fábrica.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82880">
              <a:lnSpc>
                <a:spcPct val="141200"/>
              </a:lnSpc>
            </a:pPr>
            <a:r>
              <a:rPr sz="850" b="1" spc="-20" dirty="0">
                <a:latin typeface="Arial"/>
                <a:cs typeface="Arial"/>
              </a:rPr>
              <a:t>PROFIBUS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estándar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bus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campo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abierto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PI.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bus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campo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red </a:t>
            </a:r>
            <a:r>
              <a:rPr sz="850" spc="50" dirty="0">
                <a:latin typeface="Microsoft Sans Serif"/>
                <a:cs typeface="Microsoft Sans Serif"/>
              </a:rPr>
              <a:t>multipunto </a:t>
            </a:r>
            <a:r>
              <a:rPr sz="850" spc="35" dirty="0">
                <a:latin typeface="Microsoft Sans Serif"/>
                <a:cs typeface="Microsoft Sans Serif"/>
              </a:rPr>
              <a:t>que proporciona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35" dirty="0">
                <a:latin typeface="Microsoft Sans Serif"/>
                <a:cs typeface="Microsoft Sans Serif"/>
              </a:rPr>
              <a:t>enfoque </a:t>
            </a:r>
            <a:r>
              <a:rPr sz="850" spc="25" dirty="0">
                <a:latin typeface="Microsoft Sans Serif"/>
                <a:cs typeface="Microsoft Sans Serif"/>
              </a:rPr>
              <a:t>estandarizado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5" dirty="0">
                <a:latin typeface="Microsoft Sans Serif"/>
                <a:cs typeface="Microsoft Sans Serif"/>
              </a:rPr>
              <a:t>comunicación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20" dirty="0">
                <a:latin typeface="Microsoft Sans Serif"/>
                <a:cs typeface="Microsoft Sans Serif"/>
              </a:rPr>
              <a:t>dispositivos </a:t>
            </a:r>
            <a:r>
              <a:rPr sz="850" spc="40" dirty="0">
                <a:latin typeface="Microsoft Sans Serif"/>
                <a:cs typeface="Microsoft Sans Serif"/>
              </a:rPr>
              <a:t>comúnmente </a:t>
            </a:r>
            <a:r>
              <a:rPr sz="850" spc="25" dirty="0">
                <a:latin typeface="Microsoft Sans Serif"/>
                <a:cs typeface="Microsoft Sans Serif"/>
              </a:rPr>
              <a:t>utilizados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automatización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20" dirty="0">
                <a:latin typeface="Microsoft Sans Serif"/>
                <a:cs typeface="Microsoft Sans Serif"/>
              </a:rPr>
              <a:t>fábricas </a:t>
            </a:r>
            <a:r>
              <a:rPr sz="850" spc="40" dirty="0">
                <a:latin typeface="Microsoft Sans Serif"/>
                <a:cs typeface="Microsoft Sans Serif"/>
              </a:rPr>
              <a:t>o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2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5" dirty="0">
                <a:latin typeface="Microsoft Sans Serif"/>
                <a:cs typeface="Microsoft Sans Serif"/>
              </a:rPr>
              <a:t>procesos. </a:t>
            </a:r>
            <a:r>
              <a:rPr sz="850" spc="-15" dirty="0">
                <a:latin typeface="Microsoft Sans Serif"/>
                <a:cs typeface="Microsoft Sans Serif"/>
              </a:rPr>
              <a:t>La </a:t>
            </a:r>
            <a:r>
              <a:rPr sz="850" spc="25" dirty="0">
                <a:latin typeface="Microsoft Sans Serif"/>
                <a:cs typeface="Microsoft Sans Serif"/>
              </a:rPr>
              <a:t>versión de </a:t>
            </a:r>
            <a:r>
              <a:rPr sz="850" spc="-35" dirty="0">
                <a:latin typeface="Microsoft Sans Serif"/>
                <a:cs typeface="Microsoft Sans Serif"/>
              </a:rPr>
              <a:t>PROFIBUS </a:t>
            </a:r>
            <a:r>
              <a:rPr sz="850" spc="20" dirty="0">
                <a:latin typeface="Microsoft Sans Serif"/>
                <a:cs typeface="Microsoft Sans Serif"/>
              </a:rPr>
              <a:t>más </a:t>
            </a:r>
            <a:r>
              <a:rPr sz="850" spc="25" dirty="0">
                <a:latin typeface="Microsoft Sans Serif"/>
                <a:cs typeface="Microsoft Sans Serif"/>
              </a:rPr>
              <a:t>utilizada en </a:t>
            </a:r>
            <a:r>
              <a:rPr sz="850" spc="15" dirty="0">
                <a:latin typeface="Microsoft Sans Serif"/>
                <a:cs typeface="Microsoft Sans Serif"/>
              </a:rPr>
              <a:t>aplicaciones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automatización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fábricas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PROFIBUS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20" dirty="0">
                <a:latin typeface="Microsoft Sans Serif"/>
                <a:cs typeface="Microsoft Sans Serif"/>
              </a:rPr>
              <a:t>DP.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5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71450">
              <a:lnSpc>
                <a:spcPct val="120000"/>
              </a:lnSpc>
            </a:pPr>
            <a:r>
              <a:rPr sz="1000" spc="-45" dirty="0">
                <a:latin typeface="Microsoft Sans Serif"/>
                <a:cs typeface="Microsoft Sans Serif"/>
              </a:rPr>
              <a:t>El </a:t>
            </a:r>
            <a:r>
              <a:rPr sz="1000" b="1" spc="55" dirty="0">
                <a:latin typeface="Arial"/>
                <a:cs typeface="Arial"/>
              </a:rPr>
              <a:t>Interfaz </a:t>
            </a:r>
            <a:r>
              <a:rPr sz="1000" b="1" spc="20" dirty="0">
                <a:latin typeface="Arial"/>
                <a:cs typeface="Arial"/>
              </a:rPr>
              <a:t>actuador-sensor (AS-Interface) </a:t>
            </a:r>
            <a:r>
              <a:rPr sz="1000" spc="-10" dirty="0">
                <a:latin typeface="Microsoft Sans Serif"/>
                <a:cs typeface="Microsoft Sans Serif"/>
              </a:rPr>
              <a:t>es </a:t>
            </a:r>
            <a:r>
              <a:rPr sz="1000" spc="40" dirty="0">
                <a:latin typeface="Microsoft Sans Serif"/>
                <a:cs typeface="Microsoft Sans Serif"/>
              </a:rPr>
              <a:t>una </a:t>
            </a:r>
            <a:r>
              <a:rPr sz="1000" spc="45" dirty="0">
                <a:latin typeface="Microsoft Sans Serif"/>
                <a:cs typeface="Microsoft Sans Serif"/>
              </a:rPr>
              <a:t>red </a:t>
            </a:r>
            <a:r>
              <a:rPr sz="1000" spc="35" dirty="0">
                <a:latin typeface="Microsoft Sans Serif"/>
                <a:cs typeface="Microsoft Sans Serif"/>
              </a:rPr>
              <a:t>abierta </a:t>
            </a:r>
            <a:r>
              <a:rPr sz="1000" spc="10" dirty="0">
                <a:latin typeface="Microsoft Sans Serif"/>
                <a:cs typeface="Microsoft Sans Serif"/>
              </a:rPr>
              <a:t>y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35" dirty="0">
                <a:latin typeface="Microsoft Sans Serif"/>
                <a:cs typeface="Microsoft Sans Serif"/>
              </a:rPr>
              <a:t> bajo </a:t>
            </a:r>
            <a:r>
              <a:rPr sz="1000" spc="25" dirty="0">
                <a:latin typeface="Microsoft Sans Serif"/>
                <a:cs typeface="Microsoft Sans Serif"/>
              </a:rPr>
              <a:t>costo </a:t>
            </a:r>
            <a:r>
              <a:rPr sz="1000" spc="15" dirty="0">
                <a:latin typeface="Microsoft Sans Serif"/>
                <a:cs typeface="Microsoft Sans Serif"/>
              </a:rPr>
              <a:t>avalada </a:t>
            </a:r>
            <a:r>
              <a:rPr sz="1000" spc="60" dirty="0">
                <a:latin typeface="Microsoft Sans Serif"/>
                <a:cs typeface="Microsoft Sans Serif"/>
              </a:rPr>
              <a:t>por </a:t>
            </a:r>
            <a:r>
              <a:rPr sz="1000" spc="25" dirty="0">
                <a:latin typeface="Microsoft Sans Serif"/>
                <a:cs typeface="Microsoft Sans Serif"/>
              </a:rPr>
              <a:t>AS-International </a:t>
            </a:r>
            <a:r>
              <a:rPr sz="1000" spc="15" dirty="0">
                <a:latin typeface="Microsoft Sans Serif"/>
                <a:cs typeface="Microsoft Sans Serif"/>
              </a:rPr>
              <a:t>Association </a:t>
            </a:r>
            <a:r>
              <a:rPr sz="1000" spc="40" dirty="0">
                <a:latin typeface="Microsoft Sans Serif"/>
                <a:cs typeface="Microsoft Sans Serif"/>
              </a:rPr>
              <a:t>que </a:t>
            </a:r>
            <a:r>
              <a:rPr sz="1000" spc="30" dirty="0">
                <a:latin typeface="Microsoft Sans Serif"/>
                <a:cs typeface="Microsoft Sans Serif"/>
              </a:rPr>
              <a:t>simplifica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2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interconexión </a:t>
            </a:r>
            <a:r>
              <a:rPr sz="1000" spc="30" dirty="0">
                <a:latin typeface="Microsoft Sans Serif"/>
                <a:cs typeface="Microsoft Sans Serif"/>
              </a:rPr>
              <a:t>de actuadores </a:t>
            </a:r>
            <a:r>
              <a:rPr sz="1000" spc="10" dirty="0">
                <a:latin typeface="Microsoft Sans Serif"/>
                <a:cs typeface="Microsoft Sans Serif"/>
              </a:rPr>
              <a:t>y </a:t>
            </a:r>
            <a:r>
              <a:rPr sz="1000" spc="15" dirty="0">
                <a:latin typeface="Microsoft Sans Serif"/>
                <a:cs typeface="Microsoft Sans Serif"/>
              </a:rPr>
              <a:t>sensores </a:t>
            </a:r>
            <a:r>
              <a:rPr sz="1000" spc="30" dirty="0">
                <a:latin typeface="Microsoft Sans Serif"/>
                <a:cs typeface="Microsoft Sans Serif"/>
              </a:rPr>
              <a:t>con </a:t>
            </a:r>
            <a:r>
              <a:rPr sz="1000" spc="35" dirty="0">
                <a:latin typeface="Microsoft Sans Serif"/>
                <a:cs typeface="Microsoft Sans Serif"/>
              </a:rPr>
              <a:t>controladores. </a:t>
            </a:r>
            <a:r>
              <a:rPr sz="1000" spc="-55" dirty="0">
                <a:latin typeface="Microsoft Sans Serif"/>
                <a:cs typeface="Microsoft Sans Serif"/>
              </a:rPr>
              <a:t>AS- </a:t>
            </a:r>
            <a:r>
              <a:rPr sz="1000" spc="-5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Interface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reemplaza</a:t>
            </a:r>
            <a:r>
              <a:rPr sz="1000" spc="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el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cableado</a:t>
            </a:r>
            <a:r>
              <a:rPr sz="1000" spc="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complejo</a:t>
            </a:r>
            <a:r>
              <a:rPr sz="1000" spc="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dirty="0">
                <a:latin typeface="Microsoft Sans Serif"/>
                <a:cs typeface="Microsoft Sans Serif"/>
              </a:rPr>
              <a:t> las</a:t>
            </a:r>
            <a:r>
              <a:rPr sz="1000" spc="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interfaces</a:t>
            </a:r>
            <a:r>
              <a:rPr sz="1000" spc="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propietarias </a:t>
            </a:r>
            <a:r>
              <a:rPr sz="1000" spc="-254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 </a:t>
            </a:r>
            <a:r>
              <a:rPr sz="1000" dirty="0">
                <a:latin typeface="Microsoft Sans Serif"/>
                <a:cs typeface="Microsoft Sans Serif"/>
              </a:rPr>
              <a:t>a </a:t>
            </a:r>
            <a:r>
              <a:rPr sz="1000" spc="55" dirty="0">
                <a:latin typeface="Microsoft Sans Serif"/>
                <a:cs typeface="Microsoft Sans Serif"/>
              </a:rPr>
              <a:t>menudo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25" dirty="0">
                <a:latin typeface="Microsoft Sans Serif"/>
                <a:cs typeface="Microsoft Sans Serif"/>
              </a:rPr>
              <a:t>usan </a:t>
            </a:r>
            <a:r>
              <a:rPr sz="1000" spc="35" dirty="0">
                <a:latin typeface="Microsoft Sans Serif"/>
                <a:cs typeface="Microsoft Sans Serif"/>
              </a:rPr>
              <a:t>para </a:t>
            </a:r>
            <a:r>
              <a:rPr sz="1000" spc="15" dirty="0">
                <a:latin typeface="Microsoft Sans Serif"/>
                <a:cs typeface="Microsoft Sans Serif"/>
              </a:rPr>
              <a:t>esta </a:t>
            </a:r>
            <a:r>
              <a:rPr sz="1000" spc="40" dirty="0">
                <a:latin typeface="Microsoft Sans Serif"/>
                <a:cs typeface="Microsoft Sans Serif"/>
              </a:rPr>
              <a:t>interconexión </a:t>
            </a:r>
            <a:r>
              <a:rPr sz="1000" spc="30" dirty="0">
                <a:latin typeface="Microsoft Sans Serif"/>
                <a:cs typeface="Microsoft Sans Serif"/>
              </a:rPr>
              <a:t>con </a:t>
            </a:r>
            <a:r>
              <a:rPr sz="1000" spc="25" dirty="0">
                <a:latin typeface="Microsoft Sans Serif"/>
                <a:cs typeface="Microsoft Sans Serif"/>
              </a:rPr>
              <a:t>solo dos </a:t>
            </a:r>
            <a:r>
              <a:rPr sz="1000" spc="10" dirty="0">
                <a:latin typeface="Microsoft Sans Serif"/>
                <a:cs typeface="Microsoft Sans Serif"/>
              </a:rPr>
              <a:t>cables </a:t>
            </a:r>
            <a:r>
              <a:rPr sz="1000" spc="1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transfieren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datos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energía.</a:t>
            </a:r>
            <a:endParaRPr sz="10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63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7958166" y="482857"/>
            <a:ext cx="424370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dirty="0">
                <a:latin typeface="Arial"/>
                <a:cs typeface="Arial"/>
              </a:rPr>
              <a:t>Enlace </a:t>
            </a:r>
            <a:r>
              <a:rPr sz="900" b="1" spc="55" dirty="0">
                <a:latin typeface="Arial"/>
                <a:cs typeface="Arial"/>
              </a:rPr>
              <a:t>IO 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30" dirty="0">
                <a:latin typeface="Microsoft Sans Serif"/>
                <a:cs typeface="Microsoft Sans Serif"/>
              </a:rPr>
              <a:t>estándar de </a:t>
            </a:r>
            <a:r>
              <a:rPr sz="900" spc="25" dirty="0">
                <a:latin typeface="Microsoft Sans Serif"/>
                <a:cs typeface="Microsoft Sans Serif"/>
              </a:rPr>
              <a:t>comunicación </a:t>
            </a:r>
            <a:r>
              <a:rPr sz="900" spc="40" dirty="0">
                <a:latin typeface="Microsoft Sans Serif"/>
                <a:cs typeface="Microsoft Sans Serif"/>
              </a:rPr>
              <a:t>abierto </a:t>
            </a:r>
            <a:r>
              <a:rPr sz="900" spc="30" dirty="0">
                <a:latin typeface="Microsoft Sans Serif"/>
                <a:cs typeface="Microsoft Sans Serif"/>
              </a:rPr>
              <a:t>desarrollado </a:t>
            </a:r>
            <a:r>
              <a:rPr sz="900" spc="55" dirty="0">
                <a:latin typeface="Microsoft Sans Serif"/>
                <a:cs typeface="Microsoft Sans Serif"/>
              </a:rPr>
              <a:t>por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55" dirty="0">
                <a:latin typeface="Microsoft Sans Serif"/>
                <a:cs typeface="Microsoft Sans Serif"/>
              </a:rPr>
              <a:t>grupo </a:t>
            </a:r>
            <a:r>
              <a:rPr sz="900" spc="6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investigación </a:t>
            </a:r>
            <a:r>
              <a:rPr sz="900" spc="15" dirty="0">
                <a:latin typeface="Microsoft Sans Serif"/>
                <a:cs typeface="Microsoft Sans Serif"/>
              </a:rPr>
              <a:t>IO-Link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25" dirty="0">
                <a:latin typeface="Microsoft Sans Serif"/>
                <a:cs typeface="Microsoft Sans Serif"/>
              </a:rPr>
              <a:t>organización </a:t>
            </a:r>
            <a:r>
              <a:rPr sz="900" spc="30" dirty="0">
                <a:latin typeface="Microsoft Sans Serif"/>
                <a:cs typeface="Microsoft Sans Serif"/>
              </a:rPr>
              <a:t>internacional </a:t>
            </a:r>
            <a:r>
              <a:rPr sz="900" spc="-40" dirty="0">
                <a:latin typeface="Microsoft Sans Serif"/>
                <a:cs typeface="Microsoft Sans Serif"/>
              </a:rPr>
              <a:t>PROFIBUS </a:t>
            </a:r>
            <a:r>
              <a:rPr sz="900" spc="55" dirty="0">
                <a:latin typeface="Microsoft Sans Serif"/>
                <a:cs typeface="Microsoft Sans Serif"/>
              </a:rPr>
              <a:t>&amp; </a:t>
            </a:r>
            <a:r>
              <a:rPr sz="900" spc="60" dirty="0">
                <a:latin typeface="Microsoft Sans Serif"/>
                <a:cs typeface="Microsoft Sans Serif"/>
              </a:rPr>
              <a:t> </a:t>
            </a:r>
            <a:r>
              <a:rPr sz="900" spc="-40" dirty="0">
                <a:latin typeface="Microsoft Sans Serif"/>
                <a:cs typeface="Microsoft Sans Serif"/>
              </a:rPr>
              <a:t>PROFINET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25" dirty="0">
                <a:latin typeface="Microsoft Sans Serif"/>
                <a:cs typeface="Microsoft Sans Serif"/>
              </a:rPr>
              <a:t>respuesta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15" dirty="0">
                <a:latin typeface="Microsoft Sans Serif"/>
                <a:cs typeface="Microsoft Sans Serif"/>
              </a:rPr>
              <a:t>la necesidad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50" dirty="0">
                <a:latin typeface="Microsoft Sans Serif"/>
                <a:cs typeface="Microsoft Sans Serif"/>
              </a:rPr>
              <a:t>forma </a:t>
            </a:r>
            <a:r>
              <a:rPr sz="900" spc="30" dirty="0">
                <a:latin typeface="Microsoft Sans Serif"/>
                <a:cs typeface="Microsoft Sans Serif"/>
              </a:rPr>
              <a:t>simple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25" dirty="0">
                <a:latin typeface="Microsoft Sans Serif"/>
                <a:cs typeface="Microsoft Sans Serif"/>
              </a:rPr>
              <a:t>económica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permitir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comunicación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entre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actuadores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sensores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área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concentrada,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panel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control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máquina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individual.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IO-Link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punto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punto, no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25" dirty="0">
                <a:latin typeface="Microsoft Sans Serif"/>
                <a:cs typeface="Microsoft Sans Serif"/>
              </a:rPr>
              <a:t>bus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campo. </a:t>
            </a:r>
            <a:r>
              <a:rPr sz="900" spc="20" dirty="0">
                <a:latin typeface="Microsoft Sans Serif"/>
                <a:cs typeface="Microsoft Sans Serif"/>
              </a:rPr>
              <a:t>Utiliza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10" dirty="0">
                <a:latin typeface="Microsoft Sans Serif"/>
                <a:cs typeface="Microsoft Sans Serif"/>
              </a:rPr>
              <a:t>cable </a:t>
            </a:r>
            <a:r>
              <a:rPr sz="900" spc="30" dirty="0">
                <a:latin typeface="Microsoft Sans Serif"/>
                <a:cs typeface="Microsoft Sans Serif"/>
              </a:rPr>
              <a:t>de tres </a:t>
            </a:r>
            <a:r>
              <a:rPr sz="900" spc="20" dirty="0">
                <a:latin typeface="Microsoft Sans Serif"/>
                <a:cs typeface="Microsoft Sans Serif"/>
              </a:rPr>
              <a:t>hilos,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40" dirty="0">
                <a:latin typeface="Microsoft Sans Serif"/>
                <a:cs typeface="Microsoft Sans Serif"/>
              </a:rPr>
              <a:t>fuente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alimentación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24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65" dirty="0">
                <a:latin typeface="Microsoft Sans Serif"/>
                <a:cs typeface="Microsoft Sans Serif"/>
              </a:rPr>
              <a:t>V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85" dirty="0">
                <a:latin typeface="Microsoft Sans Serif"/>
                <a:cs typeface="Microsoft Sans Serif"/>
              </a:rPr>
              <a:t>CC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maestro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IO-Link.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62387" y="2174500"/>
            <a:ext cx="119570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15" dirty="0">
                <a:latin typeface="Arial"/>
                <a:cs typeface="Arial"/>
              </a:rPr>
              <a:t>Seguridad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40" dirty="0">
                <a:latin typeface="Arial"/>
                <a:cs typeface="Arial"/>
              </a:rPr>
              <a:t>integrada</a:t>
            </a:r>
            <a:endParaRPr sz="9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8166" y="2128779"/>
            <a:ext cx="411543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La </a:t>
            </a:r>
            <a:r>
              <a:rPr sz="900" spc="30" dirty="0">
                <a:latin typeface="Microsoft Sans Serif"/>
                <a:cs typeface="Microsoft Sans Serif"/>
              </a:rPr>
              <a:t>seguridad ha </a:t>
            </a:r>
            <a:r>
              <a:rPr sz="900" spc="25" dirty="0">
                <a:latin typeface="Microsoft Sans Serif"/>
                <a:cs typeface="Microsoft Sans Serif"/>
              </a:rPr>
              <a:t>sido </a:t>
            </a:r>
            <a:r>
              <a:rPr sz="900" spc="45" dirty="0">
                <a:latin typeface="Microsoft Sans Serif"/>
                <a:cs typeface="Microsoft Sans Serif"/>
              </a:rPr>
              <a:t>durante mucho tiempo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25" dirty="0">
                <a:latin typeface="Microsoft Sans Serif"/>
                <a:cs typeface="Microsoft Sans Serif"/>
              </a:rPr>
              <a:t>consideración </a:t>
            </a:r>
            <a:r>
              <a:rPr sz="900" spc="50" dirty="0">
                <a:latin typeface="Microsoft Sans Serif"/>
                <a:cs typeface="Microsoft Sans Serif"/>
              </a:rPr>
              <a:t>importante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40" dirty="0">
                <a:latin typeface="Microsoft Sans Serif"/>
                <a:cs typeface="Microsoft Sans Serif"/>
              </a:rPr>
              <a:t>funcionamiento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20" dirty="0">
                <a:latin typeface="Microsoft Sans Serif"/>
                <a:cs typeface="Microsoft Sans Serif"/>
              </a:rPr>
              <a:t>fábrica. Como </a:t>
            </a:r>
            <a:r>
              <a:rPr sz="900" spc="10" dirty="0">
                <a:latin typeface="Microsoft Sans Serif"/>
                <a:cs typeface="Microsoft Sans Serif"/>
              </a:rPr>
              <a:t>decía </a:t>
            </a:r>
            <a:r>
              <a:rPr sz="900" spc="30" dirty="0">
                <a:latin typeface="Microsoft Sans Serif"/>
                <a:cs typeface="Microsoft Sans Serif"/>
              </a:rPr>
              <a:t>Werner </a:t>
            </a:r>
            <a:r>
              <a:rPr sz="900" spc="35" dirty="0">
                <a:latin typeface="Microsoft Sans Serif"/>
                <a:cs typeface="Microsoft Sans Serif"/>
              </a:rPr>
              <a:t>von </a:t>
            </a:r>
            <a:r>
              <a:rPr sz="900" spc="5" dirty="0">
                <a:latin typeface="Microsoft Sans Serif"/>
                <a:cs typeface="Microsoft Sans Serif"/>
              </a:rPr>
              <a:t>Siemens, </a:t>
            </a:r>
            <a:r>
              <a:rPr sz="900" spc="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fundador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" dirty="0">
                <a:latin typeface="Microsoft Sans Serif"/>
                <a:cs typeface="Microsoft Sans Serif"/>
              </a:rPr>
              <a:t>Siemens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5" dirty="0">
                <a:latin typeface="Microsoft Sans Serif"/>
                <a:cs typeface="Microsoft Sans Serif"/>
              </a:rPr>
              <a:t>1880, </a:t>
            </a:r>
            <a:r>
              <a:rPr sz="900" spc="15" dirty="0">
                <a:latin typeface="Microsoft Sans Serif"/>
                <a:cs typeface="Microsoft Sans Serif"/>
              </a:rPr>
              <a:t>“la </a:t>
            </a:r>
            <a:r>
              <a:rPr sz="900" spc="30" dirty="0">
                <a:latin typeface="Microsoft Sans Serif"/>
                <a:cs typeface="Microsoft Sans Serif"/>
              </a:rPr>
              <a:t>prevención de </a:t>
            </a:r>
            <a:r>
              <a:rPr sz="900" spc="15" dirty="0">
                <a:latin typeface="Microsoft Sans Serif"/>
                <a:cs typeface="Microsoft Sans Serif"/>
              </a:rPr>
              <a:t>accidentes </a:t>
            </a:r>
            <a:r>
              <a:rPr sz="900" spc="45" dirty="0">
                <a:latin typeface="Microsoft Sans Serif"/>
                <a:cs typeface="Microsoft Sans Serif"/>
              </a:rPr>
              <a:t>no </a:t>
            </a:r>
            <a:r>
              <a:rPr sz="900" spc="30" dirty="0">
                <a:latin typeface="Microsoft Sans Serif"/>
                <a:cs typeface="Microsoft Sans Serif"/>
              </a:rPr>
              <a:t>debe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entenderse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norma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exigida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por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ley,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sino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precepto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responsabilidad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humana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razón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económica”.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8165" y="3226061"/>
            <a:ext cx="4339590" cy="2585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70510">
              <a:lnSpc>
                <a:spcPct val="133300"/>
              </a:lnSpc>
              <a:spcBef>
                <a:spcPts val="100"/>
              </a:spcBef>
            </a:pPr>
            <a:r>
              <a:rPr sz="900" spc="30" dirty="0">
                <a:latin typeface="Microsoft Sans Serif"/>
                <a:cs typeface="Microsoft Sans Serif"/>
              </a:rPr>
              <a:t>Desafortunadamente, </a:t>
            </a:r>
            <a:r>
              <a:rPr sz="900" dirty="0">
                <a:latin typeface="Microsoft Sans Serif"/>
                <a:cs typeface="Microsoft Sans Serif"/>
              </a:rPr>
              <a:t>las </a:t>
            </a:r>
            <a:r>
              <a:rPr sz="900" spc="25" dirty="0">
                <a:latin typeface="Microsoft Sans Serif"/>
                <a:cs typeface="Microsoft Sans Serif"/>
              </a:rPr>
              <a:t>regulaciones son </a:t>
            </a:r>
            <a:r>
              <a:rPr sz="900" spc="10" dirty="0">
                <a:latin typeface="Microsoft Sans Serif"/>
                <a:cs typeface="Microsoft Sans Serif"/>
              </a:rPr>
              <a:t>necesarias </a:t>
            </a:r>
            <a:r>
              <a:rPr sz="900" spc="50" dirty="0">
                <a:latin typeface="Microsoft Sans Serif"/>
                <a:cs typeface="Microsoft Sans Serif"/>
              </a:rPr>
              <a:t>tanto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20" dirty="0">
                <a:latin typeface="Microsoft Sans Serif"/>
                <a:cs typeface="Microsoft Sans Serif"/>
              </a:rPr>
              <a:t>aclarar </a:t>
            </a:r>
            <a:r>
              <a:rPr sz="900" spc="2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promover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estándares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apropiados.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Además,</a:t>
            </a:r>
            <a:r>
              <a:rPr sz="900" spc="5" dirty="0">
                <a:latin typeface="Microsoft Sans Serif"/>
                <a:cs typeface="Microsoft Sans Serif"/>
              </a:rPr>
              <a:t> estas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normas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deben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modificarse </a:t>
            </a:r>
            <a:r>
              <a:rPr sz="900" spc="35" dirty="0">
                <a:latin typeface="Microsoft Sans Serif"/>
                <a:cs typeface="Microsoft Sans Serif"/>
              </a:rPr>
              <a:t>periódicamente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35" dirty="0">
                <a:latin typeface="Microsoft Sans Serif"/>
                <a:cs typeface="Microsoft Sans Serif"/>
              </a:rPr>
              <a:t>adaptar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30" dirty="0">
                <a:latin typeface="Microsoft Sans Serif"/>
                <a:cs typeface="Microsoft Sans Serif"/>
              </a:rPr>
              <a:t>requisitos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25" dirty="0">
                <a:latin typeface="Microsoft Sans Serif"/>
                <a:cs typeface="Microsoft Sans Serif"/>
              </a:rPr>
              <a:t>cambios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tecnológicos.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33300"/>
              </a:lnSpc>
            </a:pPr>
            <a:r>
              <a:rPr sz="900" spc="-25" dirty="0">
                <a:latin typeface="Microsoft Sans Serif"/>
                <a:cs typeface="Microsoft Sans Serif"/>
              </a:rPr>
              <a:t>En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40" dirty="0">
                <a:latin typeface="Microsoft Sans Serif"/>
                <a:cs typeface="Microsoft Sans Serif"/>
              </a:rPr>
              <a:t>últimos </a:t>
            </a:r>
            <a:r>
              <a:rPr sz="900" spc="15" dirty="0">
                <a:latin typeface="Microsoft Sans Serif"/>
                <a:cs typeface="Microsoft Sans Serif"/>
              </a:rPr>
              <a:t>años, la </a:t>
            </a:r>
            <a:r>
              <a:rPr sz="900" spc="30" dirty="0">
                <a:latin typeface="Microsoft Sans Serif"/>
                <a:cs typeface="Microsoft Sans Serif"/>
              </a:rPr>
              <a:t>seguridad ha </a:t>
            </a:r>
            <a:r>
              <a:rPr sz="900" spc="35" dirty="0">
                <a:latin typeface="Microsoft Sans Serif"/>
                <a:cs typeface="Microsoft Sans Serif"/>
              </a:rPr>
              <a:t>cobrado una importancia aún mayor, </a:t>
            </a:r>
            <a:r>
              <a:rPr sz="900" spc="50" dirty="0">
                <a:latin typeface="Microsoft Sans Serif"/>
                <a:cs typeface="Microsoft Sans Serif"/>
              </a:rPr>
              <a:t>tanto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resultado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cambios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las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normas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estándares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aparición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nuevas </a:t>
            </a:r>
            <a:r>
              <a:rPr sz="900" spc="20" dirty="0">
                <a:latin typeface="Microsoft Sans Serif"/>
                <a:cs typeface="Microsoft Sans Serif"/>
              </a:rPr>
              <a:t>tecnologías. Como </a:t>
            </a:r>
            <a:r>
              <a:rPr sz="900" spc="30" dirty="0">
                <a:latin typeface="Microsoft Sans Serif"/>
                <a:cs typeface="Microsoft Sans Serif"/>
              </a:rPr>
              <a:t>resultado, </a:t>
            </a:r>
            <a:r>
              <a:rPr sz="900" spc="5" dirty="0">
                <a:latin typeface="Microsoft Sans Serif"/>
                <a:cs typeface="Microsoft Sans Serif"/>
              </a:rPr>
              <a:t>Siemens </a:t>
            </a:r>
            <a:r>
              <a:rPr sz="900" spc="30" dirty="0">
                <a:latin typeface="Microsoft Sans Serif"/>
                <a:cs typeface="Microsoft Sans Serif"/>
              </a:rPr>
              <a:t>desarrolló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b="1" spc="15" dirty="0">
                <a:latin typeface="Arial"/>
                <a:cs typeface="Arial"/>
              </a:rPr>
              <a:t>Seguridad </a:t>
            </a:r>
            <a:r>
              <a:rPr sz="900" b="1" spc="20" dirty="0">
                <a:latin typeface="Arial"/>
                <a:cs typeface="Arial"/>
              </a:rPr>
              <a:t> </a:t>
            </a:r>
            <a:r>
              <a:rPr sz="900" b="1" spc="40" dirty="0">
                <a:latin typeface="Arial"/>
                <a:cs typeface="Arial"/>
              </a:rPr>
              <a:t>integrada </a:t>
            </a:r>
            <a:r>
              <a:rPr sz="900" spc="20" dirty="0">
                <a:latin typeface="Microsoft Sans Serif"/>
                <a:cs typeface="Microsoft Sans Serif"/>
              </a:rPr>
              <a:t>sistema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20" dirty="0">
                <a:latin typeface="Microsoft Sans Serif"/>
                <a:cs typeface="Microsoft Sans Serif"/>
              </a:rPr>
              <a:t>incluye </a:t>
            </a:r>
            <a:r>
              <a:rPr sz="900" spc="35" dirty="0">
                <a:latin typeface="Microsoft Sans Serif"/>
                <a:cs typeface="Microsoft Sans Serif"/>
              </a:rPr>
              <a:t>productos que </a:t>
            </a:r>
            <a:r>
              <a:rPr sz="900" spc="30" dirty="0">
                <a:latin typeface="Microsoft Sans Serif"/>
                <a:cs typeface="Microsoft Sans Serif"/>
              </a:rPr>
              <a:t>ofrecen </a:t>
            </a:r>
            <a:r>
              <a:rPr sz="900" spc="20" dirty="0">
                <a:latin typeface="Microsoft Sans Serif"/>
                <a:cs typeface="Microsoft Sans Serif"/>
              </a:rPr>
              <a:t>soluciones </a:t>
            </a:r>
            <a:r>
              <a:rPr sz="900" spc="30" dirty="0">
                <a:latin typeface="Microsoft Sans Serif"/>
                <a:cs typeface="Microsoft Sans Serif"/>
              </a:rPr>
              <a:t>de seguridad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completas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20" dirty="0">
                <a:latin typeface="Microsoft Sans Serif"/>
                <a:cs typeface="Microsoft Sans Serif"/>
              </a:rPr>
              <a:t>consistentes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dirty="0">
                <a:latin typeface="Microsoft Sans Serif"/>
                <a:cs typeface="Microsoft Sans Serif"/>
              </a:rPr>
              <a:t>las </a:t>
            </a:r>
            <a:r>
              <a:rPr sz="900" spc="30" dirty="0">
                <a:latin typeface="Microsoft Sans Serif"/>
                <a:cs typeface="Microsoft Sans Serif"/>
              </a:rPr>
              <a:t>industrias de </a:t>
            </a:r>
            <a:r>
              <a:rPr sz="900" spc="35" dirty="0">
                <a:latin typeface="Microsoft Sans Serif"/>
                <a:cs typeface="Microsoft Sans Serif"/>
              </a:rPr>
              <a:t>producción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15" dirty="0">
                <a:latin typeface="Microsoft Sans Serif"/>
                <a:cs typeface="Microsoft Sans Serif"/>
              </a:rPr>
              <a:t>procesos. </a:t>
            </a:r>
            <a:r>
              <a:rPr sz="900" spc="25" dirty="0">
                <a:latin typeface="Microsoft Sans Serif"/>
                <a:cs typeface="Microsoft Sans Serif"/>
              </a:rPr>
              <a:t>Porque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Safety </a:t>
            </a:r>
            <a:r>
              <a:rPr sz="900" spc="45" dirty="0">
                <a:latin typeface="Microsoft Sans Serif"/>
                <a:cs typeface="Microsoft Sans Serif"/>
              </a:rPr>
              <a:t>Integrated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30" dirty="0">
                <a:latin typeface="Microsoft Sans Serif"/>
                <a:cs typeface="Microsoft Sans Serif"/>
              </a:rPr>
              <a:t>ha desarrollado en </a:t>
            </a:r>
            <a:r>
              <a:rPr sz="900" spc="20" dirty="0">
                <a:latin typeface="Microsoft Sans Serif"/>
                <a:cs typeface="Microsoft Sans Serif"/>
              </a:rPr>
              <a:t>consonancia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5" dirty="0">
                <a:latin typeface="Microsoft Sans Serif"/>
                <a:cs typeface="Microsoft Sans Serif"/>
              </a:rPr>
              <a:t>Siemens </a:t>
            </a:r>
            <a:r>
              <a:rPr sz="900" spc="10" dirty="0">
                <a:latin typeface="Microsoft Sans Serif"/>
                <a:cs typeface="Microsoft Sans Serif"/>
              </a:rPr>
              <a:t> </a:t>
            </a:r>
            <a:r>
              <a:rPr sz="900" b="1" spc="30" dirty="0">
                <a:latin typeface="Arial"/>
                <a:cs typeface="Arial"/>
              </a:rPr>
              <a:t>Automatización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40" dirty="0">
                <a:latin typeface="Arial"/>
                <a:cs typeface="Arial"/>
              </a:rPr>
              <a:t>Totalmente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45" dirty="0">
                <a:latin typeface="Arial"/>
                <a:cs typeface="Arial"/>
              </a:rPr>
              <a:t>Integrada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(TIA)</a:t>
            </a:r>
            <a:r>
              <a:rPr sz="900" spc="5" dirty="0">
                <a:latin typeface="Microsoft Sans Serif"/>
                <a:cs typeface="Microsoft Sans Serif"/>
              </a:rPr>
              <a:t>,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tanto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componentes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estándar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relacionados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seguridad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combinan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uniforme.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360"/>
              </a:spcBef>
            </a:pPr>
            <a:r>
              <a:rPr sz="900" dirty="0">
                <a:latin typeface="Microsoft Sans Serif"/>
                <a:cs typeface="Microsoft Sans Serif"/>
              </a:rPr>
              <a:t>Esto</a:t>
            </a:r>
            <a:r>
              <a:rPr sz="900" spc="-10" dirty="0">
                <a:latin typeface="Microsoft Sans Serif"/>
                <a:cs typeface="Microsoft Sans Serif"/>
              </a:rPr>
              <a:t> se </a:t>
            </a:r>
            <a:r>
              <a:rPr sz="900" spc="35" dirty="0">
                <a:latin typeface="Microsoft Sans Serif"/>
                <a:cs typeface="Microsoft Sans Serif"/>
              </a:rPr>
              <a:t>traduce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ahorro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costes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considerable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nuestros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clientes.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8166" y="6150870"/>
            <a:ext cx="4340225" cy="24053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9055">
              <a:lnSpc>
                <a:spcPct val="1412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En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amplia </a:t>
            </a:r>
            <a:r>
              <a:rPr sz="850" spc="35" dirty="0">
                <a:latin typeface="Microsoft Sans Serif"/>
                <a:cs typeface="Microsoft Sans Serif"/>
              </a:rPr>
              <a:t>gama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productos </a:t>
            </a:r>
            <a:r>
              <a:rPr sz="850" spc="5" dirty="0">
                <a:latin typeface="Microsoft Sans Serif"/>
                <a:cs typeface="Microsoft Sans Serif"/>
              </a:rPr>
              <a:t>Safety </a:t>
            </a:r>
            <a:r>
              <a:rPr sz="850" spc="40" dirty="0">
                <a:latin typeface="Microsoft Sans Serif"/>
                <a:cs typeface="Microsoft Sans Serif"/>
              </a:rPr>
              <a:t>Integrated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25" dirty="0">
                <a:latin typeface="Microsoft Sans Serif"/>
                <a:cs typeface="Microsoft Sans Serif"/>
              </a:rPr>
              <a:t>incluyen unidades de </a:t>
            </a:r>
            <a:r>
              <a:rPr sz="850" spc="30" dirty="0">
                <a:latin typeface="Microsoft Sans Serif"/>
                <a:cs typeface="Microsoft Sans Serif"/>
              </a:rPr>
              <a:t> procesamiento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central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40" dirty="0">
                <a:latin typeface="Microsoft Sans Serif"/>
                <a:cs typeface="Microsoft Sans Serif"/>
              </a:rPr>
              <a:t>(CPU)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SIMATIC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PLC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prueba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fallas,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dispositivos</a:t>
            </a:r>
            <a:r>
              <a:rPr sz="850" spc="5" dirty="0">
                <a:latin typeface="Microsoft Sans Serif"/>
                <a:cs typeface="Microsoft Sans Serif"/>
              </a:rPr>
              <a:t> y </a:t>
            </a:r>
            <a:r>
              <a:rPr sz="850" spc="15" dirty="0">
                <a:latin typeface="Microsoft Sans Serif"/>
                <a:cs typeface="Microsoft Sans Serif"/>
              </a:rPr>
              <a:t>sistemas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entrada/salida </a:t>
            </a:r>
            <a:r>
              <a:rPr sz="850" spc="-35" dirty="0">
                <a:latin typeface="Microsoft Sans Serif"/>
                <a:cs typeface="Microsoft Sans Serif"/>
              </a:rPr>
              <a:t>(E/S) </a:t>
            </a:r>
            <a:r>
              <a:rPr sz="850" spc="-15" dirty="0">
                <a:latin typeface="Microsoft Sans Serif"/>
                <a:cs typeface="Microsoft Sans Serif"/>
              </a:rPr>
              <a:t>SIMATIC </a:t>
            </a:r>
            <a:r>
              <a:rPr sz="850" spc="-75" dirty="0">
                <a:latin typeface="Microsoft Sans Serif"/>
                <a:cs typeface="Microsoft Sans Serif"/>
              </a:rPr>
              <a:t>ET </a:t>
            </a:r>
            <a:r>
              <a:rPr sz="850" spc="10" dirty="0">
                <a:latin typeface="Microsoft Sans Serif"/>
                <a:cs typeface="Microsoft Sans Serif"/>
              </a:rPr>
              <a:t>200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35" dirty="0">
                <a:latin typeface="Microsoft Sans Serif"/>
                <a:cs typeface="Microsoft Sans Serif"/>
              </a:rPr>
              <a:t>prueba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fallas, </a:t>
            </a:r>
            <a:r>
              <a:rPr sz="850" spc="30" dirty="0">
                <a:latin typeface="Microsoft Sans Serif"/>
                <a:cs typeface="Microsoft Sans Serif"/>
              </a:rPr>
              <a:t>controles </a:t>
            </a:r>
            <a:r>
              <a:rPr sz="850" spc="25" dirty="0">
                <a:latin typeface="Microsoft Sans Serif"/>
                <a:cs typeface="Microsoft Sans Serif"/>
              </a:rPr>
              <a:t>industriales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-30" dirty="0">
                <a:latin typeface="Microsoft Sans Serif"/>
                <a:cs typeface="Microsoft Sans Serif"/>
              </a:rPr>
              <a:t>SIRIUS </a:t>
            </a:r>
            <a:r>
              <a:rPr sz="850" spc="5" dirty="0">
                <a:latin typeface="Microsoft Sans Serif"/>
                <a:cs typeface="Microsoft Sans Serif"/>
              </a:rPr>
              <a:t>Safety </a:t>
            </a:r>
            <a:r>
              <a:rPr sz="850" spc="40" dirty="0">
                <a:latin typeface="Microsoft Sans Serif"/>
                <a:cs typeface="Microsoft Sans Serif"/>
              </a:rPr>
              <a:t>Integrated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15" dirty="0">
                <a:latin typeface="Microsoft Sans Serif"/>
                <a:cs typeface="Microsoft Sans Serif"/>
              </a:rPr>
              <a:t>sistemas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35" dirty="0">
                <a:latin typeface="Microsoft Sans Serif"/>
                <a:cs typeface="Microsoft Sans Serif"/>
              </a:rPr>
              <a:t>prueba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fallas. </a:t>
            </a:r>
            <a:r>
              <a:rPr sz="850" spc="25" dirty="0">
                <a:latin typeface="Microsoft Sans Serif"/>
                <a:cs typeface="Microsoft Sans Serif"/>
              </a:rPr>
              <a:t>accionamientos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15" dirty="0">
                <a:latin typeface="Microsoft Sans Serif"/>
                <a:cs typeface="Microsoft Sans Serif"/>
              </a:rPr>
              <a:t>sistemas </a:t>
            </a:r>
            <a:r>
              <a:rPr sz="850" spc="2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movimiento.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26299"/>
              </a:lnSpc>
            </a:pPr>
            <a:r>
              <a:rPr sz="950" spc="25" dirty="0">
                <a:latin typeface="Microsoft Sans Serif"/>
                <a:cs typeface="Microsoft Sans Serif"/>
              </a:rPr>
              <a:t>Dado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5" dirty="0">
                <a:latin typeface="Microsoft Sans Serif"/>
                <a:cs typeface="Microsoft Sans Serif"/>
              </a:rPr>
              <a:t>Safety </a:t>
            </a:r>
            <a:r>
              <a:rPr sz="950" spc="45" dirty="0">
                <a:latin typeface="Microsoft Sans Serif"/>
                <a:cs typeface="Microsoft Sans Serif"/>
              </a:rPr>
              <a:t>Integrated </a:t>
            </a:r>
            <a:r>
              <a:rPr sz="950" spc="25" dirty="0">
                <a:latin typeface="Microsoft Sans Serif"/>
                <a:cs typeface="Microsoft Sans Serif"/>
              </a:rPr>
              <a:t>utiliza redes </a:t>
            </a:r>
            <a:r>
              <a:rPr sz="950" spc="30" dirty="0">
                <a:latin typeface="Microsoft Sans Serif"/>
                <a:cs typeface="Microsoft Sans Serif"/>
              </a:rPr>
              <a:t>probadas </a:t>
            </a:r>
            <a:r>
              <a:rPr sz="950" spc="-35" dirty="0">
                <a:latin typeface="Microsoft Sans Serif"/>
                <a:cs typeface="Microsoft Sans Serif"/>
              </a:rPr>
              <a:t>PROFINET, </a:t>
            </a:r>
            <a:r>
              <a:rPr sz="950" spc="-40" dirty="0">
                <a:latin typeface="Microsoft Sans Serif"/>
                <a:cs typeface="Microsoft Sans Serif"/>
              </a:rPr>
              <a:t>PROFIBUS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AS-Interface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0" dirty="0">
                <a:latin typeface="Microsoft Sans Serif"/>
                <a:cs typeface="Microsoft Sans Serif"/>
              </a:rPr>
              <a:t>comunicación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40" dirty="0">
                <a:latin typeface="Microsoft Sans Serif"/>
                <a:cs typeface="Microsoft Sans Serif"/>
              </a:rPr>
              <a:t>prueba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0" dirty="0">
                <a:latin typeface="Microsoft Sans Serif"/>
                <a:cs typeface="Microsoft Sans Serif"/>
              </a:rPr>
              <a:t>fallas, </a:t>
            </a:r>
            <a:r>
              <a:rPr sz="950" spc="15" dirty="0">
                <a:latin typeface="Microsoft Sans Serif"/>
                <a:cs typeface="Microsoft Sans Serif"/>
              </a:rPr>
              <a:t>los costos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ingeniería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instalación</a:t>
            </a:r>
            <a:r>
              <a:rPr sz="950" spc="-10" dirty="0">
                <a:latin typeface="Microsoft Sans Serif"/>
                <a:cs typeface="Microsoft Sans Serif"/>
              </a:rPr>
              <a:t> se </a:t>
            </a:r>
            <a:r>
              <a:rPr sz="950" spc="35" dirty="0">
                <a:latin typeface="Microsoft Sans Serif"/>
                <a:cs typeface="Microsoft Sans Serif"/>
              </a:rPr>
              <a:t>reducen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significativamente.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Donde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5" dirty="0">
                <a:latin typeface="Microsoft Sans Serif"/>
                <a:cs typeface="Microsoft Sans Serif"/>
              </a:rPr>
              <a:t>sea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necesario,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b="1" spc="5" dirty="0">
                <a:latin typeface="Arial"/>
                <a:cs typeface="Arial"/>
              </a:rPr>
              <a:t>PROFIseguro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b="1" spc="-15" dirty="0">
                <a:latin typeface="Arial"/>
                <a:cs typeface="Arial"/>
              </a:rPr>
              <a:t>ASI </a:t>
            </a:r>
            <a:r>
              <a:rPr sz="950" b="1" spc="15" dirty="0">
                <a:latin typeface="Arial"/>
                <a:cs typeface="Arial"/>
              </a:rPr>
              <a:t>seguro </a:t>
            </a:r>
            <a:r>
              <a:rPr sz="950" spc="35" dirty="0">
                <a:latin typeface="Microsoft Sans Serif"/>
                <a:cs typeface="Microsoft Sans Serif"/>
              </a:rPr>
              <a:t>puede </a:t>
            </a:r>
            <a:r>
              <a:rPr sz="950" spc="20" dirty="0">
                <a:latin typeface="Microsoft Sans Serif"/>
                <a:cs typeface="Microsoft Sans Serif"/>
              </a:rPr>
              <a:t>ser usado. </a:t>
            </a:r>
            <a:r>
              <a:rPr sz="950" spc="-15" dirty="0">
                <a:latin typeface="Microsoft Sans Serif"/>
                <a:cs typeface="Microsoft Sans Serif"/>
              </a:rPr>
              <a:t>PROFIsafe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25" dirty="0">
                <a:latin typeface="Microsoft Sans Serif"/>
                <a:cs typeface="Microsoft Sans Serif"/>
              </a:rPr>
              <a:t>solución </a:t>
            </a:r>
            <a:r>
              <a:rPr sz="950" spc="3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abierta para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0" dirty="0">
                <a:latin typeface="Microsoft Sans Serif"/>
                <a:cs typeface="Microsoft Sans Serif"/>
              </a:rPr>
              <a:t>comunicación </a:t>
            </a:r>
            <a:r>
              <a:rPr sz="950" spc="40" dirty="0">
                <a:latin typeface="Microsoft Sans Serif"/>
                <a:cs typeface="Microsoft Sans Serif"/>
              </a:rPr>
              <a:t>orientada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5" dirty="0">
                <a:latin typeface="Microsoft Sans Serif"/>
                <a:cs typeface="Microsoft Sans Serif"/>
              </a:rPr>
              <a:t>seguridad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25" dirty="0">
                <a:latin typeface="Microsoft Sans Serif"/>
                <a:cs typeface="Microsoft Sans Serif"/>
              </a:rPr>
              <a:t>utiliza </a:t>
            </a:r>
            <a:r>
              <a:rPr sz="950" spc="15" dirty="0">
                <a:latin typeface="Microsoft Sans Serif"/>
                <a:cs typeface="Microsoft Sans Serif"/>
              </a:rPr>
              <a:t>servicios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-40" dirty="0">
                <a:latin typeface="Microsoft Sans Serif"/>
                <a:cs typeface="Microsoft Sans Serif"/>
              </a:rPr>
              <a:t>PROFINET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-35" dirty="0">
                <a:latin typeface="Microsoft Sans Serif"/>
                <a:cs typeface="Microsoft Sans Serif"/>
              </a:rPr>
              <a:t>PROFIBUS. </a:t>
            </a:r>
            <a:r>
              <a:rPr sz="950" spc="-5" dirty="0">
                <a:latin typeface="Microsoft Sans Serif"/>
                <a:cs typeface="Microsoft Sans Serif"/>
              </a:rPr>
              <a:t>ASIsafe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25" dirty="0">
                <a:latin typeface="Microsoft Sans Serif"/>
                <a:cs typeface="Microsoft Sans Serif"/>
              </a:rPr>
              <a:t>versión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seguridad </a:t>
            </a:r>
            <a:r>
              <a:rPr sz="950" spc="30" dirty="0">
                <a:latin typeface="Microsoft Sans Serif"/>
                <a:cs typeface="Microsoft Sans Serif"/>
              </a:rPr>
              <a:t>del </a:t>
            </a:r>
            <a:r>
              <a:rPr sz="950" spc="25" dirty="0">
                <a:latin typeface="Microsoft Sans Serif"/>
                <a:cs typeface="Microsoft Sans Serif"/>
              </a:rPr>
              <a:t>sistema </a:t>
            </a:r>
            <a:r>
              <a:rPr sz="950" spc="-50" dirty="0">
                <a:latin typeface="Microsoft Sans Serif"/>
                <a:cs typeface="Microsoft Sans Serif"/>
              </a:rPr>
              <a:t>AS- </a:t>
            </a:r>
            <a:r>
              <a:rPr sz="950" spc="-4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Interface.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xfrm>
            <a:off x="19050560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30" dirty="0"/>
              <a:pPr marL="38100">
                <a:spcBef>
                  <a:spcPts val="180"/>
                </a:spcBef>
              </a:pPr>
              <a:t>64</a:t>
            </a:fld>
            <a:endParaRPr spc="30" dirty="0"/>
          </a:p>
        </p:txBody>
      </p:sp>
      <p:sp>
        <p:nvSpPr>
          <p:cNvPr id="2" name="object 2"/>
          <p:cNvSpPr txBox="1"/>
          <p:nvPr/>
        </p:nvSpPr>
        <p:spPr>
          <a:xfrm>
            <a:off x="5761900" y="485606"/>
            <a:ext cx="15424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b="1" spc="15" dirty="0">
                <a:latin typeface="Arial"/>
                <a:cs typeface="Arial"/>
              </a:rPr>
              <a:t>Sistema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15" dirty="0">
                <a:latin typeface="Arial"/>
                <a:cs typeface="Arial"/>
              </a:rPr>
              <a:t>ejecución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 </a:t>
            </a:r>
            <a:r>
              <a:rPr sz="1000" b="1" spc="-260" dirty="0">
                <a:latin typeface="Arial"/>
                <a:cs typeface="Arial"/>
              </a:rPr>
              <a:t> </a:t>
            </a:r>
            <a:r>
              <a:rPr sz="1000" b="1" spc="20" dirty="0">
                <a:latin typeface="Arial"/>
                <a:cs typeface="Arial"/>
              </a:rPr>
              <a:t>fabricación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5" dirty="0">
                <a:latin typeface="Arial"/>
                <a:cs typeface="Arial"/>
              </a:rPr>
              <a:t>SIMATIC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35" dirty="0">
                <a:latin typeface="Arial"/>
                <a:cs typeface="Arial"/>
              </a:rPr>
              <a:t>IT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679" y="483066"/>
            <a:ext cx="4366260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latin typeface="Microsoft Sans Serif"/>
                <a:cs typeface="Microsoft Sans Serif"/>
              </a:rPr>
              <a:t>Hay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25" dirty="0">
                <a:latin typeface="Microsoft Sans Serif"/>
                <a:cs typeface="Microsoft Sans Serif"/>
              </a:rPr>
              <a:t>variedad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sistemas </a:t>
            </a:r>
            <a:r>
              <a:rPr sz="900" spc="30" dirty="0">
                <a:latin typeface="Microsoft Sans Serif"/>
                <a:cs typeface="Microsoft Sans Serif"/>
              </a:rPr>
              <a:t>de tecnología de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40" dirty="0">
                <a:latin typeface="Microsoft Sans Serif"/>
                <a:cs typeface="Microsoft Sans Serif"/>
              </a:rPr>
              <a:t>información </a:t>
            </a:r>
            <a:r>
              <a:rPr sz="900" spc="-15" dirty="0">
                <a:latin typeface="Microsoft Sans Serif"/>
                <a:cs typeface="Microsoft Sans Serif"/>
              </a:rPr>
              <a:t>(TI)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fabricación. </a:t>
            </a:r>
            <a:r>
              <a:rPr sz="900" spc="20" dirty="0">
                <a:latin typeface="Microsoft Sans Serif"/>
                <a:cs typeface="Microsoft Sans Serif"/>
              </a:rPr>
              <a:t>Por </a:t>
            </a:r>
            <a:r>
              <a:rPr sz="900" spc="30" dirty="0">
                <a:latin typeface="Microsoft Sans Serif"/>
                <a:cs typeface="Microsoft Sans Serif"/>
              </a:rPr>
              <a:t>ejemplo, </a:t>
            </a:r>
            <a:r>
              <a:rPr sz="900" dirty="0">
                <a:latin typeface="Microsoft Sans Serif"/>
                <a:cs typeface="Microsoft Sans Serif"/>
              </a:rPr>
              <a:t>las </a:t>
            </a:r>
            <a:r>
              <a:rPr sz="900" spc="20" dirty="0">
                <a:latin typeface="Microsoft Sans Serif"/>
                <a:cs typeface="Microsoft Sans Serif"/>
              </a:rPr>
              <a:t>instalaciones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fabricación </a:t>
            </a:r>
            <a:r>
              <a:rPr sz="900" spc="35" dirty="0">
                <a:latin typeface="Microsoft Sans Serif"/>
                <a:cs typeface="Microsoft Sans Serif"/>
              </a:rPr>
              <a:t>han </a:t>
            </a:r>
            <a:r>
              <a:rPr sz="900" spc="30" dirty="0">
                <a:latin typeface="Microsoft Sans Serif"/>
                <a:cs typeface="Microsoft Sans Serif"/>
              </a:rPr>
              <a:t>utilizado </a:t>
            </a:r>
            <a:r>
              <a:rPr sz="900" spc="45" dirty="0">
                <a:latin typeface="Microsoft Sans Serif"/>
                <a:cs typeface="Microsoft Sans Serif"/>
              </a:rPr>
              <a:t>durante </a:t>
            </a:r>
            <a:r>
              <a:rPr sz="900" spc="5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mucho tiempo </a:t>
            </a:r>
            <a:r>
              <a:rPr sz="900" spc="15" dirty="0">
                <a:latin typeface="Microsoft Sans Serif"/>
                <a:cs typeface="Microsoft Sans Serif"/>
              </a:rPr>
              <a:t>los sistemas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planificación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0" dirty="0">
                <a:latin typeface="Microsoft Sans Serif"/>
                <a:cs typeface="Microsoft Sans Serif"/>
              </a:rPr>
              <a:t>recursos </a:t>
            </a:r>
            <a:r>
              <a:rPr sz="900" spc="25" dirty="0">
                <a:latin typeface="Microsoft Sans Serif"/>
                <a:cs typeface="Microsoft Sans Serif"/>
              </a:rPr>
              <a:t>empresariales </a:t>
            </a:r>
            <a:r>
              <a:rPr sz="900" spc="-65" dirty="0">
                <a:latin typeface="Microsoft Sans Serif"/>
                <a:cs typeface="Microsoft Sans Serif"/>
              </a:rPr>
              <a:t>(ERP) </a:t>
            </a:r>
            <a:r>
              <a:rPr sz="900" spc="-6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35" dirty="0">
                <a:latin typeface="Microsoft Sans Serif"/>
                <a:cs typeface="Microsoft Sans Serif"/>
              </a:rPr>
              <a:t>gestionar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40" dirty="0">
                <a:latin typeface="Microsoft Sans Serif"/>
                <a:cs typeface="Microsoft Sans Serif"/>
              </a:rPr>
              <a:t>flujo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materiales </a:t>
            </a:r>
            <a:r>
              <a:rPr sz="900" spc="10" dirty="0">
                <a:latin typeface="Microsoft Sans Serif"/>
                <a:cs typeface="Microsoft Sans Serif"/>
              </a:rPr>
              <a:t>asociados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20" dirty="0">
                <a:latin typeface="Microsoft Sans Serif"/>
                <a:cs typeface="Microsoft Sans Serif"/>
              </a:rPr>
              <a:t>procesos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fabricación.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-25" dirty="0">
                <a:latin typeface="Microsoft Sans Serif"/>
                <a:cs typeface="Microsoft Sans Serif"/>
              </a:rPr>
              <a:t>En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40" dirty="0">
                <a:latin typeface="Microsoft Sans Serif"/>
                <a:cs typeface="Microsoft Sans Serif"/>
              </a:rPr>
              <a:t>últimos </a:t>
            </a:r>
            <a:r>
              <a:rPr sz="900" spc="15" dirty="0">
                <a:latin typeface="Microsoft Sans Serif"/>
                <a:cs typeface="Microsoft Sans Serif"/>
              </a:rPr>
              <a:t>años, </a:t>
            </a:r>
            <a:r>
              <a:rPr sz="900" spc="25" dirty="0">
                <a:latin typeface="Microsoft Sans Serif"/>
                <a:cs typeface="Microsoft Sans Serif"/>
              </a:rPr>
              <a:t>muchas </a:t>
            </a:r>
            <a:r>
              <a:rPr sz="900" spc="20" dirty="0">
                <a:latin typeface="Microsoft Sans Serif"/>
                <a:cs typeface="Microsoft Sans Serif"/>
              </a:rPr>
              <a:t>empresas </a:t>
            </a:r>
            <a:r>
              <a:rPr sz="900" spc="40" dirty="0">
                <a:latin typeface="Microsoft Sans Serif"/>
                <a:cs typeface="Microsoft Sans Serif"/>
              </a:rPr>
              <a:t>también </a:t>
            </a:r>
            <a:r>
              <a:rPr sz="900" spc="35" dirty="0">
                <a:latin typeface="Microsoft Sans Serif"/>
                <a:cs typeface="Microsoft Sans Serif"/>
              </a:rPr>
              <a:t>han </a:t>
            </a:r>
            <a:r>
              <a:rPr sz="900" spc="25" dirty="0">
                <a:latin typeface="Microsoft Sans Serif"/>
                <a:cs typeface="Microsoft Sans Serif"/>
              </a:rPr>
              <a:t>estado </a:t>
            </a:r>
            <a:r>
              <a:rPr sz="900" spc="30" dirty="0">
                <a:latin typeface="Microsoft Sans Serif"/>
                <a:cs typeface="Microsoft Sans Serif"/>
              </a:rPr>
              <a:t>utilizando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60" dirty="0">
                <a:latin typeface="Microsoft Sans Serif"/>
                <a:cs typeface="Microsoft Sans Serif"/>
              </a:rPr>
              <a:t> </a:t>
            </a:r>
            <a:r>
              <a:rPr sz="900" b="1" spc="15" dirty="0">
                <a:latin typeface="Arial"/>
                <a:cs typeface="Arial"/>
              </a:rPr>
              <a:t>Sistema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-5" dirty="0">
                <a:latin typeface="Arial"/>
                <a:cs typeface="Arial"/>
              </a:rPr>
              <a:t>Ejecución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45" dirty="0">
                <a:latin typeface="Arial"/>
                <a:cs typeface="Arial"/>
              </a:rPr>
              <a:t>Manufactura </a:t>
            </a:r>
            <a:r>
              <a:rPr sz="900" b="1" spc="-20" dirty="0">
                <a:latin typeface="Arial"/>
                <a:cs typeface="Arial"/>
              </a:rPr>
              <a:t>(MES)</a:t>
            </a:r>
            <a:r>
              <a:rPr sz="900" spc="-20" dirty="0">
                <a:latin typeface="Microsoft Sans Serif"/>
                <a:cs typeface="Microsoft Sans Serif"/>
              </a:rPr>
              <a:t>. </a:t>
            </a:r>
            <a:r>
              <a:rPr sz="900" spc="-40" dirty="0">
                <a:latin typeface="Microsoft Sans Serif"/>
                <a:cs typeface="Microsoft Sans Serif"/>
              </a:rPr>
              <a:t>Si </a:t>
            </a:r>
            <a:r>
              <a:rPr sz="900" spc="35" dirty="0">
                <a:latin typeface="Microsoft Sans Serif"/>
                <a:cs typeface="Microsoft Sans Serif"/>
              </a:rPr>
              <a:t>bien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5" dirty="0">
                <a:latin typeface="Microsoft Sans Serif"/>
                <a:cs typeface="Microsoft Sans Serif"/>
              </a:rPr>
              <a:t>función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0" dirty="0">
                <a:latin typeface="Microsoft Sans Serif"/>
                <a:cs typeface="Microsoft Sans Serif"/>
              </a:rPr>
              <a:t>definición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-50" dirty="0">
                <a:latin typeface="Microsoft Sans Serif"/>
                <a:cs typeface="Microsoft Sans Serif"/>
              </a:rPr>
              <a:t>MES </a:t>
            </a:r>
            <a:r>
              <a:rPr sz="900" spc="25" dirty="0">
                <a:latin typeface="Microsoft Sans Serif"/>
                <a:cs typeface="Microsoft Sans Serif"/>
              </a:rPr>
              <a:t>varían </a:t>
            </a:r>
            <a:r>
              <a:rPr sz="900" spc="30" dirty="0">
                <a:latin typeface="Microsoft Sans Serif"/>
                <a:cs typeface="Microsoft Sans Serif"/>
              </a:rPr>
              <a:t>según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35" dirty="0">
                <a:latin typeface="Microsoft Sans Serif"/>
                <a:cs typeface="Microsoft Sans Serif"/>
              </a:rPr>
              <a:t>proveedor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35" dirty="0">
                <a:latin typeface="Microsoft Sans Serif"/>
                <a:cs typeface="Microsoft Sans Serif"/>
              </a:rPr>
              <a:t>paquete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software </a:t>
            </a:r>
            <a:r>
              <a:rPr sz="900" spc="15" dirty="0">
                <a:latin typeface="Microsoft Sans Serif"/>
                <a:cs typeface="Microsoft Sans Serif"/>
              </a:rPr>
              <a:t>específico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adquirido,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-50" dirty="0">
                <a:latin typeface="Microsoft Sans Serif"/>
                <a:cs typeface="Microsoft Sans Serif"/>
              </a:rPr>
              <a:t>MES </a:t>
            </a:r>
            <a:r>
              <a:rPr sz="900" spc="15" dirty="0">
                <a:latin typeface="Microsoft Sans Serif"/>
                <a:cs typeface="Microsoft Sans Serif"/>
              </a:rPr>
              <a:t>está </a:t>
            </a:r>
            <a:r>
              <a:rPr sz="900" spc="25" dirty="0">
                <a:latin typeface="Microsoft Sans Serif"/>
                <a:cs typeface="Microsoft Sans Serif"/>
              </a:rPr>
              <a:t>diseñado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40" dirty="0">
                <a:latin typeface="Microsoft Sans Serif"/>
                <a:cs typeface="Microsoft Sans Serif"/>
              </a:rPr>
              <a:t>proporcionar información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producción </a:t>
            </a:r>
            <a:r>
              <a:rPr sz="900" spc="4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oportuna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permite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personal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fabricación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mejorar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eficiencia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operativa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reducir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costos.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7680" y="2496019"/>
            <a:ext cx="4164329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5" dirty="0">
                <a:latin typeface="Microsoft Sans Serif"/>
                <a:cs typeface="Microsoft Sans Serif"/>
              </a:rPr>
              <a:t>Siemens </a:t>
            </a:r>
            <a:r>
              <a:rPr sz="950" b="1" spc="35" dirty="0">
                <a:latin typeface="Arial"/>
                <a:cs typeface="Arial"/>
              </a:rPr>
              <a:t>TI </a:t>
            </a:r>
            <a:r>
              <a:rPr sz="950" b="1" spc="5" dirty="0">
                <a:latin typeface="Arial"/>
                <a:cs typeface="Arial"/>
              </a:rPr>
              <a:t>SIMATIC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40" dirty="0">
                <a:latin typeface="Microsoft Sans Serif"/>
                <a:cs typeface="Microsoft Sans Serif"/>
              </a:rPr>
              <a:t>conjunto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20" dirty="0">
                <a:latin typeface="Microsoft Sans Serif"/>
                <a:cs typeface="Microsoft Sans Serif"/>
              </a:rPr>
              <a:t>suites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software </a:t>
            </a:r>
            <a:r>
              <a:rPr sz="950" spc="25" dirty="0">
                <a:latin typeface="Microsoft Sans Serif"/>
                <a:cs typeface="Microsoft Sans Serif"/>
              </a:rPr>
              <a:t>diseñado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acuerdo </a:t>
            </a:r>
            <a:r>
              <a:rPr sz="950" spc="25" dirty="0">
                <a:latin typeface="Microsoft Sans Serif"/>
                <a:cs typeface="Microsoft Sans Serif"/>
              </a:rPr>
              <a:t>con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30" dirty="0">
                <a:latin typeface="Microsoft Sans Serif"/>
                <a:cs typeface="Microsoft Sans Serif"/>
              </a:rPr>
              <a:t>estándar de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40" dirty="0">
                <a:latin typeface="Microsoft Sans Serif"/>
                <a:cs typeface="Microsoft Sans Serif"/>
              </a:rPr>
              <a:t>industria </a:t>
            </a:r>
            <a:r>
              <a:rPr sz="950" spc="-15" dirty="0">
                <a:latin typeface="Microsoft Sans Serif"/>
                <a:cs typeface="Microsoft Sans Serif"/>
              </a:rPr>
              <a:t>ISA-95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35" dirty="0">
                <a:latin typeface="Microsoft Sans Serif"/>
                <a:cs typeface="Microsoft Sans Serif"/>
              </a:rPr>
              <a:t>funciona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45" dirty="0">
                <a:latin typeface="Microsoft Sans Serif"/>
                <a:cs typeface="Microsoft Sans Serif"/>
              </a:rPr>
              <a:t>armonía </a:t>
            </a:r>
            <a:r>
              <a:rPr sz="950" spc="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sistemas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70" dirty="0">
                <a:latin typeface="Microsoft Sans Serif"/>
                <a:cs typeface="Microsoft Sans Serif"/>
              </a:rPr>
              <a:t>ERP.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SIMATIC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IT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reduce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costo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implementar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50" dirty="0">
                <a:latin typeface="Microsoft Sans Serif"/>
                <a:cs typeface="Microsoft Sans Serif"/>
              </a:rPr>
              <a:t>MES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al </a:t>
            </a:r>
            <a:r>
              <a:rPr sz="950" spc="55" dirty="0">
                <a:latin typeface="Microsoft Sans Serif"/>
                <a:cs typeface="Microsoft Sans Serif"/>
              </a:rPr>
              <a:t>permitir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0" dirty="0">
                <a:latin typeface="Microsoft Sans Serif"/>
                <a:cs typeface="Microsoft Sans Serif"/>
              </a:rPr>
              <a:t>clientes </a:t>
            </a:r>
            <a:r>
              <a:rPr sz="950" spc="25" dirty="0">
                <a:latin typeface="Microsoft Sans Serif"/>
                <a:cs typeface="Microsoft Sans Serif"/>
              </a:rPr>
              <a:t>elijan </a:t>
            </a:r>
            <a:r>
              <a:rPr sz="950" spc="45" dirty="0">
                <a:latin typeface="Microsoft Sans Serif"/>
                <a:cs typeface="Microsoft Sans Serif"/>
              </a:rPr>
              <a:t>entre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40" dirty="0">
                <a:latin typeface="Microsoft Sans Serif"/>
                <a:cs typeface="Microsoft Sans Serif"/>
              </a:rPr>
              <a:t>conjunto </a:t>
            </a:r>
            <a:r>
              <a:rPr sz="950" spc="30" dirty="0">
                <a:latin typeface="Microsoft Sans Serif"/>
                <a:cs typeface="Microsoft Sans Serif"/>
              </a:rPr>
              <a:t>de paquetes de </a:t>
            </a:r>
            <a:r>
              <a:rPr sz="950" spc="35" dirty="0">
                <a:latin typeface="Microsoft Sans Serif"/>
                <a:cs typeface="Microsoft Sans Serif"/>
              </a:rPr>
              <a:t> software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lograr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funcionalidad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específica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necesaria.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1900" y="3618701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73352" y="3675748"/>
            <a:ext cx="4307840" cy="4810760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111760" rIns="0" bIns="0" rtlCol="0">
            <a:spAutoFit/>
          </a:bodyPr>
          <a:lstStyle/>
          <a:p>
            <a:pPr marL="213360" marR="361315" indent="-213360">
              <a:lnSpc>
                <a:spcPct val="133300"/>
              </a:lnSpc>
              <a:spcBef>
                <a:spcPts val="880"/>
              </a:spcBef>
              <a:buAutoNum type="arabicPeriod"/>
              <a:tabLst>
                <a:tab pos="213360" algn="l"/>
                <a:tab pos="2563495" algn="l"/>
              </a:tabLst>
            </a:pPr>
            <a:r>
              <a:rPr sz="900" spc="-5" dirty="0">
                <a:latin typeface="Microsoft Sans Serif"/>
                <a:cs typeface="Microsoft Sans Serif"/>
              </a:rPr>
              <a:t>Los </a:t>
            </a:r>
            <a:r>
              <a:rPr sz="900" spc="30" dirty="0">
                <a:latin typeface="Microsoft Sans Serif"/>
                <a:cs typeface="Microsoft Sans Serif"/>
              </a:rPr>
              <a:t>centros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control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motores</a:t>
            </a:r>
            <a:r>
              <a:rPr sz="900" u="sng" spc="4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" dirty="0">
                <a:latin typeface="Microsoft Sans Serif"/>
                <a:cs typeface="Microsoft Sans Serif"/>
              </a:rPr>
              <a:t>Siemens </a:t>
            </a:r>
            <a:r>
              <a:rPr sz="900" spc="35" dirty="0">
                <a:latin typeface="Microsoft Sans Serif"/>
                <a:cs typeface="Microsoft Sans Serif"/>
              </a:rPr>
              <a:t>han </a:t>
            </a:r>
            <a:r>
              <a:rPr sz="900" spc="25" dirty="0">
                <a:latin typeface="Microsoft Sans Serif"/>
                <a:cs typeface="Microsoft Sans Serif"/>
              </a:rPr>
              <a:t>sido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diseñados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incorporar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variedad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productos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Siemens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30" dirty="0">
                <a:latin typeface="Microsoft Sans Serif"/>
                <a:cs typeface="Microsoft Sans Serif"/>
              </a:rPr>
              <a:t>ofrecen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40" dirty="0">
                <a:latin typeface="Microsoft Sans Serif"/>
                <a:cs typeface="Microsoft Sans Serif"/>
              </a:rPr>
              <a:t>control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motores, </a:t>
            </a:r>
            <a:r>
              <a:rPr sz="900" spc="20" dirty="0">
                <a:latin typeface="Microsoft Sans Serif"/>
                <a:cs typeface="Microsoft Sans Serif"/>
              </a:rPr>
              <a:t>comunicaciones, </a:t>
            </a:r>
            <a:r>
              <a:rPr sz="900" spc="45" dirty="0">
                <a:latin typeface="Microsoft Sans Serif"/>
                <a:cs typeface="Microsoft Sans Serif"/>
              </a:rPr>
              <a:t>monitoreo, </a:t>
            </a:r>
            <a:r>
              <a:rPr sz="900" spc="5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protección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interfaz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automatización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óptimos.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  <a:buAutoNum type="arabicPeriod"/>
            </a:pPr>
            <a:endParaRPr sz="1250">
              <a:latin typeface="Microsoft Sans Serif"/>
              <a:cs typeface="Microsoft Sans Serif"/>
            </a:endParaRPr>
          </a:p>
          <a:p>
            <a:pPr marL="213360" marR="394970" indent="-213360">
              <a:lnSpc>
                <a:spcPct val="133300"/>
              </a:lnSpc>
              <a:buFont typeface="Microsoft Sans Serif"/>
              <a:buAutoNum type="arabicPeriod"/>
              <a:tabLst>
                <a:tab pos="213360" algn="l"/>
                <a:tab pos="694690" algn="l"/>
              </a:tabLst>
            </a:pPr>
            <a:r>
              <a:rPr sz="9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gestión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motores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modular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flexible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proporciona </a:t>
            </a:r>
            <a:r>
              <a:rPr sz="900" spc="30" dirty="0">
                <a:latin typeface="Microsoft Sans Serif"/>
                <a:cs typeface="Microsoft Sans Serif"/>
              </a:rPr>
              <a:t>protección </a:t>
            </a:r>
            <a:r>
              <a:rPr sz="900" spc="40" dirty="0">
                <a:latin typeface="Microsoft Sans Serif"/>
                <a:cs typeface="Microsoft Sans Serif"/>
              </a:rPr>
              <a:t>multifuncional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estado sólido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motores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velocidad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constante.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  <a:buAutoNum type="arabicPeriod"/>
            </a:pPr>
            <a:endParaRPr sz="1250">
              <a:latin typeface="Microsoft Sans Serif"/>
              <a:cs typeface="Microsoft Sans Serif"/>
            </a:endParaRPr>
          </a:p>
          <a:p>
            <a:pPr marL="220345" marR="337820" indent="-220345">
              <a:lnSpc>
                <a:spcPct val="126299"/>
              </a:lnSpc>
              <a:buAutoNum type="arabicPeriod"/>
              <a:tabLst>
                <a:tab pos="220345" algn="l"/>
                <a:tab pos="2411730" algn="l"/>
                <a:tab pos="2630170" algn="l"/>
                <a:tab pos="2973705" algn="l"/>
              </a:tabLst>
            </a:pPr>
            <a:r>
              <a:rPr sz="950" spc="-70" dirty="0">
                <a:latin typeface="Microsoft Sans Serif"/>
                <a:cs typeface="Microsoft Sans Serif"/>
              </a:rPr>
              <a:t>EL </a:t>
            </a:r>
            <a:r>
              <a:rPr sz="950" spc="25" dirty="0">
                <a:latin typeface="Microsoft Sans Serif"/>
                <a:cs typeface="Microsoft Sans Serif"/>
              </a:rPr>
              <a:t>sistema </a:t>
            </a:r>
            <a:r>
              <a:rPr sz="950" spc="50" dirty="0">
                <a:latin typeface="Microsoft Sans Serif"/>
                <a:cs typeface="Microsoft Sans Serif"/>
              </a:rPr>
              <a:t>modular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componentes </a:t>
            </a:r>
            <a:r>
              <a:rPr sz="950" spc="-35" dirty="0">
                <a:latin typeface="Microsoft Sans Serif"/>
                <a:cs typeface="Microsoft Sans Serif"/>
              </a:rPr>
              <a:t>SIRIUS </a:t>
            </a:r>
            <a:r>
              <a:rPr sz="950" spc="-45" dirty="0">
                <a:latin typeface="Microsoft Sans Serif"/>
                <a:cs typeface="Microsoft Sans Serif"/>
              </a:rPr>
              <a:t>3R </a:t>
            </a:r>
            <a:r>
              <a:rPr sz="950" spc="20" dirty="0">
                <a:latin typeface="Microsoft Sans Serif"/>
                <a:cs typeface="Microsoft Sans Serif"/>
              </a:rPr>
              <a:t>incluye </a:t>
            </a:r>
            <a:r>
              <a:rPr sz="950" spc="2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arrancadores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suaves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35" dirty="0">
                <a:latin typeface="Microsoft Sans Serif"/>
                <a:cs typeface="Microsoft Sans Serif"/>
              </a:rPr>
              <a:t>SIRIUS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dirty="0">
                <a:latin typeface="Microsoft Sans Serif"/>
                <a:cs typeface="Microsoft Sans Serif"/>
              </a:rPr>
              <a:t>  </a:t>
            </a:r>
            <a:r>
              <a:rPr sz="950" spc="-20" dirty="0">
                <a:latin typeface="Microsoft Sans Serif"/>
                <a:cs typeface="Microsoft Sans Serif"/>
              </a:rPr>
              <a:t> </a:t>
            </a:r>
            <a:r>
              <a:rPr sz="9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aplicaciones  </a:t>
            </a:r>
            <a:r>
              <a:rPr sz="950" spc="30" dirty="0">
                <a:latin typeface="Microsoft Sans Serif"/>
                <a:cs typeface="Microsoft Sans Serif"/>
              </a:rPr>
              <a:t>estándar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arrancadores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suaves</a:t>
            </a:r>
            <a:r>
              <a:rPr sz="950" u="sng" spc="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15" dirty="0">
                <a:latin typeface="Microsoft Sans Serif"/>
                <a:cs typeface="Microsoft Sans Serif"/>
              </a:rPr>
              <a:t>aplicaciones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funciones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avanzadas.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  <a:buAutoNum type="arabicPeriod"/>
            </a:pPr>
            <a:endParaRPr sz="1250">
              <a:latin typeface="Microsoft Sans Serif"/>
              <a:cs typeface="Microsoft Sans Serif"/>
            </a:endParaRPr>
          </a:p>
          <a:p>
            <a:pPr marL="234315" marR="177165" indent="-234315">
              <a:lnSpc>
                <a:spcPct val="114300"/>
              </a:lnSpc>
              <a:buAutoNum type="arabicPeriod"/>
              <a:tabLst>
                <a:tab pos="234315" algn="l"/>
                <a:tab pos="2924175" algn="l"/>
              </a:tabLst>
            </a:pPr>
            <a:r>
              <a:rPr sz="1050" spc="-45" dirty="0">
                <a:latin typeface="Microsoft Sans Serif"/>
                <a:cs typeface="Microsoft Sans Serif"/>
              </a:rPr>
              <a:t>El</a:t>
            </a:r>
            <a:r>
              <a:rPr sz="1050" spc="1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variador</a:t>
            </a:r>
            <a:r>
              <a:rPr sz="1050" spc="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15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frecuencia</a:t>
            </a:r>
            <a:r>
              <a:rPr sz="1050" spc="10" dirty="0">
                <a:latin typeface="Microsoft Sans Serif"/>
                <a:cs typeface="Microsoft Sans Serif"/>
              </a:rPr>
              <a:t> </a:t>
            </a:r>
            <a:r>
              <a:rPr sz="1050" spc="-20" dirty="0">
                <a:latin typeface="Microsoft Sans Serif"/>
                <a:cs typeface="Microsoft Sans Serif"/>
              </a:rPr>
              <a:t>SINAMICS</a:t>
            </a:r>
            <a:r>
              <a:rPr sz="1050" u="sng" spc="-2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50" spc="15" dirty="0">
                <a:latin typeface="Microsoft Sans Serif"/>
                <a:cs typeface="Microsoft Sans Serif"/>
              </a:rPr>
              <a:t>está</a:t>
            </a:r>
            <a:r>
              <a:rPr sz="1050" spc="-2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diseñado</a:t>
            </a:r>
            <a:r>
              <a:rPr sz="1050" spc="-3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para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aplicaciones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monofásicas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200-240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65" dirty="0">
                <a:latin typeface="Microsoft Sans Serif"/>
                <a:cs typeface="Microsoft Sans Serif"/>
              </a:rPr>
              <a:t>VCA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hasta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4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20" dirty="0">
                <a:latin typeface="Microsoft Sans Serif"/>
                <a:cs typeface="Microsoft Sans Serif"/>
              </a:rPr>
              <a:t>HP.</a:t>
            </a:r>
            <a:endParaRPr sz="10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buAutoNum type="arabicPeriod"/>
            </a:pPr>
            <a:endParaRPr sz="14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  <a:buAutoNum type="arabicPeriod"/>
            </a:pPr>
            <a:endParaRPr sz="1450">
              <a:latin typeface="Microsoft Sans Serif"/>
              <a:cs typeface="Microsoft Sans Serif"/>
            </a:endParaRPr>
          </a:p>
          <a:p>
            <a:pPr marL="205740" indent="-119380">
              <a:buAutoNum type="arabicPeriod"/>
              <a:tabLst>
                <a:tab pos="206375" algn="l"/>
              </a:tabLst>
            </a:pPr>
            <a:r>
              <a:rPr sz="850" spc="5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aplicaciones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movimiento,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Siemens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ofrece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tanto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sistemas</a:t>
            </a:r>
            <a:endParaRPr sz="850">
              <a:latin typeface="Microsoft Sans Serif"/>
              <a:cs typeface="Microsoft Sans Serif"/>
            </a:endParaRPr>
          </a:p>
          <a:p>
            <a:pPr marL="393065" marR="372110">
              <a:lnSpc>
                <a:spcPct val="141200"/>
              </a:lnSpc>
              <a:tabLst>
                <a:tab pos="752475" algn="l"/>
              </a:tabLst>
            </a:pPr>
            <a:r>
              <a:rPr sz="8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50" spc="35" dirty="0">
                <a:latin typeface="Microsoft Sans Serif"/>
                <a:cs typeface="Microsoft Sans Serif"/>
              </a:rPr>
              <a:t>como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variedad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accionamientos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precisión,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motores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productos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relacionados.</a:t>
            </a:r>
            <a:endParaRPr sz="85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206375" marR="604520" indent="-206375">
              <a:lnSpc>
                <a:spcPct val="141200"/>
              </a:lnSpc>
              <a:buAutoNum type="arabicPeriod" startAt="6"/>
              <a:tabLst>
                <a:tab pos="206375" algn="l"/>
                <a:tab pos="984885" algn="l"/>
              </a:tabLst>
            </a:pPr>
            <a:r>
              <a:rPr sz="850" spc="-5" dirty="0">
                <a:latin typeface="Microsoft Sans Serif"/>
                <a:cs typeface="Microsoft Sans Serif"/>
              </a:rPr>
              <a:t>Los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PLC</a:t>
            </a:r>
            <a:r>
              <a:rPr sz="850" u="sng" spc="-5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20" dirty="0">
                <a:latin typeface="Microsoft Sans Serif"/>
                <a:cs typeface="Microsoft Sans Serif"/>
              </a:rPr>
              <a:t>están </a:t>
            </a:r>
            <a:r>
              <a:rPr sz="850" spc="25" dirty="0">
                <a:latin typeface="Microsoft Sans Serif"/>
                <a:cs typeface="Microsoft Sans Serif"/>
              </a:rPr>
              <a:t>disponibles </a:t>
            </a:r>
            <a:r>
              <a:rPr sz="850" spc="35" dirty="0">
                <a:latin typeface="Microsoft Sans Serif"/>
                <a:cs typeface="Microsoft Sans Serif"/>
              </a:rPr>
              <a:t>como </a:t>
            </a:r>
            <a:r>
              <a:rPr sz="850" spc="30" dirty="0">
                <a:latin typeface="Microsoft Sans Serif"/>
                <a:cs typeface="Microsoft Sans Serif"/>
              </a:rPr>
              <a:t>controladores </a:t>
            </a:r>
            <a:r>
              <a:rPr sz="850" spc="35" dirty="0">
                <a:latin typeface="Microsoft Sans Serif"/>
                <a:cs typeface="Microsoft Sans Serif"/>
              </a:rPr>
              <a:t>modulares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convencionales,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productos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automatización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integrados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como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controladores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basados</a:t>
            </a:r>
            <a:r>
              <a:rPr sz="850" spc="20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50" dirty="0">
                <a:latin typeface="Microsoft Sans Serif"/>
                <a:cs typeface="Microsoft Sans Serif"/>
              </a:rPr>
              <a:t>PC.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4369" y="5718521"/>
            <a:ext cx="2929255" cy="2009139"/>
            <a:chOff x="2919768" y="5718520"/>
            <a:chExt cx="2929255" cy="2009139"/>
          </a:xfrm>
        </p:grpSpPr>
        <p:sp>
          <p:nvSpPr>
            <p:cNvPr id="3" name="object 3"/>
            <p:cNvSpPr/>
            <p:nvPr/>
          </p:nvSpPr>
          <p:spPr>
            <a:xfrm>
              <a:off x="3533179" y="7133553"/>
              <a:ext cx="2304415" cy="593725"/>
            </a:xfrm>
            <a:custGeom>
              <a:avLst/>
              <a:gdLst/>
              <a:ahLst/>
              <a:cxnLst/>
              <a:rect l="l" t="t" r="r" b="b"/>
              <a:pathLst>
                <a:path w="2304415" h="593725">
                  <a:moveTo>
                    <a:pt x="2304173" y="436250"/>
                  </a:moveTo>
                  <a:lnTo>
                    <a:pt x="935212" y="436250"/>
                  </a:lnTo>
                  <a:lnTo>
                    <a:pt x="979924" y="437768"/>
                  </a:lnTo>
                  <a:lnTo>
                    <a:pt x="1016258" y="442030"/>
                  </a:lnTo>
                  <a:lnTo>
                    <a:pt x="1041617" y="449914"/>
                  </a:lnTo>
                  <a:lnTo>
                    <a:pt x="1053404" y="462298"/>
                  </a:lnTo>
                  <a:lnTo>
                    <a:pt x="1049020" y="480060"/>
                  </a:lnTo>
                  <a:lnTo>
                    <a:pt x="1040590" y="505471"/>
                  </a:lnTo>
                  <a:lnTo>
                    <a:pt x="1048497" y="528176"/>
                  </a:lnTo>
                  <a:lnTo>
                    <a:pt x="1106767" y="564333"/>
                  </a:lnTo>
                  <a:lnTo>
                    <a:pt x="1153850" y="577218"/>
                  </a:lnTo>
                  <a:lnTo>
                    <a:pt x="1210712" y="586263"/>
                  </a:lnTo>
                  <a:lnTo>
                    <a:pt x="1275714" y="591185"/>
                  </a:lnTo>
                  <a:lnTo>
                    <a:pt x="1347781" y="593533"/>
                  </a:lnTo>
                  <a:lnTo>
                    <a:pt x="1801241" y="593533"/>
                  </a:lnTo>
                  <a:lnTo>
                    <a:pt x="1817657" y="592851"/>
                  </a:lnTo>
                  <a:lnTo>
                    <a:pt x="2019634" y="553055"/>
                  </a:lnTo>
                  <a:lnTo>
                    <a:pt x="2304173" y="471170"/>
                  </a:lnTo>
                  <a:lnTo>
                    <a:pt x="2304173" y="436250"/>
                  </a:lnTo>
                  <a:close/>
                </a:path>
                <a:path w="2304415" h="593725">
                  <a:moveTo>
                    <a:pt x="1124585" y="0"/>
                  </a:moveTo>
                  <a:lnTo>
                    <a:pt x="85026" y="46113"/>
                  </a:lnTo>
                  <a:lnTo>
                    <a:pt x="78625" y="56349"/>
                  </a:lnTo>
                  <a:lnTo>
                    <a:pt x="0" y="271145"/>
                  </a:lnTo>
                  <a:lnTo>
                    <a:pt x="60424" y="289063"/>
                  </a:lnTo>
                  <a:lnTo>
                    <a:pt x="196691" y="331152"/>
                  </a:lnTo>
                  <a:lnTo>
                    <a:pt x="341292" y="379908"/>
                  </a:lnTo>
                  <a:lnTo>
                    <a:pt x="426719" y="417830"/>
                  </a:lnTo>
                  <a:lnTo>
                    <a:pt x="453719" y="431823"/>
                  </a:lnTo>
                  <a:lnTo>
                    <a:pt x="490102" y="439396"/>
                  </a:lnTo>
                  <a:lnTo>
                    <a:pt x="535622" y="442277"/>
                  </a:lnTo>
                  <a:lnTo>
                    <a:pt x="590032" y="442195"/>
                  </a:lnTo>
                  <a:lnTo>
                    <a:pt x="776783" y="439378"/>
                  </a:lnTo>
                  <a:lnTo>
                    <a:pt x="884719" y="436597"/>
                  </a:lnTo>
                  <a:lnTo>
                    <a:pt x="2304173" y="436250"/>
                  </a:lnTo>
                  <a:lnTo>
                    <a:pt x="2304173" y="364248"/>
                  </a:lnTo>
                  <a:lnTo>
                    <a:pt x="112458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9768" y="5718520"/>
              <a:ext cx="2929117" cy="1905906"/>
            </a:xfrm>
            <a:prstGeom prst="rect">
              <a:avLst/>
            </a:prstGeom>
          </p:spPr>
        </p:pic>
      </p:grpSp>
      <p:sp>
        <p:nvSpPr>
          <p:cNvPr id="5" name="object 5"/>
          <p:cNvSpPr txBox="1"/>
          <p:nvPr/>
        </p:nvSpPr>
        <p:spPr>
          <a:xfrm>
            <a:off x="7958940" y="484832"/>
            <a:ext cx="3117850" cy="284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700" spc="10" dirty="0">
                <a:latin typeface="Microsoft Sans Serif"/>
                <a:cs typeface="Microsoft Sans Serif"/>
              </a:rPr>
              <a:t>Procesos</a:t>
            </a:r>
            <a:r>
              <a:rPr sz="1700" spc="-25" dirty="0">
                <a:latin typeface="Microsoft Sans Serif"/>
                <a:cs typeface="Microsoft Sans Serif"/>
              </a:rPr>
              <a:t> </a:t>
            </a:r>
            <a:r>
              <a:rPr sz="1700" spc="65" dirty="0">
                <a:latin typeface="Microsoft Sans Serif"/>
                <a:cs typeface="Microsoft Sans Serif"/>
              </a:rPr>
              <a:t>continuos</a:t>
            </a:r>
            <a:r>
              <a:rPr sz="1700" spc="-20" dirty="0">
                <a:latin typeface="Microsoft Sans Serif"/>
                <a:cs typeface="Microsoft Sans Serif"/>
              </a:rPr>
              <a:t> </a:t>
            </a:r>
            <a:r>
              <a:rPr sz="1700" spc="15" dirty="0">
                <a:latin typeface="Microsoft Sans Serif"/>
                <a:cs typeface="Microsoft Sans Serif"/>
              </a:rPr>
              <a:t>y</a:t>
            </a:r>
            <a:r>
              <a:rPr sz="1700" spc="-20" dirty="0">
                <a:latin typeface="Microsoft Sans Serif"/>
                <a:cs typeface="Microsoft Sans Serif"/>
              </a:rPr>
              <a:t> </a:t>
            </a:r>
            <a:r>
              <a:rPr sz="1700" spc="105" dirty="0">
                <a:latin typeface="Microsoft Sans Serif"/>
                <a:cs typeface="Microsoft Sans Serif"/>
              </a:rPr>
              <a:t>por</a:t>
            </a:r>
            <a:r>
              <a:rPr sz="1700" spc="-20" dirty="0">
                <a:latin typeface="Microsoft Sans Serif"/>
                <a:cs typeface="Microsoft Sans Serif"/>
              </a:rPr>
              <a:t> </a:t>
            </a:r>
            <a:r>
              <a:rPr sz="1700" spc="50" dirty="0">
                <a:latin typeface="Microsoft Sans Serif"/>
                <a:cs typeface="Microsoft Sans Serif"/>
              </a:rPr>
              <a:t>lotes</a:t>
            </a:r>
            <a:endParaRPr sz="17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8941" y="1858972"/>
            <a:ext cx="405193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15" dirty="0">
                <a:latin typeface="Microsoft Sans Serif"/>
                <a:cs typeface="Microsoft Sans Serif"/>
              </a:rPr>
              <a:t>Hasta </a:t>
            </a:r>
            <a:r>
              <a:rPr sz="950" spc="30" dirty="0">
                <a:latin typeface="Microsoft Sans Serif"/>
                <a:cs typeface="Microsoft Sans Serif"/>
              </a:rPr>
              <a:t>ahora, </a:t>
            </a:r>
            <a:r>
              <a:rPr sz="950" spc="35" dirty="0">
                <a:latin typeface="Microsoft Sans Serif"/>
                <a:cs typeface="Microsoft Sans Serif"/>
              </a:rPr>
              <a:t>hemos </a:t>
            </a:r>
            <a:r>
              <a:rPr sz="950" spc="30" dirty="0">
                <a:latin typeface="Microsoft Sans Serif"/>
                <a:cs typeface="Microsoft Sans Serif"/>
              </a:rPr>
              <a:t>discutido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40" dirty="0">
                <a:latin typeface="Microsoft Sans Serif"/>
                <a:cs typeface="Microsoft Sans Serif"/>
              </a:rPr>
              <a:t>equipo </a:t>
            </a:r>
            <a:r>
              <a:rPr sz="950" spc="30" dirty="0">
                <a:latin typeface="Microsoft Sans Serif"/>
                <a:cs typeface="Microsoft Sans Serif"/>
              </a:rPr>
              <a:t>utilizado en </a:t>
            </a:r>
            <a:r>
              <a:rPr sz="950" spc="15" dirty="0">
                <a:latin typeface="Microsoft Sans Serif"/>
                <a:cs typeface="Microsoft Sans Serif"/>
              </a:rPr>
              <a:t>aplicaciones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ensamblaje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fabricación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piezas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discretas.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Además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estos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tipos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procesos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fabricación,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equipos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eléctricos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también</a:t>
            </a:r>
            <a:r>
              <a:rPr sz="950" spc="-10" dirty="0">
                <a:latin typeface="Microsoft Sans Serif"/>
                <a:cs typeface="Microsoft Sans Serif"/>
              </a:rPr>
              <a:t> 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utilizan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fabricar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30" dirty="0">
                <a:latin typeface="Microsoft Sans Serif"/>
                <a:cs typeface="Microsoft Sans Serif"/>
              </a:rPr>
              <a:t>variedad de </a:t>
            </a:r>
            <a:r>
              <a:rPr sz="950" spc="40" dirty="0">
                <a:latin typeface="Microsoft Sans Serif"/>
                <a:cs typeface="Microsoft Sans Serif"/>
              </a:rPr>
              <a:t>productos mediante </a:t>
            </a:r>
            <a:r>
              <a:rPr sz="950" spc="20" dirty="0">
                <a:latin typeface="Microsoft Sans Serif"/>
                <a:cs typeface="Microsoft Sans Serif"/>
              </a:rPr>
              <a:t>procesos </a:t>
            </a:r>
            <a:r>
              <a:rPr sz="950" spc="55" dirty="0">
                <a:latin typeface="Microsoft Sans Serif"/>
                <a:cs typeface="Microsoft Sans Serif"/>
              </a:rPr>
              <a:t>por </a:t>
            </a:r>
            <a:r>
              <a:rPr sz="950" spc="25" dirty="0">
                <a:latin typeface="Microsoft Sans Serif"/>
                <a:cs typeface="Microsoft Sans Serif"/>
              </a:rPr>
              <a:t>lotes </a:t>
            </a:r>
            <a:r>
              <a:rPr sz="950" spc="45" dirty="0">
                <a:latin typeface="Microsoft Sans Serif"/>
                <a:cs typeface="Microsoft Sans Serif"/>
              </a:rPr>
              <a:t>o </a:t>
            </a:r>
            <a:r>
              <a:rPr sz="950" spc="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continuos.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3162" y="3000704"/>
            <a:ext cx="10648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-10" dirty="0">
                <a:latin typeface="Arial"/>
                <a:cs typeface="Arial"/>
              </a:rPr>
              <a:t>Procesos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por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lotes</a:t>
            </a:r>
            <a:endParaRPr sz="9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8940" y="2954983"/>
            <a:ext cx="423672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-10" dirty="0">
                <a:latin typeface="Arial"/>
                <a:cs typeface="Arial"/>
              </a:rPr>
              <a:t>Procesos </a:t>
            </a:r>
            <a:r>
              <a:rPr sz="900" b="1" spc="25" dirty="0">
                <a:latin typeface="Arial"/>
                <a:cs typeface="Arial"/>
              </a:rPr>
              <a:t>por </a:t>
            </a:r>
            <a:r>
              <a:rPr sz="900" b="1" spc="20" dirty="0">
                <a:latin typeface="Arial"/>
                <a:cs typeface="Arial"/>
              </a:rPr>
              <a:t>lotes </a:t>
            </a:r>
            <a:r>
              <a:rPr sz="900" spc="25" dirty="0">
                <a:latin typeface="Microsoft Sans Serif"/>
                <a:cs typeface="Microsoft Sans Serif"/>
              </a:rPr>
              <a:t>son </a:t>
            </a:r>
            <a:r>
              <a:rPr sz="900" spc="30" dirty="0">
                <a:latin typeface="Microsoft Sans Serif"/>
                <a:cs typeface="Microsoft Sans Serif"/>
              </a:rPr>
              <a:t>familiares para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5" dirty="0">
                <a:latin typeface="Microsoft Sans Serif"/>
                <a:cs typeface="Microsoft Sans Serif"/>
              </a:rPr>
              <a:t>mayoría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dirty="0">
                <a:latin typeface="Microsoft Sans Serif"/>
                <a:cs typeface="Microsoft Sans Serif"/>
              </a:rPr>
              <a:t>las </a:t>
            </a:r>
            <a:r>
              <a:rPr sz="900" spc="20" dirty="0">
                <a:latin typeface="Microsoft Sans Serif"/>
                <a:cs typeface="Microsoft Sans Serif"/>
              </a:rPr>
              <a:t>personas </a:t>
            </a:r>
            <a:r>
              <a:rPr sz="900" spc="5" dirty="0">
                <a:latin typeface="Microsoft Sans Serif"/>
                <a:cs typeface="Microsoft Sans Serif"/>
              </a:rPr>
              <a:t>ya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usamos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20" dirty="0">
                <a:latin typeface="Microsoft Sans Serif"/>
                <a:cs typeface="Microsoft Sans Serif"/>
              </a:rPr>
              <a:t>vida </a:t>
            </a:r>
            <a:r>
              <a:rPr sz="900" spc="25" dirty="0">
                <a:latin typeface="Microsoft Sans Serif"/>
                <a:cs typeface="Microsoft Sans Serif"/>
              </a:rPr>
              <a:t>cotidiana. </a:t>
            </a:r>
            <a:r>
              <a:rPr sz="900" spc="20" dirty="0">
                <a:latin typeface="Microsoft Sans Serif"/>
                <a:cs typeface="Microsoft Sans Serif"/>
              </a:rPr>
              <a:t>Por </a:t>
            </a:r>
            <a:r>
              <a:rPr sz="900" spc="30" dirty="0">
                <a:latin typeface="Microsoft Sans Serif"/>
                <a:cs typeface="Microsoft Sans Serif"/>
              </a:rPr>
              <a:t>ejemplo, cuando </a:t>
            </a:r>
            <a:r>
              <a:rPr sz="900" spc="35" dirty="0">
                <a:latin typeface="Microsoft Sans Serif"/>
                <a:cs typeface="Microsoft Sans Serif"/>
              </a:rPr>
              <a:t>horneamos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15" dirty="0">
                <a:latin typeface="Microsoft Sans Serif"/>
                <a:cs typeface="Microsoft Sans Serif"/>
              </a:rPr>
              <a:t>pastel,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seguimos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receta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consiste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agregar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ingredientes,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revolver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mezcla,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verterla en moldes para </a:t>
            </a:r>
            <a:r>
              <a:rPr sz="900" spc="35" dirty="0">
                <a:latin typeface="Microsoft Sans Serif"/>
                <a:cs typeface="Microsoft Sans Serif"/>
              </a:rPr>
              <a:t>hornear, </a:t>
            </a:r>
            <a:r>
              <a:rPr sz="900" spc="20" dirty="0">
                <a:latin typeface="Microsoft Sans Serif"/>
                <a:cs typeface="Microsoft Sans Serif"/>
              </a:rPr>
              <a:t>colocar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30" dirty="0">
                <a:latin typeface="Microsoft Sans Serif"/>
                <a:cs typeface="Microsoft Sans Serif"/>
              </a:rPr>
              <a:t>moldes en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50" dirty="0">
                <a:latin typeface="Microsoft Sans Serif"/>
                <a:cs typeface="Microsoft Sans Serif"/>
              </a:rPr>
              <a:t>horno </a:t>
            </a:r>
            <a:r>
              <a:rPr sz="900" spc="45" dirty="0">
                <a:latin typeface="Microsoft Sans Serif"/>
                <a:cs typeface="Microsoft Sans Serif"/>
              </a:rPr>
              <a:t>durante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6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tiempo </a:t>
            </a:r>
            <a:r>
              <a:rPr sz="900" spc="15" dirty="0">
                <a:latin typeface="Microsoft Sans Serif"/>
                <a:cs typeface="Microsoft Sans Serif"/>
              </a:rPr>
              <a:t>específico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45" dirty="0">
                <a:latin typeface="Microsoft Sans Serif"/>
                <a:cs typeface="Microsoft Sans Serif"/>
              </a:rPr>
              <a:t>temperatura </a:t>
            </a:r>
            <a:r>
              <a:rPr sz="900" spc="10" dirty="0">
                <a:latin typeface="Microsoft Sans Serif"/>
                <a:cs typeface="Microsoft Sans Serif"/>
              </a:rPr>
              <a:t>específica, etc. </a:t>
            </a:r>
            <a:r>
              <a:rPr sz="900" spc="-5" dirty="0">
                <a:latin typeface="Microsoft Sans Serif"/>
                <a:cs typeface="Microsoft Sans Serif"/>
              </a:rPr>
              <a:t>Los </a:t>
            </a:r>
            <a:r>
              <a:rPr sz="900" spc="20" dirty="0">
                <a:latin typeface="Microsoft Sans Serif"/>
                <a:cs typeface="Microsoft Sans Serif"/>
              </a:rPr>
              <a:t>procesos </a:t>
            </a:r>
            <a:r>
              <a:rPr sz="900" spc="30" dirty="0">
                <a:latin typeface="Microsoft Sans Serif"/>
                <a:cs typeface="Microsoft Sans Serif"/>
              </a:rPr>
              <a:t>industriales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por </a:t>
            </a:r>
            <a:r>
              <a:rPr sz="900" spc="25" dirty="0">
                <a:latin typeface="Microsoft Sans Serif"/>
                <a:cs typeface="Microsoft Sans Serif"/>
              </a:rPr>
              <a:t>lotes son </a:t>
            </a:r>
            <a:r>
              <a:rPr sz="900" spc="20" dirty="0">
                <a:latin typeface="Microsoft Sans Serif"/>
                <a:cs typeface="Microsoft Sans Serif"/>
              </a:rPr>
              <a:t>similares. </a:t>
            </a:r>
            <a:r>
              <a:rPr sz="900" spc="15" dirty="0">
                <a:latin typeface="Microsoft Sans Serif"/>
                <a:cs typeface="Microsoft Sans Serif"/>
              </a:rPr>
              <a:t>al </a:t>
            </a:r>
            <a:r>
              <a:rPr sz="900" spc="25" dirty="0">
                <a:latin typeface="Microsoft Sans Serif"/>
                <a:cs typeface="Microsoft Sans Serif"/>
              </a:rPr>
              <a:t>proceso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40" dirty="0">
                <a:latin typeface="Microsoft Sans Serif"/>
                <a:cs typeface="Microsoft Sans Serif"/>
              </a:rPr>
              <a:t>hornear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20" dirty="0">
                <a:latin typeface="Microsoft Sans Serif"/>
                <a:cs typeface="Microsoft Sans Serif"/>
              </a:rPr>
              <a:t>pastel </a:t>
            </a:r>
            <a:r>
              <a:rPr sz="900" spc="40" dirty="0">
                <a:latin typeface="Microsoft Sans Serif"/>
                <a:cs typeface="Microsoft Sans Serif"/>
              </a:rPr>
              <a:t>pero </a:t>
            </a:r>
            <a:r>
              <a:rPr sz="900" spc="35" dirty="0">
                <a:latin typeface="Microsoft Sans Serif"/>
                <a:cs typeface="Microsoft Sans Serif"/>
              </a:rPr>
              <a:t>ampliado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producir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mayor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cantidad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material.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8940" y="4418023"/>
            <a:ext cx="425577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latin typeface="Microsoft Sans Serif"/>
                <a:cs typeface="Microsoft Sans Serif"/>
              </a:rPr>
              <a:t>Una </a:t>
            </a:r>
            <a:r>
              <a:rPr sz="900" spc="25" dirty="0">
                <a:latin typeface="Microsoft Sans Serif"/>
                <a:cs typeface="Microsoft Sans Serif"/>
              </a:rPr>
              <a:t>variedad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productos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40" dirty="0">
                <a:latin typeface="Microsoft Sans Serif"/>
                <a:cs typeface="Microsoft Sans Serif"/>
              </a:rPr>
              <a:t>producen </a:t>
            </a:r>
            <a:r>
              <a:rPr sz="900" spc="30" dirty="0">
                <a:latin typeface="Microsoft Sans Serif"/>
                <a:cs typeface="Microsoft Sans Serif"/>
              </a:rPr>
              <a:t>utilizando </a:t>
            </a:r>
            <a:r>
              <a:rPr sz="900" spc="20" dirty="0">
                <a:latin typeface="Microsoft Sans Serif"/>
                <a:cs typeface="Microsoft Sans Serif"/>
              </a:rPr>
              <a:t>procesos </a:t>
            </a:r>
            <a:r>
              <a:rPr sz="900" spc="55" dirty="0">
                <a:latin typeface="Microsoft Sans Serif"/>
                <a:cs typeface="Microsoft Sans Serif"/>
              </a:rPr>
              <a:t>por </a:t>
            </a:r>
            <a:r>
              <a:rPr sz="900" spc="20" dirty="0">
                <a:latin typeface="Microsoft Sans Serif"/>
                <a:cs typeface="Microsoft Sans Serif"/>
              </a:rPr>
              <a:t>lotes. </a:t>
            </a:r>
            <a:r>
              <a:rPr sz="900" spc="25" dirty="0">
                <a:latin typeface="Microsoft Sans Serif"/>
                <a:cs typeface="Microsoft Sans Serif"/>
              </a:rPr>
              <a:t> Alimentos,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bebidas,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productos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farmacéuticos,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pinturas,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fertilizantes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cemento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son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algunas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las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categorías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productos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producidos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mediante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procesos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por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lotes.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Algunos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productos,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alimentos,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bebidas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productos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farmacéuticos,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requieren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35" dirty="0">
                <a:latin typeface="Microsoft Sans Serif"/>
                <a:cs typeface="Microsoft Sans Serif"/>
              </a:rPr>
              <a:t>seguimiento </a:t>
            </a:r>
            <a:r>
              <a:rPr sz="900" spc="20" dirty="0">
                <a:latin typeface="Microsoft Sans Serif"/>
                <a:cs typeface="Microsoft Sans Serif"/>
              </a:rPr>
              <a:t>preciso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40" dirty="0">
                <a:latin typeface="Microsoft Sans Serif"/>
                <a:cs typeface="Microsoft Sans Serif"/>
              </a:rPr>
              <a:t>información </a:t>
            </a:r>
            <a:r>
              <a:rPr sz="900" spc="25" dirty="0">
                <a:latin typeface="Microsoft Sans Serif"/>
                <a:cs typeface="Microsoft Sans Serif"/>
              </a:rPr>
              <a:t>del </a:t>
            </a:r>
            <a:r>
              <a:rPr sz="900" spc="35" dirty="0">
                <a:latin typeface="Microsoft Sans Serif"/>
                <a:cs typeface="Microsoft Sans Serif"/>
              </a:rPr>
              <a:t>lote </a:t>
            </a:r>
            <a:r>
              <a:rPr sz="900" spc="55" dirty="0">
                <a:latin typeface="Microsoft Sans Serif"/>
                <a:cs typeface="Microsoft Sans Serif"/>
              </a:rPr>
              <a:t>por </a:t>
            </a:r>
            <a:r>
              <a:rPr sz="900" spc="35" dirty="0">
                <a:latin typeface="Microsoft Sans Serif"/>
                <a:cs typeface="Microsoft Sans Serif"/>
              </a:rPr>
              <a:t>motivos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seguridad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reglamentarios.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966443" y="9625079"/>
            <a:ext cx="4762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sesenta</a:t>
            </a:r>
            <a:r>
              <a:rPr sz="500" spc="-3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y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cinco</a:t>
            </a:r>
            <a:endParaRPr sz="5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59306" y="2697948"/>
            <a:ext cx="2471420" cy="1866900"/>
            <a:chOff x="3104706" y="2697948"/>
            <a:chExt cx="2471420" cy="1866900"/>
          </a:xfrm>
        </p:grpSpPr>
        <p:sp>
          <p:nvSpPr>
            <p:cNvPr id="3" name="object 3"/>
            <p:cNvSpPr/>
            <p:nvPr/>
          </p:nvSpPr>
          <p:spPr>
            <a:xfrm>
              <a:off x="3104706" y="2697948"/>
              <a:ext cx="2471420" cy="1866900"/>
            </a:xfrm>
            <a:custGeom>
              <a:avLst/>
              <a:gdLst/>
              <a:ahLst/>
              <a:cxnLst/>
              <a:rect l="l" t="t" r="r" b="b"/>
              <a:pathLst>
                <a:path w="2471420" h="1866900">
                  <a:moveTo>
                    <a:pt x="2279396" y="0"/>
                  </a:moveTo>
                  <a:lnTo>
                    <a:pt x="192023" y="0"/>
                  </a:lnTo>
                  <a:lnTo>
                    <a:pt x="141128" y="6236"/>
                  </a:lnTo>
                  <a:lnTo>
                    <a:pt x="95300" y="23819"/>
                  </a:lnTo>
                  <a:lnTo>
                    <a:pt x="56407" y="51058"/>
                  </a:lnTo>
                  <a:lnTo>
                    <a:pt x="26314" y="86264"/>
                  </a:lnTo>
                  <a:lnTo>
                    <a:pt x="6889" y="127745"/>
                  </a:lnTo>
                  <a:lnTo>
                    <a:pt x="0" y="173812"/>
                  </a:lnTo>
                  <a:lnTo>
                    <a:pt x="0" y="1693075"/>
                  </a:lnTo>
                  <a:lnTo>
                    <a:pt x="6889" y="1739147"/>
                  </a:lnTo>
                  <a:lnTo>
                    <a:pt x="26314" y="1780632"/>
                  </a:lnTo>
                  <a:lnTo>
                    <a:pt x="56407" y="1815839"/>
                  </a:lnTo>
                  <a:lnTo>
                    <a:pt x="95300" y="1843079"/>
                  </a:lnTo>
                  <a:lnTo>
                    <a:pt x="141128" y="1860663"/>
                  </a:lnTo>
                  <a:lnTo>
                    <a:pt x="192023" y="1866900"/>
                  </a:lnTo>
                  <a:lnTo>
                    <a:pt x="2279396" y="1866900"/>
                  </a:lnTo>
                  <a:lnTo>
                    <a:pt x="2330290" y="1860663"/>
                  </a:lnTo>
                  <a:lnTo>
                    <a:pt x="2376115" y="1843079"/>
                  </a:lnTo>
                  <a:lnTo>
                    <a:pt x="2415006" y="1815839"/>
                  </a:lnTo>
                  <a:lnTo>
                    <a:pt x="2445096" y="1780632"/>
                  </a:lnTo>
                  <a:lnTo>
                    <a:pt x="2464518" y="1739147"/>
                  </a:lnTo>
                  <a:lnTo>
                    <a:pt x="2471407" y="1693075"/>
                  </a:lnTo>
                  <a:lnTo>
                    <a:pt x="2471407" y="173812"/>
                  </a:lnTo>
                  <a:lnTo>
                    <a:pt x="2464518" y="127745"/>
                  </a:lnTo>
                  <a:lnTo>
                    <a:pt x="2445096" y="86264"/>
                  </a:lnTo>
                  <a:lnTo>
                    <a:pt x="2415006" y="51058"/>
                  </a:lnTo>
                  <a:lnTo>
                    <a:pt x="2376115" y="23819"/>
                  </a:lnTo>
                  <a:lnTo>
                    <a:pt x="2330290" y="6236"/>
                  </a:lnTo>
                  <a:lnTo>
                    <a:pt x="2279396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128524" y="3757343"/>
              <a:ext cx="37465" cy="189865"/>
            </a:xfrm>
            <a:custGeom>
              <a:avLst/>
              <a:gdLst/>
              <a:ahLst/>
              <a:cxnLst/>
              <a:rect l="l" t="t" r="r" b="b"/>
              <a:pathLst>
                <a:path w="37464" h="189864">
                  <a:moveTo>
                    <a:pt x="31114" y="25184"/>
                  </a:moveTo>
                  <a:lnTo>
                    <a:pt x="32613" y="2959"/>
                  </a:lnTo>
                  <a:lnTo>
                    <a:pt x="19278" y="0"/>
                  </a:lnTo>
                  <a:lnTo>
                    <a:pt x="19278" y="22225"/>
                  </a:lnTo>
                  <a:lnTo>
                    <a:pt x="13334" y="28130"/>
                  </a:lnTo>
                  <a:lnTo>
                    <a:pt x="2971" y="22225"/>
                  </a:lnTo>
                  <a:lnTo>
                    <a:pt x="0" y="35547"/>
                  </a:lnTo>
                  <a:lnTo>
                    <a:pt x="5943" y="45923"/>
                  </a:lnTo>
                  <a:lnTo>
                    <a:pt x="11861" y="41478"/>
                  </a:lnTo>
                  <a:lnTo>
                    <a:pt x="16306" y="45923"/>
                  </a:lnTo>
                  <a:lnTo>
                    <a:pt x="14833" y="54800"/>
                  </a:lnTo>
                  <a:lnTo>
                    <a:pt x="4444" y="59258"/>
                  </a:lnTo>
                  <a:lnTo>
                    <a:pt x="4444" y="72580"/>
                  </a:lnTo>
                  <a:lnTo>
                    <a:pt x="4444" y="93332"/>
                  </a:lnTo>
                  <a:lnTo>
                    <a:pt x="13334" y="99250"/>
                  </a:lnTo>
                  <a:lnTo>
                    <a:pt x="13334" y="148158"/>
                  </a:lnTo>
                  <a:lnTo>
                    <a:pt x="10388" y="158534"/>
                  </a:lnTo>
                  <a:lnTo>
                    <a:pt x="16306" y="160007"/>
                  </a:lnTo>
                  <a:lnTo>
                    <a:pt x="16306" y="186690"/>
                  </a:lnTo>
                  <a:lnTo>
                    <a:pt x="34086" y="189636"/>
                  </a:lnTo>
                  <a:lnTo>
                    <a:pt x="34086" y="99250"/>
                  </a:lnTo>
                  <a:lnTo>
                    <a:pt x="29641" y="81483"/>
                  </a:lnTo>
                  <a:lnTo>
                    <a:pt x="32613" y="66675"/>
                  </a:lnTo>
                  <a:lnTo>
                    <a:pt x="29641" y="51854"/>
                  </a:lnTo>
                  <a:lnTo>
                    <a:pt x="37058" y="39992"/>
                  </a:lnTo>
                  <a:lnTo>
                    <a:pt x="31114" y="25184"/>
                  </a:lnTo>
                  <a:close/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8097954" y="4323472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2400" y="0"/>
                </a:moveTo>
                <a:lnTo>
                  <a:pt x="0" y="2374"/>
                </a:lnTo>
                <a:lnTo>
                  <a:pt x="2400" y="0"/>
                </a:lnTo>
                <a:close/>
              </a:path>
            </a:pathLst>
          </a:custGeom>
          <a:solidFill>
            <a:srgbClr val="C0C2C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611527" y="4143311"/>
            <a:ext cx="290830" cy="416559"/>
          </a:xfrm>
          <a:custGeom>
            <a:avLst/>
            <a:gdLst/>
            <a:ahLst/>
            <a:cxnLst/>
            <a:rect l="l" t="t" r="r" b="b"/>
            <a:pathLst>
              <a:path w="290829" h="416560">
                <a:moveTo>
                  <a:pt x="253263" y="129374"/>
                </a:moveTo>
                <a:lnTo>
                  <a:pt x="252425" y="198539"/>
                </a:lnTo>
                <a:lnTo>
                  <a:pt x="252412" y="215493"/>
                </a:lnTo>
                <a:lnTo>
                  <a:pt x="249212" y="198272"/>
                </a:lnTo>
                <a:lnTo>
                  <a:pt x="201206" y="193789"/>
                </a:lnTo>
                <a:lnTo>
                  <a:pt x="189499" y="193208"/>
                </a:lnTo>
                <a:lnTo>
                  <a:pt x="177463" y="188669"/>
                </a:lnTo>
                <a:lnTo>
                  <a:pt x="168066" y="180289"/>
                </a:lnTo>
                <a:lnTo>
                  <a:pt x="164274" y="168186"/>
                </a:lnTo>
                <a:lnTo>
                  <a:pt x="164274" y="136182"/>
                </a:lnTo>
                <a:lnTo>
                  <a:pt x="163216" y="122147"/>
                </a:lnTo>
                <a:lnTo>
                  <a:pt x="159302" y="111707"/>
                </a:lnTo>
                <a:lnTo>
                  <a:pt x="151426" y="104865"/>
                </a:lnTo>
                <a:lnTo>
                  <a:pt x="138480" y="101625"/>
                </a:lnTo>
                <a:lnTo>
                  <a:pt x="46316" y="95859"/>
                </a:lnTo>
                <a:lnTo>
                  <a:pt x="46113" y="96329"/>
                </a:lnTo>
                <a:lnTo>
                  <a:pt x="46316" y="57035"/>
                </a:lnTo>
                <a:lnTo>
                  <a:pt x="46062" y="1854"/>
                </a:lnTo>
                <a:lnTo>
                  <a:pt x="46951" y="0"/>
                </a:lnTo>
                <a:lnTo>
                  <a:pt x="47599" y="8293"/>
                </a:lnTo>
                <a:lnTo>
                  <a:pt x="48221" y="6337"/>
                </a:lnTo>
                <a:lnTo>
                  <a:pt x="48221" y="12661"/>
                </a:lnTo>
                <a:lnTo>
                  <a:pt x="290830" y="52603"/>
                </a:lnTo>
                <a:lnTo>
                  <a:pt x="290830" y="115696"/>
                </a:lnTo>
                <a:lnTo>
                  <a:pt x="253263" y="129374"/>
                </a:lnTo>
                <a:close/>
              </a:path>
              <a:path w="290829" h="416560">
                <a:moveTo>
                  <a:pt x="210946" y="245948"/>
                </a:moveTo>
                <a:lnTo>
                  <a:pt x="210946" y="355599"/>
                </a:lnTo>
                <a:lnTo>
                  <a:pt x="188721" y="357822"/>
                </a:lnTo>
                <a:lnTo>
                  <a:pt x="187972" y="408939"/>
                </a:lnTo>
                <a:lnTo>
                  <a:pt x="196862" y="408939"/>
                </a:lnTo>
                <a:lnTo>
                  <a:pt x="196862" y="368934"/>
                </a:lnTo>
                <a:lnTo>
                  <a:pt x="212432" y="367461"/>
                </a:lnTo>
                <a:lnTo>
                  <a:pt x="212432" y="410425"/>
                </a:lnTo>
                <a:lnTo>
                  <a:pt x="72402" y="416344"/>
                </a:lnTo>
                <a:lnTo>
                  <a:pt x="71678" y="220014"/>
                </a:lnTo>
                <a:lnTo>
                  <a:pt x="36106" y="218541"/>
                </a:lnTo>
                <a:lnTo>
                  <a:pt x="36106" y="191884"/>
                </a:lnTo>
                <a:lnTo>
                  <a:pt x="52400" y="193357"/>
                </a:lnTo>
                <a:lnTo>
                  <a:pt x="52400" y="175564"/>
                </a:lnTo>
                <a:lnTo>
                  <a:pt x="36106" y="171132"/>
                </a:lnTo>
                <a:lnTo>
                  <a:pt x="46050" y="99110"/>
                </a:lnTo>
                <a:lnTo>
                  <a:pt x="46316" y="100177"/>
                </a:lnTo>
                <a:lnTo>
                  <a:pt x="138480" y="105930"/>
                </a:lnTo>
                <a:lnTo>
                  <a:pt x="146241" y="109842"/>
                </a:lnTo>
                <a:lnTo>
                  <a:pt x="152084" y="115133"/>
                </a:lnTo>
                <a:lnTo>
                  <a:pt x="155766" y="122227"/>
                </a:lnTo>
                <a:lnTo>
                  <a:pt x="157048" y="131546"/>
                </a:lnTo>
                <a:lnTo>
                  <a:pt x="157048" y="168186"/>
                </a:lnTo>
                <a:lnTo>
                  <a:pt x="160428" y="181037"/>
                </a:lnTo>
                <a:lnTo>
                  <a:pt x="168730" y="191208"/>
                </a:lnTo>
                <a:lnTo>
                  <a:pt x="179192" y="197896"/>
                </a:lnTo>
                <a:lnTo>
                  <a:pt x="189052" y="200304"/>
                </a:lnTo>
                <a:lnTo>
                  <a:pt x="230644" y="206692"/>
                </a:lnTo>
                <a:lnTo>
                  <a:pt x="222385" y="210070"/>
                </a:lnTo>
                <a:lnTo>
                  <a:pt x="216190" y="218314"/>
                </a:lnTo>
                <a:lnTo>
                  <a:pt x="212297" y="230561"/>
                </a:lnTo>
                <a:lnTo>
                  <a:pt x="210946" y="245948"/>
                </a:lnTo>
                <a:close/>
              </a:path>
              <a:path w="290829" h="416560">
                <a:moveTo>
                  <a:pt x="914" y="37376"/>
                </a:moveTo>
                <a:lnTo>
                  <a:pt x="596" y="37426"/>
                </a:lnTo>
                <a:lnTo>
                  <a:pt x="317" y="37503"/>
                </a:lnTo>
                <a:lnTo>
                  <a:pt x="0" y="37566"/>
                </a:lnTo>
                <a:lnTo>
                  <a:pt x="317" y="37503"/>
                </a:lnTo>
                <a:lnTo>
                  <a:pt x="596" y="37426"/>
                </a:lnTo>
                <a:lnTo>
                  <a:pt x="914" y="37376"/>
                </a:lnTo>
                <a:close/>
              </a:path>
            </a:pathLst>
          </a:custGeom>
          <a:ln w="95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407566" y="3364178"/>
            <a:ext cx="196215" cy="561975"/>
          </a:xfrm>
          <a:custGeom>
            <a:avLst/>
            <a:gdLst/>
            <a:ahLst/>
            <a:cxnLst/>
            <a:rect l="l" t="t" r="r" b="b"/>
            <a:pathLst>
              <a:path w="196214" h="561975">
                <a:moveTo>
                  <a:pt x="151053" y="515264"/>
                </a:moveTo>
                <a:lnTo>
                  <a:pt x="145321" y="511556"/>
                </a:lnTo>
                <a:lnTo>
                  <a:pt x="138331" y="506704"/>
                </a:lnTo>
                <a:lnTo>
                  <a:pt x="132422" y="501491"/>
                </a:lnTo>
                <a:lnTo>
                  <a:pt x="129933" y="496697"/>
                </a:lnTo>
                <a:lnTo>
                  <a:pt x="129933" y="490943"/>
                </a:lnTo>
                <a:lnTo>
                  <a:pt x="138252" y="485190"/>
                </a:lnTo>
                <a:lnTo>
                  <a:pt x="138252" y="475576"/>
                </a:lnTo>
                <a:lnTo>
                  <a:pt x="138252" y="466623"/>
                </a:lnTo>
                <a:lnTo>
                  <a:pt x="135699" y="461492"/>
                </a:lnTo>
                <a:lnTo>
                  <a:pt x="126733" y="457022"/>
                </a:lnTo>
                <a:lnTo>
                  <a:pt x="126733" y="366128"/>
                </a:lnTo>
                <a:lnTo>
                  <a:pt x="129883" y="358838"/>
                </a:lnTo>
                <a:lnTo>
                  <a:pt x="133692" y="351489"/>
                </a:lnTo>
                <a:lnTo>
                  <a:pt x="136902" y="344263"/>
                </a:lnTo>
                <a:lnTo>
                  <a:pt x="138252" y="337337"/>
                </a:lnTo>
                <a:lnTo>
                  <a:pt x="137441" y="330565"/>
                </a:lnTo>
                <a:lnTo>
                  <a:pt x="135131" y="324451"/>
                </a:lnTo>
                <a:lnTo>
                  <a:pt x="131501" y="318697"/>
                </a:lnTo>
                <a:lnTo>
                  <a:pt x="126733" y="313004"/>
                </a:lnTo>
                <a:lnTo>
                  <a:pt x="126733" y="206121"/>
                </a:lnTo>
                <a:lnTo>
                  <a:pt x="118380" y="184722"/>
                </a:lnTo>
                <a:lnTo>
                  <a:pt x="98466" y="167632"/>
                </a:lnTo>
                <a:lnTo>
                  <a:pt x="74708" y="155016"/>
                </a:lnTo>
                <a:lnTo>
                  <a:pt x="54825" y="147040"/>
                </a:lnTo>
                <a:lnTo>
                  <a:pt x="110426" y="142760"/>
                </a:lnTo>
                <a:lnTo>
                  <a:pt x="110426" y="126453"/>
                </a:lnTo>
                <a:lnTo>
                  <a:pt x="0" y="96659"/>
                </a:lnTo>
                <a:lnTo>
                  <a:pt x="0" y="43535"/>
                </a:lnTo>
                <a:lnTo>
                  <a:pt x="15366" y="17297"/>
                </a:lnTo>
                <a:lnTo>
                  <a:pt x="38404" y="4483"/>
                </a:lnTo>
                <a:lnTo>
                  <a:pt x="48564" y="4102"/>
                </a:lnTo>
                <a:lnTo>
                  <a:pt x="158750" y="0"/>
                </a:lnTo>
                <a:lnTo>
                  <a:pt x="181787" y="10248"/>
                </a:lnTo>
                <a:lnTo>
                  <a:pt x="195859" y="37134"/>
                </a:lnTo>
                <a:lnTo>
                  <a:pt x="195859" y="550214"/>
                </a:lnTo>
                <a:lnTo>
                  <a:pt x="193294" y="561352"/>
                </a:lnTo>
                <a:lnTo>
                  <a:pt x="187415" y="542546"/>
                </a:lnTo>
                <a:lnTo>
                  <a:pt x="174097" y="528955"/>
                </a:lnTo>
                <a:lnTo>
                  <a:pt x="159818" y="520040"/>
                </a:lnTo>
                <a:lnTo>
                  <a:pt x="151053" y="515264"/>
                </a:lnTo>
                <a:close/>
              </a:path>
              <a:path w="196214" h="561975">
                <a:moveTo>
                  <a:pt x="34556" y="139547"/>
                </a:moveTo>
                <a:lnTo>
                  <a:pt x="42113" y="142748"/>
                </a:lnTo>
                <a:lnTo>
                  <a:pt x="39192" y="142113"/>
                </a:lnTo>
                <a:lnTo>
                  <a:pt x="36715" y="141693"/>
                </a:lnTo>
                <a:lnTo>
                  <a:pt x="34556" y="139547"/>
                </a:lnTo>
                <a:close/>
              </a:path>
              <a:path w="196214" h="561975">
                <a:moveTo>
                  <a:pt x="9766" y="133870"/>
                </a:moveTo>
                <a:lnTo>
                  <a:pt x="14122" y="133870"/>
                </a:lnTo>
                <a:lnTo>
                  <a:pt x="17729" y="133870"/>
                </a:lnTo>
                <a:lnTo>
                  <a:pt x="20688" y="134543"/>
                </a:lnTo>
                <a:lnTo>
                  <a:pt x="23266" y="135407"/>
                </a:lnTo>
                <a:lnTo>
                  <a:pt x="19469" y="134759"/>
                </a:lnTo>
                <a:lnTo>
                  <a:pt x="14884" y="134264"/>
                </a:lnTo>
                <a:lnTo>
                  <a:pt x="9766" y="133870"/>
                </a:lnTo>
                <a:close/>
              </a:path>
            </a:pathLst>
          </a:custGeom>
          <a:ln w="95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313840" y="3498823"/>
            <a:ext cx="29845" cy="5080"/>
          </a:xfrm>
          <a:custGeom>
            <a:avLst/>
            <a:gdLst/>
            <a:ahLst/>
            <a:cxnLst/>
            <a:rect l="l" t="t" r="r" b="b"/>
            <a:pathLst>
              <a:path w="29845" h="5079">
                <a:moveTo>
                  <a:pt x="0" y="4533"/>
                </a:moveTo>
                <a:lnTo>
                  <a:pt x="5308" y="2146"/>
                </a:lnTo>
                <a:lnTo>
                  <a:pt x="13042" y="1866"/>
                </a:lnTo>
                <a:lnTo>
                  <a:pt x="18948" y="698"/>
                </a:lnTo>
                <a:lnTo>
                  <a:pt x="20370" y="419"/>
                </a:lnTo>
                <a:lnTo>
                  <a:pt x="24244" y="190"/>
                </a:lnTo>
                <a:lnTo>
                  <a:pt x="29540" y="0"/>
                </a:lnTo>
                <a:lnTo>
                  <a:pt x="20073" y="904"/>
                </a:lnTo>
                <a:lnTo>
                  <a:pt x="11798" y="1971"/>
                </a:lnTo>
                <a:lnTo>
                  <a:pt x="5008" y="3186"/>
                </a:lnTo>
                <a:lnTo>
                  <a:pt x="0" y="4533"/>
                </a:lnTo>
                <a:close/>
              </a:path>
            </a:pathLst>
          </a:custGeom>
          <a:ln w="95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645640" y="41050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444" y="482"/>
                </a:lnTo>
                <a:lnTo>
                  <a:pt x="863" y="990"/>
                </a:lnTo>
                <a:lnTo>
                  <a:pt x="1282" y="1511"/>
                </a:lnTo>
                <a:lnTo>
                  <a:pt x="863" y="990"/>
                </a:lnTo>
                <a:lnTo>
                  <a:pt x="444" y="482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618856" y="4178998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38" y="0"/>
                </a:moveTo>
                <a:close/>
              </a:path>
            </a:pathLst>
          </a:custGeom>
          <a:ln w="95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619541" y="4089577"/>
            <a:ext cx="27940" cy="89535"/>
          </a:xfrm>
          <a:custGeom>
            <a:avLst/>
            <a:gdLst/>
            <a:ahLst/>
            <a:cxnLst/>
            <a:rect l="l" t="t" r="r" b="b"/>
            <a:pathLst>
              <a:path w="27939" h="89535">
                <a:moveTo>
                  <a:pt x="6908" y="0"/>
                </a:moveTo>
                <a:lnTo>
                  <a:pt x="7391" y="126"/>
                </a:lnTo>
                <a:lnTo>
                  <a:pt x="7861" y="266"/>
                </a:lnTo>
                <a:lnTo>
                  <a:pt x="8331" y="419"/>
                </a:lnTo>
                <a:lnTo>
                  <a:pt x="7861" y="266"/>
                </a:lnTo>
                <a:lnTo>
                  <a:pt x="7391" y="126"/>
                </a:lnTo>
                <a:lnTo>
                  <a:pt x="6908" y="0"/>
                </a:lnTo>
                <a:close/>
              </a:path>
              <a:path w="27939" h="89535">
                <a:moveTo>
                  <a:pt x="16484" y="3517"/>
                </a:moveTo>
                <a:lnTo>
                  <a:pt x="16484" y="3517"/>
                </a:lnTo>
              </a:path>
              <a:path w="27939" h="89535">
                <a:moveTo>
                  <a:pt x="27812" y="47574"/>
                </a:moveTo>
                <a:lnTo>
                  <a:pt x="27812" y="47180"/>
                </a:lnTo>
                <a:lnTo>
                  <a:pt x="27787" y="46799"/>
                </a:lnTo>
                <a:lnTo>
                  <a:pt x="27787" y="46431"/>
                </a:lnTo>
                <a:lnTo>
                  <a:pt x="27787" y="46799"/>
                </a:lnTo>
                <a:lnTo>
                  <a:pt x="27812" y="47180"/>
                </a:lnTo>
                <a:lnTo>
                  <a:pt x="27812" y="47574"/>
                </a:lnTo>
                <a:close/>
              </a:path>
              <a:path w="27939" h="89535">
                <a:moveTo>
                  <a:pt x="27254" y="55117"/>
                </a:moveTo>
                <a:lnTo>
                  <a:pt x="27292" y="54813"/>
                </a:lnTo>
                <a:lnTo>
                  <a:pt x="27343" y="54533"/>
                </a:lnTo>
                <a:lnTo>
                  <a:pt x="27368" y="54228"/>
                </a:lnTo>
                <a:lnTo>
                  <a:pt x="27343" y="54533"/>
                </a:lnTo>
                <a:lnTo>
                  <a:pt x="27292" y="54813"/>
                </a:lnTo>
                <a:lnTo>
                  <a:pt x="27254" y="55117"/>
                </a:lnTo>
                <a:close/>
              </a:path>
              <a:path w="27939" h="89535">
                <a:moveTo>
                  <a:pt x="23164" y="58699"/>
                </a:moveTo>
                <a:lnTo>
                  <a:pt x="23228" y="58534"/>
                </a:lnTo>
                <a:lnTo>
                  <a:pt x="23164" y="58699"/>
                </a:lnTo>
                <a:close/>
              </a:path>
              <a:path w="27939" h="89535">
                <a:moveTo>
                  <a:pt x="19392" y="65011"/>
                </a:moveTo>
                <a:close/>
              </a:path>
              <a:path w="27939" h="89535">
                <a:moveTo>
                  <a:pt x="12" y="89204"/>
                </a:moveTo>
                <a:close/>
              </a:path>
            </a:pathLst>
          </a:custGeom>
          <a:ln w="95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132750" y="3702810"/>
            <a:ext cx="88900" cy="256540"/>
          </a:xfrm>
          <a:custGeom>
            <a:avLst/>
            <a:gdLst/>
            <a:ahLst/>
            <a:cxnLst/>
            <a:rect l="l" t="t" r="r" b="b"/>
            <a:pathLst>
              <a:path w="88900" h="256539">
                <a:moveTo>
                  <a:pt x="7416" y="256031"/>
                </a:moveTo>
                <a:lnTo>
                  <a:pt x="7416" y="101942"/>
                </a:lnTo>
                <a:lnTo>
                  <a:pt x="13335" y="97497"/>
                </a:lnTo>
                <a:lnTo>
                  <a:pt x="23710" y="97497"/>
                </a:lnTo>
                <a:lnTo>
                  <a:pt x="23710" y="82676"/>
                </a:lnTo>
                <a:lnTo>
                  <a:pt x="0" y="82676"/>
                </a:lnTo>
                <a:lnTo>
                  <a:pt x="0" y="0"/>
                </a:lnTo>
                <a:lnTo>
                  <a:pt x="88900" y="17779"/>
                </a:lnTo>
                <a:lnTo>
                  <a:pt x="88900" y="245656"/>
                </a:lnTo>
                <a:lnTo>
                  <a:pt x="68252" y="243321"/>
                </a:lnTo>
                <a:lnTo>
                  <a:pt x="44824" y="244733"/>
                </a:lnTo>
                <a:lnTo>
                  <a:pt x="23063" y="249201"/>
                </a:lnTo>
                <a:lnTo>
                  <a:pt x="7416" y="256031"/>
                </a:lnTo>
                <a:close/>
              </a:path>
            </a:pathLst>
          </a:custGeom>
          <a:ln w="95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8224357" y="3647489"/>
            <a:ext cx="407670" cy="554990"/>
            <a:chOff x="3169757" y="3647489"/>
            <a:chExt cx="407670" cy="554990"/>
          </a:xfrm>
        </p:grpSpPr>
        <p:sp>
          <p:nvSpPr>
            <p:cNvPr id="14" name="object 14"/>
            <p:cNvSpPr/>
            <p:nvPr/>
          </p:nvSpPr>
          <p:spPr>
            <a:xfrm>
              <a:off x="3174519" y="3652251"/>
              <a:ext cx="398145" cy="545465"/>
            </a:xfrm>
            <a:custGeom>
              <a:avLst/>
              <a:gdLst/>
              <a:ahLst/>
              <a:cxnLst/>
              <a:rect l="l" t="t" r="r" b="b"/>
              <a:pathLst>
                <a:path w="398145" h="545464">
                  <a:moveTo>
                    <a:pt x="161315" y="520687"/>
                  </a:moveTo>
                  <a:lnTo>
                    <a:pt x="161315" y="542912"/>
                  </a:lnTo>
                  <a:lnTo>
                    <a:pt x="125755" y="542912"/>
                  </a:lnTo>
                  <a:lnTo>
                    <a:pt x="125755" y="429564"/>
                  </a:lnTo>
                  <a:lnTo>
                    <a:pt x="134658" y="429564"/>
                  </a:lnTo>
                  <a:lnTo>
                    <a:pt x="134658" y="387337"/>
                  </a:lnTo>
                  <a:lnTo>
                    <a:pt x="113347" y="387337"/>
                  </a:lnTo>
                  <a:lnTo>
                    <a:pt x="113347" y="71107"/>
                  </a:lnTo>
                  <a:lnTo>
                    <a:pt x="122503" y="68250"/>
                  </a:lnTo>
                  <a:lnTo>
                    <a:pt x="131589" y="65320"/>
                  </a:lnTo>
                  <a:lnTo>
                    <a:pt x="138548" y="63036"/>
                  </a:lnTo>
                  <a:lnTo>
                    <a:pt x="141325" y="62115"/>
                  </a:lnTo>
                  <a:lnTo>
                    <a:pt x="144284" y="66560"/>
                  </a:lnTo>
                  <a:lnTo>
                    <a:pt x="152755" y="67843"/>
                  </a:lnTo>
                  <a:lnTo>
                    <a:pt x="153390" y="70408"/>
                  </a:lnTo>
                  <a:lnTo>
                    <a:pt x="155955" y="71691"/>
                  </a:lnTo>
                  <a:lnTo>
                    <a:pt x="162356" y="71043"/>
                  </a:lnTo>
                  <a:lnTo>
                    <a:pt x="166715" y="73945"/>
                  </a:lnTo>
                  <a:lnTo>
                    <a:pt x="171794" y="75045"/>
                  </a:lnTo>
                  <a:lnTo>
                    <a:pt x="177114" y="73024"/>
                  </a:lnTo>
                  <a:lnTo>
                    <a:pt x="182194" y="66560"/>
                  </a:lnTo>
                  <a:lnTo>
                    <a:pt x="193601" y="71062"/>
                  </a:lnTo>
                  <a:lnTo>
                    <a:pt x="203323" y="68962"/>
                  </a:lnTo>
                  <a:lnTo>
                    <a:pt x="210640" y="61340"/>
                  </a:lnTo>
                  <a:lnTo>
                    <a:pt x="214833" y="49275"/>
                  </a:lnTo>
                  <a:lnTo>
                    <a:pt x="221778" y="45038"/>
                  </a:lnTo>
                  <a:lnTo>
                    <a:pt x="225240" y="38400"/>
                  </a:lnTo>
                  <a:lnTo>
                    <a:pt x="225102" y="29839"/>
                  </a:lnTo>
                  <a:lnTo>
                    <a:pt x="221246" y="19837"/>
                  </a:lnTo>
                  <a:lnTo>
                    <a:pt x="230200" y="21120"/>
                  </a:lnTo>
                  <a:lnTo>
                    <a:pt x="229552" y="16636"/>
                  </a:lnTo>
                  <a:lnTo>
                    <a:pt x="231482" y="9588"/>
                  </a:lnTo>
                  <a:lnTo>
                    <a:pt x="244284" y="12801"/>
                  </a:lnTo>
                  <a:lnTo>
                    <a:pt x="246849" y="5118"/>
                  </a:lnTo>
                  <a:lnTo>
                    <a:pt x="248767" y="0"/>
                  </a:lnTo>
                  <a:lnTo>
                    <a:pt x="250050" y="4483"/>
                  </a:lnTo>
                  <a:lnTo>
                    <a:pt x="252602" y="7683"/>
                  </a:lnTo>
                  <a:lnTo>
                    <a:pt x="255168" y="8966"/>
                  </a:lnTo>
                  <a:lnTo>
                    <a:pt x="256146" y="11734"/>
                  </a:lnTo>
                  <a:lnTo>
                    <a:pt x="259003" y="13436"/>
                  </a:lnTo>
                  <a:lnTo>
                    <a:pt x="265272" y="17114"/>
                  </a:lnTo>
                  <a:lnTo>
                    <a:pt x="271240" y="17914"/>
                  </a:lnTo>
                  <a:lnTo>
                    <a:pt x="276370" y="16317"/>
                  </a:lnTo>
                  <a:lnTo>
                    <a:pt x="280123" y="12801"/>
                  </a:lnTo>
                  <a:lnTo>
                    <a:pt x="284416" y="14223"/>
                  </a:lnTo>
                  <a:lnTo>
                    <a:pt x="288112" y="14871"/>
                  </a:lnTo>
                  <a:lnTo>
                    <a:pt x="291249" y="14884"/>
                  </a:lnTo>
                  <a:lnTo>
                    <a:pt x="294297" y="19329"/>
                  </a:lnTo>
                  <a:lnTo>
                    <a:pt x="297840" y="23533"/>
                  </a:lnTo>
                  <a:lnTo>
                    <a:pt x="301701" y="26682"/>
                  </a:lnTo>
                  <a:lnTo>
                    <a:pt x="299618" y="29413"/>
                  </a:lnTo>
                  <a:lnTo>
                    <a:pt x="297565" y="38196"/>
                  </a:lnTo>
                  <a:lnTo>
                    <a:pt x="300977" y="48777"/>
                  </a:lnTo>
                  <a:lnTo>
                    <a:pt x="308351" y="57677"/>
                  </a:lnTo>
                  <a:lnTo>
                    <a:pt x="318185" y="61417"/>
                  </a:lnTo>
                  <a:lnTo>
                    <a:pt x="318185" y="73571"/>
                  </a:lnTo>
                  <a:lnTo>
                    <a:pt x="329691" y="78054"/>
                  </a:lnTo>
                  <a:lnTo>
                    <a:pt x="330802" y="87601"/>
                  </a:lnTo>
                  <a:lnTo>
                    <a:pt x="334254" y="94384"/>
                  </a:lnTo>
                  <a:lnTo>
                    <a:pt x="340225" y="98765"/>
                  </a:lnTo>
                  <a:lnTo>
                    <a:pt x="348894" y="101104"/>
                  </a:lnTo>
                  <a:lnTo>
                    <a:pt x="349102" y="107211"/>
                  </a:lnTo>
                  <a:lnTo>
                    <a:pt x="351848" y="112290"/>
                  </a:lnTo>
                  <a:lnTo>
                    <a:pt x="357340" y="114992"/>
                  </a:lnTo>
                  <a:lnTo>
                    <a:pt x="365785" y="113969"/>
                  </a:lnTo>
                  <a:lnTo>
                    <a:pt x="366496" y="123151"/>
                  </a:lnTo>
                  <a:lnTo>
                    <a:pt x="372617" y="125133"/>
                  </a:lnTo>
                  <a:lnTo>
                    <a:pt x="380098" y="123939"/>
                  </a:lnTo>
                  <a:lnTo>
                    <a:pt x="381457" y="124282"/>
                  </a:lnTo>
                  <a:lnTo>
                    <a:pt x="382892" y="124586"/>
                  </a:lnTo>
                  <a:lnTo>
                    <a:pt x="384454" y="124802"/>
                  </a:lnTo>
                  <a:lnTo>
                    <a:pt x="383413" y="131267"/>
                  </a:lnTo>
                  <a:lnTo>
                    <a:pt x="386257" y="138150"/>
                  </a:lnTo>
                  <a:lnTo>
                    <a:pt x="393941" y="138722"/>
                  </a:lnTo>
                  <a:lnTo>
                    <a:pt x="393941" y="269544"/>
                  </a:lnTo>
                  <a:lnTo>
                    <a:pt x="379659" y="271792"/>
                  </a:lnTo>
                  <a:lnTo>
                    <a:pt x="364126" y="275289"/>
                  </a:lnTo>
                  <a:lnTo>
                    <a:pt x="351648" y="278508"/>
                  </a:lnTo>
                  <a:lnTo>
                    <a:pt x="346532" y="279920"/>
                  </a:lnTo>
                  <a:lnTo>
                    <a:pt x="346532" y="297700"/>
                  </a:lnTo>
                  <a:lnTo>
                    <a:pt x="392455" y="305104"/>
                  </a:lnTo>
                  <a:lnTo>
                    <a:pt x="392455" y="351040"/>
                  </a:lnTo>
                  <a:lnTo>
                    <a:pt x="376161" y="379196"/>
                  </a:lnTo>
                  <a:lnTo>
                    <a:pt x="376161" y="491807"/>
                  </a:lnTo>
                  <a:lnTo>
                    <a:pt x="350227" y="500684"/>
                  </a:lnTo>
                  <a:lnTo>
                    <a:pt x="350227" y="520687"/>
                  </a:lnTo>
                  <a:lnTo>
                    <a:pt x="397649" y="526529"/>
                  </a:lnTo>
                  <a:lnTo>
                    <a:pt x="350227" y="520687"/>
                  </a:lnTo>
                  <a:lnTo>
                    <a:pt x="161315" y="520687"/>
                  </a:lnTo>
                  <a:close/>
                </a:path>
                <a:path w="398145" h="545464">
                  <a:moveTo>
                    <a:pt x="71310" y="545134"/>
                  </a:moveTo>
                  <a:lnTo>
                    <a:pt x="67983" y="545134"/>
                  </a:lnTo>
                  <a:lnTo>
                    <a:pt x="73532" y="528459"/>
                  </a:lnTo>
                  <a:lnTo>
                    <a:pt x="71310" y="545134"/>
                  </a:lnTo>
                  <a:close/>
                </a:path>
                <a:path w="398145" h="545464">
                  <a:moveTo>
                    <a:pt x="14630" y="545134"/>
                  </a:moveTo>
                  <a:lnTo>
                    <a:pt x="14630" y="489572"/>
                  </a:lnTo>
                  <a:lnTo>
                    <a:pt x="41313" y="486244"/>
                  </a:lnTo>
                  <a:lnTo>
                    <a:pt x="41313" y="479577"/>
                  </a:lnTo>
                  <a:lnTo>
                    <a:pt x="5740" y="470687"/>
                  </a:lnTo>
                  <a:lnTo>
                    <a:pt x="3517" y="380682"/>
                  </a:lnTo>
                  <a:lnTo>
                    <a:pt x="30200" y="378447"/>
                  </a:lnTo>
                  <a:lnTo>
                    <a:pt x="36855" y="367334"/>
                  </a:lnTo>
                  <a:lnTo>
                    <a:pt x="3517" y="367334"/>
                  </a:lnTo>
                  <a:lnTo>
                    <a:pt x="3517" y="258432"/>
                  </a:lnTo>
                  <a:lnTo>
                    <a:pt x="0" y="257022"/>
                  </a:lnTo>
                  <a:lnTo>
                    <a:pt x="14630" y="256209"/>
                  </a:lnTo>
                  <a:lnTo>
                    <a:pt x="30200" y="252882"/>
                  </a:lnTo>
                  <a:lnTo>
                    <a:pt x="67983" y="261772"/>
                  </a:lnTo>
                  <a:lnTo>
                    <a:pt x="69087" y="255104"/>
                  </a:lnTo>
                  <a:lnTo>
                    <a:pt x="79095" y="256209"/>
                  </a:lnTo>
                  <a:lnTo>
                    <a:pt x="68554" y="258432"/>
                  </a:lnTo>
                  <a:lnTo>
                    <a:pt x="68554" y="521715"/>
                  </a:lnTo>
                  <a:lnTo>
                    <a:pt x="52425" y="520687"/>
                  </a:lnTo>
                  <a:lnTo>
                    <a:pt x="52425" y="514032"/>
                  </a:lnTo>
                  <a:lnTo>
                    <a:pt x="15747" y="514032"/>
                  </a:lnTo>
                  <a:lnTo>
                    <a:pt x="15747" y="545134"/>
                  </a:lnTo>
                  <a:lnTo>
                    <a:pt x="14630" y="545134"/>
                  </a:lnTo>
                  <a:close/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72348" y="3648835"/>
              <a:ext cx="75488" cy="252171"/>
            </a:xfrm>
            <a:prstGeom prst="rect">
              <a:avLst/>
            </a:prstGeom>
          </p:spPr>
        </p:pic>
      </p:grpSp>
      <p:pic>
        <p:nvPicPr>
          <p:cNvPr id="16" name="object 1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54417" y="3500729"/>
            <a:ext cx="70446" cy="89293"/>
          </a:xfrm>
          <a:prstGeom prst="rect">
            <a:avLst/>
          </a:prstGeom>
        </p:spPr>
      </p:pic>
      <p:sp>
        <p:nvSpPr>
          <p:cNvPr id="17" name="object 17"/>
          <p:cNvSpPr/>
          <p:nvPr/>
        </p:nvSpPr>
        <p:spPr>
          <a:xfrm>
            <a:off x="8917917" y="4004767"/>
            <a:ext cx="80010" cy="6985"/>
          </a:xfrm>
          <a:custGeom>
            <a:avLst/>
            <a:gdLst/>
            <a:ahLst/>
            <a:cxnLst/>
            <a:rect l="l" t="t" r="r" b="b"/>
            <a:pathLst>
              <a:path w="80010" h="6985">
                <a:moveTo>
                  <a:pt x="9474" y="76"/>
                </a:moveTo>
                <a:lnTo>
                  <a:pt x="6057" y="25"/>
                </a:lnTo>
                <a:lnTo>
                  <a:pt x="2857" y="0"/>
                </a:lnTo>
                <a:lnTo>
                  <a:pt x="0" y="0"/>
                </a:lnTo>
                <a:lnTo>
                  <a:pt x="2857" y="0"/>
                </a:lnTo>
                <a:lnTo>
                  <a:pt x="6057" y="25"/>
                </a:lnTo>
                <a:lnTo>
                  <a:pt x="9474" y="76"/>
                </a:lnTo>
                <a:close/>
              </a:path>
              <a:path w="80010" h="6985">
                <a:moveTo>
                  <a:pt x="33743" y="952"/>
                </a:moveTo>
                <a:lnTo>
                  <a:pt x="25222" y="431"/>
                </a:lnTo>
                <a:lnTo>
                  <a:pt x="17208" y="203"/>
                </a:lnTo>
                <a:lnTo>
                  <a:pt x="10198" y="88"/>
                </a:lnTo>
                <a:lnTo>
                  <a:pt x="17208" y="203"/>
                </a:lnTo>
                <a:lnTo>
                  <a:pt x="25222" y="431"/>
                </a:lnTo>
                <a:lnTo>
                  <a:pt x="33743" y="952"/>
                </a:lnTo>
                <a:close/>
              </a:path>
              <a:path w="80010" h="6985">
                <a:moveTo>
                  <a:pt x="79895" y="6794"/>
                </a:moveTo>
                <a:lnTo>
                  <a:pt x="38519" y="1257"/>
                </a:lnTo>
                <a:lnTo>
                  <a:pt x="34226" y="990"/>
                </a:lnTo>
                <a:lnTo>
                  <a:pt x="45468" y="1822"/>
                </a:lnTo>
                <a:lnTo>
                  <a:pt x="56989" y="3025"/>
                </a:lnTo>
                <a:lnTo>
                  <a:pt x="68546" y="4662"/>
                </a:lnTo>
                <a:lnTo>
                  <a:pt x="79895" y="6794"/>
                </a:lnTo>
                <a:close/>
              </a:path>
            </a:pathLst>
          </a:custGeom>
          <a:ln w="95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8630198" y="4565954"/>
            <a:ext cx="3810" cy="5715"/>
          </a:xfrm>
          <a:custGeom>
            <a:avLst/>
            <a:gdLst/>
            <a:ahLst/>
            <a:cxnLst/>
            <a:rect l="l" t="t" r="r" b="b"/>
            <a:pathLst>
              <a:path w="3810" h="5714">
                <a:moveTo>
                  <a:pt x="3238" y="12"/>
                </a:moveTo>
                <a:lnTo>
                  <a:pt x="2057" y="1714"/>
                </a:lnTo>
                <a:lnTo>
                  <a:pt x="990" y="3441"/>
                </a:lnTo>
                <a:lnTo>
                  <a:pt x="0" y="5181"/>
                </a:lnTo>
                <a:lnTo>
                  <a:pt x="990" y="3441"/>
                </a:lnTo>
                <a:lnTo>
                  <a:pt x="2057" y="1714"/>
                </a:lnTo>
                <a:lnTo>
                  <a:pt x="3238" y="0"/>
                </a:lnTo>
                <a:close/>
              </a:path>
            </a:pathLst>
          </a:custGeom>
          <a:ln w="95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622960" y="3703992"/>
            <a:ext cx="635" cy="18415"/>
          </a:xfrm>
          <a:custGeom>
            <a:avLst/>
            <a:gdLst/>
            <a:ahLst/>
            <a:cxnLst/>
            <a:rect l="l" t="t" r="r" b="b"/>
            <a:pathLst>
              <a:path w="635" h="18414">
                <a:moveTo>
                  <a:pt x="101" y="0"/>
                </a:moveTo>
                <a:lnTo>
                  <a:pt x="101" y="18326"/>
                </a:lnTo>
                <a:lnTo>
                  <a:pt x="101" y="0"/>
                </a:lnTo>
                <a:close/>
              </a:path>
            </a:pathLst>
          </a:custGeom>
          <a:ln w="95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8649413" y="4349964"/>
            <a:ext cx="41910" cy="59690"/>
            <a:chOff x="3594813" y="4349964"/>
            <a:chExt cx="41910" cy="59690"/>
          </a:xfrm>
        </p:grpSpPr>
        <p:sp>
          <p:nvSpPr>
            <p:cNvPr id="21" name="object 21"/>
            <p:cNvSpPr/>
            <p:nvPr/>
          </p:nvSpPr>
          <p:spPr>
            <a:xfrm>
              <a:off x="3599576" y="4354727"/>
              <a:ext cx="32384" cy="50165"/>
            </a:xfrm>
            <a:custGeom>
              <a:avLst/>
              <a:gdLst/>
              <a:ahLst/>
              <a:cxnLst/>
              <a:rect l="l" t="t" r="r" b="b"/>
              <a:pathLst>
                <a:path w="32385" h="50164">
                  <a:moveTo>
                    <a:pt x="2959" y="3174"/>
                  </a:moveTo>
                  <a:lnTo>
                    <a:pt x="1917" y="3898"/>
                  </a:lnTo>
                  <a:lnTo>
                    <a:pt x="914" y="4724"/>
                  </a:lnTo>
                  <a:lnTo>
                    <a:pt x="0" y="5638"/>
                  </a:lnTo>
                  <a:lnTo>
                    <a:pt x="914" y="4724"/>
                  </a:lnTo>
                  <a:lnTo>
                    <a:pt x="1917" y="3898"/>
                  </a:lnTo>
                  <a:lnTo>
                    <a:pt x="2959" y="3174"/>
                  </a:lnTo>
                  <a:close/>
                </a:path>
                <a:path w="32385" h="50164">
                  <a:moveTo>
                    <a:pt x="6273" y="1282"/>
                  </a:moveTo>
                  <a:lnTo>
                    <a:pt x="5740" y="1536"/>
                  </a:lnTo>
                  <a:lnTo>
                    <a:pt x="5257" y="1866"/>
                  </a:lnTo>
                  <a:lnTo>
                    <a:pt x="4737" y="2158"/>
                  </a:lnTo>
                  <a:lnTo>
                    <a:pt x="5257" y="1866"/>
                  </a:lnTo>
                  <a:lnTo>
                    <a:pt x="5740" y="1536"/>
                  </a:lnTo>
                  <a:lnTo>
                    <a:pt x="6273" y="1282"/>
                  </a:lnTo>
                  <a:close/>
                </a:path>
                <a:path w="32385" h="50164">
                  <a:moveTo>
                    <a:pt x="9791" y="0"/>
                  </a:moveTo>
                  <a:lnTo>
                    <a:pt x="9575" y="50"/>
                  </a:lnTo>
                  <a:lnTo>
                    <a:pt x="9372" y="139"/>
                  </a:lnTo>
                  <a:lnTo>
                    <a:pt x="9169" y="215"/>
                  </a:lnTo>
                  <a:lnTo>
                    <a:pt x="9372" y="152"/>
                  </a:lnTo>
                  <a:lnTo>
                    <a:pt x="9575" y="38"/>
                  </a:lnTo>
                  <a:lnTo>
                    <a:pt x="9791" y="0"/>
                  </a:lnTo>
                  <a:close/>
                </a:path>
                <a:path w="32385" h="50164">
                  <a:moveTo>
                    <a:pt x="30822" y="26949"/>
                  </a:moveTo>
                  <a:lnTo>
                    <a:pt x="30391" y="28701"/>
                  </a:lnTo>
                  <a:lnTo>
                    <a:pt x="29832" y="30568"/>
                  </a:lnTo>
                  <a:lnTo>
                    <a:pt x="29146" y="32524"/>
                  </a:lnTo>
                  <a:lnTo>
                    <a:pt x="29845" y="30556"/>
                  </a:lnTo>
                  <a:lnTo>
                    <a:pt x="30378" y="28714"/>
                  </a:lnTo>
                  <a:lnTo>
                    <a:pt x="30822" y="26949"/>
                  </a:lnTo>
                  <a:close/>
                </a:path>
                <a:path w="32385" h="50164">
                  <a:moveTo>
                    <a:pt x="31775" y="21767"/>
                  </a:moveTo>
                  <a:lnTo>
                    <a:pt x="31699" y="22491"/>
                  </a:lnTo>
                  <a:lnTo>
                    <a:pt x="31559" y="23240"/>
                  </a:lnTo>
                  <a:lnTo>
                    <a:pt x="31432" y="23990"/>
                  </a:lnTo>
                  <a:lnTo>
                    <a:pt x="31572" y="23240"/>
                  </a:lnTo>
                  <a:lnTo>
                    <a:pt x="31686" y="22491"/>
                  </a:lnTo>
                  <a:lnTo>
                    <a:pt x="31775" y="21767"/>
                  </a:lnTo>
                  <a:close/>
                </a:path>
                <a:path w="32385" h="50164">
                  <a:moveTo>
                    <a:pt x="25006" y="42176"/>
                  </a:moveTo>
                  <a:lnTo>
                    <a:pt x="23749" y="44703"/>
                  </a:lnTo>
                  <a:lnTo>
                    <a:pt x="22377" y="47307"/>
                  </a:lnTo>
                  <a:lnTo>
                    <a:pt x="20751" y="50088"/>
                  </a:lnTo>
                  <a:lnTo>
                    <a:pt x="22377" y="47307"/>
                  </a:lnTo>
                  <a:lnTo>
                    <a:pt x="23736" y="44703"/>
                  </a:lnTo>
                  <a:lnTo>
                    <a:pt x="25006" y="42176"/>
                  </a:lnTo>
                  <a:close/>
                </a:path>
                <a:path w="32385" h="50164">
                  <a:moveTo>
                    <a:pt x="28282" y="34709"/>
                  </a:moveTo>
                  <a:lnTo>
                    <a:pt x="27660" y="36347"/>
                  </a:lnTo>
                  <a:lnTo>
                    <a:pt x="26936" y="38049"/>
                  </a:lnTo>
                  <a:lnTo>
                    <a:pt x="26123" y="39801"/>
                  </a:lnTo>
                  <a:lnTo>
                    <a:pt x="26936" y="38036"/>
                  </a:lnTo>
                  <a:lnTo>
                    <a:pt x="27660" y="36347"/>
                  </a:lnTo>
                  <a:lnTo>
                    <a:pt x="28282" y="34709"/>
                  </a:lnTo>
                  <a:close/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631656" y="437318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4762" y="57"/>
                  </a:moveTo>
                  <a:lnTo>
                    <a:pt x="4762" y="57"/>
                  </a:lnTo>
                </a:path>
              </a:pathLst>
            </a:custGeom>
            <a:ln w="9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7971552" y="2731883"/>
            <a:ext cx="2884805" cy="1927860"/>
            <a:chOff x="2916951" y="2731883"/>
            <a:chExt cx="2884805" cy="1927860"/>
          </a:xfrm>
        </p:grpSpPr>
        <p:sp>
          <p:nvSpPr>
            <p:cNvPr id="24" name="object 24"/>
            <p:cNvSpPr/>
            <p:nvPr/>
          </p:nvSpPr>
          <p:spPr>
            <a:xfrm>
              <a:off x="2921713" y="2883482"/>
              <a:ext cx="2875280" cy="1734820"/>
            </a:xfrm>
            <a:custGeom>
              <a:avLst/>
              <a:gdLst/>
              <a:ahLst/>
              <a:cxnLst/>
              <a:rect l="l" t="t" r="r" b="b"/>
              <a:pathLst>
                <a:path w="2875279" h="1734820">
                  <a:moveTo>
                    <a:pt x="2351074" y="294944"/>
                  </a:moveTo>
                  <a:lnTo>
                    <a:pt x="2350833" y="295008"/>
                  </a:lnTo>
                  <a:lnTo>
                    <a:pt x="2350604" y="295071"/>
                  </a:lnTo>
                  <a:lnTo>
                    <a:pt x="2350363" y="295122"/>
                  </a:lnTo>
                  <a:lnTo>
                    <a:pt x="2350592" y="295084"/>
                  </a:lnTo>
                  <a:lnTo>
                    <a:pt x="2350833" y="294995"/>
                  </a:lnTo>
                  <a:lnTo>
                    <a:pt x="2351074" y="294944"/>
                  </a:lnTo>
                  <a:close/>
                </a:path>
                <a:path w="2875279" h="1734820">
                  <a:moveTo>
                    <a:pt x="2343950" y="293801"/>
                  </a:moveTo>
                  <a:lnTo>
                    <a:pt x="2347976" y="295122"/>
                  </a:lnTo>
                  <a:lnTo>
                    <a:pt x="2346401" y="294970"/>
                  </a:lnTo>
                  <a:lnTo>
                    <a:pt x="2345016" y="294512"/>
                  </a:lnTo>
                  <a:lnTo>
                    <a:pt x="2343950" y="293801"/>
                  </a:lnTo>
                  <a:close/>
                </a:path>
                <a:path w="2875279" h="1734820">
                  <a:moveTo>
                    <a:pt x="2868231" y="1467726"/>
                  </a:moveTo>
                  <a:lnTo>
                    <a:pt x="2854794" y="1456207"/>
                  </a:lnTo>
                  <a:lnTo>
                    <a:pt x="2856649" y="1295679"/>
                  </a:lnTo>
                  <a:lnTo>
                    <a:pt x="2832201" y="1291247"/>
                  </a:lnTo>
                  <a:lnTo>
                    <a:pt x="2807828" y="1241549"/>
                  </a:lnTo>
                  <a:lnTo>
                    <a:pt x="2733306" y="1233449"/>
                  </a:lnTo>
                  <a:lnTo>
                    <a:pt x="2733306" y="1171232"/>
                  </a:lnTo>
                  <a:lnTo>
                    <a:pt x="2685516" y="1171232"/>
                  </a:lnTo>
                  <a:lnTo>
                    <a:pt x="2673299" y="1157897"/>
                  </a:lnTo>
                  <a:lnTo>
                    <a:pt x="2633294" y="1153439"/>
                  </a:lnTo>
                  <a:lnTo>
                    <a:pt x="2501049" y="1153439"/>
                  </a:lnTo>
                  <a:lnTo>
                    <a:pt x="2498150" y="1143522"/>
                  </a:lnTo>
                  <a:lnTo>
                    <a:pt x="2492022" y="1135795"/>
                  </a:lnTo>
                  <a:lnTo>
                    <a:pt x="2481518" y="1130779"/>
                  </a:lnTo>
                  <a:lnTo>
                    <a:pt x="2465489" y="1128991"/>
                  </a:lnTo>
                  <a:lnTo>
                    <a:pt x="2459939" y="1130109"/>
                  </a:lnTo>
                  <a:lnTo>
                    <a:pt x="2386596" y="1118996"/>
                  </a:lnTo>
                  <a:lnTo>
                    <a:pt x="2364371" y="1116761"/>
                  </a:lnTo>
                  <a:lnTo>
                    <a:pt x="2364371" y="1122324"/>
                  </a:lnTo>
                  <a:lnTo>
                    <a:pt x="2357704" y="1122324"/>
                  </a:lnTo>
                  <a:lnTo>
                    <a:pt x="2357704" y="1108989"/>
                  </a:lnTo>
                  <a:lnTo>
                    <a:pt x="2348814" y="1107884"/>
                  </a:lnTo>
                  <a:lnTo>
                    <a:pt x="2343251" y="1106766"/>
                  </a:lnTo>
                  <a:lnTo>
                    <a:pt x="2309914" y="1101216"/>
                  </a:lnTo>
                  <a:lnTo>
                    <a:pt x="2289911" y="1103439"/>
                  </a:lnTo>
                  <a:lnTo>
                    <a:pt x="2287689" y="1096771"/>
                  </a:lnTo>
                  <a:lnTo>
                    <a:pt x="2287689" y="1077874"/>
                  </a:lnTo>
                  <a:lnTo>
                    <a:pt x="2344369" y="1076769"/>
                  </a:lnTo>
                  <a:lnTo>
                    <a:pt x="2337701" y="1064539"/>
                  </a:lnTo>
                  <a:lnTo>
                    <a:pt x="2302141" y="1068997"/>
                  </a:lnTo>
                  <a:lnTo>
                    <a:pt x="2307691" y="1057884"/>
                  </a:lnTo>
                  <a:lnTo>
                    <a:pt x="2307691" y="1024534"/>
                  </a:lnTo>
                  <a:lnTo>
                    <a:pt x="2269921" y="1017866"/>
                  </a:lnTo>
                  <a:lnTo>
                    <a:pt x="2269921" y="746721"/>
                  </a:lnTo>
                  <a:lnTo>
                    <a:pt x="2317699" y="730059"/>
                  </a:lnTo>
                  <a:lnTo>
                    <a:pt x="2317699" y="725614"/>
                  </a:lnTo>
                  <a:lnTo>
                    <a:pt x="2292146" y="720064"/>
                  </a:lnTo>
                  <a:lnTo>
                    <a:pt x="2277478" y="722718"/>
                  </a:lnTo>
                  <a:lnTo>
                    <a:pt x="2282139" y="719391"/>
                  </a:lnTo>
                  <a:lnTo>
                    <a:pt x="2287689" y="706056"/>
                  </a:lnTo>
                  <a:lnTo>
                    <a:pt x="2287689" y="680491"/>
                  </a:lnTo>
                  <a:lnTo>
                    <a:pt x="2275471" y="674941"/>
                  </a:lnTo>
                  <a:lnTo>
                    <a:pt x="2269921" y="674941"/>
                  </a:lnTo>
                  <a:lnTo>
                    <a:pt x="2269921" y="630491"/>
                  </a:lnTo>
                  <a:lnTo>
                    <a:pt x="2276182" y="627554"/>
                  </a:lnTo>
                  <a:lnTo>
                    <a:pt x="2281718" y="623682"/>
                  </a:lnTo>
                  <a:lnTo>
                    <a:pt x="2286632" y="618770"/>
                  </a:lnTo>
                  <a:lnTo>
                    <a:pt x="2291029" y="612711"/>
                  </a:lnTo>
                  <a:lnTo>
                    <a:pt x="2288806" y="607148"/>
                  </a:lnTo>
                  <a:lnTo>
                    <a:pt x="2288806" y="559371"/>
                  </a:lnTo>
                  <a:lnTo>
                    <a:pt x="2287696" y="553446"/>
                  </a:lnTo>
                  <a:lnTo>
                    <a:pt x="2284085" y="547836"/>
                  </a:lnTo>
                  <a:lnTo>
                    <a:pt x="2277555" y="543269"/>
                  </a:lnTo>
                  <a:lnTo>
                    <a:pt x="2267686" y="540473"/>
                  </a:lnTo>
                  <a:lnTo>
                    <a:pt x="2267686" y="490473"/>
                  </a:lnTo>
                  <a:lnTo>
                    <a:pt x="2284361" y="481583"/>
                  </a:lnTo>
                  <a:lnTo>
                    <a:pt x="2284361" y="420458"/>
                  </a:lnTo>
                  <a:lnTo>
                    <a:pt x="2265464" y="409346"/>
                  </a:lnTo>
                  <a:lnTo>
                    <a:pt x="2265464" y="394906"/>
                  </a:lnTo>
                  <a:lnTo>
                    <a:pt x="2255469" y="389343"/>
                  </a:lnTo>
                  <a:lnTo>
                    <a:pt x="2248801" y="390461"/>
                  </a:lnTo>
                  <a:lnTo>
                    <a:pt x="2248801" y="353783"/>
                  </a:lnTo>
                  <a:lnTo>
                    <a:pt x="2230970" y="326008"/>
                  </a:lnTo>
                  <a:lnTo>
                    <a:pt x="2227694" y="326008"/>
                  </a:lnTo>
                  <a:lnTo>
                    <a:pt x="2226691" y="326008"/>
                  </a:lnTo>
                  <a:lnTo>
                    <a:pt x="2225573" y="326174"/>
                  </a:lnTo>
                  <a:lnTo>
                    <a:pt x="2224430" y="326415"/>
                  </a:lnTo>
                  <a:lnTo>
                    <a:pt x="2223617" y="324535"/>
                  </a:lnTo>
                  <a:lnTo>
                    <a:pt x="2221598" y="318973"/>
                  </a:lnTo>
                  <a:lnTo>
                    <a:pt x="2224316" y="315569"/>
                  </a:lnTo>
                  <a:lnTo>
                    <a:pt x="2224316" y="319404"/>
                  </a:lnTo>
                  <a:lnTo>
                    <a:pt x="2234565" y="320674"/>
                  </a:lnTo>
                  <a:lnTo>
                    <a:pt x="2235822" y="317474"/>
                  </a:lnTo>
                  <a:lnTo>
                    <a:pt x="2237117" y="314921"/>
                  </a:lnTo>
                  <a:lnTo>
                    <a:pt x="2242223" y="319404"/>
                  </a:lnTo>
                  <a:lnTo>
                    <a:pt x="2246071" y="318757"/>
                  </a:lnTo>
                  <a:lnTo>
                    <a:pt x="2246071" y="321957"/>
                  </a:lnTo>
                  <a:lnTo>
                    <a:pt x="2247353" y="323875"/>
                  </a:lnTo>
                  <a:lnTo>
                    <a:pt x="2250554" y="326440"/>
                  </a:lnTo>
                  <a:lnTo>
                    <a:pt x="2246718" y="329006"/>
                  </a:lnTo>
                  <a:lnTo>
                    <a:pt x="2255037" y="334759"/>
                  </a:lnTo>
                  <a:lnTo>
                    <a:pt x="2259520" y="330911"/>
                  </a:lnTo>
                  <a:lnTo>
                    <a:pt x="2264638" y="334124"/>
                  </a:lnTo>
                  <a:lnTo>
                    <a:pt x="2270404" y="329641"/>
                  </a:lnTo>
                  <a:lnTo>
                    <a:pt x="2272957" y="321957"/>
                  </a:lnTo>
                  <a:lnTo>
                    <a:pt x="2276157" y="327088"/>
                  </a:lnTo>
                  <a:lnTo>
                    <a:pt x="2286393" y="323240"/>
                  </a:lnTo>
                  <a:lnTo>
                    <a:pt x="2287041" y="316191"/>
                  </a:lnTo>
                  <a:lnTo>
                    <a:pt x="2290229" y="320039"/>
                  </a:lnTo>
                  <a:lnTo>
                    <a:pt x="2297277" y="318122"/>
                  </a:lnTo>
                  <a:lnTo>
                    <a:pt x="2298573" y="312356"/>
                  </a:lnTo>
                  <a:lnTo>
                    <a:pt x="2301760" y="316191"/>
                  </a:lnTo>
                  <a:lnTo>
                    <a:pt x="2308161" y="317474"/>
                  </a:lnTo>
                  <a:lnTo>
                    <a:pt x="2313279" y="308521"/>
                  </a:lnTo>
                  <a:lnTo>
                    <a:pt x="2313279" y="318122"/>
                  </a:lnTo>
                  <a:lnTo>
                    <a:pt x="2324163" y="323875"/>
                  </a:lnTo>
                  <a:lnTo>
                    <a:pt x="2330564" y="321957"/>
                  </a:lnTo>
                  <a:lnTo>
                    <a:pt x="2331847" y="324523"/>
                  </a:lnTo>
                  <a:lnTo>
                    <a:pt x="2338247" y="326440"/>
                  </a:lnTo>
                  <a:lnTo>
                    <a:pt x="2342095" y="323240"/>
                  </a:lnTo>
                  <a:lnTo>
                    <a:pt x="2345562" y="328667"/>
                  </a:lnTo>
                  <a:lnTo>
                    <a:pt x="2350565" y="331339"/>
                  </a:lnTo>
                  <a:lnTo>
                    <a:pt x="2356613" y="331244"/>
                  </a:lnTo>
                  <a:lnTo>
                    <a:pt x="2363216" y="328371"/>
                  </a:lnTo>
                  <a:lnTo>
                    <a:pt x="2370251" y="331558"/>
                  </a:lnTo>
                  <a:lnTo>
                    <a:pt x="2379205" y="332206"/>
                  </a:lnTo>
                  <a:lnTo>
                    <a:pt x="2377287" y="319404"/>
                  </a:lnTo>
                  <a:lnTo>
                    <a:pt x="2383688" y="318122"/>
                  </a:lnTo>
                  <a:lnTo>
                    <a:pt x="2384958" y="309791"/>
                  </a:lnTo>
                  <a:lnTo>
                    <a:pt x="2392654" y="313004"/>
                  </a:lnTo>
                  <a:lnTo>
                    <a:pt x="2397125" y="305955"/>
                  </a:lnTo>
                  <a:lnTo>
                    <a:pt x="2397125" y="300837"/>
                  </a:lnTo>
                  <a:lnTo>
                    <a:pt x="2397772" y="304037"/>
                  </a:lnTo>
                  <a:lnTo>
                    <a:pt x="2402903" y="307238"/>
                  </a:lnTo>
                  <a:lnTo>
                    <a:pt x="2407373" y="305320"/>
                  </a:lnTo>
                  <a:lnTo>
                    <a:pt x="2410673" y="311090"/>
                  </a:lnTo>
                  <a:lnTo>
                    <a:pt x="2415051" y="312119"/>
                  </a:lnTo>
                  <a:lnTo>
                    <a:pt x="2419428" y="309908"/>
                  </a:lnTo>
                  <a:lnTo>
                    <a:pt x="2422728" y="305955"/>
                  </a:lnTo>
                  <a:lnTo>
                    <a:pt x="2423753" y="314821"/>
                  </a:lnTo>
                  <a:lnTo>
                    <a:pt x="2428976" y="320684"/>
                  </a:lnTo>
                  <a:lnTo>
                    <a:pt x="2435876" y="322704"/>
                  </a:lnTo>
                  <a:lnTo>
                    <a:pt x="2441930" y="320039"/>
                  </a:lnTo>
                  <a:lnTo>
                    <a:pt x="2441930" y="325793"/>
                  </a:lnTo>
                  <a:lnTo>
                    <a:pt x="2443213" y="325158"/>
                  </a:lnTo>
                  <a:lnTo>
                    <a:pt x="2447696" y="323875"/>
                  </a:lnTo>
                  <a:lnTo>
                    <a:pt x="2447491" y="336742"/>
                  </a:lnTo>
                  <a:lnTo>
                    <a:pt x="2451849" y="347567"/>
                  </a:lnTo>
                  <a:lnTo>
                    <a:pt x="2459569" y="355029"/>
                  </a:lnTo>
                  <a:lnTo>
                    <a:pt x="2469451" y="357809"/>
                  </a:lnTo>
                  <a:lnTo>
                    <a:pt x="2469451" y="362927"/>
                  </a:lnTo>
                  <a:lnTo>
                    <a:pt x="2467533" y="366128"/>
                  </a:lnTo>
                  <a:lnTo>
                    <a:pt x="2473934" y="367410"/>
                  </a:lnTo>
                  <a:lnTo>
                    <a:pt x="2475325" y="375168"/>
                  </a:lnTo>
                  <a:lnTo>
                    <a:pt x="2480440" y="380514"/>
                  </a:lnTo>
                  <a:lnTo>
                    <a:pt x="2488064" y="382187"/>
                  </a:lnTo>
                  <a:lnTo>
                    <a:pt x="2496985" y="378929"/>
                  </a:lnTo>
                  <a:lnTo>
                    <a:pt x="2495702" y="381482"/>
                  </a:lnTo>
                  <a:lnTo>
                    <a:pt x="2496350" y="384695"/>
                  </a:lnTo>
                  <a:lnTo>
                    <a:pt x="2500833" y="387883"/>
                  </a:lnTo>
                  <a:lnTo>
                    <a:pt x="2501904" y="393287"/>
                  </a:lnTo>
                  <a:lnTo>
                    <a:pt x="2504663" y="397968"/>
                  </a:lnTo>
                  <a:lnTo>
                    <a:pt x="2509825" y="400490"/>
                  </a:lnTo>
                  <a:lnTo>
                    <a:pt x="2518105" y="399414"/>
                  </a:lnTo>
                  <a:lnTo>
                    <a:pt x="2522697" y="411215"/>
                  </a:lnTo>
                  <a:lnTo>
                    <a:pt x="2530833" y="417017"/>
                  </a:lnTo>
                  <a:lnTo>
                    <a:pt x="2541250" y="417056"/>
                  </a:lnTo>
                  <a:lnTo>
                    <a:pt x="2552687" y="411568"/>
                  </a:lnTo>
                  <a:lnTo>
                    <a:pt x="2560646" y="413761"/>
                  </a:lnTo>
                  <a:lnTo>
                    <a:pt x="2567952" y="411810"/>
                  </a:lnTo>
                  <a:lnTo>
                    <a:pt x="2574182" y="405896"/>
                  </a:lnTo>
                  <a:lnTo>
                    <a:pt x="2578912" y="396201"/>
                  </a:lnTo>
                  <a:lnTo>
                    <a:pt x="2584030" y="403250"/>
                  </a:lnTo>
                  <a:lnTo>
                    <a:pt x="2586596" y="400684"/>
                  </a:lnTo>
                  <a:lnTo>
                    <a:pt x="2592984" y="396849"/>
                  </a:lnTo>
                  <a:lnTo>
                    <a:pt x="2597972" y="402974"/>
                  </a:lnTo>
                  <a:lnTo>
                    <a:pt x="2603077" y="405014"/>
                  </a:lnTo>
                  <a:lnTo>
                    <a:pt x="2607939" y="404413"/>
                  </a:lnTo>
                  <a:lnTo>
                    <a:pt x="2612199" y="402615"/>
                  </a:lnTo>
                  <a:lnTo>
                    <a:pt x="2609634" y="406450"/>
                  </a:lnTo>
                  <a:lnTo>
                    <a:pt x="2608999" y="410933"/>
                  </a:lnTo>
                  <a:lnTo>
                    <a:pt x="2609634" y="414134"/>
                  </a:lnTo>
                  <a:lnTo>
                    <a:pt x="2609634" y="419252"/>
                  </a:lnTo>
                  <a:lnTo>
                    <a:pt x="2609634" y="430136"/>
                  </a:lnTo>
                  <a:lnTo>
                    <a:pt x="2617317" y="435902"/>
                  </a:lnTo>
                  <a:lnTo>
                    <a:pt x="2623718" y="433971"/>
                  </a:lnTo>
                  <a:lnTo>
                    <a:pt x="2628392" y="443331"/>
                  </a:lnTo>
                  <a:lnTo>
                    <a:pt x="2633421" y="448525"/>
                  </a:lnTo>
                  <a:lnTo>
                    <a:pt x="2638526" y="448170"/>
                  </a:lnTo>
                  <a:lnTo>
                    <a:pt x="2639301" y="452996"/>
                  </a:lnTo>
                  <a:lnTo>
                    <a:pt x="2641638" y="457593"/>
                  </a:lnTo>
                  <a:lnTo>
                    <a:pt x="2642273" y="460222"/>
                  </a:lnTo>
                  <a:lnTo>
                    <a:pt x="2647846" y="473356"/>
                  </a:lnTo>
                  <a:lnTo>
                    <a:pt x="2655639" y="487027"/>
                  </a:lnTo>
                  <a:lnTo>
                    <a:pt x="2665233" y="497214"/>
                  </a:lnTo>
                  <a:lnTo>
                    <a:pt x="2676207" y="499897"/>
                  </a:lnTo>
                  <a:lnTo>
                    <a:pt x="2688851" y="499032"/>
                  </a:lnTo>
                  <a:lnTo>
                    <a:pt x="2701493" y="498225"/>
                  </a:lnTo>
                  <a:lnTo>
                    <a:pt x="2710772" y="494416"/>
                  </a:lnTo>
                  <a:lnTo>
                    <a:pt x="2713329" y="484543"/>
                  </a:lnTo>
                  <a:lnTo>
                    <a:pt x="2724702" y="489403"/>
                  </a:lnTo>
                  <a:lnTo>
                    <a:pt x="2735173" y="489824"/>
                  </a:lnTo>
                  <a:lnTo>
                    <a:pt x="2743844" y="486166"/>
                  </a:lnTo>
                  <a:lnTo>
                    <a:pt x="2749816" y="478789"/>
                  </a:lnTo>
                  <a:lnTo>
                    <a:pt x="2753093" y="478789"/>
                  </a:lnTo>
                  <a:lnTo>
                    <a:pt x="2756471" y="478561"/>
                  </a:lnTo>
                  <a:lnTo>
                    <a:pt x="2759849" y="478129"/>
                  </a:lnTo>
                  <a:lnTo>
                    <a:pt x="2761767" y="480847"/>
                  </a:lnTo>
                  <a:lnTo>
                    <a:pt x="2763926" y="483666"/>
                  </a:lnTo>
                  <a:lnTo>
                    <a:pt x="2765183" y="484543"/>
                  </a:lnTo>
                  <a:lnTo>
                    <a:pt x="2785362" y="490547"/>
                  </a:lnTo>
                  <a:lnTo>
                    <a:pt x="2808063" y="483587"/>
                  </a:lnTo>
                  <a:lnTo>
                    <a:pt x="2825485" y="467983"/>
                  </a:lnTo>
                  <a:lnTo>
                    <a:pt x="2829826" y="448055"/>
                  </a:lnTo>
                  <a:lnTo>
                    <a:pt x="2829445" y="447217"/>
                  </a:lnTo>
                  <a:lnTo>
                    <a:pt x="2826626" y="440982"/>
                  </a:lnTo>
                  <a:lnTo>
                    <a:pt x="2834032" y="437144"/>
                  </a:lnTo>
                  <a:lnTo>
                    <a:pt x="2837934" y="430453"/>
                  </a:lnTo>
                  <a:lnTo>
                    <a:pt x="2838890" y="421686"/>
                  </a:lnTo>
                  <a:lnTo>
                    <a:pt x="2837459" y="411619"/>
                  </a:lnTo>
                  <a:lnTo>
                    <a:pt x="2836024" y="411886"/>
                  </a:lnTo>
                  <a:lnTo>
                    <a:pt x="2835846" y="405752"/>
                  </a:lnTo>
                  <a:lnTo>
                    <a:pt x="2833687" y="398881"/>
                  </a:lnTo>
                  <a:lnTo>
                    <a:pt x="2830601" y="391960"/>
                  </a:lnTo>
                  <a:lnTo>
                    <a:pt x="2827261" y="385965"/>
                  </a:lnTo>
                  <a:lnTo>
                    <a:pt x="2826740" y="385597"/>
                  </a:lnTo>
                  <a:lnTo>
                    <a:pt x="2830612" y="380500"/>
                  </a:lnTo>
                  <a:lnTo>
                    <a:pt x="2832795" y="374422"/>
                  </a:lnTo>
                  <a:lnTo>
                    <a:pt x="2833316" y="367586"/>
                  </a:lnTo>
                  <a:lnTo>
                    <a:pt x="2832201" y="360210"/>
                  </a:lnTo>
                  <a:lnTo>
                    <a:pt x="2831668" y="358076"/>
                  </a:lnTo>
                  <a:lnTo>
                    <a:pt x="2831731" y="358343"/>
                  </a:lnTo>
                  <a:lnTo>
                    <a:pt x="2830817" y="356146"/>
                  </a:lnTo>
                  <a:lnTo>
                    <a:pt x="2830398" y="355142"/>
                  </a:lnTo>
                  <a:lnTo>
                    <a:pt x="2831376" y="354622"/>
                  </a:lnTo>
                  <a:lnTo>
                    <a:pt x="2834767" y="353263"/>
                  </a:lnTo>
                  <a:lnTo>
                    <a:pt x="2844152" y="351421"/>
                  </a:lnTo>
                  <a:lnTo>
                    <a:pt x="2844482" y="344792"/>
                  </a:lnTo>
                  <a:lnTo>
                    <a:pt x="2842628" y="339877"/>
                  </a:lnTo>
                  <a:lnTo>
                    <a:pt x="2843580" y="339572"/>
                  </a:lnTo>
                  <a:lnTo>
                    <a:pt x="2844393" y="339216"/>
                  </a:lnTo>
                  <a:lnTo>
                    <a:pt x="2845193" y="338835"/>
                  </a:lnTo>
                  <a:lnTo>
                    <a:pt x="2852318" y="335432"/>
                  </a:lnTo>
                  <a:lnTo>
                    <a:pt x="2852737" y="329336"/>
                  </a:lnTo>
                  <a:lnTo>
                    <a:pt x="2849118" y="322960"/>
                  </a:lnTo>
                  <a:lnTo>
                    <a:pt x="2845848" y="318339"/>
                  </a:lnTo>
                  <a:lnTo>
                    <a:pt x="2841401" y="313829"/>
                  </a:lnTo>
                  <a:lnTo>
                    <a:pt x="2835989" y="309634"/>
                  </a:lnTo>
                  <a:lnTo>
                    <a:pt x="2829826" y="305955"/>
                  </a:lnTo>
                  <a:lnTo>
                    <a:pt x="2838196" y="300050"/>
                  </a:lnTo>
                  <a:lnTo>
                    <a:pt x="2841955" y="293662"/>
                  </a:lnTo>
                  <a:lnTo>
                    <a:pt x="2842069" y="287540"/>
                  </a:lnTo>
                  <a:lnTo>
                    <a:pt x="2838881" y="282663"/>
                  </a:lnTo>
                  <a:lnTo>
                    <a:pt x="2841358" y="282562"/>
                  </a:lnTo>
                  <a:lnTo>
                    <a:pt x="2838669" y="277244"/>
                  </a:lnTo>
                  <a:lnTo>
                    <a:pt x="2834163" y="272311"/>
                  </a:lnTo>
                  <a:lnTo>
                    <a:pt x="2827981" y="267890"/>
                  </a:lnTo>
                  <a:lnTo>
                    <a:pt x="2820263" y="264109"/>
                  </a:lnTo>
                  <a:lnTo>
                    <a:pt x="2820606" y="263436"/>
                  </a:lnTo>
                  <a:lnTo>
                    <a:pt x="2820898" y="262661"/>
                  </a:lnTo>
                  <a:lnTo>
                    <a:pt x="2821203" y="261950"/>
                  </a:lnTo>
                  <a:lnTo>
                    <a:pt x="2820835" y="261785"/>
                  </a:lnTo>
                  <a:lnTo>
                    <a:pt x="2820454" y="261569"/>
                  </a:lnTo>
                  <a:lnTo>
                    <a:pt x="2820073" y="261391"/>
                  </a:lnTo>
                  <a:lnTo>
                    <a:pt x="2821343" y="259740"/>
                  </a:lnTo>
                  <a:lnTo>
                    <a:pt x="2823044" y="257289"/>
                  </a:lnTo>
                  <a:lnTo>
                    <a:pt x="2824441" y="253276"/>
                  </a:lnTo>
                  <a:lnTo>
                    <a:pt x="2825711" y="248907"/>
                  </a:lnTo>
                  <a:lnTo>
                    <a:pt x="2827261" y="244513"/>
                  </a:lnTo>
                  <a:lnTo>
                    <a:pt x="2827718" y="243204"/>
                  </a:lnTo>
                  <a:lnTo>
                    <a:pt x="2827870" y="241807"/>
                  </a:lnTo>
                  <a:lnTo>
                    <a:pt x="2827832" y="240398"/>
                  </a:lnTo>
                  <a:lnTo>
                    <a:pt x="2827337" y="240868"/>
                  </a:lnTo>
                  <a:lnTo>
                    <a:pt x="2826854" y="241363"/>
                  </a:lnTo>
                  <a:lnTo>
                    <a:pt x="2826308" y="241757"/>
                  </a:lnTo>
                  <a:lnTo>
                    <a:pt x="2821089" y="233768"/>
                  </a:lnTo>
                  <a:lnTo>
                    <a:pt x="2825800" y="233578"/>
                  </a:lnTo>
                  <a:lnTo>
                    <a:pt x="2821688" y="227262"/>
                  </a:lnTo>
                  <a:lnTo>
                    <a:pt x="2815982" y="221351"/>
                  </a:lnTo>
                  <a:lnTo>
                    <a:pt x="2809311" y="216283"/>
                  </a:lnTo>
                  <a:lnTo>
                    <a:pt x="2802305" y="212496"/>
                  </a:lnTo>
                  <a:lnTo>
                    <a:pt x="2805277" y="208610"/>
                  </a:lnTo>
                  <a:lnTo>
                    <a:pt x="2808566" y="203403"/>
                  </a:lnTo>
                  <a:lnTo>
                    <a:pt x="2812110" y="197802"/>
                  </a:lnTo>
                  <a:lnTo>
                    <a:pt x="2816021" y="190639"/>
                  </a:lnTo>
                  <a:lnTo>
                    <a:pt x="2817025" y="184975"/>
                  </a:lnTo>
                  <a:lnTo>
                    <a:pt x="2817075" y="184759"/>
                  </a:lnTo>
                  <a:lnTo>
                    <a:pt x="2817063" y="184594"/>
                  </a:lnTo>
                  <a:lnTo>
                    <a:pt x="2817101" y="184365"/>
                  </a:lnTo>
                  <a:lnTo>
                    <a:pt x="2816110" y="183845"/>
                  </a:lnTo>
                  <a:lnTo>
                    <a:pt x="2815132" y="183286"/>
                  </a:lnTo>
                  <a:lnTo>
                    <a:pt x="2814142" y="182867"/>
                  </a:lnTo>
                  <a:lnTo>
                    <a:pt x="2815450" y="181165"/>
                  </a:lnTo>
                  <a:lnTo>
                    <a:pt x="2817215" y="178625"/>
                  </a:lnTo>
                  <a:lnTo>
                    <a:pt x="2816936" y="176834"/>
                  </a:lnTo>
                  <a:lnTo>
                    <a:pt x="2816517" y="175107"/>
                  </a:lnTo>
                  <a:lnTo>
                    <a:pt x="2816390" y="172821"/>
                  </a:lnTo>
                  <a:lnTo>
                    <a:pt x="2811358" y="164861"/>
                  </a:lnTo>
                  <a:lnTo>
                    <a:pt x="2802064" y="157622"/>
                  </a:lnTo>
                  <a:lnTo>
                    <a:pt x="2790008" y="154465"/>
                  </a:lnTo>
                  <a:lnTo>
                    <a:pt x="2776689" y="158749"/>
                  </a:lnTo>
                  <a:lnTo>
                    <a:pt x="2769009" y="148605"/>
                  </a:lnTo>
                  <a:lnTo>
                    <a:pt x="2758379" y="143862"/>
                  </a:lnTo>
                  <a:lnTo>
                    <a:pt x="2746182" y="144162"/>
                  </a:lnTo>
                  <a:lnTo>
                    <a:pt x="2733802" y="149148"/>
                  </a:lnTo>
                  <a:lnTo>
                    <a:pt x="2734449" y="152336"/>
                  </a:lnTo>
                  <a:lnTo>
                    <a:pt x="2724926" y="139690"/>
                  </a:lnTo>
                  <a:lnTo>
                    <a:pt x="2709695" y="134948"/>
                  </a:lnTo>
                  <a:lnTo>
                    <a:pt x="2692653" y="137300"/>
                  </a:lnTo>
                  <a:lnTo>
                    <a:pt x="2677693" y="145935"/>
                  </a:lnTo>
                  <a:lnTo>
                    <a:pt x="2673337" y="149923"/>
                  </a:lnTo>
                  <a:lnTo>
                    <a:pt x="2670009" y="154863"/>
                  </a:lnTo>
                  <a:lnTo>
                    <a:pt x="2668524" y="160654"/>
                  </a:lnTo>
                  <a:lnTo>
                    <a:pt x="2667889" y="163702"/>
                  </a:lnTo>
                  <a:lnTo>
                    <a:pt x="2667000" y="167462"/>
                  </a:lnTo>
                  <a:lnTo>
                    <a:pt x="2666390" y="171119"/>
                  </a:lnTo>
                  <a:lnTo>
                    <a:pt x="2665577" y="176072"/>
                  </a:lnTo>
                  <a:lnTo>
                    <a:pt x="2665310" y="180835"/>
                  </a:lnTo>
                  <a:lnTo>
                    <a:pt x="2667000" y="183387"/>
                  </a:lnTo>
                  <a:lnTo>
                    <a:pt x="2665945" y="184442"/>
                  </a:lnTo>
                  <a:lnTo>
                    <a:pt x="2664790" y="185661"/>
                  </a:lnTo>
                  <a:lnTo>
                    <a:pt x="2663634" y="186982"/>
                  </a:lnTo>
                  <a:lnTo>
                    <a:pt x="2661691" y="184543"/>
                  </a:lnTo>
                  <a:lnTo>
                    <a:pt x="2659380" y="182841"/>
                  </a:lnTo>
                  <a:lnTo>
                    <a:pt x="2656890" y="182359"/>
                  </a:lnTo>
                  <a:lnTo>
                    <a:pt x="2657427" y="175541"/>
                  </a:lnTo>
                  <a:lnTo>
                    <a:pt x="2656089" y="168821"/>
                  </a:lnTo>
                  <a:lnTo>
                    <a:pt x="2652938" y="162967"/>
                  </a:lnTo>
                  <a:lnTo>
                    <a:pt x="2648038" y="158749"/>
                  </a:lnTo>
                  <a:lnTo>
                    <a:pt x="2651031" y="152582"/>
                  </a:lnTo>
                  <a:lnTo>
                    <a:pt x="2649402" y="144017"/>
                  </a:lnTo>
                  <a:lnTo>
                    <a:pt x="2644533" y="136415"/>
                  </a:lnTo>
                  <a:lnTo>
                    <a:pt x="2637802" y="133134"/>
                  </a:lnTo>
                  <a:lnTo>
                    <a:pt x="2630686" y="121728"/>
                  </a:lnTo>
                  <a:lnTo>
                    <a:pt x="2617322" y="116738"/>
                  </a:lnTo>
                  <a:lnTo>
                    <a:pt x="2602517" y="118825"/>
                  </a:lnTo>
                  <a:lnTo>
                    <a:pt x="2591079" y="128650"/>
                  </a:lnTo>
                  <a:lnTo>
                    <a:pt x="2590382" y="122913"/>
                  </a:lnTo>
                  <a:lnTo>
                    <a:pt x="2584519" y="117775"/>
                  </a:lnTo>
                  <a:lnTo>
                    <a:pt x="2576495" y="115515"/>
                  </a:lnTo>
                  <a:lnTo>
                    <a:pt x="2569311" y="118414"/>
                  </a:lnTo>
                  <a:lnTo>
                    <a:pt x="2562574" y="116780"/>
                  </a:lnTo>
                  <a:lnTo>
                    <a:pt x="2555438" y="117338"/>
                  </a:lnTo>
                  <a:lnTo>
                    <a:pt x="2548400" y="119797"/>
                  </a:lnTo>
                  <a:lnTo>
                    <a:pt x="2541955" y="123863"/>
                  </a:lnTo>
                  <a:lnTo>
                    <a:pt x="2539225" y="122250"/>
                  </a:lnTo>
                  <a:lnTo>
                    <a:pt x="2532786" y="119037"/>
                  </a:lnTo>
                  <a:lnTo>
                    <a:pt x="2526030" y="119900"/>
                  </a:lnTo>
                  <a:lnTo>
                    <a:pt x="2520010" y="123012"/>
                  </a:lnTo>
                  <a:lnTo>
                    <a:pt x="2513393" y="122732"/>
                  </a:lnTo>
                  <a:lnTo>
                    <a:pt x="2512669" y="122707"/>
                  </a:lnTo>
                  <a:lnTo>
                    <a:pt x="2501738" y="121607"/>
                  </a:lnTo>
                  <a:lnTo>
                    <a:pt x="2494341" y="124960"/>
                  </a:lnTo>
                  <a:lnTo>
                    <a:pt x="2489600" y="131281"/>
                  </a:lnTo>
                  <a:lnTo>
                    <a:pt x="2486634" y="139090"/>
                  </a:lnTo>
                  <a:lnTo>
                    <a:pt x="2478138" y="135696"/>
                  </a:lnTo>
                  <a:lnTo>
                    <a:pt x="2469283" y="134961"/>
                  </a:lnTo>
                  <a:lnTo>
                    <a:pt x="2461213" y="136995"/>
                  </a:lnTo>
                  <a:lnTo>
                    <a:pt x="2455075" y="141909"/>
                  </a:lnTo>
                  <a:lnTo>
                    <a:pt x="2447051" y="139465"/>
                  </a:lnTo>
                  <a:lnTo>
                    <a:pt x="2436987" y="141584"/>
                  </a:lnTo>
                  <a:lnTo>
                    <a:pt x="2428603" y="146587"/>
                  </a:lnTo>
                  <a:lnTo>
                    <a:pt x="2425623" y="152793"/>
                  </a:lnTo>
                  <a:lnTo>
                    <a:pt x="2419455" y="156550"/>
                  </a:lnTo>
                  <a:lnTo>
                    <a:pt x="2417079" y="161953"/>
                  </a:lnTo>
                  <a:lnTo>
                    <a:pt x="2417147" y="168313"/>
                  </a:lnTo>
                  <a:lnTo>
                    <a:pt x="2418308" y="174942"/>
                  </a:lnTo>
                  <a:lnTo>
                    <a:pt x="2417279" y="175704"/>
                  </a:lnTo>
                  <a:lnTo>
                    <a:pt x="2416403" y="176529"/>
                  </a:lnTo>
                  <a:lnTo>
                    <a:pt x="2415679" y="177380"/>
                  </a:lnTo>
                  <a:lnTo>
                    <a:pt x="2404293" y="172865"/>
                  </a:lnTo>
                  <a:lnTo>
                    <a:pt x="2392903" y="175396"/>
                  </a:lnTo>
                  <a:lnTo>
                    <a:pt x="2384345" y="183170"/>
                  </a:lnTo>
                  <a:lnTo>
                    <a:pt x="2381453" y="194386"/>
                  </a:lnTo>
                  <a:lnTo>
                    <a:pt x="2378252" y="194386"/>
                  </a:lnTo>
                  <a:lnTo>
                    <a:pt x="2376347" y="196316"/>
                  </a:lnTo>
                  <a:lnTo>
                    <a:pt x="2375687" y="201434"/>
                  </a:lnTo>
                  <a:lnTo>
                    <a:pt x="2369934" y="200164"/>
                  </a:lnTo>
                  <a:lnTo>
                    <a:pt x="2365451" y="202704"/>
                  </a:lnTo>
                  <a:lnTo>
                    <a:pt x="2364816" y="211670"/>
                  </a:lnTo>
                  <a:lnTo>
                    <a:pt x="2362263" y="209118"/>
                  </a:lnTo>
                  <a:lnTo>
                    <a:pt x="2357780" y="209118"/>
                  </a:lnTo>
                  <a:lnTo>
                    <a:pt x="2353932" y="209753"/>
                  </a:lnTo>
                  <a:lnTo>
                    <a:pt x="2348179" y="210400"/>
                  </a:lnTo>
                  <a:lnTo>
                    <a:pt x="2340775" y="215446"/>
                  </a:lnTo>
                  <a:lnTo>
                    <a:pt x="2337935" y="221514"/>
                  </a:lnTo>
                  <a:lnTo>
                    <a:pt x="2338454" y="227947"/>
                  </a:lnTo>
                  <a:lnTo>
                    <a:pt x="2341130" y="234086"/>
                  </a:lnTo>
                  <a:lnTo>
                    <a:pt x="2343251" y="237477"/>
                  </a:lnTo>
                  <a:lnTo>
                    <a:pt x="2340648" y="238632"/>
                  </a:lnTo>
                  <a:lnTo>
                    <a:pt x="2337790" y="239864"/>
                  </a:lnTo>
                  <a:lnTo>
                    <a:pt x="2336330" y="240029"/>
                  </a:lnTo>
                  <a:lnTo>
                    <a:pt x="2334996" y="240601"/>
                  </a:lnTo>
                  <a:lnTo>
                    <a:pt x="2333917" y="241249"/>
                  </a:lnTo>
                  <a:lnTo>
                    <a:pt x="2332863" y="241909"/>
                  </a:lnTo>
                  <a:lnTo>
                    <a:pt x="2328329" y="237921"/>
                  </a:lnTo>
                  <a:lnTo>
                    <a:pt x="2324506" y="232803"/>
                  </a:lnTo>
                  <a:lnTo>
                    <a:pt x="2313609" y="230873"/>
                  </a:lnTo>
                  <a:lnTo>
                    <a:pt x="2307196" y="232155"/>
                  </a:lnTo>
                  <a:lnTo>
                    <a:pt x="2300820" y="233438"/>
                  </a:lnTo>
                  <a:lnTo>
                    <a:pt x="2295677" y="241122"/>
                  </a:lnTo>
                  <a:lnTo>
                    <a:pt x="2295677" y="247522"/>
                  </a:lnTo>
                  <a:lnTo>
                    <a:pt x="2295093" y="250799"/>
                  </a:lnTo>
                  <a:lnTo>
                    <a:pt x="2290572" y="252006"/>
                  </a:lnTo>
                  <a:lnTo>
                    <a:pt x="2286076" y="253276"/>
                  </a:lnTo>
                  <a:lnTo>
                    <a:pt x="2282253" y="254558"/>
                  </a:lnTo>
                  <a:lnTo>
                    <a:pt x="2283523" y="265442"/>
                  </a:lnTo>
                  <a:lnTo>
                    <a:pt x="2278697" y="266649"/>
                  </a:lnTo>
                  <a:lnTo>
                    <a:pt x="2276284" y="272440"/>
                  </a:lnTo>
                  <a:lnTo>
                    <a:pt x="2277618" y="278993"/>
                  </a:lnTo>
                  <a:lnTo>
                    <a:pt x="2279459" y="281431"/>
                  </a:lnTo>
                  <a:lnTo>
                    <a:pt x="2283256" y="280441"/>
                  </a:lnTo>
                  <a:lnTo>
                    <a:pt x="2278710" y="281635"/>
                  </a:lnTo>
                  <a:lnTo>
                    <a:pt x="2274239" y="282905"/>
                  </a:lnTo>
                  <a:lnTo>
                    <a:pt x="2270404" y="284200"/>
                  </a:lnTo>
                  <a:lnTo>
                    <a:pt x="2271687" y="295084"/>
                  </a:lnTo>
                  <a:lnTo>
                    <a:pt x="2268537" y="295859"/>
                  </a:lnTo>
                  <a:lnTo>
                    <a:pt x="2266530" y="298678"/>
                  </a:lnTo>
                  <a:lnTo>
                    <a:pt x="2265768" y="302272"/>
                  </a:lnTo>
                  <a:lnTo>
                    <a:pt x="2265273" y="304545"/>
                  </a:lnTo>
                  <a:lnTo>
                    <a:pt x="2265172" y="307060"/>
                  </a:lnTo>
                  <a:lnTo>
                    <a:pt x="2265908" y="309791"/>
                  </a:lnTo>
                  <a:lnTo>
                    <a:pt x="2263343" y="307886"/>
                  </a:lnTo>
                  <a:lnTo>
                    <a:pt x="2260790" y="309168"/>
                  </a:lnTo>
                  <a:lnTo>
                    <a:pt x="2258872" y="312356"/>
                  </a:lnTo>
                  <a:lnTo>
                    <a:pt x="2256320" y="307886"/>
                  </a:lnTo>
                  <a:lnTo>
                    <a:pt x="2255672" y="309168"/>
                  </a:lnTo>
                  <a:lnTo>
                    <a:pt x="2252472" y="311721"/>
                  </a:lnTo>
                  <a:lnTo>
                    <a:pt x="2250554" y="307238"/>
                  </a:lnTo>
                  <a:lnTo>
                    <a:pt x="2248636" y="307238"/>
                  </a:lnTo>
                  <a:lnTo>
                    <a:pt x="2242870" y="307238"/>
                  </a:lnTo>
                  <a:lnTo>
                    <a:pt x="2237320" y="307111"/>
                  </a:lnTo>
                  <a:lnTo>
                    <a:pt x="2233612" y="309333"/>
                  </a:lnTo>
                  <a:lnTo>
                    <a:pt x="2232126" y="311556"/>
                  </a:lnTo>
                  <a:lnTo>
                    <a:pt x="2225370" y="310666"/>
                  </a:lnTo>
                  <a:lnTo>
                    <a:pt x="2219166" y="313875"/>
                  </a:lnTo>
                  <a:lnTo>
                    <a:pt x="2216296" y="320002"/>
                  </a:lnTo>
                  <a:lnTo>
                    <a:pt x="2219540" y="327863"/>
                  </a:lnTo>
                  <a:lnTo>
                    <a:pt x="2220201" y="327761"/>
                  </a:lnTo>
                  <a:lnTo>
                    <a:pt x="2214107" y="331246"/>
                  </a:lnTo>
                  <a:lnTo>
                    <a:pt x="2208661" y="336337"/>
                  </a:lnTo>
                  <a:lnTo>
                    <a:pt x="2204747" y="342813"/>
                  </a:lnTo>
                  <a:lnTo>
                    <a:pt x="2203246" y="350456"/>
                  </a:lnTo>
                  <a:lnTo>
                    <a:pt x="2203246" y="393788"/>
                  </a:lnTo>
                  <a:lnTo>
                    <a:pt x="2188794" y="393788"/>
                  </a:lnTo>
                  <a:lnTo>
                    <a:pt x="2166569" y="393788"/>
                  </a:lnTo>
                  <a:lnTo>
                    <a:pt x="2166569" y="424903"/>
                  </a:lnTo>
                  <a:lnTo>
                    <a:pt x="2164363" y="430289"/>
                  </a:lnTo>
                  <a:lnTo>
                    <a:pt x="2164761" y="437964"/>
                  </a:lnTo>
                  <a:lnTo>
                    <a:pt x="2168285" y="447722"/>
                  </a:lnTo>
                  <a:lnTo>
                    <a:pt x="2175459" y="459358"/>
                  </a:lnTo>
                  <a:lnTo>
                    <a:pt x="2175459" y="597687"/>
                  </a:lnTo>
                  <a:lnTo>
                    <a:pt x="2169185" y="599630"/>
                  </a:lnTo>
                  <a:lnTo>
                    <a:pt x="2162124" y="594931"/>
                  </a:lnTo>
                  <a:lnTo>
                    <a:pt x="2129891" y="604926"/>
                  </a:lnTo>
                  <a:lnTo>
                    <a:pt x="2174341" y="624928"/>
                  </a:lnTo>
                  <a:lnTo>
                    <a:pt x="2174341" y="726058"/>
                  </a:lnTo>
                  <a:lnTo>
                    <a:pt x="2187676" y="730059"/>
                  </a:lnTo>
                  <a:lnTo>
                    <a:pt x="2163229" y="724496"/>
                  </a:lnTo>
                  <a:lnTo>
                    <a:pt x="2132114" y="728941"/>
                  </a:lnTo>
                  <a:lnTo>
                    <a:pt x="2135454" y="732281"/>
                  </a:lnTo>
                  <a:lnTo>
                    <a:pt x="2161019" y="742289"/>
                  </a:lnTo>
                  <a:lnTo>
                    <a:pt x="2161019" y="852296"/>
                  </a:lnTo>
                  <a:lnTo>
                    <a:pt x="2129891" y="862291"/>
                  </a:lnTo>
                  <a:lnTo>
                    <a:pt x="2163229" y="876744"/>
                  </a:lnTo>
                  <a:lnTo>
                    <a:pt x="2163229" y="977861"/>
                  </a:lnTo>
                  <a:lnTo>
                    <a:pt x="2142121" y="986764"/>
                  </a:lnTo>
                  <a:lnTo>
                    <a:pt x="2187676" y="1009357"/>
                  </a:lnTo>
                  <a:lnTo>
                    <a:pt x="2187676" y="1184186"/>
                  </a:lnTo>
                  <a:lnTo>
                    <a:pt x="2141753" y="1193076"/>
                  </a:lnTo>
                  <a:lnTo>
                    <a:pt x="2141753" y="1243456"/>
                  </a:lnTo>
                  <a:lnTo>
                    <a:pt x="2168423" y="1261224"/>
                  </a:lnTo>
                  <a:lnTo>
                    <a:pt x="2168423" y="1307909"/>
                  </a:lnTo>
                  <a:lnTo>
                    <a:pt x="2134336" y="1314576"/>
                  </a:lnTo>
                  <a:lnTo>
                    <a:pt x="2129891" y="1363471"/>
                  </a:lnTo>
                  <a:lnTo>
                    <a:pt x="2109889" y="1379029"/>
                  </a:lnTo>
                  <a:lnTo>
                    <a:pt x="2109889" y="1390141"/>
                  </a:lnTo>
                  <a:lnTo>
                    <a:pt x="2156561" y="1390141"/>
                  </a:lnTo>
                  <a:lnTo>
                    <a:pt x="2156561" y="1423479"/>
                  </a:lnTo>
                  <a:lnTo>
                    <a:pt x="2145449" y="1427911"/>
                  </a:lnTo>
                  <a:lnTo>
                    <a:pt x="2132114" y="1419034"/>
                  </a:lnTo>
                  <a:lnTo>
                    <a:pt x="2107666" y="1419034"/>
                  </a:lnTo>
                  <a:lnTo>
                    <a:pt x="2096554" y="1430146"/>
                  </a:lnTo>
                  <a:lnTo>
                    <a:pt x="2096554" y="1225676"/>
                  </a:lnTo>
                  <a:lnTo>
                    <a:pt x="2089886" y="1214564"/>
                  </a:lnTo>
                  <a:lnTo>
                    <a:pt x="2109889" y="1214564"/>
                  </a:lnTo>
                  <a:lnTo>
                    <a:pt x="2123224" y="1216774"/>
                  </a:lnTo>
                  <a:lnTo>
                    <a:pt x="2125459" y="1199006"/>
                  </a:lnTo>
                  <a:lnTo>
                    <a:pt x="2098776" y="1179004"/>
                  </a:lnTo>
                  <a:lnTo>
                    <a:pt x="2087664" y="1174559"/>
                  </a:lnTo>
                  <a:lnTo>
                    <a:pt x="2087664" y="1136776"/>
                  </a:lnTo>
                  <a:lnTo>
                    <a:pt x="2116569" y="1136776"/>
                  </a:lnTo>
                  <a:lnTo>
                    <a:pt x="2132114" y="1147889"/>
                  </a:lnTo>
                  <a:lnTo>
                    <a:pt x="2138794" y="1134554"/>
                  </a:lnTo>
                  <a:lnTo>
                    <a:pt x="2149906" y="1130109"/>
                  </a:lnTo>
                  <a:lnTo>
                    <a:pt x="2138794" y="1121219"/>
                  </a:lnTo>
                  <a:lnTo>
                    <a:pt x="2143226" y="1110106"/>
                  </a:lnTo>
                  <a:lnTo>
                    <a:pt x="2098776" y="1105649"/>
                  </a:lnTo>
                  <a:lnTo>
                    <a:pt x="2087664" y="1112329"/>
                  </a:lnTo>
                  <a:lnTo>
                    <a:pt x="2085441" y="1096771"/>
                  </a:lnTo>
                  <a:lnTo>
                    <a:pt x="2063216" y="1087881"/>
                  </a:lnTo>
                  <a:lnTo>
                    <a:pt x="2056549" y="1103439"/>
                  </a:lnTo>
                  <a:lnTo>
                    <a:pt x="2063216" y="1116761"/>
                  </a:lnTo>
                  <a:lnTo>
                    <a:pt x="2025446" y="1118996"/>
                  </a:lnTo>
                  <a:lnTo>
                    <a:pt x="2027669" y="1125664"/>
                  </a:lnTo>
                  <a:lnTo>
                    <a:pt x="2038781" y="1127874"/>
                  </a:lnTo>
                  <a:lnTo>
                    <a:pt x="2032279" y="1181620"/>
                  </a:lnTo>
                  <a:lnTo>
                    <a:pt x="2021934" y="1189019"/>
                  </a:lnTo>
                  <a:lnTo>
                    <a:pt x="2014764" y="1200500"/>
                  </a:lnTo>
                  <a:lnTo>
                    <a:pt x="2010592" y="1215823"/>
                  </a:lnTo>
                  <a:lnTo>
                    <a:pt x="2009241" y="1234744"/>
                  </a:lnTo>
                  <a:lnTo>
                    <a:pt x="2009241" y="1391564"/>
                  </a:lnTo>
                  <a:lnTo>
                    <a:pt x="1934311" y="1376057"/>
                  </a:lnTo>
                  <a:lnTo>
                    <a:pt x="1934311" y="1313903"/>
                  </a:lnTo>
                  <a:lnTo>
                    <a:pt x="1990686" y="1324279"/>
                  </a:lnTo>
                  <a:lnTo>
                    <a:pt x="1990686" y="1298727"/>
                  </a:lnTo>
                  <a:lnTo>
                    <a:pt x="1932838" y="1290396"/>
                  </a:lnTo>
                  <a:lnTo>
                    <a:pt x="1932838" y="1225778"/>
                  </a:lnTo>
                  <a:lnTo>
                    <a:pt x="1932838" y="1214907"/>
                  </a:lnTo>
                  <a:lnTo>
                    <a:pt x="1926043" y="1214907"/>
                  </a:lnTo>
                  <a:lnTo>
                    <a:pt x="1926043" y="1223860"/>
                  </a:lnTo>
                  <a:lnTo>
                    <a:pt x="1926043" y="1287741"/>
                  </a:lnTo>
                  <a:lnTo>
                    <a:pt x="1926043" y="1288084"/>
                  </a:lnTo>
                  <a:lnTo>
                    <a:pt x="1679930" y="1249210"/>
                  </a:lnTo>
                  <a:lnTo>
                    <a:pt x="1679867" y="1247292"/>
                  </a:lnTo>
                  <a:lnTo>
                    <a:pt x="1679803" y="1245361"/>
                  </a:lnTo>
                  <a:lnTo>
                    <a:pt x="1679575" y="1243469"/>
                  </a:lnTo>
                  <a:lnTo>
                    <a:pt x="1678927" y="1238351"/>
                  </a:lnTo>
                  <a:lnTo>
                    <a:pt x="1677327" y="1233881"/>
                  </a:lnTo>
                  <a:lnTo>
                    <a:pt x="1675218" y="1229842"/>
                  </a:lnTo>
                  <a:lnTo>
                    <a:pt x="1675168" y="1220901"/>
                  </a:lnTo>
                  <a:lnTo>
                    <a:pt x="1671205" y="500570"/>
                  </a:lnTo>
                  <a:lnTo>
                    <a:pt x="1653362" y="455104"/>
                  </a:lnTo>
                  <a:lnTo>
                    <a:pt x="1617065" y="433031"/>
                  </a:lnTo>
                  <a:lnTo>
                    <a:pt x="1606003" y="426300"/>
                  </a:lnTo>
                  <a:lnTo>
                    <a:pt x="1462024" y="431647"/>
                  </a:lnTo>
                  <a:lnTo>
                    <a:pt x="1451102" y="432053"/>
                  </a:lnTo>
                  <a:lnTo>
                    <a:pt x="1406283" y="461505"/>
                  </a:lnTo>
                  <a:lnTo>
                    <a:pt x="1378127" y="514616"/>
                  </a:lnTo>
                  <a:lnTo>
                    <a:pt x="1378127" y="580631"/>
                  </a:lnTo>
                  <a:lnTo>
                    <a:pt x="1260144" y="587895"/>
                  </a:lnTo>
                  <a:lnTo>
                    <a:pt x="1260144" y="604189"/>
                  </a:lnTo>
                  <a:lnTo>
                    <a:pt x="1333957" y="622160"/>
                  </a:lnTo>
                  <a:lnTo>
                    <a:pt x="1333322" y="624077"/>
                  </a:lnTo>
                  <a:lnTo>
                    <a:pt x="1330121" y="625360"/>
                  </a:lnTo>
                  <a:lnTo>
                    <a:pt x="1325638" y="626630"/>
                  </a:lnTo>
                  <a:lnTo>
                    <a:pt x="1297425" y="636849"/>
                  </a:lnTo>
                  <a:lnTo>
                    <a:pt x="1274672" y="650246"/>
                  </a:lnTo>
                  <a:lnTo>
                    <a:pt x="1259478" y="666882"/>
                  </a:lnTo>
                  <a:lnTo>
                    <a:pt x="1253947" y="686815"/>
                  </a:lnTo>
                  <a:lnTo>
                    <a:pt x="1251381" y="812266"/>
                  </a:lnTo>
                  <a:lnTo>
                    <a:pt x="1340167" y="833843"/>
                  </a:lnTo>
                  <a:lnTo>
                    <a:pt x="1156436" y="794169"/>
                  </a:lnTo>
                  <a:lnTo>
                    <a:pt x="1156436" y="746429"/>
                  </a:lnTo>
                  <a:lnTo>
                    <a:pt x="1093292" y="749528"/>
                  </a:lnTo>
                  <a:lnTo>
                    <a:pt x="1093292" y="572871"/>
                  </a:lnTo>
                  <a:lnTo>
                    <a:pt x="1092270" y="568303"/>
                  </a:lnTo>
                  <a:lnTo>
                    <a:pt x="1080328" y="565115"/>
                  </a:lnTo>
                  <a:lnTo>
                    <a:pt x="1062866" y="563245"/>
                  </a:lnTo>
                  <a:lnTo>
                    <a:pt x="1045286" y="562635"/>
                  </a:lnTo>
                  <a:lnTo>
                    <a:pt x="1029487" y="563425"/>
                  </a:lnTo>
                  <a:lnTo>
                    <a:pt x="1014955" y="565596"/>
                  </a:lnTo>
                  <a:lnTo>
                    <a:pt x="1004866" y="568845"/>
                  </a:lnTo>
                  <a:lnTo>
                    <a:pt x="1002398" y="572871"/>
                  </a:lnTo>
                  <a:lnTo>
                    <a:pt x="1002398" y="731608"/>
                  </a:lnTo>
                  <a:lnTo>
                    <a:pt x="973582" y="734174"/>
                  </a:lnTo>
                  <a:lnTo>
                    <a:pt x="979995" y="720089"/>
                  </a:lnTo>
                  <a:lnTo>
                    <a:pt x="982226" y="715226"/>
                  </a:lnTo>
                  <a:lnTo>
                    <a:pt x="983918" y="708083"/>
                  </a:lnTo>
                  <a:lnTo>
                    <a:pt x="984769" y="699742"/>
                  </a:lnTo>
                  <a:lnTo>
                    <a:pt x="984478" y="691286"/>
                  </a:lnTo>
                  <a:lnTo>
                    <a:pt x="979995" y="85775"/>
                  </a:lnTo>
                  <a:lnTo>
                    <a:pt x="969278" y="37988"/>
                  </a:lnTo>
                  <a:lnTo>
                    <a:pt x="941311" y="9728"/>
                  </a:lnTo>
                  <a:lnTo>
                    <a:pt x="939228" y="8597"/>
                  </a:lnTo>
                  <a:lnTo>
                    <a:pt x="937183" y="7416"/>
                  </a:lnTo>
                  <a:lnTo>
                    <a:pt x="904468" y="0"/>
                  </a:lnTo>
                  <a:lnTo>
                    <a:pt x="825728" y="2565"/>
                  </a:lnTo>
                  <a:lnTo>
                    <a:pt x="801476" y="7794"/>
                  </a:lnTo>
                  <a:lnTo>
                    <a:pt x="782447" y="20883"/>
                  </a:lnTo>
                  <a:lnTo>
                    <a:pt x="770018" y="37932"/>
                  </a:lnTo>
                  <a:lnTo>
                    <a:pt x="765568" y="55041"/>
                  </a:lnTo>
                  <a:lnTo>
                    <a:pt x="762317" y="60413"/>
                  </a:lnTo>
                  <a:lnTo>
                    <a:pt x="623036" y="72275"/>
                  </a:lnTo>
                  <a:lnTo>
                    <a:pt x="623036" y="88569"/>
                  </a:lnTo>
                  <a:lnTo>
                    <a:pt x="701573" y="121170"/>
                  </a:lnTo>
                  <a:lnTo>
                    <a:pt x="683003" y="128047"/>
                  </a:lnTo>
                  <a:lnTo>
                    <a:pt x="665268" y="138396"/>
                  </a:lnTo>
                  <a:lnTo>
                    <a:pt x="651979" y="156801"/>
                  </a:lnTo>
                  <a:lnTo>
                    <a:pt x="646747" y="187845"/>
                  </a:lnTo>
                  <a:lnTo>
                    <a:pt x="646747" y="374535"/>
                  </a:lnTo>
                  <a:lnTo>
                    <a:pt x="593394" y="389343"/>
                  </a:lnTo>
                  <a:lnTo>
                    <a:pt x="593394" y="413042"/>
                  </a:lnTo>
                  <a:lnTo>
                    <a:pt x="640816" y="418477"/>
                  </a:lnTo>
                  <a:lnTo>
                    <a:pt x="640816" y="418985"/>
                  </a:lnTo>
                  <a:lnTo>
                    <a:pt x="645261" y="419493"/>
                  </a:lnTo>
                  <a:lnTo>
                    <a:pt x="645261" y="604189"/>
                  </a:lnTo>
                  <a:lnTo>
                    <a:pt x="606221" y="609777"/>
                  </a:lnTo>
                  <a:lnTo>
                    <a:pt x="605815" y="607123"/>
                  </a:lnTo>
                  <a:lnTo>
                    <a:pt x="604913" y="604583"/>
                  </a:lnTo>
                  <a:lnTo>
                    <a:pt x="603338" y="602348"/>
                  </a:lnTo>
                  <a:lnTo>
                    <a:pt x="609051" y="598777"/>
                  </a:lnTo>
                  <a:lnTo>
                    <a:pt x="611584" y="590586"/>
                  </a:lnTo>
                  <a:lnTo>
                    <a:pt x="610636" y="581554"/>
                  </a:lnTo>
                  <a:lnTo>
                    <a:pt x="605904" y="575462"/>
                  </a:lnTo>
                  <a:lnTo>
                    <a:pt x="605182" y="562966"/>
                  </a:lnTo>
                  <a:lnTo>
                    <a:pt x="597074" y="552711"/>
                  </a:lnTo>
                  <a:lnTo>
                    <a:pt x="584665" y="546917"/>
                  </a:lnTo>
                  <a:lnTo>
                    <a:pt x="571042" y="547801"/>
                  </a:lnTo>
                  <a:lnTo>
                    <a:pt x="568477" y="536997"/>
                  </a:lnTo>
                  <a:lnTo>
                    <a:pt x="560563" y="528312"/>
                  </a:lnTo>
                  <a:lnTo>
                    <a:pt x="549456" y="523300"/>
                  </a:lnTo>
                  <a:lnTo>
                    <a:pt x="537311" y="523519"/>
                  </a:lnTo>
                  <a:lnTo>
                    <a:pt x="535901" y="523265"/>
                  </a:lnTo>
                  <a:lnTo>
                    <a:pt x="534454" y="523062"/>
                  </a:lnTo>
                  <a:lnTo>
                    <a:pt x="532993" y="523011"/>
                  </a:lnTo>
                  <a:lnTo>
                    <a:pt x="532090" y="517315"/>
                  </a:lnTo>
                  <a:lnTo>
                    <a:pt x="528407" y="511473"/>
                  </a:lnTo>
                  <a:lnTo>
                    <a:pt x="522911" y="507384"/>
                  </a:lnTo>
                  <a:lnTo>
                    <a:pt x="516572" y="506945"/>
                  </a:lnTo>
                  <a:lnTo>
                    <a:pt x="510898" y="502646"/>
                  </a:lnTo>
                  <a:lnTo>
                    <a:pt x="503874" y="500049"/>
                  </a:lnTo>
                  <a:lnTo>
                    <a:pt x="496118" y="499148"/>
                  </a:lnTo>
                  <a:lnTo>
                    <a:pt x="488251" y="499935"/>
                  </a:lnTo>
                  <a:lnTo>
                    <a:pt x="487781" y="497344"/>
                  </a:lnTo>
                  <a:lnTo>
                    <a:pt x="473844" y="489132"/>
                  </a:lnTo>
                  <a:lnTo>
                    <a:pt x="457193" y="491566"/>
                  </a:lnTo>
                  <a:lnTo>
                    <a:pt x="443647" y="501391"/>
                  </a:lnTo>
                  <a:lnTo>
                    <a:pt x="439026" y="515353"/>
                  </a:lnTo>
                  <a:lnTo>
                    <a:pt x="431888" y="514972"/>
                  </a:lnTo>
                  <a:lnTo>
                    <a:pt x="425056" y="517182"/>
                  </a:lnTo>
                  <a:lnTo>
                    <a:pt x="421195" y="522300"/>
                  </a:lnTo>
                  <a:lnTo>
                    <a:pt x="413084" y="520136"/>
                  </a:lnTo>
                  <a:lnTo>
                    <a:pt x="402877" y="522227"/>
                  </a:lnTo>
                  <a:lnTo>
                    <a:pt x="394472" y="527075"/>
                  </a:lnTo>
                  <a:lnTo>
                    <a:pt x="391769" y="533184"/>
                  </a:lnTo>
                  <a:lnTo>
                    <a:pt x="385682" y="536286"/>
                  </a:lnTo>
                  <a:lnTo>
                    <a:pt x="383243" y="542551"/>
                  </a:lnTo>
                  <a:lnTo>
                    <a:pt x="383463" y="551334"/>
                  </a:lnTo>
                  <a:lnTo>
                    <a:pt x="385356" y="561987"/>
                  </a:lnTo>
                  <a:lnTo>
                    <a:pt x="373607" y="553908"/>
                  </a:lnTo>
                  <a:lnTo>
                    <a:pt x="360957" y="554948"/>
                  </a:lnTo>
                  <a:lnTo>
                    <a:pt x="351067" y="562709"/>
                  </a:lnTo>
                  <a:lnTo>
                    <a:pt x="347599" y="574789"/>
                  </a:lnTo>
                  <a:lnTo>
                    <a:pt x="342468" y="577354"/>
                  </a:lnTo>
                  <a:lnTo>
                    <a:pt x="341833" y="581837"/>
                  </a:lnTo>
                  <a:lnTo>
                    <a:pt x="336080" y="581202"/>
                  </a:lnTo>
                  <a:lnTo>
                    <a:pt x="331597" y="583107"/>
                  </a:lnTo>
                  <a:lnTo>
                    <a:pt x="330962" y="592708"/>
                  </a:lnTo>
                  <a:lnTo>
                    <a:pt x="328383" y="589508"/>
                  </a:lnTo>
                  <a:lnTo>
                    <a:pt x="323938" y="589711"/>
                  </a:lnTo>
                  <a:lnTo>
                    <a:pt x="320078" y="590156"/>
                  </a:lnTo>
                  <a:lnTo>
                    <a:pt x="312674" y="590994"/>
                  </a:lnTo>
                  <a:lnTo>
                    <a:pt x="306641" y="593356"/>
                  </a:lnTo>
                  <a:lnTo>
                    <a:pt x="302844" y="599312"/>
                  </a:lnTo>
                  <a:lnTo>
                    <a:pt x="302145" y="581202"/>
                  </a:lnTo>
                  <a:lnTo>
                    <a:pt x="299456" y="576877"/>
                  </a:lnTo>
                  <a:lnTo>
                    <a:pt x="293589" y="574954"/>
                  </a:lnTo>
                  <a:lnTo>
                    <a:pt x="287840" y="576155"/>
                  </a:lnTo>
                  <a:lnTo>
                    <a:pt x="285508" y="581202"/>
                  </a:lnTo>
                  <a:lnTo>
                    <a:pt x="285508" y="615759"/>
                  </a:lnTo>
                  <a:lnTo>
                    <a:pt x="282435" y="623709"/>
                  </a:lnTo>
                  <a:lnTo>
                    <a:pt x="281381" y="630453"/>
                  </a:lnTo>
                  <a:lnTo>
                    <a:pt x="281165" y="630859"/>
                  </a:lnTo>
                  <a:lnTo>
                    <a:pt x="281025" y="631291"/>
                  </a:lnTo>
                  <a:lnTo>
                    <a:pt x="281025" y="631748"/>
                  </a:lnTo>
                  <a:lnTo>
                    <a:pt x="281203" y="631748"/>
                  </a:lnTo>
                  <a:lnTo>
                    <a:pt x="281089" y="632650"/>
                  </a:lnTo>
                  <a:lnTo>
                    <a:pt x="281025" y="633526"/>
                  </a:lnTo>
                  <a:lnTo>
                    <a:pt x="281025" y="634326"/>
                  </a:lnTo>
                  <a:lnTo>
                    <a:pt x="281025" y="702233"/>
                  </a:lnTo>
                  <a:lnTo>
                    <a:pt x="272554" y="703821"/>
                  </a:lnTo>
                  <a:lnTo>
                    <a:pt x="267233" y="708431"/>
                  </a:lnTo>
                  <a:lnTo>
                    <a:pt x="266331" y="713828"/>
                  </a:lnTo>
                  <a:lnTo>
                    <a:pt x="258546" y="710501"/>
                  </a:lnTo>
                  <a:lnTo>
                    <a:pt x="257441" y="717168"/>
                  </a:lnTo>
                  <a:lnTo>
                    <a:pt x="257022" y="752360"/>
                  </a:lnTo>
                  <a:lnTo>
                    <a:pt x="249669" y="752360"/>
                  </a:lnTo>
                  <a:lnTo>
                    <a:pt x="256070" y="751611"/>
                  </a:lnTo>
                  <a:lnTo>
                    <a:pt x="256070" y="712406"/>
                  </a:lnTo>
                  <a:lnTo>
                    <a:pt x="251691" y="709887"/>
                  </a:lnTo>
                  <a:lnTo>
                    <a:pt x="241246" y="708540"/>
                  </a:lnTo>
                  <a:lnTo>
                    <a:pt x="228766" y="708454"/>
                  </a:lnTo>
                  <a:lnTo>
                    <a:pt x="218287" y="709714"/>
                  </a:lnTo>
                  <a:lnTo>
                    <a:pt x="225512" y="708191"/>
                  </a:lnTo>
                  <a:lnTo>
                    <a:pt x="235375" y="707632"/>
                  </a:lnTo>
                  <a:lnTo>
                    <a:pt x="246019" y="708219"/>
                  </a:lnTo>
                  <a:lnTo>
                    <a:pt x="255587" y="710133"/>
                  </a:lnTo>
                  <a:lnTo>
                    <a:pt x="256324" y="707161"/>
                  </a:lnTo>
                  <a:lnTo>
                    <a:pt x="261518" y="704938"/>
                  </a:lnTo>
                  <a:lnTo>
                    <a:pt x="261518" y="698271"/>
                  </a:lnTo>
                  <a:lnTo>
                    <a:pt x="252212" y="696073"/>
                  </a:lnTo>
                  <a:lnTo>
                    <a:pt x="238180" y="695683"/>
                  </a:lnTo>
                  <a:lnTo>
                    <a:pt x="223594" y="696403"/>
                  </a:lnTo>
                  <a:lnTo>
                    <a:pt x="212623" y="697534"/>
                  </a:lnTo>
                  <a:lnTo>
                    <a:pt x="211874" y="700493"/>
                  </a:lnTo>
                  <a:lnTo>
                    <a:pt x="211874" y="690498"/>
                  </a:lnTo>
                  <a:lnTo>
                    <a:pt x="204851" y="694499"/>
                  </a:lnTo>
                  <a:lnTo>
                    <a:pt x="199097" y="690651"/>
                  </a:lnTo>
                  <a:lnTo>
                    <a:pt x="193332" y="689368"/>
                  </a:lnTo>
                  <a:lnTo>
                    <a:pt x="187566" y="688720"/>
                  </a:lnTo>
                  <a:lnTo>
                    <a:pt x="178612" y="696404"/>
                  </a:lnTo>
                  <a:lnTo>
                    <a:pt x="176060" y="704735"/>
                  </a:lnTo>
                  <a:lnTo>
                    <a:pt x="175895" y="706881"/>
                  </a:lnTo>
                  <a:lnTo>
                    <a:pt x="173418" y="705421"/>
                  </a:lnTo>
                  <a:lnTo>
                    <a:pt x="170510" y="704024"/>
                  </a:lnTo>
                  <a:lnTo>
                    <a:pt x="167728" y="702157"/>
                  </a:lnTo>
                  <a:lnTo>
                    <a:pt x="162733" y="701514"/>
                  </a:lnTo>
                  <a:lnTo>
                    <a:pt x="157016" y="703686"/>
                  </a:lnTo>
                  <a:lnTo>
                    <a:pt x="151537" y="707656"/>
                  </a:lnTo>
                  <a:lnTo>
                    <a:pt x="147256" y="712406"/>
                  </a:lnTo>
                  <a:lnTo>
                    <a:pt x="144678" y="706640"/>
                  </a:lnTo>
                  <a:lnTo>
                    <a:pt x="138925" y="703452"/>
                  </a:lnTo>
                  <a:lnTo>
                    <a:pt x="133172" y="700887"/>
                  </a:lnTo>
                  <a:lnTo>
                    <a:pt x="126758" y="700252"/>
                  </a:lnTo>
                  <a:lnTo>
                    <a:pt x="121345" y="702101"/>
                  </a:lnTo>
                  <a:lnTo>
                    <a:pt x="116049" y="706412"/>
                  </a:lnTo>
                  <a:lnTo>
                    <a:pt x="112910" y="712761"/>
                  </a:lnTo>
                  <a:lnTo>
                    <a:pt x="113969" y="720724"/>
                  </a:lnTo>
                  <a:lnTo>
                    <a:pt x="107227" y="723967"/>
                  </a:lnTo>
                  <a:lnTo>
                    <a:pt x="103246" y="729368"/>
                  </a:lnTo>
                  <a:lnTo>
                    <a:pt x="101905" y="736210"/>
                  </a:lnTo>
                  <a:lnTo>
                    <a:pt x="103085" y="743775"/>
                  </a:lnTo>
                  <a:lnTo>
                    <a:pt x="103339" y="744232"/>
                  </a:lnTo>
                  <a:lnTo>
                    <a:pt x="94662" y="750713"/>
                  </a:lnTo>
                  <a:lnTo>
                    <a:pt x="91554" y="761820"/>
                  </a:lnTo>
                  <a:lnTo>
                    <a:pt x="94113" y="773620"/>
                  </a:lnTo>
                  <a:lnTo>
                    <a:pt x="102438" y="782180"/>
                  </a:lnTo>
                  <a:lnTo>
                    <a:pt x="107569" y="784745"/>
                  </a:lnTo>
                  <a:lnTo>
                    <a:pt x="113969" y="787933"/>
                  </a:lnTo>
                  <a:lnTo>
                    <a:pt x="118452" y="791133"/>
                  </a:lnTo>
                  <a:lnTo>
                    <a:pt x="111404" y="791133"/>
                  </a:lnTo>
                  <a:lnTo>
                    <a:pt x="105638" y="798182"/>
                  </a:lnTo>
                  <a:lnTo>
                    <a:pt x="108204" y="808431"/>
                  </a:lnTo>
                  <a:lnTo>
                    <a:pt x="99544" y="811480"/>
                  </a:lnTo>
                  <a:lnTo>
                    <a:pt x="92684" y="818908"/>
                  </a:lnTo>
                  <a:lnTo>
                    <a:pt x="90387" y="828137"/>
                  </a:lnTo>
                  <a:lnTo>
                    <a:pt x="95415" y="836587"/>
                  </a:lnTo>
                  <a:lnTo>
                    <a:pt x="91513" y="840918"/>
                  </a:lnTo>
                  <a:lnTo>
                    <a:pt x="90678" y="846748"/>
                  </a:lnTo>
                  <a:lnTo>
                    <a:pt x="93329" y="853419"/>
                  </a:lnTo>
                  <a:lnTo>
                    <a:pt x="99885" y="860272"/>
                  </a:lnTo>
                  <a:lnTo>
                    <a:pt x="94119" y="861555"/>
                  </a:lnTo>
                  <a:lnTo>
                    <a:pt x="92837" y="865390"/>
                  </a:lnTo>
                  <a:lnTo>
                    <a:pt x="91554" y="871778"/>
                  </a:lnTo>
                  <a:lnTo>
                    <a:pt x="87220" y="869294"/>
                  </a:lnTo>
                  <a:lnTo>
                    <a:pt x="81324" y="868667"/>
                  </a:lnTo>
                  <a:lnTo>
                    <a:pt x="74466" y="870078"/>
                  </a:lnTo>
                  <a:lnTo>
                    <a:pt x="67246" y="873709"/>
                  </a:lnTo>
                  <a:lnTo>
                    <a:pt x="62128" y="876909"/>
                  </a:lnTo>
                  <a:lnTo>
                    <a:pt x="63398" y="889711"/>
                  </a:lnTo>
                  <a:lnTo>
                    <a:pt x="71081" y="894194"/>
                  </a:lnTo>
                  <a:lnTo>
                    <a:pt x="65963" y="895476"/>
                  </a:lnTo>
                  <a:lnTo>
                    <a:pt x="65316" y="905065"/>
                  </a:lnTo>
                  <a:lnTo>
                    <a:pt x="72999" y="908913"/>
                  </a:lnTo>
                  <a:lnTo>
                    <a:pt x="67246" y="911478"/>
                  </a:lnTo>
                  <a:lnTo>
                    <a:pt x="65963" y="922350"/>
                  </a:lnTo>
                  <a:lnTo>
                    <a:pt x="72364" y="927480"/>
                  </a:lnTo>
                  <a:lnTo>
                    <a:pt x="68516" y="928750"/>
                  </a:lnTo>
                  <a:lnTo>
                    <a:pt x="67881" y="933881"/>
                  </a:lnTo>
                  <a:lnTo>
                    <a:pt x="71081" y="938364"/>
                  </a:lnTo>
                  <a:lnTo>
                    <a:pt x="67881" y="937717"/>
                  </a:lnTo>
                  <a:lnTo>
                    <a:pt x="67246" y="942835"/>
                  </a:lnTo>
                  <a:lnTo>
                    <a:pt x="63398" y="941565"/>
                  </a:lnTo>
                  <a:lnTo>
                    <a:pt x="56580" y="940221"/>
                  </a:lnTo>
                  <a:lnTo>
                    <a:pt x="52041" y="942843"/>
                  </a:lnTo>
                  <a:lnTo>
                    <a:pt x="50621" y="947867"/>
                  </a:lnTo>
                  <a:lnTo>
                    <a:pt x="53162" y="953731"/>
                  </a:lnTo>
                  <a:lnTo>
                    <a:pt x="47261" y="960173"/>
                  </a:lnTo>
                  <a:lnTo>
                    <a:pt x="44361" y="968359"/>
                  </a:lnTo>
                  <a:lnTo>
                    <a:pt x="45061" y="975948"/>
                  </a:lnTo>
                  <a:lnTo>
                    <a:pt x="49961" y="980605"/>
                  </a:lnTo>
                  <a:lnTo>
                    <a:pt x="48451" y="989301"/>
                  </a:lnTo>
                  <a:lnTo>
                    <a:pt x="48921" y="996919"/>
                  </a:lnTo>
                  <a:lnTo>
                    <a:pt x="51670" y="1003102"/>
                  </a:lnTo>
                  <a:lnTo>
                    <a:pt x="56997" y="1007490"/>
                  </a:lnTo>
                  <a:lnTo>
                    <a:pt x="64681" y="1010043"/>
                  </a:lnTo>
                  <a:lnTo>
                    <a:pt x="66598" y="1009408"/>
                  </a:lnTo>
                  <a:lnTo>
                    <a:pt x="62763" y="1005560"/>
                  </a:lnTo>
                  <a:lnTo>
                    <a:pt x="58915" y="1001725"/>
                  </a:lnTo>
                  <a:lnTo>
                    <a:pt x="58280" y="1001725"/>
                  </a:lnTo>
                  <a:lnTo>
                    <a:pt x="58280" y="999159"/>
                  </a:lnTo>
                  <a:lnTo>
                    <a:pt x="58280" y="996607"/>
                  </a:lnTo>
                  <a:lnTo>
                    <a:pt x="59563" y="995959"/>
                  </a:lnTo>
                  <a:lnTo>
                    <a:pt x="58280" y="994041"/>
                  </a:lnTo>
                  <a:lnTo>
                    <a:pt x="56997" y="991476"/>
                  </a:lnTo>
                  <a:lnTo>
                    <a:pt x="54444" y="988923"/>
                  </a:lnTo>
                  <a:lnTo>
                    <a:pt x="57645" y="987640"/>
                  </a:lnTo>
                  <a:lnTo>
                    <a:pt x="60833" y="986370"/>
                  </a:lnTo>
                  <a:lnTo>
                    <a:pt x="61480" y="987005"/>
                  </a:lnTo>
                  <a:lnTo>
                    <a:pt x="62128" y="983157"/>
                  </a:lnTo>
                  <a:lnTo>
                    <a:pt x="64033" y="974204"/>
                  </a:lnTo>
                  <a:lnTo>
                    <a:pt x="58915" y="975486"/>
                  </a:lnTo>
                  <a:lnTo>
                    <a:pt x="58915" y="971638"/>
                  </a:lnTo>
                  <a:lnTo>
                    <a:pt x="58915" y="966520"/>
                  </a:lnTo>
                  <a:lnTo>
                    <a:pt x="66598" y="968451"/>
                  </a:lnTo>
                  <a:lnTo>
                    <a:pt x="69799" y="962037"/>
                  </a:lnTo>
                  <a:lnTo>
                    <a:pt x="70586" y="959332"/>
                  </a:lnTo>
                  <a:lnTo>
                    <a:pt x="74117" y="960869"/>
                  </a:lnTo>
                  <a:lnTo>
                    <a:pt x="78460" y="960323"/>
                  </a:lnTo>
                  <a:lnTo>
                    <a:pt x="79400" y="955636"/>
                  </a:lnTo>
                  <a:lnTo>
                    <a:pt x="81889" y="957249"/>
                  </a:lnTo>
                  <a:lnTo>
                    <a:pt x="84607" y="957948"/>
                  </a:lnTo>
                  <a:lnTo>
                    <a:pt x="87274" y="958024"/>
                  </a:lnTo>
                  <a:lnTo>
                    <a:pt x="87668" y="958011"/>
                  </a:lnTo>
                  <a:lnTo>
                    <a:pt x="88061" y="958011"/>
                  </a:lnTo>
                  <a:lnTo>
                    <a:pt x="88468" y="958049"/>
                  </a:lnTo>
                  <a:lnTo>
                    <a:pt x="89890" y="958189"/>
                  </a:lnTo>
                  <a:lnTo>
                    <a:pt x="91376" y="958507"/>
                  </a:lnTo>
                  <a:lnTo>
                    <a:pt x="93027" y="959332"/>
                  </a:lnTo>
                  <a:lnTo>
                    <a:pt x="96862" y="960615"/>
                  </a:lnTo>
                  <a:lnTo>
                    <a:pt x="97510" y="955497"/>
                  </a:lnTo>
                  <a:lnTo>
                    <a:pt x="100711" y="956132"/>
                  </a:lnTo>
                  <a:lnTo>
                    <a:pt x="99987" y="955128"/>
                  </a:lnTo>
                  <a:lnTo>
                    <a:pt x="99542" y="954100"/>
                  </a:lnTo>
                  <a:lnTo>
                    <a:pt x="99187" y="953084"/>
                  </a:lnTo>
                  <a:lnTo>
                    <a:pt x="101003" y="950975"/>
                  </a:lnTo>
                  <a:lnTo>
                    <a:pt x="101968" y="948321"/>
                  </a:lnTo>
                  <a:lnTo>
                    <a:pt x="101841" y="945349"/>
                  </a:lnTo>
                  <a:lnTo>
                    <a:pt x="101993" y="945260"/>
                  </a:lnTo>
                  <a:lnTo>
                    <a:pt x="101866" y="945108"/>
                  </a:lnTo>
                  <a:lnTo>
                    <a:pt x="101727" y="943914"/>
                  </a:lnTo>
                  <a:lnTo>
                    <a:pt x="101600" y="942771"/>
                  </a:lnTo>
                  <a:lnTo>
                    <a:pt x="101168" y="941565"/>
                  </a:lnTo>
                  <a:lnTo>
                    <a:pt x="106286" y="942187"/>
                  </a:lnTo>
                  <a:lnTo>
                    <a:pt x="108851" y="937717"/>
                  </a:lnTo>
                  <a:lnTo>
                    <a:pt x="109486" y="931316"/>
                  </a:lnTo>
                  <a:lnTo>
                    <a:pt x="114604" y="933881"/>
                  </a:lnTo>
                  <a:lnTo>
                    <a:pt x="123571" y="930033"/>
                  </a:lnTo>
                  <a:lnTo>
                    <a:pt x="120370" y="922997"/>
                  </a:lnTo>
                  <a:lnTo>
                    <a:pt x="124853" y="924915"/>
                  </a:lnTo>
                  <a:lnTo>
                    <a:pt x="129324" y="922997"/>
                  </a:lnTo>
                  <a:lnTo>
                    <a:pt x="129971" y="919149"/>
                  </a:lnTo>
                  <a:lnTo>
                    <a:pt x="138290" y="924915"/>
                  </a:lnTo>
                  <a:lnTo>
                    <a:pt x="143408" y="917879"/>
                  </a:lnTo>
                  <a:lnTo>
                    <a:pt x="143408" y="910196"/>
                  </a:lnTo>
                  <a:lnTo>
                    <a:pt x="144056" y="913396"/>
                  </a:lnTo>
                  <a:lnTo>
                    <a:pt x="150456" y="915962"/>
                  </a:lnTo>
                  <a:lnTo>
                    <a:pt x="153009" y="912748"/>
                  </a:lnTo>
                  <a:lnTo>
                    <a:pt x="157350" y="919175"/>
                  </a:lnTo>
                  <a:lnTo>
                    <a:pt x="164688" y="920918"/>
                  </a:lnTo>
                  <a:lnTo>
                    <a:pt x="172267" y="917617"/>
                  </a:lnTo>
                  <a:lnTo>
                    <a:pt x="177330" y="908913"/>
                  </a:lnTo>
                  <a:lnTo>
                    <a:pt x="179895" y="914666"/>
                  </a:lnTo>
                  <a:lnTo>
                    <a:pt x="188849" y="913396"/>
                  </a:lnTo>
                  <a:lnTo>
                    <a:pt x="192049" y="906995"/>
                  </a:lnTo>
                  <a:lnTo>
                    <a:pt x="193979" y="907630"/>
                  </a:lnTo>
                  <a:lnTo>
                    <a:pt x="195249" y="910843"/>
                  </a:lnTo>
                  <a:lnTo>
                    <a:pt x="197815" y="912126"/>
                  </a:lnTo>
                  <a:lnTo>
                    <a:pt x="202984" y="916076"/>
                  </a:lnTo>
                  <a:lnTo>
                    <a:pt x="202984" y="762736"/>
                  </a:lnTo>
                  <a:lnTo>
                    <a:pt x="198551" y="754951"/>
                  </a:lnTo>
                  <a:lnTo>
                    <a:pt x="204101" y="751611"/>
                  </a:lnTo>
                  <a:lnTo>
                    <a:pt x="204101" y="1239824"/>
                  </a:lnTo>
                  <a:lnTo>
                    <a:pt x="188912" y="1242783"/>
                  </a:lnTo>
                  <a:lnTo>
                    <a:pt x="188912" y="1251686"/>
                  </a:lnTo>
                  <a:lnTo>
                    <a:pt x="217068" y="1257604"/>
                  </a:lnTo>
                  <a:lnTo>
                    <a:pt x="217068" y="1310944"/>
                  </a:lnTo>
                  <a:lnTo>
                    <a:pt x="142989" y="1310944"/>
                  </a:lnTo>
                  <a:lnTo>
                    <a:pt x="142621" y="1428368"/>
                  </a:lnTo>
                  <a:lnTo>
                    <a:pt x="139687" y="1429130"/>
                  </a:lnTo>
                  <a:lnTo>
                    <a:pt x="136779" y="1430451"/>
                  </a:lnTo>
                  <a:lnTo>
                    <a:pt x="134086" y="1432102"/>
                  </a:lnTo>
                  <a:lnTo>
                    <a:pt x="134086" y="1229461"/>
                  </a:lnTo>
                  <a:lnTo>
                    <a:pt x="122237" y="1229461"/>
                  </a:lnTo>
                  <a:lnTo>
                    <a:pt x="122237" y="1441322"/>
                  </a:lnTo>
                  <a:lnTo>
                    <a:pt x="124739" y="1441322"/>
                  </a:lnTo>
                  <a:lnTo>
                    <a:pt x="123850" y="1442961"/>
                  </a:lnTo>
                  <a:lnTo>
                    <a:pt x="123215" y="1444650"/>
                  </a:lnTo>
                  <a:lnTo>
                    <a:pt x="123088" y="1446326"/>
                  </a:lnTo>
                  <a:lnTo>
                    <a:pt x="121310" y="1444586"/>
                  </a:lnTo>
                  <a:lnTo>
                    <a:pt x="119253" y="1444764"/>
                  </a:lnTo>
                  <a:lnTo>
                    <a:pt x="121640" y="1442364"/>
                  </a:lnTo>
                  <a:lnTo>
                    <a:pt x="121640" y="1424203"/>
                  </a:lnTo>
                  <a:lnTo>
                    <a:pt x="117746" y="1410775"/>
                  </a:lnTo>
                  <a:lnTo>
                    <a:pt x="111086" y="1399325"/>
                  </a:lnTo>
                  <a:lnTo>
                    <a:pt x="102027" y="1391354"/>
                  </a:lnTo>
                  <a:lnTo>
                    <a:pt x="90932" y="1388363"/>
                  </a:lnTo>
                  <a:lnTo>
                    <a:pt x="90932" y="1361478"/>
                  </a:lnTo>
                  <a:lnTo>
                    <a:pt x="91313" y="1357363"/>
                  </a:lnTo>
                  <a:lnTo>
                    <a:pt x="115201" y="1347914"/>
                  </a:lnTo>
                  <a:lnTo>
                    <a:pt x="87972" y="1346809"/>
                  </a:lnTo>
                  <a:lnTo>
                    <a:pt x="87972" y="1247901"/>
                  </a:lnTo>
                  <a:lnTo>
                    <a:pt x="104089" y="1241780"/>
                  </a:lnTo>
                  <a:lnTo>
                    <a:pt x="89636" y="1232344"/>
                  </a:lnTo>
                  <a:lnTo>
                    <a:pt x="89636" y="1197330"/>
                  </a:lnTo>
                  <a:lnTo>
                    <a:pt x="119087" y="1167333"/>
                  </a:lnTo>
                  <a:lnTo>
                    <a:pt x="119087" y="1155661"/>
                  </a:lnTo>
                  <a:lnTo>
                    <a:pt x="100203" y="1155661"/>
                  </a:lnTo>
                  <a:lnTo>
                    <a:pt x="100203" y="1105649"/>
                  </a:lnTo>
                  <a:lnTo>
                    <a:pt x="82423" y="1105649"/>
                  </a:lnTo>
                  <a:lnTo>
                    <a:pt x="82423" y="1155661"/>
                  </a:lnTo>
                  <a:lnTo>
                    <a:pt x="75565" y="1155661"/>
                  </a:lnTo>
                  <a:lnTo>
                    <a:pt x="75565" y="1067041"/>
                  </a:lnTo>
                  <a:lnTo>
                    <a:pt x="69799" y="1049756"/>
                  </a:lnTo>
                  <a:lnTo>
                    <a:pt x="68516" y="1016469"/>
                  </a:lnTo>
                  <a:lnTo>
                    <a:pt x="65836" y="1012153"/>
                  </a:lnTo>
                  <a:lnTo>
                    <a:pt x="60036" y="1010235"/>
                  </a:lnTo>
                  <a:lnTo>
                    <a:pt x="54479" y="1011435"/>
                  </a:lnTo>
                  <a:lnTo>
                    <a:pt x="52527" y="1016469"/>
                  </a:lnTo>
                  <a:lnTo>
                    <a:pt x="52527" y="1051051"/>
                  </a:lnTo>
                  <a:lnTo>
                    <a:pt x="48044" y="1062570"/>
                  </a:lnTo>
                  <a:lnTo>
                    <a:pt x="48044" y="1069606"/>
                  </a:lnTo>
                  <a:lnTo>
                    <a:pt x="48044" y="1150251"/>
                  </a:lnTo>
                  <a:lnTo>
                    <a:pt x="48526" y="1155293"/>
                  </a:lnTo>
                  <a:lnTo>
                    <a:pt x="0" y="1155293"/>
                  </a:lnTo>
                  <a:lnTo>
                    <a:pt x="190" y="1167333"/>
                  </a:lnTo>
                  <a:lnTo>
                    <a:pt x="45186" y="1207896"/>
                  </a:lnTo>
                  <a:lnTo>
                    <a:pt x="45186" y="1231595"/>
                  </a:lnTo>
                  <a:lnTo>
                    <a:pt x="11112" y="1236052"/>
                  </a:lnTo>
                  <a:lnTo>
                    <a:pt x="46672" y="1252346"/>
                  </a:lnTo>
                  <a:lnTo>
                    <a:pt x="46672" y="1341246"/>
                  </a:lnTo>
                  <a:lnTo>
                    <a:pt x="33337" y="1348651"/>
                  </a:lnTo>
                  <a:lnTo>
                    <a:pt x="49961" y="1361478"/>
                  </a:lnTo>
                  <a:lnTo>
                    <a:pt x="49961" y="1394117"/>
                  </a:lnTo>
                  <a:lnTo>
                    <a:pt x="51800" y="1409313"/>
                  </a:lnTo>
                  <a:lnTo>
                    <a:pt x="56518" y="1418202"/>
                  </a:lnTo>
                  <a:lnTo>
                    <a:pt x="62916" y="1423367"/>
                  </a:lnTo>
                  <a:lnTo>
                    <a:pt x="69799" y="1427391"/>
                  </a:lnTo>
                  <a:lnTo>
                    <a:pt x="76818" y="1433222"/>
                  </a:lnTo>
                  <a:lnTo>
                    <a:pt x="97561" y="1466538"/>
                  </a:lnTo>
                  <a:lnTo>
                    <a:pt x="101016" y="1487020"/>
                  </a:lnTo>
                  <a:lnTo>
                    <a:pt x="103646" y="1497255"/>
                  </a:lnTo>
                  <a:lnTo>
                    <a:pt x="109517" y="1506168"/>
                  </a:lnTo>
                  <a:lnTo>
                    <a:pt x="120370" y="1509979"/>
                  </a:lnTo>
                  <a:lnTo>
                    <a:pt x="120851" y="1510006"/>
                  </a:lnTo>
                  <a:lnTo>
                    <a:pt x="111309" y="1510068"/>
                  </a:lnTo>
                  <a:lnTo>
                    <a:pt x="99728" y="1510129"/>
                  </a:lnTo>
                  <a:lnTo>
                    <a:pt x="94094" y="1510156"/>
                  </a:lnTo>
                  <a:lnTo>
                    <a:pt x="12598" y="1510156"/>
                  </a:lnTo>
                  <a:lnTo>
                    <a:pt x="12598" y="1522006"/>
                  </a:lnTo>
                  <a:lnTo>
                    <a:pt x="49314" y="1522006"/>
                  </a:lnTo>
                  <a:lnTo>
                    <a:pt x="49314" y="1530464"/>
                  </a:lnTo>
                  <a:lnTo>
                    <a:pt x="49314" y="1609191"/>
                  </a:lnTo>
                  <a:lnTo>
                    <a:pt x="54536" y="1629911"/>
                  </a:lnTo>
                  <a:lnTo>
                    <a:pt x="67082" y="1646793"/>
                  </a:lnTo>
                  <a:lnTo>
                    <a:pt x="82270" y="1658154"/>
                  </a:lnTo>
                  <a:lnTo>
                    <a:pt x="95415" y="1662315"/>
                  </a:lnTo>
                  <a:lnTo>
                    <a:pt x="132524" y="1662315"/>
                  </a:lnTo>
                  <a:lnTo>
                    <a:pt x="179654" y="1725739"/>
                  </a:lnTo>
                  <a:lnTo>
                    <a:pt x="426351" y="1725739"/>
                  </a:lnTo>
                  <a:lnTo>
                    <a:pt x="643775" y="1725739"/>
                  </a:lnTo>
                  <a:lnTo>
                    <a:pt x="691578" y="1725739"/>
                  </a:lnTo>
                  <a:lnTo>
                    <a:pt x="691400" y="1727733"/>
                  </a:lnTo>
                  <a:lnTo>
                    <a:pt x="691261" y="1729701"/>
                  </a:lnTo>
                  <a:lnTo>
                    <a:pt x="691184" y="1731657"/>
                  </a:lnTo>
                  <a:lnTo>
                    <a:pt x="1122362" y="1731657"/>
                  </a:lnTo>
                  <a:lnTo>
                    <a:pt x="1122362" y="1725739"/>
                  </a:lnTo>
                  <a:lnTo>
                    <a:pt x="1716519" y="1725739"/>
                  </a:lnTo>
                  <a:lnTo>
                    <a:pt x="1885416" y="1727949"/>
                  </a:lnTo>
                  <a:lnTo>
                    <a:pt x="2247696" y="1712404"/>
                  </a:lnTo>
                  <a:lnTo>
                    <a:pt x="2296579" y="1705724"/>
                  </a:lnTo>
                  <a:lnTo>
                    <a:pt x="2498826" y="1703514"/>
                  </a:lnTo>
                  <a:lnTo>
                    <a:pt x="2498826" y="1732406"/>
                  </a:lnTo>
                  <a:lnTo>
                    <a:pt x="2561069" y="1734629"/>
                  </a:lnTo>
                  <a:lnTo>
                    <a:pt x="2574391" y="1716836"/>
                  </a:lnTo>
                  <a:lnTo>
                    <a:pt x="2636634" y="1707959"/>
                  </a:lnTo>
                  <a:lnTo>
                    <a:pt x="2834424" y="1719071"/>
                  </a:lnTo>
                  <a:lnTo>
                    <a:pt x="2834424" y="1543494"/>
                  </a:lnTo>
                  <a:lnTo>
                    <a:pt x="2843769" y="1539509"/>
                  </a:lnTo>
                  <a:lnTo>
                    <a:pt x="2856933" y="1531940"/>
                  </a:lnTo>
                  <a:lnTo>
                    <a:pt x="2868894" y="1523052"/>
                  </a:lnTo>
                  <a:lnTo>
                    <a:pt x="2874632" y="1515109"/>
                  </a:lnTo>
                  <a:lnTo>
                    <a:pt x="2875162" y="1504550"/>
                  </a:lnTo>
                  <a:lnTo>
                    <a:pt x="2874075" y="1491175"/>
                  </a:lnTo>
                  <a:lnTo>
                    <a:pt x="2871665" y="1477921"/>
                  </a:lnTo>
                  <a:lnTo>
                    <a:pt x="2868231" y="1467726"/>
                  </a:lnTo>
                  <a:close/>
                </a:path>
                <a:path w="2875279" h="1734820">
                  <a:moveTo>
                    <a:pt x="249313" y="1017955"/>
                  </a:moveTo>
                  <a:lnTo>
                    <a:pt x="247954" y="1023861"/>
                  </a:lnTo>
                  <a:lnTo>
                    <a:pt x="245211" y="1022756"/>
                  </a:lnTo>
                  <a:lnTo>
                    <a:pt x="249313" y="1017955"/>
                  </a:lnTo>
                  <a:close/>
                </a:path>
                <a:path w="2875279" h="1734820">
                  <a:moveTo>
                    <a:pt x="213817" y="712406"/>
                  </a:moveTo>
                  <a:lnTo>
                    <a:pt x="213817" y="1237919"/>
                  </a:lnTo>
                  <a:lnTo>
                    <a:pt x="211874" y="1238300"/>
                  </a:lnTo>
                  <a:lnTo>
                    <a:pt x="211874" y="742721"/>
                  </a:lnTo>
                  <a:lnTo>
                    <a:pt x="205981" y="742721"/>
                  </a:lnTo>
                  <a:lnTo>
                    <a:pt x="207238" y="740168"/>
                  </a:lnTo>
                  <a:lnTo>
                    <a:pt x="209156" y="738276"/>
                  </a:lnTo>
                  <a:lnTo>
                    <a:pt x="211874" y="738276"/>
                  </a:lnTo>
                  <a:lnTo>
                    <a:pt x="212902" y="711682"/>
                  </a:lnTo>
                  <a:lnTo>
                    <a:pt x="212991" y="709383"/>
                  </a:lnTo>
                  <a:lnTo>
                    <a:pt x="216331" y="703833"/>
                  </a:lnTo>
                  <a:lnTo>
                    <a:pt x="217068" y="710056"/>
                  </a:lnTo>
                  <a:lnTo>
                    <a:pt x="215074" y="710666"/>
                  </a:lnTo>
                  <a:lnTo>
                    <a:pt x="213817" y="711428"/>
                  </a:lnTo>
                  <a:lnTo>
                    <a:pt x="213817" y="712406"/>
                  </a:lnTo>
                  <a:close/>
                </a:path>
              </a:pathLst>
            </a:custGeom>
            <a:ln w="95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539454" y="2744583"/>
              <a:ext cx="1509395" cy="1092835"/>
            </a:xfrm>
            <a:custGeom>
              <a:avLst/>
              <a:gdLst/>
              <a:ahLst/>
              <a:cxnLst/>
              <a:rect l="l" t="t" r="r" b="b"/>
              <a:pathLst>
                <a:path w="1509395" h="1092835">
                  <a:moveTo>
                    <a:pt x="0" y="72974"/>
                  </a:moveTo>
                  <a:lnTo>
                    <a:pt x="55867" y="64655"/>
                  </a:lnTo>
                  <a:lnTo>
                    <a:pt x="57099" y="58889"/>
                  </a:lnTo>
                  <a:lnTo>
                    <a:pt x="43586" y="49936"/>
                  </a:lnTo>
                  <a:lnTo>
                    <a:pt x="43586" y="40335"/>
                  </a:lnTo>
                  <a:lnTo>
                    <a:pt x="65684" y="41605"/>
                  </a:lnTo>
                  <a:lnTo>
                    <a:pt x="67525" y="24968"/>
                  </a:lnTo>
                  <a:lnTo>
                    <a:pt x="75488" y="20853"/>
                  </a:lnTo>
                  <a:lnTo>
                    <a:pt x="82270" y="24968"/>
                  </a:lnTo>
                  <a:lnTo>
                    <a:pt x="84112" y="39687"/>
                  </a:lnTo>
                  <a:lnTo>
                    <a:pt x="102412" y="38404"/>
                  </a:lnTo>
                  <a:lnTo>
                    <a:pt x="103644" y="9601"/>
                  </a:lnTo>
                  <a:lnTo>
                    <a:pt x="105321" y="6769"/>
                  </a:lnTo>
                  <a:lnTo>
                    <a:pt x="112966" y="9601"/>
                  </a:lnTo>
                  <a:lnTo>
                    <a:pt x="112966" y="39052"/>
                  </a:lnTo>
                  <a:lnTo>
                    <a:pt x="153619" y="38074"/>
                  </a:lnTo>
                  <a:lnTo>
                    <a:pt x="155460" y="9905"/>
                  </a:lnTo>
                  <a:lnTo>
                    <a:pt x="155295" y="6451"/>
                  </a:lnTo>
                  <a:lnTo>
                    <a:pt x="163309" y="8331"/>
                  </a:lnTo>
                  <a:lnTo>
                    <a:pt x="163309" y="35204"/>
                  </a:lnTo>
                  <a:lnTo>
                    <a:pt x="195846" y="32651"/>
                  </a:lnTo>
                  <a:lnTo>
                    <a:pt x="239356" y="39052"/>
                  </a:lnTo>
                  <a:lnTo>
                    <a:pt x="238747" y="21767"/>
                  </a:lnTo>
                  <a:lnTo>
                    <a:pt x="235673" y="9664"/>
                  </a:lnTo>
                  <a:lnTo>
                    <a:pt x="235673" y="0"/>
                  </a:lnTo>
                  <a:lnTo>
                    <a:pt x="243738" y="647"/>
                  </a:lnTo>
                  <a:lnTo>
                    <a:pt x="241287" y="19850"/>
                  </a:lnTo>
                  <a:lnTo>
                    <a:pt x="246189" y="43535"/>
                  </a:lnTo>
                  <a:lnTo>
                    <a:pt x="250494" y="83210"/>
                  </a:lnTo>
                  <a:lnTo>
                    <a:pt x="260311" y="78739"/>
                  </a:lnTo>
                  <a:lnTo>
                    <a:pt x="274040" y="88899"/>
                  </a:lnTo>
                  <a:lnTo>
                    <a:pt x="275666" y="138899"/>
                  </a:lnTo>
                  <a:lnTo>
                    <a:pt x="202946" y="143065"/>
                  </a:lnTo>
                  <a:lnTo>
                    <a:pt x="222237" y="65735"/>
                  </a:lnTo>
                  <a:lnTo>
                    <a:pt x="165150" y="69773"/>
                  </a:lnTo>
                  <a:lnTo>
                    <a:pt x="174020" y="77259"/>
                  </a:lnTo>
                  <a:lnTo>
                    <a:pt x="178574" y="82221"/>
                  </a:lnTo>
                  <a:lnTo>
                    <a:pt x="180252" y="86881"/>
                  </a:lnTo>
                  <a:lnTo>
                    <a:pt x="180492" y="93459"/>
                  </a:lnTo>
                  <a:lnTo>
                    <a:pt x="180492" y="97078"/>
                  </a:lnTo>
                  <a:lnTo>
                    <a:pt x="180492" y="136982"/>
                  </a:lnTo>
                  <a:lnTo>
                    <a:pt x="139319" y="199313"/>
                  </a:lnTo>
                  <a:lnTo>
                    <a:pt x="85953" y="198424"/>
                  </a:lnTo>
                  <a:lnTo>
                    <a:pt x="83883" y="177088"/>
                  </a:lnTo>
                  <a:lnTo>
                    <a:pt x="72517" y="160794"/>
                  </a:lnTo>
                  <a:lnTo>
                    <a:pt x="66840" y="77825"/>
                  </a:lnTo>
                  <a:lnTo>
                    <a:pt x="54991" y="77228"/>
                  </a:lnTo>
                  <a:lnTo>
                    <a:pt x="27978" y="206133"/>
                  </a:lnTo>
                  <a:lnTo>
                    <a:pt x="27622" y="204825"/>
                  </a:lnTo>
                  <a:lnTo>
                    <a:pt x="54991" y="77228"/>
                  </a:lnTo>
                  <a:lnTo>
                    <a:pt x="0" y="83858"/>
                  </a:lnTo>
                  <a:lnTo>
                    <a:pt x="0" y="72974"/>
                  </a:lnTo>
                  <a:close/>
                </a:path>
                <a:path w="1509395" h="1092835">
                  <a:moveTo>
                    <a:pt x="1509280" y="1080465"/>
                  </a:moveTo>
                  <a:lnTo>
                    <a:pt x="1421041" y="1077201"/>
                  </a:lnTo>
                  <a:lnTo>
                    <a:pt x="1417104" y="1092619"/>
                  </a:lnTo>
                  <a:lnTo>
                    <a:pt x="1331328" y="1090053"/>
                  </a:lnTo>
                </a:path>
              </a:pathLst>
            </a:custGeom>
            <a:ln w="25400">
              <a:solidFill>
                <a:srgbClr val="EEEE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79430" y="3818177"/>
              <a:ext cx="387667" cy="214884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377476" y="3391026"/>
              <a:ext cx="2376805" cy="946150"/>
            </a:xfrm>
            <a:custGeom>
              <a:avLst/>
              <a:gdLst/>
              <a:ahLst/>
              <a:cxnLst/>
              <a:rect l="l" t="t" r="r" b="b"/>
              <a:pathLst>
                <a:path w="2376804" h="946150">
                  <a:moveTo>
                    <a:pt x="30721" y="698"/>
                  </a:moveTo>
                  <a:lnTo>
                    <a:pt x="22047" y="0"/>
                  </a:lnTo>
                  <a:lnTo>
                    <a:pt x="12712" y="2844"/>
                  </a:lnTo>
                  <a:lnTo>
                    <a:pt x="4711" y="7975"/>
                  </a:lnTo>
                  <a:lnTo>
                    <a:pt x="0" y="14135"/>
                  </a:lnTo>
                  <a:lnTo>
                    <a:pt x="30721" y="698"/>
                  </a:lnTo>
                  <a:close/>
                </a:path>
                <a:path w="2376804" h="946150">
                  <a:moveTo>
                    <a:pt x="1580997" y="691324"/>
                  </a:moveTo>
                  <a:lnTo>
                    <a:pt x="1576959" y="694944"/>
                  </a:lnTo>
                  <a:lnTo>
                    <a:pt x="1573707" y="701090"/>
                  </a:lnTo>
                  <a:lnTo>
                    <a:pt x="1571548" y="708431"/>
                  </a:lnTo>
                  <a:lnTo>
                    <a:pt x="1570761" y="715645"/>
                  </a:lnTo>
                  <a:lnTo>
                    <a:pt x="1570761" y="885278"/>
                  </a:lnTo>
                  <a:lnTo>
                    <a:pt x="1580997" y="691324"/>
                  </a:lnTo>
                  <a:close/>
                </a:path>
                <a:path w="2376804" h="946150">
                  <a:moveTo>
                    <a:pt x="2376462" y="945959"/>
                  </a:moveTo>
                  <a:lnTo>
                    <a:pt x="2144915" y="924953"/>
                  </a:lnTo>
                  <a:lnTo>
                    <a:pt x="2098827" y="924953"/>
                  </a:lnTo>
                  <a:lnTo>
                    <a:pt x="2376462" y="945959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178048" y="3372624"/>
              <a:ext cx="387985" cy="332105"/>
            </a:xfrm>
            <a:custGeom>
              <a:avLst/>
              <a:gdLst/>
              <a:ahLst/>
              <a:cxnLst/>
              <a:rect l="l" t="t" r="r" b="b"/>
              <a:pathLst>
                <a:path w="387985" h="332104">
                  <a:moveTo>
                    <a:pt x="276656" y="33858"/>
                  </a:moveTo>
                  <a:lnTo>
                    <a:pt x="276631" y="33731"/>
                  </a:lnTo>
                  <a:lnTo>
                    <a:pt x="275755" y="28181"/>
                  </a:lnTo>
                  <a:lnTo>
                    <a:pt x="272923" y="23710"/>
                  </a:lnTo>
                  <a:lnTo>
                    <a:pt x="272072" y="22352"/>
                  </a:lnTo>
                  <a:lnTo>
                    <a:pt x="266573" y="18262"/>
                  </a:lnTo>
                  <a:lnTo>
                    <a:pt x="260235" y="17805"/>
                  </a:lnTo>
                  <a:lnTo>
                    <a:pt x="254558" y="13512"/>
                  </a:lnTo>
                  <a:lnTo>
                    <a:pt x="247535" y="10909"/>
                  </a:lnTo>
                  <a:lnTo>
                    <a:pt x="246494" y="10782"/>
                  </a:lnTo>
                  <a:lnTo>
                    <a:pt x="239776" y="10007"/>
                  </a:lnTo>
                  <a:lnTo>
                    <a:pt x="231914" y="10782"/>
                  </a:lnTo>
                  <a:lnTo>
                    <a:pt x="231444" y="8204"/>
                  </a:lnTo>
                  <a:lnTo>
                    <a:pt x="217512" y="0"/>
                  </a:lnTo>
                  <a:lnTo>
                    <a:pt x="200850" y="2425"/>
                  </a:lnTo>
                  <a:lnTo>
                    <a:pt x="187299" y="12255"/>
                  </a:lnTo>
                  <a:lnTo>
                    <a:pt x="182689" y="26212"/>
                  </a:lnTo>
                  <a:lnTo>
                    <a:pt x="175564" y="25831"/>
                  </a:lnTo>
                  <a:lnTo>
                    <a:pt x="168719" y="28028"/>
                  </a:lnTo>
                  <a:lnTo>
                    <a:pt x="164871" y="33159"/>
                  </a:lnTo>
                  <a:lnTo>
                    <a:pt x="156756" y="31000"/>
                  </a:lnTo>
                  <a:lnTo>
                    <a:pt x="146545" y="33083"/>
                  </a:lnTo>
                  <a:lnTo>
                    <a:pt x="138125" y="37934"/>
                  </a:lnTo>
                  <a:lnTo>
                    <a:pt x="135420" y="44043"/>
                  </a:lnTo>
                  <a:lnTo>
                    <a:pt x="129336" y="47155"/>
                  </a:lnTo>
                  <a:lnTo>
                    <a:pt x="126898" y="53416"/>
                  </a:lnTo>
                  <a:lnTo>
                    <a:pt x="127127" y="62204"/>
                  </a:lnTo>
                  <a:lnTo>
                    <a:pt x="129032" y="72847"/>
                  </a:lnTo>
                  <a:lnTo>
                    <a:pt x="117271" y="64770"/>
                  </a:lnTo>
                  <a:lnTo>
                    <a:pt x="104622" y="65811"/>
                  </a:lnTo>
                  <a:lnTo>
                    <a:pt x="94729" y="73571"/>
                  </a:lnTo>
                  <a:lnTo>
                    <a:pt x="91262" y="85648"/>
                  </a:lnTo>
                  <a:lnTo>
                    <a:pt x="86144" y="88214"/>
                  </a:lnTo>
                  <a:lnTo>
                    <a:pt x="85509" y="92697"/>
                  </a:lnTo>
                  <a:lnTo>
                    <a:pt x="79743" y="92062"/>
                  </a:lnTo>
                  <a:lnTo>
                    <a:pt x="75260" y="93967"/>
                  </a:lnTo>
                  <a:lnTo>
                    <a:pt x="74625" y="103568"/>
                  </a:lnTo>
                  <a:lnTo>
                    <a:pt x="72059" y="100380"/>
                  </a:lnTo>
                  <a:lnTo>
                    <a:pt x="67602" y="100571"/>
                  </a:lnTo>
                  <a:lnTo>
                    <a:pt x="42227" y="129120"/>
                  </a:lnTo>
                  <a:lnTo>
                    <a:pt x="35687" y="135280"/>
                  </a:lnTo>
                  <a:lnTo>
                    <a:pt x="30822" y="145796"/>
                  </a:lnTo>
                  <a:lnTo>
                    <a:pt x="29718" y="156324"/>
                  </a:lnTo>
                  <a:lnTo>
                    <a:pt x="34442" y="162458"/>
                  </a:lnTo>
                  <a:lnTo>
                    <a:pt x="30365" y="169964"/>
                  </a:lnTo>
                  <a:lnTo>
                    <a:pt x="27635" y="178308"/>
                  </a:lnTo>
                  <a:lnTo>
                    <a:pt x="28041" y="186220"/>
                  </a:lnTo>
                  <a:lnTo>
                    <a:pt x="33337" y="192468"/>
                  </a:lnTo>
                  <a:lnTo>
                    <a:pt x="29997" y="200240"/>
                  </a:lnTo>
                  <a:lnTo>
                    <a:pt x="26670" y="206908"/>
                  </a:lnTo>
                  <a:lnTo>
                    <a:pt x="31115" y="212471"/>
                  </a:lnTo>
                  <a:lnTo>
                    <a:pt x="18884" y="212471"/>
                  </a:lnTo>
                  <a:lnTo>
                    <a:pt x="11112" y="218020"/>
                  </a:lnTo>
                  <a:lnTo>
                    <a:pt x="9994" y="224688"/>
                  </a:lnTo>
                  <a:lnTo>
                    <a:pt x="2209" y="221361"/>
                  </a:lnTo>
                  <a:lnTo>
                    <a:pt x="1104" y="228015"/>
                  </a:lnTo>
                  <a:lnTo>
                    <a:pt x="0" y="321373"/>
                  </a:lnTo>
                  <a:lnTo>
                    <a:pt x="3327" y="321932"/>
                  </a:lnTo>
                  <a:lnTo>
                    <a:pt x="3886" y="319151"/>
                  </a:lnTo>
                  <a:lnTo>
                    <a:pt x="4991" y="317474"/>
                  </a:lnTo>
                  <a:lnTo>
                    <a:pt x="8331" y="323037"/>
                  </a:lnTo>
                  <a:lnTo>
                    <a:pt x="14439" y="324700"/>
                  </a:lnTo>
                  <a:lnTo>
                    <a:pt x="17780" y="321932"/>
                  </a:lnTo>
                  <a:lnTo>
                    <a:pt x="19443" y="330263"/>
                  </a:lnTo>
                  <a:lnTo>
                    <a:pt x="26111" y="331927"/>
                  </a:lnTo>
                  <a:lnTo>
                    <a:pt x="29997" y="327482"/>
                  </a:lnTo>
                  <a:lnTo>
                    <a:pt x="31889" y="329565"/>
                  </a:lnTo>
                  <a:lnTo>
                    <a:pt x="33845" y="330352"/>
                  </a:lnTo>
                  <a:lnTo>
                    <a:pt x="35725" y="330403"/>
                  </a:lnTo>
                  <a:lnTo>
                    <a:pt x="35750" y="327482"/>
                  </a:lnTo>
                  <a:lnTo>
                    <a:pt x="35826" y="321932"/>
                  </a:lnTo>
                  <a:lnTo>
                    <a:pt x="35877" y="317474"/>
                  </a:lnTo>
                  <a:lnTo>
                    <a:pt x="36664" y="251739"/>
                  </a:lnTo>
                  <a:lnTo>
                    <a:pt x="37782" y="245071"/>
                  </a:lnTo>
                  <a:lnTo>
                    <a:pt x="45554" y="248399"/>
                  </a:lnTo>
                  <a:lnTo>
                    <a:pt x="46101" y="245071"/>
                  </a:lnTo>
                  <a:lnTo>
                    <a:pt x="46659" y="241731"/>
                  </a:lnTo>
                  <a:lnTo>
                    <a:pt x="54444" y="236181"/>
                  </a:lnTo>
                  <a:lnTo>
                    <a:pt x="66675" y="236181"/>
                  </a:lnTo>
                  <a:lnTo>
                    <a:pt x="62217" y="230619"/>
                  </a:lnTo>
                  <a:lnTo>
                    <a:pt x="65189" y="224688"/>
                  </a:lnTo>
                  <a:lnTo>
                    <a:pt x="65557" y="223951"/>
                  </a:lnTo>
                  <a:lnTo>
                    <a:pt x="68884" y="216166"/>
                  </a:lnTo>
                  <a:lnTo>
                    <a:pt x="63588" y="209918"/>
                  </a:lnTo>
                  <a:lnTo>
                    <a:pt x="63195" y="202006"/>
                  </a:lnTo>
                  <a:lnTo>
                    <a:pt x="65913" y="193675"/>
                  </a:lnTo>
                  <a:lnTo>
                    <a:pt x="70002" y="186169"/>
                  </a:lnTo>
                  <a:lnTo>
                    <a:pt x="65278" y="180022"/>
                  </a:lnTo>
                  <a:lnTo>
                    <a:pt x="66382" y="169506"/>
                  </a:lnTo>
                  <a:lnTo>
                    <a:pt x="71247" y="158991"/>
                  </a:lnTo>
                  <a:lnTo>
                    <a:pt x="77787" y="152831"/>
                  </a:lnTo>
                  <a:lnTo>
                    <a:pt x="79362" y="139738"/>
                  </a:lnTo>
                  <a:lnTo>
                    <a:pt x="107619" y="124079"/>
                  </a:lnTo>
                  <a:lnTo>
                    <a:pt x="110172" y="127279"/>
                  </a:lnTo>
                  <a:lnTo>
                    <a:pt x="110388" y="124079"/>
                  </a:lnTo>
                  <a:lnTo>
                    <a:pt x="110820" y="117678"/>
                  </a:lnTo>
                  <a:lnTo>
                    <a:pt x="115303" y="115760"/>
                  </a:lnTo>
                  <a:lnTo>
                    <a:pt x="121056" y="116395"/>
                  </a:lnTo>
                  <a:lnTo>
                    <a:pt x="121145" y="115760"/>
                  </a:lnTo>
                  <a:lnTo>
                    <a:pt x="121704" y="111925"/>
                  </a:lnTo>
                  <a:lnTo>
                    <a:pt x="126822" y="109359"/>
                  </a:lnTo>
                  <a:lnTo>
                    <a:pt x="128485" y="103568"/>
                  </a:lnTo>
                  <a:lnTo>
                    <a:pt x="130289" y="97282"/>
                  </a:lnTo>
                  <a:lnTo>
                    <a:pt x="136131" y="92697"/>
                  </a:lnTo>
                  <a:lnTo>
                    <a:pt x="140182" y="89522"/>
                  </a:lnTo>
                  <a:lnTo>
                    <a:pt x="152831" y="88480"/>
                  </a:lnTo>
                  <a:lnTo>
                    <a:pt x="164592" y="96558"/>
                  </a:lnTo>
                  <a:lnTo>
                    <a:pt x="163144" y="88480"/>
                  </a:lnTo>
                  <a:lnTo>
                    <a:pt x="162687" y="85915"/>
                  </a:lnTo>
                  <a:lnTo>
                    <a:pt x="162471" y="77127"/>
                  </a:lnTo>
                  <a:lnTo>
                    <a:pt x="164134" y="72847"/>
                  </a:lnTo>
                  <a:lnTo>
                    <a:pt x="164909" y="70866"/>
                  </a:lnTo>
                  <a:lnTo>
                    <a:pt x="170992" y="67754"/>
                  </a:lnTo>
                  <a:lnTo>
                    <a:pt x="173697" y="61645"/>
                  </a:lnTo>
                  <a:lnTo>
                    <a:pt x="182105" y="56794"/>
                  </a:lnTo>
                  <a:lnTo>
                    <a:pt x="192316" y="54711"/>
                  </a:lnTo>
                  <a:lnTo>
                    <a:pt x="200431" y="56870"/>
                  </a:lnTo>
                  <a:lnTo>
                    <a:pt x="202057" y="54711"/>
                  </a:lnTo>
                  <a:lnTo>
                    <a:pt x="204279" y="51739"/>
                  </a:lnTo>
                  <a:lnTo>
                    <a:pt x="211124" y="49530"/>
                  </a:lnTo>
                  <a:lnTo>
                    <a:pt x="218262" y="49923"/>
                  </a:lnTo>
                  <a:lnTo>
                    <a:pt x="218389" y="49530"/>
                  </a:lnTo>
                  <a:lnTo>
                    <a:pt x="253072" y="23710"/>
                  </a:lnTo>
                  <a:lnTo>
                    <a:pt x="267004" y="31915"/>
                  </a:lnTo>
                  <a:lnTo>
                    <a:pt x="267474" y="34493"/>
                  </a:lnTo>
                  <a:lnTo>
                    <a:pt x="270471" y="33858"/>
                  </a:lnTo>
                  <a:lnTo>
                    <a:pt x="273583" y="33731"/>
                  </a:lnTo>
                  <a:lnTo>
                    <a:pt x="276656" y="33858"/>
                  </a:lnTo>
                  <a:close/>
                </a:path>
                <a:path w="387985" h="332104">
                  <a:moveTo>
                    <a:pt x="387502" y="212699"/>
                  </a:moveTo>
                  <a:lnTo>
                    <a:pt x="384302" y="207746"/>
                  </a:lnTo>
                  <a:lnTo>
                    <a:pt x="378587" y="204228"/>
                  </a:lnTo>
                  <a:lnTo>
                    <a:pt x="372262" y="205803"/>
                  </a:lnTo>
                  <a:lnTo>
                    <a:pt x="371132" y="196786"/>
                  </a:lnTo>
                  <a:lnTo>
                    <a:pt x="363131" y="190931"/>
                  </a:lnTo>
                  <a:lnTo>
                    <a:pt x="353656" y="189217"/>
                  </a:lnTo>
                  <a:lnTo>
                    <a:pt x="352552" y="194043"/>
                  </a:lnTo>
                  <a:lnTo>
                    <a:pt x="350354" y="199021"/>
                  </a:lnTo>
                  <a:lnTo>
                    <a:pt x="346697" y="203962"/>
                  </a:lnTo>
                  <a:lnTo>
                    <a:pt x="356704" y="203962"/>
                  </a:lnTo>
                  <a:lnTo>
                    <a:pt x="362254" y="210616"/>
                  </a:lnTo>
                  <a:lnTo>
                    <a:pt x="362254" y="220624"/>
                  </a:lnTo>
                  <a:lnTo>
                    <a:pt x="367779" y="216408"/>
                  </a:lnTo>
                  <a:lnTo>
                    <a:pt x="374078" y="213741"/>
                  </a:lnTo>
                  <a:lnTo>
                    <a:pt x="380784" y="212521"/>
                  </a:lnTo>
                  <a:lnTo>
                    <a:pt x="387502" y="212699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13606" y="3406482"/>
              <a:ext cx="392271" cy="393734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213780" y="3396327"/>
              <a:ext cx="356870" cy="380365"/>
            </a:xfrm>
            <a:custGeom>
              <a:avLst/>
              <a:gdLst/>
              <a:ahLst/>
              <a:cxnLst/>
              <a:rect l="l" t="t" r="r" b="b"/>
              <a:pathLst>
                <a:path w="356870" h="380364">
                  <a:moveTo>
                    <a:pt x="356355" y="261686"/>
                  </a:moveTo>
                  <a:lnTo>
                    <a:pt x="262636" y="261686"/>
                  </a:lnTo>
                  <a:lnTo>
                    <a:pt x="265531" y="262651"/>
                  </a:lnTo>
                  <a:lnTo>
                    <a:pt x="270865" y="264899"/>
                  </a:lnTo>
                  <a:lnTo>
                    <a:pt x="275932" y="266106"/>
                  </a:lnTo>
                  <a:lnTo>
                    <a:pt x="276225" y="269192"/>
                  </a:lnTo>
                  <a:lnTo>
                    <a:pt x="276656" y="272303"/>
                  </a:lnTo>
                  <a:lnTo>
                    <a:pt x="298005" y="306314"/>
                  </a:lnTo>
                  <a:lnTo>
                    <a:pt x="295910" y="309044"/>
                  </a:lnTo>
                  <a:lnTo>
                    <a:pt x="293862" y="317828"/>
                  </a:lnTo>
                  <a:lnTo>
                    <a:pt x="297273" y="328409"/>
                  </a:lnTo>
                  <a:lnTo>
                    <a:pt x="304645" y="337309"/>
                  </a:lnTo>
                  <a:lnTo>
                    <a:pt x="314477" y="341048"/>
                  </a:lnTo>
                  <a:lnTo>
                    <a:pt x="314477" y="353202"/>
                  </a:lnTo>
                  <a:lnTo>
                    <a:pt x="325996" y="357698"/>
                  </a:lnTo>
                  <a:lnTo>
                    <a:pt x="326864" y="366274"/>
                  </a:lnTo>
                  <a:lnTo>
                    <a:pt x="329547" y="372660"/>
                  </a:lnTo>
                  <a:lnTo>
                    <a:pt x="334166" y="377106"/>
                  </a:lnTo>
                  <a:lnTo>
                    <a:pt x="340842" y="379859"/>
                  </a:lnTo>
                  <a:lnTo>
                    <a:pt x="345122" y="379174"/>
                  </a:lnTo>
                  <a:lnTo>
                    <a:pt x="349859" y="377472"/>
                  </a:lnTo>
                  <a:lnTo>
                    <a:pt x="354317" y="375453"/>
                  </a:lnTo>
                  <a:lnTo>
                    <a:pt x="354584" y="325973"/>
                  </a:lnTo>
                  <a:lnTo>
                    <a:pt x="341350" y="323967"/>
                  </a:lnTo>
                  <a:lnTo>
                    <a:pt x="341350" y="305641"/>
                  </a:lnTo>
                  <a:lnTo>
                    <a:pt x="305790" y="300256"/>
                  </a:lnTo>
                  <a:lnTo>
                    <a:pt x="305790" y="280990"/>
                  </a:lnTo>
                  <a:lnTo>
                    <a:pt x="313091" y="277501"/>
                  </a:lnTo>
                  <a:lnTo>
                    <a:pt x="325050" y="273910"/>
                  </a:lnTo>
                  <a:lnTo>
                    <a:pt x="340066" y="270528"/>
                  </a:lnTo>
                  <a:lnTo>
                    <a:pt x="356539" y="267668"/>
                  </a:lnTo>
                  <a:lnTo>
                    <a:pt x="356355" y="261686"/>
                  </a:lnTo>
                  <a:close/>
                </a:path>
                <a:path w="356870" h="380364">
                  <a:moveTo>
                    <a:pt x="103854" y="303253"/>
                  </a:moveTo>
                  <a:lnTo>
                    <a:pt x="87541" y="303253"/>
                  </a:lnTo>
                  <a:lnTo>
                    <a:pt x="91899" y="306155"/>
                  </a:lnTo>
                  <a:lnTo>
                    <a:pt x="96978" y="307255"/>
                  </a:lnTo>
                  <a:lnTo>
                    <a:pt x="102298" y="305234"/>
                  </a:lnTo>
                  <a:lnTo>
                    <a:pt x="103854" y="303253"/>
                  </a:lnTo>
                  <a:close/>
                </a:path>
                <a:path w="356870" h="380364">
                  <a:moveTo>
                    <a:pt x="2044" y="221363"/>
                  </a:moveTo>
                  <a:lnTo>
                    <a:pt x="939" y="228031"/>
                  </a:lnTo>
                  <a:lnTo>
                    <a:pt x="0" y="306695"/>
                  </a:lnTo>
                  <a:lnTo>
                    <a:pt x="3657" y="306796"/>
                  </a:lnTo>
                  <a:lnTo>
                    <a:pt x="7093" y="303901"/>
                  </a:lnTo>
                  <a:lnTo>
                    <a:pt x="9271" y="301005"/>
                  </a:lnTo>
                  <a:lnTo>
                    <a:pt x="45925" y="301005"/>
                  </a:lnTo>
                  <a:lnTo>
                    <a:pt x="49272" y="299962"/>
                  </a:lnTo>
                  <a:lnTo>
                    <a:pt x="66497" y="294338"/>
                  </a:lnTo>
                  <a:lnTo>
                    <a:pt x="135065" y="294338"/>
                  </a:lnTo>
                  <a:lnTo>
                    <a:pt x="135817" y="293555"/>
                  </a:lnTo>
                  <a:lnTo>
                    <a:pt x="140017" y="281498"/>
                  </a:lnTo>
                  <a:lnTo>
                    <a:pt x="146957" y="277254"/>
                  </a:lnTo>
                  <a:lnTo>
                    <a:pt x="150298" y="270843"/>
                  </a:lnTo>
                  <a:lnTo>
                    <a:pt x="150279" y="262054"/>
                  </a:lnTo>
                  <a:lnTo>
                    <a:pt x="146418" y="252059"/>
                  </a:lnTo>
                  <a:lnTo>
                    <a:pt x="155201" y="252059"/>
                  </a:lnTo>
                  <a:lnTo>
                    <a:pt x="154806" y="249331"/>
                  </a:lnTo>
                  <a:lnTo>
                    <a:pt x="154821" y="248534"/>
                  </a:lnTo>
                  <a:lnTo>
                    <a:pt x="156654" y="241810"/>
                  </a:lnTo>
                  <a:lnTo>
                    <a:pt x="170524" y="241810"/>
                  </a:lnTo>
                  <a:lnTo>
                    <a:pt x="172021" y="237327"/>
                  </a:lnTo>
                  <a:lnTo>
                    <a:pt x="173939" y="232209"/>
                  </a:lnTo>
                  <a:lnTo>
                    <a:pt x="355448" y="232209"/>
                  </a:lnTo>
                  <a:lnTo>
                    <a:pt x="355217" y="224691"/>
                  </a:lnTo>
                  <a:lnTo>
                    <a:pt x="9817" y="224691"/>
                  </a:lnTo>
                  <a:lnTo>
                    <a:pt x="2044" y="221363"/>
                  </a:lnTo>
                  <a:close/>
                </a:path>
                <a:path w="356870" h="380364">
                  <a:moveTo>
                    <a:pt x="45925" y="301005"/>
                  </a:moveTo>
                  <a:lnTo>
                    <a:pt x="9271" y="301005"/>
                  </a:lnTo>
                  <a:lnTo>
                    <a:pt x="14820" y="304333"/>
                  </a:lnTo>
                  <a:lnTo>
                    <a:pt x="24269" y="306555"/>
                  </a:lnTo>
                  <a:lnTo>
                    <a:pt x="28714" y="305996"/>
                  </a:lnTo>
                  <a:lnTo>
                    <a:pt x="36632" y="303901"/>
                  </a:lnTo>
                  <a:lnTo>
                    <a:pt x="45925" y="301005"/>
                  </a:lnTo>
                  <a:close/>
                </a:path>
                <a:path w="356870" h="380364">
                  <a:moveTo>
                    <a:pt x="135065" y="294338"/>
                  </a:moveTo>
                  <a:lnTo>
                    <a:pt x="66497" y="294338"/>
                  </a:lnTo>
                  <a:lnTo>
                    <a:pt x="69469" y="298770"/>
                  </a:lnTo>
                  <a:lnTo>
                    <a:pt x="77927" y="300053"/>
                  </a:lnTo>
                  <a:lnTo>
                    <a:pt x="78574" y="302618"/>
                  </a:lnTo>
                  <a:lnTo>
                    <a:pt x="81127" y="303901"/>
                  </a:lnTo>
                  <a:lnTo>
                    <a:pt x="87541" y="303253"/>
                  </a:lnTo>
                  <a:lnTo>
                    <a:pt x="103854" y="303253"/>
                  </a:lnTo>
                  <a:lnTo>
                    <a:pt x="107378" y="298770"/>
                  </a:lnTo>
                  <a:lnTo>
                    <a:pt x="130807" y="298770"/>
                  </a:lnTo>
                  <a:lnTo>
                    <a:pt x="135065" y="294338"/>
                  </a:lnTo>
                  <a:close/>
                </a:path>
                <a:path w="356870" h="380364">
                  <a:moveTo>
                    <a:pt x="130807" y="298770"/>
                  </a:moveTo>
                  <a:lnTo>
                    <a:pt x="107378" y="298770"/>
                  </a:lnTo>
                  <a:lnTo>
                    <a:pt x="118779" y="303272"/>
                  </a:lnTo>
                  <a:lnTo>
                    <a:pt x="128498" y="301173"/>
                  </a:lnTo>
                  <a:lnTo>
                    <a:pt x="130807" y="298770"/>
                  </a:lnTo>
                  <a:close/>
                </a:path>
                <a:path w="356870" h="380364">
                  <a:moveTo>
                    <a:pt x="355626" y="237975"/>
                  </a:moveTo>
                  <a:lnTo>
                    <a:pt x="227076" y="237975"/>
                  </a:lnTo>
                  <a:lnTo>
                    <a:pt x="229971" y="238928"/>
                  </a:lnTo>
                  <a:lnTo>
                    <a:pt x="235292" y="241201"/>
                  </a:lnTo>
                  <a:lnTo>
                    <a:pt x="240372" y="242382"/>
                  </a:lnTo>
                  <a:lnTo>
                    <a:pt x="240652" y="245481"/>
                  </a:lnTo>
                  <a:lnTo>
                    <a:pt x="241088" y="248534"/>
                  </a:lnTo>
                  <a:lnTo>
                    <a:pt x="243332" y="255615"/>
                  </a:lnTo>
                  <a:lnTo>
                    <a:pt x="246989" y="263515"/>
                  </a:lnTo>
                  <a:lnTo>
                    <a:pt x="251993" y="270805"/>
                  </a:lnTo>
                  <a:lnTo>
                    <a:pt x="258699" y="270843"/>
                  </a:lnTo>
                  <a:lnTo>
                    <a:pt x="262636" y="267782"/>
                  </a:lnTo>
                  <a:lnTo>
                    <a:pt x="262636" y="261686"/>
                  </a:lnTo>
                  <a:lnTo>
                    <a:pt x="356355" y="261686"/>
                  </a:lnTo>
                  <a:lnTo>
                    <a:pt x="355626" y="237975"/>
                  </a:lnTo>
                  <a:close/>
                </a:path>
                <a:path w="356870" h="380364">
                  <a:moveTo>
                    <a:pt x="155201" y="252059"/>
                  </a:moveTo>
                  <a:lnTo>
                    <a:pt x="146418" y="252059"/>
                  </a:lnTo>
                  <a:lnTo>
                    <a:pt x="155384" y="253329"/>
                  </a:lnTo>
                  <a:lnTo>
                    <a:pt x="155201" y="252059"/>
                  </a:lnTo>
                  <a:close/>
                </a:path>
                <a:path w="356870" h="380364">
                  <a:moveTo>
                    <a:pt x="355448" y="232209"/>
                  </a:moveTo>
                  <a:lnTo>
                    <a:pt x="173939" y="232209"/>
                  </a:lnTo>
                  <a:lnTo>
                    <a:pt x="175221" y="236692"/>
                  </a:lnTo>
                  <a:lnTo>
                    <a:pt x="177787" y="239893"/>
                  </a:lnTo>
                  <a:lnTo>
                    <a:pt x="180340" y="241175"/>
                  </a:lnTo>
                  <a:lnTo>
                    <a:pt x="181330" y="243957"/>
                  </a:lnTo>
                  <a:lnTo>
                    <a:pt x="190458" y="249331"/>
                  </a:lnTo>
                  <a:lnTo>
                    <a:pt x="196429" y="250134"/>
                  </a:lnTo>
                  <a:lnTo>
                    <a:pt x="201559" y="248534"/>
                  </a:lnTo>
                  <a:lnTo>
                    <a:pt x="205308" y="245011"/>
                  </a:lnTo>
                  <a:lnTo>
                    <a:pt x="223391" y="245011"/>
                  </a:lnTo>
                  <a:lnTo>
                    <a:pt x="225564" y="243482"/>
                  </a:lnTo>
                  <a:lnTo>
                    <a:pt x="227076" y="237975"/>
                  </a:lnTo>
                  <a:lnTo>
                    <a:pt x="355626" y="237975"/>
                  </a:lnTo>
                  <a:lnTo>
                    <a:pt x="355448" y="232209"/>
                  </a:lnTo>
                  <a:close/>
                </a:path>
                <a:path w="356870" h="380364">
                  <a:moveTo>
                    <a:pt x="223391" y="245011"/>
                  </a:moveTo>
                  <a:lnTo>
                    <a:pt x="205308" y="245011"/>
                  </a:lnTo>
                  <a:lnTo>
                    <a:pt x="214377" y="247062"/>
                  </a:lnTo>
                  <a:lnTo>
                    <a:pt x="221230" y="246532"/>
                  </a:lnTo>
                  <a:lnTo>
                    <a:pt x="223391" y="245011"/>
                  </a:lnTo>
                  <a:close/>
                </a:path>
                <a:path w="356870" h="380364">
                  <a:moveTo>
                    <a:pt x="170524" y="241810"/>
                  </a:moveTo>
                  <a:lnTo>
                    <a:pt x="156654" y="241810"/>
                  </a:lnTo>
                  <a:lnTo>
                    <a:pt x="169456" y="245011"/>
                  </a:lnTo>
                  <a:lnTo>
                    <a:pt x="170524" y="241810"/>
                  </a:lnTo>
                  <a:close/>
                </a:path>
                <a:path w="356870" h="380364">
                  <a:moveTo>
                    <a:pt x="71882" y="100383"/>
                  </a:moveTo>
                  <a:lnTo>
                    <a:pt x="42049" y="129123"/>
                  </a:lnTo>
                  <a:lnTo>
                    <a:pt x="35522" y="135274"/>
                  </a:lnTo>
                  <a:lnTo>
                    <a:pt x="30662" y="145797"/>
                  </a:lnTo>
                  <a:lnTo>
                    <a:pt x="29553" y="156318"/>
                  </a:lnTo>
                  <a:lnTo>
                    <a:pt x="34277" y="162461"/>
                  </a:lnTo>
                  <a:lnTo>
                    <a:pt x="30193" y="169968"/>
                  </a:lnTo>
                  <a:lnTo>
                    <a:pt x="27465" y="178304"/>
                  </a:lnTo>
                  <a:lnTo>
                    <a:pt x="27863" y="186221"/>
                  </a:lnTo>
                  <a:lnTo>
                    <a:pt x="33159" y="192471"/>
                  </a:lnTo>
                  <a:lnTo>
                    <a:pt x="29832" y="200256"/>
                  </a:lnTo>
                  <a:lnTo>
                    <a:pt x="26492" y="206911"/>
                  </a:lnTo>
                  <a:lnTo>
                    <a:pt x="30937" y="212473"/>
                  </a:lnTo>
                  <a:lnTo>
                    <a:pt x="18719" y="212473"/>
                  </a:lnTo>
                  <a:lnTo>
                    <a:pt x="10934" y="218023"/>
                  </a:lnTo>
                  <a:lnTo>
                    <a:pt x="9817" y="224691"/>
                  </a:lnTo>
                  <a:lnTo>
                    <a:pt x="355217" y="224691"/>
                  </a:lnTo>
                  <a:lnTo>
                    <a:pt x="354363" y="196916"/>
                  </a:lnTo>
                  <a:lnTo>
                    <a:pt x="326529" y="196916"/>
                  </a:lnTo>
                  <a:lnTo>
                    <a:pt x="326529" y="186908"/>
                  </a:lnTo>
                  <a:lnTo>
                    <a:pt x="320979" y="180241"/>
                  </a:lnTo>
                  <a:lnTo>
                    <a:pt x="310972" y="180241"/>
                  </a:lnTo>
                  <a:lnTo>
                    <a:pt x="314617" y="175313"/>
                  </a:lnTo>
                  <a:lnTo>
                    <a:pt x="315552" y="173205"/>
                  </a:lnTo>
                  <a:lnTo>
                    <a:pt x="290969" y="173205"/>
                  </a:lnTo>
                  <a:lnTo>
                    <a:pt x="290969" y="163210"/>
                  </a:lnTo>
                  <a:lnTo>
                    <a:pt x="285419" y="156543"/>
                  </a:lnTo>
                  <a:lnTo>
                    <a:pt x="275412" y="156543"/>
                  </a:lnTo>
                  <a:lnTo>
                    <a:pt x="283063" y="137594"/>
                  </a:lnTo>
                  <a:lnTo>
                    <a:pt x="279971" y="120824"/>
                  </a:lnTo>
                  <a:lnTo>
                    <a:pt x="269554" y="108826"/>
                  </a:lnTo>
                  <a:lnTo>
                    <a:pt x="255231" y="104193"/>
                  </a:lnTo>
                  <a:lnTo>
                    <a:pt x="255354" y="103584"/>
                  </a:lnTo>
                  <a:lnTo>
                    <a:pt x="74447" y="103584"/>
                  </a:lnTo>
                  <a:lnTo>
                    <a:pt x="71882" y="100383"/>
                  </a:lnTo>
                  <a:close/>
                </a:path>
                <a:path w="356870" h="380364">
                  <a:moveTo>
                    <a:pt x="345058" y="188811"/>
                  </a:moveTo>
                  <a:lnTo>
                    <a:pt x="338358" y="190023"/>
                  </a:lnTo>
                  <a:lnTo>
                    <a:pt x="332055" y="192697"/>
                  </a:lnTo>
                  <a:lnTo>
                    <a:pt x="326529" y="196916"/>
                  </a:lnTo>
                  <a:lnTo>
                    <a:pt x="354363" y="196916"/>
                  </a:lnTo>
                  <a:lnTo>
                    <a:pt x="345058" y="188811"/>
                  </a:lnTo>
                  <a:close/>
                </a:path>
                <a:path w="356870" h="380364">
                  <a:moveTo>
                    <a:pt x="310831" y="165009"/>
                  </a:moveTo>
                  <a:lnTo>
                    <a:pt x="303664" y="166066"/>
                  </a:lnTo>
                  <a:lnTo>
                    <a:pt x="296891" y="168768"/>
                  </a:lnTo>
                  <a:lnTo>
                    <a:pt x="290969" y="173205"/>
                  </a:lnTo>
                  <a:lnTo>
                    <a:pt x="315552" y="173205"/>
                  </a:lnTo>
                  <a:lnTo>
                    <a:pt x="316826" y="170335"/>
                  </a:lnTo>
                  <a:lnTo>
                    <a:pt x="317931" y="165509"/>
                  </a:lnTo>
                  <a:lnTo>
                    <a:pt x="310831" y="165009"/>
                  </a:lnTo>
                  <a:close/>
                </a:path>
                <a:path w="356870" h="380364">
                  <a:moveTo>
                    <a:pt x="79565" y="92065"/>
                  </a:moveTo>
                  <a:lnTo>
                    <a:pt x="75082" y="93970"/>
                  </a:lnTo>
                  <a:lnTo>
                    <a:pt x="74447" y="103584"/>
                  </a:lnTo>
                  <a:lnTo>
                    <a:pt x="255354" y="103584"/>
                  </a:lnTo>
                  <a:lnTo>
                    <a:pt x="256514" y="97792"/>
                  </a:lnTo>
                  <a:lnTo>
                    <a:pt x="267794" y="95942"/>
                  </a:lnTo>
                  <a:lnTo>
                    <a:pt x="270946" y="92700"/>
                  </a:lnTo>
                  <a:lnTo>
                    <a:pt x="85331" y="92700"/>
                  </a:lnTo>
                  <a:lnTo>
                    <a:pt x="79565" y="92065"/>
                  </a:lnTo>
                  <a:close/>
                </a:path>
                <a:path w="356870" h="380364">
                  <a:moveTo>
                    <a:pt x="117103" y="64770"/>
                  </a:moveTo>
                  <a:lnTo>
                    <a:pt x="104449" y="65812"/>
                  </a:lnTo>
                  <a:lnTo>
                    <a:pt x="94555" y="73577"/>
                  </a:lnTo>
                  <a:lnTo>
                    <a:pt x="91084" y="85664"/>
                  </a:lnTo>
                  <a:lnTo>
                    <a:pt x="85966" y="88217"/>
                  </a:lnTo>
                  <a:lnTo>
                    <a:pt x="85331" y="92700"/>
                  </a:lnTo>
                  <a:lnTo>
                    <a:pt x="270946" y="92700"/>
                  </a:lnTo>
                  <a:lnTo>
                    <a:pt x="275717" y="87791"/>
                  </a:lnTo>
                  <a:lnTo>
                    <a:pt x="278838" y="76640"/>
                  </a:lnTo>
                  <a:lnTo>
                    <a:pt x="277748" y="72850"/>
                  </a:lnTo>
                  <a:lnTo>
                    <a:pt x="128854" y="72850"/>
                  </a:lnTo>
                  <a:lnTo>
                    <a:pt x="117103" y="64770"/>
                  </a:lnTo>
                  <a:close/>
                </a:path>
                <a:path w="356870" h="380364">
                  <a:moveTo>
                    <a:pt x="156588" y="30998"/>
                  </a:moveTo>
                  <a:lnTo>
                    <a:pt x="146378" y="33088"/>
                  </a:lnTo>
                  <a:lnTo>
                    <a:pt x="137967" y="37942"/>
                  </a:lnTo>
                  <a:lnTo>
                    <a:pt x="135255" y="44059"/>
                  </a:lnTo>
                  <a:lnTo>
                    <a:pt x="129175" y="47155"/>
                  </a:lnTo>
                  <a:lnTo>
                    <a:pt x="126739" y="53420"/>
                  </a:lnTo>
                  <a:lnTo>
                    <a:pt x="126963" y="62218"/>
                  </a:lnTo>
                  <a:lnTo>
                    <a:pt x="128854" y="72850"/>
                  </a:lnTo>
                  <a:lnTo>
                    <a:pt x="277748" y="72850"/>
                  </a:lnTo>
                  <a:lnTo>
                    <a:pt x="275717" y="65788"/>
                  </a:lnTo>
                  <a:lnTo>
                    <a:pt x="281432" y="62202"/>
                  </a:lnTo>
                  <a:lnTo>
                    <a:pt x="283956" y="54027"/>
                  </a:lnTo>
                  <a:lnTo>
                    <a:pt x="283003" y="44995"/>
                  </a:lnTo>
                  <a:lnTo>
                    <a:pt x="278269" y="38903"/>
                  </a:lnTo>
                  <a:lnTo>
                    <a:pt x="278676" y="37582"/>
                  </a:lnTo>
                  <a:lnTo>
                    <a:pt x="278764" y="37010"/>
                  </a:lnTo>
                  <a:lnTo>
                    <a:pt x="274789" y="37010"/>
                  </a:lnTo>
                  <a:lnTo>
                    <a:pt x="276110" y="33175"/>
                  </a:lnTo>
                  <a:lnTo>
                    <a:pt x="164693" y="33175"/>
                  </a:lnTo>
                  <a:lnTo>
                    <a:pt x="156588" y="30998"/>
                  </a:lnTo>
                  <a:close/>
                </a:path>
                <a:path w="356870" h="380364">
                  <a:moveTo>
                    <a:pt x="278980" y="34953"/>
                  </a:moveTo>
                  <a:lnTo>
                    <a:pt x="277545" y="35499"/>
                  </a:lnTo>
                  <a:lnTo>
                    <a:pt x="276148" y="36147"/>
                  </a:lnTo>
                  <a:lnTo>
                    <a:pt x="274789" y="37010"/>
                  </a:lnTo>
                  <a:lnTo>
                    <a:pt x="278764" y="37010"/>
                  </a:lnTo>
                  <a:lnTo>
                    <a:pt x="278889" y="36147"/>
                  </a:lnTo>
                  <a:lnTo>
                    <a:pt x="278980" y="34953"/>
                  </a:lnTo>
                  <a:close/>
                </a:path>
                <a:path w="356870" h="380364">
                  <a:moveTo>
                    <a:pt x="175387" y="25834"/>
                  </a:moveTo>
                  <a:lnTo>
                    <a:pt x="168554" y="28031"/>
                  </a:lnTo>
                  <a:lnTo>
                    <a:pt x="164693" y="33175"/>
                  </a:lnTo>
                  <a:lnTo>
                    <a:pt x="276110" y="33175"/>
                  </a:lnTo>
                  <a:lnTo>
                    <a:pt x="276629" y="31669"/>
                  </a:lnTo>
                  <a:lnTo>
                    <a:pt x="274368" y="26215"/>
                  </a:lnTo>
                  <a:lnTo>
                    <a:pt x="182524" y="26215"/>
                  </a:lnTo>
                  <a:lnTo>
                    <a:pt x="175387" y="25834"/>
                  </a:lnTo>
                  <a:close/>
                </a:path>
                <a:path w="356870" h="380364">
                  <a:moveTo>
                    <a:pt x="217335" y="0"/>
                  </a:moveTo>
                  <a:lnTo>
                    <a:pt x="200685" y="2433"/>
                  </a:lnTo>
                  <a:lnTo>
                    <a:pt x="187140" y="12255"/>
                  </a:lnTo>
                  <a:lnTo>
                    <a:pt x="182524" y="26215"/>
                  </a:lnTo>
                  <a:lnTo>
                    <a:pt x="274368" y="26215"/>
                  </a:lnTo>
                  <a:lnTo>
                    <a:pt x="273669" y="24528"/>
                  </a:lnTo>
                  <a:lnTo>
                    <a:pt x="267589" y="18828"/>
                  </a:lnTo>
                  <a:lnTo>
                    <a:pt x="260070" y="17808"/>
                  </a:lnTo>
                  <a:lnTo>
                    <a:pt x="256438" y="13909"/>
                  </a:lnTo>
                  <a:lnTo>
                    <a:pt x="254997" y="13299"/>
                  </a:lnTo>
                  <a:lnTo>
                    <a:pt x="239242" y="13299"/>
                  </a:lnTo>
                  <a:lnTo>
                    <a:pt x="240271" y="12575"/>
                  </a:lnTo>
                  <a:lnTo>
                    <a:pt x="240636" y="11636"/>
                  </a:lnTo>
                  <a:lnTo>
                    <a:pt x="240746" y="11242"/>
                  </a:lnTo>
                  <a:lnTo>
                    <a:pt x="240817" y="10797"/>
                  </a:lnTo>
                  <a:lnTo>
                    <a:pt x="231749" y="10797"/>
                  </a:lnTo>
                  <a:lnTo>
                    <a:pt x="231267" y="8207"/>
                  </a:lnTo>
                  <a:lnTo>
                    <a:pt x="217335" y="0"/>
                  </a:lnTo>
                  <a:close/>
                </a:path>
                <a:path w="356870" h="380364">
                  <a:moveTo>
                    <a:pt x="245262" y="10658"/>
                  </a:moveTo>
                  <a:lnTo>
                    <a:pt x="243179" y="11242"/>
                  </a:lnTo>
                  <a:lnTo>
                    <a:pt x="241147" y="12067"/>
                  </a:lnTo>
                  <a:lnTo>
                    <a:pt x="239242" y="13299"/>
                  </a:lnTo>
                  <a:lnTo>
                    <a:pt x="254997" y="13299"/>
                  </a:lnTo>
                  <a:lnTo>
                    <a:pt x="251066" y="11636"/>
                  </a:lnTo>
                  <a:lnTo>
                    <a:pt x="245262" y="10658"/>
                  </a:lnTo>
                  <a:close/>
                </a:path>
                <a:path w="356870" h="380364">
                  <a:moveTo>
                    <a:pt x="237845" y="10023"/>
                  </a:moveTo>
                  <a:lnTo>
                    <a:pt x="234746" y="10162"/>
                  </a:lnTo>
                  <a:lnTo>
                    <a:pt x="231749" y="10797"/>
                  </a:lnTo>
                  <a:lnTo>
                    <a:pt x="240817" y="10797"/>
                  </a:lnTo>
                  <a:lnTo>
                    <a:pt x="240919" y="10162"/>
                  </a:lnTo>
                  <a:lnTo>
                    <a:pt x="237845" y="100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656161" y="3035820"/>
              <a:ext cx="104139" cy="259715"/>
            </a:xfrm>
            <a:custGeom>
              <a:avLst/>
              <a:gdLst/>
              <a:ahLst/>
              <a:cxnLst/>
              <a:rect l="l" t="t" r="r" b="b"/>
              <a:pathLst>
                <a:path w="104139" h="259714">
                  <a:moveTo>
                    <a:pt x="1282" y="6400"/>
                  </a:moveTo>
                  <a:lnTo>
                    <a:pt x="1066" y="4076"/>
                  </a:lnTo>
                  <a:lnTo>
                    <a:pt x="635" y="1968"/>
                  </a:lnTo>
                  <a:lnTo>
                    <a:pt x="0" y="0"/>
                  </a:lnTo>
                  <a:lnTo>
                    <a:pt x="1282" y="6400"/>
                  </a:lnTo>
                  <a:close/>
                </a:path>
                <a:path w="104139" h="259714">
                  <a:moveTo>
                    <a:pt x="83007" y="27990"/>
                  </a:moveTo>
                  <a:lnTo>
                    <a:pt x="82765" y="26301"/>
                  </a:lnTo>
                  <a:lnTo>
                    <a:pt x="81000" y="28829"/>
                  </a:lnTo>
                  <a:lnTo>
                    <a:pt x="79692" y="30543"/>
                  </a:lnTo>
                  <a:lnTo>
                    <a:pt x="80683" y="30949"/>
                  </a:lnTo>
                  <a:lnTo>
                    <a:pt x="81661" y="31521"/>
                  </a:lnTo>
                  <a:lnTo>
                    <a:pt x="82651" y="32042"/>
                  </a:lnTo>
                  <a:lnTo>
                    <a:pt x="82918" y="30543"/>
                  </a:lnTo>
                  <a:lnTo>
                    <a:pt x="83007" y="27990"/>
                  </a:lnTo>
                  <a:close/>
                </a:path>
                <a:path w="104139" h="259714">
                  <a:moveTo>
                    <a:pt x="97663" y="82143"/>
                  </a:moveTo>
                  <a:lnTo>
                    <a:pt x="96799" y="81788"/>
                  </a:lnTo>
                  <a:lnTo>
                    <a:pt x="95973" y="81432"/>
                  </a:lnTo>
                  <a:lnTo>
                    <a:pt x="95059" y="81114"/>
                  </a:lnTo>
                  <a:lnTo>
                    <a:pt x="91351" y="81254"/>
                  </a:lnTo>
                  <a:lnTo>
                    <a:pt x="86639" y="81445"/>
                  </a:lnTo>
                  <a:lnTo>
                    <a:pt x="91859" y="89420"/>
                  </a:lnTo>
                  <a:lnTo>
                    <a:pt x="92405" y="89027"/>
                  </a:lnTo>
                  <a:lnTo>
                    <a:pt x="92887" y="88531"/>
                  </a:lnTo>
                  <a:lnTo>
                    <a:pt x="93383" y="88074"/>
                  </a:lnTo>
                  <a:lnTo>
                    <a:pt x="95084" y="86436"/>
                  </a:lnTo>
                  <a:lnTo>
                    <a:pt x="96481" y="84442"/>
                  </a:lnTo>
                  <a:lnTo>
                    <a:pt x="97663" y="82143"/>
                  </a:lnTo>
                  <a:close/>
                </a:path>
                <a:path w="104139" h="259714">
                  <a:moveTo>
                    <a:pt x="104025" y="259003"/>
                  </a:moveTo>
                  <a:lnTo>
                    <a:pt x="101447" y="253301"/>
                  </a:lnTo>
                  <a:lnTo>
                    <a:pt x="102031" y="255384"/>
                  </a:lnTo>
                  <a:lnTo>
                    <a:pt x="102565" y="257352"/>
                  </a:lnTo>
                  <a:lnTo>
                    <a:pt x="103009" y="259295"/>
                  </a:lnTo>
                  <a:lnTo>
                    <a:pt x="103390" y="259232"/>
                  </a:lnTo>
                  <a:lnTo>
                    <a:pt x="103682" y="259092"/>
                  </a:lnTo>
                  <a:lnTo>
                    <a:pt x="104025" y="259003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54575" y="3005089"/>
              <a:ext cx="187147" cy="120310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138001" y="3034550"/>
              <a:ext cx="583565" cy="349250"/>
            </a:xfrm>
            <a:custGeom>
              <a:avLst/>
              <a:gdLst/>
              <a:ahLst/>
              <a:cxnLst/>
              <a:rect l="l" t="t" r="r" b="b"/>
              <a:pathLst>
                <a:path w="583564" h="349250">
                  <a:moveTo>
                    <a:pt x="281673" y="2362"/>
                  </a:moveTo>
                  <a:lnTo>
                    <a:pt x="281482" y="1689"/>
                  </a:lnTo>
                  <a:lnTo>
                    <a:pt x="281216" y="1066"/>
                  </a:lnTo>
                  <a:lnTo>
                    <a:pt x="280974" y="431"/>
                  </a:lnTo>
                  <a:lnTo>
                    <a:pt x="279450" y="152"/>
                  </a:lnTo>
                  <a:lnTo>
                    <a:pt x="278041" y="25"/>
                  </a:lnTo>
                  <a:lnTo>
                    <a:pt x="276707" y="0"/>
                  </a:lnTo>
                  <a:lnTo>
                    <a:pt x="281673" y="2362"/>
                  </a:lnTo>
                  <a:close/>
                </a:path>
                <a:path w="583564" h="349250">
                  <a:moveTo>
                    <a:pt x="577240" y="291096"/>
                  </a:moveTo>
                  <a:lnTo>
                    <a:pt x="577176" y="290918"/>
                  </a:lnTo>
                  <a:lnTo>
                    <a:pt x="577138" y="290753"/>
                  </a:lnTo>
                  <a:lnTo>
                    <a:pt x="577049" y="290588"/>
                  </a:lnTo>
                  <a:lnTo>
                    <a:pt x="575360" y="291973"/>
                  </a:lnTo>
                  <a:lnTo>
                    <a:pt x="575995" y="291680"/>
                  </a:lnTo>
                  <a:lnTo>
                    <a:pt x="576643" y="291414"/>
                  </a:lnTo>
                  <a:lnTo>
                    <a:pt x="577240" y="291096"/>
                  </a:lnTo>
                  <a:close/>
                </a:path>
                <a:path w="583564" h="349250">
                  <a:moveTo>
                    <a:pt x="583323" y="300583"/>
                  </a:moveTo>
                  <a:lnTo>
                    <a:pt x="575360" y="292963"/>
                  </a:lnTo>
                  <a:lnTo>
                    <a:pt x="569417" y="295503"/>
                  </a:lnTo>
                  <a:lnTo>
                    <a:pt x="562457" y="296773"/>
                  </a:lnTo>
                  <a:lnTo>
                    <a:pt x="552043" y="298043"/>
                  </a:lnTo>
                  <a:lnTo>
                    <a:pt x="548652" y="299313"/>
                  </a:lnTo>
                  <a:lnTo>
                    <a:pt x="545376" y="299313"/>
                  </a:lnTo>
                  <a:lnTo>
                    <a:pt x="539394" y="305663"/>
                  </a:lnTo>
                  <a:lnTo>
                    <a:pt x="530733" y="309473"/>
                  </a:lnTo>
                  <a:lnTo>
                    <a:pt x="520268" y="309473"/>
                  </a:lnTo>
                  <a:lnTo>
                    <a:pt x="508901" y="304393"/>
                  </a:lnTo>
                  <a:lnTo>
                    <a:pt x="506336" y="314553"/>
                  </a:lnTo>
                  <a:lnTo>
                    <a:pt x="497052" y="318363"/>
                  </a:lnTo>
                  <a:lnTo>
                    <a:pt x="484403" y="318363"/>
                  </a:lnTo>
                  <a:lnTo>
                    <a:pt x="471766" y="319633"/>
                  </a:lnTo>
                  <a:lnTo>
                    <a:pt x="443407" y="292963"/>
                  </a:lnTo>
                  <a:lnTo>
                    <a:pt x="437197" y="277723"/>
                  </a:lnTo>
                  <a:lnTo>
                    <a:pt x="434848" y="272643"/>
                  </a:lnTo>
                  <a:lnTo>
                    <a:pt x="434276" y="268833"/>
                  </a:lnTo>
                  <a:lnTo>
                    <a:pt x="434086" y="267563"/>
                  </a:lnTo>
                  <a:lnTo>
                    <a:pt x="428993" y="268833"/>
                  </a:lnTo>
                  <a:lnTo>
                    <a:pt x="423964" y="263753"/>
                  </a:lnTo>
                  <a:lnTo>
                    <a:pt x="420446" y="256133"/>
                  </a:lnTo>
                  <a:lnTo>
                    <a:pt x="419277" y="253593"/>
                  </a:lnTo>
                  <a:lnTo>
                    <a:pt x="412877" y="256133"/>
                  </a:lnTo>
                  <a:lnTo>
                    <a:pt x="408266" y="252323"/>
                  </a:lnTo>
                  <a:lnTo>
                    <a:pt x="405206" y="249783"/>
                  </a:lnTo>
                  <a:lnTo>
                    <a:pt x="405206" y="245973"/>
                  </a:lnTo>
                  <a:lnTo>
                    <a:pt x="405206" y="237083"/>
                  </a:lnTo>
                  <a:lnTo>
                    <a:pt x="405206" y="234543"/>
                  </a:lnTo>
                  <a:lnTo>
                    <a:pt x="404990" y="233273"/>
                  </a:lnTo>
                  <a:lnTo>
                    <a:pt x="404571" y="230733"/>
                  </a:lnTo>
                  <a:lnTo>
                    <a:pt x="405206" y="226923"/>
                  </a:lnTo>
                  <a:lnTo>
                    <a:pt x="406908" y="224383"/>
                  </a:lnTo>
                  <a:lnTo>
                    <a:pt x="407758" y="223113"/>
                  </a:lnTo>
                  <a:lnTo>
                    <a:pt x="403491" y="224383"/>
                  </a:lnTo>
                  <a:lnTo>
                    <a:pt x="398627" y="224383"/>
                  </a:lnTo>
                  <a:lnTo>
                    <a:pt x="393534" y="223113"/>
                  </a:lnTo>
                  <a:lnTo>
                    <a:pt x="388556" y="216763"/>
                  </a:lnTo>
                  <a:lnTo>
                    <a:pt x="382155" y="220573"/>
                  </a:lnTo>
                  <a:lnTo>
                    <a:pt x="379603" y="223113"/>
                  </a:lnTo>
                  <a:lnTo>
                    <a:pt x="374484" y="216763"/>
                  </a:lnTo>
                  <a:lnTo>
                    <a:pt x="369747" y="225653"/>
                  </a:lnTo>
                  <a:lnTo>
                    <a:pt x="363512" y="232003"/>
                  </a:lnTo>
                  <a:lnTo>
                    <a:pt x="356196" y="233273"/>
                  </a:lnTo>
                  <a:lnTo>
                    <a:pt x="348234" y="232003"/>
                  </a:lnTo>
                  <a:lnTo>
                    <a:pt x="336791" y="237083"/>
                  </a:lnTo>
                  <a:lnTo>
                    <a:pt x="326377" y="237083"/>
                  </a:lnTo>
                  <a:lnTo>
                    <a:pt x="318249" y="230733"/>
                  </a:lnTo>
                  <a:lnTo>
                    <a:pt x="317220" y="228193"/>
                  </a:lnTo>
                  <a:lnTo>
                    <a:pt x="314172" y="220573"/>
                  </a:lnTo>
                  <a:lnTo>
                    <a:pt x="313664" y="219303"/>
                  </a:lnTo>
                  <a:lnTo>
                    <a:pt x="305384" y="220573"/>
                  </a:lnTo>
                  <a:lnTo>
                    <a:pt x="300215" y="218033"/>
                  </a:lnTo>
                  <a:lnTo>
                    <a:pt x="297459" y="212953"/>
                  </a:lnTo>
                  <a:lnTo>
                    <a:pt x="296379" y="207873"/>
                  </a:lnTo>
                  <a:lnTo>
                    <a:pt x="291922" y="204063"/>
                  </a:lnTo>
                  <a:lnTo>
                    <a:pt x="291261" y="201523"/>
                  </a:lnTo>
                  <a:lnTo>
                    <a:pt x="292544" y="198983"/>
                  </a:lnTo>
                  <a:lnTo>
                    <a:pt x="283616" y="201523"/>
                  </a:lnTo>
                  <a:lnTo>
                    <a:pt x="275996" y="200253"/>
                  </a:lnTo>
                  <a:lnTo>
                    <a:pt x="270878" y="195173"/>
                  </a:lnTo>
                  <a:lnTo>
                    <a:pt x="269506" y="187553"/>
                  </a:lnTo>
                  <a:lnTo>
                    <a:pt x="263105" y="186283"/>
                  </a:lnTo>
                  <a:lnTo>
                    <a:pt x="265010" y="182473"/>
                  </a:lnTo>
                  <a:lnTo>
                    <a:pt x="265010" y="177393"/>
                  </a:lnTo>
                  <a:lnTo>
                    <a:pt x="255130" y="174853"/>
                  </a:lnTo>
                  <a:lnTo>
                    <a:pt x="253847" y="173583"/>
                  </a:lnTo>
                  <a:lnTo>
                    <a:pt x="249986" y="169773"/>
                  </a:lnTo>
                  <a:lnTo>
                    <a:pt x="247408" y="167233"/>
                  </a:lnTo>
                  <a:lnTo>
                    <a:pt x="243052" y="157073"/>
                  </a:lnTo>
                  <a:lnTo>
                    <a:pt x="243078" y="155803"/>
                  </a:lnTo>
                  <a:lnTo>
                    <a:pt x="243103" y="154533"/>
                  </a:lnTo>
                  <a:lnTo>
                    <a:pt x="243166" y="150723"/>
                  </a:lnTo>
                  <a:lnTo>
                    <a:pt x="243243" y="145643"/>
                  </a:lnTo>
                  <a:lnTo>
                    <a:pt x="243268" y="144373"/>
                  </a:lnTo>
                  <a:lnTo>
                    <a:pt x="238785" y="145643"/>
                  </a:lnTo>
                  <a:lnTo>
                    <a:pt x="237490" y="145643"/>
                  </a:lnTo>
                  <a:lnTo>
                    <a:pt x="237490" y="143103"/>
                  </a:lnTo>
                  <a:lnTo>
                    <a:pt x="237490" y="140563"/>
                  </a:lnTo>
                  <a:lnTo>
                    <a:pt x="231432" y="143103"/>
                  </a:lnTo>
                  <a:lnTo>
                    <a:pt x="224536" y="140563"/>
                  </a:lnTo>
                  <a:lnTo>
                    <a:pt x="219316" y="134213"/>
                  </a:lnTo>
                  <a:lnTo>
                    <a:pt x="219176" y="132943"/>
                  </a:lnTo>
                  <a:lnTo>
                    <a:pt x="219024" y="131673"/>
                  </a:lnTo>
                  <a:lnTo>
                    <a:pt x="218300" y="125323"/>
                  </a:lnTo>
                  <a:lnTo>
                    <a:pt x="214998" y="130403"/>
                  </a:lnTo>
                  <a:lnTo>
                    <a:pt x="210616" y="131673"/>
                  </a:lnTo>
                  <a:lnTo>
                    <a:pt x="206235" y="130403"/>
                  </a:lnTo>
                  <a:lnTo>
                    <a:pt x="203758" y="126593"/>
                  </a:lnTo>
                  <a:lnTo>
                    <a:pt x="202933" y="125323"/>
                  </a:lnTo>
                  <a:lnTo>
                    <a:pt x="198450" y="126593"/>
                  </a:lnTo>
                  <a:lnTo>
                    <a:pt x="193332" y="124053"/>
                  </a:lnTo>
                  <a:lnTo>
                    <a:pt x="192697" y="120243"/>
                  </a:lnTo>
                  <a:lnTo>
                    <a:pt x="192697" y="125323"/>
                  </a:lnTo>
                  <a:lnTo>
                    <a:pt x="188226" y="132943"/>
                  </a:lnTo>
                  <a:lnTo>
                    <a:pt x="180530" y="129133"/>
                  </a:lnTo>
                  <a:lnTo>
                    <a:pt x="179247" y="138023"/>
                  </a:lnTo>
                  <a:lnTo>
                    <a:pt x="172859" y="139293"/>
                  </a:lnTo>
                  <a:lnTo>
                    <a:pt x="174764" y="151993"/>
                  </a:lnTo>
                  <a:lnTo>
                    <a:pt x="165811" y="151993"/>
                  </a:lnTo>
                  <a:lnTo>
                    <a:pt x="163461" y="150723"/>
                  </a:lnTo>
                  <a:lnTo>
                    <a:pt x="158762" y="148183"/>
                  </a:lnTo>
                  <a:lnTo>
                    <a:pt x="152158" y="150723"/>
                  </a:lnTo>
                  <a:lnTo>
                    <a:pt x="146126" y="150723"/>
                  </a:lnTo>
                  <a:lnTo>
                    <a:pt x="141122" y="148183"/>
                  </a:lnTo>
                  <a:lnTo>
                    <a:pt x="140246" y="146913"/>
                  </a:lnTo>
                  <a:lnTo>
                    <a:pt x="137642" y="143103"/>
                  </a:lnTo>
                  <a:lnTo>
                    <a:pt x="133794" y="146913"/>
                  </a:lnTo>
                  <a:lnTo>
                    <a:pt x="127393" y="144373"/>
                  </a:lnTo>
                  <a:lnTo>
                    <a:pt x="126123" y="141833"/>
                  </a:lnTo>
                  <a:lnTo>
                    <a:pt x="119722" y="144373"/>
                  </a:lnTo>
                  <a:lnTo>
                    <a:pt x="113195" y="140563"/>
                  </a:lnTo>
                  <a:lnTo>
                    <a:pt x="108851" y="138023"/>
                  </a:lnTo>
                  <a:lnTo>
                    <a:pt x="108851" y="127863"/>
                  </a:lnTo>
                  <a:lnTo>
                    <a:pt x="103720" y="138023"/>
                  </a:lnTo>
                  <a:lnTo>
                    <a:pt x="97320" y="136753"/>
                  </a:lnTo>
                  <a:lnTo>
                    <a:pt x="94119" y="131673"/>
                  </a:lnTo>
                  <a:lnTo>
                    <a:pt x="92849" y="138023"/>
                  </a:lnTo>
                  <a:lnTo>
                    <a:pt x="85801" y="140563"/>
                  </a:lnTo>
                  <a:lnTo>
                    <a:pt x="82600" y="136753"/>
                  </a:lnTo>
                  <a:lnTo>
                    <a:pt x="81953" y="143103"/>
                  </a:lnTo>
                  <a:lnTo>
                    <a:pt x="71716" y="146913"/>
                  </a:lnTo>
                  <a:lnTo>
                    <a:pt x="68516" y="141833"/>
                  </a:lnTo>
                  <a:lnTo>
                    <a:pt x="65963" y="149453"/>
                  </a:lnTo>
                  <a:lnTo>
                    <a:pt x="60198" y="154533"/>
                  </a:lnTo>
                  <a:lnTo>
                    <a:pt x="55079" y="150723"/>
                  </a:lnTo>
                  <a:lnTo>
                    <a:pt x="53454" y="151993"/>
                  </a:lnTo>
                  <a:lnTo>
                    <a:pt x="49479" y="151993"/>
                  </a:lnTo>
                  <a:lnTo>
                    <a:pt x="48983" y="154533"/>
                  </a:lnTo>
                  <a:lnTo>
                    <a:pt x="48882" y="157073"/>
                  </a:lnTo>
                  <a:lnTo>
                    <a:pt x="49618" y="159613"/>
                  </a:lnTo>
                  <a:lnTo>
                    <a:pt x="47053" y="157073"/>
                  </a:lnTo>
                  <a:lnTo>
                    <a:pt x="44500" y="158343"/>
                  </a:lnTo>
                  <a:lnTo>
                    <a:pt x="42583" y="162153"/>
                  </a:lnTo>
                  <a:lnTo>
                    <a:pt x="41935" y="160883"/>
                  </a:lnTo>
                  <a:lnTo>
                    <a:pt x="40030" y="157073"/>
                  </a:lnTo>
                  <a:lnTo>
                    <a:pt x="39382" y="158343"/>
                  </a:lnTo>
                  <a:lnTo>
                    <a:pt x="36182" y="160883"/>
                  </a:lnTo>
                  <a:lnTo>
                    <a:pt x="34264" y="157073"/>
                  </a:lnTo>
                  <a:lnTo>
                    <a:pt x="21031" y="157073"/>
                  </a:lnTo>
                  <a:lnTo>
                    <a:pt x="17322" y="158343"/>
                  </a:lnTo>
                  <a:lnTo>
                    <a:pt x="15836" y="160883"/>
                  </a:lnTo>
                  <a:lnTo>
                    <a:pt x="9080" y="159613"/>
                  </a:lnTo>
                  <a:lnTo>
                    <a:pt x="2870" y="163423"/>
                  </a:lnTo>
                  <a:lnTo>
                    <a:pt x="0" y="169773"/>
                  </a:lnTo>
                  <a:lnTo>
                    <a:pt x="3251" y="177393"/>
                  </a:lnTo>
                  <a:lnTo>
                    <a:pt x="8432" y="176123"/>
                  </a:lnTo>
                  <a:lnTo>
                    <a:pt x="4724" y="169773"/>
                  </a:lnTo>
                  <a:lnTo>
                    <a:pt x="8026" y="164693"/>
                  </a:lnTo>
                  <a:lnTo>
                    <a:pt x="8026" y="168503"/>
                  </a:lnTo>
                  <a:lnTo>
                    <a:pt x="18275" y="169773"/>
                  </a:lnTo>
                  <a:lnTo>
                    <a:pt x="19532" y="167233"/>
                  </a:lnTo>
                  <a:lnTo>
                    <a:pt x="20828" y="164693"/>
                  </a:lnTo>
                  <a:lnTo>
                    <a:pt x="25933" y="168503"/>
                  </a:lnTo>
                  <a:lnTo>
                    <a:pt x="29781" y="168503"/>
                  </a:lnTo>
                  <a:lnTo>
                    <a:pt x="29781" y="171043"/>
                  </a:lnTo>
                  <a:lnTo>
                    <a:pt x="31064" y="173583"/>
                  </a:lnTo>
                  <a:lnTo>
                    <a:pt x="34264" y="176123"/>
                  </a:lnTo>
                  <a:lnTo>
                    <a:pt x="30429" y="178663"/>
                  </a:lnTo>
                  <a:lnTo>
                    <a:pt x="38747" y="183743"/>
                  </a:lnTo>
                  <a:lnTo>
                    <a:pt x="43230" y="179933"/>
                  </a:lnTo>
                  <a:lnTo>
                    <a:pt x="48348" y="183743"/>
                  </a:lnTo>
                  <a:lnTo>
                    <a:pt x="52666" y="179933"/>
                  </a:lnTo>
                  <a:lnTo>
                    <a:pt x="54114" y="178663"/>
                  </a:lnTo>
                  <a:lnTo>
                    <a:pt x="56667" y="171043"/>
                  </a:lnTo>
                  <a:lnTo>
                    <a:pt x="59867" y="176123"/>
                  </a:lnTo>
                  <a:lnTo>
                    <a:pt x="70104" y="172313"/>
                  </a:lnTo>
                  <a:lnTo>
                    <a:pt x="70231" y="171043"/>
                  </a:lnTo>
                  <a:lnTo>
                    <a:pt x="70751" y="165963"/>
                  </a:lnTo>
                  <a:lnTo>
                    <a:pt x="73939" y="169773"/>
                  </a:lnTo>
                  <a:lnTo>
                    <a:pt x="80987" y="167233"/>
                  </a:lnTo>
                  <a:lnTo>
                    <a:pt x="81305" y="165963"/>
                  </a:lnTo>
                  <a:lnTo>
                    <a:pt x="81635" y="164693"/>
                  </a:lnTo>
                  <a:lnTo>
                    <a:pt x="82283" y="162153"/>
                  </a:lnTo>
                  <a:lnTo>
                    <a:pt x="85471" y="165963"/>
                  </a:lnTo>
                  <a:lnTo>
                    <a:pt x="91871" y="167233"/>
                  </a:lnTo>
                  <a:lnTo>
                    <a:pt x="96253" y="159613"/>
                  </a:lnTo>
                  <a:lnTo>
                    <a:pt x="96989" y="158343"/>
                  </a:lnTo>
                  <a:lnTo>
                    <a:pt x="96989" y="167233"/>
                  </a:lnTo>
                  <a:lnTo>
                    <a:pt x="107873" y="173583"/>
                  </a:lnTo>
                  <a:lnTo>
                    <a:pt x="114274" y="171043"/>
                  </a:lnTo>
                  <a:lnTo>
                    <a:pt x="115557" y="173583"/>
                  </a:lnTo>
                  <a:lnTo>
                    <a:pt x="121958" y="176123"/>
                  </a:lnTo>
                  <a:lnTo>
                    <a:pt x="125806" y="172313"/>
                  </a:lnTo>
                  <a:lnTo>
                    <a:pt x="129273" y="178663"/>
                  </a:lnTo>
                  <a:lnTo>
                    <a:pt x="134264" y="181203"/>
                  </a:lnTo>
                  <a:lnTo>
                    <a:pt x="140322" y="181203"/>
                  </a:lnTo>
                  <a:lnTo>
                    <a:pt x="146926" y="177393"/>
                  </a:lnTo>
                  <a:lnTo>
                    <a:pt x="153962" y="181203"/>
                  </a:lnTo>
                  <a:lnTo>
                    <a:pt x="162915" y="181203"/>
                  </a:lnTo>
                  <a:lnTo>
                    <a:pt x="162331" y="177393"/>
                  </a:lnTo>
                  <a:lnTo>
                    <a:pt x="161569" y="172313"/>
                  </a:lnTo>
                  <a:lnTo>
                    <a:pt x="161378" y="171043"/>
                  </a:lnTo>
                  <a:lnTo>
                    <a:pt x="160997" y="168503"/>
                  </a:lnTo>
                  <a:lnTo>
                    <a:pt x="167398" y="167233"/>
                  </a:lnTo>
                  <a:lnTo>
                    <a:pt x="168668" y="159613"/>
                  </a:lnTo>
                  <a:lnTo>
                    <a:pt x="176364" y="162153"/>
                  </a:lnTo>
                  <a:lnTo>
                    <a:pt x="178142" y="159613"/>
                  </a:lnTo>
                  <a:lnTo>
                    <a:pt x="179044" y="158343"/>
                  </a:lnTo>
                  <a:lnTo>
                    <a:pt x="180835" y="155803"/>
                  </a:lnTo>
                  <a:lnTo>
                    <a:pt x="180835" y="154533"/>
                  </a:lnTo>
                  <a:lnTo>
                    <a:pt x="180835" y="151993"/>
                  </a:lnTo>
                  <a:lnTo>
                    <a:pt x="180835" y="150723"/>
                  </a:lnTo>
                  <a:lnTo>
                    <a:pt x="181483" y="153263"/>
                  </a:lnTo>
                  <a:lnTo>
                    <a:pt x="186613" y="157073"/>
                  </a:lnTo>
                  <a:lnTo>
                    <a:pt x="191084" y="154533"/>
                  </a:lnTo>
                  <a:lnTo>
                    <a:pt x="194373" y="160883"/>
                  </a:lnTo>
                  <a:lnTo>
                    <a:pt x="198755" y="162153"/>
                  </a:lnTo>
                  <a:lnTo>
                    <a:pt x="203136" y="159613"/>
                  </a:lnTo>
                  <a:lnTo>
                    <a:pt x="206438" y="155803"/>
                  </a:lnTo>
                  <a:lnTo>
                    <a:pt x="207454" y="164693"/>
                  </a:lnTo>
                  <a:lnTo>
                    <a:pt x="212686" y="169773"/>
                  </a:lnTo>
                  <a:lnTo>
                    <a:pt x="219583" y="172313"/>
                  </a:lnTo>
                  <a:lnTo>
                    <a:pt x="225640" y="169773"/>
                  </a:lnTo>
                  <a:lnTo>
                    <a:pt x="225640" y="174853"/>
                  </a:lnTo>
                  <a:lnTo>
                    <a:pt x="226923" y="174853"/>
                  </a:lnTo>
                  <a:lnTo>
                    <a:pt x="231406" y="173583"/>
                  </a:lnTo>
                  <a:lnTo>
                    <a:pt x="231190" y="186283"/>
                  </a:lnTo>
                  <a:lnTo>
                    <a:pt x="235559" y="197713"/>
                  </a:lnTo>
                  <a:lnTo>
                    <a:pt x="243268" y="204063"/>
                  </a:lnTo>
                  <a:lnTo>
                    <a:pt x="253161" y="207873"/>
                  </a:lnTo>
                  <a:lnTo>
                    <a:pt x="253161" y="212953"/>
                  </a:lnTo>
                  <a:lnTo>
                    <a:pt x="251244" y="215493"/>
                  </a:lnTo>
                  <a:lnTo>
                    <a:pt x="257644" y="216763"/>
                  </a:lnTo>
                  <a:lnTo>
                    <a:pt x="259029" y="224383"/>
                  </a:lnTo>
                  <a:lnTo>
                    <a:pt x="264147" y="229463"/>
                  </a:lnTo>
                  <a:lnTo>
                    <a:pt x="271767" y="232003"/>
                  </a:lnTo>
                  <a:lnTo>
                    <a:pt x="280695" y="228193"/>
                  </a:lnTo>
                  <a:lnTo>
                    <a:pt x="279412" y="230733"/>
                  </a:lnTo>
                  <a:lnTo>
                    <a:pt x="280060" y="234543"/>
                  </a:lnTo>
                  <a:lnTo>
                    <a:pt x="284543" y="237083"/>
                  </a:lnTo>
                  <a:lnTo>
                    <a:pt x="285610" y="243433"/>
                  </a:lnTo>
                  <a:lnTo>
                    <a:pt x="288366" y="247243"/>
                  </a:lnTo>
                  <a:lnTo>
                    <a:pt x="293535" y="249783"/>
                  </a:lnTo>
                  <a:lnTo>
                    <a:pt x="301815" y="248513"/>
                  </a:lnTo>
                  <a:lnTo>
                    <a:pt x="306400" y="261213"/>
                  </a:lnTo>
                  <a:lnTo>
                    <a:pt x="314540" y="266293"/>
                  </a:lnTo>
                  <a:lnTo>
                    <a:pt x="324954" y="266293"/>
                  </a:lnTo>
                  <a:lnTo>
                    <a:pt x="336397" y="261213"/>
                  </a:lnTo>
                  <a:lnTo>
                    <a:pt x="344347" y="263753"/>
                  </a:lnTo>
                  <a:lnTo>
                    <a:pt x="351663" y="261213"/>
                  </a:lnTo>
                  <a:lnTo>
                    <a:pt x="357886" y="254863"/>
                  </a:lnTo>
                  <a:lnTo>
                    <a:pt x="361264" y="248513"/>
                  </a:lnTo>
                  <a:lnTo>
                    <a:pt x="362623" y="245973"/>
                  </a:lnTo>
                  <a:lnTo>
                    <a:pt x="367741" y="252323"/>
                  </a:lnTo>
                  <a:lnTo>
                    <a:pt x="370306" y="249783"/>
                  </a:lnTo>
                  <a:lnTo>
                    <a:pt x="376694" y="245973"/>
                  </a:lnTo>
                  <a:lnTo>
                    <a:pt x="381673" y="252323"/>
                  </a:lnTo>
                  <a:lnTo>
                    <a:pt x="386778" y="254863"/>
                  </a:lnTo>
                  <a:lnTo>
                    <a:pt x="391642" y="253593"/>
                  </a:lnTo>
                  <a:lnTo>
                    <a:pt x="395909" y="252323"/>
                  </a:lnTo>
                  <a:lnTo>
                    <a:pt x="393344" y="256133"/>
                  </a:lnTo>
                  <a:lnTo>
                    <a:pt x="392709" y="259943"/>
                  </a:lnTo>
                  <a:lnTo>
                    <a:pt x="393344" y="263753"/>
                  </a:lnTo>
                  <a:lnTo>
                    <a:pt x="393344" y="280263"/>
                  </a:lnTo>
                  <a:lnTo>
                    <a:pt x="401027" y="285343"/>
                  </a:lnTo>
                  <a:lnTo>
                    <a:pt x="407428" y="284073"/>
                  </a:lnTo>
                  <a:lnTo>
                    <a:pt x="412102" y="292963"/>
                  </a:lnTo>
                  <a:lnTo>
                    <a:pt x="417131" y="298043"/>
                  </a:lnTo>
                  <a:lnTo>
                    <a:pt x="422236" y="298043"/>
                  </a:lnTo>
                  <a:lnTo>
                    <a:pt x="423011" y="303123"/>
                  </a:lnTo>
                  <a:lnTo>
                    <a:pt x="425348" y="306933"/>
                  </a:lnTo>
                  <a:lnTo>
                    <a:pt x="425983" y="309473"/>
                  </a:lnTo>
                  <a:lnTo>
                    <a:pt x="431546" y="323443"/>
                  </a:lnTo>
                  <a:lnTo>
                    <a:pt x="439343" y="336143"/>
                  </a:lnTo>
                  <a:lnTo>
                    <a:pt x="448932" y="346303"/>
                  </a:lnTo>
                  <a:lnTo>
                    <a:pt x="459917" y="348843"/>
                  </a:lnTo>
                  <a:lnTo>
                    <a:pt x="472554" y="348843"/>
                  </a:lnTo>
                  <a:lnTo>
                    <a:pt x="485203" y="347573"/>
                  </a:lnTo>
                  <a:lnTo>
                    <a:pt x="494474" y="343763"/>
                  </a:lnTo>
                  <a:lnTo>
                    <a:pt x="497039" y="333603"/>
                  </a:lnTo>
                  <a:lnTo>
                    <a:pt x="508406" y="338683"/>
                  </a:lnTo>
                  <a:lnTo>
                    <a:pt x="518883" y="339953"/>
                  </a:lnTo>
                  <a:lnTo>
                    <a:pt x="527545" y="336143"/>
                  </a:lnTo>
                  <a:lnTo>
                    <a:pt x="529539" y="333603"/>
                  </a:lnTo>
                  <a:lnTo>
                    <a:pt x="533527" y="328523"/>
                  </a:lnTo>
                  <a:lnTo>
                    <a:pt x="540181" y="328523"/>
                  </a:lnTo>
                  <a:lnTo>
                    <a:pt x="543560" y="327253"/>
                  </a:lnTo>
                  <a:lnTo>
                    <a:pt x="554240" y="325983"/>
                  </a:lnTo>
                  <a:lnTo>
                    <a:pt x="564019" y="322173"/>
                  </a:lnTo>
                  <a:lnTo>
                    <a:pt x="568045" y="319633"/>
                  </a:lnTo>
                  <a:lnTo>
                    <a:pt x="572084" y="317093"/>
                  </a:lnTo>
                  <a:lnTo>
                    <a:pt x="577596" y="310743"/>
                  </a:lnTo>
                  <a:lnTo>
                    <a:pt x="578307" y="309473"/>
                  </a:lnTo>
                  <a:lnTo>
                    <a:pt x="583323" y="300583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741784" y="3140773"/>
              <a:ext cx="22225" cy="30480"/>
            </a:xfrm>
            <a:custGeom>
              <a:avLst/>
              <a:gdLst/>
              <a:ahLst/>
              <a:cxnLst/>
              <a:rect l="l" t="t" r="r" b="b"/>
              <a:pathLst>
                <a:path w="22225" h="30480">
                  <a:moveTo>
                    <a:pt x="2971" y="0"/>
                  </a:moveTo>
                  <a:lnTo>
                    <a:pt x="1270" y="2463"/>
                  </a:lnTo>
                  <a:lnTo>
                    <a:pt x="0" y="4114"/>
                  </a:lnTo>
                  <a:lnTo>
                    <a:pt x="381" y="4279"/>
                  </a:lnTo>
                  <a:lnTo>
                    <a:pt x="1130" y="4660"/>
                  </a:lnTo>
                  <a:lnTo>
                    <a:pt x="1790" y="3175"/>
                  </a:lnTo>
                  <a:lnTo>
                    <a:pt x="2413" y="1625"/>
                  </a:lnTo>
                  <a:lnTo>
                    <a:pt x="2971" y="0"/>
                  </a:lnTo>
                  <a:close/>
                </a:path>
                <a:path w="22225" h="30480">
                  <a:moveTo>
                    <a:pt x="22021" y="28575"/>
                  </a:moveTo>
                  <a:lnTo>
                    <a:pt x="21793" y="26911"/>
                  </a:lnTo>
                  <a:lnTo>
                    <a:pt x="21285" y="25273"/>
                  </a:lnTo>
                  <a:lnTo>
                    <a:pt x="18808" y="25374"/>
                  </a:lnTo>
                  <a:lnTo>
                    <a:pt x="21996" y="30251"/>
                  </a:lnTo>
                  <a:lnTo>
                    <a:pt x="22021" y="28575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584980" y="3018436"/>
              <a:ext cx="154305" cy="116205"/>
            </a:xfrm>
            <a:custGeom>
              <a:avLst/>
              <a:gdLst/>
              <a:ahLst/>
              <a:cxnLst/>
              <a:rect l="l" t="t" r="r" b="b"/>
              <a:pathLst>
                <a:path w="154304" h="116205">
                  <a:moveTo>
                    <a:pt x="46427" y="0"/>
                  </a:moveTo>
                  <a:lnTo>
                    <a:pt x="10068" y="14963"/>
                  </a:lnTo>
                  <a:lnTo>
                    <a:pt x="4620" y="28755"/>
                  </a:lnTo>
                  <a:lnTo>
                    <a:pt x="3731" y="32502"/>
                  </a:lnTo>
                  <a:lnTo>
                    <a:pt x="2309" y="41113"/>
                  </a:lnTo>
                  <a:lnTo>
                    <a:pt x="2042" y="45888"/>
                  </a:lnTo>
                  <a:lnTo>
                    <a:pt x="3731" y="48440"/>
                  </a:lnTo>
                  <a:lnTo>
                    <a:pt x="2677" y="49482"/>
                  </a:lnTo>
                  <a:lnTo>
                    <a:pt x="1521" y="50714"/>
                  </a:lnTo>
                  <a:lnTo>
                    <a:pt x="366" y="52022"/>
                  </a:lnTo>
                  <a:lnTo>
                    <a:pt x="5458" y="58397"/>
                  </a:lnTo>
                  <a:lnTo>
                    <a:pt x="7859" y="69154"/>
                  </a:lnTo>
                  <a:lnTo>
                    <a:pt x="2563" y="72685"/>
                  </a:lnTo>
                  <a:lnTo>
                    <a:pt x="9811" y="80724"/>
                  </a:lnTo>
                  <a:lnTo>
                    <a:pt x="12076" y="91886"/>
                  </a:lnTo>
                  <a:lnTo>
                    <a:pt x="8944" y="102569"/>
                  </a:lnTo>
                  <a:lnTo>
                    <a:pt x="0" y="109185"/>
                  </a:lnTo>
                  <a:lnTo>
                    <a:pt x="1267" y="116208"/>
                  </a:lnTo>
                  <a:lnTo>
                    <a:pt x="3998" y="115814"/>
                  </a:lnTo>
                  <a:lnTo>
                    <a:pt x="6703" y="113642"/>
                  </a:lnTo>
                  <a:lnTo>
                    <a:pt x="11515" y="113642"/>
                  </a:lnTo>
                  <a:lnTo>
                    <a:pt x="10399" y="109185"/>
                  </a:lnTo>
                  <a:lnTo>
                    <a:pt x="17066" y="101780"/>
                  </a:lnTo>
                  <a:lnTo>
                    <a:pt x="21524" y="97335"/>
                  </a:lnTo>
                  <a:lnTo>
                    <a:pt x="19809" y="94783"/>
                  </a:lnTo>
                  <a:lnTo>
                    <a:pt x="20101" y="90008"/>
                  </a:lnTo>
                  <a:lnTo>
                    <a:pt x="21511" y="81410"/>
                  </a:lnTo>
                  <a:lnTo>
                    <a:pt x="22387" y="77650"/>
                  </a:lnTo>
                  <a:lnTo>
                    <a:pt x="23035" y="74602"/>
                  </a:lnTo>
                  <a:lnTo>
                    <a:pt x="64207" y="48895"/>
                  </a:lnTo>
                  <a:lnTo>
                    <a:pt x="152836" y="48895"/>
                  </a:lnTo>
                  <a:lnTo>
                    <a:pt x="151864" y="48339"/>
                  </a:lnTo>
                  <a:lnTo>
                    <a:pt x="150873" y="47920"/>
                  </a:lnTo>
                  <a:lnTo>
                    <a:pt x="152181" y="46205"/>
                  </a:lnTo>
                  <a:lnTo>
                    <a:pt x="153947" y="43678"/>
                  </a:lnTo>
                  <a:lnTo>
                    <a:pt x="153667" y="41887"/>
                  </a:lnTo>
                  <a:lnTo>
                    <a:pt x="153248" y="40147"/>
                  </a:lnTo>
                  <a:lnTo>
                    <a:pt x="153121" y="37874"/>
                  </a:lnTo>
                  <a:lnTo>
                    <a:pt x="148090" y="29907"/>
                  </a:lnTo>
                  <a:lnTo>
                    <a:pt x="140240" y="23790"/>
                  </a:lnTo>
                  <a:lnTo>
                    <a:pt x="113421" y="23790"/>
                  </a:lnTo>
                  <a:lnTo>
                    <a:pt x="108574" y="17389"/>
                  </a:lnTo>
                  <a:lnTo>
                    <a:pt x="71181" y="17389"/>
                  </a:lnTo>
                  <a:lnTo>
                    <a:pt x="61657" y="4743"/>
                  </a:lnTo>
                  <a:lnTo>
                    <a:pt x="46427" y="0"/>
                  </a:lnTo>
                  <a:close/>
                </a:path>
                <a:path w="154304" h="116205">
                  <a:moveTo>
                    <a:pt x="11515" y="113642"/>
                  </a:moveTo>
                  <a:lnTo>
                    <a:pt x="6703" y="113642"/>
                  </a:lnTo>
                  <a:lnTo>
                    <a:pt x="11884" y="115115"/>
                  </a:lnTo>
                  <a:lnTo>
                    <a:pt x="11515" y="113642"/>
                  </a:lnTo>
                  <a:close/>
                </a:path>
                <a:path w="154304" h="116205">
                  <a:moveTo>
                    <a:pt x="151594" y="57802"/>
                  </a:moveTo>
                  <a:lnTo>
                    <a:pt x="112884" y="57802"/>
                  </a:lnTo>
                  <a:lnTo>
                    <a:pt x="123519" y="62542"/>
                  </a:lnTo>
                  <a:lnTo>
                    <a:pt x="131214" y="72685"/>
                  </a:lnTo>
                  <a:lnTo>
                    <a:pt x="135963" y="69459"/>
                  </a:lnTo>
                  <a:lnTo>
                    <a:pt x="140751" y="68303"/>
                  </a:lnTo>
                  <a:lnTo>
                    <a:pt x="145394" y="68303"/>
                  </a:lnTo>
                  <a:lnTo>
                    <a:pt x="148841" y="62842"/>
                  </a:lnTo>
                  <a:lnTo>
                    <a:pt x="151594" y="57802"/>
                  </a:lnTo>
                  <a:close/>
                </a:path>
                <a:path w="154304" h="116205">
                  <a:moveTo>
                    <a:pt x="145394" y="68303"/>
                  </a:moveTo>
                  <a:lnTo>
                    <a:pt x="140751" y="68303"/>
                  </a:lnTo>
                  <a:lnTo>
                    <a:pt x="145298" y="68456"/>
                  </a:lnTo>
                  <a:lnTo>
                    <a:pt x="145394" y="68303"/>
                  </a:lnTo>
                  <a:close/>
                </a:path>
                <a:path w="154304" h="116205">
                  <a:moveTo>
                    <a:pt x="152836" y="48895"/>
                  </a:moveTo>
                  <a:lnTo>
                    <a:pt x="64207" y="48895"/>
                  </a:lnTo>
                  <a:lnTo>
                    <a:pt x="79437" y="53638"/>
                  </a:lnTo>
                  <a:lnTo>
                    <a:pt x="88961" y="66284"/>
                  </a:lnTo>
                  <a:lnTo>
                    <a:pt x="88326" y="63084"/>
                  </a:lnTo>
                  <a:lnTo>
                    <a:pt x="100692" y="58103"/>
                  </a:lnTo>
                  <a:lnTo>
                    <a:pt x="112884" y="57802"/>
                  </a:lnTo>
                  <a:lnTo>
                    <a:pt x="151594" y="57802"/>
                  </a:lnTo>
                  <a:lnTo>
                    <a:pt x="152753" y="55679"/>
                  </a:lnTo>
                  <a:lnTo>
                    <a:pt x="153807" y="49799"/>
                  </a:lnTo>
                  <a:lnTo>
                    <a:pt x="153832" y="49418"/>
                  </a:lnTo>
                  <a:lnTo>
                    <a:pt x="152836" y="48895"/>
                  </a:lnTo>
                  <a:close/>
                </a:path>
                <a:path w="154304" h="116205">
                  <a:moveTo>
                    <a:pt x="126739" y="19506"/>
                  </a:moveTo>
                  <a:lnTo>
                    <a:pt x="113421" y="23790"/>
                  </a:lnTo>
                  <a:lnTo>
                    <a:pt x="140240" y="23790"/>
                  </a:lnTo>
                  <a:lnTo>
                    <a:pt x="138796" y="22664"/>
                  </a:lnTo>
                  <a:lnTo>
                    <a:pt x="126739" y="19506"/>
                  </a:lnTo>
                  <a:close/>
                </a:path>
                <a:path w="154304" h="116205">
                  <a:moveTo>
                    <a:pt x="95111" y="8907"/>
                  </a:moveTo>
                  <a:lnTo>
                    <a:pt x="82914" y="9208"/>
                  </a:lnTo>
                  <a:lnTo>
                    <a:pt x="70533" y="14189"/>
                  </a:lnTo>
                  <a:lnTo>
                    <a:pt x="71181" y="17389"/>
                  </a:lnTo>
                  <a:lnTo>
                    <a:pt x="108574" y="17389"/>
                  </a:lnTo>
                  <a:lnTo>
                    <a:pt x="105741" y="13647"/>
                  </a:lnTo>
                  <a:lnTo>
                    <a:pt x="95111" y="8907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268011" y="3048911"/>
              <a:ext cx="506730" cy="325120"/>
            </a:xfrm>
            <a:custGeom>
              <a:avLst/>
              <a:gdLst/>
              <a:ahLst/>
              <a:cxnLst/>
              <a:rect l="l" t="t" r="r" b="b"/>
              <a:pathLst>
                <a:path w="506729" h="325120">
                  <a:moveTo>
                    <a:pt x="480860" y="276860"/>
                  </a:moveTo>
                  <a:lnTo>
                    <a:pt x="447230" y="276860"/>
                  </a:lnTo>
                  <a:lnTo>
                    <a:pt x="446633" y="278130"/>
                  </a:lnTo>
                  <a:lnTo>
                    <a:pt x="448754" y="280670"/>
                  </a:lnTo>
                  <a:lnTo>
                    <a:pt x="448132" y="280670"/>
                  </a:lnTo>
                  <a:lnTo>
                    <a:pt x="450341" y="287020"/>
                  </a:lnTo>
                  <a:lnTo>
                    <a:pt x="449973" y="289560"/>
                  </a:lnTo>
                  <a:lnTo>
                    <a:pt x="450710" y="292100"/>
                  </a:lnTo>
                  <a:lnTo>
                    <a:pt x="413550" y="313690"/>
                  </a:lnTo>
                  <a:lnTo>
                    <a:pt x="415467" y="316230"/>
                  </a:lnTo>
                  <a:lnTo>
                    <a:pt x="417626" y="318770"/>
                  </a:lnTo>
                  <a:lnTo>
                    <a:pt x="418884" y="320040"/>
                  </a:lnTo>
                  <a:lnTo>
                    <a:pt x="439062" y="325120"/>
                  </a:lnTo>
                  <a:lnTo>
                    <a:pt x="461764" y="318770"/>
                  </a:lnTo>
                  <a:lnTo>
                    <a:pt x="479186" y="303530"/>
                  </a:lnTo>
                  <a:lnTo>
                    <a:pt x="483527" y="283210"/>
                  </a:lnTo>
                  <a:lnTo>
                    <a:pt x="480860" y="276860"/>
                  </a:lnTo>
                  <a:close/>
                </a:path>
                <a:path w="506729" h="325120">
                  <a:moveTo>
                    <a:pt x="489187" y="240030"/>
                  </a:moveTo>
                  <a:lnTo>
                    <a:pt x="289267" y="240030"/>
                  </a:lnTo>
                  <a:lnTo>
                    <a:pt x="293954" y="248920"/>
                  </a:lnTo>
                  <a:lnTo>
                    <a:pt x="298983" y="254000"/>
                  </a:lnTo>
                  <a:lnTo>
                    <a:pt x="304076" y="254000"/>
                  </a:lnTo>
                  <a:lnTo>
                    <a:pt x="304838" y="259080"/>
                  </a:lnTo>
                  <a:lnTo>
                    <a:pt x="307187" y="262890"/>
                  </a:lnTo>
                  <a:lnTo>
                    <a:pt x="307835" y="265430"/>
                  </a:lnTo>
                  <a:lnTo>
                    <a:pt x="313407" y="279400"/>
                  </a:lnTo>
                  <a:lnTo>
                    <a:pt x="321195" y="292100"/>
                  </a:lnTo>
                  <a:lnTo>
                    <a:pt x="330784" y="302260"/>
                  </a:lnTo>
                  <a:lnTo>
                    <a:pt x="341756" y="306070"/>
                  </a:lnTo>
                  <a:lnTo>
                    <a:pt x="367044" y="303530"/>
                  </a:lnTo>
                  <a:lnTo>
                    <a:pt x="376327" y="299720"/>
                  </a:lnTo>
                  <a:lnTo>
                    <a:pt x="378891" y="289560"/>
                  </a:lnTo>
                  <a:lnTo>
                    <a:pt x="411385" y="289560"/>
                  </a:lnTo>
                  <a:lnTo>
                    <a:pt x="415366" y="284480"/>
                  </a:lnTo>
                  <a:lnTo>
                    <a:pt x="422033" y="284480"/>
                  </a:lnTo>
                  <a:lnTo>
                    <a:pt x="432447" y="283210"/>
                  </a:lnTo>
                  <a:lnTo>
                    <a:pt x="438111" y="281940"/>
                  </a:lnTo>
                  <a:lnTo>
                    <a:pt x="444042" y="279400"/>
                  </a:lnTo>
                  <a:lnTo>
                    <a:pt x="447039" y="276860"/>
                  </a:lnTo>
                  <a:lnTo>
                    <a:pt x="480860" y="276860"/>
                  </a:lnTo>
                  <a:lnTo>
                    <a:pt x="480326" y="275590"/>
                  </a:lnTo>
                  <a:lnTo>
                    <a:pt x="487732" y="271780"/>
                  </a:lnTo>
                  <a:lnTo>
                    <a:pt x="491634" y="265430"/>
                  </a:lnTo>
                  <a:lnTo>
                    <a:pt x="492590" y="256540"/>
                  </a:lnTo>
                  <a:lnTo>
                    <a:pt x="491338" y="247650"/>
                  </a:lnTo>
                  <a:lnTo>
                    <a:pt x="489724" y="247650"/>
                  </a:lnTo>
                  <a:lnTo>
                    <a:pt x="489546" y="241300"/>
                  </a:lnTo>
                  <a:lnTo>
                    <a:pt x="489187" y="240030"/>
                  </a:lnTo>
                  <a:close/>
                </a:path>
                <a:path w="506729" h="325120">
                  <a:moveTo>
                    <a:pt x="411385" y="289560"/>
                  </a:moveTo>
                  <a:lnTo>
                    <a:pt x="378891" y="289560"/>
                  </a:lnTo>
                  <a:lnTo>
                    <a:pt x="390263" y="294640"/>
                  </a:lnTo>
                  <a:lnTo>
                    <a:pt x="400729" y="295910"/>
                  </a:lnTo>
                  <a:lnTo>
                    <a:pt x="409395" y="292100"/>
                  </a:lnTo>
                  <a:lnTo>
                    <a:pt x="411385" y="289560"/>
                  </a:lnTo>
                  <a:close/>
                </a:path>
                <a:path w="506729" h="325120">
                  <a:moveTo>
                    <a:pt x="491159" y="246380"/>
                  </a:moveTo>
                  <a:lnTo>
                    <a:pt x="489724" y="247650"/>
                  </a:lnTo>
                  <a:lnTo>
                    <a:pt x="491338" y="247650"/>
                  </a:lnTo>
                  <a:lnTo>
                    <a:pt x="491159" y="246380"/>
                  </a:lnTo>
                  <a:close/>
                </a:path>
                <a:path w="506729" h="325120">
                  <a:moveTo>
                    <a:pt x="486599" y="208280"/>
                  </a:moveTo>
                  <a:lnTo>
                    <a:pt x="277748" y="208280"/>
                  </a:lnTo>
                  <a:lnTo>
                    <a:pt x="275196" y="212090"/>
                  </a:lnTo>
                  <a:lnTo>
                    <a:pt x="274561" y="215900"/>
                  </a:lnTo>
                  <a:lnTo>
                    <a:pt x="275196" y="219710"/>
                  </a:lnTo>
                  <a:lnTo>
                    <a:pt x="275196" y="236220"/>
                  </a:lnTo>
                  <a:lnTo>
                    <a:pt x="282867" y="241300"/>
                  </a:lnTo>
                  <a:lnTo>
                    <a:pt x="289267" y="240030"/>
                  </a:lnTo>
                  <a:lnTo>
                    <a:pt x="489187" y="240030"/>
                  </a:lnTo>
                  <a:lnTo>
                    <a:pt x="487387" y="233680"/>
                  </a:lnTo>
                  <a:lnTo>
                    <a:pt x="484301" y="227330"/>
                  </a:lnTo>
                  <a:lnTo>
                    <a:pt x="480961" y="220980"/>
                  </a:lnTo>
                  <a:lnTo>
                    <a:pt x="480440" y="220980"/>
                  </a:lnTo>
                  <a:lnTo>
                    <a:pt x="484312" y="215900"/>
                  </a:lnTo>
                  <a:lnTo>
                    <a:pt x="486495" y="209550"/>
                  </a:lnTo>
                  <a:lnTo>
                    <a:pt x="486599" y="208280"/>
                  </a:lnTo>
                  <a:close/>
                </a:path>
                <a:path w="506729" h="325120">
                  <a:moveTo>
                    <a:pt x="243291" y="204470"/>
                  </a:moveTo>
                  <a:lnTo>
                    <a:pt x="183654" y="204470"/>
                  </a:lnTo>
                  <a:lnTo>
                    <a:pt x="188239" y="217170"/>
                  </a:lnTo>
                  <a:lnTo>
                    <a:pt x="196372" y="222250"/>
                  </a:lnTo>
                  <a:lnTo>
                    <a:pt x="206787" y="222250"/>
                  </a:lnTo>
                  <a:lnTo>
                    <a:pt x="218224" y="217170"/>
                  </a:lnTo>
                  <a:lnTo>
                    <a:pt x="233506" y="217170"/>
                  </a:lnTo>
                  <a:lnTo>
                    <a:pt x="239739" y="212090"/>
                  </a:lnTo>
                  <a:lnTo>
                    <a:pt x="243291" y="204470"/>
                  </a:lnTo>
                  <a:close/>
                </a:path>
                <a:path w="506729" h="325120">
                  <a:moveTo>
                    <a:pt x="233506" y="217170"/>
                  </a:moveTo>
                  <a:lnTo>
                    <a:pt x="218224" y="217170"/>
                  </a:lnTo>
                  <a:lnTo>
                    <a:pt x="226195" y="219710"/>
                  </a:lnTo>
                  <a:lnTo>
                    <a:pt x="233506" y="217170"/>
                  </a:lnTo>
                  <a:close/>
                </a:path>
                <a:path w="506729" h="325120">
                  <a:moveTo>
                    <a:pt x="486831" y="201930"/>
                  </a:moveTo>
                  <a:lnTo>
                    <a:pt x="258546" y="201930"/>
                  </a:lnTo>
                  <a:lnTo>
                    <a:pt x="263531" y="208280"/>
                  </a:lnTo>
                  <a:lnTo>
                    <a:pt x="268628" y="210820"/>
                  </a:lnTo>
                  <a:lnTo>
                    <a:pt x="273485" y="209550"/>
                  </a:lnTo>
                  <a:lnTo>
                    <a:pt x="277748" y="208280"/>
                  </a:lnTo>
                  <a:lnTo>
                    <a:pt x="486599" y="208280"/>
                  </a:lnTo>
                  <a:lnTo>
                    <a:pt x="487016" y="203200"/>
                  </a:lnTo>
                  <a:lnTo>
                    <a:pt x="486831" y="201930"/>
                  </a:lnTo>
                  <a:close/>
                </a:path>
                <a:path w="506729" h="325120">
                  <a:moveTo>
                    <a:pt x="258546" y="201930"/>
                  </a:moveTo>
                  <a:lnTo>
                    <a:pt x="244474" y="201930"/>
                  </a:lnTo>
                  <a:lnTo>
                    <a:pt x="249593" y="208280"/>
                  </a:lnTo>
                  <a:lnTo>
                    <a:pt x="252145" y="205740"/>
                  </a:lnTo>
                  <a:lnTo>
                    <a:pt x="258546" y="201930"/>
                  </a:lnTo>
                  <a:close/>
                </a:path>
                <a:path w="506729" h="325120">
                  <a:moveTo>
                    <a:pt x="497984" y="184150"/>
                  </a:moveTo>
                  <a:lnTo>
                    <a:pt x="162534" y="184150"/>
                  </a:lnTo>
                  <a:lnTo>
                    <a:pt x="161251" y="186690"/>
                  </a:lnTo>
                  <a:lnTo>
                    <a:pt x="161912" y="190500"/>
                  </a:lnTo>
                  <a:lnTo>
                    <a:pt x="166369" y="193040"/>
                  </a:lnTo>
                  <a:lnTo>
                    <a:pt x="167454" y="199390"/>
                  </a:lnTo>
                  <a:lnTo>
                    <a:pt x="170216" y="203200"/>
                  </a:lnTo>
                  <a:lnTo>
                    <a:pt x="175376" y="205740"/>
                  </a:lnTo>
                  <a:lnTo>
                    <a:pt x="183654" y="204470"/>
                  </a:lnTo>
                  <a:lnTo>
                    <a:pt x="243291" y="204470"/>
                  </a:lnTo>
                  <a:lnTo>
                    <a:pt x="244474" y="201930"/>
                  </a:lnTo>
                  <a:lnTo>
                    <a:pt x="486831" y="201930"/>
                  </a:lnTo>
                  <a:lnTo>
                    <a:pt x="485901" y="195580"/>
                  </a:lnTo>
                  <a:lnTo>
                    <a:pt x="485368" y="193040"/>
                  </a:lnTo>
                  <a:lnTo>
                    <a:pt x="484098" y="190500"/>
                  </a:lnTo>
                  <a:lnTo>
                    <a:pt x="485076" y="189230"/>
                  </a:lnTo>
                  <a:lnTo>
                    <a:pt x="488467" y="187960"/>
                  </a:lnTo>
                  <a:lnTo>
                    <a:pt x="497852" y="186690"/>
                  </a:lnTo>
                  <a:lnTo>
                    <a:pt x="497984" y="184150"/>
                  </a:lnTo>
                  <a:close/>
                </a:path>
                <a:path w="506729" h="325120">
                  <a:moveTo>
                    <a:pt x="495029" y="129540"/>
                  </a:moveTo>
                  <a:lnTo>
                    <a:pt x="113258" y="129540"/>
                  </a:lnTo>
                  <a:lnTo>
                    <a:pt x="113053" y="142240"/>
                  </a:lnTo>
                  <a:lnTo>
                    <a:pt x="117409" y="153670"/>
                  </a:lnTo>
                  <a:lnTo>
                    <a:pt x="125126" y="160020"/>
                  </a:lnTo>
                  <a:lnTo>
                    <a:pt x="135000" y="163830"/>
                  </a:lnTo>
                  <a:lnTo>
                    <a:pt x="135000" y="168910"/>
                  </a:lnTo>
                  <a:lnTo>
                    <a:pt x="133095" y="171450"/>
                  </a:lnTo>
                  <a:lnTo>
                    <a:pt x="139496" y="172720"/>
                  </a:lnTo>
                  <a:lnTo>
                    <a:pt x="140878" y="180340"/>
                  </a:lnTo>
                  <a:lnTo>
                    <a:pt x="145986" y="186690"/>
                  </a:lnTo>
                  <a:lnTo>
                    <a:pt x="153609" y="187960"/>
                  </a:lnTo>
                  <a:lnTo>
                    <a:pt x="162534" y="184150"/>
                  </a:lnTo>
                  <a:lnTo>
                    <a:pt x="497984" y="184150"/>
                  </a:lnTo>
                  <a:lnTo>
                    <a:pt x="498182" y="180340"/>
                  </a:lnTo>
                  <a:lnTo>
                    <a:pt x="496328" y="175260"/>
                  </a:lnTo>
                  <a:lnTo>
                    <a:pt x="497281" y="175260"/>
                  </a:lnTo>
                  <a:lnTo>
                    <a:pt x="498093" y="173990"/>
                  </a:lnTo>
                  <a:lnTo>
                    <a:pt x="506018" y="170180"/>
                  </a:lnTo>
                  <a:lnTo>
                    <a:pt x="506437" y="165100"/>
                  </a:lnTo>
                  <a:lnTo>
                    <a:pt x="483527" y="140970"/>
                  </a:lnTo>
                  <a:lnTo>
                    <a:pt x="491896" y="135890"/>
                  </a:lnTo>
                  <a:lnTo>
                    <a:pt x="495029" y="129540"/>
                  </a:lnTo>
                  <a:close/>
                </a:path>
                <a:path w="506729" h="325120">
                  <a:moveTo>
                    <a:pt x="43421" y="128270"/>
                  </a:moveTo>
                  <a:lnTo>
                    <a:pt x="7632" y="128270"/>
                  </a:lnTo>
                  <a:lnTo>
                    <a:pt x="11111" y="134620"/>
                  </a:lnTo>
                  <a:lnTo>
                    <a:pt x="16116" y="137160"/>
                  </a:lnTo>
                  <a:lnTo>
                    <a:pt x="22159" y="137160"/>
                  </a:lnTo>
                  <a:lnTo>
                    <a:pt x="28752" y="133350"/>
                  </a:lnTo>
                  <a:lnTo>
                    <a:pt x="44183" y="133350"/>
                  </a:lnTo>
                  <a:lnTo>
                    <a:pt x="43421" y="128270"/>
                  </a:lnTo>
                  <a:close/>
                </a:path>
                <a:path w="506729" h="325120">
                  <a:moveTo>
                    <a:pt x="44183" y="133350"/>
                  </a:moveTo>
                  <a:lnTo>
                    <a:pt x="28752" y="133350"/>
                  </a:lnTo>
                  <a:lnTo>
                    <a:pt x="35801" y="137160"/>
                  </a:lnTo>
                  <a:lnTo>
                    <a:pt x="44754" y="137160"/>
                  </a:lnTo>
                  <a:lnTo>
                    <a:pt x="44183" y="133350"/>
                  </a:lnTo>
                  <a:close/>
                </a:path>
                <a:path w="506729" h="325120">
                  <a:moveTo>
                    <a:pt x="29565" y="114300"/>
                  </a:moveTo>
                  <a:lnTo>
                    <a:pt x="25082" y="116840"/>
                  </a:lnTo>
                  <a:lnTo>
                    <a:pt x="24434" y="125730"/>
                  </a:lnTo>
                  <a:lnTo>
                    <a:pt x="4343" y="125730"/>
                  </a:lnTo>
                  <a:lnTo>
                    <a:pt x="2412" y="127000"/>
                  </a:lnTo>
                  <a:lnTo>
                    <a:pt x="1066" y="128270"/>
                  </a:lnTo>
                  <a:lnTo>
                    <a:pt x="0" y="129540"/>
                  </a:lnTo>
                  <a:lnTo>
                    <a:pt x="2425" y="130810"/>
                  </a:lnTo>
                  <a:lnTo>
                    <a:pt x="5410" y="130810"/>
                  </a:lnTo>
                  <a:lnTo>
                    <a:pt x="7632" y="128270"/>
                  </a:lnTo>
                  <a:lnTo>
                    <a:pt x="43421" y="128270"/>
                  </a:lnTo>
                  <a:lnTo>
                    <a:pt x="42849" y="124460"/>
                  </a:lnTo>
                  <a:lnTo>
                    <a:pt x="49237" y="123190"/>
                  </a:lnTo>
                  <a:lnTo>
                    <a:pt x="50520" y="115570"/>
                  </a:lnTo>
                  <a:lnTo>
                    <a:pt x="35331" y="115570"/>
                  </a:lnTo>
                  <a:lnTo>
                    <a:pt x="29565" y="114300"/>
                  </a:lnTo>
                  <a:close/>
                </a:path>
                <a:path w="506729" h="325120">
                  <a:moveTo>
                    <a:pt x="495712" y="125730"/>
                  </a:moveTo>
                  <a:lnTo>
                    <a:pt x="107480" y="125730"/>
                  </a:lnTo>
                  <a:lnTo>
                    <a:pt x="107480" y="130810"/>
                  </a:lnTo>
                  <a:lnTo>
                    <a:pt x="108775" y="130810"/>
                  </a:lnTo>
                  <a:lnTo>
                    <a:pt x="113258" y="129540"/>
                  </a:lnTo>
                  <a:lnTo>
                    <a:pt x="495029" y="129540"/>
                  </a:lnTo>
                  <a:lnTo>
                    <a:pt x="495655" y="128270"/>
                  </a:lnTo>
                  <a:lnTo>
                    <a:pt x="495712" y="125730"/>
                  </a:lnTo>
                  <a:close/>
                </a:path>
                <a:path w="506729" h="325120">
                  <a:moveTo>
                    <a:pt x="491243" y="111760"/>
                  </a:moveTo>
                  <a:lnTo>
                    <a:pt x="88290" y="111760"/>
                  </a:lnTo>
                  <a:lnTo>
                    <a:pt x="89313" y="120650"/>
                  </a:lnTo>
                  <a:lnTo>
                    <a:pt x="94532" y="125730"/>
                  </a:lnTo>
                  <a:lnTo>
                    <a:pt x="101427" y="128270"/>
                  </a:lnTo>
                  <a:lnTo>
                    <a:pt x="107480" y="125730"/>
                  </a:lnTo>
                  <a:lnTo>
                    <a:pt x="495712" y="125730"/>
                  </a:lnTo>
                  <a:lnTo>
                    <a:pt x="495769" y="123190"/>
                  </a:lnTo>
                  <a:lnTo>
                    <a:pt x="492582" y="118110"/>
                  </a:lnTo>
                  <a:lnTo>
                    <a:pt x="495058" y="118110"/>
                  </a:lnTo>
                  <a:lnTo>
                    <a:pt x="492369" y="113030"/>
                  </a:lnTo>
                  <a:lnTo>
                    <a:pt x="491243" y="111760"/>
                  </a:lnTo>
                  <a:close/>
                </a:path>
                <a:path w="506729" h="325120">
                  <a:moveTo>
                    <a:pt x="21894" y="123190"/>
                  </a:moveTo>
                  <a:lnTo>
                    <a:pt x="13563" y="123190"/>
                  </a:lnTo>
                  <a:lnTo>
                    <a:pt x="9258" y="124460"/>
                  </a:lnTo>
                  <a:lnTo>
                    <a:pt x="5753" y="125730"/>
                  </a:lnTo>
                  <a:lnTo>
                    <a:pt x="24434" y="125730"/>
                  </a:lnTo>
                  <a:lnTo>
                    <a:pt x="21894" y="123190"/>
                  </a:lnTo>
                  <a:close/>
                </a:path>
                <a:path w="506729" h="325120">
                  <a:moveTo>
                    <a:pt x="67103" y="86360"/>
                  </a:moveTo>
                  <a:lnTo>
                    <a:pt x="54449" y="87630"/>
                  </a:lnTo>
                  <a:lnTo>
                    <a:pt x="44555" y="96520"/>
                  </a:lnTo>
                  <a:lnTo>
                    <a:pt x="41084" y="107950"/>
                  </a:lnTo>
                  <a:lnTo>
                    <a:pt x="37884" y="107950"/>
                  </a:lnTo>
                  <a:lnTo>
                    <a:pt x="35979" y="110490"/>
                  </a:lnTo>
                  <a:lnTo>
                    <a:pt x="35331" y="115570"/>
                  </a:lnTo>
                  <a:lnTo>
                    <a:pt x="50520" y="115570"/>
                  </a:lnTo>
                  <a:lnTo>
                    <a:pt x="58216" y="118110"/>
                  </a:lnTo>
                  <a:lnTo>
                    <a:pt x="62687" y="111760"/>
                  </a:lnTo>
                  <a:lnTo>
                    <a:pt x="62687" y="106680"/>
                  </a:lnTo>
                  <a:lnTo>
                    <a:pt x="486318" y="106680"/>
                  </a:lnTo>
                  <a:lnTo>
                    <a:pt x="481682" y="102870"/>
                  </a:lnTo>
                  <a:lnTo>
                    <a:pt x="473963" y="99060"/>
                  </a:lnTo>
                  <a:lnTo>
                    <a:pt x="474306" y="99060"/>
                  </a:lnTo>
                  <a:lnTo>
                    <a:pt x="474598" y="97790"/>
                  </a:lnTo>
                  <a:lnTo>
                    <a:pt x="474903" y="97790"/>
                  </a:lnTo>
                  <a:lnTo>
                    <a:pt x="474535" y="96520"/>
                  </a:lnTo>
                  <a:lnTo>
                    <a:pt x="473773" y="96520"/>
                  </a:lnTo>
                  <a:lnTo>
                    <a:pt x="475043" y="95250"/>
                  </a:lnTo>
                  <a:lnTo>
                    <a:pt x="78854" y="95250"/>
                  </a:lnTo>
                  <a:lnTo>
                    <a:pt x="67103" y="86360"/>
                  </a:lnTo>
                  <a:close/>
                </a:path>
                <a:path w="506729" h="325120">
                  <a:moveTo>
                    <a:pt x="490117" y="110490"/>
                  </a:moveTo>
                  <a:lnTo>
                    <a:pt x="72923" y="110490"/>
                  </a:lnTo>
                  <a:lnTo>
                    <a:pt x="76229" y="116840"/>
                  </a:lnTo>
                  <a:lnTo>
                    <a:pt x="80611" y="118110"/>
                  </a:lnTo>
                  <a:lnTo>
                    <a:pt x="84990" y="115570"/>
                  </a:lnTo>
                  <a:lnTo>
                    <a:pt x="88290" y="111760"/>
                  </a:lnTo>
                  <a:lnTo>
                    <a:pt x="491243" y="111760"/>
                  </a:lnTo>
                  <a:lnTo>
                    <a:pt x="490117" y="110490"/>
                  </a:lnTo>
                  <a:close/>
                </a:path>
                <a:path w="506729" h="325120">
                  <a:moveTo>
                    <a:pt x="486318" y="106680"/>
                  </a:moveTo>
                  <a:lnTo>
                    <a:pt x="62687" y="106680"/>
                  </a:lnTo>
                  <a:lnTo>
                    <a:pt x="63322" y="109220"/>
                  </a:lnTo>
                  <a:lnTo>
                    <a:pt x="68440" y="113030"/>
                  </a:lnTo>
                  <a:lnTo>
                    <a:pt x="72923" y="110490"/>
                  </a:lnTo>
                  <a:lnTo>
                    <a:pt x="490117" y="110490"/>
                  </a:lnTo>
                  <a:lnTo>
                    <a:pt x="487864" y="107950"/>
                  </a:lnTo>
                  <a:lnTo>
                    <a:pt x="486318" y="106680"/>
                  </a:lnTo>
                  <a:close/>
                </a:path>
                <a:path w="506729" h="325120">
                  <a:moveTo>
                    <a:pt x="87160" y="60960"/>
                  </a:moveTo>
                  <a:lnTo>
                    <a:pt x="85763" y="63500"/>
                  </a:lnTo>
                  <a:lnTo>
                    <a:pt x="84988" y="64770"/>
                  </a:lnTo>
                  <a:lnTo>
                    <a:pt x="85242" y="66040"/>
                  </a:lnTo>
                  <a:lnTo>
                    <a:pt x="78218" y="71120"/>
                  </a:lnTo>
                  <a:lnTo>
                    <a:pt x="76533" y="78740"/>
                  </a:lnTo>
                  <a:lnTo>
                    <a:pt x="78854" y="95250"/>
                  </a:lnTo>
                  <a:lnTo>
                    <a:pt x="475043" y="95250"/>
                  </a:lnTo>
                  <a:lnTo>
                    <a:pt x="476745" y="92710"/>
                  </a:lnTo>
                  <a:lnTo>
                    <a:pt x="478142" y="88900"/>
                  </a:lnTo>
                  <a:lnTo>
                    <a:pt x="478777" y="86360"/>
                  </a:lnTo>
                  <a:lnTo>
                    <a:pt x="318236" y="86360"/>
                  </a:lnTo>
                  <a:lnTo>
                    <a:pt x="316966" y="78740"/>
                  </a:lnTo>
                  <a:lnTo>
                    <a:pt x="325913" y="72390"/>
                  </a:lnTo>
                  <a:lnTo>
                    <a:pt x="328262" y="64770"/>
                  </a:lnTo>
                  <a:lnTo>
                    <a:pt x="90703" y="64770"/>
                  </a:lnTo>
                  <a:lnTo>
                    <a:pt x="89611" y="63500"/>
                  </a:lnTo>
                  <a:lnTo>
                    <a:pt x="87160" y="60960"/>
                  </a:lnTo>
                  <a:close/>
                </a:path>
                <a:path w="506729" h="325120">
                  <a:moveTo>
                    <a:pt x="323672" y="83820"/>
                  </a:moveTo>
                  <a:lnTo>
                    <a:pt x="320967" y="86360"/>
                  </a:lnTo>
                  <a:lnTo>
                    <a:pt x="478777" y="86360"/>
                  </a:lnTo>
                  <a:lnTo>
                    <a:pt x="479094" y="85090"/>
                  </a:lnTo>
                  <a:lnTo>
                    <a:pt x="328853" y="85090"/>
                  </a:lnTo>
                  <a:lnTo>
                    <a:pt x="323672" y="83820"/>
                  </a:lnTo>
                  <a:close/>
                </a:path>
                <a:path w="506729" h="325120">
                  <a:moveTo>
                    <a:pt x="381176" y="19050"/>
                  </a:moveTo>
                  <a:lnTo>
                    <a:pt x="344804" y="34290"/>
                  </a:lnTo>
                  <a:lnTo>
                    <a:pt x="339356" y="48260"/>
                  </a:lnTo>
                  <a:lnTo>
                    <a:pt x="338480" y="52070"/>
                  </a:lnTo>
                  <a:lnTo>
                    <a:pt x="337070" y="59690"/>
                  </a:lnTo>
                  <a:lnTo>
                    <a:pt x="336778" y="64770"/>
                  </a:lnTo>
                  <a:lnTo>
                    <a:pt x="338493" y="67310"/>
                  </a:lnTo>
                  <a:lnTo>
                    <a:pt x="334035" y="72390"/>
                  </a:lnTo>
                  <a:lnTo>
                    <a:pt x="327367" y="78740"/>
                  </a:lnTo>
                  <a:lnTo>
                    <a:pt x="328853" y="85090"/>
                  </a:lnTo>
                  <a:lnTo>
                    <a:pt x="479094" y="85090"/>
                  </a:lnTo>
                  <a:lnTo>
                    <a:pt x="479412" y="83820"/>
                  </a:lnTo>
                  <a:lnTo>
                    <a:pt x="481418" y="78740"/>
                  </a:lnTo>
                  <a:lnTo>
                    <a:pt x="481571" y="77470"/>
                  </a:lnTo>
                  <a:lnTo>
                    <a:pt x="480009" y="77470"/>
                  </a:lnTo>
                  <a:lnTo>
                    <a:pt x="474789" y="68580"/>
                  </a:lnTo>
                  <a:lnTo>
                    <a:pt x="479501" y="68580"/>
                  </a:lnTo>
                  <a:lnTo>
                    <a:pt x="475388" y="62230"/>
                  </a:lnTo>
                  <a:lnTo>
                    <a:pt x="469682" y="57150"/>
                  </a:lnTo>
                  <a:lnTo>
                    <a:pt x="463011" y="52070"/>
                  </a:lnTo>
                  <a:lnTo>
                    <a:pt x="456006" y="48260"/>
                  </a:lnTo>
                  <a:lnTo>
                    <a:pt x="458977" y="44450"/>
                  </a:lnTo>
                  <a:lnTo>
                    <a:pt x="459635" y="43180"/>
                  </a:lnTo>
                  <a:lnTo>
                    <a:pt x="448182" y="43180"/>
                  </a:lnTo>
                  <a:lnTo>
                    <a:pt x="443374" y="36830"/>
                  </a:lnTo>
                  <a:lnTo>
                    <a:pt x="405930" y="36830"/>
                  </a:lnTo>
                  <a:lnTo>
                    <a:pt x="396406" y="24130"/>
                  </a:lnTo>
                  <a:lnTo>
                    <a:pt x="381176" y="19050"/>
                  </a:lnTo>
                  <a:close/>
                </a:path>
                <a:path w="506729" h="325120">
                  <a:moveTo>
                    <a:pt x="481533" y="76200"/>
                  </a:moveTo>
                  <a:lnTo>
                    <a:pt x="480555" y="76200"/>
                  </a:lnTo>
                  <a:lnTo>
                    <a:pt x="480009" y="77470"/>
                  </a:lnTo>
                  <a:lnTo>
                    <a:pt x="481571" y="77470"/>
                  </a:lnTo>
                  <a:lnTo>
                    <a:pt x="481533" y="76200"/>
                  </a:lnTo>
                  <a:close/>
                </a:path>
                <a:path w="506729" h="325120">
                  <a:moveTo>
                    <a:pt x="109528" y="53340"/>
                  </a:moveTo>
                  <a:lnTo>
                    <a:pt x="102823" y="53340"/>
                  </a:lnTo>
                  <a:lnTo>
                    <a:pt x="95830" y="55880"/>
                  </a:lnTo>
                  <a:lnTo>
                    <a:pt x="89788" y="58420"/>
                  </a:lnTo>
                  <a:lnTo>
                    <a:pt x="90576" y="63500"/>
                  </a:lnTo>
                  <a:lnTo>
                    <a:pt x="90703" y="64770"/>
                  </a:lnTo>
                  <a:lnTo>
                    <a:pt x="328262" y="64770"/>
                  </a:lnTo>
                  <a:lnTo>
                    <a:pt x="329045" y="62230"/>
                  </a:lnTo>
                  <a:lnTo>
                    <a:pt x="327787" y="55880"/>
                  </a:lnTo>
                  <a:lnTo>
                    <a:pt x="114706" y="55880"/>
                  </a:lnTo>
                  <a:lnTo>
                    <a:pt x="109528" y="53340"/>
                  </a:lnTo>
                  <a:close/>
                </a:path>
                <a:path w="506729" h="325120">
                  <a:moveTo>
                    <a:pt x="128914" y="48260"/>
                  </a:moveTo>
                  <a:lnTo>
                    <a:pt x="120844" y="50800"/>
                  </a:lnTo>
                  <a:lnTo>
                    <a:pt x="114706" y="55880"/>
                  </a:lnTo>
                  <a:lnTo>
                    <a:pt x="327787" y="55880"/>
                  </a:lnTo>
                  <a:lnTo>
                    <a:pt x="327283" y="53340"/>
                  </a:lnTo>
                  <a:lnTo>
                    <a:pt x="146265" y="53340"/>
                  </a:lnTo>
                  <a:lnTo>
                    <a:pt x="137769" y="49530"/>
                  </a:lnTo>
                  <a:lnTo>
                    <a:pt x="128914" y="48260"/>
                  </a:lnTo>
                  <a:close/>
                </a:path>
                <a:path w="506729" h="325120">
                  <a:moveTo>
                    <a:pt x="164477" y="35560"/>
                  </a:moveTo>
                  <a:lnTo>
                    <a:pt x="157231" y="36830"/>
                  </a:lnTo>
                  <a:lnTo>
                    <a:pt x="152114" y="40640"/>
                  </a:lnTo>
                  <a:lnTo>
                    <a:pt x="148625" y="45720"/>
                  </a:lnTo>
                  <a:lnTo>
                    <a:pt x="146265" y="53340"/>
                  </a:lnTo>
                  <a:lnTo>
                    <a:pt x="327283" y="53340"/>
                  </a:lnTo>
                  <a:lnTo>
                    <a:pt x="326780" y="50800"/>
                  </a:lnTo>
                  <a:lnTo>
                    <a:pt x="319531" y="43180"/>
                  </a:lnTo>
                  <a:lnTo>
                    <a:pt x="324827" y="39370"/>
                  </a:lnTo>
                  <a:lnTo>
                    <a:pt x="324561" y="38100"/>
                  </a:lnTo>
                  <a:lnTo>
                    <a:pt x="169430" y="38100"/>
                  </a:lnTo>
                  <a:lnTo>
                    <a:pt x="164477" y="35560"/>
                  </a:lnTo>
                  <a:close/>
                </a:path>
                <a:path w="506729" h="325120">
                  <a:moveTo>
                    <a:pt x="462267" y="38100"/>
                  </a:moveTo>
                  <a:lnTo>
                    <a:pt x="457720" y="38100"/>
                  </a:lnTo>
                  <a:lnTo>
                    <a:pt x="452932" y="39370"/>
                  </a:lnTo>
                  <a:lnTo>
                    <a:pt x="448182" y="43180"/>
                  </a:lnTo>
                  <a:lnTo>
                    <a:pt x="459635" y="43180"/>
                  </a:lnTo>
                  <a:lnTo>
                    <a:pt x="462267" y="38100"/>
                  </a:lnTo>
                  <a:close/>
                </a:path>
                <a:path w="506729" h="325120">
                  <a:moveTo>
                    <a:pt x="204279" y="2540"/>
                  </a:moveTo>
                  <a:lnTo>
                    <a:pt x="197497" y="3810"/>
                  </a:lnTo>
                  <a:lnTo>
                    <a:pt x="189433" y="7620"/>
                  </a:lnTo>
                  <a:lnTo>
                    <a:pt x="187426" y="8890"/>
                  </a:lnTo>
                  <a:lnTo>
                    <a:pt x="185597" y="11430"/>
                  </a:lnTo>
                  <a:lnTo>
                    <a:pt x="180273" y="16510"/>
                  </a:lnTo>
                  <a:lnTo>
                    <a:pt x="176201" y="22860"/>
                  </a:lnTo>
                  <a:lnTo>
                    <a:pt x="173683" y="29210"/>
                  </a:lnTo>
                  <a:lnTo>
                    <a:pt x="173024" y="36830"/>
                  </a:lnTo>
                  <a:lnTo>
                    <a:pt x="169252" y="36830"/>
                  </a:lnTo>
                  <a:lnTo>
                    <a:pt x="169430" y="38100"/>
                  </a:lnTo>
                  <a:lnTo>
                    <a:pt x="300469" y="38100"/>
                  </a:lnTo>
                  <a:lnTo>
                    <a:pt x="299186" y="30480"/>
                  </a:lnTo>
                  <a:lnTo>
                    <a:pt x="305612" y="29210"/>
                  </a:lnTo>
                  <a:lnTo>
                    <a:pt x="309232" y="24130"/>
                  </a:lnTo>
                  <a:lnTo>
                    <a:pt x="310591" y="17780"/>
                  </a:lnTo>
                  <a:lnTo>
                    <a:pt x="309283" y="17780"/>
                  </a:lnTo>
                  <a:lnTo>
                    <a:pt x="306117" y="12700"/>
                  </a:lnTo>
                  <a:lnTo>
                    <a:pt x="262547" y="12700"/>
                  </a:lnTo>
                  <a:lnTo>
                    <a:pt x="261851" y="7620"/>
                  </a:lnTo>
                  <a:lnTo>
                    <a:pt x="213436" y="7620"/>
                  </a:lnTo>
                  <a:lnTo>
                    <a:pt x="210705" y="6350"/>
                  </a:lnTo>
                  <a:lnTo>
                    <a:pt x="204279" y="2540"/>
                  </a:lnTo>
                  <a:close/>
                </a:path>
                <a:path w="506729" h="325120">
                  <a:moveTo>
                    <a:pt x="305879" y="34290"/>
                  </a:moveTo>
                  <a:lnTo>
                    <a:pt x="303187" y="36830"/>
                  </a:lnTo>
                  <a:lnTo>
                    <a:pt x="300469" y="38100"/>
                  </a:lnTo>
                  <a:lnTo>
                    <a:pt x="324561" y="38100"/>
                  </a:lnTo>
                  <a:lnTo>
                    <a:pt x="324294" y="36830"/>
                  </a:lnTo>
                  <a:lnTo>
                    <a:pt x="311073" y="36830"/>
                  </a:lnTo>
                  <a:lnTo>
                    <a:pt x="305879" y="34290"/>
                  </a:lnTo>
                  <a:close/>
                </a:path>
                <a:path w="506729" h="325120">
                  <a:moveTo>
                    <a:pt x="171043" y="35560"/>
                  </a:moveTo>
                  <a:lnTo>
                    <a:pt x="168757" y="35560"/>
                  </a:lnTo>
                  <a:lnTo>
                    <a:pt x="168986" y="36830"/>
                  </a:lnTo>
                  <a:lnTo>
                    <a:pt x="172300" y="36830"/>
                  </a:lnTo>
                  <a:lnTo>
                    <a:pt x="171043" y="35560"/>
                  </a:lnTo>
                  <a:close/>
                </a:path>
                <a:path w="506729" h="325120">
                  <a:moveTo>
                    <a:pt x="317334" y="21590"/>
                  </a:moveTo>
                  <a:lnTo>
                    <a:pt x="313575" y="26670"/>
                  </a:lnTo>
                  <a:lnTo>
                    <a:pt x="309930" y="31750"/>
                  </a:lnTo>
                  <a:lnTo>
                    <a:pt x="311073" y="36830"/>
                  </a:lnTo>
                  <a:lnTo>
                    <a:pt x="324294" y="36830"/>
                  </a:lnTo>
                  <a:lnTo>
                    <a:pt x="322427" y="27940"/>
                  </a:lnTo>
                  <a:lnTo>
                    <a:pt x="317334" y="21590"/>
                  </a:lnTo>
                  <a:close/>
                </a:path>
                <a:path w="506729" h="325120">
                  <a:moveTo>
                    <a:pt x="429853" y="27940"/>
                  </a:moveTo>
                  <a:lnTo>
                    <a:pt x="417661" y="27940"/>
                  </a:lnTo>
                  <a:lnTo>
                    <a:pt x="405295" y="33020"/>
                  </a:lnTo>
                  <a:lnTo>
                    <a:pt x="405930" y="36830"/>
                  </a:lnTo>
                  <a:lnTo>
                    <a:pt x="443374" y="36830"/>
                  </a:lnTo>
                  <a:lnTo>
                    <a:pt x="440488" y="33020"/>
                  </a:lnTo>
                  <a:lnTo>
                    <a:pt x="429853" y="27940"/>
                  </a:lnTo>
                  <a:close/>
                </a:path>
                <a:path w="506729" h="325120">
                  <a:moveTo>
                    <a:pt x="288796" y="1270"/>
                  </a:moveTo>
                  <a:lnTo>
                    <a:pt x="273991" y="2540"/>
                  </a:lnTo>
                  <a:lnTo>
                    <a:pt x="262547" y="12700"/>
                  </a:lnTo>
                  <a:lnTo>
                    <a:pt x="306117" y="12700"/>
                  </a:lnTo>
                  <a:lnTo>
                    <a:pt x="302160" y="6350"/>
                  </a:lnTo>
                  <a:lnTo>
                    <a:pt x="288796" y="1270"/>
                  </a:lnTo>
                  <a:close/>
                </a:path>
                <a:path w="506729" h="325120">
                  <a:moveTo>
                    <a:pt x="234058" y="1270"/>
                  </a:moveTo>
                  <a:lnTo>
                    <a:pt x="226918" y="1270"/>
                  </a:lnTo>
                  <a:lnTo>
                    <a:pt x="219876" y="3810"/>
                  </a:lnTo>
                  <a:lnTo>
                    <a:pt x="213436" y="7620"/>
                  </a:lnTo>
                  <a:lnTo>
                    <a:pt x="261851" y="7620"/>
                  </a:lnTo>
                  <a:lnTo>
                    <a:pt x="257165" y="2540"/>
                  </a:lnTo>
                  <a:lnTo>
                    <a:pt x="240791" y="2540"/>
                  </a:lnTo>
                  <a:lnTo>
                    <a:pt x="234058" y="1270"/>
                  </a:lnTo>
                  <a:close/>
                </a:path>
                <a:path w="506729" h="325120">
                  <a:moveTo>
                    <a:pt x="247973" y="0"/>
                  </a:moveTo>
                  <a:lnTo>
                    <a:pt x="240791" y="2540"/>
                  </a:lnTo>
                  <a:lnTo>
                    <a:pt x="257165" y="2540"/>
                  </a:lnTo>
                  <a:lnTo>
                    <a:pt x="255993" y="1270"/>
                  </a:lnTo>
                  <a:lnTo>
                    <a:pt x="2479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187481" y="2998995"/>
              <a:ext cx="391795" cy="189230"/>
            </a:xfrm>
            <a:custGeom>
              <a:avLst/>
              <a:gdLst/>
              <a:ahLst/>
              <a:cxnLst/>
              <a:rect l="l" t="t" r="r" b="b"/>
              <a:pathLst>
                <a:path w="391795" h="189230">
                  <a:moveTo>
                    <a:pt x="14834" y="185779"/>
                  </a:moveTo>
                  <a:lnTo>
                    <a:pt x="5600" y="185779"/>
                  </a:lnTo>
                  <a:lnTo>
                    <a:pt x="10718" y="188979"/>
                  </a:lnTo>
                  <a:lnTo>
                    <a:pt x="14834" y="185779"/>
                  </a:lnTo>
                  <a:close/>
                </a:path>
                <a:path w="391795" h="189230">
                  <a:moveTo>
                    <a:pt x="35991" y="144999"/>
                  </a:moveTo>
                  <a:lnTo>
                    <a:pt x="23190" y="147552"/>
                  </a:lnTo>
                  <a:lnTo>
                    <a:pt x="18072" y="155235"/>
                  </a:lnTo>
                  <a:lnTo>
                    <a:pt x="18072" y="161636"/>
                  </a:lnTo>
                  <a:lnTo>
                    <a:pt x="17487" y="164938"/>
                  </a:lnTo>
                  <a:lnTo>
                    <a:pt x="12941" y="166119"/>
                  </a:lnTo>
                  <a:lnTo>
                    <a:pt x="8470" y="167402"/>
                  </a:lnTo>
                  <a:lnTo>
                    <a:pt x="4635" y="168685"/>
                  </a:lnTo>
                  <a:lnTo>
                    <a:pt x="5918" y="179569"/>
                  </a:lnTo>
                  <a:lnTo>
                    <a:pt x="2768" y="180343"/>
                  </a:lnTo>
                  <a:lnTo>
                    <a:pt x="761" y="183163"/>
                  </a:lnTo>
                  <a:lnTo>
                    <a:pt x="0" y="186757"/>
                  </a:lnTo>
                  <a:lnTo>
                    <a:pt x="1866" y="187265"/>
                  </a:lnTo>
                  <a:lnTo>
                    <a:pt x="3975" y="187163"/>
                  </a:lnTo>
                  <a:lnTo>
                    <a:pt x="5600" y="185779"/>
                  </a:lnTo>
                  <a:lnTo>
                    <a:pt x="14834" y="185779"/>
                  </a:lnTo>
                  <a:lnTo>
                    <a:pt x="16484" y="184496"/>
                  </a:lnTo>
                  <a:lnTo>
                    <a:pt x="19037" y="176813"/>
                  </a:lnTo>
                  <a:lnTo>
                    <a:pt x="32591" y="176813"/>
                  </a:lnTo>
                  <a:lnTo>
                    <a:pt x="33121" y="171060"/>
                  </a:lnTo>
                  <a:lnTo>
                    <a:pt x="43791" y="171060"/>
                  </a:lnTo>
                  <a:lnTo>
                    <a:pt x="44640" y="167211"/>
                  </a:lnTo>
                  <a:lnTo>
                    <a:pt x="57174" y="167211"/>
                  </a:lnTo>
                  <a:lnTo>
                    <a:pt x="59372" y="163376"/>
                  </a:lnTo>
                  <a:lnTo>
                    <a:pt x="109741" y="163376"/>
                  </a:lnTo>
                  <a:lnTo>
                    <a:pt x="110096" y="163173"/>
                  </a:lnTo>
                  <a:lnTo>
                    <a:pt x="116023" y="163173"/>
                  </a:lnTo>
                  <a:lnTo>
                    <a:pt x="116509" y="159337"/>
                  </a:lnTo>
                  <a:lnTo>
                    <a:pt x="118414" y="157407"/>
                  </a:lnTo>
                  <a:lnTo>
                    <a:pt x="121615" y="157407"/>
                  </a:lnTo>
                  <a:lnTo>
                    <a:pt x="122008" y="156035"/>
                  </a:lnTo>
                  <a:lnTo>
                    <a:pt x="55257" y="156035"/>
                  </a:lnTo>
                  <a:lnTo>
                    <a:pt x="50711" y="152035"/>
                  </a:lnTo>
                  <a:lnTo>
                    <a:pt x="46875" y="146930"/>
                  </a:lnTo>
                  <a:lnTo>
                    <a:pt x="35991" y="144999"/>
                  </a:lnTo>
                  <a:close/>
                </a:path>
                <a:path w="391795" h="189230">
                  <a:moveTo>
                    <a:pt x="32591" y="176813"/>
                  </a:moveTo>
                  <a:lnTo>
                    <a:pt x="19037" y="176813"/>
                  </a:lnTo>
                  <a:lnTo>
                    <a:pt x="22237" y="181931"/>
                  </a:lnTo>
                  <a:lnTo>
                    <a:pt x="32473" y="178095"/>
                  </a:lnTo>
                  <a:lnTo>
                    <a:pt x="32591" y="176813"/>
                  </a:lnTo>
                  <a:close/>
                </a:path>
                <a:path w="391795" h="189230">
                  <a:moveTo>
                    <a:pt x="82629" y="176813"/>
                  </a:moveTo>
                  <a:lnTo>
                    <a:pt x="76644" y="176813"/>
                  </a:lnTo>
                  <a:lnTo>
                    <a:pt x="77190" y="177892"/>
                  </a:lnTo>
                  <a:lnTo>
                    <a:pt x="78727" y="178768"/>
                  </a:lnTo>
                  <a:lnTo>
                    <a:pt x="80530" y="179276"/>
                  </a:lnTo>
                  <a:lnTo>
                    <a:pt x="81597" y="177854"/>
                  </a:lnTo>
                  <a:lnTo>
                    <a:pt x="82629" y="176813"/>
                  </a:lnTo>
                  <a:close/>
                </a:path>
                <a:path w="391795" h="189230">
                  <a:moveTo>
                    <a:pt x="109741" y="163376"/>
                  </a:moveTo>
                  <a:lnTo>
                    <a:pt x="59372" y="163376"/>
                  </a:lnTo>
                  <a:lnTo>
                    <a:pt x="59372" y="172965"/>
                  </a:lnTo>
                  <a:lnTo>
                    <a:pt x="70243" y="178730"/>
                  </a:lnTo>
                  <a:lnTo>
                    <a:pt x="76644" y="176813"/>
                  </a:lnTo>
                  <a:lnTo>
                    <a:pt x="82629" y="176813"/>
                  </a:lnTo>
                  <a:lnTo>
                    <a:pt x="82943" y="176495"/>
                  </a:lnTo>
                  <a:lnTo>
                    <a:pt x="84853" y="175301"/>
                  </a:lnTo>
                  <a:lnTo>
                    <a:pt x="86283" y="174755"/>
                  </a:lnTo>
                  <a:lnTo>
                    <a:pt x="89788" y="173257"/>
                  </a:lnTo>
                  <a:lnTo>
                    <a:pt x="94094" y="172774"/>
                  </a:lnTo>
                  <a:lnTo>
                    <a:pt x="97942" y="172126"/>
                  </a:lnTo>
                  <a:lnTo>
                    <a:pt x="105151" y="172126"/>
                  </a:lnTo>
                  <a:lnTo>
                    <a:pt x="105613" y="165738"/>
                  </a:lnTo>
                  <a:lnTo>
                    <a:pt x="109741" y="163376"/>
                  </a:lnTo>
                  <a:close/>
                </a:path>
                <a:path w="391795" h="189230">
                  <a:moveTo>
                    <a:pt x="84919" y="175289"/>
                  </a:moveTo>
                  <a:close/>
                </a:path>
                <a:path w="391795" h="189230">
                  <a:moveTo>
                    <a:pt x="43791" y="171060"/>
                  </a:moveTo>
                  <a:lnTo>
                    <a:pt x="33121" y="171060"/>
                  </a:lnTo>
                  <a:lnTo>
                    <a:pt x="36321" y="174895"/>
                  </a:lnTo>
                  <a:lnTo>
                    <a:pt x="43370" y="172965"/>
                  </a:lnTo>
                  <a:lnTo>
                    <a:pt x="43791" y="171060"/>
                  </a:lnTo>
                  <a:close/>
                </a:path>
                <a:path w="391795" h="189230">
                  <a:moveTo>
                    <a:pt x="105151" y="172126"/>
                  </a:moveTo>
                  <a:lnTo>
                    <a:pt x="102425" y="172126"/>
                  </a:lnTo>
                  <a:lnTo>
                    <a:pt x="104965" y="174692"/>
                  </a:lnTo>
                  <a:lnTo>
                    <a:pt x="105151" y="172126"/>
                  </a:lnTo>
                  <a:close/>
                </a:path>
                <a:path w="391795" h="189230">
                  <a:moveTo>
                    <a:pt x="57174" y="167211"/>
                  </a:moveTo>
                  <a:lnTo>
                    <a:pt x="44640" y="167211"/>
                  </a:lnTo>
                  <a:lnTo>
                    <a:pt x="47840" y="171060"/>
                  </a:lnTo>
                  <a:lnTo>
                    <a:pt x="54241" y="172330"/>
                  </a:lnTo>
                  <a:lnTo>
                    <a:pt x="57174" y="167211"/>
                  </a:lnTo>
                  <a:close/>
                </a:path>
                <a:path w="391795" h="189230">
                  <a:moveTo>
                    <a:pt x="116023" y="163173"/>
                  </a:moveTo>
                  <a:lnTo>
                    <a:pt x="110096" y="163173"/>
                  </a:lnTo>
                  <a:lnTo>
                    <a:pt x="115862" y="164443"/>
                  </a:lnTo>
                  <a:lnTo>
                    <a:pt x="116023" y="163173"/>
                  </a:lnTo>
                  <a:close/>
                </a:path>
                <a:path w="391795" h="189230">
                  <a:moveTo>
                    <a:pt x="84645" y="123231"/>
                  </a:moveTo>
                  <a:lnTo>
                    <a:pt x="80149" y="123231"/>
                  </a:lnTo>
                  <a:lnTo>
                    <a:pt x="76326" y="123879"/>
                  </a:lnTo>
                  <a:lnTo>
                    <a:pt x="72021" y="124362"/>
                  </a:lnTo>
                  <a:lnTo>
                    <a:pt x="68503" y="125848"/>
                  </a:lnTo>
                  <a:lnTo>
                    <a:pt x="67119" y="126406"/>
                  </a:lnTo>
                  <a:lnTo>
                    <a:pt x="61975" y="131330"/>
                  </a:lnTo>
                  <a:lnTo>
                    <a:pt x="60240" y="136925"/>
                  </a:lnTo>
                  <a:lnTo>
                    <a:pt x="61037" y="142706"/>
                  </a:lnTo>
                  <a:lnTo>
                    <a:pt x="63512" y="148200"/>
                  </a:lnTo>
                  <a:lnTo>
                    <a:pt x="65646" y="151590"/>
                  </a:lnTo>
                  <a:lnTo>
                    <a:pt x="58966" y="154562"/>
                  </a:lnTo>
                  <a:lnTo>
                    <a:pt x="55257" y="156035"/>
                  </a:lnTo>
                  <a:lnTo>
                    <a:pt x="122008" y="156035"/>
                  </a:lnTo>
                  <a:lnTo>
                    <a:pt x="125086" y="145317"/>
                  </a:lnTo>
                  <a:lnTo>
                    <a:pt x="134980" y="137487"/>
                  </a:lnTo>
                  <a:lnTo>
                    <a:pt x="147634" y="136258"/>
                  </a:lnTo>
                  <a:lnTo>
                    <a:pt x="158153" y="136258"/>
                  </a:lnTo>
                  <a:lnTo>
                    <a:pt x="157064" y="127967"/>
                  </a:lnTo>
                  <a:lnTo>
                    <a:pt x="157570" y="125797"/>
                  </a:lnTo>
                  <a:lnTo>
                    <a:pt x="87198" y="125797"/>
                  </a:lnTo>
                  <a:lnTo>
                    <a:pt x="84645" y="123231"/>
                  </a:lnTo>
                  <a:close/>
                </a:path>
                <a:path w="391795" h="189230">
                  <a:moveTo>
                    <a:pt x="158153" y="136258"/>
                  </a:moveTo>
                  <a:lnTo>
                    <a:pt x="147634" y="136258"/>
                  </a:lnTo>
                  <a:lnTo>
                    <a:pt x="159384" y="143970"/>
                  </a:lnTo>
                  <a:lnTo>
                    <a:pt x="158153" y="136258"/>
                  </a:lnTo>
                  <a:close/>
                </a:path>
                <a:path w="391795" h="189230">
                  <a:moveTo>
                    <a:pt x="67094" y="126394"/>
                  </a:moveTo>
                  <a:close/>
                </a:path>
                <a:path w="391795" h="189230">
                  <a:moveTo>
                    <a:pt x="92316" y="114278"/>
                  </a:moveTo>
                  <a:lnTo>
                    <a:pt x="87845" y="116831"/>
                  </a:lnTo>
                  <a:lnTo>
                    <a:pt x="87198" y="125797"/>
                  </a:lnTo>
                  <a:lnTo>
                    <a:pt x="157570" y="125797"/>
                  </a:lnTo>
                  <a:lnTo>
                    <a:pt x="158749" y="120744"/>
                  </a:lnTo>
                  <a:lnTo>
                    <a:pt x="165773" y="115802"/>
                  </a:lnTo>
                  <a:lnTo>
                    <a:pt x="165734" y="115548"/>
                  </a:lnTo>
                  <a:lnTo>
                    <a:pt x="98069" y="115548"/>
                  </a:lnTo>
                  <a:lnTo>
                    <a:pt x="92316" y="114278"/>
                  </a:lnTo>
                  <a:close/>
                </a:path>
                <a:path w="391795" h="189230">
                  <a:moveTo>
                    <a:pt x="129854" y="87363"/>
                  </a:moveTo>
                  <a:lnTo>
                    <a:pt x="117200" y="88592"/>
                  </a:lnTo>
                  <a:lnTo>
                    <a:pt x="107306" y="96422"/>
                  </a:lnTo>
                  <a:lnTo>
                    <a:pt x="103835" y="108512"/>
                  </a:lnTo>
                  <a:lnTo>
                    <a:pt x="100634" y="108512"/>
                  </a:lnTo>
                  <a:lnTo>
                    <a:pt x="98717" y="110442"/>
                  </a:lnTo>
                  <a:lnTo>
                    <a:pt x="98069" y="115548"/>
                  </a:lnTo>
                  <a:lnTo>
                    <a:pt x="165734" y="115548"/>
                  </a:lnTo>
                  <a:lnTo>
                    <a:pt x="165519" y="114125"/>
                  </a:lnTo>
                  <a:lnTo>
                    <a:pt x="166293" y="112398"/>
                  </a:lnTo>
                  <a:lnTo>
                    <a:pt x="167690" y="110760"/>
                  </a:lnTo>
                  <a:lnTo>
                    <a:pt x="170782" y="110760"/>
                  </a:lnTo>
                  <a:lnTo>
                    <a:pt x="170319" y="108322"/>
                  </a:lnTo>
                  <a:lnTo>
                    <a:pt x="176397" y="104918"/>
                  </a:lnTo>
                  <a:lnTo>
                    <a:pt x="183354" y="102857"/>
                  </a:lnTo>
                  <a:lnTo>
                    <a:pt x="190059" y="102667"/>
                  </a:lnTo>
                  <a:lnTo>
                    <a:pt x="198049" y="102667"/>
                  </a:lnTo>
                  <a:lnTo>
                    <a:pt x="201375" y="100005"/>
                  </a:lnTo>
                  <a:lnTo>
                    <a:pt x="209445" y="97974"/>
                  </a:lnTo>
                  <a:lnTo>
                    <a:pt x="228284" y="97974"/>
                  </a:lnTo>
                  <a:lnTo>
                    <a:pt x="229156" y="95558"/>
                  </a:lnTo>
                  <a:lnTo>
                    <a:pt x="229452" y="95075"/>
                  </a:lnTo>
                  <a:lnTo>
                    <a:pt x="141604" y="95075"/>
                  </a:lnTo>
                  <a:lnTo>
                    <a:pt x="129854" y="87363"/>
                  </a:lnTo>
                  <a:close/>
                </a:path>
                <a:path w="391795" h="189230">
                  <a:moveTo>
                    <a:pt x="170782" y="110760"/>
                  </a:moveTo>
                  <a:lnTo>
                    <a:pt x="167690" y="110760"/>
                  </a:lnTo>
                  <a:lnTo>
                    <a:pt x="168922" y="111789"/>
                  </a:lnTo>
                  <a:lnTo>
                    <a:pt x="170141" y="112919"/>
                  </a:lnTo>
                  <a:lnTo>
                    <a:pt x="171234" y="114341"/>
                  </a:lnTo>
                  <a:lnTo>
                    <a:pt x="171092" y="112398"/>
                  </a:lnTo>
                  <a:lnTo>
                    <a:pt x="170782" y="110760"/>
                  </a:lnTo>
                  <a:close/>
                </a:path>
                <a:path w="391795" h="189230">
                  <a:moveTo>
                    <a:pt x="198049" y="102667"/>
                  </a:moveTo>
                  <a:lnTo>
                    <a:pt x="190059" y="102667"/>
                  </a:lnTo>
                  <a:lnTo>
                    <a:pt x="195237" y="104918"/>
                  </a:lnTo>
                  <a:lnTo>
                    <a:pt x="198049" y="102667"/>
                  </a:lnTo>
                  <a:close/>
                </a:path>
                <a:path w="391795" h="189230">
                  <a:moveTo>
                    <a:pt x="228284" y="97974"/>
                  </a:moveTo>
                  <a:lnTo>
                    <a:pt x="209445" y="97974"/>
                  </a:lnTo>
                  <a:lnTo>
                    <a:pt x="218300" y="98710"/>
                  </a:lnTo>
                  <a:lnTo>
                    <a:pt x="226796" y="102099"/>
                  </a:lnTo>
                  <a:lnTo>
                    <a:pt x="228284" y="97974"/>
                  </a:lnTo>
                  <a:close/>
                </a:path>
                <a:path w="391795" h="189230">
                  <a:moveTo>
                    <a:pt x="149910" y="61865"/>
                  </a:moveTo>
                  <a:lnTo>
                    <a:pt x="148513" y="63503"/>
                  </a:lnTo>
                  <a:lnTo>
                    <a:pt x="147751" y="65230"/>
                  </a:lnTo>
                  <a:lnTo>
                    <a:pt x="148005" y="66907"/>
                  </a:lnTo>
                  <a:lnTo>
                    <a:pt x="140972" y="71849"/>
                  </a:lnTo>
                  <a:lnTo>
                    <a:pt x="139280" y="79072"/>
                  </a:lnTo>
                  <a:lnTo>
                    <a:pt x="140368" y="87363"/>
                  </a:lnTo>
                  <a:lnTo>
                    <a:pt x="141604" y="95075"/>
                  </a:lnTo>
                  <a:lnTo>
                    <a:pt x="229452" y="95075"/>
                  </a:lnTo>
                  <a:lnTo>
                    <a:pt x="232644" y="89872"/>
                  </a:lnTo>
                  <a:lnTo>
                    <a:pt x="237762" y="85886"/>
                  </a:lnTo>
                  <a:lnTo>
                    <a:pt x="245008" y="84446"/>
                  </a:lnTo>
                  <a:lnTo>
                    <a:pt x="253682" y="84446"/>
                  </a:lnTo>
                  <a:lnTo>
                    <a:pt x="254214" y="78983"/>
                  </a:lnTo>
                  <a:lnTo>
                    <a:pt x="256732" y="72152"/>
                  </a:lnTo>
                  <a:lnTo>
                    <a:pt x="260804" y="65740"/>
                  </a:lnTo>
                  <a:lnTo>
                    <a:pt x="261088" y="65446"/>
                  </a:lnTo>
                  <a:lnTo>
                    <a:pt x="153454" y="65446"/>
                  </a:lnTo>
                  <a:lnTo>
                    <a:pt x="152361" y="64024"/>
                  </a:lnTo>
                  <a:lnTo>
                    <a:pt x="151155" y="62881"/>
                  </a:lnTo>
                  <a:lnTo>
                    <a:pt x="149910" y="61865"/>
                  </a:lnTo>
                  <a:close/>
                </a:path>
                <a:path w="391795" h="189230">
                  <a:moveTo>
                    <a:pt x="253682" y="84446"/>
                  </a:moveTo>
                  <a:lnTo>
                    <a:pt x="245008" y="84446"/>
                  </a:lnTo>
                  <a:lnTo>
                    <a:pt x="249961" y="86808"/>
                  </a:lnTo>
                  <a:lnTo>
                    <a:pt x="249783" y="86135"/>
                  </a:lnTo>
                  <a:lnTo>
                    <a:pt x="249288" y="84877"/>
                  </a:lnTo>
                  <a:lnTo>
                    <a:pt x="253640" y="84877"/>
                  </a:lnTo>
                  <a:lnTo>
                    <a:pt x="253682" y="84446"/>
                  </a:lnTo>
                  <a:close/>
                </a:path>
                <a:path w="391795" h="189230">
                  <a:moveTo>
                    <a:pt x="253640" y="84877"/>
                  </a:moveTo>
                  <a:lnTo>
                    <a:pt x="249288" y="84877"/>
                  </a:lnTo>
                  <a:lnTo>
                    <a:pt x="250418" y="85093"/>
                  </a:lnTo>
                  <a:lnTo>
                    <a:pt x="251574" y="85347"/>
                  </a:lnTo>
                  <a:lnTo>
                    <a:pt x="252831" y="85716"/>
                  </a:lnTo>
                  <a:lnTo>
                    <a:pt x="253555" y="85754"/>
                  </a:lnTo>
                  <a:lnTo>
                    <a:pt x="253640" y="84877"/>
                  </a:lnTo>
                  <a:close/>
                </a:path>
                <a:path w="391795" h="189230">
                  <a:moveTo>
                    <a:pt x="388599" y="50116"/>
                  </a:moveTo>
                  <a:lnTo>
                    <a:pt x="369327" y="50116"/>
                  </a:lnTo>
                  <a:lnTo>
                    <a:pt x="382691" y="55108"/>
                  </a:lnTo>
                  <a:lnTo>
                    <a:pt x="389813" y="66526"/>
                  </a:lnTo>
                  <a:lnTo>
                    <a:pt x="390245" y="66526"/>
                  </a:lnTo>
                  <a:lnTo>
                    <a:pt x="390677" y="66767"/>
                  </a:lnTo>
                  <a:lnTo>
                    <a:pt x="391121" y="66843"/>
                  </a:lnTo>
                  <a:lnTo>
                    <a:pt x="391541" y="61522"/>
                  </a:lnTo>
                  <a:lnTo>
                    <a:pt x="391537" y="59427"/>
                  </a:lnTo>
                  <a:lnTo>
                    <a:pt x="390308" y="53292"/>
                  </a:lnTo>
                  <a:lnTo>
                    <a:pt x="388599" y="50116"/>
                  </a:lnTo>
                  <a:close/>
                </a:path>
                <a:path w="391795" h="189230">
                  <a:moveTo>
                    <a:pt x="172267" y="53772"/>
                  </a:moveTo>
                  <a:lnTo>
                    <a:pt x="165563" y="53962"/>
                  </a:lnTo>
                  <a:lnTo>
                    <a:pt x="158574" y="56034"/>
                  </a:lnTo>
                  <a:lnTo>
                    <a:pt x="152539" y="59427"/>
                  </a:lnTo>
                  <a:lnTo>
                    <a:pt x="153313" y="63503"/>
                  </a:lnTo>
                  <a:lnTo>
                    <a:pt x="153454" y="65446"/>
                  </a:lnTo>
                  <a:lnTo>
                    <a:pt x="261088" y="65446"/>
                  </a:lnTo>
                  <a:lnTo>
                    <a:pt x="266128" y="60227"/>
                  </a:lnTo>
                  <a:lnTo>
                    <a:pt x="267957" y="58690"/>
                  </a:lnTo>
                  <a:lnTo>
                    <a:pt x="269963" y="57445"/>
                  </a:lnTo>
                  <a:lnTo>
                    <a:pt x="272726" y="56023"/>
                  </a:lnTo>
                  <a:lnTo>
                    <a:pt x="177444" y="56023"/>
                  </a:lnTo>
                  <a:lnTo>
                    <a:pt x="172267" y="53772"/>
                  </a:lnTo>
                  <a:close/>
                </a:path>
                <a:path w="391795" h="189230">
                  <a:moveTo>
                    <a:pt x="387942" y="48895"/>
                  </a:moveTo>
                  <a:lnTo>
                    <a:pt x="328504" y="48895"/>
                  </a:lnTo>
                  <a:lnTo>
                    <a:pt x="336524" y="51156"/>
                  </a:lnTo>
                  <a:lnTo>
                    <a:pt x="342382" y="56298"/>
                  </a:lnTo>
                  <a:lnTo>
                    <a:pt x="343077" y="62043"/>
                  </a:lnTo>
                  <a:lnTo>
                    <a:pt x="354521" y="52208"/>
                  </a:lnTo>
                  <a:lnTo>
                    <a:pt x="369327" y="50116"/>
                  </a:lnTo>
                  <a:lnTo>
                    <a:pt x="388599" y="50116"/>
                  </a:lnTo>
                  <a:lnTo>
                    <a:pt x="387942" y="48895"/>
                  </a:lnTo>
                  <a:close/>
                </a:path>
                <a:path w="391795" h="189230">
                  <a:moveTo>
                    <a:pt x="302599" y="52416"/>
                  </a:moveTo>
                  <a:lnTo>
                    <a:pt x="284810" y="52416"/>
                  </a:lnTo>
                  <a:lnTo>
                    <a:pt x="291236" y="55642"/>
                  </a:lnTo>
                  <a:lnTo>
                    <a:pt x="293966" y="57242"/>
                  </a:lnTo>
                  <a:lnTo>
                    <a:pt x="300407" y="53182"/>
                  </a:lnTo>
                  <a:lnTo>
                    <a:pt x="302599" y="52416"/>
                  </a:lnTo>
                  <a:close/>
                </a:path>
                <a:path w="391795" h="189230">
                  <a:moveTo>
                    <a:pt x="191663" y="49079"/>
                  </a:moveTo>
                  <a:lnTo>
                    <a:pt x="183586" y="51110"/>
                  </a:lnTo>
                  <a:lnTo>
                    <a:pt x="177444" y="56023"/>
                  </a:lnTo>
                  <a:lnTo>
                    <a:pt x="272726" y="56023"/>
                  </a:lnTo>
                  <a:lnTo>
                    <a:pt x="278028" y="53292"/>
                  </a:lnTo>
                  <a:lnTo>
                    <a:pt x="278716" y="53204"/>
                  </a:lnTo>
                  <a:lnTo>
                    <a:pt x="209016" y="53204"/>
                  </a:lnTo>
                  <a:lnTo>
                    <a:pt x="200524" y="49815"/>
                  </a:lnTo>
                  <a:lnTo>
                    <a:pt x="191663" y="49079"/>
                  </a:lnTo>
                  <a:close/>
                </a:path>
                <a:path w="391795" h="189230">
                  <a:moveTo>
                    <a:pt x="227228" y="35551"/>
                  </a:moveTo>
                  <a:lnTo>
                    <a:pt x="219984" y="36996"/>
                  </a:lnTo>
                  <a:lnTo>
                    <a:pt x="214869" y="40981"/>
                  </a:lnTo>
                  <a:lnTo>
                    <a:pt x="211381" y="46664"/>
                  </a:lnTo>
                  <a:lnTo>
                    <a:pt x="209016" y="53204"/>
                  </a:lnTo>
                  <a:lnTo>
                    <a:pt x="278716" y="53204"/>
                  </a:lnTo>
                  <a:lnTo>
                    <a:pt x="284810" y="52416"/>
                  </a:lnTo>
                  <a:lnTo>
                    <a:pt x="302599" y="52416"/>
                  </a:lnTo>
                  <a:lnTo>
                    <a:pt x="307449" y="50722"/>
                  </a:lnTo>
                  <a:lnTo>
                    <a:pt x="314589" y="50161"/>
                  </a:lnTo>
                  <a:lnTo>
                    <a:pt x="325367" y="50161"/>
                  </a:lnTo>
                  <a:lnTo>
                    <a:pt x="328504" y="48895"/>
                  </a:lnTo>
                  <a:lnTo>
                    <a:pt x="387942" y="48895"/>
                  </a:lnTo>
                  <a:lnTo>
                    <a:pt x="387169" y="47459"/>
                  </a:lnTo>
                  <a:lnTo>
                    <a:pt x="382269" y="43234"/>
                  </a:lnTo>
                  <a:lnTo>
                    <a:pt x="384851" y="37913"/>
                  </a:lnTo>
                  <a:lnTo>
                    <a:pt x="232194" y="37913"/>
                  </a:lnTo>
                  <a:lnTo>
                    <a:pt x="227228" y="35551"/>
                  </a:lnTo>
                  <a:close/>
                </a:path>
                <a:path w="391795" h="189230">
                  <a:moveTo>
                    <a:pt x="325367" y="50161"/>
                  </a:moveTo>
                  <a:lnTo>
                    <a:pt x="314589" y="50161"/>
                  </a:lnTo>
                  <a:lnTo>
                    <a:pt x="321322" y="51794"/>
                  </a:lnTo>
                  <a:lnTo>
                    <a:pt x="325367" y="50161"/>
                  </a:lnTo>
                  <a:close/>
                </a:path>
                <a:path w="391795" h="189230">
                  <a:moveTo>
                    <a:pt x="231495" y="35982"/>
                  </a:moveTo>
                  <a:lnTo>
                    <a:pt x="232003" y="37240"/>
                  </a:lnTo>
                  <a:lnTo>
                    <a:pt x="232194" y="37913"/>
                  </a:lnTo>
                  <a:lnTo>
                    <a:pt x="384851" y="37913"/>
                  </a:lnTo>
                  <a:lnTo>
                    <a:pt x="385178" y="37240"/>
                  </a:lnTo>
                  <a:lnTo>
                    <a:pt x="385222" y="36859"/>
                  </a:lnTo>
                  <a:lnTo>
                    <a:pt x="235775" y="36859"/>
                  </a:lnTo>
                  <a:lnTo>
                    <a:pt x="235064" y="36821"/>
                  </a:lnTo>
                  <a:lnTo>
                    <a:pt x="233806" y="36452"/>
                  </a:lnTo>
                  <a:lnTo>
                    <a:pt x="232625" y="36198"/>
                  </a:lnTo>
                  <a:lnTo>
                    <a:pt x="231495" y="35982"/>
                  </a:lnTo>
                  <a:close/>
                </a:path>
                <a:path w="391795" h="189230">
                  <a:moveTo>
                    <a:pt x="267017" y="3521"/>
                  </a:moveTo>
                  <a:lnTo>
                    <a:pt x="236434" y="30088"/>
                  </a:lnTo>
                  <a:lnTo>
                    <a:pt x="235775" y="36859"/>
                  </a:lnTo>
                  <a:lnTo>
                    <a:pt x="385222" y="36859"/>
                  </a:lnTo>
                  <a:lnTo>
                    <a:pt x="383633" y="28502"/>
                  </a:lnTo>
                  <a:lnTo>
                    <a:pt x="378764" y="20899"/>
                  </a:lnTo>
                  <a:lnTo>
                    <a:pt x="372033" y="17618"/>
                  </a:lnTo>
                  <a:lnTo>
                    <a:pt x="369236" y="13135"/>
                  </a:lnTo>
                  <a:lnTo>
                    <a:pt x="325310" y="13135"/>
                  </a:lnTo>
                  <a:lnTo>
                    <a:pt x="324728" y="8347"/>
                  </a:lnTo>
                  <a:lnTo>
                    <a:pt x="276186" y="8347"/>
                  </a:lnTo>
                  <a:lnTo>
                    <a:pt x="273456" y="6747"/>
                  </a:lnTo>
                  <a:lnTo>
                    <a:pt x="267017" y="3521"/>
                  </a:lnTo>
                  <a:close/>
                </a:path>
                <a:path w="391795" h="189230">
                  <a:moveTo>
                    <a:pt x="351553" y="1222"/>
                  </a:moveTo>
                  <a:lnTo>
                    <a:pt x="336749" y="3309"/>
                  </a:lnTo>
                  <a:lnTo>
                    <a:pt x="325310" y="13135"/>
                  </a:lnTo>
                  <a:lnTo>
                    <a:pt x="369236" y="13135"/>
                  </a:lnTo>
                  <a:lnTo>
                    <a:pt x="364917" y="6213"/>
                  </a:lnTo>
                  <a:lnTo>
                    <a:pt x="351553" y="1222"/>
                  </a:lnTo>
                  <a:close/>
                </a:path>
                <a:path w="391795" h="189230">
                  <a:moveTo>
                    <a:pt x="296805" y="1264"/>
                  </a:moveTo>
                  <a:lnTo>
                    <a:pt x="289669" y="1823"/>
                  </a:lnTo>
                  <a:lnTo>
                    <a:pt x="282631" y="4281"/>
                  </a:lnTo>
                  <a:lnTo>
                    <a:pt x="276186" y="8347"/>
                  </a:lnTo>
                  <a:lnTo>
                    <a:pt x="324728" y="8347"/>
                  </a:lnTo>
                  <a:lnTo>
                    <a:pt x="324613" y="7398"/>
                  </a:lnTo>
                  <a:lnTo>
                    <a:pt x="319480" y="2899"/>
                  </a:lnTo>
                  <a:lnTo>
                    <a:pt x="303542" y="2899"/>
                  </a:lnTo>
                  <a:lnTo>
                    <a:pt x="296805" y="1264"/>
                  </a:lnTo>
                  <a:close/>
                </a:path>
                <a:path w="391795" h="189230">
                  <a:moveTo>
                    <a:pt x="310726" y="0"/>
                  </a:moveTo>
                  <a:lnTo>
                    <a:pt x="303542" y="2899"/>
                  </a:lnTo>
                  <a:lnTo>
                    <a:pt x="319480" y="2899"/>
                  </a:lnTo>
                  <a:lnTo>
                    <a:pt x="318750" y="2259"/>
                  </a:lnTo>
                  <a:lnTo>
                    <a:pt x="310726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01185" y="4239169"/>
              <a:ext cx="208165" cy="120332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4605148" y="4131638"/>
              <a:ext cx="307340" cy="85725"/>
            </a:xfrm>
            <a:custGeom>
              <a:avLst/>
              <a:gdLst/>
              <a:ahLst/>
              <a:cxnLst/>
              <a:rect l="l" t="t" r="r" b="b"/>
              <a:pathLst>
                <a:path w="307339" h="85725">
                  <a:moveTo>
                    <a:pt x="0" y="0"/>
                  </a:moveTo>
                  <a:lnTo>
                    <a:pt x="0" y="34569"/>
                  </a:lnTo>
                  <a:lnTo>
                    <a:pt x="307251" y="85128"/>
                  </a:lnTo>
                  <a:lnTo>
                    <a:pt x="307251" y="50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202734" y="3458438"/>
              <a:ext cx="28575" cy="177800"/>
            </a:xfrm>
            <a:custGeom>
              <a:avLst/>
              <a:gdLst/>
              <a:ahLst/>
              <a:cxnLst/>
              <a:rect l="l" t="t" r="r" b="b"/>
              <a:pathLst>
                <a:path w="28575" h="177800">
                  <a:moveTo>
                    <a:pt x="12569" y="0"/>
                  </a:moveTo>
                  <a:lnTo>
                    <a:pt x="6816" y="1201"/>
                  </a:lnTo>
                  <a:lnTo>
                    <a:pt x="4483" y="6248"/>
                  </a:lnTo>
                  <a:lnTo>
                    <a:pt x="4483" y="40805"/>
                  </a:lnTo>
                  <a:lnTo>
                    <a:pt x="0" y="52324"/>
                  </a:lnTo>
                  <a:lnTo>
                    <a:pt x="0" y="175539"/>
                  </a:lnTo>
                  <a:lnTo>
                    <a:pt x="27533" y="177774"/>
                  </a:lnTo>
                  <a:lnTo>
                    <a:pt x="28168" y="137452"/>
                  </a:lnTo>
                  <a:lnTo>
                    <a:pt x="28168" y="56807"/>
                  </a:lnTo>
                  <a:lnTo>
                    <a:pt x="22402" y="39522"/>
                  </a:lnTo>
                  <a:lnTo>
                    <a:pt x="21132" y="6248"/>
                  </a:lnTo>
                  <a:lnTo>
                    <a:pt x="18441" y="1922"/>
                  </a:lnTo>
                  <a:lnTo>
                    <a:pt x="12569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043948" y="3509733"/>
              <a:ext cx="214629" cy="815340"/>
            </a:xfrm>
            <a:custGeom>
              <a:avLst/>
              <a:gdLst/>
              <a:ahLst/>
              <a:cxnLst/>
              <a:rect l="l" t="t" r="r" b="b"/>
              <a:pathLst>
                <a:path w="214629" h="815339">
                  <a:moveTo>
                    <a:pt x="11861" y="603211"/>
                  </a:moveTo>
                  <a:lnTo>
                    <a:pt x="0" y="603211"/>
                  </a:lnTo>
                  <a:lnTo>
                    <a:pt x="0" y="815073"/>
                  </a:lnTo>
                  <a:lnTo>
                    <a:pt x="11861" y="815073"/>
                  </a:lnTo>
                  <a:lnTo>
                    <a:pt x="11861" y="603211"/>
                  </a:lnTo>
                  <a:close/>
                </a:path>
                <a:path w="214629" h="815339">
                  <a:moveTo>
                    <a:pt x="186944" y="5511"/>
                  </a:moveTo>
                  <a:lnTo>
                    <a:pt x="182549" y="1282"/>
                  </a:lnTo>
                  <a:lnTo>
                    <a:pt x="172859" y="0"/>
                  </a:lnTo>
                  <a:lnTo>
                    <a:pt x="163182" y="1473"/>
                  </a:lnTo>
                  <a:lnTo>
                    <a:pt x="158775" y="5511"/>
                  </a:lnTo>
                  <a:lnTo>
                    <a:pt x="186944" y="5511"/>
                  </a:lnTo>
                  <a:close/>
                </a:path>
                <a:path w="214629" h="815339">
                  <a:moveTo>
                    <a:pt x="214096" y="389839"/>
                  </a:moveTo>
                  <a:lnTo>
                    <a:pt x="212991" y="383171"/>
                  </a:lnTo>
                  <a:lnTo>
                    <a:pt x="196316" y="379831"/>
                  </a:lnTo>
                  <a:lnTo>
                    <a:pt x="166319" y="383171"/>
                  </a:lnTo>
                  <a:lnTo>
                    <a:pt x="164096" y="386511"/>
                  </a:lnTo>
                  <a:lnTo>
                    <a:pt x="157429" y="386511"/>
                  </a:lnTo>
                  <a:lnTo>
                    <a:pt x="156324" y="382066"/>
                  </a:lnTo>
                  <a:lnTo>
                    <a:pt x="147421" y="382066"/>
                  </a:lnTo>
                  <a:lnTo>
                    <a:pt x="128536" y="385394"/>
                  </a:lnTo>
                  <a:lnTo>
                    <a:pt x="125196" y="399846"/>
                  </a:lnTo>
                  <a:lnTo>
                    <a:pt x="145199" y="398729"/>
                  </a:lnTo>
                  <a:lnTo>
                    <a:pt x="160769" y="395401"/>
                  </a:lnTo>
                  <a:lnTo>
                    <a:pt x="198551" y="404291"/>
                  </a:lnTo>
                  <a:lnTo>
                    <a:pt x="199656" y="397624"/>
                  </a:lnTo>
                  <a:lnTo>
                    <a:pt x="209664" y="398729"/>
                  </a:lnTo>
                  <a:lnTo>
                    <a:pt x="207429" y="388734"/>
                  </a:lnTo>
                  <a:lnTo>
                    <a:pt x="214096" y="389839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125812" y="3626205"/>
              <a:ext cx="8255" cy="498475"/>
            </a:xfrm>
            <a:custGeom>
              <a:avLst/>
              <a:gdLst/>
              <a:ahLst/>
              <a:cxnLst/>
              <a:rect l="l" t="t" r="r" b="b"/>
              <a:pathLst>
                <a:path w="8255" h="498475">
                  <a:moveTo>
                    <a:pt x="7772" y="0"/>
                  </a:moveTo>
                  <a:lnTo>
                    <a:pt x="0" y="0"/>
                  </a:lnTo>
                  <a:lnTo>
                    <a:pt x="0" y="497852"/>
                  </a:lnTo>
                  <a:lnTo>
                    <a:pt x="7772" y="497852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190266" y="4166284"/>
              <a:ext cx="88900" cy="31115"/>
            </a:xfrm>
            <a:custGeom>
              <a:avLst/>
              <a:gdLst/>
              <a:ahLst/>
              <a:cxnLst/>
              <a:rect l="l" t="t" r="r" b="b"/>
              <a:pathLst>
                <a:path w="88900" h="31114">
                  <a:moveTo>
                    <a:pt x="36677" y="0"/>
                  </a:moveTo>
                  <a:lnTo>
                    <a:pt x="0" y="0"/>
                  </a:lnTo>
                  <a:lnTo>
                    <a:pt x="0" y="31102"/>
                  </a:lnTo>
                  <a:lnTo>
                    <a:pt x="52235" y="31102"/>
                  </a:lnTo>
                  <a:lnTo>
                    <a:pt x="57785" y="14427"/>
                  </a:lnTo>
                  <a:lnTo>
                    <a:pt x="65570" y="14427"/>
                  </a:lnTo>
                  <a:lnTo>
                    <a:pt x="71120" y="23329"/>
                  </a:lnTo>
                  <a:lnTo>
                    <a:pt x="76682" y="24447"/>
                  </a:lnTo>
                  <a:lnTo>
                    <a:pt x="75565" y="13334"/>
                  </a:lnTo>
                  <a:lnTo>
                    <a:pt x="88900" y="15544"/>
                  </a:lnTo>
                  <a:lnTo>
                    <a:pt x="88900" y="9994"/>
                  </a:lnTo>
                  <a:lnTo>
                    <a:pt x="36677" y="6654"/>
                  </a:lnTo>
                  <a:lnTo>
                    <a:pt x="36677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10178" y="3595171"/>
              <a:ext cx="124434" cy="248931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2966072" y="3572217"/>
              <a:ext cx="172085" cy="321310"/>
            </a:xfrm>
            <a:custGeom>
              <a:avLst/>
              <a:gdLst/>
              <a:ahLst/>
              <a:cxnLst/>
              <a:rect l="l" t="t" r="r" b="b"/>
              <a:pathLst>
                <a:path w="172085" h="321310">
                  <a:moveTo>
                    <a:pt x="57619" y="259588"/>
                  </a:moveTo>
                  <a:lnTo>
                    <a:pt x="57492" y="256628"/>
                  </a:lnTo>
                  <a:lnTo>
                    <a:pt x="57442" y="256324"/>
                  </a:lnTo>
                  <a:lnTo>
                    <a:pt x="54813" y="254101"/>
                  </a:lnTo>
                  <a:lnTo>
                    <a:pt x="51295" y="251129"/>
                  </a:lnTo>
                  <a:lnTo>
                    <a:pt x="51473" y="249631"/>
                  </a:lnTo>
                  <a:lnTo>
                    <a:pt x="26720" y="249631"/>
                  </a:lnTo>
                  <a:lnTo>
                    <a:pt x="23431" y="249631"/>
                  </a:lnTo>
                  <a:lnTo>
                    <a:pt x="22872" y="254101"/>
                  </a:lnTo>
                  <a:lnTo>
                    <a:pt x="19037" y="252831"/>
                  </a:lnTo>
                  <a:lnTo>
                    <a:pt x="12217" y="251485"/>
                  </a:lnTo>
                  <a:lnTo>
                    <a:pt x="7670" y="254114"/>
                  </a:lnTo>
                  <a:lnTo>
                    <a:pt x="6261" y="259130"/>
                  </a:lnTo>
                  <a:lnTo>
                    <a:pt x="8801" y="264985"/>
                  </a:lnTo>
                  <a:lnTo>
                    <a:pt x="2895" y="271437"/>
                  </a:lnTo>
                  <a:lnTo>
                    <a:pt x="0" y="279628"/>
                  </a:lnTo>
                  <a:lnTo>
                    <a:pt x="698" y="287223"/>
                  </a:lnTo>
                  <a:lnTo>
                    <a:pt x="5600" y="291871"/>
                  </a:lnTo>
                  <a:lnTo>
                    <a:pt x="4089" y="300570"/>
                  </a:lnTo>
                  <a:lnTo>
                    <a:pt x="4559" y="308203"/>
                  </a:lnTo>
                  <a:lnTo>
                    <a:pt x="7302" y="314375"/>
                  </a:lnTo>
                  <a:lnTo>
                    <a:pt x="12636" y="318757"/>
                  </a:lnTo>
                  <a:lnTo>
                    <a:pt x="20320" y="321310"/>
                  </a:lnTo>
                  <a:lnTo>
                    <a:pt x="22237" y="320675"/>
                  </a:lnTo>
                  <a:lnTo>
                    <a:pt x="14554" y="312991"/>
                  </a:lnTo>
                  <a:lnTo>
                    <a:pt x="13919" y="312991"/>
                  </a:lnTo>
                  <a:lnTo>
                    <a:pt x="13919" y="307886"/>
                  </a:lnTo>
                  <a:lnTo>
                    <a:pt x="15201" y="307238"/>
                  </a:lnTo>
                  <a:lnTo>
                    <a:pt x="13919" y="305308"/>
                  </a:lnTo>
                  <a:lnTo>
                    <a:pt x="12636" y="302742"/>
                  </a:lnTo>
                  <a:lnTo>
                    <a:pt x="10083" y="300189"/>
                  </a:lnTo>
                  <a:lnTo>
                    <a:pt x="16471" y="297637"/>
                  </a:lnTo>
                  <a:lnTo>
                    <a:pt x="17119" y="298272"/>
                  </a:lnTo>
                  <a:lnTo>
                    <a:pt x="17221" y="297637"/>
                  </a:lnTo>
                  <a:lnTo>
                    <a:pt x="17754" y="294436"/>
                  </a:lnTo>
                  <a:lnTo>
                    <a:pt x="19392" y="286753"/>
                  </a:lnTo>
                  <a:lnTo>
                    <a:pt x="19672" y="285470"/>
                  </a:lnTo>
                  <a:lnTo>
                    <a:pt x="14554" y="286753"/>
                  </a:lnTo>
                  <a:lnTo>
                    <a:pt x="14554" y="277787"/>
                  </a:lnTo>
                  <a:lnTo>
                    <a:pt x="22237" y="279717"/>
                  </a:lnTo>
                  <a:lnTo>
                    <a:pt x="23202" y="277787"/>
                  </a:lnTo>
                  <a:lnTo>
                    <a:pt x="25438" y="273316"/>
                  </a:lnTo>
                  <a:lnTo>
                    <a:pt x="26238" y="270611"/>
                  </a:lnTo>
                  <a:lnTo>
                    <a:pt x="29756" y="272135"/>
                  </a:lnTo>
                  <a:lnTo>
                    <a:pt x="34112" y="271589"/>
                  </a:lnTo>
                  <a:lnTo>
                    <a:pt x="34302" y="270611"/>
                  </a:lnTo>
                  <a:lnTo>
                    <a:pt x="35039" y="266915"/>
                  </a:lnTo>
                  <a:lnTo>
                    <a:pt x="37528" y="268528"/>
                  </a:lnTo>
                  <a:lnTo>
                    <a:pt x="40259" y="269201"/>
                  </a:lnTo>
                  <a:lnTo>
                    <a:pt x="42913" y="269290"/>
                  </a:lnTo>
                  <a:lnTo>
                    <a:pt x="43307" y="269278"/>
                  </a:lnTo>
                  <a:lnTo>
                    <a:pt x="43497" y="269290"/>
                  </a:lnTo>
                  <a:lnTo>
                    <a:pt x="42913" y="269290"/>
                  </a:lnTo>
                  <a:lnTo>
                    <a:pt x="43700" y="269341"/>
                  </a:lnTo>
                  <a:lnTo>
                    <a:pt x="44094" y="269328"/>
                  </a:lnTo>
                  <a:lnTo>
                    <a:pt x="45237" y="269278"/>
                  </a:lnTo>
                  <a:lnTo>
                    <a:pt x="48348" y="269138"/>
                  </a:lnTo>
                  <a:lnTo>
                    <a:pt x="52311" y="267296"/>
                  </a:lnTo>
                  <a:lnTo>
                    <a:pt x="52628" y="266915"/>
                  </a:lnTo>
                  <a:lnTo>
                    <a:pt x="54838" y="264350"/>
                  </a:lnTo>
                  <a:lnTo>
                    <a:pt x="56642" y="262255"/>
                  </a:lnTo>
                  <a:lnTo>
                    <a:pt x="57619" y="259588"/>
                  </a:lnTo>
                  <a:close/>
                </a:path>
                <a:path w="172085" h="321310">
                  <a:moveTo>
                    <a:pt x="171970" y="15100"/>
                  </a:moveTo>
                  <a:lnTo>
                    <a:pt x="167525" y="11760"/>
                  </a:lnTo>
                  <a:lnTo>
                    <a:pt x="167525" y="5765"/>
                  </a:lnTo>
                  <a:lnTo>
                    <a:pt x="167525" y="1765"/>
                  </a:lnTo>
                  <a:lnTo>
                    <a:pt x="160489" y="5765"/>
                  </a:lnTo>
                  <a:lnTo>
                    <a:pt x="154736" y="1917"/>
                  </a:lnTo>
                  <a:lnTo>
                    <a:pt x="148983" y="635"/>
                  </a:lnTo>
                  <a:lnTo>
                    <a:pt x="143217" y="0"/>
                  </a:lnTo>
                  <a:lnTo>
                    <a:pt x="134251" y="7683"/>
                  </a:lnTo>
                  <a:lnTo>
                    <a:pt x="131699" y="16002"/>
                  </a:lnTo>
                  <a:lnTo>
                    <a:pt x="131546" y="18148"/>
                  </a:lnTo>
                  <a:lnTo>
                    <a:pt x="129057" y="16687"/>
                  </a:lnTo>
                  <a:lnTo>
                    <a:pt x="126149" y="15290"/>
                  </a:lnTo>
                  <a:lnTo>
                    <a:pt x="123367" y="13436"/>
                  </a:lnTo>
                  <a:lnTo>
                    <a:pt x="118364" y="12788"/>
                  </a:lnTo>
                  <a:lnTo>
                    <a:pt x="112649" y="14960"/>
                  </a:lnTo>
                  <a:lnTo>
                    <a:pt x="107162" y="18923"/>
                  </a:lnTo>
                  <a:lnTo>
                    <a:pt x="102895" y="23672"/>
                  </a:lnTo>
                  <a:lnTo>
                    <a:pt x="100330" y="17919"/>
                  </a:lnTo>
                  <a:lnTo>
                    <a:pt x="94564" y="14719"/>
                  </a:lnTo>
                  <a:lnTo>
                    <a:pt x="88811" y="12153"/>
                  </a:lnTo>
                  <a:lnTo>
                    <a:pt x="82397" y="11518"/>
                  </a:lnTo>
                  <a:lnTo>
                    <a:pt x="76974" y="13373"/>
                  </a:lnTo>
                  <a:lnTo>
                    <a:pt x="71678" y="17678"/>
                  </a:lnTo>
                  <a:lnTo>
                    <a:pt x="68541" y="24028"/>
                  </a:lnTo>
                  <a:lnTo>
                    <a:pt x="69608" y="32004"/>
                  </a:lnTo>
                  <a:lnTo>
                    <a:pt x="62865" y="35242"/>
                  </a:lnTo>
                  <a:lnTo>
                    <a:pt x="58877" y="40640"/>
                  </a:lnTo>
                  <a:lnTo>
                    <a:pt x="57543" y="47485"/>
                  </a:lnTo>
                  <a:lnTo>
                    <a:pt x="58724" y="55041"/>
                  </a:lnTo>
                  <a:lnTo>
                    <a:pt x="58978" y="55499"/>
                  </a:lnTo>
                  <a:lnTo>
                    <a:pt x="50292" y="61988"/>
                  </a:lnTo>
                  <a:lnTo>
                    <a:pt x="47256" y="72821"/>
                  </a:lnTo>
                  <a:lnTo>
                    <a:pt x="47218" y="73279"/>
                  </a:lnTo>
                  <a:lnTo>
                    <a:pt x="49745" y="84899"/>
                  </a:lnTo>
                  <a:lnTo>
                    <a:pt x="58077" y="93446"/>
                  </a:lnTo>
                  <a:lnTo>
                    <a:pt x="69608" y="99212"/>
                  </a:lnTo>
                  <a:lnTo>
                    <a:pt x="74091" y="102412"/>
                  </a:lnTo>
                  <a:lnTo>
                    <a:pt x="67043" y="102412"/>
                  </a:lnTo>
                  <a:lnTo>
                    <a:pt x="61277" y="109448"/>
                  </a:lnTo>
                  <a:lnTo>
                    <a:pt x="63842" y="119697"/>
                  </a:lnTo>
                  <a:lnTo>
                    <a:pt x="55181" y="122745"/>
                  </a:lnTo>
                  <a:lnTo>
                    <a:pt x="48310" y="130175"/>
                  </a:lnTo>
                  <a:lnTo>
                    <a:pt x="46012" y="139407"/>
                  </a:lnTo>
                  <a:lnTo>
                    <a:pt x="51041" y="147853"/>
                  </a:lnTo>
                  <a:lnTo>
                    <a:pt x="47142" y="152184"/>
                  </a:lnTo>
                  <a:lnTo>
                    <a:pt x="46316" y="158013"/>
                  </a:lnTo>
                  <a:lnTo>
                    <a:pt x="48971" y="164693"/>
                  </a:lnTo>
                  <a:lnTo>
                    <a:pt x="55524" y="171538"/>
                  </a:lnTo>
                  <a:lnTo>
                    <a:pt x="49758" y="172821"/>
                  </a:lnTo>
                  <a:lnTo>
                    <a:pt x="48475" y="176657"/>
                  </a:lnTo>
                  <a:lnTo>
                    <a:pt x="47193" y="183057"/>
                  </a:lnTo>
                  <a:lnTo>
                    <a:pt x="42849" y="180581"/>
                  </a:lnTo>
                  <a:lnTo>
                    <a:pt x="36957" y="179946"/>
                  </a:lnTo>
                  <a:lnTo>
                    <a:pt x="30099" y="181356"/>
                  </a:lnTo>
                  <a:lnTo>
                    <a:pt x="22872" y="184975"/>
                  </a:lnTo>
                  <a:lnTo>
                    <a:pt x="17754" y="188175"/>
                  </a:lnTo>
                  <a:lnTo>
                    <a:pt x="19037" y="200977"/>
                  </a:lnTo>
                  <a:lnTo>
                    <a:pt x="26720" y="205460"/>
                  </a:lnTo>
                  <a:lnTo>
                    <a:pt x="21602" y="206743"/>
                  </a:lnTo>
                  <a:lnTo>
                    <a:pt x="20955" y="216344"/>
                  </a:lnTo>
                  <a:lnTo>
                    <a:pt x="28638" y="220179"/>
                  </a:lnTo>
                  <a:lnTo>
                    <a:pt x="22872" y="222745"/>
                  </a:lnTo>
                  <a:lnTo>
                    <a:pt x="21602" y="233629"/>
                  </a:lnTo>
                  <a:lnTo>
                    <a:pt x="28003" y="238747"/>
                  </a:lnTo>
                  <a:lnTo>
                    <a:pt x="24155" y="240030"/>
                  </a:lnTo>
                  <a:lnTo>
                    <a:pt x="23520" y="245148"/>
                  </a:lnTo>
                  <a:lnTo>
                    <a:pt x="26250" y="248983"/>
                  </a:lnTo>
                  <a:lnTo>
                    <a:pt x="51549" y="248983"/>
                  </a:lnTo>
                  <a:lnTo>
                    <a:pt x="52578" y="240499"/>
                  </a:lnTo>
                  <a:lnTo>
                    <a:pt x="58267" y="237959"/>
                  </a:lnTo>
                  <a:lnTo>
                    <a:pt x="50596" y="234124"/>
                  </a:lnTo>
                  <a:lnTo>
                    <a:pt x="51231" y="224523"/>
                  </a:lnTo>
                  <a:lnTo>
                    <a:pt x="56349" y="223240"/>
                  </a:lnTo>
                  <a:lnTo>
                    <a:pt x="48666" y="218770"/>
                  </a:lnTo>
                  <a:lnTo>
                    <a:pt x="47396" y="205955"/>
                  </a:lnTo>
                  <a:lnTo>
                    <a:pt x="52514" y="202755"/>
                  </a:lnTo>
                  <a:lnTo>
                    <a:pt x="59728" y="199136"/>
                  </a:lnTo>
                  <a:lnTo>
                    <a:pt x="66586" y="197726"/>
                  </a:lnTo>
                  <a:lnTo>
                    <a:pt x="72491" y="198361"/>
                  </a:lnTo>
                  <a:lnTo>
                    <a:pt x="76835" y="200837"/>
                  </a:lnTo>
                  <a:lnTo>
                    <a:pt x="77457" y="197726"/>
                  </a:lnTo>
                  <a:lnTo>
                    <a:pt x="78117" y="194437"/>
                  </a:lnTo>
                  <a:lnTo>
                    <a:pt x="79400" y="190601"/>
                  </a:lnTo>
                  <a:lnTo>
                    <a:pt x="85153" y="189318"/>
                  </a:lnTo>
                  <a:lnTo>
                    <a:pt x="79159" y="183057"/>
                  </a:lnTo>
                  <a:lnTo>
                    <a:pt x="78600" y="182473"/>
                  </a:lnTo>
                  <a:lnTo>
                    <a:pt x="75946" y="175793"/>
                  </a:lnTo>
                  <a:lnTo>
                    <a:pt x="76771" y="169964"/>
                  </a:lnTo>
                  <a:lnTo>
                    <a:pt x="80670" y="165633"/>
                  </a:lnTo>
                  <a:lnTo>
                    <a:pt x="75641" y="157187"/>
                  </a:lnTo>
                  <a:lnTo>
                    <a:pt x="77939" y="147955"/>
                  </a:lnTo>
                  <a:lnTo>
                    <a:pt x="84810" y="140525"/>
                  </a:lnTo>
                  <a:lnTo>
                    <a:pt x="93472" y="137477"/>
                  </a:lnTo>
                  <a:lnTo>
                    <a:pt x="90906" y="127228"/>
                  </a:lnTo>
                  <a:lnTo>
                    <a:pt x="96672" y="120180"/>
                  </a:lnTo>
                  <a:lnTo>
                    <a:pt x="103720" y="120180"/>
                  </a:lnTo>
                  <a:lnTo>
                    <a:pt x="99237" y="116979"/>
                  </a:lnTo>
                  <a:lnTo>
                    <a:pt x="87718" y="111226"/>
                  </a:lnTo>
                  <a:lnTo>
                    <a:pt x="79375" y="102679"/>
                  </a:lnTo>
                  <a:lnTo>
                    <a:pt x="76809" y="90868"/>
                  </a:lnTo>
                  <a:lnTo>
                    <a:pt x="79921" y="79768"/>
                  </a:lnTo>
                  <a:lnTo>
                    <a:pt x="88607" y="73279"/>
                  </a:lnTo>
                  <a:lnTo>
                    <a:pt x="88353" y="72821"/>
                  </a:lnTo>
                  <a:lnTo>
                    <a:pt x="87172" y="65265"/>
                  </a:lnTo>
                  <a:lnTo>
                    <a:pt x="88506" y="58420"/>
                  </a:lnTo>
                  <a:lnTo>
                    <a:pt x="92494" y="53022"/>
                  </a:lnTo>
                  <a:lnTo>
                    <a:pt x="99237" y="49784"/>
                  </a:lnTo>
                  <a:lnTo>
                    <a:pt x="98171" y="41821"/>
                  </a:lnTo>
                  <a:lnTo>
                    <a:pt x="101307" y="35471"/>
                  </a:lnTo>
                  <a:lnTo>
                    <a:pt x="106616" y="31153"/>
                  </a:lnTo>
                  <a:lnTo>
                    <a:pt x="112039" y="29298"/>
                  </a:lnTo>
                  <a:lnTo>
                    <a:pt x="118440" y="29946"/>
                  </a:lnTo>
                  <a:lnTo>
                    <a:pt x="124193" y="32499"/>
                  </a:lnTo>
                  <a:lnTo>
                    <a:pt x="129959" y="35699"/>
                  </a:lnTo>
                  <a:lnTo>
                    <a:pt x="132524" y="41452"/>
                  </a:lnTo>
                  <a:lnTo>
                    <a:pt x="136791" y="36715"/>
                  </a:lnTo>
                  <a:lnTo>
                    <a:pt x="142278" y="32740"/>
                  </a:lnTo>
                  <a:lnTo>
                    <a:pt x="147993" y="30568"/>
                  </a:lnTo>
                  <a:lnTo>
                    <a:pt x="152996" y="31216"/>
                  </a:lnTo>
                  <a:lnTo>
                    <a:pt x="155778" y="33070"/>
                  </a:lnTo>
                  <a:lnTo>
                    <a:pt x="158686" y="34467"/>
                  </a:lnTo>
                  <a:lnTo>
                    <a:pt x="161175" y="35928"/>
                  </a:lnTo>
                  <a:lnTo>
                    <a:pt x="161328" y="33782"/>
                  </a:lnTo>
                  <a:lnTo>
                    <a:pt x="162306" y="30568"/>
                  </a:lnTo>
                  <a:lnTo>
                    <a:pt x="168541" y="22961"/>
                  </a:lnTo>
                  <a:lnTo>
                    <a:pt x="168630" y="20650"/>
                  </a:lnTo>
                  <a:lnTo>
                    <a:pt x="170129" y="18148"/>
                  </a:lnTo>
                  <a:lnTo>
                    <a:pt x="171970" y="1510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132848" y="3579164"/>
              <a:ext cx="117475" cy="79375"/>
            </a:xfrm>
            <a:custGeom>
              <a:avLst/>
              <a:gdLst/>
              <a:ahLst/>
              <a:cxnLst/>
              <a:rect l="l" t="t" r="r" b="b"/>
              <a:pathLst>
                <a:path w="117475" h="79375">
                  <a:moveTo>
                    <a:pt x="50380" y="2603"/>
                  </a:moveTo>
                  <a:lnTo>
                    <a:pt x="41071" y="393"/>
                  </a:lnTo>
                  <a:lnTo>
                    <a:pt x="27038" y="0"/>
                  </a:lnTo>
                  <a:lnTo>
                    <a:pt x="12458" y="723"/>
                  </a:lnTo>
                  <a:lnTo>
                    <a:pt x="1485" y="1854"/>
                  </a:lnTo>
                  <a:lnTo>
                    <a:pt x="0" y="7785"/>
                  </a:lnTo>
                  <a:lnTo>
                    <a:pt x="5194" y="8153"/>
                  </a:lnTo>
                  <a:lnTo>
                    <a:pt x="5930" y="14452"/>
                  </a:lnTo>
                  <a:lnTo>
                    <a:pt x="12788" y="12687"/>
                  </a:lnTo>
                  <a:lnTo>
                    <a:pt x="22974" y="11950"/>
                  </a:lnTo>
                  <a:lnTo>
                    <a:pt x="34264" y="12471"/>
                  </a:lnTo>
                  <a:lnTo>
                    <a:pt x="44450" y="14452"/>
                  </a:lnTo>
                  <a:lnTo>
                    <a:pt x="45186" y="11493"/>
                  </a:lnTo>
                  <a:lnTo>
                    <a:pt x="50380" y="9258"/>
                  </a:lnTo>
                  <a:lnTo>
                    <a:pt x="50380" y="2603"/>
                  </a:lnTo>
                  <a:close/>
                </a:path>
                <a:path w="117475" h="79375">
                  <a:moveTo>
                    <a:pt x="117055" y="58166"/>
                  </a:moveTo>
                  <a:lnTo>
                    <a:pt x="103708" y="58166"/>
                  </a:lnTo>
                  <a:lnTo>
                    <a:pt x="97409" y="56680"/>
                  </a:lnTo>
                  <a:lnTo>
                    <a:pt x="38519" y="56680"/>
                  </a:lnTo>
                  <a:lnTo>
                    <a:pt x="39268" y="72974"/>
                  </a:lnTo>
                  <a:lnTo>
                    <a:pt x="44919" y="74460"/>
                  </a:lnTo>
                  <a:lnTo>
                    <a:pt x="62230" y="73723"/>
                  </a:lnTo>
                  <a:lnTo>
                    <a:pt x="67411" y="78905"/>
                  </a:lnTo>
                  <a:lnTo>
                    <a:pt x="70993" y="77241"/>
                  </a:lnTo>
                  <a:lnTo>
                    <a:pt x="77139" y="75577"/>
                  </a:lnTo>
                  <a:lnTo>
                    <a:pt x="85648" y="75577"/>
                  </a:lnTo>
                  <a:lnTo>
                    <a:pt x="96304" y="78905"/>
                  </a:lnTo>
                  <a:lnTo>
                    <a:pt x="96304" y="73723"/>
                  </a:lnTo>
                  <a:lnTo>
                    <a:pt x="117055" y="73723"/>
                  </a:lnTo>
                  <a:lnTo>
                    <a:pt x="117055" y="58166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76674" y="3677324"/>
              <a:ext cx="185204" cy="269655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3044634" y="3209492"/>
              <a:ext cx="2115820" cy="1122045"/>
            </a:xfrm>
            <a:custGeom>
              <a:avLst/>
              <a:gdLst/>
              <a:ahLst/>
              <a:cxnLst/>
              <a:rect l="l" t="t" r="r" b="b"/>
              <a:pathLst>
                <a:path w="2115820" h="1122045">
                  <a:moveTo>
                    <a:pt x="1117" y="1120597"/>
                  </a:moveTo>
                  <a:lnTo>
                    <a:pt x="825" y="1120660"/>
                  </a:lnTo>
                  <a:lnTo>
                    <a:pt x="508" y="1120609"/>
                  </a:lnTo>
                  <a:lnTo>
                    <a:pt x="165" y="1120317"/>
                  </a:lnTo>
                  <a:lnTo>
                    <a:pt x="127" y="1120851"/>
                  </a:lnTo>
                  <a:lnTo>
                    <a:pt x="0" y="1121397"/>
                  </a:lnTo>
                  <a:lnTo>
                    <a:pt x="50" y="1121918"/>
                  </a:lnTo>
                  <a:lnTo>
                    <a:pt x="495" y="1121333"/>
                  </a:lnTo>
                  <a:lnTo>
                    <a:pt x="838" y="1120914"/>
                  </a:lnTo>
                  <a:lnTo>
                    <a:pt x="1117" y="1120597"/>
                  </a:lnTo>
                  <a:close/>
                </a:path>
                <a:path w="2115820" h="1122045">
                  <a:moveTo>
                    <a:pt x="2052535" y="271691"/>
                  </a:moveTo>
                  <a:lnTo>
                    <a:pt x="2046262" y="273634"/>
                  </a:lnTo>
                  <a:lnTo>
                    <a:pt x="2052535" y="277812"/>
                  </a:lnTo>
                  <a:lnTo>
                    <a:pt x="2052535" y="271691"/>
                  </a:lnTo>
                  <a:close/>
                </a:path>
                <a:path w="2115820" h="1122045">
                  <a:moveTo>
                    <a:pt x="2115223" y="4013"/>
                  </a:moveTo>
                  <a:lnTo>
                    <a:pt x="2111806" y="1384"/>
                  </a:lnTo>
                  <a:lnTo>
                    <a:pt x="2108047" y="0"/>
                  </a:lnTo>
                  <a:lnTo>
                    <a:pt x="2104771" y="0"/>
                  </a:lnTo>
                  <a:lnTo>
                    <a:pt x="2097189" y="1790"/>
                  </a:lnTo>
                  <a:lnTo>
                    <a:pt x="2089200" y="6807"/>
                  </a:lnTo>
                  <a:lnTo>
                    <a:pt x="2082888" y="14528"/>
                  </a:lnTo>
                  <a:lnTo>
                    <a:pt x="2080323" y="24434"/>
                  </a:lnTo>
                  <a:lnTo>
                    <a:pt x="2080323" y="67779"/>
                  </a:lnTo>
                  <a:lnTo>
                    <a:pt x="2088095" y="67779"/>
                  </a:lnTo>
                  <a:lnTo>
                    <a:pt x="2102548" y="74447"/>
                  </a:lnTo>
                  <a:lnTo>
                    <a:pt x="2102548" y="15481"/>
                  </a:lnTo>
                  <a:lnTo>
                    <a:pt x="2108555" y="8229"/>
                  </a:lnTo>
                  <a:lnTo>
                    <a:pt x="2115223" y="4013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921709" y="3586534"/>
              <a:ext cx="710565" cy="1022985"/>
            </a:xfrm>
            <a:custGeom>
              <a:avLst/>
              <a:gdLst/>
              <a:ahLst/>
              <a:cxnLst/>
              <a:rect l="l" t="t" r="r" b="b"/>
              <a:pathLst>
                <a:path w="710564" h="1022985">
                  <a:moveTo>
                    <a:pt x="60047" y="307184"/>
                  </a:moveTo>
                  <a:lnTo>
                    <a:pt x="54486" y="308383"/>
                  </a:lnTo>
                  <a:lnTo>
                    <a:pt x="52527" y="313418"/>
                  </a:lnTo>
                  <a:lnTo>
                    <a:pt x="52527" y="348000"/>
                  </a:lnTo>
                  <a:lnTo>
                    <a:pt x="48044" y="359519"/>
                  </a:lnTo>
                  <a:lnTo>
                    <a:pt x="48044" y="447200"/>
                  </a:lnTo>
                  <a:lnTo>
                    <a:pt x="48526" y="452242"/>
                  </a:lnTo>
                  <a:lnTo>
                    <a:pt x="0" y="452242"/>
                  </a:lnTo>
                  <a:lnTo>
                    <a:pt x="190" y="464281"/>
                  </a:lnTo>
                  <a:lnTo>
                    <a:pt x="45199" y="504845"/>
                  </a:lnTo>
                  <a:lnTo>
                    <a:pt x="45199" y="528543"/>
                  </a:lnTo>
                  <a:lnTo>
                    <a:pt x="11112" y="533001"/>
                  </a:lnTo>
                  <a:lnTo>
                    <a:pt x="46685" y="549295"/>
                  </a:lnTo>
                  <a:lnTo>
                    <a:pt x="46685" y="638195"/>
                  </a:lnTo>
                  <a:lnTo>
                    <a:pt x="33337" y="645599"/>
                  </a:lnTo>
                  <a:lnTo>
                    <a:pt x="49961" y="658426"/>
                  </a:lnTo>
                  <a:lnTo>
                    <a:pt x="49961" y="691065"/>
                  </a:lnTo>
                  <a:lnTo>
                    <a:pt x="51802" y="706262"/>
                  </a:lnTo>
                  <a:lnTo>
                    <a:pt x="56522" y="715151"/>
                  </a:lnTo>
                  <a:lnTo>
                    <a:pt x="62922" y="720315"/>
                  </a:lnTo>
                  <a:lnTo>
                    <a:pt x="69799" y="724339"/>
                  </a:lnTo>
                  <a:lnTo>
                    <a:pt x="76826" y="730171"/>
                  </a:lnTo>
                  <a:lnTo>
                    <a:pt x="97562" y="763487"/>
                  </a:lnTo>
                  <a:lnTo>
                    <a:pt x="101016" y="783969"/>
                  </a:lnTo>
                  <a:lnTo>
                    <a:pt x="103646" y="794204"/>
                  </a:lnTo>
                  <a:lnTo>
                    <a:pt x="109517" y="803116"/>
                  </a:lnTo>
                  <a:lnTo>
                    <a:pt x="120370" y="806927"/>
                  </a:lnTo>
                  <a:lnTo>
                    <a:pt x="120856" y="806955"/>
                  </a:lnTo>
                  <a:lnTo>
                    <a:pt x="94094" y="807105"/>
                  </a:lnTo>
                  <a:lnTo>
                    <a:pt x="12598" y="807105"/>
                  </a:lnTo>
                  <a:lnTo>
                    <a:pt x="12598" y="818954"/>
                  </a:lnTo>
                  <a:lnTo>
                    <a:pt x="49326" y="818954"/>
                  </a:lnTo>
                  <a:lnTo>
                    <a:pt x="49326" y="906140"/>
                  </a:lnTo>
                  <a:lnTo>
                    <a:pt x="54547" y="926860"/>
                  </a:lnTo>
                  <a:lnTo>
                    <a:pt x="67087" y="943741"/>
                  </a:lnTo>
                  <a:lnTo>
                    <a:pt x="82266" y="955103"/>
                  </a:lnTo>
                  <a:lnTo>
                    <a:pt x="95402" y="959264"/>
                  </a:lnTo>
                  <a:lnTo>
                    <a:pt x="132537" y="959264"/>
                  </a:lnTo>
                  <a:lnTo>
                    <a:pt x="179654" y="1022688"/>
                  </a:lnTo>
                  <a:lnTo>
                    <a:pt x="643775" y="1022688"/>
                  </a:lnTo>
                  <a:lnTo>
                    <a:pt x="644912" y="1010755"/>
                  </a:lnTo>
                  <a:lnTo>
                    <a:pt x="647671" y="998743"/>
                  </a:lnTo>
                  <a:lnTo>
                    <a:pt x="652558" y="986867"/>
                  </a:lnTo>
                  <a:lnTo>
                    <a:pt x="660082" y="975342"/>
                  </a:lnTo>
                  <a:lnTo>
                    <a:pt x="609714" y="975342"/>
                  </a:lnTo>
                  <a:lnTo>
                    <a:pt x="609714" y="948685"/>
                  </a:lnTo>
                  <a:lnTo>
                    <a:pt x="698614" y="948685"/>
                  </a:lnTo>
                  <a:lnTo>
                    <a:pt x="698614" y="818281"/>
                  </a:lnTo>
                  <a:lnTo>
                    <a:pt x="709955" y="787999"/>
                  </a:lnTo>
                  <a:lnTo>
                    <a:pt x="705591" y="773831"/>
                  </a:lnTo>
                  <a:lnTo>
                    <a:pt x="657123" y="773831"/>
                  </a:lnTo>
                  <a:lnTo>
                    <a:pt x="657123" y="744875"/>
                  </a:lnTo>
                  <a:lnTo>
                    <a:pt x="122986" y="744875"/>
                  </a:lnTo>
                  <a:lnTo>
                    <a:pt x="123024" y="743250"/>
                  </a:lnTo>
                  <a:lnTo>
                    <a:pt x="121488" y="741713"/>
                  </a:lnTo>
                  <a:lnTo>
                    <a:pt x="119253" y="741713"/>
                  </a:lnTo>
                  <a:lnTo>
                    <a:pt x="121653" y="739313"/>
                  </a:lnTo>
                  <a:lnTo>
                    <a:pt x="121653" y="721152"/>
                  </a:lnTo>
                  <a:lnTo>
                    <a:pt x="117753" y="707724"/>
                  </a:lnTo>
                  <a:lnTo>
                    <a:pt x="111093" y="696274"/>
                  </a:lnTo>
                  <a:lnTo>
                    <a:pt x="102032" y="688303"/>
                  </a:lnTo>
                  <a:lnTo>
                    <a:pt x="90932" y="685312"/>
                  </a:lnTo>
                  <a:lnTo>
                    <a:pt x="90932" y="658426"/>
                  </a:lnTo>
                  <a:lnTo>
                    <a:pt x="91313" y="654311"/>
                  </a:lnTo>
                  <a:lnTo>
                    <a:pt x="115201" y="644863"/>
                  </a:lnTo>
                  <a:lnTo>
                    <a:pt x="87972" y="643758"/>
                  </a:lnTo>
                  <a:lnTo>
                    <a:pt x="87972" y="544850"/>
                  </a:lnTo>
                  <a:lnTo>
                    <a:pt x="104089" y="538729"/>
                  </a:lnTo>
                  <a:lnTo>
                    <a:pt x="89649" y="529293"/>
                  </a:lnTo>
                  <a:lnTo>
                    <a:pt x="89649" y="494279"/>
                  </a:lnTo>
                  <a:lnTo>
                    <a:pt x="119100" y="464281"/>
                  </a:lnTo>
                  <a:lnTo>
                    <a:pt x="119100" y="452610"/>
                  </a:lnTo>
                  <a:lnTo>
                    <a:pt x="75565" y="452610"/>
                  </a:lnTo>
                  <a:lnTo>
                    <a:pt x="75565" y="363989"/>
                  </a:lnTo>
                  <a:lnTo>
                    <a:pt x="69799" y="346705"/>
                  </a:lnTo>
                  <a:lnTo>
                    <a:pt x="68529" y="313418"/>
                  </a:lnTo>
                  <a:lnTo>
                    <a:pt x="65848" y="309101"/>
                  </a:lnTo>
                  <a:lnTo>
                    <a:pt x="60047" y="307184"/>
                  </a:lnTo>
                  <a:close/>
                </a:path>
                <a:path w="710564" h="1022985">
                  <a:moveTo>
                    <a:pt x="691524" y="767444"/>
                  </a:moveTo>
                  <a:lnTo>
                    <a:pt x="677862" y="773831"/>
                  </a:lnTo>
                  <a:lnTo>
                    <a:pt x="705591" y="773831"/>
                  </a:lnTo>
                  <a:lnTo>
                    <a:pt x="704907" y="771610"/>
                  </a:lnTo>
                  <a:lnTo>
                    <a:pt x="691524" y="767444"/>
                  </a:lnTo>
                  <a:close/>
                </a:path>
                <a:path w="710564" h="1022985">
                  <a:moveTo>
                    <a:pt x="657123" y="742056"/>
                  </a:moveTo>
                  <a:lnTo>
                    <a:pt x="125387" y="742056"/>
                  </a:lnTo>
                  <a:lnTo>
                    <a:pt x="124955" y="743338"/>
                  </a:lnTo>
                  <a:lnTo>
                    <a:pt x="124053" y="743554"/>
                  </a:lnTo>
                  <a:lnTo>
                    <a:pt x="123382" y="744354"/>
                  </a:lnTo>
                  <a:lnTo>
                    <a:pt x="122986" y="744875"/>
                  </a:lnTo>
                  <a:lnTo>
                    <a:pt x="657123" y="744875"/>
                  </a:lnTo>
                  <a:lnTo>
                    <a:pt x="657123" y="742056"/>
                  </a:lnTo>
                  <a:close/>
                </a:path>
                <a:path w="710564" h="1022985">
                  <a:moveTo>
                    <a:pt x="234943" y="5273"/>
                  </a:moveTo>
                  <a:lnTo>
                    <a:pt x="220419" y="6202"/>
                  </a:lnTo>
                  <a:lnTo>
                    <a:pt x="213817" y="9355"/>
                  </a:lnTo>
                  <a:lnTo>
                    <a:pt x="213817" y="534868"/>
                  </a:lnTo>
                  <a:lnTo>
                    <a:pt x="188912" y="539732"/>
                  </a:lnTo>
                  <a:lnTo>
                    <a:pt x="188912" y="548635"/>
                  </a:lnTo>
                  <a:lnTo>
                    <a:pt x="217068" y="554553"/>
                  </a:lnTo>
                  <a:lnTo>
                    <a:pt x="217068" y="607893"/>
                  </a:lnTo>
                  <a:lnTo>
                    <a:pt x="142989" y="607893"/>
                  </a:lnTo>
                  <a:lnTo>
                    <a:pt x="142621" y="725317"/>
                  </a:lnTo>
                  <a:lnTo>
                    <a:pt x="135706" y="728059"/>
                  </a:lnTo>
                  <a:lnTo>
                    <a:pt x="129574" y="732305"/>
                  </a:lnTo>
                  <a:lnTo>
                    <a:pt x="125086" y="737547"/>
                  </a:lnTo>
                  <a:lnTo>
                    <a:pt x="123109" y="743250"/>
                  </a:lnTo>
                  <a:lnTo>
                    <a:pt x="123431" y="743567"/>
                  </a:lnTo>
                  <a:lnTo>
                    <a:pt x="123761" y="743618"/>
                  </a:lnTo>
                  <a:lnTo>
                    <a:pt x="124053" y="743554"/>
                  </a:lnTo>
                  <a:lnTo>
                    <a:pt x="125387" y="742056"/>
                  </a:lnTo>
                  <a:lnTo>
                    <a:pt x="657123" y="742056"/>
                  </a:lnTo>
                  <a:lnTo>
                    <a:pt x="657123" y="610852"/>
                  </a:lnTo>
                  <a:lnTo>
                    <a:pt x="267449" y="610852"/>
                  </a:lnTo>
                  <a:lnTo>
                    <a:pt x="267449" y="555290"/>
                  </a:lnTo>
                  <a:lnTo>
                    <a:pt x="294119" y="551962"/>
                  </a:lnTo>
                  <a:lnTo>
                    <a:pt x="294119" y="545295"/>
                  </a:lnTo>
                  <a:lnTo>
                    <a:pt x="258559" y="536405"/>
                  </a:lnTo>
                  <a:lnTo>
                    <a:pt x="256336" y="446400"/>
                  </a:lnTo>
                  <a:lnTo>
                    <a:pt x="283006" y="444165"/>
                  </a:lnTo>
                  <a:lnTo>
                    <a:pt x="289674" y="433052"/>
                  </a:lnTo>
                  <a:lnTo>
                    <a:pt x="256336" y="433052"/>
                  </a:lnTo>
                  <a:lnTo>
                    <a:pt x="256336" y="324150"/>
                  </a:lnTo>
                  <a:lnTo>
                    <a:pt x="245224" y="319705"/>
                  </a:lnTo>
                  <a:lnTo>
                    <a:pt x="256070" y="306992"/>
                  </a:lnTo>
                  <a:lnTo>
                    <a:pt x="256070" y="67089"/>
                  </a:lnTo>
                  <a:lnTo>
                    <a:pt x="250405" y="65603"/>
                  </a:lnTo>
                  <a:lnTo>
                    <a:pt x="249669" y="49309"/>
                  </a:lnTo>
                  <a:lnTo>
                    <a:pt x="256070" y="48560"/>
                  </a:lnTo>
                  <a:lnTo>
                    <a:pt x="256070" y="9355"/>
                  </a:lnTo>
                  <a:lnTo>
                    <a:pt x="249468" y="6385"/>
                  </a:lnTo>
                  <a:lnTo>
                    <a:pt x="234943" y="5273"/>
                  </a:lnTo>
                  <a:close/>
                </a:path>
                <a:path w="710564" h="1022985">
                  <a:moveTo>
                    <a:pt x="121310" y="741535"/>
                  </a:moveTo>
                  <a:lnTo>
                    <a:pt x="119253" y="741713"/>
                  </a:lnTo>
                  <a:lnTo>
                    <a:pt x="121488" y="741713"/>
                  </a:lnTo>
                  <a:lnTo>
                    <a:pt x="121310" y="741535"/>
                  </a:lnTo>
                  <a:close/>
                </a:path>
                <a:path w="710564" h="1022985">
                  <a:moveTo>
                    <a:pt x="334124" y="594177"/>
                  </a:moveTo>
                  <a:lnTo>
                    <a:pt x="326351" y="594177"/>
                  </a:lnTo>
                  <a:lnTo>
                    <a:pt x="324116" y="610852"/>
                  </a:lnTo>
                  <a:lnTo>
                    <a:pt x="657123" y="610852"/>
                  </a:lnTo>
                  <a:lnTo>
                    <a:pt x="657123" y="608630"/>
                  </a:lnTo>
                  <a:lnTo>
                    <a:pt x="378574" y="608630"/>
                  </a:lnTo>
                  <a:lnTo>
                    <a:pt x="378574" y="604197"/>
                  </a:lnTo>
                  <a:lnTo>
                    <a:pt x="345236" y="604197"/>
                  </a:lnTo>
                  <a:lnTo>
                    <a:pt x="334124" y="594177"/>
                  </a:lnTo>
                  <a:close/>
                </a:path>
                <a:path w="710564" h="1022985">
                  <a:moveTo>
                    <a:pt x="603046" y="586405"/>
                  </a:moveTo>
                  <a:lnTo>
                    <a:pt x="414134" y="586405"/>
                  </a:lnTo>
                  <a:lnTo>
                    <a:pt x="414134" y="608630"/>
                  </a:lnTo>
                  <a:lnTo>
                    <a:pt x="657123" y="608630"/>
                  </a:lnTo>
                  <a:lnTo>
                    <a:pt x="657123" y="593085"/>
                  </a:lnTo>
                  <a:lnTo>
                    <a:pt x="603046" y="586405"/>
                  </a:lnTo>
                  <a:close/>
                </a:path>
                <a:path w="710564" h="1022985">
                  <a:moveTo>
                    <a:pt x="343757" y="0"/>
                  </a:moveTo>
                  <a:lnTo>
                    <a:pt x="328350" y="1030"/>
                  </a:lnTo>
                  <a:lnTo>
                    <a:pt x="321348" y="4884"/>
                  </a:lnTo>
                  <a:lnTo>
                    <a:pt x="321348" y="305265"/>
                  </a:lnTo>
                  <a:lnTo>
                    <a:pt x="335229" y="306370"/>
                  </a:lnTo>
                  <a:lnTo>
                    <a:pt x="329679" y="311932"/>
                  </a:lnTo>
                  <a:lnTo>
                    <a:pt x="331901" y="321927"/>
                  </a:lnTo>
                  <a:lnTo>
                    <a:pt x="321348" y="324150"/>
                  </a:lnTo>
                  <a:lnTo>
                    <a:pt x="321348" y="588627"/>
                  </a:lnTo>
                  <a:lnTo>
                    <a:pt x="357454" y="589745"/>
                  </a:lnTo>
                  <a:lnTo>
                    <a:pt x="344119" y="593085"/>
                  </a:lnTo>
                  <a:lnTo>
                    <a:pt x="345236" y="604197"/>
                  </a:lnTo>
                  <a:lnTo>
                    <a:pt x="378574" y="604197"/>
                  </a:lnTo>
                  <a:lnTo>
                    <a:pt x="378574" y="495282"/>
                  </a:lnTo>
                  <a:lnTo>
                    <a:pt x="387464" y="495282"/>
                  </a:lnTo>
                  <a:lnTo>
                    <a:pt x="387464" y="453055"/>
                  </a:lnTo>
                  <a:lnTo>
                    <a:pt x="366166" y="453055"/>
                  </a:lnTo>
                  <a:lnTo>
                    <a:pt x="366166" y="6154"/>
                  </a:lnTo>
                  <a:lnTo>
                    <a:pt x="359163" y="1728"/>
                  </a:lnTo>
                  <a:lnTo>
                    <a:pt x="343757" y="0"/>
                  </a:lnTo>
                  <a:close/>
                </a:path>
                <a:path w="710564" h="1022985">
                  <a:moveTo>
                    <a:pt x="100203" y="402597"/>
                  </a:moveTo>
                  <a:lnTo>
                    <a:pt x="82423" y="402597"/>
                  </a:lnTo>
                  <a:lnTo>
                    <a:pt x="82423" y="452610"/>
                  </a:lnTo>
                  <a:lnTo>
                    <a:pt x="100203" y="452610"/>
                  </a:lnTo>
                  <a:lnTo>
                    <a:pt x="100203" y="402597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31429" y="4359915"/>
              <a:ext cx="147650" cy="201961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3515106" y="2883496"/>
              <a:ext cx="341630" cy="1477010"/>
            </a:xfrm>
            <a:custGeom>
              <a:avLst/>
              <a:gdLst/>
              <a:ahLst/>
              <a:cxnLst/>
              <a:rect l="l" t="t" r="r" b="b"/>
              <a:pathLst>
                <a:path w="341629" h="1477010">
                  <a:moveTo>
                    <a:pt x="111137" y="1302029"/>
                  </a:moveTo>
                  <a:lnTo>
                    <a:pt x="63728" y="1296187"/>
                  </a:lnTo>
                  <a:lnTo>
                    <a:pt x="63728" y="1476870"/>
                  </a:lnTo>
                  <a:lnTo>
                    <a:pt x="84467" y="1476870"/>
                  </a:lnTo>
                  <a:lnTo>
                    <a:pt x="90703" y="1472526"/>
                  </a:lnTo>
                  <a:lnTo>
                    <a:pt x="97866" y="1470545"/>
                  </a:lnTo>
                  <a:lnTo>
                    <a:pt x="105003" y="1471104"/>
                  </a:lnTo>
                  <a:lnTo>
                    <a:pt x="111137" y="1474393"/>
                  </a:lnTo>
                  <a:lnTo>
                    <a:pt x="111137" y="1302029"/>
                  </a:lnTo>
                  <a:close/>
                </a:path>
                <a:path w="341629" h="1477010">
                  <a:moveTo>
                    <a:pt x="341591" y="6477"/>
                  </a:moveTo>
                  <a:lnTo>
                    <a:pt x="334416" y="3835"/>
                  </a:lnTo>
                  <a:lnTo>
                    <a:pt x="326898" y="1866"/>
                  </a:lnTo>
                  <a:lnTo>
                    <a:pt x="319112" y="584"/>
                  </a:lnTo>
                  <a:lnTo>
                    <a:pt x="311061" y="0"/>
                  </a:lnTo>
                  <a:lnTo>
                    <a:pt x="232333" y="2565"/>
                  </a:lnTo>
                  <a:lnTo>
                    <a:pt x="208089" y="7797"/>
                  </a:lnTo>
                  <a:lnTo>
                    <a:pt x="189052" y="20878"/>
                  </a:lnTo>
                  <a:lnTo>
                    <a:pt x="176631" y="37934"/>
                  </a:lnTo>
                  <a:lnTo>
                    <a:pt x="172173" y="55041"/>
                  </a:lnTo>
                  <a:lnTo>
                    <a:pt x="168922" y="60413"/>
                  </a:lnTo>
                  <a:lnTo>
                    <a:pt x="29641" y="72263"/>
                  </a:lnTo>
                  <a:lnTo>
                    <a:pt x="29641" y="88569"/>
                  </a:lnTo>
                  <a:lnTo>
                    <a:pt x="108165" y="121158"/>
                  </a:lnTo>
                  <a:lnTo>
                    <a:pt x="89598" y="128028"/>
                  </a:lnTo>
                  <a:lnTo>
                    <a:pt x="71869" y="138379"/>
                  </a:lnTo>
                  <a:lnTo>
                    <a:pt x="58585" y="156781"/>
                  </a:lnTo>
                  <a:lnTo>
                    <a:pt x="53352" y="187833"/>
                  </a:lnTo>
                  <a:lnTo>
                    <a:pt x="53352" y="374523"/>
                  </a:lnTo>
                  <a:lnTo>
                    <a:pt x="0" y="389343"/>
                  </a:lnTo>
                  <a:lnTo>
                    <a:pt x="0" y="413042"/>
                  </a:lnTo>
                  <a:lnTo>
                    <a:pt x="47421" y="418465"/>
                  </a:lnTo>
                  <a:lnTo>
                    <a:pt x="47421" y="395274"/>
                  </a:lnTo>
                  <a:lnTo>
                    <a:pt x="100761" y="380453"/>
                  </a:lnTo>
                  <a:lnTo>
                    <a:pt x="100761" y="193763"/>
                  </a:lnTo>
                  <a:lnTo>
                    <a:pt x="105994" y="162712"/>
                  </a:lnTo>
                  <a:lnTo>
                    <a:pt x="119291" y="144310"/>
                  </a:lnTo>
                  <a:lnTo>
                    <a:pt x="137020" y="133959"/>
                  </a:lnTo>
                  <a:lnTo>
                    <a:pt x="155587" y="127088"/>
                  </a:lnTo>
                  <a:lnTo>
                    <a:pt x="77050" y="94488"/>
                  </a:lnTo>
                  <a:lnTo>
                    <a:pt x="77050" y="78193"/>
                  </a:lnTo>
                  <a:lnTo>
                    <a:pt x="216331" y="66344"/>
                  </a:lnTo>
                  <a:lnTo>
                    <a:pt x="219583" y="60972"/>
                  </a:lnTo>
                  <a:lnTo>
                    <a:pt x="224040" y="43853"/>
                  </a:lnTo>
                  <a:lnTo>
                    <a:pt x="236461" y="26809"/>
                  </a:lnTo>
                  <a:lnTo>
                    <a:pt x="255498" y="13716"/>
                  </a:lnTo>
                  <a:lnTo>
                    <a:pt x="279742" y="8483"/>
                  </a:lnTo>
                  <a:lnTo>
                    <a:pt x="341591" y="6477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910723" y="4006759"/>
              <a:ext cx="33020" cy="5080"/>
            </a:xfrm>
            <a:custGeom>
              <a:avLst/>
              <a:gdLst/>
              <a:ahLst/>
              <a:cxnLst/>
              <a:rect l="l" t="t" r="r" b="b"/>
              <a:pathLst>
                <a:path w="33020" h="5079">
                  <a:moveTo>
                    <a:pt x="0" y="0"/>
                  </a:moveTo>
                  <a:lnTo>
                    <a:pt x="0" y="3949"/>
                  </a:lnTo>
                  <a:lnTo>
                    <a:pt x="6959" y="3982"/>
                  </a:lnTo>
                  <a:lnTo>
                    <a:pt x="14817" y="4110"/>
                  </a:lnTo>
                  <a:lnTo>
                    <a:pt x="23413" y="4372"/>
                  </a:lnTo>
                  <a:lnTo>
                    <a:pt x="32588" y="4813"/>
                  </a:lnTo>
                  <a:lnTo>
                    <a:pt x="24565" y="3250"/>
                  </a:lnTo>
                  <a:lnTo>
                    <a:pt x="16403" y="1939"/>
                  </a:lnTo>
                  <a:lnTo>
                    <a:pt x="8186" y="8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519562" y="3302976"/>
              <a:ext cx="96520" cy="876300"/>
            </a:xfrm>
            <a:custGeom>
              <a:avLst/>
              <a:gdLst/>
              <a:ahLst/>
              <a:cxnLst/>
              <a:rect l="l" t="t" r="r" b="b"/>
              <a:pathLst>
                <a:path w="96520" h="876300">
                  <a:moveTo>
                    <a:pt x="47421" y="0"/>
                  </a:moveTo>
                  <a:lnTo>
                    <a:pt x="47421" y="184696"/>
                  </a:lnTo>
                  <a:lnTo>
                    <a:pt x="5930" y="190626"/>
                  </a:lnTo>
                  <a:lnTo>
                    <a:pt x="7416" y="215811"/>
                  </a:lnTo>
                  <a:lnTo>
                    <a:pt x="45935" y="224701"/>
                  </a:lnTo>
                  <a:lnTo>
                    <a:pt x="45935" y="362496"/>
                  </a:lnTo>
                  <a:lnTo>
                    <a:pt x="32718" y="364142"/>
                  </a:lnTo>
                  <a:lnTo>
                    <a:pt x="19081" y="366758"/>
                  </a:lnTo>
                  <a:lnTo>
                    <a:pt x="7388" y="370205"/>
                  </a:lnTo>
                  <a:lnTo>
                    <a:pt x="0" y="374345"/>
                  </a:lnTo>
                  <a:lnTo>
                    <a:pt x="0" y="393611"/>
                  </a:lnTo>
                  <a:lnTo>
                    <a:pt x="48907" y="401015"/>
                  </a:lnTo>
                  <a:lnTo>
                    <a:pt x="48907" y="618820"/>
                  </a:lnTo>
                  <a:lnTo>
                    <a:pt x="34618" y="621068"/>
                  </a:lnTo>
                  <a:lnTo>
                    <a:pt x="19081" y="624565"/>
                  </a:lnTo>
                  <a:lnTo>
                    <a:pt x="1485" y="629196"/>
                  </a:lnTo>
                  <a:lnTo>
                    <a:pt x="1485" y="646976"/>
                  </a:lnTo>
                  <a:lnTo>
                    <a:pt x="47421" y="654380"/>
                  </a:lnTo>
                  <a:lnTo>
                    <a:pt x="47421" y="700316"/>
                  </a:lnTo>
                  <a:lnTo>
                    <a:pt x="31127" y="728471"/>
                  </a:lnTo>
                  <a:lnTo>
                    <a:pt x="31127" y="841082"/>
                  </a:lnTo>
                  <a:lnTo>
                    <a:pt x="5194" y="849960"/>
                  </a:lnTo>
                  <a:lnTo>
                    <a:pt x="5194" y="869962"/>
                  </a:lnTo>
                  <a:lnTo>
                    <a:pt x="52603" y="875804"/>
                  </a:lnTo>
                  <a:lnTo>
                    <a:pt x="52603" y="855891"/>
                  </a:lnTo>
                  <a:lnTo>
                    <a:pt x="78536" y="847001"/>
                  </a:lnTo>
                  <a:lnTo>
                    <a:pt x="78536" y="734390"/>
                  </a:lnTo>
                  <a:lnTo>
                    <a:pt x="94830" y="706246"/>
                  </a:lnTo>
                  <a:lnTo>
                    <a:pt x="94830" y="660298"/>
                  </a:lnTo>
                  <a:lnTo>
                    <a:pt x="48907" y="652906"/>
                  </a:lnTo>
                  <a:lnTo>
                    <a:pt x="48907" y="635126"/>
                  </a:lnTo>
                  <a:lnTo>
                    <a:pt x="67150" y="629964"/>
                  </a:lnTo>
                  <a:lnTo>
                    <a:pt x="78170" y="627160"/>
                  </a:lnTo>
                  <a:lnTo>
                    <a:pt x="86410" y="625743"/>
                  </a:lnTo>
                  <a:lnTo>
                    <a:pt x="96316" y="624738"/>
                  </a:lnTo>
                  <a:lnTo>
                    <a:pt x="96316" y="406946"/>
                  </a:lnTo>
                  <a:lnTo>
                    <a:pt x="47421" y="399541"/>
                  </a:lnTo>
                  <a:lnTo>
                    <a:pt x="47421" y="380276"/>
                  </a:lnTo>
                  <a:lnTo>
                    <a:pt x="54808" y="376129"/>
                  </a:lnTo>
                  <a:lnTo>
                    <a:pt x="66498" y="372678"/>
                  </a:lnTo>
                  <a:lnTo>
                    <a:pt x="80134" y="370060"/>
                  </a:lnTo>
                  <a:lnTo>
                    <a:pt x="93357" y="368414"/>
                  </a:lnTo>
                  <a:lnTo>
                    <a:pt x="93357" y="230619"/>
                  </a:lnTo>
                  <a:lnTo>
                    <a:pt x="54825" y="221741"/>
                  </a:lnTo>
                  <a:lnTo>
                    <a:pt x="53352" y="196545"/>
                  </a:lnTo>
                  <a:lnTo>
                    <a:pt x="94830" y="190614"/>
                  </a:lnTo>
                  <a:lnTo>
                    <a:pt x="94830" y="5410"/>
                  </a:lnTo>
                  <a:lnTo>
                    <a:pt x="47421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565490" y="4565966"/>
              <a:ext cx="64135" cy="43815"/>
            </a:xfrm>
            <a:custGeom>
              <a:avLst/>
              <a:gdLst/>
              <a:ahLst/>
              <a:cxnLst/>
              <a:rect l="l" t="t" r="r" b="b"/>
              <a:pathLst>
                <a:path w="64135" h="43814">
                  <a:moveTo>
                    <a:pt x="13347" y="0"/>
                  </a:moveTo>
                  <a:lnTo>
                    <a:pt x="7290" y="10614"/>
                  </a:lnTo>
                  <a:lnTo>
                    <a:pt x="3292" y="21470"/>
                  </a:lnTo>
                  <a:lnTo>
                    <a:pt x="985" y="32405"/>
                  </a:lnTo>
                  <a:lnTo>
                    <a:pt x="0" y="43256"/>
                  </a:lnTo>
                  <a:lnTo>
                    <a:pt x="47802" y="43256"/>
                  </a:lnTo>
                  <a:lnTo>
                    <a:pt x="49356" y="32752"/>
                  </a:lnTo>
                  <a:lnTo>
                    <a:pt x="52301" y="22253"/>
                  </a:lnTo>
                  <a:lnTo>
                    <a:pt x="56975" y="11902"/>
                  </a:lnTo>
                  <a:lnTo>
                    <a:pt x="63715" y="1841"/>
                  </a:lnTo>
                  <a:lnTo>
                    <a:pt x="13347" y="1841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562527" y="3301961"/>
              <a:ext cx="68580" cy="1264285"/>
            </a:xfrm>
            <a:custGeom>
              <a:avLst/>
              <a:gdLst/>
              <a:ahLst/>
              <a:cxnLst/>
              <a:rect l="l" t="t" r="r" b="b"/>
              <a:pathLst>
                <a:path w="68579" h="1264285">
                  <a:moveTo>
                    <a:pt x="4445" y="508"/>
                  </a:moveTo>
                  <a:lnTo>
                    <a:pt x="0" y="0"/>
                  </a:lnTo>
                  <a:lnTo>
                    <a:pt x="0" y="508"/>
                  </a:lnTo>
                  <a:lnTo>
                    <a:pt x="4445" y="1016"/>
                  </a:lnTo>
                  <a:lnTo>
                    <a:pt x="4445" y="508"/>
                  </a:lnTo>
                  <a:close/>
                </a:path>
                <a:path w="68579" h="1264285">
                  <a:moveTo>
                    <a:pt x="16306" y="877658"/>
                  </a:moveTo>
                  <a:lnTo>
                    <a:pt x="9639" y="876820"/>
                  </a:lnTo>
                  <a:lnTo>
                    <a:pt x="16306" y="877722"/>
                  </a:lnTo>
                  <a:close/>
                </a:path>
                <a:path w="68579" h="1264285">
                  <a:moveTo>
                    <a:pt x="19265" y="1259916"/>
                  </a:moveTo>
                  <a:lnTo>
                    <a:pt x="16306" y="1259916"/>
                  </a:lnTo>
                  <a:lnTo>
                    <a:pt x="16306" y="1264005"/>
                  </a:lnTo>
                  <a:lnTo>
                    <a:pt x="18186" y="1261275"/>
                  </a:lnTo>
                  <a:lnTo>
                    <a:pt x="19265" y="1259916"/>
                  </a:lnTo>
                  <a:close/>
                </a:path>
                <a:path w="68579" h="1264285">
                  <a:moveTo>
                    <a:pt x="68478" y="1064348"/>
                  </a:moveTo>
                  <a:lnTo>
                    <a:pt x="67602" y="1060729"/>
                  </a:lnTo>
                  <a:lnTo>
                    <a:pt x="65951" y="1057910"/>
                  </a:lnTo>
                  <a:lnTo>
                    <a:pt x="63715" y="1055928"/>
                  </a:lnTo>
                  <a:lnTo>
                    <a:pt x="63715" y="1064348"/>
                  </a:lnTo>
                  <a:lnTo>
                    <a:pt x="68478" y="1064348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578835" y="4541125"/>
              <a:ext cx="130810" cy="68580"/>
            </a:xfrm>
            <a:custGeom>
              <a:avLst/>
              <a:gdLst/>
              <a:ahLst/>
              <a:cxnLst/>
              <a:rect l="l" t="t" r="r" b="b"/>
              <a:pathLst>
                <a:path w="130810" h="68579">
                  <a:moveTo>
                    <a:pt x="80010" y="0"/>
                  </a:moveTo>
                  <a:lnTo>
                    <a:pt x="0" y="0"/>
                  </a:lnTo>
                  <a:lnTo>
                    <a:pt x="0" y="20751"/>
                  </a:lnTo>
                  <a:lnTo>
                    <a:pt x="2959" y="20751"/>
                  </a:lnTo>
                  <a:lnTo>
                    <a:pt x="0" y="24841"/>
                  </a:lnTo>
                  <a:lnTo>
                    <a:pt x="0" y="26682"/>
                  </a:lnTo>
                  <a:lnTo>
                    <a:pt x="50380" y="26682"/>
                  </a:lnTo>
                  <a:lnTo>
                    <a:pt x="43635" y="36743"/>
                  </a:lnTo>
                  <a:lnTo>
                    <a:pt x="38962" y="47094"/>
                  </a:lnTo>
                  <a:lnTo>
                    <a:pt x="36020" y="57593"/>
                  </a:lnTo>
                  <a:lnTo>
                    <a:pt x="34467" y="68097"/>
                  </a:lnTo>
                  <a:lnTo>
                    <a:pt x="114465" y="68097"/>
                  </a:lnTo>
                  <a:lnTo>
                    <a:pt x="116024" y="57593"/>
                  </a:lnTo>
                  <a:lnTo>
                    <a:pt x="118970" y="47094"/>
                  </a:lnTo>
                  <a:lnTo>
                    <a:pt x="123644" y="36743"/>
                  </a:lnTo>
                  <a:lnTo>
                    <a:pt x="130390" y="26682"/>
                  </a:lnTo>
                  <a:lnTo>
                    <a:pt x="80010" y="26682"/>
                  </a:lnTo>
                  <a:lnTo>
                    <a:pt x="80010" y="24841"/>
                  </a:lnTo>
                  <a:lnTo>
                    <a:pt x="82969" y="20751"/>
                  </a:lnTo>
                  <a:lnTo>
                    <a:pt x="80010" y="20751"/>
                  </a:lnTo>
                  <a:lnTo>
                    <a:pt x="80010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562540" y="2889960"/>
              <a:ext cx="434340" cy="1719580"/>
            </a:xfrm>
            <a:custGeom>
              <a:avLst/>
              <a:gdLst/>
              <a:ahLst/>
              <a:cxnLst/>
              <a:rect l="l" t="t" r="r" b="b"/>
              <a:pathLst>
                <a:path w="434339" h="1719579">
                  <a:moveTo>
                    <a:pt x="434124" y="1162227"/>
                  </a:moveTo>
                  <a:lnTo>
                    <a:pt x="401345" y="1127429"/>
                  </a:lnTo>
                  <a:lnTo>
                    <a:pt x="362991" y="1120914"/>
                  </a:lnTo>
                  <a:lnTo>
                    <a:pt x="348183" y="1120749"/>
                  </a:lnTo>
                  <a:lnTo>
                    <a:pt x="348183" y="1116799"/>
                  </a:lnTo>
                  <a:lnTo>
                    <a:pt x="334772" y="1115771"/>
                  </a:lnTo>
                  <a:lnTo>
                    <a:pt x="322110" y="1115174"/>
                  </a:lnTo>
                  <a:lnTo>
                    <a:pt x="300774" y="1114806"/>
                  </a:lnTo>
                  <a:lnTo>
                    <a:pt x="300774" y="735507"/>
                  </a:lnTo>
                  <a:lnTo>
                    <a:pt x="332765" y="727697"/>
                  </a:lnTo>
                  <a:lnTo>
                    <a:pt x="341388" y="708761"/>
                  </a:lnTo>
                  <a:lnTo>
                    <a:pt x="343077" y="701624"/>
                  </a:lnTo>
                  <a:lnTo>
                    <a:pt x="343928" y="693280"/>
                  </a:lnTo>
                  <a:lnTo>
                    <a:pt x="343649" y="684809"/>
                  </a:lnTo>
                  <a:lnTo>
                    <a:pt x="339166" y="79298"/>
                  </a:lnTo>
                  <a:lnTo>
                    <a:pt x="328447" y="31521"/>
                  </a:lnTo>
                  <a:lnTo>
                    <a:pt x="300494" y="3251"/>
                  </a:lnTo>
                  <a:lnTo>
                    <a:pt x="294170" y="0"/>
                  </a:lnTo>
                  <a:lnTo>
                    <a:pt x="265518" y="939"/>
                  </a:lnTo>
                  <a:lnTo>
                    <a:pt x="265518" y="24117"/>
                  </a:lnTo>
                  <a:lnTo>
                    <a:pt x="255663" y="39458"/>
                  </a:lnTo>
                  <a:lnTo>
                    <a:pt x="252171" y="54495"/>
                  </a:lnTo>
                  <a:lnTo>
                    <a:pt x="248920" y="59867"/>
                  </a:lnTo>
                  <a:lnTo>
                    <a:pt x="252158" y="54495"/>
                  </a:lnTo>
                  <a:lnTo>
                    <a:pt x="255651" y="39458"/>
                  </a:lnTo>
                  <a:lnTo>
                    <a:pt x="265506" y="24117"/>
                  </a:lnTo>
                  <a:lnTo>
                    <a:pt x="265518" y="939"/>
                  </a:lnTo>
                  <a:lnTo>
                    <a:pt x="232321" y="2006"/>
                  </a:lnTo>
                  <a:lnTo>
                    <a:pt x="208064" y="7239"/>
                  </a:lnTo>
                  <a:lnTo>
                    <a:pt x="189039" y="20332"/>
                  </a:lnTo>
                  <a:lnTo>
                    <a:pt x="188175" y="21526"/>
                  </a:lnTo>
                  <a:lnTo>
                    <a:pt x="188175" y="120611"/>
                  </a:lnTo>
                  <a:lnTo>
                    <a:pt x="169595" y="127495"/>
                  </a:lnTo>
                  <a:lnTo>
                    <a:pt x="188163" y="120611"/>
                  </a:lnTo>
                  <a:lnTo>
                    <a:pt x="188175" y="21526"/>
                  </a:lnTo>
                  <a:lnTo>
                    <a:pt x="176606" y="37388"/>
                  </a:lnTo>
                  <a:lnTo>
                    <a:pt x="172161" y="54495"/>
                  </a:lnTo>
                  <a:lnTo>
                    <a:pt x="168910" y="59867"/>
                  </a:lnTo>
                  <a:lnTo>
                    <a:pt x="148488" y="61607"/>
                  </a:lnTo>
                  <a:lnTo>
                    <a:pt x="148488" y="1476349"/>
                  </a:lnTo>
                  <a:lnTo>
                    <a:pt x="147599" y="1472730"/>
                  </a:lnTo>
                  <a:lnTo>
                    <a:pt x="148488" y="1476349"/>
                  </a:lnTo>
                  <a:lnTo>
                    <a:pt x="148488" y="61607"/>
                  </a:lnTo>
                  <a:lnTo>
                    <a:pt x="145961" y="61823"/>
                  </a:lnTo>
                  <a:lnTo>
                    <a:pt x="145961" y="1469910"/>
                  </a:lnTo>
                  <a:lnTo>
                    <a:pt x="143713" y="1467929"/>
                  </a:lnTo>
                  <a:lnTo>
                    <a:pt x="143713" y="1295565"/>
                  </a:lnTo>
                  <a:lnTo>
                    <a:pt x="143725" y="1467929"/>
                  </a:lnTo>
                  <a:lnTo>
                    <a:pt x="145961" y="1469910"/>
                  </a:lnTo>
                  <a:lnTo>
                    <a:pt x="145961" y="61823"/>
                  </a:lnTo>
                  <a:lnTo>
                    <a:pt x="133350" y="62903"/>
                  </a:lnTo>
                  <a:lnTo>
                    <a:pt x="133350" y="819962"/>
                  </a:lnTo>
                  <a:lnTo>
                    <a:pt x="133350" y="1037755"/>
                  </a:lnTo>
                  <a:lnTo>
                    <a:pt x="119062" y="1040015"/>
                  </a:lnTo>
                  <a:lnTo>
                    <a:pt x="103530" y="1043520"/>
                  </a:lnTo>
                  <a:lnTo>
                    <a:pt x="133350" y="1037755"/>
                  </a:lnTo>
                  <a:lnTo>
                    <a:pt x="133350" y="819962"/>
                  </a:lnTo>
                  <a:lnTo>
                    <a:pt x="84442" y="812558"/>
                  </a:lnTo>
                  <a:lnTo>
                    <a:pt x="84442" y="793292"/>
                  </a:lnTo>
                  <a:lnTo>
                    <a:pt x="91821" y="789152"/>
                  </a:lnTo>
                  <a:lnTo>
                    <a:pt x="84455" y="793292"/>
                  </a:lnTo>
                  <a:lnTo>
                    <a:pt x="84455" y="812558"/>
                  </a:lnTo>
                  <a:lnTo>
                    <a:pt x="133350" y="819962"/>
                  </a:lnTo>
                  <a:lnTo>
                    <a:pt x="133350" y="62903"/>
                  </a:lnTo>
                  <a:lnTo>
                    <a:pt x="131864" y="63030"/>
                  </a:lnTo>
                  <a:lnTo>
                    <a:pt x="131864" y="418426"/>
                  </a:lnTo>
                  <a:lnTo>
                    <a:pt x="84442" y="413016"/>
                  </a:lnTo>
                  <a:lnTo>
                    <a:pt x="84442" y="412508"/>
                  </a:lnTo>
                  <a:lnTo>
                    <a:pt x="84455" y="413016"/>
                  </a:lnTo>
                  <a:lnTo>
                    <a:pt x="131864" y="418426"/>
                  </a:lnTo>
                  <a:lnTo>
                    <a:pt x="131864" y="63030"/>
                  </a:lnTo>
                  <a:lnTo>
                    <a:pt x="29629" y="71716"/>
                  </a:lnTo>
                  <a:lnTo>
                    <a:pt x="29629" y="88011"/>
                  </a:lnTo>
                  <a:lnTo>
                    <a:pt x="108165" y="120611"/>
                  </a:lnTo>
                  <a:lnTo>
                    <a:pt x="89585" y="127495"/>
                  </a:lnTo>
                  <a:lnTo>
                    <a:pt x="71856" y="137845"/>
                  </a:lnTo>
                  <a:lnTo>
                    <a:pt x="58559" y="156248"/>
                  </a:lnTo>
                  <a:lnTo>
                    <a:pt x="53340" y="187286"/>
                  </a:lnTo>
                  <a:lnTo>
                    <a:pt x="53340" y="373976"/>
                  </a:lnTo>
                  <a:lnTo>
                    <a:pt x="0" y="388797"/>
                  </a:lnTo>
                  <a:lnTo>
                    <a:pt x="0" y="412000"/>
                  </a:lnTo>
                  <a:lnTo>
                    <a:pt x="4445" y="412508"/>
                  </a:lnTo>
                  <a:lnTo>
                    <a:pt x="4445" y="413016"/>
                  </a:lnTo>
                  <a:lnTo>
                    <a:pt x="51854" y="418426"/>
                  </a:lnTo>
                  <a:lnTo>
                    <a:pt x="51854" y="603631"/>
                  </a:lnTo>
                  <a:lnTo>
                    <a:pt x="10363" y="609561"/>
                  </a:lnTo>
                  <a:lnTo>
                    <a:pt x="11849" y="634758"/>
                  </a:lnTo>
                  <a:lnTo>
                    <a:pt x="50368" y="643636"/>
                  </a:lnTo>
                  <a:lnTo>
                    <a:pt x="50368" y="781431"/>
                  </a:lnTo>
                  <a:lnTo>
                    <a:pt x="37147" y="783082"/>
                  </a:lnTo>
                  <a:lnTo>
                    <a:pt x="23507" y="785698"/>
                  </a:lnTo>
                  <a:lnTo>
                    <a:pt x="11823" y="789152"/>
                  </a:lnTo>
                  <a:lnTo>
                    <a:pt x="4445" y="793292"/>
                  </a:lnTo>
                  <a:lnTo>
                    <a:pt x="4445" y="812558"/>
                  </a:lnTo>
                  <a:lnTo>
                    <a:pt x="53340" y="819962"/>
                  </a:lnTo>
                  <a:lnTo>
                    <a:pt x="53340" y="1037755"/>
                  </a:lnTo>
                  <a:lnTo>
                    <a:pt x="39039" y="1040015"/>
                  </a:lnTo>
                  <a:lnTo>
                    <a:pt x="23507" y="1043520"/>
                  </a:lnTo>
                  <a:lnTo>
                    <a:pt x="5918" y="1048143"/>
                  </a:lnTo>
                  <a:lnTo>
                    <a:pt x="5918" y="1065923"/>
                  </a:lnTo>
                  <a:lnTo>
                    <a:pt x="51854" y="1073315"/>
                  </a:lnTo>
                  <a:lnTo>
                    <a:pt x="51854" y="1119263"/>
                  </a:lnTo>
                  <a:lnTo>
                    <a:pt x="35560" y="1147406"/>
                  </a:lnTo>
                  <a:lnTo>
                    <a:pt x="35560" y="1260017"/>
                  </a:lnTo>
                  <a:lnTo>
                    <a:pt x="9626" y="1268907"/>
                  </a:lnTo>
                  <a:lnTo>
                    <a:pt x="9626" y="1288821"/>
                  </a:lnTo>
                  <a:lnTo>
                    <a:pt x="63715" y="1295565"/>
                  </a:lnTo>
                  <a:lnTo>
                    <a:pt x="63715" y="1467929"/>
                  </a:lnTo>
                  <a:lnTo>
                    <a:pt x="65938" y="1469910"/>
                  </a:lnTo>
                  <a:lnTo>
                    <a:pt x="67602" y="1472730"/>
                  </a:lnTo>
                  <a:lnTo>
                    <a:pt x="68478" y="1476349"/>
                  </a:lnTo>
                  <a:lnTo>
                    <a:pt x="84442" y="1476349"/>
                  </a:lnTo>
                  <a:lnTo>
                    <a:pt x="98094" y="1469961"/>
                  </a:lnTo>
                  <a:lnTo>
                    <a:pt x="111480" y="1474127"/>
                  </a:lnTo>
                  <a:lnTo>
                    <a:pt x="116535" y="1490510"/>
                  </a:lnTo>
                  <a:lnTo>
                    <a:pt x="105194" y="1520799"/>
                  </a:lnTo>
                  <a:lnTo>
                    <a:pt x="105194" y="1651165"/>
                  </a:lnTo>
                  <a:lnTo>
                    <a:pt x="96304" y="1651165"/>
                  </a:lnTo>
                  <a:lnTo>
                    <a:pt x="96304" y="1671916"/>
                  </a:lnTo>
                  <a:lnTo>
                    <a:pt x="99275" y="1671916"/>
                  </a:lnTo>
                  <a:lnTo>
                    <a:pt x="96304" y="1676006"/>
                  </a:lnTo>
                  <a:lnTo>
                    <a:pt x="96304" y="1677847"/>
                  </a:lnTo>
                  <a:lnTo>
                    <a:pt x="146685" y="1677847"/>
                  </a:lnTo>
                  <a:lnTo>
                    <a:pt x="139928" y="1687918"/>
                  </a:lnTo>
                  <a:lnTo>
                    <a:pt x="135255" y="1698269"/>
                  </a:lnTo>
                  <a:lnTo>
                    <a:pt x="132308" y="1708759"/>
                  </a:lnTo>
                  <a:lnTo>
                    <a:pt x="130759" y="1719262"/>
                  </a:lnTo>
                  <a:lnTo>
                    <a:pt x="434124" y="1719262"/>
                  </a:lnTo>
                  <a:lnTo>
                    <a:pt x="434124" y="1162227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49331" y="4155387"/>
              <a:ext cx="69634" cy="206463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4591063" y="4098898"/>
              <a:ext cx="12065" cy="13970"/>
            </a:xfrm>
            <a:custGeom>
              <a:avLst/>
              <a:gdLst/>
              <a:ahLst/>
              <a:cxnLst/>
              <a:rect l="l" t="t" r="r" b="b"/>
              <a:pathLst>
                <a:path w="12064" h="13970">
                  <a:moveTo>
                    <a:pt x="0" y="0"/>
                  </a:moveTo>
                  <a:lnTo>
                    <a:pt x="4762" y="3657"/>
                  </a:lnTo>
                  <a:lnTo>
                    <a:pt x="8813" y="8216"/>
                  </a:lnTo>
                  <a:lnTo>
                    <a:pt x="11696" y="13741"/>
                  </a:lnTo>
                  <a:lnTo>
                    <a:pt x="11645" y="4800"/>
                  </a:lnTo>
                  <a:lnTo>
                    <a:pt x="7962" y="2768"/>
                  </a:lnTo>
                  <a:lnTo>
                    <a:pt x="4025" y="1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863315" y="3446118"/>
              <a:ext cx="1933575" cy="1172210"/>
            </a:xfrm>
            <a:custGeom>
              <a:avLst/>
              <a:gdLst/>
              <a:ahLst/>
              <a:cxnLst/>
              <a:rect l="l" t="t" r="r" b="b"/>
              <a:pathLst>
                <a:path w="1933575" h="1172210">
                  <a:moveTo>
                    <a:pt x="103682" y="0"/>
                  </a:moveTo>
                  <a:lnTo>
                    <a:pt x="87889" y="790"/>
                  </a:lnTo>
                  <a:lnTo>
                    <a:pt x="73356" y="2960"/>
                  </a:lnTo>
                  <a:lnTo>
                    <a:pt x="63265" y="6209"/>
                  </a:lnTo>
                  <a:lnTo>
                    <a:pt x="60794" y="10236"/>
                  </a:lnTo>
                  <a:lnTo>
                    <a:pt x="60794" y="168973"/>
                  </a:lnTo>
                  <a:lnTo>
                    <a:pt x="31991" y="171538"/>
                  </a:lnTo>
                  <a:lnTo>
                    <a:pt x="0" y="179349"/>
                  </a:lnTo>
                  <a:lnTo>
                    <a:pt x="0" y="558647"/>
                  </a:lnTo>
                  <a:lnTo>
                    <a:pt x="37086" y="559806"/>
                  </a:lnTo>
                  <a:lnTo>
                    <a:pt x="81119" y="565689"/>
                  </a:lnTo>
                  <a:lnTo>
                    <a:pt x="117930" y="579907"/>
                  </a:lnTo>
                  <a:lnTo>
                    <a:pt x="133350" y="606069"/>
                  </a:lnTo>
                  <a:lnTo>
                    <a:pt x="133350" y="1163104"/>
                  </a:lnTo>
                  <a:lnTo>
                    <a:pt x="774915" y="1163104"/>
                  </a:lnTo>
                  <a:lnTo>
                    <a:pt x="943813" y="1165313"/>
                  </a:lnTo>
                  <a:lnTo>
                    <a:pt x="1306093" y="1149769"/>
                  </a:lnTo>
                  <a:lnTo>
                    <a:pt x="1354975" y="1143088"/>
                  </a:lnTo>
                  <a:lnTo>
                    <a:pt x="1557223" y="1140879"/>
                  </a:lnTo>
                  <a:lnTo>
                    <a:pt x="1557223" y="1169771"/>
                  </a:lnTo>
                  <a:lnTo>
                    <a:pt x="1619465" y="1171994"/>
                  </a:lnTo>
                  <a:lnTo>
                    <a:pt x="1632788" y="1154201"/>
                  </a:lnTo>
                  <a:lnTo>
                    <a:pt x="1695030" y="1145324"/>
                  </a:lnTo>
                  <a:lnTo>
                    <a:pt x="1892820" y="1156436"/>
                  </a:lnTo>
                  <a:lnTo>
                    <a:pt x="1892820" y="980859"/>
                  </a:lnTo>
                  <a:lnTo>
                    <a:pt x="1902166" y="976874"/>
                  </a:lnTo>
                  <a:lnTo>
                    <a:pt x="1915329" y="969305"/>
                  </a:lnTo>
                  <a:lnTo>
                    <a:pt x="1927291" y="960417"/>
                  </a:lnTo>
                  <a:lnTo>
                    <a:pt x="1933028" y="952474"/>
                  </a:lnTo>
                  <a:lnTo>
                    <a:pt x="1933559" y="941915"/>
                  </a:lnTo>
                  <a:lnTo>
                    <a:pt x="1932471" y="928539"/>
                  </a:lnTo>
                  <a:lnTo>
                    <a:pt x="1930062" y="915286"/>
                  </a:lnTo>
                  <a:lnTo>
                    <a:pt x="1926628" y="905090"/>
                  </a:lnTo>
                  <a:lnTo>
                    <a:pt x="1913191" y="893572"/>
                  </a:lnTo>
                  <a:lnTo>
                    <a:pt x="1915045" y="733044"/>
                  </a:lnTo>
                  <a:lnTo>
                    <a:pt x="1890598" y="728611"/>
                  </a:lnTo>
                  <a:lnTo>
                    <a:pt x="1889835" y="710237"/>
                  </a:lnTo>
                  <a:lnTo>
                    <a:pt x="1883656" y="692491"/>
                  </a:lnTo>
                  <a:lnTo>
                    <a:pt x="1866225" y="678914"/>
                  </a:lnTo>
                  <a:lnTo>
                    <a:pt x="1831708" y="673049"/>
                  </a:lnTo>
                  <a:lnTo>
                    <a:pt x="1791703" y="670813"/>
                  </a:lnTo>
                  <a:lnTo>
                    <a:pt x="1791703" y="608596"/>
                  </a:lnTo>
                  <a:lnTo>
                    <a:pt x="1743913" y="608596"/>
                  </a:lnTo>
                  <a:lnTo>
                    <a:pt x="1731695" y="595261"/>
                  </a:lnTo>
                  <a:lnTo>
                    <a:pt x="1691690" y="590804"/>
                  </a:lnTo>
                  <a:lnTo>
                    <a:pt x="1559445" y="590804"/>
                  </a:lnTo>
                  <a:lnTo>
                    <a:pt x="1556546" y="580886"/>
                  </a:lnTo>
                  <a:lnTo>
                    <a:pt x="1550419" y="573160"/>
                  </a:lnTo>
                  <a:lnTo>
                    <a:pt x="1539914" y="568144"/>
                  </a:lnTo>
                  <a:lnTo>
                    <a:pt x="1523885" y="566356"/>
                  </a:lnTo>
                  <a:lnTo>
                    <a:pt x="1518335" y="567474"/>
                  </a:lnTo>
                  <a:lnTo>
                    <a:pt x="1444993" y="556361"/>
                  </a:lnTo>
                  <a:lnTo>
                    <a:pt x="1422768" y="554126"/>
                  </a:lnTo>
                  <a:lnTo>
                    <a:pt x="1422768" y="559688"/>
                  </a:lnTo>
                  <a:lnTo>
                    <a:pt x="1416100" y="559688"/>
                  </a:lnTo>
                  <a:lnTo>
                    <a:pt x="1416100" y="546354"/>
                  </a:lnTo>
                  <a:lnTo>
                    <a:pt x="1407210" y="545249"/>
                  </a:lnTo>
                  <a:lnTo>
                    <a:pt x="1401648" y="544131"/>
                  </a:lnTo>
                  <a:lnTo>
                    <a:pt x="1368310" y="538581"/>
                  </a:lnTo>
                  <a:lnTo>
                    <a:pt x="1348308" y="540804"/>
                  </a:lnTo>
                  <a:lnTo>
                    <a:pt x="1346085" y="534136"/>
                  </a:lnTo>
                  <a:lnTo>
                    <a:pt x="1346085" y="515238"/>
                  </a:lnTo>
                  <a:lnTo>
                    <a:pt x="1402765" y="514134"/>
                  </a:lnTo>
                  <a:lnTo>
                    <a:pt x="1396098" y="501903"/>
                  </a:lnTo>
                  <a:lnTo>
                    <a:pt x="1360538" y="506361"/>
                  </a:lnTo>
                  <a:lnTo>
                    <a:pt x="1366088" y="495249"/>
                  </a:lnTo>
                  <a:lnTo>
                    <a:pt x="1366088" y="461898"/>
                  </a:lnTo>
                  <a:lnTo>
                    <a:pt x="1328318" y="455231"/>
                  </a:lnTo>
                  <a:lnTo>
                    <a:pt x="1328318" y="184086"/>
                  </a:lnTo>
                  <a:lnTo>
                    <a:pt x="1376095" y="167424"/>
                  </a:lnTo>
                  <a:lnTo>
                    <a:pt x="1376095" y="162979"/>
                  </a:lnTo>
                  <a:lnTo>
                    <a:pt x="1350543" y="157429"/>
                  </a:lnTo>
                  <a:lnTo>
                    <a:pt x="1313865" y="164096"/>
                  </a:lnTo>
                  <a:lnTo>
                    <a:pt x="1292745" y="164096"/>
                  </a:lnTo>
                  <a:lnTo>
                    <a:pt x="1246073" y="167424"/>
                  </a:lnTo>
                  <a:lnTo>
                    <a:pt x="1221625" y="161861"/>
                  </a:lnTo>
                  <a:lnTo>
                    <a:pt x="1190510" y="166306"/>
                  </a:lnTo>
                  <a:lnTo>
                    <a:pt x="1193850" y="169646"/>
                  </a:lnTo>
                  <a:lnTo>
                    <a:pt x="1219415" y="179654"/>
                  </a:lnTo>
                  <a:lnTo>
                    <a:pt x="1219415" y="289661"/>
                  </a:lnTo>
                  <a:lnTo>
                    <a:pt x="1188288" y="299656"/>
                  </a:lnTo>
                  <a:lnTo>
                    <a:pt x="1221625" y="314109"/>
                  </a:lnTo>
                  <a:lnTo>
                    <a:pt x="1221625" y="415226"/>
                  </a:lnTo>
                  <a:lnTo>
                    <a:pt x="1200518" y="424129"/>
                  </a:lnTo>
                  <a:lnTo>
                    <a:pt x="1246073" y="446722"/>
                  </a:lnTo>
                  <a:lnTo>
                    <a:pt x="1246073" y="621550"/>
                  </a:lnTo>
                  <a:lnTo>
                    <a:pt x="1200150" y="630440"/>
                  </a:lnTo>
                  <a:lnTo>
                    <a:pt x="1200150" y="680821"/>
                  </a:lnTo>
                  <a:lnTo>
                    <a:pt x="1226820" y="698588"/>
                  </a:lnTo>
                  <a:lnTo>
                    <a:pt x="1226820" y="745274"/>
                  </a:lnTo>
                  <a:lnTo>
                    <a:pt x="1192733" y="751941"/>
                  </a:lnTo>
                  <a:lnTo>
                    <a:pt x="1188288" y="800836"/>
                  </a:lnTo>
                  <a:lnTo>
                    <a:pt x="1168285" y="816394"/>
                  </a:lnTo>
                  <a:lnTo>
                    <a:pt x="1168285" y="827506"/>
                  </a:lnTo>
                  <a:lnTo>
                    <a:pt x="1214958" y="827506"/>
                  </a:lnTo>
                  <a:lnTo>
                    <a:pt x="1214958" y="860844"/>
                  </a:lnTo>
                  <a:lnTo>
                    <a:pt x="1203845" y="865276"/>
                  </a:lnTo>
                  <a:lnTo>
                    <a:pt x="1190510" y="856399"/>
                  </a:lnTo>
                  <a:lnTo>
                    <a:pt x="1166063" y="856399"/>
                  </a:lnTo>
                  <a:lnTo>
                    <a:pt x="1154950" y="867511"/>
                  </a:lnTo>
                  <a:lnTo>
                    <a:pt x="1154950" y="663041"/>
                  </a:lnTo>
                  <a:lnTo>
                    <a:pt x="1148283" y="651929"/>
                  </a:lnTo>
                  <a:lnTo>
                    <a:pt x="1168285" y="651929"/>
                  </a:lnTo>
                  <a:lnTo>
                    <a:pt x="1181620" y="654138"/>
                  </a:lnTo>
                  <a:lnTo>
                    <a:pt x="1183855" y="636371"/>
                  </a:lnTo>
                  <a:lnTo>
                    <a:pt x="1157173" y="616369"/>
                  </a:lnTo>
                  <a:lnTo>
                    <a:pt x="1146060" y="611924"/>
                  </a:lnTo>
                  <a:lnTo>
                    <a:pt x="1146060" y="574141"/>
                  </a:lnTo>
                  <a:lnTo>
                    <a:pt x="1174965" y="574141"/>
                  </a:lnTo>
                  <a:lnTo>
                    <a:pt x="1190510" y="585254"/>
                  </a:lnTo>
                  <a:lnTo>
                    <a:pt x="1197190" y="571919"/>
                  </a:lnTo>
                  <a:lnTo>
                    <a:pt x="1208303" y="567474"/>
                  </a:lnTo>
                  <a:lnTo>
                    <a:pt x="1197190" y="558584"/>
                  </a:lnTo>
                  <a:lnTo>
                    <a:pt x="1201623" y="547471"/>
                  </a:lnTo>
                  <a:lnTo>
                    <a:pt x="1157173" y="543013"/>
                  </a:lnTo>
                  <a:lnTo>
                    <a:pt x="1146060" y="549694"/>
                  </a:lnTo>
                  <a:lnTo>
                    <a:pt x="1143838" y="534136"/>
                  </a:lnTo>
                  <a:lnTo>
                    <a:pt x="1121613" y="525246"/>
                  </a:lnTo>
                  <a:lnTo>
                    <a:pt x="1114945" y="540804"/>
                  </a:lnTo>
                  <a:lnTo>
                    <a:pt x="1121613" y="554126"/>
                  </a:lnTo>
                  <a:lnTo>
                    <a:pt x="1083843" y="556361"/>
                  </a:lnTo>
                  <a:lnTo>
                    <a:pt x="1086065" y="563029"/>
                  </a:lnTo>
                  <a:lnTo>
                    <a:pt x="1097178" y="565238"/>
                  </a:lnTo>
                  <a:lnTo>
                    <a:pt x="1090676" y="618985"/>
                  </a:lnTo>
                  <a:lnTo>
                    <a:pt x="1080330" y="626384"/>
                  </a:lnTo>
                  <a:lnTo>
                    <a:pt x="1073161" y="637865"/>
                  </a:lnTo>
                  <a:lnTo>
                    <a:pt x="1068989" y="653187"/>
                  </a:lnTo>
                  <a:lnTo>
                    <a:pt x="1067638" y="672109"/>
                  </a:lnTo>
                  <a:lnTo>
                    <a:pt x="1067638" y="828929"/>
                  </a:lnTo>
                  <a:lnTo>
                    <a:pt x="998512" y="815492"/>
                  </a:lnTo>
                  <a:lnTo>
                    <a:pt x="998512" y="652272"/>
                  </a:lnTo>
                  <a:lnTo>
                    <a:pt x="984440" y="652272"/>
                  </a:lnTo>
                  <a:lnTo>
                    <a:pt x="984440" y="812888"/>
                  </a:lnTo>
                  <a:lnTo>
                    <a:pt x="946873" y="826566"/>
                  </a:lnTo>
                  <a:lnTo>
                    <a:pt x="946035" y="895731"/>
                  </a:lnTo>
                  <a:lnTo>
                    <a:pt x="946023" y="912774"/>
                  </a:lnTo>
                  <a:lnTo>
                    <a:pt x="924255" y="913384"/>
                  </a:lnTo>
                  <a:lnTo>
                    <a:pt x="915996" y="915272"/>
                  </a:lnTo>
                  <a:lnTo>
                    <a:pt x="909801" y="920251"/>
                  </a:lnTo>
                  <a:lnTo>
                    <a:pt x="905908" y="929235"/>
                  </a:lnTo>
                  <a:lnTo>
                    <a:pt x="904557" y="943140"/>
                  </a:lnTo>
                  <a:lnTo>
                    <a:pt x="904557" y="1052791"/>
                  </a:lnTo>
                  <a:lnTo>
                    <a:pt x="882332" y="1055014"/>
                  </a:lnTo>
                  <a:lnTo>
                    <a:pt x="881583" y="1106131"/>
                  </a:lnTo>
                  <a:lnTo>
                    <a:pt x="890473" y="1106131"/>
                  </a:lnTo>
                  <a:lnTo>
                    <a:pt x="890473" y="1066126"/>
                  </a:lnTo>
                  <a:lnTo>
                    <a:pt x="906043" y="1064653"/>
                  </a:lnTo>
                  <a:lnTo>
                    <a:pt x="906043" y="1107617"/>
                  </a:lnTo>
                  <a:lnTo>
                    <a:pt x="775639" y="1113536"/>
                  </a:lnTo>
                  <a:lnTo>
                    <a:pt x="774915" y="917206"/>
                  </a:lnTo>
                  <a:lnTo>
                    <a:pt x="739355" y="915733"/>
                  </a:lnTo>
                  <a:lnTo>
                    <a:pt x="697128" y="906843"/>
                  </a:lnTo>
                  <a:lnTo>
                    <a:pt x="692670" y="886853"/>
                  </a:lnTo>
                  <a:lnTo>
                    <a:pt x="714895" y="886853"/>
                  </a:lnTo>
                  <a:lnTo>
                    <a:pt x="714895" y="813498"/>
                  </a:lnTo>
                  <a:lnTo>
                    <a:pt x="703783" y="809066"/>
                  </a:lnTo>
                  <a:lnTo>
                    <a:pt x="703783" y="773493"/>
                  </a:lnTo>
                  <a:lnTo>
                    <a:pt x="703505" y="764777"/>
                  </a:lnTo>
                  <a:lnTo>
                    <a:pt x="701562" y="755435"/>
                  </a:lnTo>
                  <a:lnTo>
                    <a:pt x="696287" y="745677"/>
                  </a:lnTo>
                  <a:lnTo>
                    <a:pt x="686015" y="735710"/>
                  </a:lnTo>
                  <a:lnTo>
                    <a:pt x="708143" y="729894"/>
                  </a:lnTo>
                  <a:lnTo>
                    <a:pt x="721942" y="717473"/>
                  </a:lnTo>
                  <a:lnTo>
                    <a:pt x="728519" y="701024"/>
                  </a:lnTo>
                  <a:lnTo>
                    <a:pt x="728980" y="683120"/>
                  </a:lnTo>
                  <a:lnTo>
                    <a:pt x="723712" y="667512"/>
                  </a:lnTo>
                  <a:lnTo>
                    <a:pt x="713539" y="656074"/>
                  </a:lnTo>
                  <a:lnTo>
                    <a:pt x="700219" y="648528"/>
                  </a:lnTo>
                  <a:lnTo>
                    <a:pt x="685507" y="644601"/>
                  </a:lnTo>
                  <a:lnTo>
                    <a:pt x="685507" y="468274"/>
                  </a:lnTo>
                  <a:lnTo>
                    <a:pt x="682942" y="479412"/>
                  </a:lnTo>
                  <a:lnTo>
                    <a:pt x="677063" y="460605"/>
                  </a:lnTo>
                  <a:lnTo>
                    <a:pt x="663746" y="447014"/>
                  </a:lnTo>
                  <a:lnTo>
                    <a:pt x="649466" y="438099"/>
                  </a:lnTo>
                  <a:lnTo>
                    <a:pt x="640702" y="433323"/>
                  </a:lnTo>
                  <a:lnTo>
                    <a:pt x="627980" y="424768"/>
                  </a:lnTo>
                  <a:lnTo>
                    <a:pt x="622071" y="419552"/>
                  </a:lnTo>
                  <a:lnTo>
                    <a:pt x="619582" y="414756"/>
                  </a:lnTo>
                  <a:lnTo>
                    <a:pt x="619582" y="409003"/>
                  </a:lnTo>
                  <a:lnTo>
                    <a:pt x="627900" y="403250"/>
                  </a:lnTo>
                  <a:lnTo>
                    <a:pt x="627900" y="384683"/>
                  </a:lnTo>
                  <a:lnTo>
                    <a:pt x="625348" y="379564"/>
                  </a:lnTo>
                  <a:lnTo>
                    <a:pt x="616381" y="375081"/>
                  </a:lnTo>
                  <a:lnTo>
                    <a:pt x="616381" y="284187"/>
                  </a:lnTo>
                  <a:lnTo>
                    <a:pt x="619531" y="276897"/>
                  </a:lnTo>
                  <a:lnTo>
                    <a:pt x="623341" y="269547"/>
                  </a:lnTo>
                  <a:lnTo>
                    <a:pt x="626550" y="262317"/>
                  </a:lnTo>
                  <a:lnTo>
                    <a:pt x="627900" y="255384"/>
                  </a:lnTo>
                  <a:lnTo>
                    <a:pt x="627090" y="248619"/>
                  </a:lnTo>
                  <a:lnTo>
                    <a:pt x="624779" y="242509"/>
                  </a:lnTo>
                  <a:lnTo>
                    <a:pt x="621149" y="236756"/>
                  </a:lnTo>
                  <a:lnTo>
                    <a:pt x="616381" y="231063"/>
                  </a:lnTo>
                  <a:lnTo>
                    <a:pt x="616381" y="124180"/>
                  </a:lnTo>
                  <a:lnTo>
                    <a:pt x="604599" y="98905"/>
                  </a:lnTo>
                  <a:lnTo>
                    <a:pt x="578296" y="79933"/>
                  </a:lnTo>
                  <a:lnTo>
                    <a:pt x="551032" y="67562"/>
                  </a:lnTo>
                  <a:lnTo>
                    <a:pt x="531253" y="60159"/>
                  </a:lnTo>
                  <a:lnTo>
                    <a:pt x="527418" y="60807"/>
                  </a:lnTo>
                  <a:lnTo>
                    <a:pt x="524205" y="57607"/>
                  </a:lnTo>
                  <a:lnTo>
                    <a:pt x="501085" y="52056"/>
                  </a:lnTo>
                  <a:lnTo>
                    <a:pt x="456841" y="51127"/>
                  </a:lnTo>
                  <a:lnTo>
                    <a:pt x="413316" y="53917"/>
                  </a:lnTo>
                  <a:lnTo>
                    <a:pt x="392353" y="59524"/>
                  </a:lnTo>
                  <a:lnTo>
                    <a:pt x="391718" y="61442"/>
                  </a:lnTo>
                  <a:lnTo>
                    <a:pt x="388518" y="62725"/>
                  </a:lnTo>
                  <a:lnTo>
                    <a:pt x="333068" y="87607"/>
                  </a:lnTo>
                  <a:lnTo>
                    <a:pt x="312343" y="124180"/>
                  </a:lnTo>
                  <a:lnTo>
                    <a:pt x="309791" y="249618"/>
                  </a:lnTo>
                  <a:lnTo>
                    <a:pt x="398564" y="271208"/>
                  </a:lnTo>
                  <a:lnTo>
                    <a:pt x="398564" y="293433"/>
                  </a:lnTo>
                  <a:lnTo>
                    <a:pt x="303745" y="272694"/>
                  </a:lnTo>
                  <a:lnTo>
                    <a:pt x="303745" y="502348"/>
                  </a:lnTo>
                  <a:lnTo>
                    <a:pt x="283093" y="500019"/>
                  </a:lnTo>
                  <a:lnTo>
                    <a:pt x="259664" y="501430"/>
                  </a:lnTo>
                  <a:lnTo>
                    <a:pt x="237901" y="505895"/>
                  </a:lnTo>
                  <a:lnTo>
                    <a:pt x="222250" y="512724"/>
                  </a:lnTo>
                  <a:lnTo>
                    <a:pt x="222250" y="358635"/>
                  </a:lnTo>
                  <a:lnTo>
                    <a:pt x="228168" y="354190"/>
                  </a:lnTo>
                  <a:lnTo>
                    <a:pt x="238544" y="354190"/>
                  </a:lnTo>
                  <a:lnTo>
                    <a:pt x="238544" y="339369"/>
                  </a:lnTo>
                  <a:lnTo>
                    <a:pt x="214845" y="339369"/>
                  </a:lnTo>
                  <a:lnTo>
                    <a:pt x="214845" y="183794"/>
                  </a:lnTo>
                  <a:lnTo>
                    <a:pt x="151688" y="186893"/>
                  </a:lnTo>
                  <a:lnTo>
                    <a:pt x="151688" y="10236"/>
                  </a:lnTo>
                  <a:lnTo>
                    <a:pt x="150667" y="5668"/>
                  </a:lnTo>
                  <a:lnTo>
                    <a:pt x="138725" y="2479"/>
                  </a:lnTo>
                  <a:lnTo>
                    <a:pt x="121263" y="609"/>
                  </a:lnTo>
                  <a:lnTo>
                    <a:pt x="103682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197996" y="3114365"/>
              <a:ext cx="57150" cy="50800"/>
            </a:xfrm>
            <a:custGeom>
              <a:avLst/>
              <a:gdLst/>
              <a:ahLst/>
              <a:cxnLst/>
              <a:rect l="l" t="t" r="r" b="b"/>
              <a:pathLst>
                <a:path w="57150" h="50800">
                  <a:moveTo>
                    <a:pt x="37325" y="0"/>
                  </a:moveTo>
                  <a:lnTo>
                    <a:pt x="24536" y="2552"/>
                  </a:lnTo>
                  <a:lnTo>
                    <a:pt x="19392" y="10236"/>
                  </a:lnTo>
                  <a:lnTo>
                    <a:pt x="19392" y="16637"/>
                  </a:lnTo>
                  <a:lnTo>
                    <a:pt x="18808" y="19926"/>
                  </a:lnTo>
                  <a:lnTo>
                    <a:pt x="14287" y="21120"/>
                  </a:lnTo>
                  <a:lnTo>
                    <a:pt x="9791" y="22402"/>
                  </a:lnTo>
                  <a:lnTo>
                    <a:pt x="5968" y="23685"/>
                  </a:lnTo>
                  <a:lnTo>
                    <a:pt x="7238" y="34569"/>
                  </a:lnTo>
                  <a:lnTo>
                    <a:pt x="2412" y="35763"/>
                  </a:lnTo>
                  <a:lnTo>
                    <a:pt x="0" y="41554"/>
                  </a:lnTo>
                  <a:lnTo>
                    <a:pt x="1333" y="48107"/>
                  </a:lnTo>
                  <a:lnTo>
                    <a:pt x="3174" y="50558"/>
                  </a:lnTo>
                  <a:lnTo>
                    <a:pt x="6972" y="49568"/>
                  </a:lnTo>
                  <a:lnTo>
                    <a:pt x="7556" y="46266"/>
                  </a:lnTo>
                  <a:lnTo>
                    <a:pt x="7556" y="39865"/>
                  </a:lnTo>
                  <a:lnTo>
                    <a:pt x="12674" y="32194"/>
                  </a:lnTo>
                  <a:lnTo>
                    <a:pt x="25476" y="29629"/>
                  </a:lnTo>
                  <a:lnTo>
                    <a:pt x="51555" y="29629"/>
                  </a:lnTo>
                  <a:lnTo>
                    <a:pt x="50522" y="27336"/>
                  </a:lnTo>
                  <a:lnTo>
                    <a:pt x="49725" y="21555"/>
                  </a:lnTo>
                  <a:lnTo>
                    <a:pt x="51459" y="15959"/>
                  </a:lnTo>
                  <a:lnTo>
                    <a:pt x="56578" y="11023"/>
                  </a:lnTo>
                  <a:lnTo>
                    <a:pt x="52044" y="7035"/>
                  </a:lnTo>
                  <a:lnTo>
                    <a:pt x="48221" y="1917"/>
                  </a:lnTo>
                  <a:lnTo>
                    <a:pt x="37325" y="0"/>
                  </a:lnTo>
                  <a:close/>
                </a:path>
                <a:path w="57150" h="50800">
                  <a:moveTo>
                    <a:pt x="51555" y="29629"/>
                  </a:moveTo>
                  <a:lnTo>
                    <a:pt x="25476" y="29629"/>
                  </a:lnTo>
                  <a:lnTo>
                    <a:pt x="36360" y="31559"/>
                  </a:lnTo>
                  <a:lnTo>
                    <a:pt x="40195" y="36677"/>
                  </a:lnTo>
                  <a:lnTo>
                    <a:pt x="44742" y="40665"/>
                  </a:lnTo>
                  <a:lnTo>
                    <a:pt x="48450" y="39192"/>
                  </a:lnTo>
                  <a:lnTo>
                    <a:pt x="55130" y="36220"/>
                  </a:lnTo>
                  <a:lnTo>
                    <a:pt x="52997" y="32829"/>
                  </a:lnTo>
                  <a:lnTo>
                    <a:pt x="51555" y="29629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181871" y="3477298"/>
              <a:ext cx="281940" cy="34290"/>
            </a:xfrm>
            <a:custGeom>
              <a:avLst/>
              <a:gdLst/>
              <a:ahLst/>
              <a:cxnLst/>
              <a:rect l="l" t="t" r="r" b="b"/>
              <a:pathLst>
                <a:path w="281939" h="34289">
                  <a:moveTo>
                    <a:pt x="171881" y="0"/>
                  </a:moveTo>
                  <a:lnTo>
                    <a:pt x="0" y="10375"/>
                  </a:lnTo>
                  <a:lnTo>
                    <a:pt x="73799" y="28346"/>
                  </a:lnTo>
                  <a:lnTo>
                    <a:pt x="78536" y="23710"/>
                  </a:lnTo>
                  <a:lnTo>
                    <a:pt x="88900" y="23710"/>
                  </a:lnTo>
                  <a:lnTo>
                    <a:pt x="96316" y="22225"/>
                  </a:lnTo>
                  <a:lnTo>
                    <a:pt x="111871" y="21373"/>
                  </a:lnTo>
                  <a:lnTo>
                    <a:pt x="139652" y="20935"/>
                  </a:lnTo>
                  <a:lnTo>
                    <a:pt x="195580" y="20751"/>
                  </a:lnTo>
                  <a:lnTo>
                    <a:pt x="200914" y="26174"/>
                  </a:lnTo>
                  <a:lnTo>
                    <a:pt x="205651" y="26428"/>
                  </a:lnTo>
                  <a:lnTo>
                    <a:pt x="223735" y="34086"/>
                  </a:lnTo>
                  <a:lnTo>
                    <a:pt x="281520" y="29641"/>
                  </a:lnTo>
                  <a:lnTo>
                    <a:pt x="171881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181871" y="3477298"/>
              <a:ext cx="281940" cy="34290"/>
            </a:xfrm>
            <a:custGeom>
              <a:avLst/>
              <a:gdLst/>
              <a:ahLst/>
              <a:cxnLst/>
              <a:rect l="l" t="t" r="r" b="b"/>
              <a:pathLst>
                <a:path w="281939" h="34289">
                  <a:moveTo>
                    <a:pt x="0" y="10375"/>
                  </a:moveTo>
                  <a:lnTo>
                    <a:pt x="73799" y="28346"/>
                  </a:lnTo>
                  <a:lnTo>
                    <a:pt x="78536" y="23710"/>
                  </a:lnTo>
                  <a:lnTo>
                    <a:pt x="88900" y="23710"/>
                  </a:lnTo>
                  <a:lnTo>
                    <a:pt x="139652" y="20935"/>
                  </a:lnTo>
                  <a:lnTo>
                    <a:pt x="185216" y="20751"/>
                  </a:lnTo>
                  <a:lnTo>
                    <a:pt x="195580" y="20751"/>
                  </a:lnTo>
                  <a:lnTo>
                    <a:pt x="200914" y="26174"/>
                  </a:lnTo>
                  <a:lnTo>
                    <a:pt x="205651" y="26428"/>
                  </a:lnTo>
                  <a:lnTo>
                    <a:pt x="223735" y="34086"/>
                  </a:lnTo>
                  <a:lnTo>
                    <a:pt x="281520" y="29641"/>
                  </a:lnTo>
                  <a:lnTo>
                    <a:pt x="171881" y="0"/>
                  </a:lnTo>
                  <a:lnTo>
                    <a:pt x="0" y="10375"/>
                  </a:lnTo>
                  <a:close/>
                </a:path>
              </a:pathLst>
            </a:custGeom>
            <a:ln w="12700">
              <a:solidFill>
                <a:srgbClr val="6263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67884" y="3821798"/>
              <a:ext cx="824230" cy="120014"/>
            </a:xfrm>
            <a:custGeom>
              <a:avLst/>
              <a:gdLst/>
              <a:ahLst/>
              <a:cxnLst/>
              <a:rect l="l" t="t" r="r" b="b"/>
              <a:pathLst>
                <a:path w="824229" h="120014">
                  <a:moveTo>
                    <a:pt x="188163" y="2222"/>
                  </a:moveTo>
                  <a:lnTo>
                    <a:pt x="92608" y="0"/>
                  </a:lnTo>
                  <a:lnTo>
                    <a:pt x="91059" y="15405"/>
                  </a:lnTo>
                  <a:lnTo>
                    <a:pt x="2222" y="13335"/>
                  </a:lnTo>
                  <a:lnTo>
                    <a:pt x="0" y="20510"/>
                  </a:lnTo>
                  <a:lnTo>
                    <a:pt x="97790" y="22720"/>
                  </a:lnTo>
                  <a:lnTo>
                    <a:pt x="97790" y="22402"/>
                  </a:lnTo>
                  <a:lnTo>
                    <a:pt x="188163" y="24447"/>
                  </a:lnTo>
                  <a:lnTo>
                    <a:pt x="188163" y="2222"/>
                  </a:lnTo>
                  <a:close/>
                </a:path>
                <a:path w="824229" h="120014">
                  <a:moveTo>
                    <a:pt x="823810" y="104444"/>
                  </a:moveTo>
                  <a:lnTo>
                    <a:pt x="754900" y="91109"/>
                  </a:lnTo>
                  <a:lnTo>
                    <a:pt x="690460" y="99999"/>
                  </a:lnTo>
                  <a:lnTo>
                    <a:pt x="681570" y="73329"/>
                  </a:lnTo>
                  <a:lnTo>
                    <a:pt x="610438" y="59994"/>
                  </a:lnTo>
                  <a:lnTo>
                    <a:pt x="512660" y="66662"/>
                  </a:lnTo>
                  <a:lnTo>
                    <a:pt x="512660" y="44437"/>
                  </a:lnTo>
                  <a:lnTo>
                    <a:pt x="414870" y="28879"/>
                  </a:lnTo>
                  <a:lnTo>
                    <a:pt x="357085" y="35547"/>
                  </a:lnTo>
                  <a:lnTo>
                    <a:pt x="357085" y="8877"/>
                  </a:lnTo>
                  <a:lnTo>
                    <a:pt x="332625" y="6654"/>
                  </a:lnTo>
                  <a:lnTo>
                    <a:pt x="325970" y="4432"/>
                  </a:lnTo>
                  <a:lnTo>
                    <a:pt x="325970" y="71107"/>
                  </a:lnTo>
                  <a:lnTo>
                    <a:pt x="350405" y="75552"/>
                  </a:lnTo>
                  <a:lnTo>
                    <a:pt x="354850" y="48882"/>
                  </a:lnTo>
                  <a:lnTo>
                    <a:pt x="428193" y="59994"/>
                  </a:lnTo>
                  <a:lnTo>
                    <a:pt x="423760" y="82219"/>
                  </a:lnTo>
                  <a:lnTo>
                    <a:pt x="501548" y="91109"/>
                  </a:lnTo>
                  <a:lnTo>
                    <a:pt x="552653" y="86664"/>
                  </a:lnTo>
                  <a:lnTo>
                    <a:pt x="632663" y="117779"/>
                  </a:lnTo>
                  <a:lnTo>
                    <a:pt x="697115" y="120002"/>
                  </a:lnTo>
                  <a:lnTo>
                    <a:pt x="823810" y="113334"/>
                  </a:lnTo>
                  <a:lnTo>
                    <a:pt x="823810" y="104444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62779" y="3932910"/>
              <a:ext cx="132243" cy="186258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5296078" y="3881792"/>
              <a:ext cx="231775" cy="153670"/>
            </a:xfrm>
            <a:custGeom>
              <a:avLst/>
              <a:gdLst/>
              <a:ahLst/>
              <a:cxnLst/>
              <a:rect l="l" t="t" r="r" b="b"/>
              <a:pathLst>
                <a:path w="231775" h="153670">
                  <a:moveTo>
                    <a:pt x="13335" y="0"/>
                  </a:moveTo>
                  <a:lnTo>
                    <a:pt x="0" y="0"/>
                  </a:lnTo>
                  <a:lnTo>
                    <a:pt x="0" y="115570"/>
                  </a:lnTo>
                  <a:lnTo>
                    <a:pt x="13335" y="115570"/>
                  </a:lnTo>
                  <a:lnTo>
                    <a:pt x="13335" y="0"/>
                  </a:lnTo>
                  <a:close/>
                </a:path>
                <a:path w="231775" h="153670">
                  <a:moveTo>
                    <a:pt x="162255" y="35560"/>
                  </a:moveTo>
                  <a:lnTo>
                    <a:pt x="153365" y="35560"/>
                  </a:lnTo>
                  <a:lnTo>
                    <a:pt x="153365" y="153365"/>
                  </a:lnTo>
                  <a:lnTo>
                    <a:pt x="162255" y="153365"/>
                  </a:lnTo>
                  <a:lnTo>
                    <a:pt x="162255" y="35560"/>
                  </a:lnTo>
                  <a:close/>
                </a:path>
                <a:path w="231775" h="153670">
                  <a:moveTo>
                    <a:pt x="188912" y="35560"/>
                  </a:moveTo>
                  <a:lnTo>
                    <a:pt x="182245" y="35560"/>
                  </a:lnTo>
                  <a:lnTo>
                    <a:pt x="182245" y="151142"/>
                  </a:lnTo>
                  <a:lnTo>
                    <a:pt x="188912" y="151142"/>
                  </a:lnTo>
                  <a:lnTo>
                    <a:pt x="188912" y="35560"/>
                  </a:lnTo>
                  <a:close/>
                </a:path>
                <a:path w="231775" h="153670">
                  <a:moveTo>
                    <a:pt x="231152" y="48895"/>
                  </a:moveTo>
                  <a:lnTo>
                    <a:pt x="224459" y="48895"/>
                  </a:lnTo>
                  <a:lnTo>
                    <a:pt x="224459" y="153365"/>
                  </a:lnTo>
                  <a:lnTo>
                    <a:pt x="231152" y="153365"/>
                  </a:lnTo>
                  <a:lnTo>
                    <a:pt x="231152" y="48895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159656" y="3413582"/>
              <a:ext cx="16510" cy="46355"/>
            </a:xfrm>
            <a:custGeom>
              <a:avLst/>
              <a:gdLst/>
              <a:ahLst/>
              <a:cxnLst/>
              <a:rect l="l" t="t" r="r" b="b"/>
              <a:pathLst>
                <a:path w="16510" h="46354">
                  <a:moveTo>
                    <a:pt x="0" y="45935"/>
                  </a:moveTo>
                  <a:lnTo>
                    <a:pt x="16001" y="45935"/>
                  </a:lnTo>
                  <a:lnTo>
                    <a:pt x="16001" y="0"/>
                  </a:lnTo>
                  <a:lnTo>
                    <a:pt x="0" y="0"/>
                  </a:lnTo>
                  <a:lnTo>
                    <a:pt x="0" y="45935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159656" y="3319501"/>
              <a:ext cx="109626" cy="250785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3538778" y="2744583"/>
              <a:ext cx="1410970" cy="1910714"/>
            </a:xfrm>
            <a:custGeom>
              <a:avLst/>
              <a:gdLst/>
              <a:ahLst/>
              <a:cxnLst/>
              <a:rect l="l" t="t" r="r" b="b"/>
              <a:pathLst>
                <a:path w="1410970" h="1910714">
                  <a:moveTo>
                    <a:pt x="287388" y="138899"/>
                  </a:moveTo>
                  <a:lnTo>
                    <a:pt x="285699" y="88900"/>
                  </a:lnTo>
                  <a:lnTo>
                    <a:pt x="271399" y="78740"/>
                  </a:lnTo>
                  <a:lnTo>
                    <a:pt x="261150" y="83210"/>
                  </a:lnTo>
                  <a:lnTo>
                    <a:pt x="256667" y="43535"/>
                  </a:lnTo>
                  <a:lnTo>
                    <a:pt x="251548" y="19850"/>
                  </a:lnTo>
                  <a:lnTo>
                    <a:pt x="254114" y="647"/>
                  </a:lnTo>
                  <a:lnTo>
                    <a:pt x="236194" y="0"/>
                  </a:lnTo>
                  <a:lnTo>
                    <a:pt x="236194" y="9664"/>
                  </a:lnTo>
                  <a:lnTo>
                    <a:pt x="239382" y="21767"/>
                  </a:lnTo>
                  <a:lnTo>
                    <a:pt x="240030" y="39052"/>
                  </a:lnTo>
                  <a:lnTo>
                    <a:pt x="204177" y="32651"/>
                  </a:lnTo>
                  <a:lnTo>
                    <a:pt x="170256" y="35204"/>
                  </a:lnTo>
                  <a:lnTo>
                    <a:pt x="170256" y="8331"/>
                  </a:lnTo>
                  <a:lnTo>
                    <a:pt x="161899" y="6451"/>
                  </a:lnTo>
                  <a:lnTo>
                    <a:pt x="156171" y="9601"/>
                  </a:lnTo>
                  <a:lnTo>
                    <a:pt x="154266" y="37769"/>
                  </a:lnTo>
                  <a:lnTo>
                    <a:pt x="117767" y="39052"/>
                  </a:lnTo>
                  <a:lnTo>
                    <a:pt x="117767" y="9601"/>
                  </a:lnTo>
                  <a:lnTo>
                    <a:pt x="109804" y="6769"/>
                  </a:lnTo>
                  <a:lnTo>
                    <a:pt x="104330" y="9601"/>
                  </a:lnTo>
                  <a:lnTo>
                    <a:pt x="103047" y="38404"/>
                  </a:lnTo>
                  <a:lnTo>
                    <a:pt x="87693" y="39687"/>
                  </a:lnTo>
                  <a:lnTo>
                    <a:pt x="85763" y="24968"/>
                  </a:lnTo>
                  <a:lnTo>
                    <a:pt x="78701" y="20853"/>
                  </a:lnTo>
                  <a:lnTo>
                    <a:pt x="70408" y="24968"/>
                  </a:lnTo>
                  <a:lnTo>
                    <a:pt x="68491" y="41605"/>
                  </a:lnTo>
                  <a:lnTo>
                    <a:pt x="45440" y="40335"/>
                  </a:lnTo>
                  <a:lnTo>
                    <a:pt x="45440" y="49936"/>
                  </a:lnTo>
                  <a:lnTo>
                    <a:pt x="59524" y="58889"/>
                  </a:lnTo>
                  <a:lnTo>
                    <a:pt x="58242" y="64655"/>
                  </a:lnTo>
                  <a:lnTo>
                    <a:pt x="0" y="72974"/>
                  </a:lnTo>
                  <a:lnTo>
                    <a:pt x="0" y="83858"/>
                  </a:lnTo>
                  <a:lnTo>
                    <a:pt x="53390" y="77825"/>
                  </a:lnTo>
                  <a:lnTo>
                    <a:pt x="28803" y="204825"/>
                  </a:lnTo>
                  <a:lnTo>
                    <a:pt x="34124" y="208203"/>
                  </a:lnTo>
                  <a:lnTo>
                    <a:pt x="62280" y="79311"/>
                  </a:lnTo>
                  <a:lnTo>
                    <a:pt x="69684" y="77825"/>
                  </a:lnTo>
                  <a:lnTo>
                    <a:pt x="75615" y="160794"/>
                  </a:lnTo>
                  <a:lnTo>
                    <a:pt x="87464" y="177088"/>
                  </a:lnTo>
                  <a:lnTo>
                    <a:pt x="89611" y="198424"/>
                  </a:lnTo>
                  <a:lnTo>
                    <a:pt x="145249" y="199313"/>
                  </a:lnTo>
                  <a:lnTo>
                    <a:pt x="188175" y="136982"/>
                  </a:lnTo>
                  <a:lnTo>
                    <a:pt x="188175" y="97078"/>
                  </a:lnTo>
                  <a:lnTo>
                    <a:pt x="187921" y="86880"/>
                  </a:lnTo>
                  <a:lnTo>
                    <a:pt x="186182" y="82232"/>
                  </a:lnTo>
                  <a:lnTo>
                    <a:pt x="181419" y="77266"/>
                  </a:lnTo>
                  <a:lnTo>
                    <a:pt x="172173" y="69773"/>
                  </a:lnTo>
                  <a:lnTo>
                    <a:pt x="222300" y="64490"/>
                  </a:lnTo>
                  <a:lnTo>
                    <a:pt x="202184" y="141820"/>
                  </a:lnTo>
                  <a:lnTo>
                    <a:pt x="287388" y="138899"/>
                  </a:lnTo>
                  <a:close/>
                </a:path>
                <a:path w="1410970" h="1910714">
                  <a:moveTo>
                    <a:pt x="1410601" y="1908416"/>
                  </a:moveTo>
                  <a:lnTo>
                    <a:pt x="1404480" y="1890687"/>
                  </a:lnTo>
                  <a:lnTo>
                    <a:pt x="1391704" y="1879815"/>
                  </a:lnTo>
                  <a:lnTo>
                    <a:pt x="1375587" y="1874354"/>
                  </a:lnTo>
                  <a:lnTo>
                    <a:pt x="1359471" y="1872856"/>
                  </a:lnTo>
                  <a:lnTo>
                    <a:pt x="1288364" y="1872856"/>
                  </a:lnTo>
                  <a:lnTo>
                    <a:pt x="1296403" y="1880641"/>
                  </a:lnTo>
                  <a:lnTo>
                    <a:pt x="1302410" y="1887867"/>
                  </a:lnTo>
                  <a:lnTo>
                    <a:pt x="1306131" y="1895081"/>
                  </a:lnTo>
                  <a:lnTo>
                    <a:pt x="1325575" y="1894814"/>
                  </a:lnTo>
                  <a:lnTo>
                    <a:pt x="1341767" y="1894154"/>
                  </a:lnTo>
                  <a:lnTo>
                    <a:pt x="1355039" y="1892858"/>
                  </a:lnTo>
                  <a:lnTo>
                    <a:pt x="1365859" y="1892515"/>
                  </a:lnTo>
                  <a:lnTo>
                    <a:pt x="1376692" y="1895094"/>
                  </a:lnTo>
                  <a:lnTo>
                    <a:pt x="1385036" y="1900999"/>
                  </a:lnTo>
                  <a:lnTo>
                    <a:pt x="1388376" y="1910651"/>
                  </a:lnTo>
                  <a:lnTo>
                    <a:pt x="1410601" y="1908416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003118" y="4311852"/>
              <a:ext cx="464820" cy="296545"/>
            </a:xfrm>
            <a:custGeom>
              <a:avLst/>
              <a:gdLst/>
              <a:ahLst/>
              <a:cxnLst/>
              <a:rect l="l" t="t" r="r" b="b"/>
              <a:pathLst>
                <a:path w="464820" h="296545">
                  <a:moveTo>
                    <a:pt x="324434" y="295363"/>
                  </a:moveTo>
                  <a:lnTo>
                    <a:pt x="321640" y="290690"/>
                  </a:lnTo>
                  <a:lnTo>
                    <a:pt x="314998" y="287769"/>
                  </a:lnTo>
                  <a:lnTo>
                    <a:pt x="307149" y="285915"/>
                  </a:lnTo>
                  <a:lnTo>
                    <a:pt x="300748" y="284480"/>
                  </a:lnTo>
                  <a:lnTo>
                    <a:pt x="302488" y="279006"/>
                  </a:lnTo>
                  <a:lnTo>
                    <a:pt x="300266" y="274256"/>
                  </a:lnTo>
                  <a:lnTo>
                    <a:pt x="294449" y="270446"/>
                  </a:lnTo>
                  <a:lnTo>
                    <a:pt x="292100" y="269773"/>
                  </a:lnTo>
                  <a:lnTo>
                    <a:pt x="285381" y="267843"/>
                  </a:lnTo>
                  <a:lnTo>
                    <a:pt x="268109" y="256781"/>
                  </a:lnTo>
                  <a:lnTo>
                    <a:pt x="256578" y="262077"/>
                  </a:lnTo>
                  <a:lnTo>
                    <a:pt x="254215" y="258241"/>
                  </a:lnTo>
                  <a:lnTo>
                    <a:pt x="251460" y="253758"/>
                  </a:lnTo>
                  <a:lnTo>
                    <a:pt x="245694" y="253758"/>
                  </a:lnTo>
                  <a:lnTo>
                    <a:pt x="242493" y="258241"/>
                  </a:lnTo>
                  <a:lnTo>
                    <a:pt x="234175" y="251206"/>
                  </a:lnTo>
                  <a:lnTo>
                    <a:pt x="229704" y="258241"/>
                  </a:lnTo>
                  <a:lnTo>
                    <a:pt x="229704" y="264007"/>
                  </a:lnTo>
                  <a:lnTo>
                    <a:pt x="223939" y="262724"/>
                  </a:lnTo>
                  <a:lnTo>
                    <a:pt x="218173" y="264007"/>
                  </a:lnTo>
                  <a:lnTo>
                    <a:pt x="207937" y="262724"/>
                  </a:lnTo>
                  <a:lnTo>
                    <a:pt x="202171" y="269773"/>
                  </a:lnTo>
                  <a:lnTo>
                    <a:pt x="203454" y="264007"/>
                  </a:lnTo>
                  <a:lnTo>
                    <a:pt x="204089" y="256324"/>
                  </a:lnTo>
                  <a:lnTo>
                    <a:pt x="191935" y="252476"/>
                  </a:lnTo>
                  <a:lnTo>
                    <a:pt x="193852" y="245452"/>
                  </a:lnTo>
                  <a:lnTo>
                    <a:pt x="196405" y="242239"/>
                  </a:lnTo>
                  <a:lnTo>
                    <a:pt x="188099" y="239052"/>
                  </a:lnTo>
                  <a:lnTo>
                    <a:pt x="196621" y="232283"/>
                  </a:lnTo>
                  <a:lnTo>
                    <a:pt x="201053" y="224802"/>
                  </a:lnTo>
                  <a:lnTo>
                    <a:pt x="201422" y="217081"/>
                  </a:lnTo>
                  <a:lnTo>
                    <a:pt x="197700" y="209600"/>
                  </a:lnTo>
                  <a:lnTo>
                    <a:pt x="198945" y="203200"/>
                  </a:lnTo>
                  <a:lnTo>
                    <a:pt x="200088" y="197332"/>
                  </a:lnTo>
                  <a:lnTo>
                    <a:pt x="197612" y="187286"/>
                  </a:lnTo>
                  <a:lnTo>
                    <a:pt x="190220" y="180708"/>
                  </a:lnTo>
                  <a:lnTo>
                    <a:pt x="177850" y="178879"/>
                  </a:lnTo>
                  <a:lnTo>
                    <a:pt x="178841" y="167995"/>
                  </a:lnTo>
                  <a:lnTo>
                    <a:pt x="179133" y="164795"/>
                  </a:lnTo>
                  <a:lnTo>
                    <a:pt x="169532" y="163525"/>
                  </a:lnTo>
                  <a:lnTo>
                    <a:pt x="163131" y="164795"/>
                  </a:lnTo>
                  <a:lnTo>
                    <a:pt x="153517" y="156476"/>
                  </a:lnTo>
                  <a:lnTo>
                    <a:pt x="150964" y="166077"/>
                  </a:lnTo>
                  <a:lnTo>
                    <a:pt x="147764" y="167995"/>
                  </a:lnTo>
                  <a:lnTo>
                    <a:pt x="146812" y="166077"/>
                  </a:lnTo>
                  <a:lnTo>
                    <a:pt x="144564" y="161582"/>
                  </a:lnTo>
                  <a:lnTo>
                    <a:pt x="134962" y="160312"/>
                  </a:lnTo>
                  <a:lnTo>
                    <a:pt x="133045" y="166077"/>
                  </a:lnTo>
                  <a:lnTo>
                    <a:pt x="132283" y="164795"/>
                  </a:lnTo>
                  <a:lnTo>
                    <a:pt x="130771" y="162229"/>
                  </a:lnTo>
                  <a:lnTo>
                    <a:pt x="127889" y="157378"/>
                  </a:lnTo>
                  <a:lnTo>
                    <a:pt x="120167" y="154076"/>
                  </a:lnTo>
                  <a:lnTo>
                    <a:pt x="112788" y="155816"/>
                  </a:lnTo>
                  <a:lnTo>
                    <a:pt x="108724" y="162229"/>
                  </a:lnTo>
                  <a:lnTo>
                    <a:pt x="106159" y="159029"/>
                  </a:lnTo>
                  <a:lnTo>
                    <a:pt x="99758" y="161582"/>
                  </a:lnTo>
                  <a:lnTo>
                    <a:pt x="98475" y="164795"/>
                  </a:lnTo>
                  <a:lnTo>
                    <a:pt x="98475" y="157111"/>
                  </a:lnTo>
                  <a:lnTo>
                    <a:pt x="97447" y="155829"/>
                  </a:lnTo>
                  <a:lnTo>
                    <a:pt x="93357" y="150710"/>
                  </a:lnTo>
                  <a:lnTo>
                    <a:pt x="85674" y="155829"/>
                  </a:lnTo>
                  <a:lnTo>
                    <a:pt x="85039" y="151993"/>
                  </a:lnTo>
                  <a:lnTo>
                    <a:pt x="80556" y="150063"/>
                  </a:lnTo>
                  <a:lnTo>
                    <a:pt x="76073" y="151993"/>
                  </a:lnTo>
                  <a:lnTo>
                    <a:pt x="79286" y="144957"/>
                  </a:lnTo>
                  <a:lnTo>
                    <a:pt x="76263" y="143662"/>
                  </a:lnTo>
                  <a:lnTo>
                    <a:pt x="70319" y="141109"/>
                  </a:lnTo>
                  <a:lnTo>
                    <a:pt x="65201" y="143662"/>
                  </a:lnTo>
                  <a:lnTo>
                    <a:pt x="64554" y="137261"/>
                  </a:lnTo>
                  <a:lnTo>
                    <a:pt x="64185" y="136626"/>
                  </a:lnTo>
                  <a:lnTo>
                    <a:pt x="62344" y="133413"/>
                  </a:lnTo>
                  <a:lnTo>
                    <a:pt x="61988" y="132791"/>
                  </a:lnTo>
                  <a:lnTo>
                    <a:pt x="56883" y="133413"/>
                  </a:lnTo>
                  <a:lnTo>
                    <a:pt x="56870" y="132156"/>
                  </a:lnTo>
                  <a:lnTo>
                    <a:pt x="56807" y="125095"/>
                  </a:lnTo>
                  <a:lnTo>
                    <a:pt x="51663" y="119341"/>
                  </a:lnTo>
                  <a:lnTo>
                    <a:pt x="51511" y="119176"/>
                  </a:lnTo>
                  <a:lnTo>
                    <a:pt x="43459" y="116865"/>
                  </a:lnTo>
                  <a:lnTo>
                    <a:pt x="35115" y="119341"/>
                  </a:lnTo>
                  <a:lnTo>
                    <a:pt x="34175" y="116192"/>
                  </a:lnTo>
                  <a:lnTo>
                    <a:pt x="31826" y="114909"/>
                  </a:lnTo>
                  <a:lnTo>
                    <a:pt x="29387" y="114884"/>
                  </a:lnTo>
                  <a:lnTo>
                    <a:pt x="35407" y="108902"/>
                  </a:lnTo>
                  <a:lnTo>
                    <a:pt x="34429" y="98386"/>
                  </a:lnTo>
                  <a:lnTo>
                    <a:pt x="28600" y="96672"/>
                  </a:lnTo>
                  <a:lnTo>
                    <a:pt x="23050" y="91109"/>
                  </a:lnTo>
                  <a:lnTo>
                    <a:pt x="22301" y="82600"/>
                  </a:lnTo>
                  <a:lnTo>
                    <a:pt x="30454" y="78905"/>
                  </a:lnTo>
                  <a:lnTo>
                    <a:pt x="28600" y="78524"/>
                  </a:lnTo>
                  <a:lnTo>
                    <a:pt x="24536" y="73710"/>
                  </a:lnTo>
                  <a:lnTo>
                    <a:pt x="23050" y="70002"/>
                  </a:lnTo>
                  <a:lnTo>
                    <a:pt x="21564" y="69634"/>
                  </a:lnTo>
                  <a:lnTo>
                    <a:pt x="19710" y="67792"/>
                  </a:lnTo>
                  <a:lnTo>
                    <a:pt x="17830" y="71996"/>
                  </a:lnTo>
                  <a:lnTo>
                    <a:pt x="10883" y="73139"/>
                  </a:lnTo>
                  <a:lnTo>
                    <a:pt x="6464" y="77825"/>
                  </a:lnTo>
                  <a:lnTo>
                    <a:pt x="4686" y="85026"/>
                  </a:lnTo>
                  <a:lnTo>
                    <a:pt x="5664" y="93738"/>
                  </a:lnTo>
                  <a:lnTo>
                    <a:pt x="762" y="98488"/>
                  </a:lnTo>
                  <a:lnTo>
                    <a:pt x="0" y="106299"/>
                  </a:lnTo>
                  <a:lnTo>
                    <a:pt x="2705" y="114719"/>
                  </a:lnTo>
                  <a:lnTo>
                    <a:pt x="8229" y="121259"/>
                  </a:lnTo>
                  <a:lnTo>
                    <a:pt x="5969" y="127127"/>
                  </a:lnTo>
                  <a:lnTo>
                    <a:pt x="7429" y="132143"/>
                  </a:lnTo>
                  <a:lnTo>
                    <a:pt x="12014" y="134759"/>
                  </a:lnTo>
                  <a:lnTo>
                    <a:pt x="19113" y="133413"/>
                  </a:lnTo>
                  <a:lnTo>
                    <a:pt x="22313" y="132156"/>
                  </a:lnTo>
                  <a:lnTo>
                    <a:pt x="23596" y="137261"/>
                  </a:lnTo>
                  <a:lnTo>
                    <a:pt x="26797" y="136626"/>
                  </a:lnTo>
                  <a:lnTo>
                    <a:pt x="23596" y="141109"/>
                  </a:lnTo>
                  <a:lnTo>
                    <a:pt x="24231" y="146227"/>
                  </a:lnTo>
                  <a:lnTo>
                    <a:pt x="27432" y="147510"/>
                  </a:lnTo>
                  <a:lnTo>
                    <a:pt x="21678" y="152628"/>
                  </a:lnTo>
                  <a:lnTo>
                    <a:pt x="22948" y="163525"/>
                  </a:lnTo>
                  <a:lnTo>
                    <a:pt x="28079" y="166077"/>
                  </a:lnTo>
                  <a:lnTo>
                    <a:pt x="21031" y="169913"/>
                  </a:lnTo>
                  <a:lnTo>
                    <a:pt x="21678" y="179514"/>
                  </a:lnTo>
                  <a:lnTo>
                    <a:pt x="26797" y="180797"/>
                  </a:lnTo>
                  <a:lnTo>
                    <a:pt x="19113" y="185267"/>
                  </a:lnTo>
                  <a:lnTo>
                    <a:pt x="17830" y="198069"/>
                  </a:lnTo>
                  <a:lnTo>
                    <a:pt x="22313" y="201269"/>
                  </a:lnTo>
                  <a:lnTo>
                    <a:pt x="29908" y="204901"/>
                  </a:lnTo>
                  <a:lnTo>
                    <a:pt x="36957" y="206311"/>
                  </a:lnTo>
                  <a:lnTo>
                    <a:pt x="42926" y="205689"/>
                  </a:lnTo>
                  <a:lnTo>
                    <a:pt x="47282" y="203200"/>
                  </a:lnTo>
                  <a:lnTo>
                    <a:pt x="48552" y="209600"/>
                  </a:lnTo>
                  <a:lnTo>
                    <a:pt x="49834" y="213436"/>
                  </a:lnTo>
                  <a:lnTo>
                    <a:pt x="55600" y="214718"/>
                  </a:lnTo>
                  <a:lnTo>
                    <a:pt x="49047" y="221589"/>
                  </a:lnTo>
                  <a:lnTo>
                    <a:pt x="46405" y="228333"/>
                  </a:lnTo>
                  <a:lnTo>
                    <a:pt x="47231" y="234353"/>
                  </a:lnTo>
                  <a:lnTo>
                    <a:pt x="51117" y="239052"/>
                  </a:lnTo>
                  <a:lnTo>
                    <a:pt x="45999" y="247129"/>
                  </a:lnTo>
                  <a:lnTo>
                    <a:pt x="48082" y="256171"/>
                  </a:lnTo>
                  <a:lnTo>
                    <a:pt x="54724" y="263537"/>
                  </a:lnTo>
                  <a:lnTo>
                    <a:pt x="63284" y="266573"/>
                  </a:lnTo>
                  <a:lnTo>
                    <a:pt x="61353" y="276809"/>
                  </a:lnTo>
                  <a:lnTo>
                    <a:pt x="67119" y="283845"/>
                  </a:lnTo>
                  <a:lnTo>
                    <a:pt x="74155" y="283845"/>
                  </a:lnTo>
                  <a:lnTo>
                    <a:pt x="69037" y="287045"/>
                  </a:lnTo>
                  <a:lnTo>
                    <a:pt x="56883" y="287045"/>
                  </a:lnTo>
                  <a:lnTo>
                    <a:pt x="57518" y="292811"/>
                  </a:lnTo>
                  <a:lnTo>
                    <a:pt x="52679" y="295960"/>
                  </a:lnTo>
                  <a:lnTo>
                    <a:pt x="324434" y="295363"/>
                  </a:lnTo>
                  <a:close/>
                </a:path>
                <a:path w="464820" h="296545">
                  <a:moveTo>
                    <a:pt x="464705" y="166776"/>
                  </a:moveTo>
                  <a:lnTo>
                    <a:pt x="453720" y="147510"/>
                  </a:lnTo>
                  <a:lnTo>
                    <a:pt x="454406" y="136626"/>
                  </a:lnTo>
                  <a:lnTo>
                    <a:pt x="454418" y="136372"/>
                  </a:lnTo>
                  <a:lnTo>
                    <a:pt x="454228" y="135991"/>
                  </a:lnTo>
                  <a:lnTo>
                    <a:pt x="449173" y="126072"/>
                  </a:lnTo>
                  <a:lnTo>
                    <a:pt x="441413" y="120624"/>
                  </a:lnTo>
                  <a:lnTo>
                    <a:pt x="440512" y="119989"/>
                  </a:lnTo>
                  <a:lnTo>
                    <a:pt x="439966" y="119608"/>
                  </a:lnTo>
                  <a:lnTo>
                    <a:pt x="428764" y="119989"/>
                  </a:lnTo>
                  <a:lnTo>
                    <a:pt x="426212" y="114871"/>
                  </a:lnTo>
                  <a:lnTo>
                    <a:pt x="425564" y="113588"/>
                  </a:lnTo>
                  <a:lnTo>
                    <a:pt x="289217" y="114871"/>
                  </a:lnTo>
                  <a:lnTo>
                    <a:pt x="283464" y="112941"/>
                  </a:lnTo>
                  <a:lnTo>
                    <a:pt x="283464" y="116789"/>
                  </a:lnTo>
                  <a:lnTo>
                    <a:pt x="280263" y="120624"/>
                  </a:lnTo>
                  <a:lnTo>
                    <a:pt x="270598" y="117360"/>
                  </a:lnTo>
                  <a:lnTo>
                    <a:pt x="260019" y="118948"/>
                  </a:lnTo>
                  <a:lnTo>
                    <a:pt x="250291" y="125222"/>
                  </a:lnTo>
                  <a:lnTo>
                    <a:pt x="243128" y="135991"/>
                  </a:lnTo>
                  <a:lnTo>
                    <a:pt x="239928" y="132791"/>
                  </a:lnTo>
                  <a:lnTo>
                    <a:pt x="239293" y="131508"/>
                  </a:lnTo>
                  <a:lnTo>
                    <a:pt x="236093" y="135991"/>
                  </a:lnTo>
                  <a:lnTo>
                    <a:pt x="232664" y="130606"/>
                  </a:lnTo>
                  <a:lnTo>
                    <a:pt x="225933" y="128397"/>
                  </a:lnTo>
                  <a:lnTo>
                    <a:pt x="218363" y="130136"/>
                  </a:lnTo>
                  <a:lnTo>
                    <a:pt x="212420" y="136626"/>
                  </a:lnTo>
                  <a:lnTo>
                    <a:pt x="211950" y="131813"/>
                  </a:lnTo>
                  <a:lnTo>
                    <a:pt x="210083" y="128308"/>
                  </a:lnTo>
                  <a:lnTo>
                    <a:pt x="209613" y="127431"/>
                  </a:lnTo>
                  <a:lnTo>
                    <a:pt x="205486" y="125564"/>
                  </a:lnTo>
                  <a:lnTo>
                    <a:pt x="199605" y="128308"/>
                  </a:lnTo>
                  <a:lnTo>
                    <a:pt x="198767" y="127038"/>
                  </a:lnTo>
                  <a:lnTo>
                    <a:pt x="197053" y="124460"/>
                  </a:lnTo>
                  <a:lnTo>
                    <a:pt x="190652" y="124460"/>
                  </a:lnTo>
                  <a:lnTo>
                    <a:pt x="188734" y="127038"/>
                  </a:lnTo>
                  <a:lnTo>
                    <a:pt x="191935" y="121907"/>
                  </a:lnTo>
                  <a:lnTo>
                    <a:pt x="191935" y="113588"/>
                  </a:lnTo>
                  <a:lnTo>
                    <a:pt x="184251" y="112293"/>
                  </a:lnTo>
                  <a:lnTo>
                    <a:pt x="185877" y="107416"/>
                  </a:lnTo>
                  <a:lnTo>
                    <a:pt x="186804" y="104622"/>
                  </a:lnTo>
                  <a:lnTo>
                    <a:pt x="182333" y="99517"/>
                  </a:lnTo>
                  <a:lnTo>
                    <a:pt x="186563" y="93599"/>
                  </a:lnTo>
                  <a:lnTo>
                    <a:pt x="185940" y="89192"/>
                  </a:lnTo>
                  <a:lnTo>
                    <a:pt x="182067" y="86106"/>
                  </a:lnTo>
                  <a:lnTo>
                    <a:pt x="176568" y="84150"/>
                  </a:lnTo>
                  <a:lnTo>
                    <a:pt x="172504" y="77216"/>
                  </a:lnTo>
                  <a:lnTo>
                    <a:pt x="171107" y="76466"/>
                  </a:lnTo>
                  <a:lnTo>
                    <a:pt x="167347" y="74434"/>
                  </a:lnTo>
                  <a:lnTo>
                    <a:pt x="161683" y="74587"/>
                  </a:lnTo>
                  <a:lnTo>
                    <a:pt x="156083" y="76466"/>
                  </a:lnTo>
                  <a:lnTo>
                    <a:pt x="154800" y="71996"/>
                  </a:lnTo>
                  <a:lnTo>
                    <a:pt x="152679" y="71348"/>
                  </a:lnTo>
                  <a:lnTo>
                    <a:pt x="148412" y="70053"/>
                  </a:lnTo>
                  <a:lnTo>
                    <a:pt x="145199" y="71348"/>
                  </a:lnTo>
                  <a:lnTo>
                    <a:pt x="141008" y="68211"/>
                  </a:lnTo>
                  <a:lnTo>
                    <a:pt x="135128" y="66865"/>
                  </a:lnTo>
                  <a:lnTo>
                    <a:pt x="129006" y="67932"/>
                  </a:lnTo>
                  <a:lnTo>
                    <a:pt x="124079" y="71996"/>
                  </a:lnTo>
                  <a:lnTo>
                    <a:pt x="124726" y="61734"/>
                  </a:lnTo>
                  <a:lnTo>
                    <a:pt x="120446" y="60452"/>
                  </a:lnTo>
                  <a:lnTo>
                    <a:pt x="118313" y="59817"/>
                  </a:lnTo>
                  <a:lnTo>
                    <a:pt x="113842" y="60452"/>
                  </a:lnTo>
                  <a:lnTo>
                    <a:pt x="116408" y="55333"/>
                  </a:lnTo>
                  <a:lnTo>
                    <a:pt x="113423" y="51498"/>
                  </a:lnTo>
                  <a:lnTo>
                    <a:pt x="111925" y="49580"/>
                  </a:lnTo>
                  <a:lnTo>
                    <a:pt x="106807" y="51498"/>
                  </a:lnTo>
                  <a:lnTo>
                    <a:pt x="110007" y="45097"/>
                  </a:lnTo>
                  <a:lnTo>
                    <a:pt x="105549" y="38150"/>
                  </a:lnTo>
                  <a:lnTo>
                    <a:pt x="104241" y="36131"/>
                  </a:lnTo>
                  <a:lnTo>
                    <a:pt x="98475" y="38061"/>
                  </a:lnTo>
                  <a:lnTo>
                    <a:pt x="99314" y="35547"/>
                  </a:lnTo>
                  <a:lnTo>
                    <a:pt x="100799" y="31115"/>
                  </a:lnTo>
                  <a:lnTo>
                    <a:pt x="101041" y="30365"/>
                  </a:lnTo>
                  <a:lnTo>
                    <a:pt x="99415" y="25895"/>
                  </a:lnTo>
                  <a:lnTo>
                    <a:pt x="98475" y="23342"/>
                  </a:lnTo>
                  <a:lnTo>
                    <a:pt x="92075" y="23342"/>
                  </a:lnTo>
                  <a:lnTo>
                    <a:pt x="90792" y="17576"/>
                  </a:lnTo>
                  <a:lnTo>
                    <a:pt x="80556" y="17576"/>
                  </a:lnTo>
                  <a:lnTo>
                    <a:pt x="82486" y="22059"/>
                  </a:lnTo>
                  <a:lnTo>
                    <a:pt x="78638" y="22059"/>
                  </a:lnTo>
                  <a:lnTo>
                    <a:pt x="76073" y="22694"/>
                  </a:lnTo>
                  <a:lnTo>
                    <a:pt x="74803" y="25895"/>
                  </a:lnTo>
                  <a:lnTo>
                    <a:pt x="72250" y="23342"/>
                  </a:lnTo>
                  <a:lnTo>
                    <a:pt x="71602" y="22694"/>
                  </a:lnTo>
                  <a:lnTo>
                    <a:pt x="65201" y="23342"/>
                  </a:lnTo>
                  <a:lnTo>
                    <a:pt x="65201" y="21412"/>
                  </a:lnTo>
                  <a:lnTo>
                    <a:pt x="65836" y="19481"/>
                  </a:lnTo>
                  <a:lnTo>
                    <a:pt x="63703" y="17386"/>
                  </a:lnTo>
                  <a:lnTo>
                    <a:pt x="61201" y="16103"/>
                  </a:lnTo>
                  <a:lnTo>
                    <a:pt x="61201" y="0"/>
                  </a:lnTo>
                  <a:lnTo>
                    <a:pt x="56019" y="1485"/>
                  </a:lnTo>
                  <a:lnTo>
                    <a:pt x="46380" y="1485"/>
                  </a:lnTo>
                  <a:lnTo>
                    <a:pt x="45643" y="10731"/>
                  </a:lnTo>
                  <a:lnTo>
                    <a:pt x="41935" y="13322"/>
                  </a:lnTo>
                  <a:lnTo>
                    <a:pt x="38976" y="14071"/>
                  </a:lnTo>
                  <a:lnTo>
                    <a:pt x="41567" y="18884"/>
                  </a:lnTo>
                  <a:lnTo>
                    <a:pt x="36753" y="27406"/>
                  </a:lnTo>
                  <a:lnTo>
                    <a:pt x="41935" y="32956"/>
                  </a:lnTo>
                  <a:lnTo>
                    <a:pt x="47498" y="31115"/>
                  </a:lnTo>
                  <a:lnTo>
                    <a:pt x="46748" y="35179"/>
                  </a:lnTo>
                  <a:lnTo>
                    <a:pt x="51574" y="39636"/>
                  </a:lnTo>
                  <a:lnTo>
                    <a:pt x="56019" y="38887"/>
                  </a:lnTo>
                  <a:lnTo>
                    <a:pt x="61569" y="43345"/>
                  </a:lnTo>
                  <a:lnTo>
                    <a:pt x="68605" y="40741"/>
                  </a:lnTo>
                  <a:lnTo>
                    <a:pt x="69456" y="38887"/>
                  </a:lnTo>
                  <a:lnTo>
                    <a:pt x="70459" y="36664"/>
                  </a:lnTo>
                  <a:lnTo>
                    <a:pt x="72313" y="37782"/>
                  </a:lnTo>
                  <a:lnTo>
                    <a:pt x="73418" y="36664"/>
                  </a:lnTo>
                  <a:lnTo>
                    <a:pt x="75641" y="35547"/>
                  </a:lnTo>
                  <a:lnTo>
                    <a:pt x="75641" y="37782"/>
                  </a:lnTo>
                  <a:lnTo>
                    <a:pt x="78981" y="39255"/>
                  </a:lnTo>
                  <a:lnTo>
                    <a:pt x="81572" y="38150"/>
                  </a:lnTo>
                  <a:lnTo>
                    <a:pt x="80454" y="40373"/>
                  </a:lnTo>
                  <a:lnTo>
                    <a:pt x="81572" y="44450"/>
                  </a:lnTo>
                  <a:lnTo>
                    <a:pt x="85267" y="44818"/>
                  </a:lnTo>
                  <a:lnTo>
                    <a:pt x="81572" y="46304"/>
                  </a:lnTo>
                  <a:lnTo>
                    <a:pt x="78600" y="54063"/>
                  </a:lnTo>
                  <a:lnTo>
                    <a:pt x="81940" y="60375"/>
                  </a:lnTo>
                  <a:lnTo>
                    <a:pt x="74891" y="64084"/>
                  </a:lnTo>
                  <a:lnTo>
                    <a:pt x="76390" y="74815"/>
                  </a:lnTo>
                  <a:lnTo>
                    <a:pt x="81940" y="78905"/>
                  </a:lnTo>
                  <a:lnTo>
                    <a:pt x="79362" y="92951"/>
                  </a:lnTo>
                  <a:lnTo>
                    <a:pt x="84861" y="102895"/>
                  </a:lnTo>
                  <a:lnTo>
                    <a:pt x="95846" y="107975"/>
                  </a:lnTo>
                  <a:lnTo>
                    <a:pt x="109728" y="107416"/>
                  </a:lnTo>
                  <a:lnTo>
                    <a:pt x="112039" y="111391"/>
                  </a:lnTo>
                  <a:lnTo>
                    <a:pt x="116535" y="116166"/>
                  </a:lnTo>
                  <a:lnTo>
                    <a:pt x="122910" y="120180"/>
                  </a:lnTo>
                  <a:lnTo>
                    <a:pt x="130835" y="121856"/>
                  </a:lnTo>
                  <a:lnTo>
                    <a:pt x="130784" y="133553"/>
                  </a:lnTo>
                  <a:lnTo>
                    <a:pt x="136537" y="144792"/>
                  </a:lnTo>
                  <a:lnTo>
                    <a:pt x="146100" y="152349"/>
                  </a:lnTo>
                  <a:lnTo>
                    <a:pt x="157505" y="152984"/>
                  </a:lnTo>
                  <a:lnTo>
                    <a:pt x="158991" y="160007"/>
                  </a:lnTo>
                  <a:lnTo>
                    <a:pt x="170103" y="160388"/>
                  </a:lnTo>
                  <a:lnTo>
                    <a:pt x="174015" y="154559"/>
                  </a:lnTo>
                  <a:lnTo>
                    <a:pt x="177850" y="155181"/>
                  </a:lnTo>
                  <a:lnTo>
                    <a:pt x="182333" y="155181"/>
                  </a:lnTo>
                  <a:lnTo>
                    <a:pt x="182841" y="154559"/>
                  </a:lnTo>
                  <a:lnTo>
                    <a:pt x="184899" y="151993"/>
                  </a:lnTo>
                  <a:lnTo>
                    <a:pt x="185534" y="161582"/>
                  </a:lnTo>
                  <a:lnTo>
                    <a:pt x="190017" y="163525"/>
                  </a:lnTo>
                  <a:lnTo>
                    <a:pt x="195783" y="162864"/>
                  </a:lnTo>
                  <a:lnTo>
                    <a:pt x="196405" y="167347"/>
                  </a:lnTo>
                  <a:lnTo>
                    <a:pt x="198335" y="169913"/>
                  </a:lnTo>
                  <a:lnTo>
                    <a:pt x="201536" y="169913"/>
                  </a:lnTo>
                  <a:lnTo>
                    <a:pt x="205003" y="181991"/>
                  </a:lnTo>
                  <a:lnTo>
                    <a:pt x="214896" y="189750"/>
                  </a:lnTo>
                  <a:lnTo>
                    <a:pt x="227545" y="190792"/>
                  </a:lnTo>
                  <a:lnTo>
                    <a:pt x="239293" y="182702"/>
                  </a:lnTo>
                  <a:lnTo>
                    <a:pt x="238048" y="190906"/>
                  </a:lnTo>
                  <a:lnTo>
                    <a:pt x="236982" y="199275"/>
                  </a:lnTo>
                  <a:lnTo>
                    <a:pt x="238671" y="206565"/>
                  </a:lnTo>
                  <a:lnTo>
                    <a:pt x="245694" y="211518"/>
                  </a:lnTo>
                  <a:lnTo>
                    <a:pt x="248412" y="217627"/>
                  </a:lnTo>
                  <a:lnTo>
                    <a:pt x="256819" y="222478"/>
                  </a:lnTo>
                  <a:lnTo>
                    <a:pt x="267030" y="224574"/>
                  </a:lnTo>
                  <a:lnTo>
                    <a:pt x="275145" y="222402"/>
                  </a:lnTo>
                  <a:lnTo>
                    <a:pt x="282028" y="227672"/>
                  </a:lnTo>
                  <a:lnTo>
                    <a:pt x="291071" y="229425"/>
                  </a:lnTo>
                  <a:lnTo>
                    <a:pt x="300786" y="227812"/>
                  </a:lnTo>
                  <a:lnTo>
                    <a:pt x="309676" y="222986"/>
                  </a:lnTo>
                  <a:lnTo>
                    <a:pt x="314007" y="229158"/>
                  </a:lnTo>
                  <a:lnTo>
                    <a:pt x="321779" y="234416"/>
                  </a:lnTo>
                  <a:lnTo>
                    <a:pt x="331025" y="237540"/>
                  </a:lnTo>
                  <a:lnTo>
                    <a:pt x="339725" y="237261"/>
                  </a:lnTo>
                  <a:lnTo>
                    <a:pt x="348335" y="248589"/>
                  </a:lnTo>
                  <a:lnTo>
                    <a:pt x="363283" y="254393"/>
                  </a:lnTo>
                  <a:lnTo>
                    <a:pt x="379120" y="253034"/>
                  </a:lnTo>
                  <a:lnTo>
                    <a:pt x="390359" y="242874"/>
                  </a:lnTo>
                  <a:lnTo>
                    <a:pt x="390855" y="240093"/>
                  </a:lnTo>
                  <a:lnTo>
                    <a:pt x="398500" y="239382"/>
                  </a:lnTo>
                  <a:lnTo>
                    <a:pt x="404863" y="237261"/>
                  </a:lnTo>
                  <a:lnTo>
                    <a:pt x="405739" y="236969"/>
                  </a:lnTo>
                  <a:lnTo>
                    <a:pt x="411975" y="232994"/>
                  </a:lnTo>
                  <a:lnTo>
                    <a:pt x="416598" y="227520"/>
                  </a:lnTo>
                  <a:lnTo>
                    <a:pt x="423976" y="225107"/>
                  </a:lnTo>
                  <a:lnTo>
                    <a:pt x="425538" y="222986"/>
                  </a:lnTo>
                  <a:lnTo>
                    <a:pt x="425970" y="222402"/>
                  </a:lnTo>
                  <a:lnTo>
                    <a:pt x="429006" y="218313"/>
                  </a:lnTo>
                  <a:lnTo>
                    <a:pt x="430555" y="210693"/>
                  </a:lnTo>
                  <a:lnTo>
                    <a:pt x="427482" y="205752"/>
                  </a:lnTo>
                  <a:lnTo>
                    <a:pt x="442417" y="206336"/>
                  </a:lnTo>
                  <a:lnTo>
                    <a:pt x="443420" y="205752"/>
                  </a:lnTo>
                  <a:lnTo>
                    <a:pt x="455256" y="198882"/>
                  </a:lnTo>
                  <a:lnTo>
                    <a:pt x="462686" y="186855"/>
                  </a:lnTo>
                  <a:lnTo>
                    <a:pt x="462280" y="182702"/>
                  </a:lnTo>
                  <a:lnTo>
                    <a:pt x="461403" y="173748"/>
                  </a:lnTo>
                  <a:lnTo>
                    <a:pt x="464705" y="1667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137293" y="3554348"/>
              <a:ext cx="121920" cy="856615"/>
            </a:xfrm>
            <a:custGeom>
              <a:avLst/>
              <a:gdLst/>
              <a:ahLst/>
              <a:cxnLst/>
              <a:rect l="l" t="t" r="r" b="b"/>
              <a:pathLst>
                <a:path w="121920" h="856614">
                  <a:moveTo>
                    <a:pt x="10363" y="34074"/>
                  </a:moveTo>
                  <a:lnTo>
                    <a:pt x="0" y="26670"/>
                  </a:lnTo>
                  <a:lnTo>
                    <a:pt x="0" y="823798"/>
                  </a:lnTo>
                  <a:lnTo>
                    <a:pt x="10363" y="831202"/>
                  </a:lnTo>
                  <a:lnTo>
                    <a:pt x="10363" y="34074"/>
                  </a:lnTo>
                  <a:close/>
                </a:path>
                <a:path w="121920" h="856614">
                  <a:moveTo>
                    <a:pt x="121500" y="0"/>
                  </a:moveTo>
                  <a:lnTo>
                    <a:pt x="106680" y="0"/>
                  </a:lnTo>
                  <a:lnTo>
                    <a:pt x="106680" y="856411"/>
                  </a:lnTo>
                  <a:lnTo>
                    <a:pt x="121500" y="856411"/>
                  </a:lnTo>
                  <a:lnTo>
                    <a:pt x="121500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683241" y="3749928"/>
              <a:ext cx="128270" cy="763270"/>
            </a:xfrm>
            <a:custGeom>
              <a:avLst/>
              <a:gdLst/>
              <a:ahLst/>
              <a:cxnLst/>
              <a:rect l="l" t="t" r="r" b="b"/>
              <a:pathLst>
                <a:path w="128270" h="763270">
                  <a:moveTo>
                    <a:pt x="17081" y="0"/>
                  </a:moveTo>
                  <a:lnTo>
                    <a:pt x="9537" y="3365"/>
                  </a:lnTo>
                  <a:lnTo>
                    <a:pt x="3378" y="10198"/>
                  </a:lnTo>
                  <a:lnTo>
                    <a:pt x="0" y="18973"/>
                  </a:lnTo>
                  <a:lnTo>
                    <a:pt x="787" y="28155"/>
                  </a:lnTo>
                  <a:lnTo>
                    <a:pt x="2260" y="51854"/>
                  </a:lnTo>
                  <a:lnTo>
                    <a:pt x="17081" y="51854"/>
                  </a:lnTo>
                  <a:lnTo>
                    <a:pt x="17081" y="0"/>
                  </a:lnTo>
                  <a:close/>
                </a:path>
                <a:path w="128270" h="763270">
                  <a:moveTo>
                    <a:pt x="21526" y="179273"/>
                  </a:moveTo>
                  <a:lnTo>
                    <a:pt x="17246" y="168059"/>
                  </a:lnTo>
                  <a:lnTo>
                    <a:pt x="15049" y="161683"/>
                  </a:lnTo>
                  <a:lnTo>
                    <a:pt x="14236" y="157822"/>
                  </a:lnTo>
                  <a:lnTo>
                    <a:pt x="14122" y="63715"/>
                  </a:lnTo>
                  <a:lnTo>
                    <a:pt x="8191" y="62230"/>
                  </a:lnTo>
                  <a:lnTo>
                    <a:pt x="787" y="103720"/>
                  </a:lnTo>
                  <a:lnTo>
                    <a:pt x="5232" y="118541"/>
                  </a:lnTo>
                  <a:lnTo>
                    <a:pt x="787" y="125945"/>
                  </a:lnTo>
                  <a:lnTo>
                    <a:pt x="787" y="136309"/>
                  </a:lnTo>
                  <a:lnTo>
                    <a:pt x="5232" y="139268"/>
                  </a:lnTo>
                  <a:lnTo>
                    <a:pt x="7772" y="168452"/>
                  </a:lnTo>
                  <a:lnTo>
                    <a:pt x="9677" y="175209"/>
                  </a:lnTo>
                  <a:lnTo>
                    <a:pt x="13792" y="178079"/>
                  </a:lnTo>
                  <a:lnTo>
                    <a:pt x="21526" y="179273"/>
                  </a:lnTo>
                  <a:close/>
                </a:path>
                <a:path w="128270" h="763270">
                  <a:moveTo>
                    <a:pt x="128206" y="189661"/>
                  </a:moveTo>
                  <a:lnTo>
                    <a:pt x="123761" y="182245"/>
                  </a:lnTo>
                  <a:lnTo>
                    <a:pt x="114871" y="179285"/>
                  </a:lnTo>
                  <a:lnTo>
                    <a:pt x="114871" y="723061"/>
                  </a:lnTo>
                  <a:lnTo>
                    <a:pt x="128206" y="763079"/>
                  </a:lnTo>
                  <a:lnTo>
                    <a:pt x="128206" y="189661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240682" y="4105643"/>
              <a:ext cx="198120" cy="5080"/>
            </a:xfrm>
            <a:custGeom>
              <a:avLst/>
              <a:gdLst/>
              <a:ahLst/>
              <a:cxnLst/>
              <a:rect l="l" t="t" r="r" b="b"/>
              <a:pathLst>
                <a:path w="198120" h="5079">
                  <a:moveTo>
                    <a:pt x="197573" y="1270"/>
                  </a:moveTo>
                  <a:lnTo>
                    <a:pt x="173316" y="1270"/>
                  </a:lnTo>
                  <a:lnTo>
                    <a:pt x="173316" y="0"/>
                  </a:lnTo>
                  <a:lnTo>
                    <a:pt x="60566" y="0"/>
                  </a:lnTo>
                  <a:lnTo>
                    <a:pt x="60566" y="1270"/>
                  </a:lnTo>
                  <a:lnTo>
                    <a:pt x="23774" y="1270"/>
                  </a:lnTo>
                  <a:lnTo>
                    <a:pt x="23774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114223" y="5080"/>
                  </a:lnTo>
                  <a:lnTo>
                    <a:pt x="114223" y="2540"/>
                  </a:lnTo>
                  <a:lnTo>
                    <a:pt x="197573" y="2540"/>
                  </a:lnTo>
                  <a:lnTo>
                    <a:pt x="197573" y="1270"/>
                  </a:lnTo>
                  <a:close/>
                </a:path>
              </a:pathLst>
            </a:custGeom>
            <a:solidFill>
              <a:srgbClr val="7E7F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609187" y="2769552"/>
              <a:ext cx="9525" cy="141605"/>
            </a:xfrm>
            <a:custGeom>
              <a:avLst/>
              <a:gdLst/>
              <a:ahLst/>
              <a:cxnLst/>
              <a:rect l="l" t="t" r="r" b="b"/>
              <a:pathLst>
                <a:path w="9525" h="141605">
                  <a:moveTo>
                    <a:pt x="9105" y="0"/>
                  </a:moveTo>
                  <a:lnTo>
                    <a:pt x="0" y="0"/>
                  </a:lnTo>
                  <a:lnTo>
                    <a:pt x="0" y="141185"/>
                  </a:lnTo>
                  <a:lnTo>
                    <a:pt x="9105" y="141185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644772" y="2751353"/>
              <a:ext cx="17145" cy="164465"/>
            </a:xfrm>
            <a:custGeom>
              <a:avLst/>
              <a:gdLst/>
              <a:ahLst/>
              <a:cxnLst/>
              <a:rect l="l" t="t" r="r" b="b"/>
              <a:pathLst>
                <a:path w="17145" h="164464">
                  <a:moveTo>
                    <a:pt x="16903" y="0"/>
                  </a:moveTo>
                  <a:lnTo>
                    <a:pt x="0" y="0"/>
                  </a:lnTo>
                  <a:lnTo>
                    <a:pt x="0" y="164134"/>
                  </a:lnTo>
                  <a:lnTo>
                    <a:pt x="16903" y="164134"/>
                  </a:lnTo>
                  <a:lnTo>
                    <a:pt x="16903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694747" y="2751035"/>
              <a:ext cx="11430" cy="151765"/>
            </a:xfrm>
            <a:custGeom>
              <a:avLst/>
              <a:gdLst/>
              <a:ahLst/>
              <a:cxnLst/>
              <a:rect l="l" t="t" r="r" b="b"/>
              <a:pathLst>
                <a:path w="11429" h="151764">
                  <a:moveTo>
                    <a:pt x="11214" y="0"/>
                  </a:moveTo>
                  <a:lnTo>
                    <a:pt x="0" y="0"/>
                  </a:lnTo>
                  <a:lnTo>
                    <a:pt x="0" y="151701"/>
                  </a:lnTo>
                  <a:lnTo>
                    <a:pt x="11214" y="151701"/>
                  </a:lnTo>
                  <a:lnTo>
                    <a:pt x="11214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774973" y="2744583"/>
              <a:ext cx="426720" cy="1424940"/>
            </a:xfrm>
            <a:custGeom>
              <a:avLst/>
              <a:gdLst/>
              <a:ahLst/>
              <a:cxnLst/>
              <a:rect l="l" t="t" r="r" b="b"/>
              <a:pathLst>
                <a:path w="426720" h="1424939">
                  <a:moveTo>
                    <a:pt x="12801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12801" y="44805"/>
                  </a:lnTo>
                  <a:lnTo>
                    <a:pt x="12801" y="0"/>
                  </a:lnTo>
                  <a:close/>
                </a:path>
                <a:path w="426720" h="1424939">
                  <a:moveTo>
                    <a:pt x="426529" y="1349286"/>
                  </a:moveTo>
                  <a:lnTo>
                    <a:pt x="424053" y="1348257"/>
                  </a:lnTo>
                  <a:lnTo>
                    <a:pt x="421474" y="1347546"/>
                  </a:lnTo>
                  <a:lnTo>
                    <a:pt x="418757" y="1347546"/>
                  </a:lnTo>
                  <a:lnTo>
                    <a:pt x="407987" y="1350581"/>
                  </a:lnTo>
                  <a:lnTo>
                    <a:pt x="399199" y="1358849"/>
                  </a:lnTo>
                  <a:lnTo>
                    <a:pt x="393268" y="1371117"/>
                  </a:lnTo>
                  <a:lnTo>
                    <a:pt x="391096" y="1386128"/>
                  </a:lnTo>
                  <a:lnTo>
                    <a:pt x="393268" y="1401165"/>
                  </a:lnTo>
                  <a:lnTo>
                    <a:pt x="399199" y="1413433"/>
                  </a:lnTo>
                  <a:lnTo>
                    <a:pt x="407987" y="1421701"/>
                  </a:lnTo>
                  <a:lnTo>
                    <a:pt x="418757" y="1424724"/>
                  </a:lnTo>
                  <a:lnTo>
                    <a:pt x="421474" y="1424724"/>
                  </a:lnTo>
                  <a:lnTo>
                    <a:pt x="424053" y="1424000"/>
                  </a:lnTo>
                  <a:lnTo>
                    <a:pt x="426529" y="1422984"/>
                  </a:lnTo>
                  <a:lnTo>
                    <a:pt x="418592" y="1417713"/>
                  </a:lnTo>
                  <a:lnTo>
                    <a:pt x="412292" y="1409369"/>
                  </a:lnTo>
                  <a:lnTo>
                    <a:pt x="408139" y="1398625"/>
                  </a:lnTo>
                  <a:lnTo>
                    <a:pt x="406654" y="1386128"/>
                  </a:lnTo>
                  <a:lnTo>
                    <a:pt x="408139" y="1373657"/>
                  </a:lnTo>
                  <a:lnTo>
                    <a:pt x="412292" y="1362913"/>
                  </a:lnTo>
                  <a:lnTo>
                    <a:pt x="418592" y="1354569"/>
                  </a:lnTo>
                  <a:lnTo>
                    <a:pt x="426529" y="1349286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998353" y="4031805"/>
              <a:ext cx="203200" cy="568960"/>
            </a:xfrm>
            <a:custGeom>
              <a:avLst/>
              <a:gdLst/>
              <a:ahLst/>
              <a:cxnLst/>
              <a:rect l="l" t="t" r="r" b="b"/>
              <a:pathLst>
                <a:path w="203200" h="568960">
                  <a:moveTo>
                    <a:pt x="34569" y="0"/>
                  </a:moveTo>
                  <a:lnTo>
                    <a:pt x="0" y="0"/>
                  </a:lnTo>
                  <a:lnTo>
                    <a:pt x="0" y="568388"/>
                  </a:lnTo>
                  <a:lnTo>
                    <a:pt x="34569" y="568388"/>
                  </a:lnTo>
                  <a:lnTo>
                    <a:pt x="34569" y="0"/>
                  </a:lnTo>
                  <a:close/>
                </a:path>
                <a:path w="203200" h="568960">
                  <a:moveTo>
                    <a:pt x="203149" y="163169"/>
                  </a:moveTo>
                  <a:lnTo>
                    <a:pt x="200672" y="162153"/>
                  </a:lnTo>
                  <a:lnTo>
                    <a:pt x="198094" y="161442"/>
                  </a:lnTo>
                  <a:lnTo>
                    <a:pt x="195376" y="161442"/>
                  </a:lnTo>
                  <a:lnTo>
                    <a:pt x="184607" y="164477"/>
                  </a:lnTo>
                  <a:lnTo>
                    <a:pt x="175818" y="172745"/>
                  </a:lnTo>
                  <a:lnTo>
                    <a:pt x="169887" y="185013"/>
                  </a:lnTo>
                  <a:lnTo>
                    <a:pt x="167716" y="200025"/>
                  </a:lnTo>
                  <a:lnTo>
                    <a:pt x="169887" y="215061"/>
                  </a:lnTo>
                  <a:lnTo>
                    <a:pt x="175818" y="227330"/>
                  </a:lnTo>
                  <a:lnTo>
                    <a:pt x="184607" y="235597"/>
                  </a:lnTo>
                  <a:lnTo>
                    <a:pt x="195376" y="238620"/>
                  </a:lnTo>
                  <a:lnTo>
                    <a:pt x="198094" y="238620"/>
                  </a:lnTo>
                  <a:lnTo>
                    <a:pt x="200672" y="237896"/>
                  </a:lnTo>
                  <a:lnTo>
                    <a:pt x="203149" y="236880"/>
                  </a:lnTo>
                  <a:lnTo>
                    <a:pt x="195211" y="231609"/>
                  </a:lnTo>
                  <a:lnTo>
                    <a:pt x="188912" y="223266"/>
                  </a:lnTo>
                  <a:lnTo>
                    <a:pt x="184759" y="212521"/>
                  </a:lnTo>
                  <a:lnTo>
                    <a:pt x="183273" y="200025"/>
                  </a:lnTo>
                  <a:lnTo>
                    <a:pt x="184759" y="187553"/>
                  </a:lnTo>
                  <a:lnTo>
                    <a:pt x="188912" y="176809"/>
                  </a:lnTo>
                  <a:lnTo>
                    <a:pt x="195211" y="168465"/>
                  </a:lnTo>
                  <a:lnTo>
                    <a:pt x="203149" y="163169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847007" y="2806115"/>
              <a:ext cx="53975" cy="824865"/>
            </a:xfrm>
            <a:custGeom>
              <a:avLst/>
              <a:gdLst/>
              <a:ahLst/>
              <a:cxnLst/>
              <a:rect l="l" t="t" r="r" b="b"/>
              <a:pathLst>
                <a:path w="53975" h="824864">
                  <a:moveTo>
                    <a:pt x="35560" y="148894"/>
                  </a:moveTo>
                  <a:lnTo>
                    <a:pt x="33756" y="138480"/>
                  </a:lnTo>
                  <a:lnTo>
                    <a:pt x="27787" y="132232"/>
                  </a:lnTo>
                  <a:lnTo>
                    <a:pt x="16814" y="127647"/>
                  </a:lnTo>
                  <a:lnTo>
                    <a:pt x="0" y="122224"/>
                  </a:lnTo>
                  <a:lnTo>
                    <a:pt x="8051" y="127584"/>
                  </a:lnTo>
                  <a:lnTo>
                    <a:pt x="12776" y="133337"/>
                  </a:lnTo>
                  <a:lnTo>
                    <a:pt x="14998" y="139103"/>
                  </a:lnTo>
                  <a:lnTo>
                    <a:pt x="15557" y="144449"/>
                  </a:lnTo>
                  <a:lnTo>
                    <a:pt x="15557" y="820089"/>
                  </a:lnTo>
                  <a:lnTo>
                    <a:pt x="35560" y="824534"/>
                  </a:lnTo>
                  <a:lnTo>
                    <a:pt x="35560" y="148894"/>
                  </a:lnTo>
                  <a:close/>
                </a:path>
                <a:path w="53975" h="824864">
                  <a:moveTo>
                    <a:pt x="53352" y="0"/>
                  </a:moveTo>
                  <a:lnTo>
                    <a:pt x="42240" y="0"/>
                  </a:lnTo>
                  <a:lnTo>
                    <a:pt x="42240" y="113334"/>
                  </a:lnTo>
                  <a:lnTo>
                    <a:pt x="53352" y="113334"/>
                  </a:lnTo>
                  <a:lnTo>
                    <a:pt x="53352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231387" y="4412983"/>
              <a:ext cx="328930" cy="13335"/>
            </a:xfrm>
            <a:custGeom>
              <a:avLst/>
              <a:gdLst/>
              <a:ahLst/>
              <a:cxnLst/>
              <a:rect l="l" t="t" r="r" b="b"/>
              <a:pathLst>
                <a:path w="328929" h="13335">
                  <a:moveTo>
                    <a:pt x="328930" y="0"/>
                  </a:moveTo>
                  <a:lnTo>
                    <a:pt x="0" y="0"/>
                  </a:lnTo>
                  <a:lnTo>
                    <a:pt x="0" y="13322"/>
                  </a:lnTo>
                  <a:lnTo>
                    <a:pt x="328930" y="13322"/>
                  </a:lnTo>
                  <a:lnTo>
                    <a:pt x="328930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344735" y="4559655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42227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42227" y="44450"/>
                  </a:lnTo>
                  <a:lnTo>
                    <a:pt x="42227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340290" y="4190733"/>
              <a:ext cx="8890" cy="226695"/>
            </a:xfrm>
            <a:custGeom>
              <a:avLst/>
              <a:gdLst/>
              <a:ahLst/>
              <a:cxnLst/>
              <a:rect l="l" t="t" r="r" b="b"/>
              <a:pathLst>
                <a:path w="8889" h="226695">
                  <a:moveTo>
                    <a:pt x="8889" y="0"/>
                  </a:moveTo>
                  <a:lnTo>
                    <a:pt x="0" y="0"/>
                  </a:lnTo>
                  <a:lnTo>
                    <a:pt x="0" y="226682"/>
                  </a:lnTo>
                  <a:lnTo>
                    <a:pt x="8889" y="226682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515131" y="2955746"/>
              <a:ext cx="67945" cy="335280"/>
            </a:xfrm>
            <a:custGeom>
              <a:avLst/>
              <a:gdLst/>
              <a:ahLst/>
              <a:cxnLst/>
              <a:rect l="l" t="t" r="r" b="b"/>
              <a:pathLst>
                <a:path w="67945" h="335279">
                  <a:moveTo>
                    <a:pt x="25184" y="317080"/>
                  </a:moveTo>
                  <a:lnTo>
                    <a:pt x="0" y="317080"/>
                  </a:lnTo>
                  <a:lnTo>
                    <a:pt x="0" y="334860"/>
                  </a:lnTo>
                  <a:lnTo>
                    <a:pt x="25184" y="334860"/>
                  </a:lnTo>
                  <a:lnTo>
                    <a:pt x="25184" y="317080"/>
                  </a:lnTo>
                  <a:close/>
                </a:path>
                <a:path w="67945" h="335279">
                  <a:moveTo>
                    <a:pt x="56299" y="14820"/>
                  </a:moveTo>
                  <a:lnTo>
                    <a:pt x="47409" y="14820"/>
                  </a:lnTo>
                  <a:lnTo>
                    <a:pt x="47409" y="103720"/>
                  </a:lnTo>
                  <a:lnTo>
                    <a:pt x="56299" y="103720"/>
                  </a:lnTo>
                  <a:lnTo>
                    <a:pt x="56299" y="14820"/>
                  </a:lnTo>
                  <a:close/>
                </a:path>
                <a:path w="67945" h="335279">
                  <a:moveTo>
                    <a:pt x="67411" y="123736"/>
                  </a:moveTo>
                  <a:lnTo>
                    <a:pt x="56299" y="123736"/>
                  </a:lnTo>
                  <a:lnTo>
                    <a:pt x="56299" y="208178"/>
                  </a:lnTo>
                  <a:lnTo>
                    <a:pt x="67411" y="208178"/>
                  </a:lnTo>
                  <a:lnTo>
                    <a:pt x="67411" y="123736"/>
                  </a:lnTo>
                  <a:close/>
                </a:path>
                <a:path w="67945" h="335279">
                  <a:moveTo>
                    <a:pt x="67411" y="0"/>
                  </a:moveTo>
                  <a:lnTo>
                    <a:pt x="29616" y="0"/>
                  </a:lnTo>
                  <a:lnTo>
                    <a:pt x="29616" y="12598"/>
                  </a:lnTo>
                  <a:lnTo>
                    <a:pt x="67411" y="12598"/>
                  </a:lnTo>
                  <a:lnTo>
                    <a:pt x="67411" y="0"/>
                  </a:lnTo>
                  <a:close/>
                </a:path>
              </a:pathLst>
            </a:custGeom>
            <a:solidFill>
              <a:srgbClr val="E4E5E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374614" y="3892169"/>
              <a:ext cx="8890" cy="124460"/>
            </a:xfrm>
            <a:custGeom>
              <a:avLst/>
              <a:gdLst/>
              <a:ahLst/>
              <a:cxnLst/>
              <a:rect l="l" t="t" r="r" b="b"/>
              <a:pathLst>
                <a:path w="8889" h="124460">
                  <a:moveTo>
                    <a:pt x="8877" y="0"/>
                  </a:moveTo>
                  <a:lnTo>
                    <a:pt x="0" y="0"/>
                  </a:lnTo>
                  <a:lnTo>
                    <a:pt x="0" y="124460"/>
                  </a:lnTo>
                  <a:lnTo>
                    <a:pt x="8877" y="124460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528453" y="4529290"/>
              <a:ext cx="337820" cy="17780"/>
            </a:xfrm>
            <a:custGeom>
              <a:avLst/>
              <a:gdLst/>
              <a:ahLst/>
              <a:cxnLst/>
              <a:rect l="l" t="t" r="r" b="b"/>
              <a:pathLst>
                <a:path w="337820" h="17779">
                  <a:moveTo>
                    <a:pt x="337820" y="0"/>
                  </a:moveTo>
                  <a:lnTo>
                    <a:pt x="0" y="0"/>
                  </a:lnTo>
                  <a:lnTo>
                    <a:pt x="0" y="17767"/>
                  </a:lnTo>
                  <a:lnTo>
                    <a:pt x="337820" y="17767"/>
                  </a:lnTo>
                  <a:lnTo>
                    <a:pt x="33782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857383" y="2940939"/>
              <a:ext cx="15240" cy="462280"/>
            </a:xfrm>
            <a:custGeom>
              <a:avLst/>
              <a:gdLst/>
              <a:ahLst/>
              <a:cxnLst/>
              <a:rect l="l" t="t" r="r" b="b"/>
              <a:pathLst>
                <a:path w="15239" h="462279">
                  <a:moveTo>
                    <a:pt x="14820" y="0"/>
                  </a:moveTo>
                  <a:lnTo>
                    <a:pt x="0" y="0"/>
                  </a:lnTo>
                  <a:lnTo>
                    <a:pt x="0" y="462279"/>
                  </a:lnTo>
                  <a:lnTo>
                    <a:pt x="14820" y="46227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097551" y="3274314"/>
              <a:ext cx="93345" cy="326390"/>
            </a:xfrm>
            <a:custGeom>
              <a:avLst/>
              <a:gdLst/>
              <a:ahLst/>
              <a:cxnLst/>
              <a:rect l="l" t="t" r="r" b="b"/>
              <a:pathLst>
                <a:path w="93345" h="326389">
                  <a:moveTo>
                    <a:pt x="93319" y="0"/>
                  </a:moveTo>
                  <a:lnTo>
                    <a:pt x="0" y="0"/>
                  </a:lnTo>
                  <a:lnTo>
                    <a:pt x="0" y="325970"/>
                  </a:lnTo>
                  <a:lnTo>
                    <a:pt x="93319" y="325970"/>
                  </a:lnTo>
                  <a:lnTo>
                    <a:pt x="93319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557981" y="2994228"/>
              <a:ext cx="1633220" cy="1333500"/>
            </a:xfrm>
            <a:custGeom>
              <a:avLst/>
              <a:gdLst/>
              <a:ahLst/>
              <a:cxnLst/>
              <a:rect l="l" t="t" r="r" b="b"/>
              <a:pathLst>
                <a:path w="1633220" h="1333500">
                  <a:moveTo>
                    <a:pt x="1632889" y="606056"/>
                  </a:moveTo>
                  <a:lnTo>
                    <a:pt x="1539570" y="606056"/>
                  </a:lnTo>
                  <a:lnTo>
                    <a:pt x="1539570" y="280085"/>
                  </a:lnTo>
                  <a:lnTo>
                    <a:pt x="1632889" y="280085"/>
                  </a:lnTo>
                  <a:lnTo>
                    <a:pt x="1632889" y="606056"/>
                  </a:lnTo>
                  <a:close/>
                </a:path>
                <a:path w="1633220" h="1333500">
                  <a:moveTo>
                    <a:pt x="657999" y="773849"/>
                  </a:moveTo>
                  <a:lnTo>
                    <a:pt x="808418" y="972908"/>
                  </a:lnTo>
                </a:path>
                <a:path w="1633220" h="1333500">
                  <a:moveTo>
                    <a:pt x="657364" y="784733"/>
                  </a:moveTo>
                  <a:lnTo>
                    <a:pt x="800100" y="972908"/>
                  </a:lnTo>
                </a:path>
                <a:path w="1633220" h="1333500">
                  <a:moveTo>
                    <a:pt x="272681" y="523582"/>
                  </a:moveTo>
                  <a:lnTo>
                    <a:pt x="272681" y="439077"/>
                  </a:lnTo>
                </a:path>
                <a:path w="1633220" h="1333500">
                  <a:moveTo>
                    <a:pt x="272681" y="411556"/>
                  </a:moveTo>
                  <a:lnTo>
                    <a:pt x="272681" y="76796"/>
                  </a:lnTo>
                  <a:lnTo>
                    <a:pt x="272681" y="74879"/>
                  </a:lnTo>
                </a:path>
                <a:path w="1633220" h="1333500">
                  <a:moveTo>
                    <a:pt x="269468" y="57594"/>
                  </a:moveTo>
                  <a:lnTo>
                    <a:pt x="259392" y="39594"/>
                  </a:lnTo>
                  <a:lnTo>
                    <a:pt x="243073" y="24953"/>
                  </a:lnTo>
                  <a:lnTo>
                    <a:pt x="221232" y="13672"/>
                  </a:lnTo>
                  <a:lnTo>
                    <a:pt x="194589" y="5753"/>
                  </a:lnTo>
                </a:path>
                <a:path w="1633220" h="1333500">
                  <a:moveTo>
                    <a:pt x="167055" y="1270"/>
                  </a:moveTo>
                  <a:lnTo>
                    <a:pt x="160229" y="803"/>
                  </a:lnTo>
                  <a:lnTo>
                    <a:pt x="153220" y="396"/>
                  </a:lnTo>
                  <a:lnTo>
                    <a:pt x="146090" y="109"/>
                  </a:lnTo>
                  <a:lnTo>
                    <a:pt x="138899" y="0"/>
                  </a:lnTo>
                  <a:lnTo>
                    <a:pt x="129298" y="0"/>
                  </a:lnTo>
                </a:path>
                <a:path w="1633220" h="1333500">
                  <a:moveTo>
                    <a:pt x="117779" y="635"/>
                  </a:moveTo>
                  <a:lnTo>
                    <a:pt x="110731" y="1270"/>
                  </a:lnTo>
                  <a:lnTo>
                    <a:pt x="104330" y="1905"/>
                  </a:lnTo>
                  <a:lnTo>
                    <a:pt x="97942" y="3200"/>
                  </a:lnTo>
                </a:path>
                <a:path w="1633220" h="1333500">
                  <a:moveTo>
                    <a:pt x="85128" y="5753"/>
                  </a:moveTo>
                  <a:lnTo>
                    <a:pt x="62746" y="11793"/>
                  </a:lnTo>
                  <a:lnTo>
                    <a:pt x="43846" y="19992"/>
                  </a:lnTo>
                  <a:lnTo>
                    <a:pt x="28785" y="29873"/>
                  </a:lnTo>
                  <a:lnTo>
                    <a:pt x="17919" y="40957"/>
                  </a:lnTo>
                </a:path>
                <a:path w="1633220" h="1333500">
                  <a:moveTo>
                    <a:pt x="10883" y="80645"/>
                  </a:moveTo>
                  <a:lnTo>
                    <a:pt x="10883" y="262432"/>
                  </a:lnTo>
                </a:path>
                <a:path w="1633220" h="1333500">
                  <a:moveTo>
                    <a:pt x="10883" y="301459"/>
                  </a:moveTo>
                  <a:lnTo>
                    <a:pt x="10883" y="490931"/>
                  </a:lnTo>
                </a:path>
                <a:path w="1633220" h="1333500">
                  <a:moveTo>
                    <a:pt x="10883" y="583742"/>
                  </a:moveTo>
                  <a:lnTo>
                    <a:pt x="10883" y="672719"/>
                  </a:lnTo>
                </a:path>
                <a:path w="1633220" h="1333500">
                  <a:moveTo>
                    <a:pt x="10883" y="703440"/>
                  </a:moveTo>
                  <a:lnTo>
                    <a:pt x="10883" y="748880"/>
                  </a:lnTo>
                </a:path>
                <a:path w="1633220" h="1333500">
                  <a:moveTo>
                    <a:pt x="10883" y="769366"/>
                  </a:moveTo>
                  <a:lnTo>
                    <a:pt x="10883" y="925550"/>
                  </a:lnTo>
                </a:path>
                <a:path w="1633220" h="1333500">
                  <a:moveTo>
                    <a:pt x="10883" y="961402"/>
                  </a:moveTo>
                  <a:lnTo>
                    <a:pt x="10883" y="1006195"/>
                  </a:lnTo>
                  <a:lnTo>
                    <a:pt x="7035" y="1009396"/>
                  </a:lnTo>
                  <a:lnTo>
                    <a:pt x="1930" y="1016444"/>
                  </a:lnTo>
                  <a:lnTo>
                    <a:pt x="0" y="1019644"/>
                  </a:lnTo>
                </a:path>
                <a:path w="1633220" h="1333500">
                  <a:moveTo>
                    <a:pt x="272681" y="112001"/>
                  </a:moveTo>
                  <a:lnTo>
                    <a:pt x="262449" y="102423"/>
                  </a:lnTo>
                  <a:lnTo>
                    <a:pt x="234513" y="94403"/>
                  </a:lnTo>
                  <a:lnTo>
                    <a:pt x="193016" y="88782"/>
                  </a:lnTo>
                  <a:lnTo>
                    <a:pt x="142100" y="86398"/>
                  </a:lnTo>
                  <a:lnTo>
                    <a:pt x="91457" y="87741"/>
                  </a:lnTo>
                  <a:lnTo>
                    <a:pt x="49930" y="92322"/>
                  </a:lnTo>
                  <a:lnTo>
                    <a:pt x="21842" y="99542"/>
                  </a:lnTo>
                  <a:lnTo>
                    <a:pt x="11518" y="108800"/>
                  </a:lnTo>
                </a:path>
                <a:path w="1633220" h="1333500">
                  <a:moveTo>
                    <a:pt x="259232" y="55676"/>
                  </a:moveTo>
                  <a:lnTo>
                    <a:pt x="246242" y="51027"/>
                  </a:lnTo>
                  <a:lnTo>
                    <a:pt x="229711" y="46797"/>
                  </a:lnTo>
                  <a:lnTo>
                    <a:pt x="210179" y="43166"/>
                  </a:lnTo>
                  <a:lnTo>
                    <a:pt x="188188" y="40309"/>
                  </a:lnTo>
                </a:path>
                <a:path w="1633220" h="1333500">
                  <a:moveTo>
                    <a:pt x="167055" y="39027"/>
                  </a:moveTo>
                  <a:lnTo>
                    <a:pt x="159385" y="38392"/>
                  </a:lnTo>
                  <a:lnTo>
                    <a:pt x="151066" y="37757"/>
                  </a:lnTo>
                  <a:lnTo>
                    <a:pt x="142100" y="37757"/>
                  </a:lnTo>
                  <a:lnTo>
                    <a:pt x="100467" y="38773"/>
                  </a:lnTo>
                  <a:lnTo>
                    <a:pt x="64412" y="42552"/>
                  </a:lnTo>
                  <a:lnTo>
                    <a:pt x="36156" y="48735"/>
                  </a:lnTo>
                  <a:lnTo>
                    <a:pt x="17919" y="56959"/>
                  </a:lnTo>
                </a:path>
                <a:path w="1633220" h="1333500">
                  <a:moveTo>
                    <a:pt x="272681" y="167690"/>
                  </a:moveTo>
                  <a:lnTo>
                    <a:pt x="262449" y="158579"/>
                  </a:lnTo>
                  <a:lnTo>
                    <a:pt x="234513" y="150968"/>
                  </a:lnTo>
                  <a:lnTo>
                    <a:pt x="193016" y="145638"/>
                  </a:lnTo>
                  <a:lnTo>
                    <a:pt x="142100" y="143370"/>
                  </a:lnTo>
                  <a:lnTo>
                    <a:pt x="91457" y="144428"/>
                  </a:lnTo>
                  <a:lnTo>
                    <a:pt x="49930" y="148966"/>
                  </a:lnTo>
                  <a:lnTo>
                    <a:pt x="21842" y="156145"/>
                  </a:lnTo>
                  <a:lnTo>
                    <a:pt x="11518" y="165125"/>
                  </a:lnTo>
                </a:path>
                <a:path w="1633220" h="1333500">
                  <a:moveTo>
                    <a:pt x="272681" y="223380"/>
                  </a:moveTo>
                  <a:lnTo>
                    <a:pt x="262449" y="214635"/>
                  </a:lnTo>
                  <a:lnTo>
                    <a:pt x="234513" y="207213"/>
                  </a:lnTo>
                  <a:lnTo>
                    <a:pt x="193016" y="201952"/>
                  </a:lnTo>
                  <a:lnTo>
                    <a:pt x="142100" y="199694"/>
                  </a:lnTo>
                  <a:lnTo>
                    <a:pt x="91457" y="201012"/>
                  </a:lnTo>
                  <a:lnTo>
                    <a:pt x="49930" y="205454"/>
                  </a:lnTo>
                  <a:lnTo>
                    <a:pt x="21842" y="212296"/>
                  </a:lnTo>
                  <a:lnTo>
                    <a:pt x="11518" y="220814"/>
                  </a:lnTo>
                </a:path>
                <a:path w="1633220" h="1333500">
                  <a:moveTo>
                    <a:pt x="272681" y="279069"/>
                  </a:moveTo>
                  <a:lnTo>
                    <a:pt x="262449" y="270793"/>
                  </a:lnTo>
                  <a:lnTo>
                    <a:pt x="234513" y="263782"/>
                  </a:lnTo>
                  <a:lnTo>
                    <a:pt x="193016" y="258813"/>
                  </a:lnTo>
                  <a:lnTo>
                    <a:pt x="142100" y="256667"/>
                  </a:lnTo>
                  <a:lnTo>
                    <a:pt x="108695" y="256983"/>
                  </a:lnTo>
                  <a:lnTo>
                    <a:pt x="78412" y="258743"/>
                  </a:lnTo>
                  <a:lnTo>
                    <a:pt x="52449" y="261703"/>
                  </a:lnTo>
                  <a:lnTo>
                    <a:pt x="32003" y="265620"/>
                  </a:lnTo>
                </a:path>
                <a:path w="1633220" h="1333500">
                  <a:moveTo>
                    <a:pt x="272681" y="335394"/>
                  </a:moveTo>
                  <a:lnTo>
                    <a:pt x="262449" y="327224"/>
                  </a:lnTo>
                  <a:lnTo>
                    <a:pt x="234513" y="320433"/>
                  </a:lnTo>
                  <a:lnTo>
                    <a:pt x="193016" y="315681"/>
                  </a:lnTo>
                  <a:lnTo>
                    <a:pt x="142100" y="313626"/>
                  </a:lnTo>
                  <a:lnTo>
                    <a:pt x="111499" y="313829"/>
                  </a:lnTo>
                  <a:lnTo>
                    <a:pt x="83539" y="315231"/>
                  </a:lnTo>
                  <a:lnTo>
                    <a:pt x="58938" y="317593"/>
                  </a:lnTo>
                  <a:lnTo>
                    <a:pt x="38417" y="320675"/>
                  </a:lnTo>
                </a:path>
                <a:path w="1633220" h="1333500">
                  <a:moveTo>
                    <a:pt x="24333" y="323875"/>
                  </a:moveTo>
                  <a:lnTo>
                    <a:pt x="16014" y="326428"/>
                  </a:lnTo>
                  <a:lnTo>
                    <a:pt x="11518" y="329641"/>
                  </a:lnTo>
                  <a:lnTo>
                    <a:pt x="11518" y="332841"/>
                  </a:lnTo>
                </a:path>
                <a:path w="1633220" h="1333500">
                  <a:moveTo>
                    <a:pt x="272681" y="391083"/>
                  </a:moveTo>
                  <a:lnTo>
                    <a:pt x="262449" y="383380"/>
                  </a:lnTo>
                  <a:lnTo>
                    <a:pt x="234513" y="376997"/>
                  </a:lnTo>
                  <a:lnTo>
                    <a:pt x="193016" y="372536"/>
                  </a:lnTo>
                  <a:lnTo>
                    <a:pt x="142100" y="370598"/>
                  </a:lnTo>
                  <a:lnTo>
                    <a:pt x="91457" y="371685"/>
                  </a:lnTo>
                  <a:lnTo>
                    <a:pt x="49930" y="375477"/>
                  </a:lnTo>
                  <a:lnTo>
                    <a:pt x="21842" y="381308"/>
                  </a:lnTo>
                  <a:lnTo>
                    <a:pt x="11518" y="388518"/>
                  </a:lnTo>
                </a:path>
                <a:path w="1633220" h="1333500">
                  <a:moveTo>
                    <a:pt x="272681" y="446760"/>
                  </a:moveTo>
                  <a:lnTo>
                    <a:pt x="270351" y="443415"/>
                  </a:lnTo>
                  <a:lnTo>
                    <a:pt x="263639" y="440126"/>
                  </a:lnTo>
                  <a:lnTo>
                    <a:pt x="252964" y="436954"/>
                  </a:lnTo>
                  <a:lnTo>
                    <a:pt x="238747" y="433959"/>
                  </a:lnTo>
                </a:path>
                <a:path w="1633220" h="1333500">
                  <a:moveTo>
                    <a:pt x="93459" y="428205"/>
                  </a:moveTo>
                  <a:lnTo>
                    <a:pt x="60403" y="430807"/>
                  </a:lnTo>
                  <a:lnTo>
                    <a:pt x="34486" y="434605"/>
                  </a:lnTo>
                  <a:lnTo>
                    <a:pt x="17571" y="439362"/>
                  </a:lnTo>
                  <a:lnTo>
                    <a:pt x="11518" y="444842"/>
                  </a:lnTo>
                </a:path>
                <a:path w="1633220" h="1333500">
                  <a:moveTo>
                    <a:pt x="272681" y="503097"/>
                  </a:moveTo>
                  <a:lnTo>
                    <a:pt x="262449" y="495862"/>
                  </a:lnTo>
                  <a:lnTo>
                    <a:pt x="234513" y="489891"/>
                  </a:lnTo>
                  <a:lnTo>
                    <a:pt x="193016" y="485722"/>
                  </a:lnTo>
                  <a:lnTo>
                    <a:pt x="142100" y="483895"/>
                  </a:lnTo>
                  <a:lnTo>
                    <a:pt x="91457" y="484871"/>
                  </a:lnTo>
                  <a:lnTo>
                    <a:pt x="49930" y="488370"/>
                  </a:lnTo>
                  <a:lnTo>
                    <a:pt x="21842" y="493791"/>
                  </a:lnTo>
                  <a:lnTo>
                    <a:pt x="11518" y="500532"/>
                  </a:lnTo>
                </a:path>
                <a:path w="1633220" h="1333500">
                  <a:moveTo>
                    <a:pt x="256031" y="550456"/>
                  </a:moveTo>
                  <a:lnTo>
                    <a:pt x="240190" y="547349"/>
                  </a:lnTo>
                  <a:lnTo>
                    <a:pt x="220027" y="544779"/>
                  </a:lnTo>
                  <a:lnTo>
                    <a:pt x="196263" y="542808"/>
                  </a:lnTo>
                  <a:lnTo>
                    <a:pt x="169621" y="541502"/>
                  </a:lnTo>
                </a:path>
                <a:path w="1633220" h="1333500">
                  <a:moveTo>
                    <a:pt x="155536" y="540854"/>
                  </a:moveTo>
                  <a:lnTo>
                    <a:pt x="142100" y="540854"/>
                  </a:lnTo>
                  <a:lnTo>
                    <a:pt x="111408" y="540946"/>
                  </a:lnTo>
                  <a:lnTo>
                    <a:pt x="83296" y="542056"/>
                  </a:lnTo>
                  <a:lnTo>
                    <a:pt x="58664" y="544007"/>
                  </a:lnTo>
                  <a:lnTo>
                    <a:pt x="38417" y="546620"/>
                  </a:lnTo>
                </a:path>
                <a:path w="1633220" h="1333500">
                  <a:moveTo>
                    <a:pt x="28803" y="548538"/>
                  </a:moveTo>
                  <a:lnTo>
                    <a:pt x="17919" y="551103"/>
                  </a:lnTo>
                  <a:lnTo>
                    <a:pt x="11518" y="553656"/>
                  </a:lnTo>
                  <a:lnTo>
                    <a:pt x="11518" y="556856"/>
                  </a:lnTo>
                </a:path>
                <a:path w="1633220" h="1333500">
                  <a:moveTo>
                    <a:pt x="257949" y="607428"/>
                  </a:moveTo>
                  <a:lnTo>
                    <a:pt x="238049" y="603495"/>
                  </a:lnTo>
                  <a:lnTo>
                    <a:pt x="211069" y="600465"/>
                  </a:lnTo>
                  <a:lnTo>
                    <a:pt x="178566" y="598516"/>
                  </a:lnTo>
                  <a:lnTo>
                    <a:pt x="142100" y="597827"/>
                  </a:lnTo>
                  <a:lnTo>
                    <a:pt x="91457" y="598598"/>
                  </a:lnTo>
                  <a:lnTo>
                    <a:pt x="49930" y="601586"/>
                  </a:lnTo>
                  <a:lnTo>
                    <a:pt x="21842" y="606374"/>
                  </a:lnTo>
                  <a:lnTo>
                    <a:pt x="11518" y="612546"/>
                  </a:lnTo>
                </a:path>
                <a:path w="1633220" h="1333500">
                  <a:moveTo>
                    <a:pt x="258597" y="663752"/>
                  </a:moveTo>
                  <a:lnTo>
                    <a:pt x="238685" y="660184"/>
                  </a:lnTo>
                  <a:lnTo>
                    <a:pt x="211631" y="657275"/>
                  </a:lnTo>
                  <a:lnTo>
                    <a:pt x="178935" y="655205"/>
                  </a:lnTo>
                  <a:lnTo>
                    <a:pt x="142100" y="654151"/>
                  </a:lnTo>
                  <a:lnTo>
                    <a:pt x="91457" y="655281"/>
                  </a:lnTo>
                  <a:lnTo>
                    <a:pt x="49930" y="658391"/>
                  </a:lnTo>
                  <a:lnTo>
                    <a:pt x="21842" y="663061"/>
                  </a:lnTo>
                  <a:lnTo>
                    <a:pt x="11518" y="668870"/>
                  </a:lnTo>
                </a:path>
                <a:path w="1633220" h="1333500">
                  <a:moveTo>
                    <a:pt x="257949" y="719442"/>
                  </a:moveTo>
                  <a:lnTo>
                    <a:pt x="238049" y="716340"/>
                  </a:lnTo>
                  <a:lnTo>
                    <a:pt x="211069" y="713840"/>
                  </a:lnTo>
                  <a:lnTo>
                    <a:pt x="178566" y="712061"/>
                  </a:lnTo>
                  <a:lnTo>
                    <a:pt x="142100" y="711123"/>
                  </a:lnTo>
                  <a:lnTo>
                    <a:pt x="134425" y="711133"/>
                  </a:lnTo>
                  <a:lnTo>
                    <a:pt x="126814" y="711203"/>
                  </a:lnTo>
                  <a:lnTo>
                    <a:pt x="119324" y="711391"/>
                  </a:lnTo>
                  <a:lnTo>
                    <a:pt x="112013" y="711758"/>
                  </a:lnTo>
                </a:path>
                <a:path w="1633220" h="1333500">
                  <a:moveTo>
                    <a:pt x="102412" y="711758"/>
                  </a:moveTo>
                  <a:lnTo>
                    <a:pt x="83392" y="712457"/>
                  </a:lnTo>
                  <a:lnTo>
                    <a:pt x="65928" y="713519"/>
                  </a:lnTo>
                  <a:lnTo>
                    <a:pt x="50384" y="714821"/>
                  </a:lnTo>
                  <a:lnTo>
                    <a:pt x="37122" y="716241"/>
                  </a:lnTo>
                </a:path>
                <a:path w="1633220" h="1333500">
                  <a:moveTo>
                    <a:pt x="24333" y="718807"/>
                  </a:moveTo>
                  <a:lnTo>
                    <a:pt x="16014" y="720077"/>
                  </a:lnTo>
                  <a:lnTo>
                    <a:pt x="11518" y="722642"/>
                  </a:lnTo>
                  <a:lnTo>
                    <a:pt x="11518" y="724560"/>
                  </a:lnTo>
                </a:path>
                <a:path w="1633220" h="1333500">
                  <a:moveTo>
                    <a:pt x="258597" y="775766"/>
                  </a:moveTo>
                  <a:lnTo>
                    <a:pt x="241345" y="773128"/>
                  </a:lnTo>
                  <a:lnTo>
                    <a:pt x="218992" y="770969"/>
                  </a:lnTo>
                  <a:lnTo>
                    <a:pt x="192439" y="769290"/>
                  </a:lnTo>
                  <a:lnTo>
                    <a:pt x="162585" y="768096"/>
                  </a:lnTo>
                </a:path>
                <a:path w="1633220" h="1333500">
                  <a:moveTo>
                    <a:pt x="121615" y="768096"/>
                  </a:moveTo>
                  <a:lnTo>
                    <a:pt x="78223" y="769367"/>
                  </a:lnTo>
                  <a:lnTo>
                    <a:pt x="43287" y="772085"/>
                  </a:lnTo>
                  <a:lnTo>
                    <a:pt x="19991" y="776005"/>
                  </a:lnTo>
                  <a:lnTo>
                    <a:pt x="11518" y="780884"/>
                  </a:lnTo>
                </a:path>
                <a:path w="1633220" h="1333500">
                  <a:moveTo>
                    <a:pt x="257949" y="832091"/>
                  </a:moveTo>
                  <a:lnTo>
                    <a:pt x="239411" y="829463"/>
                  </a:lnTo>
                  <a:lnTo>
                    <a:pt x="215228" y="827373"/>
                  </a:lnTo>
                  <a:lnTo>
                    <a:pt x="186485" y="825883"/>
                  </a:lnTo>
                  <a:lnTo>
                    <a:pt x="154266" y="825055"/>
                  </a:lnTo>
                </a:path>
                <a:path w="1633220" h="1333500">
                  <a:moveTo>
                    <a:pt x="127380" y="825055"/>
                  </a:moveTo>
                  <a:lnTo>
                    <a:pt x="82006" y="825955"/>
                  </a:lnTo>
                  <a:lnTo>
                    <a:pt x="45208" y="828414"/>
                  </a:lnTo>
                  <a:lnTo>
                    <a:pt x="20531" y="832074"/>
                  </a:lnTo>
                  <a:lnTo>
                    <a:pt x="11518" y="836574"/>
                  </a:lnTo>
                </a:path>
                <a:path w="1633220" h="1333500">
                  <a:moveTo>
                    <a:pt x="256679" y="887780"/>
                  </a:moveTo>
                  <a:lnTo>
                    <a:pt x="236613" y="885162"/>
                  </a:lnTo>
                  <a:lnTo>
                    <a:pt x="209948" y="883142"/>
                  </a:lnTo>
                  <a:lnTo>
                    <a:pt x="178003" y="881840"/>
                  </a:lnTo>
                  <a:lnTo>
                    <a:pt x="142100" y="881380"/>
                  </a:lnTo>
                  <a:lnTo>
                    <a:pt x="91457" y="881907"/>
                  </a:lnTo>
                  <a:lnTo>
                    <a:pt x="49930" y="884177"/>
                  </a:lnTo>
                  <a:lnTo>
                    <a:pt x="21842" y="887766"/>
                  </a:lnTo>
                  <a:lnTo>
                    <a:pt x="11518" y="892251"/>
                  </a:lnTo>
                </a:path>
                <a:path w="1633220" h="1333500">
                  <a:moveTo>
                    <a:pt x="241947" y="942187"/>
                  </a:moveTo>
                  <a:lnTo>
                    <a:pt x="222029" y="940501"/>
                  </a:lnTo>
                  <a:lnTo>
                    <a:pt x="198267" y="939231"/>
                  </a:lnTo>
                  <a:lnTo>
                    <a:pt x="171383" y="938319"/>
                  </a:lnTo>
                  <a:lnTo>
                    <a:pt x="142100" y="937704"/>
                  </a:lnTo>
                  <a:lnTo>
                    <a:pt x="91457" y="938494"/>
                  </a:lnTo>
                  <a:lnTo>
                    <a:pt x="49930" y="940665"/>
                  </a:lnTo>
                  <a:lnTo>
                    <a:pt x="21842" y="943914"/>
                  </a:lnTo>
                  <a:lnTo>
                    <a:pt x="11518" y="947940"/>
                  </a:lnTo>
                </a:path>
                <a:path w="1633220" h="1333500">
                  <a:moveTo>
                    <a:pt x="11518" y="1003642"/>
                  </a:moveTo>
                  <a:lnTo>
                    <a:pt x="21842" y="1000082"/>
                  </a:lnTo>
                  <a:lnTo>
                    <a:pt x="49930" y="997240"/>
                  </a:lnTo>
                  <a:lnTo>
                    <a:pt x="91457" y="995357"/>
                  </a:lnTo>
                  <a:lnTo>
                    <a:pt x="142100" y="994676"/>
                  </a:lnTo>
                  <a:lnTo>
                    <a:pt x="171857" y="995006"/>
                  </a:lnTo>
                  <a:lnTo>
                    <a:pt x="199151" y="995876"/>
                  </a:lnTo>
                  <a:lnTo>
                    <a:pt x="223203" y="997109"/>
                  </a:lnTo>
                  <a:lnTo>
                    <a:pt x="243230" y="998524"/>
                  </a:lnTo>
                </a:path>
                <a:path w="1633220" h="1333500">
                  <a:moveTo>
                    <a:pt x="241947" y="1054836"/>
                  </a:moveTo>
                  <a:lnTo>
                    <a:pt x="222029" y="1053527"/>
                  </a:lnTo>
                  <a:lnTo>
                    <a:pt x="198267" y="1052517"/>
                  </a:lnTo>
                  <a:lnTo>
                    <a:pt x="171383" y="1051866"/>
                  </a:lnTo>
                  <a:lnTo>
                    <a:pt x="142100" y="1051636"/>
                  </a:lnTo>
                  <a:lnTo>
                    <a:pt x="91457" y="1051943"/>
                  </a:lnTo>
                  <a:lnTo>
                    <a:pt x="49930" y="1053636"/>
                  </a:lnTo>
                  <a:lnTo>
                    <a:pt x="21842" y="1056415"/>
                  </a:lnTo>
                  <a:lnTo>
                    <a:pt x="11518" y="1059980"/>
                  </a:lnTo>
                </a:path>
                <a:path w="1633220" h="1333500">
                  <a:moveTo>
                    <a:pt x="243230" y="1110526"/>
                  </a:moveTo>
                  <a:lnTo>
                    <a:pt x="223203" y="1109224"/>
                  </a:lnTo>
                  <a:lnTo>
                    <a:pt x="199151" y="1108217"/>
                  </a:lnTo>
                  <a:lnTo>
                    <a:pt x="171857" y="1107568"/>
                  </a:lnTo>
                  <a:lnTo>
                    <a:pt x="142100" y="1107338"/>
                  </a:lnTo>
                  <a:lnTo>
                    <a:pt x="91457" y="1107528"/>
                  </a:lnTo>
                  <a:lnTo>
                    <a:pt x="49930" y="1108927"/>
                  </a:lnTo>
                  <a:lnTo>
                    <a:pt x="21842" y="1111290"/>
                  </a:lnTo>
                  <a:lnTo>
                    <a:pt x="11518" y="1114374"/>
                  </a:lnTo>
                </a:path>
                <a:path w="1633220" h="1333500">
                  <a:moveTo>
                    <a:pt x="244513" y="1165580"/>
                  </a:moveTo>
                  <a:lnTo>
                    <a:pt x="224101" y="1164362"/>
                  </a:lnTo>
                  <a:lnTo>
                    <a:pt x="199788" y="1163504"/>
                  </a:lnTo>
                  <a:lnTo>
                    <a:pt x="172234" y="1162883"/>
                  </a:lnTo>
                  <a:lnTo>
                    <a:pt x="142100" y="1162380"/>
                  </a:lnTo>
                  <a:lnTo>
                    <a:pt x="91457" y="1162940"/>
                  </a:lnTo>
                  <a:lnTo>
                    <a:pt x="49930" y="1164459"/>
                  </a:lnTo>
                  <a:lnTo>
                    <a:pt x="21842" y="1166698"/>
                  </a:lnTo>
                  <a:lnTo>
                    <a:pt x="11518" y="1169416"/>
                  </a:lnTo>
                </a:path>
                <a:path w="1633220" h="1333500">
                  <a:moveTo>
                    <a:pt x="241947" y="1220622"/>
                  </a:moveTo>
                  <a:lnTo>
                    <a:pt x="222029" y="1219677"/>
                  </a:lnTo>
                  <a:lnTo>
                    <a:pt x="198267" y="1218860"/>
                  </a:lnTo>
                  <a:lnTo>
                    <a:pt x="171383" y="1218286"/>
                  </a:lnTo>
                  <a:lnTo>
                    <a:pt x="142100" y="1218069"/>
                  </a:lnTo>
                  <a:lnTo>
                    <a:pt x="91457" y="1218518"/>
                  </a:lnTo>
                  <a:lnTo>
                    <a:pt x="49930" y="1219746"/>
                  </a:lnTo>
                  <a:lnTo>
                    <a:pt x="21842" y="1221573"/>
                  </a:lnTo>
                  <a:lnTo>
                    <a:pt x="11518" y="1223822"/>
                  </a:lnTo>
                </a:path>
                <a:path w="1633220" h="1333500">
                  <a:moveTo>
                    <a:pt x="243230" y="1275676"/>
                  </a:moveTo>
                  <a:lnTo>
                    <a:pt x="223203" y="1274828"/>
                  </a:lnTo>
                  <a:lnTo>
                    <a:pt x="199151" y="1274225"/>
                  </a:lnTo>
                  <a:lnTo>
                    <a:pt x="171857" y="1273865"/>
                  </a:lnTo>
                  <a:lnTo>
                    <a:pt x="142100" y="1273746"/>
                  </a:lnTo>
                  <a:lnTo>
                    <a:pt x="91457" y="1274088"/>
                  </a:lnTo>
                  <a:lnTo>
                    <a:pt x="49930" y="1275030"/>
                  </a:lnTo>
                  <a:lnTo>
                    <a:pt x="21842" y="1276452"/>
                  </a:lnTo>
                  <a:lnTo>
                    <a:pt x="11518" y="1278229"/>
                  </a:lnTo>
                </a:path>
                <a:path w="1633220" h="1333500">
                  <a:moveTo>
                    <a:pt x="243230" y="1330718"/>
                  </a:moveTo>
                  <a:lnTo>
                    <a:pt x="223203" y="1330250"/>
                  </a:lnTo>
                  <a:lnTo>
                    <a:pt x="199151" y="1329839"/>
                  </a:lnTo>
                  <a:lnTo>
                    <a:pt x="171857" y="1329547"/>
                  </a:lnTo>
                  <a:lnTo>
                    <a:pt x="142100" y="1329436"/>
                  </a:lnTo>
                  <a:lnTo>
                    <a:pt x="91457" y="1329676"/>
                  </a:lnTo>
                  <a:lnTo>
                    <a:pt x="49930" y="1330396"/>
                  </a:lnTo>
                  <a:lnTo>
                    <a:pt x="21842" y="1331595"/>
                  </a:lnTo>
                  <a:lnTo>
                    <a:pt x="11518" y="13332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569500" y="4379353"/>
              <a:ext cx="229235" cy="3175"/>
            </a:xfrm>
            <a:custGeom>
              <a:avLst/>
              <a:gdLst/>
              <a:ahLst/>
              <a:cxnLst/>
              <a:rect l="l" t="t" r="r" b="b"/>
              <a:pathLst>
                <a:path w="229235" h="3175">
                  <a:moveTo>
                    <a:pt x="-2285" y="1276"/>
                  </a:moveTo>
                  <a:lnTo>
                    <a:pt x="231444" y="1276"/>
                  </a:lnTo>
                </a:path>
              </a:pathLst>
            </a:custGeom>
            <a:ln w="71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567214" y="4435671"/>
              <a:ext cx="266065" cy="55244"/>
            </a:xfrm>
            <a:custGeom>
              <a:avLst/>
              <a:gdLst/>
              <a:ahLst/>
              <a:cxnLst/>
              <a:rect l="l" t="t" r="r" b="b"/>
              <a:pathLst>
                <a:path w="266064" h="55245">
                  <a:moveTo>
                    <a:pt x="0" y="0"/>
                  </a:moveTo>
                  <a:lnTo>
                    <a:pt x="233730" y="0"/>
                  </a:lnTo>
                </a:path>
                <a:path w="266064" h="55245">
                  <a:moveTo>
                    <a:pt x="0" y="55054"/>
                  </a:moveTo>
                  <a:lnTo>
                    <a:pt x="265734" y="55054"/>
                  </a:lnTo>
                </a:path>
              </a:pathLst>
            </a:custGeom>
            <a:ln w="58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569500" y="3497246"/>
              <a:ext cx="977265" cy="1049020"/>
            </a:xfrm>
            <a:custGeom>
              <a:avLst/>
              <a:gdLst/>
              <a:ahLst/>
              <a:cxnLst/>
              <a:rect l="l" t="t" r="r" b="b"/>
              <a:pathLst>
                <a:path w="977264" h="1049020">
                  <a:moveTo>
                    <a:pt x="261162" y="1048527"/>
                  </a:moveTo>
                  <a:lnTo>
                    <a:pt x="130581" y="1048527"/>
                  </a:lnTo>
                  <a:lnTo>
                    <a:pt x="0" y="1048527"/>
                  </a:lnTo>
                </a:path>
                <a:path w="977264" h="1049020">
                  <a:moveTo>
                    <a:pt x="603605" y="198491"/>
                  </a:moveTo>
                  <a:lnTo>
                    <a:pt x="606158" y="73040"/>
                  </a:lnTo>
                  <a:lnTo>
                    <a:pt x="626883" y="36479"/>
                  </a:lnTo>
                  <a:lnTo>
                    <a:pt x="677849" y="12880"/>
                  </a:lnTo>
                  <a:lnTo>
                    <a:pt x="682332" y="11585"/>
                  </a:lnTo>
                  <a:lnTo>
                    <a:pt x="685533" y="10315"/>
                  </a:lnTo>
                  <a:lnTo>
                    <a:pt x="686168" y="8397"/>
                  </a:lnTo>
                  <a:lnTo>
                    <a:pt x="707130" y="2790"/>
                  </a:lnTo>
                  <a:lnTo>
                    <a:pt x="750655" y="0"/>
                  </a:lnTo>
                  <a:lnTo>
                    <a:pt x="794899" y="929"/>
                  </a:lnTo>
                  <a:lnTo>
                    <a:pt x="818019" y="6480"/>
                  </a:lnTo>
                  <a:lnTo>
                    <a:pt x="821232" y="9680"/>
                  </a:lnTo>
                  <a:lnTo>
                    <a:pt x="825068" y="9032"/>
                  </a:lnTo>
                  <a:lnTo>
                    <a:pt x="830186" y="10963"/>
                  </a:lnTo>
                  <a:lnTo>
                    <a:pt x="844847" y="16430"/>
                  </a:lnTo>
                  <a:lnTo>
                    <a:pt x="872110" y="28800"/>
                  </a:lnTo>
                  <a:lnTo>
                    <a:pt x="898414" y="47771"/>
                  </a:lnTo>
                  <a:lnTo>
                    <a:pt x="910196" y="73040"/>
                  </a:lnTo>
                  <a:lnTo>
                    <a:pt x="910196" y="179936"/>
                  </a:lnTo>
                  <a:lnTo>
                    <a:pt x="914964" y="185629"/>
                  </a:lnTo>
                  <a:lnTo>
                    <a:pt x="918594" y="191382"/>
                  </a:lnTo>
                  <a:lnTo>
                    <a:pt x="920904" y="197492"/>
                  </a:lnTo>
                  <a:lnTo>
                    <a:pt x="921715" y="204257"/>
                  </a:lnTo>
                  <a:lnTo>
                    <a:pt x="920365" y="211190"/>
                  </a:lnTo>
                  <a:lnTo>
                    <a:pt x="917155" y="218420"/>
                  </a:lnTo>
                  <a:lnTo>
                    <a:pt x="913346" y="225770"/>
                  </a:lnTo>
                  <a:lnTo>
                    <a:pt x="910196" y="233060"/>
                  </a:lnTo>
                  <a:lnTo>
                    <a:pt x="910196" y="323954"/>
                  </a:lnTo>
                  <a:lnTo>
                    <a:pt x="919162" y="328437"/>
                  </a:lnTo>
                  <a:lnTo>
                    <a:pt x="921715" y="333555"/>
                  </a:lnTo>
                  <a:lnTo>
                    <a:pt x="921715" y="342522"/>
                  </a:lnTo>
                  <a:lnTo>
                    <a:pt x="921715" y="352123"/>
                  </a:lnTo>
                  <a:lnTo>
                    <a:pt x="913396" y="357876"/>
                  </a:lnTo>
                  <a:lnTo>
                    <a:pt x="913396" y="363629"/>
                  </a:lnTo>
                  <a:lnTo>
                    <a:pt x="915885" y="368423"/>
                  </a:lnTo>
                  <a:lnTo>
                    <a:pt x="921794" y="373637"/>
                  </a:lnTo>
                  <a:lnTo>
                    <a:pt x="928784" y="378488"/>
                  </a:lnTo>
                  <a:lnTo>
                    <a:pt x="934516" y="382196"/>
                  </a:lnTo>
                  <a:lnTo>
                    <a:pt x="943281" y="386972"/>
                  </a:lnTo>
                  <a:lnTo>
                    <a:pt x="957560" y="395887"/>
                  </a:lnTo>
                  <a:lnTo>
                    <a:pt x="970878" y="409478"/>
                  </a:lnTo>
                  <a:lnTo>
                    <a:pt x="976757" y="428285"/>
                  </a:lnTo>
                  <a:lnTo>
                    <a:pt x="976757" y="596636"/>
                  </a:lnTo>
                </a:path>
                <a:path w="977264" h="1049020">
                  <a:moveTo>
                    <a:pt x="595274" y="131295"/>
                  </a:moveTo>
                  <a:lnTo>
                    <a:pt x="600855" y="127001"/>
                  </a:lnTo>
                  <a:lnTo>
                    <a:pt x="616399" y="122888"/>
                  </a:lnTo>
                  <a:lnTo>
                    <a:pt x="640103" y="119137"/>
                  </a:lnTo>
                  <a:lnTo>
                    <a:pt x="670166" y="115928"/>
                  </a:lnTo>
                </a:path>
                <a:path w="977264" h="1049020">
                  <a:moveTo>
                    <a:pt x="688733" y="114646"/>
                  </a:moveTo>
                  <a:lnTo>
                    <a:pt x="707313" y="113336"/>
                  </a:lnTo>
                  <a:lnTo>
                    <a:pt x="726493" y="112326"/>
                  </a:lnTo>
                  <a:lnTo>
                    <a:pt x="746155" y="111676"/>
                  </a:lnTo>
                  <a:lnTo>
                    <a:pt x="766178" y="111445"/>
                  </a:lnTo>
                </a:path>
                <a:path w="977264" h="1049020">
                  <a:moveTo>
                    <a:pt x="785380" y="112093"/>
                  </a:moveTo>
                  <a:lnTo>
                    <a:pt x="836478" y="114264"/>
                  </a:lnTo>
                  <a:lnTo>
                    <a:pt x="875872" y="118414"/>
                  </a:lnTo>
                  <a:lnTo>
                    <a:pt x="901225" y="123884"/>
                  </a:lnTo>
                  <a:lnTo>
                    <a:pt x="910196" y="130013"/>
                  </a:lnTo>
                </a:path>
                <a:path w="977264" h="1049020">
                  <a:moveTo>
                    <a:pt x="595922" y="178019"/>
                  </a:moveTo>
                  <a:lnTo>
                    <a:pt x="601283" y="174577"/>
                  </a:lnTo>
                  <a:lnTo>
                    <a:pt x="616245" y="171137"/>
                  </a:lnTo>
                  <a:lnTo>
                    <a:pt x="639127" y="167937"/>
                  </a:lnTo>
                  <a:lnTo>
                    <a:pt x="668248" y="165217"/>
                  </a:lnTo>
                </a:path>
                <a:path w="977264" h="1049020">
                  <a:moveTo>
                    <a:pt x="686803" y="163934"/>
                  </a:moveTo>
                  <a:lnTo>
                    <a:pt x="699997" y="163084"/>
                  </a:lnTo>
                  <a:lnTo>
                    <a:pt x="713611" y="162415"/>
                  </a:lnTo>
                  <a:lnTo>
                    <a:pt x="727585" y="161868"/>
                  </a:lnTo>
                  <a:lnTo>
                    <a:pt x="741857" y="161382"/>
                  </a:lnTo>
                </a:path>
                <a:path w="977264" h="1049020">
                  <a:moveTo>
                    <a:pt x="752741" y="161382"/>
                  </a:moveTo>
                  <a:lnTo>
                    <a:pt x="766826" y="161382"/>
                  </a:lnTo>
                  <a:lnTo>
                    <a:pt x="825510" y="162710"/>
                  </a:lnTo>
                  <a:lnTo>
                    <a:pt x="870996" y="166257"/>
                  </a:lnTo>
                  <a:lnTo>
                    <a:pt x="900401" y="171363"/>
                  </a:lnTo>
                  <a:lnTo>
                    <a:pt x="910844" y="177371"/>
                  </a:lnTo>
                </a:path>
                <a:path w="977264" h="1049020">
                  <a:moveTo>
                    <a:pt x="597204" y="225390"/>
                  </a:moveTo>
                  <a:lnTo>
                    <a:pt x="597204" y="224742"/>
                  </a:lnTo>
                  <a:lnTo>
                    <a:pt x="597204" y="224107"/>
                  </a:lnTo>
                  <a:lnTo>
                    <a:pt x="598474" y="223459"/>
                  </a:lnTo>
                </a:path>
                <a:path w="977264" h="1049020">
                  <a:moveTo>
                    <a:pt x="664413" y="214506"/>
                  </a:moveTo>
                  <a:lnTo>
                    <a:pt x="681511" y="213186"/>
                  </a:lnTo>
                  <a:lnTo>
                    <a:pt x="699933" y="212105"/>
                  </a:lnTo>
                  <a:lnTo>
                    <a:pt x="719314" y="211262"/>
                  </a:lnTo>
                  <a:lnTo>
                    <a:pt x="739292" y="210658"/>
                  </a:lnTo>
                </a:path>
                <a:path w="977264" h="1049020">
                  <a:moveTo>
                    <a:pt x="751459" y="210658"/>
                  </a:moveTo>
                  <a:lnTo>
                    <a:pt x="768096" y="210658"/>
                  </a:lnTo>
                  <a:lnTo>
                    <a:pt x="791146" y="210658"/>
                  </a:lnTo>
                </a:path>
                <a:path w="977264" h="1049020">
                  <a:moveTo>
                    <a:pt x="825703" y="211940"/>
                  </a:moveTo>
                  <a:lnTo>
                    <a:pt x="861522" y="213931"/>
                  </a:lnTo>
                  <a:lnTo>
                    <a:pt x="888517" y="216823"/>
                  </a:lnTo>
                  <a:lnTo>
                    <a:pt x="905548" y="220316"/>
                  </a:lnTo>
                  <a:lnTo>
                    <a:pt x="911479" y="224107"/>
                  </a:lnTo>
                </a:path>
                <a:path w="977264" h="1049020">
                  <a:moveTo>
                    <a:pt x="597839" y="272113"/>
                  </a:moveTo>
                  <a:lnTo>
                    <a:pt x="600060" y="270300"/>
                  </a:lnTo>
                  <a:lnTo>
                    <a:pt x="606482" y="268668"/>
                  </a:lnTo>
                  <a:lnTo>
                    <a:pt x="616742" y="267155"/>
                  </a:lnTo>
                  <a:lnTo>
                    <a:pt x="630478" y="265699"/>
                  </a:lnTo>
                </a:path>
                <a:path w="977264" h="1049020">
                  <a:moveTo>
                    <a:pt x="647763" y="264429"/>
                  </a:moveTo>
                  <a:lnTo>
                    <a:pt x="671026" y="262743"/>
                  </a:lnTo>
                  <a:lnTo>
                    <a:pt x="697050" y="261473"/>
                  </a:lnTo>
                  <a:lnTo>
                    <a:pt x="724996" y="260561"/>
                  </a:lnTo>
                  <a:lnTo>
                    <a:pt x="754024" y="259946"/>
                  </a:lnTo>
                </a:path>
                <a:path w="977264" h="1049020">
                  <a:moveTo>
                    <a:pt x="766178" y="259946"/>
                  </a:moveTo>
                  <a:lnTo>
                    <a:pt x="768743" y="259946"/>
                  </a:lnTo>
                  <a:lnTo>
                    <a:pt x="779763" y="260047"/>
                  </a:lnTo>
                  <a:lnTo>
                    <a:pt x="790663" y="260270"/>
                  </a:lnTo>
                  <a:lnTo>
                    <a:pt x="801326" y="260493"/>
                  </a:lnTo>
                  <a:lnTo>
                    <a:pt x="811631" y="260594"/>
                  </a:lnTo>
                </a:path>
                <a:path w="977264" h="1049020">
                  <a:moveTo>
                    <a:pt x="833386" y="261229"/>
                  </a:moveTo>
                  <a:lnTo>
                    <a:pt x="866208" y="263007"/>
                  </a:lnTo>
                  <a:lnTo>
                    <a:pt x="890990" y="265385"/>
                  </a:lnTo>
                  <a:lnTo>
                    <a:pt x="906652" y="268244"/>
                  </a:lnTo>
                  <a:lnTo>
                    <a:pt x="912113" y="271465"/>
                  </a:lnTo>
                </a:path>
                <a:path w="977264" h="1049020">
                  <a:moveTo>
                    <a:pt x="598474" y="318836"/>
                  </a:moveTo>
                  <a:lnTo>
                    <a:pt x="600675" y="317775"/>
                  </a:lnTo>
                  <a:lnTo>
                    <a:pt x="606958" y="316595"/>
                  </a:lnTo>
                  <a:lnTo>
                    <a:pt x="616841" y="315414"/>
                  </a:lnTo>
                  <a:lnTo>
                    <a:pt x="629843" y="314353"/>
                  </a:lnTo>
                </a:path>
                <a:path w="977264" h="1049020">
                  <a:moveTo>
                    <a:pt x="647763" y="313070"/>
                  </a:moveTo>
                  <a:lnTo>
                    <a:pt x="654164" y="312435"/>
                  </a:lnTo>
                  <a:lnTo>
                    <a:pt x="661212" y="312435"/>
                  </a:lnTo>
                  <a:lnTo>
                    <a:pt x="668248" y="311788"/>
                  </a:lnTo>
                </a:path>
                <a:path w="977264" h="1049020">
                  <a:moveTo>
                    <a:pt x="677849" y="311153"/>
                  </a:moveTo>
                  <a:lnTo>
                    <a:pt x="699261" y="310684"/>
                  </a:lnTo>
                  <a:lnTo>
                    <a:pt x="721933" y="310273"/>
                  </a:lnTo>
                  <a:lnTo>
                    <a:pt x="745445" y="309981"/>
                  </a:lnTo>
                  <a:lnTo>
                    <a:pt x="769378" y="309870"/>
                  </a:lnTo>
                  <a:lnTo>
                    <a:pt x="795616" y="3098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379848" y="380711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958" y="-2286"/>
                  </a:moveTo>
                  <a:lnTo>
                    <a:pt x="958" y="22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168622" y="3807764"/>
              <a:ext cx="314325" cy="54610"/>
            </a:xfrm>
            <a:custGeom>
              <a:avLst/>
              <a:gdLst/>
              <a:ahLst/>
              <a:cxnLst/>
              <a:rect l="l" t="t" r="r" b="b"/>
              <a:pathLst>
                <a:path w="314325" h="54610">
                  <a:moveTo>
                    <a:pt x="233629" y="0"/>
                  </a:moveTo>
                  <a:lnTo>
                    <a:pt x="238747" y="0"/>
                  </a:lnTo>
                </a:path>
                <a:path w="314325" h="54610">
                  <a:moveTo>
                    <a:pt x="250266" y="635"/>
                  </a:moveTo>
                  <a:lnTo>
                    <a:pt x="277010" y="2184"/>
                  </a:lnTo>
                  <a:lnTo>
                    <a:pt x="297153" y="3916"/>
                  </a:lnTo>
                  <a:lnTo>
                    <a:pt x="309854" y="5769"/>
                  </a:lnTo>
                  <a:lnTo>
                    <a:pt x="314274" y="7683"/>
                  </a:lnTo>
                </a:path>
                <a:path w="314325" h="54610">
                  <a:moveTo>
                    <a:pt x="0" y="54406"/>
                  </a:moveTo>
                  <a:lnTo>
                    <a:pt x="2089" y="53817"/>
                  </a:lnTo>
                  <a:lnTo>
                    <a:pt x="8080" y="53044"/>
                  </a:lnTo>
                  <a:lnTo>
                    <a:pt x="17552" y="52152"/>
                  </a:lnTo>
                  <a:lnTo>
                    <a:pt x="30086" y="51206"/>
                  </a:lnTo>
                </a:path>
                <a:path w="314325" h="54610">
                  <a:moveTo>
                    <a:pt x="49288" y="50558"/>
                  </a:moveTo>
                  <a:lnTo>
                    <a:pt x="61759" y="50082"/>
                  </a:lnTo>
                  <a:lnTo>
                    <a:pt x="75128" y="49604"/>
                  </a:lnTo>
                  <a:lnTo>
                    <a:pt x="89338" y="49124"/>
                  </a:lnTo>
                  <a:lnTo>
                    <a:pt x="104330" y="4864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283201" y="3855758"/>
              <a:ext cx="66040" cy="1270"/>
            </a:xfrm>
            <a:custGeom>
              <a:avLst/>
              <a:gdLst/>
              <a:ahLst/>
              <a:cxnLst/>
              <a:rect l="l" t="t" r="r" b="b"/>
              <a:pathLst>
                <a:path w="66039" h="1270">
                  <a:moveTo>
                    <a:pt x="-2286" y="323"/>
                  </a:moveTo>
                  <a:lnTo>
                    <a:pt x="68211" y="323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036315" y="3855758"/>
              <a:ext cx="1913255" cy="802005"/>
            </a:xfrm>
            <a:custGeom>
              <a:avLst/>
              <a:gdLst/>
              <a:ahLst/>
              <a:cxnLst/>
              <a:rect l="l" t="t" r="r" b="b"/>
              <a:pathLst>
                <a:path w="1913254" h="802004">
                  <a:moveTo>
                    <a:pt x="1325600" y="0"/>
                  </a:moveTo>
                  <a:lnTo>
                    <a:pt x="1344168" y="0"/>
                  </a:lnTo>
                </a:path>
                <a:path w="1913254" h="802004">
                  <a:moveTo>
                    <a:pt x="1367218" y="647"/>
                  </a:moveTo>
                  <a:lnTo>
                    <a:pt x="1380020" y="647"/>
                  </a:lnTo>
                </a:path>
                <a:path w="1913254" h="802004">
                  <a:moveTo>
                    <a:pt x="1390891" y="1295"/>
                  </a:moveTo>
                  <a:lnTo>
                    <a:pt x="1414545" y="2359"/>
                  </a:lnTo>
                  <a:lnTo>
                    <a:pt x="1432261" y="3606"/>
                  </a:lnTo>
                  <a:lnTo>
                    <a:pt x="1443376" y="4978"/>
                  </a:lnTo>
                  <a:lnTo>
                    <a:pt x="1447228" y="6413"/>
                  </a:lnTo>
                </a:path>
                <a:path w="1913254" h="802004">
                  <a:moveTo>
                    <a:pt x="854519" y="151701"/>
                  </a:moveTo>
                  <a:lnTo>
                    <a:pt x="892648" y="154576"/>
                  </a:lnTo>
                  <a:lnTo>
                    <a:pt x="927238" y="160748"/>
                  </a:lnTo>
                  <a:lnTo>
                    <a:pt x="952347" y="170880"/>
                  </a:lnTo>
                  <a:lnTo>
                    <a:pt x="962037" y="185635"/>
                  </a:lnTo>
                  <a:lnTo>
                    <a:pt x="962037" y="652246"/>
                  </a:lnTo>
                </a:path>
                <a:path w="1913254" h="802004">
                  <a:moveTo>
                    <a:pt x="0" y="752741"/>
                  </a:moveTo>
                  <a:lnTo>
                    <a:pt x="1760855" y="752741"/>
                  </a:lnTo>
                  <a:lnTo>
                    <a:pt x="1780748" y="756785"/>
                  </a:lnTo>
                  <a:lnTo>
                    <a:pt x="1795181" y="764908"/>
                  </a:lnTo>
                  <a:lnTo>
                    <a:pt x="1803972" y="776869"/>
                  </a:lnTo>
                  <a:lnTo>
                    <a:pt x="1806943" y="792429"/>
                  </a:lnTo>
                </a:path>
                <a:path w="1913254" h="802004">
                  <a:moveTo>
                    <a:pt x="1785823" y="795629"/>
                  </a:moveTo>
                  <a:lnTo>
                    <a:pt x="1783874" y="787769"/>
                  </a:lnTo>
                  <a:lnTo>
                    <a:pt x="1778385" y="781708"/>
                  </a:lnTo>
                  <a:lnTo>
                    <a:pt x="1769894" y="777807"/>
                  </a:lnTo>
                  <a:lnTo>
                    <a:pt x="1758937" y="776427"/>
                  </a:lnTo>
                  <a:lnTo>
                    <a:pt x="163220" y="776427"/>
                  </a:lnTo>
                </a:path>
                <a:path w="1913254" h="802004">
                  <a:moveTo>
                    <a:pt x="1913191" y="797547"/>
                  </a:moveTo>
                  <a:lnTo>
                    <a:pt x="1910223" y="782081"/>
                  </a:lnTo>
                  <a:lnTo>
                    <a:pt x="1901436" y="770340"/>
                  </a:lnTo>
                  <a:lnTo>
                    <a:pt x="1887007" y="762442"/>
                  </a:lnTo>
                  <a:lnTo>
                    <a:pt x="1867115" y="758507"/>
                  </a:lnTo>
                  <a:lnTo>
                    <a:pt x="1780705" y="758507"/>
                  </a:lnTo>
                </a:path>
                <a:path w="1913254" h="802004">
                  <a:moveTo>
                    <a:pt x="1805673" y="782192"/>
                  </a:moveTo>
                  <a:lnTo>
                    <a:pt x="1865198" y="782192"/>
                  </a:lnTo>
                  <a:lnTo>
                    <a:pt x="1876147" y="783571"/>
                  </a:lnTo>
                  <a:lnTo>
                    <a:pt x="1884635" y="787468"/>
                  </a:lnTo>
                  <a:lnTo>
                    <a:pt x="1890122" y="793524"/>
                  </a:lnTo>
                  <a:lnTo>
                    <a:pt x="1892071" y="801382"/>
                  </a:lnTo>
                </a:path>
                <a:path w="1913254" h="802004">
                  <a:moveTo>
                    <a:pt x="669531" y="708571"/>
                  </a:moveTo>
                  <a:lnTo>
                    <a:pt x="669531" y="750188"/>
                  </a:lnTo>
                </a:path>
                <a:path w="1913254" h="802004">
                  <a:moveTo>
                    <a:pt x="682332" y="708571"/>
                  </a:moveTo>
                  <a:lnTo>
                    <a:pt x="682332" y="750188"/>
                  </a:lnTo>
                </a:path>
                <a:path w="1913254" h="802004">
                  <a:moveTo>
                    <a:pt x="777697" y="708571"/>
                  </a:moveTo>
                  <a:lnTo>
                    <a:pt x="777697" y="750188"/>
                  </a:lnTo>
                </a:path>
                <a:path w="1913254" h="802004">
                  <a:moveTo>
                    <a:pt x="789863" y="708571"/>
                  </a:moveTo>
                  <a:lnTo>
                    <a:pt x="789863" y="750188"/>
                  </a:lnTo>
                </a:path>
                <a:path w="1913254" h="802004">
                  <a:moveTo>
                    <a:pt x="688085" y="731621"/>
                  </a:moveTo>
                  <a:lnTo>
                    <a:pt x="771296" y="731621"/>
                  </a:lnTo>
                </a:path>
                <a:path w="1913254" h="802004">
                  <a:moveTo>
                    <a:pt x="794346" y="731621"/>
                  </a:moveTo>
                  <a:lnTo>
                    <a:pt x="877557" y="731621"/>
                  </a:lnTo>
                </a:path>
                <a:path w="1913254" h="802004">
                  <a:moveTo>
                    <a:pt x="906995" y="728421"/>
                  </a:moveTo>
                  <a:lnTo>
                    <a:pt x="922362" y="728421"/>
                  </a:lnTo>
                  <a:lnTo>
                    <a:pt x="932080" y="724351"/>
                  </a:lnTo>
                  <a:lnTo>
                    <a:pt x="936278" y="715541"/>
                  </a:lnTo>
                  <a:lnTo>
                    <a:pt x="934957" y="707091"/>
                  </a:lnTo>
                  <a:lnTo>
                    <a:pt x="928116" y="704100"/>
                  </a:lnTo>
                  <a:lnTo>
                    <a:pt x="906995" y="700252"/>
                  </a:lnTo>
                  <a:lnTo>
                    <a:pt x="906995" y="427570"/>
                  </a:lnTo>
                  <a:lnTo>
                    <a:pt x="906345" y="418036"/>
                  </a:lnTo>
                  <a:lnTo>
                    <a:pt x="903714" y="410781"/>
                  </a:lnTo>
                  <a:lnTo>
                    <a:pt x="898085" y="406164"/>
                  </a:lnTo>
                  <a:lnTo>
                    <a:pt x="888441" y="404545"/>
                  </a:lnTo>
                  <a:lnTo>
                    <a:pt x="869874" y="394042"/>
                  </a:lnTo>
                  <a:lnTo>
                    <a:pt x="863792" y="370935"/>
                  </a:lnTo>
                  <a:lnTo>
                    <a:pt x="871151" y="347827"/>
                  </a:lnTo>
                  <a:lnTo>
                    <a:pt x="892911" y="337324"/>
                  </a:lnTo>
                  <a:lnTo>
                    <a:pt x="925315" y="346317"/>
                  </a:lnTo>
                  <a:lnTo>
                    <a:pt x="946677" y="369412"/>
                  </a:lnTo>
                  <a:lnTo>
                    <a:pt x="958437" y="400787"/>
                  </a:lnTo>
                  <a:lnTo>
                    <a:pt x="962037" y="434619"/>
                  </a:lnTo>
                  <a:lnTo>
                    <a:pt x="962037" y="75082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641195" y="4587378"/>
              <a:ext cx="61594" cy="17145"/>
            </a:xfrm>
            <a:custGeom>
              <a:avLst/>
              <a:gdLst/>
              <a:ahLst/>
              <a:cxnLst/>
              <a:rect l="l" t="t" r="r" b="b"/>
              <a:pathLst>
                <a:path w="61595" h="17145">
                  <a:moveTo>
                    <a:pt x="61442" y="0"/>
                  </a:moveTo>
                  <a:lnTo>
                    <a:pt x="4483" y="0"/>
                  </a:lnTo>
                  <a:lnTo>
                    <a:pt x="0" y="8953"/>
                  </a:lnTo>
                  <a:lnTo>
                    <a:pt x="0" y="16637"/>
                  </a:lnTo>
                  <a:lnTo>
                    <a:pt x="61442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565668" y="3945380"/>
              <a:ext cx="650875" cy="663575"/>
            </a:xfrm>
            <a:custGeom>
              <a:avLst/>
              <a:gdLst/>
              <a:ahLst/>
              <a:cxnLst/>
              <a:rect l="l" t="t" r="r" b="b"/>
              <a:pathLst>
                <a:path w="650875" h="663575">
                  <a:moveTo>
                    <a:pt x="136969" y="641997"/>
                  </a:moveTo>
                  <a:lnTo>
                    <a:pt x="88328" y="641997"/>
                  </a:lnTo>
                  <a:lnTo>
                    <a:pt x="80010" y="641997"/>
                  </a:lnTo>
                  <a:lnTo>
                    <a:pt x="75526" y="650951"/>
                  </a:lnTo>
                  <a:lnTo>
                    <a:pt x="75526" y="658634"/>
                  </a:lnTo>
                </a:path>
                <a:path w="650875" h="663575">
                  <a:moveTo>
                    <a:pt x="55689" y="658634"/>
                  </a:moveTo>
                  <a:lnTo>
                    <a:pt x="56969" y="646767"/>
                  </a:lnTo>
                  <a:lnTo>
                    <a:pt x="61129" y="636639"/>
                  </a:lnTo>
                  <a:lnTo>
                    <a:pt x="68650" y="629029"/>
                  </a:lnTo>
                  <a:lnTo>
                    <a:pt x="80010" y="624712"/>
                  </a:lnTo>
                </a:path>
                <a:path w="650875" h="663575">
                  <a:moveTo>
                    <a:pt x="312991" y="610628"/>
                  </a:moveTo>
                  <a:lnTo>
                    <a:pt x="371246" y="610628"/>
                  </a:lnTo>
                </a:path>
                <a:path w="650875" h="663575">
                  <a:moveTo>
                    <a:pt x="23037" y="620229"/>
                  </a:moveTo>
                  <a:lnTo>
                    <a:pt x="11878" y="625451"/>
                  </a:lnTo>
                  <a:lnTo>
                    <a:pt x="4799" y="635115"/>
                  </a:lnTo>
                  <a:lnTo>
                    <a:pt x="1079" y="647420"/>
                  </a:lnTo>
                  <a:lnTo>
                    <a:pt x="0" y="660565"/>
                  </a:lnTo>
                </a:path>
                <a:path w="650875" h="663575">
                  <a:moveTo>
                    <a:pt x="21755" y="661835"/>
                  </a:moveTo>
                  <a:lnTo>
                    <a:pt x="22745" y="650565"/>
                  </a:lnTo>
                  <a:lnTo>
                    <a:pt x="26317" y="641753"/>
                  </a:lnTo>
                  <a:lnTo>
                    <a:pt x="33370" y="635460"/>
                  </a:lnTo>
                  <a:lnTo>
                    <a:pt x="44805" y="631748"/>
                  </a:lnTo>
                  <a:lnTo>
                    <a:pt x="63373" y="631748"/>
                  </a:lnTo>
                </a:path>
                <a:path w="650875" h="663575">
                  <a:moveTo>
                    <a:pt x="377647" y="663117"/>
                  </a:moveTo>
                  <a:lnTo>
                    <a:pt x="377647" y="631113"/>
                  </a:lnTo>
                  <a:lnTo>
                    <a:pt x="374047" y="620452"/>
                  </a:lnTo>
                  <a:lnTo>
                    <a:pt x="366128" y="617834"/>
                  </a:lnTo>
                  <a:lnTo>
                    <a:pt x="358209" y="621214"/>
                  </a:lnTo>
                  <a:lnTo>
                    <a:pt x="354609" y="628548"/>
                  </a:lnTo>
                  <a:lnTo>
                    <a:pt x="354609" y="661200"/>
                  </a:lnTo>
                </a:path>
                <a:path w="650875" h="663575">
                  <a:moveTo>
                    <a:pt x="650316" y="660565"/>
                  </a:moveTo>
                  <a:lnTo>
                    <a:pt x="650316" y="328358"/>
                  </a:lnTo>
                </a:path>
                <a:path w="650875" h="663575">
                  <a:moveTo>
                    <a:pt x="650316" y="250901"/>
                  </a:moveTo>
                  <a:lnTo>
                    <a:pt x="650316" y="224027"/>
                  </a:lnTo>
                </a:path>
                <a:path w="650875" h="663575">
                  <a:moveTo>
                    <a:pt x="650316" y="146570"/>
                  </a:moveTo>
                  <a:lnTo>
                    <a:pt x="650316" y="55041"/>
                  </a:lnTo>
                  <a:lnTo>
                    <a:pt x="643915" y="31589"/>
                  </a:lnTo>
                  <a:lnTo>
                    <a:pt x="626954" y="14319"/>
                  </a:lnTo>
                  <a:lnTo>
                    <a:pt x="602792" y="3649"/>
                  </a:lnTo>
                  <a:lnTo>
                    <a:pt x="574789" y="0"/>
                  </a:lnTo>
                  <a:lnTo>
                    <a:pt x="546286" y="3310"/>
                  </a:lnTo>
                  <a:lnTo>
                    <a:pt x="521023" y="13041"/>
                  </a:lnTo>
                  <a:lnTo>
                    <a:pt x="502962" y="28894"/>
                  </a:lnTo>
                  <a:lnTo>
                    <a:pt x="496062" y="50571"/>
                  </a:lnTo>
                  <a:lnTo>
                    <a:pt x="496062" y="6586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561825" y="2957099"/>
              <a:ext cx="295275" cy="849630"/>
            </a:xfrm>
            <a:custGeom>
              <a:avLst/>
              <a:gdLst/>
              <a:ahLst/>
              <a:cxnLst/>
              <a:rect l="l" t="t" r="r" b="b"/>
              <a:pathLst>
                <a:path w="295275" h="849629">
                  <a:moveTo>
                    <a:pt x="78727" y="849376"/>
                  </a:moveTo>
                  <a:lnTo>
                    <a:pt x="85775" y="849376"/>
                  </a:lnTo>
                  <a:lnTo>
                    <a:pt x="91528" y="843610"/>
                  </a:lnTo>
                  <a:lnTo>
                    <a:pt x="91528" y="836574"/>
                  </a:lnTo>
                  <a:lnTo>
                    <a:pt x="91528" y="829538"/>
                  </a:lnTo>
                  <a:lnTo>
                    <a:pt x="85775" y="823772"/>
                  </a:lnTo>
                  <a:lnTo>
                    <a:pt x="78727" y="823772"/>
                  </a:lnTo>
                  <a:lnTo>
                    <a:pt x="71691" y="823772"/>
                  </a:lnTo>
                  <a:lnTo>
                    <a:pt x="65925" y="829538"/>
                  </a:lnTo>
                  <a:lnTo>
                    <a:pt x="65925" y="836574"/>
                  </a:lnTo>
                  <a:lnTo>
                    <a:pt x="65925" y="843610"/>
                  </a:lnTo>
                  <a:lnTo>
                    <a:pt x="71691" y="849376"/>
                  </a:lnTo>
                  <a:lnTo>
                    <a:pt x="78727" y="849376"/>
                  </a:lnTo>
                  <a:close/>
                </a:path>
                <a:path w="295275" h="849629">
                  <a:moveTo>
                    <a:pt x="88328" y="626630"/>
                  </a:moveTo>
                  <a:lnTo>
                    <a:pt x="93459" y="626630"/>
                  </a:lnTo>
                  <a:lnTo>
                    <a:pt x="97294" y="622147"/>
                  </a:lnTo>
                  <a:lnTo>
                    <a:pt x="97294" y="617664"/>
                  </a:lnTo>
                  <a:lnTo>
                    <a:pt x="97294" y="612559"/>
                  </a:lnTo>
                  <a:lnTo>
                    <a:pt x="93459" y="608076"/>
                  </a:lnTo>
                  <a:lnTo>
                    <a:pt x="88328" y="608076"/>
                  </a:lnTo>
                  <a:lnTo>
                    <a:pt x="83210" y="608076"/>
                  </a:lnTo>
                  <a:lnTo>
                    <a:pt x="79375" y="612559"/>
                  </a:lnTo>
                  <a:lnTo>
                    <a:pt x="79375" y="617664"/>
                  </a:lnTo>
                  <a:lnTo>
                    <a:pt x="79375" y="622147"/>
                  </a:lnTo>
                  <a:lnTo>
                    <a:pt x="83210" y="626630"/>
                  </a:lnTo>
                  <a:lnTo>
                    <a:pt x="88328" y="626630"/>
                  </a:lnTo>
                  <a:close/>
                </a:path>
                <a:path w="295275" h="849629">
                  <a:moveTo>
                    <a:pt x="0" y="19837"/>
                  </a:moveTo>
                  <a:lnTo>
                    <a:pt x="0" y="102412"/>
                  </a:lnTo>
                  <a:lnTo>
                    <a:pt x="0" y="108813"/>
                  </a:lnTo>
                  <a:lnTo>
                    <a:pt x="7683" y="115849"/>
                  </a:lnTo>
                  <a:lnTo>
                    <a:pt x="12801" y="115849"/>
                  </a:lnTo>
                  <a:lnTo>
                    <a:pt x="21120" y="115849"/>
                  </a:lnTo>
                  <a:lnTo>
                    <a:pt x="19837" y="105613"/>
                  </a:lnTo>
                  <a:lnTo>
                    <a:pt x="15367" y="103047"/>
                  </a:lnTo>
                  <a:lnTo>
                    <a:pt x="10883" y="101130"/>
                  </a:lnTo>
                  <a:lnTo>
                    <a:pt x="11518" y="92798"/>
                  </a:lnTo>
                  <a:lnTo>
                    <a:pt x="11518" y="87045"/>
                  </a:lnTo>
                  <a:lnTo>
                    <a:pt x="11518" y="19189"/>
                  </a:lnTo>
                  <a:lnTo>
                    <a:pt x="11518" y="13436"/>
                  </a:lnTo>
                  <a:lnTo>
                    <a:pt x="0" y="15354"/>
                  </a:lnTo>
                  <a:lnTo>
                    <a:pt x="0" y="19837"/>
                  </a:lnTo>
                  <a:close/>
                </a:path>
                <a:path w="295275" h="849629">
                  <a:moveTo>
                    <a:pt x="85775" y="10871"/>
                  </a:moveTo>
                  <a:lnTo>
                    <a:pt x="83210" y="58242"/>
                  </a:lnTo>
                  <a:lnTo>
                    <a:pt x="83210" y="65278"/>
                  </a:lnTo>
                  <a:lnTo>
                    <a:pt x="87693" y="62725"/>
                  </a:lnTo>
                  <a:lnTo>
                    <a:pt x="90246" y="55676"/>
                  </a:lnTo>
                  <a:lnTo>
                    <a:pt x="92811" y="12153"/>
                  </a:lnTo>
                  <a:lnTo>
                    <a:pt x="91528" y="8318"/>
                  </a:lnTo>
                  <a:lnTo>
                    <a:pt x="85775" y="6400"/>
                  </a:lnTo>
                  <a:lnTo>
                    <a:pt x="85775" y="10871"/>
                  </a:lnTo>
                  <a:close/>
                </a:path>
                <a:path w="295275" h="849629">
                  <a:moveTo>
                    <a:pt x="113296" y="9601"/>
                  </a:moveTo>
                  <a:lnTo>
                    <a:pt x="117132" y="53759"/>
                  </a:lnTo>
                  <a:lnTo>
                    <a:pt x="117132" y="62725"/>
                  </a:lnTo>
                  <a:lnTo>
                    <a:pt x="124815" y="62725"/>
                  </a:lnTo>
                  <a:lnTo>
                    <a:pt x="124180" y="53124"/>
                  </a:lnTo>
                  <a:lnTo>
                    <a:pt x="120332" y="9601"/>
                  </a:lnTo>
                  <a:lnTo>
                    <a:pt x="119697" y="5753"/>
                  </a:lnTo>
                  <a:lnTo>
                    <a:pt x="113296" y="7035"/>
                  </a:lnTo>
                  <a:lnTo>
                    <a:pt x="113296" y="9601"/>
                  </a:lnTo>
                  <a:close/>
                </a:path>
                <a:path w="295275" h="849629">
                  <a:moveTo>
                    <a:pt x="167068" y="0"/>
                  </a:moveTo>
                  <a:lnTo>
                    <a:pt x="165785" y="91528"/>
                  </a:lnTo>
                  <a:lnTo>
                    <a:pt x="168363" y="99810"/>
                  </a:lnTo>
                  <a:lnTo>
                    <a:pt x="173462" y="103049"/>
                  </a:lnTo>
                  <a:lnTo>
                    <a:pt x="178562" y="100528"/>
                  </a:lnTo>
                  <a:lnTo>
                    <a:pt x="181140" y="91528"/>
                  </a:lnTo>
                  <a:lnTo>
                    <a:pt x="181314" y="70476"/>
                  </a:lnTo>
                  <a:lnTo>
                    <a:pt x="181065" y="39763"/>
                  </a:lnTo>
                  <a:lnTo>
                    <a:pt x="180695" y="12051"/>
                  </a:lnTo>
                  <a:lnTo>
                    <a:pt x="180505" y="0"/>
                  </a:lnTo>
                  <a:lnTo>
                    <a:pt x="167068" y="0"/>
                  </a:lnTo>
                  <a:close/>
                </a:path>
                <a:path w="295275" h="849629">
                  <a:moveTo>
                    <a:pt x="265633" y="92163"/>
                  </a:moveTo>
                  <a:lnTo>
                    <a:pt x="266915" y="94729"/>
                  </a:lnTo>
                  <a:lnTo>
                    <a:pt x="271399" y="94081"/>
                  </a:lnTo>
                  <a:lnTo>
                    <a:pt x="271399" y="33921"/>
                  </a:lnTo>
                  <a:lnTo>
                    <a:pt x="261797" y="32639"/>
                  </a:lnTo>
                  <a:lnTo>
                    <a:pt x="261797" y="84480"/>
                  </a:lnTo>
                  <a:lnTo>
                    <a:pt x="265633" y="92163"/>
                  </a:lnTo>
                </a:path>
                <a:path w="295275" h="849629">
                  <a:moveTo>
                    <a:pt x="275234" y="268185"/>
                  </a:moveTo>
                  <a:lnTo>
                    <a:pt x="275234" y="452539"/>
                  </a:lnTo>
                </a:path>
                <a:path w="295275" h="849629">
                  <a:moveTo>
                    <a:pt x="286753" y="268185"/>
                  </a:moveTo>
                  <a:lnTo>
                    <a:pt x="286753" y="452539"/>
                  </a:lnTo>
                </a:path>
                <a:path w="295275" h="849629">
                  <a:moveTo>
                    <a:pt x="295071" y="249618"/>
                  </a:moveTo>
                  <a:lnTo>
                    <a:pt x="295071" y="4525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879947" y="3694466"/>
              <a:ext cx="42545" cy="409575"/>
            </a:xfrm>
            <a:custGeom>
              <a:avLst/>
              <a:gdLst/>
              <a:ahLst/>
              <a:cxnLst/>
              <a:rect l="l" t="t" r="r" b="b"/>
              <a:pathLst>
                <a:path w="42545" h="409575">
                  <a:moveTo>
                    <a:pt x="30721" y="300837"/>
                  </a:moveTo>
                  <a:lnTo>
                    <a:pt x="42240" y="300837"/>
                  </a:lnTo>
                  <a:lnTo>
                    <a:pt x="42240" y="312356"/>
                  </a:lnTo>
                </a:path>
                <a:path w="42545" h="409575">
                  <a:moveTo>
                    <a:pt x="7683" y="0"/>
                  </a:moveTo>
                  <a:lnTo>
                    <a:pt x="7683" y="409003"/>
                  </a:lnTo>
                </a:path>
                <a:path w="42545" h="409575">
                  <a:moveTo>
                    <a:pt x="0" y="0"/>
                  </a:moveTo>
                  <a:lnTo>
                    <a:pt x="0" y="4090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921819" y="3443832"/>
              <a:ext cx="96113" cy="195948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3523420" y="3519079"/>
              <a:ext cx="501015" cy="318135"/>
            </a:xfrm>
            <a:custGeom>
              <a:avLst/>
              <a:gdLst/>
              <a:ahLst/>
              <a:cxnLst/>
              <a:rect l="l" t="t" r="r" b="b"/>
              <a:pathLst>
                <a:path w="501014" h="318135">
                  <a:moveTo>
                    <a:pt x="401967" y="186905"/>
                  </a:moveTo>
                  <a:lnTo>
                    <a:pt x="401967" y="210591"/>
                  </a:lnTo>
                </a:path>
                <a:path w="501014" h="318135">
                  <a:moveTo>
                    <a:pt x="491578" y="272033"/>
                  </a:moveTo>
                  <a:lnTo>
                    <a:pt x="491578" y="245160"/>
                  </a:lnTo>
                </a:path>
                <a:path w="501014" h="318135">
                  <a:moveTo>
                    <a:pt x="492226" y="287400"/>
                  </a:moveTo>
                  <a:lnTo>
                    <a:pt x="500545" y="309156"/>
                  </a:lnTo>
                </a:path>
                <a:path w="501014" h="318135">
                  <a:moveTo>
                    <a:pt x="466610" y="294436"/>
                  </a:moveTo>
                  <a:lnTo>
                    <a:pt x="487743" y="318122"/>
                  </a:lnTo>
                </a:path>
                <a:path w="501014" h="318135">
                  <a:moveTo>
                    <a:pt x="8953" y="1282"/>
                  </a:moveTo>
                  <a:lnTo>
                    <a:pt x="21120" y="1282"/>
                  </a:lnTo>
                  <a:lnTo>
                    <a:pt x="24320" y="1282"/>
                  </a:lnTo>
                  <a:lnTo>
                    <a:pt x="23685" y="7683"/>
                  </a:lnTo>
                  <a:lnTo>
                    <a:pt x="21120" y="8331"/>
                  </a:lnTo>
                  <a:lnTo>
                    <a:pt x="9601" y="8331"/>
                  </a:lnTo>
                  <a:lnTo>
                    <a:pt x="6400" y="7683"/>
                  </a:lnTo>
                  <a:lnTo>
                    <a:pt x="5753" y="1282"/>
                  </a:lnTo>
                  <a:lnTo>
                    <a:pt x="8953" y="1282"/>
                  </a:lnTo>
                  <a:close/>
                </a:path>
                <a:path w="501014" h="318135">
                  <a:moveTo>
                    <a:pt x="16637" y="24333"/>
                  </a:moveTo>
                  <a:lnTo>
                    <a:pt x="10236" y="24333"/>
                  </a:lnTo>
                  <a:lnTo>
                    <a:pt x="5753" y="24968"/>
                  </a:lnTo>
                  <a:lnTo>
                    <a:pt x="8318" y="28803"/>
                  </a:lnTo>
                  <a:lnTo>
                    <a:pt x="6400" y="30733"/>
                  </a:lnTo>
                  <a:lnTo>
                    <a:pt x="5118" y="32003"/>
                  </a:lnTo>
                  <a:lnTo>
                    <a:pt x="4483" y="33934"/>
                  </a:lnTo>
                  <a:lnTo>
                    <a:pt x="6400" y="34569"/>
                  </a:lnTo>
                  <a:lnTo>
                    <a:pt x="12153" y="34569"/>
                  </a:lnTo>
                  <a:lnTo>
                    <a:pt x="12153" y="38404"/>
                  </a:lnTo>
                  <a:lnTo>
                    <a:pt x="18567" y="39687"/>
                  </a:lnTo>
                  <a:lnTo>
                    <a:pt x="19202" y="36487"/>
                  </a:lnTo>
                  <a:lnTo>
                    <a:pt x="25603" y="36487"/>
                  </a:lnTo>
                </a:path>
                <a:path w="501014" h="318135">
                  <a:moveTo>
                    <a:pt x="12153" y="17919"/>
                  </a:moveTo>
                  <a:lnTo>
                    <a:pt x="51841" y="64007"/>
                  </a:lnTo>
                  <a:lnTo>
                    <a:pt x="56857" y="68890"/>
                  </a:lnTo>
                  <a:lnTo>
                    <a:pt x="58327" y="67530"/>
                  </a:lnTo>
                  <a:lnTo>
                    <a:pt x="57517" y="63291"/>
                  </a:lnTo>
                  <a:lnTo>
                    <a:pt x="55689" y="59537"/>
                  </a:lnTo>
                  <a:lnTo>
                    <a:pt x="15367" y="14084"/>
                  </a:lnTo>
                </a:path>
                <a:path w="501014" h="318135">
                  <a:moveTo>
                    <a:pt x="20485" y="37769"/>
                  </a:moveTo>
                  <a:lnTo>
                    <a:pt x="44157" y="62725"/>
                  </a:lnTo>
                </a:path>
                <a:path w="501014" h="318135">
                  <a:moveTo>
                    <a:pt x="16637" y="40970"/>
                  </a:moveTo>
                  <a:lnTo>
                    <a:pt x="40335" y="65938"/>
                  </a:lnTo>
                </a:path>
                <a:path w="501014" h="318135">
                  <a:moveTo>
                    <a:pt x="10236" y="35204"/>
                  </a:moveTo>
                  <a:lnTo>
                    <a:pt x="10236" y="150418"/>
                  </a:lnTo>
                </a:path>
                <a:path w="501014" h="318135">
                  <a:moveTo>
                    <a:pt x="15367" y="37769"/>
                  </a:moveTo>
                  <a:lnTo>
                    <a:pt x="15367" y="149136"/>
                  </a:lnTo>
                </a:path>
                <a:path w="501014" h="318135">
                  <a:moveTo>
                    <a:pt x="3200" y="0"/>
                  </a:moveTo>
                  <a:lnTo>
                    <a:pt x="7035" y="647"/>
                  </a:lnTo>
                </a:path>
                <a:path w="501014" h="318135">
                  <a:moveTo>
                    <a:pt x="22402" y="13449"/>
                  </a:moveTo>
                  <a:lnTo>
                    <a:pt x="24320" y="14719"/>
                  </a:lnTo>
                  <a:lnTo>
                    <a:pt x="23685" y="17919"/>
                  </a:lnTo>
                  <a:lnTo>
                    <a:pt x="23037" y="19202"/>
                  </a:lnTo>
                </a:path>
                <a:path w="501014" h="318135">
                  <a:moveTo>
                    <a:pt x="5118" y="7683"/>
                  </a:moveTo>
                  <a:lnTo>
                    <a:pt x="0" y="12814"/>
                  </a:lnTo>
                  <a:lnTo>
                    <a:pt x="1282" y="21132"/>
                  </a:lnTo>
                  <a:lnTo>
                    <a:pt x="5118" y="23050"/>
                  </a:lnTo>
                  <a:lnTo>
                    <a:pt x="1282" y="24968"/>
                  </a:lnTo>
                  <a:lnTo>
                    <a:pt x="1917" y="30733"/>
                  </a:lnTo>
                  <a:lnTo>
                    <a:pt x="3848" y="32003"/>
                  </a:lnTo>
                </a:path>
                <a:path w="501014" h="318135">
                  <a:moveTo>
                    <a:pt x="24320" y="13449"/>
                  </a:moveTo>
                  <a:lnTo>
                    <a:pt x="33921" y="15366"/>
                  </a:lnTo>
                </a:path>
                <a:path w="501014" h="318135">
                  <a:moveTo>
                    <a:pt x="51841" y="1282"/>
                  </a:moveTo>
                  <a:lnTo>
                    <a:pt x="49288" y="647"/>
                  </a:lnTo>
                  <a:lnTo>
                    <a:pt x="42240" y="0"/>
                  </a:lnTo>
                  <a:lnTo>
                    <a:pt x="42240" y="4483"/>
                  </a:lnTo>
                  <a:lnTo>
                    <a:pt x="42240" y="11518"/>
                  </a:lnTo>
                  <a:lnTo>
                    <a:pt x="44805" y="8966"/>
                  </a:lnTo>
                  <a:lnTo>
                    <a:pt x="55041" y="8966"/>
                  </a:lnTo>
                  <a:lnTo>
                    <a:pt x="57607" y="10248"/>
                  </a:lnTo>
                </a:path>
                <a:path w="501014" h="318135">
                  <a:moveTo>
                    <a:pt x="42240" y="11518"/>
                  </a:moveTo>
                  <a:lnTo>
                    <a:pt x="38404" y="14719"/>
                  </a:lnTo>
                  <a:lnTo>
                    <a:pt x="37769" y="24968"/>
                  </a:lnTo>
                  <a:lnTo>
                    <a:pt x="37769" y="21767"/>
                  </a:lnTo>
                  <a:lnTo>
                    <a:pt x="41310" y="19128"/>
                  </a:lnTo>
                  <a:lnTo>
                    <a:pt x="49290" y="18408"/>
                  </a:lnTo>
                  <a:lnTo>
                    <a:pt x="57749" y="18888"/>
                  </a:lnTo>
                  <a:lnTo>
                    <a:pt x="62725" y="19850"/>
                  </a:lnTo>
                </a:path>
                <a:path w="501014" h="318135">
                  <a:moveTo>
                    <a:pt x="46723" y="19202"/>
                  </a:moveTo>
                  <a:lnTo>
                    <a:pt x="47323" y="24343"/>
                  </a:lnTo>
                  <a:lnTo>
                    <a:pt x="51523" y="25765"/>
                  </a:lnTo>
                  <a:lnTo>
                    <a:pt x="55724" y="24067"/>
                  </a:lnTo>
                  <a:lnTo>
                    <a:pt x="56324" y="19850"/>
                  </a:lnTo>
                </a:path>
                <a:path w="501014" h="318135">
                  <a:moveTo>
                    <a:pt x="37769" y="21767"/>
                  </a:moveTo>
                  <a:lnTo>
                    <a:pt x="37769" y="24333"/>
                  </a:lnTo>
                  <a:lnTo>
                    <a:pt x="42887" y="22402"/>
                  </a:lnTo>
                  <a:lnTo>
                    <a:pt x="45440" y="23050"/>
                  </a:lnTo>
                  <a:lnTo>
                    <a:pt x="45440" y="49923"/>
                  </a:lnTo>
                </a:path>
                <a:path w="501014" h="318135">
                  <a:moveTo>
                    <a:pt x="51206" y="27520"/>
                  </a:moveTo>
                  <a:lnTo>
                    <a:pt x="51206" y="53124"/>
                  </a:lnTo>
                </a:path>
                <a:path w="501014" h="318135">
                  <a:moveTo>
                    <a:pt x="51206" y="65290"/>
                  </a:moveTo>
                  <a:lnTo>
                    <a:pt x="51206" y="80657"/>
                  </a:lnTo>
                </a:path>
                <a:path w="501014" h="318135">
                  <a:moveTo>
                    <a:pt x="40335" y="67208"/>
                  </a:moveTo>
                  <a:lnTo>
                    <a:pt x="37769" y="69138"/>
                  </a:lnTo>
                  <a:lnTo>
                    <a:pt x="37769" y="72974"/>
                  </a:lnTo>
                  <a:lnTo>
                    <a:pt x="40335" y="74891"/>
                  </a:lnTo>
                  <a:lnTo>
                    <a:pt x="40335" y="79374"/>
                  </a:lnTo>
                  <a:lnTo>
                    <a:pt x="36487" y="83223"/>
                  </a:lnTo>
                  <a:lnTo>
                    <a:pt x="36487" y="85775"/>
                  </a:lnTo>
                </a:path>
                <a:path w="501014" h="318135">
                  <a:moveTo>
                    <a:pt x="202907" y="13449"/>
                  </a:moveTo>
                  <a:lnTo>
                    <a:pt x="202907" y="19202"/>
                  </a:lnTo>
                  <a:lnTo>
                    <a:pt x="191389" y="19202"/>
                  </a:lnTo>
                  <a:lnTo>
                    <a:pt x="191389" y="128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716086" y="3536643"/>
              <a:ext cx="5080" cy="55880"/>
            </a:xfrm>
            <a:custGeom>
              <a:avLst/>
              <a:gdLst/>
              <a:ahLst/>
              <a:cxnLst/>
              <a:rect l="l" t="t" r="r" b="b"/>
              <a:pathLst>
                <a:path w="5079" h="55879">
                  <a:moveTo>
                    <a:pt x="4483" y="634"/>
                  </a:moveTo>
                  <a:lnTo>
                    <a:pt x="4483" y="55765"/>
                  </a:lnTo>
                </a:path>
                <a:path w="5079" h="55879">
                  <a:moveTo>
                    <a:pt x="0" y="0"/>
                  </a:moveTo>
                  <a:lnTo>
                    <a:pt x="0" y="55130"/>
                  </a:lnTo>
                </a:path>
              </a:pathLst>
            </a:custGeom>
            <a:ln w="96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543905" y="3565803"/>
              <a:ext cx="6985" cy="40640"/>
            </a:xfrm>
            <a:custGeom>
              <a:avLst/>
              <a:gdLst/>
              <a:ahLst/>
              <a:cxnLst/>
              <a:rect l="l" t="t" r="r" b="b"/>
              <a:pathLst>
                <a:path w="6985" h="40639">
                  <a:moveTo>
                    <a:pt x="0" y="0"/>
                  </a:moveTo>
                  <a:lnTo>
                    <a:pt x="0" y="40335"/>
                  </a:lnTo>
                </a:path>
                <a:path w="6985" h="40639">
                  <a:moveTo>
                    <a:pt x="6400" y="37769"/>
                  </a:moveTo>
                  <a:lnTo>
                    <a:pt x="6400" y="704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545823" y="3576687"/>
              <a:ext cx="11430" cy="1905"/>
            </a:xfrm>
            <a:custGeom>
              <a:avLst/>
              <a:gdLst/>
              <a:ahLst/>
              <a:cxnLst/>
              <a:rect l="l" t="t" r="r" b="b"/>
              <a:pathLst>
                <a:path w="11429" h="1904">
                  <a:moveTo>
                    <a:pt x="-2286" y="647"/>
                  </a:moveTo>
                  <a:lnTo>
                    <a:pt x="13157" y="647"/>
                  </a:lnTo>
                </a:path>
              </a:pathLst>
            </a:custGeom>
            <a:ln w="58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555424" y="3550448"/>
              <a:ext cx="19050" cy="4445"/>
            </a:xfrm>
            <a:custGeom>
              <a:avLst/>
              <a:gdLst/>
              <a:ahLst/>
              <a:cxnLst/>
              <a:rect l="l" t="t" r="r" b="b"/>
              <a:pathLst>
                <a:path w="19050" h="4445">
                  <a:moveTo>
                    <a:pt x="0" y="0"/>
                  </a:moveTo>
                  <a:lnTo>
                    <a:pt x="18567" y="38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549023" y="3538282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-2286" y="323"/>
                  </a:moveTo>
                  <a:lnTo>
                    <a:pt x="13169" y="323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521490" y="3695101"/>
              <a:ext cx="598805" cy="822960"/>
            </a:xfrm>
            <a:custGeom>
              <a:avLst/>
              <a:gdLst/>
              <a:ahLst/>
              <a:cxnLst/>
              <a:rect l="l" t="t" r="r" b="b"/>
              <a:pathLst>
                <a:path w="598804" h="822960">
                  <a:moveTo>
                    <a:pt x="30734" y="1282"/>
                  </a:moveTo>
                  <a:lnTo>
                    <a:pt x="28816" y="2565"/>
                  </a:lnTo>
                  <a:lnTo>
                    <a:pt x="12814" y="3200"/>
                  </a:lnTo>
                  <a:lnTo>
                    <a:pt x="13449" y="7048"/>
                  </a:lnTo>
                  <a:lnTo>
                    <a:pt x="52501" y="56972"/>
                  </a:lnTo>
                </a:path>
                <a:path w="598804" h="822960">
                  <a:moveTo>
                    <a:pt x="4495" y="0"/>
                  </a:moveTo>
                  <a:lnTo>
                    <a:pt x="4495" y="7683"/>
                  </a:lnTo>
                  <a:lnTo>
                    <a:pt x="7683" y="8966"/>
                  </a:lnTo>
                  <a:lnTo>
                    <a:pt x="49936" y="60807"/>
                  </a:lnTo>
                </a:path>
                <a:path w="598804" h="822960">
                  <a:moveTo>
                    <a:pt x="0" y="3848"/>
                  </a:moveTo>
                  <a:lnTo>
                    <a:pt x="0" y="11518"/>
                  </a:lnTo>
                  <a:lnTo>
                    <a:pt x="4495" y="14731"/>
                  </a:lnTo>
                  <a:lnTo>
                    <a:pt x="49936" y="69138"/>
                  </a:lnTo>
                </a:path>
                <a:path w="598804" h="822960">
                  <a:moveTo>
                    <a:pt x="30734" y="343090"/>
                  </a:moveTo>
                  <a:lnTo>
                    <a:pt x="30734" y="387883"/>
                  </a:lnTo>
                </a:path>
                <a:path w="598804" h="822960">
                  <a:moveTo>
                    <a:pt x="46088" y="259232"/>
                  </a:moveTo>
                  <a:lnTo>
                    <a:pt x="37197" y="258459"/>
                  </a:lnTo>
                  <a:lnTo>
                    <a:pt x="26808" y="257389"/>
                  </a:lnTo>
                  <a:lnTo>
                    <a:pt x="17740" y="256440"/>
                  </a:lnTo>
                  <a:lnTo>
                    <a:pt x="12814" y="256031"/>
                  </a:lnTo>
                </a:path>
                <a:path w="598804" h="822960">
                  <a:moveTo>
                    <a:pt x="165150" y="451904"/>
                  </a:moveTo>
                  <a:lnTo>
                    <a:pt x="156832" y="442937"/>
                  </a:lnTo>
                  <a:lnTo>
                    <a:pt x="116726" y="442697"/>
                  </a:lnTo>
                  <a:lnTo>
                    <a:pt x="71701" y="444857"/>
                  </a:lnTo>
                  <a:lnTo>
                    <a:pt x="30995" y="449419"/>
                  </a:lnTo>
                  <a:lnTo>
                    <a:pt x="3848" y="456387"/>
                  </a:lnTo>
                </a:path>
                <a:path w="598804" h="822960">
                  <a:moveTo>
                    <a:pt x="165150" y="423100"/>
                  </a:moveTo>
                  <a:lnTo>
                    <a:pt x="156832" y="414769"/>
                  </a:lnTo>
                  <a:lnTo>
                    <a:pt x="116726" y="414163"/>
                  </a:lnTo>
                  <a:lnTo>
                    <a:pt x="71701" y="416136"/>
                  </a:lnTo>
                  <a:lnTo>
                    <a:pt x="30995" y="420625"/>
                  </a:lnTo>
                  <a:lnTo>
                    <a:pt x="3848" y="427570"/>
                  </a:lnTo>
                </a:path>
                <a:path w="598804" h="822960">
                  <a:moveTo>
                    <a:pt x="3848" y="475576"/>
                  </a:moveTo>
                  <a:lnTo>
                    <a:pt x="30995" y="468621"/>
                  </a:lnTo>
                  <a:lnTo>
                    <a:pt x="71701" y="464064"/>
                  </a:lnTo>
                  <a:lnTo>
                    <a:pt x="116726" y="461907"/>
                  </a:lnTo>
                  <a:lnTo>
                    <a:pt x="156832" y="462152"/>
                  </a:lnTo>
                  <a:lnTo>
                    <a:pt x="165150" y="471106"/>
                  </a:lnTo>
                  <a:lnTo>
                    <a:pt x="165150" y="393649"/>
                  </a:lnTo>
                  <a:lnTo>
                    <a:pt x="156832" y="385330"/>
                  </a:lnTo>
                  <a:lnTo>
                    <a:pt x="116726" y="384822"/>
                  </a:lnTo>
                  <a:lnTo>
                    <a:pt x="71701" y="387011"/>
                  </a:lnTo>
                  <a:lnTo>
                    <a:pt x="30995" y="391722"/>
                  </a:lnTo>
                  <a:lnTo>
                    <a:pt x="3848" y="398779"/>
                  </a:lnTo>
                </a:path>
                <a:path w="598804" h="822960">
                  <a:moveTo>
                    <a:pt x="165150" y="471106"/>
                  </a:moveTo>
                  <a:lnTo>
                    <a:pt x="160667" y="470458"/>
                  </a:lnTo>
                  <a:lnTo>
                    <a:pt x="152984" y="471106"/>
                  </a:lnTo>
                  <a:lnTo>
                    <a:pt x="142748" y="471106"/>
                  </a:lnTo>
                </a:path>
                <a:path w="598804" h="822960">
                  <a:moveTo>
                    <a:pt x="133146" y="471754"/>
                  </a:moveTo>
                  <a:lnTo>
                    <a:pt x="107530" y="473385"/>
                  </a:lnTo>
                  <a:lnTo>
                    <a:pt x="82818" y="475260"/>
                  </a:lnTo>
                  <a:lnTo>
                    <a:pt x="63747" y="477138"/>
                  </a:lnTo>
                  <a:lnTo>
                    <a:pt x="55054" y="478777"/>
                  </a:lnTo>
                </a:path>
                <a:path w="598804" h="822960">
                  <a:moveTo>
                    <a:pt x="49936" y="473024"/>
                  </a:moveTo>
                  <a:lnTo>
                    <a:pt x="81940" y="537032"/>
                  </a:lnTo>
                </a:path>
                <a:path w="598804" h="822960">
                  <a:moveTo>
                    <a:pt x="41617" y="472376"/>
                  </a:moveTo>
                  <a:lnTo>
                    <a:pt x="76822" y="538949"/>
                  </a:lnTo>
                </a:path>
                <a:path w="598804" h="822960">
                  <a:moveTo>
                    <a:pt x="138899" y="464705"/>
                  </a:moveTo>
                  <a:lnTo>
                    <a:pt x="144678" y="483273"/>
                  </a:lnTo>
                </a:path>
                <a:path w="598804" h="822960">
                  <a:moveTo>
                    <a:pt x="132511" y="465988"/>
                  </a:moveTo>
                  <a:lnTo>
                    <a:pt x="138264" y="483908"/>
                  </a:lnTo>
                </a:path>
                <a:path w="598804" h="822960">
                  <a:moveTo>
                    <a:pt x="496074" y="78092"/>
                  </a:moveTo>
                  <a:lnTo>
                    <a:pt x="504393" y="94094"/>
                  </a:lnTo>
                </a:path>
                <a:path w="598804" h="822960">
                  <a:moveTo>
                    <a:pt x="49301" y="313004"/>
                  </a:moveTo>
                  <a:lnTo>
                    <a:pt x="49301" y="385330"/>
                  </a:lnTo>
                </a:path>
                <a:path w="598804" h="822960">
                  <a:moveTo>
                    <a:pt x="41617" y="739927"/>
                  </a:moveTo>
                  <a:lnTo>
                    <a:pt x="41617" y="778332"/>
                  </a:lnTo>
                </a:path>
                <a:path w="598804" h="822960">
                  <a:moveTo>
                    <a:pt x="39700" y="787298"/>
                  </a:moveTo>
                  <a:lnTo>
                    <a:pt x="39700" y="819950"/>
                  </a:lnTo>
                </a:path>
                <a:path w="598804" h="822960">
                  <a:moveTo>
                    <a:pt x="369341" y="382130"/>
                  </a:moveTo>
                  <a:lnTo>
                    <a:pt x="395862" y="383419"/>
                  </a:lnTo>
                  <a:lnTo>
                    <a:pt x="431746" y="386688"/>
                  </a:lnTo>
                  <a:lnTo>
                    <a:pt x="463310" y="391040"/>
                  </a:lnTo>
                  <a:lnTo>
                    <a:pt x="476872" y="395579"/>
                  </a:lnTo>
                </a:path>
                <a:path w="598804" h="822960">
                  <a:moveTo>
                    <a:pt x="323253" y="451904"/>
                  </a:moveTo>
                  <a:lnTo>
                    <a:pt x="356794" y="452754"/>
                  </a:lnTo>
                  <a:lnTo>
                    <a:pt x="408220" y="455345"/>
                  </a:lnTo>
                  <a:lnTo>
                    <a:pt x="455567" y="459737"/>
                  </a:lnTo>
                  <a:lnTo>
                    <a:pt x="476872" y="465988"/>
                  </a:lnTo>
                </a:path>
                <a:path w="598804" h="822960">
                  <a:moveTo>
                    <a:pt x="323253" y="594639"/>
                  </a:moveTo>
                  <a:lnTo>
                    <a:pt x="338244" y="594889"/>
                  </a:lnTo>
                  <a:lnTo>
                    <a:pt x="361576" y="595680"/>
                  </a:lnTo>
                  <a:lnTo>
                    <a:pt x="389588" y="597071"/>
                  </a:lnTo>
                  <a:lnTo>
                    <a:pt x="418617" y="599122"/>
                  </a:lnTo>
                </a:path>
                <a:path w="598804" h="822960">
                  <a:moveTo>
                    <a:pt x="323253" y="668883"/>
                  </a:moveTo>
                  <a:lnTo>
                    <a:pt x="338244" y="669223"/>
                  </a:lnTo>
                  <a:lnTo>
                    <a:pt x="361576" y="670164"/>
                  </a:lnTo>
                  <a:lnTo>
                    <a:pt x="389588" y="671589"/>
                  </a:lnTo>
                  <a:lnTo>
                    <a:pt x="418617" y="673379"/>
                  </a:lnTo>
                </a:path>
                <a:path w="598804" h="822960">
                  <a:moveTo>
                    <a:pt x="323253" y="743788"/>
                  </a:moveTo>
                  <a:lnTo>
                    <a:pt x="338244" y="744036"/>
                  </a:lnTo>
                  <a:lnTo>
                    <a:pt x="361576" y="744823"/>
                  </a:lnTo>
                  <a:lnTo>
                    <a:pt x="389588" y="746209"/>
                  </a:lnTo>
                  <a:lnTo>
                    <a:pt x="418617" y="748258"/>
                  </a:lnTo>
                </a:path>
                <a:path w="598804" h="822960">
                  <a:moveTo>
                    <a:pt x="323253" y="818019"/>
                  </a:moveTo>
                  <a:lnTo>
                    <a:pt x="338244" y="818361"/>
                  </a:lnTo>
                  <a:lnTo>
                    <a:pt x="361576" y="819303"/>
                  </a:lnTo>
                  <a:lnTo>
                    <a:pt x="389588" y="820725"/>
                  </a:lnTo>
                  <a:lnTo>
                    <a:pt x="418617" y="822502"/>
                  </a:lnTo>
                </a:path>
                <a:path w="598804" h="822960">
                  <a:moveTo>
                    <a:pt x="323253" y="522312"/>
                  </a:moveTo>
                  <a:lnTo>
                    <a:pt x="331742" y="522431"/>
                  </a:lnTo>
                  <a:lnTo>
                    <a:pt x="344131" y="522789"/>
                  </a:lnTo>
                  <a:lnTo>
                    <a:pt x="359521" y="523384"/>
                  </a:lnTo>
                  <a:lnTo>
                    <a:pt x="377012" y="524217"/>
                  </a:lnTo>
                </a:path>
                <a:path w="598804" h="822960">
                  <a:moveTo>
                    <a:pt x="460222" y="531266"/>
                  </a:moveTo>
                  <a:lnTo>
                    <a:pt x="470471" y="532561"/>
                  </a:lnTo>
                  <a:lnTo>
                    <a:pt x="476872" y="534466"/>
                  </a:lnTo>
                  <a:lnTo>
                    <a:pt x="476872" y="537032"/>
                  </a:lnTo>
                </a:path>
                <a:path w="598804" h="822960">
                  <a:moveTo>
                    <a:pt x="560070" y="328371"/>
                  </a:moveTo>
                  <a:lnTo>
                    <a:pt x="554316" y="328371"/>
                  </a:lnTo>
                  <a:lnTo>
                    <a:pt x="552399" y="331571"/>
                  </a:lnTo>
                  <a:lnTo>
                    <a:pt x="552399" y="339242"/>
                  </a:lnTo>
                  <a:lnTo>
                    <a:pt x="552399" y="668883"/>
                  </a:lnTo>
                  <a:lnTo>
                    <a:pt x="554316" y="676567"/>
                  </a:lnTo>
                  <a:lnTo>
                    <a:pt x="558800" y="681037"/>
                  </a:lnTo>
                  <a:lnTo>
                    <a:pt x="564565" y="681037"/>
                  </a:lnTo>
                </a:path>
                <a:path w="598804" h="822960">
                  <a:moveTo>
                    <a:pt x="594004" y="328371"/>
                  </a:moveTo>
                  <a:lnTo>
                    <a:pt x="588238" y="328371"/>
                  </a:lnTo>
                  <a:lnTo>
                    <a:pt x="586320" y="331571"/>
                  </a:lnTo>
                  <a:lnTo>
                    <a:pt x="586320" y="339242"/>
                  </a:lnTo>
                  <a:lnTo>
                    <a:pt x="586320" y="353326"/>
                  </a:lnTo>
                </a:path>
                <a:path w="598804" h="822960">
                  <a:moveTo>
                    <a:pt x="586320" y="384047"/>
                  </a:moveTo>
                  <a:lnTo>
                    <a:pt x="586320" y="668883"/>
                  </a:lnTo>
                  <a:lnTo>
                    <a:pt x="588238" y="674649"/>
                  </a:lnTo>
                  <a:lnTo>
                    <a:pt x="598487" y="677849"/>
                  </a:lnTo>
                </a:path>
                <a:path w="598804" h="822960">
                  <a:moveTo>
                    <a:pt x="552399" y="339242"/>
                  </a:moveTo>
                  <a:lnTo>
                    <a:pt x="586320" y="339242"/>
                  </a:lnTo>
                </a:path>
                <a:path w="598804" h="822960">
                  <a:moveTo>
                    <a:pt x="552399" y="366763"/>
                  </a:moveTo>
                  <a:lnTo>
                    <a:pt x="586320" y="366763"/>
                  </a:lnTo>
                </a:path>
                <a:path w="598804" h="822960">
                  <a:moveTo>
                    <a:pt x="552399" y="394931"/>
                  </a:moveTo>
                  <a:lnTo>
                    <a:pt x="586320" y="394931"/>
                  </a:lnTo>
                </a:path>
                <a:path w="598804" h="822960">
                  <a:moveTo>
                    <a:pt x="552399" y="422452"/>
                  </a:moveTo>
                  <a:lnTo>
                    <a:pt x="586320" y="422452"/>
                  </a:lnTo>
                </a:path>
                <a:path w="598804" h="822960">
                  <a:moveTo>
                    <a:pt x="552399" y="449986"/>
                  </a:moveTo>
                  <a:lnTo>
                    <a:pt x="586320" y="449986"/>
                  </a:lnTo>
                </a:path>
                <a:path w="598804" h="822960">
                  <a:moveTo>
                    <a:pt x="552399" y="478154"/>
                  </a:moveTo>
                  <a:lnTo>
                    <a:pt x="586320" y="478154"/>
                  </a:lnTo>
                </a:path>
                <a:path w="598804" h="822960">
                  <a:moveTo>
                    <a:pt x="552399" y="505675"/>
                  </a:moveTo>
                  <a:lnTo>
                    <a:pt x="586320" y="505675"/>
                  </a:lnTo>
                </a:path>
                <a:path w="598804" h="822960">
                  <a:moveTo>
                    <a:pt x="552399" y="533196"/>
                  </a:moveTo>
                  <a:lnTo>
                    <a:pt x="586320" y="533196"/>
                  </a:lnTo>
                </a:path>
                <a:path w="598804" h="822960">
                  <a:moveTo>
                    <a:pt x="552399" y="560717"/>
                  </a:moveTo>
                  <a:lnTo>
                    <a:pt x="586320" y="560717"/>
                  </a:lnTo>
                </a:path>
                <a:path w="598804" h="822960">
                  <a:moveTo>
                    <a:pt x="552399" y="588873"/>
                  </a:moveTo>
                  <a:lnTo>
                    <a:pt x="586320" y="588873"/>
                  </a:lnTo>
                </a:path>
                <a:path w="598804" h="822960">
                  <a:moveTo>
                    <a:pt x="552399" y="616394"/>
                  </a:moveTo>
                  <a:lnTo>
                    <a:pt x="586320" y="616394"/>
                  </a:lnTo>
                </a:path>
                <a:path w="598804" h="822960">
                  <a:moveTo>
                    <a:pt x="552399" y="643915"/>
                  </a:moveTo>
                  <a:lnTo>
                    <a:pt x="586320" y="643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64420" y="4089665"/>
              <a:ext cx="66009" cy="82664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4180142" y="4108214"/>
              <a:ext cx="1488440" cy="500380"/>
            </a:xfrm>
            <a:custGeom>
              <a:avLst/>
              <a:gdLst/>
              <a:ahLst/>
              <a:cxnLst/>
              <a:rect l="l" t="t" r="r" b="b"/>
              <a:pathLst>
                <a:path w="1488439" h="500379">
                  <a:moveTo>
                    <a:pt x="24320" y="164876"/>
                  </a:moveTo>
                  <a:lnTo>
                    <a:pt x="33422" y="161837"/>
                  </a:lnTo>
                  <a:lnTo>
                    <a:pt x="40963" y="153519"/>
                  </a:lnTo>
                  <a:lnTo>
                    <a:pt x="46105" y="141120"/>
                  </a:lnTo>
                  <a:lnTo>
                    <a:pt x="48006" y="125836"/>
                  </a:lnTo>
                  <a:lnTo>
                    <a:pt x="46105" y="110459"/>
                  </a:lnTo>
                  <a:lnTo>
                    <a:pt x="40963" y="97841"/>
                  </a:lnTo>
                  <a:lnTo>
                    <a:pt x="33422" y="89301"/>
                  </a:lnTo>
                  <a:lnTo>
                    <a:pt x="24320" y="86161"/>
                  </a:lnTo>
                  <a:lnTo>
                    <a:pt x="14851" y="89301"/>
                  </a:lnTo>
                  <a:lnTo>
                    <a:pt x="7121" y="97841"/>
                  </a:lnTo>
                  <a:lnTo>
                    <a:pt x="1910" y="110459"/>
                  </a:lnTo>
                  <a:lnTo>
                    <a:pt x="0" y="125836"/>
                  </a:lnTo>
                  <a:lnTo>
                    <a:pt x="1910" y="141120"/>
                  </a:lnTo>
                  <a:lnTo>
                    <a:pt x="7121" y="153519"/>
                  </a:lnTo>
                  <a:lnTo>
                    <a:pt x="14851" y="161837"/>
                  </a:lnTo>
                  <a:lnTo>
                    <a:pt x="24320" y="164876"/>
                  </a:lnTo>
                  <a:close/>
                </a:path>
                <a:path w="1488439" h="500379">
                  <a:moveTo>
                    <a:pt x="1480502" y="338980"/>
                  </a:moveTo>
                  <a:lnTo>
                    <a:pt x="1484985" y="338980"/>
                  </a:lnTo>
                  <a:lnTo>
                    <a:pt x="1488186" y="333227"/>
                  </a:lnTo>
                  <a:lnTo>
                    <a:pt x="1488186" y="325544"/>
                  </a:lnTo>
                  <a:lnTo>
                    <a:pt x="1488186" y="317860"/>
                  </a:lnTo>
                  <a:lnTo>
                    <a:pt x="1484985" y="312107"/>
                  </a:lnTo>
                  <a:lnTo>
                    <a:pt x="1480502" y="312107"/>
                  </a:lnTo>
                  <a:lnTo>
                    <a:pt x="1475371" y="312107"/>
                  </a:lnTo>
                  <a:lnTo>
                    <a:pt x="1472184" y="317860"/>
                  </a:lnTo>
                  <a:lnTo>
                    <a:pt x="1472184" y="325544"/>
                  </a:lnTo>
                  <a:lnTo>
                    <a:pt x="1472184" y="333227"/>
                  </a:lnTo>
                  <a:lnTo>
                    <a:pt x="1475371" y="338980"/>
                  </a:lnTo>
                  <a:lnTo>
                    <a:pt x="1480502" y="338980"/>
                  </a:lnTo>
                  <a:close/>
                </a:path>
                <a:path w="1488439" h="500379">
                  <a:moveTo>
                    <a:pt x="1475371" y="312107"/>
                  </a:moveTo>
                  <a:lnTo>
                    <a:pt x="1470901" y="312107"/>
                  </a:lnTo>
                  <a:lnTo>
                    <a:pt x="1467065" y="317860"/>
                  </a:lnTo>
                  <a:lnTo>
                    <a:pt x="1467065" y="325544"/>
                  </a:lnTo>
                  <a:lnTo>
                    <a:pt x="1467065" y="333227"/>
                  </a:lnTo>
                  <a:lnTo>
                    <a:pt x="1470901" y="338980"/>
                  </a:lnTo>
                  <a:lnTo>
                    <a:pt x="1475371" y="338980"/>
                  </a:lnTo>
                </a:path>
                <a:path w="1488439" h="500379">
                  <a:moveTo>
                    <a:pt x="1480502" y="374820"/>
                  </a:moveTo>
                  <a:lnTo>
                    <a:pt x="1484985" y="374820"/>
                  </a:lnTo>
                  <a:lnTo>
                    <a:pt x="1488186" y="368432"/>
                  </a:lnTo>
                  <a:lnTo>
                    <a:pt x="1488186" y="361383"/>
                  </a:lnTo>
                  <a:lnTo>
                    <a:pt x="1488186" y="353700"/>
                  </a:lnTo>
                  <a:lnTo>
                    <a:pt x="1484985" y="347947"/>
                  </a:lnTo>
                  <a:lnTo>
                    <a:pt x="1480502" y="347947"/>
                  </a:lnTo>
                  <a:lnTo>
                    <a:pt x="1475371" y="347947"/>
                  </a:lnTo>
                  <a:lnTo>
                    <a:pt x="1472184" y="353700"/>
                  </a:lnTo>
                  <a:lnTo>
                    <a:pt x="1472184" y="361383"/>
                  </a:lnTo>
                  <a:lnTo>
                    <a:pt x="1472184" y="368432"/>
                  </a:lnTo>
                  <a:lnTo>
                    <a:pt x="1475371" y="374820"/>
                  </a:lnTo>
                  <a:lnTo>
                    <a:pt x="1480502" y="374820"/>
                  </a:lnTo>
                  <a:close/>
                </a:path>
                <a:path w="1488439" h="500379">
                  <a:moveTo>
                    <a:pt x="1475371" y="347947"/>
                  </a:moveTo>
                  <a:lnTo>
                    <a:pt x="1470901" y="347947"/>
                  </a:lnTo>
                  <a:lnTo>
                    <a:pt x="1467065" y="353700"/>
                  </a:lnTo>
                  <a:lnTo>
                    <a:pt x="1467065" y="361383"/>
                  </a:lnTo>
                  <a:lnTo>
                    <a:pt x="1467065" y="368432"/>
                  </a:lnTo>
                  <a:lnTo>
                    <a:pt x="1470901" y="374820"/>
                  </a:lnTo>
                  <a:lnTo>
                    <a:pt x="1475371" y="374820"/>
                  </a:lnTo>
                </a:path>
                <a:path w="1488439" h="500379">
                  <a:moveTo>
                    <a:pt x="49288" y="27272"/>
                  </a:moveTo>
                  <a:lnTo>
                    <a:pt x="92320" y="25221"/>
                  </a:lnTo>
                  <a:lnTo>
                    <a:pt x="148190" y="24306"/>
                  </a:lnTo>
                  <a:lnTo>
                    <a:pt x="210745" y="24706"/>
                  </a:lnTo>
                  <a:lnTo>
                    <a:pt x="273835" y="26601"/>
                  </a:lnTo>
                  <a:lnTo>
                    <a:pt x="331307" y="30169"/>
                  </a:lnTo>
                  <a:lnTo>
                    <a:pt x="377012" y="35590"/>
                  </a:lnTo>
                </a:path>
                <a:path w="1488439" h="500379">
                  <a:moveTo>
                    <a:pt x="49288" y="2938"/>
                  </a:moveTo>
                  <a:lnTo>
                    <a:pt x="92320" y="891"/>
                  </a:lnTo>
                  <a:lnTo>
                    <a:pt x="148190" y="0"/>
                  </a:lnTo>
                  <a:lnTo>
                    <a:pt x="210745" y="459"/>
                  </a:lnTo>
                  <a:lnTo>
                    <a:pt x="273835" y="2465"/>
                  </a:lnTo>
                  <a:lnTo>
                    <a:pt x="331307" y="6215"/>
                  </a:lnTo>
                  <a:lnTo>
                    <a:pt x="377012" y="11905"/>
                  </a:lnTo>
                </a:path>
                <a:path w="1488439" h="500379">
                  <a:moveTo>
                    <a:pt x="74891" y="251935"/>
                  </a:moveTo>
                  <a:lnTo>
                    <a:pt x="311073" y="240403"/>
                  </a:lnTo>
                  <a:lnTo>
                    <a:pt x="318109" y="241051"/>
                  </a:lnTo>
                </a:path>
                <a:path w="1488439" h="500379">
                  <a:moveTo>
                    <a:pt x="330276" y="242321"/>
                  </a:moveTo>
                  <a:lnTo>
                    <a:pt x="457657" y="256418"/>
                  </a:lnTo>
                  <a:lnTo>
                    <a:pt x="457657" y="5002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52748" y="4359781"/>
              <a:ext cx="387337" cy="252920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4249916" y="4340947"/>
              <a:ext cx="259079" cy="267970"/>
            </a:xfrm>
            <a:custGeom>
              <a:avLst/>
              <a:gdLst/>
              <a:ahLst/>
              <a:cxnLst/>
              <a:rect l="l" t="t" r="r" b="b"/>
              <a:pathLst>
                <a:path w="259079" h="267970">
                  <a:moveTo>
                    <a:pt x="5753" y="3200"/>
                  </a:moveTo>
                  <a:lnTo>
                    <a:pt x="243865" y="0"/>
                  </a:lnTo>
                  <a:lnTo>
                    <a:pt x="251548" y="0"/>
                  </a:lnTo>
                  <a:lnTo>
                    <a:pt x="258584" y="3200"/>
                  </a:lnTo>
                  <a:lnTo>
                    <a:pt x="258584" y="12166"/>
                  </a:lnTo>
                  <a:lnTo>
                    <a:pt x="258584" y="267550"/>
                  </a:lnTo>
                </a:path>
                <a:path w="259079" h="267970">
                  <a:moveTo>
                    <a:pt x="0" y="9588"/>
                  </a:moveTo>
                  <a:lnTo>
                    <a:pt x="242582" y="7035"/>
                  </a:lnTo>
                  <a:lnTo>
                    <a:pt x="250278" y="7035"/>
                  </a:lnTo>
                  <a:lnTo>
                    <a:pt x="252831" y="7035"/>
                  </a:lnTo>
                  <a:lnTo>
                    <a:pt x="252831" y="16002"/>
                  </a:lnTo>
                  <a:lnTo>
                    <a:pt x="252831" y="2662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" name="object 11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26992" y="4365268"/>
              <a:ext cx="296075" cy="242315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4569308" y="4173256"/>
              <a:ext cx="50800" cy="165100"/>
            </a:xfrm>
            <a:custGeom>
              <a:avLst/>
              <a:gdLst/>
              <a:ahLst/>
              <a:cxnLst/>
              <a:rect l="l" t="t" r="r" b="b"/>
              <a:pathLst>
                <a:path w="50800" h="165100">
                  <a:moveTo>
                    <a:pt x="34569" y="90233"/>
                  </a:moveTo>
                  <a:lnTo>
                    <a:pt x="43522" y="91528"/>
                  </a:lnTo>
                  <a:lnTo>
                    <a:pt x="50558" y="90233"/>
                  </a:lnTo>
                  <a:lnTo>
                    <a:pt x="50558" y="93433"/>
                  </a:lnTo>
                  <a:lnTo>
                    <a:pt x="50558" y="96647"/>
                  </a:lnTo>
                  <a:lnTo>
                    <a:pt x="39687" y="98552"/>
                  </a:lnTo>
                  <a:lnTo>
                    <a:pt x="35839" y="98552"/>
                  </a:lnTo>
                </a:path>
                <a:path w="50800" h="165100">
                  <a:moveTo>
                    <a:pt x="34569" y="116484"/>
                  </a:moveTo>
                  <a:lnTo>
                    <a:pt x="43522" y="117119"/>
                  </a:lnTo>
                  <a:lnTo>
                    <a:pt x="50558" y="116484"/>
                  </a:lnTo>
                  <a:lnTo>
                    <a:pt x="50558" y="119684"/>
                  </a:lnTo>
                  <a:lnTo>
                    <a:pt x="50558" y="122872"/>
                  </a:lnTo>
                  <a:lnTo>
                    <a:pt x="39687" y="124167"/>
                  </a:lnTo>
                  <a:lnTo>
                    <a:pt x="35839" y="124167"/>
                  </a:lnTo>
                </a:path>
                <a:path w="50800" h="165100">
                  <a:moveTo>
                    <a:pt x="34569" y="142722"/>
                  </a:moveTo>
                  <a:lnTo>
                    <a:pt x="43522" y="143370"/>
                  </a:lnTo>
                  <a:lnTo>
                    <a:pt x="50558" y="142722"/>
                  </a:lnTo>
                  <a:lnTo>
                    <a:pt x="50558" y="145935"/>
                  </a:lnTo>
                  <a:lnTo>
                    <a:pt x="50558" y="164490"/>
                  </a:lnTo>
                  <a:lnTo>
                    <a:pt x="44805" y="164490"/>
                  </a:lnTo>
                  <a:lnTo>
                    <a:pt x="37122" y="161937"/>
                  </a:lnTo>
                  <a:lnTo>
                    <a:pt x="33934" y="163207"/>
                  </a:lnTo>
                </a:path>
                <a:path w="50800" h="165100">
                  <a:moveTo>
                    <a:pt x="39039" y="89598"/>
                  </a:moveTo>
                  <a:lnTo>
                    <a:pt x="39039" y="139534"/>
                  </a:lnTo>
                </a:path>
                <a:path w="50800" h="165100">
                  <a:moveTo>
                    <a:pt x="48653" y="141439"/>
                  </a:moveTo>
                  <a:lnTo>
                    <a:pt x="48653" y="91528"/>
                  </a:lnTo>
                  <a:lnTo>
                    <a:pt x="47882" y="69299"/>
                  </a:lnTo>
                  <a:lnTo>
                    <a:pt x="45370" y="39035"/>
                  </a:lnTo>
                  <a:lnTo>
                    <a:pt x="40820" y="12135"/>
                  </a:lnTo>
                  <a:lnTo>
                    <a:pt x="33934" y="0"/>
                  </a:lnTo>
                </a:path>
                <a:path w="50800" h="165100">
                  <a:moveTo>
                    <a:pt x="0" y="24307"/>
                  </a:moveTo>
                  <a:lnTo>
                    <a:pt x="9382" y="24240"/>
                  </a:lnTo>
                  <a:lnTo>
                    <a:pt x="18881" y="24711"/>
                  </a:lnTo>
                  <a:lnTo>
                    <a:pt x="27899" y="25300"/>
                  </a:lnTo>
                  <a:lnTo>
                    <a:pt x="35839" y="255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219461" y="4134204"/>
              <a:ext cx="275323" cy="203542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4200627" y="3734154"/>
              <a:ext cx="369570" cy="382270"/>
            </a:xfrm>
            <a:custGeom>
              <a:avLst/>
              <a:gdLst/>
              <a:ahLst/>
              <a:cxnLst/>
              <a:rect l="l" t="t" r="r" b="b"/>
              <a:pathLst>
                <a:path w="369570" h="382270">
                  <a:moveTo>
                    <a:pt x="369316" y="335394"/>
                  </a:moveTo>
                  <a:lnTo>
                    <a:pt x="330465" y="330619"/>
                  </a:lnTo>
                  <a:lnTo>
                    <a:pt x="282102" y="326626"/>
                  </a:lnTo>
                  <a:lnTo>
                    <a:pt x="227623" y="323556"/>
                  </a:lnTo>
                  <a:lnTo>
                    <a:pt x="170423" y="321552"/>
                  </a:lnTo>
                  <a:lnTo>
                    <a:pt x="113898" y="320756"/>
                  </a:lnTo>
                  <a:lnTo>
                    <a:pt x="61442" y="321310"/>
                  </a:lnTo>
                </a:path>
                <a:path w="369570" h="382270">
                  <a:moveTo>
                    <a:pt x="369316" y="359727"/>
                  </a:moveTo>
                  <a:lnTo>
                    <a:pt x="330465" y="354675"/>
                  </a:lnTo>
                  <a:lnTo>
                    <a:pt x="282102" y="350497"/>
                  </a:lnTo>
                  <a:lnTo>
                    <a:pt x="227623" y="347318"/>
                  </a:lnTo>
                  <a:lnTo>
                    <a:pt x="170423" y="345258"/>
                  </a:lnTo>
                  <a:lnTo>
                    <a:pt x="113898" y="344443"/>
                  </a:lnTo>
                  <a:lnTo>
                    <a:pt x="61442" y="344995"/>
                  </a:lnTo>
                </a:path>
                <a:path w="369570" h="382270">
                  <a:moveTo>
                    <a:pt x="114579" y="370598"/>
                  </a:moveTo>
                  <a:lnTo>
                    <a:pt x="114579" y="321310"/>
                  </a:lnTo>
                </a:path>
                <a:path w="369570" h="382270">
                  <a:moveTo>
                    <a:pt x="247065" y="375081"/>
                  </a:moveTo>
                  <a:lnTo>
                    <a:pt x="247065" y="325805"/>
                  </a:lnTo>
                </a:path>
                <a:path w="369570" h="382270">
                  <a:moveTo>
                    <a:pt x="327088" y="382117"/>
                  </a:moveTo>
                  <a:lnTo>
                    <a:pt x="327088" y="332828"/>
                  </a:lnTo>
                </a:path>
                <a:path w="369570" h="382270">
                  <a:moveTo>
                    <a:pt x="23037" y="255397"/>
                  </a:moveTo>
                  <a:lnTo>
                    <a:pt x="23037" y="234276"/>
                  </a:lnTo>
                  <a:lnTo>
                    <a:pt x="58242" y="234276"/>
                  </a:lnTo>
                  <a:lnTo>
                    <a:pt x="58242" y="264998"/>
                  </a:lnTo>
                </a:path>
                <a:path w="369570" h="382270">
                  <a:moveTo>
                    <a:pt x="58877" y="254749"/>
                  </a:moveTo>
                  <a:lnTo>
                    <a:pt x="65290" y="261797"/>
                  </a:lnTo>
                  <a:lnTo>
                    <a:pt x="65290" y="265633"/>
                  </a:lnTo>
                  <a:lnTo>
                    <a:pt x="65290" y="273951"/>
                  </a:lnTo>
                  <a:lnTo>
                    <a:pt x="65290" y="371246"/>
                  </a:lnTo>
                </a:path>
                <a:path w="369570" h="382270">
                  <a:moveTo>
                    <a:pt x="52489" y="348195"/>
                  </a:moveTo>
                  <a:lnTo>
                    <a:pt x="52489" y="370598"/>
                  </a:lnTo>
                </a:path>
                <a:path w="369570" h="382270">
                  <a:moveTo>
                    <a:pt x="25603" y="350748"/>
                  </a:moveTo>
                  <a:lnTo>
                    <a:pt x="35839" y="350748"/>
                  </a:lnTo>
                  <a:lnTo>
                    <a:pt x="35839" y="355879"/>
                  </a:lnTo>
                  <a:lnTo>
                    <a:pt x="20472" y="368046"/>
                  </a:lnTo>
                </a:path>
                <a:path w="369570" h="382270">
                  <a:moveTo>
                    <a:pt x="51206" y="350748"/>
                  </a:moveTo>
                  <a:lnTo>
                    <a:pt x="46723" y="352044"/>
                  </a:lnTo>
                  <a:lnTo>
                    <a:pt x="24955" y="373164"/>
                  </a:lnTo>
                </a:path>
                <a:path w="369570" h="382270">
                  <a:moveTo>
                    <a:pt x="62077" y="238747"/>
                  </a:moveTo>
                  <a:lnTo>
                    <a:pt x="182422" y="232981"/>
                  </a:lnTo>
                </a:path>
                <a:path w="369570" h="382270">
                  <a:moveTo>
                    <a:pt x="202260" y="231698"/>
                  </a:moveTo>
                  <a:lnTo>
                    <a:pt x="311086" y="226580"/>
                  </a:lnTo>
                  <a:lnTo>
                    <a:pt x="319392" y="225298"/>
                  </a:lnTo>
                  <a:lnTo>
                    <a:pt x="320675" y="231698"/>
                  </a:lnTo>
                  <a:lnTo>
                    <a:pt x="311721" y="232981"/>
                  </a:lnTo>
                  <a:lnTo>
                    <a:pt x="202907" y="239382"/>
                  </a:lnTo>
                </a:path>
                <a:path w="369570" h="382270">
                  <a:moveTo>
                    <a:pt x="181787" y="239382"/>
                  </a:moveTo>
                  <a:lnTo>
                    <a:pt x="59524" y="246430"/>
                  </a:lnTo>
                </a:path>
                <a:path w="369570" h="382270">
                  <a:moveTo>
                    <a:pt x="5118" y="174104"/>
                  </a:moveTo>
                  <a:lnTo>
                    <a:pt x="19837" y="172173"/>
                  </a:lnTo>
                  <a:lnTo>
                    <a:pt x="20472" y="182422"/>
                  </a:lnTo>
                  <a:lnTo>
                    <a:pt x="25603" y="195224"/>
                  </a:lnTo>
                  <a:lnTo>
                    <a:pt x="635" y="195224"/>
                  </a:lnTo>
                  <a:lnTo>
                    <a:pt x="0" y="184975"/>
                  </a:lnTo>
                  <a:lnTo>
                    <a:pt x="20472" y="182422"/>
                  </a:lnTo>
                </a:path>
                <a:path w="369570" h="382270">
                  <a:moveTo>
                    <a:pt x="17284" y="138252"/>
                  </a:moveTo>
                  <a:lnTo>
                    <a:pt x="28803" y="128651"/>
                  </a:lnTo>
                  <a:lnTo>
                    <a:pt x="33286" y="128651"/>
                  </a:lnTo>
                  <a:lnTo>
                    <a:pt x="36487" y="131851"/>
                  </a:lnTo>
                  <a:lnTo>
                    <a:pt x="39687" y="134404"/>
                  </a:lnTo>
                  <a:lnTo>
                    <a:pt x="43522" y="140169"/>
                  </a:lnTo>
                  <a:lnTo>
                    <a:pt x="39687" y="144018"/>
                  </a:lnTo>
                  <a:lnTo>
                    <a:pt x="35839" y="147853"/>
                  </a:lnTo>
                  <a:lnTo>
                    <a:pt x="27520" y="158737"/>
                  </a:lnTo>
                </a:path>
                <a:path w="369570" h="382270">
                  <a:moveTo>
                    <a:pt x="1282" y="1270"/>
                  </a:moveTo>
                  <a:lnTo>
                    <a:pt x="1282" y="171538"/>
                  </a:lnTo>
                </a:path>
                <a:path w="369570" h="382270">
                  <a:moveTo>
                    <a:pt x="15354" y="0"/>
                  </a:moveTo>
                  <a:lnTo>
                    <a:pt x="15354" y="17025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221100" y="3900562"/>
              <a:ext cx="81915" cy="1270"/>
            </a:xfrm>
            <a:custGeom>
              <a:avLst/>
              <a:gdLst/>
              <a:ahLst/>
              <a:cxnLst/>
              <a:rect l="l" t="t" r="r" b="b"/>
              <a:pathLst>
                <a:path w="81914" h="1270">
                  <a:moveTo>
                    <a:pt x="-2285" y="330"/>
                  </a:moveTo>
                  <a:lnTo>
                    <a:pt x="83578" y="330"/>
                  </a:lnTo>
                </a:path>
              </a:pathLst>
            </a:custGeom>
            <a:ln w="52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315842" y="3899940"/>
              <a:ext cx="65405" cy="635"/>
            </a:xfrm>
            <a:custGeom>
              <a:avLst/>
              <a:gdLst/>
              <a:ahLst/>
              <a:cxnLst/>
              <a:rect l="l" t="t" r="r" b="b"/>
              <a:pathLst>
                <a:path w="65404" h="635">
                  <a:moveTo>
                    <a:pt x="-2286" y="311"/>
                  </a:moveTo>
                  <a:lnTo>
                    <a:pt x="67576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164775" y="3538294"/>
              <a:ext cx="354965" cy="408305"/>
            </a:xfrm>
            <a:custGeom>
              <a:avLst/>
              <a:gdLst/>
              <a:ahLst/>
              <a:cxnLst/>
              <a:rect l="l" t="t" r="r" b="b"/>
              <a:pathLst>
                <a:path w="354964" h="408304">
                  <a:moveTo>
                    <a:pt x="239394" y="370598"/>
                  </a:moveTo>
                  <a:lnTo>
                    <a:pt x="272609" y="371686"/>
                  </a:lnTo>
                  <a:lnTo>
                    <a:pt x="308765" y="373557"/>
                  </a:lnTo>
                  <a:lnTo>
                    <a:pt x="339039" y="375552"/>
                  </a:lnTo>
                  <a:lnTo>
                    <a:pt x="354609" y="377012"/>
                  </a:lnTo>
                </a:path>
                <a:path w="354964" h="408304">
                  <a:moveTo>
                    <a:pt x="63372" y="386600"/>
                  </a:moveTo>
                  <a:lnTo>
                    <a:pt x="82436" y="386578"/>
                  </a:lnTo>
                  <a:lnTo>
                    <a:pt x="112182" y="385959"/>
                  </a:lnTo>
                  <a:lnTo>
                    <a:pt x="140246" y="385339"/>
                  </a:lnTo>
                  <a:lnTo>
                    <a:pt x="154266" y="385317"/>
                  </a:lnTo>
                </a:path>
                <a:path w="354964" h="408304">
                  <a:moveTo>
                    <a:pt x="102412" y="190093"/>
                  </a:moveTo>
                  <a:lnTo>
                    <a:pt x="115862" y="190093"/>
                  </a:lnTo>
                  <a:lnTo>
                    <a:pt x="115862" y="199059"/>
                  </a:lnTo>
                  <a:lnTo>
                    <a:pt x="120332" y="205460"/>
                  </a:lnTo>
                  <a:lnTo>
                    <a:pt x="97929" y="205460"/>
                  </a:lnTo>
                  <a:lnTo>
                    <a:pt x="103060" y="200977"/>
                  </a:lnTo>
                  <a:lnTo>
                    <a:pt x="115862" y="199059"/>
                  </a:lnTo>
                </a:path>
                <a:path w="354964" h="408304">
                  <a:moveTo>
                    <a:pt x="1930" y="184340"/>
                  </a:moveTo>
                  <a:lnTo>
                    <a:pt x="1930" y="352031"/>
                  </a:lnTo>
                </a:path>
                <a:path w="354964" h="408304">
                  <a:moveTo>
                    <a:pt x="1282" y="381482"/>
                  </a:moveTo>
                  <a:lnTo>
                    <a:pt x="1282" y="407720"/>
                  </a:lnTo>
                </a:path>
                <a:path w="354964" h="408304">
                  <a:moveTo>
                    <a:pt x="0" y="61442"/>
                  </a:moveTo>
                  <a:lnTo>
                    <a:pt x="0" y="151688"/>
                  </a:lnTo>
                </a:path>
                <a:path w="354964" h="408304">
                  <a:moveTo>
                    <a:pt x="92824" y="15354"/>
                  </a:moveTo>
                  <a:lnTo>
                    <a:pt x="98577" y="14071"/>
                  </a:lnTo>
                  <a:lnTo>
                    <a:pt x="98577" y="0"/>
                  </a:lnTo>
                  <a:lnTo>
                    <a:pt x="90893" y="1917"/>
                  </a:lnTo>
                  <a:lnTo>
                    <a:pt x="83223" y="3187"/>
                  </a:lnTo>
                  <a:lnTo>
                    <a:pt x="80657" y="14719"/>
                  </a:lnTo>
                  <a:lnTo>
                    <a:pt x="80657" y="22390"/>
                  </a:lnTo>
                  <a:lnTo>
                    <a:pt x="80657" y="67843"/>
                  </a:lnTo>
                  <a:lnTo>
                    <a:pt x="78739" y="69761"/>
                  </a:lnTo>
                  <a:lnTo>
                    <a:pt x="77457" y="72326"/>
                  </a:lnTo>
                  <a:lnTo>
                    <a:pt x="76809" y="74879"/>
                  </a:lnTo>
                </a:path>
                <a:path w="354964" h="408304">
                  <a:moveTo>
                    <a:pt x="76809" y="74879"/>
                  </a:moveTo>
                  <a:lnTo>
                    <a:pt x="75539" y="78079"/>
                  </a:lnTo>
                  <a:lnTo>
                    <a:pt x="75539" y="81279"/>
                  </a:lnTo>
                  <a:lnTo>
                    <a:pt x="75539" y="85763"/>
                  </a:lnTo>
                  <a:lnTo>
                    <a:pt x="75539" y="129285"/>
                  </a:lnTo>
                  <a:lnTo>
                    <a:pt x="79374" y="138887"/>
                  </a:lnTo>
                  <a:lnTo>
                    <a:pt x="79374" y="174091"/>
                  </a:lnTo>
                </a:path>
                <a:path w="354964" h="408304">
                  <a:moveTo>
                    <a:pt x="90893" y="19189"/>
                  </a:moveTo>
                  <a:lnTo>
                    <a:pt x="90893" y="73596"/>
                  </a:lnTo>
                </a:path>
                <a:path w="354964" h="408304">
                  <a:moveTo>
                    <a:pt x="90893" y="73596"/>
                  </a:moveTo>
                  <a:lnTo>
                    <a:pt x="90893" y="76161"/>
                  </a:lnTo>
                  <a:lnTo>
                    <a:pt x="90893" y="79362"/>
                  </a:lnTo>
                  <a:lnTo>
                    <a:pt x="90893" y="79997"/>
                  </a:lnTo>
                  <a:lnTo>
                    <a:pt x="87693" y="82562"/>
                  </a:lnTo>
                </a:path>
                <a:path w="354964" h="408304">
                  <a:moveTo>
                    <a:pt x="215709" y="231063"/>
                  </a:moveTo>
                  <a:lnTo>
                    <a:pt x="206755" y="231063"/>
                  </a:lnTo>
                  <a:lnTo>
                    <a:pt x="195872" y="239382"/>
                  </a:lnTo>
                  <a:lnTo>
                    <a:pt x="188188" y="239382"/>
                  </a:lnTo>
                  <a:lnTo>
                    <a:pt x="188188" y="253466"/>
                  </a:lnTo>
                  <a:lnTo>
                    <a:pt x="208673" y="253466"/>
                  </a:lnTo>
                  <a:lnTo>
                    <a:pt x="181152" y="334111"/>
                  </a:lnTo>
                </a:path>
                <a:path w="354964" h="408304">
                  <a:moveTo>
                    <a:pt x="182435" y="326440"/>
                  </a:moveTo>
                  <a:lnTo>
                    <a:pt x="169621" y="326440"/>
                  </a:lnTo>
                  <a:lnTo>
                    <a:pt x="169621" y="344995"/>
                  </a:lnTo>
                  <a:lnTo>
                    <a:pt x="190106" y="344995"/>
                  </a:lnTo>
                </a:path>
                <a:path w="354964" h="408304">
                  <a:moveTo>
                    <a:pt x="215709" y="257949"/>
                  </a:moveTo>
                  <a:lnTo>
                    <a:pt x="188836" y="335394"/>
                  </a:lnTo>
                </a:path>
                <a:path w="354964" h="408304">
                  <a:moveTo>
                    <a:pt x="238759" y="230416"/>
                  </a:moveTo>
                  <a:lnTo>
                    <a:pt x="249643" y="230416"/>
                  </a:lnTo>
                  <a:lnTo>
                    <a:pt x="247078" y="248348"/>
                  </a:lnTo>
                  <a:lnTo>
                    <a:pt x="239394" y="248348"/>
                  </a:lnTo>
                </a:path>
                <a:path w="354964" h="408304">
                  <a:moveTo>
                    <a:pt x="247078" y="248348"/>
                  </a:moveTo>
                  <a:lnTo>
                    <a:pt x="264998" y="343712"/>
                  </a:lnTo>
                </a:path>
                <a:path w="354964" h="408304">
                  <a:moveTo>
                    <a:pt x="242595" y="249618"/>
                  </a:moveTo>
                  <a:lnTo>
                    <a:pt x="260515" y="345630"/>
                  </a:lnTo>
                </a:path>
                <a:path w="354964" h="408304">
                  <a:moveTo>
                    <a:pt x="318122" y="127368"/>
                  </a:moveTo>
                  <a:lnTo>
                    <a:pt x="330288" y="124802"/>
                  </a:lnTo>
                </a:path>
                <a:path w="354964" h="408304">
                  <a:moveTo>
                    <a:pt x="326440" y="138887"/>
                  </a:moveTo>
                  <a:lnTo>
                    <a:pt x="339242" y="1356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482263" y="378471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323"/>
                  </a:moveTo>
                  <a:lnTo>
                    <a:pt x="24041" y="323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343998" y="3806480"/>
              <a:ext cx="201930" cy="520700"/>
            </a:xfrm>
            <a:custGeom>
              <a:avLst/>
              <a:gdLst/>
              <a:ahLst/>
              <a:cxnLst/>
              <a:rect l="l" t="t" r="r" b="b"/>
              <a:pathLst>
                <a:path w="201929" h="520700">
                  <a:moveTo>
                    <a:pt x="158749" y="0"/>
                  </a:moveTo>
                  <a:lnTo>
                    <a:pt x="153619" y="0"/>
                  </a:lnTo>
                  <a:lnTo>
                    <a:pt x="152984" y="5753"/>
                  </a:lnTo>
                  <a:lnTo>
                    <a:pt x="143382" y="3835"/>
                  </a:lnTo>
                  <a:lnTo>
                    <a:pt x="142735" y="9601"/>
                  </a:lnTo>
                  <a:lnTo>
                    <a:pt x="138264" y="13436"/>
                  </a:lnTo>
                </a:path>
                <a:path w="201929" h="520700">
                  <a:moveTo>
                    <a:pt x="113296" y="193306"/>
                  </a:moveTo>
                  <a:lnTo>
                    <a:pt x="113296" y="181787"/>
                  </a:lnTo>
                  <a:lnTo>
                    <a:pt x="101777" y="181787"/>
                  </a:lnTo>
                  <a:lnTo>
                    <a:pt x="101777" y="206095"/>
                  </a:lnTo>
                </a:path>
                <a:path w="201929" h="520700">
                  <a:moveTo>
                    <a:pt x="131864" y="188175"/>
                  </a:moveTo>
                  <a:lnTo>
                    <a:pt x="157467" y="188175"/>
                  </a:lnTo>
                  <a:lnTo>
                    <a:pt x="157467" y="192024"/>
                  </a:lnTo>
                </a:path>
                <a:path w="201929" h="520700">
                  <a:moveTo>
                    <a:pt x="131864" y="182422"/>
                  </a:moveTo>
                  <a:lnTo>
                    <a:pt x="161950" y="182422"/>
                  </a:lnTo>
                  <a:lnTo>
                    <a:pt x="161950" y="192024"/>
                  </a:lnTo>
                </a:path>
                <a:path w="201929" h="520700">
                  <a:moveTo>
                    <a:pt x="191388" y="110096"/>
                  </a:moveTo>
                  <a:lnTo>
                    <a:pt x="201637" y="113296"/>
                  </a:lnTo>
                </a:path>
                <a:path w="201929" h="520700">
                  <a:moveTo>
                    <a:pt x="6413" y="474941"/>
                  </a:moveTo>
                  <a:lnTo>
                    <a:pt x="6413" y="497344"/>
                  </a:lnTo>
                </a:path>
                <a:path w="201929" h="520700">
                  <a:moveTo>
                    <a:pt x="12801" y="474941"/>
                  </a:moveTo>
                  <a:lnTo>
                    <a:pt x="12801" y="497344"/>
                  </a:lnTo>
                </a:path>
                <a:path w="201929" h="520700">
                  <a:moveTo>
                    <a:pt x="0" y="439089"/>
                  </a:moveTo>
                  <a:lnTo>
                    <a:pt x="36487" y="439089"/>
                  </a:lnTo>
                </a:path>
                <a:path w="201929" h="520700">
                  <a:moveTo>
                    <a:pt x="78092" y="444855"/>
                  </a:moveTo>
                  <a:lnTo>
                    <a:pt x="78092" y="499897"/>
                  </a:lnTo>
                </a:path>
                <a:path w="201929" h="520700">
                  <a:moveTo>
                    <a:pt x="96011" y="473671"/>
                  </a:moveTo>
                  <a:lnTo>
                    <a:pt x="96011" y="497979"/>
                  </a:lnTo>
                </a:path>
                <a:path w="201929" h="520700">
                  <a:moveTo>
                    <a:pt x="101142" y="473671"/>
                  </a:moveTo>
                  <a:lnTo>
                    <a:pt x="101142" y="497979"/>
                  </a:lnTo>
                </a:path>
                <a:path w="201929" h="520700">
                  <a:moveTo>
                    <a:pt x="107530" y="473671"/>
                  </a:moveTo>
                  <a:lnTo>
                    <a:pt x="107530" y="497979"/>
                  </a:lnTo>
                </a:path>
                <a:path w="201929" h="520700">
                  <a:moveTo>
                    <a:pt x="120980" y="475576"/>
                  </a:moveTo>
                  <a:lnTo>
                    <a:pt x="120980" y="5203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499179" y="4181194"/>
              <a:ext cx="78181" cy="171005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12426" y="4373218"/>
              <a:ext cx="258038" cy="240766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553143" y="4350180"/>
              <a:ext cx="80895" cy="185712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4336962" y="3591416"/>
              <a:ext cx="210820" cy="411480"/>
            </a:xfrm>
            <a:custGeom>
              <a:avLst/>
              <a:gdLst/>
              <a:ahLst/>
              <a:cxnLst/>
              <a:rect l="l" t="t" r="r" b="b"/>
              <a:pathLst>
                <a:path w="210820" h="411479">
                  <a:moveTo>
                    <a:pt x="8966" y="63360"/>
                  </a:moveTo>
                  <a:lnTo>
                    <a:pt x="8966" y="32638"/>
                  </a:lnTo>
                  <a:lnTo>
                    <a:pt x="10505" y="22561"/>
                  </a:lnTo>
                  <a:lnTo>
                    <a:pt x="15044" y="15362"/>
                  </a:lnTo>
                  <a:lnTo>
                    <a:pt x="22462" y="11041"/>
                  </a:lnTo>
                  <a:lnTo>
                    <a:pt x="32639" y="9601"/>
                  </a:lnTo>
                  <a:lnTo>
                    <a:pt x="54373" y="10500"/>
                  </a:lnTo>
                  <a:lnTo>
                    <a:pt x="102809" y="12477"/>
                  </a:lnTo>
                  <a:lnTo>
                    <a:pt x="151364" y="14455"/>
                  </a:lnTo>
                  <a:lnTo>
                    <a:pt x="173456" y="15354"/>
                  </a:lnTo>
                  <a:lnTo>
                    <a:pt x="181775" y="15354"/>
                  </a:lnTo>
                  <a:lnTo>
                    <a:pt x="182422" y="23672"/>
                  </a:lnTo>
                  <a:lnTo>
                    <a:pt x="182422" y="26238"/>
                  </a:lnTo>
                  <a:lnTo>
                    <a:pt x="184340" y="406450"/>
                  </a:lnTo>
                  <a:lnTo>
                    <a:pt x="184340" y="409003"/>
                  </a:lnTo>
                  <a:lnTo>
                    <a:pt x="186270" y="410921"/>
                  </a:lnTo>
                  <a:lnTo>
                    <a:pt x="188823" y="410921"/>
                  </a:lnTo>
                  <a:lnTo>
                    <a:pt x="191376" y="410921"/>
                  </a:lnTo>
                  <a:lnTo>
                    <a:pt x="193306" y="409003"/>
                  </a:lnTo>
                  <a:lnTo>
                    <a:pt x="193306" y="406450"/>
                  </a:lnTo>
                  <a:lnTo>
                    <a:pt x="191376" y="26238"/>
                  </a:lnTo>
                  <a:lnTo>
                    <a:pt x="151721" y="4854"/>
                  </a:lnTo>
                  <a:lnTo>
                    <a:pt x="103285" y="2876"/>
                  </a:lnTo>
                  <a:lnTo>
                    <a:pt x="54731" y="898"/>
                  </a:lnTo>
                  <a:lnTo>
                    <a:pt x="32639" y="0"/>
                  </a:lnTo>
                  <a:lnTo>
                    <a:pt x="18629" y="2219"/>
                  </a:lnTo>
                  <a:lnTo>
                    <a:pt x="8399" y="8637"/>
                  </a:lnTo>
                  <a:lnTo>
                    <a:pt x="2129" y="18897"/>
                  </a:lnTo>
                  <a:lnTo>
                    <a:pt x="0" y="32638"/>
                  </a:lnTo>
                  <a:lnTo>
                    <a:pt x="0" y="63360"/>
                  </a:lnTo>
                  <a:lnTo>
                    <a:pt x="0" y="65925"/>
                  </a:lnTo>
                  <a:lnTo>
                    <a:pt x="1917" y="68478"/>
                  </a:lnTo>
                  <a:lnTo>
                    <a:pt x="4483" y="68478"/>
                  </a:lnTo>
                  <a:lnTo>
                    <a:pt x="7035" y="68478"/>
                  </a:lnTo>
                  <a:lnTo>
                    <a:pt x="8966" y="65925"/>
                  </a:lnTo>
                  <a:lnTo>
                    <a:pt x="8966" y="63360"/>
                  </a:lnTo>
                  <a:close/>
                </a:path>
                <a:path w="210820" h="411479">
                  <a:moveTo>
                    <a:pt x="178587" y="75526"/>
                  </a:moveTo>
                  <a:lnTo>
                    <a:pt x="178587" y="135051"/>
                  </a:lnTo>
                </a:path>
                <a:path w="210820" h="411479">
                  <a:moveTo>
                    <a:pt x="167703" y="75526"/>
                  </a:moveTo>
                  <a:lnTo>
                    <a:pt x="167703" y="135051"/>
                  </a:lnTo>
                </a:path>
                <a:path w="210820" h="411479">
                  <a:moveTo>
                    <a:pt x="178587" y="147853"/>
                  </a:moveTo>
                  <a:lnTo>
                    <a:pt x="178587" y="213144"/>
                  </a:lnTo>
                  <a:lnTo>
                    <a:pt x="178587" y="219544"/>
                  </a:lnTo>
                  <a:lnTo>
                    <a:pt x="179857" y="224662"/>
                  </a:lnTo>
                  <a:lnTo>
                    <a:pt x="183057" y="227863"/>
                  </a:lnTo>
                </a:path>
                <a:path w="210820" h="411479">
                  <a:moveTo>
                    <a:pt x="167703" y="152971"/>
                  </a:moveTo>
                  <a:lnTo>
                    <a:pt x="167703" y="216979"/>
                  </a:lnTo>
                  <a:lnTo>
                    <a:pt x="167703" y="222745"/>
                  </a:lnTo>
                  <a:lnTo>
                    <a:pt x="170268" y="232994"/>
                  </a:lnTo>
                  <a:lnTo>
                    <a:pt x="174091" y="235546"/>
                  </a:lnTo>
                  <a:lnTo>
                    <a:pt x="182422" y="244500"/>
                  </a:lnTo>
                </a:path>
                <a:path w="210820" h="411479">
                  <a:moveTo>
                    <a:pt x="193306" y="238747"/>
                  </a:moveTo>
                  <a:lnTo>
                    <a:pt x="210578" y="254114"/>
                  </a:lnTo>
                </a:path>
                <a:path w="210820" h="411479">
                  <a:moveTo>
                    <a:pt x="193306" y="252183"/>
                  </a:moveTo>
                  <a:lnTo>
                    <a:pt x="210578" y="2669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544550" y="2940448"/>
              <a:ext cx="288290" cy="63500"/>
            </a:xfrm>
            <a:custGeom>
              <a:avLst/>
              <a:gdLst/>
              <a:ahLst/>
              <a:cxnLst/>
              <a:rect l="l" t="t" r="r" b="b"/>
              <a:pathLst>
                <a:path w="288289" h="63500">
                  <a:moveTo>
                    <a:pt x="78079" y="63373"/>
                  </a:moveTo>
                  <a:lnTo>
                    <a:pt x="30073" y="43522"/>
                  </a:lnTo>
                </a:path>
                <a:path w="288289" h="63500">
                  <a:moveTo>
                    <a:pt x="16637" y="37769"/>
                  </a:moveTo>
                  <a:lnTo>
                    <a:pt x="0" y="30721"/>
                  </a:lnTo>
                  <a:lnTo>
                    <a:pt x="0" y="15367"/>
                  </a:lnTo>
                  <a:lnTo>
                    <a:pt x="178574" y="0"/>
                  </a:lnTo>
                  <a:lnTo>
                    <a:pt x="288023" y="47371"/>
                  </a:lnTo>
                  <a:lnTo>
                    <a:pt x="288023" y="492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782650" y="3002539"/>
              <a:ext cx="41275" cy="4445"/>
            </a:xfrm>
            <a:custGeom>
              <a:avLst/>
              <a:gdLst/>
              <a:ahLst/>
              <a:cxnLst/>
              <a:rect l="l" t="t" r="r" b="b"/>
              <a:pathLst>
                <a:path w="41275" h="4444">
                  <a:moveTo>
                    <a:pt x="-2286" y="1917"/>
                  </a:moveTo>
                  <a:lnTo>
                    <a:pt x="43256" y="1917"/>
                  </a:lnTo>
                </a:path>
              </a:pathLst>
            </a:custGeom>
            <a:ln w="84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544550" y="2880276"/>
              <a:ext cx="361950" cy="737870"/>
            </a:xfrm>
            <a:custGeom>
              <a:avLst/>
              <a:gdLst/>
              <a:ahLst/>
              <a:cxnLst/>
              <a:rect l="l" t="t" r="r" b="b"/>
              <a:pathLst>
                <a:path w="361950" h="737870">
                  <a:moveTo>
                    <a:pt x="0" y="92176"/>
                  </a:moveTo>
                  <a:lnTo>
                    <a:pt x="178574" y="76822"/>
                  </a:lnTo>
                  <a:lnTo>
                    <a:pt x="183692" y="78739"/>
                  </a:lnTo>
                </a:path>
                <a:path w="361950" h="737870">
                  <a:moveTo>
                    <a:pt x="199059" y="85140"/>
                  </a:moveTo>
                  <a:lnTo>
                    <a:pt x="279704" y="118427"/>
                  </a:lnTo>
                </a:path>
                <a:path w="361950" h="737870">
                  <a:moveTo>
                    <a:pt x="176657" y="0"/>
                  </a:moveTo>
                  <a:lnTo>
                    <a:pt x="176657" y="76822"/>
                  </a:lnTo>
                </a:path>
                <a:path w="361950" h="737870">
                  <a:moveTo>
                    <a:pt x="142735" y="58254"/>
                  </a:moveTo>
                  <a:lnTo>
                    <a:pt x="159613" y="24096"/>
                  </a:lnTo>
                  <a:lnTo>
                    <a:pt x="202895" y="5778"/>
                  </a:lnTo>
                  <a:lnTo>
                    <a:pt x="281622" y="3213"/>
                  </a:lnTo>
                  <a:lnTo>
                    <a:pt x="310977" y="9137"/>
                  </a:lnTo>
                  <a:lnTo>
                    <a:pt x="334994" y="25206"/>
                  </a:lnTo>
                  <a:lnTo>
                    <a:pt x="351209" y="51719"/>
                  </a:lnTo>
                  <a:lnTo>
                    <a:pt x="357162" y="88976"/>
                  </a:lnTo>
                  <a:lnTo>
                    <a:pt x="361645" y="694486"/>
                  </a:lnTo>
                  <a:lnTo>
                    <a:pt x="361930" y="702950"/>
                  </a:lnTo>
                  <a:lnTo>
                    <a:pt x="361080" y="711295"/>
                  </a:lnTo>
                  <a:lnTo>
                    <a:pt x="359391" y="718439"/>
                  </a:lnTo>
                  <a:lnTo>
                    <a:pt x="357162" y="723303"/>
                  </a:lnTo>
                  <a:lnTo>
                    <a:pt x="350761" y="737374"/>
                  </a:lnTo>
                </a:path>
                <a:path w="361950" h="737870">
                  <a:moveTo>
                    <a:pt x="315556" y="737374"/>
                  </a:moveTo>
                  <a:lnTo>
                    <a:pt x="313463" y="731278"/>
                  </a:lnTo>
                  <a:lnTo>
                    <a:pt x="313710" y="726020"/>
                  </a:lnTo>
                  <a:lnTo>
                    <a:pt x="315998" y="721001"/>
                  </a:lnTo>
                  <a:lnTo>
                    <a:pt x="320027" y="715619"/>
                  </a:lnTo>
                  <a:lnTo>
                    <a:pt x="326428" y="707936"/>
                  </a:lnTo>
                  <a:lnTo>
                    <a:pt x="324510" y="700252"/>
                  </a:lnTo>
                  <a:lnTo>
                    <a:pt x="323227" y="694486"/>
                  </a:lnTo>
                  <a:lnTo>
                    <a:pt x="316826" y="83223"/>
                  </a:lnTo>
                  <a:lnTo>
                    <a:pt x="313351" y="64567"/>
                  </a:lnTo>
                  <a:lnTo>
                    <a:pt x="305311" y="51133"/>
                  </a:lnTo>
                  <a:lnTo>
                    <a:pt x="293427" y="43343"/>
                  </a:lnTo>
                  <a:lnTo>
                    <a:pt x="278422" y="41617"/>
                  </a:lnTo>
                  <a:lnTo>
                    <a:pt x="201625" y="46088"/>
                  </a:lnTo>
                  <a:lnTo>
                    <a:pt x="202895" y="55054"/>
                  </a:lnTo>
                  <a:lnTo>
                    <a:pt x="202895" y="659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606906" y="2748067"/>
              <a:ext cx="64742" cy="179298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3694958" y="2749707"/>
              <a:ext cx="28575" cy="166370"/>
            </a:xfrm>
            <a:custGeom>
              <a:avLst/>
              <a:gdLst/>
              <a:ahLst/>
              <a:cxnLst/>
              <a:rect l="l" t="t" r="r" b="b"/>
              <a:pathLst>
                <a:path w="28575" h="166369">
                  <a:moveTo>
                    <a:pt x="14084" y="0"/>
                  </a:moveTo>
                  <a:lnTo>
                    <a:pt x="0" y="635"/>
                  </a:lnTo>
                  <a:lnTo>
                    <a:pt x="0" y="131851"/>
                  </a:lnTo>
                  <a:lnTo>
                    <a:pt x="1221" y="145706"/>
                  </a:lnTo>
                  <a:lnTo>
                    <a:pt x="4965" y="155300"/>
                  </a:lnTo>
                  <a:lnTo>
                    <a:pt x="11347" y="161653"/>
                  </a:lnTo>
                  <a:lnTo>
                    <a:pt x="20485" y="165785"/>
                  </a:lnTo>
                  <a:lnTo>
                    <a:pt x="28168" y="154901"/>
                  </a:lnTo>
                  <a:lnTo>
                    <a:pt x="20485" y="152336"/>
                  </a:lnTo>
                  <a:lnTo>
                    <a:pt x="14084" y="145935"/>
                  </a:lnTo>
                  <a:lnTo>
                    <a:pt x="14084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530467" y="2749707"/>
              <a:ext cx="1073150" cy="1817370"/>
            </a:xfrm>
            <a:custGeom>
              <a:avLst/>
              <a:gdLst/>
              <a:ahLst/>
              <a:cxnLst/>
              <a:rect l="l" t="t" r="r" b="b"/>
              <a:pathLst>
                <a:path w="1073150" h="1817370">
                  <a:moveTo>
                    <a:pt x="192659" y="154901"/>
                  </a:moveTo>
                  <a:lnTo>
                    <a:pt x="184975" y="152336"/>
                  </a:lnTo>
                  <a:lnTo>
                    <a:pt x="178574" y="145935"/>
                  </a:lnTo>
                  <a:lnTo>
                    <a:pt x="178574" y="136347"/>
                  </a:lnTo>
                  <a:lnTo>
                    <a:pt x="178574" y="3200"/>
                  </a:lnTo>
                  <a:lnTo>
                    <a:pt x="178574" y="0"/>
                  </a:lnTo>
                  <a:lnTo>
                    <a:pt x="164490" y="635"/>
                  </a:lnTo>
                  <a:lnTo>
                    <a:pt x="164490" y="4483"/>
                  </a:lnTo>
                  <a:lnTo>
                    <a:pt x="164490" y="131851"/>
                  </a:lnTo>
                  <a:lnTo>
                    <a:pt x="165712" y="145706"/>
                  </a:lnTo>
                  <a:lnTo>
                    <a:pt x="169456" y="155300"/>
                  </a:lnTo>
                  <a:lnTo>
                    <a:pt x="175838" y="161653"/>
                  </a:lnTo>
                  <a:lnTo>
                    <a:pt x="184975" y="165785"/>
                  </a:lnTo>
                </a:path>
                <a:path w="1073150" h="1817370">
                  <a:moveTo>
                    <a:pt x="338594" y="1781987"/>
                  </a:moveTo>
                  <a:lnTo>
                    <a:pt x="338594" y="1726285"/>
                  </a:lnTo>
                  <a:lnTo>
                    <a:pt x="0" y="1728851"/>
                  </a:lnTo>
                  <a:lnTo>
                    <a:pt x="0" y="1817192"/>
                  </a:lnTo>
                  <a:lnTo>
                    <a:pt x="338594" y="1813991"/>
                  </a:lnTo>
                  <a:lnTo>
                    <a:pt x="338594" y="1781987"/>
                  </a:lnTo>
                  <a:lnTo>
                    <a:pt x="0" y="1785175"/>
                  </a:lnTo>
                </a:path>
                <a:path w="1073150" h="1817370">
                  <a:moveTo>
                    <a:pt x="769366" y="714971"/>
                  </a:moveTo>
                  <a:lnTo>
                    <a:pt x="769366" y="648398"/>
                  </a:lnTo>
                  <a:lnTo>
                    <a:pt x="797521" y="595274"/>
                  </a:lnTo>
                  <a:lnTo>
                    <a:pt x="842327" y="565835"/>
                  </a:lnTo>
                  <a:lnTo>
                    <a:pt x="997242" y="560070"/>
                  </a:lnTo>
                  <a:lnTo>
                    <a:pt x="1044600" y="588873"/>
                  </a:lnTo>
                  <a:lnTo>
                    <a:pt x="1068285" y="633679"/>
                  </a:lnTo>
                  <a:lnTo>
                    <a:pt x="1072769" y="1815896"/>
                  </a:lnTo>
                </a:path>
                <a:path w="1073150" h="1817370">
                  <a:moveTo>
                    <a:pt x="822490" y="711123"/>
                  </a:moveTo>
                  <a:lnTo>
                    <a:pt x="822490" y="657999"/>
                  </a:lnTo>
                  <a:lnTo>
                    <a:pt x="837857" y="631761"/>
                  </a:lnTo>
                  <a:lnTo>
                    <a:pt x="860894" y="618947"/>
                  </a:lnTo>
                  <a:lnTo>
                    <a:pt x="981240" y="614476"/>
                  </a:lnTo>
                  <a:lnTo>
                    <a:pt x="1004277" y="624725"/>
                  </a:lnTo>
                  <a:lnTo>
                    <a:pt x="1018349" y="651598"/>
                  </a:lnTo>
                  <a:lnTo>
                    <a:pt x="1018349" y="13422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386886" y="3309136"/>
              <a:ext cx="19685" cy="65405"/>
            </a:xfrm>
            <a:custGeom>
              <a:avLst/>
              <a:gdLst/>
              <a:ahLst/>
              <a:cxnLst/>
              <a:rect l="l" t="t" r="r" b="b"/>
              <a:pathLst>
                <a:path w="19685" h="65404">
                  <a:moveTo>
                    <a:pt x="14719" y="0"/>
                  </a:moveTo>
                  <a:lnTo>
                    <a:pt x="12166" y="0"/>
                  </a:lnTo>
                  <a:lnTo>
                    <a:pt x="7565" y="2490"/>
                  </a:lnTo>
                  <a:lnTo>
                    <a:pt x="3683" y="9361"/>
                  </a:lnTo>
                  <a:lnTo>
                    <a:pt x="1000" y="19711"/>
                  </a:lnTo>
                  <a:lnTo>
                    <a:pt x="0" y="32639"/>
                  </a:lnTo>
                  <a:lnTo>
                    <a:pt x="1000" y="45306"/>
                  </a:lnTo>
                  <a:lnTo>
                    <a:pt x="3683" y="55689"/>
                  </a:lnTo>
                  <a:lnTo>
                    <a:pt x="7565" y="62710"/>
                  </a:lnTo>
                  <a:lnTo>
                    <a:pt x="12166" y="65290"/>
                  </a:lnTo>
                  <a:lnTo>
                    <a:pt x="14719" y="65290"/>
                  </a:lnTo>
                  <a:lnTo>
                    <a:pt x="17284" y="62738"/>
                  </a:lnTo>
                  <a:lnTo>
                    <a:pt x="19202" y="59524"/>
                  </a:lnTo>
                  <a:lnTo>
                    <a:pt x="12801" y="59524"/>
                  </a:lnTo>
                  <a:lnTo>
                    <a:pt x="9610" y="57395"/>
                  </a:lnTo>
                  <a:lnTo>
                    <a:pt x="6961" y="51606"/>
                  </a:lnTo>
                  <a:lnTo>
                    <a:pt x="5152" y="43054"/>
                  </a:lnTo>
                  <a:lnTo>
                    <a:pt x="4483" y="32639"/>
                  </a:lnTo>
                  <a:lnTo>
                    <a:pt x="5152" y="21962"/>
                  </a:lnTo>
                  <a:lnTo>
                    <a:pt x="6961" y="13444"/>
                  </a:lnTo>
                  <a:lnTo>
                    <a:pt x="9610" y="7805"/>
                  </a:lnTo>
                  <a:lnTo>
                    <a:pt x="12801" y="5765"/>
                  </a:lnTo>
                  <a:lnTo>
                    <a:pt x="19202" y="5118"/>
                  </a:lnTo>
                  <a:lnTo>
                    <a:pt x="17284" y="1917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386886" y="3309136"/>
              <a:ext cx="19685" cy="65405"/>
            </a:xfrm>
            <a:custGeom>
              <a:avLst/>
              <a:gdLst/>
              <a:ahLst/>
              <a:cxnLst/>
              <a:rect l="l" t="t" r="r" b="b"/>
              <a:pathLst>
                <a:path w="19685" h="65404">
                  <a:moveTo>
                    <a:pt x="19202" y="59524"/>
                  </a:moveTo>
                  <a:lnTo>
                    <a:pt x="17284" y="62738"/>
                  </a:lnTo>
                  <a:lnTo>
                    <a:pt x="14719" y="65290"/>
                  </a:lnTo>
                  <a:lnTo>
                    <a:pt x="12166" y="65290"/>
                  </a:lnTo>
                  <a:lnTo>
                    <a:pt x="7565" y="62710"/>
                  </a:lnTo>
                  <a:lnTo>
                    <a:pt x="3683" y="55689"/>
                  </a:lnTo>
                  <a:lnTo>
                    <a:pt x="1000" y="45306"/>
                  </a:lnTo>
                  <a:lnTo>
                    <a:pt x="0" y="32639"/>
                  </a:lnTo>
                  <a:lnTo>
                    <a:pt x="1000" y="19711"/>
                  </a:lnTo>
                  <a:lnTo>
                    <a:pt x="3683" y="9361"/>
                  </a:lnTo>
                  <a:lnTo>
                    <a:pt x="7565" y="2490"/>
                  </a:lnTo>
                  <a:lnTo>
                    <a:pt x="12166" y="0"/>
                  </a:lnTo>
                  <a:lnTo>
                    <a:pt x="14719" y="0"/>
                  </a:lnTo>
                  <a:lnTo>
                    <a:pt x="17284" y="1917"/>
                  </a:lnTo>
                  <a:lnTo>
                    <a:pt x="19202" y="5118"/>
                  </a:lnTo>
                  <a:lnTo>
                    <a:pt x="12801" y="5765"/>
                  </a:lnTo>
                  <a:lnTo>
                    <a:pt x="9610" y="7805"/>
                  </a:lnTo>
                  <a:lnTo>
                    <a:pt x="6961" y="13444"/>
                  </a:lnTo>
                  <a:lnTo>
                    <a:pt x="5152" y="21962"/>
                  </a:lnTo>
                  <a:lnTo>
                    <a:pt x="4483" y="32639"/>
                  </a:lnTo>
                  <a:lnTo>
                    <a:pt x="5152" y="43054"/>
                  </a:lnTo>
                  <a:lnTo>
                    <a:pt x="6961" y="51606"/>
                  </a:lnTo>
                  <a:lnTo>
                    <a:pt x="9610" y="57395"/>
                  </a:lnTo>
                  <a:lnTo>
                    <a:pt x="12801" y="59524"/>
                  </a:lnTo>
                  <a:lnTo>
                    <a:pt x="19202" y="595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489298" y="3305304"/>
              <a:ext cx="19685" cy="65405"/>
            </a:xfrm>
            <a:custGeom>
              <a:avLst/>
              <a:gdLst/>
              <a:ahLst/>
              <a:cxnLst/>
              <a:rect l="l" t="t" r="r" b="b"/>
              <a:pathLst>
                <a:path w="19685" h="65404">
                  <a:moveTo>
                    <a:pt x="14719" y="0"/>
                  </a:moveTo>
                  <a:lnTo>
                    <a:pt x="12166" y="0"/>
                  </a:lnTo>
                  <a:lnTo>
                    <a:pt x="7565" y="2579"/>
                  </a:lnTo>
                  <a:lnTo>
                    <a:pt x="3683" y="9599"/>
                  </a:lnTo>
                  <a:lnTo>
                    <a:pt x="1000" y="19979"/>
                  </a:lnTo>
                  <a:lnTo>
                    <a:pt x="0" y="32639"/>
                  </a:lnTo>
                  <a:lnTo>
                    <a:pt x="1000" y="45298"/>
                  </a:lnTo>
                  <a:lnTo>
                    <a:pt x="3683" y="55678"/>
                  </a:lnTo>
                  <a:lnTo>
                    <a:pt x="7565" y="62698"/>
                  </a:lnTo>
                  <a:lnTo>
                    <a:pt x="12166" y="65278"/>
                  </a:lnTo>
                  <a:lnTo>
                    <a:pt x="14719" y="65278"/>
                  </a:lnTo>
                  <a:lnTo>
                    <a:pt x="17272" y="63360"/>
                  </a:lnTo>
                  <a:lnTo>
                    <a:pt x="19202" y="59524"/>
                  </a:lnTo>
                  <a:lnTo>
                    <a:pt x="12801" y="59524"/>
                  </a:lnTo>
                  <a:lnTo>
                    <a:pt x="9610" y="57393"/>
                  </a:lnTo>
                  <a:lnTo>
                    <a:pt x="6961" y="51601"/>
                  </a:lnTo>
                  <a:lnTo>
                    <a:pt x="5152" y="43049"/>
                  </a:lnTo>
                  <a:lnTo>
                    <a:pt x="4483" y="32639"/>
                  </a:lnTo>
                  <a:lnTo>
                    <a:pt x="5152" y="22228"/>
                  </a:lnTo>
                  <a:lnTo>
                    <a:pt x="6961" y="13676"/>
                  </a:lnTo>
                  <a:lnTo>
                    <a:pt x="9610" y="7884"/>
                  </a:lnTo>
                  <a:lnTo>
                    <a:pt x="12801" y="5753"/>
                  </a:lnTo>
                  <a:lnTo>
                    <a:pt x="19202" y="5118"/>
                  </a:lnTo>
                  <a:lnTo>
                    <a:pt x="17272" y="1917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182060" y="3305304"/>
              <a:ext cx="327025" cy="200660"/>
            </a:xfrm>
            <a:custGeom>
              <a:avLst/>
              <a:gdLst/>
              <a:ahLst/>
              <a:cxnLst/>
              <a:rect l="l" t="t" r="r" b="b"/>
              <a:pathLst>
                <a:path w="327025" h="200660">
                  <a:moveTo>
                    <a:pt x="326440" y="59524"/>
                  </a:moveTo>
                  <a:lnTo>
                    <a:pt x="324510" y="63360"/>
                  </a:lnTo>
                  <a:lnTo>
                    <a:pt x="321957" y="65278"/>
                  </a:lnTo>
                  <a:lnTo>
                    <a:pt x="319405" y="65278"/>
                  </a:lnTo>
                  <a:lnTo>
                    <a:pt x="314803" y="62698"/>
                  </a:lnTo>
                  <a:lnTo>
                    <a:pt x="310921" y="55678"/>
                  </a:lnTo>
                  <a:lnTo>
                    <a:pt x="308239" y="45298"/>
                  </a:lnTo>
                  <a:lnTo>
                    <a:pt x="307238" y="32639"/>
                  </a:lnTo>
                  <a:lnTo>
                    <a:pt x="308239" y="19979"/>
                  </a:lnTo>
                  <a:lnTo>
                    <a:pt x="310921" y="9599"/>
                  </a:lnTo>
                  <a:lnTo>
                    <a:pt x="314803" y="2579"/>
                  </a:lnTo>
                  <a:lnTo>
                    <a:pt x="319405" y="0"/>
                  </a:lnTo>
                  <a:lnTo>
                    <a:pt x="321957" y="0"/>
                  </a:lnTo>
                  <a:lnTo>
                    <a:pt x="324510" y="1917"/>
                  </a:lnTo>
                  <a:lnTo>
                    <a:pt x="326440" y="5118"/>
                  </a:lnTo>
                  <a:lnTo>
                    <a:pt x="320040" y="5753"/>
                  </a:lnTo>
                  <a:lnTo>
                    <a:pt x="316848" y="7884"/>
                  </a:lnTo>
                  <a:lnTo>
                    <a:pt x="314199" y="13676"/>
                  </a:lnTo>
                  <a:lnTo>
                    <a:pt x="312390" y="22228"/>
                  </a:lnTo>
                  <a:lnTo>
                    <a:pt x="311721" y="32639"/>
                  </a:lnTo>
                  <a:lnTo>
                    <a:pt x="312390" y="43049"/>
                  </a:lnTo>
                  <a:lnTo>
                    <a:pt x="314199" y="51601"/>
                  </a:lnTo>
                  <a:lnTo>
                    <a:pt x="316848" y="57393"/>
                  </a:lnTo>
                  <a:lnTo>
                    <a:pt x="320040" y="59524"/>
                  </a:lnTo>
                  <a:lnTo>
                    <a:pt x="326440" y="59524"/>
                  </a:lnTo>
                  <a:close/>
                </a:path>
                <a:path w="327025" h="200660">
                  <a:moveTo>
                    <a:pt x="117132" y="90246"/>
                  </a:moveTo>
                  <a:lnTo>
                    <a:pt x="130216" y="91786"/>
                  </a:lnTo>
                  <a:lnTo>
                    <a:pt x="147380" y="95365"/>
                  </a:lnTo>
                  <a:lnTo>
                    <a:pt x="162862" y="99424"/>
                  </a:lnTo>
                  <a:lnTo>
                    <a:pt x="170903" y="102400"/>
                  </a:lnTo>
                </a:path>
                <a:path w="327025" h="200660">
                  <a:moveTo>
                    <a:pt x="0" y="181775"/>
                  </a:moveTo>
                  <a:lnTo>
                    <a:pt x="168986" y="172173"/>
                  </a:lnTo>
                  <a:lnTo>
                    <a:pt x="280352" y="200342"/>
                  </a:lnTo>
                  <a:lnTo>
                    <a:pt x="280352" y="184340"/>
                  </a:lnTo>
                  <a:lnTo>
                    <a:pt x="168986" y="154889"/>
                  </a:lnTo>
                  <a:lnTo>
                    <a:pt x="0" y="166420"/>
                  </a:lnTo>
                  <a:lnTo>
                    <a:pt x="0" y="181775"/>
                  </a:lnTo>
                  <a:close/>
                </a:path>
                <a:path w="327025" h="200660">
                  <a:moveTo>
                    <a:pt x="0" y="181775"/>
                  </a:moveTo>
                  <a:lnTo>
                    <a:pt x="58889" y="1984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408653" y="3508199"/>
              <a:ext cx="54610" cy="2540"/>
            </a:xfrm>
            <a:custGeom>
              <a:avLst/>
              <a:gdLst/>
              <a:ahLst/>
              <a:cxnLst/>
              <a:rect l="l" t="t" r="r" b="b"/>
              <a:pathLst>
                <a:path w="54610" h="2539">
                  <a:moveTo>
                    <a:pt x="-2286" y="958"/>
                  </a:moveTo>
                  <a:lnTo>
                    <a:pt x="56692" y="958"/>
                  </a:lnTo>
                </a:path>
              </a:pathLst>
            </a:custGeom>
            <a:ln w="6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456659" y="3509482"/>
              <a:ext cx="6350" cy="25400"/>
            </a:xfrm>
            <a:custGeom>
              <a:avLst/>
              <a:gdLst/>
              <a:ahLst/>
              <a:cxnLst/>
              <a:rect l="l" t="t" r="r" b="b"/>
              <a:pathLst>
                <a:path w="6350" h="25400">
                  <a:moveTo>
                    <a:pt x="5753" y="1282"/>
                  </a:moveTo>
                  <a:lnTo>
                    <a:pt x="5753" y="24968"/>
                  </a:lnTo>
                </a:path>
                <a:path w="6350" h="25400">
                  <a:moveTo>
                    <a:pt x="0" y="0"/>
                  </a:moveTo>
                  <a:lnTo>
                    <a:pt x="0" y="236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74858" y="4093513"/>
              <a:ext cx="120421" cy="200431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081844" y="4406492"/>
              <a:ext cx="120421" cy="201091"/>
            </a:xfrm>
            <a:prstGeom prst="rect">
              <a:avLst/>
            </a:prstGeom>
          </p:spPr>
        </p:pic>
        <p:sp>
          <p:nvSpPr>
            <p:cNvPr id="139" name="object 139"/>
            <p:cNvSpPr/>
            <p:nvPr/>
          </p:nvSpPr>
          <p:spPr>
            <a:xfrm>
              <a:off x="3626473" y="3055021"/>
              <a:ext cx="294640" cy="1506855"/>
            </a:xfrm>
            <a:custGeom>
              <a:avLst/>
              <a:gdLst/>
              <a:ahLst/>
              <a:cxnLst/>
              <a:rect l="l" t="t" r="r" b="b"/>
              <a:pathLst>
                <a:path w="294639" h="1506854">
                  <a:moveTo>
                    <a:pt x="234911" y="1046543"/>
                  </a:moveTo>
                  <a:lnTo>
                    <a:pt x="234911" y="387896"/>
                  </a:lnTo>
                  <a:lnTo>
                    <a:pt x="232032" y="376110"/>
                  </a:lnTo>
                  <a:lnTo>
                    <a:pt x="224351" y="365166"/>
                  </a:lnTo>
                  <a:lnTo>
                    <a:pt x="213309" y="357102"/>
                  </a:lnTo>
                  <a:lnTo>
                    <a:pt x="200342" y="353961"/>
                  </a:lnTo>
                  <a:lnTo>
                    <a:pt x="44170" y="348208"/>
                  </a:lnTo>
                  <a:lnTo>
                    <a:pt x="35868" y="346409"/>
                  </a:lnTo>
                  <a:lnTo>
                    <a:pt x="30086" y="341490"/>
                  </a:lnTo>
                  <a:lnTo>
                    <a:pt x="26704" y="334171"/>
                  </a:lnTo>
                  <a:lnTo>
                    <a:pt x="25603" y="325170"/>
                  </a:lnTo>
                  <a:lnTo>
                    <a:pt x="23213" y="319137"/>
                  </a:lnTo>
                  <a:lnTo>
                    <a:pt x="16560" y="315325"/>
                  </a:lnTo>
                  <a:lnTo>
                    <a:pt x="9308" y="314994"/>
                  </a:lnTo>
                  <a:lnTo>
                    <a:pt x="5118" y="319405"/>
                  </a:lnTo>
                  <a:lnTo>
                    <a:pt x="3568" y="337265"/>
                  </a:lnTo>
                  <a:lnTo>
                    <a:pt x="7597" y="352845"/>
                  </a:lnTo>
                  <a:lnTo>
                    <a:pt x="18709" y="363865"/>
                  </a:lnTo>
                  <a:lnTo>
                    <a:pt x="38404" y="368046"/>
                  </a:lnTo>
                  <a:lnTo>
                    <a:pt x="196507" y="372529"/>
                  </a:lnTo>
                  <a:lnTo>
                    <a:pt x="206108" y="375094"/>
                  </a:lnTo>
                  <a:lnTo>
                    <a:pt x="210591" y="377012"/>
                  </a:lnTo>
                  <a:lnTo>
                    <a:pt x="210591" y="386613"/>
                  </a:lnTo>
                  <a:lnTo>
                    <a:pt x="210591" y="1040777"/>
                  </a:lnTo>
                  <a:lnTo>
                    <a:pt x="234911" y="1046543"/>
                  </a:lnTo>
                  <a:close/>
                </a:path>
                <a:path w="294639" h="1506854">
                  <a:moveTo>
                    <a:pt x="189458" y="864108"/>
                  </a:moveTo>
                  <a:lnTo>
                    <a:pt x="189458" y="490308"/>
                  </a:lnTo>
                  <a:lnTo>
                    <a:pt x="189458" y="483273"/>
                  </a:lnTo>
                  <a:lnTo>
                    <a:pt x="187540" y="481977"/>
                  </a:lnTo>
                  <a:lnTo>
                    <a:pt x="179222" y="480060"/>
                  </a:lnTo>
                  <a:lnTo>
                    <a:pt x="28155" y="473024"/>
                  </a:lnTo>
                  <a:lnTo>
                    <a:pt x="16918" y="471024"/>
                  </a:lnTo>
                  <a:lnTo>
                    <a:pt x="8320" y="465664"/>
                  </a:lnTo>
                  <a:lnTo>
                    <a:pt x="2600" y="457904"/>
                  </a:lnTo>
                  <a:lnTo>
                    <a:pt x="0" y="448703"/>
                  </a:lnTo>
                  <a:lnTo>
                    <a:pt x="5118" y="447421"/>
                  </a:lnTo>
                  <a:lnTo>
                    <a:pt x="17284" y="446773"/>
                  </a:lnTo>
                  <a:lnTo>
                    <a:pt x="23050" y="446773"/>
                  </a:lnTo>
                  <a:lnTo>
                    <a:pt x="23050" y="453186"/>
                  </a:lnTo>
                  <a:lnTo>
                    <a:pt x="26885" y="454456"/>
                  </a:lnTo>
                  <a:lnTo>
                    <a:pt x="35204" y="454456"/>
                  </a:lnTo>
                  <a:lnTo>
                    <a:pt x="183705" y="460222"/>
                  </a:lnTo>
                  <a:lnTo>
                    <a:pt x="192765" y="462474"/>
                  </a:lnTo>
                  <a:lnTo>
                    <a:pt x="201468" y="467185"/>
                  </a:lnTo>
                  <a:lnTo>
                    <a:pt x="208010" y="474177"/>
                  </a:lnTo>
                  <a:lnTo>
                    <a:pt x="210591" y="483273"/>
                  </a:lnTo>
                  <a:lnTo>
                    <a:pt x="210591" y="1505470"/>
                  </a:lnTo>
                  <a:lnTo>
                    <a:pt x="189458" y="1506753"/>
                  </a:lnTo>
                </a:path>
                <a:path w="294639" h="1506854">
                  <a:moveTo>
                    <a:pt x="59524" y="747623"/>
                  </a:moveTo>
                  <a:lnTo>
                    <a:pt x="86410" y="747623"/>
                  </a:lnTo>
                  <a:lnTo>
                    <a:pt x="86410" y="729056"/>
                  </a:lnTo>
                  <a:lnTo>
                    <a:pt x="91434" y="719531"/>
                  </a:lnTo>
                  <a:lnTo>
                    <a:pt x="91054" y="708569"/>
                  </a:lnTo>
                  <a:lnTo>
                    <a:pt x="85151" y="699529"/>
                  </a:lnTo>
                  <a:lnTo>
                    <a:pt x="73609" y="695769"/>
                  </a:lnTo>
                  <a:lnTo>
                    <a:pt x="62387" y="699181"/>
                  </a:lnTo>
                  <a:lnTo>
                    <a:pt x="56807" y="707215"/>
                  </a:lnTo>
                  <a:lnTo>
                    <a:pt x="55789" y="716568"/>
                  </a:lnTo>
                  <a:lnTo>
                    <a:pt x="58254" y="723938"/>
                  </a:lnTo>
                  <a:lnTo>
                    <a:pt x="59524" y="747623"/>
                  </a:lnTo>
                  <a:close/>
                </a:path>
                <a:path w="294639" h="1506854">
                  <a:moveTo>
                    <a:pt x="94729" y="755294"/>
                  </a:moveTo>
                  <a:lnTo>
                    <a:pt x="94729" y="751459"/>
                  </a:lnTo>
                  <a:lnTo>
                    <a:pt x="49275" y="751459"/>
                  </a:lnTo>
                  <a:lnTo>
                    <a:pt x="49275" y="755294"/>
                  </a:lnTo>
                </a:path>
                <a:path w="294639" h="1506854">
                  <a:moveTo>
                    <a:pt x="99212" y="762342"/>
                  </a:moveTo>
                  <a:lnTo>
                    <a:pt x="99212" y="757859"/>
                  </a:lnTo>
                  <a:lnTo>
                    <a:pt x="53771" y="757859"/>
                  </a:lnTo>
                  <a:lnTo>
                    <a:pt x="53771" y="762342"/>
                  </a:lnTo>
                </a:path>
                <a:path w="294639" h="1506854">
                  <a:moveTo>
                    <a:pt x="64655" y="762342"/>
                  </a:moveTo>
                  <a:lnTo>
                    <a:pt x="56959" y="800100"/>
                  </a:lnTo>
                  <a:lnTo>
                    <a:pt x="60159" y="810983"/>
                  </a:lnTo>
                  <a:lnTo>
                    <a:pt x="81927" y="811618"/>
                  </a:lnTo>
                  <a:lnTo>
                    <a:pt x="86410" y="800100"/>
                  </a:lnTo>
                  <a:lnTo>
                    <a:pt x="80657" y="762977"/>
                  </a:lnTo>
                </a:path>
                <a:path w="294639" h="1506854">
                  <a:moveTo>
                    <a:pt x="58889" y="818667"/>
                  </a:moveTo>
                  <a:lnTo>
                    <a:pt x="58889" y="810983"/>
                  </a:lnTo>
                  <a:lnTo>
                    <a:pt x="81927" y="810983"/>
                  </a:lnTo>
                  <a:lnTo>
                    <a:pt x="81927" y="819302"/>
                  </a:lnTo>
                  <a:lnTo>
                    <a:pt x="86410" y="819302"/>
                  </a:lnTo>
                  <a:lnTo>
                    <a:pt x="86410" y="833386"/>
                  </a:lnTo>
                  <a:lnTo>
                    <a:pt x="54406" y="833386"/>
                  </a:lnTo>
                  <a:lnTo>
                    <a:pt x="54406" y="819302"/>
                  </a:lnTo>
                  <a:lnTo>
                    <a:pt x="58889" y="818667"/>
                  </a:lnTo>
                  <a:close/>
                </a:path>
                <a:path w="294639" h="1506854">
                  <a:moveTo>
                    <a:pt x="174739" y="1416507"/>
                  </a:moveTo>
                  <a:lnTo>
                    <a:pt x="174739" y="882675"/>
                  </a:lnTo>
                  <a:lnTo>
                    <a:pt x="174739" y="878840"/>
                  </a:lnTo>
                  <a:lnTo>
                    <a:pt x="172821" y="874356"/>
                  </a:lnTo>
                  <a:lnTo>
                    <a:pt x="167055" y="874356"/>
                  </a:lnTo>
                  <a:lnTo>
                    <a:pt x="88328" y="873709"/>
                  </a:lnTo>
                  <a:lnTo>
                    <a:pt x="75586" y="871401"/>
                  </a:lnTo>
                  <a:lnTo>
                    <a:pt x="67527" y="865314"/>
                  </a:lnTo>
                  <a:lnTo>
                    <a:pt x="63309" y="856703"/>
                  </a:lnTo>
                  <a:lnTo>
                    <a:pt x="62090" y="846823"/>
                  </a:lnTo>
                  <a:lnTo>
                    <a:pt x="62090" y="832751"/>
                  </a:lnTo>
                  <a:lnTo>
                    <a:pt x="80657" y="833386"/>
                  </a:lnTo>
                  <a:lnTo>
                    <a:pt x="80657" y="847471"/>
                  </a:lnTo>
                  <a:lnTo>
                    <a:pt x="80657" y="855141"/>
                  </a:lnTo>
                  <a:lnTo>
                    <a:pt x="87045" y="857072"/>
                  </a:lnTo>
                  <a:lnTo>
                    <a:pt x="94729" y="857072"/>
                  </a:lnTo>
                  <a:lnTo>
                    <a:pt x="174739" y="857719"/>
                  </a:lnTo>
                  <a:lnTo>
                    <a:pt x="181964" y="858826"/>
                  </a:lnTo>
                  <a:lnTo>
                    <a:pt x="187866" y="861795"/>
                  </a:lnTo>
                  <a:lnTo>
                    <a:pt x="191846" y="867522"/>
                  </a:lnTo>
                  <a:lnTo>
                    <a:pt x="193306" y="876909"/>
                  </a:lnTo>
                  <a:lnTo>
                    <a:pt x="193306" y="1506753"/>
                  </a:lnTo>
                  <a:lnTo>
                    <a:pt x="174739" y="1416507"/>
                  </a:lnTo>
                  <a:close/>
                </a:path>
                <a:path w="294639" h="1506854">
                  <a:moveTo>
                    <a:pt x="230428" y="3200"/>
                  </a:moveTo>
                  <a:lnTo>
                    <a:pt x="270751" y="0"/>
                  </a:lnTo>
                  <a:lnTo>
                    <a:pt x="270751" y="4483"/>
                  </a:lnTo>
                  <a:lnTo>
                    <a:pt x="250266" y="6413"/>
                  </a:lnTo>
                  <a:lnTo>
                    <a:pt x="236829" y="18567"/>
                  </a:lnTo>
                  <a:lnTo>
                    <a:pt x="230428" y="16002"/>
                  </a:lnTo>
                  <a:lnTo>
                    <a:pt x="227228" y="7048"/>
                  </a:lnTo>
                  <a:lnTo>
                    <a:pt x="230428" y="3200"/>
                  </a:lnTo>
                  <a:close/>
                </a:path>
                <a:path w="294639" h="1506854">
                  <a:moveTo>
                    <a:pt x="270751" y="0"/>
                  </a:moveTo>
                  <a:lnTo>
                    <a:pt x="288683" y="6413"/>
                  </a:lnTo>
                  <a:lnTo>
                    <a:pt x="284835" y="7683"/>
                  </a:lnTo>
                  <a:lnTo>
                    <a:pt x="270751" y="0"/>
                  </a:lnTo>
                  <a:close/>
                </a:path>
                <a:path w="294639" h="1506854">
                  <a:moveTo>
                    <a:pt x="291236" y="6413"/>
                  </a:moveTo>
                  <a:lnTo>
                    <a:pt x="294436" y="7048"/>
                  </a:lnTo>
                  <a:lnTo>
                    <a:pt x="294436" y="11518"/>
                  </a:lnTo>
                  <a:lnTo>
                    <a:pt x="279717" y="115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892106" y="2760585"/>
              <a:ext cx="13335" cy="220345"/>
            </a:xfrm>
            <a:custGeom>
              <a:avLst/>
              <a:gdLst/>
              <a:ahLst/>
              <a:cxnLst/>
              <a:rect l="l" t="t" r="r" b="b"/>
              <a:pathLst>
                <a:path w="13335" h="220344">
                  <a:moveTo>
                    <a:pt x="12801" y="220192"/>
                  </a:moveTo>
                  <a:lnTo>
                    <a:pt x="12801" y="5765"/>
                  </a:lnTo>
                  <a:lnTo>
                    <a:pt x="12801" y="0"/>
                  </a:lnTo>
                  <a:lnTo>
                    <a:pt x="0" y="2565"/>
                  </a:lnTo>
                  <a:lnTo>
                    <a:pt x="0" y="5765"/>
                  </a:lnTo>
                  <a:lnTo>
                    <a:pt x="0" y="39052"/>
                  </a:lnTo>
                  <a:lnTo>
                    <a:pt x="3200" y="39052"/>
                  </a:lnTo>
                  <a:lnTo>
                    <a:pt x="3200" y="168986"/>
                  </a:lnTo>
                </a:path>
                <a:path w="13335" h="220344">
                  <a:moveTo>
                    <a:pt x="7035" y="39052"/>
                  </a:moveTo>
                  <a:lnTo>
                    <a:pt x="11518" y="3776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1" name="object 14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536494" y="2769817"/>
              <a:ext cx="291973" cy="184442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515382" y="2974002"/>
              <a:ext cx="108889" cy="387984"/>
            </a:xfrm>
            <a:prstGeom prst="rect">
              <a:avLst/>
            </a:prstGeom>
          </p:spPr>
        </p:pic>
        <p:sp>
          <p:nvSpPr>
            <p:cNvPr id="143" name="object 143"/>
            <p:cNvSpPr/>
            <p:nvPr/>
          </p:nvSpPr>
          <p:spPr>
            <a:xfrm>
              <a:off x="3911953" y="3926819"/>
              <a:ext cx="121285" cy="64769"/>
            </a:xfrm>
            <a:custGeom>
              <a:avLst/>
              <a:gdLst/>
              <a:ahLst/>
              <a:cxnLst/>
              <a:rect l="l" t="t" r="r" b="b"/>
              <a:pathLst>
                <a:path w="121285" h="64770">
                  <a:moveTo>
                    <a:pt x="2552" y="51193"/>
                  </a:moveTo>
                  <a:lnTo>
                    <a:pt x="120332" y="47370"/>
                  </a:lnTo>
                  <a:lnTo>
                    <a:pt x="120967" y="17271"/>
                  </a:lnTo>
                  <a:lnTo>
                    <a:pt x="0" y="0"/>
                  </a:lnTo>
                  <a:lnTo>
                    <a:pt x="0" y="646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049368" y="3479392"/>
              <a:ext cx="80645" cy="1094105"/>
            </a:xfrm>
            <a:custGeom>
              <a:avLst/>
              <a:gdLst/>
              <a:ahLst/>
              <a:cxnLst/>
              <a:rect l="l" t="t" r="r" b="b"/>
              <a:pathLst>
                <a:path w="80645" h="1094104">
                  <a:moveTo>
                    <a:pt x="64020" y="1093914"/>
                  </a:moveTo>
                  <a:lnTo>
                    <a:pt x="64020" y="889711"/>
                  </a:lnTo>
                </a:path>
                <a:path w="80645" h="1094104">
                  <a:moveTo>
                    <a:pt x="51206" y="859624"/>
                  </a:moveTo>
                  <a:lnTo>
                    <a:pt x="51206" y="773861"/>
                  </a:lnTo>
                </a:path>
                <a:path w="80645" h="1094104">
                  <a:moveTo>
                    <a:pt x="55689" y="709218"/>
                  </a:moveTo>
                  <a:lnTo>
                    <a:pt x="55689" y="654811"/>
                  </a:lnTo>
                </a:path>
                <a:path w="80645" h="1094104">
                  <a:moveTo>
                    <a:pt x="60159" y="588886"/>
                  </a:moveTo>
                  <a:lnTo>
                    <a:pt x="60159" y="413499"/>
                  </a:lnTo>
                  <a:lnTo>
                    <a:pt x="12801" y="390461"/>
                  </a:lnTo>
                  <a:lnTo>
                    <a:pt x="37134" y="384695"/>
                  </a:lnTo>
                  <a:lnTo>
                    <a:pt x="80022" y="396227"/>
                  </a:lnTo>
                </a:path>
                <a:path w="80645" h="1094104">
                  <a:moveTo>
                    <a:pt x="44805" y="360375"/>
                  </a:moveTo>
                  <a:lnTo>
                    <a:pt x="44805" y="279730"/>
                  </a:lnTo>
                </a:path>
                <a:path w="80645" h="1094104">
                  <a:moveTo>
                    <a:pt x="64655" y="273964"/>
                  </a:moveTo>
                  <a:lnTo>
                    <a:pt x="35839" y="279730"/>
                  </a:lnTo>
                  <a:lnTo>
                    <a:pt x="3200" y="266280"/>
                  </a:lnTo>
                  <a:lnTo>
                    <a:pt x="32638" y="255396"/>
                  </a:lnTo>
                  <a:lnTo>
                    <a:pt x="67856" y="255396"/>
                  </a:lnTo>
                  <a:lnTo>
                    <a:pt x="66560" y="271398"/>
                  </a:lnTo>
                  <a:lnTo>
                    <a:pt x="35204" y="256679"/>
                  </a:lnTo>
                </a:path>
                <a:path w="80645" h="1094104">
                  <a:moveTo>
                    <a:pt x="41605" y="209308"/>
                  </a:moveTo>
                  <a:lnTo>
                    <a:pt x="41605" y="142735"/>
                  </a:lnTo>
                </a:path>
                <a:path w="80645" h="1094104">
                  <a:moveTo>
                    <a:pt x="48005" y="83223"/>
                  </a:moveTo>
                  <a:lnTo>
                    <a:pt x="48005" y="28816"/>
                  </a:lnTo>
                  <a:lnTo>
                    <a:pt x="0" y="8966"/>
                  </a:lnTo>
                  <a:lnTo>
                    <a:pt x="37134" y="0"/>
                  </a:lnTo>
                  <a:lnTo>
                    <a:pt x="69773" y="211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086122" y="3207796"/>
              <a:ext cx="121081" cy="156114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5191456" y="3487075"/>
              <a:ext cx="189865" cy="523240"/>
            </a:xfrm>
            <a:custGeom>
              <a:avLst/>
              <a:gdLst/>
              <a:ahLst/>
              <a:cxnLst/>
              <a:rect l="l" t="t" r="r" b="b"/>
              <a:pathLst>
                <a:path w="189864" h="523239">
                  <a:moveTo>
                    <a:pt x="0" y="26250"/>
                  </a:moveTo>
                  <a:lnTo>
                    <a:pt x="9682" y="21340"/>
                  </a:lnTo>
                  <a:lnTo>
                    <a:pt x="17379" y="15289"/>
                  </a:lnTo>
                  <a:lnTo>
                    <a:pt x="21352" y="9597"/>
                  </a:lnTo>
                  <a:lnTo>
                    <a:pt x="19862" y="5765"/>
                  </a:lnTo>
                  <a:lnTo>
                    <a:pt x="13462" y="2565"/>
                  </a:lnTo>
                  <a:lnTo>
                    <a:pt x="0" y="0"/>
                  </a:lnTo>
                  <a:lnTo>
                    <a:pt x="0" y="65938"/>
                  </a:lnTo>
                </a:path>
                <a:path w="189864" h="523239">
                  <a:moveTo>
                    <a:pt x="1295" y="149136"/>
                  </a:moveTo>
                  <a:lnTo>
                    <a:pt x="1295" y="412864"/>
                  </a:lnTo>
                </a:path>
                <a:path w="189864" h="523239">
                  <a:moveTo>
                    <a:pt x="7696" y="345008"/>
                  </a:moveTo>
                  <a:lnTo>
                    <a:pt x="32016" y="347560"/>
                  </a:lnTo>
                  <a:lnTo>
                    <a:pt x="32016" y="414769"/>
                  </a:lnTo>
                </a:path>
                <a:path w="189864" h="523239">
                  <a:moveTo>
                    <a:pt x="42900" y="368693"/>
                  </a:moveTo>
                  <a:lnTo>
                    <a:pt x="93472" y="364845"/>
                  </a:lnTo>
                  <a:lnTo>
                    <a:pt x="189471" y="379564"/>
                  </a:lnTo>
                  <a:lnTo>
                    <a:pt x="189471" y="5229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554676" y="3909808"/>
              <a:ext cx="237553" cy="443014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4958474" y="3822482"/>
              <a:ext cx="90805" cy="450215"/>
            </a:xfrm>
            <a:custGeom>
              <a:avLst/>
              <a:gdLst/>
              <a:ahLst/>
              <a:cxnLst/>
              <a:rect l="l" t="t" r="r" b="b"/>
              <a:pathLst>
                <a:path w="90804" h="450214">
                  <a:moveTo>
                    <a:pt x="90258" y="2565"/>
                  </a:moveTo>
                  <a:lnTo>
                    <a:pt x="0" y="0"/>
                  </a:lnTo>
                  <a:lnTo>
                    <a:pt x="0" y="4499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838421" y="4062144"/>
              <a:ext cx="150495" cy="294525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4644835" y="4315979"/>
              <a:ext cx="1152525" cy="302895"/>
            </a:xfrm>
            <a:custGeom>
              <a:avLst/>
              <a:gdLst/>
              <a:ahLst/>
              <a:cxnLst/>
              <a:rect l="l" t="t" r="r" b="b"/>
              <a:pathLst>
                <a:path w="1152525" h="302895">
                  <a:moveTo>
                    <a:pt x="286118" y="113296"/>
                  </a:moveTo>
                  <a:lnTo>
                    <a:pt x="286118" y="185635"/>
                  </a:lnTo>
                </a:path>
                <a:path w="1152525" h="302895">
                  <a:moveTo>
                    <a:pt x="565835" y="28168"/>
                  </a:moveTo>
                  <a:lnTo>
                    <a:pt x="565835" y="247078"/>
                  </a:lnTo>
                </a:path>
                <a:path w="1152525" h="302895">
                  <a:moveTo>
                    <a:pt x="0" y="243230"/>
                  </a:moveTo>
                  <a:lnTo>
                    <a:pt x="408381" y="224028"/>
                  </a:lnTo>
                </a:path>
                <a:path w="1152525" h="302895">
                  <a:moveTo>
                    <a:pt x="570318" y="215061"/>
                  </a:moveTo>
                  <a:lnTo>
                    <a:pt x="775779" y="210591"/>
                  </a:lnTo>
                  <a:lnTo>
                    <a:pt x="775779" y="300202"/>
                  </a:lnTo>
                  <a:lnTo>
                    <a:pt x="842987" y="302768"/>
                  </a:lnTo>
                </a:path>
                <a:path w="1152525" h="302895">
                  <a:moveTo>
                    <a:pt x="864108" y="8331"/>
                  </a:moveTo>
                  <a:lnTo>
                    <a:pt x="864108" y="280352"/>
                  </a:lnTo>
                </a:path>
                <a:path w="1152525" h="302895">
                  <a:moveTo>
                    <a:pt x="831469" y="0"/>
                  </a:moveTo>
                  <a:lnTo>
                    <a:pt x="877557" y="0"/>
                  </a:lnTo>
                  <a:lnTo>
                    <a:pt x="1131671" y="23037"/>
                  </a:lnTo>
                  <a:lnTo>
                    <a:pt x="1145108" y="34556"/>
                  </a:lnTo>
                  <a:lnTo>
                    <a:pt x="1148542" y="44753"/>
                  </a:lnTo>
                  <a:lnTo>
                    <a:pt x="1150951" y="58010"/>
                  </a:lnTo>
                  <a:lnTo>
                    <a:pt x="1152039" y="71386"/>
                  </a:lnTo>
                  <a:lnTo>
                    <a:pt x="1151509" y="81940"/>
                  </a:lnTo>
                  <a:lnTo>
                    <a:pt x="1146751" y="89547"/>
                  </a:lnTo>
                  <a:lnTo>
                    <a:pt x="1136948" y="97696"/>
                  </a:lnTo>
                  <a:lnTo>
                    <a:pt x="1125945" y="104523"/>
                  </a:lnTo>
                  <a:lnTo>
                    <a:pt x="1117587" y="10816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" name="object 15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868495" y="3832350"/>
              <a:ext cx="224129" cy="170357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5195952" y="3838484"/>
              <a:ext cx="358775" cy="227965"/>
            </a:xfrm>
            <a:custGeom>
              <a:avLst/>
              <a:gdLst/>
              <a:ahLst/>
              <a:cxnLst/>
              <a:rect l="l" t="t" r="r" b="b"/>
              <a:pathLst>
                <a:path w="358775" h="227964">
                  <a:moveTo>
                    <a:pt x="0" y="0"/>
                  </a:moveTo>
                  <a:lnTo>
                    <a:pt x="15989" y="3200"/>
                  </a:lnTo>
                  <a:lnTo>
                    <a:pt x="15989" y="10883"/>
                  </a:lnTo>
                  <a:lnTo>
                    <a:pt x="12801" y="14719"/>
                  </a:lnTo>
                  <a:lnTo>
                    <a:pt x="647" y="14084"/>
                  </a:lnTo>
                </a:path>
                <a:path w="358775" h="227964">
                  <a:moveTo>
                    <a:pt x="12801" y="61455"/>
                  </a:moveTo>
                  <a:lnTo>
                    <a:pt x="12801" y="42887"/>
                  </a:lnTo>
                  <a:lnTo>
                    <a:pt x="19837" y="42887"/>
                  </a:lnTo>
                  <a:lnTo>
                    <a:pt x="19837" y="59524"/>
                  </a:lnTo>
                </a:path>
                <a:path w="358775" h="227964">
                  <a:moveTo>
                    <a:pt x="0" y="40322"/>
                  </a:moveTo>
                  <a:lnTo>
                    <a:pt x="5118" y="41617"/>
                  </a:lnTo>
                  <a:lnTo>
                    <a:pt x="5118" y="62738"/>
                  </a:lnTo>
                </a:path>
                <a:path w="358775" h="227964">
                  <a:moveTo>
                    <a:pt x="29438" y="37757"/>
                  </a:moveTo>
                  <a:lnTo>
                    <a:pt x="57607" y="39687"/>
                  </a:lnTo>
                  <a:lnTo>
                    <a:pt x="57607" y="42887"/>
                  </a:lnTo>
                  <a:lnTo>
                    <a:pt x="55676" y="44805"/>
                  </a:lnTo>
                  <a:lnTo>
                    <a:pt x="56324" y="47993"/>
                  </a:lnTo>
                  <a:lnTo>
                    <a:pt x="96647" y="40322"/>
                  </a:lnTo>
                </a:path>
                <a:path w="358775" h="227964">
                  <a:moveTo>
                    <a:pt x="63373" y="39687"/>
                  </a:moveTo>
                  <a:lnTo>
                    <a:pt x="74879" y="37134"/>
                  </a:lnTo>
                </a:path>
                <a:path w="358775" h="227964">
                  <a:moveTo>
                    <a:pt x="106895" y="56324"/>
                  </a:moveTo>
                  <a:lnTo>
                    <a:pt x="106895" y="35839"/>
                  </a:lnTo>
                  <a:lnTo>
                    <a:pt x="136969" y="33921"/>
                  </a:lnTo>
                  <a:lnTo>
                    <a:pt x="131864" y="49923"/>
                  </a:lnTo>
                  <a:lnTo>
                    <a:pt x="112014" y="50558"/>
                  </a:lnTo>
                  <a:lnTo>
                    <a:pt x="110718" y="55041"/>
                  </a:lnTo>
                </a:path>
                <a:path w="358775" h="227964">
                  <a:moveTo>
                    <a:pt x="165773" y="46088"/>
                  </a:moveTo>
                  <a:lnTo>
                    <a:pt x="176022" y="31369"/>
                  </a:lnTo>
                  <a:lnTo>
                    <a:pt x="145288" y="33286"/>
                  </a:lnTo>
                  <a:lnTo>
                    <a:pt x="148488" y="47371"/>
                  </a:lnTo>
                  <a:lnTo>
                    <a:pt x="149136" y="49923"/>
                  </a:lnTo>
                  <a:lnTo>
                    <a:pt x="162572" y="48641"/>
                  </a:lnTo>
                </a:path>
                <a:path w="358775" h="227964">
                  <a:moveTo>
                    <a:pt x="140169" y="40322"/>
                  </a:moveTo>
                  <a:lnTo>
                    <a:pt x="142735" y="49288"/>
                  </a:lnTo>
                </a:path>
                <a:path w="358775" h="227964">
                  <a:moveTo>
                    <a:pt x="187540" y="48641"/>
                  </a:moveTo>
                  <a:lnTo>
                    <a:pt x="284200" y="44805"/>
                  </a:lnTo>
                  <a:lnTo>
                    <a:pt x="358444" y="58889"/>
                  </a:lnTo>
                  <a:lnTo>
                    <a:pt x="358444" y="227876"/>
                  </a:lnTo>
                </a:path>
                <a:path w="358775" h="227964">
                  <a:moveTo>
                    <a:pt x="33286" y="57594"/>
                  </a:moveTo>
                  <a:lnTo>
                    <a:pt x="96647" y="57594"/>
                  </a:lnTo>
                </a:path>
                <a:path w="358775" h="227964">
                  <a:moveTo>
                    <a:pt x="33286" y="60807"/>
                  </a:moveTo>
                  <a:lnTo>
                    <a:pt x="97294" y="62077"/>
                  </a:lnTo>
                </a:path>
                <a:path w="358775" h="227964">
                  <a:moveTo>
                    <a:pt x="33286" y="66573"/>
                  </a:moveTo>
                  <a:lnTo>
                    <a:pt x="97294" y="67208"/>
                  </a:lnTo>
                </a:path>
                <a:path w="358775" h="227964">
                  <a:moveTo>
                    <a:pt x="98564" y="39687"/>
                  </a:moveTo>
                  <a:lnTo>
                    <a:pt x="98564" y="158737"/>
                  </a:lnTo>
                </a:path>
                <a:path w="358775" h="227964">
                  <a:moveTo>
                    <a:pt x="97929" y="161937"/>
                  </a:moveTo>
                  <a:lnTo>
                    <a:pt x="88976" y="161937"/>
                  </a:lnTo>
                  <a:lnTo>
                    <a:pt x="89598" y="165785"/>
                  </a:lnTo>
                </a:path>
                <a:path w="358775" h="227964">
                  <a:moveTo>
                    <a:pt x="109448" y="222745"/>
                  </a:moveTo>
                  <a:lnTo>
                    <a:pt x="109448" y="173456"/>
                  </a:lnTo>
                  <a:lnTo>
                    <a:pt x="112014" y="168973"/>
                  </a:lnTo>
                  <a:lnTo>
                    <a:pt x="112014" y="164490"/>
                  </a:lnTo>
                  <a:lnTo>
                    <a:pt x="106895" y="163220"/>
                  </a:lnTo>
                  <a:lnTo>
                    <a:pt x="106895" y="67208"/>
                  </a:lnTo>
                  <a:lnTo>
                    <a:pt x="112649" y="67208"/>
                  </a:lnTo>
                  <a:lnTo>
                    <a:pt x="112649" y="133134"/>
                  </a:lnTo>
                  <a:lnTo>
                    <a:pt x="108165" y="133134"/>
                  </a:lnTo>
                </a:path>
                <a:path w="358775" h="227964">
                  <a:moveTo>
                    <a:pt x="107530" y="138899"/>
                  </a:moveTo>
                  <a:lnTo>
                    <a:pt x="113919" y="138899"/>
                  </a:lnTo>
                  <a:lnTo>
                    <a:pt x="113919" y="179209"/>
                  </a:lnTo>
                </a:path>
                <a:path w="358775" h="227964">
                  <a:moveTo>
                    <a:pt x="119697" y="66573"/>
                  </a:moveTo>
                  <a:lnTo>
                    <a:pt x="119697" y="102412"/>
                  </a:lnTo>
                  <a:lnTo>
                    <a:pt x="126085" y="102412"/>
                  </a:lnTo>
                  <a:lnTo>
                    <a:pt x="122885" y="118414"/>
                  </a:lnTo>
                  <a:lnTo>
                    <a:pt x="122885" y="130568"/>
                  </a:lnTo>
                </a:path>
                <a:path w="358775" h="227964">
                  <a:moveTo>
                    <a:pt x="122262" y="136334"/>
                  </a:moveTo>
                  <a:lnTo>
                    <a:pt x="122262" y="163855"/>
                  </a:lnTo>
                  <a:lnTo>
                    <a:pt x="152336" y="162585"/>
                  </a:lnTo>
                  <a:lnTo>
                    <a:pt x="162572" y="137604"/>
                  </a:lnTo>
                  <a:lnTo>
                    <a:pt x="146570" y="69126"/>
                  </a:lnTo>
                </a:path>
                <a:path w="358775" h="227964">
                  <a:moveTo>
                    <a:pt x="151688" y="69126"/>
                  </a:moveTo>
                  <a:lnTo>
                    <a:pt x="166420" y="128651"/>
                  </a:lnTo>
                  <a:lnTo>
                    <a:pt x="176022" y="108178"/>
                  </a:lnTo>
                  <a:lnTo>
                    <a:pt x="176022" y="71678"/>
                  </a:lnTo>
                  <a:lnTo>
                    <a:pt x="159385" y="6849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318215" y="3905058"/>
              <a:ext cx="22225" cy="635"/>
            </a:xfrm>
            <a:custGeom>
              <a:avLst/>
              <a:gdLst/>
              <a:ahLst/>
              <a:cxnLst/>
              <a:rect l="l" t="t" r="r" b="b"/>
              <a:pathLst>
                <a:path w="22225" h="635">
                  <a:moveTo>
                    <a:pt x="-2286" y="317"/>
                  </a:moveTo>
                  <a:lnTo>
                    <a:pt x="24041" y="31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318215" y="3910163"/>
              <a:ext cx="33020" cy="65405"/>
            </a:xfrm>
            <a:custGeom>
              <a:avLst/>
              <a:gdLst/>
              <a:ahLst/>
              <a:cxnLst/>
              <a:rect l="l" t="t" r="r" b="b"/>
              <a:pathLst>
                <a:path w="33020" h="65404">
                  <a:moveTo>
                    <a:pt x="23672" y="0"/>
                  </a:moveTo>
                  <a:lnTo>
                    <a:pt x="1905" y="27533"/>
                  </a:lnTo>
                </a:path>
                <a:path w="33020" h="65404">
                  <a:moveTo>
                    <a:pt x="25590" y="4483"/>
                  </a:moveTo>
                  <a:lnTo>
                    <a:pt x="3822" y="32651"/>
                  </a:lnTo>
                </a:path>
                <a:path w="33020" h="65404">
                  <a:moveTo>
                    <a:pt x="0" y="12814"/>
                  </a:moveTo>
                  <a:lnTo>
                    <a:pt x="5753" y="21132"/>
                  </a:lnTo>
                </a:path>
                <a:path w="33020" h="65404">
                  <a:moveTo>
                    <a:pt x="8305" y="27533"/>
                  </a:moveTo>
                  <a:lnTo>
                    <a:pt x="24307" y="57619"/>
                  </a:lnTo>
                  <a:lnTo>
                    <a:pt x="4470" y="58889"/>
                  </a:lnTo>
                </a:path>
                <a:path w="33020" h="65404">
                  <a:moveTo>
                    <a:pt x="3822" y="65290"/>
                  </a:moveTo>
                  <a:lnTo>
                    <a:pt x="5753" y="65290"/>
                  </a:lnTo>
                  <a:lnTo>
                    <a:pt x="28143" y="64020"/>
                  </a:lnTo>
                  <a:lnTo>
                    <a:pt x="32639" y="59537"/>
                  </a:lnTo>
                  <a:lnTo>
                    <a:pt x="11518" y="256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323333" y="3906975"/>
              <a:ext cx="635" cy="16510"/>
            </a:xfrm>
            <a:custGeom>
              <a:avLst/>
              <a:gdLst/>
              <a:ahLst/>
              <a:cxnLst/>
              <a:rect l="l" t="t" r="r" b="b"/>
              <a:pathLst>
                <a:path w="635" h="16510">
                  <a:moveTo>
                    <a:pt x="317" y="-2286"/>
                  </a:moveTo>
                  <a:lnTo>
                    <a:pt x="317" y="1828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328438" y="3907610"/>
              <a:ext cx="2540" cy="17145"/>
            </a:xfrm>
            <a:custGeom>
              <a:avLst/>
              <a:gdLst/>
              <a:ahLst/>
              <a:cxnLst/>
              <a:rect l="l" t="t" r="r" b="b"/>
              <a:pathLst>
                <a:path w="2539" h="17145">
                  <a:moveTo>
                    <a:pt x="965" y="-2286"/>
                  </a:moveTo>
                  <a:lnTo>
                    <a:pt x="965" y="18935"/>
                  </a:lnTo>
                </a:path>
              </a:pathLst>
            </a:custGeom>
            <a:ln w="65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275962" y="3904410"/>
              <a:ext cx="179705" cy="130810"/>
            </a:xfrm>
            <a:custGeom>
              <a:avLst/>
              <a:gdLst/>
              <a:ahLst/>
              <a:cxnLst/>
              <a:rect l="l" t="t" r="r" b="b"/>
              <a:pathLst>
                <a:path w="179704" h="130810">
                  <a:moveTo>
                    <a:pt x="18554" y="68491"/>
                  </a:moveTo>
                  <a:lnTo>
                    <a:pt x="0" y="86410"/>
                  </a:lnTo>
                </a:path>
                <a:path w="179704" h="130810">
                  <a:moveTo>
                    <a:pt x="17919" y="74256"/>
                  </a:moveTo>
                  <a:lnTo>
                    <a:pt x="4483" y="88963"/>
                  </a:lnTo>
                </a:path>
                <a:path w="179704" h="130810">
                  <a:moveTo>
                    <a:pt x="113284" y="19202"/>
                  </a:moveTo>
                  <a:lnTo>
                    <a:pt x="148488" y="83210"/>
                  </a:lnTo>
                  <a:lnTo>
                    <a:pt x="114566" y="84493"/>
                  </a:lnTo>
                  <a:lnTo>
                    <a:pt x="114566" y="90246"/>
                  </a:lnTo>
                  <a:lnTo>
                    <a:pt x="118414" y="90246"/>
                  </a:lnTo>
                  <a:lnTo>
                    <a:pt x="120967" y="85763"/>
                  </a:lnTo>
                </a:path>
                <a:path w="179704" h="130810">
                  <a:moveTo>
                    <a:pt x="115201" y="78092"/>
                  </a:moveTo>
                  <a:lnTo>
                    <a:pt x="142735" y="78092"/>
                  </a:lnTo>
                </a:path>
                <a:path w="179704" h="130810">
                  <a:moveTo>
                    <a:pt x="111379" y="8331"/>
                  </a:moveTo>
                  <a:lnTo>
                    <a:pt x="109935" y="66382"/>
                  </a:lnTo>
                  <a:lnTo>
                    <a:pt x="109454" y="95934"/>
                  </a:lnTo>
                  <a:lnTo>
                    <a:pt x="109935" y="106166"/>
                  </a:lnTo>
                  <a:lnTo>
                    <a:pt x="111379" y="106260"/>
                  </a:lnTo>
                </a:path>
                <a:path w="179704" h="130810">
                  <a:moveTo>
                    <a:pt x="97917" y="54406"/>
                  </a:moveTo>
                  <a:lnTo>
                    <a:pt x="97917" y="104978"/>
                  </a:lnTo>
                </a:path>
                <a:path w="179704" h="130810">
                  <a:moveTo>
                    <a:pt x="113284" y="6413"/>
                  </a:moveTo>
                  <a:lnTo>
                    <a:pt x="145300" y="5753"/>
                  </a:lnTo>
                  <a:lnTo>
                    <a:pt x="176657" y="14719"/>
                  </a:lnTo>
                  <a:lnTo>
                    <a:pt x="179222" y="130568"/>
                  </a:lnTo>
                </a:path>
                <a:path w="179704" h="130810">
                  <a:moveTo>
                    <a:pt x="176022" y="26238"/>
                  </a:moveTo>
                  <a:lnTo>
                    <a:pt x="142735" y="67843"/>
                  </a:lnTo>
                </a:path>
                <a:path w="179704" h="130810">
                  <a:moveTo>
                    <a:pt x="175374" y="20485"/>
                  </a:moveTo>
                  <a:lnTo>
                    <a:pt x="141452" y="62077"/>
                  </a:lnTo>
                </a:path>
                <a:path w="179704" h="130810">
                  <a:moveTo>
                    <a:pt x="137604" y="67208"/>
                  </a:moveTo>
                  <a:lnTo>
                    <a:pt x="129933" y="74891"/>
                  </a:lnTo>
                </a:path>
                <a:path w="179704" h="130810">
                  <a:moveTo>
                    <a:pt x="130568" y="85763"/>
                  </a:moveTo>
                  <a:lnTo>
                    <a:pt x="130568" y="87693"/>
                  </a:lnTo>
                  <a:lnTo>
                    <a:pt x="129933" y="98564"/>
                  </a:lnTo>
                  <a:lnTo>
                    <a:pt x="124815" y="99212"/>
                  </a:lnTo>
                  <a:lnTo>
                    <a:pt x="124815" y="90246"/>
                  </a:lnTo>
                  <a:lnTo>
                    <a:pt x="113284" y="99212"/>
                  </a:lnTo>
                </a:path>
                <a:path w="179704" h="130810">
                  <a:moveTo>
                    <a:pt x="125437" y="0"/>
                  </a:moveTo>
                  <a:lnTo>
                    <a:pt x="14720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458385" y="3901845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-2286" y="323"/>
                  </a:moveTo>
                  <a:lnTo>
                    <a:pt x="15722" y="323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486553" y="3899940"/>
              <a:ext cx="27305" cy="635"/>
            </a:xfrm>
            <a:custGeom>
              <a:avLst/>
              <a:gdLst/>
              <a:ahLst/>
              <a:cxnLst/>
              <a:rect l="l" t="t" r="r" b="b"/>
              <a:pathLst>
                <a:path w="27304" h="635">
                  <a:moveTo>
                    <a:pt x="-2286" y="311"/>
                  </a:moveTo>
                  <a:lnTo>
                    <a:pt x="29171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442383" y="3905693"/>
              <a:ext cx="68580" cy="10160"/>
            </a:xfrm>
            <a:custGeom>
              <a:avLst/>
              <a:gdLst/>
              <a:ahLst/>
              <a:cxnLst/>
              <a:rect l="l" t="t" r="r" b="b"/>
              <a:pathLst>
                <a:path w="68579" h="10160">
                  <a:moveTo>
                    <a:pt x="0" y="1917"/>
                  </a:moveTo>
                  <a:lnTo>
                    <a:pt x="19837" y="1917"/>
                  </a:lnTo>
                  <a:lnTo>
                    <a:pt x="19837" y="5753"/>
                  </a:lnTo>
                  <a:lnTo>
                    <a:pt x="5118" y="5130"/>
                  </a:lnTo>
                </a:path>
                <a:path w="68579" h="10160">
                  <a:moveTo>
                    <a:pt x="23672" y="4470"/>
                  </a:moveTo>
                  <a:lnTo>
                    <a:pt x="35204" y="4470"/>
                  </a:lnTo>
                  <a:lnTo>
                    <a:pt x="33921" y="9613"/>
                  </a:lnTo>
                  <a:lnTo>
                    <a:pt x="21767" y="9613"/>
                  </a:lnTo>
                </a:path>
                <a:path w="68579" h="10160">
                  <a:moveTo>
                    <a:pt x="65925" y="8318"/>
                  </a:moveTo>
                  <a:lnTo>
                    <a:pt x="68491" y="4470"/>
                  </a:lnTo>
                  <a:lnTo>
                    <a:pt x="67843" y="0"/>
                  </a:lnTo>
                  <a:lnTo>
                    <a:pt x="48006" y="1917"/>
                  </a:lnTo>
                  <a:lnTo>
                    <a:pt x="46723" y="7048"/>
                  </a:lnTo>
                  <a:lnTo>
                    <a:pt x="43535" y="7048"/>
                  </a:lnTo>
                  <a:lnTo>
                    <a:pt x="41592" y="83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488458" y="3915307"/>
              <a:ext cx="17780" cy="635"/>
            </a:xfrm>
            <a:custGeom>
              <a:avLst/>
              <a:gdLst/>
              <a:ahLst/>
              <a:cxnLst/>
              <a:rect l="l" t="t" r="r" b="b"/>
              <a:pathLst>
                <a:path w="17779" h="635">
                  <a:moveTo>
                    <a:pt x="-2286" y="311"/>
                  </a:moveTo>
                  <a:lnTo>
                    <a:pt x="19570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459655" y="3905058"/>
              <a:ext cx="86995" cy="180975"/>
            </a:xfrm>
            <a:custGeom>
              <a:avLst/>
              <a:gdLst/>
              <a:ahLst/>
              <a:cxnLst/>
              <a:rect l="l" t="t" r="r" b="b"/>
              <a:pathLst>
                <a:path w="86995" h="180975">
                  <a:moveTo>
                    <a:pt x="58889" y="1269"/>
                  </a:moveTo>
                  <a:lnTo>
                    <a:pt x="55689" y="10248"/>
                  </a:lnTo>
                  <a:lnTo>
                    <a:pt x="57619" y="10248"/>
                  </a:lnTo>
                  <a:lnTo>
                    <a:pt x="62356" y="10046"/>
                  </a:lnTo>
                  <a:lnTo>
                    <a:pt x="71539" y="9601"/>
                  </a:lnTo>
                  <a:lnTo>
                    <a:pt x="80483" y="9155"/>
                  </a:lnTo>
                  <a:lnTo>
                    <a:pt x="84505" y="8953"/>
                  </a:lnTo>
                  <a:lnTo>
                    <a:pt x="86423" y="0"/>
                  </a:lnTo>
                  <a:lnTo>
                    <a:pt x="63373" y="634"/>
                  </a:lnTo>
                </a:path>
                <a:path w="86995" h="180975">
                  <a:moveTo>
                    <a:pt x="0" y="19837"/>
                  </a:moveTo>
                  <a:lnTo>
                    <a:pt x="17284" y="24320"/>
                  </a:lnTo>
                  <a:lnTo>
                    <a:pt x="17284" y="34556"/>
                  </a:lnTo>
                  <a:lnTo>
                    <a:pt x="4495" y="34556"/>
                  </a:lnTo>
                  <a:lnTo>
                    <a:pt x="0" y="23672"/>
                  </a:lnTo>
                </a:path>
                <a:path w="86995" h="180975">
                  <a:moveTo>
                    <a:pt x="8331" y="42240"/>
                  </a:moveTo>
                  <a:lnTo>
                    <a:pt x="16649" y="42240"/>
                  </a:lnTo>
                  <a:lnTo>
                    <a:pt x="16649" y="66560"/>
                  </a:lnTo>
                </a:path>
                <a:path w="86995" h="180975">
                  <a:moveTo>
                    <a:pt x="3200" y="42875"/>
                  </a:moveTo>
                  <a:lnTo>
                    <a:pt x="17932" y="81279"/>
                  </a:lnTo>
                </a:path>
                <a:path w="86995" h="180975">
                  <a:moveTo>
                    <a:pt x="3200" y="105613"/>
                  </a:moveTo>
                  <a:lnTo>
                    <a:pt x="6400" y="103670"/>
                  </a:lnTo>
                  <a:lnTo>
                    <a:pt x="16014" y="89598"/>
                  </a:lnTo>
                </a:path>
                <a:path w="86995" h="180975">
                  <a:moveTo>
                    <a:pt x="0" y="43510"/>
                  </a:moveTo>
                  <a:lnTo>
                    <a:pt x="0" y="101765"/>
                  </a:lnTo>
                </a:path>
                <a:path w="86995" h="180975">
                  <a:moveTo>
                    <a:pt x="1930" y="112013"/>
                  </a:moveTo>
                  <a:lnTo>
                    <a:pt x="1930" y="119684"/>
                  </a:lnTo>
                  <a:lnTo>
                    <a:pt x="7696" y="126085"/>
                  </a:lnTo>
                </a:path>
                <a:path w="86995" h="180975">
                  <a:moveTo>
                    <a:pt x="19850" y="180492"/>
                  </a:moveTo>
                  <a:lnTo>
                    <a:pt x="19850" y="92811"/>
                  </a:lnTo>
                </a:path>
                <a:path w="86995" h="180975">
                  <a:moveTo>
                    <a:pt x="24320" y="26238"/>
                  </a:moveTo>
                  <a:lnTo>
                    <a:pt x="24320" y="32638"/>
                  </a:lnTo>
                  <a:lnTo>
                    <a:pt x="46736" y="30721"/>
                  </a:lnTo>
                  <a:lnTo>
                    <a:pt x="29451" y="24955"/>
                  </a:lnTo>
                </a:path>
                <a:path w="86995" h="180975">
                  <a:moveTo>
                    <a:pt x="59537" y="35204"/>
                  </a:moveTo>
                  <a:lnTo>
                    <a:pt x="24968" y="37757"/>
                  </a:lnTo>
                  <a:lnTo>
                    <a:pt x="24968" y="76161"/>
                  </a:lnTo>
                  <a:lnTo>
                    <a:pt x="58254" y="39039"/>
                  </a:lnTo>
                </a:path>
                <a:path w="86995" h="180975">
                  <a:moveTo>
                    <a:pt x="44170" y="62077"/>
                  </a:moveTo>
                  <a:lnTo>
                    <a:pt x="37769" y="95364"/>
                  </a:lnTo>
                  <a:lnTo>
                    <a:pt x="61455" y="95364"/>
                  </a:lnTo>
                </a:path>
                <a:path w="86995" h="180975">
                  <a:moveTo>
                    <a:pt x="26898" y="94729"/>
                  </a:moveTo>
                  <a:lnTo>
                    <a:pt x="33921" y="94729"/>
                  </a:lnTo>
                </a:path>
                <a:path w="86995" h="180975">
                  <a:moveTo>
                    <a:pt x="46736" y="56959"/>
                  </a:moveTo>
                  <a:lnTo>
                    <a:pt x="63373" y="87693"/>
                  </a:lnTo>
                  <a:lnTo>
                    <a:pt x="60807" y="42240"/>
                  </a:lnTo>
                </a:path>
                <a:path w="86995" h="180975">
                  <a:moveTo>
                    <a:pt x="63373" y="101130"/>
                  </a:moveTo>
                  <a:lnTo>
                    <a:pt x="63373" y="1312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484267" y="3941164"/>
              <a:ext cx="39370" cy="64769"/>
            </a:xfrm>
            <a:custGeom>
              <a:avLst/>
              <a:gdLst/>
              <a:ahLst/>
              <a:cxnLst/>
              <a:rect l="l" t="t" r="r" b="b"/>
              <a:pathLst>
                <a:path w="39370" h="64770">
                  <a:moveTo>
                    <a:pt x="0" y="64382"/>
                  </a:moveTo>
                  <a:lnTo>
                    <a:pt x="39128" y="64382"/>
                  </a:lnTo>
                </a:path>
                <a:path w="39370" h="64770">
                  <a:moveTo>
                    <a:pt x="23399" y="0"/>
                  </a:moveTo>
                  <a:lnTo>
                    <a:pt x="23399" y="15455"/>
                  </a:lnTo>
                </a:path>
              </a:pathLst>
            </a:custGeom>
            <a:ln w="58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491671" y="3930648"/>
              <a:ext cx="198120" cy="125095"/>
            </a:xfrm>
            <a:custGeom>
              <a:avLst/>
              <a:gdLst/>
              <a:ahLst/>
              <a:cxnLst/>
              <a:rect l="l" t="t" r="r" b="b"/>
              <a:pathLst>
                <a:path w="198120" h="125095">
                  <a:moveTo>
                    <a:pt x="0" y="12801"/>
                  </a:moveTo>
                  <a:lnTo>
                    <a:pt x="9601" y="28168"/>
                  </a:lnTo>
                </a:path>
                <a:path w="198120" h="125095">
                  <a:moveTo>
                    <a:pt x="55689" y="6400"/>
                  </a:moveTo>
                  <a:lnTo>
                    <a:pt x="37122" y="7048"/>
                  </a:lnTo>
                  <a:lnTo>
                    <a:pt x="38392" y="39687"/>
                  </a:lnTo>
                  <a:lnTo>
                    <a:pt x="49923" y="83223"/>
                  </a:lnTo>
                  <a:lnTo>
                    <a:pt x="56311" y="76809"/>
                  </a:lnTo>
                  <a:lnTo>
                    <a:pt x="55689" y="6400"/>
                  </a:lnTo>
                  <a:close/>
                </a:path>
                <a:path w="198120" h="125095">
                  <a:moveTo>
                    <a:pt x="37769" y="48653"/>
                  </a:moveTo>
                  <a:lnTo>
                    <a:pt x="45427" y="86423"/>
                  </a:lnTo>
                  <a:lnTo>
                    <a:pt x="39674" y="94094"/>
                  </a:lnTo>
                  <a:lnTo>
                    <a:pt x="39674" y="59524"/>
                  </a:lnTo>
                </a:path>
                <a:path w="198120" h="125095">
                  <a:moveTo>
                    <a:pt x="65912" y="64008"/>
                  </a:moveTo>
                  <a:lnTo>
                    <a:pt x="82562" y="42887"/>
                  </a:lnTo>
                  <a:lnTo>
                    <a:pt x="64007" y="14084"/>
                  </a:lnTo>
                </a:path>
                <a:path w="198120" h="125095">
                  <a:moveTo>
                    <a:pt x="65290" y="7048"/>
                  </a:moveTo>
                  <a:lnTo>
                    <a:pt x="69834" y="13131"/>
                  </a:lnTo>
                  <a:lnTo>
                    <a:pt x="76722" y="24012"/>
                  </a:lnTo>
                  <a:lnTo>
                    <a:pt x="83012" y="34412"/>
                  </a:lnTo>
                  <a:lnTo>
                    <a:pt x="85763" y="39052"/>
                  </a:lnTo>
                  <a:lnTo>
                    <a:pt x="109448" y="9613"/>
                  </a:lnTo>
                  <a:lnTo>
                    <a:pt x="82562" y="10883"/>
                  </a:lnTo>
                  <a:lnTo>
                    <a:pt x="78727" y="5765"/>
                  </a:lnTo>
                  <a:lnTo>
                    <a:pt x="71043" y="5765"/>
                  </a:lnTo>
                </a:path>
                <a:path w="198120" h="125095">
                  <a:moveTo>
                    <a:pt x="122250" y="2565"/>
                  </a:moveTo>
                  <a:lnTo>
                    <a:pt x="88963" y="42252"/>
                  </a:lnTo>
                  <a:lnTo>
                    <a:pt x="106248" y="74256"/>
                  </a:lnTo>
                </a:path>
                <a:path w="198120" h="125095">
                  <a:moveTo>
                    <a:pt x="108165" y="87045"/>
                  </a:moveTo>
                  <a:lnTo>
                    <a:pt x="67208" y="87045"/>
                  </a:lnTo>
                </a:path>
                <a:path w="198120" h="125095">
                  <a:moveTo>
                    <a:pt x="65912" y="82575"/>
                  </a:moveTo>
                  <a:lnTo>
                    <a:pt x="103047" y="81292"/>
                  </a:lnTo>
                  <a:lnTo>
                    <a:pt x="83832" y="48653"/>
                  </a:lnTo>
                </a:path>
                <a:path w="198120" h="125095">
                  <a:moveTo>
                    <a:pt x="126720" y="3848"/>
                  </a:moveTo>
                  <a:lnTo>
                    <a:pt x="126720" y="124815"/>
                  </a:lnTo>
                </a:path>
                <a:path w="198120" h="125095">
                  <a:moveTo>
                    <a:pt x="133769" y="124180"/>
                  </a:moveTo>
                  <a:lnTo>
                    <a:pt x="133769" y="2565"/>
                  </a:lnTo>
                  <a:lnTo>
                    <a:pt x="192011" y="0"/>
                  </a:lnTo>
                </a:path>
                <a:path w="198120" h="125095">
                  <a:moveTo>
                    <a:pt x="126098" y="85775"/>
                  </a:moveTo>
                  <a:lnTo>
                    <a:pt x="101777" y="112014"/>
                  </a:lnTo>
                </a:path>
                <a:path w="198120" h="125095">
                  <a:moveTo>
                    <a:pt x="160654" y="1930"/>
                  </a:moveTo>
                  <a:lnTo>
                    <a:pt x="140817" y="122897"/>
                  </a:lnTo>
                </a:path>
                <a:path w="198120" h="125095">
                  <a:moveTo>
                    <a:pt x="166420" y="5130"/>
                  </a:moveTo>
                  <a:lnTo>
                    <a:pt x="189458" y="124815"/>
                  </a:lnTo>
                </a:path>
                <a:path w="198120" h="125095">
                  <a:moveTo>
                    <a:pt x="193306" y="8318"/>
                  </a:moveTo>
                  <a:lnTo>
                    <a:pt x="136969" y="71691"/>
                  </a:lnTo>
                </a:path>
                <a:path w="198120" h="125095">
                  <a:moveTo>
                    <a:pt x="193306" y="3848"/>
                  </a:moveTo>
                  <a:lnTo>
                    <a:pt x="197777" y="1248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627637" y="4024419"/>
              <a:ext cx="43815" cy="6985"/>
            </a:xfrm>
            <a:custGeom>
              <a:avLst/>
              <a:gdLst/>
              <a:ahLst/>
              <a:cxnLst/>
              <a:rect l="l" t="t" r="r" b="b"/>
              <a:pathLst>
                <a:path w="43814" h="6985">
                  <a:moveTo>
                    <a:pt x="0" y="0"/>
                  </a:moveTo>
                  <a:lnTo>
                    <a:pt x="42976" y="0"/>
                  </a:lnTo>
                </a:path>
                <a:path w="43814" h="6985">
                  <a:moveTo>
                    <a:pt x="634" y="6400"/>
                  </a:moveTo>
                  <a:lnTo>
                    <a:pt x="43611" y="6400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559515" y="3954969"/>
              <a:ext cx="176530" cy="90170"/>
            </a:xfrm>
            <a:custGeom>
              <a:avLst/>
              <a:gdLst/>
              <a:ahLst/>
              <a:cxnLst/>
              <a:rect l="l" t="t" r="r" b="b"/>
              <a:pathLst>
                <a:path w="176529" h="90170">
                  <a:moveTo>
                    <a:pt x="35839" y="66586"/>
                  </a:moveTo>
                  <a:lnTo>
                    <a:pt x="36487" y="71704"/>
                  </a:lnTo>
                  <a:lnTo>
                    <a:pt x="35839" y="76174"/>
                  </a:lnTo>
                  <a:lnTo>
                    <a:pt x="33286" y="76822"/>
                  </a:lnTo>
                  <a:lnTo>
                    <a:pt x="30721" y="76822"/>
                  </a:lnTo>
                  <a:lnTo>
                    <a:pt x="29438" y="71056"/>
                  </a:lnTo>
                  <a:lnTo>
                    <a:pt x="31356" y="66586"/>
                  </a:lnTo>
                </a:path>
                <a:path w="176529" h="90170">
                  <a:moveTo>
                    <a:pt x="19837" y="66586"/>
                  </a:moveTo>
                  <a:lnTo>
                    <a:pt x="21120" y="71704"/>
                  </a:lnTo>
                  <a:lnTo>
                    <a:pt x="19837" y="76174"/>
                  </a:lnTo>
                  <a:lnTo>
                    <a:pt x="17919" y="76822"/>
                  </a:lnTo>
                  <a:lnTo>
                    <a:pt x="15367" y="76822"/>
                  </a:lnTo>
                  <a:lnTo>
                    <a:pt x="13436" y="71056"/>
                  </a:lnTo>
                  <a:lnTo>
                    <a:pt x="15989" y="66586"/>
                  </a:lnTo>
                </a:path>
                <a:path w="176529" h="90170">
                  <a:moveTo>
                    <a:pt x="6413" y="66586"/>
                  </a:moveTo>
                  <a:lnTo>
                    <a:pt x="7035" y="71704"/>
                  </a:lnTo>
                  <a:lnTo>
                    <a:pt x="6413" y="76174"/>
                  </a:lnTo>
                  <a:lnTo>
                    <a:pt x="3835" y="76822"/>
                  </a:lnTo>
                  <a:lnTo>
                    <a:pt x="1282" y="76822"/>
                  </a:lnTo>
                  <a:lnTo>
                    <a:pt x="0" y="71056"/>
                  </a:lnTo>
                  <a:lnTo>
                    <a:pt x="1917" y="66586"/>
                  </a:lnTo>
                </a:path>
                <a:path w="176529" h="90170">
                  <a:moveTo>
                    <a:pt x="109448" y="79374"/>
                  </a:moveTo>
                  <a:lnTo>
                    <a:pt x="110096" y="84493"/>
                  </a:lnTo>
                  <a:lnTo>
                    <a:pt x="109448" y="88341"/>
                  </a:lnTo>
                  <a:lnTo>
                    <a:pt x="106895" y="88988"/>
                  </a:lnTo>
                  <a:lnTo>
                    <a:pt x="104343" y="89623"/>
                  </a:lnTo>
                  <a:lnTo>
                    <a:pt x="103047" y="83870"/>
                  </a:lnTo>
                  <a:lnTo>
                    <a:pt x="104965" y="79374"/>
                  </a:lnTo>
                </a:path>
                <a:path w="176529" h="90170">
                  <a:moveTo>
                    <a:pt x="93446" y="79374"/>
                  </a:moveTo>
                  <a:lnTo>
                    <a:pt x="94742" y="84493"/>
                  </a:lnTo>
                  <a:lnTo>
                    <a:pt x="93446" y="88341"/>
                  </a:lnTo>
                  <a:lnTo>
                    <a:pt x="91528" y="88988"/>
                  </a:lnTo>
                  <a:lnTo>
                    <a:pt x="88976" y="89623"/>
                  </a:lnTo>
                  <a:lnTo>
                    <a:pt x="87045" y="83870"/>
                  </a:lnTo>
                  <a:lnTo>
                    <a:pt x="89611" y="79374"/>
                  </a:lnTo>
                </a:path>
                <a:path w="176529" h="90170">
                  <a:moveTo>
                    <a:pt x="67208" y="0"/>
                  </a:moveTo>
                  <a:lnTo>
                    <a:pt x="104965" y="67856"/>
                  </a:lnTo>
                </a:path>
                <a:path w="176529" h="90170">
                  <a:moveTo>
                    <a:pt x="135051" y="8331"/>
                  </a:moveTo>
                  <a:lnTo>
                    <a:pt x="176022" y="84493"/>
                  </a:lnTo>
                  <a:lnTo>
                    <a:pt x="135699" y="857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695849" y="4033709"/>
              <a:ext cx="32384" cy="2540"/>
            </a:xfrm>
            <a:custGeom>
              <a:avLst/>
              <a:gdLst/>
              <a:ahLst/>
              <a:cxnLst/>
              <a:rect l="l" t="t" r="r" b="b"/>
              <a:pathLst>
                <a:path w="32385" h="2539">
                  <a:moveTo>
                    <a:pt x="-2286" y="965"/>
                  </a:moveTo>
                  <a:lnTo>
                    <a:pt x="34302" y="965"/>
                  </a:lnTo>
                </a:path>
              </a:pathLst>
            </a:custGeom>
            <a:ln w="65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948238" y="4042027"/>
              <a:ext cx="783590" cy="272415"/>
            </a:xfrm>
            <a:custGeom>
              <a:avLst/>
              <a:gdLst/>
              <a:ahLst/>
              <a:cxnLst/>
              <a:rect l="l" t="t" r="r" b="b"/>
              <a:pathLst>
                <a:path w="783589" h="272414">
                  <a:moveTo>
                    <a:pt x="757212" y="634"/>
                  </a:moveTo>
                  <a:lnTo>
                    <a:pt x="759142" y="7035"/>
                  </a:lnTo>
                  <a:lnTo>
                    <a:pt x="759777" y="9588"/>
                  </a:lnTo>
                  <a:lnTo>
                    <a:pt x="756577" y="10236"/>
                  </a:lnTo>
                  <a:lnTo>
                    <a:pt x="753376" y="10883"/>
                  </a:lnTo>
                  <a:lnTo>
                    <a:pt x="753376" y="4470"/>
                  </a:lnTo>
                  <a:lnTo>
                    <a:pt x="754011" y="0"/>
                  </a:lnTo>
                </a:path>
                <a:path w="783589" h="272414">
                  <a:moveTo>
                    <a:pt x="770648" y="1282"/>
                  </a:moveTo>
                  <a:lnTo>
                    <a:pt x="771931" y="7683"/>
                  </a:lnTo>
                  <a:lnTo>
                    <a:pt x="773214" y="10236"/>
                  </a:lnTo>
                  <a:lnTo>
                    <a:pt x="770026" y="10883"/>
                  </a:lnTo>
                  <a:lnTo>
                    <a:pt x="766178" y="11518"/>
                  </a:lnTo>
                  <a:lnTo>
                    <a:pt x="766813" y="5118"/>
                  </a:lnTo>
                  <a:lnTo>
                    <a:pt x="767461" y="634"/>
                  </a:lnTo>
                </a:path>
                <a:path w="783589" h="272414">
                  <a:moveTo>
                    <a:pt x="747610" y="21132"/>
                  </a:moveTo>
                  <a:lnTo>
                    <a:pt x="771296" y="23685"/>
                  </a:lnTo>
                  <a:lnTo>
                    <a:pt x="777697" y="24333"/>
                  </a:lnTo>
                  <a:lnTo>
                    <a:pt x="783450" y="29451"/>
                  </a:lnTo>
                  <a:lnTo>
                    <a:pt x="783450" y="42252"/>
                  </a:lnTo>
                  <a:lnTo>
                    <a:pt x="783450" y="82575"/>
                  </a:lnTo>
                </a:path>
                <a:path w="783589" h="272414">
                  <a:moveTo>
                    <a:pt x="767461" y="30086"/>
                  </a:moveTo>
                  <a:lnTo>
                    <a:pt x="772579" y="30721"/>
                  </a:lnTo>
                  <a:lnTo>
                    <a:pt x="777049" y="32003"/>
                  </a:lnTo>
                  <a:lnTo>
                    <a:pt x="777049" y="39052"/>
                  </a:lnTo>
                  <a:lnTo>
                    <a:pt x="777049" y="79997"/>
                  </a:lnTo>
                </a:path>
                <a:path w="783589" h="272414">
                  <a:moveTo>
                    <a:pt x="767461" y="33299"/>
                  </a:moveTo>
                  <a:lnTo>
                    <a:pt x="767461" y="79374"/>
                  </a:lnTo>
                </a:path>
                <a:path w="783589" h="272414">
                  <a:moveTo>
                    <a:pt x="746975" y="28155"/>
                  </a:moveTo>
                  <a:lnTo>
                    <a:pt x="753376" y="29451"/>
                  </a:lnTo>
                  <a:lnTo>
                    <a:pt x="756577" y="29451"/>
                  </a:lnTo>
                  <a:lnTo>
                    <a:pt x="759142" y="29451"/>
                  </a:lnTo>
                  <a:lnTo>
                    <a:pt x="762965" y="32638"/>
                  </a:lnTo>
                  <a:lnTo>
                    <a:pt x="762965" y="39687"/>
                  </a:lnTo>
                  <a:lnTo>
                    <a:pt x="762965" y="79997"/>
                  </a:lnTo>
                </a:path>
                <a:path w="783589" h="272414">
                  <a:moveTo>
                    <a:pt x="683615" y="135699"/>
                  </a:moveTo>
                  <a:lnTo>
                    <a:pt x="683615" y="272033"/>
                  </a:lnTo>
                </a:path>
                <a:path w="783589" h="272414">
                  <a:moveTo>
                    <a:pt x="688721" y="209308"/>
                  </a:moveTo>
                  <a:lnTo>
                    <a:pt x="745058" y="209308"/>
                  </a:lnTo>
                </a:path>
                <a:path w="783589" h="272414">
                  <a:moveTo>
                    <a:pt x="10236" y="40322"/>
                  </a:moveTo>
                  <a:lnTo>
                    <a:pt x="6204" y="43940"/>
                  </a:lnTo>
                  <a:lnTo>
                    <a:pt x="2955" y="50082"/>
                  </a:lnTo>
                  <a:lnTo>
                    <a:pt x="788" y="57424"/>
                  </a:lnTo>
                  <a:lnTo>
                    <a:pt x="0" y="64642"/>
                  </a:lnTo>
                  <a:lnTo>
                    <a:pt x="0" y="23427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743692" y="4323307"/>
              <a:ext cx="364286" cy="238188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920099" y="3967415"/>
              <a:ext cx="218363" cy="427672"/>
            </a:xfrm>
            <a:prstGeom prst="rect">
              <a:avLst/>
            </a:prstGeom>
          </p:spPr>
        </p:pic>
        <p:pic>
          <p:nvPicPr>
            <p:cNvPr id="171" name="object 17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335513" y="4181194"/>
              <a:ext cx="223469" cy="238480"/>
            </a:xfrm>
            <a:prstGeom prst="rect">
              <a:avLst/>
            </a:prstGeom>
          </p:spPr>
        </p:pic>
        <p:sp>
          <p:nvSpPr>
            <p:cNvPr id="172" name="object 172"/>
            <p:cNvSpPr/>
            <p:nvPr/>
          </p:nvSpPr>
          <p:spPr>
            <a:xfrm>
              <a:off x="3109288" y="4121872"/>
              <a:ext cx="459740" cy="304800"/>
            </a:xfrm>
            <a:custGeom>
              <a:avLst/>
              <a:gdLst/>
              <a:ahLst/>
              <a:cxnLst/>
              <a:rect l="l" t="t" r="r" b="b"/>
              <a:pathLst>
                <a:path w="459739" h="304800">
                  <a:moveTo>
                    <a:pt x="120980" y="247878"/>
                  </a:moveTo>
                  <a:lnTo>
                    <a:pt x="447408" y="247878"/>
                  </a:lnTo>
                </a:path>
                <a:path w="459739" h="304800">
                  <a:moveTo>
                    <a:pt x="120980" y="269633"/>
                  </a:moveTo>
                  <a:lnTo>
                    <a:pt x="447408" y="269633"/>
                  </a:lnTo>
                </a:path>
                <a:path w="459739" h="304800">
                  <a:moveTo>
                    <a:pt x="459574" y="304203"/>
                  </a:moveTo>
                  <a:lnTo>
                    <a:pt x="120980" y="304203"/>
                  </a:lnTo>
                  <a:lnTo>
                    <a:pt x="120980" y="291401"/>
                  </a:lnTo>
                  <a:lnTo>
                    <a:pt x="459574" y="291401"/>
                  </a:lnTo>
                </a:path>
                <a:path w="459739" h="304800">
                  <a:moveTo>
                    <a:pt x="131851" y="247878"/>
                  </a:moveTo>
                  <a:lnTo>
                    <a:pt x="131851" y="291401"/>
                  </a:lnTo>
                </a:path>
                <a:path w="459739" h="304800">
                  <a:moveTo>
                    <a:pt x="158102" y="247878"/>
                  </a:moveTo>
                  <a:lnTo>
                    <a:pt x="158102" y="291401"/>
                  </a:lnTo>
                </a:path>
                <a:path w="459739" h="304800">
                  <a:moveTo>
                    <a:pt x="195224" y="247878"/>
                  </a:moveTo>
                  <a:lnTo>
                    <a:pt x="195224" y="291401"/>
                  </a:lnTo>
                </a:path>
                <a:path w="459739" h="304800">
                  <a:moveTo>
                    <a:pt x="231711" y="247878"/>
                  </a:moveTo>
                  <a:lnTo>
                    <a:pt x="231711" y="291401"/>
                  </a:lnTo>
                </a:path>
                <a:path w="459739" h="304800">
                  <a:moveTo>
                    <a:pt x="268198" y="247878"/>
                  </a:moveTo>
                  <a:lnTo>
                    <a:pt x="268198" y="291401"/>
                  </a:lnTo>
                </a:path>
                <a:path w="459739" h="304800">
                  <a:moveTo>
                    <a:pt x="305320" y="247878"/>
                  </a:moveTo>
                  <a:lnTo>
                    <a:pt x="305320" y="291401"/>
                  </a:lnTo>
                </a:path>
                <a:path w="459739" h="304800">
                  <a:moveTo>
                    <a:pt x="341795" y="247878"/>
                  </a:moveTo>
                  <a:lnTo>
                    <a:pt x="341795" y="291401"/>
                  </a:lnTo>
                </a:path>
                <a:path w="459739" h="304800">
                  <a:moveTo>
                    <a:pt x="378929" y="247878"/>
                  </a:moveTo>
                  <a:lnTo>
                    <a:pt x="378929" y="291401"/>
                  </a:lnTo>
                </a:path>
                <a:path w="459739" h="304800">
                  <a:moveTo>
                    <a:pt x="415417" y="247878"/>
                  </a:moveTo>
                  <a:lnTo>
                    <a:pt x="415417" y="291401"/>
                  </a:lnTo>
                </a:path>
                <a:path w="459739" h="304800">
                  <a:moveTo>
                    <a:pt x="452526" y="276047"/>
                  </a:moveTo>
                  <a:lnTo>
                    <a:pt x="452526" y="291401"/>
                  </a:lnTo>
                </a:path>
                <a:path w="459739" h="304800">
                  <a:moveTo>
                    <a:pt x="27520" y="18719"/>
                  </a:moveTo>
                  <a:lnTo>
                    <a:pt x="0" y="11684"/>
                  </a:lnTo>
                  <a:lnTo>
                    <a:pt x="0" y="5918"/>
                  </a:lnTo>
                  <a:lnTo>
                    <a:pt x="14200" y="4055"/>
                  </a:lnTo>
                  <a:lnTo>
                    <a:pt x="22401" y="2968"/>
                  </a:lnTo>
                  <a:lnTo>
                    <a:pt x="27723" y="2239"/>
                  </a:lnTo>
                  <a:lnTo>
                    <a:pt x="33286" y="1447"/>
                  </a:lnTo>
                  <a:lnTo>
                    <a:pt x="43477" y="540"/>
                  </a:lnTo>
                  <a:lnTo>
                    <a:pt x="57208" y="0"/>
                  </a:lnTo>
                  <a:lnTo>
                    <a:pt x="70818" y="183"/>
                  </a:lnTo>
                  <a:lnTo>
                    <a:pt x="80645" y="1447"/>
                  </a:lnTo>
                  <a:lnTo>
                    <a:pt x="88696" y="3423"/>
                  </a:lnTo>
                  <a:lnTo>
                    <a:pt x="97047" y="5281"/>
                  </a:lnTo>
                  <a:lnTo>
                    <a:pt x="103597" y="6660"/>
                  </a:lnTo>
                  <a:lnTo>
                    <a:pt x="106248" y="7200"/>
                  </a:lnTo>
                  <a:lnTo>
                    <a:pt x="106248" y="15519"/>
                  </a:lnTo>
                  <a:lnTo>
                    <a:pt x="71691" y="20015"/>
                  </a:lnTo>
                  <a:lnTo>
                    <a:pt x="65330" y="16210"/>
                  </a:lnTo>
                  <a:lnTo>
                    <a:pt x="50087" y="14085"/>
                  </a:lnTo>
                  <a:lnTo>
                    <a:pt x="34602" y="14602"/>
                  </a:lnTo>
                  <a:lnTo>
                    <a:pt x="27520" y="187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136812" y="4140592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5">
                  <a:moveTo>
                    <a:pt x="0" y="0"/>
                  </a:moveTo>
                  <a:lnTo>
                    <a:pt x="0" y="241312"/>
                  </a:lnTo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058085" y="4140592"/>
              <a:ext cx="285750" cy="409575"/>
            </a:xfrm>
            <a:custGeom>
              <a:avLst/>
              <a:gdLst/>
              <a:ahLst/>
              <a:cxnLst/>
              <a:rect l="l" t="t" r="r" b="b"/>
              <a:pathLst>
                <a:path w="285750" h="409575">
                  <a:moveTo>
                    <a:pt x="78727" y="0"/>
                  </a:moveTo>
                  <a:lnTo>
                    <a:pt x="78727" y="241312"/>
                  </a:lnTo>
                </a:path>
                <a:path w="285750" h="409575">
                  <a:moveTo>
                    <a:pt x="122897" y="1295"/>
                  </a:moveTo>
                  <a:lnTo>
                    <a:pt x="122897" y="50571"/>
                  </a:lnTo>
                </a:path>
                <a:path w="285750" h="409575">
                  <a:moveTo>
                    <a:pt x="98564" y="41617"/>
                  </a:moveTo>
                  <a:lnTo>
                    <a:pt x="103060" y="39052"/>
                  </a:lnTo>
                  <a:lnTo>
                    <a:pt x="98564" y="41617"/>
                  </a:lnTo>
                  <a:lnTo>
                    <a:pt x="94094" y="44183"/>
                  </a:lnTo>
                  <a:lnTo>
                    <a:pt x="95377" y="47371"/>
                  </a:lnTo>
                  <a:lnTo>
                    <a:pt x="95377" y="51841"/>
                  </a:lnTo>
                  <a:lnTo>
                    <a:pt x="95377" y="242608"/>
                  </a:lnTo>
                </a:path>
                <a:path w="285750" h="409575">
                  <a:moveTo>
                    <a:pt x="115849" y="41617"/>
                  </a:moveTo>
                  <a:lnTo>
                    <a:pt x="120332" y="39052"/>
                  </a:lnTo>
                  <a:lnTo>
                    <a:pt x="115849" y="41617"/>
                  </a:lnTo>
                  <a:lnTo>
                    <a:pt x="111366" y="44183"/>
                  </a:lnTo>
                  <a:lnTo>
                    <a:pt x="112649" y="47371"/>
                  </a:lnTo>
                  <a:lnTo>
                    <a:pt x="112649" y="51841"/>
                  </a:lnTo>
                  <a:lnTo>
                    <a:pt x="112649" y="183718"/>
                  </a:lnTo>
                </a:path>
                <a:path w="285750" h="409575">
                  <a:moveTo>
                    <a:pt x="112649" y="51841"/>
                  </a:moveTo>
                  <a:lnTo>
                    <a:pt x="95377" y="51841"/>
                  </a:lnTo>
                </a:path>
                <a:path w="285750" h="409575">
                  <a:moveTo>
                    <a:pt x="112649" y="74904"/>
                  </a:moveTo>
                  <a:lnTo>
                    <a:pt x="95377" y="74904"/>
                  </a:lnTo>
                </a:path>
                <a:path w="285750" h="409575">
                  <a:moveTo>
                    <a:pt x="112649" y="97942"/>
                  </a:moveTo>
                  <a:lnTo>
                    <a:pt x="95377" y="97942"/>
                  </a:lnTo>
                </a:path>
                <a:path w="285750" h="409575">
                  <a:moveTo>
                    <a:pt x="112649" y="120992"/>
                  </a:moveTo>
                  <a:lnTo>
                    <a:pt x="95377" y="120992"/>
                  </a:lnTo>
                </a:path>
                <a:path w="285750" h="409575">
                  <a:moveTo>
                    <a:pt x="112649" y="144665"/>
                  </a:moveTo>
                  <a:lnTo>
                    <a:pt x="95377" y="144665"/>
                  </a:lnTo>
                </a:path>
                <a:path w="285750" h="409575">
                  <a:moveTo>
                    <a:pt x="112649" y="167716"/>
                  </a:moveTo>
                  <a:lnTo>
                    <a:pt x="95377" y="167716"/>
                  </a:lnTo>
                </a:path>
                <a:path w="285750" h="409575">
                  <a:moveTo>
                    <a:pt x="102412" y="190754"/>
                  </a:moveTo>
                  <a:lnTo>
                    <a:pt x="95377" y="190754"/>
                  </a:lnTo>
                </a:path>
                <a:path w="285750" h="409575">
                  <a:moveTo>
                    <a:pt x="103060" y="327736"/>
                  </a:moveTo>
                  <a:lnTo>
                    <a:pt x="103060" y="186270"/>
                  </a:lnTo>
                  <a:lnTo>
                    <a:pt x="117132" y="186270"/>
                  </a:lnTo>
                  <a:lnTo>
                    <a:pt x="117132" y="329006"/>
                  </a:lnTo>
                </a:path>
                <a:path w="285750" h="409575">
                  <a:moveTo>
                    <a:pt x="119049" y="325818"/>
                  </a:moveTo>
                  <a:lnTo>
                    <a:pt x="122897" y="326440"/>
                  </a:lnTo>
                  <a:lnTo>
                    <a:pt x="127381" y="326440"/>
                  </a:lnTo>
                  <a:lnTo>
                    <a:pt x="129933" y="323253"/>
                  </a:lnTo>
                  <a:lnTo>
                    <a:pt x="130581" y="332841"/>
                  </a:lnTo>
                  <a:lnTo>
                    <a:pt x="135064" y="334784"/>
                  </a:lnTo>
                  <a:lnTo>
                    <a:pt x="140817" y="334124"/>
                  </a:lnTo>
                  <a:lnTo>
                    <a:pt x="141452" y="338607"/>
                  </a:lnTo>
                  <a:lnTo>
                    <a:pt x="143370" y="341172"/>
                  </a:lnTo>
                  <a:lnTo>
                    <a:pt x="146570" y="341172"/>
                  </a:lnTo>
                  <a:lnTo>
                    <a:pt x="150046" y="353250"/>
                  </a:lnTo>
                  <a:lnTo>
                    <a:pt x="159940" y="361007"/>
                  </a:lnTo>
                  <a:lnTo>
                    <a:pt x="172591" y="362043"/>
                  </a:lnTo>
                  <a:lnTo>
                    <a:pt x="184340" y="353961"/>
                  </a:lnTo>
                  <a:lnTo>
                    <a:pt x="183092" y="362157"/>
                  </a:lnTo>
                  <a:lnTo>
                    <a:pt x="182021" y="370532"/>
                  </a:lnTo>
                  <a:lnTo>
                    <a:pt x="183710" y="377825"/>
                  </a:lnTo>
                  <a:lnTo>
                    <a:pt x="190741" y="382778"/>
                  </a:lnTo>
                  <a:lnTo>
                    <a:pt x="193453" y="388886"/>
                  </a:lnTo>
                  <a:lnTo>
                    <a:pt x="201864" y="393734"/>
                  </a:lnTo>
                  <a:lnTo>
                    <a:pt x="212074" y="395826"/>
                  </a:lnTo>
                  <a:lnTo>
                    <a:pt x="220179" y="393661"/>
                  </a:lnTo>
                  <a:lnTo>
                    <a:pt x="230126" y="399962"/>
                  </a:lnTo>
                  <a:lnTo>
                    <a:pt x="243066" y="399902"/>
                  </a:lnTo>
                  <a:lnTo>
                    <a:pt x="255286" y="393838"/>
                  </a:lnTo>
                  <a:lnTo>
                    <a:pt x="263067" y="382130"/>
                  </a:lnTo>
                </a:path>
                <a:path w="285750" h="409575">
                  <a:moveTo>
                    <a:pt x="254749" y="394296"/>
                  </a:moveTo>
                  <a:lnTo>
                    <a:pt x="259186" y="400546"/>
                  </a:lnTo>
                  <a:lnTo>
                    <a:pt x="267228" y="405896"/>
                  </a:lnTo>
                  <a:lnTo>
                    <a:pt x="276710" y="408968"/>
                  </a:lnTo>
                  <a:lnTo>
                    <a:pt x="285470" y="408381"/>
                  </a:lnTo>
                </a:path>
                <a:path w="285750" h="409575">
                  <a:moveTo>
                    <a:pt x="101130" y="247726"/>
                  </a:moveTo>
                  <a:lnTo>
                    <a:pt x="99847" y="243255"/>
                  </a:lnTo>
                  <a:lnTo>
                    <a:pt x="93446" y="241312"/>
                  </a:lnTo>
                  <a:lnTo>
                    <a:pt x="90246" y="242608"/>
                  </a:lnTo>
                  <a:lnTo>
                    <a:pt x="86047" y="239460"/>
                  </a:lnTo>
                  <a:lnTo>
                    <a:pt x="80167" y="238117"/>
                  </a:lnTo>
                  <a:lnTo>
                    <a:pt x="74045" y="239180"/>
                  </a:lnTo>
                  <a:lnTo>
                    <a:pt x="69126" y="243255"/>
                  </a:lnTo>
                  <a:lnTo>
                    <a:pt x="69761" y="232994"/>
                  </a:lnTo>
                  <a:lnTo>
                    <a:pt x="63360" y="231076"/>
                  </a:lnTo>
                  <a:lnTo>
                    <a:pt x="58889" y="231711"/>
                  </a:lnTo>
                  <a:lnTo>
                    <a:pt x="61442" y="226593"/>
                  </a:lnTo>
                  <a:lnTo>
                    <a:pt x="56972" y="220840"/>
                  </a:lnTo>
                  <a:lnTo>
                    <a:pt x="51841" y="222758"/>
                  </a:lnTo>
                  <a:lnTo>
                    <a:pt x="55041" y="216357"/>
                  </a:lnTo>
                  <a:lnTo>
                    <a:pt x="49288" y="207390"/>
                  </a:lnTo>
                  <a:lnTo>
                    <a:pt x="43522" y="209321"/>
                  </a:lnTo>
                  <a:lnTo>
                    <a:pt x="46088" y="201625"/>
                  </a:lnTo>
                  <a:lnTo>
                    <a:pt x="43522" y="194602"/>
                  </a:lnTo>
                  <a:lnTo>
                    <a:pt x="37122" y="194602"/>
                  </a:lnTo>
                  <a:lnTo>
                    <a:pt x="35839" y="188836"/>
                  </a:lnTo>
                  <a:lnTo>
                    <a:pt x="25603" y="188836"/>
                  </a:lnTo>
                  <a:lnTo>
                    <a:pt x="27520" y="193319"/>
                  </a:lnTo>
                  <a:lnTo>
                    <a:pt x="23672" y="193319"/>
                  </a:lnTo>
                  <a:lnTo>
                    <a:pt x="21120" y="193954"/>
                  </a:lnTo>
                  <a:lnTo>
                    <a:pt x="19837" y="197154"/>
                  </a:lnTo>
                  <a:lnTo>
                    <a:pt x="16637" y="193954"/>
                  </a:lnTo>
                  <a:lnTo>
                    <a:pt x="10236" y="194602"/>
                  </a:lnTo>
                  <a:lnTo>
                    <a:pt x="10236" y="192671"/>
                  </a:lnTo>
                  <a:lnTo>
                    <a:pt x="11518" y="188836"/>
                  </a:lnTo>
                  <a:lnTo>
                    <a:pt x="1917" y="184353"/>
                  </a:lnTo>
                  <a:lnTo>
                    <a:pt x="0" y="186905"/>
                  </a:lnTo>
                </a:path>
                <a:path w="285750" h="409575">
                  <a:moveTo>
                    <a:pt x="10236" y="204838"/>
                  </a:moveTo>
                  <a:lnTo>
                    <a:pt x="15354" y="208026"/>
                  </a:lnTo>
                  <a:lnTo>
                    <a:pt x="16637" y="208673"/>
                  </a:lnTo>
                  <a:lnTo>
                    <a:pt x="20485" y="206121"/>
                  </a:lnTo>
                  <a:lnTo>
                    <a:pt x="21767" y="209943"/>
                  </a:lnTo>
                  <a:lnTo>
                    <a:pt x="21767" y="211874"/>
                  </a:lnTo>
                  <a:lnTo>
                    <a:pt x="26885" y="209321"/>
                  </a:lnTo>
                  <a:lnTo>
                    <a:pt x="25603" y="213144"/>
                  </a:lnTo>
                  <a:lnTo>
                    <a:pt x="27520" y="215722"/>
                  </a:lnTo>
                  <a:lnTo>
                    <a:pt x="30721" y="215722"/>
                  </a:lnTo>
                  <a:lnTo>
                    <a:pt x="24968" y="220192"/>
                  </a:lnTo>
                  <a:lnTo>
                    <a:pt x="23672" y="227241"/>
                  </a:lnTo>
                  <a:lnTo>
                    <a:pt x="27520" y="231076"/>
                  </a:lnTo>
                  <a:lnTo>
                    <a:pt x="19837" y="239395"/>
                  </a:lnTo>
                  <a:lnTo>
                    <a:pt x="21767" y="242608"/>
                  </a:lnTo>
                  <a:lnTo>
                    <a:pt x="24968" y="246443"/>
                  </a:lnTo>
                </a:path>
                <a:path w="285750" h="409575">
                  <a:moveTo>
                    <a:pt x="26885" y="252831"/>
                  </a:moveTo>
                  <a:lnTo>
                    <a:pt x="23672" y="257962"/>
                  </a:lnTo>
                  <a:lnTo>
                    <a:pt x="23037" y="266915"/>
                  </a:lnTo>
                  <a:lnTo>
                    <a:pt x="27520" y="272034"/>
                  </a:lnTo>
                  <a:lnTo>
                    <a:pt x="32004" y="276529"/>
                  </a:lnTo>
                  <a:lnTo>
                    <a:pt x="42240" y="281012"/>
                  </a:lnTo>
                  <a:lnTo>
                    <a:pt x="48006" y="279730"/>
                  </a:lnTo>
                </a:path>
                <a:path w="285750" h="409575">
                  <a:moveTo>
                    <a:pt x="55689" y="261162"/>
                  </a:moveTo>
                  <a:lnTo>
                    <a:pt x="52837" y="269700"/>
                  </a:lnTo>
                  <a:lnTo>
                    <a:pt x="54486" y="278122"/>
                  </a:lnTo>
                  <a:lnTo>
                    <a:pt x="58654" y="285103"/>
                  </a:lnTo>
                  <a:lnTo>
                    <a:pt x="63360" y="289318"/>
                  </a:lnTo>
                  <a:lnTo>
                    <a:pt x="69761" y="292519"/>
                  </a:lnTo>
                  <a:lnTo>
                    <a:pt x="73609" y="292519"/>
                  </a:lnTo>
                  <a:lnTo>
                    <a:pt x="78092" y="292519"/>
                  </a:lnTo>
                </a:path>
                <a:path w="285750" h="409575">
                  <a:moveTo>
                    <a:pt x="69761" y="273964"/>
                  </a:moveTo>
                  <a:lnTo>
                    <a:pt x="72326" y="280352"/>
                  </a:lnTo>
                  <a:lnTo>
                    <a:pt x="76161" y="282282"/>
                  </a:lnTo>
                  <a:lnTo>
                    <a:pt x="81292" y="281012"/>
                  </a:lnTo>
                  <a:lnTo>
                    <a:pt x="76897" y="289226"/>
                  </a:lnTo>
                  <a:lnTo>
                    <a:pt x="96012" y="325170"/>
                  </a:lnTo>
                  <a:lnTo>
                    <a:pt x="102412" y="323888"/>
                  </a:lnTo>
                </a:path>
                <a:path w="285750" h="409575">
                  <a:moveTo>
                    <a:pt x="120332" y="1295"/>
                  </a:moveTo>
                  <a:lnTo>
                    <a:pt x="120332" y="72961"/>
                  </a:lnTo>
                </a:path>
                <a:path w="285750" h="409575">
                  <a:moveTo>
                    <a:pt x="81292" y="76174"/>
                  </a:moveTo>
                  <a:lnTo>
                    <a:pt x="94094" y="76174"/>
                  </a:lnTo>
                </a:path>
                <a:path w="285750" h="409575">
                  <a:moveTo>
                    <a:pt x="115214" y="74904"/>
                  </a:moveTo>
                  <a:lnTo>
                    <a:pt x="123532" y="74904"/>
                  </a:lnTo>
                  <a:lnTo>
                    <a:pt x="133781" y="74904"/>
                  </a:lnTo>
                  <a:lnTo>
                    <a:pt x="133781" y="80010"/>
                  </a:lnTo>
                  <a:lnTo>
                    <a:pt x="135064" y="82575"/>
                  </a:lnTo>
                  <a:lnTo>
                    <a:pt x="144890" y="84291"/>
                  </a:lnTo>
                  <a:lnTo>
                    <a:pt x="152739" y="86663"/>
                  </a:lnTo>
                  <a:lnTo>
                    <a:pt x="157831" y="89870"/>
                  </a:lnTo>
                  <a:lnTo>
                    <a:pt x="159385" y="94094"/>
                  </a:lnTo>
                  <a:lnTo>
                    <a:pt x="158089" y="99225"/>
                  </a:lnTo>
                  <a:lnTo>
                    <a:pt x="149771" y="101142"/>
                  </a:lnTo>
                  <a:lnTo>
                    <a:pt x="145935" y="101142"/>
                  </a:lnTo>
                  <a:lnTo>
                    <a:pt x="139616" y="101244"/>
                  </a:lnTo>
                  <a:lnTo>
                    <a:pt x="129454" y="101466"/>
                  </a:lnTo>
                  <a:lnTo>
                    <a:pt x="120011" y="101689"/>
                  </a:lnTo>
                  <a:lnTo>
                    <a:pt x="115849" y="101790"/>
                  </a:lnTo>
                </a:path>
                <a:path w="285750" h="409575">
                  <a:moveTo>
                    <a:pt x="114566" y="86423"/>
                  </a:moveTo>
                  <a:lnTo>
                    <a:pt x="122250" y="82575"/>
                  </a:lnTo>
                  <a:lnTo>
                    <a:pt x="114566" y="80670"/>
                  </a:lnTo>
                </a:path>
                <a:path w="285750" h="409575">
                  <a:moveTo>
                    <a:pt x="122250" y="101142"/>
                  </a:moveTo>
                  <a:lnTo>
                    <a:pt x="121615" y="255409"/>
                  </a:lnTo>
                  <a:lnTo>
                    <a:pt x="127105" y="257357"/>
                  </a:lnTo>
                  <a:lnTo>
                    <a:pt x="130975" y="260445"/>
                  </a:lnTo>
                  <a:lnTo>
                    <a:pt x="131605" y="264857"/>
                  </a:lnTo>
                  <a:lnTo>
                    <a:pt x="127381" y="270776"/>
                  </a:lnTo>
                  <a:lnTo>
                    <a:pt x="131851" y="275882"/>
                  </a:lnTo>
                  <a:lnTo>
                    <a:pt x="129298" y="283552"/>
                  </a:lnTo>
                  <a:lnTo>
                    <a:pt x="136969" y="284848"/>
                  </a:lnTo>
                  <a:lnTo>
                    <a:pt x="136969" y="293166"/>
                  </a:lnTo>
                  <a:lnTo>
                    <a:pt x="133781" y="298297"/>
                  </a:lnTo>
                  <a:lnTo>
                    <a:pt x="135699" y="295719"/>
                  </a:lnTo>
                  <a:lnTo>
                    <a:pt x="142100" y="295719"/>
                  </a:lnTo>
                  <a:lnTo>
                    <a:pt x="144653" y="299567"/>
                  </a:lnTo>
                  <a:lnTo>
                    <a:pt x="150525" y="296815"/>
                  </a:lnTo>
                  <a:lnTo>
                    <a:pt x="154654" y="298683"/>
                  </a:lnTo>
                  <a:lnTo>
                    <a:pt x="156983" y="303073"/>
                  </a:lnTo>
                  <a:lnTo>
                    <a:pt x="157454" y="307886"/>
                  </a:lnTo>
                  <a:lnTo>
                    <a:pt x="163407" y="301395"/>
                  </a:lnTo>
                  <a:lnTo>
                    <a:pt x="170978" y="299648"/>
                  </a:lnTo>
                  <a:lnTo>
                    <a:pt x="177708" y="301862"/>
                  </a:lnTo>
                  <a:lnTo>
                    <a:pt x="181140" y="307251"/>
                  </a:lnTo>
                  <a:lnTo>
                    <a:pt x="184340" y="302768"/>
                  </a:lnTo>
                  <a:lnTo>
                    <a:pt x="184975" y="304050"/>
                  </a:lnTo>
                  <a:lnTo>
                    <a:pt x="188175" y="307251"/>
                  </a:lnTo>
                  <a:lnTo>
                    <a:pt x="195331" y="296472"/>
                  </a:lnTo>
                  <a:lnTo>
                    <a:pt x="205066" y="290199"/>
                  </a:lnTo>
                  <a:lnTo>
                    <a:pt x="215640" y="288611"/>
                  </a:lnTo>
                  <a:lnTo>
                    <a:pt x="225310" y="291884"/>
                  </a:lnTo>
                  <a:lnTo>
                    <a:pt x="228511" y="288048"/>
                  </a:lnTo>
                  <a:lnTo>
                    <a:pt x="228511" y="284200"/>
                  </a:lnTo>
                  <a:lnTo>
                    <a:pt x="234264" y="286131"/>
                  </a:lnTo>
                </a:path>
                <a:path w="285750" h="409575">
                  <a:moveTo>
                    <a:pt x="53124" y="215087"/>
                  </a:moveTo>
                  <a:lnTo>
                    <a:pt x="77444" y="215087"/>
                  </a:lnTo>
                </a:path>
                <a:path w="285750" h="409575">
                  <a:moveTo>
                    <a:pt x="1917" y="215087"/>
                  </a:moveTo>
                  <a:lnTo>
                    <a:pt x="26885" y="215087"/>
                  </a:lnTo>
                </a:path>
                <a:path w="285750" h="409575">
                  <a:moveTo>
                    <a:pt x="120967" y="215087"/>
                  </a:moveTo>
                  <a:lnTo>
                    <a:pt x="184975" y="215087"/>
                  </a:lnTo>
                </a:path>
                <a:path w="285750" h="409575">
                  <a:moveTo>
                    <a:pt x="186258" y="53784"/>
                  </a:moveTo>
                  <a:lnTo>
                    <a:pt x="186258" y="224675"/>
                  </a:lnTo>
                </a:path>
                <a:path w="285750" h="409575">
                  <a:moveTo>
                    <a:pt x="236829" y="96024"/>
                  </a:moveTo>
                  <a:lnTo>
                    <a:pt x="236829" y="177317"/>
                  </a:lnTo>
                </a:path>
                <a:path w="285750" h="409575">
                  <a:moveTo>
                    <a:pt x="227863" y="95377"/>
                  </a:moveTo>
                  <a:lnTo>
                    <a:pt x="238112" y="94094"/>
                  </a:lnTo>
                  <a:lnTo>
                    <a:pt x="239382" y="87706"/>
                  </a:lnTo>
                  <a:lnTo>
                    <a:pt x="243230" y="86423"/>
                  </a:lnTo>
                  <a:lnTo>
                    <a:pt x="247065" y="74904"/>
                  </a:lnTo>
                  <a:lnTo>
                    <a:pt x="237582" y="75224"/>
                  </a:lnTo>
                  <a:lnTo>
                    <a:pt x="231701" y="77463"/>
                  </a:lnTo>
                  <a:lnTo>
                    <a:pt x="228702" y="83541"/>
                  </a:lnTo>
                  <a:lnTo>
                    <a:pt x="227863" y="95377"/>
                  </a:lnTo>
                  <a:close/>
                </a:path>
                <a:path w="285750" h="409575">
                  <a:moveTo>
                    <a:pt x="227863" y="95377"/>
                  </a:moveTo>
                  <a:lnTo>
                    <a:pt x="227863" y="198424"/>
                  </a:lnTo>
                </a:path>
                <a:path w="285750" h="409575">
                  <a:moveTo>
                    <a:pt x="247065" y="76822"/>
                  </a:moveTo>
                  <a:lnTo>
                    <a:pt x="279069" y="76822"/>
                  </a:lnTo>
                </a:path>
                <a:path w="285750" h="409575">
                  <a:moveTo>
                    <a:pt x="243865" y="86423"/>
                  </a:moveTo>
                  <a:lnTo>
                    <a:pt x="276517" y="86423"/>
                  </a:lnTo>
                </a:path>
                <a:path w="285750" h="409575">
                  <a:moveTo>
                    <a:pt x="279069" y="88328"/>
                  </a:moveTo>
                  <a:lnTo>
                    <a:pt x="221462" y="224040"/>
                  </a:lnTo>
                </a:path>
                <a:path w="285750" h="409575">
                  <a:moveTo>
                    <a:pt x="278434" y="147866"/>
                  </a:moveTo>
                  <a:lnTo>
                    <a:pt x="242582" y="2323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276347" y="4372304"/>
              <a:ext cx="0" cy="15875"/>
            </a:xfrm>
            <a:custGeom>
              <a:avLst/>
              <a:gdLst/>
              <a:ahLst/>
              <a:cxnLst/>
              <a:rect l="l" t="t" r="r" b="b"/>
              <a:pathLst>
                <a:path h="15875">
                  <a:moveTo>
                    <a:pt x="-2286" y="7683"/>
                  </a:moveTo>
                  <a:lnTo>
                    <a:pt x="2286" y="7683"/>
                  </a:lnTo>
                </a:path>
              </a:pathLst>
            </a:custGeom>
            <a:ln w="153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207221" y="3586534"/>
              <a:ext cx="88265" cy="824230"/>
            </a:xfrm>
            <a:custGeom>
              <a:avLst/>
              <a:gdLst/>
              <a:ahLst/>
              <a:cxnLst/>
              <a:rect l="l" t="t" r="r" b="b"/>
              <a:pathLst>
                <a:path w="88264" h="824229">
                  <a:moveTo>
                    <a:pt x="69126" y="808820"/>
                  </a:moveTo>
                  <a:lnTo>
                    <a:pt x="69126" y="824187"/>
                  </a:lnTo>
                </a:path>
                <a:path w="88264" h="824229">
                  <a:moveTo>
                    <a:pt x="37769" y="634068"/>
                  </a:moveTo>
                  <a:lnTo>
                    <a:pt x="44570" y="632001"/>
                  </a:lnTo>
                  <a:lnTo>
                    <a:pt x="59531" y="631434"/>
                  </a:lnTo>
                  <a:lnTo>
                    <a:pt x="74492" y="632183"/>
                  </a:lnTo>
                  <a:lnTo>
                    <a:pt x="81292" y="634068"/>
                  </a:lnTo>
                </a:path>
                <a:path w="88264" h="824229">
                  <a:moveTo>
                    <a:pt x="82562" y="625762"/>
                  </a:moveTo>
                  <a:lnTo>
                    <a:pt x="82562" y="607194"/>
                  </a:lnTo>
                </a:path>
                <a:path w="88264" h="824229">
                  <a:moveTo>
                    <a:pt x="77457" y="605899"/>
                  </a:moveTo>
                  <a:lnTo>
                    <a:pt x="87693" y="605899"/>
                  </a:lnTo>
                </a:path>
                <a:path w="88264" h="824229">
                  <a:moveTo>
                    <a:pt x="77457" y="599498"/>
                  </a:moveTo>
                  <a:lnTo>
                    <a:pt x="87693" y="599498"/>
                  </a:lnTo>
                </a:path>
                <a:path w="88264" h="824229">
                  <a:moveTo>
                    <a:pt x="0" y="590545"/>
                  </a:moveTo>
                  <a:lnTo>
                    <a:pt x="0" y="587992"/>
                  </a:lnTo>
                  <a:lnTo>
                    <a:pt x="12153" y="586722"/>
                  </a:lnTo>
                  <a:lnTo>
                    <a:pt x="16001" y="586722"/>
                  </a:lnTo>
                  <a:lnTo>
                    <a:pt x="25952" y="586920"/>
                  </a:lnTo>
                  <a:lnTo>
                    <a:pt x="44723" y="587357"/>
                  </a:lnTo>
                  <a:lnTo>
                    <a:pt x="62893" y="587794"/>
                  </a:lnTo>
                  <a:lnTo>
                    <a:pt x="71043" y="587992"/>
                  </a:lnTo>
                  <a:lnTo>
                    <a:pt x="71043" y="592475"/>
                  </a:lnTo>
                  <a:lnTo>
                    <a:pt x="59537" y="592475"/>
                  </a:lnTo>
                  <a:lnTo>
                    <a:pt x="59537" y="603994"/>
                  </a:lnTo>
                  <a:lnTo>
                    <a:pt x="55689" y="603994"/>
                  </a:lnTo>
                  <a:lnTo>
                    <a:pt x="46723" y="595041"/>
                  </a:lnTo>
                  <a:lnTo>
                    <a:pt x="39687" y="595041"/>
                  </a:lnTo>
                  <a:lnTo>
                    <a:pt x="39687" y="605264"/>
                  </a:lnTo>
                  <a:lnTo>
                    <a:pt x="36487" y="605899"/>
                  </a:lnTo>
                  <a:lnTo>
                    <a:pt x="5118" y="599498"/>
                  </a:lnTo>
                  <a:lnTo>
                    <a:pt x="0" y="598876"/>
                  </a:lnTo>
                  <a:lnTo>
                    <a:pt x="0" y="595041"/>
                  </a:lnTo>
                  <a:lnTo>
                    <a:pt x="0" y="590545"/>
                  </a:lnTo>
                  <a:close/>
                </a:path>
                <a:path w="88264" h="824229">
                  <a:moveTo>
                    <a:pt x="0" y="586722"/>
                  </a:moveTo>
                  <a:lnTo>
                    <a:pt x="0" y="563024"/>
                  </a:lnTo>
                  <a:lnTo>
                    <a:pt x="0" y="557271"/>
                  </a:lnTo>
                  <a:lnTo>
                    <a:pt x="17919" y="556623"/>
                  </a:lnTo>
                  <a:lnTo>
                    <a:pt x="23685" y="557271"/>
                  </a:lnTo>
                  <a:lnTo>
                    <a:pt x="71043" y="557271"/>
                  </a:lnTo>
                  <a:lnTo>
                    <a:pt x="71043" y="587992"/>
                  </a:lnTo>
                </a:path>
                <a:path w="88264" h="824229">
                  <a:moveTo>
                    <a:pt x="65290" y="556623"/>
                  </a:moveTo>
                  <a:lnTo>
                    <a:pt x="65290" y="585427"/>
                  </a:lnTo>
                </a:path>
                <a:path w="88264" h="824229">
                  <a:moveTo>
                    <a:pt x="71043" y="571977"/>
                  </a:moveTo>
                  <a:lnTo>
                    <a:pt x="28803" y="570720"/>
                  </a:lnTo>
                  <a:lnTo>
                    <a:pt x="19711" y="570223"/>
                  </a:lnTo>
                  <a:lnTo>
                    <a:pt x="10320" y="570633"/>
                  </a:lnTo>
                  <a:lnTo>
                    <a:pt x="2970" y="571883"/>
                  </a:lnTo>
                  <a:lnTo>
                    <a:pt x="0" y="573908"/>
                  </a:lnTo>
                  <a:lnTo>
                    <a:pt x="4870" y="575480"/>
                  </a:lnTo>
                  <a:lnTo>
                    <a:pt x="15921" y="576391"/>
                  </a:lnTo>
                  <a:lnTo>
                    <a:pt x="27812" y="576701"/>
                  </a:lnTo>
                  <a:lnTo>
                    <a:pt x="35204" y="576473"/>
                  </a:lnTo>
                </a:path>
                <a:path w="88264" h="824229">
                  <a:moveTo>
                    <a:pt x="17919" y="557271"/>
                  </a:moveTo>
                  <a:lnTo>
                    <a:pt x="17919" y="586722"/>
                  </a:lnTo>
                </a:path>
                <a:path w="88264" h="824229">
                  <a:moveTo>
                    <a:pt x="35839" y="584144"/>
                  </a:moveTo>
                  <a:lnTo>
                    <a:pt x="35839" y="321076"/>
                  </a:lnTo>
                </a:path>
                <a:path w="88264" h="824229">
                  <a:moveTo>
                    <a:pt x="35839" y="302509"/>
                  </a:moveTo>
                  <a:lnTo>
                    <a:pt x="35839" y="4884"/>
                  </a:lnTo>
                  <a:lnTo>
                    <a:pt x="42842" y="1030"/>
                  </a:lnTo>
                  <a:lnTo>
                    <a:pt x="58248" y="0"/>
                  </a:lnTo>
                  <a:lnTo>
                    <a:pt x="73654" y="1728"/>
                  </a:lnTo>
                  <a:lnTo>
                    <a:pt x="80657" y="6154"/>
                  </a:lnTo>
                  <a:lnTo>
                    <a:pt x="80657" y="5066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7" name="object 177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261272" y="4058944"/>
              <a:ext cx="308597" cy="123901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107005" y="4086846"/>
              <a:ext cx="114655" cy="105587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3135528" y="3591807"/>
              <a:ext cx="42545" cy="529590"/>
            </a:xfrm>
            <a:custGeom>
              <a:avLst/>
              <a:gdLst/>
              <a:ahLst/>
              <a:cxnLst/>
              <a:rect l="l" t="t" r="r" b="b"/>
              <a:pathLst>
                <a:path w="42544" h="529589">
                  <a:moveTo>
                    <a:pt x="21126" y="0"/>
                  </a:moveTo>
                  <a:lnTo>
                    <a:pt x="6602" y="929"/>
                  </a:lnTo>
                  <a:lnTo>
                    <a:pt x="0" y="4081"/>
                  </a:lnTo>
                  <a:lnTo>
                    <a:pt x="0" y="529594"/>
                  </a:lnTo>
                  <a:lnTo>
                    <a:pt x="42252" y="301718"/>
                  </a:lnTo>
                  <a:lnTo>
                    <a:pt x="42252" y="4081"/>
                  </a:lnTo>
                  <a:lnTo>
                    <a:pt x="35650" y="1111"/>
                  </a:lnTo>
                  <a:lnTo>
                    <a:pt x="21126" y="0"/>
                  </a:lnTo>
                  <a:close/>
                </a:path>
              </a:pathLst>
            </a:custGeom>
            <a:solidFill>
              <a:srgbClr val="6D6F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135528" y="3591807"/>
              <a:ext cx="42545" cy="529590"/>
            </a:xfrm>
            <a:custGeom>
              <a:avLst/>
              <a:gdLst/>
              <a:ahLst/>
              <a:cxnLst/>
              <a:rect l="l" t="t" r="r" b="b"/>
              <a:pathLst>
                <a:path w="42544" h="529589">
                  <a:moveTo>
                    <a:pt x="0" y="529594"/>
                  </a:moveTo>
                  <a:lnTo>
                    <a:pt x="0" y="4081"/>
                  </a:lnTo>
                  <a:lnTo>
                    <a:pt x="6602" y="929"/>
                  </a:lnTo>
                  <a:lnTo>
                    <a:pt x="21126" y="0"/>
                  </a:lnTo>
                  <a:lnTo>
                    <a:pt x="35650" y="1111"/>
                  </a:lnTo>
                  <a:lnTo>
                    <a:pt x="42252" y="4081"/>
                  </a:lnTo>
                  <a:lnTo>
                    <a:pt x="42252" y="3017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81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158210" y="3856036"/>
              <a:ext cx="101219" cy="268274"/>
            </a:xfrm>
            <a:prstGeom prst="rect">
              <a:avLst/>
            </a:prstGeom>
          </p:spPr>
        </p:pic>
        <p:sp>
          <p:nvSpPr>
            <p:cNvPr id="182" name="object 182"/>
            <p:cNvSpPr/>
            <p:nvPr/>
          </p:nvSpPr>
          <p:spPr>
            <a:xfrm>
              <a:off x="3133610" y="3504443"/>
              <a:ext cx="50165" cy="210185"/>
            </a:xfrm>
            <a:custGeom>
              <a:avLst/>
              <a:gdLst/>
              <a:ahLst/>
              <a:cxnLst/>
              <a:rect l="l" t="t" r="r" b="b"/>
              <a:pathLst>
                <a:path w="50164" h="210185">
                  <a:moveTo>
                    <a:pt x="3200" y="202176"/>
                  </a:moveTo>
                  <a:lnTo>
                    <a:pt x="9601" y="200287"/>
                  </a:lnTo>
                  <a:lnTo>
                    <a:pt x="23685" y="199538"/>
                  </a:lnTo>
                  <a:lnTo>
                    <a:pt x="37769" y="200108"/>
                  </a:lnTo>
                  <a:lnTo>
                    <a:pt x="44170" y="202176"/>
                  </a:lnTo>
                </a:path>
                <a:path w="50164" h="210185">
                  <a:moveTo>
                    <a:pt x="3200" y="209860"/>
                  </a:moveTo>
                  <a:lnTo>
                    <a:pt x="9601" y="208060"/>
                  </a:lnTo>
                  <a:lnTo>
                    <a:pt x="23685" y="207460"/>
                  </a:lnTo>
                  <a:lnTo>
                    <a:pt x="37769" y="208060"/>
                  </a:lnTo>
                  <a:lnTo>
                    <a:pt x="44170" y="209860"/>
                  </a:lnTo>
                </a:path>
                <a:path w="50164" h="210185">
                  <a:moveTo>
                    <a:pt x="4483" y="88880"/>
                  </a:moveTo>
                  <a:lnTo>
                    <a:pt x="4483" y="83127"/>
                  </a:lnTo>
                  <a:lnTo>
                    <a:pt x="0" y="82479"/>
                  </a:lnTo>
                  <a:lnTo>
                    <a:pt x="0" y="76091"/>
                  </a:lnTo>
                  <a:lnTo>
                    <a:pt x="12124" y="74493"/>
                  </a:lnTo>
                  <a:lnTo>
                    <a:pt x="27366" y="73849"/>
                  </a:lnTo>
                  <a:lnTo>
                    <a:pt x="41406" y="74644"/>
                  </a:lnTo>
                  <a:lnTo>
                    <a:pt x="49923" y="77361"/>
                  </a:lnTo>
                  <a:lnTo>
                    <a:pt x="49923" y="82479"/>
                  </a:lnTo>
                  <a:lnTo>
                    <a:pt x="48006" y="81844"/>
                  </a:lnTo>
                  <a:lnTo>
                    <a:pt x="48006" y="84409"/>
                  </a:lnTo>
                  <a:lnTo>
                    <a:pt x="44170" y="85044"/>
                  </a:lnTo>
                  <a:lnTo>
                    <a:pt x="44170" y="88880"/>
                  </a:lnTo>
                </a:path>
                <a:path w="50164" h="210185">
                  <a:moveTo>
                    <a:pt x="21767" y="95293"/>
                  </a:moveTo>
                  <a:lnTo>
                    <a:pt x="21767" y="16566"/>
                  </a:lnTo>
                  <a:lnTo>
                    <a:pt x="22637" y="6643"/>
                  </a:lnTo>
                  <a:lnTo>
                    <a:pt x="24885" y="1040"/>
                  </a:lnTo>
                  <a:lnTo>
                    <a:pt x="27972" y="0"/>
                  </a:lnTo>
                  <a:lnTo>
                    <a:pt x="31356" y="3764"/>
                  </a:lnTo>
                  <a:lnTo>
                    <a:pt x="31356" y="10800"/>
                  </a:lnTo>
                  <a:lnTo>
                    <a:pt x="26250" y="10800"/>
                  </a:lnTo>
                  <a:lnTo>
                    <a:pt x="26250" y="50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160496" y="3515244"/>
              <a:ext cx="1270" cy="84455"/>
            </a:xfrm>
            <a:custGeom>
              <a:avLst/>
              <a:gdLst/>
              <a:ahLst/>
              <a:cxnLst/>
              <a:rect l="l" t="t" r="r" b="b"/>
              <a:pathLst>
                <a:path w="1269" h="84454">
                  <a:moveTo>
                    <a:pt x="323" y="-2285"/>
                  </a:moveTo>
                  <a:lnTo>
                    <a:pt x="323" y="86131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120809" y="3478757"/>
              <a:ext cx="179070" cy="179705"/>
            </a:xfrm>
            <a:custGeom>
              <a:avLst/>
              <a:gdLst/>
              <a:ahLst/>
              <a:cxnLst/>
              <a:rect l="l" t="t" r="r" b="b"/>
              <a:pathLst>
                <a:path w="179070" h="179704">
                  <a:moveTo>
                    <a:pt x="37769" y="144665"/>
                  </a:moveTo>
                  <a:lnTo>
                    <a:pt x="40957" y="144665"/>
                  </a:lnTo>
                  <a:lnTo>
                    <a:pt x="41605" y="140817"/>
                  </a:lnTo>
                  <a:lnTo>
                    <a:pt x="41605" y="137617"/>
                  </a:lnTo>
                  <a:lnTo>
                    <a:pt x="41605" y="120980"/>
                  </a:lnTo>
                  <a:lnTo>
                    <a:pt x="32003" y="120980"/>
                  </a:lnTo>
                  <a:lnTo>
                    <a:pt x="32003" y="137617"/>
                  </a:lnTo>
                  <a:lnTo>
                    <a:pt x="32003" y="142100"/>
                  </a:lnTo>
                  <a:lnTo>
                    <a:pt x="34569" y="144665"/>
                  </a:lnTo>
                  <a:lnTo>
                    <a:pt x="37769" y="144665"/>
                  </a:lnTo>
                  <a:close/>
                </a:path>
                <a:path w="179070" h="179704">
                  <a:moveTo>
                    <a:pt x="142100" y="116497"/>
                  </a:moveTo>
                  <a:lnTo>
                    <a:pt x="142100" y="37122"/>
                  </a:lnTo>
                  <a:lnTo>
                    <a:pt x="143810" y="27853"/>
                  </a:lnTo>
                  <a:lnTo>
                    <a:pt x="148580" y="20564"/>
                  </a:lnTo>
                  <a:lnTo>
                    <a:pt x="155869" y="15794"/>
                  </a:lnTo>
                  <a:lnTo>
                    <a:pt x="165138" y="14084"/>
                  </a:lnTo>
                  <a:lnTo>
                    <a:pt x="174739" y="14084"/>
                  </a:lnTo>
                  <a:lnTo>
                    <a:pt x="174739" y="12166"/>
                  </a:lnTo>
                  <a:lnTo>
                    <a:pt x="178587" y="12166"/>
                  </a:lnTo>
                  <a:lnTo>
                    <a:pt x="178587" y="23685"/>
                  </a:lnTo>
                  <a:lnTo>
                    <a:pt x="174739" y="23685"/>
                  </a:lnTo>
                  <a:lnTo>
                    <a:pt x="174739" y="20485"/>
                  </a:lnTo>
                  <a:lnTo>
                    <a:pt x="164503" y="20485"/>
                  </a:lnTo>
                  <a:lnTo>
                    <a:pt x="154901" y="20485"/>
                  </a:lnTo>
                  <a:lnTo>
                    <a:pt x="148501" y="28803"/>
                  </a:lnTo>
                  <a:lnTo>
                    <a:pt x="148501" y="35839"/>
                  </a:lnTo>
                  <a:lnTo>
                    <a:pt x="148501" y="116497"/>
                  </a:lnTo>
                </a:path>
                <a:path w="179070" h="179704">
                  <a:moveTo>
                    <a:pt x="147853" y="32003"/>
                  </a:moveTo>
                  <a:lnTo>
                    <a:pt x="146570" y="36487"/>
                  </a:lnTo>
                  <a:lnTo>
                    <a:pt x="146570" y="41605"/>
                  </a:lnTo>
                  <a:lnTo>
                    <a:pt x="146570" y="43522"/>
                  </a:lnTo>
                  <a:lnTo>
                    <a:pt x="146570" y="115849"/>
                  </a:lnTo>
                </a:path>
                <a:path w="179070" h="179704">
                  <a:moveTo>
                    <a:pt x="144665" y="140182"/>
                  </a:moveTo>
                  <a:lnTo>
                    <a:pt x="148501" y="140182"/>
                  </a:lnTo>
                  <a:lnTo>
                    <a:pt x="149136" y="135699"/>
                  </a:lnTo>
                  <a:lnTo>
                    <a:pt x="149136" y="133134"/>
                  </a:lnTo>
                  <a:lnTo>
                    <a:pt x="149136" y="116497"/>
                  </a:lnTo>
                  <a:lnTo>
                    <a:pt x="139534" y="116497"/>
                  </a:lnTo>
                  <a:lnTo>
                    <a:pt x="139534" y="133134"/>
                  </a:lnTo>
                  <a:lnTo>
                    <a:pt x="139534" y="137617"/>
                  </a:lnTo>
                  <a:lnTo>
                    <a:pt x="141465" y="140182"/>
                  </a:lnTo>
                  <a:lnTo>
                    <a:pt x="144665" y="140182"/>
                  </a:lnTo>
                  <a:close/>
                </a:path>
                <a:path w="179070" h="179704">
                  <a:moveTo>
                    <a:pt x="15366" y="85140"/>
                  </a:moveTo>
                  <a:lnTo>
                    <a:pt x="12166" y="84493"/>
                  </a:lnTo>
                  <a:lnTo>
                    <a:pt x="9601" y="79362"/>
                  </a:lnTo>
                  <a:lnTo>
                    <a:pt x="9601" y="72974"/>
                  </a:lnTo>
                  <a:lnTo>
                    <a:pt x="9601" y="57607"/>
                  </a:lnTo>
                  <a:lnTo>
                    <a:pt x="6400" y="55041"/>
                  </a:lnTo>
                  <a:lnTo>
                    <a:pt x="7683" y="49288"/>
                  </a:lnTo>
                  <a:lnTo>
                    <a:pt x="9601" y="47370"/>
                  </a:lnTo>
                  <a:lnTo>
                    <a:pt x="9601" y="3848"/>
                  </a:lnTo>
                  <a:lnTo>
                    <a:pt x="9601" y="1917"/>
                  </a:lnTo>
                  <a:lnTo>
                    <a:pt x="13449" y="634"/>
                  </a:lnTo>
                  <a:lnTo>
                    <a:pt x="13449" y="3848"/>
                  </a:lnTo>
                  <a:lnTo>
                    <a:pt x="13449" y="46723"/>
                  </a:lnTo>
                  <a:lnTo>
                    <a:pt x="16636" y="49288"/>
                  </a:lnTo>
                  <a:lnTo>
                    <a:pt x="16001" y="54406"/>
                  </a:lnTo>
                  <a:lnTo>
                    <a:pt x="15366" y="57607"/>
                  </a:lnTo>
                  <a:lnTo>
                    <a:pt x="15366" y="71691"/>
                  </a:lnTo>
                  <a:lnTo>
                    <a:pt x="15366" y="76161"/>
                  </a:lnTo>
                  <a:lnTo>
                    <a:pt x="15366" y="79362"/>
                  </a:lnTo>
                  <a:lnTo>
                    <a:pt x="19202" y="80009"/>
                  </a:lnTo>
                </a:path>
                <a:path w="179070" h="179704">
                  <a:moveTo>
                    <a:pt x="19202" y="99225"/>
                  </a:moveTo>
                  <a:lnTo>
                    <a:pt x="19202" y="22402"/>
                  </a:lnTo>
                  <a:lnTo>
                    <a:pt x="17284" y="19837"/>
                  </a:lnTo>
                  <a:lnTo>
                    <a:pt x="19202" y="17284"/>
                  </a:lnTo>
                  <a:lnTo>
                    <a:pt x="19202" y="12166"/>
                  </a:lnTo>
                  <a:lnTo>
                    <a:pt x="19837" y="4483"/>
                  </a:lnTo>
                  <a:lnTo>
                    <a:pt x="21120" y="2565"/>
                  </a:lnTo>
                  <a:lnTo>
                    <a:pt x="23037" y="634"/>
                  </a:lnTo>
                  <a:lnTo>
                    <a:pt x="30721" y="0"/>
                  </a:lnTo>
                  <a:lnTo>
                    <a:pt x="28168" y="4483"/>
                  </a:lnTo>
                  <a:lnTo>
                    <a:pt x="25603" y="8953"/>
                  </a:lnTo>
                  <a:lnTo>
                    <a:pt x="25603" y="14719"/>
                  </a:lnTo>
                  <a:lnTo>
                    <a:pt x="25603" y="17932"/>
                  </a:lnTo>
                  <a:lnTo>
                    <a:pt x="27520" y="19837"/>
                  </a:lnTo>
                  <a:lnTo>
                    <a:pt x="24968" y="22402"/>
                  </a:lnTo>
                  <a:lnTo>
                    <a:pt x="24968" y="60807"/>
                  </a:lnTo>
                  <a:lnTo>
                    <a:pt x="28803" y="62725"/>
                  </a:lnTo>
                  <a:lnTo>
                    <a:pt x="30721" y="67843"/>
                  </a:lnTo>
                </a:path>
                <a:path w="179070" h="179704">
                  <a:moveTo>
                    <a:pt x="16001" y="69773"/>
                  </a:moveTo>
                  <a:lnTo>
                    <a:pt x="48005" y="69126"/>
                  </a:lnTo>
                  <a:lnTo>
                    <a:pt x="61455" y="72974"/>
                  </a:lnTo>
                  <a:lnTo>
                    <a:pt x="65925" y="74256"/>
                  </a:lnTo>
                  <a:lnTo>
                    <a:pt x="63372" y="75526"/>
                  </a:lnTo>
                  <a:lnTo>
                    <a:pt x="59524" y="75526"/>
                  </a:lnTo>
                  <a:lnTo>
                    <a:pt x="55689" y="75526"/>
                  </a:lnTo>
                  <a:lnTo>
                    <a:pt x="44157" y="76161"/>
                  </a:lnTo>
                </a:path>
                <a:path w="179070" h="179704">
                  <a:moveTo>
                    <a:pt x="43522" y="63372"/>
                  </a:moveTo>
                  <a:lnTo>
                    <a:pt x="43522" y="97929"/>
                  </a:lnTo>
                </a:path>
                <a:path w="179070" h="179704">
                  <a:moveTo>
                    <a:pt x="13449" y="84493"/>
                  </a:moveTo>
                  <a:lnTo>
                    <a:pt x="13449" y="99225"/>
                  </a:lnTo>
                </a:path>
                <a:path w="179070" h="179704">
                  <a:moveTo>
                    <a:pt x="17932" y="84493"/>
                  </a:moveTo>
                  <a:lnTo>
                    <a:pt x="41605" y="83845"/>
                  </a:lnTo>
                  <a:lnTo>
                    <a:pt x="49936" y="83210"/>
                  </a:lnTo>
                  <a:lnTo>
                    <a:pt x="62090" y="86410"/>
                  </a:lnTo>
                  <a:lnTo>
                    <a:pt x="63372" y="87693"/>
                  </a:lnTo>
                </a:path>
                <a:path w="179070" h="179704">
                  <a:moveTo>
                    <a:pt x="43522" y="95376"/>
                  </a:moveTo>
                  <a:lnTo>
                    <a:pt x="64655" y="97294"/>
                  </a:lnTo>
                  <a:lnTo>
                    <a:pt x="64655" y="94729"/>
                  </a:lnTo>
                  <a:lnTo>
                    <a:pt x="64655" y="92176"/>
                  </a:lnTo>
                  <a:lnTo>
                    <a:pt x="59524" y="92176"/>
                  </a:lnTo>
                </a:path>
                <a:path w="179070" h="179704">
                  <a:moveTo>
                    <a:pt x="53136" y="97294"/>
                  </a:moveTo>
                  <a:lnTo>
                    <a:pt x="53136" y="44157"/>
                  </a:lnTo>
                </a:path>
                <a:path w="179070" h="179704">
                  <a:moveTo>
                    <a:pt x="53771" y="38404"/>
                  </a:moveTo>
                  <a:lnTo>
                    <a:pt x="52489" y="36487"/>
                  </a:lnTo>
                  <a:lnTo>
                    <a:pt x="51206" y="36487"/>
                  </a:lnTo>
                  <a:lnTo>
                    <a:pt x="49288" y="39052"/>
                  </a:lnTo>
                  <a:lnTo>
                    <a:pt x="47370" y="40970"/>
                  </a:lnTo>
                  <a:lnTo>
                    <a:pt x="46088" y="42887"/>
                  </a:lnTo>
                  <a:lnTo>
                    <a:pt x="48005" y="44157"/>
                  </a:lnTo>
                  <a:lnTo>
                    <a:pt x="49936" y="45453"/>
                  </a:lnTo>
                  <a:lnTo>
                    <a:pt x="51206" y="42887"/>
                  </a:lnTo>
                  <a:lnTo>
                    <a:pt x="53136" y="41605"/>
                  </a:lnTo>
                  <a:lnTo>
                    <a:pt x="54406" y="40322"/>
                  </a:lnTo>
                  <a:lnTo>
                    <a:pt x="55689" y="39687"/>
                  </a:lnTo>
                  <a:lnTo>
                    <a:pt x="53771" y="38404"/>
                  </a:lnTo>
                  <a:close/>
                </a:path>
                <a:path w="179070" h="179704">
                  <a:moveTo>
                    <a:pt x="30721" y="70408"/>
                  </a:moveTo>
                  <a:lnTo>
                    <a:pt x="29451" y="72974"/>
                  </a:lnTo>
                  <a:lnTo>
                    <a:pt x="31368" y="74891"/>
                  </a:lnTo>
                  <a:lnTo>
                    <a:pt x="31368" y="82575"/>
                  </a:lnTo>
                </a:path>
                <a:path w="179070" h="179704">
                  <a:moveTo>
                    <a:pt x="24968" y="64007"/>
                  </a:moveTo>
                  <a:lnTo>
                    <a:pt x="24968" y="76161"/>
                  </a:lnTo>
                  <a:lnTo>
                    <a:pt x="24968" y="80009"/>
                  </a:lnTo>
                  <a:lnTo>
                    <a:pt x="22402" y="82575"/>
                  </a:lnTo>
                  <a:lnTo>
                    <a:pt x="20485" y="80009"/>
                  </a:lnTo>
                </a:path>
                <a:path w="179070" h="179704">
                  <a:moveTo>
                    <a:pt x="14084" y="143370"/>
                  </a:moveTo>
                  <a:lnTo>
                    <a:pt x="10236" y="143370"/>
                  </a:lnTo>
                  <a:lnTo>
                    <a:pt x="9601" y="145300"/>
                  </a:lnTo>
                  <a:lnTo>
                    <a:pt x="10883" y="148501"/>
                  </a:lnTo>
                  <a:lnTo>
                    <a:pt x="14084" y="148501"/>
                  </a:lnTo>
                </a:path>
                <a:path w="179070" h="179704">
                  <a:moveTo>
                    <a:pt x="9601" y="145300"/>
                  </a:moveTo>
                  <a:lnTo>
                    <a:pt x="5753" y="146570"/>
                  </a:lnTo>
                  <a:lnTo>
                    <a:pt x="6400" y="150418"/>
                  </a:lnTo>
                  <a:lnTo>
                    <a:pt x="6400" y="151701"/>
                  </a:lnTo>
                  <a:lnTo>
                    <a:pt x="6400" y="158737"/>
                  </a:lnTo>
                </a:path>
                <a:path w="179070" h="179704">
                  <a:moveTo>
                    <a:pt x="14084" y="159384"/>
                  </a:moveTo>
                  <a:lnTo>
                    <a:pt x="3848" y="159384"/>
                  </a:lnTo>
                  <a:lnTo>
                    <a:pt x="0" y="159384"/>
                  </a:lnTo>
                  <a:lnTo>
                    <a:pt x="0" y="162585"/>
                  </a:lnTo>
                  <a:lnTo>
                    <a:pt x="2565" y="164503"/>
                  </a:lnTo>
                  <a:lnTo>
                    <a:pt x="11518" y="170903"/>
                  </a:lnTo>
                  <a:lnTo>
                    <a:pt x="9601" y="172186"/>
                  </a:lnTo>
                  <a:lnTo>
                    <a:pt x="9601" y="174104"/>
                  </a:lnTo>
                  <a:lnTo>
                    <a:pt x="7683" y="174104"/>
                  </a:lnTo>
                </a:path>
                <a:path w="179070" h="179704">
                  <a:moveTo>
                    <a:pt x="7683" y="179222"/>
                  </a:moveTo>
                  <a:lnTo>
                    <a:pt x="14084" y="179222"/>
                  </a:lnTo>
                </a:path>
                <a:path w="179070" h="179704">
                  <a:moveTo>
                    <a:pt x="7683" y="164503"/>
                  </a:moveTo>
                  <a:lnTo>
                    <a:pt x="13449" y="1683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127209" y="3641977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-2286" y="323"/>
                  </a:moveTo>
                  <a:lnTo>
                    <a:pt x="9969" y="323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127209" y="3647743"/>
              <a:ext cx="116205" cy="522605"/>
            </a:xfrm>
            <a:custGeom>
              <a:avLst/>
              <a:gdLst/>
              <a:ahLst/>
              <a:cxnLst/>
              <a:rect l="l" t="t" r="r" b="b"/>
              <a:pathLst>
                <a:path w="116205" h="522604">
                  <a:moveTo>
                    <a:pt x="0" y="0"/>
                  </a:moveTo>
                  <a:lnTo>
                    <a:pt x="0" y="322592"/>
                  </a:lnTo>
                </a:path>
                <a:path w="116205" h="522604">
                  <a:moveTo>
                    <a:pt x="0" y="328345"/>
                  </a:moveTo>
                  <a:lnTo>
                    <a:pt x="0" y="474929"/>
                  </a:lnTo>
                </a:path>
                <a:path w="116205" h="522604">
                  <a:moveTo>
                    <a:pt x="66573" y="387235"/>
                  </a:moveTo>
                  <a:lnTo>
                    <a:pt x="66573" y="412838"/>
                  </a:lnTo>
                  <a:lnTo>
                    <a:pt x="56972" y="412838"/>
                  </a:lnTo>
                </a:path>
                <a:path w="116205" h="522604">
                  <a:moveTo>
                    <a:pt x="58254" y="410286"/>
                  </a:moveTo>
                  <a:lnTo>
                    <a:pt x="66573" y="410286"/>
                  </a:lnTo>
                </a:path>
                <a:path w="116205" h="522604">
                  <a:moveTo>
                    <a:pt x="61455" y="387896"/>
                  </a:moveTo>
                  <a:lnTo>
                    <a:pt x="61455" y="409016"/>
                  </a:lnTo>
                </a:path>
                <a:path w="116205" h="522604">
                  <a:moveTo>
                    <a:pt x="115214" y="382752"/>
                  </a:moveTo>
                  <a:lnTo>
                    <a:pt x="109448" y="382752"/>
                  </a:lnTo>
                  <a:lnTo>
                    <a:pt x="109448" y="378929"/>
                  </a:lnTo>
                  <a:lnTo>
                    <a:pt x="103695" y="378929"/>
                  </a:lnTo>
                  <a:lnTo>
                    <a:pt x="103695" y="522300"/>
                  </a:lnTo>
                  <a:lnTo>
                    <a:pt x="108178" y="522300"/>
                  </a:lnTo>
                  <a:lnTo>
                    <a:pt x="108178" y="518464"/>
                  </a:lnTo>
                  <a:lnTo>
                    <a:pt x="115849" y="518464"/>
                  </a:lnTo>
                </a:path>
                <a:path w="116205" h="522604">
                  <a:moveTo>
                    <a:pt x="115849" y="513981"/>
                  </a:moveTo>
                  <a:lnTo>
                    <a:pt x="107530" y="513981"/>
                  </a:lnTo>
                  <a:lnTo>
                    <a:pt x="107530" y="386600"/>
                  </a:lnTo>
                  <a:lnTo>
                    <a:pt x="115214" y="3866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236658" y="4068913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5" h="635">
                  <a:moveTo>
                    <a:pt x="-2286" y="317"/>
                  </a:moveTo>
                  <a:lnTo>
                    <a:pt x="8686" y="317"/>
                  </a:lnTo>
                </a:path>
              </a:pathLst>
            </a:custGeom>
            <a:ln w="52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206584" y="4066983"/>
              <a:ext cx="24765" cy="14604"/>
            </a:xfrm>
            <a:custGeom>
              <a:avLst/>
              <a:gdLst/>
              <a:ahLst/>
              <a:cxnLst/>
              <a:rect l="l" t="t" r="r" b="b"/>
              <a:pathLst>
                <a:path w="24764" h="14604">
                  <a:moveTo>
                    <a:pt x="22402" y="3848"/>
                  </a:moveTo>
                  <a:lnTo>
                    <a:pt x="13436" y="3200"/>
                  </a:lnTo>
                  <a:lnTo>
                    <a:pt x="13436" y="647"/>
                  </a:lnTo>
                  <a:lnTo>
                    <a:pt x="8953" y="0"/>
                  </a:lnTo>
                  <a:lnTo>
                    <a:pt x="8318" y="2565"/>
                  </a:lnTo>
                  <a:lnTo>
                    <a:pt x="5118" y="647"/>
                  </a:lnTo>
                  <a:lnTo>
                    <a:pt x="0" y="647"/>
                  </a:lnTo>
                  <a:lnTo>
                    <a:pt x="0" y="4495"/>
                  </a:lnTo>
                  <a:lnTo>
                    <a:pt x="3835" y="4495"/>
                  </a:lnTo>
                  <a:lnTo>
                    <a:pt x="5753" y="7683"/>
                  </a:lnTo>
                  <a:lnTo>
                    <a:pt x="11518" y="7048"/>
                  </a:lnTo>
                  <a:lnTo>
                    <a:pt x="14084" y="8966"/>
                  </a:lnTo>
                  <a:lnTo>
                    <a:pt x="15354" y="13449"/>
                  </a:lnTo>
                  <a:lnTo>
                    <a:pt x="24320" y="1409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236658" y="4081715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5" h="635">
                  <a:moveTo>
                    <a:pt x="-2286" y="317"/>
                  </a:moveTo>
                  <a:lnTo>
                    <a:pt x="8686" y="31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209785" y="4086198"/>
              <a:ext cx="33655" cy="88265"/>
            </a:xfrm>
            <a:custGeom>
              <a:avLst/>
              <a:gdLst/>
              <a:ahLst/>
              <a:cxnLst/>
              <a:rect l="l" t="t" r="r" b="b"/>
              <a:pathLst>
                <a:path w="33655" h="88264">
                  <a:moveTo>
                    <a:pt x="25603" y="0"/>
                  </a:moveTo>
                  <a:lnTo>
                    <a:pt x="32638" y="0"/>
                  </a:lnTo>
                </a:path>
                <a:path w="33655" h="88264">
                  <a:moveTo>
                    <a:pt x="5753" y="22402"/>
                  </a:moveTo>
                  <a:lnTo>
                    <a:pt x="21120" y="22402"/>
                  </a:lnTo>
                </a:path>
                <a:path w="33655" h="88264">
                  <a:moveTo>
                    <a:pt x="25603" y="18554"/>
                  </a:moveTo>
                  <a:lnTo>
                    <a:pt x="32638" y="18554"/>
                  </a:lnTo>
                </a:path>
                <a:path w="33655" h="88264">
                  <a:moveTo>
                    <a:pt x="25603" y="15366"/>
                  </a:moveTo>
                  <a:lnTo>
                    <a:pt x="32638" y="15366"/>
                  </a:lnTo>
                </a:path>
                <a:path w="33655" h="88264">
                  <a:moveTo>
                    <a:pt x="7683" y="45440"/>
                  </a:moveTo>
                  <a:lnTo>
                    <a:pt x="19837" y="45440"/>
                  </a:lnTo>
                </a:path>
                <a:path w="33655" h="88264">
                  <a:moveTo>
                    <a:pt x="26873" y="45440"/>
                  </a:moveTo>
                  <a:lnTo>
                    <a:pt x="33273" y="45440"/>
                  </a:lnTo>
                </a:path>
                <a:path w="33655" h="88264">
                  <a:moveTo>
                    <a:pt x="0" y="61442"/>
                  </a:moveTo>
                  <a:lnTo>
                    <a:pt x="4483" y="62725"/>
                  </a:lnTo>
                  <a:lnTo>
                    <a:pt x="15354" y="62725"/>
                  </a:lnTo>
                  <a:lnTo>
                    <a:pt x="19202" y="62725"/>
                  </a:lnTo>
                </a:path>
                <a:path w="33655" h="88264">
                  <a:moveTo>
                    <a:pt x="26873" y="62725"/>
                  </a:moveTo>
                  <a:lnTo>
                    <a:pt x="31356" y="62725"/>
                  </a:lnTo>
                </a:path>
                <a:path w="33655" h="88264">
                  <a:moveTo>
                    <a:pt x="7683" y="62090"/>
                  </a:moveTo>
                  <a:lnTo>
                    <a:pt x="7683" y="87680"/>
                  </a:lnTo>
                </a:path>
                <a:path w="33655" h="88264">
                  <a:moveTo>
                    <a:pt x="8953" y="55041"/>
                  </a:moveTo>
                  <a:lnTo>
                    <a:pt x="8953" y="2367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212985" y="418732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524"/>
                  </a:moveTo>
                  <a:lnTo>
                    <a:pt x="2286" y="3524"/>
                  </a:lnTo>
                </a:path>
              </a:pathLst>
            </a:custGeom>
            <a:ln w="7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925584" y="3592689"/>
              <a:ext cx="629920" cy="631825"/>
            </a:xfrm>
            <a:custGeom>
              <a:avLst/>
              <a:gdLst/>
              <a:ahLst/>
              <a:cxnLst/>
              <a:rect l="l" t="t" r="r" b="b"/>
              <a:pathLst>
                <a:path w="629920" h="631825">
                  <a:moveTo>
                    <a:pt x="290601" y="600392"/>
                  </a:moveTo>
                  <a:lnTo>
                    <a:pt x="302768" y="600392"/>
                  </a:lnTo>
                </a:path>
                <a:path w="629920" h="631825">
                  <a:moveTo>
                    <a:pt x="281635" y="461517"/>
                  </a:moveTo>
                  <a:lnTo>
                    <a:pt x="318757" y="461517"/>
                  </a:lnTo>
                </a:path>
                <a:path w="629920" h="631825">
                  <a:moveTo>
                    <a:pt x="317474" y="448055"/>
                  </a:moveTo>
                  <a:lnTo>
                    <a:pt x="295719" y="448055"/>
                  </a:lnTo>
                  <a:lnTo>
                    <a:pt x="294436" y="448055"/>
                  </a:lnTo>
                  <a:lnTo>
                    <a:pt x="282270" y="446773"/>
                  </a:lnTo>
                  <a:lnTo>
                    <a:pt x="282270" y="444855"/>
                  </a:lnTo>
                  <a:lnTo>
                    <a:pt x="282270" y="442290"/>
                  </a:lnTo>
                  <a:lnTo>
                    <a:pt x="304685" y="444855"/>
                  </a:lnTo>
                </a:path>
                <a:path w="629920" h="631825">
                  <a:moveTo>
                    <a:pt x="282270" y="444855"/>
                  </a:moveTo>
                  <a:lnTo>
                    <a:pt x="282270" y="474941"/>
                  </a:lnTo>
                </a:path>
                <a:path w="629920" h="631825">
                  <a:moveTo>
                    <a:pt x="300202" y="449338"/>
                  </a:moveTo>
                  <a:lnTo>
                    <a:pt x="300202" y="475589"/>
                  </a:lnTo>
                </a:path>
                <a:path w="629920" h="631825">
                  <a:moveTo>
                    <a:pt x="363562" y="477494"/>
                  </a:moveTo>
                  <a:lnTo>
                    <a:pt x="385330" y="477494"/>
                  </a:lnTo>
                  <a:lnTo>
                    <a:pt x="385330" y="481342"/>
                  </a:lnTo>
                  <a:lnTo>
                    <a:pt x="383413" y="483260"/>
                  </a:lnTo>
                  <a:lnTo>
                    <a:pt x="383413" y="487743"/>
                  </a:lnTo>
                  <a:lnTo>
                    <a:pt x="362927" y="487743"/>
                  </a:lnTo>
                </a:path>
                <a:path w="629920" h="631825">
                  <a:moveTo>
                    <a:pt x="384048" y="476224"/>
                  </a:moveTo>
                  <a:lnTo>
                    <a:pt x="384048" y="447420"/>
                  </a:lnTo>
                  <a:lnTo>
                    <a:pt x="362927" y="447420"/>
                  </a:lnTo>
                </a:path>
                <a:path w="629920" h="631825">
                  <a:moveTo>
                    <a:pt x="383413" y="462140"/>
                  </a:moveTo>
                  <a:lnTo>
                    <a:pt x="364210" y="462140"/>
                  </a:lnTo>
                </a:path>
                <a:path w="629920" h="631825">
                  <a:moveTo>
                    <a:pt x="376377" y="488391"/>
                  </a:moveTo>
                  <a:lnTo>
                    <a:pt x="376377" y="501192"/>
                  </a:lnTo>
                </a:path>
                <a:path w="629920" h="631825">
                  <a:moveTo>
                    <a:pt x="367411" y="489026"/>
                  </a:moveTo>
                  <a:lnTo>
                    <a:pt x="367411" y="501192"/>
                  </a:lnTo>
                </a:path>
                <a:path w="629920" h="631825">
                  <a:moveTo>
                    <a:pt x="376377" y="529335"/>
                  </a:moveTo>
                  <a:lnTo>
                    <a:pt x="376377" y="618959"/>
                  </a:lnTo>
                </a:path>
                <a:path w="629920" h="631825">
                  <a:moveTo>
                    <a:pt x="376377" y="509511"/>
                  </a:moveTo>
                  <a:lnTo>
                    <a:pt x="376377" y="522312"/>
                  </a:lnTo>
                </a:path>
                <a:path w="629920" h="631825">
                  <a:moveTo>
                    <a:pt x="367411" y="592086"/>
                  </a:moveTo>
                  <a:lnTo>
                    <a:pt x="367411" y="519112"/>
                  </a:lnTo>
                </a:path>
                <a:path w="629920" h="631825">
                  <a:moveTo>
                    <a:pt x="377647" y="585038"/>
                  </a:moveTo>
                  <a:lnTo>
                    <a:pt x="385330" y="585038"/>
                  </a:lnTo>
                </a:path>
                <a:path w="629920" h="631825">
                  <a:moveTo>
                    <a:pt x="368046" y="600392"/>
                  </a:moveTo>
                  <a:lnTo>
                    <a:pt x="368046" y="620864"/>
                  </a:lnTo>
                </a:path>
                <a:path w="629920" h="631825">
                  <a:moveTo>
                    <a:pt x="378282" y="597839"/>
                  </a:moveTo>
                  <a:lnTo>
                    <a:pt x="380847" y="594639"/>
                  </a:lnTo>
                  <a:lnTo>
                    <a:pt x="384683" y="594639"/>
                  </a:lnTo>
                  <a:lnTo>
                    <a:pt x="384683" y="586320"/>
                  </a:lnTo>
                </a:path>
                <a:path w="629920" h="631825">
                  <a:moveTo>
                    <a:pt x="385965" y="583120"/>
                  </a:moveTo>
                  <a:lnTo>
                    <a:pt x="385965" y="554951"/>
                  </a:lnTo>
                  <a:lnTo>
                    <a:pt x="378282" y="554951"/>
                  </a:lnTo>
                </a:path>
                <a:path w="629920" h="631825">
                  <a:moveTo>
                    <a:pt x="385330" y="569036"/>
                  </a:moveTo>
                  <a:lnTo>
                    <a:pt x="377647" y="569036"/>
                  </a:lnTo>
                </a:path>
                <a:path w="629920" h="631825">
                  <a:moveTo>
                    <a:pt x="367411" y="554316"/>
                  </a:moveTo>
                  <a:lnTo>
                    <a:pt x="364210" y="554316"/>
                  </a:lnTo>
                </a:path>
                <a:path w="629920" h="631825">
                  <a:moveTo>
                    <a:pt x="367411" y="559434"/>
                  </a:moveTo>
                  <a:lnTo>
                    <a:pt x="364210" y="559434"/>
                  </a:lnTo>
                </a:path>
                <a:path w="629920" h="631825">
                  <a:moveTo>
                    <a:pt x="367411" y="567753"/>
                  </a:moveTo>
                  <a:lnTo>
                    <a:pt x="364210" y="567753"/>
                  </a:lnTo>
                </a:path>
                <a:path w="629920" h="631825">
                  <a:moveTo>
                    <a:pt x="367411" y="584390"/>
                  </a:moveTo>
                  <a:lnTo>
                    <a:pt x="364210" y="584390"/>
                  </a:lnTo>
                </a:path>
                <a:path w="629920" h="631825">
                  <a:moveTo>
                    <a:pt x="379564" y="538949"/>
                  </a:moveTo>
                  <a:lnTo>
                    <a:pt x="385965" y="538949"/>
                  </a:lnTo>
                </a:path>
                <a:path w="629920" h="631825">
                  <a:moveTo>
                    <a:pt x="391731" y="535749"/>
                  </a:moveTo>
                  <a:lnTo>
                    <a:pt x="415417" y="535749"/>
                  </a:lnTo>
                </a:path>
                <a:path w="629920" h="631825">
                  <a:moveTo>
                    <a:pt x="396849" y="540232"/>
                  </a:moveTo>
                  <a:lnTo>
                    <a:pt x="420535" y="540232"/>
                  </a:lnTo>
                </a:path>
                <a:path w="629920" h="631825">
                  <a:moveTo>
                    <a:pt x="414134" y="568401"/>
                  </a:moveTo>
                  <a:lnTo>
                    <a:pt x="391731" y="568401"/>
                  </a:lnTo>
                </a:path>
                <a:path w="629920" h="631825">
                  <a:moveTo>
                    <a:pt x="393014" y="570953"/>
                  </a:moveTo>
                  <a:lnTo>
                    <a:pt x="419887" y="570953"/>
                  </a:lnTo>
                </a:path>
                <a:path w="629920" h="631825">
                  <a:moveTo>
                    <a:pt x="396849" y="572223"/>
                  </a:moveTo>
                  <a:lnTo>
                    <a:pt x="396849" y="603592"/>
                  </a:lnTo>
                </a:path>
                <a:path w="629920" h="631825">
                  <a:moveTo>
                    <a:pt x="256032" y="603592"/>
                  </a:moveTo>
                  <a:lnTo>
                    <a:pt x="317474" y="603592"/>
                  </a:lnTo>
                </a:path>
                <a:path w="629920" h="631825">
                  <a:moveTo>
                    <a:pt x="379564" y="603592"/>
                  </a:moveTo>
                  <a:lnTo>
                    <a:pt x="412216" y="603592"/>
                  </a:lnTo>
                </a:path>
                <a:path w="629920" h="631825">
                  <a:moveTo>
                    <a:pt x="404533" y="572871"/>
                  </a:moveTo>
                  <a:lnTo>
                    <a:pt x="404533" y="601040"/>
                  </a:lnTo>
                </a:path>
                <a:path w="629920" h="631825">
                  <a:moveTo>
                    <a:pt x="597839" y="579272"/>
                  </a:moveTo>
                  <a:lnTo>
                    <a:pt x="413486" y="579272"/>
                  </a:lnTo>
                  <a:lnTo>
                    <a:pt x="413486" y="586320"/>
                  </a:lnTo>
                  <a:lnTo>
                    <a:pt x="627278" y="586320"/>
                  </a:lnTo>
                </a:path>
                <a:path w="629920" h="631825">
                  <a:moveTo>
                    <a:pt x="444855" y="537044"/>
                  </a:moveTo>
                  <a:lnTo>
                    <a:pt x="444855" y="561987"/>
                  </a:lnTo>
                </a:path>
                <a:path w="629920" h="631825">
                  <a:moveTo>
                    <a:pt x="444855" y="567753"/>
                  </a:moveTo>
                  <a:lnTo>
                    <a:pt x="444855" y="578637"/>
                  </a:lnTo>
                </a:path>
                <a:path w="629920" h="631825">
                  <a:moveTo>
                    <a:pt x="475589" y="537044"/>
                  </a:moveTo>
                  <a:lnTo>
                    <a:pt x="475589" y="561987"/>
                  </a:lnTo>
                </a:path>
                <a:path w="629920" h="631825">
                  <a:moveTo>
                    <a:pt x="475589" y="567753"/>
                  </a:moveTo>
                  <a:lnTo>
                    <a:pt x="475589" y="578637"/>
                  </a:lnTo>
                </a:path>
                <a:path w="629920" h="631825">
                  <a:moveTo>
                    <a:pt x="506310" y="537044"/>
                  </a:moveTo>
                  <a:lnTo>
                    <a:pt x="506310" y="561987"/>
                  </a:lnTo>
                </a:path>
                <a:path w="629920" h="631825">
                  <a:moveTo>
                    <a:pt x="506310" y="567753"/>
                  </a:moveTo>
                  <a:lnTo>
                    <a:pt x="506310" y="578637"/>
                  </a:lnTo>
                </a:path>
                <a:path w="629920" h="631825">
                  <a:moveTo>
                    <a:pt x="537019" y="537044"/>
                  </a:moveTo>
                  <a:lnTo>
                    <a:pt x="537019" y="561987"/>
                  </a:lnTo>
                </a:path>
                <a:path w="629920" h="631825">
                  <a:moveTo>
                    <a:pt x="537019" y="567753"/>
                  </a:moveTo>
                  <a:lnTo>
                    <a:pt x="537019" y="578637"/>
                  </a:lnTo>
                </a:path>
                <a:path w="629920" h="631825">
                  <a:moveTo>
                    <a:pt x="567753" y="537044"/>
                  </a:moveTo>
                  <a:lnTo>
                    <a:pt x="567753" y="561987"/>
                  </a:lnTo>
                </a:path>
                <a:path w="629920" h="631825">
                  <a:moveTo>
                    <a:pt x="567753" y="567753"/>
                  </a:moveTo>
                  <a:lnTo>
                    <a:pt x="567753" y="578637"/>
                  </a:lnTo>
                </a:path>
                <a:path w="629920" h="631825">
                  <a:moveTo>
                    <a:pt x="598474" y="537044"/>
                  </a:moveTo>
                  <a:lnTo>
                    <a:pt x="598474" y="561987"/>
                  </a:lnTo>
                </a:path>
                <a:path w="629920" h="631825">
                  <a:moveTo>
                    <a:pt x="598474" y="567753"/>
                  </a:moveTo>
                  <a:lnTo>
                    <a:pt x="598474" y="578637"/>
                  </a:lnTo>
                </a:path>
                <a:path w="629920" h="631825">
                  <a:moveTo>
                    <a:pt x="629843" y="537044"/>
                  </a:moveTo>
                  <a:lnTo>
                    <a:pt x="629843" y="549833"/>
                  </a:lnTo>
                </a:path>
                <a:path w="629920" h="631825">
                  <a:moveTo>
                    <a:pt x="629843" y="567753"/>
                  </a:moveTo>
                  <a:lnTo>
                    <a:pt x="629843" y="578637"/>
                  </a:lnTo>
                </a:path>
                <a:path w="629920" h="631825">
                  <a:moveTo>
                    <a:pt x="42887" y="628573"/>
                  </a:moveTo>
                  <a:lnTo>
                    <a:pt x="42887" y="536384"/>
                  </a:lnTo>
                </a:path>
                <a:path w="629920" h="631825">
                  <a:moveTo>
                    <a:pt x="40335" y="518464"/>
                  </a:moveTo>
                  <a:lnTo>
                    <a:pt x="40335" y="458927"/>
                  </a:lnTo>
                </a:path>
                <a:path w="629920" h="631825">
                  <a:moveTo>
                    <a:pt x="107543" y="459574"/>
                  </a:moveTo>
                  <a:lnTo>
                    <a:pt x="93446" y="459574"/>
                  </a:lnTo>
                  <a:lnTo>
                    <a:pt x="87058" y="471106"/>
                  </a:lnTo>
                </a:path>
                <a:path w="629920" h="631825">
                  <a:moveTo>
                    <a:pt x="115214" y="457022"/>
                  </a:moveTo>
                  <a:lnTo>
                    <a:pt x="88976" y="483908"/>
                  </a:lnTo>
                </a:path>
                <a:path w="629920" h="631825">
                  <a:moveTo>
                    <a:pt x="16649" y="460222"/>
                  </a:moveTo>
                  <a:lnTo>
                    <a:pt x="39687" y="480694"/>
                  </a:lnTo>
                </a:path>
                <a:path w="629920" h="631825">
                  <a:moveTo>
                    <a:pt x="0" y="458927"/>
                  </a:moveTo>
                  <a:lnTo>
                    <a:pt x="30086" y="487108"/>
                  </a:lnTo>
                </a:path>
                <a:path w="629920" h="631825">
                  <a:moveTo>
                    <a:pt x="18567" y="457022"/>
                  </a:moveTo>
                  <a:lnTo>
                    <a:pt x="18567" y="518464"/>
                  </a:lnTo>
                </a:path>
                <a:path w="629920" h="631825">
                  <a:moveTo>
                    <a:pt x="95377" y="491591"/>
                  </a:moveTo>
                  <a:lnTo>
                    <a:pt x="95377" y="565200"/>
                  </a:lnTo>
                </a:path>
                <a:path w="629920" h="631825">
                  <a:moveTo>
                    <a:pt x="103060" y="536384"/>
                  </a:moveTo>
                  <a:lnTo>
                    <a:pt x="103060" y="565823"/>
                  </a:lnTo>
                  <a:lnTo>
                    <a:pt x="21120" y="560704"/>
                  </a:lnTo>
                </a:path>
                <a:path w="629920" h="631825">
                  <a:moveTo>
                    <a:pt x="34569" y="536384"/>
                  </a:moveTo>
                  <a:lnTo>
                    <a:pt x="34569" y="631761"/>
                  </a:lnTo>
                </a:path>
                <a:path w="629920" h="631825">
                  <a:moveTo>
                    <a:pt x="11518" y="531914"/>
                  </a:moveTo>
                  <a:lnTo>
                    <a:pt x="11518" y="609993"/>
                  </a:lnTo>
                  <a:lnTo>
                    <a:pt x="40335" y="609993"/>
                  </a:lnTo>
                </a:path>
                <a:path w="629920" h="631825">
                  <a:moveTo>
                    <a:pt x="16649" y="559434"/>
                  </a:moveTo>
                  <a:lnTo>
                    <a:pt x="16649" y="623442"/>
                  </a:lnTo>
                  <a:lnTo>
                    <a:pt x="41605" y="623442"/>
                  </a:lnTo>
                </a:path>
                <a:path w="629920" h="631825">
                  <a:moveTo>
                    <a:pt x="87058" y="590791"/>
                  </a:moveTo>
                  <a:lnTo>
                    <a:pt x="118414" y="590791"/>
                  </a:lnTo>
                </a:path>
                <a:path w="629920" h="631825">
                  <a:moveTo>
                    <a:pt x="118414" y="513981"/>
                  </a:moveTo>
                  <a:lnTo>
                    <a:pt x="131216" y="513981"/>
                  </a:lnTo>
                  <a:lnTo>
                    <a:pt x="131216" y="508876"/>
                  </a:lnTo>
                  <a:lnTo>
                    <a:pt x="118414" y="506945"/>
                  </a:lnTo>
                  <a:lnTo>
                    <a:pt x="118414" y="513981"/>
                  </a:lnTo>
                  <a:close/>
                </a:path>
                <a:path w="629920" h="631825">
                  <a:moveTo>
                    <a:pt x="131216" y="513981"/>
                  </a:moveTo>
                  <a:lnTo>
                    <a:pt x="128663" y="519734"/>
                  </a:lnTo>
                </a:path>
                <a:path w="629920" h="631825">
                  <a:moveTo>
                    <a:pt x="118414" y="513981"/>
                  </a:moveTo>
                  <a:lnTo>
                    <a:pt x="122897" y="518464"/>
                  </a:lnTo>
                </a:path>
                <a:path w="629920" h="631825">
                  <a:moveTo>
                    <a:pt x="66573" y="397484"/>
                  </a:moveTo>
                  <a:lnTo>
                    <a:pt x="55689" y="397484"/>
                  </a:lnTo>
                  <a:lnTo>
                    <a:pt x="46088" y="397484"/>
                  </a:lnTo>
                  <a:lnTo>
                    <a:pt x="42887" y="408381"/>
                  </a:lnTo>
                  <a:lnTo>
                    <a:pt x="42887" y="412216"/>
                  </a:lnTo>
                  <a:lnTo>
                    <a:pt x="42887" y="444220"/>
                  </a:lnTo>
                </a:path>
                <a:path w="629920" h="631825">
                  <a:moveTo>
                    <a:pt x="35852" y="400062"/>
                  </a:moveTo>
                  <a:lnTo>
                    <a:pt x="35852" y="442950"/>
                  </a:lnTo>
                </a:path>
                <a:path w="629920" h="631825">
                  <a:moveTo>
                    <a:pt x="0" y="373164"/>
                  </a:moveTo>
                  <a:lnTo>
                    <a:pt x="8966" y="368693"/>
                  </a:lnTo>
                  <a:lnTo>
                    <a:pt x="10883" y="372529"/>
                  </a:lnTo>
                  <a:lnTo>
                    <a:pt x="5130" y="376364"/>
                  </a:lnTo>
                  <a:lnTo>
                    <a:pt x="8966" y="381495"/>
                  </a:lnTo>
                </a:path>
                <a:path w="629920" h="631825">
                  <a:moveTo>
                    <a:pt x="99860" y="396214"/>
                  </a:moveTo>
                  <a:lnTo>
                    <a:pt x="209308" y="396214"/>
                  </a:lnTo>
                </a:path>
                <a:path w="629920" h="631825">
                  <a:moveTo>
                    <a:pt x="99860" y="402615"/>
                  </a:moveTo>
                  <a:lnTo>
                    <a:pt x="209308" y="402615"/>
                  </a:lnTo>
                </a:path>
                <a:path w="629920" h="631825">
                  <a:moveTo>
                    <a:pt x="91528" y="537679"/>
                  </a:moveTo>
                  <a:lnTo>
                    <a:pt x="91528" y="631761"/>
                  </a:lnTo>
                </a:path>
                <a:path w="629920" h="631825">
                  <a:moveTo>
                    <a:pt x="93446" y="464070"/>
                  </a:moveTo>
                  <a:lnTo>
                    <a:pt x="108255" y="463401"/>
                  </a:lnTo>
                  <a:lnTo>
                    <a:pt x="115860" y="463576"/>
                  </a:lnTo>
                  <a:lnTo>
                    <a:pt x="118662" y="464954"/>
                  </a:lnTo>
                  <a:lnTo>
                    <a:pt x="119062" y="467893"/>
                  </a:lnTo>
                  <a:lnTo>
                    <a:pt x="115060" y="470560"/>
                  </a:lnTo>
                  <a:lnTo>
                    <a:pt x="106254" y="471423"/>
                  </a:lnTo>
                  <a:lnTo>
                    <a:pt x="97449" y="471325"/>
                  </a:lnTo>
                  <a:lnTo>
                    <a:pt x="93446" y="471106"/>
                  </a:lnTo>
                  <a:lnTo>
                    <a:pt x="93446" y="464070"/>
                  </a:lnTo>
                  <a:close/>
                </a:path>
                <a:path w="629920" h="631825">
                  <a:moveTo>
                    <a:pt x="209308" y="408381"/>
                  </a:moveTo>
                  <a:lnTo>
                    <a:pt x="152336" y="571588"/>
                  </a:lnTo>
                </a:path>
                <a:path w="629920" h="631825">
                  <a:moveTo>
                    <a:pt x="286753" y="447420"/>
                  </a:moveTo>
                  <a:lnTo>
                    <a:pt x="286753" y="474941"/>
                  </a:lnTo>
                </a:path>
                <a:path w="629920" h="631825">
                  <a:moveTo>
                    <a:pt x="284835" y="482638"/>
                  </a:moveTo>
                  <a:lnTo>
                    <a:pt x="284835" y="490943"/>
                  </a:lnTo>
                  <a:lnTo>
                    <a:pt x="284835" y="494791"/>
                  </a:lnTo>
                  <a:lnTo>
                    <a:pt x="287401" y="493509"/>
                  </a:lnTo>
                  <a:lnTo>
                    <a:pt x="289953" y="493509"/>
                  </a:lnTo>
                  <a:lnTo>
                    <a:pt x="305320" y="493509"/>
                  </a:lnTo>
                </a:path>
                <a:path w="629920" h="631825">
                  <a:moveTo>
                    <a:pt x="271386" y="548551"/>
                  </a:moveTo>
                  <a:lnTo>
                    <a:pt x="271386" y="572871"/>
                  </a:lnTo>
                </a:path>
                <a:path w="629920" h="631825">
                  <a:moveTo>
                    <a:pt x="266280" y="573519"/>
                  </a:moveTo>
                  <a:lnTo>
                    <a:pt x="279717" y="573519"/>
                  </a:lnTo>
                </a:path>
                <a:path w="629920" h="631825">
                  <a:moveTo>
                    <a:pt x="264350" y="548551"/>
                  </a:moveTo>
                  <a:lnTo>
                    <a:pt x="264350" y="601040"/>
                  </a:lnTo>
                </a:path>
                <a:path w="629920" h="631825">
                  <a:moveTo>
                    <a:pt x="270764" y="298284"/>
                  </a:moveTo>
                  <a:lnTo>
                    <a:pt x="270764" y="268846"/>
                  </a:lnTo>
                </a:path>
                <a:path w="629920" h="631825">
                  <a:moveTo>
                    <a:pt x="322605" y="295719"/>
                  </a:moveTo>
                  <a:lnTo>
                    <a:pt x="322605" y="0"/>
                  </a:lnTo>
                </a:path>
                <a:path w="629920" h="631825">
                  <a:moveTo>
                    <a:pt x="311073" y="297637"/>
                  </a:moveTo>
                  <a:lnTo>
                    <a:pt x="311073" y="256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3" name="object 19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169729" y="3470070"/>
              <a:ext cx="140906" cy="416788"/>
            </a:xfrm>
            <a:prstGeom prst="rect">
              <a:avLst/>
            </a:prstGeom>
          </p:spPr>
        </p:pic>
        <p:sp>
          <p:nvSpPr>
            <p:cNvPr id="194" name="object 194"/>
            <p:cNvSpPr/>
            <p:nvPr/>
          </p:nvSpPr>
          <p:spPr>
            <a:xfrm>
              <a:off x="3026079" y="3566450"/>
              <a:ext cx="301625" cy="1040765"/>
            </a:xfrm>
            <a:custGeom>
              <a:avLst/>
              <a:gdLst/>
              <a:ahLst/>
              <a:cxnLst/>
              <a:rect l="l" t="t" r="r" b="b"/>
              <a:pathLst>
                <a:path w="301625" h="1040764">
                  <a:moveTo>
                    <a:pt x="119697" y="0"/>
                  </a:moveTo>
                  <a:lnTo>
                    <a:pt x="119697" y="10883"/>
                  </a:lnTo>
                </a:path>
                <a:path w="301625" h="1040764">
                  <a:moveTo>
                    <a:pt x="44157" y="820585"/>
                  </a:moveTo>
                  <a:lnTo>
                    <a:pt x="44157" y="883945"/>
                  </a:lnTo>
                </a:path>
                <a:path w="301625" h="1040764">
                  <a:moveTo>
                    <a:pt x="0" y="863460"/>
                  </a:moveTo>
                  <a:lnTo>
                    <a:pt x="2565" y="859624"/>
                  </a:lnTo>
                  <a:lnTo>
                    <a:pt x="10248" y="858342"/>
                  </a:lnTo>
                  <a:lnTo>
                    <a:pt x="12153" y="864742"/>
                  </a:lnTo>
                  <a:lnTo>
                    <a:pt x="20509" y="862258"/>
                  </a:lnTo>
                  <a:lnTo>
                    <a:pt x="28562" y="864577"/>
                  </a:lnTo>
                  <a:lnTo>
                    <a:pt x="33853" y="870497"/>
                  </a:lnTo>
                  <a:lnTo>
                    <a:pt x="33921" y="878814"/>
                  </a:lnTo>
                  <a:lnTo>
                    <a:pt x="39039" y="878192"/>
                  </a:lnTo>
                  <a:lnTo>
                    <a:pt x="41605" y="882662"/>
                  </a:lnTo>
                  <a:lnTo>
                    <a:pt x="42252" y="889063"/>
                  </a:lnTo>
                  <a:lnTo>
                    <a:pt x="47358" y="886510"/>
                  </a:lnTo>
                  <a:lnTo>
                    <a:pt x="56324" y="890358"/>
                  </a:lnTo>
                  <a:lnTo>
                    <a:pt x="53124" y="897394"/>
                  </a:lnTo>
                  <a:lnTo>
                    <a:pt x="57607" y="895464"/>
                  </a:lnTo>
                  <a:lnTo>
                    <a:pt x="62090" y="897394"/>
                  </a:lnTo>
                  <a:lnTo>
                    <a:pt x="62725" y="901230"/>
                  </a:lnTo>
                  <a:lnTo>
                    <a:pt x="70408" y="896111"/>
                  </a:lnTo>
                  <a:lnTo>
                    <a:pt x="75526" y="902512"/>
                  </a:lnTo>
                  <a:lnTo>
                    <a:pt x="75526" y="910196"/>
                  </a:lnTo>
                  <a:lnTo>
                    <a:pt x="76809" y="906983"/>
                  </a:lnTo>
                  <a:lnTo>
                    <a:pt x="83210" y="904430"/>
                  </a:lnTo>
                  <a:lnTo>
                    <a:pt x="85775" y="907630"/>
                  </a:lnTo>
                  <a:lnTo>
                    <a:pt x="89843" y="901211"/>
                  </a:lnTo>
                  <a:lnTo>
                    <a:pt x="97212" y="899472"/>
                  </a:lnTo>
                  <a:lnTo>
                    <a:pt x="104942" y="902774"/>
                  </a:lnTo>
                  <a:lnTo>
                    <a:pt x="110096" y="911478"/>
                  </a:lnTo>
                  <a:lnTo>
                    <a:pt x="112014" y="905713"/>
                  </a:lnTo>
                  <a:lnTo>
                    <a:pt x="121615" y="906983"/>
                  </a:lnTo>
                  <a:lnTo>
                    <a:pt x="124815" y="913396"/>
                  </a:lnTo>
                  <a:lnTo>
                    <a:pt x="128016" y="911478"/>
                  </a:lnTo>
                  <a:lnTo>
                    <a:pt x="130568" y="901877"/>
                  </a:lnTo>
                  <a:lnTo>
                    <a:pt x="140182" y="910196"/>
                  </a:lnTo>
                  <a:lnTo>
                    <a:pt x="146570" y="908926"/>
                  </a:lnTo>
                  <a:lnTo>
                    <a:pt x="156184" y="910196"/>
                  </a:lnTo>
                  <a:lnTo>
                    <a:pt x="154901" y="924280"/>
                  </a:lnTo>
                  <a:lnTo>
                    <a:pt x="167270" y="926109"/>
                  </a:lnTo>
                  <a:lnTo>
                    <a:pt x="174659" y="932678"/>
                  </a:lnTo>
                  <a:lnTo>
                    <a:pt x="177129" y="942729"/>
                  </a:lnTo>
                  <a:lnTo>
                    <a:pt x="174739" y="955001"/>
                  </a:lnTo>
                  <a:lnTo>
                    <a:pt x="178461" y="962477"/>
                  </a:lnTo>
                  <a:lnTo>
                    <a:pt x="178101" y="970199"/>
                  </a:lnTo>
                  <a:lnTo>
                    <a:pt x="173660" y="977685"/>
                  </a:lnTo>
                  <a:lnTo>
                    <a:pt x="165138" y="984453"/>
                  </a:lnTo>
                  <a:lnTo>
                    <a:pt x="173456" y="987640"/>
                  </a:lnTo>
                  <a:lnTo>
                    <a:pt x="170891" y="990853"/>
                  </a:lnTo>
                  <a:lnTo>
                    <a:pt x="168973" y="997877"/>
                  </a:lnTo>
                  <a:lnTo>
                    <a:pt x="181140" y="1001725"/>
                  </a:lnTo>
                  <a:lnTo>
                    <a:pt x="180505" y="1009408"/>
                  </a:lnTo>
                  <a:lnTo>
                    <a:pt x="179222" y="1015174"/>
                  </a:lnTo>
                  <a:lnTo>
                    <a:pt x="184975" y="1008125"/>
                  </a:lnTo>
                  <a:lnTo>
                    <a:pt x="195224" y="1009408"/>
                  </a:lnTo>
                  <a:lnTo>
                    <a:pt x="193941" y="1015174"/>
                  </a:lnTo>
                  <a:lnTo>
                    <a:pt x="195224" y="1009408"/>
                  </a:lnTo>
                  <a:lnTo>
                    <a:pt x="200990" y="1008125"/>
                  </a:lnTo>
                  <a:lnTo>
                    <a:pt x="206743" y="1009408"/>
                  </a:lnTo>
                  <a:lnTo>
                    <a:pt x="206743" y="1003642"/>
                  </a:lnTo>
                  <a:lnTo>
                    <a:pt x="211226" y="996607"/>
                  </a:lnTo>
                  <a:lnTo>
                    <a:pt x="219544" y="1003642"/>
                  </a:lnTo>
                  <a:lnTo>
                    <a:pt x="222745" y="999159"/>
                  </a:lnTo>
                  <a:lnTo>
                    <a:pt x="228511" y="999159"/>
                  </a:lnTo>
                  <a:lnTo>
                    <a:pt x="233629" y="1007478"/>
                  </a:lnTo>
                  <a:lnTo>
                    <a:pt x="245148" y="1002174"/>
                  </a:lnTo>
                  <a:lnTo>
                    <a:pt x="254269" y="1002445"/>
                  </a:lnTo>
                  <a:lnTo>
                    <a:pt x="260271" y="1006674"/>
                  </a:lnTo>
                  <a:lnTo>
                    <a:pt x="262432" y="1013244"/>
                  </a:lnTo>
                  <a:lnTo>
                    <a:pt x="271489" y="1015847"/>
                  </a:lnTo>
                  <a:lnTo>
                    <a:pt x="277310" y="1019648"/>
                  </a:lnTo>
                  <a:lnTo>
                    <a:pt x="279531" y="1024406"/>
                  </a:lnTo>
                  <a:lnTo>
                    <a:pt x="277787" y="1029881"/>
                  </a:lnTo>
                  <a:lnTo>
                    <a:pt x="284188" y="1031310"/>
                  </a:lnTo>
                  <a:lnTo>
                    <a:pt x="292030" y="1033160"/>
                  </a:lnTo>
                  <a:lnTo>
                    <a:pt x="298671" y="1036092"/>
                  </a:lnTo>
                  <a:lnTo>
                    <a:pt x="301472" y="10407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5" name="object 195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000828" y="4381562"/>
              <a:ext cx="78743" cy="225386"/>
            </a:xfrm>
            <a:prstGeom prst="rect">
              <a:avLst/>
            </a:prstGeom>
          </p:spPr>
        </p:pic>
        <p:pic>
          <p:nvPicPr>
            <p:cNvPr id="196" name="object 196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382238" y="4423154"/>
              <a:ext cx="87883" cy="131096"/>
            </a:xfrm>
            <a:prstGeom prst="rect">
              <a:avLst/>
            </a:prstGeom>
          </p:spPr>
        </p:pic>
        <p:pic>
          <p:nvPicPr>
            <p:cNvPr id="197" name="object 19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239503" y="3388731"/>
              <a:ext cx="170992" cy="89746"/>
            </a:xfrm>
            <a:prstGeom prst="rect">
              <a:avLst/>
            </a:prstGeom>
          </p:spPr>
        </p:pic>
        <p:sp>
          <p:nvSpPr>
            <p:cNvPr id="198" name="object 198"/>
            <p:cNvSpPr/>
            <p:nvPr/>
          </p:nvSpPr>
          <p:spPr>
            <a:xfrm>
              <a:off x="2988957" y="3688701"/>
              <a:ext cx="245745" cy="156845"/>
            </a:xfrm>
            <a:custGeom>
              <a:avLst/>
              <a:gdLst/>
              <a:ahLst/>
              <a:cxnLst/>
              <a:rect l="l" t="t" r="r" b="b"/>
              <a:pathLst>
                <a:path w="245744" h="156845">
                  <a:moveTo>
                    <a:pt x="0" y="151701"/>
                  </a:moveTo>
                  <a:lnTo>
                    <a:pt x="3200" y="155536"/>
                  </a:lnTo>
                  <a:lnTo>
                    <a:pt x="10871" y="156819"/>
                  </a:lnTo>
                  <a:lnTo>
                    <a:pt x="12166" y="150418"/>
                  </a:lnTo>
                  <a:lnTo>
                    <a:pt x="20780" y="152902"/>
                  </a:lnTo>
                  <a:lnTo>
                    <a:pt x="28797" y="150583"/>
                  </a:lnTo>
                  <a:lnTo>
                    <a:pt x="33937" y="144664"/>
                  </a:lnTo>
                  <a:lnTo>
                    <a:pt x="33921" y="136347"/>
                  </a:lnTo>
                  <a:lnTo>
                    <a:pt x="39039" y="136982"/>
                  </a:lnTo>
                  <a:lnTo>
                    <a:pt x="41605" y="132499"/>
                  </a:lnTo>
                  <a:lnTo>
                    <a:pt x="42240" y="126098"/>
                  </a:lnTo>
                  <a:lnTo>
                    <a:pt x="47371" y="128663"/>
                  </a:lnTo>
                  <a:lnTo>
                    <a:pt x="56324" y="124815"/>
                  </a:lnTo>
                  <a:lnTo>
                    <a:pt x="53124" y="117779"/>
                  </a:lnTo>
                  <a:lnTo>
                    <a:pt x="57607" y="119697"/>
                  </a:lnTo>
                  <a:lnTo>
                    <a:pt x="62077" y="117779"/>
                  </a:lnTo>
                  <a:lnTo>
                    <a:pt x="62725" y="113944"/>
                  </a:lnTo>
                  <a:lnTo>
                    <a:pt x="71043" y="119697"/>
                  </a:lnTo>
                  <a:lnTo>
                    <a:pt x="76161" y="112661"/>
                  </a:lnTo>
                  <a:lnTo>
                    <a:pt x="76161" y="104978"/>
                  </a:lnTo>
                  <a:lnTo>
                    <a:pt x="76809" y="108178"/>
                  </a:lnTo>
                  <a:lnTo>
                    <a:pt x="83210" y="110731"/>
                  </a:lnTo>
                  <a:lnTo>
                    <a:pt x="85763" y="107543"/>
                  </a:lnTo>
                  <a:lnTo>
                    <a:pt x="90106" y="113962"/>
                  </a:lnTo>
                  <a:lnTo>
                    <a:pt x="97447" y="115701"/>
                  </a:lnTo>
                  <a:lnTo>
                    <a:pt x="105026" y="112399"/>
                  </a:lnTo>
                  <a:lnTo>
                    <a:pt x="110083" y="103695"/>
                  </a:lnTo>
                  <a:lnTo>
                    <a:pt x="112649" y="109448"/>
                  </a:lnTo>
                  <a:lnTo>
                    <a:pt x="121615" y="108178"/>
                  </a:lnTo>
                  <a:lnTo>
                    <a:pt x="124815" y="101777"/>
                  </a:lnTo>
                  <a:lnTo>
                    <a:pt x="126733" y="102412"/>
                  </a:lnTo>
                  <a:lnTo>
                    <a:pt x="128016" y="105625"/>
                  </a:lnTo>
                  <a:lnTo>
                    <a:pt x="130568" y="106895"/>
                  </a:lnTo>
                </a:path>
                <a:path w="245744" h="156845">
                  <a:moveTo>
                    <a:pt x="189458" y="4483"/>
                  </a:moveTo>
                  <a:lnTo>
                    <a:pt x="192659" y="4483"/>
                  </a:lnTo>
                  <a:lnTo>
                    <a:pt x="195224" y="2565"/>
                  </a:lnTo>
                  <a:lnTo>
                    <a:pt x="194576" y="0"/>
                  </a:lnTo>
                  <a:lnTo>
                    <a:pt x="195224" y="5765"/>
                  </a:lnTo>
                  <a:lnTo>
                    <a:pt x="200977" y="7035"/>
                  </a:lnTo>
                  <a:lnTo>
                    <a:pt x="206743" y="5765"/>
                  </a:lnTo>
                  <a:lnTo>
                    <a:pt x="206743" y="11518"/>
                  </a:lnTo>
                  <a:lnTo>
                    <a:pt x="211861" y="18567"/>
                  </a:lnTo>
                  <a:lnTo>
                    <a:pt x="219544" y="11518"/>
                  </a:lnTo>
                  <a:lnTo>
                    <a:pt x="223380" y="16014"/>
                  </a:lnTo>
                  <a:lnTo>
                    <a:pt x="229146" y="16014"/>
                  </a:lnTo>
                  <a:lnTo>
                    <a:pt x="233616" y="7683"/>
                  </a:lnTo>
                  <a:lnTo>
                    <a:pt x="238112" y="10883"/>
                  </a:lnTo>
                  <a:lnTo>
                    <a:pt x="241947" y="12166"/>
                  </a:lnTo>
                  <a:lnTo>
                    <a:pt x="245148" y="128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" name="object 199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289426" y="3626255"/>
              <a:ext cx="178676" cy="79617"/>
            </a:xfrm>
            <a:prstGeom prst="rect">
              <a:avLst/>
            </a:prstGeom>
          </p:spPr>
        </p:pic>
        <p:sp>
          <p:nvSpPr>
            <p:cNvPr id="200" name="object 200"/>
            <p:cNvSpPr/>
            <p:nvPr/>
          </p:nvSpPr>
          <p:spPr>
            <a:xfrm>
              <a:off x="2933915" y="2738829"/>
              <a:ext cx="2815590" cy="1806575"/>
            </a:xfrm>
            <a:custGeom>
              <a:avLst/>
              <a:gdLst/>
              <a:ahLst/>
              <a:cxnLst/>
              <a:rect l="l" t="t" r="r" b="b"/>
              <a:pathLst>
                <a:path w="2815590" h="1806575">
                  <a:moveTo>
                    <a:pt x="44792" y="1152144"/>
                  </a:moveTo>
                  <a:lnTo>
                    <a:pt x="39466" y="1147755"/>
                  </a:lnTo>
                  <a:lnTo>
                    <a:pt x="36717" y="1141572"/>
                  </a:lnTo>
                  <a:lnTo>
                    <a:pt x="36247" y="1133954"/>
                  </a:lnTo>
                  <a:lnTo>
                    <a:pt x="37757" y="1125258"/>
                  </a:lnTo>
                  <a:lnTo>
                    <a:pt x="32856" y="1120601"/>
                  </a:lnTo>
                  <a:lnTo>
                    <a:pt x="32156" y="1113010"/>
                  </a:lnTo>
                  <a:lnTo>
                    <a:pt x="35056" y="1104821"/>
                  </a:lnTo>
                  <a:lnTo>
                    <a:pt x="40957" y="1098372"/>
                  </a:lnTo>
                  <a:lnTo>
                    <a:pt x="38417" y="1092515"/>
                  </a:lnTo>
                  <a:lnTo>
                    <a:pt x="39836" y="1087494"/>
                  </a:lnTo>
                  <a:lnTo>
                    <a:pt x="44375" y="1084874"/>
                  </a:lnTo>
                  <a:lnTo>
                    <a:pt x="51193" y="1086218"/>
                  </a:lnTo>
                  <a:lnTo>
                    <a:pt x="55041" y="1087488"/>
                  </a:lnTo>
                  <a:lnTo>
                    <a:pt x="55676" y="1082370"/>
                  </a:lnTo>
                  <a:lnTo>
                    <a:pt x="58877" y="1083017"/>
                  </a:lnTo>
                  <a:lnTo>
                    <a:pt x="55676" y="1078534"/>
                  </a:lnTo>
                  <a:lnTo>
                    <a:pt x="56324" y="1073404"/>
                  </a:lnTo>
                  <a:lnTo>
                    <a:pt x="60159" y="1072134"/>
                  </a:lnTo>
                  <a:lnTo>
                    <a:pt x="53759" y="1067003"/>
                  </a:lnTo>
                  <a:lnTo>
                    <a:pt x="55041" y="1056132"/>
                  </a:lnTo>
                  <a:lnTo>
                    <a:pt x="60794" y="1053566"/>
                  </a:lnTo>
                  <a:lnTo>
                    <a:pt x="53124" y="1049731"/>
                  </a:lnTo>
                  <a:lnTo>
                    <a:pt x="53759" y="1040130"/>
                  </a:lnTo>
                  <a:lnTo>
                    <a:pt x="58877" y="1038847"/>
                  </a:lnTo>
                  <a:lnTo>
                    <a:pt x="51193" y="1034364"/>
                  </a:lnTo>
                  <a:lnTo>
                    <a:pt x="49910" y="1021562"/>
                  </a:lnTo>
                  <a:lnTo>
                    <a:pt x="55041" y="1018362"/>
                  </a:lnTo>
                  <a:lnTo>
                    <a:pt x="62261" y="1014731"/>
                  </a:lnTo>
                  <a:lnTo>
                    <a:pt x="69121" y="1013321"/>
                  </a:lnTo>
                  <a:lnTo>
                    <a:pt x="75021" y="1013952"/>
                  </a:lnTo>
                  <a:lnTo>
                    <a:pt x="79362" y="1016444"/>
                  </a:lnTo>
                  <a:lnTo>
                    <a:pt x="80644" y="1010043"/>
                  </a:lnTo>
                  <a:lnTo>
                    <a:pt x="81914" y="1006208"/>
                  </a:lnTo>
                  <a:lnTo>
                    <a:pt x="87680" y="1004925"/>
                  </a:lnTo>
                  <a:lnTo>
                    <a:pt x="81131" y="998072"/>
                  </a:lnTo>
                  <a:lnTo>
                    <a:pt x="78481" y="991401"/>
                  </a:lnTo>
                  <a:lnTo>
                    <a:pt x="79310" y="985571"/>
                  </a:lnTo>
                  <a:lnTo>
                    <a:pt x="83197" y="981240"/>
                  </a:lnTo>
                  <a:lnTo>
                    <a:pt x="78177" y="972790"/>
                  </a:lnTo>
                  <a:lnTo>
                    <a:pt x="80478" y="963561"/>
                  </a:lnTo>
                  <a:lnTo>
                    <a:pt x="87339" y="956133"/>
                  </a:lnTo>
                  <a:lnTo>
                    <a:pt x="95999" y="953084"/>
                  </a:lnTo>
                  <a:lnTo>
                    <a:pt x="93433" y="942835"/>
                  </a:lnTo>
                  <a:lnTo>
                    <a:pt x="99212" y="935786"/>
                  </a:lnTo>
                  <a:lnTo>
                    <a:pt x="106248" y="935786"/>
                  </a:lnTo>
                  <a:lnTo>
                    <a:pt x="101765" y="932586"/>
                  </a:lnTo>
                  <a:lnTo>
                    <a:pt x="95364" y="929386"/>
                  </a:lnTo>
                  <a:lnTo>
                    <a:pt x="90233" y="926833"/>
                  </a:lnTo>
                  <a:lnTo>
                    <a:pt x="81336" y="917053"/>
                  </a:lnTo>
                  <a:lnTo>
                    <a:pt x="79519" y="903792"/>
                  </a:lnTo>
                  <a:lnTo>
                    <a:pt x="84663" y="892450"/>
                  </a:lnTo>
                  <a:lnTo>
                    <a:pt x="96646" y="888428"/>
                  </a:lnTo>
                </a:path>
                <a:path w="2815590" h="1806575">
                  <a:moveTo>
                    <a:pt x="467245" y="647763"/>
                  </a:moveTo>
                  <a:lnTo>
                    <a:pt x="476741" y="644401"/>
                  </a:lnTo>
                  <a:lnTo>
                    <a:pt x="487011" y="643918"/>
                  </a:lnTo>
                  <a:lnTo>
                    <a:pt x="496679" y="646316"/>
                  </a:lnTo>
                  <a:lnTo>
                    <a:pt x="504367" y="651598"/>
                  </a:lnTo>
                  <a:lnTo>
                    <a:pt x="511893" y="652618"/>
                  </a:lnTo>
                  <a:lnTo>
                    <a:pt x="517977" y="658318"/>
                  </a:lnTo>
                  <a:lnTo>
                    <a:pt x="520939" y="665459"/>
                  </a:lnTo>
                  <a:lnTo>
                    <a:pt x="519099" y="670801"/>
                  </a:lnTo>
                  <a:lnTo>
                    <a:pt x="533570" y="667325"/>
                  </a:lnTo>
                  <a:lnTo>
                    <a:pt x="547501" y="672315"/>
                  </a:lnTo>
                  <a:lnTo>
                    <a:pt x="556992" y="682949"/>
                  </a:lnTo>
                  <a:lnTo>
                    <a:pt x="558139" y="696404"/>
                  </a:lnTo>
                  <a:lnTo>
                    <a:pt x="562871" y="702496"/>
                  </a:lnTo>
                  <a:lnTo>
                    <a:pt x="563821" y="711528"/>
                  </a:lnTo>
                  <a:lnTo>
                    <a:pt x="561291" y="719719"/>
                  </a:lnTo>
                  <a:lnTo>
                    <a:pt x="555586" y="723290"/>
                  </a:lnTo>
                  <a:lnTo>
                    <a:pt x="558703" y="734141"/>
                  </a:lnTo>
                  <a:lnTo>
                    <a:pt x="555580" y="745293"/>
                  </a:lnTo>
                  <a:lnTo>
                    <a:pt x="547657" y="753444"/>
                  </a:lnTo>
                  <a:lnTo>
                    <a:pt x="536371" y="755294"/>
                  </a:lnTo>
                  <a:lnTo>
                    <a:pt x="535101" y="761695"/>
                  </a:lnTo>
                </a:path>
                <a:path w="2815590" h="1806575">
                  <a:moveTo>
                    <a:pt x="99212" y="1683410"/>
                  </a:moveTo>
                  <a:lnTo>
                    <a:pt x="102412" y="1677644"/>
                  </a:lnTo>
                  <a:lnTo>
                    <a:pt x="105600" y="1672539"/>
                  </a:lnTo>
                  <a:lnTo>
                    <a:pt x="97916" y="1669948"/>
                  </a:lnTo>
                  <a:lnTo>
                    <a:pt x="92798" y="1660372"/>
                  </a:lnTo>
                  <a:lnTo>
                    <a:pt x="92798" y="1655876"/>
                  </a:lnTo>
                  <a:lnTo>
                    <a:pt x="97916" y="1652676"/>
                  </a:lnTo>
                </a:path>
                <a:path w="2815590" h="1806575">
                  <a:moveTo>
                    <a:pt x="129285" y="1573314"/>
                  </a:moveTo>
                  <a:lnTo>
                    <a:pt x="120332" y="1575231"/>
                  </a:lnTo>
                  <a:lnTo>
                    <a:pt x="113931" y="1579079"/>
                  </a:lnTo>
                  <a:lnTo>
                    <a:pt x="115201" y="1583563"/>
                  </a:lnTo>
                  <a:lnTo>
                    <a:pt x="110731" y="1586763"/>
                  </a:lnTo>
                  <a:lnTo>
                    <a:pt x="108165" y="1586763"/>
                  </a:lnTo>
                  <a:lnTo>
                    <a:pt x="111366" y="1591233"/>
                  </a:lnTo>
                  <a:lnTo>
                    <a:pt x="106248" y="1602117"/>
                  </a:lnTo>
                  <a:lnTo>
                    <a:pt x="112648" y="1607235"/>
                  </a:lnTo>
                  <a:lnTo>
                    <a:pt x="117119" y="1604035"/>
                  </a:lnTo>
                  <a:lnTo>
                    <a:pt x="117767" y="1609153"/>
                  </a:lnTo>
                  <a:lnTo>
                    <a:pt x="120967" y="1613001"/>
                  </a:lnTo>
                  <a:lnTo>
                    <a:pt x="125450" y="1611706"/>
                  </a:lnTo>
                  <a:lnTo>
                    <a:pt x="129285" y="1616849"/>
                  </a:lnTo>
                  <a:lnTo>
                    <a:pt x="138252" y="1614284"/>
                  </a:lnTo>
                  <a:lnTo>
                    <a:pt x="139522" y="1609788"/>
                  </a:lnTo>
                </a:path>
                <a:path w="2815590" h="1806575">
                  <a:moveTo>
                    <a:pt x="57594" y="1106690"/>
                  </a:moveTo>
                  <a:lnTo>
                    <a:pt x="54394" y="1113091"/>
                  </a:lnTo>
                  <a:lnTo>
                    <a:pt x="46710" y="1111173"/>
                  </a:lnTo>
                  <a:lnTo>
                    <a:pt x="46710" y="1116291"/>
                  </a:lnTo>
                  <a:lnTo>
                    <a:pt x="46710" y="1120140"/>
                  </a:lnTo>
                  <a:lnTo>
                    <a:pt x="51841" y="1118857"/>
                  </a:lnTo>
                  <a:lnTo>
                    <a:pt x="49910" y="1127810"/>
                  </a:lnTo>
                  <a:lnTo>
                    <a:pt x="49275" y="1131658"/>
                  </a:lnTo>
                  <a:lnTo>
                    <a:pt x="48640" y="1131023"/>
                  </a:lnTo>
                  <a:lnTo>
                    <a:pt x="45440" y="1132293"/>
                  </a:lnTo>
                  <a:lnTo>
                    <a:pt x="42240" y="1133576"/>
                  </a:lnTo>
                  <a:lnTo>
                    <a:pt x="44792" y="1136129"/>
                  </a:lnTo>
                  <a:lnTo>
                    <a:pt x="46075" y="1138694"/>
                  </a:lnTo>
                  <a:lnTo>
                    <a:pt x="47358" y="1140612"/>
                  </a:lnTo>
                  <a:lnTo>
                    <a:pt x="46075" y="1141272"/>
                  </a:lnTo>
                  <a:lnTo>
                    <a:pt x="46075" y="1143812"/>
                  </a:lnTo>
                  <a:lnTo>
                    <a:pt x="46075" y="1146378"/>
                  </a:lnTo>
                  <a:lnTo>
                    <a:pt x="46710" y="1146378"/>
                  </a:lnTo>
                  <a:lnTo>
                    <a:pt x="50558" y="1150213"/>
                  </a:lnTo>
                  <a:lnTo>
                    <a:pt x="54394" y="1154061"/>
                  </a:lnTo>
                  <a:lnTo>
                    <a:pt x="52476" y="1154696"/>
                  </a:lnTo>
                </a:path>
                <a:path w="2815590" h="1806575">
                  <a:moveTo>
                    <a:pt x="90881" y="888428"/>
                  </a:moveTo>
                  <a:lnTo>
                    <a:pt x="89701" y="880863"/>
                  </a:lnTo>
                  <a:lnTo>
                    <a:pt x="91041" y="874021"/>
                  </a:lnTo>
                  <a:lnTo>
                    <a:pt x="95022" y="868620"/>
                  </a:lnTo>
                  <a:lnTo>
                    <a:pt x="101765" y="865378"/>
                  </a:lnTo>
                  <a:lnTo>
                    <a:pt x="100706" y="857408"/>
                  </a:lnTo>
                  <a:lnTo>
                    <a:pt x="103846" y="851060"/>
                  </a:lnTo>
                  <a:lnTo>
                    <a:pt x="109146" y="846752"/>
                  </a:lnTo>
                  <a:lnTo>
                    <a:pt x="114566" y="844905"/>
                  </a:lnTo>
                </a:path>
                <a:path w="2815590" h="1806575">
                  <a:moveTo>
                    <a:pt x="120967" y="845540"/>
                  </a:moveTo>
                  <a:lnTo>
                    <a:pt x="126733" y="848106"/>
                  </a:lnTo>
                  <a:lnTo>
                    <a:pt x="132486" y="851306"/>
                  </a:lnTo>
                  <a:lnTo>
                    <a:pt x="135051" y="857059"/>
                  </a:lnTo>
                  <a:lnTo>
                    <a:pt x="139327" y="852309"/>
                  </a:lnTo>
                  <a:lnTo>
                    <a:pt x="144808" y="848340"/>
                  </a:lnTo>
                  <a:lnTo>
                    <a:pt x="150532" y="846172"/>
                  </a:lnTo>
                  <a:lnTo>
                    <a:pt x="155536" y="846823"/>
                  </a:lnTo>
                  <a:lnTo>
                    <a:pt x="161289" y="850658"/>
                  </a:lnTo>
                  <a:lnTo>
                    <a:pt x="167690" y="852589"/>
                  </a:lnTo>
                  <a:lnTo>
                    <a:pt x="169608" y="857059"/>
                  </a:lnTo>
                </a:path>
                <a:path w="2815590" h="1806575">
                  <a:moveTo>
                    <a:pt x="163855" y="849388"/>
                  </a:moveTo>
                  <a:lnTo>
                    <a:pt x="166408" y="841057"/>
                  </a:lnTo>
                  <a:lnTo>
                    <a:pt x="175374" y="833374"/>
                  </a:lnTo>
                  <a:lnTo>
                    <a:pt x="181140" y="834021"/>
                  </a:lnTo>
                  <a:lnTo>
                    <a:pt x="186893" y="835304"/>
                  </a:lnTo>
                  <a:lnTo>
                    <a:pt x="192646" y="839152"/>
                  </a:lnTo>
                </a:path>
                <a:path w="2815590" h="1806575">
                  <a:moveTo>
                    <a:pt x="428205" y="665048"/>
                  </a:moveTo>
                  <a:lnTo>
                    <a:pt x="429128" y="649293"/>
                  </a:lnTo>
                  <a:lnTo>
                    <a:pt x="442290" y="637439"/>
                  </a:lnTo>
                  <a:lnTo>
                    <a:pt x="460252" y="633628"/>
                  </a:lnTo>
                  <a:lnTo>
                    <a:pt x="475576" y="641997"/>
                  </a:lnTo>
                </a:path>
                <a:path w="2815590" h="1806575">
                  <a:moveTo>
                    <a:pt x="2329891" y="467893"/>
                  </a:moveTo>
                  <a:lnTo>
                    <a:pt x="2326043" y="471093"/>
                  </a:lnTo>
                  <a:lnTo>
                    <a:pt x="2319642" y="469176"/>
                  </a:lnTo>
                  <a:lnTo>
                    <a:pt x="2318359" y="466610"/>
                  </a:lnTo>
                  <a:lnTo>
                    <a:pt x="2311958" y="468528"/>
                  </a:lnTo>
                  <a:lnTo>
                    <a:pt x="2301074" y="462775"/>
                  </a:lnTo>
                  <a:lnTo>
                    <a:pt x="2301074" y="453174"/>
                  </a:lnTo>
                  <a:lnTo>
                    <a:pt x="2295956" y="462127"/>
                  </a:lnTo>
                  <a:lnTo>
                    <a:pt x="2289556" y="460857"/>
                  </a:lnTo>
                  <a:lnTo>
                    <a:pt x="2286368" y="457009"/>
                  </a:lnTo>
                  <a:lnTo>
                    <a:pt x="2285072" y="462775"/>
                  </a:lnTo>
                  <a:lnTo>
                    <a:pt x="2278024" y="464693"/>
                  </a:lnTo>
                  <a:lnTo>
                    <a:pt x="2274836" y="460857"/>
                  </a:lnTo>
                  <a:lnTo>
                    <a:pt x="2274189" y="467893"/>
                  </a:lnTo>
                  <a:lnTo>
                    <a:pt x="2263952" y="471741"/>
                  </a:lnTo>
                  <a:lnTo>
                    <a:pt x="2260752" y="466610"/>
                  </a:lnTo>
                  <a:lnTo>
                    <a:pt x="2258199" y="474294"/>
                  </a:lnTo>
                  <a:lnTo>
                    <a:pt x="2252433" y="478777"/>
                  </a:lnTo>
                  <a:lnTo>
                    <a:pt x="2247315" y="475576"/>
                  </a:lnTo>
                  <a:lnTo>
                    <a:pt x="2242832" y="479412"/>
                  </a:lnTo>
                  <a:lnTo>
                    <a:pt x="2234514" y="473659"/>
                  </a:lnTo>
                  <a:lnTo>
                    <a:pt x="2238349" y="471093"/>
                  </a:lnTo>
                  <a:lnTo>
                    <a:pt x="2235149" y="468528"/>
                  </a:lnTo>
                  <a:lnTo>
                    <a:pt x="2233866" y="466610"/>
                  </a:lnTo>
                  <a:lnTo>
                    <a:pt x="2233866" y="463410"/>
                  </a:lnTo>
                  <a:lnTo>
                    <a:pt x="2230018" y="464058"/>
                  </a:lnTo>
                  <a:lnTo>
                    <a:pt x="2224913" y="459574"/>
                  </a:lnTo>
                  <a:lnTo>
                    <a:pt x="2223617" y="462127"/>
                  </a:lnTo>
                  <a:lnTo>
                    <a:pt x="2222360" y="465328"/>
                  </a:lnTo>
                  <a:lnTo>
                    <a:pt x="2212111" y="464058"/>
                  </a:lnTo>
                  <a:lnTo>
                    <a:pt x="2212111" y="460222"/>
                  </a:lnTo>
                </a:path>
                <a:path w="2815590" h="1806575">
                  <a:moveTo>
                    <a:pt x="2230666" y="451891"/>
                  </a:moveTo>
                  <a:lnTo>
                    <a:pt x="2236431" y="451891"/>
                  </a:lnTo>
                  <a:lnTo>
                    <a:pt x="2238349" y="451891"/>
                  </a:lnTo>
                  <a:lnTo>
                    <a:pt x="2240267" y="456374"/>
                  </a:lnTo>
                  <a:lnTo>
                    <a:pt x="2243467" y="453809"/>
                  </a:lnTo>
                  <a:lnTo>
                    <a:pt x="2244115" y="452539"/>
                  </a:lnTo>
                  <a:lnTo>
                    <a:pt x="2246668" y="457009"/>
                  </a:lnTo>
                  <a:lnTo>
                    <a:pt x="2248585" y="453809"/>
                  </a:lnTo>
                  <a:lnTo>
                    <a:pt x="2251138" y="452539"/>
                  </a:lnTo>
                  <a:lnTo>
                    <a:pt x="2253703" y="454444"/>
                  </a:lnTo>
                  <a:lnTo>
                    <a:pt x="2251786" y="447408"/>
                  </a:lnTo>
                  <a:lnTo>
                    <a:pt x="2254351" y="441007"/>
                  </a:lnTo>
                  <a:lnTo>
                    <a:pt x="2259482" y="439737"/>
                  </a:lnTo>
                  <a:lnTo>
                    <a:pt x="2258199" y="428853"/>
                  </a:lnTo>
                  <a:lnTo>
                    <a:pt x="2262035" y="427570"/>
                  </a:lnTo>
                  <a:lnTo>
                    <a:pt x="2266505" y="426288"/>
                  </a:lnTo>
                </a:path>
                <a:path w="2815590" h="1806575">
                  <a:moveTo>
                    <a:pt x="2271636" y="421805"/>
                  </a:moveTo>
                  <a:lnTo>
                    <a:pt x="2271636" y="415404"/>
                  </a:lnTo>
                  <a:lnTo>
                    <a:pt x="2276754" y="407720"/>
                  </a:lnTo>
                  <a:lnTo>
                    <a:pt x="2283155" y="406450"/>
                  </a:lnTo>
                  <a:lnTo>
                    <a:pt x="2289556" y="405168"/>
                  </a:lnTo>
                  <a:lnTo>
                    <a:pt x="2300439" y="407085"/>
                  </a:lnTo>
                  <a:lnTo>
                    <a:pt x="2304275" y="412203"/>
                  </a:lnTo>
                </a:path>
                <a:path w="2815590" h="1806575">
                  <a:moveTo>
                    <a:pt x="2300439" y="431419"/>
                  </a:moveTo>
                  <a:lnTo>
                    <a:pt x="2302675" y="422653"/>
                  </a:lnTo>
                  <a:lnTo>
                    <a:pt x="2308755" y="416529"/>
                  </a:lnTo>
                  <a:lnTo>
                    <a:pt x="2316277" y="413047"/>
                  </a:lnTo>
                  <a:lnTo>
                    <a:pt x="2322842" y="412203"/>
                  </a:lnTo>
                  <a:lnTo>
                    <a:pt x="2329891" y="413486"/>
                  </a:lnTo>
                  <a:lnTo>
                    <a:pt x="2332443" y="415404"/>
                  </a:lnTo>
                  <a:lnTo>
                    <a:pt x="2336279" y="417969"/>
                  </a:lnTo>
                </a:path>
                <a:path w="2815590" h="1806575">
                  <a:moveTo>
                    <a:pt x="2351011" y="473011"/>
                  </a:moveTo>
                  <a:lnTo>
                    <a:pt x="2358047" y="476211"/>
                  </a:lnTo>
                  <a:lnTo>
                    <a:pt x="2367000" y="476859"/>
                  </a:lnTo>
                  <a:lnTo>
                    <a:pt x="2365082" y="464058"/>
                  </a:lnTo>
                  <a:lnTo>
                    <a:pt x="2371483" y="462775"/>
                  </a:lnTo>
                  <a:lnTo>
                    <a:pt x="2372753" y="454444"/>
                  </a:lnTo>
                  <a:lnTo>
                    <a:pt x="2380449" y="457657"/>
                  </a:lnTo>
                  <a:lnTo>
                    <a:pt x="2384920" y="450608"/>
                  </a:lnTo>
                  <a:lnTo>
                    <a:pt x="2384920" y="445490"/>
                  </a:lnTo>
                  <a:lnTo>
                    <a:pt x="2385567" y="448691"/>
                  </a:lnTo>
                  <a:lnTo>
                    <a:pt x="2390698" y="451891"/>
                  </a:lnTo>
                  <a:lnTo>
                    <a:pt x="2395169" y="449973"/>
                  </a:lnTo>
                  <a:lnTo>
                    <a:pt x="2398468" y="455743"/>
                  </a:lnTo>
                  <a:lnTo>
                    <a:pt x="2402846" y="456772"/>
                  </a:lnTo>
                  <a:lnTo>
                    <a:pt x="2407224" y="454561"/>
                  </a:lnTo>
                  <a:lnTo>
                    <a:pt x="2410523" y="450608"/>
                  </a:lnTo>
                  <a:lnTo>
                    <a:pt x="2411548" y="459474"/>
                  </a:lnTo>
                  <a:lnTo>
                    <a:pt x="2416771" y="465337"/>
                  </a:lnTo>
                  <a:lnTo>
                    <a:pt x="2423671" y="467357"/>
                  </a:lnTo>
                  <a:lnTo>
                    <a:pt x="2429725" y="464693"/>
                  </a:lnTo>
                  <a:lnTo>
                    <a:pt x="2429725" y="470458"/>
                  </a:lnTo>
                  <a:lnTo>
                    <a:pt x="2431008" y="469811"/>
                  </a:lnTo>
                  <a:lnTo>
                    <a:pt x="2435491" y="468528"/>
                  </a:lnTo>
                  <a:lnTo>
                    <a:pt x="2435286" y="481395"/>
                  </a:lnTo>
                  <a:lnTo>
                    <a:pt x="2439644" y="492220"/>
                  </a:lnTo>
                  <a:lnTo>
                    <a:pt x="2447364" y="499682"/>
                  </a:lnTo>
                  <a:lnTo>
                    <a:pt x="2457246" y="502462"/>
                  </a:lnTo>
                  <a:lnTo>
                    <a:pt x="2457246" y="507580"/>
                  </a:lnTo>
                  <a:lnTo>
                    <a:pt x="2455329" y="510781"/>
                  </a:lnTo>
                  <a:lnTo>
                    <a:pt x="2461729" y="512064"/>
                  </a:lnTo>
                </a:path>
                <a:path w="2815590" h="1806575">
                  <a:moveTo>
                    <a:pt x="2484780" y="523582"/>
                  </a:moveTo>
                  <a:lnTo>
                    <a:pt x="2483497" y="526148"/>
                  </a:lnTo>
                  <a:lnTo>
                    <a:pt x="2484145" y="529336"/>
                  </a:lnTo>
                  <a:lnTo>
                    <a:pt x="2488628" y="532536"/>
                  </a:lnTo>
                  <a:lnTo>
                    <a:pt x="2489700" y="537940"/>
                  </a:lnTo>
                  <a:lnTo>
                    <a:pt x="2492459" y="542621"/>
                  </a:lnTo>
                  <a:lnTo>
                    <a:pt x="2497620" y="545143"/>
                  </a:lnTo>
                  <a:lnTo>
                    <a:pt x="2505900" y="544068"/>
                  </a:lnTo>
                  <a:lnTo>
                    <a:pt x="2510493" y="555866"/>
                  </a:lnTo>
                  <a:lnTo>
                    <a:pt x="2518629" y="561665"/>
                  </a:lnTo>
                  <a:lnTo>
                    <a:pt x="2529046" y="561704"/>
                  </a:lnTo>
                  <a:lnTo>
                    <a:pt x="2540482" y="556221"/>
                  </a:lnTo>
                  <a:lnTo>
                    <a:pt x="2548441" y="558414"/>
                  </a:lnTo>
                  <a:lnTo>
                    <a:pt x="2555747" y="556464"/>
                  </a:lnTo>
                  <a:lnTo>
                    <a:pt x="2561978" y="550555"/>
                  </a:lnTo>
                  <a:lnTo>
                    <a:pt x="2566708" y="540867"/>
                  </a:lnTo>
                  <a:lnTo>
                    <a:pt x="2571826" y="547903"/>
                  </a:lnTo>
                  <a:lnTo>
                    <a:pt x="2574391" y="545350"/>
                  </a:lnTo>
                  <a:lnTo>
                    <a:pt x="2580779" y="541502"/>
                  </a:lnTo>
                  <a:lnTo>
                    <a:pt x="2585768" y="547627"/>
                  </a:lnTo>
                  <a:lnTo>
                    <a:pt x="2590873" y="549667"/>
                  </a:lnTo>
                  <a:lnTo>
                    <a:pt x="2595735" y="549066"/>
                  </a:lnTo>
                  <a:lnTo>
                    <a:pt x="2599994" y="547268"/>
                  </a:lnTo>
                  <a:lnTo>
                    <a:pt x="2597429" y="551103"/>
                  </a:lnTo>
                  <a:lnTo>
                    <a:pt x="2596794" y="555586"/>
                  </a:lnTo>
                  <a:lnTo>
                    <a:pt x="2597429" y="558787"/>
                  </a:lnTo>
                </a:path>
                <a:path w="2815590" h="1806575">
                  <a:moveTo>
                    <a:pt x="2597429" y="563905"/>
                  </a:moveTo>
                  <a:lnTo>
                    <a:pt x="2597429" y="574789"/>
                  </a:lnTo>
                  <a:lnTo>
                    <a:pt x="2605112" y="580555"/>
                  </a:lnTo>
                  <a:lnTo>
                    <a:pt x="2611513" y="578624"/>
                  </a:lnTo>
                  <a:lnTo>
                    <a:pt x="2616425" y="586725"/>
                  </a:lnTo>
                  <a:lnTo>
                    <a:pt x="2621519" y="591585"/>
                  </a:lnTo>
                  <a:lnTo>
                    <a:pt x="2626735" y="592844"/>
                  </a:lnTo>
                  <a:lnTo>
                    <a:pt x="2632011" y="590143"/>
                  </a:lnTo>
                  <a:lnTo>
                    <a:pt x="2634407" y="595947"/>
                  </a:lnTo>
                  <a:lnTo>
                    <a:pt x="2637764" y="602949"/>
                  </a:lnTo>
                  <a:lnTo>
                    <a:pt x="2642084" y="608511"/>
                  </a:lnTo>
                  <a:lnTo>
                    <a:pt x="2647365" y="609993"/>
                  </a:lnTo>
                </a:path>
                <a:path w="2815590" h="1806575">
                  <a:moveTo>
                    <a:pt x="2646070" y="336042"/>
                  </a:moveTo>
                  <a:lnTo>
                    <a:pt x="2649207" y="328809"/>
                  </a:lnTo>
                  <a:lnTo>
                    <a:pt x="2651918" y="320917"/>
                  </a:lnTo>
                  <a:lnTo>
                    <a:pt x="2654267" y="312905"/>
                  </a:lnTo>
                  <a:lnTo>
                    <a:pt x="2656319" y="305308"/>
                  </a:lnTo>
                  <a:lnTo>
                    <a:pt x="2669613" y="287281"/>
                  </a:lnTo>
                  <a:lnTo>
                    <a:pt x="2691609" y="279631"/>
                  </a:lnTo>
                  <a:lnTo>
                    <a:pt x="2712762" y="284341"/>
                  </a:lnTo>
                  <a:lnTo>
                    <a:pt x="2723527" y="303390"/>
                  </a:lnTo>
                </a:path>
                <a:path w="2815590" h="1806575">
                  <a:moveTo>
                    <a:pt x="2721597" y="293801"/>
                  </a:moveTo>
                  <a:lnTo>
                    <a:pt x="2733977" y="288815"/>
                  </a:lnTo>
                  <a:lnTo>
                    <a:pt x="2746174" y="288513"/>
                  </a:lnTo>
                  <a:lnTo>
                    <a:pt x="2756805" y="293253"/>
                  </a:lnTo>
                  <a:lnTo>
                    <a:pt x="2764485" y="303390"/>
                  </a:lnTo>
                  <a:lnTo>
                    <a:pt x="2777803" y="299113"/>
                  </a:lnTo>
                  <a:lnTo>
                    <a:pt x="2789859" y="302274"/>
                  </a:lnTo>
                  <a:lnTo>
                    <a:pt x="2799153" y="309514"/>
                  </a:lnTo>
                  <a:lnTo>
                    <a:pt x="2804185" y="317474"/>
                  </a:lnTo>
                </a:path>
                <a:path w="2815590" h="1806575">
                  <a:moveTo>
                    <a:pt x="2804820" y="329641"/>
                  </a:moveTo>
                  <a:lnTo>
                    <a:pt x="2802970" y="337716"/>
                  </a:lnTo>
                  <a:lnTo>
                    <a:pt x="2800099" y="345316"/>
                  </a:lnTo>
                  <a:lnTo>
                    <a:pt x="2795908" y="351958"/>
                  </a:lnTo>
                  <a:lnTo>
                    <a:pt x="2790101" y="357162"/>
                  </a:lnTo>
                  <a:lnTo>
                    <a:pt x="2800202" y="363059"/>
                  </a:lnTo>
                  <a:lnTo>
                    <a:pt x="2809051" y="371240"/>
                  </a:lnTo>
                  <a:lnTo>
                    <a:pt x="2814663" y="380382"/>
                  </a:lnTo>
                  <a:lnTo>
                    <a:pt x="2815056" y="389166"/>
                  </a:lnTo>
                  <a:lnTo>
                    <a:pt x="2812429" y="397238"/>
                  </a:lnTo>
                  <a:lnTo>
                    <a:pt x="2809860" y="404769"/>
                  </a:lnTo>
                  <a:lnTo>
                    <a:pt x="2806689" y="411217"/>
                  </a:lnTo>
                  <a:lnTo>
                    <a:pt x="2802254" y="416039"/>
                  </a:lnTo>
                </a:path>
                <a:path w="2815590" h="1806575">
                  <a:moveTo>
                    <a:pt x="2329891" y="384035"/>
                  </a:moveTo>
                  <a:lnTo>
                    <a:pt x="2333713" y="383400"/>
                  </a:lnTo>
                  <a:lnTo>
                    <a:pt x="2338209" y="383400"/>
                  </a:lnTo>
                  <a:lnTo>
                    <a:pt x="2340762" y="385965"/>
                  </a:lnTo>
                  <a:lnTo>
                    <a:pt x="2341410" y="376999"/>
                  </a:lnTo>
                  <a:lnTo>
                    <a:pt x="2345880" y="374446"/>
                  </a:lnTo>
                  <a:lnTo>
                    <a:pt x="2351633" y="375716"/>
                  </a:lnTo>
                  <a:lnTo>
                    <a:pt x="2352281" y="370598"/>
                  </a:lnTo>
                  <a:lnTo>
                    <a:pt x="2354198" y="368681"/>
                  </a:lnTo>
                  <a:lnTo>
                    <a:pt x="2357399" y="368681"/>
                  </a:lnTo>
                  <a:lnTo>
                    <a:pt x="2360870" y="356590"/>
                  </a:lnTo>
                  <a:lnTo>
                    <a:pt x="2370764" y="348761"/>
                  </a:lnTo>
                  <a:lnTo>
                    <a:pt x="2383418" y="347531"/>
                  </a:lnTo>
                  <a:lnTo>
                    <a:pt x="2395169" y="355244"/>
                  </a:lnTo>
                  <a:lnTo>
                    <a:pt x="2393915" y="347422"/>
                  </a:lnTo>
                  <a:lnTo>
                    <a:pt x="2392845" y="339240"/>
                  </a:lnTo>
                  <a:lnTo>
                    <a:pt x="2394536" y="332018"/>
                  </a:lnTo>
                  <a:lnTo>
                    <a:pt x="2401570" y="327075"/>
                  </a:lnTo>
                  <a:lnTo>
                    <a:pt x="2404549" y="320876"/>
                  </a:lnTo>
                  <a:lnTo>
                    <a:pt x="2412931" y="315875"/>
                  </a:lnTo>
                  <a:lnTo>
                    <a:pt x="2422992" y="313754"/>
                  </a:lnTo>
                  <a:lnTo>
                    <a:pt x="2431008" y="316191"/>
                  </a:lnTo>
                  <a:lnTo>
                    <a:pt x="2441040" y="309890"/>
                  </a:lnTo>
                  <a:lnTo>
                    <a:pt x="2454133" y="309949"/>
                  </a:lnTo>
                  <a:lnTo>
                    <a:pt x="2466386" y="316009"/>
                  </a:lnTo>
                  <a:lnTo>
                    <a:pt x="2473896" y="327710"/>
                  </a:lnTo>
                </a:path>
                <a:path w="2815590" h="1806575">
                  <a:moveTo>
                    <a:pt x="2522537" y="276517"/>
                  </a:moveTo>
                  <a:lnTo>
                    <a:pt x="2529292" y="268836"/>
                  </a:lnTo>
                  <a:lnTo>
                    <a:pt x="2538145" y="263553"/>
                  </a:lnTo>
                  <a:lnTo>
                    <a:pt x="2547837" y="261390"/>
                  </a:lnTo>
                  <a:lnTo>
                    <a:pt x="2557106" y="263067"/>
                  </a:lnTo>
                  <a:lnTo>
                    <a:pt x="2564290" y="260168"/>
                  </a:lnTo>
                  <a:lnTo>
                    <a:pt x="2572315" y="262428"/>
                  </a:lnTo>
                  <a:lnTo>
                    <a:pt x="2578177" y="267566"/>
                  </a:lnTo>
                  <a:lnTo>
                    <a:pt x="2578874" y="273304"/>
                  </a:lnTo>
                  <a:lnTo>
                    <a:pt x="2590313" y="263478"/>
                  </a:lnTo>
                  <a:lnTo>
                    <a:pt x="2605117" y="261391"/>
                  </a:lnTo>
                  <a:lnTo>
                    <a:pt x="2618481" y="266381"/>
                  </a:lnTo>
                  <a:lnTo>
                    <a:pt x="2625597" y="277787"/>
                  </a:lnTo>
                  <a:lnTo>
                    <a:pt x="2632328" y="281067"/>
                  </a:lnTo>
                  <a:lnTo>
                    <a:pt x="2637197" y="288669"/>
                  </a:lnTo>
                  <a:lnTo>
                    <a:pt x="2638826" y="297230"/>
                  </a:lnTo>
                  <a:lnTo>
                    <a:pt x="2635834" y="303390"/>
                  </a:lnTo>
                  <a:lnTo>
                    <a:pt x="2643086" y="311434"/>
                  </a:lnTo>
                  <a:lnTo>
                    <a:pt x="2645359" y="322595"/>
                  </a:lnTo>
                  <a:lnTo>
                    <a:pt x="2642231" y="333276"/>
                  </a:lnTo>
                  <a:lnTo>
                    <a:pt x="2633281" y="339877"/>
                  </a:lnTo>
                  <a:lnTo>
                    <a:pt x="2634564" y="346925"/>
                  </a:lnTo>
                </a:path>
                <a:path w="2815590" h="1806575">
                  <a:moveTo>
                    <a:pt x="2495651" y="309156"/>
                  </a:moveTo>
                  <a:lnTo>
                    <a:pt x="2489217" y="294994"/>
                  </a:lnTo>
                  <a:lnTo>
                    <a:pt x="2495500" y="278433"/>
                  </a:lnTo>
                  <a:lnTo>
                    <a:pt x="2509701" y="266670"/>
                  </a:lnTo>
                  <a:lnTo>
                    <a:pt x="2527020" y="266903"/>
                  </a:lnTo>
                </a:path>
                <a:path w="2815590" h="1806575">
                  <a:moveTo>
                    <a:pt x="2324125" y="384683"/>
                  </a:moveTo>
                  <a:lnTo>
                    <a:pt x="2316719" y="389735"/>
                  </a:lnTo>
                  <a:lnTo>
                    <a:pt x="2313876" y="395806"/>
                  </a:lnTo>
                  <a:lnTo>
                    <a:pt x="2314395" y="402236"/>
                  </a:lnTo>
                  <a:lnTo>
                    <a:pt x="2317076" y="408368"/>
                  </a:lnTo>
                </a:path>
                <a:path w="2815590" h="1806575">
                  <a:moveTo>
                    <a:pt x="85115" y="1611706"/>
                  </a:moveTo>
                  <a:lnTo>
                    <a:pt x="2552" y="1611706"/>
                  </a:lnTo>
                </a:path>
                <a:path w="2815590" h="1806575">
                  <a:moveTo>
                    <a:pt x="85115" y="1634121"/>
                  </a:moveTo>
                  <a:lnTo>
                    <a:pt x="2552" y="1634121"/>
                  </a:lnTo>
                </a:path>
                <a:path w="2815590" h="1806575">
                  <a:moveTo>
                    <a:pt x="67208" y="1667408"/>
                  </a:moveTo>
                  <a:lnTo>
                    <a:pt x="0" y="1667408"/>
                  </a:lnTo>
                </a:path>
                <a:path w="2815590" h="1806575">
                  <a:moveTo>
                    <a:pt x="74879" y="1654594"/>
                  </a:moveTo>
                  <a:lnTo>
                    <a:pt x="0" y="1654594"/>
                  </a:lnTo>
                </a:path>
                <a:path w="2815590" h="1806575">
                  <a:moveTo>
                    <a:pt x="37109" y="1674444"/>
                  </a:moveTo>
                  <a:lnTo>
                    <a:pt x="37109" y="1753171"/>
                  </a:lnTo>
                  <a:lnTo>
                    <a:pt x="42330" y="1773898"/>
                  </a:lnTo>
                  <a:lnTo>
                    <a:pt x="54871" y="1790784"/>
                  </a:lnTo>
                  <a:lnTo>
                    <a:pt x="70054" y="1802147"/>
                  </a:lnTo>
                  <a:lnTo>
                    <a:pt x="83197" y="1806308"/>
                  </a:lnTo>
                  <a:lnTo>
                    <a:pt x="120332" y="1806308"/>
                  </a:lnTo>
                </a:path>
                <a:path w="2815590" h="1806575">
                  <a:moveTo>
                    <a:pt x="10236" y="1613001"/>
                  </a:moveTo>
                  <a:lnTo>
                    <a:pt x="10236" y="1655876"/>
                  </a:lnTo>
                </a:path>
                <a:path w="2815590" h="1806575">
                  <a:moveTo>
                    <a:pt x="39674" y="1613001"/>
                  </a:moveTo>
                  <a:lnTo>
                    <a:pt x="39674" y="1655876"/>
                  </a:lnTo>
                </a:path>
                <a:path w="2815590" h="1806575">
                  <a:moveTo>
                    <a:pt x="69113" y="1613001"/>
                  </a:moveTo>
                  <a:lnTo>
                    <a:pt x="69113" y="1655876"/>
                  </a:lnTo>
                </a:path>
                <a:path w="2815590" h="1806575">
                  <a:moveTo>
                    <a:pt x="597827" y="737362"/>
                  </a:moveTo>
                  <a:lnTo>
                    <a:pt x="607478" y="734444"/>
                  </a:lnTo>
                  <a:lnTo>
                    <a:pt x="615507" y="735606"/>
                  </a:lnTo>
                  <a:lnTo>
                    <a:pt x="622214" y="739887"/>
                  </a:lnTo>
                  <a:lnTo>
                    <a:pt x="627900" y="746328"/>
                  </a:lnTo>
                </a:path>
                <a:path w="2815590" h="1806575">
                  <a:moveTo>
                    <a:pt x="521652" y="908265"/>
                  </a:moveTo>
                  <a:lnTo>
                    <a:pt x="525896" y="919202"/>
                  </a:lnTo>
                  <a:lnTo>
                    <a:pt x="533979" y="931876"/>
                  </a:lnTo>
                  <a:lnTo>
                    <a:pt x="544703" y="942029"/>
                  </a:lnTo>
                  <a:lnTo>
                    <a:pt x="556869" y="945400"/>
                  </a:lnTo>
                </a:path>
                <a:path w="2815590" h="1806575">
                  <a:moveTo>
                    <a:pt x="540219" y="942835"/>
                  </a:moveTo>
                  <a:lnTo>
                    <a:pt x="538172" y="951618"/>
                  </a:lnTo>
                  <a:lnTo>
                    <a:pt x="541583" y="962199"/>
                  </a:lnTo>
                  <a:lnTo>
                    <a:pt x="548954" y="971099"/>
                  </a:lnTo>
                  <a:lnTo>
                    <a:pt x="558787" y="974839"/>
                  </a:lnTo>
                  <a:lnTo>
                    <a:pt x="558787" y="987005"/>
                  </a:lnTo>
                  <a:lnTo>
                    <a:pt x="561339" y="991476"/>
                  </a:lnTo>
                  <a:lnTo>
                    <a:pt x="570306" y="991476"/>
                  </a:lnTo>
                  <a:lnTo>
                    <a:pt x="571415" y="1001023"/>
                  </a:lnTo>
                  <a:lnTo>
                    <a:pt x="574863" y="1007806"/>
                  </a:lnTo>
                  <a:lnTo>
                    <a:pt x="580834" y="1012187"/>
                  </a:lnTo>
                  <a:lnTo>
                    <a:pt x="589508" y="1014526"/>
                  </a:lnTo>
                </a:path>
                <a:path w="2815590" h="1806575">
                  <a:moveTo>
                    <a:pt x="734161" y="120332"/>
                  </a:moveTo>
                  <a:lnTo>
                    <a:pt x="735444" y="125450"/>
                  </a:lnTo>
                  <a:lnTo>
                    <a:pt x="737361" y="126733"/>
                  </a:lnTo>
                  <a:lnTo>
                    <a:pt x="736079" y="130581"/>
                  </a:lnTo>
                  <a:lnTo>
                    <a:pt x="738644" y="136969"/>
                  </a:lnTo>
                  <a:lnTo>
                    <a:pt x="739279" y="142735"/>
                  </a:lnTo>
                </a:path>
                <a:path w="2815590" h="1806575">
                  <a:moveTo>
                    <a:pt x="739927" y="150418"/>
                  </a:moveTo>
                  <a:lnTo>
                    <a:pt x="739927" y="155536"/>
                  </a:lnTo>
                  <a:lnTo>
                    <a:pt x="745680" y="156806"/>
                  </a:lnTo>
                  <a:lnTo>
                    <a:pt x="745680" y="164490"/>
                  </a:lnTo>
                  <a:lnTo>
                    <a:pt x="743762" y="165785"/>
                  </a:lnTo>
                  <a:lnTo>
                    <a:pt x="743762" y="172821"/>
                  </a:lnTo>
                </a:path>
                <a:path w="2815590" h="1806575">
                  <a:moveTo>
                    <a:pt x="745045" y="178574"/>
                  </a:moveTo>
                  <a:lnTo>
                    <a:pt x="745045" y="190093"/>
                  </a:lnTo>
                </a:path>
                <a:path w="2815590" h="1806575">
                  <a:moveTo>
                    <a:pt x="726478" y="182422"/>
                  </a:moveTo>
                  <a:lnTo>
                    <a:pt x="726478" y="189458"/>
                  </a:lnTo>
                  <a:lnTo>
                    <a:pt x="730326" y="190741"/>
                  </a:lnTo>
                  <a:lnTo>
                    <a:pt x="730326" y="201625"/>
                  </a:lnTo>
                </a:path>
                <a:path w="2815590" h="1806575">
                  <a:moveTo>
                    <a:pt x="727760" y="155536"/>
                  </a:moveTo>
                  <a:lnTo>
                    <a:pt x="730961" y="154901"/>
                  </a:lnTo>
                  <a:lnTo>
                    <a:pt x="730961" y="150418"/>
                  </a:lnTo>
                </a:path>
                <a:path w="2815590" h="1806575">
                  <a:moveTo>
                    <a:pt x="730326" y="143370"/>
                  </a:moveTo>
                  <a:lnTo>
                    <a:pt x="730326" y="137617"/>
                  </a:lnTo>
                  <a:lnTo>
                    <a:pt x="732891" y="131851"/>
                  </a:lnTo>
                  <a:lnTo>
                    <a:pt x="731608" y="125450"/>
                  </a:lnTo>
                  <a:lnTo>
                    <a:pt x="733513" y="117779"/>
                  </a:lnTo>
                </a:path>
                <a:path w="2815590" h="1806575">
                  <a:moveTo>
                    <a:pt x="734161" y="161290"/>
                  </a:moveTo>
                  <a:lnTo>
                    <a:pt x="745680" y="161290"/>
                  </a:lnTo>
                  <a:lnTo>
                    <a:pt x="745680" y="162572"/>
                  </a:lnTo>
                </a:path>
                <a:path w="2815590" h="1806575">
                  <a:moveTo>
                    <a:pt x="738009" y="168338"/>
                  </a:moveTo>
                  <a:lnTo>
                    <a:pt x="739279" y="172173"/>
                  </a:lnTo>
                  <a:lnTo>
                    <a:pt x="738644" y="172821"/>
                  </a:lnTo>
                  <a:lnTo>
                    <a:pt x="736079" y="174739"/>
                  </a:lnTo>
                </a:path>
                <a:path w="2815590" h="1806575">
                  <a:moveTo>
                    <a:pt x="697687" y="185623"/>
                  </a:moveTo>
                  <a:lnTo>
                    <a:pt x="701522" y="185623"/>
                  </a:lnTo>
                  <a:lnTo>
                    <a:pt x="702792" y="184988"/>
                  </a:lnTo>
                  <a:lnTo>
                    <a:pt x="704075" y="183057"/>
                  </a:lnTo>
                </a:path>
                <a:path w="2815590" h="1806575">
                  <a:moveTo>
                    <a:pt x="694486" y="190741"/>
                  </a:moveTo>
                  <a:lnTo>
                    <a:pt x="694486" y="204177"/>
                  </a:lnTo>
                </a:path>
                <a:path w="2815590" h="1806575">
                  <a:moveTo>
                    <a:pt x="718807" y="182422"/>
                  </a:moveTo>
                  <a:lnTo>
                    <a:pt x="722007" y="202260"/>
                  </a:lnTo>
                </a:path>
                <a:path w="2815590" h="1806575">
                  <a:moveTo>
                    <a:pt x="844892" y="44805"/>
                  </a:moveTo>
                  <a:lnTo>
                    <a:pt x="844892" y="33274"/>
                  </a:lnTo>
                  <a:lnTo>
                    <a:pt x="839774" y="32004"/>
                  </a:lnTo>
                  <a:lnTo>
                    <a:pt x="839774" y="28803"/>
                  </a:lnTo>
                  <a:lnTo>
                    <a:pt x="844257" y="27520"/>
                  </a:lnTo>
                  <a:lnTo>
                    <a:pt x="844257" y="24968"/>
                  </a:lnTo>
                  <a:lnTo>
                    <a:pt x="841057" y="23037"/>
                  </a:lnTo>
                  <a:lnTo>
                    <a:pt x="841057" y="5753"/>
                  </a:lnTo>
                  <a:lnTo>
                    <a:pt x="841057" y="0"/>
                  </a:lnTo>
                  <a:lnTo>
                    <a:pt x="858977" y="1917"/>
                  </a:lnTo>
                  <a:lnTo>
                    <a:pt x="858977" y="6400"/>
                  </a:lnTo>
                  <a:lnTo>
                    <a:pt x="858977" y="23672"/>
                  </a:lnTo>
                  <a:lnTo>
                    <a:pt x="856424" y="25603"/>
                  </a:lnTo>
                  <a:lnTo>
                    <a:pt x="856424" y="30073"/>
                  </a:lnTo>
                  <a:lnTo>
                    <a:pt x="862825" y="30073"/>
                  </a:lnTo>
                  <a:lnTo>
                    <a:pt x="861542" y="33274"/>
                  </a:lnTo>
                  <a:lnTo>
                    <a:pt x="857694" y="33921"/>
                  </a:lnTo>
                  <a:lnTo>
                    <a:pt x="857694" y="47358"/>
                  </a:lnTo>
                </a:path>
                <a:path w="2815590" h="1806575">
                  <a:moveTo>
                    <a:pt x="835939" y="76809"/>
                  </a:moveTo>
                  <a:lnTo>
                    <a:pt x="835939" y="92163"/>
                  </a:lnTo>
                  <a:lnTo>
                    <a:pt x="831885" y="96857"/>
                  </a:lnTo>
                  <a:lnTo>
                    <a:pt x="830414" y="103768"/>
                  </a:lnTo>
                  <a:lnTo>
                    <a:pt x="831706" y="110798"/>
                  </a:lnTo>
                  <a:lnTo>
                    <a:pt x="835939" y="115849"/>
                  </a:lnTo>
                </a:path>
                <a:path w="2815590" h="1806575">
                  <a:moveTo>
                    <a:pt x="848740" y="122250"/>
                  </a:moveTo>
                  <a:lnTo>
                    <a:pt x="848740" y="134416"/>
                  </a:lnTo>
                </a:path>
                <a:path w="2815590" h="1806575">
                  <a:moveTo>
                    <a:pt x="815454" y="112649"/>
                  </a:moveTo>
                  <a:lnTo>
                    <a:pt x="811606" y="113931"/>
                  </a:lnTo>
                  <a:lnTo>
                    <a:pt x="809053" y="120967"/>
                  </a:lnTo>
                  <a:lnTo>
                    <a:pt x="814171" y="126733"/>
                  </a:lnTo>
                </a:path>
                <a:path w="2815590" h="1806575">
                  <a:moveTo>
                    <a:pt x="830821" y="237464"/>
                  </a:moveTo>
                  <a:lnTo>
                    <a:pt x="810983" y="269468"/>
                  </a:lnTo>
                </a:path>
                <a:path w="2815590" h="1806575">
                  <a:moveTo>
                    <a:pt x="825055" y="233629"/>
                  </a:moveTo>
                  <a:lnTo>
                    <a:pt x="808418" y="261150"/>
                  </a:lnTo>
                </a:path>
                <a:path w="2815590" h="1806575">
                  <a:moveTo>
                    <a:pt x="752728" y="770648"/>
                  </a:moveTo>
                  <a:lnTo>
                    <a:pt x="752728" y="750176"/>
                  </a:lnTo>
                  <a:lnTo>
                    <a:pt x="745045" y="741845"/>
                  </a:lnTo>
                  <a:lnTo>
                    <a:pt x="709347" y="739707"/>
                  </a:lnTo>
                  <a:lnTo>
                    <a:pt x="661592" y="743450"/>
                  </a:lnTo>
                  <a:lnTo>
                    <a:pt x="617320" y="749590"/>
                  </a:lnTo>
                  <a:lnTo>
                    <a:pt x="592073" y="754646"/>
                  </a:lnTo>
                  <a:lnTo>
                    <a:pt x="592073" y="778332"/>
                  </a:lnTo>
                  <a:lnTo>
                    <a:pt x="617320" y="773361"/>
                  </a:lnTo>
                  <a:lnTo>
                    <a:pt x="661592" y="767373"/>
                  </a:lnTo>
                  <a:lnTo>
                    <a:pt x="709347" y="763664"/>
                  </a:lnTo>
                  <a:lnTo>
                    <a:pt x="745045" y="765530"/>
                  </a:lnTo>
                  <a:lnTo>
                    <a:pt x="752728" y="773849"/>
                  </a:lnTo>
                </a:path>
                <a:path w="2815590" h="1806575">
                  <a:moveTo>
                    <a:pt x="752728" y="746328"/>
                  </a:moveTo>
                  <a:lnTo>
                    <a:pt x="752728" y="688721"/>
                  </a:lnTo>
                  <a:lnTo>
                    <a:pt x="745045" y="681037"/>
                  </a:lnTo>
                  <a:lnTo>
                    <a:pt x="709347" y="678808"/>
                  </a:lnTo>
                  <a:lnTo>
                    <a:pt x="661592" y="682401"/>
                  </a:lnTo>
                  <a:lnTo>
                    <a:pt x="617320" y="688515"/>
                  </a:lnTo>
                  <a:lnTo>
                    <a:pt x="592073" y="693851"/>
                  </a:lnTo>
                  <a:lnTo>
                    <a:pt x="586308" y="695756"/>
                  </a:lnTo>
                  <a:lnTo>
                    <a:pt x="592696" y="700239"/>
                  </a:lnTo>
                  <a:lnTo>
                    <a:pt x="634314" y="706640"/>
                  </a:lnTo>
                </a:path>
                <a:path w="2815590" h="1806575">
                  <a:moveTo>
                    <a:pt x="752728" y="739292"/>
                  </a:moveTo>
                  <a:lnTo>
                    <a:pt x="752728" y="718172"/>
                  </a:lnTo>
                  <a:lnTo>
                    <a:pt x="745045" y="710488"/>
                  </a:lnTo>
                  <a:lnTo>
                    <a:pt x="709347" y="708333"/>
                  </a:lnTo>
                  <a:lnTo>
                    <a:pt x="661592" y="712004"/>
                  </a:lnTo>
                  <a:lnTo>
                    <a:pt x="617320" y="717959"/>
                  </a:lnTo>
                  <a:lnTo>
                    <a:pt x="592073" y="722655"/>
                  </a:lnTo>
                  <a:lnTo>
                    <a:pt x="588860" y="723925"/>
                  </a:lnTo>
                  <a:lnTo>
                    <a:pt x="592073" y="727125"/>
                  </a:lnTo>
                  <a:lnTo>
                    <a:pt x="597179" y="727125"/>
                  </a:lnTo>
                  <a:lnTo>
                    <a:pt x="603653" y="728393"/>
                  </a:lnTo>
                  <a:lnTo>
                    <a:pt x="613906" y="730564"/>
                  </a:lnTo>
                  <a:lnTo>
                    <a:pt x="624277" y="732615"/>
                  </a:lnTo>
                  <a:lnTo>
                    <a:pt x="631101" y="733526"/>
                  </a:lnTo>
                </a:path>
                <a:path w="2815590" h="1806575">
                  <a:moveTo>
                    <a:pt x="745045" y="682320"/>
                  </a:moveTo>
                  <a:lnTo>
                    <a:pt x="745045" y="741845"/>
                  </a:lnTo>
                </a:path>
                <a:path w="2815590" h="1806575">
                  <a:moveTo>
                    <a:pt x="641984" y="563270"/>
                  </a:moveTo>
                  <a:lnTo>
                    <a:pt x="641984" y="575424"/>
                  </a:lnTo>
                  <a:lnTo>
                    <a:pt x="641984" y="579907"/>
                  </a:lnTo>
                  <a:lnTo>
                    <a:pt x="644550" y="585673"/>
                  </a:lnTo>
                  <a:lnTo>
                    <a:pt x="646059" y="591012"/>
                  </a:lnTo>
                  <a:lnTo>
                    <a:pt x="647511" y="598633"/>
                  </a:lnTo>
                  <a:lnTo>
                    <a:pt x="648602" y="607454"/>
                  </a:lnTo>
                  <a:lnTo>
                    <a:pt x="649033" y="616394"/>
                  </a:lnTo>
                  <a:lnTo>
                    <a:pt x="649033" y="700887"/>
                  </a:lnTo>
                </a:path>
                <a:path w="2815590" h="1806575">
                  <a:moveTo>
                    <a:pt x="642632" y="697039"/>
                  </a:moveTo>
                  <a:lnTo>
                    <a:pt x="642632" y="741845"/>
                  </a:lnTo>
                </a:path>
                <a:path w="2815590" h="1806575">
                  <a:moveTo>
                    <a:pt x="675271" y="738644"/>
                  </a:moveTo>
                  <a:lnTo>
                    <a:pt x="671436" y="733526"/>
                  </a:lnTo>
                  <a:lnTo>
                    <a:pt x="672083" y="729691"/>
                  </a:lnTo>
                  <a:lnTo>
                    <a:pt x="675271" y="725208"/>
                  </a:lnTo>
                  <a:lnTo>
                    <a:pt x="670788" y="727125"/>
                  </a:lnTo>
                  <a:lnTo>
                    <a:pt x="665035" y="727125"/>
                  </a:lnTo>
                  <a:lnTo>
                    <a:pt x="665035" y="723290"/>
                  </a:lnTo>
                  <a:lnTo>
                    <a:pt x="665035" y="719442"/>
                  </a:lnTo>
                  <a:lnTo>
                    <a:pt x="671436" y="717524"/>
                  </a:lnTo>
                  <a:lnTo>
                    <a:pt x="673353" y="717524"/>
                  </a:lnTo>
                  <a:lnTo>
                    <a:pt x="675919" y="708558"/>
                  </a:lnTo>
                  <a:lnTo>
                    <a:pt x="680402" y="706640"/>
                  </a:lnTo>
                  <a:lnTo>
                    <a:pt x="688708" y="708558"/>
                  </a:lnTo>
                  <a:lnTo>
                    <a:pt x="697687" y="711123"/>
                  </a:lnTo>
                  <a:lnTo>
                    <a:pt x="698957" y="717524"/>
                  </a:lnTo>
                  <a:lnTo>
                    <a:pt x="699592" y="719442"/>
                  </a:lnTo>
                </a:path>
                <a:path w="2815590" h="1806575">
                  <a:moveTo>
                    <a:pt x="707275" y="720090"/>
                  </a:moveTo>
                  <a:lnTo>
                    <a:pt x="710476" y="714971"/>
                  </a:lnTo>
                  <a:lnTo>
                    <a:pt x="720077" y="719442"/>
                  </a:lnTo>
                  <a:lnTo>
                    <a:pt x="720724" y="722655"/>
                  </a:lnTo>
                  <a:lnTo>
                    <a:pt x="728135" y="720262"/>
                  </a:lnTo>
                  <a:lnTo>
                    <a:pt x="734406" y="723209"/>
                  </a:lnTo>
                  <a:lnTo>
                    <a:pt x="737194" y="729397"/>
                  </a:lnTo>
                  <a:lnTo>
                    <a:pt x="734161" y="736727"/>
                  </a:lnTo>
                </a:path>
                <a:path w="2815590" h="1806575">
                  <a:moveTo>
                    <a:pt x="701522" y="738644"/>
                  </a:moveTo>
                  <a:lnTo>
                    <a:pt x="705992" y="733526"/>
                  </a:lnTo>
                  <a:lnTo>
                    <a:pt x="711758" y="734174"/>
                  </a:lnTo>
                  <a:lnTo>
                    <a:pt x="713676" y="736727"/>
                  </a:lnTo>
                </a:path>
                <a:path w="2815590" h="1806575">
                  <a:moveTo>
                    <a:pt x="686803" y="721372"/>
                  </a:moveTo>
                  <a:lnTo>
                    <a:pt x="694486" y="729043"/>
                  </a:lnTo>
                  <a:lnTo>
                    <a:pt x="694486" y="734809"/>
                  </a:lnTo>
                  <a:lnTo>
                    <a:pt x="691273" y="737362"/>
                  </a:lnTo>
                </a:path>
                <a:path w="2815590" h="1806575">
                  <a:moveTo>
                    <a:pt x="687438" y="711771"/>
                  </a:moveTo>
                  <a:lnTo>
                    <a:pt x="690638" y="714971"/>
                  </a:lnTo>
                  <a:lnTo>
                    <a:pt x="686803" y="723925"/>
                  </a:lnTo>
                  <a:lnTo>
                    <a:pt x="680402" y="722007"/>
                  </a:lnTo>
                </a:path>
                <a:path w="2815590" h="1806575">
                  <a:moveTo>
                    <a:pt x="625347" y="583755"/>
                  </a:moveTo>
                  <a:lnTo>
                    <a:pt x="615746" y="585038"/>
                  </a:lnTo>
                  <a:lnTo>
                    <a:pt x="611911" y="590791"/>
                  </a:lnTo>
                  <a:lnTo>
                    <a:pt x="611911" y="595909"/>
                  </a:lnTo>
                  <a:lnTo>
                    <a:pt x="615911" y="593308"/>
                  </a:lnTo>
                  <a:lnTo>
                    <a:pt x="624712" y="592388"/>
                  </a:lnTo>
                  <a:lnTo>
                    <a:pt x="633514" y="593387"/>
                  </a:lnTo>
                  <a:lnTo>
                    <a:pt x="637514" y="596544"/>
                  </a:lnTo>
                  <a:lnTo>
                    <a:pt x="637514" y="588238"/>
                  </a:lnTo>
                  <a:lnTo>
                    <a:pt x="627900" y="583755"/>
                  </a:lnTo>
                  <a:lnTo>
                    <a:pt x="625347" y="583755"/>
                  </a:lnTo>
                  <a:close/>
                </a:path>
                <a:path w="2815590" h="1806575">
                  <a:moveTo>
                    <a:pt x="620229" y="595909"/>
                  </a:moveTo>
                  <a:lnTo>
                    <a:pt x="618947" y="602310"/>
                  </a:lnTo>
                  <a:lnTo>
                    <a:pt x="634314" y="602310"/>
                  </a:lnTo>
                  <a:lnTo>
                    <a:pt x="631101" y="5946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524059" y="3296969"/>
              <a:ext cx="24130" cy="3175"/>
            </a:xfrm>
            <a:custGeom>
              <a:avLst/>
              <a:gdLst/>
              <a:ahLst/>
              <a:cxnLst/>
              <a:rect l="l" t="t" r="r" b="b"/>
              <a:pathLst>
                <a:path w="24129" h="3175">
                  <a:moveTo>
                    <a:pt x="-2286" y="1282"/>
                  </a:moveTo>
                  <a:lnTo>
                    <a:pt x="25971" y="1282"/>
                  </a:lnTo>
                </a:path>
              </a:pathLst>
            </a:custGeom>
            <a:ln w="71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515740" y="3270731"/>
              <a:ext cx="62865" cy="217804"/>
            </a:xfrm>
            <a:custGeom>
              <a:avLst/>
              <a:gdLst/>
              <a:ahLst/>
              <a:cxnLst/>
              <a:rect l="l" t="t" r="r" b="b"/>
              <a:pathLst>
                <a:path w="62864" h="217804">
                  <a:moveTo>
                    <a:pt x="16001" y="30086"/>
                  </a:moveTo>
                  <a:lnTo>
                    <a:pt x="33286" y="53771"/>
                  </a:lnTo>
                </a:path>
                <a:path w="62864" h="217804">
                  <a:moveTo>
                    <a:pt x="8966" y="30086"/>
                  </a:moveTo>
                  <a:lnTo>
                    <a:pt x="29438" y="57607"/>
                  </a:lnTo>
                </a:path>
                <a:path w="62864" h="217804">
                  <a:moveTo>
                    <a:pt x="40322" y="70408"/>
                  </a:moveTo>
                  <a:lnTo>
                    <a:pt x="58254" y="91541"/>
                  </a:lnTo>
                </a:path>
                <a:path w="62864" h="217804">
                  <a:moveTo>
                    <a:pt x="46723" y="70408"/>
                  </a:moveTo>
                  <a:lnTo>
                    <a:pt x="62725" y="87693"/>
                  </a:lnTo>
                  <a:lnTo>
                    <a:pt x="62725" y="97929"/>
                  </a:lnTo>
                </a:path>
                <a:path w="62864" h="217804">
                  <a:moveTo>
                    <a:pt x="15354" y="37122"/>
                  </a:moveTo>
                  <a:lnTo>
                    <a:pt x="634" y="36487"/>
                  </a:lnTo>
                  <a:lnTo>
                    <a:pt x="0" y="26238"/>
                  </a:lnTo>
                  <a:lnTo>
                    <a:pt x="8318" y="21755"/>
                  </a:lnTo>
                </a:path>
                <a:path w="62864" h="217804">
                  <a:moveTo>
                    <a:pt x="7035" y="0"/>
                  </a:moveTo>
                  <a:lnTo>
                    <a:pt x="0" y="3835"/>
                  </a:lnTo>
                  <a:lnTo>
                    <a:pt x="0" y="26238"/>
                  </a:lnTo>
                </a:path>
                <a:path w="62864" h="217804">
                  <a:moveTo>
                    <a:pt x="5118" y="39052"/>
                  </a:moveTo>
                  <a:lnTo>
                    <a:pt x="51206" y="95377"/>
                  </a:lnTo>
                  <a:lnTo>
                    <a:pt x="56324" y="99847"/>
                  </a:lnTo>
                  <a:lnTo>
                    <a:pt x="57607" y="94729"/>
                  </a:lnTo>
                </a:path>
                <a:path w="62864" h="217804">
                  <a:moveTo>
                    <a:pt x="11518" y="39687"/>
                  </a:moveTo>
                  <a:lnTo>
                    <a:pt x="27520" y="58889"/>
                  </a:lnTo>
                </a:path>
                <a:path w="62864" h="217804">
                  <a:moveTo>
                    <a:pt x="35839" y="69126"/>
                  </a:moveTo>
                  <a:lnTo>
                    <a:pt x="50558" y="85775"/>
                  </a:lnTo>
                </a:path>
                <a:path w="62864" h="217804">
                  <a:moveTo>
                    <a:pt x="16001" y="53771"/>
                  </a:moveTo>
                  <a:lnTo>
                    <a:pt x="16001" y="155536"/>
                  </a:lnTo>
                </a:path>
                <a:path w="62864" h="217804">
                  <a:moveTo>
                    <a:pt x="22402" y="62725"/>
                  </a:moveTo>
                  <a:lnTo>
                    <a:pt x="22402" y="164503"/>
                  </a:lnTo>
                </a:path>
                <a:path w="62864" h="217804">
                  <a:moveTo>
                    <a:pt x="17919" y="163855"/>
                  </a:moveTo>
                  <a:lnTo>
                    <a:pt x="17919" y="217627"/>
                  </a:lnTo>
                </a:path>
                <a:path w="62864" h="217804">
                  <a:moveTo>
                    <a:pt x="27520" y="157454"/>
                  </a:moveTo>
                  <a:lnTo>
                    <a:pt x="27520" y="217627"/>
                  </a:lnTo>
                </a:path>
                <a:path w="62864" h="217804">
                  <a:moveTo>
                    <a:pt x="32638" y="72974"/>
                  </a:moveTo>
                  <a:lnTo>
                    <a:pt x="32638" y="1107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538143" y="3379544"/>
              <a:ext cx="29209" cy="1905"/>
            </a:xfrm>
            <a:custGeom>
              <a:avLst/>
              <a:gdLst/>
              <a:ahLst/>
              <a:cxnLst/>
              <a:rect l="l" t="t" r="r" b="b"/>
              <a:pathLst>
                <a:path w="29210" h="1904">
                  <a:moveTo>
                    <a:pt x="-2286" y="641"/>
                  </a:moveTo>
                  <a:lnTo>
                    <a:pt x="31089" y="641"/>
                  </a:lnTo>
                </a:path>
              </a:pathLst>
            </a:custGeom>
            <a:ln w="58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519576" y="3209923"/>
              <a:ext cx="169545" cy="1158240"/>
            </a:xfrm>
            <a:custGeom>
              <a:avLst/>
              <a:gdLst/>
              <a:ahLst/>
              <a:cxnLst/>
              <a:rect l="l" t="t" r="r" b="b"/>
              <a:pathLst>
                <a:path w="169545" h="1158239">
                  <a:moveTo>
                    <a:pt x="19850" y="178587"/>
                  </a:moveTo>
                  <a:lnTo>
                    <a:pt x="26250" y="184353"/>
                  </a:lnTo>
                  <a:lnTo>
                    <a:pt x="38404" y="185623"/>
                  </a:lnTo>
                  <a:lnTo>
                    <a:pt x="41617" y="186258"/>
                  </a:lnTo>
                </a:path>
                <a:path w="169545" h="1158239">
                  <a:moveTo>
                    <a:pt x="19202" y="200990"/>
                  </a:moveTo>
                  <a:lnTo>
                    <a:pt x="21767" y="202260"/>
                  </a:lnTo>
                  <a:lnTo>
                    <a:pt x="30734" y="204825"/>
                  </a:lnTo>
                  <a:lnTo>
                    <a:pt x="33286" y="204825"/>
                  </a:lnTo>
                </a:path>
                <a:path w="169545" h="1158239">
                  <a:moveTo>
                    <a:pt x="41617" y="173469"/>
                  </a:moveTo>
                  <a:lnTo>
                    <a:pt x="41617" y="209308"/>
                  </a:lnTo>
                </a:path>
                <a:path w="169545" h="1158239">
                  <a:moveTo>
                    <a:pt x="45440" y="188823"/>
                  </a:moveTo>
                  <a:lnTo>
                    <a:pt x="44170" y="156819"/>
                  </a:lnTo>
                  <a:lnTo>
                    <a:pt x="39638" y="156322"/>
                  </a:lnTo>
                  <a:lnTo>
                    <a:pt x="33367" y="155224"/>
                  </a:lnTo>
                  <a:lnTo>
                    <a:pt x="26255" y="152685"/>
                  </a:lnTo>
                  <a:lnTo>
                    <a:pt x="19202" y="147866"/>
                  </a:lnTo>
                </a:path>
                <a:path w="169545" h="1158239">
                  <a:moveTo>
                    <a:pt x="34569" y="209943"/>
                  </a:moveTo>
                  <a:lnTo>
                    <a:pt x="34569" y="241947"/>
                  </a:lnTo>
                </a:path>
                <a:path w="169545" h="1158239">
                  <a:moveTo>
                    <a:pt x="2565" y="0"/>
                  </a:moveTo>
                  <a:lnTo>
                    <a:pt x="2565" y="60807"/>
                  </a:lnTo>
                </a:path>
                <a:path w="169545" h="1158239">
                  <a:moveTo>
                    <a:pt x="88328" y="211226"/>
                  </a:moveTo>
                  <a:lnTo>
                    <a:pt x="88328" y="268833"/>
                  </a:lnTo>
                </a:path>
                <a:path w="169545" h="1158239">
                  <a:moveTo>
                    <a:pt x="127381" y="208673"/>
                  </a:moveTo>
                  <a:lnTo>
                    <a:pt x="127381" y="266268"/>
                  </a:lnTo>
                </a:path>
                <a:path w="169545" h="1158239">
                  <a:moveTo>
                    <a:pt x="62090" y="300202"/>
                  </a:moveTo>
                  <a:lnTo>
                    <a:pt x="63373" y="303402"/>
                  </a:lnTo>
                  <a:lnTo>
                    <a:pt x="62090" y="307238"/>
                  </a:lnTo>
                  <a:lnTo>
                    <a:pt x="94742" y="366128"/>
                  </a:lnTo>
                  <a:lnTo>
                    <a:pt x="97942" y="369963"/>
                  </a:lnTo>
                  <a:lnTo>
                    <a:pt x="99212" y="373811"/>
                  </a:lnTo>
                  <a:lnTo>
                    <a:pt x="96659" y="374446"/>
                  </a:lnTo>
                  <a:lnTo>
                    <a:pt x="94094" y="374446"/>
                  </a:lnTo>
                  <a:lnTo>
                    <a:pt x="93459" y="372529"/>
                  </a:lnTo>
                  <a:lnTo>
                    <a:pt x="90258" y="368693"/>
                  </a:lnTo>
                  <a:lnTo>
                    <a:pt x="55689" y="308521"/>
                  </a:lnTo>
                  <a:lnTo>
                    <a:pt x="51219" y="306603"/>
                  </a:lnTo>
                  <a:lnTo>
                    <a:pt x="49288" y="302755"/>
                  </a:lnTo>
                  <a:lnTo>
                    <a:pt x="51219" y="300202"/>
                  </a:lnTo>
                </a:path>
                <a:path w="169545" h="1158239">
                  <a:moveTo>
                    <a:pt x="168986" y="455739"/>
                  </a:moveTo>
                  <a:lnTo>
                    <a:pt x="157467" y="449973"/>
                  </a:lnTo>
                  <a:lnTo>
                    <a:pt x="118011" y="449276"/>
                  </a:lnTo>
                  <a:lnTo>
                    <a:pt x="65532" y="452537"/>
                  </a:lnTo>
                  <a:lnTo>
                    <a:pt x="19653" y="459158"/>
                  </a:lnTo>
                  <a:lnTo>
                    <a:pt x="0" y="468541"/>
                  </a:lnTo>
                  <a:lnTo>
                    <a:pt x="0" y="489026"/>
                  </a:lnTo>
                  <a:lnTo>
                    <a:pt x="19653" y="479921"/>
                  </a:lnTo>
                  <a:lnTo>
                    <a:pt x="65532" y="473341"/>
                  </a:lnTo>
                  <a:lnTo>
                    <a:pt x="118011" y="470123"/>
                  </a:lnTo>
                  <a:lnTo>
                    <a:pt x="157467" y="471106"/>
                  </a:lnTo>
                  <a:lnTo>
                    <a:pt x="168986" y="476224"/>
                  </a:lnTo>
                  <a:lnTo>
                    <a:pt x="168986" y="398767"/>
                  </a:lnTo>
                  <a:lnTo>
                    <a:pt x="157467" y="390448"/>
                  </a:lnTo>
                  <a:lnTo>
                    <a:pt x="118011" y="390251"/>
                  </a:lnTo>
                  <a:lnTo>
                    <a:pt x="65532" y="394611"/>
                  </a:lnTo>
                  <a:lnTo>
                    <a:pt x="19653" y="402328"/>
                  </a:lnTo>
                  <a:lnTo>
                    <a:pt x="0" y="412203"/>
                  </a:lnTo>
                  <a:lnTo>
                    <a:pt x="4942" y="417687"/>
                  </a:lnTo>
                  <a:lnTo>
                    <a:pt x="16486" y="421008"/>
                  </a:lnTo>
                  <a:lnTo>
                    <a:pt x="29709" y="422648"/>
                  </a:lnTo>
                  <a:lnTo>
                    <a:pt x="39687" y="423087"/>
                  </a:lnTo>
                </a:path>
                <a:path w="169545" h="1158239">
                  <a:moveTo>
                    <a:pt x="157467" y="416686"/>
                  </a:moveTo>
                  <a:lnTo>
                    <a:pt x="118011" y="416864"/>
                  </a:lnTo>
                  <a:lnTo>
                    <a:pt x="65532" y="421417"/>
                  </a:lnTo>
                  <a:lnTo>
                    <a:pt x="19653" y="429209"/>
                  </a:lnTo>
                  <a:lnTo>
                    <a:pt x="0" y="439102"/>
                  </a:lnTo>
                  <a:lnTo>
                    <a:pt x="4942" y="444310"/>
                  </a:lnTo>
                  <a:lnTo>
                    <a:pt x="16486" y="447657"/>
                  </a:lnTo>
                  <a:lnTo>
                    <a:pt x="29709" y="449444"/>
                  </a:lnTo>
                  <a:lnTo>
                    <a:pt x="39687" y="449973"/>
                  </a:lnTo>
                </a:path>
                <a:path w="169545" h="1158239">
                  <a:moveTo>
                    <a:pt x="157467" y="469176"/>
                  </a:moveTo>
                  <a:lnTo>
                    <a:pt x="157467" y="392379"/>
                  </a:lnTo>
                </a:path>
                <a:path w="169545" h="1158239">
                  <a:moveTo>
                    <a:pt x="136347" y="470458"/>
                  </a:moveTo>
                  <a:lnTo>
                    <a:pt x="153619" y="539584"/>
                  </a:lnTo>
                  <a:lnTo>
                    <a:pt x="156819" y="549198"/>
                  </a:lnTo>
                  <a:lnTo>
                    <a:pt x="161937" y="545350"/>
                  </a:lnTo>
                  <a:lnTo>
                    <a:pt x="160020" y="538949"/>
                  </a:lnTo>
                  <a:lnTo>
                    <a:pt x="141465" y="471106"/>
                  </a:lnTo>
                </a:path>
                <a:path w="169545" h="1158239">
                  <a:moveTo>
                    <a:pt x="168986" y="476224"/>
                  </a:moveTo>
                  <a:lnTo>
                    <a:pt x="158102" y="476859"/>
                  </a:lnTo>
                  <a:lnTo>
                    <a:pt x="145300" y="476224"/>
                  </a:lnTo>
                </a:path>
                <a:path w="169545" h="1158239">
                  <a:moveTo>
                    <a:pt x="135064" y="478142"/>
                  </a:moveTo>
                  <a:lnTo>
                    <a:pt x="119701" y="478811"/>
                  </a:lnTo>
                  <a:lnTo>
                    <a:pt x="102419" y="479663"/>
                  </a:lnTo>
                  <a:lnTo>
                    <a:pt x="87537" y="480396"/>
                  </a:lnTo>
                  <a:lnTo>
                    <a:pt x="79375" y="480707"/>
                  </a:lnTo>
                </a:path>
                <a:path w="169545" h="1158239">
                  <a:moveTo>
                    <a:pt x="76822" y="476859"/>
                  </a:moveTo>
                  <a:lnTo>
                    <a:pt x="76822" y="491578"/>
                  </a:lnTo>
                </a:path>
                <a:path w="169545" h="1158239">
                  <a:moveTo>
                    <a:pt x="71691" y="476859"/>
                  </a:moveTo>
                  <a:lnTo>
                    <a:pt x="71691" y="491578"/>
                  </a:lnTo>
                </a:path>
                <a:path w="169545" h="1158239">
                  <a:moveTo>
                    <a:pt x="71056" y="481342"/>
                  </a:moveTo>
                  <a:lnTo>
                    <a:pt x="60172" y="480707"/>
                  </a:lnTo>
                  <a:lnTo>
                    <a:pt x="95377" y="539584"/>
                  </a:lnTo>
                  <a:lnTo>
                    <a:pt x="99212" y="547268"/>
                  </a:lnTo>
                  <a:lnTo>
                    <a:pt x="92176" y="547268"/>
                  </a:lnTo>
                  <a:lnTo>
                    <a:pt x="89611" y="542785"/>
                  </a:lnTo>
                  <a:lnTo>
                    <a:pt x="49923" y="476859"/>
                  </a:lnTo>
                </a:path>
                <a:path w="169545" h="1158239">
                  <a:moveTo>
                    <a:pt x="14084" y="510146"/>
                  </a:moveTo>
                  <a:lnTo>
                    <a:pt x="19202" y="654164"/>
                  </a:lnTo>
                  <a:lnTo>
                    <a:pt x="21120" y="714336"/>
                  </a:lnTo>
                </a:path>
                <a:path w="169545" h="1158239">
                  <a:moveTo>
                    <a:pt x="21120" y="519747"/>
                  </a:moveTo>
                  <a:lnTo>
                    <a:pt x="26250" y="654164"/>
                  </a:lnTo>
                  <a:lnTo>
                    <a:pt x="27533" y="714336"/>
                  </a:lnTo>
                </a:path>
                <a:path w="169545" h="1158239">
                  <a:moveTo>
                    <a:pt x="163220" y="707936"/>
                  </a:moveTo>
                  <a:lnTo>
                    <a:pt x="115057" y="708409"/>
                  </a:lnTo>
                  <a:lnTo>
                    <a:pt x="67856" y="709853"/>
                  </a:lnTo>
                  <a:lnTo>
                    <a:pt x="11140" y="717770"/>
                  </a:lnTo>
                  <a:lnTo>
                    <a:pt x="1917" y="721372"/>
                  </a:lnTo>
                  <a:lnTo>
                    <a:pt x="1917" y="739292"/>
                  </a:lnTo>
                  <a:lnTo>
                    <a:pt x="11140" y="735692"/>
                  </a:lnTo>
                  <a:lnTo>
                    <a:pt x="32005" y="732094"/>
                  </a:lnTo>
                  <a:lnTo>
                    <a:pt x="84733" y="727119"/>
                  </a:lnTo>
                  <a:lnTo>
                    <a:pt x="145621" y="726058"/>
                  </a:lnTo>
                  <a:lnTo>
                    <a:pt x="163220" y="726490"/>
                  </a:lnTo>
                  <a:lnTo>
                    <a:pt x="163220" y="707936"/>
                  </a:lnTo>
                  <a:close/>
                </a:path>
                <a:path w="169545" h="1158239">
                  <a:moveTo>
                    <a:pt x="163220" y="648398"/>
                  </a:moveTo>
                  <a:lnTo>
                    <a:pt x="115057" y="648882"/>
                  </a:lnTo>
                  <a:lnTo>
                    <a:pt x="67856" y="650328"/>
                  </a:lnTo>
                  <a:lnTo>
                    <a:pt x="14933" y="658244"/>
                  </a:lnTo>
                  <a:lnTo>
                    <a:pt x="6413" y="661847"/>
                  </a:lnTo>
                  <a:lnTo>
                    <a:pt x="6413" y="718807"/>
                  </a:lnTo>
                </a:path>
                <a:path w="169545" h="1158239">
                  <a:moveTo>
                    <a:pt x="163220" y="678484"/>
                  </a:moveTo>
                  <a:lnTo>
                    <a:pt x="145621" y="678052"/>
                  </a:lnTo>
                  <a:lnTo>
                    <a:pt x="115057" y="678402"/>
                  </a:lnTo>
                  <a:lnTo>
                    <a:pt x="84733" y="679113"/>
                  </a:lnTo>
                  <a:lnTo>
                    <a:pt x="67856" y="679767"/>
                  </a:lnTo>
                  <a:lnTo>
                    <a:pt x="55014" y="681206"/>
                  </a:lnTo>
                  <a:lnTo>
                    <a:pt x="34253" y="684090"/>
                  </a:lnTo>
                  <a:lnTo>
                    <a:pt x="14933" y="687695"/>
                  </a:lnTo>
                  <a:lnTo>
                    <a:pt x="6413" y="691299"/>
                  </a:lnTo>
                </a:path>
                <a:path w="169545" h="1158239">
                  <a:moveTo>
                    <a:pt x="6413" y="666318"/>
                  </a:moveTo>
                  <a:lnTo>
                    <a:pt x="11732" y="670163"/>
                  </a:lnTo>
                  <a:lnTo>
                    <a:pt x="24010" y="673525"/>
                  </a:lnTo>
                  <a:lnTo>
                    <a:pt x="37729" y="675687"/>
                  </a:lnTo>
                  <a:lnTo>
                    <a:pt x="47371" y="675932"/>
                  </a:lnTo>
                </a:path>
                <a:path w="169545" h="1158239">
                  <a:moveTo>
                    <a:pt x="144665" y="725855"/>
                  </a:moveTo>
                  <a:lnTo>
                    <a:pt x="158102" y="817384"/>
                  </a:lnTo>
                </a:path>
                <a:path w="169545" h="1158239">
                  <a:moveTo>
                    <a:pt x="140817" y="725855"/>
                  </a:moveTo>
                  <a:lnTo>
                    <a:pt x="154266" y="817384"/>
                  </a:lnTo>
                </a:path>
                <a:path w="169545" h="1158239">
                  <a:moveTo>
                    <a:pt x="53771" y="735456"/>
                  </a:moveTo>
                  <a:lnTo>
                    <a:pt x="83210" y="821867"/>
                  </a:lnTo>
                  <a:lnTo>
                    <a:pt x="87058" y="821220"/>
                  </a:lnTo>
                  <a:lnTo>
                    <a:pt x="87058" y="812901"/>
                  </a:lnTo>
                  <a:lnTo>
                    <a:pt x="60172" y="732891"/>
                  </a:lnTo>
                </a:path>
                <a:path w="169545" h="1158239">
                  <a:moveTo>
                    <a:pt x="12166" y="741210"/>
                  </a:moveTo>
                  <a:lnTo>
                    <a:pt x="44805" y="819937"/>
                  </a:lnTo>
                  <a:lnTo>
                    <a:pt x="42240" y="825715"/>
                  </a:lnTo>
                  <a:lnTo>
                    <a:pt x="8331" y="744410"/>
                  </a:lnTo>
                </a:path>
                <a:path w="169545" h="1158239">
                  <a:moveTo>
                    <a:pt x="3200" y="744410"/>
                  </a:moveTo>
                  <a:lnTo>
                    <a:pt x="33934" y="823137"/>
                  </a:lnTo>
                </a:path>
                <a:path w="169545" h="1158239">
                  <a:moveTo>
                    <a:pt x="163220" y="707936"/>
                  </a:moveTo>
                  <a:lnTo>
                    <a:pt x="167068" y="715606"/>
                  </a:lnTo>
                </a:path>
                <a:path w="169545" h="1158239">
                  <a:moveTo>
                    <a:pt x="163220" y="725855"/>
                  </a:moveTo>
                  <a:lnTo>
                    <a:pt x="117494" y="732580"/>
                  </a:lnTo>
                  <a:lnTo>
                    <a:pt x="93930" y="733612"/>
                  </a:lnTo>
                  <a:lnTo>
                    <a:pt x="73007" y="734762"/>
                  </a:lnTo>
                  <a:lnTo>
                    <a:pt x="59524" y="736091"/>
                  </a:lnTo>
                </a:path>
                <a:path w="169545" h="1158239">
                  <a:moveTo>
                    <a:pt x="49288" y="739292"/>
                  </a:moveTo>
                  <a:lnTo>
                    <a:pt x="53124" y="737374"/>
                  </a:lnTo>
                </a:path>
                <a:path w="169545" h="1158239">
                  <a:moveTo>
                    <a:pt x="6413" y="963955"/>
                  </a:moveTo>
                  <a:lnTo>
                    <a:pt x="10883" y="965885"/>
                  </a:lnTo>
                  <a:lnTo>
                    <a:pt x="21120" y="967803"/>
                  </a:lnTo>
                  <a:lnTo>
                    <a:pt x="25603" y="968451"/>
                  </a:lnTo>
                </a:path>
                <a:path w="169545" h="1158239">
                  <a:moveTo>
                    <a:pt x="36487" y="967803"/>
                  </a:moveTo>
                  <a:lnTo>
                    <a:pt x="36487" y="1157909"/>
                  </a:lnTo>
                </a:path>
                <a:path w="169545" h="1158239">
                  <a:moveTo>
                    <a:pt x="61455" y="992123"/>
                  </a:moveTo>
                  <a:lnTo>
                    <a:pt x="61455" y="1151508"/>
                  </a:lnTo>
                </a:path>
                <a:path w="169545" h="1158239">
                  <a:moveTo>
                    <a:pt x="55689" y="985075"/>
                  </a:moveTo>
                  <a:lnTo>
                    <a:pt x="55689" y="1149578"/>
                  </a:lnTo>
                </a:path>
                <a:path w="169545" h="1158239">
                  <a:moveTo>
                    <a:pt x="92176" y="650328"/>
                  </a:moveTo>
                  <a:lnTo>
                    <a:pt x="92176" y="706653"/>
                  </a:lnTo>
                </a:path>
                <a:path w="169545" h="1158239">
                  <a:moveTo>
                    <a:pt x="92176" y="391731"/>
                  </a:moveTo>
                  <a:lnTo>
                    <a:pt x="92176" y="4487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874187" y="3688703"/>
              <a:ext cx="0" cy="407670"/>
            </a:xfrm>
            <a:custGeom>
              <a:avLst/>
              <a:gdLst/>
              <a:ahLst/>
              <a:cxnLst/>
              <a:rect l="l" t="t" r="r" b="b"/>
              <a:pathLst>
                <a:path h="407670">
                  <a:moveTo>
                    <a:pt x="0" y="0"/>
                  </a:moveTo>
                  <a:lnTo>
                    <a:pt x="0" y="4070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6" name="object 20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860369" y="3679381"/>
              <a:ext cx="307975" cy="407187"/>
            </a:xfrm>
            <a:prstGeom prst="rect">
              <a:avLst/>
            </a:prstGeom>
          </p:spPr>
        </p:pic>
        <p:sp>
          <p:nvSpPr>
            <p:cNvPr id="207" name="object 207"/>
            <p:cNvSpPr/>
            <p:nvPr/>
          </p:nvSpPr>
          <p:spPr>
            <a:xfrm>
              <a:off x="3522778" y="3804565"/>
              <a:ext cx="563245" cy="798830"/>
            </a:xfrm>
            <a:custGeom>
              <a:avLst/>
              <a:gdLst/>
              <a:ahLst/>
              <a:cxnLst/>
              <a:rect l="l" t="t" r="r" b="b"/>
              <a:pathLst>
                <a:path w="563245" h="798829">
                  <a:moveTo>
                    <a:pt x="510146" y="181140"/>
                  </a:moveTo>
                  <a:lnTo>
                    <a:pt x="510146" y="795629"/>
                  </a:lnTo>
                </a:path>
                <a:path w="563245" h="798829">
                  <a:moveTo>
                    <a:pt x="528066" y="126085"/>
                  </a:moveTo>
                  <a:lnTo>
                    <a:pt x="528066" y="177292"/>
                  </a:lnTo>
                </a:path>
                <a:path w="563245" h="798829">
                  <a:moveTo>
                    <a:pt x="521017" y="179857"/>
                  </a:moveTo>
                  <a:lnTo>
                    <a:pt x="539584" y="179857"/>
                  </a:lnTo>
                </a:path>
                <a:path w="563245" h="798829">
                  <a:moveTo>
                    <a:pt x="521017" y="183705"/>
                  </a:moveTo>
                  <a:lnTo>
                    <a:pt x="532549" y="183705"/>
                  </a:lnTo>
                  <a:lnTo>
                    <a:pt x="538949" y="191389"/>
                  </a:lnTo>
                </a:path>
                <a:path w="563245" h="798829">
                  <a:moveTo>
                    <a:pt x="527431" y="185610"/>
                  </a:moveTo>
                  <a:lnTo>
                    <a:pt x="527431" y="798817"/>
                  </a:lnTo>
                </a:path>
                <a:path w="563245" h="798829">
                  <a:moveTo>
                    <a:pt x="504393" y="279069"/>
                  </a:moveTo>
                  <a:lnTo>
                    <a:pt x="504393" y="274586"/>
                  </a:lnTo>
                  <a:lnTo>
                    <a:pt x="501827" y="267550"/>
                  </a:lnTo>
                  <a:lnTo>
                    <a:pt x="497344" y="267550"/>
                  </a:lnTo>
                  <a:lnTo>
                    <a:pt x="494792" y="279069"/>
                  </a:lnTo>
                  <a:lnTo>
                    <a:pt x="504393" y="279069"/>
                  </a:lnTo>
                  <a:close/>
                </a:path>
                <a:path w="563245" h="798829">
                  <a:moveTo>
                    <a:pt x="494144" y="282917"/>
                  </a:moveTo>
                  <a:lnTo>
                    <a:pt x="503745" y="283540"/>
                  </a:lnTo>
                  <a:lnTo>
                    <a:pt x="503745" y="289318"/>
                  </a:lnTo>
                  <a:lnTo>
                    <a:pt x="497344" y="289318"/>
                  </a:lnTo>
                </a:path>
                <a:path w="563245" h="798829">
                  <a:moveTo>
                    <a:pt x="486460" y="282282"/>
                  </a:moveTo>
                  <a:lnTo>
                    <a:pt x="488378" y="288036"/>
                  </a:lnTo>
                  <a:lnTo>
                    <a:pt x="478777" y="288036"/>
                  </a:lnTo>
                </a:path>
                <a:path w="563245" h="798829">
                  <a:moveTo>
                    <a:pt x="562635" y="3187"/>
                  </a:moveTo>
                  <a:lnTo>
                    <a:pt x="562635" y="154254"/>
                  </a:lnTo>
                </a:path>
                <a:path w="563245" h="798829">
                  <a:moveTo>
                    <a:pt x="551751" y="2552"/>
                  </a:moveTo>
                  <a:lnTo>
                    <a:pt x="551751" y="161290"/>
                  </a:lnTo>
                </a:path>
                <a:path w="563245" h="798829">
                  <a:moveTo>
                    <a:pt x="542150" y="0"/>
                  </a:moveTo>
                  <a:lnTo>
                    <a:pt x="542150" y="168338"/>
                  </a:lnTo>
                </a:path>
                <a:path w="563245" h="798829">
                  <a:moveTo>
                    <a:pt x="530631" y="3835"/>
                  </a:moveTo>
                  <a:lnTo>
                    <a:pt x="535749" y="21755"/>
                  </a:lnTo>
                  <a:lnTo>
                    <a:pt x="535749" y="30073"/>
                  </a:lnTo>
                  <a:lnTo>
                    <a:pt x="528713" y="30073"/>
                  </a:lnTo>
                  <a:lnTo>
                    <a:pt x="528713" y="18554"/>
                  </a:lnTo>
                </a:path>
                <a:path w="563245" h="798829">
                  <a:moveTo>
                    <a:pt x="529996" y="56311"/>
                  </a:moveTo>
                  <a:lnTo>
                    <a:pt x="535749" y="55676"/>
                  </a:lnTo>
                  <a:lnTo>
                    <a:pt x="542150" y="55676"/>
                  </a:lnTo>
                  <a:lnTo>
                    <a:pt x="543433" y="71678"/>
                  </a:lnTo>
                  <a:lnTo>
                    <a:pt x="537667" y="73596"/>
                  </a:lnTo>
                  <a:lnTo>
                    <a:pt x="531266" y="74879"/>
                  </a:lnTo>
                  <a:lnTo>
                    <a:pt x="527431" y="77444"/>
                  </a:lnTo>
                </a:path>
                <a:path w="563245" h="798829">
                  <a:moveTo>
                    <a:pt x="531901" y="77444"/>
                  </a:moveTo>
                  <a:lnTo>
                    <a:pt x="531901" y="97282"/>
                  </a:lnTo>
                </a:path>
                <a:path w="563245" h="798829">
                  <a:moveTo>
                    <a:pt x="531901" y="187540"/>
                  </a:moveTo>
                  <a:lnTo>
                    <a:pt x="531901" y="211226"/>
                  </a:lnTo>
                  <a:lnTo>
                    <a:pt x="528713" y="206108"/>
                  </a:lnTo>
                </a:path>
                <a:path w="563245" h="798829">
                  <a:moveTo>
                    <a:pt x="531266" y="226580"/>
                  </a:moveTo>
                  <a:lnTo>
                    <a:pt x="531266" y="236181"/>
                  </a:lnTo>
                  <a:lnTo>
                    <a:pt x="527431" y="236181"/>
                  </a:lnTo>
                </a:path>
                <a:path w="563245" h="798829">
                  <a:moveTo>
                    <a:pt x="0" y="295706"/>
                  </a:moveTo>
                  <a:lnTo>
                    <a:pt x="0" y="312991"/>
                  </a:lnTo>
                </a:path>
                <a:path w="563245" h="798829">
                  <a:moveTo>
                    <a:pt x="23050" y="286753"/>
                  </a:moveTo>
                  <a:lnTo>
                    <a:pt x="23050" y="340525"/>
                  </a:lnTo>
                </a:path>
                <a:path w="563245" h="798829">
                  <a:moveTo>
                    <a:pt x="87693" y="275869"/>
                  </a:moveTo>
                  <a:lnTo>
                    <a:pt x="87693" y="330276"/>
                  </a:lnTo>
                </a:path>
                <a:path w="563245" h="798829">
                  <a:moveTo>
                    <a:pt x="160020" y="113296"/>
                  </a:moveTo>
                  <a:lnTo>
                    <a:pt x="160020" y="86410"/>
                  </a:lnTo>
                </a:path>
                <a:path w="563245" h="798829">
                  <a:moveTo>
                    <a:pt x="155536" y="275869"/>
                  </a:moveTo>
                  <a:lnTo>
                    <a:pt x="155536" y="346925"/>
                  </a:lnTo>
                </a:path>
                <a:path w="563245" h="798829">
                  <a:moveTo>
                    <a:pt x="46088" y="385330"/>
                  </a:moveTo>
                  <a:lnTo>
                    <a:pt x="46088" y="557504"/>
                  </a:lnTo>
                </a:path>
                <a:path w="563245" h="798829">
                  <a:moveTo>
                    <a:pt x="53771" y="599109"/>
                  </a:moveTo>
                  <a:lnTo>
                    <a:pt x="53771" y="62854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545823" y="3990173"/>
              <a:ext cx="706120" cy="486409"/>
            </a:xfrm>
            <a:custGeom>
              <a:avLst/>
              <a:gdLst/>
              <a:ahLst/>
              <a:cxnLst/>
              <a:rect l="l" t="t" r="r" b="b"/>
              <a:pathLst>
                <a:path w="706120" h="486410">
                  <a:moveTo>
                    <a:pt x="0" y="439737"/>
                  </a:moveTo>
                  <a:lnTo>
                    <a:pt x="0" y="485825"/>
                  </a:lnTo>
                </a:path>
                <a:path w="706120" h="486410">
                  <a:moveTo>
                    <a:pt x="553034" y="62090"/>
                  </a:moveTo>
                  <a:lnTo>
                    <a:pt x="561987" y="81940"/>
                  </a:lnTo>
                  <a:lnTo>
                    <a:pt x="592504" y="82194"/>
                  </a:lnTo>
                  <a:lnTo>
                    <a:pt x="638078" y="83467"/>
                  </a:lnTo>
                  <a:lnTo>
                    <a:pt x="681611" y="85097"/>
                  </a:lnTo>
                  <a:lnTo>
                    <a:pt x="706005" y="86423"/>
                  </a:lnTo>
                  <a:lnTo>
                    <a:pt x="706005" y="66586"/>
                  </a:lnTo>
                  <a:lnTo>
                    <a:pt x="674540" y="64528"/>
                  </a:lnTo>
                  <a:lnTo>
                    <a:pt x="627114" y="63133"/>
                  </a:lnTo>
                  <a:lnTo>
                    <a:pt x="580891" y="62340"/>
                  </a:lnTo>
                  <a:lnTo>
                    <a:pt x="553034" y="62090"/>
                  </a:lnTo>
                  <a:close/>
                </a:path>
                <a:path w="706120" h="486410">
                  <a:moveTo>
                    <a:pt x="557504" y="71056"/>
                  </a:moveTo>
                  <a:lnTo>
                    <a:pt x="592940" y="71303"/>
                  </a:lnTo>
                  <a:lnTo>
                    <a:pt x="639356" y="72574"/>
                  </a:lnTo>
                  <a:lnTo>
                    <a:pt x="681809" y="74206"/>
                  </a:lnTo>
                  <a:lnTo>
                    <a:pt x="705358" y="75539"/>
                  </a:lnTo>
                </a:path>
                <a:path w="706120" h="486410">
                  <a:moveTo>
                    <a:pt x="705358" y="64033"/>
                  </a:moveTo>
                  <a:lnTo>
                    <a:pt x="705358" y="8978"/>
                  </a:lnTo>
                  <a:lnTo>
                    <a:pt x="677317" y="3525"/>
                  </a:lnTo>
                  <a:lnTo>
                    <a:pt x="631755" y="889"/>
                  </a:lnTo>
                  <a:lnTo>
                    <a:pt x="586193" y="52"/>
                  </a:lnTo>
                  <a:lnTo>
                    <a:pt x="558152" y="0"/>
                  </a:lnTo>
                  <a:lnTo>
                    <a:pt x="558152" y="60172"/>
                  </a:lnTo>
                </a:path>
                <a:path w="706120" h="486410">
                  <a:moveTo>
                    <a:pt x="702792" y="12166"/>
                  </a:moveTo>
                  <a:lnTo>
                    <a:pt x="697077" y="13098"/>
                  </a:lnTo>
                  <a:lnTo>
                    <a:pt x="688239" y="13850"/>
                  </a:lnTo>
                  <a:lnTo>
                    <a:pt x="678680" y="14243"/>
                  </a:lnTo>
                  <a:lnTo>
                    <a:pt x="670801" y="14096"/>
                  </a:lnTo>
                </a:path>
                <a:path w="706120" h="486410">
                  <a:moveTo>
                    <a:pt x="685520" y="5130"/>
                  </a:moveTo>
                  <a:lnTo>
                    <a:pt x="685520" y="62738"/>
                  </a:lnTo>
                </a:path>
                <a:path w="706120" h="486410">
                  <a:moveTo>
                    <a:pt x="705358" y="36499"/>
                  </a:moveTo>
                  <a:lnTo>
                    <a:pt x="678727" y="34349"/>
                  </a:lnTo>
                  <a:lnTo>
                    <a:pt x="639197" y="32740"/>
                  </a:lnTo>
                  <a:lnTo>
                    <a:pt x="596905" y="31731"/>
                  </a:lnTo>
                  <a:lnTo>
                    <a:pt x="561987" y="31381"/>
                  </a:lnTo>
                </a:path>
                <a:path w="706120" h="486410">
                  <a:moveTo>
                    <a:pt x="704723" y="39687"/>
                  </a:moveTo>
                  <a:lnTo>
                    <a:pt x="701522" y="40322"/>
                  </a:lnTo>
                  <a:lnTo>
                    <a:pt x="693204" y="42887"/>
                  </a:lnTo>
                  <a:lnTo>
                    <a:pt x="687438" y="42887"/>
                  </a:lnTo>
                  <a:lnTo>
                    <a:pt x="671436" y="42887"/>
                  </a:lnTo>
                </a:path>
                <a:path w="706120" h="486410">
                  <a:moveTo>
                    <a:pt x="617677" y="1930"/>
                  </a:moveTo>
                  <a:lnTo>
                    <a:pt x="617677" y="620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9" name="object 209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096571" y="4311775"/>
              <a:ext cx="157543" cy="90982"/>
            </a:xfrm>
            <a:prstGeom prst="rect">
              <a:avLst/>
            </a:prstGeom>
          </p:spPr>
        </p:pic>
        <p:sp>
          <p:nvSpPr>
            <p:cNvPr id="210" name="object 210"/>
            <p:cNvSpPr/>
            <p:nvPr/>
          </p:nvSpPr>
          <p:spPr>
            <a:xfrm>
              <a:off x="4769646" y="4509921"/>
              <a:ext cx="46355" cy="41910"/>
            </a:xfrm>
            <a:custGeom>
              <a:avLst/>
              <a:gdLst/>
              <a:ahLst/>
              <a:cxnLst/>
              <a:rect l="l" t="t" r="r" b="b"/>
              <a:pathLst>
                <a:path w="46354" h="41910">
                  <a:moveTo>
                    <a:pt x="38404" y="0"/>
                  </a:moveTo>
                  <a:lnTo>
                    <a:pt x="38404" y="33934"/>
                  </a:lnTo>
                </a:path>
                <a:path w="46354" h="41910">
                  <a:moveTo>
                    <a:pt x="46088" y="5130"/>
                  </a:moveTo>
                  <a:lnTo>
                    <a:pt x="46088" y="39052"/>
                  </a:lnTo>
                </a:path>
                <a:path w="46354" h="41910">
                  <a:moveTo>
                    <a:pt x="0" y="1930"/>
                  </a:moveTo>
                  <a:lnTo>
                    <a:pt x="0" y="41617"/>
                  </a:lnTo>
                </a:path>
                <a:path w="46354" h="41910">
                  <a:moveTo>
                    <a:pt x="14097" y="1930"/>
                  </a:moveTo>
                  <a:lnTo>
                    <a:pt x="14097" y="416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831088" y="4499685"/>
              <a:ext cx="92710" cy="6350"/>
            </a:xfrm>
            <a:custGeom>
              <a:avLst/>
              <a:gdLst/>
              <a:ahLst/>
              <a:cxnLst/>
              <a:rect l="l" t="t" r="r" b="b"/>
              <a:pathLst>
                <a:path w="92710" h="6350">
                  <a:moveTo>
                    <a:pt x="-2286" y="2882"/>
                  </a:moveTo>
                  <a:lnTo>
                    <a:pt x="94475" y="2882"/>
                  </a:lnTo>
                </a:path>
              </a:pathLst>
            </a:custGeom>
            <a:ln w="10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809333" y="4133556"/>
              <a:ext cx="197485" cy="412750"/>
            </a:xfrm>
            <a:custGeom>
              <a:avLst/>
              <a:gdLst/>
              <a:ahLst/>
              <a:cxnLst/>
              <a:rect l="l" t="t" r="r" b="b"/>
              <a:pathLst>
                <a:path w="197485" h="412750">
                  <a:moveTo>
                    <a:pt x="41605" y="373811"/>
                  </a:moveTo>
                  <a:lnTo>
                    <a:pt x="41605" y="412216"/>
                  </a:lnTo>
                </a:path>
                <a:path w="197485" h="412750">
                  <a:moveTo>
                    <a:pt x="49288" y="373811"/>
                  </a:moveTo>
                  <a:lnTo>
                    <a:pt x="49288" y="412216"/>
                  </a:lnTo>
                </a:path>
                <a:path w="197485" h="412750">
                  <a:moveTo>
                    <a:pt x="19850" y="345643"/>
                  </a:moveTo>
                  <a:lnTo>
                    <a:pt x="19850" y="356527"/>
                  </a:lnTo>
                </a:path>
                <a:path w="197485" h="412750">
                  <a:moveTo>
                    <a:pt x="19850" y="376364"/>
                  </a:moveTo>
                  <a:lnTo>
                    <a:pt x="19850" y="412216"/>
                  </a:lnTo>
                </a:path>
                <a:path w="197485" h="412750">
                  <a:moveTo>
                    <a:pt x="123532" y="398132"/>
                  </a:moveTo>
                  <a:lnTo>
                    <a:pt x="123532" y="409016"/>
                  </a:lnTo>
                </a:path>
                <a:path w="197485" h="412750">
                  <a:moveTo>
                    <a:pt x="141465" y="390461"/>
                  </a:moveTo>
                  <a:lnTo>
                    <a:pt x="141465" y="412216"/>
                  </a:lnTo>
                </a:path>
                <a:path w="197485" h="412750">
                  <a:moveTo>
                    <a:pt x="149771" y="389166"/>
                  </a:moveTo>
                  <a:lnTo>
                    <a:pt x="149771" y="410298"/>
                  </a:lnTo>
                </a:path>
                <a:path w="197485" h="412750">
                  <a:moveTo>
                    <a:pt x="197142" y="391731"/>
                  </a:moveTo>
                  <a:lnTo>
                    <a:pt x="197142" y="404533"/>
                  </a:lnTo>
                </a:path>
                <a:path w="197485" h="412750">
                  <a:moveTo>
                    <a:pt x="27520" y="129933"/>
                  </a:moveTo>
                  <a:lnTo>
                    <a:pt x="0" y="139534"/>
                  </a:lnTo>
                  <a:lnTo>
                    <a:pt x="0" y="219557"/>
                  </a:lnTo>
                </a:path>
                <a:path w="197485" h="412750">
                  <a:moveTo>
                    <a:pt x="65290" y="188188"/>
                  </a:moveTo>
                  <a:lnTo>
                    <a:pt x="65290" y="163233"/>
                  </a:lnTo>
                  <a:lnTo>
                    <a:pt x="67830" y="154418"/>
                  </a:lnTo>
                  <a:lnTo>
                    <a:pt x="74571" y="148904"/>
                  </a:lnTo>
                  <a:lnTo>
                    <a:pt x="84193" y="146395"/>
                  </a:lnTo>
                  <a:lnTo>
                    <a:pt x="95377" y="146596"/>
                  </a:lnTo>
                  <a:lnTo>
                    <a:pt x="190754" y="163233"/>
                  </a:lnTo>
                </a:path>
                <a:path w="197485" h="412750">
                  <a:moveTo>
                    <a:pt x="74244" y="189458"/>
                  </a:moveTo>
                  <a:lnTo>
                    <a:pt x="74244" y="170903"/>
                  </a:lnTo>
                  <a:lnTo>
                    <a:pt x="76875" y="162376"/>
                  </a:lnTo>
                  <a:lnTo>
                    <a:pt x="83767" y="156906"/>
                  </a:lnTo>
                  <a:lnTo>
                    <a:pt x="93419" y="154435"/>
                  </a:lnTo>
                  <a:lnTo>
                    <a:pt x="104330" y="154901"/>
                  </a:lnTo>
                  <a:lnTo>
                    <a:pt x="178587" y="167716"/>
                  </a:lnTo>
                </a:path>
                <a:path w="197485" h="412750">
                  <a:moveTo>
                    <a:pt x="88328" y="157467"/>
                  </a:moveTo>
                  <a:lnTo>
                    <a:pt x="88328" y="188188"/>
                  </a:lnTo>
                </a:path>
                <a:path w="197485" h="412750">
                  <a:moveTo>
                    <a:pt x="105613" y="156184"/>
                  </a:moveTo>
                  <a:lnTo>
                    <a:pt x="105613" y="205460"/>
                  </a:lnTo>
                </a:path>
                <a:path w="197485" h="412750">
                  <a:moveTo>
                    <a:pt x="108826" y="165138"/>
                  </a:moveTo>
                  <a:lnTo>
                    <a:pt x="113944" y="168986"/>
                  </a:lnTo>
                  <a:lnTo>
                    <a:pt x="115849" y="173469"/>
                  </a:lnTo>
                  <a:lnTo>
                    <a:pt x="115849" y="180505"/>
                  </a:lnTo>
                  <a:lnTo>
                    <a:pt x="115849" y="203542"/>
                  </a:lnTo>
                </a:path>
                <a:path w="197485" h="412750">
                  <a:moveTo>
                    <a:pt x="115849" y="209308"/>
                  </a:moveTo>
                  <a:lnTo>
                    <a:pt x="128663" y="209308"/>
                  </a:lnTo>
                  <a:lnTo>
                    <a:pt x="128663" y="220827"/>
                  </a:lnTo>
                </a:path>
                <a:path w="197485" h="412750">
                  <a:moveTo>
                    <a:pt x="133134" y="209308"/>
                  </a:moveTo>
                  <a:lnTo>
                    <a:pt x="145948" y="209308"/>
                  </a:lnTo>
                  <a:lnTo>
                    <a:pt x="145948" y="220827"/>
                  </a:lnTo>
                </a:path>
                <a:path w="197485" h="412750">
                  <a:moveTo>
                    <a:pt x="131216" y="202272"/>
                  </a:moveTo>
                  <a:lnTo>
                    <a:pt x="131216" y="159384"/>
                  </a:lnTo>
                </a:path>
                <a:path w="197485" h="412750">
                  <a:moveTo>
                    <a:pt x="143370" y="204825"/>
                  </a:moveTo>
                  <a:lnTo>
                    <a:pt x="143370" y="172173"/>
                  </a:lnTo>
                  <a:lnTo>
                    <a:pt x="135699" y="172173"/>
                  </a:lnTo>
                </a:path>
                <a:path w="197485" h="412750">
                  <a:moveTo>
                    <a:pt x="106895" y="136347"/>
                  </a:moveTo>
                  <a:lnTo>
                    <a:pt x="106895" y="2565"/>
                  </a:lnTo>
                  <a:lnTo>
                    <a:pt x="119697" y="1282"/>
                  </a:lnTo>
                </a:path>
                <a:path w="197485" h="412750">
                  <a:moveTo>
                    <a:pt x="115849" y="144652"/>
                  </a:moveTo>
                  <a:lnTo>
                    <a:pt x="115849" y="10248"/>
                  </a:lnTo>
                  <a:lnTo>
                    <a:pt x="122897" y="10248"/>
                  </a:lnTo>
                </a:path>
                <a:path w="197485" h="412750">
                  <a:moveTo>
                    <a:pt x="115849" y="107530"/>
                  </a:moveTo>
                  <a:lnTo>
                    <a:pt x="121615" y="108826"/>
                  </a:lnTo>
                </a:path>
                <a:path w="197485" h="412750">
                  <a:moveTo>
                    <a:pt x="141465" y="0"/>
                  </a:moveTo>
                  <a:lnTo>
                    <a:pt x="148501" y="12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950798" y="4148923"/>
              <a:ext cx="7620" cy="635"/>
            </a:xfrm>
            <a:custGeom>
              <a:avLst/>
              <a:gdLst/>
              <a:ahLst/>
              <a:cxnLst/>
              <a:rect l="l" t="t" r="r" b="b"/>
              <a:pathLst>
                <a:path w="7620" h="635">
                  <a:moveTo>
                    <a:pt x="-2285" y="317"/>
                  </a:moveTo>
                  <a:lnTo>
                    <a:pt x="9321" y="31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950798" y="4168126"/>
              <a:ext cx="106045" cy="300355"/>
            </a:xfrm>
            <a:custGeom>
              <a:avLst/>
              <a:gdLst/>
              <a:ahLst/>
              <a:cxnLst/>
              <a:rect l="l" t="t" r="r" b="b"/>
              <a:pathLst>
                <a:path w="106045" h="300354">
                  <a:moveTo>
                    <a:pt x="0" y="0"/>
                  </a:moveTo>
                  <a:lnTo>
                    <a:pt x="7035" y="1282"/>
                  </a:lnTo>
                </a:path>
                <a:path w="106045" h="300354">
                  <a:moveTo>
                    <a:pt x="0" y="9601"/>
                  </a:moveTo>
                  <a:lnTo>
                    <a:pt x="7035" y="10883"/>
                  </a:lnTo>
                </a:path>
                <a:path w="106045" h="300354">
                  <a:moveTo>
                    <a:pt x="10248" y="186258"/>
                  </a:moveTo>
                  <a:lnTo>
                    <a:pt x="10248" y="152336"/>
                  </a:lnTo>
                  <a:lnTo>
                    <a:pt x="33274" y="152336"/>
                  </a:lnTo>
                </a:path>
                <a:path w="106045" h="300354">
                  <a:moveTo>
                    <a:pt x="13436" y="200977"/>
                  </a:moveTo>
                  <a:lnTo>
                    <a:pt x="13436" y="211861"/>
                  </a:lnTo>
                </a:path>
                <a:path w="106045" h="300354">
                  <a:moveTo>
                    <a:pt x="65913" y="222745"/>
                  </a:moveTo>
                  <a:lnTo>
                    <a:pt x="74244" y="261785"/>
                  </a:lnTo>
                </a:path>
                <a:path w="106045" h="300354">
                  <a:moveTo>
                    <a:pt x="59524" y="225297"/>
                  </a:moveTo>
                  <a:lnTo>
                    <a:pt x="68491" y="264985"/>
                  </a:lnTo>
                </a:path>
                <a:path w="106045" h="300354">
                  <a:moveTo>
                    <a:pt x="62712" y="211226"/>
                  </a:moveTo>
                  <a:lnTo>
                    <a:pt x="60159" y="207378"/>
                  </a:lnTo>
                  <a:lnTo>
                    <a:pt x="53124" y="201625"/>
                  </a:lnTo>
                  <a:lnTo>
                    <a:pt x="39674" y="200977"/>
                  </a:lnTo>
                  <a:lnTo>
                    <a:pt x="17272" y="200977"/>
                  </a:lnTo>
                </a:path>
                <a:path w="106045" h="300354">
                  <a:moveTo>
                    <a:pt x="70408" y="231076"/>
                  </a:moveTo>
                  <a:lnTo>
                    <a:pt x="78714" y="230428"/>
                  </a:lnTo>
                  <a:lnTo>
                    <a:pt x="85115" y="229793"/>
                  </a:lnTo>
                  <a:lnTo>
                    <a:pt x="85115" y="235546"/>
                  </a:lnTo>
                  <a:lnTo>
                    <a:pt x="82562" y="240652"/>
                  </a:lnTo>
                  <a:lnTo>
                    <a:pt x="80645" y="249618"/>
                  </a:lnTo>
                  <a:lnTo>
                    <a:pt x="73596" y="249618"/>
                  </a:lnTo>
                </a:path>
                <a:path w="106045" h="300354">
                  <a:moveTo>
                    <a:pt x="74244" y="257314"/>
                  </a:moveTo>
                  <a:lnTo>
                    <a:pt x="79362" y="257314"/>
                  </a:lnTo>
                  <a:lnTo>
                    <a:pt x="76809" y="263715"/>
                  </a:lnTo>
                </a:path>
                <a:path w="106045" h="300354">
                  <a:moveTo>
                    <a:pt x="92163" y="233629"/>
                  </a:moveTo>
                  <a:lnTo>
                    <a:pt x="90246" y="241312"/>
                  </a:lnTo>
                  <a:lnTo>
                    <a:pt x="88315" y="247065"/>
                  </a:lnTo>
                  <a:lnTo>
                    <a:pt x="88315" y="245148"/>
                  </a:lnTo>
                  <a:lnTo>
                    <a:pt x="73596" y="300202"/>
                  </a:lnTo>
                </a:path>
                <a:path w="106045" h="300354">
                  <a:moveTo>
                    <a:pt x="96012" y="222745"/>
                  </a:moveTo>
                  <a:lnTo>
                    <a:pt x="98564" y="223380"/>
                  </a:lnTo>
                  <a:lnTo>
                    <a:pt x="100482" y="229146"/>
                  </a:lnTo>
                  <a:lnTo>
                    <a:pt x="100482" y="233629"/>
                  </a:lnTo>
                  <a:lnTo>
                    <a:pt x="105600" y="2803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043610" y="4404955"/>
              <a:ext cx="4445" cy="38100"/>
            </a:xfrm>
            <a:custGeom>
              <a:avLst/>
              <a:gdLst/>
              <a:ahLst/>
              <a:cxnLst/>
              <a:rect l="l" t="t" r="r" b="b"/>
              <a:pathLst>
                <a:path w="4445" h="38100">
                  <a:moveTo>
                    <a:pt x="1917" y="-2286"/>
                  </a:moveTo>
                  <a:lnTo>
                    <a:pt x="1917" y="40043"/>
                  </a:lnTo>
                </a:path>
              </a:pathLst>
            </a:custGeom>
            <a:ln w="84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994321" y="4300612"/>
              <a:ext cx="106045" cy="160020"/>
            </a:xfrm>
            <a:custGeom>
              <a:avLst/>
              <a:gdLst/>
              <a:ahLst/>
              <a:cxnLst/>
              <a:rect l="l" t="t" r="r" b="b"/>
              <a:pathLst>
                <a:path w="106045" h="160020">
                  <a:moveTo>
                    <a:pt x="38404" y="87058"/>
                  </a:moveTo>
                  <a:lnTo>
                    <a:pt x="38404" y="82588"/>
                  </a:lnTo>
                  <a:lnTo>
                    <a:pt x="30073" y="82588"/>
                  </a:lnTo>
                  <a:lnTo>
                    <a:pt x="26885" y="82588"/>
                  </a:lnTo>
                  <a:lnTo>
                    <a:pt x="27520" y="72974"/>
                  </a:lnTo>
                  <a:lnTo>
                    <a:pt x="35191" y="72974"/>
                  </a:lnTo>
                  <a:lnTo>
                    <a:pt x="100495" y="72339"/>
                  </a:lnTo>
                </a:path>
                <a:path w="106045" h="160020">
                  <a:moveTo>
                    <a:pt x="51193" y="87706"/>
                  </a:moveTo>
                  <a:lnTo>
                    <a:pt x="51193" y="83235"/>
                  </a:lnTo>
                  <a:lnTo>
                    <a:pt x="99847" y="81292"/>
                  </a:lnTo>
                </a:path>
                <a:path w="106045" h="160020">
                  <a:moveTo>
                    <a:pt x="65277" y="83235"/>
                  </a:moveTo>
                  <a:lnTo>
                    <a:pt x="91541" y="160019"/>
                  </a:lnTo>
                </a:path>
                <a:path w="106045" h="160020">
                  <a:moveTo>
                    <a:pt x="69773" y="83235"/>
                  </a:moveTo>
                  <a:lnTo>
                    <a:pt x="96011" y="160019"/>
                  </a:lnTo>
                </a:path>
                <a:path w="106045" h="160020">
                  <a:moveTo>
                    <a:pt x="1269" y="49301"/>
                  </a:moveTo>
                  <a:lnTo>
                    <a:pt x="102412" y="44818"/>
                  </a:lnTo>
                </a:path>
                <a:path w="106045" h="160020">
                  <a:moveTo>
                    <a:pt x="1269" y="44818"/>
                  </a:moveTo>
                  <a:lnTo>
                    <a:pt x="102412" y="39700"/>
                  </a:lnTo>
                </a:path>
                <a:path w="106045" h="160020">
                  <a:moveTo>
                    <a:pt x="0" y="19850"/>
                  </a:moveTo>
                  <a:lnTo>
                    <a:pt x="0" y="55067"/>
                  </a:lnTo>
                </a:path>
                <a:path w="106045" h="160020">
                  <a:moveTo>
                    <a:pt x="21120" y="40970"/>
                  </a:moveTo>
                  <a:lnTo>
                    <a:pt x="21120" y="22402"/>
                  </a:lnTo>
                </a:path>
                <a:path w="106045" h="160020">
                  <a:moveTo>
                    <a:pt x="26885" y="40970"/>
                  </a:moveTo>
                  <a:lnTo>
                    <a:pt x="26885" y="22402"/>
                  </a:lnTo>
                </a:path>
                <a:path w="106045" h="160020">
                  <a:moveTo>
                    <a:pt x="17271" y="22402"/>
                  </a:moveTo>
                  <a:lnTo>
                    <a:pt x="12153" y="21132"/>
                  </a:lnTo>
                  <a:lnTo>
                    <a:pt x="7023" y="21780"/>
                  </a:lnTo>
                  <a:lnTo>
                    <a:pt x="5765" y="13449"/>
                  </a:lnTo>
                  <a:lnTo>
                    <a:pt x="12801" y="14084"/>
                  </a:lnTo>
                  <a:lnTo>
                    <a:pt x="19837" y="14731"/>
                  </a:lnTo>
                  <a:lnTo>
                    <a:pt x="28790" y="13449"/>
                  </a:lnTo>
                  <a:lnTo>
                    <a:pt x="37122" y="13449"/>
                  </a:lnTo>
                  <a:lnTo>
                    <a:pt x="33921" y="21780"/>
                  </a:lnTo>
                  <a:lnTo>
                    <a:pt x="31356" y="21780"/>
                  </a:lnTo>
                  <a:lnTo>
                    <a:pt x="24968" y="21780"/>
                  </a:lnTo>
                </a:path>
                <a:path w="106045" h="160020">
                  <a:moveTo>
                    <a:pt x="35839" y="11531"/>
                  </a:moveTo>
                  <a:lnTo>
                    <a:pt x="30073" y="10248"/>
                  </a:lnTo>
                  <a:lnTo>
                    <a:pt x="30073" y="0"/>
                  </a:lnTo>
                  <a:lnTo>
                    <a:pt x="39039" y="0"/>
                  </a:lnTo>
                  <a:lnTo>
                    <a:pt x="56959" y="0"/>
                  </a:lnTo>
                  <a:lnTo>
                    <a:pt x="64655" y="0"/>
                  </a:lnTo>
                  <a:lnTo>
                    <a:pt x="65925" y="13449"/>
                  </a:lnTo>
                  <a:lnTo>
                    <a:pt x="60159" y="14084"/>
                  </a:lnTo>
                </a:path>
                <a:path w="106045" h="160020">
                  <a:moveTo>
                    <a:pt x="56959" y="17932"/>
                  </a:moveTo>
                  <a:lnTo>
                    <a:pt x="56959" y="39700"/>
                  </a:lnTo>
                </a:path>
                <a:path w="106045" h="160020">
                  <a:moveTo>
                    <a:pt x="39674" y="19215"/>
                  </a:moveTo>
                  <a:lnTo>
                    <a:pt x="50558" y="19850"/>
                  </a:lnTo>
                  <a:lnTo>
                    <a:pt x="50558" y="37769"/>
                  </a:lnTo>
                </a:path>
                <a:path w="106045" h="160020">
                  <a:moveTo>
                    <a:pt x="99847" y="10883"/>
                  </a:moveTo>
                  <a:lnTo>
                    <a:pt x="105600" y="10248"/>
                  </a:lnTo>
                  <a:lnTo>
                    <a:pt x="102412" y="5765"/>
                  </a:lnTo>
                  <a:lnTo>
                    <a:pt x="97929" y="5765"/>
                  </a:lnTo>
                  <a:lnTo>
                    <a:pt x="78079" y="7061"/>
                  </a:lnTo>
                  <a:lnTo>
                    <a:pt x="70408" y="7061"/>
                  </a:lnTo>
                  <a:lnTo>
                    <a:pt x="70408" y="12179"/>
                  </a:lnTo>
                  <a:lnTo>
                    <a:pt x="70408" y="14731"/>
                  </a:lnTo>
                  <a:lnTo>
                    <a:pt x="71678" y="22402"/>
                  </a:lnTo>
                  <a:lnTo>
                    <a:pt x="76174" y="21780"/>
                  </a:lnTo>
                  <a:lnTo>
                    <a:pt x="77444" y="14084"/>
                  </a:lnTo>
                  <a:lnTo>
                    <a:pt x="99847" y="10883"/>
                  </a:lnTo>
                  <a:close/>
                </a:path>
                <a:path w="106045" h="160020">
                  <a:moveTo>
                    <a:pt x="103047" y="16014"/>
                  </a:moveTo>
                  <a:lnTo>
                    <a:pt x="95376" y="17297"/>
                  </a:lnTo>
                  <a:lnTo>
                    <a:pt x="95376" y="23050"/>
                  </a:lnTo>
                </a:path>
                <a:path w="106045" h="160020">
                  <a:moveTo>
                    <a:pt x="103047" y="25603"/>
                  </a:moveTo>
                  <a:lnTo>
                    <a:pt x="79375" y="28816"/>
                  </a:lnTo>
                  <a:lnTo>
                    <a:pt x="79375" y="24333"/>
                  </a:lnTo>
                  <a:lnTo>
                    <a:pt x="69773" y="24333"/>
                  </a:lnTo>
                  <a:lnTo>
                    <a:pt x="69773" y="39700"/>
                  </a:lnTo>
                </a:path>
                <a:path w="106045" h="160020">
                  <a:moveTo>
                    <a:pt x="81292" y="39700"/>
                  </a:moveTo>
                  <a:lnTo>
                    <a:pt x="81292" y="33934"/>
                  </a:lnTo>
                  <a:lnTo>
                    <a:pt x="102412" y="339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089699" y="43351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86" y="1911"/>
                  </a:moveTo>
                  <a:lnTo>
                    <a:pt x="2286" y="1911"/>
                  </a:lnTo>
                </a:path>
              </a:pathLst>
            </a:custGeom>
            <a:ln w="38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029513" y="4217414"/>
              <a:ext cx="107314" cy="89535"/>
            </a:xfrm>
            <a:custGeom>
              <a:avLst/>
              <a:gdLst/>
              <a:ahLst/>
              <a:cxnLst/>
              <a:rect l="l" t="t" r="r" b="b"/>
              <a:pathLst>
                <a:path w="107314" h="89535">
                  <a:moveTo>
                    <a:pt x="48018" y="88963"/>
                  </a:moveTo>
                  <a:lnTo>
                    <a:pt x="48018" y="44170"/>
                  </a:lnTo>
                </a:path>
                <a:path w="107314" h="89535">
                  <a:moveTo>
                    <a:pt x="52489" y="88963"/>
                  </a:moveTo>
                  <a:lnTo>
                    <a:pt x="52489" y="44170"/>
                  </a:lnTo>
                </a:path>
                <a:path w="107314" h="89535">
                  <a:moveTo>
                    <a:pt x="46101" y="52489"/>
                  </a:moveTo>
                  <a:lnTo>
                    <a:pt x="9601" y="53124"/>
                  </a:lnTo>
                  <a:lnTo>
                    <a:pt x="0" y="52489"/>
                  </a:lnTo>
                  <a:lnTo>
                    <a:pt x="1930" y="45440"/>
                  </a:lnTo>
                  <a:lnTo>
                    <a:pt x="10248" y="44792"/>
                  </a:lnTo>
                  <a:lnTo>
                    <a:pt x="44183" y="44170"/>
                  </a:lnTo>
                </a:path>
                <a:path w="107314" h="89535">
                  <a:moveTo>
                    <a:pt x="65303" y="35839"/>
                  </a:moveTo>
                  <a:lnTo>
                    <a:pt x="51219" y="35839"/>
                  </a:lnTo>
                  <a:lnTo>
                    <a:pt x="42252" y="35839"/>
                  </a:lnTo>
                  <a:lnTo>
                    <a:pt x="41617" y="42240"/>
                  </a:lnTo>
                  <a:lnTo>
                    <a:pt x="49936" y="42240"/>
                  </a:lnTo>
                  <a:lnTo>
                    <a:pt x="66573" y="42240"/>
                  </a:lnTo>
                </a:path>
                <a:path w="107314" h="89535">
                  <a:moveTo>
                    <a:pt x="53784" y="32004"/>
                  </a:moveTo>
                  <a:lnTo>
                    <a:pt x="40982" y="28803"/>
                  </a:lnTo>
                  <a:lnTo>
                    <a:pt x="34868" y="26391"/>
                  </a:lnTo>
                  <a:lnTo>
                    <a:pt x="33856" y="23441"/>
                  </a:lnTo>
                  <a:lnTo>
                    <a:pt x="36566" y="20609"/>
                  </a:lnTo>
                  <a:lnTo>
                    <a:pt x="41617" y="18554"/>
                  </a:lnTo>
                  <a:lnTo>
                    <a:pt x="64655" y="17919"/>
                  </a:lnTo>
                </a:path>
                <a:path w="107314" h="89535">
                  <a:moveTo>
                    <a:pt x="67856" y="21120"/>
                  </a:moveTo>
                  <a:lnTo>
                    <a:pt x="90893" y="32004"/>
                  </a:lnTo>
                  <a:lnTo>
                    <a:pt x="97930" y="31441"/>
                  </a:lnTo>
                  <a:lnTo>
                    <a:pt x="101542" y="22239"/>
                  </a:lnTo>
                  <a:lnTo>
                    <a:pt x="101430" y="11838"/>
                  </a:lnTo>
                  <a:lnTo>
                    <a:pt x="97294" y="7683"/>
                  </a:lnTo>
                  <a:lnTo>
                    <a:pt x="71056" y="13449"/>
                  </a:lnTo>
                  <a:lnTo>
                    <a:pt x="60820" y="15367"/>
                  </a:lnTo>
                  <a:lnTo>
                    <a:pt x="60185" y="19202"/>
                  </a:lnTo>
                  <a:lnTo>
                    <a:pt x="67856" y="21120"/>
                  </a:lnTo>
                  <a:close/>
                </a:path>
                <a:path w="107314" h="89535">
                  <a:moveTo>
                    <a:pt x="91541" y="7035"/>
                  </a:moveTo>
                  <a:lnTo>
                    <a:pt x="93459" y="3848"/>
                  </a:lnTo>
                  <a:lnTo>
                    <a:pt x="102425" y="0"/>
                  </a:lnTo>
                  <a:lnTo>
                    <a:pt x="104990" y="5753"/>
                  </a:lnTo>
                  <a:lnTo>
                    <a:pt x="106836" y="18320"/>
                  </a:lnTo>
                  <a:lnTo>
                    <a:pt x="103462" y="30403"/>
                  </a:lnTo>
                  <a:lnTo>
                    <a:pt x="97327" y="36724"/>
                  </a:lnTo>
                  <a:lnTo>
                    <a:pt x="90893" y="3200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075614" y="4242382"/>
              <a:ext cx="26670" cy="1270"/>
            </a:xfrm>
            <a:custGeom>
              <a:avLst/>
              <a:gdLst/>
              <a:ahLst/>
              <a:cxnLst/>
              <a:rect l="l" t="t" r="r" b="b"/>
              <a:pathLst>
                <a:path w="26670" h="1270">
                  <a:moveTo>
                    <a:pt x="-2286" y="635"/>
                  </a:moveTo>
                  <a:lnTo>
                    <a:pt x="28536" y="635"/>
                  </a:lnTo>
                </a:path>
              </a:pathLst>
            </a:custGeom>
            <a:ln w="58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058330" y="4189893"/>
              <a:ext cx="56515" cy="62230"/>
            </a:xfrm>
            <a:custGeom>
              <a:avLst/>
              <a:gdLst/>
              <a:ahLst/>
              <a:cxnLst/>
              <a:rect l="l" t="t" r="r" b="b"/>
              <a:pathLst>
                <a:path w="56514" h="62229">
                  <a:moveTo>
                    <a:pt x="33286" y="58877"/>
                  </a:moveTo>
                  <a:lnTo>
                    <a:pt x="46723" y="62077"/>
                  </a:lnTo>
                  <a:lnTo>
                    <a:pt x="51841" y="60159"/>
                  </a:lnTo>
                  <a:lnTo>
                    <a:pt x="51841" y="55676"/>
                  </a:lnTo>
                  <a:lnTo>
                    <a:pt x="50558" y="54394"/>
                  </a:lnTo>
                </a:path>
                <a:path w="56514" h="62229">
                  <a:moveTo>
                    <a:pt x="53771" y="37122"/>
                  </a:moveTo>
                  <a:lnTo>
                    <a:pt x="53771" y="28803"/>
                  </a:lnTo>
                  <a:lnTo>
                    <a:pt x="56311" y="26873"/>
                  </a:lnTo>
                  <a:lnTo>
                    <a:pt x="56311" y="22402"/>
                  </a:lnTo>
                  <a:lnTo>
                    <a:pt x="47358" y="19850"/>
                  </a:lnTo>
                  <a:lnTo>
                    <a:pt x="45440" y="21755"/>
                  </a:lnTo>
                  <a:lnTo>
                    <a:pt x="41592" y="23037"/>
                  </a:lnTo>
                  <a:lnTo>
                    <a:pt x="37122" y="24320"/>
                  </a:lnTo>
                  <a:lnTo>
                    <a:pt x="40322" y="26873"/>
                  </a:lnTo>
                  <a:lnTo>
                    <a:pt x="44157" y="28155"/>
                  </a:lnTo>
                  <a:lnTo>
                    <a:pt x="44157" y="38404"/>
                  </a:lnTo>
                </a:path>
                <a:path w="56514" h="62229">
                  <a:moveTo>
                    <a:pt x="52489" y="18554"/>
                  </a:moveTo>
                  <a:lnTo>
                    <a:pt x="52489" y="7670"/>
                  </a:lnTo>
                  <a:lnTo>
                    <a:pt x="51193" y="0"/>
                  </a:lnTo>
                  <a:lnTo>
                    <a:pt x="48006" y="635"/>
                  </a:lnTo>
                  <a:lnTo>
                    <a:pt x="43535" y="635"/>
                  </a:lnTo>
                  <a:lnTo>
                    <a:pt x="39039" y="635"/>
                  </a:lnTo>
                  <a:lnTo>
                    <a:pt x="30073" y="1270"/>
                  </a:lnTo>
                  <a:lnTo>
                    <a:pt x="6400" y="5105"/>
                  </a:lnTo>
                  <a:lnTo>
                    <a:pt x="0" y="5753"/>
                  </a:lnTo>
                  <a:lnTo>
                    <a:pt x="647" y="7035"/>
                  </a:lnTo>
                  <a:lnTo>
                    <a:pt x="647" y="11506"/>
                  </a:lnTo>
                  <a:lnTo>
                    <a:pt x="647" y="16002"/>
                  </a:lnTo>
                </a:path>
                <a:path w="56514" h="62229">
                  <a:moveTo>
                    <a:pt x="5118" y="15354"/>
                  </a:moveTo>
                  <a:lnTo>
                    <a:pt x="5118" y="10883"/>
                  </a:lnTo>
                  <a:lnTo>
                    <a:pt x="12166" y="8305"/>
                  </a:lnTo>
                  <a:lnTo>
                    <a:pt x="30073" y="6388"/>
                  </a:lnTo>
                  <a:lnTo>
                    <a:pt x="30073" y="14071"/>
                  </a:lnTo>
                </a:path>
                <a:path w="56514" h="62229">
                  <a:moveTo>
                    <a:pt x="34556" y="7035"/>
                  </a:moveTo>
                  <a:lnTo>
                    <a:pt x="34556" y="39674"/>
                  </a:lnTo>
                </a:path>
                <a:path w="56514" h="62229">
                  <a:moveTo>
                    <a:pt x="39039" y="7035"/>
                  </a:moveTo>
                  <a:lnTo>
                    <a:pt x="39039" y="396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065365" y="420268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-2286" y="1282"/>
                  </a:moveTo>
                  <a:lnTo>
                    <a:pt x="23418" y="1282"/>
                  </a:lnTo>
                </a:path>
              </a:pathLst>
            </a:custGeom>
            <a:ln w="71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053846" y="4206530"/>
              <a:ext cx="6350" cy="10160"/>
            </a:xfrm>
            <a:custGeom>
              <a:avLst/>
              <a:gdLst/>
              <a:ahLst/>
              <a:cxnLst/>
              <a:rect l="l" t="t" r="r" b="b"/>
              <a:pathLst>
                <a:path w="6350" h="10160">
                  <a:moveTo>
                    <a:pt x="3187" y="0"/>
                  </a:moveTo>
                  <a:lnTo>
                    <a:pt x="0" y="2552"/>
                  </a:lnTo>
                  <a:lnTo>
                    <a:pt x="1917" y="8966"/>
                  </a:lnTo>
                  <a:lnTo>
                    <a:pt x="5753" y="96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066000" y="4211648"/>
              <a:ext cx="22860" cy="3175"/>
            </a:xfrm>
            <a:custGeom>
              <a:avLst/>
              <a:gdLst/>
              <a:ahLst/>
              <a:cxnLst/>
              <a:rect l="l" t="t" r="r" b="b"/>
              <a:pathLst>
                <a:path w="22860" h="3175">
                  <a:moveTo>
                    <a:pt x="-2286" y="1282"/>
                  </a:moveTo>
                  <a:lnTo>
                    <a:pt x="24688" y="1282"/>
                  </a:lnTo>
                </a:path>
              </a:pathLst>
            </a:custGeom>
            <a:ln w="71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062165" y="4218697"/>
              <a:ext cx="27940" cy="11430"/>
            </a:xfrm>
            <a:custGeom>
              <a:avLst/>
              <a:gdLst/>
              <a:ahLst/>
              <a:cxnLst/>
              <a:rect l="l" t="t" r="r" b="b"/>
              <a:pathLst>
                <a:path w="27939" h="11429">
                  <a:moveTo>
                    <a:pt x="1282" y="0"/>
                  </a:moveTo>
                  <a:lnTo>
                    <a:pt x="3835" y="3200"/>
                  </a:lnTo>
                  <a:lnTo>
                    <a:pt x="6400" y="4470"/>
                  </a:lnTo>
                  <a:lnTo>
                    <a:pt x="10236" y="3835"/>
                  </a:lnTo>
                  <a:lnTo>
                    <a:pt x="27533" y="1905"/>
                  </a:lnTo>
                </a:path>
                <a:path w="27939" h="11429">
                  <a:moveTo>
                    <a:pt x="2565" y="4470"/>
                  </a:moveTo>
                  <a:lnTo>
                    <a:pt x="0" y="7023"/>
                  </a:lnTo>
                  <a:lnTo>
                    <a:pt x="2565" y="10871"/>
                  </a:lnTo>
                  <a:lnTo>
                    <a:pt x="5765" y="10871"/>
                  </a:lnTo>
                  <a:lnTo>
                    <a:pt x="12179" y="108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066635" y="423148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41"/>
                  </a:moveTo>
                  <a:lnTo>
                    <a:pt x="2286" y="2241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986625" y="4102200"/>
              <a:ext cx="103505" cy="158115"/>
            </a:xfrm>
            <a:custGeom>
              <a:avLst/>
              <a:gdLst/>
              <a:ahLst/>
              <a:cxnLst/>
              <a:rect l="l" t="t" r="r" b="b"/>
              <a:pathLst>
                <a:path w="103504" h="158114">
                  <a:moveTo>
                    <a:pt x="103073" y="122897"/>
                  </a:moveTo>
                  <a:lnTo>
                    <a:pt x="93471" y="122897"/>
                  </a:lnTo>
                  <a:lnTo>
                    <a:pt x="93471" y="128003"/>
                  </a:lnTo>
                </a:path>
                <a:path w="103504" h="158114">
                  <a:moveTo>
                    <a:pt x="32664" y="80644"/>
                  </a:moveTo>
                  <a:lnTo>
                    <a:pt x="102425" y="80644"/>
                  </a:lnTo>
                </a:path>
                <a:path w="103504" h="158114">
                  <a:moveTo>
                    <a:pt x="32664" y="75526"/>
                  </a:moveTo>
                  <a:lnTo>
                    <a:pt x="102425" y="75526"/>
                  </a:lnTo>
                </a:path>
                <a:path w="103504" h="158114">
                  <a:moveTo>
                    <a:pt x="32664" y="69761"/>
                  </a:moveTo>
                  <a:lnTo>
                    <a:pt x="102425" y="69761"/>
                  </a:lnTo>
                </a:path>
                <a:path w="103504" h="158114">
                  <a:moveTo>
                    <a:pt x="103073" y="42240"/>
                  </a:moveTo>
                  <a:lnTo>
                    <a:pt x="103073" y="87045"/>
                  </a:lnTo>
                </a:path>
                <a:path w="103504" h="158114">
                  <a:moveTo>
                    <a:pt x="0" y="0"/>
                  </a:moveTo>
                  <a:lnTo>
                    <a:pt x="0" y="145287"/>
                  </a:lnTo>
                  <a:lnTo>
                    <a:pt x="0" y="150418"/>
                  </a:lnTo>
                  <a:lnTo>
                    <a:pt x="1295" y="154241"/>
                  </a:lnTo>
                  <a:lnTo>
                    <a:pt x="5765" y="156184"/>
                  </a:lnTo>
                  <a:lnTo>
                    <a:pt x="9613" y="158102"/>
                  </a:lnTo>
                  <a:lnTo>
                    <a:pt x="14096" y="153619"/>
                  </a:lnTo>
                  <a:lnTo>
                    <a:pt x="10896" y="150418"/>
                  </a:lnTo>
                  <a:lnTo>
                    <a:pt x="7061" y="147853"/>
                  </a:lnTo>
                  <a:lnTo>
                    <a:pt x="7696" y="144017"/>
                  </a:lnTo>
                  <a:lnTo>
                    <a:pt x="7061" y="140182"/>
                  </a:lnTo>
                  <a:lnTo>
                    <a:pt x="706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950151" y="4243017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89" h="635">
                  <a:moveTo>
                    <a:pt x="-2286" y="317"/>
                  </a:moveTo>
                  <a:lnTo>
                    <a:pt x="10604" y="31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950151" y="4250053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89" h="635">
                  <a:moveTo>
                    <a:pt x="-2286" y="317"/>
                  </a:moveTo>
                  <a:lnTo>
                    <a:pt x="10604" y="317"/>
                  </a:lnTo>
                </a:path>
              </a:pathLst>
            </a:custGeom>
            <a:ln w="52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925183" y="4073384"/>
              <a:ext cx="135890" cy="238125"/>
            </a:xfrm>
            <a:custGeom>
              <a:avLst/>
              <a:gdLst/>
              <a:ahLst/>
              <a:cxnLst/>
              <a:rect l="l" t="t" r="r" b="b"/>
              <a:pathLst>
                <a:path w="135889" h="238125">
                  <a:moveTo>
                    <a:pt x="0" y="96024"/>
                  </a:moveTo>
                  <a:lnTo>
                    <a:pt x="5765" y="96024"/>
                  </a:lnTo>
                </a:path>
                <a:path w="135889" h="238125">
                  <a:moveTo>
                    <a:pt x="0" y="102425"/>
                  </a:moveTo>
                  <a:lnTo>
                    <a:pt x="5765" y="102425"/>
                  </a:lnTo>
                </a:path>
                <a:path w="135889" h="238125">
                  <a:moveTo>
                    <a:pt x="46736" y="13461"/>
                  </a:moveTo>
                  <a:lnTo>
                    <a:pt x="41975" y="15861"/>
                  </a:lnTo>
                  <a:lnTo>
                    <a:pt x="39857" y="21139"/>
                  </a:lnTo>
                  <a:lnTo>
                    <a:pt x="41337" y="26417"/>
                  </a:lnTo>
                  <a:lnTo>
                    <a:pt x="47371" y="28816"/>
                  </a:lnTo>
                  <a:lnTo>
                    <a:pt x="81940" y="25615"/>
                  </a:lnTo>
                  <a:lnTo>
                    <a:pt x="91528" y="24968"/>
                  </a:lnTo>
                  <a:lnTo>
                    <a:pt x="96659" y="26250"/>
                  </a:lnTo>
                  <a:lnTo>
                    <a:pt x="101777" y="26250"/>
                  </a:lnTo>
                  <a:lnTo>
                    <a:pt x="106895" y="26250"/>
                  </a:lnTo>
                  <a:lnTo>
                    <a:pt x="117144" y="27520"/>
                  </a:lnTo>
                  <a:lnTo>
                    <a:pt x="122184" y="25390"/>
                  </a:lnTo>
                  <a:lnTo>
                    <a:pt x="124345" y="20010"/>
                  </a:lnTo>
                  <a:lnTo>
                    <a:pt x="122906" y="14385"/>
                  </a:lnTo>
                  <a:lnTo>
                    <a:pt x="117144" y="11518"/>
                  </a:lnTo>
                  <a:lnTo>
                    <a:pt x="103682" y="8966"/>
                  </a:lnTo>
                  <a:lnTo>
                    <a:pt x="97929" y="8331"/>
                  </a:lnTo>
                  <a:lnTo>
                    <a:pt x="87693" y="9601"/>
                  </a:lnTo>
                  <a:lnTo>
                    <a:pt x="82575" y="9601"/>
                  </a:lnTo>
                  <a:lnTo>
                    <a:pt x="46736" y="13461"/>
                  </a:lnTo>
                  <a:close/>
                </a:path>
                <a:path w="135889" h="238125">
                  <a:moveTo>
                    <a:pt x="60172" y="10896"/>
                  </a:moveTo>
                  <a:lnTo>
                    <a:pt x="58889" y="7696"/>
                  </a:lnTo>
                  <a:lnTo>
                    <a:pt x="62103" y="5765"/>
                  </a:lnTo>
                  <a:lnTo>
                    <a:pt x="66586" y="5130"/>
                  </a:lnTo>
                  <a:lnTo>
                    <a:pt x="92824" y="1943"/>
                  </a:lnTo>
                  <a:lnTo>
                    <a:pt x="99212" y="0"/>
                  </a:lnTo>
                  <a:lnTo>
                    <a:pt x="106260" y="2565"/>
                  </a:lnTo>
                  <a:lnTo>
                    <a:pt x="109461" y="3213"/>
                  </a:lnTo>
                  <a:lnTo>
                    <a:pt x="118427" y="5130"/>
                  </a:lnTo>
                  <a:lnTo>
                    <a:pt x="124828" y="6413"/>
                  </a:lnTo>
                  <a:lnTo>
                    <a:pt x="126098" y="11518"/>
                  </a:lnTo>
                  <a:lnTo>
                    <a:pt x="124180" y="12166"/>
                  </a:lnTo>
                </a:path>
                <a:path w="135889" h="238125">
                  <a:moveTo>
                    <a:pt x="76809" y="26250"/>
                  </a:moveTo>
                  <a:lnTo>
                    <a:pt x="80657" y="28181"/>
                  </a:lnTo>
                  <a:lnTo>
                    <a:pt x="86410" y="30733"/>
                  </a:lnTo>
                  <a:lnTo>
                    <a:pt x="86410" y="35217"/>
                  </a:lnTo>
                  <a:lnTo>
                    <a:pt x="86410" y="236842"/>
                  </a:lnTo>
                </a:path>
                <a:path w="135889" h="238125">
                  <a:moveTo>
                    <a:pt x="88328" y="25615"/>
                  </a:moveTo>
                  <a:lnTo>
                    <a:pt x="92176" y="27520"/>
                  </a:lnTo>
                  <a:lnTo>
                    <a:pt x="96024" y="30733"/>
                  </a:lnTo>
                  <a:lnTo>
                    <a:pt x="96024" y="38417"/>
                  </a:lnTo>
                  <a:lnTo>
                    <a:pt x="96024" y="147218"/>
                  </a:lnTo>
                </a:path>
                <a:path w="135889" h="238125">
                  <a:moveTo>
                    <a:pt x="96024" y="167068"/>
                  </a:moveTo>
                  <a:lnTo>
                    <a:pt x="96024" y="238112"/>
                  </a:lnTo>
                </a:path>
                <a:path w="135889" h="238125">
                  <a:moveTo>
                    <a:pt x="100495" y="165785"/>
                  </a:moveTo>
                  <a:lnTo>
                    <a:pt x="104978" y="165785"/>
                  </a:lnTo>
                  <a:lnTo>
                    <a:pt x="108813" y="161950"/>
                  </a:lnTo>
                  <a:lnTo>
                    <a:pt x="108813" y="157479"/>
                  </a:lnTo>
                  <a:lnTo>
                    <a:pt x="108813" y="152984"/>
                  </a:lnTo>
                  <a:lnTo>
                    <a:pt x="104978" y="149148"/>
                  </a:lnTo>
                  <a:lnTo>
                    <a:pt x="100495" y="149148"/>
                  </a:lnTo>
                  <a:lnTo>
                    <a:pt x="96024" y="149148"/>
                  </a:lnTo>
                  <a:lnTo>
                    <a:pt x="92176" y="152984"/>
                  </a:lnTo>
                  <a:lnTo>
                    <a:pt x="92176" y="157479"/>
                  </a:lnTo>
                  <a:lnTo>
                    <a:pt x="92176" y="161950"/>
                  </a:lnTo>
                  <a:lnTo>
                    <a:pt x="96024" y="165785"/>
                  </a:lnTo>
                  <a:lnTo>
                    <a:pt x="100495" y="165785"/>
                  </a:lnTo>
                  <a:close/>
                </a:path>
                <a:path w="135889" h="238125">
                  <a:moveTo>
                    <a:pt x="133146" y="147218"/>
                  </a:moveTo>
                  <a:lnTo>
                    <a:pt x="128028" y="147218"/>
                  </a:lnTo>
                  <a:lnTo>
                    <a:pt x="128028" y="152984"/>
                  </a:lnTo>
                  <a:lnTo>
                    <a:pt x="133146" y="152984"/>
                  </a:lnTo>
                  <a:lnTo>
                    <a:pt x="133146" y="147218"/>
                  </a:lnTo>
                  <a:close/>
                </a:path>
                <a:path w="135889" h="238125">
                  <a:moveTo>
                    <a:pt x="135699" y="156819"/>
                  </a:moveTo>
                  <a:lnTo>
                    <a:pt x="128028" y="156819"/>
                  </a:lnTo>
                  <a:lnTo>
                    <a:pt x="128028" y="165150"/>
                  </a:lnTo>
                  <a:lnTo>
                    <a:pt x="135699" y="165150"/>
                  </a:lnTo>
                  <a:lnTo>
                    <a:pt x="135699" y="156819"/>
                  </a:lnTo>
                  <a:close/>
                </a:path>
                <a:path w="135889" h="238125">
                  <a:moveTo>
                    <a:pt x="112026" y="169633"/>
                  </a:moveTo>
                  <a:lnTo>
                    <a:pt x="128028" y="169633"/>
                  </a:lnTo>
                  <a:lnTo>
                    <a:pt x="133146" y="170268"/>
                  </a:lnTo>
                  <a:lnTo>
                    <a:pt x="132511" y="175386"/>
                  </a:lnTo>
                  <a:lnTo>
                    <a:pt x="129298" y="175386"/>
                  </a:lnTo>
                  <a:lnTo>
                    <a:pt x="126746" y="175386"/>
                  </a:lnTo>
                  <a:lnTo>
                    <a:pt x="114579" y="174104"/>
                  </a:lnTo>
                </a:path>
                <a:path w="135889" h="238125">
                  <a:moveTo>
                    <a:pt x="120332" y="177952"/>
                  </a:moveTo>
                  <a:lnTo>
                    <a:pt x="128028" y="177952"/>
                  </a:lnTo>
                  <a:lnTo>
                    <a:pt x="131851" y="178587"/>
                  </a:lnTo>
                  <a:lnTo>
                    <a:pt x="130581" y="182435"/>
                  </a:lnTo>
                  <a:lnTo>
                    <a:pt x="128028" y="182435"/>
                  </a:lnTo>
                  <a:lnTo>
                    <a:pt x="110096" y="1824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" name="object 230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680109" y="4535156"/>
              <a:ext cx="80111" cy="70510"/>
            </a:xfrm>
            <a:prstGeom prst="rect">
              <a:avLst/>
            </a:prstGeom>
          </p:spPr>
        </p:pic>
        <p:sp>
          <p:nvSpPr>
            <p:cNvPr id="231" name="object 231"/>
            <p:cNvSpPr/>
            <p:nvPr/>
          </p:nvSpPr>
          <p:spPr>
            <a:xfrm>
              <a:off x="5021842" y="4136122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20" h="29210">
                  <a:moveTo>
                    <a:pt x="0" y="0"/>
                  </a:moveTo>
                  <a:lnTo>
                    <a:pt x="8966" y="0"/>
                  </a:lnTo>
                  <a:lnTo>
                    <a:pt x="32639" y="3200"/>
                  </a:lnTo>
                </a:path>
                <a:path w="33020" h="29210">
                  <a:moveTo>
                    <a:pt x="0" y="3835"/>
                  </a:moveTo>
                  <a:lnTo>
                    <a:pt x="8966" y="3835"/>
                  </a:lnTo>
                  <a:lnTo>
                    <a:pt x="32639" y="7683"/>
                  </a:lnTo>
                  <a:lnTo>
                    <a:pt x="32639" y="16636"/>
                  </a:lnTo>
                </a:path>
                <a:path w="33020" h="29210">
                  <a:moveTo>
                    <a:pt x="0" y="21132"/>
                  </a:moveTo>
                  <a:lnTo>
                    <a:pt x="8966" y="21132"/>
                  </a:lnTo>
                  <a:lnTo>
                    <a:pt x="32639" y="24968"/>
                  </a:lnTo>
                </a:path>
                <a:path w="33020" h="29210">
                  <a:moveTo>
                    <a:pt x="0" y="25603"/>
                  </a:moveTo>
                  <a:lnTo>
                    <a:pt x="8966" y="25603"/>
                  </a:lnTo>
                  <a:lnTo>
                    <a:pt x="32639" y="28790"/>
                  </a:lnTo>
                </a:path>
                <a:path w="33020" h="29210">
                  <a:moveTo>
                    <a:pt x="8966" y="3835"/>
                  </a:moveTo>
                  <a:lnTo>
                    <a:pt x="8966" y="19837"/>
                  </a:lnTo>
                </a:path>
                <a:path w="33020" h="29210">
                  <a:moveTo>
                    <a:pt x="14071" y="5118"/>
                  </a:moveTo>
                  <a:lnTo>
                    <a:pt x="14071" y="211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046811" y="414380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41"/>
                  </a:moveTo>
                  <a:lnTo>
                    <a:pt x="2286" y="3841"/>
                  </a:lnTo>
                </a:path>
              </a:pathLst>
            </a:custGeom>
            <a:ln w="76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943115" y="3981855"/>
              <a:ext cx="83820" cy="59055"/>
            </a:xfrm>
            <a:custGeom>
              <a:avLst/>
              <a:gdLst/>
              <a:ahLst/>
              <a:cxnLst/>
              <a:rect l="l" t="t" r="r" b="b"/>
              <a:pathLst>
                <a:path w="83820" h="59054">
                  <a:moveTo>
                    <a:pt x="23050" y="19850"/>
                  </a:moveTo>
                  <a:lnTo>
                    <a:pt x="32004" y="19850"/>
                  </a:lnTo>
                </a:path>
                <a:path w="83820" h="59054">
                  <a:moveTo>
                    <a:pt x="15354" y="20485"/>
                  </a:moveTo>
                  <a:lnTo>
                    <a:pt x="7683" y="20485"/>
                  </a:lnTo>
                  <a:lnTo>
                    <a:pt x="0" y="20485"/>
                  </a:lnTo>
                  <a:lnTo>
                    <a:pt x="3835" y="26250"/>
                  </a:lnTo>
                  <a:lnTo>
                    <a:pt x="7035" y="26250"/>
                  </a:lnTo>
                  <a:lnTo>
                    <a:pt x="14719" y="26250"/>
                  </a:lnTo>
                </a:path>
                <a:path w="83820" h="59054">
                  <a:moveTo>
                    <a:pt x="24333" y="26250"/>
                  </a:moveTo>
                  <a:lnTo>
                    <a:pt x="31356" y="26250"/>
                  </a:lnTo>
                  <a:lnTo>
                    <a:pt x="24333" y="37769"/>
                  </a:lnTo>
                  <a:lnTo>
                    <a:pt x="24333" y="30086"/>
                  </a:lnTo>
                </a:path>
                <a:path w="83820" h="59054">
                  <a:moveTo>
                    <a:pt x="45453" y="23685"/>
                  </a:moveTo>
                  <a:lnTo>
                    <a:pt x="39039" y="23685"/>
                  </a:lnTo>
                </a:path>
                <a:path w="83820" h="59054">
                  <a:moveTo>
                    <a:pt x="26238" y="44170"/>
                  </a:moveTo>
                  <a:lnTo>
                    <a:pt x="26238" y="48641"/>
                  </a:lnTo>
                  <a:lnTo>
                    <a:pt x="30086" y="50571"/>
                  </a:lnTo>
                  <a:lnTo>
                    <a:pt x="26238" y="53124"/>
                  </a:lnTo>
                  <a:lnTo>
                    <a:pt x="26238" y="58889"/>
                  </a:lnTo>
                  <a:lnTo>
                    <a:pt x="33286" y="53124"/>
                  </a:lnTo>
                </a:path>
                <a:path w="83820" h="59054">
                  <a:moveTo>
                    <a:pt x="44805" y="30721"/>
                  </a:moveTo>
                  <a:lnTo>
                    <a:pt x="44805" y="32651"/>
                  </a:lnTo>
                  <a:lnTo>
                    <a:pt x="39687" y="35839"/>
                  </a:lnTo>
                  <a:lnTo>
                    <a:pt x="40957" y="38417"/>
                  </a:lnTo>
                  <a:lnTo>
                    <a:pt x="41605" y="40335"/>
                  </a:lnTo>
                  <a:lnTo>
                    <a:pt x="39039" y="41617"/>
                  </a:lnTo>
                  <a:lnTo>
                    <a:pt x="37122" y="42887"/>
                  </a:lnTo>
                  <a:lnTo>
                    <a:pt x="37757" y="45453"/>
                  </a:lnTo>
                  <a:lnTo>
                    <a:pt x="40322" y="45453"/>
                  </a:lnTo>
                  <a:lnTo>
                    <a:pt x="43510" y="45453"/>
                  </a:lnTo>
                  <a:lnTo>
                    <a:pt x="49923" y="47371"/>
                  </a:lnTo>
                  <a:lnTo>
                    <a:pt x="51854" y="44170"/>
                  </a:lnTo>
                  <a:lnTo>
                    <a:pt x="54406" y="41617"/>
                  </a:lnTo>
                  <a:lnTo>
                    <a:pt x="56972" y="39700"/>
                  </a:lnTo>
                  <a:lnTo>
                    <a:pt x="58229" y="38417"/>
                  </a:lnTo>
                  <a:lnTo>
                    <a:pt x="60172" y="37769"/>
                  </a:lnTo>
                  <a:lnTo>
                    <a:pt x="57607" y="30086"/>
                  </a:lnTo>
                  <a:lnTo>
                    <a:pt x="54406" y="30721"/>
                  </a:lnTo>
                  <a:lnTo>
                    <a:pt x="44805" y="30721"/>
                  </a:lnTo>
                  <a:close/>
                </a:path>
                <a:path w="83820" h="59054">
                  <a:moveTo>
                    <a:pt x="43510" y="17932"/>
                  </a:moveTo>
                  <a:lnTo>
                    <a:pt x="51206" y="17932"/>
                  </a:lnTo>
                </a:path>
                <a:path w="83820" h="59054">
                  <a:moveTo>
                    <a:pt x="65278" y="11518"/>
                  </a:moveTo>
                  <a:lnTo>
                    <a:pt x="65278" y="16649"/>
                  </a:lnTo>
                  <a:lnTo>
                    <a:pt x="74244" y="16014"/>
                  </a:lnTo>
                  <a:lnTo>
                    <a:pt x="76174" y="8318"/>
                  </a:lnTo>
                  <a:lnTo>
                    <a:pt x="79997" y="0"/>
                  </a:lnTo>
                  <a:lnTo>
                    <a:pt x="83210" y="4483"/>
                  </a:lnTo>
                  <a:lnTo>
                    <a:pt x="83210" y="7696"/>
                  </a:lnTo>
                  <a:lnTo>
                    <a:pt x="83210" y="10248"/>
                  </a:lnTo>
                  <a:lnTo>
                    <a:pt x="82562" y="147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028865" y="39889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-2285" y="635"/>
                  </a:moveTo>
                  <a:lnTo>
                    <a:pt x="12534" y="635"/>
                  </a:lnTo>
                </a:path>
              </a:pathLst>
            </a:custGeom>
            <a:ln w="58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966166" y="3968431"/>
              <a:ext cx="122555" cy="97790"/>
            </a:xfrm>
            <a:custGeom>
              <a:avLst/>
              <a:gdLst/>
              <a:ahLst/>
              <a:cxnLst/>
              <a:rect l="l" t="t" r="r" b="b"/>
              <a:pathLst>
                <a:path w="122554" h="97789">
                  <a:moveTo>
                    <a:pt x="83845" y="17906"/>
                  </a:moveTo>
                  <a:lnTo>
                    <a:pt x="92811" y="15989"/>
                  </a:lnTo>
                  <a:lnTo>
                    <a:pt x="92811" y="10236"/>
                  </a:lnTo>
                  <a:lnTo>
                    <a:pt x="93433" y="0"/>
                  </a:lnTo>
                  <a:lnTo>
                    <a:pt x="101130" y="5105"/>
                  </a:lnTo>
                  <a:lnTo>
                    <a:pt x="101130" y="10236"/>
                  </a:lnTo>
                  <a:lnTo>
                    <a:pt x="101765" y="15366"/>
                  </a:lnTo>
                  <a:lnTo>
                    <a:pt x="108800" y="15989"/>
                  </a:lnTo>
                  <a:lnTo>
                    <a:pt x="112001" y="15989"/>
                  </a:lnTo>
                  <a:lnTo>
                    <a:pt x="113931" y="18554"/>
                  </a:lnTo>
                  <a:lnTo>
                    <a:pt x="115201" y="21120"/>
                  </a:lnTo>
                </a:path>
                <a:path w="122554" h="97789">
                  <a:moveTo>
                    <a:pt x="110083" y="21742"/>
                  </a:moveTo>
                  <a:lnTo>
                    <a:pt x="113283" y="21742"/>
                  </a:lnTo>
                  <a:lnTo>
                    <a:pt x="122237" y="19837"/>
                  </a:lnTo>
                  <a:lnTo>
                    <a:pt x="122237" y="22390"/>
                  </a:lnTo>
                </a:path>
                <a:path w="122554" h="97789">
                  <a:moveTo>
                    <a:pt x="86398" y="24942"/>
                  </a:moveTo>
                  <a:lnTo>
                    <a:pt x="98564" y="24320"/>
                  </a:lnTo>
                  <a:lnTo>
                    <a:pt x="99834" y="33908"/>
                  </a:lnTo>
                  <a:lnTo>
                    <a:pt x="92811" y="34543"/>
                  </a:lnTo>
                  <a:lnTo>
                    <a:pt x="95364" y="36474"/>
                  </a:lnTo>
                  <a:lnTo>
                    <a:pt x="97929" y="38392"/>
                  </a:lnTo>
                  <a:lnTo>
                    <a:pt x="99199" y="39027"/>
                  </a:lnTo>
                  <a:lnTo>
                    <a:pt x="101130" y="39027"/>
                  </a:lnTo>
                  <a:lnTo>
                    <a:pt x="103047" y="39027"/>
                  </a:lnTo>
                  <a:lnTo>
                    <a:pt x="106235" y="41592"/>
                  </a:lnTo>
                  <a:lnTo>
                    <a:pt x="104965" y="44145"/>
                  </a:lnTo>
                  <a:lnTo>
                    <a:pt x="104330" y="46075"/>
                  </a:lnTo>
                  <a:lnTo>
                    <a:pt x="104330" y="47993"/>
                  </a:lnTo>
                  <a:lnTo>
                    <a:pt x="99834" y="49910"/>
                  </a:lnTo>
                  <a:lnTo>
                    <a:pt x="95364" y="51841"/>
                  </a:lnTo>
                  <a:lnTo>
                    <a:pt x="94716" y="51841"/>
                  </a:lnTo>
                  <a:lnTo>
                    <a:pt x="92811" y="49910"/>
                  </a:lnTo>
                </a:path>
                <a:path w="122554" h="97789">
                  <a:moveTo>
                    <a:pt x="63347" y="28143"/>
                  </a:moveTo>
                  <a:lnTo>
                    <a:pt x="77444" y="25590"/>
                  </a:lnTo>
                  <a:lnTo>
                    <a:pt x="82562" y="26225"/>
                  </a:lnTo>
                  <a:lnTo>
                    <a:pt x="92811" y="28143"/>
                  </a:lnTo>
                  <a:lnTo>
                    <a:pt x="92811" y="36474"/>
                  </a:lnTo>
                  <a:lnTo>
                    <a:pt x="92811" y="44792"/>
                  </a:lnTo>
                  <a:lnTo>
                    <a:pt x="92163" y="34543"/>
                  </a:lnTo>
                  <a:lnTo>
                    <a:pt x="92163" y="63995"/>
                  </a:lnTo>
                </a:path>
                <a:path w="122554" h="97789">
                  <a:moveTo>
                    <a:pt x="60159" y="33908"/>
                  </a:moveTo>
                  <a:lnTo>
                    <a:pt x="69113" y="33273"/>
                  </a:lnTo>
                  <a:lnTo>
                    <a:pt x="69748" y="42887"/>
                  </a:lnTo>
                  <a:lnTo>
                    <a:pt x="74244" y="45440"/>
                  </a:lnTo>
                  <a:lnTo>
                    <a:pt x="80644" y="46710"/>
                  </a:lnTo>
                  <a:lnTo>
                    <a:pt x="75514" y="49910"/>
                  </a:lnTo>
                  <a:lnTo>
                    <a:pt x="71043" y="52463"/>
                  </a:lnTo>
                  <a:lnTo>
                    <a:pt x="74244" y="52463"/>
                  </a:lnTo>
                  <a:lnTo>
                    <a:pt x="69113" y="51841"/>
                  </a:lnTo>
                  <a:lnTo>
                    <a:pt x="63347" y="51841"/>
                  </a:lnTo>
                  <a:lnTo>
                    <a:pt x="60794" y="42887"/>
                  </a:lnTo>
                  <a:lnTo>
                    <a:pt x="60159" y="33908"/>
                  </a:lnTo>
                  <a:close/>
                </a:path>
                <a:path w="122554" h="97789">
                  <a:moveTo>
                    <a:pt x="31991" y="38392"/>
                  </a:moveTo>
                  <a:lnTo>
                    <a:pt x="42227" y="38392"/>
                  </a:lnTo>
                </a:path>
                <a:path w="122554" h="97789">
                  <a:moveTo>
                    <a:pt x="0" y="82562"/>
                  </a:moveTo>
                  <a:lnTo>
                    <a:pt x="634" y="79362"/>
                  </a:lnTo>
                  <a:lnTo>
                    <a:pt x="4470" y="77431"/>
                  </a:lnTo>
                  <a:lnTo>
                    <a:pt x="9588" y="77431"/>
                  </a:lnTo>
                  <a:lnTo>
                    <a:pt x="27520" y="77431"/>
                  </a:lnTo>
                  <a:lnTo>
                    <a:pt x="33921" y="76161"/>
                  </a:lnTo>
                  <a:lnTo>
                    <a:pt x="39674" y="79362"/>
                  </a:lnTo>
                  <a:lnTo>
                    <a:pt x="40957" y="83184"/>
                  </a:lnTo>
                  <a:lnTo>
                    <a:pt x="42875" y="87033"/>
                  </a:lnTo>
                  <a:lnTo>
                    <a:pt x="44792" y="91528"/>
                  </a:lnTo>
                </a:path>
                <a:path w="122554" h="97789">
                  <a:moveTo>
                    <a:pt x="634" y="85115"/>
                  </a:moveTo>
                  <a:lnTo>
                    <a:pt x="1904" y="87033"/>
                  </a:lnTo>
                  <a:lnTo>
                    <a:pt x="6388" y="87680"/>
                  </a:lnTo>
                  <a:lnTo>
                    <a:pt x="7035" y="84480"/>
                  </a:lnTo>
                  <a:lnTo>
                    <a:pt x="12788" y="83832"/>
                  </a:lnTo>
                  <a:lnTo>
                    <a:pt x="18554" y="83184"/>
                  </a:lnTo>
                  <a:lnTo>
                    <a:pt x="28155" y="83832"/>
                  </a:lnTo>
                  <a:lnTo>
                    <a:pt x="31991" y="83832"/>
                  </a:lnTo>
                  <a:lnTo>
                    <a:pt x="35826" y="87680"/>
                  </a:lnTo>
                  <a:lnTo>
                    <a:pt x="36474" y="89598"/>
                  </a:lnTo>
                  <a:lnTo>
                    <a:pt x="37122" y="91528"/>
                  </a:lnTo>
                  <a:lnTo>
                    <a:pt x="39027" y="9728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993687" y="4036909"/>
              <a:ext cx="42545" cy="2540"/>
            </a:xfrm>
            <a:custGeom>
              <a:avLst/>
              <a:gdLst/>
              <a:ahLst/>
              <a:cxnLst/>
              <a:rect l="l" t="t" r="r" b="b"/>
              <a:pathLst>
                <a:path w="42545" h="2539">
                  <a:moveTo>
                    <a:pt x="-2286" y="965"/>
                  </a:moveTo>
                  <a:lnTo>
                    <a:pt x="44513" y="965"/>
                  </a:lnTo>
                </a:path>
              </a:pathLst>
            </a:custGeom>
            <a:ln w="65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993687" y="4033061"/>
              <a:ext cx="42545" cy="2540"/>
            </a:xfrm>
            <a:custGeom>
              <a:avLst/>
              <a:gdLst/>
              <a:ahLst/>
              <a:cxnLst/>
              <a:rect l="l" t="t" r="r" b="b"/>
              <a:pathLst>
                <a:path w="42545" h="2539">
                  <a:moveTo>
                    <a:pt x="-2286" y="958"/>
                  </a:moveTo>
                  <a:lnTo>
                    <a:pt x="44513" y="958"/>
                  </a:lnTo>
                </a:path>
              </a:pathLst>
            </a:custGeom>
            <a:ln w="6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003923" y="4020272"/>
              <a:ext cx="1270" cy="12065"/>
            </a:xfrm>
            <a:custGeom>
              <a:avLst/>
              <a:gdLst/>
              <a:ahLst/>
              <a:cxnLst/>
              <a:rect l="l" t="t" r="r" b="b"/>
              <a:pathLst>
                <a:path w="1270" h="12064">
                  <a:moveTo>
                    <a:pt x="635" y="-2286"/>
                  </a:moveTo>
                  <a:lnTo>
                    <a:pt x="635" y="13804"/>
                  </a:lnTo>
                </a:path>
              </a:pathLst>
            </a:custGeom>
            <a:ln w="58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966801" y="4002975"/>
              <a:ext cx="158115" cy="140970"/>
            </a:xfrm>
            <a:custGeom>
              <a:avLst/>
              <a:gdLst/>
              <a:ahLst/>
              <a:cxnLst/>
              <a:rect l="l" t="t" r="r" b="b"/>
              <a:pathLst>
                <a:path w="158114" h="140970">
                  <a:moveTo>
                    <a:pt x="44792" y="20497"/>
                  </a:moveTo>
                  <a:lnTo>
                    <a:pt x="46710" y="20497"/>
                  </a:lnTo>
                  <a:lnTo>
                    <a:pt x="65278" y="18580"/>
                  </a:lnTo>
                </a:path>
                <a:path w="158114" h="140970">
                  <a:moveTo>
                    <a:pt x="80010" y="18580"/>
                  </a:moveTo>
                  <a:lnTo>
                    <a:pt x="48641" y="56984"/>
                  </a:lnTo>
                </a:path>
                <a:path w="158114" h="140970">
                  <a:moveTo>
                    <a:pt x="86410" y="23050"/>
                  </a:moveTo>
                  <a:lnTo>
                    <a:pt x="54406" y="61455"/>
                  </a:lnTo>
                </a:path>
                <a:path w="158114" h="140970">
                  <a:moveTo>
                    <a:pt x="74879" y="8343"/>
                  </a:moveTo>
                  <a:lnTo>
                    <a:pt x="88328" y="17919"/>
                  </a:lnTo>
                </a:path>
                <a:path w="158114" h="140970">
                  <a:moveTo>
                    <a:pt x="77431" y="4483"/>
                  </a:moveTo>
                  <a:lnTo>
                    <a:pt x="90893" y="14097"/>
                  </a:lnTo>
                </a:path>
                <a:path w="158114" h="140970">
                  <a:moveTo>
                    <a:pt x="71678" y="1295"/>
                  </a:moveTo>
                  <a:lnTo>
                    <a:pt x="80010" y="0"/>
                  </a:lnTo>
                  <a:lnTo>
                    <a:pt x="81280" y="0"/>
                  </a:lnTo>
                  <a:lnTo>
                    <a:pt x="82562" y="2565"/>
                  </a:lnTo>
                  <a:lnTo>
                    <a:pt x="83845" y="5753"/>
                  </a:lnTo>
                </a:path>
                <a:path w="158114" h="140970">
                  <a:moveTo>
                    <a:pt x="16637" y="51231"/>
                  </a:moveTo>
                  <a:lnTo>
                    <a:pt x="3187" y="66573"/>
                  </a:lnTo>
                </a:path>
                <a:path w="158114" h="140970">
                  <a:moveTo>
                    <a:pt x="22390" y="51854"/>
                  </a:moveTo>
                  <a:lnTo>
                    <a:pt x="8953" y="67208"/>
                  </a:lnTo>
                </a:path>
                <a:path w="158114" h="140970">
                  <a:moveTo>
                    <a:pt x="0" y="71056"/>
                  </a:moveTo>
                  <a:lnTo>
                    <a:pt x="27520" y="69773"/>
                  </a:lnTo>
                  <a:lnTo>
                    <a:pt x="32639" y="68503"/>
                  </a:lnTo>
                  <a:lnTo>
                    <a:pt x="33921" y="69773"/>
                  </a:lnTo>
                  <a:lnTo>
                    <a:pt x="39674" y="71056"/>
                  </a:lnTo>
                </a:path>
                <a:path w="158114" h="140970">
                  <a:moveTo>
                    <a:pt x="21120" y="60185"/>
                  </a:moveTo>
                  <a:lnTo>
                    <a:pt x="44157" y="60820"/>
                  </a:lnTo>
                  <a:lnTo>
                    <a:pt x="49288" y="60820"/>
                  </a:lnTo>
                  <a:lnTo>
                    <a:pt x="54406" y="63385"/>
                  </a:lnTo>
                  <a:lnTo>
                    <a:pt x="58877" y="65303"/>
                  </a:lnTo>
                  <a:lnTo>
                    <a:pt x="63360" y="67856"/>
                  </a:lnTo>
                  <a:lnTo>
                    <a:pt x="70408" y="70408"/>
                  </a:lnTo>
                </a:path>
                <a:path w="158114" h="140970">
                  <a:moveTo>
                    <a:pt x="72961" y="66573"/>
                  </a:moveTo>
                  <a:lnTo>
                    <a:pt x="84480" y="64655"/>
                  </a:lnTo>
                </a:path>
                <a:path w="158114" h="140970">
                  <a:moveTo>
                    <a:pt x="81280" y="30086"/>
                  </a:moveTo>
                  <a:lnTo>
                    <a:pt x="81280" y="69138"/>
                  </a:lnTo>
                  <a:lnTo>
                    <a:pt x="81280" y="71691"/>
                  </a:lnTo>
                  <a:lnTo>
                    <a:pt x="83210" y="77457"/>
                  </a:lnTo>
                  <a:lnTo>
                    <a:pt x="88963" y="76822"/>
                  </a:lnTo>
                </a:path>
                <a:path w="158114" h="140970">
                  <a:moveTo>
                    <a:pt x="97294" y="76174"/>
                  </a:moveTo>
                  <a:lnTo>
                    <a:pt x="115849" y="76174"/>
                  </a:lnTo>
                </a:path>
                <a:path w="158114" h="140970">
                  <a:moveTo>
                    <a:pt x="92176" y="65938"/>
                  </a:moveTo>
                  <a:lnTo>
                    <a:pt x="121602" y="64655"/>
                  </a:lnTo>
                  <a:lnTo>
                    <a:pt x="126085" y="65303"/>
                  </a:lnTo>
                  <a:lnTo>
                    <a:pt x="129286" y="69773"/>
                  </a:lnTo>
                </a:path>
                <a:path w="158114" h="140970">
                  <a:moveTo>
                    <a:pt x="93446" y="79375"/>
                  </a:moveTo>
                  <a:lnTo>
                    <a:pt x="94081" y="83870"/>
                  </a:lnTo>
                  <a:lnTo>
                    <a:pt x="96647" y="85128"/>
                  </a:lnTo>
                  <a:lnTo>
                    <a:pt x="96647" y="97929"/>
                  </a:lnTo>
                  <a:lnTo>
                    <a:pt x="90893" y="98590"/>
                  </a:lnTo>
                  <a:lnTo>
                    <a:pt x="91528" y="104343"/>
                  </a:lnTo>
                  <a:lnTo>
                    <a:pt x="94729" y="106895"/>
                  </a:lnTo>
                  <a:lnTo>
                    <a:pt x="94729" y="115862"/>
                  </a:lnTo>
                </a:path>
                <a:path w="158114" h="140970">
                  <a:moveTo>
                    <a:pt x="96647" y="120992"/>
                  </a:moveTo>
                  <a:lnTo>
                    <a:pt x="92176" y="120992"/>
                  </a:lnTo>
                  <a:lnTo>
                    <a:pt x="92176" y="123545"/>
                  </a:lnTo>
                  <a:lnTo>
                    <a:pt x="96647" y="126098"/>
                  </a:lnTo>
                  <a:lnTo>
                    <a:pt x="100495" y="128663"/>
                  </a:lnTo>
                  <a:lnTo>
                    <a:pt x="115201" y="133146"/>
                  </a:lnTo>
                </a:path>
                <a:path w="158114" h="140970">
                  <a:moveTo>
                    <a:pt x="105600" y="121627"/>
                  </a:moveTo>
                  <a:lnTo>
                    <a:pt x="128016" y="121627"/>
                  </a:lnTo>
                  <a:lnTo>
                    <a:pt x="138252" y="121627"/>
                  </a:lnTo>
                  <a:lnTo>
                    <a:pt x="158089" y="128663"/>
                  </a:lnTo>
                  <a:lnTo>
                    <a:pt x="157454" y="138264"/>
                  </a:lnTo>
                  <a:lnTo>
                    <a:pt x="141452" y="129946"/>
                  </a:lnTo>
                </a:path>
                <a:path w="158114" h="140970">
                  <a:moveTo>
                    <a:pt x="127368" y="135064"/>
                  </a:moveTo>
                  <a:lnTo>
                    <a:pt x="110083" y="134416"/>
                  </a:lnTo>
                  <a:lnTo>
                    <a:pt x="97929" y="135064"/>
                  </a:lnTo>
                  <a:lnTo>
                    <a:pt x="106248" y="140182"/>
                  </a:lnTo>
                  <a:lnTo>
                    <a:pt x="110083" y="140182"/>
                  </a:lnTo>
                  <a:lnTo>
                    <a:pt x="114566" y="140182"/>
                  </a:lnTo>
                  <a:lnTo>
                    <a:pt x="128016" y="140830"/>
                  </a:lnTo>
                </a:path>
                <a:path w="158114" h="140970">
                  <a:moveTo>
                    <a:pt x="103695" y="81927"/>
                  </a:moveTo>
                  <a:lnTo>
                    <a:pt x="103695" y="9729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076249" y="4101565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5">
                  <a:moveTo>
                    <a:pt x="-2286" y="317"/>
                  </a:moveTo>
                  <a:lnTo>
                    <a:pt x="18287" y="31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076249" y="4110506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-2286" y="323"/>
                  </a:moveTo>
                  <a:lnTo>
                    <a:pt x="18287" y="323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069848" y="4085550"/>
              <a:ext cx="20955" cy="29845"/>
            </a:xfrm>
            <a:custGeom>
              <a:avLst/>
              <a:gdLst/>
              <a:ahLst/>
              <a:cxnLst/>
              <a:rect l="l" t="t" r="r" b="b"/>
              <a:pathLst>
                <a:path w="20954" h="29845">
                  <a:moveTo>
                    <a:pt x="0" y="26250"/>
                  </a:moveTo>
                  <a:lnTo>
                    <a:pt x="0" y="29451"/>
                  </a:lnTo>
                  <a:lnTo>
                    <a:pt x="20485" y="29451"/>
                  </a:lnTo>
                </a:path>
                <a:path w="20954" h="29845">
                  <a:moveTo>
                    <a:pt x="5765" y="647"/>
                  </a:moveTo>
                  <a:lnTo>
                    <a:pt x="16649" y="0"/>
                  </a:lnTo>
                  <a:lnTo>
                    <a:pt x="9601" y="704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092886" y="407979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86" y="4476"/>
                  </a:moveTo>
                  <a:lnTo>
                    <a:pt x="2286" y="4476"/>
                  </a:lnTo>
                </a:path>
              </a:pathLst>
            </a:custGeom>
            <a:ln w="89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083298" y="4062512"/>
              <a:ext cx="201295" cy="74295"/>
            </a:xfrm>
            <a:custGeom>
              <a:avLst/>
              <a:gdLst/>
              <a:ahLst/>
              <a:cxnLst/>
              <a:rect l="l" t="t" r="r" b="b"/>
              <a:pathLst>
                <a:path w="201295" h="74295">
                  <a:moveTo>
                    <a:pt x="2565" y="10871"/>
                  </a:moveTo>
                  <a:lnTo>
                    <a:pt x="55041" y="10236"/>
                  </a:lnTo>
                </a:path>
                <a:path w="201295" h="74295">
                  <a:moveTo>
                    <a:pt x="16624" y="24968"/>
                  </a:moveTo>
                  <a:lnTo>
                    <a:pt x="16624" y="16636"/>
                  </a:lnTo>
                  <a:lnTo>
                    <a:pt x="53111" y="16636"/>
                  </a:lnTo>
                </a:path>
                <a:path w="201295" h="74295">
                  <a:moveTo>
                    <a:pt x="0" y="33921"/>
                  </a:moveTo>
                  <a:lnTo>
                    <a:pt x="7035" y="26238"/>
                  </a:lnTo>
                  <a:lnTo>
                    <a:pt x="68478" y="23685"/>
                  </a:lnTo>
                </a:path>
                <a:path w="201295" h="74295">
                  <a:moveTo>
                    <a:pt x="5105" y="37122"/>
                  </a:moveTo>
                  <a:lnTo>
                    <a:pt x="11518" y="30086"/>
                  </a:lnTo>
                  <a:lnTo>
                    <a:pt x="72974" y="27520"/>
                  </a:lnTo>
                </a:path>
                <a:path w="201295" h="74295">
                  <a:moveTo>
                    <a:pt x="17272" y="42887"/>
                  </a:moveTo>
                  <a:lnTo>
                    <a:pt x="17272" y="51854"/>
                  </a:lnTo>
                  <a:lnTo>
                    <a:pt x="80632" y="50558"/>
                  </a:lnTo>
                  <a:lnTo>
                    <a:pt x="88963" y="49288"/>
                  </a:lnTo>
                  <a:lnTo>
                    <a:pt x="92798" y="48640"/>
                  </a:lnTo>
                  <a:lnTo>
                    <a:pt x="94081" y="50558"/>
                  </a:lnTo>
                  <a:lnTo>
                    <a:pt x="95999" y="51854"/>
                  </a:lnTo>
                  <a:lnTo>
                    <a:pt x="95364" y="54406"/>
                  </a:lnTo>
                  <a:lnTo>
                    <a:pt x="93446" y="55041"/>
                  </a:lnTo>
                  <a:lnTo>
                    <a:pt x="90881" y="55689"/>
                  </a:lnTo>
                  <a:lnTo>
                    <a:pt x="85128" y="55041"/>
                  </a:lnTo>
                  <a:lnTo>
                    <a:pt x="21107" y="55041"/>
                  </a:lnTo>
                </a:path>
                <a:path w="201295" h="74295">
                  <a:moveTo>
                    <a:pt x="37109" y="64642"/>
                  </a:moveTo>
                  <a:lnTo>
                    <a:pt x="96634" y="64642"/>
                  </a:lnTo>
                  <a:lnTo>
                    <a:pt x="103682" y="64642"/>
                  </a:lnTo>
                  <a:lnTo>
                    <a:pt x="104317" y="57607"/>
                  </a:lnTo>
                  <a:lnTo>
                    <a:pt x="97282" y="57607"/>
                  </a:lnTo>
                </a:path>
                <a:path w="201295" h="74295">
                  <a:moveTo>
                    <a:pt x="108153" y="56959"/>
                  </a:moveTo>
                  <a:lnTo>
                    <a:pt x="108153" y="73609"/>
                  </a:lnTo>
                  <a:lnTo>
                    <a:pt x="129273" y="73609"/>
                  </a:lnTo>
                  <a:lnTo>
                    <a:pt x="135686" y="74244"/>
                  </a:lnTo>
                  <a:lnTo>
                    <a:pt x="138887" y="72326"/>
                  </a:lnTo>
                  <a:lnTo>
                    <a:pt x="140817" y="71043"/>
                  </a:lnTo>
                  <a:lnTo>
                    <a:pt x="142087" y="69761"/>
                  </a:lnTo>
                  <a:lnTo>
                    <a:pt x="142735" y="66560"/>
                  </a:lnTo>
                  <a:lnTo>
                    <a:pt x="150406" y="67221"/>
                  </a:lnTo>
                  <a:lnTo>
                    <a:pt x="163207" y="67221"/>
                  </a:lnTo>
                  <a:lnTo>
                    <a:pt x="166408" y="66560"/>
                  </a:lnTo>
                  <a:lnTo>
                    <a:pt x="168325" y="65277"/>
                  </a:lnTo>
                  <a:lnTo>
                    <a:pt x="168325" y="63360"/>
                  </a:lnTo>
                  <a:lnTo>
                    <a:pt x="168325" y="60807"/>
                  </a:lnTo>
                  <a:lnTo>
                    <a:pt x="163855" y="58889"/>
                  </a:lnTo>
                  <a:lnTo>
                    <a:pt x="160655" y="58889"/>
                  </a:lnTo>
                  <a:lnTo>
                    <a:pt x="145935" y="58889"/>
                  </a:lnTo>
                  <a:lnTo>
                    <a:pt x="137617" y="56959"/>
                  </a:lnTo>
                  <a:lnTo>
                    <a:pt x="108153" y="56959"/>
                  </a:lnTo>
                  <a:close/>
                </a:path>
                <a:path w="201295" h="74295">
                  <a:moveTo>
                    <a:pt x="133134" y="51206"/>
                  </a:moveTo>
                  <a:lnTo>
                    <a:pt x="128638" y="48640"/>
                  </a:lnTo>
                  <a:lnTo>
                    <a:pt x="122885" y="44157"/>
                  </a:lnTo>
                  <a:lnTo>
                    <a:pt x="122885" y="33921"/>
                  </a:lnTo>
                  <a:lnTo>
                    <a:pt x="122885" y="6400"/>
                  </a:lnTo>
                  <a:lnTo>
                    <a:pt x="101130" y="6400"/>
                  </a:lnTo>
                  <a:lnTo>
                    <a:pt x="101130" y="33921"/>
                  </a:lnTo>
                  <a:lnTo>
                    <a:pt x="101130" y="44157"/>
                  </a:lnTo>
                  <a:lnTo>
                    <a:pt x="106248" y="49910"/>
                  </a:lnTo>
                  <a:lnTo>
                    <a:pt x="111366" y="51206"/>
                  </a:lnTo>
                  <a:lnTo>
                    <a:pt x="113296" y="51854"/>
                  </a:lnTo>
                  <a:lnTo>
                    <a:pt x="133134" y="51206"/>
                  </a:lnTo>
                  <a:close/>
                </a:path>
                <a:path w="201295" h="74295">
                  <a:moveTo>
                    <a:pt x="138252" y="12153"/>
                  </a:moveTo>
                  <a:lnTo>
                    <a:pt x="138252" y="50558"/>
                  </a:lnTo>
                </a:path>
                <a:path w="201295" h="74295">
                  <a:moveTo>
                    <a:pt x="118402" y="0"/>
                  </a:moveTo>
                  <a:lnTo>
                    <a:pt x="151053" y="0"/>
                  </a:lnTo>
                  <a:lnTo>
                    <a:pt x="156159" y="0"/>
                  </a:lnTo>
                  <a:lnTo>
                    <a:pt x="163207" y="1917"/>
                  </a:lnTo>
                </a:path>
                <a:path w="201295" h="74295">
                  <a:moveTo>
                    <a:pt x="117119" y="1917"/>
                  </a:moveTo>
                  <a:lnTo>
                    <a:pt x="117119" y="3848"/>
                  </a:lnTo>
                  <a:lnTo>
                    <a:pt x="120319" y="5765"/>
                  </a:lnTo>
                </a:path>
                <a:path w="201295" h="74295">
                  <a:moveTo>
                    <a:pt x="131216" y="6400"/>
                  </a:moveTo>
                  <a:lnTo>
                    <a:pt x="158737" y="6400"/>
                  </a:lnTo>
                  <a:lnTo>
                    <a:pt x="161290" y="10236"/>
                  </a:lnTo>
                  <a:lnTo>
                    <a:pt x="163855" y="10236"/>
                  </a:lnTo>
                  <a:lnTo>
                    <a:pt x="165773" y="10236"/>
                  </a:lnTo>
                  <a:lnTo>
                    <a:pt x="167690" y="7670"/>
                  </a:lnTo>
                </a:path>
                <a:path w="201295" h="74295">
                  <a:moveTo>
                    <a:pt x="174091" y="7670"/>
                  </a:moveTo>
                  <a:lnTo>
                    <a:pt x="176022" y="10236"/>
                  </a:lnTo>
                  <a:lnTo>
                    <a:pt x="178574" y="10236"/>
                  </a:lnTo>
                  <a:lnTo>
                    <a:pt x="180505" y="9601"/>
                  </a:lnTo>
                </a:path>
                <a:path w="201295" h="74295">
                  <a:moveTo>
                    <a:pt x="140817" y="12814"/>
                  </a:moveTo>
                  <a:lnTo>
                    <a:pt x="144005" y="12153"/>
                  </a:lnTo>
                  <a:lnTo>
                    <a:pt x="145288" y="14084"/>
                  </a:lnTo>
                  <a:lnTo>
                    <a:pt x="146570" y="16001"/>
                  </a:lnTo>
                  <a:lnTo>
                    <a:pt x="148501" y="19202"/>
                  </a:lnTo>
                  <a:lnTo>
                    <a:pt x="147840" y="21120"/>
                  </a:lnTo>
                  <a:lnTo>
                    <a:pt x="147205" y="22390"/>
                  </a:lnTo>
                  <a:lnTo>
                    <a:pt x="142087" y="23037"/>
                  </a:lnTo>
                </a:path>
                <a:path w="201295" h="74295">
                  <a:moveTo>
                    <a:pt x="156159" y="12153"/>
                  </a:moveTo>
                  <a:lnTo>
                    <a:pt x="152336" y="11518"/>
                  </a:lnTo>
                  <a:lnTo>
                    <a:pt x="152336" y="10236"/>
                  </a:lnTo>
                  <a:lnTo>
                    <a:pt x="153606" y="16001"/>
                  </a:lnTo>
                  <a:lnTo>
                    <a:pt x="154889" y="21767"/>
                  </a:lnTo>
                  <a:lnTo>
                    <a:pt x="153606" y="21120"/>
                  </a:lnTo>
                  <a:lnTo>
                    <a:pt x="152984" y="23037"/>
                  </a:lnTo>
                  <a:lnTo>
                    <a:pt x="152336" y="25590"/>
                  </a:lnTo>
                  <a:lnTo>
                    <a:pt x="156806" y="28803"/>
                  </a:lnTo>
                  <a:lnTo>
                    <a:pt x="158089" y="28803"/>
                  </a:lnTo>
                </a:path>
                <a:path w="201295" h="74295">
                  <a:moveTo>
                    <a:pt x="160007" y="14719"/>
                  </a:moveTo>
                  <a:lnTo>
                    <a:pt x="163207" y="17284"/>
                  </a:lnTo>
                  <a:lnTo>
                    <a:pt x="163855" y="23685"/>
                  </a:lnTo>
                  <a:lnTo>
                    <a:pt x="163855" y="28803"/>
                  </a:lnTo>
                </a:path>
                <a:path w="201295" h="74295">
                  <a:moveTo>
                    <a:pt x="170903" y="14084"/>
                  </a:moveTo>
                  <a:lnTo>
                    <a:pt x="168325" y="16001"/>
                  </a:lnTo>
                  <a:lnTo>
                    <a:pt x="169608" y="16636"/>
                  </a:lnTo>
                  <a:lnTo>
                    <a:pt x="170256" y="20472"/>
                  </a:lnTo>
                  <a:lnTo>
                    <a:pt x="170256" y="28168"/>
                  </a:lnTo>
                </a:path>
                <a:path w="201295" h="74295">
                  <a:moveTo>
                    <a:pt x="176022" y="15366"/>
                  </a:moveTo>
                  <a:lnTo>
                    <a:pt x="177292" y="17919"/>
                  </a:lnTo>
                  <a:lnTo>
                    <a:pt x="177927" y="21120"/>
                  </a:lnTo>
                  <a:lnTo>
                    <a:pt x="178574" y="23685"/>
                  </a:lnTo>
                  <a:lnTo>
                    <a:pt x="177927" y="24333"/>
                  </a:lnTo>
                  <a:lnTo>
                    <a:pt x="181127" y="27520"/>
                  </a:lnTo>
                </a:path>
                <a:path w="201295" h="74295">
                  <a:moveTo>
                    <a:pt x="185610" y="13436"/>
                  </a:moveTo>
                  <a:lnTo>
                    <a:pt x="186893" y="16001"/>
                  </a:lnTo>
                  <a:lnTo>
                    <a:pt x="185610" y="19837"/>
                  </a:lnTo>
                  <a:lnTo>
                    <a:pt x="186258" y="21767"/>
                  </a:lnTo>
                  <a:lnTo>
                    <a:pt x="186893" y="23037"/>
                  </a:lnTo>
                  <a:lnTo>
                    <a:pt x="187528" y="25590"/>
                  </a:lnTo>
                  <a:lnTo>
                    <a:pt x="190093" y="28168"/>
                  </a:lnTo>
                  <a:lnTo>
                    <a:pt x="192659" y="30086"/>
                  </a:lnTo>
                  <a:lnTo>
                    <a:pt x="198424" y="31368"/>
                  </a:lnTo>
                  <a:lnTo>
                    <a:pt x="200977" y="313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052569" y="3220807"/>
              <a:ext cx="231140" cy="864869"/>
            </a:xfrm>
            <a:custGeom>
              <a:avLst/>
              <a:gdLst/>
              <a:ahLst/>
              <a:cxnLst/>
              <a:rect l="l" t="t" r="r" b="b"/>
              <a:pathLst>
                <a:path w="231139" h="864870">
                  <a:moveTo>
                    <a:pt x="225945" y="852576"/>
                  </a:moveTo>
                  <a:lnTo>
                    <a:pt x="227228" y="854519"/>
                  </a:lnTo>
                  <a:lnTo>
                    <a:pt x="225945" y="858989"/>
                  </a:lnTo>
                  <a:lnTo>
                    <a:pt x="226580" y="860272"/>
                  </a:lnTo>
                  <a:lnTo>
                    <a:pt x="227228" y="862177"/>
                  </a:lnTo>
                  <a:lnTo>
                    <a:pt x="227876" y="863473"/>
                  </a:lnTo>
                  <a:lnTo>
                    <a:pt x="231063" y="864743"/>
                  </a:lnTo>
                </a:path>
                <a:path w="231139" h="864870">
                  <a:moveTo>
                    <a:pt x="58877" y="56972"/>
                  </a:moveTo>
                  <a:lnTo>
                    <a:pt x="58877" y="74879"/>
                  </a:lnTo>
                </a:path>
                <a:path w="231139" h="864870">
                  <a:moveTo>
                    <a:pt x="78727" y="67843"/>
                  </a:moveTo>
                  <a:lnTo>
                    <a:pt x="78727" y="83845"/>
                  </a:lnTo>
                </a:path>
                <a:path w="231139" h="864870">
                  <a:moveTo>
                    <a:pt x="72326" y="58242"/>
                  </a:moveTo>
                  <a:lnTo>
                    <a:pt x="85775" y="58242"/>
                  </a:lnTo>
                  <a:lnTo>
                    <a:pt x="85775" y="101130"/>
                  </a:lnTo>
                </a:path>
                <a:path w="231139" h="864870">
                  <a:moveTo>
                    <a:pt x="97294" y="58889"/>
                  </a:moveTo>
                  <a:lnTo>
                    <a:pt x="97294" y="71678"/>
                  </a:lnTo>
                  <a:lnTo>
                    <a:pt x="118414" y="66560"/>
                  </a:lnTo>
                </a:path>
                <a:path w="231139" h="864870">
                  <a:moveTo>
                    <a:pt x="124815" y="51841"/>
                  </a:moveTo>
                  <a:lnTo>
                    <a:pt x="124815" y="72326"/>
                  </a:lnTo>
                </a:path>
                <a:path w="231139" h="864870">
                  <a:moveTo>
                    <a:pt x="135699" y="154901"/>
                  </a:moveTo>
                  <a:lnTo>
                    <a:pt x="135699" y="78727"/>
                  </a:lnTo>
                </a:path>
                <a:path w="231139" h="864870">
                  <a:moveTo>
                    <a:pt x="118414" y="70408"/>
                  </a:moveTo>
                  <a:lnTo>
                    <a:pt x="119697" y="71678"/>
                  </a:lnTo>
                  <a:lnTo>
                    <a:pt x="121615" y="77444"/>
                  </a:lnTo>
                  <a:lnTo>
                    <a:pt x="120980" y="80645"/>
                  </a:lnTo>
                  <a:lnTo>
                    <a:pt x="120332" y="84493"/>
                  </a:lnTo>
                  <a:lnTo>
                    <a:pt x="120332" y="79362"/>
                  </a:lnTo>
                  <a:lnTo>
                    <a:pt x="120332" y="148501"/>
                  </a:lnTo>
                </a:path>
                <a:path w="231139" h="864870">
                  <a:moveTo>
                    <a:pt x="99847" y="0"/>
                  </a:moveTo>
                  <a:lnTo>
                    <a:pt x="96659" y="2565"/>
                  </a:lnTo>
                  <a:lnTo>
                    <a:pt x="96011" y="5765"/>
                  </a:lnTo>
                  <a:lnTo>
                    <a:pt x="96011" y="9601"/>
                  </a:lnTo>
                  <a:lnTo>
                    <a:pt x="96011" y="53124"/>
                  </a:lnTo>
                </a:path>
                <a:path w="231139" h="864870">
                  <a:moveTo>
                    <a:pt x="0" y="265633"/>
                  </a:moveTo>
                  <a:lnTo>
                    <a:pt x="0" y="215709"/>
                  </a:lnTo>
                  <a:lnTo>
                    <a:pt x="35839" y="208026"/>
                  </a:lnTo>
                  <a:lnTo>
                    <a:pt x="65290" y="229793"/>
                  </a:lnTo>
                  <a:lnTo>
                    <a:pt x="65290" y="271399"/>
                  </a:lnTo>
                </a:path>
                <a:path w="231139" h="864870">
                  <a:moveTo>
                    <a:pt x="32003" y="206743"/>
                  </a:moveTo>
                  <a:lnTo>
                    <a:pt x="32003" y="258584"/>
                  </a:lnTo>
                </a:path>
                <a:path w="231139" h="864870">
                  <a:moveTo>
                    <a:pt x="4470" y="242595"/>
                  </a:moveTo>
                  <a:lnTo>
                    <a:pt x="10128" y="240752"/>
                  </a:lnTo>
                  <a:lnTo>
                    <a:pt x="19442" y="237948"/>
                  </a:lnTo>
                  <a:lnTo>
                    <a:pt x="28153" y="235385"/>
                  </a:lnTo>
                  <a:lnTo>
                    <a:pt x="32003" y="234264"/>
                  </a:lnTo>
                  <a:lnTo>
                    <a:pt x="64655" y="250913"/>
                  </a:lnTo>
                </a:path>
                <a:path w="231139" h="864870">
                  <a:moveTo>
                    <a:pt x="158749" y="272034"/>
                  </a:moveTo>
                  <a:lnTo>
                    <a:pt x="158749" y="216992"/>
                  </a:lnTo>
                  <a:lnTo>
                    <a:pt x="155525" y="210638"/>
                  </a:lnTo>
                  <a:lnTo>
                    <a:pt x="149785" y="206506"/>
                  </a:lnTo>
                  <a:lnTo>
                    <a:pt x="143085" y="203935"/>
                  </a:lnTo>
                  <a:lnTo>
                    <a:pt x="136982" y="202260"/>
                  </a:lnTo>
                </a:path>
                <a:path w="231139" h="864870">
                  <a:moveTo>
                    <a:pt x="44805" y="129298"/>
                  </a:moveTo>
                  <a:lnTo>
                    <a:pt x="44805" y="257314"/>
                  </a:lnTo>
                </a:path>
                <a:path w="231139" h="864870">
                  <a:moveTo>
                    <a:pt x="138252" y="257314"/>
                  </a:moveTo>
                  <a:lnTo>
                    <a:pt x="138252" y="160655"/>
                  </a:lnTo>
                </a:path>
                <a:path w="231139" h="864870">
                  <a:moveTo>
                    <a:pt x="80657" y="280987"/>
                  </a:moveTo>
                  <a:lnTo>
                    <a:pt x="80657" y="339877"/>
                  </a:lnTo>
                </a:path>
                <a:path w="231139" h="864870">
                  <a:moveTo>
                    <a:pt x="3200" y="374446"/>
                  </a:moveTo>
                  <a:lnTo>
                    <a:pt x="11987" y="372562"/>
                  </a:lnTo>
                  <a:lnTo>
                    <a:pt x="20720" y="370919"/>
                  </a:lnTo>
                  <a:lnTo>
                    <a:pt x="27414" y="369756"/>
                  </a:lnTo>
                  <a:lnTo>
                    <a:pt x="30086" y="369316"/>
                  </a:lnTo>
                  <a:lnTo>
                    <a:pt x="56959" y="376364"/>
                  </a:lnTo>
                  <a:lnTo>
                    <a:pt x="88927" y="372694"/>
                  </a:lnTo>
                  <a:lnTo>
                    <a:pt x="106252" y="371003"/>
                  </a:lnTo>
                  <a:lnTo>
                    <a:pt x="114936" y="370872"/>
                  </a:lnTo>
                  <a:lnTo>
                    <a:pt x="120980" y="371881"/>
                  </a:lnTo>
                  <a:lnTo>
                    <a:pt x="161302" y="367411"/>
                  </a:lnTo>
                  <a:lnTo>
                    <a:pt x="170256" y="368681"/>
                  </a:lnTo>
                  <a:lnTo>
                    <a:pt x="181787" y="369963"/>
                  </a:lnTo>
                  <a:lnTo>
                    <a:pt x="186270" y="371881"/>
                  </a:lnTo>
                  <a:lnTo>
                    <a:pt x="158749" y="378282"/>
                  </a:lnTo>
                  <a:lnTo>
                    <a:pt x="154901" y="377647"/>
                  </a:lnTo>
                </a:path>
                <a:path w="231139" h="864870">
                  <a:moveTo>
                    <a:pt x="3200" y="389166"/>
                  </a:moveTo>
                  <a:lnTo>
                    <a:pt x="3200" y="353326"/>
                  </a:lnTo>
                  <a:lnTo>
                    <a:pt x="11987" y="351811"/>
                  </a:lnTo>
                  <a:lnTo>
                    <a:pt x="20720" y="350361"/>
                  </a:lnTo>
                  <a:lnTo>
                    <a:pt x="27414" y="349272"/>
                  </a:lnTo>
                  <a:lnTo>
                    <a:pt x="30086" y="348843"/>
                  </a:lnTo>
                  <a:lnTo>
                    <a:pt x="56959" y="355879"/>
                  </a:lnTo>
                  <a:lnTo>
                    <a:pt x="88927" y="352216"/>
                  </a:lnTo>
                  <a:lnTo>
                    <a:pt x="106252" y="350527"/>
                  </a:lnTo>
                  <a:lnTo>
                    <a:pt x="114936" y="350394"/>
                  </a:lnTo>
                  <a:lnTo>
                    <a:pt x="120980" y="351396"/>
                  </a:lnTo>
                  <a:lnTo>
                    <a:pt x="161302" y="346925"/>
                  </a:lnTo>
                  <a:lnTo>
                    <a:pt x="170256" y="348195"/>
                  </a:lnTo>
                  <a:lnTo>
                    <a:pt x="181787" y="349491"/>
                  </a:lnTo>
                  <a:lnTo>
                    <a:pt x="186270" y="351396"/>
                  </a:lnTo>
                  <a:lnTo>
                    <a:pt x="186270" y="387248"/>
                  </a:lnTo>
                </a:path>
                <a:path w="231139" h="864870">
                  <a:moveTo>
                    <a:pt x="123532" y="336677"/>
                  </a:moveTo>
                  <a:lnTo>
                    <a:pt x="123532" y="372516"/>
                  </a:lnTo>
                  <a:lnTo>
                    <a:pt x="144030" y="367411"/>
                  </a:lnTo>
                  <a:lnTo>
                    <a:pt x="144030" y="337959"/>
                  </a:lnTo>
                  <a:lnTo>
                    <a:pt x="125463" y="335407"/>
                  </a:lnTo>
                </a:path>
                <a:path w="231139" h="864870">
                  <a:moveTo>
                    <a:pt x="127368" y="375081"/>
                  </a:moveTo>
                  <a:lnTo>
                    <a:pt x="151053" y="382130"/>
                  </a:lnTo>
                  <a:lnTo>
                    <a:pt x="157454" y="372516"/>
                  </a:lnTo>
                  <a:lnTo>
                    <a:pt x="157454" y="342442"/>
                  </a:lnTo>
                  <a:lnTo>
                    <a:pt x="146583" y="337959"/>
                  </a:lnTo>
                </a:path>
                <a:path w="231139" h="864870">
                  <a:moveTo>
                    <a:pt x="3200" y="396201"/>
                  </a:moveTo>
                  <a:lnTo>
                    <a:pt x="34556" y="407085"/>
                  </a:lnTo>
                </a:path>
                <a:path w="231139" h="864870">
                  <a:moveTo>
                    <a:pt x="40322" y="404520"/>
                  </a:moveTo>
                  <a:lnTo>
                    <a:pt x="59795" y="401861"/>
                  </a:lnTo>
                  <a:lnTo>
                    <a:pt x="92409" y="400045"/>
                  </a:lnTo>
                  <a:lnTo>
                    <a:pt x="123945" y="401107"/>
                  </a:lnTo>
                  <a:lnTo>
                    <a:pt x="140182" y="407085"/>
                  </a:lnTo>
                </a:path>
                <a:path w="231139" h="864870">
                  <a:moveTo>
                    <a:pt x="142100" y="410933"/>
                  </a:moveTo>
                  <a:lnTo>
                    <a:pt x="186270" y="393649"/>
                  </a:lnTo>
                  <a:lnTo>
                    <a:pt x="181787" y="392366"/>
                  </a:lnTo>
                  <a:lnTo>
                    <a:pt x="170256" y="391083"/>
                  </a:lnTo>
                  <a:lnTo>
                    <a:pt x="161302" y="389166"/>
                  </a:lnTo>
                  <a:lnTo>
                    <a:pt x="120980" y="393649"/>
                  </a:lnTo>
                  <a:lnTo>
                    <a:pt x="107194" y="393907"/>
                  </a:lnTo>
                  <a:lnTo>
                    <a:pt x="85607" y="395727"/>
                  </a:lnTo>
                  <a:lnTo>
                    <a:pt x="65701" y="397787"/>
                  </a:lnTo>
                  <a:lnTo>
                    <a:pt x="56959" y="398767"/>
                  </a:lnTo>
                  <a:lnTo>
                    <a:pt x="30086" y="391731"/>
                  </a:lnTo>
                  <a:lnTo>
                    <a:pt x="20657" y="392880"/>
                  </a:lnTo>
                  <a:lnTo>
                    <a:pt x="14714" y="393728"/>
                  </a:lnTo>
                  <a:lnTo>
                    <a:pt x="9735" y="394696"/>
                  </a:lnTo>
                  <a:lnTo>
                    <a:pt x="3200" y="396201"/>
                  </a:lnTo>
                  <a:lnTo>
                    <a:pt x="3200" y="391731"/>
                  </a:lnTo>
                  <a:lnTo>
                    <a:pt x="11987" y="389948"/>
                  </a:lnTo>
                  <a:lnTo>
                    <a:pt x="20720" y="388527"/>
                  </a:lnTo>
                  <a:lnTo>
                    <a:pt x="27414" y="387588"/>
                  </a:lnTo>
                  <a:lnTo>
                    <a:pt x="30086" y="387248"/>
                  </a:lnTo>
                  <a:lnTo>
                    <a:pt x="56959" y="393649"/>
                  </a:lnTo>
                  <a:lnTo>
                    <a:pt x="88927" y="390335"/>
                  </a:lnTo>
                  <a:lnTo>
                    <a:pt x="106252" y="388764"/>
                  </a:lnTo>
                  <a:lnTo>
                    <a:pt x="114936" y="388514"/>
                  </a:lnTo>
                  <a:lnTo>
                    <a:pt x="120980" y="389166"/>
                  </a:lnTo>
                  <a:lnTo>
                    <a:pt x="161302" y="384683"/>
                  </a:lnTo>
                  <a:lnTo>
                    <a:pt x="170256" y="385965"/>
                  </a:lnTo>
                  <a:lnTo>
                    <a:pt x="181787" y="387883"/>
                  </a:lnTo>
                  <a:lnTo>
                    <a:pt x="186270" y="389166"/>
                  </a:lnTo>
                </a:path>
                <a:path w="231139" h="864870">
                  <a:moveTo>
                    <a:pt x="30086" y="348843"/>
                  </a:moveTo>
                  <a:lnTo>
                    <a:pt x="30086" y="38404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076254" y="35741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35"/>
                  </a:moveTo>
                  <a:lnTo>
                    <a:pt x="2286" y="3835"/>
                  </a:lnTo>
                </a:path>
              </a:pathLst>
            </a:custGeom>
            <a:ln w="76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073702" y="3577982"/>
              <a:ext cx="64769" cy="11430"/>
            </a:xfrm>
            <a:custGeom>
              <a:avLst/>
              <a:gdLst/>
              <a:ahLst/>
              <a:cxnLst/>
              <a:rect l="l" t="t" r="r" b="b"/>
              <a:pathLst>
                <a:path w="64770" h="11429">
                  <a:moveTo>
                    <a:pt x="647" y="4470"/>
                  </a:moveTo>
                  <a:lnTo>
                    <a:pt x="58242" y="634"/>
                  </a:lnTo>
                  <a:lnTo>
                    <a:pt x="64643" y="0"/>
                  </a:lnTo>
                  <a:lnTo>
                    <a:pt x="64643" y="7035"/>
                  </a:lnTo>
                  <a:lnTo>
                    <a:pt x="57594" y="7035"/>
                  </a:lnTo>
                  <a:lnTo>
                    <a:pt x="0" y="108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092256" y="3566450"/>
              <a:ext cx="36830" cy="2540"/>
            </a:xfrm>
            <a:custGeom>
              <a:avLst/>
              <a:gdLst/>
              <a:ahLst/>
              <a:cxnLst/>
              <a:rect l="l" t="t" r="r" b="b"/>
              <a:pathLst>
                <a:path w="36829" h="2539">
                  <a:moveTo>
                    <a:pt x="-2285" y="958"/>
                  </a:moveTo>
                  <a:lnTo>
                    <a:pt x="38773" y="958"/>
                  </a:lnTo>
                </a:path>
              </a:pathLst>
            </a:custGeom>
            <a:ln w="6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055134" y="3503077"/>
              <a:ext cx="184150" cy="236854"/>
            </a:xfrm>
            <a:custGeom>
              <a:avLst/>
              <a:gdLst/>
              <a:ahLst/>
              <a:cxnLst/>
              <a:rect l="l" t="t" r="r" b="b"/>
              <a:pathLst>
                <a:path w="184150" h="236854">
                  <a:moveTo>
                    <a:pt x="34569" y="101777"/>
                  </a:moveTo>
                  <a:lnTo>
                    <a:pt x="88976" y="95377"/>
                  </a:lnTo>
                  <a:lnTo>
                    <a:pt x="101777" y="103695"/>
                  </a:lnTo>
                </a:path>
                <a:path w="184150" h="236854">
                  <a:moveTo>
                    <a:pt x="183705" y="69126"/>
                  </a:moveTo>
                  <a:lnTo>
                    <a:pt x="159385" y="74904"/>
                  </a:lnTo>
                  <a:lnTo>
                    <a:pt x="159385" y="102412"/>
                  </a:lnTo>
                </a:path>
                <a:path w="184150" h="236854">
                  <a:moveTo>
                    <a:pt x="634" y="71056"/>
                  </a:moveTo>
                  <a:lnTo>
                    <a:pt x="19837" y="75539"/>
                  </a:lnTo>
                </a:path>
                <a:path w="184150" h="236854">
                  <a:moveTo>
                    <a:pt x="86410" y="63373"/>
                  </a:moveTo>
                  <a:lnTo>
                    <a:pt x="92506" y="62883"/>
                  </a:lnTo>
                  <a:lnTo>
                    <a:pt x="100649" y="61853"/>
                  </a:lnTo>
                  <a:lnTo>
                    <a:pt x="109994" y="60945"/>
                  </a:lnTo>
                  <a:lnTo>
                    <a:pt x="119697" y="60820"/>
                  </a:lnTo>
                </a:path>
                <a:path w="184150" h="236854">
                  <a:moveTo>
                    <a:pt x="65277" y="647"/>
                  </a:moveTo>
                  <a:lnTo>
                    <a:pt x="65277" y="56972"/>
                  </a:lnTo>
                </a:path>
                <a:path w="184150" h="236854">
                  <a:moveTo>
                    <a:pt x="71678" y="0"/>
                  </a:moveTo>
                  <a:lnTo>
                    <a:pt x="71678" y="56324"/>
                  </a:lnTo>
                </a:path>
                <a:path w="184150" h="236854">
                  <a:moveTo>
                    <a:pt x="47358" y="10248"/>
                  </a:moveTo>
                  <a:lnTo>
                    <a:pt x="57020" y="8853"/>
                  </a:lnTo>
                  <a:lnTo>
                    <a:pt x="66563" y="7761"/>
                  </a:lnTo>
                  <a:lnTo>
                    <a:pt x="75626" y="7271"/>
                  </a:lnTo>
                  <a:lnTo>
                    <a:pt x="83845" y="7683"/>
                  </a:lnTo>
                </a:path>
                <a:path w="184150" h="236854">
                  <a:moveTo>
                    <a:pt x="0" y="236829"/>
                  </a:moveTo>
                  <a:lnTo>
                    <a:pt x="0" y="197789"/>
                  </a:lnTo>
                  <a:lnTo>
                    <a:pt x="26238" y="189458"/>
                  </a:lnTo>
                  <a:lnTo>
                    <a:pt x="26238" y="227876"/>
                  </a:lnTo>
                </a:path>
                <a:path w="184150" h="236854">
                  <a:moveTo>
                    <a:pt x="29438" y="188836"/>
                  </a:moveTo>
                  <a:lnTo>
                    <a:pt x="64007" y="193306"/>
                  </a:lnTo>
                </a:path>
                <a:path w="184150" h="236854">
                  <a:moveTo>
                    <a:pt x="634" y="218909"/>
                  </a:moveTo>
                  <a:lnTo>
                    <a:pt x="24320" y="210591"/>
                  </a:lnTo>
                  <a:lnTo>
                    <a:pt x="60794" y="212509"/>
                  </a:lnTo>
                </a:path>
                <a:path w="184150" h="236854">
                  <a:moveTo>
                    <a:pt x="35204" y="193306"/>
                  </a:moveTo>
                  <a:lnTo>
                    <a:pt x="35204" y="227876"/>
                  </a:lnTo>
                </a:path>
                <a:path w="184150" h="236854">
                  <a:moveTo>
                    <a:pt x="7035" y="220192"/>
                  </a:moveTo>
                  <a:lnTo>
                    <a:pt x="7035" y="2355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057039" y="382888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86" y="4483"/>
                  </a:moveTo>
                  <a:lnTo>
                    <a:pt x="2286" y="4483"/>
                  </a:lnTo>
                </a:path>
              </a:pathLst>
            </a:custGeom>
            <a:ln w="89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056404" y="3817999"/>
              <a:ext cx="52705" cy="49530"/>
            </a:xfrm>
            <a:custGeom>
              <a:avLst/>
              <a:gdLst/>
              <a:ahLst/>
              <a:cxnLst/>
              <a:rect l="l" t="t" r="r" b="b"/>
              <a:pathLst>
                <a:path w="52704" h="49529">
                  <a:moveTo>
                    <a:pt x="1930" y="5765"/>
                  </a:moveTo>
                  <a:lnTo>
                    <a:pt x="30721" y="0"/>
                  </a:lnTo>
                  <a:lnTo>
                    <a:pt x="52489" y="1282"/>
                  </a:lnTo>
                </a:path>
                <a:path w="52704" h="49529">
                  <a:moveTo>
                    <a:pt x="7048" y="11531"/>
                  </a:moveTo>
                  <a:lnTo>
                    <a:pt x="32003" y="5765"/>
                  </a:lnTo>
                </a:path>
                <a:path w="52704" h="49529">
                  <a:moveTo>
                    <a:pt x="46088" y="5118"/>
                  </a:moveTo>
                  <a:lnTo>
                    <a:pt x="46088" y="23037"/>
                  </a:lnTo>
                </a:path>
                <a:path w="52704" h="49529">
                  <a:moveTo>
                    <a:pt x="0" y="27520"/>
                  </a:moveTo>
                  <a:lnTo>
                    <a:pt x="33934" y="19202"/>
                  </a:lnTo>
                </a:path>
                <a:path w="52704" h="49529">
                  <a:moveTo>
                    <a:pt x="0" y="34569"/>
                  </a:moveTo>
                  <a:lnTo>
                    <a:pt x="33934" y="26238"/>
                  </a:lnTo>
                </a:path>
                <a:path w="52704" h="49529">
                  <a:moveTo>
                    <a:pt x="3848" y="37122"/>
                  </a:moveTo>
                  <a:lnTo>
                    <a:pt x="3848" y="49288"/>
                  </a:lnTo>
                </a:path>
                <a:path w="52704" h="49529">
                  <a:moveTo>
                    <a:pt x="9601" y="38404"/>
                  </a:moveTo>
                  <a:lnTo>
                    <a:pt x="28803" y="34569"/>
                  </a:lnTo>
                  <a:lnTo>
                    <a:pt x="28803" y="428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096092" y="384552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524"/>
                  </a:moveTo>
                  <a:lnTo>
                    <a:pt x="2286" y="3524"/>
                  </a:lnTo>
                </a:path>
              </a:pathLst>
            </a:custGeom>
            <a:ln w="7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092256" y="3822482"/>
              <a:ext cx="55880" cy="128905"/>
            </a:xfrm>
            <a:custGeom>
              <a:avLst/>
              <a:gdLst/>
              <a:ahLst/>
              <a:cxnLst/>
              <a:rect l="l" t="t" r="r" b="b"/>
              <a:pathLst>
                <a:path w="55879" h="128904">
                  <a:moveTo>
                    <a:pt x="0" y="30086"/>
                  </a:moveTo>
                  <a:lnTo>
                    <a:pt x="29438" y="31369"/>
                  </a:lnTo>
                  <a:lnTo>
                    <a:pt x="35839" y="34569"/>
                  </a:lnTo>
                  <a:lnTo>
                    <a:pt x="45453" y="32639"/>
                  </a:lnTo>
                </a:path>
                <a:path w="55879" h="128904">
                  <a:moveTo>
                    <a:pt x="29438" y="0"/>
                  </a:moveTo>
                  <a:lnTo>
                    <a:pt x="29438" y="48006"/>
                  </a:lnTo>
                </a:path>
                <a:path w="55879" h="128904">
                  <a:moveTo>
                    <a:pt x="40970" y="4483"/>
                  </a:moveTo>
                  <a:lnTo>
                    <a:pt x="40970" y="51841"/>
                  </a:lnTo>
                </a:path>
                <a:path w="55879" h="128904">
                  <a:moveTo>
                    <a:pt x="21767" y="0"/>
                  </a:moveTo>
                  <a:lnTo>
                    <a:pt x="47370" y="7683"/>
                  </a:lnTo>
                </a:path>
                <a:path w="55879" h="128904">
                  <a:moveTo>
                    <a:pt x="49910" y="3835"/>
                  </a:moveTo>
                  <a:lnTo>
                    <a:pt x="55676" y="4483"/>
                  </a:lnTo>
                  <a:lnTo>
                    <a:pt x="53124" y="19202"/>
                  </a:lnTo>
                  <a:lnTo>
                    <a:pt x="49288" y="14084"/>
                  </a:lnTo>
                </a:path>
                <a:path w="55879" h="128904">
                  <a:moveTo>
                    <a:pt x="7670" y="22402"/>
                  </a:moveTo>
                  <a:lnTo>
                    <a:pt x="28155" y="25603"/>
                  </a:lnTo>
                  <a:lnTo>
                    <a:pt x="45453" y="24955"/>
                  </a:lnTo>
                </a:path>
                <a:path w="55879" h="128904">
                  <a:moveTo>
                    <a:pt x="28155" y="57607"/>
                  </a:moveTo>
                  <a:lnTo>
                    <a:pt x="28155" y="1286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105058" y="3935131"/>
              <a:ext cx="33020" cy="3175"/>
            </a:xfrm>
            <a:custGeom>
              <a:avLst/>
              <a:gdLst/>
              <a:ahLst/>
              <a:cxnLst/>
              <a:rect l="l" t="t" r="r" b="b"/>
              <a:pathLst>
                <a:path w="33020" h="3175">
                  <a:moveTo>
                    <a:pt x="-2286" y="1282"/>
                  </a:moveTo>
                  <a:lnTo>
                    <a:pt x="34937" y="1282"/>
                  </a:lnTo>
                </a:path>
              </a:pathLst>
            </a:custGeom>
            <a:ln w="71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080737" y="3345623"/>
              <a:ext cx="198755" cy="723900"/>
            </a:xfrm>
            <a:custGeom>
              <a:avLst/>
              <a:gdLst/>
              <a:ahLst/>
              <a:cxnLst/>
              <a:rect l="l" t="t" r="r" b="b"/>
              <a:pathLst>
                <a:path w="198754" h="723900">
                  <a:moveTo>
                    <a:pt x="54406" y="537667"/>
                  </a:moveTo>
                  <a:lnTo>
                    <a:pt x="54406" y="605510"/>
                  </a:lnTo>
                </a:path>
                <a:path w="198754" h="723900">
                  <a:moveTo>
                    <a:pt x="60807" y="620229"/>
                  </a:moveTo>
                  <a:lnTo>
                    <a:pt x="60807" y="722007"/>
                  </a:lnTo>
                </a:path>
                <a:path w="198754" h="723900">
                  <a:moveTo>
                    <a:pt x="43522" y="620229"/>
                  </a:moveTo>
                  <a:lnTo>
                    <a:pt x="43522" y="722007"/>
                  </a:lnTo>
                </a:path>
                <a:path w="198754" h="723900">
                  <a:moveTo>
                    <a:pt x="55041" y="611911"/>
                  </a:moveTo>
                  <a:lnTo>
                    <a:pt x="55041" y="723290"/>
                  </a:lnTo>
                </a:path>
                <a:path w="198754" h="723900">
                  <a:moveTo>
                    <a:pt x="42240" y="615111"/>
                  </a:moveTo>
                  <a:lnTo>
                    <a:pt x="63372" y="615111"/>
                  </a:lnTo>
                </a:path>
                <a:path w="198754" h="723900">
                  <a:moveTo>
                    <a:pt x="42240" y="630466"/>
                  </a:moveTo>
                  <a:lnTo>
                    <a:pt x="63372" y="630466"/>
                  </a:lnTo>
                </a:path>
                <a:path w="198754" h="723900">
                  <a:moveTo>
                    <a:pt x="42240" y="645833"/>
                  </a:moveTo>
                  <a:lnTo>
                    <a:pt x="63372" y="645833"/>
                  </a:lnTo>
                </a:path>
                <a:path w="198754" h="723900">
                  <a:moveTo>
                    <a:pt x="42240" y="661200"/>
                  </a:moveTo>
                  <a:lnTo>
                    <a:pt x="63372" y="661200"/>
                  </a:lnTo>
                </a:path>
                <a:path w="198754" h="723900">
                  <a:moveTo>
                    <a:pt x="42240" y="676567"/>
                  </a:moveTo>
                  <a:lnTo>
                    <a:pt x="63372" y="676567"/>
                  </a:lnTo>
                </a:path>
                <a:path w="198754" h="723900">
                  <a:moveTo>
                    <a:pt x="42240" y="691921"/>
                  </a:moveTo>
                  <a:lnTo>
                    <a:pt x="63372" y="691921"/>
                  </a:lnTo>
                </a:path>
                <a:path w="198754" h="723900">
                  <a:moveTo>
                    <a:pt x="35191" y="538949"/>
                  </a:moveTo>
                  <a:lnTo>
                    <a:pt x="56972" y="538949"/>
                  </a:lnTo>
                </a:path>
                <a:path w="198754" h="723900">
                  <a:moveTo>
                    <a:pt x="35191" y="554304"/>
                  </a:moveTo>
                  <a:lnTo>
                    <a:pt x="56972" y="554304"/>
                  </a:lnTo>
                </a:path>
                <a:path w="198754" h="723900">
                  <a:moveTo>
                    <a:pt x="35191" y="569671"/>
                  </a:moveTo>
                  <a:lnTo>
                    <a:pt x="56972" y="569671"/>
                  </a:lnTo>
                </a:path>
                <a:path w="198754" h="723900">
                  <a:moveTo>
                    <a:pt x="35191" y="585025"/>
                  </a:moveTo>
                  <a:lnTo>
                    <a:pt x="56972" y="585025"/>
                  </a:lnTo>
                </a:path>
                <a:path w="198754" h="723900">
                  <a:moveTo>
                    <a:pt x="35191" y="600392"/>
                  </a:moveTo>
                  <a:lnTo>
                    <a:pt x="56972" y="600392"/>
                  </a:lnTo>
                </a:path>
                <a:path w="198754" h="723900">
                  <a:moveTo>
                    <a:pt x="42240" y="707288"/>
                  </a:moveTo>
                  <a:lnTo>
                    <a:pt x="63372" y="707288"/>
                  </a:lnTo>
                </a:path>
                <a:path w="198754" h="723900">
                  <a:moveTo>
                    <a:pt x="42240" y="722655"/>
                  </a:moveTo>
                  <a:lnTo>
                    <a:pt x="63372" y="722655"/>
                  </a:lnTo>
                </a:path>
                <a:path w="198754" h="723900">
                  <a:moveTo>
                    <a:pt x="1269" y="412216"/>
                  </a:moveTo>
                  <a:lnTo>
                    <a:pt x="1269" y="485178"/>
                  </a:lnTo>
                </a:path>
                <a:path w="198754" h="723900">
                  <a:moveTo>
                    <a:pt x="0" y="420535"/>
                  </a:moveTo>
                  <a:lnTo>
                    <a:pt x="15354" y="416699"/>
                  </a:lnTo>
                </a:path>
                <a:path w="198754" h="723900">
                  <a:moveTo>
                    <a:pt x="0" y="433336"/>
                  </a:moveTo>
                  <a:lnTo>
                    <a:pt x="15354" y="429488"/>
                  </a:lnTo>
                </a:path>
                <a:path w="198754" h="723900">
                  <a:moveTo>
                    <a:pt x="0" y="445490"/>
                  </a:moveTo>
                  <a:lnTo>
                    <a:pt x="15354" y="441655"/>
                  </a:lnTo>
                </a:path>
                <a:path w="198754" h="723900">
                  <a:moveTo>
                    <a:pt x="0" y="458304"/>
                  </a:moveTo>
                  <a:lnTo>
                    <a:pt x="15354" y="454456"/>
                  </a:lnTo>
                </a:path>
                <a:path w="198754" h="723900">
                  <a:moveTo>
                    <a:pt x="0" y="470458"/>
                  </a:moveTo>
                  <a:lnTo>
                    <a:pt x="15354" y="466610"/>
                  </a:lnTo>
                </a:path>
                <a:path w="198754" h="723900">
                  <a:moveTo>
                    <a:pt x="0" y="483260"/>
                  </a:moveTo>
                  <a:lnTo>
                    <a:pt x="15354" y="479425"/>
                  </a:lnTo>
                </a:path>
                <a:path w="198754" h="723900">
                  <a:moveTo>
                    <a:pt x="13436" y="362927"/>
                  </a:moveTo>
                  <a:lnTo>
                    <a:pt x="13436" y="282917"/>
                  </a:lnTo>
                </a:path>
                <a:path w="198754" h="723900">
                  <a:moveTo>
                    <a:pt x="1269" y="281635"/>
                  </a:moveTo>
                  <a:lnTo>
                    <a:pt x="1269" y="354596"/>
                  </a:lnTo>
                </a:path>
                <a:path w="198754" h="723900">
                  <a:moveTo>
                    <a:pt x="0" y="289953"/>
                  </a:moveTo>
                  <a:lnTo>
                    <a:pt x="15354" y="286118"/>
                  </a:lnTo>
                </a:path>
                <a:path w="198754" h="723900">
                  <a:moveTo>
                    <a:pt x="0" y="302755"/>
                  </a:moveTo>
                  <a:lnTo>
                    <a:pt x="15354" y="298919"/>
                  </a:lnTo>
                </a:path>
                <a:path w="198754" h="723900">
                  <a:moveTo>
                    <a:pt x="0" y="314909"/>
                  </a:moveTo>
                  <a:lnTo>
                    <a:pt x="15354" y="311086"/>
                  </a:lnTo>
                </a:path>
                <a:path w="198754" h="723900">
                  <a:moveTo>
                    <a:pt x="0" y="327723"/>
                  </a:moveTo>
                  <a:lnTo>
                    <a:pt x="15354" y="323875"/>
                  </a:lnTo>
                </a:path>
                <a:path w="198754" h="723900">
                  <a:moveTo>
                    <a:pt x="0" y="339877"/>
                  </a:moveTo>
                  <a:lnTo>
                    <a:pt x="15354" y="336042"/>
                  </a:lnTo>
                </a:path>
                <a:path w="198754" h="723900">
                  <a:moveTo>
                    <a:pt x="0" y="352679"/>
                  </a:moveTo>
                  <a:lnTo>
                    <a:pt x="15354" y="348843"/>
                  </a:lnTo>
                </a:path>
                <a:path w="198754" h="723900">
                  <a:moveTo>
                    <a:pt x="17919" y="50558"/>
                  </a:moveTo>
                  <a:lnTo>
                    <a:pt x="31061" y="47382"/>
                  </a:lnTo>
                  <a:lnTo>
                    <a:pt x="60644" y="46724"/>
                  </a:lnTo>
                  <a:lnTo>
                    <a:pt x="91905" y="48945"/>
                  </a:lnTo>
                  <a:lnTo>
                    <a:pt x="110083" y="54406"/>
                  </a:lnTo>
                </a:path>
                <a:path w="198754" h="723900">
                  <a:moveTo>
                    <a:pt x="46723" y="0"/>
                  </a:moveTo>
                  <a:lnTo>
                    <a:pt x="66340" y="121"/>
                  </a:lnTo>
                  <a:lnTo>
                    <a:pt x="85599" y="1441"/>
                  </a:lnTo>
                  <a:lnTo>
                    <a:pt x="101260" y="3961"/>
                  </a:lnTo>
                  <a:lnTo>
                    <a:pt x="110083" y="7683"/>
                  </a:lnTo>
                </a:path>
                <a:path w="198754" h="723900">
                  <a:moveTo>
                    <a:pt x="17919" y="99212"/>
                  </a:moveTo>
                  <a:lnTo>
                    <a:pt x="31061" y="96029"/>
                  </a:lnTo>
                  <a:lnTo>
                    <a:pt x="60644" y="95367"/>
                  </a:lnTo>
                  <a:lnTo>
                    <a:pt x="91905" y="97587"/>
                  </a:lnTo>
                  <a:lnTo>
                    <a:pt x="110083" y="103047"/>
                  </a:lnTo>
                </a:path>
                <a:path w="198754" h="723900">
                  <a:moveTo>
                    <a:pt x="17919" y="147853"/>
                  </a:moveTo>
                  <a:lnTo>
                    <a:pt x="31061" y="144660"/>
                  </a:lnTo>
                  <a:lnTo>
                    <a:pt x="60644" y="143930"/>
                  </a:lnTo>
                  <a:lnTo>
                    <a:pt x="91905" y="145965"/>
                  </a:lnTo>
                  <a:lnTo>
                    <a:pt x="110083" y="151066"/>
                  </a:lnTo>
                </a:path>
                <a:path w="198754" h="723900">
                  <a:moveTo>
                    <a:pt x="17919" y="320040"/>
                  </a:moveTo>
                  <a:lnTo>
                    <a:pt x="31061" y="316856"/>
                  </a:lnTo>
                  <a:lnTo>
                    <a:pt x="60644" y="316195"/>
                  </a:lnTo>
                  <a:lnTo>
                    <a:pt x="91905" y="318414"/>
                  </a:lnTo>
                  <a:lnTo>
                    <a:pt x="110083" y="323875"/>
                  </a:lnTo>
                </a:path>
                <a:path w="198754" h="723900">
                  <a:moveTo>
                    <a:pt x="17919" y="359727"/>
                  </a:moveTo>
                  <a:lnTo>
                    <a:pt x="31061" y="356177"/>
                  </a:lnTo>
                  <a:lnTo>
                    <a:pt x="60644" y="355326"/>
                  </a:lnTo>
                  <a:lnTo>
                    <a:pt x="91905" y="357477"/>
                  </a:lnTo>
                  <a:lnTo>
                    <a:pt x="110083" y="362927"/>
                  </a:lnTo>
                </a:path>
                <a:path w="198754" h="723900">
                  <a:moveTo>
                    <a:pt x="17919" y="398767"/>
                  </a:moveTo>
                  <a:lnTo>
                    <a:pt x="31061" y="395574"/>
                  </a:lnTo>
                  <a:lnTo>
                    <a:pt x="60644" y="394843"/>
                  </a:lnTo>
                  <a:lnTo>
                    <a:pt x="91905" y="396874"/>
                  </a:lnTo>
                  <a:lnTo>
                    <a:pt x="110083" y="401967"/>
                  </a:lnTo>
                </a:path>
                <a:path w="198754" h="723900">
                  <a:moveTo>
                    <a:pt x="17919" y="437819"/>
                  </a:moveTo>
                  <a:lnTo>
                    <a:pt x="31061" y="434636"/>
                  </a:lnTo>
                  <a:lnTo>
                    <a:pt x="60644" y="433974"/>
                  </a:lnTo>
                  <a:lnTo>
                    <a:pt x="91905" y="436194"/>
                  </a:lnTo>
                  <a:lnTo>
                    <a:pt x="110083" y="441655"/>
                  </a:lnTo>
                </a:path>
                <a:path w="198754" h="723900">
                  <a:moveTo>
                    <a:pt x="17919" y="477494"/>
                  </a:moveTo>
                  <a:lnTo>
                    <a:pt x="31061" y="474308"/>
                  </a:lnTo>
                  <a:lnTo>
                    <a:pt x="60644" y="473579"/>
                  </a:lnTo>
                  <a:lnTo>
                    <a:pt x="91905" y="475608"/>
                  </a:lnTo>
                  <a:lnTo>
                    <a:pt x="110083" y="480695"/>
                  </a:lnTo>
                </a:path>
                <a:path w="198754" h="723900">
                  <a:moveTo>
                    <a:pt x="54406" y="519112"/>
                  </a:moveTo>
                  <a:lnTo>
                    <a:pt x="72378" y="519859"/>
                  </a:lnTo>
                  <a:lnTo>
                    <a:pt x="89207" y="521266"/>
                  </a:lnTo>
                  <a:lnTo>
                    <a:pt x="102555" y="523514"/>
                  </a:lnTo>
                  <a:lnTo>
                    <a:pt x="110083" y="526783"/>
                  </a:lnTo>
                </a:path>
                <a:path w="198754" h="723900">
                  <a:moveTo>
                    <a:pt x="17919" y="196507"/>
                  </a:moveTo>
                  <a:lnTo>
                    <a:pt x="31061" y="193313"/>
                  </a:lnTo>
                  <a:lnTo>
                    <a:pt x="60644" y="192582"/>
                  </a:lnTo>
                  <a:lnTo>
                    <a:pt x="91905" y="194614"/>
                  </a:lnTo>
                  <a:lnTo>
                    <a:pt x="110083" y="199707"/>
                  </a:lnTo>
                </a:path>
                <a:path w="198754" h="723900">
                  <a:moveTo>
                    <a:pt x="92811" y="27520"/>
                  </a:moveTo>
                  <a:lnTo>
                    <a:pt x="103060" y="32004"/>
                  </a:lnTo>
                  <a:lnTo>
                    <a:pt x="122885" y="19837"/>
                  </a:lnTo>
                </a:path>
                <a:path w="198754" h="723900">
                  <a:moveTo>
                    <a:pt x="59524" y="558152"/>
                  </a:moveTo>
                  <a:lnTo>
                    <a:pt x="80805" y="557701"/>
                  </a:lnTo>
                  <a:lnTo>
                    <a:pt x="110247" y="557428"/>
                  </a:lnTo>
                  <a:lnTo>
                    <a:pt x="136572" y="558955"/>
                  </a:lnTo>
                  <a:lnTo>
                    <a:pt x="148501" y="563905"/>
                  </a:lnTo>
                </a:path>
                <a:path w="198754" h="723900">
                  <a:moveTo>
                    <a:pt x="59524" y="563270"/>
                  </a:moveTo>
                  <a:lnTo>
                    <a:pt x="80805" y="562820"/>
                  </a:lnTo>
                  <a:lnTo>
                    <a:pt x="110247" y="562551"/>
                  </a:lnTo>
                  <a:lnTo>
                    <a:pt x="136572" y="564079"/>
                  </a:lnTo>
                  <a:lnTo>
                    <a:pt x="148501" y="569023"/>
                  </a:lnTo>
                </a:path>
                <a:path w="198754" h="723900">
                  <a:moveTo>
                    <a:pt x="59524" y="572871"/>
                  </a:moveTo>
                  <a:lnTo>
                    <a:pt x="80805" y="572430"/>
                  </a:lnTo>
                  <a:lnTo>
                    <a:pt x="110247" y="572228"/>
                  </a:lnTo>
                  <a:lnTo>
                    <a:pt x="136572" y="573948"/>
                  </a:lnTo>
                  <a:lnTo>
                    <a:pt x="148501" y="579272"/>
                  </a:lnTo>
                </a:path>
                <a:path w="198754" h="723900">
                  <a:moveTo>
                    <a:pt x="59524" y="583755"/>
                  </a:moveTo>
                  <a:lnTo>
                    <a:pt x="80805" y="583304"/>
                  </a:lnTo>
                  <a:lnTo>
                    <a:pt x="110247" y="583031"/>
                  </a:lnTo>
                  <a:lnTo>
                    <a:pt x="136572" y="584559"/>
                  </a:lnTo>
                  <a:lnTo>
                    <a:pt x="148501" y="589508"/>
                  </a:lnTo>
                </a:path>
                <a:path w="198754" h="723900">
                  <a:moveTo>
                    <a:pt x="59524" y="593991"/>
                  </a:moveTo>
                  <a:lnTo>
                    <a:pt x="80805" y="593451"/>
                  </a:lnTo>
                  <a:lnTo>
                    <a:pt x="110247" y="593031"/>
                  </a:lnTo>
                  <a:lnTo>
                    <a:pt x="136572" y="594532"/>
                  </a:lnTo>
                  <a:lnTo>
                    <a:pt x="148501" y="599757"/>
                  </a:lnTo>
                </a:path>
                <a:path w="198754" h="723900">
                  <a:moveTo>
                    <a:pt x="69126" y="602310"/>
                  </a:moveTo>
                  <a:lnTo>
                    <a:pt x="126085" y="603592"/>
                  </a:lnTo>
                </a:path>
                <a:path w="198754" h="723900">
                  <a:moveTo>
                    <a:pt x="123532" y="608063"/>
                  </a:moveTo>
                  <a:lnTo>
                    <a:pt x="116484" y="611276"/>
                  </a:lnTo>
                  <a:lnTo>
                    <a:pt x="114566" y="613194"/>
                  </a:lnTo>
                  <a:lnTo>
                    <a:pt x="110083" y="613194"/>
                  </a:lnTo>
                  <a:lnTo>
                    <a:pt x="104965" y="613194"/>
                  </a:lnTo>
                  <a:lnTo>
                    <a:pt x="99199" y="612559"/>
                  </a:lnTo>
                  <a:lnTo>
                    <a:pt x="100495" y="616394"/>
                  </a:lnTo>
                  <a:lnTo>
                    <a:pt x="101765" y="620229"/>
                  </a:lnTo>
                  <a:lnTo>
                    <a:pt x="108813" y="622808"/>
                  </a:lnTo>
                  <a:lnTo>
                    <a:pt x="115214" y="620864"/>
                  </a:lnTo>
                  <a:lnTo>
                    <a:pt x="149003" y="599079"/>
                  </a:lnTo>
                  <a:lnTo>
                    <a:pt x="175708" y="568944"/>
                  </a:lnTo>
                  <a:lnTo>
                    <a:pt x="181140" y="562635"/>
                  </a:lnTo>
                </a:path>
                <a:path w="198754" h="723900">
                  <a:moveTo>
                    <a:pt x="190093" y="547268"/>
                  </a:moveTo>
                  <a:lnTo>
                    <a:pt x="198412" y="537667"/>
                  </a:lnTo>
                </a:path>
                <a:path w="198754" h="723900">
                  <a:moveTo>
                    <a:pt x="146570" y="535749"/>
                  </a:moveTo>
                  <a:lnTo>
                    <a:pt x="154254" y="550456"/>
                  </a:lnTo>
                </a:path>
                <a:path w="198754" h="723900">
                  <a:moveTo>
                    <a:pt x="160019" y="562635"/>
                  </a:moveTo>
                  <a:lnTo>
                    <a:pt x="184975" y="611276"/>
                  </a:lnTo>
                  <a:lnTo>
                    <a:pt x="186245" y="615111"/>
                  </a:lnTo>
                  <a:lnTo>
                    <a:pt x="188175" y="613829"/>
                  </a:lnTo>
                  <a:lnTo>
                    <a:pt x="179222" y="615111"/>
                  </a:lnTo>
                  <a:lnTo>
                    <a:pt x="168071" y="615684"/>
                  </a:lnTo>
                  <a:lnTo>
                    <a:pt x="152901" y="616313"/>
                  </a:lnTo>
                  <a:lnTo>
                    <a:pt x="139531" y="616820"/>
                  </a:lnTo>
                  <a:lnTo>
                    <a:pt x="133781" y="6170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226673" y="3949863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-2286" y="958"/>
                  </a:moveTo>
                  <a:lnTo>
                    <a:pt x="33007" y="958"/>
                  </a:lnTo>
                </a:path>
              </a:pathLst>
            </a:custGeom>
            <a:ln w="6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194669" y="3963300"/>
              <a:ext cx="168275" cy="110489"/>
            </a:xfrm>
            <a:custGeom>
              <a:avLst/>
              <a:gdLst/>
              <a:ahLst/>
              <a:cxnLst/>
              <a:rect l="l" t="t" r="r" b="b"/>
              <a:pathLst>
                <a:path w="168275" h="110489">
                  <a:moveTo>
                    <a:pt x="23672" y="0"/>
                  </a:moveTo>
                  <a:lnTo>
                    <a:pt x="23672" y="21120"/>
                  </a:lnTo>
                </a:path>
                <a:path w="168275" h="110489">
                  <a:moveTo>
                    <a:pt x="28155" y="0"/>
                  </a:moveTo>
                  <a:lnTo>
                    <a:pt x="28155" y="21120"/>
                  </a:lnTo>
                </a:path>
                <a:path w="168275" h="110489">
                  <a:moveTo>
                    <a:pt x="35204" y="0"/>
                  </a:moveTo>
                  <a:lnTo>
                    <a:pt x="35204" y="21120"/>
                  </a:lnTo>
                </a:path>
                <a:path w="168275" h="110489">
                  <a:moveTo>
                    <a:pt x="39687" y="0"/>
                  </a:moveTo>
                  <a:lnTo>
                    <a:pt x="39687" y="21120"/>
                  </a:lnTo>
                </a:path>
                <a:path w="168275" h="110489">
                  <a:moveTo>
                    <a:pt x="49923" y="0"/>
                  </a:moveTo>
                  <a:lnTo>
                    <a:pt x="49923" y="21120"/>
                  </a:lnTo>
                </a:path>
                <a:path w="168275" h="110489">
                  <a:moveTo>
                    <a:pt x="54406" y="0"/>
                  </a:moveTo>
                  <a:lnTo>
                    <a:pt x="54406" y="21120"/>
                  </a:lnTo>
                </a:path>
                <a:path w="168275" h="110489">
                  <a:moveTo>
                    <a:pt x="62090" y="0"/>
                  </a:moveTo>
                  <a:lnTo>
                    <a:pt x="62090" y="21120"/>
                  </a:lnTo>
                </a:path>
                <a:path w="168275" h="110489">
                  <a:moveTo>
                    <a:pt x="66560" y="0"/>
                  </a:moveTo>
                  <a:lnTo>
                    <a:pt x="66560" y="21120"/>
                  </a:lnTo>
                </a:path>
                <a:path w="168275" h="110489">
                  <a:moveTo>
                    <a:pt x="19850" y="22402"/>
                  </a:moveTo>
                  <a:lnTo>
                    <a:pt x="28803" y="22402"/>
                  </a:lnTo>
                  <a:lnTo>
                    <a:pt x="35204" y="21120"/>
                  </a:lnTo>
                  <a:lnTo>
                    <a:pt x="42887" y="21755"/>
                  </a:lnTo>
                  <a:lnTo>
                    <a:pt x="47370" y="23037"/>
                  </a:lnTo>
                  <a:lnTo>
                    <a:pt x="73609" y="26873"/>
                  </a:lnTo>
                  <a:lnTo>
                    <a:pt x="78727" y="28155"/>
                  </a:lnTo>
                  <a:lnTo>
                    <a:pt x="84480" y="32651"/>
                  </a:lnTo>
                  <a:lnTo>
                    <a:pt x="84480" y="42887"/>
                  </a:lnTo>
                  <a:lnTo>
                    <a:pt x="84480" y="71678"/>
                  </a:lnTo>
                </a:path>
                <a:path w="168275" h="110489">
                  <a:moveTo>
                    <a:pt x="0" y="5753"/>
                  </a:moveTo>
                  <a:lnTo>
                    <a:pt x="0" y="19202"/>
                  </a:lnTo>
                </a:path>
                <a:path w="168275" h="110489">
                  <a:moveTo>
                    <a:pt x="8953" y="35204"/>
                  </a:moveTo>
                  <a:lnTo>
                    <a:pt x="13436" y="35204"/>
                  </a:lnTo>
                  <a:lnTo>
                    <a:pt x="17271" y="32004"/>
                  </a:lnTo>
                  <a:lnTo>
                    <a:pt x="17271" y="26873"/>
                  </a:lnTo>
                  <a:lnTo>
                    <a:pt x="17271" y="22402"/>
                  </a:lnTo>
                  <a:lnTo>
                    <a:pt x="13436" y="19202"/>
                  </a:lnTo>
                  <a:lnTo>
                    <a:pt x="8953" y="19202"/>
                  </a:lnTo>
                  <a:lnTo>
                    <a:pt x="4483" y="19202"/>
                  </a:lnTo>
                  <a:lnTo>
                    <a:pt x="634" y="22402"/>
                  </a:lnTo>
                  <a:lnTo>
                    <a:pt x="634" y="26873"/>
                  </a:lnTo>
                  <a:lnTo>
                    <a:pt x="634" y="32004"/>
                  </a:lnTo>
                  <a:lnTo>
                    <a:pt x="4483" y="35204"/>
                  </a:lnTo>
                  <a:lnTo>
                    <a:pt x="8953" y="35204"/>
                  </a:lnTo>
                  <a:close/>
                </a:path>
                <a:path w="168275" h="110489">
                  <a:moveTo>
                    <a:pt x="159372" y="62725"/>
                  </a:moveTo>
                  <a:lnTo>
                    <a:pt x="163855" y="62725"/>
                  </a:lnTo>
                  <a:lnTo>
                    <a:pt x="167703" y="58889"/>
                  </a:lnTo>
                  <a:lnTo>
                    <a:pt x="167703" y="54394"/>
                  </a:lnTo>
                  <a:lnTo>
                    <a:pt x="167703" y="49923"/>
                  </a:lnTo>
                  <a:lnTo>
                    <a:pt x="163855" y="46088"/>
                  </a:lnTo>
                  <a:lnTo>
                    <a:pt x="159372" y="46088"/>
                  </a:lnTo>
                  <a:lnTo>
                    <a:pt x="154889" y="46088"/>
                  </a:lnTo>
                  <a:lnTo>
                    <a:pt x="151066" y="49923"/>
                  </a:lnTo>
                  <a:lnTo>
                    <a:pt x="151066" y="54394"/>
                  </a:lnTo>
                  <a:lnTo>
                    <a:pt x="151066" y="58889"/>
                  </a:lnTo>
                  <a:lnTo>
                    <a:pt x="154889" y="62725"/>
                  </a:lnTo>
                  <a:lnTo>
                    <a:pt x="159372" y="62725"/>
                  </a:lnTo>
                  <a:close/>
                </a:path>
                <a:path w="168275" h="110489">
                  <a:moveTo>
                    <a:pt x="3200" y="35852"/>
                  </a:moveTo>
                  <a:lnTo>
                    <a:pt x="3200" y="87045"/>
                  </a:lnTo>
                  <a:lnTo>
                    <a:pt x="3200" y="94081"/>
                  </a:lnTo>
                  <a:lnTo>
                    <a:pt x="3200" y="97929"/>
                  </a:lnTo>
                  <a:lnTo>
                    <a:pt x="8305" y="99212"/>
                  </a:lnTo>
                </a:path>
                <a:path w="168275" h="110489">
                  <a:moveTo>
                    <a:pt x="10883" y="36487"/>
                  </a:moveTo>
                  <a:lnTo>
                    <a:pt x="10883" y="83197"/>
                  </a:lnTo>
                  <a:lnTo>
                    <a:pt x="10883" y="90246"/>
                  </a:lnTo>
                  <a:lnTo>
                    <a:pt x="10883" y="93459"/>
                  </a:lnTo>
                  <a:lnTo>
                    <a:pt x="16001" y="95377"/>
                  </a:lnTo>
                </a:path>
                <a:path w="168275" h="110489">
                  <a:moveTo>
                    <a:pt x="19850" y="35852"/>
                  </a:moveTo>
                  <a:lnTo>
                    <a:pt x="19850" y="87045"/>
                  </a:lnTo>
                  <a:lnTo>
                    <a:pt x="19850" y="94081"/>
                  </a:lnTo>
                  <a:lnTo>
                    <a:pt x="19850" y="97929"/>
                  </a:lnTo>
                  <a:lnTo>
                    <a:pt x="24968" y="99212"/>
                  </a:lnTo>
                </a:path>
                <a:path w="168275" h="110489">
                  <a:moveTo>
                    <a:pt x="27520" y="36487"/>
                  </a:moveTo>
                  <a:lnTo>
                    <a:pt x="27520" y="83197"/>
                  </a:lnTo>
                  <a:lnTo>
                    <a:pt x="27520" y="90246"/>
                  </a:lnTo>
                  <a:lnTo>
                    <a:pt x="27520" y="93459"/>
                  </a:lnTo>
                  <a:lnTo>
                    <a:pt x="32638" y="95377"/>
                  </a:lnTo>
                </a:path>
                <a:path w="168275" h="110489">
                  <a:moveTo>
                    <a:pt x="17906" y="33274"/>
                  </a:moveTo>
                  <a:lnTo>
                    <a:pt x="32638" y="32004"/>
                  </a:lnTo>
                  <a:lnTo>
                    <a:pt x="38404" y="32004"/>
                  </a:lnTo>
                  <a:lnTo>
                    <a:pt x="46088" y="32651"/>
                  </a:lnTo>
                  <a:lnTo>
                    <a:pt x="49288" y="33274"/>
                  </a:lnTo>
                  <a:lnTo>
                    <a:pt x="69138" y="35852"/>
                  </a:lnTo>
                  <a:lnTo>
                    <a:pt x="74244" y="37122"/>
                  </a:lnTo>
                  <a:lnTo>
                    <a:pt x="74891" y="39674"/>
                  </a:lnTo>
                  <a:lnTo>
                    <a:pt x="74891" y="44805"/>
                  </a:lnTo>
                  <a:lnTo>
                    <a:pt x="74891" y="72339"/>
                  </a:lnTo>
                </a:path>
                <a:path w="168275" h="110489">
                  <a:moveTo>
                    <a:pt x="71043" y="74891"/>
                  </a:moveTo>
                  <a:lnTo>
                    <a:pt x="67843" y="78092"/>
                  </a:lnTo>
                  <a:lnTo>
                    <a:pt x="64655" y="81915"/>
                  </a:lnTo>
                  <a:lnTo>
                    <a:pt x="65925" y="85128"/>
                  </a:lnTo>
                  <a:lnTo>
                    <a:pt x="67208" y="87693"/>
                  </a:lnTo>
                  <a:lnTo>
                    <a:pt x="65290" y="87693"/>
                  </a:lnTo>
                  <a:lnTo>
                    <a:pt x="67208" y="90906"/>
                  </a:lnTo>
                  <a:lnTo>
                    <a:pt x="69138" y="93459"/>
                  </a:lnTo>
                  <a:lnTo>
                    <a:pt x="70408" y="94081"/>
                  </a:lnTo>
                  <a:lnTo>
                    <a:pt x="72961" y="94729"/>
                  </a:lnTo>
                </a:path>
                <a:path w="168275" h="110489">
                  <a:moveTo>
                    <a:pt x="74244" y="97282"/>
                  </a:moveTo>
                  <a:lnTo>
                    <a:pt x="74244" y="100495"/>
                  </a:lnTo>
                  <a:lnTo>
                    <a:pt x="70408" y="97929"/>
                  </a:lnTo>
                  <a:lnTo>
                    <a:pt x="71043" y="103060"/>
                  </a:lnTo>
                  <a:lnTo>
                    <a:pt x="72313" y="107530"/>
                  </a:lnTo>
                  <a:lnTo>
                    <a:pt x="69138" y="110083"/>
                  </a:lnTo>
                  <a:lnTo>
                    <a:pt x="74244" y="110083"/>
                  </a:lnTo>
                  <a:lnTo>
                    <a:pt x="81927" y="110083"/>
                  </a:lnTo>
                </a:path>
                <a:path w="168275" h="110489">
                  <a:moveTo>
                    <a:pt x="87058" y="99212"/>
                  </a:moveTo>
                  <a:lnTo>
                    <a:pt x="88315" y="101777"/>
                  </a:lnTo>
                  <a:lnTo>
                    <a:pt x="90881" y="103060"/>
                  </a:lnTo>
                  <a:lnTo>
                    <a:pt x="89611" y="106248"/>
                  </a:lnTo>
                </a:path>
                <a:path w="168275" h="110489">
                  <a:moveTo>
                    <a:pt x="83210" y="78727"/>
                  </a:moveTo>
                  <a:lnTo>
                    <a:pt x="90258" y="86410"/>
                  </a:lnTo>
                  <a:lnTo>
                    <a:pt x="87058" y="92163"/>
                  </a:lnTo>
                  <a:lnTo>
                    <a:pt x="84480" y="95377"/>
                  </a:lnTo>
                </a:path>
                <a:path w="168275" h="110489">
                  <a:moveTo>
                    <a:pt x="85775" y="72339"/>
                  </a:moveTo>
                  <a:lnTo>
                    <a:pt x="89611" y="74244"/>
                  </a:lnTo>
                  <a:lnTo>
                    <a:pt x="88315" y="80010"/>
                  </a:lnTo>
                </a:path>
                <a:path w="168275" h="110489">
                  <a:moveTo>
                    <a:pt x="69138" y="35852"/>
                  </a:moveTo>
                  <a:lnTo>
                    <a:pt x="69138" y="71678"/>
                  </a:lnTo>
                </a:path>
                <a:path w="168275" h="110489">
                  <a:moveTo>
                    <a:pt x="59537" y="35852"/>
                  </a:moveTo>
                  <a:lnTo>
                    <a:pt x="59537" y="71678"/>
                  </a:lnTo>
                </a:path>
                <a:path w="168275" h="110489">
                  <a:moveTo>
                    <a:pt x="47370" y="35852"/>
                  </a:moveTo>
                  <a:lnTo>
                    <a:pt x="47370" y="71678"/>
                  </a:lnTo>
                </a:path>
                <a:path w="168275" h="110489">
                  <a:moveTo>
                    <a:pt x="45440" y="73609"/>
                  </a:moveTo>
                  <a:lnTo>
                    <a:pt x="42887" y="78092"/>
                  </a:lnTo>
                  <a:lnTo>
                    <a:pt x="46723" y="83197"/>
                  </a:lnTo>
                  <a:lnTo>
                    <a:pt x="46723" y="99860"/>
                  </a:lnTo>
                </a:path>
                <a:path w="168275" h="110489">
                  <a:moveTo>
                    <a:pt x="58242" y="71678"/>
                  </a:moveTo>
                  <a:lnTo>
                    <a:pt x="54406" y="77444"/>
                  </a:lnTo>
                  <a:lnTo>
                    <a:pt x="57607" y="82562"/>
                  </a:lnTo>
                  <a:lnTo>
                    <a:pt x="57607" y="992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257394" y="4059960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559"/>
                  </a:moveTo>
                  <a:lnTo>
                    <a:pt x="2286" y="2559"/>
                  </a:lnTo>
                </a:path>
              </a:pathLst>
            </a:custGeom>
            <a:ln w="51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209388" y="3962017"/>
              <a:ext cx="187325" cy="159385"/>
            </a:xfrm>
            <a:custGeom>
              <a:avLst/>
              <a:gdLst/>
              <a:ahLst/>
              <a:cxnLst/>
              <a:rect l="l" t="t" r="r" b="b"/>
              <a:pathLst>
                <a:path w="187325" h="159385">
                  <a:moveTo>
                    <a:pt x="18554" y="65290"/>
                  </a:moveTo>
                  <a:lnTo>
                    <a:pt x="18554" y="92189"/>
                  </a:lnTo>
                </a:path>
                <a:path w="187325" h="159385">
                  <a:moveTo>
                    <a:pt x="16001" y="62077"/>
                  </a:moveTo>
                  <a:lnTo>
                    <a:pt x="31368" y="62077"/>
                  </a:lnTo>
                </a:path>
                <a:path w="187325" h="159385">
                  <a:moveTo>
                    <a:pt x="16001" y="50558"/>
                  </a:moveTo>
                  <a:lnTo>
                    <a:pt x="31368" y="50558"/>
                  </a:lnTo>
                </a:path>
                <a:path w="187325" h="159385">
                  <a:moveTo>
                    <a:pt x="16649" y="37769"/>
                  </a:moveTo>
                  <a:lnTo>
                    <a:pt x="23050" y="46710"/>
                  </a:lnTo>
                </a:path>
                <a:path w="187325" h="159385">
                  <a:moveTo>
                    <a:pt x="0" y="0"/>
                  </a:moveTo>
                  <a:lnTo>
                    <a:pt x="0" y="20485"/>
                  </a:lnTo>
                </a:path>
                <a:path w="187325" h="159385">
                  <a:moveTo>
                    <a:pt x="76161" y="104965"/>
                  </a:moveTo>
                  <a:lnTo>
                    <a:pt x="137617" y="101777"/>
                  </a:lnTo>
                  <a:lnTo>
                    <a:pt x="157743" y="104680"/>
                  </a:lnTo>
                  <a:lnTo>
                    <a:pt x="173305" y="113941"/>
                  </a:lnTo>
                  <a:lnTo>
                    <a:pt x="183346" y="128959"/>
                  </a:lnTo>
                  <a:lnTo>
                    <a:pt x="186905" y="149136"/>
                  </a:lnTo>
                </a:path>
                <a:path w="187325" h="159385">
                  <a:moveTo>
                    <a:pt x="77457" y="106895"/>
                  </a:moveTo>
                  <a:lnTo>
                    <a:pt x="74652" y="113765"/>
                  </a:lnTo>
                  <a:lnTo>
                    <a:pt x="74729" y="122018"/>
                  </a:lnTo>
                  <a:lnTo>
                    <a:pt x="77450" y="128952"/>
                  </a:lnTo>
                  <a:lnTo>
                    <a:pt x="82575" y="131864"/>
                  </a:lnTo>
                  <a:lnTo>
                    <a:pt x="143370" y="128663"/>
                  </a:lnTo>
                  <a:lnTo>
                    <a:pt x="150573" y="130599"/>
                  </a:lnTo>
                  <a:lnTo>
                    <a:pt x="155855" y="135056"/>
                  </a:lnTo>
                  <a:lnTo>
                    <a:pt x="159216" y="141434"/>
                  </a:lnTo>
                  <a:lnTo>
                    <a:pt x="160654" y="149136"/>
                  </a:lnTo>
                </a:path>
                <a:path w="187325" h="159385">
                  <a:moveTo>
                    <a:pt x="160019" y="150406"/>
                  </a:moveTo>
                  <a:lnTo>
                    <a:pt x="163220" y="145935"/>
                  </a:lnTo>
                  <a:lnTo>
                    <a:pt x="170268" y="146583"/>
                  </a:lnTo>
                  <a:lnTo>
                    <a:pt x="172821" y="150406"/>
                  </a:lnTo>
                  <a:lnTo>
                    <a:pt x="177291" y="150406"/>
                  </a:lnTo>
                  <a:lnTo>
                    <a:pt x="177291" y="1593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195952" y="411307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2286" y="2882"/>
                  </a:moveTo>
                  <a:lnTo>
                    <a:pt x="2286" y="2882"/>
                  </a:lnTo>
                </a:path>
              </a:pathLst>
            </a:custGeom>
            <a:ln w="57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216437" y="4086198"/>
              <a:ext cx="34290" cy="33655"/>
            </a:xfrm>
            <a:custGeom>
              <a:avLst/>
              <a:gdLst/>
              <a:ahLst/>
              <a:cxnLst/>
              <a:rect l="l" t="t" r="r" b="b"/>
              <a:pathLst>
                <a:path w="34289" h="33654">
                  <a:moveTo>
                    <a:pt x="0" y="27520"/>
                  </a:moveTo>
                  <a:lnTo>
                    <a:pt x="9601" y="27520"/>
                  </a:lnTo>
                  <a:lnTo>
                    <a:pt x="13436" y="32003"/>
                  </a:lnTo>
                  <a:lnTo>
                    <a:pt x="30073" y="30721"/>
                  </a:lnTo>
                  <a:lnTo>
                    <a:pt x="33921" y="33273"/>
                  </a:lnTo>
                </a:path>
                <a:path w="34289" h="33654">
                  <a:moveTo>
                    <a:pt x="14706" y="29438"/>
                  </a:moveTo>
                  <a:lnTo>
                    <a:pt x="1470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233074" y="4100269"/>
              <a:ext cx="135890" cy="3175"/>
            </a:xfrm>
            <a:custGeom>
              <a:avLst/>
              <a:gdLst/>
              <a:ahLst/>
              <a:cxnLst/>
              <a:rect l="l" t="t" r="r" b="b"/>
              <a:pathLst>
                <a:path w="135889" h="3175">
                  <a:moveTo>
                    <a:pt x="-2286" y="1289"/>
                  </a:moveTo>
                  <a:lnTo>
                    <a:pt x="137972" y="1289"/>
                  </a:lnTo>
                </a:path>
              </a:pathLst>
            </a:custGeom>
            <a:ln w="71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228591" y="3957534"/>
              <a:ext cx="198755" cy="155575"/>
            </a:xfrm>
            <a:custGeom>
              <a:avLst/>
              <a:gdLst/>
              <a:ahLst/>
              <a:cxnLst/>
              <a:rect l="l" t="t" r="r" b="b"/>
              <a:pathLst>
                <a:path w="198754" h="155575">
                  <a:moveTo>
                    <a:pt x="28803" y="135064"/>
                  </a:moveTo>
                  <a:lnTo>
                    <a:pt x="32003" y="136347"/>
                  </a:lnTo>
                  <a:lnTo>
                    <a:pt x="34569" y="135699"/>
                  </a:lnTo>
                  <a:lnTo>
                    <a:pt x="38392" y="135064"/>
                  </a:lnTo>
                </a:path>
                <a:path w="198754" h="155575">
                  <a:moveTo>
                    <a:pt x="35217" y="48653"/>
                  </a:moveTo>
                  <a:lnTo>
                    <a:pt x="40322" y="48653"/>
                  </a:lnTo>
                </a:path>
                <a:path w="198754" h="155575">
                  <a:moveTo>
                    <a:pt x="50558" y="48653"/>
                  </a:moveTo>
                  <a:lnTo>
                    <a:pt x="58254" y="48653"/>
                  </a:lnTo>
                </a:path>
                <a:path w="198754" h="155575">
                  <a:moveTo>
                    <a:pt x="50558" y="64020"/>
                  </a:moveTo>
                  <a:lnTo>
                    <a:pt x="58254" y="64020"/>
                  </a:lnTo>
                </a:path>
                <a:path w="198754" h="155575">
                  <a:moveTo>
                    <a:pt x="40970" y="64655"/>
                  </a:moveTo>
                  <a:lnTo>
                    <a:pt x="35839" y="64655"/>
                  </a:lnTo>
                </a:path>
                <a:path w="198754" h="155575">
                  <a:moveTo>
                    <a:pt x="56959" y="64020"/>
                  </a:moveTo>
                  <a:lnTo>
                    <a:pt x="56959" y="72326"/>
                  </a:lnTo>
                  <a:lnTo>
                    <a:pt x="62725" y="73609"/>
                  </a:lnTo>
                  <a:lnTo>
                    <a:pt x="62725" y="84493"/>
                  </a:lnTo>
                  <a:lnTo>
                    <a:pt x="66573" y="84493"/>
                  </a:lnTo>
                  <a:lnTo>
                    <a:pt x="66573" y="90893"/>
                  </a:lnTo>
                  <a:lnTo>
                    <a:pt x="71056" y="91528"/>
                  </a:lnTo>
                  <a:lnTo>
                    <a:pt x="70408" y="98577"/>
                  </a:lnTo>
                  <a:lnTo>
                    <a:pt x="66573" y="101142"/>
                  </a:lnTo>
                  <a:lnTo>
                    <a:pt x="65925" y="106260"/>
                  </a:lnTo>
                </a:path>
                <a:path w="198754" h="155575">
                  <a:moveTo>
                    <a:pt x="53759" y="98577"/>
                  </a:moveTo>
                  <a:lnTo>
                    <a:pt x="58889" y="102425"/>
                  </a:lnTo>
                  <a:lnTo>
                    <a:pt x="60159" y="105625"/>
                  </a:lnTo>
                  <a:lnTo>
                    <a:pt x="60159" y="106260"/>
                  </a:lnTo>
                </a:path>
                <a:path w="198754" h="155575">
                  <a:moveTo>
                    <a:pt x="0" y="83858"/>
                  </a:moveTo>
                  <a:lnTo>
                    <a:pt x="3848" y="83858"/>
                  </a:lnTo>
                  <a:lnTo>
                    <a:pt x="8318" y="83858"/>
                  </a:lnTo>
                  <a:lnTo>
                    <a:pt x="8966" y="88963"/>
                  </a:lnTo>
                </a:path>
                <a:path w="198754" h="155575">
                  <a:moveTo>
                    <a:pt x="647" y="87680"/>
                  </a:moveTo>
                  <a:lnTo>
                    <a:pt x="7048" y="87680"/>
                  </a:lnTo>
                  <a:lnTo>
                    <a:pt x="5118" y="98577"/>
                  </a:lnTo>
                  <a:lnTo>
                    <a:pt x="2552" y="98577"/>
                  </a:lnTo>
                </a:path>
                <a:path w="198754" h="155575">
                  <a:moveTo>
                    <a:pt x="142735" y="44805"/>
                  </a:moveTo>
                  <a:lnTo>
                    <a:pt x="135699" y="16649"/>
                  </a:lnTo>
                  <a:lnTo>
                    <a:pt x="143382" y="0"/>
                  </a:lnTo>
                </a:path>
                <a:path w="198754" h="155575">
                  <a:moveTo>
                    <a:pt x="132511" y="24968"/>
                  </a:moveTo>
                  <a:lnTo>
                    <a:pt x="138912" y="49288"/>
                  </a:lnTo>
                </a:path>
                <a:path w="198754" h="155575">
                  <a:moveTo>
                    <a:pt x="131864" y="26263"/>
                  </a:moveTo>
                  <a:lnTo>
                    <a:pt x="125450" y="43535"/>
                  </a:lnTo>
                </a:path>
                <a:path w="198754" h="155575">
                  <a:moveTo>
                    <a:pt x="112648" y="71691"/>
                  </a:moveTo>
                  <a:lnTo>
                    <a:pt x="112648" y="79375"/>
                  </a:lnTo>
                  <a:lnTo>
                    <a:pt x="118414" y="79375"/>
                  </a:lnTo>
                  <a:lnTo>
                    <a:pt x="118414" y="70408"/>
                  </a:lnTo>
                </a:path>
                <a:path w="198754" h="155575">
                  <a:moveTo>
                    <a:pt x="112648" y="79375"/>
                  </a:moveTo>
                  <a:lnTo>
                    <a:pt x="108800" y="80010"/>
                  </a:lnTo>
                  <a:lnTo>
                    <a:pt x="105613" y="83858"/>
                  </a:lnTo>
                  <a:lnTo>
                    <a:pt x="106895" y="87680"/>
                  </a:lnTo>
                </a:path>
                <a:path w="198754" h="155575">
                  <a:moveTo>
                    <a:pt x="118414" y="79375"/>
                  </a:moveTo>
                  <a:lnTo>
                    <a:pt x="122897" y="80010"/>
                  </a:lnTo>
                  <a:lnTo>
                    <a:pt x="125450" y="85775"/>
                  </a:lnTo>
                  <a:lnTo>
                    <a:pt x="125450" y="88963"/>
                  </a:lnTo>
                </a:path>
                <a:path w="198754" h="155575">
                  <a:moveTo>
                    <a:pt x="124815" y="90258"/>
                  </a:moveTo>
                  <a:lnTo>
                    <a:pt x="105613" y="90258"/>
                  </a:lnTo>
                </a:path>
                <a:path w="198754" h="155575">
                  <a:moveTo>
                    <a:pt x="85775" y="56972"/>
                  </a:moveTo>
                  <a:lnTo>
                    <a:pt x="85775" y="63360"/>
                  </a:lnTo>
                  <a:lnTo>
                    <a:pt x="85775" y="68491"/>
                  </a:lnTo>
                  <a:lnTo>
                    <a:pt x="90246" y="67856"/>
                  </a:lnTo>
                  <a:lnTo>
                    <a:pt x="94094" y="69138"/>
                  </a:lnTo>
                </a:path>
                <a:path w="198754" h="155575">
                  <a:moveTo>
                    <a:pt x="88328" y="49923"/>
                  </a:moveTo>
                  <a:lnTo>
                    <a:pt x="92176" y="49923"/>
                  </a:lnTo>
                  <a:lnTo>
                    <a:pt x="94741" y="56337"/>
                  </a:lnTo>
                  <a:lnTo>
                    <a:pt x="96646" y="55689"/>
                  </a:lnTo>
                  <a:lnTo>
                    <a:pt x="97929" y="56337"/>
                  </a:lnTo>
                  <a:lnTo>
                    <a:pt x="97929" y="72326"/>
                  </a:lnTo>
                </a:path>
                <a:path w="198754" h="155575">
                  <a:moveTo>
                    <a:pt x="103047" y="72326"/>
                  </a:moveTo>
                  <a:lnTo>
                    <a:pt x="103047" y="55689"/>
                  </a:lnTo>
                  <a:lnTo>
                    <a:pt x="107530" y="55041"/>
                  </a:lnTo>
                  <a:lnTo>
                    <a:pt x="110096" y="51193"/>
                  </a:lnTo>
                  <a:lnTo>
                    <a:pt x="111378" y="49288"/>
                  </a:lnTo>
                  <a:lnTo>
                    <a:pt x="118414" y="49288"/>
                  </a:lnTo>
                  <a:lnTo>
                    <a:pt x="120967" y="49288"/>
                  </a:lnTo>
                  <a:lnTo>
                    <a:pt x="122897" y="47371"/>
                  </a:lnTo>
                  <a:lnTo>
                    <a:pt x="124167" y="45440"/>
                  </a:lnTo>
                </a:path>
                <a:path w="198754" h="155575">
                  <a:moveTo>
                    <a:pt x="135051" y="55689"/>
                  </a:moveTo>
                  <a:lnTo>
                    <a:pt x="148488" y="55041"/>
                  </a:lnTo>
                  <a:lnTo>
                    <a:pt x="156184" y="55041"/>
                  </a:lnTo>
                  <a:lnTo>
                    <a:pt x="160032" y="56337"/>
                  </a:lnTo>
                  <a:lnTo>
                    <a:pt x="164503" y="56337"/>
                  </a:lnTo>
                  <a:lnTo>
                    <a:pt x="178587" y="56337"/>
                  </a:lnTo>
                  <a:lnTo>
                    <a:pt x="184340" y="56337"/>
                  </a:lnTo>
                  <a:lnTo>
                    <a:pt x="190106" y="64020"/>
                  </a:lnTo>
                  <a:lnTo>
                    <a:pt x="190753" y="70408"/>
                  </a:lnTo>
                  <a:lnTo>
                    <a:pt x="190753" y="69138"/>
                  </a:lnTo>
                  <a:lnTo>
                    <a:pt x="192023" y="83210"/>
                  </a:lnTo>
                </a:path>
                <a:path w="198754" h="155575">
                  <a:moveTo>
                    <a:pt x="161937" y="66560"/>
                  </a:moveTo>
                  <a:lnTo>
                    <a:pt x="166433" y="66560"/>
                  </a:lnTo>
                  <a:lnTo>
                    <a:pt x="164503" y="66560"/>
                  </a:lnTo>
                  <a:lnTo>
                    <a:pt x="165785" y="70408"/>
                  </a:lnTo>
                  <a:lnTo>
                    <a:pt x="167055" y="74256"/>
                  </a:lnTo>
                  <a:lnTo>
                    <a:pt x="168338" y="73609"/>
                  </a:lnTo>
                  <a:lnTo>
                    <a:pt x="167703" y="76809"/>
                  </a:lnTo>
                  <a:lnTo>
                    <a:pt x="166433" y="80010"/>
                  </a:lnTo>
                  <a:lnTo>
                    <a:pt x="165150" y="83210"/>
                  </a:lnTo>
                  <a:lnTo>
                    <a:pt x="167703" y="85128"/>
                  </a:lnTo>
                </a:path>
                <a:path w="198754" h="155575">
                  <a:moveTo>
                    <a:pt x="176021" y="65290"/>
                  </a:moveTo>
                  <a:lnTo>
                    <a:pt x="175386" y="67856"/>
                  </a:lnTo>
                  <a:lnTo>
                    <a:pt x="177939" y="68491"/>
                  </a:lnTo>
                  <a:lnTo>
                    <a:pt x="177304" y="71691"/>
                  </a:lnTo>
                  <a:lnTo>
                    <a:pt x="176021" y="74256"/>
                  </a:lnTo>
                  <a:lnTo>
                    <a:pt x="176021" y="70408"/>
                  </a:lnTo>
                  <a:lnTo>
                    <a:pt x="177939" y="76174"/>
                  </a:lnTo>
                  <a:lnTo>
                    <a:pt x="179857" y="81305"/>
                  </a:lnTo>
                  <a:lnTo>
                    <a:pt x="177939" y="82575"/>
                  </a:lnTo>
                  <a:lnTo>
                    <a:pt x="177304" y="85128"/>
                  </a:lnTo>
                </a:path>
                <a:path w="198754" h="155575">
                  <a:moveTo>
                    <a:pt x="169621" y="87058"/>
                  </a:moveTo>
                  <a:lnTo>
                    <a:pt x="169621" y="112014"/>
                  </a:lnTo>
                </a:path>
                <a:path w="198754" h="155575">
                  <a:moveTo>
                    <a:pt x="177304" y="88328"/>
                  </a:moveTo>
                  <a:lnTo>
                    <a:pt x="176583" y="105702"/>
                  </a:lnTo>
                  <a:lnTo>
                    <a:pt x="176342" y="114493"/>
                  </a:lnTo>
                  <a:lnTo>
                    <a:pt x="176583" y="117403"/>
                  </a:lnTo>
                  <a:lnTo>
                    <a:pt x="177304" y="117132"/>
                  </a:lnTo>
                </a:path>
                <a:path w="198754" h="155575">
                  <a:moveTo>
                    <a:pt x="177939" y="65290"/>
                  </a:moveTo>
                  <a:lnTo>
                    <a:pt x="179857" y="65938"/>
                  </a:lnTo>
                  <a:lnTo>
                    <a:pt x="184340" y="68491"/>
                  </a:lnTo>
                  <a:lnTo>
                    <a:pt x="184340" y="70408"/>
                  </a:lnTo>
                  <a:lnTo>
                    <a:pt x="184340" y="72326"/>
                  </a:lnTo>
                  <a:lnTo>
                    <a:pt x="181152" y="72326"/>
                  </a:lnTo>
                  <a:lnTo>
                    <a:pt x="181787" y="76174"/>
                  </a:lnTo>
                  <a:lnTo>
                    <a:pt x="182422" y="80010"/>
                  </a:lnTo>
                  <a:lnTo>
                    <a:pt x="186270" y="81305"/>
                  </a:lnTo>
                  <a:lnTo>
                    <a:pt x="184975" y="84493"/>
                  </a:lnTo>
                  <a:lnTo>
                    <a:pt x="184340" y="87680"/>
                  </a:lnTo>
                  <a:lnTo>
                    <a:pt x="183057" y="92811"/>
                  </a:lnTo>
                  <a:lnTo>
                    <a:pt x="184340" y="95377"/>
                  </a:lnTo>
                </a:path>
                <a:path w="198754" h="155575">
                  <a:moveTo>
                    <a:pt x="184340" y="98577"/>
                  </a:moveTo>
                  <a:lnTo>
                    <a:pt x="184340" y="117132"/>
                  </a:lnTo>
                </a:path>
                <a:path w="198754" h="155575">
                  <a:moveTo>
                    <a:pt x="192671" y="88963"/>
                  </a:moveTo>
                  <a:lnTo>
                    <a:pt x="193306" y="94729"/>
                  </a:lnTo>
                  <a:lnTo>
                    <a:pt x="190106" y="101142"/>
                  </a:lnTo>
                  <a:lnTo>
                    <a:pt x="190106" y="125450"/>
                  </a:lnTo>
                </a:path>
                <a:path w="198754" h="155575">
                  <a:moveTo>
                    <a:pt x="150418" y="112649"/>
                  </a:moveTo>
                  <a:lnTo>
                    <a:pt x="188432" y="125286"/>
                  </a:lnTo>
                  <a:lnTo>
                    <a:pt x="197014" y="139428"/>
                  </a:lnTo>
                  <a:lnTo>
                    <a:pt x="198424" y="149136"/>
                  </a:lnTo>
                </a:path>
                <a:path w="198754" h="155575">
                  <a:moveTo>
                    <a:pt x="172186" y="154266"/>
                  </a:moveTo>
                  <a:lnTo>
                    <a:pt x="177939" y="155536"/>
                  </a:lnTo>
                  <a:lnTo>
                    <a:pt x="190106" y="155536"/>
                  </a:lnTo>
                  <a:lnTo>
                    <a:pt x="195859" y="154889"/>
                  </a:lnTo>
                </a:path>
                <a:path w="198754" h="155575">
                  <a:moveTo>
                    <a:pt x="169621" y="144030"/>
                  </a:moveTo>
                  <a:lnTo>
                    <a:pt x="176021" y="144030"/>
                  </a:lnTo>
                  <a:lnTo>
                    <a:pt x="176021" y="149783"/>
                  </a:lnTo>
                  <a:lnTo>
                    <a:pt x="169621" y="149783"/>
                  </a:lnTo>
                </a:path>
                <a:path w="198754" h="155575">
                  <a:moveTo>
                    <a:pt x="160654" y="68491"/>
                  </a:moveTo>
                  <a:lnTo>
                    <a:pt x="160654" y="81305"/>
                  </a:lnTo>
                  <a:lnTo>
                    <a:pt x="161937" y="87058"/>
                  </a:lnTo>
                  <a:lnTo>
                    <a:pt x="156819" y="89611"/>
                  </a:lnTo>
                  <a:lnTo>
                    <a:pt x="154266" y="90258"/>
                  </a:lnTo>
                  <a:lnTo>
                    <a:pt x="153619" y="108826"/>
                  </a:lnTo>
                  <a:lnTo>
                    <a:pt x="154266" y="109448"/>
                  </a:lnTo>
                </a:path>
                <a:path w="198754" h="155575">
                  <a:moveTo>
                    <a:pt x="138912" y="74256"/>
                  </a:moveTo>
                  <a:lnTo>
                    <a:pt x="139534" y="83858"/>
                  </a:lnTo>
                  <a:lnTo>
                    <a:pt x="138912" y="88963"/>
                  </a:lnTo>
                  <a:lnTo>
                    <a:pt x="143382" y="90893"/>
                  </a:lnTo>
                </a:path>
                <a:path w="198754" h="155575">
                  <a:moveTo>
                    <a:pt x="145287" y="92176"/>
                  </a:moveTo>
                  <a:lnTo>
                    <a:pt x="145287" y="110096"/>
                  </a:lnTo>
                </a:path>
                <a:path w="198754" h="155575">
                  <a:moveTo>
                    <a:pt x="136334" y="68491"/>
                  </a:moveTo>
                  <a:lnTo>
                    <a:pt x="136334" y="107543"/>
                  </a:lnTo>
                </a:path>
                <a:path w="198754" h="155575">
                  <a:moveTo>
                    <a:pt x="128015" y="68491"/>
                  </a:moveTo>
                  <a:lnTo>
                    <a:pt x="128015" y="107543"/>
                  </a:lnTo>
                </a:path>
                <a:path w="198754" h="155575">
                  <a:moveTo>
                    <a:pt x="81927" y="67856"/>
                  </a:moveTo>
                  <a:lnTo>
                    <a:pt x="81927" y="81305"/>
                  </a:lnTo>
                </a:path>
                <a:path w="198754" h="155575">
                  <a:moveTo>
                    <a:pt x="81927" y="85128"/>
                  </a:moveTo>
                  <a:lnTo>
                    <a:pt x="85128" y="88328"/>
                  </a:lnTo>
                  <a:lnTo>
                    <a:pt x="86410" y="97929"/>
                  </a:lnTo>
                  <a:lnTo>
                    <a:pt x="83223" y="100495"/>
                  </a:lnTo>
                </a:path>
                <a:path w="198754" h="155575">
                  <a:moveTo>
                    <a:pt x="88976" y="69773"/>
                  </a:moveTo>
                  <a:lnTo>
                    <a:pt x="88976" y="80010"/>
                  </a:lnTo>
                  <a:lnTo>
                    <a:pt x="93446" y="80010"/>
                  </a:lnTo>
                  <a:lnTo>
                    <a:pt x="93446" y="72326"/>
                  </a:lnTo>
                </a:path>
                <a:path w="198754" h="155575">
                  <a:moveTo>
                    <a:pt x="87058" y="84493"/>
                  </a:moveTo>
                  <a:lnTo>
                    <a:pt x="94094" y="84493"/>
                  </a:lnTo>
                  <a:lnTo>
                    <a:pt x="97929" y="83858"/>
                  </a:lnTo>
                  <a:lnTo>
                    <a:pt x="99225" y="89611"/>
                  </a:lnTo>
                  <a:lnTo>
                    <a:pt x="97294" y="90258"/>
                  </a:lnTo>
                </a:path>
                <a:path w="198754" h="155575">
                  <a:moveTo>
                    <a:pt x="97929" y="92176"/>
                  </a:moveTo>
                  <a:lnTo>
                    <a:pt x="99225" y="96012"/>
                  </a:lnTo>
                  <a:lnTo>
                    <a:pt x="96024" y="102425"/>
                  </a:lnTo>
                  <a:lnTo>
                    <a:pt x="92811" y="99225"/>
                  </a:lnTo>
                </a:path>
                <a:path w="198754" h="155575">
                  <a:moveTo>
                    <a:pt x="101777" y="92176"/>
                  </a:moveTo>
                  <a:lnTo>
                    <a:pt x="106260" y="96672"/>
                  </a:lnTo>
                  <a:lnTo>
                    <a:pt x="106895" y="100495"/>
                  </a:lnTo>
                  <a:lnTo>
                    <a:pt x="105613" y="101777"/>
                  </a:lnTo>
                  <a:lnTo>
                    <a:pt x="104978" y="103047"/>
                  </a:lnTo>
                  <a:lnTo>
                    <a:pt x="103695" y="105625"/>
                  </a:lnTo>
                  <a:lnTo>
                    <a:pt x="101777" y="105625"/>
                  </a:lnTo>
                  <a:lnTo>
                    <a:pt x="99847" y="105625"/>
                  </a:lnTo>
                  <a:lnTo>
                    <a:pt x="96024" y="1004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318215" y="405675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517"/>
                  </a:moveTo>
                  <a:lnTo>
                    <a:pt x="2286" y="3517"/>
                  </a:lnTo>
                </a:path>
              </a:pathLst>
            </a:custGeom>
            <a:ln w="70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311153" y="4059960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559"/>
                  </a:moveTo>
                  <a:lnTo>
                    <a:pt x="2286" y="2559"/>
                  </a:lnTo>
                </a:path>
              </a:pathLst>
            </a:custGeom>
            <a:ln w="51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286198" y="3976089"/>
              <a:ext cx="84455" cy="57785"/>
            </a:xfrm>
            <a:custGeom>
              <a:avLst/>
              <a:gdLst/>
              <a:ahLst/>
              <a:cxnLst/>
              <a:rect l="l" t="t" r="r" b="b"/>
              <a:pathLst>
                <a:path w="84454" h="57785">
                  <a:moveTo>
                    <a:pt x="0" y="43535"/>
                  </a:moveTo>
                  <a:lnTo>
                    <a:pt x="1282" y="40982"/>
                  </a:lnTo>
                  <a:lnTo>
                    <a:pt x="11518" y="37782"/>
                  </a:lnTo>
                  <a:lnTo>
                    <a:pt x="10883" y="44805"/>
                  </a:lnTo>
                  <a:lnTo>
                    <a:pt x="10883" y="57619"/>
                  </a:lnTo>
                </a:path>
                <a:path w="84454" h="57785">
                  <a:moveTo>
                    <a:pt x="38417" y="0"/>
                  </a:moveTo>
                  <a:lnTo>
                    <a:pt x="38417" y="23063"/>
                  </a:lnTo>
                </a:path>
                <a:path w="84454" h="57785">
                  <a:moveTo>
                    <a:pt x="43535" y="0"/>
                  </a:moveTo>
                  <a:lnTo>
                    <a:pt x="43535" y="23063"/>
                  </a:lnTo>
                </a:path>
                <a:path w="84454" h="57785">
                  <a:moveTo>
                    <a:pt x="49923" y="0"/>
                  </a:moveTo>
                  <a:lnTo>
                    <a:pt x="49923" y="23063"/>
                  </a:lnTo>
                </a:path>
                <a:path w="84454" h="57785">
                  <a:moveTo>
                    <a:pt x="55689" y="0"/>
                  </a:moveTo>
                  <a:lnTo>
                    <a:pt x="55689" y="23063"/>
                  </a:lnTo>
                </a:path>
                <a:path w="84454" h="57785">
                  <a:moveTo>
                    <a:pt x="83845" y="28181"/>
                  </a:moveTo>
                  <a:lnTo>
                    <a:pt x="81305" y="30734"/>
                  </a:lnTo>
                  <a:lnTo>
                    <a:pt x="79362" y="32016"/>
                  </a:lnTo>
                  <a:lnTo>
                    <a:pt x="80022" y="339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642917" y="4135487"/>
              <a:ext cx="776605" cy="459740"/>
            </a:xfrm>
            <a:custGeom>
              <a:avLst/>
              <a:gdLst/>
              <a:ahLst/>
              <a:cxnLst/>
              <a:rect l="l" t="t" r="r" b="b"/>
              <a:pathLst>
                <a:path w="776604" h="459739">
                  <a:moveTo>
                    <a:pt x="562635" y="0"/>
                  </a:moveTo>
                  <a:lnTo>
                    <a:pt x="562635" y="199059"/>
                  </a:lnTo>
                </a:path>
                <a:path w="776604" h="459739">
                  <a:moveTo>
                    <a:pt x="424383" y="211861"/>
                  </a:moveTo>
                  <a:lnTo>
                    <a:pt x="422452" y="222745"/>
                  </a:lnTo>
                  <a:lnTo>
                    <a:pt x="424383" y="225945"/>
                  </a:lnTo>
                  <a:lnTo>
                    <a:pt x="426300" y="228498"/>
                  </a:lnTo>
                  <a:lnTo>
                    <a:pt x="433971" y="231051"/>
                  </a:lnTo>
                  <a:lnTo>
                    <a:pt x="436537" y="226580"/>
                  </a:lnTo>
                </a:path>
                <a:path w="776604" h="459739">
                  <a:moveTo>
                    <a:pt x="433336" y="224015"/>
                  </a:moveTo>
                  <a:lnTo>
                    <a:pt x="464058" y="233616"/>
                  </a:lnTo>
                </a:path>
                <a:path w="776604" h="459739">
                  <a:moveTo>
                    <a:pt x="457009" y="210578"/>
                  </a:moveTo>
                  <a:lnTo>
                    <a:pt x="457009" y="213779"/>
                  </a:lnTo>
                  <a:lnTo>
                    <a:pt x="460857" y="215049"/>
                  </a:lnTo>
                  <a:lnTo>
                    <a:pt x="462775" y="215049"/>
                  </a:lnTo>
                  <a:lnTo>
                    <a:pt x="464058" y="215696"/>
                  </a:lnTo>
                  <a:lnTo>
                    <a:pt x="476224" y="217627"/>
                  </a:lnTo>
                  <a:lnTo>
                    <a:pt x="489185" y="221213"/>
                  </a:lnTo>
                  <a:lnTo>
                    <a:pt x="495904" y="224740"/>
                  </a:lnTo>
                  <a:lnTo>
                    <a:pt x="498539" y="230309"/>
                  </a:lnTo>
                  <a:lnTo>
                    <a:pt x="499249" y="240017"/>
                  </a:lnTo>
                  <a:lnTo>
                    <a:pt x="499249" y="437819"/>
                  </a:lnTo>
                </a:path>
                <a:path w="776604" h="459739">
                  <a:moveTo>
                    <a:pt x="0" y="459562"/>
                  </a:moveTo>
                  <a:lnTo>
                    <a:pt x="522300" y="437819"/>
                  </a:lnTo>
                </a:path>
                <a:path w="776604" h="459739">
                  <a:moveTo>
                    <a:pt x="533184" y="436524"/>
                  </a:moveTo>
                  <a:lnTo>
                    <a:pt x="776427" y="4346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8" name="object 26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201984" y="4099914"/>
              <a:ext cx="414870" cy="426656"/>
            </a:xfrm>
            <a:prstGeom prst="rect">
              <a:avLst/>
            </a:prstGeom>
          </p:spPr>
        </p:pic>
        <p:sp>
          <p:nvSpPr>
            <p:cNvPr id="269" name="object 269"/>
            <p:cNvSpPr/>
            <p:nvPr/>
          </p:nvSpPr>
          <p:spPr>
            <a:xfrm>
              <a:off x="5477587" y="4324310"/>
              <a:ext cx="19050" cy="272415"/>
            </a:xfrm>
            <a:custGeom>
              <a:avLst/>
              <a:gdLst/>
              <a:ahLst/>
              <a:cxnLst/>
              <a:rect l="l" t="t" r="r" b="b"/>
              <a:pathLst>
                <a:path w="19050" h="272414">
                  <a:moveTo>
                    <a:pt x="0" y="2552"/>
                  </a:moveTo>
                  <a:lnTo>
                    <a:pt x="18554" y="0"/>
                  </a:lnTo>
                  <a:lnTo>
                    <a:pt x="18554" y="272021"/>
                  </a:lnTo>
                </a:path>
                <a:path w="19050" h="272414">
                  <a:moveTo>
                    <a:pt x="1917" y="6400"/>
                  </a:moveTo>
                  <a:lnTo>
                    <a:pt x="3835" y="8305"/>
                  </a:lnTo>
                  <a:lnTo>
                    <a:pt x="15989" y="191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472456" y="4355679"/>
              <a:ext cx="11430" cy="635"/>
            </a:xfrm>
            <a:custGeom>
              <a:avLst/>
              <a:gdLst/>
              <a:ahLst/>
              <a:cxnLst/>
              <a:rect l="l" t="t" r="r" b="b"/>
              <a:pathLst>
                <a:path w="11429" h="635">
                  <a:moveTo>
                    <a:pt x="-2286" y="317"/>
                  </a:moveTo>
                  <a:lnTo>
                    <a:pt x="13182" y="317"/>
                  </a:lnTo>
                </a:path>
              </a:pathLst>
            </a:custGeom>
            <a:ln w="52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210671" y="4401120"/>
              <a:ext cx="133350" cy="128905"/>
            </a:xfrm>
            <a:custGeom>
              <a:avLst/>
              <a:gdLst/>
              <a:ahLst/>
              <a:cxnLst/>
              <a:rect l="l" t="t" r="r" b="b"/>
              <a:pathLst>
                <a:path w="133350" h="128904">
                  <a:moveTo>
                    <a:pt x="121615" y="0"/>
                  </a:moveTo>
                  <a:lnTo>
                    <a:pt x="1269" y="75526"/>
                  </a:lnTo>
                </a:path>
                <a:path w="133350" h="128904">
                  <a:moveTo>
                    <a:pt x="120967" y="8318"/>
                  </a:moveTo>
                  <a:lnTo>
                    <a:pt x="647" y="83832"/>
                  </a:lnTo>
                </a:path>
                <a:path w="133350" h="128904">
                  <a:moveTo>
                    <a:pt x="71678" y="635"/>
                  </a:moveTo>
                  <a:lnTo>
                    <a:pt x="71678" y="29425"/>
                  </a:lnTo>
                </a:path>
                <a:path w="133350" h="128904">
                  <a:moveTo>
                    <a:pt x="83210" y="1270"/>
                  </a:moveTo>
                  <a:lnTo>
                    <a:pt x="83210" y="22402"/>
                  </a:lnTo>
                </a:path>
                <a:path w="133350" h="128904">
                  <a:moveTo>
                    <a:pt x="71678" y="40322"/>
                  </a:moveTo>
                  <a:lnTo>
                    <a:pt x="71678" y="83832"/>
                  </a:lnTo>
                </a:path>
                <a:path w="133350" h="128904">
                  <a:moveTo>
                    <a:pt x="83210" y="32639"/>
                  </a:moveTo>
                  <a:lnTo>
                    <a:pt x="83210" y="83210"/>
                  </a:lnTo>
                </a:path>
                <a:path w="133350" h="128904">
                  <a:moveTo>
                    <a:pt x="3200" y="85775"/>
                  </a:moveTo>
                  <a:lnTo>
                    <a:pt x="131216" y="85775"/>
                  </a:lnTo>
                </a:path>
                <a:path w="133350" h="128904">
                  <a:moveTo>
                    <a:pt x="3200" y="90881"/>
                  </a:moveTo>
                  <a:lnTo>
                    <a:pt x="131216" y="90881"/>
                  </a:lnTo>
                </a:path>
                <a:path w="133350" h="128904">
                  <a:moveTo>
                    <a:pt x="71056" y="91528"/>
                  </a:moveTo>
                  <a:lnTo>
                    <a:pt x="71056" y="126085"/>
                  </a:lnTo>
                </a:path>
                <a:path w="133350" h="128904">
                  <a:moveTo>
                    <a:pt x="82575" y="91528"/>
                  </a:moveTo>
                  <a:lnTo>
                    <a:pt x="82575" y="126085"/>
                  </a:lnTo>
                </a:path>
                <a:path w="133350" h="128904">
                  <a:moveTo>
                    <a:pt x="1269" y="94729"/>
                  </a:moveTo>
                  <a:lnTo>
                    <a:pt x="58889" y="127368"/>
                  </a:lnTo>
                </a:path>
                <a:path w="133350" h="128904">
                  <a:moveTo>
                    <a:pt x="0" y="101130"/>
                  </a:moveTo>
                  <a:lnTo>
                    <a:pt x="48005" y="128663"/>
                  </a:lnTo>
                </a:path>
                <a:path w="133350" h="128904">
                  <a:moveTo>
                    <a:pt x="1269" y="44792"/>
                  </a:moveTo>
                  <a:lnTo>
                    <a:pt x="47370" y="44792"/>
                  </a:lnTo>
                </a:path>
                <a:path w="133350" h="128904">
                  <a:moveTo>
                    <a:pt x="1269" y="31356"/>
                  </a:moveTo>
                  <a:lnTo>
                    <a:pt x="69126" y="31356"/>
                  </a:lnTo>
                </a:path>
                <a:path w="133350" h="128904">
                  <a:moveTo>
                    <a:pt x="84493" y="44792"/>
                  </a:moveTo>
                  <a:lnTo>
                    <a:pt x="133134" y="44792"/>
                  </a:lnTo>
                </a:path>
                <a:path w="133350" h="128904">
                  <a:moveTo>
                    <a:pt x="84493" y="31991"/>
                  </a:moveTo>
                  <a:lnTo>
                    <a:pt x="133134" y="31991"/>
                  </a:lnTo>
                </a:path>
                <a:path w="133350" h="128904">
                  <a:moveTo>
                    <a:pt x="1269" y="60159"/>
                  </a:moveTo>
                  <a:lnTo>
                    <a:pt x="22402" y="60159"/>
                  </a:lnTo>
                  <a:lnTo>
                    <a:pt x="22402" y="454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242675" y="444719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86" y="4483"/>
                  </a:moveTo>
                  <a:lnTo>
                    <a:pt x="2286" y="4483"/>
                  </a:lnTo>
                </a:path>
              </a:pathLst>
            </a:custGeom>
            <a:ln w="89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211941" y="4036909"/>
              <a:ext cx="400050" cy="489584"/>
            </a:xfrm>
            <a:custGeom>
              <a:avLst/>
              <a:gdLst/>
              <a:ahLst/>
              <a:cxnLst/>
              <a:rect l="l" t="t" r="r" b="b"/>
              <a:pathLst>
                <a:path w="400050" h="489585">
                  <a:moveTo>
                    <a:pt x="30734" y="428218"/>
                  </a:moveTo>
                  <a:lnTo>
                    <a:pt x="30734" y="448691"/>
                  </a:lnTo>
                </a:path>
                <a:path w="400050" h="489585">
                  <a:moveTo>
                    <a:pt x="0" y="432689"/>
                  </a:moveTo>
                  <a:lnTo>
                    <a:pt x="10883" y="432689"/>
                  </a:lnTo>
                </a:path>
                <a:path w="400050" h="489585">
                  <a:moveTo>
                    <a:pt x="21767" y="435254"/>
                  </a:moveTo>
                  <a:lnTo>
                    <a:pt x="21767" y="442937"/>
                  </a:lnTo>
                  <a:lnTo>
                    <a:pt x="17297" y="442937"/>
                  </a:lnTo>
                  <a:lnTo>
                    <a:pt x="17297" y="437172"/>
                  </a:lnTo>
                </a:path>
                <a:path w="400050" h="489585">
                  <a:moveTo>
                    <a:pt x="112026" y="409003"/>
                  </a:moveTo>
                  <a:lnTo>
                    <a:pt x="112026" y="418604"/>
                  </a:lnTo>
                  <a:lnTo>
                    <a:pt x="104343" y="425005"/>
                  </a:lnTo>
                  <a:lnTo>
                    <a:pt x="104343" y="408355"/>
                  </a:lnTo>
                </a:path>
                <a:path w="400050" h="489585">
                  <a:moveTo>
                    <a:pt x="93459" y="444855"/>
                  </a:moveTo>
                  <a:lnTo>
                    <a:pt x="131229" y="419900"/>
                  </a:lnTo>
                </a:path>
                <a:path w="400050" h="489585">
                  <a:moveTo>
                    <a:pt x="99872" y="447421"/>
                  </a:moveTo>
                  <a:lnTo>
                    <a:pt x="108826" y="442290"/>
                  </a:lnTo>
                  <a:lnTo>
                    <a:pt x="108826" y="448043"/>
                  </a:lnTo>
                </a:path>
                <a:path w="400050" h="489585">
                  <a:moveTo>
                    <a:pt x="115874" y="448691"/>
                  </a:moveTo>
                  <a:lnTo>
                    <a:pt x="115874" y="437172"/>
                  </a:lnTo>
                  <a:lnTo>
                    <a:pt x="131864" y="428218"/>
                  </a:lnTo>
                </a:path>
                <a:path w="400050" h="489585">
                  <a:moveTo>
                    <a:pt x="116497" y="455739"/>
                  </a:moveTo>
                  <a:lnTo>
                    <a:pt x="116719" y="464180"/>
                  </a:lnTo>
                  <a:lnTo>
                    <a:pt x="117303" y="474295"/>
                  </a:lnTo>
                  <a:lnTo>
                    <a:pt x="118125" y="483451"/>
                  </a:lnTo>
                  <a:lnTo>
                    <a:pt x="119062" y="489013"/>
                  </a:lnTo>
                </a:path>
                <a:path w="400050" h="489585">
                  <a:moveTo>
                    <a:pt x="106895" y="455739"/>
                  </a:moveTo>
                  <a:lnTo>
                    <a:pt x="103060" y="459574"/>
                  </a:lnTo>
                  <a:lnTo>
                    <a:pt x="92824" y="456374"/>
                  </a:lnTo>
                  <a:lnTo>
                    <a:pt x="90258" y="455091"/>
                  </a:lnTo>
                </a:path>
                <a:path w="400050" h="489585">
                  <a:moveTo>
                    <a:pt x="85140" y="456374"/>
                  </a:moveTo>
                  <a:lnTo>
                    <a:pt x="87706" y="460209"/>
                  </a:lnTo>
                  <a:lnTo>
                    <a:pt x="99872" y="463410"/>
                  </a:lnTo>
                  <a:lnTo>
                    <a:pt x="103708" y="465340"/>
                  </a:lnTo>
                  <a:lnTo>
                    <a:pt x="106273" y="476211"/>
                  </a:lnTo>
                </a:path>
                <a:path w="400050" h="489585">
                  <a:moveTo>
                    <a:pt x="102425" y="474294"/>
                  </a:moveTo>
                  <a:lnTo>
                    <a:pt x="85775" y="464705"/>
                  </a:lnTo>
                </a:path>
                <a:path w="400050" h="489585">
                  <a:moveTo>
                    <a:pt x="100507" y="480059"/>
                  </a:moveTo>
                  <a:lnTo>
                    <a:pt x="83858" y="470458"/>
                  </a:lnTo>
                </a:path>
                <a:path w="400050" h="489585">
                  <a:moveTo>
                    <a:pt x="104343" y="481342"/>
                  </a:moveTo>
                  <a:lnTo>
                    <a:pt x="109461" y="483895"/>
                  </a:lnTo>
                  <a:lnTo>
                    <a:pt x="112026" y="485813"/>
                  </a:lnTo>
                  <a:lnTo>
                    <a:pt x="112674" y="488378"/>
                  </a:lnTo>
                </a:path>
                <a:path w="400050" h="489585">
                  <a:moveTo>
                    <a:pt x="85140" y="436524"/>
                  </a:moveTo>
                  <a:lnTo>
                    <a:pt x="123545" y="413486"/>
                  </a:lnTo>
                </a:path>
                <a:path w="400050" h="489585">
                  <a:moveTo>
                    <a:pt x="40335" y="456374"/>
                  </a:moveTo>
                  <a:lnTo>
                    <a:pt x="21767" y="467258"/>
                  </a:lnTo>
                </a:path>
                <a:path w="400050" h="489585">
                  <a:moveTo>
                    <a:pt x="53136" y="457022"/>
                  </a:moveTo>
                  <a:lnTo>
                    <a:pt x="26250" y="473646"/>
                  </a:lnTo>
                </a:path>
                <a:path w="400050" h="489585">
                  <a:moveTo>
                    <a:pt x="60820" y="412203"/>
                  </a:moveTo>
                  <a:lnTo>
                    <a:pt x="60820" y="447421"/>
                  </a:lnTo>
                </a:path>
                <a:path w="400050" h="489585">
                  <a:moveTo>
                    <a:pt x="147218" y="397484"/>
                  </a:moveTo>
                  <a:lnTo>
                    <a:pt x="255409" y="397484"/>
                  </a:lnTo>
                  <a:lnTo>
                    <a:pt x="282930" y="385965"/>
                  </a:lnTo>
                </a:path>
                <a:path w="400050" h="489585">
                  <a:moveTo>
                    <a:pt x="146583" y="404533"/>
                  </a:moveTo>
                  <a:lnTo>
                    <a:pt x="283565" y="404533"/>
                  </a:lnTo>
                </a:path>
                <a:path w="400050" h="489585">
                  <a:moveTo>
                    <a:pt x="184353" y="407733"/>
                  </a:moveTo>
                  <a:lnTo>
                    <a:pt x="184353" y="428218"/>
                  </a:lnTo>
                </a:path>
                <a:path w="400050" h="489585">
                  <a:moveTo>
                    <a:pt x="153619" y="407733"/>
                  </a:moveTo>
                  <a:lnTo>
                    <a:pt x="153619" y="428218"/>
                  </a:lnTo>
                </a:path>
                <a:path w="400050" h="489585">
                  <a:moveTo>
                    <a:pt x="146583" y="441020"/>
                  </a:moveTo>
                  <a:lnTo>
                    <a:pt x="282930" y="441020"/>
                  </a:lnTo>
                </a:path>
                <a:path w="400050" h="489585">
                  <a:moveTo>
                    <a:pt x="146583" y="448691"/>
                  </a:moveTo>
                  <a:lnTo>
                    <a:pt x="282930" y="448691"/>
                  </a:lnTo>
                </a:path>
                <a:path w="400050" h="489585">
                  <a:moveTo>
                    <a:pt x="233629" y="357162"/>
                  </a:moveTo>
                  <a:lnTo>
                    <a:pt x="233629" y="396849"/>
                  </a:lnTo>
                </a:path>
                <a:path w="400050" h="489585">
                  <a:moveTo>
                    <a:pt x="225958" y="357162"/>
                  </a:moveTo>
                  <a:lnTo>
                    <a:pt x="225958" y="396849"/>
                  </a:lnTo>
                </a:path>
                <a:path w="400050" h="489585">
                  <a:moveTo>
                    <a:pt x="211874" y="357162"/>
                  </a:moveTo>
                  <a:lnTo>
                    <a:pt x="211874" y="396849"/>
                  </a:lnTo>
                </a:path>
                <a:path w="400050" h="489585">
                  <a:moveTo>
                    <a:pt x="204203" y="355892"/>
                  </a:moveTo>
                  <a:lnTo>
                    <a:pt x="204203" y="396201"/>
                  </a:lnTo>
                </a:path>
                <a:path w="400050" h="489585">
                  <a:moveTo>
                    <a:pt x="197802" y="355892"/>
                  </a:moveTo>
                  <a:lnTo>
                    <a:pt x="197802" y="396201"/>
                  </a:lnTo>
                </a:path>
                <a:path w="400050" h="489585">
                  <a:moveTo>
                    <a:pt x="213791" y="362927"/>
                  </a:moveTo>
                  <a:lnTo>
                    <a:pt x="224028" y="362927"/>
                  </a:lnTo>
                </a:path>
                <a:path w="400050" h="489585">
                  <a:moveTo>
                    <a:pt x="213791" y="369963"/>
                  </a:moveTo>
                  <a:lnTo>
                    <a:pt x="224028" y="369963"/>
                  </a:lnTo>
                </a:path>
                <a:path w="400050" h="489585">
                  <a:moveTo>
                    <a:pt x="234924" y="365480"/>
                  </a:moveTo>
                  <a:lnTo>
                    <a:pt x="262458" y="365480"/>
                  </a:lnTo>
                  <a:lnTo>
                    <a:pt x="258610" y="369963"/>
                  </a:lnTo>
                  <a:lnTo>
                    <a:pt x="263728" y="375081"/>
                  </a:lnTo>
                  <a:lnTo>
                    <a:pt x="250913" y="375081"/>
                  </a:lnTo>
                  <a:lnTo>
                    <a:pt x="245808" y="374459"/>
                  </a:lnTo>
                  <a:lnTo>
                    <a:pt x="236842" y="382117"/>
                  </a:lnTo>
                </a:path>
                <a:path w="400050" h="489585">
                  <a:moveTo>
                    <a:pt x="173469" y="360362"/>
                  </a:moveTo>
                  <a:lnTo>
                    <a:pt x="195237" y="383413"/>
                  </a:lnTo>
                </a:path>
                <a:path w="400050" h="489585">
                  <a:moveTo>
                    <a:pt x="165798" y="366115"/>
                  </a:moveTo>
                  <a:lnTo>
                    <a:pt x="187553" y="389166"/>
                  </a:lnTo>
                </a:path>
                <a:path w="400050" h="489585">
                  <a:moveTo>
                    <a:pt x="163233" y="369328"/>
                  </a:moveTo>
                  <a:lnTo>
                    <a:pt x="163233" y="371868"/>
                  </a:lnTo>
                  <a:lnTo>
                    <a:pt x="165138" y="378929"/>
                  </a:lnTo>
                  <a:lnTo>
                    <a:pt x="167068" y="379564"/>
                  </a:lnTo>
                  <a:lnTo>
                    <a:pt x="178587" y="379564"/>
                  </a:lnTo>
                </a:path>
                <a:path w="400050" h="489585">
                  <a:moveTo>
                    <a:pt x="181152" y="359092"/>
                  </a:moveTo>
                  <a:lnTo>
                    <a:pt x="186918" y="368046"/>
                  </a:lnTo>
                  <a:lnTo>
                    <a:pt x="184353" y="372529"/>
                  </a:lnTo>
                </a:path>
                <a:path w="400050" h="489585">
                  <a:moveTo>
                    <a:pt x="163233" y="405803"/>
                  </a:moveTo>
                  <a:lnTo>
                    <a:pt x="163233" y="419900"/>
                  </a:lnTo>
                  <a:lnTo>
                    <a:pt x="149161" y="437807"/>
                  </a:lnTo>
                </a:path>
                <a:path w="400050" h="489585">
                  <a:moveTo>
                    <a:pt x="176034" y="404533"/>
                  </a:moveTo>
                  <a:lnTo>
                    <a:pt x="176034" y="419900"/>
                  </a:lnTo>
                  <a:lnTo>
                    <a:pt x="190106" y="435889"/>
                  </a:lnTo>
                </a:path>
                <a:path w="400050" h="489585">
                  <a:moveTo>
                    <a:pt x="235559" y="405803"/>
                  </a:moveTo>
                  <a:lnTo>
                    <a:pt x="236194" y="407098"/>
                  </a:lnTo>
                  <a:lnTo>
                    <a:pt x="235559" y="414134"/>
                  </a:lnTo>
                  <a:lnTo>
                    <a:pt x="244513" y="419252"/>
                  </a:lnTo>
                  <a:lnTo>
                    <a:pt x="243878" y="424370"/>
                  </a:lnTo>
                  <a:lnTo>
                    <a:pt x="266280" y="424370"/>
                  </a:lnTo>
                  <a:lnTo>
                    <a:pt x="265645" y="404533"/>
                  </a:lnTo>
                </a:path>
                <a:path w="400050" h="489585">
                  <a:moveTo>
                    <a:pt x="399427" y="214426"/>
                  </a:moveTo>
                  <a:lnTo>
                    <a:pt x="389178" y="214426"/>
                  </a:lnTo>
                  <a:lnTo>
                    <a:pt x="389178" y="236829"/>
                  </a:lnTo>
                </a:path>
                <a:path w="400050" h="489585">
                  <a:moveTo>
                    <a:pt x="394931" y="133769"/>
                  </a:moveTo>
                  <a:lnTo>
                    <a:pt x="343738" y="200990"/>
                  </a:lnTo>
                </a:path>
                <a:path w="400050" h="489585">
                  <a:moveTo>
                    <a:pt x="398132" y="138899"/>
                  </a:moveTo>
                  <a:lnTo>
                    <a:pt x="347573" y="206108"/>
                  </a:lnTo>
                </a:path>
                <a:path w="400050" h="489585">
                  <a:moveTo>
                    <a:pt x="212509" y="635"/>
                  </a:moveTo>
                  <a:lnTo>
                    <a:pt x="26308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424450" y="4047793"/>
              <a:ext cx="50800" cy="1270"/>
            </a:xfrm>
            <a:custGeom>
              <a:avLst/>
              <a:gdLst/>
              <a:ahLst/>
              <a:cxnLst/>
              <a:rect l="l" t="t" r="r" b="b"/>
              <a:pathLst>
                <a:path w="50800" h="1270">
                  <a:moveTo>
                    <a:pt x="-2286" y="635"/>
                  </a:moveTo>
                  <a:lnTo>
                    <a:pt x="52857" y="635"/>
                  </a:lnTo>
                </a:path>
              </a:pathLst>
            </a:custGeom>
            <a:ln w="58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486553" y="4031791"/>
              <a:ext cx="32384" cy="1270"/>
            </a:xfrm>
            <a:custGeom>
              <a:avLst/>
              <a:gdLst/>
              <a:ahLst/>
              <a:cxnLst/>
              <a:rect l="l" t="t" r="r" b="b"/>
              <a:pathLst>
                <a:path w="32385" h="1270">
                  <a:moveTo>
                    <a:pt x="-2286" y="635"/>
                  </a:moveTo>
                  <a:lnTo>
                    <a:pt x="34277" y="635"/>
                  </a:lnTo>
                </a:path>
              </a:pathLst>
            </a:custGeom>
            <a:ln w="58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487823" y="4015789"/>
              <a:ext cx="60325" cy="80645"/>
            </a:xfrm>
            <a:custGeom>
              <a:avLst/>
              <a:gdLst/>
              <a:ahLst/>
              <a:cxnLst/>
              <a:rect l="l" t="t" r="r" b="b"/>
              <a:pathLst>
                <a:path w="60325" h="80645">
                  <a:moveTo>
                    <a:pt x="8966" y="0"/>
                  </a:moveTo>
                  <a:lnTo>
                    <a:pt x="8966" y="72961"/>
                  </a:lnTo>
                </a:path>
                <a:path w="60325" h="80645">
                  <a:moveTo>
                    <a:pt x="16002" y="38417"/>
                  </a:moveTo>
                  <a:lnTo>
                    <a:pt x="16002" y="65925"/>
                  </a:lnTo>
                </a:path>
                <a:path w="60325" h="80645">
                  <a:moveTo>
                    <a:pt x="0" y="34556"/>
                  </a:moveTo>
                  <a:lnTo>
                    <a:pt x="55041" y="34556"/>
                  </a:lnTo>
                </a:path>
                <a:path w="60325" h="80645">
                  <a:moveTo>
                    <a:pt x="44792" y="35826"/>
                  </a:moveTo>
                  <a:lnTo>
                    <a:pt x="44792" y="74244"/>
                  </a:lnTo>
                </a:path>
                <a:path w="60325" h="80645">
                  <a:moveTo>
                    <a:pt x="60159" y="38417"/>
                  </a:moveTo>
                  <a:lnTo>
                    <a:pt x="60159" y="80645"/>
                  </a:lnTo>
                  <a:lnTo>
                    <a:pt x="51854" y="77444"/>
                  </a:lnTo>
                </a:path>
                <a:path w="60325" h="80645">
                  <a:moveTo>
                    <a:pt x="24333" y="71691"/>
                  </a:moveTo>
                  <a:lnTo>
                    <a:pt x="34569" y="74244"/>
                  </a:lnTo>
                  <a:lnTo>
                    <a:pt x="34569" y="358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425098" y="4082985"/>
              <a:ext cx="52705" cy="3810"/>
            </a:xfrm>
            <a:custGeom>
              <a:avLst/>
              <a:gdLst/>
              <a:ahLst/>
              <a:cxnLst/>
              <a:rect l="l" t="t" r="r" b="b"/>
              <a:pathLst>
                <a:path w="52704" h="3810">
                  <a:moveTo>
                    <a:pt x="-2286" y="1606"/>
                  </a:moveTo>
                  <a:lnTo>
                    <a:pt x="54775" y="1606"/>
                  </a:lnTo>
                </a:path>
              </a:pathLst>
            </a:custGeom>
            <a:ln w="77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425098" y="4093234"/>
              <a:ext cx="52705" cy="3810"/>
            </a:xfrm>
            <a:custGeom>
              <a:avLst/>
              <a:gdLst/>
              <a:ahLst/>
              <a:cxnLst/>
              <a:rect l="l" t="t" r="r" b="b"/>
              <a:pathLst>
                <a:path w="52704" h="3810">
                  <a:moveTo>
                    <a:pt x="-2286" y="1600"/>
                  </a:moveTo>
                  <a:lnTo>
                    <a:pt x="54775" y="1600"/>
                  </a:lnTo>
                </a:path>
              </a:pathLst>
            </a:custGeom>
            <a:ln w="77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428920" y="4105494"/>
              <a:ext cx="49530" cy="8890"/>
            </a:xfrm>
            <a:custGeom>
              <a:avLst/>
              <a:gdLst/>
              <a:ahLst/>
              <a:cxnLst/>
              <a:rect l="l" t="t" r="r" b="b"/>
              <a:pathLst>
                <a:path w="49529" h="8889">
                  <a:moveTo>
                    <a:pt x="5778" y="541"/>
                  </a:moveTo>
                  <a:lnTo>
                    <a:pt x="13563" y="0"/>
                  </a:lnTo>
                  <a:lnTo>
                    <a:pt x="26333" y="60"/>
                  </a:lnTo>
                  <a:lnTo>
                    <a:pt x="38264" y="360"/>
                  </a:lnTo>
                  <a:lnTo>
                    <a:pt x="43535" y="541"/>
                  </a:lnTo>
                  <a:lnTo>
                    <a:pt x="48906" y="1660"/>
                  </a:lnTo>
                  <a:lnTo>
                    <a:pt x="49060" y="4220"/>
                  </a:lnTo>
                  <a:lnTo>
                    <a:pt x="45975" y="7024"/>
                  </a:lnTo>
                  <a:lnTo>
                    <a:pt x="41630" y="8872"/>
                  </a:lnTo>
                  <a:lnTo>
                    <a:pt x="0" y="887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490019" y="4103750"/>
              <a:ext cx="131445" cy="26670"/>
            </a:xfrm>
            <a:custGeom>
              <a:avLst/>
              <a:gdLst/>
              <a:ahLst/>
              <a:cxnLst/>
              <a:rect l="l" t="t" r="r" b="b"/>
              <a:pathLst>
                <a:path w="131445" h="26670">
                  <a:moveTo>
                    <a:pt x="131305" y="0"/>
                  </a:moveTo>
                  <a:lnTo>
                    <a:pt x="0" y="0"/>
                  </a:lnTo>
                  <a:lnTo>
                    <a:pt x="0" y="12166"/>
                  </a:lnTo>
                  <a:lnTo>
                    <a:pt x="0" y="13538"/>
                  </a:lnTo>
                  <a:lnTo>
                    <a:pt x="0" y="26327"/>
                  </a:lnTo>
                  <a:lnTo>
                    <a:pt x="131305" y="26327"/>
                  </a:lnTo>
                  <a:lnTo>
                    <a:pt x="131305" y="13538"/>
                  </a:lnTo>
                  <a:lnTo>
                    <a:pt x="131305" y="12166"/>
                  </a:lnTo>
                  <a:lnTo>
                    <a:pt x="1313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410379" y="4125873"/>
              <a:ext cx="83820" cy="6985"/>
            </a:xfrm>
            <a:custGeom>
              <a:avLst/>
              <a:gdLst/>
              <a:ahLst/>
              <a:cxnLst/>
              <a:rect l="l" t="t" r="r" b="b"/>
              <a:pathLst>
                <a:path w="83820" h="6985">
                  <a:moveTo>
                    <a:pt x="-2286" y="3200"/>
                  </a:moveTo>
                  <a:lnTo>
                    <a:pt x="85483" y="3200"/>
                  </a:lnTo>
                </a:path>
              </a:pathLst>
            </a:custGeom>
            <a:ln w="109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423168" y="4163007"/>
              <a:ext cx="255270" cy="151765"/>
            </a:xfrm>
            <a:custGeom>
              <a:avLst/>
              <a:gdLst/>
              <a:ahLst/>
              <a:cxnLst/>
              <a:rect l="l" t="t" r="r" b="b"/>
              <a:pathLst>
                <a:path w="255270" h="151764">
                  <a:moveTo>
                    <a:pt x="97942" y="49923"/>
                  </a:moveTo>
                  <a:lnTo>
                    <a:pt x="76174" y="103682"/>
                  </a:lnTo>
                </a:path>
                <a:path w="255270" h="151764">
                  <a:moveTo>
                    <a:pt x="94107" y="46736"/>
                  </a:moveTo>
                  <a:lnTo>
                    <a:pt x="72974" y="100482"/>
                  </a:lnTo>
                </a:path>
                <a:path w="255270" h="151764">
                  <a:moveTo>
                    <a:pt x="3213" y="67195"/>
                  </a:moveTo>
                  <a:lnTo>
                    <a:pt x="24333" y="95377"/>
                  </a:lnTo>
                  <a:lnTo>
                    <a:pt x="38417" y="49288"/>
                  </a:lnTo>
                </a:path>
                <a:path w="255270" h="151764">
                  <a:moveTo>
                    <a:pt x="0" y="80010"/>
                  </a:moveTo>
                  <a:lnTo>
                    <a:pt x="19850" y="110731"/>
                  </a:lnTo>
                  <a:lnTo>
                    <a:pt x="5753" y="151053"/>
                  </a:lnTo>
                </a:path>
                <a:path w="255270" h="151764">
                  <a:moveTo>
                    <a:pt x="39052" y="68478"/>
                  </a:moveTo>
                  <a:lnTo>
                    <a:pt x="13462" y="151688"/>
                  </a:lnTo>
                </a:path>
                <a:path w="255270" h="151764">
                  <a:moveTo>
                    <a:pt x="20497" y="5118"/>
                  </a:moveTo>
                  <a:lnTo>
                    <a:pt x="30734" y="12801"/>
                  </a:lnTo>
                  <a:lnTo>
                    <a:pt x="26170" y="26698"/>
                  </a:lnTo>
                  <a:lnTo>
                    <a:pt x="24972" y="40960"/>
                  </a:lnTo>
                  <a:lnTo>
                    <a:pt x="27135" y="53303"/>
                  </a:lnTo>
                  <a:lnTo>
                    <a:pt x="32651" y="61442"/>
                  </a:lnTo>
                </a:path>
                <a:path w="255270" h="151764">
                  <a:moveTo>
                    <a:pt x="78105" y="0"/>
                  </a:moveTo>
                  <a:lnTo>
                    <a:pt x="78105" y="71043"/>
                  </a:lnTo>
                </a:path>
                <a:path w="255270" h="151764">
                  <a:moveTo>
                    <a:pt x="83858" y="91528"/>
                  </a:moveTo>
                  <a:lnTo>
                    <a:pt x="121627" y="91528"/>
                  </a:lnTo>
                </a:path>
                <a:path w="255270" h="151764">
                  <a:moveTo>
                    <a:pt x="83858" y="86410"/>
                  </a:moveTo>
                  <a:lnTo>
                    <a:pt x="121627" y="86410"/>
                  </a:lnTo>
                </a:path>
                <a:path w="255270" h="151764">
                  <a:moveTo>
                    <a:pt x="135064" y="90246"/>
                  </a:moveTo>
                  <a:lnTo>
                    <a:pt x="168998" y="90246"/>
                  </a:lnTo>
                  <a:lnTo>
                    <a:pt x="168998" y="107530"/>
                  </a:lnTo>
                </a:path>
                <a:path w="255270" h="151764">
                  <a:moveTo>
                    <a:pt x="170903" y="46075"/>
                  </a:moveTo>
                  <a:lnTo>
                    <a:pt x="189458" y="53124"/>
                  </a:lnTo>
                </a:path>
                <a:path w="255270" h="151764">
                  <a:moveTo>
                    <a:pt x="156819" y="38392"/>
                  </a:moveTo>
                  <a:lnTo>
                    <a:pt x="138912" y="29425"/>
                  </a:lnTo>
                </a:path>
                <a:path w="255270" h="151764">
                  <a:moveTo>
                    <a:pt x="211874" y="42887"/>
                  </a:moveTo>
                  <a:lnTo>
                    <a:pt x="243865" y="23672"/>
                  </a:lnTo>
                </a:path>
                <a:path w="255270" h="151764">
                  <a:moveTo>
                    <a:pt x="247078" y="14719"/>
                  </a:moveTo>
                  <a:lnTo>
                    <a:pt x="247078" y="82562"/>
                  </a:lnTo>
                </a:path>
                <a:path w="255270" h="151764">
                  <a:moveTo>
                    <a:pt x="254762" y="14719"/>
                  </a:moveTo>
                  <a:lnTo>
                    <a:pt x="254762" y="825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679199" y="4196281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-2286" y="323"/>
                  </a:moveTo>
                  <a:lnTo>
                    <a:pt x="15100" y="323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679199" y="4206530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317"/>
                  </a:moveTo>
                  <a:lnTo>
                    <a:pt x="15100" y="31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572951" y="4150854"/>
              <a:ext cx="223520" cy="201295"/>
            </a:xfrm>
            <a:custGeom>
              <a:avLst/>
              <a:gdLst/>
              <a:ahLst/>
              <a:cxnLst/>
              <a:rect l="l" t="t" r="r" b="b"/>
              <a:pathLst>
                <a:path w="223520" h="201295">
                  <a:moveTo>
                    <a:pt x="120345" y="27520"/>
                  </a:moveTo>
                  <a:lnTo>
                    <a:pt x="120345" y="93433"/>
                  </a:lnTo>
                </a:path>
                <a:path w="223520" h="201295">
                  <a:moveTo>
                    <a:pt x="62090" y="106883"/>
                  </a:moveTo>
                  <a:lnTo>
                    <a:pt x="97294" y="106883"/>
                  </a:lnTo>
                  <a:lnTo>
                    <a:pt x="97294" y="129921"/>
                  </a:lnTo>
                  <a:lnTo>
                    <a:pt x="94081" y="129921"/>
                  </a:lnTo>
                  <a:lnTo>
                    <a:pt x="87693" y="134404"/>
                  </a:lnTo>
                  <a:lnTo>
                    <a:pt x="92811" y="136321"/>
                  </a:lnTo>
                </a:path>
                <a:path w="223520" h="201295">
                  <a:moveTo>
                    <a:pt x="106248" y="128638"/>
                  </a:moveTo>
                  <a:lnTo>
                    <a:pt x="108576" y="134195"/>
                  </a:lnTo>
                  <a:lnTo>
                    <a:pt x="108018" y="141370"/>
                  </a:lnTo>
                  <a:lnTo>
                    <a:pt x="106257" y="147458"/>
                  </a:lnTo>
                  <a:lnTo>
                    <a:pt x="104978" y="149758"/>
                  </a:lnTo>
                </a:path>
                <a:path w="223520" h="201295">
                  <a:moveTo>
                    <a:pt x="105613" y="126720"/>
                  </a:moveTo>
                  <a:lnTo>
                    <a:pt x="105613" y="114566"/>
                  </a:lnTo>
                  <a:lnTo>
                    <a:pt x="121615" y="114566"/>
                  </a:lnTo>
                  <a:lnTo>
                    <a:pt x="121615" y="163842"/>
                  </a:lnTo>
                  <a:lnTo>
                    <a:pt x="103060" y="165125"/>
                  </a:lnTo>
                  <a:lnTo>
                    <a:pt x="64007" y="165773"/>
                  </a:lnTo>
                </a:path>
                <a:path w="223520" h="201295">
                  <a:moveTo>
                    <a:pt x="67208" y="22402"/>
                  </a:moveTo>
                  <a:lnTo>
                    <a:pt x="67208" y="129298"/>
                  </a:lnTo>
                  <a:lnTo>
                    <a:pt x="59537" y="151688"/>
                  </a:lnTo>
                </a:path>
                <a:path w="223520" h="201295">
                  <a:moveTo>
                    <a:pt x="0" y="115201"/>
                  </a:moveTo>
                  <a:lnTo>
                    <a:pt x="0" y="157454"/>
                  </a:lnTo>
                  <a:lnTo>
                    <a:pt x="8966" y="158089"/>
                  </a:lnTo>
                  <a:lnTo>
                    <a:pt x="39674" y="159372"/>
                  </a:lnTo>
                  <a:lnTo>
                    <a:pt x="39674" y="26873"/>
                  </a:lnTo>
                </a:path>
                <a:path w="223520" h="201295">
                  <a:moveTo>
                    <a:pt x="35852" y="103682"/>
                  </a:moveTo>
                  <a:lnTo>
                    <a:pt x="30721" y="113931"/>
                  </a:lnTo>
                </a:path>
                <a:path w="223520" h="201295">
                  <a:moveTo>
                    <a:pt x="60807" y="72313"/>
                  </a:moveTo>
                  <a:lnTo>
                    <a:pt x="90258" y="83832"/>
                  </a:lnTo>
                </a:path>
                <a:path w="223520" h="201295">
                  <a:moveTo>
                    <a:pt x="70408" y="23672"/>
                  </a:moveTo>
                  <a:lnTo>
                    <a:pt x="94081" y="92798"/>
                  </a:lnTo>
                </a:path>
                <a:path w="223520" h="201295">
                  <a:moveTo>
                    <a:pt x="105613" y="75514"/>
                  </a:moveTo>
                  <a:lnTo>
                    <a:pt x="115214" y="75514"/>
                  </a:lnTo>
                  <a:lnTo>
                    <a:pt x="115214" y="95999"/>
                  </a:lnTo>
                  <a:lnTo>
                    <a:pt x="104330" y="95999"/>
                  </a:lnTo>
                </a:path>
                <a:path w="223520" h="201295">
                  <a:moveTo>
                    <a:pt x="154914" y="0"/>
                  </a:moveTo>
                  <a:lnTo>
                    <a:pt x="142100" y="0"/>
                  </a:lnTo>
                  <a:lnTo>
                    <a:pt x="142100" y="16624"/>
                  </a:lnTo>
                  <a:lnTo>
                    <a:pt x="149783" y="20472"/>
                  </a:lnTo>
                  <a:lnTo>
                    <a:pt x="156184" y="19824"/>
                  </a:lnTo>
                </a:path>
                <a:path w="223520" h="201295">
                  <a:moveTo>
                    <a:pt x="181140" y="35179"/>
                  </a:moveTo>
                  <a:lnTo>
                    <a:pt x="199072" y="35826"/>
                  </a:lnTo>
                  <a:lnTo>
                    <a:pt x="199072" y="44145"/>
                  </a:lnTo>
                  <a:lnTo>
                    <a:pt x="181787" y="42875"/>
                  </a:lnTo>
                </a:path>
                <a:path w="223520" h="201295">
                  <a:moveTo>
                    <a:pt x="182435" y="63995"/>
                  </a:moveTo>
                  <a:lnTo>
                    <a:pt x="199072" y="65278"/>
                  </a:lnTo>
                  <a:lnTo>
                    <a:pt x="200977" y="76809"/>
                  </a:lnTo>
                  <a:lnTo>
                    <a:pt x="190106" y="76809"/>
                  </a:lnTo>
                  <a:lnTo>
                    <a:pt x="195859" y="93433"/>
                  </a:lnTo>
                  <a:lnTo>
                    <a:pt x="181787" y="80632"/>
                  </a:lnTo>
                </a:path>
                <a:path w="223520" h="201295">
                  <a:moveTo>
                    <a:pt x="187553" y="93433"/>
                  </a:moveTo>
                  <a:lnTo>
                    <a:pt x="195224" y="100482"/>
                  </a:lnTo>
                  <a:lnTo>
                    <a:pt x="200977" y="112636"/>
                  </a:lnTo>
                  <a:lnTo>
                    <a:pt x="189471" y="113931"/>
                  </a:lnTo>
                  <a:lnTo>
                    <a:pt x="188201" y="100482"/>
                  </a:lnTo>
                </a:path>
                <a:path w="223520" h="201295">
                  <a:moveTo>
                    <a:pt x="182435" y="123520"/>
                  </a:moveTo>
                  <a:lnTo>
                    <a:pt x="188201" y="124815"/>
                  </a:lnTo>
                  <a:lnTo>
                    <a:pt x="196507" y="182410"/>
                  </a:lnTo>
                </a:path>
                <a:path w="223520" h="201295">
                  <a:moveTo>
                    <a:pt x="199072" y="119049"/>
                  </a:moveTo>
                  <a:lnTo>
                    <a:pt x="190106" y="120954"/>
                  </a:lnTo>
                  <a:lnTo>
                    <a:pt x="200355" y="178574"/>
                  </a:lnTo>
                </a:path>
                <a:path w="223520" h="201295">
                  <a:moveTo>
                    <a:pt x="181787" y="168973"/>
                  </a:moveTo>
                  <a:lnTo>
                    <a:pt x="223392" y="168973"/>
                  </a:lnTo>
                  <a:lnTo>
                    <a:pt x="223392" y="200977"/>
                  </a:lnTo>
                </a:path>
                <a:path w="223520" h="201295">
                  <a:moveTo>
                    <a:pt x="222745" y="184340"/>
                  </a:moveTo>
                  <a:lnTo>
                    <a:pt x="184353" y="18434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633759" y="4299977"/>
              <a:ext cx="60325" cy="3175"/>
            </a:xfrm>
            <a:custGeom>
              <a:avLst/>
              <a:gdLst/>
              <a:ahLst/>
              <a:cxnLst/>
              <a:rect l="l" t="t" r="r" b="b"/>
              <a:pathLst>
                <a:path w="60325" h="3175">
                  <a:moveTo>
                    <a:pt x="-2286" y="1282"/>
                  </a:moveTo>
                  <a:lnTo>
                    <a:pt x="62458" y="1282"/>
                  </a:lnTo>
                </a:path>
              </a:pathLst>
            </a:custGeom>
            <a:ln w="71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633759" y="4283327"/>
              <a:ext cx="60325" cy="2540"/>
            </a:xfrm>
            <a:custGeom>
              <a:avLst/>
              <a:gdLst/>
              <a:ahLst/>
              <a:cxnLst/>
              <a:rect l="l" t="t" r="r" b="b"/>
              <a:pathLst>
                <a:path w="60325" h="2539">
                  <a:moveTo>
                    <a:pt x="-2286" y="965"/>
                  </a:moveTo>
                  <a:lnTo>
                    <a:pt x="62458" y="965"/>
                  </a:lnTo>
                </a:path>
              </a:pathLst>
            </a:custGeom>
            <a:ln w="65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422545" y="4025390"/>
              <a:ext cx="271145" cy="139065"/>
            </a:xfrm>
            <a:custGeom>
              <a:avLst/>
              <a:gdLst/>
              <a:ahLst/>
              <a:cxnLst/>
              <a:rect l="l" t="t" r="r" b="b"/>
              <a:pathLst>
                <a:path w="271145" h="139064">
                  <a:moveTo>
                    <a:pt x="270751" y="115849"/>
                  </a:moveTo>
                  <a:lnTo>
                    <a:pt x="270751" y="125463"/>
                  </a:lnTo>
                  <a:lnTo>
                    <a:pt x="270751" y="133769"/>
                  </a:lnTo>
                  <a:lnTo>
                    <a:pt x="263055" y="137617"/>
                  </a:lnTo>
                  <a:lnTo>
                    <a:pt x="259232" y="138252"/>
                  </a:lnTo>
                  <a:lnTo>
                    <a:pt x="255384" y="138887"/>
                  </a:lnTo>
                  <a:lnTo>
                    <a:pt x="256654" y="138252"/>
                  </a:lnTo>
                  <a:lnTo>
                    <a:pt x="214414" y="137617"/>
                  </a:lnTo>
                </a:path>
                <a:path w="271145" h="139064">
                  <a:moveTo>
                    <a:pt x="214414" y="121615"/>
                  </a:moveTo>
                  <a:lnTo>
                    <a:pt x="251536" y="120332"/>
                  </a:lnTo>
                  <a:lnTo>
                    <a:pt x="253466" y="100482"/>
                  </a:lnTo>
                </a:path>
                <a:path w="271145" h="139064">
                  <a:moveTo>
                    <a:pt x="269468" y="106883"/>
                  </a:moveTo>
                  <a:lnTo>
                    <a:pt x="269468" y="96634"/>
                  </a:lnTo>
                </a:path>
                <a:path w="271145" h="139064">
                  <a:moveTo>
                    <a:pt x="218897" y="40322"/>
                  </a:moveTo>
                  <a:lnTo>
                    <a:pt x="218897" y="68491"/>
                  </a:lnTo>
                  <a:lnTo>
                    <a:pt x="222097" y="85115"/>
                  </a:lnTo>
                  <a:lnTo>
                    <a:pt x="217614" y="92163"/>
                  </a:lnTo>
                  <a:lnTo>
                    <a:pt x="213708" y="98378"/>
                  </a:lnTo>
                  <a:lnTo>
                    <a:pt x="208419" y="105368"/>
                  </a:lnTo>
                  <a:lnTo>
                    <a:pt x="201330" y="111516"/>
                  </a:lnTo>
                  <a:lnTo>
                    <a:pt x="192023" y="115201"/>
                  </a:lnTo>
                  <a:lnTo>
                    <a:pt x="137604" y="117767"/>
                  </a:lnTo>
                </a:path>
                <a:path w="271145" h="139064">
                  <a:moveTo>
                    <a:pt x="212496" y="31991"/>
                  </a:moveTo>
                  <a:lnTo>
                    <a:pt x="212496" y="60159"/>
                  </a:lnTo>
                  <a:lnTo>
                    <a:pt x="215696" y="76809"/>
                  </a:lnTo>
                  <a:lnTo>
                    <a:pt x="210578" y="83845"/>
                  </a:lnTo>
                  <a:lnTo>
                    <a:pt x="206677" y="90145"/>
                  </a:lnTo>
                  <a:lnTo>
                    <a:pt x="201456" y="97288"/>
                  </a:lnTo>
                  <a:lnTo>
                    <a:pt x="194555" y="103469"/>
                  </a:lnTo>
                  <a:lnTo>
                    <a:pt x="185610" y="106883"/>
                  </a:lnTo>
                  <a:lnTo>
                    <a:pt x="130568" y="109448"/>
                  </a:lnTo>
                </a:path>
                <a:path w="271145" h="139064">
                  <a:moveTo>
                    <a:pt x="183692" y="26225"/>
                  </a:moveTo>
                  <a:lnTo>
                    <a:pt x="193941" y="26225"/>
                  </a:lnTo>
                </a:path>
                <a:path w="271145" h="139064">
                  <a:moveTo>
                    <a:pt x="184327" y="46723"/>
                  </a:moveTo>
                  <a:lnTo>
                    <a:pt x="195224" y="47993"/>
                  </a:lnTo>
                  <a:lnTo>
                    <a:pt x="195224" y="85115"/>
                  </a:lnTo>
                </a:path>
                <a:path w="271145" h="139064">
                  <a:moveTo>
                    <a:pt x="205447" y="34569"/>
                  </a:moveTo>
                  <a:lnTo>
                    <a:pt x="205447" y="37769"/>
                  </a:lnTo>
                  <a:lnTo>
                    <a:pt x="209308" y="37769"/>
                  </a:lnTo>
                </a:path>
                <a:path w="271145" h="139064">
                  <a:moveTo>
                    <a:pt x="203542" y="45440"/>
                  </a:moveTo>
                  <a:lnTo>
                    <a:pt x="203542" y="69761"/>
                  </a:lnTo>
                </a:path>
                <a:path w="271145" h="139064">
                  <a:moveTo>
                    <a:pt x="0" y="45440"/>
                  </a:moveTo>
                  <a:lnTo>
                    <a:pt x="55676" y="45440"/>
                  </a:lnTo>
                </a:path>
                <a:path w="271145" h="139064">
                  <a:moveTo>
                    <a:pt x="23685" y="23037"/>
                  </a:moveTo>
                  <a:lnTo>
                    <a:pt x="20472" y="26873"/>
                  </a:lnTo>
                  <a:lnTo>
                    <a:pt x="17271" y="31991"/>
                  </a:lnTo>
                  <a:lnTo>
                    <a:pt x="25590" y="31991"/>
                  </a:lnTo>
                  <a:lnTo>
                    <a:pt x="34543" y="31991"/>
                  </a:lnTo>
                  <a:lnTo>
                    <a:pt x="35204" y="32639"/>
                  </a:lnTo>
                  <a:lnTo>
                    <a:pt x="35204" y="62090"/>
                  </a:lnTo>
                </a:path>
                <a:path w="271145" h="139064">
                  <a:moveTo>
                    <a:pt x="40957" y="23037"/>
                  </a:moveTo>
                  <a:lnTo>
                    <a:pt x="48005" y="30073"/>
                  </a:lnTo>
                  <a:lnTo>
                    <a:pt x="46723" y="34569"/>
                  </a:lnTo>
                  <a:lnTo>
                    <a:pt x="47358" y="39039"/>
                  </a:lnTo>
                  <a:lnTo>
                    <a:pt x="48005" y="43522"/>
                  </a:lnTo>
                  <a:lnTo>
                    <a:pt x="47358" y="56959"/>
                  </a:lnTo>
                </a:path>
                <a:path w="271145" h="139064">
                  <a:moveTo>
                    <a:pt x="0" y="39687"/>
                  </a:moveTo>
                  <a:lnTo>
                    <a:pt x="1904" y="36474"/>
                  </a:lnTo>
                  <a:lnTo>
                    <a:pt x="4470" y="32639"/>
                  </a:lnTo>
                  <a:lnTo>
                    <a:pt x="10236" y="34569"/>
                  </a:lnTo>
                  <a:lnTo>
                    <a:pt x="16624" y="35839"/>
                  </a:lnTo>
                  <a:lnTo>
                    <a:pt x="20472" y="39039"/>
                  </a:lnTo>
                  <a:lnTo>
                    <a:pt x="23025" y="39039"/>
                  </a:lnTo>
                </a:path>
                <a:path w="271145" h="139064">
                  <a:moveTo>
                    <a:pt x="10236" y="10248"/>
                  </a:moveTo>
                  <a:lnTo>
                    <a:pt x="10236" y="0"/>
                  </a:lnTo>
                </a:path>
                <a:path w="271145" h="139064">
                  <a:moveTo>
                    <a:pt x="23685" y="11518"/>
                  </a:moveTo>
                  <a:lnTo>
                    <a:pt x="19189" y="0"/>
                  </a:lnTo>
                  <a:lnTo>
                    <a:pt x="8953" y="2552"/>
                  </a:lnTo>
                </a:path>
                <a:path w="271145" h="139064">
                  <a:moveTo>
                    <a:pt x="66560" y="15354"/>
                  </a:moveTo>
                  <a:lnTo>
                    <a:pt x="71031" y="153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499977" y="4039462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-2286" y="641"/>
                  </a:moveTo>
                  <a:lnTo>
                    <a:pt x="21501" y="641"/>
                  </a:lnTo>
                </a:path>
              </a:pathLst>
            </a:custGeom>
            <a:ln w="58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531994" y="4020272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2565" y="14706"/>
                  </a:moveTo>
                  <a:lnTo>
                    <a:pt x="12166" y="15989"/>
                  </a:lnTo>
                  <a:lnTo>
                    <a:pt x="7683" y="0"/>
                  </a:lnTo>
                  <a:lnTo>
                    <a:pt x="0" y="8318"/>
                  </a:lnTo>
                  <a:lnTo>
                    <a:pt x="0" y="140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560150" y="4039462"/>
              <a:ext cx="29845" cy="3810"/>
            </a:xfrm>
            <a:custGeom>
              <a:avLst/>
              <a:gdLst/>
              <a:ahLst/>
              <a:cxnLst/>
              <a:rect l="l" t="t" r="r" b="b"/>
              <a:pathLst>
                <a:path w="29845" h="3810">
                  <a:moveTo>
                    <a:pt x="-2286" y="1600"/>
                  </a:moveTo>
                  <a:lnTo>
                    <a:pt x="31737" y="1600"/>
                  </a:lnTo>
                </a:path>
              </a:pathLst>
            </a:custGeom>
            <a:ln w="77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394377" y="3035215"/>
              <a:ext cx="338455" cy="1224915"/>
            </a:xfrm>
            <a:custGeom>
              <a:avLst/>
              <a:gdLst/>
              <a:ahLst/>
              <a:cxnLst/>
              <a:rect l="l" t="t" r="r" b="b"/>
              <a:pathLst>
                <a:path w="338454" h="1224914">
                  <a:moveTo>
                    <a:pt x="205460" y="1008094"/>
                  </a:moveTo>
                  <a:lnTo>
                    <a:pt x="209296" y="1010647"/>
                  </a:lnTo>
                  <a:lnTo>
                    <a:pt x="211861" y="1013847"/>
                  </a:lnTo>
                </a:path>
                <a:path w="338454" h="1224914">
                  <a:moveTo>
                    <a:pt x="163855" y="1013212"/>
                  </a:moveTo>
                  <a:lnTo>
                    <a:pt x="183705" y="1015130"/>
                  </a:lnTo>
                  <a:lnTo>
                    <a:pt x="175374" y="1027944"/>
                  </a:lnTo>
                  <a:lnTo>
                    <a:pt x="163207" y="1027944"/>
                  </a:lnTo>
                </a:path>
                <a:path w="338454" h="1224914">
                  <a:moveTo>
                    <a:pt x="195859" y="1020248"/>
                  </a:moveTo>
                  <a:lnTo>
                    <a:pt x="199694" y="1013212"/>
                  </a:lnTo>
                  <a:lnTo>
                    <a:pt x="207378" y="1015130"/>
                  </a:lnTo>
                  <a:lnTo>
                    <a:pt x="206743" y="1018991"/>
                  </a:lnTo>
                  <a:lnTo>
                    <a:pt x="205460" y="1022814"/>
                  </a:lnTo>
                  <a:lnTo>
                    <a:pt x="200342" y="1022166"/>
                  </a:lnTo>
                </a:path>
                <a:path w="338454" h="1224914">
                  <a:moveTo>
                    <a:pt x="222110" y="1050982"/>
                  </a:moveTo>
                  <a:lnTo>
                    <a:pt x="212496" y="1045216"/>
                  </a:lnTo>
                  <a:lnTo>
                    <a:pt x="209296" y="1039451"/>
                  </a:lnTo>
                  <a:lnTo>
                    <a:pt x="185610" y="1074020"/>
                  </a:lnTo>
                </a:path>
                <a:path w="338454" h="1224914">
                  <a:moveTo>
                    <a:pt x="167055" y="1044581"/>
                  </a:moveTo>
                  <a:lnTo>
                    <a:pt x="159385" y="1053535"/>
                  </a:lnTo>
                </a:path>
                <a:path w="338454" h="1224914">
                  <a:moveTo>
                    <a:pt x="104965" y="1059288"/>
                  </a:moveTo>
                  <a:lnTo>
                    <a:pt x="154254" y="1068254"/>
                  </a:lnTo>
                  <a:lnTo>
                    <a:pt x="154901" y="1072102"/>
                  </a:lnTo>
                </a:path>
                <a:path w="338454" h="1224914">
                  <a:moveTo>
                    <a:pt x="200977" y="1037533"/>
                  </a:moveTo>
                  <a:lnTo>
                    <a:pt x="174739" y="1073385"/>
                  </a:lnTo>
                </a:path>
                <a:path w="338454" h="1224914">
                  <a:moveTo>
                    <a:pt x="326440" y="1143159"/>
                  </a:moveTo>
                  <a:lnTo>
                    <a:pt x="330430" y="1150596"/>
                  </a:lnTo>
                  <a:lnTo>
                    <a:pt x="332919" y="1157553"/>
                  </a:lnTo>
                  <a:lnTo>
                    <a:pt x="334086" y="1164031"/>
                  </a:lnTo>
                  <a:lnTo>
                    <a:pt x="334111" y="1170032"/>
                  </a:lnTo>
                  <a:lnTo>
                    <a:pt x="334111" y="1223791"/>
                  </a:lnTo>
                  <a:lnTo>
                    <a:pt x="337959" y="1224439"/>
                  </a:lnTo>
                </a:path>
                <a:path w="338454" h="1224914">
                  <a:moveTo>
                    <a:pt x="247065" y="1018991"/>
                  </a:moveTo>
                  <a:lnTo>
                    <a:pt x="268185" y="1017048"/>
                  </a:lnTo>
                  <a:lnTo>
                    <a:pt x="272034" y="1020896"/>
                  </a:lnTo>
                  <a:lnTo>
                    <a:pt x="291871" y="1022166"/>
                  </a:lnTo>
                </a:path>
                <a:path w="338454" h="1224914">
                  <a:moveTo>
                    <a:pt x="261785" y="1026014"/>
                  </a:moveTo>
                  <a:lnTo>
                    <a:pt x="285470" y="1026649"/>
                  </a:lnTo>
                  <a:lnTo>
                    <a:pt x="292519" y="1029214"/>
                  </a:lnTo>
                  <a:lnTo>
                    <a:pt x="292519" y="1079786"/>
                  </a:lnTo>
                </a:path>
                <a:path w="338454" h="1224914">
                  <a:moveTo>
                    <a:pt x="259880" y="1028579"/>
                  </a:moveTo>
                  <a:lnTo>
                    <a:pt x="259880" y="1075938"/>
                  </a:lnTo>
                </a:path>
                <a:path w="338454" h="1224914">
                  <a:moveTo>
                    <a:pt x="264350" y="1059288"/>
                  </a:moveTo>
                  <a:lnTo>
                    <a:pt x="291871" y="1063136"/>
                  </a:lnTo>
                </a:path>
                <a:path w="338454" h="1224914">
                  <a:moveTo>
                    <a:pt x="261137" y="1040111"/>
                  </a:moveTo>
                  <a:lnTo>
                    <a:pt x="291871" y="1040111"/>
                  </a:lnTo>
                </a:path>
                <a:path w="338454" h="1224914">
                  <a:moveTo>
                    <a:pt x="265633" y="1028579"/>
                  </a:moveTo>
                  <a:lnTo>
                    <a:pt x="286753" y="1082986"/>
                  </a:lnTo>
                </a:path>
                <a:path w="338454" h="1224914">
                  <a:moveTo>
                    <a:pt x="184975" y="1033698"/>
                  </a:moveTo>
                  <a:lnTo>
                    <a:pt x="162585" y="1066349"/>
                  </a:lnTo>
                </a:path>
                <a:path w="338454" h="1224914">
                  <a:moveTo>
                    <a:pt x="28168" y="603"/>
                  </a:moveTo>
                  <a:lnTo>
                    <a:pt x="15034" y="0"/>
                  </a:lnTo>
                  <a:lnTo>
                    <a:pt x="7121" y="5812"/>
                  </a:lnTo>
                  <a:lnTo>
                    <a:pt x="2690" y="15103"/>
                  </a:lnTo>
                  <a:lnTo>
                    <a:pt x="0" y="249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3" name="object 293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561699" y="3144264"/>
              <a:ext cx="213096" cy="241414"/>
            </a:xfrm>
            <a:prstGeom prst="rect">
              <a:avLst/>
            </a:prstGeom>
          </p:spPr>
        </p:pic>
        <p:sp>
          <p:nvSpPr>
            <p:cNvPr id="294" name="object 294"/>
            <p:cNvSpPr/>
            <p:nvPr/>
          </p:nvSpPr>
          <p:spPr>
            <a:xfrm>
              <a:off x="5423815" y="4357102"/>
              <a:ext cx="340995" cy="181610"/>
            </a:xfrm>
            <a:custGeom>
              <a:avLst/>
              <a:gdLst/>
              <a:ahLst/>
              <a:cxnLst/>
              <a:rect l="l" t="t" r="r" b="b"/>
              <a:pathLst>
                <a:path w="340995" h="181610">
                  <a:moveTo>
                    <a:pt x="6400" y="180987"/>
                  </a:moveTo>
                  <a:lnTo>
                    <a:pt x="68491" y="180987"/>
                  </a:lnTo>
                </a:path>
                <a:path w="340995" h="181610">
                  <a:moveTo>
                    <a:pt x="0" y="174586"/>
                  </a:moveTo>
                  <a:lnTo>
                    <a:pt x="62103" y="174586"/>
                  </a:lnTo>
                </a:path>
                <a:path w="340995" h="181610">
                  <a:moveTo>
                    <a:pt x="211874" y="12001"/>
                  </a:moveTo>
                  <a:lnTo>
                    <a:pt x="211874" y="111226"/>
                  </a:lnTo>
                  <a:lnTo>
                    <a:pt x="208572" y="140351"/>
                  </a:lnTo>
                  <a:lnTo>
                    <a:pt x="199388" y="161385"/>
                  </a:lnTo>
                  <a:lnTo>
                    <a:pt x="185401" y="174141"/>
                  </a:lnTo>
                  <a:lnTo>
                    <a:pt x="167690" y="178434"/>
                  </a:lnTo>
                  <a:lnTo>
                    <a:pt x="140169" y="178434"/>
                  </a:lnTo>
                  <a:lnTo>
                    <a:pt x="131510" y="170550"/>
                  </a:lnTo>
                  <a:lnTo>
                    <a:pt x="129454" y="155705"/>
                  </a:lnTo>
                  <a:lnTo>
                    <a:pt x="133879" y="141341"/>
                  </a:lnTo>
                  <a:lnTo>
                    <a:pt x="144665" y="134899"/>
                  </a:lnTo>
                  <a:lnTo>
                    <a:pt x="154979" y="133851"/>
                  </a:lnTo>
                  <a:lnTo>
                    <a:pt x="161459" y="130344"/>
                  </a:lnTo>
                  <a:lnTo>
                    <a:pt x="164823" y="123835"/>
                  </a:lnTo>
                  <a:lnTo>
                    <a:pt x="165785" y="113779"/>
                  </a:lnTo>
                  <a:lnTo>
                    <a:pt x="165785" y="12001"/>
                  </a:lnTo>
                  <a:lnTo>
                    <a:pt x="172987" y="3178"/>
                  </a:lnTo>
                  <a:lnTo>
                    <a:pt x="188829" y="0"/>
                  </a:lnTo>
                  <a:lnTo>
                    <a:pt x="204672" y="2821"/>
                  </a:lnTo>
                  <a:lnTo>
                    <a:pt x="211874" y="12001"/>
                  </a:lnTo>
                  <a:close/>
                </a:path>
                <a:path w="340995" h="181610">
                  <a:moveTo>
                    <a:pt x="165785" y="38252"/>
                  </a:moveTo>
                  <a:lnTo>
                    <a:pt x="172987" y="29338"/>
                  </a:lnTo>
                  <a:lnTo>
                    <a:pt x="188829" y="26008"/>
                  </a:lnTo>
                  <a:lnTo>
                    <a:pt x="204672" y="28799"/>
                  </a:lnTo>
                  <a:lnTo>
                    <a:pt x="211874" y="38252"/>
                  </a:lnTo>
                </a:path>
                <a:path w="340995" h="181610">
                  <a:moveTo>
                    <a:pt x="255384" y="45288"/>
                  </a:moveTo>
                  <a:lnTo>
                    <a:pt x="262585" y="36379"/>
                  </a:lnTo>
                  <a:lnTo>
                    <a:pt x="278428" y="33048"/>
                  </a:lnTo>
                  <a:lnTo>
                    <a:pt x="294271" y="35837"/>
                  </a:lnTo>
                  <a:lnTo>
                    <a:pt x="301472" y="45288"/>
                  </a:lnTo>
                </a:path>
                <a:path w="340995" h="181610">
                  <a:moveTo>
                    <a:pt x="165785" y="70256"/>
                  </a:moveTo>
                  <a:lnTo>
                    <a:pt x="172987" y="61433"/>
                  </a:lnTo>
                  <a:lnTo>
                    <a:pt x="188829" y="58254"/>
                  </a:lnTo>
                  <a:lnTo>
                    <a:pt x="204672" y="61076"/>
                  </a:lnTo>
                  <a:lnTo>
                    <a:pt x="211874" y="70256"/>
                  </a:lnTo>
                </a:path>
                <a:path w="340995" h="181610">
                  <a:moveTo>
                    <a:pt x="255384" y="77292"/>
                  </a:moveTo>
                  <a:lnTo>
                    <a:pt x="262585" y="68467"/>
                  </a:lnTo>
                  <a:lnTo>
                    <a:pt x="278428" y="65285"/>
                  </a:lnTo>
                  <a:lnTo>
                    <a:pt x="294271" y="68107"/>
                  </a:lnTo>
                  <a:lnTo>
                    <a:pt x="301472" y="77292"/>
                  </a:lnTo>
                </a:path>
                <a:path w="340995" h="181610">
                  <a:moveTo>
                    <a:pt x="165785" y="102908"/>
                  </a:moveTo>
                  <a:lnTo>
                    <a:pt x="172987" y="93992"/>
                  </a:lnTo>
                  <a:lnTo>
                    <a:pt x="188829" y="90658"/>
                  </a:lnTo>
                  <a:lnTo>
                    <a:pt x="204672" y="93449"/>
                  </a:lnTo>
                  <a:lnTo>
                    <a:pt x="211874" y="102908"/>
                  </a:lnTo>
                </a:path>
                <a:path w="340995" h="181610">
                  <a:moveTo>
                    <a:pt x="255384" y="109931"/>
                  </a:moveTo>
                  <a:lnTo>
                    <a:pt x="262585" y="101019"/>
                  </a:lnTo>
                  <a:lnTo>
                    <a:pt x="278428" y="97691"/>
                  </a:lnTo>
                  <a:lnTo>
                    <a:pt x="294271" y="100483"/>
                  </a:lnTo>
                  <a:lnTo>
                    <a:pt x="301472" y="109931"/>
                  </a:lnTo>
                </a:path>
                <a:path w="340995" h="181610">
                  <a:moveTo>
                    <a:pt x="301472" y="19037"/>
                  </a:moveTo>
                  <a:lnTo>
                    <a:pt x="301472" y="111226"/>
                  </a:lnTo>
                  <a:lnTo>
                    <a:pt x="298274" y="140351"/>
                  </a:lnTo>
                  <a:lnTo>
                    <a:pt x="289318" y="161385"/>
                  </a:lnTo>
                  <a:lnTo>
                    <a:pt x="275562" y="174141"/>
                  </a:lnTo>
                  <a:lnTo>
                    <a:pt x="257962" y="178434"/>
                  </a:lnTo>
                  <a:lnTo>
                    <a:pt x="230441" y="178434"/>
                  </a:lnTo>
                  <a:lnTo>
                    <a:pt x="221504" y="170550"/>
                  </a:lnTo>
                  <a:lnTo>
                    <a:pt x="219470" y="155705"/>
                  </a:lnTo>
                  <a:lnTo>
                    <a:pt x="224038" y="141341"/>
                  </a:lnTo>
                  <a:lnTo>
                    <a:pt x="234911" y="134899"/>
                  </a:lnTo>
                  <a:lnTo>
                    <a:pt x="244861" y="133851"/>
                  </a:lnTo>
                  <a:lnTo>
                    <a:pt x="251148" y="130344"/>
                  </a:lnTo>
                  <a:lnTo>
                    <a:pt x="254435" y="123835"/>
                  </a:lnTo>
                  <a:lnTo>
                    <a:pt x="255384" y="113779"/>
                  </a:lnTo>
                  <a:lnTo>
                    <a:pt x="255384" y="12001"/>
                  </a:lnTo>
                  <a:lnTo>
                    <a:pt x="262585" y="5905"/>
                  </a:lnTo>
                  <a:lnTo>
                    <a:pt x="278428" y="5446"/>
                  </a:lnTo>
                  <a:lnTo>
                    <a:pt x="294271" y="10024"/>
                  </a:lnTo>
                  <a:lnTo>
                    <a:pt x="301472" y="19037"/>
                  </a:lnTo>
                </a:path>
                <a:path w="340995" h="181610">
                  <a:moveTo>
                    <a:pt x="340525" y="33121"/>
                  </a:moveTo>
                  <a:lnTo>
                    <a:pt x="326440" y="21615"/>
                  </a:lnTo>
                  <a:lnTo>
                    <a:pt x="303403" y="190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635042" y="4367833"/>
              <a:ext cx="43180" cy="4445"/>
            </a:xfrm>
            <a:custGeom>
              <a:avLst/>
              <a:gdLst/>
              <a:ahLst/>
              <a:cxnLst/>
              <a:rect l="l" t="t" r="r" b="b"/>
              <a:pathLst>
                <a:path w="43179" h="4445">
                  <a:moveTo>
                    <a:pt x="-2286" y="1917"/>
                  </a:moveTo>
                  <a:lnTo>
                    <a:pt x="45173" y="1917"/>
                  </a:lnTo>
                </a:path>
              </a:pathLst>
            </a:custGeom>
            <a:ln w="84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487823" y="4357584"/>
              <a:ext cx="307340" cy="247650"/>
            </a:xfrm>
            <a:custGeom>
              <a:avLst/>
              <a:gdLst/>
              <a:ahLst/>
              <a:cxnLst/>
              <a:rect l="l" t="t" r="r" b="b"/>
              <a:pathLst>
                <a:path w="307339" h="247650">
                  <a:moveTo>
                    <a:pt x="100495" y="5765"/>
                  </a:moveTo>
                  <a:lnTo>
                    <a:pt x="34569" y="0"/>
                  </a:lnTo>
                  <a:lnTo>
                    <a:pt x="28155" y="0"/>
                  </a:lnTo>
                </a:path>
                <a:path w="307339" h="247650">
                  <a:moveTo>
                    <a:pt x="268833" y="28168"/>
                  </a:moveTo>
                  <a:lnTo>
                    <a:pt x="268833" y="203555"/>
                  </a:lnTo>
                </a:path>
                <a:path w="307339" h="247650">
                  <a:moveTo>
                    <a:pt x="248996" y="21132"/>
                  </a:moveTo>
                  <a:lnTo>
                    <a:pt x="248996" y="205473"/>
                  </a:lnTo>
                </a:path>
                <a:path w="307339" h="247650">
                  <a:moveTo>
                    <a:pt x="0" y="242608"/>
                  </a:moveTo>
                  <a:lnTo>
                    <a:pt x="69138" y="235546"/>
                  </a:lnTo>
                  <a:lnTo>
                    <a:pt x="277152" y="247078"/>
                  </a:lnTo>
                  <a:lnTo>
                    <a:pt x="307251" y="247078"/>
                  </a:lnTo>
                </a:path>
                <a:path w="307339" h="247650">
                  <a:moveTo>
                    <a:pt x="57607" y="2565"/>
                  </a:moveTo>
                  <a:lnTo>
                    <a:pt x="57607" y="97294"/>
                  </a:lnTo>
                  <a:lnTo>
                    <a:pt x="57607" y="103047"/>
                  </a:lnTo>
                  <a:lnTo>
                    <a:pt x="55041" y="107543"/>
                  </a:lnTo>
                  <a:lnTo>
                    <a:pt x="49276" y="110096"/>
                  </a:lnTo>
                </a:path>
                <a:path w="307339" h="247650">
                  <a:moveTo>
                    <a:pt x="50571" y="121615"/>
                  </a:moveTo>
                  <a:lnTo>
                    <a:pt x="56839" y="118568"/>
                  </a:lnTo>
                  <a:lnTo>
                    <a:pt x="63769" y="113539"/>
                  </a:lnTo>
                  <a:lnTo>
                    <a:pt x="69380" y="106950"/>
                  </a:lnTo>
                  <a:lnTo>
                    <a:pt x="71691" y="99225"/>
                  </a:lnTo>
                  <a:lnTo>
                    <a:pt x="71691" y="4483"/>
                  </a:lnTo>
                </a:path>
                <a:path w="307339" h="247650">
                  <a:moveTo>
                    <a:pt x="37769" y="1282"/>
                  </a:moveTo>
                  <a:lnTo>
                    <a:pt x="37769" y="123545"/>
                  </a:lnTo>
                  <a:lnTo>
                    <a:pt x="37179" y="132806"/>
                  </a:lnTo>
                  <a:lnTo>
                    <a:pt x="35450" y="140985"/>
                  </a:lnTo>
                  <a:lnTo>
                    <a:pt x="32642" y="147484"/>
                  </a:lnTo>
                  <a:lnTo>
                    <a:pt x="28816" y="1517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560150" y="4388953"/>
              <a:ext cx="29845" cy="3810"/>
            </a:xfrm>
            <a:custGeom>
              <a:avLst/>
              <a:gdLst/>
              <a:ahLst/>
              <a:cxnLst/>
              <a:rect l="l" t="t" r="r" b="b"/>
              <a:pathLst>
                <a:path w="29845" h="3810">
                  <a:moveTo>
                    <a:pt x="-2286" y="1600"/>
                  </a:moveTo>
                  <a:lnTo>
                    <a:pt x="31737" y="1600"/>
                  </a:lnTo>
                </a:path>
              </a:pathLst>
            </a:custGeom>
            <a:ln w="77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560150" y="4399837"/>
              <a:ext cx="29845" cy="3810"/>
            </a:xfrm>
            <a:custGeom>
              <a:avLst/>
              <a:gdLst/>
              <a:ahLst/>
              <a:cxnLst/>
              <a:rect l="l" t="t" r="r" b="b"/>
              <a:pathLst>
                <a:path w="29845" h="3810">
                  <a:moveTo>
                    <a:pt x="-2286" y="1593"/>
                  </a:moveTo>
                  <a:lnTo>
                    <a:pt x="31737" y="1593"/>
                  </a:lnTo>
                </a:path>
              </a:pathLst>
            </a:custGeom>
            <a:ln w="77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547983" y="4482400"/>
              <a:ext cx="130175" cy="73025"/>
            </a:xfrm>
            <a:custGeom>
              <a:avLst/>
              <a:gdLst/>
              <a:ahLst/>
              <a:cxnLst/>
              <a:rect l="l" t="t" r="r" b="b"/>
              <a:pathLst>
                <a:path w="130175" h="73025">
                  <a:moveTo>
                    <a:pt x="27520" y="2552"/>
                  </a:moveTo>
                  <a:lnTo>
                    <a:pt x="0" y="0"/>
                  </a:lnTo>
                  <a:lnTo>
                    <a:pt x="0" y="69138"/>
                  </a:lnTo>
                  <a:lnTo>
                    <a:pt x="40335" y="72974"/>
                  </a:lnTo>
                  <a:lnTo>
                    <a:pt x="40335" y="55689"/>
                  </a:lnTo>
                </a:path>
                <a:path w="130175" h="73025">
                  <a:moveTo>
                    <a:pt x="119697" y="4495"/>
                  </a:moveTo>
                  <a:lnTo>
                    <a:pt x="90906" y="3200"/>
                  </a:lnTo>
                  <a:lnTo>
                    <a:pt x="90906" y="69138"/>
                  </a:lnTo>
                  <a:lnTo>
                    <a:pt x="129946" y="71691"/>
                  </a:lnTo>
                  <a:lnTo>
                    <a:pt x="129946" y="531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641442" y="4399202"/>
              <a:ext cx="36195" cy="4445"/>
            </a:xfrm>
            <a:custGeom>
              <a:avLst/>
              <a:gdLst/>
              <a:ahLst/>
              <a:cxnLst/>
              <a:rect l="l" t="t" r="r" b="b"/>
              <a:pathLst>
                <a:path w="36195" h="4445">
                  <a:moveTo>
                    <a:pt x="-2286" y="1911"/>
                  </a:moveTo>
                  <a:lnTo>
                    <a:pt x="38125" y="1911"/>
                  </a:lnTo>
                </a:path>
              </a:pathLst>
            </a:custGeom>
            <a:ln w="83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641442" y="4415191"/>
              <a:ext cx="36195" cy="3810"/>
            </a:xfrm>
            <a:custGeom>
              <a:avLst/>
              <a:gdLst/>
              <a:ahLst/>
              <a:cxnLst/>
              <a:rect l="l" t="t" r="r" b="b"/>
              <a:pathLst>
                <a:path w="36195" h="3810">
                  <a:moveTo>
                    <a:pt x="-2286" y="1600"/>
                  </a:moveTo>
                  <a:lnTo>
                    <a:pt x="38125" y="1600"/>
                  </a:lnTo>
                </a:path>
              </a:pathLst>
            </a:custGeom>
            <a:ln w="77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104410" y="4151720"/>
              <a:ext cx="480695" cy="388620"/>
            </a:xfrm>
            <a:custGeom>
              <a:avLst/>
              <a:gdLst/>
              <a:ahLst/>
              <a:cxnLst/>
              <a:rect l="l" t="t" r="r" b="b"/>
              <a:pathLst>
                <a:path w="480695" h="388620">
                  <a:moveTo>
                    <a:pt x="469823" y="251952"/>
                  </a:moveTo>
                  <a:lnTo>
                    <a:pt x="469823" y="320443"/>
                  </a:lnTo>
                </a:path>
                <a:path w="480695" h="388620">
                  <a:moveTo>
                    <a:pt x="480072" y="251952"/>
                  </a:moveTo>
                  <a:lnTo>
                    <a:pt x="480072" y="320443"/>
                  </a:lnTo>
                </a:path>
                <a:path w="480695" h="388620">
                  <a:moveTo>
                    <a:pt x="0" y="7439"/>
                  </a:moveTo>
                  <a:lnTo>
                    <a:pt x="16443" y="1949"/>
                  </a:lnTo>
                  <a:lnTo>
                    <a:pt x="51369" y="0"/>
                  </a:lnTo>
                  <a:lnTo>
                    <a:pt x="86055" y="1770"/>
                  </a:lnTo>
                  <a:lnTo>
                    <a:pt x="101777" y="7439"/>
                  </a:lnTo>
                </a:path>
                <a:path w="480695" h="388620">
                  <a:moveTo>
                    <a:pt x="0" y="60575"/>
                  </a:moveTo>
                  <a:lnTo>
                    <a:pt x="16443" y="55351"/>
                  </a:lnTo>
                  <a:lnTo>
                    <a:pt x="51369" y="53370"/>
                  </a:lnTo>
                  <a:lnTo>
                    <a:pt x="86055" y="54991"/>
                  </a:lnTo>
                  <a:lnTo>
                    <a:pt x="101777" y="60575"/>
                  </a:lnTo>
                </a:path>
                <a:path w="480695" h="388620">
                  <a:moveTo>
                    <a:pt x="0" y="114334"/>
                  </a:moveTo>
                  <a:lnTo>
                    <a:pt x="16443" y="108839"/>
                  </a:lnTo>
                  <a:lnTo>
                    <a:pt x="51369" y="106891"/>
                  </a:lnTo>
                  <a:lnTo>
                    <a:pt x="86055" y="108664"/>
                  </a:lnTo>
                  <a:lnTo>
                    <a:pt x="101777" y="114334"/>
                  </a:lnTo>
                </a:path>
                <a:path w="480695" h="388620">
                  <a:moveTo>
                    <a:pt x="0" y="167471"/>
                  </a:moveTo>
                  <a:lnTo>
                    <a:pt x="16443" y="162247"/>
                  </a:lnTo>
                  <a:lnTo>
                    <a:pt x="51369" y="160266"/>
                  </a:lnTo>
                  <a:lnTo>
                    <a:pt x="86055" y="161887"/>
                  </a:lnTo>
                  <a:lnTo>
                    <a:pt x="101777" y="167471"/>
                  </a:lnTo>
                </a:path>
                <a:path w="480695" h="388620">
                  <a:moveTo>
                    <a:pt x="39052" y="216760"/>
                  </a:moveTo>
                  <a:lnTo>
                    <a:pt x="61772" y="216411"/>
                  </a:lnTo>
                  <a:lnTo>
                    <a:pt x="83054" y="217385"/>
                  </a:lnTo>
                  <a:lnTo>
                    <a:pt x="98817" y="219803"/>
                  </a:lnTo>
                  <a:lnTo>
                    <a:pt x="104978" y="223783"/>
                  </a:lnTo>
                </a:path>
                <a:path w="480695" h="388620">
                  <a:moveTo>
                    <a:pt x="39052" y="271802"/>
                  </a:moveTo>
                  <a:lnTo>
                    <a:pt x="61772" y="271180"/>
                  </a:lnTo>
                  <a:lnTo>
                    <a:pt x="83054" y="272114"/>
                  </a:lnTo>
                  <a:lnTo>
                    <a:pt x="98817" y="274490"/>
                  </a:lnTo>
                  <a:lnTo>
                    <a:pt x="104978" y="278190"/>
                  </a:lnTo>
                </a:path>
                <a:path w="480695" h="388620">
                  <a:moveTo>
                    <a:pt x="39052" y="326209"/>
                  </a:moveTo>
                  <a:lnTo>
                    <a:pt x="61772" y="325866"/>
                  </a:lnTo>
                  <a:lnTo>
                    <a:pt x="83054" y="326844"/>
                  </a:lnTo>
                  <a:lnTo>
                    <a:pt x="98817" y="329259"/>
                  </a:lnTo>
                  <a:lnTo>
                    <a:pt x="104978" y="333232"/>
                  </a:lnTo>
                </a:path>
                <a:path w="480695" h="388620">
                  <a:moveTo>
                    <a:pt x="39052" y="381250"/>
                  </a:moveTo>
                  <a:lnTo>
                    <a:pt x="61772" y="380908"/>
                  </a:lnTo>
                  <a:lnTo>
                    <a:pt x="83054" y="381887"/>
                  </a:lnTo>
                  <a:lnTo>
                    <a:pt x="98817" y="384306"/>
                  </a:lnTo>
                  <a:lnTo>
                    <a:pt x="104978" y="3882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577700" y="4558855"/>
              <a:ext cx="120650" cy="22225"/>
            </a:xfrm>
            <a:custGeom>
              <a:avLst/>
              <a:gdLst/>
              <a:ahLst/>
              <a:cxnLst/>
              <a:rect l="l" t="t" r="r" b="b"/>
              <a:pathLst>
                <a:path w="120650" h="22225">
                  <a:moveTo>
                    <a:pt x="120434" y="8318"/>
                  </a:moveTo>
                  <a:lnTo>
                    <a:pt x="117881" y="8318"/>
                  </a:lnTo>
                  <a:lnTo>
                    <a:pt x="117881" y="0"/>
                  </a:lnTo>
                  <a:lnTo>
                    <a:pt x="0" y="0"/>
                  </a:lnTo>
                  <a:lnTo>
                    <a:pt x="0" y="13525"/>
                  </a:lnTo>
                  <a:lnTo>
                    <a:pt x="2565" y="13525"/>
                  </a:lnTo>
                  <a:lnTo>
                    <a:pt x="2565" y="21856"/>
                  </a:lnTo>
                  <a:lnTo>
                    <a:pt x="120434" y="21856"/>
                  </a:lnTo>
                  <a:lnTo>
                    <a:pt x="120434" y="83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813187" y="3963935"/>
              <a:ext cx="763905" cy="646430"/>
            </a:xfrm>
            <a:custGeom>
              <a:avLst/>
              <a:gdLst/>
              <a:ahLst/>
              <a:cxnLst/>
              <a:rect l="l" t="t" r="r" b="b"/>
              <a:pathLst>
                <a:path w="763904" h="646429">
                  <a:moveTo>
                    <a:pt x="763612" y="592721"/>
                  </a:moveTo>
                  <a:lnTo>
                    <a:pt x="763612" y="627913"/>
                  </a:lnTo>
                </a:path>
                <a:path w="763904" h="646429">
                  <a:moveTo>
                    <a:pt x="756564" y="592721"/>
                  </a:moveTo>
                  <a:lnTo>
                    <a:pt x="756564" y="627913"/>
                  </a:lnTo>
                </a:path>
                <a:path w="763904" h="646429">
                  <a:moveTo>
                    <a:pt x="745045" y="592721"/>
                  </a:moveTo>
                  <a:lnTo>
                    <a:pt x="745045" y="627913"/>
                  </a:lnTo>
                </a:path>
                <a:path w="763904" h="646429">
                  <a:moveTo>
                    <a:pt x="737996" y="592721"/>
                  </a:moveTo>
                  <a:lnTo>
                    <a:pt x="737996" y="627913"/>
                  </a:lnTo>
                </a:path>
                <a:path w="763904" h="646429">
                  <a:moveTo>
                    <a:pt x="720724" y="394931"/>
                  </a:moveTo>
                  <a:lnTo>
                    <a:pt x="720724" y="633044"/>
                  </a:lnTo>
                </a:path>
                <a:path w="763904" h="646429">
                  <a:moveTo>
                    <a:pt x="711758" y="538314"/>
                  </a:moveTo>
                  <a:lnTo>
                    <a:pt x="711758" y="627278"/>
                  </a:lnTo>
                </a:path>
                <a:path w="763904" h="646429">
                  <a:moveTo>
                    <a:pt x="561339" y="521665"/>
                  </a:moveTo>
                  <a:lnTo>
                    <a:pt x="653503" y="565848"/>
                  </a:lnTo>
                </a:path>
                <a:path w="763904" h="646429">
                  <a:moveTo>
                    <a:pt x="553669" y="524865"/>
                  </a:moveTo>
                  <a:lnTo>
                    <a:pt x="645845" y="569036"/>
                  </a:lnTo>
                </a:path>
                <a:path w="763904" h="646429">
                  <a:moveTo>
                    <a:pt x="645845" y="502475"/>
                  </a:moveTo>
                  <a:lnTo>
                    <a:pt x="645845" y="512711"/>
                  </a:lnTo>
                </a:path>
                <a:path w="763904" h="646429">
                  <a:moveTo>
                    <a:pt x="666318" y="502475"/>
                  </a:moveTo>
                  <a:lnTo>
                    <a:pt x="666318" y="513994"/>
                  </a:lnTo>
                </a:path>
                <a:path w="763904" h="646429">
                  <a:moveTo>
                    <a:pt x="666318" y="521017"/>
                  </a:moveTo>
                  <a:lnTo>
                    <a:pt x="666318" y="564553"/>
                  </a:lnTo>
                </a:path>
                <a:path w="763904" h="646429">
                  <a:moveTo>
                    <a:pt x="647750" y="521017"/>
                  </a:moveTo>
                  <a:lnTo>
                    <a:pt x="647750" y="564553"/>
                  </a:lnTo>
                </a:path>
                <a:path w="763904" h="646429">
                  <a:moveTo>
                    <a:pt x="608710" y="479425"/>
                  </a:moveTo>
                  <a:lnTo>
                    <a:pt x="608710" y="511441"/>
                  </a:lnTo>
                </a:path>
                <a:path w="763904" h="646429">
                  <a:moveTo>
                    <a:pt x="609980" y="522960"/>
                  </a:moveTo>
                  <a:lnTo>
                    <a:pt x="609980" y="540232"/>
                  </a:lnTo>
                  <a:lnTo>
                    <a:pt x="638797" y="539584"/>
                  </a:lnTo>
                </a:path>
                <a:path w="763904" h="646429">
                  <a:moveTo>
                    <a:pt x="625982" y="480707"/>
                  </a:moveTo>
                  <a:lnTo>
                    <a:pt x="625982" y="508228"/>
                  </a:lnTo>
                </a:path>
                <a:path w="763904" h="646429">
                  <a:moveTo>
                    <a:pt x="551103" y="529996"/>
                  </a:moveTo>
                  <a:lnTo>
                    <a:pt x="551103" y="564553"/>
                  </a:lnTo>
                </a:path>
                <a:path w="763904" h="646429">
                  <a:moveTo>
                    <a:pt x="590156" y="522960"/>
                  </a:moveTo>
                  <a:lnTo>
                    <a:pt x="590156" y="534466"/>
                  </a:lnTo>
                </a:path>
                <a:path w="763904" h="646429">
                  <a:moveTo>
                    <a:pt x="590156" y="545350"/>
                  </a:moveTo>
                  <a:lnTo>
                    <a:pt x="590156" y="557517"/>
                  </a:lnTo>
                </a:path>
                <a:path w="763904" h="646429">
                  <a:moveTo>
                    <a:pt x="403250" y="572871"/>
                  </a:moveTo>
                  <a:lnTo>
                    <a:pt x="602957" y="569036"/>
                  </a:lnTo>
                </a:path>
                <a:path w="763904" h="646429">
                  <a:moveTo>
                    <a:pt x="403250" y="603592"/>
                  </a:moveTo>
                  <a:lnTo>
                    <a:pt x="602957" y="599757"/>
                  </a:lnTo>
                </a:path>
                <a:path w="763904" h="646429">
                  <a:moveTo>
                    <a:pt x="0" y="645858"/>
                  </a:moveTo>
                  <a:lnTo>
                    <a:pt x="352031" y="631113"/>
                  </a:lnTo>
                </a:path>
                <a:path w="763904" h="646429">
                  <a:moveTo>
                    <a:pt x="403250" y="625360"/>
                  </a:moveTo>
                  <a:lnTo>
                    <a:pt x="602957" y="622147"/>
                  </a:lnTo>
                </a:path>
                <a:path w="763904" h="646429">
                  <a:moveTo>
                    <a:pt x="551103" y="571601"/>
                  </a:moveTo>
                  <a:lnTo>
                    <a:pt x="481329" y="599122"/>
                  </a:lnTo>
                </a:path>
                <a:path w="763904" h="646429">
                  <a:moveTo>
                    <a:pt x="565188" y="574154"/>
                  </a:moveTo>
                  <a:lnTo>
                    <a:pt x="496061" y="601675"/>
                  </a:lnTo>
                </a:path>
                <a:path w="763904" h="646429">
                  <a:moveTo>
                    <a:pt x="617677" y="579920"/>
                  </a:moveTo>
                  <a:lnTo>
                    <a:pt x="617677" y="643280"/>
                  </a:lnTo>
                </a:path>
                <a:path w="763904" h="646429">
                  <a:moveTo>
                    <a:pt x="334746" y="8966"/>
                  </a:moveTo>
                  <a:lnTo>
                    <a:pt x="348532" y="9026"/>
                  </a:lnTo>
                  <a:lnTo>
                    <a:pt x="362915" y="9447"/>
                  </a:lnTo>
                  <a:lnTo>
                    <a:pt x="374898" y="10589"/>
                  </a:lnTo>
                  <a:lnTo>
                    <a:pt x="381482" y="12814"/>
                  </a:lnTo>
                </a:path>
                <a:path w="763904" h="646429">
                  <a:moveTo>
                    <a:pt x="334746" y="44792"/>
                  </a:moveTo>
                  <a:lnTo>
                    <a:pt x="348532" y="44843"/>
                  </a:lnTo>
                  <a:lnTo>
                    <a:pt x="362915" y="45194"/>
                  </a:lnTo>
                  <a:lnTo>
                    <a:pt x="374898" y="46148"/>
                  </a:lnTo>
                  <a:lnTo>
                    <a:pt x="381482" y="48006"/>
                  </a:lnTo>
                </a:path>
                <a:path w="763904" h="646429">
                  <a:moveTo>
                    <a:pt x="334746" y="80022"/>
                  </a:moveTo>
                  <a:lnTo>
                    <a:pt x="348532" y="80082"/>
                  </a:lnTo>
                  <a:lnTo>
                    <a:pt x="362915" y="80502"/>
                  </a:lnTo>
                  <a:lnTo>
                    <a:pt x="374898" y="81640"/>
                  </a:lnTo>
                  <a:lnTo>
                    <a:pt x="381482" y="83858"/>
                  </a:lnTo>
                </a:path>
                <a:path w="763904" h="646429">
                  <a:moveTo>
                    <a:pt x="334746" y="115862"/>
                  </a:moveTo>
                  <a:lnTo>
                    <a:pt x="343121" y="115872"/>
                  </a:lnTo>
                  <a:lnTo>
                    <a:pt x="352274" y="115941"/>
                  </a:lnTo>
                  <a:lnTo>
                    <a:pt x="361305" y="116129"/>
                  </a:lnTo>
                  <a:lnTo>
                    <a:pt x="369315" y="116497"/>
                  </a:lnTo>
                </a:path>
                <a:path w="763904" h="646429">
                  <a:moveTo>
                    <a:pt x="275221" y="30086"/>
                  </a:moveTo>
                  <a:lnTo>
                    <a:pt x="275221" y="14732"/>
                  </a:lnTo>
                  <a:lnTo>
                    <a:pt x="291223" y="16002"/>
                  </a:lnTo>
                </a:path>
                <a:path w="763904" h="646429">
                  <a:moveTo>
                    <a:pt x="289953" y="11518"/>
                  </a:moveTo>
                  <a:lnTo>
                    <a:pt x="289953" y="4495"/>
                  </a:lnTo>
                  <a:lnTo>
                    <a:pt x="28098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5" name="object 305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600957" y="4236883"/>
              <a:ext cx="207467" cy="317842"/>
            </a:xfrm>
            <a:prstGeom prst="rect">
              <a:avLst/>
            </a:prstGeom>
          </p:spPr>
        </p:pic>
        <p:sp>
          <p:nvSpPr>
            <p:cNvPr id="306" name="object 306"/>
            <p:cNvSpPr/>
            <p:nvPr/>
          </p:nvSpPr>
          <p:spPr>
            <a:xfrm>
              <a:off x="4605148" y="4131638"/>
              <a:ext cx="307340" cy="85725"/>
            </a:xfrm>
            <a:custGeom>
              <a:avLst/>
              <a:gdLst/>
              <a:ahLst/>
              <a:cxnLst/>
              <a:rect l="l" t="t" r="r" b="b"/>
              <a:pathLst>
                <a:path w="307339" h="85725">
                  <a:moveTo>
                    <a:pt x="0" y="0"/>
                  </a:moveTo>
                  <a:lnTo>
                    <a:pt x="307251" y="50571"/>
                  </a:lnTo>
                </a:path>
                <a:path w="307339" h="85725">
                  <a:moveTo>
                    <a:pt x="0" y="21120"/>
                  </a:moveTo>
                  <a:lnTo>
                    <a:pt x="307251" y="71691"/>
                  </a:lnTo>
                </a:path>
                <a:path w="307339" h="85725">
                  <a:moveTo>
                    <a:pt x="0" y="34569"/>
                  </a:moveTo>
                  <a:lnTo>
                    <a:pt x="307251" y="851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7" name="object 307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608627" y="4095431"/>
              <a:ext cx="299656" cy="165506"/>
            </a:xfrm>
            <a:prstGeom prst="rect">
              <a:avLst/>
            </a:prstGeom>
          </p:spPr>
        </p:pic>
        <p:pic>
          <p:nvPicPr>
            <p:cNvPr id="308" name="object 308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4730230" y="4302174"/>
              <a:ext cx="78193" cy="90335"/>
            </a:xfrm>
            <a:prstGeom prst="rect">
              <a:avLst/>
            </a:prstGeom>
          </p:spPr>
        </p:pic>
        <p:sp>
          <p:nvSpPr>
            <p:cNvPr id="309" name="object 309"/>
            <p:cNvSpPr/>
            <p:nvPr/>
          </p:nvSpPr>
          <p:spPr>
            <a:xfrm>
              <a:off x="5169066" y="4584178"/>
              <a:ext cx="46355" cy="26034"/>
            </a:xfrm>
            <a:custGeom>
              <a:avLst/>
              <a:gdLst/>
              <a:ahLst/>
              <a:cxnLst/>
              <a:rect l="l" t="t" r="r" b="b"/>
              <a:pathLst>
                <a:path w="46354" h="26035">
                  <a:moveTo>
                    <a:pt x="0" y="0"/>
                  </a:moveTo>
                  <a:lnTo>
                    <a:pt x="0" y="25615"/>
                  </a:lnTo>
                </a:path>
                <a:path w="46354" h="26035">
                  <a:moveTo>
                    <a:pt x="46088" y="0"/>
                  </a:moveTo>
                  <a:lnTo>
                    <a:pt x="46088" y="256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" name="object 310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858453" y="3625604"/>
              <a:ext cx="407822" cy="163957"/>
            </a:xfrm>
            <a:prstGeom prst="rect">
              <a:avLst/>
            </a:prstGeom>
          </p:spPr>
        </p:pic>
        <p:sp>
          <p:nvSpPr>
            <p:cNvPr id="311" name="object 311"/>
            <p:cNvSpPr/>
            <p:nvPr/>
          </p:nvSpPr>
          <p:spPr>
            <a:xfrm>
              <a:off x="3907475" y="3579249"/>
              <a:ext cx="347980" cy="134620"/>
            </a:xfrm>
            <a:custGeom>
              <a:avLst/>
              <a:gdLst/>
              <a:ahLst/>
              <a:cxnLst/>
              <a:rect l="l" t="t" r="r" b="b"/>
              <a:pathLst>
                <a:path w="347979" h="134620">
                  <a:moveTo>
                    <a:pt x="344360" y="36487"/>
                  </a:moveTo>
                  <a:lnTo>
                    <a:pt x="341795" y="39052"/>
                  </a:lnTo>
                  <a:lnTo>
                    <a:pt x="343077" y="46088"/>
                  </a:lnTo>
                  <a:lnTo>
                    <a:pt x="343077" y="51841"/>
                  </a:lnTo>
                  <a:lnTo>
                    <a:pt x="343077" y="73609"/>
                  </a:lnTo>
                  <a:lnTo>
                    <a:pt x="343077" y="78740"/>
                  </a:lnTo>
                  <a:lnTo>
                    <a:pt x="346925" y="86410"/>
                  </a:lnTo>
                  <a:lnTo>
                    <a:pt x="347293" y="97153"/>
                  </a:lnTo>
                  <a:lnTo>
                    <a:pt x="347481" y="113295"/>
                  </a:lnTo>
                  <a:lnTo>
                    <a:pt x="347550" y="127996"/>
                  </a:lnTo>
                  <a:lnTo>
                    <a:pt x="347560" y="134416"/>
                  </a:lnTo>
                  <a:lnTo>
                    <a:pt x="347560" y="82575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2" name="object 312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897505" y="3478399"/>
              <a:ext cx="135788" cy="186626"/>
            </a:xfrm>
            <a:prstGeom prst="rect">
              <a:avLst/>
            </a:prstGeom>
          </p:spPr>
        </p:pic>
        <p:pic>
          <p:nvPicPr>
            <p:cNvPr id="313" name="object 31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074797" y="3527918"/>
              <a:ext cx="267652" cy="246289"/>
            </a:xfrm>
            <a:prstGeom prst="rect">
              <a:avLst/>
            </a:prstGeom>
          </p:spPr>
        </p:pic>
        <p:sp>
          <p:nvSpPr>
            <p:cNvPr id="314" name="object 314"/>
            <p:cNvSpPr/>
            <p:nvPr/>
          </p:nvSpPr>
          <p:spPr>
            <a:xfrm>
              <a:off x="3807622" y="3272654"/>
              <a:ext cx="37465" cy="38100"/>
            </a:xfrm>
            <a:custGeom>
              <a:avLst/>
              <a:gdLst/>
              <a:ahLst/>
              <a:cxnLst/>
              <a:rect l="l" t="t" r="r" b="b"/>
              <a:pathLst>
                <a:path w="37464" h="38100">
                  <a:moveTo>
                    <a:pt x="37122" y="0"/>
                  </a:moveTo>
                  <a:lnTo>
                    <a:pt x="2552" y="1917"/>
                  </a:lnTo>
                  <a:lnTo>
                    <a:pt x="3835" y="6400"/>
                  </a:lnTo>
                  <a:lnTo>
                    <a:pt x="26873" y="5765"/>
                  </a:lnTo>
                  <a:lnTo>
                    <a:pt x="0" y="32004"/>
                  </a:lnTo>
                  <a:lnTo>
                    <a:pt x="635" y="37769"/>
                  </a:lnTo>
                  <a:lnTo>
                    <a:pt x="36474" y="6400"/>
                  </a:lnTo>
                  <a:lnTo>
                    <a:pt x="3712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530457" y="2880282"/>
              <a:ext cx="836930" cy="1654810"/>
            </a:xfrm>
            <a:custGeom>
              <a:avLst/>
              <a:gdLst/>
              <a:ahLst/>
              <a:cxnLst/>
              <a:rect l="l" t="t" r="r" b="b"/>
              <a:pathLst>
                <a:path w="836929" h="1654810">
                  <a:moveTo>
                    <a:pt x="338607" y="1620672"/>
                  </a:moveTo>
                  <a:lnTo>
                    <a:pt x="0" y="1623885"/>
                  </a:lnTo>
                </a:path>
                <a:path w="836929" h="1654810">
                  <a:moveTo>
                    <a:pt x="303402" y="1596364"/>
                  </a:moveTo>
                  <a:lnTo>
                    <a:pt x="303402" y="1650136"/>
                  </a:lnTo>
                </a:path>
                <a:path w="836929" h="1654810">
                  <a:moveTo>
                    <a:pt x="254114" y="1596364"/>
                  </a:moveTo>
                  <a:lnTo>
                    <a:pt x="254114" y="1650136"/>
                  </a:lnTo>
                </a:path>
                <a:path w="836929" h="1654810">
                  <a:moveTo>
                    <a:pt x="220192" y="1596364"/>
                  </a:moveTo>
                  <a:lnTo>
                    <a:pt x="220192" y="1650136"/>
                  </a:lnTo>
                </a:path>
                <a:path w="836929" h="1654810">
                  <a:moveTo>
                    <a:pt x="177304" y="1598917"/>
                  </a:moveTo>
                  <a:lnTo>
                    <a:pt x="177304" y="1652689"/>
                  </a:lnTo>
                </a:path>
                <a:path w="836929" h="1654810">
                  <a:moveTo>
                    <a:pt x="135699" y="1598917"/>
                  </a:moveTo>
                  <a:lnTo>
                    <a:pt x="135699" y="1652689"/>
                  </a:lnTo>
                </a:path>
                <a:path w="836929" h="1654810">
                  <a:moveTo>
                    <a:pt x="106260" y="1600199"/>
                  </a:moveTo>
                  <a:lnTo>
                    <a:pt x="106260" y="1653971"/>
                  </a:lnTo>
                </a:path>
                <a:path w="836929" h="1654810">
                  <a:moveTo>
                    <a:pt x="44805" y="1600847"/>
                  </a:moveTo>
                  <a:lnTo>
                    <a:pt x="44805" y="1654606"/>
                  </a:lnTo>
                </a:path>
                <a:path w="836929" h="1654810">
                  <a:moveTo>
                    <a:pt x="15366" y="1600847"/>
                  </a:moveTo>
                  <a:lnTo>
                    <a:pt x="15366" y="1654606"/>
                  </a:lnTo>
                </a:path>
                <a:path w="836929" h="1654810">
                  <a:moveTo>
                    <a:pt x="14084" y="75526"/>
                  </a:moveTo>
                  <a:lnTo>
                    <a:pt x="14084" y="16636"/>
                  </a:lnTo>
                  <a:lnTo>
                    <a:pt x="190741" y="0"/>
                  </a:lnTo>
                  <a:lnTo>
                    <a:pt x="302120" y="50571"/>
                  </a:lnTo>
                  <a:lnTo>
                    <a:pt x="302120" y="107530"/>
                  </a:lnTo>
                </a:path>
                <a:path w="836929" h="1654810">
                  <a:moveTo>
                    <a:pt x="14084" y="46735"/>
                  </a:moveTo>
                  <a:lnTo>
                    <a:pt x="190741" y="30086"/>
                  </a:lnTo>
                  <a:lnTo>
                    <a:pt x="302120" y="80657"/>
                  </a:lnTo>
                </a:path>
                <a:path w="836929" h="1654810">
                  <a:moveTo>
                    <a:pt x="109461" y="7683"/>
                  </a:moveTo>
                  <a:lnTo>
                    <a:pt x="109461" y="60172"/>
                  </a:lnTo>
                </a:path>
                <a:path w="836929" h="1654810">
                  <a:moveTo>
                    <a:pt x="14084" y="16636"/>
                  </a:moveTo>
                  <a:lnTo>
                    <a:pt x="94094" y="44805"/>
                  </a:lnTo>
                </a:path>
                <a:path w="836929" h="1654810">
                  <a:moveTo>
                    <a:pt x="18567" y="42887"/>
                  </a:moveTo>
                  <a:lnTo>
                    <a:pt x="80009" y="64655"/>
                  </a:lnTo>
                </a:path>
                <a:path w="836929" h="1654810">
                  <a:moveTo>
                    <a:pt x="245148" y="78739"/>
                  </a:moveTo>
                  <a:lnTo>
                    <a:pt x="245148" y="27520"/>
                  </a:lnTo>
                </a:path>
                <a:path w="836929" h="1654810">
                  <a:moveTo>
                    <a:pt x="797534" y="464705"/>
                  </a:moveTo>
                  <a:lnTo>
                    <a:pt x="800127" y="474953"/>
                  </a:lnTo>
                  <a:lnTo>
                    <a:pt x="811541" y="488624"/>
                  </a:lnTo>
                  <a:lnTo>
                    <a:pt x="825714" y="500254"/>
                  </a:lnTo>
                  <a:lnTo>
                    <a:pt x="836587" y="5043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6" name="object 316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507059" y="3307497"/>
              <a:ext cx="70296" cy="71132"/>
            </a:xfrm>
            <a:prstGeom prst="rect">
              <a:avLst/>
            </a:prstGeom>
          </p:spPr>
        </p:pic>
        <p:sp>
          <p:nvSpPr>
            <p:cNvPr id="317" name="object 317"/>
            <p:cNvSpPr/>
            <p:nvPr/>
          </p:nvSpPr>
          <p:spPr>
            <a:xfrm>
              <a:off x="4540505" y="3410910"/>
              <a:ext cx="66675" cy="8255"/>
            </a:xfrm>
            <a:custGeom>
              <a:avLst/>
              <a:gdLst/>
              <a:ahLst/>
              <a:cxnLst/>
              <a:rect l="l" t="t" r="r" b="b"/>
              <a:pathLst>
                <a:path w="66675" h="8254">
                  <a:moveTo>
                    <a:pt x="33273" y="0"/>
                  </a:moveTo>
                  <a:lnTo>
                    <a:pt x="20252" y="339"/>
                  </a:lnTo>
                  <a:lnTo>
                    <a:pt x="9683" y="1279"/>
                  </a:lnTo>
                  <a:lnTo>
                    <a:pt x="2591" y="2700"/>
                  </a:lnTo>
                  <a:lnTo>
                    <a:pt x="0" y="4483"/>
                  </a:lnTo>
                  <a:lnTo>
                    <a:pt x="0" y="5765"/>
                  </a:lnTo>
                  <a:lnTo>
                    <a:pt x="3200" y="7048"/>
                  </a:lnTo>
                  <a:lnTo>
                    <a:pt x="8318" y="7683"/>
                  </a:lnTo>
                  <a:lnTo>
                    <a:pt x="8318" y="3200"/>
                  </a:lnTo>
                  <a:lnTo>
                    <a:pt x="19202" y="1282"/>
                  </a:lnTo>
                  <a:lnTo>
                    <a:pt x="47370" y="1282"/>
                  </a:lnTo>
                  <a:lnTo>
                    <a:pt x="58254" y="3200"/>
                  </a:lnTo>
                  <a:lnTo>
                    <a:pt x="58254" y="7683"/>
                  </a:lnTo>
                  <a:lnTo>
                    <a:pt x="63372" y="7048"/>
                  </a:lnTo>
                  <a:lnTo>
                    <a:pt x="66573" y="5765"/>
                  </a:lnTo>
                  <a:lnTo>
                    <a:pt x="66573" y="4483"/>
                  </a:lnTo>
                  <a:lnTo>
                    <a:pt x="63981" y="2700"/>
                  </a:lnTo>
                  <a:lnTo>
                    <a:pt x="56886" y="1279"/>
                  </a:lnTo>
                  <a:lnTo>
                    <a:pt x="46310" y="339"/>
                  </a:lnTo>
                  <a:lnTo>
                    <a:pt x="332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540505" y="3410910"/>
              <a:ext cx="66675" cy="8255"/>
            </a:xfrm>
            <a:custGeom>
              <a:avLst/>
              <a:gdLst/>
              <a:ahLst/>
              <a:cxnLst/>
              <a:rect l="l" t="t" r="r" b="b"/>
              <a:pathLst>
                <a:path w="66675" h="8254">
                  <a:moveTo>
                    <a:pt x="58254" y="7683"/>
                  </a:moveTo>
                  <a:lnTo>
                    <a:pt x="63372" y="7048"/>
                  </a:lnTo>
                  <a:lnTo>
                    <a:pt x="66573" y="5765"/>
                  </a:lnTo>
                  <a:lnTo>
                    <a:pt x="66573" y="4483"/>
                  </a:lnTo>
                  <a:lnTo>
                    <a:pt x="63981" y="2700"/>
                  </a:lnTo>
                  <a:lnTo>
                    <a:pt x="56886" y="1279"/>
                  </a:lnTo>
                  <a:lnTo>
                    <a:pt x="46310" y="339"/>
                  </a:lnTo>
                  <a:lnTo>
                    <a:pt x="33273" y="0"/>
                  </a:lnTo>
                  <a:lnTo>
                    <a:pt x="20252" y="339"/>
                  </a:lnTo>
                  <a:lnTo>
                    <a:pt x="9683" y="1279"/>
                  </a:lnTo>
                  <a:lnTo>
                    <a:pt x="2591" y="2700"/>
                  </a:lnTo>
                  <a:lnTo>
                    <a:pt x="0" y="4483"/>
                  </a:lnTo>
                  <a:lnTo>
                    <a:pt x="0" y="5765"/>
                  </a:lnTo>
                  <a:lnTo>
                    <a:pt x="3200" y="7048"/>
                  </a:lnTo>
                  <a:lnTo>
                    <a:pt x="8318" y="7683"/>
                  </a:lnTo>
                  <a:lnTo>
                    <a:pt x="8318" y="4483"/>
                  </a:lnTo>
                  <a:lnTo>
                    <a:pt x="8318" y="3200"/>
                  </a:lnTo>
                  <a:lnTo>
                    <a:pt x="19202" y="1282"/>
                  </a:lnTo>
                  <a:lnTo>
                    <a:pt x="33273" y="1282"/>
                  </a:lnTo>
                  <a:lnTo>
                    <a:pt x="47370" y="1282"/>
                  </a:lnTo>
                  <a:lnTo>
                    <a:pt x="58254" y="3200"/>
                  </a:lnTo>
                  <a:lnTo>
                    <a:pt x="58254" y="4483"/>
                  </a:lnTo>
                  <a:lnTo>
                    <a:pt x="58254" y="768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540505" y="3510762"/>
              <a:ext cx="66675" cy="8255"/>
            </a:xfrm>
            <a:custGeom>
              <a:avLst/>
              <a:gdLst/>
              <a:ahLst/>
              <a:cxnLst/>
              <a:rect l="l" t="t" r="r" b="b"/>
              <a:pathLst>
                <a:path w="66675" h="8254">
                  <a:moveTo>
                    <a:pt x="33273" y="0"/>
                  </a:moveTo>
                  <a:lnTo>
                    <a:pt x="20252" y="339"/>
                  </a:lnTo>
                  <a:lnTo>
                    <a:pt x="9683" y="1279"/>
                  </a:lnTo>
                  <a:lnTo>
                    <a:pt x="2591" y="2700"/>
                  </a:lnTo>
                  <a:lnTo>
                    <a:pt x="0" y="4483"/>
                  </a:lnTo>
                  <a:lnTo>
                    <a:pt x="0" y="5765"/>
                  </a:lnTo>
                  <a:lnTo>
                    <a:pt x="3200" y="7048"/>
                  </a:lnTo>
                  <a:lnTo>
                    <a:pt x="8318" y="7683"/>
                  </a:lnTo>
                  <a:lnTo>
                    <a:pt x="8318" y="2565"/>
                  </a:lnTo>
                  <a:lnTo>
                    <a:pt x="19202" y="1282"/>
                  </a:lnTo>
                  <a:lnTo>
                    <a:pt x="47370" y="1282"/>
                  </a:lnTo>
                  <a:lnTo>
                    <a:pt x="58254" y="2565"/>
                  </a:lnTo>
                  <a:lnTo>
                    <a:pt x="58254" y="7683"/>
                  </a:lnTo>
                  <a:lnTo>
                    <a:pt x="63372" y="7048"/>
                  </a:lnTo>
                  <a:lnTo>
                    <a:pt x="66573" y="5765"/>
                  </a:lnTo>
                  <a:lnTo>
                    <a:pt x="66573" y="4483"/>
                  </a:lnTo>
                  <a:lnTo>
                    <a:pt x="63981" y="2700"/>
                  </a:lnTo>
                  <a:lnTo>
                    <a:pt x="56886" y="1279"/>
                  </a:lnTo>
                  <a:lnTo>
                    <a:pt x="46310" y="339"/>
                  </a:lnTo>
                  <a:lnTo>
                    <a:pt x="332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540505" y="3510762"/>
              <a:ext cx="66675" cy="8255"/>
            </a:xfrm>
            <a:custGeom>
              <a:avLst/>
              <a:gdLst/>
              <a:ahLst/>
              <a:cxnLst/>
              <a:rect l="l" t="t" r="r" b="b"/>
              <a:pathLst>
                <a:path w="66675" h="8254">
                  <a:moveTo>
                    <a:pt x="58254" y="7683"/>
                  </a:moveTo>
                  <a:lnTo>
                    <a:pt x="63372" y="7048"/>
                  </a:lnTo>
                  <a:lnTo>
                    <a:pt x="66573" y="5765"/>
                  </a:lnTo>
                  <a:lnTo>
                    <a:pt x="66573" y="4483"/>
                  </a:lnTo>
                  <a:lnTo>
                    <a:pt x="63981" y="2700"/>
                  </a:lnTo>
                  <a:lnTo>
                    <a:pt x="56886" y="1279"/>
                  </a:lnTo>
                  <a:lnTo>
                    <a:pt x="46310" y="339"/>
                  </a:lnTo>
                  <a:lnTo>
                    <a:pt x="33273" y="0"/>
                  </a:lnTo>
                  <a:lnTo>
                    <a:pt x="20252" y="339"/>
                  </a:lnTo>
                  <a:lnTo>
                    <a:pt x="9683" y="1279"/>
                  </a:lnTo>
                  <a:lnTo>
                    <a:pt x="2591" y="2700"/>
                  </a:lnTo>
                  <a:lnTo>
                    <a:pt x="0" y="4483"/>
                  </a:lnTo>
                  <a:lnTo>
                    <a:pt x="0" y="5765"/>
                  </a:lnTo>
                  <a:lnTo>
                    <a:pt x="3200" y="7048"/>
                  </a:lnTo>
                  <a:lnTo>
                    <a:pt x="8318" y="7683"/>
                  </a:lnTo>
                  <a:lnTo>
                    <a:pt x="8318" y="4483"/>
                  </a:lnTo>
                  <a:lnTo>
                    <a:pt x="8318" y="2565"/>
                  </a:lnTo>
                  <a:lnTo>
                    <a:pt x="19202" y="1282"/>
                  </a:lnTo>
                  <a:lnTo>
                    <a:pt x="33273" y="1282"/>
                  </a:lnTo>
                  <a:lnTo>
                    <a:pt x="47370" y="1282"/>
                  </a:lnTo>
                  <a:lnTo>
                    <a:pt x="58254" y="2565"/>
                  </a:lnTo>
                  <a:lnTo>
                    <a:pt x="58254" y="4483"/>
                  </a:lnTo>
                  <a:lnTo>
                    <a:pt x="58254" y="768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540505" y="3665016"/>
              <a:ext cx="66675" cy="6350"/>
            </a:xfrm>
            <a:custGeom>
              <a:avLst/>
              <a:gdLst/>
              <a:ahLst/>
              <a:cxnLst/>
              <a:rect l="l" t="t" r="r" b="b"/>
              <a:pathLst>
                <a:path w="66675" h="6350">
                  <a:moveTo>
                    <a:pt x="33273" y="0"/>
                  </a:moveTo>
                  <a:lnTo>
                    <a:pt x="20252" y="331"/>
                  </a:lnTo>
                  <a:lnTo>
                    <a:pt x="9683" y="1204"/>
                  </a:lnTo>
                  <a:lnTo>
                    <a:pt x="2591" y="2437"/>
                  </a:lnTo>
                  <a:lnTo>
                    <a:pt x="0" y="3848"/>
                  </a:lnTo>
                  <a:lnTo>
                    <a:pt x="0" y="4483"/>
                  </a:lnTo>
                  <a:lnTo>
                    <a:pt x="3200" y="5130"/>
                  </a:lnTo>
                  <a:lnTo>
                    <a:pt x="8318" y="5765"/>
                  </a:lnTo>
                  <a:lnTo>
                    <a:pt x="8318" y="2565"/>
                  </a:lnTo>
                  <a:lnTo>
                    <a:pt x="19202" y="1282"/>
                  </a:lnTo>
                  <a:lnTo>
                    <a:pt x="47370" y="1282"/>
                  </a:lnTo>
                  <a:lnTo>
                    <a:pt x="58254" y="2565"/>
                  </a:lnTo>
                  <a:lnTo>
                    <a:pt x="58254" y="5765"/>
                  </a:lnTo>
                  <a:lnTo>
                    <a:pt x="63372" y="5130"/>
                  </a:lnTo>
                  <a:lnTo>
                    <a:pt x="66573" y="4483"/>
                  </a:lnTo>
                  <a:lnTo>
                    <a:pt x="66573" y="3848"/>
                  </a:lnTo>
                  <a:lnTo>
                    <a:pt x="63981" y="2437"/>
                  </a:lnTo>
                  <a:lnTo>
                    <a:pt x="56886" y="1204"/>
                  </a:lnTo>
                  <a:lnTo>
                    <a:pt x="46310" y="331"/>
                  </a:lnTo>
                  <a:lnTo>
                    <a:pt x="332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540505" y="3665016"/>
              <a:ext cx="66675" cy="6350"/>
            </a:xfrm>
            <a:custGeom>
              <a:avLst/>
              <a:gdLst/>
              <a:ahLst/>
              <a:cxnLst/>
              <a:rect l="l" t="t" r="r" b="b"/>
              <a:pathLst>
                <a:path w="66675" h="6350">
                  <a:moveTo>
                    <a:pt x="58254" y="5765"/>
                  </a:moveTo>
                  <a:lnTo>
                    <a:pt x="63372" y="5130"/>
                  </a:lnTo>
                  <a:lnTo>
                    <a:pt x="66573" y="4483"/>
                  </a:lnTo>
                  <a:lnTo>
                    <a:pt x="66573" y="3848"/>
                  </a:lnTo>
                  <a:lnTo>
                    <a:pt x="63981" y="2437"/>
                  </a:lnTo>
                  <a:lnTo>
                    <a:pt x="56886" y="1204"/>
                  </a:lnTo>
                  <a:lnTo>
                    <a:pt x="46310" y="331"/>
                  </a:lnTo>
                  <a:lnTo>
                    <a:pt x="33273" y="0"/>
                  </a:lnTo>
                  <a:lnTo>
                    <a:pt x="20252" y="331"/>
                  </a:lnTo>
                  <a:lnTo>
                    <a:pt x="9683" y="1204"/>
                  </a:lnTo>
                  <a:lnTo>
                    <a:pt x="2591" y="2437"/>
                  </a:lnTo>
                  <a:lnTo>
                    <a:pt x="0" y="3848"/>
                  </a:lnTo>
                  <a:lnTo>
                    <a:pt x="0" y="4483"/>
                  </a:lnTo>
                  <a:lnTo>
                    <a:pt x="3200" y="5130"/>
                  </a:lnTo>
                  <a:lnTo>
                    <a:pt x="8318" y="5765"/>
                  </a:lnTo>
                  <a:lnTo>
                    <a:pt x="8318" y="3848"/>
                  </a:lnTo>
                  <a:lnTo>
                    <a:pt x="8318" y="2565"/>
                  </a:lnTo>
                  <a:lnTo>
                    <a:pt x="19202" y="1282"/>
                  </a:lnTo>
                  <a:lnTo>
                    <a:pt x="33273" y="1282"/>
                  </a:lnTo>
                  <a:lnTo>
                    <a:pt x="47370" y="1282"/>
                  </a:lnTo>
                  <a:lnTo>
                    <a:pt x="58254" y="2565"/>
                  </a:lnTo>
                  <a:lnTo>
                    <a:pt x="58254" y="3848"/>
                  </a:lnTo>
                  <a:lnTo>
                    <a:pt x="58254" y="57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540505" y="3962015"/>
              <a:ext cx="66675" cy="6350"/>
            </a:xfrm>
            <a:custGeom>
              <a:avLst/>
              <a:gdLst/>
              <a:ahLst/>
              <a:cxnLst/>
              <a:rect l="l" t="t" r="r" b="b"/>
              <a:pathLst>
                <a:path w="66675" h="6350">
                  <a:moveTo>
                    <a:pt x="33273" y="0"/>
                  </a:moveTo>
                  <a:lnTo>
                    <a:pt x="20252" y="230"/>
                  </a:lnTo>
                  <a:lnTo>
                    <a:pt x="9683" y="881"/>
                  </a:lnTo>
                  <a:lnTo>
                    <a:pt x="2591" y="1891"/>
                  </a:lnTo>
                  <a:lnTo>
                    <a:pt x="0" y="3200"/>
                  </a:lnTo>
                  <a:lnTo>
                    <a:pt x="0" y="4483"/>
                  </a:lnTo>
                  <a:lnTo>
                    <a:pt x="3200" y="5118"/>
                  </a:lnTo>
                  <a:lnTo>
                    <a:pt x="8318" y="5765"/>
                  </a:lnTo>
                  <a:lnTo>
                    <a:pt x="8318" y="1917"/>
                  </a:lnTo>
                  <a:lnTo>
                    <a:pt x="19202" y="1282"/>
                  </a:lnTo>
                  <a:lnTo>
                    <a:pt x="47370" y="1282"/>
                  </a:lnTo>
                  <a:lnTo>
                    <a:pt x="58254" y="1917"/>
                  </a:lnTo>
                  <a:lnTo>
                    <a:pt x="58254" y="5765"/>
                  </a:lnTo>
                  <a:lnTo>
                    <a:pt x="63372" y="5118"/>
                  </a:lnTo>
                  <a:lnTo>
                    <a:pt x="66573" y="4483"/>
                  </a:lnTo>
                  <a:lnTo>
                    <a:pt x="66573" y="3200"/>
                  </a:lnTo>
                  <a:lnTo>
                    <a:pt x="63981" y="1891"/>
                  </a:lnTo>
                  <a:lnTo>
                    <a:pt x="56886" y="881"/>
                  </a:lnTo>
                  <a:lnTo>
                    <a:pt x="46310" y="230"/>
                  </a:lnTo>
                  <a:lnTo>
                    <a:pt x="332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540505" y="3962015"/>
              <a:ext cx="66675" cy="6350"/>
            </a:xfrm>
            <a:custGeom>
              <a:avLst/>
              <a:gdLst/>
              <a:ahLst/>
              <a:cxnLst/>
              <a:rect l="l" t="t" r="r" b="b"/>
              <a:pathLst>
                <a:path w="66675" h="6350">
                  <a:moveTo>
                    <a:pt x="58254" y="5765"/>
                  </a:moveTo>
                  <a:lnTo>
                    <a:pt x="63372" y="5118"/>
                  </a:lnTo>
                  <a:lnTo>
                    <a:pt x="66573" y="4483"/>
                  </a:lnTo>
                  <a:lnTo>
                    <a:pt x="66573" y="3200"/>
                  </a:lnTo>
                  <a:lnTo>
                    <a:pt x="63981" y="1891"/>
                  </a:lnTo>
                  <a:lnTo>
                    <a:pt x="56886" y="881"/>
                  </a:lnTo>
                  <a:lnTo>
                    <a:pt x="46310" y="230"/>
                  </a:lnTo>
                  <a:lnTo>
                    <a:pt x="33273" y="0"/>
                  </a:lnTo>
                  <a:lnTo>
                    <a:pt x="20252" y="230"/>
                  </a:lnTo>
                  <a:lnTo>
                    <a:pt x="9683" y="881"/>
                  </a:lnTo>
                  <a:lnTo>
                    <a:pt x="2591" y="1891"/>
                  </a:lnTo>
                  <a:lnTo>
                    <a:pt x="0" y="3200"/>
                  </a:lnTo>
                  <a:lnTo>
                    <a:pt x="0" y="4483"/>
                  </a:lnTo>
                  <a:lnTo>
                    <a:pt x="3200" y="5118"/>
                  </a:lnTo>
                  <a:lnTo>
                    <a:pt x="8318" y="5765"/>
                  </a:lnTo>
                  <a:lnTo>
                    <a:pt x="8318" y="3200"/>
                  </a:lnTo>
                  <a:lnTo>
                    <a:pt x="8318" y="1917"/>
                  </a:lnTo>
                  <a:lnTo>
                    <a:pt x="19202" y="1282"/>
                  </a:lnTo>
                  <a:lnTo>
                    <a:pt x="33273" y="1282"/>
                  </a:lnTo>
                  <a:lnTo>
                    <a:pt x="47370" y="1282"/>
                  </a:lnTo>
                  <a:lnTo>
                    <a:pt x="58254" y="1917"/>
                  </a:lnTo>
                  <a:lnTo>
                    <a:pt x="58254" y="3200"/>
                  </a:lnTo>
                  <a:lnTo>
                    <a:pt x="58254" y="57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540505" y="4019624"/>
              <a:ext cx="66675" cy="6350"/>
            </a:xfrm>
            <a:custGeom>
              <a:avLst/>
              <a:gdLst/>
              <a:ahLst/>
              <a:cxnLst/>
              <a:rect l="l" t="t" r="r" b="b"/>
              <a:pathLst>
                <a:path w="66675" h="6350">
                  <a:moveTo>
                    <a:pt x="33273" y="0"/>
                  </a:moveTo>
                  <a:lnTo>
                    <a:pt x="20252" y="331"/>
                  </a:lnTo>
                  <a:lnTo>
                    <a:pt x="9683" y="1204"/>
                  </a:lnTo>
                  <a:lnTo>
                    <a:pt x="2591" y="2437"/>
                  </a:lnTo>
                  <a:lnTo>
                    <a:pt x="0" y="3848"/>
                  </a:lnTo>
                  <a:lnTo>
                    <a:pt x="0" y="4470"/>
                  </a:lnTo>
                  <a:lnTo>
                    <a:pt x="3200" y="5118"/>
                  </a:lnTo>
                  <a:lnTo>
                    <a:pt x="8318" y="5765"/>
                  </a:lnTo>
                  <a:lnTo>
                    <a:pt x="8318" y="2565"/>
                  </a:lnTo>
                  <a:lnTo>
                    <a:pt x="19202" y="1270"/>
                  </a:lnTo>
                  <a:lnTo>
                    <a:pt x="47370" y="1270"/>
                  </a:lnTo>
                  <a:lnTo>
                    <a:pt x="58254" y="2565"/>
                  </a:lnTo>
                  <a:lnTo>
                    <a:pt x="58254" y="5765"/>
                  </a:lnTo>
                  <a:lnTo>
                    <a:pt x="63372" y="5118"/>
                  </a:lnTo>
                  <a:lnTo>
                    <a:pt x="66573" y="4470"/>
                  </a:lnTo>
                  <a:lnTo>
                    <a:pt x="66573" y="3848"/>
                  </a:lnTo>
                  <a:lnTo>
                    <a:pt x="63981" y="2437"/>
                  </a:lnTo>
                  <a:lnTo>
                    <a:pt x="56886" y="1204"/>
                  </a:lnTo>
                  <a:lnTo>
                    <a:pt x="46310" y="331"/>
                  </a:lnTo>
                  <a:lnTo>
                    <a:pt x="332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182060" y="3406430"/>
              <a:ext cx="425450" cy="619125"/>
            </a:xfrm>
            <a:custGeom>
              <a:avLst/>
              <a:gdLst/>
              <a:ahLst/>
              <a:cxnLst/>
              <a:rect l="l" t="t" r="r" b="b"/>
              <a:pathLst>
                <a:path w="425450" h="619125">
                  <a:moveTo>
                    <a:pt x="416699" y="618959"/>
                  </a:moveTo>
                  <a:lnTo>
                    <a:pt x="421817" y="618312"/>
                  </a:lnTo>
                  <a:lnTo>
                    <a:pt x="425018" y="617664"/>
                  </a:lnTo>
                  <a:lnTo>
                    <a:pt x="425018" y="617042"/>
                  </a:lnTo>
                  <a:lnTo>
                    <a:pt x="422426" y="615631"/>
                  </a:lnTo>
                  <a:lnTo>
                    <a:pt x="415331" y="614399"/>
                  </a:lnTo>
                  <a:lnTo>
                    <a:pt x="404754" y="613525"/>
                  </a:lnTo>
                  <a:lnTo>
                    <a:pt x="391718" y="613194"/>
                  </a:lnTo>
                  <a:lnTo>
                    <a:pt x="378697" y="613525"/>
                  </a:lnTo>
                  <a:lnTo>
                    <a:pt x="368128" y="614399"/>
                  </a:lnTo>
                  <a:lnTo>
                    <a:pt x="361036" y="615631"/>
                  </a:lnTo>
                  <a:lnTo>
                    <a:pt x="358444" y="617042"/>
                  </a:lnTo>
                  <a:lnTo>
                    <a:pt x="358444" y="617664"/>
                  </a:lnTo>
                  <a:lnTo>
                    <a:pt x="361645" y="618312"/>
                  </a:lnTo>
                  <a:lnTo>
                    <a:pt x="366763" y="618959"/>
                  </a:lnTo>
                  <a:lnTo>
                    <a:pt x="366763" y="617042"/>
                  </a:lnTo>
                  <a:lnTo>
                    <a:pt x="366763" y="615759"/>
                  </a:lnTo>
                  <a:lnTo>
                    <a:pt x="377647" y="614464"/>
                  </a:lnTo>
                  <a:lnTo>
                    <a:pt x="391718" y="614464"/>
                  </a:lnTo>
                  <a:lnTo>
                    <a:pt x="405815" y="614464"/>
                  </a:lnTo>
                  <a:lnTo>
                    <a:pt x="416699" y="615759"/>
                  </a:lnTo>
                  <a:lnTo>
                    <a:pt x="416699" y="617042"/>
                  </a:lnTo>
                  <a:lnTo>
                    <a:pt x="416699" y="618959"/>
                  </a:lnTo>
                  <a:close/>
                </a:path>
                <a:path w="425450" h="619125">
                  <a:moveTo>
                    <a:pt x="0" y="38404"/>
                  </a:moveTo>
                  <a:lnTo>
                    <a:pt x="168986" y="26873"/>
                  </a:lnTo>
                  <a:lnTo>
                    <a:pt x="280352" y="56972"/>
                  </a:lnTo>
                </a:path>
                <a:path w="425450" h="619125">
                  <a:moveTo>
                    <a:pt x="0" y="11518"/>
                  </a:moveTo>
                  <a:lnTo>
                    <a:pt x="168986" y="0"/>
                  </a:lnTo>
                  <a:lnTo>
                    <a:pt x="280352" y="300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489298" y="3760386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-2286" y="323"/>
                  </a:moveTo>
                  <a:lnTo>
                    <a:pt x="17005" y="323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531539" y="3758468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-2286" y="958"/>
                  </a:moveTo>
                  <a:lnTo>
                    <a:pt x="17005" y="958"/>
                  </a:lnTo>
                </a:path>
              </a:pathLst>
            </a:custGeom>
            <a:ln w="64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480980" y="3728394"/>
              <a:ext cx="37465" cy="1905"/>
            </a:xfrm>
            <a:custGeom>
              <a:avLst/>
              <a:gdLst/>
              <a:ahLst/>
              <a:cxnLst/>
              <a:rect l="l" t="t" r="r" b="b"/>
              <a:pathLst>
                <a:path w="37464" h="1904">
                  <a:moveTo>
                    <a:pt x="-2286" y="641"/>
                  </a:moveTo>
                  <a:lnTo>
                    <a:pt x="39420" y="641"/>
                  </a:lnTo>
                </a:path>
              </a:pathLst>
            </a:custGeom>
            <a:ln w="58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481615" y="3734795"/>
              <a:ext cx="27305" cy="635"/>
            </a:xfrm>
            <a:custGeom>
              <a:avLst/>
              <a:gdLst/>
              <a:ahLst/>
              <a:cxnLst/>
              <a:rect l="l" t="t" r="r" b="b"/>
              <a:pathLst>
                <a:path w="27304" h="635">
                  <a:moveTo>
                    <a:pt x="-2286" y="317"/>
                  </a:moveTo>
                  <a:lnTo>
                    <a:pt x="29171" y="317"/>
                  </a:lnTo>
                </a:path>
              </a:pathLst>
            </a:custGeom>
            <a:ln w="52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359365" y="3699591"/>
              <a:ext cx="158750" cy="407670"/>
            </a:xfrm>
            <a:custGeom>
              <a:avLst/>
              <a:gdLst/>
              <a:ahLst/>
              <a:cxnLst/>
              <a:rect l="l" t="t" r="r" b="b"/>
              <a:pathLst>
                <a:path w="158750" h="407670">
                  <a:moveTo>
                    <a:pt x="154901" y="32004"/>
                  </a:moveTo>
                  <a:lnTo>
                    <a:pt x="121615" y="56972"/>
                  </a:lnTo>
                  <a:lnTo>
                    <a:pt x="122897" y="61442"/>
                  </a:lnTo>
                  <a:lnTo>
                    <a:pt x="158749" y="35839"/>
                  </a:lnTo>
                </a:path>
                <a:path w="158750" h="407670">
                  <a:moveTo>
                    <a:pt x="123532" y="51841"/>
                  </a:moveTo>
                  <a:lnTo>
                    <a:pt x="120332" y="51841"/>
                  </a:lnTo>
                  <a:lnTo>
                    <a:pt x="120332" y="67843"/>
                  </a:lnTo>
                  <a:lnTo>
                    <a:pt x="126085" y="67843"/>
                  </a:lnTo>
                </a:path>
                <a:path w="158750" h="407670">
                  <a:moveTo>
                    <a:pt x="19850" y="635"/>
                  </a:moveTo>
                  <a:lnTo>
                    <a:pt x="18567" y="0"/>
                  </a:lnTo>
                  <a:lnTo>
                    <a:pt x="16636" y="0"/>
                  </a:lnTo>
                  <a:lnTo>
                    <a:pt x="14719" y="0"/>
                  </a:lnTo>
                  <a:lnTo>
                    <a:pt x="6400" y="0"/>
                  </a:lnTo>
                  <a:lnTo>
                    <a:pt x="0" y="7035"/>
                  </a:lnTo>
                  <a:lnTo>
                    <a:pt x="0" y="15354"/>
                  </a:lnTo>
                  <a:lnTo>
                    <a:pt x="0" y="23672"/>
                  </a:lnTo>
                  <a:lnTo>
                    <a:pt x="6400" y="30721"/>
                  </a:lnTo>
                  <a:lnTo>
                    <a:pt x="14719" y="30721"/>
                  </a:lnTo>
                  <a:lnTo>
                    <a:pt x="17284" y="30721"/>
                  </a:lnTo>
                  <a:lnTo>
                    <a:pt x="19202" y="30086"/>
                  </a:lnTo>
                  <a:lnTo>
                    <a:pt x="21120" y="29438"/>
                  </a:lnTo>
                </a:path>
                <a:path w="158750" h="407670">
                  <a:moveTo>
                    <a:pt x="16636" y="26238"/>
                  </a:moveTo>
                  <a:lnTo>
                    <a:pt x="14719" y="26238"/>
                  </a:lnTo>
                  <a:lnTo>
                    <a:pt x="8966" y="26238"/>
                  </a:lnTo>
                  <a:lnTo>
                    <a:pt x="3835" y="21120"/>
                  </a:lnTo>
                  <a:lnTo>
                    <a:pt x="3835" y="15354"/>
                  </a:lnTo>
                  <a:lnTo>
                    <a:pt x="3835" y="8953"/>
                  </a:lnTo>
                  <a:lnTo>
                    <a:pt x="8966" y="4470"/>
                  </a:lnTo>
                  <a:lnTo>
                    <a:pt x="14719" y="4470"/>
                  </a:lnTo>
                  <a:lnTo>
                    <a:pt x="21767" y="1917"/>
                  </a:lnTo>
                  <a:lnTo>
                    <a:pt x="29552" y="3369"/>
                  </a:lnTo>
                  <a:lnTo>
                    <a:pt x="36080" y="10161"/>
                  </a:lnTo>
                  <a:lnTo>
                    <a:pt x="40570" y="21632"/>
                  </a:lnTo>
                  <a:lnTo>
                    <a:pt x="42240" y="37122"/>
                  </a:lnTo>
                  <a:lnTo>
                    <a:pt x="43522" y="4070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375367" y="3720705"/>
              <a:ext cx="10160" cy="386715"/>
            </a:xfrm>
            <a:custGeom>
              <a:avLst/>
              <a:gdLst/>
              <a:ahLst/>
              <a:cxnLst/>
              <a:rect l="l" t="t" r="r" b="b"/>
              <a:pathLst>
                <a:path w="10160" h="386714">
                  <a:moveTo>
                    <a:pt x="5765" y="0"/>
                  </a:moveTo>
                  <a:lnTo>
                    <a:pt x="0" y="1282"/>
                  </a:lnTo>
                  <a:lnTo>
                    <a:pt x="9601" y="386613"/>
                  </a:lnTo>
                  <a:lnTo>
                    <a:pt x="576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375367" y="3720705"/>
              <a:ext cx="27940" cy="584200"/>
            </a:xfrm>
            <a:custGeom>
              <a:avLst/>
              <a:gdLst/>
              <a:ahLst/>
              <a:cxnLst/>
              <a:rect l="l" t="t" r="r" b="b"/>
              <a:pathLst>
                <a:path w="27939" h="584200">
                  <a:moveTo>
                    <a:pt x="9601" y="386613"/>
                  </a:moveTo>
                  <a:lnTo>
                    <a:pt x="5765" y="3213"/>
                  </a:lnTo>
                  <a:lnTo>
                    <a:pt x="5765" y="0"/>
                  </a:lnTo>
                  <a:lnTo>
                    <a:pt x="2565" y="647"/>
                  </a:lnTo>
                  <a:lnTo>
                    <a:pt x="0" y="1282"/>
                  </a:lnTo>
                </a:path>
                <a:path w="27939" h="584200">
                  <a:moveTo>
                    <a:pt x="26885" y="410933"/>
                  </a:moveTo>
                  <a:lnTo>
                    <a:pt x="27520" y="583120"/>
                  </a:lnTo>
                </a:path>
                <a:path w="27939" h="584200">
                  <a:moveTo>
                    <a:pt x="9601" y="583755"/>
                  </a:moveTo>
                  <a:lnTo>
                    <a:pt x="7683" y="4122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4" name="object 334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775889" y="2929571"/>
              <a:ext cx="87147" cy="480063"/>
            </a:xfrm>
            <a:prstGeom prst="rect">
              <a:avLst/>
            </a:prstGeom>
          </p:spPr>
        </p:pic>
        <p:sp>
          <p:nvSpPr>
            <p:cNvPr id="335" name="object 335"/>
            <p:cNvSpPr/>
            <p:nvPr/>
          </p:nvSpPr>
          <p:spPr>
            <a:xfrm>
              <a:off x="4385616" y="3416673"/>
              <a:ext cx="71755" cy="61594"/>
            </a:xfrm>
            <a:custGeom>
              <a:avLst/>
              <a:gdLst/>
              <a:ahLst/>
              <a:cxnLst/>
              <a:rect l="l" t="t" r="r" b="b"/>
              <a:pathLst>
                <a:path w="71754" h="61595">
                  <a:moveTo>
                    <a:pt x="42887" y="11518"/>
                  </a:moveTo>
                  <a:lnTo>
                    <a:pt x="42887" y="61442"/>
                  </a:lnTo>
                </a:path>
                <a:path w="71754" h="61595">
                  <a:moveTo>
                    <a:pt x="0" y="0"/>
                  </a:moveTo>
                  <a:lnTo>
                    <a:pt x="0" y="49923"/>
                  </a:lnTo>
                  <a:lnTo>
                    <a:pt x="71678" y="4735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393299" y="3438428"/>
              <a:ext cx="65405" cy="4445"/>
            </a:xfrm>
            <a:custGeom>
              <a:avLst/>
              <a:gdLst/>
              <a:ahLst/>
              <a:cxnLst/>
              <a:rect l="l" t="t" r="r" b="b"/>
              <a:pathLst>
                <a:path w="65404" h="4445">
                  <a:moveTo>
                    <a:pt x="-2286" y="1924"/>
                  </a:moveTo>
                  <a:lnTo>
                    <a:pt x="67563" y="1924"/>
                  </a:lnTo>
                </a:path>
              </a:pathLst>
            </a:custGeom>
            <a:ln w="842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355529" y="3443546"/>
              <a:ext cx="27940" cy="0"/>
            </a:xfrm>
            <a:custGeom>
              <a:avLst/>
              <a:gdLst/>
              <a:ahLst/>
              <a:cxnLst/>
              <a:rect l="l" t="t" r="r" b="b"/>
              <a:pathLst>
                <a:path w="27939">
                  <a:moveTo>
                    <a:pt x="27520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8" name="object 338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209860" y="3324533"/>
              <a:ext cx="90982" cy="141784"/>
            </a:xfrm>
            <a:prstGeom prst="rect">
              <a:avLst/>
            </a:prstGeom>
          </p:spPr>
        </p:pic>
        <p:sp>
          <p:nvSpPr>
            <p:cNvPr id="339" name="object 339"/>
            <p:cNvSpPr/>
            <p:nvPr/>
          </p:nvSpPr>
          <p:spPr>
            <a:xfrm>
              <a:off x="4175024" y="3403224"/>
              <a:ext cx="116205" cy="300355"/>
            </a:xfrm>
            <a:custGeom>
              <a:avLst/>
              <a:gdLst/>
              <a:ahLst/>
              <a:cxnLst/>
              <a:rect l="l" t="t" r="r" b="b"/>
              <a:pathLst>
                <a:path w="116204" h="300354">
                  <a:moveTo>
                    <a:pt x="9601" y="14732"/>
                  </a:moveTo>
                  <a:lnTo>
                    <a:pt x="9601" y="67221"/>
                  </a:lnTo>
                </a:path>
                <a:path w="116204" h="300354">
                  <a:moveTo>
                    <a:pt x="17919" y="14084"/>
                  </a:moveTo>
                  <a:lnTo>
                    <a:pt x="17919" y="298284"/>
                  </a:lnTo>
                </a:path>
                <a:path w="116204" h="300354">
                  <a:moveTo>
                    <a:pt x="42887" y="16649"/>
                  </a:moveTo>
                  <a:lnTo>
                    <a:pt x="42887" y="300202"/>
                  </a:lnTo>
                </a:path>
                <a:path w="116204" h="300354">
                  <a:moveTo>
                    <a:pt x="19837" y="104343"/>
                  </a:moveTo>
                  <a:lnTo>
                    <a:pt x="40957" y="104343"/>
                  </a:lnTo>
                </a:path>
                <a:path w="116204" h="300354">
                  <a:moveTo>
                    <a:pt x="19837" y="122262"/>
                  </a:moveTo>
                  <a:lnTo>
                    <a:pt x="40957" y="122262"/>
                  </a:lnTo>
                </a:path>
                <a:path w="116204" h="300354">
                  <a:moveTo>
                    <a:pt x="19837" y="139547"/>
                  </a:moveTo>
                  <a:lnTo>
                    <a:pt x="40957" y="139547"/>
                  </a:lnTo>
                </a:path>
                <a:path w="116204" h="300354">
                  <a:moveTo>
                    <a:pt x="19837" y="156819"/>
                  </a:moveTo>
                  <a:lnTo>
                    <a:pt x="40957" y="156819"/>
                  </a:lnTo>
                </a:path>
                <a:path w="116204" h="300354">
                  <a:moveTo>
                    <a:pt x="19837" y="174104"/>
                  </a:moveTo>
                  <a:lnTo>
                    <a:pt x="40957" y="174104"/>
                  </a:lnTo>
                </a:path>
                <a:path w="116204" h="300354">
                  <a:moveTo>
                    <a:pt x="19837" y="191389"/>
                  </a:moveTo>
                  <a:lnTo>
                    <a:pt x="40957" y="191389"/>
                  </a:lnTo>
                </a:path>
                <a:path w="116204" h="300354">
                  <a:moveTo>
                    <a:pt x="19837" y="208673"/>
                  </a:moveTo>
                  <a:lnTo>
                    <a:pt x="40957" y="208673"/>
                  </a:lnTo>
                </a:path>
                <a:path w="116204" h="300354">
                  <a:moveTo>
                    <a:pt x="19837" y="225958"/>
                  </a:moveTo>
                  <a:lnTo>
                    <a:pt x="40957" y="225958"/>
                  </a:lnTo>
                </a:path>
                <a:path w="116204" h="300354">
                  <a:moveTo>
                    <a:pt x="19837" y="243243"/>
                  </a:moveTo>
                  <a:lnTo>
                    <a:pt x="40957" y="243243"/>
                  </a:lnTo>
                </a:path>
                <a:path w="116204" h="300354">
                  <a:moveTo>
                    <a:pt x="19837" y="260515"/>
                  </a:moveTo>
                  <a:lnTo>
                    <a:pt x="40957" y="260515"/>
                  </a:lnTo>
                </a:path>
                <a:path w="116204" h="300354">
                  <a:moveTo>
                    <a:pt x="19837" y="277799"/>
                  </a:moveTo>
                  <a:lnTo>
                    <a:pt x="40957" y="277799"/>
                  </a:lnTo>
                </a:path>
                <a:path w="116204" h="300354">
                  <a:moveTo>
                    <a:pt x="19837" y="295084"/>
                  </a:moveTo>
                  <a:lnTo>
                    <a:pt x="40957" y="295084"/>
                  </a:lnTo>
                </a:path>
                <a:path w="116204" h="300354">
                  <a:moveTo>
                    <a:pt x="11518" y="37134"/>
                  </a:moveTo>
                  <a:lnTo>
                    <a:pt x="52476" y="48653"/>
                  </a:lnTo>
                </a:path>
                <a:path w="116204" h="300354">
                  <a:moveTo>
                    <a:pt x="13436" y="14084"/>
                  </a:moveTo>
                  <a:lnTo>
                    <a:pt x="51841" y="23685"/>
                  </a:lnTo>
                </a:path>
                <a:path w="116204" h="300354">
                  <a:moveTo>
                    <a:pt x="100495" y="35204"/>
                  </a:moveTo>
                  <a:lnTo>
                    <a:pt x="115862" y="40322"/>
                  </a:lnTo>
                </a:path>
                <a:path w="116204" h="300354">
                  <a:moveTo>
                    <a:pt x="0" y="2565"/>
                  </a:moveTo>
                  <a:lnTo>
                    <a:pt x="11135" y="912"/>
                  </a:lnTo>
                  <a:lnTo>
                    <a:pt x="25755" y="403"/>
                  </a:lnTo>
                  <a:lnTo>
                    <a:pt x="40137" y="1936"/>
                  </a:lnTo>
                  <a:lnTo>
                    <a:pt x="50558" y="6413"/>
                  </a:lnTo>
                </a:path>
                <a:path w="116204" h="300354">
                  <a:moveTo>
                    <a:pt x="31356" y="0"/>
                  </a:moveTo>
                  <a:lnTo>
                    <a:pt x="31356" y="186905"/>
                  </a:lnTo>
                </a:path>
                <a:path w="116204" h="300354">
                  <a:moveTo>
                    <a:pt x="33921" y="94094"/>
                  </a:moveTo>
                  <a:lnTo>
                    <a:pt x="21755" y="116497"/>
                  </a:lnTo>
                </a:path>
                <a:path w="116204" h="300354">
                  <a:moveTo>
                    <a:pt x="39039" y="108178"/>
                  </a:moveTo>
                  <a:lnTo>
                    <a:pt x="18554" y="126098"/>
                  </a:lnTo>
                </a:path>
                <a:path w="116204" h="300354">
                  <a:moveTo>
                    <a:pt x="5118" y="19202"/>
                  </a:moveTo>
                  <a:lnTo>
                    <a:pt x="5118" y="186270"/>
                  </a:lnTo>
                </a:path>
                <a:path w="116204" h="300354">
                  <a:moveTo>
                    <a:pt x="1282" y="94742"/>
                  </a:moveTo>
                  <a:lnTo>
                    <a:pt x="26238" y="94742"/>
                  </a:lnTo>
                  <a:lnTo>
                    <a:pt x="36487" y="953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178225" y="3500518"/>
              <a:ext cx="12065" cy="1905"/>
            </a:xfrm>
            <a:custGeom>
              <a:avLst/>
              <a:gdLst/>
              <a:ahLst/>
              <a:cxnLst/>
              <a:rect l="l" t="t" r="r" b="b"/>
              <a:pathLst>
                <a:path w="12064" h="1904">
                  <a:moveTo>
                    <a:pt x="-2286" y="641"/>
                  </a:moveTo>
                  <a:lnTo>
                    <a:pt x="13804" y="641"/>
                  </a:lnTo>
                </a:path>
              </a:pathLst>
            </a:custGeom>
            <a:ln w="58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2969756" y="3314895"/>
              <a:ext cx="1226820" cy="1250950"/>
            </a:xfrm>
            <a:custGeom>
              <a:avLst/>
              <a:gdLst/>
              <a:ahLst/>
              <a:cxnLst/>
              <a:rect l="l" t="t" r="r" b="b"/>
              <a:pathLst>
                <a:path w="1226820" h="1250950">
                  <a:moveTo>
                    <a:pt x="1206550" y="99847"/>
                  </a:moveTo>
                  <a:lnTo>
                    <a:pt x="1214221" y="17284"/>
                  </a:lnTo>
                  <a:lnTo>
                    <a:pt x="1221270" y="22402"/>
                  </a:lnTo>
                  <a:lnTo>
                    <a:pt x="1224470" y="12801"/>
                  </a:lnTo>
                  <a:lnTo>
                    <a:pt x="1226388" y="5765"/>
                  </a:lnTo>
                  <a:lnTo>
                    <a:pt x="1217434" y="0"/>
                  </a:lnTo>
                  <a:lnTo>
                    <a:pt x="1214221" y="3200"/>
                  </a:lnTo>
                  <a:lnTo>
                    <a:pt x="1195666" y="101777"/>
                  </a:lnTo>
                  <a:lnTo>
                    <a:pt x="1191818" y="104330"/>
                  </a:lnTo>
                  <a:lnTo>
                    <a:pt x="1191818" y="256679"/>
                  </a:lnTo>
                </a:path>
                <a:path w="1226820" h="1250950">
                  <a:moveTo>
                    <a:pt x="1202067" y="112014"/>
                  </a:moveTo>
                  <a:lnTo>
                    <a:pt x="1202067" y="218274"/>
                  </a:lnTo>
                </a:path>
                <a:path w="1226820" h="1250950">
                  <a:moveTo>
                    <a:pt x="1190548" y="283552"/>
                  </a:moveTo>
                  <a:lnTo>
                    <a:pt x="1190548" y="318122"/>
                  </a:lnTo>
                  <a:lnTo>
                    <a:pt x="1190548" y="353961"/>
                  </a:lnTo>
                </a:path>
                <a:path w="1226820" h="1250950">
                  <a:moveTo>
                    <a:pt x="373164" y="1225753"/>
                  </a:moveTo>
                  <a:lnTo>
                    <a:pt x="376834" y="1241185"/>
                  </a:lnTo>
                  <a:lnTo>
                    <a:pt x="391968" y="1250316"/>
                  </a:lnTo>
                  <a:lnTo>
                    <a:pt x="410341" y="1250686"/>
                  </a:lnTo>
                  <a:lnTo>
                    <a:pt x="423735" y="1239837"/>
                  </a:lnTo>
                </a:path>
                <a:path w="1226820" h="1250950">
                  <a:moveTo>
                    <a:pt x="232981" y="283552"/>
                  </a:moveTo>
                  <a:lnTo>
                    <a:pt x="232981" y="202907"/>
                  </a:lnTo>
                  <a:lnTo>
                    <a:pt x="232981" y="195872"/>
                  </a:lnTo>
                  <a:lnTo>
                    <a:pt x="237464" y="184340"/>
                  </a:lnTo>
                  <a:lnTo>
                    <a:pt x="237464" y="149783"/>
                  </a:lnTo>
                  <a:lnTo>
                    <a:pt x="239796" y="144742"/>
                  </a:lnTo>
                  <a:lnTo>
                    <a:pt x="245544" y="143540"/>
                  </a:lnTo>
                  <a:lnTo>
                    <a:pt x="251412" y="145460"/>
                  </a:lnTo>
                  <a:lnTo>
                    <a:pt x="254101" y="149783"/>
                  </a:lnTo>
                  <a:lnTo>
                    <a:pt x="255384" y="183070"/>
                  </a:lnTo>
                  <a:lnTo>
                    <a:pt x="261150" y="200342"/>
                  </a:lnTo>
                  <a:lnTo>
                    <a:pt x="261150" y="281000"/>
                  </a:lnTo>
                </a:path>
                <a:path w="1226820" h="1250950">
                  <a:moveTo>
                    <a:pt x="261150" y="200342"/>
                  </a:moveTo>
                  <a:lnTo>
                    <a:pt x="256748" y="196116"/>
                  </a:lnTo>
                  <a:lnTo>
                    <a:pt x="247065" y="194827"/>
                  </a:lnTo>
                  <a:lnTo>
                    <a:pt x="237382" y="196295"/>
                  </a:lnTo>
                  <a:lnTo>
                    <a:pt x="232981" y="200342"/>
                  </a:lnTo>
                </a:path>
                <a:path w="1226820" h="1250950">
                  <a:moveTo>
                    <a:pt x="0" y="718172"/>
                  </a:moveTo>
                  <a:lnTo>
                    <a:pt x="0" y="637514"/>
                  </a:lnTo>
                  <a:lnTo>
                    <a:pt x="0" y="630491"/>
                  </a:lnTo>
                  <a:lnTo>
                    <a:pt x="4483" y="618959"/>
                  </a:lnTo>
                  <a:lnTo>
                    <a:pt x="4483" y="584390"/>
                  </a:lnTo>
                  <a:lnTo>
                    <a:pt x="6442" y="579355"/>
                  </a:lnTo>
                  <a:lnTo>
                    <a:pt x="12003" y="578156"/>
                  </a:lnTo>
                  <a:lnTo>
                    <a:pt x="17804" y="580073"/>
                  </a:lnTo>
                  <a:lnTo>
                    <a:pt x="20485" y="584390"/>
                  </a:lnTo>
                  <a:lnTo>
                    <a:pt x="21755" y="617677"/>
                  </a:lnTo>
                  <a:lnTo>
                    <a:pt x="27520" y="634961"/>
                  </a:lnTo>
                  <a:lnTo>
                    <a:pt x="27520" y="715606"/>
                  </a:lnTo>
                </a:path>
                <a:path w="1226820" h="1250950">
                  <a:moveTo>
                    <a:pt x="27520" y="634961"/>
                  </a:moveTo>
                  <a:lnTo>
                    <a:pt x="23220" y="630463"/>
                  </a:lnTo>
                  <a:lnTo>
                    <a:pt x="13760" y="629204"/>
                  </a:lnTo>
                  <a:lnTo>
                    <a:pt x="4300" y="630823"/>
                  </a:lnTo>
                  <a:lnTo>
                    <a:pt x="0" y="63496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453459" y="3964581"/>
              <a:ext cx="93345" cy="95250"/>
            </a:xfrm>
            <a:custGeom>
              <a:avLst/>
              <a:gdLst/>
              <a:ahLst/>
              <a:cxnLst/>
              <a:rect l="l" t="t" r="r" b="b"/>
              <a:pathLst>
                <a:path w="93345" h="95250">
                  <a:moveTo>
                    <a:pt x="78727" y="0"/>
                  </a:moveTo>
                  <a:lnTo>
                    <a:pt x="83210" y="0"/>
                  </a:lnTo>
                  <a:lnTo>
                    <a:pt x="89611" y="3848"/>
                  </a:lnTo>
                  <a:lnTo>
                    <a:pt x="92798" y="8318"/>
                  </a:lnTo>
                </a:path>
                <a:path w="93345" h="95250">
                  <a:moveTo>
                    <a:pt x="79362" y="20472"/>
                  </a:moveTo>
                  <a:lnTo>
                    <a:pt x="83210" y="19837"/>
                  </a:lnTo>
                  <a:lnTo>
                    <a:pt x="83210" y="12801"/>
                  </a:lnTo>
                  <a:lnTo>
                    <a:pt x="90881" y="19215"/>
                  </a:lnTo>
                </a:path>
                <a:path w="93345" h="95250">
                  <a:moveTo>
                    <a:pt x="64655" y="1905"/>
                  </a:moveTo>
                  <a:lnTo>
                    <a:pt x="59524" y="1905"/>
                  </a:lnTo>
                  <a:lnTo>
                    <a:pt x="59524" y="14084"/>
                  </a:lnTo>
                  <a:lnTo>
                    <a:pt x="66560" y="14084"/>
                  </a:lnTo>
                </a:path>
                <a:path w="93345" h="95250">
                  <a:moveTo>
                    <a:pt x="31369" y="49288"/>
                  </a:moveTo>
                  <a:lnTo>
                    <a:pt x="60159" y="43522"/>
                  </a:lnTo>
                  <a:lnTo>
                    <a:pt x="70408" y="42240"/>
                  </a:lnTo>
                  <a:lnTo>
                    <a:pt x="69773" y="45440"/>
                  </a:lnTo>
                  <a:lnTo>
                    <a:pt x="70408" y="54394"/>
                  </a:lnTo>
                  <a:lnTo>
                    <a:pt x="63916" y="54464"/>
                  </a:lnTo>
                  <a:lnTo>
                    <a:pt x="53525" y="55918"/>
                  </a:lnTo>
                  <a:lnTo>
                    <a:pt x="42774" y="57733"/>
                  </a:lnTo>
                  <a:lnTo>
                    <a:pt x="35204" y="58889"/>
                  </a:lnTo>
                </a:path>
                <a:path w="93345" h="95250">
                  <a:moveTo>
                    <a:pt x="44157" y="44145"/>
                  </a:moveTo>
                  <a:lnTo>
                    <a:pt x="44157" y="37757"/>
                  </a:lnTo>
                  <a:lnTo>
                    <a:pt x="51206" y="36487"/>
                  </a:lnTo>
                  <a:lnTo>
                    <a:pt x="56311" y="37757"/>
                  </a:lnTo>
                  <a:lnTo>
                    <a:pt x="56959" y="42875"/>
                  </a:lnTo>
                </a:path>
                <a:path w="93345" h="95250">
                  <a:moveTo>
                    <a:pt x="45440" y="58242"/>
                  </a:moveTo>
                  <a:lnTo>
                    <a:pt x="45440" y="94729"/>
                  </a:lnTo>
                </a:path>
                <a:path w="93345" h="95250">
                  <a:moveTo>
                    <a:pt x="58254" y="58242"/>
                  </a:moveTo>
                  <a:lnTo>
                    <a:pt x="58254" y="94729"/>
                  </a:lnTo>
                </a:path>
                <a:path w="93345" h="95250">
                  <a:moveTo>
                    <a:pt x="0" y="42240"/>
                  </a:moveTo>
                  <a:lnTo>
                    <a:pt x="8273" y="40287"/>
                  </a:lnTo>
                  <a:lnTo>
                    <a:pt x="16721" y="40078"/>
                  </a:lnTo>
                  <a:lnTo>
                    <a:pt x="23847" y="41425"/>
                  </a:lnTo>
                  <a:lnTo>
                    <a:pt x="28155" y="44145"/>
                  </a:lnTo>
                </a:path>
                <a:path w="93345" h="95250">
                  <a:moveTo>
                    <a:pt x="0" y="48641"/>
                  </a:moveTo>
                  <a:lnTo>
                    <a:pt x="8273" y="46693"/>
                  </a:lnTo>
                  <a:lnTo>
                    <a:pt x="16721" y="46485"/>
                  </a:lnTo>
                  <a:lnTo>
                    <a:pt x="23847" y="47833"/>
                  </a:lnTo>
                  <a:lnTo>
                    <a:pt x="28155" y="50558"/>
                  </a:lnTo>
                </a:path>
                <a:path w="93345" h="95250">
                  <a:moveTo>
                    <a:pt x="15354" y="5753"/>
                  </a:moveTo>
                  <a:lnTo>
                    <a:pt x="15354" y="11506"/>
                  </a:lnTo>
                  <a:lnTo>
                    <a:pt x="13436" y="9601"/>
                  </a:lnTo>
                  <a:lnTo>
                    <a:pt x="11518" y="17272"/>
                  </a:lnTo>
                  <a:lnTo>
                    <a:pt x="10248" y="24968"/>
                  </a:lnTo>
                  <a:lnTo>
                    <a:pt x="11518" y="35204"/>
                  </a:lnTo>
                  <a:lnTo>
                    <a:pt x="14719" y="37757"/>
                  </a:lnTo>
                </a:path>
                <a:path w="93345" h="95250">
                  <a:moveTo>
                    <a:pt x="10871" y="46736"/>
                  </a:moveTo>
                  <a:lnTo>
                    <a:pt x="10871" y="89623"/>
                  </a:lnTo>
                </a:path>
                <a:path w="93345" h="95250">
                  <a:moveTo>
                    <a:pt x="19837" y="47358"/>
                  </a:moveTo>
                  <a:lnTo>
                    <a:pt x="19837" y="9088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477144" y="403497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635" y="-2286"/>
                  </a:moveTo>
                  <a:lnTo>
                    <a:pt x="635" y="22771"/>
                  </a:lnTo>
                </a:path>
              </a:pathLst>
            </a:custGeom>
            <a:ln w="58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482263" y="4034978"/>
              <a:ext cx="1905" cy="20320"/>
            </a:xfrm>
            <a:custGeom>
              <a:avLst/>
              <a:gdLst/>
              <a:ahLst/>
              <a:cxnLst/>
              <a:rect l="l" t="t" r="r" b="b"/>
              <a:pathLst>
                <a:path w="1904" h="20320">
                  <a:moveTo>
                    <a:pt x="641" y="-2286"/>
                  </a:moveTo>
                  <a:lnTo>
                    <a:pt x="641" y="22136"/>
                  </a:lnTo>
                </a:path>
              </a:pathLst>
            </a:custGeom>
            <a:ln w="58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463708" y="4023471"/>
              <a:ext cx="82550" cy="88265"/>
            </a:xfrm>
            <a:custGeom>
              <a:avLst/>
              <a:gdLst/>
              <a:ahLst/>
              <a:cxnLst/>
              <a:rect l="l" t="t" r="r" b="b"/>
              <a:pathLst>
                <a:path w="82550" h="88264">
                  <a:moveTo>
                    <a:pt x="0" y="39687"/>
                  </a:moveTo>
                  <a:lnTo>
                    <a:pt x="0" y="55676"/>
                  </a:lnTo>
                </a:path>
                <a:path w="82550" h="88264">
                  <a:moveTo>
                    <a:pt x="622" y="63373"/>
                  </a:moveTo>
                  <a:lnTo>
                    <a:pt x="622" y="81927"/>
                  </a:lnTo>
                </a:path>
                <a:path w="82550" h="88264">
                  <a:moveTo>
                    <a:pt x="49275" y="87680"/>
                  </a:moveTo>
                  <a:lnTo>
                    <a:pt x="48005" y="83197"/>
                  </a:lnTo>
                  <a:lnTo>
                    <a:pt x="49910" y="81280"/>
                  </a:lnTo>
                  <a:lnTo>
                    <a:pt x="52476" y="78727"/>
                  </a:lnTo>
                  <a:lnTo>
                    <a:pt x="61429" y="79997"/>
                  </a:lnTo>
                </a:path>
                <a:path w="82550" h="88264">
                  <a:moveTo>
                    <a:pt x="53759" y="76796"/>
                  </a:moveTo>
                  <a:lnTo>
                    <a:pt x="54406" y="74244"/>
                  </a:lnTo>
                  <a:lnTo>
                    <a:pt x="58229" y="69126"/>
                  </a:lnTo>
                  <a:lnTo>
                    <a:pt x="60807" y="70408"/>
                  </a:lnTo>
                  <a:lnTo>
                    <a:pt x="63360" y="71031"/>
                  </a:lnTo>
                  <a:lnTo>
                    <a:pt x="71678" y="69126"/>
                  </a:lnTo>
                </a:path>
                <a:path w="82550" h="88264">
                  <a:moveTo>
                    <a:pt x="68478" y="48641"/>
                  </a:moveTo>
                  <a:lnTo>
                    <a:pt x="64630" y="51854"/>
                  </a:lnTo>
                  <a:lnTo>
                    <a:pt x="62077" y="60159"/>
                  </a:lnTo>
                  <a:lnTo>
                    <a:pt x="67830" y="62725"/>
                  </a:lnTo>
                </a:path>
                <a:path w="82550" h="88264">
                  <a:moveTo>
                    <a:pt x="78714" y="49275"/>
                  </a:moveTo>
                  <a:lnTo>
                    <a:pt x="79997" y="55041"/>
                  </a:lnTo>
                  <a:lnTo>
                    <a:pt x="81927" y="59512"/>
                  </a:lnTo>
                  <a:lnTo>
                    <a:pt x="78714" y="61429"/>
                  </a:lnTo>
                </a:path>
                <a:path w="82550" h="88264">
                  <a:moveTo>
                    <a:pt x="55676" y="0"/>
                  </a:moveTo>
                  <a:lnTo>
                    <a:pt x="55676" y="11506"/>
                  </a:lnTo>
                  <a:lnTo>
                    <a:pt x="54406" y="17271"/>
                  </a:lnTo>
                  <a:lnTo>
                    <a:pt x="60807" y="18554"/>
                  </a:lnTo>
                  <a:lnTo>
                    <a:pt x="64007" y="18554"/>
                  </a:lnTo>
                  <a:lnTo>
                    <a:pt x="67195" y="18554"/>
                  </a:lnTo>
                  <a:lnTo>
                    <a:pt x="74244" y="159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525138" y="4021555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7683" y="0"/>
                  </a:moveTo>
                  <a:lnTo>
                    <a:pt x="7683" y="10236"/>
                  </a:lnTo>
                  <a:lnTo>
                    <a:pt x="0" y="121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534752" y="4030496"/>
              <a:ext cx="8890" cy="29845"/>
            </a:xfrm>
            <a:custGeom>
              <a:avLst/>
              <a:gdLst/>
              <a:ahLst/>
              <a:cxnLst/>
              <a:rect l="l" t="t" r="r" b="b"/>
              <a:pathLst>
                <a:path w="8889" h="29845">
                  <a:moveTo>
                    <a:pt x="5118" y="0"/>
                  </a:moveTo>
                  <a:lnTo>
                    <a:pt x="8318" y="6413"/>
                  </a:lnTo>
                </a:path>
                <a:path w="8889" h="29845">
                  <a:moveTo>
                    <a:pt x="0" y="16002"/>
                  </a:moveTo>
                  <a:lnTo>
                    <a:pt x="5118" y="294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269753" y="4011055"/>
              <a:ext cx="109855" cy="1270"/>
            </a:xfrm>
            <a:custGeom>
              <a:avLst/>
              <a:gdLst/>
              <a:ahLst/>
              <a:cxnLst/>
              <a:rect l="l" t="t" r="r" b="b"/>
              <a:pathLst>
                <a:path w="109854" h="1270">
                  <a:moveTo>
                    <a:pt x="-2286" y="442"/>
                  </a:moveTo>
                  <a:lnTo>
                    <a:pt x="111747" y="442"/>
                  </a:lnTo>
                </a:path>
              </a:pathLst>
            </a:custGeom>
            <a:ln w="54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306241" y="3997222"/>
              <a:ext cx="148590" cy="103505"/>
            </a:xfrm>
            <a:custGeom>
              <a:avLst/>
              <a:gdLst/>
              <a:ahLst/>
              <a:cxnLst/>
              <a:rect l="l" t="t" r="r" b="b"/>
              <a:pathLst>
                <a:path w="148589" h="103504">
                  <a:moveTo>
                    <a:pt x="107530" y="19202"/>
                  </a:moveTo>
                  <a:lnTo>
                    <a:pt x="114852" y="22767"/>
                  </a:lnTo>
                  <a:lnTo>
                    <a:pt x="121934" y="25609"/>
                  </a:lnTo>
                  <a:lnTo>
                    <a:pt x="128056" y="27489"/>
                  </a:lnTo>
                  <a:lnTo>
                    <a:pt x="132499" y="28168"/>
                  </a:lnTo>
                  <a:lnTo>
                    <a:pt x="137617" y="28168"/>
                  </a:lnTo>
                  <a:lnTo>
                    <a:pt x="142100" y="26873"/>
                  </a:lnTo>
                  <a:lnTo>
                    <a:pt x="144018" y="24968"/>
                  </a:lnTo>
                  <a:lnTo>
                    <a:pt x="145935" y="22402"/>
                  </a:lnTo>
                  <a:lnTo>
                    <a:pt x="148488" y="17919"/>
                  </a:lnTo>
                </a:path>
                <a:path w="148589" h="103504">
                  <a:moveTo>
                    <a:pt x="98564" y="0"/>
                  </a:moveTo>
                  <a:lnTo>
                    <a:pt x="101130" y="3848"/>
                  </a:lnTo>
                  <a:lnTo>
                    <a:pt x="103695" y="7048"/>
                  </a:lnTo>
                  <a:lnTo>
                    <a:pt x="102412" y="12801"/>
                  </a:lnTo>
                  <a:lnTo>
                    <a:pt x="101765" y="17919"/>
                  </a:lnTo>
                  <a:lnTo>
                    <a:pt x="102412" y="26873"/>
                  </a:lnTo>
                  <a:lnTo>
                    <a:pt x="102412" y="32004"/>
                  </a:lnTo>
                  <a:lnTo>
                    <a:pt x="107530" y="37122"/>
                  </a:lnTo>
                  <a:lnTo>
                    <a:pt x="107530" y="41617"/>
                  </a:lnTo>
                  <a:lnTo>
                    <a:pt x="107530" y="46088"/>
                  </a:lnTo>
                  <a:lnTo>
                    <a:pt x="104965" y="52489"/>
                  </a:lnTo>
                  <a:lnTo>
                    <a:pt x="102412" y="55041"/>
                  </a:lnTo>
                </a:path>
                <a:path w="148589" h="103504">
                  <a:moveTo>
                    <a:pt x="102412" y="62738"/>
                  </a:moveTo>
                  <a:lnTo>
                    <a:pt x="102412" y="80010"/>
                  </a:lnTo>
                </a:path>
                <a:path w="148589" h="103504">
                  <a:moveTo>
                    <a:pt x="102412" y="85128"/>
                  </a:moveTo>
                  <a:lnTo>
                    <a:pt x="102412" y="103047"/>
                  </a:lnTo>
                </a:path>
                <a:path w="148589" h="103504">
                  <a:moveTo>
                    <a:pt x="0" y="94094"/>
                  </a:moveTo>
                  <a:lnTo>
                    <a:pt x="3200" y="100495"/>
                  </a:lnTo>
                  <a:lnTo>
                    <a:pt x="10883" y="1011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50" name="object 350"/>
          <p:cNvPicPr/>
          <p:nvPr/>
        </p:nvPicPr>
        <p:blipFill>
          <a:blip r:embed="rId56" cstate="print"/>
          <a:stretch>
            <a:fillRect/>
          </a:stretch>
        </p:blipFill>
        <p:spPr>
          <a:xfrm>
            <a:off x="8769165" y="8508319"/>
            <a:ext cx="315281" cy="91986"/>
          </a:xfrm>
          <a:prstGeom prst="rect">
            <a:avLst/>
          </a:prstGeom>
        </p:spPr>
      </p:pic>
      <p:pic>
        <p:nvPicPr>
          <p:cNvPr id="351" name="object 351"/>
          <p:cNvPicPr/>
          <p:nvPr/>
        </p:nvPicPr>
        <p:blipFill>
          <a:blip r:embed="rId56" cstate="print"/>
          <a:stretch>
            <a:fillRect/>
          </a:stretch>
        </p:blipFill>
        <p:spPr>
          <a:xfrm>
            <a:off x="9766118" y="8514669"/>
            <a:ext cx="315290" cy="91986"/>
          </a:xfrm>
          <a:prstGeom prst="rect">
            <a:avLst/>
          </a:prstGeom>
        </p:spPr>
      </p:pic>
      <p:pic>
        <p:nvPicPr>
          <p:cNvPr id="352" name="object 352"/>
          <p:cNvPicPr/>
          <p:nvPr/>
        </p:nvPicPr>
        <p:blipFill>
          <a:blip r:embed="rId57" cstate="print"/>
          <a:stretch>
            <a:fillRect/>
          </a:stretch>
        </p:blipFill>
        <p:spPr>
          <a:xfrm>
            <a:off x="10810693" y="8514669"/>
            <a:ext cx="289890" cy="91986"/>
          </a:xfrm>
          <a:prstGeom prst="rect">
            <a:avLst/>
          </a:prstGeom>
        </p:spPr>
      </p:pic>
      <p:pic>
        <p:nvPicPr>
          <p:cNvPr id="353" name="object 353"/>
          <p:cNvPicPr/>
          <p:nvPr/>
        </p:nvPicPr>
        <p:blipFill>
          <a:blip r:embed="rId58" cstate="print"/>
          <a:stretch>
            <a:fillRect/>
          </a:stretch>
        </p:blipFill>
        <p:spPr>
          <a:xfrm>
            <a:off x="11396798" y="8709283"/>
            <a:ext cx="91986" cy="315300"/>
          </a:xfrm>
          <a:prstGeom prst="rect">
            <a:avLst/>
          </a:prstGeom>
        </p:spPr>
      </p:pic>
      <p:grpSp>
        <p:nvGrpSpPr>
          <p:cNvPr id="354" name="object 354"/>
          <p:cNvGrpSpPr/>
          <p:nvPr/>
        </p:nvGrpSpPr>
        <p:grpSpPr>
          <a:xfrm>
            <a:off x="9392777" y="8685240"/>
            <a:ext cx="2292985" cy="624840"/>
            <a:chOff x="4338176" y="8685240"/>
            <a:chExt cx="2292985" cy="624840"/>
          </a:xfrm>
        </p:grpSpPr>
        <p:sp>
          <p:nvSpPr>
            <p:cNvPr id="355" name="object 355"/>
            <p:cNvSpPr/>
            <p:nvPr/>
          </p:nvSpPr>
          <p:spPr>
            <a:xfrm>
              <a:off x="4383960" y="8690002"/>
              <a:ext cx="2242820" cy="615315"/>
            </a:xfrm>
            <a:custGeom>
              <a:avLst/>
              <a:gdLst/>
              <a:ahLst/>
              <a:cxnLst/>
              <a:rect l="l" t="t" r="r" b="b"/>
              <a:pathLst>
                <a:path w="2242820" h="615315">
                  <a:moveTo>
                    <a:pt x="0" y="0"/>
                  </a:moveTo>
                  <a:lnTo>
                    <a:pt x="0" y="245744"/>
                  </a:lnTo>
                  <a:lnTo>
                    <a:pt x="0" y="457326"/>
                  </a:lnTo>
                  <a:lnTo>
                    <a:pt x="1232433" y="457326"/>
                  </a:lnTo>
                </a:path>
                <a:path w="2242820" h="615315">
                  <a:moveTo>
                    <a:pt x="2242375" y="615238"/>
                  </a:moveTo>
                  <a:lnTo>
                    <a:pt x="1235900" y="615238"/>
                  </a:lnTo>
                  <a:lnTo>
                    <a:pt x="1235900" y="329488"/>
                  </a:lnTo>
                  <a:lnTo>
                    <a:pt x="2242375" y="329488"/>
                  </a:lnTo>
                  <a:lnTo>
                    <a:pt x="2242375" y="615238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6" name="object 356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4338176" y="8686394"/>
              <a:ext cx="91986" cy="81826"/>
            </a:xfrm>
            <a:prstGeom prst="rect">
              <a:avLst/>
            </a:prstGeom>
          </p:spPr>
        </p:pic>
        <p:sp>
          <p:nvSpPr>
            <p:cNvPr id="357" name="object 357"/>
            <p:cNvSpPr/>
            <p:nvPr/>
          </p:nvSpPr>
          <p:spPr>
            <a:xfrm>
              <a:off x="6208478" y="9026550"/>
              <a:ext cx="0" cy="280035"/>
            </a:xfrm>
            <a:custGeom>
              <a:avLst/>
              <a:gdLst/>
              <a:ahLst/>
              <a:cxnLst/>
              <a:rect l="l" t="t" r="r" b="b"/>
              <a:pathLst>
                <a:path h="280034">
                  <a:moveTo>
                    <a:pt x="0" y="0"/>
                  </a:moveTo>
                  <a:lnTo>
                    <a:pt x="0" y="27941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208480" y="9026561"/>
              <a:ext cx="0" cy="279400"/>
            </a:xfrm>
            <a:custGeom>
              <a:avLst/>
              <a:gdLst/>
              <a:ahLst/>
              <a:cxnLst/>
              <a:rect l="l" t="t" r="r" b="b"/>
              <a:pathLst>
                <a:path h="279400">
                  <a:moveTo>
                    <a:pt x="0" y="0"/>
                  </a:moveTo>
                  <a:lnTo>
                    <a:pt x="0" y="27940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9" name="object 359"/>
          <p:cNvSpPr txBox="1"/>
          <p:nvPr/>
        </p:nvSpPr>
        <p:spPr>
          <a:xfrm>
            <a:off x="5762995" y="496980"/>
            <a:ext cx="145161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15" dirty="0">
                <a:latin typeface="Arial"/>
                <a:cs typeface="Arial"/>
              </a:rPr>
              <a:t>Procesos</a:t>
            </a:r>
            <a:r>
              <a:rPr sz="1150" b="1" spc="-65" dirty="0">
                <a:latin typeface="Arial"/>
                <a:cs typeface="Arial"/>
              </a:rPr>
              <a:t> </a:t>
            </a:r>
            <a:r>
              <a:rPr sz="1150" b="1" spc="15" dirty="0">
                <a:latin typeface="Arial"/>
                <a:cs typeface="Arial"/>
              </a:rPr>
              <a:t>Continuos</a:t>
            </a:r>
            <a:endParaRPr sz="1150">
              <a:latin typeface="Arial"/>
              <a:cs typeface="Arial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66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7958774" y="481740"/>
            <a:ext cx="412115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latin typeface="Microsoft Sans Serif"/>
                <a:cs typeface="Microsoft Sans Serif"/>
              </a:rPr>
              <a:t>Los </a:t>
            </a:r>
            <a:r>
              <a:rPr sz="850" spc="15" dirty="0">
                <a:latin typeface="Microsoft Sans Serif"/>
                <a:cs typeface="Microsoft Sans Serif"/>
              </a:rPr>
              <a:t>procesos </a:t>
            </a:r>
            <a:r>
              <a:rPr sz="850" spc="30" dirty="0">
                <a:latin typeface="Microsoft Sans Serif"/>
                <a:cs typeface="Microsoft Sans Serif"/>
              </a:rPr>
              <a:t>continuos </a:t>
            </a:r>
            <a:r>
              <a:rPr sz="850" spc="25" dirty="0">
                <a:latin typeface="Microsoft Sans Serif"/>
                <a:cs typeface="Microsoft Sans Serif"/>
              </a:rPr>
              <a:t>son </a:t>
            </a:r>
            <a:r>
              <a:rPr sz="850" spc="30" dirty="0">
                <a:latin typeface="Microsoft Sans Serif"/>
                <a:cs typeface="Microsoft Sans Serif"/>
              </a:rPr>
              <a:t>menos entendidos </a:t>
            </a:r>
            <a:r>
              <a:rPr sz="850" spc="50" dirty="0">
                <a:latin typeface="Microsoft Sans Serif"/>
                <a:cs typeface="Microsoft Sans Serif"/>
              </a:rPr>
              <a:t>por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mayoría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5" dirty="0">
                <a:latin typeface="Microsoft Sans Serif"/>
                <a:cs typeface="Microsoft Sans Serif"/>
              </a:rPr>
              <a:t>gente; </a:t>
            </a:r>
            <a:r>
              <a:rPr sz="850" spc="20" dirty="0">
                <a:latin typeface="Microsoft Sans Serif"/>
                <a:cs typeface="Microsoft Sans Serif"/>
              </a:rPr>
              <a:t>sin </a:t>
            </a:r>
            <a:r>
              <a:rPr sz="850" spc="2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embargo,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tienen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algunas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similitudes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los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procesos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por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lotes.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Los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ingredientes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deben combinarse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manera </a:t>
            </a:r>
            <a:r>
              <a:rPr sz="850" spc="15" dirty="0">
                <a:latin typeface="Microsoft Sans Serif"/>
                <a:cs typeface="Microsoft Sans Serif"/>
              </a:rPr>
              <a:t>precisa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40" dirty="0">
                <a:latin typeface="Microsoft Sans Serif"/>
                <a:cs typeface="Microsoft Sans Serif"/>
              </a:rPr>
              <a:t>puntos </a:t>
            </a:r>
            <a:r>
              <a:rPr sz="850" spc="15" dirty="0">
                <a:latin typeface="Microsoft Sans Serif"/>
                <a:cs typeface="Microsoft Sans Serif"/>
              </a:rPr>
              <a:t>precisos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20" dirty="0">
                <a:latin typeface="Microsoft Sans Serif"/>
                <a:cs typeface="Microsoft Sans Serif"/>
              </a:rPr>
              <a:t>proceso. </a:t>
            </a:r>
            <a:r>
              <a:rPr sz="850" spc="-50" dirty="0">
                <a:latin typeface="Microsoft Sans Serif"/>
                <a:cs typeface="Microsoft Sans Serif"/>
              </a:rPr>
              <a:t>Se </a:t>
            </a:r>
            <a:r>
              <a:rPr sz="850" spc="25" dirty="0">
                <a:latin typeface="Microsoft Sans Serif"/>
                <a:cs typeface="Microsoft Sans Serif"/>
              </a:rPr>
              <a:t>debe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mantener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40" dirty="0">
                <a:latin typeface="Microsoft Sans Serif"/>
                <a:cs typeface="Microsoft Sans Serif"/>
              </a:rPr>
              <a:t>control </a:t>
            </a:r>
            <a:r>
              <a:rPr sz="850" spc="20" dirty="0">
                <a:latin typeface="Microsoft Sans Serif"/>
                <a:cs typeface="Microsoft Sans Serif"/>
              </a:rPr>
              <a:t>preciso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dirty="0">
                <a:latin typeface="Microsoft Sans Serif"/>
                <a:cs typeface="Microsoft Sans Serif"/>
              </a:rPr>
              <a:t>las </a:t>
            </a:r>
            <a:r>
              <a:rPr sz="850" spc="20" dirty="0">
                <a:latin typeface="Microsoft Sans Serif"/>
                <a:cs typeface="Microsoft Sans Serif"/>
              </a:rPr>
              <a:t>condiciones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20" dirty="0">
                <a:latin typeface="Microsoft Sans Serif"/>
                <a:cs typeface="Microsoft Sans Serif"/>
              </a:rPr>
              <a:t>proceso </a:t>
            </a:r>
            <a:r>
              <a:rPr sz="850" spc="30" dirty="0">
                <a:latin typeface="Microsoft Sans Serif"/>
                <a:cs typeface="Microsoft Sans Serif"/>
              </a:rPr>
              <a:t>para garantizar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calidad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producto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seguridad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las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operaciones.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7958774" y="1581561"/>
            <a:ext cx="430530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Algunas </a:t>
            </a:r>
            <a:r>
              <a:rPr sz="950" spc="30" dirty="0">
                <a:latin typeface="Microsoft Sans Serif"/>
                <a:cs typeface="Microsoft Sans Serif"/>
              </a:rPr>
              <a:t>industrias,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35" dirty="0">
                <a:latin typeface="Microsoft Sans Serif"/>
                <a:cs typeface="Microsoft Sans Serif"/>
              </a:rPr>
              <a:t>industrias química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35" dirty="0">
                <a:latin typeface="Microsoft Sans Serif"/>
                <a:cs typeface="Microsoft Sans Serif"/>
              </a:rPr>
              <a:t>petroquímica, </a:t>
            </a:r>
            <a:r>
              <a:rPr sz="950" spc="30" dirty="0">
                <a:latin typeface="Microsoft Sans Serif"/>
                <a:cs typeface="Microsoft Sans Serif"/>
              </a:rPr>
              <a:t>utilizan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ampliamente </a:t>
            </a:r>
            <a:r>
              <a:rPr sz="950" spc="20" dirty="0">
                <a:latin typeface="Microsoft Sans Serif"/>
                <a:cs typeface="Microsoft Sans Serif"/>
              </a:rPr>
              <a:t>procesos </a:t>
            </a:r>
            <a:r>
              <a:rPr sz="950" spc="30" dirty="0">
                <a:latin typeface="Microsoft Sans Serif"/>
                <a:cs typeface="Microsoft Sans Serif"/>
              </a:rPr>
              <a:t>continuos. </a:t>
            </a:r>
            <a:r>
              <a:rPr sz="950" spc="-10" dirty="0">
                <a:latin typeface="Microsoft Sans Serif"/>
                <a:cs typeface="Microsoft Sans Serif"/>
              </a:rPr>
              <a:t>Sin </a:t>
            </a:r>
            <a:r>
              <a:rPr sz="950" spc="40" dirty="0">
                <a:latin typeface="Microsoft Sans Serif"/>
                <a:cs typeface="Microsoft Sans Serif"/>
              </a:rPr>
              <a:t>embargo, </a:t>
            </a:r>
            <a:r>
              <a:rPr sz="950" spc="30" dirty="0">
                <a:latin typeface="Microsoft Sans Serif"/>
                <a:cs typeface="Microsoft Sans Serif"/>
              </a:rPr>
              <a:t>muchas </a:t>
            </a:r>
            <a:r>
              <a:rPr sz="950" spc="35" dirty="0">
                <a:latin typeface="Microsoft Sans Serif"/>
                <a:cs typeface="Microsoft Sans Serif"/>
              </a:rPr>
              <a:t>otras industrias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utilizan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procesos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continuos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parte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sus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operaciones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purificar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aire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agua,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tratar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productos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desecho,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etc.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7958850" y="4875592"/>
            <a:ext cx="429133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5" dirty="0">
                <a:latin typeface="Microsoft Sans Serif"/>
                <a:cs typeface="Microsoft Sans Serif"/>
              </a:rPr>
              <a:t>Tanto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0" dirty="0">
                <a:latin typeface="Microsoft Sans Serif"/>
                <a:cs typeface="Microsoft Sans Serif"/>
              </a:rPr>
              <a:t>procesos </a:t>
            </a:r>
            <a:r>
              <a:rPr sz="950" spc="55" dirty="0">
                <a:latin typeface="Microsoft Sans Serif"/>
                <a:cs typeface="Microsoft Sans Serif"/>
              </a:rPr>
              <a:t>por </a:t>
            </a:r>
            <a:r>
              <a:rPr sz="950" spc="25" dirty="0">
                <a:latin typeface="Microsoft Sans Serif"/>
                <a:cs typeface="Microsoft Sans Serif"/>
              </a:rPr>
              <a:t>lotes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35" dirty="0">
                <a:latin typeface="Microsoft Sans Serif"/>
                <a:cs typeface="Microsoft Sans Serif"/>
              </a:rPr>
              <a:t>continuos </a:t>
            </a:r>
            <a:r>
              <a:rPr sz="950" spc="30" dirty="0">
                <a:latin typeface="Microsoft Sans Serif"/>
                <a:cs typeface="Microsoft Sans Serif"/>
              </a:rPr>
              <a:t>utilizan </a:t>
            </a:r>
            <a:r>
              <a:rPr sz="950" spc="35" dirty="0">
                <a:latin typeface="Microsoft Sans Serif"/>
                <a:cs typeface="Microsoft Sans Serif"/>
              </a:rPr>
              <a:t>muchos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productos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discutidos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hasta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ahora.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Sin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embargo,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hay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algunas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características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únicas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0" dirty="0">
                <a:latin typeface="Microsoft Sans Serif"/>
                <a:cs typeface="Microsoft Sans Serif"/>
              </a:rPr>
              <a:t>procesos </a:t>
            </a:r>
            <a:r>
              <a:rPr sz="950" spc="55" dirty="0">
                <a:latin typeface="Microsoft Sans Serif"/>
                <a:cs typeface="Microsoft Sans Serif"/>
              </a:rPr>
              <a:t>por </a:t>
            </a:r>
            <a:r>
              <a:rPr sz="950" spc="25" dirty="0">
                <a:latin typeface="Microsoft Sans Serif"/>
                <a:cs typeface="Microsoft Sans Serif"/>
              </a:rPr>
              <a:t>lotes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35" dirty="0">
                <a:latin typeface="Microsoft Sans Serif"/>
                <a:cs typeface="Microsoft Sans Serif"/>
              </a:rPr>
              <a:t>continuos </a:t>
            </a:r>
            <a:r>
              <a:rPr sz="950" spc="40" dirty="0">
                <a:latin typeface="Microsoft Sans Serif"/>
                <a:cs typeface="Microsoft Sans Serif"/>
              </a:rPr>
              <a:t>que requieren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25" dirty="0">
                <a:latin typeface="Microsoft Sans Serif"/>
                <a:cs typeface="Microsoft Sans Serif"/>
              </a:rPr>
              <a:t>uso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tipos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adicionales </a:t>
            </a:r>
            <a:r>
              <a:rPr sz="950" spc="30" dirty="0">
                <a:latin typeface="Microsoft Sans Serif"/>
                <a:cs typeface="Microsoft Sans Serif"/>
              </a:rPr>
              <a:t>de equipos </a:t>
            </a:r>
            <a:r>
              <a:rPr sz="950" spc="45" dirty="0">
                <a:latin typeface="Microsoft Sans Serif"/>
                <a:cs typeface="Microsoft Sans Serif"/>
              </a:rPr>
              <a:t>o </a:t>
            </a:r>
            <a:r>
              <a:rPr sz="950" spc="40" dirty="0">
                <a:latin typeface="Microsoft Sans Serif"/>
                <a:cs typeface="Microsoft Sans Serif"/>
              </a:rPr>
              <a:t>requieren que </a:t>
            </a:r>
            <a:r>
              <a:rPr sz="950" spc="30" dirty="0">
                <a:latin typeface="Microsoft Sans Serif"/>
                <a:cs typeface="Microsoft Sans Serif"/>
              </a:rPr>
              <a:t>algunos de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30" dirty="0">
                <a:latin typeface="Microsoft Sans Serif"/>
                <a:cs typeface="Microsoft Sans Serif"/>
              </a:rPr>
              <a:t>equipos </a:t>
            </a:r>
            <a:r>
              <a:rPr sz="950" spc="25" dirty="0">
                <a:latin typeface="Microsoft Sans Serif"/>
                <a:cs typeface="Microsoft Sans Serif"/>
              </a:rPr>
              <a:t>discutidos </a:t>
            </a:r>
            <a:r>
              <a:rPr sz="950" spc="3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anteriormente</a:t>
            </a:r>
            <a:r>
              <a:rPr sz="950" spc="-10" dirty="0">
                <a:latin typeface="Microsoft Sans Serif"/>
                <a:cs typeface="Microsoft Sans Serif"/>
              </a:rPr>
              <a:t> se </a:t>
            </a:r>
            <a:r>
              <a:rPr sz="950" spc="35" dirty="0">
                <a:latin typeface="Microsoft Sans Serif"/>
                <a:cs typeface="Microsoft Sans Serif"/>
              </a:rPr>
              <a:t>apliquen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manera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diferente.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5763070" y="6030022"/>
            <a:ext cx="13868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latin typeface="Arial"/>
                <a:cs typeface="Arial"/>
              </a:rPr>
              <a:t>Control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circuito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cerrado</a:t>
            </a:r>
            <a:endParaRPr sz="800">
              <a:latin typeface="Arial"/>
              <a:cs typeface="Arial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7958850" y="5972871"/>
            <a:ext cx="4319270" cy="2037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Una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característica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procesos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lotes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continuos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su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amplio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uso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datos </a:t>
            </a:r>
            <a:r>
              <a:rPr sz="950" spc="20" dirty="0">
                <a:latin typeface="Microsoft Sans Serif"/>
                <a:cs typeface="Microsoft Sans Serif"/>
              </a:rPr>
              <a:t>analógicos. </a:t>
            </a:r>
            <a:r>
              <a:rPr sz="950" spc="-5" dirty="0">
                <a:latin typeface="Microsoft Sans Serif"/>
                <a:cs typeface="Microsoft Sans Serif"/>
              </a:rPr>
              <a:t>Los </a:t>
            </a:r>
            <a:r>
              <a:rPr sz="950" spc="20" dirty="0">
                <a:latin typeface="Microsoft Sans Serif"/>
                <a:cs typeface="Microsoft Sans Serif"/>
              </a:rPr>
              <a:t>valores analógicos </a:t>
            </a:r>
            <a:r>
              <a:rPr sz="950" spc="40" dirty="0">
                <a:latin typeface="Microsoft Sans Serif"/>
                <a:cs typeface="Microsoft Sans Serif"/>
              </a:rPr>
              <a:t>pueden </a:t>
            </a:r>
            <a:r>
              <a:rPr sz="950" spc="30" dirty="0">
                <a:latin typeface="Microsoft Sans Serif"/>
                <a:cs typeface="Microsoft Sans Serif"/>
              </a:rPr>
              <a:t>variar </a:t>
            </a:r>
            <a:r>
              <a:rPr sz="950" spc="40" dirty="0">
                <a:latin typeface="Microsoft Sans Serif"/>
                <a:cs typeface="Microsoft Sans Serif"/>
              </a:rPr>
              <a:t>continuamente </a:t>
            </a:r>
            <a:r>
              <a:rPr sz="950" spc="4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dentro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45" dirty="0">
                <a:latin typeface="Microsoft Sans Serif"/>
                <a:cs typeface="Microsoft Sans Serif"/>
              </a:rPr>
              <a:t>rango </a:t>
            </a:r>
            <a:r>
              <a:rPr sz="950" spc="15" dirty="0">
                <a:latin typeface="Microsoft Sans Serif"/>
                <a:cs typeface="Microsoft Sans Serif"/>
              </a:rPr>
              <a:t>específico. </a:t>
            </a:r>
            <a:r>
              <a:rPr sz="950" spc="-5" dirty="0">
                <a:latin typeface="Microsoft Sans Serif"/>
                <a:cs typeface="Microsoft Sans Serif"/>
              </a:rPr>
              <a:t>Los </a:t>
            </a:r>
            <a:r>
              <a:rPr sz="950" spc="30" dirty="0">
                <a:latin typeface="Microsoft Sans Serif"/>
                <a:cs typeface="Microsoft Sans Serif"/>
              </a:rPr>
              <a:t>datos </a:t>
            </a:r>
            <a:r>
              <a:rPr sz="950" spc="20" dirty="0">
                <a:latin typeface="Microsoft Sans Serif"/>
                <a:cs typeface="Microsoft Sans Serif"/>
              </a:rPr>
              <a:t>analógicos </a:t>
            </a:r>
            <a:r>
              <a:rPr sz="950" spc="40" dirty="0">
                <a:latin typeface="Microsoft Sans Serif"/>
                <a:cs typeface="Microsoft Sans Serif"/>
              </a:rPr>
              <a:t>pueden </a:t>
            </a:r>
            <a:r>
              <a:rPr sz="950" spc="20" dirty="0">
                <a:latin typeface="Microsoft Sans Serif"/>
                <a:cs typeface="Microsoft Sans Serif"/>
              </a:rPr>
              <a:t>ser </a:t>
            </a:r>
            <a:r>
              <a:rPr sz="950" spc="2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representativos de </a:t>
            </a:r>
            <a:r>
              <a:rPr sz="950" spc="40" dirty="0">
                <a:latin typeface="Microsoft Sans Serif"/>
                <a:cs typeface="Microsoft Sans Serif"/>
              </a:rPr>
              <a:t>temperatura, </a:t>
            </a:r>
            <a:r>
              <a:rPr sz="950" spc="30" dirty="0">
                <a:latin typeface="Microsoft Sans Serif"/>
                <a:cs typeface="Microsoft Sans Serif"/>
              </a:rPr>
              <a:t>presión, </a:t>
            </a:r>
            <a:r>
              <a:rPr sz="950" spc="15" dirty="0">
                <a:latin typeface="Microsoft Sans Serif"/>
                <a:cs typeface="Microsoft Sans Serif"/>
              </a:rPr>
              <a:t>caudal, peso, espesor, </a:t>
            </a:r>
            <a:r>
              <a:rPr sz="950" spc="10" dirty="0">
                <a:latin typeface="Microsoft Sans Serif"/>
                <a:cs typeface="Microsoft Sans Serif"/>
              </a:rPr>
              <a:t>viscosidad,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humedad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cualquier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otra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característica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importancia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proceso.</a:t>
            </a:r>
            <a:endParaRPr sz="950">
              <a:latin typeface="Microsoft Sans Serif"/>
              <a:cs typeface="Microsoft Sans Serif"/>
            </a:endParaRPr>
          </a:p>
          <a:p>
            <a:pPr marL="12700" marR="39370">
              <a:lnSpc>
                <a:spcPct val="126299"/>
              </a:lnSpc>
            </a:pPr>
            <a:r>
              <a:rPr sz="950" spc="25" dirty="0">
                <a:latin typeface="Microsoft Sans Serif"/>
                <a:cs typeface="Microsoft Sans Serif"/>
              </a:rPr>
              <a:t>Tanto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0" dirty="0">
                <a:latin typeface="Microsoft Sans Serif"/>
                <a:cs typeface="Microsoft Sans Serif"/>
              </a:rPr>
              <a:t>procesos </a:t>
            </a:r>
            <a:r>
              <a:rPr sz="950" spc="55" dirty="0">
                <a:latin typeface="Microsoft Sans Serif"/>
                <a:cs typeface="Microsoft Sans Serif"/>
              </a:rPr>
              <a:t>por </a:t>
            </a:r>
            <a:r>
              <a:rPr sz="950" spc="25" dirty="0">
                <a:latin typeface="Microsoft Sans Serif"/>
                <a:cs typeface="Microsoft Sans Serif"/>
              </a:rPr>
              <a:t>lotes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35" dirty="0">
                <a:latin typeface="Microsoft Sans Serif"/>
                <a:cs typeface="Microsoft Sans Serif"/>
              </a:rPr>
              <a:t>continuos </a:t>
            </a:r>
            <a:r>
              <a:rPr sz="950" spc="40" dirty="0">
                <a:latin typeface="Microsoft Sans Serif"/>
                <a:cs typeface="Microsoft Sans Serif"/>
              </a:rPr>
              <a:t>requieren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45" dirty="0">
                <a:latin typeface="Microsoft Sans Serif"/>
                <a:cs typeface="Microsoft Sans Serif"/>
              </a:rPr>
              <a:t>control </a:t>
            </a:r>
            <a:r>
              <a:rPr sz="950" spc="5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continuo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35" dirty="0">
                <a:latin typeface="Microsoft Sans Serif"/>
                <a:cs typeface="Microsoft Sans Serif"/>
              </a:rPr>
              <a:t>numerosos </a:t>
            </a:r>
            <a:r>
              <a:rPr sz="950" spc="45" dirty="0">
                <a:latin typeface="Microsoft Sans Serif"/>
                <a:cs typeface="Microsoft Sans Serif"/>
              </a:rPr>
              <a:t>puntos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35" dirty="0">
                <a:latin typeface="Microsoft Sans Serif"/>
                <a:cs typeface="Microsoft Sans Serif"/>
              </a:rPr>
              <a:t>lo </a:t>
            </a:r>
            <a:r>
              <a:rPr sz="950" spc="40" dirty="0">
                <a:latin typeface="Microsoft Sans Serif"/>
                <a:cs typeface="Microsoft Sans Serif"/>
              </a:rPr>
              <a:t>largo </a:t>
            </a:r>
            <a:r>
              <a:rPr sz="950" spc="30" dirty="0">
                <a:latin typeface="Microsoft Sans Serif"/>
                <a:cs typeface="Microsoft Sans Serif"/>
              </a:rPr>
              <a:t>del </a:t>
            </a:r>
            <a:r>
              <a:rPr sz="950" spc="20" dirty="0">
                <a:latin typeface="Microsoft Sans Serif"/>
                <a:cs typeface="Microsoft Sans Serif"/>
              </a:rPr>
              <a:t>proceso. </a:t>
            </a:r>
            <a:r>
              <a:rPr sz="950" spc="15" dirty="0">
                <a:latin typeface="Microsoft Sans Serif"/>
                <a:cs typeface="Microsoft Sans Serif"/>
              </a:rPr>
              <a:t>Además,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50" dirty="0">
                <a:latin typeface="Microsoft Sans Serif"/>
                <a:cs typeface="Microsoft Sans Serif"/>
              </a:rPr>
              <a:t>menudo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35" dirty="0">
                <a:latin typeface="Microsoft Sans Serif"/>
                <a:cs typeface="Microsoft Sans Serif"/>
              </a:rPr>
              <a:t>requiere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15" dirty="0">
                <a:latin typeface="Microsoft Sans Serif"/>
                <a:cs typeface="Microsoft Sans Serif"/>
              </a:rPr>
              <a:t>acción </a:t>
            </a:r>
            <a:r>
              <a:rPr sz="950" spc="25" dirty="0">
                <a:latin typeface="Microsoft Sans Serif"/>
                <a:cs typeface="Microsoft Sans Serif"/>
              </a:rPr>
              <a:t>correctiva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30" dirty="0">
                <a:latin typeface="Microsoft Sans Serif"/>
                <a:cs typeface="Microsoft Sans Serif"/>
              </a:rPr>
              <a:t>asegurar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25" dirty="0">
                <a:latin typeface="Microsoft Sans Serif"/>
                <a:cs typeface="Microsoft Sans Serif"/>
              </a:rPr>
              <a:t>proceso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mantenga </a:t>
            </a:r>
            <a:r>
              <a:rPr sz="950" spc="50" dirty="0">
                <a:latin typeface="Microsoft Sans Serif"/>
                <a:cs typeface="Microsoft Sans Serif"/>
              </a:rPr>
              <a:t>dentro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10" dirty="0">
                <a:latin typeface="Microsoft Sans Serif"/>
                <a:cs typeface="Microsoft Sans Serif"/>
              </a:rPr>
              <a:t>especificaciones. </a:t>
            </a:r>
            <a:r>
              <a:rPr sz="950" spc="-10" dirty="0">
                <a:latin typeface="Microsoft Sans Serif"/>
                <a:cs typeface="Microsoft Sans Serif"/>
              </a:rPr>
              <a:t>Este </a:t>
            </a:r>
            <a:r>
              <a:rPr sz="950" spc="50" dirty="0">
                <a:latin typeface="Microsoft Sans Serif"/>
                <a:cs typeface="Microsoft Sans Serif"/>
              </a:rPr>
              <a:t>tipo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5" dirty="0">
                <a:latin typeface="Microsoft Sans Serif"/>
                <a:cs typeface="Microsoft Sans Serif"/>
              </a:rPr>
              <a:t>control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30" dirty="0">
                <a:latin typeface="Microsoft Sans Serif"/>
                <a:cs typeface="Microsoft Sans Serif"/>
              </a:rPr>
              <a:t>implica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medir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valor,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comparar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valor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medido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valor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deseado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punto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referencia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corregir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error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denomina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control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circuito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cerrado.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8069218" y="8443815"/>
            <a:ext cx="674370" cy="2584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42875">
              <a:lnSpc>
                <a:spcPct val="1143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Punto </a:t>
            </a:r>
            <a:r>
              <a:rPr sz="700" spc="30" dirty="0">
                <a:latin typeface="Microsoft Sans Serif"/>
                <a:cs typeface="Microsoft Sans Serif"/>
              </a:rPr>
              <a:t>fijo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(Valor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deseado)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8898497" y="8385323"/>
            <a:ext cx="10223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-15" dirty="0">
                <a:latin typeface="Microsoft Sans Serif"/>
                <a:cs typeface="Microsoft Sans Serif"/>
              </a:rPr>
              <a:t>+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9096867" y="8405079"/>
            <a:ext cx="676275" cy="204543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4445" rIns="0" bIns="0" rtlCol="0">
            <a:spAutoFit/>
          </a:bodyPr>
          <a:lstStyle/>
          <a:p>
            <a:pPr>
              <a:spcBef>
                <a:spcPts val="35"/>
              </a:spcBef>
            </a:pPr>
            <a:endParaRPr sz="700">
              <a:latin typeface="Times New Roman"/>
              <a:cs typeface="Times New Roman"/>
            </a:endParaRPr>
          </a:p>
          <a:p>
            <a:pPr marL="127635"/>
            <a:r>
              <a:rPr sz="600" spc="20" dirty="0">
                <a:latin typeface="Microsoft Sans Serif"/>
                <a:cs typeface="Microsoft Sans Serif"/>
              </a:rPr>
              <a:t>Controlador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68" name="object 368"/>
          <p:cNvSpPr txBox="1"/>
          <p:nvPr/>
        </p:nvSpPr>
        <p:spPr>
          <a:xfrm>
            <a:off x="10101970" y="8509848"/>
            <a:ext cx="7175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latin typeface="Microsoft Sans Serif"/>
                <a:cs typeface="Microsoft Sans Serif"/>
              </a:rPr>
              <a:t>D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10142915" y="8417781"/>
            <a:ext cx="659130" cy="187231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17780"/>
            <a:r>
              <a:rPr sz="500" spc="10" dirty="0">
                <a:latin typeface="Microsoft Sans Serif"/>
                <a:cs typeface="Microsoft Sans Serif"/>
              </a:rPr>
              <a:t>ispositivo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control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11095123" y="8417780"/>
            <a:ext cx="695325" cy="189154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73025" rIns="0" bIns="0" rtlCol="0">
            <a:spAutoFit/>
          </a:bodyPr>
          <a:lstStyle/>
          <a:p>
            <a:pPr marL="175260">
              <a:spcBef>
                <a:spcPts val="575"/>
              </a:spcBef>
            </a:pPr>
            <a:r>
              <a:rPr sz="750" spc="5" dirty="0">
                <a:latin typeface="Microsoft Sans Serif"/>
                <a:cs typeface="Microsoft Sans Serif"/>
              </a:rPr>
              <a:t>Proceso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9350153" y="8734566"/>
            <a:ext cx="1002665" cy="3949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1155"/>
              </a:lnSpc>
              <a:spcBef>
                <a:spcPts val="100"/>
              </a:spcBef>
            </a:pPr>
            <a:r>
              <a:rPr sz="1050" spc="-15" dirty="0">
                <a:latin typeface="Microsoft Sans Serif"/>
                <a:cs typeface="Microsoft Sans Serif"/>
              </a:rPr>
              <a:t>-</a:t>
            </a:r>
            <a:endParaRPr sz="1050">
              <a:latin typeface="Microsoft Sans Serif"/>
              <a:cs typeface="Microsoft Sans Serif"/>
            </a:endParaRPr>
          </a:p>
          <a:p>
            <a:pPr marL="391160" algn="ctr">
              <a:lnSpc>
                <a:spcPts val="795"/>
              </a:lnSpc>
            </a:pPr>
            <a:r>
              <a:rPr sz="750" dirty="0">
                <a:latin typeface="Microsoft Sans Serif"/>
                <a:cs typeface="Microsoft Sans Serif"/>
              </a:rPr>
              <a:t>Reacción</a:t>
            </a:r>
            <a:endParaRPr sz="750">
              <a:latin typeface="Microsoft Sans Serif"/>
              <a:cs typeface="Microsoft Sans Serif"/>
            </a:endParaRPr>
          </a:p>
          <a:p>
            <a:pPr marL="392430" algn="ctr">
              <a:spcBef>
                <a:spcPts val="60"/>
              </a:spcBef>
            </a:pPr>
            <a:r>
              <a:rPr sz="750" spc="5" dirty="0">
                <a:latin typeface="Microsoft Sans Serif"/>
                <a:cs typeface="Microsoft Sans Serif"/>
              </a:rPr>
              <a:t>(Valor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actual)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10679222" y="9087842"/>
            <a:ext cx="5778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370"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Transmisor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11269429" y="9081492"/>
            <a:ext cx="407034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815">
              <a:spcBef>
                <a:spcPts val="100"/>
              </a:spcBef>
            </a:pPr>
            <a:r>
              <a:rPr sz="750" spc="5" dirty="0">
                <a:latin typeface="Microsoft Sans Serif"/>
                <a:cs typeface="Microsoft Sans Serif"/>
              </a:rPr>
              <a:t>Sensor</a:t>
            </a:r>
            <a:endParaRPr sz="7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867371" y="6374805"/>
            <a:ext cx="74930" cy="49530"/>
            <a:chOff x="4812771" y="6374805"/>
            <a:chExt cx="74930" cy="49530"/>
          </a:xfrm>
        </p:grpSpPr>
        <p:sp>
          <p:nvSpPr>
            <p:cNvPr id="3" name="object 3"/>
            <p:cNvSpPr/>
            <p:nvPr/>
          </p:nvSpPr>
          <p:spPr>
            <a:xfrm>
              <a:off x="4818327" y="6380361"/>
              <a:ext cx="64135" cy="38100"/>
            </a:xfrm>
            <a:custGeom>
              <a:avLst/>
              <a:gdLst/>
              <a:ahLst/>
              <a:cxnLst/>
              <a:rect l="l" t="t" r="r" b="b"/>
              <a:pathLst>
                <a:path w="64135" h="38100">
                  <a:moveTo>
                    <a:pt x="39623" y="0"/>
                  </a:moveTo>
                  <a:lnTo>
                    <a:pt x="0" y="0"/>
                  </a:lnTo>
                  <a:lnTo>
                    <a:pt x="0" y="37985"/>
                  </a:lnTo>
                  <a:lnTo>
                    <a:pt x="63690" y="37985"/>
                  </a:lnTo>
                  <a:lnTo>
                    <a:pt x="63690" y="9715"/>
                  </a:lnTo>
                  <a:lnTo>
                    <a:pt x="39623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818327" y="6380361"/>
              <a:ext cx="64135" cy="38100"/>
            </a:xfrm>
            <a:custGeom>
              <a:avLst/>
              <a:gdLst/>
              <a:ahLst/>
              <a:cxnLst/>
              <a:rect l="l" t="t" r="r" b="b"/>
              <a:pathLst>
                <a:path w="64135" h="38100">
                  <a:moveTo>
                    <a:pt x="63690" y="37985"/>
                  </a:moveTo>
                  <a:lnTo>
                    <a:pt x="63690" y="9715"/>
                  </a:lnTo>
                  <a:lnTo>
                    <a:pt x="39623" y="0"/>
                  </a:lnTo>
                  <a:lnTo>
                    <a:pt x="0" y="0"/>
                  </a:lnTo>
                  <a:lnTo>
                    <a:pt x="0" y="37985"/>
                  </a:lnTo>
                  <a:lnTo>
                    <a:pt x="63690" y="37985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819746" y="5858353"/>
            <a:ext cx="721360" cy="786765"/>
            <a:chOff x="4765146" y="5858352"/>
            <a:chExt cx="721360" cy="78676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14296" y="6066593"/>
              <a:ext cx="222770" cy="282054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920016" y="5863908"/>
              <a:ext cx="350520" cy="208279"/>
            </a:xfrm>
            <a:custGeom>
              <a:avLst/>
              <a:gdLst/>
              <a:ahLst/>
              <a:cxnLst/>
              <a:rect l="l" t="t" r="r" b="b"/>
              <a:pathLst>
                <a:path w="350520" h="208279">
                  <a:moveTo>
                    <a:pt x="349897" y="0"/>
                  </a:moveTo>
                  <a:lnTo>
                    <a:pt x="0" y="0"/>
                  </a:lnTo>
                  <a:lnTo>
                    <a:pt x="0" y="208241"/>
                  </a:lnTo>
                  <a:lnTo>
                    <a:pt x="349897" y="208241"/>
                  </a:lnTo>
                  <a:lnTo>
                    <a:pt x="349897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920016" y="5863908"/>
              <a:ext cx="350520" cy="208279"/>
            </a:xfrm>
            <a:custGeom>
              <a:avLst/>
              <a:gdLst/>
              <a:ahLst/>
              <a:cxnLst/>
              <a:rect l="l" t="t" r="r" b="b"/>
              <a:pathLst>
                <a:path w="350520" h="208279">
                  <a:moveTo>
                    <a:pt x="0" y="0"/>
                  </a:moveTo>
                  <a:lnTo>
                    <a:pt x="59728" y="0"/>
                  </a:lnTo>
                  <a:lnTo>
                    <a:pt x="349897" y="0"/>
                  </a:lnTo>
                  <a:lnTo>
                    <a:pt x="349897" y="208241"/>
                  </a:lnTo>
                  <a:lnTo>
                    <a:pt x="0" y="208241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16692" y="5918240"/>
              <a:ext cx="218050" cy="21921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979744" y="5863908"/>
              <a:ext cx="0" cy="208279"/>
            </a:xfrm>
            <a:custGeom>
              <a:avLst/>
              <a:gdLst/>
              <a:ahLst/>
              <a:cxnLst/>
              <a:rect l="l" t="t" r="r" b="b"/>
              <a:pathLst>
                <a:path h="208279">
                  <a:moveTo>
                    <a:pt x="0" y="0"/>
                  </a:moveTo>
                  <a:lnTo>
                    <a:pt x="0" y="208241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269914" y="5874724"/>
              <a:ext cx="81915" cy="51435"/>
            </a:xfrm>
            <a:custGeom>
              <a:avLst/>
              <a:gdLst/>
              <a:ahLst/>
              <a:cxnLst/>
              <a:rect l="l" t="t" r="r" b="b"/>
              <a:pathLst>
                <a:path w="81914" h="51435">
                  <a:moveTo>
                    <a:pt x="76568" y="0"/>
                  </a:moveTo>
                  <a:lnTo>
                    <a:pt x="70650" y="0"/>
                  </a:lnTo>
                  <a:lnTo>
                    <a:pt x="42811" y="0"/>
                  </a:lnTo>
                  <a:lnTo>
                    <a:pt x="42811" y="4102"/>
                  </a:lnTo>
                  <a:lnTo>
                    <a:pt x="29971" y="4102"/>
                  </a:lnTo>
                  <a:lnTo>
                    <a:pt x="29971" y="0"/>
                  </a:lnTo>
                  <a:lnTo>
                    <a:pt x="19265" y="0"/>
                  </a:lnTo>
                  <a:lnTo>
                    <a:pt x="19265" y="4064"/>
                  </a:lnTo>
                  <a:lnTo>
                    <a:pt x="0" y="4064"/>
                  </a:lnTo>
                  <a:lnTo>
                    <a:pt x="0" y="47307"/>
                  </a:lnTo>
                  <a:lnTo>
                    <a:pt x="19265" y="47307"/>
                  </a:lnTo>
                  <a:lnTo>
                    <a:pt x="19265" y="51371"/>
                  </a:lnTo>
                  <a:lnTo>
                    <a:pt x="29971" y="51371"/>
                  </a:lnTo>
                  <a:lnTo>
                    <a:pt x="29971" y="47307"/>
                  </a:lnTo>
                  <a:lnTo>
                    <a:pt x="42811" y="47307"/>
                  </a:lnTo>
                  <a:lnTo>
                    <a:pt x="42811" y="51371"/>
                  </a:lnTo>
                  <a:lnTo>
                    <a:pt x="76568" y="51371"/>
                  </a:lnTo>
                  <a:lnTo>
                    <a:pt x="81356" y="46570"/>
                  </a:lnTo>
                  <a:lnTo>
                    <a:pt x="81356" y="10909"/>
                  </a:lnTo>
                  <a:lnTo>
                    <a:pt x="81483" y="10668"/>
                  </a:lnTo>
                  <a:lnTo>
                    <a:pt x="81356" y="4775"/>
                  </a:lnTo>
                  <a:lnTo>
                    <a:pt x="7656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269914" y="5874724"/>
              <a:ext cx="81915" cy="51435"/>
            </a:xfrm>
            <a:custGeom>
              <a:avLst/>
              <a:gdLst/>
              <a:ahLst/>
              <a:cxnLst/>
              <a:rect l="l" t="t" r="r" b="b"/>
              <a:pathLst>
                <a:path w="81914" h="51435">
                  <a:moveTo>
                    <a:pt x="70650" y="0"/>
                  </a:moveTo>
                  <a:lnTo>
                    <a:pt x="42811" y="0"/>
                  </a:lnTo>
                  <a:lnTo>
                    <a:pt x="42811" y="4102"/>
                  </a:lnTo>
                  <a:lnTo>
                    <a:pt x="29971" y="4102"/>
                  </a:lnTo>
                  <a:lnTo>
                    <a:pt x="29971" y="0"/>
                  </a:lnTo>
                  <a:lnTo>
                    <a:pt x="19265" y="0"/>
                  </a:lnTo>
                  <a:lnTo>
                    <a:pt x="19265" y="4064"/>
                  </a:lnTo>
                  <a:lnTo>
                    <a:pt x="0" y="4064"/>
                  </a:lnTo>
                  <a:lnTo>
                    <a:pt x="0" y="47307"/>
                  </a:lnTo>
                  <a:lnTo>
                    <a:pt x="19265" y="47307"/>
                  </a:lnTo>
                  <a:lnTo>
                    <a:pt x="19265" y="51371"/>
                  </a:lnTo>
                  <a:lnTo>
                    <a:pt x="29971" y="51371"/>
                  </a:lnTo>
                  <a:lnTo>
                    <a:pt x="29971" y="47307"/>
                  </a:lnTo>
                  <a:lnTo>
                    <a:pt x="42811" y="47307"/>
                  </a:lnTo>
                  <a:lnTo>
                    <a:pt x="42811" y="51371"/>
                  </a:lnTo>
                  <a:lnTo>
                    <a:pt x="70650" y="51371"/>
                  </a:lnTo>
                  <a:lnTo>
                    <a:pt x="76568" y="51371"/>
                  </a:lnTo>
                  <a:lnTo>
                    <a:pt x="81356" y="46570"/>
                  </a:lnTo>
                  <a:lnTo>
                    <a:pt x="81356" y="40678"/>
                  </a:lnTo>
                  <a:lnTo>
                    <a:pt x="81356" y="10909"/>
                  </a:lnTo>
                  <a:lnTo>
                    <a:pt x="81483" y="10668"/>
                  </a:lnTo>
                  <a:lnTo>
                    <a:pt x="81356" y="4775"/>
                  </a:lnTo>
                  <a:lnTo>
                    <a:pt x="76568" y="0"/>
                  </a:lnTo>
                  <a:lnTo>
                    <a:pt x="70650" y="0"/>
                  </a:lnTo>
                  <a:close/>
                </a:path>
              </a:pathLst>
            </a:custGeom>
            <a:ln w="11112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289181" y="5874727"/>
              <a:ext cx="10795" cy="51435"/>
            </a:xfrm>
            <a:custGeom>
              <a:avLst/>
              <a:gdLst/>
              <a:ahLst/>
              <a:cxnLst/>
              <a:rect l="l" t="t" r="r" b="b"/>
              <a:pathLst>
                <a:path w="10795" h="51435">
                  <a:moveTo>
                    <a:pt x="0" y="0"/>
                  </a:moveTo>
                  <a:lnTo>
                    <a:pt x="10706" y="0"/>
                  </a:lnTo>
                  <a:lnTo>
                    <a:pt x="10706" y="51371"/>
                  </a:lnTo>
                  <a:lnTo>
                    <a:pt x="0" y="51371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335205" y="5874724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5">
                  <a:moveTo>
                    <a:pt x="0" y="0"/>
                  </a:moveTo>
                  <a:lnTo>
                    <a:pt x="0" y="51371"/>
                  </a:lnTo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335205" y="5874724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5">
                  <a:moveTo>
                    <a:pt x="0" y="0"/>
                  </a:moveTo>
                  <a:lnTo>
                    <a:pt x="0" y="51371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312789" y="5874722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5">
                  <a:moveTo>
                    <a:pt x="0" y="51371"/>
                  </a:moveTo>
                  <a:lnTo>
                    <a:pt x="0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015749" y="6189342"/>
              <a:ext cx="41910" cy="36830"/>
            </a:xfrm>
            <a:custGeom>
              <a:avLst/>
              <a:gdLst/>
              <a:ahLst/>
              <a:cxnLst/>
              <a:rect l="l" t="t" r="r" b="b"/>
              <a:pathLst>
                <a:path w="41910" h="36829">
                  <a:moveTo>
                    <a:pt x="31813" y="0"/>
                  </a:moveTo>
                  <a:lnTo>
                    <a:pt x="26339" y="0"/>
                  </a:lnTo>
                  <a:lnTo>
                    <a:pt x="26339" y="2882"/>
                  </a:lnTo>
                  <a:lnTo>
                    <a:pt x="19761" y="2882"/>
                  </a:lnTo>
                  <a:lnTo>
                    <a:pt x="19761" y="0"/>
                  </a:lnTo>
                  <a:lnTo>
                    <a:pt x="2514" y="0"/>
                  </a:lnTo>
                  <a:lnTo>
                    <a:pt x="76" y="3390"/>
                  </a:lnTo>
                  <a:lnTo>
                    <a:pt x="76" y="28778"/>
                  </a:lnTo>
                  <a:lnTo>
                    <a:pt x="76" y="33058"/>
                  </a:lnTo>
                  <a:lnTo>
                    <a:pt x="2514" y="36461"/>
                  </a:lnTo>
                  <a:lnTo>
                    <a:pt x="19761" y="36461"/>
                  </a:lnTo>
                  <a:lnTo>
                    <a:pt x="19761" y="33540"/>
                  </a:lnTo>
                  <a:lnTo>
                    <a:pt x="26339" y="33540"/>
                  </a:lnTo>
                  <a:lnTo>
                    <a:pt x="26339" y="36461"/>
                  </a:lnTo>
                  <a:lnTo>
                    <a:pt x="31813" y="36461"/>
                  </a:lnTo>
                  <a:lnTo>
                    <a:pt x="31813" y="33578"/>
                  </a:lnTo>
                  <a:lnTo>
                    <a:pt x="41655" y="33578"/>
                  </a:lnTo>
                  <a:lnTo>
                    <a:pt x="41655" y="2882"/>
                  </a:lnTo>
                  <a:lnTo>
                    <a:pt x="31813" y="2882"/>
                  </a:lnTo>
                  <a:lnTo>
                    <a:pt x="31813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015749" y="6189342"/>
              <a:ext cx="41910" cy="36830"/>
            </a:xfrm>
            <a:custGeom>
              <a:avLst/>
              <a:gdLst/>
              <a:ahLst/>
              <a:cxnLst/>
              <a:rect l="l" t="t" r="r" b="b"/>
              <a:pathLst>
                <a:path w="41910" h="36829">
                  <a:moveTo>
                    <a:pt x="31813" y="2882"/>
                  </a:moveTo>
                  <a:lnTo>
                    <a:pt x="31813" y="0"/>
                  </a:lnTo>
                  <a:lnTo>
                    <a:pt x="26339" y="0"/>
                  </a:lnTo>
                  <a:lnTo>
                    <a:pt x="26339" y="2882"/>
                  </a:lnTo>
                  <a:lnTo>
                    <a:pt x="19761" y="2882"/>
                  </a:lnTo>
                  <a:lnTo>
                    <a:pt x="19761" y="0"/>
                  </a:lnTo>
                  <a:lnTo>
                    <a:pt x="5537" y="0"/>
                  </a:lnTo>
                  <a:lnTo>
                    <a:pt x="2514" y="0"/>
                  </a:lnTo>
                  <a:lnTo>
                    <a:pt x="76" y="3390"/>
                  </a:lnTo>
                  <a:lnTo>
                    <a:pt x="76" y="7594"/>
                  </a:lnTo>
                  <a:lnTo>
                    <a:pt x="76" y="28714"/>
                  </a:lnTo>
                  <a:lnTo>
                    <a:pt x="0" y="28879"/>
                  </a:lnTo>
                  <a:lnTo>
                    <a:pt x="76" y="33058"/>
                  </a:lnTo>
                  <a:lnTo>
                    <a:pt x="2514" y="36461"/>
                  </a:lnTo>
                  <a:lnTo>
                    <a:pt x="5537" y="36461"/>
                  </a:lnTo>
                  <a:lnTo>
                    <a:pt x="19761" y="36461"/>
                  </a:lnTo>
                  <a:lnTo>
                    <a:pt x="19761" y="33540"/>
                  </a:lnTo>
                  <a:lnTo>
                    <a:pt x="26339" y="33540"/>
                  </a:lnTo>
                  <a:lnTo>
                    <a:pt x="26339" y="36461"/>
                  </a:lnTo>
                  <a:lnTo>
                    <a:pt x="31813" y="36461"/>
                  </a:lnTo>
                  <a:lnTo>
                    <a:pt x="31813" y="33578"/>
                  </a:lnTo>
                  <a:lnTo>
                    <a:pt x="41655" y="33578"/>
                  </a:lnTo>
                  <a:lnTo>
                    <a:pt x="41655" y="2882"/>
                  </a:lnTo>
                  <a:lnTo>
                    <a:pt x="31813" y="2882"/>
                  </a:lnTo>
                  <a:close/>
                </a:path>
              </a:pathLst>
            </a:custGeom>
            <a:ln w="11112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042090" y="6189344"/>
              <a:ext cx="5715" cy="36830"/>
            </a:xfrm>
            <a:custGeom>
              <a:avLst/>
              <a:gdLst/>
              <a:ahLst/>
              <a:cxnLst/>
              <a:rect l="l" t="t" r="r" b="b"/>
              <a:pathLst>
                <a:path w="5714" h="36829">
                  <a:moveTo>
                    <a:pt x="5473" y="0"/>
                  </a:moveTo>
                  <a:lnTo>
                    <a:pt x="0" y="0"/>
                  </a:lnTo>
                  <a:lnTo>
                    <a:pt x="0" y="36461"/>
                  </a:lnTo>
                  <a:lnTo>
                    <a:pt x="5473" y="36461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042090" y="6189344"/>
              <a:ext cx="5715" cy="36830"/>
            </a:xfrm>
            <a:custGeom>
              <a:avLst/>
              <a:gdLst/>
              <a:ahLst/>
              <a:cxnLst/>
              <a:rect l="l" t="t" r="r" b="b"/>
              <a:pathLst>
                <a:path w="5714" h="36829">
                  <a:moveTo>
                    <a:pt x="5473" y="36461"/>
                  </a:moveTo>
                  <a:lnTo>
                    <a:pt x="0" y="36461"/>
                  </a:lnTo>
                  <a:lnTo>
                    <a:pt x="0" y="0"/>
                  </a:lnTo>
                  <a:lnTo>
                    <a:pt x="5473" y="0"/>
                  </a:lnTo>
                  <a:lnTo>
                    <a:pt x="5473" y="36461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19851" y="6267256"/>
              <a:ext cx="258870" cy="100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770702" y="6364208"/>
              <a:ext cx="710565" cy="274955"/>
            </a:xfrm>
            <a:custGeom>
              <a:avLst/>
              <a:gdLst/>
              <a:ahLst/>
              <a:cxnLst/>
              <a:rect l="l" t="t" r="r" b="b"/>
              <a:pathLst>
                <a:path w="710564" h="274954">
                  <a:moveTo>
                    <a:pt x="389039" y="0"/>
                  </a:moveTo>
                  <a:lnTo>
                    <a:pt x="320928" y="0"/>
                  </a:lnTo>
                  <a:lnTo>
                    <a:pt x="320928" y="21386"/>
                  </a:lnTo>
                  <a:lnTo>
                    <a:pt x="180797" y="21386"/>
                  </a:lnTo>
                  <a:lnTo>
                    <a:pt x="157378" y="52425"/>
                  </a:lnTo>
                  <a:lnTo>
                    <a:pt x="150799" y="52425"/>
                  </a:lnTo>
                  <a:lnTo>
                    <a:pt x="146634" y="54140"/>
                  </a:lnTo>
                  <a:lnTo>
                    <a:pt x="52920" y="54140"/>
                  </a:lnTo>
                  <a:lnTo>
                    <a:pt x="47624" y="51981"/>
                  </a:lnTo>
                  <a:lnTo>
                    <a:pt x="47624" y="12433"/>
                  </a:lnTo>
                  <a:lnTo>
                    <a:pt x="11683" y="12433"/>
                  </a:lnTo>
                  <a:lnTo>
                    <a:pt x="11683" y="39801"/>
                  </a:lnTo>
                  <a:lnTo>
                    <a:pt x="0" y="39801"/>
                  </a:lnTo>
                  <a:lnTo>
                    <a:pt x="0" y="247497"/>
                  </a:lnTo>
                  <a:lnTo>
                    <a:pt x="11683" y="247497"/>
                  </a:lnTo>
                  <a:lnTo>
                    <a:pt x="11683" y="274878"/>
                  </a:lnTo>
                  <a:lnTo>
                    <a:pt x="47180" y="274878"/>
                  </a:lnTo>
                  <a:lnTo>
                    <a:pt x="47180" y="232651"/>
                  </a:lnTo>
                  <a:lnTo>
                    <a:pt x="147942" y="232651"/>
                  </a:lnTo>
                  <a:lnTo>
                    <a:pt x="152501" y="234492"/>
                  </a:lnTo>
                  <a:lnTo>
                    <a:pt x="157378" y="234492"/>
                  </a:lnTo>
                  <a:lnTo>
                    <a:pt x="180441" y="265391"/>
                  </a:lnTo>
                  <a:lnTo>
                    <a:pt x="529501" y="265391"/>
                  </a:lnTo>
                  <a:lnTo>
                    <a:pt x="552576" y="234492"/>
                  </a:lnTo>
                  <a:lnTo>
                    <a:pt x="557441" y="234492"/>
                  </a:lnTo>
                  <a:lnTo>
                    <a:pt x="562013" y="232651"/>
                  </a:lnTo>
                  <a:lnTo>
                    <a:pt x="662762" y="232651"/>
                  </a:lnTo>
                  <a:lnTo>
                    <a:pt x="662762" y="274878"/>
                  </a:lnTo>
                  <a:lnTo>
                    <a:pt x="698271" y="274878"/>
                  </a:lnTo>
                  <a:lnTo>
                    <a:pt x="698271" y="247497"/>
                  </a:lnTo>
                  <a:lnTo>
                    <a:pt x="709955" y="247497"/>
                  </a:lnTo>
                  <a:lnTo>
                    <a:pt x="709955" y="39801"/>
                  </a:lnTo>
                  <a:lnTo>
                    <a:pt x="698271" y="39801"/>
                  </a:lnTo>
                  <a:lnTo>
                    <a:pt x="698271" y="12433"/>
                  </a:lnTo>
                  <a:lnTo>
                    <a:pt x="662343" y="12433"/>
                  </a:lnTo>
                  <a:lnTo>
                    <a:pt x="662343" y="51981"/>
                  </a:lnTo>
                  <a:lnTo>
                    <a:pt x="657034" y="54140"/>
                  </a:lnTo>
                  <a:lnTo>
                    <a:pt x="563308" y="54140"/>
                  </a:lnTo>
                  <a:lnTo>
                    <a:pt x="559155" y="52425"/>
                  </a:lnTo>
                  <a:lnTo>
                    <a:pt x="552576" y="52425"/>
                  </a:lnTo>
                  <a:lnTo>
                    <a:pt x="529158" y="21386"/>
                  </a:lnTo>
                  <a:lnTo>
                    <a:pt x="389039" y="21386"/>
                  </a:lnTo>
                  <a:lnTo>
                    <a:pt x="389039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770702" y="6364208"/>
              <a:ext cx="710565" cy="274955"/>
            </a:xfrm>
            <a:custGeom>
              <a:avLst/>
              <a:gdLst/>
              <a:ahLst/>
              <a:cxnLst/>
              <a:rect l="l" t="t" r="r" b="b"/>
              <a:pathLst>
                <a:path w="710564" h="274954">
                  <a:moveTo>
                    <a:pt x="320928" y="0"/>
                  </a:moveTo>
                  <a:lnTo>
                    <a:pt x="320928" y="21386"/>
                  </a:lnTo>
                  <a:lnTo>
                    <a:pt x="180797" y="21386"/>
                  </a:lnTo>
                  <a:lnTo>
                    <a:pt x="157378" y="52425"/>
                  </a:lnTo>
                  <a:lnTo>
                    <a:pt x="150799" y="52425"/>
                  </a:lnTo>
                  <a:lnTo>
                    <a:pt x="146634" y="54140"/>
                  </a:lnTo>
                  <a:lnTo>
                    <a:pt x="52920" y="54140"/>
                  </a:lnTo>
                  <a:lnTo>
                    <a:pt x="47624" y="51981"/>
                  </a:lnTo>
                  <a:lnTo>
                    <a:pt x="47624" y="12433"/>
                  </a:lnTo>
                  <a:lnTo>
                    <a:pt x="11683" y="12433"/>
                  </a:lnTo>
                  <a:lnTo>
                    <a:pt x="11683" y="39801"/>
                  </a:lnTo>
                  <a:lnTo>
                    <a:pt x="0" y="39801"/>
                  </a:lnTo>
                  <a:lnTo>
                    <a:pt x="0" y="247497"/>
                  </a:lnTo>
                  <a:lnTo>
                    <a:pt x="11683" y="247497"/>
                  </a:lnTo>
                  <a:lnTo>
                    <a:pt x="11683" y="274878"/>
                  </a:lnTo>
                  <a:lnTo>
                    <a:pt x="47180" y="274878"/>
                  </a:lnTo>
                  <a:lnTo>
                    <a:pt x="47180" y="232651"/>
                  </a:lnTo>
                  <a:lnTo>
                    <a:pt x="147942" y="232651"/>
                  </a:lnTo>
                  <a:lnTo>
                    <a:pt x="152501" y="234492"/>
                  </a:lnTo>
                  <a:lnTo>
                    <a:pt x="157378" y="234492"/>
                  </a:lnTo>
                  <a:lnTo>
                    <a:pt x="180441" y="265391"/>
                  </a:lnTo>
                  <a:lnTo>
                    <a:pt x="529501" y="265391"/>
                  </a:lnTo>
                  <a:lnTo>
                    <a:pt x="552576" y="234492"/>
                  </a:lnTo>
                  <a:lnTo>
                    <a:pt x="557441" y="234492"/>
                  </a:lnTo>
                  <a:lnTo>
                    <a:pt x="562013" y="232651"/>
                  </a:lnTo>
                  <a:lnTo>
                    <a:pt x="662762" y="232651"/>
                  </a:lnTo>
                  <a:lnTo>
                    <a:pt x="662762" y="274878"/>
                  </a:lnTo>
                  <a:lnTo>
                    <a:pt x="698271" y="274878"/>
                  </a:lnTo>
                  <a:lnTo>
                    <a:pt x="698271" y="247497"/>
                  </a:lnTo>
                  <a:lnTo>
                    <a:pt x="709955" y="247497"/>
                  </a:lnTo>
                  <a:lnTo>
                    <a:pt x="709955" y="39801"/>
                  </a:lnTo>
                  <a:lnTo>
                    <a:pt x="698271" y="39801"/>
                  </a:lnTo>
                  <a:lnTo>
                    <a:pt x="698271" y="12433"/>
                  </a:lnTo>
                  <a:lnTo>
                    <a:pt x="662343" y="12433"/>
                  </a:lnTo>
                  <a:lnTo>
                    <a:pt x="662343" y="51981"/>
                  </a:lnTo>
                  <a:lnTo>
                    <a:pt x="657034" y="54140"/>
                  </a:lnTo>
                  <a:lnTo>
                    <a:pt x="563308" y="54140"/>
                  </a:lnTo>
                  <a:lnTo>
                    <a:pt x="559155" y="52425"/>
                  </a:lnTo>
                  <a:lnTo>
                    <a:pt x="552576" y="52425"/>
                  </a:lnTo>
                  <a:lnTo>
                    <a:pt x="529158" y="21386"/>
                  </a:lnTo>
                  <a:lnTo>
                    <a:pt x="389039" y="21386"/>
                  </a:lnTo>
                  <a:lnTo>
                    <a:pt x="389039" y="0"/>
                  </a:lnTo>
                </a:path>
                <a:path w="710564" h="274954">
                  <a:moveTo>
                    <a:pt x="180797" y="21386"/>
                  </a:moveTo>
                  <a:lnTo>
                    <a:pt x="180797" y="265391"/>
                  </a:lnTo>
                </a:path>
                <a:path w="710564" h="274954">
                  <a:moveTo>
                    <a:pt x="47180" y="52146"/>
                  </a:moveTo>
                  <a:lnTo>
                    <a:pt x="47180" y="232651"/>
                  </a:lnTo>
                </a:path>
                <a:path w="710564" h="274954">
                  <a:moveTo>
                    <a:pt x="11683" y="39801"/>
                  </a:moveTo>
                  <a:lnTo>
                    <a:pt x="11683" y="247497"/>
                  </a:lnTo>
                </a:path>
                <a:path w="710564" h="274954">
                  <a:moveTo>
                    <a:pt x="159308" y="49898"/>
                  </a:moveTo>
                  <a:lnTo>
                    <a:pt x="159308" y="234492"/>
                  </a:lnTo>
                </a:path>
                <a:path w="710564" h="274954">
                  <a:moveTo>
                    <a:pt x="529158" y="21386"/>
                  </a:moveTo>
                  <a:lnTo>
                    <a:pt x="529158" y="265391"/>
                  </a:lnTo>
                </a:path>
                <a:path w="710564" h="274954">
                  <a:moveTo>
                    <a:pt x="662762" y="52146"/>
                  </a:moveTo>
                  <a:lnTo>
                    <a:pt x="662762" y="232651"/>
                  </a:lnTo>
                </a:path>
                <a:path w="710564" h="274954">
                  <a:moveTo>
                    <a:pt x="550646" y="49898"/>
                  </a:moveTo>
                  <a:lnTo>
                    <a:pt x="550646" y="234492"/>
                  </a:lnTo>
                </a:path>
                <a:path w="710564" h="274954">
                  <a:moveTo>
                    <a:pt x="560069" y="52425"/>
                  </a:moveTo>
                  <a:lnTo>
                    <a:pt x="560069" y="234492"/>
                  </a:lnTo>
                </a:path>
                <a:path w="710564" h="274954">
                  <a:moveTo>
                    <a:pt x="149644" y="52425"/>
                  </a:moveTo>
                  <a:lnTo>
                    <a:pt x="149644" y="234492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369330" y="6380361"/>
              <a:ext cx="64135" cy="38100"/>
            </a:xfrm>
            <a:custGeom>
              <a:avLst/>
              <a:gdLst/>
              <a:ahLst/>
              <a:cxnLst/>
              <a:rect l="l" t="t" r="r" b="b"/>
              <a:pathLst>
                <a:path w="64135" h="38100">
                  <a:moveTo>
                    <a:pt x="63703" y="0"/>
                  </a:moveTo>
                  <a:lnTo>
                    <a:pt x="24066" y="0"/>
                  </a:lnTo>
                  <a:lnTo>
                    <a:pt x="0" y="9715"/>
                  </a:lnTo>
                  <a:lnTo>
                    <a:pt x="0" y="37985"/>
                  </a:lnTo>
                  <a:lnTo>
                    <a:pt x="63703" y="37985"/>
                  </a:lnTo>
                  <a:lnTo>
                    <a:pt x="63703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369330" y="6380361"/>
              <a:ext cx="64135" cy="38100"/>
            </a:xfrm>
            <a:custGeom>
              <a:avLst/>
              <a:gdLst/>
              <a:ahLst/>
              <a:cxnLst/>
              <a:rect l="l" t="t" r="r" b="b"/>
              <a:pathLst>
                <a:path w="64135" h="38100">
                  <a:moveTo>
                    <a:pt x="0" y="37985"/>
                  </a:moveTo>
                  <a:lnTo>
                    <a:pt x="0" y="9715"/>
                  </a:lnTo>
                  <a:lnTo>
                    <a:pt x="24066" y="0"/>
                  </a:lnTo>
                  <a:lnTo>
                    <a:pt x="63703" y="0"/>
                  </a:lnTo>
                  <a:lnTo>
                    <a:pt x="63703" y="37985"/>
                  </a:lnTo>
                  <a:lnTo>
                    <a:pt x="0" y="37985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0693902" y="6050512"/>
            <a:ext cx="960755" cy="594360"/>
            <a:chOff x="5639301" y="6050512"/>
            <a:chExt cx="960755" cy="594360"/>
          </a:xfrm>
        </p:grpSpPr>
        <p:pic>
          <p:nvPicPr>
            <p:cNvPr id="27" name="object 2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79520" y="6050512"/>
              <a:ext cx="270065" cy="395480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5786208" y="6437769"/>
              <a:ext cx="666750" cy="178435"/>
            </a:xfrm>
            <a:custGeom>
              <a:avLst/>
              <a:gdLst/>
              <a:ahLst/>
              <a:cxnLst/>
              <a:rect l="l" t="t" r="r" b="b"/>
              <a:pathLst>
                <a:path w="666750" h="178434">
                  <a:moveTo>
                    <a:pt x="666457" y="0"/>
                  </a:moveTo>
                  <a:lnTo>
                    <a:pt x="0" y="0"/>
                  </a:lnTo>
                  <a:lnTo>
                    <a:pt x="0" y="178244"/>
                  </a:lnTo>
                  <a:lnTo>
                    <a:pt x="666457" y="178244"/>
                  </a:lnTo>
                  <a:lnTo>
                    <a:pt x="666457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786208" y="6437769"/>
              <a:ext cx="666750" cy="178435"/>
            </a:xfrm>
            <a:custGeom>
              <a:avLst/>
              <a:gdLst/>
              <a:ahLst/>
              <a:cxnLst/>
              <a:rect l="l" t="t" r="r" b="b"/>
              <a:pathLst>
                <a:path w="666750" h="178434">
                  <a:moveTo>
                    <a:pt x="666457" y="178244"/>
                  </a:moveTo>
                  <a:lnTo>
                    <a:pt x="0" y="178244"/>
                  </a:lnTo>
                  <a:lnTo>
                    <a:pt x="0" y="0"/>
                  </a:lnTo>
                  <a:lnTo>
                    <a:pt x="666457" y="0"/>
                  </a:lnTo>
                  <a:lnTo>
                    <a:pt x="666457" y="178244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796913" y="6440510"/>
              <a:ext cx="645160" cy="175895"/>
            </a:xfrm>
            <a:custGeom>
              <a:avLst/>
              <a:gdLst/>
              <a:ahLst/>
              <a:cxnLst/>
              <a:rect l="l" t="t" r="r" b="b"/>
              <a:pathLst>
                <a:path w="645160" h="175895">
                  <a:moveTo>
                    <a:pt x="0" y="0"/>
                  </a:moveTo>
                  <a:lnTo>
                    <a:pt x="0" y="175501"/>
                  </a:lnTo>
                </a:path>
                <a:path w="645160" h="175895">
                  <a:moveTo>
                    <a:pt x="645045" y="0"/>
                  </a:moveTo>
                  <a:lnTo>
                    <a:pt x="645045" y="175501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668796" y="6537068"/>
              <a:ext cx="117475" cy="50165"/>
            </a:xfrm>
            <a:custGeom>
              <a:avLst/>
              <a:gdLst/>
              <a:ahLst/>
              <a:cxnLst/>
              <a:rect l="l" t="t" r="r" b="b"/>
              <a:pathLst>
                <a:path w="117475" h="50165">
                  <a:moveTo>
                    <a:pt x="0" y="0"/>
                  </a:moveTo>
                  <a:lnTo>
                    <a:pt x="0" y="49568"/>
                  </a:lnTo>
                  <a:lnTo>
                    <a:pt x="22669" y="39865"/>
                  </a:lnTo>
                  <a:lnTo>
                    <a:pt x="117411" y="39865"/>
                  </a:lnTo>
                  <a:lnTo>
                    <a:pt x="117411" y="10642"/>
                  </a:lnTo>
                  <a:lnTo>
                    <a:pt x="22669" y="10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668796" y="6537068"/>
              <a:ext cx="117475" cy="50165"/>
            </a:xfrm>
            <a:custGeom>
              <a:avLst/>
              <a:gdLst/>
              <a:ahLst/>
              <a:cxnLst/>
              <a:rect l="l" t="t" r="r" b="b"/>
              <a:pathLst>
                <a:path w="117475" h="50165">
                  <a:moveTo>
                    <a:pt x="0" y="0"/>
                  </a:moveTo>
                  <a:lnTo>
                    <a:pt x="22669" y="10642"/>
                  </a:lnTo>
                  <a:lnTo>
                    <a:pt x="117411" y="10642"/>
                  </a:lnTo>
                  <a:lnTo>
                    <a:pt x="117411" y="39865"/>
                  </a:lnTo>
                  <a:lnTo>
                    <a:pt x="22669" y="39865"/>
                  </a:lnTo>
                  <a:lnTo>
                    <a:pt x="0" y="49568"/>
                  </a:lnTo>
                </a:path>
                <a:path w="117475" h="50165">
                  <a:moveTo>
                    <a:pt x="22669" y="10642"/>
                  </a:moveTo>
                  <a:lnTo>
                    <a:pt x="22669" y="41516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452678" y="6469364"/>
              <a:ext cx="117475" cy="50165"/>
            </a:xfrm>
            <a:custGeom>
              <a:avLst/>
              <a:gdLst/>
              <a:ahLst/>
              <a:cxnLst/>
              <a:rect l="l" t="t" r="r" b="b"/>
              <a:pathLst>
                <a:path w="117475" h="50165">
                  <a:moveTo>
                    <a:pt x="117398" y="0"/>
                  </a:moveTo>
                  <a:lnTo>
                    <a:pt x="94729" y="10655"/>
                  </a:lnTo>
                  <a:lnTo>
                    <a:pt x="0" y="10655"/>
                  </a:lnTo>
                  <a:lnTo>
                    <a:pt x="0" y="39890"/>
                  </a:lnTo>
                  <a:lnTo>
                    <a:pt x="94729" y="39890"/>
                  </a:lnTo>
                  <a:lnTo>
                    <a:pt x="117398" y="49580"/>
                  </a:lnTo>
                  <a:lnTo>
                    <a:pt x="117398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452678" y="6469364"/>
              <a:ext cx="117475" cy="50165"/>
            </a:xfrm>
            <a:custGeom>
              <a:avLst/>
              <a:gdLst/>
              <a:ahLst/>
              <a:cxnLst/>
              <a:rect l="l" t="t" r="r" b="b"/>
              <a:pathLst>
                <a:path w="117475" h="50165">
                  <a:moveTo>
                    <a:pt x="117398" y="0"/>
                  </a:moveTo>
                  <a:lnTo>
                    <a:pt x="94729" y="10655"/>
                  </a:lnTo>
                  <a:lnTo>
                    <a:pt x="0" y="10655"/>
                  </a:lnTo>
                  <a:lnTo>
                    <a:pt x="0" y="39890"/>
                  </a:lnTo>
                  <a:lnTo>
                    <a:pt x="94729" y="39890"/>
                  </a:lnTo>
                  <a:lnTo>
                    <a:pt x="117398" y="49580"/>
                  </a:lnTo>
                </a:path>
                <a:path w="117475" h="50165">
                  <a:moveTo>
                    <a:pt x="94729" y="10655"/>
                  </a:moveTo>
                  <a:lnTo>
                    <a:pt x="94729" y="41529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896368" y="6083427"/>
              <a:ext cx="38735" cy="10160"/>
            </a:xfrm>
            <a:custGeom>
              <a:avLst/>
              <a:gdLst/>
              <a:ahLst/>
              <a:cxnLst/>
              <a:rect l="l" t="t" r="r" b="b"/>
              <a:pathLst>
                <a:path w="38735" h="10160">
                  <a:moveTo>
                    <a:pt x="38366" y="0"/>
                  </a:moveTo>
                  <a:lnTo>
                    <a:pt x="0" y="0"/>
                  </a:lnTo>
                  <a:lnTo>
                    <a:pt x="0" y="9893"/>
                  </a:lnTo>
                  <a:lnTo>
                    <a:pt x="38366" y="9893"/>
                  </a:lnTo>
                  <a:lnTo>
                    <a:pt x="38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895085" y="6082792"/>
              <a:ext cx="41275" cy="11430"/>
            </a:xfrm>
            <a:custGeom>
              <a:avLst/>
              <a:gdLst/>
              <a:ahLst/>
              <a:cxnLst/>
              <a:rect l="l" t="t" r="r" b="b"/>
              <a:pathLst>
                <a:path w="41275" h="11429">
                  <a:moveTo>
                    <a:pt x="40970" y="0"/>
                  </a:moveTo>
                  <a:lnTo>
                    <a:pt x="0" y="0"/>
                  </a:lnTo>
                  <a:lnTo>
                    <a:pt x="0" y="10909"/>
                  </a:lnTo>
                  <a:lnTo>
                    <a:pt x="40970" y="10909"/>
                  </a:lnTo>
                  <a:lnTo>
                    <a:pt x="40970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644857" y="6485356"/>
              <a:ext cx="24130" cy="154305"/>
            </a:xfrm>
            <a:custGeom>
              <a:avLst/>
              <a:gdLst/>
              <a:ahLst/>
              <a:cxnLst/>
              <a:rect l="l" t="t" r="r" b="b"/>
              <a:pathLst>
                <a:path w="24129" h="154304">
                  <a:moveTo>
                    <a:pt x="23939" y="0"/>
                  </a:moveTo>
                  <a:lnTo>
                    <a:pt x="0" y="0"/>
                  </a:lnTo>
                  <a:lnTo>
                    <a:pt x="0" y="153733"/>
                  </a:lnTo>
                  <a:lnTo>
                    <a:pt x="23939" y="153733"/>
                  </a:lnTo>
                  <a:lnTo>
                    <a:pt x="23939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644857" y="6485356"/>
              <a:ext cx="24130" cy="154305"/>
            </a:xfrm>
            <a:custGeom>
              <a:avLst/>
              <a:gdLst/>
              <a:ahLst/>
              <a:cxnLst/>
              <a:rect l="l" t="t" r="r" b="b"/>
              <a:pathLst>
                <a:path w="24129" h="154304">
                  <a:moveTo>
                    <a:pt x="23939" y="153733"/>
                  </a:moveTo>
                  <a:lnTo>
                    <a:pt x="0" y="153733"/>
                  </a:lnTo>
                  <a:lnTo>
                    <a:pt x="0" y="0"/>
                  </a:lnTo>
                  <a:lnTo>
                    <a:pt x="23939" y="0"/>
                  </a:lnTo>
                  <a:lnTo>
                    <a:pt x="23939" y="153733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570078" y="6417678"/>
              <a:ext cx="24130" cy="154305"/>
            </a:xfrm>
            <a:custGeom>
              <a:avLst/>
              <a:gdLst/>
              <a:ahLst/>
              <a:cxnLst/>
              <a:rect l="l" t="t" r="r" b="b"/>
              <a:pathLst>
                <a:path w="24129" h="154304">
                  <a:moveTo>
                    <a:pt x="23952" y="0"/>
                  </a:moveTo>
                  <a:lnTo>
                    <a:pt x="0" y="0"/>
                  </a:lnTo>
                  <a:lnTo>
                    <a:pt x="0" y="153708"/>
                  </a:lnTo>
                  <a:lnTo>
                    <a:pt x="23952" y="153708"/>
                  </a:lnTo>
                  <a:lnTo>
                    <a:pt x="23952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570078" y="6417678"/>
              <a:ext cx="24130" cy="154305"/>
            </a:xfrm>
            <a:custGeom>
              <a:avLst/>
              <a:gdLst/>
              <a:ahLst/>
              <a:cxnLst/>
              <a:rect l="l" t="t" r="r" b="b"/>
              <a:pathLst>
                <a:path w="24129" h="154304">
                  <a:moveTo>
                    <a:pt x="0" y="153708"/>
                  </a:moveTo>
                  <a:lnTo>
                    <a:pt x="23952" y="153708"/>
                  </a:lnTo>
                  <a:lnTo>
                    <a:pt x="23952" y="0"/>
                  </a:lnTo>
                  <a:lnTo>
                    <a:pt x="0" y="0"/>
                  </a:lnTo>
                  <a:lnTo>
                    <a:pt x="0" y="153708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1" name="object 4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184173" y="5667499"/>
            <a:ext cx="136766" cy="249936"/>
          </a:xfrm>
          <a:prstGeom prst="rect">
            <a:avLst/>
          </a:prstGeom>
        </p:spPr>
      </p:pic>
      <p:grpSp>
        <p:nvGrpSpPr>
          <p:cNvPr id="42" name="object 42"/>
          <p:cNvGrpSpPr/>
          <p:nvPr/>
        </p:nvGrpSpPr>
        <p:grpSpPr>
          <a:xfrm>
            <a:off x="8048758" y="5144053"/>
            <a:ext cx="351790" cy="208915"/>
            <a:chOff x="2994158" y="5144052"/>
            <a:chExt cx="351790" cy="208915"/>
          </a:xfrm>
        </p:grpSpPr>
        <p:sp>
          <p:nvSpPr>
            <p:cNvPr id="43" name="object 43"/>
            <p:cNvSpPr/>
            <p:nvPr/>
          </p:nvSpPr>
          <p:spPr>
            <a:xfrm>
              <a:off x="2999714" y="5149608"/>
              <a:ext cx="340360" cy="197485"/>
            </a:xfrm>
            <a:custGeom>
              <a:avLst/>
              <a:gdLst/>
              <a:ahLst/>
              <a:cxnLst/>
              <a:rect l="l" t="t" r="r" b="b"/>
              <a:pathLst>
                <a:path w="340360" h="197485">
                  <a:moveTo>
                    <a:pt x="340220" y="0"/>
                  </a:moveTo>
                  <a:lnTo>
                    <a:pt x="0" y="0"/>
                  </a:lnTo>
                  <a:lnTo>
                    <a:pt x="0" y="197472"/>
                  </a:lnTo>
                  <a:lnTo>
                    <a:pt x="340220" y="197472"/>
                  </a:lnTo>
                  <a:lnTo>
                    <a:pt x="340220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999714" y="5149608"/>
              <a:ext cx="340360" cy="197485"/>
            </a:xfrm>
            <a:custGeom>
              <a:avLst/>
              <a:gdLst/>
              <a:ahLst/>
              <a:cxnLst/>
              <a:rect l="l" t="t" r="r" b="b"/>
              <a:pathLst>
                <a:path w="340360" h="197485">
                  <a:moveTo>
                    <a:pt x="0" y="197472"/>
                  </a:moveTo>
                  <a:lnTo>
                    <a:pt x="340220" y="197472"/>
                  </a:lnTo>
                  <a:lnTo>
                    <a:pt x="340220" y="0"/>
                  </a:lnTo>
                  <a:lnTo>
                    <a:pt x="0" y="0"/>
                  </a:lnTo>
                  <a:lnTo>
                    <a:pt x="0" y="197472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8056556" y="5203366"/>
            <a:ext cx="391160" cy="521334"/>
            <a:chOff x="3001956" y="5203366"/>
            <a:chExt cx="391160" cy="521334"/>
          </a:xfrm>
        </p:grpSpPr>
        <p:pic>
          <p:nvPicPr>
            <p:cNvPr id="46" name="object 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134442" y="5437423"/>
              <a:ext cx="127406" cy="13047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3007512" y="5562282"/>
              <a:ext cx="380365" cy="43180"/>
            </a:xfrm>
            <a:custGeom>
              <a:avLst/>
              <a:gdLst/>
              <a:ahLst/>
              <a:cxnLst/>
              <a:rect l="l" t="t" r="r" b="b"/>
              <a:pathLst>
                <a:path w="380364" h="43179">
                  <a:moveTo>
                    <a:pt x="379856" y="0"/>
                  </a:moveTo>
                  <a:lnTo>
                    <a:pt x="0" y="0"/>
                  </a:lnTo>
                  <a:lnTo>
                    <a:pt x="0" y="42773"/>
                  </a:lnTo>
                  <a:lnTo>
                    <a:pt x="379856" y="42773"/>
                  </a:lnTo>
                  <a:lnTo>
                    <a:pt x="379856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007512" y="5562282"/>
              <a:ext cx="380365" cy="43180"/>
            </a:xfrm>
            <a:custGeom>
              <a:avLst/>
              <a:gdLst/>
              <a:ahLst/>
              <a:cxnLst/>
              <a:rect l="l" t="t" r="r" b="b"/>
              <a:pathLst>
                <a:path w="380364" h="43179">
                  <a:moveTo>
                    <a:pt x="379856" y="42773"/>
                  </a:moveTo>
                  <a:lnTo>
                    <a:pt x="0" y="42773"/>
                  </a:lnTo>
                  <a:lnTo>
                    <a:pt x="0" y="0"/>
                  </a:lnTo>
                  <a:lnTo>
                    <a:pt x="379856" y="0"/>
                  </a:lnTo>
                  <a:lnTo>
                    <a:pt x="379856" y="42773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174344" y="5616966"/>
              <a:ext cx="48895" cy="102235"/>
            </a:xfrm>
            <a:custGeom>
              <a:avLst/>
              <a:gdLst/>
              <a:ahLst/>
              <a:cxnLst/>
              <a:rect l="l" t="t" r="r" b="b"/>
              <a:pathLst>
                <a:path w="48894" h="102235">
                  <a:moveTo>
                    <a:pt x="48336" y="0"/>
                  </a:moveTo>
                  <a:lnTo>
                    <a:pt x="0" y="0"/>
                  </a:lnTo>
                  <a:lnTo>
                    <a:pt x="5473" y="102019"/>
                  </a:lnTo>
                  <a:lnTo>
                    <a:pt x="42862" y="102019"/>
                  </a:lnTo>
                  <a:lnTo>
                    <a:pt x="48336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174344" y="5616966"/>
              <a:ext cx="48895" cy="102235"/>
            </a:xfrm>
            <a:custGeom>
              <a:avLst/>
              <a:gdLst/>
              <a:ahLst/>
              <a:cxnLst/>
              <a:rect l="l" t="t" r="r" b="b"/>
              <a:pathLst>
                <a:path w="48894" h="102235">
                  <a:moveTo>
                    <a:pt x="0" y="0"/>
                  </a:moveTo>
                  <a:lnTo>
                    <a:pt x="5473" y="102019"/>
                  </a:lnTo>
                  <a:lnTo>
                    <a:pt x="42862" y="102019"/>
                  </a:lnTo>
                  <a:lnTo>
                    <a:pt x="48336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95370" y="5203366"/>
              <a:ext cx="204419" cy="245168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3157245" y="5605157"/>
              <a:ext cx="81915" cy="11430"/>
            </a:xfrm>
            <a:custGeom>
              <a:avLst/>
              <a:gdLst/>
              <a:ahLst/>
              <a:cxnLst/>
              <a:rect l="l" t="t" r="r" b="b"/>
              <a:pathLst>
                <a:path w="81914" h="11429">
                  <a:moveTo>
                    <a:pt x="81724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81724" y="10820"/>
                  </a:lnTo>
                  <a:lnTo>
                    <a:pt x="81724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157245" y="5605157"/>
              <a:ext cx="81915" cy="11430"/>
            </a:xfrm>
            <a:custGeom>
              <a:avLst/>
              <a:gdLst/>
              <a:ahLst/>
              <a:cxnLst/>
              <a:rect l="l" t="t" r="r" b="b"/>
              <a:pathLst>
                <a:path w="81914" h="11429">
                  <a:moveTo>
                    <a:pt x="81724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81724" y="10820"/>
                  </a:lnTo>
                  <a:lnTo>
                    <a:pt x="81724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9371064" y="5289271"/>
            <a:ext cx="287655" cy="483234"/>
            <a:chOff x="4316463" y="5289271"/>
            <a:chExt cx="287655" cy="483234"/>
          </a:xfrm>
        </p:grpSpPr>
        <p:sp>
          <p:nvSpPr>
            <p:cNvPr id="55" name="object 55"/>
            <p:cNvSpPr/>
            <p:nvPr/>
          </p:nvSpPr>
          <p:spPr>
            <a:xfrm>
              <a:off x="4351793" y="5429527"/>
              <a:ext cx="217170" cy="257810"/>
            </a:xfrm>
            <a:custGeom>
              <a:avLst/>
              <a:gdLst/>
              <a:ahLst/>
              <a:cxnLst/>
              <a:rect l="l" t="t" r="r" b="b"/>
              <a:pathLst>
                <a:path w="217170" h="257810">
                  <a:moveTo>
                    <a:pt x="206857" y="0"/>
                  </a:moveTo>
                  <a:lnTo>
                    <a:pt x="9969" y="2425"/>
                  </a:lnTo>
                  <a:lnTo>
                    <a:pt x="0" y="145656"/>
                  </a:lnTo>
                  <a:lnTo>
                    <a:pt x="0" y="257809"/>
                  </a:lnTo>
                  <a:lnTo>
                    <a:pt x="217017" y="257809"/>
                  </a:lnTo>
                  <a:lnTo>
                    <a:pt x="217017" y="145656"/>
                  </a:lnTo>
                  <a:lnTo>
                    <a:pt x="206857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351793" y="5429527"/>
              <a:ext cx="217170" cy="257810"/>
            </a:xfrm>
            <a:custGeom>
              <a:avLst/>
              <a:gdLst/>
              <a:ahLst/>
              <a:cxnLst/>
              <a:rect l="l" t="t" r="r" b="b"/>
              <a:pathLst>
                <a:path w="217170" h="257810">
                  <a:moveTo>
                    <a:pt x="9969" y="2425"/>
                  </a:moveTo>
                  <a:lnTo>
                    <a:pt x="0" y="145656"/>
                  </a:lnTo>
                  <a:lnTo>
                    <a:pt x="0" y="257809"/>
                  </a:lnTo>
                  <a:lnTo>
                    <a:pt x="217017" y="257809"/>
                  </a:lnTo>
                  <a:lnTo>
                    <a:pt x="217017" y="145656"/>
                  </a:lnTo>
                  <a:lnTo>
                    <a:pt x="206857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54974" y="5289271"/>
              <a:ext cx="210400" cy="165315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4351793" y="5575181"/>
              <a:ext cx="217170" cy="0"/>
            </a:xfrm>
            <a:custGeom>
              <a:avLst/>
              <a:gdLst/>
              <a:ahLst/>
              <a:cxnLst/>
              <a:rect l="l" t="t" r="r" b="b"/>
              <a:pathLst>
                <a:path w="217170">
                  <a:moveTo>
                    <a:pt x="0" y="0"/>
                  </a:moveTo>
                  <a:lnTo>
                    <a:pt x="217017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351793" y="5610330"/>
              <a:ext cx="217170" cy="0"/>
            </a:xfrm>
            <a:custGeom>
              <a:avLst/>
              <a:gdLst/>
              <a:ahLst/>
              <a:cxnLst/>
              <a:rect l="l" t="t" r="r" b="b"/>
              <a:pathLst>
                <a:path w="217170">
                  <a:moveTo>
                    <a:pt x="0" y="0"/>
                  </a:moveTo>
                  <a:lnTo>
                    <a:pt x="217017" y="0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377924" y="5708760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4477" y="0"/>
                  </a:lnTo>
                </a:path>
              </a:pathLst>
            </a:custGeom>
            <a:ln w="5556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77924" y="5681795"/>
              <a:ext cx="164477" cy="90436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4568558" y="5630290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89" h="34925">
                  <a:moveTo>
                    <a:pt x="21297" y="0"/>
                  </a:moveTo>
                  <a:lnTo>
                    <a:pt x="0" y="0"/>
                  </a:lnTo>
                  <a:lnTo>
                    <a:pt x="0" y="34912"/>
                  </a:lnTo>
                  <a:lnTo>
                    <a:pt x="21297" y="34912"/>
                  </a:lnTo>
                  <a:lnTo>
                    <a:pt x="21297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568558" y="5630290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89" h="34925">
                  <a:moveTo>
                    <a:pt x="0" y="34912"/>
                  </a:moveTo>
                  <a:lnTo>
                    <a:pt x="21297" y="34912"/>
                  </a:lnTo>
                  <a:lnTo>
                    <a:pt x="21297" y="0"/>
                  </a:lnTo>
                  <a:lnTo>
                    <a:pt x="0" y="0"/>
                  </a:lnTo>
                  <a:lnTo>
                    <a:pt x="0" y="34912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589856" y="5633745"/>
              <a:ext cx="5715" cy="28575"/>
            </a:xfrm>
            <a:custGeom>
              <a:avLst/>
              <a:gdLst/>
              <a:ahLst/>
              <a:cxnLst/>
              <a:rect l="l" t="t" r="r" b="b"/>
              <a:pathLst>
                <a:path w="5714" h="28575">
                  <a:moveTo>
                    <a:pt x="5473" y="0"/>
                  </a:moveTo>
                  <a:lnTo>
                    <a:pt x="0" y="0"/>
                  </a:lnTo>
                  <a:lnTo>
                    <a:pt x="0" y="28016"/>
                  </a:lnTo>
                  <a:lnTo>
                    <a:pt x="5473" y="2801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589856" y="5633745"/>
              <a:ext cx="5715" cy="28575"/>
            </a:xfrm>
            <a:custGeom>
              <a:avLst/>
              <a:gdLst/>
              <a:ahLst/>
              <a:cxnLst/>
              <a:rect l="l" t="t" r="r" b="b"/>
              <a:pathLst>
                <a:path w="5714" h="28575">
                  <a:moveTo>
                    <a:pt x="5473" y="28016"/>
                  </a:moveTo>
                  <a:lnTo>
                    <a:pt x="0" y="28016"/>
                  </a:lnTo>
                  <a:lnTo>
                    <a:pt x="0" y="0"/>
                  </a:lnTo>
                  <a:lnTo>
                    <a:pt x="5473" y="0"/>
                  </a:lnTo>
                  <a:lnTo>
                    <a:pt x="5473" y="28016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595329" y="5626658"/>
              <a:ext cx="5715" cy="42545"/>
            </a:xfrm>
            <a:custGeom>
              <a:avLst/>
              <a:gdLst/>
              <a:ahLst/>
              <a:cxnLst/>
              <a:rect l="l" t="t" r="r" b="b"/>
              <a:pathLst>
                <a:path w="5714" h="42545">
                  <a:moveTo>
                    <a:pt x="5384" y="0"/>
                  </a:moveTo>
                  <a:lnTo>
                    <a:pt x="0" y="0"/>
                  </a:lnTo>
                  <a:lnTo>
                    <a:pt x="0" y="42189"/>
                  </a:lnTo>
                  <a:lnTo>
                    <a:pt x="5384" y="42189"/>
                  </a:lnTo>
                  <a:lnTo>
                    <a:pt x="5384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595329" y="5626658"/>
              <a:ext cx="5715" cy="42545"/>
            </a:xfrm>
            <a:custGeom>
              <a:avLst/>
              <a:gdLst/>
              <a:ahLst/>
              <a:cxnLst/>
              <a:rect l="l" t="t" r="r" b="b"/>
              <a:pathLst>
                <a:path w="5714" h="42545">
                  <a:moveTo>
                    <a:pt x="5384" y="42189"/>
                  </a:moveTo>
                  <a:lnTo>
                    <a:pt x="0" y="42189"/>
                  </a:lnTo>
                  <a:lnTo>
                    <a:pt x="0" y="0"/>
                  </a:lnTo>
                  <a:lnTo>
                    <a:pt x="5384" y="0"/>
                  </a:lnTo>
                  <a:lnTo>
                    <a:pt x="5384" y="42189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330509" y="5630290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89" h="34925">
                  <a:moveTo>
                    <a:pt x="21285" y="0"/>
                  </a:moveTo>
                  <a:lnTo>
                    <a:pt x="0" y="0"/>
                  </a:lnTo>
                  <a:lnTo>
                    <a:pt x="0" y="34912"/>
                  </a:lnTo>
                  <a:lnTo>
                    <a:pt x="21285" y="34912"/>
                  </a:lnTo>
                  <a:lnTo>
                    <a:pt x="21285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330509" y="5630290"/>
              <a:ext cx="21590" cy="34925"/>
            </a:xfrm>
            <a:custGeom>
              <a:avLst/>
              <a:gdLst/>
              <a:ahLst/>
              <a:cxnLst/>
              <a:rect l="l" t="t" r="r" b="b"/>
              <a:pathLst>
                <a:path w="21589" h="34925">
                  <a:moveTo>
                    <a:pt x="21285" y="34912"/>
                  </a:moveTo>
                  <a:lnTo>
                    <a:pt x="0" y="34912"/>
                  </a:lnTo>
                  <a:lnTo>
                    <a:pt x="0" y="0"/>
                  </a:lnTo>
                  <a:lnTo>
                    <a:pt x="21285" y="0"/>
                  </a:lnTo>
                  <a:lnTo>
                    <a:pt x="21285" y="34912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25023" y="5633745"/>
              <a:ext cx="5715" cy="28575"/>
            </a:xfrm>
            <a:custGeom>
              <a:avLst/>
              <a:gdLst/>
              <a:ahLst/>
              <a:cxnLst/>
              <a:rect l="l" t="t" r="r" b="b"/>
              <a:pathLst>
                <a:path w="5714" h="28575">
                  <a:moveTo>
                    <a:pt x="5486" y="0"/>
                  </a:moveTo>
                  <a:lnTo>
                    <a:pt x="0" y="0"/>
                  </a:lnTo>
                  <a:lnTo>
                    <a:pt x="0" y="28016"/>
                  </a:lnTo>
                  <a:lnTo>
                    <a:pt x="5486" y="2801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325023" y="5633745"/>
              <a:ext cx="5715" cy="28575"/>
            </a:xfrm>
            <a:custGeom>
              <a:avLst/>
              <a:gdLst/>
              <a:ahLst/>
              <a:cxnLst/>
              <a:rect l="l" t="t" r="r" b="b"/>
              <a:pathLst>
                <a:path w="5714" h="28575">
                  <a:moveTo>
                    <a:pt x="0" y="28016"/>
                  </a:moveTo>
                  <a:lnTo>
                    <a:pt x="5486" y="2801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28016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319638" y="5626658"/>
              <a:ext cx="5715" cy="42545"/>
            </a:xfrm>
            <a:custGeom>
              <a:avLst/>
              <a:gdLst/>
              <a:ahLst/>
              <a:cxnLst/>
              <a:rect l="l" t="t" r="r" b="b"/>
              <a:pathLst>
                <a:path w="5714" h="42545">
                  <a:moveTo>
                    <a:pt x="5384" y="0"/>
                  </a:moveTo>
                  <a:lnTo>
                    <a:pt x="0" y="0"/>
                  </a:lnTo>
                  <a:lnTo>
                    <a:pt x="0" y="42189"/>
                  </a:lnTo>
                  <a:lnTo>
                    <a:pt x="5384" y="42189"/>
                  </a:lnTo>
                  <a:lnTo>
                    <a:pt x="5384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19638" y="5626658"/>
              <a:ext cx="5715" cy="42545"/>
            </a:xfrm>
            <a:custGeom>
              <a:avLst/>
              <a:gdLst/>
              <a:ahLst/>
              <a:cxnLst/>
              <a:rect l="l" t="t" r="r" b="b"/>
              <a:pathLst>
                <a:path w="5714" h="42545">
                  <a:moveTo>
                    <a:pt x="0" y="42189"/>
                  </a:moveTo>
                  <a:lnTo>
                    <a:pt x="5384" y="42189"/>
                  </a:lnTo>
                  <a:lnTo>
                    <a:pt x="5384" y="0"/>
                  </a:lnTo>
                  <a:lnTo>
                    <a:pt x="0" y="0"/>
                  </a:lnTo>
                  <a:lnTo>
                    <a:pt x="0" y="42189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10688591" y="5252404"/>
            <a:ext cx="140970" cy="556895"/>
            <a:chOff x="5633991" y="5252403"/>
            <a:chExt cx="140970" cy="556895"/>
          </a:xfrm>
        </p:grpSpPr>
        <p:pic>
          <p:nvPicPr>
            <p:cNvPr id="75" name="object 7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633991" y="5252403"/>
              <a:ext cx="140474" cy="217805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5707011" y="5464657"/>
              <a:ext cx="29845" cy="339090"/>
            </a:xfrm>
            <a:custGeom>
              <a:avLst/>
              <a:gdLst/>
              <a:ahLst/>
              <a:cxnLst/>
              <a:rect l="l" t="t" r="r" b="b"/>
              <a:pathLst>
                <a:path w="29845" h="339089">
                  <a:moveTo>
                    <a:pt x="29438" y="0"/>
                  </a:moveTo>
                  <a:lnTo>
                    <a:pt x="0" y="0"/>
                  </a:lnTo>
                  <a:lnTo>
                    <a:pt x="0" y="338886"/>
                  </a:lnTo>
                  <a:lnTo>
                    <a:pt x="29438" y="338886"/>
                  </a:lnTo>
                  <a:lnTo>
                    <a:pt x="29438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707011" y="5464657"/>
              <a:ext cx="29845" cy="339090"/>
            </a:xfrm>
            <a:custGeom>
              <a:avLst/>
              <a:gdLst/>
              <a:ahLst/>
              <a:cxnLst/>
              <a:rect l="l" t="t" r="r" b="b"/>
              <a:pathLst>
                <a:path w="29845" h="339089">
                  <a:moveTo>
                    <a:pt x="29438" y="338886"/>
                  </a:moveTo>
                  <a:lnTo>
                    <a:pt x="0" y="338886"/>
                  </a:lnTo>
                  <a:lnTo>
                    <a:pt x="0" y="0"/>
                  </a:lnTo>
                  <a:lnTo>
                    <a:pt x="29438" y="0"/>
                  </a:lnTo>
                  <a:lnTo>
                    <a:pt x="29438" y="338886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692989" y="5420748"/>
              <a:ext cx="59055" cy="27305"/>
            </a:xfrm>
            <a:custGeom>
              <a:avLst/>
              <a:gdLst/>
              <a:ahLst/>
              <a:cxnLst/>
              <a:rect l="l" t="t" r="r" b="b"/>
              <a:pathLst>
                <a:path w="59054" h="27304">
                  <a:moveTo>
                    <a:pt x="0" y="0"/>
                  </a:moveTo>
                  <a:lnTo>
                    <a:pt x="58737" y="0"/>
                  </a:lnTo>
                </a:path>
                <a:path w="59054" h="27304">
                  <a:moveTo>
                    <a:pt x="1130" y="26885"/>
                  </a:moveTo>
                  <a:lnTo>
                    <a:pt x="58737" y="26885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673596" y="5403484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313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8071465" y="6153068"/>
            <a:ext cx="485140" cy="492125"/>
            <a:chOff x="3016865" y="6153067"/>
            <a:chExt cx="485140" cy="492125"/>
          </a:xfrm>
        </p:grpSpPr>
        <p:sp>
          <p:nvSpPr>
            <p:cNvPr id="81" name="object 81"/>
            <p:cNvSpPr/>
            <p:nvPr/>
          </p:nvSpPr>
          <p:spPr>
            <a:xfrm>
              <a:off x="3050235" y="6506794"/>
              <a:ext cx="418465" cy="62865"/>
            </a:xfrm>
            <a:custGeom>
              <a:avLst/>
              <a:gdLst/>
              <a:ahLst/>
              <a:cxnLst/>
              <a:rect l="l" t="t" r="r" b="b"/>
              <a:pathLst>
                <a:path w="418464" h="62865">
                  <a:moveTo>
                    <a:pt x="417957" y="0"/>
                  </a:moveTo>
                  <a:lnTo>
                    <a:pt x="0" y="0"/>
                  </a:lnTo>
                  <a:lnTo>
                    <a:pt x="0" y="62699"/>
                  </a:lnTo>
                  <a:lnTo>
                    <a:pt x="417957" y="62699"/>
                  </a:lnTo>
                  <a:lnTo>
                    <a:pt x="417957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050235" y="6506794"/>
              <a:ext cx="418465" cy="62865"/>
            </a:xfrm>
            <a:custGeom>
              <a:avLst/>
              <a:gdLst/>
              <a:ahLst/>
              <a:cxnLst/>
              <a:rect l="l" t="t" r="r" b="b"/>
              <a:pathLst>
                <a:path w="418464" h="62865">
                  <a:moveTo>
                    <a:pt x="0" y="0"/>
                  </a:moveTo>
                  <a:lnTo>
                    <a:pt x="417957" y="0"/>
                  </a:lnTo>
                  <a:lnTo>
                    <a:pt x="417957" y="62699"/>
                  </a:lnTo>
                  <a:lnTo>
                    <a:pt x="0" y="62699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189528" y="6395300"/>
              <a:ext cx="139700" cy="195580"/>
            </a:xfrm>
            <a:custGeom>
              <a:avLst/>
              <a:gdLst/>
              <a:ahLst/>
              <a:cxnLst/>
              <a:rect l="l" t="t" r="r" b="b"/>
              <a:pathLst>
                <a:path w="139700" h="195579">
                  <a:moveTo>
                    <a:pt x="139382" y="0"/>
                  </a:moveTo>
                  <a:lnTo>
                    <a:pt x="0" y="0"/>
                  </a:lnTo>
                  <a:lnTo>
                    <a:pt x="0" y="195135"/>
                  </a:lnTo>
                  <a:lnTo>
                    <a:pt x="139382" y="195135"/>
                  </a:lnTo>
                  <a:lnTo>
                    <a:pt x="139382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189528" y="6395300"/>
              <a:ext cx="139700" cy="195580"/>
            </a:xfrm>
            <a:custGeom>
              <a:avLst/>
              <a:gdLst/>
              <a:ahLst/>
              <a:cxnLst/>
              <a:rect l="l" t="t" r="r" b="b"/>
              <a:pathLst>
                <a:path w="139700" h="195579">
                  <a:moveTo>
                    <a:pt x="0" y="0"/>
                  </a:moveTo>
                  <a:lnTo>
                    <a:pt x="139382" y="0"/>
                  </a:lnTo>
                  <a:lnTo>
                    <a:pt x="139382" y="195135"/>
                  </a:lnTo>
                  <a:lnTo>
                    <a:pt x="0" y="195135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057321" y="6158623"/>
              <a:ext cx="348615" cy="202565"/>
            </a:xfrm>
            <a:custGeom>
              <a:avLst/>
              <a:gdLst/>
              <a:ahLst/>
              <a:cxnLst/>
              <a:rect l="l" t="t" r="r" b="b"/>
              <a:pathLst>
                <a:path w="348614" h="202564">
                  <a:moveTo>
                    <a:pt x="348170" y="0"/>
                  </a:moveTo>
                  <a:lnTo>
                    <a:pt x="0" y="0"/>
                  </a:lnTo>
                  <a:lnTo>
                    <a:pt x="0" y="201993"/>
                  </a:lnTo>
                  <a:lnTo>
                    <a:pt x="348170" y="201993"/>
                  </a:lnTo>
                  <a:lnTo>
                    <a:pt x="348170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057321" y="6158623"/>
              <a:ext cx="348615" cy="202565"/>
            </a:xfrm>
            <a:custGeom>
              <a:avLst/>
              <a:gdLst/>
              <a:ahLst/>
              <a:cxnLst/>
              <a:rect l="l" t="t" r="r" b="b"/>
              <a:pathLst>
                <a:path w="348614" h="202564">
                  <a:moveTo>
                    <a:pt x="0" y="0"/>
                  </a:moveTo>
                  <a:lnTo>
                    <a:pt x="348170" y="0"/>
                  </a:lnTo>
                  <a:lnTo>
                    <a:pt x="348170" y="201993"/>
                  </a:lnTo>
                  <a:lnTo>
                    <a:pt x="0" y="201993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156835" y="6214523"/>
              <a:ext cx="207010" cy="208915"/>
            </a:xfrm>
            <a:custGeom>
              <a:avLst/>
              <a:gdLst/>
              <a:ahLst/>
              <a:cxnLst/>
              <a:rect l="l" t="t" r="r" b="b"/>
              <a:pathLst>
                <a:path w="207010" h="208914">
                  <a:moveTo>
                    <a:pt x="93178" y="0"/>
                  </a:moveTo>
                  <a:lnTo>
                    <a:pt x="50124" y="13744"/>
                  </a:lnTo>
                  <a:lnTo>
                    <a:pt x="16690" y="44231"/>
                  </a:lnTo>
                  <a:lnTo>
                    <a:pt x="0" y="83350"/>
                  </a:lnTo>
                  <a:lnTo>
                    <a:pt x="39" y="125328"/>
                  </a:lnTo>
                  <a:lnTo>
                    <a:pt x="16794" y="164392"/>
                  </a:lnTo>
                  <a:lnTo>
                    <a:pt x="50251" y="194770"/>
                  </a:lnTo>
                  <a:lnTo>
                    <a:pt x="93313" y="208460"/>
                  </a:lnTo>
                  <a:lnTo>
                    <a:pt x="135491" y="203369"/>
                  </a:lnTo>
                  <a:lnTo>
                    <a:pt x="171801" y="182378"/>
                  </a:lnTo>
                  <a:lnTo>
                    <a:pt x="197255" y="148368"/>
                  </a:lnTo>
                  <a:lnTo>
                    <a:pt x="206868" y="104206"/>
                  </a:lnTo>
                  <a:lnTo>
                    <a:pt x="197232" y="60051"/>
                  </a:lnTo>
                  <a:lnTo>
                    <a:pt x="171736" y="26040"/>
                  </a:lnTo>
                  <a:lnTo>
                    <a:pt x="135384" y="5061"/>
                  </a:lnTo>
                  <a:lnTo>
                    <a:pt x="93178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156835" y="6214523"/>
              <a:ext cx="207010" cy="208915"/>
            </a:xfrm>
            <a:custGeom>
              <a:avLst/>
              <a:gdLst/>
              <a:ahLst/>
              <a:cxnLst/>
              <a:rect l="l" t="t" r="r" b="b"/>
              <a:pathLst>
                <a:path w="207010" h="208914">
                  <a:moveTo>
                    <a:pt x="206868" y="104206"/>
                  </a:moveTo>
                  <a:lnTo>
                    <a:pt x="197232" y="60051"/>
                  </a:lnTo>
                  <a:lnTo>
                    <a:pt x="171736" y="26040"/>
                  </a:lnTo>
                  <a:lnTo>
                    <a:pt x="135384" y="5061"/>
                  </a:lnTo>
                  <a:lnTo>
                    <a:pt x="93178" y="0"/>
                  </a:lnTo>
                  <a:lnTo>
                    <a:pt x="50124" y="13744"/>
                  </a:lnTo>
                  <a:lnTo>
                    <a:pt x="16690" y="44231"/>
                  </a:lnTo>
                  <a:lnTo>
                    <a:pt x="0" y="83350"/>
                  </a:lnTo>
                  <a:lnTo>
                    <a:pt x="39" y="125328"/>
                  </a:lnTo>
                  <a:lnTo>
                    <a:pt x="16794" y="164392"/>
                  </a:lnTo>
                  <a:lnTo>
                    <a:pt x="50251" y="194770"/>
                  </a:lnTo>
                  <a:lnTo>
                    <a:pt x="93313" y="208460"/>
                  </a:lnTo>
                  <a:lnTo>
                    <a:pt x="135491" y="203369"/>
                  </a:lnTo>
                  <a:lnTo>
                    <a:pt x="171801" y="182378"/>
                  </a:lnTo>
                  <a:lnTo>
                    <a:pt x="197255" y="148368"/>
                  </a:lnTo>
                  <a:lnTo>
                    <a:pt x="206868" y="104219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405492" y="617945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41871" y="0"/>
                  </a:moveTo>
                  <a:lnTo>
                    <a:pt x="0" y="0"/>
                  </a:lnTo>
                  <a:lnTo>
                    <a:pt x="0" y="41884"/>
                  </a:lnTo>
                  <a:lnTo>
                    <a:pt x="41871" y="41884"/>
                  </a:lnTo>
                  <a:lnTo>
                    <a:pt x="41871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405492" y="617945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0"/>
                  </a:moveTo>
                  <a:lnTo>
                    <a:pt x="41871" y="0"/>
                  </a:lnTo>
                  <a:lnTo>
                    <a:pt x="41871" y="41884"/>
                  </a:lnTo>
                  <a:lnTo>
                    <a:pt x="0" y="41884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468192" y="6437096"/>
              <a:ext cx="27940" cy="202565"/>
            </a:xfrm>
            <a:custGeom>
              <a:avLst/>
              <a:gdLst/>
              <a:ahLst/>
              <a:cxnLst/>
              <a:rect l="l" t="t" r="r" b="b"/>
              <a:pathLst>
                <a:path w="27939" h="202565">
                  <a:moveTo>
                    <a:pt x="27812" y="0"/>
                  </a:moveTo>
                  <a:lnTo>
                    <a:pt x="0" y="0"/>
                  </a:lnTo>
                  <a:lnTo>
                    <a:pt x="0" y="201993"/>
                  </a:lnTo>
                  <a:lnTo>
                    <a:pt x="27812" y="201993"/>
                  </a:lnTo>
                  <a:lnTo>
                    <a:pt x="27812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468192" y="6437096"/>
              <a:ext cx="27940" cy="202565"/>
            </a:xfrm>
            <a:custGeom>
              <a:avLst/>
              <a:gdLst/>
              <a:ahLst/>
              <a:cxnLst/>
              <a:rect l="l" t="t" r="r" b="b"/>
              <a:pathLst>
                <a:path w="27939" h="202565">
                  <a:moveTo>
                    <a:pt x="0" y="0"/>
                  </a:moveTo>
                  <a:lnTo>
                    <a:pt x="27812" y="0"/>
                  </a:lnTo>
                  <a:lnTo>
                    <a:pt x="27812" y="201993"/>
                  </a:lnTo>
                  <a:lnTo>
                    <a:pt x="0" y="201993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022422" y="6437096"/>
              <a:ext cx="27940" cy="202565"/>
            </a:xfrm>
            <a:custGeom>
              <a:avLst/>
              <a:gdLst/>
              <a:ahLst/>
              <a:cxnLst/>
              <a:rect l="l" t="t" r="r" b="b"/>
              <a:pathLst>
                <a:path w="27939" h="202565">
                  <a:moveTo>
                    <a:pt x="27825" y="0"/>
                  </a:moveTo>
                  <a:lnTo>
                    <a:pt x="0" y="0"/>
                  </a:lnTo>
                  <a:lnTo>
                    <a:pt x="0" y="201993"/>
                  </a:lnTo>
                  <a:lnTo>
                    <a:pt x="27825" y="201993"/>
                  </a:lnTo>
                  <a:lnTo>
                    <a:pt x="27825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022422" y="6437096"/>
              <a:ext cx="27940" cy="202565"/>
            </a:xfrm>
            <a:custGeom>
              <a:avLst/>
              <a:gdLst/>
              <a:ahLst/>
              <a:cxnLst/>
              <a:rect l="l" t="t" r="r" b="b"/>
              <a:pathLst>
                <a:path w="27939" h="202565">
                  <a:moveTo>
                    <a:pt x="0" y="0"/>
                  </a:moveTo>
                  <a:lnTo>
                    <a:pt x="27825" y="0"/>
                  </a:lnTo>
                  <a:lnTo>
                    <a:pt x="27825" y="201993"/>
                  </a:lnTo>
                  <a:lnTo>
                    <a:pt x="0" y="201993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112947" y="6464909"/>
              <a:ext cx="55880" cy="41910"/>
            </a:xfrm>
            <a:custGeom>
              <a:avLst/>
              <a:gdLst/>
              <a:ahLst/>
              <a:cxnLst/>
              <a:rect l="l" t="t" r="r" b="b"/>
              <a:pathLst>
                <a:path w="55880" h="41909">
                  <a:moveTo>
                    <a:pt x="55625" y="0"/>
                  </a:moveTo>
                  <a:lnTo>
                    <a:pt x="0" y="0"/>
                  </a:lnTo>
                  <a:lnTo>
                    <a:pt x="0" y="41884"/>
                  </a:lnTo>
                  <a:lnTo>
                    <a:pt x="55625" y="41884"/>
                  </a:lnTo>
                  <a:lnTo>
                    <a:pt x="55625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112947" y="6464909"/>
              <a:ext cx="55880" cy="41910"/>
            </a:xfrm>
            <a:custGeom>
              <a:avLst/>
              <a:gdLst/>
              <a:ahLst/>
              <a:cxnLst/>
              <a:rect l="l" t="t" r="r" b="b"/>
              <a:pathLst>
                <a:path w="55880" h="41909">
                  <a:moveTo>
                    <a:pt x="0" y="0"/>
                  </a:moveTo>
                  <a:lnTo>
                    <a:pt x="55625" y="0"/>
                  </a:lnTo>
                  <a:lnTo>
                    <a:pt x="55625" y="41884"/>
                  </a:lnTo>
                  <a:lnTo>
                    <a:pt x="0" y="41884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349840" y="6464909"/>
              <a:ext cx="55880" cy="41910"/>
            </a:xfrm>
            <a:custGeom>
              <a:avLst/>
              <a:gdLst/>
              <a:ahLst/>
              <a:cxnLst/>
              <a:rect l="l" t="t" r="r" b="b"/>
              <a:pathLst>
                <a:path w="55879" h="41909">
                  <a:moveTo>
                    <a:pt x="55638" y="0"/>
                  </a:moveTo>
                  <a:lnTo>
                    <a:pt x="0" y="0"/>
                  </a:lnTo>
                  <a:lnTo>
                    <a:pt x="0" y="41884"/>
                  </a:lnTo>
                  <a:lnTo>
                    <a:pt x="55638" y="41884"/>
                  </a:lnTo>
                  <a:lnTo>
                    <a:pt x="55638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349840" y="6464909"/>
              <a:ext cx="55880" cy="41910"/>
            </a:xfrm>
            <a:custGeom>
              <a:avLst/>
              <a:gdLst/>
              <a:ahLst/>
              <a:cxnLst/>
              <a:rect l="l" t="t" r="r" b="b"/>
              <a:pathLst>
                <a:path w="55879" h="41909">
                  <a:moveTo>
                    <a:pt x="0" y="0"/>
                  </a:moveTo>
                  <a:lnTo>
                    <a:pt x="55638" y="0"/>
                  </a:lnTo>
                  <a:lnTo>
                    <a:pt x="55638" y="41884"/>
                  </a:lnTo>
                  <a:lnTo>
                    <a:pt x="0" y="41884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175686" y="6234964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167081" y="83562"/>
                  </a:moveTo>
                  <a:lnTo>
                    <a:pt x="155206" y="40580"/>
                  </a:lnTo>
                  <a:lnTo>
                    <a:pt x="125125" y="11230"/>
                  </a:lnTo>
                  <a:lnTo>
                    <a:pt x="84669" y="0"/>
                  </a:lnTo>
                  <a:lnTo>
                    <a:pt x="41668" y="11375"/>
                  </a:lnTo>
                  <a:lnTo>
                    <a:pt x="10388" y="43127"/>
                  </a:lnTo>
                  <a:lnTo>
                    <a:pt x="0" y="83879"/>
                  </a:lnTo>
                  <a:lnTo>
                    <a:pt x="10489" y="124603"/>
                  </a:lnTo>
                  <a:lnTo>
                    <a:pt x="41846" y="156269"/>
                  </a:lnTo>
                  <a:lnTo>
                    <a:pt x="85008" y="167495"/>
                  </a:lnTo>
                  <a:lnTo>
                    <a:pt x="125461" y="156096"/>
                  </a:lnTo>
                  <a:lnTo>
                    <a:pt x="155416" y="126607"/>
                  </a:lnTo>
                  <a:lnTo>
                    <a:pt x="167081" y="83562"/>
                  </a:lnTo>
                  <a:close/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207080" y="6290919"/>
              <a:ext cx="104775" cy="27940"/>
            </a:xfrm>
            <a:custGeom>
              <a:avLst/>
              <a:gdLst/>
              <a:ahLst/>
              <a:cxnLst/>
              <a:rect l="l" t="t" r="r" b="b"/>
              <a:pathLst>
                <a:path w="104775" h="27939">
                  <a:moveTo>
                    <a:pt x="104584" y="0"/>
                  </a:moveTo>
                  <a:lnTo>
                    <a:pt x="0" y="0"/>
                  </a:lnTo>
                  <a:lnTo>
                    <a:pt x="0" y="27825"/>
                  </a:lnTo>
                  <a:lnTo>
                    <a:pt x="104584" y="27825"/>
                  </a:lnTo>
                  <a:lnTo>
                    <a:pt x="104584" y="0"/>
                  </a:lnTo>
                  <a:close/>
                </a:path>
              </a:pathLst>
            </a:custGeom>
            <a:solidFill>
              <a:srgbClr val="EC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196602" y="6332791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0" y="0"/>
                  </a:moveTo>
                  <a:lnTo>
                    <a:pt x="20840" y="0"/>
                  </a:lnTo>
                  <a:lnTo>
                    <a:pt x="20840" y="20840"/>
                  </a:lnTo>
                  <a:lnTo>
                    <a:pt x="0" y="208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238385" y="6263106"/>
              <a:ext cx="41910" cy="10160"/>
            </a:xfrm>
            <a:custGeom>
              <a:avLst/>
              <a:gdLst/>
              <a:ahLst/>
              <a:cxnLst/>
              <a:rect l="l" t="t" r="r" b="b"/>
              <a:pathLst>
                <a:path w="41910" h="10160">
                  <a:moveTo>
                    <a:pt x="41668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41668" y="10160"/>
                  </a:lnTo>
                  <a:lnTo>
                    <a:pt x="4166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112947" y="6158623"/>
              <a:ext cx="208915" cy="202565"/>
            </a:xfrm>
            <a:custGeom>
              <a:avLst/>
              <a:gdLst/>
              <a:ahLst/>
              <a:cxnLst/>
              <a:rect l="l" t="t" r="r" b="b"/>
              <a:pathLst>
                <a:path w="208914" h="202564">
                  <a:moveTo>
                    <a:pt x="125437" y="104482"/>
                  </a:moveTo>
                  <a:lnTo>
                    <a:pt x="167106" y="104482"/>
                  </a:lnTo>
                  <a:lnTo>
                    <a:pt x="167106" y="114642"/>
                  </a:lnTo>
                  <a:lnTo>
                    <a:pt x="125437" y="114642"/>
                  </a:lnTo>
                  <a:lnTo>
                    <a:pt x="125437" y="104482"/>
                  </a:lnTo>
                  <a:close/>
                </a:path>
                <a:path w="208914" h="202564">
                  <a:moveTo>
                    <a:pt x="118351" y="174167"/>
                  </a:moveTo>
                  <a:lnTo>
                    <a:pt x="139293" y="174167"/>
                  </a:lnTo>
                  <a:lnTo>
                    <a:pt x="139293" y="195008"/>
                  </a:lnTo>
                  <a:lnTo>
                    <a:pt x="118351" y="195008"/>
                  </a:lnTo>
                  <a:lnTo>
                    <a:pt x="118351" y="174167"/>
                  </a:lnTo>
                  <a:close/>
                </a:path>
                <a:path w="208914" h="202564">
                  <a:moveTo>
                    <a:pt x="153250" y="174167"/>
                  </a:moveTo>
                  <a:lnTo>
                    <a:pt x="174180" y="174167"/>
                  </a:lnTo>
                  <a:lnTo>
                    <a:pt x="174180" y="195008"/>
                  </a:lnTo>
                  <a:lnTo>
                    <a:pt x="153250" y="195008"/>
                  </a:lnTo>
                  <a:lnTo>
                    <a:pt x="153250" y="174167"/>
                  </a:lnTo>
                  <a:close/>
                </a:path>
                <a:path w="208914" h="202564">
                  <a:moveTo>
                    <a:pt x="188048" y="174167"/>
                  </a:moveTo>
                  <a:lnTo>
                    <a:pt x="208889" y="174167"/>
                  </a:lnTo>
                  <a:lnTo>
                    <a:pt x="208889" y="195008"/>
                  </a:lnTo>
                  <a:lnTo>
                    <a:pt x="188048" y="195008"/>
                  </a:lnTo>
                  <a:lnTo>
                    <a:pt x="188048" y="174167"/>
                  </a:lnTo>
                  <a:close/>
                </a:path>
                <a:path w="208914" h="202564">
                  <a:moveTo>
                    <a:pt x="0" y="0"/>
                  </a:moveTo>
                  <a:lnTo>
                    <a:pt x="0" y="201993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1348547" y="4892247"/>
            <a:ext cx="314960" cy="1277620"/>
            <a:chOff x="6293947" y="4892247"/>
            <a:chExt cx="314960" cy="1277620"/>
          </a:xfrm>
        </p:grpSpPr>
        <p:sp>
          <p:nvSpPr>
            <p:cNvPr id="105" name="object 105"/>
            <p:cNvSpPr/>
            <p:nvPr/>
          </p:nvSpPr>
          <p:spPr>
            <a:xfrm>
              <a:off x="6299503" y="4897803"/>
              <a:ext cx="304165" cy="1266190"/>
            </a:xfrm>
            <a:custGeom>
              <a:avLst/>
              <a:gdLst/>
              <a:ahLst/>
              <a:cxnLst/>
              <a:rect l="l" t="t" r="r" b="b"/>
              <a:pathLst>
                <a:path w="304165" h="1266189">
                  <a:moveTo>
                    <a:pt x="151917" y="0"/>
                  </a:moveTo>
                  <a:lnTo>
                    <a:pt x="105023" y="5419"/>
                  </a:lnTo>
                  <a:lnTo>
                    <a:pt x="62938" y="20708"/>
                  </a:lnTo>
                  <a:lnTo>
                    <a:pt x="27362" y="44410"/>
                  </a:lnTo>
                  <a:lnTo>
                    <a:pt x="0" y="75069"/>
                  </a:lnTo>
                  <a:lnTo>
                    <a:pt x="0" y="185127"/>
                  </a:lnTo>
                  <a:lnTo>
                    <a:pt x="77342" y="208902"/>
                  </a:lnTo>
                  <a:lnTo>
                    <a:pt x="91401" y="283705"/>
                  </a:lnTo>
                  <a:lnTo>
                    <a:pt x="77342" y="311010"/>
                  </a:lnTo>
                  <a:lnTo>
                    <a:pt x="77342" y="330377"/>
                  </a:lnTo>
                  <a:lnTo>
                    <a:pt x="101701" y="330377"/>
                  </a:lnTo>
                  <a:lnTo>
                    <a:pt x="101599" y="394423"/>
                  </a:lnTo>
                  <a:lnTo>
                    <a:pt x="107378" y="394423"/>
                  </a:lnTo>
                  <a:lnTo>
                    <a:pt x="107378" y="636663"/>
                  </a:lnTo>
                  <a:lnTo>
                    <a:pt x="123774" y="653059"/>
                  </a:lnTo>
                  <a:lnTo>
                    <a:pt x="137299" y="1242720"/>
                  </a:lnTo>
                  <a:lnTo>
                    <a:pt x="151917" y="1265885"/>
                  </a:lnTo>
                  <a:lnTo>
                    <a:pt x="166522" y="1242720"/>
                  </a:lnTo>
                  <a:lnTo>
                    <a:pt x="180022" y="653059"/>
                  </a:lnTo>
                  <a:lnTo>
                    <a:pt x="196443" y="636663"/>
                  </a:lnTo>
                  <a:lnTo>
                    <a:pt x="196443" y="394423"/>
                  </a:lnTo>
                  <a:lnTo>
                    <a:pt x="202247" y="394423"/>
                  </a:lnTo>
                  <a:lnTo>
                    <a:pt x="202107" y="330377"/>
                  </a:lnTo>
                  <a:lnTo>
                    <a:pt x="226491" y="330377"/>
                  </a:lnTo>
                  <a:lnTo>
                    <a:pt x="226491" y="311010"/>
                  </a:lnTo>
                  <a:lnTo>
                    <a:pt x="212407" y="283705"/>
                  </a:lnTo>
                  <a:lnTo>
                    <a:pt x="226491" y="208902"/>
                  </a:lnTo>
                  <a:lnTo>
                    <a:pt x="303809" y="185127"/>
                  </a:lnTo>
                  <a:lnTo>
                    <a:pt x="303809" y="75069"/>
                  </a:lnTo>
                  <a:lnTo>
                    <a:pt x="276452" y="44410"/>
                  </a:lnTo>
                  <a:lnTo>
                    <a:pt x="240879" y="20708"/>
                  </a:lnTo>
                  <a:lnTo>
                    <a:pt x="198798" y="5419"/>
                  </a:lnTo>
                  <a:lnTo>
                    <a:pt x="151917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299503" y="4897803"/>
              <a:ext cx="304165" cy="1266190"/>
            </a:xfrm>
            <a:custGeom>
              <a:avLst/>
              <a:gdLst/>
              <a:ahLst/>
              <a:cxnLst/>
              <a:rect l="l" t="t" r="r" b="b"/>
              <a:pathLst>
                <a:path w="304165" h="1266189">
                  <a:moveTo>
                    <a:pt x="151917" y="1265885"/>
                  </a:moveTo>
                  <a:lnTo>
                    <a:pt x="166522" y="1242720"/>
                  </a:lnTo>
                  <a:lnTo>
                    <a:pt x="180022" y="653059"/>
                  </a:lnTo>
                  <a:lnTo>
                    <a:pt x="196443" y="636663"/>
                  </a:lnTo>
                  <a:lnTo>
                    <a:pt x="196443" y="394423"/>
                  </a:lnTo>
                  <a:lnTo>
                    <a:pt x="202247" y="394423"/>
                  </a:lnTo>
                  <a:lnTo>
                    <a:pt x="202247" y="336511"/>
                  </a:lnTo>
                  <a:lnTo>
                    <a:pt x="202107" y="330377"/>
                  </a:lnTo>
                  <a:lnTo>
                    <a:pt x="226491" y="330377"/>
                  </a:lnTo>
                  <a:lnTo>
                    <a:pt x="226491" y="311010"/>
                  </a:lnTo>
                  <a:lnTo>
                    <a:pt x="212407" y="283705"/>
                  </a:lnTo>
                  <a:lnTo>
                    <a:pt x="226491" y="208902"/>
                  </a:lnTo>
                  <a:lnTo>
                    <a:pt x="303809" y="185127"/>
                  </a:lnTo>
                  <a:lnTo>
                    <a:pt x="303809" y="75069"/>
                  </a:lnTo>
                  <a:lnTo>
                    <a:pt x="276452" y="44410"/>
                  </a:lnTo>
                  <a:lnTo>
                    <a:pt x="240879" y="20708"/>
                  </a:lnTo>
                  <a:lnTo>
                    <a:pt x="198798" y="5419"/>
                  </a:lnTo>
                  <a:lnTo>
                    <a:pt x="151917" y="0"/>
                  </a:lnTo>
                  <a:lnTo>
                    <a:pt x="105023" y="5419"/>
                  </a:lnTo>
                  <a:lnTo>
                    <a:pt x="62938" y="20708"/>
                  </a:lnTo>
                  <a:lnTo>
                    <a:pt x="27362" y="44410"/>
                  </a:lnTo>
                  <a:lnTo>
                    <a:pt x="0" y="75069"/>
                  </a:lnTo>
                  <a:lnTo>
                    <a:pt x="0" y="185127"/>
                  </a:lnTo>
                  <a:lnTo>
                    <a:pt x="77342" y="208902"/>
                  </a:lnTo>
                  <a:lnTo>
                    <a:pt x="91401" y="283705"/>
                  </a:lnTo>
                  <a:lnTo>
                    <a:pt x="77342" y="311010"/>
                  </a:lnTo>
                  <a:lnTo>
                    <a:pt x="77342" y="330377"/>
                  </a:lnTo>
                  <a:lnTo>
                    <a:pt x="101701" y="330377"/>
                  </a:lnTo>
                  <a:lnTo>
                    <a:pt x="101599" y="336511"/>
                  </a:lnTo>
                  <a:lnTo>
                    <a:pt x="101599" y="394423"/>
                  </a:lnTo>
                  <a:lnTo>
                    <a:pt x="107378" y="394423"/>
                  </a:lnTo>
                  <a:lnTo>
                    <a:pt x="107378" y="636663"/>
                  </a:lnTo>
                  <a:lnTo>
                    <a:pt x="123774" y="653059"/>
                  </a:lnTo>
                  <a:lnTo>
                    <a:pt x="137299" y="1242720"/>
                  </a:lnTo>
                  <a:lnTo>
                    <a:pt x="151917" y="1265885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299503" y="4972874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5">
                  <a:moveTo>
                    <a:pt x="303809" y="0"/>
                  </a:moveTo>
                  <a:lnTo>
                    <a:pt x="0" y="0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299503" y="4972874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5">
                  <a:moveTo>
                    <a:pt x="0" y="0"/>
                  </a:moveTo>
                  <a:lnTo>
                    <a:pt x="303809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299503" y="5009976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5">
                  <a:moveTo>
                    <a:pt x="303809" y="0"/>
                  </a:moveTo>
                  <a:lnTo>
                    <a:pt x="0" y="0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299503" y="5009976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5">
                  <a:moveTo>
                    <a:pt x="0" y="0"/>
                  </a:moveTo>
                  <a:lnTo>
                    <a:pt x="303809" y="0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299503" y="5080273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5">
                  <a:moveTo>
                    <a:pt x="303809" y="0"/>
                  </a:moveTo>
                  <a:lnTo>
                    <a:pt x="0" y="0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299503" y="5080273"/>
              <a:ext cx="304165" cy="0"/>
            </a:xfrm>
            <a:custGeom>
              <a:avLst/>
              <a:gdLst/>
              <a:ahLst/>
              <a:cxnLst/>
              <a:rect l="l" t="t" r="r" b="b"/>
              <a:pathLst>
                <a:path w="304165">
                  <a:moveTo>
                    <a:pt x="0" y="0"/>
                  </a:moveTo>
                  <a:lnTo>
                    <a:pt x="303809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376846" y="5107000"/>
              <a:ext cx="149225" cy="0"/>
            </a:xfrm>
            <a:custGeom>
              <a:avLst/>
              <a:gdLst/>
              <a:ahLst/>
              <a:cxnLst/>
              <a:rect l="l" t="t" r="r" b="b"/>
              <a:pathLst>
                <a:path w="149225">
                  <a:moveTo>
                    <a:pt x="149148" y="0"/>
                  </a:moveTo>
                  <a:lnTo>
                    <a:pt x="0" y="0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376846" y="5107000"/>
              <a:ext cx="149225" cy="0"/>
            </a:xfrm>
            <a:custGeom>
              <a:avLst/>
              <a:gdLst/>
              <a:ahLst/>
              <a:cxnLst/>
              <a:rect l="l" t="t" r="r" b="b"/>
              <a:pathLst>
                <a:path w="149225">
                  <a:moveTo>
                    <a:pt x="0" y="0"/>
                  </a:moveTo>
                  <a:lnTo>
                    <a:pt x="149148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390867" y="5181612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121081" y="0"/>
                  </a:moveTo>
                  <a:lnTo>
                    <a:pt x="0" y="0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390867" y="5181612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121081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382015" y="5228183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121081" y="0"/>
                  </a:moveTo>
                  <a:lnTo>
                    <a:pt x="0" y="0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382015" y="5228183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121081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403986" y="5292222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1960" y="0"/>
                  </a:moveTo>
                  <a:lnTo>
                    <a:pt x="0" y="0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403986" y="5292222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1960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406881" y="5532822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5">
                  <a:moveTo>
                    <a:pt x="89065" y="0"/>
                  </a:moveTo>
                  <a:lnTo>
                    <a:pt x="0" y="0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406881" y="5532822"/>
              <a:ext cx="89535" cy="0"/>
            </a:xfrm>
            <a:custGeom>
              <a:avLst/>
              <a:gdLst/>
              <a:ahLst/>
              <a:cxnLst/>
              <a:rect l="l" t="t" r="r" b="b"/>
              <a:pathLst>
                <a:path w="89535">
                  <a:moveTo>
                    <a:pt x="0" y="0"/>
                  </a:moveTo>
                  <a:lnTo>
                    <a:pt x="89065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423277" y="5550141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4">
                  <a:moveTo>
                    <a:pt x="56248" y="0"/>
                  </a:moveTo>
                  <a:lnTo>
                    <a:pt x="0" y="0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423277" y="5550141"/>
              <a:ext cx="56515" cy="0"/>
            </a:xfrm>
            <a:custGeom>
              <a:avLst/>
              <a:gdLst/>
              <a:ahLst/>
              <a:cxnLst/>
              <a:rect l="l" t="t" r="r" b="b"/>
              <a:pathLst>
                <a:path w="56514">
                  <a:moveTo>
                    <a:pt x="0" y="0"/>
                  </a:moveTo>
                  <a:lnTo>
                    <a:pt x="56248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436803" y="6140524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29222" y="0"/>
                  </a:moveTo>
                  <a:lnTo>
                    <a:pt x="0" y="0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436803" y="6140524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22" y="0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375500" y="5192365"/>
              <a:ext cx="152400" cy="34290"/>
            </a:xfrm>
            <a:custGeom>
              <a:avLst/>
              <a:gdLst/>
              <a:ahLst/>
              <a:cxnLst/>
              <a:rect l="l" t="t" r="r" b="b"/>
              <a:pathLst>
                <a:path w="152400" h="34289">
                  <a:moveTo>
                    <a:pt x="42075" y="33858"/>
                  </a:moveTo>
                  <a:lnTo>
                    <a:pt x="42075" y="23571"/>
                  </a:lnTo>
                  <a:lnTo>
                    <a:pt x="49647" y="9944"/>
                  </a:lnTo>
                  <a:lnTo>
                    <a:pt x="55697" y="2946"/>
                  </a:lnTo>
                  <a:lnTo>
                    <a:pt x="63397" y="368"/>
                  </a:lnTo>
                  <a:lnTo>
                    <a:pt x="75920" y="0"/>
                  </a:lnTo>
                  <a:lnTo>
                    <a:pt x="90195" y="3682"/>
                  </a:lnTo>
                  <a:lnTo>
                    <a:pt x="100822" y="11785"/>
                  </a:lnTo>
                  <a:lnTo>
                    <a:pt x="107453" y="19888"/>
                  </a:lnTo>
                  <a:lnTo>
                    <a:pt x="109740" y="23571"/>
                  </a:lnTo>
                  <a:lnTo>
                    <a:pt x="109740" y="33858"/>
                  </a:lnTo>
                </a:path>
                <a:path w="152400" h="34289">
                  <a:moveTo>
                    <a:pt x="109778" y="33858"/>
                  </a:moveTo>
                  <a:lnTo>
                    <a:pt x="109778" y="23571"/>
                  </a:lnTo>
                  <a:lnTo>
                    <a:pt x="114486" y="9944"/>
                  </a:lnTo>
                  <a:lnTo>
                    <a:pt x="118246" y="2946"/>
                  </a:lnTo>
                  <a:lnTo>
                    <a:pt x="123030" y="368"/>
                  </a:lnTo>
                  <a:lnTo>
                    <a:pt x="130809" y="0"/>
                  </a:lnTo>
                  <a:lnTo>
                    <a:pt x="139689" y="3682"/>
                  </a:lnTo>
                  <a:lnTo>
                    <a:pt x="146297" y="11785"/>
                  </a:lnTo>
                  <a:lnTo>
                    <a:pt x="150419" y="19888"/>
                  </a:lnTo>
                  <a:lnTo>
                    <a:pt x="151841" y="23571"/>
                  </a:lnTo>
                  <a:lnTo>
                    <a:pt x="151841" y="33858"/>
                  </a:lnTo>
                </a:path>
                <a:path w="152400" h="34289">
                  <a:moveTo>
                    <a:pt x="0" y="33858"/>
                  </a:moveTo>
                  <a:lnTo>
                    <a:pt x="0" y="23571"/>
                  </a:lnTo>
                  <a:lnTo>
                    <a:pt x="4707" y="9944"/>
                  </a:lnTo>
                  <a:lnTo>
                    <a:pt x="8467" y="2946"/>
                  </a:lnTo>
                  <a:lnTo>
                    <a:pt x="13251" y="368"/>
                  </a:lnTo>
                  <a:lnTo>
                    <a:pt x="21031" y="0"/>
                  </a:lnTo>
                  <a:lnTo>
                    <a:pt x="29907" y="3682"/>
                  </a:lnTo>
                  <a:lnTo>
                    <a:pt x="36520" y="11785"/>
                  </a:lnTo>
                  <a:lnTo>
                    <a:pt x="40649" y="19888"/>
                  </a:lnTo>
                  <a:lnTo>
                    <a:pt x="42075" y="23571"/>
                  </a:lnTo>
                  <a:lnTo>
                    <a:pt x="42075" y="33858"/>
                  </a:lnTo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401103" y="5262035"/>
              <a:ext cx="100965" cy="14604"/>
            </a:xfrm>
            <a:custGeom>
              <a:avLst/>
              <a:gdLst/>
              <a:ahLst/>
              <a:cxnLst/>
              <a:rect l="l" t="t" r="r" b="b"/>
              <a:pathLst>
                <a:path w="100964" h="14604">
                  <a:moveTo>
                    <a:pt x="100647" y="0"/>
                  </a:moveTo>
                  <a:lnTo>
                    <a:pt x="0" y="14287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401103" y="5262035"/>
              <a:ext cx="100965" cy="14604"/>
            </a:xfrm>
            <a:custGeom>
              <a:avLst/>
              <a:gdLst/>
              <a:ahLst/>
              <a:cxnLst/>
              <a:rect l="l" t="t" r="r" b="b"/>
              <a:pathLst>
                <a:path w="100964" h="14604">
                  <a:moveTo>
                    <a:pt x="0" y="14287"/>
                  </a:moveTo>
                  <a:lnTo>
                    <a:pt x="100647" y="0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401103" y="5246439"/>
              <a:ext cx="100965" cy="14604"/>
            </a:xfrm>
            <a:custGeom>
              <a:avLst/>
              <a:gdLst/>
              <a:ahLst/>
              <a:cxnLst/>
              <a:rect l="l" t="t" r="r" b="b"/>
              <a:pathLst>
                <a:path w="100964" h="14604">
                  <a:moveTo>
                    <a:pt x="100647" y="0"/>
                  </a:moveTo>
                  <a:lnTo>
                    <a:pt x="0" y="14287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401103" y="5246439"/>
              <a:ext cx="100965" cy="14604"/>
            </a:xfrm>
            <a:custGeom>
              <a:avLst/>
              <a:gdLst/>
              <a:ahLst/>
              <a:cxnLst/>
              <a:rect l="l" t="t" r="r" b="b"/>
              <a:pathLst>
                <a:path w="100964" h="14604">
                  <a:moveTo>
                    <a:pt x="0" y="14287"/>
                  </a:moveTo>
                  <a:lnTo>
                    <a:pt x="100647" y="0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401103" y="5229171"/>
              <a:ext cx="118745" cy="17145"/>
            </a:xfrm>
            <a:custGeom>
              <a:avLst/>
              <a:gdLst/>
              <a:ahLst/>
              <a:cxnLst/>
              <a:rect l="l" t="t" r="r" b="b"/>
              <a:pathLst>
                <a:path w="118745" h="17145">
                  <a:moveTo>
                    <a:pt x="118313" y="0"/>
                  </a:moveTo>
                  <a:lnTo>
                    <a:pt x="0" y="16802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401103" y="5229171"/>
              <a:ext cx="118745" cy="17145"/>
            </a:xfrm>
            <a:custGeom>
              <a:avLst/>
              <a:gdLst/>
              <a:ahLst/>
              <a:cxnLst/>
              <a:rect l="l" t="t" r="r" b="b"/>
              <a:pathLst>
                <a:path w="118745" h="17145">
                  <a:moveTo>
                    <a:pt x="0" y="16802"/>
                  </a:moveTo>
                  <a:lnTo>
                    <a:pt x="118313" y="0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401103" y="5276013"/>
              <a:ext cx="100965" cy="14604"/>
            </a:xfrm>
            <a:custGeom>
              <a:avLst/>
              <a:gdLst/>
              <a:ahLst/>
              <a:cxnLst/>
              <a:rect l="l" t="t" r="r" b="b"/>
              <a:pathLst>
                <a:path w="100964" h="14604">
                  <a:moveTo>
                    <a:pt x="100647" y="0"/>
                  </a:moveTo>
                  <a:lnTo>
                    <a:pt x="0" y="14287"/>
                  </a:lnTo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401103" y="5276013"/>
              <a:ext cx="100965" cy="14604"/>
            </a:xfrm>
            <a:custGeom>
              <a:avLst/>
              <a:gdLst/>
              <a:ahLst/>
              <a:cxnLst/>
              <a:rect l="l" t="t" r="r" b="b"/>
              <a:pathLst>
                <a:path w="100964" h="14604">
                  <a:moveTo>
                    <a:pt x="0" y="14287"/>
                  </a:moveTo>
                  <a:lnTo>
                    <a:pt x="100647" y="0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" name="object 136"/>
          <p:cNvGrpSpPr/>
          <p:nvPr/>
        </p:nvGrpSpPr>
        <p:grpSpPr>
          <a:xfrm>
            <a:off x="8769611" y="5610866"/>
            <a:ext cx="259079" cy="161290"/>
            <a:chOff x="3715010" y="5610866"/>
            <a:chExt cx="259079" cy="161290"/>
          </a:xfrm>
        </p:grpSpPr>
        <p:sp>
          <p:nvSpPr>
            <p:cNvPr id="137" name="object 137"/>
            <p:cNvSpPr/>
            <p:nvPr/>
          </p:nvSpPr>
          <p:spPr>
            <a:xfrm>
              <a:off x="3720566" y="5616422"/>
              <a:ext cx="248285" cy="149860"/>
            </a:xfrm>
            <a:custGeom>
              <a:avLst/>
              <a:gdLst/>
              <a:ahLst/>
              <a:cxnLst/>
              <a:rect l="l" t="t" r="r" b="b"/>
              <a:pathLst>
                <a:path w="248285" h="149860">
                  <a:moveTo>
                    <a:pt x="247713" y="0"/>
                  </a:moveTo>
                  <a:lnTo>
                    <a:pt x="0" y="0"/>
                  </a:lnTo>
                  <a:lnTo>
                    <a:pt x="0" y="149860"/>
                  </a:lnTo>
                  <a:lnTo>
                    <a:pt x="247713" y="149860"/>
                  </a:lnTo>
                  <a:lnTo>
                    <a:pt x="247713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720566" y="5616422"/>
              <a:ext cx="248285" cy="149860"/>
            </a:xfrm>
            <a:custGeom>
              <a:avLst/>
              <a:gdLst/>
              <a:ahLst/>
              <a:cxnLst/>
              <a:rect l="l" t="t" r="r" b="b"/>
              <a:pathLst>
                <a:path w="248285" h="149860">
                  <a:moveTo>
                    <a:pt x="0" y="0"/>
                  </a:moveTo>
                  <a:lnTo>
                    <a:pt x="247713" y="0"/>
                  </a:lnTo>
                  <a:lnTo>
                    <a:pt x="247713" y="149860"/>
                  </a:lnTo>
                  <a:lnTo>
                    <a:pt x="0" y="149860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" name="object 139"/>
          <p:cNvGrpSpPr/>
          <p:nvPr/>
        </p:nvGrpSpPr>
        <p:grpSpPr>
          <a:xfrm>
            <a:off x="8708713" y="5288566"/>
            <a:ext cx="328930" cy="94615"/>
            <a:chOff x="3654113" y="5288565"/>
            <a:chExt cx="328930" cy="94615"/>
          </a:xfrm>
        </p:grpSpPr>
        <p:sp>
          <p:nvSpPr>
            <p:cNvPr id="140" name="object 140"/>
            <p:cNvSpPr/>
            <p:nvPr/>
          </p:nvSpPr>
          <p:spPr>
            <a:xfrm>
              <a:off x="3724541" y="5294121"/>
              <a:ext cx="235585" cy="83185"/>
            </a:xfrm>
            <a:custGeom>
              <a:avLst/>
              <a:gdLst/>
              <a:ahLst/>
              <a:cxnLst/>
              <a:rect l="l" t="t" r="r" b="b"/>
              <a:pathLst>
                <a:path w="235585" h="83185">
                  <a:moveTo>
                    <a:pt x="235407" y="0"/>
                  </a:moveTo>
                  <a:lnTo>
                    <a:pt x="0" y="0"/>
                  </a:lnTo>
                  <a:lnTo>
                    <a:pt x="0" y="82943"/>
                  </a:lnTo>
                  <a:lnTo>
                    <a:pt x="235407" y="82943"/>
                  </a:lnTo>
                  <a:lnTo>
                    <a:pt x="235407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724541" y="5294121"/>
              <a:ext cx="235585" cy="83185"/>
            </a:xfrm>
            <a:custGeom>
              <a:avLst/>
              <a:gdLst/>
              <a:ahLst/>
              <a:cxnLst/>
              <a:rect l="l" t="t" r="r" b="b"/>
              <a:pathLst>
                <a:path w="235585" h="83185">
                  <a:moveTo>
                    <a:pt x="0" y="0"/>
                  </a:moveTo>
                  <a:lnTo>
                    <a:pt x="235407" y="0"/>
                  </a:lnTo>
                  <a:lnTo>
                    <a:pt x="235407" y="82943"/>
                  </a:lnTo>
                  <a:lnTo>
                    <a:pt x="0" y="82943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959936" y="5307952"/>
              <a:ext cx="17780" cy="55880"/>
            </a:xfrm>
            <a:custGeom>
              <a:avLst/>
              <a:gdLst/>
              <a:ahLst/>
              <a:cxnLst/>
              <a:rect l="l" t="t" r="r" b="b"/>
              <a:pathLst>
                <a:path w="17779" h="55879">
                  <a:moveTo>
                    <a:pt x="17513" y="0"/>
                  </a:moveTo>
                  <a:lnTo>
                    <a:pt x="0" y="0"/>
                  </a:lnTo>
                  <a:lnTo>
                    <a:pt x="0" y="55295"/>
                  </a:lnTo>
                  <a:lnTo>
                    <a:pt x="17513" y="55295"/>
                  </a:lnTo>
                  <a:lnTo>
                    <a:pt x="17513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659670" y="5307952"/>
              <a:ext cx="65405" cy="55880"/>
            </a:xfrm>
            <a:custGeom>
              <a:avLst/>
              <a:gdLst/>
              <a:ahLst/>
              <a:cxnLst/>
              <a:rect l="l" t="t" r="r" b="b"/>
              <a:pathLst>
                <a:path w="65404" h="55879">
                  <a:moveTo>
                    <a:pt x="64884" y="0"/>
                  </a:moveTo>
                  <a:lnTo>
                    <a:pt x="0" y="0"/>
                  </a:lnTo>
                  <a:lnTo>
                    <a:pt x="0" y="55295"/>
                  </a:lnTo>
                  <a:lnTo>
                    <a:pt x="64884" y="55295"/>
                  </a:lnTo>
                  <a:lnTo>
                    <a:pt x="64884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659670" y="5307952"/>
              <a:ext cx="65405" cy="55880"/>
            </a:xfrm>
            <a:custGeom>
              <a:avLst/>
              <a:gdLst/>
              <a:ahLst/>
              <a:cxnLst/>
              <a:rect l="l" t="t" r="r" b="b"/>
              <a:pathLst>
                <a:path w="65404" h="55879">
                  <a:moveTo>
                    <a:pt x="64884" y="0"/>
                  </a:moveTo>
                  <a:lnTo>
                    <a:pt x="0" y="0"/>
                  </a:lnTo>
                  <a:lnTo>
                    <a:pt x="0" y="55295"/>
                  </a:lnTo>
                  <a:lnTo>
                    <a:pt x="64884" y="55295"/>
                  </a:lnTo>
                  <a:lnTo>
                    <a:pt x="64884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691019" y="5306989"/>
              <a:ext cx="16510" cy="55244"/>
            </a:xfrm>
            <a:custGeom>
              <a:avLst/>
              <a:gdLst/>
              <a:ahLst/>
              <a:cxnLst/>
              <a:rect l="l" t="t" r="r" b="b"/>
              <a:pathLst>
                <a:path w="16510" h="55245">
                  <a:moveTo>
                    <a:pt x="16154" y="1231"/>
                  </a:moveTo>
                  <a:lnTo>
                    <a:pt x="16154" y="55156"/>
                  </a:lnTo>
                </a:path>
                <a:path w="16510" h="55245">
                  <a:moveTo>
                    <a:pt x="0" y="0"/>
                  </a:moveTo>
                  <a:lnTo>
                    <a:pt x="0" y="55156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6" name="object 146"/>
          <p:cNvGrpSpPr/>
          <p:nvPr/>
        </p:nvGrpSpPr>
        <p:grpSpPr>
          <a:xfrm>
            <a:off x="8796212" y="5309621"/>
            <a:ext cx="203835" cy="353060"/>
            <a:chOff x="3741611" y="5309621"/>
            <a:chExt cx="203835" cy="353060"/>
          </a:xfrm>
        </p:grpSpPr>
        <p:sp>
          <p:nvSpPr>
            <p:cNvPr id="147" name="object 147"/>
            <p:cNvSpPr/>
            <p:nvPr/>
          </p:nvSpPr>
          <p:spPr>
            <a:xfrm>
              <a:off x="3752189" y="5446166"/>
              <a:ext cx="180340" cy="124460"/>
            </a:xfrm>
            <a:custGeom>
              <a:avLst/>
              <a:gdLst/>
              <a:ahLst/>
              <a:cxnLst/>
              <a:rect l="l" t="t" r="r" b="b"/>
              <a:pathLst>
                <a:path w="180339" h="124460">
                  <a:moveTo>
                    <a:pt x="180111" y="0"/>
                  </a:moveTo>
                  <a:lnTo>
                    <a:pt x="0" y="0"/>
                  </a:lnTo>
                  <a:lnTo>
                    <a:pt x="0" y="124269"/>
                  </a:lnTo>
                  <a:lnTo>
                    <a:pt x="180111" y="124269"/>
                  </a:lnTo>
                  <a:lnTo>
                    <a:pt x="180111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752189" y="5446166"/>
              <a:ext cx="180340" cy="124460"/>
            </a:xfrm>
            <a:custGeom>
              <a:avLst/>
              <a:gdLst/>
              <a:ahLst/>
              <a:cxnLst/>
              <a:rect l="l" t="t" r="r" b="b"/>
              <a:pathLst>
                <a:path w="180339" h="124460">
                  <a:moveTo>
                    <a:pt x="0" y="0"/>
                  </a:moveTo>
                  <a:lnTo>
                    <a:pt x="180111" y="0"/>
                  </a:lnTo>
                  <a:lnTo>
                    <a:pt x="180111" y="124269"/>
                  </a:lnTo>
                  <a:lnTo>
                    <a:pt x="0" y="124269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747168" y="5315177"/>
              <a:ext cx="192405" cy="193040"/>
            </a:xfrm>
            <a:custGeom>
              <a:avLst/>
              <a:gdLst/>
              <a:ahLst/>
              <a:cxnLst/>
              <a:rect l="l" t="t" r="r" b="b"/>
              <a:pathLst>
                <a:path w="192404" h="193039">
                  <a:moveTo>
                    <a:pt x="86413" y="0"/>
                  </a:moveTo>
                  <a:lnTo>
                    <a:pt x="46447" y="12769"/>
                  </a:lnTo>
                  <a:lnTo>
                    <a:pt x="15455" y="40997"/>
                  </a:lnTo>
                  <a:lnTo>
                    <a:pt x="0" y="77240"/>
                  </a:lnTo>
                  <a:lnTo>
                    <a:pt x="72" y="116133"/>
                  </a:lnTo>
                  <a:lnTo>
                    <a:pt x="15663" y="152315"/>
                  </a:lnTo>
                  <a:lnTo>
                    <a:pt x="46765" y="180421"/>
                  </a:lnTo>
                  <a:lnTo>
                    <a:pt x="86778" y="193037"/>
                  </a:lnTo>
                  <a:lnTo>
                    <a:pt x="125958" y="188253"/>
                  </a:lnTo>
                  <a:lnTo>
                    <a:pt x="159664" y="168756"/>
                  </a:lnTo>
                  <a:lnTo>
                    <a:pt x="183259" y="137238"/>
                  </a:lnTo>
                  <a:lnTo>
                    <a:pt x="192103" y="96373"/>
                  </a:lnTo>
                  <a:lnTo>
                    <a:pt x="183105" y="55497"/>
                  </a:lnTo>
                  <a:lnTo>
                    <a:pt x="159391" y="24031"/>
                  </a:lnTo>
                  <a:lnTo>
                    <a:pt x="125611" y="4643"/>
                  </a:lnTo>
                  <a:lnTo>
                    <a:pt x="86413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747168" y="5315177"/>
              <a:ext cx="192405" cy="193040"/>
            </a:xfrm>
            <a:custGeom>
              <a:avLst/>
              <a:gdLst/>
              <a:ahLst/>
              <a:cxnLst/>
              <a:rect l="l" t="t" r="r" b="b"/>
              <a:pathLst>
                <a:path w="192404" h="193039">
                  <a:moveTo>
                    <a:pt x="192103" y="96373"/>
                  </a:moveTo>
                  <a:lnTo>
                    <a:pt x="183105" y="55497"/>
                  </a:lnTo>
                  <a:lnTo>
                    <a:pt x="159391" y="24031"/>
                  </a:lnTo>
                  <a:lnTo>
                    <a:pt x="125611" y="4643"/>
                  </a:lnTo>
                  <a:lnTo>
                    <a:pt x="86413" y="0"/>
                  </a:lnTo>
                  <a:lnTo>
                    <a:pt x="46447" y="12769"/>
                  </a:lnTo>
                  <a:lnTo>
                    <a:pt x="15455" y="40997"/>
                  </a:lnTo>
                  <a:lnTo>
                    <a:pt x="0" y="77240"/>
                  </a:lnTo>
                  <a:lnTo>
                    <a:pt x="72" y="116133"/>
                  </a:lnTo>
                  <a:lnTo>
                    <a:pt x="15663" y="152315"/>
                  </a:lnTo>
                  <a:lnTo>
                    <a:pt x="46765" y="180421"/>
                  </a:lnTo>
                  <a:lnTo>
                    <a:pt x="86778" y="193037"/>
                  </a:lnTo>
                  <a:lnTo>
                    <a:pt x="125958" y="188253"/>
                  </a:lnTo>
                  <a:lnTo>
                    <a:pt x="159664" y="168756"/>
                  </a:lnTo>
                  <a:lnTo>
                    <a:pt x="183259" y="137238"/>
                  </a:lnTo>
                  <a:lnTo>
                    <a:pt x="192103" y="96385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766332" y="5335500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152400" h="152400">
                  <a:moveTo>
                    <a:pt x="152134" y="75945"/>
                  </a:moveTo>
                  <a:lnTo>
                    <a:pt x="141368" y="36907"/>
                  </a:lnTo>
                  <a:lnTo>
                    <a:pt x="113992" y="10229"/>
                  </a:lnTo>
                  <a:lnTo>
                    <a:pt x="77130" y="0"/>
                  </a:lnTo>
                  <a:lnTo>
                    <a:pt x="37911" y="10311"/>
                  </a:lnTo>
                  <a:lnTo>
                    <a:pt x="9438" y="39158"/>
                  </a:lnTo>
                  <a:lnTo>
                    <a:pt x="0" y="76192"/>
                  </a:lnTo>
                  <a:lnTo>
                    <a:pt x="9580" y="113188"/>
                  </a:lnTo>
                  <a:lnTo>
                    <a:pt x="38165" y="141921"/>
                  </a:lnTo>
                  <a:lnTo>
                    <a:pt x="77423" y="152088"/>
                  </a:lnTo>
                  <a:lnTo>
                    <a:pt x="114242" y="141732"/>
                  </a:lnTo>
                  <a:lnTo>
                    <a:pt x="141515" y="114977"/>
                  </a:lnTo>
                  <a:lnTo>
                    <a:pt x="152134" y="75945"/>
                  </a:lnTo>
                  <a:close/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793921" y="5384037"/>
              <a:ext cx="97155" cy="55880"/>
            </a:xfrm>
            <a:custGeom>
              <a:avLst/>
              <a:gdLst/>
              <a:ahLst/>
              <a:cxnLst/>
              <a:rect l="l" t="t" r="r" b="b"/>
              <a:pathLst>
                <a:path w="97154" h="55879">
                  <a:moveTo>
                    <a:pt x="96761" y="0"/>
                  </a:moveTo>
                  <a:lnTo>
                    <a:pt x="0" y="0"/>
                  </a:lnTo>
                  <a:lnTo>
                    <a:pt x="0" y="55295"/>
                  </a:lnTo>
                  <a:lnTo>
                    <a:pt x="96761" y="55295"/>
                  </a:lnTo>
                  <a:lnTo>
                    <a:pt x="96761" y="0"/>
                  </a:lnTo>
                  <a:close/>
                </a:path>
              </a:pathLst>
            </a:custGeom>
            <a:solidFill>
              <a:srgbClr val="ECED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786670" y="5570448"/>
              <a:ext cx="115570" cy="29209"/>
            </a:xfrm>
            <a:custGeom>
              <a:avLst/>
              <a:gdLst/>
              <a:ahLst/>
              <a:cxnLst/>
              <a:rect l="l" t="t" r="r" b="b"/>
              <a:pathLst>
                <a:path w="115570" h="29210">
                  <a:moveTo>
                    <a:pt x="115239" y="0"/>
                  </a:moveTo>
                  <a:lnTo>
                    <a:pt x="0" y="0"/>
                  </a:lnTo>
                  <a:lnTo>
                    <a:pt x="0" y="28740"/>
                  </a:lnTo>
                  <a:lnTo>
                    <a:pt x="115239" y="28740"/>
                  </a:lnTo>
                  <a:lnTo>
                    <a:pt x="115239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786670" y="5570448"/>
              <a:ext cx="115570" cy="29209"/>
            </a:xfrm>
            <a:custGeom>
              <a:avLst/>
              <a:gdLst/>
              <a:ahLst/>
              <a:cxnLst/>
              <a:rect l="l" t="t" r="r" b="b"/>
              <a:pathLst>
                <a:path w="115570" h="29210">
                  <a:moveTo>
                    <a:pt x="0" y="0"/>
                  </a:moveTo>
                  <a:lnTo>
                    <a:pt x="115239" y="0"/>
                  </a:lnTo>
                  <a:lnTo>
                    <a:pt x="115239" y="28740"/>
                  </a:lnTo>
                  <a:lnTo>
                    <a:pt x="0" y="28740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766011" y="5615332"/>
              <a:ext cx="38735" cy="44450"/>
            </a:xfrm>
            <a:custGeom>
              <a:avLst/>
              <a:gdLst/>
              <a:ahLst/>
              <a:cxnLst/>
              <a:rect l="l" t="t" r="r" b="b"/>
              <a:pathLst>
                <a:path w="38735" h="44450">
                  <a:moveTo>
                    <a:pt x="19304" y="0"/>
                  </a:moveTo>
                  <a:lnTo>
                    <a:pt x="0" y="10947"/>
                  </a:lnTo>
                  <a:lnTo>
                    <a:pt x="0" y="32981"/>
                  </a:lnTo>
                  <a:lnTo>
                    <a:pt x="19304" y="43929"/>
                  </a:lnTo>
                  <a:lnTo>
                    <a:pt x="38455" y="32981"/>
                  </a:lnTo>
                  <a:lnTo>
                    <a:pt x="38455" y="10947"/>
                  </a:lnTo>
                  <a:lnTo>
                    <a:pt x="19304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766011" y="5615332"/>
              <a:ext cx="38735" cy="44450"/>
            </a:xfrm>
            <a:custGeom>
              <a:avLst/>
              <a:gdLst/>
              <a:ahLst/>
              <a:cxnLst/>
              <a:rect l="l" t="t" r="r" b="b"/>
              <a:pathLst>
                <a:path w="38735" h="44450">
                  <a:moveTo>
                    <a:pt x="0" y="10947"/>
                  </a:moveTo>
                  <a:lnTo>
                    <a:pt x="0" y="32981"/>
                  </a:lnTo>
                  <a:lnTo>
                    <a:pt x="19304" y="43929"/>
                  </a:lnTo>
                  <a:lnTo>
                    <a:pt x="38455" y="32981"/>
                  </a:lnTo>
                  <a:lnTo>
                    <a:pt x="38455" y="10947"/>
                  </a:lnTo>
                  <a:lnTo>
                    <a:pt x="19304" y="0"/>
                  </a:lnTo>
                  <a:lnTo>
                    <a:pt x="0" y="10947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812819" y="5599175"/>
              <a:ext cx="63500" cy="17780"/>
            </a:xfrm>
            <a:custGeom>
              <a:avLst/>
              <a:gdLst/>
              <a:ahLst/>
              <a:cxnLst/>
              <a:rect l="l" t="t" r="r" b="b"/>
              <a:pathLst>
                <a:path w="63500" h="17779">
                  <a:moveTo>
                    <a:pt x="63360" y="0"/>
                  </a:moveTo>
                  <a:lnTo>
                    <a:pt x="0" y="0"/>
                  </a:lnTo>
                  <a:lnTo>
                    <a:pt x="0" y="17246"/>
                  </a:lnTo>
                  <a:lnTo>
                    <a:pt x="63360" y="17246"/>
                  </a:lnTo>
                  <a:lnTo>
                    <a:pt x="63360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812819" y="5599175"/>
              <a:ext cx="63500" cy="17780"/>
            </a:xfrm>
            <a:custGeom>
              <a:avLst/>
              <a:gdLst/>
              <a:ahLst/>
              <a:cxnLst/>
              <a:rect l="l" t="t" r="r" b="b"/>
              <a:pathLst>
                <a:path w="63500" h="17779">
                  <a:moveTo>
                    <a:pt x="0" y="0"/>
                  </a:moveTo>
                  <a:lnTo>
                    <a:pt x="63360" y="0"/>
                  </a:lnTo>
                  <a:lnTo>
                    <a:pt x="63360" y="17246"/>
                  </a:lnTo>
                  <a:lnTo>
                    <a:pt x="0" y="17246"/>
                  </a:lnTo>
                  <a:lnTo>
                    <a:pt x="0" y="0"/>
                  </a:lnTo>
                  <a:close/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772692" y="5623705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5" h="27304">
                  <a:moveTo>
                    <a:pt x="23431" y="13512"/>
                  </a:moveTo>
                  <a:lnTo>
                    <a:pt x="23418" y="5207"/>
                  </a:lnTo>
                  <a:lnTo>
                    <a:pt x="14427" y="0"/>
                  </a:lnTo>
                  <a:lnTo>
                    <a:pt x="7213" y="4165"/>
                  </a:lnTo>
                  <a:lnTo>
                    <a:pt x="0" y="8331"/>
                  </a:lnTo>
                  <a:lnTo>
                    <a:pt x="12" y="18732"/>
                  </a:lnTo>
                  <a:lnTo>
                    <a:pt x="7226" y="22885"/>
                  </a:lnTo>
                  <a:lnTo>
                    <a:pt x="14427" y="27025"/>
                  </a:lnTo>
                  <a:lnTo>
                    <a:pt x="23418" y="21844"/>
                  </a:lnTo>
                  <a:lnTo>
                    <a:pt x="23431" y="13512"/>
                  </a:lnTo>
                  <a:close/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884397" y="5615332"/>
              <a:ext cx="38735" cy="44450"/>
            </a:xfrm>
            <a:custGeom>
              <a:avLst/>
              <a:gdLst/>
              <a:ahLst/>
              <a:cxnLst/>
              <a:rect l="l" t="t" r="r" b="b"/>
              <a:pathLst>
                <a:path w="38735" h="44450">
                  <a:moveTo>
                    <a:pt x="19291" y="0"/>
                  </a:moveTo>
                  <a:lnTo>
                    <a:pt x="0" y="10947"/>
                  </a:lnTo>
                  <a:lnTo>
                    <a:pt x="0" y="32981"/>
                  </a:lnTo>
                  <a:lnTo>
                    <a:pt x="19291" y="43929"/>
                  </a:lnTo>
                  <a:lnTo>
                    <a:pt x="38455" y="32981"/>
                  </a:lnTo>
                  <a:lnTo>
                    <a:pt x="38455" y="10947"/>
                  </a:lnTo>
                  <a:lnTo>
                    <a:pt x="19291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884397" y="5615332"/>
              <a:ext cx="38735" cy="44450"/>
            </a:xfrm>
            <a:custGeom>
              <a:avLst/>
              <a:gdLst/>
              <a:ahLst/>
              <a:cxnLst/>
              <a:rect l="l" t="t" r="r" b="b"/>
              <a:pathLst>
                <a:path w="38735" h="44450">
                  <a:moveTo>
                    <a:pt x="0" y="10947"/>
                  </a:moveTo>
                  <a:lnTo>
                    <a:pt x="0" y="32981"/>
                  </a:lnTo>
                  <a:lnTo>
                    <a:pt x="19291" y="43929"/>
                  </a:lnTo>
                  <a:lnTo>
                    <a:pt x="38455" y="32981"/>
                  </a:lnTo>
                  <a:lnTo>
                    <a:pt x="38455" y="10947"/>
                  </a:lnTo>
                  <a:lnTo>
                    <a:pt x="19291" y="0"/>
                  </a:lnTo>
                  <a:lnTo>
                    <a:pt x="0" y="10947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891208" y="5623705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5" h="27304">
                  <a:moveTo>
                    <a:pt x="23431" y="13512"/>
                  </a:moveTo>
                  <a:lnTo>
                    <a:pt x="23418" y="5207"/>
                  </a:lnTo>
                  <a:lnTo>
                    <a:pt x="14414" y="0"/>
                  </a:lnTo>
                  <a:lnTo>
                    <a:pt x="7213" y="4165"/>
                  </a:lnTo>
                  <a:lnTo>
                    <a:pt x="0" y="8331"/>
                  </a:lnTo>
                  <a:lnTo>
                    <a:pt x="12" y="18732"/>
                  </a:lnTo>
                  <a:lnTo>
                    <a:pt x="7226" y="22885"/>
                  </a:lnTo>
                  <a:lnTo>
                    <a:pt x="14439" y="27025"/>
                  </a:lnTo>
                  <a:lnTo>
                    <a:pt x="23431" y="21844"/>
                  </a:lnTo>
                  <a:lnTo>
                    <a:pt x="23431" y="13512"/>
                  </a:lnTo>
                  <a:close/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3" name="object 163"/>
          <p:cNvGrpSpPr/>
          <p:nvPr/>
        </p:nvGrpSpPr>
        <p:grpSpPr>
          <a:xfrm>
            <a:off x="8935823" y="5720121"/>
            <a:ext cx="45085" cy="50800"/>
            <a:chOff x="3881222" y="5720121"/>
            <a:chExt cx="45085" cy="50800"/>
          </a:xfrm>
        </p:grpSpPr>
        <p:sp>
          <p:nvSpPr>
            <p:cNvPr id="164" name="object 164"/>
            <p:cNvSpPr/>
            <p:nvPr/>
          </p:nvSpPr>
          <p:spPr>
            <a:xfrm>
              <a:off x="3884397" y="5723296"/>
              <a:ext cx="38735" cy="44450"/>
            </a:xfrm>
            <a:custGeom>
              <a:avLst/>
              <a:gdLst/>
              <a:ahLst/>
              <a:cxnLst/>
              <a:rect l="l" t="t" r="r" b="b"/>
              <a:pathLst>
                <a:path w="38735" h="44450">
                  <a:moveTo>
                    <a:pt x="19291" y="0"/>
                  </a:moveTo>
                  <a:lnTo>
                    <a:pt x="0" y="11099"/>
                  </a:lnTo>
                  <a:lnTo>
                    <a:pt x="0" y="33121"/>
                  </a:lnTo>
                  <a:lnTo>
                    <a:pt x="19291" y="44081"/>
                  </a:lnTo>
                  <a:lnTo>
                    <a:pt x="38455" y="33121"/>
                  </a:lnTo>
                  <a:lnTo>
                    <a:pt x="38455" y="11099"/>
                  </a:lnTo>
                  <a:lnTo>
                    <a:pt x="19291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884397" y="5723296"/>
              <a:ext cx="38735" cy="44450"/>
            </a:xfrm>
            <a:custGeom>
              <a:avLst/>
              <a:gdLst/>
              <a:ahLst/>
              <a:cxnLst/>
              <a:rect l="l" t="t" r="r" b="b"/>
              <a:pathLst>
                <a:path w="38735" h="44450">
                  <a:moveTo>
                    <a:pt x="0" y="11099"/>
                  </a:moveTo>
                  <a:lnTo>
                    <a:pt x="0" y="33121"/>
                  </a:lnTo>
                  <a:lnTo>
                    <a:pt x="19291" y="44081"/>
                  </a:lnTo>
                  <a:lnTo>
                    <a:pt x="38455" y="33121"/>
                  </a:lnTo>
                  <a:lnTo>
                    <a:pt x="38455" y="11099"/>
                  </a:lnTo>
                  <a:lnTo>
                    <a:pt x="19291" y="0"/>
                  </a:lnTo>
                  <a:lnTo>
                    <a:pt x="0" y="11099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891208" y="5731686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5" h="27304">
                  <a:moveTo>
                    <a:pt x="23431" y="13525"/>
                  </a:moveTo>
                  <a:lnTo>
                    <a:pt x="23418" y="5194"/>
                  </a:lnTo>
                  <a:lnTo>
                    <a:pt x="14414" y="0"/>
                  </a:lnTo>
                  <a:lnTo>
                    <a:pt x="7213" y="4152"/>
                  </a:lnTo>
                  <a:lnTo>
                    <a:pt x="0" y="8343"/>
                  </a:lnTo>
                  <a:lnTo>
                    <a:pt x="12" y="18732"/>
                  </a:lnTo>
                  <a:lnTo>
                    <a:pt x="7226" y="22885"/>
                  </a:lnTo>
                  <a:lnTo>
                    <a:pt x="14439" y="27038"/>
                  </a:lnTo>
                  <a:lnTo>
                    <a:pt x="23431" y="21843"/>
                  </a:lnTo>
                  <a:lnTo>
                    <a:pt x="23431" y="13525"/>
                  </a:lnTo>
                  <a:close/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7" name="object 167"/>
          <p:cNvGrpSpPr/>
          <p:nvPr/>
        </p:nvGrpSpPr>
        <p:grpSpPr>
          <a:xfrm>
            <a:off x="8817436" y="5720121"/>
            <a:ext cx="45085" cy="50800"/>
            <a:chOff x="3762835" y="5720121"/>
            <a:chExt cx="45085" cy="50800"/>
          </a:xfrm>
        </p:grpSpPr>
        <p:sp>
          <p:nvSpPr>
            <p:cNvPr id="168" name="object 168"/>
            <p:cNvSpPr/>
            <p:nvPr/>
          </p:nvSpPr>
          <p:spPr>
            <a:xfrm>
              <a:off x="3766010" y="5723296"/>
              <a:ext cx="38735" cy="44450"/>
            </a:xfrm>
            <a:custGeom>
              <a:avLst/>
              <a:gdLst/>
              <a:ahLst/>
              <a:cxnLst/>
              <a:rect l="l" t="t" r="r" b="b"/>
              <a:pathLst>
                <a:path w="38735" h="44450">
                  <a:moveTo>
                    <a:pt x="19304" y="0"/>
                  </a:moveTo>
                  <a:lnTo>
                    <a:pt x="0" y="11099"/>
                  </a:lnTo>
                  <a:lnTo>
                    <a:pt x="0" y="33121"/>
                  </a:lnTo>
                  <a:lnTo>
                    <a:pt x="19304" y="44081"/>
                  </a:lnTo>
                  <a:lnTo>
                    <a:pt x="38455" y="33121"/>
                  </a:lnTo>
                  <a:lnTo>
                    <a:pt x="38455" y="11099"/>
                  </a:lnTo>
                  <a:lnTo>
                    <a:pt x="19304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766010" y="5723296"/>
              <a:ext cx="38735" cy="44450"/>
            </a:xfrm>
            <a:custGeom>
              <a:avLst/>
              <a:gdLst/>
              <a:ahLst/>
              <a:cxnLst/>
              <a:rect l="l" t="t" r="r" b="b"/>
              <a:pathLst>
                <a:path w="38735" h="44450">
                  <a:moveTo>
                    <a:pt x="0" y="11099"/>
                  </a:moveTo>
                  <a:lnTo>
                    <a:pt x="0" y="33121"/>
                  </a:lnTo>
                  <a:lnTo>
                    <a:pt x="19304" y="44081"/>
                  </a:lnTo>
                  <a:lnTo>
                    <a:pt x="38455" y="33121"/>
                  </a:lnTo>
                  <a:lnTo>
                    <a:pt x="38455" y="11099"/>
                  </a:lnTo>
                  <a:lnTo>
                    <a:pt x="19304" y="0"/>
                  </a:lnTo>
                  <a:lnTo>
                    <a:pt x="0" y="11099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772692" y="5731686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5" h="27304">
                  <a:moveTo>
                    <a:pt x="23431" y="13525"/>
                  </a:moveTo>
                  <a:lnTo>
                    <a:pt x="23418" y="5194"/>
                  </a:lnTo>
                  <a:lnTo>
                    <a:pt x="14427" y="0"/>
                  </a:lnTo>
                  <a:lnTo>
                    <a:pt x="7213" y="4152"/>
                  </a:lnTo>
                  <a:lnTo>
                    <a:pt x="0" y="8343"/>
                  </a:lnTo>
                  <a:lnTo>
                    <a:pt x="12" y="18732"/>
                  </a:lnTo>
                  <a:lnTo>
                    <a:pt x="7226" y="22885"/>
                  </a:lnTo>
                  <a:lnTo>
                    <a:pt x="14427" y="27038"/>
                  </a:lnTo>
                  <a:lnTo>
                    <a:pt x="23418" y="21843"/>
                  </a:lnTo>
                  <a:lnTo>
                    <a:pt x="23431" y="13525"/>
                  </a:lnTo>
                  <a:close/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1" name="object 171"/>
          <p:cNvSpPr/>
          <p:nvPr/>
        </p:nvSpPr>
        <p:spPr>
          <a:xfrm>
            <a:off x="8872346" y="5447132"/>
            <a:ext cx="49530" cy="13335"/>
          </a:xfrm>
          <a:custGeom>
            <a:avLst/>
            <a:gdLst/>
            <a:ahLst/>
            <a:cxnLst/>
            <a:rect l="l" t="t" r="r" b="b"/>
            <a:pathLst>
              <a:path w="49529" h="13335">
                <a:moveTo>
                  <a:pt x="48983" y="0"/>
                </a:moveTo>
                <a:lnTo>
                  <a:pt x="0" y="0"/>
                </a:lnTo>
                <a:lnTo>
                  <a:pt x="0" y="12776"/>
                </a:lnTo>
                <a:lnTo>
                  <a:pt x="48983" y="12776"/>
                </a:lnTo>
                <a:lnTo>
                  <a:pt x="48983" y="0"/>
                </a:lnTo>
                <a:close/>
              </a:path>
            </a:pathLst>
          </a:custGeom>
          <a:solidFill>
            <a:srgbClr val="70727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2" name="object 172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0028636" y="5331589"/>
            <a:ext cx="266966" cy="399789"/>
          </a:xfrm>
          <a:prstGeom prst="rect">
            <a:avLst/>
          </a:prstGeom>
        </p:spPr>
      </p:pic>
      <p:grpSp>
        <p:nvGrpSpPr>
          <p:cNvPr id="173" name="object 173"/>
          <p:cNvGrpSpPr/>
          <p:nvPr/>
        </p:nvGrpSpPr>
        <p:grpSpPr>
          <a:xfrm>
            <a:off x="8945605" y="5965559"/>
            <a:ext cx="718820" cy="679450"/>
            <a:chOff x="3891005" y="5965559"/>
            <a:chExt cx="718820" cy="679450"/>
          </a:xfrm>
        </p:grpSpPr>
        <p:sp>
          <p:nvSpPr>
            <p:cNvPr id="174" name="object 174"/>
            <p:cNvSpPr/>
            <p:nvPr/>
          </p:nvSpPr>
          <p:spPr>
            <a:xfrm>
              <a:off x="4141803" y="6105815"/>
              <a:ext cx="217170" cy="257810"/>
            </a:xfrm>
            <a:custGeom>
              <a:avLst/>
              <a:gdLst/>
              <a:ahLst/>
              <a:cxnLst/>
              <a:rect l="l" t="t" r="r" b="b"/>
              <a:pathLst>
                <a:path w="217170" h="257810">
                  <a:moveTo>
                    <a:pt x="206844" y="0"/>
                  </a:moveTo>
                  <a:lnTo>
                    <a:pt x="9969" y="2425"/>
                  </a:lnTo>
                  <a:lnTo>
                    <a:pt x="0" y="145681"/>
                  </a:lnTo>
                  <a:lnTo>
                    <a:pt x="0" y="257809"/>
                  </a:lnTo>
                  <a:lnTo>
                    <a:pt x="217017" y="257809"/>
                  </a:lnTo>
                  <a:lnTo>
                    <a:pt x="217017" y="145681"/>
                  </a:lnTo>
                  <a:lnTo>
                    <a:pt x="206844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141803" y="6105815"/>
              <a:ext cx="217170" cy="257810"/>
            </a:xfrm>
            <a:custGeom>
              <a:avLst/>
              <a:gdLst/>
              <a:ahLst/>
              <a:cxnLst/>
              <a:rect l="l" t="t" r="r" b="b"/>
              <a:pathLst>
                <a:path w="217170" h="257810">
                  <a:moveTo>
                    <a:pt x="9969" y="2425"/>
                  </a:moveTo>
                  <a:lnTo>
                    <a:pt x="0" y="145681"/>
                  </a:lnTo>
                  <a:lnTo>
                    <a:pt x="0" y="257809"/>
                  </a:lnTo>
                  <a:lnTo>
                    <a:pt x="217017" y="257809"/>
                  </a:lnTo>
                  <a:lnTo>
                    <a:pt x="217017" y="145681"/>
                  </a:lnTo>
                  <a:lnTo>
                    <a:pt x="206844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17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144997" y="5965559"/>
              <a:ext cx="210388" cy="165315"/>
            </a:xfrm>
            <a:prstGeom prst="rect">
              <a:avLst/>
            </a:prstGeom>
          </p:spPr>
        </p:pic>
        <p:sp>
          <p:nvSpPr>
            <p:cNvPr id="177" name="object 177"/>
            <p:cNvSpPr/>
            <p:nvPr/>
          </p:nvSpPr>
          <p:spPr>
            <a:xfrm>
              <a:off x="4141801" y="6251496"/>
              <a:ext cx="217170" cy="0"/>
            </a:xfrm>
            <a:custGeom>
              <a:avLst/>
              <a:gdLst/>
              <a:ahLst/>
              <a:cxnLst/>
              <a:rect l="l" t="t" r="r" b="b"/>
              <a:pathLst>
                <a:path w="217170">
                  <a:moveTo>
                    <a:pt x="0" y="0"/>
                  </a:moveTo>
                  <a:lnTo>
                    <a:pt x="217017" y="0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141801" y="6286611"/>
              <a:ext cx="217170" cy="0"/>
            </a:xfrm>
            <a:custGeom>
              <a:avLst/>
              <a:gdLst/>
              <a:ahLst/>
              <a:cxnLst/>
              <a:rect l="l" t="t" r="r" b="b"/>
              <a:pathLst>
                <a:path w="217170">
                  <a:moveTo>
                    <a:pt x="0" y="0"/>
                  </a:moveTo>
                  <a:lnTo>
                    <a:pt x="217017" y="0"/>
                  </a:lnTo>
                </a:path>
              </a:pathLst>
            </a:custGeom>
            <a:ln w="3175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167930" y="6385048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4477" y="0"/>
                  </a:lnTo>
                </a:path>
              </a:pathLst>
            </a:custGeom>
            <a:ln w="5556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67930" y="6358070"/>
              <a:ext cx="164477" cy="90436"/>
            </a:xfrm>
            <a:prstGeom prst="rect">
              <a:avLst/>
            </a:prstGeom>
          </p:spPr>
        </p:pic>
        <p:sp>
          <p:nvSpPr>
            <p:cNvPr id="181" name="object 181"/>
            <p:cNvSpPr/>
            <p:nvPr/>
          </p:nvSpPr>
          <p:spPr>
            <a:xfrm>
              <a:off x="4359998" y="6306578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9850" y="0"/>
                  </a:moveTo>
                  <a:lnTo>
                    <a:pt x="0" y="0"/>
                  </a:lnTo>
                  <a:lnTo>
                    <a:pt x="0" y="34912"/>
                  </a:lnTo>
                  <a:lnTo>
                    <a:pt x="19850" y="34912"/>
                  </a:lnTo>
                  <a:lnTo>
                    <a:pt x="19850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359998" y="6306578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0" y="34912"/>
                  </a:moveTo>
                  <a:lnTo>
                    <a:pt x="19850" y="34912"/>
                  </a:lnTo>
                  <a:lnTo>
                    <a:pt x="19850" y="0"/>
                  </a:lnTo>
                  <a:lnTo>
                    <a:pt x="0" y="0"/>
                  </a:lnTo>
                  <a:lnTo>
                    <a:pt x="0" y="34912"/>
                  </a:lnTo>
                  <a:close/>
                </a:path>
              </a:pathLst>
            </a:custGeom>
            <a:ln w="6134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379848" y="6310033"/>
              <a:ext cx="5715" cy="28575"/>
            </a:xfrm>
            <a:custGeom>
              <a:avLst/>
              <a:gdLst/>
              <a:ahLst/>
              <a:cxnLst/>
              <a:rect l="l" t="t" r="r" b="b"/>
              <a:pathLst>
                <a:path w="5714" h="28575">
                  <a:moveTo>
                    <a:pt x="5499" y="0"/>
                  </a:moveTo>
                  <a:lnTo>
                    <a:pt x="0" y="0"/>
                  </a:lnTo>
                  <a:lnTo>
                    <a:pt x="0" y="28016"/>
                  </a:lnTo>
                  <a:lnTo>
                    <a:pt x="5499" y="28016"/>
                  </a:lnTo>
                  <a:lnTo>
                    <a:pt x="5499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379848" y="6310033"/>
              <a:ext cx="5715" cy="28575"/>
            </a:xfrm>
            <a:custGeom>
              <a:avLst/>
              <a:gdLst/>
              <a:ahLst/>
              <a:cxnLst/>
              <a:rect l="l" t="t" r="r" b="b"/>
              <a:pathLst>
                <a:path w="5714" h="28575">
                  <a:moveTo>
                    <a:pt x="5499" y="28016"/>
                  </a:moveTo>
                  <a:lnTo>
                    <a:pt x="0" y="28016"/>
                  </a:lnTo>
                  <a:lnTo>
                    <a:pt x="0" y="0"/>
                  </a:lnTo>
                  <a:lnTo>
                    <a:pt x="5499" y="0"/>
                  </a:lnTo>
                  <a:lnTo>
                    <a:pt x="5499" y="28016"/>
                  </a:lnTo>
                  <a:close/>
                </a:path>
              </a:pathLst>
            </a:custGeom>
            <a:ln w="6349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385347" y="6302933"/>
              <a:ext cx="5715" cy="42545"/>
            </a:xfrm>
            <a:custGeom>
              <a:avLst/>
              <a:gdLst/>
              <a:ahLst/>
              <a:cxnLst/>
              <a:rect l="l" t="t" r="r" b="b"/>
              <a:pathLst>
                <a:path w="5714" h="42545">
                  <a:moveTo>
                    <a:pt x="5372" y="0"/>
                  </a:moveTo>
                  <a:lnTo>
                    <a:pt x="0" y="0"/>
                  </a:lnTo>
                  <a:lnTo>
                    <a:pt x="0" y="42202"/>
                  </a:lnTo>
                  <a:lnTo>
                    <a:pt x="5372" y="42202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385347" y="6302933"/>
              <a:ext cx="5715" cy="42545"/>
            </a:xfrm>
            <a:custGeom>
              <a:avLst/>
              <a:gdLst/>
              <a:ahLst/>
              <a:cxnLst/>
              <a:rect l="l" t="t" r="r" b="b"/>
              <a:pathLst>
                <a:path w="5714" h="42545">
                  <a:moveTo>
                    <a:pt x="5372" y="42202"/>
                  </a:moveTo>
                  <a:lnTo>
                    <a:pt x="0" y="42202"/>
                  </a:lnTo>
                  <a:lnTo>
                    <a:pt x="0" y="0"/>
                  </a:lnTo>
                  <a:lnTo>
                    <a:pt x="5372" y="0"/>
                  </a:lnTo>
                  <a:lnTo>
                    <a:pt x="5372" y="42202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120502" y="6306578"/>
              <a:ext cx="19685" cy="34925"/>
            </a:xfrm>
            <a:custGeom>
              <a:avLst/>
              <a:gdLst/>
              <a:ahLst/>
              <a:cxnLst/>
              <a:rect l="l" t="t" r="r" b="b"/>
              <a:pathLst>
                <a:path w="19685" h="34925">
                  <a:moveTo>
                    <a:pt x="19138" y="0"/>
                  </a:moveTo>
                  <a:lnTo>
                    <a:pt x="0" y="0"/>
                  </a:lnTo>
                  <a:lnTo>
                    <a:pt x="0" y="34912"/>
                  </a:lnTo>
                  <a:lnTo>
                    <a:pt x="19138" y="34912"/>
                  </a:lnTo>
                  <a:lnTo>
                    <a:pt x="19138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120502" y="6306578"/>
              <a:ext cx="19685" cy="34925"/>
            </a:xfrm>
            <a:custGeom>
              <a:avLst/>
              <a:gdLst/>
              <a:ahLst/>
              <a:cxnLst/>
              <a:rect l="l" t="t" r="r" b="b"/>
              <a:pathLst>
                <a:path w="19685" h="34925">
                  <a:moveTo>
                    <a:pt x="19138" y="34912"/>
                  </a:moveTo>
                  <a:lnTo>
                    <a:pt x="0" y="34912"/>
                  </a:lnTo>
                  <a:lnTo>
                    <a:pt x="0" y="0"/>
                  </a:lnTo>
                  <a:lnTo>
                    <a:pt x="19138" y="0"/>
                  </a:lnTo>
                  <a:lnTo>
                    <a:pt x="19138" y="34912"/>
                  </a:lnTo>
                  <a:close/>
                </a:path>
              </a:pathLst>
            </a:custGeom>
            <a:ln w="6019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115015" y="6310033"/>
              <a:ext cx="5715" cy="28575"/>
            </a:xfrm>
            <a:custGeom>
              <a:avLst/>
              <a:gdLst/>
              <a:ahLst/>
              <a:cxnLst/>
              <a:rect l="l" t="t" r="r" b="b"/>
              <a:pathLst>
                <a:path w="5714" h="28575">
                  <a:moveTo>
                    <a:pt x="5486" y="0"/>
                  </a:moveTo>
                  <a:lnTo>
                    <a:pt x="0" y="0"/>
                  </a:lnTo>
                  <a:lnTo>
                    <a:pt x="0" y="28016"/>
                  </a:lnTo>
                  <a:lnTo>
                    <a:pt x="5486" y="2801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115015" y="6310033"/>
              <a:ext cx="5715" cy="28575"/>
            </a:xfrm>
            <a:custGeom>
              <a:avLst/>
              <a:gdLst/>
              <a:ahLst/>
              <a:cxnLst/>
              <a:rect l="l" t="t" r="r" b="b"/>
              <a:pathLst>
                <a:path w="5714" h="28575">
                  <a:moveTo>
                    <a:pt x="0" y="28016"/>
                  </a:moveTo>
                  <a:lnTo>
                    <a:pt x="5486" y="2801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28016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109656" y="6302933"/>
              <a:ext cx="5715" cy="42545"/>
            </a:xfrm>
            <a:custGeom>
              <a:avLst/>
              <a:gdLst/>
              <a:ahLst/>
              <a:cxnLst/>
              <a:rect l="l" t="t" r="r" b="b"/>
              <a:pathLst>
                <a:path w="5714" h="42545">
                  <a:moveTo>
                    <a:pt x="5359" y="0"/>
                  </a:moveTo>
                  <a:lnTo>
                    <a:pt x="0" y="0"/>
                  </a:lnTo>
                  <a:lnTo>
                    <a:pt x="0" y="42202"/>
                  </a:lnTo>
                  <a:lnTo>
                    <a:pt x="5359" y="42202"/>
                  </a:lnTo>
                  <a:lnTo>
                    <a:pt x="5359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109656" y="6302933"/>
              <a:ext cx="5715" cy="42545"/>
            </a:xfrm>
            <a:custGeom>
              <a:avLst/>
              <a:gdLst/>
              <a:ahLst/>
              <a:cxnLst/>
              <a:rect l="l" t="t" r="r" b="b"/>
              <a:pathLst>
                <a:path w="5714" h="42545">
                  <a:moveTo>
                    <a:pt x="0" y="42202"/>
                  </a:moveTo>
                  <a:lnTo>
                    <a:pt x="5359" y="42202"/>
                  </a:lnTo>
                  <a:lnTo>
                    <a:pt x="5359" y="0"/>
                  </a:lnTo>
                  <a:lnTo>
                    <a:pt x="0" y="0"/>
                  </a:lnTo>
                  <a:lnTo>
                    <a:pt x="0" y="42202"/>
                  </a:lnTo>
                  <a:close/>
                </a:path>
              </a:pathLst>
            </a:custGeom>
            <a:ln w="6350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896561" y="6361097"/>
              <a:ext cx="707390" cy="278130"/>
            </a:xfrm>
            <a:custGeom>
              <a:avLst/>
              <a:gdLst/>
              <a:ahLst/>
              <a:cxnLst/>
              <a:rect l="l" t="t" r="r" b="b"/>
              <a:pathLst>
                <a:path w="707389" h="278129">
                  <a:moveTo>
                    <a:pt x="707237" y="0"/>
                  </a:moveTo>
                  <a:lnTo>
                    <a:pt x="682434" y="0"/>
                  </a:lnTo>
                  <a:lnTo>
                    <a:pt x="682434" y="73799"/>
                  </a:lnTo>
                  <a:lnTo>
                    <a:pt x="649858" y="92265"/>
                  </a:lnTo>
                  <a:lnTo>
                    <a:pt x="627113" y="92265"/>
                  </a:lnTo>
                  <a:lnTo>
                    <a:pt x="616686" y="81851"/>
                  </a:lnTo>
                  <a:lnTo>
                    <a:pt x="90563" y="81851"/>
                  </a:lnTo>
                  <a:lnTo>
                    <a:pt x="80136" y="92265"/>
                  </a:lnTo>
                  <a:lnTo>
                    <a:pt x="57378" y="92265"/>
                  </a:lnTo>
                  <a:lnTo>
                    <a:pt x="27343" y="73799"/>
                  </a:lnTo>
                  <a:lnTo>
                    <a:pt x="27343" y="0"/>
                  </a:lnTo>
                  <a:lnTo>
                    <a:pt x="0" y="0"/>
                  </a:lnTo>
                  <a:lnTo>
                    <a:pt x="0" y="277977"/>
                  </a:lnTo>
                  <a:lnTo>
                    <a:pt x="27343" y="277977"/>
                  </a:lnTo>
                  <a:lnTo>
                    <a:pt x="27343" y="200710"/>
                  </a:lnTo>
                  <a:lnTo>
                    <a:pt x="58331" y="183324"/>
                  </a:lnTo>
                  <a:lnTo>
                    <a:pt x="80136" y="183324"/>
                  </a:lnTo>
                  <a:lnTo>
                    <a:pt x="90563" y="195033"/>
                  </a:lnTo>
                  <a:lnTo>
                    <a:pt x="616686" y="195033"/>
                  </a:lnTo>
                  <a:lnTo>
                    <a:pt x="627113" y="183324"/>
                  </a:lnTo>
                  <a:lnTo>
                    <a:pt x="648931" y="183324"/>
                  </a:lnTo>
                  <a:lnTo>
                    <a:pt x="682434" y="200710"/>
                  </a:lnTo>
                  <a:lnTo>
                    <a:pt x="682434" y="277977"/>
                  </a:lnTo>
                  <a:lnTo>
                    <a:pt x="707237" y="277977"/>
                  </a:lnTo>
                  <a:lnTo>
                    <a:pt x="707237" y="0"/>
                  </a:lnTo>
                  <a:close/>
                </a:path>
              </a:pathLst>
            </a:custGeom>
            <a:solidFill>
              <a:srgbClr val="C0C1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896561" y="6361097"/>
              <a:ext cx="707390" cy="278130"/>
            </a:xfrm>
            <a:custGeom>
              <a:avLst/>
              <a:gdLst/>
              <a:ahLst/>
              <a:cxnLst/>
              <a:rect l="l" t="t" r="r" b="b"/>
              <a:pathLst>
                <a:path w="707389" h="278129">
                  <a:moveTo>
                    <a:pt x="616686" y="195033"/>
                  </a:moveTo>
                  <a:lnTo>
                    <a:pt x="627113" y="183324"/>
                  </a:lnTo>
                  <a:lnTo>
                    <a:pt x="648931" y="183324"/>
                  </a:lnTo>
                  <a:lnTo>
                    <a:pt x="682434" y="200710"/>
                  </a:lnTo>
                  <a:lnTo>
                    <a:pt x="682434" y="277977"/>
                  </a:lnTo>
                  <a:lnTo>
                    <a:pt x="707237" y="277977"/>
                  </a:lnTo>
                  <a:lnTo>
                    <a:pt x="707237" y="0"/>
                  </a:lnTo>
                  <a:lnTo>
                    <a:pt x="682434" y="0"/>
                  </a:lnTo>
                  <a:lnTo>
                    <a:pt x="682434" y="73799"/>
                  </a:lnTo>
                  <a:lnTo>
                    <a:pt x="649858" y="92265"/>
                  </a:lnTo>
                  <a:lnTo>
                    <a:pt x="627113" y="92265"/>
                  </a:lnTo>
                  <a:lnTo>
                    <a:pt x="616686" y="81851"/>
                  </a:lnTo>
                  <a:lnTo>
                    <a:pt x="353618" y="81851"/>
                  </a:lnTo>
                  <a:lnTo>
                    <a:pt x="90563" y="81851"/>
                  </a:lnTo>
                  <a:lnTo>
                    <a:pt x="80136" y="92265"/>
                  </a:lnTo>
                  <a:lnTo>
                    <a:pt x="57378" y="92265"/>
                  </a:lnTo>
                  <a:lnTo>
                    <a:pt x="27343" y="73799"/>
                  </a:lnTo>
                  <a:lnTo>
                    <a:pt x="27343" y="0"/>
                  </a:lnTo>
                  <a:lnTo>
                    <a:pt x="0" y="0"/>
                  </a:lnTo>
                  <a:lnTo>
                    <a:pt x="0" y="277977"/>
                  </a:lnTo>
                  <a:lnTo>
                    <a:pt x="27343" y="277977"/>
                  </a:lnTo>
                  <a:lnTo>
                    <a:pt x="27343" y="200710"/>
                  </a:lnTo>
                  <a:lnTo>
                    <a:pt x="58331" y="183324"/>
                  </a:lnTo>
                  <a:lnTo>
                    <a:pt x="80136" y="183324"/>
                  </a:lnTo>
                  <a:lnTo>
                    <a:pt x="90563" y="195033"/>
                  </a:lnTo>
                  <a:lnTo>
                    <a:pt x="353415" y="195033"/>
                  </a:lnTo>
                  <a:lnTo>
                    <a:pt x="616686" y="195033"/>
                  </a:lnTo>
                  <a:close/>
                </a:path>
                <a:path w="707389" h="278129">
                  <a:moveTo>
                    <a:pt x="27343" y="0"/>
                  </a:moveTo>
                  <a:lnTo>
                    <a:pt x="27343" y="277977"/>
                  </a:lnTo>
                </a:path>
                <a:path w="707389" h="278129">
                  <a:moveTo>
                    <a:pt x="57378" y="92265"/>
                  </a:moveTo>
                  <a:lnTo>
                    <a:pt x="57378" y="183324"/>
                  </a:lnTo>
                </a:path>
                <a:path w="707389" h="278129">
                  <a:moveTo>
                    <a:pt x="80136" y="92265"/>
                  </a:moveTo>
                  <a:lnTo>
                    <a:pt x="80136" y="183324"/>
                  </a:lnTo>
                </a:path>
                <a:path w="707389" h="278129">
                  <a:moveTo>
                    <a:pt x="90563" y="81851"/>
                  </a:moveTo>
                  <a:lnTo>
                    <a:pt x="90563" y="195033"/>
                  </a:lnTo>
                </a:path>
                <a:path w="707389" h="278129">
                  <a:moveTo>
                    <a:pt x="682434" y="0"/>
                  </a:moveTo>
                  <a:lnTo>
                    <a:pt x="682434" y="277977"/>
                  </a:lnTo>
                </a:path>
                <a:path w="707389" h="278129">
                  <a:moveTo>
                    <a:pt x="649858" y="92265"/>
                  </a:moveTo>
                  <a:lnTo>
                    <a:pt x="649858" y="183324"/>
                  </a:lnTo>
                </a:path>
                <a:path w="707389" h="278129">
                  <a:moveTo>
                    <a:pt x="627113" y="92265"/>
                  </a:moveTo>
                  <a:lnTo>
                    <a:pt x="627113" y="183324"/>
                  </a:lnTo>
                </a:path>
                <a:path w="707389" h="278129">
                  <a:moveTo>
                    <a:pt x="616686" y="81851"/>
                  </a:moveTo>
                  <a:lnTo>
                    <a:pt x="616686" y="195033"/>
                  </a:lnTo>
                </a:path>
              </a:pathLst>
            </a:custGeom>
            <a:ln w="11112">
              <a:solidFill>
                <a:srgbClr val="7072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5" name="object 195"/>
          <p:cNvSpPr txBox="1"/>
          <p:nvPr/>
        </p:nvSpPr>
        <p:spPr>
          <a:xfrm>
            <a:off x="5763149" y="528578"/>
            <a:ext cx="169608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40" dirty="0">
                <a:latin typeface="Arial"/>
                <a:cs typeface="Arial"/>
              </a:rPr>
              <a:t>Instrumentación</a:t>
            </a:r>
            <a:r>
              <a:rPr sz="900" b="1" spc="-6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55" dirty="0">
                <a:latin typeface="Arial"/>
                <a:cs typeface="Arial"/>
              </a:rPr>
              <a:t> </a:t>
            </a:r>
            <a:r>
              <a:rPr sz="900" b="1" spc="-10" dirty="0">
                <a:latin typeface="Arial"/>
                <a:cs typeface="Arial"/>
              </a:rPr>
              <a:t>Procesos</a:t>
            </a:r>
            <a:endParaRPr sz="900">
              <a:latin typeface="Arial"/>
              <a:cs typeface="Arial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67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7958927" y="482857"/>
            <a:ext cx="401574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0" dirty="0">
                <a:latin typeface="Microsoft Sans Serif"/>
                <a:cs typeface="Microsoft Sans Serif"/>
              </a:rPr>
              <a:t>Debido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tipos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procesos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requisitos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varían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ampliamente,</a:t>
            </a:r>
            <a:r>
              <a:rPr sz="900" spc="-10" dirty="0">
                <a:latin typeface="Microsoft Sans Serif"/>
                <a:cs typeface="Microsoft Sans Serif"/>
              </a:rPr>
              <a:t> se </a:t>
            </a:r>
            <a:r>
              <a:rPr sz="900" spc="-22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utilizan </a:t>
            </a:r>
            <a:r>
              <a:rPr sz="900" spc="35" dirty="0">
                <a:latin typeface="Microsoft Sans Serif"/>
                <a:cs typeface="Microsoft Sans Serif"/>
              </a:rPr>
              <a:t>muchos tipos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0" dirty="0">
                <a:latin typeface="Microsoft Sans Serif"/>
                <a:cs typeface="Microsoft Sans Serif"/>
              </a:rPr>
              <a:t>sensores, </a:t>
            </a:r>
            <a:r>
              <a:rPr sz="900" spc="25" dirty="0">
                <a:latin typeface="Microsoft Sans Serif"/>
                <a:cs typeface="Microsoft Sans Serif"/>
              </a:rPr>
              <a:t>transmisores, actuadores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40" dirty="0">
                <a:latin typeface="Microsoft Sans Serif"/>
                <a:cs typeface="Microsoft Sans Serif"/>
              </a:rPr>
              <a:t>otros </a:t>
            </a:r>
            <a:r>
              <a:rPr sz="900" spc="4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dispositivos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5" dirty="0">
                <a:latin typeface="Microsoft Sans Serif"/>
                <a:cs typeface="Microsoft Sans Serif"/>
              </a:rPr>
              <a:t>medición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40" dirty="0">
                <a:latin typeface="Microsoft Sans Serif"/>
                <a:cs typeface="Microsoft Sans Serif"/>
              </a:rPr>
              <a:t>control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procesos. </a:t>
            </a:r>
            <a:r>
              <a:rPr sz="900" spc="-15" dirty="0">
                <a:latin typeface="Microsoft Sans Serif"/>
                <a:cs typeface="Microsoft Sans Serif"/>
              </a:rPr>
              <a:t>Las </a:t>
            </a:r>
            <a:r>
              <a:rPr sz="900" spc="25" dirty="0">
                <a:latin typeface="Microsoft Sans Serif"/>
                <a:cs typeface="Microsoft Sans Serif"/>
              </a:rPr>
              <a:t>siguientes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familias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productos </a:t>
            </a:r>
            <a:r>
              <a:rPr sz="900" spc="25" dirty="0">
                <a:latin typeface="Microsoft Sans Serif"/>
                <a:cs typeface="Microsoft Sans Serif"/>
              </a:rPr>
              <a:t>son ejemplos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35" dirty="0">
                <a:latin typeface="Microsoft Sans Serif"/>
                <a:cs typeface="Microsoft Sans Serif"/>
              </a:rPr>
              <a:t>tipos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productos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instrumentación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procesos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ofrece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Siemens.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7958927" y="1581408"/>
            <a:ext cx="4229735" cy="31330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4965" marR="309245" indent="-342900">
              <a:lnSpc>
                <a:spcPct val="126299"/>
              </a:lnSpc>
              <a:spcBef>
                <a:spcPts val="100"/>
              </a:spcBef>
              <a:buSzPct val="126315"/>
              <a:buFont typeface="Microsoft Sans Serif"/>
              <a:buChar char="•"/>
              <a:tabLst>
                <a:tab pos="354330" algn="l"/>
                <a:tab pos="355600" algn="l"/>
              </a:tabLst>
            </a:pPr>
            <a:r>
              <a:rPr sz="950" b="1" spc="10" dirty="0">
                <a:latin typeface="Arial"/>
                <a:cs typeface="Arial"/>
              </a:rPr>
              <a:t>Productos</a:t>
            </a:r>
            <a:r>
              <a:rPr sz="950" b="1" spc="-25" dirty="0">
                <a:latin typeface="Arial"/>
                <a:cs typeface="Arial"/>
              </a:rPr>
              <a:t> SITRANS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-40" dirty="0">
                <a:latin typeface="Arial"/>
                <a:cs typeface="Arial"/>
              </a:rPr>
              <a:t>P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proporciona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gama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instrumentos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medir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presión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relativa,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diferencial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absoluta.</a:t>
            </a:r>
            <a:endParaRPr sz="950">
              <a:latin typeface="Microsoft Sans Serif"/>
              <a:cs typeface="Microsoft Sans Serif"/>
            </a:endParaRPr>
          </a:p>
          <a:p>
            <a:pPr marL="354965" marR="835025" indent="-342900">
              <a:lnSpc>
                <a:spcPct val="126299"/>
              </a:lnSpc>
              <a:buSzPct val="126315"/>
              <a:buFont typeface="Microsoft Sans Serif"/>
              <a:buChar char="•"/>
              <a:tabLst>
                <a:tab pos="354330" algn="l"/>
                <a:tab pos="355600" algn="l"/>
              </a:tabLst>
            </a:pPr>
            <a:r>
              <a:rPr sz="950" b="1" spc="10" dirty="0">
                <a:latin typeface="Arial"/>
                <a:cs typeface="Arial"/>
              </a:rPr>
              <a:t>Productos </a:t>
            </a:r>
            <a:r>
              <a:rPr sz="950" b="1" spc="-25" dirty="0">
                <a:latin typeface="Arial"/>
                <a:cs typeface="Arial"/>
              </a:rPr>
              <a:t>SITRANS </a:t>
            </a:r>
            <a:r>
              <a:rPr sz="950" b="1" spc="-35" dirty="0">
                <a:latin typeface="Arial"/>
                <a:cs typeface="Arial"/>
              </a:rPr>
              <a:t>T </a:t>
            </a:r>
            <a:r>
              <a:rPr sz="950" spc="45" dirty="0">
                <a:latin typeface="Microsoft Sans Serif"/>
                <a:cs typeface="Microsoft Sans Serif"/>
              </a:rPr>
              <a:t>proporcionar </a:t>
            </a:r>
            <a:r>
              <a:rPr sz="950" spc="25" dirty="0">
                <a:latin typeface="Microsoft Sans Serif"/>
                <a:cs typeface="Microsoft Sans Serif"/>
              </a:rPr>
              <a:t>mediciones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temperatura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reales,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incluso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condiciones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extremas,</a:t>
            </a:r>
            <a:endParaRPr sz="950">
              <a:latin typeface="Microsoft Sans Serif"/>
              <a:cs typeface="Microsoft Sans Serif"/>
            </a:endParaRPr>
          </a:p>
          <a:p>
            <a:pPr marL="354965" marR="279400" indent="-342900">
              <a:lnSpc>
                <a:spcPts val="1440"/>
              </a:lnSpc>
              <a:spcBef>
                <a:spcPts val="95"/>
              </a:spcBef>
              <a:buSzPct val="133333"/>
              <a:buFont typeface="Microsoft Sans Serif"/>
              <a:buChar char="•"/>
              <a:tabLst>
                <a:tab pos="354330" algn="l"/>
                <a:tab pos="355600" algn="l"/>
              </a:tabLst>
            </a:pPr>
            <a:r>
              <a:rPr sz="900" b="1" spc="10" dirty="0">
                <a:latin typeface="Arial"/>
                <a:cs typeface="Arial"/>
              </a:rPr>
              <a:t>Productos </a:t>
            </a:r>
            <a:r>
              <a:rPr sz="900" b="1" spc="-25" dirty="0">
                <a:latin typeface="Arial"/>
                <a:cs typeface="Arial"/>
              </a:rPr>
              <a:t>SITRANS </a:t>
            </a:r>
            <a:r>
              <a:rPr sz="900" b="1" spc="-60" dirty="0">
                <a:latin typeface="Arial"/>
                <a:cs typeface="Arial"/>
              </a:rPr>
              <a:t>F </a:t>
            </a:r>
            <a:r>
              <a:rPr sz="900" spc="25" dirty="0">
                <a:latin typeface="Microsoft Sans Serif"/>
                <a:cs typeface="Microsoft Sans Serif"/>
              </a:rPr>
              <a:t>incluyen </a:t>
            </a:r>
            <a:r>
              <a:rPr sz="900" spc="30" dirty="0">
                <a:latin typeface="Microsoft Sans Serif"/>
                <a:cs typeface="Microsoft Sans Serif"/>
              </a:rPr>
              <a:t>caudalímetros </a:t>
            </a:r>
            <a:r>
              <a:rPr sz="900" spc="25" dirty="0">
                <a:latin typeface="Microsoft Sans Serif"/>
                <a:cs typeface="Microsoft Sans Serif"/>
              </a:rPr>
              <a:t>electromagnéticos,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coriolis,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ultrasónicos,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pistón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rotatorio,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presión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diferencial,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-22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vórtice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área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variable.</a:t>
            </a:r>
            <a:endParaRPr sz="900">
              <a:latin typeface="Microsoft Sans Serif"/>
              <a:cs typeface="Microsoft Sans Serif"/>
            </a:endParaRPr>
          </a:p>
          <a:p>
            <a:pPr marL="81915" marR="5080" indent="-81915">
              <a:lnSpc>
                <a:spcPts val="1440"/>
              </a:lnSpc>
              <a:buChar char="•"/>
              <a:tabLst>
                <a:tab pos="81915" algn="l"/>
              </a:tabLst>
            </a:pPr>
            <a:r>
              <a:rPr sz="850" spc="-5" dirty="0">
                <a:latin typeface="Microsoft Sans Serif"/>
                <a:cs typeface="Microsoft Sans Serif"/>
              </a:rPr>
              <a:t>Los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productos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instrumentación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procesos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Siemens </a:t>
            </a:r>
            <a:r>
              <a:rPr sz="850" spc="25" dirty="0">
                <a:latin typeface="Microsoft Sans Serif"/>
                <a:cs typeface="Microsoft Sans Serif"/>
              </a:rPr>
              <a:t>incluyen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variedad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instrumentos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medición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nivel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continuos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puntuales.</a:t>
            </a:r>
            <a:endParaRPr sz="850">
              <a:latin typeface="Microsoft Sans Serif"/>
              <a:cs typeface="Microsoft Sans Serif"/>
            </a:endParaRPr>
          </a:p>
          <a:p>
            <a:pPr marL="354965" marR="120014" indent="-342900">
              <a:lnSpc>
                <a:spcPts val="1440"/>
              </a:lnSpc>
              <a:buSzPct val="141176"/>
              <a:buFont typeface="Microsoft Sans Serif"/>
              <a:buChar char="•"/>
              <a:tabLst>
                <a:tab pos="354330" algn="l"/>
                <a:tab pos="355600" algn="l"/>
              </a:tabLst>
            </a:pPr>
            <a:r>
              <a:rPr sz="850" b="1" spc="-25" dirty="0">
                <a:latin typeface="Arial"/>
                <a:cs typeface="Arial"/>
              </a:rPr>
              <a:t>SIPART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-40" dirty="0">
                <a:latin typeface="Arial"/>
                <a:cs typeface="Arial"/>
              </a:rPr>
              <a:t>PS2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son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posicionadores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electroneumáticos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inteligentes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diseñados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proporcionar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válvula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precisión.</a:t>
            </a:r>
            <a:endParaRPr sz="850">
              <a:latin typeface="Microsoft Sans Serif"/>
              <a:cs typeface="Microsoft Sans Serif"/>
            </a:endParaRPr>
          </a:p>
          <a:p>
            <a:pPr marL="77470" marR="103505" indent="-77470" algn="just">
              <a:lnSpc>
                <a:spcPts val="1440"/>
              </a:lnSpc>
              <a:buChar char="•"/>
              <a:tabLst>
                <a:tab pos="77470" algn="l"/>
              </a:tabLst>
            </a:pPr>
            <a:r>
              <a:rPr sz="800" spc="-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dispositivos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procesos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Siemens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pueden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usar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detectar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situaciones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problemas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flujo,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bloqueos,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fallas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pantalla,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cavitación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bombas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problemas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ruptura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filtro.</a:t>
            </a:r>
            <a:endParaRPr sz="800">
              <a:latin typeface="Microsoft Sans Serif"/>
              <a:cs typeface="Microsoft Sans Serif"/>
            </a:endParaRPr>
          </a:p>
          <a:p>
            <a:pPr marL="85725" marR="212725" indent="-85725">
              <a:lnSpc>
                <a:spcPts val="1440"/>
              </a:lnSpc>
              <a:buChar char="•"/>
              <a:tabLst>
                <a:tab pos="85725" algn="l"/>
              </a:tabLst>
            </a:pPr>
            <a:r>
              <a:rPr sz="900" spc="-15" dirty="0">
                <a:latin typeface="Microsoft Sans Serif"/>
                <a:cs typeface="Microsoft Sans Serif"/>
              </a:rPr>
              <a:t>Las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pantallas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remotas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registradores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procesos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papel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pantalla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" dirty="0">
                <a:latin typeface="Microsoft Sans Serif"/>
                <a:cs typeface="Microsoft Sans Serif"/>
              </a:rPr>
              <a:t>Siemens </a:t>
            </a:r>
            <a:r>
              <a:rPr sz="900" spc="30" dirty="0">
                <a:latin typeface="Microsoft Sans Serif"/>
                <a:cs typeface="Microsoft Sans Serif"/>
              </a:rPr>
              <a:t>ofrecen </a:t>
            </a:r>
            <a:r>
              <a:rPr sz="900" spc="20" dirty="0">
                <a:latin typeface="Microsoft Sans Serif"/>
                <a:cs typeface="Microsoft Sans Serif"/>
              </a:rPr>
              <a:t>soluciones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0" dirty="0">
                <a:latin typeface="Microsoft Sans Serif"/>
                <a:cs typeface="Microsoft Sans Serif"/>
              </a:rPr>
              <a:t>medición,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40" dirty="0">
                <a:latin typeface="Microsoft Sans Serif"/>
                <a:cs typeface="Microsoft Sans Serif"/>
              </a:rPr>
              <a:t>control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registro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procesos.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9168651" y="6749134"/>
            <a:ext cx="13601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30" dirty="0">
                <a:latin typeface="Microsoft Sans Serif"/>
                <a:cs typeface="Microsoft Sans Serif"/>
              </a:rPr>
              <a:t>Instrumentos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proceso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Siemens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5763108" y="7134512"/>
            <a:ext cx="117221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dirty="0">
                <a:latin typeface="Arial"/>
                <a:cs typeface="Arial"/>
              </a:rPr>
              <a:t>Análisis</a:t>
            </a:r>
            <a:r>
              <a:rPr sz="900" b="1" spc="-4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45" dirty="0">
                <a:latin typeface="Arial"/>
                <a:cs typeface="Arial"/>
              </a:rPr>
              <a:t> </a:t>
            </a:r>
            <a:r>
              <a:rPr sz="900" b="1" spc="-5" dirty="0">
                <a:latin typeface="Arial"/>
                <a:cs typeface="Arial"/>
              </a:rPr>
              <a:t>procesos</a:t>
            </a:r>
            <a:endParaRPr sz="900">
              <a:latin typeface="Arial"/>
              <a:cs typeface="Arial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7958888" y="7090061"/>
            <a:ext cx="415417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30" dirty="0">
                <a:latin typeface="Microsoft Sans Serif"/>
                <a:cs typeface="Microsoft Sans Serif"/>
              </a:rPr>
              <a:t>Muchos </a:t>
            </a:r>
            <a:r>
              <a:rPr sz="950" spc="20" dirty="0">
                <a:latin typeface="Microsoft Sans Serif"/>
                <a:cs typeface="Microsoft Sans Serif"/>
              </a:rPr>
              <a:t>procesos </a:t>
            </a:r>
            <a:r>
              <a:rPr sz="950" spc="40" dirty="0">
                <a:latin typeface="Microsoft Sans Serif"/>
                <a:cs typeface="Microsoft Sans Serif"/>
              </a:rPr>
              <a:t>requieren </a:t>
            </a:r>
            <a:r>
              <a:rPr sz="950" spc="30" dirty="0">
                <a:latin typeface="Microsoft Sans Serif"/>
                <a:cs typeface="Microsoft Sans Serif"/>
              </a:rPr>
              <a:t>equipos </a:t>
            </a:r>
            <a:r>
              <a:rPr sz="950" spc="20" dirty="0">
                <a:latin typeface="Microsoft Sans Serif"/>
                <a:cs typeface="Microsoft Sans Serif"/>
              </a:rPr>
              <a:t>analíticos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45" dirty="0">
                <a:latin typeface="Microsoft Sans Serif"/>
                <a:cs typeface="Microsoft Sans Serif"/>
              </a:rPr>
              <a:t>determinar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composición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materiales.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Debido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naturaleza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material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10" dirty="0">
                <a:latin typeface="Microsoft Sans Serif"/>
                <a:cs typeface="Microsoft Sans Serif"/>
              </a:rPr>
              <a:t>análisis </a:t>
            </a:r>
            <a:r>
              <a:rPr sz="950" spc="45" dirty="0">
                <a:latin typeface="Microsoft Sans Serif"/>
                <a:cs typeface="Microsoft Sans Serif"/>
              </a:rPr>
              <a:t>requerido </a:t>
            </a:r>
            <a:r>
              <a:rPr sz="950" spc="40" dirty="0">
                <a:latin typeface="Microsoft Sans Serif"/>
                <a:cs typeface="Microsoft Sans Serif"/>
              </a:rPr>
              <a:t>difieren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25" dirty="0">
                <a:latin typeface="Microsoft Sans Serif"/>
                <a:cs typeface="Microsoft Sans Serif"/>
              </a:rPr>
              <a:t>proceso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45" dirty="0">
                <a:latin typeface="Microsoft Sans Serif"/>
                <a:cs typeface="Microsoft Sans Serif"/>
              </a:rPr>
              <a:t>otro, </a:t>
            </a:r>
            <a:r>
              <a:rPr sz="950" spc="5" dirty="0">
                <a:latin typeface="Microsoft Sans Serif"/>
                <a:cs typeface="Microsoft Sans Serif"/>
              </a:rPr>
              <a:t>Siemens </a:t>
            </a:r>
            <a:r>
              <a:rPr sz="950" spc="30" dirty="0">
                <a:latin typeface="Microsoft Sans Serif"/>
                <a:cs typeface="Microsoft Sans Serif"/>
              </a:rPr>
              <a:t>ofrece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4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variedad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analizadores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procesos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sistemas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análisis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procesos.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5763108" y="8212743"/>
            <a:ext cx="128270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Sistemas</a:t>
            </a:r>
            <a:r>
              <a:rPr sz="1050" b="1" spc="-35" dirty="0">
                <a:latin typeface="Arial"/>
                <a:cs typeface="Arial"/>
              </a:rPr>
              <a:t> </a:t>
            </a:r>
            <a:r>
              <a:rPr sz="1050" b="1" spc="25" dirty="0">
                <a:latin typeface="Arial"/>
                <a:cs typeface="Arial"/>
              </a:rPr>
              <a:t>de</a:t>
            </a:r>
            <a:r>
              <a:rPr sz="1050" b="1" spc="-35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pesaje</a:t>
            </a:r>
            <a:endParaRPr sz="1050">
              <a:latin typeface="Arial"/>
              <a:cs typeface="Arial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7958888" y="8187342"/>
            <a:ext cx="429006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5" dirty="0">
                <a:latin typeface="Microsoft Sans Serif"/>
                <a:cs typeface="Microsoft Sans Serif"/>
              </a:rPr>
              <a:t>Siemens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ofrece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amplia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gama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productos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sistemas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tecnologías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25" dirty="0">
                <a:latin typeface="Microsoft Sans Serif"/>
                <a:cs typeface="Microsoft Sans Serif"/>
              </a:rPr>
              <a:t>dosificación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0" dirty="0">
                <a:latin typeface="Microsoft Sans Serif"/>
                <a:cs typeface="Microsoft Sans Serif"/>
              </a:rPr>
              <a:t>pesaje. </a:t>
            </a:r>
            <a:r>
              <a:rPr sz="950" spc="-5" dirty="0">
                <a:latin typeface="Microsoft Sans Serif"/>
                <a:cs typeface="Microsoft Sans Serif"/>
              </a:rPr>
              <a:t>Los </a:t>
            </a:r>
            <a:r>
              <a:rPr sz="950" spc="30" dirty="0">
                <a:latin typeface="Microsoft Sans Serif"/>
                <a:cs typeface="Microsoft Sans Serif"/>
              </a:rPr>
              <a:t>ejemplos </a:t>
            </a:r>
            <a:r>
              <a:rPr sz="950" spc="20" dirty="0">
                <a:latin typeface="Microsoft Sans Serif"/>
                <a:cs typeface="Microsoft Sans Serif"/>
              </a:rPr>
              <a:t>incluyen: </a:t>
            </a:r>
            <a:r>
              <a:rPr sz="950" spc="25" dirty="0">
                <a:latin typeface="Microsoft Sans Serif"/>
                <a:cs typeface="Microsoft Sans Serif"/>
              </a:rPr>
              <a:t>electrónica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0" dirty="0">
                <a:latin typeface="Microsoft Sans Serif"/>
                <a:cs typeface="Microsoft Sans Serif"/>
              </a:rPr>
              <a:t>pesaje, </a:t>
            </a:r>
            <a:r>
              <a:rPr sz="950" spc="1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celdas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carga, </a:t>
            </a:r>
            <a:r>
              <a:rPr sz="950" spc="40" dirty="0">
                <a:latin typeface="Microsoft Sans Serif"/>
                <a:cs typeface="Microsoft Sans Serif"/>
              </a:rPr>
              <a:t>productos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0" dirty="0">
                <a:latin typeface="Microsoft Sans Serif"/>
                <a:cs typeface="Microsoft Sans Serif"/>
              </a:rPr>
              <a:t>pesaje </a:t>
            </a:r>
            <a:r>
              <a:rPr sz="950" spc="30" dirty="0">
                <a:latin typeface="Microsoft Sans Serif"/>
                <a:cs typeface="Microsoft Sans Serif"/>
              </a:rPr>
              <a:t>de cinta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35" dirty="0">
                <a:latin typeface="Microsoft Sans Serif"/>
                <a:cs typeface="Microsoft Sans Serif"/>
              </a:rPr>
              <a:t>medidores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5" dirty="0">
                <a:latin typeface="Microsoft Sans Serif"/>
                <a:cs typeface="Microsoft Sans Serif"/>
              </a:rPr>
              <a:t>flujo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sólidos.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12974" y="7083337"/>
            <a:ext cx="1940318" cy="167738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589" y="8036263"/>
            <a:ext cx="624574" cy="72380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2081" y="535081"/>
            <a:ext cx="139446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0" dirty="0">
                <a:latin typeface="Arial"/>
                <a:cs typeface="Arial"/>
              </a:rPr>
              <a:t>Visualización</a:t>
            </a:r>
            <a:r>
              <a:rPr sz="850" b="1" spc="-4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-5" dirty="0">
                <a:latin typeface="Arial"/>
                <a:cs typeface="Arial"/>
              </a:rPr>
              <a:t>procesos</a:t>
            </a:r>
            <a:endParaRPr sz="85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68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861" y="486820"/>
            <a:ext cx="422211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-15" dirty="0">
                <a:latin typeface="Microsoft Sans Serif"/>
                <a:cs typeface="Microsoft Sans Serif"/>
              </a:rPr>
              <a:t>La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gama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productos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operación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y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monitorización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SIMATIC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HMI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incluye </a:t>
            </a:r>
            <a:r>
              <a:rPr sz="1050" spc="35" dirty="0">
                <a:latin typeface="Microsoft Sans Serif"/>
                <a:cs typeface="Microsoft Sans Serif"/>
              </a:rPr>
              <a:t>tres </a:t>
            </a:r>
            <a:r>
              <a:rPr sz="1050" spc="30" dirty="0">
                <a:latin typeface="Microsoft Sans Serif"/>
                <a:cs typeface="Microsoft Sans Serif"/>
              </a:rPr>
              <a:t>familias </a:t>
            </a:r>
            <a:r>
              <a:rPr sz="1050" spc="35" dirty="0">
                <a:latin typeface="Microsoft Sans Serif"/>
                <a:cs typeface="Microsoft Sans Serif"/>
              </a:rPr>
              <a:t>de software: </a:t>
            </a:r>
            <a:r>
              <a:rPr sz="1050" b="1" spc="10" dirty="0">
                <a:latin typeface="Arial"/>
                <a:cs typeface="Arial"/>
              </a:rPr>
              <a:t>SIMATIC </a:t>
            </a:r>
            <a:r>
              <a:rPr sz="1050" b="1" spc="-20" dirty="0">
                <a:latin typeface="Arial"/>
                <a:cs typeface="Arial"/>
              </a:rPr>
              <a:t>WinCC </a:t>
            </a:r>
            <a:r>
              <a:rPr sz="1050" b="1" spc="10" dirty="0">
                <a:latin typeface="Arial"/>
                <a:cs typeface="Arial"/>
              </a:rPr>
              <a:t>(TIA </a:t>
            </a:r>
            <a:r>
              <a:rPr sz="1050" b="1" spc="25" dirty="0">
                <a:latin typeface="Arial"/>
                <a:cs typeface="Arial"/>
              </a:rPr>
              <a:t>Portal), </a:t>
            </a:r>
            <a:r>
              <a:rPr sz="1050" b="1" spc="30" dirty="0">
                <a:latin typeface="Arial"/>
                <a:cs typeface="Arial"/>
              </a:rPr>
              <a:t> </a:t>
            </a:r>
            <a:r>
              <a:rPr sz="1050" b="1" spc="10" dirty="0">
                <a:latin typeface="Arial"/>
                <a:cs typeface="Arial"/>
              </a:rPr>
              <a:t>SIMATIC </a:t>
            </a:r>
            <a:r>
              <a:rPr sz="1050" b="1" spc="-15" dirty="0">
                <a:latin typeface="Arial"/>
                <a:cs typeface="Arial"/>
              </a:rPr>
              <a:t>WinCC, </a:t>
            </a:r>
            <a:r>
              <a:rPr sz="1050" spc="10" dirty="0">
                <a:latin typeface="Microsoft Sans Serif"/>
                <a:cs typeface="Microsoft Sans Serif"/>
              </a:rPr>
              <a:t>y </a:t>
            </a:r>
            <a:r>
              <a:rPr sz="1050" b="1" spc="40" dirty="0">
                <a:latin typeface="Arial"/>
                <a:cs typeface="Arial"/>
              </a:rPr>
              <a:t>Arquitectura </a:t>
            </a:r>
            <a:r>
              <a:rPr sz="1050" b="1" spc="50" dirty="0">
                <a:latin typeface="Arial"/>
                <a:cs typeface="Arial"/>
              </a:rPr>
              <a:t>abierta </a:t>
            </a:r>
            <a:r>
              <a:rPr sz="1050" b="1" spc="10" dirty="0">
                <a:latin typeface="Arial"/>
                <a:cs typeface="Arial"/>
              </a:rPr>
              <a:t>SIMATIC </a:t>
            </a:r>
            <a:r>
              <a:rPr sz="1050" b="1" spc="-15" dirty="0">
                <a:latin typeface="Arial"/>
                <a:cs typeface="Arial"/>
              </a:rPr>
              <a:t>WinCC</a:t>
            </a:r>
            <a:r>
              <a:rPr sz="1050" spc="-15" dirty="0">
                <a:latin typeface="Microsoft Sans Serif"/>
                <a:cs typeface="Microsoft Sans Serif"/>
              </a:rPr>
              <a:t>. </a:t>
            </a:r>
            <a:r>
              <a:rPr sz="1050" spc="-55" dirty="0">
                <a:latin typeface="Microsoft Sans Serif"/>
                <a:cs typeface="Microsoft Sans Serif"/>
              </a:rPr>
              <a:t>Ya </a:t>
            </a:r>
            <a:r>
              <a:rPr sz="1050" spc="-5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hemos hablado </a:t>
            </a:r>
            <a:r>
              <a:rPr sz="1050" spc="35" dirty="0">
                <a:latin typeface="Microsoft Sans Serif"/>
                <a:cs typeface="Microsoft Sans Serif"/>
              </a:rPr>
              <a:t>de </a:t>
            </a:r>
            <a:r>
              <a:rPr sz="1050" spc="45" dirty="0">
                <a:latin typeface="Microsoft Sans Serif"/>
                <a:cs typeface="Microsoft Sans Serif"/>
              </a:rPr>
              <a:t>una </a:t>
            </a:r>
            <a:r>
              <a:rPr sz="1050" spc="35" dirty="0">
                <a:latin typeface="Microsoft Sans Serif"/>
                <a:cs typeface="Microsoft Sans Serif"/>
              </a:rPr>
              <a:t>de </a:t>
            </a:r>
            <a:r>
              <a:rPr sz="1050" spc="10" dirty="0">
                <a:latin typeface="Microsoft Sans Serif"/>
                <a:cs typeface="Microsoft Sans Serif"/>
              </a:rPr>
              <a:t>estas </a:t>
            </a:r>
            <a:r>
              <a:rPr sz="1050" spc="25" dirty="0">
                <a:latin typeface="Microsoft Sans Serif"/>
                <a:cs typeface="Microsoft Sans Serif"/>
              </a:rPr>
              <a:t>familias, </a:t>
            </a:r>
            <a:r>
              <a:rPr sz="1050" spc="-15" dirty="0">
                <a:latin typeface="Microsoft Sans Serif"/>
                <a:cs typeface="Microsoft Sans Serif"/>
              </a:rPr>
              <a:t>SIMATIC </a:t>
            </a:r>
            <a:r>
              <a:rPr sz="1050" spc="-25" dirty="0">
                <a:latin typeface="Microsoft Sans Serif"/>
                <a:cs typeface="Microsoft Sans Serif"/>
              </a:rPr>
              <a:t>WinCC </a:t>
            </a:r>
            <a:r>
              <a:rPr sz="1050" spc="-15" dirty="0">
                <a:latin typeface="Microsoft Sans Serif"/>
                <a:cs typeface="Microsoft Sans Serif"/>
              </a:rPr>
              <a:t>(TIA 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Portal).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861" y="1580291"/>
            <a:ext cx="424116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5" dirty="0">
                <a:latin typeface="Arial"/>
                <a:cs typeface="Arial"/>
              </a:rPr>
              <a:t>SIMATIC </a:t>
            </a:r>
            <a:r>
              <a:rPr sz="900" b="1" spc="-15" dirty="0">
                <a:latin typeface="Arial"/>
                <a:cs typeface="Arial"/>
              </a:rPr>
              <a:t>WinCC 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20" dirty="0">
                <a:latin typeface="Microsoft Sans Serif"/>
                <a:cs typeface="Microsoft Sans Serif"/>
              </a:rPr>
              <a:t>sistema </a:t>
            </a:r>
            <a:r>
              <a:rPr sz="900" spc="10" dirty="0">
                <a:latin typeface="Microsoft Sans Serif"/>
                <a:cs typeface="Microsoft Sans Serif"/>
              </a:rPr>
              <a:t>escalable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visualización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0" dirty="0">
                <a:latin typeface="Microsoft Sans Serif"/>
                <a:cs typeface="Microsoft Sans Serif"/>
              </a:rPr>
              <a:t>procesos basado </a:t>
            </a:r>
            <a:r>
              <a:rPr sz="900" spc="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Windows,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lo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5" dirty="0">
                <a:latin typeface="Microsoft Sans Serif"/>
                <a:cs typeface="Microsoft Sans Serif"/>
              </a:rPr>
              <a:t> veces </a:t>
            </a:r>
            <a:r>
              <a:rPr sz="900" spc="-10" dirty="0">
                <a:latin typeface="Microsoft Sans Serif"/>
                <a:cs typeface="Microsoft Sans Serif"/>
              </a:rPr>
              <a:t>se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denomina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control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supervisión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-22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adquisición </a:t>
            </a:r>
            <a:r>
              <a:rPr sz="900" spc="30" dirty="0">
                <a:latin typeface="Microsoft Sans Serif"/>
                <a:cs typeface="Microsoft Sans Serif"/>
              </a:rPr>
              <a:t>de datos </a:t>
            </a:r>
            <a:r>
              <a:rPr sz="900" spc="-40" dirty="0">
                <a:latin typeface="Microsoft Sans Serif"/>
                <a:cs typeface="Microsoft Sans Serif"/>
              </a:rPr>
              <a:t>(SCADA). </a:t>
            </a:r>
            <a:r>
              <a:rPr sz="900" spc="-15" dirty="0">
                <a:latin typeface="Microsoft Sans Serif"/>
                <a:cs typeface="Microsoft Sans Serif"/>
              </a:rPr>
              <a:t>SIMATIC </a:t>
            </a:r>
            <a:r>
              <a:rPr sz="900" spc="-20" dirty="0">
                <a:latin typeface="Microsoft Sans Serif"/>
                <a:cs typeface="Microsoft Sans Serif"/>
              </a:rPr>
              <a:t>WinCC 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10" dirty="0">
                <a:latin typeface="Microsoft Sans Serif"/>
                <a:cs typeface="Microsoft Sans Serif"/>
              </a:rPr>
              <a:t>escalable </a:t>
            </a:r>
            <a:r>
              <a:rPr sz="900" spc="45" dirty="0">
                <a:latin typeface="Microsoft Sans Serif"/>
                <a:cs typeface="Microsoft Sans Serif"/>
              </a:rPr>
              <a:t>porque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35" dirty="0">
                <a:latin typeface="Microsoft Sans Serif"/>
                <a:cs typeface="Microsoft Sans Serif"/>
              </a:rPr>
              <a:t>puede </a:t>
            </a:r>
            <a:r>
              <a:rPr sz="900" spc="40" dirty="0">
                <a:latin typeface="Microsoft Sans Serif"/>
                <a:cs typeface="Microsoft Sans Serif"/>
              </a:rPr>
              <a:t> configurar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40" dirty="0">
                <a:latin typeface="Microsoft Sans Serif"/>
                <a:cs typeface="Microsoft Sans Serif"/>
              </a:rPr>
              <a:t>proporcionar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30" dirty="0">
                <a:latin typeface="Microsoft Sans Serif"/>
                <a:cs typeface="Microsoft Sans Serif"/>
              </a:rPr>
              <a:t>funcionalidad </a:t>
            </a:r>
            <a:r>
              <a:rPr sz="900" spc="35" dirty="0">
                <a:latin typeface="Microsoft Sans Serif"/>
                <a:cs typeface="Microsoft Sans Serif"/>
              </a:rPr>
              <a:t>completa </a:t>
            </a:r>
            <a:r>
              <a:rPr sz="900" spc="30" dirty="0">
                <a:latin typeface="Microsoft Sans Serif"/>
                <a:cs typeface="Microsoft Sans Serif"/>
              </a:rPr>
              <a:t>de operación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1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monitoreo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sistemas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simples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solo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usuario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hasta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sistemas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complejos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múltiples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usuarios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servidores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redundantes.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861" y="3043333"/>
            <a:ext cx="3834129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35" dirty="0">
                <a:latin typeface="Arial"/>
                <a:cs typeface="Arial"/>
              </a:rPr>
              <a:t>Arquitectura </a:t>
            </a:r>
            <a:r>
              <a:rPr sz="900" b="1" spc="40" dirty="0">
                <a:latin typeface="Arial"/>
                <a:cs typeface="Arial"/>
              </a:rPr>
              <a:t>abierta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-15" dirty="0">
                <a:latin typeface="Arial"/>
                <a:cs typeface="Arial"/>
              </a:rPr>
              <a:t>WinCC </a:t>
            </a:r>
            <a:r>
              <a:rPr sz="900" spc="35" dirty="0">
                <a:latin typeface="Microsoft Sans Serif"/>
                <a:cs typeface="Microsoft Sans Serif"/>
              </a:rPr>
              <a:t>aborda </a:t>
            </a:r>
            <a:r>
              <a:rPr sz="900" spc="20" dirty="0">
                <a:latin typeface="Microsoft Sans Serif"/>
                <a:cs typeface="Microsoft Sans Serif"/>
              </a:rPr>
              <a:t>soluciones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30" dirty="0">
                <a:latin typeface="Microsoft Sans Serif"/>
                <a:cs typeface="Microsoft Sans Serif"/>
              </a:rPr>
              <a:t>requisitos 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adaptación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altamente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específicos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del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cliente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25" dirty="0">
                <a:latin typeface="Microsoft Sans Serif"/>
                <a:cs typeface="Microsoft Sans Serif"/>
              </a:rPr>
              <a:t>funciones</a:t>
            </a:r>
            <a:r>
              <a:rPr sz="900" spc="5" dirty="0">
                <a:latin typeface="Microsoft Sans Serif"/>
                <a:cs typeface="Microsoft Sans Serif"/>
              </a:rPr>
              <a:t> especializadas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incluso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plataformas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no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son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Windows.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2082" y="3833274"/>
            <a:ext cx="10306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latin typeface="Arial"/>
                <a:cs typeface="Arial"/>
              </a:rPr>
              <a:t>Control</a:t>
            </a:r>
            <a:r>
              <a:rPr sz="800" b="1" spc="-3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30" dirty="0">
                <a:latin typeface="Arial"/>
                <a:cs typeface="Arial"/>
              </a:rPr>
              <a:t> </a:t>
            </a:r>
            <a:r>
              <a:rPr sz="800" b="1" spc="-5" dirty="0">
                <a:latin typeface="Arial"/>
                <a:cs typeface="Arial"/>
              </a:rPr>
              <a:t>procesos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7860" y="3774853"/>
            <a:ext cx="430530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50" dirty="0">
                <a:latin typeface="Microsoft Sans Serif"/>
                <a:cs typeface="Microsoft Sans Serif"/>
              </a:rPr>
              <a:t>Se </a:t>
            </a:r>
            <a:r>
              <a:rPr sz="900" spc="35" dirty="0">
                <a:latin typeface="Microsoft Sans Serif"/>
                <a:cs typeface="Microsoft Sans Serif"/>
              </a:rPr>
              <a:t>puede </a:t>
            </a:r>
            <a:r>
              <a:rPr sz="900" spc="30" dirty="0">
                <a:latin typeface="Microsoft Sans Serif"/>
                <a:cs typeface="Microsoft Sans Serif"/>
              </a:rPr>
              <a:t>utilizar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25" dirty="0">
                <a:latin typeface="Microsoft Sans Serif"/>
                <a:cs typeface="Microsoft Sans Serif"/>
              </a:rPr>
              <a:t>variedad </a:t>
            </a:r>
            <a:r>
              <a:rPr sz="900" spc="30" dirty="0">
                <a:latin typeface="Microsoft Sans Serif"/>
                <a:cs typeface="Microsoft Sans Serif"/>
              </a:rPr>
              <a:t>de enfoques para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40" dirty="0">
                <a:latin typeface="Microsoft Sans Serif"/>
                <a:cs typeface="Microsoft Sans Serif"/>
              </a:rPr>
              <a:t>control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0" dirty="0">
                <a:latin typeface="Microsoft Sans Serif"/>
                <a:cs typeface="Microsoft Sans Serif"/>
              </a:rPr>
              <a:t>procesos </a:t>
            </a:r>
            <a:r>
              <a:rPr sz="900" spc="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dependiendo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0" dirty="0">
                <a:latin typeface="Microsoft Sans Serif"/>
                <a:cs typeface="Microsoft Sans Serif"/>
              </a:rPr>
              <a:t>complejidad </a:t>
            </a:r>
            <a:r>
              <a:rPr sz="900" spc="25" dirty="0">
                <a:latin typeface="Microsoft Sans Serif"/>
                <a:cs typeface="Microsoft Sans Serif"/>
              </a:rPr>
              <a:t>del proceso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15" dirty="0">
                <a:latin typeface="Microsoft Sans Serif"/>
                <a:cs typeface="Microsoft Sans Serif"/>
              </a:rPr>
              <a:t>está </a:t>
            </a:r>
            <a:r>
              <a:rPr sz="900" spc="35" dirty="0">
                <a:latin typeface="Microsoft Sans Serif"/>
                <a:cs typeface="Microsoft Sans Serif"/>
              </a:rPr>
              <a:t>controlando. </a:t>
            </a:r>
            <a:r>
              <a:rPr sz="900" spc="30" dirty="0">
                <a:latin typeface="Microsoft Sans Serif"/>
                <a:cs typeface="Microsoft Sans Serif"/>
              </a:rPr>
              <a:t>Un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proceso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por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lotes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pequeño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menudo</a:t>
            </a:r>
            <a:r>
              <a:rPr sz="900" spc="-10" dirty="0">
                <a:latin typeface="Microsoft Sans Serif"/>
                <a:cs typeface="Microsoft Sans Serif"/>
              </a:rPr>
              <a:t> se </a:t>
            </a:r>
            <a:r>
              <a:rPr sz="900" spc="30" dirty="0">
                <a:latin typeface="Microsoft Sans Serif"/>
                <a:cs typeface="Microsoft Sans Serif"/>
              </a:rPr>
              <a:t>presta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bien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ser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controlado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por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-60" dirty="0">
                <a:latin typeface="Microsoft Sans Serif"/>
                <a:cs typeface="Microsoft Sans Serif"/>
              </a:rPr>
              <a:t>PLC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unos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pocos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60" dirty="0">
                <a:latin typeface="Microsoft Sans Serif"/>
                <a:cs typeface="Microsoft Sans Serif"/>
              </a:rPr>
              <a:t>PLC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red.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860" y="4686713"/>
            <a:ext cx="4283710" cy="2037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latin typeface="Microsoft Sans Serif"/>
                <a:cs typeface="Microsoft Sans Serif"/>
              </a:rPr>
              <a:t>Cada vez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más,</a:t>
            </a:r>
            <a:r>
              <a:rPr sz="800" dirty="0">
                <a:latin typeface="Microsoft Sans Serif"/>
                <a:cs typeface="Microsoft Sans Serif"/>
              </a:rPr>
              <a:t> las </a:t>
            </a:r>
            <a:r>
              <a:rPr sz="800" spc="25" dirty="0">
                <a:latin typeface="Microsoft Sans Serif"/>
                <a:cs typeface="Microsoft Sans Serif"/>
              </a:rPr>
              <a:t>unidades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frecuencia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variable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35" dirty="0">
                <a:latin typeface="Microsoft Sans Serif"/>
                <a:cs typeface="Microsoft Sans Serif"/>
              </a:rPr>
              <a:t>(VFD)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también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conectan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red</a:t>
            </a:r>
            <a:r>
              <a:rPr sz="800" dirty="0">
                <a:latin typeface="Microsoft Sans Serif"/>
                <a:cs typeface="Microsoft Sans Serif"/>
              </a:rPr>
              <a:t> a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sistemas </a:t>
            </a:r>
            <a:r>
              <a:rPr sz="800" spc="-50" dirty="0">
                <a:latin typeface="Microsoft Sans Serif"/>
                <a:cs typeface="Microsoft Sans Serif"/>
              </a:rPr>
              <a:t>PLC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HMI. </a:t>
            </a:r>
            <a:r>
              <a:rPr sz="800" spc="-5" dirty="0">
                <a:latin typeface="Microsoft Sans Serif"/>
                <a:cs typeface="Microsoft Sans Serif"/>
              </a:rPr>
              <a:t>Estos </a:t>
            </a:r>
            <a:r>
              <a:rPr sz="800" spc="20" dirty="0">
                <a:latin typeface="Microsoft Sans Serif"/>
                <a:cs typeface="Microsoft Sans Serif"/>
              </a:rPr>
              <a:t>accionamientos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25" dirty="0">
                <a:latin typeface="Microsoft Sans Serif"/>
                <a:cs typeface="Microsoft Sans Serif"/>
              </a:rPr>
              <a:t>utilizan para </a:t>
            </a:r>
            <a:r>
              <a:rPr sz="800" spc="35" dirty="0">
                <a:latin typeface="Microsoft Sans Serif"/>
                <a:cs typeface="Microsoft Sans Serif"/>
              </a:rPr>
              <a:t>controlar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velocidad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bombas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spc="25" dirty="0">
                <a:latin typeface="Microsoft Sans Serif"/>
                <a:cs typeface="Microsoft Sans Serif"/>
              </a:rPr>
              <a:t>ventiladores </a:t>
            </a:r>
            <a:r>
              <a:rPr sz="800" spc="20" dirty="0">
                <a:latin typeface="Microsoft Sans Serif"/>
                <a:cs typeface="Microsoft Sans Serif"/>
              </a:rPr>
              <a:t>que,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15" dirty="0">
                <a:latin typeface="Microsoft Sans Serif"/>
                <a:cs typeface="Microsoft Sans Serif"/>
              </a:rPr>
              <a:t>su </a:t>
            </a:r>
            <a:r>
              <a:rPr sz="800" spc="-5" dirty="0">
                <a:latin typeface="Microsoft Sans Serif"/>
                <a:cs typeface="Microsoft Sans Serif"/>
              </a:rPr>
              <a:t>vez, </a:t>
            </a:r>
            <a:r>
              <a:rPr sz="800" spc="35" dirty="0">
                <a:latin typeface="Microsoft Sans Serif"/>
                <a:cs typeface="Microsoft Sans Serif"/>
              </a:rPr>
              <a:t>controlan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flujo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fluidos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dirty="0">
                <a:latin typeface="Microsoft Sans Serif"/>
                <a:cs typeface="Microsoft Sans Serif"/>
              </a:rPr>
              <a:t>gases.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control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flujo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5" dirty="0">
                <a:latin typeface="Microsoft Sans Serif"/>
                <a:cs typeface="Microsoft Sans Serif"/>
              </a:rPr>
              <a:t>logra </a:t>
            </a:r>
            <a:r>
              <a:rPr sz="800" spc="20" dirty="0">
                <a:latin typeface="Microsoft Sans Serif"/>
                <a:cs typeface="Microsoft Sans Serif"/>
              </a:rPr>
              <a:t>con frecuencia </a:t>
            </a:r>
            <a:r>
              <a:rPr sz="800" spc="35" dirty="0">
                <a:latin typeface="Microsoft Sans Serif"/>
                <a:cs typeface="Microsoft Sans Serif"/>
              </a:rPr>
              <a:t>mediante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uso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0" dirty="0">
                <a:latin typeface="Microsoft Sans Serif"/>
                <a:cs typeface="Microsoft Sans Serif"/>
              </a:rPr>
              <a:t>válvulas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5" dirty="0">
                <a:latin typeface="Microsoft Sans Serif"/>
                <a:cs typeface="Microsoft Sans Serif"/>
              </a:rPr>
              <a:t>control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sistemas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amortiguación </a:t>
            </a:r>
            <a:r>
              <a:rPr sz="800" spc="25" dirty="0">
                <a:latin typeface="Microsoft Sans Serif"/>
                <a:cs typeface="Microsoft Sans Serif"/>
              </a:rPr>
              <a:t>de ventilación para </a:t>
            </a:r>
            <a:r>
              <a:rPr sz="800" spc="35" dirty="0">
                <a:latin typeface="Microsoft Sans Serif"/>
                <a:cs typeface="Microsoft Sans Serif"/>
              </a:rPr>
              <a:t>regular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flujo </a:t>
            </a:r>
            <a:r>
              <a:rPr sz="800" spc="30" dirty="0">
                <a:latin typeface="Microsoft Sans Serif"/>
                <a:cs typeface="Microsoft Sans Serif"/>
              </a:rPr>
              <a:t>mientras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40" dirty="0">
                <a:latin typeface="Microsoft Sans Serif"/>
                <a:cs typeface="Microsoft Sans Serif"/>
              </a:rPr>
              <a:t>motores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30" dirty="0">
                <a:latin typeface="Microsoft Sans Serif"/>
                <a:cs typeface="Microsoft Sans Serif"/>
              </a:rPr>
              <a:t>bombas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5" dirty="0">
                <a:latin typeface="Microsoft Sans Serif"/>
                <a:cs typeface="Microsoft Sans Serif"/>
              </a:rPr>
              <a:t>ventiladores </a:t>
            </a:r>
            <a:r>
              <a:rPr sz="800" spc="30" dirty="0">
                <a:latin typeface="Microsoft Sans Serif"/>
                <a:cs typeface="Microsoft Sans Serif"/>
              </a:rPr>
              <a:t>funcionan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0" dirty="0">
                <a:latin typeface="Microsoft Sans Serif"/>
                <a:cs typeface="Microsoft Sans Serif"/>
              </a:rPr>
              <a:t>pleno </a:t>
            </a:r>
            <a:r>
              <a:rPr sz="800" spc="20" dirty="0">
                <a:latin typeface="Microsoft Sans Serif"/>
                <a:cs typeface="Microsoft Sans Serif"/>
              </a:rPr>
              <a:t>voltaje. </a:t>
            </a:r>
            <a:r>
              <a:rPr sz="800" spc="-3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uso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variadores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frecuencia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control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bombas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ventiladores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35" dirty="0">
                <a:latin typeface="Microsoft Sans Serif"/>
                <a:cs typeface="Microsoft Sans Serif"/>
              </a:rPr>
              <a:t>enfoque </a:t>
            </a:r>
            <a:r>
              <a:rPr sz="800" spc="20" dirty="0">
                <a:latin typeface="Microsoft Sans Serif"/>
                <a:cs typeface="Microsoft Sans Serif"/>
              </a:rPr>
              <a:t>más eficiente </a:t>
            </a:r>
            <a:r>
              <a:rPr sz="800" spc="15" dirty="0">
                <a:latin typeface="Microsoft Sans Serif"/>
                <a:cs typeface="Microsoft Sans Serif"/>
              </a:rPr>
              <a:t>desde el </a:t>
            </a:r>
            <a:r>
              <a:rPr sz="800" spc="50" dirty="0">
                <a:latin typeface="Microsoft Sans Serif"/>
                <a:cs typeface="Microsoft Sans Serif"/>
              </a:rPr>
              <a:t>punto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vista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energético para </a:t>
            </a:r>
            <a:r>
              <a:rPr sz="800" spc="35" dirty="0">
                <a:latin typeface="Microsoft Sans Serif"/>
                <a:cs typeface="Microsoft Sans Serif"/>
              </a:rPr>
              <a:t>controlar </a:t>
            </a:r>
            <a:r>
              <a:rPr sz="800" dirty="0">
                <a:latin typeface="Microsoft Sans Serif"/>
                <a:cs typeface="Microsoft Sans Serif"/>
              </a:rPr>
              <a:t>las </a:t>
            </a:r>
            <a:r>
              <a:rPr sz="800" spc="5" dirty="0">
                <a:latin typeface="Microsoft Sans Serif"/>
                <a:cs typeface="Microsoft Sans Serif"/>
              </a:rPr>
              <a:t>tasas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5" dirty="0">
                <a:latin typeface="Microsoft Sans Serif"/>
                <a:cs typeface="Microsoft Sans Serif"/>
              </a:rPr>
              <a:t>flujo </a:t>
            </a:r>
            <a:r>
              <a:rPr sz="800" spc="25" dirty="0">
                <a:latin typeface="Microsoft Sans Serif"/>
                <a:cs typeface="Microsoft Sans Serif"/>
              </a:rPr>
              <a:t>del </a:t>
            </a:r>
            <a:r>
              <a:rPr sz="800" spc="15" dirty="0">
                <a:latin typeface="Microsoft Sans Serif"/>
                <a:cs typeface="Microsoft Sans Serif"/>
              </a:rPr>
              <a:t>proceso. </a:t>
            </a:r>
            <a:r>
              <a:rPr sz="800" spc="-45" dirty="0">
                <a:latin typeface="Microsoft Sans Serif"/>
                <a:cs typeface="Microsoft Sans Serif"/>
              </a:rPr>
              <a:t>Se </a:t>
            </a:r>
            <a:r>
              <a:rPr sz="800" spc="30" dirty="0">
                <a:latin typeface="Microsoft Sans Serif"/>
                <a:cs typeface="Microsoft Sans Serif"/>
              </a:rPr>
              <a:t>pueden </a:t>
            </a:r>
            <a:r>
              <a:rPr sz="800" spc="35" dirty="0">
                <a:latin typeface="Microsoft Sans Serif"/>
                <a:cs typeface="Microsoft Sans Serif"/>
              </a:rPr>
              <a:t>obtener </a:t>
            </a:r>
            <a:r>
              <a:rPr sz="800" spc="10" dirty="0">
                <a:latin typeface="Microsoft Sans Serif"/>
                <a:cs typeface="Microsoft Sans Serif"/>
              </a:rPr>
              <a:t>eficiencias </a:t>
            </a:r>
            <a:r>
              <a:rPr sz="800" spc="15" dirty="0">
                <a:latin typeface="Microsoft Sans Serif"/>
                <a:cs typeface="Microsoft Sans Serif"/>
              </a:rPr>
              <a:t> adicionales </a:t>
            </a:r>
            <a:r>
              <a:rPr sz="800" spc="35" dirty="0">
                <a:latin typeface="Microsoft Sans Serif"/>
                <a:cs typeface="Microsoft Sans Serif"/>
              </a:rPr>
              <a:t>mediante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uso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0" dirty="0">
                <a:latin typeface="Microsoft Sans Serif"/>
                <a:cs typeface="Microsoft Sans Serif"/>
              </a:rPr>
              <a:t>motores </a:t>
            </a:r>
            <a:r>
              <a:rPr sz="800" spc="20" dirty="0">
                <a:latin typeface="Microsoft Sans Serif"/>
                <a:cs typeface="Microsoft Sans Serif"/>
              </a:rPr>
              <a:t>más eficientes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5" dirty="0">
                <a:latin typeface="Microsoft Sans Serif"/>
                <a:cs typeface="Microsoft Sans Serif"/>
              </a:rPr>
              <a:t>mediante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20" dirty="0">
                <a:latin typeface="Microsoft Sans Serif"/>
                <a:cs typeface="Microsoft Sans Serif"/>
              </a:rPr>
              <a:t>uso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tecnologías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-30" dirty="0">
                <a:latin typeface="Microsoft Sans Serif"/>
                <a:cs typeface="Microsoft Sans Serif"/>
              </a:rPr>
              <a:t>MCC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inteligentes,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como</a:t>
            </a:r>
            <a:r>
              <a:rPr sz="800" dirty="0">
                <a:latin typeface="Microsoft Sans Serif"/>
                <a:cs typeface="Microsoft Sans Serif"/>
              </a:rPr>
              <a:t> las </a:t>
            </a:r>
            <a:r>
              <a:rPr sz="800" spc="20" dirty="0">
                <a:latin typeface="Microsoft Sans Serif"/>
                <a:cs typeface="Microsoft Sans Serif"/>
              </a:rPr>
              <a:t>disponibles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nuestros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30" dirty="0">
                <a:latin typeface="Microsoft Sans Serif"/>
                <a:cs typeface="Microsoft Sans Serif"/>
              </a:rPr>
              <a:t>MCC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tiastar,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integrar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gestión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motores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control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procesos.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178530" y="8853656"/>
            <a:ext cx="36004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5" dirty="0">
                <a:latin typeface="Microsoft Sans Serif"/>
                <a:cs typeface="Microsoft Sans Serif"/>
              </a:rPr>
              <a:t>variador</a:t>
            </a:r>
            <a:r>
              <a:rPr sz="250" spc="-15" dirty="0">
                <a:latin typeface="Microsoft Sans Serif"/>
                <a:cs typeface="Microsoft Sans Serif"/>
              </a:rPr>
              <a:t> </a:t>
            </a:r>
            <a:r>
              <a:rPr sz="250" spc="5" dirty="0">
                <a:latin typeface="Microsoft Sans Serif"/>
                <a:cs typeface="Microsoft Sans Serif"/>
              </a:rPr>
              <a:t>de</a:t>
            </a:r>
            <a:r>
              <a:rPr sz="250" spc="-15" dirty="0">
                <a:latin typeface="Microsoft Sans Serif"/>
                <a:cs typeface="Microsoft Sans Serif"/>
              </a:rPr>
              <a:t> </a:t>
            </a:r>
            <a:r>
              <a:rPr sz="250" spc="5" dirty="0">
                <a:latin typeface="Microsoft Sans Serif"/>
                <a:cs typeface="Microsoft Sans Serif"/>
              </a:rPr>
              <a:t>frecuencia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937596" y="8828256"/>
            <a:ext cx="21780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latin typeface="Microsoft Sans Serif"/>
                <a:cs typeface="Microsoft Sans Serif"/>
              </a:rPr>
              <a:t>Bomba</a:t>
            </a:r>
            <a:endParaRPr sz="4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638" y="3063463"/>
            <a:ext cx="3463925" cy="3156585"/>
            <a:chOff x="2917037" y="3063462"/>
            <a:chExt cx="3463925" cy="3156585"/>
          </a:xfrm>
        </p:grpSpPr>
        <p:sp>
          <p:nvSpPr>
            <p:cNvPr id="3" name="object 3"/>
            <p:cNvSpPr/>
            <p:nvPr/>
          </p:nvSpPr>
          <p:spPr>
            <a:xfrm>
              <a:off x="2917037" y="3684826"/>
              <a:ext cx="3463925" cy="2534920"/>
            </a:xfrm>
            <a:custGeom>
              <a:avLst/>
              <a:gdLst/>
              <a:ahLst/>
              <a:cxnLst/>
              <a:rect l="l" t="t" r="r" b="b"/>
              <a:pathLst>
                <a:path w="3463925" h="2534920">
                  <a:moveTo>
                    <a:pt x="2897149" y="0"/>
                  </a:moveTo>
                  <a:lnTo>
                    <a:pt x="1438135" y="0"/>
                  </a:lnTo>
                  <a:lnTo>
                    <a:pt x="1919452" y="262039"/>
                  </a:lnTo>
                  <a:lnTo>
                    <a:pt x="0" y="1634896"/>
                  </a:lnTo>
                  <a:lnTo>
                    <a:pt x="897470" y="2534920"/>
                  </a:lnTo>
                  <a:lnTo>
                    <a:pt x="2692654" y="712393"/>
                  </a:lnTo>
                  <a:lnTo>
                    <a:pt x="3463734" y="1143609"/>
                  </a:lnTo>
                  <a:lnTo>
                    <a:pt x="2897149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938125" y="3063462"/>
              <a:ext cx="858519" cy="2865755"/>
            </a:xfrm>
            <a:custGeom>
              <a:avLst/>
              <a:gdLst/>
              <a:ahLst/>
              <a:cxnLst/>
              <a:rect l="l" t="t" r="r" b="b"/>
              <a:pathLst>
                <a:path w="858520" h="2865754">
                  <a:moveTo>
                    <a:pt x="0" y="0"/>
                  </a:moveTo>
                  <a:lnTo>
                    <a:pt x="0" y="2865132"/>
                  </a:lnTo>
                </a:path>
                <a:path w="858520" h="2865754">
                  <a:moveTo>
                    <a:pt x="858519" y="0"/>
                  </a:moveTo>
                  <a:lnTo>
                    <a:pt x="858519" y="2865132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047049" y="5108086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4">
                  <a:moveTo>
                    <a:pt x="0" y="100342"/>
                  </a:moveTo>
                  <a:lnTo>
                    <a:pt x="25980" y="100342"/>
                  </a:lnTo>
                </a:path>
                <a:path w="26035" h="100964">
                  <a:moveTo>
                    <a:pt x="0" y="0"/>
                  </a:moveTo>
                  <a:lnTo>
                    <a:pt x="25980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044674" y="5013343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5">
                  <a:moveTo>
                    <a:pt x="0" y="0"/>
                  </a:moveTo>
                  <a:lnTo>
                    <a:pt x="0" y="24135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293937" y="5108086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4">
                  <a:moveTo>
                    <a:pt x="0" y="100342"/>
                  </a:moveTo>
                  <a:lnTo>
                    <a:pt x="25688" y="100342"/>
                  </a:lnTo>
                </a:path>
                <a:path w="26035" h="100964">
                  <a:moveTo>
                    <a:pt x="0" y="0"/>
                  </a:moveTo>
                  <a:lnTo>
                    <a:pt x="25688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91562" y="5013343"/>
              <a:ext cx="0" cy="360680"/>
            </a:xfrm>
            <a:custGeom>
              <a:avLst/>
              <a:gdLst/>
              <a:ahLst/>
              <a:cxnLst/>
              <a:rect l="l" t="t" r="r" b="b"/>
              <a:pathLst>
                <a:path h="360679">
                  <a:moveTo>
                    <a:pt x="0" y="0"/>
                  </a:moveTo>
                  <a:lnTo>
                    <a:pt x="0" y="36021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537777" y="5108086"/>
              <a:ext cx="19685" cy="100965"/>
            </a:xfrm>
            <a:custGeom>
              <a:avLst/>
              <a:gdLst/>
              <a:ahLst/>
              <a:cxnLst/>
              <a:rect l="l" t="t" r="r" b="b"/>
              <a:pathLst>
                <a:path w="19685" h="100964">
                  <a:moveTo>
                    <a:pt x="0" y="100342"/>
                  </a:moveTo>
                  <a:lnTo>
                    <a:pt x="19604" y="100342"/>
                  </a:lnTo>
                </a:path>
                <a:path w="19685" h="100964">
                  <a:moveTo>
                    <a:pt x="0" y="0"/>
                  </a:moveTo>
                  <a:lnTo>
                    <a:pt x="19604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535389" y="5013343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5">
                  <a:moveTo>
                    <a:pt x="0" y="0"/>
                  </a:moveTo>
                  <a:lnTo>
                    <a:pt x="0" y="24135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053436" y="4781816"/>
              <a:ext cx="0" cy="123189"/>
            </a:xfrm>
            <a:custGeom>
              <a:avLst/>
              <a:gdLst/>
              <a:ahLst/>
              <a:cxnLst/>
              <a:rect l="l" t="t" r="r" b="b"/>
              <a:pathLst>
                <a:path h="123189">
                  <a:moveTo>
                    <a:pt x="0" y="0"/>
                  </a:moveTo>
                  <a:lnTo>
                    <a:pt x="0" y="122588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967749" y="4853515"/>
              <a:ext cx="686435" cy="51435"/>
            </a:xfrm>
            <a:custGeom>
              <a:avLst/>
              <a:gdLst/>
              <a:ahLst/>
              <a:cxnLst/>
              <a:rect l="l" t="t" r="r" b="b"/>
              <a:pathLst>
                <a:path w="686435" h="51435">
                  <a:moveTo>
                    <a:pt x="328828" y="0"/>
                  </a:moveTo>
                  <a:lnTo>
                    <a:pt x="328828" y="50888"/>
                  </a:lnTo>
                </a:path>
                <a:path w="686435" h="51435">
                  <a:moveTo>
                    <a:pt x="0" y="2527"/>
                  </a:moveTo>
                  <a:lnTo>
                    <a:pt x="686371" y="2527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47058" y="4732395"/>
              <a:ext cx="530225" cy="0"/>
            </a:xfrm>
            <a:custGeom>
              <a:avLst/>
              <a:gdLst/>
              <a:ahLst/>
              <a:cxnLst/>
              <a:rect l="l" t="t" r="r" b="b"/>
              <a:pathLst>
                <a:path w="530225">
                  <a:moveTo>
                    <a:pt x="0" y="0"/>
                  </a:moveTo>
                  <a:lnTo>
                    <a:pt x="529935" y="0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42069" y="4732395"/>
              <a:ext cx="0" cy="123825"/>
            </a:xfrm>
            <a:custGeom>
              <a:avLst/>
              <a:gdLst/>
              <a:ahLst/>
              <a:cxnLst/>
              <a:rect l="l" t="t" r="r" b="b"/>
              <a:pathLst>
                <a:path h="123825">
                  <a:moveTo>
                    <a:pt x="0" y="0"/>
                  </a:moveTo>
                  <a:lnTo>
                    <a:pt x="0" y="123647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17888" y="4732395"/>
              <a:ext cx="0" cy="123825"/>
            </a:xfrm>
            <a:custGeom>
              <a:avLst/>
              <a:gdLst/>
              <a:ahLst/>
              <a:cxnLst/>
              <a:rect l="l" t="t" r="r" b="b"/>
              <a:pathLst>
                <a:path h="123825">
                  <a:moveTo>
                    <a:pt x="0" y="82238"/>
                  </a:moveTo>
                  <a:lnTo>
                    <a:pt x="0" y="123647"/>
                  </a:lnTo>
                </a:path>
                <a:path h="123825">
                  <a:moveTo>
                    <a:pt x="0" y="0"/>
                  </a:moveTo>
                  <a:lnTo>
                    <a:pt x="0" y="26040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19412" y="4671207"/>
              <a:ext cx="264795" cy="233679"/>
            </a:xfrm>
            <a:custGeom>
              <a:avLst/>
              <a:gdLst/>
              <a:ahLst/>
              <a:cxnLst/>
              <a:rect l="l" t="t" r="r" b="b"/>
              <a:pathLst>
                <a:path w="264795" h="233679">
                  <a:moveTo>
                    <a:pt x="0" y="0"/>
                  </a:moveTo>
                  <a:lnTo>
                    <a:pt x="0" y="60045"/>
                  </a:lnTo>
                </a:path>
                <a:path w="264795" h="233679">
                  <a:moveTo>
                    <a:pt x="264528" y="0"/>
                  </a:moveTo>
                  <a:lnTo>
                    <a:pt x="264528" y="60045"/>
                  </a:lnTo>
                </a:path>
                <a:path w="264795" h="233679">
                  <a:moveTo>
                    <a:pt x="220294" y="182308"/>
                  </a:moveTo>
                  <a:lnTo>
                    <a:pt x="220294" y="233197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293936" y="5308999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689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1746" y="4758436"/>
              <a:ext cx="155295" cy="56197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371746" y="4758435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4">
                  <a:moveTo>
                    <a:pt x="155295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155295" y="0"/>
                  </a:lnTo>
                  <a:lnTo>
                    <a:pt x="155295" y="56197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431868" y="4765966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608" y="36398"/>
                  </a:moveTo>
                  <a:lnTo>
                    <a:pt x="114" y="36512"/>
                  </a:lnTo>
                  <a:lnTo>
                    <a:pt x="114" y="42519"/>
                  </a:lnTo>
                  <a:lnTo>
                    <a:pt x="40449" y="42418"/>
                  </a:lnTo>
                  <a:lnTo>
                    <a:pt x="42608" y="36398"/>
                  </a:lnTo>
                  <a:close/>
                </a:path>
                <a:path w="45085" h="42545">
                  <a:moveTo>
                    <a:pt x="42608" y="6108"/>
                  </a:moveTo>
                  <a:lnTo>
                    <a:pt x="40449" y="101"/>
                  </a:lnTo>
                  <a:lnTo>
                    <a:pt x="114" y="0"/>
                  </a:lnTo>
                  <a:lnTo>
                    <a:pt x="114" y="6007"/>
                  </a:lnTo>
                  <a:lnTo>
                    <a:pt x="42608" y="6108"/>
                  </a:lnTo>
                  <a:close/>
                </a:path>
                <a:path w="45085" h="42545">
                  <a:moveTo>
                    <a:pt x="44030" y="29210"/>
                  </a:moveTo>
                  <a:lnTo>
                    <a:pt x="0" y="29235"/>
                  </a:lnTo>
                  <a:lnTo>
                    <a:pt x="76" y="35077"/>
                  </a:lnTo>
                  <a:lnTo>
                    <a:pt x="43014" y="34950"/>
                  </a:lnTo>
                  <a:lnTo>
                    <a:pt x="44030" y="29210"/>
                  </a:lnTo>
                  <a:close/>
                </a:path>
                <a:path w="45085" h="42545">
                  <a:moveTo>
                    <a:pt x="44030" y="13309"/>
                  </a:moveTo>
                  <a:lnTo>
                    <a:pt x="43014" y="7569"/>
                  </a:lnTo>
                  <a:lnTo>
                    <a:pt x="76" y="7442"/>
                  </a:lnTo>
                  <a:lnTo>
                    <a:pt x="0" y="13284"/>
                  </a:lnTo>
                  <a:lnTo>
                    <a:pt x="44030" y="13309"/>
                  </a:lnTo>
                  <a:close/>
                </a:path>
                <a:path w="45085" h="42545">
                  <a:moveTo>
                    <a:pt x="44551" y="21907"/>
                  </a:moveTo>
                  <a:lnTo>
                    <a:pt x="114" y="21945"/>
                  </a:lnTo>
                  <a:lnTo>
                    <a:pt x="0" y="27597"/>
                  </a:lnTo>
                  <a:lnTo>
                    <a:pt x="44170" y="27597"/>
                  </a:lnTo>
                  <a:lnTo>
                    <a:pt x="44551" y="21907"/>
                  </a:lnTo>
                  <a:close/>
                </a:path>
                <a:path w="45085" h="42545">
                  <a:moveTo>
                    <a:pt x="44551" y="20586"/>
                  </a:moveTo>
                  <a:lnTo>
                    <a:pt x="44170" y="14897"/>
                  </a:lnTo>
                  <a:lnTo>
                    <a:pt x="0" y="14909"/>
                  </a:lnTo>
                  <a:lnTo>
                    <a:pt x="114" y="20574"/>
                  </a:lnTo>
                  <a:lnTo>
                    <a:pt x="44551" y="20586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75035" y="4765751"/>
              <a:ext cx="3162" cy="41465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375038" y="4765744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574" y="0"/>
                  </a:moveTo>
                  <a:lnTo>
                    <a:pt x="698" y="0"/>
                  </a:lnTo>
                  <a:lnTo>
                    <a:pt x="0" y="711"/>
                  </a:lnTo>
                  <a:lnTo>
                    <a:pt x="0" y="1587"/>
                  </a:lnTo>
                  <a:lnTo>
                    <a:pt x="0" y="39916"/>
                  </a:lnTo>
                  <a:lnTo>
                    <a:pt x="0" y="40779"/>
                  </a:lnTo>
                  <a:lnTo>
                    <a:pt x="698" y="41478"/>
                  </a:lnTo>
                  <a:lnTo>
                    <a:pt x="1574" y="41478"/>
                  </a:lnTo>
                  <a:lnTo>
                    <a:pt x="2451" y="41478"/>
                  </a:lnTo>
                  <a:lnTo>
                    <a:pt x="3162" y="40779"/>
                  </a:lnTo>
                  <a:lnTo>
                    <a:pt x="3162" y="39916"/>
                  </a:lnTo>
                  <a:lnTo>
                    <a:pt x="3162" y="1587"/>
                  </a:lnTo>
                  <a:lnTo>
                    <a:pt x="3162" y="711"/>
                  </a:lnTo>
                  <a:lnTo>
                    <a:pt x="2451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20184" y="4765750"/>
              <a:ext cx="3149" cy="41465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520186" y="4765744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562" y="0"/>
                  </a:moveTo>
                  <a:lnTo>
                    <a:pt x="2438" y="0"/>
                  </a:lnTo>
                  <a:lnTo>
                    <a:pt x="3149" y="711"/>
                  </a:lnTo>
                  <a:lnTo>
                    <a:pt x="3149" y="1587"/>
                  </a:lnTo>
                  <a:lnTo>
                    <a:pt x="3149" y="39916"/>
                  </a:lnTo>
                  <a:lnTo>
                    <a:pt x="3149" y="40779"/>
                  </a:lnTo>
                  <a:lnTo>
                    <a:pt x="2438" y="41478"/>
                  </a:lnTo>
                  <a:lnTo>
                    <a:pt x="1562" y="41478"/>
                  </a:lnTo>
                  <a:lnTo>
                    <a:pt x="698" y="41478"/>
                  </a:lnTo>
                  <a:lnTo>
                    <a:pt x="0" y="40779"/>
                  </a:lnTo>
                  <a:lnTo>
                    <a:pt x="0" y="39916"/>
                  </a:lnTo>
                  <a:lnTo>
                    <a:pt x="0" y="1587"/>
                  </a:lnTo>
                  <a:lnTo>
                    <a:pt x="0" y="711"/>
                  </a:lnTo>
                  <a:lnTo>
                    <a:pt x="698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379837" y="4758429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518267" y="4758429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1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392917" y="477345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608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379442" y="4769866"/>
              <a:ext cx="53340" cy="3175"/>
            </a:xfrm>
            <a:custGeom>
              <a:avLst/>
              <a:gdLst/>
              <a:ahLst/>
              <a:cxnLst/>
              <a:rect l="l" t="t" r="r" b="b"/>
              <a:pathLst>
                <a:path w="53339" h="3175">
                  <a:moveTo>
                    <a:pt x="0" y="2813"/>
                  </a:moveTo>
                  <a:lnTo>
                    <a:pt x="52806" y="2813"/>
                  </a:lnTo>
                </a:path>
                <a:path w="53339" h="3175">
                  <a:moveTo>
                    <a:pt x="0" y="0"/>
                  </a:moveTo>
                  <a:lnTo>
                    <a:pt x="52806" y="0"/>
                  </a:lnTo>
                </a:path>
              </a:pathLst>
            </a:custGeom>
            <a:ln w="41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392917" y="478067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608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392917" y="4779130"/>
              <a:ext cx="39370" cy="0"/>
            </a:xfrm>
            <a:custGeom>
              <a:avLst/>
              <a:gdLst/>
              <a:ahLst/>
              <a:cxnLst/>
              <a:rect l="l" t="t" r="r" b="b"/>
              <a:pathLst>
                <a:path w="39370">
                  <a:moveTo>
                    <a:pt x="0" y="0"/>
                  </a:moveTo>
                  <a:lnTo>
                    <a:pt x="39331" y="0"/>
                  </a:lnTo>
                </a:path>
              </a:pathLst>
            </a:custGeom>
            <a:ln w="5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392917" y="478790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608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392917" y="4786369"/>
              <a:ext cx="39370" cy="0"/>
            </a:xfrm>
            <a:custGeom>
              <a:avLst/>
              <a:gdLst/>
              <a:ahLst/>
              <a:cxnLst/>
              <a:rect l="l" t="t" r="r" b="b"/>
              <a:pathLst>
                <a:path w="39370">
                  <a:moveTo>
                    <a:pt x="0" y="0"/>
                  </a:moveTo>
                  <a:lnTo>
                    <a:pt x="39331" y="0"/>
                  </a:lnTo>
                </a:path>
              </a:pathLst>
            </a:custGeom>
            <a:ln w="5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392917" y="479531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608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392917" y="4793767"/>
              <a:ext cx="39370" cy="0"/>
            </a:xfrm>
            <a:custGeom>
              <a:avLst/>
              <a:gdLst/>
              <a:ahLst/>
              <a:cxnLst/>
              <a:rect l="l" t="t" r="r" b="b"/>
              <a:pathLst>
                <a:path w="39370">
                  <a:moveTo>
                    <a:pt x="0" y="0"/>
                  </a:moveTo>
                  <a:lnTo>
                    <a:pt x="39331" y="0"/>
                  </a:lnTo>
                </a:path>
              </a:pathLst>
            </a:custGeom>
            <a:ln w="56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392917" y="480245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608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392917" y="4800904"/>
              <a:ext cx="39370" cy="0"/>
            </a:xfrm>
            <a:custGeom>
              <a:avLst/>
              <a:gdLst/>
              <a:ahLst/>
              <a:cxnLst/>
              <a:rect l="l" t="t" r="r" b="b"/>
              <a:pathLst>
                <a:path w="39370">
                  <a:moveTo>
                    <a:pt x="0" y="0"/>
                  </a:moveTo>
                  <a:lnTo>
                    <a:pt x="39331" y="0"/>
                  </a:lnTo>
                </a:path>
              </a:pathLst>
            </a:custGeom>
            <a:ln w="56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392917" y="480961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608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392917" y="4808073"/>
              <a:ext cx="39370" cy="0"/>
            </a:xfrm>
            <a:custGeom>
              <a:avLst/>
              <a:gdLst/>
              <a:ahLst/>
              <a:cxnLst/>
              <a:rect l="l" t="t" r="r" b="b"/>
              <a:pathLst>
                <a:path w="39370">
                  <a:moveTo>
                    <a:pt x="0" y="0"/>
                  </a:moveTo>
                  <a:lnTo>
                    <a:pt x="39331" y="0"/>
                  </a:lnTo>
                </a:path>
              </a:pathLst>
            </a:custGeom>
            <a:ln w="5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393317" y="481178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60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431870" y="4758429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286"/>
                  </a:lnTo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506826" y="47698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696" y="3848"/>
                  </a:moveTo>
                  <a:lnTo>
                    <a:pt x="7696" y="5981"/>
                  </a:lnTo>
                  <a:lnTo>
                    <a:pt x="5981" y="7708"/>
                  </a:lnTo>
                  <a:lnTo>
                    <a:pt x="3848" y="7708"/>
                  </a:lnTo>
                  <a:lnTo>
                    <a:pt x="1701" y="7708"/>
                  </a:lnTo>
                  <a:lnTo>
                    <a:pt x="0" y="5981"/>
                  </a:lnTo>
                  <a:lnTo>
                    <a:pt x="0" y="3848"/>
                  </a:lnTo>
                  <a:lnTo>
                    <a:pt x="0" y="1739"/>
                  </a:lnTo>
                  <a:lnTo>
                    <a:pt x="1701" y="0"/>
                  </a:lnTo>
                  <a:lnTo>
                    <a:pt x="3848" y="0"/>
                  </a:lnTo>
                  <a:lnTo>
                    <a:pt x="5981" y="0"/>
                  </a:lnTo>
                  <a:lnTo>
                    <a:pt x="7696" y="1739"/>
                  </a:lnTo>
                  <a:lnTo>
                    <a:pt x="7696" y="38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509096" y="4773625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86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4686" y="825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431868" y="4812703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39">
                  <a:moveTo>
                    <a:pt x="5765" y="1739"/>
                  </a:moveTo>
                  <a:lnTo>
                    <a:pt x="0" y="1739"/>
                  </a:lnTo>
                  <a:lnTo>
                    <a:pt x="0" y="0"/>
                  </a:lnTo>
                  <a:lnTo>
                    <a:pt x="5765" y="0"/>
                  </a:lnTo>
                  <a:lnTo>
                    <a:pt x="5765" y="1739"/>
                  </a:lnTo>
                  <a:close/>
                </a:path>
                <a:path w="86995" h="2539">
                  <a:moveTo>
                    <a:pt x="86398" y="1930"/>
                  </a:moveTo>
                  <a:lnTo>
                    <a:pt x="81152" y="1930"/>
                  </a:lnTo>
                  <a:lnTo>
                    <a:pt x="81152" y="215"/>
                  </a:lnTo>
                  <a:lnTo>
                    <a:pt x="86398" y="215"/>
                  </a:lnTo>
                  <a:lnTo>
                    <a:pt x="86398" y="19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383239" y="4761255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692"/>
                  </a:lnTo>
                  <a:lnTo>
                    <a:pt x="10413" y="2692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382872" y="4761059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125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11125" y="2959"/>
                  </a:lnTo>
                  <a:lnTo>
                    <a:pt x="11125" y="2273"/>
                  </a:lnTo>
                  <a:lnTo>
                    <a:pt x="1079" y="2273"/>
                  </a:lnTo>
                  <a:lnTo>
                    <a:pt x="736" y="2184"/>
                  </a:lnTo>
                  <a:lnTo>
                    <a:pt x="736" y="1905"/>
                  </a:lnTo>
                  <a:lnTo>
                    <a:pt x="1485" y="1905"/>
                  </a:lnTo>
                  <a:lnTo>
                    <a:pt x="1422" y="1752"/>
                  </a:lnTo>
                  <a:lnTo>
                    <a:pt x="825" y="1473"/>
                  </a:lnTo>
                  <a:lnTo>
                    <a:pt x="723" y="876"/>
                  </a:lnTo>
                  <a:lnTo>
                    <a:pt x="965" y="711"/>
                  </a:lnTo>
                  <a:lnTo>
                    <a:pt x="11125" y="711"/>
                  </a:lnTo>
                  <a:lnTo>
                    <a:pt x="11125" y="0"/>
                  </a:lnTo>
                  <a:close/>
                </a:path>
                <a:path w="11429" h="3175">
                  <a:moveTo>
                    <a:pt x="1638" y="965"/>
                  </a:moveTo>
                  <a:lnTo>
                    <a:pt x="1206" y="965"/>
                  </a:lnTo>
                  <a:lnTo>
                    <a:pt x="1117" y="1155"/>
                  </a:lnTo>
                  <a:lnTo>
                    <a:pt x="1447" y="1295"/>
                  </a:lnTo>
                  <a:lnTo>
                    <a:pt x="1777" y="1447"/>
                  </a:lnTo>
                  <a:lnTo>
                    <a:pt x="1879" y="2070"/>
                  </a:lnTo>
                  <a:lnTo>
                    <a:pt x="1638" y="2273"/>
                  </a:lnTo>
                  <a:lnTo>
                    <a:pt x="9715" y="2273"/>
                  </a:lnTo>
                  <a:lnTo>
                    <a:pt x="9568" y="2235"/>
                  </a:lnTo>
                  <a:lnTo>
                    <a:pt x="2095" y="2235"/>
                  </a:lnTo>
                  <a:lnTo>
                    <a:pt x="2095" y="1041"/>
                  </a:lnTo>
                  <a:lnTo>
                    <a:pt x="1777" y="1041"/>
                  </a:lnTo>
                  <a:lnTo>
                    <a:pt x="1638" y="965"/>
                  </a:lnTo>
                  <a:close/>
                </a:path>
                <a:path w="11429" h="3175">
                  <a:moveTo>
                    <a:pt x="10261" y="965"/>
                  </a:moveTo>
                  <a:lnTo>
                    <a:pt x="9842" y="965"/>
                  </a:lnTo>
                  <a:lnTo>
                    <a:pt x="9766" y="1155"/>
                  </a:lnTo>
                  <a:lnTo>
                    <a:pt x="10058" y="1295"/>
                  </a:lnTo>
                  <a:lnTo>
                    <a:pt x="10388" y="1447"/>
                  </a:lnTo>
                  <a:lnTo>
                    <a:pt x="10515" y="2070"/>
                  </a:lnTo>
                  <a:lnTo>
                    <a:pt x="10261" y="2273"/>
                  </a:lnTo>
                  <a:lnTo>
                    <a:pt x="11125" y="2273"/>
                  </a:lnTo>
                  <a:lnTo>
                    <a:pt x="11125" y="1041"/>
                  </a:lnTo>
                  <a:lnTo>
                    <a:pt x="10388" y="1041"/>
                  </a:lnTo>
                  <a:lnTo>
                    <a:pt x="10261" y="965"/>
                  </a:lnTo>
                  <a:close/>
                </a:path>
                <a:path w="11429" h="3175">
                  <a:moveTo>
                    <a:pt x="2895" y="736"/>
                  </a:moveTo>
                  <a:lnTo>
                    <a:pt x="2539" y="736"/>
                  </a:lnTo>
                  <a:lnTo>
                    <a:pt x="2539" y="2235"/>
                  </a:lnTo>
                  <a:lnTo>
                    <a:pt x="2895" y="2235"/>
                  </a:lnTo>
                  <a:lnTo>
                    <a:pt x="2895" y="736"/>
                  </a:lnTo>
                  <a:close/>
                </a:path>
                <a:path w="11429" h="3175">
                  <a:moveTo>
                    <a:pt x="4241" y="736"/>
                  </a:moveTo>
                  <a:lnTo>
                    <a:pt x="3975" y="736"/>
                  </a:lnTo>
                  <a:lnTo>
                    <a:pt x="3975" y="1016"/>
                  </a:lnTo>
                  <a:lnTo>
                    <a:pt x="3327" y="1016"/>
                  </a:lnTo>
                  <a:lnTo>
                    <a:pt x="3327" y="1320"/>
                  </a:lnTo>
                  <a:lnTo>
                    <a:pt x="3911" y="1320"/>
                  </a:lnTo>
                  <a:lnTo>
                    <a:pt x="3911" y="1600"/>
                  </a:lnTo>
                  <a:lnTo>
                    <a:pt x="3327" y="1600"/>
                  </a:lnTo>
                  <a:lnTo>
                    <a:pt x="3327" y="1930"/>
                  </a:lnTo>
                  <a:lnTo>
                    <a:pt x="3975" y="1930"/>
                  </a:lnTo>
                  <a:lnTo>
                    <a:pt x="3975" y="2235"/>
                  </a:lnTo>
                  <a:lnTo>
                    <a:pt x="4241" y="2235"/>
                  </a:lnTo>
                  <a:lnTo>
                    <a:pt x="4241" y="736"/>
                  </a:lnTo>
                  <a:close/>
                </a:path>
                <a:path w="11429" h="3175">
                  <a:moveTo>
                    <a:pt x="4546" y="1257"/>
                  </a:moveTo>
                  <a:lnTo>
                    <a:pt x="4546" y="2235"/>
                  </a:lnTo>
                  <a:lnTo>
                    <a:pt x="4965" y="2235"/>
                  </a:lnTo>
                  <a:lnTo>
                    <a:pt x="4546" y="1257"/>
                  </a:lnTo>
                  <a:close/>
                </a:path>
                <a:path w="11429" h="3175">
                  <a:moveTo>
                    <a:pt x="5676" y="1257"/>
                  </a:moveTo>
                  <a:lnTo>
                    <a:pt x="5232" y="2235"/>
                  </a:lnTo>
                  <a:lnTo>
                    <a:pt x="5676" y="2235"/>
                  </a:lnTo>
                  <a:lnTo>
                    <a:pt x="5676" y="1257"/>
                  </a:lnTo>
                  <a:close/>
                </a:path>
                <a:path w="11429" h="3175">
                  <a:moveTo>
                    <a:pt x="6413" y="736"/>
                  </a:moveTo>
                  <a:lnTo>
                    <a:pt x="6095" y="736"/>
                  </a:lnTo>
                  <a:lnTo>
                    <a:pt x="6095" y="2235"/>
                  </a:lnTo>
                  <a:lnTo>
                    <a:pt x="6413" y="2235"/>
                  </a:lnTo>
                  <a:lnTo>
                    <a:pt x="6413" y="736"/>
                  </a:lnTo>
                  <a:close/>
                </a:path>
                <a:path w="11429" h="3175">
                  <a:moveTo>
                    <a:pt x="7785" y="736"/>
                  </a:moveTo>
                  <a:lnTo>
                    <a:pt x="7505" y="736"/>
                  </a:lnTo>
                  <a:lnTo>
                    <a:pt x="7505" y="1016"/>
                  </a:lnTo>
                  <a:lnTo>
                    <a:pt x="6857" y="1016"/>
                  </a:lnTo>
                  <a:lnTo>
                    <a:pt x="6857" y="1320"/>
                  </a:lnTo>
                  <a:lnTo>
                    <a:pt x="7454" y="1320"/>
                  </a:lnTo>
                  <a:lnTo>
                    <a:pt x="7454" y="1600"/>
                  </a:lnTo>
                  <a:lnTo>
                    <a:pt x="6857" y="1600"/>
                  </a:lnTo>
                  <a:lnTo>
                    <a:pt x="6857" y="1930"/>
                  </a:lnTo>
                  <a:lnTo>
                    <a:pt x="7531" y="1930"/>
                  </a:lnTo>
                  <a:lnTo>
                    <a:pt x="7531" y="2235"/>
                  </a:lnTo>
                  <a:lnTo>
                    <a:pt x="7785" y="2235"/>
                  </a:lnTo>
                  <a:lnTo>
                    <a:pt x="7785" y="736"/>
                  </a:lnTo>
                  <a:close/>
                </a:path>
                <a:path w="11429" h="3175">
                  <a:moveTo>
                    <a:pt x="8115" y="1295"/>
                  </a:moveTo>
                  <a:lnTo>
                    <a:pt x="8115" y="2235"/>
                  </a:lnTo>
                  <a:lnTo>
                    <a:pt x="8623" y="2235"/>
                  </a:lnTo>
                  <a:lnTo>
                    <a:pt x="8115" y="1295"/>
                  </a:lnTo>
                  <a:close/>
                </a:path>
                <a:path w="11429" h="3175">
                  <a:moveTo>
                    <a:pt x="9544" y="736"/>
                  </a:moveTo>
                  <a:lnTo>
                    <a:pt x="9080" y="736"/>
                  </a:lnTo>
                  <a:lnTo>
                    <a:pt x="9080" y="2235"/>
                  </a:lnTo>
                  <a:lnTo>
                    <a:pt x="9568" y="2235"/>
                  </a:lnTo>
                  <a:lnTo>
                    <a:pt x="9372" y="2184"/>
                  </a:lnTo>
                  <a:lnTo>
                    <a:pt x="9372" y="1905"/>
                  </a:lnTo>
                  <a:lnTo>
                    <a:pt x="10096" y="1905"/>
                  </a:lnTo>
                  <a:lnTo>
                    <a:pt x="10017" y="1752"/>
                  </a:lnTo>
                  <a:lnTo>
                    <a:pt x="9651" y="1587"/>
                  </a:lnTo>
                  <a:lnTo>
                    <a:pt x="9448" y="1473"/>
                  </a:lnTo>
                  <a:lnTo>
                    <a:pt x="9372" y="876"/>
                  </a:lnTo>
                  <a:lnTo>
                    <a:pt x="9544" y="736"/>
                  </a:lnTo>
                  <a:close/>
                </a:path>
                <a:path w="11429" h="3175">
                  <a:moveTo>
                    <a:pt x="1485" y="1905"/>
                  </a:moveTo>
                  <a:lnTo>
                    <a:pt x="736" y="1905"/>
                  </a:lnTo>
                  <a:lnTo>
                    <a:pt x="939" y="1930"/>
                  </a:lnTo>
                  <a:lnTo>
                    <a:pt x="1079" y="1993"/>
                  </a:lnTo>
                  <a:lnTo>
                    <a:pt x="1358" y="1993"/>
                  </a:lnTo>
                  <a:lnTo>
                    <a:pt x="1485" y="1930"/>
                  </a:lnTo>
                  <a:close/>
                </a:path>
                <a:path w="11429" h="3175">
                  <a:moveTo>
                    <a:pt x="10096" y="1905"/>
                  </a:moveTo>
                  <a:lnTo>
                    <a:pt x="9372" y="1905"/>
                  </a:lnTo>
                  <a:lnTo>
                    <a:pt x="9575" y="1930"/>
                  </a:lnTo>
                  <a:lnTo>
                    <a:pt x="9715" y="1993"/>
                  </a:lnTo>
                  <a:lnTo>
                    <a:pt x="9994" y="1993"/>
                  </a:lnTo>
                  <a:close/>
                </a:path>
                <a:path w="11429" h="3175">
                  <a:moveTo>
                    <a:pt x="8813" y="736"/>
                  </a:moveTo>
                  <a:lnTo>
                    <a:pt x="8280" y="736"/>
                  </a:lnTo>
                  <a:lnTo>
                    <a:pt x="8813" y="1689"/>
                  </a:lnTo>
                  <a:lnTo>
                    <a:pt x="8813" y="736"/>
                  </a:lnTo>
                  <a:close/>
                </a:path>
                <a:path w="11429" h="3175">
                  <a:moveTo>
                    <a:pt x="5549" y="736"/>
                  </a:moveTo>
                  <a:lnTo>
                    <a:pt x="4800" y="736"/>
                  </a:lnTo>
                  <a:lnTo>
                    <a:pt x="4964" y="1155"/>
                  </a:lnTo>
                  <a:lnTo>
                    <a:pt x="5054" y="1320"/>
                  </a:lnTo>
                  <a:lnTo>
                    <a:pt x="5168" y="1638"/>
                  </a:lnTo>
                  <a:lnTo>
                    <a:pt x="5549" y="736"/>
                  </a:lnTo>
                  <a:close/>
                </a:path>
                <a:path w="11429" h="3175">
                  <a:moveTo>
                    <a:pt x="9575" y="711"/>
                  </a:moveTo>
                  <a:lnTo>
                    <a:pt x="1485" y="711"/>
                  </a:lnTo>
                  <a:lnTo>
                    <a:pt x="1777" y="762"/>
                  </a:lnTo>
                  <a:lnTo>
                    <a:pt x="1777" y="1041"/>
                  </a:lnTo>
                  <a:lnTo>
                    <a:pt x="2095" y="1041"/>
                  </a:lnTo>
                  <a:lnTo>
                    <a:pt x="2095" y="736"/>
                  </a:lnTo>
                  <a:lnTo>
                    <a:pt x="9544" y="736"/>
                  </a:lnTo>
                  <a:close/>
                </a:path>
                <a:path w="11429" h="3175">
                  <a:moveTo>
                    <a:pt x="11125" y="711"/>
                  </a:moveTo>
                  <a:lnTo>
                    <a:pt x="10096" y="711"/>
                  </a:lnTo>
                  <a:lnTo>
                    <a:pt x="10388" y="762"/>
                  </a:lnTo>
                  <a:lnTo>
                    <a:pt x="10388" y="1041"/>
                  </a:lnTo>
                  <a:lnTo>
                    <a:pt x="11125" y="1041"/>
                  </a:lnTo>
                  <a:lnTo>
                    <a:pt x="11125" y="711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570869" y="4603013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47" y="0"/>
                  </a:moveTo>
                  <a:lnTo>
                    <a:pt x="0" y="0"/>
                  </a:lnTo>
                  <a:lnTo>
                    <a:pt x="0" y="12865"/>
                  </a:lnTo>
                  <a:lnTo>
                    <a:pt x="96647" y="12865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643818" y="4609445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20" y="0"/>
                  </a:lnTo>
                </a:path>
              </a:pathLst>
            </a:custGeom>
            <a:ln w="173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643818" y="4609445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4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538665" y="461587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19" y="0"/>
                  </a:moveTo>
                  <a:lnTo>
                    <a:pt x="19342" y="0"/>
                  </a:lnTo>
                  <a:lnTo>
                    <a:pt x="0" y="25780"/>
                  </a:lnTo>
                  <a:lnTo>
                    <a:pt x="0" y="32207"/>
                  </a:lnTo>
                  <a:lnTo>
                    <a:pt x="161061" y="32207"/>
                  </a:lnTo>
                  <a:lnTo>
                    <a:pt x="161061" y="25780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538665" y="461587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42" y="0"/>
                  </a:moveTo>
                  <a:lnTo>
                    <a:pt x="0" y="25780"/>
                  </a:lnTo>
                  <a:lnTo>
                    <a:pt x="0" y="32207"/>
                  </a:lnTo>
                  <a:lnTo>
                    <a:pt x="161061" y="32207"/>
                  </a:lnTo>
                  <a:lnTo>
                    <a:pt x="161061" y="25780"/>
                  </a:lnTo>
                  <a:lnTo>
                    <a:pt x="141719" y="0"/>
                  </a:lnTo>
                  <a:lnTo>
                    <a:pt x="19342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667519" y="4622323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5">
                  <a:moveTo>
                    <a:pt x="0" y="0"/>
                  </a:moveTo>
                  <a:lnTo>
                    <a:pt x="6426" y="0"/>
                  </a:lnTo>
                </a:path>
                <a:path w="19685" h="13335">
                  <a:moveTo>
                    <a:pt x="3213" y="6451"/>
                  </a:moveTo>
                  <a:lnTo>
                    <a:pt x="12865" y="6451"/>
                  </a:lnTo>
                </a:path>
                <a:path w="19685" h="13335">
                  <a:moveTo>
                    <a:pt x="6426" y="12890"/>
                  </a:moveTo>
                  <a:lnTo>
                    <a:pt x="19316" y="128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643818" y="4622323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5">
                  <a:moveTo>
                    <a:pt x="0" y="0"/>
                  </a:moveTo>
                  <a:lnTo>
                    <a:pt x="17249" y="0"/>
                  </a:lnTo>
                </a:path>
                <a:path w="20954" h="6985">
                  <a:moveTo>
                    <a:pt x="0" y="6451"/>
                  </a:moveTo>
                  <a:lnTo>
                    <a:pt x="20487" y="645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538665" y="4635214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5">
                  <a:moveTo>
                    <a:pt x="12890" y="0"/>
                  </a:moveTo>
                  <a:lnTo>
                    <a:pt x="128854" y="0"/>
                  </a:lnTo>
                </a:path>
                <a:path w="161289" h="6985">
                  <a:moveTo>
                    <a:pt x="0" y="6438"/>
                  </a:moveTo>
                  <a:lnTo>
                    <a:pt x="161061" y="64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558004" y="450637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77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377" y="90195"/>
                  </a:lnTo>
                  <a:lnTo>
                    <a:pt x="12237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58004" y="450637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77" y="0"/>
                  </a:lnTo>
                  <a:lnTo>
                    <a:pt x="122377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570870" y="4519269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23685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590186" y="4596574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88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88" y="6438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647107" y="459435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5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534293" y="4639589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534293" y="4639589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0" y="0"/>
                  </a:moveTo>
                  <a:lnTo>
                    <a:pt x="96647" y="0"/>
                  </a:lnTo>
                  <a:lnTo>
                    <a:pt x="96647" y="12877"/>
                  </a:lnTo>
                  <a:lnTo>
                    <a:pt x="0" y="128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592309" y="4646009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16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502101" y="4652460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19" y="0"/>
                  </a:moveTo>
                  <a:lnTo>
                    <a:pt x="19329" y="0"/>
                  </a:lnTo>
                  <a:lnTo>
                    <a:pt x="0" y="25755"/>
                  </a:lnTo>
                  <a:lnTo>
                    <a:pt x="0" y="32194"/>
                  </a:lnTo>
                  <a:lnTo>
                    <a:pt x="161048" y="32194"/>
                  </a:lnTo>
                  <a:lnTo>
                    <a:pt x="161048" y="25755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502101" y="4652460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29" y="0"/>
                  </a:moveTo>
                  <a:lnTo>
                    <a:pt x="0" y="25755"/>
                  </a:lnTo>
                  <a:lnTo>
                    <a:pt x="0" y="32194"/>
                  </a:lnTo>
                  <a:lnTo>
                    <a:pt x="161048" y="32194"/>
                  </a:lnTo>
                  <a:lnTo>
                    <a:pt x="161048" y="25755"/>
                  </a:lnTo>
                  <a:lnTo>
                    <a:pt x="141719" y="0"/>
                  </a:lnTo>
                  <a:lnTo>
                    <a:pt x="19329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502101" y="4658887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5">
                  <a:moveTo>
                    <a:pt x="128841" y="0"/>
                  </a:moveTo>
                  <a:lnTo>
                    <a:pt x="135267" y="0"/>
                  </a:lnTo>
                </a:path>
                <a:path w="161289" h="19685">
                  <a:moveTo>
                    <a:pt x="132054" y="6464"/>
                  </a:moveTo>
                  <a:lnTo>
                    <a:pt x="141719" y="6464"/>
                  </a:lnTo>
                </a:path>
                <a:path w="161289" h="19685">
                  <a:moveTo>
                    <a:pt x="135267" y="12903"/>
                  </a:moveTo>
                  <a:lnTo>
                    <a:pt x="148158" y="12903"/>
                  </a:lnTo>
                </a:path>
                <a:path w="161289" h="19685">
                  <a:moveTo>
                    <a:pt x="22542" y="0"/>
                  </a:moveTo>
                  <a:lnTo>
                    <a:pt x="122377" y="0"/>
                  </a:lnTo>
                </a:path>
                <a:path w="161289" h="19685">
                  <a:moveTo>
                    <a:pt x="19329" y="6464"/>
                  </a:moveTo>
                  <a:lnTo>
                    <a:pt x="125628" y="6464"/>
                  </a:lnTo>
                </a:path>
                <a:path w="161289" h="19685">
                  <a:moveTo>
                    <a:pt x="12877" y="12903"/>
                  </a:moveTo>
                  <a:lnTo>
                    <a:pt x="128841" y="12903"/>
                  </a:lnTo>
                </a:path>
                <a:path w="161289" h="19685">
                  <a:moveTo>
                    <a:pt x="0" y="19329"/>
                  </a:moveTo>
                  <a:lnTo>
                    <a:pt x="161048" y="193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521428" y="454295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89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389" y="90182"/>
                  </a:lnTo>
                  <a:lnTo>
                    <a:pt x="12238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521428" y="454295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89" y="0"/>
                  </a:lnTo>
                  <a:lnTo>
                    <a:pt x="122389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534293" y="4555832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553635" y="463313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50" y="0"/>
                  </a:moveTo>
                  <a:lnTo>
                    <a:pt x="0" y="0"/>
                  </a:lnTo>
                  <a:lnTo>
                    <a:pt x="0" y="6451"/>
                  </a:lnTo>
                  <a:lnTo>
                    <a:pt x="57950" y="6451"/>
                  </a:lnTo>
                  <a:lnTo>
                    <a:pt x="57950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553635" y="463313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0" y="0"/>
                  </a:moveTo>
                  <a:lnTo>
                    <a:pt x="57950" y="0"/>
                  </a:lnTo>
                  <a:lnTo>
                    <a:pt x="57950" y="6451"/>
                  </a:lnTo>
                  <a:lnTo>
                    <a:pt x="0" y="6451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08741" y="4603013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34" y="0"/>
                  </a:moveTo>
                  <a:lnTo>
                    <a:pt x="0" y="0"/>
                  </a:lnTo>
                  <a:lnTo>
                    <a:pt x="0" y="12865"/>
                  </a:lnTo>
                  <a:lnTo>
                    <a:pt x="96634" y="12865"/>
                  </a:lnTo>
                  <a:lnTo>
                    <a:pt x="96634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381690" y="4609445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08" y="0"/>
                  </a:lnTo>
                </a:path>
              </a:pathLst>
            </a:custGeom>
            <a:ln w="173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381690" y="4609445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4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276537" y="461587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19" y="0"/>
                  </a:moveTo>
                  <a:lnTo>
                    <a:pt x="19342" y="0"/>
                  </a:lnTo>
                  <a:lnTo>
                    <a:pt x="0" y="25780"/>
                  </a:lnTo>
                  <a:lnTo>
                    <a:pt x="0" y="32207"/>
                  </a:lnTo>
                  <a:lnTo>
                    <a:pt x="161048" y="32207"/>
                  </a:lnTo>
                  <a:lnTo>
                    <a:pt x="161048" y="25780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276537" y="461587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42" y="0"/>
                  </a:moveTo>
                  <a:lnTo>
                    <a:pt x="0" y="25780"/>
                  </a:lnTo>
                  <a:lnTo>
                    <a:pt x="0" y="32207"/>
                  </a:lnTo>
                  <a:lnTo>
                    <a:pt x="161048" y="32207"/>
                  </a:lnTo>
                  <a:lnTo>
                    <a:pt x="161048" y="25780"/>
                  </a:lnTo>
                  <a:lnTo>
                    <a:pt x="141719" y="0"/>
                  </a:lnTo>
                  <a:lnTo>
                    <a:pt x="19342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405378" y="4622323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5">
                  <a:moveTo>
                    <a:pt x="0" y="0"/>
                  </a:moveTo>
                  <a:lnTo>
                    <a:pt x="6451" y="0"/>
                  </a:lnTo>
                </a:path>
                <a:path w="19685" h="13335">
                  <a:moveTo>
                    <a:pt x="3213" y="6451"/>
                  </a:moveTo>
                  <a:lnTo>
                    <a:pt x="12877" y="6451"/>
                  </a:lnTo>
                </a:path>
                <a:path w="19685" h="13335">
                  <a:moveTo>
                    <a:pt x="6451" y="12890"/>
                  </a:moveTo>
                  <a:lnTo>
                    <a:pt x="19329" y="128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81690" y="4622323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5">
                  <a:moveTo>
                    <a:pt x="0" y="0"/>
                  </a:moveTo>
                  <a:lnTo>
                    <a:pt x="17249" y="0"/>
                  </a:lnTo>
                </a:path>
                <a:path w="20954" h="6985">
                  <a:moveTo>
                    <a:pt x="0" y="6451"/>
                  </a:moveTo>
                  <a:lnTo>
                    <a:pt x="20474" y="645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276537" y="4635214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5">
                  <a:moveTo>
                    <a:pt x="12890" y="0"/>
                  </a:moveTo>
                  <a:lnTo>
                    <a:pt x="128841" y="0"/>
                  </a:lnTo>
                </a:path>
                <a:path w="161289" h="6985">
                  <a:moveTo>
                    <a:pt x="0" y="6438"/>
                  </a:moveTo>
                  <a:lnTo>
                    <a:pt x="161048" y="64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95876" y="450637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77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377" y="90195"/>
                  </a:lnTo>
                  <a:lnTo>
                    <a:pt x="12237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295876" y="450637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77" y="0"/>
                  </a:lnTo>
                  <a:lnTo>
                    <a:pt x="122377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308741" y="4519269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34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34" y="64427"/>
                  </a:lnTo>
                  <a:lnTo>
                    <a:pt x="96634" y="23685"/>
                  </a:lnTo>
                  <a:lnTo>
                    <a:pt x="9663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328058" y="4596574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88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88" y="6438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384979" y="459435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5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272165" y="4639589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272165" y="4639589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0" y="0"/>
                  </a:moveTo>
                  <a:lnTo>
                    <a:pt x="96647" y="0"/>
                  </a:lnTo>
                  <a:lnTo>
                    <a:pt x="96647" y="12877"/>
                  </a:lnTo>
                  <a:lnTo>
                    <a:pt x="0" y="128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330169" y="4646009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18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239973" y="4652460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19" y="0"/>
                  </a:moveTo>
                  <a:lnTo>
                    <a:pt x="19316" y="0"/>
                  </a:lnTo>
                  <a:lnTo>
                    <a:pt x="0" y="25755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55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239973" y="4652460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16" y="0"/>
                  </a:moveTo>
                  <a:lnTo>
                    <a:pt x="0" y="25755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55"/>
                  </a:lnTo>
                  <a:lnTo>
                    <a:pt x="141719" y="0"/>
                  </a:lnTo>
                  <a:lnTo>
                    <a:pt x="19316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239973" y="4658887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5">
                  <a:moveTo>
                    <a:pt x="128841" y="0"/>
                  </a:moveTo>
                  <a:lnTo>
                    <a:pt x="135267" y="0"/>
                  </a:lnTo>
                </a:path>
                <a:path w="161289" h="19685">
                  <a:moveTo>
                    <a:pt x="132054" y="6464"/>
                  </a:moveTo>
                  <a:lnTo>
                    <a:pt x="141719" y="6464"/>
                  </a:lnTo>
                </a:path>
                <a:path w="161289" h="19685">
                  <a:moveTo>
                    <a:pt x="135267" y="12903"/>
                  </a:moveTo>
                  <a:lnTo>
                    <a:pt x="148158" y="12903"/>
                  </a:lnTo>
                </a:path>
                <a:path w="161289" h="19685">
                  <a:moveTo>
                    <a:pt x="22542" y="0"/>
                  </a:moveTo>
                  <a:lnTo>
                    <a:pt x="122377" y="0"/>
                  </a:lnTo>
                </a:path>
                <a:path w="161289" h="19685">
                  <a:moveTo>
                    <a:pt x="19316" y="6464"/>
                  </a:moveTo>
                  <a:lnTo>
                    <a:pt x="125615" y="6464"/>
                  </a:lnTo>
                </a:path>
                <a:path w="161289" h="19685">
                  <a:moveTo>
                    <a:pt x="12877" y="12903"/>
                  </a:moveTo>
                  <a:lnTo>
                    <a:pt x="128841" y="12903"/>
                  </a:lnTo>
                </a:path>
                <a:path w="161289" h="19685">
                  <a:moveTo>
                    <a:pt x="0" y="19329"/>
                  </a:moveTo>
                  <a:lnTo>
                    <a:pt x="161035" y="193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259287" y="454295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402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402" y="90182"/>
                  </a:lnTo>
                  <a:lnTo>
                    <a:pt x="12240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259287" y="454295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402" y="0"/>
                  </a:lnTo>
                  <a:lnTo>
                    <a:pt x="122402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272165" y="4555832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291495" y="463313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75" y="0"/>
                  </a:moveTo>
                  <a:lnTo>
                    <a:pt x="0" y="0"/>
                  </a:lnTo>
                  <a:lnTo>
                    <a:pt x="0" y="6451"/>
                  </a:lnTo>
                  <a:lnTo>
                    <a:pt x="57975" y="6451"/>
                  </a:lnTo>
                  <a:lnTo>
                    <a:pt x="57975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291495" y="463313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0" y="0"/>
                  </a:moveTo>
                  <a:lnTo>
                    <a:pt x="57975" y="0"/>
                  </a:lnTo>
                  <a:lnTo>
                    <a:pt x="57975" y="6451"/>
                  </a:lnTo>
                  <a:lnTo>
                    <a:pt x="0" y="6451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037533" y="4691621"/>
              <a:ext cx="97155" cy="41275"/>
            </a:xfrm>
            <a:custGeom>
              <a:avLst/>
              <a:gdLst/>
              <a:ahLst/>
              <a:cxnLst/>
              <a:rect l="l" t="t" r="r" b="b"/>
              <a:pathLst>
                <a:path w="97154" h="41275">
                  <a:moveTo>
                    <a:pt x="0" y="40741"/>
                  </a:moveTo>
                  <a:lnTo>
                    <a:pt x="96634" y="40741"/>
                  </a:lnTo>
                  <a:lnTo>
                    <a:pt x="96634" y="0"/>
                  </a:lnTo>
                  <a:lnTo>
                    <a:pt x="0" y="0"/>
                  </a:lnTo>
                  <a:lnTo>
                    <a:pt x="0" y="40741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66542" y="4652835"/>
              <a:ext cx="202062" cy="182721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4060380" y="4890464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61214"/>
                  </a:lnTo>
                  <a:lnTo>
                    <a:pt x="0" y="131610"/>
                  </a:lnTo>
                  <a:lnTo>
                    <a:pt x="11328" y="131610"/>
                  </a:lnTo>
                  <a:lnTo>
                    <a:pt x="11328" y="61214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060380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003700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003700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026369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69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69" y="131597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026369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69" y="0"/>
                  </a:lnTo>
                  <a:lnTo>
                    <a:pt x="22669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071721" y="4951679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83"/>
                  </a:moveTo>
                  <a:lnTo>
                    <a:pt x="11341" y="70383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071721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083062" y="4951679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83"/>
                  </a:moveTo>
                  <a:lnTo>
                    <a:pt x="11353" y="70383"/>
                  </a:lnTo>
                  <a:lnTo>
                    <a:pt x="11353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083062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003700" y="489046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03700" y="489046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026369" y="489046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69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69" y="58991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26369" y="4890465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69" y="0"/>
                  </a:lnTo>
                  <a:lnTo>
                    <a:pt x="22669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51" y="0"/>
                  </a:moveTo>
                  <a:lnTo>
                    <a:pt x="56692" y="0"/>
                  </a:lnTo>
                  <a:lnTo>
                    <a:pt x="56692" y="58991"/>
                  </a:lnTo>
                  <a:lnTo>
                    <a:pt x="45351" y="58991"/>
                  </a:lnTo>
                  <a:lnTo>
                    <a:pt x="45351" y="0"/>
                  </a:lnTo>
                  <a:close/>
                </a:path>
                <a:path w="68579" h="59054">
                  <a:moveTo>
                    <a:pt x="56692" y="0"/>
                  </a:moveTo>
                  <a:lnTo>
                    <a:pt x="68046" y="0"/>
                  </a:lnTo>
                  <a:lnTo>
                    <a:pt x="68046" y="58991"/>
                  </a:lnTo>
                  <a:lnTo>
                    <a:pt x="56692" y="58991"/>
                  </a:lnTo>
                  <a:lnTo>
                    <a:pt x="56692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003695" y="4897292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82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003695" y="4897292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82" y="0"/>
                  </a:lnTo>
                </a:path>
                <a:path w="45720">
                  <a:moveTo>
                    <a:pt x="22682" y="0"/>
                  </a:moveTo>
                  <a:lnTo>
                    <a:pt x="4535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059265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5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059265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071722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071722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083065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083065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03091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03091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03091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03091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03091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03091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3091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03091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03091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03091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03091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03091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03091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03091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03091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03091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03091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03091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03091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03091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03091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03091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03091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03091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03091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03091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063568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80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80" y="112140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063568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80" y="0"/>
                  </a:lnTo>
                  <a:lnTo>
                    <a:pt x="6680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008221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008221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008221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008221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008221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008221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008221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008221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008221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008221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008221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008221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008221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008221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008221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008221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008221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008221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008221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008221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008221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008221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008221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008221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008221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008221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03091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03091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03091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03091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03091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03091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008221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008221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008221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008221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008221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008221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03091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03091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008221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008221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007091" y="4930165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3390" y="10210"/>
                  </a:moveTo>
                  <a:lnTo>
                    <a:pt x="0" y="10210"/>
                  </a:lnTo>
                  <a:lnTo>
                    <a:pt x="0" y="14757"/>
                  </a:lnTo>
                  <a:lnTo>
                    <a:pt x="3390" y="14757"/>
                  </a:lnTo>
                  <a:lnTo>
                    <a:pt x="3390" y="10210"/>
                  </a:lnTo>
                  <a:close/>
                </a:path>
                <a:path w="3810" h="15239">
                  <a:moveTo>
                    <a:pt x="339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90" y="4559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033545" y="4903216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029887" y="4903216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57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688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597" y="37109"/>
                  </a:lnTo>
                  <a:lnTo>
                    <a:pt x="2832" y="36093"/>
                  </a:lnTo>
                  <a:lnTo>
                    <a:pt x="1409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09" y="40589"/>
                  </a:lnTo>
                  <a:lnTo>
                    <a:pt x="2832" y="41414"/>
                  </a:lnTo>
                  <a:lnTo>
                    <a:pt x="4597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076280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076280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076280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076280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076280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076280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076280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076280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076280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076280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076280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076280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076280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076280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076280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22" y="1384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076280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22" y="1384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076280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076280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076280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076280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076280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22" y="1511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076280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22" y="1511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076280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076280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076280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076280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076280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22" y="1511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076280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22" y="1511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076280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22" y="1409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076280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076280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076280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076280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076280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078897" y="4903216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66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66" y="24688"/>
                  </a:lnTo>
                  <a:lnTo>
                    <a:pt x="2666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075214" y="4903216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83" y="24688"/>
                  </a:moveTo>
                  <a:lnTo>
                    <a:pt x="6350" y="24688"/>
                  </a:lnTo>
                  <a:lnTo>
                    <a:pt x="6350" y="0"/>
                  </a:lnTo>
                  <a:lnTo>
                    <a:pt x="3683" y="0"/>
                  </a:lnTo>
                  <a:lnTo>
                    <a:pt x="3683" y="24688"/>
                  </a:lnTo>
                  <a:close/>
                </a:path>
                <a:path w="6350" h="41910">
                  <a:moveTo>
                    <a:pt x="4622" y="38747"/>
                  </a:moveTo>
                  <a:lnTo>
                    <a:pt x="4622" y="37109"/>
                  </a:lnTo>
                  <a:lnTo>
                    <a:pt x="2857" y="36093"/>
                  </a:lnTo>
                  <a:lnTo>
                    <a:pt x="1435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35" y="40589"/>
                  </a:lnTo>
                  <a:lnTo>
                    <a:pt x="2857" y="41414"/>
                  </a:lnTo>
                  <a:lnTo>
                    <a:pt x="4622" y="40386"/>
                  </a:lnTo>
                  <a:lnTo>
                    <a:pt x="4622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08872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08872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08872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08872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08872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08872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08872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08872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08872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08872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08872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08872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08872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08872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08872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08872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08872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08872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08872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08872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08872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08872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08872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08872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08872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08872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08872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08872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08872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08872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08872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08872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08872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08872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060850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060850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060850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060850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060850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060850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060850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060850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060850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060850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060850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060850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060850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060850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060850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060850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060850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060850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060850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060850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060850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060850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060850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060850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060850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060850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060850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060850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060850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060850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060850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060850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060850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060850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060850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060850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060850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060850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060850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060850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060850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060850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060850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060850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060850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060850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060850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060850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060850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060850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060850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060850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060850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060850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060850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060850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060850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060850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060850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060850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060850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060850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060850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060850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060850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060850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060850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060850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060850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060850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060850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060850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060850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060850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060850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060850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060850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060850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060850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060850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060850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060850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060850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060850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060850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060850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060850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060850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060850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060850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060850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060850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060850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060850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060850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060850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060850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060850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060850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060850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060850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060850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060850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060850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060850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060850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060850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060850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060850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060850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060850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060850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060850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060850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060850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060850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060850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060850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060850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060850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060850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060850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060850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060850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060850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060850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060850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060850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060850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060850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060850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060850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060850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060850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060850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060850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094416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094416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094419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094419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100068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100068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100068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100068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100068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100068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100068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100068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100068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100068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100068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100068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100068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100068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100068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100068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100068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100068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100068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100068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100068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100068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100068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100068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100068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100068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100068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100068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100068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100068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100068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100068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100068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100068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049039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049039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047910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7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047910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052227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80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80" y="112140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052227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80" y="0"/>
                  </a:lnTo>
                  <a:lnTo>
                    <a:pt x="6680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049509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049509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049509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049509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049509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049509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049509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049509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049509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049509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049509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049509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049509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049509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049509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049509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049509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049509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049509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049509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049509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049509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049509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049509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049509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049509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049509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049509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049509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049509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049509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049509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049509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049509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049509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049509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049509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049509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049509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049509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049509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049509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049509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049509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049509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049509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049509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049509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049509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049509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049509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049509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049509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049509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049509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049509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049509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049509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049509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049509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049509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049509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049509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049509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049509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049509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049509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049509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049509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049509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049509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049509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049509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049509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049509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049509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049509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049509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049509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049509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049509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049509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049509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049509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049509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049509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049509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049509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049509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049509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049509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049509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049509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049509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049509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049509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049509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049509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049509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049509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049509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049509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049509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049509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049509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049509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049509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049509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049509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049509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049509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049509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049509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049509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049509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049509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049509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049509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049509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049509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049509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049509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049509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049509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049509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049509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049509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049509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049509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049509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049509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049509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049509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049509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049509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049509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008805" y="4898478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47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47" y="3035"/>
                  </a:lnTo>
                  <a:lnTo>
                    <a:pt x="11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008432" y="4898282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12547" y="0"/>
                  </a:moveTo>
                  <a:lnTo>
                    <a:pt x="0" y="0"/>
                  </a:lnTo>
                  <a:lnTo>
                    <a:pt x="0" y="3314"/>
                  </a:lnTo>
                  <a:lnTo>
                    <a:pt x="12547" y="3314"/>
                  </a:lnTo>
                  <a:lnTo>
                    <a:pt x="12547" y="2552"/>
                  </a:lnTo>
                  <a:lnTo>
                    <a:pt x="1193" y="2552"/>
                  </a:lnTo>
                  <a:lnTo>
                    <a:pt x="825" y="2438"/>
                  </a:lnTo>
                  <a:lnTo>
                    <a:pt x="825" y="2146"/>
                  </a:lnTo>
                  <a:lnTo>
                    <a:pt x="1638" y="2146"/>
                  </a:lnTo>
                  <a:lnTo>
                    <a:pt x="1587" y="1955"/>
                  </a:lnTo>
                  <a:lnTo>
                    <a:pt x="903" y="1625"/>
                  </a:lnTo>
                  <a:lnTo>
                    <a:pt x="787" y="990"/>
                  </a:lnTo>
                  <a:lnTo>
                    <a:pt x="1066" y="787"/>
                  </a:lnTo>
                  <a:lnTo>
                    <a:pt x="12547" y="787"/>
                  </a:lnTo>
                  <a:lnTo>
                    <a:pt x="12547" y="0"/>
                  </a:lnTo>
                  <a:close/>
                </a:path>
                <a:path w="12700" h="3810">
                  <a:moveTo>
                    <a:pt x="1841" y="1092"/>
                  </a:moveTo>
                  <a:lnTo>
                    <a:pt x="1333" y="1092"/>
                  </a:lnTo>
                  <a:lnTo>
                    <a:pt x="1244" y="1282"/>
                  </a:lnTo>
                  <a:lnTo>
                    <a:pt x="1739" y="1485"/>
                  </a:lnTo>
                  <a:lnTo>
                    <a:pt x="1993" y="1625"/>
                  </a:lnTo>
                  <a:lnTo>
                    <a:pt x="2108" y="2324"/>
                  </a:lnTo>
                  <a:lnTo>
                    <a:pt x="1841" y="2552"/>
                  </a:lnTo>
                  <a:lnTo>
                    <a:pt x="10934" y="2552"/>
                  </a:lnTo>
                  <a:lnTo>
                    <a:pt x="10754" y="2501"/>
                  </a:lnTo>
                  <a:lnTo>
                    <a:pt x="2362" y="2501"/>
                  </a:lnTo>
                  <a:lnTo>
                    <a:pt x="2362" y="1155"/>
                  </a:lnTo>
                  <a:lnTo>
                    <a:pt x="1993" y="1155"/>
                  </a:lnTo>
                  <a:lnTo>
                    <a:pt x="1841" y="1092"/>
                  </a:lnTo>
                  <a:close/>
                </a:path>
                <a:path w="12700" h="3810">
                  <a:moveTo>
                    <a:pt x="11557" y="1092"/>
                  </a:moveTo>
                  <a:lnTo>
                    <a:pt x="11099" y="1092"/>
                  </a:lnTo>
                  <a:lnTo>
                    <a:pt x="11010" y="1282"/>
                  </a:lnTo>
                  <a:lnTo>
                    <a:pt x="11455" y="1485"/>
                  </a:lnTo>
                  <a:lnTo>
                    <a:pt x="11709" y="1625"/>
                  </a:lnTo>
                  <a:lnTo>
                    <a:pt x="11823" y="2324"/>
                  </a:lnTo>
                  <a:lnTo>
                    <a:pt x="11557" y="2552"/>
                  </a:lnTo>
                  <a:lnTo>
                    <a:pt x="12547" y="2552"/>
                  </a:lnTo>
                  <a:lnTo>
                    <a:pt x="12547" y="1155"/>
                  </a:lnTo>
                  <a:lnTo>
                    <a:pt x="11709" y="1155"/>
                  </a:lnTo>
                  <a:lnTo>
                    <a:pt x="11557" y="1092"/>
                  </a:lnTo>
                  <a:close/>
                </a:path>
                <a:path w="12700" h="3810">
                  <a:moveTo>
                    <a:pt x="3251" y="812"/>
                  </a:moveTo>
                  <a:lnTo>
                    <a:pt x="2857" y="812"/>
                  </a:lnTo>
                  <a:lnTo>
                    <a:pt x="2857" y="2501"/>
                  </a:lnTo>
                  <a:lnTo>
                    <a:pt x="3251" y="2501"/>
                  </a:lnTo>
                  <a:lnTo>
                    <a:pt x="3251" y="812"/>
                  </a:lnTo>
                  <a:close/>
                </a:path>
                <a:path w="12700" h="3810">
                  <a:moveTo>
                    <a:pt x="4787" y="812"/>
                  </a:moveTo>
                  <a:lnTo>
                    <a:pt x="4470" y="812"/>
                  </a:lnTo>
                  <a:lnTo>
                    <a:pt x="4470" y="1130"/>
                  </a:lnTo>
                  <a:lnTo>
                    <a:pt x="3733" y="1130"/>
                  </a:lnTo>
                  <a:lnTo>
                    <a:pt x="3733" y="1485"/>
                  </a:lnTo>
                  <a:lnTo>
                    <a:pt x="4368" y="1485"/>
                  </a:lnTo>
                  <a:lnTo>
                    <a:pt x="4368" y="1803"/>
                  </a:lnTo>
                  <a:lnTo>
                    <a:pt x="3733" y="1803"/>
                  </a:lnTo>
                  <a:lnTo>
                    <a:pt x="3733" y="2159"/>
                  </a:lnTo>
                  <a:lnTo>
                    <a:pt x="4470" y="2159"/>
                  </a:lnTo>
                  <a:lnTo>
                    <a:pt x="4470" y="2501"/>
                  </a:lnTo>
                  <a:lnTo>
                    <a:pt x="4787" y="2501"/>
                  </a:lnTo>
                  <a:lnTo>
                    <a:pt x="4787" y="812"/>
                  </a:lnTo>
                  <a:close/>
                </a:path>
                <a:path w="12700" h="3810">
                  <a:moveTo>
                    <a:pt x="5118" y="1397"/>
                  </a:moveTo>
                  <a:lnTo>
                    <a:pt x="5118" y="2501"/>
                  </a:lnTo>
                  <a:lnTo>
                    <a:pt x="5575" y="2501"/>
                  </a:lnTo>
                  <a:lnTo>
                    <a:pt x="5118" y="1397"/>
                  </a:lnTo>
                  <a:close/>
                </a:path>
                <a:path w="12700" h="3810">
                  <a:moveTo>
                    <a:pt x="6388" y="1397"/>
                  </a:moveTo>
                  <a:lnTo>
                    <a:pt x="6192" y="1803"/>
                  </a:lnTo>
                  <a:lnTo>
                    <a:pt x="6070" y="2146"/>
                  </a:lnTo>
                  <a:lnTo>
                    <a:pt x="5867" y="2501"/>
                  </a:lnTo>
                  <a:lnTo>
                    <a:pt x="6388" y="2501"/>
                  </a:lnTo>
                  <a:lnTo>
                    <a:pt x="6388" y="1397"/>
                  </a:lnTo>
                  <a:close/>
                </a:path>
                <a:path w="12700" h="3810">
                  <a:moveTo>
                    <a:pt x="7226" y="812"/>
                  </a:moveTo>
                  <a:lnTo>
                    <a:pt x="6858" y="812"/>
                  </a:lnTo>
                  <a:lnTo>
                    <a:pt x="6858" y="2501"/>
                  </a:lnTo>
                  <a:lnTo>
                    <a:pt x="7226" y="2501"/>
                  </a:lnTo>
                  <a:lnTo>
                    <a:pt x="7226" y="812"/>
                  </a:lnTo>
                  <a:close/>
                </a:path>
                <a:path w="12700" h="3810">
                  <a:moveTo>
                    <a:pt x="8763" y="812"/>
                  </a:moveTo>
                  <a:lnTo>
                    <a:pt x="8470" y="812"/>
                  </a:lnTo>
                  <a:lnTo>
                    <a:pt x="8470" y="1130"/>
                  </a:lnTo>
                  <a:lnTo>
                    <a:pt x="7721" y="1130"/>
                  </a:lnTo>
                  <a:lnTo>
                    <a:pt x="7721" y="1485"/>
                  </a:lnTo>
                  <a:lnTo>
                    <a:pt x="8394" y="1485"/>
                  </a:lnTo>
                  <a:lnTo>
                    <a:pt x="8394" y="1803"/>
                  </a:lnTo>
                  <a:lnTo>
                    <a:pt x="7721" y="1803"/>
                  </a:lnTo>
                  <a:lnTo>
                    <a:pt x="7721" y="2159"/>
                  </a:lnTo>
                  <a:lnTo>
                    <a:pt x="8483" y="2159"/>
                  </a:lnTo>
                  <a:lnTo>
                    <a:pt x="8483" y="2501"/>
                  </a:lnTo>
                  <a:lnTo>
                    <a:pt x="8763" y="2501"/>
                  </a:lnTo>
                  <a:lnTo>
                    <a:pt x="8763" y="812"/>
                  </a:lnTo>
                  <a:close/>
                </a:path>
                <a:path w="12700" h="3810">
                  <a:moveTo>
                    <a:pt x="9131" y="1435"/>
                  </a:moveTo>
                  <a:lnTo>
                    <a:pt x="9131" y="2501"/>
                  </a:lnTo>
                  <a:lnTo>
                    <a:pt x="9715" y="2501"/>
                  </a:lnTo>
                  <a:lnTo>
                    <a:pt x="9131" y="1435"/>
                  </a:lnTo>
                  <a:close/>
                </a:path>
                <a:path w="12700" h="3810">
                  <a:moveTo>
                    <a:pt x="10750" y="812"/>
                  </a:moveTo>
                  <a:lnTo>
                    <a:pt x="10236" y="812"/>
                  </a:lnTo>
                  <a:lnTo>
                    <a:pt x="10236" y="2501"/>
                  </a:lnTo>
                  <a:lnTo>
                    <a:pt x="10754" y="2501"/>
                  </a:lnTo>
                  <a:lnTo>
                    <a:pt x="10528" y="2438"/>
                  </a:lnTo>
                  <a:lnTo>
                    <a:pt x="10528" y="2146"/>
                  </a:lnTo>
                  <a:lnTo>
                    <a:pt x="11366" y="2146"/>
                  </a:lnTo>
                  <a:lnTo>
                    <a:pt x="11263" y="1955"/>
                  </a:lnTo>
                  <a:lnTo>
                    <a:pt x="10617" y="1638"/>
                  </a:lnTo>
                  <a:lnTo>
                    <a:pt x="10528" y="990"/>
                  </a:lnTo>
                  <a:lnTo>
                    <a:pt x="10750" y="812"/>
                  </a:lnTo>
                  <a:close/>
                </a:path>
                <a:path w="12700" h="3810">
                  <a:moveTo>
                    <a:pt x="1638" y="2146"/>
                  </a:moveTo>
                  <a:lnTo>
                    <a:pt x="825" y="2146"/>
                  </a:lnTo>
                  <a:lnTo>
                    <a:pt x="1041" y="2159"/>
                  </a:lnTo>
                  <a:lnTo>
                    <a:pt x="1193" y="2222"/>
                  </a:lnTo>
                  <a:lnTo>
                    <a:pt x="1549" y="2222"/>
                  </a:lnTo>
                  <a:close/>
                </a:path>
                <a:path w="12700" h="3810">
                  <a:moveTo>
                    <a:pt x="11366" y="2146"/>
                  </a:moveTo>
                  <a:lnTo>
                    <a:pt x="10528" y="2146"/>
                  </a:lnTo>
                  <a:lnTo>
                    <a:pt x="10782" y="2159"/>
                  </a:lnTo>
                  <a:lnTo>
                    <a:pt x="10934" y="2222"/>
                  </a:lnTo>
                  <a:lnTo>
                    <a:pt x="11239" y="2222"/>
                  </a:lnTo>
                  <a:lnTo>
                    <a:pt x="11366" y="2146"/>
                  </a:lnTo>
                  <a:close/>
                </a:path>
                <a:path w="12700" h="3810">
                  <a:moveTo>
                    <a:pt x="9931" y="812"/>
                  </a:moveTo>
                  <a:lnTo>
                    <a:pt x="9309" y="812"/>
                  </a:lnTo>
                  <a:lnTo>
                    <a:pt x="9931" y="1892"/>
                  </a:lnTo>
                  <a:lnTo>
                    <a:pt x="9931" y="812"/>
                  </a:lnTo>
                  <a:close/>
                </a:path>
                <a:path w="12700" h="3810">
                  <a:moveTo>
                    <a:pt x="6248" y="812"/>
                  </a:moveTo>
                  <a:lnTo>
                    <a:pt x="5397" y="812"/>
                  </a:lnTo>
                  <a:lnTo>
                    <a:pt x="5490" y="1092"/>
                  </a:lnTo>
                  <a:lnTo>
                    <a:pt x="5829" y="1828"/>
                  </a:lnTo>
                  <a:lnTo>
                    <a:pt x="5943" y="1485"/>
                  </a:lnTo>
                  <a:lnTo>
                    <a:pt x="6248" y="812"/>
                  </a:lnTo>
                  <a:close/>
                </a:path>
                <a:path w="12700" h="3810">
                  <a:moveTo>
                    <a:pt x="10782" y="787"/>
                  </a:moveTo>
                  <a:lnTo>
                    <a:pt x="1638" y="787"/>
                  </a:lnTo>
                  <a:lnTo>
                    <a:pt x="1993" y="850"/>
                  </a:lnTo>
                  <a:lnTo>
                    <a:pt x="1993" y="1155"/>
                  </a:lnTo>
                  <a:lnTo>
                    <a:pt x="2362" y="1155"/>
                  </a:lnTo>
                  <a:lnTo>
                    <a:pt x="2362" y="812"/>
                  </a:lnTo>
                  <a:lnTo>
                    <a:pt x="10750" y="812"/>
                  </a:lnTo>
                  <a:close/>
                </a:path>
                <a:path w="12700" h="3810">
                  <a:moveTo>
                    <a:pt x="12547" y="787"/>
                  </a:moveTo>
                  <a:lnTo>
                    <a:pt x="11366" y="787"/>
                  </a:lnTo>
                  <a:lnTo>
                    <a:pt x="11709" y="850"/>
                  </a:lnTo>
                  <a:lnTo>
                    <a:pt x="11709" y="1155"/>
                  </a:lnTo>
                  <a:lnTo>
                    <a:pt x="12547" y="1155"/>
                  </a:lnTo>
                  <a:lnTo>
                    <a:pt x="12547" y="787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310329" y="4890464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61214"/>
                  </a:lnTo>
                  <a:lnTo>
                    <a:pt x="0" y="131610"/>
                  </a:lnTo>
                  <a:lnTo>
                    <a:pt x="11341" y="131610"/>
                  </a:lnTo>
                  <a:lnTo>
                    <a:pt x="11341" y="6121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310329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253636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253636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276318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56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56" y="131597"/>
                  </a:lnTo>
                  <a:lnTo>
                    <a:pt x="2265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276318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56" y="0"/>
                  </a:lnTo>
                  <a:lnTo>
                    <a:pt x="22656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321670" y="4951679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83"/>
                  </a:moveTo>
                  <a:lnTo>
                    <a:pt x="11341" y="70383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321670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333011" y="4951679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83"/>
                  </a:moveTo>
                  <a:lnTo>
                    <a:pt x="11328" y="70383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333011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253636" y="489046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253636" y="489046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276318" y="489046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56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56" y="58991"/>
                  </a:lnTo>
                  <a:lnTo>
                    <a:pt x="2265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276318" y="4890465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56" y="0"/>
                  </a:lnTo>
                  <a:lnTo>
                    <a:pt x="22656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51" y="0"/>
                  </a:moveTo>
                  <a:lnTo>
                    <a:pt x="56692" y="0"/>
                  </a:lnTo>
                  <a:lnTo>
                    <a:pt x="56692" y="58991"/>
                  </a:lnTo>
                  <a:lnTo>
                    <a:pt x="45351" y="58991"/>
                  </a:lnTo>
                  <a:lnTo>
                    <a:pt x="45351" y="0"/>
                  </a:lnTo>
                  <a:close/>
                </a:path>
                <a:path w="68579" h="59054">
                  <a:moveTo>
                    <a:pt x="56692" y="0"/>
                  </a:moveTo>
                  <a:lnTo>
                    <a:pt x="68021" y="0"/>
                  </a:lnTo>
                  <a:lnTo>
                    <a:pt x="68021" y="58991"/>
                  </a:lnTo>
                  <a:lnTo>
                    <a:pt x="56692" y="58991"/>
                  </a:lnTo>
                  <a:lnTo>
                    <a:pt x="56692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253639" y="4897292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82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253639" y="4897292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82" y="0"/>
                  </a:lnTo>
                </a:path>
                <a:path w="45720">
                  <a:moveTo>
                    <a:pt x="22682" y="0"/>
                  </a:moveTo>
                  <a:lnTo>
                    <a:pt x="4533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309201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7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309201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321672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321672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333014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333014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280839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280839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280839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280839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280839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280839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280839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280839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280839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280839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280839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280839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280839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280839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280839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280839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280839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280839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280839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280839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280839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280839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280839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280839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280839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280839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313491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92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92" y="112140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313491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92" y="0"/>
                  </a:lnTo>
                  <a:lnTo>
                    <a:pt x="6692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258144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258144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258144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258144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258144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258144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258144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258144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258144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258144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258144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258144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258144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258144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258144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73" y="138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258144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73" y="138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258144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258144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258144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258144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258144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73" y="151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258144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258144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258144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258144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258144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280839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4280839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280839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280839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280839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280839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258144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73" y="151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258144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258144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73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258144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258144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258144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280839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4280839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4258144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258144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257027" y="4930165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3390" y="10210"/>
                  </a:moveTo>
                  <a:lnTo>
                    <a:pt x="0" y="10210"/>
                  </a:lnTo>
                  <a:lnTo>
                    <a:pt x="0" y="14757"/>
                  </a:lnTo>
                  <a:lnTo>
                    <a:pt x="3390" y="14757"/>
                  </a:lnTo>
                  <a:lnTo>
                    <a:pt x="3390" y="10210"/>
                  </a:lnTo>
                  <a:close/>
                </a:path>
                <a:path w="3810" h="15239">
                  <a:moveTo>
                    <a:pt x="339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90" y="4559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4283494" y="4903216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54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54" y="24688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279811" y="4903216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83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83" y="0"/>
                  </a:lnTo>
                  <a:lnTo>
                    <a:pt x="3683" y="24688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09"/>
                  </a:lnTo>
                  <a:lnTo>
                    <a:pt x="2844" y="36093"/>
                  </a:lnTo>
                  <a:lnTo>
                    <a:pt x="1422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22" y="40589"/>
                  </a:lnTo>
                  <a:lnTo>
                    <a:pt x="2844" y="41414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32621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32621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32621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32621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432621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432621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432621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32621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432621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432621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32621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32621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32621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32621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32621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35" y="138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32621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32621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32621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32621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32621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32621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32621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32621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32621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32621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32621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32621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32621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32621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32621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32621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32621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32621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32621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328820" y="4903216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325162" y="4903216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57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688"/>
                  </a:lnTo>
                  <a:close/>
                </a:path>
                <a:path w="6350" h="41910">
                  <a:moveTo>
                    <a:pt x="4597" y="38747"/>
                  </a:moveTo>
                  <a:lnTo>
                    <a:pt x="4597" y="37109"/>
                  </a:lnTo>
                  <a:lnTo>
                    <a:pt x="2844" y="36093"/>
                  </a:lnTo>
                  <a:lnTo>
                    <a:pt x="1409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22" y="40589"/>
                  </a:lnTo>
                  <a:lnTo>
                    <a:pt x="2844" y="41414"/>
                  </a:lnTo>
                  <a:lnTo>
                    <a:pt x="4597" y="40386"/>
                  </a:lnTo>
                  <a:lnTo>
                    <a:pt x="4597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338662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338662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338662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338662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338662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338662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338662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338662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338662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338662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338662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338662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338662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338662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338662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338662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338662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338662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338662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338662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338662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338662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338662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338662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338662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338662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338662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338662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338662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338662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338662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338662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338662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338662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31078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31078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31078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31078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31078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31078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31078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31078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31078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31078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31078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31078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31078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31078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31078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35" y="138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31078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31078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31078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31078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31078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31078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31078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31078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31078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31078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31078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31078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31078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31078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31078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31078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31078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31078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31078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310786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310786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310786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310786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310786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310786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310786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310786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310786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310786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310786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310786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310786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35" y="149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310786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310786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310786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310786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310786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310786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310786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310786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310786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310786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35" y="138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310786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310786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310786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310786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35" y="14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310786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35" y="148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310786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310786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310786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310786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310786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310786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310786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310786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310786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310786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310786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310786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310786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310786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310786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310786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310786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310786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310786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35" y="14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310786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35" y="148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310786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310786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310786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310786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310786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4310786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4310786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35" y="149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4310786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4310786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4310786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4310786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4310786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4310786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35" y="149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4310786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4310786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4310786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4310786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4310786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4310786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4310786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4310786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4310786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4310786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4310786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4310786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4310786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4310786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4310786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4310786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4310786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4310786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4310786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4310786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4310786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4310786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35" y="138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4310786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4310786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4310786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4310786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4310786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4310786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35" y="149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4310786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4310786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4310786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4310786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4310786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4310786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35" y="149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4310786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4310786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4310786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4310786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4310786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4310786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4310786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4344339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66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66" y="131597"/>
                  </a:lnTo>
                  <a:lnTo>
                    <a:pt x="113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4344339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66" y="0"/>
                  </a:lnTo>
                  <a:lnTo>
                    <a:pt x="11366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4344342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6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4344342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6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4350004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4350004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4350004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4350004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4350004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4350004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4350004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350004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4350004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4350004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4350004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4350004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4350004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4350004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4350004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4350004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4350004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4350004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4350004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4350004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4350004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4350004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4350004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4350004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4350004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4350004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350004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350004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350004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350004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350004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350004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350004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350004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298975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53" y="131597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298975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4297834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9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4297834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302150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80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80" y="112140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302150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80" y="0"/>
                  </a:lnTo>
                  <a:lnTo>
                    <a:pt x="6680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299432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4299432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4299432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4299432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299432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299432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299432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299432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4299432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299432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299432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299432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299432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299432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299432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4299432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4299432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4299432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4299432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4299432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4299432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4299432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4299432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4299432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4299432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4299432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4299432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4299432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4299432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4299432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4299432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4299432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4299432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4299432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4299432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4299432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4299432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4299432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4299432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4299432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4299432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4299432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4299432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4299432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4299432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4299432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4299432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4299432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4299432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4299432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4299432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4299432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4299432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4299432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4299432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4299432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4299432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4299432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4299432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4299432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4299432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4299432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4299432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4299432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4299432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4299432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4299432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4299432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4299432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4299432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4299432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4299432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4299432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4299432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4299432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4299432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4299432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4299432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4299432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4299432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4299432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4299432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4299432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4299432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4299432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4299432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4299432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4299432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4299432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4299432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4299432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4299432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4299432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4299432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4299432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4299432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4299432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4299432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4299432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4299432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4299432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4299432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4299432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4299432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4299432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4299432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4299432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4299432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4299432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4299432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4299432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4299432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4299432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4299432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4299432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4299432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4299432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4299432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4299432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4299432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4299432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4299432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4299432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4299432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4299432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4299432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4299432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4299432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4299432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4299432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4299432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4299432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4299432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4299432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4299432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4299432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4258741" y="4898478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60" y="3035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4258376" y="4898282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12522" y="0"/>
                  </a:moveTo>
                  <a:lnTo>
                    <a:pt x="0" y="0"/>
                  </a:lnTo>
                  <a:lnTo>
                    <a:pt x="0" y="3314"/>
                  </a:lnTo>
                  <a:lnTo>
                    <a:pt x="12522" y="3314"/>
                  </a:lnTo>
                  <a:lnTo>
                    <a:pt x="12522" y="2552"/>
                  </a:lnTo>
                  <a:lnTo>
                    <a:pt x="1181" y="2552"/>
                  </a:lnTo>
                  <a:lnTo>
                    <a:pt x="812" y="2438"/>
                  </a:lnTo>
                  <a:lnTo>
                    <a:pt x="812" y="2146"/>
                  </a:lnTo>
                  <a:lnTo>
                    <a:pt x="1638" y="2146"/>
                  </a:lnTo>
                  <a:lnTo>
                    <a:pt x="1587" y="1955"/>
                  </a:lnTo>
                  <a:lnTo>
                    <a:pt x="1269" y="1828"/>
                  </a:lnTo>
                  <a:lnTo>
                    <a:pt x="901" y="1638"/>
                  </a:lnTo>
                  <a:lnTo>
                    <a:pt x="787" y="990"/>
                  </a:lnTo>
                  <a:lnTo>
                    <a:pt x="1066" y="787"/>
                  </a:lnTo>
                  <a:lnTo>
                    <a:pt x="12522" y="787"/>
                  </a:lnTo>
                  <a:lnTo>
                    <a:pt x="12522" y="0"/>
                  </a:lnTo>
                  <a:close/>
                </a:path>
                <a:path w="12700" h="3810">
                  <a:moveTo>
                    <a:pt x="1828" y="1092"/>
                  </a:moveTo>
                  <a:lnTo>
                    <a:pt x="1333" y="1092"/>
                  </a:lnTo>
                  <a:lnTo>
                    <a:pt x="1244" y="1282"/>
                  </a:lnTo>
                  <a:lnTo>
                    <a:pt x="1727" y="1485"/>
                  </a:lnTo>
                  <a:lnTo>
                    <a:pt x="1981" y="1625"/>
                  </a:lnTo>
                  <a:lnTo>
                    <a:pt x="2095" y="2324"/>
                  </a:lnTo>
                  <a:lnTo>
                    <a:pt x="1828" y="2552"/>
                  </a:lnTo>
                  <a:lnTo>
                    <a:pt x="10934" y="2552"/>
                  </a:lnTo>
                  <a:lnTo>
                    <a:pt x="10706" y="2501"/>
                  </a:lnTo>
                  <a:lnTo>
                    <a:pt x="2349" y="2501"/>
                  </a:lnTo>
                  <a:lnTo>
                    <a:pt x="2349" y="1155"/>
                  </a:lnTo>
                  <a:lnTo>
                    <a:pt x="1981" y="1155"/>
                  </a:lnTo>
                  <a:lnTo>
                    <a:pt x="1828" y="1092"/>
                  </a:lnTo>
                  <a:close/>
                </a:path>
                <a:path w="12700" h="3810">
                  <a:moveTo>
                    <a:pt x="11544" y="1092"/>
                  </a:moveTo>
                  <a:lnTo>
                    <a:pt x="11087" y="1092"/>
                  </a:lnTo>
                  <a:lnTo>
                    <a:pt x="10985" y="1282"/>
                  </a:lnTo>
                  <a:lnTo>
                    <a:pt x="11455" y="1485"/>
                  </a:lnTo>
                  <a:lnTo>
                    <a:pt x="11696" y="1625"/>
                  </a:lnTo>
                  <a:lnTo>
                    <a:pt x="11810" y="2324"/>
                  </a:lnTo>
                  <a:lnTo>
                    <a:pt x="11544" y="2552"/>
                  </a:lnTo>
                  <a:lnTo>
                    <a:pt x="12522" y="2552"/>
                  </a:lnTo>
                  <a:lnTo>
                    <a:pt x="12522" y="1155"/>
                  </a:lnTo>
                  <a:lnTo>
                    <a:pt x="11696" y="1155"/>
                  </a:lnTo>
                  <a:lnTo>
                    <a:pt x="11544" y="1092"/>
                  </a:lnTo>
                  <a:close/>
                </a:path>
                <a:path w="12700" h="3810">
                  <a:moveTo>
                    <a:pt x="3238" y="812"/>
                  </a:moveTo>
                  <a:lnTo>
                    <a:pt x="2832" y="812"/>
                  </a:lnTo>
                  <a:lnTo>
                    <a:pt x="2832" y="2501"/>
                  </a:lnTo>
                  <a:lnTo>
                    <a:pt x="3238" y="2501"/>
                  </a:lnTo>
                  <a:lnTo>
                    <a:pt x="3238" y="812"/>
                  </a:lnTo>
                  <a:close/>
                </a:path>
                <a:path w="12700" h="3810">
                  <a:moveTo>
                    <a:pt x="4775" y="812"/>
                  </a:moveTo>
                  <a:lnTo>
                    <a:pt x="4457" y="812"/>
                  </a:lnTo>
                  <a:lnTo>
                    <a:pt x="4457" y="1130"/>
                  </a:lnTo>
                  <a:lnTo>
                    <a:pt x="3733" y="1130"/>
                  </a:lnTo>
                  <a:lnTo>
                    <a:pt x="3733" y="1485"/>
                  </a:lnTo>
                  <a:lnTo>
                    <a:pt x="4368" y="1485"/>
                  </a:lnTo>
                  <a:lnTo>
                    <a:pt x="4368" y="1803"/>
                  </a:lnTo>
                  <a:lnTo>
                    <a:pt x="3733" y="1803"/>
                  </a:lnTo>
                  <a:lnTo>
                    <a:pt x="3733" y="2159"/>
                  </a:lnTo>
                  <a:lnTo>
                    <a:pt x="4457" y="2159"/>
                  </a:lnTo>
                  <a:lnTo>
                    <a:pt x="4457" y="2501"/>
                  </a:lnTo>
                  <a:lnTo>
                    <a:pt x="4775" y="2501"/>
                  </a:lnTo>
                  <a:lnTo>
                    <a:pt x="4775" y="812"/>
                  </a:lnTo>
                  <a:close/>
                </a:path>
                <a:path w="12700" h="3810">
                  <a:moveTo>
                    <a:pt x="5118" y="1397"/>
                  </a:moveTo>
                  <a:lnTo>
                    <a:pt x="5118" y="2501"/>
                  </a:lnTo>
                  <a:lnTo>
                    <a:pt x="5562" y="2501"/>
                  </a:lnTo>
                  <a:lnTo>
                    <a:pt x="5118" y="1397"/>
                  </a:lnTo>
                  <a:close/>
                </a:path>
                <a:path w="12700" h="3810">
                  <a:moveTo>
                    <a:pt x="6362" y="1397"/>
                  </a:moveTo>
                  <a:lnTo>
                    <a:pt x="6181" y="1803"/>
                  </a:lnTo>
                  <a:lnTo>
                    <a:pt x="6070" y="2146"/>
                  </a:lnTo>
                  <a:lnTo>
                    <a:pt x="5880" y="2501"/>
                  </a:lnTo>
                  <a:lnTo>
                    <a:pt x="6362" y="2501"/>
                  </a:lnTo>
                  <a:lnTo>
                    <a:pt x="6362" y="1397"/>
                  </a:lnTo>
                  <a:close/>
                </a:path>
                <a:path w="12700" h="3810">
                  <a:moveTo>
                    <a:pt x="7226" y="812"/>
                  </a:moveTo>
                  <a:lnTo>
                    <a:pt x="6857" y="812"/>
                  </a:lnTo>
                  <a:lnTo>
                    <a:pt x="6857" y="2501"/>
                  </a:lnTo>
                  <a:lnTo>
                    <a:pt x="7226" y="2501"/>
                  </a:lnTo>
                  <a:lnTo>
                    <a:pt x="7226" y="812"/>
                  </a:lnTo>
                  <a:close/>
                </a:path>
                <a:path w="12700" h="3810">
                  <a:moveTo>
                    <a:pt x="8750" y="812"/>
                  </a:moveTo>
                  <a:lnTo>
                    <a:pt x="8445" y="812"/>
                  </a:lnTo>
                  <a:lnTo>
                    <a:pt x="8445" y="1130"/>
                  </a:lnTo>
                  <a:lnTo>
                    <a:pt x="7708" y="1130"/>
                  </a:lnTo>
                  <a:lnTo>
                    <a:pt x="7708" y="1485"/>
                  </a:lnTo>
                  <a:lnTo>
                    <a:pt x="8381" y="1485"/>
                  </a:lnTo>
                  <a:lnTo>
                    <a:pt x="8381" y="1803"/>
                  </a:lnTo>
                  <a:lnTo>
                    <a:pt x="7708" y="1803"/>
                  </a:lnTo>
                  <a:lnTo>
                    <a:pt x="7708" y="2159"/>
                  </a:lnTo>
                  <a:lnTo>
                    <a:pt x="8483" y="2159"/>
                  </a:lnTo>
                  <a:lnTo>
                    <a:pt x="8483" y="2501"/>
                  </a:lnTo>
                  <a:lnTo>
                    <a:pt x="8750" y="2501"/>
                  </a:lnTo>
                  <a:lnTo>
                    <a:pt x="8750" y="812"/>
                  </a:lnTo>
                  <a:close/>
                </a:path>
                <a:path w="12700" h="3810">
                  <a:moveTo>
                    <a:pt x="9118" y="1435"/>
                  </a:moveTo>
                  <a:lnTo>
                    <a:pt x="9118" y="2501"/>
                  </a:lnTo>
                  <a:lnTo>
                    <a:pt x="9715" y="2501"/>
                  </a:lnTo>
                  <a:lnTo>
                    <a:pt x="9118" y="1435"/>
                  </a:lnTo>
                  <a:close/>
                </a:path>
                <a:path w="12700" h="3810">
                  <a:moveTo>
                    <a:pt x="10750" y="812"/>
                  </a:moveTo>
                  <a:lnTo>
                    <a:pt x="10210" y="812"/>
                  </a:lnTo>
                  <a:lnTo>
                    <a:pt x="10210" y="2501"/>
                  </a:lnTo>
                  <a:lnTo>
                    <a:pt x="10706" y="2501"/>
                  </a:lnTo>
                  <a:lnTo>
                    <a:pt x="10528" y="2438"/>
                  </a:lnTo>
                  <a:lnTo>
                    <a:pt x="10528" y="2146"/>
                  </a:lnTo>
                  <a:lnTo>
                    <a:pt x="11366" y="2146"/>
                  </a:lnTo>
                  <a:lnTo>
                    <a:pt x="11254" y="1955"/>
                  </a:lnTo>
                  <a:lnTo>
                    <a:pt x="10985" y="1828"/>
                  </a:lnTo>
                  <a:lnTo>
                    <a:pt x="10617" y="1638"/>
                  </a:lnTo>
                  <a:lnTo>
                    <a:pt x="10528" y="990"/>
                  </a:lnTo>
                  <a:lnTo>
                    <a:pt x="10750" y="812"/>
                  </a:lnTo>
                  <a:close/>
                </a:path>
                <a:path w="12700" h="3810">
                  <a:moveTo>
                    <a:pt x="1638" y="2146"/>
                  </a:moveTo>
                  <a:lnTo>
                    <a:pt x="812" y="2146"/>
                  </a:lnTo>
                  <a:lnTo>
                    <a:pt x="1015" y="2159"/>
                  </a:lnTo>
                  <a:lnTo>
                    <a:pt x="1181" y="2222"/>
                  </a:lnTo>
                  <a:lnTo>
                    <a:pt x="1523" y="2222"/>
                  </a:lnTo>
                  <a:close/>
                </a:path>
                <a:path w="12700" h="3810">
                  <a:moveTo>
                    <a:pt x="11366" y="2146"/>
                  </a:moveTo>
                  <a:lnTo>
                    <a:pt x="10528" y="2146"/>
                  </a:lnTo>
                  <a:lnTo>
                    <a:pt x="10782" y="2159"/>
                  </a:lnTo>
                  <a:lnTo>
                    <a:pt x="10934" y="2222"/>
                  </a:lnTo>
                  <a:lnTo>
                    <a:pt x="11226" y="2222"/>
                  </a:lnTo>
                  <a:lnTo>
                    <a:pt x="11366" y="2159"/>
                  </a:lnTo>
                  <a:close/>
                </a:path>
                <a:path w="12700" h="3810">
                  <a:moveTo>
                    <a:pt x="9918" y="812"/>
                  </a:moveTo>
                  <a:lnTo>
                    <a:pt x="9309" y="812"/>
                  </a:lnTo>
                  <a:lnTo>
                    <a:pt x="9918" y="1892"/>
                  </a:lnTo>
                  <a:lnTo>
                    <a:pt x="9918" y="812"/>
                  </a:lnTo>
                  <a:close/>
                </a:path>
                <a:path w="12700" h="3810">
                  <a:moveTo>
                    <a:pt x="6248" y="812"/>
                  </a:moveTo>
                  <a:lnTo>
                    <a:pt x="5384" y="812"/>
                  </a:lnTo>
                  <a:lnTo>
                    <a:pt x="5477" y="1092"/>
                  </a:lnTo>
                  <a:lnTo>
                    <a:pt x="5816" y="1828"/>
                  </a:lnTo>
                  <a:lnTo>
                    <a:pt x="5930" y="1485"/>
                  </a:lnTo>
                  <a:lnTo>
                    <a:pt x="6248" y="812"/>
                  </a:lnTo>
                  <a:close/>
                </a:path>
                <a:path w="12700" h="3810">
                  <a:moveTo>
                    <a:pt x="10782" y="787"/>
                  </a:moveTo>
                  <a:lnTo>
                    <a:pt x="1638" y="787"/>
                  </a:lnTo>
                  <a:lnTo>
                    <a:pt x="1981" y="850"/>
                  </a:lnTo>
                  <a:lnTo>
                    <a:pt x="1981" y="1155"/>
                  </a:lnTo>
                  <a:lnTo>
                    <a:pt x="2349" y="1155"/>
                  </a:lnTo>
                  <a:lnTo>
                    <a:pt x="2349" y="812"/>
                  </a:lnTo>
                  <a:lnTo>
                    <a:pt x="10750" y="812"/>
                  </a:lnTo>
                  <a:close/>
                </a:path>
                <a:path w="12700" h="3810">
                  <a:moveTo>
                    <a:pt x="12522" y="787"/>
                  </a:moveTo>
                  <a:lnTo>
                    <a:pt x="11366" y="787"/>
                  </a:lnTo>
                  <a:lnTo>
                    <a:pt x="11696" y="850"/>
                  </a:lnTo>
                  <a:lnTo>
                    <a:pt x="11696" y="1155"/>
                  </a:lnTo>
                  <a:lnTo>
                    <a:pt x="12522" y="1155"/>
                  </a:lnTo>
                  <a:lnTo>
                    <a:pt x="12522" y="787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4548073" y="4890464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61214"/>
                  </a:lnTo>
                  <a:lnTo>
                    <a:pt x="0" y="131610"/>
                  </a:lnTo>
                  <a:lnTo>
                    <a:pt x="11328" y="131610"/>
                  </a:lnTo>
                  <a:lnTo>
                    <a:pt x="11328" y="61214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4548073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4491367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94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94" y="131597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4491367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94" y="0"/>
                  </a:lnTo>
                  <a:lnTo>
                    <a:pt x="22694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4514062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69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69" y="131597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4514062" y="489046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69" y="0"/>
                  </a:lnTo>
                  <a:lnTo>
                    <a:pt x="22669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4559414" y="4951679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83"/>
                  </a:moveTo>
                  <a:lnTo>
                    <a:pt x="11328" y="70383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4559414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4570742" y="4951679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83"/>
                  </a:moveTo>
                  <a:lnTo>
                    <a:pt x="11341" y="70383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4570742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4491367" y="489046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94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94" y="58991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4491367" y="489046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94" y="0"/>
                  </a:lnTo>
                  <a:lnTo>
                    <a:pt x="22694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4514062" y="489046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69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69" y="58991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4514062" y="4890465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69" y="0"/>
                  </a:lnTo>
                  <a:lnTo>
                    <a:pt x="22669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51" y="0"/>
                  </a:moveTo>
                  <a:lnTo>
                    <a:pt x="56680" y="0"/>
                  </a:lnTo>
                  <a:lnTo>
                    <a:pt x="56680" y="58991"/>
                  </a:lnTo>
                  <a:lnTo>
                    <a:pt x="45351" y="58991"/>
                  </a:lnTo>
                  <a:lnTo>
                    <a:pt x="45351" y="0"/>
                  </a:lnTo>
                  <a:close/>
                </a:path>
                <a:path w="68579" h="59054">
                  <a:moveTo>
                    <a:pt x="56680" y="0"/>
                  </a:moveTo>
                  <a:lnTo>
                    <a:pt x="68021" y="0"/>
                  </a:lnTo>
                  <a:lnTo>
                    <a:pt x="68021" y="58991"/>
                  </a:lnTo>
                  <a:lnTo>
                    <a:pt x="56680" y="58991"/>
                  </a:lnTo>
                  <a:lnTo>
                    <a:pt x="5668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4491370" y="4897292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94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4491370" y="4897292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94" y="0"/>
                  </a:lnTo>
                </a:path>
                <a:path w="45720">
                  <a:moveTo>
                    <a:pt x="22694" y="0"/>
                  </a:moveTo>
                  <a:lnTo>
                    <a:pt x="4536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4546932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4546932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4559416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4559416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4570745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4570745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4518571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4518571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4518571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4518571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4518571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4518571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4518571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4518571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4518571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4518571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4518571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4518571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4518571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4518571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4518571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4518571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4518571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4518571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4518571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4518571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4518571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4518571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4518571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4518571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4518571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4518571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4551248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80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80" y="112140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4551248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80" y="0"/>
                  </a:lnTo>
                  <a:lnTo>
                    <a:pt x="6680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4495901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4495901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4495901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4495901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4495901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4495901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4495901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4495901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4495901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4495901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4495901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4495901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4495901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4495901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4495901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4495901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4495901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4495901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4495901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4495901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4495901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4495901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4495901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4495901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4495901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4495901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4518571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4518571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4518571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4518571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4518571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4518571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4495901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4495901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4495901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4495901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4495901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4495901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4518571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4518571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4495901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4495901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4494758" y="4930165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3403" y="10210"/>
                  </a:moveTo>
                  <a:lnTo>
                    <a:pt x="0" y="10210"/>
                  </a:lnTo>
                  <a:lnTo>
                    <a:pt x="0" y="14757"/>
                  </a:lnTo>
                  <a:lnTo>
                    <a:pt x="3403" y="14757"/>
                  </a:lnTo>
                  <a:lnTo>
                    <a:pt x="3403" y="10210"/>
                  </a:lnTo>
                  <a:close/>
                </a:path>
                <a:path w="3810" h="15239">
                  <a:moveTo>
                    <a:pt x="3403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403" y="4559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4521225" y="4903216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66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66" y="24688"/>
                  </a:lnTo>
                  <a:lnTo>
                    <a:pt x="2666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4517555" y="4903216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70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70" y="0"/>
                  </a:lnTo>
                  <a:lnTo>
                    <a:pt x="3670" y="24688"/>
                  </a:lnTo>
                  <a:close/>
                </a:path>
                <a:path w="6350" h="41910">
                  <a:moveTo>
                    <a:pt x="4622" y="38747"/>
                  </a:moveTo>
                  <a:lnTo>
                    <a:pt x="4610" y="37109"/>
                  </a:lnTo>
                  <a:lnTo>
                    <a:pt x="2844" y="36093"/>
                  </a:lnTo>
                  <a:lnTo>
                    <a:pt x="1422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22" y="40589"/>
                  </a:lnTo>
                  <a:lnTo>
                    <a:pt x="2844" y="41414"/>
                  </a:lnTo>
                  <a:lnTo>
                    <a:pt x="4610" y="40386"/>
                  </a:lnTo>
                  <a:lnTo>
                    <a:pt x="4622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4563960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4563960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4563960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4563960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4563960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4563960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4563960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4563960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4563960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4563960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4563960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4563960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4563960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4563960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4563960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35" y="138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4563960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4563960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4563960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4563960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4563960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4563960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4563960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4563960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4563960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4563960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4563960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4563960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4563960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4563960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4563960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4563960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4563960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4563960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4563960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4566577" y="4903216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54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54" y="24688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4562894" y="4903216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82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82" y="0"/>
                  </a:lnTo>
                  <a:lnTo>
                    <a:pt x="3682" y="24688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09"/>
                  </a:lnTo>
                  <a:lnTo>
                    <a:pt x="2857" y="36093"/>
                  </a:lnTo>
                  <a:lnTo>
                    <a:pt x="1435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35" y="40589"/>
                  </a:lnTo>
                  <a:lnTo>
                    <a:pt x="2857" y="41414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457640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457640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457640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457640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457640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457640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457640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457640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457640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457640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457640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457640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457640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457640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457640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457640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457640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457640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457640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457640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457640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457640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457640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457640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457640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457640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457640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457640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457640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457640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457640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457640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457640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457640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4548517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4548517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4548517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4548517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4548517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4548517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4548517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4548517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4548517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4548517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4548517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4548517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4548517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4548517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4548517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4548517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4548517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4548517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4548517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4548517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4548517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4548517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4548517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4548517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4548517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4548517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4548517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4548517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4548517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4548517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4548517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4548517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4548517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4548517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4548517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4548517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4548517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4548517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4548517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4548517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4548517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4548517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4548517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4548517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4548517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4548517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4548517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4548517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4548517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4548517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4548517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4548517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4548517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4548517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4548517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4548517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4548517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4548517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4548517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4548517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4548517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4548517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4548517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4548517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4548517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4548517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4548517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4548517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4548517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4548517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4548517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4548517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4548517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4548517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4548517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4548517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4548517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4548517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4548517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4548517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4548517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4548517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4548517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4548517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4548517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4548517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4548517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4548517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4548517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4548517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4548517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4548517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4548517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4548517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4548517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4548517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4548517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4548517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4548517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4548517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4548517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4548517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4548517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4548517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4548517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4548517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4548517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4548517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4548517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4548517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4548517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4548517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4548517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4548517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4548517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4548517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4548517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4548517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4548517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4548517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4548517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4548517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4548517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4548517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4548517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4548517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4548517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4548517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4548517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4548517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4548517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4548517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4548517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4548517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4548517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4548517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4582083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53" y="131597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4582083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4582086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4582086" y="489729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4587748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4587748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4587748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4587748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4587748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4587748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4587748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4587748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4587748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4587748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4587748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4587748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4587748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4587748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4587748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4587748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4587748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4587748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4587748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4587748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4587748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4587748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4587748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4587748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4587748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4587748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4587748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4587748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4587748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4587748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4587748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4587748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4587748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4587748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4536732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4536732" y="489046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4535604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7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4535604" y="489729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4539919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67" y="112140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4539919" y="490301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453717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4537176" y="49046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453717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4537176" y="4903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453717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4537176" y="4906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453717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4537176" y="4909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453717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4537176" y="4907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453717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4537176" y="49104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453717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4537176" y="491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453717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4537176" y="4913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453717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4537176" y="49148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453717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4537176" y="4916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453717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4537176" y="4917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453717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4537176" y="4919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453717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4537176" y="4920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453717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4537176" y="4922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453717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4537176" y="49235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453717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4537176" y="4925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453717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4537176" y="4926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4537176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4537176" y="4931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4537176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4537176" y="4930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4537176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4537176" y="49333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4537176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4537176" y="49362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4537176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4537176" y="4934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4537176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4537176" y="493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4537176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4537176" y="4939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4537176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4537176" y="494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4537176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4537176" y="494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4537176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4537176" y="4943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4537176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4537176" y="4944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4537176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4537176" y="49464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4537176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4537176" y="494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4537176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4537176" y="4949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4537176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4537176" y="4950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4537176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4537176" y="4952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4537176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4537176" y="495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4537176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4537176" y="4959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4537176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4537176" y="49576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4537176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4537176" y="496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4537176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4537176" y="4963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4537176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4537176" y="4962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4537176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4537176" y="49649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4537176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4537176" y="496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4537176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4537176" y="4967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4537176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4537176" y="4969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4537176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4537176" y="4970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4537176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4537176" y="4972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4537176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4537176" y="49736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4537176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4537176" y="49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4537176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4537176" y="4976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4537176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4537176" y="4977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4537176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4537176" y="4979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4537176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4537176" y="498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4537176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4537176" y="49863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4537176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4537176" y="4984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4537176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4537176" y="4987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4537176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4537176" y="49906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4537176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4537176" y="4989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4537176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4537176" y="4992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4537176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4537176" y="4993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4537176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4537176" y="4995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4537176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4537176" y="4996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4537176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4537176" y="499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4537176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4537176" y="4999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4537176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4537176" y="5000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4537176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4537176" y="500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4537176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4537176" y="50037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4537176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4537176" y="500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4537176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4537176" y="5006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4537176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4537176" y="5008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4496473" y="4898478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60" y="3035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4496107" y="4898282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12547" y="0"/>
                  </a:moveTo>
                  <a:lnTo>
                    <a:pt x="0" y="0"/>
                  </a:lnTo>
                  <a:lnTo>
                    <a:pt x="0" y="3314"/>
                  </a:lnTo>
                  <a:lnTo>
                    <a:pt x="12547" y="3314"/>
                  </a:lnTo>
                  <a:lnTo>
                    <a:pt x="12547" y="2552"/>
                  </a:lnTo>
                  <a:lnTo>
                    <a:pt x="1206" y="2552"/>
                  </a:lnTo>
                  <a:lnTo>
                    <a:pt x="812" y="2438"/>
                  </a:lnTo>
                  <a:lnTo>
                    <a:pt x="812" y="2146"/>
                  </a:lnTo>
                  <a:lnTo>
                    <a:pt x="1651" y="2146"/>
                  </a:lnTo>
                  <a:lnTo>
                    <a:pt x="1651" y="2006"/>
                  </a:lnTo>
                  <a:lnTo>
                    <a:pt x="1511" y="1917"/>
                  </a:lnTo>
                  <a:lnTo>
                    <a:pt x="903" y="1625"/>
                  </a:lnTo>
                  <a:lnTo>
                    <a:pt x="787" y="990"/>
                  </a:lnTo>
                  <a:lnTo>
                    <a:pt x="1066" y="787"/>
                  </a:lnTo>
                  <a:lnTo>
                    <a:pt x="12547" y="787"/>
                  </a:lnTo>
                  <a:lnTo>
                    <a:pt x="12547" y="0"/>
                  </a:lnTo>
                  <a:close/>
                </a:path>
                <a:path w="12700" h="3810">
                  <a:moveTo>
                    <a:pt x="1841" y="1092"/>
                  </a:moveTo>
                  <a:lnTo>
                    <a:pt x="1333" y="1092"/>
                  </a:lnTo>
                  <a:lnTo>
                    <a:pt x="1257" y="1282"/>
                  </a:lnTo>
                  <a:lnTo>
                    <a:pt x="1739" y="1485"/>
                  </a:lnTo>
                  <a:lnTo>
                    <a:pt x="1993" y="1625"/>
                  </a:lnTo>
                  <a:lnTo>
                    <a:pt x="2108" y="2324"/>
                  </a:lnTo>
                  <a:lnTo>
                    <a:pt x="1841" y="2552"/>
                  </a:lnTo>
                  <a:lnTo>
                    <a:pt x="10934" y="2552"/>
                  </a:lnTo>
                  <a:lnTo>
                    <a:pt x="10759" y="2501"/>
                  </a:lnTo>
                  <a:lnTo>
                    <a:pt x="2362" y="2501"/>
                  </a:lnTo>
                  <a:lnTo>
                    <a:pt x="2362" y="1155"/>
                  </a:lnTo>
                  <a:lnTo>
                    <a:pt x="1993" y="1155"/>
                  </a:lnTo>
                  <a:lnTo>
                    <a:pt x="1841" y="1092"/>
                  </a:lnTo>
                  <a:close/>
                </a:path>
                <a:path w="12700" h="3810">
                  <a:moveTo>
                    <a:pt x="11569" y="1092"/>
                  </a:moveTo>
                  <a:lnTo>
                    <a:pt x="11087" y="1092"/>
                  </a:lnTo>
                  <a:lnTo>
                    <a:pt x="10998" y="1282"/>
                  </a:lnTo>
                  <a:lnTo>
                    <a:pt x="11455" y="1485"/>
                  </a:lnTo>
                  <a:lnTo>
                    <a:pt x="11709" y="1625"/>
                  </a:lnTo>
                  <a:lnTo>
                    <a:pt x="11836" y="2324"/>
                  </a:lnTo>
                  <a:lnTo>
                    <a:pt x="11569" y="2552"/>
                  </a:lnTo>
                  <a:lnTo>
                    <a:pt x="12547" y="2552"/>
                  </a:lnTo>
                  <a:lnTo>
                    <a:pt x="12547" y="1155"/>
                  </a:lnTo>
                  <a:lnTo>
                    <a:pt x="11709" y="1155"/>
                  </a:lnTo>
                  <a:lnTo>
                    <a:pt x="11569" y="1092"/>
                  </a:lnTo>
                  <a:close/>
                </a:path>
                <a:path w="12700" h="3810">
                  <a:moveTo>
                    <a:pt x="3263" y="812"/>
                  </a:moveTo>
                  <a:lnTo>
                    <a:pt x="2857" y="812"/>
                  </a:lnTo>
                  <a:lnTo>
                    <a:pt x="2857" y="2501"/>
                  </a:lnTo>
                  <a:lnTo>
                    <a:pt x="3263" y="2501"/>
                  </a:lnTo>
                  <a:lnTo>
                    <a:pt x="3263" y="812"/>
                  </a:lnTo>
                  <a:close/>
                </a:path>
                <a:path w="12700" h="3810">
                  <a:moveTo>
                    <a:pt x="4787" y="812"/>
                  </a:moveTo>
                  <a:lnTo>
                    <a:pt x="4483" y="812"/>
                  </a:lnTo>
                  <a:lnTo>
                    <a:pt x="4483" y="1130"/>
                  </a:lnTo>
                  <a:lnTo>
                    <a:pt x="3733" y="1130"/>
                  </a:lnTo>
                  <a:lnTo>
                    <a:pt x="3733" y="1485"/>
                  </a:lnTo>
                  <a:lnTo>
                    <a:pt x="4381" y="1485"/>
                  </a:lnTo>
                  <a:lnTo>
                    <a:pt x="4381" y="1803"/>
                  </a:lnTo>
                  <a:lnTo>
                    <a:pt x="3733" y="1803"/>
                  </a:lnTo>
                  <a:lnTo>
                    <a:pt x="3733" y="2159"/>
                  </a:lnTo>
                  <a:lnTo>
                    <a:pt x="4483" y="2159"/>
                  </a:lnTo>
                  <a:lnTo>
                    <a:pt x="4483" y="2501"/>
                  </a:lnTo>
                  <a:lnTo>
                    <a:pt x="4787" y="2501"/>
                  </a:lnTo>
                  <a:lnTo>
                    <a:pt x="4787" y="812"/>
                  </a:lnTo>
                  <a:close/>
                </a:path>
                <a:path w="12700" h="3810">
                  <a:moveTo>
                    <a:pt x="5118" y="1397"/>
                  </a:moveTo>
                  <a:lnTo>
                    <a:pt x="5118" y="2501"/>
                  </a:lnTo>
                  <a:lnTo>
                    <a:pt x="5575" y="2501"/>
                  </a:lnTo>
                  <a:lnTo>
                    <a:pt x="5118" y="1397"/>
                  </a:lnTo>
                  <a:close/>
                </a:path>
                <a:path w="12700" h="3810">
                  <a:moveTo>
                    <a:pt x="6388" y="1397"/>
                  </a:moveTo>
                  <a:lnTo>
                    <a:pt x="6070" y="2146"/>
                  </a:lnTo>
                  <a:lnTo>
                    <a:pt x="5880" y="2501"/>
                  </a:lnTo>
                  <a:lnTo>
                    <a:pt x="6388" y="2501"/>
                  </a:lnTo>
                  <a:lnTo>
                    <a:pt x="6388" y="1397"/>
                  </a:lnTo>
                  <a:close/>
                </a:path>
                <a:path w="12700" h="3810">
                  <a:moveTo>
                    <a:pt x="7239" y="812"/>
                  </a:moveTo>
                  <a:lnTo>
                    <a:pt x="6858" y="812"/>
                  </a:lnTo>
                  <a:lnTo>
                    <a:pt x="6858" y="2501"/>
                  </a:lnTo>
                  <a:lnTo>
                    <a:pt x="7239" y="2501"/>
                  </a:lnTo>
                  <a:lnTo>
                    <a:pt x="7239" y="812"/>
                  </a:lnTo>
                  <a:close/>
                </a:path>
                <a:path w="12700" h="3810">
                  <a:moveTo>
                    <a:pt x="8763" y="812"/>
                  </a:moveTo>
                  <a:lnTo>
                    <a:pt x="8445" y="812"/>
                  </a:lnTo>
                  <a:lnTo>
                    <a:pt x="8445" y="1130"/>
                  </a:lnTo>
                  <a:lnTo>
                    <a:pt x="7721" y="1130"/>
                  </a:lnTo>
                  <a:lnTo>
                    <a:pt x="7721" y="1485"/>
                  </a:lnTo>
                  <a:lnTo>
                    <a:pt x="8394" y="1485"/>
                  </a:lnTo>
                  <a:lnTo>
                    <a:pt x="8394" y="1803"/>
                  </a:lnTo>
                  <a:lnTo>
                    <a:pt x="7721" y="1803"/>
                  </a:lnTo>
                  <a:lnTo>
                    <a:pt x="7721" y="2159"/>
                  </a:lnTo>
                  <a:lnTo>
                    <a:pt x="8483" y="2159"/>
                  </a:lnTo>
                  <a:lnTo>
                    <a:pt x="8483" y="2501"/>
                  </a:lnTo>
                  <a:lnTo>
                    <a:pt x="8763" y="2501"/>
                  </a:lnTo>
                  <a:lnTo>
                    <a:pt x="8763" y="812"/>
                  </a:lnTo>
                  <a:close/>
                </a:path>
                <a:path w="12700" h="3810">
                  <a:moveTo>
                    <a:pt x="9118" y="1435"/>
                  </a:moveTo>
                  <a:lnTo>
                    <a:pt x="9118" y="2501"/>
                  </a:lnTo>
                  <a:lnTo>
                    <a:pt x="9715" y="2501"/>
                  </a:lnTo>
                  <a:lnTo>
                    <a:pt x="9118" y="1435"/>
                  </a:lnTo>
                  <a:close/>
                </a:path>
                <a:path w="12700" h="3810">
                  <a:moveTo>
                    <a:pt x="10763" y="812"/>
                  </a:moveTo>
                  <a:lnTo>
                    <a:pt x="10236" y="812"/>
                  </a:lnTo>
                  <a:lnTo>
                    <a:pt x="10236" y="2501"/>
                  </a:lnTo>
                  <a:lnTo>
                    <a:pt x="10759" y="2501"/>
                  </a:lnTo>
                  <a:lnTo>
                    <a:pt x="10541" y="2438"/>
                  </a:lnTo>
                  <a:lnTo>
                    <a:pt x="10541" y="2146"/>
                  </a:lnTo>
                  <a:lnTo>
                    <a:pt x="11366" y="2146"/>
                  </a:lnTo>
                  <a:lnTo>
                    <a:pt x="11366" y="2006"/>
                  </a:lnTo>
                  <a:lnTo>
                    <a:pt x="11226" y="1917"/>
                  </a:lnTo>
                  <a:lnTo>
                    <a:pt x="10883" y="1752"/>
                  </a:lnTo>
                  <a:lnTo>
                    <a:pt x="10629" y="1638"/>
                  </a:lnTo>
                  <a:lnTo>
                    <a:pt x="10541" y="990"/>
                  </a:lnTo>
                  <a:lnTo>
                    <a:pt x="10763" y="812"/>
                  </a:lnTo>
                  <a:close/>
                </a:path>
                <a:path w="12700" h="3810">
                  <a:moveTo>
                    <a:pt x="1651" y="2146"/>
                  </a:moveTo>
                  <a:lnTo>
                    <a:pt x="812" y="2146"/>
                  </a:lnTo>
                  <a:lnTo>
                    <a:pt x="1041" y="2159"/>
                  </a:lnTo>
                  <a:lnTo>
                    <a:pt x="1206" y="2222"/>
                  </a:lnTo>
                  <a:lnTo>
                    <a:pt x="1536" y="2222"/>
                  </a:lnTo>
                  <a:close/>
                </a:path>
                <a:path w="12700" h="3810">
                  <a:moveTo>
                    <a:pt x="11366" y="2146"/>
                  </a:moveTo>
                  <a:lnTo>
                    <a:pt x="10541" y="2146"/>
                  </a:lnTo>
                  <a:lnTo>
                    <a:pt x="10795" y="2159"/>
                  </a:lnTo>
                  <a:lnTo>
                    <a:pt x="10934" y="2222"/>
                  </a:lnTo>
                  <a:lnTo>
                    <a:pt x="11252" y="2222"/>
                  </a:lnTo>
                  <a:close/>
                </a:path>
                <a:path w="12700" h="3810">
                  <a:moveTo>
                    <a:pt x="9931" y="812"/>
                  </a:moveTo>
                  <a:lnTo>
                    <a:pt x="9321" y="812"/>
                  </a:lnTo>
                  <a:lnTo>
                    <a:pt x="9931" y="1892"/>
                  </a:lnTo>
                  <a:lnTo>
                    <a:pt x="9931" y="812"/>
                  </a:lnTo>
                  <a:close/>
                </a:path>
                <a:path w="12700" h="3810">
                  <a:moveTo>
                    <a:pt x="6248" y="812"/>
                  </a:moveTo>
                  <a:lnTo>
                    <a:pt x="5397" y="812"/>
                  </a:lnTo>
                  <a:lnTo>
                    <a:pt x="5503" y="1130"/>
                  </a:lnTo>
                  <a:lnTo>
                    <a:pt x="5816" y="1828"/>
                  </a:lnTo>
                  <a:lnTo>
                    <a:pt x="6113" y="1092"/>
                  </a:lnTo>
                  <a:lnTo>
                    <a:pt x="6248" y="812"/>
                  </a:lnTo>
                  <a:close/>
                </a:path>
                <a:path w="12700" h="3810">
                  <a:moveTo>
                    <a:pt x="10795" y="787"/>
                  </a:moveTo>
                  <a:lnTo>
                    <a:pt x="1651" y="787"/>
                  </a:lnTo>
                  <a:lnTo>
                    <a:pt x="1993" y="850"/>
                  </a:lnTo>
                  <a:lnTo>
                    <a:pt x="1993" y="1155"/>
                  </a:lnTo>
                  <a:lnTo>
                    <a:pt x="2362" y="1155"/>
                  </a:lnTo>
                  <a:lnTo>
                    <a:pt x="2362" y="812"/>
                  </a:lnTo>
                  <a:lnTo>
                    <a:pt x="10763" y="812"/>
                  </a:lnTo>
                  <a:close/>
                </a:path>
                <a:path w="12700" h="3810">
                  <a:moveTo>
                    <a:pt x="12547" y="787"/>
                  </a:moveTo>
                  <a:lnTo>
                    <a:pt x="11366" y="787"/>
                  </a:lnTo>
                  <a:lnTo>
                    <a:pt x="11709" y="850"/>
                  </a:lnTo>
                  <a:lnTo>
                    <a:pt x="11709" y="1155"/>
                  </a:lnTo>
                  <a:lnTo>
                    <a:pt x="12547" y="1155"/>
                  </a:lnTo>
                  <a:lnTo>
                    <a:pt x="12547" y="787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4073029" y="504092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19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19" y="85064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4073029" y="504092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19" y="0"/>
                  </a:lnTo>
                  <a:lnTo>
                    <a:pt x="54419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4073029" y="504092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4073029" y="504092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4080027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4080027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4080027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4080027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4080027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4080027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4076636" y="505965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62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62" y="11823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4076636" y="505965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62" y="0"/>
                  </a:lnTo>
                  <a:lnTo>
                    <a:pt x="8762" y="11823"/>
                  </a:lnTo>
                  <a:lnTo>
                    <a:pt x="0" y="1182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4077766" y="507593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368" y="7099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4077766" y="507593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099"/>
                  </a:lnTo>
                  <a:lnTo>
                    <a:pt x="0" y="709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4077766" y="507593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4080027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4080027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4080027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4080027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4154690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4154690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4171692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4171692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4171696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4171696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4171696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4171696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4171696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4171696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4171696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4171696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4171696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4171696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4171696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4171696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4171696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4171696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4171696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4171696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4171696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4171696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4171696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4171696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4171696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4171696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4171696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4171696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4171696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4171696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4171696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4171696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4171696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4171696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4171696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4171696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4171696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4171696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4171696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4171696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4171696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4171696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4171696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4171696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4171696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4171696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4171696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4171696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4171696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4171696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4171696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4171696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4171696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4171696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4171696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4171696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4157268" y="50486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369" y="69786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4181881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4181881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4198901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4198901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4198899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4198899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4198899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4198899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4198899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4198899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4198899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4198899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4198899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4198899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4198899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4198899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4198899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4198899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4198899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4198899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4198899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4198899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4198899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4198899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4198899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4198899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4198899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4198899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4198899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4198899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4198899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4198899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4198899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4198899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4198899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4198899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4198899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4198899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4198899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4198899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4198899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4198899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4198899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4198899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4198899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4198899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4198899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4198899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4198899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4198899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4198899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4198899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4198899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4198899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4198899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4198899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4184472" y="50486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395" y="69786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4209122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4209122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4233456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4233456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4233456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4233456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4233456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4233456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4233456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4233456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4233456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4233456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4233456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4233456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4233456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4233456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4233456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4233456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4233456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4233456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4233456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4233456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4233456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4233456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4233456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4233456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4233456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4233456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4127449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4127449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4127449" y="5040922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4135767" y="5047564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50"/>
                  </a:lnTo>
                  <a:lnTo>
                    <a:pt x="1142" y="2065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4131962" y="507045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78"/>
                  </a:moveTo>
                  <a:lnTo>
                    <a:pt x="1752" y="8978"/>
                  </a:lnTo>
                  <a:lnTo>
                    <a:pt x="2146" y="8572"/>
                  </a:lnTo>
                  <a:lnTo>
                    <a:pt x="2146" y="8089"/>
                  </a:lnTo>
                  <a:lnTo>
                    <a:pt x="2146" y="901"/>
                  </a:lnTo>
                  <a:lnTo>
                    <a:pt x="2146" y="406"/>
                  </a:lnTo>
                  <a:lnTo>
                    <a:pt x="1752" y="0"/>
                  </a:lnTo>
                  <a:lnTo>
                    <a:pt x="1257" y="0"/>
                  </a:lnTo>
                  <a:lnTo>
                    <a:pt x="901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406" y="8978"/>
                  </a:lnTo>
                  <a:lnTo>
                    <a:pt x="901" y="8978"/>
                  </a:lnTo>
                  <a:lnTo>
                    <a:pt x="1257" y="897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4130027" y="5047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4130027" y="5047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4130027" y="5044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4130027" y="5044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4130027" y="50492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4130027" y="50492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4130027" y="5053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4130027" y="5053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4130027" y="5051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4130027" y="5051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4130027" y="5055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4130027" y="5055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4130027" y="5057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4130027" y="5057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4130027" y="50601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4130027" y="50601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4130027" y="50622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4130027" y="50622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4216198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4216198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4229253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4229253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4217517" y="50486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50" y="69786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4236326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4236326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4243402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4243402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4256433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4256433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4244759" y="50486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50" y="69786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4233456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4233456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4233456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4233456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4233456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4233456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4233456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4233456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4233456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4233456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4233456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4233456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4233456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4233456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4233456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4233456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4233456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4233456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4233456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4233456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4233456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4233456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4233456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4233456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4233456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4233456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4260684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97" y="215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4260684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4260684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4260684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4260684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4260684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4260684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4260684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4260684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4260684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4260684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4260684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4260684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4260684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4260684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4260684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4260684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4260684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4260684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4260684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4260684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4260684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4260684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4260684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4260684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4260684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4260684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4260684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4260684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4260684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4260684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4260684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4260684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4260684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4260684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4260684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4260684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4260684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4260684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97" y="22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4260684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4260684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4260684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4260684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4260684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4260684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4260684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4260684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4260684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4260684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4260684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4260684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4260684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4209783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4209783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4209783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4209783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4209783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4209783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4209783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4209783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4209783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4209783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4209783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4209783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4209783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4209783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4209783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4209783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4209783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4209783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4209783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4209783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4209783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4209783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4209783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4209783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4209783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4209783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4209783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4209783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4209783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4209783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4209783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4209783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4209783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4209783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4209783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4209783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4209783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4209783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4209783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4209783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4209783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4209783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4209783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4209783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4209783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4209783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4209783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4209783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4209783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4209783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4209783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4209783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4237012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4237012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4237012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4237012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4237012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4237012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4237012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4237012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4237012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4237012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4237012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4237012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4237012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4237012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4237012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4237012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4237012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4237012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4237012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4237012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4237012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4237012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4237012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4237012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4237012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4237012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4237012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4237012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4237012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4237012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4237012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4237012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4237012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4237012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4237012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4237012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4237012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4237012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4237012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4237012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4237012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4237012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4237012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4237012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4237012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4237012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4237012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4237012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4237012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4237012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4237012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4237012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4138841" y="5045290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28"/>
                  </a:lnTo>
                  <a:lnTo>
                    <a:pt x="13335" y="3428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4138401" y="5045056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36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36" y="3784"/>
                  </a:lnTo>
                  <a:lnTo>
                    <a:pt x="14236" y="2895"/>
                  </a:lnTo>
                  <a:lnTo>
                    <a:pt x="1358" y="2895"/>
                  </a:lnTo>
                  <a:lnTo>
                    <a:pt x="1142" y="2844"/>
                  </a:lnTo>
                  <a:lnTo>
                    <a:pt x="952" y="2768"/>
                  </a:lnTo>
                  <a:lnTo>
                    <a:pt x="952" y="2425"/>
                  </a:lnTo>
                  <a:lnTo>
                    <a:pt x="1879" y="2425"/>
                  </a:lnTo>
                  <a:lnTo>
                    <a:pt x="1816" y="2222"/>
                  </a:lnTo>
                  <a:lnTo>
                    <a:pt x="1600" y="2159"/>
                  </a:lnTo>
                  <a:lnTo>
                    <a:pt x="1054" y="1879"/>
                  </a:lnTo>
                  <a:lnTo>
                    <a:pt x="914" y="1117"/>
                  </a:lnTo>
                  <a:lnTo>
                    <a:pt x="1219" y="901"/>
                  </a:lnTo>
                  <a:lnTo>
                    <a:pt x="14236" y="901"/>
                  </a:lnTo>
                  <a:lnTo>
                    <a:pt x="14236" y="0"/>
                  </a:lnTo>
                  <a:close/>
                </a:path>
                <a:path w="14604" h="3810">
                  <a:moveTo>
                    <a:pt x="2095" y="1257"/>
                  </a:moveTo>
                  <a:lnTo>
                    <a:pt x="1549" y="1257"/>
                  </a:lnTo>
                  <a:lnTo>
                    <a:pt x="1422" y="1282"/>
                  </a:lnTo>
                  <a:lnTo>
                    <a:pt x="1422" y="1460"/>
                  </a:lnTo>
                  <a:lnTo>
                    <a:pt x="2260" y="1828"/>
                  </a:lnTo>
                  <a:lnTo>
                    <a:pt x="2400" y="2628"/>
                  </a:lnTo>
                  <a:lnTo>
                    <a:pt x="2095" y="2895"/>
                  </a:lnTo>
                  <a:lnTo>
                    <a:pt x="12407" y="2895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95" y="1257"/>
                  </a:lnTo>
                  <a:close/>
                </a:path>
                <a:path w="14604" h="3810">
                  <a:moveTo>
                    <a:pt x="13106" y="1257"/>
                  </a:moveTo>
                  <a:lnTo>
                    <a:pt x="12585" y="1257"/>
                  </a:lnTo>
                  <a:lnTo>
                    <a:pt x="12484" y="1460"/>
                  </a:lnTo>
                  <a:lnTo>
                    <a:pt x="12839" y="1638"/>
                  </a:lnTo>
                  <a:lnTo>
                    <a:pt x="13284" y="1828"/>
                  </a:lnTo>
                  <a:lnTo>
                    <a:pt x="13423" y="2628"/>
                  </a:lnTo>
                  <a:lnTo>
                    <a:pt x="13106" y="2895"/>
                  </a:lnTo>
                  <a:lnTo>
                    <a:pt x="14236" y="2895"/>
                  </a:lnTo>
                  <a:lnTo>
                    <a:pt x="14236" y="1333"/>
                  </a:lnTo>
                  <a:lnTo>
                    <a:pt x="13284" y="1333"/>
                  </a:lnTo>
                  <a:lnTo>
                    <a:pt x="13106" y="1257"/>
                  </a:lnTo>
                  <a:close/>
                </a:path>
                <a:path w="14604" h="3810">
                  <a:moveTo>
                    <a:pt x="3682" y="927"/>
                  </a:moveTo>
                  <a:lnTo>
                    <a:pt x="3238" y="927"/>
                  </a:lnTo>
                  <a:lnTo>
                    <a:pt x="3238" y="2844"/>
                  </a:lnTo>
                  <a:lnTo>
                    <a:pt x="3682" y="2844"/>
                  </a:lnTo>
                  <a:lnTo>
                    <a:pt x="3682" y="927"/>
                  </a:lnTo>
                  <a:close/>
                </a:path>
                <a:path w="14604" h="3810">
                  <a:moveTo>
                    <a:pt x="5422" y="927"/>
                  </a:moveTo>
                  <a:lnTo>
                    <a:pt x="5092" y="927"/>
                  </a:lnTo>
                  <a:lnTo>
                    <a:pt x="5092" y="1282"/>
                  </a:lnTo>
                  <a:lnTo>
                    <a:pt x="4241" y="1282"/>
                  </a:lnTo>
                  <a:lnTo>
                    <a:pt x="4241" y="1701"/>
                  </a:lnTo>
                  <a:lnTo>
                    <a:pt x="4978" y="1701"/>
                  </a:lnTo>
                  <a:lnTo>
                    <a:pt x="4978" y="2044"/>
                  </a:lnTo>
                  <a:lnTo>
                    <a:pt x="4241" y="2044"/>
                  </a:lnTo>
                  <a:lnTo>
                    <a:pt x="4241" y="2463"/>
                  </a:lnTo>
                  <a:lnTo>
                    <a:pt x="5092" y="2463"/>
                  </a:lnTo>
                  <a:lnTo>
                    <a:pt x="5092" y="2844"/>
                  </a:lnTo>
                  <a:lnTo>
                    <a:pt x="5422" y="2844"/>
                  </a:lnTo>
                  <a:lnTo>
                    <a:pt x="5422" y="927"/>
                  </a:lnTo>
                  <a:close/>
                </a:path>
                <a:path w="14604" h="3810">
                  <a:moveTo>
                    <a:pt x="5803" y="1587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587"/>
                  </a:lnTo>
                  <a:close/>
                </a:path>
                <a:path w="14604" h="3810">
                  <a:moveTo>
                    <a:pt x="7226" y="1587"/>
                  </a:moveTo>
                  <a:lnTo>
                    <a:pt x="7023" y="2082"/>
                  </a:lnTo>
                  <a:lnTo>
                    <a:pt x="6908" y="2425"/>
                  </a:lnTo>
                  <a:lnTo>
                    <a:pt x="6680" y="2844"/>
                  </a:lnTo>
                  <a:lnTo>
                    <a:pt x="7226" y="2844"/>
                  </a:lnTo>
                  <a:lnTo>
                    <a:pt x="7226" y="1587"/>
                  </a:lnTo>
                  <a:close/>
                </a:path>
                <a:path w="14604" h="3810">
                  <a:moveTo>
                    <a:pt x="8216" y="927"/>
                  </a:moveTo>
                  <a:lnTo>
                    <a:pt x="7797" y="927"/>
                  </a:lnTo>
                  <a:lnTo>
                    <a:pt x="7797" y="2844"/>
                  </a:lnTo>
                  <a:lnTo>
                    <a:pt x="8216" y="2844"/>
                  </a:lnTo>
                  <a:lnTo>
                    <a:pt x="8216" y="927"/>
                  </a:lnTo>
                  <a:close/>
                </a:path>
                <a:path w="14604" h="3810">
                  <a:moveTo>
                    <a:pt x="9956" y="927"/>
                  </a:moveTo>
                  <a:lnTo>
                    <a:pt x="9601" y="927"/>
                  </a:lnTo>
                  <a:lnTo>
                    <a:pt x="9601" y="1282"/>
                  </a:lnTo>
                  <a:lnTo>
                    <a:pt x="8775" y="1282"/>
                  </a:lnTo>
                  <a:lnTo>
                    <a:pt x="8775" y="1701"/>
                  </a:lnTo>
                  <a:lnTo>
                    <a:pt x="9537" y="1701"/>
                  </a:lnTo>
                  <a:lnTo>
                    <a:pt x="9537" y="2044"/>
                  </a:lnTo>
                  <a:lnTo>
                    <a:pt x="8775" y="2044"/>
                  </a:lnTo>
                  <a:lnTo>
                    <a:pt x="8775" y="2463"/>
                  </a:lnTo>
                  <a:lnTo>
                    <a:pt x="9626" y="2463"/>
                  </a:lnTo>
                  <a:lnTo>
                    <a:pt x="9626" y="2844"/>
                  </a:lnTo>
                  <a:lnTo>
                    <a:pt x="9956" y="2844"/>
                  </a:lnTo>
                  <a:lnTo>
                    <a:pt x="9956" y="927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44"/>
                  </a:lnTo>
                  <a:lnTo>
                    <a:pt x="11023" y="2844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209" y="927"/>
                  </a:moveTo>
                  <a:lnTo>
                    <a:pt x="11620" y="927"/>
                  </a:lnTo>
                  <a:lnTo>
                    <a:pt x="11620" y="2844"/>
                  </a:lnTo>
                  <a:lnTo>
                    <a:pt x="12166" y="2844"/>
                  </a:lnTo>
                  <a:lnTo>
                    <a:pt x="11963" y="2768"/>
                  </a:lnTo>
                  <a:lnTo>
                    <a:pt x="11963" y="2425"/>
                  </a:lnTo>
                  <a:lnTo>
                    <a:pt x="12903" y="2425"/>
                  </a:lnTo>
                  <a:lnTo>
                    <a:pt x="12793" y="2222"/>
                  </a:lnTo>
                  <a:lnTo>
                    <a:pt x="12611" y="2159"/>
                  </a:lnTo>
                  <a:lnTo>
                    <a:pt x="12077" y="1879"/>
                  </a:lnTo>
                  <a:lnTo>
                    <a:pt x="11963" y="1117"/>
                  </a:lnTo>
                  <a:lnTo>
                    <a:pt x="12209" y="927"/>
                  </a:lnTo>
                  <a:close/>
                </a:path>
                <a:path w="14604" h="3810">
                  <a:moveTo>
                    <a:pt x="1879" y="2425"/>
                  </a:moveTo>
                  <a:lnTo>
                    <a:pt x="952" y="2425"/>
                  </a:lnTo>
                  <a:lnTo>
                    <a:pt x="1181" y="2463"/>
                  </a:lnTo>
                  <a:lnTo>
                    <a:pt x="1358" y="2527"/>
                  </a:lnTo>
                  <a:lnTo>
                    <a:pt x="1739" y="2527"/>
                  </a:lnTo>
                  <a:lnTo>
                    <a:pt x="1879" y="2463"/>
                  </a:lnTo>
                  <a:close/>
                </a:path>
                <a:path w="14604" h="3810">
                  <a:moveTo>
                    <a:pt x="12903" y="2425"/>
                  </a:moveTo>
                  <a:lnTo>
                    <a:pt x="11963" y="2425"/>
                  </a:lnTo>
                  <a:lnTo>
                    <a:pt x="12242" y="2463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903" y="2463"/>
                  </a:lnTo>
                  <a:close/>
                </a:path>
                <a:path w="14604" h="3810">
                  <a:moveTo>
                    <a:pt x="11277" y="927"/>
                  </a:moveTo>
                  <a:lnTo>
                    <a:pt x="10579" y="927"/>
                  </a:lnTo>
                  <a:lnTo>
                    <a:pt x="11277" y="2159"/>
                  </a:lnTo>
                  <a:lnTo>
                    <a:pt x="11277" y="927"/>
                  </a:lnTo>
                  <a:close/>
                </a:path>
                <a:path w="14604" h="3810">
                  <a:moveTo>
                    <a:pt x="7099" y="927"/>
                  </a:moveTo>
                  <a:lnTo>
                    <a:pt x="6121" y="927"/>
                  </a:lnTo>
                  <a:lnTo>
                    <a:pt x="6232" y="1282"/>
                  </a:lnTo>
                  <a:lnTo>
                    <a:pt x="6603" y="2082"/>
                  </a:lnTo>
                  <a:lnTo>
                    <a:pt x="6803" y="1562"/>
                  </a:lnTo>
                  <a:lnTo>
                    <a:pt x="7099" y="927"/>
                  </a:lnTo>
                  <a:close/>
                </a:path>
                <a:path w="14604" h="3810">
                  <a:moveTo>
                    <a:pt x="12242" y="901"/>
                  </a:moveTo>
                  <a:lnTo>
                    <a:pt x="1879" y="901"/>
                  </a:lnTo>
                  <a:lnTo>
                    <a:pt x="2260" y="965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27"/>
                  </a:lnTo>
                  <a:lnTo>
                    <a:pt x="12209" y="927"/>
                  </a:lnTo>
                  <a:close/>
                </a:path>
                <a:path w="14604" h="3810">
                  <a:moveTo>
                    <a:pt x="14236" y="901"/>
                  </a:moveTo>
                  <a:lnTo>
                    <a:pt x="12903" y="901"/>
                  </a:lnTo>
                  <a:lnTo>
                    <a:pt x="13284" y="965"/>
                  </a:lnTo>
                  <a:lnTo>
                    <a:pt x="13284" y="1333"/>
                  </a:lnTo>
                  <a:lnTo>
                    <a:pt x="14236" y="1333"/>
                  </a:lnTo>
                  <a:lnTo>
                    <a:pt x="14236" y="901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4073029" y="514150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19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19" y="85077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4073029" y="514150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19" y="0"/>
                  </a:lnTo>
                  <a:lnTo>
                    <a:pt x="54419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4073029" y="514150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4073029" y="514150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4080027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4080027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4080027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4080027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4080027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4080027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4076636" y="516022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62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62" y="11849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4076636" y="516022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62" y="0"/>
                  </a:lnTo>
                  <a:lnTo>
                    <a:pt x="8762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4077766" y="517650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68" y="7112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4077766" y="517650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4077766" y="517650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4080027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4080027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4080027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4080027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4154690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90" y="85077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4154690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4171692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4171692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4171696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4171696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4171696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4171696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4171696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4171696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4171696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4171696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4171696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4171696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4171696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4171696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4171696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4171696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4171696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4171696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4171696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4171696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4171696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4171696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4171696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4171696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4171696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4171696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4171696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4171696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4171696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4171696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4171696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4171696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4171696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4171696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4171696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4171696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4171696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4171696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4171696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4171696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4171696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4171696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4171696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4171696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4171696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4171696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4171696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4171696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4171696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4171696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4171696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4171696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4171696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4171696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4157268" y="514925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69" y="69761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4181881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41" y="85077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4181881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4198901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4198901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4198899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4198899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4198899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4198899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4198899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4198899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4198899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4198899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4198899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4198899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4198899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4198899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4198899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4198899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4198899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4198899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4198899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4198899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4198899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4198899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4198899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4198899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4198899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4198899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4198899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4198899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4198899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4198899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4198899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4198899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4198899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4198899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4198899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4198899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4198899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4198899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4198899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4198899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4198899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4198899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4198899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4198899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4198899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4198899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4198899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4198899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4198899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4198899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4198899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4198899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4198899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4198899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4184472" y="514925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95" y="69761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4209122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4209122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4233456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4233456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4233456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4233456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4233456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4233456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4233456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4233456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4233456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4233456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4233456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4233456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4233456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4233456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4233456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4233456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4233456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4233456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4233456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4233456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4233456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4233456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4233456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4233456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4233456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4233456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4127449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54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54" y="85077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4127449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54" y="0"/>
                  </a:lnTo>
                  <a:lnTo>
                    <a:pt x="27254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4127449" y="514150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4135767" y="5148135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42" y="20637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4131962" y="5171052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52" y="8953"/>
                  </a:lnTo>
                  <a:lnTo>
                    <a:pt x="2146" y="8559"/>
                  </a:lnTo>
                  <a:lnTo>
                    <a:pt x="2146" y="8089"/>
                  </a:lnTo>
                  <a:lnTo>
                    <a:pt x="2146" y="876"/>
                  </a:lnTo>
                  <a:lnTo>
                    <a:pt x="2146" y="380"/>
                  </a:lnTo>
                  <a:lnTo>
                    <a:pt x="1752" y="0"/>
                  </a:lnTo>
                  <a:lnTo>
                    <a:pt x="1257" y="0"/>
                  </a:lnTo>
                  <a:lnTo>
                    <a:pt x="901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876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406" y="8953"/>
                  </a:lnTo>
                  <a:lnTo>
                    <a:pt x="901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4130027" y="5147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4130027" y="5147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4130027" y="5145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4130027" y="5145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4130027" y="51498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4130027" y="51498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4130027" y="51541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4130027" y="51541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4130027" y="5152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4130027" y="5152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4130027" y="5156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4130027" y="5156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4130027" y="5158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4130027" y="5158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4130027" y="51607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4130027" y="51607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4130027" y="5162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4130027" y="5162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4216198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4216198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4229253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4229253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4217517" y="514925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4236326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90" y="85077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4236326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4243402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4243402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4256433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4256433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4244759" y="514925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4233456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4233456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4233456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4233456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4233456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4233456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4233456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4233456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4233456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4233456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4233456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4233456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4233456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4233456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4233456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4233456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4233456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4233456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4233456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4233456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4233456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4233456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4233456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4233456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4233456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4233456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4260684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4260684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4260684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4260684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4260684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97" y="215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4260684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4260684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4260684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4260684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4260684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4260684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4260684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4260684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97" y="2222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4260684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97" y="222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4260684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4260684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4260684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4260684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4260684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4260684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4260684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4260684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4260684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4260684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4260684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4260684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4260684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4260684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4260684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4260684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4260684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4260684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4260684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4260684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4260684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4260684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4260684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4260684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4260684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97" y="226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4260684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4260684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4260684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4260684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4260684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4260684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4260684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4260684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4260684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4260684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4260684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4260684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4260684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4209783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4209783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4209783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4209783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4209783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4209783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4209783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4209783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4209783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4209783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4209783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4209783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4209783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59" y="2222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4209783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59" y="2222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4209783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4209783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4209783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4209783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4209783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4209783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4209783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4209783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4209783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4209783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4209783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4209783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4209783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4209783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4209783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4209783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4209783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4209783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4209783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4209783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4209783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4209783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4209783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4209783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4209783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4209783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4209783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4209783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4209783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4209783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4209783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4209783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4209783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4209783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4209783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4209783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4209783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4209783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4237012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4237012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4237012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4237012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4237012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4237012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4237012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4237012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4237012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4237012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4237012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4237012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4237012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4237012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4237012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4237012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4237012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4237012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4237012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4237012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4237012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4237012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4237012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4237012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4237012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4237012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4237012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4237012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4237012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4237012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4237012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4237012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4237012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4237012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4237012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4237012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4237012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4237012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4237012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4237012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4237012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4237012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4237012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4237012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4237012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4237012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4237012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4237012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4237012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4237012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4237012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4237012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4138841" y="514586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4138401" y="5145627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36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236" y="3797"/>
                  </a:lnTo>
                  <a:lnTo>
                    <a:pt x="14236" y="2908"/>
                  </a:lnTo>
                  <a:lnTo>
                    <a:pt x="1358" y="2908"/>
                  </a:lnTo>
                  <a:lnTo>
                    <a:pt x="1142" y="2870"/>
                  </a:lnTo>
                  <a:lnTo>
                    <a:pt x="952" y="2793"/>
                  </a:lnTo>
                  <a:lnTo>
                    <a:pt x="952" y="2438"/>
                  </a:lnTo>
                  <a:lnTo>
                    <a:pt x="1879" y="2438"/>
                  </a:lnTo>
                  <a:lnTo>
                    <a:pt x="1816" y="2235"/>
                  </a:lnTo>
                  <a:lnTo>
                    <a:pt x="1320" y="2031"/>
                  </a:lnTo>
                  <a:lnTo>
                    <a:pt x="1054" y="1892"/>
                  </a:lnTo>
                  <a:lnTo>
                    <a:pt x="944" y="1752"/>
                  </a:lnTo>
                  <a:lnTo>
                    <a:pt x="914" y="1117"/>
                  </a:lnTo>
                  <a:lnTo>
                    <a:pt x="1219" y="914"/>
                  </a:lnTo>
                  <a:lnTo>
                    <a:pt x="14236" y="914"/>
                  </a:lnTo>
                  <a:lnTo>
                    <a:pt x="14236" y="0"/>
                  </a:lnTo>
                  <a:close/>
                </a:path>
                <a:path w="14604" h="3810">
                  <a:moveTo>
                    <a:pt x="2095" y="1257"/>
                  </a:moveTo>
                  <a:lnTo>
                    <a:pt x="1549" y="1257"/>
                  </a:lnTo>
                  <a:lnTo>
                    <a:pt x="1498" y="1485"/>
                  </a:lnTo>
                  <a:lnTo>
                    <a:pt x="1739" y="1612"/>
                  </a:lnTo>
                  <a:lnTo>
                    <a:pt x="2260" y="1854"/>
                  </a:lnTo>
                  <a:lnTo>
                    <a:pt x="2400" y="2654"/>
                  </a:lnTo>
                  <a:lnTo>
                    <a:pt x="2095" y="2908"/>
                  </a:lnTo>
                  <a:lnTo>
                    <a:pt x="12407" y="2908"/>
                  </a:lnTo>
                  <a:lnTo>
                    <a:pt x="12166" y="2870"/>
                  </a:lnTo>
                  <a:lnTo>
                    <a:pt x="2679" y="2870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95" y="1257"/>
                  </a:lnTo>
                  <a:close/>
                </a:path>
                <a:path w="14604" h="3810">
                  <a:moveTo>
                    <a:pt x="13106" y="1257"/>
                  </a:moveTo>
                  <a:lnTo>
                    <a:pt x="12585" y="1257"/>
                  </a:lnTo>
                  <a:lnTo>
                    <a:pt x="12509" y="1485"/>
                  </a:lnTo>
                  <a:lnTo>
                    <a:pt x="12763" y="1612"/>
                  </a:lnTo>
                  <a:lnTo>
                    <a:pt x="13284" y="1854"/>
                  </a:lnTo>
                  <a:lnTo>
                    <a:pt x="13423" y="2654"/>
                  </a:lnTo>
                  <a:lnTo>
                    <a:pt x="13106" y="2908"/>
                  </a:lnTo>
                  <a:lnTo>
                    <a:pt x="14236" y="2908"/>
                  </a:lnTo>
                  <a:lnTo>
                    <a:pt x="14236" y="1333"/>
                  </a:lnTo>
                  <a:lnTo>
                    <a:pt x="13284" y="1333"/>
                  </a:lnTo>
                  <a:lnTo>
                    <a:pt x="13106" y="1257"/>
                  </a:lnTo>
                  <a:close/>
                </a:path>
                <a:path w="14604" h="3810">
                  <a:moveTo>
                    <a:pt x="3682" y="939"/>
                  </a:moveTo>
                  <a:lnTo>
                    <a:pt x="3238" y="939"/>
                  </a:lnTo>
                  <a:lnTo>
                    <a:pt x="3238" y="2870"/>
                  </a:lnTo>
                  <a:lnTo>
                    <a:pt x="3682" y="2870"/>
                  </a:lnTo>
                  <a:lnTo>
                    <a:pt x="3682" y="939"/>
                  </a:lnTo>
                  <a:close/>
                </a:path>
                <a:path w="14604" h="3810">
                  <a:moveTo>
                    <a:pt x="5422" y="939"/>
                  </a:moveTo>
                  <a:lnTo>
                    <a:pt x="5092" y="939"/>
                  </a:lnTo>
                  <a:lnTo>
                    <a:pt x="5092" y="1308"/>
                  </a:lnTo>
                  <a:lnTo>
                    <a:pt x="4241" y="1308"/>
                  </a:lnTo>
                  <a:lnTo>
                    <a:pt x="4241" y="1714"/>
                  </a:lnTo>
                  <a:lnTo>
                    <a:pt x="4978" y="1714"/>
                  </a:lnTo>
                  <a:lnTo>
                    <a:pt x="4978" y="2057"/>
                  </a:lnTo>
                  <a:lnTo>
                    <a:pt x="4241" y="2057"/>
                  </a:lnTo>
                  <a:lnTo>
                    <a:pt x="4241" y="2489"/>
                  </a:lnTo>
                  <a:lnTo>
                    <a:pt x="5092" y="2489"/>
                  </a:lnTo>
                  <a:lnTo>
                    <a:pt x="5092" y="2870"/>
                  </a:lnTo>
                  <a:lnTo>
                    <a:pt x="5422" y="2870"/>
                  </a:lnTo>
                  <a:lnTo>
                    <a:pt x="5422" y="939"/>
                  </a:lnTo>
                  <a:close/>
                </a:path>
                <a:path w="14604" h="3810">
                  <a:moveTo>
                    <a:pt x="5803" y="1612"/>
                  </a:moveTo>
                  <a:lnTo>
                    <a:pt x="5803" y="2870"/>
                  </a:lnTo>
                  <a:lnTo>
                    <a:pt x="6337" y="2870"/>
                  </a:lnTo>
                  <a:lnTo>
                    <a:pt x="5803" y="1612"/>
                  </a:lnTo>
                  <a:close/>
                </a:path>
                <a:path w="14604" h="3810">
                  <a:moveTo>
                    <a:pt x="7226" y="1612"/>
                  </a:moveTo>
                  <a:lnTo>
                    <a:pt x="7031" y="2082"/>
                  </a:lnTo>
                  <a:lnTo>
                    <a:pt x="6908" y="2438"/>
                  </a:lnTo>
                  <a:lnTo>
                    <a:pt x="6680" y="2870"/>
                  </a:lnTo>
                  <a:lnTo>
                    <a:pt x="7226" y="2870"/>
                  </a:lnTo>
                  <a:lnTo>
                    <a:pt x="7226" y="1612"/>
                  </a:lnTo>
                  <a:close/>
                </a:path>
                <a:path w="14604" h="3810">
                  <a:moveTo>
                    <a:pt x="8216" y="939"/>
                  </a:moveTo>
                  <a:lnTo>
                    <a:pt x="7797" y="939"/>
                  </a:lnTo>
                  <a:lnTo>
                    <a:pt x="7797" y="2870"/>
                  </a:lnTo>
                  <a:lnTo>
                    <a:pt x="8216" y="2870"/>
                  </a:lnTo>
                  <a:lnTo>
                    <a:pt x="8216" y="939"/>
                  </a:lnTo>
                  <a:close/>
                </a:path>
                <a:path w="14604" h="3810">
                  <a:moveTo>
                    <a:pt x="9956" y="939"/>
                  </a:moveTo>
                  <a:lnTo>
                    <a:pt x="9601" y="939"/>
                  </a:lnTo>
                  <a:lnTo>
                    <a:pt x="9601" y="1308"/>
                  </a:lnTo>
                  <a:lnTo>
                    <a:pt x="8775" y="1308"/>
                  </a:lnTo>
                  <a:lnTo>
                    <a:pt x="8775" y="1714"/>
                  </a:lnTo>
                  <a:lnTo>
                    <a:pt x="9537" y="1714"/>
                  </a:lnTo>
                  <a:lnTo>
                    <a:pt x="9537" y="2057"/>
                  </a:lnTo>
                  <a:lnTo>
                    <a:pt x="8775" y="2057"/>
                  </a:lnTo>
                  <a:lnTo>
                    <a:pt x="8775" y="2489"/>
                  </a:lnTo>
                  <a:lnTo>
                    <a:pt x="9626" y="2489"/>
                  </a:lnTo>
                  <a:lnTo>
                    <a:pt x="9626" y="2870"/>
                  </a:lnTo>
                  <a:lnTo>
                    <a:pt x="9956" y="2870"/>
                  </a:lnTo>
                  <a:lnTo>
                    <a:pt x="9956" y="939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70"/>
                  </a:lnTo>
                  <a:lnTo>
                    <a:pt x="11023" y="2870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207" y="939"/>
                  </a:moveTo>
                  <a:lnTo>
                    <a:pt x="11620" y="939"/>
                  </a:lnTo>
                  <a:lnTo>
                    <a:pt x="11620" y="2870"/>
                  </a:lnTo>
                  <a:lnTo>
                    <a:pt x="12166" y="2870"/>
                  </a:lnTo>
                  <a:lnTo>
                    <a:pt x="11963" y="2793"/>
                  </a:lnTo>
                  <a:lnTo>
                    <a:pt x="11963" y="2438"/>
                  </a:lnTo>
                  <a:lnTo>
                    <a:pt x="12903" y="2438"/>
                  </a:lnTo>
                  <a:lnTo>
                    <a:pt x="12800" y="2235"/>
                  </a:lnTo>
                  <a:lnTo>
                    <a:pt x="12077" y="1892"/>
                  </a:lnTo>
                  <a:lnTo>
                    <a:pt x="11963" y="1117"/>
                  </a:lnTo>
                  <a:lnTo>
                    <a:pt x="12207" y="939"/>
                  </a:lnTo>
                  <a:close/>
                </a:path>
                <a:path w="14604" h="3810">
                  <a:moveTo>
                    <a:pt x="1879" y="2438"/>
                  </a:moveTo>
                  <a:lnTo>
                    <a:pt x="952" y="2438"/>
                  </a:lnTo>
                  <a:lnTo>
                    <a:pt x="1181" y="2489"/>
                  </a:lnTo>
                  <a:lnTo>
                    <a:pt x="1358" y="2552"/>
                  </a:lnTo>
                  <a:lnTo>
                    <a:pt x="1739" y="2552"/>
                  </a:lnTo>
                  <a:lnTo>
                    <a:pt x="1879" y="2489"/>
                  </a:lnTo>
                  <a:close/>
                </a:path>
                <a:path w="14604" h="3810">
                  <a:moveTo>
                    <a:pt x="12903" y="2438"/>
                  </a:moveTo>
                  <a:lnTo>
                    <a:pt x="11963" y="2438"/>
                  </a:lnTo>
                  <a:lnTo>
                    <a:pt x="12242" y="2489"/>
                  </a:lnTo>
                  <a:lnTo>
                    <a:pt x="12407" y="2552"/>
                  </a:lnTo>
                  <a:lnTo>
                    <a:pt x="12763" y="2552"/>
                  </a:lnTo>
                  <a:lnTo>
                    <a:pt x="12903" y="2489"/>
                  </a:lnTo>
                  <a:close/>
                </a:path>
                <a:path w="14604" h="3810">
                  <a:moveTo>
                    <a:pt x="11277" y="939"/>
                  </a:moveTo>
                  <a:lnTo>
                    <a:pt x="10579" y="939"/>
                  </a:lnTo>
                  <a:lnTo>
                    <a:pt x="11277" y="2158"/>
                  </a:lnTo>
                  <a:lnTo>
                    <a:pt x="11277" y="939"/>
                  </a:lnTo>
                  <a:close/>
                </a:path>
                <a:path w="14604" h="3810">
                  <a:moveTo>
                    <a:pt x="7099" y="939"/>
                  </a:moveTo>
                  <a:lnTo>
                    <a:pt x="6121" y="939"/>
                  </a:lnTo>
                  <a:lnTo>
                    <a:pt x="6380" y="1612"/>
                  </a:lnTo>
                  <a:lnTo>
                    <a:pt x="6603" y="2082"/>
                  </a:lnTo>
                  <a:lnTo>
                    <a:pt x="6717" y="1752"/>
                  </a:lnTo>
                  <a:lnTo>
                    <a:pt x="7099" y="939"/>
                  </a:lnTo>
                  <a:close/>
                </a:path>
                <a:path w="14604" h="3810">
                  <a:moveTo>
                    <a:pt x="12242" y="914"/>
                  </a:moveTo>
                  <a:lnTo>
                    <a:pt x="1879" y="914"/>
                  </a:lnTo>
                  <a:lnTo>
                    <a:pt x="2095" y="939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207" y="939"/>
                  </a:lnTo>
                  <a:close/>
                </a:path>
                <a:path w="14604" h="3810">
                  <a:moveTo>
                    <a:pt x="14236" y="914"/>
                  </a:moveTo>
                  <a:lnTo>
                    <a:pt x="12903" y="914"/>
                  </a:lnTo>
                  <a:lnTo>
                    <a:pt x="13106" y="939"/>
                  </a:lnTo>
                  <a:lnTo>
                    <a:pt x="13284" y="990"/>
                  </a:lnTo>
                  <a:lnTo>
                    <a:pt x="13284" y="1333"/>
                  </a:lnTo>
                  <a:lnTo>
                    <a:pt x="14236" y="1333"/>
                  </a:lnTo>
                  <a:lnTo>
                    <a:pt x="14236" y="914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4319625" y="504092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4319625" y="504092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4319625" y="504092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4319625" y="504092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4326623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4326623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4326623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4326623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4326623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4326623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4323232" y="505965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62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62" y="11823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4323232" y="505965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62" y="0"/>
                  </a:lnTo>
                  <a:lnTo>
                    <a:pt x="8762" y="11823"/>
                  </a:lnTo>
                  <a:lnTo>
                    <a:pt x="0" y="1182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4324362" y="507593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368" y="7099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4324362" y="507593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099"/>
                  </a:lnTo>
                  <a:lnTo>
                    <a:pt x="0" y="709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4324362" y="507593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4326623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4326623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4326623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4326623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4401286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4401286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4418281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4418281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4418279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4418279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4418279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4418279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4418279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4418279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4418279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4418279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4418279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4418279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4418279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4418279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4418279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4418279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4418279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4418279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4418279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4418279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4418279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4418279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4418279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4418279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4418279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4418279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4418279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4418279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4418279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4418279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4418279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4418279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4418279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4418279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4418279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4418279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4418279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4418279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4418279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4418279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4418279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4418279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4418279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4418279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4418279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4418279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4418279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4418279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4418279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4418279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4418279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4418279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4418279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4418279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4403864" y="50486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57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357" y="69786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4428477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4428477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4445497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4445497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4445495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4445495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4445495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4445495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4445495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4445495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4445495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4445495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4445495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4445495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4445495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4445495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4445495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4445495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4445495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4445495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4445495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4445495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4445495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4445495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4445495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4445495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4445495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4445495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4445495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4445495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4445495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4445495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4445495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4445495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4445495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4445495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4445495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4445495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4445495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4445495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4445495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4445495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4445495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4445495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4445495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4445495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4445495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4445495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4445495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4445495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4445495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4445495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4445495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4445495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4445495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4445495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4431068" y="50486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395" y="69786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4455718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4455718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4480052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4480052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4480052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4480052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4480052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4480052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4480052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4480052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4480052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4480052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4480052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4480052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4480052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4480052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4480052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4480052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4480052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4480052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4480052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4480052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4480052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4480052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4480052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4480052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4480052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4480052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4374032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4374032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4374032" y="5040922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4382350" y="5047564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55" y="0"/>
                  </a:moveTo>
                  <a:lnTo>
                    <a:pt x="0" y="0"/>
                  </a:lnTo>
                  <a:lnTo>
                    <a:pt x="0" y="20650"/>
                  </a:lnTo>
                  <a:lnTo>
                    <a:pt x="1155" y="20650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4378568" y="507045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78"/>
                  </a:moveTo>
                  <a:lnTo>
                    <a:pt x="1739" y="8978"/>
                  </a:lnTo>
                  <a:lnTo>
                    <a:pt x="2146" y="8572"/>
                  </a:lnTo>
                  <a:lnTo>
                    <a:pt x="2146" y="8089"/>
                  </a:lnTo>
                  <a:lnTo>
                    <a:pt x="2146" y="901"/>
                  </a:lnTo>
                  <a:lnTo>
                    <a:pt x="2146" y="406"/>
                  </a:lnTo>
                  <a:lnTo>
                    <a:pt x="1739" y="0"/>
                  </a:lnTo>
                  <a:lnTo>
                    <a:pt x="1244" y="0"/>
                  </a:lnTo>
                  <a:lnTo>
                    <a:pt x="889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393" y="8978"/>
                  </a:lnTo>
                  <a:lnTo>
                    <a:pt x="889" y="8978"/>
                  </a:lnTo>
                  <a:lnTo>
                    <a:pt x="1244" y="897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4376623" y="5047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4376623" y="5047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4376623" y="5044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4376623" y="5044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4376623" y="50492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4376623" y="50492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4376623" y="5053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4376623" y="5053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4376623" y="5051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4376623" y="5051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4376623" y="5055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4376623" y="5055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4376623" y="5057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4376623" y="5057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4376623" y="50601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4376623" y="50601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4376623" y="50622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4376623" y="50622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4462795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4462795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4475849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4475849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4464100" y="50486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63" y="69786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4482922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4482922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4489986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4489986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4503028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4503028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4491355" y="50486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50" y="69786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4480052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4480052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4480052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4480052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4480052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4480052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4480052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4480052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4480052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4480052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4480052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4480052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4480052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4480052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4480052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4480052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4480052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4480052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4480052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4480052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4480052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4480052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4480052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4480052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4480052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4480052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4507280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4507280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4507280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4507280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4507280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4507280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4507280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4507280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4507280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4507280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4507280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4507280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4507280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4507280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4507280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4507280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4507280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4507280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4507280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4507280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4507280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4507280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4507280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4507280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4507280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4507280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4507280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4507280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4507280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4507280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4507280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4507280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4507280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4507280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4507280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4507280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4507280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4507280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4507280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4507280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4507280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4507280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4507280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4507280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4507280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4507280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4507280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4507280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4507280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4507280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4507280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4507280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4456366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4456366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4456366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4456366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4456366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4456366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4456366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4456366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4456366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4456366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4456366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4456366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4456366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4456366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4456366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4456366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4456366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4456366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4456366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4456366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4456366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4456366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4456366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4456366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4456366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4456366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4456366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4456366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4456366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4456366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4456366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4456366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4456366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4456366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4456366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4456366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4456366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4456366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4456366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4456366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4456366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4456366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4456366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4456366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4456366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4456366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4456366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4456366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4456366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4456366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4456366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4456366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4483608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4483608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4483608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4483608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4483608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4483608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4483608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4483608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4483608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4483608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4483608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4483608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4483608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4483608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4483608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4483608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4483608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4483608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4483608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4483608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4483608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4483608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4483608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4483608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4483608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4483608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4483608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4483608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4483608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4483608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4483608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4483608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4483608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4483608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4483608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4483608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4483608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4483608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4483608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4483608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4483608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4483608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4483608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4483608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4483608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4483608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4483608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4483608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4483608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4483608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4483608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4483608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4385437" y="5045290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28"/>
                  </a:lnTo>
                  <a:lnTo>
                    <a:pt x="13335" y="3428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4384995" y="5045056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23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3" y="3784"/>
                  </a:lnTo>
                  <a:lnTo>
                    <a:pt x="14223" y="2895"/>
                  </a:lnTo>
                  <a:lnTo>
                    <a:pt x="1371" y="2895"/>
                  </a:lnTo>
                  <a:lnTo>
                    <a:pt x="1142" y="2844"/>
                  </a:lnTo>
                  <a:lnTo>
                    <a:pt x="952" y="2768"/>
                  </a:lnTo>
                  <a:lnTo>
                    <a:pt x="952" y="2425"/>
                  </a:lnTo>
                  <a:lnTo>
                    <a:pt x="1866" y="2425"/>
                  </a:lnTo>
                  <a:lnTo>
                    <a:pt x="1816" y="2222"/>
                  </a:lnTo>
                  <a:lnTo>
                    <a:pt x="1600" y="2159"/>
                  </a:lnTo>
                  <a:lnTo>
                    <a:pt x="1054" y="1879"/>
                  </a:lnTo>
                  <a:lnTo>
                    <a:pt x="927" y="1117"/>
                  </a:lnTo>
                  <a:lnTo>
                    <a:pt x="1219" y="901"/>
                  </a:lnTo>
                  <a:lnTo>
                    <a:pt x="14223" y="901"/>
                  </a:lnTo>
                  <a:lnTo>
                    <a:pt x="14223" y="0"/>
                  </a:lnTo>
                  <a:close/>
                </a:path>
                <a:path w="14604" h="3810">
                  <a:moveTo>
                    <a:pt x="2095" y="1257"/>
                  </a:moveTo>
                  <a:lnTo>
                    <a:pt x="1536" y="1257"/>
                  </a:lnTo>
                  <a:lnTo>
                    <a:pt x="1422" y="1460"/>
                  </a:lnTo>
                  <a:lnTo>
                    <a:pt x="2260" y="1828"/>
                  </a:lnTo>
                  <a:lnTo>
                    <a:pt x="2387" y="2628"/>
                  </a:lnTo>
                  <a:lnTo>
                    <a:pt x="2095" y="2895"/>
                  </a:lnTo>
                  <a:lnTo>
                    <a:pt x="12407" y="2895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95" y="1257"/>
                  </a:lnTo>
                  <a:close/>
                </a:path>
                <a:path w="14604" h="3810">
                  <a:moveTo>
                    <a:pt x="13106" y="1257"/>
                  </a:moveTo>
                  <a:lnTo>
                    <a:pt x="12585" y="1257"/>
                  </a:lnTo>
                  <a:lnTo>
                    <a:pt x="12484" y="1460"/>
                  </a:lnTo>
                  <a:lnTo>
                    <a:pt x="12839" y="1638"/>
                  </a:lnTo>
                  <a:lnTo>
                    <a:pt x="13284" y="1828"/>
                  </a:lnTo>
                  <a:lnTo>
                    <a:pt x="13423" y="2628"/>
                  </a:lnTo>
                  <a:lnTo>
                    <a:pt x="13106" y="2895"/>
                  </a:lnTo>
                  <a:lnTo>
                    <a:pt x="14223" y="2895"/>
                  </a:lnTo>
                  <a:lnTo>
                    <a:pt x="14223" y="1333"/>
                  </a:lnTo>
                  <a:lnTo>
                    <a:pt x="13284" y="1333"/>
                  </a:lnTo>
                  <a:lnTo>
                    <a:pt x="13106" y="1257"/>
                  </a:lnTo>
                  <a:close/>
                </a:path>
                <a:path w="14604" h="3810">
                  <a:moveTo>
                    <a:pt x="3682" y="927"/>
                  </a:moveTo>
                  <a:lnTo>
                    <a:pt x="3238" y="927"/>
                  </a:lnTo>
                  <a:lnTo>
                    <a:pt x="3238" y="2844"/>
                  </a:lnTo>
                  <a:lnTo>
                    <a:pt x="3682" y="2844"/>
                  </a:lnTo>
                  <a:lnTo>
                    <a:pt x="3682" y="927"/>
                  </a:lnTo>
                  <a:close/>
                </a:path>
                <a:path w="14604" h="3810">
                  <a:moveTo>
                    <a:pt x="5435" y="927"/>
                  </a:moveTo>
                  <a:lnTo>
                    <a:pt x="5092" y="927"/>
                  </a:lnTo>
                  <a:lnTo>
                    <a:pt x="5092" y="1282"/>
                  </a:lnTo>
                  <a:lnTo>
                    <a:pt x="4241" y="1282"/>
                  </a:lnTo>
                  <a:lnTo>
                    <a:pt x="4241" y="1701"/>
                  </a:lnTo>
                  <a:lnTo>
                    <a:pt x="4978" y="1701"/>
                  </a:lnTo>
                  <a:lnTo>
                    <a:pt x="4978" y="2044"/>
                  </a:lnTo>
                  <a:lnTo>
                    <a:pt x="4241" y="2044"/>
                  </a:lnTo>
                  <a:lnTo>
                    <a:pt x="4241" y="2463"/>
                  </a:lnTo>
                  <a:lnTo>
                    <a:pt x="5092" y="2463"/>
                  </a:lnTo>
                  <a:lnTo>
                    <a:pt x="5092" y="2844"/>
                  </a:lnTo>
                  <a:lnTo>
                    <a:pt x="5435" y="2844"/>
                  </a:lnTo>
                  <a:lnTo>
                    <a:pt x="5435" y="927"/>
                  </a:lnTo>
                  <a:close/>
                </a:path>
                <a:path w="14604" h="3810">
                  <a:moveTo>
                    <a:pt x="5803" y="1587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587"/>
                  </a:lnTo>
                  <a:close/>
                </a:path>
                <a:path w="14604" h="3810">
                  <a:moveTo>
                    <a:pt x="7226" y="1587"/>
                  </a:moveTo>
                  <a:lnTo>
                    <a:pt x="6896" y="2425"/>
                  </a:lnTo>
                  <a:lnTo>
                    <a:pt x="6680" y="2844"/>
                  </a:lnTo>
                  <a:lnTo>
                    <a:pt x="7226" y="2844"/>
                  </a:lnTo>
                  <a:lnTo>
                    <a:pt x="7226" y="1587"/>
                  </a:lnTo>
                  <a:close/>
                </a:path>
                <a:path w="14604" h="3810">
                  <a:moveTo>
                    <a:pt x="8216" y="927"/>
                  </a:moveTo>
                  <a:lnTo>
                    <a:pt x="7797" y="927"/>
                  </a:lnTo>
                  <a:lnTo>
                    <a:pt x="7797" y="2844"/>
                  </a:lnTo>
                  <a:lnTo>
                    <a:pt x="8216" y="2844"/>
                  </a:lnTo>
                  <a:lnTo>
                    <a:pt x="8216" y="927"/>
                  </a:lnTo>
                  <a:close/>
                </a:path>
                <a:path w="14604" h="3810">
                  <a:moveTo>
                    <a:pt x="9956" y="927"/>
                  </a:moveTo>
                  <a:lnTo>
                    <a:pt x="9601" y="927"/>
                  </a:lnTo>
                  <a:lnTo>
                    <a:pt x="9601" y="1282"/>
                  </a:lnTo>
                  <a:lnTo>
                    <a:pt x="8775" y="1282"/>
                  </a:lnTo>
                  <a:lnTo>
                    <a:pt x="8775" y="1701"/>
                  </a:lnTo>
                  <a:lnTo>
                    <a:pt x="9537" y="1701"/>
                  </a:lnTo>
                  <a:lnTo>
                    <a:pt x="9537" y="2044"/>
                  </a:lnTo>
                  <a:lnTo>
                    <a:pt x="8775" y="2044"/>
                  </a:lnTo>
                  <a:lnTo>
                    <a:pt x="8775" y="2463"/>
                  </a:lnTo>
                  <a:lnTo>
                    <a:pt x="9626" y="2463"/>
                  </a:lnTo>
                  <a:lnTo>
                    <a:pt x="9626" y="2844"/>
                  </a:lnTo>
                  <a:lnTo>
                    <a:pt x="9956" y="2844"/>
                  </a:lnTo>
                  <a:lnTo>
                    <a:pt x="9956" y="927"/>
                  </a:lnTo>
                  <a:close/>
                </a:path>
                <a:path w="14604" h="3810">
                  <a:moveTo>
                    <a:pt x="10350" y="1638"/>
                  </a:moveTo>
                  <a:lnTo>
                    <a:pt x="10350" y="2844"/>
                  </a:lnTo>
                  <a:lnTo>
                    <a:pt x="11023" y="2844"/>
                  </a:lnTo>
                  <a:lnTo>
                    <a:pt x="10350" y="1638"/>
                  </a:lnTo>
                  <a:close/>
                </a:path>
                <a:path w="14604" h="3810">
                  <a:moveTo>
                    <a:pt x="12209" y="927"/>
                  </a:moveTo>
                  <a:lnTo>
                    <a:pt x="11620" y="927"/>
                  </a:lnTo>
                  <a:lnTo>
                    <a:pt x="11620" y="2844"/>
                  </a:lnTo>
                  <a:lnTo>
                    <a:pt x="12166" y="2844"/>
                  </a:lnTo>
                  <a:lnTo>
                    <a:pt x="11963" y="2768"/>
                  </a:lnTo>
                  <a:lnTo>
                    <a:pt x="11963" y="2425"/>
                  </a:lnTo>
                  <a:lnTo>
                    <a:pt x="12903" y="2425"/>
                  </a:lnTo>
                  <a:lnTo>
                    <a:pt x="12793" y="2222"/>
                  </a:lnTo>
                  <a:lnTo>
                    <a:pt x="12623" y="2159"/>
                  </a:lnTo>
                  <a:lnTo>
                    <a:pt x="12090" y="1879"/>
                  </a:lnTo>
                  <a:lnTo>
                    <a:pt x="11963" y="1117"/>
                  </a:lnTo>
                  <a:lnTo>
                    <a:pt x="12209" y="927"/>
                  </a:lnTo>
                  <a:close/>
                </a:path>
                <a:path w="14604" h="3810">
                  <a:moveTo>
                    <a:pt x="1866" y="2425"/>
                  </a:moveTo>
                  <a:lnTo>
                    <a:pt x="952" y="2425"/>
                  </a:lnTo>
                  <a:lnTo>
                    <a:pt x="1193" y="2463"/>
                  </a:lnTo>
                  <a:lnTo>
                    <a:pt x="1371" y="2527"/>
                  </a:lnTo>
                  <a:lnTo>
                    <a:pt x="1739" y="2527"/>
                  </a:lnTo>
                  <a:lnTo>
                    <a:pt x="1866" y="2463"/>
                  </a:lnTo>
                  <a:close/>
                </a:path>
                <a:path w="14604" h="3810">
                  <a:moveTo>
                    <a:pt x="12903" y="2425"/>
                  </a:moveTo>
                  <a:lnTo>
                    <a:pt x="11963" y="2425"/>
                  </a:lnTo>
                  <a:lnTo>
                    <a:pt x="12242" y="2463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903" y="2463"/>
                  </a:lnTo>
                  <a:close/>
                </a:path>
                <a:path w="14604" h="3810">
                  <a:moveTo>
                    <a:pt x="11277" y="927"/>
                  </a:moveTo>
                  <a:lnTo>
                    <a:pt x="10579" y="927"/>
                  </a:lnTo>
                  <a:lnTo>
                    <a:pt x="11277" y="2159"/>
                  </a:lnTo>
                  <a:lnTo>
                    <a:pt x="11277" y="927"/>
                  </a:lnTo>
                  <a:close/>
                </a:path>
                <a:path w="14604" h="3810">
                  <a:moveTo>
                    <a:pt x="7099" y="927"/>
                  </a:moveTo>
                  <a:lnTo>
                    <a:pt x="6108" y="927"/>
                  </a:lnTo>
                  <a:lnTo>
                    <a:pt x="6230" y="1282"/>
                  </a:lnTo>
                  <a:lnTo>
                    <a:pt x="6603" y="2082"/>
                  </a:lnTo>
                  <a:lnTo>
                    <a:pt x="7099" y="927"/>
                  </a:lnTo>
                  <a:close/>
                </a:path>
                <a:path w="14604" h="3810">
                  <a:moveTo>
                    <a:pt x="12242" y="901"/>
                  </a:moveTo>
                  <a:lnTo>
                    <a:pt x="1866" y="901"/>
                  </a:lnTo>
                  <a:lnTo>
                    <a:pt x="2260" y="965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27"/>
                  </a:lnTo>
                  <a:lnTo>
                    <a:pt x="12209" y="927"/>
                  </a:lnTo>
                  <a:close/>
                </a:path>
                <a:path w="14604" h="3810">
                  <a:moveTo>
                    <a:pt x="14223" y="901"/>
                  </a:moveTo>
                  <a:lnTo>
                    <a:pt x="12903" y="901"/>
                  </a:lnTo>
                  <a:lnTo>
                    <a:pt x="13284" y="965"/>
                  </a:lnTo>
                  <a:lnTo>
                    <a:pt x="13284" y="1333"/>
                  </a:lnTo>
                  <a:lnTo>
                    <a:pt x="14223" y="1333"/>
                  </a:lnTo>
                  <a:lnTo>
                    <a:pt x="14223" y="901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4319625" y="514150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0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06" y="85077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4319625" y="514150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06" y="0"/>
                  </a:lnTo>
                  <a:lnTo>
                    <a:pt x="5440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4319625" y="514150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4319625" y="514150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4326623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4326623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4326623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4326623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4326623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4326623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4323232" y="516022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62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62" y="11849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4323232" y="516022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62" y="0"/>
                  </a:lnTo>
                  <a:lnTo>
                    <a:pt x="8762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4324362" y="517650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68" y="7112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4324362" y="517650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4324362" y="517650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4326623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4326623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4326623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4326623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4401286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90" y="85077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4401286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4418281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4418281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4418279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4418279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4418279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4418279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4418279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4418279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4418279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4418279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4418279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4418279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4418279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4418279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4418279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4418279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4418279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4418279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4418279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4418279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4418279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4418279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4418279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4418279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4418279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4418279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4418279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4418279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4418279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4418279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4418279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4418279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4418279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4418279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4418279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4418279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4418279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4418279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4418279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4418279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4418279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4418279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4418279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4418279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4418279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4418279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4418279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4418279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4418279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4418279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4418279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4418279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4418279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4418279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4403864" y="514925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5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57" y="69761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4428477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41" y="85077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4428477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4445497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4445497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4445495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4445495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4445495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4445495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4445495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4445495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4445495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4445495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4445495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4445495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4445495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4445495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4445495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4445495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4445495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4445495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4445495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4445495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4445495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4445495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4445495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4445495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4445495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4445495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4445495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4445495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4445495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4445495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4445495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4445495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4445495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4445495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4445495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4445495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4445495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4445495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4445495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4445495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4445495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4445495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4445495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4445495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4445495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4445495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4445495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4445495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4445495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4445495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4445495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4445495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4445495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4445495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4431068" y="514925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95" y="69761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4455718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4455718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4480052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4480052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4480052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4480052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4480052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4480052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4480052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4480052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4480052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4480052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4480052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4480052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4480052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4480052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4480052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4480052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4480052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4480052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4480052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4480052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4480052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4480052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4480052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4480052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4480052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4480052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4374032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54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54" y="85077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4374032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54" y="0"/>
                  </a:lnTo>
                  <a:lnTo>
                    <a:pt x="27254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4374032" y="514150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4382350" y="5148135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55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55" y="2063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4378568" y="5171052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53"/>
                  </a:moveTo>
                  <a:lnTo>
                    <a:pt x="1739" y="8953"/>
                  </a:lnTo>
                  <a:lnTo>
                    <a:pt x="2146" y="8559"/>
                  </a:lnTo>
                  <a:lnTo>
                    <a:pt x="2146" y="8089"/>
                  </a:lnTo>
                  <a:lnTo>
                    <a:pt x="2146" y="876"/>
                  </a:lnTo>
                  <a:lnTo>
                    <a:pt x="2146" y="380"/>
                  </a:lnTo>
                  <a:lnTo>
                    <a:pt x="1739" y="0"/>
                  </a:lnTo>
                  <a:lnTo>
                    <a:pt x="1244" y="0"/>
                  </a:lnTo>
                  <a:lnTo>
                    <a:pt x="889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76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393" y="8953"/>
                  </a:lnTo>
                  <a:lnTo>
                    <a:pt x="889" y="8953"/>
                  </a:lnTo>
                  <a:lnTo>
                    <a:pt x="1244" y="89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4376623" y="5147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4376623" y="5147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4376623" y="5145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4376623" y="5145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4376623" y="51498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4376623" y="51498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4376623" y="51541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4376623" y="51541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4376623" y="5152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4376623" y="5152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4376623" y="5156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4376623" y="5156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4376623" y="5158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4376623" y="5158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4376623" y="51607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4376623" y="51607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4376623" y="5162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4376623" y="5162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4462795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4462795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4475849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4475849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4464100" y="514925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63" y="69761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4482922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90" y="85077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4482922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4489986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4489986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4503028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4503028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4491355" y="514925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4480052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4480052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4480052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4480052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4480052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4480052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4480052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4480052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4480052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4480052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4480052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4480052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4480052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4480052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4480052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4480052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4480052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4480052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4480052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4480052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4480052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4480052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4480052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4480052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4480052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4480052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4507280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4507280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4507280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4507280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4507280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4507280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4507280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4507280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4507280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4507280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4507280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4507280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4507280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4507280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4507280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4507280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4507280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4507280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4507280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4507280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4507280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4507280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4507280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4507280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4507280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4507280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4507280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4507280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4507280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4507280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4507280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4507280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4507280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4507280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4507280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4507280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4507280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4507280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4507280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4507280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4507280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4507280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4507280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4507280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4507280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4507280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4507280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4507280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4507280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4507280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4507280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4507280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4456366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4456366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4456366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4456366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4456366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4456366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4456366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4456366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4456366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4456366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4456366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4456366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4456366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4456366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4456366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4456366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4456366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4456366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4456366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4456366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4456366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4456366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4456366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2" name="object 2982"/>
            <p:cNvSpPr/>
            <p:nvPr/>
          </p:nvSpPr>
          <p:spPr>
            <a:xfrm>
              <a:off x="4456366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4456366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4456366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4456366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4456366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4456366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4456366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4456366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4456366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4456366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4456366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3" name="object 2993"/>
            <p:cNvSpPr/>
            <p:nvPr/>
          </p:nvSpPr>
          <p:spPr>
            <a:xfrm>
              <a:off x="4456366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4" name="object 2994"/>
            <p:cNvSpPr/>
            <p:nvPr/>
          </p:nvSpPr>
          <p:spPr>
            <a:xfrm>
              <a:off x="4456366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5" name="object 2995"/>
            <p:cNvSpPr/>
            <p:nvPr/>
          </p:nvSpPr>
          <p:spPr>
            <a:xfrm>
              <a:off x="4456366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4456366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4456366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4456366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4456366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4456366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4456366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4456366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4456366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4456366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4456366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4456366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4456366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4456366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4456366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4456366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4483608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4483608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4483608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4483608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4483608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4483608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4483608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4483608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4483608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4483608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4483608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4483608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4483608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4483608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4483608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4483608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4483608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4483608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4483608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4483608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4483608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4483608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4483608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4483608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4483608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4483608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4483608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4483608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4483608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4483608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4483608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4483608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4483608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4483608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4483608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4483608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4483608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4483608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4483608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4483608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4483608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4483608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4483608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4483608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4483608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4483608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4483608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4483608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4483608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4483608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4483608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4483608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4385437" y="514586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4384995" y="5145627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23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223" y="3797"/>
                  </a:lnTo>
                  <a:lnTo>
                    <a:pt x="14223" y="2908"/>
                  </a:lnTo>
                  <a:lnTo>
                    <a:pt x="1371" y="2908"/>
                  </a:lnTo>
                  <a:lnTo>
                    <a:pt x="1142" y="2870"/>
                  </a:lnTo>
                  <a:lnTo>
                    <a:pt x="952" y="2793"/>
                  </a:lnTo>
                  <a:lnTo>
                    <a:pt x="952" y="2438"/>
                  </a:lnTo>
                  <a:lnTo>
                    <a:pt x="1866" y="2438"/>
                  </a:lnTo>
                  <a:lnTo>
                    <a:pt x="1816" y="2235"/>
                  </a:lnTo>
                  <a:lnTo>
                    <a:pt x="1320" y="2031"/>
                  </a:lnTo>
                  <a:lnTo>
                    <a:pt x="1054" y="1892"/>
                  </a:lnTo>
                  <a:lnTo>
                    <a:pt x="954" y="1752"/>
                  </a:lnTo>
                  <a:lnTo>
                    <a:pt x="927" y="1117"/>
                  </a:lnTo>
                  <a:lnTo>
                    <a:pt x="1219" y="914"/>
                  </a:lnTo>
                  <a:lnTo>
                    <a:pt x="14223" y="914"/>
                  </a:lnTo>
                  <a:lnTo>
                    <a:pt x="14223" y="0"/>
                  </a:lnTo>
                  <a:close/>
                </a:path>
                <a:path w="14604" h="3810">
                  <a:moveTo>
                    <a:pt x="2095" y="1257"/>
                  </a:moveTo>
                  <a:lnTo>
                    <a:pt x="1536" y="1257"/>
                  </a:lnTo>
                  <a:lnTo>
                    <a:pt x="1498" y="1485"/>
                  </a:lnTo>
                  <a:lnTo>
                    <a:pt x="1739" y="1612"/>
                  </a:lnTo>
                  <a:lnTo>
                    <a:pt x="2260" y="1854"/>
                  </a:lnTo>
                  <a:lnTo>
                    <a:pt x="2387" y="2654"/>
                  </a:lnTo>
                  <a:lnTo>
                    <a:pt x="2095" y="2908"/>
                  </a:lnTo>
                  <a:lnTo>
                    <a:pt x="12407" y="2908"/>
                  </a:lnTo>
                  <a:lnTo>
                    <a:pt x="12166" y="2870"/>
                  </a:lnTo>
                  <a:lnTo>
                    <a:pt x="2679" y="2870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95" y="1257"/>
                  </a:lnTo>
                  <a:close/>
                </a:path>
                <a:path w="14604" h="3810">
                  <a:moveTo>
                    <a:pt x="13106" y="1257"/>
                  </a:moveTo>
                  <a:lnTo>
                    <a:pt x="12585" y="1257"/>
                  </a:lnTo>
                  <a:lnTo>
                    <a:pt x="12509" y="1485"/>
                  </a:lnTo>
                  <a:lnTo>
                    <a:pt x="12763" y="1612"/>
                  </a:lnTo>
                  <a:lnTo>
                    <a:pt x="13284" y="1854"/>
                  </a:lnTo>
                  <a:lnTo>
                    <a:pt x="13423" y="2654"/>
                  </a:lnTo>
                  <a:lnTo>
                    <a:pt x="13106" y="2908"/>
                  </a:lnTo>
                  <a:lnTo>
                    <a:pt x="14223" y="2908"/>
                  </a:lnTo>
                  <a:lnTo>
                    <a:pt x="14223" y="1333"/>
                  </a:lnTo>
                  <a:lnTo>
                    <a:pt x="13284" y="1333"/>
                  </a:lnTo>
                  <a:lnTo>
                    <a:pt x="13106" y="1257"/>
                  </a:lnTo>
                  <a:close/>
                </a:path>
                <a:path w="14604" h="3810">
                  <a:moveTo>
                    <a:pt x="3682" y="939"/>
                  </a:moveTo>
                  <a:lnTo>
                    <a:pt x="3238" y="939"/>
                  </a:lnTo>
                  <a:lnTo>
                    <a:pt x="3238" y="2870"/>
                  </a:lnTo>
                  <a:lnTo>
                    <a:pt x="3682" y="2870"/>
                  </a:lnTo>
                  <a:lnTo>
                    <a:pt x="3682" y="939"/>
                  </a:lnTo>
                  <a:close/>
                </a:path>
                <a:path w="14604" h="3810">
                  <a:moveTo>
                    <a:pt x="5435" y="939"/>
                  </a:moveTo>
                  <a:lnTo>
                    <a:pt x="5092" y="939"/>
                  </a:lnTo>
                  <a:lnTo>
                    <a:pt x="5092" y="1308"/>
                  </a:lnTo>
                  <a:lnTo>
                    <a:pt x="4241" y="1308"/>
                  </a:lnTo>
                  <a:lnTo>
                    <a:pt x="4241" y="1714"/>
                  </a:lnTo>
                  <a:lnTo>
                    <a:pt x="4978" y="1714"/>
                  </a:lnTo>
                  <a:lnTo>
                    <a:pt x="4978" y="2057"/>
                  </a:lnTo>
                  <a:lnTo>
                    <a:pt x="4241" y="2057"/>
                  </a:lnTo>
                  <a:lnTo>
                    <a:pt x="4241" y="2489"/>
                  </a:lnTo>
                  <a:lnTo>
                    <a:pt x="5092" y="2489"/>
                  </a:lnTo>
                  <a:lnTo>
                    <a:pt x="5092" y="2870"/>
                  </a:lnTo>
                  <a:lnTo>
                    <a:pt x="5435" y="2870"/>
                  </a:lnTo>
                  <a:lnTo>
                    <a:pt x="5435" y="939"/>
                  </a:lnTo>
                  <a:close/>
                </a:path>
                <a:path w="14604" h="3810">
                  <a:moveTo>
                    <a:pt x="5803" y="1612"/>
                  </a:moveTo>
                  <a:lnTo>
                    <a:pt x="5803" y="2870"/>
                  </a:lnTo>
                  <a:lnTo>
                    <a:pt x="6337" y="2870"/>
                  </a:lnTo>
                  <a:lnTo>
                    <a:pt x="5803" y="1612"/>
                  </a:lnTo>
                  <a:close/>
                </a:path>
                <a:path w="14604" h="3810">
                  <a:moveTo>
                    <a:pt x="7226" y="1612"/>
                  </a:moveTo>
                  <a:lnTo>
                    <a:pt x="6896" y="2438"/>
                  </a:lnTo>
                  <a:lnTo>
                    <a:pt x="6680" y="2870"/>
                  </a:lnTo>
                  <a:lnTo>
                    <a:pt x="7226" y="2870"/>
                  </a:lnTo>
                  <a:lnTo>
                    <a:pt x="7226" y="1612"/>
                  </a:lnTo>
                  <a:close/>
                </a:path>
                <a:path w="14604" h="3810">
                  <a:moveTo>
                    <a:pt x="8216" y="939"/>
                  </a:moveTo>
                  <a:lnTo>
                    <a:pt x="7797" y="939"/>
                  </a:lnTo>
                  <a:lnTo>
                    <a:pt x="7797" y="2870"/>
                  </a:lnTo>
                  <a:lnTo>
                    <a:pt x="8216" y="2870"/>
                  </a:lnTo>
                  <a:lnTo>
                    <a:pt x="8216" y="939"/>
                  </a:lnTo>
                  <a:close/>
                </a:path>
                <a:path w="14604" h="3810">
                  <a:moveTo>
                    <a:pt x="9956" y="939"/>
                  </a:moveTo>
                  <a:lnTo>
                    <a:pt x="9601" y="939"/>
                  </a:lnTo>
                  <a:lnTo>
                    <a:pt x="9601" y="1308"/>
                  </a:lnTo>
                  <a:lnTo>
                    <a:pt x="8775" y="1308"/>
                  </a:lnTo>
                  <a:lnTo>
                    <a:pt x="8775" y="1714"/>
                  </a:lnTo>
                  <a:lnTo>
                    <a:pt x="9537" y="1714"/>
                  </a:lnTo>
                  <a:lnTo>
                    <a:pt x="9537" y="2057"/>
                  </a:lnTo>
                  <a:lnTo>
                    <a:pt x="8775" y="2057"/>
                  </a:lnTo>
                  <a:lnTo>
                    <a:pt x="8775" y="2489"/>
                  </a:lnTo>
                  <a:lnTo>
                    <a:pt x="9626" y="2489"/>
                  </a:lnTo>
                  <a:lnTo>
                    <a:pt x="9626" y="2870"/>
                  </a:lnTo>
                  <a:lnTo>
                    <a:pt x="9956" y="2870"/>
                  </a:lnTo>
                  <a:lnTo>
                    <a:pt x="9956" y="939"/>
                  </a:lnTo>
                  <a:close/>
                </a:path>
                <a:path w="14604" h="3810">
                  <a:moveTo>
                    <a:pt x="10350" y="1638"/>
                  </a:moveTo>
                  <a:lnTo>
                    <a:pt x="10350" y="2870"/>
                  </a:lnTo>
                  <a:lnTo>
                    <a:pt x="11023" y="2870"/>
                  </a:lnTo>
                  <a:lnTo>
                    <a:pt x="10350" y="1638"/>
                  </a:lnTo>
                  <a:close/>
                </a:path>
                <a:path w="14604" h="3810">
                  <a:moveTo>
                    <a:pt x="12207" y="939"/>
                  </a:moveTo>
                  <a:lnTo>
                    <a:pt x="11620" y="939"/>
                  </a:lnTo>
                  <a:lnTo>
                    <a:pt x="11620" y="2870"/>
                  </a:lnTo>
                  <a:lnTo>
                    <a:pt x="12166" y="2870"/>
                  </a:lnTo>
                  <a:lnTo>
                    <a:pt x="11963" y="2793"/>
                  </a:lnTo>
                  <a:lnTo>
                    <a:pt x="11963" y="2438"/>
                  </a:lnTo>
                  <a:lnTo>
                    <a:pt x="12903" y="2438"/>
                  </a:lnTo>
                  <a:lnTo>
                    <a:pt x="12800" y="2235"/>
                  </a:lnTo>
                  <a:lnTo>
                    <a:pt x="12090" y="1892"/>
                  </a:lnTo>
                  <a:lnTo>
                    <a:pt x="11963" y="1117"/>
                  </a:lnTo>
                  <a:lnTo>
                    <a:pt x="12207" y="939"/>
                  </a:lnTo>
                  <a:close/>
                </a:path>
                <a:path w="14604" h="3810">
                  <a:moveTo>
                    <a:pt x="1866" y="2438"/>
                  </a:moveTo>
                  <a:lnTo>
                    <a:pt x="952" y="2438"/>
                  </a:lnTo>
                  <a:lnTo>
                    <a:pt x="1193" y="2489"/>
                  </a:lnTo>
                  <a:lnTo>
                    <a:pt x="1371" y="2552"/>
                  </a:lnTo>
                  <a:lnTo>
                    <a:pt x="1739" y="2552"/>
                  </a:lnTo>
                  <a:lnTo>
                    <a:pt x="1866" y="2489"/>
                  </a:lnTo>
                  <a:close/>
                </a:path>
                <a:path w="14604" h="3810">
                  <a:moveTo>
                    <a:pt x="12903" y="2438"/>
                  </a:moveTo>
                  <a:lnTo>
                    <a:pt x="11963" y="2438"/>
                  </a:lnTo>
                  <a:lnTo>
                    <a:pt x="12242" y="2489"/>
                  </a:lnTo>
                  <a:lnTo>
                    <a:pt x="12407" y="2552"/>
                  </a:lnTo>
                  <a:lnTo>
                    <a:pt x="12763" y="2552"/>
                  </a:lnTo>
                  <a:lnTo>
                    <a:pt x="12903" y="2489"/>
                  </a:lnTo>
                  <a:close/>
                </a:path>
                <a:path w="14604" h="3810">
                  <a:moveTo>
                    <a:pt x="11277" y="939"/>
                  </a:moveTo>
                  <a:lnTo>
                    <a:pt x="10579" y="939"/>
                  </a:lnTo>
                  <a:lnTo>
                    <a:pt x="11277" y="2158"/>
                  </a:lnTo>
                  <a:lnTo>
                    <a:pt x="11277" y="939"/>
                  </a:lnTo>
                  <a:close/>
                </a:path>
                <a:path w="14604" h="3810">
                  <a:moveTo>
                    <a:pt x="7099" y="939"/>
                  </a:moveTo>
                  <a:lnTo>
                    <a:pt x="6108" y="939"/>
                  </a:lnTo>
                  <a:lnTo>
                    <a:pt x="6603" y="2082"/>
                  </a:lnTo>
                  <a:lnTo>
                    <a:pt x="7099" y="939"/>
                  </a:lnTo>
                  <a:close/>
                </a:path>
                <a:path w="14604" h="3810">
                  <a:moveTo>
                    <a:pt x="12242" y="914"/>
                  </a:moveTo>
                  <a:lnTo>
                    <a:pt x="1866" y="914"/>
                  </a:lnTo>
                  <a:lnTo>
                    <a:pt x="2095" y="939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207" y="939"/>
                  </a:lnTo>
                  <a:close/>
                </a:path>
                <a:path w="14604" h="3810">
                  <a:moveTo>
                    <a:pt x="14223" y="914"/>
                  </a:moveTo>
                  <a:lnTo>
                    <a:pt x="12903" y="914"/>
                  </a:lnTo>
                  <a:lnTo>
                    <a:pt x="13106" y="939"/>
                  </a:lnTo>
                  <a:lnTo>
                    <a:pt x="13284" y="990"/>
                  </a:lnTo>
                  <a:lnTo>
                    <a:pt x="13284" y="1333"/>
                  </a:lnTo>
                  <a:lnTo>
                    <a:pt x="14223" y="1333"/>
                  </a:lnTo>
                  <a:lnTo>
                    <a:pt x="14223" y="914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4319625" y="524210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4319625" y="524210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4319625" y="524210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39"/>
                  </a:lnTo>
                  <a:lnTo>
                    <a:pt x="54406" y="49339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4319625" y="524210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39"/>
                  </a:lnTo>
                  <a:lnTo>
                    <a:pt x="0" y="4933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4326623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4326623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4326623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4326623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4326623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4326623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4323232" y="5260809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62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62" y="11836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4323232" y="5260809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62" y="0"/>
                  </a:lnTo>
                  <a:lnTo>
                    <a:pt x="8762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4324362" y="5277104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086"/>
                  </a:lnTo>
                  <a:lnTo>
                    <a:pt x="4368" y="7086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4324362" y="5277104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086"/>
                  </a:lnTo>
                  <a:lnTo>
                    <a:pt x="0" y="708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4324362" y="5277104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4368" y="1473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4326623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4326623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4326623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4326623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4401286" y="524210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4401286" y="524210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4418281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4418281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4418279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4418279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4418279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4418279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4418279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4418279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4418279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4418279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4418279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4418279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4418279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9" name="object 3099"/>
            <p:cNvSpPr/>
            <p:nvPr/>
          </p:nvSpPr>
          <p:spPr>
            <a:xfrm>
              <a:off x="4418279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4418279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4418279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4418279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4418279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4418279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4418279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4418279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4418279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4418279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4418279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4418279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4418279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4418279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4418279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4418279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4418279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4418279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7" name="object 3117"/>
            <p:cNvSpPr/>
            <p:nvPr/>
          </p:nvSpPr>
          <p:spPr>
            <a:xfrm>
              <a:off x="4418279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4418279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4418279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4418279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4418279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4418279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4418279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4418279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4418279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4418279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4418279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8" name="object 3128"/>
            <p:cNvSpPr/>
            <p:nvPr/>
          </p:nvSpPr>
          <p:spPr>
            <a:xfrm>
              <a:off x="4418279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9" name="object 3129"/>
            <p:cNvSpPr/>
            <p:nvPr/>
          </p:nvSpPr>
          <p:spPr>
            <a:xfrm>
              <a:off x="4418279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0" name="object 3130"/>
            <p:cNvSpPr/>
            <p:nvPr/>
          </p:nvSpPr>
          <p:spPr>
            <a:xfrm>
              <a:off x="4418279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1" name="object 3131"/>
            <p:cNvSpPr/>
            <p:nvPr/>
          </p:nvSpPr>
          <p:spPr>
            <a:xfrm>
              <a:off x="4418279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2" name="object 3132"/>
            <p:cNvSpPr/>
            <p:nvPr/>
          </p:nvSpPr>
          <p:spPr>
            <a:xfrm>
              <a:off x="4418279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3" name="object 3133"/>
            <p:cNvSpPr/>
            <p:nvPr/>
          </p:nvSpPr>
          <p:spPr>
            <a:xfrm>
              <a:off x="4418279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4" name="object 3134"/>
            <p:cNvSpPr/>
            <p:nvPr/>
          </p:nvSpPr>
          <p:spPr>
            <a:xfrm>
              <a:off x="4418279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5" name="object 3135"/>
            <p:cNvSpPr/>
            <p:nvPr/>
          </p:nvSpPr>
          <p:spPr>
            <a:xfrm>
              <a:off x="4418279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6" name="object 3136"/>
            <p:cNvSpPr/>
            <p:nvPr/>
          </p:nvSpPr>
          <p:spPr>
            <a:xfrm>
              <a:off x="4418279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7" name="object 3137"/>
            <p:cNvSpPr/>
            <p:nvPr/>
          </p:nvSpPr>
          <p:spPr>
            <a:xfrm>
              <a:off x="4418279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8" name="object 3138"/>
            <p:cNvSpPr/>
            <p:nvPr/>
          </p:nvSpPr>
          <p:spPr>
            <a:xfrm>
              <a:off x="4418279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9" name="object 3139"/>
            <p:cNvSpPr/>
            <p:nvPr/>
          </p:nvSpPr>
          <p:spPr>
            <a:xfrm>
              <a:off x="4418279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0" name="object 3140"/>
            <p:cNvSpPr/>
            <p:nvPr/>
          </p:nvSpPr>
          <p:spPr>
            <a:xfrm>
              <a:off x="4403864" y="524984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57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57" y="69748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1" name="object 3141"/>
            <p:cNvSpPr/>
            <p:nvPr/>
          </p:nvSpPr>
          <p:spPr>
            <a:xfrm>
              <a:off x="4428477" y="524210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4428477" y="524210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3" name="object 3143"/>
            <p:cNvSpPr/>
            <p:nvPr/>
          </p:nvSpPr>
          <p:spPr>
            <a:xfrm>
              <a:off x="4445497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4445497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5" name="object 3145"/>
            <p:cNvSpPr/>
            <p:nvPr/>
          </p:nvSpPr>
          <p:spPr>
            <a:xfrm>
              <a:off x="4445495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6" name="object 3146"/>
            <p:cNvSpPr/>
            <p:nvPr/>
          </p:nvSpPr>
          <p:spPr>
            <a:xfrm>
              <a:off x="4445495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7" name="object 3147"/>
            <p:cNvSpPr/>
            <p:nvPr/>
          </p:nvSpPr>
          <p:spPr>
            <a:xfrm>
              <a:off x="4445495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8" name="object 3148"/>
            <p:cNvSpPr/>
            <p:nvPr/>
          </p:nvSpPr>
          <p:spPr>
            <a:xfrm>
              <a:off x="4445495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4445495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4445495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4445495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4445495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4445495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4445495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4445495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6" name="object 3156"/>
            <p:cNvSpPr/>
            <p:nvPr/>
          </p:nvSpPr>
          <p:spPr>
            <a:xfrm>
              <a:off x="4445495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7" name="object 3157"/>
            <p:cNvSpPr/>
            <p:nvPr/>
          </p:nvSpPr>
          <p:spPr>
            <a:xfrm>
              <a:off x="4445495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8" name="object 3158"/>
            <p:cNvSpPr/>
            <p:nvPr/>
          </p:nvSpPr>
          <p:spPr>
            <a:xfrm>
              <a:off x="4445495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9" name="object 3159"/>
            <p:cNvSpPr/>
            <p:nvPr/>
          </p:nvSpPr>
          <p:spPr>
            <a:xfrm>
              <a:off x="4445495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0" name="object 3160"/>
            <p:cNvSpPr/>
            <p:nvPr/>
          </p:nvSpPr>
          <p:spPr>
            <a:xfrm>
              <a:off x="4445495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1" name="object 3161"/>
            <p:cNvSpPr/>
            <p:nvPr/>
          </p:nvSpPr>
          <p:spPr>
            <a:xfrm>
              <a:off x="4445495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4445495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3" name="object 3163"/>
            <p:cNvSpPr/>
            <p:nvPr/>
          </p:nvSpPr>
          <p:spPr>
            <a:xfrm>
              <a:off x="4445495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4" name="object 3164"/>
            <p:cNvSpPr/>
            <p:nvPr/>
          </p:nvSpPr>
          <p:spPr>
            <a:xfrm>
              <a:off x="4445495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4445495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6" name="object 3166"/>
            <p:cNvSpPr/>
            <p:nvPr/>
          </p:nvSpPr>
          <p:spPr>
            <a:xfrm>
              <a:off x="4445495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7" name="object 3167"/>
            <p:cNvSpPr/>
            <p:nvPr/>
          </p:nvSpPr>
          <p:spPr>
            <a:xfrm>
              <a:off x="4445495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4445495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9" name="object 3169"/>
            <p:cNvSpPr/>
            <p:nvPr/>
          </p:nvSpPr>
          <p:spPr>
            <a:xfrm>
              <a:off x="4445495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0" name="object 3170"/>
            <p:cNvSpPr/>
            <p:nvPr/>
          </p:nvSpPr>
          <p:spPr>
            <a:xfrm>
              <a:off x="4445495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1" name="object 3171"/>
            <p:cNvSpPr/>
            <p:nvPr/>
          </p:nvSpPr>
          <p:spPr>
            <a:xfrm>
              <a:off x="4445495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2" name="object 3172"/>
            <p:cNvSpPr/>
            <p:nvPr/>
          </p:nvSpPr>
          <p:spPr>
            <a:xfrm>
              <a:off x="4445495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3" name="object 3173"/>
            <p:cNvSpPr/>
            <p:nvPr/>
          </p:nvSpPr>
          <p:spPr>
            <a:xfrm>
              <a:off x="4445495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4" name="object 3174"/>
            <p:cNvSpPr/>
            <p:nvPr/>
          </p:nvSpPr>
          <p:spPr>
            <a:xfrm>
              <a:off x="4445495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4445495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4445495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7" name="object 3177"/>
            <p:cNvSpPr/>
            <p:nvPr/>
          </p:nvSpPr>
          <p:spPr>
            <a:xfrm>
              <a:off x="4445495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8" name="object 3178"/>
            <p:cNvSpPr/>
            <p:nvPr/>
          </p:nvSpPr>
          <p:spPr>
            <a:xfrm>
              <a:off x="4445495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9" name="object 3179"/>
            <p:cNvSpPr/>
            <p:nvPr/>
          </p:nvSpPr>
          <p:spPr>
            <a:xfrm>
              <a:off x="4445495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0" name="object 3180"/>
            <p:cNvSpPr/>
            <p:nvPr/>
          </p:nvSpPr>
          <p:spPr>
            <a:xfrm>
              <a:off x="4445495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1" name="object 3181"/>
            <p:cNvSpPr/>
            <p:nvPr/>
          </p:nvSpPr>
          <p:spPr>
            <a:xfrm>
              <a:off x="4445495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2" name="object 3182"/>
            <p:cNvSpPr/>
            <p:nvPr/>
          </p:nvSpPr>
          <p:spPr>
            <a:xfrm>
              <a:off x="4445495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4445495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4445495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5" name="object 3185"/>
            <p:cNvSpPr/>
            <p:nvPr/>
          </p:nvSpPr>
          <p:spPr>
            <a:xfrm>
              <a:off x="4445495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6" name="object 3186"/>
            <p:cNvSpPr/>
            <p:nvPr/>
          </p:nvSpPr>
          <p:spPr>
            <a:xfrm>
              <a:off x="4445495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7" name="object 3187"/>
            <p:cNvSpPr/>
            <p:nvPr/>
          </p:nvSpPr>
          <p:spPr>
            <a:xfrm>
              <a:off x="4445495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8" name="object 3188"/>
            <p:cNvSpPr/>
            <p:nvPr/>
          </p:nvSpPr>
          <p:spPr>
            <a:xfrm>
              <a:off x="4445495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9" name="object 3189"/>
            <p:cNvSpPr/>
            <p:nvPr/>
          </p:nvSpPr>
          <p:spPr>
            <a:xfrm>
              <a:off x="4445495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0" name="object 3190"/>
            <p:cNvSpPr/>
            <p:nvPr/>
          </p:nvSpPr>
          <p:spPr>
            <a:xfrm>
              <a:off x="4445495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1" name="object 3191"/>
            <p:cNvSpPr/>
            <p:nvPr/>
          </p:nvSpPr>
          <p:spPr>
            <a:xfrm>
              <a:off x="4445495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4445495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3" name="object 3193"/>
            <p:cNvSpPr/>
            <p:nvPr/>
          </p:nvSpPr>
          <p:spPr>
            <a:xfrm>
              <a:off x="4445495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4" name="object 3194"/>
            <p:cNvSpPr/>
            <p:nvPr/>
          </p:nvSpPr>
          <p:spPr>
            <a:xfrm>
              <a:off x="4445495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5" name="object 3195"/>
            <p:cNvSpPr/>
            <p:nvPr/>
          </p:nvSpPr>
          <p:spPr>
            <a:xfrm>
              <a:off x="4445495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6" name="object 3196"/>
            <p:cNvSpPr/>
            <p:nvPr/>
          </p:nvSpPr>
          <p:spPr>
            <a:xfrm>
              <a:off x="4445495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7" name="object 3197"/>
            <p:cNvSpPr/>
            <p:nvPr/>
          </p:nvSpPr>
          <p:spPr>
            <a:xfrm>
              <a:off x="4431068" y="524984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95" y="69748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8" name="object 3198"/>
            <p:cNvSpPr/>
            <p:nvPr/>
          </p:nvSpPr>
          <p:spPr>
            <a:xfrm>
              <a:off x="4455718" y="524210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9" name="object 3199"/>
            <p:cNvSpPr/>
            <p:nvPr/>
          </p:nvSpPr>
          <p:spPr>
            <a:xfrm>
              <a:off x="4455718" y="524210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0" name="object 3200"/>
            <p:cNvSpPr/>
            <p:nvPr/>
          </p:nvSpPr>
          <p:spPr>
            <a:xfrm>
              <a:off x="4480052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1" name="object 3201"/>
            <p:cNvSpPr/>
            <p:nvPr/>
          </p:nvSpPr>
          <p:spPr>
            <a:xfrm>
              <a:off x="4480052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2" name="object 3202"/>
            <p:cNvSpPr/>
            <p:nvPr/>
          </p:nvSpPr>
          <p:spPr>
            <a:xfrm>
              <a:off x="4480052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3" name="object 3203"/>
            <p:cNvSpPr/>
            <p:nvPr/>
          </p:nvSpPr>
          <p:spPr>
            <a:xfrm>
              <a:off x="4480052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4" name="object 3204"/>
            <p:cNvSpPr/>
            <p:nvPr/>
          </p:nvSpPr>
          <p:spPr>
            <a:xfrm>
              <a:off x="4480052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4480052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6" name="object 3206"/>
            <p:cNvSpPr/>
            <p:nvPr/>
          </p:nvSpPr>
          <p:spPr>
            <a:xfrm>
              <a:off x="4480052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7" name="object 3207"/>
            <p:cNvSpPr/>
            <p:nvPr/>
          </p:nvSpPr>
          <p:spPr>
            <a:xfrm>
              <a:off x="4480052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8" name="object 3208"/>
            <p:cNvSpPr/>
            <p:nvPr/>
          </p:nvSpPr>
          <p:spPr>
            <a:xfrm>
              <a:off x="4480052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4480052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0" name="object 3210"/>
            <p:cNvSpPr/>
            <p:nvPr/>
          </p:nvSpPr>
          <p:spPr>
            <a:xfrm>
              <a:off x="4480052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1" name="object 3211"/>
            <p:cNvSpPr/>
            <p:nvPr/>
          </p:nvSpPr>
          <p:spPr>
            <a:xfrm>
              <a:off x="4480052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2" name="object 3212"/>
            <p:cNvSpPr/>
            <p:nvPr/>
          </p:nvSpPr>
          <p:spPr>
            <a:xfrm>
              <a:off x="4480052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4480052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4" name="object 3214"/>
            <p:cNvSpPr/>
            <p:nvPr/>
          </p:nvSpPr>
          <p:spPr>
            <a:xfrm>
              <a:off x="4480052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5" name="object 3215"/>
            <p:cNvSpPr/>
            <p:nvPr/>
          </p:nvSpPr>
          <p:spPr>
            <a:xfrm>
              <a:off x="4480052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6" name="object 3216"/>
            <p:cNvSpPr/>
            <p:nvPr/>
          </p:nvSpPr>
          <p:spPr>
            <a:xfrm>
              <a:off x="4480052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7" name="object 3217"/>
            <p:cNvSpPr/>
            <p:nvPr/>
          </p:nvSpPr>
          <p:spPr>
            <a:xfrm>
              <a:off x="4480052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8" name="object 3218"/>
            <p:cNvSpPr/>
            <p:nvPr/>
          </p:nvSpPr>
          <p:spPr>
            <a:xfrm>
              <a:off x="4480052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9" name="object 3219"/>
            <p:cNvSpPr/>
            <p:nvPr/>
          </p:nvSpPr>
          <p:spPr>
            <a:xfrm>
              <a:off x="4480052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0" name="object 3220"/>
            <p:cNvSpPr/>
            <p:nvPr/>
          </p:nvSpPr>
          <p:spPr>
            <a:xfrm>
              <a:off x="4480052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1" name="object 3221"/>
            <p:cNvSpPr/>
            <p:nvPr/>
          </p:nvSpPr>
          <p:spPr>
            <a:xfrm>
              <a:off x="4480052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2" name="object 3222"/>
            <p:cNvSpPr/>
            <p:nvPr/>
          </p:nvSpPr>
          <p:spPr>
            <a:xfrm>
              <a:off x="4480052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3" name="object 3223"/>
            <p:cNvSpPr/>
            <p:nvPr/>
          </p:nvSpPr>
          <p:spPr>
            <a:xfrm>
              <a:off x="4480052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4" name="object 3224"/>
            <p:cNvSpPr/>
            <p:nvPr/>
          </p:nvSpPr>
          <p:spPr>
            <a:xfrm>
              <a:off x="4480052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5" name="object 3225"/>
            <p:cNvSpPr/>
            <p:nvPr/>
          </p:nvSpPr>
          <p:spPr>
            <a:xfrm>
              <a:off x="4480052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6" name="object 3226"/>
            <p:cNvSpPr/>
            <p:nvPr/>
          </p:nvSpPr>
          <p:spPr>
            <a:xfrm>
              <a:off x="4374032" y="524210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7" name="object 3227"/>
            <p:cNvSpPr/>
            <p:nvPr/>
          </p:nvSpPr>
          <p:spPr>
            <a:xfrm>
              <a:off x="4374032" y="524210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8" name="object 3228"/>
            <p:cNvSpPr/>
            <p:nvPr/>
          </p:nvSpPr>
          <p:spPr>
            <a:xfrm>
              <a:off x="4374032" y="5242102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17"/>
                  </a:lnTo>
                  <a:lnTo>
                    <a:pt x="0" y="408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9" name="object 3229"/>
            <p:cNvSpPr/>
            <p:nvPr/>
          </p:nvSpPr>
          <p:spPr>
            <a:xfrm>
              <a:off x="4382350" y="524873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55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55" y="2063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0" name="object 3230"/>
            <p:cNvSpPr/>
            <p:nvPr/>
          </p:nvSpPr>
          <p:spPr>
            <a:xfrm>
              <a:off x="4378568" y="527163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66"/>
                  </a:moveTo>
                  <a:lnTo>
                    <a:pt x="1739" y="8966"/>
                  </a:lnTo>
                  <a:lnTo>
                    <a:pt x="2146" y="8572"/>
                  </a:lnTo>
                  <a:lnTo>
                    <a:pt x="2146" y="8077"/>
                  </a:lnTo>
                  <a:lnTo>
                    <a:pt x="2146" y="889"/>
                  </a:lnTo>
                  <a:lnTo>
                    <a:pt x="2146" y="393"/>
                  </a:lnTo>
                  <a:lnTo>
                    <a:pt x="1739" y="0"/>
                  </a:lnTo>
                  <a:lnTo>
                    <a:pt x="1244" y="0"/>
                  </a:lnTo>
                  <a:lnTo>
                    <a:pt x="889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89"/>
                  </a:lnTo>
                  <a:lnTo>
                    <a:pt x="0" y="8077"/>
                  </a:lnTo>
                  <a:lnTo>
                    <a:pt x="0" y="8572"/>
                  </a:lnTo>
                  <a:lnTo>
                    <a:pt x="393" y="8966"/>
                  </a:lnTo>
                  <a:lnTo>
                    <a:pt x="889" y="8966"/>
                  </a:lnTo>
                  <a:lnTo>
                    <a:pt x="1244" y="896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1" name="object 3231"/>
            <p:cNvSpPr/>
            <p:nvPr/>
          </p:nvSpPr>
          <p:spPr>
            <a:xfrm>
              <a:off x="4376623" y="5248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2" name="object 3232"/>
            <p:cNvSpPr/>
            <p:nvPr/>
          </p:nvSpPr>
          <p:spPr>
            <a:xfrm>
              <a:off x="4376623" y="5248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3" name="object 3233"/>
            <p:cNvSpPr/>
            <p:nvPr/>
          </p:nvSpPr>
          <p:spPr>
            <a:xfrm>
              <a:off x="4376623" y="524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4" name="object 3234"/>
            <p:cNvSpPr/>
            <p:nvPr/>
          </p:nvSpPr>
          <p:spPr>
            <a:xfrm>
              <a:off x="4376623" y="524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5" name="object 3235"/>
            <p:cNvSpPr/>
            <p:nvPr/>
          </p:nvSpPr>
          <p:spPr>
            <a:xfrm>
              <a:off x="4376623" y="5250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6" name="object 3236"/>
            <p:cNvSpPr/>
            <p:nvPr/>
          </p:nvSpPr>
          <p:spPr>
            <a:xfrm>
              <a:off x="4376623" y="5250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7" name="object 3237"/>
            <p:cNvSpPr/>
            <p:nvPr/>
          </p:nvSpPr>
          <p:spPr>
            <a:xfrm>
              <a:off x="4376623" y="525475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8" name="object 3238"/>
            <p:cNvSpPr/>
            <p:nvPr/>
          </p:nvSpPr>
          <p:spPr>
            <a:xfrm>
              <a:off x="4376623" y="525475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9" name="object 3239"/>
            <p:cNvSpPr/>
            <p:nvPr/>
          </p:nvSpPr>
          <p:spPr>
            <a:xfrm>
              <a:off x="4376623" y="525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0" name="object 3240"/>
            <p:cNvSpPr/>
            <p:nvPr/>
          </p:nvSpPr>
          <p:spPr>
            <a:xfrm>
              <a:off x="4376623" y="525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1" name="object 3241"/>
            <p:cNvSpPr/>
            <p:nvPr/>
          </p:nvSpPr>
          <p:spPr>
            <a:xfrm>
              <a:off x="4376623" y="525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2" name="object 3242"/>
            <p:cNvSpPr/>
            <p:nvPr/>
          </p:nvSpPr>
          <p:spPr>
            <a:xfrm>
              <a:off x="4376623" y="525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3" name="object 3243"/>
            <p:cNvSpPr/>
            <p:nvPr/>
          </p:nvSpPr>
          <p:spPr>
            <a:xfrm>
              <a:off x="4376623" y="5259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4" name="object 3244"/>
            <p:cNvSpPr/>
            <p:nvPr/>
          </p:nvSpPr>
          <p:spPr>
            <a:xfrm>
              <a:off x="4376623" y="5259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4376623" y="5261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4376623" y="5261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4376623" y="526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4376623" y="526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9" name="object 3249"/>
            <p:cNvSpPr/>
            <p:nvPr/>
          </p:nvSpPr>
          <p:spPr>
            <a:xfrm>
              <a:off x="4462795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0" name="object 3250"/>
            <p:cNvSpPr/>
            <p:nvPr/>
          </p:nvSpPr>
          <p:spPr>
            <a:xfrm>
              <a:off x="4462795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1" name="object 3251"/>
            <p:cNvSpPr/>
            <p:nvPr/>
          </p:nvSpPr>
          <p:spPr>
            <a:xfrm>
              <a:off x="4475849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2" name="object 3252"/>
            <p:cNvSpPr/>
            <p:nvPr/>
          </p:nvSpPr>
          <p:spPr>
            <a:xfrm>
              <a:off x="4475849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3" name="object 3253"/>
            <p:cNvSpPr/>
            <p:nvPr/>
          </p:nvSpPr>
          <p:spPr>
            <a:xfrm>
              <a:off x="4464100" y="524984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63" y="6974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4482922" y="524210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4482922" y="524210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4489986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4489986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8" name="object 3258"/>
            <p:cNvSpPr/>
            <p:nvPr/>
          </p:nvSpPr>
          <p:spPr>
            <a:xfrm>
              <a:off x="4503028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9" name="object 3259"/>
            <p:cNvSpPr/>
            <p:nvPr/>
          </p:nvSpPr>
          <p:spPr>
            <a:xfrm>
              <a:off x="4503028" y="524209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4491355" y="524984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50" y="69748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1" name="object 3261"/>
            <p:cNvSpPr/>
            <p:nvPr/>
          </p:nvSpPr>
          <p:spPr>
            <a:xfrm>
              <a:off x="4480052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2" name="object 3262"/>
            <p:cNvSpPr/>
            <p:nvPr/>
          </p:nvSpPr>
          <p:spPr>
            <a:xfrm>
              <a:off x="4480052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3" name="object 3263"/>
            <p:cNvSpPr/>
            <p:nvPr/>
          </p:nvSpPr>
          <p:spPr>
            <a:xfrm>
              <a:off x="4480052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4" name="object 3264"/>
            <p:cNvSpPr/>
            <p:nvPr/>
          </p:nvSpPr>
          <p:spPr>
            <a:xfrm>
              <a:off x="4480052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5" name="object 3265"/>
            <p:cNvSpPr/>
            <p:nvPr/>
          </p:nvSpPr>
          <p:spPr>
            <a:xfrm>
              <a:off x="4480052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6" name="object 3266"/>
            <p:cNvSpPr/>
            <p:nvPr/>
          </p:nvSpPr>
          <p:spPr>
            <a:xfrm>
              <a:off x="4480052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7" name="object 3267"/>
            <p:cNvSpPr/>
            <p:nvPr/>
          </p:nvSpPr>
          <p:spPr>
            <a:xfrm>
              <a:off x="4480052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4480052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4480052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0" name="object 3270"/>
            <p:cNvSpPr/>
            <p:nvPr/>
          </p:nvSpPr>
          <p:spPr>
            <a:xfrm>
              <a:off x="4480052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1" name="object 3271"/>
            <p:cNvSpPr/>
            <p:nvPr/>
          </p:nvSpPr>
          <p:spPr>
            <a:xfrm>
              <a:off x="4480052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4480052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3" name="object 3273"/>
            <p:cNvSpPr/>
            <p:nvPr/>
          </p:nvSpPr>
          <p:spPr>
            <a:xfrm>
              <a:off x="4480052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4" name="object 3274"/>
            <p:cNvSpPr/>
            <p:nvPr/>
          </p:nvSpPr>
          <p:spPr>
            <a:xfrm>
              <a:off x="4480052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5" name="object 3275"/>
            <p:cNvSpPr/>
            <p:nvPr/>
          </p:nvSpPr>
          <p:spPr>
            <a:xfrm>
              <a:off x="4480052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6" name="object 3276"/>
            <p:cNvSpPr/>
            <p:nvPr/>
          </p:nvSpPr>
          <p:spPr>
            <a:xfrm>
              <a:off x="4480052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7" name="object 3277"/>
            <p:cNvSpPr/>
            <p:nvPr/>
          </p:nvSpPr>
          <p:spPr>
            <a:xfrm>
              <a:off x="4480052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8" name="object 3278"/>
            <p:cNvSpPr/>
            <p:nvPr/>
          </p:nvSpPr>
          <p:spPr>
            <a:xfrm>
              <a:off x="4480052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9" name="object 3279"/>
            <p:cNvSpPr/>
            <p:nvPr/>
          </p:nvSpPr>
          <p:spPr>
            <a:xfrm>
              <a:off x="4480052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0" name="object 3280"/>
            <p:cNvSpPr/>
            <p:nvPr/>
          </p:nvSpPr>
          <p:spPr>
            <a:xfrm>
              <a:off x="4480052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1" name="object 3281"/>
            <p:cNvSpPr/>
            <p:nvPr/>
          </p:nvSpPr>
          <p:spPr>
            <a:xfrm>
              <a:off x="4480052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2" name="object 3282"/>
            <p:cNvSpPr/>
            <p:nvPr/>
          </p:nvSpPr>
          <p:spPr>
            <a:xfrm>
              <a:off x="4480052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3" name="object 3283"/>
            <p:cNvSpPr/>
            <p:nvPr/>
          </p:nvSpPr>
          <p:spPr>
            <a:xfrm>
              <a:off x="4480052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4" name="object 3284"/>
            <p:cNvSpPr/>
            <p:nvPr/>
          </p:nvSpPr>
          <p:spPr>
            <a:xfrm>
              <a:off x="4480052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5" name="object 3285"/>
            <p:cNvSpPr/>
            <p:nvPr/>
          </p:nvSpPr>
          <p:spPr>
            <a:xfrm>
              <a:off x="4480052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6" name="object 3286"/>
            <p:cNvSpPr/>
            <p:nvPr/>
          </p:nvSpPr>
          <p:spPr>
            <a:xfrm>
              <a:off x="4480052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7" name="object 3287"/>
            <p:cNvSpPr/>
            <p:nvPr/>
          </p:nvSpPr>
          <p:spPr>
            <a:xfrm>
              <a:off x="4507280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8" name="object 3288"/>
            <p:cNvSpPr/>
            <p:nvPr/>
          </p:nvSpPr>
          <p:spPr>
            <a:xfrm>
              <a:off x="4507280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9" name="object 3289"/>
            <p:cNvSpPr/>
            <p:nvPr/>
          </p:nvSpPr>
          <p:spPr>
            <a:xfrm>
              <a:off x="4507280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0" name="object 3290"/>
            <p:cNvSpPr/>
            <p:nvPr/>
          </p:nvSpPr>
          <p:spPr>
            <a:xfrm>
              <a:off x="4507280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1" name="object 3291"/>
            <p:cNvSpPr/>
            <p:nvPr/>
          </p:nvSpPr>
          <p:spPr>
            <a:xfrm>
              <a:off x="4507280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2" name="object 3292"/>
            <p:cNvSpPr/>
            <p:nvPr/>
          </p:nvSpPr>
          <p:spPr>
            <a:xfrm>
              <a:off x="4507280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3" name="object 3293"/>
            <p:cNvSpPr/>
            <p:nvPr/>
          </p:nvSpPr>
          <p:spPr>
            <a:xfrm>
              <a:off x="4507280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4" name="object 3294"/>
            <p:cNvSpPr/>
            <p:nvPr/>
          </p:nvSpPr>
          <p:spPr>
            <a:xfrm>
              <a:off x="4507280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5" name="object 3295"/>
            <p:cNvSpPr/>
            <p:nvPr/>
          </p:nvSpPr>
          <p:spPr>
            <a:xfrm>
              <a:off x="4507280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6" name="object 3296"/>
            <p:cNvSpPr/>
            <p:nvPr/>
          </p:nvSpPr>
          <p:spPr>
            <a:xfrm>
              <a:off x="4507280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7" name="object 3297"/>
            <p:cNvSpPr/>
            <p:nvPr/>
          </p:nvSpPr>
          <p:spPr>
            <a:xfrm>
              <a:off x="4507280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8" name="object 3298"/>
            <p:cNvSpPr/>
            <p:nvPr/>
          </p:nvSpPr>
          <p:spPr>
            <a:xfrm>
              <a:off x="4507280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9" name="object 3299"/>
            <p:cNvSpPr/>
            <p:nvPr/>
          </p:nvSpPr>
          <p:spPr>
            <a:xfrm>
              <a:off x="4507280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0" name="object 3300"/>
            <p:cNvSpPr/>
            <p:nvPr/>
          </p:nvSpPr>
          <p:spPr>
            <a:xfrm>
              <a:off x="4507280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1" name="object 3301"/>
            <p:cNvSpPr/>
            <p:nvPr/>
          </p:nvSpPr>
          <p:spPr>
            <a:xfrm>
              <a:off x="4507280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2" name="object 3302"/>
            <p:cNvSpPr/>
            <p:nvPr/>
          </p:nvSpPr>
          <p:spPr>
            <a:xfrm>
              <a:off x="4507280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3" name="object 3303"/>
            <p:cNvSpPr/>
            <p:nvPr/>
          </p:nvSpPr>
          <p:spPr>
            <a:xfrm>
              <a:off x="4507280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4" name="object 3304"/>
            <p:cNvSpPr/>
            <p:nvPr/>
          </p:nvSpPr>
          <p:spPr>
            <a:xfrm>
              <a:off x="4507280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5" name="object 3305"/>
            <p:cNvSpPr/>
            <p:nvPr/>
          </p:nvSpPr>
          <p:spPr>
            <a:xfrm>
              <a:off x="4507280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6" name="object 3306"/>
            <p:cNvSpPr/>
            <p:nvPr/>
          </p:nvSpPr>
          <p:spPr>
            <a:xfrm>
              <a:off x="4507280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7" name="object 3307"/>
            <p:cNvSpPr/>
            <p:nvPr/>
          </p:nvSpPr>
          <p:spPr>
            <a:xfrm>
              <a:off x="4507280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8" name="object 3308"/>
            <p:cNvSpPr/>
            <p:nvPr/>
          </p:nvSpPr>
          <p:spPr>
            <a:xfrm>
              <a:off x="4507280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9" name="object 3309"/>
            <p:cNvSpPr/>
            <p:nvPr/>
          </p:nvSpPr>
          <p:spPr>
            <a:xfrm>
              <a:off x="4507280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0" name="object 3310"/>
            <p:cNvSpPr/>
            <p:nvPr/>
          </p:nvSpPr>
          <p:spPr>
            <a:xfrm>
              <a:off x="4507280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1" name="object 3311"/>
            <p:cNvSpPr/>
            <p:nvPr/>
          </p:nvSpPr>
          <p:spPr>
            <a:xfrm>
              <a:off x="4507280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2" name="object 3312"/>
            <p:cNvSpPr/>
            <p:nvPr/>
          </p:nvSpPr>
          <p:spPr>
            <a:xfrm>
              <a:off x="4507280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3" name="object 3313"/>
            <p:cNvSpPr/>
            <p:nvPr/>
          </p:nvSpPr>
          <p:spPr>
            <a:xfrm>
              <a:off x="4507280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4" name="object 3314"/>
            <p:cNvSpPr/>
            <p:nvPr/>
          </p:nvSpPr>
          <p:spPr>
            <a:xfrm>
              <a:off x="4507280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5" name="object 3315"/>
            <p:cNvSpPr/>
            <p:nvPr/>
          </p:nvSpPr>
          <p:spPr>
            <a:xfrm>
              <a:off x="4507280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6" name="object 3316"/>
            <p:cNvSpPr/>
            <p:nvPr/>
          </p:nvSpPr>
          <p:spPr>
            <a:xfrm>
              <a:off x="4507280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7" name="object 3317"/>
            <p:cNvSpPr/>
            <p:nvPr/>
          </p:nvSpPr>
          <p:spPr>
            <a:xfrm>
              <a:off x="4507280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8" name="object 3318"/>
            <p:cNvSpPr/>
            <p:nvPr/>
          </p:nvSpPr>
          <p:spPr>
            <a:xfrm>
              <a:off x="4507280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9" name="object 3319"/>
            <p:cNvSpPr/>
            <p:nvPr/>
          </p:nvSpPr>
          <p:spPr>
            <a:xfrm>
              <a:off x="4507280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0" name="object 3320"/>
            <p:cNvSpPr/>
            <p:nvPr/>
          </p:nvSpPr>
          <p:spPr>
            <a:xfrm>
              <a:off x="4507280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1" name="object 3321"/>
            <p:cNvSpPr/>
            <p:nvPr/>
          </p:nvSpPr>
          <p:spPr>
            <a:xfrm>
              <a:off x="4507280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2" name="object 3322"/>
            <p:cNvSpPr/>
            <p:nvPr/>
          </p:nvSpPr>
          <p:spPr>
            <a:xfrm>
              <a:off x="4507280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3" name="object 3323"/>
            <p:cNvSpPr/>
            <p:nvPr/>
          </p:nvSpPr>
          <p:spPr>
            <a:xfrm>
              <a:off x="4507280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4" name="object 3324"/>
            <p:cNvSpPr/>
            <p:nvPr/>
          </p:nvSpPr>
          <p:spPr>
            <a:xfrm>
              <a:off x="4507280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5" name="object 3325"/>
            <p:cNvSpPr/>
            <p:nvPr/>
          </p:nvSpPr>
          <p:spPr>
            <a:xfrm>
              <a:off x="4507280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6" name="object 3326"/>
            <p:cNvSpPr/>
            <p:nvPr/>
          </p:nvSpPr>
          <p:spPr>
            <a:xfrm>
              <a:off x="4507280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7" name="object 3327"/>
            <p:cNvSpPr/>
            <p:nvPr/>
          </p:nvSpPr>
          <p:spPr>
            <a:xfrm>
              <a:off x="4507280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8" name="object 3328"/>
            <p:cNvSpPr/>
            <p:nvPr/>
          </p:nvSpPr>
          <p:spPr>
            <a:xfrm>
              <a:off x="4507280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9" name="object 3329"/>
            <p:cNvSpPr/>
            <p:nvPr/>
          </p:nvSpPr>
          <p:spPr>
            <a:xfrm>
              <a:off x="4507280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0" name="object 3330"/>
            <p:cNvSpPr/>
            <p:nvPr/>
          </p:nvSpPr>
          <p:spPr>
            <a:xfrm>
              <a:off x="4507280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1" name="object 3331"/>
            <p:cNvSpPr/>
            <p:nvPr/>
          </p:nvSpPr>
          <p:spPr>
            <a:xfrm>
              <a:off x="4507280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2" name="object 3332"/>
            <p:cNvSpPr/>
            <p:nvPr/>
          </p:nvSpPr>
          <p:spPr>
            <a:xfrm>
              <a:off x="4507280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3" name="object 3333"/>
            <p:cNvSpPr/>
            <p:nvPr/>
          </p:nvSpPr>
          <p:spPr>
            <a:xfrm>
              <a:off x="4507280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4" name="object 3334"/>
            <p:cNvSpPr/>
            <p:nvPr/>
          </p:nvSpPr>
          <p:spPr>
            <a:xfrm>
              <a:off x="4507280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5" name="object 3335"/>
            <p:cNvSpPr/>
            <p:nvPr/>
          </p:nvSpPr>
          <p:spPr>
            <a:xfrm>
              <a:off x="4507280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6" name="object 3336"/>
            <p:cNvSpPr/>
            <p:nvPr/>
          </p:nvSpPr>
          <p:spPr>
            <a:xfrm>
              <a:off x="4507280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7" name="object 3337"/>
            <p:cNvSpPr/>
            <p:nvPr/>
          </p:nvSpPr>
          <p:spPr>
            <a:xfrm>
              <a:off x="4507280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8" name="object 3338"/>
            <p:cNvSpPr/>
            <p:nvPr/>
          </p:nvSpPr>
          <p:spPr>
            <a:xfrm>
              <a:off x="4507280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9" name="object 3339"/>
            <p:cNvSpPr/>
            <p:nvPr/>
          </p:nvSpPr>
          <p:spPr>
            <a:xfrm>
              <a:off x="4456366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0" name="object 3340"/>
            <p:cNvSpPr/>
            <p:nvPr/>
          </p:nvSpPr>
          <p:spPr>
            <a:xfrm>
              <a:off x="4456366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1" name="object 3341"/>
            <p:cNvSpPr/>
            <p:nvPr/>
          </p:nvSpPr>
          <p:spPr>
            <a:xfrm>
              <a:off x="4456366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2" name="object 3342"/>
            <p:cNvSpPr/>
            <p:nvPr/>
          </p:nvSpPr>
          <p:spPr>
            <a:xfrm>
              <a:off x="4456366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3" name="object 3343"/>
            <p:cNvSpPr/>
            <p:nvPr/>
          </p:nvSpPr>
          <p:spPr>
            <a:xfrm>
              <a:off x="4456366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4" name="object 3344"/>
            <p:cNvSpPr/>
            <p:nvPr/>
          </p:nvSpPr>
          <p:spPr>
            <a:xfrm>
              <a:off x="4456366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5" name="object 3345"/>
            <p:cNvSpPr/>
            <p:nvPr/>
          </p:nvSpPr>
          <p:spPr>
            <a:xfrm>
              <a:off x="4456366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6" name="object 3346"/>
            <p:cNvSpPr/>
            <p:nvPr/>
          </p:nvSpPr>
          <p:spPr>
            <a:xfrm>
              <a:off x="4456366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7" name="object 3347"/>
            <p:cNvSpPr/>
            <p:nvPr/>
          </p:nvSpPr>
          <p:spPr>
            <a:xfrm>
              <a:off x="4456366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8" name="object 3348"/>
            <p:cNvSpPr/>
            <p:nvPr/>
          </p:nvSpPr>
          <p:spPr>
            <a:xfrm>
              <a:off x="4456366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9" name="object 3349"/>
            <p:cNvSpPr/>
            <p:nvPr/>
          </p:nvSpPr>
          <p:spPr>
            <a:xfrm>
              <a:off x="4456366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0" name="object 3350"/>
            <p:cNvSpPr/>
            <p:nvPr/>
          </p:nvSpPr>
          <p:spPr>
            <a:xfrm>
              <a:off x="4456366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1" name="object 3351"/>
            <p:cNvSpPr/>
            <p:nvPr/>
          </p:nvSpPr>
          <p:spPr>
            <a:xfrm>
              <a:off x="4456366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2" name="object 3352"/>
            <p:cNvSpPr/>
            <p:nvPr/>
          </p:nvSpPr>
          <p:spPr>
            <a:xfrm>
              <a:off x="4456366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3" name="object 3353"/>
            <p:cNvSpPr/>
            <p:nvPr/>
          </p:nvSpPr>
          <p:spPr>
            <a:xfrm>
              <a:off x="4456366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4" name="object 3354"/>
            <p:cNvSpPr/>
            <p:nvPr/>
          </p:nvSpPr>
          <p:spPr>
            <a:xfrm>
              <a:off x="4456366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5" name="object 3355"/>
            <p:cNvSpPr/>
            <p:nvPr/>
          </p:nvSpPr>
          <p:spPr>
            <a:xfrm>
              <a:off x="4456366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6" name="object 3356"/>
            <p:cNvSpPr/>
            <p:nvPr/>
          </p:nvSpPr>
          <p:spPr>
            <a:xfrm>
              <a:off x="4456366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7" name="object 3357"/>
            <p:cNvSpPr/>
            <p:nvPr/>
          </p:nvSpPr>
          <p:spPr>
            <a:xfrm>
              <a:off x="4456366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8" name="object 3358"/>
            <p:cNvSpPr/>
            <p:nvPr/>
          </p:nvSpPr>
          <p:spPr>
            <a:xfrm>
              <a:off x="4456366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9" name="object 3359"/>
            <p:cNvSpPr/>
            <p:nvPr/>
          </p:nvSpPr>
          <p:spPr>
            <a:xfrm>
              <a:off x="4456366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0" name="object 3360"/>
            <p:cNvSpPr/>
            <p:nvPr/>
          </p:nvSpPr>
          <p:spPr>
            <a:xfrm>
              <a:off x="4456366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1" name="object 3361"/>
            <p:cNvSpPr/>
            <p:nvPr/>
          </p:nvSpPr>
          <p:spPr>
            <a:xfrm>
              <a:off x="4456366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2" name="object 3362"/>
            <p:cNvSpPr/>
            <p:nvPr/>
          </p:nvSpPr>
          <p:spPr>
            <a:xfrm>
              <a:off x="4456366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3" name="object 3363"/>
            <p:cNvSpPr/>
            <p:nvPr/>
          </p:nvSpPr>
          <p:spPr>
            <a:xfrm>
              <a:off x="4456366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4" name="object 3364"/>
            <p:cNvSpPr/>
            <p:nvPr/>
          </p:nvSpPr>
          <p:spPr>
            <a:xfrm>
              <a:off x="4456366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5" name="object 3365"/>
            <p:cNvSpPr/>
            <p:nvPr/>
          </p:nvSpPr>
          <p:spPr>
            <a:xfrm>
              <a:off x="4456366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6" name="object 3366"/>
            <p:cNvSpPr/>
            <p:nvPr/>
          </p:nvSpPr>
          <p:spPr>
            <a:xfrm>
              <a:off x="4456366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7" name="object 3367"/>
            <p:cNvSpPr/>
            <p:nvPr/>
          </p:nvSpPr>
          <p:spPr>
            <a:xfrm>
              <a:off x="4456366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8" name="object 3368"/>
            <p:cNvSpPr/>
            <p:nvPr/>
          </p:nvSpPr>
          <p:spPr>
            <a:xfrm>
              <a:off x="4456366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9" name="object 3369"/>
            <p:cNvSpPr/>
            <p:nvPr/>
          </p:nvSpPr>
          <p:spPr>
            <a:xfrm>
              <a:off x="4456366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0" name="object 3370"/>
            <p:cNvSpPr/>
            <p:nvPr/>
          </p:nvSpPr>
          <p:spPr>
            <a:xfrm>
              <a:off x="4456366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1" name="object 3371"/>
            <p:cNvSpPr/>
            <p:nvPr/>
          </p:nvSpPr>
          <p:spPr>
            <a:xfrm>
              <a:off x="4456366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2" name="object 3372"/>
            <p:cNvSpPr/>
            <p:nvPr/>
          </p:nvSpPr>
          <p:spPr>
            <a:xfrm>
              <a:off x="4456366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3" name="object 3373"/>
            <p:cNvSpPr/>
            <p:nvPr/>
          </p:nvSpPr>
          <p:spPr>
            <a:xfrm>
              <a:off x="4456366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4" name="object 3374"/>
            <p:cNvSpPr/>
            <p:nvPr/>
          </p:nvSpPr>
          <p:spPr>
            <a:xfrm>
              <a:off x="4456366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5" name="object 3375"/>
            <p:cNvSpPr/>
            <p:nvPr/>
          </p:nvSpPr>
          <p:spPr>
            <a:xfrm>
              <a:off x="4456366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6" name="object 3376"/>
            <p:cNvSpPr/>
            <p:nvPr/>
          </p:nvSpPr>
          <p:spPr>
            <a:xfrm>
              <a:off x="4456366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7" name="object 3377"/>
            <p:cNvSpPr/>
            <p:nvPr/>
          </p:nvSpPr>
          <p:spPr>
            <a:xfrm>
              <a:off x="4456366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8" name="object 3378"/>
            <p:cNvSpPr/>
            <p:nvPr/>
          </p:nvSpPr>
          <p:spPr>
            <a:xfrm>
              <a:off x="4456366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9" name="object 3379"/>
            <p:cNvSpPr/>
            <p:nvPr/>
          </p:nvSpPr>
          <p:spPr>
            <a:xfrm>
              <a:off x="4456366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0" name="object 3380"/>
            <p:cNvSpPr/>
            <p:nvPr/>
          </p:nvSpPr>
          <p:spPr>
            <a:xfrm>
              <a:off x="4456366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1" name="object 3381"/>
            <p:cNvSpPr/>
            <p:nvPr/>
          </p:nvSpPr>
          <p:spPr>
            <a:xfrm>
              <a:off x="4456366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2" name="object 3382"/>
            <p:cNvSpPr/>
            <p:nvPr/>
          </p:nvSpPr>
          <p:spPr>
            <a:xfrm>
              <a:off x="4456366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3" name="object 3383"/>
            <p:cNvSpPr/>
            <p:nvPr/>
          </p:nvSpPr>
          <p:spPr>
            <a:xfrm>
              <a:off x="4456366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4" name="object 3384"/>
            <p:cNvSpPr/>
            <p:nvPr/>
          </p:nvSpPr>
          <p:spPr>
            <a:xfrm>
              <a:off x="4456366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5" name="object 3385"/>
            <p:cNvSpPr/>
            <p:nvPr/>
          </p:nvSpPr>
          <p:spPr>
            <a:xfrm>
              <a:off x="4456366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6" name="object 3386"/>
            <p:cNvSpPr/>
            <p:nvPr/>
          </p:nvSpPr>
          <p:spPr>
            <a:xfrm>
              <a:off x="4456366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7" name="object 3387"/>
            <p:cNvSpPr/>
            <p:nvPr/>
          </p:nvSpPr>
          <p:spPr>
            <a:xfrm>
              <a:off x="4456366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8" name="object 3388"/>
            <p:cNvSpPr/>
            <p:nvPr/>
          </p:nvSpPr>
          <p:spPr>
            <a:xfrm>
              <a:off x="4456366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9" name="object 3389"/>
            <p:cNvSpPr/>
            <p:nvPr/>
          </p:nvSpPr>
          <p:spPr>
            <a:xfrm>
              <a:off x="4456366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0" name="object 3390"/>
            <p:cNvSpPr/>
            <p:nvPr/>
          </p:nvSpPr>
          <p:spPr>
            <a:xfrm>
              <a:off x="4456366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1" name="object 3391"/>
            <p:cNvSpPr/>
            <p:nvPr/>
          </p:nvSpPr>
          <p:spPr>
            <a:xfrm>
              <a:off x="4483608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2" name="object 3392"/>
            <p:cNvSpPr/>
            <p:nvPr/>
          </p:nvSpPr>
          <p:spPr>
            <a:xfrm>
              <a:off x="4483608" y="5248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3" name="object 3393"/>
            <p:cNvSpPr/>
            <p:nvPr/>
          </p:nvSpPr>
          <p:spPr>
            <a:xfrm>
              <a:off x="4483608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4" name="object 3394"/>
            <p:cNvSpPr/>
            <p:nvPr/>
          </p:nvSpPr>
          <p:spPr>
            <a:xfrm>
              <a:off x="4483608" y="52459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5" name="object 3395"/>
            <p:cNvSpPr/>
            <p:nvPr/>
          </p:nvSpPr>
          <p:spPr>
            <a:xfrm>
              <a:off x="4483608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6" name="object 3396"/>
            <p:cNvSpPr/>
            <p:nvPr/>
          </p:nvSpPr>
          <p:spPr>
            <a:xfrm>
              <a:off x="4483608" y="5250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7" name="object 3397"/>
            <p:cNvSpPr/>
            <p:nvPr/>
          </p:nvSpPr>
          <p:spPr>
            <a:xfrm>
              <a:off x="4483608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8" name="object 3398"/>
            <p:cNvSpPr/>
            <p:nvPr/>
          </p:nvSpPr>
          <p:spPr>
            <a:xfrm>
              <a:off x="4483608" y="52546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9" name="object 3399"/>
            <p:cNvSpPr/>
            <p:nvPr/>
          </p:nvSpPr>
          <p:spPr>
            <a:xfrm>
              <a:off x="4483608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0" name="object 3400"/>
            <p:cNvSpPr/>
            <p:nvPr/>
          </p:nvSpPr>
          <p:spPr>
            <a:xfrm>
              <a:off x="4483608" y="5252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1" name="object 3401"/>
            <p:cNvSpPr/>
            <p:nvPr/>
          </p:nvSpPr>
          <p:spPr>
            <a:xfrm>
              <a:off x="4483608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2" name="object 3402"/>
            <p:cNvSpPr/>
            <p:nvPr/>
          </p:nvSpPr>
          <p:spPr>
            <a:xfrm>
              <a:off x="4483608" y="5256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3" name="object 3403"/>
            <p:cNvSpPr/>
            <p:nvPr/>
          </p:nvSpPr>
          <p:spPr>
            <a:xfrm>
              <a:off x="4483608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4" name="object 3404"/>
            <p:cNvSpPr/>
            <p:nvPr/>
          </p:nvSpPr>
          <p:spPr>
            <a:xfrm>
              <a:off x="4483608" y="5258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5" name="object 3405"/>
            <p:cNvSpPr/>
            <p:nvPr/>
          </p:nvSpPr>
          <p:spPr>
            <a:xfrm>
              <a:off x="4483608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6" name="object 3406"/>
            <p:cNvSpPr/>
            <p:nvPr/>
          </p:nvSpPr>
          <p:spPr>
            <a:xfrm>
              <a:off x="4483608" y="52611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7" name="object 3407"/>
            <p:cNvSpPr/>
            <p:nvPr/>
          </p:nvSpPr>
          <p:spPr>
            <a:xfrm>
              <a:off x="4483608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8" name="object 3408"/>
            <p:cNvSpPr/>
            <p:nvPr/>
          </p:nvSpPr>
          <p:spPr>
            <a:xfrm>
              <a:off x="4483608" y="52633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9" name="object 3409"/>
            <p:cNvSpPr/>
            <p:nvPr/>
          </p:nvSpPr>
          <p:spPr>
            <a:xfrm>
              <a:off x="4483608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0" name="object 3410"/>
            <p:cNvSpPr/>
            <p:nvPr/>
          </p:nvSpPr>
          <p:spPr>
            <a:xfrm>
              <a:off x="4483608" y="5265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1" name="object 3411"/>
            <p:cNvSpPr/>
            <p:nvPr/>
          </p:nvSpPr>
          <p:spPr>
            <a:xfrm>
              <a:off x="4483608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2" name="object 3412"/>
            <p:cNvSpPr/>
            <p:nvPr/>
          </p:nvSpPr>
          <p:spPr>
            <a:xfrm>
              <a:off x="4483608" y="5267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3" name="object 3413"/>
            <p:cNvSpPr/>
            <p:nvPr/>
          </p:nvSpPr>
          <p:spPr>
            <a:xfrm>
              <a:off x="4483608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4" name="object 3414"/>
            <p:cNvSpPr/>
            <p:nvPr/>
          </p:nvSpPr>
          <p:spPr>
            <a:xfrm>
              <a:off x="4483608" y="5269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5" name="object 3415"/>
            <p:cNvSpPr/>
            <p:nvPr/>
          </p:nvSpPr>
          <p:spPr>
            <a:xfrm>
              <a:off x="4483608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6" name="object 3416"/>
            <p:cNvSpPr/>
            <p:nvPr/>
          </p:nvSpPr>
          <p:spPr>
            <a:xfrm>
              <a:off x="4483608" y="52720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7" name="object 3417"/>
            <p:cNvSpPr/>
            <p:nvPr/>
          </p:nvSpPr>
          <p:spPr>
            <a:xfrm>
              <a:off x="4483608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8" name="object 3418"/>
            <p:cNvSpPr/>
            <p:nvPr/>
          </p:nvSpPr>
          <p:spPr>
            <a:xfrm>
              <a:off x="4483608" y="52972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9" name="object 3419"/>
            <p:cNvSpPr/>
            <p:nvPr/>
          </p:nvSpPr>
          <p:spPr>
            <a:xfrm>
              <a:off x="4483608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0" name="object 3420"/>
            <p:cNvSpPr/>
            <p:nvPr/>
          </p:nvSpPr>
          <p:spPr>
            <a:xfrm>
              <a:off x="4483608" y="52950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1" name="object 3421"/>
            <p:cNvSpPr/>
            <p:nvPr/>
          </p:nvSpPr>
          <p:spPr>
            <a:xfrm>
              <a:off x="4483608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2" name="object 3422"/>
            <p:cNvSpPr/>
            <p:nvPr/>
          </p:nvSpPr>
          <p:spPr>
            <a:xfrm>
              <a:off x="4483608" y="5299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3" name="object 3423"/>
            <p:cNvSpPr/>
            <p:nvPr/>
          </p:nvSpPr>
          <p:spPr>
            <a:xfrm>
              <a:off x="4483608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4" name="object 3424"/>
            <p:cNvSpPr/>
            <p:nvPr/>
          </p:nvSpPr>
          <p:spPr>
            <a:xfrm>
              <a:off x="4483608" y="5303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5" name="object 3425"/>
            <p:cNvSpPr/>
            <p:nvPr/>
          </p:nvSpPr>
          <p:spPr>
            <a:xfrm>
              <a:off x="4483608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6" name="object 3426"/>
            <p:cNvSpPr/>
            <p:nvPr/>
          </p:nvSpPr>
          <p:spPr>
            <a:xfrm>
              <a:off x="4483608" y="5301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7" name="object 3427"/>
            <p:cNvSpPr/>
            <p:nvPr/>
          </p:nvSpPr>
          <p:spPr>
            <a:xfrm>
              <a:off x="4483608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8" name="object 3428"/>
            <p:cNvSpPr/>
            <p:nvPr/>
          </p:nvSpPr>
          <p:spPr>
            <a:xfrm>
              <a:off x="4483608" y="5305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9" name="object 3429"/>
            <p:cNvSpPr/>
            <p:nvPr/>
          </p:nvSpPr>
          <p:spPr>
            <a:xfrm>
              <a:off x="4483608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0" name="object 3430"/>
            <p:cNvSpPr/>
            <p:nvPr/>
          </p:nvSpPr>
          <p:spPr>
            <a:xfrm>
              <a:off x="4483608" y="53080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1" name="object 3431"/>
            <p:cNvSpPr/>
            <p:nvPr/>
          </p:nvSpPr>
          <p:spPr>
            <a:xfrm>
              <a:off x="4483608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2" name="object 3432"/>
            <p:cNvSpPr/>
            <p:nvPr/>
          </p:nvSpPr>
          <p:spPr>
            <a:xfrm>
              <a:off x="4483608" y="53102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3" name="object 3433"/>
            <p:cNvSpPr/>
            <p:nvPr/>
          </p:nvSpPr>
          <p:spPr>
            <a:xfrm>
              <a:off x="4483608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4" name="object 3434"/>
            <p:cNvSpPr/>
            <p:nvPr/>
          </p:nvSpPr>
          <p:spPr>
            <a:xfrm>
              <a:off x="4483608" y="53124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5" name="object 3435"/>
            <p:cNvSpPr/>
            <p:nvPr/>
          </p:nvSpPr>
          <p:spPr>
            <a:xfrm>
              <a:off x="4483608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6" name="object 3436"/>
            <p:cNvSpPr/>
            <p:nvPr/>
          </p:nvSpPr>
          <p:spPr>
            <a:xfrm>
              <a:off x="4483608" y="5314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7" name="object 3437"/>
            <p:cNvSpPr/>
            <p:nvPr/>
          </p:nvSpPr>
          <p:spPr>
            <a:xfrm>
              <a:off x="4483608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8" name="object 3438"/>
            <p:cNvSpPr/>
            <p:nvPr/>
          </p:nvSpPr>
          <p:spPr>
            <a:xfrm>
              <a:off x="4483608" y="5316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9" name="object 3439"/>
            <p:cNvSpPr/>
            <p:nvPr/>
          </p:nvSpPr>
          <p:spPr>
            <a:xfrm>
              <a:off x="4483608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0" name="object 3440"/>
            <p:cNvSpPr/>
            <p:nvPr/>
          </p:nvSpPr>
          <p:spPr>
            <a:xfrm>
              <a:off x="4483608" y="5319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1" name="object 3441"/>
            <p:cNvSpPr/>
            <p:nvPr/>
          </p:nvSpPr>
          <p:spPr>
            <a:xfrm>
              <a:off x="4483608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2" name="object 3442"/>
            <p:cNvSpPr/>
            <p:nvPr/>
          </p:nvSpPr>
          <p:spPr>
            <a:xfrm>
              <a:off x="4483608" y="53211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3" name="object 3443"/>
            <p:cNvSpPr/>
            <p:nvPr/>
          </p:nvSpPr>
          <p:spPr>
            <a:xfrm>
              <a:off x="4385437" y="5246458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28"/>
                  </a:lnTo>
                  <a:lnTo>
                    <a:pt x="13335" y="3428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4" name="object 3444"/>
            <p:cNvSpPr/>
            <p:nvPr/>
          </p:nvSpPr>
          <p:spPr>
            <a:xfrm>
              <a:off x="4384995" y="5246225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23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3" y="3784"/>
                  </a:lnTo>
                  <a:lnTo>
                    <a:pt x="14223" y="2895"/>
                  </a:lnTo>
                  <a:lnTo>
                    <a:pt x="1371" y="2895"/>
                  </a:lnTo>
                  <a:lnTo>
                    <a:pt x="1142" y="2844"/>
                  </a:lnTo>
                  <a:lnTo>
                    <a:pt x="952" y="2768"/>
                  </a:lnTo>
                  <a:lnTo>
                    <a:pt x="952" y="2438"/>
                  </a:lnTo>
                  <a:lnTo>
                    <a:pt x="1866" y="2438"/>
                  </a:lnTo>
                  <a:lnTo>
                    <a:pt x="1816" y="2222"/>
                  </a:lnTo>
                  <a:lnTo>
                    <a:pt x="1600" y="2159"/>
                  </a:lnTo>
                  <a:lnTo>
                    <a:pt x="1333" y="2006"/>
                  </a:lnTo>
                  <a:lnTo>
                    <a:pt x="1054" y="1879"/>
                  </a:lnTo>
                  <a:lnTo>
                    <a:pt x="927" y="1117"/>
                  </a:lnTo>
                  <a:lnTo>
                    <a:pt x="1219" y="889"/>
                  </a:lnTo>
                  <a:lnTo>
                    <a:pt x="14223" y="889"/>
                  </a:lnTo>
                  <a:lnTo>
                    <a:pt x="14223" y="0"/>
                  </a:lnTo>
                  <a:close/>
                </a:path>
                <a:path w="14604" h="3810">
                  <a:moveTo>
                    <a:pt x="2095" y="1257"/>
                  </a:moveTo>
                  <a:lnTo>
                    <a:pt x="1536" y="1257"/>
                  </a:lnTo>
                  <a:lnTo>
                    <a:pt x="1422" y="1460"/>
                  </a:lnTo>
                  <a:lnTo>
                    <a:pt x="1739" y="1600"/>
                  </a:lnTo>
                  <a:lnTo>
                    <a:pt x="2260" y="1841"/>
                  </a:lnTo>
                  <a:lnTo>
                    <a:pt x="2387" y="2641"/>
                  </a:lnTo>
                  <a:lnTo>
                    <a:pt x="2095" y="2895"/>
                  </a:lnTo>
                  <a:lnTo>
                    <a:pt x="12407" y="2895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320"/>
                  </a:lnTo>
                  <a:lnTo>
                    <a:pt x="2260" y="1320"/>
                  </a:lnTo>
                  <a:lnTo>
                    <a:pt x="2095" y="1257"/>
                  </a:lnTo>
                  <a:close/>
                </a:path>
                <a:path w="14604" h="3810">
                  <a:moveTo>
                    <a:pt x="13106" y="1257"/>
                  </a:moveTo>
                  <a:lnTo>
                    <a:pt x="12585" y="1257"/>
                  </a:lnTo>
                  <a:lnTo>
                    <a:pt x="12484" y="1460"/>
                  </a:lnTo>
                  <a:lnTo>
                    <a:pt x="12763" y="1600"/>
                  </a:lnTo>
                  <a:lnTo>
                    <a:pt x="13284" y="1841"/>
                  </a:lnTo>
                  <a:lnTo>
                    <a:pt x="13423" y="2641"/>
                  </a:lnTo>
                  <a:lnTo>
                    <a:pt x="13106" y="2895"/>
                  </a:lnTo>
                  <a:lnTo>
                    <a:pt x="14223" y="2895"/>
                  </a:lnTo>
                  <a:lnTo>
                    <a:pt x="14223" y="1320"/>
                  </a:lnTo>
                  <a:lnTo>
                    <a:pt x="13284" y="1320"/>
                  </a:lnTo>
                  <a:lnTo>
                    <a:pt x="13106" y="1257"/>
                  </a:lnTo>
                  <a:close/>
                </a:path>
                <a:path w="14604" h="3810">
                  <a:moveTo>
                    <a:pt x="3682" y="939"/>
                  </a:moveTo>
                  <a:lnTo>
                    <a:pt x="3238" y="939"/>
                  </a:lnTo>
                  <a:lnTo>
                    <a:pt x="3238" y="2844"/>
                  </a:lnTo>
                  <a:lnTo>
                    <a:pt x="3682" y="2844"/>
                  </a:lnTo>
                  <a:lnTo>
                    <a:pt x="3682" y="939"/>
                  </a:lnTo>
                  <a:close/>
                </a:path>
                <a:path w="14604" h="3810">
                  <a:moveTo>
                    <a:pt x="5435" y="939"/>
                  </a:moveTo>
                  <a:lnTo>
                    <a:pt x="5092" y="939"/>
                  </a:lnTo>
                  <a:lnTo>
                    <a:pt x="5092" y="1282"/>
                  </a:lnTo>
                  <a:lnTo>
                    <a:pt x="4241" y="1282"/>
                  </a:lnTo>
                  <a:lnTo>
                    <a:pt x="4241" y="1701"/>
                  </a:lnTo>
                  <a:lnTo>
                    <a:pt x="4978" y="1701"/>
                  </a:lnTo>
                  <a:lnTo>
                    <a:pt x="4978" y="2057"/>
                  </a:lnTo>
                  <a:lnTo>
                    <a:pt x="4241" y="2057"/>
                  </a:lnTo>
                  <a:lnTo>
                    <a:pt x="4241" y="2451"/>
                  </a:lnTo>
                  <a:lnTo>
                    <a:pt x="5092" y="2451"/>
                  </a:lnTo>
                  <a:lnTo>
                    <a:pt x="5092" y="2844"/>
                  </a:lnTo>
                  <a:lnTo>
                    <a:pt x="5435" y="2844"/>
                  </a:lnTo>
                  <a:lnTo>
                    <a:pt x="5435" y="939"/>
                  </a:lnTo>
                  <a:close/>
                </a:path>
                <a:path w="14604" h="3810">
                  <a:moveTo>
                    <a:pt x="5803" y="1600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600"/>
                  </a:lnTo>
                  <a:close/>
                </a:path>
                <a:path w="14604" h="3810">
                  <a:moveTo>
                    <a:pt x="7226" y="1600"/>
                  </a:moveTo>
                  <a:lnTo>
                    <a:pt x="6896" y="2438"/>
                  </a:lnTo>
                  <a:lnTo>
                    <a:pt x="6680" y="2844"/>
                  </a:lnTo>
                  <a:lnTo>
                    <a:pt x="7226" y="2844"/>
                  </a:lnTo>
                  <a:lnTo>
                    <a:pt x="7226" y="1600"/>
                  </a:lnTo>
                  <a:close/>
                </a:path>
                <a:path w="14604" h="3810">
                  <a:moveTo>
                    <a:pt x="8216" y="939"/>
                  </a:moveTo>
                  <a:lnTo>
                    <a:pt x="7797" y="939"/>
                  </a:lnTo>
                  <a:lnTo>
                    <a:pt x="7797" y="2844"/>
                  </a:lnTo>
                  <a:lnTo>
                    <a:pt x="8216" y="2844"/>
                  </a:lnTo>
                  <a:lnTo>
                    <a:pt x="8216" y="939"/>
                  </a:lnTo>
                  <a:close/>
                </a:path>
                <a:path w="14604" h="3810">
                  <a:moveTo>
                    <a:pt x="9956" y="939"/>
                  </a:moveTo>
                  <a:lnTo>
                    <a:pt x="9601" y="939"/>
                  </a:lnTo>
                  <a:lnTo>
                    <a:pt x="9601" y="1282"/>
                  </a:lnTo>
                  <a:lnTo>
                    <a:pt x="8775" y="1282"/>
                  </a:lnTo>
                  <a:lnTo>
                    <a:pt x="8775" y="1701"/>
                  </a:lnTo>
                  <a:lnTo>
                    <a:pt x="9537" y="1701"/>
                  </a:lnTo>
                  <a:lnTo>
                    <a:pt x="9537" y="2057"/>
                  </a:lnTo>
                  <a:lnTo>
                    <a:pt x="8775" y="2057"/>
                  </a:lnTo>
                  <a:lnTo>
                    <a:pt x="8775" y="2451"/>
                  </a:lnTo>
                  <a:lnTo>
                    <a:pt x="9626" y="2451"/>
                  </a:lnTo>
                  <a:lnTo>
                    <a:pt x="9626" y="2844"/>
                  </a:lnTo>
                  <a:lnTo>
                    <a:pt x="9956" y="2844"/>
                  </a:lnTo>
                  <a:lnTo>
                    <a:pt x="9956" y="939"/>
                  </a:lnTo>
                  <a:close/>
                </a:path>
                <a:path w="14604" h="3810">
                  <a:moveTo>
                    <a:pt x="10350" y="1625"/>
                  </a:moveTo>
                  <a:lnTo>
                    <a:pt x="10350" y="2844"/>
                  </a:lnTo>
                  <a:lnTo>
                    <a:pt x="11023" y="2844"/>
                  </a:lnTo>
                  <a:lnTo>
                    <a:pt x="10350" y="1625"/>
                  </a:lnTo>
                  <a:close/>
                </a:path>
                <a:path w="14604" h="3810">
                  <a:moveTo>
                    <a:pt x="12180" y="939"/>
                  </a:moveTo>
                  <a:lnTo>
                    <a:pt x="11620" y="939"/>
                  </a:lnTo>
                  <a:lnTo>
                    <a:pt x="11620" y="2844"/>
                  </a:lnTo>
                  <a:lnTo>
                    <a:pt x="12166" y="2844"/>
                  </a:lnTo>
                  <a:lnTo>
                    <a:pt x="11963" y="2768"/>
                  </a:lnTo>
                  <a:lnTo>
                    <a:pt x="11963" y="2438"/>
                  </a:lnTo>
                  <a:lnTo>
                    <a:pt x="12903" y="2438"/>
                  </a:lnTo>
                  <a:lnTo>
                    <a:pt x="12779" y="2222"/>
                  </a:lnTo>
                  <a:lnTo>
                    <a:pt x="12090" y="1879"/>
                  </a:lnTo>
                  <a:lnTo>
                    <a:pt x="11963" y="1117"/>
                  </a:lnTo>
                  <a:lnTo>
                    <a:pt x="12180" y="939"/>
                  </a:lnTo>
                  <a:close/>
                </a:path>
                <a:path w="14604" h="3810">
                  <a:moveTo>
                    <a:pt x="1866" y="2438"/>
                  </a:moveTo>
                  <a:lnTo>
                    <a:pt x="952" y="2438"/>
                  </a:lnTo>
                  <a:lnTo>
                    <a:pt x="1193" y="2451"/>
                  </a:lnTo>
                  <a:lnTo>
                    <a:pt x="1371" y="2527"/>
                  </a:lnTo>
                  <a:lnTo>
                    <a:pt x="1739" y="2527"/>
                  </a:lnTo>
                  <a:lnTo>
                    <a:pt x="1866" y="2451"/>
                  </a:lnTo>
                  <a:close/>
                </a:path>
                <a:path w="14604" h="3810">
                  <a:moveTo>
                    <a:pt x="12903" y="2438"/>
                  </a:moveTo>
                  <a:lnTo>
                    <a:pt x="11963" y="2438"/>
                  </a:lnTo>
                  <a:lnTo>
                    <a:pt x="12242" y="2451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903" y="2451"/>
                  </a:lnTo>
                  <a:close/>
                </a:path>
                <a:path w="14604" h="3810">
                  <a:moveTo>
                    <a:pt x="11277" y="939"/>
                  </a:moveTo>
                  <a:lnTo>
                    <a:pt x="10579" y="939"/>
                  </a:lnTo>
                  <a:lnTo>
                    <a:pt x="11277" y="2159"/>
                  </a:lnTo>
                  <a:lnTo>
                    <a:pt x="11277" y="939"/>
                  </a:lnTo>
                  <a:close/>
                </a:path>
                <a:path w="14604" h="3810">
                  <a:moveTo>
                    <a:pt x="7099" y="939"/>
                  </a:moveTo>
                  <a:lnTo>
                    <a:pt x="6108" y="939"/>
                  </a:lnTo>
                  <a:lnTo>
                    <a:pt x="6603" y="2070"/>
                  </a:lnTo>
                  <a:lnTo>
                    <a:pt x="7099" y="939"/>
                  </a:lnTo>
                  <a:close/>
                </a:path>
                <a:path w="14604" h="3810">
                  <a:moveTo>
                    <a:pt x="12242" y="889"/>
                  </a:moveTo>
                  <a:lnTo>
                    <a:pt x="1866" y="889"/>
                  </a:lnTo>
                  <a:lnTo>
                    <a:pt x="2260" y="965"/>
                  </a:lnTo>
                  <a:lnTo>
                    <a:pt x="2260" y="1320"/>
                  </a:lnTo>
                  <a:lnTo>
                    <a:pt x="2679" y="1320"/>
                  </a:lnTo>
                  <a:lnTo>
                    <a:pt x="2679" y="939"/>
                  </a:lnTo>
                  <a:lnTo>
                    <a:pt x="12180" y="939"/>
                  </a:lnTo>
                  <a:close/>
                </a:path>
                <a:path w="14604" h="3810">
                  <a:moveTo>
                    <a:pt x="14223" y="889"/>
                  </a:moveTo>
                  <a:lnTo>
                    <a:pt x="12903" y="889"/>
                  </a:lnTo>
                  <a:lnTo>
                    <a:pt x="13284" y="965"/>
                  </a:lnTo>
                  <a:lnTo>
                    <a:pt x="13284" y="1320"/>
                  </a:lnTo>
                  <a:lnTo>
                    <a:pt x="14223" y="1320"/>
                  </a:lnTo>
                  <a:lnTo>
                    <a:pt x="14223" y="889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5" name="object 3445"/>
            <p:cNvSpPr/>
            <p:nvPr/>
          </p:nvSpPr>
          <p:spPr>
            <a:xfrm>
              <a:off x="4557382" y="504092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38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381" y="85064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6" name="object 3446"/>
            <p:cNvSpPr/>
            <p:nvPr/>
          </p:nvSpPr>
          <p:spPr>
            <a:xfrm>
              <a:off x="4557382" y="504092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381" y="0"/>
                  </a:lnTo>
                  <a:lnTo>
                    <a:pt x="54381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7" name="object 3447"/>
            <p:cNvSpPr/>
            <p:nvPr/>
          </p:nvSpPr>
          <p:spPr>
            <a:xfrm>
              <a:off x="4557382" y="504092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81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81" y="49352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8" name="object 3448"/>
            <p:cNvSpPr/>
            <p:nvPr/>
          </p:nvSpPr>
          <p:spPr>
            <a:xfrm>
              <a:off x="4557382" y="504092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81" y="0"/>
                  </a:lnTo>
                  <a:lnTo>
                    <a:pt x="54381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9" name="object 3449"/>
            <p:cNvSpPr/>
            <p:nvPr/>
          </p:nvSpPr>
          <p:spPr>
            <a:xfrm>
              <a:off x="4564380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0" name="object 3450"/>
            <p:cNvSpPr/>
            <p:nvPr/>
          </p:nvSpPr>
          <p:spPr>
            <a:xfrm>
              <a:off x="4564380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1" name="object 3451"/>
            <p:cNvSpPr/>
            <p:nvPr/>
          </p:nvSpPr>
          <p:spPr>
            <a:xfrm>
              <a:off x="4564380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2" name="object 3452"/>
            <p:cNvSpPr/>
            <p:nvPr/>
          </p:nvSpPr>
          <p:spPr>
            <a:xfrm>
              <a:off x="4564380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3" name="object 3453"/>
            <p:cNvSpPr/>
            <p:nvPr/>
          </p:nvSpPr>
          <p:spPr>
            <a:xfrm>
              <a:off x="4564380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4" name="object 3454"/>
            <p:cNvSpPr/>
            <p:nvPr/>
          </p:nvSpPr>
          <p:spPr>
            <a:xfrm>
              <a:off x="4564380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5" name="object 3455"/>
            <p:cNvSpPr/>
            <p:nvPr/>
          </p:nvSpPr>
          <p:spPr>
            <a:xfrm>
              <a:off x="4560989" y="505965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50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50" y="11823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6" name="object 3456"/>
            <p:cNvSpPr/>
            <p:nvPr/>
          </p:nvSpPr>
          <p:spPr>
            <a:xfrm>
              <a:off x="4560989" y="505965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50" y="0"/>
                  </a:lnTo>
                  <a:lnTo>
                    <a:pt x="8750" y="11823"/>
                  </a:lnTo>
                  <a:lnTo>
                    <a:pt x="0" y="1182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7" name="object 3457"/>
            <p:cNvSpPr/>
            <p:nvPr/>
          </p:nvSpPr>
          <p:spPr>
            <a:xfrm>
              <a:off x="4562119" y="507593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343" y="7099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8" name="object 3458"/>
            <p:cNvSpPr/>
            <p:nvPr/>
          </p:nvSpPr>
          <p:spPr>
            <a:xfrm>
              <a:off x="4562119" y="507593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099"/>
                  </a:lnTo>
                  <a:lnTo>
                    <a:pt x="0" y="709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9" name="object 3459"/>
            <p:cNvSpPr/>
            <p:nvPr/>
          </p:nvSpPr>
          <p:spPr>
            <a:xfrm>
              <a:off x="4562119" y="507593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0" name="object 3460"/>
            <p:cNvSpPr/>
            <p:nvPr/>
          </p:nvSpPr>
          <p:spPr>
            <a:xfrm>
              <a:off x="4564380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1" name="object 3461"/>
            <p:cNvSpPr/>
            <p:nvPr/>
          </p:nvSpPr>
          <p:spPr>
            <a:xfrm>
              <a:off x="4564380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2" name="object 3462"/>
            <p:cNvSpPr/>
            <p:nvPr/>
          </p:nvSpPr>
          <p:spPr>
            <a:xfrm>
              <a:off x="4564380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3" name="object 3463"/>
            <p:cNvSpPr/>
            <p:nvPr/>
          </p:nvSpPr>
          <p:spPr>
            <a:xfrm>
              <a:off x="4564380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4" name="object 3464"/>
            <p:cNvSpPr/>
            <p:nvPr/>
          </p:nvSpPr>
          <p:spPr>
            <a:xfrm>
              <a:off x="4639030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5" name="object 3465"/>
            <p:cNvSpPr/>
            <p:nvPr/>
          </p:nvSpPr>
          <p:spPr>
            <a:xfrm>
              <a:off x="4639030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6" name="object 3466"/>
            <p:cNvSpPr/>
            <p:nvPr/>
          </p:nvSpPr>
          <p:spPr>
            <a:xfrm>
              <a:off x="4656024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7" name="object 3467"/>
            <p:cNvSpPr/>
            <p:nvPr/>
          </p:nvSpPr>
          <p:spPr>
            <a:xfrm>
              <a:off x="4656024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8" name="object 3468"/>
            <p:cNvSpPr/>
            <p:nvPr/>
          </p:nvSpPr>
          <p:spPr>
            <a:xfrm>
              <a:off x="4656023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209" y="215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9" name="object 3469"/>
            <p:cNvSpPr/>
            <p:nvPr/>
          </p:nvSpPr>
          <p:spPr>
            <a:xfrm>
              <a:off x="4656023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0" name="object 3470"/>
            <p:cNvSpPr/>
            <p:nvPr/>
          </p:nvSpPr>
          <p:spPr>
            <a:xfrm>
              <a:off x="4656023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1" name="object 3471"/>
            <p:cNvSpPr/>
            <p:nvPr/>
          </p:nvSpPr>
          <p:spPr>
            <a:xfrm>
              <a:off x="4656023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2" name="object 3472"/>
            <p:cNvSpPr/>
            <p:nvPr/>
          </p:nvSpPr>
          <p:spPr>
            <a:xfrm>
              <a:off x="4656023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3" name="object 3473"/>
            <p:cNvSpPr/>
            <p:nvPr/>
          </p:nvSpPr>
          <p:spPr>
            <a:xfrm>
              <a:off x="4656023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4" name="object 3474"/>
            <p:cNvSpPr/>
            <p:nvPr/>
          </p:nvSpPr>
          <p:spPr>
            <a:xfrm>
              <a:off x="4656023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5" name="object 3475"/>
            <p:cNvSpPr/>
            <p:nvPr/>
          </p:nvSpPr>
          <p:spPr>
            <a:xfrm>
              <a:off x="4656023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6" name="object 3476"/>
            <p:cNvSpPr/>
            <p:nvPr/>
          </p:nvSpPr>
          <p:spPr>
            <a:xfrm>
              <a:off x="4656023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7" name="object 3477"/>
            <p:cNvSpPr/>
            <p:nvPr/>
          </p:nvSpPr>
          <p:spPr>
            <a:xfrm>
              <a:off x="4656023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8" name="object 3478"/>
            <p:cNvSpPr/>
            <p:nvPr/>
          </p:nvSpPr>
          <p:spPr>
            <a:xfrm>
              <a:off x="4656023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9" name="object 3479"/>
            <p:cNvSpPr/>
            <p:nvPr/>
          </p:nvSpPr>
          <p:spPr>
            <a:xfrm>
              <a:off x="4656023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0" name="object 3480"/>
            <p:cNvSpPr/>
            <p:nvPr/>
          </p:nvSpPr>
          <p:spPr>
            <a:xfrm>
              <a:off x="4656023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1" name="object 3481"/>
            <p:cNvSpPr/>
            <p:nvPr/>
          </p:nvSpPr>
          <p:spPr>
            <a:xfrm>
              <a:off x="4656023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2" name="object 3482"/>
            <p:cNvSpPr/>
            <p:nvPr/>
          </p:nvSpPr>
          <p:spPr>
            <a:xfrm>
              <a:off x="4656023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3" name="object 3483"/>
            <p:cNvSpPr/>
            <p:nvPr/>
          </p:nvSpPr>
          <p:spPr>
            <a:xfrm>
              <a:off x="4656023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4" name="object 3484"/>
            <p:cNvSpPr/>
            <p:nvPr/>
          </p:nvSpPr>
          <p:spPr>
            <a:xfrm>
              <a:off x="4656023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5" name="object 3485"/>
            <p:cNvSpPr/>
            <p:nvPr/>
          </p:nvSpPr>
          <p:spPr>
            <a:xfrm>
              <a:off x="4656023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6" name="object 3486"/>
            <p:cNvSpPr/>
            <p:nvPr/>
          </p:nvSpPr>
          <p:spPr>
            <a:xfrm>
              <a:off x="4656023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7" name="object 3487"/>
            <p:cNvSpPr/>
            <p:nvPr/>
          </p:nvSpPr>
          <p:spPr>
            <a:xfrm>
              <a:off x="4656023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8" name="object 3488"/>
            <p:cNvSpPr/>
            <p:nvPr/>
          </p:nvSpPr>
          <p:spPr>
            <a:xfrm>
              <a:off x="4656023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9" name="object 3489"/>
            <p:cNvSpPr/>
            <p:nvPr/>
          </p:nvSpPr>
          <p:spPr>
            <a:xfrm>
              <a:off x="4656023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0" name="object 3490"/>
            <p:cNvSpPr/>
            <p:nvPr/>
          </p:nvSpPr>
          <p:spPr>
            <a:xfrm>
              <a:off x="4656023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1" name="object 3491"/>
            <p:cNvSpPr/>
            <p:nvPr/>
          </p:nvSpPr>
          <p:spPr>
            <a:xfrm>
              <a:off x="4656023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2" name="object 3492"/>
            <p:cNvSpPr/>
            <p:nvPr/>
          </p:nvSpPr>
          <p:spPr>
            <a:xfrm>
              <a:off x="4656023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3" name="object 3493"/>
            <p:cNvSpPr/>
            <p:nvPr/>
          </p:nvSpPr>
          <p:spPr>
            <a:xfrm>
              <a:off x="4656023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4" name="object 3494"/>
            <p:cNvSpPr/>
            <p:nvPr/>
          </p:nvSpPr>
          <p:spPr>
            <a:xfrm>
              <a:off x="4656023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5" name="object 3495"/>
            <p:cNvSpPr/>
            <p:nvPr/>
          </p:nvSpPr>
          <p:spPr>
            <a:xfrm>
              <a:off x="4656023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6" name="object 3496"/>
            <p:cNvSpPr/>
            <p:nvPr/>
          </p:nvSpPr>
          <p:spPr>
            <a:xfrm>
              <a:off x="4656023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7" name="object 3497"/>
            <p:cNvSpPr/>
            <p:nvPr/>
          </p:nvSpPr>
          <p:spPr>
            <a:xfrm>
              <a:off x="4656023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8" name="object 3498"/>
            <p:cNvSpPr/>
            <p:nvPr/>
          </p:nvSpPr>
          <p:spPr>
            <a:xfrm>
              <a:off x="4656023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9" name="object 3499"/>
            <p:cNvSpPr/>
            <p:nvPr/>
          </p:nvSpPr>
          <p:spPr>
            <a:xfrm>
              <a:off x="4656023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0" name="object 3500"/>
            <p:cNvSpPr/>
            <p:nvPr/>
          </p:nvSpPr>
          <p:spPr>
            <a:xfrm>
              <a:off x="4656023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1" name="object 3501"/>
            <p:cNvSpPr/>
            <p:nvPr/>
          </p:nvSpPr>
          <p:spPr>
            <a:xfrm>
              <a:off x="4656023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2" name="object 3502"/>
            <p:cNvSpPr/>
            <p:nvPr/>
          </p:nvSpPr>
          <p:spPr>
            <a:xfrm>
              <a:off x="4656023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3" name="object 3503"/>
            <p:cNvSpPr/>
            <p:nvPr/>
          </p:nvSpPr>
          <p:spPr>
            <a:xfrm>
              <a:off x="4656023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4" name="object 3504"/>
            <p:cNvSpPr/>
            <p:nvPr/>
          </p:nvSpPr>
          <p:spPr>
            <a:xfrm>
              <a:off x="4656023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5" name="object 3505"/>
            <p:cNvSpPr/>
            <p:nvPr/>
          </p:nvSpPr>
          <p:spPr>
            <a:xfrm>
              <a:off x="4656023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6" name="object 3506"/>
            <p:cNvSpPr/>
            <p:nvPr/>
          </p:nvSpPr>
          <p:spPr>
            <a:xfrm>
              <a:off x="4656023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7" name="object 3507"/>
            <p:cNvSpPr/>
            <p:nvPr/>
          </p:nvSpPr>
          <p:spPr>
            <a:xfrm>
              <a:off x="4656023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8" name="object 3508"/>
            <p:cNvSpPr/>
            <p:nvPr/>
          </p:nvSpPr>
          <p:spPr>
            <a:xfrm>
              <a:off x="4656023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9" name="object 3509"/>
            <p:cNvSpPr/>
            <p:nvPr/>
          </p:nvSpPr>
          <p:spPr>
            <a:xfrm>
              <a:off x="4656023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0" name="object 3510"/>
            <p:cNvSpPr/>
            <p:nvPr/>
          </p:nvSpPr>
          <p:spPr>
            <a:xfrm>
              <a:off x="4656023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1" name="object 3511"/>
            <p:cNvSpPr/>
            <p:nvPr/>
          </p:nvSpPr>
          <p:spPr>
            <a:xfrm>
              <a:off x="4656023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2" name="object 3512"/>
            <p:cNvSpPr/>
            <p:nvPr/>
          </p:nvSpPr>
          <p:spPr>
            <a:xfrm>
              <a:off x="4656023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3" name="object 3513"/>
            <p:cNvSpPr/>
            <p:nvPr/>
          </p:nvSpPr>
          <p:spPr>
            <a:xfrm>
              <a:off x="4656023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4" name="object 3514"/>
            <p:cNvSpPr/>
            <p:nvPr/>
          </p:nvSpPr>
          <p:spPr>
            <a:xfrm>
              <a:off x="4656023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5" name="object 3515"/>
            <p:cNvSpPr/>
            <p:nvPr/>
          </p:nvSpPr>
          <p:spPr>
            <a:xfrm>
              <a:off x="4656023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6" name="object 3516"/>
            <p:cNvSpPr/>
            <p:nvPr/>
          </p:nvSpPr>
          <p:spPr>
            <a:xfrm>
              <a:off x="4656023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7" name="object 3517"/>
            <p:cNvSpPr/>
            <p:nvPr/>
          </p:nvSpPr>
          <p:spPr>
            <a:xfrm>
              <a:off x="4656023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8" name="object 3518"/>
            <p:cNvSpPr/>
            <p:nvPr/>
          </p:nvSpPr>
          <p:spPr>
            <a:xfrm>
              <a:off x="4656023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9" name="object 3519"/>
            <p:cNvSpPr/>
            <p:nvPr/>
          </p:nvSpPr>
          <p:spPr>
            <a:xfrm>
              <a:off x="4656023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0" name="object 3520"/>
            <p:cNvSpPr/>
            <p:nvPr/>
          </p:nvSpPr>
          <p:spPr>
            <a:xfrm>
              <a:off x="4641596" y="50486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382" y="69786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1" name="object 3521"/>
            <p:cNvSpPr/>
            <p:nvPr/>
          </p:nvSpPr>
          <p:spPr>
            <a:xfrm>
              <a:off x="4666208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2" name="object 3522"/>
            <p:cNvSpPr/>
            <p:nvPr/>
          </p:nvSpPr>
          <p:spPr>
            <a:xfrm>
              <a:off x="4666208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3" name="object 3523"/>
            <p:cNvSpPr/>
            <p:nvPr/>
          </p:nvSpPr>
          <p:spPr>
            <a:xfrm>
              <a:off x="4683241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4" name="object 3524"/>
            <p:cNvSpPr/>
            <p:nvPr/>
          </p:nvSpPr>
          <p:spPr>
            <a:xfrm>
              <a:off x="4683241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5" name="object 3525"/>
            <p:cNvSpPr/>
            <p:nvPr/>
          </p:nvSpPr>
          <p:spPr>
            <a:xfrm>
              <a:off x="4683239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97" y="215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6" name="object 3526"/>
            <p:cNvSpPr/>
            <p:nvPr/>
          </p:nvSpPr>
          <p:spPr>
            <a:xfrm>
              <a:off x="4683239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7" name="object 3527"/>
            <p:cNvSpPr/>
            <p:nvPr/>
          </p:nvSpPr>
          <p:spPr>
            <a:xfrm>
              <a:off x="4683239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8" name="object 3528"/>
            <p:cNvSpPr/>
            <p:nvPr/>
          </p:nvSpPr>
          <p:spPr>
            <a:xfrm>
              <a:off x="4683239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9" name="object 3529"/>
            <p:cNvSpPr/>
            <p:nvPr/>
          </p:nvSpPr>
          <p:spPr>
            <a:xfrm>
              <a:off x="4683239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0" name="object 3530"/>
            <p:cNvSpPr/>
            <p:nvPr/>
          </p:nvSpPr>
          <p:spPr>
            <a:xfrm>
              <a:off x="4683239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1" name="object 3531"/>
            <p:cNvSpPr/>
            <p:nvPr/>
          </p:nvSpPr>
          <p:spPr>
            <a:xfrm>
              <a:off x="4683239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2" name="object 3532"/>
            <p:cNvSpPr/>
            <p:nvPr/>
          </p:nvSpPr>
          <p:spPr>
            <a:xfrm>
              <a:off x="4683239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3" name="object 3533"/>
            <p:cNvSpPr/>
            <p:nvPr/>
          </p:nvSpPr>
          <p:spPr>
            <a:xfrm>
              <a:off x="4683239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4" name="object 3534"/>
            <p:cNvSpPr/>
            <p:nvPr/>
          </p:nvSpPr>
          <p:spPr>
            <a:xfrm>
              <a:off x="4683239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5" name="object 3535"/>
            <p:cNvSpPr/>
            <p:nvPr/>
          </p:nvSpPr>
          <p:spPr>
            <a:xfrm>
              <a:off x="4683239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6" name="object 3536"/>
            <p:cNvSpPr/>
            <p:nvPr/>
          </p:nvSpPr>
          <p:spPr>
            <a:xfrm>
              <a:off x="4683239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7" name="object 3537"/>
            <p:cNvSpPr/>
            <p:nvPr/>
          </p:nvSpPr>
          <p:spPr>
            <a:xfrm>
              <a:off x="4683239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8" name="object 3538"/>
            <p:cNvSpPr/>
            <p:nvPr/>
          </p:nvSpPr>
          <p:spPr>
            <a:xfrm>
              <a:off x="4683239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9" name="object 3539"/>
            <p:cNvSpPr/>
            <p:nvPr/>
          </p:nvSpPr>
          <p:spPr>
            <a:xfrm>
              <a:off x="4683239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0" name="object 3540"/>
            <p:cNvSpPr/>
            <p:nvPr/>
          </p:nvSpPr>
          <p:spPr>
            <a:xfrm>
              <a:off x="4683239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1" name="object 3541"/>
            <p:cNvSpPr/>
            <p:nvPr/>
          </p:nvSpPr>
          <p:spPr>
            <a:xfrm>
              <a:off x="4683239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2" name="object 3542"/>
            <p:cNvSpPr/>
            <p:nvPr/>
          </p:nvSpPr>
          <p:spPr>
            <a:xfrm>
              <a:off x="4683239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3" name="object 3543"/>
            <p:cNvSpPr/>
            <p:nvPr/>
          </p:nvSpPr>
          <p:spPr>
            <a:xfrm>
              <a:off x="4683239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4" name="object 3544"/>
            <p:cNvSpPr/>
            <p:nvPr/>
          </p:nvSpPr>
          <p:spPr>
            <a:xfrm>
              <a:off x="4683239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5" name="object 3545"/>
            <p:cNvSpPr/>
            <p:nvPr/>
          </p:nvSpPr>
          <p:spPr>
            <a:xfrm>
              <a:off x="4683239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6" name="object 3546"/>
            <p:cNvSpPr/>
            <p:nvPr/>
          </p:nvSpPr>
          <p:spPr>
            <a:xfrm>
              <a:off x="4683239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7" name="object 3547"/>
            <p:cNvSpPr/>
            <p:nvPr/>
          </p:nvSpPr>
          <p:spPr>
            <a:xfrm>
              <a:off x="4683239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8" name="object 3548"/>
            <p:cNvSpPr/>
            <p:nvPr/>
          </p:nvSpPr>
          <p:spPr>
            <a:xfrm>
              <a:off x="4683239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9" name="object 3549"/>
            <p:cNvSpPr/>
            <p:nvPr/>
          </p:nvSpPr>
          <p:spPr>
            <a:xfrm>
              <a:off x="4683239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0" name="object 3550"/>
            <p:cNvSpPr/>
            <p:nvPr/>
          </p:nvSpPr>
          <p:spPr>
            <a:xfrm>
              <a:off x="4683239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1" name="object 3551"/>
            <p:cNvSpPr/>
            <p:nvPr/>
          </p:nvSpPr>
          <p:spPr>
            <a:xfrm>
              <a:off x="4683239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2" name="object 3552"/>
            <p:cNvSpPr/>
            <p:nvPr/>
          </p:nvSpPr>
          <p:spPr>
            <a:xfrm>
              <a:off x="4683239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3" name="object 3553"/>
            <p:cNvSpPr/>
            <p:nvPr/>
          </p:nvSpPr>
          <p:spPr>
            <a:xfrm>
              <a:off x="4683239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4" name="object 3554"/>
            <p:cNvSpPr/>
            <p:nvPr/>
          </p:nvSpPr>
          <p:spPr>
            <a:xfrm>
              <a:off x="4683239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5" name="object 3555"/>
            <p:cNvSpPr/>
            <p:nvPr/>
          </p:nvSpPr>
          <p:spPr>
            <a:xfrm>
              <a:off x="4683239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6" name="object 3556"/>
            <p:cNvSpPr/>
            <p:nvPr/>
          </p:nvSpPr>
          <p:spPr>
            <a:xfrm>
              <a:off x="4683239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7" name="object 3557"/>
            <p:cNvSpPr/>
            <p:nvPr/>
          </p:nvSpPr>
          <p:spPr>
            <a:xfrm>
              <a:off x="4683239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8" name="object 3558"/>
            <p:cNvSpPr/>
            <p:nvPr/>
          </p:nvSpPr>
          <p:spPr>
            <a:xfrm>
              <a:off x="4683239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9" name="object 3559"/>
            <p:cNvSpPr/>
            <p:nvPr/>
          </p:nvSpPr>
          <p:spPr>
            <a:xfrm>
              <a:off x="4683239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0" name="object 3560"/>
            <p:cNvSpPr/>
            <p:nvPr/>
          </p:nvSpPr>
          <p:spPr>
            <a:xfrm>
              <a:off x="4683239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1" name="object 3561"/>
            <p:cNvSpPr/>
            <p:nvPr/>
          </p:nvSpPr>
          <p:spPr>
            <a:xfrm>
              <a:off x="4683239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2" name="object 3562"/>
            <p:cNvSpPr/>
            <p:nvPr/>
          </p:nvSpPr>
          <p:spPr>
            <a:xfrm>
              <a:off x="4683239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3" name="object 3563"/>
            <p:cNvSpPr/>
            <p:nvPr/>
          </p:nvSpPr>
          <p:spPr>
            <a:xfrm>
              <a:off x="4683239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97" y="22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4" name="object 3564"/>
            <p:cNvSpPr/>
            <p:nvPr/>
          </p:nvSpPr>
          <p:spPr>
            <a:xfrm>
              <a:off x="4683239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5" name="object 3565"/>
            <p:cNvSpPr/>
            <p:nvPr/>
          </p:nvSpPr>
          <p:spPr>
            <a:xfrm>
              <a:off x="4683239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6" name="object 3566"/>
            <p:cNvSpPr/>
            <p:nvPr/>
          </p:nvSpPr>
          <p:spPr>
            <a:xfrm>
              <a:off x="4683239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7" name="object 3567"/>
            <p:cNvSpPr/>
            <p:nvPr/>
          </p:nvSpPr>
          <p:spPr>
            <a:xfrm>
              <a:off x="4683239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8" name="object 3568"/>
            <p:cNvSpPr/>
            <p:nvPr/>
          </p:nvSpPr>
          <p:spPr>
            <a:xfrm>
              <a:off x="4683239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9" name="object 3569"/>
            <p:cNvSpPr/>
            <p:nvPr/>
          </p:nvSpPr>
          <p:spPr>
            <a:xfrm>
              <a:off x="4683239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0" name="object 3570"/>
            <p:cNvSpPr/>
            <p:nvPr/>
          </p:nvSpPr>
          <p:spPr>
            <a:xfrm>
              <a:off x="4683239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1" name="object 3571"/>
            <p:cNvSpPr/>
            <p:nvPr/>
          </p:nvSpPr>
          <p:spPr>
            <a:xfrm>
              <a:off x="4683239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2" name="object 3572"/>
            <p:cNvSpPr/>
            <p:nvPr/>
          </p:nvSpPr>
          <p:spPr>
            <a:xfrm>
              <a:off x="4683239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3" name="object 3573"/>
            <p:cNvSpPr/>
            <p:nvPr/>
          </p:nvSpPr>
          <p:spPr>
            <a:xfrm>
              <a:off x="4683239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4" name="object 3574"/>
            <p:cNvSpPr/>
            <p:nvPr/>
          </p:nvSpPr>
          <p:spPr>
            <a:xfrm>
              <a:off x="4683239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5" name="object 3575"/>
            <p:cNvSpPr/>
            <p:nvPr/>
          </p:nvSpPr>
          <p:spPr>
            <a:xfrm>
              <a:off x="4683239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6" name="object 3576"/>
            <p:cNvSpPr/>
            <p:nvPr/>
          </p:nvSpPr>
          <p:spPr>
            <a:xfrm>
              <a:off x="4683239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7" name="object 3577"/>
            <p:cNvSpPr/>
            <p:nvPr/>
          </p:nvSpPr>
          <p:spPr>
            <a:xfrm>
              <a:off x="4668799" y="50486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07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407" y="69786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8" name="object 3578"/>
            <p:cNvSpPr/>
            <p:nvPr/>
          </p:nvSpPr>
          <p:spPr>
            <a:xfrm>
              <a:off x="4693475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9" name="object 3579"/>
            <p:cNvSpPr/>
            <p:nvPr/>
          </p:nvSpPr>
          <p:spPr>
            <a:xfrm>
              <a:off x="4693475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0" name="object 3580"/>
            <p:cNvSpPr/>
            <p:nvPr/>
          </p:nvSpPr>
          <p:spPr>
            <a:xfrm>
              <a:off x="4717796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1" name="object 3581"/>
            <p:cNvSpPr/>
            <p:nvPr/>
          </p:nvSpPr>
          <p:spPr>
            <a:xfrm>
              <a:off x="4717796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2" name="object 3582"/>
            <p:cNvSpPr/>
            <p:nvPr/>
          </p:nvSpPr>
          <p:spPr>
            <a:xfrm>
              <a:off x="4717796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3" name="object 3583"/>
            <p:cNvSpPr/>
            <p:nvPr/>
          </p:nvSpPr>
          <p:spPr>
            <a:xfrm>
              <a:off x="4717796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4" name="object 3584"/>
            <p:cNvSpPr/>
            <p:nvPr/>
          </p:nvSpPr>
          <p:spPr>
            <a:xfrm>
              <a:off x="4717796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5" name="object 3585"/>
            <p:cNvSpPr/>
            <p:nvPr/>
          </p:nvSpPr>
          <p:spPr>
            <a:xfrm>
              <a:off x="4717796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6" name="object 3586"/>
            <p:cNvSpPr/>
            <p:nvPr/>
          </p:nvSpPr>
          <p:spPr>
            <a:xfrm>
              <a:off x="4717796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7" name="object 3587"/>
            <p:cNvSpPr/>
            <p:nvPr/>
          </p:nvSpPr>
          <p:spPr>
            <a:xfrm>
              <a:off x="4717796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8" name="object 3588"/>
            <p:cNvSpPr/>
            <p:nvPr/>
          </p:nvSpPr>
          <p:spPr>
            <a:xfrm>
              <a:off x="4717796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9" name="object 3589"/>
            <p:cNvSpPr/>
            <p:nvPr/>
          </p:nvSpPr>
          <p:spPr>
            <a:xfrm>
              <a:off x="4717796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0" name="object 3590"/>
            <p:cNvSpPr/>
            <p:nvPr/>
          </p:nvSpPr>
          <p:spPr>
            <a:xfrm>
              <a:off x="4717796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1" name="object 3591"/>
            <p:cNvSpPr/>
            <p:nvPr/>
          </p:nvSpPr>
          <p:spPr>
            <a:xfrm>
              <a:off x="4717796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2" name="object 3592"/>
            <p:cNvSpPr/>
            <p:nvPr/>
          </p:nvSpPr>
          <p:spPr>
            <a:xfrm>
              <a:off x="4717796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3" name="object 3593"/>
            <p:cNvSpPr/>
            <p:nvPr/>
          </p:nvSpPr>
          <p:spPr>
            <a:xfrm>
              <a:off x="4717796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4" name="object 3594"/>
            <p:cNvSpPr/>
            <p:nvPr/>
          </p:nvSpPr>
          <p:spPr>
            <a:xfrm>
              <a:off x="4717796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5" name="object 3595"/>
            <p:cNvSpPr/>
            <p:nvPr/>
          </p:nvSpPr>
          <p:spPr>
            <a:xfrm>
              <a:off x="4717796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6" name="object 3596"/>
            <p:cNvSpPr/>
            <p:nvPr/>
          </p:nvSpPr>
          <p:spPr>
            <a:xfrm>
              <a:off x="4717796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7" name="object 3597"/>
            <p:cNvSpPr/>
            <p:nvPr/>
          </p:nvSpPr>
          <p:spPr>
            <a:xfrm>
              <a:off x="4717796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8" name="object 3598"/>
            <p:cNvSpPr/>
            <p:nvPr/>
          </p:nvSpPr>
          <p:spPr>
            <a:xfrm>
              <a:off x="4717796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9" name="object 3599"/>
            <p:cNvSpPr/>
            <p:nvPr/>
          </p:nvSpPr>
          <p:spPr>
            <a:xfrm>
              <a:off x="4717796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0" name="object 3600"/>
            <p:cNvSpPr/>
            <p:nvPr/>
          </p:nvSpPr>
          <p:spPr>
            <a:xfrm>
              <a:off x="4717796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1" name="object 3601"/>
            <p:cNvSpPr/>
            <p:nvPr/>
          </p:nvSpPr>
          <p:spPr>
            <a:xfrm>
              <a:off x="4717796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2" name="object 3602"/>
            <p:cNvSpPr/>
            <p:nvPr/>
          </p:nvSpPr>
          <p:spPr>
            <a:xfrm>
              <a:off x="4717796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3" name="object 3603"/>
            <p:cNvSpPr/>
            <p:nvPr/>
          </p:nvSpPr>
          <p:spPr>
            <a:xfrm>
              <a:off x="4717796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4" name="object 3604"/>
            <p:cNvSpPr/>
            <p:nvPr/>
          </p:nvSpPr>
          <p:spPr>
            <a:xfrm>
              <a:off x="4717796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5" name="object 3605"/>
            <p:cNvSpPr/>
            <p:nvPr/>
          </p:nvSpPr>
          <p:spPr>
            <a:xfrm>
              <a:off x="4717796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6" name="object 3606"/>
            <p:cNvSpPr/>
            <p:nvPr/>
          </p:nvSpPr>
          <p:spPr>
            <a:xfrm>
              <a:off x="4611763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7" name="object 3607"/>
            <p:cNvSpPr/>
            <p:nvPr/>
          </p:nvSpPr>
          <p:spPr>
            <a:xfrm>
              <a:off x="4611763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8" name="object 3608"/>
            <p:cNvSpPr/>
            <p:nvPr/>
          </p:nvSpPr>
          <p:spPr>
            <a:xfrm>
              <a:off x="4611763" y="5040922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9" name="object 3609"/>
            <p:cNvSpPr/>
            <p:nvPr/>
          </p:nvSpPr>
          <p:spPr>
            <a:xfrm>
              <a:off x="4620107" y="5047564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17" y="0"/>
                  </a:moveTo>
                  <a:lnTo>
                    <a:pt x="0" y="0"/>
                  </a:lnTo>
                  <a:lnTo>
                    <a:pt x="0" y="20650"/>
                  </a:lnTo>
                  <a:lnTo>
                    <a:pt x="1117" y="20650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0" name="object 3610"/>
            <p:cNvSpPr/>
            <p:nvPr/>
          </p:nvSpPr>
          <p:spPr>
            <a:xfrm>
              <a:off x="4616324" y="507045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78"/>
                  </a:moveTo>
                  <a:lnTo>
                    <a:pt x="1727" y="8978"/>
                  </a:lnTo>
                  <a:lnTo>
                    <a:pt x="2108" y="8572"/>
                  </a:lnTo>
                  <a:lnTo>
                    <a:pt x="2108" y="8089"/>
                  </a:lnTo>
                  <a:lnTo>
                    <a:pt x="2108" y="901"/>
                  </a:lnTo>
                  <a:lnTo>
                    <a:pt x="2108" y="406"/>
                  </a:lnTo>
                  <a:lnTo>
                    <a:pt x="1727" y="0"/>
                  </a:lnTo>
                  <a:lnTo>
                    <a:pt x="1244" y="0"/>
                  </a:lnTo>
                  <a:lnTo>
                    <a:pt x="863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393" y="8978"/>
                  </a:lnTo>
                  <a:lnTo>
                    <a:pt x="863" y="8978"/>
                  </a:lnTo>
                  <a:lnTo>
                    <a:pt x="1244" y="897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1" name="object 3611"/>
            <p:cNvSpPr/>
            <p:nvPr/>
          </p:nvSpPr>
          <p:spPr>
            <a:xfrm>
              <a:off x="4614354" y="5047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2" name="object 3612"/>
            <p:cNvSpPr/>
            <p:nvPr/>
          </p:nvSpPr>
          <p:spPr>
            <a:xfrm>
              <a:off x="4614354" y="5047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3" name="object 3613"/>
            <p:cNvSpPr/>
            <p:nvPr/>
          </p:nvSpPr>
          <p:spPr>
            <a:xfrm>
              <a:off x="4614354" y="5044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4" name="object 3614"/>
            <p:cNvSpPr/>
            <p:nvPr/>
          </p:nvSpPr>
          <p:spPr>
            <a:xfrm>
              <a:off x="4614354" y="5044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5" name="object 3615"/>
            <p:cNvSpPr/>
            <p:nvPr/>
          </p:nvSpPr>
          <p:spPr>
            <a:xfrm>
              <a:off x="4614354" y="50492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6" name="object 3616"/>
            <p:cNvSpPr/>
            <p:nvPr/>
          </p:nvSpPr>
          <p:spPr>
            <a:xfrm>
              <a:off x="4614354" y="50492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7" name="object 3617"/>
            <p:cNvSpPr/>
            <p:nvPr/>
          </p:nvSpPr>
          <p:spPr>
            <a:xfrm>
              <a:off x="4614354" y="5053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8" name="object 3618"/>
            <p:cNvSpPr/>
            <p:nvPr/>
          </p:nvSpPr>
          <p:spPr>
            <a:xfrm>
              <a:off x="4614354" y="5053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9" name="object 3619"/>
            <p:cNvSpPr/>
            <p:nvPr/>
          </p:nvSpPr>
          <p:spPr>
            <a:xfrm>
              <a:off x="4614354" y="5051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0" name="object 3620"/>
            <p:cNvSpPr/>
            <p:nvPr/>
          </p:nvSpPr>
          <p:spPr>
            <a:xfrm>
              <a:off x="4614354" y="5051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1" name="object 3621"/>
            <p:cNvSpPr/>
            <p:nvPr/>
          </p:nvSpPr>
          <p:spPr>
            <a:xfrm>
              <a:off x="4614354" y="5055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2" name="object 3622"/>
            <p:cNvSpPr/>
            <p:nvPr/>
          </p:nvSpPr>
          <p:spPr>
            <a:xfrm>
              <a:off x="4614354" y="5055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3" name="object 3623"/>
            <p:cNvSpPr/>
            <p:nvPr/>
          </p:nvSpPr>
          <p:spPr>
            <a:xfrm>
              <a:off x="4614354" y="5057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4" name="object 3624"/>
            <p:cNvSpPr/>
            <p:nvPr/>
          </p:nvSpPr>
          <p:spPr>
            <a:xfrm>
              <a:off x="4614354" y="5057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5" name="object 3625"/>
            <p:cNvSpPr/>
            <p:nvPr/>
          </p:nvSpPr>
          <p:spPr>
            <a:xfrm>
              <a:off x="4614354" y="50601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6" name="object 3626"/>
            <p:cNvSpPr/>
            <p:nvPr/>
          </p:nvSpPr>
          <p:spPr>
            <a:xfrm>
              <a:off x="4614354" y="50601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7" name="object 3627"/>
            <p:cNvSpPr/>
            <p:nvPr/>
          </p:nvSpPr>
          <p:spPr>
            <a:xfrm>
              <a:off x="4614354" y="50622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8" name="object 3628"/>
            <p:cNvSpPr/>
            <p:nvPr/>
          </p:nvSpPr>
          <p:spPr>
            <a:xfrm>
              <a:off x="4614354" y="50622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9" name="object 3629"/>
            <p:cNvSpPr/>
            <p:nvPr/>
          </p:nvSpPr>
          <p:spPr>
            <a:xfrm>
              <a:off x="4700526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0" name="object 3630"/>
            <p:cNvSpPr/>
            <p:nvPr/>
          </p:nvSpPr>
          <p:spPr>
            <a:xfrm>
              <a:off x="4700526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1" name="object 3631"/>
            <p:cNvSpPr/>
            <p:nvPr/>
          </p:nvSpPr>
          <p:spPr>
            <a:xfrm>
              <a:off x="4713594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2" name="object 3632"/>
            <p:cNvSpPr/>
            <p:nvPr/>
          </p:nvSpPr>
          <p:spPr>
            <a:xfrm>
              <a:off x="4713594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3" name="object 3633"/>
            <p:cNvSpPr/>
            <p:nvPr/>
          </p:nvSpPr>
          <p:spPr>
            <a:xfrm>
              <a:off x="4701870" y="50486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50" y="69786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4" name="object 3634"/>
            <p:cNvSpPr/>
            <p:nvPr/>
          </p:nvSpPr>
          <p:spPr>
            <a:xfrm>
              <a:off x="4720653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5" name="object 3635"/>
            <p:cNvSpPr/>
            <p:nvPr/>
          </p:nvSpPr>
          <p:spPr>
            <a:xfrm>
              <a:off x="4720653" y="504092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6" name="object 3636"/>
            <p:cNvSpPr/>
            <p:nvPr/>
          </p:nvSpPr>
          <p:spPr>
            <a:xfrm>
              <a:off x="4727742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7" name="object 3637"/>
            <p:cNvSpPr/>
            <p:nvPr/>
          </p:nvSpPr>
          <p:spPr>
            <a:xfrm>
              <a:off x="4727742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8" name="object 3638"/>
            <p:cNvSpPr/>
            <p:nvPr/>
          </p:nvSpPr>
          <p:spPr>
            <a:xfrm>
              <a:off x="4740772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9" name="object 3639"/>
            <p:cNvSpPr/>
            <p:nvPr/>
          </p:nvSpPr>
          <p:spPr>
            <a:xfrm>
              <a:off x="4740772" y="504091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0" name="object 3640"/>
            <p:cNvSpPr/>
            <p:nvPr/>
          </p:nvSpPr>
          <p:spPr>
            <a:xfrm>
              <a:off x="4729099" y="50486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63" y="69786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1" name="object 3641"/>
            <p:cNvSpPr/>
            <p:nvPr/>
          </p:nvSpPr>
          <p:spPr>
            <a:xfrm>
              <a:off x="4717796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2" name="object 3642"/>
            <p:cNvSpPr/>
            <p:nvPr/>
          </p:nvSpPr>
          <p:spPr>
            <a:xfrm>
              <a:off x="4717796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59" y="215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3" name="object 3643"/>
            <p:cNvSpPr/>
            <p:nvPr/>
          </p:nvSpPr>
          <p:spPr>
            <a:xfrm>
              <a:off x="4717796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4" name="object 3644"/>
            <p:cNvSpPr/>
            <p:nvPr/>
          </p:nvSpPr>
          <p:spPr>
            <a:xfrm>
              <a:off x="4717796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5" name="object 3645"/>
            <p:cNvSpPr/>
            <p:nvPr/>
          </p:nvSpPr>
          <p:spPr>
            <a:xfrm>
              <a:off x="4717796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6" name="object 3646"/>
            <p:cNvSpPr/>
            <p:nvPr/>
          </p:nvSpPr>
          <p:spPr>
            <a:xfrm>
              <a:off x="4717796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7" name="object 3647"/>
            <p:cNvSpPr/>
            <p:nvPr/>
          </p:nvSpPr>
          <p:spPr>
            <a:xfrm>
              <a:off x="4717796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8" name="object 3648"/>
            <p:cNvSpPr/>
            <p:nvPr/>
          </p:nvSpPr>
          <p:spPr>
            <a:xfrm>
              <a:off x="4717796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9" name="object 3649"/>
            <p:cNvSpPr/>
            <p:nvPr/>
          </p:nvSpPr>
          <p:spPr>
            <a:xfrm>
              <a:off x="4717796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0" name="object 3650"/>
            <p:cNvSpPr/>
            <p:nvPr/>
          </p:nvSpPr>
          <p:spPr>
            <a:xfrm>
              <a:off x="4717796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1" name="object 3651"/>
            <p:cNvSpPr/>
            <p:nvPr/>
          </p:nvSpPr>
          <p:spPr>
            <a:xfrm>
              <a:off x="4717796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2" name="object 3652"/>
            <p:cNvSpPr/>
            <p:nvPr/>
          </p:nvSpPr>
          <p:spPr>
            <a:xfrm>
              <a:off x="4717796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3" name="object 3653"/>
            <p:cNvSpPr/>
            <p:nvPr/>
          </p:nvSpPr>
          <p:spPr>
            <a:xfrm>
              <a:off x="4717796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4" name="object 3654"/>
            <p:cNvSpPr/>
            <p:nvPr/>
          </p:nvSpPr>
          <p:spPr>
            <a:xfrm>
              <a:off x="4717796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5" name="object 3655"/>
            <p:cNvSpPr/>
            <p:nvPr/>
          </p:nvSpPr>
          <p:spPr>
            <a:xfrm>
              <a:off x="4717796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6" name="object 3656"/>
            <p:cNvSpPr/>
            <p:nvPr/>
          </p:nvSpPr>
          <p:spPr>
            <a:xfrm>
              <a:off x="4717796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7" name="object 3657"/>
            <p:cNvSpPr/>
            <p:nvPr/>
          </p:nvSpPr>
          <p:spPr>
            <a:xfrm>
              <a:off x="4717796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8" name="object 3658"/>
            <p:cNvSpPr/>
            <p:nvPr/>
          </p:nvSpPr>
          <p:spPr>
            <a:xfrm>
              <a:off x="4717796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9" name="object 3659"/>
            <p:cNvSpPr/>
            <p:nvPr/>
          </p:nvSpPr>
          <p:spPr>
            <a:xfrm>
              <a:off x="4717796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0" name="object 3660"/>
            <p:cNvSpPr/>
            <p:nvPr/>
          </p:nvSpPr>
          <p:spPr>
            <a:xfrm>
              <a:off x="4717796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1" name="object 3661"/>
            <p:cNvSpPr/>
            <p:nvPr/>
          </p:nvSpPr>
          <p:spPr>
            <a:xfrm>
              <a:off x="4717796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2" name="object 3662"/>
            <p:cNvSpPr/>
            <p:nvPr/>
          </p:nvSpPr>
          <p:spPr>
            <a:xfrm>
              <a:off x="4717796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3" name="object 3663"/>
            <p:cNvSpPr/>
            <p:nvPr/>
          </p:nvSpPr>
          <p:spPr>
            <a:xfrm>
              <a:off x="4717796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4" name="object 3664"/>
            <p:cNvSpPr/>
            <p:nvPr/>
          </p:nvSpPr>
          <p:spPr>
            <a:xfrm>
              <a:off x="4717796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5" name="object 3665"/>
            <p:cNvSpPr/>
            <p:nvPr/>
          </p:nvSpPr>
          <p:spPr>
            <a:xfrm>
              <a:off x="4717796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6" name="object 3666"/>
            <p:cNvSpPr/>
            <p:nvPr/>
          </p:nvSpPr>
          <p:spPr>
            <a:xfrm>
              <a:off x="4717796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7" name="object 3667"/>
            <p:cNvSpPr/>
            <p:nvPr/>
          </p:nvSpPr>
          <p:spPr>
            <a:xfrm>
              <a:off x="4745024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8" name="object 3668"/>
            <p:cNvSpPr/>
            <p:nvPr/>
          </p:nvSpPr>
          <p:spPr>
            <a:xfrm>
              <a:off x="4745024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9" name="object 3669"/>
            <p:cNvSpPr/>
            <p:nvPr/>
          </p:nvSpPr>
          <p:spPr>
            <a:xfrm>
              <a:off x="4745024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0" name="object 3670"/>
            <p:cNvSpPr/>
            <p:nvPr/>
          </p:nvSpPr>
          <p:spPr>
            <a:xfrm>
              <a:off x="4745024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1" name="object 3671"/>
            <p:cNvSpPr/>
            <p:nvPr/>
          </p:nvSpPr>
          <p:spPr>
            <a:xfrm>
              <a:off x="4745024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2" name="object 3672"/>
            <p:cNvSpPr/>
            <p:nvPr/>
          </p:nvSpPr>
          <p:spPr>
            <a:xfrm>
              <a:off x="4745024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3" name="object 3673"/>
            <p:cNvSpPr/>
            <p:nvPr/>
          </p:nvSpPr>
          <p:spPr>
            <a:xfrm>
              <a:off x="4745024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4" name="object 3674"/>
            <p:cNvSpPr/>
            <p:nvPr/>
          </p:nvSpPr>
          <p:spPr>
            <a:xfrm>
              <a:off x="4745024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5" name="object 3675"/>
            <p:cNvSpPr/>
            <p:nvPr/>
          </p:nvSpPr>
          <p:spPr>
            <a:xfrm>
              <a:off x="4745024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6" name="object 3676"/>
            <p:cNvSpPr/>
            <p:nvPr/>
          </p:nvSpPr>
          <p:spPr>
            <a:xfrm>
              <a:off x="4745024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7" name="object 3677"/>
            <p:cNvSpPr/>
            <p:nvPr/>
          </p:nvSpPr>
          <p:spPr>
            <a:xfrm>
              <a:off x="4745024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8" name="object 3678"/>
            <p:cNvSpPr/>
            <p:nvPr/>
          </p:nvSpPr>
          <p:spPr>
            <a:xfrm>
              <a:off x="4745024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9" name="object 3679"/>
            <p:cNvSpPr/>
            <p:nvPr/>
          </p:nvSpPr>
          <p:spPr>
            <a:xfrm>
              <a:off x="4745024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0" name="object 3680"/>
            <p:cNvSpPr/>
            <p:nvPr/>
          </p:nvSpPr>
          <p:spPr>
            <a:xfrm>
              <a:off x="4745024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1" name="object 3681"/>
            <p:cNvSpPr/>
            <p:nvPr/>
          </p:nvSpPr>
          <p:spPr>
            <a:xfrm>
              <a:off x="4745024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2" name="object 3682"/>
            <p:cNvSpPr/>
            <p:nvPr/>
          </p:nvSpPr>
          <p:spPr>
            <a:xfrm>
              <a:off x="4745024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3" name="object 3683"/>
            <p:cNvSpPr/>
            <p:nvPr/>
          </p:nvSpPr>
          <p:spPr>
            <a:xfrm>
              <a:off x="4745024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4" name="object 3684"/>
            <p:cNvSpPr/>
            <p:nvPr/>
          </p:nvSpPr>
          <p:spPr>
            <a:xfrm>
              <a:off x="4745024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5" name="object 3685"/>
            <p:cNvSpPr/>
            <p:nvPr/>
          </p:nvSpPr>
          <p:spPr>
            <a:xfrm>
              <a:off x="4745024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6" name="object 3686"/>
            <p:cNvSpPr/>
            <p:nvPr/>
          </p:nvSpPr>
          <p:spPr>
            <a:xfrm>
              <a:off x="4745024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7" name="object 3687"/>
            <p:cNvSpPr/>
            <p:nvPr/>
          </p:nvSpPr>
          <p:spPr>
            <a:xfrm>
              <a:off x="4745024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8" name="object 3688"/>
            <p:cNvSpPr/>
            <p:nvPr/>
          </p:nvSpPr>
          <p:spPr>
            <a:xfrm>
              <a:off x="4745024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9" name="object 3689"/>
            <p:cNvSpPr/>
            <p:nvPr/>
          </p:nvSpPr>
          <p:spPr>
            <a:xfrm>
              <a:off x="4745024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0" name="object 3690"/>
            <p:cNvSpPr/>
            <p:nvPr/>
          </p:nvSpPr>
          <p:spPr>
            <a:xfrm>
              <a:off x="4745024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1" name="object 3691"/>
            <p:cNvSpPr/>
            <p:nvPr/>
          </p:nvSpPr>
          <p:spPr>
            <a:xfrm>
              <a:off x="4745024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2" name="object 3692"/>
            <p:cNvSpPr/>
            <p:nvPr/>
          </p:nvSpPr>
          <p:spPr>
            <a:xfrm>
              <a:off x="4745024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3" name="object 3693"/>
            <p:cNvSpPr/>
            <p:nvPr/>
          </p:nvSpPr>
          <p:spPr>
            <a:xfrm>
              <a:off x="4745024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4" name="object 3694"/>
            <p:cNvSpPr/>
            <p:nvPr/>
          </p:nvSpPr>
          <p:spPr>
            <a:xfrm>
              <a:off x="4745024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5" name="object 3695"/>
            <p:cNvSpPr/>
            <p:nvPr/>
          </p:nvSpPr>
          <p:spPr>
            <a:xfrm>
              <a:off x="4745024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6" name="object 3696"/>
            <p:cNvSpPr/>
            <p:nvPr/>
          </p:nvSpPr>
          <p:spPr>
            <a:xfrm>
              <a:off x="4745024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7" name="object 3697"/>
            <p:cNvSpPr/>
            <p:nvPr/>
          </p:nvSpPr>
          <p:spPr>
            <a:xfrm>
              <a:off x="4745024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8" name="object 3698"/>
            <p:cNvSpPr/>
            <p:nvPr/>
          </p:nvSpPr>
          <p:spPr>
            <a:xfrm>
              <a:off x="4745024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9" name="object 3699"/>
            <p:cNvSpPr/>
            <p:nvPr/>
          </p:nvSpPr>
          <p:spPr>
            <a:xfrm>
              <a:off x="4745024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0" name="object 3700"/>
            <p:cNvSpPr/>
            <p:nvPr/>
          </p:nvSpPr>
          <p:spPr>
            <a:xfrm>
              <a:off x="4745024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1" name="object 3701"/>
            <p:cNvSpPr/>
            <p:nvPr/>
          </p:nvSpPr>
          <p:spPr>
            <a:xfrm>
              <a:off x="4745024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2" name="object 3702"/>
            <p:cNvSpPr/>
            <p:nvPr/>
          </p:nvSpPr>
          <p:spPr>
            <a:xfrm>
              <a:off x="4745024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3" name="object 3703"/>
            <p:cNvSpPr/>
            <p:nvPr/>
          </p:nvSpPr>
          <p:spPr>
            <a:xfrm>
              <a:off x="4745024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4" name="object 3704"/>
            <p:cNvSpPr/>
            <p:nvPr/>
          </p:nvSpPr>
          <p:spPr>
            <a:xfrm>
              <a:off x="4745024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5" name="object 3705"/>
            <p:cNvSpPr/>
            <p:nvPr/>
          </p:nvSpPr>
          <p:spPr>
            <a:xfrm>
              <a:off x="4745024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6" name="object 3706"/>
            <p:cNvSpPr/>
            <p:nvPr/>
          </p:nvSpPr>
          <p:spPr>
            <a:xfrm>
              <a:off x="4745024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7" name="object 3707"/>
            <p:cNvSpPr/>
            <p:nvPr/>
          </p:nvSpPr>
          <p:spPr>
            <a:xfrm>
              <a:off x="4745024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8" name="object 3708"/>
            <p:cNvSpPr/>
            <p:nvPr/>
          </p:nvSpPr>
          <p:spPr>
            <a:xfrm>
              <a:off x="4745024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9" name="object 3709"/>
            <p:cNvSpPr/>
            <p:nvPr/>
          </p:nvSpPr>
          <p:spPr>
            <a:xfrm>
              <a:off x="4745024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0" name="object 3710"/>
            <p:cNvSpPr/>
            <p:nvPr/>
          </p:nvSpPr>
          <p:spPr>
            <a:xfrm>
              <a:off x="4745024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1" name="object 3711"/>
            <p:cNvSpPr/>
            <p:nvPr/>
          </p:nvSpPr>
          <p:spPr>
            <a:xfrm>
              <a:off x="4745024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2" name="object 3712"/>
            <p:cNvSpPr/>
            <p:nvPr/>
          </p:nvSpPr>
          <p:spPr>
            <a:xfrm>
              <a:off x="4745024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3" name="object 3713"/>
            <p:cNvSpPr/>
            <p:nvPr/>
          </p:nvSpPr>
          <p:spPr>
            <a:xfrm>
              <a:off x="4745024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4" name="object 3714"/>
            <p:cNvSpPr/>
            <p:nvPr/>
          </p:nvSpPr>
          <p:spPr>
            <a:xfrm>
              <a:off x="4745024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5" name="object 3715"/>
            <p:cNvSpPr/>
            <p:nvPr/>
          </p:nvSpPr>
          <p:spPr>
            <a:xfrm>
              <a:off x="4745024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6" name="object 3716"/>
            <p:cNvSpPr/>
            <p:nvPr/>
          </p:nvSpPr>
          <p:spPr>
            <a:xfrm>
              <a:off x="4745024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7" name="object 3717"/>
            <p:cNvSpPr/>
            <p:nvPr/>
          </p:nvSpPr>
          <p:spPr>
            <a:xfrm>
              <a:off x="4745024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8" name="object 3718"/>
            <p:cNvSpPr/>
            <p:nvPr/>
          </p:nvSpPr>
          <p:spPr>
            <a:xfrm>
              <a:off x="4745024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9" name="object 3719"/>
            <p:cNvSpPr/>
            <p:nvPr/>
          </p:nvSpPr>
          <p:spPr>
            <a:xfrm>
              <a:off x="4694097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0" name="object 3720"/>
            <p:cNvSpPr/>
            <p:nvPr/>
          </p:nvSpPr>
          <p:spPr>
            <a:xfrm>
              <a:off x="4694097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1" name="object 3721"/>
            <p:cNvSpPr/>
            <p:nvPr/>
          </p:nvSpPr>
          <p:spPr>
            <a:xfrm>
              <a:off x="4694097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2" name="object 3722"/>
            <p:cNvSpPr/>
            <p:nvPr/>
          </p:nvSpPr>
          <p:spPr>
            <a:xfrm>
              <a:off x="4694097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3" name="object 3723"/>
            <p:cNvSpPr/>
            <p:nvPr/>
          </p:nvSpPr>
          <p:spPr>
            <a:xfrm>
              <a:off x="4694097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4" name="object 3724"/>
            <p:cNvSpPr/>
            <p:nvPr/>
          </p:nvSpPr>
          <p:spPr>
            <a:xfrm>
              <a:off x="4694097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5" name="object 3725"/>
            <p:cNvSpPr/>
            <p:nvPr/>
          </p:nvSpPr>
          <p:spPr>
            <a:xfrm>
              <a:off x="4694097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6" name="object 3726"/>
            <p:cNvSpPr/>
            <p:nvPr/>
          </p:nvSpPr>
          <p:spPr>
            <a:xfrm>
              <a:off x="4694097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7" name="object 3727"/>
            <p:cNvSpPr/>
            <p:nvPr/>
          </p:nvSpPr>
          <p:spPr>
            <a:xfrm>
              <a:off x="4694097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8" name="object 3728"/>
            <p:cNvSpPr/>
            <p:nvPr/>
          </p:nvSpPr>
          <p:spPr>
            <a:xfrm>
              <a:off x="4694097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9" name="object 3729"/>
            <p:cNvSpPr/>
            <p:nvPr/>
          </p:nvSpPr>
          <p:spPr>
            <a:xfrm>
              <a:off x="4694097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0" name="object 3730"/>
            <p:cNvSpPr/>
            <p:nvPr/>
          </p:nvSpPr>
          <p:spPr>
            <a:xfrm>
              <a:off x="4694097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1" name="object 3731"/>
            <p:cNvSpPr/>
            <p:nvPr/>
          </p:nvSpPr>
          <p:spPr>
            <a:xfrm>
              <a:off x="4694097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2" name="object 3732"/>
            <p:cNvSpPr/>
            <p:nvPr/>
          </p:nvSpPr>
          <p:spPr>
            <a:xfrm>
              <a:off x="4694097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3" name="object 3733"/>
            <p:cNvSpPr/>
            <p:nvPr/>
          </p:nvSpPr>
          <p:spPr>
            <a:xfrm>
              <a:off x="4694097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4" name="object 3734"/>
            <p:cNvSpPr/>
            <p:nvPr/>
          </p:nvSpPr>
          <p:spPr>
            <a:xfrm>
              <a:off x="4694097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5" name="object 3735"/>
            <p:cNvSpPr/>
            <p:nvPr/>
          </p:nvSpPr>
          <p:spPr>
            <a:xfrm>
              <a:off x="4694097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6" name="object 3736"/>
            <p:cNvSpPr/>
            <p:nvPr/>
          </p:nvSpPr>
          <p:spPr>
            <a:xfrm>
              <a:off x="4694097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7" name="object 3737"/>
            <p:cNvSpPr/>
            <p:nvPr/>
          </p:nvSpPr>
          <p:spPr>
            <a:xfrm>
              <a:off x="4694097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8" name="object 3738"/>
            <p:cNvSpPr/>
            <p:nvPr/>
          </p:nvSpPr>
          <p:spPr>
            <a:xfrm>
              <a:off x="4694097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9" name="object 3739"/>
            <p:cNvSpPr/>
            <p:nvPr/>
          </p:nvSpPr>
          <p:spPr>
            <a:xfrm>
              <a:off x="4694097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0" name="object 3740"/>
            <p:cNvSpPr/>
            <p:nvPr/>
          </p:nvSpPr>
          <p:spPr>
            <a:xfrm>
              <a:off x="4694097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1" name="object 3741"/>
            <p:cNvSpPr/>
            <p:nvPr/>
          </p:nvSpPr>
          <p:spPr>
            <a:xfrm>
              <a:off x="4694097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2" name="object 3742"/>
            <p:cNvSpPr/>
            <p:nvPr/>
          </p:nvSpPr>
          <p:spPr>
            <a:xfrm>
              <a:off x="4694097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3" name="object 3743"/>
            <p:cNvSpPr/>
            <p:nvPr/>
          </p:nvSpPr>
          <p:spPr>
            <a:xfrm>
              <a:off x="4694097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4" name="object 3744"/>
            <p:cNvSpPr/>
            <p:nvPr/>
          </p:nvSpPr>
          <p:spPr>
            <a:xfrm>
              <a:off x="4694097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5" name="object 3745"/>
            <p:cNvSpPr/>
            <p:nvPr/>
          </p:nvSpPr>
          <p:spPr>
            <a:xfrm>
              <a:off x="4694097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6" name="object 3746"/>
            <p:cNvSpPr/>
            <p:nvPr/>
          </p:nvSpPr>
          <p:spPr>
            <a:xfrm>
              <a:off x="4694097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7" name="object 3747"/>
            <p:cNvSpPr/>
            <p:nvPr/>
          </p:nvSpPr>
          <p:spPr>
            <a:xfrm>
              <a:off x="4694097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8" name="object 3748"/>
            <p:cNvSpPr/>
            <p:nvPr/>
          </p:nvSpPr>
          <p:spPr>
            <a:xfrm>
              <a:off x="4694097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9" name="object 3749"/>
            <p:cNvSpPr/>
            <p:nvPr/>
          </p:nvSpPr>
          <p:spPr>
            <a:xfrm>
              <a:off x="4694097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0" name="object 3750"/>
            <p:cNvSpPr/>
            <p:nvPr/>
          </p:nvSpPr>
          <p:spPr>
            <a:xfrm>
              <a:off x="4694097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1" name="object 3751"/>
            <p:cNvSpPr/>
            <p:nvPr/>
          </p:nvSpPr>
          <p:spPr>
            <a:xfrm>
              <a:off x="4694097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2" name="object 3752"/>
            <p:cNvSpPr/>
            <p:nvPr/>
          </p:nvSpPr>
          <p:spPr>
            <a:xfrm>
              <a:off x="4694097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3" name="object 3753"/>
            <p:cNvSpPr/>
            <p:nvPr/>
          </p:nvSpPr>
          <p:spPr>
            <a:xfrm>
              <a:off x="4694097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4" name="object 3754"/>
            <p:cNvSpPr/>
            <p:nvPr/>
          </p:nvSpPr>
          <p:spPr>
            <a:xfrm>
              <a:off x="4694097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5" name="object 3755"/>
            <p:cNvSpPr/>
            <p:nvPr/>
          </p:nvSpPr>
          <p:spPr>
            <a:xfrm>
              <a:off x="4694097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6" name="object 3756"/>
            <p:cNvSpPr/>
            <p:nvPr/>
          </p:nvSpPr>
          <p:spPr>
            <a:xfrm>
              <a:off x="4694097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7" name="object 3757"/>
            <p:cNvSpPr/>
            <p:nvPr/>
          </p:nvSpPr>
          <p:spPr>
            <a:xfrm>
              <a:off x="4694097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8" name="object 3758"/>
            <p:cNvSpPr/>
            <p:nvPr/>
          </p:nvSpPr>
          <p:spPr>
            <a:xfrm>
              <a:off x="4694097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9" name="object 3759"/>
            <p:cNvSpPr/>
            <p:nvPr/>
          </p:nvSpPr>
          <p:spPr>
            <a:xfrm>
              <a:off x="4694097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0" name="object 3760"/>
            <p:cNvSpPr/>
            <p:nvPr/>
          </p:nvSpPr>
          <p:spPr>
            <a:xfrm>
              <a:off x="4694097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1" name="object 3761"/>
            <p:cNvSpPr/>
            <p:nvPr/>
          </p:nvSpPr>
          <p:spPr>
            <a:xfrm>
              <a:off x="4694097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2" name="object 3762"/>
            <p:cNvSpPr/>
            <p:nvPr/>
          </p:nvSpPr>
          <p:spPr>
            <a:xfrm>
              <a:off x="4694097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3" name="object 3763"/>
            <p:cNvSpPr/>
            <p:nvPr/>
          </p:nvSpPr>
          <p:spPr>
            <a:xfrm>
              <a:off x="4694097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4" name="object 3764"/>
            <p:cNvSpPr/>
            <p:nvPr/>
          </p:nvSpPr>
          <p:spPr>
            <a:xfrm>
              <a:off x="4694097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5" name="object 3765"/>
            <p:cNvSpPr/>
            <p:nvPr/>
          </p:nvSpPr>
          <p:spPr>
            <a:xfrm>
              <a:off x="4694097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6" name="object 3766"/>
            <p:cNvSpPr/>
            <p:nvPr/>
          </p:nvSpPr>
          <p:spPr>
            <a:xfrm>
              <a:off x="4694097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7" name="object 3767"/>
            <p:cNvSpPr/>
            <p:nvPr/>
          </p:nvSpPr>
          <p:spPr>
            <a:xfrm>
              <a:off x="4694097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8" name="object 3768"/>
            <p:cNvSpPr/>
            <p:nvPr/>
          </p:nvSpPr>
          <p:spPr>
            <a:xfrm>
              <a:off x="4694097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9" name="object 3769"/>
            <p:cNvSpPr/>
            <p:nvPr/>
          </p:nvSpPr>
          <p:spPr>
            <a:xfrm>
              <a:off x="4694097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0" name="object 3770"/>
            <p:cNvSpPr/>
            <p:nvPr/>
          </p:nvSpPr>
          <p:spPr>
            <a:xfrm>
              <a:off x="4694097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1" name="object 3771"/>
            <p:cNvSpPr/>
            <p:nvPr/>
          </p:nvSpPr>
          <p:spPr>
            <a:xfrm>
              <a:off x="4721364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46" y="2159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2" name="object 3772"/>
            <p:cNvSpPr/>
            <p:nvPr/>
          </p:nvSpPr>
          <p:spPr>
            <a:xfrm>
              <a:off x="4721364" y="5046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46" y="2159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3" name="object 3773"/>
            <p:cNvSpPr/>
            <p:nvPr/>
          </p:nvSpPr>
          <p:spPr>
            <a:xfrm>
              <a:off x="4721364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4" name="object 3774"/>
            <p:cNvSpPr/>
            <p:nvPr/>
          </p:nvSpPr>
          <p:spPr>
            <a:xfrm>
              <a:off x="4721364" y="50447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5" name="object 3775"/>
            <p:cNvSpPr/>
            <p:nvPr/>
          </p:nvSpPr>
          <p:spPr>
            <a:xfrm>
              <a:off x="4721364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6" name="object 3776"/>
            <p:cNvSpPr/>
            <p:nvPr/>
          </p:nvSpPr>
          <p:spPr>
            <a:xfrm>
              <a:off x="4721364" y="50491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7" name="object 3777"/>
            <p:cNvSpPr/>
            <p:nvPr/>
          </p:nvSpPr>
          <p:spPr>
            <a:xfrm>
              <a:off x="4721364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8" name="object 3778"/>
            <p:cNvSpPr/>
            <p:nvPr/>
          </p:nvSpPr>
          <p:spPr>
            <a:xfrm>
              <a:off x="4721364" y="50534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9" name="object 3779"/>
            <p:cNvSpPr/>
            <p:nvPr/>
          </p:nvSpPr>
          <p:spPr>
            <a:xfrm>
              <a:off x="4721364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0" name="object 3780"/>
            <p:cNvSpPr/>
            <p:nvPr/>
          </p:nvSpPr>
          <p:spPr>
            <a:xfrm>
              <a:off x="4721364" y="5051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1" name="object 3781"/>
            <p:cNvSpPr/>
            <p:nvPr/>
          </p:nvSpPr>
          <p:spPr>
            <a:xfrm>
              <a:off x="4721364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2" name="object 3782"/>
            <p:cNvSpPr/>
            <p:nvPr/>
          </p:nvSpPr>
          <p:spPr>
            <a:xfrm>
              <a:off x="4721364" y="5055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3" name="object 3783"/>
            <p:cNvSpPr/>
            <p:nvPr/>
          </p:nvSpPr>
          <p:spPr>
            <a:xfrm>
              <a:off x="4721364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4" name="object 3784"/>
            <p:cNvSpPr/>
            <p:nvPr/>
          </p:nvSpPr>
          <p:spPr>
            <a:xfrm>
              <a:off x="4721364" y="50578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5" name="object 3785"/>
            <p:cNvSpPr/>
            <p:nvPr/>
          </p:nvSpPr>
          <p:spPr>
            <a:xfrm>
              <a:off x="4721364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6" name="object 3786"/>
            <p:cNvSpPr/>
            <p:nvPr/>
          </p:nvSpPr>
          <p:spPr>
            <a:xfrm>
              <a:off x="4721364" y="50600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7" name="object 3787"/>
            <p:cNvSpPr/>
            <p:nvPr/>
          </p:nvSpPr>
          <p:spPr>
            <a:xfrm>
              <a:off x="4721364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8" name="object 3788"/>
            <p:cNvSpPr/>
            <p:nvPr/>
          </p:nvSpPr>
          <p:spPr>
            <a:xfrm>
              <a:off x="4721364" y="50621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9" name="object 3789"/>
            <p:cNvSpPr/>
            <p:nvPr/>
          </p:nvSpPr>
          <p:spPr>
            <a:xfrm>
              <a:off x="4721364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0" name="object 3790"/>
            <p:cNvSpPr/>
            <p:nvPr/>
          </p:nvSpPr>
          <p:spPr>
            <a:xfrm>
              <a:off x="4721364" y="5064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1" name="object 3791"/>
            <p:cNvSpPr/>
            <p:nvPr/>
          </p:nvSpPr>
          <p:spPr>
            <a:xfrm>
              <a:off x="4721364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2" name="object 3792"/>
            <p:cNvSpPr/>
            <p:nvPr/>
          </p:nvSpPr>
          <p:spPr>
            <a:xfrm>
              <a:off x="4721364" y="5066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3" name="object 3793"/>
            <p:cNvSpPr/>
            <p:nvPr/>
          </p:nvSpPr>
          <p:spPr>
            <a:xfrm>
              <a:off x="4721364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4" name="object 3794"/>
            <p:cNvSpPr/>
            <p:nvPr/>
          </p:nvSpPr>
          <p:spPr>
            <a:xfrm>
              <a:off x="4721364" y="5068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5" name="object 3795"/>
            <p:cNvSpPr/>
            <p:nvPr/>
          </p:nvSpPr>
          <p:spPr>
            <a:xfrm>
              <a:off x="4721364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6" name="object 3796"/>
            <p:cNvSpPr/>
            <p:nvPr/>
          </p:nvSpPr>
          <p:spPr>
            <a:xfrm>
              <a:off x="4721364" y="5070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7" name="object 3797"/>
            <p:cNvSpPr/>
            <p:nvPr/>
          </p:nvSpPr>
          <p:spPr>
            <a:xfrm>
              <a:off x="4721364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8" name="object 3798"/>
            <p:cNvSpPr/>
            <p:nvPr/>
          </p:nvSpPr>
          <p:spPr>
            <a:xfrm>
              <a:off x="4721364" y="5096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9" name="object 3799"/>
            <p:cNvSpPr/>
            <p:nvPr/>
          </p:nvSpPr>
          <p:spPr>
            <a:xfrm>
              <a:off x="4721364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0" name="object 3800"/>
            <p:cNvSpPr/>
            <p:nvPr/>
          </p:nvSpPr>
          <p:spPr>
            <a:xfrm>
              <a:off x="4721364" y="5093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1" name="object 3801"/>
            <p:cNvSpPr/>
            <p:nvPr/>
          </p:nvSpPr>
          <p:spPr>
            <a:xfrm>
              <a:off x="4721364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2" name="object 3802"/>
            <p:cNvSpPr/>
            <p:nvPr/>
          </p:nvSpPr>
          <p:spPr>
            <a:xfrm>
              <a:off x="4721364" y="50982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3" name="object 3803"/>
            <p:cNvSpPr/>
            <p:nvPr/>
          </p:nvSpPr>
          <p:spPr>
            <a:xfrm>
              <a:off x="4721364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4" name="object 3804"/>
            <p:cNvSpPr/>
            <p:nvPr/>
          </p:nvSpPr>
          <p:spPr>
            <a:xfrm>
              <a:off x="4721364" y="51026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5" name="object 3805"/>
            <p:cNvSpPr/>
            <p:nvPr/>
          </p:nvSpPr>
          <p:spPr>
            <a:xfrm>
              <a:off x="4721364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6" name="object 3806"/>
            <p:cNvSpPr/>
            <p:nvPr/>
          </p:nvSpPr>
          <p:spPr>
            <a:xfrm>
              <a:off x="4721364" y="51004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7" name="object 3807"/>
            <p:cNvSpPr/>
            <p:nvPr/>
          </p:nvSpPr>
          <p:spPr>
            <a:xfrm>
              <a:off x="4721364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8" name="object 3808"/>
            <p:cNvSpPr/>
            <p:nvPr/>
          </p:nvSpPr>
          <p:spPr>
            <a:xfrm>
              <a:off x="4721364" y="51047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9" name="object 3809"/>
            <p:cNvSpPr/>
            <p:nvPr/>
          </p:nvSpPr>
          <p:spPr>
            <a:xfrm>
              <a:off x="4721364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46" y="224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0" name="object 3810"/>
            <p:cNvSpPr/>
            <p:nvPr/>
          </p:nvSpPr>
          <p:spPr>
            <a:xfrm>
              <a:off x="4721364" y="5106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46" y="224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1" name="object 3811"/>
            <p:cNvSpPr/>
            <p:nvPr/>
          </p:nvSpPr>
          <p:spPr>
            <a:xfrm>
              <a:off x="4721364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2" name="object 3812"/>
            <p:cNvSpPr/>
            <p:nvPr/>
          </p:nvSpPr>
          <p:spPr>
            <a:xfrm>
              <a:off x="4721364" y="51090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3" name="object 3813"/>
            <p:cNvSpPr/>
            <p:nvPr/>
          </p:nvSpPr>
          <p:spPr>
            <a:xfrm>
              <a:off x="4721364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4" name="object 3814"/>
            <p:cNvSpPr/>
            <p:nvPr/>
          </p:nvSpPr>
          <p:spPr>
            <a:xfrm>
              <a:off x="4721364" y="5111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5" name="object 3815"/>
            <p:cNvSpPr/>
            <p:nvPr/>
          </p:nvSpPr>
          <p:spPr>
            <a:xfrm>
              <a:off x="4721364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6" name="object 3816"/>
            <p:cNvSpPr/>
            <p:nvPr/>
          </p:nvSpPr>
          <p:spPr>
            <a:xfrm>
              <a:off x="4721364" y="51134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7" name="object 3817"/>
            <p:cNvSpPr/>
            <p:nvPr/>
          </p:nvSpPr>
          <p:spPr>
            <a:xfrm>
              <a:off x="4721364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8" name="object 3818"/>
            <p:cNvSpPr/>
            <p:nvPr/>
          </p:nvSpPr>
          <p:spPr>
            <a:xfrm>
              <a:off x="4721364" y="5115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9" name="object 3819"/>
            <p:cNvSpPr/>
            <p:nvPr/>
          </p:nvSpPr>
          <p:spPr>
            <a:xfrm>
              <a:off x="4721364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0" name="object 3820"/>
            <p:cNvSpPr/>
            <p:nvPr/>
          </p:nvSpPr>
          <p:spPr>
            <a:xfrm>
              <a:off x="4721364" y="5117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1" name="object 3821"/>
            <p:cNvSpPr/>
            <p:nvPr/>
          </p:nvSpPr>
          <p:spPr>
            <a:xfrm>
              <a:off x="4721364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2" name="object 3822"/>
            <p:cNvSpPr/>
            <p:nvPr/>
          </p:nvSpPr>
          <p:spPr>
            <a:xfrm>
              <a:off x="4721364" y="51200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3" name="object 3823"/>
            <p:cNvSpPr/>
            <p:nvPr/>
          </p:nvSpPr>
          <p:spPr>
            <a:xfrm>
              <a:off x="4623168" y="5045290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28"/>
                  </a:lnTo>
                  <a:lnTo>
                    <a:pt x="13335" y="3428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4" name="object 3824"/>
            <p:cNvSpPr/>
            <p:nvPr/>
          </p:nvSpPr>
          <p:spPr>
            <a:xfrm>
              <a:off x="4622751" y="5045056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198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198" y="3784"/>
                  </a:lnTo>
                  <a:lnTo>
                    <a:pt x="14198" y="2895"/>
                  </a:lnTo>
                  <a:lnTo>
                    <a:pt x="1346" y="2895"/>
                  </a:lnTo>
                  <a:lnTo>
                    <a:pt x="1130" y="2844"/>
                  </a:lnTo>
                  <a:lnTo>
                    <a:pt x="927" y="2768"/>
                  </a:lnTo>
                  <a:lnTo>
                    <a:pt x="927" y="2425"/>
                  </a:lnTo>
                  <a:lnTo>
                    <a:pt x="1879" y="2425"/>
                  </a:lnTo>
                  <a:lnTo>
                    <a:pt x="1790" y="2222"/>
                  </a:lnTo>
                  <a:lnTo>
                    <a:pt x="1574" y="2159"/>
                  </a:lnTo>
                  <a:lnTo>
                    <a:pt x="1041" y="1879"/>
                  </a:lnTo>
                  <a:lnTo>
                    <a:pt x="888" y="1117"/>
                  </a:lnTo>
                  <a:lnTo>
                    <a:pt x="1193" y="901"/>
                  </a:lnTo>
                  <a:lnTo>
                    <a:pt x="14198" y="901"/>
                  </a:lnTo>
                  <a:lnTo>
                    <a:pt x="14198" y="0"/>
                  </a:lnTo>
                  <a:close/>
                </a:path>
                <a:path w="14604" h="3810">
                  <a:moveTo>
                    <a:pt x="2082" y="1257"/>
                  </a:moveTo>
                  <a:lnTo>
                    <a:pt x="1523" y="1257"/>
                  </a:lnTo>
                  <a:lnTo>
                    <a:pt x="1422" y="1460"/>
                  </a:lnTo>
                  <a:lnTo>
                    <a:pt x="2260" y="1828"/>
                  </a:lnTo>
                  <a:lnTo>
                    <a:pt x="2387" y="2628"/>
                  </a:lnTo>
                  <a:lnTo>
                    <a:pt x="2082" y="2895"/>
                  </a:lnTo>
                  <a:lnTo>
                    <a:pt x="12420" y="2895"/>
                  </a:lnTo>
                  <a:lnTo>
                    <a:pt x="12141" y="2844"/>
                  </a:lnTo>
                  <a:lnTo>
                    <a:pt x="2679" y="2844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82" y="1257"/>
                  </a:lnTo>
                  <a:close/>
                </a:path>
                <a:path w="14604" h="3810">
                  <a:moveTo>
                    <a:pt x="13093" y="1257"/>
                  </a:moveTo>
                  <a:lnTo>
                    <a:pt x="12585" y="1257"/>
                  </a:lnTo>
                  <a:lnTo>
                    <a:pt x="12471" y="1460"/>
                  </a:lnTo>
                  <a:lnTo>
                    <a:pt x="13284" y="1828"/>
                  </a:lnTo>
                  <a:lnTo>
                    <a:pt x="13398" y="2628"/>
                  </a:lnTo>
                  <a:lnTo>
                    <a:pt x="13093" y="2895"/>
                  </a:lnTo>
                  <a:lnTo>
                    <a:pt x="14198" y="2895"/>
                  </a:lnTo>
                  <a:lnTo>
                    <a:pt x="14198" y="1333"/>
                  </a:lnTo>
                  <a:lnTo>
                    <a:pt x="13284" y="1333"/>
                  </a:lnTo>
                  <a:lnTo>
                    <a:pt x="13093" y="1257"/>
                  </a:lnTo>
                  <a:close/>
                </a:path>
                <a:path w="14604" h="3810">
                  <a:moveTo>
                    <a:pt x="3695" y="927"/>
                  </a:moveTo>
                  <a:lnTo>
                    <a:pt x="3213" y="927"/>
                  </a:lnTo>
                  <a:lnTo>
                    <a:pt x="3213" y="2844"/>
                  </a:lnTo>
                  <a:lnTo>
                    <a:pt x="3695" y="2844"/>
                  </a:lnTo>
                  <a:lnTo>
                    <a:pt x="3695" y="927"/>
                  </a:lnTo>
                  <a:close/>
                </a:path>
                <a:path w="14604" h="3810">
                  <a:moveTo>
                    <a:pt x="5422" y="927"/>
                  </a:moveTo>
                  <a:lnTo>
                    <a:pt x="5067" y="927"/>
                  </a:lnTo>
                  <a:lnTo>
                    <a:pt x="5067" y="1282"/>
                  </a:lnTo>
                  <a:lnTo>
                    <a:pt x="4229" y="1282"/>
                  </a:lnTo>
                  <a:lnTo>
                    <a:pt x="4229" y="1701"/>
                  </a:lnTo>
                  <a:lnTo>
                    <a:pt x="4978" y="1701"/>
                  </a:lnTo>
                  <a:lnTo>
                    <a:pt x="4978" y="2044"/>
                  </a:lnTo>
                  <a:lnTo>
                    <a:pt x="4229" y="2044"/>
                  </a:lnTo>
                  <a:lnTo>
                    <a:pt x="4229" y="2463"/>
                  </a:lnTo>
                  <a:lnTo>
                    <a:pt x="5067" y="2463"/>
                  </a:lnTo>
                  <a:lnTo>
                    <a:pt x="5067" y="2844"/>
                  </a:lnTo>
                  <a:lnTo>
                    <a:pt x="5422" y="2844"/>
                  </a:lnTo>
                  <a:lnTo>
                    <a:pt x="5422" y="927"/>
                  </a:lnTo>
                  <a:close/>
                </a:path>
                <a:path w="14604" h="3810">
                  <a:moveTo>
                    <a:pt x="5803" y="1587"/>
                  </a:moveTo>
                  <a:lnTo>
                    <a:pt x="5803" y="2844"/>
                  </a:lnTo>
                  <a:lnTo>
                    <a:pt x="6311" y="2844"/>
                  </a:lnTo>
                  <a:lnTo>
                    <a:pt x="5803" y="1587"/>
                  </a:lnTo>
                  <a:close/>
                </a:path>
                <a:path w="14604" h="3810">
                  <a:moveTo>
                    <a:pt x="7226" y="1587"/>
                  </a:moveTo>
                  <a:lnTo>
                    <a:pt x="6883" y="2425"/>
                  </a:lnTo>
                  <a:lnTo>
                    <a:pt x="6667" y="2844"/>
                  </a:lnTo>
                  <a:lnTo>
                    <a:pt x="7226" y="2844"/>
                  </a:lnTo>
                  <a:lnTo>
                    <a:pt x="7226" y="1587"/>
                  </a:lnTo>
                  <a:close/>
                </a:path>
                <a:path w="14604" h="3810">
                  <a:moveTo>
                    <a:pt x="8191" y="927"/>
                  </a:moveTo>
                  <a:lnTo>
                    <a:pt x="7772" y="927"/>
                  </a:lnTo>
                  <a:lnTo>
                    <a:pt x="7772" y="2844"/>
                  </a:lnTo>
                  <a:lnTo>
                    <a:pt x="8191" y="2844"/>
                  </a:lnTo>
                  <a:lnTo>
                    <a:pt x="8191" y="927"/>
                  </a:lnTo>
                  <a:close/>
                </a:path>
                <a:path w="14604" h="3810">
                  <a:moveTo>
                    <a:pt x="9944" y="927"/>
                  </a:moveTo>
                  <a:lnTo>
                    <a:pt x="9588" y="927"/>
                  </a:lnTo>
                  <a:lnTo>
                    <a:pt x="9588" y="1282"/>
                  </a:lnTo>
                  <a:lnTo>
                    <a:pt x="8750" y="1282"/>
                  </a:lnTo>
                  <a:lnTo>
                    <a:pt x="8750" y="1701"/>
                  </a:lnTo>
                  <a:lnTo>
                    <a:pt x="9524" y="1701"/>
                  </a:lnTo>
                  <a:lnTo>
                    <a:pt x="9524" y="2044"/>
                  </a:lnTo>
                  <a:lnTo>
                    <a:pt x="8750" y="2044"/>
                  </a:lnTo>
                  <a:lnTo>
                    <a:pt x="8750" y="2463"/>
                  </a:lnTo>
                  <a:lnTo>
                    <a:pt x="9613" y="2463"/>
                  </a:lnTo>
                  <a:lnTo>
                    <a:pt x="9613" y="2844"/>
                  </a:lnTo>
                  <a:lnTo>
                    <a:pt x="9944" y="2844"/>
                  </a:lnTo>
                  <a:lnTo>
                    <a:pt x="9944" y="927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44"/>
                  </a:lnTo>
                  <a:lnTo>
                    <a:pt x="11010" y="2844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195" y="927"/>
                  </a:moveTo>
                  <a:lnTo>
                    <a:pt x="11607" y="927"/>
                  </a:lnTo>
                  <a:lnTo>
                    <a:pt x="11607" y="2844"/>
                  </a:lnTo>
                  <a:lnTo>
                    <a:pt x="12141" y="2844"/>
                  </a:lnTo>
                  <a:lnTo>
                    <a:pt x="11937" y="2768"/>
                  </a:lnTo>
                  <a:lnTo>
                    <a:pt x="11937" y="2425"/>
                  </a:lnTo>
                  <a:lnTo>
                    <a:pt x="12890" y="2425"/>
                  </a:lnTo>
                  <a:lnTo>
                    <a:pt x="12771" y="2222"/>
                  </a:lnTo>
                  <a:lnTo>
                    <a:pt x="12052" y="1879"/>
                  </a:lnTo>
                  <a:lnTo>
                    <a:pt x="11937" y="1117"/>
                  </a:lnTo>
                  <a:lnTo>
                    <a:pt x="12195" y="927"/>
                  </a:lnTo>
                  <a:close/>
                </a:path>
                <a:path w="14604" h="3810">
                  <a:moveTo>
                    <a:pt x="1879" y="2425"/>
                  </a:moveTo>
                  <a:lnTo>
                    <a:pt x="927" y="2425"/>
                  </a:lnTo>
                  <a:lnTo>
                    <a:pt x="1155" y="2463"/>
                  </a:lnTo>
                  <a:lnTo>
                    <a:pt x="1346" y="2527"/>
                  </a:lnTo>
                  <a:lnTo>
                    <a:pt x="1727" y="2527"/>
                  </a:lnTo>
                  <a:lnTo>
                    <a:pt x="1879" y="2463"/>
                  </a:lnTo>
                  <a:close/>
                </a:path>
                <a:path w="14604" h="3810">
                  <a:moveTo>
                    <a:pt x="12890" y="2425"/>
                  </a:moveTo>
                  <a:lnTo>
                    <a:pt x="11937" y="2425"/>
                  </a:lnTo>
                  <a:lnTo>
                    <a:pt x="12230" y="2463"/>
                  </a:lnTo>
                  <a:lnTo>
                    <a:pt x="12420" y="2527"/>
                  </a:lnTo>
                  <a:lnTo>
                    <a:pt x="12738" y="2527"/>
                  </a:lnTo>
                  <a:lnTo>
                    <a:pt x="12890" y="2463"/>
                  </a:lnTo>
                  <a:close/>
                </a:path>
                <a:path w="14604" h="3810">
                  <a:moveTo>
                    <a:pt x="11252" y="927"/>
                  </a:moveTo>
                  <a:lnTo>
                    <a:pt x="10566" y="927"/>
                  </a:lnTo>
                  <a:lnTo>
                    <a:pt x="11252" y="2159"/>
                  </a:lnTo>
                  <a:lnTo>
                    <a:pt x="11252" y="927"/>
                  </a:lnTo>
                  <a:close/>
                </a:path>
                <a:path w="14604" h="3810">
                  <a:moveTo>
                    <a:pt x="7086" y="927"/>
                  </a:moveTo>
                  <a:lnTo>
                    <a:pt x="6108" y="927"/>
                  </a:lnTo>
                  <a:lnTo>
                    <a:pt x="6248" y="1333"/>
                  </a:lnTo>
                  <a:lnTo>
                    <a:pt x="6616" y="2082"/>
                  </a:lnTo>
                  <a:lnTo>
                    <a:pt x="6730" y="1701"/>
                  </a:lnTo>
                  <a:lnTo>
                    <a:pt x="7086" y="927"/>
                  </a:lnTo>
                  <a:close/>
                </a:path>
                <a:path w="14604" h="3810">
                  <a:moveTo>
                    <a:pt x="12230" y="901"/>
                  </a:moveTo>
                  <a:lnTo>
                    <a:pt x="1879" y="901"/>
                  </a:lnTo>
                  <a:lnTo>
                    <a:pt x="2260" y="965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27"/>
                  </a:lnTo>
                  <a:lnTo>
                    <a:pt x="12195" y="927"/>
                  </a:lnTo>
                  <a:close/>
                </a:path>
                <a:path w="14604" h="3810">
                  <a:moveTo>
                    <a:pt x="14198" y="901"/>
                  </a:moveTo>
                  <a:lnTo>
                    <a:pt x="12890" y="901"/>
                  </a:lnTo>
                  <a:lnTo>
                    <a:pt x="13284" y="965"/>
                  </a:lnTo>
                  <a:lnTo>
                    <a:pt x="13284" y="1333"/>
                  </a:lnTo>
                  <a:lnTo>
                    <a:pt x="14198" y="1333"/>
                  </a:lnTo>
                  <a:lnTo>
                    <a:pt x="14198" y="901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5" name="object 3825"/>
            <p:cNvSpPr/>
            <p:nvPr/>
          </p:nvSpPr>
          <p:spPr>
            <a:xfrm>
              <a:off x="4557382" y="514150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38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381" y="85077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6" name="object 3826"/>
            <p:cNvSpPr/>
            <p:nvPr/>
          </p:nvSpPr>
          <p:spPr>
            <a:xfrm>
              <a:off x="4557382" y="514150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381" y="0"/>
                  </a:lnTo>
                  <a:lnTo>
                    <a:pt x="54381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7" name="object 3827"/>
            <p:cNvSpPr/>
            <p:nvPr/>
          </p:nvSpPr>
          <p:spPr>
            <a:xfrm>
              <a:off x="4557382" y="514150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81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81" y="49352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8" name="object 3828"/>
            <p:cNvSpPr/>
            <p:nvPr/>
          </p:nvSpPr>
          <p:spPr>
            <a:xfrm>
              <a:off x="4557382" y="514150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81" y="0"/>
                  </a:lnTo>
                  <a:lnTo>
                    <a:pt x="54381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9" name="object 3829"/>
            <p:cNvSpPr/>
            <p:nvPr/>
          </p:nvSpPr>
          <p:spPr>
            <a:xfrm>
              <a:off x="4564380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0" name="object 3830"/>
            <p:cNvSpPr/>
            <p:nvPr/>
          </p:nvSpPr>
          <p:spPr>
            <a:xfrm>
              <a:off x="4564380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1" name="object 3831"/>
            <p:cNvSpPr/>
            <p:nvPr/>
          </p:nvSpPr>
          <p:spPr>
            <a:xfrm>
              <a:off x="4564380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2" name="object 3832"/>
            <p:cNvSpPr/>
            <p:nvPr/>
          </p:nvSpPr>
          <p:spPr>
            <a:xfrm>
              <a:off x="4564380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3" name="object 3833"/>
            <p:cNvSpPr/>
            <p:nvPr/>
          </p:nvSpPr>
          <p:spPr>
            <a:xfrm>
              <a:off x="4564380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4" name="object 3834"/>
            <p:cNvSpPr/>
            <p:nvPr/>
          </p:nvSpPr>
          <p:spPr>
            <a:xfrm>
              <a:off x="4564380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5" name="object 3835"/>
            <p:cNvSpPr/>
            <p:nvPr/>
          </p:nvSpPr>
          <p:spPr>
            <a:xfrm>
              <a:off x="4560989" y="516022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50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50" y="11849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6" name="object 3836"/>
            <p:cNvSpPr/>
            <p:nvPr/>
          </p:nvSpPr>
          <p:spPr>
            <a:xfrm>
              <a:off x="4560989" y="516022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50" y="0"/>
                  </a:lnTo>
                  <a:lnTo>
                    <a:pt x="8750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7" name="object 3837"/>
            <p:cNvSpPr/>
            <p:nvPr/>
          </p:nvSpPr>
          <p:spPr>
            <a:xfrm>
              <a:off x="4562119" y="517650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43" y="7112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8" name="object 3838"/>
            <p:cNvSpPr/>
            <p:nvPr/>
          </p:nvSpPr>
          <p:spPr>
            <a:xfrm>
              <a:off x="4562119" y="517650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9" name="object 3839"/>
            <p:cNvSpPr/>
            <p:nvPr/>
          </p:nvSpPr>
          <p:spPr>
            <a:xfrm>
              <a:off x="4562119" y="517650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0" name="object 3840"/>
            <p:cNvSpPr/>
            <p:nvPr/>
          </p:nvSpPr>
          <p:spPr>
            <a:xfrm>
              <a:off x="4564380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1" name="object 3841"/>
            <p:cNvSpPr/>
            <p:nvPr/>
          </p:nvSpPr>
          <p:spPr>
            <a:xfrm>
              <a:off x="4564380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2" name="object 3842"/>
            <p:cNvSpPr/>
            <p:nvPr/>
          </p:nvSpPr>
          <p:spPr>
            <a:xfrm>
              <a:off x="4564380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3" name="object 3843"/>
            <p:cNvSpPr/>
            <p:nvPr/>
          </p:nvSpPr>
          <p:spPr>
            <a:xfrm>
              <a:off x="4564380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4" name="object 3844"/>
            <p:cNvSpPr/>
            <p:nvPr/>
          </p:nvSpPr>
          <p:spPr>
            <a:xfrm>
              <a:off x="4639030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5" name="object 3845"/>
            <p:cNvSpPr/>
            <p:nvPr/>
          </p:nvSpPr>
          <p:spPr>
            <a:xfrm>
              <a:off x="4639030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6" name="object 3846"/>
            <p:cNvSpPr/>
            <p:nvPr/>
          </p:nvSpPr>
          <p:spPr>
            <a:xfrm>
              <a:off x="4656024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7" name="object 3847"/>
            <p:cNvSpPr/>
            <p:nvPr/>
          </p:nvSpPr>
          <p:spPr>
            <a:xfrm>
              <a:off x="4656024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8" name="object 3848"/>
            <p:cNvSpPr/>
            <p:nvPr/>
          </p:nvSpPr>
          <p:spPr>
            <a:xfrm>
              <a:off x="4656023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9" name="object 3849"/>
            <p:cNvSpPr/>
            <p:nvPr/>
          </p:nvSpPr>
          <p:spPr>
            <a:xfrm>
              <a:off x="4656023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0" name="object 3850"/>
            <p:cNvSpPr/>
            <p:nvPr/>
          </p:nvSpPr>
          <p:spPr>
            <a:xfrm>
              <a:off x="4656023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1" name="object 3851"/>
            <p:cNvSpPr/>
            <p:nvPr/>
          </p:nvSpPr>
          <p:spPr>
            <a:xfrm>
              <a:off x="4656023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2" name="object 3852"/>
            <p:cNvSpPr/>
            <p:nvPr/>
          </p:nvSpPr>
          <p:spPr>
            <a:xfrm>
              <a:off x="4656023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209" y="215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3" name="object 3853"/>
            <p:cNvSpPr/>
            <p:nvPr/>
          </p:nvSpPr>
          <p:spPr>
            <a:xfrm>
              <a:off x="4656023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4" name="object 3854"/>
            <p:cNvSpPr/>
            <p:nvPr/>
          </p:nvSpPr>
          <p:spPr>
            <a:xfrm>
              <a:off x="4656023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5" name="object 3855"/>
            <p:cNvSpPr/>
            <p:nvPr/>
          </p:nvSpPr>
          <p:spPr>
            <a:xfrm>
              <a:off x="4656023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6" name="object 3856"/>
            <p:cNvSpPr/>
            <p:nvPr/>
          </p:nvSpPr>
          <p:spPr>
            <a:xfrm>
              <a:off x="4656023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7" name="object 3857"/>
            <p:cNvSpPr/>
            <p:nvPr/>
          </p:nvSpPr>
          <p:spPr>
            <a:xfrm>
              <a:off x="4656023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8" name="object 3858"/>
            <p:cNvSpPr/>
            <p:nvPr/>
          </p:nvSpPr>
          <p:spPr>
            <a:xfrm>
              <a:off x="4656023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9" name="object 3859"/>
            <p:cNvSpPr/>
            <p:nvPr/>
          </p:nvSpPr>
          <p:spPr>
            <a:xfrm>
              <a:off x="4656023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0" name="object 3860"/>
            <p:cNvSpPr/>
            <p:nvPr/>
          </p:nvSpPr>
          <p:spPr>
            <a:xfrm>
              <a:off x="4656023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209" y="222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1" name="object 3861"/>
            <p:cNvSpPr/>
            <p:nvPr/>
          </p:nvSpPr>
          <p:spPr>
            <a:xfrm>
              <a:off x="4656023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209" y="222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2" name="object 3862"/>
            <p:cNvSpPr/>
            <p:nvPr/>
          </p:nvSpPr>
          <p:spPr>
            <a:xfrm>
              <a:off x="4656023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3" name="object 3863"/>
            <p:cNvSpPr/>
            <p:nvPr/>
          </p:nvSpPr>
          <p:spPr>
            <a:xfrm>
              <a:off x="4656023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4" name="object 3864"/>
            <p:cNvSpPr/>
            <p:nvPr/>
          </p:nvSpPr>
          <p:spPr>
            <a:xfrm>
              <a:off x="4656023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5" name="object 3865"/>
            <p:cNvSpPr/>
            <p:nvPr/>
          </p:nvSpPr>
          <p:spPr>
            <a:xfrm>
              <a:off x="4656023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6" name="object 3866"/>
            <p:cNvSpPr/>
            <p:nvPr/>
          </p:nvSpPr>
          <p:spPr>
            <a:xfrm>
              <a:off x="4656023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7" name="object 3867"/>
            <p:cNvSpPr/>
            <p:nvPr/>
          </p:nvSpPr>
          <p:spPr>
            <a:xfrm>
              <a:off x="4656023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8" name="object 3868"/>
            <p:cNvSpPr/>
            <p:nvPr/>
          </p:nvSpPr>
          <p:spPr>
            <a:xfrm>
              <a:off x="4656023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9" name="object 3869"/>
            <p:cNvSpPr/>
            <p:nvPr/>
          </p:nvSpPr>
          <p:spPr>
            <a:xfrm>
              <a:off x="4656023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0" name="object 3870"/>
            <p:cNvSpPr/>
            <p:nvPr/>
          </p:nvSpPr>
          <p:spPr>
            <a:xfrm>
              <a:off x="4656023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1" name="object 3871"/>
            <p:cNvSpPr/>
            <p:nvPr/>
          </p:nvSpPr>
          <p:spPr>
            <a:xfrm>
              <a:off x="4656023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2" name="object 3872"/>
            <p:cNvSpPr/>
            <p:nvPr/>
          </p:nvSpPr>
          <p:spPr>
            <a:xfrm>
              <a:off x="4656023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3" name="object 3873"/>
            <p:cNvSpPr/>
            <p:nvPr/>
          </p:nvSpPr>
          <p:spPr>
            <a:xfrm>
              <a:off x="4656023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4" name="object 3874"/>
            <p:cNvSpPr/>
            <p:nvPr/>
          </p:nvSpPr>
          <p:spPr>
            <a:xfrm>
              <a:off x="4656023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5" name="object 3875"/>
            <p:cNvSpPr/>
            <p:nvPr/>
          </p:nvSpPr>
          <p:spPr>
            <a:xfrm>
              <a:off x="4656023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6" name="object 3876"/>
            <p:cNvSpPr/>
            <p:nvPr/>
          </p:nvSpPr>
          <p:spPr>
            <a:xfrm>
              <a:off x="4656023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7" name="object 3877"/>
            <p:cNvSpPr/>
            <p:nvPr/>
          </p:nvSpPr>
          <p:spPr>
            <a:xfrm>
              <a:off x="4656023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8" name="object 3878"/>
            <p:cNvSpPr/>
            <p:nvPr/>
          </p:nvSpPr>
          <p:spPr>
            <a:xfrm>
              <a:off x="4656023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9" name="object 3879"/>
            <p:cNvSpPr/>
            <p:nvPr/>
          </p:nvSpPr>
          <p:spPr>
            <a:xfrm>
              <a:off x="4656023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0" name="object 3880"/>
            <p:cNvSpPr/>
            <p:nvPr/>
          </p:nvSpPr>
          <p:spPr>
            <a:xfrm>
              <a:off x="4656023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1" name="object 3881"/>
            <p:cNvSpPr/>
            <p:nvPr/>
          </p:nvSpPr>
          <p:spPr>
            <a:xfrm>
              <a:off x="4656023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2" name="object 3882"/>
            <p:cNvSpPr/>
            <p:nvPr/>
          </p:nvSpPr>
          <p:spPr>
            <a:xfrm>
              <a:off x="4656023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3" name="object 3883"/>
            <p:cNvSpPr/>
            <p:nvPr/>
          </p:nvSpPr>
          <p:spPr>
            <a:xfrm>
              <a:off x="4656023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4" name="object 3884"/>
            <p:cNvSpPr/>
            <p:nvPr/>
          </p:nvSpPr>
          <p:spPr>
            <a:xfrm>
              <a:off x="4656023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5" name="object 3885"/>
            <p:cNvSpPr/>
            <p:nvPr/>
          </p:nvSpPr>
          <p:spPr>
            <a:xfrm>
              <a:off x="4656023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6" name="object 3886"/>
            <p:cNvSpPr/>
            <p:nvPr/>
          </p:nvSpPr>
          <p:spPr>
            <a:xfrm>
              <a:off x="4656023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7" name="object 3887"/>
            <p:cNvSpPr/>
            <p:nvPr/>
          </p:nvSpPr>
          <p:spPr>
            <a:xfrm>
              <a:off x="4656023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8" name="object 3888"/>
            <p:cNvSpPr/>
            <p:nvPr/>
          </p:nvSpPr>
          <p:spPr>
            <a:xfrm>
              <a:off x="4656023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9" name="object 3889"/>
            <p:cNvSpPr/>
            <p:nvPr/>
          </p:nvSpPr>
          <p:spPr>
            <a:xfrm>
              <a:off x="4656023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0" name="object 3890"/>
            <p:cNvSpPr/>
            <p:nvPr/>
          </p:nvSpPr>
          <p:spPr>
            <a:xfrm>
              <a:off x="4656023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1" name="object 3891"/>
            <p:cNvSpPr/>
            <p:nvPr/>
          </p:nvSpPr>
          <p:spPr>
            <a:xfrm>
              <a:off x="4656023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2" name="object 3892"/>
            <p:cNvSpPr/>
            <p:nvPr/>
          </p:nvSpPr>
          <p:spPr>
            <a:xfrm>
              <a:off x="4656023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3" name="object 3893"/>
            <p:cNvSpPr/>
            <p:nvPr/>
          </p:nvSpPr>
          <p:spPr>
            <a:xfrm>
              <a:off x="4656023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4" name="object 3894"/>
            <p:cNvSpPr/>
            <p:nvPr/>
          </p:nvSpPr>
          <p:spPr>
            <a:xfrm>
              <a:off x="4656023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5" name="object 3895"/>
            <p:cNvSpPr/>
            <p:nvPr/>
          </p:nvSpPr>
          <p:spPr>
            <a:xfrm>
              <a:off x="4656023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6" name="object 3896"/>
            <p:cNvSpPr/>
            <p:nvPr/>
          </p:nvSpPr>
          <p:spPr>
            <a:xfrm>
              <a:off x="4656023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7" name="object 3897"/>
            <p:cNvSpPr/>
            <p:nvPr/>
          </p:nvSpPr>
          <p:spPr>
            <a:xfrm>
              <a:off x="4656023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8" name="object 3898"/>
            <p:cNvSpPr/>
            <p:nvPr/>
          </p:nvSpPr>
          <p:spPr>
            <a:xfrm>
              <a:off x="4656023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9" name="object 3899"/>
            <p:cNvSpPr/>
            <p:nvPr/>
          </p:nvSpPr>
          <p:spPr>
            <a:xfrm>
              <a:off x="4656023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0" name="object 3900"/>
            <p:cNvSpPr/>
            <p:nvPr/>
          </p:nvSpPr>
          <p:spPr>
            <a:xfrm>
              <a:off x="4641596" y="514925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82" y="69761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1" name="object 3901"/>
            <p:cNvSpPr/>
            <p:nvPr/>
          </p:nvSpPr>
          <p:spPr>
            <a:xfrm>
              <a:off x="4666208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2" name="object 3902"/>
            <p:cNvSpPr/>
            <p:nvPr/>
          </p:nvSpPr>
          <p:spPr>
            <a:xfrm>
              <a:off x="4666208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3" name="object 3903"/>
            <p:cNvSpPr/>
            <p:nvPr/>
          </p:nvSpPr>
          <p:spPr>
            <a:xfrm>
              <a:off x="4683241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4" name="object 3904"/>
            <p:cNvSpPr/>
            <p:nvPr/>
          </p:nvSpPr>
          <p:spPr>
            <a:xfrm>
              <a:off x="4683241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5" name="object 3905"/>
            <p:cNvSpPr/>
            <p:nvPr/>
          </p:nvSpPr>
          <p:spPr>
            <a:xfrm>
              <a:off x="4683239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6" name="object 3906"/>
            <p:cNvSpPr/>
            <p:nvPr/>
          </p:nvSpPr>
          <p:spPr>
            <a:xfrm>
              <a:off x="4683239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7" name="object 3907"/>
            <p:cNvSpPr/>
            <p:nvPr/>
          </p:nvSpPr>
          <p:spPr>
            <a:xfrm>
              <a:off x="4683239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8" name="object 3908"/>
            <p:cNvSpPr/>
            <p:nvPr/>
          </p:nvSpPr>
          <p:spPr>
            <a:xfrm>
              <a:off x="4683239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9" name="object 3909"/>
            <p:cNvSpPr/>
            <p:nvPr/>
          </p:nvSpPr>
          <p:spPr>
            <a:xfrm>
              <a:off x="4683239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97" y="215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0" name="object 3910"/>
            <p:cNvSpPr/>
            <p:nvPr/>
          </p:nvSpPr>
          <p:spPr>
            <a:xfrm>
              <a:off x="4683239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1" name="object 3911"/>
            <p:cNvSpPr/>
            <p:nvPr/>
          </p:nvSpPr>
          <p:spPr>
            <a:xfrm>
              <a:off x="4683239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2" name="object 3912"/>
            <p:cNvSpPr/>
            <p:nvPr/>
          </p:nvSpPr>
          <p:spPr>
            <a:xfrm>
              <a:off x="4683239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3" name="object 3913"/>
            <p:cNvSpPr/>
            <p:nvPr/>
          </p:nvSpPr>
          <p:spPr>
            <a:xfrm>
              <a:off x="4683239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4" name="object 3914"/>
            <p:cNvSpPr/>
            <p:nvPr/>
          </p:nvSpPr>
          <p:spPr>
            <a:xfrm>
              <a:off x="4683239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5" name="object 3915"/>
            <p:cNvSpPr/>
            <p:nvPr/>
          </p:nvSpPr>
          <p:spPr>
            <a:xfrm>
              <a:off x="4683239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6" name="object 3916"/>
            <p:cNvSpPr/>
            <p:nvPr/>
          </p:nvSpPr>
          <p:spPr>
            <a:xfrm>
              <a:off x="4683239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7" name="object 3917"/>
            <p:cNvSpPr/>
            <p:nvPr/>
          </p:nvSpPr>
          <p:spPr>
            <a:xfrm>
              <a:off x="4683239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97" y="2222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8" name="object 3918"/>
            <p:cNvSpPr/>
            <p:nvPr/>
          </p:nvSpPr>
          <p:spPr>
            <a:xfrm>
              <a:off x="4683239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97" y="222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9" name="object 3919"/>
            <p:cNvSpPr/>
            <p:nvPr/>
          </p:nvSpPr>
          <p:spPr>
            <a:xfrm>
              <a:off x="4683239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0" name="object 3920"/>
            <p:cNvSpPr/>
            <p:nvPr/>
          </p:nvSpPr>
          <p:spPr>
            <a:xfrm>
              <a:off x="4683239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1" name="object 3921"/>
            <p:cNvSpPr/>
            <p:nvPr/>
          </p:nvSpPr>
          <p:spPr>
            <a:xfrm>
              <a:off x="4683239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2" name="object 3922"/>
            <p:cNvSpPr/>
            <p:nvPr/>
          </p:nvSpPr>
          <p:spPr>
            <a:xfrm>
              <a:off x="4683239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3" name="object 3923"/>
            <p:cNvSpPr/>
            <p:nvPr/>
          </p:nvSpPr>
          <p:spPr>
            <a:xfrm>
              <a:off x="4683239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4" name="object 3924"/>
            <p:cNvSpPr/>
            <p:nvPr/>
          </p:nvSpPr>
          <p:spPr>
            <a:xfrm>
              <a:off x="4683239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5" name="object 3925"/>
            <p:cNvSpPr/>
            <p:nvPr/>
          </p:nvSpPr>
          <p:spPr>
            <a:xfrm>
              <a:off x="4683239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6" name="object 3926"/>
            <p:cNvSpPr/>
            <p:nvPr/>
          </p:nvSpPr>
          <p:spPr>
            <a:xfrm>
              <a:off x="4683239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7" name="object 3927"/>
            <p:cNvSpPr/>
            <p:nvPr/>
          </p:nvSpPr>
          <p:spPr>
            <a:xfrm>
              <a:off x="4683239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8" name="object 3928"/>
            <p:cNvSpPr/>
            <p:nvPr/>
          </p:nvSpPr>
          <p:spPr>
            <a:xfrm>
              <a:off x="4683239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9" name="object 3929"/>
            <p:cNvSpPr/>
            <p:nvPr/>
          </p:nvSpPr>
          <p:spPr>
            <a:xfrm>
              <a:off x="4683239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0" name="object 3930"/>
            <p:cNvSpPr/>
            <p:nvPr/>
          </p:nvSpPr>
          <p:spPr>
            <a:xfrm>
              <a:off x="4683239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1" name="object 3931"/>
            <p:cNvSpPr/>
            <p:nvPr/>
          </p:nvSpPr>
          <p:spPr>
            <a:xfrm>
              <a:off x="4683239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2" name="object 3932"/>
            <p:cNvSpPr/>
            <p:nvPr/>
          </p:nvSpPr>
          <p:spPr>
            <a:xfrm>
              <a:off x="4683239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3" name="object 3933"/>
            <p:cNvSpPr/>
            <p:nvPr/>
          </p:nvSpPr>
          <p:spPr>
            <a:xfrm>
              <a:off x="4683239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4" name="object 3934"/>
            <p:cNvSpPr/>
            <p:nvPr/>
          </p:nvSpPr>
          <p:spPr>
            <a:xfrm>
              <a:off x="4683239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5" name="object 3935"/>
            <p:cNvSpPr/>
            <p:nvPr/>
          </p:nvSpPr>
          <p:spPr>
            <a:xfrm>
              <a:off x="4683239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6" name="object 3936"/>
            <p:cNvSpPr/>
            <p:nvPr/>
          </p:nvSpPr>
          <p:spPr>
            <a:xfrm>
              <a:off x="4683239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7" name="object 3937"/>
            <p:cNvSpPr/>
            <p:nvPr/>
          </p:nvSpPr>
          <p:spPr>
            <a:xfrm>
              <a:off x="4683239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8" name="object 3938"/>
            <p:cNvSpPr/>
            <p:nvPr/>
          </p:nvSpPr>
          <p:spPr>
            <a:xfrm>
              <a:off x="4683239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9" name="object 3939"/>
            <p:cNvSpPr/>
            <p:nvPr/>
          </p:nvSpPr>
          <p:spPr>
            <a:xfrm>
              <a:off x="4683239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0" name="object 3940"/>
            <p:cNvSpPr/>
            <p:nvPr/>
          </p:nvSpPr>
          <p:spPr>
            <a:xfrm>
              <a:off x="4683239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1" name="object 3941"/>
            <p:cNvSpPr/>
            <p:nvPr/>
          </p:nvSpPr>
          <p:spPr>
            <a:xfrm>
              <a:off x="4683239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2" name="object 3942"/>
            <p:cNvSpPr/>
            <p:nvPr/>
          </p:nvSpPr>
          <p:spPr>
            <a:xfrm>
              <a:off x="4683239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3" name="object 3943"/>
            <p:cNvSpPr/>
            <p:nvPr/>
          </p:nvSpPr>
          <p:spPr>
            <a:xfrm>
              <a:off x="4683239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97" y="226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4" name="object 3944"/>
            <p:cNvSpPr/>
            <p:nvPr/>
          </p:nvSpPr>
          <p:spPr>
            <a:xfrm>
              <a:off x="4683239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5" name="object 3945"/>
            <p:cNvSpPr/>
            <p:nvPr/>
          </p:nvSpPr>
          <p:spPr>
            <a:xfrm>
              <a:off x="4683239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6" name="object 3946"/>
            <p:cNvSpPr/>
            <p:nvPr/>
          </p:nvSpPr>
          <p:spPr>
            <a:xfrm>
              <a:off x="4683239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7" name="object 3947"/>
            <p:cNvSpPr/>
            <p:nvPr/>
          </p:nvSpPr>
          <p:spPr>
            <a:xfrm>
              <a:off x="4683239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8" name="object 3948"/>
            <p:cNvSpPr/>
            <p:nvPr/>
          </p:nvSpPr>
          <p:spPr>
            <a:xfrm>
              <a:off x="4683239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9" name="object 3949"/>
            <p:cNvSpPr/>
            <p:nvPr/>
          </p:nvSpPr>
          <p:spPr>
            <a:xfrm>
              <a:off x="4683239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0" name="object 3950"/>
            <p:cNvSpPr/>
            <p:nvPr/>
          </p:nvSpPr>
          <p:spPr>
            <a:xfrm>
              <a:off x="4683239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1" name="object 3951"/>
            <p:cNvSpPr/>
            <p:nvPr/>
          </p:nvSpPr>
          <p:spPr>
            <a:xfrm>
              <a:off x="4683239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2" name="object 3952"/>
            <p:cNvSpPr/>
            <p:nvPr/>
          </p:nvSpPr>
          <p:spPr>
            <a:xfrm>
              <a:off x="4683239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3" name="object 3953"/>
            <p:cNvSpPr/>
            <p:nvPr/>
          </p:nvSpPr>
          <p:spPr>
            <a:xfrm>
              <a:off x="4683239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4" name="object 3954"/>
            <p:cNvSpPr/>
            <p:nvPr/>
          </p:nvSpPr>
          <p:spPr>
            <a:xfrm>
              <a:off x="4683239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5" name="object 3955"/>
            <p:cNvSpPr/>
            <p:nvPr/>
          </p:nvSpPr>
          <p:spPr>
            <a:xfrm>
              <a:off x="4683239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6" name="object 3956"/>
            <p:cNvSpPr/>
            <p:nvPr/>
          </p:nvSpPr>
          <p:spPr>
            <a:xfrm>
              <a:off x="4683239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7" name="object 3957"/>
            <p:cNvSpPr/>
            <p:nvPr/>
          </p:nvSpPr>
          <p:spPr>
            <a:xfrm>
              <a:off x="4668799" y="514925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0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407" y="69761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8" name="object 3958"/>
            <p:cNvSpPr/>
            <p:nvPr/>
          </p:nvSpPr>
          <p:spPr>
            <a:xfrm>
              <a:off x="4693475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9" name="object 3959"/>
            <p:cNvSpPr/>
            <p:nvPr/>
          </p:nvSpPr>
          <p:spPr>
            <a:xfrm>
              <a:off x="4693475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0" name="object 3960"/>
            <p:cNvSpPr/>
            <p:nvPr/>
          </p:nvSpPr>
          <p:spPr>
            <a:xfrm>
              <a:off x="4717796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1" name="object 3961"/>
            <p:cNvSpPr/>
            <p:nvPr/>
          </p:nvSpPr>
          <p:spPr>
            <a:xfrm>
              <a:off x="4717796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2" name="object 3962"/>
            <p:cNvSpPr/>
            <p:nvPr/>
          </p:nvSpPr>
          <p:spPr>
            <a:xfrm>
              <a:off x="4717796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3" name="object 3963"/>
            <p:cNvSpPr/>
            <p:nvPr/>
          </p:nvSpPr>
          <p:spPr>
            <a:xfrm>
              <a:off x="4717796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4" name="object 3964"/>
            <p:cNvSpPr/>
            <p:nvPr/>
          </p:nvSpPr>
          <p:spPr>
            <a:xfrm>
              <a:off x="4717796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5" name="object 3965"/>
            <p:cNvSpPr/>
            <p:nvPr/>
          </p:nvSpPr>
          <p:spPr>
            <a:xfrm>
              <a:off x="4717796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6" name="object 3966"/>
            <p:cNvSpPr/>
            <p:nvPr/>
          </p:nvSpPr>
          <p:spPr>
            <a:xfrm>
              <a:off x="4717796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7" name="object 3967"/>
            <p:cNvSpPr/>
            <p:nvPr/>
          </p:nvSpPr>
          <p:spPr>
            <a:xfrm>
              <a:off x="4717796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8" name="object 3968"/>
            <p:cNvSpPr/>
            <p:nvPr/>
          </p:nvSpPr>
          <p:spPr>
            <a:xfrm>
              <a:off x="4717796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9" name="object 3969"/>
            <p:cNvSpPr/>
            <p:nvPr/>
          </p:nvSpPr>
          <p:spPr>
            <a:xfrm>
              <a:off x="4717796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0" name="object 3970"/>
            <p:cNvSpPr/>
            <p:nvPr/>
          </p:nvSpPr>
          <p:spPr>
            <a:xfrm>
              <a:off x="4717796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1" name="object 3971"/>
            <p:cNvSpPr/>
            <p:nvPr/>
          </p:nvSpPr>
          <p:spPr>
            <a:xfrm>
              <a:off x="4717796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2" name="object 3972"/>
            <p:cNvSpPr/>
            <p:nvPr/>
          </p:nvSpPr>
          <p:spPr>
            <a:xfrm>
              <a:off x="4717796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3" name="object 3973"/>
            <p:cNvSpPr/>
            <p:nvPr/>
          </p:nvSpPr>
          <p:spPr>
            <a:xfrm>
              <a:off x="4717796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59" y="226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4" name="object 3974"/>
            <p:cNvSpPr/>
            <p:nvPr/>
          </p:nvSpPr>
          <p:spPr>
            <a:xfrm>
              <a:off x="4717796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5" name="object 3975"/>
            <p:cNvSpPr/>
            <p:nvPr/>
          </p:nvSpPr>
          <p:spPr>
            <a:xfrm>
              <a:off x="4717796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6" name="object 3976"/>
            <p:cNvSpPr/>
            <p:nvPr/>
          </p:nvSpPr>
          <p:spPr>
            <a:xfrm>
              <a:off x="4717796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7" name="object 3977"/>
            <p:cNvSpPr/>
            <p:nvPr/>
          </p:nvSpPr>
          <p:spPr>
            <a:xfrm>
              <a:off x="4717796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8" name="object 3978"/>
            <p:cNvSpPr/>
            <p:nvPr/>
          </p:nvSpPr>
          <p:spPr>
            <a:xfrm>
              <a:off x="4717796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9" name="object 3979"/>
            <p:cNvSpPr/>
            <p:nvPr/>
          </p:nvSpPr>
          <p:spPr>
            <a:xfrm>
              <a:off x="4717796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0" name="object 3980"/>
            <p:cNvSpPr/>
            <p:nvPr/>
          </p:nvSpPr>
          <p:spPr>
            <a:xfrm>
              <a:off x="4717796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1" name="object 3981"/>
            <p:cNvSpPr/>
            <p:nvPr/>
          </p:nvSpPr>
          <p:spPr>
            <a:xfrm>
              <a:off x="4717796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2" name="object 3982"/>
            <p:cNvSpPr/>
            <p:nvPr/>
          </p:nvSpPr>
          <p:spPr>
            <a:xfrm>
              <a:off x="4717796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3" name="object 3983"/>
            <p:cNvSpPr/>
            <p:nvPr/>
          </p:nvSpPr>
          <p:spPr>
            <a:xfrm>
              <a:off x="4717796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4" name="object 3984"/>
            <p:cNvSpPr/>
            <p:nvPr/>
          </p:nvSpPr>
          <p:spPr>
            <a:xfrm>
              <a:off x="4717796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5" name="object 3985"/>
            <p:cNvSpPr/>
            <p:nvPr/>
          </p:nvSpPr>
          <p:spPr>
            <a:xfrm>
              <a:off x="4717796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6" name="object 3986"/>
            <p:cNvSpPr/>
            <p:nvPr/>
          </p:nvSpPr>
          <p:spPr>
            <a:xfrm>
              <a:off x="4611763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7" name="object 3987"/>
            <p:cNvSpPr/>
            <p:nvPr/>
          </p:nvSpPr>
          <p:spPr>
            <a:xfrm>
              <a:off x="4611763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8" name="object 3988"/>
            <p:cNvSpPr/>
            <p:nvPr/>
          </p:nvSpPr>
          <p:spPr>
            <a:xfrm>
              <a:off x="4611763" y="514150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9" name="object 3989"/>
            <p:cNvSpPr/>
            <p:nvPr/>
          </p:nvSpPr>
          <p:spPr>
            <a:xfrm>
              <a:off x="4620107" y="5148135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17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17" y="20637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0" name="object 3990"/>
            <p:cNvSpPr/>
            <p:nvPr/>
          </p:nvSpPr>
          <p:spPr>
            <a:xfrm>
              <a:off x="4616324" y="5171052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53"/>
                  </a:moveTo>
                  <a:lnTo>
                    <a:pt x="1727" y="8953"/>
                  </a:lnTo>
                  <a:lnTo>
                    <a:pt x="2108" y="8559"/>
                  </a:lnTo>
                  <a:lnTo>
                    <a:pt x="2108" y="8089"/>
                  </a:lnTo>
                  <a:lnTo>
                    <a:pt x="2108" y="876"/>
                  </a:lnTo>
                  <a:lnTo>
                    <a:pt x="2108" y="380"/>
                  </a:lnTo>
                  <a:lnTo>
                    <a:pt x="1727" y="0"/>
                  </a:lnTo>
                  <a:lnTo>
                    <a:pt x="1244" y="0"/>
                  </a:lnTo>
                  <a:lnTo>
                    <a:pt x="863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76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393" y="8953"/>
                  </a:lnTo>
                  <a:lnTo>
                    <a:pt x="863" y="8953"/>
                  </a:lnTo>
                  <a:lnTo>
                    <a:pt x="1244" y="89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1" name="object 3991"/>
            <p:cNvSpPr/>
            <p:nvPr/>
          </p:nvSpPr>
          <p:spPr>
            <a:xfrm>
              <a:off x="4614354" y="5147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2" name="object 3992"/>
            <p:cNvSpPr/>
            <p:nvPr/>
          </p:nvSpPr>
          <p:spPr>
            <a:xfrm>
              <a:off x="4614354" y="5147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3" name="object 3993"/>
            <p:cNvSpPr/>
            <p:nvPr/>
          </p:nvSpPr>
          <p:spPr>
            <a:xfrm>
              <a:off x="4614354" y="5145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4" name="object 3994"/>
            <p:cNvSpPr/>
            <p:nvPr/>
          </p:nvSpPr>
          <p:spPr>
            <a:xfrm>
              <a:off x="4614354" y="5145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5" name="object 3995"/>
            <p:cNvSpPr/>
            <p:nvPr/>
          </p:nvSpPr>
          <p:spPr>
            <a:xfrm>
              <a:off x="4614354" y="51498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6" name="object 3996"/>
            <p:cNvSpPr/>
            <p:nvPr/>
          </p:nvSpPr>
          <p:spPr>
            <a:xfrm>
              <a:off x="4614354" y="51498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7" name="object 3997"/>
            <p:cNvSpPr/>
            <p:nvPr/>
          </p:nvSpPr>
          <p:spPr>
            <a:xfrm>
              <a:off x="4614354" y="51541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8" name="object 3998"/>
            <p:cNvSpPr/>
            <p:nvPr/>
          </p:nvSpPr>
          <p:spPr>
            <a:xfrm>
              <a:off x="4614354" y="51541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9" name="object 3999"/>
            <p:cNvSpPr/>
            <p:nvPr/>
          </p:nvSpPr>
          <p:spPr>
            <a:xfrm>
              <a:off x="4614354" y="5152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0" name="object 4000"/>
            <p:cNvSpPr/>
            <p:nvPr/>
          </p:nvSpPr>
          <p:spPr>
            <a:xfrm>
              <a:off x="4614354" y="5152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1" name="object 4001"/>
            <p:cNvSpPr/>
            <p:nvPr/>
          </p:nvSpPr>
          <p:spPr>
            <a:xfrm>
              <a:off x="4614354" y="5156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2" name="object 4002"/>
            <p:cNvSpPr/>
            <p:nvPr/>
          </p:nvSpPr>
          <p:spPr>
            <a:xfrm>
              <a:off x="4614354" y="5156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3" name="object 4003"/>
            <p:cNvSpPr/>
            <p:nvPr/>
          </p:nvSpPr>
          <p:spPr>
            <a:xfrm>
              <a:off x="4614354" y="5158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4" name="object 4004"/>
            <p:cNvSpPr/>
            <p:nvPr/>
          </p:nvSpPr>
          <p:spPr>
            <a:xfrm>
              <a:off x="4614354" y="5158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5" name="object 4005"/>
            <p:cNvSpPr/>
            <p:nvPr/>
          </p:nvSpPr>
          <p:spPr>
            <a:xfrm>
              <a:off x="4614354" y="51607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6" name="object 4006"/>
            <p:cNvSpPr/>
            <p:nvPr/>
          </p:nvSpPr>
          <p:spPr>
            <a:xfrm>
              <a:off x="4614354" y="51607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7" name="object 4007"/>
            <p:cNvSpPr/>
            <p:nvPr/>
          </p:nvSpPr>
          <p:spPr>
            <a:xfrm>
              <a:off x="4614354" y="5162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8" name="object 4008"/>
            <p:cNvSpPr/>
            <p:nvPr/>
          </p:nvSpPr>
          <p:spPr>
            <a:xfrm>
              <a:off x="4614354" y="5162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9" name="object 4009"/>
            <p:cNvSpPr/>
            <p:nvPr/>
          </p:nvSpPr>
          <p:spPr>
            <a:xfrm>
              <a:off x="4700526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0" name="object 4010"/>
            <p:cNvSpPr/>
            <p:nvPr/>
          </p:nvSpPr>
          <p:spPr>
            <a:xfrm>
              <a:off x="4700526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1" name="object 4011"/>
            <p:cNvSpPr/>
            <p:nvPr/>
          </p:nvSpPr>
          <p:spPr>
            <a:xfrm>
              <a:off x="4713594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2" name="object 4012"/>
            <p:cNvSpPr/>
            <p:nvPr/>
          </p:nvSpPr>
          <p:spPr>
            <a:xfrm>
              <a:off x="4713594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3" name="object 4013"/>
            <p:cNvSpPr/>
            <p:nvPr/>
          </p:nvSpPr>
          <p:spPr>
            <a:xfrm>
              <a:off x="4701870" y="514925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4" name="object 4014"/>
            <p:cNvSpPr/>
            <p:nvPr/>
          </p:nvSpPr>
          <p:spPr>
            <a:xfrm>
              <a:off x="4720653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5" name="object 4015"/>
            <p:cNvSpPr/>
            <p:nvPr/>
          </p:nvSpPr>
          <p:spPr>
            <a:xfrm>
              <a:off x="4720653" y="514150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6" name="object 4016"/>
            <p:cNvSpPr/>
            <p:nvPr/>
          </p:nvSpPr>
          <p:spPr>
            <a:xfrm>
              <a:off x="4727742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7" name="object 4017"/>
            <p:cNvSpPr/>
            <p:nvPr/>
          </p:nvSpPr>
          <p:spPr>
            <a:xfrm>
              <a:off x="4727742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8" name="object 4018"/>
            <p:cNvSpPr/>
            <p:nvPr/>
          </p:nvSpPr>
          <p:spPr>
            <a:xfrm>
              <a:off x="4740772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9" name="object 4019"/>
            <p:cNvSpPr/>
            <p:nvPr/>
          </p:nvSpPr>
          <p:spPr>
            <a:xfrm>
              <a:off x="4740772" y="5141501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0" name="object 4020"/>
            <p:cNvSpPr/>
            <p:nvPr/>
          </p:nvSpPr>
          <p:spPr>
            <a:xfrm>
              <a:off x="4729099" y="514925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63" y="69761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1" name="object 4021"/>
            <p:cNvSpPr/>
            <p:nvPr/>
          </p:nvSpPr>
          <p:spPr>
            <a:xfrm>
              <a:off x="4717796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2" name="object 4022"/>
            <p:cNvSpPr/>
            <p:nvPr/>
          </p:nvSpPr>
          <p:spPr>
            <a:xfrm>
              <a:off x="4717796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3" name="object 4023"/>
            <p:cNvSpPr/>
            <p:nvPr/>
          </p:nvSpPr>
          <p:spPr>
            <a:xfrm>
              <a:off x="4717796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4" name="object 4024"/>
            <p:cNvSpPr/>
            <p:nvPr/>
          </p:nvSpPr>
          <p:spPr>
            <a:xfrm>
              <a:off x="4717796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5" name="object 4025"/>
            <p:cNvSpPr/>
            <p:nvPr/>
          </p:nvSpPr>
          <p:spPr>
            <a:xfrm>
              <a:off x="4717796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6" name="object 4026"/>
            <p:cNvSpPr/>
            <p:nvPr/>
          </p:nvSpPr>
          <p:spPr>
            <a:xfrm>
              <a:off x="4717796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59" y="215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7" name="object 4027"/>
            <p:cNvSpPr/>
            <p:nvPr/>
          </p:nvSpPr>
          <p:spPr>
            <a:xfrm>
              <a:off x="4717796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8" name="object 4028"/>
            <p:cNvSpPr/>
            <p:nvPr/>
          </p:nvSpPr>
          <p:spPr>
            <a:xfrm>
              <a:off x="4717796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9" name="object 4029"/>
            <p:cNvSpPr/>
            <p:nvPr/>
          </p:nvSpPr>
          <p:spPr>
            <a:xfrm>
              <a:off x="4717796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0" name="object 4030"/>
            <p:cNvSpPr/>
            <p:nvPr/>
          </p:nvSpPr>
          <p:spPr>
            <a:xfrm>
              <a:off x="4717796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1" name="object 4031"/>
            <p:cNvSpPr/>
            <p:nvPr/>
          </p:nvSpPr>
          <p:spPr>
            <a:xfrm>
              <a:off x="4717796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2" name="object 4032"/>
            <p:cNvSpPr/>
            <p:nvPr/>
          </p:nvSpPr>
          <p:spPr>
            <a:xfrm>
              <a:off x="4717796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3" name="object 4033"/>
            <p:cNvSpPr/>
            <p:nvPr/>
          </p:nvSpPr>
          <p:spPr>
            <a:xfrm>
              <a:off x="4717796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59" y="2222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4" name="object 4034"/>
            <p:cNvSpPr/>
            <p:nvPr/>
          </p:nvSpPr>
          <p:spPr>
            <a:xfrm>
              <a:off x="4717796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59" y="2222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5" name="object 4035"/>
            <p:cNvSpPr/>
            <p:nvPr/>
          </p:nvSpPr>
          <p:spPr>
            <a:xfrm>
              <a:off x="4717796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6" name="object 4036"/>
            <p:cNvSpPr/>
            <p:nvPr/>
          </p:nvSpPr>
          <p:spPr>
            <a:xfrm>
              <a:off x="4717796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7" name="object 4037"/>
            <p:cNvSpPr/>
            <p:nvPr/>
          </p:nvSpPr>
          <p:spPr>
            <a:xfrm>
              <a:off x="4717796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8" name="object 4038"/>
            <p:cNvSpPr/>
            <p:nvPr/>
          </p:nvSpPr>
          <p:spPr>
            <a:xfrm>
              <a:off x="4717796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9" name="object 4039"/>
            <p:cNvSpPr/>
            <p:nvPr/>
          </p:nvSpPr>
          <p:spPr>
            <a:xfrm>
              <a:off x="4717796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0" name="object 4040"/>
            <p:cNvSpPr/>
            <p:nvPr/>
          </p:nvSpPr>
          <p:spPr>
            <a:xfrm>
              <a:off x="4717796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1" name="object 4041"/>
            <p:cNvSpPr/>
            <p:nvPr/>
          </p:nvSpPr>
          <p:spPr>
            <a:xfrm>
              <a:off x="4717796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2" name="object 4042"/>
            <p:cNvSpPr/>
            <p:nvPr/>
          </p:nvSpPr>
          <p:spPr>
            <a:xfrm>
              <a:off x="4717796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3" name="object 4043"/>
            <p:cNvSpPr/>
            <p:nvPr/>
          </p:nvSpPr>
          <p:spPr>
            <a:xfrm>
              <a:off x="4717796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4" name="object 4044"/>
            <p:cNvSpPr/>
            <p:nvPr/>
          </p:nvSpPr>
          <p:spPr>
            <a:xfrm>
              <a:off x="4717796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5" name="object 4045"/>
            <p:cNvSpPr/>
            <p:nvPr/>
          </p:nvSpPr>
          <p:spPr>
            <a:xfrm>
              <a:off x="4717796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6" name="object 4046"/>
            <p:cNvSpPr/>
            <p:nvPr/>
          </p:nvSpPr>
          <p:spPr>
            <a:xfrm>
              <a:off x="4717796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7" name="object 4047"/>
            <p:cNvSpPr/>
            <p:nvPr/>
          </p:nvSpPr>
          <p:spPr>
            <a:xfrm>
              <a:off x="4745024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8" name="object 4048"/>
            <p:cNvSpPr/>
            <p:nvPr/>
          </p:nvSpPr>
          <p:spPr>
            <a:xfrm>
              <a:off x="4745024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9" name="object 4049"/>
            <p:cNvSpPr/>
            <p:nvPr/>
          </p:nvSpPr>
          <p:spPr>
            <a:xfrm>
              <a:off x="4745024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0" name="object 4050"/>
            <p:cNvSpPr/>
            <p:nvPr/>
          </p:nvSpPr>
          <p:spPr>
            <a:xfrm>
              <a:off x="4745024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1" name="object 4051"/>
            <p:cNvSpPr/>
            <p:nvPr/>
          </p:nvSpPr>
          <p:spPr>
            <a:xfrm>
              <a:off x="4745024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2" name="object 4052"/>
            <p:cNvSpPr/>
            <p:nvPr/>
          </p:nvSpPr>
          <p:spPr>
            <a:xfrm>
              <a:off x="4745024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3" name="object 4053"/>
            <p:cNvSpPr/>
            <p:nvPr/>
          </p:nvSpPr>
          <p:spPr>
            <a:xfrm>
              <a:off x="4745024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4" name="object 4054"/>
            <p:cNvSpPr/>
            <p:nvPr/>
          </p:nvSpPr>
          <p:spPr>
            <a:xfrm>
              <a:off x="4745024" y="51540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5" name="object 4055"/>
            <p:cNvSpPr/>
            <p:nvPr/>
          </p:nvSpPr>
          <p:spPr>
            <a:xfrm>
              <a:off x="4745024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6" name="object 4056"/>
            <p:cNvSpPr/>
            <p:nvPr/>
          </p:nvSpPr>
          <p:spPr>
            <a:xfrm>
              <a:off x="4745024" y="5151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7" name="object 4057"/>
            <p:cNvSpPr/>
            <p:nvPr/>
          </p:nvSpPr>
          <p:spPr>
            <a:xfrm>
              <a:off x="4745024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8" name="object 4058"/>
            <p:cNvSpPr/>
            <p:nvPr/>
          </p:nvSpPr>
          <p:spPr>
            <a:xfrm>
              <a:off x="4745024" y="5156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9" name="object 4059"/>
            <p:cNvSpPr/>
            <p:nvPr/>
          </p:nvSpPr>
          <p:spPr>
            <a:xfrm>
              <a:off x="4745024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0" name="object 4060"/>
            <p:cNvSpPr/>
            <p:nvPr/>
          </p:nvSpPr>
          <p:spPr>
            <a:xfrm>
              <a:off x="4745024" y="51584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1" name="object 4061"/>
            <p:cNvSpPr/>
            <p:nvPr/>
          </p:nvSpPr>
          <p:spPr>
            <a:xfrm>
              <a:off x="4745024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2" name="object 4062"/>
            <p:cNvSpPr/>
            <p:nvPr/>
          </p:nvSpPr>
          <p:spPr>
            <a:xfrm>
              <a:off x="4745024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3" name="object 4063"/>
            <p:cNvSpPr/>
            <p:nvPr/>
          </p:nvSpPr>
          <p:spPr>
            <a:xfrm>
              <a:off x="4745024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4" name="object 4064"/>
            <p:cNvSpPr/>
            <p:nvPr/>
          </p:nvSpPr>
          <p:spPr>
            <a:xfrm>
              <a:off x="4745024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5" name="object 4065"/>
            <p:cNvSpPr/>
            <p:nvPr/>
          </p:nvSpPr>
          <p:spPr>
            <a:xfrm>
              <a:off x="4745024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6" name="object 4066"/>
            <p:cNvSpPr/>
            <p:nvPr/>
          </p:nvSpPr>
          <p:spPr>
            <a:xfrm>
              <a:off x="4745024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7" name="object 4067"/>
            <p:cNvSpPr/>
            <p:nvPr/>
          </p:nvSpPr>
          <p:spPr>
            <a:xfrm>
              <a:off x="4745024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8" name="object 4068"/>
            <p:cNvSpPr/>
            <p:nvPr/>
          </p:nvSpPr>
          <p:spPr>
            <a:xfrm>
              <a:off x="4745024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9" name="object 4069"/>
            <p:cNvSpPr/>
            <p:nvPr/>
          </p:nvSpPr>
          <p:spPr>
            <a:xfrm>
              <a:off x="4745024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0" name="object 4070"/>
            <p:cNvSpPr/>
            <p:nvPr/>
          </p:nvSpPr>
          <p:spPr>
            <a:xfrm>
              <a:off x="4745024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1" name="object 4071"/>
            <p:cNvSpPr/>
            <p:nvPr/>
          </p:nvSpPr>
          <p:spPr>
            <a:xfrm>
              <a:off x="4745024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2" name="object 4072"/>
            <p:cNvSpPr/>
            <p:nvPr/>
          </p:nvSpPr>
          <p:spPr>
            <a:xfrm>
              <a:off x="4745024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3" name="object 4073"/>
            <p:cNvSpPr/>
            <p:nvPr/>
          </p:nvSpPr>
          <p:spPr>
            <a:xfrm>
              <a:off x="4745024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4" name="object 4074"/>
            <p:cNvSpPr/>
            <p:nvPr/>
          </p:nvSpPr>
          <p:spPr>
            <a:xfrm>
              <a:off x="4745024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5" name="object 4075"/>
            <p:cNvSpPr/>
            <p:nvPr/>
          </p:nvSpPr>
          <p:spPr>
            <a:xfrm>
              <a:off x="4745024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6" name="object 4076"/>
            <p:cNvSpPr/>
            <p:nvPr/>
          </p:nvSpPr>
          <p:spPr>
            <a:xfrm>
              <a:off x="4745024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7" name="object 4077"/>
            <p:cNvSpPr/>
            <p:nvPr/>
          </p:nvSpPr>
          <p:spPr>
            <a:xfrm>
              <a:off x="4745024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8" name="object 4078"/>
            <p:cNvSpPr/>
            <p:nvPr/>
          </p:nvSpPr>
          <p:spPr>
            <a:xfrm>
              <a:off x="4745024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9" name="object 4079"/>
            <p:cNvSpPr/>
            <p:nvPr/>
          </p:nvSpPr>
          <p:spPr>
            <a:xfrm>
              <a:off x="4745024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0" name="object 4080"/>
            <p:cNvSpPr/>
            <p:nvPr/>
          </p:nvSpPr>
          <p:spPr>
            <a:xfrm>
              <a:off x="4745024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1" name="object 4081"/>
            <p:cNvSpPr/>
            <p:nvPr/>
          </p:nvSpPr>
          <p:spPr>
            <a:xfrm>
              <a:off x="4745024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2" name="object 4082"/>
            <p:cNvSpPr/>
            <p:nvPr/>
          </p:nvSpPr>
          <p:spPr>
            <a:xfrm>
              <a:off x="4745024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3" name="object 4083"/>
            <p:cNvSpPr/>
            <p:nvPr/>
          </p:nvSpPr>
          <p:spPr>
            <a:xfrm>
              <a:off x="4745024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4" name="object 4084"/>
            <p:cNvSpPr/>
            <p:nvPr/>
          </p:nvSpPr>
          <p:spPr>
            <a:xfrm>
              <a:off x="4745024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5" name="object 4085"/>
            <p:cNvSpPr/>
            <p:nvPr/>
          </p:nvSpPr>
          <p:spPr>
            <a:xfrm>
              <a:off x="4745024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6" name="object 4086"/>
            <p:cNvSpPr/>
            <p:nvPr/>
          </p:nvSpPr>
          <p:spPr>
            <a:xfrm>
              <a:off x="4745024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7" name="object 4087"/>
            <p:cNvSpPr/>
            <p:nvPr/>
          </p:nvSpPr>
          <p:spPr>
            <a:xfrm>
              <a:off x="4745024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8" name="object 4088"/>
            <p:cNvSpPr/>
            <p:nvPr/>
          </p:nvSpPr>
          <p:spPr>
            <a:xfrm>
              <a:off x="4745024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9" name="object 4089"/>
            <p:cNvSpPr/>
            <p:nvPr/>
          </p:nvSpPr>
          <p:spPr>
            <a:xfrm>
              <a:off x="4745024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0" name="object 4090"/>
            <p:cNvSpPr/>
            <p:nvPr/>
          </p:nvSpPr>
          <p:spPr>
            <a:xfrm>
              <a:off x="4745024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1" name="object 4091"/>
            <p:cNvSpPr/>
            <p:nvPr/>
          </p:nvSpPr>
          <p:spPr>
            <a:xfrm>
              <a:off x="4745024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2" name="object 4092"/>
            <p:cNvSpPr/>
            <p:nvPr/>
          </p:nvSpPr>
          <p:spPr>
            <a:xfrm>
              <a:off x="4745024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3" name="object 4093"/>
            <p:cNvSpPr/>
            <p:nvPr/>
          </p:nvSpPr>
          <p:spPr>
            <a:xfrm>
              <a:off x="4745024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4" name="object 4094"/>
            <p:cNvSpPr/>
            <p:nvPr/>
          </p:nvSpPr>
          <p:spPr>
            <a:xfrm>
              <a:off x="4745024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5" name="object 4095"/>
            <p:cNvSpPr/>
            <p:nvPr/>
          </p:nvSpPr>
          <p:spPr>
            <a:xfrm>
              <a:off x="4745024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6" name="object 4096"/>
            <p:cNvSpPr/>
            <p:nvPr/>
          </p:nvSpPr>
          <p:spPr>
            <a:xfrm>
              <a:off x="4745024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7" name="object 4097"/>
            <p:cNvSpPr/>
            <p:nvPr/>
          </p:nvSpPr>
          <p:spPr>
            <a:xfrm>
              <a:off x="4745024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8" name="object 4098"/>
            <p:cNvSpPr/>
            <p:nvPr/>
          </p:nvSpPr>
          <p:spPr>
            <a:xfrm>
              <a:off x="4745024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9" name="object 4099"/>
            <p:cNvSpPr/>
            <p:nvPr/>
          </p:nvSpPr>
          <p:spPr>
            <a:xfrm>
              <a:off x="4694097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0" name="object 4100"/>
            <p:cNvSpPr/>
            <p:nvPr/>
          </p:nvSpPr>
          <p:spPr>
            <a:xfrm>
              <a:off x="4694097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1" name="object 4101"/>
            <p:cNvSpPr/>
            <p:nvPr/>
          </p:nvSpPr>
          <p:spPr>
            <a:xfrm>
              <a:off x="4694097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2" name="object 4102"/>
            <p:cNvSpPr/>
            <p:nvPr/>
          </p:nvSpPr>
          <p:spPr>
            <a:xfrm>
              <a:off x="4694097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3" name="object 4103"/>
            <p:cNvSpPr/>
            <p:nvPr/>
          </p:nvSpPr>
          <p:spPr>
            <a:xfrm>
              <a:off x="4694097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4" name="object 4104"/>
            <p:cNvSpPr/>
            <p:nvPr/>
          </p:nvSpPr>
          <p:spPr>
            <a:xfrm>
              <a:off x="4694097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5" name="object 4105"/>
            <p:cNvSpPr/>
            <p:nvPr/>
          </p:nvSpPr>
          <p:spPr>
            <a:xfrm>
              <a:off x="4694097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6" name="object 4106"/>
            <p:cNvSpPr/>
            <p:nvPr/>
          </p:nvSpPr>
          <p:spPr>
            <a:xfrm>
              <a:off x="4694097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7" name="object 4107"/>
            <p:cNvSpPr/>
            <p:nvPr/>
          </p:nvSpPr>
          <p:spPr>
            <a:xfrm>
              <a:off x="4694097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8" name="object 4108"/>
            <p:cNvSpPr/>
            <p:nvPr/>
          </p:nvSpPr>
          <p:spPr>
            <a:xfrm>
              <a:off x="4694097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9" name="object 4109"/>
            <p:cNvSpPr/>
            <p:nvPr/>
          </p:nvSpPr>
          <p:spPr>
            <a:xfrm>
              <a:off x="4694097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0" name="object 4110"/>
            <p:cNvSpPr/>
            <p:nvPr/>
          </p:nvSpPr>
          <p:spPr>
            <a:xfrm>
              <a:off x="4694097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1" name="object 4111"/>
            <p:cNvSpPr/>
            <p:nvPr/>
          </p:nvSpPr>
          <p:spPr>
            <a:xfrm>
              <a:off x="4694097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2" name="object 4112"/>
            <p:cNvSpPr/>
            <p:nvPr/>
          </p:nvSpPr>
          <p:spPr>
            <a:xfrm>
              <a:off x="4694097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3" name="object 4113"/>
            <p:cNvSpPr/>
            <p:nvPr/>
          </p:nvSpPr>
          <p:spPr>
            <a:xfrm>
              <a:off x="4694097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4" name="object 4114"/>
            <p:cNvSpPr/>
            <p:nvPr/>
          </p:nvSpPr>
          <p:spPr>
            <a:xfrm>
              <a:off x="4694097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5" name="object 4115"/>
            <p:cNvSpPr/>
            <p:nvPr/>
          </p:nvSpPr>
          <p:spPr>
            <a:xfrm>
              <a:off x="4694097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6" name="object 4116"/>
            <p:cNvSpPr/>
            <p:nvPr/>
          </p:nvSpPr>
          <p:spPr>
            <a:xfrm>
              <a:off x="4694097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7" name="object 4117"/>
            <p:cNvSpPr/>
            <p:nvPr/>
          </p:nvSpPr>
          <p:spPr>
            <a:xfrm>
              <a:off x="4694097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8" name="object 4118"/>
            <p:cNvSpPr/>
            <p:nvPr/>
          </p:nvSpPr>
          <p:spPr>
            <a:xfrm>
              <a:off x="4694097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9" name="object 4119"/>
            <p:cNvSpPr/>
            <p:nvPr/>
          </p:nvSpPr>
          <p:spPr>
            <a:xfrm>
              <a:off x="4694097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0" name="object 4120"/>
            <p:cNvSpPr/>
            <p:nvPr/>
          </p:nvSpPr>
          <p:spPr>
            <a:xfrm>
              <a:off x="4694097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1" name="object 4121"/>
            <p:cNvSpPr/>
            <p:nvPr/>
          </p:nvSpPr>
          <p:spPr>
            <a:xfrm>
              <a:off x="4694097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2" name="object 4122"/>
            <p:cNvSpPr/>
            <p:nvPr/>
          </p:nvSpPr>
          <p:spPr>
            <a:xfrm>
              <a:off x="4694097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3" name="object 4123"/>
            <p:cNvSpPr/>
            <p:nvPr/>
          </p:nvSpPr>
          <p:spPr>
            <a:xfrm>
              <a:off x="4694097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4" name="object 4124"/>
            <p:cNvSpPr/>
            <p:nvPr/>
          </p:nvSpPr>
          <p:spPr>
            <a:xfrm>
              <a:off x="4694097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5" name="object 4125"/>
            <p:cNvSpPr/>
            <p:nvPr/>
          </p:nvSpPr>
          <p:spPr>
            <a:xfrm>
              <a:off x="4694097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6" name="object 4126"/>
            <p:cNvSpPr/>
            <p:nvPr/>
          </p:nvSpPr>
          <p:spPr>
            <a:xfrm>
              <a:off x="4694097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7" name="object 4127"/>
            <p:cNvSpPr/>
            <p:nvPr/>
          </p:nvSpPr>
          <p:spPr>
            <a:xfrm>
              <a:off x="4694097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8" name="object 4128"/>
            <p:cNvSpPr/>
            <p:nvPr/>
          </p:nvSpPr>
          <p:spPr>
            <a:xfrm>
              <a:off x="4694097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9" name="object 4129"/>
            <p:cNvSpPr/>
            <p:nvPr/>
          </p:nvSpPr>
          <p:spPr>
            <a:xfrm>
              <a:off x="4694097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0" name="object 4130"/>
            <p:cNvSpPr/>
            <p:nvPr/>
          </p:nvSpPr>
          <p:spPr>
            <a:xfrm>
              <a:off x="4694097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1" name="object 4131"/>
            <p:cNvSpPr/>
            <p:nvPr/>
          </p:nvSpPr>
          <p:spPr>
            <a:xfrm>
              <a:off x="4694097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2" name="object 4132"/>
            <p:cNvSpPr/>
            <p:nvPr/>
          </p:nvSpPr>
          <p:spPr>
            <a:xfrm>
              <a:off x="4694097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3" name="object 4133"/>
            <p:cNvSpPr/>
            <p:nvPr/>
          </p:nvSpPr>
          <p:spPr>
            <a:xfrm>
              <a:off x="4694097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4" name="object 4134"/>
            <p:cNvSpPr/>
            <p:nvPr/>
          </p:nvSpPr>
          <p:spPr>
            <a:xfrm>
              <a:off x="4694097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5" name="object 4135"/>
            <p:cNvSpPr/>
            <p:nvPr/>
          </p:nvSpPr>
          <p:spPr>
            <a:xfrm>
              <a:off x="4694097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6" name="object 4136"/>
            <p:cNvSpPr/>
            <p:nvPr/>
          </p:nvSpPr>
          <p:spPr>
            <a:xfrm>
              <a:off x="4694097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7" name="object 4137"/>
            <p:cNvSpPr/>
            <p:nvPr/>
          </p:nvSpPr>
          <p:spPr>
            <a:xfrm>
              <a:off x="4694097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8" name="object 4138"/>
            <p:cNvSpPr/>
            <p:nvPr/>
          </p:nvSpPr>
          <p:spPr>
            <a:xfrm>
              <a:off x="4694097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9" name="object 4139"/>
            <p:cNvSpPr/>
            <p:nvPr/>
          </p:nvSpPr>
          <p:spPr>
            <a:xfrm>
              <a:off x="4694097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0" name="object 4140"/>
            <p:cNvSpPr/>
            <p:nvPr/>
          </p:nvSpPr>
          <p:spPr>
            <a:xfrm>
              <a:off x="4694097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1" name="object 4141"/>
            <p:cNvSpPr/>
            <p:nvPr/>
          </p:nvSpPr>
          <p:spPr>
            <a:xfrm>
              <a:off x="4694097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2" name="object 4142"/>
            <p:cNvSpPr/>
            <p:nvPr/>
          </p:nvSpPr>
          <p:spPr>
            <a:xfrm>
              <a:off x="4694097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3" name="object 4143"/>
            <p:cNvSpPr/>
            <p:nvPr/>
          </p:nvSpPr>
          <p:spPr>
            <a:xfrm>
              <a:off x="4694097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4" name="object 4144"/>
            <p:cNvSpPr/>
            <p:nvPr/>
          </p:nvSpPr>
          <p:spPr>
            <a:xfrm>
              <a:off x="4694097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5" name="object 4145"/>
            <p:cNvSpPr/>
            <p:nvPr/>
          </p:nvSpPr>
          <p:spPr>
            <a:xfrm>
              <a:off x="4694097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6" name="object 4146"/>
            <p:cNvSpPr/>
            <p:nvPr/>
          </p:nvSpPr>
          <p:spPr>
            <a:xfrm>
              <a:off x="4694097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7" name="object 4147"/>
            <p:cNvSpPr/>
            <p:nvPr/>
          </p:nvSpPr>
          <p:spPr>
            <a:xfrm>
              <a:off x="4694097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8" name="object 4148"/>
            <p:cNvSpPr/>
            <p:nvPr/>
          </p:nvSpPr>
          <p:spPr>
            <a:xfrm>
              <a:off x="4694097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9" name="object 4149"/>
            <p:cNvSpPr/>
            <p:nvPr/>
          </p:nvSpPr>
          <p:spPr>
            <a:xfrm>
              <a:off x="4694097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0" name="object 4150"/>
            <p:cNvSpPr/>
            <p:nvPr/>
          </p:nvSpPr>
          <p:spPr>
            <a:xfrm>
              <a:off x="4694097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1" name="object 4151"/>
            <p:cNvSpPr/>
            <p:nvPr/>
          </p:nvSpPr>
          <p:spPr>
            <a:xfrm>
              <a:off x="4721364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2" name="object 4152"/>
            <p:cNvSpPr/>
            <p:nvPr/>
          </p:nvSpPr>
          <p:spPr>
            <a:xfrm>
              <a:off x="4721364" y="51475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3" name="object 4153"/>
            <p:cNvSpPr/>
            <p:nvPr/>
          </p:nvSpPr>
          <p:spPr>
            <a:xfrm>
              <a:off x="4721364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4" name="object 4154"/>
            <p:cNvSpPr/>
            <p:nvPr/>
          </p:nvSpPr>
          <p:spPr>
            <a:xfrm>
              <a:off x="4721364" y="5145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5" name="object 4155"/>
            <p:cNvSpPr/>
            <p:nvPr/>
          </p:nvSpPr>
          <p:spPr>
            <a:xfrm>
              <a:off x="4721364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46" y="2159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6" name="object 4156"/>
            <p:cNvSpPr/>
            <p:nvPr/>
          </p:nvSpPr>
          <p:spPr>
            <a:xfrm>
              <a:off x="4721364" y="5149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46" y="2159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7" name="object 4157"/>
            <p:cNvSpPr/>
            <p:nvPr/>
          </p:nvSpPr>
          <p:spPr>
            <a:xfrm>
              <a:off x="4721364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8" name="object 4158"/>
            <p:cNvSpPr/>
            <p:nvPr/>
          </p:nvSpPr>
          <p:spPr>
            <a:xfrm>
              <a:off x="4721364" y="51540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9" name="object 4159"/>
            <p:cNvSpPr/>
            <p:nvPr/>
          </p:nvSpPr>
          <p:spPr>
            <a:xfrm>
              <a:off x="4721364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0" name="object 4160"/>
            <p:cNvSpPr/>
            <p:nvPr/>
          </p:nvSpPr>
          <p:spPr>
            <a:xfrm>
              <a:off x="4721364" y="51518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1" name="object 4161"/>
            <p:cNvSpPr/>
            <p:nvPr/>
          </p:nvSpPr>
          <p:spPr>
            <a:xfrm>
              <a:off x="4721364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2" name="object 4162"/>
            <p:cNvSpPr/>
            <p:nvPr/>
          </p:nvSpPr>
          <p:spPr>
            <a:xfrm>
              <a:off x="4721364" y="5156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3" name="object 4163"/>
            <p:cNvSpPr/>
            <p:nvPr/>
          </p:nvSpPr>
          <p:spPr>
            <a:xfrm>
              <a:off x="4721364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46" y="2222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4" name="object 4164"/>
            <p:cNvSpPr/>
            <p:nvPr/>
          </p:nvSpPr>
          <p:spPr>
            <a:xfrm>
              <a:off x="4721364" y="51583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46" y="2222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5" name="object 4165"/>
            <p:cNvSpPr/>
            <p:nvPr/>
          </p:nvSpPr>
          <p:spPr>
            <a:xfrm>
              <a:off x="4721364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6" name="object 4166"/>
            <p:cNvSpPr/>
            <p:nvPr/>
          </p:nvSpPr>
          <p:spPr>
            <a:xfrm>
              <a:off x="4721364" y="51605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7" name="object 4167"/>
            <p:cNvSpPr/>
            <p:nvPr/>
          </p:nvSpPr>
          <p:spPr>
            <a:xfrm>
              <a:off x="4721364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8" name="object 4168"/>
            <p:cNvSpPr/>
            <p:nvPr/>
          </p:nvSpPr>
          <p:spPr>
            <a:xfrm>
              <a:off x="4721364" y="51627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9" name="object 4169"/>
            <p:cNvSpPr/>
            <p:nvPr/>
          </p:nvSpPr>
          <p:spPr>
            <a:xfrm>
              <a:off x="4721364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0" name="object 4170"/>
            <p:cNvSpPr/>
            <p:nvPr/>
          </p:nvSpPr>
          <p:spPr>
            <a:xfrm>
              <a:off x="4721364" y="5164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1" name="object 4171"/>
            <p:cNvSpPr/>
            <p:nvPr/>
          </p:nvSpPr>
          <p:spPr>
            <a:xfrm>
              <a:off x="4721364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2" name="object 4172"/>
            <p:cNvSpPr/>
            <p:nvPr/>
          </p:nvSpPr>
          <p:spPr>
            <a:xfrm>
              <a:off x="4721364" y="51671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3" name="object 4173"/>
            <p:cNvSpPr/>
            <p:nvPr/>
          </p:nvSpPr>
          <p:spPr>
            <a:xfrm>
              <a:off x="4721364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4" name="object 4174"/>
            <p:cNvSpPr/>
            <p:nvPr/>
          </p:nvSpPr>
          <p:spPr>
            <a:xfrm>
              <a:off x="4721364" y="51692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5" name="object 4175"/>
            <p:cNvSpPr/>
            <p:nvPr/>
          </p:nvSpPr>
          <p:spPr>
            <a:xfrm>
              <a:off x="4721364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6" name="object 4176"/>
            <p:cNvSpPr/>
            <p:nvPr/>
          </p:nvSpPr>
          <p:spPr>
            <a:xfrm>
              <a:off x="4721364" y="5171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7" name="object 4177"/>
            <p:cNvSpPr/>
            <p:nvPr/>
          </p:nvSpPr>
          <p:spPr>
            <a:xfrm>
              <a:off x="4721364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8" name="object 4178"/>
            <p:cNvSpPr/>
            <p:nvPr/>
          </p:nvSpPr>
          <p:spPr>
            <a:xfrm>
              <a:off x="4721364" y="51966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9" name="object 4179"/>
            <p:cNvSpPr/>
            <p:nvPr/>
          </p:nvSpPr>
          <p:spPr>
            <a:xfrm>
              <a:off x="4721364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0" name="object 4180"/>
            <p:cNvSpPr/>
            <p:nvPr/>
          </p:nvSpPr>
          <p:spPr>
            <a:xfrm>
              <a:off x="4721364" y="51944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1" name="object 4181"/>
            <p:cNvSpPr/>
            <p:nvPr/>
          </p:nvSpPr>
          <p:spPr>
            <a:xfrm>
              <a:off x="4721364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2" name="object 4182"/>
            <p:cNvSpPr/>
            <p:nvPr/>
          </p:nvSpPr>
          <p:spPr>
            <a:xfrm>
              <a:off x="4721364" y="51988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3" name="object 4183"/>
            <p:cNvSpPr/>
            <p:nvPr/>
          </p:nvSpPr>
          <p:spPr>
            <a:xfrm>
              <a:off x="4721364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4" name="object 4184"/>
            <p:cNvSpPr/>
            <p:nvPr/>
          </p:nvSpPr>
          <p:spPr>
            <a:xfrm>
              <a:off x="4721364" y="52031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5" name="object 4185"/>
            <p:cNvSpPr/>
            <p:nvPr/>
          </p:nvSpPr>
          <p:spPr>
            <a:xfrm>
              <a:off x="4721364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6" name="object 4186"/>
            <p:cNvSpPr/>
            <p:nvPr/>
          </p:nvSpPr>
          <p:spPr>
            <a:xfrm>
              <a:off x="4721364" y="52010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7" name="object 4187"/>
            <p:cNvSpPr/>
            <p:nvPr/>
          </p:nvSpPr>
          <p:spPr>
            <a:xfrm>
              <a:off x="4721364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8" name="object 4188"/>
            <p:cNvSpPr/>
            <p:nvPr/>
          </p:nvSpPr>
          <p:spPr>
            <a:xfrm>
              <a:off x="4721364" y="52053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9" name="object 4189"/>
            <p:cNvSpPr/>
            <p:nvPr/>
          </p:nvSpPr>
          <p:spPr>
            <a:xfrm>
              <a:off x="4721364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0" name="object 4190"/>
            <p:cNvSpPr/>
            <p:nvPr/>
          </p:nvSpPr>
          <p:spPr>
            <a:xfrm>
              <a:off x="4721364" y="52075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1" name="object 4191"/>
            <p:cNvSpPr/>
            <p:nvPr/>
          </p:nvSpPr>
          <p:spPr>
            <a:xfrm>
              <a:off x="4721364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2" name="object 4192"/>
            <p:cNvSpPr/>
            <p:nvPr/>
          </p:nvSpPr>
          <p:spPr>
            <a:xfrm>
              <a:off x="4721364" y="52096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3" name="object 4193"/>
            <p:cNvSpPr/>
            <p:nvPr/>
          </p:nvSpPr>
          <p:spPr>
            <a:xfrm>
              <a:off x="4721364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4" name="object 4194"/>
            <p:cNvSpPr/>
            <p:nvPr/>
          </p:nvSpPr>
          <p:spPr>
            <a:xfrm>
              <a:off x="4721364" y="52118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5" name="object 4195"/>
            <p:cNvSpPr/>
            <p:nvPr/>
          </p:nvSpPr>
          <p:spPr>
            <a:xfrm>
              <a:off x="4721364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6" name="object 4196"/>
            <p:cNvSpPr/>
            <p:nvPr/>
          </p:nvSpPr>
          <p:spPr>
            <a:xfrm>
              <a:off x="4721364" y="5214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7" name="object 4197"/>
            <p:cNvSpPr/>
            <p:nvPr/>
          </p:nvSpPr>
          <p:spPr>
            <a:xfrm>
              <a:off x="4721364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8" name="object 4198"/>
            <p:cNvSpPr/>
            <p:nvPr/>
          </p:nvSpPr>
          <p:spPr>
            <a:xfrm>
              <a:off x="4721364" y="5216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9" name="object 4199"/>
            <p:cNvSpPr/>
            <p:nvPr/>
          </p:nvSpPr>
          <p:spPr>
            <a:xfrm>
              <a:off x="4721364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0" name="object 4200"/>
            <p:cNvSpPr/>
            <p:nvPr/>
          </p:nvSpPr>
          <p:spPr>
            <a:xfrm>
              <a:off x="4721364" y="5218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1" name="object 4201"/>
            <p:cNvSpPr/>
            <p:nvPr/>
          </p:nvSpPr>
          <p:spPr>
            <a:xfrm>
              <a:off x="4721364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2" name="object 4202"/>
            <p:cNvSpPr/>
            <p:nvPr/>
          </p:nvSpPr>
          <p:spPr>
            <a:xfrm>
              <a:off x="4721364" y="52206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3" name="object 4203"/>
            <p:cNvSpPr/>
            <p:nvPr/>
          </p:nvSpPr>
          <p:spPr>
            <a:xfrm>
              <a:off x="4623168" y="514586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4" name="object 4204"/>
            <p:cNvSpPr/>
            <p:nvPr/>
          </p:nvSpPr>
          <p:spPr>
            <a:xfrm>
              <a:off x="4622751" y="5145627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198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198" y="3797"/>
                  </a:lnTo>
                  <a:lnTo>
                    <a:pt x="14198" y="2908"/>
                  </a:lnTo>
                  <a:lnTo>
                    <a:pt x="1346" y="2908"/>
                  </a:lnTo>
                  <a:lnTo>
                    <a:pt x="1130" y="2870"/>
                  </a:lnTo>
                  <a:lnTo>
                    <a:pt x="927" y="2793"/>
                  </a:lnTo>
                  <a:lnTo>
                    <a:pt x="927" y="2438"/>
                  </a:lnTo>
                  <a:lnTo>
                    <a:pt x="1879" y="2438"/>
                  </a:lnTo>
                  <a:lnTo>
                    <a:pt x="1879" y="2298"/>
                  </a:lnTo>
                  <a:lnTo>
                    <a:pt x="1701" y="2197"/>
                  </a:lnTo>
                  <a:lnTo>
                    <a:pt x="1574" y="2158"/>
                  </a:lnTo>
                  <a:lnTo>
                    <a:pt x="1308" y="2031"/>
                  </a:lnTo>
                  <a:lnTo>
                    <a:pt x="1041" y="1892"/>
                  </a:lnTo>
                  <a:lnTo>
                    <a:pt x="888" y="1117"/>
                  </a:lnTo>
                  <a:lnTo>
                    <a:pt x="1193" y="914"/>
                  </a:lnTo>
                  <a:lnTo>
                    <a:pt x="14198" y="914"/>
                  </a:lnTo>
                  <a:lnTo>
                    <a:pt x="14198" y="0"/>
                  </a:lnTo>
                  <a:close/>
                </a:path>
                <a:path w="14604" h="3810">
                  <a:moveTo>
                    <a:pt x="2082" y="1257"/>
                  </a:moveTo>
                  <a:lnTo>
                    <a:pt x="1523" y="1257"/>
                  </a:lnTo>
                  <a:lnTo>
                    <a:pt x="1422" y="1473"/>
                  </a:lnTo>
                  <a:lnTo>
                    <a:pt x="2260" y="1854"/>
                  </a:lnTo>
                  <a:lnTo>
                    <a:pt x="2387" y="2654"/>
                  </a:lnTo>
                  <a:lnTo>
                    <a:pt x="2082" y="2908"/>
                  </a:lnTo>
                  <a:lnTo>
                    <a:pt x="12420" y="2908"/>
                  </a:lnTo>
                  <a:lnTo>
                    <a:pt x="12141" y="2870"/>
                  </a:lnTo>
                  <a:lnTo>
                    <a:pt x="2679" y="2870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82" y="1257"/>
                  </a:lnTo>
                  <a:close/>
                </a:path>
                <a:path w="14604" h="3810">
                  <a:moveTo>
                    <a:pt x="13093" y="1257"/>
                  </a:moveTo>
                  <a:lnTo>
                    <a:pt x="12585" y="1257"/>
                  </a:lnTo>
                  <a:lnTo>
                    <a:pt x="12471" y="1473"/>
                  </a:lnTo>
                  <a:lnTo>
                    <a:pt x="12738" y="1612"/>
                  </a:lnTo>
                  <a:lnTo>
                    <a:pt x="12865" y="1638"/>
                  </a:lnTo>
                  <a:lnTo>
                    <a:pt x="13284" y="1854"/>
                  </a:lnTo>
                  <a:lnTo>
                    <a:pt x="13398" y="2654"/>
                  </a:lnTo>
                  <a:lnTo>
                    <a:pt x="13093" y="2908"/>
                  </a:lnTo>
                  <a:lnTo>
                    <a:pt x="14198" y="2908"/>
                  </a:lnTo>
                  <a:lnTo>
                    <a:pt x="14198" y="1333"/>
                  </a:lnTo>
                  <a:lnTo>
                    <a:pt x="13284" y="1333"/>
                  </a:lnTo>
                  <a:lnTo>
                    <a:pt x="13093" y="1257"/>
                  </a:lnTo>
                  <a:close/>
                </a:path>
                <a:path w="14604" h="3810">
                  <a:moveTo>
                    <a:pt x="3695" y="939"/>
                  </a:moveTo>
                  <a:lnTo>
                    <a:pt x="3213" y="939"/>
                  </a:lnTo>
                  <a:lnTo>
                    <a:pt x="3213" y="2870"/>
                  </a:lnTo>
                  <a:lnTo>
                    <a:pt x="3695" y="2870"/>
                  </a:lnTo>
                  <a:lnTo>
                    <a:pt x="3695" y="939"/>
                  </a:lnTo>
                  <a:close/>
                </a:path>
                <a:path w="14604" h="3810">
                  <a:moveTo>
                    <a:pt x="5422" y="939"/>
                  </a:moveTo>
                  <a:lnTo>
                    <a:pt x="5067" y="939"/>
                  </a:lnTo>
                  <a:lnTo>
                    <a:pt x="5067" y="1308"/>
                  </a:lnTo>
                  <a:lnTo>
                    <a:pt x="4229" y="1308"/>
                  </a:lnTo>
                  <a:lnTo>
                    <a:pt x="4229" y="1714"/>
                  </a:lnTo>
                  <a:lnTo>
                    <a:pt x="4978" y="1714"/>
                  </a:lnTo>
                  <a:lnTo>
                    <a:pt x="4978" y="2057"/>
                  </a:lnTo>
                  <a:lnTo>
                    <a:pt x="4229" y="2057"/>
                  </a:lnTo>
                  <a:lnTo>
                    <a:pt x="4229" y="2489"/>
                  </a:lnTo>
                  <a:lnTo>
                    <a:pt x="5067" y="2489"/>
                  </a:lnTo>
                  <a:lnTo>
                    <a:pt x="5067" y="2870"/>
                  </a:lnTo>
                  <a:lnTo>
                    <a:pt x="5422" y="2870"/>
                  </a:lnTo>
                  <a:lnTo>
                    <a:pt x="5422" y="939"/>
                  </a:lnTo>
                  <a:close/>
                </a:path>
                <a:path w="14604" h="3810">
                  <a:moveTo>
                    <a:pt x="5803" y="1612"/>
                  </a:moveTo>
                  <a:lnTo>
                    <a:pt x="5803" y="2870"/>
                  </a:lnTo>
                  <a:lnTo>
                    <a:pt x="6311" y="2870"/>
                  </a:lnTo>
                  <a:lnTo>
                    <a:pt x="5803" y="1612"/>
                  </a:lnTo>
                  <a:close/>
                </a:path>
                <a:path w="14604" h="3810">
                  <a:moveTo>
                    <a:pt x="7226" y="1612"/>
                  </a:moveTo>
                  <a:lnTo>
                    <a:pt x="6883" y="2438"/>
                  </a:lnTo>
                  <a:lnTo>
                    <a:pt x="6667" y="2870"/>
                  </a:lnTo>
                  <a:lnTo>
                    <a:pt x="7226" y="2870"/>
                  </a:lnTo>
                  <a:lnTo>
                    <a:pt x="7226" y="1612"/>
                  </a:lnTo>
                  <a:close/>
                </a:path>
                <a:path w="14604" h="3810">
                  <a:moveTo>
                    <a:pt x="8191" y="939"/>
                  </a:moveTo>
                  <a:lnTo>
                    <a:pt x="7772" y="939"/>
                  </a:lnTo>
                  <a:lnTo>
                    <a:pt x="7772" y="2870"/>
                  </a:lnTo>
                  <a:lnTo>
                    <a:pt x="8191" y="2870"/>
                  </a:lnTo>
                  <a:lnTo>
                    <a:pt x="8191" y="939"/>
                  </a:lnTo>
                  <a:close/>
                </a:path>
                <a:path w="14604" h="3810">
                  <a:moveTo>
                    <a:pt x="9944" y="939"/>
                  </a:moveTo>
                  <a:lnTo>
                    <a:pt x="9588" y="939"/>
                  </a:lnTo>
                  <a:lnTo>
                    <a:pt x="9588" y="1308"/>
                  </a:lnTo>
                  <a:lnTo>
                    <a:pt x="8750" y="1308"/>
                  </a:lnTo>
                  <a:lnTo>
                    <a:pt x="8750" y="1714"/>
                  </a:lnTo>
                  <a:lnTo>
                    <a:pt x="9524" y="1714"/>
                  </a:lnTo>
                  <a:lnTo>
                    <a:pt x="9524" y="2057"/>
                  </a:lnTo>
                  <a:lnTo>
                    <a:pt x="8750" y="2057"/>
                  </a:lnTo>
                  <a:lnTo>
                    <a:pt x="8750" y="2489"/>
                  </a:lnTo>
                  <a:lnTo>
                    <a:pt x="9613" y="2489"/>
                  </a:lnTo>
                  <a:lnTo>
                    <a:pt x="9613" y="2870"/>
                  </a:lnTo>
                  <a:lnTo>
                    <a:pt x="9944" y="2870"/>
                  </a:lnTo>
                  <a:lnTo>
                    <a:pt x="9944" y="939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70"/>
                  </a:lnTo>
                  <a:lnTo>
                    <a:pt x="11010" y="2870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193" y="939"/>
                  </a:moveTo>
                  <a:lnTo>
                    <a:pt x="11607" y="939"/>
                  </a:lnTo>
                  <a:lnTo>
                    <a:pt x="11607" y="2870"/>
                  </a:lnTo>
                  <a:lnTo>
                    <a:pt x="12141" y="2870"/>
                  </a:lnTo>
                  <a:lnTo>
                    <a:pt x="11937" y="2793"/>
                  </a:lnTo>
                  <a:lnTo>
                    <a:pt x="11937" y="2438"/>
                  </a:lnTo>
                  <a:lnTo>
                    <a:pt x="12890" y="2438"/>
                  </a:lnTo>
                  <a:lnTo>
                    <a:pt x="12890" y="2298"/>
                  </a:lnTo>
                  <a:lnTo>
                    <a:pt x="12052" y="1892"/>
                  </a:lnTo>
                  <a:lnTo>
                    <a:pt x="11937" y="1117"/>
                  </a:lnTo>
                  <a:lnTo>
                    <a:pt x="12193" y="939"/>
                  </a:lnTo>
                  <a:close/>
                </a:path>
                <a:path w="14604" h="3810">
                  <a:moveTo>
                    <a:pt x="1879" y="2438"/>
                  </a:moveTo>
                  <a:lnTo>
                    <a:pt x="927" y="2438"/>
                  </a:lnTo>
                  <a:lnTo>
                    <a:pt x="1346" y="2552"/>
                  </a:lnTo>
                  <a:lnTo>
                    <a:pt x="1727" y="2552"/>
                  </a:lnTo>
                  <a:lnTo>
                    <a:pt x="1879" y="2489"/>
                  </a:lnTo>
                  <a:close/>
                </a:path>
                <a:path w="14604" h="3810">
                  <a:moveTo>
                    <a:pt x="12890" y="2438"/>
                  </a:moveTo>
                  <a:lnTo>
                    <a:pt x="11937" y="2438"/>
                  </a:lnTo>
                  <a:lnTo>
                    <a:pt x="12230" y="2489"/>
                  </a:lnTo>
                  <a:lnTo>
                    <a:pt x="12420" y="2552"/>
                  </a:lnTo>
                  <a:lnTo>
                    <a:pt x="12738" y="2552"/>
                  </a:lnTo>
                  <a:lnTo>
                    <a:pt x="12890" y="2489"/>
                  </a:lnTo>
                  <a:close/>
                </a:path>
                <a:path w="14604" h="3810">
                  <a:moveTo>
                    <a:pt x="11252" y="939"/>
                  </a:moveTo>
                  <a:lnTo>
                    <a:pt x="10566" y="939"/>
                  </a:lnTo>
                  <a:lnTo>
                    <a:pt x="11252" y="2158"/>
                  </a:lnTo>
                  <a:lnTo>
                    <a:pt x="11252" y="939"/>
                  </a:lnTo>
                  <a:close/>
                </a:path>
                <a:path w="14604" h="3810">
                  <a:moveTo>
                    <a:pt x="7086" y="939"/>
                  </a:moveTo>
                  <a:lnTo>
                    <a:pt x="6108" y="939"/>
                  </a:lnTo>
                  <a:lnTo>
                    <a:pt x="6385" y="1612"/>
                  </a:lnTo>
                  <a:lnTo>
                    <a:pt x="6616" y="2082"/>
                  </a:lnTo>
                  <a:lnTo>
                    <a:pt x="6730" y="1714"/>
                  </a:lnTo>
                  <a:lnTo>
                    <a:pt x="7086" y="939"/>
                  </a:lnTo>
                  <a:close/>
                </a:path>
                <a:path w="14604" h="3810">
                  <a:moveTo>
                    <a:pt x="12230" y="914"/>
                  </a:moveTo>
                  <a:lnTo>
                    <a:pt x="1879" y="914"/>
                  </a:lnTo>
                  <a:lnTo>
                    <a:pt x="2082" y="939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193" y="939"/>
                  </a:lnTo>
                  <a:close/>
                </a:path>
                <a:path w="14604" h="3810">
                  <a:moveTo>
                    <a:pt x="14198" y="914"/>
                  </a:moveTo>
                  <a:lnTo>
                    <a:pt x="12890" y="914"/>
                  </a:lnTo>
                  <a:lnTo>
                    <a:pt x="13093" y="939"/>
                  </a:lnTo>
                  <a:lnTo>
                    <a:pt x="13284" y="990"/>
                  </a:lnTo>
                  <a:lnTo>
                    <a:pt x="13284" y="1333"/>
                  </a:lnTo>
                  <a:lnTo>
                    <a:pt x="14198" y="1333"/>
                  </a:lnTo>
                  <a:lnTo>
                    <a:pt x="14198" y="914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05" name="object 420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37634" y="4770628"/>
              <a:ext cx="155282" cy="56197"/>
            </a:xfrm>
            <a:prstGeom prst="rect">
              <a:avLst/>
            </a:prstGeom>
          </p:spPr>
        </p:pic>
        <p:sp>
          <p:nvSpPr>
            <p:cNvPr id="4206" name="object 4206"/>
            <p:cNvSpPr/>
            <p:nvPr/>
          </p:nvSpPr>
          <p:spPr>
            <a:xfrm>
              <a:off x="4237634" y="4770627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4">
                  <a:moveTo>
                    <a:pt x="155295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155295" y="0"/>
                  </a:lnTo>
                  <a:lnTo>
                    <a:pt x="155295" y="56197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7" name="object 4207"/>
            <p:cNvSpPr/>
            <p:nvPr/>
          </p:nvSpPr>
          <p:spPr>
            <a:xfrm>
              <a:off x="4297756" y="4778158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621" y="36398"/>
                  </a:moveTo>
                  <a:lnTo>
                    <a:pt x="114" y="36512"/>
                  </a:lnTo>
                  <a:lnTo>
                    <a:pt x="114" y="42506"/>
                  </a:lnTo>
                  <a:lnTo>
                    <a:pt x="40436" y="42405"/>
                  </a:lnTo>
                  <a:lnTo>
                    <a:pt x="42621" y="36398"/>
                  </a:lnTo>
                  <a:close/>
                </a:path>
                <a:path w="45085" h="42545">
                  <a:moveTo>
                    <a:pt x="42621" y="6108"/>
                  </a:moveTo>
                  <a:lnTo>
                    <a:pt x="40436" y="88"/>
                  </a:lnTo>
                  <a:lnTo>
                    <a:pt x="114" y="0"/>
                  </a:lnTo>
                  <a:lnTo>
                    <a:pt x="114" y="6007"/>
                  </a:lnTo>
                  <a:lnTo>
                    <a:pt x="42621" y="6108"/>
                  </a:lnTo>
                  <a:close/>
                </a:path>
                <a:path w="45085" h="42545">
                  <a:moveTo>
                    <a:pt x="44030" y="29210"/>
                  </a:moveTo>
                  <a:lnTo>
                    <a:pt x="0" y="29235"/>
                  </a:lnTo>
                  <a:lnTo>
                    <a:pt x="63" y="35064"/>
                  </a:lnTo>
                  <a:lnTo>
                    <a:pt x="43014" y="34950"/>
                  </a:lnTo>
                  <a:lnTo>
                    <a:pt x="44030" y="29210"/>
                  </a:lnTo>
                  <a:close/>
                </a:path>
                <a:path w="45085" h="42545">
                  <a:moveTo>
                    <a:pt x="44030" y="13309"/>
                  </a:moveTo>
                  <a:lnTo>
                    <a:pt x="43014" y="7569"/>
                  </a:lnTo>
                  <a:lnTo>
                    <a:pt x="63" y="7442"/>
                  </a:lnTo>
                  <a:lnTo>
                    <a:pt x="0" y="13271"/>
                  </a:lnTo>
                  <a:lnTo>
                    <a:pt x="44030" y="13309"/>
                  </a:lnTo>
                  <a:close/>
                </a:path>
                <a:path w="45085" h="42545">
                  <a:moveTo>
                    <a:pt x="44564" y="21920"/>
                  </a:moveTo>
                  <a:lnTo>
                    <a:pt x="127" y="21945"/>
                  </a:lnTo>
                  <a:lnTo>
                    <a:pt x="25" y="27597"/>
                  </a:lnTo>
                  <a:lnTo>
                    <a:pt x="44183" y="27609"/>
                  </a:lnTo>
                  <a:lnTo>
                    <a:pt x="44564" y="21920"/>
                  </a:lnTo>
                  <a:close/>
                </a:path>
                <a:path w="45085" h="42545">
                  <a:moveTo>
                    <a:pt x="44564" y="20586"/>
                  </a:moveTo>
                  <a:lnTo>
                    <a:pt x="44183" y="14897"/>
                  </a:lnTo>
                  <a:lnTo>
                    <a:pt x="25" y="14897"/>
                  </a:lnTo>
                  <a:lnTo>
                    <a:pt x="127" y="20561"/>
                  </a:lnTo>
                  <a:lnTo>
                    <a:pt x="44564" y="20586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08" name="object 420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40923" y="4777930"/>
              <a:ext cx="3162" cy="41465"/>
            </a:xfrm>
            <a:prstGeom prst="rect">
              <a:avLst/>
            </a:prstGeom>
          </p:spPr>
        </p:pic>
        <p:sp>
          <p:nvSpPr>
            <p:cNvPr id="4209" name="object 4209"/>
            <p:cNvSpPr/>
            <p:nvPr/>
          </p:nvSpPr>
          <p:spPr>
            <a:xfrm>
              <a:off x="4240912" y="4777936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587" y="0"/>
                  </a:moveTo>
                  <a:lnTo>
                    <a:pt x="711" y="0"/>
                  </a:lnTo>
                  <a:lnTo>
                    <a:pt x="0" y="711"/>
                  </a:lnTo>
                  <a:lnTo>
                    <a:pt x="0" y="1574"/>
                  </a:lnTo>
                  <a:lnTo>
                    <a:pt x="0" y="39903"/>
                  </a:lnTo>
                  <a:lnTo>
                    <a:pt x="0" y="40779"/>
                  </a:lnTo>
                  <a:lnTo>
                    <a:pt x="711" y="41465"/>
                  </a:lnTo>
                  <a:lnTo>
                    <a:pt x="1587" y="41465"/>
                  </a:lnTo>
                  <a:lnTo>
                    <a:pt x="2451" y="41465"/>
                  </a:lnTo>
                  <a:lnTo>
                    <a:pt x="3175" y="40779"/>
                  </a:lnTo>
                  <a:lnTo>
                    <a:pt x="3175" y="39903"/>
                  </a:lnTo>
                  <a:lnTo>
                    <a:pt x="3175" y="1574"/>
                  </a:lnTo>
                  <a:lnTo>
                    <a:pt x="3175" y="711"/>
                  </a:lnTo>
                  <a:lnTo>
                    <a:pt x="2451" y="0"/>
                  </a:lnTo>
                  <a:lnTo>
                    <a:pt x="158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10" name="object 42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86058" y="4777930"/>
              <a:ext cx="3174" cy="41465"/>
            </a:xfrm>
            <a:prstGeom prst="rect">
              <a:avLst/>
            </a:prstGeom>
          </p:spPr>
        </p:pic>
        <p:sp>
          <p:nvSpPr>
            <p:cNvPr id="4211" name="object 4211"/>
            <p:cNvSpPr/>
            <p:nvPr/>
          </p:nvSpPr>
          <p:spPr>
            <a:xfrm>
              <a:off x="4386061" y="4777936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574" y="0"/>
                  </a:moveTo>
                  <a:lnTo>
                    <a:pt x="2463" y="0"/>
                  </a:lnTo>
                  <a:lnTo>
                    <a:pt x="3175" y="711"/>
                  </a:lnTo>
                  <a:lnTo>
                    <a:pt x="3175" y="1574"/>
                  </a:lnTo>
                  <a:lnTo>
                    <a:pt x="3175" y="39903"/>
                  </a:lnTo>
                  <a:lnTo>
                    <a:pt x="3175" y="40779"/>
                  </a:lnTo>
                  <a:lnTo>
                    <a:pt x="2463" y="41465"/>
                  </a:lnTo>
                  <a:lnTo>
                    <a:pt x="1574" y="41465"/>
                  </a:lnTo>
                  <a:lnTo>
                    <a:pt x="723" y="41465"/>
                  </a:lnTo>
                  <a:lnTo>
                    <a:pt x="0" y="40779"/>
                  </a:lnTo>
                  <a:lnTo>
                    <a:pt x="0" y="39903"/>
                  </a:lnTo>
                  <a:lnTo>
                    <a:pt x="0" y="1574"/>
                  </a:lnTo>
                  <a:lnTo>
                    <a:pt x="0" y="711"/>
                  </a:lnTo>
                  <a:lnTo>
                    <a:pt x="723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2" name="object 4212"/>
            <p:cNvSpPr/>
            <p:nvPr/>
          </p:nvSpPr>
          <p:spPr>
            <a:xfrm>
              <a:off x="4245739" y="4770621"/>
              <a:ext cx="138430" cy="56515"/>
            </a:xfrm>
            <a:custGeom>
              <a:avLst/>
              <a:gdLst/>
              <a:ahLst/>
              <a:cxnLst/>
              <a:rect l="l" t="t" r="r" b="b"/>
              <a:pathLst>
                <a:path w="138429" h="56514">
                  <a:moveTo>
                    <a:pt x="0" y="0"/>
                  </a:moveTo>
                  <a:lnTo>
                    <a:pt x="0" y="56197"/>
                  </a:lnTo>
                </a:path>
                <a:path w="138429" h="56514">
                  <a:moveTo>
                    <a:pt x="138417" y="0"/>
                  </a:moveTo>
                  <a:lnTo>
                    <a:pt x="138417" y="561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3" name="object 4213"/>
            <p:cNvSpPr/>
            <p:nvPr/>
          </p:nvSpPr>
          <p:spPr>
            <a:xfrm>
              <a:off x="4245737" y="4781702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4">
                  <a:moveTo>
                    <a:pt x="48742" y="4838"/>
                  </a:moveTo>
                  <a:lnTo>
                    <a:pt x="3149" y="4838"/>
                  </a:lnTo>
                  <a:lnTo>
                    <a:pt x="3149" y="3086"/>
                  </a:lnTo>
                  <a:lnTo>
                    <a:pt x="48742" y="3086"/>
                  </a:lnTo>
                  <a:lnTo>
                    <a:pt x="48742" y="4838"/>
                  </a:lnTo>
                  <a:close/>
                </a:path>
                <a:path w="52070" h="43814">
                  <a:moveTo>
                    <a:pt x="51993" y="4838"/>
                  </a:moveTo>
                  <a:lnTo>
                    <a:pt x="0" y="4838"/>
                  </a:lnTo>
                  <a:lnTo>
                    <a:pt x="0" y="0"/>
                  </a:lnTo>
                  <a:lnTo>
                    <a:pt x="51993" y="0"/>
                  </a:lnTo>
                  <a:lnTo>
                    <a:pt x="51993" y="4838"/>
                  </a:lnTo>
                  <a:close/>
                </a:path>
                <a:path w="52070" h="43814">
                  <a:moveTo>
                    <a:pt x="48742" y="12026"/>
                  </a:moveTo>
                  <a:lnTo>
                    <a:pt x="3149" y="12026"/>
                  </a:lnTo>
                  <a:lnTo>
                    <a:pt x="3149" y="10287"/>
                  </a:lnTo>
                  <a:lnTo>
                    <a:pt x="48742" y="10287"/>
                  </a:lnTo>
                  <a:lnTo>
                    <a:pt x="48742" y="12026"/>
                  </a:lnTo>
                  <a:close/>
                </a:path>
                <a:path w="52070" h="43814">
                  <a:moveTo>
                    <a:pt x="51993" y="12026"/>
                  </a:moveTo>
                  <a:lnTo>
                    <a:pt x="0" y="12026"/>
                  </a:lnTo>
                  <a:lnTo>
                    <a:pt x="0" y="7188"/>
                  </a:lnTo>
                  <a:lnTo>
                    <a:pt x="51993" y="7188"/>
                  </a:lnTo>
                  <a:lnTo>
                    <a:pt x="51993" y="12026"/>
                  </a:lnTo>
                  <a:close/>
                </a:path>
                <a:path w="52070" h="43814">
                  <a:moveTo>
                    <a:pt x="48742" y="19278"/>
                  </a:moveTo>
                  <a:lnTo>
                    <a:pt x="3149" y="19278"/>
                  </a:lnTo>
                  <a:lnTo>
                    <a:pt x="3149" y="17513"/>
                  </a:lnTo>
                  <a:lnTo>
                    <a:pt x="48742" y="17513"/>
                  </a:lnTo>
                  <a:lnTo>
                    <a:pt x="48742" y="19278"/>
                  </a:lnTo>
                  <a:close/>
                </a:path>
                <a:path w="52070" h="43814">
                  <a:moveTo>
                    <a:pt x="51993" y="19278"/>
                  </a:moveTo>
                  <a:lnTo>
                    <a:pt x="0" y="19278"/>
                  </a:lnTo>
                  <a:lnTo>
                    <a:pt x="0" y="14439"/>
                  </a:lnTo>
                  <a:lnTo>
                    <a:pt x="51993" y="14439"/>
                  </a:lnTo>
                  <a:lnTo>
                    <a:pt x="51993" y="19278"/>
                  </a:lnTo>
                  <a:close/>
                </a:path>
                <a:path w="52070" h="43814">
                  <a:moveTo>
                    <a:pt x="48742" y="26670"/>
                  </a:moveTo>
                  <a:lnTo>
                    <a:pt x="3149" y="26670"/>
                  </a:lnTo>
                  <a:lnTo>
                    <a:pt x="3149" y="24930"/>
                  </a:lnTo>
                  <a:lnTo>
                    <a:pt x="48742" y="24930"/>
                  </a:lnTo>
                  <a:lnTo>
                    <a:pt x="48742" y="26670"/>
                  </a:lnTo>
                  <a:close/>
                </a:path>
                <a:path w="52070" h="43814">
                  <a:moveTo>
                    <a:pt x="51993" y="26670"/>
                  </a:moveTo>
                  <a:lnTo>
                    <a:pt x="0" y="26670"/>
                  </a:lnTo>
                  <a:lnTo>
                    <a:pt x="0" y="21844"/>
                  </a:lnTo>
                  <a:lnTo>
                    <a:pt x="51993" y="21844"/>
                  </a:lnTo>
                  <a:lnTo>
                    <a:pt x="51993" y="26670"/>
                  </a:lnTo>
                  <a:close/>
                </a:path>
                <a:path w="52070" h="43814">
                  <a:moveTo>
                    <a:pt x="48742" y="33794"/>
                  </a:moveTo>
                  <a:lnTo>
                    <a:pt x="3149" y="33794"/>
                  </a:lnTo>
                  <a:lnTo>
                    <a:pt x="3149" y="32067"/>
                  </a:lnTo>
                  <a:lnTo>
                    <a:pt x="48742" y="32067"/>
                  </a:lnTo>
                  <a:lnTo>
                    <a:pt x="48742" y="33794"/>
                  </a:lnTo>
                  <a:close/>
                </a:path>
                <a:path w="52070" h="43814">
                  <a:moveTo>
                    <a:pt x="51993" y="33794"/>
                  </a:moveTo>
                  <a:lnTo>
                    <a:pt x="0" y="33794"/>
                  </a:lnTo>
                  <a:lnTo>
                    <a:pt x="0" y="28968"/>
                  </a:lnTo>
                  <a:lnTo>
                    <a:pt x="51993" y="28968"/>
                  </a:lnTo>
                  <a:lnTo>
                    <a:pt x="51993" y="33794"/>
                  </a:lnTo>
                  <a:close/>
                </a:path>
                <a:path w="52070" h="43814">
                  <a:moveTo>
                    <a:pt x="48742" y="40970"/>
                  </a:moveTo>
                  <a:lnTo>
                    <a:pt x="3149" y="40970"/>
                  </a:lnTo>
                  <a:lnTo>
                    <a:pt x="3149" y="39230"/>
                  </a:lnTo>
                  <a:lnTo>
                    <a:pt x="48742" y="39230"/>
                  </a:lnTo>
                  <a:lnTo>
                    <a:pt x="48742" y="40970"/>
                  </a:lnTo>
                  <a:close/>
                </a:path>
                <a:path w="52070" h="43814">
                  <a:moveTo>
                    <a:pt x="51993" y="40970"/>
                  </a:moveTo>
                  <a:lnTo>
                    <a:pt x="0" y="40970"/>
                  </a:lnTo>
                  <a:lnTo>
                    <a:pt x="0" y="36144"/>
                  </a:lnTo>
                  <a:lnTo>
                    <a:pt x="51993" y="36144"/>
                  </a:lnTo>
                  <a:lnTo>
                    <a:pt x="51993" y="40970"/>
                  </a:lnTo>
                  <a:close/>
                </a:path>
                <a:path w="52070" h="43814">
                  <a:moveTo>
                    <a:pt x="4711" y="43484"/>
                  </a:moveTo>
                  <a:lnTo>
                    <a:pt x="3911" y="43484"/>
                  </a:lnTo>
                  <a:lnTo>
                    <a:pt x="3911" y="42671"/>
                  </a:lnTo>
                  <a:lnTo>
                    <a:pt x="4711" y="42671"/>
                  </a:lnTo>
                  <a:lnTo>
                    <a:pt x="4711" y="43484"/>
                  </a:lnTo>
                  <a:close/>
                </a:path>
                <a:path w="52070" h="43814">
                  <a:moveTo>
                    <a:pt x="9461" y="43484"/>
                  </a:moveTo>
                  <a:lnTo>
                    <a:pt x="8636" y="43484"/>
                  </a:lnTo>
                  <a:lnTo>
                    <a:pt x="8636" y="42671"/>
                  </a:lnTo>
                  <a:lnTo>
                    <a:pt x="9461" y="42671"/>
                  </a:lnTo>
                  <a:lnTo>
                    <a:pt x="9461" y="43484"/>
                  </a:lnTo>
                  <a:close/>
                </a:path>
                <a:path w="52070" h="43814">
                  <a:moveTo>
                    <a:pt x="13474" y="43484"/>
                  </a:moveTo>
                  <a:lnTo>
                    <a:pt x="12674" y="43484"/>
                  </a:lnTo>
                  <a:lnTo>
                    <a:pt x="12674" y="42671"/>
                  </a:lnTo>
                  <a:lnTo>
                    <a:pt x="13474" y="42671"/>
                  </a:lnTo>
                  <a:lnTo>
                    <a:pt x="13474" y="4348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4" name="object 4214"/>
            <p:cNvSpPr/>
            <p:nvPr/>
          </p:nvSpPr>
          <p:spPr>
            <a:xfrm>
              <a:off x="4297746" y="4770621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286"/>
                  </a:lnTo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5" name="object 4215"/>
            <p:cNvSpPr/>
            <p:nvPr/>
          </p:nvSpPr>
          <p:spPr>
            <a:xfrm>
              <a:off x="4372701" y="478202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3848"/>
                  </a:moveTo>
                  <a:lnTo>
                    <a:pt x="7708" y="5968"/>
                  </a:lnTo>
                  <a:lnTo>
                    <a:pt x="5981" y="7708"/>
                  </a:lnTo>
                  <a:lnTo>
                    <a:pt x="3848" y="7708"/>
                  </a:lnTo>
                  <a:lnTo>
                    <a:pt x="1727" y="7708"/>
                  </a:lnTo>
                  <a:lnTo>
                    <a:pt x="0" y="5968"/>
                  </a:lnTo>
                  <a:lnTo>
                    <a:pt x="0" y="3848"/>
                  </a:lnTo>
                  <a:lnTo>
                    <a:pt x="0" y="1727"/>
                  </a:lnTo>
                  <a:lnTo>
                    <a:pt x="1727" y="0"/>
                  </a:lnTo>
                  <a:lnTo>
                    <a:pt x="3848" y="0"/>
                  </a:lnTo>
                  <a:lnTo>
                    <a:pt x="5981" y="0"/>
                  </a:lnTo>
                  <a:lnTo>
                    <a:pt x="7708" y="1727"/>
                  </a:lnTo>
                  <a:lnTo>
                    <a:pt x="7708" y="38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6" name="object 4216"/>
            <p:cNvSpPr/>
            <p:nvPr/>
          </p:nvSpPr>
          <p:spPr>
            <a:xfrm>
              <a:off x="4374972" y="478581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99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4699" y="825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7" name="object 4217"/>
            <p:cNvSpPr/>
            <p:nvPr/>
          </p:nvSpPr>
          <p:spPr>
            <a:xfrm>
              <a:off x="4297743" y="4824895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39">
                  <a:moveTo>
                    <a:pt x="5765" y="1727"/>
                  </a:moveTo>
                  <a:lnTo>
                    <a:pt x="0" y="1727"/>
                  </a:lnTo>
                  <a:lnTo>
                    <a:pt x="0" y="0"/>
                  </a:lnTo>
                  <a:lnTo>
                    <a:pt x="5765" y="0"/>
                  </a:lnTo>
                  <a:lnTo>
                    <a:pt x="5765" y="1727"/>
                  </a:lnTo>
                  <a:close/>
                </a:path>
                <a:path w="86995" h="2539">
                  <a:moveTo>
                    <a:pt x="86410" y="1930"/>
                  </a:moveTo>
                  <a:lnTo>
                    <a:pt x="81178" y="1930"/>
                  </a:lnTo>
                  <a:lnTo>
                    <a:pt x="81178" y="215"/>
                  </a:lnTo>
                  <a:lnTo>
                    <a:pt x="86410" y="215"/>
                  </a:lnTo>
                  <a:lnTo>
                    <a:pt x="86410" y="19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8" name="object 4218"/>
            <p:cNvSpPr/>
            <p:nvPr/>
          </p:nvSpPr>
          <p:spPr>
            <a:xfrm>
              <a:off x="4249115" y="4773447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679"/>
                  </a:lnTo>
                  <a:lnTo>
                    <a:pt x="10413" y="2679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9" name="object 4219"/>
            <p:cNvSpPr/>
            <p:nvPr/>
          </p:nvSpPr>
          <p:spPr>
            <a:xfrm>
              <a:off x="4248774" y="4773250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112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11112" y="2959"/>
                  </a:lnTo>
                  <a:lnTo>
                    <a:pt x="11112" y="2273"/>
                  </a:lnTo>
                  <a:lnTo>
                    <a:pt x="1066" y="2273"/>
                  </a:lnTo>
                  <a:lnTo>
                    <a:pt x="888" y="2235"/>
                  </a:lnTo>
                  <a:lnTo>
                    <a:pt x="723" y="2171"/>
                  </a:lnTo>
                  <a:lnTo>
                    <a:pt x="723" y="1905"/>
                  </a:lnTo>
                  <a:lnTo>
                    <a:pt x="1473" y="1905"/>
                  </a:lnTo>
                  <a:lnTo>
                    <a:pt x="812" y="1473"/>
                  </a:lnTo>
                  <a:lnTo>
                    <a:pt x="711" y="876"/>
                  </a:lnTo>
                  <a:lnTo>
                    <a:pt x="952" y="711"/>
                  </a:lnTo>
                  <a:lnTo>
                    <a:pt x="11112" y="711"/>
                  </a:lnTo>
                  <a:lnTo>
                    <a:pt x="11112" y="0"/>
                  </a:lnTo>
                  <a:close/>
                </a:path>
                <a:path w="11429" h="3175">
                  <a:moveTo>
                    <a:pt x="1638" y="965"/>
                  </a:moveTo>
                  <a:lnTo>
                    <a:pt x="1193" y="965"/>
                  </a:lnTo>
                  <a:lnTo>
                    <a:pt x="1174" y="1181"/>
                  </a:lnTo>
                  <a:lnTo>
                    <a:pt x="1346" y="1257"/>
                  </a:lnTo>
                  <a:lnTo>
                    <a:pt x="1765" y="1447"/>
                  </a:lnTo>
                  <a:lnTo>
                    <a:pt x="1752" y="2171"/>
                  </a:lnTo>
                  <a:lnTo>
                    <a:pt x="9702" y="2273"/>
                  </a:lnTo>
                  <a:lnTo>
                    <a:pt x="9499" y="2235"/>
                  </a:lnTo>
                  <a:lnTo>
                    <a:pt x="2095" y="2235"/>
                  </a:lnTo>
                  <a:lnTo>
                    <a:pt x="2095" y="1041"/>
                  </a:lnTo>
                  <a:lnTo>
                    <a:pt x="1765" y="1041"/>
                  </a:lnTo>
                  <a:close/>
                </a:path>
                <a:path w="11429" h="3175">
                  <a:moveTo>
                    <a:pt x="10248" y="965"/>
                  </a:moveTo>
                  <a:lnTo>
                    <a:pt x="9829" y="965"/>
                  </a:lnTo>
                  <a:lnTo>
                    <a:pt x="9766" y="1181"/>
                  </a:lnTo>
                  <a:lnTo>
                    <a:pt x="10159" y="1320"/>
                  </a:lnTo>
                  <a:lnTo>
                    <a:pt x="10388" y="1447"/>
                  </a:lnTo>
                  <a:lnTo>
                    <a:pt x="10369" y="2171"/>
                  </a:lnTo>
                  <a:lnTo>
                    <a:pt x="11112" y="2273"/>
                  </a:lnTo>
                  <a:lnTo>
                    <a:pt x="11112" y="1041"/>
                  </a:lnTo>
                  <a:lnTo>
                    <a:pt x="10388" y="1041"/>
                  </a:lnTo>
                  <a:lnTo>
                    <a:pt x="10248" y="965"/>
                  </a:lnTo>
                  <a:close/>
                </a:path>
                <a:path w="11429" h="3175">
                  <a:moveTo>
                    <a:pt x="2882" y="736"/>
                  </a:moveTo>
                  <a:lnTo>
                    <a:pt x="2527" y="736"/>
                  </a:lnTo>
                  <a:lnTo>
                    <a:pt x="2527" y="2235"/>
                  </a:lnTo>
                  <a:lnTo>
                    <a:pt x="2882" y="2235"/>
                  </a:lnTo>
                  <a:lnTo>
                    <a:pt x="2882" y="736"/>
                  </a:lnTo>
                  <a:close/>
                </a:path>
                <a:path w="11429" h="3175">
                  <a:moveTo>
                    <a:pt x="4241" y="736"/>
                  </a:moveTo>
                  <a:lnTo>
                    <a:pt x="3962" y="736"/>
                  </a:lnTo>
                  <a:lnTo>
                    <a:pt x="3962" y="1016"/>
                  </a:lnTo>
                  <a:lnTo>
                    <a:pt x="3314" y="1016"/>
                  </a:lnTo>
                  <a:lnTo>
                    <a:pt x="3314" y="1320"/>
                  </a:lnTo>
                  <a:lnTo>
                    <a:pt x="3886" y="1320"/>
                  </a:lnTo>
                  <a:lnTo>
                    <a:pt x="3886" y="1600"/>
                  </a:lnTo>
                  <a:lnTo>
                    <a:pt x="3314" y="1600"/>
                  </a:lnTo>
                  <a:lnTo>
                    <a:pt x="3314" y="1930"/>
                  </a:lnTo>
                  <a:lnTo>
                    <a:pt x="3962" y="1930"/>
                  </a:lnTo>
                  <a:lnTo>
                    <a:pt x="3962" y="2235"/>
                  </a:lnTo>
                  <a:lnTo>
                    <a:pt x="4241" y="2235"/>
                  </a:lnTo>
                  <a:lnTo>
                    <a:pt x="4241" y="736"/>
                  </a:lnTo>
                  <a:close/>
                </a:path>
                <a:path w="11429" h="3175">
                  <a:moveTo>
                    <a:pt x="4533" y="1257"/>
                  </a:moveTo>
                  <a:lnTo>
                    <a:pt x="4533" y="2235"/>
                  </a:lnTo>
                  <a:lnTo>
                    <a:pt x="4940" y="2235"/>
                  </a:lnTo>
                  <a:lnTo>
                    <a:pt x="4533" y="1257"/>
                  </a:lnTo>
                  <a:close/>
                </a:path>
                <a:path w="11429" h="3175">
                  <a:moveTo>
                    <a:pt x="5651" y="1257"/>
                  </a:moveTo>
                  <a:lnTo>
                    <a:pt x="5340" y="1993"/>
                  </a:lnTo>
                  <a:lnTo>
                    <a:pt x="5219" y="2235"/>
                  </a:lnTo>
                  <a:lnTo>
                    <a:pt x="5651" y="2235"/>
                  </a:lnTo>
                  <a:lnTo>
                    <a:pt x="5651" y="1257"/>
                  </a:lnTo>
                  <a:close/>
                </a:path>
                <a:path w="11429" h="3175">
                  <a:moveTo>
                    <a:pt x="6413" y="736"/>
                  </a:moveTo>
                  <a:lnTo>
                    <a:pt x="6083" y="736"/>
                  </a:lnTo>
                  <a:lnTo>
                    <a:pt x="6083" y="2235"/>
                  </a:lnTo>
                  <a:lnTo>
                    <a:pt x="6413" y="2235"/>
                  </a:lnTo>
                  <a:lnTo>
                    <a:pt x="6413" y="736"/>
                  </a:lnTo>
                  <a:close/>
                </a:path>
                <a:path w="11429" h="3175">
                  <a:moveTo>
                    <a:pt x="7759" y="736"/>
                  </a:moveTo>
                  <a:lnTo>
                    <a:pt x="7492" y="736"/>
                  </a:lnTo>
                  <a:lnTo>
                    <a:pt x="7492" y="1016"/>
                  </a:lnTo>
                  <a:lnTo>
                    <a:pt x="6857" y="1016"/>
                  </a:lnTo>
                  <a:lnTo>
                    <a:pt x="6857" y="1320"/>
                  </a:lnTo>
                  <a:lnTo>
                    <a:pt x="7442" y="1320"/>
                  </a:lnTo>
                  <a:lnTo>
                    <a:pt x="7442" y="1600"/>
                  </a:lnTo>
                  <a:lnTo>
                    <a:pt x="6857" y="1600"/>
                  </a:lnTo>
                  <a:lnTo>
                    <a:pt x="6857" y="1930"/>
                  </a:lnTo>
                  <a:lnTo>
                    <a:pt x="7531" y="1930"/>
                  </a:lnTo>
                  <a:lnTo>
                    <a:pt x="7531" y="2235"/>
                  </a:lnTo>
                  <a:lnTo>
                    <a:pt x="7759" y="2235"/>
                  </a:lnTo>
                  <a:lnTo>
                    <a:pt x="7759" y="736"/>
                  </a:lnTo>
                  <a:close/>
                </a:path>
                <a:path w="11429" h="3175">
                  <a:moveTo>
                    <a:pt x="8115" y="1270"/>
                  </a:moveTo>
                  <a:lnTo>
                    <a:pt x="8115" y="2235"/>
                  </a:lnTo>
                  <a:lnTo>
                    <a:pt x="8610" y="2235"/>
                  </a:lnTo>
                  <a:lnTo>
                    <a:pt x="8115" y="1270"/>
                  </a:lnTo>
                  <a:close/>
                </a:path>
                <a:path w="11429" h="3175">
                  <a:moveTo>
                    <a:pt x="9531" y="736"/>
                  </a:moveTo>
                  <a:lnTo>
                    <a:pt x="9080" y="736"/>
                  </a:lnTo>
                  <a:lnTo>
                    <a:pt x="9080" y="2235"/>
                  </a:lnTo>
                  <a:lnTo>
                    <a:pt x="9499" y="2235"/>
                  </a:lnTo>
                  <a:lnTo>
                    <a:pt x="9359" y="2171"/>
                  </a:lnTo>
                  <a:lnTo>
                    <a:pt x="9359" y="1905"/>
                  </a:lnTo>
                  <a:lnTo>
                    <a:pt x="10083" y="1905"/>
                  </a:lnTo>
                  <a:lnTo>
                    <a:pt x="9423" y="1473"/>
                  </a:lnTo>
                  <a:lnTo>
                    <a:pt x="9359" y="876"/>
                  </a:lnTo>
                  <a:lnTo>
                    <a:pt x="9531" y="736"/>
                  </a:lnTo>
                  <a:close/>
                </a:path>
                <a:path w="11429" h="3175">
                  <a:moveTo>
                    <a:pt x="1473" y="1905"/>
                  </a:moveTo>
                  <a:lnTo>
                    <a:pt x="723" y="1905"/>
                  </a:lnTo>
                  <a:lnTo>
                    <a:pt x="914" y="1930"/>
                  </a:lnTo>
                  <a:lnTo>
                    <a:pt x="1066" y="1993"/>
                  </a:lnTo>
                  <a:lnTo>
                    <a:pt x="1346" y="1993"/>
                  </a:lnTo>
                  <a:lnTo>
                    <a:pt x="1473" y="1930"/>
                  </a:lnTo>
                  <a:close/>
                </a:path>
                <a:path w="11429" h="3175">
                  <a:moveTo>
                    <a:pt x="10083" y="1905"/>
                  </a:moveTo>
                  <a:lnTo>
                    <a:pt x="9359" y="1905"/>
                  </a:lnTo>
                  <a:lnTo>
                    <a:pt x="9563" y="1930"/>
                  </a:lnTo>
                  <a:lnTo>
                    <a:pt x="9702" y="1993"/>
                  </a:lnTo>
                  <a:lnTo>
                    <a:pt x="9982" y="1993"/>
                  </a:lnTo>
                  <a:close/>
                </a:path>
                <a:path w="11429" h="3175">
                  <a:moveTo>
                    <a:pt x="8788" y="736"/>
                  </a:moveTo>
                  <a:lnTo>
                    <a:pt x="8254" y="736"/>
                  </a:lnTo>
                  <a:lnTo>
                    <a:pt x="8788" y="1689"/>
                  </a:lnTo>
                  <a:lnTo>
                    <a:pt x="8788" y="736"/>
                  </a:lnTo>
                  <a:close/>
                </a:path>
                <a:path w="11429" h="3175">
                  <a:moveTo>
                    <a:pt x="5549" y="736"/>
                  </a:moveTo>
                  <a:lnTo>
                    <a:pt x="4775" y="736"/>
                  </a:lnTo>
                  <a:lnTo>
                    <a:pt x="5156" y="1638"/>
                  </a:lnTo>
                  <a:lnTo>
                    <a:pt x="5283" y="1270"/>
                  </a:lnTo>
                  <a:lnTo>
                    <a:pt x="5549" y="736"/>
                  </a:lnTo>
                  <a:close/>
                </a:path>
                <a:path w="11429" h="3175">
                  <a:moveTo>
                    <a:pt x="9563" y="711"/>
                  </a:moveTo>
                  <a:lnTo>
                    <a:pt x="1473" y="711"/>
                  </a:lnTo>
                  <a:lnTo>
                    <a:pt x="1667" y="736"/>
                  </a:lnTo>
                  <a:lnTo>
                    <a:pt x="1765" y="1041"/>
                  </a:lnTo>
                  <a:lnTo>
                    <a:pt x="2095" y="1041"/>
                  </a:lnTo>
                  <a:lnTo>
                    <a:pt x="2095" y="736"/>
                  </a:lnTo>
                  <a:lnTo>
                    <a:pt x="9531" y="736"/>
                  </a:lnTo>
                  <a:close/>
                </a:path>
                <a:path w="11429" h="3175">
                  <a:moveTo>
                    <a:pt x="11112" y="711"/>
                  </a:moveTo>
                  <a:lnTo>
                    <a:pt x="10083" y="711"/>
                  </a:lnTo>
                  <a:lnTo>
                    <a:pt x="10286" y="736"/>
                  </a:lnTo>
                  <a:lnTo>
                    <a:pt x="10388" y="1041"/>
                  </a:lnTo>
                  <a:lnTo>
                    <a:pt x="11112" y="1041"/>
                  </a:lnTo>
                  <a:lnTo>
                    <a:pt x="11112" y="711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0" name="object 4220"/>
            <p:cNvSpPr/>
            <p:nvPr/>
          </p:nvSpPr>
          <p:spPr>
            <a:xfrm>
              <a:off x="3383467" y="5753423"/>
              <a:ext cx="28575" cy="96520"/>
            </a:xfrm>
            <a:custGeom>
              <a:avLst/>
              <a:gdLst/>
              <a:ahLst/>
              <a:cxnLst/>
              <a:rect l="l" t="t" r="r" b="b"/>
              <a:pathLst>
                <a:path w="28575" h="96520">
                  <a:moveTo>
                    <a:pt x="0" y="96456"/>
                  </a:moveTo>
                  <a:lnTo>
                    <a:pt x="28323" y="96456"/>
                  </a:lnTo>
                </a:path>
                <a:path w="28575" h="96520">
                  <a:moveTo>
                    <a:pt x="0" y="0"/>
                  </a:moveTo>
                  <a:lnTo>
                    <a:pt x="28323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1" name="object 4221"/>
            <p:cNvSpPr/>
            <p:nvPr/>
          </p:nvSpPr>
          <p:spPr>
            <a:xfrm>
              <a:off x="3380676" y="5496553"/>
              <a:ext cx="0" cy="69215"/>
            </a:xfrm>
            <a:custGeom>
              <a:avLst/>
              <a:gdLst/>
              <a:ahLst/>
              <a:cxnLst/>
              <a:rect l="l" t="t" r="r" b="b"/>
              <a:pathLst>
                <a:path h="69214">
                  <a:moveTo>
                    <a:pt x="0" y="0"/>
                  </a:moveTo>
                  <a:lnTo>
                    <a:pt x="0" y="68719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2" name="object 4222"/>
            <p:cNvSpPr/>
            <p:nvPr/>
          </p:nvSpPr>
          <p:spPr>
            <a:xfrm>
              <a:off x="3380676" y="5695765"/>
              <a:ext cx="0" cy="187325"/>
            </a:xfrm>
            <a:custGeom>
              <a:avLst/>
              <a:gdLst/>
              <a:ahLst/>
              <a:cxnLst/>
              <a:rect l="l" t="t" r="r" b="b"/>
              <a:pathLst>
                <a:path h="187325">
                  <a:moveTo>
                    <a:pt x="0" y="0"/>
                  </a:moveTo>
                  <a:lnTo>
                    <a:pt x="0" y="186994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3" name="object 4223"/>
            <p:cNvSpPr/>
            <p:nvPr/>
          </p:nvSpPr>
          <p:spPr>
            <a:xfrm>
              <a:off x="3335210" y="5471261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21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21" y="12877"/>
                  </a:lnTo>
                  <a:lnTo>
                    <a:pt x="96621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4" name="object 4224"/>
            <p:cNvSpPr/>
            <p:nvPr/>
          </p:nvSpPr>
          <p:spPr>
            <a:xfrm>
              <a:off x="3335210" y="5471261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0" y="0"/>
                  </a:moveTo>
                  <a:lnTo>
                    <a:pt x="96621" y="0"/>
                  </a:lnTo>
                  <a:lnTo>
                    <a:pt x="96621" y="12877"/>
                  </a:lnTo>
                  <a:lnTo>
                    <a:pt x="0" y="128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5" name="object 4225"/>
            <p:cNvSpPr/>
            <p:nvPr/>
          </p:nvSpPr>
          <p:spPr>
            <a:xfrm>
              <a:off x="3393191" y="5477708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21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6" name="object 4226"/>
            <p:cNvSpPr/>
            <p:nvPr/>
          </p:nvSpPr>
          <p:spPr>
            <a:xfrm>
              <a:off x="3303019" y="5484133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06" y="0"/>
                  </a:moveTo>
                  <a:lnTo>
                    <a:pt x="19316" y="0"/>
                  </a:lnTo>
                  <a:lnTo>
                    <a:pt x="0" y="25780"/>
                  </a:lnTo>
                  <a:lnTo>
                    <a:pt x="0" y="32207"/>
                  </a:lnTo>
                  <a:lnTo>
                    <a:pt x="161036" y="32207"/>
                  </a:lnTo>
                  <a:lnTo>
                    <a:pt x="161036" y="25780"/>
                  </a:lnTo>
                  <a:lnTo>
                    <a:pt x="141706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7" name="object 4227"/>
            <p:cNvSpPr/>
            <p:nvPr/>
          </p:nvSpPr>
          <p:spPr>
            <a:xfrm>
              <a:off x="3303019" y="5484133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16" y="0"/>
                  </a:moveTo>
                  <a:lnTo>
                    <a:pt x="0" y="25780"/>
                  </a:lnTo>
                  <a:lnTo>
                    <a:pt x="0" y="32207"/>
                  </a:lnTo>
                  <a:lnTo>
                    <a:pt x="161036" y="32207"/>
                  </a:lnTo>
                  <a:lnTo>
                    <a:pt x="161036" y="25780"/>
                  </a:lnTo>
                  <a:lnTo>
                    <a:pt x="141706" y="0"/>
                  </a:lnTo>
                  <a:lnTo>
                    <a:pt x="19316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8" name="object 4228"/>
            <p:cNvSpPr/>
            <p:nvPr/>
          </p:nvSpPr>
          <p:spPr>
            <a:xfrm>
              <a:off x="3303013" y="5490571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5">
                  <a:moveTo>
                    <a:pt x="128828" y="0"/>
                  </a:moveTo>
                  <a:lnTo>
                    <a:pt x="135267" y="0"/>
                  </a:lnTo>
                </a:path>
                <a:path w="161289" h="19685">
                  <a:moveTo>
                    <a:pt x="132054" y="6438"/>
                  </a:moveTo>
                  <a:lnTo>
                    <a:pt x="141706" y="6438"/>
                  </a:lnTo>
                </a:path>
                <a:path w="161289" h="19685">
                  <a:moveTo>
                    <a:pt x="135267" y="12890"/>
                  </a:moveTo>
                  <a:lnTo>
                    <a:pt x="148158" y="12890"/>
                  </a:lnTo>
                </a:path>
                <a:path w="161289" h="19685">
                  <a:moveTo>
                    <a:pt x="22542" y="0"/>
                  </a:moveTo>
                  <a:lnTo>
                    <a:pt x="122389" y="0"/>
                  </a:lnTo>
                </a:path>
                <a:path w="161289" h="19685">
                  <a:moveTo>
                    <a:pt x="19329" y="6438"/>
                  </a:moveTo>
                  <a:lnTo>
                    <a:pt x="125615" y="6438"/>
                  </a:lnTo>
                </a:path>
                <a:path w="161289" h="19685">
                  <a:moveTo>
                    <a:pt x="12877" y="12890"/>
                  </a:moveTo>
                  <a:lnTo>
                    <a:pt x="128828" y="12890"/>
                  </a:lnTo>
                </a:path>
                <a:path w="161289" h="19685">
                  <a:moveTo>
                    <a:pt x="0" y="19342"/>
                  </a:moveTo>
                  <a:lnTo>
                    <a:pt x="161036" y="193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9" name="object 4229"/>
            <p:cNvSpPr/>
            <p:nvPr/>
          </p:nvSpPr>
          <p:spPr>
            <a:xfrm>
              <a:off x="3322332" y="537463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89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389" y="90182"/>
                  </a:lnTo>
                  <a:lnTo>
                    <a:pt x="12238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0" name="object 4230"/>
            <p:cNvSpPr/>
            <p:nvPr/>
          </p:nvSpPr>
          <p:spPr>
            <a:xfrm>
              <a:off x="3322332" y="537463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89" y="0"/>
                  </a:lnTo>
                  <a:lnTo>
                    <a:pt x="122389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1" name="object 4231"/>
            <p:cNvSpPr/>
            <p:nvPr/>
          </p:nvSpPr>
          <p:spPr>
            <a:xfrm>
              <a:off x="3335210" y="5387517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21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21" y="64427"/>
                  </a:lnTo>
                  <a:lnTo>
                    <a:pt x="9662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2" name="object 4232"/>
            <p:cNvSpPr/>
            <p:nvPr/>
          </p:nvSpPr>
          <p:spPr>
            <a:xfrm>
              <a:off x="3354527" y="5464822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88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88" y="6438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3" name="object 4233"/>
            <p:cNvSpPr/>
            <p:nvPr/>
          </p:nvSpPr>
          <p:spPr>
            <a:xfrm>
              <a:off x="3354527" y="5464822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0" y="0"/>
                  </a:moveTo>
                  <a:lnTo>
                    <a:pt x="57988" y="0"/>
                  </a:lnTo>
                  <a:lnTo>
                    <a:pt x="57988" y="6438"/>
                  </a:lnTo>
                  <a:lnTo>
                    <a:pt x="0" y="6438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4" name="object 4234"/>
            <p:cNvSpPr/>
            <p:nvPr/>
          </p:nvSpPr>
          <p:spPr>
            <a:xfrm>
              <a:off x="3411791" y="571605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5" name="object 4235"/>
            <p:cNvSpPr/>
            <p:nvPr/>
          </p:nvSpPr>
          <p:spPr>
            <a:xfrm>
              <a:off x="3411791" y="571605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6" name="object 4236"/>
            <p:cNvSpPr/>
            <p:nvPr/>
          </p:nvSpPr>
          <p:spPr>
            <a:xfrm>
              <a:off x="3411791" y="571605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7" name="object 4237"/>
            <p:cNvSpPr/>
            <p:nvPr/>
          </p:nvSpPr>
          <p:spPr>
            <a:xfrm>
              <a:off x="3411791" y="571605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8" name="object 4238"/>
            <p:cNvSpPr/>
            <p:nvPr/>
          </p:nvSpPr>
          <p:spPr>
            <a:xfrm>
              <a:off x="3418789" y="57220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9" name="object 4239"/>
            <p:cNvSpPr/>
            <p:nvPr/>
          </p:nvSpPr>
          <p:spPr>
            <a:xfrm>
              <a:off x="3418789" y="57220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0" name="object 4240"/>
            <p:cNvSpPr/>
            <p:nvPr/>
          </p:nvSpPr>
          <p:spPr>
            <a:xfrm>
              <a:off x="3418789" y="57198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1" name="object 4241"/>
            <p:cNvSpPr/>
            <p:nvPr/>
          </p:nvSpPr>
          <p:spPr>
            <a:xfrm>
              <a:off x="3418789" y="57198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2" name="object 4242"/>
            <p:cNvSpPr/>
            <p:nvPr/>
          </p:nvSpPr>
          <p:spPr>
            <a:xfrm>
              <a:off x="3418789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3" name="object 4243"/>
            <p:cNvSpPr/>
            <p:nvPr/>
          </p:nvSpPr>
          <p:spPr>
            <a:xfrm>
              <a:off x="3418789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4" name="object 4244"/>
            <p:cNvSpPr/>
            <p:nvPr/>
          </p:nvSpPr>
          <p:spPr>
            <a:xfrm>
              <a:off x="3415398" y="5734773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62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62" y="11836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5" name="object 4245"/>
            <p:cNvSpPr/>
            <p:nvPr/>
          </p:nvSpPr>
          <p:spPr>
            <a:xfrm>
              <a:off x="3415398" y="5734773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62" y="0"/>
                  </a:lnTo>
                  <a:lnTo>
                    <a:pt x="8762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6" name="object 4246"/>
            <p:cNvSpPr/>
            <p:nvPr/>
          </p:nvSpPr>
          <p:spPr>
            <a:xfrm>
              <a:off x="3416528" y="575105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24"/>
                  </a:lnTo>
                  <a:lnTo>
                    <a:pt x="4368" y="7124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7" name="object 4247"/>
            <p:cNvSpPr/>
            <p:nvPr/>
          </p:nvSpPr>
          <p:spPr>
            <a:xfrm>
              <a:off x="3416528" y="575105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24"/>
                  </a:lnTo>
                  <a:lnTo>
                    <a:pt x="0" y="71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8" name="object 4248"/>
            <p:cNvSpPr/>
            <p:nvPr/>
          </p:nvSpPr>
          <p:spPr>
            <a:xfrm>
              <a:off x="3416528" y="575105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9" name="object 4249"/>
            <p:cNvSpPr/>
            <p:nvPr/>
          </p:nvSpPr>
          <p:spPr>
            <a:xfrm>
              <a:off x="3418789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0" name="object 4250"/>
            <p:cNvSpPr/>
            <p:nvPr/>
          </p:nvSpPr>
          <p:spPr>
            <a:xfrm>
              <a:off x="3418789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1" name="object 4251"/>
            <p:cNvSpPr/>
            <p:nvPr/>
          </p:nvSpPr>
          <p:spPr>
            <a:xfrm>
              <a:off x="3418789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2" name="object 4252"/>
            <p:cNvSpPr/>
            <p:nvPr/>
          </p:nvSpPr>
          <p:spPr>
            <a:xfrm>
              <a:off x="3418789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3" name="object 4253"/>
            <p:cNvSpPr/>
            <p:nvPr/>
          </p:nvSpPr>
          <p:spPr>
            <a:xfrm>
              <a:off x="3493452" y="571605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4" name="object 4254"/>
            <p:cNvSpPr/>
            <p:nvPr/>
          </p:nvSpPr>
          <p:spPr>
            <a:xfrm>
              <a:off x="3493452" y="571605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5" name="object 4255"/>
            <p:cNvSpPr/>
            <p:nvPr/>
          </p:nvSpPr>
          <p:spPr>
            <a:xfrm>
              <a:off x="3510455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6" name="object 4256"/>
            <p:cNvSpPr/>
            <p:nvPr/>
          </p:nvSpPr>
          <p:spPr>
            <a:xfrm>
              <a:off x="3510455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7" name="object 4257"/>
            <p:cNvSpPr/>
            <p:nvPr/>
          </p:nvSpPr>
          <p:spPr>
            <a:xfrm>
              <a:off x="3510457" y="57220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8" name="object 4258"/>
            <p:cNvSpPr/>
            <p:nvPr/>
          </p:nvSpPr>
          <p:spPr>
            <a:xfrm>
              <a:off x="3510457" y="57220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9" name="object 4259"/>
            <p:cNvSpPr/>
            <p:nvPr/>
          </p:nvSpPr>
          <p:spPr>
            <a:xfrm>
              <a:off x="3510457" y="57198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0" name="object 4260"/>
            <p:cNvSpPr/>
            <p:nvPr/>
          </p:nvSpPr>
          <p:spPr>
            <a:xfrm>
              <a:off x="3510457" y="57198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1" name="object 4261"/>
            <p:cNvSpPr/>
            <p:nvPr/>
          </p:nvSpPr>
          <p:spPr>
            <a:xfrm>
              <a:off x="3510457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2" name="object 4262"/>
            <p:cNvSpPr/>
            <p:nvPr/>
          </p:nvSpPr>
          <p:spPr>
            <a:xfrm>
              <a:off x="3510457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3" name="object 4263"/>
            <p:cNvSpPr/>
            <p:nvPr/>
          </p:nvSpPr>
          <p:spPr>
            <a:xfrm>
              <a:off x="3510457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4" name="object 4264"/>
            <p:cNvSpPr/>
            <p:nvPr/>
          </p:nvSpPr>
          <p:spPr>
            <a:xfrm>
              <a:off x="3510457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5" name="object 4265"/>
            <p:cNvSpPr/>
            <p:nvPr/>
          </p:nvSpPr>
          <p:spPr>
            <a:xfrm>
              <a:off x="3510457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6" name="object 4266"/>
            <p:cNvSpPr/>
            <p:nvPr/>
          </p:nvSpPr>
          <p:spPr>
            <a:xfrm>
              <a:off x="3510457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7" name="object 4267"/>
            <p:cNvSpPr/>
            <p:nvPr/>
          </p:nvSpPr>
          <p:spPr>
            <a:xfrm>
              <a:off x="3510457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8" name="object 4268"/>
            <p:cNvSpPr/>
            <p:nvPr/>
          </p:nvSpPr>
          <p:spPr>
            <a:xfrm>
              <a:off x="3510457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9" name="object 4269"/>
            <p:cNvSpPr/>
            <p:nvPr/>
          </p:nvSpPr>
          <p:spPr>
            <a:xfrm>
              <a:off x="3510457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0" name="object 4270"/>
            <p:cNvSpPr/>
            <p:nvPr/>
          </p:nvSpPr>
          <p:spPr>
            <a:xfrm>
              <a:off x="3510457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1" name="object 4271"/>
            <p:cNvSpPr/>
            <p:nvPr/>
          </p:nvSpPr>
          <p:spPr>
            <a:xfrm>
              <a:off x="3510457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2" name="object 4272"/>
            <p:cNvSpPr/>
            <p:nvPr/>
          </p:nvSpPr>
          <p:spPr>
            <a:xfrm>
              <a:off x="3510457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3" name="object 4273"/>
            <p:cNvSpPr/>
            <p:nvPr/>
          </p:nvSpPr>
          <p:spPr>
            <a:xfrm>
              <a:off x="3510457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4" name="object 4274"/>
            <p:cNvSpPr/>
            <p:nvPr/>
          </p:nvSpPr>
          <p:spPr>
            <a:xfrm>
              <a:off x="3510457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5" name="object 4275"/>
            <p:cNvSpPr/>
            <p:nvPr/>
          </p:nvSpPr>
          <p:spPr>
            <a:xfrm>
              <a:off x="3510457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6" name="object 4276"/>
            <p:cNvSpPr/>
            <p:nvPr/>
          </p:nvSpPr>
          <p:spPr>
            <a:xfrm>
              <a:off x="3510457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7" name="object 4277"/>
            <p:cNvSpPr/>
            <p:nvPr/>
          </p:nvSpPr>
          <p:spPr>
            <a:xfrm>
              <a:off x="3510457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8" name="object 4278"/>
            <p:cNvSpPr/>
            <p:nvPr/>
          </p:nvSpPr>
          <p:spPr>
            <a:xfrm>
              <a:off x="3510457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9" name="object 4279"/>
            <p:cNvSpPr/>
            <p:nvPr/>
          </p:nvSpPr>
          <p:spPr>
            <a:xfrm>
              <a:off x="3510457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0" name="object 4280"/>
            <p:cNvSpPr/>
            <p:nvPr/>
          </p:nvSpPr>
          <p:spPr>
            <a:xfrm>
              <a:off x="3510457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1" name="object 4281"/>
            <p:cNvSpPr/>
            <p:nvPr/>
          </p:nvSpPr>
          <p:spPr>
            <a:xfrm>
              <a:off x="3510457" y="5746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2" name="object 4282"/>
            <p:cNvSpPr/>
            <p:nvPr/>
          </p:nvSpPr>
          <p:spPr>
            <a:xfrm>
              <a:off x="3510457" y="5746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3" name="object 4283"/>
            <p:cNvSpPr/>
            <p:nvPr/>
          </p:nvSpPr>
          <p:spPr>
            <a:xfrm>
              <a:off x="3510457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4" name="object 4284"/>
            <p:cNvSpPr/>
            <p:nvPr/>
          </p:nvSpPr>
          <p:spPr>
            <a:xfrm>
              <a:off x="3510457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5" name="object 4285"/>
            <p:cNvSpPr/>
            <p:nvPr/>
          </p:nvSpPr>
          <p:spPr>
            <a:xfrm>
              <a:off x="3510457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6" name="object 4286"/>
            <p:cNvSpPr/>
            <p:nvPr/>
          </p:nvSpPr>
          <p:spPr>
            <a:xfrm>
              <a:off x="3510457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7" name="object 4287"/>
            <p:cNvSpPr/>
            <p:nvPr/>
          </p:nvSpPr>
          <p:spPr>
            <a:xfrm>
              <a:off x="3510457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8" name="object 4288"/>
            <p:cNvSpPr/>
            <p:nvPr/>
          </p:nvSpPr>
          <p:spPr>
            <a:xfrm>
              <a:off x="3510457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9" name="object 4289"/>
            <p:cNvSpPr/>
            <p:nvPr/>
          </p:nvSpPr>
          <p:spPr>
            <a:xfrm>
              <a:off x="3510457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0" name="object 4290"/>
            <p:cNvSpPr/>
            <p:nvPr/>
          </p:nvSpPr>
          <p:spPr>
            <a:xfrm>
              <a:off x="3510457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1" name="object 4291"/>
            <p:cNvSpPr/>
            <p:nvPr/>
          </p:nvSpPr>
          <p:spPr>
            <a:xfrm>
              <a:off x="3510457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2" name="object 4292"/>
            <p:cNvSpPr/>
            <p:nvPr/>
          </p:nvSpPr>
          <p:spPr>
            <a:xfrm>
              <a:off x="3510457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3" name="object 4293"/>
            <p:cNvSpPr/>
            <p:nvPr/>
          </p:nvSpPr>
          <p:spPr>
            <a:xfrm>
              <a:off x="3510457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4" name="object 4294"/>
            <p:cNvSpPr/>
            <p:nvPr/>
          </p:nvSpPr>
          <p:spPr>
            <a:xfrm>
              <a:off x="3510457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5" name="object 4295"/>
            <p:cNvSpPr/>
            <p:nvPr/>
          </p:nvSpPr>
          <p:spPr>
            <a:xfrm>
              <a:off x="3510457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6" name="object 4296"/>
            <p:cNvSpPr/>
            <p:nvPr/>
          </p:nvSpPr>
          <p:spPr>
            <a:xfrm>
              <a:off x="3510457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7" name="object 4297"/>
            <p:cNvSpPr/>
            <p:nvPr/>
          </p:nvSpPr>
          <p:spPr>
            <a:xfrm>
              <a:off x="3510457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8" name="object 4298"/>
            <p:cNvSpPr/>
            <p:nvPr/>
          </p:nvSpPr>
          <p:spPr>
            <a:xfrm>
              <a:off x="3510457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9" name="object 4299"/>
            <p:cNvSpPr/>
            <p:nvPr/>
          </p:nvSpPr>
          <p:spPr>
            <a:xfrm>
              <a:off x="3510457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0" name="object 4300"/>
            <p:cNvSpPr/>
            <p:nvPr/>
          </p:nvSpPr>
          <p:spPr>
            <a:xfrm>
              <a:off x="3510457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1" name="object 4301"/>
            <p:cNvSpPr/>
            <p:nvPr/>
          </p:nvSpPr>
          <p:spPr>
            <a:xfrm>
              <a:off x="3510457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2" name="object 4302"/>
            <p:cNvSpPr/>
            <p:nvPr/>
          </p:nvSpPr>
          <p:spPr>
            <a:xfrm>
              <a:off x="3510457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3" name="object 4303"/>
            <p:cNvSpPr/>
            <p:nvPr/>
          </p:nvSpPr>
          <p:spPr>
            <a:xfrm>
              <a:off x="3510457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4" name="object 4304"/>
            <p:cNvSpPr/>
            <p:nvPr/>
          </p:nvSpPr>
          <p:spPr>
            <a:xfrm>
              <a:off x="3510457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5" name="object 4305"/>
            <p:cNvSpPr/>
            <p:nvPr/>
          </p:nvSpPr>
          <p:spPr>
            <a:xfrm>
              <a:off x="3510457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6" name="object 4306"/>
            <p:cNvSpPr/>
            <p:nvPr/>
          </p:nvSpPr>
          <p:spPr>
            <a:xfrm>
              <a:off x="3510457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7" name="object 4307"/>
            <p:cNvSpPr/>
            <p:nvPr/>
          </p:nvSpPr>
          <p:spPr>
            <a:xfrm>
              <a:off x="3510457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8" name="object 4308"/>
            <p:cNvSpPr/>
            <p:nvPr/>
          </p:nvSpPr>
          <p:spPr>
            <a:xfrm>
              <a:off x="3510457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9" name="object 4309"/>
            <p:cNvSpPr/>
            <p:nvPr/>
          </p:nvSpPr>
          <p:spPr>
            <a:xfrm>
              <a:off x="3496017" y="5723826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82" y="69761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0" name="object 4310"/>
            <p:cNvSpPr/>
            <p:nvPr/>
          </p:nvSpPr>
          <p:spPr>
            <a:xfrm>
              <a:off x="3520643" y="571605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1" name="object 4311"/>
            <p:cNvSpPr/>
            <p:nvPr/>
          </p:nvSpPr>
          <p:spPr>
            <a:xfrm>
              <a:off x="3520643" y="571605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2" name="object 4312"/>
            <p:cNvSpPr/>
            <p:nvPr/>
          </p:nvSpPr>
          <p:spPr>
            <a:xfrm>
              <a:off x="3537658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3" name="object 4313"/>
            <p:cNvSpPr/>
            <p:nvPr/>
          </p:nvSpPr>
          <p:spPr>
            <a:xfrm>
              <a:off x="3537658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4" name="object 4314"/>
            <p:cNvSpPr/>
            <p:nvPr/>
          </p:nvSpPr>
          <p:spPr>
            <a:xfrm>
              <a:off x="3537661" y="57220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5" name="object 4315"/>
            <p:cNvSpPr/>
            <p:nvPr/>
          </p:nvSpPr>
          <p:spPr>
            <a:xfrm>
              <a:off x="3537661" y="57220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6" name="object 4316"/>
            <p:cNvSpPr/>
            <p:nvPr/>
          </p:nvSpPr>
          <p:spPr>
            <a:xfrm>
              <a:off x="3537661" y="57198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7" name="object 4317"/>
            <p:cNvSpPr/>
            <p:nvPr/>
          </p:nvSpPr>
          <p:spPr>
            <a:xfrm>
              <a:off x="3537661" y="57198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8" name="object 4318"/>
            <p:cNvSpPr/>
            <p:nvPr/>
          </p:nvSpPr>
          <p:spPr>
            <a:xfrm>
              <a:off x="3537661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9" name="object 4319"/>
            <p:cNvSpPr/>
            <p:nvPr/>
          </p:nvSpPr>
          <p:spPr>
            <a:xfrm>
              <a:off x="3537661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0" name="object 4320"/>
            <p:cNvSpPr/>
            <p:nvPr/>
          </p:nvSpPr>
          <p:spPr>
            <a:xfrm>
              <a:off x="3537661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1" name="object 4321"/>
            <p:cNvSpPr/>
            <p:nvPr/>
          </p:nvSpPr>
          <p:spPr>
            <a:xfrm>
              <a:off x="3537661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2" name="object 4322"/>
            <p:cNvSpPr/>
            <p:nvPr/>
          </p:nvSpPr>
          <p:spPr>
            <a:xfrm>
              <a:off x="3537661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3" name="object 4323"/>
            <p:cNvSpPr/>
            <p:nvPr/>
          </p:nvSpPr>
          <p:spPr>
            <a:xfrm>
              <a:off x="3537661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4" name="object 4324"/>
            <p:cNvSpPr/>
            <p:nvPr/>
          </p:nvSpPr>
          <p:spPr>
            <a:xfrm>
              <a:off x="3537661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5" name="object 4325"/>
            <p:cNvSpPr/>
            <p:nvPr/>
          </p:nvSpPr>
          <p:spPr>
            <a:xfrm>
              <a:off x="3537661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6" name="object 4326"/>
            <p:cNvSpPr/>
            <p:nvPr/>
          </p:nvSpPr>
          <p:spPr>
            <a:xfrm>
              <a:off x="3537661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7" name="object 4327"/>
            <p:cNvSpPr/>
            <p:nvPr/>
          </p:nvSpPr>
          <p:spPr>
            <a:xfrm>
              <a:off x="3537661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8" name="object 4328"/>
            <p:cNvSpPr/>
            <p:nvPr/>
          </p:nvSpPr>
          <p:spPr>
            <a:xfrm>
              <a:off x="3537661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9" name="object 4329"/>
            <p:cNvSpPr/>
            <p:nvPr/>
          </p:nvSpPr>
          <p:spPr>
            <a:xfrm>
              <a:off x="3537661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0" name="object 4330"/>
            <p:cNvSpPr/>
            <p:nvPr/>
          </p:nvSpPr>
          <p:spPr>
            <a:xfrm>
              <a:off x="3537661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1" name="object 4331"/>
            <p:cNvSpPr/>
            <p:nvPr/>
          </p:nvSpPr>
          <p:spPr>
            <a:xfrm>
              <a:off x="3537661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2" name="object 4332"/>
            <p:cNvSpPr/>
            <p:nvPr/>
          </p:nvSpPr>
          <p:spPr>
            <a:xfrm>
              <a:off x="3537661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3" name="object 4333"/>
            <p:cNvSpPr/>
            <p:nvPr/>
          </p:nvSpPr>
          <p:spPr>
            <a:xfrm>
              <a:off x="3537661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4" name="object 4334"/>
            <p:cNvSpPr/>
            <p:nvPr/>
          </p:nvSpPr>
          <p:spPr>
            <a:xfrm>
              <a:off x="3537661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5" name="object 4335"/>
            <p:cNvSpPr/>
            <p:nvPr/>
          </p:nvSpPr>
          <p:spPr>
            <a:xfrm>
              <a:off x="3537661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6" name="object 4336"/>
            <p:cNvSpPr/>
            <p:nvPr/>
          </p:nvSpPr>
          <p:spPr>
            <a:xfrm>
              <a:off x="3537661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7" name="object 4337"/>
            <p:cNvSpPr/>
            <p:nvPr/>
          </p:nvSpPr>
          <p:spPr>
            <a:xfrm>
              <a:off x="3537661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8" name="object 4338"/>
            <p:cNvSpPr/>
            <p:nvPr/>
          </p:nvSpPr>
          <p:spPr>
            <a:xfrm>
              <a:off x="3537661" y="5746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9" name="object 4339"/>
            <p:cNvSpPr/>
            <p:nvPr/>
          </p:nvSpPr>
          <p:spPr>
            <a:xfrm>
              <a:off x="3537661" y="5746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0" name="object 4340"/>
            <p:cNvSpPr/>
            <p:nvPr/>
          </p:nvSpPr>
          <p:spPr>
            <a:xfrm>
              <a:off x="3537661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1" name="object 4341"/>
            <p:cNvSpPr/>
            <p:nvPr/>
          </p:nvSpPr>
          <p:spPr>
            <a:xfrm>
              <a:off x="3537661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2" name="object 4342"/>
            <p:cNvSpPr/>
            <p:nvPr/>
          </p:nvSpPr>
          <p:spPr>
            <a:xfrm>
              <a:off x="3537661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3" name="object 4343"/>
            <p:cNvSpPr/>
            <p:nvPr/>
          </p:nvSpPr>
          <p:spPr>
            <a:xfrm>
              <a:off x="3537661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4" name="object 4344"/>
            <p:cNvSpPr/>
            <p:nvPr/>
          </p:nvSpPr>
          <p:spPr>
            <a:xfrm>
              <a:off x="3537661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5" name="object 4345"/>
            <p:cNvSpPr/>
            <p:nvPr/>
          </p:nvSpPr>
          <p:spPr>
            <a:xfrm>
              <a:off x="3537661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6" name="object 4346"/>
            <p:cNvSpPr/>
            <p:nvPr/>
          </p:nvSpPr>
          <p:spPr>
            <a:xfrm>
              <a:off x="3537661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7" name="object 4347"/>
            <p:cNvSpPr/>
            <p:nvPr/>
          </p:nvSpPr>
          <p:spPr>
            <a:xfrm>
              <a:off x="3537661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8" name="object 4348"/>
            <p:cNvSpPr/>
            <p:nvPr/>
          </p:nvSpPr>
          <p:spPr>
            <a:xfrm>
              <a:off x="3537661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9" name="object 4349"/>
            <p:cNvSpPr/>
            <p:nvPr/>
          </p:nvSpPr>
          <p:spPr>
            <a:xfrm>
              <a:off x="3537661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0" name="object 4350"/>
            <p:cNvSpPr/>
            <p:nvPr/>
          </p:nvSpPr>
          <p:spPr>
            <a:xfrm>
              <a:off x="3537661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1" name="object 4351"/>
            <p:cNvSpPr/>
            <p:nvPr/>
          </p:nvSpPr>
          <p:spPr>
            <a:xfrm>
              <a:off x="3537661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2" name="object 4352"/>
            <p:cNvSpPr/>
            <p:nvPr/>
          </p:nvSpPr>
          <p:spPr>
            <a:xfrm>
              <a:off x="3537661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3" name="object 4353"/>
            <p:cNvSpPr/>
            <p:nvPr/>
          </p:nvSpPr>
          <p:spPr>
            <a:xfrm>
              <a:off x="3537661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4" name="object 4354"/>
            <p:cNvSpPr/>
            <p:nvPr/>
          </p:nvSpPr>
          <p:spPr>
            <a:xfrm>
              <a:off x="3537661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5" name="object 4355"/>
            <p:cNvSpPr/>
            <p:nvPr/>
          </p:nvSpPr>
          <p:spPr>
            <a:xfrm>
              <a:off x="3537661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6" name="object 4356"/>
            <p:cNvSpPr/>
            <p:nvPr/>
          </p:nvSpPr>
          <p:spPr>
            <a:xfrm>
              <a:off x="3537661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7" name="object 4357"/>
            <p:cNvSpPr/>
            <p:nvPr/>
          </p:nvSpPr>
          <p:spPr>
            <a:xfrm>
              <a:off x="3537661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8" name="object 4358"/>
            <p:cNvSpPr/>
            <p:nvPr/>
          </p:nvSpPr>
          <p:spPr>
            <a:xfrm>
              <a:off x="3537661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9" name="object 4359"/>
            <p:cNvSpPr/>
            <p:nvPr/>
          </p:nvSpPr>
          <p:spPr>
            <a:xfrm>
              <a:off x="3537661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0" name="object 4360"/>
            <p:cNvSpPr/>
            <p:nvPr/>
          </p:nvSpPr>
          <p:spPr>
            <a:xfrm>
              <a:off x="3537661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1" name="object 4361"/>
            <p:cNvSpPr/>
            <p:nvPr/>
          </p:nvSpPr>
          <p:spPr>
            <a:xfrm>
              <a:off x="3537661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2" name="object 4362"/>
            <p:cNvSpPr/>
            <p:nvPr/>
          </p:nvSpPr>
          <p:spPr>
            <a:xfrm>
              <a:off x="3537661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3" name="object 4363"/>
            <p:cNvSpPr/>
            <p:nvPr/>
          </p:nvSpPr>
          <p:spPr>
            <a:xfrm>
              <a:off x="3537661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4" name="object 4364"/>
            <p:cNvSpPr/>
            <p:nvPr/>
          </p:nvSpPr>
          <p:spPr>
            <a:xfrm>
              <a:off x="3537661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5" name="object 4365"/>
            <p:cNvSpPr/>
            <p:nvPr/>
          </p:nvSpPr>
          <p:spPr>
            <a:xfrm>
              <a:off x="3537661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6" name="object 4366"/>
            <p:cNvSpPr/>
            <p:nvPr/>
          </p:nvSpPr>
          <p:spPr>
            <a:xfrm>
              <a:off x="3523234" y="5723826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0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407" y="69761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7" name="object 4367"/>
            <p:cNvSpPr/>
            <p:nvPr/>
          </p:nvSpPr>
          <p:spPr>
            <a:xfrm>
              <a:off x="3547884" y="571605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8" name="object 4368"/>
            <p:cNvSpPr/>
            <p:nvPr/>
          </p:nvSpPr>
          <p:spPr>
            <a:xfrm>
              <a:off x="3547884" y="571605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9" name="object 4369"/>
            <p:cNvSpPr/>
            <p:nvPr/>
          </p:nvSpPr>
          <p:spPr>
            <a:xfrm>
              <a:off x="3572217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0" name="object 4370"/>
            <p:cNvSpPr/>
            <p:nvPr/>
          </p:nvSpPr>
          <p:spPr>
            <a:xfrm>
              <a:off x="3572217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1" name="object 4371"/>
            <p:cNvSpPr/>
            <p:nvPr/>
          </p:nvSpPr>
          <p:spPr>
            <a:xfrm>
              <a:off x="3572217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2" name="object 4372"/>
            <p:cNvSpPr/>
            <p:nvPr/>
          </p:nvSpPr>
          <p:spPr>
            <a:xfrm>
              <a:off x="3572217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3" name="object 4373"/>
            <p:cNvSpPr/>
            <p:nvPr/>
          </p:nvSpPr>
          <p:spPr>
            <a:xfrm>
              <a:off x="3572217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4" name="object 4374"/>
            <p:cNvSpPr/>
            <p:nvPr/>
          </p:nvSpPr>
          <p:spPr>
            <a:xfrm>
              <a:off x="3572217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5" name="object 4375"/>
            <p:cNvSpPr/>
            <p:nvPr/>
          </p:nvSpPr>
          <p:spPr>
            <a:xfrm>
              <a:off x="3572217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6" name="object 4376"/>
            <p:cNvSpPr/>
            <p:nvPr/>
          </p:nvSpPr>
          <p:spPr>
            <a:xfrm>
              <a:off x="3572217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7" name="object 4377"/>
            <p:cNvSpPr/>
            <p:nvPr/>
          </p:nvSpPr>
          <p:spPr>
            <a:xfrm>
              <a:off x="3572217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8" name="object 4378"/>
            <p:cNvSpPr/>
            <p:nvPr/>
          </p:nvSpPr>
          <p:spPr>
            <a:xfrm>
              <a:off x="3572217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9" name="object 4379"/>
            <p:cNvSpPr/>
            <p:nvPr/>
          </p:nvSpPr>
          <p:spPr>
            <a:xfrm>
              <a:off x="3572217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0" name="object 4380"/>
            <p:cNvSpPr/>
            <p:nvPr/>
          </p:nvSpPr>
          <p:spPr>
            <a:xfrm>
              <a:off x="3572217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1" name="object 4381"/>
            <p:cNvSpPr/>
            <p:nvPr/>
          </p:nvSpPr>
          <p:spPr>
            <a:xfrm>
              <a:off x="3572217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2" name="object 4382"/>
            <p:cNvSpPr/>
            <p:nvPr/>
          </p:nvSpPr>
          <p:spPr>
            <a:xfrm>
              <a:off x="3572217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3" name="object 4383"/>
            <p:cNvSpPr/>
            <p:nvPr/>
          </p:nvSpPr>
          <p:spPr>
            <a:xfrm>
              <a:off x="3572217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4" name="object 4384"/>
            <p:cNvSpPr/>
            <p:nvPr/>
          </p:nvSpPr>
          <p:spPr>
            <a:xfrm>
              <a:off x="3572217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5" name="object 4385"/>
            <p:cNvSpPr/>
            <p:nvPr/>
          </p:nvSpPr>
          <p:spPr>
            <a:xfrm>
              <a:off x="3572217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6" name="object 4386"/>
            <p:cNvSpPr/>
            <p:nvPr/>
          </p:nvSpPr>
          <p:spPr>
            <a:xfrm>
              <a:off x="3572217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7" name="object 4387"/>
            <p:cNvSpPr/>
            <p:nvPr/>
          </p:nvSpPr>
          <p:spPr>
            <a:xfrm>
              <a:off x="3572217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8" name="object 4388"/>
            <p:cNvSpPr/>
            <p:nvPr/>
          </p:nvSpPr>
          <p:spPr>
            <a:xfrm>
              <a:off x="3572217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9" name="object 4389"/>
            <p:cNvSpPr/>
            <p:nvPr/>
          </p:nvSpPr>
          <p:spPr>
            <a:xfrm>
              <a:off x="3572217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0" name="object 4390"/>
            <p:cNvSpPr/>
            <p:nvPr/>
          </p:nvSpPr>
          <p:spPr>
            <a:xfrm>
              <a:off x="3572217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1" name="object 4391"/>
            <p:cNvSpPr/>
            <p:nvPr/>
          </p:nvSpPr>
          <p:spPr>
            <a:xfrm>
              <a:off x="3572217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2" name="object 4392"/>
            <p:cNvSpPr/>
            <p:nvPr/>
          </p:nvSpPr>
          <p:spPr>
            <a:xfrm>
              <a:off x="3572217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3" name="object 4393"/>
            <p:cNvSpPr/>
            <p:nvPr/>
          </p:nvSpPr>
          <p:spPr>
            <a:xfrm>
              <a:off x="3572217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4" name="object 4394"/>
            <p:cNvSpPr/>
            <p:nvPr/>
          </p:nvSpPr>
          <p:spPr>
            <a:xfrm>
              <a:off x="3572217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5" name="object 4395"/>
            <p:cNvSpPr/>
            <p:nvPr/>
          </p:nvSpPr>
          <p:spPr>
            <a:xfrm>
              <a:off x="3466198" y="571605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6" name="object 4396"/>
            <p:cNvSpPr/>
            <p:nvPr/>
          </p:nvSpPr>
          <p:spPr>
            <a:xfrm>
              <a:off x="3466198" y="571605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7" name="object 4397"/>
            <p:cNvSpPr/>
            <p:nvPr/>
          </p:nvSpPr>
          <p:spPr>
            <a:xfrm>
              <a:off x="3466198" y="5716054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17"/>
                  </a:lnTo>
                  <a:lnTo>
                    <a:pt x="0" y="408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8" name="object 4398"/>
            <p:cNvSpPr/>
            <p:nvPr/>
          </p:nvSpPr>
          <p:spPr>
            <a:xfrm>
              <a:off x="3474529" y="572269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42" y="20637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9" name="object 4399"/>
            <p:cNvSpPr/>
            <p:nvPr/>
          </p:nvSpPr>
          <p:spPr>
            <a:xfrm>
              <a:off x="3470725" y="5745600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52" y="8953"/>
                  </a:lnTo>
                  <a:lnTo>
                    <a:pt x="2146" y="8559"/>
                  </a:lnTo>
                  <a:lnTo>
                    <a:pt x="2146" y="8089"/>
                  </a:lnTo>
                  <a:lnTo>
                    <a:pt x="2146" y="888"/>
                  </a:lnTo>
                  <a:lnTo>
                    <a:pt x="2146" y="393"/>
                  </a:lnTo>
                  <a:lnTo>
                    <a:pt x="1752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888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406" y="8953"/>
                  </a:lnTo>
                  <a:lnTo>
                    <a:pt x="888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0" name="object 4400"/>
            <p:cNvSpPr/>
            <p:nvPr/>
          </p:nvSpPr>
          <p:spPr>
            <a:xfrm>
              <a:off x="3468789" y="57221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1" name="object 4401"/>
            <p:cNvSpPr/>
            <p:nvPr/>
          </p:nvSpPr>
          <p:spPr>
            <a:xfrm>
              <a:off x="3468789" y="57221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2" name="object 4402"/>
            <p:cNvSpPr/>
            <p:nvPr/>
          </p:nvSpPr>
          <p:spPr>
            <a:xfrm>
              <a:off x="3468789" y="5720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3" name="object 4403"/>
            <p:cNvSpPr/>
            <p:nvPr/>
          </p:nvSpPr>
          <p:spPr>
            <a:xfrm>
              <a:off x="3468789" y="5720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4" name="object 4404"/>
            <p:cNvSpPr/>
            <p:nvPr/>
          </p:nvSpPr>
          <p:spPr>
            <a:xfrm>
              <a:off x="3468789" y="57243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5" name="object 4405"/>
            <p:cNvSpPr/>
            <p:nvPr/>
          </p:nvSpPr>
          <p:spPr>
            <a:xfrm>
              <a:off x="3468789" y="57243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6" name="object 4406"/>
            <p:cNvSpPr/>
            <p:nvPr/>
          </p:nvSpPr>
          <p:spPr>
            <a:xfrm>
              <a:off x="3468789" y="57287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7" name="object 4407"/>
            <p:cNvSpPr/>
            <p:nvPr/>
          </p:nvSpPr>
          <p:spPr>
            <a:xfrm>
              <a:off x="3468789" y="57287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8" name="object 4408"/>
            <p:cNvSpPr/>
            <p:nvPr/>
          </p:nvSpPr>
          <p:spPr>
            <a:xfrm>
              <a:off x="3468789" y="5726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9" name="object 4409"/>
            <p:cNvSpPr/>
            <p:nvPr/>
          </p:nvSpPr>
          <p:spPr>
            <a:xfrm>
              <a:off x="3468789" y="5726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0" name="object 4410"/>
            <p:cNvSpPr/>
            <p:nvPr/>
          </p:nvSpPr>
          <p:spPr>
            <a:xfrm>
              <a:off x="3468789" y="57308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1" name="object 4411"/>
            <p:cNvSpPr/>
            <p:nvPr/>
          </p:nvSpPr>
          <p:spPr>
            <a:xfrm>
              <a:off x="3468789" y="57308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2" name="object 4412"/>
            <p:cNvSpPr/>
            <p:nvPr/>
          </p:nvSpPr>
          <p:spPr>
            <a:xfrm>
              <a:off x="3468789" y="573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3" name="object 4413"/>
            <p:cNvSpPr/>
            <p:nvPr/>
          </p:nvSpPr>
          <p:spPr>
            <a:xfrm>
              <a:off x="3468789" y="573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4" name="object 4414"/>
            <p:cNvSpPr/>
            <p:nvPr/>
          </p:nvSpPr>
          <p:spPr>
            <a:xfrm>
              <a:off x="3468789" y="5735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5" name="object 4415"/>
            <p:cNvSpPr/>
            <p:nvPr/>
          </p:nvSpPr>
          <p:spPr>
            <a:xfrm>
              <a:off x="3468789" y="5735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6" name="object 4416"/>
            <p:cNvSpPr/>
            <p:nvPr/>
          </p:nvSpPr>
          <p:spPr>
            <a:xfrm>
              <a:off x="3468789" y="5737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7" name="object 4417"/>
            <p:cNvSpPr/>
            <p:nvPr/>
          </p:nvSpPr>
          <p:spPr>
            <a:xfrm>
              <a:off x="3468789" y="5737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8" name="object 4418"/>
            <p:cNvSpPr/>
            <p:nvPr/>
          </p:nvSpPr>
          <p:spPr>
            <a:xfrm>
              <a:off x="3554961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9" name="object 4419"/>
            <p:cNvSpPr/>
            <p:nvPr/>
          </p:nvSpPr>
          <p:spPr>
            <a:xfrm>
              <a:off x="3554961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0" name="object 4420"/>
            <p:cNvSpPr/>
            <p:nvPr/>
          </p:nvSpPr>
          <p:spPr>
            <a:xfrm>
              <a:off x="3568014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1" name="object 4421"/>
            <p:cNvSpPr/>
            <p:nvPr/>
          </p:nvSpPr>
          <p:spPr>
            <a:xfrm>
              <a:off x="3568014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2" name="object 4422"/>
            <p:cNvSpPr/>
            <p:nvPr/>
          </p:nvSpPr>
          <p:spPr>
            <a:xfrm>
              <a:off x="3556292" y="5723826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3" name="object 4423"/>
            <p:cNvSpPr/>
            <p:nvPr/>
          </p:nvSpPr>
          <p:spPr>
            <a:xfrm>
              <a:off x="3575088" y="571605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4" name="object 4424"/>
            <p:cNvSpPr/>
            <p:nvPr/>
          </p:nvSpPr>
          <p:spPr>
            <a:xfrm>
              <a:off x="3575088" y="571605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5" name="object 4425"/>
            <p:cNvSpPr/>
            <p:nvPr/>
          </p:nvSpPr>
          <p:spPr>
            <a:xfrm>
              <a:off x="3582153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6" name="object 4426"/>
            <p:cNvSpPr/>
            <p:nvPr/>
          </p:nvSpPr>
          <p:spPr>
            <a:xfrm>
              <a:off x="3582153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7" name="object 4427"/>
            <p:cNvSpPr/>
            <p:nvPr/>
          </p:nvSpPr>
          <p:spPr>
            <a:xfrm>
              <a:off x="3595204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8" name="object 4428"/>
            <p:cNvSpPr/>
            <p:nvPr/>
          </p:nvSpPr>
          <p:spPr>
            <a:xfrm>
              <a:off x="3595204" y="571604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9" name="object 4429"/>
            <p:cNvSpPr/>
            <p:nvPr/>
          </p:nvSpPr>
          <p:spPr>
            <a:xfrm>
              <a:off x="3583533" y="5723826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3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37" y="69761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0" name="object 4430"/>
            <p:cNvSpPr/>
            <p:nvPr/>
          </p:nvSpPr>
          <p:spPr>
            <a:xfrm>
              <a:off x="3572217" y="57220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1" name="object 4431"/>
            <p:cNvSpPr/>
            <p:nvPr/>
          </p:nvSpPr>
          <p:spPr>
            <a:xfrm>
              <a:off x="3572217" y="57220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2" name="object 4432"/>
            <p:cNvSpPr/>
            <p:nvPr/>
          </p:nvSpPr>
          <p:spPr>
            <a:xfrm>
              <a:off x="3572217" y="57198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3" name="object 4433"/>
            <p:cNvSpPr/>
            <p:nvPr/>
          </p:nvSpPr>
          <p:spPr>
            <a:xfrm>
              <a:off x="3572217" y="57198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4" name="object 4434"/>
            <p:cNvSpPr/>
            <p:nvPr/>
          </p:nvSpPr>
          <p:spPr>
            <a:xfrm>
              <a:off x="3572217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5" name="object 4435"/>
            <p:cNvSpPr/>
            <p:nvPr/>
          </p:nvSpPr>
          <p:spPr>
            <a:xfrm>
              <a:off x="3572217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6" name="object 4436"/>
            <p:cNvSpPr/>
            <p:nvPr/>
          </p:nvSpPr>
          <p:spPr>
            <a:xfrm>
              <a:off x="3572217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7" name="object 4437"/>
            <p:cNvSpPr/>
            <p:nvPr/>
          </p:nvSpPr>
          <p:spPr>
            <a:xfrm>
              <a:off x="3572217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8" name="object 4438"/>
            <p:cNvSpPr/>
            <p:nvPr/>
          </p:nvSpPr>
          <p:spPr>
            <a:xfrm>
              <a:off x="3572217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9" name="object 4439"/>
            <p:cNvSpPr/>
            <p:nvPr/>
          </p:nvSpPr>
          <p:spPr>
            <a:xfrm>
              <a:off x="3572217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0" name="object 4440"/>
            <p:cNvSpPr/>
            <p:nvPr/>
          </p:nvSpPr>
          <p:spPr>
            <a:xfrm>
              <a:off x="3572217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1" name="object 4441"/>
            <p:cNvSpPr/>
            <p:nvPr/>
          </p:nvSpPr>
          <p:spPr>
            <a:xfrm>
              <a:off x="3572217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2" name="object 4442"/>
            <p:cNvSpPr/>
            <p:nvPr/>
          </p:nvSpPr>
          <p:spPr>
            <a:xfrm>
              <a:off x="3572217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3" name="object 4443"/>
            <p:cNvSpPr/>
            <p:nvPr/>
          </p:nvSpPr>
          <p:spPr>
            <a:xfrm>
              <a:off x="3572217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4" name="object 4444"/>
            <p:cNvSpPr/>
            <p:nvPr/>
          </p:nvSpPr>
          <p:spPr>
            <a:xfrm>
              <a:off x="3572217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5" name="object 4445"/>
            <p:cNvSpPr/>
            <p:nvPr/>
          </p:nvSpPr>
          <p:spPr>
            <a:xfrm>
              <a:off x="3572217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6" name="object 4446"/>
            <p:cNvSpPr/>
            <p:nvPr/>
          </p:nvSpPr>
          <p:spPr>
            <a:xfrm>
              <a:off x="3572217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7" name="object 4447"/>
            <p:cNvSpPr/>
            <p:nvPr/>
          </p:nvSpPr>
          <p:spPr>
            <a:xfrm>
              <a:off x="3572217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8" name="object 4448"/>
            <p:cNvSpPr/>
            <p:nvPr/>
          </p:nvSpPr>
          <p:spPr>
            <a:xfrm>
              <a:off x="3572217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9" name="object 4449"/>
            <p:cNvSpPr/>
            <p:nvPr/>
          </p:nvSpPr>
          <p:spPr>
            <a:xfrm>
              <a:off x="3572217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0" name="object 4450"/>
            <p:cNvSpPr/>
            <p:nvPr/>
          </p:nvSpPr>
          <p:spPr>
            <a:xfrm>
              <a:off x="3572217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1" name="object 4451"/>
            <p:cNvSpPr/>
            <p:nvPr/>
          </p:nvSpPr>
          <p:spPr>
            <a:xfrm>
              <a:off x="3572217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2" name="object 4452"/>
            <p:cNvSpPr/>
            <p:nvPr/>
          </p:nvSpPr>
          <p:spPr>
            <a:xfrm>
              <a:off x="3572217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3" name="object 4453"/>
            <p:cNvSpPr/>
            <p:nvPr/>
          </p:nvSpPr>
          <p:spPr>
            <a:xfrm>
              <a:off x="3572217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4" name="object 4454"/>
            <p:cNvSpPr/>
            <p:nvPr/>
          </p:nvSpPr>
          <p:spPr>
            <a:xfrm>
              <a:off x="3572217" y="5746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5" name="object 4455"/>
            <p:cNvSpPr/>
            <p:nvPr/>
          </p:nvSpPr>
          <p:spPr>
            <a:xfrm>
              <a:off x="3572217" y="5746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6" name="object 4456"/>
            <p:cNvSpPr/>
            <p:nvPr/>
          </p:nvSpPr>
          <p:spPr>
            <a:xfrm>
              <a:off x="3599459" y="57220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7" name="object 4457"/>
            <p:cNvSpPr/>
            <p:nvPr/>
          </p:nvSpPr>
          <p:spPr>
            <a:xfrm>
              <a:off x="3599459" y="57220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8" name="object 4458"/>
            <p:cNvSpPr/>
            <p:nvPr/>
          </p:nvSpPr>
          <p:spPr>
            <a:xfrm>
              <a:off x="3599459" y="57198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9" name="object 4459"/>
            <p:cNvSpPr/>
            <p:nvPr/>
          </p:nvSpPr>
          <p:spPr>
            <a:xfrm>
              <a:off x="3599459" y="57198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0" name="object 4460"/>
            <p:cNvSpPr/>
            <p:nvPr/>
          </p:nvSpPr>
          <p:spPr>
            <a:xfrm>
              <a:off x="3599459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1" name="object 4461"/>
            <p:cNvSpPr/>
            <p:nvPr/>
          </p:nvSpPr>
          <p:spPr>
            <a:xfrm>
              <a:off x="3599459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2" name="object 4462"/>
            <p:cNvSpPr/>
            <p:nvPr/>
          </p:nvSpPr>
          <p:spPr>
            <a:xfrm>
              <a:off x="3599459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3" name="object 4463"/>
            <p:cNvSpPr/>
            <p:nvPr/>
          </p:nvSpPr>
          <p:spPr>
            <a:xfrm>
              <a:off x="3599459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4" name="object 4464"/>
            <p:cNvSpPr/>
            <p:nvPr/>
          </p:nvSpPr>
          <p:spPr>
            <a:xfrm>
              <a:off x="3599459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5" name="object 4465"/>
            <p:cNvSpPr/>
            <p:nvPr/>
          </p:nvSpPr>
          <p:spPr>
            <a:xfrm>
              <a:off x="3599459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6" name="object 4466"/>
            <p:cNvSpPr/>
            <p:nvPr/>
          </p:nvSpPr>
          <p:spPr>
            <a:xfrm>
              <a:off x="3599459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7" name="object 4467"/>
            <p:cNvSpPr/>
            <p:nvPr/>
          </p:nvSpPr>
          <p:spPr>
            <a:xfrm>
              <a:off x="3599459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8" name="object 4468"/>
            <p:cNvSpPr/>
            <p:nvPr/>
          </p:nvSpPr>
          <p:spPr>
            <a:xfrm>
              <a:off x="3599459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9" name="object 4469"/>
            <p:cNvSpPr/>
            <p:nvPr/>
          </p:nvSpPr>
          <p:spPr>
            <a:xfrm>
              <a:off x="3599459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0" name="object 4470"/>
            <p:cNvSpPr/>
            <p:nvPr/>
          </p:nvSpPr>
          <p:spPr>
            <a:xfrm>
              <a:off x="3599459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1" name="object 4471"/>
            <p:cNvSpPr/>
            <p:nvPr/>
          </p:nvSpPr>
          <p:spPr>
            <a:xfrm>
              <a:off x="3599459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2" name="object 4472"/>
            <p:cNvSpPr/>
            <p:nvPr/>
          </p:nvSpPr>
          <p:spPr>
            <a:xfrm>
              <a:off x="3599459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3" name="object 4473"/>
            <p:cNvSpPr/>
            <p:nvPr/>
          </p:nvSpPr>
          <p:spPr>
            <a:xfrm>
              <a:off x="3599459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4" name="object 4474"/>
            <p:cNvSpPr/>
            <p:nvPr/>
          </p:nvSpPr>
          <p:spPr>
            <a:xfrm>
              <a:off x="3599459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5" name="object 4475"/>
            <p:cNvSpPr/>
            <p:nvPr/>
          </p:nvSpPr>
          <p:spPr>
            <a:xfrm>
              <a:off x="3599459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6" name="object 4476"/>
            <p:cNvSpPr/>
            <p:nvPr/>
          </p:nvSpPr>
          <p:spPr>
            <a:xfrm>
              <a:off x="3599459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7" name="object 4477"/>
            <p:cNvSpPr/>
            <p:nvPr/>
          </p:nvSpPr>
          <p:spPr>
            <a:xfrm>
              <a:off x="3599459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8" name="object 4478"/>
            <p:cNvSpPr/>
            <p:nvPr/>
          </p:nvSpPr>
          <p:spPr>
            <a:xfrm>
              <a:off x="3599459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9" name="object 4479"/>
            <p:cNvSpPr/>
            <p:nvPr/>
          </p:nvSpPr>
          <p:spPr>
            <a:xfrm>
              <a:off x="3599459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0" name="object 4480"/>
            <p:cNvSpPr/>
            <p:nvPr/>
          </p:nvSpPr>
          <p:spPr>
            <a:xfrm>
              <a:off x="3599459" y="5746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1" name="object 4481"/>
            <p:cNvSpPr/>
            <p:nvPr/>
          </p:nvSpPr>
          <p:spPr>
            <a:xfrm>
              <a:off x="3599459" y="5746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2" name="object 4482"/>
            <p:cNvSpPr/>
            <p:nvPr/>
          </p:nvSpPr>
          <p:spPr>
            <a:xfrm>
              <a:off x="3599459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3" name="object 4483"/>
            <p:cNvSpPr/>
            <p:nvPr/>
          </p:nvSpPr>
          <p:spPr>
            <a:xfrm>
              <a:off x="3599459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4" name="object 4484"/>
            <p:cNvSpPr/>
            <p:nvPr/>
          </p:nvSpPr>
          <p:spPr>
            <a:xfrm>
              <a:off x="3599459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5" name="object 4485"/>
            <p:cNvSpPr/>
            <p:nvPr/>
          </p:nvSpPr>
          <p:spPr>
            <a:xfrm>
              <a:off x="3599459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6" name="object 4486"/>
            <p:cNvSpPr/>
            <p:nvPr/>
          </p:nvSpPr>
          <p:spPr>
            <a:xfrm>
              <a:off x="3599459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7" name="object 4487"/>
            <p:cNvSpPr/>
            <p:nvPr/>
          </p:nvSpPr>
          <p:spPr>
            <a:xfrm>
              <a:off x="3599459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8" name="object 4488"/>
            <p:cNvSpPr/>
            <p:nvPr/>
          </p:nvSpPr>
          <p:spPr>
            <a:xfrm>
              <a:off x="3599459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9" name="object 4489"/>
            <p:cNvSpPr/>
            <p:nvPr/>
          </p:nvSpPr>
          <p:spPr>
            <a:xfrm>
              <a:off x="3599459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0" name="object 4490"/>
            <p:cNvSpPr/>
            <p:nvPr/>
          </p:nvSpPr>
          <p:spPr>
            <a:xfrm>
              <a:off x="3599459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1" name="object 4491"/>
            <p:cNvSpPr/>
            <p:nvPr/>
          </p:nvSpPr>
          <p:spPr>
            <a:xfrm>
              <a:off x="3599459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2" name="object 4492"/>
            <p:cNvSpPr/>
            <p:nvPr/>
          </p:nvSpPr>
          <p:spPr>
            <a:xfrm>
              <a:off x="3599459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3" name="object 4493"/>
            <p:cNvSpPr/>
            <p:nvPr/>
          </p:nvSpPr>
          <p:spPr>
            <a:xfrm>
              <a:off x="3599459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4" name="object 4494"/>
            <p:cNvSpPr/>
            <p:nvPr/>
          </p:nvSpPr>
          <p:spPr>
            <a:xfrm>
              <a:off x="3599459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5" name="object 4495"/>
            <p:cNvSpPr/>
            <p:nvPr/>
          </p:nvSpPr>
          <p:spPr>
            <a:xfrm>
              <a:off x="3599459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6" name="object 4496"/>
            <p:cNvSpPr/>
            <p:nvPr/>
          </p:nvSpPr>
          <p:spPr>
            <a:xfrm>
              <a:off x="3599459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7" name="object 4497"/>
            <p:cNvSpPr/>
            <p:nvPr/>
          </p:nvSpPr>
          <p:spPr>
            <a:xfrm>
              <a:off x="3599459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8" name="object 4498"/>
            <p:cNvSpPr/>
            <p:nvPr/>
          </p:nvSpPr>
          <p:spPr>
            <a:xfrm>
              <a:off x="3599459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9" name="object 4499"/>
            <p:cNvSpPr/>
            <p:nvPr/>
          </p:nvSpPr>
          <p:spPr>
            <a:xfrm>
              <a:off x="3599459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0" name="object 4500"/>
            <p:cNvSpPr/>
            <p:nvPr/>
          </p:nvSpPr>
          <p:spPr>
            <a:xfrm>
              <a:off x="3599459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1" name="object 4501"/>
            <p:cNvSpPr/>
            <p:nvPr/>
          </p:nvSpPr>
          <p:spPr>
            <a:xfrm>
              <a:off x="3599459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2" name="object 4502"/>
            <p:cNvSpPr/>
            <p:nvPr/>
          </p:nvSpPr>
          <p:spPr>
            <a:xfrm>
              <a:off x="3599459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3" name="object 4503"/>
            <p:cNvSpPr/>
            <p:nvPr/>
          </p:nvSpPr>
          <p:spPr>
            <a:xfrm>
              <a:off x="3599459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4" name="object 4504"/>
            <p:cNvSpPr/>
            <p:nvPr/>
          </p:nvSpPr>
          <p:spPr>
            <a:xfrm>
              <a:off x="3599459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5" name="object 4505"/>
            <p:cNvSpPr/>
            <p:nvPr/>
          </p:nvSpPr>
          <p:spPr>
            <a:xfrm>
              <a:off x="3599459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6" name="object 4506"/>
            <p:cNvSpPr/>
            <p:nvPr/>
          </p:nvSpPr>
          <p:spPr>
            <a:xfrm>
              <a:off x="3599459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7" name="object 4507"/>
            <p:cNvSpPr/>
            <p:nvPr/>
          </p:nvSpPr>
          <p:spPr>
            <a:xfrm>
              <a:off x="3599459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8" name="object 4508"/>
            <p:cNvSpPr/>
            <p:nvPr/>
          </p:nvSpPr>
          <p:spPr>
            <a:xfrm>
              <a:off x="3548532" y="57220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9" name="object 4509"/>
            <p:cNvSpPr/>
            <p:nvPr/>
          </p:nvSpPr>
          <p:spPr>
            <a:xfrm>
              <a:off x="3548532" y="57220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0" name="object 4510"/>
            <p:cNvSpPr/>
            <p:nvPr/>
          </p:nvSpPr>
          <p:spPr>
            <a:xfrm>
              <a:off x="3548532" y="5719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1" name="object 4511"/>
            <p:cNvSpPr/>
            <p:nvPr/>
          </p:nvSpPr>
          <p:spPr>
            <a:xfrm>
              <a:off x="3548532" y="5719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2" name="object 4512"/>
            <p:cNvSpPr/>
            <p:nvPr/>
          </p:nvSpPr>
          <p:spPr>
            <a:xfrm>
              <a:off x="3548532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3" name="object 4513"/>
            <p:cNvSpPr/>
            <p:nvPr/>
          </p:nvSpPr>
          <p:spPr>
            <a:xfrm>
              <a:off x="3548532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4" name="object 4514"/>
            <p:cNvSpPr/>
            <p:nvPr/>
          </p:nvSpPr>
          <p:spPr>
            <a:xfrm>
              <a:off x="3548532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5" name="object 4515"/>
            <p:cNvSpPr/>
            <p:nvPr/>
          </p:nvSpPr>
          <p:spPr>
            <a:xfrm>
              <a:off x="3548532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6" name="object 4516"/>
            <p:cNvSpPr/>
            <p:nvPr/>
          </p:nvSpPr>
          <p:spPr>
            <a:xfrm>
              <a:off x="3548532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7" name="object 4517"/>
            <p:cNvSpPr/>
            <p:nvPr/>
          </p:nvSpPr>
          <p:spPr>
            <a:xfrm>
              <a:off x="3548532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8" name="object 4518"/>
            <p:cNvSpPr/>
            <p:nvPr/>
          </p:nvSpPr>
          <p:spPr>
            <a:xfrm>
              <a:off x="3548532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9" name="object 4519"/>
            <p:cNvSpPr/>
            <p:nvPr/>
          </p:nvSpPr>
          <p:spPr>
            <a:xfrm>
              <a:off x="3548532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0" name="object 4520"/>
            <p:cNvSpPr/>
            <p:nvPr/>
          </p:nvSpPr>
          <p:spPr>
            <a:xfrm>
              <a:off x="3548532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1" name="object 4521"/>
            <p:cNvSpPr/>
            <p:nvPr/>
          </p:nvSpPr>
          <p:spPr>
            <a:xfrm>
              <a:off x="3548532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2" name="object 4522"/>
            <p:cNvSpPr/>
            <p:nvPr/>
          </p:nvSpPr>
          <p:spPr>
            <a:xfrm>
              <a:off x="3548532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3" name="object 4523"/>
            <p:cNvSpPr/>
            <p:nvPr/>
          </p:nvSpPr>
          <p:spPr>
            <a:xfrm>
              <a:off x="3548532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4" name="object 4524"/>
            <p:cNvSpPr/>
            <p:nvPr/>
          </p:nvSpPr>
          <p:spPr>
            <a:xfrm>
              <a:off x="3548532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5" name="object 4525"/>
            <p:cNvSpPr/>
            <p:nvPr/>
          </p:nvSpPr>
          <p:spPr>
            <a:xfrm>
              <a:off x="3548532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6" name="object 4526"/>
            <p:cNvSpPr/>
            <p:nvPr/>
          </p:nvSpPr>
          <p:spPr>
            <a:xfrm>
              <a:off x="3548532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7" name="object 4527"/>
            <p:cNvSpPr/>
            <p:nvPr/>
          </p:nvSpPr>
          <p:spPr>
            <a:xfrm>
              <a:off x="3548532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8" name="object 4528"/>
            <p:cNvSpPr/>
            <p:nvPr/>
          </p:nvSpPr>
          <p:spPr>
            <a:xfrm>
              <a:off x="3548532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9" name="object 4529"/>
            <p:cNvSpPr/>
            <p:nvPr/>
          </p:nvSpPr>
          <p:spPr>
            <a:xfrm>
              <a:off x="3548532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0" name="object 4530"/>
            <p:cNvSpPr/>
            <p:nvPr/>
          </p:nvSpPr>
          <p:spPr>
            <a:xfrm>
              <a:off x="3548532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1" name="object 4531"/>
            <p:cNvSpPr/>
            <p:nvPr/>
          </p:nvSpPr>
          <p:spPr>
            <a:xfrm>
              <a:off x="3548532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2" name="object 4532"/>
            <p:cNvSpPr/>
            <p:nvPr/>
          </p:nvSpPr>
          <p:spPr>
            <a:xfrm>
              <a:off x="3548532" y="5746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3" name="object 4533"/>
            <p:cNvSpPr/>
            <p:nvPr/>
          </p:nvSpPr>
          <p:spPr>
            <a:xfrm>
              <a:off x="3548532" y="5746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4" name="object 4534"/>
            <p:cNvSpPr/>
            <p:nvPr/>
          </p:nvSpPr>
          <p:spPr>
            <a:xfrm>
              <a:off x="3548532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5" name="object 4535"/>
            <p:cNvSpPr/>
            <p:nvPr/>
          </p:nvSpPr>
          <p:spPr>
            <a:xfrm>
              <a:off x="3548532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6" name="object 4536"/>
            <p:cNvSpPr/>
            <p:nvPr/>
          </p:nvSpPr>
          <p:spPr>
            <a:xfrm>
              <a:off x="3548532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7" name="object 4537"/>
            <p:cNvSpPr/>
            <p:nvPr/>
          </p:nvSpPr>
          <p:spPr>
            <a:xfrm>
              <a:off x="3548532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8" name="object 4538"/>
            <p:cNvSpPr/>
            <p:nvPr/>
          </p:nvSpPr>
          <p:spPr>
            <a:xfrm>
              <a:off x="3548532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9" name="object 4539"/>
            <p:cNvSpPr/>
            <p:nvPr/>
          </p:nvSpPr>
          <p:spPr>
            <a:xfrm>
              <a:off x="3548532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0" name="object 4540"/>
            <p:cNvSpPr/>
            <p:nvPr/>
          </p:nvSpPr>
          <p:spPr>
            <a:xfrm>
              <a:off x="3548532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1" name="object 4541"/>
            <p:cNvSpPr/>
            <p:nvPr/>
          </p:nvSpPr>
          <p:spPr>
            <a:xfrm>
              <a:off x="3548532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2" name="object 4542"/>
            <p:cNvSpPr/>
            <p:nvPr/>
          </p:nvSpPr>
          <p:spPr>
            <a:xfrm>
              <a:off x="3548532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3" name="object 4543"/>
            <p:cNvSpPr/>
            <p:nvPr/>
          </p:nvSpPr>
          <p:spPr>
            <a:xfrm>
              <a:off x="3548532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4" name="object 4544"/>
            <p:cNvSpPr/>
            <p:nvPr/>
          </p:nvSpPr>
          <p:spPr>
            <a:xfrm>
              <a:off x="3548532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5" name="object 4545"/>
            <p:cNvSpPr/>
            <p:nvPr/>
          </p:nvSpPr>
          <p:spPr>
            <a:xfrm>
              <a:off x="3548532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6" name="object 4546"/>
            <p:cNvSpPr/>
            <p:nvPr/>
          </p:nvSpPr>
          <p:spPr>
            <a:xfrm>
              <a:off x="3548532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7" name="object 4547"/>
            <p:cNvSpPr/>
            <p:nvPr/>
          </p:nvSpPr>
          <p:spPr>
            <a:xfrm>
              <a:off x="3548532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8" name="object 4548"/>
            <p:cNvSpPr/>
            <p:nvPr/>
          </p:nvSpPr>
          <p:spPr>
            <a:xfrm>
              <a:off x="3548532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9" name="object 4549"/>
            <p:cNvSpPr/>
            <p:nvPr/>
          </p:nvSpPr>
          <p:spPr>
            <a:xfrm>
              <a:off x="3548532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0" name="object 4550"/>
            <p:cNvSpPr/>
            <p:nvPr/>
          </p:nvSpPr>
          <p:spPr>
            <a:xfrm>
              <a:off x="3548532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1" name="object 4551"/>
            <p:cNvSpPr/>
            <p:nvPr/>
          </p:nvSpPr>
          <p:spPr>
            <a:xfrm>
              <a:off x="3548532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2" name="object 4552"/>
            <p:cNvSpPr/>
            <p:nvPr/>
          </p:nvSpPr>
          <p:spPr>
            <a:xfrm>
              <a:off x="3548532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3" name="object 4553"/>
            <p:cNvSpPr/>
            <p:nvPr/>
          </p:nvSpPr>
          <p:spPr>
            <a:xfrm>
              <a:off x="3548532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4" name="object 4554"/>
            <p:cNvSpPr/>
            <p:nvPr/>
          </p:nvSpPr>
          <p:spPr>
            <a:xfrm>
              <a:off x="3548532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5" name="object 4555"/>
            <p:cNvSpPr/>
            <p:nvPr/>
          </p:nvSpPr>
          <p:spPr>
            <a:xfrm>
              <a:off x="3548532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6" name="object 4556"/>
            <p:cNvSpPr/>
            <p:nvPr/>
          </p:nvSpPr>
          <p:spPr>
            <a:xfrm>
              <a:off x="3548532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7" name="object 4557"/>
            <p:cNvSpPr/>
            <p:nvPr/>
          </p:nvSpPr>
          <p:spPr>
            <a:xfrm>
              <a:off x="3548532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8" name="object 4558"/>
            <p:cNvSpPr/>
            <p:nvPr/>
          </p:nvSpPr>
          <p:spPr>
            <a:xfrm>
              <a:off x="3548532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9" name="object 4559"/>
            <p:cNvSpPr/>
            <p:nvPr/>
          </p:nvSpPr>
          <p:spPr>
            <a:xfrm>
              <a:off x="3548532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0" name="object 4560"/>
            <p:cNvSpPr/>
            <p:nvPr/>
          </p:nvSpPr>
          <p:spPr>
            <a:xfrm>
              <a:off x="3575773" y="57220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1" name="object 4561"/>
            <p:cNvSpPr/>
            <p:nvPr/>
          </p:nvSpPr>
          <p:spPr>
            <a:xfrm>
              <a:off x="3575773" y="57220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2" name="object 4562"/>
            <p:cNvSpPr/>
            <p:nvPr/>
          </p:nvSpPr>
          <p:spPr>
            <a:xfrm>
              <a:off x="3575773" y="5719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3" name="object 4563"/>
            <p:cNvSpPr/>
            <p:nvPr/>
          </p:nvSpPr>
          <p:spPr>
            <a:xfrm>
              <a:off x="3575773" y="5719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4" name="object 4564"/>
            <p:cNvSpPr/>
            <p:nvPr/>
          </p:nvSpPr>
          <p:spPr>
            <a:xfrm>
              <a:off x="3575773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5" name="object 4565"/>
            <p:cNvSpPr/>
            <p:nvPr/>
          </p:nvSpPr>
          <p:spPr>
            <a:xfrm>
              <a:off x="3575773" y="57242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6" name="object 4566"/>
            <p:cNvSpPr/>
            <p:nvPr/>
          </p:nvSpPr>
          <p:spPr>
            <a:xfrm>
              <a:off x="3575773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7" name="object 4567"/>
            <p:cNvSpPr/>
            <p:nvPr/>
          </p:nvSpPr>
          <p:spPr>
            <a:xfrm>
              <a:off x="3575773" y="57285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8" name="object 4568"/>
            <p:cNvSpPr/>
            <p:nvPr/>
          </p:nvSpPr>
          <p:spPr>
            <a:xfrm>
              <a:off x="3575773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9" name="object 4569"/>
            <p:cNvSpPr/>
            <p:nvPr/>
          </p:nvSpPr>
          <p:spPr>
            <a:xfrm>
              <a:off x="3575773" y="57264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0" name="object 4570"/>
            <p:cNvSpPr/>
            <p:nvPr/>
          </p:nvSpPr>
          <p:spPr>
            <a:xfrm>
              <a:off x="3575773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1" name="object 4571"/>
            <p:cNvSpPr/>
            <p:nvPr/>
          </p:nvSpPr>
          <p:spPr>
            <a:xfrm>
              <a:off x="3575773" y="5730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2" name="object 4572"/>
            <p:cNvSpPr/>
            <p:nvPr/>
          </p:nvSpPr>
          <p:spPr>
            <a:xfrm>
              <a:off x="3575773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3" name="object 4573"/>
            <p:cNvSpPr/>
            <p:nvPr/>
          </p:nvSpPr>
          <p:spPr>
            <a:xfrm>
              <a:off x="3575773" y="5732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4" name="object 4574"/>
            <p:cNvSpPr/>
            <p:nvPr/>
          </p:nvSpPr>
          <p:spPr>
            <a:xfrm>
              <a:off x="3575773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5" name="object 4575"/>
            <p:cNvSpPr/>
            <p:nvPr/>
          </p:nvSpPr>
          <p:spPr>
            <a:xfrm>
              <a:off x="3575773" y="57351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6" name="object 4576"/>
            <p:cNvSpPr/>
            <p:nvPr/>
          </p:nvSpPr>
          <p:spPr>
            <a:xfrm>
              <a:off x="3575773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7" name="object 4577"/>
            <p:cNvSpPr/>
            <p:nvPr/>
          </p:nvSpPr>
          <p:spPr>
            <a:xfrm>
              <a:off x="3575773" y="57373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8" name="object 4578"/>
            <p:cNvSpPr/>
            <p:nvPr/>
          </p:nvSpPr>
          <p:spPr>
            <a:xfrm>
              <a:off x="3575773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9" name="object 4579"/>
            <p:cNvSpPr/>
            <p:nvPr/>
          </p:nvSpPr>
          <p:spPr>
            <a:xfrm>
              <a:off x="3575773" y="57394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0" name="object 4580"/>
            <p:cNvSpPr/>
            <p:nvPr/>
          </p:nvSpPr>
          <p:spPr>
            <a:xfrm>
              <a:off x="3575773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1" name="object 4581"/>
            <p:cNvSpPr/>
            <p:nvPr/>
          </p:nvSpPr>
          <p:spPr>
            <a:xfrm>
              <a:off x="3575773" y="5741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2" name="object 4582"/>
            <p:cNvSpPr/>
            <p:nvPr/>
          </p:nvSpPr>
          <p:spPr>
            <a:xfrm>
              <a:off x="3575773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3" name="object 4583"/>
            <p:cNvSpPr/>
            <p:nvPr/>
          </p:nvSpPr>
          <p:spPr>
            <a:xfrm>
              <a:off x="3575773" y="5743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4" name="object 4584"/>
            <p:cNvSpPr/>
            <p:nvPr/>
          </p:nvSpPr>
          <p:spPr>
            <a:xfrm>
              <a:off x="3575773" y="5746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5" name="object 4585"/>
            <p:cNvSpPr/>
            <p:nvPr/>
          </p:nvSpPr>
          <p:spPr>
            <a:xfrm>
              <a:off x="3575773" y="57460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6" name="object 4586"/>
            <p:cNvSpPr/>
            <p:nvPr/>
          </p:nvSpPr>
          <p:spPr>
            <a:xfrm>
              <a:off x="3575773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7" name="object 4587"/>
            <p:cNvSpPr/>
            <p:nvPr/>
          </p:nvSpPr>
          <p:spPr>
            <a:xfrm>
              <a:off x="3575773" y="5771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8" name="object 4588"/>
            <p:cNvSpPr/>
            <p:nvPr/>
          </p:nvSpPr>
          <p:spPr>
            <a:xfrm>
              <a:off x="3575773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9" name="object 4589"/>
            <p:cNvSpPr/>
            <p:nvPr/>
          </p:nvSpPr>
          <p:spPr>
            <a:xfrm>
              <a:off x="3575773" y="57690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0" name="object 4590"/>
            <p:cNvSpPr/>
            <p:nvPr/>
          </p:nvSpPr>
          <p:spPr>
            <a:xfrm>
              <a:off x="3575773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1" name="object 4591"/>
            <p:cNvSpPr/>
            <p:nvPr/>
          </p:nvSpPr>
          <p:spPr>
            <a:xfrm>
              <a:off x="3575773" y="577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2" name="object 4592"/>
            <p:cNvSpPr/>
            <p:nvPr/>
          </p:nvSpPr>
          <p:spPr>
            <a:xfrm>
              <a:off x="3575773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3" name="object 4593"/>
            <p:cNvSpPr/>
            <p:nvPr/>
          </p:nvSpPr>
          <p:spPr>
            <a:xfrm>
              <a:off x="3575773" y="57777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4" name="object 4594"/>
            <p:cNvSpPr/>
            <p:nvPr/>
          </p:nvSpPr>
          <p:spPr>
            <a:xfrm>
              <a:off x="3575773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5" name="object 4595"/>
            <p:cNvSpPr/>
            <p:nvPr/>
          </p:nvSpPr>
          <p:spPr>
            <a:xfrm>
              <a:off x="3575773" y="57755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6" name="object 4596"/>
            <p:cNvSpPr/>
            <p:nvPr/>
          </p:nvSpPr>
          <p:spPr>
            <a:xfrm>
              <a:off x="3575773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7" name="object 4597"/>
            <p:cNvSpPr/>
            <p:nvPr/>
          </p:nvSpPr>
          <p:spPr>
            <a:xfrm>
              <a:off x="3575773" y="57798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8" name="object 4598"/>
            <p:cNvSpPr/>
            <p:nvPr/>
          </p:nvSpPr>
          <p:spPr>
            <a:xfrm>
              <a:off x="3575773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9" name="object 4599"/>
            <p:cNvSpPr/>
            <p:nvPr/>
          </p:nvSpPr>
          <p:spPr>
            <a:xfrm>
              <a:off x="3575773" y="5782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0" name="object 4600"/>
            <p:cNvSpPr/>
            <p:nvPr/>
          </p:nvSpPr>
          <p:spPr>
            <a:xfrm>
              <a:off x="3575773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1" name="object 4601"/>
            <p:cNvSpPr/>
            <p:nvPr/>
          </p:nvSpPr>
          <p:spPr>
            <a:xfrm>
              <a:off x="3575773" y="57842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2" name="object 4602"/>
            <p:cNvSpPr/>
            <p:nvPr/>
          </p:nvSpPr>
          <p:spPr>
            <a:xfrm>
              <a:off x="3575773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3" name="object 4603"/>
            <p:cNvSpPr/>
            <p:nvPr/>
          </p:nvSpPr>
          <p:spPr>
            <a:xfrm>
              <a:off x="3575773" y="578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4" name="object 4604"/>
            <p:cNvSpPr/>
            <p:nvPr/>
          </p:nvSpPr>
          <p:spPr>
            <a:xfrm>
              <a:off x="3575773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5" name="object 4605"/>
            <p:cNvSpPr/>
            <p:nvPr/>
          </p:nvSpPr>
          <p:spPr>
            <a:xfrm>
              <a:off x="3575773" y="57886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6" name="object 4606"/>
            <p:cNvSpPr/>
            <p:nvPr/>
          </p:nvSpPr>
          <p:spPr>
            <a:xfrm>
              <a:off x="3575773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7" name="object 4607"/>
            <p:cNvSpPr/>
            <p:nvPr/>
          </p:nvSpPr>
          <p:spPr>
            <a:xfrm>
              <a:off x="3575773" y="57907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8" name="object 4608"/>
            <p:cNvSpPr/>
            <p:nvPr/>
          </p:nvSpPr>
          <p:spPr>
            <a:xfrm>
              <a:off x="3575773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9" name="object 4609"/>
            <p:cNvSpPr/>
            <p:nvPr/>
          </p:nvSpPr>
          <p:spPr>
            <a:xfrm>
              <a:off x="3575773" y="57929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0" name="object 4610"/>
            <p:cNvSpPr/>
            <p:nvPr/>
          </p:nvSpPr>
          <p:spPr>
            <a:xfrm>
              <a:off x="3575773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1" name="object 4611"/>
            <p:cNvSpPr/>
            <p:nvPr/>
          </p:nvSpPr>
          <p:spPr>
            <a:xfrm>
              <a:off x="3575773" y="57951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2" name="object 4612"/>
            <p:cNvSpPr/>
            <p:nvPr/>
          </p:nvSpPr>
          <p:spPr>
            <a:xfrm>
              <a:off x="3477602" y="5720410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3" name="object 4613"/>
            <p:cNvSpPr/>
            <p:nvPr/>
          </p:nvSpPr>
          <p:spPr>
            <a:xfrm>
              <a:off x="3477171" y="5720175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11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11" y="3784"/>
                  </a:lnTo>
                  <a:lnTo>
                    <a:pt x="14211" y="2895"/>
                  </a:lnTo>
                  <a:lnTo>
                    <a:pt x="1346" y="2895"/>
                  </a:lnTo>
                  <a:lnTo>
                    <a:pt x="939" y="2793"/>
                  </a:lnTo>
                  <a:lnTo>
                    <a:pt x="939" y="2438"/>
                  </a:lnTo>
                  <a:lnTo>
                    <a:pt x="1879" y="2438"/>
                  </a:lnTo>
                  <a:lnTo>
                    <a:pt x="1803" y="2222"/>
                  </a:lnTo>
                  <a:lnTo>
                    <a:pt x="1587" y="2158"/>
                  </a:lnTo>
                  <a:lnTo>
                    <a:pt x="1413" y="2070"/>
                  </a:lnTo>
                  <a:lnTo>
                    <a:pt x="1041" y="1892"/>
                  </a:lnTo>
                  <a:lnTo>
                    <a:pt x="901" y="1117"/>
                  </a:lnTo>
                  <a:lnTo>
                    <a:pt x="1206" y="927"/>
                  </a:lnTo>
                  <a:lnTo>
                    <a:pt x="14211" y="927"/>
                  </a:lnTo>
                  <a:lnTo>
                    <a:pt x="14211" y="0"/>
                  </a:lnTo>
                  <a:close/>
                </a:path>
                <a:path w="14604" h="3810">
                  <a:moveTo>
                    <a:pt x="2082" y="1257"/>
                  </a:moveTo>
                  <a:lnTo>
                    <a:pt x="1524" y="1257"/>
                  </a:lnTo>
                  <a:lnTo>
                    <a:pt x="1422" y="1473"/>
                  </a:lnTo>
                  <a:lnTo>
                    <a:pt x="1841" y="1638"/>
                  </a:lnTo>
                  <a:lnTo>
                    <a:pt x="2247" y="1854"/>
                  </a:lnTo>
                  <a:lnTo>
                    <a:pt x="2400" y="2654"/>
                  </a:lnTo>
                  <a:lnTo>
                    <a:pt x="2082" y="2895"/>
                  </a:lnTo>
                  <a:lnTo>
                    <a:pt x="12407" y="2895"/>
                  </a:lnTo>
                  <a:lnTo>
                    <a:pt x="12153" y="2857"/>
                  </a:lnTo>
                  <a:lnTo>
                    <a:pt x="2667" y="2857"/>
                  </a:lnTo>
                  <a:lnTo>
                    <a:pt x="2667" y="1333"/>
                  </a:lnTo>
                  <a:lnTo>
                    <a:pt x="2247" y="1333"/>
                  </a:lnTo>
                  <a:lnTo>
                    <a:pt x="2082" y="1257"/>
                  </a:lnTo>
                  <a:close/>
                </a:path>
                <a:path w="14604" h="3810">
                  <a:moveTo>
                    <a:pt x="13093" y="1257"/>
                  </a:moveTo>
                  <a:lnTo>
                    <a:pt x="12585" y="1257"/>
                  </a:lnTo>
                  <a:lnTo>
                    <a:pt x="12471" y="1473"/>
                  </a:lnTo>
                  <a:lnTo>
                    <a:pt x="13271" y="1854"/>
                  </a:lnTo>
                  <a:lnTo>
                    <a:pt x="13411" y="2654"/>
                  </a:lnTo>
                  <a:lnTo>
                    <a:pt x="13093" y="2895"/>
                  </a:lnTo>
                  <a:lnTo>
                    <a:pt x="14211" y="2895"/>
                  </a:lnTo>
                  <a:lnTo>
                    <a:pt x="14211" y="1333"/>
                  </a:lnTo>
                  <a:lnTo>
                    <a:pt x="13271" y="1333"/>
                  </a:lnTo>
                  <a:lnTo>
                    <a:pt x="13093" y="1257"/>
                  </a:lnTo>
                  <a:close/>
                </a:path>
                <a:path w="14604" h="3810">
                  <a:moveTo>
                    <a:pt x="3683" y="952"/>
                  </a:moveTo>
                  <a:lnTo>
                    <a:pt x="3225" y="952"/>
                  </a:lnTo>
                  <a:lnTo>
                    <a:pt x="3225" y="2857"/>
                  </a:lnTo>
                  <a:lnTo>
                    <a:pt x="3683" y="2857"/>
                  </a:lnTo>
                  <a:lnTo>
                    <a:pt x="3683" y="952"/>
                  </a:lnTo>
                  <a:close/>
                </a:path>
                <a:path w="14604" h="3810">
                  <a:moveTo>
                    <a:pt x="5422" y="952"/>
                  </a:moveTo>
                  <a:lnTo>
                    <a:pt x="5067" y="952"/>
                  </a:lnTo>
                  <a:lnTo>
                    <a:pt x="5067" y="1295"/>
                  </a:lnTo>
                  <a:lnTo>
                    <a:pt x="4229" y="1295"/>
                  </a:lnTo>
                  <a:lnTo>
                    <a:pt x="4229" y="1714"/>
                  </a:lnTo>
                  <a:lnTo>
                    <a:pt x="4965" y="1714"/>
                  </a:lnTo>
                  <a:lnTo>
                    <a:pt x="4965" y="2070"/>
                  </a:lnTo>
                  <a:lnTo>
                    <a:pt x="4229" y="2070"/>
                  </a:lnTo>
                  <a:lnTo>
                    <a:pt x="4229" y="2489"/>
                  </a:lnTo>
                  <a:lnTo>
                    <a:pt x="5067" y="2489"/>
                  </a:lnTo>
                  <a:lnTo>
                    <a:pt x="5067" y="2857"/>
                  </a:lnTo>
                  <a:lnTo>
                    <a:pt x="5422" y="2857"/>
                  </a:lnTo>
                  <a:lnTo>
                    <a:pt x="5422" y="952"/>
                  </a:lnTo>
                  <a:close/>
                </a:path>
                <a:path w="14604" h="3810">
                  <a:moveTo>
                    <a:pt x="5791" y="1600"/>
                  </a:moveTo>
                  <a:lnTo>
                    <a:pt x="5791" y="2857"/>
                  </a:lnTo>
                  <a:lnTo>
                    <a:pt x="6324" y="2857"/>
                  </a:lnTo>
                  <a:lnTo>
                    <a:pt x="5791" y="1600"/>
                  </a:lnTo>
                  <a:close/>
                </a:path>
                <a:path w="14604" h="3810">
                  <a:moveTo>
                    <a:pt x="7226" y="1600"/>
                  </a:moveTo>
                  <a:lnTo>
                    <a:pt x="6896" y="2438"/>
                  </a:lnTo>
                  <a:lnTo>
                    <a:pt x="6667" y="2857"/>
                  </a:lnTo>
                  <a:lnTo>
                    <a:pt x="7226" y="2857"/>
                  </a:lnTo>
                  <a:lnTo>
                    <a:pt x="7226" y="1600"/>
                  </a:lnTo>
                  <a:close/>
                </a:path>
                <a:path w="14604" h="3810">
                  <a:moveTo>
                    <a:pt x="8204" y="952"/>
                  </a:moveTo>
                  <a:lnTo>
                    <a:pt x="7785" y="952"/>
                  </a:lnTo>
                  <a:lnTo>
                    <a:pt x="7785" y="2857"/>
                  </a:lnTo>
                  <a:lnTo>
                    <a:pt x="8204" y="2857"/>
                  </a:lnTo>
                  <a:lnTo>
                    <a:pt x="8204" y="952"/>
                  </a:lnTo>
                  <a:close/>
                </a:path>
                <a:path w="14604" h="3810">
                  <a:moveTo>
                    <a:pt x="9944" y="952"/>
                  </a:moveTo>
                  <a:lnTo>
                    <a:pt x="9588" y="952"/>
                  </a:lnTo>
                  <a:lnTo>
                    <a:pt x="9588" y="1295"/>
                  </a:lnTo>
                  <a:lnTo>
                    <a:pt x="8763" y="1295"/>
                  </a:lnTo>
                  <a:lnTo>
                    <a:pt x="8763" y="1714"/>
                  </a:lnTo>
                  <a:lnTo>
                    <a:pt x="9525" y="1714"/>
                  </a:lnTo>
                  <a:lnTo>
                    <a:pt x="9525" y="2070"/>
                  </a:lnTo>
                  <a:lnTo>
                    <a:pt x="8763" y="2070"/>
                  </a:lnTo>
                  <a:lnTo>
                    <a:pt x="8763" y="2489"/>
                  </a:lnTo>
                  <a:lnTo>
                    <a:pt x="9626" y="2489"/>
                  </a:lnTo>
                  <a:lnTo>
                    <a:pt x="9626" y="2857"/>
                  </a:lnTo>
                  <a:lnTo>
                    <a:pt x="9944" y="2857"/>
                  </a:lnTo>
                  <a:lnTo>
                    <a:pt x="9944" y="952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57"/>
                  </a:lnTo>
                  <a:lnTo>
                    <a:pt x="11010" y="2857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203" y="952"/>
                  </a:moveTo>
                  <a:lnTo>
                    <a:pt x="11620" y="952"/>
                  </a:lnTo>
                  <a:lnTo>
                    <a:pt x="11620" y="2857"/>
                  </a:lnTo>
                  <a:lnTo>
                    <a:pt x="12153" y="2857"/>
                  </a:lnTo>
                  <a:lnTo>
                    <a:pt x="11950" y="2793"/>
                  </a:lnTo>
                  <a:lnTo>
                    <a:pt x="11950" y="2438"/>
                  </a:lnTo>
                  <a:lnTo>
                    <a:pt x="12890" y="2438"/>
                  </a:lnTo>
                  <a:lnTo>
                    <a:pt x="12766" y="2222"/>
                  </a:lnTo>
                  <a:lnTo>
                    <a:pt x="12331" y="2044"/>
                  </a:lnTo>
                  <a:lnTo>
                    <a:pt x="12065" y="1892"/>
                  </a:lnTo>
                  <a:lnTo>
                    <a:pt x="11950" y="1117"/>
                  </a:lnTo>
                  <a:lnTo>
                    <a:pt x="12203" y="952"/>
                  </a:lnTo>
                  <a:close/>
                </a:path>
                <a:path w="14604" h="3810">
                  <a:moveTo>
                    <a:pt x="1879" y="2438"/>
                  </a:moveTo>
                  <a:lnTo>
                    <a:pt x="939" y="2438"/>
                  </a:lnTo>
                  <a:lnTo>
                    <a:pt x="1346" y="2539"/>
                  </a:lnTo>
                  <a:lnTo>
                    <a:pt x="1727" y="2539"/>
                  </a:lnTo>
                  <a:lnTo>
                    <a:pt x="1879" y="2489"/>
                  </a:lnTo>
                  <a:close/>
                </a:path>
                <a:path w="14604" h="3810">
                  <a:moveTo>
                    <a:pt x="12890" y="2438"/>
                  </a:moveTo>
                  <a:lnTo>
                    <a:pt x="11950" y="2438"/>
                  </a:lnTo>
                  <a:lnTo>
                    <a:pt x="12242" y="2489"/>
                  </a:lnTo>
                  <a:lnTo>
                    <a:pt x="12407" y="2539"/>
                  </a:lnTo>
                  <a:lnTo>
                    <a:pt x="12750" y="2539"/>
                  </a:lnTo>
                  <a:lnTo>
                    <a:pt x="12890" y="2489"/>
                  </a:lnTo>
                  <a:close/>
                </a:path>
                <a:path w="14604" h="3810">
                  <a:moveTo>
                    <a:pt x="11264" y="952"/>
                  </a:moveTo>
                  <a:lnTo>
                    <a:pt x="10566" y="952"/>
                  </a:lnTo>
                  <a:lnTo>
                    <a:pt x="11264" y="2158"/>
                  </a:lnTo>
                  <a:lnTo>
                    <a:pt x="11264" y="952"/>
                  </a:lnTo>
                  <a:close/>
                </a:path>
                <a:path w="14604" h="3810">
                  <a:moveTo>
                    <a:pt x="7086" y="952"/>
                  </a:moveTo>
                  <a:lnTo>
                    <a:pt x="6108" y="952"/>
                  </a:lnTo>
                  <a:lnTo>
                    <a:pt x="6248" y="1333"/>
                  </a:lnTo>
                  <a:lnTo>
                    <a:pt x="6604" y="2082"/>
                  </a:lnTo>
                  <a:lnTo>
                    <a:pt x="6784" y="1600"/>
                  </a:lnTo>
                  <a:lnTo>
                    <a:pt x="7086" y="952"/>
                  </a:lnTo>
                  <a:close/>
                </a:path>
                <a:path w="14604" h="3810">
                  <a:moveTo>
                    <a:pt x="12242" y="927"/>
                  </a:moveTo>
                  <a:lnTo>
                    <a:pt x="1879" y="927"/>
                  </a:lnTo>
                  <a:lnTo>
                    <a:pt x="2247" y="977"/>
                  </a:lnTo>
                  <a:lnTo>
                    <a:pt x="2247" y="1333"/>
                  </a:lnTo>
                  <a:lnTo>
                    <a:pt x="2667" y="1333"/>
                  </a:lnTo>
                  <a:lnTo>
                    <a:pt x="2667" y="952"/>
                  </a:lnTo>
                  <a:lnTo>
                    <a:pt x="12203" y="952"/>
                  </a:lnTo>
                  <a:close/>
                </a:path>
                <a:path w="14604" h="3810">
                  <a:moveTo>
                    <a:pt x="14211" y="927"/>
                  </a:moveTo>
                  <a:lnTo>
                    <a:pt x="12890" y="927"/>
                  </a:lnTo>
                  <a:lnTo>
                    <a:pt x="13271" y="977"/>
                  </a:lnTo>
                  <a:lnTo>
                    <a:pt x="13271" y="1333"/>
                  </a:lnTo>
                  <a:lnTo>
                    <a:pt x="14211" y="1333"/>
                  </a:lnTo>
                  <a:lnTo>
                    <a:pt x="14211" y="927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4" name="object 4614"/>
            <p:cNvSpPr/>
            <p:nvPr/>
          </p:nvSpPr>
          <p:spPr>
            <a:xfrm>
              <a:off x="3411791" y="581665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5" name="object 4615"/>
            <p:cNvSpPr/>
            <p:nvPr/>
          </p:nvSpPr>
          <p:spPr>
            <a:xfrm>
              <a:off x="3411791" y="581665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6" name="object 4616"/>
            <p:cNvSpPr/>
            <p:nvPr/>
          </p:nvSpPr>
          <p:spPr>
            <a:xfrm>
              <a:off x="3411791" y="581665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39"/>
                  </a:lnTo>
                  <a:lnTo>
                    <a:pt x="54406" y="49339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7" name="object 4617"/>
            <p:cNvSpPr/>
            <p:nvPr/>
          </p:nvSpPr>
          <p:spPr>
            <a:xfrm>
              <a:off x="3411791" y="581665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39"/>
                  </a:lnTo>
                  <a:lnTo>
                    <a:pt x="0" y="4933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8" name="object 4618"/>
            <p:cNvSpPr/>
            <p:nvPr/>
          </p:nvSpPr>
          <p:spPr>
            <a:xfrm>
              <a:off x="3418789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9" name="object 4619"/>
            <p:cNvSpPr/>
            <p:nvPr/>
          </p:nvSpPr>
          <p:spPr>
            <a:xfrm>
              <a:off x="3418789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0" name="object 4620"/>
            <p:cNvSpPr/>
            <p:nvPr/>
          </p:nvSpPr>
          <p:spPr>
            <a:xfrm>
              <a:off x="3418789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1" name="object 4621"/>
            <p:cNvSpPr/>
            <p:nvPr/>
          </p:nvSpPr>
          <p:spPr>
            <a:xfrm>
              <a:off x="3418789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2" name="object 4622"/>
            <p:cNvSpPr/>
            <p:nvPr/>
          </p:nvSpPr>
          <p:spPr>
            <a:xfrm>
              <a:off x="3418789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3" name="object 4623"/>
            <p:cNvSpPr/>
            <p:nvPr/>
          </p:nvSpPr>
          <p:spPr>
            <a:xfrm>
              <a:off x="3418789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4" name="object 4624"/>
            <p:cNvSpPr/>
            <p:nvPr/>
          </p:nvSpPr>
          <p:spPr>
            <a:xfrm>
              <a:off x="3415398" y="5835357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62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62" y="11836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5" name="object 4625"/>
            <p:cNvSpPr/>
            <p:nvPr/>
          </p:nvSpPr>
          <p:spPr>
            <a:xfrm>
              <a:off x="3415398" y="5835357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62" y="0"/>
                  </a:lnTo>
                  <a:lnTo>
                    <a:pt x="8762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6" name="object 4626"/>
            <p:cNvSpPr/>
            <p:nvPr/>
          </p:nvSpPr>
          <p:spPr>
            <a:xfrm>
              <a:off x="3416528" y="585165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368" y="7099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7" name="object 4627"/>
            <p:cNvSpPr/>
            <p:nvPr/>
          </p:nvSpPr>
          <p:spPr>
            <a:xfrm>
              <a:off x="3416528" y="585165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099"/>
                  </a:lnTo>
                  <a:lnTo>
                    <a:pt x="0" y="709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8" name="object 4628"/>
            <p:cNvSpPr/>
            <p:nvPr/>
          </p:nvSpPr>
          <p:spPr>
            <a:xfrm>
              <a:off x="3416528" y="585165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4368" y="1473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9" name="object 4629"/>
            <p:cNvSpPr/>
            <p:nvPr/>
          </p:nvSpPr>
          <p:spPr>
            <a:xfrm>
              <a:off x="3418789" y="58269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0" name="object 4630"/>
            <p:cNvSpPr/>
            <p:nvPr/>
          </p:nvSpPr>
          <p:spPr>
            <a:xfrm>
              <a:off x="3418789" y="58269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1" name="object 4631"/>
            <p:cNvSpPr/>
            <p:nvPr/>
          </p:nvSpPr>
          <p:spPr>
            <a:xfrm>
              <a:off x="3418789" y="58291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2" name="object 4632"/>
            <p:cNvSpPr/>
            <p:nvPr/>
          </p:nvSpPr>
          <p:spPr>
            <a:xfrm>
              <a:off x="3418789" y="58291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3" name="object 4633"/>
            <p:cNvSpPr/>
            <p:nvPr/>
          </p:nvSpPr>
          <p:spPr>
            <a:xfrm>
              <a:off x="3493452" y="581665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4" name="object 4634"/>
            <p:cNvSpPr/>
            <p:nvPr/>
          </p:nvSpPr>
          <p:spPr>
            <a:xfrm>
              <a:off x="3493452" y="581665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5" name="object 4635"/>
            <p:cNvSpPr/>
            <p:nvPr/>
          </p:nvSpPr>
          <p:spPr>
            <a:xfrm>
              <a:off x="3510455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6" name="object 4636"/>
            <p:cNvSpPr/>
            <p:nvPr/>
          </p:nvSpPr>
          <p:spPr>
            <a:xfrm>
              <a:off x="3510455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7" name="object 4637"/>
            <p:cNvSpPr/>
            <p:nvPr/>
          </p:nvSpPr>
          <p:spPr>
            <a:xfrm>
              <a:off x="3510457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8" name="object 4638"/>
            <p:cNvSpPr/>
            <p:nvPr/>
          </p:nvSpPr>
          <p:spPr>
            <a:xfrm>
              <a:off x="3510457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9" name="object 4639"/>
            <p:cNvSpPr/>
            <p:nvPr/>
          </p:nvSpPr>
          <p:spPr>
            <a:xfrm>
              <a:off x="3510457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0" name="object 4640"/>
            <p:cNvSpPr/>
            <p:nvPr/>
          </p:nvSpPr>
          <p:spPr>
            <a:xfrm>
              <a:off x="3510457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1" name="object 4641"/>
            <p:cNvSpPr/>
            <p:nvPr/>
          </p:nvSpPr>
          <p:spPr>
            <a:xfrm>
              <a:off x="3510457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2" name="object 4642"/>
            <p:cNvSpPr/>
            <p:nvPr/>
          </p:nvSpPr>
          <p:spPr>
            <a:xfrm>
              <a:off x="3510457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3" name="object 4643"/>
            <p:cNvSpPr/>
            <p:nvPr/>
          </p:nvSpPr>
          <p:spPr>
            <a:xfrm>
              <a:off x="3510457" y="58291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4" name="object 4644"/>
            <p:cNvSpPr/>
            <p:nvPr/>
          </p:nvSpPr>
          <p:spPr>
            <a:xfrm>
              <a:off x="3510457" y="58291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5" name="object 4645"/>
            <p:cNvSpPr/>
            <p:nvPr/>
          </p:nvSpPr>
          <p:spPr>
            <a:xfrm>
              <a:off x="3510457" y="58269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6" name="object 4646"/>
            <p:cNvSpPr/>
            <p:nvPr/>
          </p:nvSpPr>
          <p:spPr>
            <a:xfrm>
              <a:off x="3510457" y="58269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7" name="object 4647"/>
            <p:cNvSpPr/>
            <p:nvPr/>
          </p:nvSpPr>
          <p:spPr>
            <a:xfrm>
              <a:off x="3510457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8" name="object 4648"/>
            <p:cNvSpPr/>
            <p:nvPr/>
          </p:nvSpPr>
          <p:spPr>
            <a:xfrm>
              <a:off x="3510457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9" name="object 4649"/>
            <p:cNvSpPr/>
            <p:nvPr/>
          </p:nvSpPr>
          <p:spPr>
            <a:xfrm>
              <a:off x="3510457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0" name="object 4650"/>
            <p:cNvSpPr/>
            <p:nvPr/>
          </p:nvSpPr>
          <p:spPr>
            <a:xfrm>
              <a:off x="3510457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1" name="object 4651"/>
            <p:cNvSpPr/>
            <p:nvPr/>
          </p:nvSpPr>
          <p:spPr>
            <a:xfrm>
              <a:off x="3510457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2" name="object 4652"/>
            <p:cNvSpPr/>
            <p:nvPr/>
          </p:nvSpPr>
          <p:spPr>
            <a:xfrm>
              <a:off x="3510457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3" name="object 4653"/>
            <p:cNvSpPr/>
            <p:nvPr/>
          </p:nvSpPr>
          <p:spPr>
            <a:xfrm>
              <a:off x="3510457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4" name="object 4654"/>
            <p:cNvSpPr/>
            <p:nvPr/>
          </p:nvSpPr>
          <p:spPr>
            <a:xfrm>
              <a:off x="3510457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5" name="object 4655"/>
            <p:cNvSpPr/>
            <p:nvPr/>
          </p:nvSpPr>
          <p:spPr>
            <a:xfrm>
              <a:off x="3510457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6" name="object 4656"/>
            <p:cNvSpPr/>
            <p:nvPr/>
          </p:nvSpPr>
          <p:spPr>
            <a:xfrm>
              <a:off x="3510457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7" name="object 4657"/>
            <p:cNvSpPr/>
            <p:nvPr/>
          </p:nvSpPr>
          <p:spPr>
            <a:xfrm>
              <a:off x="3510457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8" name="object 4658"/>
            <p:cNvSpPr/>
            <p:nvPr/>
          </p:nvSpPr>
          <p:spPr>
            <a:xfrm>
              <a:off x="3510457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9" name="object 4659"/>
            <p:cNvSpPr/>
            <p:nvPr/>
          </p:nvSpPr>
          <p:spPr>
            <a:xfrm>
              <a:off x="3510457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0" name="object 4660"/>
            <p:cNvSpPr/>
            <p:nvPr/>
          </p:nvSpPr>
          <p:spPr>
            <a:xfrm>
              <a:off x="3510457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1" name="object 4661"/>
            <p:cNvSpPr/>
            <p:nvPr/>
          </p:nvSpPr>
          <p:spPr>
            <a:xfrm>
              <a:off x="3510457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2" name="object 4662"/>
            <p:cNvSpPr/>
            <p:nvPr/>
          </p:nvSpPr>
          <p:spPr>
            <a:xfrm>
              <a:off x="3510457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3" name="object 4663"/>
            <p:cNvSpPr/>
            <p:nvPr/>
          </p:nvSpPr>
          <p:spPr>
            <a:xfrm>
              <a:off x="3510457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4" name="object 4664"/>
            <p:cNvSpPr/>
            <p:nvPr/>
          </p:nvSpPr>
          <p:spPr>
            <a:xfrm>
              <a:off x="3510457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5" name="object 4665"/>
            <p:cNvSpPr/>
            <p:nvPr/>
          </p:nvSpPr>
          <p:spPr>
            <a:xfrm>
              <a:off x="3510457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6" name="object 4666"/>
            <p:cNvSpPr/>
            <p:nvPr/>
          </p:nvSpPr>
          <p:spPr>
            <a:xfrm>
              <a:off x="3510457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7" name="object 4667"/>
            <p:cNvSpPr/>
            <p:nvPr/>
          </p:nvSpPr>
          <p:spPr>
            <a:xfrm>
              <a:off x="3510457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8" name="object 4668"/>
            <p:cNvSpPr/>
            <p:nvPr/>
          </p:nvSpPr>
          <p:spPr>
            <a:xfrm>
              <a:off x="3510457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9" name="object 4669"/>
            <p:cNvSpPr/>
            <p:nvPr/>
          </p:nvSpPr>
          <p:spPr>
            <a:xfrm>
              <a:off x="3510457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0" name="object 4670"/>
            <p:cNvSpPr/>
            <p:nvPr/>
          </p:nvSpPr>
          <p:spPr>
            <a:xfrm>
              <a:off x="3510457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1" name="object 4671"/>
            <p:cNvSpPr/>
            <p:nvPr/>
          </p:nvSpPr>
          <p:spPr>
            <a:xfrm>
              <a:off x="3510457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2" name="object 4672"/>
            <p:cNvSpPr/>
            <p:nvPr/>
          </p:nvSpPr>
          <p:spPr>
            <a:xfrm>
              <a:off x="3510457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3" name="object 4673"/>
            <p:cNvSpPr/>
            <p:nvPr/>
          </p:nvSpPr>
          <p:spPr>
            <a:xfrm>
              <a:off x="3510457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4" name="object 4674"/>
            <p:cNvSpPr/>
            <p:nvPr/>
          </p:nvSpPr>
          <p:spPr>
            <a:xfrm>
              <a:off x="3510457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5" name="object 4675"/>
            <p:cNvSpPr/>
            <p:nvPr/>
          </p:nvSpPr>
          <p:spPr>
            <a:xfrm>
              <a:off x="3510457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6" name="object 4676"/>
            <p:cNvSpPr/>
            <p:nvPr/>
          </p:nvSpPr>
          <p:spPr>
            <a:xfrm>
              <a:off x="3510457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7" name="object 4677"/>
            <p:cNvSpPr/>
            <p:nvPr/>
          </p:nvSpPr>
          <p:spPr>
            <a:xfrm>
              <a:off x="3510457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8" name="object 4678"/>
            <p:cNvSpPr/>
            <p:nvPr/>
          </p:nvSpPr>
          <p:spPr>
            <a:xfrm>
              <a:off x="3510457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9" name="object 4679"/>
            <p:cNvSpPr/>
            <p:nvPr/>
          </p:nvSpPr>
          <p:spPr>
            <a:xfrm>
              <a:off x="3510457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0" name="object 4680"/>
            <p:cNvSpPr/>
            <p:nvPr/>
          </p:nvSpPr>
          <p:spPr>
            <a:xfrm>
              <a:off x="3510457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1" name="object 4681"/>
            <p:cNvSpPr/>
            <p:nvPr/>
          </p:nvSpPr>
          <p:spPr>
            <a:xfrm>
              <a:off x="3510457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2" name="object 4682"/>
            <p:cNvSpPr/>
            <p:nvPr/>
          </p:nvSpPr>
          <p:spPr>
            <a:xfrm>
              <a:off x="3510457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3" name="object 4683"/>
            <p:cNvSpPr/>
            <p:nvPr/>
          </p:nvSpPr>
          <p:spPr>
            <a:xfrm>
              <a:off x="3510457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4" name="object 4684"/>
            <p:cNvSpPr/>
            <p:nvPr/>
          </p:nvSpPr>
          <p:spPr>
            <a:xfrm>
              <a:off x="3510457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5" name="object 4685"/>
            <p:cNvSpPr/>
            <p:nvPr/>
          </p:nvSpPr>
          <p:spPr>
            <a:xfrm>
              <a:off x="3510457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6" name="object 4686"/>
            <p:cNvSpPr/>
            <p:nvPr/>
          </p:nvSpPr>
          <p:spPr>
            <a:xfrm>
              <a:off x="3510457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7" name="object 4687"/>
            <p:cNvSpPr/>
            <p:nvPr/>
          </p:nvSpPr>
          <p:spPr>
            <a:xfrm>
              <a:off x="3510457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8" name="object 4688"/>
            <p:cNvSpPr/>
            <p:nvPr/>
          </p:nvSpPr>
          <p:spPr>
            <a:xfrm>
              <a:off x="3510457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9" name="object 4689"/>
            <p:cNvSpPr/>
            <p:nvPr/>
          </p:nvSpPr>
          <p:spPr>
            <a:xfrm>
              <a:off x="3496017" y="5824384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82" y="69761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0" name="object 4690"/>
            <p:cNvSpPr/>
            <p:nvPr/>
          </p:nvSpPr>
          <p:spPr>
            <a:xfrm>
              <a:off x="3520643" y="581665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1" name="object 4691"/>
            <p:cNvSpPr/>
            <p:nvPr/>
          </p:nvSpPr>
          <p:spPr>
            <a:xfrm>
              <a:off x="3520643" y="581665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2" name="object 4692"/>
            <p:cNvSpPr/>
            <p:nvPr/>
          </p:nvSpPr>
          <p:spPr>
            <a:xfrm>
              <a:off x="3537658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3" name="object 4693"/>
            <p:cNvSpPr/>
            <p:nvPr/>
          </p:nvSpPr>
          <p:spPr>
            <a:xfrm>
              <a:off x="3537658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4" name="object 4694"/>
            <p:cNvSpPr/>
            <p:nvPr/>
          </p:nvSpPr>
          <p:spPr>
            <a:xfrm>
              <a:off x="3537661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5" name="object 4695"/>
            <p:cNvSpPr/>
            <p:nvPr/>
          </p:nvSpPr>
          <p:spPr>
            <a:xfrm>
              <a:off x="3537661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6" name="object 4696"/>
            <p:cNvSpPr/>
            <p:nvPr/>
          </p:nvSpPr>
          <p:spPr>
            <a:xfrm>
              <a:off x="3537661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7" name="object 4697"/>
            <p:cNvSpPr/>
            <p:nvPr/>
          </p:nvSpPr>
          <p:spPr>
            <a:xfrm>
              <a:off x="3537661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8" name="object 4698"/>
            <p:cNvSpPr/>
            <p:nvPr/>
          </p:nvSpPr>
          <p:spPr>
            <a:xfrm>
              <a:off x="3537661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9" name="object 4699"/>
            <p:cNvSpPr/>
            <p:nvPr/>
          </p:nvSpPr>
          <p:spPr>
            <a:xfrm>
              <a:off x="3537661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0" name="object 4700"/>
            <p:cNvSpPr/>
            <p:nvPr/>
          </p:nvSpPr>
          <p:spPr>
            <a:xfrm>
              <a:off x="3537661" y="58291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1" name="object 4701"/>
            <p:cNvSpPr/>
            <p:nvPr/>
          </p:nvSpPr>
          <p:spPr>
            <a:xfrm>
              <a:off x="3537661" y="58291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2" name="object 4702"/>
            <p:cNvSpPr/>
            <p:nvPr/>
          </p:nvSpPr>
          <p:spPr>
            <a:xfrm>
              <a:off x="3537661" y="58269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3" name="object 4703"/>
            <p:cNvSpPr/>
            <p:nvPr/>
          </p:nvSpPr>
          <p:spPr>
            <a:xfrm>
              <a:off x="3537661" y="58269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4" name="object 4704"/>
            <p:cNvSpPr/>
            <p:nvPr/>
          </p:nvSpPr>
          <p:spPr>
            <a:xfrm>
              <a:off x="3537661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5" name="object 4705"/>
            <p:cNvSpPr/>
            <p:nvPr/>
          </p:nvSpPr>
          <p:spPr>
            <a:xfrm>
              <a:off x="3537661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6" name="object 4706"/>
            <p:cNvSpPr/>
            <p:nvPr/>
          </p:nvSpPr>
          <p:spPr>
            <a:xfrm>
              <a:off x="3537661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7" name="object 4707"/>
            <p:cNvSpPr/>
            <p:nvPr/>
          </p:nvSpPr>
          <p:spPr>
            <a:xfrm>
              <a:off x="3537661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8" name="object 4708"/>
            <p:cNvSpPr/>
            <p:nvPr/>
          </p:nvSpPr>
          <p:spPr>
            <a:xfrm>
              <a:off x="3537661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9" name="object 4709"/>
            <p:cNvSpPr/>
            <p:nvPr/>
          </p:nvSpPr>
          <p:spPr>
            <a:xfrm>
              <a:off x="3537661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0" name="object 4710"/>
            <p:cNvSpPr/>
            <p:nvPr/>
          </p:nvSpPr>
          <p:spPr>
            <a:xfrm>
              <a:off x="3537661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1" name="object 4711"/>
            <p:cNvSpPr/>
            <p:nvPr/>
          </p:nvSpPr>
          <p:spPr>
            <a:xfrm>
              <a:off x="3537661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2" name="object 4712"/>
            <p:cNvSpPr/>
            <p:nvPr/>
          </p:nvSpPr>
          <p:spPr>
            <a:xfrm>
              <a:off x="3537661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3" name="object 4713"/>
            <p:cNvSpPr/>
            <p:nvPr/>
          </p:nvSpPr>
          <p:spPr>
            <a:xfrm>
              <a:off x="3537661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4" name="object 4714"/>
            <p:cNvSpPr/>
            <p:nvPr/>
          </p:nvSpPr>
          <p:spPr>
            <a:xfrm>
              <a:off x="3537661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5" name="object 4715"/>
            <p:cNvSpPr/>
            <p:nvPr/>
          </p:nvSpPr>
          <p:spPr>
            <a:xfrm>
              <a:off x="3537661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6" name="object 4716"/>
            <p:cNvSpPr/>
            <p:nvPr/>
          </p:nvSpPr>
          <p:spPr>
            <a:xfrm>
              <a:off x="3537661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7" name="object 4717"/>
            <p:cNvSpPr/>
            <p:nvPr/>
          </p:nvSpPr>
          <p:spPr>
            <a:xfrm>
              <a:off x="3537661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8" name="object 4718"/>
            <p:cNvSpPr/>
            <p:nvPr/>
          </p:nvSpPr>
          <p:spPr>
            <a:xfrm>
              <a:off x="3537661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9" name="object 4719"/>
            <p:cNvSpPr/>
            <p:nvPr/>
          </p:nvSpPr>
          <p:spPr>
            <a:xfrm>
              <a:off x="3537661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0" name="object 4720"/>
            <p:cNvSpPr/>
            <p:nvPr/>
          </p:nvSpPr>
          <p:spPr>
            <a:xfrm>
              <a:off x="3537661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1" name="object 4721"/>
            <p:cNvSpPr/>
            <p:nvPr/>
          </p:nvSpPr>
          <p:spPr>
            <a:xfrm>
              <a:off x="3537661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2" name="object 4722"/>
            <p:cNvSpPr/>
            <p:nvPr/>
          </p:nvSpPr>
          <p:spPr>
            <a:xfrm>
              <a:off x="3537661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3" name="object 4723"/>
            <p:cNvSpPr/>
            <p:nvPr/>
          </p:nvSpPr>
          <p:spPr>
            <a:xfrm>
              <a:off x="3537661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4" name="object 4724"/>
            <p:cNvSpPr/>
            <p:nvPr/>
          </p:nvSpPr>
          <p:spPr>
            <a:xfrm>
              <a:off x="3537661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5" name="object 4725"/>
            <p:cNvSpPr/>
            <p:nvPr/>
          </p:nvSpPr>
          <p:spPr>
            <a:xfrm>
              <a:off x="3537661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6" name="object 4726"/>
            <p:cNvSpPr/>
            <p:nvPr/>
          </p:nvSpPr>
          <p:spPr>
            <a:xfrm>
              <a:off x="3537661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7" name="object 4727"/>
            <p:cNvSpPr/>
            <p:nvPr/>
          </p:nvSpPr>
          <p:spPr>
            <a:xfrm>
              <a:off x="3537661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8" name="object 4728"/>
            <p:cNvSpPr/>
            <p:nvPr/>
          </p:nvSpPr>
          <p:spPr>
            <a:xfrm>
              <a:off x="3537661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9" name="object 4729"/>
            <p:cNvSpPr/>
            <p:nvPr/>
          </p:nvSpPr>
          <p:spPr>
            <a:xfrm>
              <a:off x="3537661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0" name="object 4730"/>
            <p:cNvSpPr/>
            <p:nvPr/>
          </p:nvSpPr>
          <p:spPr>
            <a:xfrm>
              <a:off x="3537661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1" name="object 4731"/>
            <p:cNvSpPr/>
            <p:nvPr/>
          </p:nvSpPr>
          <p:spPr>
            <a:xfrm>
              <a:off x="3537661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2" name="object 4732"/>
            <p:cNvSpPr/>
            <p:nvPr/>
          </p:nvSpPr>
          <p:spPr>
            <a:xfrm>
              <a:off x="3537661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3" name="object 4733"/>
            <p:cNvSpPr/>
            <p:nvPr/>
          </p:nvSpPr>
          <p:spPr>
            <a:xfrm>
              <a:off x="3537661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4" name="object 4734"/>
            <p:cNvSpPr/>
            <p:nvPr/>
          </p:nvSpPr>
          <p:spPr>
            <a:xfrm>
              <a:off x="3537661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5" name="object 4735"/>
            <p:cNvSpPr/>
            <p:nvPr/>
          </p:nvSpPr>
          <p:spPr>
            <a:xfrm>
              <a:off x="3537661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6" name="object 4736"/>
            <p:cNvSpPr/>
            <p:nvPr/>
          </p:nvSpPr>
          <p:spPr>
            <a:xfrm>
              <a:off x="3537661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7" name="object 4737"/>
            <p:cNvSpPr/>
            <p:nvPr/>
          </p:nvSpPr>
          <p:spPr>
            <a:xfrm>
              <a:off x="3537661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8" name="object 4738"/>
            <p:cNvSpPr/>
            <p:nvPr/>
          </p:nvSpPr>
          <p:spPr>
            <a:xfrm>
              <a:off x="3537661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9" name="object 4739"/>
            <p:cNvSpPr/>
            <p:nvPr/>
          </p:nvSpPr>
          <p:spPr>
            <a:xfrm>
              <a:off x="3537661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0" name="object 4740"/>
            <p:cNvSpPr/>
            <p:nvPr/>
          </p:nvSpPr>
          <p:spPr>
            <a:xfrm>
              <a:off x="3537661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1" name="object 4741"/>
            <p:cNvSpPr/>
            <p:nvPr/>
          </p:nvSpPr>
          <p:spPr>
            <a:xfrm>
              <a:off x="3537661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2" name="object 4742"/>
            <p:cNvSpPr/>
            <p:nvPr/>
          </p:nvSpPr>
          <p:spPr>
            <a:xfrm>
              <a:off x="3537661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3" name="object 4743"/>
            <p:cNvSpPr/>
            <p:nvPr/>
          </p:nvSpPr>
          <p:spPr>
            <a:xfrm>
              <a:off x="3537661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4" name="object 4744"/>
            <p:cNvSpPr/>
            <p:nvPr/>
          </p:nvSpPr>
          <p:spPr>
            <a:xfrm>
              <a:off x="3537661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5" name="object 4745"/>
            <p:cNvSpPr/>
            <p:nvPr/>
          </p:nvSpPr>
          <p:spPr>
            <a:xfrm>
              <a:off x="3537661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6" name="object 4746"/>
            <p:cNvSpPr/>
            <p:nvPr/>
          </p:nvSpPr>
          <p:spPr>
            <a:xfrm>
              <a:off x="3523234" y="5824384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0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407" y="69761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7" name="object 4747"/>
            <p:cNvSpPr/>
            <p:nvPr/>
          </p:nvSpPr>
          <p:spPr>
            <a:xfrm>
              <a:off x="3547884" y="581665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8" name="object 4748"/>
            <p:cNvSpPr/>
            <p:nvPr/>
          </p:nvSpPr>
          <p:spPr>
            <a:xfrm>
              <a:off x="3547884" y="581665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9" name="object 4749"/>
            <p:cNvSpPr/>
            <p:nvPr/>
          </p:nvSpPr>
          <p:spPr>
            <a:xfrm>
              <a:off x="3572217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0" name="object 4750"/>
            <p:cNvSpPr/>
            <p:nvPr/>
          </p:nvSpPr>
          <p:spPr>
            <a:xfrm>
              <a:off x="3572217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1" name="object 4751"/>
            <p:cNvSpPr/>
            <p:nvPr/>
          </p:nvSpPr>
          <p:spPr>
            <a:xfrm>
              <a:off x="3572217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2" name="object 4752"/>
            <p:cNvSpPr/>
            <p:nvPr/>
          </p:nvSpPr>
          <p:spPr>
            <a:xfrm>
              <a:off x="3572217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3" name="object 4753"/>
            <p:cNvSpPr/>
            <p:nvPr/>
          </p:nvSpPr>
          <p:spPr>
            <a:xfrm>
              <a:off x="3572217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4" name="object 4754"/>
            <p:cNvSpPr/>
            <p:nvPr/>
          </p:nvSpPr>
          <p:spPr>
            <a:xfrm>
              <a:off x="3572217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5" name="object 4755"/>
            <p:cNvSpPr/>
            <p:nvPr/>
          </p:nvSpPr>
          <p:spPr>
            <a:xfrm>
              <a:off x="3572217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6" name="object 4756"/>
            <p:cNvSpPr/>
            <p:nvPr/>
          </p:nvSpPr>
          <p:spPr>
            <a:xfrm>
              <a:off x="3572217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7" name="object 4757"/>
            <p:cNvSpPr/>
            <p:nvPr/>
          </p:nvSpPr>
          <p:spPr>
            <a:xfrm>
              <a:off x="3572217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8" name="object 4758"/>
            <p:cNvSpPr/>
            <p:nvPr/>
          </p:nvSpPr>
          <p:spPr>
            <a:xfrm>
              <a:off x="3572217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9" name="object 4759"/>
            <p:cNvSpPr/>
            <p:nvPr/>
          </p:nvSpPr>
          <p:spPr>
            <a:xfrm>
              <a:off x="3572217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0" name="object 4760"/>
            <p:cNvSpPr/>
            <p:nvPr/>
          </p:nvSpPr>
          <p:spPr>
            <a:xfrm>
              <a:off x="3572217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1" name="object 4761"/>
            <p:cNvSpPr/>
            <p:nvPr/>
          </p:nvSpPr>
          <p:spPr>
            <a:xfrm>
              <a:off x="3572217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2" name="object 4762"/>
            <p:cNvSpPr/>
            <p:nvPr/>
          </p:nvSpPr>
          <p:spPr>
            <a:xfrm>
              <a:off x="3572217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3" name="object 4763"/>
            <p:cNvSpPr/>
            <p:nvPr/>
          </p:nvSpPr>
          <p:spPr>
            <a:xfrm>
              <a:off x="3572217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4" name="object 4764"/>
            <p:cNvSpPr/>
            <p:nvPr/>
          </p:nvSpPr>
          <p:spPr>
            <a:xfrm>
              <a:off x="3572217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5" name="object 4765"/>
            <p:cNvSpPr/>
            <p:nvPr/>
          </p:nvSpPr>
          <p:spPr>
            <a:xfrm>
              <a:off x="3572217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6" name="object 4766"/>
            <p:cNvSpPr/>
            <p:nvPr/>
          </p:nvSpPr>
          <p:spPr>
            <a:xfrm>
              <a:off x="3572217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7" name="object 4767"/>
            <p:cNvSpPr/>
            <p:nvPr/>
          </p:nvSpPr>
          <p:spPr>
            <a:xfrm>
              <a:off x="3572217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8" name="object 4768"/>
            <p:cNvSpPr/>
            <p:nvPr/>
          </p:nvSpPr>
          <p:spPr>
            <a:xfrm>
              <a:off x="3572217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9" name="object 4769"/>
            <p:cNvSpPr/>
            <p:nvPr/>
          </p:nvSpPr>
          <p:spPr>
            <a:xfrm>
              <a:off x="3572217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0" name="object 4770"/>
            <p:cNvSpPr/>
            <p:nvPr/>
          </p:nvSpPr>
          <p:spPr>
            <a:xfrm>
              <a:off x="3572217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1" name="object 4771"/>
            <p:cNvSpPr/>
            <p:nvPr/>
          </p:nvSpPr>
          <p:spPr>
            <a:xfrm>
              <a:off x="3572217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2" name="object 4772"/>
            <p:cNvSpPr/>
            <p:nvPr/>
          </p:nvSpPr>
          <p:spPr>
            <a:xfrm>
              <a:off x="3572217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3" name="object 4773"/>
            <p:cNvSpPr/>
            <p:nvPr/>
          </p:nvSpPr>
          <p:spPr>
            <a:xfrm>
              <a:off x="3572217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4" name="object 4774"/>
            <p:cNvSpPr/>
            <p:nvPr/>
          </p:nvSpPr>
          <p:spPr>
            <a:xfrm>
              <a:off x="3572217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5" name="object 4775"/>
            <p:cNvSpPr/>
            <p:nvPr/>
          </p:nvSpPr>
          <p:spPr>
            <a:xfrm>
              <a:off x="3466198" y="581665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6" name="object 4776"/>
            <p:cNvSpPr/>
            <p:nvPr/>
          </p:nvSpPr>
          <p:spPr>
            <a:xfrm>
              <a:off x="3466198" y="581665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7" name="object 4777"/>
            <p:cNvSpPr/>
            <p:nvPr/>
          </p:nvSpPr>
          <p:spPr>
            <a:xfrm>
              <a:off x="3466198" y="5816650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17"/>
                  </a:lnTo>
                  <a:lnTo>
                    <a:pt x="0" y="408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8" name="object 4778"/>
            <p:cNvSpPr/>
            <p:nvPr/>
          </p:nvSpPr>
          <p:spPr>
            <a:xfrm>
              <a:off x="3474529" y="582328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50"/>
                  </a:lnTo>
                  <a:lnTo>
                    <a:pt x="1142" y="2065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9" name="object 4779"/>
            <p:cNvSpPr/>
            <p:nvPr/>
          </p:nvSpPr>
          <p:spPr>
            <a:xfrm>
              <a:off x="3470725" y="5846184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52" y="8953"/>
                  </a:lnTo>
                  <a:lnTo>
                    <a:pt x="2146" y="8559"/>
                  </a:lnTo>
                  <a:lnTo>
                    <a:pt x="2146" y="8077"/>
                  </a:lnTo>
                  <a:lnTo>
                    <a:pt x="2146" y="876"/>
                  </a:lnTo>
                  <a:lnTo>
                    <a:pt x="2146" y="393"/>
                  </a:lnTo>
                  <a:lnTo>
                    <a:pt x="1752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876"/>
                  </a:lnTo>
                  <a:lnTo>
                    <a:pt x="0" y="8077"/>
                  </a:lnTo>
                  <a:lnTo>
                    <a:pt x="0" y="8559"/>
                  </a:lnTo>
                  <a:lnTo>
                    <a:pt x="406" y="8953"/>
                  </a:lnTo>
                  <a:lnTo>
                    <a:pt x="888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0" name="object 4780"/>
            <p:cNvSpPr/>
            <p:nvPr/>
          </p:nvSpPr>
          <p:spPr>
            <a:xfrm>
              <a:off x="3468789" y="5822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1" name="object 4781"/>
            <p:cNvSpPr/>
            <p:nvPr/>
          </p:nvSpPr>
          <p:spPr>
            <a:xfrm>
              <a:off x="3468789" y="5822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2" name="object 4782"/>
            <p:cNvSpPr/>
            <p:nvPr/>
          </p:nvSpPr>
          <p:spPr>
            <a:xfrm>
              <a:off x="3468789" y="58206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3" name="object 4783"/>
            <p:cNvSpPr/>
            <p:nvPr/>
          </p:nvSpPr>
          <p:spPr>
            <a:xfrm>
              <a:off x="3468789" y="58206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4" name="object 4784"/>
            <p:cNvSpPr/>
            <p:nvPr/>
          </p:nvSpPr>
          <p:spPr>
            <a:xfrm>
              <a:off x="3468789" y="5824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5" name="object 4785"/>
            <p:cNvSpPr/>
            <p:nvPr/>
          </p:nvSpPr>
          <p:spPr>
            <a:xfrm>
              <a:off x="3468789" y="5824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6" name="object 4786"/>
            <p:cNvSpPr/>
            <p:nvPr/>
          </p:nvSpPr>
          <p:spPr>
            <a:xfrm>
              <a:off x="3468789" y="58293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7" name="object 4787"/>
            <p:cNvSpPr/>
            <p:nvPr/>
          </p:nvSpPr>
          <p:spPr>
            <a:xfrm>
              <a:off x="3468789" y="58293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8" name="object 4788"/>
            <p:cNvSpPr/>
            <p:nvPr/>
          </p:nvSpPr>
          <p:spPr>
            <a:xfrm>
              <a:off x="3468789" y="5827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9" name="object 4789"/>
            <p:cNvSpPr/>
            <p:nvPr/>
          </p:nvSpPr>
          <p:spPr>
            <a:xfrm>
              <a:off x="3468789" y="5827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0" name="object 4790"/>
            <p:cNvSpPr/>
            <p:nvPr/>
          </p:nvSpPr>
          <p:spPr>
            <a:xfrm>
              <a:off x="3468789" y="58314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1" name="object 4791"/>
            <p:cNvSpPr/>
            <p:nvPr/>
          </p:nvSpPr>
          <p:spPr>
            <a:xfrm>
              <a:off x="3468789" y="58314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2" name="object 4792"/>
            <p:cNvSpPr/>
            <p:nvPr/>
          </p:nvSpPr>
          <p:spPr>
            <a:xfrm>
              <a:off x="3468789" y="58336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3" name="object 4793"/>
            <p:cNvSpPr/>
            <p:nvPr/>
          </p:nvSpPr>
          <p:spPr>
            <a:xfrm>
              <a:off x="3468789" y="58336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4" name="object 4794"/>
            <p:cNvSpPr/>
            <p:nvPr/>
          </p:nvSpPr>
          <p:spPr>
            <a:xfrm>
              <a:off x="3468789" y="58358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5" name="object 4795"/>
            <p:cNvSpPr/>
            <p:nvPr/>
          </p:nvSpPr>
          <p:spPr>
            <a:xfrm>
              <a:off x="3468789" y="58358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6" name="object 4796"/>
            <p:cNvSpPr/>
            <p:nvPr/>
          </p:nvSpPr>
          <p:spPr>
            <a:xfrm>
              <a:off x="3468789" y="58380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7" name="object 4797"/>
            <p:cNvSpPr/>
            <p:nvPr/>
          </p:nvSpPr>
          <p:spPr>
            <a:xfrm>
              <a:off x="3468789" y="58380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8" name="object 4798"/>
            <p:cNvSpPr/>
            <p:nvPr/>
          </p:nvSpPr>
          <p:spPr>
            <a:xfrm>
              <a:off x="3554961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9" name="object 4799"/>
            <p:cNvSpPr/>
            <p:nvPr/>
          </p:nvSpPr>
          <p:spPr>
            <a:xfrm>
              <a:off x="3554961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0" name="object 4800"/>
            <p:cNvSpPr/>
            <p:nvPr/>
          </p:nvSpPr>
          <p:spPr>
            <a:xfrm>
              <a:off x="3568014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1" name="object 4801"/>
            <p:cNvSpPr/>
            <p:nvPr/>
          </p:nvSpPr>
          <p:spPr>
            <a:xfrm>
              <a:off x="3568014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2" name="object 4802"/>
            <p:cNvSpPr/>
            <p:nvPr/>
          </p:nvSpPr>
          <p:spPr>
            <a:xfrm>
              <a:off x="3556292" y="5824384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3" name="object 4803"/>
            <p:cNvSpPr/>
            <p:nvPr/>
          </p:nvSpPr>
          <p:spPr>
            <a:xfrm>
              <a:off x="3575088" y="581665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4" name="object 4804"/>
            <p:cNvSpPr/>
            <p:nvPr/>
          </p:nvSpPr>
          <p:spPr>
            <a:xfrm>
              <a:off x="3575088" y="581665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5" name="object 4805"/>
            <p:cNvSpPr/>
            <p:nvPr/>
          </p:nvSpPr>
          <p:spPr>
            <a:xfrm>
              <a:off x="3582153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6" name="object 4806"/>
            <p:cNvSpPr/>
            <p:nvPr/>
          </p:nvSpPr>
          <p:spPr>
            <a:xfrm>
              <a:off x="3582153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7" name="object 4807"/>
            <p:cNvSpPr/>
            <p:nvPr/>
          </p:nvSpPr>
          <p:spPr>
            <a:xfrm>
              <a:off x="3595204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8" name="object 4808"/>
            <p:cNvSpPr/>
            <p:nvPr/>
          </p:nvSpPr>
          <p:spPr>
            <a:xfrm>
              <a:off x="3595204" y="581664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9" name="object 4809"/>
            <p:cNvSpPr/>
            <p:nvPr/>
          </p:nvSpPr>
          <p:spPr>
            <a:xfrm>
              <a:off x="3583533" y="5824384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3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37" y="69761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0" name="object 4810"/>
            <p:cNvSpPr/>
            <p:nvPr/>
          </p:nvSpPr>
          <p:spPr>
            <a:xfrm>
              <a:off x="3572217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1" name="object 4811"/>
            <p:cNvSpPr/>
            <p:nvPr/>
          </p:nvSpPr>
          <p:spPr>
            <a:xfrm>
              <a:off x="3572217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2" name="object 4812"/>
            <p:cNvSpPr/>
            <p:nvPr/>
          </p:nvSpPr>
          <p:spPr>
            <a:xfrm>
              <a:off x="3572217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3" name="object 4813"/>
            <p:cNvSpPr/>
            <p:nvPr/>
          </p:nvSpPr>
          <p:spPr>
            <a:xfrm>
              <a:off x="3572217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4" name="object 4814"/>
            <p:cNvSpPr/>
            <p:nvPr/>
          </p:nvSpPr>
          <p:spPr>
            <a:xfrm>
              <a:off x="3572217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5" name="object 4815"/>
            <p:cNvSpPr/>
            <p:nvPr/>
          </p:nvSpPr>
          <p:spPr>
            <a:xfrm>
              <a:off x="3572217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6" name="object 4816"/>
            <p:cNvSpPr/>
            <p:nvPr/>
          </p:nvSpPr>
          <p:spPr>
            <a:xfrm>
              <a:off x="3572217" y="58291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7" name="object 4817"/>
            <p:cNvSpPr/>
            <p:nvPr/>
          </p:nvSpPr>
          <p:spPr>
            <a:xfrm>
              <a:off x="3572217" y="58291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8" name="object 4818"/>
            <p:cNvSpPr/>
            <p:nvPr/>
          </p:nvSpPr>
          <p:spPr>
            <a:xfrm>
              <a:off x="3572217" y="58269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9" name="object 4819"/>
            <p:cNvSpPr/>
            <p:nvPr/>
          </p:nvSpPr>
          <p:spPr>
            <a:xfrm>
              <a:off x="3572217" y="58269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0" name="object 4820"/>
            <p:cNvSpPr/>
            <p:nvPr/>
          </p:nvSpPr>
          <p:spPr>
            <a:xfrm>
              <a:off x="3572217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1" name="object 4821"/>
            <p:cNvSpPr/>
            <p:nvPr/>
          </p:nvSpPr>
          <p:spPr>
            <a:xfrm>
              <a:off x="3572217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2" name="object 4822"/>
            <p:cNvSpPr/>
            <p:nvPr/>
          </p:nvSpPr>
          <p:spPr>
            <a:xfrm>
              <a:off x="3572217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3" name="object 4823"/>
            <p:cNvSpPr/>
            <p:nvPr/>
          </p:nvSpPr>
          <p:spPr>
            <a:xfrm>
              <a:off x="3572217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4" name="object 4824"/>
            <p:cNvSpPr/>
            <p:nvPr/>
          </p:nvSpPr>
          <p:spPr>
            <a:xfrm>
              <a:off x="3572217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5" name="object 4825"/>
            <p:cNvSpPr/>
            <p:nvPr/>
          </p:nvSpPr>
          <p:spPr>
            <a:xfrm>
              <a:off x="3572217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6" name="object 4826"/>
            <p:cNvSpPr/>
            <p:nvPr/>
          </p:nvSpPr>
          <p:spPr>
            <a:xfrm>
              <a:off x="3572217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7" name="object 4827"/>
            <p:cNvSpPr/>
            <p:nvPr/>
          </p:nvSpPr>
          <p:spPr>
            <a:xfrm>
              <a:off x="3572217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8" name="object 4828"/>
            <p:cNvSpPr/>
            <p:nvPr/>
          </p:nvSpPr>
          <p:spPr>
            <a:xfrm>
              <a:off x="3572217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9" name="object 4829"/>
            <p:cNvSpPr/>
            <p:nvPr/>
          </p:nvSpPr>
          <p:spPr>
            <a:xfrm>
              <a:off x="3572217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0" name="object 4830"/>
            <p:cNvSpPr/>
            <p:nvPr/>
          </p:nvSpPr>
          <p:spPr>
            <a:xfrm>
              <a:off x="3572217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1" name="object 4831"/>
            <p:cNvSpPr/>
            <p:nvPr/>
          </p:nvSpPr>
          <p:spPr>
            <a:xfrm>
              <a:off x="3572217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2" name="object 4832"/>
            <p:cNvSpPr/>
            <p:nvPr/>
          </p:nvSpPr>
          <p:spPr>
            <a:xfrm>
              <a:off x="3572217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3" name="object 4833"/>
            <p:cNvSpPr/>
            <p:nvPr/>
          </p:nvSpPr>
          <p:spPr>
            <a:xfrm>
              <a:off x="3572217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4" name="object 4834"/>
            <p:cNvSpPr/>
            <p:nvPr/>
          </p:nvSpPr>
          <p:spPr>
            <a:xfrm>
              <a:off x="3572217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5" name="object 4835"/>
            <p:cNvSpPr/>
            <p:nvPr/>
          </p:nvSpPr>
          <p:spPr>
            <a:xfrm>
              <a:off x="3572217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6" name="object 4836"/>
            <p:cNvSpPr/>
            <p:nvPr/>
          </p:nvSpPr>
          <p:spPr>
            <a:xfrm>
              <a:off x="3599459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7" name="object 4837"/>
            <p:cNvSpPr/>
            <p:nvPr/>
          </p:nvSpPr>
          <p:spPr>
            <a:xfrm>
              <a:off x="3599459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8" name="object 4838"/>
            <p:cNvSpPr/>
            <p:nvPr/>
          </p:nvSpPr>
          <p:spPr>
            <a:xfrm>
              <a:off x="3599459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9" name="object 4839"/>
            <p:cNvSpPr/>
            <p:nvPr/>
          </p:nvSpPr>
          <p:spPr>
            <a:xfrm>
              <a:off x="3599459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0" name="object 4840"/>
            <p:cNvSpPr/>
            <p:nvPr/>
          </p:nvSpPr>
          <p:spPr>
            <a:xfrm>
              <a:off x="3599459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1" name="object 4841"/>
            <p:cNvSpPr/>
            <p:nvPr/>
          </p:nvSpPr>
          <p:spPr>
            <a:xfrm>
              <a:off x="3599459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2" name="object 4842"/>
            <p:cNvSpPr/>
            <p:nvPr/>
          </p:nvSpPr>
          <p:spPr>
            <a:xfrm>
              <a:off x="3599459" y="58291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3" name="object 4843"/>
            <p:cNvSpPr/>
            <p:nvPr/>
          </p:nvSpPr>
          <p:spPr>
            <a:xfrm>
              <a:off x="3599459" y="58291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4" name="object 4844"/>
            <p:cNvSpPr/>
            <p:nvPr/>
          </p:nvSpPr>
          <p:spPr>
            <a:xfrm>
              <a:off x="3599459" y="58269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5" name="object 4845"/>
            <p:cNvSpPr/>
            <p:nvPr/>
          </p:nvSpPr>
          <p:spPr>
            <a:xfrm>
              <a:off x="3599459" y="58269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6" name="object 4846"/>
            <p:cNvSpPr/>
            <p:nvPr/>
          </p:nvSpPr>
          <p:spPr>
            <a:xfrm>
              <a:off x="3599459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7" name="object 4847"/>
            <p:cNvSpPr/>
            <p:nvPr/>
          </p:nvSpPr>
          <p:spPr>
            <a:xfrm>
              <a:off x="3599459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8" name="object 4848"/>
            <p:cNvSpPr/>
            <p:nvPr/>
          </p:nvSpPr>
          <p:spPr>
            <a:xfrm>
              <a:off x="3599459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9" name="object 4849"/>
            <p:cNvSpPr/>
            <p:nvPr/>
          </p:nvSpPr>
          <p:spPr>
            <a:xfrm>
              <a:off x="3599459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0" name="object 4850"/>
            <p:cNvSpPr/>
            <p:nvPr/>
          </p:nvSpPr>
          <p:spPr>
            <a:xfrm>
              <a:off x="3599459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1" name="object 4851"/>
            <p:cNvSpPr/>
            <p:nvPr/>
          </p:nvSpPr>
          <p:spPr>
            <a:xfrm>
              <a:off x="3599459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2" name="object 4852"/>
            <p:cNvSpPr/>
            <p:nvPr/>
          </p:nvSpPr>
          <p:spPr>
            <a:xfrm>
              <a:off x="3599459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3" name="object 4853"/>
            <p:cNvSpPr/>
            <p:nvPr/>
          </p:nvSpPr>
          <p:spPr>
            <a:xfrm>
              <a:off x="3599459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4" name="object 4854"/>
            <p:cNvSpPr/>
            <p:nvPr/>
          </p:nvSpPr>
          <p:spPr>
            <a:xfrm>
              <a:off x="3599459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5" name="object 4855"/>
            <p:cNvSpPr/>
            <p:nvPr/>
          </p:nvSpPr>
          <p:spPr>
            <a:xfrm>
              <a:off x="3599459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6" name="object 4856"/>
            <p:cNvSpPr/>
            <p:nvPr/>
          </p:nvSpPr>
          <p:spPr>
            <a:xfrm>
              <a:off x="3599459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7" name="object 4857"/>
            <p:cNvSpPr/>
            <p:nvPr/>
          </p:nvSpPr>
          <p:spPr>
            <a:xfrm>
              <a:off x="3599459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8" name="object 4858"/>
            <p:cNvSpPr/>
            <p:nvPr/>
          </p:nvSpPr>
          <p:spPr>
            <a:xfrm>
              <a:off x="3599459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9" name="object 4859"/>
            <p:cNvSpPr/>
            <p:nvPr/>
          </p:nvSpPr>
          <p:spPr>
            <a:xfrm>
              <a:off x="3599459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0" name="object 4860"/>
            <p:cNvSpPr/>
            <p:nvPr/>
          </p:nvSpPr>
          <p:spPr>
            <a:xfrm>
              <a:off x="3599459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1" name="object 4861"/>
            <p:cNvSpPr/>
            <p:nvPr/>
          </p:nvSpPr>
          <p:spPr>
            <a:xfrm>
              <a:off x="3599459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2" name="object 4862"/>
            <p:cNvSpPr/>
            <p:nvPr/>
          </p:nvSpPr>
          <p:spPr>
            <a:xfrm>
              <a:off x="3599459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3" name="object 4863"/>
            <p:cNvSpPr/>
            <p:nvPr/>
          </p:nvSpPr>
          <p:spPr>
            <a:xfrm>
              <a:off x="3599459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4" name="object 4864"/>
            <p:cNvSpPr/>
            <p:nvPr/>
          </p:nvSpPr>
          <p:spPr>
            <a:xfrm>
              <a:off x="3599459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5" name="object 4865"/>
            <p:cNvSpPr/>
            <p:nvPr/>
          </p:nvSpPr>
          <p:spPr>
            <a:xfrm>
              <a:off x="3599459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6" name="object 4866"/>
            <p:cNvSpPr/>
            <p:nvPr/>
          </p:nvSpPr>
          <p:spPr>
            <a:xfrm>
              <a:off x="3599459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7" name="object 4867"/>
            <p:cNvSpPr/>
            <p:nvPr/>
          </p:nvSpPr>
          <p:spPr>
            <a:xfrm>
              <a:off x="3599459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8" name="object 4868"/>
            <p:cNvSpPr/>
            <p:nvPr/>
          </p:nvSpPr>
          <p:spPr>
            <a:xfrm>
              <a:off x="3599459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9" name="object 4869"/>
            <p:cNvSpPr/>
            <p:nvPr/>
          </p:nvSpPr>
          <p:spPr>
            <a:xfrm>
              <a:off x="3599459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0" name="object 4870"/>
            <p:cNvSpPr/>
            <p:nvPr/>
          </p:nvSpPr>
          <p:spPr>
            <a:xfrm>
              <a:off x="3599459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1" name="object 4871"/>
            <p:cNvSpPr/>
            <p:nvPr/>
          </p:nvSpPr>
          <p:spPr>
            <a:xfrm>
              <a:off x="3599459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2" name="object 4872"/>
            <p:cNvSpPr/>
            <p:nvPr/>
          </p:nvSpPr>
          <p:spPr>
            <a:xfrm>
              <a:off x="3599459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3" name="object 4873"/>
            <p:cNvSpPr/>
            <p:nvPr/>
          </p:nvSpPr>
          <p:spPr>
            <a:xfrm>
              <a:off x="3599459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4" name="object 4874"/>
            <p:cNvSpPr/>
            <p:nvPr/>
          </p:nvSpPr>
          <p:spPr>
            <a:xfrm>
              <a:off x="3599459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5" name="object 4875"/>
            <p:cNvSpPr/>
            <p:nvPr/>
          </p:nvSpPr>
          <p:spPr>
            <a:xfrm>
              <a:off x="3599459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6" name="object 4876"/>
            <p:cNvSpPr/>
            <p:nvPr/>
          </p:nvSpPr>
          <p:spPr>
            <a:xfrm>
              <a:off x="3599459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7" name="object 4877"/>
            <p:cNvSpPr/>
            <p:nvPr/>
          </p:nvSpPr>
          <p:spPr>
            <a:xfrm>
              <a:off x="3599459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8" name="object 4878"/>
            <p:cNvSpPr/>
            <p:nvPr/>
          </p:nvSpPr>
          <p:spPr>
            <a:xfrm>
              <a:off x="3599459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9" name="object 4879"/>
            <p:cNvSpPr/>
            <p:nvPr/>
          </p:nvSpPr>
          <p:spPr>
            <a:xfrm>
              <a:off x="3599459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0" name="object 4880"/>
            <p:cNvSpPr/>
            <p:nvPr/>
          </p:nvSpPr>
          <p:spPr>
            <a:xfrm>
              <a:off x="3599459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1" name="object 4881"/>
            <p:cNvSpPr/>
            <p:nvPr/>
          </p:nvSpPr>
          <p:spPr>
            <a:xfrm>
              <a:off x="3599459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2" name="object 4882"/>
            <p:cNvSpPr/>
            <p:nvPr/>
          </p:nvSpPr>
          <p:spPr>
            <a:xfrm>
              <a:off x="3599459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3" name="object 4883"/>
            <p:cNvSpPr/>
            <p:nvPr/>
          </p:nvSpPr>
          <p:spPr>
            <a:xfrm>
              <a:off x="3599459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4" name="object 4884"/>
            <p:cNvSpPr/>
            <p:nvPr/>
          </p:nvSpPr>
          <p:spPr>
            <a:xfrm>
              <a:off x="3599459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5" name="object 4885"/>
            <p:cNvSpPr/>
            <p:nvPr/>
          </p:nvSpPr>
          <p:spPr>
            <a:xfrm>
              <a:off x="3599459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6" name="object 4886"/>
            <p:cNvSpPr/>
            <p:nvPr/>
          </p:nvSpPr>
          <p:spPr>
            <a:xfrm>
              <a:off x="3599459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7" name="object 4887"/>
            <p:cNvSpPr/>
            <p:nvPr/>
          </p:nvSpPr>
          <p:spPr>
            <a:xfrm>
              <a:off x="3599459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8" name="object 4888"/>
            <p:cNvSpPr/>
            <p:nvPr/>
          </p:nvSpPr>
          <p:spPr>
            <a:xfrm>
              <a:off x="3548532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9" name="object 4889"/>
            <p:cNvSpPr/>
            <p:nvPr/>
          </p:nvSpPr>
          <p:spPr>
            <a:xfrm>
              <a:off x="3548532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0" name="object 4890"/>
            <p:cNvSpPr/>
            <p:nvPr/>
          </p:nvSpPr>
          <p:spPr>
            <a:xfrm>
              <a:off x="3548532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1" name="object 4891"/>
            <p:cNvSpPr/>
            <p:nvPr/>
          </p:nvSpPr>
          <p:spPr>
            <a:xfrm>
              <a:off x="3548532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2" name="object 4892"/>
            <p:cNvSpPr/>
            <p:nvPr/>
          </p:nvSpPr>
          <p:spPr>
            <a:xfrm>
              <a:off x="3548532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3" name="object 4893"/>
            <p:cNvSpPr/>
            <p:nvPr/>
          </p:nvSpPr>
          <p:spPr>
            <a:xfrm>
              <a:off x="3548532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4" name="object 4894"/>
            <p:cNvSpPr/>
            <p:nvPr/>
          </p:nvSpPr>
          <p:spPr>
            <a:xfrm>
              <a:off x="3548532" y="5829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5" name="object 4895"/>
            <p:cNvSpPr/>
            <p:nvPr/>
          </p:nvSpPr>
          <p:spPr>
            <a:xfrm>
              <a:off x="3548532" y="5829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6" name="object 4896"/>
            <p:cNvSpPr/>
            <p:nvPr/>
          </p:nvSpPr>
          <p:spPr>
            <a:xfrm>
              <a:off x="3548532" y="5826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7" name="object 4897"/>
            <p:cNvSpPr/>
            <p:nvPr/>
          </p:nvSpPr>
          <p:spPr>
            <a:xfrm>
              <a:off x="3548532" y="5826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8" name="object 4898"/>
            <p:cNvSpPr/>
            <p:nvPr/>
          </p:nvSpPr>
          <p:spPr>
            <a:xfrm>
              <a:off x="3548532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9" name="object 4899"/>
            <p:cNvSpPr/>
            <p:nvPr/>
          </p:nvSpPr>
          <p:spPr>
            <a:xfrm>
              <a:off x="3548532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0" name="object 4900"/>
            <p:cNvSpPr/>
            <p:nvPr/>
          </p:nvSpPr>
          <p:spPr>
            <a:xfrm>
              <a:off x="3548532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1" name="object 4901"/>
            <p:cNvSpPr/>
            <p:nvPr/>
          </p:nvSpPr>
          <p:spPr>
            <a:xfrm>
              <a:off x="3548532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2" name="object 4902"/>
            <p:cNvSpPr/>
            <p:nvPr/>
          </p:nvSpPr>
          <p:spPr>
            <a:xfrm>
              <a:off x="3548532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3" name="object 4903"/>
            <p:cNvSpPr/>
            <p:nvPr/>
          </p:nvSpPr>
          <p:spPr>
            <a:xfrm>
              <a:off x="3548532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4" name="object 4904"/>
            <p:cNvSpPr/>
            <p:nvPr/>
          </p:nvSpPr>
          <p:spPr>
            <a:xfrm>
              <a:off x="3548532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5" name="object 4905"/>
            <p:cNvSpPr/>
            <p:nvPr/>
          </p:nvSpPr>
          <p:spPr>
            <a:xfrm>
              <a:off x="3548532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6" name="object 4906"/>
            <p:cNvSpPr/>
            <p:nvPr/>
          </p:nvSpPr>
          <p:spPr>
            <a:xfrm>
              <a:off x="3548532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7" name="object 4907"/>
            <p:cNvSpPr/>
            <p:nvPr/>
          </p:nvSpPr>
          <p:spPr>
            <a:xfrm>
              <a:off x="3548532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8" name="object 4908"/>
            <p:cNvSpPr/>
            <p:nvPr/>
          </p:nvSpPr>
          <p:spPr>
            <a:xfrm>
              <a:off x="3548532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9" name="object 4909"/>
            <p:cNvSpPr/>
            <p:nvPr/>
          </p:nvSpPr>
          <p:spPr>
            <a:xfrm>
              <a:off x="3548532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0" name="object 4910"/>
            <p:cNvSpPr/>
            <p:nvPr/>
          </p:nvSpPr>
          <p:spPr>
            <a:xfrm>
              <a:off x="3548532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1" name="object 4911"/>
            <p:cNvSpPr/>
            <p:nvPr/>
          </p:nvSpPr>
          <p:spPr>
            <a:xfrm>
              <a:off x="3548532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2" name="object 4912"/>
            <p:cNvSpPr/>
            <p:nvPr/>
          </p:nvSpPr>
          <p:spPr>
            <a:xfrm>
              <a:off x="3548532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3" name="object 4913"/>
            <p:cNvSpPr/>
            <p:nvPr/>
          </p:nvSpPr>
          <p:spPr>
            <a:xfrm>
              <a:off x="3548532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4" name="object 4914"/>
            <p:cNvSpPr/>
            <p:nvPr/>
          </p:nvSpPr>
          <p:spPr>
            <a:xfrm>
              <a:off x="3548532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5" name="object 4915"/>
            <p:cNvSpPr/>
            <p:nvPr/>
          </p:nvSpPr>
          <p:spPr>
            <a:xfrm>
              <a:off x="3548532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6" name="object 4916"/>
            <p:cNvSpPr/>
            <p:nvPr/>
          </p:nvSpPr>
          <p:spPr>
            <a:xfrm>
              <a:off x="3548532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7" name="object 4917"/>
            <p:cNvSpPr/>
            <p:nvPr/>
          </p:nvSpPr>
          <p:spPr>
            <a:xfrm>
              <a:off x="3548532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8" name="object 4918"/>
            <p:cNvSpPr/>
            <p:nvPr/>
          </p:nvSpPr>
          <p:spPr>
            <a:xfrm>
              <a:off x="3548532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9" name="object 4919"/>
            <p:cNvSpPr/>
            <p:nvPr/>
          </p:nvSpPr>
          <p:spPr>
            <a:xfrm>
              <a:off x="3548532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0" name="object 4920"/>
            <p:cNvSpPr/>
            <p:nvPr/>
          </p:nvSpPr>
          <p:spPr>
            <a:xfrm>
              <a:off x="3548532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1" name="object 4921"/>
            <p:cNvSpPr/>
            <p:nvPr/>
          </p:nvSpPr>
          <p:spPr>
            <a:xfrm>
              <a:off x="3548532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2" name="object 4922"/>
            <p:cNvSpPr/>
            <p:nvPr/>
          </p:nvSpPr>
          <p:spPr>
            <a:xfrm>
              <a:off x="3548532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3" name="object 4923"/>
            <p:cNvSpPr/>
            <p:nvPr/>
          </p:nvSpPr>
          <p:spPr>
            <a:xfrm>
              <a:off x="3548532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4" name="object 4924"/>
            <p:cNvSpPr/>
            <p:nvPr/>
          </p:nvSpPr>
          <p:spPr>
            <a:xfrm>
              <a:off x="3548532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5" name="object 4925"/>
            <p:cNvSpPr/>
            <p:nvPr/>
          </p:nvSpPr>
          <p:spPr>
            <a:xfrm>
              <a:off x="3548532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6" name="object 4926"/>
            <p:cNvSpPr/>
            <p:nvPr/>
          </p:nvSpPr>
          <p:spPr>
            <a:xfrm>
              <a:off x="3548532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7" name="object 4927"/>
            <p:cNvSpPr/>
            <p:nvPr/>
          </p:nvSpPr>
          <p:spPr>
            <a:xfrm>
              <a:off x="3548532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8" name="object 4928"/>
            <p:cNvSpPr/>
            <p:nvPr/>
          </p:nvSpPr>
          <p:spPr>
            <a:xfrm>
              <a:off x="3548532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9" name="object 4929"/>
            <p:cNvSpPr/>
            <p:nvPr/>
          </p:nvSpPr>
          <p:spPr>
            <a:xfrm>
              <a:off x="3548532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0" name="object 4930"/>
            <p:cNvSpPr/>
            <p:nvPr/>
          </p:nvSpPr>
          <p:spPr>
            <a:xfrm>
              <a:off x="3548532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1" name="object 4931"/>
            <p:cNvSpPr/>
            <p:nvPr/>
          </p:nvSpPr>
          <p:spPr>
            <a:xfrm>
              <a:off x="3548532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2" name="object 4932"/>
            <p:cNvSpPr/>
            <p:nvPr/>
          </p:nvSpPr>
          <p:spPr>
            <a:xfrm>
              <a:off x="3548532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3" name="object 4933"/>
            <p:cNvSpPr/>
            <p:nvPr/>
          </p:nvSpPr>
          <p:spPr>
            <a:xfrm>
              <a:off x="3548532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4" name="object 4934"/>
            <p:cNvSpPr/>
            <p:nvPr/>
          </p:nvSpPr>
          <p:spPr>
            <a:xfrm>
              <a:off x="3548532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5" name="object 4935"/>
            <p:cNvSpPr/>
            <p:nvPr/>
          </p:nvSpPr>
          <p:spPr>
            <a:xfrm>
              <a:off x="3548532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6" name="object 4936"/>
            <p:cNvSpPr/>
            <p:nvPr/>
          </p:nvSpPr>
          <p:spPr>
            <a:xfrm>
              <a:off x="3548532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7" name="object 4937"/>
            <p:cNvSpPr/>
            <p:nvPr/>
          </p:nvSpPr>
          <p:spPr>
            <a:xfrm>
              <a:off x="3548532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8" name="object 4938"/>
            <p:cNvSpPr/>
            <p:nvPr/>
          </p:nvSpPr>
          <p:spPr>
            <a:xfrm>
              <a:off x="3548532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9" name="object 4939"/>
            <p:cNvSpPr/>
            <p:nvPr/>
          </p:nvSpPr>
          <p:spPr>
            <a:xfrm>
              <a:off x="3548532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0" name="object 4940"/>
            <p:cNvSpPr/>
            <p:nvPr/>
          </p:nvSpPr>
          <p:spPr>
            <a:xfrm>
              <a:off x="3575773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1" name="object 4941"/>
            <p:cNvSpPr/>
            <p:nvPr/>
          </p:nvSpPr>
          <p:spPr>
            <a:xfrm>
              <a:off x="3575773" y="58226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2" name="object 4942"/>
            <p:cNvSpPr/>
            <p:nvPr/>
          </p:nvSpPr>
          <p:spPr>
            <a:xfrm>
              <a:off x="3575773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3" name="object 4943"/>
            <p:cNvSpPr/>
            <p:nvPr/>
          </p:nvSpPr>
          <p:spPr>
            <a:xfrm>
              <a:off x="3575773" y="5820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4" name="object 4944"/>
            <p:cNvSpPr/>
            <p:nvPr/>
          </p:nvSpPr>
          <p:spPr>
            <a:xfrm>
              <a:off x="3575773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5" name="object 4945"/>
            <p:cNvSpPr/>
            <p:nvPr/>
          </p:nvSpPr>
          <p:spPr>
            <a:xfrm>
              <a:off x="3575773" y="58248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6" name="object 4946"/>
            <p:cNvSpPr/>
            <p:nvPr/>
          </p:nvSpPr>
          <p:spPr>
            <a:xfrm>
              <a:off x="3575773" y="5829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7" name="object 4947"/>
            <p:cNvSpPr/>
            <p:nvPr/>
          </p:nvSpPr>
          <p:spPr>
            <a:xfrm>
              <a:off x="3575773" y="5829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8" name="object 4948"/>
            <p:cNvSpPr/>
            <p:nvPr/>
          </p:nvSpPr>
          <p:spPr>
            <a:xfrm>
              <a:off x="3575773" y="5826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9" name="object 4949"/>
            <p:cNvSpPr/>
            <p:nvPr/>
          </p:nvSpPr>
          <p:spPr>
            <a:xfrm>
              <a:off x="3575773" y="5826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0" name="object 4950"/>
            <p:cNvSpPr/>
            <p:nvPr/>
          </p:nvSpPr>
          <p:spPr>
            <a:xfrm>
              <a:off x="3575773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1" name="object 4951"/>
            <p:cNvSpPr/>
            <p:nvPr/>
          </p:nvSpPr>
          <p:spPr>
            <a:xfrm>
              <a:off x="3575773" y="5831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2" name="object 4952"/>
            <p:cNvSpPr/>
            <p:nvPr/>
          </p:nvSpPr>
          <p:spPr>
            <a:xfrm>
              <a:off x="3575773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3" name="object 4953"/>
            <p:cNvSpPr/>
            <p:nvPr/>
          </p:nvSpPr>
          <p:spPr>
            <a:xfrm>
              <a:off x="3575773" y="583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4" name="object 4954"/>
            <p:cNvSpPr/>
            <p:nvPr/>
          </p:nvSpPr>
          <p:spPr>
            <a:xfrm>
              <a:off x="3575773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5" name="object 4955"/>
            <p:cNvSpPr/>
            <p:nvPr/>
          </p:nvSpPr>
          <p:spPr>
            <a:xfrm>
              <a:off x="3575773" y="5835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6" name="object 4956"/>
            <p:cNvSpPr/>
            <p:nvPr/>
          </p:nvSpPr>
          <p:spPr>
            <a:xfrm>
              <a:off x="3575773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7" name="object 4957"/>
            <p:cNvSpPr/>
            <p:nvPr/>
          </p:nvSpPr>
          <p:spPr>
            <a:xfrm>
              <a:off x="3575773" y="583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8" name="object 4958"/>
            <p:cNvSpPr/>
            <p:nvPr/>
          </p:nvSpPr>
          <p:spPr>
            <a:xfrm>
              <a:off x="3575773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9" name="object 4959"/>
            <p:cNvSpPr/>
            <p:nvPr/>
          </p:nvSpPr>
          <p:spPr>
            <a:xfrm>
              <a:off x="3575773" y="5840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0" name="object 4960"/>
            <p:cNvSpPr/>
            <p:nvPr/>
          </p:nvSpPr>
          <p:spPr>
            <a:xfrm>
              <a:off x="3575773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1" name="object 4961"/>
            <p:cNvSpPr/>
            <p:nvPr/>
          </p:nvSpPr>
          <p:spPr>
            <a:xfrm>
              <a:off x="3575773" y="584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2" name="object 4962"/>
            <p:cNvSpPr/>
            <p:nvPr/>
          </p:nvSpPr>
          <p:spPr>
            <a:xfrm>
              <a:off x="3575773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3" name="object 4963"/>
            <p:cNvSpPr/>
            <p:nvPr/>
          </p:nvSpPr>
          <p:spPr>
            <a:xfrm>
              <a:off x="3575773" y="5844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4" name="object 4964"/>
            <p:cNvSpPr/>
            <p:nvPr/>
          </p:nvSpPr>
          <p:spPr>
            <a:xfrm>
              <a:off x="3575773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5" name="object 4965"/>
            <p:cNvSpPr/>
            <p:nvPr/>
          </p:nvSpPr>
          <p:spPr>
            <a:xfrm>
              <a:off x="3575773" y="5846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6" name="object 4966"/>
            <p:cNvSpPr/>
            <p:nvPr/>
          </p:nvSpPr>
          <p:spPr>
            <a:xfrm>
              <a:off x="3575773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7" name="object 4967"/>
            <p:cNvSpPr/>
            <p:nvPr/>
          </p:nvSpPr>
          <p:spPr>
            <a:xfrm>
              <a:off x="3575773" y="5871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8" name="object 4968"/>
            <p:cNvSpPr/>
            <p:nvPr/>
          </p:nvSpPr>
          <p:spPr>
            <a:xfrm>
              <a:off x="3575773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9" name="object 4969"/>
            <p:cNvSpPr/>
            <p:nvPr/>
          </p:nvSpPr>
          <p:spPr>
            <a:xfrm>
              <a:off x="3575773" y="5869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0" name="object 4970"/>
            <p:cNvSpPr/>
            <p:nvPr/>
          </p:nvSpPr>
          <p:spPr>
            <a:xfrm>
              <a:off x="3575773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1" name="object 4971"/>
            <p:cNvSpPr/>
            <p:nvPr/>
          </p:nvSpPr>
          <p:spPr>
            <a:xfrm>
              <a:off x="3575773" y="58739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2" name="object 4972"/>
            <p:cNvSpPr/>
            <p:nvPr/>
          </p:nvSpPr>
          <p:spPr>
            <a:xfrm>
              <a:off x="3575773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3" name="object 4973"/>
            <p:cNvSpPr/>
            <p:nvPr/>
          </p:nvSpPr>
          <p:spPr>
            <a:xfrm>
              <a:off x="3575773" y="5878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4" name="object 4974"/>
            <p:cNvSpPr/>
            <p:nvPr/>
          </p:nvSpPr>
          <p:spPr>
            <a:xfrm>
              <a:off x="3575773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5" name="object 4975"/>
            <p:cNvSpPr/>
            <p:nvPr/>
          </p:nvSpPr>
          <p:spPr>
            <a:xfrm>
              <a:off x="3575773" y="5876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6" name="object 4976"/>
            <p:cNvSpPr/>
            <p:nvPr/>
          </p:nvSpPr>
          <p:spPr>
            <a:xfrm>
              <a:off x="3575773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7" name="object 4977"/>
            <p:cNvSpPr/>
            <p:nvPr/>
          </p:nvSpPr>
          <p:spPr>
            <a:xfrm>
              <a:off x="3575773" y="58804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8" name="object 4978"/>
            <p:cNvSpPr/>
            <p:nvPr/>
          </p:nvSpPr>
          <p:spPr>
            <a:xfrm>
              <a:off x="3575773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9" name="object 4979"/>
            <p:cNvSpPr/>
            <p:nvPr/>
          </p:nvSpPr>
          <p:spPr>
            <a:xfrm>
              <a:off x="3575773" y="588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0" name="object 4980"/>
            <p:cNvSpPr/>
            <p:nvPr/>
          </p:nvSpPr>
          <p:spPr>
            <a:xfrm>
              <a:off x="3575773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1" name="object 4981"/>
            <p:cNvSpPr/>
            <p:nvPr/>
          </p:nvSpPr>
          <p:spPr>
            <a:xfrm>
              <a:off x="3575773" y="58848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2" name="object 4982"/>
            <p:cNvSpPr/>
            <p:nvPr/>
          </p:nvSpPr>
          <p:spPr>
            <a:xfrm>
              <a:off x="3575773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3" name="object 4983"/>
            <p:cNvSpPr/>
            <p:nvPr/>
          </p:nvSpPr>
          <p:spPr>
            <a:xfrm>
              <a:off x="3575773" y="588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4" name="object 4984"/>
            <p:cNvSpPr/>
            <p:nvPr/>
          </p:nvSpPr>
          <p:spPr>
            <a:xfrm>
              <a:off x="3575773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5" name="object 4985"/>
            <p:cNvSpPr/>
            <p:nvPr/>
          </p:nvSpPr>
          <p:spPr>
            <a:xfrm>
              <a:off x="3575773" y="5889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6" name="object 4986"/>
            <p:cNvSpPr/>
            <p:nvPr/>
          </p:nvSpPr>
          <p:spPr>
            <a:xfrm>
              <a:off x="3575773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7" name="object 4987"/>
            <p:cNvSpPr/>
            <p:nvPr/>
          </p:nvSpPr>
          <p:spPr>
            <a:xfrm>
              <a:off x="3575773" y="58913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8" name="object 4988"/>
            <p:cNvSpPr/>
            <p:nvPr/>
          </p:nvSpPr>
          <p:spPr>
            <a:xfrm>
              <a:off x="3575773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9" name="object 4989"/>
            <p:cNvSpPr/>
            <p:nvPr/>
          </p:nvSpPr>
          <p:spPr>
            <a:xfrm>
              <a:off x="3575773" y="58935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0" name="object 4990"/>
            <p:cNvSpPr/>
            <p:nvPr/>
          </p:nvSpPr>
          <p:spPr>
            <a:xfrm>
              <a:off x="3575773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1" name="object 4991"/>
            <p:cNvSpPr/>
            <p:nvPr/>
          </p:nvSpPr>
          <p:spPr>
            <a:xfrm>
              <a:off x="3575773" y="58957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2" name="object 4992"/>
            <p:cNvSpPr/>
            <p:nvPr/>
          </p:nvSpPr>
          <p:spPr>
            <a:xfrm>
              <a:off x="3477602" y="5820994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28"/>
                  </a:lnTo>
                  <a:lnTo>
                    <a:pt x="13335" y="3428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3" name="object 4993"/>
            <p:cNvSpPr/>
            <p:nvPr/>
          </p:nvSpPr>
          <p:spPr>
            <a:xfrm>
              <a:off x="3477171" y="5820759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11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211" y="3797"/>
                  </a:lnTo>
                  <a:lnTo>
                    <a:pt x="14211" y="2908"/>
                  </a:lnTo>
                  <a:lnTo>
                    <a:pt x="1346" y="2908"/>
                  </a:lnTo>
                  <a:lnTo>
                    <a:pt x="939" y="2781"/>
                  </a:lnTo>
                  <a:lnTo>
                    <a:pt x="939" y="2451"/>
                  </a:lnTo>
                  <a:lnTo>
                    <a:pt x="1879" y="2451"/>
                  </a:lnTo>
                  <a:lnTo>
                    <a:pt x="1803" y="2235"/>
                  </a:lnTo>
                  <a:lnTo>
                    <a:pt x="1587" y="2171"/>
                  </a:lnTo>
                  <a:lnTo>
                    <a:pt x="1460" y="2082"/>
                  </a:lnTo>
                  <a:lnTo>
                    <a:pt x="1320" y="2031"/>
                  </a:lnTo>
                  <a:lnTo>
                    <a:pt x="1019" y="1854"/>
                  </a:lnTo>
                  <a:lnTo>
                    <a:pt x="901" y="1117"/>
                  </a:lnTo>
                  <a:lnTo>
                    <a:pt x="1206" y="914"/>
                  </a:lnTo>
                  <a:lnTo>
                    <a:pt x="14211" y="914"/>
                  </a:lnTo>
                  <a:lnTo>
                    <a:pt x="14211" y="0"/>
                  </a:lnTo>
                  <a:close/>
                </a:path>
                <a:path w="14604" h="3810">
                  <a:moveTo>
                    <a:pt x="2082" y="1257"/>
                  </a:moveTo>
                  <a:lnTo>
                    <a:pt x="1524" y="1257"/>
                  </a:lnTo>
                  <a:lnTo>
                    <a:pt x="1422" y="1485"/>
                  </a:lnTo>
                  <a:lnTo>
                    <a:pt x="1727" y="1612"/>
                  </a:lnTo>
                  <a:lnTo>
                    <a:pt x="2266" y="1879"/>
                  </a:lnTo>
                  <a:lnTo>
                    <a:pt x="2381" y="2031"/>
                  </a:lnTo>
                  <a:lnTo>
                    <a:pt x="2400" y="2654"/>
                  </a:lnTo>
                  <a:lnTo>
                    <a:pt x="2082" y="2908"/>
                  </a:lnTo>
                  <a:lnTo>
                    <a:pt x="12407" y="2908"/>
                  </a:lnTo>
                  <a:lnTo>
                    <a:pt x="12153" y="2857"/>
                  </a:lnTo>
                  <a:lnTo>
                    <a:pt x="2667" y="2857"/>
                  </a:lnTo>
                  <a:lnTo>
                    <a:pt x="2667" y="1333"/>
                  </a:lnTo>
                  <a:lnTo>
                    <a:pt x="2247" y="1333"/>
                  </a:lnTo>
                  <a:lnTo>
                    <a:pt x="2082" y="1257"/>
                  </a:lnTo>
                  <a:close/>
                </a:path>
                <a:path w="14604" h="3810">
                  <a:moveTo>
                    <a:pt x="13093" y="1257"/>
                  </a:moveTo>
                  <a:lnTo>
                    <a:pt x="12585" y="1257"/>
                  </a:lnTo>
                  <a:lnTo>
                    <a:pt x="12471" y="1485"/>
                  </a:lnTo>
                  <a:lnTo>
                    <a:pt x="12750" y="1612"/>
                  </a:lnTo>
                  <a:lnTo>
                    <a:pt x="13271" y="1854"/>
                  </a:lnTo>
                  <a:lnTo>
                    <a:pt x="13411" y="2654"/>
                  </a:lnTo>
                  <a:lnTo>
                    <a:pt x="13093" y="2908"/>
                  </a:lnTo>
                  <a:lnTo>
                    <a:pt x="14211" y="2908"/>
                  </a:lnTo>
                  <a:lnTo>
                    <a:pt x="14211" y="1333"/>
                  </a:lnTo>
                  <a:lnTo>
                    <a:pt x="13271" y="1333"/>
                  </a:lnTo>
                  <a:lnTo>
                    <a:pt x="13093" y="1257"/>
                  </a:lnTo>
                  <a:close/>
                </a:path>
                <a:path w="14604" h="3810">
                  <a:moveTo>
                    <a:pt x="3683" y="952"/>
                  </a:moveTo>
                  <a:lnTo>
                    <a:pt x="3225" y="952"/>
                  </a:lnTo>
                  <a:lnTo>
                    <a:pt x="3225" y="2857"/>
                  </a:lnTo>
                  <a:lnTo>
                    <a:pt x="3683" y="2857"/>
                  </a:lnTo>
                  <a:lnTo>
                    <a:pt x="3683" y="952"/>
                  </a:lnTo>
                  <a:close/>
                </a:path>
                <a:path w="14604" h="3810">
                  <a:moveTo>
                    <a:pt x="5422" y="952"/>
                  </a:moveTo>
                  <a:lnTo>
                    <a:pt x="5067" y="952"/>
                  </a:lnTo>
                  <a:lnTo>
                    <a:pt x="5067" y="1295"/>
                  </a:lnTo>
                  <a:lnTo>
                    <a:pt x="4229" y="1295"/>
                  </a:lnTo>
                  <a:lnTo>
                    <a:pt x="4229" y="1714"/>
                  </a:lnTo>
                  <a:lnTo>
                    <a:pt x="4965" y="1714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76"/>
                  </a:lnTo>
                  <a:lnTo>
                    <a:pt x="5067" y="2476"/>
                  </a:lnTo>
                  <a:lnTo>
                    <a:pt x="5067" y="2857"/>
                  </a:lnTo>
                  <a:lnTo>
                    <a:pt x="5422" y="2857"/>
                  </a:lnTo>
                  <a:lnTo>
                    <a:pt x="5422" y="952"/>
                  </a:lnTo>
                  <a:close/>
                </a:path>
                <a:path w="14604" h="3810">
                  <a:moveTo>
                    <a:pt x="5791" y="1612"/>
                  </a:moveTo>
                  <a:lnTo>
                    <a:pt x="5791" y="2857"/>
                  </a:lnTo>
                  <a:lnTo>
                    <a:pt x="6324" y="2857"/>
                  </a:lnTo>
                  <a:lnTo>
                    <a:pt x="5791" y="1612"/>
                  </a:lnTo>
                  <a:close/>
                </a:path>
                <a:path w="14604" h="3810">
                  <a:moveTo>
                    <a:pt x="7226" y="1612"/>
                  </a:moveTo>
                  <a:lnTo>
                    <a:pt x="6896" y="2451"/>
                  </a:lnTo>
                  <a:lnTo>
                    <a:pt x="6667" y="2857"/>
                  </a:lnTo>
                  <a:lnTo>
                    <a:pt x="7226" y="2857"/>
                  </a:lnTo>
                  <a:lnTo>
                    <a:pt x="7226" y="1612"/>
                  </a:lnTo>
                  <a:close/>
                </a:path>
                <a:path w="14604" h="3810">
                  <a:moveTo>
                    <a:pt x="8204" y="952"/>
                  </a:moveTo>
                  <a:lnTo>
                    <a:pt x="7785" y="952"/>
                  </a:lnTo>
                  <a:lnTo>
                    <a:pt x="7785" y="2857"/>
                  </a:lnTo>
                  <a:lnTo>
                    <a:pt x="8204" y="2857"/>
                  </a:lnTo>
                  <a:lnTo>
                    <a:pt x="8204" y="952"/>
                  </a:lnTo>
                  <a:close/>
                </a:path>
                <a:path w="14604" h="3810">
                  <a:moveTo>
                    <a:pt x="9944" y="952"/>
                  </a:moveTo>
                  <a:lnTo>
                    <a:pt x="9588" y="952"/>
                  </a:lnTo>
                  <a:lnTo>
                    <a:pt x="9588" y="1295"/>
                  </a:lnTo>
                  <a:lnTo>
                    <a:pt x="8763" y="1295"/>
                  </a:lnTo>
                  <a:lnTo>
                    <a:pt x="8763" y="1714"/>
                  </a:lnTo>
                  <a:lnTo>
                    <a:pt x="9525" y="1714"/>
                  </a:lnTo>
                  <a:lnTo>
                    <a:pt x="9525" y="2057"/>
                  </a:lnTo>
                  <a:lnTo>
                    <a:pt x="8763" y="2057"/>
                  </a:lnTo>
                  <a:lnTo>
                    <a:pt x="8763" y="2476"/>
                  </a:lnTo>
                  <a:lnTo>
                    <a:pt x="9626" y="2476"/>
                  </a:lnTo>
                  <a:lnTo>
                    <a:pt x="9626" y="2857"/>
                  </a:lnTo>
                  <a:lnTo>
                    <a:pt x="9944" y="2857"/>
                  </a:lnTo>
                  <a:lnTo>
                    <a:pt x="9944" y="952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57"/>
                  </a:lnTo>
                  <a:lnTo>
                    <a:pt x="11010" y="2857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188" y="952"/>
                  </a:moveTo>
                  <a:lnTo>
                    <a:pt x="11620" y="952"/>
                  </a:lnTo>
                  <a:lnTo>
                    <a:pt x="11620" y="2857"/>
                  </a:lnTo>
                  <a:lnTo>
                    <a:pt x="12153" y="2857"/>
                  </a:lnTo>
                  <a:lnTo>
                    <a:pt x="11950" y="2781"/>
                  </a:lnTo>
                  <a:lnTo>
                    <a:pt x="11950" y="2451"/>
                  </a:lnTo>
                  <a:lnTo>
                    <a:pt x="12890" y="2451"/>
                  </a:lnTo>
                  <a:lnTo>
                    <a:pt x="12791" y="2235"/>
                  </a:lnTo>
                  <a:lnTo>
                    <a:pt x="12611" y="2171"/>
                  </a:lnTo>
                  <a:lnTo>
                    <a:pt x="12065" y="1879"/>
                  </a:lnTo>
                  <a:lnTo>
                    <a:pt x="11950" y="1117"/>
                  </a:lnTo>
                  <a:lnTo>
                    <a:pt x="12188" y="952"/>
                  </a:lnTo>
                  <a:close/>
                </a:path>
                <a:path w="14604" h="3810">
                  <a:moveTo>
                    <a:pt x="1879" y="2451"/>
                  </a:moveTo>
                  <a:lnTo>
                    <a:pt x="939" y="2451"/>
                  </a:lnTo>
                  <a:lnTo>
                    <a:pt x="1168" y="2476"/>
                  </a:lnTo>
                  <a:lnTo>
                    <a:pt x="1346" y="2552"/>
                  </a:lnTo>
                  <a:lnTo>
                    <a:pt x="1727" y="2552"/>
                  </a:lnTo>
                  <a:lnTo>
                    <a:pt x="1879" y="2476"/>
                  </a:lnTo>
                  <a:close/>
                </a:path>
                <a:path w="14604" h="3810">
                  <a:moveTo>
                    <a:pt x="12890" y="2451"/>
                  </a:moveTo>
                  <a:lnTo>
                    <a:pt x="11950" y="2451"/>
                  </a:lnTo>
                  <a:lnTo>
                    <a:pt x="12242" y="2476"/>
                  </a:lnTo>
                  <a:lnTo>
                    <a:pt x="12407" y="2552"/>
                  </a:lnTo>
                  <a:lnTo>
                    <a:pt x="12750" y="2552"/>
                  </a:lnTo>
                  <a:lnTo>
                    <a:pt x="12890" y="2476"/>
                  </a:lnTo>
                  <a:close/>
                </a:path>
                <a:path w="14604" h="3810">
                  <a:moveTo>
                    <a:pt x="11264" y="952"/>
                  </a:moveTo>
                  <a:lnTo>
                    <a:pt x="10566" y="952"/>
                  </a:lnTo>
                  <a:lnTo>
                    <a:pt x="11264" y="2171"/>
                  </a:lnTo>
                  <a:lnTo>
                    <a:pt x="11264" y="952"/>
                  </a:lnTo>
                  <a:close/>
                </a:path>
                <a:path w="14604" h="3810">
                  <a:moveTo>
                    <a:pt x="7086" y="952"/>
                  </a:moveTo>
                  <a:lnTo>
                    <a:pt x="6108" y="952"/>
                  </a:lnTo>
                  <a:lnTo>
                    <a:pt x="6604" y="2082"/>
                  </a:lnTo>
                  <a:lnTo>
                    <a:pt x="7086" y="952"/>
                  </a:lnTo>
                  <a:close/>
                </a:path>
                <a:path w="14604" h="3810">
                  <a:moveTo>
                    <a:pt x="12242" y="914"/>
                  </a:moveTo>
                  <a:lnTo>
                    <a:pt x="1879" y="914"/>
                  </a:lnTo>
                  <a:lnTo>
                    <a:pt x="2247" y="990"/>
                  </a:lnTo>
                  <a:lnTo>
                    <a:pt x="2247" y="1333"/>
                  </a:lnTo>
                  <a:lnTo>
                    <a:pt x="2667" y="1333"/>
                  </a:lnTo>
                  <a:lnTo>
                    <a:pt x="2667" y="952"/>
                  </a:lnTo>
                  <a:lnTo>
                    <a:pt x="12188" y="952"/>
                  </a:lnTo>
                  <a:close/>
                </a:path>
                <a:path w="14604" h="3810">
                  <a:moveTo>
                    <a:pt x="14211" y="914"/>
                  </a:moveTo>
                  <a:lnTo>
                    <a:pt x="12890" y="914"/>
                  </a:lnTo>
                  <a:lnTo>
                    <a:pt x="13271" y="990"/>
                  </a:lnTo>
                  <a:lnTo>
                    <a:pt x="13271" y="1333"/>
                  </a:lnTo>
                  <a:lnTo>
                    <a:pt x="14211" y="1333"/>
                  </a:lnTo>
                  <a:lnTo>
                    <a:pt x="14211" y="914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4" name="object 4994"/>
            <p:cNvSpPr/>
            <p:nvPr/>
          </p:nvSpPr>
          <p:spPr>
            <a:xfrm>
              <a:off x="3359937" y="5545162"/>
              <a:ext cx="48895" cy="153035"/>
            </a:xfrm>
            <a:custGeom>
              <a:avLst/>
              <a:gdLst/>
              <a:ahLst/>
              <a:cxnLst/>
              <a:rect l="l" t="t" r="r" b="b"/>
              <a:pathLst>
                <a:path w="48895" h="153035">
                  <a:moveTo>
                    <a:pt x="48793" y="0"/>
                  </a:moveTo>
                  <a:lnTo>
                    <a:pt x="0" y="0"/>
                  </a:lnTo>
                  <a:lnTo>
                    <a:pt x="0" y="152603"/>
                  </a:lnTo>
                  <a:lnTo>
                    <a:pt x="48793" y="152603"/>
                  </a:lnTo>
                  <a:lnTo>
                    <a:pt x="48793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5" name="object 4995"/>
            <p:cNvSpPr/>
            <p:nvPr/>
          </p:nvSpPr>
          <p:spPr>
            <a:xfrm>
              <a:off x="3359937" y="5545162"/>
              <a:ext cx="48895" cy="153035"/>
            </a:xfrm>
            <a:custGeom>
              <a:avLst/>
              <a:gdLst/>
              <a:ahLst/>
              <a:cxnLst/>
              <a:rect l="l" t="t" r="r" b="b"/>
              <a:pathLst>
                <a:path w="48895" h="153035">
                  <a:moveTo>
                    <a:pt x="0" y="0"/>
                  </a:moveTo>
                  <a:lnTo>
                    <a:pt x="48793" y="0"/>
                  </a:lnTo>
                  <a:lnTo>
                    <a:pt x="48793" y="152603"/>
                  </a:lnTo>
                  <a:lnTo>
                    <a:pt x="0" y="152603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6" name="object 4996"/>
            <p:cNvSpPr/>
            <p:nvPr/>
          </p:nvSpPr>
          <p:spPr>
            <a:xfrm>
              <a:off x="3359939" y="5575510"/>
              <a:ext cx="48895" cy="99060"/>
            </a:xfrm>
            <a:custGeom>
              <a:avLst/>
              <a:gdLst/>
              <a:ahLst/>
              <a:cxnLst/>
              <a:rect l="l" t="t" r="r" b="b"/>
              <a:pathLst>
                <a:path w="48895" h="99060">
                  <a:moveTo>
                    <a:pt x="0" y="7581"/>
                  </a:moveTo>
                  <a:lnTo>
                    <a:pt x="48704" y="7581"/>
                  </a:lnTo>
                </a:path>
                <a:path w="48895" h="99060">
                  <a:moveTo>
                    <a:pt x="0" y="98640"/>
                  </a:moveTo>
                  <a:lnTo>
                    <a:pt x="48704" y="98640"/>
                  </a:lnTo>
                </a:path>
                <a:path w="48895" h="99060">
                  <a:moveTo>
                    <a:pt x="39039" y="7581"/>
                  </a:moveTo>
                  <a:lnTo>
                    <a:pt x="39039" y="98640"/>
                  </a:lnTo>
                </a:path>
                <a:path w="48895" h="99060">
                  <a:moveTo>
                    <a:pt x="9753" y="7581"/>
                  </a:moveTo>
                  <a:lnTo>
                    <a:pt x="9753" y="98640"/>
                  </a:lnTo>
                </a:path>
                <a:path w="48895" h="99060">
                  <a:moveTo>
                    <a:pt x="24384" y="0"/>
                  </a:moveTo>
                  <a:lnTo>
                    <a:pt x="4390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7" name="object 4997"/>
            <p:cNvSpPr/>
            <p:nvPr/>
          </p:nvSpPr>
          <p:spPr>
            <a:xfrm>
              <a:off x="4908120" y="4216549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4">
                  <a:moveTo>
                    <a:pt x="0" y="100342"/>
                  </a:moveTo>
                  <a:lnTo>
                    <a:pt x="25994" y="100342"/>
                  </a:lnTo>
                </a:path>
                <a:path w="26035" h="100964">
                  <a:moveTo>
                    <a:pt x="0" y="0"/>
                  </a:moveTo>
                  <a:lnTo>
                    <a:pt x="25994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8" name="object 4998"/>
            <p:cNvSpPr/>
            <p:nvPr/>
          </p:nvSpPr>
          <p:spPr>
            <a:xfrm>
              <a:off x="4905733" y="4121807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5">
                  <a:moveTo>
                    <a:pt x="0" y="0"/>
                  </a:moveTo>
                  <a:lnTo>
                    <a:pt x="0" y="241363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9" name="object 4999"/>
            <p:cNvSpPr/>
            <p:nvPr/>
          </p:nvSpPr>
          <p:spPr>
            <a:xfrm>
              <a:off x="5154996" y="4216549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4">
                  <a:moveTo>
                    <a:pt x="0" y="100342"/>
                  </a:moveTo>
                  <a:lnTo>
                    <a:pt x="25689" y="100342"/>
                  </a:lnTo>
                </a:path>
                <a:path w="26035" h="100964">
                  <a:moveTo>
                    <a:pt x="0" y="0"/>
                  </a:moveTo>
                  <a:lnTo>
                    <a:pt x="25689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0" name="object 5000"/>
            <p:cNvSpPr/>
            <p:nvPr/>
          </p:nvSpPr>
          <p:spPr>
            <a:xfrm>
              <a:off x="5152621" y="4121807"/>
              <a:ext cx="0" cy="360680"/>
            </a:xfrm>
            <a:custGeom>
              <a:avLst/>
              <a:gdLst/>
              <a:ahLst/>
              <a:cxnLst/>
              <a:rect l="l" t="t" r="r" b="b"/>
              <a:pathLst>
                <a:path h="360679">
                  <a:moveTo>
                    <a:pt x="0" y="0"/>
                  </a:moveTo>
                  <a:lnTo>
                    <a:pt x="0" y="360222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1" name="object 5001"/>
            <p:cNvSpPr/>
            <p:nvPr/>
          </p:nvSpPr>
          <p:spPr>
            <a:xfrm>
              <a:off x="5398836" y="4216549"/>
              <a:ext cx="19685" cy="100965"/>
            </a:xfrm>
            <a:custGeom>
              <a:avLst/>
              <a:gdLst/>
              <a:ahLst/>
              <a:cxnLst/>
              <a:rect l="l" t="t" r="r" b="b"/>
              <a:pathLst>
                <a:path w="19685" h="100964">
                  <a:moveTo>
                    <a:pt x="0" y="100342"/>
                  </a:moveTo>
                  <a:lnTo>
                    <a:pt x="19606" y="100342"/>
                  </a:lnTo>
                </a:path>
                <a:path w="19685" h="100964">
                  <a:moveTo>
                    <a:pt x="0" y="0"/>
                  </a:moveTo>
                  <a:lnTo>
                    <a:pt x="19606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2" name="object 5002"/>
            <p:cNvSpPr/>
            <p:nvPr/>
          </p:nvSpPr>
          <p:spPr>
            <a:xfrm>
              <a:off x="5396461" y="4121807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5">
                  <a:moveTo>
                    <a:pt x="0" y="0"/>
                  </a:moveTo>
                  <a:lnTo>
                    <a:pt x="0" y="241363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3" name="object 5003"/>
            <p:cNvSpPr/>
            <p:nvPr/>
          </p:nvSpPr>
          <p:spPr>
            <a:xfrm>
              <a:off x="4914494" y="3890289"/>
              <a:ext cx="0" cy="123189"/>
            </a:xfrm>
            <a:custGeom>
              <a:avLst/>
              <a:gdLst/>
              <a:ahLst/>
              <a:cxnLst/>
              <a:rect l="l" t="t" r="r" b="b"/>
              <a:pathLst>
                <a:path h="123189">
                  <a:moveTo>
                    <a:pt x="0" y="0"/>
                  </a:moveTo>
                  <a:lnTo>
                    <a:pt x="0" y="122577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4" name="object 5004"/>
            <p:cNvSpPr/>
            <p:nvPr/>
          </p:nvSpPr>
          <p:spPr>
            <a:xfrm>
              <a:off x="4828833" y="3961978"/>
              <a:ext cx="857885" cy="51435"/>
            </a:xfrm>
            <a:custGeom>
              <a:avLst/>
              <a:gdLst/>
              <a:ahLst/>
              <a:cxnLst/>
              <a:rect l="l" t="t" r="r" b="b"/>
              <a:pathLst>
                <a:path w="857885" h="51435">
                  <a:moveTo>
                    <a:pt x="328815" y="0"/>
                  </a:moveTo>
                  <a:lnTo>
                    <a:pt x="328815" y="50888"/>
                  </a:lnTo>
                </a:path>
                <a:path w="857885" h="51435">
                  <a:moveTo>
                    <a:pt x="0" y="2527"/>
                  </a:moveTo>
                  <a:lnTo>
                    <a:pt x="857808" y="2527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5" name="object 5005"/>
            <p:cNvSpPr/>
            <p:nvPr/>
          </p:nvSpPr>
          <p:spPr>
            <a:xfrm>
              <a:off x="5040237" y="3840871"/>
              <a:ext cx="566420" cy="0"/>
            </a:xfrm>
            <a:custGeom>
              <a:avLst/>
              <a:gdLst/>
              <a:ahLst/>
              <a:cxnLst/>
              <a:rect l="l" t="t" r="r" b="b"/>
              <a:pathLst>
                <a:path w="566420">
                  <a:moveTo>
                    <a:pt x="0" y="0"/>
                  </a:moveTo>
                  <a:lnTo>
                    <a:pt x="565847" y="0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6" name="object 5006"/>
            <p:cNvSpPr/>
            <p:nvPr/>
          </p:nvSpPr>
          <p:spPr>
            <a:xfrm>
              <a:off x="5180470" y="3779669"/>
              <a:ext cx="264795" cy="233679"/>
            </a:xfrm>
            <a:custGeom>
              <a:avLst/>
              <a:gdLst/>
              <a:ahLst/>
              <a:cxnLst/>
              <a:rect l="l" t="t" r="r" b="b"/>
              <a:pathLst>
                <a:path w="264795" h="233679">
                  <a:moveTo>
                    <a:pt x="116154" y="61201"/>
                  </a:moveTo>
                  <a:lnTo>
                    <a:pt x="116154" y="184835"/>
                  </a:lnTo>
                </a:path>
                <a:path w="264795" h="233679">
                  <a:moveTo>
                    <a:pt x="210921" y="61201"/>
                  </a:moveTo>
                  <a:lnTo>
                    <a:pt x="210921" y="184835"/>
                  </a:lnTo>
                </a:path>
                <a:path w="264795" h="233679">
                  <a:moveTo>
                    <a:pt x="0" y="0"/>
                  </a:moveTo>
                  <a:lnTo>
                    <a:pt x="0" y="60045"/>
                  </a:lnTo>
                </a:path>
                <a:path w="264795" h="233679">
                  <a:moveTo>
                    <a:pt x="264528" y="0"/>
                  </a:moveTo>
                  <a:lnTo>
                    <a:pt x="264528" y="60045"/>
                  </a:lnTo>
                </a:path>
                <a:path w="264795" h="233679">
                  <a:moveTo>
                    <a:pt x="220306" y="182308"/>
                  </a:moveTo>
                  <a:lnTo>
                    <a:pt x="220306" y="233197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7" name="object 5007"/>
            <p:cNvSpPr/>
            <p:nvPr/>
          </p:nvSpPr>
          <p:spPr>
            <a:xfrm>
              <a:off x="5154996" y="4417460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689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08" name="object 500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32818" y="3866896"/>
              <a:ext cx="155308" cy="56197"/>
            </a:xfrm>
            <a:prstGeom prst="rect">
              <a:avLst/>
            </a:prstGeom>
          </p:spPr>
        </p:pic>
        <p:sp>
          <p:nvSpPr>
            <p:cNvPr id="5009" name="object 5009"/>
            <p:cNvSpPr/>
            <p:nvPr/>
          </p:nvSpPr>
          <p:spPr>
            <a:xfrm>
              <a:off x="5232806" y="3866895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4">
                  <a:moveTo>
                    <a:pt x="155321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155321" y="0"/>
                  </a:lnTo>
                  <a:lnTo>
                    <a:pt x="155321" y="56197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0" name="object 5010"/>
            <p:cNvSpPr/>
            <p:nvPr/>
          </p:nvSpPr>
          <p:spPr>
            <a:xfrm>
              <a:off x="5292941" y="3874426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608" y="36410"/>
                  </a:moveTo>
                  <a:lnTo>
                    <a:pt x="101" y="36512"/>
                  </a:lnTo>
                  <a:lnTo>
                    <a:pt x="101" y="42532"/>
                  </a:lnTo>
                  <a:lnTo>
                    <a:pt x="40436" y="42430"/>
                  </a:lnTo>
                  <a:lnTo>
                    <a:pt x="42608" y="36410"/>
                  </a:lnTo>
                  <a:close/>
                </a:path>
                <a:path w="45085" h="42545">
                  <a:moveTo>
                    <a:pt x="42608" y="6108"/>
                  </a:moveTo>
                  <a:lnTo>
                    <a:pt x="40436" y="101"/>
                  </a:lnTo>
                  <a:lnTo>
                    <a:pt x="101" y="0"/>
                  </a:lnTo>
                  <a:lnTo>
                    <a:pt x="101" y="6019"/>
                  </a:lnTo>
                  <a:lnTo>
                    <a:pt x="42608" y="6108"/>
                  </a:lnTo>
                  <a:close/>
                </a:path>
                <a:path w="45085" h="42545">
                  <a:moveTo>
                    <a:pt x="44005" y="29222"/>
                  </a:moveTo>
                  <a:lnTo>
                    <a:pt x="0" y="29248"/>
                  </a:lnTo>
                  <a:lnTo>
                    <a:pt x="76" y="35090"/>
                  </a:lnTo>
                  <a:lnTo>
                    <a:pt x="43002" y="34950"/>
                  </a:lnTo>
                  <a:lnTo>
                    <a:pt x="44005" y="29222"/>
                  </a:lnTo>
                  <a:close/>
                </a:path>
                <a:path w="45085" h="42545">
                  <a:moveTo>
                    <a:pt x="44005" y="13309"/>
                  </a:moveTo>
                  <a:lnTo>
                    <a:pt x="43002" y="7581"/>
                  </a:lnTo>
                  <a:lnTo>
                    <a:pt x="76" y="7442"/>
                  </a:lnTo>
                  <a:lnTo>
                    <a:pt x="0" y="13284"/>
                  </a:lnTo>
                  <a:lnTo>
                    <a:pt x="44005" y="13309"/>
                  </a:lnTo>
                  <a:close/>
                </a:path>
                <a:path w="45085" h="42545">
                  <a:moveTo>
                    <a:pt x="44538" y="21920"/>
                  </a:moveTo>
                  <a:lnTo>
                    <a:pt x="101" y="21958"/>
                  </a:lnTo>
                  <a:lnTo>
                    <a:pt x="25" y="27609"/>
                  </a:lnTo>
                  <a:lnTo>
                    <a:pt x="44157" y="27622"/>
                  </a:lnTo>
                  <a:lnTo>
                    <a:pt x="44538" y="21920"/>
                  </a:lnTo>
                  <a:close/>
                </a:path>
                <a:path w="45085" h="42545">
                  <a:moveTo>
                    <a:pt x="44538" y="20586"/>
                  </a:moveTo>
                  <a:lnTo>
                    <a:pt x="44157" y="14897"/>
                  </a:lnTo>
                  <a:lnTo>
                    <a:pt x="25" y="14922"/>
                  </a:lnTo>
                  <a:lnTo>
                    <a:pt x="101" y="20574"/>
                  </a:lnTo>
                  <a:lnTo>
                    <a:pt x="44538" y="20586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11" name="object 50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36108" y="3874223"/>
              <a:ext cx="3149" cy="41452"/>
            </a:xfrm>
            <a:prstGeom prst="rect">
              <a:avLst/>
            </a:prstGeom>
          </p:spPr>
        </p:pic>
        <p:sp>
          <p:nvSpPr>
            <p:cNvPr id="5012" name="object 5012"/>
            <p:cNvSpPr/>
            <p:nvPr/>
          </p:nvSpPr>
          <p:spPr>
            <a:xfrm>
              <a:off x="5236111" y="3874216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574" y="0"/>
                  </a:moveTo>
                  <a:lnTo>
                    <a:pt x="685" y="0"/>
                  </a:lnTo>
                  <a:lnTo>
                    <a:pt x="0" y="698"/>
                  </a:lnTo>
                  <a:lnTo>
                    <a:pt x="0" y="1587"/>
                  </a:lnTo>
                  <a:lnTo>
                    <a:pt x="0" y="39903"/>
                  </a:lnTo>
                  <a:lnTo>
                    <a:pt x="0" y="40779"/>
                  </a:lnTo>
                  <a:lnTo>
                    <a:pt x="685" y="41465"/>
                  </a:lnTo>
                  <a:lnTo>
                    <a:pt x="1574" y="41465"/>
                  </a:lnTo>
                  <a:lnTo>
                    <a:pt x="2438" y="41465"/>
                  </a:lnTo>
                  <a:lnTo>
                    <a:pt x="3149" y="40779"/>
                  </a:lnTo>
                  <a:lnTo>
                    <a:pt x="3149" y="39903"/>
                  </a:lnTo>
                  <a:lnTo>
                    <a:pt x="3149" y="1587"/>
                  </a:lnTo>
                  <a:lnTo>
                    <a:pt x="3149" y="698"/>
                  </a:lnTo>
                  <a:lnTo>
                    <a:pt x="2438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13" name="object 50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81243" y="3874224"/>
              <a:ext cx="3162" cy="41452"/>
            </a:xfrm>
            <a:prstGeom prst="rect">
              <a:avLst/>
            </a:prstGeom>
          </p:spPr>
        </p:pic>
        <p:sp>
          <p:nvSpPr>
            <p:cNvPr id="5014" name="object 5014"/>
            <p:cNvSpPr/>
            <p:nvPr/>
          </p:nvSpPr>
          <p:spPr>
            <a:xfrm>
              <a:off x="5381246" y="3874216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587" y="0"/>
                  </a:moveTo>
                  <a:lnTo>
                    <a:pt x="2438" y="0"/>
                  </a:lnTo>
                  <a:lnTo>
                    <a:pt x="3162" y="698"/>
                  </a:lnTo>
                  <a:lnTo>
                    <a:pt x="3162" y="1587"/>
                  </a:lnTo>
                  <a:lnTo>
                    <a:pt x="3162" y="39903"/>
                  </a:lnTo>
                  <a:lnTo>
                    <a:pt x="3162" y="40779"/>
                  </a:lnTo>
                  <a:lnTo>
                    <a:pt x="2438" y="41465"/>
                  </a:lnTo>
                  <a:lnTo>
                    <a:pt x="1587" y="41465"/>
                  </a:lnTo>
                  <a:lnTo>
                    <a:pt x="711" y="41465"/>
                  </a:lnTo>
                  <a:lnTo>
                    <a:pt x="0" y="40779"/>
                  </a:lnTo>
                  <a:lnTo>
                    <a:pt x="0" y="39903"/>
                  </a:lnTo>
                  <a:lnTo>
                    <a:pt x="0" y="1587"/>
                  </a:lnTo>
                  <a:lnTo>
                    <a:pt x="0" y="698"/>
                  </a:lnTo>
                  <a:lnTo>
                    <a:pt x="711" y="0"/>
                  </a:lnTo>
                  <a:lnTo>
                    <a:pt x="158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5" name="object 5015"/>
            <p:cNvSpPr/>
            <p:nvPr/>
          </p:nvSpPr>
          <p:spPr>
            <a:xfrm>
              <a:off x="5240898" y="3866898"/>
              <a:ext cx="139065" cy="56515"/>
            </a:xfrm>
            <a:custGeom>
              <a:avLst/>
              <a:gdLst/>
              <a:ahLst/>
              <a:cxnLst/>
              <a:rect l="l" t="t" r="r" b="b"/>
              <a:pathLst>
                <a:path w="139064" h="56514">
                  <a:moveTo>
                    <a:pt x="0" y="0"/>
                  </a:moveTo>
                  <a:lnTo>
                    <a:pt x="0" y="56197"/>
                  </a:lnTo>
                </a:path>
                <a:path w="139064" h="56514">
                  <a:moveTo>
                    <a:pt x="138442" y="0"/>
                  </a:moveTo>
                  <a:lnTo>
                    <a:pt x="138442" y="561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6" name="object 5016"/>
            <p:cNvSpPr/>
            <p:nvPr/>
          </p:nvSpPr>
          <p:spPr>
            <a:xfrm>
              <a:off x="5240896" y="3877970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4">
                  <a:moveTo>
                    <a:pt x="48768" y="4838"/>
                  </a:moveTo>
                  <a:lnTo>
                    <a:pt x="3187" y="4838"/>
                  </a:lnTo>
                  <a:lnTo>
                    <a:pt x="3187" y="3098"/>
                  </a:lnTo>
                  <a:lnTo>
                    <a:pt x="48768" y="3098"/>
                  </a:lnTo>
                  <a:lnTo>
                    <a:pt x="48768" y="4838"/>
                  </a:lnTo>
                  <a:close/>
                </a:path>
                <a:path w="52070" h="43814">
                  <a:moveTo>
                    <a:pt x="52044" y="4838"/>
                  </a:moveTo>
                  <a:lnTo>
                    <a:pt x="0" y="4838"/>
                  </a:lnTo>
                  <a:lnTo>
                    <a:pt x="0" y="0"/>
                  </a:lnTo>
                  <a:lnTo>
                    <a:pt x="52044" y="0"/>
                  </a:lnTo>
                  <a:lnTo>
                    <a:pt x="52044" y="4838"/>
                  </a:lnTo>
                  <a:close/>
                </a:path>
                <a:path w="52070" h="43814">
                  <a:moveTo>
                    <a:pt x="48768" y="12039"/>
                  </a:moveTo>
                  <a:lnTo>
                    <a:pt x="3187" y="12039"/>
                  </a:lnTo>
                  <a:lnTo>
                    <a:pt x="3187" y="10287"/>
                  </a:lnTo>
                  <a:lnTo>
                    <a:pt x="48768" y="10287"/>
                  </a:lnTo>
                  <a:lnTo>
                    <a:pt x="48768" y="12039"/>
                  </a:lnTo>
                  <a:close/>
                </a:path>
                <a:path w="52070" h="43814">
                  <a:moveTo>
                    <a:pt x="52044" y="12039"/>
                  </a:moveTo>
                  <a:lnTo>
                    <a:pt x="0" y="12039"/>
                  </a:lnTo>
                  <a:lnTo>
                    <a:pt x="0" y="7200"/>
                  </a:lnTo>
                  <a:lnTo>
                    <a:pt x="52044" y="7200"/>
                  </a:lnTo>
                  <a:lnTo>
                    <a:pt x="52044" y="12039"/>
                  </a:lnTo>
                  <a:close/>
                </a:path>
                <a:path w="52070" h="43814">
                  <a:moveTo>
                    <a:pt x="48768" y="19265"/>
                  </a:moveTo>
                  <a:lnTo>
                    <a:pt x="3187" y="19265"/>
                  </a:lnTo>
                  <a:lnTo>
                    <a:pt x="3187" y="17513"/>
                  </a:lnTo>
                  <a:lnTo>
                    <a:pt x="48768" y="17513"/>
                  </a:lnTo>
                  <a:lnTo>
                    <a:pt x="48768" y="19265"/>
                  </a:lnTo>
                  <a:close/>
                </a:path>
                <a:path w="52070" h="43814">
                  <a:moveTo>
                    <a:pt x="52044" y="19265"/>
                  </a:moveTo>
                  <a:lnTo>
                    <a:pt x="0" y="19265"/>
                  </a:lnTo>
                  <a:lnTo>
                    <a:pt x="0" y="14427"/>
                  </a:lnTo>
                  <a:lnTo>
                    <a:pt x="52044" y="14427"/>
                  </a:lnTo>
                  <a:lnTo>
                    <a:pt x="52044" y="19265"/>
                  </a:lnTo>
                  <a:close/>
                </a:path>
                <a:path w="52070" h="43814">
                  <a:moveTo>
                    <a:pt x="48768" y="26669"/>
                  </a:moveTo>
                  <a:lnTo>
                    <a:pt x="3187" y="26669"/>
                  </a:lnTo>
                  <a:lnTo>
                    <a:pt x="3187" y="24930"/>
                  </a:lnTo>
                  <a:lnTo>
                    <a:pt x="48768" y="24930"/>
                  </a:lnTo>
                  <a:lnTo>
                    <a:pt x="48768" y="26669"/>
                  </a:lnTo>
                  <a:close/>
                </a:path>
                <a:path w="52070" h="43814">
                  <a:moveTo>
                    <a:pt x="52044" y="26669"/>
                  </a:moveTo>
                  <a:lnTo>
                    <a:pt x="0" y="26669"/>
                  </a:lnTo>
                  <a:lnTo>
                    <a:pt x="0" y="21843"/>
                  </a:lnTo>
                  <a:lnTo>
                    <a:pt x="52044" y="21843"/>
                  </a:lnTo>
                  <a:lnTo>
                    <a:pt x="52044" y="26669"/>
                  </a:lnTo>
                  <a:close/>
                </a:path>
                <a:path w="52070" h="43814">
                  <a:moveTo>
                    <a:pt x="48768" y="33807"/>
                  </a:moveTo>
                  <a:lnTo>
                    <a:pt x="3187" y="33807"/>
                  </a:lnTo>
                  <a:lnTo>
                    <a:pt x="3187" y="32080"/>
                  </a:lnTo>
                  <a:lnTo>
                    <a:pt x="48768" y="32080"/>
                  </a:lnTo>
                  <a:lnTo>
                    <a:pt x="48768" y="33807"/>
                  </a:lnTo>
                  <a:close/>
                </a:path>
                <a:path w="52070" h="43814">
                  <a:moveTo>
                    <a:pt x="52044" y="33807"/>
                  </a:moveTo>
                  <a:lnTo>
                    <a:pt x="0" y="33807"/>
                  </a:lnTo>
                  <a:lnTo>
                    <a:pt x="0" y="28981"/>
                  </a:lnTo>
                  <a:lnTo>
                    <a:pt x="52044" y="28981"/>
                  </a:lnTo>
                  <a:lnTo>
                    <a:pt x="52044" y="33807"/>
                  </a:lnTo>
                  <a:close/>
                </a:path>
                <a:path w="52070" h="43814">
                  <a:moveTo>
                    <a:pt x="48768" y="40970"/>
                  </a:moveTo>
                  <a:lnTo>
                    <a:pt x="3187" y="40970"/>
                  </a:lnTo>
                  <a:lnTo>
                    <a:pt x="3187" y="39230"/>
                  </a:lnTo>
                  <a:lnTo>
                    <a:pt x="48768" y="39230"/>
                  </a:lnTo>
                  <a:lnTo>
                    <a:pt x="48768" y="40970"/>
                  </a:lnTo>
                  <a:close/>
                </a:path>
                <a:path w="52070" h="43814">
                  <a:moveTo>
                    <a:pt x="52044" y="40970"/>
                  </a:moveTo>
                  <a:lnTo>
                    <a:pt x="0" y="40970"/>
                  </a:lnTo>
                  <a:lnTo>
                    <a:pt x="0" y="36156"/>
                  </a:lnTo>
                  <a:lnTo>
                    <a:pt x="52044" y="36156"/>
                  </a:lnTo>
                  <a:lnTo>
                    <a:pt x="52044" y="40970"/>
                  </a:lnTo>
                  <a:close/>
                </a:path>
                <a:path w="52070" h="43814">
                  <a:moveTo>
                    <a:pt x="4737" y="43484"/>
                  </a:moveTo>
                  <a:lnTo>
                    <a:pt x="3937" y="43484"/>
                  </a:lnTo>
                  <a:lnTo>
                    <a:pt x="3937" y="42684"/>
                  </a:lnTo>
                  <a:lnTo>
                    <a:pt x="4737" y="42684"/>
                  </a:lnTo>
                  <a:lnTo>
                    <a:pt x="4737" y="43484"/>
                  </a:lnTo>
                  <a:close/>
                </a:path>
                <a:path w="52070" h="43814">
                  <a:moveTo>
                    <a:pt x="9474" y="43484"/>
                  </a:moveTo>
                  <a:lnTo>
                    <a:pt x="8674" y="43484"/>
                  </a:lnTo>
                  <a:lnTo>
                    <a:pt x="8674" y="42684"/>
                  </a:lnTo>
                  <a:lnTo>
                    <a:pt x="9474" y="42684"/>
                  </a:lnTo>
                  <a:lnTo>
                    <a:pt x="9474" y="43484"/>
                  </a:lnTo>
                  <a:close/>
                </a:path>
                <a:path w="52070" h="43814">
                  <a:moveTo>
                    <a:pt x="13487" y="43484"/>
                  </a:moveTo>
                  <a:lnTo>
                    <a:pt x="12687" y="43484"/>
                  </a:lnTo>
                  <a:lnTo>
                    <a:pt x="12687" y="42684"/>
                  </a:lnTo>
                  <a:lnTo>
                    <a:pt x="13487" y="42684"/>
                  </a:lnTo>
                  <a:lnTo>
                    <a:pt x="13487" y="4348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7" name="object 5017"/>
            <p:cNvSpPr/>
            <p:nvPr/>
          </p:nvSpPr>
          <p:spPr>
            <a:xfrm>
              <a:off x="5292943" y="3866898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286"/>
                  </a:lnTo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8" name="object 5018"/>
            <p:cNvSpPr/>
            <p:nvPr/>
          </p:nvSpPr>
          <p:spPr>
            <a:xfrm>
              <a:off x="5367886" y="38783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696" y="3848"/>
                  </a:moveTo>
                  <a:lnTo>
                    <a:pt x="7696" y="5968"/>
                  </a:lnTo>
                  <a:lnTo>
                    <a:pt x="5981" y="7696"/>
                  </a:lnTo>
                  <a:lnTo>
                    <a:pt x="3873" y="7696"/>
                  </a:lnTo>
                  <a:lnTo>
                    <a:pt x="1727" y="7696"/>
                  </a:lnTo>
                  <a:lnTo>
                    <a:pt x="0" y="5968"/>
                  </a:lnTo>
                  <a:lnTo>
                    <a:pt x="0" y="3848"/>
                  </a:lnTo>
                  <a:lnTo>
                    <a:pt x="0" y="1727"/>
                  </a:lnTo>
                  <a:lnTo>
                    <a:pt x="1727" y="0"/>
                  </a:lnTo>
                  <a:lnTo>
                    <a:pt x="3873" y="0"/>
                  </a:lnTo>
                  <a:lnTo>
                    <a:pt x="5981" y="0"/>
                  </a:lnTo>
                  <a:lnTo>
                    <a:pt x="7696" y="1727"/>
                  </a:lnTo>
                  <a:lnTo>
                    <a:pt x="7696" y="38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9" name="object 5019"/>
            <p:cNvSpPr/>
            <p:nvPr/>
          </p:nvSpPr>
          <p:spPr>
            <a:xfrm>
              <a:off x="5370182" y="388209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4660" y="812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0" name="object 5020"/>
            <p:cNvSpPr/>
            <p:nvPr/>
          </p:nvSpPr>
          <p:spPr>
            <a:xfrm>
              <a:off x="5292940" y="3921175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39">
                  <a:moveTo>
                    <a:pt x="5765" y="1727"/>
                  </a:moveTo>
                  <a:lnTo>
                    <a:pt x="0" y="1727"/>
                  </a:lnTo>
                  <a:lnTo>
                    <a:pt x="0" y="0"/>
                  </a:lnTo>
                  <a:lnTo>
                    <a:pt x="5765" y="0"/>
                  </a:lnTo>
                  <a:lnTo>
                    <a:pt x="5765" y="1727"/>
                  </a:lnTo>
                  <a:close/>
                </a:path>
                <a:path w="86995" h="2539">
                  <a:moveTo>
                    <a:pt x="86398" y="1917"/>
                  </a:moveTo>
                  <a:lnTo>
                    <a:pt x="81152" y="1917"/>
                  </a:lnTo>
                  <a:lnTo>
                    <a:pt x="81152" y="203"/>
                  </a:lnTo>
                  <a:lnTo>
                    <a:pt x="86398" y="203"/>
                  </a:lnTo>
                  <a:lnTo>
                    <a:pt x="86398" y="19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1" name="object 5021"/>
            <p:cNvSpPr/>
            <p:nvPr/>
          </p:nvSpPr>
          <p:spPr>
            <a:xfrm>
              <a:off x="5244299" y="386970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692"/>
                  </a:lnTo>
                  <a:lnTo>
                    <a:pt x="10413" y="2692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2" name="object 5022"/>
            <p:cNvSpPr/>
            <p:nvPr/>
          </p:nvSpPr>
          <p:spPr>
            <a:xfrm>
              <a:off x="5243934" y="3869528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137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11137" y="2959"/>
                  </a:lnTo>
                  <a:lnTo>
                    <a:pt x="11137" y="2260"/>
                  </a:lnTo>
                  <a:lnTo>
                    <a:pt x="1079" y="2260"/>
                  </a:lnTo>
                  <a:lnTo>
                    <a:pt x="901" y="2235"/>
                  </a:lnTo>
                  <a:lnTo>
                    <a:pt x="749" y="2171"/>
                  </a:lnTo>
                  <a:lnTo>
                    <a:pt x="749" y="1905"/>
                  </a:lnTo>
                  <a:lnTo>
                    <a:pt x="1485" y="1905"/>
                  </a:lnTo>
                  <a:lnTo>
                    <a:pt x="1435" y="1739"/>
                  </a:lnTo>
                  <a:lnTo>
                    <a:pt x="1257" y="1689"/>
                  </a:lnTo>
                  <a:lnTo>
                    <a:pt x="838" y="1473"/>
                  </a:lnTo>
                  <a:lnTo>
                    <a:pt x="723" y="876"/>
                  </a:lnTo>
                  <a:lnTo>
                    <a:pt x="952" y="698"/>
                  </a:lnTo>
                  <a:lnTo>
                    <a:pt x="11137" y="698"/>
                  </a:lnTo>
                  <a:lnTo>
                    <a:pt x="11137" y="0"/>
                  </a:lnTo>
                  <a:close/>
                </a:path>
                <a:path w="11429" h="3175">
                  <a:moveTo>
                    <a:pt x="1638" y="965"/>
                  </a:moveTo>
                  <a:lnTo>
                    <a:pt x="1231" y="965"/>
                  </a:lnTo>
                  <a:lnTo>
                    <a:pt x="1225" y="1181"/>
                  </a:lnTo>
                  <a:lnTo>
                    <a:pt x="1574" y="1320"/>
                  </a:lnTo>
                  <a:lnTo>
                    <a:pt x="1790" y="1447"/>
                  </a:lnTo>
                  <a:lnTo>
                    <a:pt x="1879" y="2070"/>
                  </a:lnTo>
                  <a:lnTo>
                    <a:pt x="1638" y="2260"/>
                  </a:lnTo>
                  <a:lnTo>
                    <a:pt x="9715" y="2260"/>
                  </a:lnTo>
                  <a:lnTo>
                    <a:pt x="9525" y="2235"/>
                  </a:lnTo>
                  <a:lnTo>
                    <a:pt x="2120" y="2235"/>
                  </a:lnTo>
                  <a:lnTo>
                    <a:pt x="2120" y="1041"/>
                  </a:lnTo>
                  <a:lnTo>
                    <a:pt x="1790" y="1041"/>
                  </a:lnTo>
                  <a:lnTo>
                    <a:pt x="1638" y="965"/>
                  </a:lnTo>
                  <a:close/>
                </a:path>
                <a:path w="11429" h="3175">
                  <a:moveTo>
                    <a:pt x="10274" y="965"/>
                  </a:moveTo>
                  <a:lnTo>
                    <a:pt x="9867" y="965"/>
                  </a:lnTo>
                  <a:lnTo>
                    <a:pt x="9804" y="1181"/>
                  </a:lnTo>
                  <a:lnTo>
                    <a:pt x="10185" y="1320"/>
                  </a:lnTo>
                  <a:lnTo>
                    <a:pt x="10401" y="1447"/>
                  </a:lnTo>
                  <a:lnTo>
                    <a:pt x="10380" y="2171"/>
                  </a:lnTo>
                  <a:lnTo>
                    <a:pt x="11137" y="2260"/>
                  </a:lnTo>
                  <a:lnTo>
                    <a:pt x="11137" y="1041"/>
                  </a:lnTo>
                  <a:lnTo>
                    <a:pt x="10401" y="1041"/>
                  </a:lnTo>
                  <a:lnTo>
                    <a:pt x="10274" y="965"/>
                  </a:lnTo>
                  <a:close/>
                </a:path>
                <a:path w="11429" h="3175">
                  <a:moveTo>
                    <a:pt x="2895" y="736"/>
                  </a:moveTo>
                  <a:lnTo>
                    <a:pt x="2527" y="736"/>
                  </a:lnTo>
                  <a:lnTo>
                    <a:pt x="2527" y="2235"/>
                  </a:lnTo>
                  <a:lnTo>
                    <a:pt x="2895" y="2235"/>
                  </a:lnTo>
                  <a:lnTo>
                    <a:pt x="2895" y="736"/>
                  </a:lnTo>
                  <a:close/>
                </a:path>
                <a:path w="11429" h="3175">
                  <a:moveTo>
                    <a:pt x="4254" y="723"/>
                  </a:moveTo>
                  <a:lnTo>
                    <a:pt x="4000" y="723"/>
                  </a:lnTo>
                  <a:lnTo>
                    <a:pt x="4000" y="1016"/>
                  </a:lnTo>
                  <a:lnTo>
                    <a:pt x="3340" y="1016"/>
                  </a:lnTo>
                  <a:lnTo>
                    <a:pt x="3340" y="1320"/>
                  </a:lnTo>
                  <a:lnTo>
                    <a:pt x="3911" y="1320"/>
                  </a:lnTo>
                  <a:lnTo>
                    <a:pt x="3911" y="1587"/>
                  </a:lnTo>
                  <a:lnTo>
                    <a:pt x="3340" y="1587"/>
                  </a:lnTo>
                  <a:lnTo>
                    <a:pt x="3340" y="1930"/>
                  </a:lnTo>
                  <a:lnTo>
                    <a:pt x="4000" y="1930"/>
                  </a:lnTo>
                  <a:lnTo>
                    <a:pt x="4000" y="2235"/>
                  </a:lnTo>
                  <a:lnTo>
                    <a:pt x="4254" y="2235"/>
                  </a:lnTo>
                  <a:lnTo>
                    <a:pt x="4254" y="723"/>
                  </a:lnTo>
                  <a:close/>
                </a:path>
                <a:path w="11429" h="3175">
                  <a:moveTo>
                    <a:pt x="4559" y="1257"/>
                  </a:moveTo>
                  <a:lnTo>
                    <a:pt x="4559" y="2235"/>
                  </a:lnTo>
                  <a:lnTo>
                    <a:pt x="4978" y="2235"/>
                  </a:lnTo>
                  <a:lnTo>
                    <a:pt x="4559" y="1257"/>
                  </a:lnTo>
                  <a:close/>
                </a:path>
                <a:path w="11429" h="3175">
                  <a:moveTo>
                    <a:pt x="5689" y="1257"/>
                  </a:moveTo>
                  <a:lnTo>
                    <a:pt x="5245" y="2235"/>
                  </a:lnTo>
                  <a:lnTo>
                    <a:pt x="5689" y="2235"/>
                  </a:lnTo>
                  <a:lnTo>
                    <a:pt x="5689" y="1257"/>
                  </a:lnTo>
                  <a:close/>
                </a:path>
                <a:path w="11429" h="3175">
                  <a:moveTo>
                    <a:pt x="6438" y="723"/>
                  </a:moveTo>
                  <a:lnTo>
                    <a:pt x="6108" y="723"/>
                  </a:lnTo>
                  <a:lnTo>
                    <a:pt x="6108" y="2235"/>
                  </a:lnTo>
                  <a:lnTo>
                    <a:pt x="6438" y="2235"/>
                  </a:lnTo>
                  <a:lnTo>
                    <a:pt x="6438" y="723"/>
                  </a:lnTo>
                  <a:close/>
                </a:path>
                <a:path w="11429" h="3175">
                  <a:moveTo>
                    <a:pt x="7797" y="723"/>
                  </a:moveTo>
                  <a:lnTo>
                    <a:pt x="7505" y="723"/>
                  </a:lnTo>
                  <a:lnTo>
                    <a:pt x="7505" y="1016"/>
                  </a:lnTo>
                  <a:lnTo>
                    <a:pt x="6883" y="1016"/>
                  </a:lnTo>
                  <a:lnTo>
                    <a:pt x="6883" y="1320"/>
                  </a:lnTo>
                  <a:lnTo>
                    <a:pt x="7480" y="1320"/>
                  </a:lnTo>
                  <a:lnTo>
                    <a:pt x="7480" y="1587"/>
                  </a:lnTo>
                  <a:lnTo>
                    <a:pt x="6883" y="1587"/>
                  </a:lnTo>
                  <a:lnTo>
                    <a:pt x="6883" y="1930"/>
                  </a:lnTo>
                  <a:lnTo>
                    <a:pt x="7531" y="1930"/>
                  </a:lnTo>
                  <a:lnTo>
                    <a:pt x="7531" y="2235"/>
                  </a:lnTo>
                  <a:lnTo>
                    <a:pt x="7797" y="2235"/>
                  </a:lnTo>
                  <a:lnTo>
                    <a:pt x="7797" y="723"/>
                  </a:lnTo>
                  <a:close/>
                </a:path>
                <a:path w="11429" h="3175">
                  <a:moveTo>
                    <a:pt x="8128" y="1282"/>
                  </a:moveTo>
                  <a:lnTo>
                    <a:pt x="8128" y="2235"/>
                  </a:lnTo>
                  <a:lnTo>
                    <a:pt x="8636" y="2235"/>
                  </a:lnTo>
                  <a:lnTo>
                    <a:pt x="8318" y="1587"/>
                  </a:lnTo>
                  <a:lnTo>
                    <a:pt x="8128" y="1282"/>
                  </a:lnTo>
                  <a:close/>
                </a:path>
                <a:path w="11429" h="3175">
                  <a:moveTo>
                    <a:pt x="9557" y="723"/>
                  </a:moveTo>
                  <a:lnTo>
                    <a:pt x="9080" y="723"/>
                  </a:lnTo>
                  <a:lnTo>
                    <a:pt x="9080" y="2235"/>
                  </a:lnTo>
                  <a:lnTo>
                    <a:pt x="9525" y="2235"/>
                  </a:lnTo>
                  <a:lnTo>
                    <a:pt x="9372" y="2171"/>
                  </a:lnTo>
                  <a:lnTo>
                    <a:pt x="9372" y="1905"/>
                  </a:lnTo>
                  <a:lnTo>
                    <a:pt x="10096" y="1905"/>
                  </a:lnTo>
                  <a:lnTo>
                    <a:pt x="10005" y="1739"/>
                  </a:lnTo>
                  <a:lnTo>
                    <a:pt x="9436" y="1473"/>
                  </a:lnTo>
                  <a:lnTo>
                    <a:pt x="9372" y="876"/>
                  </a:lnTo>
                  <a:lnTo>
                    <a:pt x="9557" y="723"/>
                  </a:lnTo>
                  <a:close/>
                </a:path>
                <a:path w="11429" h="3175">
                  <a:moveTo>
                    <a:pt x="1485" y="1905"/>
                  </a:moveTo>
                  <a:lnTo>
                    <a:pt x="749" y="1905"/>
                  </a:lnTo>
                  <a:lnTo>
                    <a:pt x="952" y="1930"/>
                  </a:lnTo>
                  <a:lnTo>
                    <a:pt x="1079" y="1993"/>
                  </a:lnTo>
                  <a:lnTo>
                    <a:pt x="1384" y="1993"/>
                  </a:lnTo>
                  <a:close/>
                </a:path>
                <a:path w="11429" h="3175">
                  <a:moveTo>
                    <a:pt x="10096" y="1905"/>
                  </a:moveTo>
                  <a:lnTo>
                    <a:pt x="9372" y="1905"/>
                  </a:lnTo>
                  <a:lnTo>
                    <a:pt x="9588" y="1930"/>
                  </a:lnTo>
                  <a:lnTo>
                    <a:pt x="9715" y="1993"/>
                  </a:lnTo>
                  <a:lnTo>
                    <a:pt x="10007" y="1993"/>
                  </a:lnTo>
                  <a:close/>
                </a:path>
                <a:path w="11429" h="3175">
                  <a:moveTo>
                    <a:pt x="8826" y="723"/>
                  </a:moveTo>
                  <a:lnTo>
                    <a:pt x="8280" y="723"/>
                  </a:lnTo>
                  <a:lnTo>
                    <a:pt x="8826" y="1689"/>
                  </a:lnTo>
                  <a:lnTo>
                    <a:pt x="8826" y="723"/>
                  </a:lnTo>
                  <a:close/>
                </a:path>
                <a:path w="11429" h="3175">
                  <a:moveTo>
                    <a:pt x="5575" y="723"/>
                  </a:moveTo>
                  <a:lnTo>
                    <a:pt x="4800" y="723"/>
                  </a:lnTo>
                  <a:lnTo>
                    <a:pt x="4970" y="1143"/>
                  </a:lnTo>
                  <a:lnTo>
                    <a:pt x="5067" y="1320"/>
                  </a:lnTo>
                  <a:lnTo>
                    <a:pt x="5181" y="1638"/>
                  </a:lnTo>
                  <a:lnTo>
                    <a:pt x="5575" y="723"/>
                  </a:lnTo>
                  <a:close/>
                </a:path>
                <a:path w="11429" h="3175">
                  <a:moveTo>
                    <a:pt x="9588" y="698"/>
                  </a:moveTo>
                  <a:lnTo>
                    <a:pt x="1485" y="698"/>
                  </a:lnTo>
                  <a:lnTo>
                    <a:pt x="1668" y="736"/>
                  </a:lnTo>
                  <a:lnTo>
                    <a:pt x="1790" y="1041"/>
                  </a:lnTo>
                  <a:lnTo>
                    <a:pt x="2120" y="1041"/>
                  </a:lnTo>
                  <a:lnTo>
                    <a:pt x="2120" y="736"/>
                  </a:lnTo>
                  <a:lnTo>
                    <a:pt x="2895" y="736"/>
                  </a:lnTo>
                  <a:lnTo>
                    <a:pt x="9557" y="723"/>
                  </a:lnTo>
                  <a:close/>
                </a:path>
                <a:path w="11429" h="3175">
                  <a:moveTo>
                    <a:pt x="11137" y="698"/>
                  </a:moveTo>
                  <a:lnTo>
                    <a:pt x="10096" y="698"/>
                  </a:lnTo>
                  <a:lnTo>
                    <a:pt x="10279" y="736"/>
                  </a:lnTo>
                  <a:lnTo>
                    <a:pt x="10401" y="1041"/>
                  </a:lnTo>
                  <a:lnTo>
                    <a:pt x="11137" y="1041"/>
                  </a:lnTo>
                  <a:lnTo>
                    <a:pt x="11137" y="698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3" name="object 5023"/>
            <p:cNvSpPr/>
            <p:nvPr/>
          </p:nvSpPr>
          <p:spPr>
            <a:xfrm>
              <a:off x="5431942" y="3711473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34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34" y="12877"/>
                  </a:lnTo>
                  <a:lnTo>
                    <a:pt x="96634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4" name="object 5024"/>
            <p:cNvSpPr/>
            <p:nvPr/>
          </p:nvSpPr>
          <p:spPr>
            <a:xfrm>
              <a:off x="5504891" y="3717912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08" y="0"/>
                  </a:lnTo>
                </a:path>
              </a:pathLst>
            </a:custGeom>
            <a:ln w="173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5" name="object 5025"/>
            <p:cNvSpPr/>
            <p:nvPr/>
          </p:nvSpPr>
          <p:spPr>
            <a:xfrm>
              <a:off x="5504891" y="3717922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3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6" name="object 5026"/>
            <p:cNvSpPr/>
            <p:nvPr/>
          </p:nvSpPr>
          <p:spPr>
            <a:xfrm>
              <a:off x="5399737" y="3724346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06" y="0"/>
                  </a:moveTo>
                  <a:lnTo>
                    <a:pt x="19342" y="0"/>
                  </a:lnTo>
                  <a:lnTo>
                    <a:pt x="0" y="25768"/>
                  </a:lnTo>
                  <a:lnTo>
                    <a:pt x="0" y="32207"/>
                  </a:lnTo>
                  <a:lnTo>
                    <a:pt x="161048" y="32207"/>
                  </a:lnTo>
                  <a:lnTo>
                    <a:pt x="161048" y="25768"/>
                  </a:lnTo>
                  <a:lnTo>
                    <a:pt x="141706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7" name="object 5027"/>
            <p:cNvSpPr/>
            <p:nvPr/>
          </p:nvSpPr>
          <p:spPr>
            <a:xfrm>
              <a:off x="5399737" y="3724346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42" y="0"/>
                  </a:moveTo>
                  <a:lnTo>
                    <a:pt x="0" y="25768"/>
                  </a:lnTo>
                  <a:lnTo>
                    <a:pt x="0" y="32207"/>
                  </a:lnTo>
                  <a:lnTo>
                    <a:pt x="161048" y="32207"/>
                  </a:lnTo>
                  <a:lnTo>
                    <a:pt x="161048" y="25768"/>
                  </a:lnTo>
                  <a:lnTo>
                    <a:pt x="141706" y="0"/>
                  </a:lnTo>
                  <a:lnTo>
                    <a:pt x="19342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8" name="object 5028"/>
            <p:cNvSpPr/>
            <p:nvPr/>
          </p:nvSpPr>
          <p:spPr>
            <a:xfrm>
              <a:off x="5528579" y="3730795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5">
                  <a:moveTo>
                    <a:pt x="0" y="0"/>
                  </a:moveTo>
                  <a:lnTo>
                    <a:pt x="6438" y="0"/>
                  </a:lnTo>
                </a:path>
                <a:path w="19685" h="13335">
                  <a:moveTo>
                    <a:pt x="3225" y="6438"/>
                  </a:moveTo>
                  <a:lnTo>
                    <a:pt x="12865" y="6438"/>
                  </a:lnTo>
                </a:path>
                <a:path w="19685" h="13335">
                  <a:moveTo>
                    <a:pt x="6438" y="12890"/>
                  </a:moveTo>
                  <a:lnTo>
                    <a:pt x="19329" y="128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9" name="object 5029"/>
            <p:cNvSpPr/>
            <p:nvPr/>
          </p:nvSpPr>
          <p:spPr>
            <a:xfrm>
              <a:off x="5504891" y="3730795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5">
                  <a:moveTo>
                    <a:pt x="0" y="0"/>
                  </a:moveTo>
                  <a:lnTo>
                    <a:pt x="17236" y="0"/>
                  </a:lnTo>
                </a:path>
                <a:path w="20954" h="6985">
                  <a:moveTo>
                    <a:pt x="0" y="6438"/>
                  </a:moveTo>
                  <a:lnTo>
                    <a:pt x="20474" y="64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0" name="object 5030"/>
            <p:cNvSpPr/>
            <p:nvPr/>
          </p:nvSpPr>
          <p:spPr>
            <a:xfrm>
              <a:off x="5399737" y="3743685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5">
                  <a:moveTo>
                    <a:pt x="12877" y="0"/>
                  </a:moveTo>
                  <a:lnTo>
                    <a:pt x="128841" y="0"/>
                  </a:lnTo>
                </a:path>
                <a:path w="161289" h="6985">
                  <a:moveTo>
                    <a:pt x="0" y="6426"/>
                  </a:moveTo>
                  <a:lnTo>
                    <a:pt x="161048" y="642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1" name="object 5031"/>
            <p:cNvSpPr/>
            <p:nvPr/>
          </p:nvSpPr>
          <p:spPr>
            <a:xfrm>
              <a:off x="5419077" y="361483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64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364" y="90195"/>
                  </a:lnTo>
                  <a:lnTo>
                    <a:pt x="122364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2" name="object 5032"/>
            <p:cNvSpPr/>
            <p:nvPr/>
          </p:nvSpPr>
          <p:spPr>
            <a:xfrm>
              <a:off x="5419077" y="361483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64" y="0"/>
                  </a:lnTo>
                  <a:lnTo>
                    <a:pt x="122364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3" name="object 5033"/>
            <p:cNvSpPr/>
            <p:nvPr/>
          </p:nvSpPr>
          <p:spPr>
            <a:xfrm>
              <a:off x="5431942" y="3627729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21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21" y="64427"/>
                  </a:lnTo>
                  <a:lnTo>
                    <a:pt x="96621" y="23685"/>
                  </a:lnTo>
                  <a:lnTo>
                    <a:pt x="9662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4" name="object 5034"/>
            <p:cNvSpPr/>
            <p:nvPr/>
          </p:nvSpPr>
          <p:spPr>
            <a:xfrm>
              <a:off x="5451246" y="3705034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88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88" y="6438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5" name="object 5035"/>
            <p:cNvSpPr/>
            <p:nvPr/>
          </p:nvSpPr>
          <p:spPr>
            <a:xfrm>
              <a:off x="5508174" y="370281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5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6" name="object 5036"/>
            <p:cNvSpPr/>
            <p:nvPr/>
          </p:nvSpPr>
          <p:spPr>
            <a:xfrm>
              <a:off x="5395353" y="3748062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7" name="object 5037"/>
            <p:cNvSpPr/>
            <p:nvPr/>
          </p:nvSpPr>
          <p:spPr>
            <a:xfrm>
              <a:off x="5395353" y="3748062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0" y="0"/>
                  </a:moveTo>
                  <a:lnTo>
                    <a:pt x="96647" y="0"/>
                  </a:lnTo>
                  <a:lnTo>
                    <a:pt x="96647" y="12877"/>
                  </a:lnTo>
                  <a:lnTo>
                    <a:pt x="0" y="128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8" name="object 5038"/>
            <p:cNvSpPr/>
            <p:nvPr/>
          </p:nvSpPr>
          <p:spPr>
            <a:xfrm>
              <a:off x="5453369" y="375448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18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9" name="object 5039"/>
            <p:cNvSpPr/>
            <p:nvPr/>
          </p:nvSpPr>
          <p:spPr>
            <a:xfrm>
              <a:off x="5363187" y="376093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06" y="0"/>
                  </a:moveTo>
                  <a:lnTo>
                    <a:pt x="19303" y="0"/>
                  </a:lnTo>
                  <a:lnTo>
                    <a:pt x="0" y="25755"/>
                  </a:lnTo>
                  <a:lnTo>
                    <a:pt x="0" y="32194"/>
                  </a:lnTo>
                  <a:lnTo>
                    <a:pt x="161035" y="32194"/>
                  </a:lnTo>
                  <a:lnTo>
                    <a:pt x="161035" y="25755"/>
                  </a:lnTo>
                  <a:lnTo>
                    <a:pt x="141706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0" name="object 5040"/>
            <p:cNvSpPr/>
            <p:nvPr/>
          </p:nvSpPr>
          <p:spPr>
            <a:xfrm>
              <a:off x="5363187" y="376093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03" y="0"/>
                  </a:moveTo>
                  <a:lnTo>
                    <a:pt x="0" y="25755"/>
                  </a:lnTo>
                  <a:lnTo>
                    <a:pt x="0" y="32194"/>
                  </a:lnTo>
                  <a:lnTo>
                    <a:pt x="161035" y="32194"/>
                  </a:lnTo>
                  <a:lnTo>
                    <a:pt x="161035" y="25755"/>
                  </a:lnTo>
                  <a:lnTo>
                    <a:pt x="141706" y="0"/>
                  </a:lnTo>
                  <a:lnTo>
                    <a:pt x="19303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1" name="object 5041"/>
            <p:cNvSpPr/>
            <p:nvPr/>
          </p:nvSpPr>
          <p:spPr>
            <a:xfrm>
              <a:off x="5363187" y="3767357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5">
                  <a:moveTo>
                    <a:pt x="128816" y="0"/>
                  </a:moveTo>
                  <a:lnTo>
                    <a:pt x="135242" y="0"/>
                  </a:lnTo>
                </a:path>
                <a:path w="161289" h="19685">
                  <a:moveTo>
                    <a:pt x="132029" y="6464"/>
                  </a:moveTo>
                  <a:lnTo>
                    <a:pt x="141706" y="6464"/>
                  </a:lnTo>
                </a:path>
                <a:path w="161289" h="19685">
                  <a:moveTo>
                    <a:pt x="135242" y="12890"/>
                  </a:moveTo>
                  <a:lnTo>
                    <a:pt x="148132" y="12890"/>
                  </a:lnTo>
                </a:path>
                <a:path w="161289" h="19685">
                  <a:moveTo>
                    <a:pt x="22517" y="0"/>
                  </a:moveTo>
                  <a:lnTo>
                    <a:pt x="122364" y="0"/>
                  </a:lnTo>
                </a:path>
                <a:path w="161289" h="19685">
                  <a:moveTo>
                    <a:pt x="19304" y="6464"/>
                  </a:moveTo>
                  <a:lnTo>
                    <a:pt x="125603" y="6464"/>
                  </a:lnTo>
                </a:path>
                <a:path w="161289" h="19685">
                  <a:moveTo>
                    <a:pt x="12852" y="12890"/>
                  </a:moveTo>
                  <a:lnTo>
                    <a:pt x="128816" y="12890"/>
                  </a:lnTo>
                </a:path>
                <a:path w="161289" h="19685">
                  <a:moveTo>
                    <a:pt x="0" y="19329"/>
                  </a:moveTo>
                  <a:lnTo>
                    <a:pt x="161036" y="193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2" name="object 5042"/>
            <p:cNvSpPr/>
            <p:nvPr/>
          </p:nvSpPr>
          <p:spPr>
            <a:xfrm>
              <a:off x="5382488" y="365141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402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402" y="90182"/>
                  </a:lnTo>
                  <a:lnTo>
                    <a:pt x="12240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3" name="object 5043"/>
            <p:cNvSpPr/>
            <p:nvPr/>
          </p:nvSpPr>
          <p:spPr>
            <a:xfrm>
              <a:off x="5382488" y="365141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402" y="0"/>
                  </a:lnTo>
                  <a:lnTo>
                    <a:pt x="122402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4" name="object 5044"/>
            <p:cNvSpPr/>
            <p:nvPr/>
          </p:nvSpPr>
          <p:spPr>
            <a:xfrm>
              <a:off x="5395353" y="3664292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5" name="object 5045"/>
            <p:cNvSpPr/>
            <p:nvPr/>
          </p:nvSpPr>
          <p:spPr>
            <a:xfrm>
              <a:off x="5414708" y="374159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50" y="0"/>
                  </a:moveTo>
                  <a:lnTo>
                    <a:pt x="0" y="0"/>
                  </a:lnTo>
                  <a:lnTo>
                    <a:pt x="0" y="6464"/>
                  </a:lnTo>
                  <a:lnTo>
                    <a:pt x="57950" y="6464"/>
                  </a:lnTo>
                  <a:lnTo>
                    <a:pt x="57950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6" name="object 5046"/>
            <p:cNvSpPr/>
            <p:nvPr/>
          </p:nvSpPr>
          <p:spPr>
            <a:xfrm>
              <a:off x="5414708" y="374159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0" y="0"/>
                  </a:moveTo>
                  <a:lnTo>
                    <a:pt x="57950" y="0"/>
                  </a:lnTo>
                  <a:lnTo>
                    <a:pt x="57950" y="6464"/>
                  </a:lnTo>
                  <a:lnTo>
                    <a:pt x="0" y="64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7" name="object 5047"/>
            <p:cNvSpPr/>
            <p:nvPr/>
          </p:nvSpPr>
          <p:spPr>
            <a:xfrm>
              <a:off x="5169814" y="3711473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34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34" y="12877"/>
                  </a:lnTo>
                  <a:lnTo>
                    <a:pt x="96634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8" name="object 5048"/>
            <p:cNvSpPr/>
            <p:nvPr/>
          </p:nvSpPr>
          <p:spPr>
            <a:xfrm>
              <a:off x="5242737" y="3717912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33" y="0"/>
                  </a:lnTo>
                </a:path>
              </a:pathLst>
            </a:custGeom>
            <a:ln w="173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9" name="object 5049"/>
            <p:cNvSpPr/>
            <p:nvPr/>
          </p:nvSpPr>
          <p:spPr>
            <a:xfrm>
              <a:off x="5242737" y="3717922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7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0" name="object 5050"/>
            <p:cNvSpPr/>
            <p:nvPr/>
          </p:nvSpPr>
          <p:spPr>
            <a:xfrm>
              <a:off x="5137609" y="3724346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19" y="0"/>
                  </a:moveTo>
                  <a:lnTo>
                    <a:pt x="19329" y="0"/>
                  </a:lnTo>
                  <a:lnTo>
                    <a:pt x="0" y="25768"/>
                  </a:lnTo>
                  <a:lnTo>
                    <a:pt x="0" y="32207"/>
                  </a:lnTo>
                  <a:lnTo>
                    <a:pt x="161035" y="32207"/>
                  </a:lnTo>
                  <a:lnTo>
                    <a:pt x="161035" y="25768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1" name="object 5051"/>
            <p:cNvSpPr/>
            <p:nvPr/>
          </p:nvSpPr>
          <p:spPr>
            <a:xfrm>
              <a:off x="5137609" y="3724346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29" y="0"/>
                  </a:moveTo>
                  <a:lnTo>
                    <a:pt x="0" y="25768"/>
                  </a:lnTo>
                  <a:lnTo>
                    <a:pt x="0" y="32207"/>
                  </a:lnTo>
                  <a:lnTo>
                    <a:pt x="161035" y="32207"/>
                  </a:lnTo>
                  <a:lnTo>
                    <a:pt x="161035" y="25768"/>
                  </a:lnTo>
                  <a:lnTo>
                    <a:pt x="141719" y="0"/>
                  </a:lnTo>
                  <a:lnTo>
                    <a:pt x="19329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2" name="object 5052"/>
            <p:cNvSpPr/>
            <p:nvPr/>
          </p:nvSpPr>
          <p:spPr>
            <a:xfrm>
              <a:off x="5266451" y="3730795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5">
                  <a:moveTo>
                    <a:pt x="0" y="0"/>
                  </a:moveTo>
                  <a:lnTo>
                    <a:pt x="6438" y="0"/>
                  </a:lnTo>
                </a:path>
                <a:path w="19685" h="13335">
                  <a:moveTo>
                    <a:pt x="3213" y="6438"/>
                  </a:moveTo>
                  <a:lnTo>
                    <a:pt x="12877" y="6438"/>
                  </a:lnTo>
                </a:path>
                <a:path w="19685" h="13335">
                  <a:moveTo>
                    <a:pt x="6438" y="12890"/>
                  </a:moveTo>
                  <a:lnTo>
                    <a:pt x="19342" y="128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3" name="object 5053"/>
            <p:cNvSpPr/>
            <p:nvPr/>
          </p:nvSpPr>
          <p:spPr>
            <a:xfrm>
              <a:off x="5242737" y="3730795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5">
                  <a:moveTo>
                    <a:pt x="0" y="0"/>
                  </a:moveTo>
                  <a:lnTo>
                    <a:pt x="17274" y="0"/>
                  </a:lnTo>
                </a:path>
                <a:path w="20954" h="6985">
                  <a:moveTo>
                    <a:pt x="0" y="6438"/>
                  </a:moveTo>
                  <a:lnTo>
                    <a:pt x="20487" y="64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4" name="object 5054"/>
            <p:cNvSpPr/>
            <p:nvPr/>
          </p:nvSpPr>
          <p:spPr>
            <a:xfrm>
              <a:off x="5137609" y="3743685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5">
                  <a:moveTo>
                    <a:pt x="12903" y="0"/>
                  </a:moveTo>
                  <a:lnTo>
                    <a:pt x="128841" y="0"/>
                  </a:lnTo>
                </a:path>
                <a:path w="161289" h="6985">
                  <a:moveTo>
                    <a:pt x="0" y="6426"/>
                  </a:moveTo>
                  <a:lnTo>
                    <a:pt x="161035" y="642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5" name="object 5055"/>
            <p:cNvSpPr/>
            <p:nvPr/>
          </p:nvSpPr>
          <p:spPr>
            <a:xfrm>
              <a:off x="5156936" y="361483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89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389" y="90195"/>
                  </a:lnTo>
                  <a:lnTo>
                    <a:pt x="12238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6" name="object 5056"/>
            <p:cNvSpPr/>
            <p:nvPr/>
          </p:nvSpPr>
          <p:spPr>
            <a:xfrm>
              <a:off x="5156936" y="361483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89" y="0"/>
                  </a:lnTo>
                  <a:lnTo>
                    <a:pt x="122389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7" name="object 5057"/>
            <p:cNvSpPr/>
            <p:nvPr/>
          </p:nvSpPr>
          <p:spPr>
            <a:xfrm>
              <a:off x="5169814" y="3627729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34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34" y="64427"/>
                  </a:lnTo>
                  <a:lnTo>
                    <a:pt x="96634" y="23685"/>
                  </a:lnTo>
                  <a:lnTo>
                    <a:pt x="9663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8" name="object 5058"/>
            <p:cNvSpPr/>
            <p:nvPr/>
          </p:nvSpPr>
          <p:spPr>
            <a:xfrm>
              <a:off x="5189143" y="3705034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75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75" y="6438"/>
                  </a:lnTo>
                  <a:lnTo>
                    <a:pt x="57975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9" name="object 5059"/>
            <p:cNvSpPr/>
            <p:nvPr/>
          </p:nvSpPr>
          <p:spPr>
            <a:xfrm>
              <a:off x="5246039" y="370281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6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0" name="object 5060"/>
            <p:cNvSpPr/>
            <p:nvPr/>
          </p:nvSpPr>
          <p:spPr>
            <a:xfrm>
              <a:off x="5133238" y="3748062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1" name="object 5061"/>
            <p:cNvSpPr/>
            <p:nvPr/>
          </p:nvSpPr>
          <p:spPr>
            <a:xfrm>
              <a:off x="5133238" y="3748062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0" y="0"/>
                  </a:moveTo>
                  <a:lnTo>
                    <a:pt x="96647" y="0"/>
                  </a:lnTo>
                  <a:lnTo>
                    <a:pt x="96647" y="12877"/>
                  </a:lnTo>
                  <a:lnTo>
                    <a:pt x="0" y="128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2" name="object 5062"/>
            <p:cNvSpPr/>
            <p:nvPr/>
          </p:nvSpPr>
          <p:spPr>
            <a:xfrm>
              <a:off x="5191229" y="375448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2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3" name="object 5063"/>
            <p:cNvSpPr/>
            <p:nvPr/>
          </p:nvSpPr>
          <p:spPr>
            <a:xfrm>
              <a:off x="5101033" y="376093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06" y="0"/>
                  </a:moveTo>
                  <a:lnTo>
                    <a:pt x="19316" y="0"/>
                  </a:lnTo>
                  <a:lnTo>
                    <a:pt x="0" y="25755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55"/>
                  </a:lnTo>
                  <a:lnTo>
                    <a:pt x="141706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4" name="object 5064"/>
            <p:cNvSpPr/>
            <p:nvPr/>
          </p:nvSpPr>
          <p:spPr>
            <a:xfrm>
              <a:off x="5101033" y="376093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16" y="0"/>
                  </a:moveTo>
                  <a:lnTo>
                    <a:pt x="0" y="25755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55"/>
                  </a:lnTo>
                  <a:lnTo>
                    <a:pt x="141706" y="0"/>
                  </a:lnTo>
                  <a:lnTo>
                    <a:pt x="19316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5" name="object 5065"/>
            <p:cNvSpPr/>
            <p:nvPr/>
          </p:nvSpPr>
          <p:spPr>
            <a:xfrm>
              <a:off x="5101033" y="3767357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5">
                  <a:moveTo>
                    <a:pt x="128854" y="0"/>
                  </a:moveTo>
                  <a:lnTo>
                    <a:pt x="135293" y="0"/>
                  </a:lnTo>
                </a:path>
                <a:path w="161289" h="19685">
                  <a:moveTo>
                    <a:pt x="132080" y="6464"/>
                  </a:moveTo>
                  <a:lnTo>
                    <a:pt x="141706" y="6464"/>
                  </a:lnTo>
                </a:path>
                <a:path w="161289" h="19685">
                  <a:moveTo>
                    <a:pt x="135293" y="12890"/>
                  </a:moveTo>
                  <a:lnTo>
                    <a:pt x="148170" y="12890"/>
                  </a:lnTo>
                </a:path>
                <a:path w="161289" h="19685">
                  <a:moveTo>
                    <a:pt x="22567" y="0"/>
                  </a:moveTo>
                  <a:lnTo>
                    <a:pt x="122402" y="0"/>
                  </a:lnTo>
                </a:path>
                <a:path w="161289" h="19685">
                  <a:moveTo>
                    <a:pt x="19316" y="6464"/>
                  </a:moveTo>
                  <a:lnTo>
                    <a:pt x="125615" y="6464"/>
                  </a:lnTo>
                </a:path>
                <a:path w="161289" h="19685">
                  <a:moveTo>
                    <a:pt x="12890" y="12890"/>
                  </a:moveTo>
                  <a:lnTo>
                    <a:pt x="128854" y="12890"/>
                  </a:lnTo>
                </a:path>
                <a:path w="161289" h="19685">
                  <a:moveTo>
                    <a:pt x="0" y="19329"/>
                  </a:moveTo>
                  <a:lnTo>
                    <a:pt x="161036" y="193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6" name="object 5066"/>
            <p:cNvSpPr/>
            <p:nvPr/>
          </p:nvSpPr>
          <p:spPr>
            <a:xfrm>
              <a:off x="5120347" y="365141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89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389" y="90182"/>
                  </a:lnTo>
                  <a:lnTo>
                    <a:pt x="12238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7" name="object 5067"/>
            <p:cNvSpPr/>
            <p:nvPr/>
          </p:nvSpPr>
          <p:spPr>
            <a:xfrm>
              <a:off x="5120347" y="365141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89" y="0"/>
                  </a:lnTo>
                  <a:lnTo>
                    <a:pt x="122389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8" name="object 5068"/>
            <p:cNvSpPr/>
            <p:nvPr/>
          </p:nvSpPr>
          <p:spPr>
            <a:xfrm>
              <a:off x="5133238" y="3664292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9" name="object 5069"/>
            <p:cNvSpPr/>
            <p:nvPr/>
          </p:nvSpPr>
          <p:spPr>
            <a:xfrm>
              <a:off x="5152555" y="374159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75" y="0"/>
                  </a:moveTo>
                  <a:lnTo>
                    <a:pt x="0" y="0"/>
                  </a:lnTo>
                  <a:lnTo>
                    <a:pt x="0" y="6464"/>
                  </a:lnTo>
                  <a:lnTo>
                    <a:pt x="57975" y="6464"/>
                  </a:lnTo>
                  <a:lnTo>
                    <a:pt x="57975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0" name="object 5070"/>
            <p:cNvSpPr/>
            <p:nvPr/>
          </p:nvSpPr>
          <p:spPr>
            <a:xfrm>
              <a:off x="5152555" y="374159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0" y="0"/>
                  </a:moveTo>
                  <a:lnTo>
                    <a:pt x="57975" y="0"/>
                  </a:lnTo>
                  <a:lnTo>
                    <a:pt x="57975" y="6464"/>
                  </a:lnTo>
                  <a:lnTo>
                    <a:pt x="0" y="64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1" name="object 5071"/>
            <p:cNvSpPr/>
            <p:nvPr/>
          </p:nvSpPr>
          <p:spPr>
            <a:xfrm>
              <a:off x="4898593" y="3800093"/>
              <a:ext cx="97155" cy="41275"/>
            </a:xfrm>
            <a:custGeom>
              <a:avLst/>
              <a:gdLst/>
              <a:ahLst/>
              <a:cxnLst/>
              <a:rect l="l" t="t" r="r" b="b"/>
              <a:pathLst>
                <a:path w="97154" h="41275">
                  <a:moveTo>
                    <a:pt x="0" y="40728"/>
                  </a:moveTo>
                  <a:lnTo>
                    <a:pt x="96647" y="40728"/>
                  </a:lnTo>
                  <a:lnTo>
                    <a:pt x="96647" y="0"/>
                  </a:lnTo>
                  <a:lnTo>
                    <a:pt x="0" y="0"/>
                  </a:lnTo>
                  <a:lnTo>
                    <a:pt x="0" y="40728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72" name="object 507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27615" y="3761295"/>
              <a:ext cx="202057" cy="182727"/>
            </a:xfrm>
            <a:prstGeom prst="rect">
              <a:avLst/>
            </a:prstGeom>
          </p:spPr>
        </p:pic>
        <p:sp>
          <p:nvSpPr>
            <p:cNvPr id="5073" name="object 5073"/>
            <p:cNvSpPr/>
            <p:nvPr/>
          </p:nvSpPr>
          <p:spPr>
            <a:xfrm>
              <a:off x="4921466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61214"/>
                  </a:lnTo>
                  <a:lnTo>
                    <a:pt x="0" y="131584"/>
                  </a:lnTo>
                  <a:lnTo>
                    <a:pt x="11328" y="131584"/>
                  </a:lnTo>
                  <a:lnTo>
                    <a:pt x="11328" y="61214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4" name="object 5074"/>
            <p:cNvSpPr/>
            <p:nvPr/>
          </p:nvSpPr>
          <p:spPr>
            <a:xfrm>
              <a:off x="4921465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5" name="object 5075"/>
            <p:cNvSpPr/>
            <p:nvPr/>
          </p:nvSpPr>
          <p:spPr>
            <a:xfrm>
              <a:off x="4864760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69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69" y="131584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6" name="object 5076"/>
            <p:cNvSpPr/>
            <p:nvPr/>
          </p:nvSpPr>
          <p:spPr>
            <a:xfrm>
              <a:off x="4864760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69" y="0"/>
                  </a:lnTo>
                  <a:lnTo>
                    <a:pt x="22669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7" name="object 5077"/>
            <p:cNvSpPr/>
            <p:nvPr/>
          </p:nvSpPr>
          <p:spPr>
            <a:xfrm>
              <a:off x="4887429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82" y="13158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8" name="object 5078"/>
            <p:cNvSpPr/>
            <p:nvPr/>
          </p:nvSpPr>
          <p:spPr>
            <a:xfrm>
              <a:off x="4887429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9" name="object 5079"/>
            <p:cNvSpPr/>
            <p:nvPr/>
          </p:nvSpPr>
          <p:spPr>
            <a:xfrm>
              <a:off x="4932794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41" y="70370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0" name="object 5080"/>
            <p:cNvSpPr/>
            <p:nvPr/>
          </p:nvSpPr>
          <p:spPr>
            <a:xfrm>
              <a:off x="4932794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1" name="object 5081"/>
            <p:cNvSpPr/>
            <p:nvPr/>
          </p:nvSpPr>
          <p:spPr>
            <a:xfrm>
              <a:off x="4944135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41" y="70370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2" name="object 5082"/>
            <p:cNvSpPr/>
            <p:nvPr/>
          </p:nvSpPr>
          <p:spPr>
            <a:xfrm>
              <a:off x="4944135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3" name="object 5083"/>
            <p:cNvSpPr/>
            <p:nvPr/>
          </p:nvSpPr>
          <p:spPr>
            <a:xfrm>
              <a:off x="4864760" y="3998937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69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69" y="58991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4" name="object 5084"/>
            <p:cNvSpPr/>
            <p:nvPr/>
          </p:nvSpPr>
          <p:spPr>
            <a:xfrm>
              <a:off x="4864760" y="3998937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69" y="0"/>
                  </a:lnTo>
                  <a:lnTo>
                    <a:pt x="22669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5" name="object 5085"/>
            <p:cNvSpPr/>
            <p:nvPr/>
          </p:nvSpPr>
          <p:spPr>
            <a:xfrm>
              <a:off x="4887429" y="3998937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6" name="object 5086"/>
            <p:cNvSpPr/>
            <p:nvPr/>
          </p:nvSpPr>
          <p:spPr>
            <a:xfrm>
              <a:off x="4887429" y="3998937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64" y="0"/>
                  </a:moveTo>
                  <a:lnTo>
                    <a:pt x="56705" y="0"/>
                  </a:lnTo>
                  <a:lnTo>
                    <a:pt x="56705" y="58991"/>
                  </a:lnTo>
                  <a:lnTo>
                    <a:pt x="45364" y="58991"/>
                  </a:lnTo>
                  <a:lnTo>
                    <a:pt x="45364" y="0"/>
                  </a:lnTo>
                  <a:close/>
                </a:path>
                <a:path w="68579" h="59054">
                  <a:moveTo>
                    <a:pt x="56705" y="0"/>
                  </a:moveTo>
                  <a:lnTo>
                    <a:pt x="68046" y="0"/>
                  </a:lnTo>
                  <a:lnTo>
                    <a:pt x="68046" y="58991"/>
                  </a:lnTo>
                  <a:lnTo>
                    <a:pt x="56705" y="58991"/>
                  </a:lnTo>
                  <a:lnTo>
                    <a:pt x="56705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7" name="object 5087"/>
            <p:cNvSpPr/>
            <p:nvPr/>
          </p:nvSpPr>
          <p:spPr>
            <a:xfrm>
              <a:off x="4864762" y="4005755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69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8" name="object 5088"/>
            <p:cNvSpPr/>
            <p:nvPr/>
          </p:nvSpPr>
          <p:spPr>
            <a:xfrm>
              <a:off x="4864762" y="400575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69" y="0"/>
                  </a:lnTo>
                </a:path>
                <a:path w="45720">
                  <a:moveTo>
                    <a:pt x="22669" y="0"/>
                  </a:moveTo>
                  <a:lnTo>
                    <a:pt x="4535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9" name="object 5089"/>
            <p:cNvSpPr/>
            <p:nvPr/>
          </p:nvSpPr>
          <p:spPr>
            <a:xfrm>
              <a:off x="4920325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7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0" name="object 5090"/>
            <p:cNvSpPr/>
            <p:nvPr/>
          </p:nvSpPr>
          <p:spPr>
            <a:xfrm>
              <a:off x="4920325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1" name="object 5091"/>
            <p:cNvSpPr/>
            <p:nvPr/>
          </p:nvSpPr>
          <p:spPr>
            <a:xfrm>
              <a:off x="4932795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2" name="object 5092"/>
            <p:cNvSpPr/>
            <p:nvPr/>
          </p:nvSpPr>
          <p:spPr>
            <a:xfrm>
              <a:off x="4932795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3" name="object 5093"/>
            <p:cNvSpPr/>
            <p:nvPr/>
          </p:nvSpPr>
          <p:spPr>
            <a:xfrm>
              <a:off x="4944137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4" name="object 5094"/>
            <p:cNvSpPr/>
            <p:nvPr/>
          </p:nvSpPr>
          <p:spPr>
            <a:xfrm>
              <a:off x="4944137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5" name="object 5095"/>
            <p:cNvSpPr/>
            <p:nvPr/>
          </p:nvSpPr>
          <p:spPr>
            <a:xfrm>
              <a:off x="4891989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6" name="object 5096"/>
            <p:cNvSpPr/>
            <p:nvPr/>
          </p:nvSpPr>
          <p:spPr>
            <a:xfrm>
              <a:off x="4891989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7" name="object 5097"/>
            <p:cNvSpPr/>
            <p:nvPr/>
          </p:nvSpPr>
          <p:spPr>
            <a:xfrm>
              <a:off x="4891989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8" name="object 5098"/>
            <p:cNvSpPr/>
            <p:nvPr/>
          </p:nvSpPr>
          <p:spPr>
            <a:xfrm>
              <a:off x="4891989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9" name="object 5099"/>
            <p:cNvSpPr/>
            <p:nvPr/>
          </p:nvSpPr>
          <p:spPr>
            <a:xfrm>
              <a:off x="489198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0" name="object 5100"/>
            <p:cNvSpPr/>
            <p:nvPr/>
          </p:nvSpPr>
          <p:spPr>
            <a:xfrm>
              <a:off x="489198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1" name="object 5101"/>
            <p:cNvSpPr/>
            <p:nvPr/>
          </p:nvSpPr>
          <p:spPr>
            <a:xfrm>
              <a:off x="4891989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2" name="object 5102"/>
            <p:cNvSpPr/>
            <p:nvPr/>
          </p:nvSpPr>
          <p:spPr>
            <a:xfrm>
              <a:off x="4891989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3" name="object 5103"/>
            <p:cNvSpPr/>
            <p:nvPr/>
          </p:nvSpPr>
          <p:spPr>
            <a:xfrm>
              <a:off x="4891989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4" name="object 5104"/>
            <p:cNvSpPr/>
            <p:nvPr/>
          </p:nvSpPr>
          <p:spPr>
            <a:xfrm>
              <a:off x="4891989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5" name="object 5105"/>
            <p:cNvSpPr/>
            <p:nvPr/>
          </p:nvSpPr>
          <p:spPr>
            <a:xfrm>
              <a:off x="4891989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6" name="object 5106"/>
            <p:cNvSpPr/>
            <p:nvPr/>
          </p:nvSpPr>
          <p:spPr>
            <a:xfrm>
              <a:off x="4891989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7" name="object 5107"/>
            <p:cNvSpPr/>
            <p:nvPr/>
          </p:nvSpPr>
          <p:spPr>
            <a:xfrm>
              <a:off x="489198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8" name="object 5108"/>
            <p:cNvSpPr/>
            <p:nvPr/>
          </p:nvSpPr>
          <p:spPr>
            <a:xfrm>
              <a:off x="489198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9" name="object 5109"/>
            <p:cNvSpPr/>
            <p:nvPr/>
          </p:nvSpPr>
          <p:spPr>
            <a:xfrm>
              <a:off x="4891989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0" name="object 5110"/>
            <p:cNvSpPr/>
            <p:nvPr/>
          </p:nvSpPr>
          <p:spPr>
            <a:xfrm>
              <a:off x="4891989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1" name="object 5111"/>
            <p:cNvSpPr/>
            <p:nvPr/>
          </p:nvSpPr>
          <p:spPr>
            <a:xfrm>
              <a:off x="489198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2" name="object 5112"/>
            <p:cNvSpPr/>
            <p:nvPr/>
          </p:nvSpPr>
          <p:spPr>
            <a:xfrm>
              <a:off x="489198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3" name="object 5113"/>
            <p:cNvSpPr/>
            <p:nvPr/>
          </p:nvSpPr>
          <p:spPr>
            <a:xfrm>
              <a:off x="4891989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4" name="object 5114"/>
            <p:cNvSpPr/>
            <p:nvPr/>
          </p:nvSpPr>
          <p:spPr>
            <a:xfrm>
              <a:off x="4891989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5" name="object 5115"/>
            <p:cNvSpPr/>
            <p:nvPr/>
          </p:nvSpPr>
          <p:spPr>
            <a:xfrm>
              <a:off x="489198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35" y="152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6" name="object 5116"/>
            <p:cNvSpPr/>
            <p:nvPr/>
          </p:nvSpPr>
          <p:spPr>
            <a:xfrm>
              <a:off x="489198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35" y="152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7" name="object 5117"/>
            <p:cNvSpPr/>
            <p:nvPr/>
          </p:nvSpPr>
          <p:spPr>
            <a:xfrm>
              <a:off x="4891989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8" name="object 5118"/>
            <p:cNvSpPr/>
            <p:nvPr/>
          </p:nvSpPr>
          <p:spPr>
            <a:xfrm>
              <a:off x="4891989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9" name="object 5119"/>
            <p:cNvSpPr/>
            <p:nvPr/>
          </p:nvSpPr>
          <p:spPr>
            <a:xfrm>
              <a:off x="4891989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0" name="object 5120"/>
            <p:cNvSpPr/>
            <p:nvPr/>
          </p:nvSpPr>
          <p:spPr>
            <a:xfrm>
              <a:off x="4891989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1" name="object 5121"/>
            <p:cNvSpPr/>
            <p:nvPr/>
          </p:nvSpPr>
          <p:spPr>
            <a:xfrm>
              <a:off x="4924640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67" y="112140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2" name="object 5122"/>
            <p:cNvSpPr/>
            <p:nvPr/>
          </p:nvSpPr>
          <p:spPr>
            <a:xfrm>
              <a:off x="4924640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3" name="object 5123"/>
            <p:cNvSpPr/>
            <p:nvPr/>
          </p:nvSpPr>
          <p:spPr>
            <a:xfrm>
              <a:off x="4869268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4" name="object 5124"/>
            <p:cNvSpPr/>
            <p:nvPr/>
          </p:nvSpPr>
          <p:spPr>
            <a:xfrm>
              <a:off x="4869268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5" name="object 5125"/>
            <p:cNvSpPr/>
            <p:nvPr/>
          </p:nvSpPr>
          <p:spPr>
            <a:xfrm>
              <a:off x="4869268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6" name="object 5126"/>
            <p:cNvSpPr/>
            <p:nvPr/>
          </p:nvSpPr>
          <p:spPr>
            <a:xfrm>
              <a:off x="4869268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7" name="object 5127"/>
            <p:cNvSpPr/>
            <p:nvPr/>
          </p:nvSpPr>
          <p:spPr>
            <a:xfrm>
              <a:off x="4869268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8" name="object 5128"/>
            <p:cNvSpPr/>
            <p:nvPr/>
          </p:nvSpPr>
          <p:spPr>
            <a:xfrm>
              <a:off x="4869268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9" name="object 5129"/>
            <p:cNvSpPr/>
            <p:nvPr/>
          </p:nvSpPr>
          <p:spPr>
            <a:xfrm>
              <a:off x="4869268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0" name="object 5130"/>
            <p:cNvSpPr/>
            <p:nvPr/>
          </p:nvSpPr>
          <p:spPr>
            <a:xfrm>
              <a:off x="4869268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1" name="object 5131"/>
            <p:cNvSpPr/>
            <p:nvPr/>
          </p:nvSpPr>
          <p:spPr>
            <a:xfrm>
              <a:off x="4869268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2" name="object 5132"/>
            <p:cNvSpPr/>
            <p:nvPr/>
          </p:nvSpPr>
          <p:spPr>
            <a:xfrm>
              <a:off x="4869268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3" name="object 5133"/>
            <p:cNvSpPr/>
            <p:nvPr/>
          </p:nvSpPr>
          <p:spPr>
            <a:xfrm>
              <a:off x="4869268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4" name="object 5134"/>
            <p:cNvSpPr/>
            <p:nvPr/>
          </p:nvSpPr>
          <p:spPr>
            <a:xfrm>
              <a:off x="4869268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5" name="object 5135"/>
            <p:cNvSpPr/>
            <p:nvPr/>
          </p:nvSpPr>
          <p:spPr>
            <a:xfrm>
              <a:off x="4869268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6" name="object 5136"/>
            <p:cNvSpPr/>
            <p:nvPr/>
          </p:nvSpPr>
          <p:spPr>
            <a:xfrm>
              <a:off x="4869268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7" name="object 5137"/>
            <p:cNvSpPr/>
            <p:nvPr/>
          </p:nvSpPr>
          <p:spPr>
            <a:xfrm>
              <a:off x="4869268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8" name="object 5138"/>
            <p:cNvSpPr/>
            <p:nvPr/>
          </p:nvSpPr>
          <p:spPr>
            <a:xfrm>
              <a:off x="4869268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9" name="object 5139"/>
            <p:cNvSpPr/>
            <p:nvPr/>
          </p:nvSpPr>
          <p:spPr>
            <a:xfrm>
              <a:off x="4869268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0" name="object 5140"/>
            <p:cNvSpPr/>
            <p:nvPr/>
          </p:nvSpPr>
          <p:spPr>
            <a:xfrm>
              <a:off x="4869268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1" name="object 5141"/>
            <p:cNvSpPr/>
            <p:nvPr/>
          </p:nvSpPr>
          <p:spPr>
            <a:xfrm>
              <a:off x="4869268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2" name="object 5142"/>
            <p:cNvSpPr/>
            <p:nvPr/>
          </p:nvSpPr>
          <p:spPr>
            <a:xfrm>
              <a:off x="4869268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3" name="object 5143"/>
            <p:cNvSpPr/>
            <p:nvPr/>
          </p:nvSpPr>
          <p:spPr>
            <a:xfrm>
              <a:off x="4869268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4" name="object 5144"/>
            <p:cNvSpPr/>
            <p:nvPr/>
          </p:nvSpPr>
          <p:spPr>
            <a:xfrm>
              <a:off x="4869268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5" name="object 5145"/>
            <p:cNvSpPr/>
            <p:nvPr/>
          </p:nvSpPr>
          <p:spPr>
            <a:xfrm>
              <a:off x="4869268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6" name="object 5146"/>
            <p:cNvSpPr/>
            <p:nvPr/>
          </p:nvSpPr>
          <p:spPr>
            <a:xfrm>
              <a:off x="4869268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7" name="object 5147"/>
            <p:cNvSpPr/>
            <p:nvPr/>
          </p:nvSpPr>
          <p:spPr>
            <a:xfrm>
              <a:off x="4869268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8" name="object 5148"/>
            <p:cNvSpPr/>
            <p:nvPr/>
          </p:nvSpPr>
          <p:spPr>
            <a:xfrm>
              <a:off x="4869268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9" name="object 5149"/>
            <p:cNvSpPr/>
            <p:nvPr/>
          </p:nvSpPr>
          <p:spPr>
            <a:xfrm>
              <a:off x="4891989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0" name="object 5150"/>
            <p:cNvSpPr/>
            <p:nvPr/>
          </p:nvSpPr>
          <p:spPr>
            <a:xfrm>
              <a:off x="4891989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1" name="object 5151"/>
            <p:cNvSpPr/>
            <p:nvPr/>
          </p:nvSpPr>
          <p:spPr>
            <a:xfrm>
              <a:off x="489198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2" name="object 5152"/>
            <p:cNvSpPr/>
            <p:nvPr/>
          </p:nvSpPr>
          <p:spPr>
            <a:xfrm>
              <a:off x="489198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3" name="object 5153"/>
            <p:cNvSpPr/>
            <p:nvPr/>
          </p:nvSpPr>
          <p:spPr>
            <a:xfrm>
              <a:off x="4891989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4" name="object 5154"/>
            <p:cNvSpPr/>
            <p:nvPr/>
          </p:nvSpPr>
          <p:spPr>
            <a:xfrm>
              <a:off x="4891989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5" name="object 5155"/>
            <p:cNvSpPr/>
            <p:nvPr/>
          </p:nvSpPr>
          <p:spPr>
            <a:xfrm>
              <a:off x="4869268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6" name="object 5156"/>
            <p:cNvSpPr/>
            <p:nvPr/>
          </p:nvSpPr>
          <p:spPr>
            <a:xfrm>
              <a:off x="4869268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7" name="object 5157"/>
            <p:cNvSpPr/>
            <p:nvPr/>
          </p:nvSpPr>
          <p:spPr>
            <a:xfrm>
              <a:off x="4869268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8" name="object 5158"/>
            <p:cNvSpPr/>
            <p:nvPr/>
          </p:nvSpPr>
          <p:spPr>
            <a:xfrm>
              <a:off x="4869268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9" name="object 5159"/>
            <p:cNvSpPr/>
            <p:nvPr/>
          </p:nvSpPr>
          <p:spPr>
            <a:xfrm>
              <a:off x="4869268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0" name="object 5160"/>
            <p:cNvSpPr/>
            <p:nvPr/>
          </p:nvSpPr>
          <p:spPr>
            <a:xfrm>
              <a:off x="4869268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1" name="object 5161"/>
            <p:cNvSpPr/>
            <p:nvPr/>
          </p:nvSpPr>
          <p:spPr>
            <a:xfrm>
              <a:off x="4891989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2" name="object 5162"/>
            <p:cNvSpPr/>
            <p:nvPr/>
          </p:nvSpPr>
          <p:spPr>
            <a:xfrm>
              <a:off x="4891989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3" name="object 5163"/>
            <p:cNvSpPr/>
            <p:nvPr/>
          </p:nvSpPr>
          <p:spPr>
            <a:xfrm>
              <a:off x="4869268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4" name="object 5164"/>
            <p:cNvSpPr/>
            <p:nvPr/>
          </p:nvSpPr>
          <p:spPr>
            <a:xfrm>
              <a:off x="4869268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5" name="object 5165"/>
            <p:cNvSpPr/>
            <p:nvPr/>
          </p:nvSpPr>
          <p:spPr>
            <a:xfrm>
              <a:off x="4868138" y="4038625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3390" y="10210"/>
                  </a:moveTo>
                  <a:lnTo>
                    <a:pt x="0" y="10210"/>
                  </a:lnTo>
                  <a:lnTo>
                    <a:pt x="0" y="14757"/>
                  </a:lnTo>
                  <a:lnTo>
                    <a:pt x="3390" y="14757"/>
                  </a:lnTo>
                  <a:lnTo>
                    <a:pt x="3390" y="10210"/>
                  </a:lnTo>
                  <a:close/>
                </a:path>
                <a:path w="3810" h="15239">
                  <a:moveTo>
                    <a:pt x="339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90" y="4559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6" name="object 5166"/>
            <p:cNvSpPr/>
            <p:nvPr/>
          </p:nvSpPr>
          <p:spPr>
            <a:xfrm>
              <a:off x="4894605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7" name="object 5167"/>
            <p:cNvSpPr/>
            <p:nvPr/>
          </p:nvSpPr>
          <p:spPr>
            <a:xfrm>
              <a:off x="4890947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57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688"/>
                  </a:lnTo>
                  <a:close/>
                </a:path>
                <a:path w="6350" h="41910">
                  <a:moveTo>
                    <a:pt x="4622" y="38747"/>
                  </a:moveTo>
                  <a:lnTo>
                    <a:pt x="4622" y="37122"/>
                  </a:lnTo>
                  <a:lnTo>
                    <a:pt x="2832" y="36093"/>
                  </a:lnTo>
                  <a:lnTo>
                    <a:pt x="1435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35" y="40589"/>
                  </a:lnTo>
                  <a:lnTo>
                    <a:pt x="2832" y="41414"/>
                  </a:lnTo>
                  <a:lnTo>
                    <a:pt x="4622" y="40386"/>
                  </a:lnTo>
                  <a:lnTo>
                    <a:pt x="4622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8" name="object 5168"/>
            <p:cNvSpPr/>
            <p:nvPr/>
          </p:nvSpPr>
          <p:spPr>
            <a:xfrm>
              <a:off x="4937353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9" name="object 5169"/>
            <p:cNvSpPr/>
            <p:nvPr/>
          </p:nvSpPr>
          <p:spPr>
            <a:xfrm>
              <a:off x="4937353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0" name="object 5170"/>
            <p:cNvSpPr/>
            <p:nvPr/>
          </p:nvSpPr>
          <p:spPr>
            <a:xfrm>
              <a:off x="4937353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1" name="object 5171"/>
            <p:cNvSpPr/>
            <p:nvPr/>
          </p:nvSpPr>
          <p:spPr>
            <a:xfrm>
              <a:off x="4937353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2" name="object 5172"/>
            <p:cNvSpPr/>
            <p:nvPr/>
          </p:nvSpPr>
          <p:spPr>
            <a:xfrm>
              <a:off x="493735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3" name="object 5173"/>
            <p:cNvSpPr/>
            <p:nvPr/>
          </p:nvSpPr>
          <p:spPr>
            <a:xfrm>
              <a:off x="493735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4" name="object 5174"/>
            <p:cNvSpPr/>
            <p:nvPr/>
          </p:nvSpPr>
          <p:spPr>
            <a:xfrm>
              <a:off x="4937353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22" y="143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5" name="object 5175"/>
            <p:cNvSpPr/>
            <p:nvPr/>
          </p:nvSpPr>
          <p:spPr>
            <a:xfrm>
              <a:off x="4937353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22" y="143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6" name="object 5176"/>
            <p:cNvSpPr/>
            <p:nvPr/>
          </p:nvSpPr>
          <p:spPr>
            <a:xfrm>
              <a:off x="4937353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7" name="object 5177"/>
            <p:cNvSpPr/>
            <p:nvPr/>
          </p:nvSpPr>
          <p:spPr>
            <a:xfrm>
              <a:off x="4937353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8" name="object 5178"/>
            <p:cNvSpPr/>
            <p:nvPr/>
          </p:nvSpPr>
          <p:spPr>
            <a:xfrm>
              <a:off x="4937353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9" name="object 5179"/>
            <p:cNvSpPr/>
            <p:nvPr/>
          </p:nvSpPr>
          <p:spPr>
            <a:xfrm>
              <a:off x="4937353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0" name="object 5180"/>
            <p:cNvSpPr/>
            <p:nvPr/>
          </p:nvSpPr>
          <p:spPr>
            <a:xfrm>
              <a:off x="493735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1" name="object 5181"/>
            <p:cNvSpPr/>
            <p:nvPr/>
          </p:nvSpPr>
          <p:spPr>
            <a:xfrm>
              <a:off x="493735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2" name="object 5182"/>
            <p:cNvSpPr/>
            <p:nvPr/>
          </p:nvSpPr>
          <p:spPr>
            <a:xfrm>
              <a:off x="4937353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3" name="object 5183"/>
            <p:cNvSpPr/>
            <p:nvPr/>
          </p:nvSpPr>
          <p:spPr>
            <a:xfrm>
              <a:off x="4937353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4" name="object 5184"/>
            <p:cNvSpPr/>
            <p:nvPr/>
          </p:nvSpPr>
          <p:spPr>
            <a:xfrm>
              <a:off x="493735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5" name="object 5185"/>
            <p:cNvSpPr/>
            <p:nvPr/>
          </p:nvSpPr>
          <p:spPr>
            <a:xfrm>
              <a:off x="493735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6" name="object 5186"/>
            <p:cNvSpPr/>
            <p:nvPr/>
          </p:nvSpPr>
          <p:spPr>
            <a:xfrm>
              <a:off x="4937353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7" name="object 5187"/>
            <p:cNvSpPr/>
            <p:nvPr/>
          </p:nvSpPr>
          <p:spPr>
            <a:xfrm>
              <a:off x="4937353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8" name="object 5188"/>
            <p:cNvSpPr/>
            <p:nvPr/>
          </p:nvSpPr>
          <p:spPr>
            <a:xfrm>
              <a:off x="493735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22" y="1524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9" name="object 5189"/>
            <p:cNvSpPr/>
            <p:nvPr/>
          </p:nvSpPr>
          <p:spPr>
            <a:xfrm>
              <a:off x="493735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22" y="1524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0" name="object 5190"/>
            <p:cNvSpPr/>
            <p:nvPr/>
          </p:nvSpPr>
          <p:spPr>
            <a:xfrm>
              <a:off x="4937353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1" name="object 5191"/>
            <p:cNvSpPr/>
            <p:nvPr/>
          </p:nvSpPr>
          <p:spPr>
            <a:xfrm>
              <a:off x="4937353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2" name="object 5192"/>
            <p:cNvSpPr/>
            <p:nvPr/>
          </p:nvSpPr>
          <p:spPr>
            <a:xfrm>
              <a:off x="4937353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22" y="143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3" name="object 5193"/>
            <p:cNvSpPr/>
            <p:nvPr/>
          </p:nvSpPr>
          <p:spPr>
            <a:xfrm>
              <a:off x="4937353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22" y="143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4" name="object 5194"/>
            <p:cNvSpPr/>
            <p:nvPr/>
          </p:nvSpPr>
          <p:spPr>
            <a:xfrm>
              <a:off x="4937353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22" y="1511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5" name="object 5195"/>
            <p:cNvSpPr/>
            <p:nvPr/>
          </p:nvSpPr>
          <p:spPr>
            <a:xfrm>
              <a:off x="4937353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22" y="1511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6" name="object 5196"/>
            <p:cNvSpPr/>
            <p:nvPr/>
          </p:nvSpPr>
          <p:spPr>
            <a:xfrm>
              <a:off x="493735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22" y="1409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7" name="object 5197"/>
            <p:cNvSpPr/>
            <p:nvPr/>
          </p:nvSpPr>
          <p:spPr>
            <a:xfrm>
              <a:off x="493735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8" name="object 5198"/>
            <p:cNvSpPr/>
            <p:nvPr/>
          </p:nvSpPr>
          <p:spPr>
            <a:xfrm>
              <a:off x="4937353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9" name="object 5199"/>
            <p:cNvSpPr/>
            <p:nvPr/>
          </p:nvSpPr>
          <p:spPr>
            <a:xfrm>
              <a:off x="4937353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0" name="object 5200"/>
            <p:cNvSpPr/>
            <p:nvPr/>
          </p:nvSpPr>
          <p:spPr>
            <a:xfrm>
              <a:off x="4937353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1" name="object 5201"/>
            <p:cNvSpPr/>
            <p:nvPr/>
          </p:nvSpPr>
          <p:spPr>
            <a:xfrm>
              <a:off x="4937353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2" name="object 5202"/>
            <p:cNvSpPr/>
            <p:nvPr/>
          </p:nvSpPr>
          <p:spPr>
            <a:xfrm>
              <a:off x="4939969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54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54" y="24688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3" name="object 5203"/>
            <p:cNvSpPr/>
            <p:nvPr/>
          </p:nvSpPr>
          <p:spPr>
            <a:xfrm>
              <a:off x="4936286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82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82" y="0"/>
                  </a:lnTo>
                  <a:lnTo>
                    <a:pt x="3682" y="24688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22"/>
                  </a:lnTo>
                  <a:lnTo>
                    <a:pt x="2844" y="36093"/>
                  </a:lnTo>
                  <a:lnTo>
                    <a:pt x="1422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22" y="40589"/>
                  </a:lnTo>
                  <a:lnTo>
                    <a:pt x="2844" y="41414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4" name="object 5204"/>
            <p:cNvSpPr/>
            <p:nvPr/>
          </p:nvSpPr>
          <p:spPr>
            <a:xfrm>
              <a:off x="4949787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5" name="object 5205"/>
            <p:cNvSpPr/>
            <p:nvPr/>
          </p:nvSpPr>
          <p:spPr>
            <a:xfrm>
              <a:off x="4949787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6" name="object 5206"/>
            <p:cNvSpPr/>
            <p:nvPr/>
          </p:nvSpPr>
          <p:spPr>
            <a:xfrm>
              <a:off x="4949787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7" name="object 5207"/>
            <p:cNvSpPr/>
            <p:nvPr/>
          </p:nvSpPr>
          <p:spPr>
            <a:xfrm>
              <a:off x="4949787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8" name="object 5208"/>
            <p:cNvSpPr/>
            <p:nvPr/>
          </p:nvSpPr>
          <p:spPr>
            <a:xfrm>
              <a:off x="4949787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9" name="object 5209"/>
            <p:cNvSpPr/>
            <p:nvPr/>
          </p:nvSpPr>
          <p:spPr>
            <a:xfrm>
              <a:off x="4949787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0" name="object 5210"/>
            <p:cNvSpPr/>
            <p:nvPr/>
          </p:nvSpPr>
          <p:spPr>
            <a:xfrm>
              <a:off x="4949787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1" name="object 5211"/>
            <p:cNvSpPr/>
            <p:nvPr/>
          </p:nvSpPr>
          <p:spPr>
            <a:xfrm>
              <a:off x="4949787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2" name="object 5212"/>
            <p:cNvSpPr/>
            <p:nvPr/>
          </p:nvSpPr>
          <p:spPr>
            <a:xfrm>
              <a:off x="4949787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3" name="object 5213"/>
            <p:cNvSpPr/>
            <p:nvPr/>
          </p:nvSpPr>
          <p:spPr>
            <a:xfrm>
              <a:off x="4949787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4" name="object 5214"/>
            <p:cNvSpPr/>
            <p:nvPr/>
          </p:nvSpPr>
          <p:spPr>
            <a:xfrm>
              <a:off x="4949787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5" name="object 5215"/>
            <p:cNvSpPr/>
            <p:nvPr/>
          </p:nvSpPr>
          <p:spPr>
            <a:xfrm>
              <a:off x="4949787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6" name="object 5216"/>
            <p:cNvSpPr/>
            <p:nvPr/>
          </p:nvSpPr>
          <p:spPr>
            <a:xfrm>
              <a:off x="4949787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7" name="object 5217"/>
            <p:cNvSpPr/>
            <p:nvPr/>
          </p:nvSpPr>
          <p:spPr>
            <a:xfrm>
              <a:off x="4949787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8" name="object 5218"/>
            <p:cNvSpPr/>
            <p:nvPr/>
          </p:nvSpPr>
          <p:spPr>
            <a:xfrm>
              <a:off x="4949787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9" name="object 5219"/>
            <p:cNvSpPr/>
            <p:nvPr/>
          </p:nvSpPr>
          <p:spPr>
            <a:xfrm>
              <a:off x="4949787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0" name="object 5220"/>
            <p:cNvSpPr/>
            <p:nvPr/>
          </p:nvSpPr>
          <p:spPr>
            <a:xfrm>
              <a:off x="4949787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1" name="object 5221"/>
            <p:cNvSpPr/>
            <p:nvPr/>
          </p:nvSpPr>
          <p:spPr>
            <a:xfrm>
              <a:off x="4949787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2" name="object 5222"/>
            <p:cNvSpPr/>
            <p:nvPr/>
          </p:nvSpPr>
          <p:spPr>
            <a:xfrm>
              <a:off x="4949787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3" name="object 5223"/>
            <p:cNvSpPr/>
            <p:nvPr/>
          </p:nvSpPr>
          <p:spPr>
            <a:xfrm>
              <a:off x="4949787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4" name="object 5224"/>
            <p:cNvSpPr/>
            <p:nvPr/>
          </p:nvSpPr>
          <p:spPr>
            <a:xfrm>
              <a:off x="4949787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5" name="object 5225"/>
            <p:cNvSpPr/>
            <p:nvPr/>
          </p:nvSpPr>
          <p:spPr>
            <a:xfrm>
              <a:off x="4949787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6" name="object 5226"/>
            <p:cNvSpPr/>
            <p:nvPr/>
          </p:nvSpPr>
          <p:spPr>
            <a:xfrm>
              <a:off x="4949787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7" name="object 5227"/>
            <p:cNvSpPr/>
            <p:nvPr/>
          </p:nvSpPr>
          <p:spPr>
            <a:xfrm>
              <a:off x="4949787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8" name="object 5228"/>
            <p:cNvSpPr/>
            <p:nvPr/>
          </p:nvSpPr>
          <p:spPr>
            <a:xfrm>
              <a:off x="4949787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9" name="object 5229"/>
            <p:cNvSpPr/>
            <p:nvPr/>
          </p:nvSpPr>
          <p:spPr>
            <a:xfrm>
              <a:off x="4949787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0" name="object 5230"/>
            <p:cNvSpPr/>
            <p:nvPr/>
          </p:nvSpPr>
          <p:spPr>
            <a:xfrm>
              <a:off x="4949787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1" name="object 5231"/>
            <p:cNvSpPr/>
            <p:nvPr/>
          </p:nvSpPr>
          <p:spPr>
            <a:xfrm>
              <a:off x="4949787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2" name="object 5232"/>
            <p:cNvSpPr/>
            <p:nvPr/>
          </p:nvSpPr>
          <p:spPr>
            <a:xfrm>
              <a:off x="4949787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3" name="object 5233"/>
            <p:cNvSpPr/>
            <p:nvPr/>
          </p:nvSpPr>
          <p:spPr>
            <a:xfrm>
              <a:off x="4949787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4" name="object 5234"/>
            <p:cNvSpPr/>
            <p:nvPr/>
          </p:nvSpPr>
          <p:spPr>
            <a:xfrm>
              <a:off x="4949787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5" name="object 5235"/>
            <p:cNvSpPr/>
            <p:nvPr/>
          </p:nvSpPr>
          <p:spPr>
            <a:xfrm>
              <a:off x="4949787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6" name="object 5236"/>
            <p:cNvSpPr/>
            <p:nvPr/>
          </p:nvSpPr>
          <p:spPr>
            <a:xfrm>
              <a:off x="4949787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7" name="object 5237"/>
            <p:cNvSpPr/>
            <p:nvPr/>
          </p:nvSpPr>
          <p:spPr>
            <a:xfrm>
              <a:off x="4949787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8" name="object 5238"/>
            <p:cNvSpPr/>
            <p:nvPr/>
          </p:nvSpPr>
          <p:spPr>
            <a:xfrm>
              <a:off x="4921910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9" name="object 5239"/>
            <p:cNvSpPr/>
            <p:nvPr/>
          </p:nvSpPr>
          <p:spPr>
            <a:xfrm>
              <a:off x="4921910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0" name="object 5240"/>
            <p:cNvSpPr/>
            <p:nvPr/>
          </p:nvSpPr>
          <p:spPr>
            <a:xfrm>
              <a:off x="4921910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1" name="object 5241"/>
            <p:cNvSpPr/>
            <p:nvPr/>
          </p:nvSpPr>
          <p:spPr>
            <a:xfrm>
              <a:off x="4921910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2" name="object 5242"/>
            <p:cNvSpPr/>
            <p:nvPr/>
          </p:nvSpPr>
          <p:spPr>
            <a:xfrm>
              <a:off x="4921910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3" name="object 5243"/>
            <p:cNvSpPr/>
            <p:nvPr/>
          </p:nvSpPr>
          <p:spPr>
            <a:xfrm>
              <a:off x="4921910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4" name="object 5244"/>
            <p:cNvSpPr/>
            <p:nvPr/>
          </p:nvSpPr>
          <p:spPr>
            <a:xfrm>
              <a:off x="4921910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5" name="object 5245"/>
            <p:cNvSpPr/>
            <p:nvPr/>
          </p:nvSpPr>
          <p:spPr>
            <a:xfrm>
              <a:off x="4921910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6" name="object 5246"/>
            <p:cNvSpPr/>
            <p:nvPr/>
          </p:nvSpPr>
          <p:spPr>
            <a:xfrm>
              <a:off x="4921910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7" name="object 5247"/>
            <p:cNvSpPr/>
            <p:nvPr/>
          </p:nvSpPr>
          <p:spPr>
            <a:xfrm>
              <a:off x="4921910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8" name="object 5248"/>
            <p:cNvSpPr/>
            <p:nvPr/>
          </p:nvSpPr>
          <p:spPr>
            <a:xfrm>
              <a:off x="4921910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9" name="object 5249"/>
            <p:cNvSpPr/>
            <p:nvPr/>
          </p:nvSpPr>
          <p:spPr>
            <a:xfrm>
              <a:off x="4921910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0" name="object 5250"/>
            <p:cNvSpPr/>
            <p:nvPr/>
          </p:nvSpPr>
          <p:spPr>
            <a:xfrm>
              <a:off x="4921910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1" name="object 5251"/>
            <p:cNvSpPr/>
            <p:nvPr/>
          </p:nvSpPr>
          <p:spPr>
            <a:xfrm>
              <a:off x="4921910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2" name="object 5252"/>
            <p:cNvSpPr/>
            <p:nvPr/>
          </p:nvSpPr>
          <p:spPr>
            <a:xfrm>
              <a:off x="4921910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3" name="object 5253"/>
            <p:cNvSpPr/>
            <p:nvPr/>
          </p:nvSpPr>
          <p:spPr>
            <a:xfrm>
              <a:off x="4921910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4" name="object 5254"/>
            <p:cNvSpPr/>
            <p:nvPr/>
          </p:nvSpPr>
          <p:spPr>
            <a:xfrm>
              <a:off x="4921910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5" name="object 5255"/>
            <p:cNvSpPr/>
            <p:nvPr/>
          </p:nvSpPr>
          <p:spPr>
            <a:xfrm>
              <a:off x="4921910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6" name="object 5256"/>
            <p:cNvSpPr/>
            <p:nvPr/>
          </p:nvSpPr>
          <p:spPr>
            <a:xfrm>
              <a:off x="4921910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7" name="object 5257"/>
            <p:cNvSpPr/>
            <p:nvPr/>
          </p:nvSpPr>
          <p:spPr>
            <a:xfrm>
              <a:off x="4921910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8" name="object 5258"/>
            <p:cNvSpPr/>
            <p:nvPr/>
          </p:nvSpPr>
          <p:spPr>
            <a:xfrm>
              <a:off x="4921910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9" name="object 5259"/>
            <p:cNvSpPr/>
            <p:nvPr/>
          </p:nvSpPr>
          <p:spPr>
            <a:xfrm>
              <a:off x="4921910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0" name="object 5260"/>
            <p:cNvSpPr/>
            <p:nvPr/>
          </p:nvSpPr>
          <p:spPr>
            <a:xfrm>
              <a:off x="4921910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1" name="object 5261"/>
            <p:cNvSpPr/>
            <p:nvPr/>
          </p:nvSpPr>
          <p:spPr>
            <a:xfrm>
              <a:off x="4921910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2" name="object 5262"/>
            <p:cNvSpPr/>
            <p:nvPr/>
          </p:nvSpPr>
          <p:spPr>
            <a:xfrm>
              <a:off x="4921910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3" name="object 5263"/>
            <p:cNvSpPr/>
            <p:nvPr/>
          </p:nvSpPr>
          <p:spPr>
            <a:xfrm>
              <a:off x="4921910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4" name="object 5264"/>
            <p:cNvSpPr/>
            <p:nvPr/>
          </p:nvSpPr>
          <p:spPr>
            <a:xfrm>
              <a:off x="4921910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5" name="object 5265"/>
            <p:cNvSpPr/>
            <p:nvPr/>
          </p:nvSpPr>
          <p:spPr>
            <a:xfrm>
              <a:off x="4921910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6" name="object 5266"/>
            <p:cNvSpPr/>
            <p:nvPr/>
          </p:nvSpPr>
          <p:spPr>
            <a:xfrm>
              <a:off x="4921910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7" name="object 5267"/>
            <p:cNvSpPr/>
            <p:nvPr/>
          </p:nvSpPr>
          <p:spPr>
            <a:xfrm>
              <a:off x="4921910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8" name="object 5268"/>
            <p:cNvSpPr/>
            <p:nvPr/>
          </p:nvSpPr>
          <p:spPr>
            <a:xfrm>
              <a:off x="4921910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9" name="object 5269"/>
            <p:cNvSpPr/>
            <p:nvPr/>
          </p:nvSpPr>
          <p:spPr>
            <a:xfrm>
              <a:off x="4921910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0" name="object 5270"/>
            <p:cNvSpPr/>
            <p:nvPr/>
          </p:nvSpPr>
          <p:spPr>
            <a:xfrm>
              <a:off x="4921910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1" name="object 5271"/>
            <p:cNvSpPr/>
            <p:nvPr/>
          </p:nvSpPr>
          <p:spPr>
            <a:xfrm>
              <a:off x="4921910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2" name="object 5272"/>
            <p:cNvSpPr/>
            <p:nvPr/>
          </p:nvSpPr>
          <p:spPr>
            <a:xfrm>
              <a:off x="4921910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3" name="object 5273"/>
            <p:cNvSpPr/>
            <p:nvPr/>
          </p:nvSpPr>
          <p:spPr>
            <a:xfrm>
              <a:off x="4921910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4" name="object 5274"/>
            <p:cNvSpPr/>
            <p:nvPr/>
          </p:nvSpPr>
          <p:spPr>
            <a:xfrm>
              <a:off x="4921910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5" name="object 5275"/>
            <p:cNvSpPr/>
            <p:nvPr/>
          </p:nvSpPr>
          <p:spPr>
            <a:xfrm>
              <a:off x="4921910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6" name="object 5276"/>
            <p:cNvSpPr/>
            <p:nvPr/>
          </p:nvSpPr>
          <p:spPr>
            <a:xfrm>
              <a:off x="4921910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7" name="object 5277"/>
            <p:cNvSpPr/>
            <p:nvPr/>
          </p:nvSpPr>
          <p:spPr>
            <a:xfrm>
              <a:off x="4921910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8" name="object 5278"/>
            <p:cNvSpPr/>
            <p:nvPr/>
          </p:nvSpPr>
          <p:spPr>
            <a:xfrm>
              <a:off x="4921910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9" name="object 5279"/>
            <p:cNvSpPr/>
            <p:nvPr/>
          </p:nvSpPr>
          <p:spPr>
            <a:xfrm>
              <a:off x="4921910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0" name="object 5280"/>
            <p:cNvSpPr/>
            <p:nvPr/>
          </p:nvSpPr>
          <p:spPr>
            <a:xfrm>
              <a:off x="4921910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1" name="object 5281"/>
            <p:cNvSpPr/>
            <p:nvPr/>
          </p:nvSpPr>
          <p:spPr>
            <a:xfrm>
              <a:off x="4921910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2" name="object 5282"/>
            <p:cNvSpPr/>
            <p:nvPr/>
          </p:nvSpPr>
          <p:spPr>
            <a:xfrm>
              <a:off x="4921910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3" name="object 5283"/>
            <p:cNvSpPr/>
            <p:nvPr/>
          </p:nvSpPr>
          <p:spPr>
            <a:xfrm>
              <a:off x="4921910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4" name="object 5284"/>
            <p:cNvSpPr/>
            <p:nvPr/>
          </p:nvSpPr>
          <p:spPr>
            <a:xfrm>
              <a:off x="4921910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5" name="object 5285"/>
            <p:cNvSpPr/>
            <p:nvPr/>
          </p:nvSpPr>
          <p:spPr>
            <a:xfrm>
              <a:off x="4921910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6" name="object 5286"/>
            <p:cNvSpPr/>
            <p:nvPr/>
          </p:nvSpPr>
          <p:spPr>
            <a:xfrm>
              <a:off x="4921910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7" name="object 5287"/>
            <p:cNvSpPr/>
            <p:nvPr/>
          </p:nvSpPr>
          <p:spPr>
            <a:xfrm>
              <a:off x="4921910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8" name="object 5288"/>
            <p:cNvSpPr/>
            <p:nvPr/>
          </p:nvSpPr>
          <p:spPr>
            <a:xfrm>
              <a:off x="4921910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9" name="object 5289"/>
            <p:cNvSpPr/>
            <p:nvPr/>
          </p:nvSpPr>
          <p:spPr>
            <a:xfrm>
              <a:off x="4921910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0" name="object 5290"/>
            <p:cNvSpPr/>
            <p:nvPr/>
          </p:nvSpPr>
          <p:spPr>
            <a:xfrm>
              <a:off x="4921910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1" name="object 5291"/>
            <p:cNvSpPr/>
            <p:nvPr/>
          </p:nvSpPr>
          <p:spPr>
            <a:xfrm>
              <a:off x="4921910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2" name="object 5292"/>
            <p:cNvSpPr/>
            <p:nvPr/>
          </p:nvSpPr>
          <p:spPr>
            <a:xfrm>
              <a:off x="4921910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3" name="object 5293"/>
            <p:cNvSpPr/>
            <p:nvPr/>
          </p:nvSpPr>
          <p:spPr>
            <a:xfrm>
              <a:off x="4921910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4" name="object 5294"/>
            <p:cNvSpPr/>
            <p:nvPr/>
          </p:nvSpPr>
          <p:spPr>
            <a:xfrm>
              <a:off x="4921910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5" name="object 5295"/>
            <p:cNvSpPr/>
            <p:nvPr/>
          </p:nvSpPr>
          <p:spPr>
            <a:xfrm>
              <a:off x="4921910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6" name="object 5296"/>
            <p:cNvSpPr/>
            <p:nvPr/>
          </p:nvSpPr>
          <p:spPr>
            <a:xfrm>
              <a:off x="4921910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7" name="object 5297"/>
            <p:cNvSpPr/>
            <p:nvPr/>
          </p:nvSpPr>
          <p:spPr>
            <a:xfrm>
              <a:off x="4921910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8" name="object 5298"/>
            <p:cNvSpPr/>
            <p:nvPr/>
          </p:nvSpPr>
          <p:spPr>
            <a:xfrm>
              <a:off x="4921910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9" name="object 5299"/>
            <p:cNvSpPr/>
            <p:nvPr/>
          </p:nvSpPr>
          <p:spPr>
            <a:xfrm>
              <a:off x="4921910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0" name="object 5300"/>
            <p:cNvSpPr/>
            <p:nvPr/>
          </p:nvSpPr>
          <p:spPr>
            <a:xfrm>
              <a:off x="4921910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1" name="object 5301"/>
            <p:cNvSpPr/>
            <p:nvPr/>
          </p:nvSpPr>
          <p:spPr>
            <a:xfrm>
              <a:off x="4921910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2" name="object 5302"/>
            <p:cNvSpPr/>
            <p:nvPr/>
          </p:nvSpPr>
          <p:spPr>
            <a:xfrm>
              <a:off x="4921910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3" name="object 5303"/>
            <p:cNvSpPr/>
            <p:nvPr/>
          </p:nvSpPr>
          <p:spPr>
            <a:xfrm>
              <a:off x="4921910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4" name="object 5304"/>
            <p:cNvSpPr/>
            <p:nvPr/>
          </p:nvSpPr>
          <p:spPr>
            <a:xfrm>
              <a:off x="4921910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5" name="object 5305"/>
            <p:cNvSpPr/>
            <p:nvPr/>
          </p:nvSpPr>
          <p:spPr>
            <a:xfrm>
              <a:off x="4921910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6" name="object 5306"/>
            <p:cNvSpPr/>
            <p:nvPr/>
          </p:nvSpPr>
          <p:spPr>
            <a:xfrm>
              <a:off x="4921910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7" name="object 5307"/>
            <p:cNvSpPr/>
            <p:nvPr/>
          </p:nvSpPr>
          <p:spPr>
            <a:xfrm>
              <a:off x="4921910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8" name="object 5308"/>
            <p:cNvSpPr/>
            <p:nvPr/>
          </p:nvSpPr>
          <p:spPr>
            <a:xfrm>
              <a:off x="4921910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9" name="object 5309"/>
            <p:cNvSpPr/>
            <p:nvPr/>
          </p:nvSpPr>
          <p:spPr>
            <a:xfrm>
              <a:off x="4921910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0" name="object 5310"/>
            <p:cNvSpPr/>
            <p:nvPr/>
          </p:nvSpPr>
          <p:spPr>
            <a:xfrm>
              <a:off x="4921910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1" name="object 5311"/>
            <p:cNvSpPr/>
            <p:nvPr/>
          </p:nvSpPr>
          <p:spPr>
            <a:xfrm>
              <a:off x="4921910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2" name="object 5312"/>
            <p:cNvSpPr/>
            <p:nvPr/>
          </p:nvSpPr>
          <p:spPr>
            <a:xfrm>
              <a:off x="4921910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3" name="object 5313"/>
            <p:cNvSpPr/>
            <p:nvPr/>
          </p:nvSpPr>
          <p:spPr>
            <a:xfrm>
              <a:off x="4921910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4" name="object 5314"/>
            <p:cNvSpPr/>
            <p:nvPr/>
          </p:nvSpPr>
          <p:spPr>
            <a:xfrm>
              <a:off x="4921910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5" name="object 5315"/>
            <p:cNvSpPr/>
            <p:nvPr/>
          </p:nvSpPr>
          <p:spPr>
            <a:xfrm>
              <a:off x="4921910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6" name="object 5316"/>
            <p:cNvSpPr/>
            <p:nvPr/>
          </p:nvSpPr>
          <p:spPr>
            <a:xfrm>
              <a:off x="4921910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7" name="object 5317"/>
            <p:cNvSpPr/>
            <p:nvPr/>
          </p:nvSpPr>
          <p:spPr>
            <a:xfrm>
              <a:off x="4921910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8" name="object 5318"/>
            <p:cNvSpPr/>
            <p:nvPr/>
          </p:nvSpPr>
          <p:spPr>
            <a:xfrm>
              <a:off x="4921910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9" name="object 5319"/>
            <p:cNvSpPr/>
            <p:nvPr/>
          </p:nvSpPr>
          <p:spPr>
            <a:xfrm>
              <a:off x="4921910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0" name="object 5320"/>
            <p:cNvSpPr/>
            <p:nvPr/>
          </p:nvSpPr>
          <p:spPr>
            <a:xfrm>
              <a:off x="4921910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1" name="object 5321"/>
            <p:cNvSpPr/>
            <p:nvPr/>
          </p:nvSpPr>
          <p:spPr>
            <a:xfrm>
              <a:off x="4921910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2" name="object 5322"/>
            <p:cNvSpPr/>
            <p:nvPr/>
          </p:nvSpPr>
          <p:spPr>
            <a:xfrm>
              <a:off x="4921910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3" name="object 5323"/>
            <p:cNvSpPr/>
            <p:nvPr/>
          </p:nvSpPr>
          <p:spPr>
            <a:xfrm>
              <a:off x="4921910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4" name="object 5324"/>
            <p:cNvSpPr/>
            <p:nvPr/>
          </p:nvSpPr>
          <p:spPr>
            <a:xfrm>
              <a:off x="4921910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5" name="object 5325"/>
            <p:cNvSpPr/>
            <p:nvPr/>
          </p:nvSpPr>
          <p:spPr>
            <a:xfrm>
              <a:off x="4921910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6" name="object 5326"/>
            <p:cNvSpPr/>
            <p:nvPr/>
          </p:nvSpPr>
          <p:spPr>
            <a:xfrm>
              <a:off x="4921910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7" name="object 5327"/>
            <p:cNvSpPr/>
            <p:nvPr/>
          </p:nvSpPr>
          <p:spPr>
            <a:xfrm>
              <a:off x="4921910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8" name="object 5328"/>
            <p:cNvSpPr/>
            <p:nvPr/>
          </p:nvSpPr>
          <p:spPr>
            <a:xfrm>
              <a:off x="4921910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9" name="object 5329"/>
            <p:cNvSpPr/>
            <p:nvPr/>
          </p:nvSpPr>
          <p:spPr>
            <a:xfrm>
              <a:off x="4921910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0" name="object 5330"/>
            <p:cNvSpPr/>
            <p:nvPr/>
          </p:nvSpPr>
          <p:spPr>
            <a:xfrm>
              <a:off x="4921910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1" name="object 5331"/>
            <p:cNvSpPr/>
            <p:nvPr/>
          </p:nvSpPr>
          <p:spPr>
            <a:xfrm>
              <a:off x="4921910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2" name="object 5332"/>
            <p:cNvSpPr/>
            <p:nvPr/>
          </p:nvSpPr>
          <p:spPr>
            <a:xfrm>
              <a:off x="4921910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3" name="object 5333"/>
            <p:cNvSpPr/>
            <p:nvPr/>
          </p:nvSpPr>
          <p:spPr>
            <a:xfrm>
              <a:off x="4921910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4" name="object 5334"/>
            <p:cNvSpPr/>
            <p:nvPr/>
          </p:nvSpPr>
          <p:spPr>
            <a:xfrm>
              <a:off x="4921910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5" name="object 5335"/>
            <p:cNvSpPr/>
            <p:nvPr/>
          </p:nvSpPr>
          <p:spPr>
            <a:xfrm>
              <a:off x="4921910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6" name="object 5336"/>
            <p:cNvSpPr/>
            <p:nvPr/>
          </p:nvSpPr>
          <p:spPr>
            <a:xfrm>
              <a:off x="4921910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7" name="object 5337"/>
            <p:cNvSpPr/>
            <p:nvPr/>
          </p:nvSpPr>
          <p:spPr>
            <a:xfrm>
              <a:off x="4921910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8" name="object 5338"/>
            <p:cNvSpPr/>
            <p:nvPr/>
          </p:nvSpPr>
          <p:spPr>
            <a:xfrm>
              <a:off x="4921910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9" name="object 5339"/>
            <p:cNvSpPr/>
            <p:nvPr/>
          </p:nvSpPr>
          <p:spPr>
            <a:xfrm>
              <a:off x="4921910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0" name="object 5340"/>
            <p:cNvSpPr/>
            <p:nvPr/>
          </p:nvSpPr>
          <p:spPr>
            <a:xfrm>
              <a:off x="4921910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1" name="object 5341"/>
            <p:cNvSpPr/>
            <p:nvPr/>
          </p:nvSpPr>
          <p:spPr>
            <a:xfrm>
              <a:off x="4921910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2" name="object 5342"/>
            <p:cNvSpPr/>
            <p:nvPr/>
          </p:nvSpPr>
          <p:spPr>
            <a:xfrm>
              <a:off x="4921910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3" name="object 5343"/>
            <p:cNvSpPr/>
            <p:nvPr/>
          </p:nvSpPr>
          <p:spPr>
            <a:xfrm>
              <a:off x="4921910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4" name="object 5344"/>
            <p:cNvSpPr/>
            <p:nvPr/>
          </p:nvSpPr>
          <p:spPr>
            <a:xfrm>
              <a:off x="4921910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5" name="object 5345"/>
            <p:cNvSpPr/>
            <p:nvPr/>
          </p:nvSpPr>
          <p:spPr>
            <a:xfrm>
              <a:off x="4921910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6" name="object 5346"/>
            <p:cNvSpPr/>
            <p:nvPr/>
          </p:nvSpPr>
          <p:spPr>
            <a:xfrm>
              <a:off x="4921910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7" name="object 5347"/>
            <p:cNvSpPr/>
            <p:nvPr/>
          </p:nvSpPr>
          <p:spPr>
            <a:xfrm>
              <a:off x="4921910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8" name="object 5348"/>
            <p:cNvSpPr/>
            <p:nvPr/>
          </p:nvSpPr>
          <p:spPr>
            <a:xfrm>
              <a:off x="4921910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9" name="object 5349"/>
            <p:cNvSpPr/>
            <p:nvPr/>
          </p:nvSpPr>
          <p:spPr>
            <a:xfrm>
              <a:off x="4921910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0" name="object 5350"/>
            <p:cNvSpPr/>
            <p:nvPr/>
          </p:nvSpPr>
          <p:spPr>
            <a:xfrm>
              <a:off x="4921910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1" name="object 5351"/>
            <p:cNvSpPr/>
            <p:nvPr/>
          </p:nvSpPr>
          <p:spPr>
            <a:xfrm>
              <a:off x="4921910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2" name="object 5352"/>
            <p:cNvSpPr/>
            <p:nvPr/>
          </p:nvSpPr>
          <p:spPr>
            <a:xfrm>
              <a:off x="4921910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3" name="object 5353"/>
            <p:cNvSpPr/>
            <p:nvPr/>
          </p:nvSpPr>
          <p:spPr>
            <a:xfrm>
              <a:off x="4921910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4" name="object 5354"/>
            <p:cNvSpPr/>
            <p:nvPr/>
          </p:nvSpPr>
          <p:spPr>
            <a:xfrm>
              <a:off x="4921910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5" name="object 5355"/>
            <p:cNvSpPr/>
            <p:nvPr/>
          </p:nvSpPr>
          <p:spPr>
            <a:xfrm>
              <a:off x="4921910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6" name="object 5356"/>
            <p:cNvSpPr/>
            <p:nvPr/>
          </p:nvSpPr>
          <p:spPr>
            <a:xfrm>
              <a:off x="4921910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7" name="object 5357"/>
            <p:cNvSpPr/>
            <p:nvPr/>
          </p:nvSpPr>
          <p:spPr>
            <a:xfrm>
              <a:off x="4921910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8" name="object 5358"/>
            <p:cNvSpPr/>
            <p:nvPr/>
          </p:nvSpPr>
          <p:spPr>
            <a:xfrm>
              <a:off x="4921910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9" name="object 5359"/>
            <p:cNvSpPr/>
            <p:nvPr/>
          </p:nvSpPr>
          <p:spPr>
            <a:xfrm>
              <a:off x="4921910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0" name="object 5360"/>
            <p:cNvSpPr/>
            <p:nvPr/>
          </p:nvSpPr>
          <p:spPr>
            <a:xfrm>
              <a:off x="4921910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1" name="object 5361"/>
            <p:cNvSpPr/>
            <p:nvPr/>
          </p:nvSpPr>
          <p:spPr>
            <a:xfrm>
              <a:off x="4921910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2" name="object 5362"/>
            <p:cNvSpPr/>
            <p:nvPr/>
          </p:nvSpPr>
          <p:spPr>
            <a:xfrm>
              <a:off x="4921910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3" name="object 5363"/>
            <p:cNvSpPr/>
            <p:nvPr/>
          </p:nvSpPr>
          <p:spPr>
            <a:xfrm>
              <a:off x="4921910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4" name="object 5364"/>
            <p:cNvSpPr/>
            <p:nvPr/>
          </p:nvSpPr>
          <p:spPr>
            <a:xfrm>
              <a:off x="4921910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5" name="object 5365"/>
            <p:cNvSpPr/>
            <p:nvPr/>
          </p:nvSpPr>
          <p:spPr>
            <a:xfrm>
              <a:off x="4921910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6" name="object 5366"/>
            <p:cNvSpPr/>
            <p:nvPr/>
          </p:nvSpPr>
          <p:spPr>
            <a:xfrm>
              <a:off x="4921910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7" name="object 5367"/>
            <p:cNvSpPr/>
            <p:nvPr/>
          </p:nvSpPr>
          <p:spPr>
            <a:xfrm>
              <a:off x="4921910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8" name="object 5368"/>
            <p:cNvSpPr/>
            <p:nvPr/>
          </p:nvSpPr>
          <p:spPr>
            <a:xfrm>
              <a:off x="4921910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9" name="object 5369"/>
            <p:cNvSpPr/>
            <p:nvPr/>
          </p:nvSpPr>
          <p:spPr>
            <a:xfrm>
              <a:off x="4921910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0" name="object 5370"/>
            <p:cNvSpPr/>
            <p:nvPr/>
          </p:nvSpPr>
          <p:spPr>
            <a:xfrm>
              <a:off x="4921910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1" name="object 5371"/>
            <p:cNvSpPr/>
            <p:nvPr/>
          </p:nvSpPr>
          <p:spPr>
            <a:xfrm>
              <a:off x="4921910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2" name="object 5372"/>
            <p:cNvSpPr/>
            <p:nvPr/>
          </p:nvSpPr>
          <p:spPr>
            <a:xfrm>
              <a:off x="4921910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3" name="object 5373"/>
            <p:cNvSpPr/>
            <p:nvPr/>
          </p:nvSpPr>
          <p:spPr>
            <a:xfrm>
              <a:off x="4921910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4" name="object 5374"/>
            <p:cNvSpPr/>
            <p:nvPr/>
          </p:nvSpPr>
          <p:spPr>
            <a:xfrm>
              <a:off x="4955476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41" y="13158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5" name="object 5375"/>
            <p:cNvSpPr/>
            <p:nvPr/>
          </p:nvSpPr>
          <p:spPr>
            <a:xfrm>
              <a:off x="4955476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6" name="object 5376"/>
            <p:cNvSpPr/>
            <p:nvPr/>
          </p:nvSpPr>
          <p:spPr>
            <a:xfrm>
              <a:off x="4955479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7" name="object 5377"/>
            <p:cNvSpPr/>
            <p:nvPr/>
          </p:nvSpPr>
          <p:spPr>
            <a:xfrm>
              <a:off x="4955479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8" name="object 5378"/>
            <p:cNvSpPr/>
            <p:nvPr/>
          </p:nvSpPr>
          <p:spPr>
            <a:xfrm>
              <a:off x="4961140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9" name="object 5379"/>
            <p:cNvSpPr/>
            <p:nvPr/>
          </p:nvSpPr>
          <p:spPr>
            <a:xfrm>
              <a:off x="4961140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0" name="object 5380"/>
            <p:cNvSpPr/>
            <p:nvPr/>
          </p:nvSpPr>
          <p:spPr>
            <a:xfrm>
              <a:off x="4961140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1" name="object 5381"/>
            <p:cNvSpPr/>
            <p:nvPr/>
          </p:nvSpPr>
          <p:spPr>
            <a:xfrm>
              <a:off x="4961140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2" name="object 5382"/>
            <p:cNvSpPr/>
            <p:nvPr/>
          </p:nvSpPr>
          <p:spPr>
            <a:xfrm>
              <a:off x="4961140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3" name="object 5383"/>
            <p:cNvSpPr/>
            <p:nvPr/>
          </p:nvSpPr>
          <p:spPr>
            <a:xfrm>
              <a:off x="4961140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4" name="object 5384"/>
            <p:cNvSpPr/>
            <p:nvPr/>
          </p:nvSpPr>
          <p:spPr>
            <a:xfrm>
              <a:off x="4961140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5" name="object 5385"/>
            <p:cNvSpPr/>
            <p:nvPr/>
          </p:nvSpPr>
          <p:spPr>
            <a:xfrm>
              <a:off x="4961140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6" name="object 5386"/>
            <p:cNvSpPr/>
            <p:nvPr/>
          </p:nvSpPr>
          <p:spPr>
            <a:xfrm>
              <a:off x="4961140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7" name="object 5387"/>
            <p:cNvSpPr/>
            <p:nvPr/>
          </p:nvSpPr>
          <p:spPr>
            <a:xfrm>
              <a:off x="4961140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8" name="object 5388"/>
            <p:cNvSpPr/>
            <p:nvPr/>
          </p:nvSpPr>
          <p:spPr>
            <a:xfrm>
              <a:off x="4961140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9" name="object 5389"/>
            <p:cNvSpPr/>
            <p:nvPr/>
          </p:nvSpPr>
          <p:spPr>
            <a:xfrm>
              <a:off x="4961140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0" name="object 5390"/>
            <p:cNvSpPr/>
            <p:nvPr/>
          </p:nvSpPr>
          <p:spPr>
            <a:xfrm>
              <a:off x="4961140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1" name="object 5391"/>
            <p:cNvSpPr/>
            <p:nvPr/>
          </p:nvSpPr>
          <p:spPr>
            <a:xfrm>
              <a:off x="4961140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2" name="object 5392"/>
            <p:cNvSpPr/>
            <p:nvPr/>
          </p:nvSpPr>
          <p:spPr>
            <a:xfrm>
              <a:off x="4961140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3" name="object 5393"/>
            <p:cNvSpPr/>
            <p:nvPr/>
          </p:nvSpPr>
          <p:spPr>
            <a:xfrm>
              <a:off x="4961140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4" name="object 5394"/>
            <p:cNvSpPr/>
            <p:nvPr/>
          </p:nvSpPr>
          <p:spPr>
            <a:xfrm>
              <a:off x="4961140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5" name="object 5395"/>
            <p:cNvSpPr/>
            <p:nvPr/>
          </p:nvSpPr>
          <p:spPr>
            <a:xfrm>
              <a:off x="4961140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6" name="object 5396"/>
            <p:cNvSpPr/>
            <p:nvPr/>
          </p:nvSpPr>
          <p:spPr>
            <a:xfrm>
              <a:off x="4961140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7" name="object 5397"/>
            <p:cNvSpPr/>
            <p:nvPr/>
          </p:nvSpPr>
          <p:spPr>
            <a:xfrm>
              <a:off x="4961140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8" name="object 5398"/>
            <p:cNvSpPr/>
            <p:nvPr/>
          </p:nvSpPr>
          <p:spPr>
            <a:xfrm>
              <a:off x="4961140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9" name="object 5399"/>
            <p:cNvSpPr/>
            <p:nvPr/>
          </p:nvSpPr>
          <p:spPr>
            <a:xfrm>
              <a:off x="4961140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0" name="object 5400"/>
            <p:cNvSpPr/>
            <p:nvPr/>
          </p:nvSpPr>
          <p:spPr>
            <a:xfrm>
              <a:off x="4961140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1" name="object 5401"/>
            <p:cNvSpPr/>
            <p:nvPr/>
          </p:nvSpPr>
          <p:spPr>
            <a:xfrm>
              <a:off x="4961140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2" name="object 5402"/>
            <p:cNvSpPr/>
            <p:nvPr/>
          </p:nvSpPr>
          <p:spPr>
            <a:xfrm>
              <a:off x="4961140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3" name="object 5403"/>
            <p:cNvSpPr/>
            <p:nvPr/>
          </p:nvSpPr>
          <p:spPr>
            <a:xfrm>
              <a:off x="4961140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4" name="object 5404"/>
            <p:cNvSpPr/>
            <p:nvPr/>
          </p:nvSpPr>
          <p:spPr>
            <a:xfrm>
              <a:off x="4961140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5" name="object 5405"/>
            <p:cNvSpPr/>
            <p:nvPr/>
          </p:nvSpPr>
          <p:spPr>
            <a:xfrm>
              <a:off x="4961140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6" name="object 5406"/>
            <p:cNvSpPr/>
            <p:nvPr/>
          </p:nvSpPr>
          <p:spPr>
            <a:xfrm>
              <a:off x="4961140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7" name="object 5407"/>
            <p:cNvSpPr/>
            <p:nvPr/>
          </p:nvSpPr>
          <p:spPr>
            <a:xfrm>
              <a:off x="4961140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8" name="object 5408"/>
            <p:cNvSpPr/>
            <p:nvPr/>
          </p:nvSpPr>
          <p:spPr>
            <a:xfrm>
              <a:off x="4961140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9" name="object 5409"/>
            <p:cNvSpPr/>
            <p:nvPr/>
          </p:nvSpPr>
          <p:spPr>
            <a:xfrm>
              <a:off x="4961140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0" name="object 5410"/>
            <p:cNvSpPr/>
            <p:nvPr/>
          </p:nvSpPr>
          <p:spPr>
            <a:xfrm>
              <a:off x="4961140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1" name="object 5411"/>
            <p:cNvSpPr/>
            <p:nvPr/>
          </p:nvSpPr>
          <p:spPr>
            <a:xfrm>
              <a:off x="4961140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2" name="object 5412"/>
            <p:cNvSpPr/>
            <p:nvPr/>
          </p:nvSpPr>
          <p:spPr>
            <a:xfrm>
              <a:off x="4910112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53" y="131584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3" name="object 5413"/>
            <p:cNvSpPr/>
            <p:nvPr/>
          </p:nvSpPr>
          <p:spPr>
            <a:xfrm>
              <a:off x="4910112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4" name="object 5414"/>
            <p:cNvSpPr/>
            <p:nvPr/>
          </p:nvSpPr>
          <p:spPr>
            <a:xfrm>
              <a:off x="4908983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5" name="object 5415"/>
            <p:cNvSpPr/>
            <p:nvPr/>
          </p:nvSpPr>
          <p:spPr>
            <a:xfrm>
              <a:off x="4908983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6" name="object 5416"/>
            <p:cNvSpPr/>
            <p:nvPr/>
          </p:nvSpPr>
          <p:spPr>
            <a:xfrm>
              <a:off x="4913299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67" y="112140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7" name="object 5417"/>
            <p:cNvSpPr/>
            <p:nvPr/>
          </p:nvSpPr>
          <p:spPr>
            <a:xfrm>
              <a:off x="4913299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8" name="object 5418"/>
            <p:cNvSpPr/>
            <p:nvPr/>
          </p:nvSpPr>
          <p:spPr>
            <a:xfrm>
              <a:off x="4910556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9" name="object 5419"/>
            <p:cNvSpPr/>
            <p:nvPr/>
          </p:nvSpPr>
          <p:spPr>
            <a:xfrm>
              <a:off x="4910556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0" name="object 5420"/>
            <p:cNvSpPr/>
            <p:nvPr/>
          </p:nvSpPr>
          <p:spPr>
            <a:xfrm>
              <a:off x="4910556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1" name="object 5421"/>
            <p:cNvSpPr/>
            <p:nvPr/>
          </p:nvSpPr>
          <p:spPr>
            <a:xfrm>
              <a:off x="4910556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2" name="object 5422"/>
            <p:cNvSpPr/>
            <p:nvPr/>
          </p:nvSpPr>
          <p:spPr>
            <a:xfrm>
              <a:off x="491055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3" name="object 5423"/>
            <p:cNvSpPr/>
            <p:nvPr/>
          </p:nvSpPr>
          <p:spPr>
            <a:xfrm>
              <a:off x="491055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4" name="object 5424"/>
            <p:cNvSpPr/>
            <p:nvPr/>
          </p:nvSpPr>
          <p:spPr>
            <a:xfrm>
              <a:off x="4910556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5" name="object 5425"/>
            <p:cNvSpPr/>
            <p:nvPr/>
          </p:nvSpPr>
          <p:spPr>
            <a:xfrm>
              <a:off x="4910556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6" name="object 5426"/>
            <p:cNvSpPr/>
            <p:nvPr/>
          </p:nvSpPr>
          <p:spPr>
            <a:xfrm>
              <a:off x="4910556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7" name="object 5427"/>
            <p:cNvSpPr/>
            <p:nvPr/>
          </p:nvSpPr>
          <p:spPr>
            <a:xfrm>
              <a:off x="4910556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8" name="object 5428"/>
            <p:cNvSpPr/>
            <p:nvPr/>
          </p:nvSpPr>
          <p:spPr>
            <a:xfrm>
              <a:off x="4910556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9" name="object 5429"/>
            <p:cNvSpPr/>
            <p:nvPr/>
          </p:nvSpPr>
          <p:spPr>
            <a:xfrm>
              <a:off x="4910556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0" name="object 5430"/>
            <p:cNvSpPr/>
            <p:nvPr/>
          </p:nvSpPr>
          <p:spPr>
            <a:xfrm>
              <a:off x="491055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1" name="object 5431"/>
            <p:cNvSpPr/>
            <p:nvPr/>
          </p:nvSpPr>
          <p:spPr>
            <a:xfrm>
              <a:off x="491055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2" name="object 5432"/>
            <p:cNvSpPr/>
            <p:nvPr/>
          </p:nvSpPr>
          <p:spPr>
            <a:xfrm>
              <a:off x="4910556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3" name="object 5433"/>
            <p:cNvSpPr/>
            <p:nvPr/>
          </p:nvSpPr>
          <p:spPr>
            <a:xfrm>
              <a:off x="4910556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4" name="object 5434"/>
            <p:cNvSpPr/>
            <p:nvPr/>
          </p:nvSpPr>
          <p:spPr>
            <a:xfrm>
              <a:off x="491055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5" name="object 5435"/>
            <p:cNvSpPr/>
            <p:nvPr/>
          </p:nvSpPr>
          <p:spPr>
            <a:xfrm>
              <a:off x="491055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6" name="object 5436"/>
            <p:cNvSpPr/>
            <p:nvPr/>
          </p:nvSpPr>
          <p:spPr>
            <a:xfrm>
              <a:off x="4910556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7" name="object 5437"/>
            <p:cNvSpPr/>
            <p:nvPr/>
          </p:nvSpPr>
          <p:spPr>
            <a:xfrm>
              <a:off x="4910556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8" name="object 5438"/>
            <p:cNvSpPr/>
            <p:nvPr/>
          </p:nvSpPr>
          <p:spPr>
            <a:xfrm>
              <a:off x="491055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9" name="object 5439"/>
            <p:cNvSpPr/>
            <p:nvPr/>
          </p:nvSpPr>
          <p:spPr>
            <a:xfrm>
              <a:off x="491055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0" name="object 5440"/>
            <p:cNvSpPr/>
            <p:nvPr/>
          </p:nvSpPr>
          <p:spPr>
            <a:xfrm>
              <a:off x="4910556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1" name="object 5441"/>
            <p:cNvSpPr/>
            <p:nvPr/>
          </p:nvSpPr>
          <p:spPr>
            <a:xfrm>
              <a:off x="4910556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2" name="object 5442"/>
            <p:cNvSpPr/>
            <p:nvPr/>
          </p:nvSpPr>
          <p:spPr>
            <a:xfrm>
              <a:off x="4910556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3" name="object 5443"/>
            <p:cNvSpPr/>
            <p:nvPr/>
          </p:nvSpPr>
          <p:spPr>
            <a:xfrm>
              <a:off x="4910556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4" name="object 5444"/>
            <p:cNvSpPr/>
            <p:nvPr/>
          </p:nvSpPr>
          <p:spPr>
            <a:xfrm>
              <a:off x="4910556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5" name="object 5445"/>
            <p:cNvSpPr/>
            <p:nvPr/>
          </p:nvSpPr>
          <p:spPr>
            <a:xfrm>
              <a:off x="4910556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6" name="object 5446"/>
            <p:cNvSpPr/>
            <p:nvPr/>
          </p:nvSpPr>
          <p:spPr>
            <a:xfrm>
              <a:off x="491055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7" name="object 5447"/>
            <p:cNvSpPr/>
            <p:nvPr/>
          </p:nvSpPr>
          <p:spPr>
            <a:xfrm>
              <a:off x="491055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8" name="object 5448"/>
            <p:cNvSpPr/>
            <p:nvPr/>
          </p:nvSpPr>
          <p:spPr>
            <a:xfrm>
              <a:off x="4910556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9" name="object 5449"/>
            <p:cNvSpPr/>
            <p:nvPr/>
          </p:nvSpPr>
          <p:spPr>
            <a:xfrm>
              <a:off x="4910556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0" name="object 5450"/>
            <p:cNvSpPr/>
            <p:nvPr/>
          </p:nvSpPr>
          <p:spPr>
            <a:xfrm>
              <a:off x="4910556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1" name="object 5451"/>
            <p:cNvSpPr/>
            <p:nvPr/>
          </p:nvSpPr>
          <p:spPr>
            <a:xfrm>
              <a:off x="4910556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2" name="object 5452"/>
            <p:cNvSpPr/>
            <p:nvPr/>
          </p:nvSpPr>
          <p:spPr>
            <a:xfrm>
              <a:off x="4910556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3" name="object 5453"/>
            <p:cNvSpPr/>
            <p:nvPr/>
          </p:nvSpPr>
          <p:spPr>
            <a:xfrm>
              <a:off x="4910556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4" name="object 5454"/>
            <p:cNvSpPr/>
            <p:nvPr/>
          </p:nvSpPr>
          <p:spPr>
            <a:xfrm>
              <a:off x="4910556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5" name="object 5455"/>
            <p:cNvSpPr/>
            <p:nvPr/>
          </p:nvSpPr>
          <p:spPr>
            <a:xfrm>
              <a:off x="4910556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6" name="object 5456"/>
            <p:cNvSpPr/>
            <p:nvPr/>
          </p:nvSpPr>
          <p:spPr>
            <a:xfrm>
              <a:off x="4910556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7" name="object 5457"/>
            <p:cNvSpPr/>
            <p:nvPr/>
          </p:nvSpPr>
          <p:spPr>
            <a:xfrm>
              <a:off x="4910556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8" name="object 5458"/>
            <p:cNvSpPr/>
            <p:nvPr/>
          </p:nvSpPr>
          <p:spPr>
            <a:xfrm>
              <a:off x="4910556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9" name="object 5459"/>
            <p:cNvSpPr/>
            <p:nvPr/>
          </p:nvSpPr>
          <p:spPr>
            <a:xfrm>
              <a:off x="4910556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0" name="object 5460"/>
            <p:cNvSpPr/>
            <p:nvPr/>
          </p:nvSpPr>
          <p:spPr>
            <a:xfrm>
              <a:off x="4910556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1" name="object 5461"/>
            <p:cNvSpPr/>
            <p:nvPr/>
          </p:nvSpPr>
          <p:spPr>
            <a:xfrm>
              <a:off x="4910556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2" name="object 5462"/>
            <p:cNvSpPr/>
            <p:nvPr/>
          </p:nvSpPr>
          <p:spPr>
            <a:xfrm>
              <a:off x="4910556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3" name="object 5463"/>
            <p:cNvSpPr/>
            <p:nvPr/>
          </p:nvSpPr>
          <p:spPr>
            <a:xfrm>
              <a:off x="4910556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4" name="object 5464"/>
            <p:cNvSpPr/>
            <p:nvPr/>
          </p:nvSpPr>
          <p:spPr>
            <a:xfrm>
              <a:off x="4910556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5" name="object 5465"/>
            <p:cNvSpPr/>
            <p:nvPr/>
          </p:nvSpPr>
          <p:spPr>
            <a:xfrm>
              <a:off x="4910556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6" name="object 5466"/>
            <p:cNvSpPr/>
            <p:nvPr/>
          </p:nvSpPr>
          <p:spPr>
            <a:xfrm>
              <a:off x="4910556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7" name="object 5467"/>
            <p:cNvSpPr/>
            <p:nvPr/>
          </p:nvSpPr>
          <p:spPr>
            <a:xfrm>
              <a:off x="4910556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8" name="object 5468"/>
            <p:cNvSpPr/>
            <p:nvPr/>
          </p:nvSpPr>
          <p:spPr>
            <a:xfrm>
              <a:off x="4910556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9" name="object 5469"/>
            <p:cNvSpPr/>
            <p:nvPr/>
          </p:nvSpPr>
          <p:spPr>
            <a:xfrm>
              <a:off x="4910556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0" name="object 5470"/>
            <p:cNvSpPr/>
            <p:nvPr/>
          </p:nvSpPr>
          <p:spPr>
            <a:xfrm>
              <a:off x="4910556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1" name="object 5471"/>
            <p:cNvSpPr/>
            <p:nvPr/>
          </p:nvSpPr>
          <p:spPr>
            <a:xfrm>
              <a:off x="4910556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2" name="object 5472"/>
            <p:cNvSpPr/>
            <p:nvPr/>
          </p:nvSpPr>
          <p:spPr>
            <a:xfrm>
              <a:off x="4910556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3" name="object 5473"/>
            <p:cNvSpPr/>
            <p:nvPr/>
          </p:nvSpPr>
          <p:spPr>
            <a:xfrm>
              <a:off x="4910556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4" name="object 5474"/>
            <p:cNvSpPr/>
            <p:nvPr/>
          </p:nvSpPr>
          <p:spPr>
            <a:xfrm>
              <a:off x="4910556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5" name="object 5475"/>
            <p:cNvSpPr/>
            <p:nvPr/>
          </p:nvSpPr>
          <p:spPr>
            <a:xfrm>
              <a:off x="4910556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6" name="object 5476"/>
            <p:cNvSpPr/>
            <p:nvPr/>
          </p:nvSpPr>
          <p:spPr>
            <a:xfrm>
              <a:off x="4910556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7" name="object 5477"/>
            <p:cNvSpPr/>
            <p:nvPr/>
          </p:nvSpPr>
          <p:spPr>
            <a:xfrm>
              <a:off x="4910556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8" name="object 5478"/>
            <p:cNvSpPr/>
            <p:nvPr/>
          </p:nvSpPr>
          <p:spPr>
            <a:xfrm>
              <a:off x="4910556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9" name="object 5479"/>
            <p:cNvSpPr/>
            <p:nvPr/>
          </p:nvSpPr>
          <p:spPr>
            <a:xfrm>
              <a:off x="4910556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0" name="object 5480"/>
            <p:cNvSpPr/>
            <p:nvPr/>
          </p:nvSpPr>
          <p:spPr>
            <a:xfrm>
              <a:off x="4910556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1" name="object 5481"/>
            <p:cNvSpPr/>
            <p:nvPr/>
          </p:nvSpPr>
          <p:spPr>
            <a:xfrm>
              <a:off x="4910556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2" name="object 5482"/>
            <p:cNvSpPr/>
            <p:nvPr/>
          </p:nvSpPr>
          <p:spPr>
            <a:xfrm>
              <a:off x="4910556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3" name="object 5483"/>
            <p:cNvSpPr/>
            <p:nvPr/>
          </p:nvSpPr>
          <p:spPr>
            <a:xfrm>
              <a:off x="4910556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4" name="object 5484"/>
            <p:cNvSpPr/>
            <p:nvPr/>
          </p:nvSpPr>
          <p:spPr>
            <a:xfrm>
              <a:off x="4910556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5" name="object 5485"/>
            <p:cNvSpPr/>
            <p:nvPr/>
          </p:nvSpPr>
          <p:spPr>
            <a:xfrm>
              <a:off x="4910556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6" name="object 5486"/>
            <p:cNvSpPr/>
            <p:nvPr/>
          </p:nvSpPr>
          <p:spPr>
            <a:xfrm>
              <a:off x="4910556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7" name="object 5487"/>
            <p:cNvSpPr/>
            <p:nvPr/>
          </p:nvSpPr>
          <p:spPr>
            <a:xfrm>
              <a:off x="4910556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8" name="object 5488"/>
            <p:cNvSpPr/>
            <p:nvPr/>
          </p:nvSpPr>
          <p:spPr>
            <a:xfrm>
              <a:off x="4910556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9" name="object 5489"/>
            <p:cNvSpPr/>
            <p:nvPr/>
          </p:nvSpPr>
          <p:spPr>
            <a:xfrm>
              <a:off x="4910556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0" name="object 5490"/>
            <p:cNvSpPr/>
            <p:nvPr/>
          </p:nvSpPr>
          <p:spPr>
            <a:xfrm>
              <a:off x="4910556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1" name="object 5491"/>
            <p:cNvSpPr/>
            <p:nvPr/>
          </p:nvSpPr>
          <p:spPr>
            <a:xfrm>
              <a:off x="4910556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2" name="object 5492"/>
            <p:cNvSpPr/>
            <p:nvPr/>
          </p:nvSpPr>
          <p:spPr>
            <a:xfrm>
              <a:off x="4910556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3" name="object 5493"/>
            <p:cNvSpPr/>
            <p:nvPr/>
          </p:nvSpPr>
          <p:spPr>
            <a:xfrm>
              <a:off x="4910556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4" name="object 5494"/>
            <p:cNvSpPr/>
            <p:nvPr/>
          </p:nvSpPr>
          <p:spPr>
            <a:xfrm>
              <a:off x="4910556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5" name="object 5495"/>
            <p:cNvSpPr/>
            <p:nvPr/>
          </p:nvSpPr>
          <p:spPr>
            <a:xfrm>
              <a:off x="4910556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6" name="object 5496"/>
            <p:cNvSpPr/>
            <p:nvPr/>
          </p:nvSpPr>
          <p:spPr>
            <a:xfrm>
              <a:off x="4910556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7" name="object 5497"/>
            <p:cNvSpPr/>
            <p:nvPr/>
          </p:nvSpPr>
          <p:spPr>
            <a:xfrm>
              <a:off x="4910556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8" name="object 5498"/>
            <p:cNvSpPr/>
            <p:nvPr/>
          </p:nvSpPr>
          <p:spPr>
            <a:xfrm>
              <a:off x="4910556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9" name="object 5499"/>
            <p:cNvSpPr/>
            <p:nvPr/>
          </p:nvSpPr>
          <p:spPr>
            <a:xfrm>
              <a:off x="4910556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0" name="object 5500"/>
            <p:cNvSpPr/>
            <p:nvPr/>
          </p:nvSpPr>
          <p:spPr>
            <a:xfrm>
              <a:off x="4910556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1" name="object 5501"/>
            <p:cNvSpPr/>
            <p:nvPr/>
          </p:nvSpPr>
          <p:spPr>
            <a:xfrm>
              <a:off x="4910556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2" name="object 5502"/>
            <p:cNvSpPr/>
            <p:nvPr/>
          </p:nvSpPr>
          <p:spPr>
            <a:xfrm>
              <a:off x="4910556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3" name="object 5503"/>
            <p:cNvSpPr/>
            <p:nvPr/>
          </p:nvSpPr>
          <p:spPr>
            <a:xfrm>
              <a:off x="4910556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4" name="object 5504"/>
            <p:cNvSpPr/>
            <p:nvPr/>
          </p:nvSpPr>
          <p:spPr>
            <a:xfrm>
              <a:off x="4910556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5" name="object 5505"/>
            <p:cNvSpPr/>
            <p:nvPr/>
          </p:nvSpPr>
          <p:spPr>
            <a:xfrm>
              <a:off x="4910556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6" name="object 5506"/>
            <p:cNvSpPr/>
            <p:nvPr/>
          </p:nvSpPr>
          <p:spPr>
            <a:xfrm>
              <a:off x="4910556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7" name="object 5507"/>
            <p:cNvSpPr/>
            <p:nvPr/>
          </p:nvSpPr>
          <p:spPr>
            <a:xfrm>
              <a:off x="4910556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8" name="object 5508"/>
            <p:cNvSpPr/>
            <p:nvPr/>
          </p:nvSpPr>
          <p:spPr>
            <a:xfrm>
              <a:off x="4910556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9" name="object 5509"/>
            <p:cNvSpPr/>
            <p:nvPr/>
          </p:nvSpPr>
          <p:spPr>
            <a:xfrm>
              <a:off x="4910556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0" name="object 5510"/>
            <p:cNvSpPr/>
            <p:nvPr/>
          </p:nvSpPr>
          <p:spPr>
            <a:xfrm>
              <a:off x="4910556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1" name="object 5511"/>
            <p:cNvSpPr/>
            <p:nvPr/>
          </p:nvSpPr>
          <p:spPr>
            <a:xfrm>
              <a:off x="4910556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2" name="object 5512"/>
            <p:cNvSpPr/>
            <p:nvPr/>
          </p:nvSpPr>
          <p:spPr>
            <a:xfrm>
              <a:off x="4910556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3" name="object 5513"/>
            <p:cNvSpPr/>
            <p:nvPr/>
          </p:nvSpPr>
          <p:spPr>
            <a:xfrm>
              <a:off x="4910556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4" name="object 5514"/>
            <p:cNvSpPr/>
            <p:nvPr/>
          </p:nvSpPr>
          <p:spPr>
            <a:xfrm>
              <a:off x="4910556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5" name="object 5515"/>
            <p:cNvSpPr/>
            <p:nvPr/>
          </p:nvSpPr>
          <p:spPr>
            <a:xfrm>
              <a:off x="4910556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6" name="object 5516"/>
            <p:cNvSpPr/>
            <p:nvPr/>
          </p:nvSpPr>
          <p:spPr>
            <a:xfrm>
              <a:off x="4910556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7" name="object 5517"/>
            <p:cNvSpPr/>
            <p:nvPr/>
          </p:nvSpPr>
          <p:spPr>
            <a:xfrm>
              <a:off x="4910556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8" name="object 5518"/>
            <p:cNvSpPr/>
            <p:nvPr/>
          </p:nvSpPr>
          <p:spPr>
            <a:xfrm>
              <a:off x="4910556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9" name="object 5519"/>
            <p:cNvSpPr/>
            <p:nvPr/>
          </p:nvSpPr>
          <p:spPr>
            <a:xfrm>
              <a:off x="4910556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0" name="object 5520"/>
            <p:cNvSpPr/>
            <p:nvPr/>
          </p:nvSpPr>
          <p:spPr>
            <a:xfrm>
              <a:off x="4910556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1" name="object 5521"/>
            <p:cNvSpPr/>
            <p:nvPr/>
          </p:nvSpPr>
          <p:spPr>
            <a:xfrm>
              <a:off x="4910556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2" name="object 5522"/>
            <p:cNvSpPr/>
            <p:nvPr/>
          </p:nvSpPr>
          <p:spPr>
            <a:xfrm>
              <a:off x="4910556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3" name="object 5523"/>
            <p:cNvSpPr/>
            <p:nvPr/>
          </p:nvSpPr>
          <p:spPr>
            <a:xfrm>
              <a:off x="4910556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4" name="object 5524"/>
            <p:cNvSpPr/>
            <p:nvPr/>
          </p:nvSpPr>
          <p:spPr>
            <a:xfrm>
              <a:off x="4910556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5" name="object 5525"/>
            <p:cNvSpPr/>
            <p:nvPr/>
          </p:nvSpPr>
          <p:spPr>
            <a:xfrm>
              <a:off x="4910556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6" name="object 5526"/>
            <p:cNvSpPr/>
            <p:nvPr/>
          </p:nvSpPr>
          <p:spPr>
            <a:xfrm>
              <a:off x="4910556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7" name="object 5527"/>
            <p:cNvSpPr/>
            <p:nvPr/>
          </p:nvSpPr>
          <p:spPr>
            <a:xfrm>
              <a:off x="4910556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8" name="object 5528"/>
            <p:cNvSpPr/>
            <p:nvPr/>
          </p:nvSpPr>
          <p:spPr>
            <a:xfrm>
              <a:off x="4910556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9" name="object 5529"/>
            <p:cNvSpPr/>
            <p:nvPr/>
          </p:nvSpPr>
          <p:spPr>
            <a:xfrm>
              <a:off x="4910556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0" name="object 5530"/>
            <p:cNvSpPr/>
            <p:nvPr/>
          </p:nvSpPr>
          <p:spPr>
            <a:xfrm>
              <a:off x="4910556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1" name="object 5531"/>
            <p:cNvSpPr/>
            <p:nvPr/>
          </p:nvSpPr>
          <p:spPr>
            <a:xfrm>
              <a:off x="4910556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2" name="object 5532"/>
            <p:cNvSpPr/>
            <p:nvPr/>
          </p:nvSpPr>
          <p:spPr>
            <a:xfrm>
              <a:off x="4910556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3" name="object 5533"/>
            <p:cNvSpPr/>
            <p:nvPr/>
          </p:nvSpPr>
          <p:spPr>
            <a:xfrm>
              <a:off x="4910556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4" name="object 5534"/>
            <p:cNvSpPr/>
            <p:nvPr/>
          </p:nvSpPr>
          <p:spPr>
            <a:xfrm>
              <a:off x="4910556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5" name="object 5535"/>
            <p:cNvSpPr/>
            <p:nvPr/>
          </p:nvSpPr>
          <p:spPr>
            <a:xfrm>
              <a:off x="4910556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6" name="object 5536"/>
            <p:cNvSpPr/>
            <p:nvPr/>
          </p:nvSpPr>
          <p:spPr>
            <a:xfrm>
              <a:off x="4910556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7" name="object 5537"/>
            <p:cNvSpPr/>
            <p:nvPr/>
          </p:nvSpPr>
          <p:spPr>
            <a:xfrm>
              <a:off x="4910556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8" name="object 5538"/>
            <p:cNvSpPr/>
            <p:nvPr/>
          </p:nvSpPr>
          <p:spPr>
            <a:xfrm>
              <a:off x="4910556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9" name="object 5539"/>
            <p:cNvSpPr/>
            <p:nvPr/>
          </p:nvSpPr>
          <p:spPr>
            <a:xfrm>
              <a:off x="4910556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0" name="object 5540"/>
            <p:cNvSpPr/>
            <p:nvPr/>
          </p:nvSpPr>
          <p:spPr>
            <a:xfrm>
              <a:off x="4910556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1" name="object 5541"/>
            <p:cNvSpPr/>
            <p:nvPr/>
          </p:nvSpPr>
          <p:spPr>
            <a:xfrm>
              <a:off x="4910556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2" name="object 5542"/>
            <p:cNvSpPr/>
            <p:nvPr/>
          </p:nvSpPr>
          <p:spPr>
            <a:xfrm>
              <a:off x="4910556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3" name="object 5543"/>
            <p:cNvSpPr/>
            <p:nvPr/>
          </p:nvSpPr>
          <p:spPr>
            <a:xfrm>
              <a:off x="4910556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4" name="object 5544"/>
            <p:cNvSpPr/>
            <p:nvPr/>
          </p:nvSpPr>
          <p:spPr>
            <a:xfrm>
              <a:off x="4910556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5" name="object 5545"/>
            <p:cNvSpPr/>
            <p:nvPr/>
          </p:nvSpPr>
          <p:spPr>
            <a:xfrm>
              <a:off x="4910556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6" name="object 5546"/>
            <p:cNvSpPr/>
            <p:nvPr/>
          </p:nvSpPr>
          <p:spPr>
            <a:xfrm>
              <a:off x="4910556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7" name="object 5547"/>
            <p:cNvSpPr/>
            <p:nvPr/>
          </p:nvSpPr>
          <p:spPr>
            <a:xfrm>
              <a:off x="4910556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8" name="object 5548"/>
            <p:cNvSpPr/>
            <p:nvPr/>
          </p:nvSpPr>
          <p:spPr>
            <a:xfrm>
              <a:off x="4910556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9" name="object 5549"/>
            <p:cNvSpPr/>
            <p:nvPr/>
          </p:nvSpPr>
          <p:spPr>
            <a:xfrm>
              <a:off x="4910556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0" name="object 5550"/>
            <p:cNvSpPr/>
            <p:nvPr/>
          </p:nvSpPr>
          <p:spPr>
            <a:xfrm>
              <a:off x="4910556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1" name="object 5551"/>
            <p:cNvSpPr/>
            <p:nvPr/>
          </p:nvSpPr>
          <p:spPr>
            <a:xfrm>
              <a:off x="4910556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2" name="object 5552"/>
            <p:cNvSpPr/>
            <p:nvPr/>
          </p:nvSpPr>
          <p:spPr>
            <a:xfrm>
              <a:off x="4910556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3" name="object 5553"/>
            <p:cNvSpPr/>
            <p:nvPr/>
          </p:nvSpPr>
          <p:spPr>
            <a:xfrm>
              <a:off x="4910556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4" name="object 5554"/>
            <p:cNvSpPr/>
            <p:nvPr/>
          </p:nvSpPr>
          <p:spPr>
            <a:xfrm>
              <a:off x="4869865" y="4006951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11760" y="3022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5" name="object 5555"/>
            <p:cNvSpPr/>
            <p:nvPr/>
          </p:nvSpPr>
          <p:spPr>
            <a:xfrm>
              <a:off x="4869487" y="4006745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12560" y="0"/>
                  </a:moveTo>
                  <a:lnTo>
                    <a:pt x="0" y="0"/>
                  </a:lnTo>
                  <a:lnTo>
                    <a:pt x="0" y="3327"/>
                  </a:lnTo>
                  <a:lnTo>
                    <a:pt x="12560" y="3327"/>
                  </a:lnTo>
                  <a:lnTo>
                    <a:pt x="12560" y="2552"/>
                  </a:lnTo>
                  <a:lnTo>
                    <a:pt x="1231" y="2552"/>
                  </a:lnTo>
                  <a:lnTo>
                    <a:pt x="825" y="2438"/>
                  </a:lnTo>
                  <a:lnTo>
                    <a:pt x="825" y="2146"/>
                  </a:lnTo>
                  <a:lnTo>
                    <a:pt x="1676" y="2146"/>
                  </a:lnTo>
                  <a:lnTo>
                    <a:pt x="1676" y="2006"/>
                  </a:lnTo>
                  <a:lnTo>
                    <a:pt x="916" y="1625"/>
                  </a:lnTo>
                  <a:lnTo>
                    <a:pt x="800" y="990"/>
                  </a:lnTo>
                  <a:lnTo>
                    <a:pt x="1079" y="800"/>
                  </a:lnTo>
                  <a:lnTo>
                    <a:pt x="12560" y="800"/>
                  </a:lnTo>
                  <a:lnTo>
                    <a:pt x="12560" y="0"/>
                  </a:lnTo>
                  <a:close/>
                </a:path>
                <a:path w="12700" h="3810">
                  <a:moveTo>
                    <a:pt x="1841" y="1092"/>
                  </a:moveTo>
                  <a:lnTo>
                    <a:pt x="1333" y="1092"/>
                  </a:lnTo>
                  <a:lnTo>
                    <a:pt x="1342" y="1320"/>
                  </a:lnTo>
                  <a:lnTo>
                    <a:pt x="1765" y="1485"/>
                  </a:lnTo>
                  <a:lnTo>
                    <a:pt x="2002" y="1638"/>
                  </a:lnTo>
                  <a:lnTo>
                    <a:pt x="2120" y="2324"/>
                  </a:lnTo>
                  <a:lnTo>
                    <a:pt x="1841" y="2552"/>
                  </a:lnTo>
                  <a:lnTo>
                    <a:pt x="10947" y="2552"/>
                  </a:lnTo>
                  <a:lnTo>
                    <a:pt x="10766" y="2501"/>
                  </a:lnTo>
                  <a:lnTo>
                    <a:pt x="2374" y="2501"/>
                  </a:lnTo>
                  <a:lnTo>
                    <a:pt x="2374" y="1168"/>
                  </a:lnTo>
                  <a:lnTo>
                    <a:pt x="1993" y="1168"/>
                  </a:lnTo>
                  <a:lnTo>
                    <a:pt x="1841" y="1092"/>
                  </a:lnTo>
                  <a:close/>
                </a:path>
                <a:path w="12700" h="3810">
                  <a:moveTo>
                    <a:pt x="11582" y="1092"/>
                  </a:moveTo>
                  <a:lnTo>
                    <a:pt x="11099" y="1092"/>
                  </a:lnTo>
                  <a:lnTo>
                    <a:pt x="11048" y="1320"/>
                  </a:lnTo>
                  <a:lnTo>
                    <a:pt x="11455" y="1485"/>
                  </a:lnTo>
                  <a:lnTo>
                    <a:pt x="11734" y="1625"/>
                  </a:lnTo>
                  <a:lnTo>
                    <a:pt x="11709" y="2438"/>
                  </a:lnTo>
                  <a:lnTo>
                    <a:pt x="11582" y="2552"/>
                  </a:lnTo>
                  <a:lnTo>
                    <a:pt x="12560" y="2552"/>
                  </a:lnTo>
                  <a:lnTo>
                    <a:pt x="12560" y="1168"/>
                  </a:lnTo>
                  <a:lnTo>
                    <a:pt x="11734" y="1168"/>
                  </a:lnTo>
                  <a:lnTo>
                    <a:pt x="11582" y="1092"/>
                  </a:lnTo>
                  <a:close/>
                </a:path>
                <a:path w="12700" h="3810">
                  <a:moveTo>
                    <a:pt x="10778" y="812"/>
                  </a:moveTo>
                  <a:lnTo>
                    <a:pt x="2857" y="812"/>
                  </a:lnTo>
                  <a:lnTo>
                    <a:pt x="2857" y="2501"/>
                  </a:lnTo>
                  <a:lnTo>
                    <a:pt x="3276" y="2501"/>
                  </a:lnTo>
                  <a:lnTo>
                    <a:pt x="3276" y="825"/>
                  </a:lnTo>
                  <a:lnTo>
                    <a:pt x="10778" y="812"/>
                  </a:lnTo>
                  <a:close/>
                </a:path>
                <a:path w="12700" h="3810">
                  <a:moveTo>
                    <a:pt x="4800" y="825"/>
                  </a:moveTo>
                  <a:lnTo>
                    <a:pt x="4495" y="825"/>
                  </a:lnTo>
                  <a:lnTo>
                    <a:pt x="4495" y="1130"/>
                  </a:lnTo>
                  <a:lnTo>
                    <a:pt x="3759" y="1130"/>
                  </a:lnTo>
                  <a:lnTo>
                    <a:pt x="3759" y="1485"/>
                  </a:lnTo>
                  <a:lnTo>
                    <a:pt x="4381" y="1485"/>
                  </a:lnTo>
                  <a:lnTo>
                    <a:pt x="4381" y="1803"/>
                  </a:lnTo>
                  <a:lnTo>
                    <a:pt x="3759" y="1803"/>
                  </a:lnTo>
                  <a:lnTo>
                    <a:pt x="3759" y="2159"/>
                  </a:lnTo>
                  <a:lnTo>
                    <a:pt x="4495" y="2159"/>
                  </a:lnTo>
                  <a:lnTo>
                    <a:pt x="4495" y="2501"/>
                  </a:lnTo>
                  <a:lnTo>
                    <a:pt x="4800" y="2501"/>
                  </a:lnTo>
                  <a:lnTo>
                    <a:pt x="4800" y="825"/>
                  </a:lnTo>
                  <a:close/>
                </a:path>
                <a:path w="12700" h="3810">
                  <a:moveTo>
                    <a:pt x="5118" y="1397"/>
                  </a:moveTo>
                  <a:lnTo>
                    <a:pt x="5118" y="2501"/>
                  </a:lnTo>
                  <a:lnTo>
                    <a:pt x="5587" y="2501"/>
                  </a:lnTo>
                  <a:lnTo>
                    <a:pt x="5118" y="1397"/>
                  </a:lnTo>
                  <a:close/>
                </a:path>
                <a:path w="12700" h="3810">
                  <a:moveTo>
                    <a:pt x="6400" y="1397"/>
                  </a:moveTo>
                  <a:lnTo>
                    <a:pt x="5892" y="2501"/>
                  </a:lnTo>
                  <a:lnTo>
                    <a:pt x="6400" y="2501"/>
                  </a:lnTo>
                  <a:lnTo>
                    <a:pt x="6400" y="1397"/>
                  </a:lnTo>
                  <a:close/>
                </a:path>
                <a:path w="12700" h="3810">
                  <a:moveTo>
                    <a:pt x="7226" y="825"/>
                  </a:moveTo>
                  <a:lnTo>
                    <a:pt x="6883" y="825"/>
                  </a:lnTo>
                  <a:lnTo>
                    <a:pt x="6883" y="2501"/>
                  </a:lnTo>
                  <a:lnTo>
                    <a:pt x="7226" y="2501"/>
                  </a:lnTo>
                  <a:lnTo>
                    <a:pt x="7226" y="825"/>
                  </a:lnTo>
                  <a:close/>
                </a:path>
                <a:path w="12700" h="3810">
                  <a:moveTo>
                    <a:pt x="8775" y="825"/>
                  </a:moveTo>
                  <a:lnTo>
                    <a:pt x="8483" y="825"/>
                  </a:lnTo>
                  <a:lnTo>
                    <a:pt x="8483" y="1130"/>
                  </a:lnTo>
                  <a:lnTo>
                    <a:pt x="7734" y="1130"/>
                  </a:lnTo>
                  <a:lnTo>
                    <a:pt x="7734" y="1485"/>
                  </a:lnTo>
                  <a:lnTo>
                    <a:pt x="8394" y="1485"/>
                  </a:lnTo>
                  <a:lnTo>
                    <a:pt x="8394" y="1803"/>
                  </a:lnTo>
                  <a:lnTo>
                    <a:pt x="7734" y="1803"/>
                  </a:lnTo>
                  <a:lnTo>
                    <a:pt x="7734" y="2159"/>
                  </a:lnTo>
                  <a:lnTo>
                    <a:pt x="8483" y="2159"/>
                  </a:lnTo>
                  <a:lnTo>
                    <a:pt x="8483" y="2501"/>
                  </a:lnTo>
                  <a:lnTo>
                    <a:pt x="8775" y="2501"/>
                  </a:lnTo>
                  <a:lnTo>
                    <a:pt x="8775" y="825"/>
                  </a:lnTo>
                  <a:close/>
                </a:path>
                <a:path w="12700" h="3810">
                  <a:moveTo>
                    <a:pt x="9143" y="1435"/>
                  </a:moveTo>
                  <a:lnTo>
                    <a:pt x="9143" y="2501"/>
                  </a:lnTo>
                  <a:lnTo>
                    <a:pt x="9728" y="2501"/>
                  </a:lnTo>
                  <a:lnTo>
                    <a:pt x="9143" y="1435"/>
                  </a:lnTo>
                  <a:close/>
                </a:path>
                <a:path w="12700" h="3810">
                  <a:moveTo>
                    <a:pt x="10761" y="825"/>
                  </a:moveTo>
                  <a:lnTo>
                    <a:pt x="10236" y="825"/>
                  </a:lnTo>
                  <a:lnTo>
                    <a:pt x="10236" y="2501"/>
                  </a:lnTo>
                  <a:lnTo>
                    <a:pt x="10766" y="2501"/>
                  </a:lnTo>
                  <a:lnTo>
                    <a:pt x="10540" y="2438"/>
                  </a:lnTo>
                  <a:lnTo>
                    <a:pt x="10540" y="2146"/>
                  </a:lnTo>
                  <a:lnTo>
                    <a:pt x="11366" y="2146"/>
                  </a:lnTo>
                  <a:lnTo>
                    <a:pt x="11366" y="2006"/>
                  </a:lnTo>
                  <a:lnTo>
                    <a:pt x="11154" y="1892"/>
                  </a:lnTo>
                  <a:lnTo>
                    <a:pt x="11010" y="1841"/>
                  </a:lnTo>
                  <a:lnTo>
                    <a:pt x="10629" y="1638"/>
                  </a:lnTo>
                  <a:lnTo>
                    <a:pt x="10540" y="990"/>
                  </a:lnTo>
                  <a:lnTo>
                    <a:pt x="10761" y="825"/>
                  </a:lnTo>
                  <a:close/>
                </a:path>
                <a:path w="12700" h="3810">
                  <a:moveTo>
                    <a:pt x="1676" y="2146"/>
                  </a:moveTo>
                  <a:lnTo>
                    <a:pt x="825" y="2146"/>
                  </a:lnTo>
                  <a:lnTo>
                    <a:pt x="1041" y="2159"/>
                  </a:lnTo>
                  <a:lnTo>
                    <a:pt x="1231" y="2235"/>
                  </a:lnTo>
                  <a:lnTo>
                    <a:pt x="1549" y="2235"/>
                  </a:lnTo>
                  <a:lnTo>
                    <a:pt x="1676" y="2159"/>
                  </a:lnTo>
                  <a:close/>
                </a:path>
                <a:path w="12700" h="3810">
                  <a:moveTo>
                    <a:pt x="11366" y="2146"/>
                  </a:moveTo>
                  <a:lnTo>
                    <a:pt x="10540" y="2146"/>
                  </a:lnTo>
                  <a:lnTo>
                    <a:pt x="10794" y="2159"/>
                  </a:lnTo>
                  <a:lnTo>
                    <a:pt x="10947" y="2235"/>
                  </a:lnTo>
                  <a:lnTo>
                    <a:pt x="11252" y="2235"/>
                  </a:lnTo>
                  <a:close/>
                </a:path>
                <a:path w="12700" h="3810">
                  <a:moveTo>
                    <a:pt x="9944" y="825"/>
                  </a:moveTo>
                  <a:lnTo>
                    <a:pt x="9309" y="825"/>
                  </a:lnTo>
                  <a:lnTo>
                    <a:pt x="9944" y="1892"/>
                  </a:lnTo>
                  <a:lnTo>
                    <a:pt x="9944" y="825"/>
                  </a:lnTo>
                  <a:close/>
                </a:path>
                <a:path w="12700" h="3810">
                  <a:moveTo>
                    <a:pt x="6248" y="825"/>
                  </a:moveTo>
                  <a:lnTo>
                    <a:pt x="5422" y="825"/>
                  </a:lnTo>
                  <a:lnTo>
                    <a:pt x="5524" y="1130"/>
                  </a:lnTo>
                  <a:lnTo>
                    <a:pt x="5841" y="1841"/>
                  </a:lnTo>
                  <a:lnTo>
                    <a:pt x="5956" y="1485"/>
                  </a:lnTo>
                  <a:lnTo>
                    <a:pt x="6248" y="825"/>
                  </a:lnTo>
                  <a:close/>
                </a:path>
                <a:path w="12700" h="3810">
                  <a:moveTo>
                    <a:pt x="10794" y="800"/>
                  </a:moveTo>
                  <a:lnTo>
                    <a:pt x="1676" y="800"/>
                  </a:lnTo>
                  <a:lnTo>
                    <a:pt x="1993" y="850"/>
                  </a:lnTo>
                  <a:lnTo>
                    <a:pt x="1993" y="1168"/>
                  </a:lnTo>
                  <a:lnTo>
                    <a:pt x="2374" y="1168"/>
                  </a:lnTo>
                  <a:lnTo>
                    <a:pt x="2374" y="812"/>
                  </a:lnTo>
                  <a:lnTo>
                    <a:pt x="10794" y="800"/>
                  </a:lnTo>
                  <a:close/>
                </a:path>
                <a:path w="12700" h="3810">
                  <a:moveTo>
                    <a:pt x="12560" y="800"/>
                  </a:moveTo>
                  <a:lnTo>
                    <a:pt x="11366" y="800"/>
                  </a:lnTo>
                  <a:lnTo>
                    <a:pt x="11734" y="850"/>
                  </a:lnTo>
                  <a:lnTo>
                    <a:pt x="11734" y="1168"/>
                  </a:lnTo>
                  <a:lnTo>
                    <a:pt x="12560" y="1168"/>
                  </a:lnTo>
                  <a:lnTo>
                    <a:pt x="12560" y="800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6" name="object 5556"/>
            <p:cNvSpPr/>
            <p:nvPr/>
          </p:nvSpPr>
          <p:spPr>
            <a:xfrm>
              <a:off x="5171389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61214"/>
                  </a:lnTo>
                  <a:lnTo>
                    <a:pt x="0" y="131584"/>
                  </a:lnTo>
                  <a:lnTo>
                    <a:pt x="11353" y="131584"/>
                  </a:lnTo>
                  <a:lnTo>
                    <a:pt x="11353" y="61214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7" name="object 5557"/>
            <p:cNvSpPr/>
            <p:nvPr/>
          </p:nvSpPr>
          <p:spPr>
            <a:xfrm>
              <a:off x="5171389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8" name="object 5558"/>
            <p:cNvSpPr/>
            <p:nvPr/>
          </p:nvSpPr>
          <p:spPr>
            <a:xfrm>
              <a:off x="5114683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94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94" y="131584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9" name="object 5559"/>
            <p:cNvSpPr/>
            <p:nvPr/>
          </p:nvSpPr>
          <p:spPr>
            <a:xfrm>
              <a:off x="5114683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94" y="0"/>
                  </a:lnTo>
                  <a:lnTo>
                    <a:pt x="22694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0" name="object 5560"/>
            <p:cNvSpPr/>
            <p:nvPr/>
          </p:nvSpPr>
          <p:spPr>
            <a:xfrm>
              <a:off x="5137378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82" y="13158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1" name="object 5561"/>
            <p:cNvSpPr/>
            <p:nvPr/>
          </p:nvSpPr>
          <p:spPr>
            <a:xfrm>
              <a:off x="5137378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2" name="object 5562"/>
            <p:cNvSpPr/>
            <p:nvPr/>
          </p:nvSpPr>
          <p:spPr>
            <a:xfrm>
              <a:off x="5182742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28" y="70370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3" name="object 5563"/>
            <p:cNvSpPr/>
            <p:nvPr/>
          </p:nvSpPr>
          <p:spPr>
            <a:xfrm>
              <a:off x="5182742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4" name="object 5564"/>
            <p:cNvSpPr/>
            <p:nvPr/>
          </p:nvSpPr>
          <p:spPr>
            <a:xfrm>
              <a:off x="5194071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53" y="70370"/>
                  </a:lnTo>
                  <a:lnTo>
                    <a:pt x="11353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5" name="object 5565"/>
            <p:cNvSpPr/>
            <p:nvPr/>
          </p:nvSpPr>
          <p:spPr>
            <a:xfrm>
              <a:off x="5194071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6" name="object 5566"/>
            <p:cNvSpPr/>
            <p:nvPr/>
          </p:nvSpPr>
          <p:spPr>
            <a:xfrm>
              <a:off x="5114683" y="3998937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94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94" y="58991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7" name="object 5567"/>
            <p:cNvSpPr/>
            <p:nvPr/>
          </p:nvSpPr>
          <p:spPr>
            <a:xfrm>
              <a:off x="5114683" y="3998937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94" y="0"/>
                  </a:lnTo>
                  <a:lnTo>
                    <a:pt x="22694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8" name="object 5568"/>
            <p:cNvSpPr/>
            <p:nvPr/>
          </p:nvSpPr>
          <p:spPr>
            <a:xfrm>
              <a:off x="5137378" y="3998937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9" name="object 5569"/>
            <p:cNvSpPr/>
            <p:nvPr/>
          </p:nvSpPr>
          <p:spPr>
            <a:xfrm>
              <a:off x="5137378" y="3998937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64" y="0"/>
                  </a:moveTo>
                  <a:lnTo>
                    <a:pt x="56692" y="0"/>
                  </a:lnTo>
                  <a:lnTo>
                    <a:pt x="56692" y="58991"/>
                  </a:lnTo>
                  <a:lnTo>
                    <a:pt x="45364" y="58991"/>
                  </a:lnTo>
                  <a:lnTo>
                    <a:pt x="45364" y="0"/>
                  </a:lnTo>
                  <a:close/>
                </a:path>
                <a:path w="68579" h="59054">
                  <a:moveTo>
                    <a:pt x="56692" y="0"/>
                  </a:moveTo>
                  <a:lnTo>
                    <a:pt x="68046" y="0"/>
                  </a:lnTo>
                  <a:lnTo>
                    <a:pt x="68046" y="58991"/>
                  </a:lnTo>
                  <a:lnTo>
                    <a:pt x="56692" y="58991"/>
                  </a:lnTo>
                  <a:lnTo>
                    <a:pt x="56692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0" name="object 5570"/>
            <p:cNvSpPr/>
            <p:nvPr/>
          </p:nvSpPr>
          <p:spPr>
            <a:xfrm>
              <a:off x="5114685" y="4005755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94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1" name="object 5571"/>
            <p:cNvSpPr/>
            <p:nvPr/>
          </p:nvSpPr>
          <p:spPr>
            <a:xfrm>
              <a:off x="5114685" y="400575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94" y="0"/>
                  </a:lnTo>
                </a:path>
                <a:path w="45720">
                  <a:moveTo>
                    <a:pt x="22694" y="0"/>
                  </a:moveTo>
                  <a:lnTo>
                    <a:pt x="4537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2" name="object 5572"/>
            <p:cNvSpPr/>
            <p:nvPr/>
          </p:nvSpPr>
          <p:spPr>
            <a:xfrm>
              <a:off x="5170261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3" name="object 5573"/>
            <p:cNvSpPr/>
            <p:nvPr/>
          </p:nvSpPr>
          <p:spPr>
            <a:xfrm>
              <a:off x="5170261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4" name="object 5574"/>
            <p:cNvSpPr/>
            <p:nvPr/>
          </p:nvSpPr>
          <p:spPr>
            <a:xfrm>
              <a:off x="5182744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5" name="object 5575"/>
            <p:cNvSpPr/>
            <p:nvPr/>
          </p:nvSpPr>
          <p:spPr>
            <a:xfrm>
              <a:off x="5182744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6" name="object 5576"/>
            <p:cNvSpPr/>
            <p:nvPr/>
          </p:nvSpPr>
          <p:spPr>
            <a:xfrm>
              <a:off x="5194074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7" name="object 5577"/>
            <p:cNvSpPr/>
            <p:nvPr/>
          </p:nvSpPr>
          <p:spPr>
            <a:xfrm>
              <a:off x="5194074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8" name="object 5578"/>
            <p:cNvSpPr/>
            <p:nvPr/>
          </p:nvSpPr>
          <p:spPr>
            <a:xfrm>
              <a:off x="5141899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9" name="object 5579"/>
            <p:cNvSpPr/>
            <p:nvPr/>
          </p:nvSpPr>
          <p:spPr>
            <a:xfrm>
              <a:off x="5141899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0" name="object 5580"/>
            <p:cNvSpPr/>
            <p:nvPr/>
          </p:nvSpPr>
          <p:spPr>
            <a:xfrm>
              <a:off x="5141899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1" name="object 5581"/>
            <p:cNvSpPr/>
            <p:nvPr/>
          </p:nvSpPr>
          <p:spPr>
            <a:xfrm>
              <a:off x="5141899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2" name="object 5582"/>
            <p:cNvSpPr/>
            <p:nvPr/>
          </p:nvSpPr>
          <p:spPr>
            <a:xfrm>
              <a:off x="514189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3" name="object 5583"/>
            <p:cNvSpPr/>
            <p:nvPr/>
          </p:nvSpPr>
          <p:spPr>
            <a:xfrm>
              <a:off x="514189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4" name="object 5584"/>
            <p:cNvSpPr/>
            <p:nvPr/>
          </p:nvSpPr>
          <p:spPr>
            <a:xfrm>
              <a:off x="5141899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5" name="object 5585"/>
            <p:cNvSpPr/>
            <p:nvPr/>
          </p:nvSpPr>
          <p:spPr>
            <a:xfrm>
              <a:off x="5141899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6" name="object 5586"/>
            <p:cNvSpPr/>
            <p:nvPr/>
          </p:nvSpPr>
          <p:spPr>
            <a:xfrm>
              <a:off x="5141899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7" name="object 5587"/>
            <p:cNvSpPr/>
            <p:nvPr/>
          </p:nvSpPr>
          <p:spPr>
            <a:xfrm>
              <a:off x="5141899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8" name="object 5588"/>
            <p:cNvSpPr/>
            <p:nvPr/>
          </p:nvSpPr>
          <p:spPr>
            <a:xfrm>
              <a:off x="5141899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9" name="object 5589"/>
            <p:cNvSpPr/>
            <p:nvPr/>
          </p:nvSpPr>
          <p:spPr>
            <a:xfrm>
              <a:off x="5141899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0" name="object 5590"/>
            <p:cNvSpPr/>
            <p:nvPr/>
          </p:nvSpPr>
          <p:spPr>
            <a:xfrm>
              <a:off x="514189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1" name="object 5591"/>
            <p:cNvSpPr/>
            <p:nvPr/>
          </p:nvSpPr>
          <p:spPr>
            <a:xfrm>
              <a:off x="514189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2" name="object 5592"/>
            <p:cNvSpPr/>
            <p:nvPr/>
          </p:nvSpPr>
          <p:spPr>
            <a:xfrm>
              <a:off x="5141899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3" name="object 5593"/>
            <p:cNvSpPr/>
            <p:nvPr/>
          </p:nvSpPr>
          <p:spPr>
            <a:xfrm>
              <a:off x="5141899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4" name="object 5594"/>
            <p:cNvSpPr/>
            <p:nvPr/>
          </p:nvSpPr>
          <p:spPr>
            <a:xfrm>
              <a:off x="514189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5" name="object 5595"/>
            <p:cNvSpPr/>
            <p:nvPr/>
          </p:nvSpPr>
          <p:spPr>
            <a:xfrm>
              <a:off x="514189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6" name="object 5596"/>
            <p:cNvSpPr/>
            <p:nvPr/>
          </p:nvSpPr>
          <p:spPr>
            <a:xfrm>
              <a:off x="5141899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7" name="object 5597"/>
            <p:cNvSpPr/>
            <p:nvPr/>
          </p:nvSpPr>
          <p:spPr>
            <a:xfrm>
              <a:off x="5141899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8" name="object 5598"/>
            <p:cNvSpPr/>
            <p:nvPr/>
          </p:nvSpPr>
          <p:spPr>
            <a:xfrm>
              <a:off x="514189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9" name="object 5599"/>
            <p:cNvSpPr/>
            <p:nvPr/>
          </p:nvSpPr>
          <p:spPr>
            <a:xfrm>
              <a:off x="514189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0" name="object 5600"/>
            <p:cNvSpPr/>
            <p:nvPr/>
          </p:nvSpPr>
          <p:spPr>
            <a:xfrm>
              <a:off x="5141899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1" name="object 5601"/>
            <p:cNvSpPr/>
            <p:nvPr/>
          </p:nvSpPr>
          <p:spPr>
            <a:xfrm>
              <a:off x="5141899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2" name="object 5602"/>
            <p:cNvSpPr/>
            <p:nvPr/>
          </p:nvSpPr>
          <p:spPr>
            <a:xfrm>
              <a:off x="5141899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3" name="object 5603"/>
            <p:cNvSpPr/>
            <p:nvPr/>
          </p:nvSpPr>
          <p:spPr>
            <a:xfrm>
              <a:off x="5141899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4" name="object 5604"/>
            <p:cNvSpPr/>
            <p:nvPr/>
          </p:nvSpPr>
          <p:spPr>
            <a:xfrm>
              <a:off x="5174551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705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705" y="112140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5" name="object 5605"/>
            <p:cNvSpPr/>
            <p:nvPr/>
          </p:nvSpPr>
          <p:spPr>
            <a:xfrm>
              <a:off x="5174551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705" y="0"/>
                  </a:lnTo>
                  <a:lnTo>
                    <a:pt x="6705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6" name="object 5606"/>
            <p:cNvSpPr/>
            <p:nvPr/>
          </p:nvSpPr>
          <p:spPr>
            <a:xfrm>
              <a:off x="5119217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7" name="object 5607"/>
            <p:cNvSpPr/>
            <p:nvPr/>
          </p:nvSpPr>
          <p:spPr>
            <a:xfrm>
              <a:off x="5119217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8" name="object 5608"/>
            <p:cNvSpPr/>
            <p:nvPr/>
          </p:nvSpPr>
          <p:spPr>
            <a:xfrm>
              <a:off x="5119217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9" name="object 5609"/>
            <p:cNvSpPr/>
            <p:nvPr/>
          </p:nvSpPr>
          <p:spPr>
            <a:xfrm>
              <a:off x="5119217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0" name="object 5610"/>
            <p:cNvSpPr/>
            <p:nvPr/>
          </p:nvSpPr>
          <p:spPr>
            <a:xfrm>
              <a:off x="5119217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1" name="object 5611"/>
            <p:cNvSpPr/>
            <p:nvPr/>
          </p:nvSpPr>
          <p:spPr>
            <a:xfrm>
              <a:off x="5119217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2" name="object 5612"/>
            <p:cNvSpPr/>
            <p:nvPr/>
          </p:nvSpPr>
          <p:spPr>
            <a:xfrm>
              <a:off x="5119217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3" name="object 5613"/>
            <p:cNvSpPr/>
            <p:nvPr/>
          </p:nvSpPr>
          <p:spPr>
            <a:xfrm>
              <a:off x="5119217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4" name="object 5614"/>
            <p:cNvSpPr/>
            <p:nvPr/>
          </p:nvSpPr>
          <p:spPr>
            <a:xfrm>
              <a:off x="5119217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5" name="object 5615"/>
            <p:cNvSpPr/>
            <p:nvPr/>
          </p:nvSpPr>
          <p:spPr>
            <a:xfrm>
              <a:off x="5119217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6" name="object 5616"/>
            <p:cNvSpPr/>
            <p:nvPr/>
          </p:nvSpPr>
          <p:spPr>
            <a:xfrm>
              <a:off x="5119217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7" name="object 5617"/>
            <p:cNvSpPr/>
            <p:nvPr/>
          </p:nvSpPr>
          <p:spPr>
            <a:xfrm>
              <a:off x="5119217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8" name="object 5618"/>
            <p:cNvSpPr/>
            <p:nvPr/>
          </p:nvSpPr>
          <p:spPr>
            <a:xfrm>
              <a:off x="5119217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9" name="object 5619"/>
            <p:cNvSpPr/>
            <p:nvPr/>
          </p:nvSpPr>
          <p:spPr>
            <a:xfrm>
              <a:off x="5119217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0" name="object 5620"/>
            <p:cNvSpPr/>
            <p:nvPr/>
          </p:nvSpPr>
          <p:spPr>
            <a:xfrm>
              <a:off x="5119217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1" name="object 5621"/>
            <p:cNvSpPr/>
            <p:nvPr/>
          </p:nvSpPr>
          <p:spPr>
            <a:xfrm>
              <a:off x="5119217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2" name="object 5622"/>
            <p:cNvSpPr/>
            <p:nvPr/>
          </p:nvSpPr>
          <p:spPr>
            <a:xfrm>
              <a:off x="5119217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3" name="object 5623"/>
            <p:cNvSpPr/>
            <p:nvPr/>
          </p:nvSpPr>
          <p:spPr>
            <a:xfrm>
              <a:off x="5119217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4" name="object 5624"/>
            <p:cNvSpPr/>
            <p:nvPr/>
          </p:nvSpPr>
          <p:spPr>
            <a:xfrm>
              <a:off x="5119217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5" name="object 5625"/>
            <p:cNvSpPr/>
            <p:nvPr/>
          </p:nvSpPr>
          <p:spPr>
            <a:xfrm>
              <a:off x="5119217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6" name="object 5626"/>
            <p:cNvSpPr/>
            <p:nvPr/>
          </p:nvSpPr>
          <p:spPr>
            <a:xfrm>
              <a:off x="5119217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7" name="object 5627"/>
            <p:cNvSpPr/>
            <p:nvPr/>
          </p:nvSpPr>
          <p:spPr>
            <a:xfrm>
              <a:off x="5119217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8" name="object 5628"/>
            <p:cNvSpPr/>
            <p:nvPr/>
          </p:nvSpPr>
          <p:spPr>
            <a:xfrm>
              <a:off x="5119217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9" name="object 5629"/>
            <p:cNvSpPr/>
            <p:nvPr/>
          </p:nvSpPr>
          <p:spPr>
            <a:xfrm>
              <a:off x="5119217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0" name="object 5630"/>
            <p:cNvSpPr/>
            <p:nvPr/>
          </p:nvSpPr>
          <p:spPr>
            <a:xfrm>
              <a:off x="5119217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1" name="object 5631"/>
            <p:cNvSpPr/>
            <p:nvPr/>
          </p:nvSpPr>
          <p:spPr>
            <a:xfrm>
              <a:off x="5119217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2" name="object 5632"/>
            <p:cNvSpPr/>
            <p:nvPr/>
          </p:nvSpPr>
          <p:spPr>
            <a:xfrm>
              <a:off x="5141899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3" name="object 5633"/>
            <p:cNvSpPr/>
            <p:nvPr/>
          </p:nvSpPr>
          <p:spPr>
            <a:xfrm>
              <a:off x="5141899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4" name="object 5634"/>
            <p:cNvSpPr/>
            <p:nvPr/>
          </p:nvSpPr>
          <p:spPr>
            <a:xfrm>
              <a:off x="514189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5" name="object 5635"/>
            <p:cNvSpPr/>
            <p:nvPr/>
          </p:nvSpPr>
          <p:spPr>
            <a:xfrm>
              <a:off x="514189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6" name="object 5636"/>
            <p:cNvSpPr/>
            <p:nvPr/>
          </p:nvSpPr>
          <p:spPr>
            <a:xfrm>
              <a:off x="5141899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7" name="object 5637"/>
            <p:cNvSpPr/>
            <p:nvPr/>
          </p:nvSpPr>
          <p:spPr>
            <a:xfrm>
              <a:off x="5141899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8" name="object 5638"/>
            <p:cNvSpPr/>
            <p:nvPr/>
          </p:nvSpPr>
          <p:spPr>
            <a:xfrm>
              <a:off x="5119217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9" name="object 5639"/>
            <p:cNvSpPr/>
            <p:nvPr/>
          </p:nvSpPr>
          <p:spPr>
            <a:xfrm>
              <a:off x="5119217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0" name="object 5640"/>
            <p:cNvSpPr/>
            <p:nvPr/>
          </p:nvSpPr>
          <p:spPr>
            <a:xfrm>
              <a:off x="5119217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1" name="object 5641"/>
            <p:cNvSpPr/>
            <p:nvPr/>
          </p:nvSpPr>
          <p:spPr>
            <a:xfrm>
              <a:off x="5119217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2" name="object 5642"/>
            <p:cNvSpPr/>
            <p:nvPr/>
          </p:nvSpPr>
          <p:spPr>
            <a:xfrm>
              <a:off x="5119217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3" name="object 5643"/>
            <p:cNvSpPr/>
            <p:nvPr/>
          </p:nvSpPr>
          <p:spPr>
            <a:xfrm>
              <a:off x="5119217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4" name="object 5644"/>
            <p:cNvSpPr/>
            <p:nvPr/>
          </p:nvSpPr>
          <p:spPr>
            <a:xfrm>
              <a:off x="5141899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5" name="object 5645"/>
            <p:cNvSpPr/>
            <p:nvPr/>
          </p:nvSpPr>
          <p:spPr>
            <a:xfrm>
              <a:off x="5141899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6" name="object 5646"/>
            <p:cNvSpPr/>
            <p:nvPr/>
          </p:nvSpPr>
          <p:spPr>
            <a:xfrm>
              <a:off x="5119217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7" name="object 5647"/>
            <p:cNvSpPr/>
            <p:nvPr/>
          </p:nvSpPr>
          <p:spPr>
            <a:xfrm>
              <a:off x="5119217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8" name="object 5648"/>
            <p:cNvSpPr/>
            <p:nvPr/>
          </p:nvSpPr>
          <p:spPr>
            <a:xfrm>
              <a:off x="5118087" y="4038625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3403" y="10210"/>
                  </a:moveTo>
                  <a:lnTo>
                    <a:pt x="0" y="10210"/>
                  </a:lnTo>
                  <a:lnTo>
                    <a:pt x="0" y="14757"/>
                  </a:lnTo>
                  <a:lnTo>
                    <a:pt x="3403" y="14757"/>
                  </a:lnTo>
                  <a:lnTo>
                    <a:pt x="3403" y="10210"/>
                  </a:lnTo>
                  <a:close/>
                </a:path>
                <a:path w="3810" h="15239">
                  <a:moveTo>
                    <a:pt x="3403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403" y="4559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9" name="object 5649"/>
            <p:cNvSpPr/>
            <p:nvPr/>
          </p:nvSpPr>
          <p:spPr>
            <a:xfrm>
              <a:off x="5144554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0" name="object 5650"/>
            <p:cNvSpPr/>
            <p:nvPr/>
          </p:nvSpPr>
          <p:spPr>
            <a:xfrm>
              <a:off x="5140883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70" y="24688"/>
                  </a:moveTo>
                  <a:lnTo>
                    <a:pt x="6350" y="24688"/>
                  </a:lnTo>
                  <a:lnTo>
                    <a:pt x="6350" y="0"/>
                  </a:lnTo>
                  <a:lnTo>
                    <a:pt x="3670" y="0"/>
                  </a:lnTo>
                  <a:lnTo>
                    <a:pt x="3670" y="24688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22"/>
                  </a:lnTo>
                  <a:lnTo>
                    <a:pt x="2832" y="36093"/>
                  </a:lnTo>
                  <a:lnTo>
                    <a:pt x="1397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397" y="40589"/>
                  </a:lnTo>
                  <a:lnTo>
                    <a:pt x="2832" y="41414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1" name="object 5651"/>
            <p:cNvSpPr/>
            <p:nvPr/>
          </p:nvSpPr>
          <p:spPr>
            <a:xfrm>
              <a:off x="5187289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2" name="object 5652"/>
            <p:cNvSpPr/>
            <p:nvPr/>
          </p:nvSpPr>
          <p:spPr>
            <a:xfrm>
              <a:off x="5187289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3" name="object 5653"/>
            <p:cNvSpPr/>
            <p:nvPr/>
          </p:nvSpPr>
          <p:spPr>
            <a:xfrm>
              <a:off x="5187289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4" name="object 5654"/>
            <p:cNvSpPr/>
            <p:nvPr/>
          </p:nvSpPr>
          <p:spPr>
            <a:xfrm>
              <a:off x="5187289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5" name="object 5655"/>
            <p:cNvSpPr/>
            <p:nvPr/>
          </p:nvSpPr>
          <p:spPr>
            <a:xfrm>
              <a:off x="518728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6" name="object 5656"/>
            <p:cNvSpPr/>
            <p:nvPr/>
          </p:nvSpPr>
          <p:spPr>
            <a:xfrm>
              <a:off x="518728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7" name="object 5657"/>
            <p:cNvSpPr/>
            <p:nvPr/>
          </p:nvSpPr>
          <p:spPr>
            <a:xfrm>
              <a:off x="5187289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8" name="object 5658"/>
            <p:cNvSpPr/>
            <p:nvPr/>
          </p:nvSpPr>
          <p:spPr>
            <a:xfrm>
              <a:off x="5187289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9" name="object 5659"/>
            <p:cNvSpPr/>
            <p:nvPr/>
          </p:nvSpPr>
          <p:spPr>
            <a:xfrm>
              <a:off x="5187289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0" name="object 5660"/>
            <p:cNvSpPr/>
            <p:nvPr/>
          </p:nvSpPr>
          <p:spPr>
            <a:xfrm>
              <a:off x="5187289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1" name="object 5661"/>
            <p:cNvSpPr/>
            <p:nvPr/>
          </p:nvSpPr>
          <p:spPr>
            <a:xfrm>
              <a:off x="5187289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2" name="object 5662"/>
            <p:cNvSpPr/>
            <p:nvPr/>
          </p:nvSpPr>
          <p:spPr>
            <a:xfrm>
              <a:off x="5187289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3" name="object 5663"/>
            <p:cNvSpPr/>
            <p:nvPr/>
          </p:nvSpPr>
          <p:spPr>
            <a:xfrm>
              <a:off x="518728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4" name="object 5664"/>
            <p:cNvSpPr/>
            <p:nvPr/>
          </p:nvSpPr>
          <p:spPr>
            <a:xfrm>
              <a:off x="518728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5" name="object 5665"/>
            <p:cNvSpPr/>
            <p:nvPr/>
          </p:nvSpPr>
          <p:spPr>
            <a:xfrm>
              <a:off x="5187289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6" name="object 5666"/>
            <p:cNvSpPr/>
            <p:nvPr/>
          </p:nvSpPr>
          <p:spPr>
            <a:xfrm>
              <a:off x="5187289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7" name="object 5667"/>
            <p:cNvSpPr/>
            <p:nvPr/>
          </p:nvSpPr>
          <p:spPr>
            <a:xfrm>
              <a:off x="518728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8" name="object 5668"/>
            <p:cNvSpPr/>
            <p:nvPr/>
          </p:nvSpPr>
          <p:spPr>
            <a:xfrm>
              <a:off x="518728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9" name="object 5669"/>
            <p:cNvSpPr/>
            <p:nvPr/>
          </p:nvSpPr>
          <p:spPr>
            <a:xfrm>
              <a:off x="5187289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0" name="object 5670"/>
            <p:cNvSpPr/>
            <p:nvPr/>
          </p:nvSpPr>
          <p:spPr>
            <a:xfrm>
              <a:off x="5187289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1" name="object 5671"/>
            <p:cNvSpPr/>
            <p:nvPr/>
          </p:nvSpPr>
          <p:spPr>
            <a:xfrm>
              <a:off x="518728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35" y="152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2" name="object 5672"/>
            <p:cNvSpPr/>
            <p:nvPr/>
          </p:nvSpPr>
          <p:spPr>
            <a:xfrm>
              <a:off x="518728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35" y="152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3" name="object 5673"/>
            <p:cNvSpPr/>
            <p:nvPr/>
          </p:nvSpPr>
          <p:spPr>
            <a:xfrm>
              <a:off x="5187289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4" name="object 5674"/>
            <p:cNvSpPr/>
            <p:nvPr/>
          </p:nvSpPr>
          <p:spPr>
            <a:xfrm>
              <a:off x="5187289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5" name="object 5675"/>
            <p:cNvSpPr/>
            <p:nvPr/>
          </p:nvSpPr>
          <p:spPr>
            <a:xfrm>
              <a:off x="5187289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6" name="object 5676"/>
            <p:cNvSpPr/>
            <p:nvPr/>
          </p:nvSpPr>
          <p:spPr>
            <a:xfrm>
              <a:off x="5187289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7" name="object 5677"/>
            <p:cNvSpPr/>
            <p:nvPr/>
          </p:nvSpPr>
          <p:spPr>
            <a:xfrm>
              <a:off x="5187289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8" name="object 5678"/>
            <p:cNvSpPr/>
            <p:nvPr/>
          </p:nvSpPr>
          <p:spPr>
            <a:xfrm>
              <a:off x="5187289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9" name="object 5679"/>
            <p:cNvSpPr/>
            <p:nvPr/>
          </p:nvSpPr>
          <p:spPr>
            <a:xfrm>
              <a:off x="518728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0" name="object 5680"/>
            <p:cNvSpPr/>
            <p:nvPr/>
          </p:nvSpPr>
          <p:spPr>
            <a:xfrm>
              <a:off x="518728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1" name="object 5681"/>
            <p:cNvSpPr/>
            <p:nvPr/>
          </p:nvSpPr>
          <p:spPr>
            <a:xfrm>
              <a:off x="5187289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2" name="object 5682"/>
            <p:cNvSpPr/>
            <p:nvPr/>
          </p:nvSpPr>
          <p:spPr>
            <a:xfrm>
              <a:off x="5187289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3" name="object 5683"/>
            <p:cNvSpPr/>
            <p:nvPr/>
          </p:nvSpPr>
          <p:spPr>
            <a:xfrm>
              <a:off x="5187289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4" name="object 5684"/>
            <p:cNvSpPr/>
            <p:nvPr/>
          </p:nvSpPr>
          <p:spPr>
            <a:xfrm>
              <a:off x="5187289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5" name="object 5685"/>
            <p:cNvSpPr/>
            <p:nvPr/>
          </p:nvSpPr>
          <p:spPr>
            <a:xfrm>
              <a:off x="5189880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6" name="object 5686"/>
            <p:cNvSpPr/>
            <p:nvPr/>
          </p:nvSpPr>
          <p:spPr>
            <a:xfrm>
              <a:off x="5186222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57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688"/>
                  </a:lnTo>
                  <a:close/>
                </a:path>
                <a:path w="6350" h="41910">
                  <a:moveTo>
                    <a:pt x="4622" y="38747"/>
                  </a:moveTo>
                  <a:lnTo>
                    <a:pt x="4622" y="37122"/>
                  </a:lnTo>
                  <a:lnTo>
                    <a:pt x="2857" y="36093"/>
                  </a:lnTo>
                  <a:lnTo>
                    <a:pt x="1435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35" y="40589"/>
                  </a:lnTo>
                  <a:lnTo>
                    <a:pt x="2857" y="41414"/>
                  </a:lnTo>
                  <a:lnTo>
                    <a:pt x="4622" y="40386"/>
                  </a:lnTo>
                  <a:lnTo>
                    <a:pt x="4622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7" name="object 5687"/>
            <p:cNvSpPr/>
            <p:nvPr/>
          </p:nvSpPr>
          <p:spPr>
            <a:xfrm>
              <a:off x="5199735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8" name="object 5688"/>
            <p:cNvSpPr/>
            <p:nvPr/>
          </p:nvSpPr>
          <p:spPr>
            <a:xfrm>
              <a:off x="5199735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9" name="object 5689"/>
            <p:cNvSpPr/>
            <p:nvPr/>
          </p:nvSpPr>
          <p:spPr>
            <a:xfrm>
              <a:off x="5199735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0" name="object 5690"/>
            <p:cNvSpPr/>
            <p:nvPr/>
          </p:nvSpPr>
          <p:spPr>
            <a:xfrm>
              <a:off x="5199735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1" name="object 5691"/>
            <p:cNvSpPr/>
            <p:nvPr/>
          </p:nvSpPr>
          <p:spPr>
            <a:xfrm>
              <a:off x="5199735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2" name="object 5692"/>
            <p:cNvSpPr/>
            <p:nvPr/>
          </p:nvSpPr>
          <p:spPr>
            <a:xfrm>
              <a:off x="5199735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3" name="object 5693"/>
            <p:cNvSpPr/>
            <p:nvPr/>
          </p:nvSpPr>
          <p:spPr>
            <a:xfrm>
              <a:off x="5199735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4" name="object 5694"/>
            <p:cNvSpPr/>
            <p:nvPr/>
          </p:nvSpPr>
          <p:spPr>
            <a:xfrm>
              <a:off x="5199735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5" name="object 5695"/>
            <p:cNvSpPr/>
            <p:nvPr/>
          </p:nvSpPr>
          <p:spPr>
            <a:xfrm>
              <a:off x="5199735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6" name="object 5696"/>
            <p:cNvSpPr/>
            <p:nvPr/>
          </p:nvSpPr>
          <p:spPr>
            <a:xfrm>
              <a:off x="5199735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7" name="object 5697"/>
            <p:cNvSpPr/>
            <p:nvPr/>
          </p:nvSpPr>
          <p:spPr>
            <a:xfrm>
              <a:off x="5199735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8" name="object 5698"/>
            <p:cNvSpPr/>
            <p:nvPr/>
          </p:nvSpPr>
          <p:spPr>
            <a:xfrm>
              <a:off x="5199735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9" name="object 5699"/>
            <p:cNvSpPr/>
            <p:nvPr/>
          </p:nvSpPr>
          <p:spPr>
            <a:xfrm>
              <a:off x="5199735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0" name="object 5700"/>
            <p:cNvSpPr/>
            <p:nvPr/>
          </p:nvSpPr>
          <p:spPr>
            <a:xfrm>
              <a:off x="5199735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1" name="object 5701"/>
            <p:cNvSpPr/>
            <p:nvPr/>
          </p:nvSpPr>
          <p:spPr>
            <a:xfrm>
              <a:off x="5199735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2" name="object 5702"/>
            <p:cNvSpPr/>
            <p:nvPr/>
          </p:nvSpPr>
          <p:spPr>
            <a:xfrm>
              <a:off x="5199735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3" name="object 5703"/>
            <p:cNvSpPr/>
            <p:nvPr/>
          </p:nvSpPr>
          <p:spPr>
            <a:xfrm>
              <a:off x="5199735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4" name="object 5704"/>
            <p:cNvSpPr/>
            <p:nvPr/>
          </p:nvSpPr>
          <p:spPr>
            <a:xfrm>
              <a:off x="5199735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5" name="object 5705"/>
            <p:cNvSpPr/>
            <p:nvPr/>
          </p:nvSpPr>
          <p:spPr>
            <a:xfrm>
              <a:off x="5199735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6" name="object 5706"/>
            <p:cNvSpPr/>
            <p:nvPr/>
          </p:nvSpPr>
          <p:spPr>
            <a:xfrm>
              <a:off x="5199735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7" name="object 5707"/>
            <p:cNvSpPr/>
            <p:nvPr/>
          </p:nvSpPr>
          <p:spPr>
            <a:xfrm>
              <a:off x="5199735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8" name="object 5708"/>
            <p:cNvSpPr/>
            <p:nvPr/>
          </p:nvSpPr>
          <p:spPr>
            <a:xfrm>
              <a:off x="5199735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9" name="object 5709"/>
            <p:cNvSpPr/>
            <p:nvPr/>
          </p:nvSpPr>
          <p:spPr>
            <a:xfrm>
              <a:off x="5199735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0" name="object 5710"/>
            <p:cNvSpPr/>
            <p:nvPr/>
          </p:nvSpPr>
          <p:spPr>
            <a:xfrm>
              <a:off x="5199735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1" name="object 5711"/>
            <p:cNvSpPr/>
            <p:nvPr/>
          </p:nvSpPr>
          <p:spPr>
            <a:xfrm>
              <a:off x="5199735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2" name="object 5712"/>
            <p:cNvSpPr/>
            <p:nvPr/>
          </p:nvSpPr>
          <p:spPr>
            <a:xfrm>
              <a:off x="5199735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3" name="object 5713"/>
            <p:cNvSpPr/>
            <p:nvPr/>
          </p:nvSpPr>
          <p:spPr>
            <a:xfrm>
              <a:off x="5199735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4" name="object 5714"/>
            <p:cNvSpPr/>
            <p:nvPr/>
          </p:nvSpPr>
          <p:spPr>
            <a:xfrm>
              <a:off x="5199735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5" name="object 5715"/>
            <p:cNvSpPr/>
            <p:nvPr/>
          </p:nvSpPr>
          <p:spPr>
            <a:xfrm>
              <a:off x="5199735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6" name="object 5716"/>
            <p:cNvSpPr/>
            <p:nvPr/>
          </p:nvSpPr>
          <p:spPr>
            <a:xfrm>
              <a:off x="5199735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7" name="object 5717"/>
            <p:cNvSpPr/>
            <p:nvPr/>
          </p:nvSpPr>
          <p:spPr>
            <a:xfrm>
              <a:off x="5199735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8" name="object 5718"/>
            <p:cNvSpPr/>
            <p:nvPr/>
          </p:nvSpPr>
          <p:spPr>
            <a:xfrm>
              <a:off x="5199735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9" name="object 5719"/>
            <p:cNvSpPr/>
            <p:nvPr/>
          </p:nvSpPr>
          <p:spPr>
            <a:xfrm>
              <a:off x="5199735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0" name="object 5720"/>
            <p:cNvSpPr/>
            <p:nvPr/>
          </p:nvSpPr>
          <p:spPr>
            <a:xfrm>
              <a:off x="5199735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1" name="object 5721"/>
            <p:cNvSpPr/>
            <p:nvPr/>
          </p:nvSpPr>
          <p:spPr>
            <a:xfrm>
              <a:off x="5171833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2" name="object 5722"/>
            <p:cNvSpPr/>
            <p:nvPr/>
          </p:nvSpPr>
          <p:spPr>
            <a:xfrm>
              <a:off x="5171833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3" name="object 5723"/>
            <p:cNvSpPr/>
            <p:nvPr/>
          </p:nvSpPr>
          <p:spPr>
            <a:xfrm>
              <a:off x="5171833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4" name="object 5724"/>
            <p:cNvSpPr/>
            <p:nvPr/>
          </p:nvSpPr>
          <p:spPr>
            <a:xfrm>
              <a:off x="5171833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5" name="object 5725"/>
            <p:cNvSpPr/>
            <p:nvPr/>
          </p:nvSpPr>
          <p:spPr>
            <a:xfrm>
              <a:off x="517183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6" name="object 5726"/>
            <p:cNvSpPr/>
            <p:nvPr/>
          </p:nvSpPr>
          <p:spPr>
            <a:xfrm>
              <a:off x="517183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7" name="object 5727"/>
            <p:cNvSpPr/>
            <p:nvPr/>
          </p:nvSpPr>
          <p:spPr>
            <a:xfrm>
              <a:off x="5171833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8" name="object 5728"/>
            <p:cNvSpPr/>
            <p:nvPr/>
          </p:nvSpPr>
          <p:spPr>
            <a:xfrm>
              <a:off x="5171833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9" name="object 5729"/>
            <p:cNvSpPr/>
            <p:nvPr/>
          </p:nvSpPr>
          <p:spPr>
            <a:xfrm>
              <a:off x="5171833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0" name="object 5730"/>
            <p:cNvSpPr/>
            <p:nvPr/>
          </p:nvSpPr>
          <p:spPr>
            <a:xfrm>
              <a:off x="5171833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1" name="object 5731"/>
            <p:cNvSpPr/>
            <p:nvPr/>
          </p:nvSpPr>
          <p:spPr>
            <a:xfrm>
              <a:off x="5171833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2" name="object 5732"/>
            <p:cNvSpPr/>
            <p:nvPr/>
          </p:nvSpPr>
          <p:spPr>
            <a:xfrm>
              <a:off x="5171833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3" name="object 5733"/>
            <p:cNvSpPr/>
            <p:nvPr/>
          </p:nvSpPr>
          <p:spPr>
            <a:xfrm>
              <a:off x="517183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4" name="object 5734"/>
            <p:cNvSpPr/>
            <p:nvPr/>
          </p:nvSpPr>
          <p:spPr>
            <a:xfrm>
              <a:off x="517183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5" name="object 5735"/>
            <p:cNvSpPr/>
            <p:nvPr/>
          </p:nvSpPr>
          <p:spPr>
            <a:xfrm>
              <a:off x="5171833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6" name="object 5736"/>
            <p:cNvSpPr/>
            <p:nvPr/>
          </p:nvSpPr>
          <p:spPr>
            <a:xfrm>
              <a:off x="5171833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7" name="object 5737"/>
            <p:cNvSpPr/>
            <p:nvPr/>
          </p:nvSpPr>
          <p:spPr>
            <a:xfrm>
              <a:off x="517183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8" name="object 5738"/>
            <p:cNvSpPr/>
            <p:nvPr/>
          </p:nvSpPr>
          <p:spPr>
            <a:xfrm>
              <a:off x="517183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9" name="object 5739"/>
            <p:cNvSpPr/>
            <p:nvPr/>
          </p:nvSpPr>
          <p:spPr>
            <a:xfrm>
              <a:off x="5171833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0" name="object 5740"/>
            <p:cNvSpPr/>
            <p:nvPr/>
          </p:nvSpPr>
          <p:spPr>
            <a:xfrm>
              <a:off x="5171833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1" name="object 5741"/>
            <p:cNvSpPr/>
            <p:nvPr/>
          </p:nvSpPr>
          <p:spPr>
            <a:xfrm>
              <a:off x="517183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73" y="152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2" name="object 5742"/>
            <p:cNvSpPr/>
            <p:nvPr/>
          </p:nvSpPr>
          <p:spPr>
            <a:xfrm>
              <a:off x="517183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73" y="152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3" name="object 5743"/>
            <p:cNvSpPr/>
            <p:nvPr/>
          </p:nvSpPr>
          <p:spPr>
            <a:xfrm>
              <a:off x="5171833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4" name="object 5744"/>
            <p:cNvSpPr/>
            <p:nvPr/>
          </p:nvSpPr>
          <p:spPr>
            <a:xfrm>
              <a:off x="5171833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5" name="object 5745"/>
            <p:cNvSpPr/>
            <p:nvPr/>
          </p:nvSpPr>
          <p:spPr>
            <a:xfrm>
              <a:off x="5171833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6" name="object 5746"/>
            <p:cNvSpPr/>
            <p:nvPr/>
          </p:nvSpPr>
          <p:spPr>
            <a:xfrm>
              <a:off x="5171833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7" name="object 5747"/>
            <p:cNvSpPr/>
            <p:nvPr/>
          </p:nvSpPr>
          <p:spPr>
            <a:xfrm>
              <a:off x="5171833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73" y="151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8" name="object 5748"/>
            <p:cNvSpPr/>
            <p:nvPr/>
          </p:nvSpPr>
          <p:spPr>
            <a:xfrm>
              <a:off x="5171833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9" name="object 5749"/>
            <p:cNvSpPr/>
            <p:nvPr/>
          </p:nvSpPr>
          <p:spPr>
            <a:xfrm>
              <a:off x="517183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73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0" name="object 5750"/>
            <p:cNvSpPr/>
            <p:nvPr/>
          </p:nvSpPr>
          <p:spPr>
            <a:xfrm>
              <a:off x="517183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1" name="object 5751"/>
            <p:cNvSpPr/>
            <p:nvPr/>
          </p:nvSpPr>
          <p:spPr>
            <a:xfrm>
              <a:off x="5171833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2" name="object 5752"/>
            <p:cNvSpPr/>
            <p:nvPr/>
          </p:nvSpPr>
          <p:spPr>
            <a:xfrm>
              <a:off x="5171833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3" name="object 5753"/>
            <p:cNvSpPr/>
            <p:nvPr/>
          </p:nvSpPr>
          <p:spPr>
            <a:xfrm>
              <a:off x="5171833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4" name="object 5754"/>
            <p:cNvSpPr/>
            <p:nvPr/>
          </p:nvSpPr>
          <p:spPr>
            <a:xfrm>
              <a:off x="5171833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5" name="object 5755"/>
            <p:cNvSpPr/>
            <p:nvPr/>
          </p:nvSpPr>
          <p:spPr>
            <a:xfrm>
              <a:off x="5171833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6" name="object 5756"/>
            <p:cNvSpPr/>
            <p:nvPr/>
          </p:nvSpPr>
          <p:spPr>
            <a:xfrm>
              <a:off x="5171833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7" name="object 5757"/>
            <p:cNvSpPr/>
            <p:nvPr/>
          </p:nvSpPr>
          <p:spPr>
            <a:xfrm>
              <a:off x="5171833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8" name="object 5758"/>
            <p:cNvSpPr/>
            <p:nvPr/>
          </p:nvSpPr>
          <p:spPr>
            <a:xfrm>
              <a:off x="5171833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9" name="object 5759"/>
            <p:cNvSpPr/>
            <p:nvPr/>
          </p:nvSpPr>
          <p:spPr>
            <a:xfrm>
              <a:off x="5171833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0" name="object 5760"/>
            <p:cNvSpPr/>
            <p:nvPr/>
          </p:nvSpPr>
          <p:spPr>
            <a:xfrm>
              <a:off x="5171833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1" name="object 5761"/>
            <p:cNvSpPr/>
            <p:nvPr/>
          </p:nvSpPr>
          <p:spPr>
            <a:xfrm>
              <a:off x="5171833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2" name="object 5762"/>
            <p:cNvSpPr/>
            <p:nvPr/>
          </p:nvSpPr>
          <p:spPr>
            <a:xfrm>
              <a:off x="5171833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3" name="object 5763"/>
            <p:cNvSpPr/>
            <p:nvPr/>
          </p:nvSpPr>
          <p:spPr>
            <a:xfrm>
              <a:off x="5171833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4" name="object 5764"/>
            <p:cNvSpPr/>
            <p:nvPr/>
          </p:nvSpPr>
          <p:spPr>
            <a:xfrm>
              <a:off x="5171833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5" name="object 5765"/>
            <p:cNvSpPr/>
            <p:nvPr/>
          </p:nvSpPr>
          <p:spPr>
            <a:xfrm>
              <a:off x="5171833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6" name="object 5766"/>
            <p:cNvSpPr/>
            <p:nvPr/>
          </p:nvSpPr>
          <p:spPr>
            <a:xfrm>
              <a:off x="5171833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7" name="object 5767"/>
            <p:cNvSpPr/>
            <p:nvPr/>
          </p:nvSpPr>
          <p:spPr>
            <a:xfrm>
              <a:off x="5171833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8" name="object 5768"/>
            <p:cNvSpPr/>
            <p:nvPr/>
          </p:nvSpPr>
          <p:spPr>
            <a:xfrm>
              <a:off x="5171833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9" name="object 5769"/>
            <p:cNvSpPr/>
            <p:nvPr/>
          </p:nvSpPr>
          <p:spPr>
            <a:xfrm>
              <a:off x="5171833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0" name="object 5770"/>
            <p:cNvSpPr/>
            <p:nvPr/>
          </p:nvSpPr>
          <p:spPr>
            <a:xfrm>
              <a:off x="5171833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1" name="object 5771"/>
            <p:cNvSpPr/>
            <p:nvPr/>
          </p:nvSpPr>
          <p:spPr>
            <a:xfrm>
              <a:off x="5171833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2" name="object 5772"/>
            <p:cNvSpPr/>
            <p:nvPr/>
          </p:nvSpPr>
          <p:spPr>
            <a:xfrm>
              <a:off x="5171833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3" name="object 5773"/>
            <p:cNvSpPr/>
            <p:nvPr/>
          </p:nvSpPr>
          <p:spPr>
            <a:xfrm>
              <a:off x="5171833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4" name="object 5774"/>
            <p:cNvSpPr/>
            <p:nvPr/>
          </p:nvSpPr>
          <p:spPr>
            <a:xfrm>
              <a:off x="5171833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5" name="object 5775"/>
            <p:cNvSpPr/>
            <p:nvPr/>
          </p:nvSpPr>
          <p:spPr>
            <a:xfrm>
              <a:off x="5171833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73" y="149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6" name="object 5776"/>
            <p:cNvSpPr/>
            <p:nvPr/>
          </p:nvSpPr>
          <p:spPr>
            <a:xfrm>
              <a:off x="5171833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7" name="object 5777"/>
            <p:cNvSpPr/>
            <p:nvPr/>
          </p:nvSpPr>
          <p:spPr>
            <a:xfrm>
              <a:off x="5171833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73" y="138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8" name="object 5778"/>
            <p:cNvSpPr/>
            <p:nvPr/>
          </p:nvSpPr>
          <p:spPr>
            <a:xfrm>
              <a:off x="5171833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73" y="138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9" name="object 5779"/>
            <p:cNvSpPr/>
            <p:nvPr/>
          </p:nvSpPr>
          <p:spPr>
            <a:xfrm>
              <a:off x="5171833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0" name="object 5780"/>
            <p:cNvSpPr/>
            <p:nvPr/>
          </p:nvSpPr>
          <p:spPr>
            <a:xfrm>
              <a:off x="5171833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1" name="object 5781"/>
            <p:cNvSpPr/>
            <p:nvPr/>
          </p:nvSpPr>
          <p:spPr>
            <a:xfrm>
              <a:off x="5171833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2" name="object 5782"/>
            <p:cNvSpPr/>
            <p:nvPr/>
          </p:nvSpPr>
          <p:spPr>
            <a:xfrm>
              <a:off x="5171833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3" name="object 5783"/>
            <p:cNvSpPr/>
            <p:nvPr/>
          </p:nvSpPr>
          <p:spPr>
            <a:xfrm>
              <a:off x="5171833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73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4" name="object 5784"/>
            <p:cNvSpPr/>
            <p:nvPr/>
          </p:nvSpPr>
          <p:spPr>
            <a:xfrm>
              <a:off x="5171833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5" name="object 5785"/>
            <p:cNvSpPr/>
            <p:nvPr/>
          </p:nvSpPr>
          <p:spPr>
            <a:xfrm>
              <a:off x="5171833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6" name="object 5786"/>
            <p:cNvSpPr/>
            <p:nvPr/>
          </p:nvSpPr>
          <p:spPr>
            <a:xfrm>
              <a:off x="5171833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7" name="object 5787"/>
            <p:cNvSpPr/>
            <p:nvPr/>
          </p:nvSpPr>
          <p:spPr>
            <a:xfrm>
              <a:off x="5171833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8" name="object 5788"/>
            <p:cNvSpPr/>
            <p:nvPr/>
          </p:nvSpPr>
          <p:spPr>
            <a:xfrm>
              <a:off x="5171833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9" name="object 5789"/>
            <p:cNvSpPr/>
            <p:nvPr/>
          </p:nvSpPr>
          <p:spPr>
            <a:xfrm>
              <a:off x="5171833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0" name="object 5790"/>
            <p:cNvSpPr/>
            <p:nvPr/>
          </p:nvSpPr>
          <p:spPr>
            <a:xfrm>
              <a:off x="5171833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1" name="object 5791"/>
            <p:cNvSpPr/>
            <p:nvPr/>
          </p:nvSpPr>
          <p:spPr>
            <a:xfrm>
              <a:off x="5171833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2" name="object 5792"/>
            <p:cNvSpPr/>
            <p:nvPr/>
          </p:nvSpPr>
          <p:spPr>
            <a:xfrm>
              <a:off x="5171833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3" name="object 5793"/>
            <p:cNvSpPr/>
            <p:nvPr/>
          </p:nvSpPr>
          <p:spPr>
            <a:xfrm>
              <a:off x="5171833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4" name="object 5794"/>
            <p:cNvSpPr/>
            <p:nvPr/>
          </p:nvSpPr>
          <p:spPr>
            <a:xfrm>
              <a:off x="5171833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5" name="object 5795"/>
            <p:cNvSpPr/>
            <p:nvPr/>
          </p:nvSpPr>
          <p:spPr>
            <a:xfrm>
              <a:off x="5171833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6" name="object 5796"/>
            <p:cNvSpPr/>
            <p:nvPr/>
          </p:nvSpPr>
          <p:spPr>
            <a:xfrm>
              <a:off x="5171833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7" name="object 5797"/>
            <p:cNvSpPr/>
            <p:nvPr/>
          </p:nvSpPr>
          <p:spPr>
            <a:xfrm>
              <a:off x="5171833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8" name="object 5798"/>
            <p:cNvSpPr/>
            <p:nvPr/>
          </p:nvSpPr>
          <p:spPr>
            <a:xfrm>
              <a:off x="5171833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9" name="object 5799"/>
            <p:cNvSpPr/>
            <p:nvPr/>
          </p:nvSpPr>
          <p:spPr>
            <a:xfrm>
              <a:off x="5171833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0" name="object 5800"/>
            <p:cNvSpPr/>
            <p:nvPr/>
          </p:nvSpPr>
          <p:spPr>
            <a:xfrm>
              <a:off x="5171833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1" name="object 5801"/>
            <p:cNvSpPr/>
            <p:nvPr/>
          </p:nvSpPr>
          <p:spPr>
            <a:xfrm>
              <a:off x="5171833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2" name="object 5802"/>
            <p:cNvSpPr/>
            <p:nvPr/>
          </p:nvSpPr>
          <p:spPr>
            <a:xfrm>
              <a:off x="5171833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3" name="object 5803"/>
            <p:cNvSpPr/>
            <p:nvPr/>
          </p:nvSpPr>
          <p:spPr>
            <a:xfrm>
              <a:off x="5171833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4" name="object 5804"/>
            <p:cNvSpPr/>
            <p:nvPr/>
          </p:nvSpPr>
          <p:spPr>
            <a:xfrm>
              <a:off x="5171833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5" name="object 5805"/>
            <p:cNvSpPr/>
            <p:nvPr/>
          </p:nvSpPr>
          <p:spPr>
            <a:xfrm>
              <a:off x="5171833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73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6" name="object 5806"/>
            <p:cNvSpPr/>
            <p:nvPr/>
          </p:nvSpPr>
          <p:spPr>
            <a:xfrm>
              <a:off x="5171833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7" name="object 5807"/>
            <p:cNvSpPr/>
            <p:nvPr/>
          </p:nvSpPr>
          <p:spPr>
            <a:xfrm>
              <a:off x="5171833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8" name="object 5808"/>
            <p:cNvSpPr/>
            <p:nvPr/>
          </p:nvSpPr>
          <p:spPr>
            <a:xfrm>
              <a:off x="5171833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9" name="object 5809"/>
            <p:cNvSpPr/>
            <p:nvPr/>
          </p:nvSpPr>
          <p:spPr>
            <a:xfrm>
              <a:off x="5171833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73" y="149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0" name="object 5810"/>
            <p:cNvSpPr/>
            <p:nvPr/>
          </p:nvSpPr>
          <p:spPr>
            <a:xfrm>
              <a:off x="5171833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1" name="object 5811"/>
            <p:cNvSpPr/>
            <p:nvPr/>
          </p:nvSpPr>
          <p:spPr>
            <a:xfrm>
              <a:off x="5171833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2" name="object 5812"/>
            <p:cNvSpPr/>
            <p:nvPr/>
          </p:nvSpPr>
          <p:spPr>
            <a:xfrm>
              <a:off x="5171833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3" name="object 5813"/>
            <p:cNvSpPr/>
            <p:nvPr/>
          </p:nvSpPr>
          <p:spPr>
            <a:xfrm>
              <a:off x="5171833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4" name="object 5814"/>
            <p:cNvSpPr/>
            <p:nvPr/>
          </p:nvSpPr>
          <p:spPr>
            <a:xfrm>
              <a:off x="5171833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5" name="object 5815"/>
            <p:cNvSpPr/>
            <p:nvPr/>
          </p:nvSpPr>
          <p:spPr>
            <a:xfrm>
              <a:off x="5171833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73" y="149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6" name="object 5816"/>
            <p:cNvSpPr/>
            <p:nvPr/>
          </p:nvSpPr>
          <p:spPr>
            <a:xfrm>
              <a:off x="5171833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7" name="object 5817"/>
            <p:cNvSpPr/>
            <p:nvPr/>
          </p:nvSpPr>
          <p:spPr>
            <a:xfrm>
              <a:off x="5171833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8" name="object 5818"/>
            <p:cNvSpPr/>
            <p:nvPr/>
          </p:nvSpPr>
          <p:spPr>
            <a:xfrm>
              <a:off x="5171833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9" name="object 5819"/>
            <p:cNvSpPr/>
            <p:nvPr/>
          </p:nvSpPr>
          <p:spPr>
            <a:xfrm>
              <a:off x="5171833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0" name="object 5820"/>
            <p:cNvSpPr/>
            <p:nvPr/>
          </p:nvSpPr>
          <p:spPr>
            <a:xfrm>
              <a:off x="5171833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1" name="object 5821"/>
            <p:cNvSpPr/>
            <p:nvPr/>
          </p:nvSpPr>
          <p:spPr>
            <a:xfrm>
              <a:off x="5171833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2" name="object 5822"/>
            <p:cNvSpPr/>
            <p:nvPr/>
          </p:nvSpPr>
          <p:spPr>
            <a:xfrm>
              <a:off x="5171833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3" name="object 5823"/>
            <p:cNvSpPr/>
            <p:nvPr/>
          </p:nvSpPr>
          <p:spPr>
            <a:xfrm>
              <a:off x="5171833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4" name="object 5824"/>
            <p:cNvSpPr/>
            <p:nvPr/>
          </p:nvSpPr>
          <p:spPr>
            <a:xfrm>
              <a:off x="5171833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5" name="object 5825"/>
            <p:cNvSpPr/>
            <p:nvPr/>
          </p:nvSpPr>
          <p:spPr>
            <a:xfrm>
              <a:off x="5171833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6" name="object 5826"/>
            <p:cNvSpPr/>
            <p:nvPr/>
          </p:nvSpPr>
          <p:spPr>
            <a:xfrm>
              <a:off x="5171833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7" name="object 5827"/>
            <p:cNvSpPr/>
            <p:nvPr/>
          </p:nvSpPr>
          <p:spPr>
            <a:xfrm>
              <a:off x="5171833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8" name="object 5828"/>
            <p:cNvSpPr/>
            <p:nvPr/>
          </p:nvSpPr>
          <p:spPr>
            <a:xfrm>
              <a:off x="5171833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9" name="object 5829"/>
            <p:cNvSpPr/>
            <p:nvPr/>
          </p:nvSpPr>
          <p:spPr>
            <a:xfrm>
              <a:off x="5171833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0" name="object 5830"/>
            <p:cNvSpPr/>
            <p:nvPr/>
          </p:nvSpPr>
          <p:spPr>
            <a:xfrm>
              <a:off x="5171833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1" name="object 5831"/>
            <p:cNvSpPr/>
            <p:nvPr/>
          </p:nvSpPr>
          <p:spPr>
            <a:xfrm>
              <a:off x="5171833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2" name="object 5832"/>
            <p:cNvSpPr/>
            <p:nvPr/>
          </p:nvSpPr>
          <p:spPr>
            <a:xfrm>
              <a:off x="5171833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3" name="object 5833"/>
            <p:cNvSpPr/>
            <p:nvPr/>
          </p:nvSpPr>
          <p:spPr>
            <a:xfrm>
              <a:off x="5171833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4" name="object 5834"/>
            <p:cNvSpPr/>
            <p:nvPr/>
          </p:nvSpPr>
          <p:spPr>
            <a:xfrm>
              <a:off x="5171833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5" name="object 5835"/>
            <p:cNvSpPr/>
            <p:nvPr/>
          </p:nvSpPr>
          <p:spPr>
            <a:xfrm>
              <a:off x="5171833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73" y="151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6" name="object 5836"/>
            <p:cNvSpPr/>
            <p:nvPr/>
          </p:nvSpPr>
          <p:spPr>
            <a:xfrm>
              <a:off x="5171833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7" name="object 5837"/>
            <p:cNvSpPr/>
            <p:nvPr/>
          </p:nvSpPr>
          <p:spPr>
            <a:xfrm>
              <a:off x="5171833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8" name="object 5838"/>
            <p:cNvSpPr/>
            <p:nvPr/>
          </p:nvSpPr>
          <p:spPr>
            <a:xfrm>
              <a:off x="5171833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9" name="object 5839"/>
            <p:cNvSpPr/>
            <p:nvPr/>
          </p:nvSpPr>
          <p:spPr>
            <a:xfrm>
              <a:off x="5171833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0" name="object 5840"/>
            <p:cNvSpPr/>
            <p:nvPr/>
          </p:nvSpPr>
          <p:spPr>
            <a:xfrm>
              <a:off x="5171833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1" name="object 5841"/>
            <p:cNvSpPr/>
            <p:nvPr/>
          </p:nvSpPr>
          <p:spPr>
            <a:xfrm>
              <a:off x="5171833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2" name="object 5842"/>
            <p:cNvSpPr/>
            <p:nvPr/>
          </p:nvSpPr>
          <p:spPr>
            <a:xfrm>
              <a:off x="5171833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3" name="object 5843"/>
            <p:cNvSpPr/>
            <p:nvPr/>
          </p:nvSpPr>
          <p:spPr>
            <a:xfrm>
              <a:off x="5171833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73" y="149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4" name="object 5844"/>
            <p:cNvSpPr/>
            <p:nvPr/>
          </p:nvSpPr>
          <p:spPr>
            <a:xfrm>
              <a:off x="5171833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5" name="object 5845"/>
            <p:cNvSpPr/>
            <p:nvPr/>
          </p:nvSpPr>
          <p:spPr>
            <a:xfrm>
              <a:off x="5171833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6" name="object 5846"/>
            <p:cNvSpPr/>
            <p:nvPr/>
          </p:nvSpPr>
          <p:spPr>
            <a:xfrm>
              <a:off x="5171833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7" name="object 5847"/>
            <p:cNvSpPr/>
            <p:nvPr/>
          </p:nvSpPr>
          <p:spPr>
            <a:xfrm>
              <a:off x="5171833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8" name="object 5848"/>
            <p:cNvSpPr/>
            <p:nvPr/>
          </p:nvSpPr>
          <p:spPr>
            <a:xfrm>
              <a:off x="5171833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9" name="object 5849"/>
            <p:cNvSpPr/>
            <p:nvPr/>
          </p:nvSpPr>
          <p:spPr>
            <a:xfrm>
              <a:off x="5171833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73" y="149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0" name="object 5850"/>
            <p:cNvSpPr/>
            <p:nvPr/>
          </p:nvSpPr>
          <p:spPr>
            <a:xfrm>
              <a:off x="5171833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1" name="object 5851"/>
            <p:cNvSpPr/>
            <p:nvPr/>
          </p:nvSpPr>
          <p:spPr>
            <a:xfrm>
              <a:off x="5171833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2" name="object 5852"/>
            <p:cNvSpPr/>
            <p:nvPr/>
          </p:nvSpPr>
          <p:spPr>
            <a:xfrm>
              <a:off x="5171833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3" name="object 5853"/>
            <p:cNvSpPr/>
            <p:nvPr/>
          </p:nvSpPr>
          <p:spPr>
            <a:xfrm>
              <a:off x="5171833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4" name="object 5854"/>
            <p:cNvSpPr/>
            <p:nvPr/>
          </p:nvSpPr>
          <p:spPr>
            <a:xfrm>
              <a:off x="5171833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5" name="object 5855"/>
            <p:cNvSpPr/>
            <p:nvPr/>
          </p:nvSpPr>
          <p:spPr>
            <a:xfrm>
              <a:off x="5171833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6" name="object 5856"/>
            <p:cNvSpPr/>
            <p:nvPr/>
          </p:nvSpPr>
          <p:spPr>
            <a:xfrm>
              <a:off x="5171833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7" name="object 5857"/>
            <p:cNvSpPr/>
            <p:nvPr/>
          </p:nvSpPr>
          <p:spPr>
            <a:xfrm>
              <a:off x="5205425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41" y="13158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8" name="object 5858"/>
            <p:cNvSpPr/>
            <p:nvPr/>
          </p:nvSpPr>
          <p:spPr>
            <a:xfrm>
              <a:off x="5205425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9" name="object 5859"/>
            <p:cNvSpPr/>
            <p:nvPr/>
          </p:nvSpPr>
          <p:spPr>
            <a:xfrm>
              <a:off x="5205427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0" name="object 5860"/>
            <p:cNvSpPr/>
            <p:nvPr/>
          </p:nvSpPr>
          <p:spPr>
            <a:xfrm>
              <a:off x="5205427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1" name="object 5861"/>
            <p:cNvSpPr/>
            <p:nvPr/>
          </p:nvSpPr>
          <p:spPr>
            <a:xfrm>
              <a:off x="5211076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2" name="object 5862"/>
            <p:cNvSpPr/>
            <p:nvPr/>
          </p:nvSpPr>
          <p:spPr>
            <a:xfrm>
              <a:off x="5211076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3" name="object 5863"/>
            <p:cNvSpPr/>
            <p:nvPr/>
          </p:nvSpPr>
          <p:spPr>
            <a:xfrm>
              <a:off x="5211076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4" name="object 5864"/>
            <p:cNvSpPr/>
            <p:nvPr/>
          </p:nvSpPr>
          <p:spPr>
            <a:xfrm>
              <a:off x="5211076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5" name="object 5865"/>
            <p:cNvSpPr/>
            <p:nvPr/>
          </p:nvSpPr>
          <p:spPr>
            <a:xfrm>
              <a:off x="521107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6" name="object 5866"/>
            <p:cNvSpPr/>
            <p:nvPr/>
          </p:nvSpPr>
          <p:spPr>
            <a:xfrm>
              <a:off x="521107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7" name="object 5867"/>
            <p:cNvSpPr/>
            <p:nvPr/>
          </p:nvSpPr>
          <p:spPr>
            <a:xfrm>
              <a:off x="5211076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8" name="object 5868"/>
            <p:cNvSpPr/>
            <p:nvPr/>
          </p:nvSpPr>
          <p:spPr>
            <a:xfrm>
              <a:off x="5211076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9" name="object 5869"/>
            <p:cNvSpPr/>
            <p:nvPr/>
          </p:nvSpPr>
          <p:spPr>
            <a:xfrm>
              <a:off x="5211076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0" name="object 5870"/>
            <p:cNvSpPr/>
            <p:nvPr/>
          </p:nvSpPr>
          <p:spPr>
            <a:xfrm>
              <a:off x="5211076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1" name="object 5871"/>
            <p:cNvSpPr/>
            <p:nvPr/>
          </p:nvSpPr>
          <p:spPr>
            <a:xfrm>
              <a:off x="5211076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2" name="object 5872"/>
            <p:cNvSpPr/>
            <p:nvPr/>
          </p:nvSpPr>
          <p:spPr>
            <a:xfrm>
              <a:off x="5211076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3" name="object 5873"/>
            <p:cNvSpPr/>
            <p:nvPr/>
          </p:nvSpPr>
          <p:spPr>
            <a:xfrm>
              <a:off x="521107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4" name="object 5874"/>
            <p:cNvSpPr/>
            <p:nvPr/>
          </p:nvSpPr>
          <p:spPr>
            <a:xfrm>
              <a:off x="521107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5" name="object 5875"/>
            <p:cNvSpPr/>
            <p:nvPr/>
          </p:nvSpPr>
          <p:spPr>
            <a:xfrm>
              <a:off x="5211076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6" name="object 5876"/>
            <p:cNvSpPr/>
            <p:nvPr/>
          </p:nvSpPr>
          <p:spPr>
            <a:xfrm>
              <a:off x="5211076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7" name="object 5877"/>
            <p:cNvSpPr/>
            <p:nvPr/>
          </p:nvSpPr>
          <p:spPr>
            <a:xfrm>
              <a:off x="521107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8" name="object 5878"/>
            <p:cNvSpPr/>
            <p:nvPr/>
          </p:nvSpPr>
          <p:spPr>
            <a:xfrm>
              <a:off x="521107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9" name="object 5879"/>
            <p:cNvSpPr/>
            <p:nvPr/>
          </p:nvSpPr>
          <p:spPr>
            <a:xfrm>
              <a:off x="5211076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0" name="object 5880"/>
            <p:cNvSpPr/>
            <p:nvPr/>
          </p:nvSpPr>
          <p:spPr>
            <a:xfrm>
              <a:off x="5211076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1" name="object 5881"/>
            <p:cNvSpPr/>
            <p:nvPr/>
          </p:nvSpPr>
          <p:spPr>
            <a:xfrm>
              <a:off x="521107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2" name="object 5882"/>
            <p:cNvSpPr/>
            <p:nvPr/>
          </p:nvSpPr>
          <p:spPr>
            <a:xfrm>
              <a:off x="521107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3" name="object 5883"/>
            <p:cNvSpPr/>
            <p:nvPr/>
          </p:nvSpPr>
          <p:spPr>
            <a:xfrm>
              <a:off x="5211076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4" name="object 5884"/>
            <p:cNvSpPr/>
            <p:nvPr/>
          </p:nvSpPr>
          <p:spPr>
            <a:xfrm>
              <a:off x="5211076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5" name="object 5885"/>
            <p:cNvSpPr/>
            <p:nvPr/>
          </p:nvSpPr>
          <p:spPr>
            <a:xfrm>
              <a:off x="5211076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6" name="object 5886"/>
            <p:cNvSpPr/>
            <p:nvPr/>
          </p:nvSpPr>
          <p:spPr>
            <a:xfrm>
              <a:off x="5211076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7" name="object 5887"/>
            <p:cNvSpPr/>
            <p:nvPr/>
          </p:nvSpPr>
          <p:spPr>
            <a:xfrm>
              <a:off x="5211076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8" name="object 5888"/>
            <p:cNvSpPr/>
            <p:nvPr/>
          </p:nvSpPr>
          <p:spPr>
            <a:xfrm>
              <a:off x="5211076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9" name="object 5889"/>
            <p:cNvSpPr/>
            <p:nvPr/>
          </p:nvSpPr>
          <p:spPr>
            <a:xfrm>
              <a:off x="521107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0" name="object 5890"/>
            <p:cNvSpPr/>
            <p:nvPr/>
          </p:nvSpPr>
          <p:spPr>
            <a:xfrm>
              <a:off x="521107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1" name="object 5891"/>
            <p:cNvSpPr/>
            <p:nvPr/>
          </p:nvSpPr>
          <p:spPr>
            <a:xfrm>
              <a:off x="5211076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2" name="object 5892"/>
            <p:cNvSpPr/>
            <p:nvPr/>
          </p:nvSpPr>
          <p:spPr>
            <a:xfrm>
              <a:off x="5211076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3" name="object 5893"/>
            <p:cNvSpPr/>
            <p:nvPr/>
          </p:nvSpPr>
          <p:spPr>
            <a:xfrm>
              <a:off x="5211076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4" name="object 5894"/>
            <p:cNvSpPr/>
            <p:nvPr/>
          </p:nvSpPr>
          <p:spPr>
            <a:xfrm>
              <a:off x="5211076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5" name="object 5895"/>
            <p:cNvSpPr/>
            <p:nvPr/>
          </p:nvSpPr>
          <p:spPr>
            <a:xfrm>
              <a:off x="5160060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28" y="131584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6" name="object 5896"/>
            <p:cNvSpPr/>
            <p:nvPr/>
          </p:nvSpPr>
          <p:spPr>
            <a:xfrm>
              <a:off x="5160060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7" name="object 5897"/>
            <p:cNvSpPr/>
            <p:nvPr/>
          </p:nvSpPr>
          <p:spPr>
            <a:xfrm>
              <a:off x="5158894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9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8" name="object 5898"/>
            <p:cNvSpPr/>
            <p:nvPr/>
          </p:nvSpPr>
          <p:spPr>
            <a:xfrm>
              <a:off x="5158894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9" name="object 5899"/>
            <p:cNvSpPr/>
            <p:nvPr/>
          </p:nvSpPr>
          <p:spPr>
            <a:xfrm>
              <a:off x="5163210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92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92" y="112140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0" name="object 5900"/>
            <p:cNvSpPr/>
            <p:nvPr/>
          </p:nvSpPr>
          <p:spPr>
            <a:xfrm>
              <a:off x="5163210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92" y="0"/>
                  </a:lnTo>
                  <a:lnTo>
                    <a:pt x="6692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1" name="object 5901"/>
            <p:cNvSpPr/>
            <p:nvPr/>
          </p:nvSpPr>
          <p:spPr>
            <a:xfrm>
              <a:off x="5160505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2" name="object 5902"/>
            <p:cNvSpPr/>
            <p:nvPr/>
          </p:nvSpPr>
          <p:spPr>
            <a:xfrm>
              <a:off x="5160505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3" name="object 5903"/>
            <p:cNvSpPr/>
            <p:nvPr/>
          </p:nvSpPr>
          <p:spPr>
            <a:xfrm>
              <a:off x="5160505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4" name="object 5904"/>
            <p:cNvSpPr/>
            <p:nvPr/>
          </p:nvSpPr>
          <p:spPr>
            <a:xfrm>
              <a:off x="5160505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5" name="object 5905"/>
            <p:cNvSpPr/>
            <p:nvPr/>
          </p:nvSpPr>
          <p:spPr>
            <a:xfrm>
              <a:off x="5160505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6" name="object 5906"/>
            <p:cNvSpPr/>
            <p:nvPr/>
          </p:nvSpPr>
          <p:spPr>
            <a:xfrm>
              <a:off x="5160505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7" name="object 5907"/>
            <p:cNvSpPr/>
            <p:nvPr/>
          </p:nvSpPr>
          <p:spPr>
            <a:xfrm>
              <a:off x="5160505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8" name="object 5908"/>
            <p:cNvSpPr/>
            <p:nvPr/>
          </p:nvSpPr>
          <p:spPr>
            <a:xfrm>
              <a:off x="5160505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9" name="object 5909"/>
            <p:cNvSpPr/>
            <p:nvPr/>
          </p:nvSpPr>
          <p:spPr>
            <a:xfrm>
              <a:off x="5160505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0" name="object 5910"/>
            <p:cNvSpPr/>
            <p:nvPr/>
          </p:nvSpPr>
          <p:spPr>
            <a:xfrm>
              <a:off x="5160505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1" name="object 5911"/>
            <p:cNvSpPr/>
            <p:nvPr/>
          </p:nvSpPr>
          <p:spPr>
            <a:xfrm>
              <a:off x="5160505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2" name="object 5912"/>
            <p:cNvSpPr/>
            <p:nvPr/>
          </p:nvSpPr>
          <p:spPr>
            <a:xfrm>
              <a:off x="5160505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3" name="object 5913"/>
            <p:cNvSpPr/>
            <p:nvPr/>
          </p:nvSpPr>
          <p:spPr>
            <a:xfrm>
              <a:off x="5160505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4" name="object 5914"/>
            <p:cNvSpPr/>
            <p:nvPr/>
          </p:nvSpPr>
          <p:spPr>
            <a:xfrm>
              <a:off x="5160505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5" name="object 5915"/>
            <p:cNvSpPr/>
            <p:nvPr/>
          </p:nvSpPr>
          <p:spPr>
            <a:xfrm>
              <a:off x="5160505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6" name="object 5916"/>
            <p:cNvSpPr/>
            <p:nvPr/>
          </p:nvSpPr>
          <p:spPr>
            <a:xfrm>
              <a:off x="5160505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7" name="object 5917"/>
            <p:cNvSpPr/>
            <p:nvPr/>
          </p:nvSpPr>
          <p:spPr>
            <a:xfrm>
              <a:off x="5160505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8" name="object 5918"/>
            <p:cNvSpPr/>
            <p:nvPr/>
          </p:nvSpPr>
          <p:spPr>
            <a:xfrm>
              <a:off x="5160505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9" name="object 5919"/>
            <p:cNvSpPr/>
            <p:nvPr/>
          </p:nvSpPr>
          <p:spPr>
            <a:xfrm>
              <a:off x="5160505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0" name="object 5920"/>
            <p:cNvSpPr/>
            <p:nvPr/>
          </p:nvSpPr>
          <p:spPr>
            <a:xfrm>
              <a:off x="5160505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1" name="object 5921"/>
            <p:cNvSpPr/>
            <p:nvPr/>
          </p:nvSpPr>
          <p:spPr>
            <a:xfrm>
              <a:off x="5160505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2" name="object 5922"/>
            <p:cNvSpPr/>
            <p:nvPr/>
          </p:nvSpPr>
          <p:spPr>
            <a:xfrm>
              <a:off x="5160505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3" name="object 5923"/>
            <p:cNvSpPr/>
            <p:nvPr/>
          </p:nvSpPr>
          <p:spPr>
            <a:xfrm>
              <a:off x="5160505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4" name="object 5924"/>
            <p:cNvSpPr/>
            <p:nvPr/>
          </p:nvSpPr>
          <p:spPr>
            <a:xfrm>
              <a:off x="5160505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5" name="object 5925"/>
            <p:cNvSpPr/>
            <p:nvPr/>
          </p:nvSpPr>
          <p:spPr>
            <a:xfrm>
              <a:off x="5160505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6" name="object 5926"/>
            <p:cNvSpPr/>
            <p:nvPr/>
          </p:nvSpPr>
          <p:spPr>
            <a:xfrm>
              <a:off x="5160505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7" name="object 5927"/>
            <p:cNvSpPr/>
            <p:nvPr/>
          </p:nvSpPr>
          <p:spPr>
            <a:xfrm>
              <a:off x="5160505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8" name="object 5928"/>
            <p:cNvSpPr/>
            <p:nvPr/>
          </p:nvSpPr>
          <p:spPr>
            <a:xfrm>
              <a:off x="5160505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9" name="object 5929"/>
            <p:cNvSpPr/>
            <p:nvPr/>
          </p:nvSpPr>
          <p:spPr>
            <a:xfrm>
              <a:off x="5160505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0" name="object 5930"/>
            <p:cNvSpPr/>
            <p:nvPr/>
          </p:nvSpPr>
          <p:spPr>
            <a:xfrm>
              <a:off x="5160505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1" name="object 5931"/>
            <p:cNvSpPr/>
            <p:nvPr/>
          </p:nvSpPr>
          <p:spPr>
            <a:xfrm>
              <a:off x="5160505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2" name="object 5932"/>
            <p:cNvSpPr/>
            <p:nvPr/>
          </p:nvSpPr>
          <p:spPr>
            <a:xfrm>
              <a:off x="5160505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3" name="object 5933"/>
            <p:cNvSpPr/>
            <p:nvPr/>
          </p:nvSpPr>
          <p:spPr>
            <a:xfrm>
              <a:off x="5160505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4" name="object 5934"/>
            <p:cNvSpPr/>
            <p:nvPr/>
          </p:nvSpPr>
          <p:spPr>
            <a:xfrm>
              <a:off x="5160505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5" name="object 5935"/>
            <p:cNvSpPr/>
            <p:nvPr/>
          </p:nvSpPr>
          <p:spPr>
            <a:xfrm>
              <a:off x="5160505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6" name="object 5936"/>
            <p:cNvSpPr/>
            <p:nvPr/>
          </p:nvSpPr>
          <p:spPr>
            <a:xfrm>
              <a:off x="5160505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7" name="object 5937"/>
            <p:cNvSpPr/>
            <p:nvPr/>
          </p:nvSpPr>
          <p:spPr>
            <a:xfrm>
              <a:off x="5160505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8" name="object 5938"/>
            <p:cNvSpPr/>
            <p:nvPr/>
          </p:nvSpPr>
          <p:spPr>
            <a:xfrm>
              <a:off x="5160505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9" name="object 5939"/>
            <p:cNvSpPr/>
            <p:nvPr/>
          </p:nvSpPr>
          <p:spPr>
            <a:xfrm>
              <a:off x="5160505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0" name="object 5940"/>
            <p:cNvSpPr/>
            <p:nvPr/>
          </p:nvSpPr>
          <p:spPr>
            <a:xfrm>
              <a:off x="5160505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1" name="object 5941"/>
            <p:cNvSpPr/>
            <p:nvPr/>
          </p:nvSpPr>
          <p:spPr>
            <a:xfrm>
              <a:off x="5160505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2" name="object 5942"/>
            <p:cNvSpPr/>
            <p:nvPr/>
          </p:nvSpPr>
          <p:spPr>
            <a:xfrm>
              <a:off x="5160505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3" name="object 5943"/>
            <p:cNvSpPr/>
            <p:nvPr/>
          </p:nvSpPr>
          <p:spPr>
            <a:xfrm>
              <a:off x="5160505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4" name="object 5944"/>
            <p:cNvSpPr/>
            <p:nvPr/>
          </p:nvSpPr>
          <p:spPr>
            <a:xfrm>
              <a:off x="5160505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5" name="object 5945"/>
            <p:cNvSpPr/>
            <p:nvPr/>
          </p:nvSpPr>
          <p:spPr>
            <a:xfrm>
              <a:off x="5160505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6" name="object 5946"/>
            <p:cNvSpPr/>
            <p:nvPr/>
          </p:nvSpPr>
          <p:spPr>
            <a:xfrm>
              <a:off x="5160505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7" name="object 5947"/>
            <p:cNvSpPr/>
            <p:nvPr/>
          </p:nvSpPr>
          <p:spPr>
            <a:xfrm>
              <a:off x="5160505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8" name="object 5948"/>
            <p:cNvSpPr/>
            <p:nvPr/>
          </p:nvSpPr>
          <p:spPr>
            <a:xfrm>
              <a:off x="5160505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9" name="object 5949"/>
            <p:cNvSpPr/>
            <p:nvPr/>
          </p:nvSpPr>
          <p:spPr>
            <a:xfrm>
              <a:off x="5160505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0" name="object 5950"/>
            <p:cNvSpPr/>
            <p:nvPr/>
          </p:nvSpPr>
          <p:spPr>
            <a:xfrm>
              <a:off x="5160505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1" name="object 5951"/>
            <p:cNvSpPr/>
            <p:nvPr/>
          </p:nvSpPr>
          <p:spPr>
            <a:xfrm>
              <a:off x="5160505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2" name="object 5952"/>
            <p:cNvSpPr/>
            <p:nvPr/>
          </p:nvSpPr>
          <p:spPr>
            <a:xfrm>
              <a:off x="5160505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3" name="object 5953"/>
            <p:cNvSpPr/>
            <p:nvPr/>
          </p:nvSpPr>
          <p:spPr>
            <a:xfrm>
              <a:off x="5160505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4" name="object 5954"/>
            <p:cNvSpPr/>
            <p:nvPr/>
          </p:nvSpPr>
          <p:spPr>
            <a:xfrm>
              <a:off x="5160505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5" name="object 5955"/>
            <p:cNvSpPr/>
            <p:nvPr/>
          </p:nvSpPr>
          <p:spPr>
            <a:xfrm>
              <a:off x="5160505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6" name="object 5956"/>
            <p:cNvSpPr/>
            <p:nvPr/>
          </p:nvSpPr>
          <p:spPr>
            <a:xfrm>
              <a:off x="5160505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7" name="object 5957"/>
            <p:cNvSpPr/>
            <p:nvPr/>
          </p:nvSpPr>
          <p:spPr>
            <a:xfrm>
              <a:off x="5160505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8" name="object 5958"/>
            <p:cNvSpPr/>
            <p:nvPr/>
          </p:nvSpPr>
          <p:spPr>
            <a:xfrm>
              <a:off x="5160505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9" name="object 5959"/>
            <p:cNvSpPr/>
            <p:nvPr/>
          </p:nvSpPr>
          <p:spPr>
            <a:xfrm>
              <a:off x="5160505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0" name="object 5960"/>
            <p:cNvSpPr/>
            <p:nvPr/>
          </p:nvSpPr>
          <p:spPr>
            <a:xfrm>
              <a:off x="5160505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1" name="object 5961"/>
            <p:cNvSpPr/>
            <p:nvPr/>
          </p:nvSpPr>
          <p:spPr>
            <a:xfrm>
              <a:off x="5160505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2" name="object 5962"/>
            <p:cNvSpPr/>
            <p:nvPr/>
          </p:nvSpPr>
          <p:spPr>
            <a:xfrm>
              <a:off x="5160505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3" name="object 5963"/>
            <p:cNvSpPr/>
            <p:nvPr/>
          </p:nvSpPr>
          <p:spPr>
            <a:xfrm>
              <a:off x="5160505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4" name="object 5964"/>
            <p:cNvSpPr/>
            <p:nvPr/>
          </p:nvSpPr>
          <p:spPr>
            <a:xfrm>
              <a:off x="5160505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5" name="object 5965"/>
            <p:cNvSpPr/>
            <p:nvPr/>
          </p:nvSpPr>
          <p:spPr>
            <a:xfrm>
              <a:off x="5160505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6" name="object 5966"/>
            <p:cNvSpPr/>
            <p:nvPr/>
          </p:nvSpPr>
          <p:spPr>
            <a:xfrm>
              <a:off x="5160505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7" name="object 5967"/>
            <p:cNvSpPr/>
            <p:nvPr/>
          </p:nvSpPr>
          <p:spPr>
            <a:xfrm>
              <a:off x="5160505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8" name="object 5968"/>
            <p:cNvSpPr/>
            <p:nvPr/>
          </p:nvSpPr>
          <p:spPr>
            <a:xfrm>
              <a:off x="5160505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9" name="object 5969"/>
            <p:cNvSpPr/>
            <p:nvPr/>
          </p:nvSpPr>
          <p:spPr>
            <a:xfrm>
              <a:off x="5160505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0" name="object 5970"/>
            <p:cNvSpPr/>
            <p:nvPr/>
          </p:nvSpPr>
          <p:spPr>
            <a:xfrm>
              <a:off x="5160505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1" name="object 5971"/>
            <p:cNvSpPr/>
            <p:nvPr/>
          </p:nvSpPr>
          <p:spPr>
            <a:xfrm>
              <a:off x="5160505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2" name="object 5972"/>
            <p:cNvSpPr/>
            <p:nvPr/>
          </p:nvSpPr>
          <p:spPr>
            <a:xfrm>
              <a:off x="5160505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3" name="object 5973"/>
            <p:cNvSpPr/>
            <p:nvPr/>
          </p:nvSpPr>
          <p:spPr>
            <a:xfrm>
              <a:off x="5160505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4" name="object 5974"/>
            <p:cNvSpPr/>
            <p:nvPr/>
          </p:nvSpPr>
          <p:spPr>
            <a:xfrm>
              <a:off x="5160505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5" name="object 5975"/>
            <p:cNvSpPr/>
            <p:nvPr/>
          </p:nvSpPr>
          <p:spPr>
            <a:xfrm>
              <a:off x="5160505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6" name="object 5976"/>
            <p:cNvSpPr/>
            <p:nvPr/>
          </p:nvSpPr>
          <p:spPr>
            <a:xfrm>
              <a:off x="5160505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7" name="object 5977"/>
            <p:cNvSpPr/>
            <p:nvPr/>
          </p:nvSpPr>
          <p:spPr>
            <a:xfrm>
              <a:off x="5160505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8" name="object 5978"/>
            <p:cNvSpPr/>
            <p:nvPr/>
          </p:nvSpPr>
          <p:spPr>
            <a:xfrm>
              <a:off x="5160505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9" name="object 5979"/>
            <p:cNvSpPr/>
            <p:nvPr/>
          </p:nvSpPr>
          <p:spPr>
            <a:xfrm>
              <a:off x="5160505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0" name="object 5980"/>
            <p:cNvSpPr/>
            <p:nvPr/>
          </p:nvSpPr>
          <p:spPr>
            <a:xfrm>
              <a:off x="5160505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1" name="object 5981"/>
            <p:cNvSpPr/>
            <p:nvPr/>
          </p:nvSpPr>
          <p:spPr>
            <a:xfrm>
              <a:off x="5160505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2" name="object 5982"/>
            <p:cNvSpPr/>
            <p:nvPr/>
          </p:nvSpPr>
          <p:spPr>
            <a:xfrm>
              <a:off x="5160505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3" name="object 5983"/>
            <p:cNvSpPr/>
            <p:nvPr/>
          </p:nvSpPr>
          <p:spPr>
            <a:xfrm>
              <a:off x="5160505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4" name="object 5984"/>
            <p:cNvSpPr/>
            <p:nvPr/>
          </p:nvSpPr>
          <p:spPr>
            <a:xfrm>
              <a:off x="5160505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5" name="object 5985"/>
            <p:cNvSpPr/>
            <p:nvPr/>
          </p:nvSpPr>
          <p:spPr>
            <a:xfrm>
              <a:off x="5160505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6" name="object 5986"/>
            <p:cNvSpPr/>
            <p:nvPr/>
          </p:nvSpPr>
          <p:spPr>
            <a:xfrm>
              <a:off x="5160505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7" name="object 5987"/>
            <p:cNvSpPr/>
            <p:nvPr/>
          </p:nvSpPr>
          <p:spPr>
            <a:xfrm>
              <a:off x="5160505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8" name="object 5988"/>
            <p:cNvSpPr/>
            <p:nvPr/>
          </p:nvSpPr>
          <p:spPr>
            <a:xfrm>
              <a:off x="5160505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9" name="object 5989"/>
            <p:cNvSpPr/>
            <p:nvPr/>
          </p:nvSpPr>
          <p:spPr>
            <a:xfrm>
              <a:off x="5160505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0" name="object 5990"/>
            <p:cNvSpPr/>
            <p:nvPr/>
          </p:nvSpPr>
          <p:spPr>
            <a:xfrm>
              <a:off x="5160505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1" name="object 5991"/>
            <p:cNvSpPr/>
            <p:nvPr/>
          </p:nvSpPr>
          <p:spPr>
            <a:xfrm>
              <a:off x="5160505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2" name="object 5992"/>
            <p:cNvSpPr/>
            <p:nvPr/>
          </p:nvSpPr>
          <p:spPr>
            <a:xfrm>
              <a:off x="5160505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3" name="object 5993"/>
            <p:cNvSpPr/>
            <p:nvPr/>
          </p:nvSpPr>
          <p:spPr>
            <a:xfrm>
              <a:off x="5160505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4" name="object 5994"/>
            <p:cNvSpPr/>
            <p:nvPr/>
          </p:nvSpPr>
          <p:spPr>
            <a:xfrm>
              <a:off x="5160505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5" name="object 5995"/>
            <p:cNvSpPr/>
            <p:nvPr/>
          </p:nvSpPr>
          <p:spPr>
            <a:xfrm>
              <a:off x="5160505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6" name="object 5996"/>
            <p:cNvSpPr/>
            <p:nvPr/>
          </p:nvSpPr>
          <p:spPr>
            <a:xfrm>
              <a:off x="5160505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7" name="object 5997"/>
            <p:cNvSpPr/>
            <p:nvPr/>
          </p:nvSpPr>
          <p:spPr>
            <a:xfrm>
              <a:off x="5160505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8" name="object 5998"/>
            <p:cNvSpPr/>
            <p:nvPr/>
          </p:nvSpPr>
          <p:spPr>
            <a:xfrm>
              <a:off x="5160505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9" name="object 5999"/>
            <p:cNvSpPr/>
            <p:nvPr/>
          </p:nvSpPr>
          <p:spPr>
            <a:xfrm>
              <a:off x="5160505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0" name="object 6000"/>
            <p:cNvSpPr/>
            <p:nvPr/>
          </p:nvSpPr>
          <p:spPr>
            <a:xfrm>
              <a:off x="5160505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1" name="object 6001"/>
            <p:cNvSpPr/>
            <p:nvPr/>
          </p:nvSpPr>
          <p:spPr>
            <a:xfrm>
              <a:off x="5160505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2" name="object 6002"/>
            <p:cNvSpPr/>
            <p:nvPr/>
          </p:nvSpPr>
          <p:spPr>
            <a:xfrm>
              <a:off x="5160505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3" name="object 6003"/>
            <p:cNvSpPr/>
            <p:nvPr/>
          </p:nvSpPr>
          <p:spPr>
            <a:xfrm>
              <a:off x="5160505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4" name="object 6004"/>
            <p:cNvSpPr/>
            <p:nvPr/>
          </p:nvSpPr>
          <p:spPr>
            <a:xfrm>
              <a:off x="5160505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5" name="object 6005"/>
            <p:cNvSpPr/>
            <p:nvPr/>
          </p:nvSpPr>
          <p:spPr>
            <a:xfrm>
              <a:off x="5160505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6" name="object 6006"/>
            <p:cNvSpPr/>
            <p:nvPr/>
          </p:nvSpPr>
          <p:spPr>
            <a:xfrm>
              <a:off x="5160505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7" name="object 6007"/>
            <p:cNvSpPr/>
            <p:nvPr/>
          </p:nvSpPr>
          <p:spPr>
            <a:xfrm>
              <a:off x="5160505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8" name="object 6008"/>
            <p:cNvSpPr/>
            <p:nvPr/>
          </p:nvSpPr>
          <p:spPr>
            <a:xfrm>
              <a:off x="5160505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9" name="object 6009"/>
            <p:cNvSpPr/>
            <p:nvPr/>
          </p:nvSpPr>
          <p:spPr>
            <a:xfrm>
              <a:off x="5160505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0" name="object 6010"/>
            <p:cNvSpPr/>
            <p:nvPr/>
          </p:nvSpPr>
          <p:spPr>
            <a:xfrm>
              <a:off x="5160505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1" name="object 6011"/>
            <p:cNvSpPr/>
            <p:nvPr/>
          </p:nvSpPr>
          <p:spPr>
            <a:xfrm>
              <a:off x="5160505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2" name="object 6012"/>
            <p:cNvSpPr/>
            <p:nvPr/>
          </p:nvSpPr>
          <p:spPr>
            <a:xfrm>
              <a:off x="5160505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3" name="object 6013"/>
            <p:cNvSpPr/>
            <p:nvPr/>
          </p:nvSpPr>
          <p:spPr>
            <a:xfrm>
              <a:off x="5160505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4" name="object 6014"/>
            <p:cNvSpPr/>
            <p:nvPr/>
          </p:nvSpPr>
          <p:spPr>
            <a:xfrm>
              <a:off x="5160505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5" name="object 6015"/>
            <p:cNvSpPr/>
            <p:nvPr/>
          </p:nvSpPr>
          <p:spPr>
            <a:xfrm>
              <a:off x="5160505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6" name="object 6016"/>
            <p:cNvSpPr/>
            <p:nvPr/>
          </p:nvSpPr>
          <p:spPr>
            <a:xfrm>
              <a:off x="5160505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7" name="object 6017"/>
            <p:cNvSpPr/>
            <p:nvPr/>
          </p:nvSpPr>
          <p:spPr>
            <a:xfrm>
              <a:off x="5160505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8" name="object 6018"/>
            <p:cNvSpPr/>
            <p:nvPr/>
          </p:nvSpPr>
          <p:spPr>
            <a:xfrm>
              <a:off x="5160505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9" name="object 6019"/>
            <p:cNvSpPr/>
            <p:nvPr/>
          </p:nvSpPr>
          <p:spPr>
            <a:xfrm>
              <a:off x="5160505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0" name="object 6020"/>
            <p:cNvSpPr/>
            <p:nvPr/>
          </p:nvSpPr>
          <p:spPr>
            <a:xfrm>
              <a:off x="5160505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1" name="object 6021"/>
            <p:cNvSpPr/>
            <p:nvPr/>
          </p:nvSpPr>
          <p:spPr>
            <a:xfrm>
              <a:off x="5160505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2" name="object 6022"/>
            <p:cNvSpPr/>
            <p:nvPr/>
          </p:nvSpPr>
          <p:spPr>
            <a:xfrm>
              <a:off x="5160505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3" name="object 6023"/>
            <p:cNvSpPr/>
            <p:nvPr/>
          </p:nvSpPr>
          <p:spPr>
            <a:xfrm>
              <a:off x="5160505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4" name="object 6024"/>
            <p:cNvSpPr/>
            <p:nvPr/>
          </p:nvSpPr>
          <p:spPr>
            <a:xfrm>
              <a:off x="5160505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5" name="object 6025"/>
            <p:cNvSpPr/>
            <p:nvPr/>
          </p:nvSpPr>
          <p:spPr>
            <a:xfrm>
              <a:off x="5160505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6" name="object 6026"/>
            <p:cNvSpPr/>
            <p:nvPr/>
          </p:nvSpPr>
          <p:spPr>
            <a:xfrm>
              <a:off x="5160505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7" name="object 6027"/>
            <p:cNvSpPr/>
            <p:nvPr/>
          </p:nvSpPr>
          <p:spPr>
            <a:xfrm>
              <a:off x="5160505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8" name="object 6028"/>
            <p:cNvSpPr/>
            <p:nvPr/>
          </p:nvSpPr>
          <p:spPr>
            <a:xfrm>
              <a:off x="5160505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9" name="object 6029"/>
            <p:cNvSpPr/>
            <p:nvPr/>
          </p:nvSpPr>
          <p:spPr>
            <a:xfrm>
              <a:off x="5160505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0" name="object 6030"/>
            <p:cNvSpPr/>
            <p:nvPr/>
          </p:nvSpPr>
          <p:spPr>
            <a:xfrm>
              <a:off x="5160505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1" name="object 6031"/>
            <p:cNvSpPr/>
            <p:nvPr/>
          </p:nvSpPr>
          <p:spPr>
            <a:xfrm>
              <a:off x="5160505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2" name="object 6032"/>
            <p:cNvSpPr/>
            <p:nvPr/>
          </p:nvSpPr>
          <p:spPr>
            <a:xfrm>
              <a:off x="5160505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3" name="object 6033"/>
            <p:cNvSpPr/>
            <p:nvPr/>
          </p:nvSpPr>
          <p:spPr>
            <a:xfrm>
              <a:off x="5160505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4" name="object 6034"/>
            <p:cNvSpPr/>
            <p:nvPr/>
          </p:nvSpPr>
          <p:spPr>
            <a:xfrm>
              <a:off x="5160505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5" name="object 6035"/>
            <p:cNvSpPr/>
            <p:nvPr/>
          </p:nvSpPr>
          <p:spPr>
            <a:xfrm>
              <a:off x="5160505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6" name="object 6036"/>
            <p:cNvSpPr/>
            <p:nvPr/>
          </p:nvSpPr>
          <p:spPr>
            <a:xfrm>
              <a:off x="5160505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7" name="object 6037"/>
            <p:cNvSpPr/>
            <p:nvPr/>
          </p:nvSpPr>
          <p:spPr>
            <a:xfrm>
              <a:off x="5119814" y="4006951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11760" y="3022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8" name="object 6038"/>
            <p:cNvSpPr/>
            <p:nvPr/>
          </p:nvSpPr>
          <p:spPr>
            <a:xfrm>
              <a:off x="5119434" y="4006745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12522" y="0"/>
                  </a:moveTo>
                  <a:lnTo>
                    <a:pt x="0" y="0"/>
                  </a:lnTo>
                  <a:lnTo>
                    <a:pt x="0" y="3327"/>
                  </a:lnTo>
                  <a:lnTo>
                    <a:pt x="12522" y="3327"/>
                  </a:lnTo>
                  <a:lnTo>
                    <a:pt x="12522" y="2552"/>
                  </a:lnTo>
                  <a:lnTo>
                    <a:pt x="1181" y="2552"/>
                  </a:lnTo>
                  <a:lnTo>
                    <a:pt x="825" y="2438"/>
                  </a:lnTo>
                  <a:lnTo>
                    <a:pt x="825" y="2146"/>
                  </a:lnTo>
                  <a:lnTo>
                    <a:pt x="1625" y="2146"/>
                  </a:lnTo>
                  <a:lnTo>
                    <a:pt x="1600" y="1955"/>
                  </a:lnTo>
                  <a:lnTo>
                    <a:pt x="1203" y="1803"/>
                  </a:lnTo>
                  <a:lnTo>
                    <a:pt x="914" y="1638"/>
                  </a:lnTo>
                  <a:lnTo>
                    <a:pt x="800" y="990"/>
                  </a:lnTo>
                  <a:lnTo>
                    <a:pt x="1054" y="800"/>
                  </a:lnTo>
                  <a:lnTo>
                    <a:pt x="12522" y="800"/>
                  </a:lnTo>
                  <a:lnTo>
                    <a:pt x="12522" y="0"/>
                  </a:lnTo>
                  <a:close/>
                </a:path>
                <a:path w="12700" h="3810">
                  <a:moveTo>
                    <a:pt x="1841" y="1092"/>
                  </a:moveTo>
                  <a:lnTo>
                    <a:pt x="1333" y="1092"/>
                  </a:lnTo>
                  <a:lnTo>
                    <a:pt x="1320" y="1320"/>
                  </a:lnTo>
                  <a:lnTo>
                    <a:pt x="1752" y="1485"/>
                  </a:lnTo>
                  <a:lnTo>
                    <a:pt x="1993" y="1625"/>
                  </a:lnTo>
                  <a:lnTo>
                    <a:pt x="2108" y="2324"/>
                  </a:lnTo>
                  <a:lnTo>
                    <a:pt x="1841" y="2552"/>
                  </a:lnTo>
                  <a:lnTo>
                    <a:pt x="10947" y="2552"/>
                  </a:lnTo>
                  <a:lnTo>
                    <a:pt x="10706" y="2501"/>
                  </a:lnTo>
                  <a:lnTo>
                    <a:pt x="2349" y="2501"/>
                  </a:lnTo>
                  <a:lnTo>
                    <a:pt x="2349" y="1168"/>
                  </a:lnTo>
                  <a:lnTo>
                    <a:pt x="1993" y="1168"/>
                  </a:lnTo>
                  <a:lnTo>
                    <a:pt x="1841" y="1092"/>
                  </a:lnTo>
                  <a:close/>
                </a:path>
                <a:path w="12700" h="3810">
                  <a:moveTo>
                    <a:pt x="11544" y="1092"/>
                  </a:moveTo>
                  <a:lnTo>
                    <a:pt x="11099" y="1092"/>
                  </a:lnTo>
                  <a:lnTo>
                    <a:pt x="11036" y="1320"/>
                  </a:lnTo>
                  <a:lnTo>
                    <a:pt x="11455" y="1485"/>
                  </a:lnTo>
                  <a:lnTo>
                    <a:pt x="11684" y="1625"/>
                  </a:lnTo>
                  <a:lnTo>
                    <a:pt x="11811" y="2324"/>
                  </a:lnTo>
                  <a:lnTo>
                    <a:pt x="11544" y="2552"/>
                  </a:lnTo>
                  <a:lnTo>
                    <a:pt x="12522" y="2552"/>
                  </a:lnTo>
                  <a:lnTo>
                    <a:pt x="12522" y="1168"/>
                  </a:lnTo>
                  <a:lnTo>
                    <a:pt x="11684" y="1168"/>
                  </a:lnTo>
                  <a:lnTo>
                    <a:pt x="11544" y="1092"/>
                  </a:lnTo>
                  <a:close/>
                </a:path>
                <a:path w="12700" h="3810">
                  <a:moveTo>
                    <a:pt x="10778" y="812"/>
                  </a:moveTo>
                  <a:lnTo>
                    <a:pt x="2844" y="812"/>
                  </a:lnTo>
                  <a:lnTo>
                    <a:pt x="2844" y="2501"/>
                  </a:lnTo>
                  <a:lnTo>
                    <a:pt x="3238" y="2501"/>
                  </a:lnTo>
                  <a:lnTo>
                    <a:pt x="3238" y="825"/>
                  </a:lnTo>
                  <a:lnTo>
                    <a:pt x="10778" y="812"/>
                  </a:lnTo>
                  <a:close/>
                </a:path>
                <a:path w="12700" h="3810">
                  <a:moveTo>
                    <a:pt x="4775" y="825"/>
                  </a:moveTo>
                  <a:lnTo>
                    <a:pt x="4457" y="825"/>
                  </a:lnTo>
                  <a:lnTo>
                    <a:pt x="4457" y="1130"/>
                  </a:lnTo>
                  <a:lnTo>
                    <a:pt x="3733" y="1130"/>
                  </a:lnTo>
                  <a:lnTo>
                    <a:pt x="3733" y="1485"/>
                  </a:lnTo>
                  <a:lnTo>
                    <a:pt x="4368" y="1485"/>
                  </a:lnTo>
                  <a:lnTo>
                    <a:pt x="4368" y="1803"/>
                  </a:lnTo>
                  <a:lnTo>
                    <a:pt x="3733" y="1803"/>
                  </a:lnTo>
                  <a:lnTo>
                    <a:pt x="3733" y="2159"/>
                  </a:lnTo>
                  <a:lnTo>
                    <a:pt x="4457" y="2159"/>
                  </a:lnTo>
                  <a:lnTo>
                    <a:pt x="4457" y="2501"/>
                  </a:lnTo>
                  <a:lnTo>
                    <a:pt x="4775" y="2501"/>
                  </a:lnTo>
                  <a:lnTo>
                    <a:pt x="4775" y="825"/>
                  </a:lnTo>
                  <a:close/>
                </a:path>
                <a:path w="12700" h="3810">
                  <a:moveTo>
                    <a:pt x="5118" y="1397"/>
                  </a:moveTo>
                  <a:lnTo>
                    <a:pt x="5118" y="2501"/>
                  </a:lnTo>
                  <a:lnTo>
                    <a:pt x="5562" y="2501"/>
                  </a:lnTo>
                  <a:lnTo>
                    <a:pt x="5118" y="1397"/>
                  </a:lnTo>
                  <a:close/>
                </a:path>
                <a:path w="12700" h="3810">
                  <a:moveTo>
                    <a:pt x="6362" y="1397"/>
                  </a:moveTo>
                  <a:lnTo>
                    <a:pt x="6070" y="2146"/>
                  </a:lnTo>
                  <a:lnTo>
                    <a:pt x="5880" y="2501"/>
                  </a:lnTo>
                  <a:lnTo>
                    <a:pt x="6362" y="2501"/>
                  </a:lnTo>
                  <a:lnTo>
                    <a:pt x="6362" y="1397"/>
                  </a:lnTo>
                  <a:close/>
                </a:path>
                <a:path w="12700" h="3810">
                  <a:moveTo>
                    <a:pt x="7226" y="825"/>
                  </a:moveTo>
                  <a:lnTo>
                    <a:pt x="6870" y="825"/>
                  </a:lnTo>
                  <a:lnTo>
                    <a:pt x="6870" y="2501"/>
                  </a:lnTo>
                  <a:lnTo>
                    <a:pt x="7226" y="2501"/>
                  </a:lnTo>
                  <a:lnTo>
                    <a:pt x="7226" y="825"/>
                  </a:lnTo>
                  <a:close/>
                </a:path>
                <a:path w="12700" h="3810">
                  <a:moveTo>
                    <a:pt x="8750" y="825"/>
                  </a:moveTo>
                  <a:lnTo>
                    <a:pt x="8458" y="825"/>
                  </a:lnTo>
                  <a:lnTo>
                    <a:pt x="8458" y="1130"/>
                  </a:lnTo>
                  <a:lnTo>
                    <a:pt x="7708" y="1130"/>
                  </a:lnTo>
                  <a:lnTo>
                    <a:pt x="7708" y="1485"/>
                  </a:lnTo>
                  <a:lnTo>
                    <a:pt x="8394" y="1485"/>
                  </a:lnTo>
                  <a:lnTo>
                    <a:pt x="8394" y="1803"/>
                  </a:lnTo>
                  <a:lnTo>
                    <a:pt x="7708" y="1803"/>
                  </a:lnTo>
                  <a:lnTo>
                    <a:pt x="7708" y="2159"/>
                  </a:lnTo>
                  <a:lnTo>
                    <a:pt x="8470" y="2159"/>
                  </a:lnTo>
                  <a:lnTo>
                    <a:pt x="8470" y="2501"/>
                  </a:lnTo>
                  <a:lnTo>
                    <a:pt x="8750" y="2501"/>
                  </a:lnTo>
                  <a:lnTo>
                    <a:pt x="8750" y="825"/>
                  </a:lnTo>
                  <a:close/>
                </a:path>
                <a:path w="12700" h="3810">
                  <a:moveTo>
                    <a:pt x="9131" y="1435"/>
                  </a:moveTo>
                  <a:lnTo>
                    <a:pt x="9131" y="2501"/>
                  </a:lnTo>
                  <a:lnTo>
                    <a:pt x="9728" y="2501"/>
                  </a:lnTo>
                  <a:lnTo>
                    <a:pt x="9131" y="1435"/>
                  </a:lnTo>
                  <a:close/>
                </a:path>
                <a:path w="12700" h="3810">
                  <a:moveTo>
                    <a:pt x="10761" y="825"/>
                  </a:moveTo>
                  <a:lnTo>
                    <a:pt x="10236" y="825"/>
                  </a:lnTo>
                  <a:lnTo>
                    <a:pt x="10236" y="2501"/>
                  </a:lnTo>
                  <a:lnTo>
                    <a:pt x="10706" y="2501"/>
                  </a:lnTo>
                  <a:lnTo>
                    <a:pt x="10541" y="2438"/>
                  </a:lnTo>
                  <a:lnTo>
                    <a:pt x="10541" y="2146"/>
                  </a:lnTo>
                  <a:lnTo>
                    <a:pt x="11366" y="2146"/>
                  </a:lnTo>
                  <a:lnTo>
                    <a:pt x="11279" y="1955"/>
                  </a:lnTo>
                  <a:lnTo>
                    <a:pt x="10617" y="1638"/>
                  </a:lnTo>
                  <a:lnTo>
                    <a:pt x="10541" y="990"/>
                  </a:lnTo>
                  <a:lnTo>
                    <a:pt x="10761" y="825"/>
                  </a:lnTo>
                  <a:close/>
                </a:path>
                <a:path w="12700" h="3810">
                  <a:moveTo>
                    <a:pt x="1625" y="2146"/>
                  </a:moveTo>
                  <a:lnTo>
                    <a:pt x="825" y="2146"/>
                  </a:lnTo>
                  <a:lnTo>
                    <a:pt x="1041" y="2159"/>
                  </a:lnTo>
                  <a:lnTo>
                    <a:pt x="1181" y="2235"/>
                  </a:lnTo>
                  <a:lnTo>
                    <a:pt x="1549" y="2235"/>
                  </a:lnTo>
                  <a:close/>
                </a:path>
                <a:path w="12700" h="3810">
                  <a:moveTo>
                    <a:pt x="11366" y="2146"/>
                  </a:moveTo>
                  <a:lnTo>
                    <a:pt x="10541" y="2146"/>
                  </a:lnTo>
                  <a:lnTo>
                    <a:pt x="10795" y="2159"/>
                  </a:lnTo>
                  <a:lnTo>
                    <a:pt x="10947" y="2235"/>
                  </a:lnTo>
                  <a:lnTo>
                    <a:pt x="11239" y="2235"/>
                  </a:lnTo>
                  <a:lnTo>
                    <a:pt x="11366" y="2159"/>
                  </a:lnTo>
                  <a:close/>
                </a:path>
                <a:path w="12700" h="3810">
                  <a:moveTo>
                    <a:pt x="9944" y="825"/>
                  </a:moveTo>
                  <a:lnTo>
                    <a:pt x="9309" y="825"/>
                  </a:lnTo>
                  <a:lnTo>
                    <a:pt x="9944" y="1892"/>
                  </a:lnTo>
                  <a:lnTo>
                    <a:pt x="9944" y="825"/>
                  </a:lnTo>
                  <a:close/>
                </a:path>
                <a:path w="12700" h="3810">
                  <a:moveTo>
                    <a:pt x="6248" y="825"/>
                  </a:moveTo>
                  <a:lnTo>
                    <a:pt x="5372" y="825"/>
                  </a:lnTo>
                  <a:lnTo>
                    <a:pt x="5816" y="1841"/>
                  </a:lnTo>
                  <a:lnTo>
                    <a:pt x="6248" y="825"/>
                  </a:lnTo>
                  <a:close/>
                </a:path>
                <a:path w="12700" h="3810">
                  <a:moveTo>
                    <a:pt x="10795" y="800"/>
                  </a:moveTo>
                  <a:lnTo>
                    <a:pt x="1625" y="800"/>
                  </a:lnTo>
                  <a:lnTo>
                    <a:pt x="1993" y="850"/>
                  </a:lnTo>
                  <a:lnTo>
                    <a:pt x="1993" y="1168"/>
                  </a:lnTo>
                  <a:lnTo>
                    <a:pt x="2349" y="1168"/>
                  </a:lnTo>
                  <a:lnTo>
                    <a:pt x="2349" y="812"/>
                  </a:lnTo>
                  <a:lnTo>
                    <a:pt x="10795" y="800"/>
                  </a:lnTo>
                  <a:close/>
                </a:path>
                <a:path w="12700" h="3810">
                  <a:moveTo>
                    <a:pt x="12522" y="800"/>
                  </a:moveTo>
                  <a:lnTo>
                    <a:pt x="11366" y="800"/>
                  </a:lnTo>
                  <a:lnTo>
                    <a:pt x="11684" y="850"/>
                  </a:lnTo>
                  <a:lnTo>
                    <a:pt x="11684" y="1168"/>
                  </a:lnTo>
                  <a:lnTo>
                    <a:pt x="12522" y="1168"/>
                  </a:lnTo>
                  <a:lnTo>
                    <a:pt x="12522" y="800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9" name="object 6039"/>
            <p:cNvSpPr/>
            <p:nvPr/>
          </p:nvSpPr>
          <p:spPr>
            <a:xfrm>
              <a:off x="5409133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61214"/>
                  </a:lnTo>
                  <a:lnTo>
                    <a:pt x="0" y="131584"/>
                  </a:lnTo>
                  <a:lnTo>
                    <a:pt x="11353" y="131584"/>
                  </a:lnTo>
                  <a:lnTo>
                    <a:pt x="11353" y="61214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0" name="object 6040"/>
            <p:cNvSpPr/>
            <p:nvPr/>
          </p:nvSpPr>
          <p:spPr>
            <a:xfrm>
              <a:off x="5409133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1" name="object 6041"/>
            <p:cNvSpPr/>
            <p:nvPr/>
          </p:nvSpPr>
          <p:spPr>
            <a:xfrm>
              <a:off x="5352427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82" y="13158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2" name="object 6042"/>
            <p:cNvSpPr/>
            <p:nvPr/>
          </p:nvSpPr>
          <p:spPr>
            <a:xfrm>
              <a:off x="5352427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3" name="object 6043"/>
            <p:cNvSpPr/>
            <p:nvPr/>
          </p:nvSpPr>
          <p:spPr>
            <a:xfrm>
              <a:off x="5375109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82" y="13158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4" name="object 6044"/>
            <p:cNvSpPr/>
            <p:nvPr/>
          </p:nvSpPr>
          <p:spPr>
            <a:xfrm>
              <a:off x="5375109" y="3998937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5" name="object 6045"/>
            <p:cNvSpPr/>
            <p:nvPr/>
          </p:nvSpPr>
          <p:spPr>
            <a:xfrm>
              <a:off x="5420486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28" y="70370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6" name="object 6046"/>
            <p:cNvSpPr/>
            <p:nvPr/>
          </p:nvSpPr>
          <p:spPr>
            <a:xfrm>
              <a:off x="5420486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7" name="object 6047"/>
            <p:cNvSpPr/>
            <p:nvPr/>
          </p:nvSpPr>
          <p:spPr>
            <a:xfrm>
              <a:off x="5431815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41" y="70370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8" name="object 6048"/>
            <p:cNvSpPr/>
            <p:nvPr/>
          </p:nvSpPr>
          <p:spPr>
            <a:xfrm>
              <a:off x="5431815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9" name="object 6049"/>
            <p:cNvSpPr/>
            <p:nvPr/>
          </p:nvSpPr>
          <p:spPr>
            <a:xfrm>
              <a:off x="5352427" y="3998937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0" name="object 6050"/>
            <p:cNvSpPr/>
            <p:nvPr/>
          </p:nvSpPr>
          <p:spPr>
            <a:xfrm>
              <a:off x="5352427" y="3998937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1" name="object 6051"/>
            <p:cNvSpPr/>
            <p:nvPr/>
          </p:nvSpPr>
          <p:spPr>
            <a:xfrm>
              <a:off x="5375109" y="3998937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2" name="object 6052"/>
            <p:cNvSpPr/>
            <p:nvPr/>
          </p:nvSpPr>
          <p:spPr>
            <a:xfrm>
              <a:off x="5375109" y="3998937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77" y="0"/>
                  </a:moveTo>
                  <a:lnTo>
                    <a:pt x="56705" y="0"/>
                  </a:lnTo>
                  <a:lnTo>
                    <a:pt x="56705" y="58991"/>
                  </a:lnTo>
                  <a:lnTo>
                    <a:pt x="45377" y="58991"/>
                  </a:lnTo>
                  <a:lnTo>
                    <a:pt x="45377" y="0"/>
                  </a:lnTo>
                  <a:close/>
                </a:path>
                <a:path w="68579" h="59054">
                  <a:moveTo>
                    <a:pt x="56705" y="0"/>
                  </a:moveTo>
                  <a:lnTo>
                    <a:pt x="68046" y="0"/>
                  </a:lnTo>
                  <a:lnTo>
                    <a:pt x="68046" y="58991"/>
                  </a:lnTo>
                  <a:lnTo>
                    <a:pt x="56705" y="58991"/>
                  </a:lnTo>
                  <a:lnTo>
                    <a:pt x="56705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3" name="object 6053"/>
            <p:cNvSpPr/>
            <p:nvPr/>
          </p:nvSpPr>
          <p:spPr>
            <a:xfrm>
              <a:off x="5352430" y="4005755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82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4" name="object 6054"/>
            <p:cNvSpPr/>
            <p:nvPr/>
          </p:nvSpPr>
          <p:spPr>
            <a:xfrm>
              <a:off x="5352430" y="400575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82" y="0"/>
                  </a:lnTo>
                </a:path>
                <a:path w="45720">
                  <a:moveTo>
                    <a:pt x="22682" y="0"/>
                  </a:moveTo>
                  <a:lnTo>
                    <a:pt x="4536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5" name="object 6055"/>
            <p:cNvSpPr/>
            <p:nvPr/>
          </p:nvSpPr>
          <p:spPr>
            <a:xfrm>
              <a:off x="5408005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6" name="object 6056"/>
            <p:cNvSpPr/>
            <p:nvPr/>
          </p:nvSpPr>
          <p:spPr>
            <a:xfrm>
              <a:off x="5408005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7" name="object 6057"/>
            <p:cNvSpPr/>
            <p:nvPr/>
          </p:nvSpPr>
          <p:spPr>
            <a:xfrm>
              <a:off x="5420489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8" name="object 6058"/>
            <p:cNvSpPr/>
            <p:nvPr/>
          </p:nvSpPr>
          <p:spPr>
            <a:xfrm>
              <a:off x="5420489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9" name="object 6059"/>
            <p:cNvSpPr/>
            <p:nvPr/>
          </p:nvSpPr>
          <p:spPr>
            <a:xfrm>
              <a:off x="5431818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0" name="object 6060"/>
            <p:cNvSpPr/>
            <p:nvPr/>
          </p:nvSpPr>
          <p:spPr>
            <a:xfrm>
              <a:off x="5431818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1" name="object 6061"/>
            <p:cNvSpPr/>
            <p:nvPr/>
          </p:nvSpPr>
          <p:spPr>
            <a:xfrm>
              <a:off x="5379643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2" name="object 6062"/>
            <p:cNvSpPr/>
            <p:nvPr/>
          </p:nvSpPr>
          <p:spPr>
            <a:xfrm>
              <a:off x="5379643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3" name="object 6063"/>
            <p:cNvSpPr/>
            <p:nvPr/>
          </p:nvSpPr>
          <p:spPr>
            <a:xfrm>
              <a:off x="5379643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4" name="object 6064"/>
            <p:cNvSpPr/>
            <p:nvPr/>
          </p:nvSpPr>
          <p:spPr>
            <a:xfrm>
              <a:off x="5379643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5" name="object 6065"/>
            <p:cNvSpPr/>
            <p:nvPr/>
          </p:nvSpPr>
          <p:spPr>
            <a:xfrm>
              <a:off x="537964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6" name="object 6066"/>
            <p:cNvSpPr/>
            <p:nvPr/>
          </p:nvSpPr>
          <p:spPr>
            <a:xfrm>
              <a:off x="537964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7" name="object 6067"/>
            <p:cNvSpPr/>
            <p:nvPr/>
          </p:nvSpPr>
          <p:spPr>
            <a:xfrm>
              <a:off x="5379643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8" name="object 6068"/>
            <p:cNvSpPr/>
            <p:nvPr/>
          </p:nvSpPr>
          <p:spPr>
            <a:xfrm>
              <a:off x="5379643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9" name="object 6069"/>
            <p:cNvSpPr/>
            <p:nvPr/>
          </p:nvSpPr>
          <p:spPr>
            <a:xfrm>
              <a:off x="5379643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0" name="object 6070"/>
            <p:cNvSpPr/>
            <p:nvPr/>
          </p:nvSpPr>
          <p:spPr>
            <a:xfrm>
              <a:off x="5379643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1" name="object 6071"/>
            <p:cNvSpPr/>
            <p:nvPr/>
          </p:nvSpPr>
          <p:spPr>
            <a:xfrm>
              <a:off x="5379643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2" name="object 6072"/>
            <p:cNvSpPr/>
            <p:nvPr/>
          </p:nvSpPr>
          <p:spPr>
            <a:xfrm>
              <a:off x="5379643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3" name="object 6073"/>
            <p:cNvSpPr/>
            <p:nvPr/>
          </p:nvSpPr>
          <p:spPr>
            <a:xfrm>
              <a:off x="537964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4" name="object 6074"/>
            <p:cNvSpPr/>
            <p:nvPr/>
          </p:nvSpPr>
          <p:spPr>
            <a:xfrm>
              <a:off x="537964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5" name="object 6075"/>
            <p:cNvSpPr/>
            <p:nvPr/>
          </p:nvSpPr>
          <p:spPr>
            <a:xfrm>
              <a:off x="5379643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6" name="object 6076"/>
            <p:cNvSpPr/>
            <p:nvPr/>
          </p:nvSpPr>
          <p:spPr>
            <a:xfrm>
              <a:off x="5379643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7" name="object 6077"/>
            <p:cNvSpPr/>
            <p:nvPr/>
          </p:nvSpPr>
          <p:spPr>
            <a:xfrm>
              <a:off x="537964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8" name="object 6078"/>
            <p:cNvSpPr/>
            <p:nvPr/>
          </p:nvSpPr>
          <p:spPr>
            <a:xfrm>
              <a:off x="537964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9" name="object 6079"/>
            <p:cNvSpPr/>
            <p:nvPr/>
          </p:nvSpPr>
          <p:spPr>
            <a:xfrm>
              <a:off x="5379643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0" name="object 6080"/>
            <p:cNvSpPr/>
            <p:nvPr/>
          </p:nvSpPr>
          <p:spPr>
            <a:xfrm>
              <a:off x="5379643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1" name="object 6081"/>
            <p:cNvSpPr/>
            <p:nvPr/>
          </p:nvSpPr>
          <p:spPr>
            <a:xfrm>
              <a:off x="537964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2" name="object 6082"/>
            <p:cNvSpPr/>
            <p:nvPr/>
          </p:nvSpPr>
          <p:spPr>
            <a:xfrm>
              <a:off x="537964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3" name="object 6083"/>
            <p:cNvSpPr/>
            <p:nvPr/>
          </p:nvSpPr>
          <p:spPr>
            <a:xfrm>
              <a:off x="5379643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4" name="object 6084"/>
            <p:cNvSpPr/>
            <p:nvPr/>
          </p:nvSpPr>
          <p:spPr>
            <a:xfrm>
              <a:off x="5379643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5" name="object 6085"/>
            <p:cNvSpPr/>
            <p:nvPr/>
          </p:nvSpPr>
          <p:spPr>
            <a:xfrm>
              <a:off x="5379643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6" name="object 6086"/>
            <p:cNvSpPr/>
            <p:nvPr/>
          </p:nvSpPr>
          <p:spPr>
            <a:xfrm>
              <a:off x="5379643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7" name="object 6087"/>
            <p:cNvSpPr/>
            <p:nvPr/>
          </p:nvSpPr>
          <p:spPr>
            <a:xfrm>
              <a:off x="5412320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67" y="112140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8" name="object 6088"/>
            <p:cNvSpPr/>
            <p:nvPr/>
          </p:nvSpPr>
          <p:spPr>
            <a:xfrm>
              <a:off x="5412320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9" name="object 6089"/>
            <p:cNvSpPr/>
            <p:nvPr/>
          </p:nvSpPr>
          <p:spPr>
            <a:xfrm>
              <a:off x="5356961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0" name="object 6090"/>
            <p:cNvSpPr/>
            <p:nvPr/>
          </p:nvSpPr>
          <p:spPr>
            <a:xfrm>
              <a:off x="5356961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1" name="object 6091"/>
            <p:cNvSpPr/>
            <p:nvPr/>
          </p:nvSpPr>
          <p:spPr>
            <a:xfrm>
              <a:off x="5356961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2" name="object 6092"/>
            <p:cNvSpPr/>
            <p:nvPr/>
          </p:nvSpPr>
          <p:spPr>
            <a:xfrm>
              <a:off x="5356961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3" name="object 6093"/>
            <p:cNvSpPr/>
            <p:nvPr/>
          </p:nvSpPr>
          <p:spPr>
            <a:xfrm>
              <a:off x="5356961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4" name="object 6094"/>
            <p:cNvSpPr/>
            <p:nvPr/>
          </p:nvSpPr>
          <p:spPr>
            <a:xfrm>
              <a:off x="5356961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5" name="object 6095"/>
            <p:cNvSpPr/>
            <p:nvPr/>
          </p:nvSpPr>
          <p:spPr>
            <a:xfrm>
              <a:off x="5356961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6" name="object 6096"/>
            <p:cNvSpPr/>
            <p:nvPr/>
          </p:nvSpPr>
          <p:spPr>
            <a:xfrm>
              <a:off x="5356961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7" name="object 6097"/>
            <p:cNvSpPr/>
            <p:nvPr/>
          </p:nvSpPr>
          <p:spPr>
            <a:xfrm>
              <a:off x="5356961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8" name="object 6098"/>
            <p:cNvSpPr/>
            <p:nvPr/>
          </p:nvSpPr>
          <p:spPr>
            <a:xfrm>
              <a:off x="5356961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9" name="object 6099"/>
            <p:cNvSpPr/>
            <p:nvPr/>
          </p:nvSpPr>
          <p:spPr>
            <a:xfrm>
              <a:off x="5356961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0" name="object 6100"/>
            <p:cNvSpPr/>
            <p:nvPr/>
          </p:nvSpPr>
          <p:spPr>
            <a:xfrm>
              <a:off x="5356961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1" name="object 6101"/>
            <p:cNvSpPr/>
            <p:nvPr/>
          </p:nvSpPr>
          <p:spPr>
            <a:xfrm>
              <a:off x="5356961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2" name="object 6102"/>
            <p:cNvSpPr/>
            <p:nvPr/>
          </p:nvSpPr>
          <p:spPr>
            <a:xfrm>
              <a:off x="5356961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3" name="object 6103"/>
            <p:cNvSpPr/>
            <p:nvPr/>
          </p:nvSpPr>
          <p:spPr>
            <a:xfrm>
              <a:off x="5356961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4" name="object 6104"/>
            <p:cNvSpPr/>
            <p:nvPr/>
          </p:nvSpPr>
          <p:spPr>
            <a:xfrm>
              <a:off x="5356961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5" name="object 6105"/>
            <p:cNvSpPr/>
            <p:nvPr/>
          </p:nvSpPr>
          <p:spPr>
            <a:xfrm>
              <a:off x="5356961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6" name="object 6106"/>
            <p:cNvSpPr/>
            <p:nvPr/>
          </p:nvSpPr>
          <p:spPr>
            <a:xfrm>
              <a:off x="5356961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7" name="object 6107"/>
            <p:cNvSpPr/>
            <p:nvPr/>
          </p:nvSpPr>
          <p:spPr>
            <a:xfrm>
              <a:off x="5356961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8" name="object 6108"/>
            <p:cNvSpPr/>
            <p:nvPr/>
          </p:nvSpPr>
          <p:spPr>
            <a:xfrm>
              <a:off x="5356961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9" name="object 6109"/>
            <p:cNvSpPr/>
            <p:nvPr/>
          </p:nvSpPr>
          <p:spPr>
            <a:xfrm>
              <a:off x="5356961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0" name="object 6110"/>
            <p:cNvSpPr/>
            <p:nvPr/>
          </p:nvSpPr>
          <p:spPr>
            <a:xfrm>
              <a:off x="5356961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1" name="object 6111"/>
            <p:cNvSpPr/>
            <p:nvPr/>
          </p:nvSpPr>
          <p:spPr>
            <a:xfrm>
              <a:off x="5356961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2" name="object 6112"/>
            <p:cNvSpPr/>
            <p:nvPr/>
          </p:nvSpPr>
          <p:spPr>
            <a:xfrm>
              <a:off x="5356961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3" name="object 6113"/>
            <p:cNvSpPr/>
            <p:nvPr/>
          </p:nvSpPr>
          <p:spPr>
            <a:xfrm>
              <a:off x="5356961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4" name="object 6114"/>
            <p:cNvSpPr/>
            <p:nvPr/>
          </p:nvSpPr>
          <p:spPr>
            <a:xfrm>
              <a:off x="5356961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5" name="object 6115"/>
            <p:cNvSpPr/>
            <p:nvPr/>
          </p:nvSpPr>
          <p:spPr>
            <a:xfrm>
              <a:off x="5379643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6" name="object 6116"/>
            <p:cNvSpPr/>
            <p:nvPr/>
          </p:nvSpPr>
          <p:spPr>
            <a:xfrm>
              <a:off x="5379643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7" name="object 6117"/>
            <p:cNvSpPr/>
            <p:nvPr/>
          </p:nvSpPr>
          <p:spPr>
            <a:xfrm>
              <a:off x="537964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8" name="object 6118"/>
            <p:cNvSpPr/>
            <p:nvPr/>
          </p:nvSpPr>
          <p:spPr>
            <a:xfrm>
              <a:off x="537964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9" name="object 6119"/>
            <p:cNvSpPr/>
            <p:nvPr/>
          </p:nvSpPr>
          <p:spPr>
            <a:xfrm>
              <a:off x="5379643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0" name="object 6120"/>
            <p:cNvSpPr/>
            <p:nvPr/>
          </p:nvSpPr>
          <p:spPr>
            <a:xfrm>
              <a:off x="5379643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1" name="object 6121"/>
            <p:cNvSpPr/>
            <p:nvPr/>
          </p:nvSpPr>
          <p:spPr>
            <a:xfrm>
              <a:off x="5356961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2" name="object 6122"/>
            <p:cNvSpPr/>
            <p:nvPr/>
          </p:nvSpPr>
          <p:spPr>
            <a:xfrm>
              <a:off x="5356961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3" name="object 6123"/>
            <p:cNvSpPr/>
            <p:nvPr/>
          </p:nvSpPr>
          <p:spPr>
            <a:xfrm>
              <a:off x="5356961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4" name="object 6124"/>
            <p:cNvSpPr/>
            <p:nvPr/>
          </p:nvSpPr>
          <p:spPr>
            <a:xfrm>
              <a:off x="5356961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5" name="object 6125"/>
            <p:cNvSpPr/>
            <p:nvPr/>
          </p:nvSpPr>
          <p:spPr>
            <a:xfrm>
              <a:off x="5356961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6" name="object 6126"/>
            <p:cNvSpPr/>
            <p:nvPr/>
          </p:nvSpPr>
          <p:spPr>
            <a:xfrm>
              <a:off x="5356961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7" name="object 6127"/>
            <p:cNvSpPr/>
            <p:nvPr/>
          </p:nvSpPr>
          <p:spPr>
            <a:xfrm>
              <a:off x="5379643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8" name="object 6128"/>
            <p:cNvSpPr/>
            <p:nvPr/>
          </p:nvSpPr>
          <p:spPr>
            <a:xfrm>
              <a:off x="5379643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9" name="object 6129"/>
            <p:cNvSpPr/>
            <p:nvPr/>
          </p:nvSpPr>
          <p:spPr>
            <a:xfrm>
              <a:off x="5356961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0" name="object 6130"/>
            <p:cNvSpPr/>
            <p:nvPr/>
          </p:nvSpPr>
          <p:spPr>
            <a:xfrm>
              <a:off x="5356961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1" name="object 6131"/>
            <p:cNvSpPr/>
            <p:nvPr/>
          </p:nvSpPr>
          <p:spPr>
            <a:xfrm>
              <a:off x="5355831" y="4038625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3378" y="10210"/>
                  </a:moveTo>
                  <a:lnTo>
                    <a:pt x="0" y="10210"/>
                  </a:lnTo>
                  <a:lnTo>
                    <a:pt x="0" y="14757"/>
                  </a:lnTo>
                  <a:lnTo>
                    <a:pt x="3378" y="14757"/>
                  </a:lnTo>
                  <a:lnTo>
                    <a:pt x="3378" y="10210"/>
                  </a:lnTo>
                  <a:close/>
                </a:path>
                <a:path w="3810" h="15239">
                  <a:moveTo>
                    <a:pt x="3378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78" y="4559"/>
                  </a:lnTo>
                  <a:lnTo>
                    <a:pt x="33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2" name="object 6132"/>
            <p:cNvSpPr/>
            <p:nvPr/>
          </p:nvSpPr>
          <p:spPr>
            <a:xfrm>
              <a:off x="5382285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3" name="object 6133"/>
            <p:cNvSpPr/>
            <p:nvPr/>
          </p:nvSpPr>
          <p:spPr>
            <a:xfrm>
              <a:off x="5378627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57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688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22"/>
                  </a:lnTo>
                  <a:lnTo>
                    <a:pt x="2819" y="36093"/>
                  </a:lnTo>
                  <a:lnTo>
                    <a:pt x="1422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22" y="40589"/>
                  </a:lnTo>
                  <a:lnTo>
                    <a:pt x="2819" y="41414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4" name="object 6134"/>
            <p:cNvSpPr/>
            <p:nvPr/>
          </p:nvSpPr>
          <p:spPr>
            <a:xfrm>
              <a:off x="5425033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5" name="object 6135"/>
            <p:cNvSpPr/>
            <p:nvPr/>
          </p:nvSpPr>
          <p:spPr>
            <a:xfrm>
              <a:off x="5425033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6" name="object 6136"/>
            <p:cNvSpPr/>
            <p:nvPr/>
          </p:nvSpPr>
          <p:spPr>
            <a:xfrm>
              <a:off x="5425033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7" name="object 6137"/>
            <p:cNvSpPr/>
            <p:nvPr/>
          </p:nvSpPr>
          <p:spPr>
            <a:xfrm>
              <a:off x="5425033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8" name="object 6138"/>
            <p:cNvSpPr/>
            <p:nvPr/>
          </p:nvSpPr>
          <p:spPr>
            <a:xfrm>
              <a:off x="542503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9" name="object 6139"/>
            <p:cNvSpPr/>
            <p:nvPr/>
          </p:nvSpPr>
          <p:spPr>
            <a:xfrm>
              <a:off x="542503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0" name="object 6140"/>
            <p:cNvSpPr/>
            <p:nvPr/>
          </p:nvSpPr>
          <p:spPr>
            <a:xfrm>
              <a:off x="5425033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22" y="143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1" name="object 6141"/>
            <p:cNvSpPr/>
            <p:nvPr/>
          </p:nvSpPr>
          <p:spPr>
            <a:xfrm>
              <a:off x="5425033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22" y="143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2" name="object 6142"/>
            <p:cNvSpPr/>
            <p:nvPr/>
          </p:nvSpPr>
          <p:spPr>
            <a:xfrm>
              <a:off x="5425033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3" name="object 6143"/>
            <p:cNvSpPr/>
            <p:nvPr/>
          </p:nvSpPr>
          <p:spPr>
            <a:xfrm>
              <a:off x="5425033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4" name="object 6144"/>
            <p:cNvSpPr/>
            <p:nvPr/>
          </p:nvSpPr>
          <p:spPr>
            <a:xfrm>
              <a:off x="5425033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5" name="object 6145"/>
            <p:cNvSpPr/>
            <p:nvPr/>
          </p:nvSpPr>
          <p:spPr>
            <a:xfrm>
              <a:off x="5425033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6" name="object 6146"/>
            <p:cNvSpPr/>
            <p:nvPr/>
          </p:nvSpPr>
          <p:spPr>
            <a:xfrm>
              <a:off x="542503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7" name="object 6147"/>
            <p:cNvSpPr/>
            <p:nvPr/>
          </p:nvSpPr>
          <p:spPr>
            <a:xfrm>
              <a:off x="542503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8" name="object 6148"/>
            <p:cNvSpPr/>
            <p:nvPr/>
          </p:nvSpPr>
          <p:spPr>
            <a:xfrm>
              <a:off x="5425033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9" name="object 6149"/>
            <p:cNvSpPr/>
            <p:nvPr/>
          </p:nvSpPr>
          <p:spPr>
            <a:xfrm>
              <a:off x="5425033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0" name="object 6150"/>
            <p:cNvSpPr/>
            <p:nvPr/>
          </p:nvSpPr>
          <p:spPr>
            <a:xfrm>
              <a:off x="542503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1" name="object 6151"/>
            <p:cNvSpPr/>
            <p:nvPr/>
          </p:nvSpPr>
          <p:spPr>
            <a:xfrm>
              <a:off x="542503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2" name="object 6152"/>
            <p:cNvSpPr/>
            <p:nvPr/>
          </p:nvSpPr>
          <p:spPr>
            <a:xfrm>
              <a:off x="5425033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3" name="object 6153"/>
            <p:cNvSpPr/>
            <p:nvPr/>
          </p:nvSpPr>
          <p:spPr>
            <a:xfrm>
              <a:off x="5425033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4" name="object 6154"/>
            <p:cNvSpPr/>
            <p:nvPr/>
          </p:nvSpPr>
          <p:spPr>
            <a:xfrm>
              <a:off x="542503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22" y="1524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5" name="object 6155"/>
            <p:cNvSpPr/>
            <p:nvPr/>
          </p:nvSpPr>
          <p:spPr>
            <a:xfrm>
              <a:off x="542503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22" y="1524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6" name="object 6156"/>
            <p:cNvSpPr/>
            <p:nvPr/>
          </p:nvSpPr>
          <p:spPr>
            <a:xfrm>
              <a:off x="5425033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7" name="object 6157"/>
            <p:cNvSpPr/>
            <p:nvPr/>
          </p:nvSpPr>
          <p:spPr>
            <a:xfrm>
              <a:off x="5425033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8" name="object 6158"/>
            <p:cNvSpPr/>
            <p:nvPr/>
          </p:nvSpPr>
          <p:spPr>
            <a:xfrm>
              <a:off x="5425033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22" y="143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9" name="object 6159"/>
            <p:cNvSpPr/>
            <p:nvPr/>
          </p:nvSpPr>
          <p:spPr>
            <a:xfrm>
              <a:off x="5425033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22" y="143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0" name="object 6160"/>
            <p:cNvSpPr/>
            <p:nvPr/>
          </p:nvSpPr>
          <p:spPr>
            <a:xfrm>
              <a:off x="5425033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22" y="1511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1" name="object 6161"/>
            <p:cNvSpPr/>
            <p:nvPr/>
          </p:nvSpPr>
          <p:spPr>
            <a:xfrm>
              <a:off x="5425033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22" y="1511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2" name="object 6162"/>
            <p:cNvSpPr/>
            <p:nvPr/>
          </p:nvSpPr>
          <p:spPr>
            <a:xfrm>
              <a:off x="542503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22" y="1409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3" name="object 6163"/>
            <p:cNvSpPr/>
            <p:nvPr/>
          </p:nvSpPr>
          <p:spPr>
            <a:xfrm>
              <a:off x="542503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4" name="object 6164"/>
            <p:cNvSpPr/>
            <p:nvPr/>
          </p:nvSpPr>
          <p:spPr>
            <a:xfrm>
              <a:off x="5425033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5" name="object 6165"/>
            <p:cNvSpPr/>
            <p:nvPr/>
          </p:nvSpPr>
          <p:spPr>
            <a:xfrm>
              <a:off x="5425033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6" name="object 6166"/>
            <p:cNvSpPr/>
            <p:nvPr/>
          </p:nvSpPr>
          <p:spPr>
            <a:xfrm>
              <a:off x="5425033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7" name="object 6167"/>
            <p:cNvSpPr/>
            <p:nvPr/>
          </p:nvSpPr>
          <p:spPr>
            <a:xfrm>
              <a:off x="5425033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8" name="object 6168"/>
            <p:cNvSpPr/>
            <p:nvPr/>
          </p:nvSpPr>
          <p:spPr>
            <a:xfrm>
              <a:off x="5427649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54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54" y="24688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9" name="object 6169"/>
            <p:cNvSpPr/>
            <p:nvPr/>
          </p:nvSpPr>
          <p:spPr>
            <a:xfrm>
              <a:off x="5423954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95" y="24688"/>
                  </a:moveTo>
                  <a:lnTo>
                    <a:pt x="6350" y="24688"/>
                  </a:lnTo>
                  <a:lnTo>
                    <a:pt x="6350" y="0"/>
                  </a:lnTo>
                  <a:lnTo>
                    <a:pt x="3695" y="0"/>
                  </a:lnTo>
                  <a:lnTo>
                    <a:pt x="3695" y="24688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22"/>
                  </a:lnTo>
                  <a:lnTo>
                    <a:pt x="2870" y="36093"/>
                  </a:lnTo>
                  <a:lnTo>
                    <a:pt x="1435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35" y="40589"/>
                  </a:lnTo>
                  <a:lnTo>
                    <a:pt x="2870" y="41414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0" name="object 6170"/>
            <p:cNvSpPr/>
            <p:nvPr/>
          </p:nvSpPr>
          <p:spPr>
            <a:xfrm>
              <a:off x="5437466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1" name="object 6171"/>
            <p:cNvSpPr/>
            <p:nvPr/>
          </p:nvSpPr>
          <p:spPr>
            <a:xfrm>
              <a:off x="5437466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2" name="object 6172"/>
            <p:cNvSpPr/>
            <p:nvPr/>
          </p:nvSpPr>
          <p:spPr>
            <a:xfrm>
              <a:off x="5437466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3" name="object 6173"/>
            <p:cNvSpPr/>
            <p:nvPr/>
          </p:nvSpPr>
          <p:spPr>
            <a:xfrm>
              <a:off x="5437466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4" name="object 6174"/>
            <p:cNvSpPr/>
            <p:nvPr/>
          </p:nvSpPr>
          <p:spPr>
            <a:xfrm>
              <a:off x="543746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5" name="object 6175"/>
            <p:cNvSpPr/>
            <p:nvPr/>
          </p:nvSpPr>
          <p:spPr>
            <a:xfrm>
              <a:off x="543746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6" name="object 6176"/>
            <p:cNvSpPr/>
            <p:nvPr/>
          </p:nvSpPr>
          <p:spPr>
            <a:xfrm>
              <a:off x="5437466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7" name="object 6177"/>
            <p:cNvSpPr/>
            <p:nvPr/>
          </p:nvSpPr>
          <p:spPr>
            <a:xfrm>
              <a:off x="5437466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8" name="object 6178"/>
            <p:cNvSpPr/>
            <p:nvPr/>
          </p:nvSpPr>
          <p:spPr>
            <a:xfrm>
              <a:off x="5437466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9" name="object 6179"/>
            <p:cNvSpPr/>
            <p:nvPr/>
          </p:nvSpPr>
          <p:spPr>
            <a:xfrm>
              <a:off x="5437466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0" name="object 6180"/>
            <p:cNvSpPr/>
            <p:nvPr/>
          </p:nvSpPr>
          <p:spPr>
            <a:xfrm>
              <a:off x="5437466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1" name="object 6181"/>
            <p:cNvSpPr/>
            <p:nvPr/>
          </p:nvSpPr>
          <p:spPr>
            <a:xfrm>
              <a:off x="5437466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2" name="object 6182"/>
            <p:cNvSpPr/>
            <p:nvPr/>
          </p:nvSpPr>
          <p:spPr>
            <a:xfrm>
              <a:off x="543746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3" name="object 6183"/>
            <p:cNvSpPr/>
            <p:nvPr/>
          </p:nvSpPr>
          <p:spPr>
            <a:xfrm>
              <a:off x="543746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4" name="object 6184"/>
            <p:cNvSpPr/>
            <p:nvPr/>
          </p:nvSpPr>
          <p:spPr>
            <a:xfrm>
              <a:off x="5437466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5" name="object 6185"/>
            <p:cNvSpPr/>
            <p:nvPr/>
          </p:nvSpPr>
          <p:spPr>
            <a:xfrm>
              <a:off x="5437466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6" name="object 6186"/>
            <p:cNvSpPr/>
            <p:nvPr/>
          </p:nvSpPr>
          <p:spPr>
            <a:xfrm>
              <a:off x="543746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7" name="object 6187"/>
            <p:cNvSpPr/>
            <p:nvPr/>
          </p:nvSpPr>
          <p:spPr>
            <a:xfrm>
              <a:off x="543746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8" name="object 6188"/>
            <p:cNvSpPr/>
            <p:nvPr/>
          </p:nvSpPr>
          <p:spPr>
            <a:xfrm>
              <a:off x="5437466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9" name="object 6189"/>
            <p:cNvSpPr/>
            <p:nvPr/>
          </p:nvSpPr>
          <p:spPr>
            <a:xfrm>
              <a:off x="5437466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0" name="object 6190"/>
            <p:cNvSpPr/>
            <p:nvPr/>
          </p:nvSpPr>
          <p:spPr>
            <a:xfrm>
              <a:off x="543746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73" y="152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1" name="object 6191"/>
            <p:cNvSpPr/>
            <p:nvPr/>
          </p:nvSpPr>
          <p:spPr>
            <a:xfrm>
              <a:off x="543746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73" y="152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2" name="object 6192"/>
            <p:cNvSpPr/>
            <p:nvPr/>
          </p:nvSpPr>
          <p:spPr>
            <a:xfrm>
              <a:off x="5437466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3" name="object 6193"/>
            <p:cNvSpPr/>
            <p:nvPr/>
          </p:nvSpPr>
          <p:spPr>
            <a:xfrm>
              <a:off x="5437466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4" name="object 6194"/>
            <p:cNvSpPr/>
            <p:nvPr/>
          </p:nvSpPr>
          <p:spPr>
            <a:xfrm>
              <a:off x="5437466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5" name="object 6195"/>
            <p:cNvSpPr/>
            <p:nvPr/>
          </p:nvSpPr>
          <p:spPr>
            <a:xfrm>
              <a:off x="5437466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6" name="object 6196"/>
            <p:cNvSpPr/>
            <p:nvPr/>
          </p:nvSpPr>
          <p:spPr>
            <a:xfrm>
              <a:off x="5437466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73" y="151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7" name="object 6197"/>
            <p:cNvSpPr/>
            <p:nvPr/>
          </p:nvSpPr>
          <p:spPr>
            <a:xfrm>
              <a:off x="5437466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8" name="object 6198"/>
            <p:cNvSpPr/>
            <p:nvPr/>
          </p:nvSpPr>
          <p:spPr>
            <a:xfrm>
              <a:off x="543746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73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9" name="object 6199"/>
            <p:cNvSpPr/>
            <p:nvPr/>
          </p:nvSpPr>
          <p:spPr>
            <a:xfrm>
              <a:off x="543746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0" name="object 6200"/>
            <p:cNvSpPr/>
            <p:nvPr/>
          </p:nvSpPr>
          <p:spPr>
            <a:xfrm>
              <a:off x="5437466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1" name="object 6201"/>
            <p:cNvSpPr/>
            <p:nvPr/>
          </p:nvSpPr>
          <p:spPr>
            <a:xfrm>
              <a:off x="5437466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2" name="object 6202"/>
            <p:cNvSpPr/>
            <p:nvPr/>
          </p:nvSpPr>
          <p:spPr>
            <a:xfrm>
              <a:off x="5437466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3" name="object 6203"/>
            <p:cNvSpPr/>
            <p:nvPr/>
          </p:nvSpPr>
          <p:spPr>
            <a:xfrm>
              <a:off x="5437466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4" name="object 6204"/>
            <p:cNvSpPr/>
            <p:nvPr/>
          </p:nvSpPr>
          <p:spPr>
            <a:xfrm>
              <a:off x="5409577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5" name="object 6205"/>
            <p:cNvSpPr/>
            <p:nvPr/>
          </p:nvSpPr>
          <p:spPr>
            <a:xfrm>
              <a:off x="5409577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6" name="object 6206"/>
            <p:cNvSpPr/>
            <p:nvPr/>
          </p:nvSpPr>
          <p:spPr>
            <a:xfrm>
              <a:off x="5409577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7" name="object 6207"/>
            <p:cNvSpPr/>
            <p:nvPr/>
          </p:nvSpPr>
          <p:spPr>
            <a:xfrm>
              <a:off x="5409577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8" name="object 6208"/>
            <p:cNvSpPr/>
            <p:nvPr/>
          </p:nvSpPr>
          <p:spPr>
            <a:xfrm>
              <a:off x="5409577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9" name="object 6209"/>
            <p:cNvSpPr/>
            <p:nvPr/>
          </p:nvSpPr>
          <p:spPr>
            <a:xfrm>
              <a:off x="5409577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0" name="object 6210"/>
            <p:cNvSpPr/>
            <p:nvPr/>
          </p:nvSpPr>
          <p:spPr>
            <a:xfrm>
              <a:off x="5409577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1" name="object 6211"/>
            <p:cNvSpPr/>
            <p:nvPr/>
          </p:nvSpPr>
          <p:spPr>
            <a:xfrm>
              <a:off x="5409577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2" name="object 6212"/>
            <p:cNvSpPr/>
            <p:nvPr/>
          </p:nvSpPr>
          <p:spPr>
            <a:xfrm>
              <a:off x="5409577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3" name="object 6213"/>
            <p:cNvSpPr/>
            <p:nvPr/>
          </p:nvSpPr>
          <p:spPr>
            <a:xfrm>
              <a:off x="5409577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4" name="object 6214"/>
            <p:cNvSpPr/>
            <p:nvPr/>
          </p:nvSpPr>
          <p:spPr>
            <a:xfrm>
              <a:off x="5409577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5" name="object 6215"/>
            <p:cNvSpPr/>
            <p:nvPr/>
          </p:nvSpPr>
          <p:spPr>
            <a:xfrm>
              <a:off x="5409577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6" name="object 6216"/>
            <p:cNvSpPr/>
            <p:nvPr/>
          </p:nvSpPr>
          <p:spPr>
            <a:xfrm>
              <a:off x="5409577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7" name="object 6217"/>
            <p:cNvSpPr/>
            <p:nvPr/>
          </p:nvSpPr>
          <p:spPr>
            <a:xfrm>
              <a:off x="5409577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8" name="object 6218"/>
            <p:cNvSpPr/>
            <p:nvPr/>
          </p:nvSpPr>
          <p:spPr>
            <a:xfrm>
              <a:off x="5409577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9" name="object 6219"/>
            <p:cNvSpPr/>
            <p:nvPr/>
          </p:nvSpPr>
          <p:spPr>
            <a:xfrm>
              <a:off x="5409577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0" name="object 6220"/>
            <p:cNvSpPr/>
            <p:nvPr/>
          </p:nvSpPr>
          <p:spPr>
            <a:xfrm>
              <a:off x="5409577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1" name="object 6221"/>
            <p:cNvSpPr/>
            <p:nvPr/>
          </p:nvSpPr>
          <p:spPr>
            <a:xfrm>
              <a:off x="5409577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2" name="object 6222"/>
            <p:cNvSpPr/>
            <p:nvPr/>
          </p:nvSpPr>
          <p:spPr>
            <a:xfrm>
              <a:off x="5409577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3" name="object 6223"/>
            <p:cNvSpPr/>
            <p:nvPr/>
          </p:nvSpPr>
          <p:spPr>
            <a:xfrm>
              <a:off x="5409577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4" name="object 6224"/>
            <p:cNvSpPr/>
            <p:nvPr/>
          </p:nvSpPr>
          <p:spPr>
            <a:xfrm>
              <a:off x="5409577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5" name="object 6225"/>
            <p:cNvSpPr/>
            <p:nvPr/>
          </p:nvSpPr>
          <p:spPr>
            <a:xfrm>
              <a:off x="5409577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6" name="object 6226"/>
            <p:cNvSpPr/>
            <p:nvPr/>
          </p:nvSpPr>
          <p:spPr>
            <a:xfrm>
              <a:off x="5409577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7" name="object 6227"/>
            <p:cNvSpPr/>
            <p:nvPr/>
          </p:nvSpPr>
          <p:spPr>
            <a:xfrm>
              <a:off x="5409577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8" name="object 6228"/>
            <p:cNvSpPr/>
            <p:nvPr/>
          </p:nvSpPr>
          <p:spPr>
            <a:xfrm>
              <a:off x="5409577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9" name="object 6229"/>
            <p:cNvSpPr/>
            <p:nvPr/>
          </p:nvSpPr>
          <p:spPr>
            <a:xfrm>
              <a:off x="5409577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0" name="object 6230"/>
            <p:cNvSpPr/>
            <p:nvPr/>
          </p:nvSpPr>
          <p:spPr>
            <a:xfrm>
              <a:off x="5409577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1" name="object 6231"/>
            <p:cNvSpPr/>
            <p:nvPr/>
          </p:nvSpPr>
          <p:spPr>
            <a:xfrm>
              <a:off x="5409577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2" name="object 6232"/>
            <p:cNvSpPr/>
            <p:nvPr/>
          </p:nvSpPr>
          <p:spPr>
            <a:xfrm>
              <a:off x="5409577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3" name="object 6233"/>
            <p:cNvSpPr/>
            <p:nvPr/>
          </p:nvSpPr>
          <p:spPr>
            <a:xfrm>
              <a:off x="5409577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4" name="object 6234"/>
            <p:cNvSpPr/>
            <p:nvPr/>
          </p:nvSpPr>
          <p:spPr>
            <a:xfrm>
              <a:off x="5409577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5" name="object 6235"/>
            <p:cNvSpPr/>
            <p:nvPr/>
          </p:nvSpPr>
          <p:spPr>
            <a:xfrm>
              <a:off x="5409577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6" name="object 6236"/>
            <p:cNvSpPr/>
            <p:nvPr/>
          </p:nvSpPr>
          <p:spPr>
            <a:xfrm>
              <a:off x="5409577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7" name="object 6237"/>
            <p:cNvSpPr/>
            <p:nvPr/>
          </p:nvSpPr>
          <p:spPr>
            <a:xfrm>
              <a:off x="5409577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8" name="object 6238"/>
            <p:cNvSpPr/>
            <p:nvPr/>
          </p:nvSpPr>
          <p:spPr>
            <a:xfrm>
              <a:off x="5409577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9" name="object 6239"/>
            <p:cNvSpPr/>
            <p:nvPr/>
          </p:nvSpPr>
          <p:spPr>
            <a:xfrm>
              <a:off x="5409577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0" name="object 6240"/>
            <p:cNvSpPr/>
            <p:nvPr/>
          </p:nvSpPr>
          <p:spPr>
            <a:xfrm>
              <a:off x="5409577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1" name="object 6241"/>
            <p:cNvSpPr/>
            <p:nvPr/>
          </p:nvSpPr>
          <p:spPr>
            <a:xfrm>
              <a:off x="5409577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2" name="object 6242"/>
            <p:cNvSpPr/>
            <p:nvPr/>
          </p:nvSpPr>
          <p:spPr>
            <a:xfrm>
              <a:off x="5409577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3" name="object 6243"/>
            <p:cNvSpPr/>
            <p:nvPr/>
          </p:nvSpPr>
          <p:spPr>
            <a:xfrm>
              <a:off x="5409577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4" name="object 6244"/>
            <p:cNvSpPr/>
            <p:nvPr/>
          </p:nvSpPr>
          <p:spPr>
            <a:xfrm>
              <a:off x="5409577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5" name="object 6245"/>
            <p:cNvSpPr/>
            <p:nvPr/>
          </p:nvSpPr>
          <p:spPr>
            <a:xfrm>
              <a:off x="5409577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6" name="object 6246"/>
            <p:cNvSpPr/>
            <p:nvPr/>
          </p:nvSpPr>
          <p:spPr>
            <a:xfrm>
              <a:off x="5409577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7" name="object 6247"/>
            <p:cNvSpPr/>
            <p:nvPr/>
          </p:nvSpPr>
          <p:spPr>
            <a:xfrm>
              <a:off x="5409577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8" name="object 6248"/>
            <p:cNvSpPr/>
            <p:nvPr/>
          </p:nvSpPr>
          <p:spPr>
            <a:xfrm>
              <a:off x="5409577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9" name="object 6249"/>
            <p:cNvSpPr/>
            <p:nvPr/>
          </p:nvSpPr>
          <p:spPr>
            <a:xfrm>
              <a:off x="5409577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0" name="object 6250"/>
            <p:cNvSpPr/>
            <p:nvPr/>
          </p:nvSpPr>
          <p:spPr>
            <a:xfrm>
              <a:off x="5409577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1" name="object 6251"/>
            <p:cNvSpPr/>
            <p:nvPr/>
          </p:nvSpPr>
          <p:spPr>
            <a:xfrm>
              <a:off x="5409577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2" name="object 6252"/>
            <p:cNvSpPr/>
            <p:nvPr/>
          </p:nvSpPr>
          <p:spPr>
            <a:xfrm>
              <a:off x="5409577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3" name="object 6253"/>
            <p:cNvSpPr/>
            <p:nvPr/>
          </p:nvSpPr>
          <p:spPr>
            <a:xfrm>
              <a:off x="5409577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4" name="object 6254"/>
            <p:cNvSpPr/>
            <p:nvPr/>
          </p:nvSpPr>
          <p:spPr>
            <a:xfrm>
              <a:off x="5409577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5" name="object 6255"/>
            <p:cNvSpPr/>
            <p:nvPr/>
          </p:nvSpPr>
          <p:spPr>
            <a:xfrm>
              <a:off x="5409577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6" name="object 6256"/>
            <p:cNvSpPr/>
            <p:nvPr/>
          </p:nvSpPr>
          <p:spPr>
            <a:xfrm>
              <a:off x="5409577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7" name="object 6257"/>
            <p:cNvSpPr/>
            <p:nvPr/>
          </p:nvSpPr>
          <p:spPr>
            <a:xfrm>
              <a:off x="5409577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8" name="object 6258"/>
            <p:cNvSpPr/>
            <p:nvPr/>
          </p:nvSpPr>
          <p:spPr>
            <a:xfrm>
              <a:off x="5409577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9" name="object 6259"/>
            <p:cNvSpPr/>
            <p:nvPr/>
          </p:nvSpPr>
          <p:spPr>
            <a:xfrm>
              <a:off x="5409577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0" name="object 6260"/>
            <p:cNvSpPr/>
            <p:nvPr/>
          </p:nvSpPr>
          <p:spPr>
            <a:xfrm>
              <a:off x="5409577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1" name="object 6261"/>
            <p:cNvSpPr/>
            <p:nvPr/>
          </p:nvSpPr>
          <p:spPr>
            <a:xfrm>
              <a:off x="5409577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2" name="object 6262"/>
            <p:cNvSpPr/>
            <p:nvPr/>
          </p:nvSpPr>
          <p:spPr>
            <a:xfrm>
              <a:off x="5409577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3" name="object 6263"/>
            <p:cNvSpPr/>
            <p:nvPr/>
          </p:nvSpPr>
          <p:spPr>
            <a:xfrm>
              <a:off x="5409577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4" name="object 6264"/>
            <p:cNvSpPr/>
            <p:nvPr/>
          </p:nvSpPr>
          <p:spPr>
            <a:xfrm>
              <a:off x="5409577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5" name="object 6265"/>
            <p:cNvSpPr/>
            <p:nvPr/>
          </p:nvSpPr>
          <p:spPr>
            <a:xfrm>
              <a:off x="5409577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6" name="object 6266"/>
            <p:cNvSpPr/>
            <p:nvPr/>
          </p:nvSpPr>
          <p:spPr>
            <a:xfrm>
              <a:off x="5409577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7" name="object 6267"/>
            <p:cNvSpPr/>
            <p:nvPr/>
          </p:nvSpPr>
          <p:spPr>
            <a:xfrm>
              <a:off x="5409577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8" name="object 6268"/>
            <p:cNvSpPr/>
            <p:nvPr/>
          </p:nvSpPr>
          <p:spPr>
            <a:xfrm>
              <a:off x="5409577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9" name="object 6269"/>
            <p:cNvSpPr/>
            <p:nvPr/>
          </p:nvSpPr>
          <p:spPr>
            <a:xfrm>
              <a:off x="5409577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0" name="object 6270"/>
            <p:cNvSpPr/>
            <p:nvPr/>
          </p:nvSpPr>
          <p:spPr>
            <a:xfrm>
              <a:off x="5409577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1" name="object 6271"/>
            <p:cNvSpPr/>
            <p:nvPr/>
          </p:nvSpPr>
          <p:spPr>
            <a:xfrm>
              <a:off x="5409577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2" name="object 6272"/>
            <p:cNvSpPr/>
            <p:nvPr/>
          </p:nvSpPr>
          <p:spPr>
            <a:xfrm>
              <a:off x="5409577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3" name="object 6273"/>
            <p:cNvSpPr/>
            <p:nvPr/>
          </p:nvSpPr>
          <p:spPr>
            <a:xfrm>
              <a:off x="5409577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4" name="object 6274"/>
            <p:cNvSpPr/>
            <p:nvPr/>
          </p:nvSpPr>
          <p:spPr>
            <a:xfrm>
              <a:off x="5409577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5" name="object 6275"/>
            <p:cNvSpPr/>
            <p:nvPr/>
          </p:nvSpPr>
          <p:spPr>
            <a:xfrm>
              <a:off x="5409577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6" name="object 6276"/>
            <p:cNvSpPr/>
            <p:nvPr/>
          </p:nvSpPr>
          <p:spPr>
            <a:xfrm>
              <a:off x="5409577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7" name="object 6277"/>
            <p:cNvSpPr/>
            <p:nvPr/>
          </p:nvSpPr>
          <p:spPr>
            <a:xfrm>
              <a:off x="5409577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8" name="object 6278"/>
            <p:cNvSpPr/>
            <p:nvPr/>
          </p:nvSpPr>
          <p:spPr>
            <a:xfrm>
              <a:off x="5409577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9" name="object 6279"/>
            <p:cNvSpPr/>
            <p:nvPr/>
          </p:nvSpPr>
          <p:spPr>
            <a:xfrm>
              <a:off x="5409577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0" name="object 6280"/>
            <p:cNvSpPr/>
            <p:nvPr/>
          </p:nvSpPr>
          <p:spPr>
            <a:xfrm>
              <a:off x="5409577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1" name="object 6281"/>
            <p:cNvSpPr/>
            <p:nvPr/>
          </p:nvSpPr>
          <p:spPr>
            <a:xfrm>
              <a:off x="5409577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2" name="object 6282"/>
            <p:cNvSpPr/>
            <p:nvPr/>
          </p:nvSpPr>
          <p:spPr>
            <a:xfrm>
              <a:off x="5409577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3" name="object 6283"/>
            <p:cNvSpPr/>
            <p:nvPr/>
          </p:nvSpPr>
          <p:spPr>
            <a:xfrm>
              <a:off x="5409577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4" name="object 6284"/>
            <p:cNvSpPr/>
            <p:nvPr/>
          </p:nvSpPr>
          <p:spPr>
            <a:xfrm>
              <a:off x="5409577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5" name="object 6285"/>
            <p:cNvSpPr/>
            <p:nvPr/>
          </p:nvSpPr>
          <p:spPr>
            <a:xfrm>
              <a:off x="5409577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6" name="object 6286"/>
            <p:cNvSpPr/>
            <p:nvPr/>
          </p:nvSpPr>
          <p:spPr>
            <a:xfrm>
              <a:off x="5409577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7" name="object 6287"/>
            <p:cNvSpPr/>
            <p:nvPr/>
          </p:nvSpPr>
          <p:spPr>
            <a:xfrm>
              <a:off x="5409577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8" name="object 6288"/>
            <p:cNvSpPr/>
            <p:nvPr/>
          </p:nvSpPr>
          <p:spPr>
            <a:xfrm>
              <a:off x="5409577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9" name="object 6289"/>
            <p:cNvSpPr/>
            <p:nvPr/>
          </p:nvSpPr>
          <p:spPr>
            <a:xfrm>
              <a:off x="5409577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0" name="object 6290"/>
            <p:cNvSpPr/>
            <p:nvPr/>
          </p:nvSpPr>
          <p:spPr>
            <a:xfrm>
              <a:off x="5409577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1" name="object 6291"/>
            <p:cNvSpPr/>
            <p:nvPr/>
          </p:nvSpPr>
          <p:spPr>
            <a:xfrm>
              <a:off x="5409577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2" name="object 6292"/>
            <p:cNvSpPr/>
            <p:nvPr/>
          </p:nvSpPr>
          <p:spPr>
            <a:xfrm>
              <a:off x="5409577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3" name="object 6293"/>
            <p:cNvSpPr/>
            <p:nvPr/>
          </p:nvSpPr>
          <p:spPr>
            <a:xfrm>
              <a:off x="5409577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4" name="object 6294"/>
            <p:cNvSpPr/>
            <p:nvPr/>
          </p:nvSpPr>
          <p:spPr>
            <a:xfrm>
              <a:off x="5409577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5" name="object 6295"/>
            <p:cNvSpPr/>
            <p:nvPr/>
          </p:nvSpPr>
          <p:spPr>
            <a:xfrm>
              <a:off x="5409577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6" name="object 6296"/>
            <p:cNvSpPr/>
            <p:nvPr/>
          </p:nvSpPr>
          <p:spPr>
            <a:xfrm>
              <a:off x="5409577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7" name="object 6297"/>
            <p:cNvSpPr/>
            <p:nvPr/>
          </p:nvSpPr>
          <p:spPr>
            <a:xfrm>
              <a:off x="5409577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8" name="object 6298"/>
            <p:cNvSpPr/>
            <p:nvPr/>
          </p:nvSpPr>
          <p:spPr>
            <a:xfrm>
              <a:off x="5409577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9" name="object 6299"/>
            <p:cNvSpPr/>
            <p:nvPr/>
          </p:nvSpPr>
          <p:spPr>
            <a:xfrm>
              <a:off x="5409577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0" name="object 6300"/>
            <p:cNvSpPr/>
            <p:nvPr/>
          </p:nvSpPr>
          <p:spPr>
            <a:xfrm>
              <a:off x="5409577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1" name="object 6301"/>
            <p:cNvSpPr/>
            <p:nvPr/>
          </p:nvSpPr>
          <p:spPr>
            <a:xfrm>
              <a:off x="5409577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2" name="object 6302"/>
            <p:cNvSpPr/>
            <p:nvPr/>
          </p:nvSpPr>
          <p:spPr>
            <a:xfrm>
              <a:off x="5409577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3" name="object 6303"/>
            <p:cNvSpPr/>
            <p:nvPr/>
          </p:nvSpPr>
          <p:spPr>
            <a:xfrm>
              <a:off x="5409577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4" name="object 6304"/>
            <p:cNvSpPr/>
            <p:nvPr/>
          </p:nvSpPr>
          <p:spPr>
            <a:xfrm>
              <a:off x="5409577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5" name="object 6305"/>
            <p:cNvSpPr/>
            <p:nvPr/>
          </p:nvSpPr>
          <p:spPr>
            <a:xfrm>
              <a:off x="5409577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6" name="object 6306"/>
            <p:cNvSpPr/>
            <p:nvPr/>
          </p:nvSpPr>
          <p:spPr>
            <a:xfrm>
              <a:off x="5409577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7" name="object 6307"/>
            <p:cNvSpPr/>
            <p:nvPr/>
          </p:nvSpPr>
          <p:spPr>
            <a:xfrm>
              <a:off x="5409577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8" name="object 6308"/>
            <p:cNvSpPr/>
            <p:nvPr/>
          </p:nvSpPr>
          <p:spPr>
            <a:xfrm>
              <a:off x="5409577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9" name="object 6309"/>
            <p:cNvSpPr/>
            <p:nvPr/>
          </p:nvSpPr>
          <p:spPr>
            <a:xfrm>
              <a:off x="5409577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0" name="object 6310"/>
            <p:cNvSpPr/>
            <p:nvPr/>
          </p:nvSpPr>
          <p:spPr>
            <a:xfrm>
              <a:off x="5409577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1" name="object 6311"/>
            <p:cNvSpPr/>
            <p:nvPr/>
          </p:nvSpPr>
          <p:spPr>
            <a:xfrm>
              <a:off x="5409577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2" name="object 6312"/>
            <p:cNvSpPr/>
            <p:nvPr/>
          </p:nvSpPr>
          <p:spPr>
            <a:xfrm>
              <a:off x="5409577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3" name="object 6313"/>
            <p:cNvSpPr/>
            <p:nvPr/>
          </p:nvSpPr>
          <p:spPr>
            <a:xfrm>
              <a:off x="5409577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4" name="object 6314"/>
            <p:cNvSpPr/>
            <p:nvPr/>
          </p:nvSpPr>
          <p:spPr>
            <a:xfrm>
              <a:off x="5409577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5" name="object 6315"/>
            <p:cNvSpPr/>
            <p:nvPr/>
          </p:nvSpPr>
          <p:spPr>
            <a:xfrm>
              <a:off x="5409577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6" name="object 6316"/>
            <p:cNvSpPr/>
            <p:nvPr/>
          </p:nvSpPr>
          <p:spPr>
            <a:xfrm>
              <a:off x="5409577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7" name="object 6317"/>
            <p:cNvSpPr/>
            <p:nvPr/>
          </p:nvSpPr>
          <p:spPr>
            <a:xfrm>
              <a:off x="5409577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8" name="object 6318"/>
            <p:cNvSpPr/>
            <p:nvPr/>
          </p:nvSpPr>
          <p:spPr>
            <a:xfrm>
              <a:off x="5409577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9" name="object 6319"/>
            <p:cNvSpPr/>
            <p:nvPr/>
          </p:nvSpPr>
          <p:spPr>
            <a:xfrm>
              <a:off x="5409577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0" name="object 6320"/>
            <p:cNvSpPr/>
            <p:nvPr/>
          </p:nvSpPr>
          <p:spPr>
            <a:xfrm>
              <a:off x="5409577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1" name="object 6321"/>
            <p:cNvSpPr/>
            <p:nvPr/>
          </p:nvSpPr>
          <p:spPr>
            <a:xfrm>
              <a:off x="5409577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2" name="object 6322"/>
            <p:cNvSpPr/>
            <p:nvPr/>
          </p:nvSpPr>
          <p:spPr>
            <a:xfrm>
              <a:off x="5409577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3" name="object 6323"/>
            <p:cNvSpPr/>
            <p:nvPr/>
          </p:nvSpPr>
          <p:spPr>
            <a:xfrm>
              <a:off x="5409577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4" name="object 6324"/>
            <p:cNvSpPr/>
            <p:nvPr/>
          </p:nvSpPr>
          <p:spPr>
            <a:xfrm>
              <a:off x="5409577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5" name="object 6325"/>
            <p:cNvSpPr/>
            <p:nvPr/>
          </p:nvSpPr>
          <p:spPr>
            <a:xfrm>
              <a:off x="5409577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6" name="object 6326"/>
            <p:cNvSpPr/>
            <p:nvPr/>
          </p:nvSpPr>
          <p:spPr>
            <a:xfrm>
              <a:off x="5409577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7" name="object 6327"/>
            <p:cNvSpPr/>
            <p:nvPr/>
          </p:nvSpPr>
          <p:spPr>
            <a:xfrm>
              <a:off x="5409577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8" name="object 6328"/>
            <p:cNvSpPr/>
            <p:nvPr/>
          </p:nvSpPr>
          <p:spPr>
            <a:xfrm>
              <a:off x="5409577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9" name="object 6329"/>
            <p:cNvSpPr/>
            <p:nvPr/>
          </p:nvSpPr>
          <p:spPr>
            <a:xfrm>
              <a:off x="5409577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0" name="object 6330"/>
            <p:cNvSpPr/>
            <p:nvPr/>
          </p:nvSpPr>
          <p:spPr>
            <a:xfrm>
              <a:off x="5409577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1" name="object 6331"/>
            <p:cNvSpPr/>
            <p:nvPr/>
          </p:nvSpPr>
          <p:spPr>
            <a:xfrm>
              <a:off x="5409577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2" name="object 6332"/>
            <p:cNvSpPr/>
            <p:nvPr/>
          </p:nvSpPr>
          <p:spPr>
            <a:xfrm>
              <a:off x="5409577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3" name="object 6333"/>
            <p:cNvSpPr/>
            <p:nvPr/>
          </p:nvSpPr>
          <p:spPr>
            <a:xfrm>
              <a:off x="5409577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4" name="object 6334"/>
            <p:cNvSpPr/>
            <p:nvPr/>
          </p:nvSpPr>
          <p:spPr>
            <a:xfrm>
              <a:off x="5409577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5" name="object 6335"/>
            <p:cNvSpPr/>
            <p:nvPr/>
          </p:nvSpPr>
          <p:spPr>
            <a:xfrm>
              <a:off x="5409577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6" name="object 6336"/>
            <p:cNvSpPr/>
            <p:nvPr/>
          </p:nvSpPr>
          <p:spPr>
            <a:xfrm>
              <a:off x="5409577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7" name="object 6337"/>
            <p:cNvSpPr/>
            <p:nvPr/>
          </p:nvSpPr>
          <p:spPr>
            <a:xfrm>
              <a:off x="5409577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8" name="object 6338"/>
            <p:cNvSpPr/>
            <p:nvPr/>
          </p:nvSpPr>
          <p:spPr>
            <a:xfrm>
              <a:off x="5409577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9" name="object 6339"/>
            <p:cNvSpPr/>
            <p:nvPr/>
          </p:nvSpPr>
          <p:spPr>
            <a:xfrm>
              <a:off x="5409577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0" name="object 6340"/>
            <p:cNvSpPr/>
            <p:nvPr/>
          </p:nvSpPr>
          <p:spPr>
            <a:xfrm>
              <a:off x="5443156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41" y="13158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1" name="object 6341"/>
            <p:cNvSpPr/>
            <p:nvPr/>
          </p:nvSpPr>
          <p:spPr>
            <a:xfrm>
              <a:off x="5443156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2" name="object 6342"/>
            <p:cNvSpPr/>
            <p:nvPr/>
          </p:nvSpPr>
          <p:spPr>
            <a:xfrm>
              <a:off x="5443159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3" name="object 6343"/>
            <p:cNvSpPr/>
            <p:nvPr/>
          </p:nvSpPr>
          <p:spPr>
            <a:xfrm>
              <a:off x="5443159" y="40057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4" name="object 6344"/>
            <p:cNvSpPr/>
            <p:nvPr/>
          </p:nvSpPr>
          <p:spPr>
            <a:xfrm>
              <a:off x="5448808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5" name="object 6345"/>
            <p:cNvSpPr/>
            <p:nvPr/>
          </p:nvSpPr>
          <p:spPr>
            <a:xfrm>
              <a:off x="5448808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6" name="object 6346"/>
            <p:cNvSpPr/>
            <p:nvPr/>
          </p:nvSpPr>
          <p:spPr>
            <a:xfrm>
              <a:off x="5448808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7" name="object 6347"/>
            <p:cNvSpPr/>
            <p:nvPr/>
          </p:nvSpPr>
          <p:spPr>
            <a:xfrm>
              <a:off x="5448808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8" name="object 6348"/>
            <p:cNvSpPr/>
            <p:nvPr/>
          </p:nvSpPr>
          <p:spPr>
            <a:xfrm>
              <a:off x="5448808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9" name="object 6349"/>
            <p:cNvSpPr/>
            <p:nvPr/>
          </p:nvSpPr>
          <p:spPr>
            <a:xfrm>
              <a:off x="5448808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0" name="object 6350"/>
            <p:cNvSpPr/>
            <p:nvPr/>
          </p:nvSpPr>
          <p:spPr>
            <a:xfrm>
              <a:off x="5448808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1" name="object 6351"/>
            <p:cNvSpPr/>
            <p:nvPr/>
          </p:nvSpPr>
          <p:spPr>
            <a:xfrm>
              <a:off x="5448808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2" name="object 6352"/>
            <p:cNvSpPr/>
            <p:nvPr/>
          </p:nvSpPr>
          <p:spPr>
            <a:xfrm>
              <a:off x="5448808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3" name="object 6353"/>
            <p:cNvSpPr/>
            <p:nvPr/>
          </p:nvSpPr>
          <p:spPr>
            <a:xfrm>
              <a:off x="5448808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4" name="object 6354"/>
            <p:cNvSpPr/>
            <p:nvPr/>
          </p:nvSpPr>
          <p:spPr>
            <a:xfrm>
              <a:off x="5448808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5" name="object 6355"/>
            <p:cNvSpPr/>
            <p:nvPr/>
          </p:nvSpPr>
          <p:spPr>
            <a:xfrm>
              <a:off x="5448808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6" name="object 6356"/>
            <p:cNvSpPr/>
            <p:nvPr/>
          </p:nvSpPr>
          <p:spPr>
            <a:xfrm>
              <a:off x="5448808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7" name="object 6357"/>
            <p:cNvSpPr/>
            <p:nvPr/>
          </p:nvSpPr>
          <p:spPr>
            <a:xfrm>
              <a:off x="5448808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8" name="object 6358"/>
            <p:cNvSpPr/>
            <p:nvPr/>
          </p:nvSpPr>
          <p:spPr>
            <a:xfrm>
              <a:off x="5448808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9" name="object 6359"/>
            <p:cNvSpPr/>
            <p:nvPr/>
          </p:nvSpPr>
          <p:spPr>
            <a:xfrm>
              <a:off x="5448808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0" name="object 6360"/>
            <p:cNvSpPr/>
            <p:nvPr/>
          </p:nvSpPr>
          <p:spPr>
            <a:xfrm>
              <a:off x="5448808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1" name="object 6361"/>
            <p:cNvSpPr/>
            <p:nvPr/>
          </p:nvSpPr>
          <p:spPr>
            <a:xfrm>
              <a:off x="5448808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2" name="object 6362"/>
            <p:cNvSpPr/>
            <p:nvPr/>
          </p:nvSpPr>
          <p:spPr>
            <a:xfrm>
              <a:off x="5448808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3" name="object 6363"/>
            <p:cNvSpPr/>
            <p:nvPr/>
          </p:nvSpPr>
          <p:spPr>
            <a:xfrm>
              <a:off x="5448808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4" name="object 6364"/>
            <p:cNvSpPr/>
            <p:nvPr/>
          </p:nvSpPr>
          <p:spPr>
            <a:xfrm>
              <a:off x="5448808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5" name="object 6365"/>
            <p:cNvSpPr/>
            <p:nvPr/>
          </p:nvSpPr>
          <p:spPr>
            <a:xfrm>
              <a:off x="5448808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6" name="object 6366"/>
            <p:cNvSpPr/>
            <p:nvPr/>
          </p:nvSpPr>
          <p:spPr>
            <a:xfrm>
              <a:off x="5448808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7" name="object 6367"/>
            <p:cNvSpPr/>
            <p:nvPr/>
          </p:nvSpPr>
          <p:spPr>
            <a:xfrm>
              <a:off x="5448808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8" name="object 6368"/>
            <p:cNvSpPr/>
            <p:nvPr/>
          </p:nvSpPr>
          <p:spPr>
            <a:xfrm>
              <a:off x="5448808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9" name="object 6369"/>
            <p:cNvSpPr/>
            <p:nvPr/>
          </p:nvSpPr>
          <p:spPr>
            <a:xfrm>
              <a:off x="5448808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0" name="object 6370"/>
            <p:cNvSpPr/>
            <p:nvPr/>
          </p:nvSpPr>
          <p:spPr>
            <a:xfrm>
              <a:off x="5448808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1" name="object 6371"/>
            <p:cNvSpPr/>
            <p:nvPr/>
          </p:nvSpPr>
          <p:spPr>
            <a:xfrm>
              <a:off x="5448808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2" name="object 6372"/>
            <p:cNvSpPr/>
            <p:nvPr/>
          </p:nvSpPr>
          <p:spPr>
            <a:xfrm>
              <a:off x="5448808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3" name="object 6373"/>
            <p:cNvSpPr/>
            <p:nvPr/>
          </p:nvSpPr>
          <p:spPr>
            <a:xfrm>
              <a:off x="5448808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4" name="object 6374"/>
            <p:cNvSpPr/>
            <p:nvPr/>
          </p:nvSpPr>
          <p:spPr>
            <a:xfrm>
              <a:off x="5448808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5" name="object 6375"/>
            <p:cNvSpPr/>
            <p:nvPr/>
          </p:nvSpPr>
          <p:spPr>
            <a:xfrm>
              <a:off x="5448808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6" name="object 6376"/>
            <p:cNvSpPr/>
            <p:nvPr/>
          </p:nvSpPr>
          <p:spPr>
            <a:xfrm>
              <a:off x="5448808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7" name="object 6377"/>
            <p:cNvSpPr/>
            <p:nvPr/>
          </p:nvSpPr>
          <p:spPr>
            <a:xfrm>
              <a:off x="5448808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8" name="object 6378"/>
            <p:cNvSpPr/>
            <p:nvPr/>
          </p:nvSpPr>
          <p:spPr>
            <a:xfrm>
              <a:off x="5397792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41" y="13158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9" name="object 6379"/>
            <p:cNvSpPr/>
            <p:nvPr/>
          </p:nvSpPr>
          <p:spPr>
            <a:xfrm>
              <a:off x="5397792" y="3998937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84"/>
                  </a:lnTo>
                  <a:lnTo>
                    <a:pt x="0" y="13158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0" name="object 6380"/>
            <p:cNvSpPr/>
            <p:nvPr/>
          </p:nvSpPr>
          <p:spPr>
            <a:xfrm>
              <a:off x="5396676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5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1" name="object 6381"/>
            <p:cNvSpPr/>
            <p:nvPr/>
          </p:nvSpPr>
          <p:spPr>
            <a:xfrm>
              <a:off x="5396676" y="400575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2" name="object 6382"/>
            <p:cNvSpPr/>
            <p:nvPr/>
          </p:nvSpPr>
          <p:spPr>
            <a:xfrm>
              <a:off x="5400979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6667" y="112140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3" name="object 6383"/>
            <p:cNvSpPr/>
            <p:nvPr/>
          </p:nvSpPr>
          <p:spPr>
            <a:xfrm>
              <a:off x="5400979" y="4011472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40"/>
                  </a:lnTo>
                  <a:lnTo>
                    <a:pt x="0" y="11214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4" name="object 6384"/>
            <p:cNvSpPr/>
            <p:nvPr/>
          </p:nvSpPr>
          <p:spPr>
            <a:xfrm>
              <a:off x="5398249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5" name="object 6385"/>
            <p:cNvSpPr/>
            <p:nvPr/>
          </p:nvSpPr>
          <p:spPr>
            <a:xfrm>
              <a:off x="5398249" y="401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6" name="object 6386"/>
            <p:cNvSpPr/>
            <p:nvPr/>
          </p:nvSpPr>
          <p:spPr>
            <a:xfrm>
              <a:off x="5398249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7" name="object 6387"/>
            <p:cNvSpPr/>
            <p:nvPr/>
          </p:nvSpPr>
          <p:spPr>
            <a:xfrm>
              <a:off x="5398249" y="4011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8" name="object 6388"/>
            <p:cNvSpPr/>
            <p:nvPr/>
          </p:nvSpPr>
          <p:spPr>
            <a:xfrm>
              <a:off x="539824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9" name="object 6389"/>
            <p:cNvSpPr/>
            <p:nvPr/>
          </p:nvSpPr>
          <p:spPr>
            <a:xfrm>
              <a:off x="539824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0" name="object 6390"/>
            <p:cNvSpPr/>
            <p:nvPr/>
          </p:nvSpPr>
          <p:spPr>
            <a:xfrm>
              <a:off x="5398249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1" name="object 6391"/>
            <p:cNvSpPr/>
            <p:nvPr/>
          </p:nvSpPr>
          <p:spPr>
            <a:xfrm>
              <a:off x="5398249" y="4017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2" name="object 6392"/>
            <p:cNvSpPr/>
            <p:nvPr/>
          </p:nvSpPr>
          <p:spPr>
            <a:xfrm>
              <a:off x="5398249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3" name="object 6393"/>
            <p:cNvSpPr/>
            <p:nvPr/>
          </p:nvSpPr>
          <p:spPr>
            <a:xfrm>
              <a:off x="5398249" y="4016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4" name="object 6394"/>
            <p:cNvSpPr/>
            <p:nvPr/>
          </p:nvSpPr>
          <p:spPr>
            <a:xfrm>
              <a:off x="5398249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5" name="object 6395"/>
            <p:cNvSpPr/>
            <p:nvPr/>
          </p:nvSpPr>
          <p:spPr>
            <a:xfrm>
              <a:off x="5398249" y="4018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6" name="object 6396"/>
            <p:cNvSpPr/>
            <p:nvPr/>
          </p:nvSpPr>
          <p:spPr>
            <a:xfrm>
              <a:off x="539824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7" name="object 6397"/>
            <p:cNvSpPr/>
            <p:nvPr/>
          </p:nvSpPr>
          <p:spPr>
            <a:xfrm>
              <a:off x="539824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8" name="object 6398"/>
            <p:cNvSpPr/>
            <p:nvPr/>
          </p:nvSpPr>
          <p:spPr>
            <a:xfrm>
              <a:off x="5398249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9" name="object 6399"/>
            <p:cNvSpPr/>
            <p:nvPr/>
          </p:nvSpPr>
          <p:spPr>
            <a:xfrm>
              <a:off x="5398249" y="402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0" name="object 6400"/>
            <p:cNvSpPr/>
            <p:nvPr/>
          </p:nvSpPr>
          <p:spPr>
            <a:xfrm>
              <a:off x="539824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1" name="object 6401"/>
            <p:cNvSpPr/>
            <p:nvPr/>
          </p:nvSpPr>
          <p:spPr>
            <a:xfrm>
              <a:off x="539824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2" name="object 6402"/>
            <p:cNvSpPr/>
            <p:nvPr/>
          </p:nvSpPr>
          <p:spPr>
            <a:xfrm>
              <a:off x="5398249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3" name="object 6403"/>
            <p:cNvSpPr/>
            <p:nvPr/>
          </p:nvSpPr>
          <p:spPr>
            <a:xfrm>
              <a:off x="5398249" y="4024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4" name="object 6404"/>
            <p:cNvSpPr/>
            <p:nvPr/>
          </p:nvSpPr>
          <p:spPr>
            <a:xfrm>
              <a:off x="539824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5" name="object 6405"/>
            <p:cNvSpPr/>
            <p:nvPr/>
          </p:nvSpPr>
          <p:spPr>
            <a:xfrm>
              <a:off x="539824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6" name="object 6406"/>
            <p:cNvSpPr/>
            <p:nvPr/>
          </p:nvSpPr>
          <p:spPr>
            <a:xfrm>
              <a:off x="5398249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7" name="object 6407"/>
            <p:cNvSpPr/>
            <p:nvPr/>
          </p:nvSpPr>
          <p:spPr>
            <a:xfrm>
              <a:off x="5398249" y="4027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8" name="object 6408"/>
            <p:cNvSpPr/>
            <p:nvPr/>
          </p:nvSpPr>
          <p:spPr>
            <a:xfrm>
              <a:off x="5398249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9" name="object 6409"/>
            <p:cNvSpPr/>
            <p:nvPr/>
          </p:nvSpPr>
          <p:spPr>
            <a:xfrm>
              <a:off x="5398249" y="4029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0" name="object 6410"/>
            <p:cNvSpPr/>
            <p:nvPr/>
          </p:nvSpPr>
          <p:spPr>
            <a:xfrm>
              <a:off x="5398249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1" name="object 6411"/>
            <p:cNvSpPr/>
            <p:nvPr/>
          </p:nvSpPr>
          <p:spPr>
            <a:xfrm>
              <a:off x="5398249" y="4030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2" name="object 6412"/>
            <p:cNvSpPr/>
            <p:nvPr/>
          </p:nvSpPr>
          <p:spPr>
            <a:xfrm>
              <a:off x="539824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3" name="object 6413"/>
            <p:cNvSpPr/>
            <p:nvPr/>
          </p:nvSpPr>
          <p:spPr>
            <a:xfrm>
              <a:off x="539824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4" name="object 6414"/>
            <p:cNvSpPr/>
            <p:nvPr/>
          </p:nvSpPr>
          <p:spPr>
            <a:xfrm>
              <a:off x="5398249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5" name="object 6415"/>
            <p:cNvSpPr/>
            <p:nvPr/>
          </p:nvSpPr>
          <p:spPr>
            <a:xfrm>
              <a:off x="5398249" y="4033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6" name="object 6416"/>
            <p:cNvSpPr/>
            <p:nvPr/>
          </p:nvSpPr>
          <p:spPr>
            <a:xfrm>
              <a:off x="5398249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7" name="object 6417"/>
            <p:cNvSpPr/>
            <p:nvPr/>
          </p:nvSpPr>
          <p:spPr>
            <a:xfrm>
              <a:off x="5398249" y="4034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8" name="object 6418"/>
            <p:cNvSpPr/>
            <p:nvPr/>
          </p:nvSpPr>
          <p:spPr>
            <a:xfrm>
              <a:off x="5398249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9" name="object 6419"/>
            <p:cNvSpPr/>
            <p:nvPr/>
          </p:nvSpPr>
          <p:spPr>
            <a:xfrm>
              <a:off x="5398249" y="4040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0" name="object 6420"/>
            <p:cNvSpPr/>
            <p:nvPr/>
          </p:nvSpPr>
          <p:spPr>
            <a:xfrm>
              <a:off x="5398249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1" name="object 6421"/>
            <p:cNvSpPr/>
            <p:nvPr/>
          </p:nvSpPr>
          <p:spPr>
            <a:xfrm>
              <a:off x="5398249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2" name="object 6422"/>
            <p:cNvSpPr/>
            <p:nvPr/>
          </p:nvSpPr>
          <p:spPr>
            <a:xfrm>
              <a:off x="5398249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3" name="object 6423"/>
            <p:cNvSpPr/>
            <p:nvPr/>
          </p:nvSpPr>
          <p:spPr>
            <a:xfrm>
              <a:off x="5398249" y="40418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4" name="object 6424"/>
            <p:cNvSpPr/>
            <p:nvPr/>
          </p:nvSpPr>
          <p:spPr>
            <a:xfrm>
              <a:off x="5398249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5" name="object 6425"/>
            <p:cNvSpPr/>
            <p:nvPr/>
          </p:nvSpPr>
          <p:spPr>
            <a:xfrm>
              <a:off x="5398249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6" name="object 6426"/>
            <p:cNvSpPr/>
            <p:nvPr/>
          </p:nvSpPr>
          <p:spPr>
            <a:xfrm>
              <a:off x="5398249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7" name="object 6427"/>
            <p:cNvSpPr/>
            <p:nvPr/>
          </p:nvSpPr>
          <p:spPr>
            <a:xfrm>
              <a:off x="5398249" y="4043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8" name="object 6428"/>
            <p:cNvSpPr/>
            <p:nvPr/>
          </p:nvSpPr>
          <p:spPr>
            <a:xfrm>
              <a:off x="5398249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9" name="object 6429"/>
            <p:cNvSpPr/>
            <p:nvPr/>
          </p:nvSpPr>
          <p:spPr>
            <a:xfrm>
              <a:off x="5398249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0" name="object 6430"/>
            <p:cNvSpPr/>
            <p:nvPr/>
          </p:nvSpPr>
          <p:spPr>
            <a:xfrm>
              <a:off x="5398249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1" name="object 6431"/>
            <p:cNvSpPr/>
            <p:nvPr/>
          </p:nvSpPr>
          <p:spPr>
            <a:xfrm>
              <a:off x="5398249" y="4047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2" name="object 6432"/>
            <p:cNvSpPr/>
            <p:nvPr/>
          </p:nvSpPr>
          <p:spPr>
            <a:xfrm>
              <a:off x="5398249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3" name="object 6433"/>
            <p:cNvSpPr/>
            <p:nvPr/>
          </p:nvSpPr>
          <p:spPr>
            <a:xfrm>
              <a:off x="5398249" y="4049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4" name="object 6434"/>
            <p:cNvSpPr/>
            <p:nvPr/>
          </p:nvSpPr>
          <p:spPr>
            <a:xfrm>
              <a:off x="5398249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5" name="object 6435"/>
            <p:cNvSpPr/>
            <p:nvPr/>
          </p:nvSpPr>
          <p:spPr>
            <a:xfrm>
              <a:off x="5398249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6" name="object 6436"/>
            <p:cNvSpPr/>
            <p:nvPr/>
          </p:nvSpPr>
          <p:spPr>
            <a:xfrm>
              <a:off x="5398249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7" name="object 6437"/>
            <p:cNvSpPr/>
            <p:nvPr/>
          </p:nvSpPr>
          <p:spPr>
            <a:xfrm>
              <a:off x="5398249" y="4051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8" name="object 6438"/>
            <p:cNvSpPr/>
            <p:nvPr/>
          </p:nvSpPr>
          <p:spPr>
            <a:xfrm>
              <a:off x="5398249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9" name="object 6439"/>
            <p:cNvSpPr/>
            <p:nvPr/>
          </p:nvSpPr>
          <p:spPr>
            <a:xfrm>
              <a:off x="5398249" y="405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0" name="object 6440"/>
            <p:cNvSpPr/>
            <p:nvPr/>
          </p:nvSpPr>
          <p:spPr>
            <a:xfrm>
              <a:off x="5398249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1" name="object 6441"/>
            <p:cNvSpPr/>
            <p:nvPr/>
          </p:nvSpPr>
          <p:spPr>
            <a:xfrm>
              <a:off x="5398249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2" name="object 6442"/>
            <p:cNvSpPr/>
            <p:nvPr/>
          </p:nvSpPr>
          <p:spPr>
            <a:xfrm>
              <a:off x="5398249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3" name="object 6443"/>
            <p:cNvSpPr/>
            <p:nvPr/>
          </p:nvSpPr>
          <p:spPr>
            <a:xfrm>
              <a:off x="5398249" y="40563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4" name="object 6444"/>
            <p:cNvSpPr/>
            <p:nvPr/>
          </p:nvSpPr>
          <p:spPr>
            <a:xfrm>
              <a:off x="5398249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5" name="object 6445"/>
            <p:cNvSpPr/>
            <p:nvPr/>
          </p:nvSpPr>
          <p:spPr>
            <a:xfrm>
              <a:off x="5398249" y="4057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6" name="object 6446"/>
            <p:cNvSpPr/>
            <p:nvPr/>
          </p:nvSpPr>
          <p:spPr>
            <a:xfrm>
              <a:off x="5398249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7" name="object 6447"/>
            <p:cNvSpPr/>
            <p:nvPr/>
          </p:nvSpPr>
          <p:spPr>
            <a:xfrm>
              <a:off x="5398249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8" name="object 6448"/>
            <p:cNvSpPr/>
            <p:nvPr/>
          </p:nvSpPr>
          <p:spPr>
            <a:xfrm>
              <a:off x="5398249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9" name="object 6449"/>
            <p:cNvSpPr/>
            <p:nvPr/>
          </p:nvSpPr>
          <p:spPr>
            <a:xfrm>
              <a:off x="5398249" y="4060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0" name="object 6450"/>
            <p:cNvSpPr/>
            <p:nvPr/>
          </p:nvSpPr>
          <p:spPr>
            <a:xfrm>
              <a:off x="5398249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1" name="object 6451"/>
            <p:cNvSpPr/>
            <p:nvPr/>
          </p:nvSpPr>
          <p:spPr>
            <a:xfrm>
              <a:off x="5398249" y="4062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2" name="object 6452"/>
            <p:cNvSpPr/>
            <p:nvPr/>
          </p:nvSpPr>
          <p:spPr>
            <a:xfrm>
              <a:off x="5398249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3" name="object 6453"/>
            <p:cNvSpPr/>
            <p:nvPr/>
          </p:nvSpPr>
          <p:spPr>
            <a:xfrm>
              <a:off x="5398249" y="4067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4" name="object 6454"/>
            <p:cNvSpPr/>
            <p:nvPr/>
          </p:nvSpPr>
          <p:spPr>
            <a:xfrm>
              <a:off x="5398249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5" name="object 6455"/>
            <p:cNvSpPr/>
            <p:nvPr/>
          </p:nvSpPr>
          <p:spPr>
            <a:xfrm>
              <a:off x="5398249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6" name="object 6456"/>
            <p:cNvSpPr/>
            <p:nvPr/>
          </p:nvSpPr>
          <p:spPr>
            <a:xfrm>
              <a:off x="5398249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7" name="object 6457"/>
            <p:cNvSpPr/>
            <p:nvPr/>
          </p:nvSpPr>
          <p:spPr>
            <a:xfrm>
              <a:off x="5398249" y="406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8" name="object 6458"/>
            <p:cNvSpPr/>
            <p:nvPr/>
          </p:nvSpPr>
          <p:spPr>
            <a:xfrm>
              <a:off x="5398249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9" name="object 6459"/>
            <p:cNvSpPr/>
            <p:nvPr/>
          </p:nvSpPr>
          <p:spPr>
            <a:xfrm>
              <a:off x="5398249" y="4071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0" name="object 6460"/>
            <p:cNvSpPr/>
            <p:nvPr/>
          </p:nvSpPr>
          <p:spPr>
            <a:xfrm>
              <a:off x="5398249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1" name="object 6461"/>
            <p:cNvSpPr/>
            <p:nvPr/>
          </p:nvSpPr>
          <p:spPr>
            <a:xfrm>
              <a:off x="5398249" y="4070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2" name="object 6462"/>
            <p:cNvSpPr/>
            <p:nvPr/>
          </p:nvSpPr>
          <p:spPr>
            <a:xfrm>
              <a:off x="5398249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3" name="object 6463"/>
            <p:cNvSpPr/>
            <p:nvPr/>
          </p:nvSpPr>
          <p:spPr>
            <a:xfrm>
              <a:off x="5398249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4" name="object 6464"/>
            <p:cNvSpPr/>
            <p:nvPr/>
          </p:nvSpPr>
          <p:spPr>
            <a:xfrm>
              <a:off x="5398249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5" name="object 6465"/>
            <p:cNvSpPr/>
            <p:nvPr/>
          </p:nvSpPr>
          <p:spPr>
            <a:xfrm>
              <a:off x="5398249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6" name="object 6466"/>
            <p:cNvSpPr/>
            <p:nvPr/>
          </p:nvSpPr>
          <p:spPr>
            <a:xfrm>
              <a:off x="5398249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7" name="object 6467"/>
            <p:cNvSpPr/>
            <p:nvPr/>
          </p:nvSpPr>
          <p:spPr>
            <a:xfrm>
              <a:off x="5398249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8" name="object 6468"/>
            <p:cNvSpPr/>
            <p:nvPr/>
          </p:nvSpPr>
          <p:spPr>
            <a:xfrm>
              <a:off x="5398249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9" name="object 6469"/>
            <p:cNvSpPr/>
            <p:nvPr/>
          </p:nvSpPr>
          <p:spPr>
            <a:xfrm>
              <a:off x="5398249" y="407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0" name="object 6470"/>
            <p:cNvSpPr/>
            <p:nvPr/>
          </p:nvSpPr>
          <p:spPr>
            <a:xfrm>
              <a:off x="5398249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1" name="object 6471"/>
            <p:cNvSpPr/>
            <p:nvPr/>
          </p:nvSpPr>
          <p:spPr>
            <a:xfrm>
              <a:off x="5398249" y="40791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2" name="object 6472"/>
            <p:cNvSpPr/>
            <p:nvPr/>
          </p:nvSpPr>
          <p:spPr>
            <a:xfrm>
              <a:off x="5398249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3" name="object 6473"/>
            <p:cNvSpPr/>
            <p:nvPr/>
          </p:nvSpPr>
          <p:spPr>
            <a:xfrm>
              <a:off x="5398249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4" name="object 6474"/>
            <p:cNvSpPr/>
            <p:nvPr/>
          </p:nvSpPr>
          <p:spPr>
            <a:xfrm>
              <a:off x="5398249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5" name="object 6475"/>
            <p:cNvSpPr/>
            <p:nvPr/>
          </p:nvSpPr>
          <p:spPr>
            <a:xfrm>
              <a:off x="5398249" y="408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6" name="object 6476"/>
            <p:cNvSpPr/>
            <p:nvPr/>
          </p:nvSpPr>
          <p:spPr>
            <a:xfrm>
              <a:off x="5398249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7" name="object 6477"/>
            <p:cNvSpPr/>
            <p:nvPr/>
          </p:nvSpPr>
          <p:spPr>
            <a:xfrm>
              <a:off x="5398249" y="40835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8" name="object 6478"/>
            <p:cNvSpPr/>
            <p:nvPr/>
          </p:nvSpPr>
          <p:spPr>
            <a:xfrm>
              <a:off x="5398249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9" name="object 6479"/>
            <p:cNvSpPr/>
            <p:nvPr/>
          </p:nvSpPr>
          <p:spPr>
            <a:xfrm>
              <a:off x="5398249" y="40850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0" name="object 6480"/>
            <p:cNvSpPr/>
            <p:nvPr/>
          </p:nvSpPr>
          <p:spPr>
            <a:xfrm>
              <a:off x="5398249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1" name="object 6481"/>
            <p:cNvSpPr/>
            <p:nvPr/>
          </p:nvSpPr>
          <p:spPr>
            <a:xfrm>
              <a:off x="5398249" y="40864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2" name="object 6482"/>
            <p:cNvSpPr/>
            <p:nvPr/>
          </p:nvSpPr>
          <p:spPr>
            <a:xfrm>
              <a:off x="5398249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3" name="object 6483"/>
            <p:cNvSpPr/>
            <p:nvPr/>
          </p:nvSpPr>
          <p:spPr>
            <a:xfrm>
              <a:off x="5398249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4" name="object 6484"/>
            <p:cNvSpPr/>
            <p:nvPr/>
          </p:nvSpPr>
          <p:spPr>
            <a:xfrm>
              <a:off x="5398249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5" name="object 6485"/>
            <p:cNvSpPr/>
            <p:nvPr/>
          </p:nvSpPr>
          <p:spPr>
            <a:xfrm>
              <a:off x="5398249" y="4089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6" name="object 6486"/>
            <p:cNvSpPr/>
            <p:nvPr/>
          </p:nvSpPr>
          <p:spPr>
            <a:xfrm>
              <a:off x="5398249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7" name="object 6487"/>
            <p:cNvSpPr/>
            <p:nvPr/>
          </p:nvSpPr>
          <p:spPr>
            <a:xfrm>
              <a:off x="5398249" y="4094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8" name="object 6488"/>
            <p:cNvSpPr/>
            <p:nvPr/>
          </p:nvSpPr>
          <p:spPr>
            <a:xfrm>
              <a:off x="5398249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9" name="object 6489"/>
            <p:cNvSpPr/>
            <p:nvPr/>
          </p:nvSpPr>
          <p:spPr>
            <a:xfrm>
              <a:off x="5398249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0" name="object 6490"/>
            <p:cNvSpPr/>
            <p:nvPr/>
          </p:nvSpPr>
          <p:spPr>
            <a:xfrm>
              <a:off x="5398249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1" name="object 6491"/>
            <p:cNvSpPr/>
            <p:nvPr/>
          </p:nvSpPr>
          <p:spPr>
            <a:xfrm>
              <a:off x="5398249" y="4096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2" name="object 6492"/>
            <p:cNvSpPr/>
            <p:nvPr/>
          </p:nvSpPr>
          <p:spPr>
            <a:xfrm>
              <a:off x="5398249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3" name="object 6493"/>
            <p:cNvSpPr/>
            <p:nvPr/>
          </p:nvSpPr>
          <p:spPr>
            <a:xfrm>
              <a:off x="5398249" y="4099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4" name="object 6494"/>
            <p:cNvSpPr/>
            <p:nvPr/>
          </p:nvSpPr>
          <p:spPr>
            <a:xfrm>
              <a:off x="5398249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5" name="object 6495"/>
            <p:cNvSpPr/>
            <p:nvPr/>
          </p:nvSpPr>
          <p:spPr>
            <a:xfrm>
              <a:off x="5398249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6" name="object 6496"/>
            <p:cNvSpPr/>
            <p:nvPr/>
          </p:nvSpPr>
          <p:spPr>
            <a:xfrm>
              <a:off x="5398249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7" name="object 6497"/>
            <p:cNvSpPr/>
            <p:nvPr/>
          </p:nvSpPr>
          <p:spPr>
            <a:xfrm>
              <a:off x="5398249" y="4100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8" name="object 6498"/>
            <p:cNvSpPr/>
            <p:nvPr/>
          </p:nvSpPr>
          <p:spPr>
            <a:xfrm>
              <a:off x="5398249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9" name="object 6499"/>
            <p:cNvSpPr/>
            <p:nvPr/>
          </p:nvSpPr>
          <p:spPr>
            <a:xfrm>
              <a:off x="5398249" y="4102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0" name="object 6500"/>
            <p:cNvSpPr/>
            <p:nvPr/>
          </p:nvSpPr>
          <p:spPr>
            <a:xfrm>
              <a:off x="5398249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1" name="object 6501"/>
            <p:cNvSpPr/>
            <p:nvPr/>
          </p:nvSpPr>
          <p:spPr>
            <a:xfrm>
              <a:off x="5398249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2" name="object 6502"/>
            <p:cNvSpPr/>
            <p:nvPr/>
          </p:nvSpPr>
          <p:spPr>
            <a:xfrm>
              <a:off x="5398249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3" name="object 6503"/>
            <p:cNvSpPr/>
            <p:nvPr/>
          </p:nvSpPr>
          <p:spPr>
            <a:xfrm>
              <a:off x="5398249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4" name="object 6504"/>
            <p:cNvSpPr/>
            <p:nvPr/>
          </p:nvSpPr>
          <p:spPr>
            <a:xfrm>
              <a:off x="5398249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5" name="object 6505"/>
            <p:cNvSpPr/>
            <p:nvPr/>
          </p:nvSpPr>
          <p:spPr>
            <a:xfrm>
              <a:off x="5398249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6" name="object 6506"/>
            <p:cNvSpPr/>
            <p:nvPr/>
          </p:nvSpPr>
          <p:spPr>
            <a:xfrm>
              <a:off x="5398249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7" name="object 6507"/>
            <p:cNvSpPr/>
            <p:nvPr/>
          </p:nvSpPr>
          <p:spPr>
            <a:xfrm>
              <a:off x="5398249" y="4107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8" name="object 6508"/>
            <p:cNvSpPr/>
            <p:nvPr/>
          </p:nvSpPr>
          <p:spPr>
            <a:xfrm>
              <a:off x="5398249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9" name="object 6509"/>
            <p:cNvSpPr/>
            <p:nvPr/>
          </p:nvSpPr>
          <p:spPr>
            <a:xfrm>
              <a:off x="5398249" y="41093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0" name="object 6510"/>
            <p:cNvSpPr/>
            <p:nvPr/>
          </p:nvSpPr>
          <p:spPr>
            <a:xfrm>
              <a:off x="5398249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1" name="object 6511"/>
            <p:cNvSpPr/>
            <p:nvPr/>
          </p:nvSpPr>
          <p:spPr>
            <a:xfrm>
              <a:off x="5398249" y="4110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2" name="object 6512"/>
            <p:cNvSpPr/>
            <p:nvPr/>
          </p:nvSpPr>
          <p:spPr>
            <a:xfrm>
              <a:off x="5398249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3" name="object 6513"/>
            <p:cNvSpPr/>
            <p:nvPr/>
          </p:nvSpPr>
          <p:spPr>
            <a:xfrm>
              <a:off x="5398249" y="411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4" name="object 6514"/>
            <p:cNvSpPr/>
            <p:nvPr/>
          </p:nvSpPr>
          <p:spPr>
            <a:xfrm>
              <a:off x="5398249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5" name="object 6515"/>
            <p:cNvSpPr/>
            <p:nvPr/>
          </p:nvSpPr>
          <p:spPr>
            <a:xfrm>
              <a:off x="5398249" y="411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6" name="object 6516"/>
            <p:cNvSpPr/>
            <p:nvPr/>
          </p:nvSpPr>
          <p:spPr>
            <a:xfrm>
              <a:off x="5398249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7" name="object 6517"/>
            <p:cNvSpPr/>
            <p:nvPr/>
          </p:nvSpPr>
          <p:spPr>
            <a:xfrm>
              <a:off x="5398249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8" name="object 6518"/>
            <p:cNvSpPr/>
            <p:nvPr/>
          </p:nvSpPr>
          <p:spPr>
            <a:xfrm>
              <a:off x="5398249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9" name="object 6519"/>
            <p:cNvSpPr/>
            <p:nvPr/>
          </p:nvSpPr>
          <p:spPr>
            <a:xfrm>
              <a:off x="5398249" y="4116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0" name="object 6520"/>
            <p:cNvSpPr/>
            <p:nvPr/>
          </p:nvSpPr>
          <p:spPr>
            <a:xfrm>
              <a:off x="5357558" y="4006951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47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11747" y="3022"/>
                  </a:lnTo>
                  <a:lnTo>
                    <a:pt x="11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1" name="object 6521"/>
            <p:cNvSpPr/>
            <p:nvPr/>
          </p:nvSpPr>
          <p:spPr>
            <a:xfrm>
              <a:off x="5357167" y="4006745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12560" y="0"/>
                  </a:moveTo>
                  <a:lnTo>
                    <a:pt x="0" y="0"/>
                  </a:lnTo>
                  <a:lnTo>
                    <a:pt x="0" y="3327"/>
                  </a:lnTo>
                  <a:lnTo>
                    <a:pt x="12560" y="3327"/>
                  </a:lnTo>
                  <a:lnTo>
                    <a:pt x="12560" y="2552"/>
                  </a:lnTo>
                  <a:lnTo>
                    <a:pt x="1219" y="2552"/>
                  </a:lnTo>
                  <a:lnTo>
                    <a:pt x="1003" y="2501"/>
                  </a:lnTo>
                  <a:lnTo>
                    <a:pt x="838" y="2438"/>
                  </a:lnTo>
                  <a:lnTo>
                    <a:pt x="838" y="2146"/>
                  </a:lnTo>
                  <a:lnTo>
                    <a:pt x="1663" y="2146"/>
                  </a:lnTo>
                  <a:lnTo>
                    <a:pt x="1663" y="2006"/>
                  </a:lnTo>
                  <a:lnTo>
                    <a:pt x="914" y="1638"/>
                  </a:lnTo>
                  <a:lnTo>
                    <a:pt x="812" y="990"/>
                  </a:lnTo>
                  <a:lnTo>
                    <a:pt x="1066" y="800"/>
                  </a:lnTo>
                  <a:lnTo>
                    <a:pt x="12560" y="800"/>
                  </a:lnTo>
                  <a:lnTo>
                    <a:pt x="12560" y="0"/>
                  </a:lnTo>
                  <a:close/>
                </a:path>
                <a:path w="12700" h="3810">
                  <a:moveTo>
                    <a:pt x="1854" y="1092"/>
                  </a:moveTo>
                  <a:lnTo>
                    <a:pt x="1346" y="1092"/>
                  </a:lnTo>
                  <a:lnTo>
                    <a:pt x="1350" y="1320"/>
                  </a:lnTo>
                  <a:lnTo>
                    <a:pt x="1818" y="1524"/>
                  </a:lnTo>
                  <a:lnTo>
                    <a:pt x="1993" y="1625"/>
                  </a:lnTo>
                  <a:lnTo>
                    <a:pt x="2108" y="2324"/>
                  </a:lnTo>
                  <a:lnTo>
                    <a:pt x="1854" y="2552"/>
                  </a:lnTo>
                  <a:lnTo>
                    <a:pt x="10960" y="2552"/>
                  </a:lnTo>
                  <a:lnTo>
                    <a:pt x="10768" y="2501"/>
                  </a:lnTo>
                  <a:lnTo>
                    <a:pt x="2387" y="2501"/>
                  </a:lnTo>
                  <a:lnTo>
                    <a:pt x="2387" y="1168"/>
                  </a:lnTo>
                  <a:lnTo>
                    <a:pt x="1993" y="1168"/>
                  </a:lnTo>
                  <a:lnTo>
                    <a:pt x="1854" y="1092"/>
                  </a:lnTo>
                  <a:close/>
                </a:path>
                <a:path w="12700" h="3810">
                  <a:moveTo>
                    <a:pt x="11569" y="1092"/>
                  </a:moveTo>
                  <a:lnTo>
                    <a:pt x="11099" y="1092"/>
                  </a:lnTo>
                  <a:lnTo>
                    <a:pt x="11036" y="1320"/>
                  </a:lnTo>
                  <a:lnTo>
                    <a:pt x="11537" y="1524"/>
                  </a:lnTo>
                  <a:lnTo>
                    <a:pt x="11722" y="1625"/>
                  </a:lnTo>
                  <a:lnTo>
                    <a:pt x="11849" y="2324"/>
                  </a:lnTo>
                  <a:lnTo>
                    <a:pt x="11569" y="2552"/>
                  </a:lnTo>
                  <a:lnTo>
                    <a:pt x="12560" y="2552"/>
                  </a:lnTo>
                  <a:lnTo>
                    <a:pt x="12560" y="1168"/>
                  </a:lnTo>
                  <a:lnTo>
                    <a:pt x="11722" y="1168"/>
                  </a:lnTo>
                  <a:lnTo>
                    <a:pt x="11569" y="1092"/>
                  </a:lnTo>
                  <a:close/>
                </a:path>
                <a:path w="12700" h="3810">
                  <a:moveTo>
                    <a:pt x="10789" y="812"/>
                  </a:moveTo>
                  <a:lnTo>
                    <a:pt x="2857" y="812"/>
                  </a:lnTo>
                  <a:lnTo>
                    <a:pt x="2857" y="2501"/>
                  </a:lnTo>
                  <a:lnTo>
                    <a:pt x="3276" y="2501"/>
                  </a:lnTo>
                  <a:lnTo>
                    <a:pt x="3276" y="825"/>
                  </a:lnTo>
                  <a:lnTo>
                    <a:pt x="10789" y="812"/>
                  </a:lnTo>
                  <a:close/>
                </a:path>
                <a:path w="12700" h="3810">
                  <a:moveTo>
                    <a:pt x="4787" y="825"/>
                  </a:moveTo>
                  <a:lnTo>
                    <a:pt x="4495" y="825"/>
                  </a:lnTo>
                  <a:lnTo>
                    <a:pt x="4495" y="1130"/>
                  </a:lnTo>
                  <a:lnTo>
                    <a:pt x="3746" y="1130"/>
                  </a:lnTo>
                  <a:lnTo>
                    <a:pt x="3746" y="1485"/>
                  </a:lnTo>
                  <a:lnTo>
                    <a:pt x="4381" y="1485"/>
                  </a:lnTo>
                  <a:lnTo>
                    <a:pt x="4381" y="1803"/>
                  </a:lnTo>
                  <a:lnTo>
                    <a:pt x="3746" y="1803"/>
                  </a:lnTo>
                  <a:lnTo>
                    <a:pt x="3746" y="2159"/>
                  </a:lnTo>
                  <a:lnTo>
                    <a:pt x="4495" y="2159"/>
                  </a:lnTo>
                  <a:lnTo>
                    <a:pt x="4495" y="2501"/>
                  </a:lnTo>
                  <a:lnTo>
                    <a:pt x="4787" y="2501"/>
                  </a:lnTo>
                  <a:lnTo>
                    <a:pt x="4787" y="825"/>
                  </a:lnTo>
                  <a:close/>
                </a:path>
                <a:path w="12700" h="3810">
                  <a:moveTo>
                    <a:pt x="5130" y="1397"/>
                  </a:moveTo>
                  <a:lnTo>
                    <a:pt x="5130" y="2501"/>
                  </a:lnTo>
                  <a:lnTo>
                    <a:pt x="5600" y="2501"/>
                  </a:lnTo>
                  <a:lnTo>
                    <a:pt x="5270" y="1765"/>
                  </a:lnTo>
                  <a:lnTo>
                    <a:pt x="5130" y="1397"/>
                  </a:lnTo>
                  <a:close/>
                </a:path>
                <a:path w="12700" h="3810">
                  <a:moveTo>
                    <a:pt x="6400" y="1397"/>
                  </a:moveTo>
                  <a:lnTo>
                    <a:pt x="6196" y="1803"/>
                  </a:lnTo>
                  <a:lnTo>
                    <a:pt x="6070" y="2146"/>
                  </a:lnTo>
                  <a:lnTo>
                    <a:pt x="5892" y="2501"/>
                  </a:lnTo>
                  <a:lnTo>
                    <a:pt x="6400" y="2501"/>
                  </a:lnTo>
                  <a:lnTo>
                    <a:pt x="6400" y="1397"/>
                  </a:lnTo>
                  <a:close/>
                </a:path>
                <a:path w="12700" h="3810">
                  <a:moveTo>
                    <a:pt x="7239" y="825"/>
                  </a:moveTo>
                  <a:lnTo>
                    <a:pt x="6870" y="825"/>
                  </a:lnTo>
                  <a:lnTo>
                    <a:pt x="6870" y="2501"/>
                  </a:lnTo>
                  <a:lnTo>
                    <a:pt x="7239" y="2501"/>
                  </a:lnTo>
                  <a:lnTo>
                    <a:pt x="7239" y="825"/>
                  </a:lnTo>
                  <a:close/>
                </a:path>
                <a:path w="12700" h="3810">
                  <a:moveTo>
                    <a:pt x="8788" y="825"/>
                  </a:moveTo>
                  <a:lnTo>
                    <a:pt x="8445" y="825"/>
                  </a:lnTo>
                  <a:lnTo>
                    <a:pt x="8445" y="1130"/>
                  </a:lnTo>
                  <a:lnTo>
                    <a:pt x="7747" y="1130"/>
                  </a:lnTo>
                  <a:lnTo>
                    <a:pt x="7747" y="1485"/>
                  </a:lnTo>
                  <a:lnTo>
                    <a:pt x="8394" y="1485"/>
                  </a:lnTo>
                  <a:lnTo>
                    <a:pt x="8394" y="1803"/>
                  </a:lnTo>
                  <a:lnTo>
                    <a:pt x="7747" y="1803"/>
                  </a:lnTo>
                  <a:lnTo>
                    <a:pt x="7747" y="2159"/>
                  </a:lnTo>
                  <a:lnTo>
                    <a:pt x="8483" y="2159"/>
                  </a:lnTo>
                  <a:lnTo>
                    <a:pt x="8483" y="2501"/>
                  </a:lnTo>
                  <a:lnTo>
                    <a:pt x="8788" y="2501"/>
                  </a:lnTo>
                  <a:lnTo>
                    <a:pt x="8788" y="825"/>
                  </a:lnTo>
                  <a:close/>
                </a:path>
                <a:path w="12700" h="3810">
                  <a:moveTo>
                    <a:pt x="9144" y="1435"/>
                  </a:moveTo>
                  <a:lnTo>
                    <a:pt x="9144" y="2501"/>
                  </a:lnTo>
                  <a:lnTo>
                    <a:pt x="9740" y="2501"/>
                  </a:lnTo>
                  <a:lnTo>
                    <a:pt x="9144" y="1435"/>
                  </a:lnTo>
                  <a:close/>
                </a:path>
                <a:path w="12700" h="3810">
                  <a:moveTo>
                    <a:pt x="10770" y="825"/>
                  </a:moveTo>
                  <a:lnTo>
                    <a:pt x="10236" y="825"/>
                  </a:lnTo>
                  <a:lnTo>
                    <a:pt x="10236" y="2501"/>
                  </a:lnTo>
                  <a:lnTo>
                    <a:pt x="10768" y="2501"/>
                  </a:lnTo>
                  <a:lnTo>
                    <a:pt x="10528" y="2438"/>
                  </a:lnTo>
                  <a:lnTo>
                    <a:pt x="10528" y="2146"/>
                  </a:lnTo>
                  <a:lnTo>
                    <a:pt x="11379" y="2146"/>
                  </a:lnTo>
                  <a:lnTo>
                    <a:pt x="11379" y="2006"/>
                  </a:lnTo>
                  <a:lnTo>
                    <a:pt x="11010" y="1841"/>
                  </a:lnTo>
                  <a:lnTo>
                    <a:pt x="10629" y="1638"/>
                  </a:lnTo>
                  <a:lnTo>
                    <a:pt x="10528" y="990"/>
                  </a:lnTo>
                  <a:lnTo>
                    <a:pt x="10770" y="825"/>
                  </a:lnTo>
                  <a:close/>
                </a:path>
                <a:path w="12700" h="3810">
                  <a:moveTo>
                    <a:pt x="1663" y="2146"/>
                  </a:moveTo>
                  <a:lnTo>
                    <a:pt x="838" y="2146"/>
                  </a:lnTo>
                  <a:lnTo>
                    <a:pt x="1041" y="2159"/>
                  </a:lnTo>
                  <a:lnTo>
                    <a:pt x="1219" y="2235"/>
                  </a:lnTo>
                  <a:lnTo>
                    <a:pt x="1549" y="2235"/>
                  </a:lnTo>
                  <a:close/>
                </a:path>
                <a:path w="12700" h="3810">
                  <a:moveTo>
                    <a:pt x="11379" y="2146"/>
                  </a:moveTo>
                  <a:lnTo>
                    <a:pt x="10528" y="2146"/>
                  </a:lnTo>
                  <a:lnTo>
                    <a:pt x="10807" y="2159"/>
                  </a:lnTo>
                  <a:lnTo>
                    <a:pt x="10960" y="2235"/>
                  </a:lnTo>
                  <a:lnTo>
                    <a:pt x="11252" y="2235"/>
                  </a:lnTo>
                  <a:lnTo>
                    <a:pt x="11379" y="2146"/>
                  </a:lnTo>
                  <a:close/>
                </a:path>
                <a:path w="12700" h="3810">
                  <a:moveTo>
                    <a:pt x="9931" y="825"/>
                  </a:moveTo>
                  <a:lnTo>
                    <a:pt x="9321" y="825"/>
                  </a:lnTo>
                  <a:lnTo>
                    <a:pt x="9740" y="1524"/>
                  </a:lnTo>
                  <a:lnTo>
                    <a:pt x="9931" y="1892"/>
                  </a:lnTo>
                  <a:lnTo>
                    <a:pt x="9931" y="825"/>
                  </a:lnTo>
                  <a:close/>
                </a:path>
                <a:path w="12700" h="3810">
                  <a:moveTo>
                    <a:pt x="6248" y="825"/>
                  </a:moveTo>
                  <a:lnTo>
                    <a:pt x="5422" y="825"/>
                  </a:lnTo>
                  <a:lnTo>
                    <a:pt x="5511" y="1168"/>
                  </a:lnTo>
                  <a:lnTo>
                    <a:pt x="5829" y="1841"/>
                  </a:lnTo>
                  <a:lnTo>
                    <a:pt x="6248" y="825"/>
                  </a:lnTo>
                  <a:close/>
                </a:path>
                <a:path w="12700" h="3810">
                  <a:moveTo>
                    <a:pt x="10807" y="800"/>
                  </a:moveTo>
                  <a:lnTo>
                    <a:pt x="1663" y="800"/>
                  </a:lnTo>
                  <a:lnTo>
                    <a:pt x="1993" y="850"/>
                  </a:lnTo>
                  <a:lnTo>
                    <a:pt x="1993" y="1168"/>
                  </a:lnTo>
                  <a:lnTo>
                    <a:pt x="2387" y="1168"/>
                  </a:lnTo>
                  <a:lnTo>
                    <a:pt x="2387" y="812"/>
                  </a:lnTo>
                  <a:lnTo>
                    <a:pt x="10807" y="800"/>
                  </a:lnTo>
                  <a:close/>
                </a:path>
                <a:path w="12700" h="3810">
                  <a:moveTo>
                    <a:pt x="12560" y="800"/>
                  </a:moveTo>
                  <a:lnTo>
                    <a:pt x="11379" y="800"/>
                  </a:lnTo>
                  <a:lnTo>
                    <a:pt x="11722" y="850"/>
                  </a:lnTo>
                  <a:lnTo>
                    <a:pt x="11722" y="1168"/>
                  </a:lnTo>
                  <a:lnTo>
                    <a:pt x="12560" y="1168"/>
                  </a:lnTo>
                  <a:lnTo>
                    <a:pt x="12560" y="800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2" name="object 6522"/>
            <p:cNvSpPr/>
            <p:nvPr/>
          </p:nvSpPr>
          <p:spPr>
            <a:xfrm>
              <a:off x="4934115" y="414938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3" name="object 6523"/>
            <p:cNvSpPr/>
            <p:nvPr/>
          </p:nvSpPr>
          <p:spPr>
            <a:xfrm>
              <a:off x="4934115" y="414938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4" name="object 6524"/>
            <p:cNvSpPr/>
            <p:nvPr/>
          </p:nvSpPr>
          <p:spPr>
            <a:xfrm>
              <a:off x="4934115" y="414938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5" name="object 6525"/>
            <p:cNvSpPr/>
            <p:nvPr/>
          </p:nvSpPr>
          <p:spPr>
            <a:xfrm>
              <a:off x="4934115" y="414938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6" name="object 6526"/>
            <p:cNvSpPr/>
            <p:nvPr/>
          </p:nvSpPr>
          <p:spPr>
            <a:xfrm>
              <a:off x="4941100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7" name="object 6527"/>
            <p:cNvSpPr/>
            <p:nvPr/>
          </p:nvSpPr>
          <p:spPr>
            <a:xfrm>
              <a:off x="4941100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8" name="object 6528"/>
            <p:cNvSpPr/>
            <p:nvPr/>
          </p:nvSpPr>
          <p:spPr>
            <a:xfrm>
              <a:off x="4941100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9" name="object 6529"/>
            <p:cNvSpPr/>
            <p:nvPr/>
          </p:nvSpPr>
          <p:spPr>
            <a:xfrm>
              <a:off x="4941100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0" name="object 6530"/>
            <p:cNvSpPr/>
            <p:nvPr/>
          </p:nvSpPr>
          <p:spPr>
            <a:xfrm>
              <a:off x="4941100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1" name="object 6531"/>
            <p:cNvSpPr/>
            <p:nvPr/>
          </p:nvSpPr>
          <p:spPr>
            <a:xfrm>
              <a:off x="4941100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2" name="object 6532"/>
            <p:cNvSpPr/>
            <p:nvPr/>
          </p:nvSpPr>
          <p:spPr>
            <a:xfrm>
              <a:off x="4937709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50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50" y="11836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3" name="object 6533"/>
            <p:cNvSpPr/>
            <p:nvPr/>
          </p:nvSpPr>
          <p:spPr>
            <a:xfrm>
              <a:off x="4937709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50" y="0"/>
                  </a:lnTo>
                  <a:lnTo>
                    <a:pt x="8750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4" name="object 6534"/>
            <p:cNvSpPr/>
            <p:nvPr/>
          </p:nvSpPr>
          <p:spPr>
            <a:xfrm>
              <a:off x="4938839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81" y="7112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5" name="object 6535"/>
            <p:cNvSpPr/>
            <p:nvPr/>
          </p:nvSpPr>
          <p:spPr>
            <a:xfrm>
              <a:off x="4938839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6" name="object 6536"/>
            <p:cNvSpPr/>
            <p:nvPr/>
          </p:nvSpPr>
          <p:spPr>
            <a:xfrm>
              <a:off x="4938839" y="418439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7" name="object 6537"/>
            <p:cNvSpPr/>
            <p:nvPr/>
          </p:nvSpPr>
          <p:spPr>
            <a:xfrm>
              <a:off x="4941100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8" name="object 6538"/>
            <p:cNvSpPr/>
            <p:nvPr/>
          </p:nvSpPr>
          <p:spPr>
            <a:xfrm>
              <a:off x="4941100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9" name="object 6539"/>
            <p:cNvSpPr/>
            <p:nvPr/>
          </p:nvSpPr>
          <p:spPr>
            <a:xfrm>
              <a:off x="4941100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0" name="object 6540"/>
            <p:cNvSpPr/>
            <p:nvPr/>
          </p:nvSpPr>
          <p:spPr>
            <a:xfrm>
              <a:off x="4941100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1" name="object 6541"/>
            <p:cNvSpPr/>
            <p:nvPr/>
          </p:nvSpPr>
          <p:spPr>
            <a:xfrm>
              <a:off x="5015750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2" name="object 6542"/>
            <p:cNvSpPr/>
            <p:nvPr/>
          </p:nvSpPr>
          <p:spPr>
            <a:xfrm>
              <a:off x="5015750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3" name="object 6543"/>
            <p:cNvSpPr/>
            <p:nvPr/>
          </p:nvSpPr>
          <p:spPr>
            <a:xfrm>
              <a:off x="5032745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4" name="object 6544"/>
            <p:cNvSpPr/>
            <p:nvPr/>
          </p:nvSpPr>
          <p:spPr>
            <a:xfrm>
              <a:off x="5032745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5" name="object 6545"/>
            <p:cNvSpPr/>
            <p:nvPr/>
          </p:nvSpPr>
          <p:spPr>
            <a:xfrm>
              <a:off x="5032743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209" y="215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6" name="object 6546"/>
            <p:cNvSpPr/>
            <p:nvPr/>
          </p:nvSpPr>
          <p:spPr>
            <a:xfrm>
              <a:off x="5032743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7" name="object 6547"/>
            <p:cNvSpPr/>
            <p:nvPr/>
          </p:nvSpPr>
          <p:spPr>
            <a:xfrm>
              <a:off x="5032743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8" name="object 6548"/>
            <p:cNvSpPr/>
            <p:nvPr/>
          </p:nvSpPr>
          <p:spPr>
            <a:xfrm>
              <a:off x="5032743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9" name="object 6549"/>
            <p:cNvSpPr/>
            <p:nvPr/>
          </p:nvSpPr>
          <p:spPr>
            <a:xfrm>
              <a:off x="5032743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0" name="object 6550"/>
            <p:cNvSpPr/>
            <p:nvPr/>
          </p:nvSpPr>
          <p:spPr>
            <a:xfrm>
              <a:off x="5032743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1" name="object 6551"/>
            <p:cNvSpPr/>
            <p:nvPr/>
          </p:nvSpPr>
          <p:spPr>
            <a:xfrm>
              <a:off x="5032743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2" name="object 6552"/>
            <p:cNvSpPr/>
            <p:nvPr/>
          </p:nvSpPr>
          <p:spPr>
            <a:xfrm>
              <a:off x="5032743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3" name="object 6553"/>
            <p:cNvSpPr/>
            <p:nvPr/>
          </p:nvSpPr>
          <p:spPr>
            <a:xfrm>
              <a:off x="5032743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4" name="object 6554"/>
            <p:cNvSpPr/>
            <p:nvPr/>
          </p:nvSpPr>
          <p:spPr>
            <a:xfrm>
              <a:off x="5032743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5" name="object 6555"/>
            <p:cNvSpPr/>
            <p:nvPr/>
          </p:nvSpPr>
          <p:spPr>
            <a:xfrm>
              <a:off x="5032743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6" name="object 6556"/>
            <p:cNvSpPr/>
            <p:nvPr/>
          </p:nvSpPr>
          <p:spPr>
            <a:xfrm>
              <a:off x="5032743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7" name="object 6557"/>
            <p:cNvSpPr/>
            <p:nvPr/>
          </p:nvSpPr>
          <p:spPr>
            <a:xfrm>
              <a:off x="5032743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8" name="object 6558"/>
            <p:cNvSpPr/>
            <p:nvPr/>
          </p:nvSpPr>
          <p:spPr>
            <a:xfrm>
              <a:off x="5032743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9" name="object 6559"/>
            <p:cNvSpPr/>
            <p:nvPr/>
          </p:nvSpPr>
          <p:spPr>
            <a:xfrm>
              <a:off x="5032743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0" name="object 6560"/>
            <p:cNvSpPr/>
            <p:nvPr/>
          </p:nvSpPr>
          <p:spPr>
            <a:xfrm>
              <a:off x="5032743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1" name="object 6561"/>
            <p:cNvSpPr/>
            <p:nvPr/>
          </p:nvSpPr>
          <p:spPr>
            <a:xfrm>
              <a:off x="5032743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2" name="object 6562"/>
            <p:cNvSpPr/>
            <p:nvPr/>
          </p:nvSpPr>
          <p:spPr>
            <a:xfrm>
              <a:off x="5032743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3" name="object 6563"/>
            <p:cNvSpPr/>
            <p:nvPr/>
          </p:nvSpPr>
          <p:spPr>
            <a:xfrm>
              <a:off x="5032743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4" name="object 6564"/>
            <p:cNvSpPr/>
            <p:nvPr/>
          </p:nvSpPr>
          <p:spPr>
            <a:xfrm>
              <a:off x="5032743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5" name="object 6565"/>
            <p:cNvSpPr/>
            <p:nvPr/>
          </p:nvSpPr>
          <p:spPr>
            <a:xfrm>
              <a:off x="5032743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6" name="object 6566"/>
            <p:cNvSpPr/>
            <p:nvPr/>
          </p:nvSpPr>
          <p:spPr>
            <a:xfrm>
              <a:off x="5032743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7" name="object 6567"/>
            <p:cNvSpPr/>
            <p:nvPr/>
          </p:nvSpPr>
          <p:spPr>
            <a:xfrm>
              <a:off x="5032743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8" name="object 6568"/>
            <p:cNvSpPr/>
            <p:nvPr/>
          </p:nvSpPr>
          <p:spPr>
            <a:xfrm>
              <a:off x="5032743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9" name="object 6569"/>
            <p:cNvSpPr/>
            <p:nvPr/>
          </p:nvSpPr>
          <p:spPr>
            <a:xfrm>
              <a:off x="5032743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0" name="object 6570"/>
            <p:cNvSpPr/>
            <p:nvPr/>
          </p:nvSpPr>
          <p:spPr>
            <a:xfrm>
              <a:off x="5032743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1" name="object 6571"/>
            <p:cNvSpPr/>
            <p:nvPr/>
          </p:nvSpPr>
          <p:spPr>
            <a:xfrm>
              <a:off x="5032743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2" name="object 6572"/>
            <p:cNvSpPr/>
            <p:nvPr/>
          </p:nvSpPr>
          <p:spPr>
            <a:xfrm>
              <a:off x="5032743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3" name="object 6573"/>
            <p:cNvSpPr/>
            <p:nvPr/>
          </p:nvSpPr>
          <p:spPr>
            <a:xfrm>
              <a:off x="5032743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4" name="object 6574"/>
            <p:cNvSpPr/>
            <p:nvPr/>
          </p:nvSpPr>
          <p:spPr>
            <a:xfrm>
              <a:off x="5032743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5" name="object 6575"/>
            <p:cNvSpPr/>
            <p:nvPr/>
          </p:nvSpPr>
          <p:spPr>
            <a:xfrm>
              <a:off x="5032743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6" name="object 6576"/>
            <p:cNvSpPr/>
            <p:nvPr/>
          </p:nvSpPr>
          <p:spPr>
            <a:xfrm>
              <a:off x="5032743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7" name="object 6577"/>
            <p:cNvSpPr/>
            <p:nvPr/>
          </p:nvSpPr>
          <p:spPr>
            <a:xfrm>
              <a:off x="5032743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8" name="object 6578"/>
            <p:cNvSpPr/>
            <p:nvPr/>
          </p:nvSpPr>
          <p:spPr>
            <a:xfrm>
              <a:off x="5032743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9" name="object 6579"/>
            <p:cNvSpPr/>
            <p:nvPr/>
          </p:nvSpPr>
          <p:spPr>
            <a:xfrm>
              <a:off x="5032743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0" name="object 6580"/>
            <p:cNvSpPr/>
            <p:nvPr/>
          </p:nvSpPr>
          <p:spPr>
            <a:xfrm>
              <a:off x="5032743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1" name="object 6581"/>
            <p:cNvSpPr/>
            <p:nvPr/>
          </p:nvSpPr>
          <p:spPr>
            <a:xfrm>
              <a:off x="5032743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2" name="object 6582"/>
            <p:cNvSpPr/>
            <p:nvPr/>
          </p:nvSpPr>
          <p:spPr>
            <a:xfrm>
              <a:off x="5032743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3" name="object 6583"/>
            <p:cNvSpPr/>
            <p:nvPr/>
          </p:nvSpPr>
          <p:spPr>
            <a:xfrm>
              <a:off x="5032743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4" name="object 6584"/>
            <p:cNvSpPr/>
            <p:nvPr/>
          </p:nvSpPr>
          <p:spPr>
            <a:xfrm>
              <a:off x="5032743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5" name="object 6585"/>
            <p:cNvSpPr/>
            <p:nvPr/>
          </p:nvSpPr>
          <p:spPr>
            <a:xfrm>
              <a:off x="5032743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6" name="object 6586"/>
            <p:cNvSpPr/>
            <p:nvPr/>
          </p:nvSpPr>
          <p:spPr>
            <a:xfrm>
              <a:off x="5032743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7" name="object 6587"/>
            <p:cNvSpPr/>
            <p:nvPr/>
          </p:nvSpPr>
          <p:spPr>
            <a:xfrm>
              <a:off x="5032743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8" name="object 6588"/>
            <p:cNvSpPr/>
            <p:nvPr/>
          </p:nvSpPr>
          <p:spPr>
            <a:xfrm>
              <a:off x="5032743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9" name="object 6589"/>
            <p:cNvSpPr/>
            <p:nvPr/>
          </p:nvSpPr>
          <p:spPr>
            <a:xfrm>
              <a:off x="5032743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0" name="object 6590"/>
            <p:cNvSpPr/>
            <p:nvPr/>
          </p:nvSpPr>
          <p:spPr>
            <a:xfrm>
              <a:off x="5032743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1" name="object 6591"/>
            <p:cNvSpPr/>
            <p:nvPr/>
          </p:nvSpPr>
          <p:spPr>
            <a:xfrm>
              <a:off x="5032743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2" name="object 6592"/>
            <p:cNvSpPr/>
            <p:nvPr/>
          </p:nvSpPr>
          <p:spPr>
            <a:xfrm>
              <a:off x="5032743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3" name="object 6593"/>
            <p:cNvSpPr/>
            <p:nvPr/>
          </p:nvSpPr>
          <p:spPr>
            <a:xfrm>
              <a:off x="5032743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4" name="object 6594"/>
            <p:cNvSpPr/>
            <p:nvPr/>
          </p:nvSpPr>
          <p:spPr>
            <a:xfrm>
              <a:off x="5032743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5" name="object 6595"/>
            <p:cNvSpPr/>
            <p:nvPr/>
          </p:nvSpPr>
          <p:spPr>
            <a:xfrm>
              <a:off x="5032743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6" name="object 6596"/>
            <p:cNvSpPr/>
            <p:nvPr/>
          </p:nvSpPr>
          <p:spPr>
            <a:xfrm>
              <a:off x="5032743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7" name="object 6597"/>
            <p:cNvSpPr/>
            <p:nvPr/>
          </p:nvSpPr>
          <p:spPr>
            <a:xfrm>
              <a:off x="5018354" y="4157141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44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44" y="69773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8" name="object 6598"/>
            <p:cNvSpPr/>
            <p:nvPr/>
          </p:nvSpPr>
          <p:spPr>
            <a:xfrm>
              <a:off x="5042954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9" name="object 6599"/>
            <p:cNvSpPr/>
            <p:nvPr/>
          </p:nvSpPr>
          <p:spPr>
            <a:xfrm>
              <a:off x="5042954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0" name="object 6600"/>
            <p:cNvSpPr/>
            <p:nvPr/>
          </p:nvSpPr>
          <p:spPr>
            <a:xfrm>
              <a:off x="5059960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1" name="object 6601"/>
            <p:cNvSpPr/>
            <p:nvPr/>
          </p:nvSpPr>
          <p:spPr>
            <a:xfrm>
              <a:off x="5059960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2" name="object 6602"/>
            <p:cNvSpPr/>
            <p:nvPr/>
          </p:nvSpPr>
          <p:spPr>
            <a:xfrm>
              <a:off x="5059959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97" y="215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3" name="object 6603"/>
            <p:cNvSpPr/>
            <p:nvPr/>
          </p:nvSpPr>
          <p:spPr>
            <a:xfrm>
              <a:off x="5059959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4" name="object 6604"/>
            <p:cNvSpPr/>
            <p:nvPr/>
          </p:nvSpPr>
          <p:spPr>
            <a:xfrm>
              <a:off x="5059959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5" name="object 6605"/>
            <p:cNvSpPr/>
            <p:nvPr/>
          </p:nvSpPr>
          <p:spPr>
            <a:xfrm>
              <a:off x="5059959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6" name="object 6606"/>
            <p:cNvSpPr/>
            <p:nvPr/>
          </p:nvSpPr>
          <p:spPr>
            <a:xfrm>
              <a:off x="5059959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7" name="object 6607"/>
            <p:cNvSpPr/>
            <p:nvPr/>
          </p:nvSpPr>
          <p:spPr>
            <a:xfrm>
              <a:off x="5059959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8" name="object 6608"/>
            <p:cNvSpPr/>
            <p:nvPr/>
          </p:nvSpPr>
          <p:spPr>
            <a:xfrm>
              <a:off x="5059959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9" name="object 6609"/>
            <p:cNvSpPr/>
            <p:nvPr/>
          </p:nvSpPr>
          <p:spPr>
            <a:xfrm>
              <a:off x="5059959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0" name="object 6610"/>
            <p:cNvSpPr/>
            <p:nvPr/>
          </p:nvSpPr>
          <p:spPr>
            <a:xfrm>
              <a:off x="5059959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1" name="object 6611"/>
            <p:cNvSpPr/>
            <p:nvPr/>
          </p:nvSpPr>
          <p:spPr>
            <a:xfrm>
              <a:off x="5059959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2" name="object 6612"/>
            <p:cNvSpPr/>
            <p:nvPr/>
          </p:nvSpPr>
          <p:spPr>
            <a:xfrm>
              <a:off x="5059959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3" name="object 6613"/>
            <p:cNvSpPr/>
            <p:nvPr/>
          </p:nvSpPr>
          <p:spPr>
            <a:xfrm>
              <a:off x="5059959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4" name="object 6614"/>
            <p:cNvSpPr/>
            <p:nvPr/>
          </p:nvSpPr>
          <p:spPr>
            <a:xfrm>
              <a:off x="5059959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5" name="object 6615"/>
            <p:cNvSpPr/>
            <p:nvPr/>
          </p:nvSpPr>
          <p:spPr>
            <a:xfrm>
              <a:off x="5059959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6" name="object 6616"/>
            <p:cNvSpPr/>
            <p:nvPr/>
          </p:nvSpPr>
          <p:spPr>
            <a:xfrm>
              <a:off x="5059959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7" name="object 6617"/>
            <p:cNvSpPr/>
            <p:nvPr/>
          </p:nvSpPr>
          <p:spPr>
            <a:xfrm>
              <a:off x="5059959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8" name="object 6618"/>
            <p:cNvSpPr/>
            <p:nvPr/>
          </p:nvSpPr>
          <p:spPr>
            <a:xfrm>
              <a:off x="5059959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9" name="object 6619"/>
            <p:cNvSpPr/>
            <p:nvPr/>
          </p:nvSpPr>
          <p:spPr>
            <a:xfrm>
              <a:off x="5059959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0" name="object 6620"/>
            <p:cNvSpPr/>
            <p:nvPr/>
          </p:nvSpPr>
          <p:spPr>
            <a:xfrm>
              <a:off x="5059959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1" name="object 6621"/>
            <p:cNvSpPr/>
            <p:nvPr/>
          </p:nvSpPr>
          <p:spPr>
            <a:xfrm>
              <a:off x="5059959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2" name="object 6622"/>
            <p:cNvSpPr/>
            <p:nvPr/>
          </p:nvSpPr>
          <p:spPr>
            <a:xfrm>
              <a:off x="5059959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97" y="22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3" name="object 6623"/>
            <p:cNvSpPr/>
            <p:nvPr/>
          </p:nvSpPr>
          <p:spPr>
            <a:xfrm>
              <a:off x="5059959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4" name="object 6624"/>
            <p:cNvSpPr/>
            <p:nvPr/>
          </p:nvSpPr>
          <p:spPr>
            <a:xfrm>
              <a:off x="5059959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5" name="object 6625"/>
            <p:cNvSpPr/>
            <p:nvPr/>
          </p:nvSpPr>
          <p:spPr>
            <a:xfrm>
              <a:off x="5059959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6" name="object 6626"/>
            <p:cNvSpPr/>
            <p:nvPr/>
          </p:nvSpPr>
          <p:spPr>
            <a:xfrm>
              <a:off x="5059959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7" name="object 6627"/>
            <p:cNvSpPr/>
            <p:nvPr/>
          </p:nvSpPr>
          <p:spPr>
            <a:xfrm>
              <a:off x="5059959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8" name="object 6628"/>
            <p:cNvSpPr/>
            <p:nvPr/>
          </p:nvSpPr>
          <p:spPr>
            <a:xfrm>
              <a:off x="5059959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9" name="object 6629"/>
            <p:cNvSpPr/>
            <p:nvPr/>
          </p:nvSpPr>
          <p:spPr>
            <a:xfrm>
              <a:off x="5059959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0" name="object 6630"/>
            <p:cNvSpPr/>
            <p:nvPr/>
          </p:nvSpPr>
          <p:spPr>
            <a:xfrm>
              <a:off x="5059959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1" name="object 6631"/>
            <p:cNvSpPr/>
            <p:nvPr/>
          </p:nvSpPr>
          <p:spPr>
            <a:xfrm>
              <a:off x="5059959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2" name="object 6632"/>
            <p:cNvSpPr/>
            <p:nvPr/>
          </p:nvSpPr>
          <p:spPr>
            <a:xfrm>
              <a:off x="5059959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3" name="object 6633"/>
            <p:cNvSpPr/>
            <p:nvPr/>
          </p:nvSpPr>
          <p:spPr>
            <a:xfrm>
              <a:off x="5059959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4" name="object 6634"/>
            <p:cNvSpPr/>
            <p:nvPr/>
          </p:nvSpPr>
          <p:spPr>
            <a:xfrm>
              <a:off x="5059959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5" name="object 6635"/>
            <p:cNvSpPr/>
            <p:nvPr/>
          </p:nvSpPr>
          <p:spPr>
            <a:xfrm>
              <a:off x="5059959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6" name="object 6636"/>
            <p:cNvSpPr/>
            <p:nvPr/>
          </p:nvSpPr>
          <p:spPr>
            <a:xfrm>
              <a:off x="5059959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7" name="object 6637"/>
            <p:cNvSpPr/>
            <p:nvPr/>
          </p:nvSpPr>
          <p:spPr>
            <a:xfrm>
              <a:off x="5059959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8" name="object 6638"/>
            <p:cNvSpPr/>
            <p:nvPr/>
          </p:nvSpPr>
          <p:spPr>
            <a:xfrm>
              <a:off x="5059959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9" name="object 6639"/>
            <p:cNvSpPr/>
            <p:nvPr/>
          </p:nvSpPr>
          <p:spPr>
            <a:xfrm>
              <a:off x="5059959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0" name="object 6640"/>
            <p:cNvSpPr/>
            <p:nvPr/>
          </p:nvSpPr>
          <p:spPr>
            <a:xfrm>
              <a:off x="5059959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97" y="22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1" name="object 6641"/>
            <p:cNvSpPr/>
            <p:nvPr/>
          </p:nvSpPr>
          <p:spPr>
            <a:xfrm>
              <a:off x="5059959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2" name="object 6642"/>
            <p:cNvSpPr/>
            <p:nvPr/>
          </p:nvSpPr>
          <p:spPr>
            <a:xfrm>
              <a:off x="5059959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3" name="object 6643"/>
            <p:cNvSpPr/>
            <p:nvPr/>
          </p:nvSpPr>
          <p:spPr>
            <a:xfrm>
              <a:off x="5059959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4" name="object 6644"/>
            <p:cNvSpPr/>
            <p:nvPr/>
          </p:nvSpPr>
          <p:spPr>
            <a:xfrm>
              <a:off x="5059959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5" name="object 6645"/>
            <p:cNvSpPr/>
            <p:nvPr/>
          </p:nvSpPr>
          <p:spPr>
            <a:xfrm>
              <a:off x="5059959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6" name="object 6646"/>
            <p:cNvSpPr/>
            <p:nvPr/>
          </p:nvSpPr>
          <p:spPr>
            <a:xfrm>
              <a:off x="5059959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7" name="object 6647"/>
            <p:cNvSpPr/>
            <p:nvPr/>
          </p:nvSpPr>
          <p:spPr>
            <a:xfrm>
              <a:off x="5059959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8" name="object 6648"/>
            <p:cNvSpPr/>
            <p:nvPr/>
          </p:nvSpPr>
          <p:spPr>
            <a:xfrm>
              <a:off x="5059959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9" name="object 6649"/>
            <p:cNvSpPr/>
            <p:nvPr/>
          </p:nvSpPr>
          <p:spPr>
            <a:xfrm>
              <a:off x="5059959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0" name="object 6650"/>
            <p:cNvSpPr/>
            <p:nvPr/>
          </p:nvSpPr>
          <p:spPr>
            <a:xfrm>
              <a:off x="5059959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1" name="object 6651"/>
            <p:cNvSpPr/>
            <p:nvPr/>
          </p:nvSpPr>
          <p:spPr>
            <a:xfrm>
              <a:off x="5059959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2" name="object 6652"/>
            <p:cNvSpPr/>
            <p:nvPr/>
          </p:nvSpPr>
          <p:spPr>
            <a:xfrm>
              <a:off x="5059959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3" name="object 6653"/>
            <p:cNvSpPr/>
            <p:nvPr/>
          </p:nvSpPr>
          <p:spPr>
            <a:xfrm>
              <a:off x="5059959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4" name="object 6654"/>
            <p:cNvSpPr/>
            <p:nvPr/>
          </p:nvSpPr>
          <p:spPr>
            <a:xfrm>
              <a:off x="5045544" y="4157141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95" y="69773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5" name="object 6655"/>
            <p:cNvSpPr/>
            <p:nvPr/>
          </p:nvSpPr>
          <p:spPr>
            <a:xfrm>
              <a:off x="5070195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6" name="object 6656"/>
            <p:cNvSpPr/>
            <p:nvPr/>
          </p:nvSpPr>
          <p:spPr>
            <a:xfrm>
              <a:off x="5070195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7" name="object 6657"/>
            <p:cNvSpPr/>
            <p:nvPr/>
          </p:nvSpPr>
          <p:spPr>
            <a:xfrm>
              <a:off x="5094516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8" name="object 6658"/>
            <p:cNvSpPr/>
            <p:nvPr/>
          </p:nvSpPr>
          <p:spPr>
            <a:xfrm>
              <a:off x="5094516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9" name="object 6659"/>
            <p:cNvSpPr/>
            <p:nvPr/>
          </p:nvSpPr>
          <p:spPr>
            <a:xfrm>
              <a:off x="5094516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0" name="object 6660"/>
            <p:cNvSpPr/>
            <p:nvPr/>
          </p:nvSpPr>
          <p:spPr>
            <a:xfrm>
              <a:off x="5094516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1" name="object 6661"/>
            <p:cNvSpPr/>
            <p:nvPr/>
          </p:nvSpPr>
          <p:spPr>
            <a:xfrm>
              <a:off x="5094516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2" name="object 6662"/>
            <p:cNvSpPr/>
            <p:nvPr/>
          </p:nvSpPr>
          <p:spPr>
            <a:xfrm>
              <a:off x="5094516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3" name="object 6663"/>
            <p:cNvSpPr/>
            <p:nvPr/>
          </p:nvSpPr>
          <p:spPr>
            <a:xfrm>
              <a:off x="5094516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4" name="object 6664"/>
            <p:cNvSpPr/>
            <p:nvPr/>
          </p:nvSpPr>
          <p:spPr>
            <a:xfrm>
              <a:off x="5094516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5" name="object 6665"/>
            <p:cNvSpPr/>
            <p:nvPr/>
          </p:nvSpPr>
          <p:spPr>
            <a:xfrm>
              <a:off x="5094516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6" name="object 6666"/>
            <p:cNvSpPr/>
            <p:nvPr/>
          </p:nvSpPr>
          <p:spPr>
            <a:xfrm>
              <a:off x="5094516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7" name="object 6667"/>
            <p:cNvSpPr/>
            <p:nvPr/>
          </p:nvSpPr>
          <p:spPr>
            <a:xfrm>
              <a:off x="5094516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8" name="object 6668"/>
            <p:cNvSpPr/>
            <p:nvPr/>
          </p:nvSpPr>
          <p:spPr>
            <a:xfrm>
              <a:off x="5094516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9" name="object 6669"/>
            <p:cNvSpPr/>
            <p:nvPr/>
          </p:nvSpPr>
          <p:spPr>
            <a:xfrm>
              <a:off x="5094516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0" name="object 6670"/>
            <p:cNvSpPr/>
            <p:nvPr/>
          </p:nvSpPr>
          <p:spPr>
            <a:xfrm>
              <a:off x="5094516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1" name="object 6671"/>
            <p:cNvSpPr/>
            <p:nvPr/>
          </p:nvSpPr>
          <p:spPr>
            <a:xfrm>
              <a:off x="5094516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2" name="object 6672"/>
            <p:cNvSpPr/>
            <p:nvPr/>
          </p:nvSpPr>
          <p:spPr>
            <a:xfrm>
              <a:off x="5094516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3" name="object 6673"/>
            <p:cNvSpPr/>
            <p:nvPr/>
          </p:nvSpPr>
          <p:spPr>
            <a:xfrm>
              <a:off x="5094516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4" name="object 6674"/>
            <p:cNvSpPr/>
            <p:nvPr/>
          </p:nvSpPr>
          <p:spPr>
            <a:xfrm>
              <a:off x="5094516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5" name="object 6675"/>
            <p:cNvSpPr/>
            <p:nvPr/>
          </p:nvSpPr>
          <p:spPr>
            <a:xfrm>
              <a:off x="5094516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6" name="object 6676"/>
            <p:cNvSpPr/>
            <p:nvPr/>
          </p:nvSpPr>
          <p:spPr>
            <a:xfrm>
              <a:off x="5094516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7" name="object 6677"/>
            <p:cNvSpPr/>
            <p:nvPr/>
          </p:nvSpPr>
          <p:spPr>
            <a:xfrm>
              <a:off x="5094516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8" name="object 6678"/>
            <p:cNvSpPr/>
            <p:nvPr/>
          </p:nvSpPr>
          <p:spPr>
            <a:xfrm>
              <a:off x="5094516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9" name="object 6679"/>
            <p:cNvSpPr/>
            <p:nvPr/>
          </p:nvSpPr>
          <p:spPr>
            <a:xfrm>
              <a:off x="509451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0" name="object 6680"/>
            <p:cNvSpPr/>
            <p:nvPr/>
          </p:nvSpPr>
          <p:spPr>
            <a:xfrm>
              <a:off x="509451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1" name="object 6681"/>
            <p:cNvSpPr/>
            <p:nvPr/>
          </p:nvSpPr>
          <p:spPr>
            <a:xfrm>
              <a:off x="5094516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2" name="object 6682"/>
            <p:cNvSpPr/>
            <p:nvPr/>
          </p:nvSpPr>
          <p:spPr>
            <a:xfrm>
              <a:off x="5094516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3" name="object 6683"/>
            <p:cNvSpPr/>
            <p:nvPr/>
          </p:nvSpPr>
          <p:spPr>
            <a:xfrm>
              <a:off x="4988521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28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28" y="85064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4" name="object 6684"/>
            <p:cNvSpPr/>
            <p:nvPr/>
          </p:nvSpPr>
          <p:spPr>
            <a:xfrm>
              <a:off x="4988521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28" y="0"/>
                  </a:lnTo>
                  <a:lnTo>
                    <a:pt x="27228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5" name="object 6685"/>
            <p:cNvSpPr/>
            <p:nvPr/>
          </p:nvSpPr>
          <p:spPr>
            <a:xfrm>
              <a:off x="4988521" y="4149382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28" y="0"/>
                  </a:lnTo>
                  <a:lnTo>
                    <a:pt x="27228" y="40817"/>
                  </a:lnTo>
                  <a:lnTo>
                    <a:pt x="0" y="408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6" name="object 6686"/>
            <p:cNvSpPr/>
            <p:nvPr/>
          </p:nvSpPr>
          <p:spPr>
            <a:xfrm>
              <a:off x="4996814" y="4156024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68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68" y="20637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7" name="object 6687"/>
            <p:cNvSpPr/>
            <p:nvPr/>
          </p:nvSpPr>
          <p:spPr>
            <a:xfrm>
              <a:off x="4993045" y="4178923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78"/>
                  </a:moveTo>
                  <a:lnTo>
                    <a:pt x="1727" y="8978"/>
                  </a:lnTo>
                  <a:lnTo>
                    <a:pt x="2133" y="8572"/>
                  </a:lnTo>
                  <a:lnTo>
                    <a:pt x="2133" y="8089"/>
                  </a:lnTo>
                  <a:lnTo>
                    <a:pt x="2133" y="901"/>
                  </a:lnTo>
                  <a:lnTo>
                    <a:pt x="2133" y="406"/>
                  </a:lnTo>
                  <a:lnTo>
                    <a:pt x="1727" y="0"/>
                  </a:lnTo>
                  <a:lnTo>
                    <a:pt x="1244" y="0"/>
                  </a:lnTo>
                  <a:lnTo>
                    <a:pt x="901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393" y="8978"/>
                  </a:lnTo>
                  <a:lnTo>
                    <a:pt x="901" y="8978"/>
                  </a:lnTo>
                  <a:lnTo>
                    <a:pt x="1244" y="897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8" name="object 6688"/>
            <p:cNvSpPr/>
            <p:nvPr/>
          </p:nvSpPr>
          <p:spPr>
            <a:xfrm>
              <a:off x="4991112" y="4155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9" name="object 6689"/>
            <p:cNvSpPr/>
            <p:nvPr/>
          </p:nvSpPr>
          <p:spPr>
            <a:xfrm>
              <a:off x="4991112" y="4155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0" name="object 6690"/>
            <p:cNvSpPr/>
            <p:nvPr/>
          </p:nvSpPr>
          <p:spPr>
            <a:xfrm>
              <a:off x="4991112" y="4153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1" name="object 6691"/>
            <p:cNvSpPr/>
            <p:nvPr/>
          </p:nvSpPr>
          <p:spPr>
            <a:xfrm>
              <a:off x="4991112" y="4153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2" name="object 6692"/>
            <p:cNvSpPr/>
            <p:nvPr/>
          </p:nvSpPr>
          <p:spPr>
            <a:xfrm>
              <a:off x="4991112" y="4157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3" name="object 6693"/>
            <p:cNvSpPr/>
            <p:nvPr/>
          </p:nvSpPr>
          <p:spPr>
            <a:xfrm>
              <a:off x="4991112" y="4157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4" name="object 6694"/>
            <p:cNvSpPr/>
            <p:nvPr/>
          </p:nvSpPr>
          <p:spPr>
            <a:xfrm>
              <a:off x="4991112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5" name="object 6695"/>
            <p:cNvSpPr/>
            <p:nvPr/>
          </p:nvSpPr>
          <p:spPr>
            <a:xfrm>
              <a:off x="4991112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6" name="object 6696"/>
            <p:cNvSpPr/>
            <p:nvPr/>
          </p:nvSpPr>
          <p:spPr>
            <a:xfrm>
              <a:off x="4991112" y="4159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7" name="object 6697"/>
            <p:cNvSpPr/>
            <p:nvPr/>
          </p:nvSpPr>
          <p:spPr>
            <a:xfrm>
              <a:off x="4991112" y="4159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8" name="object 6698"/>
            <p:cNvSpPr/>
            <p:nvPr/>
          </p:nvSpPr>
          <p:spPr>
            <a:xfrm>
              <a:off x="4991112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9" name="object 6699"/>
            <p:cNvSpPr/>
            <p:nvPr/>
          </p:nvSpPr>
          <p:spPr>
            <a:xfrm>
              <a:off x="4991112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0" name="object 6700"/>
            <p:cNvSpPr/>
            <p:nvPr/>
          </p:nvSpPr>
          <p:spPr>
            <a:xfrm>
              <a:off x="4991112" y="416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1" name="object 6701"/>
            <p:cNvSpPr/>
            <p:nvPr/>
          </p:nvSpPr>
          <p:spPr>
            <a:xfrm>
              <a:off x="4991112" y="416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2" name="object 6702"/>
            <p:cNvSpPr/>
            <p:nvPr/>
          </p:nvSpPr>
          <p:spPr>
            <a:xfrm>
              <a:off x="4991112" y="4168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3" name="object 6703"/>
            <p:cNvSpPr/>
            <p:nvPr/>
          </p:nvSpPr>
          <p:spPr>
            <a:xfrm>
              <a:off x="4991112" y="4168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4" name="object 6704"/>
            <p:cNvSpPr/>
            <p:nvPr/>
          </p:nvSpPr>
          <p:spPr>
            <a:xfrm>
              <a:off x="4991112" y="4170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5" name="object 6705"/>
            <p:cNvSpPr/>
            <p:nvPr/>
          </p:nvSpPr>
          <p:spPr>
            <a:xfrm>
              <a:off x="4991112" y="4170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6" name="object 6706"/>
            <p:cNvSpPr/>
            <p:nvPr/>
          </p:nvSpPr>
          <p:spPr>
            <a:xfrm>
              <a:off x="5077284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7" name="object 6707"/>
            <p:cNvSpPr/>
            <p:nvPr/>
          </p:nvSpPr>
          <p:spPr>
            <a:xfrm>
              <a:off x="5077284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8" name="object 6708"/>
            <p:cNvSpPr/>
            <p:nvPr/>
          </p:nvSpPr>
          <p:spPr>
            <a:xfrm>
              <a:off x="5090327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9" name="object 6709"/>
            <p:cNvSpPr/>
            <p:nvPr/>
          </p:nvSpPr>
          <p:spPr>
            <a:xfrm>
              <a:off x="5090327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0" name="object 6710"/>
            <p:cNvSpPr/>
            <p:nvPr/>
          </p:nvSpPr>
          <p:spPr>
            <a:xfrm>
              <a:off x="5078590" y="4157141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50" y="69773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1" name="object 6711"/>
            <p:cNvSpPr/>
            <p:nvPr/>
          </p:nvSpPr>
          <p:spPr>
            <a:xfrm>
              <a:off x="5097399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2" name="object 6712"/>
            <p:cNvSpPr/>
            <p:nvPr/>
          </p:nvSpPr>
          <p:spPr>
            <a:xfrm>
              <a:off x="5097399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3" name="object 6713"/>
            <p:cNvSpPr/>
            <p:nvPr/>
          </p:nvSpPr>
          <p:spPr>
            <a:xfrm>
              <a:off x="5104461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4" name="object 6714"/>
            <p:cNvSpPr/>
            <p:nvPr/>
          </p:nvSpPr>
          <p:spPr>
            <a:xfrm>
              <a:off x="5104461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5" name="object 6715"/>
            <p:cNvSpPr/>
            <p:nvPr/>
          </p:nvSpPr>
          <p:spPr>
            <a:xfrm>
              <a:off x="5117491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6" name="object 6716"/>
            <p:cNvSpPr/>
            <p:nvPr/>
          </p:nvSpPr>
          <p:spPr>
            <a:xfrm>
              <a:off x="5117491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7" name="object 6717"/>
            <p:cNvSpPr/>
            <p:nvPr/>
          </p:nvSpPr>
          <p:spPr>
            <a:xfrm>
              <a:off x="5105819" y="4157141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63" y="6977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8" name="object 6718"/>
            <p:cNvSpPr/>
            <p:nvPr/>
          </p:nvSpPr>
          <p:spPr>
            <a:xfrm>
              <a:off x="5094516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9" name="object 6719"/>
            <p:cNvSpPr/>
            <p:nvPr/>
          </p:nvSpPr>
          <p:spPr>
            <a:xfrm>
              <a:off x="5094516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59" y="215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0" name="object 6720"/>
            <p:cNvSpPr/>
            <p:nvPr/>
          </p:nvSpPr>
          <p:spPr>
            <a:xfrm>
              <a:off x="5094516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1" name="object 6721"/>
            <p:cNvSpPr/>
            <p:nvPr/>
          </p:nvSpPr>
          <p:spPr>
            <a:xfrm>
              <a:off x="5094516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2" name="object 6722"/>
            <p:cNvSpPr/>
            <p:nvPr/>
          </p:nvSpPr>
          <p:spPr>
            <a:xfrm>
              <a:off x="5094516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3" name="object 6723"/>
            <p:cNvSpPr/>
            <p:nvPr/>
          </p:nvSpPr>
          <p:spPr>
            <a:xfrm>
              <a:off x="5094516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4" name="object 6724"/>
            <p:cNvSpPr/>
            <p:nvPr/>
          </p:nvSpPr>
          <p:spPr>
            <a:xfrm>
              <a:off x="5094516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5" name="object 6725"/>
            <p:cNvSpPr/>
            <p:nvPr/>
          </p:nvSpPr>
          <p:spPr>
            <a:xfrm>
              <a:off x="5094516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6" name="object 6726"/>
            <p:cNvSpPr/>
            <p:nvPr/>
          </p:nvSpPr>
          <p:spPr>
            <a:xfrm>
              <a:off x="5094516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7" name="object 6727"/>
            <p:cNvSpPr/>
            <p:nvPr/>
          </p:nvSpPr>
          <p:spPr>
            <a:xfrm>
              <a:off x="5094516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8" name="object 6728"/>
            <p:cNvSpPr/>
            <p:nvPr/>
          </p:nvSpPr>
          <p:spPr>
            <a:xfrm>
              <a:off x="5094516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9" name="object 6729"/>
            <p:cNvSpPr/>
            <p:nvPr/>
          </p:nvSpPr>
          <p:spPr>
            <a:xfrm>
              <a:off x="5094516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0" name="object 6730"/>
            <p:cNvSpPr/>
            <p:nvPr/>
          </p:nvSpPr>
          <p:spPr>
            <a:xfrm>
              <a:off x="509451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1" name="object 6731"/>
            <p:cNvSpPr/>
            <p:nvPr/>
          </p:nvSpPr>
          <p:spPr>
            <a:xfrm>
              <a:off x="509451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2" name="object 6732"/>
            <p:cNvSpPr/>
            <p:nvPr/>
          </p:nvSpPr>
          <p:spPr>
            <a:xfrm>
              <a:off x="509451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3" name="object 6733"/>
            <p:cNvSpPr/>
            <p:nvPr/>
          </p:nvSpPr>
          <p:spPr>
            <a:xfrm>
              <a:off x="509451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4" name="object 6734"/>
            <p:cNvSpPr/>
            <p:nvPr/>
          </p:nvSpPr>
          <p:spPr>
            <a:xfrm>
              <a:off x="5094516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5" name="object 6735"/>
            <p:cNvSpPr/>
            <p:nvPr/>
          </p:nvSpPr>
          <p:spPr>
            <a:xfrm>
              <a:off x="5094516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6" name="object 6736"/>
            <p:cNvSpPr/>
            <p:nvPr/>
          </p:nvSpPr>
          <p:spPr>
            <a:xfrm>
              <a:off x="5094516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7" name="object 6737"/>
            <p:cNvSpPr/>
            <p:nvPr/>
          </p:nvSpPr>
          <p:spPr>
            <a:xfrm>
              <a:off x="5094516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8" name="object 6738"/>
            <p:cNvSpPr/>
            <p:nvPr/>
          </p:nvSpPr>
          <p:spPr>
            <a:xfrm>
              <a:off x="5094516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9" name="object 6739"/>
            <p:cNvSpPr/>
            <p:nvPr/>
          </p:nvSpPr>
          <p:spPr>
            <a:xfrm>
              <a:off x="5094516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0" name="object 6740"/>
            <p:cNvSpPr/>
            <p:nvPr/>
          </p:nvSpPr>
          <p:spPr>
            <a:xfrm>
              <a:off x="5094516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1" name="object 6741"/>
            <p:cNvSpPr/>
            <p:nvPr/>
          </p:nvSpPr>
          <p:spPr>
            <a:xfrm>
              <a:off x="5094516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2" name="object 6742"/>
            <p:cNvSpPr/>
            <p:nvPr/>
          </p:nvSpPr>
          <p:spPr>
            <a:xfrm>
              <a:off x="5094516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3" name="object 6743"/>
            <p:cNvSpPr/>
            <p:nvPr/>
          </p:nvSpPr>
          <p:spPr>
            <a:xfrm>
              <a:off x="5094516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4" name="object 6744"/>
            <p:cNvSpPr/>
            <p:nvPr/>
          </p:nvSpPr>
          <p:spPr>
            <a:xfrm>
              <a:off x="5121744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209" y="215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5" name="object 6745"/>
            <p:cNvSpPr/>
            <p:nvPr/>
          </p:nvSpPr>
          <p:spPr>
            <a:xfrm>
              <a:off x="5121744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6" name="object 6746"/>
            <p:cNvSpPr/>
            <p:nvPr/>
          </p:nvSpPr>
          <p:spPr>
            <a:xfrm>
              <a:off x="5121744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7" name="object 6747"/>
            <p:cNvSpPr/>
            <p:nvPr/>
          </p:nvSpPr>
          <p:spPr>
            <a:xfrm>
              <a:off x="5121744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8" name="object 6748"/>
            <p:cNvSpPr/>
            <p:nvPr/>
          </p:nvSpPr>
          <p:spPr>
            <a:xfrm>
              <a:off x="5121744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9" name="object 6749"/>
            <p:cNvSpPr/>
            <p:nvPr/>
          </p:nvSpPr>
          <p:spPr>
            <a:xfrm>
              <a:off x="5121744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0" name="object 6750"/>
            <p:cNvSpPr/>
            <p:nvPr/>
          </p:nvSpPr>
          <p:spPr>
            <a:xfrm>
              <a:off x="5121744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1" name="object 6751"/>
            <p:cNvSpPr/>
            <p:nvPr/>
          </p:nvSpPr>
          <p:spPr>
            <a:xfrm>
              <a:off x="5121744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2" name="object 6752"/>
            <p:cNvSpPr/>
            <p:nvPr/>
          </p:nvSpPr>
          <p:spPr>
            <a:xfrm>
              <a:off x="5121744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3" name="object 6753"/>
            <p:cNvSpPr/>
            <p:nvPr/>
          </p:nvSpPr>
          <p:spPr>
            <a:xfrm>
              <a:off x="5121744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4" name="object 6754"/>
            <p:cNvSpPr/>
            <p:nvPr/>
          </p:nvSpPr>
          <p:spPr>
            <a:xfrm>
              <a:off x="5121744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5" name="object 6755"/>
            <p:cNvSpPr/>
            <p:nvPr/>
          </p:nvSpPr>
          <p:spPr>
            <a:xfrm>
              <a:off x="5121744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6" name="object 6756"/>
            <p:cNvSpPr/>
            <p:nvPr/>
          </p:nvSpPr>
          <p:spPr>
            <a:xfrm>
              <a:off x="512174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7" name="object 6757"/>
            <p:cNvSpPr/>
            <p:nvPr/>
          </p:nvSpPr>
          <p:spPr>
            <a:xfrm>
              <a:off x="512174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8" name="object 6758"/>
            <p:cNvSpPr/>
            <p:nvPr/>
          </p:nvSpPr>
          <p:spPr>
            <a:xfrm>
              <a:off x="512174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9" name="object 6759"/>
            <p:cNvSpPr/>
            <p:nvPr/>
          </p:nvSpPr>
          <p:spPr>
            <a:xfrm>
              <a:off x="512174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0" name="object 6760"/>
            <p:cNvSpPr/>
            <p:nvPr/>
          </p:nvSpPr>
          <p:spPr>
            <a:xfrm>
              <a:off x="5121744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1" name="object 6761"/>
            <p:cNvSpPr/>
            <p:nvPr/>
          </p:nvSpPr>
          <p:spPr>
            <a:xfrm>
              <a:off x="5121744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2" name="object 6762"/>
            <p:cNvSpPr/>
            <p:nvPr/>
          </p:nvSpPr>
          <p:spPr>
            <a:xfrm>
              <a:off x="5121744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3" name="object 6763"/>
            <p:cNvSpPr/>
            <p:nvPr/>
          </p:nvSpPr>
          <p:spPr>
            <a:xfrm>
              <a:off x="5121744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4" name="object 6764"/>
            <p:cNvSpPr/>
            <p:nvPr/>
          </p:nvSpPr>
          <p:spPr>
            <a:xfrm>
              <a:off x="5121744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5" name="object 6765"/>
            <p:cNvSpPr/>
            <p:nvPr/>
          </p:nvSpPr>
          <p:spPr>
            <a:xfrm>
              <a:off x="5121744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6" name="object 6766"/>
            <p:cNvSpPr/>
            <p:nvPr/>
          </p:nvSpPr>
          <p:spPr>
            <a:xfrm>
              <a:off x="5121744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7" name="object 6767"/>
            <p:cNvSpPr/>
            <p:nvPr/>
          </p:nvSpPr>
          <p:spPr>
            <a:xfrm>
              <a:off x="5121744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8" name="object 6768"/>
            <p:cNvSpPr/>
            <p:nvPr/>
          </p:nvSpPr>
          <p:spPr>
            <a:xfrm>
              <a:off x="5121744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9" name="object 6769"/>
            <p:cNvSpPr/>
            <p:nvPr/>
          </p:nvSpPr>
          <p:spPr>
            <a:xfrm>
              <a:off x="5121744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0" name="object 6770"/>
            <p:cNvSpPr/>
            <p:nvPr/>
          </p:nvSpPr>
          <p:spPr>
            <a:xfrm>
              <a:off x="5121744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1" name="object 6771"/>
            <p:cNvSpPr/>
            <p:nvPr/>
          </p:nvSpPr>
          <p:spPr>
            <a:xfrm>
              <a:off x="5121744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2" name="object 6772"/>
            <p:cNvSpPr/>
            <p:nvPr/>
          </p:nvSpPr>
          <p:spPr>
            <a:xfrm>
              <a:off x="5121744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3" name="object 6773"/>
            <p:cNvSpPr/>
            <p:nvPr/>
          </p:nvSpPr>
          <p:spPr>
            <a:xfrm>
              <a:off x="5121744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4" name="object 6774"/>
            <p:cNvSpPr/>
            <p:nvPr/>
          </p:nvSpPr>
          <p:spPr>
            <a:xfrm>
              <a:off x="5121744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5" name="object 6775"/>
            <p:cNvSpPr/>
            <p:nvPr/>
          </p:nvSpPr>
          <p:spPr>
            <a:xfrm>
              <a:off x="5121744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6" name="object 6776"/>
            <p:cNvSpPr/>
            <p:nvPr/>
          </p:nvSpPr>
          <p:spPr>
            <a:xfrm>
              <a:off x="5121744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7" name="object 6777"/>
            <p:cNvSpPr/>
            <p:nvPr/>
          </p:nvSpPr>
          <p:spPr>
            <a:xfrm>
              <a:off x="5121744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8" name="object 6778"/>
            <p:cNvSpPr/>
            <p:nvPr/>
          </p:nvSpPr>
          <p:spPr>
            <a:xfrm>
              <a:off x="5121744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9" name="object 6779"/>
            <p:cNvSpPr/>
            <p:nvPr/>
          </p:nvSpPr>
          <p:spPr>
            <a:xfrm>
              <a:off x="5121744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0" name="object 6780"/>
            <p:cNvSpPr/>
            <p:nvPr/>
          </p:nvSpPr>
          <p:spPr>
            <a:xfrm>
              <a:off x="5121744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1" name="object 6781"/>
            <p:cNvSpPr/>
            <p:nvPr/>
          </p:nvSpPr>
          <p:spPr>
            <a:xfrm>
              <a:off x="5121744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2" name="object 6782"/>
            <p:cNvSpPr/>
            <p:nvPr/>
          </p:nvSpPr>
          <p:spPr>
            <a:xfrm>
              <a:off x="5121744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3" name="object 6783"/>
            <p:cNvSpPr/>
            <p:nvPr/>
          </p:nvSpPr>
          <p:spPr>
            <a:xfrm>
              <a:off x="5121744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4" name="object 6784"/>
            <p:cNvSpPr/>
            <p:nvPr/>
          </p:nvSpPr>
          <p:spPr>
            <a:xfrm>
              <a:off x="5121744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5" name="object 6785"/>
            <p:cNvSpPr/>
            <p:nvPr/>
          </p:nvSpPr>
          <p:spPr>
            <a:xfrm>
              <a:off x="5121744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6" name="object 6786"/>
            <p:cNvSpPr/>
            <p:nvPr/>
          </p:nvSpPr>
          <p:spPr>
            <a:xfrm>
              <a:off x="5121744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7" name="object 6787"/>
            <p:cNvSpPr/>
            <p:nvPr/>
          </p:nvSpPr>
          <p:spPr>
            <a:xfrm>
              <a:off x="5121744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8" name="object 6788"/>
            <p:cNvSpPr/>
            <p:nvPr/>
          </p:nvSpPr>
          <p:spPr>
            <a:xfrm>
              <a:off x="5121744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9" name="object 6789"/>
            <p:cNvSpPr/>
            <p:nvPr/>
          </p:nvSpPr>
          <p:spPr>
            <a:xfrm>
              <a:off x="5121744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0" name="object 6790"/>
            <p:cNvSpPr/>
            <p:nvPr/>
          </p:nvSpPr>
          <p:spPr>
            <a:xfrm>
              <a:off x="5121744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1" name="object 6791"/>
            <p:cNvSpPr/>
            <p:nvPr/>
          </p:nvSpPr>
          <p:spPr>
            <a:xfrm>
              <a:off x="5121744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2" name="object 6792"/>
            <p:cNvSpPr/>
            <p:nvPr/>
          </p:nvSpPr>
          <p:spPr>
            <a:xfrm>
              <a:off x="512174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3" name="object 6793"/>
            <p:cNvSpPr/>
            <p:nvPr/>
          </p:nvSpPr>
          <p:spPr>
            <a:xfrm>
              <a:off x="512174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4" name="object 6794"/>
            <p:cNvSpPr/>
            <p:nvPr/>
          </p:nvSpPr>
          <p:spPr>
            <a:xfrm>
              <a:off x="5121744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5" name="object 6795"/>
            <p:cNvSpPr/>
            <p:nvPr/>
          </p:nvSpPr>
          <p:spPr>
            <a:xfrm>
              <a:off x="5121744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6" name="object 6796"/>
            <p:cNvSpPr/>
            <p:nvPr/>
          </p:nvSpPr>
          <p:spPr>
            <a:xfrm>
              <a:off x="5070843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7" name="object 6797"/>
            <p:cNvSpPr/>
            <p:nvPr/>
          </p:nvSpPr>
          <p:spPr>
            <a:xfrm>
              <a:off x="5070843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8" name="object 6798"/>
            <p:cNvSpPr/>
            <p:nvPr/>
          </p:nvSpPr>
          <p:spPr>
            <a:xfrm>
              <a:off x="5070843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9" name="object 6799"/>
            <p:cNvSpPr/>
            <p:nvPr/>
          </p:nvSpPr>
          <p:spPr>
            <a:xfrm>
              <a:off x="5070843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0" name="object 6800"/>
            <p:cNvSpPr/>
            <p:nvPr/>
          </p:nvSpPr>
          <p:spPr>
            <a:xfrm>
              <a:off x="5070843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1" name="object 6801"/>
            <p:cNvSpPr/>
            <p:nvPr/>
          </p:nvSpPr>
          <p:spPr>
            <a:xfrm>
              <a:off x="5070843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2" name="object 6802"/>
            <p:cNvSpPr/>
            <p:nvPr/>
          </p:nvSpPr>
          <p:spPr>
            <a:xfrm>
              <a:off x="5070843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3" name="object 6803"/>
            <p:cNvSpPr/>
            <p:nvPr/>
          </p:nvSpPr>
          <p:spPr>
            <a:xfrm>
              <a:off x="5070843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4" name="object 6804"/>
            <p:cNvSpPr/>
            <p:nvPr/>
          </p:nvSpPr>
          <p:spPr>
            <a:xfrm>
              <a:off x="5070843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5" name="object 6805"/>
            <p:cNvSpPr/>
            <p:nvPr/>
          </p:nvSpPr>
          <p:spPr>
            <a:xfrm>
              <a:off x="5070843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6" name="object 6806"/>
            <p:cNvSpPr/>
            <p:nvPr/>
          </p:nvSpPr>
          <p:spPr>
            <a:xfrm>
              <a:off x="5070843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7" name="object 6807"/>
            <p:cNvSpPr/>
            <p:nvPr/>
          </p:nvSpPr>
          <p:spPr>
            <a:xfrm>
              <a:off x="5070843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8" name="object 6808"/>
            <p:cNvSpPr/>
            <p:nvPr/>
          </p:nvSpPr>
          <p:spPr>
            <a:xfrm>
              <a:off x="5070843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9" name="object 6809"/>
            <p:cNvSpPr/>
            <p:nvPr/>
          </p:nvSpPr>
          <p:spPr>
            <a:xfrm>
              <a:off x="5070843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0" name="object 6810"/>
            <p:cNvSpPr/>
            <p:nvPr/>
          </p:nvSpPr>
          <p:spPr>
            <a:xfrm>
              <a:off x="5070843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1" name="object 6811"/>
            <p:cNvSpPr/>
            <p:nvPr/>
          </p:nvSpPr>
          <p:spPr>
            <a:xfrm>
              <a:off x="5070843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2" name="object 6812"/>
            <p:cNvSpPr/>
            <p:nvPr/>
          </p:nvSpPr>
          <p:spPr>
            <a:xfrm>
              <a:off x="5070843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3" name="object 6813"/>
            <p:cNvSpPr/>
            <p:nvPr/>
          </p:nvSpPr>
          <p:spPr>
            <a:xfrm>
              <a:off x="5070843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4" name="object 6814"/>
            <p:cNvSpPr/>
            <p:nvPr/>
          </p:nvSpPr>
          <p:spPr>
            <a:xfrm>
              <a:off x="5070843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5" name="object 6815"/>
            <p:cNvSpPr/>
            <p:nvPr/>
          </p:nvSpPr>
          <p:spPr>
            <a:xfrm>
              <a:off x="5070843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6" name="object 6816"/>
            <p:cNvSpPr/>
            <p:nvPr/>
          </p:nvSpPr>
          <p:spPr>
            <a:xfrm>
              <a:off x="5070843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7" name="object 6817"/>
            <p:cNvSpPr/>
            <p:nvPr/>
          </p:nvSpPr>
          <p:spPr>
            <a:xfrm>
              <a:off x="5070843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8" name="object 6818"/>
            <p:cNvSpPr/>
            <p:nvPr/>
          </p:nvSpPr>
          <p:spPr>
            <a:xfrm>
              <a:off x="5070843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9" name="object 6819"/>
            <p:cNvSpPr/>
            <p:nvPr/>
          </p:nvSpPr>
          <p:spPr>
            <a:xfrm>
              <a:off x="5070843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0" name="object 6820"/>
            <p:cNvSpPr/>
            <p:nvPr/>
          </p:nvSpPr>
          <p:spPr>
            <a:xfrm>
              <a:off x="5070843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1" name="object 6821"/>
            <p:cNvSpPr/>
            <p:nvPr/>
          </p:nvSpPr>
          <p:spPr>
            <a:xfrm>
              <a:off x="5070843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2" name="object 6822"/>
            <p:cNvSpPr/>
            <p:nvPr/>
          </p:nvSpPr>
          <p:spPr>
            <a:xfrm>
              <a:off x="5070843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3" name="object 6823"/>
            <p:cNvSpPr/>
            <p:nvPr/>
          </p:nvSpPr>
          <p:spPr>
            <a:xfrm>
              <a:off x="5070843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4" name="object 6824"/>
            <p:cNvSpPr/>
            <p:nvPr/>
          </p:nvSpPr>
          <p:spPr>
            <a:xfrm>
              <a:off x="5070843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5" name="object 6825"/>
            <p:cNvSpPr/>
            <p:nvPr/>
          </p:nvSpPr>
          <p:spPr>
            <a:xfrm>
              <a:off x="5070843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6" name="object 6826"/>
            <p:cNvSpPr/>
            <p:nvPr/>
          </p:nvSpPr>
          <p:spPr>
            <a:xfrm>
              <a:off x="5070843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7" name="object 6827"/>
            <p:cNvSpPr/>
            <p:nvPr/>
          </p:nvSpPr>
          <p:spPr>
            <a:xfrm>
              <a:off x="5070843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8" name="object 6828"/>
            <p:cNvSpPr/>
            <p:nvPr/>
          </p:nvSpPr>
          <p:spPr>
            <a:xfrm>
              <a:off x="5070843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9" name="object 6829"/>
            <p:cNvSpPr/>
            <p:nvPr/>
          </p:nvSpPr>
          <p:spPr>
            <a:xfrm>
              <a:off x="5070843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0" name="object 6830"/>
            <p:cNvSpPr/>
            <p:nvPr/>
          </p:nvSpPr>
          <p:spPr>
            <a:xfrm>
              <a:off x="5070843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1" name="object 6831"/>
            <p:cNvSpPr/>
            <p:nvPr/>
          </p:nvSpPr>
          <p:spPr>
            <a:xfrm>
              <a:off x="5070843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2" name="object 6832"/>
            <p:cNvSpPr/>
            <p:nvPr/>
          </p:nvSpPr>
          <p:spPr>
            <a:xfrm>
              <a:off x="5070843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3" name="object 6833"/>
            <p:cNvSpPr/>
            <p:nvPr/>
          </p:nvSpPr>
          <p:spPr>
            <a:xfrm>
              <a:off x="5070843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4" name="object 6834"/>
            <p:cNvSpPr/>
            <p:nvPr/>
          </p:nvSpPr>
          <p:spPr>
            <a:xfrm>
              <a:off x="5070843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5" name="object 6835"/>
            <p:cNvSpPr/>
            <p:nvPr/>
          </p:nvSpPr>
          <p:spPr>
            <a:xfrm>
              <a:off x="5070843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6" name="object 6836"/>
            <p:cNvSpPr/>
            <p:nvPr/>
          </p:nvSpPr>
          <p:spPr>
            <a:xfrm>
              <a:off x="5070843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7" name="object 6837"/>
            <p:cNvSpPr/>
            <p:nvPr/>
          </p:nvSpPr>
          <p:spPr>
            <a:xfrm>
              <a:off x="5070843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8" name="object 6838"/>
            <p:cNvSpPr/>
            <p:nvPr/>
          </p:nvSpPr>
          <p:spPr>
            <a:xfrm>
              <a:off x="5070843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9" name="object 6839"/>
            <p:cNvSpPr/>
            <p:nvPr/>
          </p:nvSpPr>
          <p:spPr>
            <a:xfrm>
              <a:off x="5070843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0" name="object 6840"/>
            <p:cNvSpPr/>
            <p:nvPr/>
          </p:nvSpPr>
          <p:spPr>
            <a:xfrm>
              <a:off x="5070843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1" name="object 6841"/>
            <p:cNvSpPr/>
            <p:nvPr/>
          </p:nvSpPr>
          <p:spPr>
            <a:xfrm>
              <a:off x="5070843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2" name="object 6842"/>
            <p:cNvSpPr/>
            <p:nvPr/>
          </p:nvSpPr>
          <p:spPr>
            <a:xfrm>
              <a:off x="5070843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3" name="object 6843"/>
            <p:cNvSpPr/>
            <p:nvPr/>
          </p:nvSpPr>
          <p:spPr>
            <a:xfrm>
              <a:off x="5070843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4" name="object 6844"/>
            <p:cNvSpPr/>
            <p:nvPr/>
          </p:nvSpPr>
          <p:spPr>
            <a:xfrm>
              <a:off x="5070843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5" name="object 6845"/>
            <p:cNvSpPr/>
            <p:nvPr/>
          </p:nvSpPr>
          <p:spPr>
            <a:xfrm>
              <a:off x="5070843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6" name="object 6846"/>
            <p:cNvSpPr/>
            <p:nvPr/>
          </p:nvSpPr>
          <p:spPr>
            <a:xfrm>
              <a:off x="5070843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7" name="object 6847"/>
            <p:cNvSpPr/>
            <p:nvPr/>
          </p:nvSpPr>
          <p:spPr>
            <a:xfrm>
              <a:off x="5070843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8" name="object 6848"/>
            <p:cNvSpPr/>
            <p:nvPr/>
          </p:nvSpPr>
          <p:spPr>
            <a:xfrm>
              <a:off x="5098084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9" name="object 6849"/>
            <p:cNvSpPr/>
            <p:nvPr/>
          </p:nvSpPr>
          <p:spPr>
            <a:xfrm>
              <a:off x="5098084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0" name="object 6850"/>
            <p:cNvSpPr/>
            <p:nvPr/>
          </p:nvSpPr>
          <p:spPr>
            <a:xfrm>
              <a:off x="5098084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1" name="object 6851"/>
            <p:cNvSpPr/>
            <p:nvPr/>
          </p:nvSpPr>
          <p:spPr>
            <a:xfrm>
              <a:off x="5098084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2" name="object 6852"/>
            <p:cNvSpPr/>
            <p:nvPr/>
          </p:nvSpPr>
          <p:spPr>
            <a:xfrm>
              <a:off x="5098084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3" name="object 6853"/>
            <p:cNvSpPr/>
            <p:nvPr/>
          </p:nvSpPr>
          <p:spPr>
            <a:xfrm>
              <a:off x="5098084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4" name="object 6854"/>
            <p:cNvSpPr/>
            <p:nvPr/>
          </p:nvSpPr>
          <p:spPr>
            <a:xfrm>
              <a:off x="5098084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5" name="object 6855"/>
            <p:cNvSpPr/>
            <p:nvPr/>
          </p:nvSpPr>
          <p:spPr>
            <a:xfrm>
              <a:off x="5098084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6" name="object 6856"/>
            <p:cNvSpPr/>
            <p:nvPr/>
          </p:nvSpPr>
          <p:spPr>
            <a:xfrm>
              <a:off x="5098084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7" name="object 6857"/>
            <p:cNvSpPr/>
            <p:nvPr/>
          </p:nvSpPr>
          <p:spPr>
            <a:xfrm>
              <a:off x="5098084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8" name="object 6858"/>
            <p:cNvSpPr/>
            <p:nvPr/>
          </p:nvSpPr>
          <p:spPr>
            <a:xfrm>
              <a:off x="5098084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9" name="object 6859"/>
            <p:cNvSpPr/>
            <p:nvPr/>
          </p:nvSpPr>
          <p:spPr>
            <a:xfrm>
              <a:off x="5098084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0" name="object 6860"/>
            <p:cNvSpPr/>
            <p:nvPr/>
          </p:nvSpPr>
          <p:spPr>
            <a:xfrm>
              <a:off x="509808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1" name="object 6861"/>
            <p:cNvSpPr/>
            <p:nvPr/>
          </p:nvSpPr>
          <p:spPr>
            <a:xfrm>
              <a:off x="509808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2" name="object 6862"/>
            <p:cNvSpPr/>
            <p:nvPr/>
          </p:nvSpPr>
          <p:spPr>
            <a:xfrm>
              <a:off x="509808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3" name="object 6863"/>
            <p:cNvSpPr/>
            <p:nvPr/>
          </p:nvSpPr>
          <p:spPr>
            <a:xfrm>
              <a:off x="509808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4" name="object 6864"/>
            <p:cNvSpPr/>
            <p:nvPr/>
          </p:nvSpPr>
          <p:spPr>
            <a:xfrm>
              <a:off x="5098084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5" name="object 6865"/>
            <p:cNvSpPr/>
            <p:nvPr/>
          </p:nvSpPr>
          <p:spPr>
            <a:xfrm>
              <a:off x="5098084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6" name="object 6866"/>
            <p:cNvSpPr/>
            <p:nvPr/>
          </p:nvSpPr>
          <p:spPr>
            <a:xfrm>
              <a:off x="5098084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7" name="object 6867"/>
            <p:cNvSpPr/>
            <p:nvPr/>
          </p:nvSpPr>
          <p:spPr>
            <a:xfrm>
              <a:off x="5098084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8" name="object 6868"/>
            <p:cNvSpPr/>
            <p:nvPr/>
          </p:nvSpPr>
          <p:spPr>
            <a:xfrm>
              <a:off x="5098084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9" name="object 6869"/>
            <p:cNvSpPr/>
            <p:nvPr/>
          </p:nvSpPr>
          <p:spPr>
            <a:xfrm>
              <a:off x="5098084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0" name="object 6870"/>
            <p:cNvSpPr/>
            <p:nvPr/>
          </p:nvSpPr>
          <p:spPr>
            <a:xfrm>
              <a:off x="5098084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1" name="object 6871"/>
            <p:cNvSpPr/>
            <p:nvPr/>
          </p:nvSpPr>
          <p:spPr>
            <a:xfrm>
              <a:off x="5098084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2" name="object 6872"/>
            <p:cNvSpPr/>
            <p:nvPr/>
          </p:nvSpPr>
          <p:spPr>
            <a:xfrm>
              <a:off x="5098084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3" name="object 6873"/>
            <p:cNvSpPr/>
            <p:nvPr/>
          </p:nvSpPr>
          <p:spPr>
            <a:xfrm>
              <a:off x="5098084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4" name="object 6874"/>
            <p:cNvSpPr/>
            <p:nvPr/>
          </p:nvSpPr>
          <p:spPr>
            <a:xfrm>
              <a:off x="5098084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5" name="object 6875"/>
            <p:cNvSpPr/>
            <p:nvPr/>
          </p:nvSpPr>
          <p:spPr>
            <a:xfrm>
              <a:off x="5098084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6" name="object 6876"/>
            <p:cNvSpPr/>
            <p:nvPr/>
          </p:nvSpPr>
          <p:spPr>
            <a:xfrm>
              <a:off x="5098084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7" name="object 6877"/>
            <p:cNvSpPr/>
            <p:nvPr/>
          </p:nvSpPr>
          <p:spPr>
            <a:xfrm>
              <a:off x="5098084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8" name="object 6878"/>
            <p:cNvSpPr/>
            <p:nvPr/>
          </p:nvSpPr>
          <p:spPr>
            <a:xfrm>
              <a:off x="5098084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9" name="object 6879"/>
            <p:cNvSpPr/>
            <p:nvPr/>
          </p:nvSpPr>
          <p:spPr>
            <a:xfrm>
              <a:off x="5098084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0" name="object 6880"/>
            <p:cNvSpPr/>
            <p:nvPr/>
          </p:nvSpPr>
          <p:spPr>
            <a:xfrm>
              <a:off x="5098084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1" name="object 6881"/>
            <p:cNvSpPr/>
            <p:nvPr/>
          </p:nvSpPr>
          <p:spPr>
            <a:xfrm>
              <a:off x="5098084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2" name="object 6882"/>
            <p:cNvSpPr/>
            <p:nvPr/>
          </p:nvSpPr>
          <p:spPr>
            <a:xfrm>
              <a:off x="5098084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3" name="object 6883"/>
            <p:cNvSpPr/>
            <p:nvPr/>
          </p:nvSpPr>
          <p:spPr>
            <a:xfrm>
              <a:off x="5098084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4" name="object 6884"/>
            <p:cNvSpPr/>
            <p:nvPr/>
          </p:nvSpPr>
          <p:spPr>
            <a:xfrm>
              <a:off x="5098084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5" name="object 6885"/>
            <p:cNvSpPr/>
            <p:nvPr/>
          </p:nvSpPr>
          <p:spPr>
            <a:xfrm>
              <a:off x="5098084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6" name="object 6886"/>
            <p:cNvSpPr/>
            <p:nvPr/>
          </p:nvSpPr>
          <p:spPr>
            <a:xfrm>
              <a:off x="5098084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7" name="object 6887"/>
            <p:cNvSpPr/>
            <p:nvPr/>
          </p:nvSpPr>
          <p:spPr>
            <a:xfrm>
              <a:off x="5098084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8" name="object 6888"/>
            <p:cNvSpPr/>
            <p:nvPr/>
          </p:nvSpPr>
          <p:spPr>
            <a:xfrm>
              <a:off x="5098084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9" name="object 6889"/>
            <p:cNvSpPr/>
            <p:nvPr/>
          </p:nvSpPr>
          <p:spPr>
            <a:xfrm>
              <a:off x="5098084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0" name="object 6890"/>
            <p:cNvSpPr/>
            <p:nvPr/>
          </p:nvSpPr>
          <p:spPr>
            <a:xfrm>
              <a:off x="5098084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1" name="object 6891"/>
            <p:cNvSpPr/>
            <p:nvPr/>
          </p:nvSpPr>
          <p:spPr>
            <a:xfrm>
              <a:off x="5098084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2" name="object 6892"/>
            <p:cNvSpPr/>
            <p:nvPr/>
          </p:nvSpPr>
          <p:spPr>
            <a:xfrm>
              <a:off x="5098084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3" name="object 6893"/>
            <p:cNvSpPr/>
            <p:nvPr/>
          </p:nvSpPr>
          <p:spPr>
            <a:xfrm>
              <a:off x="5098084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4" name="object 6894"/>
            <p:cNvSpPr/>
            <p:nvPr/>
          </p:nvSpPr>
          <p:spPr>
            <a:xfrm>
              <a:off x="5098084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5" name="object 6895"/>
            <p:cNvSpPr/>
            <p:nvPr/>
          </p:nvSpPr>
          <p:spPr>
            <a:xfrm>
              <a:off x="5098084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6" name="object 6896"/>
            <p:cNvSpPr/>
            <p:nvPr/>
          </p:nvSpPr>
          <p:spPr>
            <a:xfrm>
              <a:off x="509808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7" name="object 6897"/>
            <p:cNvSpPr/>
            <p:nvPr/>
          </p:nvSpPr>
          <p:spPr>
            <a:xfrm>
              <a:off x="509808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8" name="object 6898"/>
            <p:cNvSpPr/>
            <p:nvPr/>
          </p:nvSpPr>
          <p:spPr>
            <a:xfrm>
              <a:off x="5098084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9" name="object 6899"/>
            <p:cNvSpPr/>
            <p:nvPr/>
          </p:nvSpPr>
          <p:spPr>
            <a:xfrm>
              <a:off x="5098084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0" name="object 6900"/>
            <p:cNvSpPr/>
            <p:nvPr/>
          </p:nvSpPr>
          <p:spPr>
            <a:xfrm>
              <a:off x="4999913" y="4153750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1" name="object 6901"/>
            <p:cNvSpPr/>
            <p:nvPr/>
          </p:nvSpPr>
          <p:spPr>
            <a:xfrm>
              <a:off x="4999471" y="4153524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24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4" y="3784"/>
                  </a:lnTo>
                  <a:lnTo>
                    <a:pt x="14224" y="2882"/>
                  </a:lnTo>
                  <a:lnTo>
                    <a:pt x="1371" y="2882"/>
                  </a:lnTo>
                  <a:lnTo>
                    <a:pt x="1130" y="2844"/>
                  </a:lnTo>
                  <a:lnTo>
                    <a:pt x="952" y="2768"/>
                  </a:lnTo>
                  <a:lnTo>
                    <a:pt x="952" y="2425"/>
                  </a:lnTo>
                  <a:lnTo>
                    <a:pt x="1879" y="2425"/>
                  </a:lnTo>
                  <a:lnTo>
                    <a:pt x="1816" y="2222"/>
                  </a:lnTo>
                  <a:lnTo>
                    <a:pt x="1612" y="2159"/>
                  </a:lnTo>
                  <a:lnTo>
                    <a:pt x="1041" y="1879"/>
                  </a:lnTo>
                  <a:lnTo>
                    <a:pt x="932" y="1727"/>
                  </a:lnTo>
                  <a:lnTo>
                    <a:pt x="914" y="1117"/>
                  </a:lnTo>
                  <a:lnTo>
                    <a:pt x="1219" y="889"/>
                  </a:lnTo>
                  <a:lnTo>
                    <a:pt x="14224" y="889"/>
                  </a:lnTo>
                  <a:lnTo>
                    <a:pt x="14224" y="0"/>
                  </a:lnTo>
                  <a:close/>
                </a:path>
                <a:path w="14604" h="3810">
                  <a:moveTo>
                    <a:pt x="2082" y="1244"/>
                  </a:moveTo>
                  <a:lnTo>
                    <a:pt x="1549" y="1244"/>
                  </a:lnTo>
                  <a:lnTo>
                    <a:pt x="1422" y="1282"/>
                  </a:lnTo>
                  <a:lnTo>
                    <a:pt x="1422" y="1460"/>
                  </a:lnTo>
                  <a:lnTo>
                    <a:pt x="2260" y="1828"/>
                  </a:lnTo>
                  <a:lnTo>
                    <a:pt x="2387" y="2628"/>
                  </a:lnTo>
                  <a:lnTo>
                    <a:pt x="2082" y="2882"/>
                  </a:lnTo>
                  <a:lnTo>
                    <a:pt x="12420" y="2882"/>
                  </a:lnTo>
                  <a:lnTo>
                    <a:pt x="12179" y="2844"/>
                  </a:lnTo>
                  <a:lnTo>
                    <a:pt x="2679" y="2844"/>
                  </a:lnTo>
                  <a:lnTo>
                    <a:pt x="2679" y="1320"/>
                  </a:lnTo>
                  <a:lnTo>
                    <a:pt x="2260" y="1320"/>
                  </a:lnTo>
                  <a:lnTo>
                    <a:pt x="2082" y="1244"/>
                  </a:lnTo>
                  <a:close/>
                </a:path>
                <a:path w="14604" h="3810">
                  <a:moveTo>
                    <a:pt x="13093" y="1244"/>
                  </a:moveTo>
                  <a:lnTo>
                    <a:pt x="12585" y="1244"/>
                  </a:lnTo>
                  <a:lnTo>
                    <a:pt x="12484" y="1460"/>
                  </a:lnTo>
                  <a:lnTo>
                    <a:pt x="12649" y="1562"/>
                  </a:lnTo>
                  <a:lnTo>
                    <a:pt x="12776" y="1587"/>
                  </a:lnTo>
                  <a:lnTo>
                    <a:pt x="13271" y="1828"/>
                  </a:lnTo>
                  <a:lnTo>
                    <a:pt x="13423" y="2628"/>
                  </a:lnTo>
                  <a:lnTo>
                    <a:pt x="13093" y="2882"/>
                  </a:lnTo>
                  <a:lnTo>
                    <a:pt x="14224" y="2882"/>
                  </a:lnTo>
                  <a:lnTo>
                    <a:pt x="14224" y="1320"/>
                  </a:lnTo>
                  <a:lnTo>
                    <a:pt x="13271" y="1320"/>
                  </a:lnTo>
                  <a:lnTo>
                    <a:pt x="13093" y="1244"/>
                  </a:lnTo>
                  <a:close/>
                </a:path>
                <a:path w="14604" h="3810">
                  <a:moveTo>
                    <a:pt x="3695" y="939"/>
                  </a:moveTo>
                  <a:lnTo>
                    <a:pt x="3251" y="939"/>
                  </a:lnTo>
                  <a:lnTo>
                    <a:pt x="3251" y="2844"/>
                  </a:lnTo>
                  <a:lnTo>
                    <a:pt x="3695" y="2844"/>
                  </a:lnTo>
                  <a:lnTo>
                    <a:pt x="3695" y="939"/>
                  </a:lnTo>
                  <a:close/>
                </a:path>
                <a:path w="14604" h="3810">
                  <a:moveTo>
                    <a:pt x="5422" y="939"/>
                  </a:moveTo>
                  <a:lnTo>
                    <a:pt x="5092" y="939"/>
                  </a:lnTo>
                  <a:lnTo>
                    <a:pt x="5092" y="1282"/>
                  </a:lnTo>
                  <a:lnTo>
                    <a:pt x="4229" y="1282"/>
                  </a:lnTo>
                  <a:lnTo>
                    <a:pt x="4229" y="1701"/>
                  </a:lnTo>
                  <a:lnTo>
                    <a:pt x="4978" y="1701"/>
                  </a:lnTo>
                  <a:lnTo>
                    <a:pt x="4978" y="2057"/>
                  </a:lnTo>
                  <a:lnTo>
                    <a:pt x="4229" y="2057"/>
                  </a:lnTo>
                  <a:lnTo>
                    <a:pt x="4229" y="2451"/>
                  </a:lnTo>
                  <a:lnTo>
                    <a:pt x="5092" y="2451"/>
                  </a:lnTo>
                  <a:lnTo>
                    <a:pt x="5092" y="2844"/>
                  </a:lnTo>
                  <a:lnTo>
                    <a:pt x="5422" y="2844"/>
                  </a:lnTo>
                  <a:lnTo>
                    <a:pt x="5422" y="939"/>
                  </a:lnTo>
                  <a:close/>
                </a:path>
                <a:path w="14604" h="3810">
                  <a:moveTo>
                    <a:pt x="5803" y="1587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587"/>
                  </a:lnTo>
                  <a:close/>
                </a:path>
                <a:path w="14604" h="3810">
                  <a:moveTo>
                    <a:pt x="7239" y="1587"/>
                  </a:moveTo>
                  <a:lnTo>
                    <a:pt x="6908" y="2425"/>
                  </a:lnTo>
                  <a:lnTo>
                    <a:pt x="6680" y="2844"/>
                  </a:lnTo>
                  <a:lnTo>
                    <a:pt x="7239" y="2844"/>
                  </a:lnTo>
                  <a:lnTo>
                    <a:pt x="7239" y="1587"/>
                  </a:lnTo>
                  <a:close/>
                </a:path>
                <a:path w="14604" h="3810">
                  <a:moveTo>
                    <a:pt x="8216" y="939"/>
                  </a:moveTo>
                  <a:lnTo>
                    <a:pt x="7797" y="939"/>
                  </a:lnTo>
                  <a:lnTo>
                    <a:pt x="7797" y="2844"/>
                  </a:lnTo>
                  <a:lnTo>
                    <a:pt x="8216" y="2844"/>
                  </a:lnTo>
                  <a:lnTo>
                    <a:pt x="8216" y="939"/>
                  </a:lnTo>
                  <a:close/>
                </a:path>
                <a:path w="14604" h="3810">
                  <a:moveTo>
                    <a:pt x="9944" y="939"/>
                  </a:moveTo>
                  <a:lnTo>
                    <a:pt x="9588" y="939"/>
                  </a:lnTo>
                  <a:lnTo>
                    <a:pt x="9588" y="1282"/>
                  </a:lnTo>
                  <a:lnTo>
                    <a:pt x="8788" y="1282"/>
                  </a:lnTo>
                  <a:lnTo>
                    <a:pt x="8788" y="1701"/>
                  </a:lnTo>
                  <a:lnTo>
                    <a:pt x="9525" y="1701"/>
                  </a:lnTo>
                  <a:lnTo>
                    <a:pt x="9525" y="2057"/>
                  </a:lnTo>
                  <a:lnTo>
                    <a:pt x="8788" y="2057"/>
                  </a:lnTo>
                  <a:lnTo>
                    <a:pt x="8788" y="2451"/>
                  </a:lnTo>
                  <a:lnTo>
                    <a:pt x="9613" y="2451"/>
                  </a:lnTo>
                  <a:lnTo>
                    <a:pt x="9613" y="2844"/>
                  </a:lnTo>
                  <a:lnTo>
                    <a:pt x="9944" y="2844"/>
                  </a:lnTo>
                  <a:lnTo>
                    <a:pt x="9944" y="939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44"/>
                  </a:lnTo>
                  <a:lnTo>
                    <a:pt x="11010" y="2844"/>
                  </a:lnTo>
                  <a:lnTo>
                    <a:pt x="10829" y="2425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173" y="939"/>
                  </a:moveTo>
                  <a:lnTo>
                    <a:pt x="11607" y="939"/>
                  </a:lnTo>
                  <a:lnTo>
                    <a:pt x="11607" y="2844"/>
                  </a:lnTo>
                  <a:lnTo>
                    <a:pt x="12179" y="2844"/>
                  </a:lnTo>
                  <a:lnTo>
                    <a:pt x="11976" y="2768"/>
                  </a:lnTo>
                  <a:lnTo>
                    <a:pt x="11976" y="2425"/>
                  </a:lnTo>
                  <a:lnTo>
                    <a:pt x="12890" y="2425"/>
                  </a:lnTo>
                  <a:lnTo>
                    <a:pt x="12782" y="2222"/>
                  </a:lnTo>
                  <a:lnTo>
                    <a:pt x="12623" y="2159"/>
                  </a:lnTo>
                  <a:lnTo>
                    <a:pt x="12357" y="2006"/>
                  </a:lnTo>
                  <a:lnTo>
                    <a:pt x="12077" y="1879"/>
                  </a:lnTo>
                  <a:lnTo>
                    <a:pt x="11976" y="1117"/>
                  </a:lnTo>
                  <a:lnTo>
                    <a:pt x="12173" y="939"/>
                  </a:lnTo>
                  <a:close/>
                </a:path>
                <a:path w="14604" h="3810">
                  <a:moveTo>
                    <a:pt x="1879" y="2425"/>
                  </a:moveTo>
                  <a:lnTo>
                    <a:pt x="952" y="2425"/>
                  </a:lnTo>
                  <a:lnTo>
                    <a:pt x="1193" y="2451"/>
                  </a:lnTo>
                  <a:lnTo>
                    <a:pt x="1371" y="2527"/>
                  </a:lnTo>
                  <a:lnTo>
                    <a:pt x="1727" y="2527"/>
                  </a:lnTo>
                  <a:lnTo>
                    <a:pt x="1879" y="2451"/>
                  </a:lnTo>
                  <a:close/>
                </a:path>
                <a:path w="14604" h="3810">
                  <a:moveTo>
                    <a:pt x="12890" y="2425"/>
                  </a:moveTo>
                  <a:lnTo>
                    <a:pt x="11976" y="2425"/>
                  </a:lnTo>
                  <a:lnTo>
                    <a:pt x="12230" y="2451"/>
                  </a:lnTo>
                  <a:lnTo>
                    <a:pt x="12420" y="2527"/>
                  </a:lnTo>
                  <a:lnTo>
                    <a:pt x="12776" y="2527"/>
                  </a:lnTo>
                  <a:close/>
                </a:path>
                <a:path w="14604" h="3810">
                  <a:moveTo>
                    <a:pt x="11290" y="939"/>
                  </a:moveTo>
                  <a:lnTo>
                    <a:pt x="10566" y="939"/>
                  </a:lnTo>
                  <a:lnTo>
                    <a:pt x="11290" y="2159"/>
                  </a:lnTo>
                  <a:lnTo>
                    <a:pt x="11290" y="939"/>
                  </a:lnTo>
                  <a:close/>
                </a:path>
                <a:path w="14604" h="3810">
                  <a:moveTo>
                    <a:pt x="7086" y="939"/>
                  </a:moveTo>
                  <a:lnTo>
                    <a:pt x="6108" y="939"/>
                  </a:lnTo>
                  <a:lnTo>
                    <a:pt x="6616" y="2082"/>
                  </a:lnTo>
                  <a:lnTo>
                    <a:pt x="6718" y="1701"/>
                  </a:lnTo>
                  <a:lnTo>
                    <a:pt x="7086" y="939"/>
                  </a:lnTo>
                  <a:close/>
                </a:path>
                <a:path w="14604" h="3810">
                  <a:moveTo>
                    <a:pt x="12230" y="889"/>
                  </a:moveTo>
                  <a:lnTo>
                    <a:pt x="1879" y="889"/>
                  </a:lnTo>
                  <a:lnTo>
                    <a:pt x="2260" y="965"/>
                  </a:lnTo>
                  <a:lnTo>
                    <a:pt x="2260" y="1320"/>
                  </a:lnTo>
                  <a:lnTo>
                    <a:pt x="2679" y="1320"/>
                  </a:lnTo>
                  <a:lnTo>
                    <a:pt x="2679" y="939"/>
                  </a:lnTo>
                  <a:lnTo>
                    <a:pt x="12173" y="939"/>
                  </a:lnTo>
                  <a:close/>
                </a:path>
                <a:path w="14604" h="3810">
                  <a:moveTo>
                    <a:pt x="14224" y="889"/>
                  </a:moveTo>
                  <a:lnTo>
                    <a:pt x="12890" y="889"/>
                  </a:lnTo>
                  <a:lnTo>
                    <a:pt x="13271" y="965"/>
                  </a:lnTo>
                  <a:lnTo>
                    <a:pt x="13271" y="1320"/>
                  </a:lnTo>
                  <a:lnTo>
                    <a:pt x="14224" y="1320"/>
                  </a:lnTo>
                  <a:lnTo>
                    <a:pt x="14224" y="889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2" name="object 6902"/>
            <p:cNvSpPr/>
            <p:nvPr/>
          </p:nvSpPr>
          <p:spPr>
            <a:xfrm>
              <a:off x="4934115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06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54406" y="85089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3" name="object 6903"/>
            <p:cNvSpPr/>
            <p:nvPr/>
          </p:nvSpPr>
          <p:spPr>
            <a:xfrm>
              <a:off x="4934115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06" y="0"/>
                  </a:lnTo>
                  <a:lnTo>
                    <a:pt x="54406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4" name="object 6904"/>
            <p:cNvSpPr/>
            <p:nvPr/>
          </p:nvSpPr>
          <p:spPr>
            <a:xfrm>
              <a:off x="4934115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5" name="object 6905"/>
            <p:cNvSpPr/>
            <p:nvPr/>
          </p:nvSpPr>
          <p:spPr>
            <a:xfrm>
              <a:off x="4934115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6" name="object 6906"/>
            <p:cNvSpPr/>
            <p:nvPr/>
          </p:nvSpPr>
          <p:spPr>
            <a:xfrm>
              <a:off x="4941100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7" name="object 6907"/>
            <p:cNvSpPr/>
            <p:nvPr/>
          </p:nvSpPr>
          <p:spPr>
            <a:xfrm>
              <a:off x="4941100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8" name="object 6908"/>
            <p:cNvSpPr/>
            <p:nvPr/>
          </p:nvSpPr>
          <p:spPr>
            <a:xfrm>
              <a:off x="4941100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9" name="object 6909"/>
            <p:cNvSpPr/>
            <p:nvPr/>
          </p:nvSpPr>
          <p:spPr>
            <a:xfrm>
              <a:off x="4941100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0" name="object 6910"/>
            <p:cNvSpPr/>
            <p:nvPr/>
          </p:nvSpPr>
          <p:spPr>
            <a:xfrm>
              <a:off x="4941100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1" name="object 6911"/>
            <p:cNvSpPr/>
            <p:nvPr/>
          </p:nvSpPr>
          <p:spPr>
            <a:xfrm>
              <a:off x="4941100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2" name="object 6912"/>
            <p:cNvSpPr/>
            <p:nvPr/>
          </p:nvSpPr>
          <p:spPr>
            <a:xfrm>
              <a:off x="4937709" y="42686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50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50" y="11849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3" name="object 6913"/>
            <p:cNvSpPr/>
            <p:nvPr/>
          </p:nvSpPr>
          <p:spPr>
            <a:xfrm>
              <a:off x="4937709" y="42686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50" y="0"/>
                  </a:lnTo>
                  <a:lnTo>
                    <a:pt x="8750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4" name="object 6914"/>
            <p:cNvSpPr/>
            <p:nvPr/>
          </p:nvSpPr>
          <p:spPr>
            <a:xfrm>
              <a:off x="4938839" y="42849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81" y="7112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5" name="object 6915"/>
            <p:cNvSpPr/>
            <p:nvPr/>
          </p:nvSpPr>
          <p:spPr>
            <a:xfrm>
              <a:off x="4938839" y="42849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6" name="object 6916"/>
            <p:cNvSpPr/>
            <p:nvPr/>
          </p:nvSpPr>
          <p:spPr>
            <a:xfrm>
              <a:off x="4938839" y="428496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7" name="object 6917"/>
            <p:cNvSpPr/>
            <p:nvPr/>
          </p:nvSpPr>
          <p:spPr>
            <a:xfrm>
              <a:off x="4941100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8" name="object 6918"/>
            <p:cNvSpPr/>
            <p:nvPr/>
          </p:nvSpPr>
          <p:spPr>
            <a:xfrm>
              <a:off x="4941100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9" name="object 6919"/>
            <p:cNvSpPr/>
            <p:nvPr/>
          </p:nvSpPr>
          <p:spPr>
            <a:xfrm>
              <a:off x="4941100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0" name="object 6920"/>
            <p:cNvSpPr/>
            <p:nvPr/>
          </p:nvSpPr>
          <p:spPr>
            <a:xfrm>
              <a:off x="4941100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1" name="object 6921"/>
            <p:cNvSpPr/>
            <p:nvPr/>
          </p:nvSpPr>
          <p:spPr>
            <a:xfrm>
              <a:off x="5015750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03" y="85089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2" name="object 6922"/>
            <p:cNvSpPr/>
            <p:nvPr/>
          </p:nvSpPr>
          <p:spPr>
            <a:xfrm>
              <a:off x="5015750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3" name="object 6923"/>
            <p:cNvSpPr/>
            <p:nvPr/>
          </p:nvSpPr>
          <p:spPr>
            <a:xfrm>
              <a:off x="5032745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4" name="object 6924"/>
            <p:cNvSpPr/>
            <p:nvPr/>
          </p:nvSpPr>
          <p:spPr>
            <a:xfrm>
              <a:off x="5032745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5" name="object 6925"/>
            <p:cNvSpPr/>
            <p:nvPr/>
          </p:nvSpPr>
          <p:spPr>
            <a:xfrm>
              <a:off x="5032743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6" name="object 6926"/>
            <p:cNvSpPr/>
            <p:nvPr/>
          </p:nvSpPr>
          <p:spPr>
            <a:xfrm>
              <a:off x="5032743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7" name="object 6927"/>
            <p:cNvSpPr/>
            <p:nvPr/>
          </p:nvSpPr>
          <p:spPr>
            <a:xfrm>
              <a:off x="5032743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8" name="object 6928"/>
            <p:cNvSpPr/>
            <p:nvPr/>
          </p:nvSpPr>
          <p:spPr>
            <a:xfrm>
              <a:off x="5032743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9" name="object 6929"/>
            <p:cNvSpPr/>
            <p:nvPr/>
          </p:nvSpPr>
          <p:spPr>
            <a:xfrm>
              <a:off x="5032743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0" name="object 6930"/>
            <p:cNvSpPr/>
            <p:nvPr/>
          </p:nvSpPr>
          <p:spPr>
            <a:xfrm>
              <a:off x="5032743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1" name="object 6931"/>
            <p:cNvSpPr/>
            <p:nvPr/>
          </p:nvSpPr>
          <p:spPr>
            <a:xfrm>
              <a:off x="5032743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2" name="object 6932"/>
            <p:cNvSpPr/>
            <p:nvPr/>
          </p:nvSpPr>
          <p:spPr>
            <a:xfrm>
              <a:off x="5032743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3" name="object 6933"/>
            <p:cNvSpPr/>
            <p:nvPr/>
          </p:nvSpPr>
          <p:spPr>
            <a:xfrm>
              <a:off x="5032743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4" name="object 6934"/>
            <p:cNvSpPr/>
            <p:nvPr/>
          </p:nvSpPr>
          <p:spPr>
            <a:xfrm>
              <a:off x="5032743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5" name="object 6935"/>
            <p:cNvSpPr/>
            <p:nvPr/>
          </p:nvSpPr>
          <p:spPr>
            <a:xfrm>
              <a:off x="5032743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6" name="object 6936"/>
            <p:cNvSpPr/>
            <p:nvPr/>
          </p:nvSpPr>
          <p:spPr>
            <a:xfrm>
              <a:off x="5032743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7" name="object 6937"/>
            <p:cNvSpPr/>
            <p:nvPr/>
          </p:nvSpPr>
          <p:spPr>
            <a:xfrm>
              <a:off x="5032743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8" name="object 6938"/>
            <p:cNvSpPr/>
            <p:nvPr/>
          </p:nvSpPr>
          <p:spPr>
            <a:xfrm>
              <a:off x="5032743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9" name="object 6939"/>
            <p:cNvSpPr/>
            <p:nvPr/>
          </p:nvSpPr>
          <p:spPr>
            <a:xfrm>
              <a:off x="5032743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0" name="object 6940"/>
            <p:cNvSpPr/>
            <p:nvPr/>
          </p:nvSpPr>
          <p:spPr>
            <a:xfrm>
              <a:off x="5032743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1" name="object 6941"/>
            <p:cNvSpPr/>
            <p:nvPr/>
          </p:nvSpPr>
          <p:spPr>
            <a:xfrm>
              <a:off x="5032743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2" name="object 6942"/>
            <p:cNvSpPr/>
            <p:nvPr/>
          </p:nvSpPr>
          <p:spPr>
            <a:xfrm>
              <a:off x="5032743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3" name="object 6943"/>
            <p:cNvSpPr/>
            <p:nvPr/>
          </p:nvSpPr>
          <p:spPr>
            <a:xfrm>
              <a:off x="5032743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4" name="object 6944"/>
            <p:cNvSpPr/>
            <p:nvPr/>
          </p:nvSpPr>
          <p:spPr>
            <a:xfrm>
              <a:off x="5032743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5" name="object 6945"/>
            <p:cNvSpPr/>
            <p:nvPr/>
          </p:nvSpPr>
          <p:spPr>
            <a:xfrm>
              <a:off x="5032743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6" name="object 6946"/>
            <p:cNvSpPr/>
            <p:nvPr/>
          </p:nvSpPr>
          <p:spPr>
            <a:xfrm>
              <a:off x="5032743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7" name="object 6947"/>
            <p:cNvSpPr/>
            <p:nvPr/>
          </p:nvSpPr>
          <p:spPr>
            <a:xfrm>
              <a:off x="5032743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8" name="object 6948"/>
            <p:cNvSpPr/>
            <p:nvPr/>
          </p:nvSpPr>
          <p:spPr>
            <a:xfrm>
              <a:off x="5032743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9" name="object 6949"/>
            <p:cNvSpPr/>
            <p:nvPr/>
          </p:nvSpPr>
          <p:spPr>
            <a:xfrm>
              <a:off x="5032743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0" name="object 6950"/>
            <p:cNvSpPr/>
            <p:nvPr/>
          </p:nvSpPr>
          <p:spPr>
            <a:xfrm>
              <a:off x="5032743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1" name="object 6951"/>
            <p:cNvSpPr/>
            <p:nvPr/>
          </p:nvSpPr>
          <p:spPr>
            <a:xfrm>
              <a:off x="5032743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2" name="object 6952"/>
            <p:cNvSpPr/>
            <p:nvPr/>
          </p:nvSpPr>
          <p:spPr>
            <a:xfrm>
              <a:off x="5032743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3" name="object 6953"/>
            <p:cNvSpPr/>
            <p:nvPr/>
          </p:nvSpPr>
          <p:spPr>
            <a:xfrm>
              <a:off x="5032743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4" name="object 6954"/>
            <p:cNvSpPr/>
            <p:nvPr/>
          </p:nvSpPr>
          <p:spPr>
            <a:xfrm>
              <a:off x="5032743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5" name="object 6955"/>
            <p:cNvSpPr/>
            <p:nvPr/>
          </p:nvSpPr>
          <p:spPr>
            <a:xfrm>
              <a:off x="5032743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6" name="object 6956"/>
            <p:cNvSpPr/>
            <p:nvPr/>
          </p:nvSpPr>
          <p:spPr>
            <a:xfrm>
              <a:off x="5032743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7" name="object 6957"/>
            <p:cNvSpPr/>
            <p:nvPr/>
          </p:nvSpPr>
          <p:spPr>
            <a:xfrm>
              <a:off x="5032743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8" name="object 6958"/>
            <p:cNvSpPr/>
            <p:nvPr/>
          </p:nvSpPr>
          <p:spPr>
            <a:xfrm>
              <a:off x="5032743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9" name="object 6959"/>
            <p:cNvSpPr/>
            <p:nvPr/>
          </p:nvSpPr>
          <p:spPr>
            <a:xfrm>
              <a:off x="5032743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0" name="object 6960"/>
            <p:cNvSpPr/>
            <p:nvPr/>
          </p:nvSpPr>
          <p:spPr>
            <a:xfrm>
              <a:off x="5032743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1" name="object 6961"/>
            <p:cNvSpPr/>
            <p:nvPr/>
          </p:nvSpPr>
          <p:spPr>
            <a:xfrm>
              <a:off x="5032743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2" name="object 6962"/>
            <p:cNvSpPr/>
            <p:nvPr/>
          </p:nvSpPr>
          <p:spPr>
            <a:xfrm>
              <a:off x="5032743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3" name="object 6963"/>
            <p:cNvSpPr/>
            <p:nvPr/>
          </p:nvSpPr>
          <p:spPr>
            <a:xfrm>
              <a:off x="5032743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4" name="object 6964"/>
            <p:cNvSpPr/>
            <p:nvPr/>
          </p:nvSpPr>
          <p:spPr>
            <a:xfrm>
              <a:off x="5032743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5" name="object 6965"/>
            <p:cNvSpPr/>
            <p:nvPr/>
          </p:nvSpPr>
          <p:spPr>
            <a:xfrm>
              <a:off x="5032743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6" name="object 6966"/>
            <p:cNvSpPr/>
            <p:nvPr/>
          </p:nvSpPr>
          <p:spPr>
            <a:xfrm>
              <a:off x="5032743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7" name="object 6967"/>
            <p:cNvSpPr/>
            <p:nvPr/>
          </p:nvSpPr>
          <p:spPr>
            <a:xfrm>
              <a:off x="5032743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8" name="object 6968"/>
            <p:cNvSpPr/>
            <p:nvPr/>
          </p:nvSpPr>
          <p:spPr>
            <a:xfrm>
              <a:off x="5032743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9" name="object 6969"/>
            <p:cNvSpPr/>
            <p:nvPr/>
          </p:nvSpPr>
          <p:spPr>
            <a:xfrm>
              <a:off x="5032743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0" name="object 6970"/>
            <p:cNvSpPr/>
            <p:nvPr/>
          </p:nvSpPr>
          <p:spPr>
            <a:xfrm>
              <a:off x="5032743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1" name="object 6971"/>
            <p:cNvSpPr/>
            <p:nvPr/>
          </p:nvSpPr>
          <p:spPr>
            <a:xfrm>
              <a:off x="5032743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2" name="object 6972"/>
            <p:cNvSpPr/>
            <p:nvPr/>
          </p:nvSpPr>
          <p:spPr>
            <a:xfrm>
              <a:off x="5032743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3" name="object 6973"/>
            <p:cNvSpPr/>
            <p:nvPr/>
          </p:nvSpPr>
          <p:spPr>
            <a:xfrm>
              <a:off x="5032743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4" name="object 6974"/>
            <p:cNvSpPr/>
            <p:nvPr/>
          </p:nvSpPr>
          <p:spPr>
            <a:xfrm>
              <a:off x="5032743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5" name="object 6975"/>
            <p:cNvSpPr/>
            <p:nvPr/>
          </p:nvSpPr>
          <p:spPr>
            <a:xfrm>
              <a:off x="5032743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6" name="object 6976"/>
            <p:cNvSpPr/>
            <p:nvPr/>
          </p:nvSpPr>
          <p:spPr>
            <a:xfrm>
              <a:off x="5032743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7" name="object 6977"/>
            <p:cNvSpPr/>
            <p:nvPr/>
          </p:nvSpPr>
          <p:spPr>
            <a:xfrm>
              <a:off x="5018354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44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44" y="69761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8" name="object 6978"/>
            <p:cNvSpPr/>
            <p:nvPr/>
          </p:nvSpPr>
          <p:spPr>
            <a:xfrm>
              <a:off x="5042954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41" y="85089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9" name="object 6979"/>
            <p:cNvSpPr/>
            <p:nvPr/>
          </p:nvSpPr>
          <p:spPr>
            <a:xfrm>
              <a:off x="5042954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0" name="object 6980"/>
            <p:cNvSpPr/>
            <p:nvPr/>
          </p:nvSpPr>
          <p:spPr>
            <a:xfrm>
              <a:off x="5059960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1" name="object 6981"/>
            <p:cNvSpPr/>
            <p:nvPr/>
          </p:nvSpPr>
          <p:spPr>
            <a:xfrm>
              <a:off x="5059960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2" name="object 6982"/>
            <p:cNvSpPr/>
            <p:nvPr/>
          </p:nvSpPr>
          <p:spPr>
            <a:xfrm>
              <a:off x="5059959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3" name="object 6983"/>
            <p:cNvSpPr/>
            <p:nvPr/>
          </p:nvSpPr>
          <p:spPr>
            <a:xfrm>
              <a:off x="5059959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4" name="object 6984"/>
            <p:cNvSpPr/>
            <p:nvPr/>
          </p:nvSpPr>
          <p:spPr>
            <a:xfrm>
              <a:off x="5059959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5" name="object 6985"/>
            <p:cNvSpPr/>
            <p:nvPr/>
          </p:nvSpPr>
          <p:spPr>
            <a:xfrm>
              <a:off x="5059959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6" name="object 6986"/>
            <p:cNvSpPr/>
            <p:nvPr/>
          </p:nvSpPr>
          <p:spPr>
            <a:xfrm>
              <a:off x="5059959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7" name="object 6987"/>
            <p:cNvSpPr/>
            <p:nvPr/>
          </p:nvSpPr>
          <p:spPr>
            <a:xfrm>
              <a:off x="5059959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8" name="object 6988"/>
            <p:cNvSpPr/>
            <p:nvPr/>
          </p:nvSpPr>
          <p:spPr>
            <a:xfrm>
              <a:off x="5059959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9" name="object 6989"/>
            <p:cNvSpPr/>
            <p:nvPr/>
          </p:nvSpPr>
          <p:spPr>
            <a:xfrm>
              <a:off x="5059959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0" name="object 6990"/>
            <p:cNvSpPr/>
            <p:nvPr/>
          </p:nvSpPr>
          <p:spPr>
            <a:xfrm>
              <a:off x="5059959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1" name="object 6991"/>
            <p:cNvSpPr/>
            <p:nvPr/>
          </p:nvSpPr>
          <p:spPr>
            <a:xfrm>
              <a:off x="5059959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2" name="object 6992"/>
            <p:cNvSpPr/>
            <p:nvPr/>
          </p:nvSpPr>
          <p:spPr>
            <a:xfrm>
              <a:off x="5059959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3" name="object 6993"/>
            <p:cNvSpPr/>
            <p:nvPr/>
          </p:nvSpPr>
          <p:spPr>
            <a:xfrm>
              <a:off x="5059959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4" name="object 6994"/>
            <p:cNvSpPr/>
            <p:nvPr/>
          </p:nvSpPr>
          <p:spPr>
            <a:xfrm>
              <a:off x="5059959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5" name="object 6995"/>
            <p:cNvSpPr/>
            <p:nvPr/>
          </p:nvSpPr>
          <p:spPr>
            <a:xfrm>
              <a:off x="5059959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6" name="object 6996"/>
            <p:cNvSpPr/>
            <p:nvPr/>
          </p:nvSpPr>
          <p:spPr>
            <a:xfrm>
              <a:off x="5059959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7" name="object 6997"/>
            <p:cNvSpPr/>
            <p:nvPr/>
          </p:nvSpPr>
          <p:spPr>
            <a:xfrm>
              <a:off x="5059959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8" name="object 6998"/>
            <p:cNvSpPr/>
            <p:nvPr/>
          </p:nvSpPr>
          <p:spPr>
            <a:xfrm>
              <a:off x="5059959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9" name="object 6999"/>
            <p:cNvSpPr/>
            <p:nvPr/>
          </p:nvSpPr>
          <p:spPr>
            <a:xfrm>
              <a:off x="5059959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0" name="object 7000"/>
            <p:cNvSpPr/>
            <p:nvPr/>
          </p:nvSpPr>
          <p:spPr>
            <a:xfrm>
              <a:off x="5059959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1" name="object 7001"/>
            <p:cNvSpPr/>
            <p:nvPr/>
          </p:nvSpPr>
          <p:spPr>
            <a:xfrm>
              <a:off x="5059959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2" name="object 7002"/>
            <p:cNvSpPr/>
            <p:nvPr/>
          </p:nvSpPr>
          <p:spPr>
            <a:xfrm>
              <a:off x="5059959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97" y="22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3" name="object 7003"/>
            <p:cNvSpPr/>
            <p:nvPr/>
          </p:nvSpPr>
          <p:spPr>
            <a:xfrm>
              <a:off x="5059959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4" name="object 7004"/>
            <p:cNvSpPr/>
            <p:nvPr/>
          </p:nvSpPr>
          <p:spPr>
            <a:xfrm>
              <a:off x="5059959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5" name="object 7005"/>
            <p:cNvSpPr/>
            <p:nvPr/>
          </p:nvSpPr>
          <p:spPr>
            <a:xfrm>
              <a:off x="5059959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6" name="object 7006"/>
            <p:cNvSpPr/>
            <p:nvPr/>
          </p:nvSpPr>
          <p:spPr>
            <a:xfrm>
              <a:off x="5059959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7" name="object 7007"/>
            <p:cNvSpPr/>
            <p:nvPr/>
          </p:nvSpPr>
          <p:spPr>
            <a:xfrm>
              <a:off x="5059959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8" name="object 7008"/>
            <p:cNvSpPr/>
            <p:nvPr/>
          </p:nvSpPr>
          <p:spPr>
            <a:xfrm>
              <a:off x="5059959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9" name="object 7009"/>
            <p:cNvSpPr/>
            <p:nvPr/>
          </p:nvSpPr>
          <p:spPr>
            <a:xfrm>
              <a:off x="5059959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0" name="object 7010"/>
            <p:cNvSpPr/>
            <p:nvPr/>
          </p:nvSpPr>
          <p:spPr>
            <a:xfrm>
              <a:off x="5059959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1" name="object 7011"/>
            <p:cNvSpPr/>
            <p:nvPr/>
          </p:nvSpPr>
          <p:spPr>
            <a:xfrm>
              <a:off x="5059959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2" name="object 7012"/>
            <p:cNvSpPr/>
            <p:nvPr/>
          </p:nvSpPr>
          <p:spPr>
            <a:xfrm>
              <a:off x="5059959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3" name="object 7013"/>
            <p:cNvSpPr/>
            <p:nvPr/>
          </p:nvSpPr>
          <p:spPr>
            <a:xfrm>
              <a:off x="5059959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4" name="object 7014"/>
            <p:cNvSpPr/>
            <p:nvPr/>
          </p:nvSpPr>
          <p:spPr>
            <a:xfrm>
              <a:off x="5059959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5" name="object 7015"/>
            <p:cNvSpPr/>
            <p:nvPr/>
          </p:nvSpPr>
          <p:spPr>
            <a:xfrm>
              <a:off x="5059959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6" name="object 7016"/>
            <p:cNvSpPr/>
            <p:nvPr/>
          </p:nvSpPr>
          <p:spPr>
            <a:xfrm>
              <a:off x="5059959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7" name="object 7017"/>
            <p:cNvSpPr/>
            <p:nvPr/>
          </p:nvSpPr>
          <p:spPr>
            <a:xfrm>
              <a:off x="5059959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8" name="object 7018"/>
            <p:cNvSpPr/>
            <p:nvPr/>
          </p:nvSpPr>
          <p:spPr>
            <a:xfrm>
              <a:off x="5059959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9" name="object 7019"/>
            <p:cNvSpPr/>
            <p:nvPr/>
          </p:nvSpPr>
          <p:spPr>
            <a:xfrm>
              <a:off x="5059959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0" name="object 7020"/>
            <p:cNvSpPr/>
            <p:nvPr/>
          </p:nvSpPr>
          <p:spPr>
            <a:xfrm>
              <a:off x="5059959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97" y="226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1" name="object 7021"/>
            <p:cNvSpPr/>
            <p:nvPr/>
          </p:nvSpPr>
          <p:spPr>
            <a:xfrm>
              <a:off x="5059959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2" name="object 7022"/>
            <p:cNvSpPr/>
            <p:nvPr/>
          </p:nvSpPr>
          <p:spPr>
            <a:xfrm>
              <a:off x="5059959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3" name="object 7023"/>
            <p:cNvSpPr/>
            <p:nvPr/>
          </p:nvSpPr>
          <p:spPr>
            <a:xfrm>
              <a:off x="5059959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4" name="object 7024"/>
            <p:cNvSpPr/>
            <p:nvPr/>
          </p:nvSpPr>
          <p:spPr>
            <a:xfrm>
              <a:off x="5059959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5" name="object 7025"/>
            <p:cNvSpPr/>
            <p:nvPr/>
          </p:nvSpPr>
          <p:spPr>
            <a:xfrm>
              <a:off x="5059959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6" name="object 7026"/>
            <p:cNvSpPr/>
            <p:nvPr/>
          </p:nvSpPr>
          <p:spPr>
            <a:xfrm>
              <a:off x="5059959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7" name="object 7027"/>
            <p:cNvSpPr/>
            <p:nvPr/>
          </p:nvSpPr>
          <p:spPr>
            <a:xfrm>
              <a:off x="5059959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8" name="object 7028"/>
            <p:cNvSpPr/>
            <p:nvPr/>
          </p:nvSpPr>
          <p:spPr>
            <a:xfrm>
              <a:off x="5059959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9" name="object 7029"/>
            <p:cNvSpPr/>
            <p:nvPr/>
          </p:nvSpPr>
          <p:spPr>
            <a:xfrm>
              <a:off x="5059959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0" name="object 7030"/>
            <p:cNvSpPr/>
            <p:nvPr/>
          </p:nvSpPr>
          <p:spPr>
            <a:xfrm>
              <a:off x="5059959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1" name="object 7031"/>
            <p:cNvSpPr/>
            <p:nvPr/>
          </p:nvSpPr>
          <p:spPr>
            <a:xfrm>
              <a:off x="5059959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2" name="object 7032"/>
            <p:cNvSpPr/>
            <p:nvPr/>
          </p:nvSpPr>
          <p:spPr>
            <a:xfrm>
              <a:off x="5059959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3" name="object 7033"/>
            <p:cNvSpPr/>
            <p:nvPr/>
          </p:nvSpPr>
          <p:spPr>
            <a:xfrm>
              <a:off x="5059959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4" name="object 7034"/>
            <p:cNvSpPr/>
            <p:nvPr/>
          </p:nvSpPr>
          <p:spPr>
            <a:xfrm>
              <a:off x="5045544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95" y="69761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5" name="object 7035"/>
            <p:cNvSpPr/>
            <p:nvPr/>
          </p:nvSpPr>
          <p:spPr>
            <a:xfrm>
              <a:off x="5070195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03" y="85089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6" name="object 7036"/>
            <p:cNvSpPr/>
            <p:nvPr/>
          </p:nvSpPr>
          <p:spPr>
            <a:xfrm>
              <a:off x="5070195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7" name="object 7037"/>
            <p:cNvSpPr/>
            <p:nvPr/>
          </p:nvSpPr>
          <p:spPr>
            <a:xfrm>
              <a:off x="509451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8" name="object 7038"/>
            <p:cNvSpPr/>
            <p:nvPr/>
          </p:nvSpPr>
          <p:spPr>
            <a:xfrm>
              <a:off x="509451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9" name="object 7039"/>
            <p:cNvSpPr/>
            <p:nvPr/>
          </p:nvSpPr>
          <p:spPr>
            <a:xfrm>
              <a:off x="5094516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0" name="object 7040"/>
            <p:cNvSpPr/>
            <p:nvPr/>
          </p:nvSpPr>
          <p:spPr>
            <a:xfrm>
              <a:off x="5094516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1" name="object 7041"/>
            <p:cNvSpPr/>
            <p:nvPr/>
          </p:nvSpPr>
          <p:spPr>
            <a:xfrm>
              <a:off x="5094516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2" name="object 7042"/>
            <p:cNvSpPr/>
            <p:nvPr/>
          </p:nvSpPr>
          <p:spPr>
            <a:xfrm>
              <a:off x="5094516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3" name="object 7043"/>
            <p:cNvSpPr/>
            <p:nvPr/>
          </p:nvSpPr>
          <p:spPr>
            <a:xfrm>
              <a:off x="5094516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4" name="object 7044"/>
            <p:cNvSpPr/>
            <p:nvPr/>
          </p:nvSpPr>
          <p:spPr>
            <a:xfrm>
              <a:off x="5094516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5" name="object 7045"/>
            <p:cNvSpPr/>
            <p:nvPr/>
          </p:nvSpPr>
          <p:spPr>
            <a:xfrm>
              <a:off x="5094516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6" name="object 7046"/>
            <p:cNvSpPr/>
            <p:nvPr/>
          </p:nvSpPr>
          <p:spPr>
            <a:xfrm>
              <a:off x="5094516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7" name="object 7047"/>
            <p:cNvSpPr/>
            <p:nvPr/>
          </p:nvSpPr>
          <p:spPr>
            <a:xfrm>
              <a:off x="5094516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8" name="object 7048"/>
            <p:cNvSpPr/>
            <p:nvPr/>
          </p:nvSpPr>
          <p:spPr>
            <a:xfrm>
              <a:off x="5094516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9" name="object 7049"/>
            <p:cNvSpPr/>
            <p:nvPr/>
          </p:nvSpPr>
          <p:spPr>
            <a:xfrm>
              <a:off x="509451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0" name="object 7050"/>
            <p:cNvSpPr/>
            <p:nvPr/>
          </p:nvSpPr>
          <p:spPr>
            <a:xfrm>
              <a:off x="509451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59" y="226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1" name="object 7051"/>
            <p:cNvSpPr/>
            <p:nvPr/>
          </p:nvSpPr>
          <p:spPr>
            <a:xfrm>
              <a:off x="5094516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2" name="object 7052"/>
            <p:cNvSpPr/>
            <p:nvPr/>
          </p:nvSpPr>
          <p:spPr>
            <a:xfrm>
              <a:off x="5094516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3" name="object 7053"/>
            <p:cNvSpPr/>
            <p:nvPr/>
          </p:nvSpPr>
          <p:spPr>
            <a:xfrm>
              <a:off x="5094516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4" name="object 7054"/>
            <p:cNvSpPr/>
            <p:nvPr/>
          </p:nvSpPr>
          <p:spPr>
            <a:xfrm>
              <a:off x="5094516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5" name="object 7055"/>
            <p:cNvSpPr/>
            <p:nvPr/>
          </p:nvSpPr>
          <p:spPr>
            <a:xfrm>
              <a:off x="5094516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6" name="object 7056"/>
            <p:cNvSpPr/>
            <p:nvPr/>
          </p:nvSpPr>
          <p:spPr>
            <a:xfrm>
              <a:off x="5094516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7" name="object 7057"/>
            <p:cNvSpPr/>
            <p:nvPr/>
          </p:nvSpPr>
          <p:spPr>
            <a:xfrm>
              <a:off x="5094516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8" name="object 7058"/>
            <p:cNvSpPr/>
            <p:nvPr/>
          </p:nvSpPr>
          <p:spPr>
            <a:xfrm>
              <a:off x="5094516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9" name="object 7059"/>
            <p:cNvSpPr/>
            <p:nvPr/>
          </p:nvSpPr>
          <p:spPr>
            <a:xfrm>
              <a:off x="5094516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0" name="object 7060"/>
            <p:cNvSpPr/>
            <p:nvPr/>
          </p:nvSpPr>
          <p:spPr>
            <a:xfrm>
              <a:off x="5094516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1" name="object 7061"/>
            <p:cNvSpPr/>
            <p:nvPr/>
          </p:nvSpPr>
          <p:spPr>
            <a:xfrm>
              <a:off x="509451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2" name="object 7062"/>
            <p:cNvSpPr/>
            <p:nvPr/>
          </p:nvSpPr>
          <p:spPr>
            <a:xfrm>
              <a:off x="509451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3" name="object 7063"/>
            <p:cNvSpPr/>
            <p:nvPr/>
          </p:nvSpPr>
          <p:spPr>
            <a:xfrm>
              <a:off x="4988521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28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28" y="85089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4" name="object 7064"/>
            <p:cNvSpPr/>
            <p:nvPr/>
          </p:nvSpPr>
          <p:spPr>
            <a:xfrm>
              <a:off x="4988521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28" y="0"/>
                  </a:lnTo>
                  <a:lnTo>
                    <a:pt x="27228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5" name="object 7065"/>
            <p:cNvSpPr/>
            <p:nvPr/>
          </p:nvSpPr>
          <p:spPr>
            <a:xfrm>
              <a:off x="4988521" y="424996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28" y="0"/>
                  </a:lnTo>
                  <a:lnTo>
                    <a:pt x="27228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6" name="object 7066"/>
            <p:cNvSpPr/>
            <p:nvPr/>
          </p:nvSpPr>
          <p:spPr>
            <a:xfrm>
              <a:off x="4996814" y="425660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68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68" y="20637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7" name="object 7067"/>
            <p:cNvSpPr/>
            <p:nvPr/>
          </p:nvSpPr>
          <p:spPr>
            <a:xfrm>
              <a:off x="4993045" y="4279525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53"/>
                  </a:moveTo>
                  <a:lnTo>
                    <a:pt x="1727" y="8953"/>
                  </a:lnTo>
                  <a:lnTo>
                    <a:pt x="2133" y="8559"/>
                  </a:lnTo>
                  <a:lnTo>
                    <a:pt x="2133" y="8077"/>
                  </a:lnTo>
                  <a:lnTo>
                    <a:pt x="2133" y="876"/>
                  </a:lnTo>
                  <a:lnTo>
                    <a:pt x="2133" y="380"/>
                  </a:lnTo>
                  <a:lnTo>
                    <a:pt x="1727" y="0"/>
                  </a:lnTo>
                  <a:lnTo>
                    <a:pt x="1244" y="0"/>
                  </a:lnTo>
                  <a:lnTo>
                    <a:pt x="901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76"/>
                  </a:lnTo>
                  <a:lnTo>
                    <a:pt x="0" y="8077"/>
                  </a:lnTo>
                  <a:lnTo>
                    <a:pt x="0" y="8559"/>
                  </a:lnTo>
                  <a:lnTo>
                    <a:pt x="393" y="8953"/>
                  </a:lnTo>
                  <a:lnTo>
                    <a:pt x="901" y="8953"/>
                  </a:lnTo>
                  <a:lnTo>
                    <a:pt x="1244" y="89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8" name="object 7068"/>
            <p:cNvSpPr/>
            <p:nvPr/>
          </p:nvSpPr>
          <p:spPr>
            <a:xfrm>
              <a:off x="4991112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9" name="object 7069"/>
            <p:cNvSpPr/>
            <p:nvPr/>
          </p:nvSpPr>
          <p:spPr>
            <a:xfrm>
              <a:off x="4991112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0" name="object 7070"/>
            <p:cNvSpPr/>
            <p:nvPr/>
          </p:nvSpPr>
          <p:spPr>
            <a:xfrm>
              <a:off x="4991112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1" name="object 7071"/>
            <p:cNvSpPr/>
            <p:nvPr/>
          </p:nvSpPr>
          <p:spPr>
            <a:xfrm>
              <a:off x="4991112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2" name="object 7072"/>
            <p:cNvSpPr/>
            <p:nvPr/>
          </p:nvSpPr>
          <p:spPr>
            <a:xfrm>
              <a:off x="4991112" y="4258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3" name="object 7073"/>
            <p:cNvSpPr/>
            <p:nvPr/>
          </p:nvSpPr>
          <p:spPr>
            <a:xfrm>
              <a:off x="4991112" y="4258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4" name="object 7074"/>
            <p:cNvSpPr/>
            <p:nvPr/>
          </p:nvSpPr>
          <p:spPr>
            <a:xfrm>
              <a:off x="4991112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5" name="object 7075"/>
            <p:cNvSpPr/>
            <p:nvPr/>
          </p:nvSpPr>
          <p:spPr>
            <a:xfrm>
              <a:off x="4991112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6" name="object 7076"/>
            <p:cNvSpPr/>
            <p:nvPr/>
          </p:nvSpPr>
          <p:spPr>
            <a:xfrm>
              <a:off x="4991112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7" name="object 7077"/>
            <p:cNvSpPr/>
            <p:nvPr/>
          </p:nvSpPr>
          <p:spPr>
            <a:xfrm>
              <a:off x="4991112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8" name="object 7078"/>
            <p:cNvSpPr/>
            <p:nvPr/>
          </p:nvSpPr>
          <p:spPr>
            <a:xfrm>
              <a:off x="4991112" y="4264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9" name="object 7079"/>
            <p:cNvSpPr/>
            <p:nvPr/>
          </p:nvSpPr>
          <p:spPr>
            <a:xfrm>
              <a:off x="4991112" y="4264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0" name="object 7080"/>
            <p:cNvSpPr/>
            <p:nvPr/>
          </p:nvSpPr>
          <p:spPr>
            <a:xfrm>
              <a:off x="4991112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1" name="object 7081"/>
            <p:cNvSpPr/>
            <p:nvPr/>
          </p:nvSpPr>
          <p:spPr>
            <a:xfrm>
              <a:off x="4991112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2" name="object 7082"/>
            <p:cNvSpPr/>
            <p:nvPr/>
          </p:nvSpPr>
          <p:spPr>
            <a:xfrm>
              <a:off x="4991112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3" name="object 7083"/>
            <p:cNvSpPr/>
            <p:nvPr/>
          </p:nvSpPr>
          <p:spPr>
            <a:xfrm>
              <a:off x="4991112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4" name="object 7084"/>
            <p:cNvSpPr/>
            <p:nvPr/>
          </p:nvSpPr>
          <p:spPr>
            <a:xfrm>
              <a:off x="4991112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5" name="object 7085"/>
            <p:cNvSpPr/>
            <p:nvPr/>
          </p:nvSpPr>
          <p:spPr>
            <a:xfrm>
              <a:off x="4991112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6" name="object 7086"/>
            <p:cNvSpPr/>
            <p:nvPr/>
          </p:nvSpPr>
          <p:spPr>
            <a:xfrm>
              <a:off x="5077284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7" name="object 7087"/>
            <p:cNvSpPr/>
            <p:nvPr/>
          </p:nvSpPr>
          <p:spPr>
            <a:xfrm>
              <a:off x="5077284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8" name="object 7088"/>
            <p:cNvSpPr/>
            <p:nvPr/>
          </p:nvSpPr>
          <p:spPr>
            <a:xfrm>
              <a:off x="5090327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9" name="object 7089"/>
            <p:cNvSpPr/>
            <p:nvPr/>
          </p:nvSpPr>
          <p:spPr>
            <a:xfrm>
              <a:off x="5090327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0" name="object 7090"/>
            <p:cNvSpPr/>
            <p:nvPr/>
          </p:nvSpPr>
          <p:spPr>
            <a:xfrm>
              <a:off x="5078590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1" name="object 7091"/>
            <p:cNvSpPr/>
            <p:nvPr/>
          </p:nvSpPr>
          <p:spPr>
            <a:xfrm>
              <a:off x="5097399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177" y="85089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2" name="object 7092"/>
            <p:cNvSpPr/>
            <p:nvPr/>
          </p:nvSpPr>
          <p:spPr>
            <a:xfrm>
              <a:off x="5097399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3" name="object 7093"/>
            <p:cNvSpPr/>
            <p:nvPr/>
          </p:nvSpPr>
          <p:spPr>
            <a:xfrm>
              <a:off x="5104461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4" name="object 7094"/>
            <p:cNvSpPr/>
            <p:nvPr/>
          </p:nvSpPr>
          <p:spPr>
            <a:xfrm>
              <a:off x="5104461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5" name="object 7095"/>
            <p:cNvSpPr/>
            <p:nvPr/>
          </p:nvSpPr>
          <p:spPr>
            <a:xfrm>
              <a:off x="5117491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6" name="object 7096"/>
            <p:cNvSpPr/>
            <p:nvPr/>
          </p:nvSpPr>
          <p:spPr>
            <a:xfrm>
              <a:off x="5117491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7" name="object 7097"/>
            <p:cNvSpPr/>
            <p:nvPr/>
          </p:nvSpPr>
          <p:spPr>
            <a:xfrm>
              <a:off x="5105819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63" y="69761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8" name="object 7098"/>
            <p:cNvSpPr/>
            <p:nvPr/>
          </p:nvSpPr>
          <p:spPr>
            <a:xfrm>
              <a:off x="509451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9" name="object 7099"/>
            <p:cNvSpPr/>
            <p:nvPr/>
          </p:nvSpPr>
          <p:spPr>
            <a:xfrm>
              <a:off x="509451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0" name="object 7100"/>
            <p:cNvSpPr/>
            <p:nvPr/>
          </p:nvSpPr>
          <p:spPr>
            <a:xfrm>
              <a:off x="5094516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1" name="object 7101"/>
            <p:cNvSpPr/>
            <p:nvPr/>
          </p:nvSpPr>
          <p:spPr>
            <a:xfrm>
              <a:off x="5094516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2" name="object 7102"/>
            <p:cNvSpPr/>
            <p:nvPr/>
          </p:nvSpPr>
          <p:spPr>
            <a:xfrm>
              <a:off x="509451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3" name="object 7103"/>
            <p:cNvSpPr/>
            <p:nvPr/>
          </p:nvSpPr>
          <p:spPr>
            <a:xfrm>
              <a:off x="509451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4" name="object 7104"/>
            <p:cNvSpPr/>
            <p:nvPr/>
          </p:nvSpPr>
          <p:spPr>
            <a:xfrm>
              <a:off x="5094516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5" name="object 7105"/>
            <p:cNvSpPr/>
            <p:nvPr/>
          </p:nvSpPr>
          <p:spPr>
            <a:xfrm>
              <a:off x="5094516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6" name="object 7106"/>
            <p:cNvSpPr/>
            <p:nvPr/>
          </p:nvSpPr>
          <p:spPr>
            <a:xfrm>
              <a:off x="5094516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7" name="object 7107"/>
            <p:cNvSpPr/>
            <p:nvPr/>
          </p:nvSpPr>
          <p:spPr>
            <a:xfrm>
              <a:off x="5094516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8" name="object 7108"/>
            <p:cNvSpPr/>
            <p:nvPr/>
          </p:nvSpPr>
          <p:spPr>
            <a:xfrm>
              <a:off x="509451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9" name="object 7109"/>
            <p:cNvSpPr/>
            <p:nvPr/>
          </p:nvSpPr>
          <p:spPr>
            <a:xfrm>
              <a:off x="509451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0" name="object 7110"/>
            <p:cNvSpPr/>
            <p:nvPr/>
          </p:nvSpPr>
          <p:spPr>
            <a:xfrm>
              <a:off x="5094516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59" y="220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1" name="object 7111"/>
            <p:cNvSpPr/>
            <p:nvPr/>
          </p:nvSpPr>
          <p:spPr>
            <a:xfrm>
              <a:off x="5094516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59" y="220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2" name="object 7112"/>
            <p:cNvSpPr/>
            <p:nvPr/>
          </p:nvSpPr>
          <p:spPr>
            <a:xfrm>
              <a:off x="5094516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3" name="object 7113"/>
            <p:cNvSpPr/>
            <p:nvPr/>
          </p:nvSpPr>
          <p:spPr>
            <a:xfrm>
              <a:off x="5094516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4" name="object 7114"/>
            <p:cNvSpPr/>
            <p:nvPr/>
          </p:nvSpPr>
          <p:spPr>
            <a:xfrm>
              <a:off x="5094516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5" name="object 7115"/>
            <p:cNvSpPr/>
            <p:nvPr/>
          </p:nvSpPr>
          <p:spPr>
            <a:xfrm>
              <a:off x="5094516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6" name="object 7116"/>
            <p:cNvSpPr/>
            <p:nvPr/>
          </p:nvSpPr>
          <p:spPr>
            <a:xfrm>
              <a:off x="509451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7" name="object 7117"/>
            <p:cNvSpPr/>
            <p:nvPr/>
          </p:nvSpPr>
          <p:spPr>
            <a:xfrm>
              <a:off x="509451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8" name="object 7118"/>
            <p:cNvSpPr/>
            <p:nvPr/>
          </p:nvSpPr>
          <p:spPr>
            <a:xfrm>
              <a:off x="5094516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9" name="object 7119"/>
            <p:cNvSpPr/>
            <p:nvPr/>
          </p:nvSpPr>
          <p:spPr>
            <a:xfrm>
              <a:off x="5094516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0" name="object 7120"/>
            <p:cNvSpPr/>
            <p:nvPr/>
          </p:nvSpPr>
          <p:spPr>
            <a:xfrm>
              <a:off x="509451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1" name="object 7121"/>
            <p:cNvSpPr/>
            <p:nvPr/>
          </p:nvSpPr>
          <p:spPr>
            <a:xfrm>
              <a:off x="509451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2" name="object 7122"/>
            <p:cNvSpPr/>
            <p:nvPr/>
          </p:nvSpPr>
          <p:spPr>
            <a:xfrm>
              <a:off x="5094516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3" name="object 7123"/>
            <p:cNvSpPr/>
            <p:nvPr/>
          </p:nvSpPr>
          <p:spPr>
            <a:xfrm>
              <a:off x="5094516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4" name="object 7124"/>
            <p:cNvSpPr/>
            <p:nvPr/>
          </p:nvSpPr>
          <p:spPr>
            <a:xfrm>
              <a:off x="512174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5" name="object 7125"/>
            <p:cNvSpPr/>
            <p:nvPr/>
          </p:nvSpPr>
          <p:spPr>
            <a:xfrm>
              <a:off x="512174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6" name="object 7126"/>
            <p:cNvSpPr/>
            <p:nvPr/>
          </p:nvSpPr>
          <p:spPr>
            <a:xfrm>
              <a:off x="5121744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7" name="object 7127"/>
            <p:cNvSpPr/>
            <p:nvPr/>
          </p:nvSpPr>
          <p:spPr>
            <a:xfrm>
              <a:off x="5121744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8" name="object 7128"/>
            <p:cNvSpPr/>
            <p:nvPr/>
          </p:nvSpPr>
          <p:spPr>
            <a:xfrm>
              <a:off x="512174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9" name="object 7129"/>
            <p:cNvSpPr/>
            <p:nvPr/>
          </p:nvSpPr>
          <p:spPr>
            <a:xfrm>
              <a:off x="512174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0" name="object 7130"/>
            <p:cNvSpPr/>
            <p:nvPr/>
          </p:nvSpPr>
          <p:spPr>
            <a:xfrm>
              <a:off x="5121744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1" name="object 7131"/>
            <p:cNvSpPr/>
            <p:nvPr/>
          </p:nvSpPr>
          <p:spPr>
            <a:xfrm>
              <a:off x="5121744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2" name="object 7132"/>
            <p:cNvSpPr/>
            <p:nvPr/>
          </p:nvSpPr>
          <p:spPr>
            <a:xfrm>
              <a:off x="5121744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3" name="object 7133"/>
            <p:cNvSpPr/>
            <p:nvPr/>
          </p:nvSpPr>
          <p:spPr>
            <a:xfrm>
              <a:off x="5121744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4" name="object 7134"/>
            <p:cNvSpPr/>
            <p:nvPr/>
          </p:nvSpPr>
          <p:spPr>
            <a:xfrm>
              <a:off x="512174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5" name="object 7135"/>
            <p:cNvSpPr/>
            <p:nvPr/>
          </p:nvSpPr>
          <p:spPr>
            <a:xfrm>
              <a:off x="512174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6" name="object 7136"/>
            <p:cNvSpPr/>
            <p:nvPr/>
          </p:nvSpPr>
          <p:spPr>
            <a:xfrm>
              <a:off x="5121744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7" name="object 7137"/>
            <p:cNvSpPr/>
            <p:nvPr/>
          </p:nvSpPr>
          <p:spPr>
            <a:xfrm>
              <a:off x="5121744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8" name="object 7138"/>
            <p:cNvSpPr/>
            <p:nvPr/>
          </p:nvSpPr>
          <p:spPr>
            <a:xfrm>
              <a:off x="5121744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9" name="object 7139"/>
            <p:cNvSpPr/>
            <p:nvPr/>
          </p:nvSpPr>
          <p:spPr>
            <a:xfrm>
              <a:off x="5121744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0" name="object 7140"/>
            <p:cNvSpPr/>
            <p:nvPr/>
          </p:nvSpPr>
          <p:spPr>
            <a:xfrm>
              <a:off x="5121744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1" name="object 7141"/>
            <p:cNvSpPr/>
            <p:nvPr/>
          </p:nvSpPr>
          <p:spPr>
            <a:xfrm>
              <a:off x="5121744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2" name="object 7142"/>
            <p:cNvSpPr/>
            <p:nvPr/>
          </p:nvSpPr>
          <p:spPr>
            <a:xfrm>
              <a:off x="512174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3" name="object 7143"/>
            <p:cNvSpPr/>
            <p:nvPr/>
          </p:nvSpPr>
          <p:spPr>
            <a:xfrm>
              <a:off x="512174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4" name="object 7144"/>
            <p:cNvSpPr/>
            <p:nvPr/>
          </p:nvSpPr>
          <p:spPr>
            <a:xfrm>
              <a:off x="5121744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5" name="object 7145"/>
            <p:cNvSpPr/>
            <p:nvPr/>
          </p:nvSpPr>
          <p:spPr>
            <a:xfrm>
              <a:off x="5121744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6" name="object 7146"/>
            <p:cNvSpPr/>
            <p:nvPr/>
          </p:nvSpPr>
          <p:spPr>
            <a:xfrm>
              <a:off x="512174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7" name="object 7147"/>
            <p:cNvSpPr/>
            <p:nvPr/>
          </p:nvSpPr>
          <p:spPr>
            <a:xfrm>
              <a:off x="512174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8" name="object 7148"/>
            <p:cNvSpPr/>
            <p:nvPr/>
          </p:nvSpPr>
          <p:spPr>
            <a:xfrm>
              <a:off x="5121744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9" name="object 7149"/>
            <p:cNvSpPr/>
            <p:nvPr/>
          </p:nvSpPr>
          <p:spPr>
            <a:xfrm>
              <a:off x="5121744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0" name="object 7150"/>
            <p:cNvSpPr/>
            <p:nvPr/>
          </p:nvSpPr>
          <p:spPr>
            <a:xfrm>
              <a:off x="512174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1" name="object 7151"/>
            <p:cNvSpPr/>
            <p:nvPr/>
          </p:nvSpPr>
          <p:spPr>
            <a:xfrm>
              <a:off x="512174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2" name="object 7152"/>
            <p:cNvSpPr/>
            <p:nvPr/>
          </p:nvSpPr>
          <p:spPr>
            <a:xfrm>
              <a:off x="5121744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3" name="object 7153"/>
            <p:cNvSpPr/>
            <p:nvPr/>
          </p:nvSpPr>
          <p:spPr>
            <a:xfrm>
              <a:off x="5121744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4" name="object 7154"/>
            <p:cNvSpPr/>
            <p:nvPr/>
          </p:nvSpPr>
          <p:spPr>
            <a:xfrm>
              <a:off x="5121744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5" name="object 7155"/>
            <p:cNvSpPr/>
            <p:nvPr/>
          </p:nvSpPr>
          <p:spPr>
            <a:xfrm>
              <a:off x="5121744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6" name="object 7156"/>
            <p:cNvSpPr/>
            <p:nvPr/>
          </p:nvSpPr>
          <p:spPr>
            <a:xfrm>
              <a:off x="5121744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7" name="object 7157"/>
            <p:cNvSpPr/>
            <p:nvPr/>
          </p:nvSpPr>
          <p:spPr>
            <a:xfrm>
              <a:off x="5121744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8" name="object 7158"/>
            <p:cNvSpPr/>
            <p:nvPr/>
          </p:nvSpPr>
          <p:spPr>
            <a:xfrm>
              <a:off x="5121744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9" name="object 7159"/>
            <p:cNvSpPr/>
            <p:nvPr/>
          </p:nvSpPr>
          <p:spPr>
            <a:xfrm>
              <a:off x="5121744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0" name="object 7160"/>
            <p:cNvSpPr/>
            <p:nvPr/>
          </p:nvSpPr>
          <p:spPr>
            <a:xfrm>
              <a:off x="5121744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1" name="object 7161"/>
            <p:cNvSpPr/>
            <p:nvPr/>
          </p:nvSpPr>
          <p:spPr>
            <a:xfrm>
              <a:off x="5121744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2" name="object 7162"/>
            <p:cNvSpPr/>
            <p:nvPr/>
          </p:nvSpPr>
          <p:spPr>
            <a:xfrm>
              <a:off x="512174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3" name="object 7163"/>
            <p:cNvSpPr/>
            <p:nvPr/>
          </p:nvSpPr>
          <p:spPr>
            <a:xfrm>
              <a:off x="512174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4" name="object 7164"/>
            <p:cNvSpPr/>
            <p:nvPr/>
          </p:nvSpPr>
          <p:spPr>
            <a:xfrm>
              <a:off x="5121744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5" name="object 7165"/>
            <p:cNvSpPr/>
            <p:nvPr/>
          </p:nvSpPr>
          <p:spPr>
            <a:xfrm>
              <a:off x="5121744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6" name="object 7166"/>
            <p:cNvSpPr/>
            <p:nvPr/>
          </p:nvSpPr>
          <p:spPr>
            <a:xfrm>
              <a:off x="5121744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7" name="object 7167"/>
            <p:cNvSpPr/>
            <p:nvPr/>
          </p:nvSpPr>
          <p:spPr>
            <a:xfrm>
              <a:off x="5121744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8" name="object 7168"/>
            <p:cNvSpPr/>
            <p:nvPr/>
          </p:nvSpPr>
          <p:spPr>
            <a:xfrm>
              <a:off x="5121744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9" name="object 7169"/>
            <p:cNvSpPr/>
            <p:nvPr/>
          </p:nvSpPr>
          <p:spPr>
            <a:xfrm>
              <a:off x="5121744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0" name="object 7170"/>
            <p:cNvSpPr/>
            <p:nvPr/>
          </p:nvSpPr>
          <p:spPr>
            <a:xfrm>
              <a:off x="5121744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1" name="object 7171"/>
            <p:cNvSpPr/>
            <p:nvPr/>
          </p:nvSpPr>
          <p:spPr>
            <a:xfrm>
              <a:off x="5121744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2" name="object 7172"/>
            <p:cNvSpPr/>
            <p:nvPr/>
          </p:nvSpPr>
          <p:spPr>
            <a:xfrm>
              <a:off x="5121744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3" name="object 7173"/>
            <p:cNvSpPr/>
            <p:nvPr/>
          </p:nvSpPr>
          <p:spPr>
            <a:xfrm>
              <a:off x="5121744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4" name="object 7174"/>
            <p:cNvSpPr/>
            <p:nvPr/>
          </p:nvSpPr>
          <p:spPr>
            <a:xfrm>
              <a:off x="512174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5" name="object 7175"/>
            <p:cNvSpPr/>
            <p:nvPr/>
          </p:nvSpPr>
          <p:spPr>
            <a:xfrm>
              <a:off x="512174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6" name="object 7176"/>
            <p:cNvSpPr/>
            <p:nvPr/>
          </p:nvSpPr>
          <p:spPr>
            <a:xfrm>
              <a:off x="5070843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7" name="object 7177"/>
            <p:cNvSpPr/>
            <p:nvPr/>
          </p:nvSpPr>
          <p:spPr>
            <a:xfrm>
              <a:off x="5070843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8" name="object 7178"/>
            <p:cNvSpPr/>
            <p:nvPr/>
          </p:nvSpPr>
          <p:spPr>
            <a:xfrm>
              <a:off x="5070843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9" name="object 7179"/>
            <p:cNvSpPr/>
            <p:nvPr/>
          </p:nvSpPr>
          <p:spPr>
            <a:xfrm>
              <a:off x="5070843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0" name="object 7180"/>
            <p:cNvSpPr/>
            <p:nvPr/>
          </p:nvSpPr>
          <p:spPr>
            <a:xfrm>
              <a:off x="5070843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1" name="object 7181"/>
            <p:cNvSpPr/>
            <p:nvPr/>
          </p:nvSpPr>
          <p:spPr>
            <a:xfrm>
              <a:off x="5070843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2" name="object 7182"/>
            <p:cNvSpPr/>
            <p:nvPr/>
          </p:nvSpPr>
          <p:spPr>
            <a:xfrm>
              <a:off x="5070843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3" name="object 7183"/>
            <p:cNvSpPr/>
            <p:nvPr/>
          </p:nvSpPr>
          <p:spPr>
            <a:xfrm>
              <a:off x="5070843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4" name="object 7184"/>
            <p:cNvSpPr/>
            <p:nvPr/>
          </p:nvSpPr>
          <p:spPr>
            <a:xfrm>
              <a:off x="5070843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5" name="object 7185"/>
            <p:cNvSpPr/>
            <p:nvPr/>
          </p:nvSpPr>
          <p:spPr>
            <a:xfrm>
              <a:off x="5070843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6" name="object 7186"/>
            <p:cNvSpPr/>
            <p:nvPr/>
          </p:nvSpPr>
          <p:spPr>
            <a:xfrm>
              <a:off x="5070843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7" name="object 7187"/>
            <p:cNvSpPr/>
            <p:nvPr/>
          </p:nvSpPr>
          <p:spPr>
            <a:xfrm>
              <a:off x="5070843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8" name="object 7188"/>
            <p:cNvSpPr/>
            <p:nvPr/>
          </p:nvSpPr>
          <p:spPr>
            <a:xfrm>
              <a:off x="5070843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9" name="object 7189"/>
            <p:cNvSpPr/>
            <p:nvPr/>
          </p:nvSpPr>
          <p:spPr>
            <a:xfrm>
              <a:off x="5070843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0" name="object 7190"/>
            <p:cNvSpPr/>
            <p:nvPr/>
          </p:nvSpPr>
          <p:spPr>
            <a:xfrm>
              <a:off x="5070843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1" name="object 7191"/>
            <p:cNvSpPr/>
            <p:nvPr/>
          </p:nvSpPr>
          <p:spPr>
            <a:xfrm>
              <a:off x="5070843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2" name="object 7192"/>
            <p:cNvSpPr/>
            <p:nvPr/>
          </p:nvSpPr>
          <p:spPr>
            <a:xfrm>
              <a:off x="5070843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3" name="object 7193"/>
            <p:cNvSpPr/>
            <p:nvPr/>
          </p:nvSpPr>
          <p:spPr>
            <a:xfrm>
              <a:off x="5070843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4" name="object 7194"/>
            <p:cNvSpPr/>
            <p:nvPr/>
          </p:nvSpPr>
          <p:spPr>
            <a:xfrm>
              <a:off x="5070843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5" name="object 7195"/>
            <p:cNvSpPr/>
            <p:nvPr/>
          </p:nvSpPr>
          <p:spPr>
            <a:xfrm>
              <a:off x="5070843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6" name="object 7196"/>
            <p:cNvSpPr/>
            <p:nvPr/>
          </p:nvSpPr>
          <p:spPr>
            <a:xfrm>
              <a:off x="5070843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7" name="object 7197"/>
            <p:cNvSpPr/>
            <p:nvPr/>
          </p:nvSpPr>
          <p:spPr>
            <a:xfrm>
              <a:off x="5070843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8" name="object 7198"/>
            <p:cNvSpPr/>
            <p:nvPr/>
          </p:nvSpPr>
          <p:spPr>
            <a:xfrm>
              <a:off x="5070843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9" name="object 7199"/>
            <p:cNvSpPr/>
            <p:nvPr/>
          </p:nvSpPr>
          <p:spPr>
            <a:xfrm>
              <a:off x="5070843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0" name="object 7200"/>
            <p:cNvSpPr/>
            <p:nvPr/>
          </p:nvSpPr>
          <p:spPr>
            <a:xfrm>
              <a:off x="5070843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1" name="object 7201"/>
            <p:cNvSpPr/>
            <p:nvPr/>
          </p:nvSpPr>
          <p:spPr>
            <a:xfrm>
              <a:off x="5070843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2" name="object 7202"/>
            <p:cNvSpPr/>
            <p:nvPr/>
          </p:nvSpPr>
          <p:spPr>
            <a:xfrm>
              <a:off x="5070843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3" name="object 7203"/>
            <p:cNvSpPr/>
            <p:nvPr/>
          </p:nvSpPr>
          <p:spPr>
            <a:xfrm>
              <a:off x="5070843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4" name="object 7204"/>
            <p:cNvSpPr/>
            <p:nvPr/>
          </p:nvSpPr>
          <p:spPr>
            <a:xfrm>
              <a:off x="5070843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5" name="object 7205"/>
            <p:cNvSpPr/>
            <p:nvPr/>
          </p:nvSpPr>
          <p:spPr>
            <a:xfrm>
              <a:off x="5070843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6" name="object 7206"/>
            <p:cNvSpPr/>
            <p:nvPr/>
          </p:nvSpPr>
          <p:spPr>
            <a:xfrm>
              <a:off x="5070843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7" name="object 7207"/>
            <p:cNvSpPr/>
            <p:nvPr/>
          </p:nvSpPr>
          <p:spPr>
            <a:xfrm>
              <a:off x="5070843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8" name="object 7208"/>
            <p:cNvSpPr/>
            <p:nvPr/>
          </p:nvSpPr>
          <p:spPr>
            <a:xfrm>
              <a:off x="5070843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9" name="object 7209"/>
            <p:cNvSpPr/>
            <p:nvPr/>
          </p:nvSpPr>
          <p:spPr>
            <a:xfrm>
              <a:off x="5070843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0" name="object 7210"/>
            <p:cNvSpPr/>
            <p:nvPr/>
          </p:nvSpPr>
          <p:spPr>
            <a:xfrm>
              <a:off x="5070843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1" name="object 7211"/>
            <p:cNvSpPr/>
            <p:nvPr/>
          </p:nvSpPr>
          <p:spPr>
            <a:xfrm>
              <a:off x="5070843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2" name="object 7212"/>
            <p:cNvSpPr/>
            <p:nvPr/>
          </p:nvSpPr>
          <p:spPr>
            <a:xfrm>
              <a:off x="5070843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3" name="object 7213"/>
            <p:cNvSpPr/>
            <p:nvPr/>
          </p:nvSpPr>
          <p:spPr>
            <a:xfrm>
              <a:off x="5070843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4" name="object 7214"/>
            <p:cNvSpPr/>
            <p:nvPr/>
          </p:nvSpPr>
          <p:spPr>
            <a:xfrm>
              <a:off x="5070843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5" name="object 7215"/>
            <p:cNvSpPr/>
            <p:nvPr/>
          </p:nvSpPr>
          <p:spPr>
            <a:xfrm>
              <a:off x="5070843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6" name="object 7216"/>
            <p:cNvSpPr/>
            <p:nvPr/>
          </p:nvSpPr>
          <p:spPr>
            <a:xfrm>
              <a:off x="5070843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7" name="object 7217"/>
            <p:cNvSpPr/>
            <p:nvPr/>
          </p:nvSpPr>
          <p:spPr>
            <a:xfrm>
              <a:off x="5070843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8" name="object 7218"/>
            <p:cNvSpPr/>
            <p:nvPr/>
          </p:nvSpPr>
          <p:spPr>
            <a:xfrm>
              <a:off x="5070843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9" name="object 7219"/>
            <p:cNvSpPr/>
            <p:nvPr/>
          </p:nvSpPr>
          <p:spPr>
            <a:xfrm>
              <a:off x="5070843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0" name="object 7220"/>
            <p:cNvSpPr/>
            <p:nvPr/>
          </p:nvSpPr>
          <p:spPr>
            <a:xfrm>
              <a:off x="5070843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1" name="object 7221"/>
            <p:cNvSpPr/>
            <p:nvPr/>
          </p:nvSpPr>
          <p:spPr>
            <a:xfrm>
              <a:off x="5070843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2" name="object 7222"/>
            <p:cNvSpPr/>
            <p:nvPr/>
          </p:nvSpPr>
          <p:spPr>
            <a:xfrm>
              <a:off x="5070843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3" name="object 7223"/>
            <p:cNvSpPr/>
            <p:nvPr/>
          </p:nvSpPr>
          <p:spPr>
            <a:xfrm>
              <a:off x="5070843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4" name="object 7224"/>
            <p:cNvSpPr/>
            <p:nvPr/>
          </p:nvSpPr>
          <p:spPr>
            <a:xfrm>
              <a:off x="5070843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5" name="object 7225"/>
            <p:cNvSpPr/>
            <p:nvPr/>
          </p:nvSpPr>
          <p:spPr>
            <a:xfrm>
              <a:off x="5070843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6" name="object 7226"/>
            <p:cNvSpPr/>
            <p:nvPr/>
          </p:nvSpPr>
          <p:spPr>
            <a:xfrm>
              <a:off x="5070843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7" name="object 7227"/>
            <p:cNvSpPr/>
            <p:nvPr/>
          </p:nvSpPr>
          <p:spPr>
            <a:xfrm>
              <a:off x="5070843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8" name="object 7228"/>
            <p:cNvSpPr/>
            <p:nvPr/>
          </p:nvSpPr>
          <p:spPr>
            <a:xfrm>
              <a:off x="509808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9" name="object 7229"/>
            <p:cNvSpPr/>
            <p:nvPr/>
          </p:nvSpPr>
          <p:spPr>
            <a:xfrm>
              <a:off x="509808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0" name="object 7230"/>
            <p:cNvSpPr/>
            <p:nvPr/>
          </p:nvSpPr>
          <p:spPr>
            <a:xfrm>
              <a:off x="5098084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1" name="object 7231"/>
            <p:cNvSpPr/>
            <p:nvPr/>
          </p:nvSpPr>
          <p:spPr>
            <a:xfrm>
              <a:off x="5098084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2" name="object 7232"/>
            <p:cNvSpPr/>
            <p:nvPr/>
          </p:nvSpPr>
          <p:spPr>
            <a:xfrm>
              <a:off x="509808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3" name="object 7233"/>
            <p:cNvSpPr/>
            <p:nvPr/>
          </p:nvSpPr>
          <p:spPr>
            <a:xfrm>
              <a:off x="509808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4" name="object 7234"/>
            <p:cNvSpPr/>
            <p:nvPr/>
          </p:nvSpPr>
          <p:spPr>
            <a:xfrm>
              <a:off x="5098084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5" name="object 7235"/>
            <p:cNvSpPr/>
            <p:nvPr/>
          </p:nvSpPr>
          <p:spPr>
            <a:xfrm>
              <a:off x="5098084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6" name="object 7236"/>
            <p:cNvSpPr/>
            <p:nvPr/>
          </p:nvSpPr>
          <p:spPr>
            <a:xfrm>
              <a:off x="5098084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7" name="object 7237"/>
            <p:cNvSpPr/>
            <p:nvPr/>
          </p:nvSpPr>
          <p:spPr>
            <a:xfrm>
              <a:off x="5098084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8" name="object 7238"/>
            <p:cNvSpPr/>
            <p:nvPr/>
          </p:nvSpPr>
          <p:spPr>
            <a:xfrm>
              <a:off x="509808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9" name="object 7239"/>
            <p:cNvSpPr/>
            <p:nvPr/>
          </p:nvSpPr>
          <p:spPr>
            <a:xfrm>
              <a:off x="509808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0" name="object 7240"/>
            <p:cNvSpPr/>
            <p:nvPr/>
          </p:nvSpPr>
          <p:spPr>
            <a:xfrm>
              <a:off x="5098084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1" name="object 7241"/>
            <p:cNvSpPr/>
            <p:nvPr/>
          </p:nvSpPr>
          <p:spPr>
            <a:xfrm>
              <a:off x="5098084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2" name="object 7242"/>
            <p:cNvSpPr/>
            <p:nvPr/>
          </p:nvSpPr>
          <p:spPr>
            <a:xfrm>
              <a:off x="5098084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3" name="object 7243"/>
            <p:cNvSpPr/>
            <p:nvPr/>
          </p:nvSpPr>
          <p:spPr>
            <a:xfrm>
              <a:off x="5098084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4" name="object 7244"/>
            <p:cNvSpPr/>
            <p:nvPr/>
          </p:nvSpPr>
          <p:spPr>
            <a:xfrm>
              <a:off x="5098084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5" name="object 7245"/>
            <p:cNvSpPr/>
            <p:nvPr/>
          </p:nvSpPr>
          <p:spPr>
            <a:xfrm>
              <a:off x="5098084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6" name="object 7246"/>
            <p:cNvSpPr/>
            <p:nvPr/>
          </p:nvSpPr>
          <p:spPr>
            <a:xfrm>
              <a:off x="509808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7" name="object 7247"/>
            <p:cNvSpPr/>
            <p:nvPr/>
          </p:nvSpPr>
          <p:spPr>
            <a:xfrm>
              <a:off x="509808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8" name="object 7248"/>
            <p:cNvSpPr/>
            <p:nvPr/>
          </p:nvSpPr>
          <p:spPr>
            <a:xfrm>
              <a:off x="5098084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9" name="object 7249"/>
            <p:cNvSpPr/>
            <p:nvPr/>
          </p:nvSpPr>
          <p:spPr>
            <a:xfrm>
              <a:off x="5098084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0" name="object 7250"/>
            <p:cNvSpPr/>
            <p:nvPr/>
          </p:nvSpPr>
          <p:spPr>
            <a:xfrm>
              <a:off x="509808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1" name="object 7251"/>
            <p:cNvSpPr/>
            <p:nvPr/>
          </p:nvSpPr>
          <p:spPr>
            <a:xfrm>
              <a:off x="509808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2" name="object 7252"/>
            <p:cNvSpPr/>
            <p:nvPr/>
          </p:nvSpPr>
          <p:spPr>
            <a:xfrm>
              <a:off x="5098084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3" name="object 7253"/>
            <p:cNvSpPr/>
            <p:nvPr/>
          </p:nvSpPr>
          <p:spPr>
            <a:xfrm>
              <a:off x="5098084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4" name="object 7254"/>
            <p:cNvSpPr/>
            <p:nvPr/>
          </p:nvSpPr>
          <p:spPr>
            <a:xfrm>
              <a:off x="509808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5" name="object 7255"/>
            <p:cNvSpPr/>
            <p:nvPr/>
          </p:nvSpPr>
          <p:spPr>
            <a:xfrm>
              <a:off x="509808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6" name="object 7256"/>
            <p:cNvSpPr/>
            <p:nvPr/>
          </p:nvSpPr>
          <p:spPr>
            <a:xfrm>
              <a:off x="5098084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7" name="object 7257"/>
            <p:cNvSpPr/>
            <p:nvPr/>
          </p:nvSpPr>
          <p:spPr>
            <a:xfrm>
              <a:off x="5098084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8" name="object 7258"/>
            <p:cNvSpPr/>
            <p:nvPr/>
          </p:nvSpPr>
          <p:spPr>
            <a:xfrm>
              <a:off x="5098084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9" name="object 7259"/>
            <p:cNvSpPr/>
            <p:nvPr/>
          </p:nvSpPr>
          <p:spPr>
            <a:xfrm>
              <a:off x="5098084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0" name="object 7260"/>
            <p:cNvSpPr/>
            <p:nvPr/>
          </p:nvSpPr>
          <p:spPr>
            <a:xfrm>
              <a:off x="5098084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1" name="object 7261"/>
            <p:cNvSpPr/>
            <p:nvPr/>
          </p:nvSpPr>
          <p:spPr>
            <a:xfrm>
              <a:off x="5098084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2" name="object 7262"/>
            <p:cNvSpPr/>
            <p:nvPr/>
          </p:nvSpPr>
          <p:spPr>
            <a:xfrm>
              <a:off x="5098084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3" name="object 7263"/>
            <p:cNvSpPr/>
            <p:nvPr/>
          </p:nvSpPr>
          <p:spPr>
            <a:xfrm>
              <a:off x="5098084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4" name="object 7264"/>
            <p:cNvSpPr/>
            <p:nvPr/>
          </p:nvSpPr>
          <p:spPr>
            <a:xfrm>
              <a:off x="5098084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5" name="object 7265"/>
            <p:cNvSpPr/>
            <p:nvPr/>
          </p:nvSpPr>
          <p:spPr>
            <a:xfrm>
              <a:off x="5098084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6" name="object 7266"/>
            <p:cNvSpPr/>
            <p:nvPr/>
          </p:nvSpPr>
          <p:spPr>
            <a:xfrm>
              <a:off x="509808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7" name="object 7267"/>
            <p:cNvSpPr/>
            <p:nvPr/>
          </p:nvSpPr>
          <p:spPr>
            <a:xfrm>
              <a:off x="509808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8" name="object 7268"/>
            <p:cNvSpPr/>
            <p:nvPr/>
          </p:nvSpPr>
          <p:spPr>
            <a:xfrm>
              <a:off x="5098084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9" name="object 7269"/>
            <p:cNvSpPr/>
            <p:nvPr/>
          </p:nvSpPr>
          <p:spPr>
            <a:xfrm>
              <a:off x="5098084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0" name="object 7270"/>
            <p:cNvSpPr/>
            <p:nvPr/>
          </p:nvSpPr>
          <p:spPr>
            <a:xfrm>
              <a:off x="5098084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1" name="object 7271"/>
            <p:cNvSpPr/>
            <p:nvPr/>
          </p:nvSpPr>
          <p:spPr>
            <a:xfrm>
              <a:off x="5098084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2" name="object 7272"/>
            <p:cNvSpPr/>
            <p:nvPr/>
          </p:nvSpPr>
          <p:spPr>
            <a:xfrm>
              <a:off x="5098084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3" name="object 7273"/>
            <p:cNvSpPr/>
            <p:nvPr/>
          </p:nvSpPr>
          <p:spPr>
            <a:xfrm>
              <a:off x="5098084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4" name="object 7274"/>
            <p:cNvSpPr/>
            <p:nvPr/>
          </p:nvSpPr>
          <p:spPr>
            <a:xfrm>
              <a:off x="5098084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5" name="object 7275"/>
            <p:cNvSpPr/>
            <p:nvPr/>
          </p:nvSpPr>
          <p:spPr>
            <a:xfrm>
              <a:off x="5098084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6" name="object 7276"/>
            <p:cNvSpPr/>
            <p:nvPr/>
          </p:nvSpPr>
          <p:spPr>
            <a:xfrm>
              <a:off x="5098084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7" name="object 7277"/>
            <p:cNvSpPr/>
            <p:nvPr/>
          </p:nvSpPr>
          <p:spPr>
            <a:xfrm>
              <a:off x="5098084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8" name="object 7278"/>
            <p:cNvSpPr/>
            <p:nvPr/>
          </p:nvSpPr>
          <p:spPr>
            <a:xfrm>
              <a:off x="509808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9" name="object 7279"/>
            <p:cNvSpPr/>
            <p:nvPr/>
          </p:nvSpPr>
          <p:spPr>
            <a:xfrm>
              <a:off x="509808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0" name="object 7280"/>
            <p:cNvSpPr/>
            <p:nvPr/>
          </p:nvSpPr>
          <p:spPr>
            <a:xfrm>
              <a:off x="4999913" y="425432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1" name="object 7281"/>
            <p:cNvSpPr/>
            <p:nvPr/>
          </p:nvSpPr>
          <p:spPr>
            <a:xfrm>
              <a:off x="4999471" y="4254094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24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224" y="3797"/>
                  </a:lnTo>
                  <a:lnTo>
                    <a:pt x="14224" y="2908"/>
                  </a:lnTo>
                  <a:lnTo>
                    <a:pt x="1371" y="2908"/>
                  </a:lnTo>
                  <a:lnTo>
                    <a:pt x="1130" y="2857"/>
                  </a:lnTo>
                  <a:lnTo>
                    <a:pt x="952" y="2793"/>
                  </a:lnTo>
                  <a:lnTo>
                    <a:pt x="952" y="2438"/>
                  </a:lnTo>
                  <a:lnTo>
                    <a:pt x="1879" y="2438"/>
                  </a:lnTo>
                  <a:lnTo>
                    <a:pt x="1816" y="2235"/>
                  </a:lnTo>
                  <a:lnTo>
                    <a:pt x="1320" y="2031"/>
                  </a:lnTo>
                  <a:lnTo>
                    <a:pt x="1041" y="1879"/>
                  </a:lnTo>
                  <a:lnTo>
                    <a:pt x="943" y="1752"/>
                  </a:lnTo>
                  <a:lnTo>
                    <a:pt x="914" y="1117"/>
                  </a:lnTo>
                  <a:lnTo>
                    <a:pt x="1219" y="914"/>
                  </a:lnTo>
                  <a:lnTo>
                    <a:pt x="14224" y="914"/>
                  </a:lnTo>
                  <a:lnTo>
                    <a:pt x="14224" y="0"/>
                  </a:lnTo>
                  <a:close/>
                </a:path>
                <a:path w="14604" h="3810">
                  <a:moveTo>
                    <a:pt x="2082" y="1257"/>
                  </a:moveTo>
                  <a:lnTo>
                    <a:pt x="1549" y="1257"/>
                  </a:lnTo>
                  <a:lnTo>
                    <a:pt x="1422" y="1295"/>
                  </a:lnTo>
                  <a:lnTo>
                    <a:pt x="1422" y="1485"/>
                  </a:lnTo>
                  <a:lnTo>
                    <a:pt x="1638" y="1562"/>
                  </a:lnTo>
                  <a:lnTo>
                    <a:pt x="1854" y="1638"/>
                  </a:lnTo>
                  <a:lnTo>
                    <a:pt x="2260" y="1854"/>
                  </a:lnTo>
                  <a:lnTo>
                    <a:pt x="2387" y="2654"/>
                  </a:lnTo>
                  <a:lnTo>
                    <a:pt x="2082" y="2908"/>
                  </a:lnTo>
                  <a:lnTo>
                    <a:pt x="12420" y="2908"/>
                  </a:lnTo>
                  <a:lnTo>
                    <a:pt x="12223" y="2857"/>
                  </a:lnTo>
                  <a:lnTo>
                    <a:pt x="2679" y="2857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82" y="1257"/>
                  </a:lnTo>
                  <a:close/>
                </a:path>
                <a:path w="14604" h="3810">
                  <a:moveTo>
                    <a:pt x="13093" y="1257"/>
                  </a:moveTo>
                  <a:lnTo>
                    <a:pt x="12585" y="1257"/>
                  </a:lnTo>
                  <a:lnTo>
                    <a:pt x="12484" y="1485"/>
                  </a:lnTo>
                  <a:lnTo>
                    <a:pt x="13086" y="1752"/>
                  </a:lnTo>
                  <a:lnTo>
                    <a:pt x="13290" y="1879"/>
                  </a:lnTo>
                  <a:lnTo>
                    <a:pt x="13404" y="2031"/>
                  </a:lnTo>
                  <a:lnTo>
                    <a:pt x="13423" y="2654"/>
                  </a:lnTo>
                  <a:lnTo>
                    <a:pt x="13093" y="2908"/>
                  </a:lnTo>
                  <a:lnTo>
                    <a:pt x="14224" y="2908"/>
                  </a:lnTo>
                  <a:lnTo>
                    <a:pt x="14224" y="1333"/>
                  </a:lnTo>
                  <a:lnTo>
                    <a:pt x="13271" y="1333"/>
                  </a:lnTo>
                  <a:lnTo>
                    <a:pt x="13093" y="1257"/>
                  </a:lnTo>
                  <a:close/>
                </a:path>
                <a:path w="14604" h="3810">
                  <a:moveTo>
                    <a:pt x="12198" y="939"/>
                  </a:moveTo>
                  <a:lnTo>
                    <a:pt x="3251" y="939"/>
                  </a:lnTo>
                  <a:lnTo>
                    <a:pt x="3251" y="2857"/>
                  </a:lnTo>
                  <a:lnTo>
                    <a:pt x="3695" y="2857"/>
                  </a:lnTo>
                  <a:lnTo>
                    <a:pt x="3695" y="952"/>
                  </a:lnTo>
                  <a:lnTo>
                    <a:pt x="12198" y="939"/>
                  </a:lnTo>
                  <a:close/>
                </a:path>
                <a:path w="14604" h="3810">
                  <a:moveTo>
                    <a:pt x="5422" y="952"/>
                  </a:moveTo>
                  <a:lnTo>
                    <a:pt x="5092" y="952"/>
                  </a:lnTo>
                  <a:lnTo>
                    <a:pt x="5092" y="1295"/>
                  </a:lnTo>
                  <a:lnTo>
                    <a:pt x="4229" y="1295"/>
                  </a:lnTo>
                  <a:lnTo>
                    <a:pt x="4229" y="1714"/>
                  </a:lnTo>
                  <a:lnTo>
                    <a:pt x="4978" y="1714"/>
                  </a:lnTo>
                  <a:lnTo>
                    <a:pt x="4978" y="2057"/>
                  </a:lnTo>
                  <a:lnTo>
                    <a:pt x="4229" y="2057"/>
                  </a:lnTo>
                  <a:lnTo>
                    <a:pt x="4229" y="2476"/>
                  </a:lnTo>
                  <a:lnTo>
                    <a:pt x="5092" y="2476"/>
                  </a:lnTo>
                  <a:lnTo>
                    <a:pt x="5092" y="2857"/>
                  </a:lnTo>
                  <a:lnTo>
                    <a:pt x="5422" y="2857"/>
                  </a:lnTo>
                  <a:lnTo>
                    <a:pt x="5422" y="952"/>
                  </a:lnTo>
                  <a:close/>
                </a:path>
                <a:path w="14604" h="3810">
                  <a:moveTo>
                    <a:pt x="5803" y="1612"/>
                  </a:moveTo>
                  <a:lnTo>
                    <a:pt x="5803" y="2857"/>
                  </a:lnTo>
                  <a:lnTo>
                    <a:pt x="6337" y="2857"/>
                  </a:lnTo>
                  <a:lnTo>
                    <a:pt x="5803" y="1612"/>
                  </a:lnTo>
                  <a:close/>
                </a:path>
                <a:path w="14604" h="3810">
                  <a:moveTo>
                    <a:pt x="7239" y="1612"/>
                  </a:moveTo>
                  <a:lnTo>
                    <a:pt x="6908" y="2438"/>
                  </a:lnTo>
                  <a:lnTo>
                    <a:pt x="6680" y="2857"/>
                  </a:lnTo>
                  <a:lnTo>
                    <a:pt x="7239" y="2857"/>
                  </a:lnTo>
                  <a:lnTo>
                    <a:pt x="7239" y="1612"/>
                  </a:lnTo>
                  <a:close/>
                </a:path>
                <a:path w="14604" h="3810">
                  <a:moveTo>
                    <a:pt x="8216" y="952"/>
                  </a:moveTo>
                  <a:lnTo>
                    <a:pt x="7797" y="952"/>
                  </a:lnTo>
                  <a:lnTo>
                    <a:pt x="7797" y="2857"/>
                  </a:lnTo>
                  <a:lnTo>
                    <a:pt x="8216" y="2857"/>
                  </a:lnTo>
                  <a:lnTo>
                    <a:pt x="8216" y="952"/>
                  </a:lnTo>
                  <a:close/>
                </a:path>
                <a:path w="14604" h="3810">
                  <a:moveTo>
                    <a:pt x="9944" y="952"/>
                  </a:moveTo>
                  <a:lnTo>
                    <a:pt x="9588" y="952"/>
                  </a:lnTo>
                  <a:lnTo>
                    <a:pt x="9588" y="1295"/>
                  </a:lnTo>
                  <a:lnTo>
                    <a:pt x="8788" y="1295"/>
                  </a:lnTo>
                  <a:lnTo>
                    <a:pt x="8788" y="1714"/>
                  </a:lnTo>
                  <a:lnTo>
                    <a:pt x="9525" y="1714"/>
                  </a:lnTo>
                  <a:lnTo>
                    <a:pt x="9525" y="2057"/>
                  </a:lnTo>
                  <a:lnTo>
                    <a:pt x="8788" y="2057"/>
                  </a:lnTo>
                  <a:lnTo>
                    <a:pt x="8788" y="2476"/>
                  </a:lnTo>
                  <a:lnTo>
                    <a:pt x="9613" y="2476"/>
                  </a:lnTo>
                  <a:lnTo>
                    <a:pt x="9613" y="2857"/>
                  </a:lnTo>
                  <a:lnTo>
                    <a:pt x="9944" y="2857"/>
                  </a:lnTo>
                  <a:lnTo>
                    <a:pt x="9944" y="952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57"/>
                  </a:lnTo>
                  <a:lnTo>
                    <a:pt x="11010" y="2857"/>
                  </a:lnTo>
                  <a:lnTo>
                    <a:pt x="10823" y="2438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182" y="952"/>
                  </a:moveTo>
                  <a:lnTo>
                    <a:pt x="11607" y="952"/>
                  </a:lnTo>
                  <a:lnTo>
                    <a:pt x="11607" y="2857"/>
                  </a:lnTo>
                  <a:lnTo>
                    <a:pt x="12223" y="2857"/>
                  </a:lnTo>
                  <a:lnTo>
                    <a:pt x="11976" y="2793"/>
                  </a:lnTo>
                  <a:lnTo>
                    <a:pt x="11976" y="2438"/>
                  </a:lnTo>
                  <a:lnTo>
                    <a:pt x="12890" y="2438"/>
                  </a:lnTo>
                  <a:lnTo>
                    <a:pt x="12782" y="2235"/>
                  </a:lnTo>
                  <a:lnTo>
                    <a:pt x="12077" y="1879"/>
                  </a:lnTo>
                  <a:lnTo>
                    <a:pt x="11976" y="1117"/>
                  </a:lnTo>
                  <a:lnTo>
                    <a:pt x="12182" y="952"/>
                  </a:lnTo>
                  <a:close/>
                </a:path>
                <a:path w="14604" h="3810">
                  <a:moveTo>
                    <a:pt x="1879" y="2438"/>
                  </a:moveTo>
                  <a:lnTo>
                    <a:pt x="952" y="2438"/>
                  </a:lnTo>
                  <a:lnTo>
                    <a:pt x="1193" y="2476"/>
                  </a:lnTo>
                  <a:lnTo>
                    <a:pt x="1371" y="2552"/>
                  </a:lnTo>
                  <a:lnTo>
                    <a:pt x="1727" y="2552"/>
                  </a:lnTo>
                  <a:lnTo>
                    <a:pt x="1879" y="2476"/>
                  </a:lnTo>
                  <a:close/>
                </a:path>
                <a:path w="14604" h="3810">
                  <a:moveTo>
                    <a:pt x="12890" y="2438"/>
                  </a:moveTo>
                  <a:lnTo>
                    <a:pt x="11976" y="2438"/>
                  </a:lnTo>
                  <a:lnTo>
                    <a:pt x="12230" y="2476"/>
                  </a:lnTo>
                  <a:lnTo>
                    <a:pt x="12420" y="2552"/>
                  </a:lnTo>
                  <a:lnTo>
                    <a:pt x="12776" y="2552"/>
                  </a:lnTo>
                  <a:close/>
                </a:path>
                <a:path w="14604" h="3810">
                  <a:moveTo>
                    <a:pt x="11290" y="952"/>
                  </a:moveTo>
                  <a:lnTo>
                    <a:pt x="10566" y="952"/>
                  </a:lnTo>
                  <a:lnTo>
                    <a:pt x="11080" y="1854"/>
                  </a:lnTo>
                  <a:lnTo>
                    <a:pt x="11290" y="2158"/>
                  </a:lnTo>
                  <a:lnTo>
                    <a:pt x="11290" y="952"/>
                  </a:lnTo>
                  <a:close/>
                </a:path>
                <a:path w="14604" h="3810">
                  <a:moveTo>
                    <a:pt x="7086" y="952"/>
                  </a:moveTo>
                  <a:lnTo>
                    <a:pt x="6108" y="952"/>
                  </a:lnTo>
                  <a:lnTo>
                    <a:pt x="6616" y="2082"/>
                  </a:lnTo>
                  <a:lnTo>
                    <a:pt x="6718" y="1714"/>
                  </a:lnTo>
                  <a:lnTo>
                    <a:pt x="7086" y="952"/>
                  </a:lnTo>
                  <a:close/>
                </a:path>
                <a:path w="14604" h="3810">
                  <a:moveTo>
                    <a:pt x="12230" y="914"/>
                  </a:moveTo>
                  <a:lnTo>
                    <a:pt x="1879" y="914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198" y="939"/>
                  </a:lnTo>
                  <a:close/>
                </a:path>
                <a:path w="14604" h="3810">
                  <a:moveTo>
                    <a:pt x="14224" y="914"/>
                  </a:moveTo>
                  <a:lnTo>
                    <a:pt x="12890" y="914"/>
                  </a:lnTo>
                  <a:lnTo>
                    <a:pt x="13271" y="990"/>
                  </a:lnTo>
                  <a:lnTo>
                    <a:pt x="13271" y="1333"/>
                  </a:lnTo>
                  <a:lnTo>
                    <a:pt x="14224" y="1333"/>
                  </a:lnTo>
                  <a:lnTo>
                    <a:pt x="14224" y="914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2" name="object 7282"/>
            <p:cNvSpPr/>
            <p:nvPr/>
          </p:nvSpPr>
          <p:spPr>
            <a:xfrm>
              <a:off x="5180685" y="414938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3" name="object 7283"/>
            <p:cNvSpPr/>
            <p:nvPr/>
          </p:nvSpPr>
          <p:spPr>
            <a:xfrm>
              <a:off x="5180685" y="414938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4" name="object 7284"/>
            <p:cNvSpPr/>
            <p:nvPr/>
          </p:nvSpPr>
          <p:spPr>
            <a:xfrm>
              <a:off x="5180685" y="414938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5" name="object 7285"/>
            <p:cNvSpPr/>
            <p:nvPr/>
          </p:nvSpPr>
          <p:spPr>
            <a:xfrm>
              <a:off x="5180685" y="414938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6" name="object 7286"/>
            <p:cNvSpPr/>
            <p:nvPr/>
          </p:nvSpPr>
          <p:spPr>
            <a:xfrm>
              <a:off x="5187683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97" y="215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7" name="object 7287"/>
            <p:cNvSpPr/>
            <p:nvPr/>
          </p:nvSpPr>
          <p:spPr>
            <a:xfrm>
              <a:off x="5187683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8" name="object 7288"/>
            <p:cNvSpPr/>
            <p:nvPr/>
          </p:nvSpPr>
          <p:spPr>
            <a:xfrm>
              <a:off x="5187683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9" name="object 7289"/>
            <p:cNvSpPr/>
            <p:nvPr/>
          </p:nvSpPr>
          <p:spPr>
            <a:xfrm>
              <a:off x="5187683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0" name="object 7290"/>
            <p:cNvSpPr/>
            <p:nvPr/>
          </p:nvSpPr>
          <p:spPr>
            <a:xfrm>
              <a:off x="5187683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1" name="object 7291"/>
            <p:cNvSpPr/>
            <p:nvPr/>
          </p:nvSpPr>
          <p:spPr>
            <a:xfrm>
              <a:off x="5187683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2" name="object 7292"/>
            <p:cNvSpPr/>
            <p:nvPr/>
          </p:nvSpPr>
          <p:spPr>
            <a:xfrm>
              <a:off x="5184292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75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75" y="11836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3" name="object 7293"/>
            <p:cNvSpPr/>
            <p:nvPr/>
          </p:nvSpPr>
          <p:spPr>
            <a:xfrm>
              <a:off x="5184292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75" y="0"/>
                  </a:lnTo>
                  <a:lnTo>
                    <a:pt x="8775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4" name="object 7294"/>
            <p:cNvSpPr/>
            <p:nvPr/>
          </p:nvSpPr>
          <p:spPr>
            <a:xfrm>
              <a:off x="5185422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81" y="7112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5" name="object 7295"/>
            <p:cNvSpPr/>
            <p:nvPr/>
          </p:nvSpPr>
          <p:spPr>
            <a:xfrm>
              <a:off x="5185422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6" name="object 7296"/>
            <p:cNvSpPr/>
            <p:nvPr/>
          </p:nvSpPr>
          <p:spPr>
            <a:xfrm>
              <a:off x="5185422" y="418439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7" name="object 7297"/>
            <p:cNvSpPr/>
            <p:nvPr/>
          </p:nvSpPr>
          <p:spPr>
            <a:xfrm>
              <a:off x="5187683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8" name="object 7298"/>
            <p:cNvSpPr/>
            <p:nvPr/>
          </p:nvSpPr>
          <p:spPr>
            <a:xfrm>
              <a:off x="5187683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9" name="object 7299"/>
            <p:cNvSpPr/>
            <p:nvPr/>
          </p:nvSpPr>
          <p:spPr>
            <a:xfrm>
              <a:off x="5187683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0" name="object 7300"/>
            <p:cNvSpPr/>
            <p:nvPr/>
          </p:nvSpPr>
          <p:spPr>
            <a:xfrm>
              <a:off x="5187683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1" name="object 7301"/>
            <p:cNvSpPr/>
            <p:nvPr/>
          </p:nvSpPr>
          <p:spPr>
            <a:xfrm>
              <a:off x="5262359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2" name="object 7302"/>
            <p:cNvSpPr/>
            <p:nvPr/>
          </p:nvSpPr>
          <p:spPr>
            <a:xfrm>
              <a:off x="5262359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3" name="object 7303"/>
            <p:cNvSpPr/>
            <p:nvPr/>
          </p:nvSpPr>
          <p:spPr>
            <a:xfrm>
              <a:off x="5279353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4" name="object 7304"/>
            <p:cNvSpPr/>
            <p:nvPr/>
          </p:nvSpPr>
          <p:spPr>
            <a:xfrm>
              <a:off x="5279353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5" name="object 7305"/>
            <p:cNvSpPr/>
            <p:nvPr/>
          </p:nvSpPr>
          <p:spPr>
            <a:xfrm>
              <a:off x="5279351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6" name="object 7306"/>
            <p:cNvSpPr/>
            <p:nvPr/>
          </p:nvSpPr>
          <p:spPr>
            <a:xfrm>
              <a:off x="5279351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7" name="object 7307"/>
            <p:cNvSpPr/>
            <p:nvPr/>
          </p:nvSpPr>
          <p:spPr>
            <a:xfrm>
              <a:off x="5279351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8" name="object 7308"/>
            <p:cNvSpPr/>
            <p:nvPr/>
          </p:nvSpPr>
          <p:spPr>
            <a:xfrm>
              <a:off x="5279351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9" name="object 7309"/>
            <p:cNvSpPr/>
            <p:nvPr/>
          </p:nvSpPr>
          <p:spPr>
            <a:xfrm>
              <a:off x="5279351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0" name="object 7310"/>
            <p:cNvSpPr/>
            <p:nvPr/>
          </p:nvSpPr>
          <p:spPr>
            <a:xfrm>
              <a:off x="5279351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1" name="object 7311"/>
            <p:cNvSpPr/>
            <p:nvPr/>
          </p:nvSpPr>
          <p:spPr>
            <a:xfrm>
              <a:off x="5279351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2" name="object 7312"/>
            <p:cNvSpPr/>
            <p:nvPr/>
          </p:nvSpPr>
          <p:spPr>
            <a:xfrm>
              <a:off x="5279351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3" name="object 7313"/>
            <p:cNvSpPr/>
            <p:nvPr/>
          </p:nvSpPr>
          <p:spPr>
            <a:xfrm>
              <a:off x="5279351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4" name="object 7314"/>
            <p:cNvSpPr/>
            <p:nvPr/>
          </p:nvSpPr>
          <p:spPr>
            <a:xfrm>
              <a:off x="5279351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5" name="object 7315"/>
            <p:cNvSpPr/>
            <p:nvPr/>
          </p:nvSpPr>
          <p:spPr>
            <a:xfrm>
              <a:off x="5279351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6" name="object 7316"/>
            <p:cNvSpPr/>
            <p:nvPr/>
          </p:nvSpPr>
          <p:spPr>
            <a:xfrm>
              <a:off x="5279351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7" name="object 7317"/>
            <p:cNvSpPr/>
            <p:nvPr/>
          </p:nvSpPr>
          <p:spPr>
            <a:xfrm>
              <a:off x="5279351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8" name="object 7318"/>
            <p:cNvSpPr/>
            <p:nvPr/>
          </p:nvSpPr>
          <p:spPr>
            <a:xfrm>
              <a:off x="5279351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9" name="object 7319"/>
            <p:cNvSpPr/>
            <p:nvPr/>
          </p:nvSpPr>
          <p:spPr>
            <a:xfrm>
              <a:off x="5279351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0" name="object 7320"/>
            <p:cNvSpPr/>
            <p:nvPr/>
          </p:nvSpPr>
          <p:spPr>
            <a:xfrm>
              <a:off x="5279351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1" name="object 7321"/>
            <p:cNvSpPr/>
            <p:nvPr/>
          </p:nvSpPr>
          <p:spPr>
            <a:xfrm>
              <a:off x="5279351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2" name="object 7322"/>
            <p:cNvSpPr/>
            <p:nvPr/>
          </p:nvSpPr>
          <p:spPr>
            <a:xfrm>
              <a:off x="5279351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3" name="object 7323"/>
            <p:cNvSpPr/>
            <p:nvPr/>
          </p:nvSpPr>
          <p:spPr>
            <a:xfrm>
              <a:off x="5279351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4" name="object 7324"/>
            <p:cNvSpPr/>
            <p:nvPr/>
          </p:nvSpPr>
          <p:spPr>
            <a:xfrm>
              <a:off x="5279351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5" name="object 7325"/>
            <p:cNvSpPr/>
            <p:nvPr/>
          </p:nvSpPr>
          <p:spPr>
            <a:xfrm>
              <a:off x="5279351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6" name="object 7326"/>
            <p:cNvSpPr/>
            <p:nvPr/>
          </p:nvSpPr>
          <p:spPr>
            <a:xfrm>
              <a:off x="5279351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7" name="object 7327"/>
            <p:cNvSpPr/>
            <p:nvPr/>
          </p:nvSpPr>
          <p:spPr>
            <a:xfrm>
              <a:off x="5279351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8" name="object 7328"/>
            <p:cNvSpPr/>
            <p:nvPr/>
          </p:nvSpPr>
          <p:spPr>
            <a:xfrm>
              <a:off x="5279351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9" name="object 7329"/>
            <p:cNvSpPr/>
            <p:nvPr/>
          </p:nvSpPr>
          <p:spPr>
            <a:xfrm>
              <a:off x="5279351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0" name="object 7330"/>
            <p:cNvSpPr/>
            <p:nvPr/>
          </p:nvSpPr>
          <p:spPr>
            <a:xfrm>
              <a:off x="5279351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1" name="object 7331"/>
            <p:cNvSpPr/>
            <p:nvPr/>
          </p:nvSpPr>
          <p:spPr>
            <a:xfrm>
              <a:off x="5279351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2" name="object 7332"/>
            <p:cNvSpPr/>
            <p:nvPr/>
          </p:nvSpPr>
          <p:spPr>
            <a:xfrm>
              <a:off x="5279351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3" name="object 7333"/>
            <p:cNvSpPr/>
            <p:nvPr/>
          </p:nvSpPr>
          <p:spPr>
            <a:xfrm>
              <a:off x="5279351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4" name="object 7334"/>
            <p:cNvSpPr/>
            <p:nvPr/>
          </p:nvSpPr>
          <p:spPr>
            <a:xfrm>
              <a:off x="5279351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5" name="object 7335"/>
            <p:cNvSpPr/>
            <p:nvPr/>
          </p:nvSpPr>
          <p:spPr>
            <a:xfrm>
              <a:off x="5279351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6" name="object 7336"/>
            <p:cNvSpPr/>
            <p:nvPr/>
          </p:nvSpPr>
          <p:spPr>
            <a:xfrm>
              <a:off x="5279351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7" name="object 7337"/>
            <p:cNvSpPr/>
            <p:nvPr/>
          </p:nvSpPr>
          <p:spPr>
            <a:xfrm>
              <a:off x="5279351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8" name="object 7338"/>
            <p:cNvSpPr/>
            <p:nvPr/>
          </p:nvSpPr>
          <p:spPr>
            <a:xfrm>
              <a:off x="5279351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9" name="object 7339"/>
            <p:cNvSpPr/>
            <p:nvPr/>
          </p:nvSpPr>
          <p:spPr>
            <a:xfrm>
              <a:off x="5279351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0" name="object 7340"/>
            <p:cNvSpPr/>
            <p:nvPr/>
          </p:nvSpPr>
          <p:spPr>
            <a:xfrm>
              <a:off x="5279351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1" name="object 7341"/>
            <p:cNvSpPr/>
            <p:nvPr/>
          </p:nvSpPr>
          <p:spPr>
            <a:xfrm>
              <a:off x="5279351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2" name="object 7342"/>
            <p:cNvSpPr/>
            <p:nvPr/>
          </p:nvSpPr>
          <p:spPr>
            <a:xfrm>
              <a:off x="5279351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3" name="object 7343"/>
            <p:cNvSpPr/>
            <p:nvPr/>
          </p:nvSpPr>
          <p:spPr>
            <a:xfrm>
              <a:off x="5279351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4" name="object 7344"/>
            <p:cNvSpPr/>
            <p:nvPr/>
          </p:nvSpPr>
          <p:spPr>
            <a:xfrm>
              <a:off x="5279351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5" name="object 7345"/>
            <p:cNvSpPr/>
            <p:nvPr/>
          </p:nvSpPr>
          <p:spPr>
            <a:xfrm>
              <a:off x="5279351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6" name="object 7346"/>
            <p:cNvSpPr/>
            <p:nvPr/>
          </p:nvSpPr>
          <p:spPr>
            <a:xfrm>
              <a:off x="5279351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7" name="object 7347"/>
            <p:cNvSpPr/>
            <p:nvPr/>
          </p:nvSpPr>
          <p:spPr>
            <a:xfrm>
              <a:off x="5279351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8" name="object 7348"/>
            <p:cNvSpPr/>
            <p:nvPr/>
          </p:nvSpPr>
          <p:spPr>
            <a:xfrm>
              <a:off x="5279351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9" name="object 7349"/>
            <p:cNvSpPr/>
            <p:nvPr/>
          </p:nvSpPr>
          <p:spPr>
            <a:xfrm>
              <a:off x="5279351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0" name="object 7350"/>
            <p:cNvSpPr/>
            <p:nvPr/>
          </p:nvSpPr>
          <p:spPr>
            <a:xfrm>
              <a:off x="5279351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1" name="object 7351"/>
            <p:cNvSpPr/>
            <p:nvPr/>
          </p:nvSpPr>
          <p:spPr>
            <a:xfrm>
              <a:off x="5279351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2" name="object 7352"/>
            <p:cNvSpPr/>
            <p:nvPr/>
          </p:nvSpPr>
          <p:spPr>
            <a:xfrm>
              <a:off x="5279351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3" name="object 7353"/>
            <p:cNvSpPr/>
            <p:nvPr/>
          </p:nvSpPr>
          <p:spPr>
            <a:xfrm>
              <a:off x="5279351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4" name="object 7354"/>
            <p:cNvSpPr/>
            <p:nvPr/>
          </p:nvSpPr>
          <p:spPr>
            <a:xfrm>
              <a:off x="5279351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5" name="object 7355"/>
            <p:cNvSpPr/>
            <p:nvPr/>
          </p:nvSpPr>
          <p:spPr>
            <a:xfrm>
              <a:off x="5279351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6" name="object 7356"/>
            <p:cNvSpPr/>
            <p:nvPr/>
          </p:nvSpPr>
          <p:spPr>
            <a:xfrm>
              <a:off x="5279351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7" name="object 7357"/>
            <p:cNvSpPr/>
            <p:nvPr/>
          </p:nvSpPr>
          <p:spPr>
            <a:xfrm>
              <a:off x="5264924" y="4157141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82" y="69773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8" name="object 7358"/>
            <p:cNvSpPr/>
            <p:nvPr/>
          </p:nvSpPr>
          <p:spPr>
            <a:xfrm>
              <a:off x="5289537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9" name="object 7359"/>
            <p:cNvSpPr/>
            <p:nvPr/>
          </p:nvSpPr>
          <p:spPr>
            <a:xfrm>
              <a:off x="5289537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0" name="object 7360"/>
            <p:cNvSpPr/>
            <p:nvPr/>
          </p:nvSpPr>
          <p:spPr>
            <a:xfrm>
              <a:off x="5306569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1" name="object 7361"/>
            <p:cNvSpPr/>
            <p:nvPr/>
          </p:nvSpPr>
          <p:spPr>
            <a:xfrm>
              <a:off x="5306569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2" name="object 7362"/>
            <p:cNvSpPr/>
            <p:nvPr/>
          </p:nvSpPr>
          <p:spPr>
            <a:xfrm>
              <a:off x="5306567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3" name="object 7363"/>
            <p:cNvSpPr/>
            <p:nvPr/>
          </p:nvSpPr>
          <p:spPr>
            <a:xfrm>
              <a:off x="5306567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4" name="object 7364"/>
            <p:cNvSpPr/>
            <p:nvPr/>
          </p:nvSpPr>
          <p:spPr>
            <a:xfrm>
              <a:off x="5306567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5" name="object 7365"/>
            <p:cNvSpPr/>
            <p:nvPr/>
          </p:nvSpPr>
          <p:spPr>
            <a:xfrm>
              <a:off x="5306567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6" name="object 7366"/>
            <p:cNvSpPr/>
            <p:nvPr/>
          </p:nvSpPr>
          <p:spPr>
            <a:xfrm>
              <a:off x="5306567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7" name="object 7367"/>
            <p:cNvSpPr/>
            <p:nvPr/>
          </p:nvSpPr>
          <p:spPr>
            <a:xfrm>
              <a:off x="5306567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8" name="object 7368"/>
            <p:cNvSpPr/>
            <p:nvPr/>
          </p:nvSpPr>
          <p:spPr>
            <a:xfrm>
              <a:off x="5306567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9" name="object 7369"/>
            <p:cNvSpPr/>
            <p:nvPr/>
          </p:nvSpPr>
          <p:spPr>
            <a:xfrm>
              <a:off x="5306567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0" name="object 7370"/>
            <p:cNvSpPr/>
            <p:nvPr/>
          </p:nvSpPr>
          <p:spPr>
            <a:xfrm>
              <a:off x="530656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1" name="object 7371"/>
            <p:cNvSpPr/>
            <p:nvPr/>
          </p:nvSpPr>
          <p:spPr>
            <a:xfrm>
              <a:off x="530656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2" name="object 7372"/>
            <p:cNvSpPr/>
            <p:nvPr/>
          </p:nvSpPr>
          <p:spPr>
            <a:xfrm>
              <a:off x="5306567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3" name="object 7373"/>
            <p:cNvSpPr/>
            <p:nvPr/>
          </p:nvSpPr>
          <p:spPr>
            <a:xfrm>
              <a:off x="5306567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4" name="object 7374"/>
            <p:cNvSpPr/>
            <p:nvPr/>
          </p:nvSpPr>
          <p:spPr>
            <a:xfrm>
              <a:off x="530656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5" name="object 7375"/>
            <p:cNvSpPr/>
            <p:nvPr/>
          </p:nvSpPr>
          <p:spPr>
            <a:xfrm>
              <a:off x="530656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6" name="object 7376"/>
            <p:cNvSpPr/>
            <p:nvPr/>
          </p:nvSpPr>
          <p:spPr>
            <a:xfrm>
              <a:off x="530656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7" name="object 7377"/>
            <p:cNvSpPr/>
            <p:nvPr/>
          </p:nvSpPr>
          <p:spPr>
            <a:xfrm>
              <a:off x="530656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8" name="object 7378"/>
            <p:cNvSpPr/>
            <p:nvPr/>
          </p:nvSpPr>
          <p:spPr>
            <a:xfrm>
              <a:off x="5306567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9" name="object 7379"/>
            <p:cNvSpPr/>
            <p:nvPr/>
          </p:nvSpPr>
          <p:spPr>
            <a:xfrm>
              <a:off x="5306567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0" name="object 7380"/>
            <p:cNvSpPr/>
            <p:nvPr/>
          </p:nvSpPr>
          <p:spPr>
            <a:xfrm>
              <a:off x="530656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1" name="object 7381"/>
            <p:cNvSpPr/>
            <p:nvPr/>
          </p:nvSpPr>
          <p:spPr>
            <a:xfrm>
              <a:off x="530656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2" name="object 7382"/>
            <p:cNvSpPr/>
            <p:nvPr/>
          </p:nvSpPr>
          <p:spPr>
            <a:xfrm>
              <a:off x="530656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3" name="object 7383"/>
            <p:cNvSpPr/>
            <p:nvPr/>
          </p:nvSpPr>
          <p:spPr>
            <a:xfrm>
              <a:off x="530656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4" name="object 7384"/>
            <p:cNvSpPr/>
            <p:nvPr/>
          </p:nvSpPr>
          <p:spPr>
            <a:xfrm>
              <a:off x="5306567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5" name="object 7385"/>
            <p:cNvSpPr/>
            <p:nvPr/>
          </p:nvSpPr>
          <p:spPr>
            <a:xfrm>
              <a:off x="5306567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6" name="object 7386"/>
            <p:cNvSpPr/>
            <p:nvPr/>
          </p:nvSpPr>
          <p:spPr>
            <a:xfrm>
              <a:off x="5306567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7" name="object 7387"/>
            <p:cNvSpPr/>
            <p:nvPr/>
          </p:nvSpPr>
          <p:spPr>
            <a:xfrm>
              <a:off x="5306567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8" name="object 7388"/>
            <p:cNvSpPr/>
            <p:nvPr/>
          </p:nvSpPr>
          <p:spPr>
            <a:xfrm>
              <a:off x="5306567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9" name="object 7389"/>
            <p:cNvSpPr/>
            <p:nvPr/>
          </p:nvSpPr>
          <p:spPr>
            <a:xfrm>
              <a:off x="5306567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0" name="object 7390"/>
            <p:cNvSpPr/>
            <p:nvPr/>
          </p:nvSpPr>
          <p:spPr>
            <a:xfrm>
              <a:off x="5306567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1" name="object 7391"/>
            <p:cNvSpPr/>
            <p:nvPr/>
          </p:nvSpPr>
          <p:spPr>
            <a:xfrm>
              <a:off x="5306567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2" name="object 7392"/>
            <p:cNvSpPr/>
            <p:nvPr/>
          </p:nvSpPr>
          <p:spPr>
            <a:xfrm>
              <a:off x="5306567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3" name="object 7393"/>
            <p:cNvSpPr/>
            <p:nvPr/>
          </p:nvSpPr>
          <p:spPr>
            <a:xfrm>
              <a:off x="5306567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4" name="object 7394"/>
            <p:cNvSpPr/>
            <p:nvPr/>
          </p:nvSpPr>
          <p:spPr>
            <a:xfrm>
              <a:off x="5306567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5" name="object 7395"/>
            <p:cNvSpPr/>
            <p:nvPr/>
          </p:nvSpPr>
          <p:spPr>
            <a:xfrm>
              <a:off x="5306567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6" name="object 7396"/>
            <p:cNvSpPr/>
            <p:nvPr/>
          </p:nvSpPr>
          <p:spPr>
            <a:xfrm>
              <a:off x="5306567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7" name="object 7397"/>
            <p:cNvSpPr/>
            <p:nvPr/>
          </p:nvSpPr>
          <p:spPr>
            <a:xfrm>
              <a:off x="5306567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8" name="object 7398"/>
            <p:cNvSpPr/>
            <p:nvPr/>
          </p:nvSpPr>
          <p:spPr>
            <a:xfrm>
              <a:off x="5306567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9" name="object 7399"/>
            <p:cNvSpPr/>
            <p:nvPr/>
          </p:nvSpPr>
          <p:spPr>
            <a:xfrm>
              <a:off x="5306567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0" name="object 7400"/>
            <p:cNvSpPr/>
            <p:nvPr/>
          </p:nvSpPr>
          <p:spPr>
            <a:xfrm>
              <a:off x="5306567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1" name="object 7401"/>
            <p:cNvSpPr/>
            <p:nvPr/>
          </p:nvSpPr>
          <p:spPr>
            <a:xfrm>
              <a:off x="5306567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2" name="object 7402"/>
            <p:cNvSpPr/>
            <p:nvPr/>
          </p:nvSpPr>
          <p:spPr>
            <a:xfrm>
              <a:off x="5306567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3" name="object 7403"/>
            <p:cNvSpPr/>
            <p:nvPr/>
          </p:nvSpPr>
          <p:spPr>
            <a:xfrm>
              <a:off x="5306567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4" name="object 7404"/>
            <p:cNvSpPr/>
            <p:nvPr/>
          </p:nvSpPr>
          <p:spPr>
            <a:xfrm>
              <a:off x="530656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5" name="object 7405"/>
            <p:cNvSpPr/>
            <p:nvPr/>
          </p:nvSpPr>
          <p:spPr>
            <a:xfrm>
              <a:off x="530656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6" name="object 7406"/>
            <p:cNvSpPr/>
            <p:nvPr/>
          </p:nvSpPr>
          <p:spPr>
            <a:xfrm>
              <a:off x="5306567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7" name="object 7407"/>
            <p:cNvSpPr/>
            <p:nvPr/>
          </p:nvSpPr>
          <p:spPr>
            <a:xfrm>
              <a:off x="5306567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8" name="object 7408"/>
            <p:cNvSpPr/>
            <p:nvPr/>
          </p:nvSpPr>
          <p:spPr>
            <a:xfrm>
              <a:off x="5306567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9" name="object 7409"/>
            <p:cNvSpPr/>
            <p:nvPr/>
          </p:nvSpPr>
          <p:spPr>
            <a:xfrm>
              <a:off x="5306567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0" name="object 7410"/>
            <p:cNvSpPr/>
            <p:nvPr/>
          </p:nvSpPr>
          <p:spPr>
            <a:xfrm>
              <a:off x="530656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1" name="object 7411"/>
            <p:cNvSpPr/>
            <p:nvPr/>
          </p:nvSpPr>
          <p:spPr>
            <a:xfrm>
              <a:off x="530656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2" name="object 7412"/>
            <p:cNvSpPr/>
            <p:nvPr/>
          </p:nvSpPr>
          <p:spPr>
            <a:xfrm>
              <a:off x="5306567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3" name="object 7413"/>
            <p:cNvSpPr/>
            <p:nvPr/>
          </p:nvSpPr>
          <p:spPr>
            <a:xfrm>
              <a:off x="5306567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4" name="object 7414"/>
            <p:cNvSpPr/>
            <p:nvPr/>
          </p:nvSpPr>
          <p:spPr>
            <a:xfrm>
              <a:off x="5292128" y="4157141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2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420" y="69773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5" name="object 7415"/>
            <p:cNvSpPr/>
            <p:nvPr/>
          </p:nvSpPr>
          <p:spPr>
            <a:xfrm>
              <a:off x="5316778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6" name="object 7416"/>
            <p:cNvSpPr/>
            <p:nvPr/>
          </p:nvSpPr>
          <p:spPr>
            <a:xfrm>
              <a:off x="5316778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7" name="object 7417"/>
            <p:cNvSpPr/>
            <p:nvPr/>
          </p:nvSpPr>
          <p:spPr>
            <a:xfrm>
              <a:off x="5341124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8" name="object 7418"/>
            <p:cNvSpPr/>
            <p:nvPr/>
          </p:nvSpPr>
          <p:spPr>
            <a:xfrm>
              <a:off x="5341124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9" name="object 7419"/>
            <p:cNvSpPr/>
            <p:nvPr/>
          </p:nvSpPr>
          <p:spPr>
            <a:xfrm>
              <a:off x="5341124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0" name="object 7420"/>
            <p:cNvSpPr/>
            <p:nvPr/>
          </p:nvSpPr>
          <p:spPr>
            <a:xfrm>
              <a:off x="5341124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1" name="object 7421"/>
            <p:cNvSpPr/>
            <p:nvPr/>
          </p:nvSpPr>
          <p:spPr>
            <a:xfrm>
              <a:off x="5341124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2" name="object 7422"/>
            <p:cNvSpPr/>
            <p:nvPr/>
          </p:nvSpPr>
          <p:spPr>
            <a:xfrm>
              <a:off x="5341124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3" name="object 7423"/>
            <p:cNvSpPr/>
            <p:nvPr/>
          </p:nvSpPr>
          <p:spPr>
            <a:xfrm>
              <a:off x="5341124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4" name="object 7424"/>
            <p:cNvSpPr/>
            <p:nvPr/>
          </p:nvSpPr>
          <p:spPr>
            <a:xfrm>
              <a:off x="5341124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5" name="object 7425"/>
            <p:cNvSpPr/>
            <p:nvPr/>
          </p:nvSpPr>
          <p:spPr>
            <a:xfrm>
              <a:off x="5341124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6" name="object 7426"/>
            <p:cNvSpPr/>
            <p:nvPr/>
          </p:nvSpPr>
          <p:spPr>
            <a:xfrm>
              <a:off x="5341124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7" name="object 7427"/>
            <p:cNvSpPr/>
            <p:nvPr/>
          </p:nvSpPr>
          <p:spPr>
            <a:xfrm>
              <a:off x="5341124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8" name="object 7428"/>
            <p:cNvSpPr/>
            <p:nvPr/>
          </p:nvSpPr>
          <p:spPr>
            <a:xfrm>
              <a:off x="5341124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9" name="object 7429"/>
            <p:cNvSpPr/>
            <p:nvPr/>
          </p:nvSpPr>
          <p:spPr>
            <a:xfrm>
              <a:off x="5341124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0" name="object 7430"/>
            <p:cNvSpPr/>
            <p:nvPr/>
          </p:nvSpPr>
          <p:spPr>
            <a:xfrm>
              <a:off x="5341124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1" name="object 7431"/>
            <p:cNvSpPr/>
            <p:nvPr/>
          </p:nvSpPr>
          <p:spPr>
            <a:xfrm>
              <a:off x="5341124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2" name="object 7432"/>
            <p:cNvSpPr/>
            <p:nvPr/>
          </p:nvSpPr>
          <p:spPr>
            <a:xfrm>
              <a:off x="5341124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3" name="object 7433"/>
            <p:cNvSpPr/>
            <p:nvPr/>
          </p:nvSpPr>
          <p:spPr>
            <a:xfrm>
              <a:off x="5341124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4" name="object 7434"/>
            <p:cNvSpPr/>
            <p:nvPr/>
          </p:nvSpPr>
          <p:spPr>
            <a:xfrm>
              <a:off x="5341124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5" name="object 7435"/>
            <p:cNvSpPr/>
            <p:nvPr/>
          </p:nvSpPr>
          <p:spPr>
            <a:xfrm>
              <a:off x="5341124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6" name="object 7436"/>
            <p:cNvSpPr/>
            <p:nvPr/>
          </p:nvSpPr>
          <p:spPr>
            <a:xfrm>
              <a:off x="5341124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7" name="object 7437"/>
            <p:cNvSpPr/>
            <p:nvPr/>
          </p:nvSpPr>
          <p:spPr>
            <a:xfrm>
              <a:off x="5341124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8" name="object 7438"/>
            <p:cNvSpPr/>
            <p:nvPr/>
          </p:nvSpPr>
          <p:spPr>
            <a:xfrm>
              <a:off x="5341124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9" name="object 7439"/>
            <p:cNvSpPr/>
            <p:nvPr/>
          </p:nvSpPr>
          <p:spPr>
            <a:xfrm>
              <a:off x="534112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0" name="object 7440"/>
            <p:cNvSpPr/>
            <p:nvPr/>
          </p:nvSpPr>
          <p:spPr>
            <a:xfrm>
              <a:off x="534112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1" name="object 7441"/>
            <p:cNvSpPr/>
            <p:nvPr/>
          </p:nvSpPr>
          <p:spPr>
            <a:xfrm>
              <a:off x="5341124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2" name="object 7442"/>
            <p:cNvSpPr/>
            <p:nvPr/>
          </p:nvSpPr>
          <p:spPr>
            <a:xfrm>
              <a:off x="5341124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3" name="object 7443"/>
            <p:cNvSpPr/>
            <p:nvPr/>
          </p:nvSpPr>
          <p:spPr>
            <a:xfrm>
              <a:off x="5235092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4" name="object 7444"/>
            <p:cNvSpPr/>
            <p:nvPr/>
          </p:nvSpPr>
          <p:spPr>
            <a:xfrm>
              <a:off x="5235092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5" name="object 7445"/>
            <p:cNvSpPr/>
            <p:nvPr/>
          </p:nvSpPr>
          <p:spPr>
            <a:xfrm>
              <a:off x="5235092" y="4149382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17"/>
                  </a:lnTo>
                  <a:lnTo>
                    <a:pt x="0" y="408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6" name="object 7446"/>
            <p:cNvSpPr/>
            <p:nvPr/>
          </p:nvSpPr>
          <p:spPr>
            <a:xfrm>
              <a:off x="5243423" y="4156024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42" y="20637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7" name="object 7447"/>
            <p:cNvSpPr/>
            <p:nvPr/>
          </p:nvSpPr>
          <p:spPr>
            <a:xfrm>
              <a:off x="5239616" y="4178923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78"/>
                  </a:moveTo>
                  <a:lnTo>
                    <a:pt x="1765" y="8978"/>
                  </a:lnTo>
                  <a:lnTo>
                    <a:pt x="2146" y="8572"/>
                  </a:lnTo>
                  <a:lnTo>
                    <a:pt x="2146" y="8089"/>
                  </a:lnTo>
                  <a:lnTo>
                    <a:pt x="2146" y="901"/>
                  </a:lnTo>
                  <a:lnTo>
                    <a:pt x="2146" y="406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901" y="0"/>
                  </a:lnTo>
                  <a:lnTo>
                    <a:pt x="431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431" y="8978"/>
                  </a:lnTo>
                  <a:lnTo>
                    <a:pt x="901" y="8978"/>
                  </a:lnTo>
                  <a:lnTo>
                    <a:pt x="1257" y="897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8" name="object 7448"/>
            <p:cNvSpPr/>
            <p:nvPr/>
          </p:nvSpPr>
          <p:spPr>
            <a:xfrm>
              <a:off x="5237683" y="4155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9" name="object 7449"/>
            <p:cNvSpPr/>
            <p:nvPr/>
          </p:nvSpPr>
          <p:spPr>
            <a:xfrm>
              <a:off x="5237683" y="4155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0" name="object 7450"/>
            <p:cNvSpPr/>
            <p:nvPr/>
          </p:nvSpPr>
          <p:spPr>
            <a:xfrm>
              <a:off x="5237683" y="4153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1" name="object 7451"/>
            <p:cNvSpPr/>
            <p:nvPr/>
          </p:nvSpPr>
          <p:spPr>
            <a:xfrm>
              <a:off x="5237683" y="4153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2" name="object 7452"/>
            <p:cNvSpPr/>
            <p:nvPr/>
          </p:nvSpPr>
          <p:spPr>
            <a:xfrm>
              <a:off x="5237683" y="4157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3" name="object 7453"/>
            <p:cNvSpPr/>
            <p:nvPr/>
          </p:nvSpPr>
          <p:spPr>
            <a:xfrm>
              <a:off x="5237683" y="4157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4" name="object 7454"/>
            <p:cNvSpPr/>
            <p:nvPr/>
          </p:nvSpPr>
          <p:spPr>
            <a:xfrm>
              <a:off x="5237683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5" name="object 7455"/>
            <p:cNvSpPr/>
            <p:nvPr/>
          </p:nvSpPr>
          <p:spPr>
            <a:xfrm>
              <a:off x="5237683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6" name="object 7456"/>
            <p:cNvSpPr/>
            <p:nvPr/>
          </p:nvSpPr>
          <p:spPr>
            <a:xfrm>
              <a:off x="5237683" y="4159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7" name="object 7457"/>
            <p:cNvSpPr/>
            <p:nvPr/>
          </p:nvSpPr>
          <p:spPr>
            <a:xfrm>
              <a:off x="5237683" y="4159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8" name="object 7458"/>
            <p:cNvSpPr/>
            <p:nvPr/>
          </p:nvSpPr>
          <p:spPr>
            <a:xfrm>
              <a:off x="5237683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9" name="object 7459"/>
            <p:cNvSpPr/>
            <p:nvPr/>
          </p:nvSpPr>
          <p:spPr>
            <a:xfrm>
              <a:off x="5237683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0" name="object 7460"/>
            <p:cNvSpPr/>
            <p:nvPr/>
          </p:nvSpPr>
          <p:spPr>
            <a:xfrm>
              <a:off x="5237683" y="416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1" name="object 7461"/>
            <p:cNvSpPr/>
            <p:nvPr/>
          </p:nvSpPr>
          <p:spPr>
            <a:xfrm>
              <a:off x="5237683" y="416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2" name="object 7462"/>
            <p:cNvSpPr/>
            <p:nvPr/>
          </p:nvSpPr>
          <p:spPr>
            <a:xfrm>
              <a:off x="5237683" y="4168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3" name="object 7463"/>
            <p:cNvSpPr/>
            <p:nvPr/>
          </p:nvSpPr>
          <p:spPr>
            <a:xfrm>
              <a:off x="5237683" y="4168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4" name="object 7464"/>
            <p:cNvSpPr/>
            <p:nvPr/>
          </p:nvSpPr>
          <p:spPr>
            <a:xfrm>
              <a:off x="5237683" y="4170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5" name="object 7465"/>
            <p:cNvSpPr/>
            <p:nvPr/>
          </p:nvSpPr>
          <p:spPr>
            <a:xfrm>
              <a:off x="5237683" y="4170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6" name="object 7466"/>
            <p:cNvSpPr/>
            <p:nvPr/>
          </p:nvSpPr>
          <p:spPr>
            <a:xfrm>
              <a:off x="5323855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7" name="object 7467"/>
            <p:cNvSpPr/>
            <p:nvPr/>
          </p:nvSpPr>
          <p:spPr>
            <a:xfrm>
              <a:off x="5323855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8" name="object 7468"/>
            <p:cNvSpPr/>
            <p:nvPr/>
          </p:nvSpPr>
          <p:spPr>
            <a:xfrm>
              <a:off x="5336923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9" name="object 7469"/>
            <p:cNvSpPr/>
            <p:nvPr/>
          </p:nvSpPr>
          <p:spPr>
            <a:xfrm>
              <a:off x="5336923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0" name="object 7470"/>
            <p:cNvSpPr/>
            <p:nvPr/>
          </p:nvSpPr>
          <p:spPr>
            <a:xfrm>
              <a:off x="5325173" y="4157141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50" y="69773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1" name="object 7471"/>
            <p:cNvSpPr/>
            <p:nvPr/>
          </p:nvSpPr>
          <p:spPr>
            <a:xfrm>
              <a:off x="5343982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2" name="object 7472"/>
            <p:cNvSpPr/>
            <p:nvPr/>
          </p:nvSpPr>
          <p:spPr>
            <a:xfrm>
              <a:off x="5343982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3" name="object 7473"/>
            <p:cNvSpPr/>
            <p:nvPr/>
          </p:nvSpPr>
          <p:spPr>
            <a:xfrm>
              <a:off x="5351071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4" name="object 7474"/>
            <p:cNvSpPr/>
            <p:nvPr/>
          </p:nvSpPr>
          <p:spPr>
            <a:xfrm>
              <a:off x="5351071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5" name="object 7475"/>
            <p:cNvSpPr/>
            <p:nvPr/>
          </p:nvSpPr>
          <p:spPr>
            <a:xfrm>
              <a:off x="5364101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6" name="object 7476"/>
            <p:cNvSpPr/>
            <p:nvPr/>
          </p:nvSpPr>
          <p:spPr>
            <a:xfrm>
              <a:off x="5364101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7" name="object 7477"/>
            <p:cNvSpPr/>
            <p:nvPr/>
          </p:nvSpPr>
          <p:spPr>
            <a:xfrm>
              <a:off x="5352427" y="4157141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37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37" y="69773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8" name="object 7478"/>
            <p:cNvSpPr/>
            <p:nvPr/>
          </p:nvSpPr>
          <p:spPr>
            <a:xfrm>
              <a:off x="5341124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9" name="object 7479"/>
            <p:cNvSpPr/>
            <p:nvPr/>
          </p:nvSpPr>
          <p:spPr>
            <a:xfrm>
              <a:off x="5341124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59" y="215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0" name="object 7480"/>
            <p:cNvSpPr/>
            <p:nvPr/>
          </p:nvSpPr>
          <p:spPr>
            <a:xfrm>
              <a:off x="5341124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1" name="object 7481"/>
            <p:cNvSpPr/>
            <p:nvPr/>
          </p:nvSpPr>
          <p:spPr>
            <a:xfrm>
              <a:off x="5341124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2" name="object 7482"/>
            <p:cNvSpPr/>
            <p:nvPr/>
          </p:nvSpPr>
          <p:spPr>
            <a:xfrm>
              <a:off x="5341124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3" name="object 7483"/>
            <p:cNvSpPr/>
            <p:nvPr/>
          </p:nvSpPr>
          <p:spPr>
            <a:xfrm>
              <a:off x="5341124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4" name="object 7484"/>
            <p:cNvSpPr/>
            <p:nvPr/>
          </p:nvSpPr>
          <p:spPr>
            <a:xfrm>
              <a:off x="5341124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5" name="object 7485"/>
            <p:cNvSpPr/>
            <p:nvPr/>
          </p:nvSpPr>
          <p:spPr>
            <a:xfrm>
              <a:off x="5341124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6" name="object 7486"/>
            <p:cNvSpPr/>
            <p:nvPr/>
          </p:nvSpPr>
          <p:spPr>
            <a:xfrm>
              <a:off x="5341124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7" name="object 7487"/>
            <p:cNvSpPr/>
            <p:nvPr/>
          </p:nvSpPr>
          <p:spPr>
            <a:xfrm>
              <a:off x="5341124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8" name="object 7488"/>
            <p:cNvSpPr/>
            <p:nvPr/>
          </p:nvSpPr>
          <p:spPr>
            <a:xfrm>
              <a:off x="5341124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9" name="object 7489"/>
            <p:cNvSpPr/>
            <p:nvPr/>
          </p:nvSpPr>
          <p:spPr>
            <a:xfrm>
              <a:off x="5341124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0" name="object 7490"/>
            <p:cNvSpPr/>
            <p:nvPr/>
          </p:nvSpPr>
          <p:spPr>
            <a:xfrm>
              <a:off x="534112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1" name="object 7491"/>
            <p:cNvSpPr/>
            <p:nvPr/>
          </p:nvSpPr>
          <p:spPr>
            <a:xfrm>
              <a:off x="534112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2" name="object 7492"/>
            <p:cNvSpPr/>
            <p:nvPr/>
          </p:nvSpPr>
          <p:spPr>
            <a:xfrm>
              <a:off x="534112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3" name="object 7493"/>
            <p:cNvSpPr/>
            <p:nvPr/>
          </p:nvSpPr>
          <p:spPr>
            <a:xfrm>
              <a:off x="534112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4" name="object 7494"/>
            <p:cNvSpPr/>
            <p:nvPr/>
          </p:nvSpPr>
          <p:spPr>
            <a:xfrm>
              <a:off x="5341124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5" name="object 7495"/>
            <p:cNvSpPr/>
            <p:nvPr/>
          </p:nvSpPr>
          <p:spPr>
            <a:xfrm>
              <a:off x="5341124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6" name="object 7496"/>
            <p:cNvSpPr/>
            <p:nvPr/>
          </p:nvSpPr>
          <p:spPr>
            <a:xfrm>
              <a:off x="5341124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7" name="object 7497"/>
            <p:cNvSpPr/>
            <p:nvPr/>
          </p:nvSpPr>
          <p:spPr>
            <a:xfrm>
              <a:off x="5341124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8" name="object 7498"/>
            <p:cNvSpPr/>
            <p:nvPr/>
          </p:nvSpPr>
          <p:spPr>
            <a:xfrm>
              <a:off x="5341124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9" name="object 7499"/>
            <p:cNvSpPr/>
            <p:nvPr/>
          </p:nvSpPr>
          <p:spPr>
            <a:xfrm>
              <a:off x="5341124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0" name="object 7500"/>
            <p:cNvSpPr/>
            <p:nvPr/>
          </p:nvSpPr>
          <p:spPr>
            <a:xfrm>
              <a:off x="5341124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1" name="object 7501"/>
            <p:cNvSpPr/>
            <p:nvPr/>
          </p:nvSpPr>
          <p:spPr>
            <a:xfrm>
              <a:off x="5341124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2" name="object 7502"/>
            <p:cNvSpPr/>
            <p:nvPr/>
          </p:nvSpPr>
          <p:spPr>
            <a:xfrm>
              <a:off x="5341124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3" name="object 7503"/>
            <p:cNvSpPr/>
            <p:nvPr/>
          </p:nvSpPr>
          <p:spPr>
            <a:xfrm>
              <a:off x="5341124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4" name="object 7504"/>
            <p:cNvSpPr/>
            <p:nvPr/>
          </p:nvSpPr>
          <p:spPr>
            <a:xfrm>
              <a:off x="5368353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5" name="object 7505"/>
            <p:cNvSpPr/>
            <p:nvPr/>
          </p:nvSpPr>
          <p:spPr>
            <a:xfrm>
              <a:off x="5368353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6" name="object 7506"/>
            <p:cNvSpPr/>
            <p:nvPr/>
          </p:nvSpPr>
          <p:spPr>
            <a:xfrm>
              <a:off x="5368353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7" name="object 7507"/>
            <p:cNvSpPr/>
            <p:nvPr/>
          </p:nvSpPr>
          <p:spPr>
            <a:xfrm>
              <a:off x="5368353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8" name="object 7508"/>
            <p:cNvSpPr/>
            <p:nvPr/>
          </p:nvSpPr>
          <p:spPr>
            <a:xfrm>
              <a:off x="5368353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9" name="object 7509"/>
            <p:cNvSpPr/>
            <p:nvPr/>
          </p:nvSpPr>
          <p:spPr>
            <a:xfrm>
              <a:off x="5368353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0" name="object 7510"/>
            <p:cNvSpPr/>
            <p:nvPr/>
          </p:nvSpPr>
          <p:spPr>
            <a:xfrm>
              <a:off x="5368353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1" name="object 7511"/>
            <p:cNvSpPr/>
            <p:nvPr/>
          </p:nvSpPr>
          <p:spPr>
            <a:xfrm>
              <a:off x="5368353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2" name="object 7512"/>
            <p:cNvSpPr/>
            <p:nvPr/>
          </p:nvSpPr>
          <p:spPr>
            <a:xfrm>
              <a:off x="5368353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3" name="object 7513"/>
            <p:cNvSpPr/>
            <p:nvPr/>
          </p:nvSpPr>
          <p:spPr>
            <a:xfrm>
              <a:off x="5368353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4" name="object 7514"/>
            <p:cNvSpPr/>
            <p:nvPr/>
          </p:nvSpPr>
          <p:spPr>
            <a:xfrm>
              <a:off x="5368353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5" name="object 7515"/>
            <p:cNvSpPr/>
            <p:nvPr/>
          </p:nvSpPr>
          <p:spPr>
            <a:xfrm>
              <a:off x="5368353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6" name="object 7516"/>
            <p:cNvSpPr/>
            <p:nvPr/>
          </p:nvSpPr>
          <p:spPr>
            <a:xfrm>
              <a:off x="5368353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7" name="object 7517"/>
            <p:cNvSpPr/>
            <p:nvPr/>
          </p:nvSpPr>
          <p:spPr>
            <a:xfrm>
              <a:off x="5368353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8" name="object 7518"/>
            <p:cNvSpPr/>
            <p:nvPr/>
          </p:nvSpPr>
          <p:spPr>
            <a:xfrm>
              <a:off x="5368353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9" name="object 7519"/>
            <p:cNvSpPr/>
            <p:nvPr/>
          </p:nvSpPr>
          <p:spPr>
            <a:xfrm>
              <a:off x="5368353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0" name="object 7520"/>
            <p:cNvSpPr/>
            <p:nvPr/>
          </p:nvSpPr>
          <p:spPr>
            <a:xfrm>
              <a:off x="5368353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1" name="object 7521"/>
            <p:cNvSpPr/>
            <p:nvPr/>
          </p:nvSpPr>
          <p:spPr>
            <a:xfrm>
              <a:off x="5368353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2" name="object 7522"/>
            <p:cNvSpPr/>
            <p:nvPr/>
          </p:nvSpPr>
          <p:spPr>
            <a:xfrm>
              <a:off x="5368353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3" name="object 7523"/>
            <p:cNvSpPr/>
            <p:nvPr/>
          </p:nvSpPr>
          <p:spPr>
            <a:xfrm>
              <a:off x="5368353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4" name="object 7524"/>
            <p:cNvSpPr/>
            <p:nvPr/>
          </p:nvSpPr>
          <p:spPr>
            <a:xfrm>
              <a:off x="5368353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5" name="object 7525"/>
            <p:cNvSpPr/>
            <p:nvPr/>
          </p:nvSpPr>
          <p:spPr>
            <a:xfrm>
              <a:off x="5368353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6" name="object 7526"/>
            <p:cNvSpPr/>
            <p:nvPr/>
          </p:nvSpPr>
          <p:spPr>
            <a:xfrm>
              <a:off x="5368353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7" name="object 7527"/>
            <p:cNvSpPr/>
            <p:nvPr/>
          </p:nvSpPr>
          <p:spPr>
            <a:xfrm>
              <a:off x="5368353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8" name="object 7528"/>
            <p:cNvSpPr/>
            <p:nvPr/>
          </p:nvSpPr>
          <p:spPr>
            <a:xfrm>
              <a:off x="5368353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9" name="object 7529"/>
            <p:cNvSpPr/>
            <p:nvPr/>
          </p:nvSpPr>
          <p:spPr>
            <a:xfrm>
              <a:off x="5368353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0" name="object 7530"/>
            <p:cNvSpPr/>
            <p:nvPr/>
          </p:nvSpPr>
          <p:spPr>
            <a:xfrm>
              <a:off x="5368353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1" name="object 7531"/>
            <p:cNvSpPr/>
            <p:nvPr/>
          </p:nvSpPr>
          <p:spPr>
            <a:xfrm>
              <a:off x="5368353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2" name="object 7532"/>
            <p:cNvSpPr/>
            <p:nvPr/>
          </p:nvSpPr>
          <p:spPr>
            <a:xfrm>
              <a:off x="5368353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3" name="object 7533"/>
            <p:cNvSpPr/>
            <p:nvPr/>
          </p:nvSpPr>
          <p:spPr>
            <a:xfrm>
              <a:off x="5368353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4" name="object 7534"/>
            <p:cNvSpPr/>
            <p:nvPr/>
          </p:nvSpPr>
          <p:spPr>
            <a:xfrm>
              <a:off x="5368353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5" name="object 7535"/>
            <p:cNvSpPr/>
            <p:nvPr/>
          </p:nvSpPr>
          <p:spPr>
            <a:xfrm>
              <a:off x="5368353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6" name="object 7536"/>
            <p:cNvSpPr/>
            <p:nvPr/>
          </p:nvSpPr>
          <p:spPr>
            <a:xfrm>
              <a:off x="5368353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7" name="object 7537"/>
            <p:cNvSpPr/>
            <p:nvPr/>
          </p:nvSpPr>
          <p:spPr>
            <a:xfrm>
              <a:off x="5368353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8" name="object 7538"/>
            <p:cNvSpPr/>
            <p:nvPr/>
          </p:nvSpPr>
          <p:spPr>
            <a:xfrm>
              <a:off x="5368353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9" name="object 7539"/>
            <p:cNvSpPr/>
            <p:nvPr/>
          </p:nvSpPr>
          <p:spPr>
            <a:xfrm>
              <a:off x="5368353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0" name="object 7540"/>
            <p:cNvSpPr/>
            <p:nvPr/>
          </p:nvSpPr>
          <p:spPr>
            <a:xfrm>
              <a:off x="5368353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1" name="object 7541"/>
            <p:cNvSpPr/>
            <p:nvPr/>
          </p:nvSpPr>
          <p:spPr>
            <a:xfrm>
              <a:off x="5368353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2" name="object 7542"/>
            <p:cNvSpPr/>
            <p:nvPr/>
          </p:nvSpPr>
          <p:spPr>
            <a:xfrm>
              <a:off x="5368353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3" name="object 7543"/>
            <p:cNvSpPr/>
            <p:nvPr/>
          </p:nvSpPr>
          <p:spPr>
            <a:xfrm>
              <a:off x="5368353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4" name="object 7544"/>
            <p:cNvSpPr/>
            <p:nvPr/>
          </p:nvSpPr>
          <p:spPr>
            <a:xfrm>
              <a:off x="5368353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5" name="object 7545"/>
            <p:cNvSpPr/>
            <p:nvPr/>
          </p:nvSpPr>
          <p:spPr>
            <a:xfrm>
              <a:off x="5368353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6" name="object 7546"/>
            <p:cNvSpPr/>
            <p:nvPr/>
          </p:nvSpPr>
          <p:spPr>
            <a:xfrm>
              <a:off x="5368353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7" name="object 7547"/>
            <p:cNvSpPr/>
            <p:nvPr/>
          </p:nvSpPr>
          <p:spPr>
            <a:xfrm>
              <a:off x="5368353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8" name="object 7548"/>
            <p:cNvSpPr/>
            <p:nvPr/>
          </p:nvSpPr>
          <p:spPr>
            <a:xfrm>
              <a:off x="5368353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9" name="object 7549"/>
            <p:cNvSpPr/>
            <p:nvPr/>
          </p:nvSpPr>
          <p:spPr>
            <a:xfrm>
              <a:off x="5368353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0" name="object 7550"/>
            <p:cNvSpPr/>
            <p:nvPr/>
          </p:nvSpPr>
          <p:spPr>
            <a:xfrm>
              <a:off x="5368353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1" name="object 7551"/>
            <p:cNvSpPr/>
            <p:nvPr/>
          </p:nvSpPr>
          <p:spPr>
            <a:xfrm>
              <a:off x="5368353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2" name="object 7552"/>
            <p:cNvSpPr/>
            <p:nvPr/>
          </p:nvSpPr>
          <p:spPr>
            <a:xfrm>
              <a:off x="5368353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3" name="object 7553"/>
            <p:cNvSpPr/>
            <p:nvPr/>
          </p:nvSpPr>
          <p:spPr>
            <a:xfrm>
              <a:off x="5368353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4" name="object 7554"/>
            <p:cNvSpPr/>
            <p:nvPr/>
          </p:nvSpPr>
          <p:spPr>
            <a:xfrm>
              <a:off x="5368353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5" name="object 7555"/>
            <p:cNvSpPr/>
            <p:nvPr/>
          </p:nvSpPr>
          <p:spPr>
            <a:xfrm>
              <a:off x="5368353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6" name="object 7556"/>
            <p:cNvSpPr/>
            <p:nvPr/>
          </p:nvSpPr>
          <p:spPr>
            <a:xfrm>
              <a:off x="5317426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7" name="object 7557"/>
            <p:cNvSpPr/>
            <p:nvPr/>
          </p:nvSpPr>
          <p:spPr>
            <a:xfrm>
              <a:off x="5317426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8" name="object 7558"/>
            <p:cNvSpPr/>
            <p:nvPr/>
          </p:nvSpPr>
          <p:spPr>
            <a:xfrm>
              <a:off x="5317426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9" name="object 7559"/>
            <p:cNvSpPr/>
            <p:nvPr/>
          </p:nvSpPr>
          <p:spPr>
            <a:xfrm>
              <a:off x="5317426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0" name="object 7560"/>
            <p:cNvSpPr/>
            <p:nvPr/>
          </p:nvSpPr>
          <p:spPr>
            <a:xfrm>
              <a:off x="5317426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1" name="object 7561"/>
            <p:cNvSpPr/>
            <p:nvPr/>
          </p:nvSpPr>
          <p:spPr>
            <a:xfrm>
              <a:off x="5317426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2" name="object 7562"/>
            <p:cNvSpPr/>
            <p:nvPr/>
          </p:nvSpPr>
          <p:spPr>
            <a:xfrm>
              <a:off x="5317426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3" name="object 7563"/>
            <p:cNvSpPr/>
            <p:nvPr/>
          </p:nvSpPr>
          <p:spPr>
            <a:xfrm>
              <a:off x="5317426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4" name="object 7564"/>
            <p:cNvSpPr/>
            <p:nvPr/>
          </p:nvSpPr>
          <p:spPr>
            <a:xfrm>
              <a:off x="5317426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5" name="object 7565"/>
            <p:cNvSpPr/>
            <p:nvPr/>
          </p:nvSpPr>
          <p:spPr>
            <a:xfrm>
              <a:off x="5317426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6" name="object 7566"/>
            <p:cNvSpPr/>
            <p:nvPr/>
          </p:nvSpPr>
          <p:spPr>
            <a:xfrm>
              <a:off x="5317426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7" name="object 7567"/>
            <p:cNvSpPr/>
            <p:nvPr/>
          </p:nvSpPr>
          <p:spPr>
            <a:xfrm>
              <a:off x="5317426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8" name="object 7568"/>
            <p:cNvSpPr/>
            <p:nvPr/>
          </p:nvSpPr>
          <p:spPr>
            <a:xfrm>
              <a:off x="531742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9" name="object 7569"/>
            <p:cNvSpPr/>
            <p:nvPr/>
          </p:nvSpPr>
          <p:spPr>
            <a:xfrm>
              <a:off x="531742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0" name="object 7570"/>
            <p:cNvSpPr/>
            <p:nvPr/>
          </p:nvSpPr>
          <p:spPr>
            <a:xfrm>
              <a:off x="531742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1" name="object 7571"/>
            <p:cNvSpPr/>
            <p:nvPr/>
          </p:nvSpPr>
          <p:spPr>
            <a:xfrm>
              <a:off x="531742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2" name="object 7572"/>
            <p:cNvSpPr/>
            <p:nvPr/>
          </p:nvSpPr>
          <p:spPr>
            <a:xfrm>
              <a:off x="5317426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3" name="object 7573"/>
            <p:cNvSpPr/>
            <p:nvPr/>
          </p:nvSpPr>
          <p:spPr>
            <a:xfrm>
              <a:off x="5317426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4" name="object 7574"/>
            <p:cNvSpPr/>
            <p:nvPr/>
          </p:nvSpPr>
          <p:spPr>
            <a:xfrm>
              <a:off x="5317426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5" name="object 7575"/>
            <p:cNvSpPr/>
            <p:nvPr/>
          </p:nvSpPr>
          <p:spPr>
            <a:xfrm>
              <a:off x="5317426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6" name="object 7576"/>
            <p:cNvSpPr/>
            <p:nvPr/>
          </p:nvSpPr>
          <p:spPr>
            <a:xfrm>
              <a:off x="5317426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7" name="object 7577"/>
            <p:cNvSpPr/>
            <p:nvPr/>
          </p:nvSpPr>
          <p:spPr>
            <a:xfrm>
              <a:off x="5317426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8" name="object 7578"/>
            <p:cNvSpPr/>
            <p:nvPr/>
          </p:nvSpPr>
          <p:spPr>
            <a:xfrm>
              <a:off x="5317426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9" name="object 7579"/>
            <p:cNvSpPr/>
            <p:nvPr/>
          </p:nvSpPr>
          <p:spPr>
            <a:xfrm>
              <a:off x="5317426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0" name="object 7580"/>
            <p:cNvSpPr/>
            <p:nvPr/>
          </p:nvSpPr>
          <p:spPr>
            <a:xfrm>
              <a:off x="5317426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1" name="object 7581"/>
            <p:cNvSpPr/>
            <p:nvPr/>
          </p:nvSpPr>
          <p:spPr>
            <a:xfrm>
              <a:off x="5317426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2" name="object 7582"/>
            <p:cNvSpPr/>
            <p:nvPr/>
          </p:nvSpPr>
          <p:spPr>
            <a:xfrm>
              <a:off x="5317426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3" name="object 7583"/>
            <p:cNvSpPr/>
            <p:nvPr/>
          </p:nvSpPr>
          <p:spPr>
            <a:xfrm>
              <a:off x="5317426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4" name="object 7584"/>
            <p:cNvSpPr/>
            <p:nvPr/>
          </p:nvSpPr>
          <p:spPr>
            <a:xfrm>
              <a:off x="5317426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5" name="object 7585"/>
            <p:cNvSpPr/>
            <p:nvPr/>
          </p:nvSpPr>
          <p:spPr>
            <a:xfrm>
              <a:off x="5317426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6" name="object 7586"/>
            <p:cNvSpPr/>
            <p:nvPr/>
          </p:nvSpPr>
          <p:spPr>
            <a:xfrm>
              <a:off x="5317426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7" name="object 7587"/>
            <p:cNvSpPr/>
            <p:nvPr/>
          </p:nvSpPr>
          <p:spPr>
            <a:xfrm>
              <a:off x="5317426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8" name="object 7588"/>
            <p:cNvSpPr/>
            <p:nvPr/>
          </p:nvSpPr>
          <p:spPr>
            <a:xfrm>
              <a:off x="5317426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9" name="object 7589"/>
            <p:cNvSpPr/>
            <p:nvPr/>
          </p:nvSpPr>
          <p:spPr>
            <a:xfrm>
              <a:off x="5317426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0" name="object 7590"/>
            <p:cNvSpPr/>
            <p:nvPr/>
          </p:nvSpPr>
          <p:spPr>
            <a:xfrm>
              <a:off x="5317426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1" name="object 7591"/>
            <p:cNvSpPr/>
            <p:nvPr/>
          </p:nvSpPr>
          <p:spPr>
            <a:xfrm>
              <a:off x="5317426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2" name="object 7592"/>
            <p:cNvSpPr/>
            <p:nvPr/>
          </p:nvSpPr>
          <p:spPr>
            <a:xfrm>
              <a:off x="5317426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3" name="object 7593"/>
            <p:cNvSpPr/>
            <p:nvPr/>
          </p:nvSpPr>
          <p:spPr>
            <a:xfrm>
              <a:off x="5317426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4" name="object 7594"/>
            <p:cNvSpPr/>
            <p:nvPr/>
          </p:nvSpPr>
          <p:spPr>
            <a:xfrm>
              <a:off x="5317426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5" name="object 7595"/>
            <p:cNvSpPr/>
            <p:nvPr/>
          </p:nvSpPr>
          <p:spPr>
            <a:xfrm>
              <a:off x="5317426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6" name="object 7596"/>
            <p:cNvSpPr/>
            <p:nvPr/>
          </p:nvSpPr>
          <p:spPr>
            <a:xfrm>
              <a:off x="5317426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7" name="object 7597"/>
            <p:cNvSpPr/>
            <p:nvPr/>
          </p:nvSpPr>
          <p:spPr>
            <a:xfrm>
              <a:off x="5317426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8" name="object 7598"/>
            <p:cNvSpPr/>
            <p:nvPr/>
          </p:nvSpPr>
          <p:spPr>
            <a:xfrm>
              <a:off x="5317426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9" name="object 7599"/>
            <p:cNvSpPr/>
            <p:nvPr/>
          </p:nvSpPr>
          <p:spPr>
            <a:xfrm>
              <a:off x="5317426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0" name="object 7600"/>
            <p:cNvSpPr/>
            <p:nvPr/>
          </p:nvSpPr>
          <p:spPr>
            <a:xfrm>
              <a:off x="5317426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1" name="object 7601"/>
            <p:cNvSpPr/>
            <p:nvPr/>
          </p:nvSpPr>
          <p:spPr>
            <a:xfrm>
              <a:off x="5317426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2" name="object 7602"/>
            <p:cNvSpPr/>
            <p:nvPr/>
          </p:nvSpPr>
          <p:spPr>
            <a:xfrm>
              <a:off x="5317426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3" name="object 7603"/>
            <p:cNvSpPr/>
            <p:nvPr/>
          </p:nvSpPr>
          <p:spPr>
            <a:xfrm>
              <a:off x="5317426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4" name="object 7604"/>
            <p:cNvSpPr/>
            <p:nvPr/>
          </p:nvSpPr>
          <p:spPr>
            <a:xfrm>
              <a:off x="531742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5" name="object 7605"/>
            <p:cNvSpPr/>
            <p:nvPr/>
          </p:nvSpPr>
          <p:spPr>
            <a:xfrm>
              <a:off x="531742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6" name="object 7606"/>
            <p:cNvSpPr/>
            <p:nvPr/>
          </p:nvSpPr>
          <p:spPr>
            <a:xfrm>
              <a:off x="5317426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7" name="object 7607"/>
            <p:cNvSpPr/>
            <p:nvPr/>
          </p:nvSpPr>
          <p:spPr>
            <a:xfrm>
              <a:off x="5317426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8" name="object 7608"/>
            <p:cNvSpPr/>
            <p:nvPr/>
          </p:nvSpPr>
          <p:spPr>
            <a:xfrm>
              <a:off x="5344667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9" name="object 7609"/>
            <p:cNvSpPr/>
            <p:nvPr/>
          </p:nvSpPr>
          <p:spPr>
            <a:xfrm>
              <a:off x="5344667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0" name="object 7610"/>
            <p:cNvSpPr/>
            <p:nvPr/>
          </p:nvSpPr>
          <p:spPr>
            <a:xfrm>
              <a:off x="5344667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1" name="object 7611"/>
            <p:cNvSpPr/>
            <p:nvPr/>
          </p:nvSpPr>
          <p:spPr>
            <a:xfrm>
              <a:off x="5344667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2" name="object 7612"/>
            <p:cNvSpPr/>
            <p:nvPr/>
          </p:nvSpPr>
          <p:spPr>
            <a:xfrm>
              <a:off x="5344667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3" name="object 7613"/>
            <p:cNvSpPr/>
            <p:nvPr/>
          </p:nvSpPr>
          <p:spPr>
            <a:xfrm>
              <a:off x="5344667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4" name="object 7614"/>
            <p:cNvSpPr/>
            <p:nvPr/>
          </p:nvSpPr>
          <p:spPr>
            <a:xfrm>
              <a:off x="5344667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5" name="object 7615"/>
            <p:cNvSpPr/>
            <p:nvPr/>
          </p:nvSpPr>
          <p:spPr>
            <a:xfrm>
              <a:off x="5344667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6" name="object 7616"/>
            <p:cNvSpPr/>
            <p:nvPr/>
          </p:nvSpPr>
          <p:spPr>
            <a:xfrm>
              <a:off x="534466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7" name="object 7617"/>
            <p:cNvSpPr/>
            <p:nvPr/>
          </p:nvSpPr>
          <p:spPr>
            <a:xfrm>
              <a:off x="534466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8" name="object 7618"/>
            <p:cNvSpPr/>
            <p:nvPr/>
          </p:nvSpPr>
          <p:spPr>
            <a:xfrm>
              <a:off x="5344667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9" name="object 7619"/>
            <p:cNvSpPr/>
            <p:nvPr/>
          </p:nvSpPr>
          <p:spPr>
            <a:xfrm>
              <a:off x="5344667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0" name="object 7620"/>
            <p:cNvSpPr/>
            <p:nvPr/>
          </p:nvSpPr>
          <p:spPr>
            <a:xfrm>
              <a:off x="534466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1" name="object 7621"/>
            <p:cNvSpPr/>
            <p:nvPr/>
          </p:nvSpPr>
          <p:spPr>
            <a:xfrm>
              <a:off x="534466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2" name="object 7622"/>
            <p:cNvSpPr/>
            <p:nvPr/>
          </p:nvSpPr>
          <p:spPr>
            <a:xfrm>
              <a:off x="534466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3" name="object 7623"/>
            <p:cNvSpPr/>
            <p:nvPr/>
          </p:nvSpPr>
          <p:spPr>
            <a:xfrm>
              <a:off x="534466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4" name="object 7624"/>
            <p:cNvSpPr/>
            <p:nvPr/>
          </p:nvSpPr>
          <p:spPr>
            <a:xfrm>
              <a:off x="5344667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5" name="object 7625"/>
            <p:cNvSpPr/>
            <p:nvPr/>
          </p:nvSpPr>
          <p:spPr>
            <a:xfrm>
              <a:off x="5344667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6" name="object 7626"/>
            <p:cNvSpPr/>
            <p:nvPr/>
          </p:nvSpPr>
          <p:spPr>
            <a:xfrm>
              <a:off x="534466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7" name="object 7627"/>
            <p:cNvSpPr/>
            <p:nvPr/>
          </p:nvSpPr>
          <p:spPr>
            <a:xfrm>
              <a:off x="534466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8" name="object 7628"/>
            <p:cNvSpPr/>
            <p:nvPr/>
          </p:nvSpPr>
          <p:spPr>
            <a:xfrm>
              <a:off x="534466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9" name="object 7629"/>
            <p:cNvSpPr/>
            <p:nvPr/>
          </p:nvSpPr>
          <p:spPr>
            <a:xfrm>
              <a:off x="534466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0" name="object 7630"/>
            <p:cNvSpPr/>
            <p:nvPr/>
          </p:nvSpPr>
          <p:spPr>
            <a:xfrm>
              <a:off x="5344667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1" name="object 7631"/>
            <p:cNvSpPr/>
            <p:nvPr/>
          </p:nvSpPr>
          <p:spPr>
            <a:xfrm>
              <a:off x="5344667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2" name="object 7632"/>
            <p:cNvSpPr/>
            <p:nvPr/>
          </p:nvSpPr>
          <p:spPr>
            <a:xfrm>
              <a:off x="5344667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3" name="object 7633"/>
            <p:cNvSpPr/>
            <p:nvPr/>
          </p:nvSpPr>
          <p:spPr>
            <a:xfrm>
              <a:off x="5344667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4" name="object 7634"/>
            <p:cNvSpPr/>
            <p:nvPr/>
          </p:nvSpPr>
          <p:spPr>
            <a:xfrm>
              <a:off x="5344667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5" name="object 7635"/>
            <p:cNvSpPr/>
            <p:nvPr/>
          </p:nvSpPr>
          <p:spPr>
            <a:xfrm>
              <a:off x="5344667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6" name="object 7636"/>
            <p:cNvSpPr/>
            <p:nvPr/>
          </p:nvSpPr>
          <p:spPr>
            <a:xfrm>
              <a:off x="5344667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7" name="object 7637"/>
            <p:cNvSpPr/>
            <p:nvPr/>
          </p:nvSpPr>
          <p:spPr>
            <a:xfrm>
              <a:off x="5344667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8" name="object 7638"/>
            <p:cNvSpPr/>
            <p:nvPr/>
          </p:nvSpPr>
          <p:spPr>
            <a:xfrm>
              <a:off x="5344667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9" name="object 7639"/>
            <p:cNvSpPr/>
            <p:nvPr/>
          </p:nvSpPr>
          <p:spPr>
            <a:xfrm>
              <a:off x="5344667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0" name="object 7640"/>
            <p:cNvSpPr/>
            <p:nvPr/>
          </p:nvSpPr>
          <p:spPr>
            <a:xfrm>
              <a:off x="5344667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1" name="object 7641"/>
            <p:cNvSpPr/>
            <p:nvPr/>
          </p:nvSpPr>
          <p:spPr>
            <a:xfrm>
              <a:off x="5344667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2" name="object 7642"/>
            <p:cNvSpPr/>
            <p:nvPr/>
          </p:nvSpPr>
          <p:spPr>
            <a:xfrm>
              <a:off x="5344667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3" name="object 7643"/>
            <p:cNvSpPr/>
            <p:nvPr/>
          </p:nvSpPr>
          <p:spPr>
            <a:xfrm>
              <a:off x="5344667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4" name="object 7644"/>
            <p:cNvSpPr/>
            <p:nvPr/>
          </p:nvSpPr>
          <p:spPr>
            <a:xfrm>
              <a:off x="5344667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5" name="object 7645"/>
            <p:cNvSpPr/>
            <p:nvPr/>
          </p:nvSpPr>
          <p:spPr>
            <a:xfrm>
              <a:off x="5344667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6" name="object 7646"/>
            <p:cNvSpPr/>
            <p:nvPr/>
          </p:nvSpPr>
          <p:spPr>
            <a:xfrm>
              <a:off x="5344667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7" name="object 7647"/>
            <p:cNvSpPr/>
            <p:nvPr/>
          </p:nvSpPr>
          <p:spPr>
            <a:xfrm>
              <a:off x="5344667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8" name="object 7648"/>
            <p:cNvSpPr/>
            <p:nvPr/>
          </p:nvSpPr>
          <p:spPr>
            <a:xfrm>
              <a:off x="5344667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9" name="object 7649"/>
            <p:cNvSpPr/>
            <p:nvPr/>
          </p:nvSpPr>
          <p:spPr>
            <a:xfrm>
              <a:off x="5344667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0" name="object 7650"/>
            <p:cNvSpPr/>
            <p:nvPr/>
          </p:nvSpPr>
          <p:spPr>
            <a:xfrm>
              <a:off x="534466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1" name="object 7651"/>
            <p:cNvSpPr/>
            <p:nvPr/>
          </p:nvSpPr>
          <p:spPr>
            <a:xfrm>
              <a:off x="534466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2" name="object 7652"/>
            <p:cNvSpPr/>
            <p:nvPr/>
          </p:nvSpPr>
          <p:spPr>
            <a:xfrm>
              <a:off x="5344667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3" name="object 7653"/>
            <p:cNvSpPr/>
            <p:nvPr/>
          </p:nvSpPr>
          <p:spPr>
            <a:xfrm>
              <a:off x="5344667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4" name="object 7654"/>
            <p:cNvSpPr/>
            <p:nvPr/>
          </p:nvSpPr>
          <p:spPr>
            <a:xfrm>
              <a:off x="5344667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5" name="object 7655"/>
            <p:cNvSpPr/>
            <p:nvPr/>
          </p:nvSpPr>
          <p:spPr>
            <a:xfrm>
              <a:off x="5344667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6" name="object 7656"/>
            <p:cNvSpPr/>
            <p:nvPr/>
          </p:nvSpPr>
          <p:spPr>
            <a:xfrm>
              <a:off x="534466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7" name="object 7657"/>
            <p:cNvSpPr/>
            <p:nvPr/>
          </p:nvSpPr>
          <p:spPr>
            <a:xfrm>
              <a:off x="534466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8" name="object 7658"/>
            <p:cNvSpPr/>
            <p:nvPr/>
          </p:nvSpPr>
          <p:spPr>
            <a:xfrm>
              <a:off x="5344667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9" name="object 7659"/>
            <p:cNvSpPr/>
            <p:nvPr/>
          </p:nvSpPr>
          <p:spPr>
            <a:xfrm>
              <a:off x="5344667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0" name="object 7660"/>
            <p:cNvSpPr/>
            <p:nvPr/>
          </p:nvSpPr>
          <p:spPr>
            <a:xfrm>
              <a:off x="5246497" y="4153750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1" name="object 7661"/>
            <p:cNvSpPr/>
            <p:nvPr/>
          </p:nvSpPr>
          <p:spPr>
            <a:xfrm>
              <a:off x="5246055" y="4153524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24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4" y="3784"/>
                  </a:lnTo>
                  <a:lnTo>
                    <a:pt x="14224" y="2882"/>
                  </a:lnTo>
                  <a:lnTo>
                    <a:pt x="1371" y="2882"/>
                  </a:lnTo>
                  <a:lnTo>
                    <a:pt x="1155" y="2844"/>
                  </a:lnTo>
                  <a:lnTo>
                    <a:pt x="939" y="2768"/>
                  </a:lnTo>
                  <a:lnTo>
                    <a:pt x="939" y="2425"/>
                  </a:lnTo>
                  <a:lnTo>
                    <a:pt x="1879" y="2425"/>
                  </a:lnTo>
                  <a:lnTo>
                    <a:pt x="1816" y="2222"/>
                  </a:lnTo>
                  <a:lnTo>
                    <a:pt x="1600" y="2159"/>
                  </a:lnTo>
                  <a:lnTo>
                    <a:pt x="1346" y="2006"/>
                  </a:lnTo>
                  <a:lnTo>
                    <a:pt x="1066" y="1879"/>
                  </a:lnTo>
                  <a:lnTo>
                    <a:pt x="914" y="1117"/>
                  </a:lnTo>
                  <a:lnTo>
                    <a:pt x="1219" y="889"/>
                  </a:lnTo>
                  <a:lnTo>
                    <a:pt x="14224" y="889"/>
                  </a:lnTo>
                  <a:lnTo>
                    <a:pt x="14224" y="0"/>
                  </a:lnTo>
                  <a:close/>
                </a:path>
                <a:path w="14604" h="3810">
                  <a:moveTo>
                    <a:pt x="2108" y="1244"/>
                  </a:moveTo>
                  <a:lnTo>
                    <a:pt x="1536" y="1244"/>
                  </a:lnTo>
                  <a:lnTo>
                    <a:pt x="1435" y="1460"/>
                  </a:lnTo>
                  <a:lnTo>
                    <a:pt x="1638" y="1562"/>
                  </a:lnTo>
                  <a:lnTo>
                    <a:pt x="2260" y="1828"/>
                  </a:lnTo>
                  <a:lnTo>
                    <a:pt x="2413" y="2628"/>
                  </a:lnTo>
                  <a:lnTo>
                    <a:pt x="2108" y="2882"/>
                  </a:lnTo>
                  <a:lnTo>
                    <a:pt x="12407" y="2882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320"/>
                  </a:lnTo>
                  <a:lnTo>
                    <a:pt x="2260" y="1320"/>
                  </a:lnTo>
                  <a:lnTo>
                    <a:pt x="2108" y="1244"/>
                  </a:lnTo>
                  <a:close/>
                </a:path>
                <a:path w="14604" h="3810">
                  <a:moveTo>
                    <a:pt x="13119" y="1244"/>
                  </a:moveTo>
                  <a:lnTo>
                    <a:pt x="12585" y="1244"/>
                  </a:lnTo>
                  <a:lnTo>
                    <a:pt x="12509" y="1460"/>
                  </a:lnTo>
                  <a:lnTo>
                    <a:pt x="12746" y="1587"/>
                  </a:lnTo>
                  <a:lnTo>
                    <a:pt x="13296" y="1828"/>
                  </a:lnTo>
                  <a:lnTo>
                    <a:pt x="13423" y="2628"/>
                  </a:lnTo>
                  <a:lnTo>
                    <a:pt x="13119" y="2882"/>
                  </a:lnTo>
                  <a:lnTo>
                    <a:pt x="14224" y="2882"/>
                  </a:lnTo>
                  <a:lnTo>
                    <a:pt x="14224" y="1320"/>
                  </a:lnTo>
                  <a:lnTo>
                    <a:pt x="13296" y="1320"/>
                  </a:lnTo>
                  <a:lnTo>
                    <a:pt x="13119" y="1244"/>
                  </a:lnTo>
                  <a:close/>
                </a:path>
                <a:path w="14604" h="3810">
                  <a:moveTo>
                    <a:pt x="3683" y="939"/>
                  </a:moveTo>
                  <a:lnTo>
                    <a:pt x="3238" y="939"/>
                  </a:lnTo>
                  <a:lnTo>
                    <a:pt x="3238" y="2844"/>
                  </a:lnTo>
                  <a:lnTo>
                    <a:pt x="3683" y="2844"/>
                  </a:lnTo>
                  <a:lnTo>
                    <a:pt x="3683" y="939"/>
                  </a:lnTo>
                  <a:close/>
                </a:path>
                <a:path w="14604" h="3810">
                  <a:moveTo>
                    <a:pt x="5448" y="939"/>
                  </a:moveTo>
                  <a:lnTo>
                    <a:pt x="5092" y="939"/>
                  </a:lnTo>
                  <a:lnTo>
                    <a:pt x="5092" y="1282"/>
                  </a:lnTo>
                  <a:lnTo>
                    <a:pt x="4254" y="1282"/>
                  </a:lnTo>
                  <a:lnTo>
                    <a:pt x="4254" y="1701"/>
                  </a:lnTo>
                  <a:lnTo>
                    <a:pt x="5003" y="1701"/>
                  </a:lnTo>
                  <a:lnTo>
                    <a:pt x="5003" y="2057"/>
                  </a:lnTo>
                  <a:lnTo>
                    <a:pt x="4254" y="2057"/>
                  </a:lnTo>
                  <a:lnTo>
                    <a:pt x="4254" y="2451"/>
                  </a:lnTo>
                  <a:lnTo>
                    <a:pt x="5092" y="2451"/>
                  </a:lnTo>
                  <a:lnTo>
                    <a:pt x="5092" y="2844"/>
                  </a:lnTo>
                  <a:lnTo>
                    <a:pt x="5448" y="2844"/>
                  </a:lnTo>
                  <a:lnTo>
                    <a:pt x="5448" y="939"/>
                  </a:lnTo>
                  <a:close/>
                </a:path>
                <a:path w="14604" h="3810">
                  <a:moveTo>
                    <a:pt x="5803" y="1587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587"/>
                  </a:lnTo>
                  <a:close/>
                </a:path>
                <a:path w="14604" h="3810">
                  <a:moveTo>
                    <a:pt x="7239" y="1587"/>
                  </a:moveTo>
                  <a:lnTo>
                    <a:pt x="6705" y="2844"/>
                  </a:lnTo>
                  <a:lnTo>
                    <a:pt x="7239" y="2844"/>
                  </a:lnTo>
                  <a:lnTo>
                    <a:pt x="7239" y="1587"/>
                  </a:lnTo>
                  <a:close/>
                </a:path>
                <a:path w="14604" h="3810">
                  <a:moveTo>
                    <a:pt x="8216" y="939"/>
                  </a:moveTo>
                  <a:lnTo>
                    <a:pt x="7785" y="939"/>
                  </a:lnTo>
                  <a:lnTo>
                    <a:pt x="7785" y="2844"/>
                  </a:lnTo>
                  <a:lnTo>
                    <a:pt x="8216" y="2844"/>
                  </a:lnTo>
                  <a:lnTo>
                    <a:pt x="8216" y="939"/>
                  </a:lnTo>
                  <a:close/>
                </a:path>
                <a:path w="14604" h="3810">
                  <a:moveTo>
                    <a:pt x="9969" y="939"/>
                  </a:moveTo>
                  <a:lnTo>
                    <a:pt x="9613" y="939"/>
                  </a:lnTo>
                  <a:lnTo>
                    <a:pt x="9613" y="1282"/>
                  </a:lnTo>
                  <a:lnTo>
                    <a:pt x="8788" y="1282"/>
                  </a:lnTo>
                  <a:lnTo>
                    <a:pt x="8788" y="1701"/>
                  </a:lnTo>
                  <a:lnTo>
                    <a:pt x="9550" y="1701"/>
                  </a:lnTo>
                  <a:lnTo>
                    <a:pt x="9550" y="2057"/>
                  </a:lnTo>
                  <a:lnTo>
                    <a:pt x="8788" y="2057"/>
                  </a:lnTo>
                  <a:lnTo>
                    <a:pt x="8788" y="2451"/>
                  </a:lnTo>
                  <a:lnTo>
                    <a:pt x="9639" y="2451"/>
                  </a:lnTo>
                  <a:lnTo>
                    <a:pt x="9639" y="2844"/>
                  </a:lnTo>
                  <a:lnTo>
                    <a:pt x="9969" y="2844"/>
                  </a:lnTo>
                  <a:lnTo>
                    <a:pt x="9969" y="939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44"/>
                  </a:lnTo>
                  <a:lnTo>
                    <a:pt x="11036" y="2844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190" y="939"/>
                  </a:moveTo>
                  <a:lnTo>
                    <a:pt x="11633" y="939"/>
                  </a:lnTo>
                  <a:lnTo>
                    <a:pt x="11633" y="2844"/>
                  </a:lnTo>
                  <a:lnTo>
                    <a:pt x="12166" y="2844"/>
                  </a:lnTo>
                  <a:lnTo>
                    <a:pt x="11963" y="2768"/>
                  </a:lnTo>
                  <a:lnTo>
                    <a:pt x="11963" y="2425"/>
                  </a:lnTo>
                  <a:lnTo>
                    <a:pt x="12915" y="2425"/>
                  </a:lnTo>
                  <a:lnTo>
                    <a:pt x="12804" y="2222"/>
                  </a:lnTo>
                  <a:lnTo>
                    <a:pt x="12611" y="2159"/>
                  </a:lnTo>
                  <a:lnTo>
                    <a:pt x="12347" y="2006"/>
                  </a:lnTo>
                  <a:lnTo>
                    <a:pt x="12077" y="1879"/>
                  </a:lnTo>
                  <a:lnTo>
                    <a:pt x="11963" y="1117"/>
                  </a:lnTo>
                  <a:lnTo>
                    <a:pt x="12190" y="939"/>
                  </a:lnTo>
                  <a:close/>
                </a:path>
                <a:path w="14604" h="3810">
                  <a:moveTo>
                    <a:pt x="1879" y="2425"/>
                  </a:moveTo>
                  <a:lnTo>
                    <a:pt x="939" y="2425"/>
                  </a:lnTo>
                  <a:lnTo>
                    <a:pt x="1193" y="2451"/>
                  </a:lnTo>
                  <a:lnTo>
                    <a:pt x="1371" y="2527"/>
                  </a:lnTo>
                  <a:lnTo>
                    <a:pt x="1752" y="2527"/>
                  </a:lnTo>
                  <a:lnTo>
                    <a:pt x="1879" y="2451"/>
                  </a:lnTo>
                  <a:close/>
                </a:path>
                <a:path w="14604" h="3810">
                  <a:moveTo>
                    <a:pt x="12915" y="2425"/>
                  </a:moveTo>
                  <a:lnTo>
                    <a:pt x="11963" y="2425"/>
                  </a:lnTo>
                  <a:lnTo>
                    <a:pt x="12255" y="2451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915" y="2451"/>
                  </a:lnTo>
                  <a:close/>
                </a:path>
                <a:path w="14604" h="3810">
                  <a:moveTo>
                    <a:pt x="11277" y="939"/>
                  </a:moveTo>
                  <a:lnTo>
                    <a:pt x="10591" y="939"/>
                  </a:lnTo>
                  <a:lnTo>
                    <a:pt x="11277" y="2159"/>
                  </a:lnTo>
                  <a:lnTo>
                    <a:pt x="11277" y="939"/>
                  </a:lnTo>
                  <a:close/>
                </a:path>
                <a:path w="14604" h="3810">
                  <a:moveTo>
                    <a:pt x="7112" y="939"/>
                  </a:moveTo>
                  <a:lnTo>
                    <a:pt x="6134" y="939"/>
                  </a:lnTo>
                  <a:lnTo>
                    <a:pt x="6236" y="1282"/>
                  </a:lnTo>
                  <a:lnTo>
                    <a:pt x="6604" y="2082"/>
                  </a:lnTo>
                  <a:lnTo>
                    <a:pt x="6811" y="1562"/>
                  </a:lnTo>
                  <a:lnTo>
                    <a:pt x="7112" y="939"/>
                  </a:lnTo>
                  <a:close/>
                </a:path>
                <a:path w="14604" h="3810">
                  <a:moveTo>
                    <a:pt x="12255" y="889"/>
                  </a:moveTo>
                  <a:lnTo>
                    <a:pt x="1879" y="889"/>
                  </a:lnTo>
                  <a:lnTo>
                    <a:pt x="2260" y="965"/>
                  </a:lnTo>
                  <a:lnTo>
                    <a:pt x="2260" y="1320"/>
                  </a:lnTo>
                  <a:lnTo>
                    <a:pt x="2679" y="1320"/>
                  </a:lnTo>
                  <a:lnTo>
                    <a:pt x="2679" y="939"/>
                  </a:lnTo>
                  <a:lnTo>
                    <a:pt x="12190" y="939"/>
                  </a:lnTo>
                  <a:close/>
                </a:path>
                <a:path w="14604" h="3810">
                  <a:moveTo>
                    <a:pt x="14224" y="889"/>
                  </a:moveTo>
                  <a:lnTo>
                    <a:pt x="12915" y="889"/>
                  </a:lnTo>
                  <a:lnTo>
                    <a:pt x="13296" y="965"/>
                  </a:lnTo>
                  <a:lnTo>
                    <a:pt x="13296" y="1320"/>
                  </a:lnTo>
                  <a:lnTo>
                    <a:pt x="14224" y="1320"/>
                  </a:lnTo>
                  <a:lnTo>
                    <a:pt x="14224" y="889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2" name="object 7662"/>
            <p:cNvSpPr/>
            <p:nvPr/>
          </p:nvSpPr>
          <p:spPr>
            <a:xfrm>
              <a:off x="5180685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06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54406" y="85089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3" name="object 7663"/>
            <p:cNvSpPr/>
            <p:nvPr/>
          </p:nvSpPr>
          <p:spPr>
            <a:xfrm>
              <a:off x="5180685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06" y="0"/>
                  </a:lnTo>
                  <a:lnTo>
                    <a:pt x="54406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4" name="object 7664"/>
            <p:cNvSpPr/>
            <p:nvPr/>
          </p:nvSpPr>
          <p:spPr>
            <a:xfrm>
              <a:off x="5180685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5" name="object 7665"/>
            <p:cNvSpPr/>
            <p:nvPr/>
          </p:nvSpPr>
          <p:spPr>
            <a:xfrm>
              <a:off x="5180685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6" name="object 7666"/>
            <p:cNvSpPr/>
            <p:nvPr/>
          </p:nvSpPr>
          <p:spPr>
            <a:xfrm>
              <a:off x="5187683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7" name="object 7667"/>
            <p:cNvSpPr/>
            <p:nvPr/>
          </p:nvSpPr>
          <p:spPr>
            <a:xfrm>
              <a:off x="5187683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8" name="object 7668"/>
            <p:cNvSpPr/>
            <p:nvPr/>
          </p:nvSpPr>
          <p:spPr>
            <a:xfrm>
              <a:off x="5187683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9" name="object 7669"/>
            <p:cNvSpPr/>
            <p:nvPr/>
          </p:nvSpPr>
          <p:spPr>
            <a:xfrm>
              <a:off x="5187683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0" name="object 7670"/>
            <p:cNvSpPr/>
            <p:nvPr/>
          </p:nvSpPr>
          <p:spPr>
            <a:xfrm>
              <a:off x="5187683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1" name="object 7671"/>
            <p:cNvSpPr/>
            <p:nvPr/>
          </p:nvSpPr>
          <p:spPr>
            <a:xfrm>
              <a:off x="5187683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2" name="object 7672"/>
            <p:cNvSpPr/>
            <p:nvPr/>
          </p:nvSpPr>
          <p:spPr>
            <a:xfrm>
              <a:off x="5184292" y="42686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75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75" y="11849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3" name="object 7673"/>
            <p:cNvSpPr/>
            <p:nvPr/>
          </p:nvSpPr>
          <p:spPr>
            <a:xfrm>
              <a:off x="5184292" y="42686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75" y="0"/>
                  </a:lnTo>
                  <a:lnTo>
                    <a:pt x="8775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4" name="object 7674"/>
            <p:cNvSpPr/>
            <p:nvPr/>
          </p:nvSpPr>
          <p:spPr>
            <a:xfrm>
              <a:off x="5185422" y="42849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81" y="7112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5" name="object 7675"/>
            <p:cNvSpPr/>
            <p:nvPr/>
          </p:nvSpPr>
          <p:spPr>
            <a:xfrm>
              <a:off x="5185422" y="42849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6" name="object 7676"/>
            <p:cNvSpPr/>
            <p:nvPr/>
          </p:nvSpPr>
          <p:spPr>
            <a:xfrm>
              <a:off x="5185422" y="428496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7" name="object 7677"/>
            <p:cNvSpPr/>
            <p:nvPr/>
          </p:nvSpPr>
          <p:spPr>
            <a:xfrm>
              <a:off x="5187683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8" name="object 7678"/>
            <p:cNvSpPr/>
            <p:nvPr/>
          </p:nvSpPr>
          <p:spPr>
            <a:xfrm>
              <a:off x="5187683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9" name="object 7679"/>
            <p:cNvSpPr/>
            <p:nvPr/>
          </p:nvSpPr>
          <p:spPr>
            <a:xfrm>
              <a:off x="5187683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0" name="object 7680"/>
            <p:cNvSpPr/>
            <p:nvPr/>
          </p:nvSpPr>
          <p:spPr>
            <a:xfrm>
              <a:off x="5187683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1" name="object 7681"/>
            <p:cNvSpPr/>
            <p:nvPr/>
          </p:nvSpPr>
          <p:spPr>
            <a:xfrm>
              <a:off x="5262359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177" y="85089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2" name="object 7682"/>
            <p:cNvSpPr/>
            <p:nvPr/>
          </p:nvSpPr>
          <p:spPr>
            <a:xfrm>
              <a:off x="5262359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3" name="object 7683"/>
            <p:cNvSpPr/>
            <p:nvPr/>
          </p:nvSpPr>
          <p:spPr>
            <a:xfrm>
              <a:off x="5279353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4" name="object 7684"/>
            <p:cNvSpPr/>
            <p:nvPr/>
          </p:nvSpPr>
          <p:spPr>
            <a:xfrm>
              <a:off x="5279353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5" name="object 7685"/>
            <p:cNvSpPr/>
            <p:nvPr/>
          </p:nvSpPr>
          <p:spPr>
            <a:xfrm>
              <a:off x="5279351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6" name="object 7686"/>
            <p:cNvSpPr/>
            <p:nvPr/>
          </p:nvSpPr>
          <p:spPr>
            <a:xfrm>
              <a:off x="5279351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7" name="object 7687"/>
            <p:cNvSpPr/>
            <p:nvPr/>
          </p:nvSpPr>
          <p:spPr>
            <a:xfrm>
              <a:off x="5279351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8" name="object 7688"/>
            <p:cNvSpPr/>
            <p:nvPr/>
          </p:nvSpPr>
          <p:spPr>
            <a:xfrm>
              <a:off x="5279351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9" name="object 7689"/>
            <p:cNvSpPr/>
            <p:nvPr/>
          </p:nvSpPr>
          <p:spPr>
            <a:xfrm>
              <a:off x="5279351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0" name="object 7690"/>
            <p:cNvSpPr/>
            <p:nvPr/>
          </p:nvSpPr>
          <p:spPr>
            <a:xfrm>
              <a:off x="5279351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1" name="object 7691"/>
            <p:cNvSpPr/>
            <p:nvPr/>
          </p:nvSpPr>
          <p:spPr>
            <a:xfrm>
              <a:off x="5279351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2" name="object 7692"/>
            <p:cNvSpPr/>
            <p:nvPr/>
          </p:nvSpPr>
          <p:spPr>
            <a:xfrm>
              <a:off x="5279351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3" name="object 7693"/>
            <p:cNvSpPr/>
            <p:nvPr/>
          </p:nvSpPr>
          <p:spPr>
            <a:xfrm>
              <a:off x="5279351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4" name="object 7694"/>
            <p:cNvSpPr/>
            <p:nvPr/>
          </p:nvSpPr>
          <p:spPr>
            <a:xfrm>
              <a:off x="5279351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5" name="object 7695"/>
            <p:cNvSpPr/>
            <p:nvPr/>
          </p:nvSpPr>
          <p:spPr>
            <a:xfrm>
              <a:off x="5279351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6" name="object 7696"/>
            <p:cNvSpPr/>
            <p:nvPr/>
          </p:nvSpPr>
          <p:spPr>
            <a:xfrm>
              <a:off x="5279351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7" name="object 7697"/>
            <p:cNvSpPr/>
            <p:nvPr/>
          </p:nvSpPr>
          <p:spPr>
            <a:xfrm>
              <a:off x="5279351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8" name="object 7698"/>
            <p:cNvSpPr/>
            <p:nvPr/>
          </p:nvSpPr>
          <p:spPr>
            <a:xfrm>
              <a:off x="5279351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9" name="object 7699"/>
            <p:cNvSpPr/>
            <p:nvPr/>
          </p:nvSpPr>
          <p:spPr>
            <a:xfrm>
              <a:off x="5279351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0" name="object 7700"/>
            <p:cNvSpPr/>
            <p:nvPr/>
          </p:nvSpPr>
          <p:spPr>
            <a:xfrm>
              <a:off x="5279351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1" name="object 7701"/>
            <p:cNvSpPr/>
            <p:nvPr/>
          </p:nvSpPr>
          <p:spPr>
            <a:xfrm>
              <a:off x="5279351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2" name="object 7702"/>
            <p:cNvSpPr/>
            <p:nvPr/>
          </p:nvSpPr>
          <p:spPr>
            <a:xfrm>
              <a:off x="5279351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3" name="object 7703"/>
            <p:cNvSpPr/>
            <p:nvPr/>
          </p:nvSpPr>
          <p:spPr>
            <a:xfrm>
              <a:off x="5279351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4" name="object 7704"/>
            <p:cNvSpPr/>
            <p:nvPr/>
          </p:nvSpPr>
          <p:spPr>
            <a:xfrm>
              <a:off x="5279351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5" name="object 7705"/>
            <p:cNvSpPr/>
            <p:nvPr/>
          </p:nvSpPr>
          <p:spPr>
            <a:xfrm>
              <a:off x="5279351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6" name="object 7706"/>
            <p:cNvSpPr/>
            <p:nvPr/>
          </p:nvSpPr>
          <p:spPr>
            <a:xfrm>
              <a:off x="5279351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7" name="object 7707"/>
            <p:cNvSpPr/>
            <p:nvPr/>
          </p:nvSpPr>
          <p:spPr>
            <a:xfrm>
              <a:off x="5279351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8" name="object 7708"/>
            <p:cNvSpPr/>
            <p:nvPr/>
          </p:nvSpPr>
          <p:spPr>
            <a:xfrm>
              <a:off x="5279351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9" name="object 7709"/>
            <p:cNvSpPr/>
            <p:nvPr/>
          </p:nvSpPr>
          <p:spPr>
            <a:xfrm>
              <a:off x="5279351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0" name="object 7710"/>
            <p:cNvSpPr/>
            <p:nvPr/>
          </p:nvSpPr>
          <p:spPr>
            <a:xfrm>
              <a:off x="5279351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1" name="object 7711"/>
            <p:cNvSpPr/>
            <p:nvPr/>
          </p:nvSpPr>
          <p:spPr>
            <a:xfrm>
              <a:off x="5279351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2" name="object 7712"/>
            <p:cNvSpPr/>
            <p:nvPr/>
          </p:nvSpPr>
          <p:spPr>
            <a:xfrm>
              <a:off x="5279351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3" name="object 7713"/>
            <p:cNvSpPr/>
            <p:nvPr/>
          </p:nvSpPr>
          <p:spPr>
            <a:xfrm>
              <a:off x="5279351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4" name="object 7714"/>
            <p:cNvSpPr/>
            <p:nvPr/>
          </p:nvSpPr>
          <p:spPr>
            <a:xfrm>
              <a:off x="5279351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5" name="object 7715"/>
            <p:cNvSpPr/>
            <p:nvPr/>
          </p:nvSpPr>
          <p:spPr>
            <a:xfrm>
              <a:off x="5279351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6" name="object 7716"/>
            <p:cNvSpPr/>
            <p:nvPr/>
          </p:nvSpPr>
          <p:spPr>
            <a:xfrm>
              <a:off x="5279351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7" name="object 7717"/>
            <p:cNvSpPr/>
            <p:nvPr/>
          </p:nvSpPr>
          <p:spPr>
            <a:xfrm>
              <a:off x="5279351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8" name="object 7718"/>
            <p:cNvSpPr/>
            <p:nvPr/>
          </p:nvSpPr>
          <p:spPr>
            <a:xfrm>
              <a:off x="5279351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9" name="object 7719"/>
            <p:cNvSpPr/>
            <p:nvPr/>
          </p:nvSpPr>
          <p:spPr>
            <a:xfrm>
              <a:off x="5279351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0" name="object 7720"/>
            <p:cNvSpPr/>
            <p:nvPr/>
          </p:nvSpPr>
          <p:spPr>
            <a:xfrm>
              <a:off x="5279351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1" name="object 7721"/>
            <p:cNvSpPr/>
            <p:nvPr/>
          </p:nvSpPr>
          <p:spPr>
            <a:xfrm>
              <a:off x="5279351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2" name="object 7722"/>
            <p:cNvSpPr/>
            <p:nvPr/>
          </p:nvSpPr>
          <p:spPr>
            <a:xfrm>
              <a:off x="5279351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3" name="object 7723"/>
            <p:cNvSpPr/>
            <p:nvPr/>
          </p:nvSpPr>
          <p:spPr>
            <a:xfrm>
              <a:off x="5279351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4" name="object 7724"/>
            <p:cNvSpPr/>
            <p:nvPr/>
          </p:nvSpPr>
          <p:spPr>
            <a:xfrm>
              <a:off x="5279351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5" name="object 7725"/>
            <p:cNvSpPr/>
            <p:nvPr/>
          </p:nvSpPr>
          <p:spPr>
            <a:xfrm>
              <a:off x="5279351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6" name="object 7726"/>
            <p:cNvSpPr/>
            <p:nvPr/>
          </p:nvSpPr>
          <p:spPr>
            <a:xfrm>
              <a:off x="5279351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7" name="object 7727"/>
            <p:cNvSpPr/>
            <p:nvPr/>
          </p:nvSpPr>
          <p:spPr>
            <a:xfrm>
              <a:off x="5279351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8" name="object 7728"/>
            <p:cNvSpPr/>
            <p:nvPr/>
          </p:nvSpPr>
          <p:spPr>
            <a:xfrm>
              <a:off x="5279351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9" name="object 7729"/>
            <p:cNvSpPr/>
            <p:nvPr/>
          </p:nvSpPr>
          <p:spPr>
            <a:xfrm>
              <a:off x="5279351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0" name="object 7730"/>
            <p:cNvSpPr/>
            <p:nvPr/>
          </p:nvSpPr>
          <p:spPr>
            <a:xfrm>
              <a:off x="5279351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1" name="object 7731"/>
            <p:cNvSpPr/>
            <p:nvPr/>
          </p:nvSpPr>
          <p:spPr>
            <a:xfrm>
              <a:off x="5279351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2" name="object 7732"/>
            <p:cNvSpPr/>
            <p:nvPr/>
          </p:nvSpPr>
          <p:spPr>
            <a:xfrm>
              <a:off x="5279351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3" name="object 7733"/>
            <p:cNvSpPr/>
            <p:nvPr/>
          </p:nvSpPr>
          <p:spPr>
            <a:xfrm>
              <a:off x="5279351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4" name="object 7734"/>
            <p:cNvSpPr/>
            <p:nvPr/>
          </p:nvSpPr>
          <p:spPr>
            <a:xfrm>
              <a:off x="5279351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5" name="object 7735"/>
            <p:cNvSpPr/>
            <p:nvPr/>
          </p:nvSpPr>
          <p:spPr>
            <a:xfrm>
              <a:off x="5279351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6" name="object 7736"/>
            <p:cNvSpPr/>
            <p:nvPr/>
          </p:nvSpPr>
          <p:spPr>
            <a:xfrm>
              <a:off x="5279351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7" name="object 7737"/>
            <p:cNvSpPr/>
            <p:nvPr/>
          </p:nvSpPr>
          <p:spPr>
            <a:xfrm>
              <a:off x="5264924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82" y="69761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8" name="object 7738"/>
            <p:cNvSpPr/>
            <p:nvPr/>
          </p:nvSpPr>
          <p:spPr>
            <a:xfrm>
              <a:off x="5289537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41" y="85089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9" name="object 7739"/>
            <p:cNvSpPr/>
            <p:nvPr/>
          </p:nvSpPr>
          <p:spPr>
            <a:xfrm>
              <a:off x="5289537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0" name="object 7740"/>
            <p:cNvSpPr/>
            <p:nvPr/>
          </p:nvSpPr>
          <p:spPr>
            <a:xfrm>
              <a:off x="5306569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1" name="object 7741"/>
            <p:cNvSpPr/>
            <p:nvPr/>
          </p:nvSpPr>
          <p:spPr>
            <a:xfrm>
              <a:off x="5306569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2" name="object 7742"/>
            <p:cNvSpPr/>
            <p:nvPr/>
          </p:nvSpPr>
          <p:spPr>
            <a:xfrm>
              <a:off x="530656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3" name="object 7743"/>
            <p:cNvSpPr/>
            <p:nvPr/>
          </p:nvSpPr>
          <p:spPr>
            <a:xfrm>
              <a:off x="530656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4" name="object 7744"/>
            <p:cNvSpPr/>
            <p:nvPr/>
          </p:nvSpPr>
          <p:spPr>
            <a:xfrm>
              <a:off x="5306567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5" name="object 7745"/>
            <p:cNvSpPr/>
            <p:nvPr/>
          </p:nvSpPr>
          <p:spPr>
            <a:xfrm>
              <a:off x="5306567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6" name="object 7746"/>
            <p:cNvSpPr/>
            <p:nvPr/>
          </p:nvSpPr>
          <p:spPr>
            <a:xfrm>
              <a:off x="530656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7" name="object 7747"/>
            <p:cNvSpPr/>
            <p:nvPr/>
          </p:nvSpPr>
          <p:spPr>
            <a:xfrm>
              <a:off x="530656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8" name="object 7748"/>
            <p:cNvSpPr/>
            <p:nvPr/>
          </p:nvSpPr>
          <p:spPr>
            <a:xfrm>
              <a:off x="5306567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9" name="object 7749"/>
            <p:cNvSpPr/>
            <p:nvPr/>
          </p:nvSpPr>
          <p:spPr>
            <a:xfrm>
              <a:off x="5306567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0" name="object 7750"/>
            <p:cNvSpPr/>
            <p:nvPr/>
          </p:nvSpPr>
          <p:spPr>
            <a:xfrm>
              <a:off x="5306567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1" name="object 7751"/>
            <p:cNvSpPr/>
            <p:nvPr/>
          </p:nvSpPr>
          <p:spPr>
            <a:xfrm>
              <a:off x="5306567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2" name="object 7752"/>
            <p:cNvSpPr/>
            <p:nvPr/>
          </p:nvSpPr>
          <p:spPr>
            <a:xfrm>
              <a:off x="530656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3" name="object 7753"/>
            <p:cNvSpPr/>
            <p:nvPr/>
          </p:nvSpPr>
          <p:spPr>
            <a:xfrm>
              <a:off x="530656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4" name="object 7754"/>
            <p:cNvSpPr/>
            <p:nvPr/>
          </p:nvSpPr>
          <p:spPr>
            <a:xfrm>
              <a:off x="5306567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5" name="object 7755"/>
            <p:cNvSpPr/>
            <p:nvPr/>
          </p:nvSpPr>
          <p:spPr>
            <a:xfrm>
              <a:off x="5306567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6" name="object 7756"/>
            <p:cNvSpPr/>
            <p:nvPr/>
          </p:nvSpPr>
          <p:spPr>
            <a:xfrm>
              <a:off x="5306567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7" name="object 7757"/>
            <p:cNvSpPr/>
            <p:nvPr/>
          </p:nvSpPr>
          <p:spPr>
            <a:xfrm>
              <a:off x="5306567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8" name="object 7758"/>
            <p:cNvSpPr/>
            <p:nvPr/>
          </p:nvSpPr>
          <p:spPr>
            <a:xfrm>
              <a:off x="5306567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9" name="object 7759"/>
            <p:cNvSpPr/>
            <p:nvPr/>
          </p:nvSpPr>
          <p:spPr>
            <a:xfrm>
              <a:off x="5306567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0" name="object 7760"/>
            <p:cNvSpPr/>
            <p:nvPr/>
          </p:nvSpPr>
          <p:spPr>
            <a:xfrm>
              <a:off x="530656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1" name="object 7761"/>
            <p:cNvSpPr/>
            <p:nvPr/>
          </p:nvSpPr>
          <p:spPr>
            <a:xfrm>
              <a:off x="530656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2" name="object 7762"/>
            <p:cNvSpPr/>
            <p:nvPr/>
          </p:nvSpPr>
          <p:spPr>
            <a:xfrm>
              <a:off x="5306567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3" name="object 7763"/>
            <p:cNvSpPr/>
            <p:nvPr/>
          </p:nvSpPr>
          <p:spPr>
            <a:xfrm>
              <a:off x="5306567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4" name="object 7764"/>
            <p:cNvSpPr/>
            <p:nvPr/>
          </p:nvSpPr>
          <p:spPr>
            <a:xfrm>
              <a:off x="530656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5" name="object 7765"/>
            <p:cNvSpPr/>
            <p:nvPr/>
          </p:nvSpPr>
          <p:spPr>
            <a:xfrm>
              <a:off x="530656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6" name="object 7766"/>
            <p:cNvSpPr/>
            <p:nvPr/>
          </p:nvSpPr>
          <p:spPr>
            <a:xfrm>
              <a:off x="530656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7" name="object 7767"/>
            <p:cNvSpPr/>
            <p:nvPr/>
          </p:nvSpPr>
          <p:spPr>
            <a:xfrm>
              <a:off x="530656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8" name="object 7768"/>
            <p:cNvSpPr/>
            <p:nvPr/>
          </p:nvSpPr>
          <p:spPr>
            <a:xfrm>
              <a:off x="530656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9" name="object 7769"/>
            <p:cNvSpPr/>
            <p:nvPr/>
          </p:nvSpPr>
          <p:spPr>
            <a:xfrm>
              <a:off x="530656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0" name="object 7770"/>
            <p:cNvSpPr/>
            <p:nvPr/>
          </p:nvSpPr>
          <p:spPr>
            <a:xfrm>
              <a:off x="5306567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1" name="object 7771"/>
            <p:cNvSpPr/>
            <p:nvPr/>
          </p:nvSpPr>
          <p:spPr>
            <a:xfrm>
              <a:off x="5306567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2" name="object 7772"/>
            <p:cNvSpPr/>
            <p:nvPr/>
          </p:nvSpPr>
          <p:spPr>
            <a:xfrm>
              <a:off x="5306567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3" name="object 7773"/>
            <p:cNvSpPr/>
            <p:nvPr/>
          </p:nvSpPr>
          <p:spPr>
            <a:xfrm>
              <a:off x="5306567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4" name="object 7774"/>
            <p:cNvSpPr/>
            <p:nvPr/>
          </p:nvSpPr>
          <p:spPr>
            <a:xfrm>
              <a:off x="5306567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5" name="object 7775"/>
            <p:cNvSpPr/>
            <p:nvPr/>
          </p:nvSpPr>
          <p:spPr>
            <a:xfrm>
              <a:off x="5306567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6" name="object 7776"/>
            <p:cNvSpPr/>
            <p:nvPr/>
          </p:nvSpPr>
          <p:spPr>
            <a:xfrm>
              <a:off x="5306567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7" name="object 7777"/>
            <p:cNvSpPr/>
            <p:nvPr/>
          </p:nvSpPr>
          <p:spPr>
            <a:xfrm>
              <a:off x="5306567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8" name="object 7778"/>
            <p:cNvSpPr/>
            <p:nvPr/>
          </p:nvSpPr>
          <p:spPr>
            <a:xfrm>
              <a:off x="5306567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9" name="object 7779"/>
            <p:cNvSpPr/>
            <p:nvPr/>
          </p:nvSpPr>
          <p:spPr>
            <a:xfrm>
              <a:off x="5306567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0" name="object 7780"/>
            <p:cNvSpPr/>
            <p:nvPr/>
          </p:nvSpPr>
          <p:spPr>
            <a:xfrm>
              <a:off x="530656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1" name="object 7781"/>
            <p:cNvSpPr/>
            <p:nvPr/>
          </p:nvSpPr>
          <p:spPr>
            <a:xfrm>
              <a:off x="530656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2" name="object 7782"/>
            <p:cNvSpPr/>
            <p:nvPr/>
          </p:nvSpPr>
          <p:spPr>
            <a:xfrm>
              <a:off x="5306567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3" name="object 7783"/>
            <p:cNvSpPr/>
            <p:nvPr/>
          </p:nvSpPr>
          <p:spPr>
            <a:xfrm>
              <a:off x="5306567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4" name="object 7784"/>
            <p:cNvSpPr/>
            <p:nvPr/>
          </p:nvSpPr>
          <p:spPr>
            <a:xfrm>
              <a:off x="5306567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5" name="object 7785"/>
            <p:cNvSpPr/>
            <p:nvPr/>
          </p:nvSpPr>
          <p:spPr>
            <a:xfrm>
              <a:off x="5306567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6" name="object 7786"/>
            <p:cNvSpPr/>
            <p:nvPr/>
          </p:nvSpPr>
          <p:spPr>
            <a:xfrm>
              <a:off x="5306567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7" name="object 7787"/>
            <p:cNvSpPr/>
            <p:nvPr/>
          </p:nvSpPr>
          <p:spPr>
            <a:xfrm>
              <a:off x="5306567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8" name="object 7788"/>
            <p:cNvSpPr/>
            <p:nvPr/>
          </p:nvSpPr>
          <p:spPr>
            <a:xfrm>
              <a:off x="5306567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9" name="object 7789"/>
            <p:cNvSpPr/>
            <p:nvPr/>
          </p:nvSpPr>
          <p:spPr>
            <a:xfrm>
              <a:off x="5306567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0" name="object 7790"/>
            <p:cNvSpPr/>
            <p:nvPr/>
          </p:nvSpPr>
          <p:spPr>
            <a:xfrm>
              <a:off x="5306567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1" name="object 7791"/>
            <p:cNvSpPr/>
            <p:nvPr/>
          </p:nvSpPr>
          <p:spPr>
            <a:xfrm>
              <a:off x="5306567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2" name="object 7792"/>
            <p:cNvSpPr/>
            <p:nvPr/>
          </p:nvSpPr>
          <p:spPr>
            <a:xfrm>
              <a:off x="530656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3" name="object 7793"/>
            <p:cNvSpPr/>
            <p:nvPr/>
          </p:nvSpPr>
          <p:spPr>
            <a:xfrm>
              <a:off x="530656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4" name="object 7794"/>
            <p:cNvSpPr/>
            <p:nvPr/>
          </p:nvSpPr>
          <p:spPr>
            <a:xfrm>
              <a:off x="5292128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2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420" y="69761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5" name="object 7795"/>
            <p:cNvSpPr/>
            <p:nvPr/>
          </p:nvSpPr>
          <p:spPr>
            <a:xfrm>
              <a:off x="5316778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03" y="85089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6" name="object 7796"/>
            <p:cNvSpPr/>
            <p:nvPr/>
          </p:nvSpPr>
          <p:spPr>
            <a:xfrm>
              <a:off x="5316778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7" name="object 7797"/>
            <p:cNvSpPr/>
            <p:nvPr/>
          </p:nvSpPr>
          <p:spPr>
            <a:xfrm>
              <a:off x="534112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8" name="object 7798"/>
            <p:cNvSpPr/>
            <p:nvPr/>
          </p:nvSpPr>
          <p:spPr>
            <a:xfrm>
              <a:off x="534112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9" name="object 7799"/>
            <p:cNvSpPr/>
            <p:nvPr/>
          </p:nvSpPr>
          <p:spPr>
            <a:xfrm>
              <a:off x="5341124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0" name="object 7800"/>
            <p:cNvSpPr/>
            <p:nvPr/>
          </p:nvSpPr>
          <p:spPr>
            <a:xfrm>
              <a:off x="5341124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1" name="object 7801"/>
            <p:cNvSpPr/>
            <p:nvPr/>
          </p:nvSpPr>
          <p:spPr>
            <a:xfrm>
              <a:off x="5341124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2" name="object 7802"/>
            <p:cNvSpPr/>
            <p:nvPr/>
          </p:nvSpPr>
          <p:spPr>
            <a:xfrm>
              <a:off x="5341124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3" name="object 7803"/>
            <p:cNvSpPr/>
            <p:nvPr/>
          </p:nvSpPr>
          <p:spPr>
            <a:xfrm>
              <a:off x="5341124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4" name="object 7804"/>
            <p:cNvSpPr/>
            <p:nvPr/>
          </p:nvSpPr>
          <p:spPr>
            <a:xfrm>
              <a:off x="5341124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5" name="object 7805"/>
            <p:cNvSpPr/>
            <p:nvPr/>
          </p:nvSpPr>
          <p:spPr>
            <a:xfrm>
              <a:off x="5341124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6" name="object 7806"/>
            <p:cNvSpPr/>
            <p:nvPr/>
          </p:nvSpPr>
          <p:spPr>
            <a:xfrm>
              <a:off x="5341124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7" name="object 7807"/>
            <p:cNvSpPr/>
            <p:nvPr/>
          </p:nvSpPr>
          <p:spPr>
            <a:xfrm>
              <a:off x="5341124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8" name="object 7808"/>
            <p:cNvSpPr/>
            <p:nvPr/>
          </p:nvSpPr>
          <p:spPr>
            <a:xfrm>
              <a:off x="5341124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9" name="object 7809"/>
            <p:cNvSpPr/>
            <p:nvPr/>
          </p:nvSpPr>
          <p:spPr>
            <a:xfrm>
              <a:off x="534112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0" name="object 7810"/>
            <p:cNvSpPr/>
            <p:nvPr/>
          </p:nvSpPr>
          <p:spPr>
            <a:xfrm>
              <a:off x="534112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59" y="226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1" name="object 7811"/>
            <p:cNvSpPr/>
            <p:nvPr/>
          </p:nvSpPr>
          <p:spPr>
            <a:xfrm>
              <a:off x="5341124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2" name="object 7812"/>
            <p:cNvSpPr/>
            <p:nvPr/>
          </p:nvSpPr>
          <p:spPr>
            <a:xfrm>
              <a:off x="5341124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3" name="object 7813"/>
            <p:cNvSpPr/>
            <p:nvPr/>
          </p:nvSpPr>
          <p:spPr>
            <a:xfrm>
              <a:off x="5341124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4" name="object 7814"/>
            <p:cNvSpPr/>
            <p:nvPr/>
          </p:nvSpPr>
          <p:spPr>
            <a:xfrm>
              <a:off x="5341124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5" name="object 7815"/>
            <p:cNvSpPr/>
            <p:nvPr/>
          </p:nvSpPr>
          <p:spPr>
            <a:xfrm>
              <a:off x="5341124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6" name="object 7816"/>
            <p:cNvSpPr/>
            <p:nvPr/>
          </p:nvSpPr>
          <p:spPr>
            <a:xfrm>
              <a:off x="5341124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7" name="object 7817"/>
            <p:cNvSpPr/>
            <p:nvPr/>
          </p:nvSpPr>
          <p:spPr>
            <a:xfrm>
              <a:off x="5341124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8" name="object 7818"/>
            <p:cNvSpPr/>
            <p:nvPr/>
          </p:nvSpPr>
          <p:spPr>
            <a:xfrm>
              <a:off x="5341124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9" name="object 7819"/>
            <p:cNvSpPr/>
            <p:nvPr/>
          </p:nvSpPr>
          <p:spPr>
            <a:xfrm>
              <a:off x="5341124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0" name="object 7820"/>
            <p:cNvSpPr/>
            <p:nvPr/>
          </p:nvSpPr>
          <p:spPr>
            <a:xfrm>
              <a:off x="5341124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1" name="object 7821"/>
            <p:cNvSpPr/>
            <p:nvPr/>
          </p:nvSpPr>
          <p:spPr>
            <a:xfrm>
              <a:off x="534112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2" name="object 7822"/>
            <p:cNvSpPr/>
            <p:nvPr/>
          </p:nvSpPr>
          <p:spPr>
            <a:xfrm>
              <a:off x="534112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3" name="object 7823"/>
            <p:cNvSpPr/>
            <p:nvPr/>
          </p:nvSpPr>
          <p:spPr>
            <a:xfrm>
              <a:off x="5235092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66" y="85089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4" name="object 7824"/>
            <p:cNvSpPr/>
            <p:nvPr/>
          </p:nvSpPr>
          <p:spPr>
            <a:xfrm>
              <a:off x="5235092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5" name="object 7825"/>
            <p:cNvSpPr/>
            <p:nvPr/>
          </p:nvSpPr>
          <p:spPr>
            <a:xfrm>
              <a:off x="5235092" y="424996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6" name="object 7826"/>
            <p:cNvSpPr/>
            <p:nvPr/>
          </p:nvSpPr>
          <p:spPr>
            <a:xfrm>
              <a:off x="5243423" y="425660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42" y="20637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7" name="object 7827"/>
            <p:cNvSpPr/>
            <p:nvPr/>
          </p:nvSpPr>
          <p:spPr>
            <a:xfrm>
              <a:off x="5239616" y="4279525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65" y="8953"/>
                  </a:lnTo>
                  <a:lnTo>
                    <a:pt x="2146" y="8559"/>
                  </a:lnTo>
                  <a:lnTo>
                    <a:pt x="2146" y="8077"/>
                  </a:lnTo>
                  <a:lnTo>
                    <a:pt x="2146" y="876"/>
                  </a:lnTo>
                  <a:lnTo>
                    <a:pt x="2146" y="380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901" y="0"/>
                  </a:lnTo>
                  <a:lnTo>
                    <a:pt x="431" y="0"/>
                  </a:lnTo>
                  <a:lnTo>
                    <a:pt x="0" y="393"/>
                  </a:lnTo>
                  <a:lnTo>
                    <a:pt x="0" y="876"/>
                  </a:lnTo>
                  <a:lnTo>
                    <a:pt x="0" y="8077"/>
                  </a:lnTo>
                  <a:lnTo>
                    <a:pt x="0" y="8559"/>
                  </a:lnTo>
                  <a:lnTo>
                    <a:pt x="431" y="8953"/>
                  </a:lnTo>
                  <a:lnTo>
                    <a:pt x="901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8" name="object 7828"/>
            <p:cNvSpPr/>
            <p:nvPr/>
          </p:nvSpPr>
          <p:spPr>
            <a:xfrm>
              <a:off x="5237683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9" name="object 7829"/>
            <p:cNvSpPr/>
            <p:nvPr/>
          </p:nvSpPr>
          <p:spPr>
            <a:xfrm>
              <a:off x="5237683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0" name="object 7830"/>
            <p:cNvSpPr/>
            <p:nvPr/>
          </p:nvSpPr>
          <p:spPr>
            <a:xfrm>
              <a:off x="5237683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1" name="object 7831"/>
            <p:cNvSpPr/>
            <p:nvPr/>
          </p:nvSpPr>
          <p:spPr>
            <a:xfrm>
              <a:off x="5237683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2" name="object 7832"/>
            <p:cNvSpPr/>
            <p:nvPr/>
          </p:nvSpPr>
          <p:spPr>
            <a:xfrm>
              <a:off x="5237683" y="4258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3" name="object 7833"/>
            <p:cNvSpPr/>
            <p:nvPr/>
          </p:nvSpPr>
          <p:spPr>
            <a:xfrm>
              <a:off x="5237683" y="4258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4" name="object 7834"/>
            <p:cNvSpPr/>
            <p:nvPr/>
          </p:nvSpPr>
          <p:spPr>
            <a:xfrm>
              <a:off x="5237683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5" name="object 7835"/>
            <p:cNvSpPr/>
            <p:nvPr/>
          </p:nvSpPr>
          <p:spPr>
            <a:xfrm>
              <a:off x="5237683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6" name="object 7836"/>
            <p:cNvSpPr/>
            <p:nvPr/>
          </p:nvSpPr>
          <p:spPr>
            <a:xfrm>
              <a:off x="5237683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7" name="object 7837"/>
            <p:cNvSpPr/>
            <p:nvPr/>
          </p:nvSpPr>
          <p:spPr>
            <a:xfrm>
              <a:off x="5237683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8" name="object 7838"/>
            <p:cNvSpPr/>
            <p:nvPr/>
          </p:nvSpPr>
          <p:spPr>
            <a:xfrm>
              <a:off x="5237683" y="4264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9" name="object 7839"/>
            <p:cNvSpPr/>
            <p:nvPr/>
          </p:nvSpPr>
          <p:spPr>
            <a:xfrm>
              <a:off x="5237683" y="4264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0" name="object 7840"/>
            <p:cNvSpPr/>
            <p:nvPr/>
          </p:nvSpPr>
          <p:spPr>
            <a:xfrm>
              <a:off x="5237683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1" name="object 7841"/>
            <p:cNvSpPr/>
            <p:nvPr/>
          </p:nvSpPr>
          <p:spPr>
            <a:xfrm>
              <a:off x="5237683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2" name="object 7842"/>
            <p:cNvSpPr/>
            <p:nvPr/>
          </p:nvSpPr>
          <p:spPr>
            <a:xfrm>
              <a:off x="5237683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3" name="object 7843"/>
            <p:cNvSpPr/>
            <p:nvPr/>
          </p:nvSpPr>
          <p:spPr>
            <a:xfrm>
              <a:off x="5237683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4" name="object 7844"/>
            <p:cNvSpPr/>
            <p:nvPr/>
          </p:nvSpPr>
          <p:spPr>
            <a:xfrm>
              <a:off x="5237683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5" name="object 7845"/>
            <p:cNvSpPr/>
            <p:nvPr/>
          </p:nvSpPr>
          <p:spPr>
            <a:xfrm>
              <a:off x="5237683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6" name="object 7846"/>
            <p:cNvSpPr/>
            <p:nvPr/>
          </p:nvSpPr>
          <p:spPr>
            <a:xfrm>
              <a:off x="5323855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7" name="object 7847"/>
            <p:cNvSpPr/>
            <p:nvPr/>
          </p:nvSpPr>
          <p:spPr>
            <a:xfrm>
              <a:off x="5323855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8" name="object 7848"/>
            <p:cNvSpPr/>
            <p:nvPr/>
          </p:nvSpPr>
          <p:spPr>
            <a:xfrm>
              <a:off x="5336923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9" name="object 7849"/>
            <p:cNvSpPr/>
            <p:nvPr/>
          </p:nvSpPr>
          <p:spPr>
            <a:xfrm>
              <a:off x="5336923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0" name="object 7850"/>
            <p:cNvSpPr/>
            <p:nvPr/>
          </p:nvSpPr>
          <p:spPr>
            <a:xfrm>
              <a:off x="5325173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1" name="object 7851"/>
            <p:cNvSpPr/>
            <p:nvPr/>
          </p:nvSpPr>
          <p:spPr>
            <a:xfrm>
              <a:off x="5343982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03" y="85089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2" name="object 7852"/>
            <p:cNvSpPr/>
            <p:nvPr/>
          </p:nvSpPr>
          <p:spPr>
            <a:xfrm>
              <a:off x="5343982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3" name="object 7853"/>
            <p:cNvSpPr/>
            <p:nvPr/>
          </p:nvSpPr>
          <p:spPr>
            <a:xfrm>
              <a:off x="5351071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4" name="object 7854"/>
            <p:cNvSpPr/>
            <p:nvPr/>
          </p:nvSpPr>
          <p:spPr>
            <a:xfrm>
              <a:off x="5351071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5" name="object 7855"/>
            <p:cNvSpPr/>
            <p:nvPr/>
          </p:nvSpPr>
          <p:spPr>
            <a:xfrm>
              <a:off x="5364101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6" name="object 7856"/>
            <p:cNvSpPr/>
            <p:nvPr/>
          </p:nvSpPr>
          <p:spPr>
            <a:xfrm>
              <a:off x="5364101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7" name="object 7857"/>
            <p:cNvSpPr/>
            <p:nvPr/>
          </p:nvSpPr>
          <p:spPr>
            <a:xfrm>
              <a:off x="5352427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3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37" y="69761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8" name="object 7858"/>
            <p:cNvSpPr/>
            <p:nvPr/>
          </p:nvSpPr>
          <p:spPr>
            <a:xfrm>
              <a:off x="534112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9" name="object 7859"/>
            <p:cNvSpPr/>
            <p:nvPr/>
          </p:nvSpPr>
          <p:spPr>
            <a:xfrm>
              <a:off x="534112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0" name="object 7860"/>
            <p:cNvSpPr/>
            <p:nvPr/>
          </p:nvSpPr>
          <p:spPr>
            <a:xfrm>
              <a:off x="5341124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1" name="object 7861"/>
            <p:cNvSpPr/>
            <p:nvPr/>
          </p:nvSpPr>
          <p:spPr>
            <a:xfrm>
              <a:off x="5341124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2" name="object 7862"/>
            <p:cNvSpPr/>
            <p:nvPr/>
          </p:nvSpPr>
          <p:spPr>
            <a:xfrm>
              <a:off x="534112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3" name="object 7863"/>
            <p:cNvSpPr/>
            <p:nvPr/>
          </p:nvSpPr>
          <p:spPr>
            <a:xfrm>
              <a:off x="534112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4" name="object 7864"/>
            <p:cNvSpPr/>
            <p:nvPr/>
          </p:nvSpPr>
          <p:spPr>
            <a:xfrm>
              <a:off x="5341124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5" name="object 7865"/>
            <p:cNvSpPr/>
            <p:nvPr/>
          </p:nvSpPr>
          <p:spPr>
            <a:xfrm>
              <a:off x="5341124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6" name="object 7866"/>
            <p:cNvSpPr/>
            <p:nvPr/>
          </p:nvSpPr>
          <p:spPr>
            <a:xfrm>
              <a:off x="5341124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7" name="object 7867"/>
            <p:cNvSpPr/>
            <p:nvPr/>
          </p:nvSpPr>
          <p:spPr>
            <a:xfrm>
              <a:off x="5341124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8" name="object 7868"/>
            <p:cNvSpPr/>
            <p:nvPr/>
          </p:nvSpPr>
          <p:spPr>
            <a:xfrm>
              <a:off x="534112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9" name="object 7869"/>
            <p:cNvSpPr/>
            <p:nvPr/>
          </p:nvSpPr>
          <p:spPr>
            <a:xfrm>
              <a:off x="534112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0" name="object 7870"/>
            <p:cNvSpPr/>
            <p:nvPr/>
          </p:nvSpPr>
          <p:spPr>
            <a:xfrm>
              <a:off x="5341124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59" y="220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1" name="object 7871"/>
            <p:cNvSpPr/>
            <p:nvPr/>
          </p:nvSpPr>
          <p:spPr>
            <a:xfrm>
              <a:off x="5341124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59" y="220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2" name="object 7872"/>
            <p:cNvSpPr/>
            <p:nvPr/>
          </p:nvSpPr>
          <p:spPr>
            <a:xfrm>
              <a:off x="5341124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3" name="object 7873"/>
            <p:cNvSpPr/>
            <p:nvPr/>
          </p:nvSpPr>
          <p:spPr>
            <a:xfrm>
              <a:off x="5341124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4" name="object 7874"/>
            <p:cNvSpPr/>
            <p:nvPr/>
          </p:nvSpPr>
          <p:spPr>
            <a:xfrm>
              <a:off x="5341124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5" name="object 7875"/>
            <p:cNvSpPr/>
            <p:nvPr/>
          </p:nvSpPr>
          <p:spPr>
            <a:xfrm>
              <a:off x="5341124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6" name="object 7876"/>
            <p:cNvSpPr/>
            <p:nvPr/>
          </p:nvSpPr>
          <p:spPr>
            <a:xfrm>
              <a:off x="534112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7" name="object 7877"/>
            <p:cNvSpPr/>
            <p:nvPr/>
          </p:nvSpPr>
          <p:spPr>
            <a:xfrm>
              <a:off x="534112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8" name="object 7878"/>
            <p:cNvSpPr/>
            <p:nvPr/>
          </p:nvSpPr>
          <p:spPr>
            <a:xfrm>
              <a:off x="5341124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9" name="object 7879"/>
            <p:cNvSpPr/>
            <p:nvPr/>
          </p:nvSpPr>
          <p:spPr>
            <a:xfrm>
              <a:off x="5341124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0" name="object 7880"/>
            <p:cNvSpPr/>
            <p:nvPr/>
          </p:nvSpPr>
          <p:spPr>
            <a:xfrm>
              <a:off x="534112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1" name="object 7881"/>
            <p:cNvSpPr/>
            <p:nvPr/>
          </p:nvSpPr>
          <p:spPr>
            <a:xfrm>
              <a:off x="534112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2" name="object 7882"/>
            <p:cNvSpPr/>
            <p:nvPr/>
          </p:nvSpPr>
          <p:spPr>
            <a:xfrm>
              <a:off x="5341124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3" name="object 7883"/>
            <p:cNvSpPr/>
            <p:nvPr/>
          </p:nvSpPr>
          <p:spPr>
            <a:xfrm>
              <a:off x="5341124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4" name="object 7884"/>
            <p:cNvSpPr/>
            <p:nvPr/>
          </p:nvSpPr>
          <p:spPr>
            <a:xfrm>
              <a:off x="5368353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5" name="object 7885"/>
            <p:cNvSpPr/>
            <p:nvPr/>
          </p:nvSpPr>
          <p:spPr>
            <a:xfrm>
              <a:off x="5368353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6" name="object 7886"/>
            <p:cNvSpPr/>
            <p:nvPr/>
          </p:nvSpPr>
          <p:spPr>
            <a:xfrm>
              <a:off x="5368353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7" name="object 7887"/>
            <p:cNvSpPr/>
            <p:nvPr/>
          </p:nvSpPr>
          <p:spPr>
            <a:xfrm>
              <a:off x="5368353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8" name="object 7888"/>
            <p:cNvSpPr/>
            <p:nvPr/>
          </p:nvSpPr>
          <p:spPr>
            <a:xfrm>
              <a:off x="5368353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9" name="object 7889"/>
            <p:cNvSpPr/>
            <p:nvPr/>
          </p:nvSpPr>
          <p:spPr>
            <a:xfrm>
              <a:off x="5368353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0" name="object 7890"/>
            <p:cNvSpPr/>
            <p:nvPr/>
          </p:nvSpPr>
          <p:spPr>
            <a:xfrm>
              <a:off x="5368353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1" name="object 7891"/>
            <p:cNvSpPr/>
            <p:nvPr/>
          </p:nvSpPr>
          <p:spPr>
            <a:xfrm>
              <a:off x="5368353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2" name="object 7892"/>
            <p:cNvSpPr/>
            <p:nvPr/>
          </p:nvSpPr>
          <p:spPr>
            <a:xfrm>
              <a:off x="5368353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3" name="object 7893"/>
            <p:cNvSpPr/>
            <p:nvPr/>
          </p:nvSpPr>
          <p:spPr>
            <a:xfrm>
              <a:off x="5368353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4" name="object 7894"/>
            <p:cNvSpPr/>
            <p:nvPr/>
          </p:nvSpPr>
          <p:spPr>
            <a:xfrm>
              <a:off x="5368353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5" name="object 7895"/>
            <p:cNvSpPr/>
            <p:nvPr/>
          </p:nvSpPr>
          <p:spPr>
            <a:xfrm>
              <a:off x="5368353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6" name="object 7896"/>
            <p:cNvSpPr/>
            <p:nvPr/>
          </p:nvSpPr>
          <p:spPr>
            <a:xfrm>
              <a:off x="5368353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7" name="object 7897"/>
            <p:cNvSpPr/>
            <p:nvPr/>
          </p:nvSpPr>
          <p:spPr>
            <a:xfrm>
              <a:off x="5368353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8" name="object 7898"/>
            <p:cNvSpPr/>
            <p:nvPr/>
          </p:nvSpPr>
          <p:spPr>
            <a:xfrm>
              <a:off x="5368353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9" name="object 7899"/>
            <p:cNvSpPr/>
            <p:nvPr/>
          </p:nvSpPr>
          <p:spPr>
            <a:xfrm>
              <a:off x="5368353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0" name="object 7900"/>
            <p:cNvSpPr/>
            <p:nvPr/>
          </p:nvSpPr>
          <p:spPr>
            <a:xfrm>
              <a:off x="5368353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1" name="object 7901"/>
            <p:cNvSpPr/>
            <p:nvPr/>
          </p:nvSpPr>
          <p:spPr>
            <a:xfrm>
              <a:off x="5368353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2" name="object 7902"/>
            <p:cNvSpPr/>
            <p:nvPr/>
          </p:nvSpPr>
          <p:spPr>
            <a:xfrm>
              <a:off x="5368353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3" name="object 7903"/>
            <p:cNvSpPr/>
            <p:nvPr/>
          </p:nvSpPr>
          <p:spPr>
            <a:xfrm>
              <a:off x="5368353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4" name="object 7904"/>
            <p:cNvSpPr/>
            <p:nvPr/>
          </p:nvSpPr>
          <p:spPr>
            <a:xfrm>
              <a:off x="5368353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5" name="object 7905"/>
            <p:cNvSpPr/>
            <p:nvPr/>
          </p:nvSpPr>
          <p:spPr>
            <a:xfrm>
              <a:off x="5368353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6" name="object 7906"/>
            <p:cNvSpPr/>
            <p:nvPr/>
          </p:nvSpPr>
          <p:spPr>
            <a:xfrm>
              <a:off x="5368353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7" name="object 7907"/>
            <p:cNvSpPr/>
            <p:nvPr/>
          </p:nvSpPr>
          <p:spPr>
            <a:xfrm>
              <a:off x="5368353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8" name="object 7908"/>
            <p:cNvSpPr/>
            <p:nvPr/>
          </p:nvSpPr>
          <p:spPr>
            <a:xfrm>
              <a:off x="5368353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9" name="object 7909"/>
            <p:cNvSpPr/>
            <p:nvPr/>
          </p:nvSpPr>
          <p:spPr>
            <a:xfrm>
              <a:off x="5368353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0" name="object 7910"/>
            <p:cNvSpPr/>
            <p:nvPr/>
          </p:nvSpPr>
          <p:spPr>
            <a:xfrm>
              <a:off x="5368353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1" name="object 7911"/>
            <p:cNvSpPr/>
            <p:nvPr/>
          </p:nvSpPr>
          <p:spPr>
            <a:xfrm>
              <a:off x="5368353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2" name="object 7912"/>
            <p:cNvSpPr/>
            <p:nvPr/>
          </p:nvSpPr>
          <p:spPr>
            <a:xfrm>
              <a:off x="5368353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3" name="object 7913"/>
            <p:cNvSpPr/>
            <p:nvPr/>
          </p:nvSpPr>
          <p:spPr>
            <a:xfrm>
              <a:off x="5368353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4" name="object 7914"/>
            <p:cNvSpPr/>
            <p:nvPr/>
          </p:nvSpPr>
          <p:spPr>
            <a:xfrm>
              <a:off x="5368353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5" name="object 7915"/>
            <p:cNvSpPr/>
            <p:nvPr/>
          </p:nvSpPr>
          <p:spPr>
            <a:xfrm>
              <a:off x="5368353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6" name="object 7916"/>
            <p:cNvSpPr/>
            <p:nvPr/>
          </p:nvSpPr>
          <p:spPr>
            <a:xfrm>
              <a:off x="5368353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7" name="object 7917"/>
            <p:cNvSpPr/>
            <p:nvPr/>
          </p:nvSpPr>
          <p:spPr>
            <a:xfrm>
              <a:off x="5368353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8" name="object 7918"/>
            <p:cNvSpPr/>
            <p:nvPr/>
          </p:nvSpPr>
          <p:spPr>
            <a:xfrm>
              <a:off x="5368353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9" name="object 7919"/>
            <p:cNvSpPr/>
            <p:nvPr/>
          </p:nvSpPr>
          <p:spPr>
            <a:xfrm>
              <a:off x="5368353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0" name="object 7920"/>
            <p:cNvSpPr/>
            <p:nvPr/>
          </p:nvSpPr>
          <p:spPr>
            <a:xfrm>
              <a:off x="5368353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1" name="object 7921"/>
            <p:cNvSpPr/>
            <p:nvPr/>
          </p:nvSpPr>
          <p:spPr>
            <a:xfrm>
              <a:off x="5368353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2" name="object 7922"/>
            <p:cNvSpPr/>
            <p:nvPr/>
          </p:nvSpPr>
          <p:spPr>
            <a:xfrm>
              <a:off x="5368353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3" name="object 7923"/>
            <p:cNvSpPr/>
            <p:nvPr/>
          </p:nvSpPr>
          <p:spPr>
            <a:xfrm>
              <a:off x="5368353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4" name="object 7924"/>
            <p:cNvSpPr/>
            <p:nvPr/>
          </p:nvSpPr>
          <p:spPr>
            <a:xfrm>
              <a:off x="5368353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5" name="object 7925"/>
            <p:cNvSpPr/>
            <p:nvPr/>
          </p:nvSpPr>
          <p:spPr>
            <a:xfrm>
              <a:off x="5368353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6" name="object 7926"/>
            <p:cNvSpPr/>
            <p:nvPr/>
          </p:nvSpPr>
          <p:spPr>
            <a:xfrm>
              <a:off x="5368353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7" name="object 7927"/>
            <p:cNvSpPr/>
            <p:nvPr/>
          </p:nvSpPr>
          <p:spPr>
            <a:xfrm>
              <a:off x="5368353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8" name="object 7928"/>
            <p:cNvSpPr/>
            <p:nvPr/>
          </p:nvSpPr>
          <p:spPr>
            <a:xfrm>
              <a:off x="5368353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9" name="object 7929"/>
            <p:cNvSpPr/>
            <p:nvPr/>
          </p:nvSpPr>
          <p:spPr>
            <a:xfrm>
              <a:off x="5368353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0" name="object 7930"/>
            <p:cNvSpPr/>
            <p:nvPr/>
          </p:nvSpPr>
          <p:spPr>
            <a:xfrm>
              <a:off x="5368353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1" name="object 7931"/>
            <p:cNvSpPr/>
            <p:nvPr/>
          </p:nvSpPr>
          <p:spPr>
            <a:xfrm>
              <a:off x="5368353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2" name="object 7932"/>
            <p:cNvSpPr/>
            <p:nvPr/>
          </p:nvSpPr>
          <p:spPr>
            <a:xfrm>
              <a:off x="5368353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3" name="object 7933"/>
            <p:cNvSpPr/>
            <p:nvPr/>
          </p:nvSpPr>
          <p:spPr>
            <a:xfrm>
              <a:off x="5368353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4" name="object 7934"/>
            <p:cNvSpPr/>
            <p:nvPr/>
          </p:nvSpPr>
          <p:spPr>
            <a:xfrm>
              <a:off x="5368353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5" name="object 7935"/>
            <p:cNvSpPr/>
            <p:nvPr/>
          </p:nvSpPr>
          <p:spPr>
            <a:xfrm>
              <a:off x="5368353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6" name="object 7936"/>
            <p:cNvSpPr/>
            <p:nvPr/>
          </p:nvSpPr>
          <p:spPr>
            <a:xfrm>
              <a:off x="531742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7" name="object 7937"/>
            <p:cNvSpPr/>
            <p:nvPr/>
          </p:nvSpPr>
          <p:spPr>
            <a:xfrm>
              <a:off x="531742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8" name="object 7938"/>
            <p:cNvSpPr/>
            <p:nvPr/>
          </p:nvSpPr>
          <p:spPr>
            <a:xfrm>
              <a:off x="5317426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9" name="object 7939"/>
            <p:cNvSpPr/>
            <p:nvPr/>
          </p:nvSpPr>
          <p:spPr>
            <a:xfrm>
              <a:off x="5317426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0" name="object 7940"/>
            <p:cNvSpPr/>
            <p:nvPr/>
          </p:nvSpPr>
          <p:spPr>
            <a:xfrm>
              <a:off x="531742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1" name="object 7941"/>
            <p:cNvSpPr/>
            <p:nvPr/>
          </p:nvSpPr>
          <p:spPr>
            <a:xfrm>
              <a:off x="531742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2" name="object 7942"/>
            <p:cNvSpPr/>
            <p:nvPr/>
          </p:nvSpPr>
          <p:spPr>
            <a:xfrm>
              <a:off x="5317426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3" name="object 7943"/>
            <p:cNvSpPr/>
            <p:nvPr/>
          </p:nvSpPr>
          <p:spPr>
            <a:xfrm>
              <a:off x="5317426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4" name="object 7944"/>
            <p:cNvSpPr/>
            <p:nvPr/>
          </p:nvSpPr>
          <p:spPr>
            <a:xfrm>
              <a:off x="5317426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5" name="object 7945"/>
            <p:cNvSpPr/>
            <p:nvPr/>
          </p:nvSpPr>
          <p:spPr>
            <a:xfrm>
              <a:off x="5317426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6" name="object 7946"/>
            <p:cNvSpPr/>
            <p:nvPr/>
          </p:nvSpPr>
          <p:spPr>
            <a:xfrm>
              <a:off x="531742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7" name="object 7947"/>
            <p:cNvSpPr/>
            <p:nvPr/>
          </p:nvSpPr>
          <p:spPr>
            <a:xfrm>
              <a:off x="531742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8" name="object 7948"/>
            <p:cNvSpPr/>
            <p:nvPr/>
          </p:nvSpPr>
          <p:spPr>
            <a:xfrm>
              <a:off x="5317426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9" name="object 7949"/>
            <p:cNvSpPr/>
            <p:nvPr/>
          </p:nvSpPr>
          <p:spPr>
            <a:xfrm>
              <a:off x="5317426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0" name="object 7950"/>
            <p:cNvSpPr/>
            <p:nvPr/>
          </p:nvSpPr>
          <p:spPr>
            <a:xfrm>
              <a:off x="5317426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1" name="object 7951"/>
            <p:cNvSpPr/>
            <p:nvPr/>
          </p:nvSpPr>
          <p:spPr>
            <a:xfrm>
              <a:off x="5317426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2" name="object 7952"/>
            <p:cNvSpPr/>
            <p:nvPr/>
          </p:nvSpPr>
          <p:spPr>
            <a:xfrm>
              <a:off x="5317426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3" name="object 7953"/>
            <p:cNvSpPr/>
            <p:nvPr/>
          </p:nvSpPr>
          <p:spPr>
            <a:xfrm>
              <a:off x="5317426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4" name="object 7954"/>
            <p:cNvSpPr/>
            <p:nvPr/>
          </p:nvSpPr>
          <p:spPr>
            <a:xfrm>
              <a:off x="531742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5" name="object 7955"/>
            <p:cNvSpPr/>
            <p:nvPr/>
          </p:nvSpPr>
          <p:spPr>
            <a:xfrm>
              <a:off x="531742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6" name="object 7956"/>
            <p:cNvSpPr/>
            <p:nvPr/>
          </p:nvSpPr>
          <p:spPr>
            <a:xfrm>
              <a:off x="5317426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7" name="object 7957"/>
            <p:cNvSpPr/>
            <p:nvPr/>
          </p:nvSpPr>
          <p:spPr>
            <a:xfrm>
              <a:off x="5317426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8" name="object 7958"/>
            <p:cNvSpPr/>
            <p:nvPr/>
          </p:nvSpPr>
          <p:spPr>
            <a:xfrm>
              <a:off x="531742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9" name="object 7959"/>
            <p:cNvSpPr/>
            <p:nvPr/>
          </p:nvSpPr>
          <p:spPr>
            <a:xfrm>
              <a:off x="531742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0" name="object 7960"/>
            <p:cNvSpPr/>
            <p:nvPr/>
          </p:nvSpPr>
          <p:spPr>
            <a:xfrm>
              <a:off x="5317426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1" name="object 7961"/>
            <p:cNvSpPr/>
            <p:nvPr/>
          </p:nvSpPr>
          <p:spPr>
            <a:xfrm>
              <a:off x="5317426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2" name="object 7962"/>
            <p:cNvSpPr/>
            <p:nvPr/>
          </p:nvSpPr>
          <p:spPr>
            <a:xfrm>
              <a:off x="531742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3" name="object 7963"/>
            <p:cNvSpPr/>
            <p:nvPr/>
          </p:nvSpPr>
          <p:spPr>
            <a:xfrm>
              <a:off x="531742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4" name="object 7964"/>
            <p:cNvSpPr/>
            <p:nvPr/>
          </p:nvSpPr>
          <p:spPr>
            <a:xfrm>
              <a:off x="5317426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5" name="object 7965"/>
            <p:cNvSpPr/>
            <p:nvPr/>
          </p:nvSpPr>
          <p:spPr>
            <a:xfrm>
              <a:off x="5317426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6" name="object 7966"/>
            <p:cNvSpPr/>
            <p:nvPr/>
          </p:nvSpPr>
          <p:spPr>
            <a:xfrm>
              <a:off x="5317426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7" name="object 7967"/>
            <p:cNvSpPr/>
            <p:nvPr/>
          </p:nvSpPr>
          <p:spPr>
            <a:xfrm>
              <a:off x="5317426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8" name="object 7968"/>
            <p:cNvSpPr/>
            <p:nvPr/>
          </p:nvSpPr>
          <p:spPr>
            <a:xfrm>
              <a:off x="5317426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9" name="object 7969"/>
            <p:cNvSpPr/>
            <p:nvPr/>
          </p:nvSpPr>
          <p:spPr>
            <a:xfrm>
              <a:off x="5317426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0" name="object 7970"/>
            <p:cNvSpPr/>
            <p:nvPr/>
          </p:nvSpPr>
          <p:spPr>
            <a:xfrm>
              <a:off x="5317426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1" name="object 7971"/>
            <p:cNvSpPr/>
            <p:nvPr/>
          </p:nvSpPr>
          <p:spPr>
            <a:xfrm>
              <a:off x="5317426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2" name="object 7972"/>
            <p:cNvSpPr/>
            <p:nvPr/>
          </p:nvSpPr>
          <p:spPr>
            <a:xfrm>
              <a:off x="5317426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3" name="object 7973"/>
            <p:cNvSpPr/>
            <p:nvPr/>
          </p:nvSpPr>
          <p:spPr>
            <a:xfrm>
              <a:off x="5317426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4" name="object 7974"/>
            <p:cNvSpPr/>
            <p:nvPr/>
          </p:nvSpPr>
          <p:spPr>
            <a:xfrm>
              <a:off x="531742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5" name="object 7975"/>
            <p:cNvSpPr/>
            <p:nvPr/>
          </p:nvSpPr>
          <p:spPr>
            <a:xfrm>
              <a:off x="531742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6" name="object 7976"/>
            <p:cNvSpPr/>
            <p:nvPr/>
          </p:nvSpPr>
          <p:spPr>
            <a:xfrm>
              <a:off x="5317426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7" name="object 7977"/>
            <p:cNvSpPr/>
            <p:nvPr/>
          </p:nvSpPr>
          <p:spPr>
            <a:xfrm>
              <a:off x="5317426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8" name="object 7978"/>
            <p:cNvSpPr/>
            <p:nvPr/>
          </p:nvSpPr>
          <p:spPr>
            <a:xfrm>
              <a:off x="5317426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9" name="object 7979"/>
            <p:cNvSpPr/>
            <p:nvPr/>
          </p:nvSpPr>
          <p:spPr>
            <a:xfrm>
              <a:off x="5317426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0" name="object 7980"/>
            <p:cNvSpPr/>
            <p:nvPr/>
          </p:nvSpPr>
          <p:spPr>
            <a:xfrm>
              <a:off x="5317426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1" name="object 7981"/>
            <p:cNvSpPr/>
            <p:nvPr/>
          </p:nvSpPr>
          <p:spPr>
            <a:xfrm>
              <a:off x="5317426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2" name="object 7982"/>
            <p:cNvSpPr/>
            <p:nvPr/>
          </p:nvSpPr>
          <p:spPr>
            <a:xfrm>
              <a:off x="5317426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3" name="object 7983"/>
            <p:cNvSpPr/>
            <p:nvPr/>
          </p:nvSpPr>
          <p:spPr>
            <a:xfrm>
              <a:off x="5317426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4" name="object 7984"/>
            <p:cNvSpPr/>
            <p:nvPr/>
          </p:nvSpPr>
          <p:spPr>
            <a:xfrm>
              <a:off x="5317426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5" name="object 7985"/>
            <p:cNvSpPr/>
            <p:nvPr/>
          </p:nvSpPr>
          <p:spPr>
            <a:xfrm>
              <a:off x="5317426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6" name="object 7986"/>
            <p:cNvSpPr/>
            <p:nvPr/>
          </p:nvSpPr>
          <p:spPr>
            <a:xfrm>
              <a:off x="531742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7" name="object 7987"/>
            <p:cNvSpPr/>
            <p:nvPr/>
          </p:nvSpPr>
          <p:spPr>
            <a:xfrm>
              <a:off x="531742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8" name="object 7988"/>
            <p:cNvSpPr/>
            <p:nvPr/>
          </p:nvSpPr>
          <p:spPr>
            <a:xfrm>
              <a:off x="534466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9" name="object 7989"/>
            <p:cNvSpPr/>
            <p:nvPr/>
          </p:nvSpPr>
          <p:spPr>
            <a:xfrm>
              <a:off x="534466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0" name="object 7990"/>
            <p:cNvSpPr/>
            <p:nvPr/>
          </p:nvSpPr>
          <p:spPr>
            <a:xfrm>
              <a:off x="5344667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1" name="object 7991"/>
            <p:cNvSpPr/>
            <p:nvPr/>
          </p:nvSpPr>
          <p:spPr>
            <a:xfrm>
              <a:off x="5344667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2" name="object 7992"/>
            <p:cNvSpPr/>
            <p:nvPr/>
          </p:nvSpPr>
          <p:spPr>
            <a:xfrm>
              <a:off x="534466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3" name="object 7993"/>
            <p:cNvSpPr/>
            <p:nvPr/>
          </p:nvSpPr>
          <p:spPr>
            <a:xfrm>
              <a:off x="534466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4" name="object 7994"/>
            <p:cNvSpPr/>
            <p:nvPr/>
          </p:nvSpPr>
          <p:spPr>
            <a:xfrm>
              <a:off x="5344667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5" name="object 7995"/>
            <p:cNvSpPr/>
            <p:nvPr/>
          </p:nvSpPr>
          <p:spPr>
            <a:xfrm>
              <a:off x="5344667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6" name="object 7996"/>
            <p:cNvSpPr/>
            <p:nvPr/>
          </p:nvSpPr>
          <p:spPr>
            <a:xfrm>
              <a:off x="5344667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7" name="object 7997"/>
            <p:cNvSpPr/>
            <p:nvPr/>
          </p:nvSpPr>
          <p:spPr>
            <a:xfrm>
              <a:off x="5344667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8" name="object 7998"/>
            <p:cNvSpPr/>
            <p:nvPr/>
          </p:nvSpPr>
          <p:spPr>
            <a:xfrm>
              <a:off x="534466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9" name="object 7999"/>
            <p:cNvSpPr/>
            <p:nvPr/>
          </p:nvSpPr>
          <p:spPr>
            <a:xfrm>
              <a:off x="534466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0" name="object 8000"/>
            <p:cNvSpPr/>
            <p:nvPr/>
          </p:nvSpPr>
          <p:spPr>
            <a:xfrm>
              <a:off x="5344667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1" name="object 8001"/>
            <p:cNvSpPr/>
            <p:nvPr/>
          </p:nvSpPr>
          <p:spPr>
            <a:xfrm>
              <a:off x="5344667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2" name="object 8002"/>
            <p:cNvSpPr/>
            <p:nvPr/>
          </p:nvSpPr>
          <p:spPr>
            <a:xfrm>
              <a:off x="5344667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3" name="object 8003"/>
            <p:cNvSpPr/>
            <p:nvPr/>
          </p:nvSpPr>
          <p:spPr>
            <a:xfrm>
              <a:off x="5344667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4" name="object 8004"/>
            <p:cNvSpPr/>
            <p:nvPr/>
          </p:nvSpPr>
          <p:spPr>
            <a:xfrm>
              <a:off x="5344667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5" name="object 8005"/>
            <p:cNvSpPr/>
            <p:nvPr/>
          </p:nvSpPr>
          <p:spPr>
            <a:xfrm>
              <a:off x="5344667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6" name="object 8006"/>
            <p:cNvSpPr/>
            <p:nvPr/>
          </p:nvSpPr>
          <p:spPr>
            <a:xfrm>
              <a:off x="534466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7" name="object 8007"/>
            <p:cNvSpPr/>
            <p:nvPr/>
          </p:nvSpPr>
          <p:spPr>
            <a:xfrm>
              <a:off x="534466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8" name="object 8008"/>
            <p:cNvSpPr/>
            <p:nvPr/>
          </p:nvSpPr>
          <p:spPr>
            <a:xfrm>
              <a:off x="5344667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9" name="object 8009"/>
            <p:cNvSpPr/>
            <p:nvPr/>
          </p:nvSpPr>
          <p:spPr>
            <a:xfrm>
              <a:off x="5344667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0" name="object 8010"/>
            <p:cNvSpPr/>
            <p:nvPr/>
          </p:nvSpPr>
          <p:spPr>
            <a:xfrm>
              <a:off x="534466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1" name="object 8011"/>
            <p:cNvSpPr/>
            <p:nvPr/>
          </p:nvSpPr>
          <p:spPr>
            <a:xfrm>
              <a:off x="534466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2" name="object 8012"/>
            <p:cNvSpPr/>
            <p:nvPr/>
          </p:nvSpPr>
          <p:spPr>
            <a:xfrm>
              <a:off x="534466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3" name="object 8013"/>
            <p:cNvSpPr/>
            <p:nvPr/>
          </p:nvSpPr>
          <p:spPr>
            <a:xfrm>
              <a:off x="534466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4" name="object 8014"/>
            <p:cNvSpPr/>
            <p:nvPr/>
          </p:nvSpPr>
          <p:spPr>
            <a:xfrm>
              <a:off x="534466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5" name="object 8015"/>
            <p:cNvSpPr/>
            <p:nvPr/>
          </p:nvSpPr>
          <p:spPr>
            <a:xfrm>
              <a:off x="534466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6" name="object 8016"/>
            <p:cNvSpPr/>
            <p:nvPr/>
          </p:nvSpPr>
          <p:spPr>
            <a:xfrm>
              <a:off x="5344667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7" name="object 8017"/>
            <p:cNvSpPr/>
            <p:nvPr/>
          </p:nvSpPr>
          <p:spPr>
            <a:xfrm>
              <a:off x="5344667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8" name="object 8018"/>
            <p:cNvSpPr/>
            <p:nvPr/>
          </p:nvSpPr>
          <p:spPr>
            <a:xfrm>
              <a:off x="5344667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9" name="object 8019"/>
            <p:cNvSpPr/>
            <p:nvPr/>
          </p:nvSpPr>
          <p:spPr>
            <a:xfrm>
              <a:off x="5344667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0" name="object 8020"/>
            <p:cNvSpPr/>
            <p:nvPr/>
          </p:nvSpPr>
          <p:spPr>
            <a:xfrm>
              <a:off x="5344667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1" name="object 8021"/>
            <p:cNvSpPr/>
            <p:nvPr/>
          </p:nvSpPr>
          <p:spPr>
            <a:xfrm>
              <a:off x="5344667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2" name="object 8022"/>
            <p:cNvSpPr/>
            <p:nvPr/>
          </p:nvSpPr>
          <p:spPr>
            <a:xfrm>
              <a:off x="5344667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3" name="object 8023"/>
            <p:cNvSpPr/>
            <p:nvPr/>
          </p:nvSpPr>
          <p:spPr>
            <a:xfrm>
              <a:off x="5344667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4" name="object 8024"/>
            <p:cNvSpPr/>
            <p:nvPr/>
          </p:nvSpPr>
          <p:spPr>
            <a:xfrm>
              <a:off x="5344667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5" name="object 8025"/>
            <p:cNvSpPr/>
            <p:nvPr/>
          </p:nvSpPr>
          <p:spPr>
            <a:xfrm>
              <a:off x="5344667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6" name="object 8026"/>
            <p:cNvSpPr/>
            <p:nvPr/>
          </p:nvSpPr>
          <p:spPr>
            <a:xfrm>
              <a:off x="534466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7" name="object 8027"/>
            <p:cNvSpPr/>
            <p:nvPr/>
          </p:nvSpPr>
          <p:spPr>
            <a:xfrm>
              <a:off x="534466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8" name="object 8028"/>
            <p:cNvSpPr/>
            <p:nvPr/>
          </p:nvSpPr>
          <p:spPr>
            <a:xfrm>
              <a:off x="5344667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9" name="object 8029"/>
            <p:cNvSpPr/>
            <p:nvPr/>
          </p:nvSpPr>
          <p:spPr>
            <a:xfrm>
              <a:off x="5344667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0" name="object 8030"/>
            <p:cNvSpPr/>
            <p:nvPr/>
          </p:nvSpPr>
          <p:spPr>
            <a:xfrm>
              <a:off x="5344667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1" name="object 8031"/>
            <p:cNvSpPr/>
            <p:nvPr/>
          </p:nvSpPr>
          <p:spPr>
            <a:xfrm>
              <a:off x="5344667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2" name="object 8032"/>
            <p:cNvSpPr/>
            <p:nvPr/>
          </p:nvSpPr>
          <p:spPr>
            <a:xfrm>
              <a:off x="5344667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3" name="object 8033"/>
            <p:cNvSpPr/>
            <p:nvPr/>
          </p:nvSpPr>
          <p:spPr>
            <a:xfrm>
              <a:off x="5344667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4" name="object 8034"/>
            <p:cNvSpPr/>
            <p:nvPr/>
          </p:nvSpPr>
          <p:spPr>
            <a:xfrm>
              <a:off x="5344667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5" name="object 8035"/>
            <p:cNvSpPr/>
            <p:nvPr/>
          </p:nvSpPr>
          <p:spPr>
            <a:xfrm>
              <a:off x="5344667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6" name="object 8036"/>
            <p:cNvSpPr/>
            <p:nvPr/>
          </p:nvSpPr>
          <p:spPr>
            <a:xfrm>
              <a:off x="5344667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7" name="object 8037"/>
            <p:cNvSpPr/>
            <p:nvPr/>
          </p:nvSpPr>
          <p:spPr>
            <a:xfrm>
              <a:off x="5344667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8" name="object 8038"/>
            <p:cNvSpPr/>
            <p:nvPr/>
          </p:nvSpPr>
          <p:spPr>
            <a:xfrm>
              <a:off x="534466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9" name="object 8039"/>
            <p:cNvSpPr/>
            <p:nvPr/>
          </p:nvSpPr>
          <p:spPr>
            <a:xfrm>
              <a:off x="534466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0" name="object 8040"/>
            <p:cNvSpPr/>
            <p:nvPr/>
          </p:nvSpPr>
          <p:spPr>
            <a:xfrm>
              <a:off x="5246497" y="425432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1" name="object 8041"/>
            <p:cNvSpPr/>
            <p:nvPr/>
          </p:nvSpPr>
          <p:spPr>
            <a:xfrm>
              <a:off x="5246055" y="4254094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24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224" y="3797"/>
                  </a:lnTo>
                  <a:lnTo>
                    <a:pt x="14224" y="2908"/>
                  </a:lnTo>
                  <a:lnTo>
                    <a:pt x="1371" y="2908"/>
                  </a:lnTo>
                  <a:lnTo>
                    <a:pt x="939" y="2793"/>
                  </a:lnTo>
                  <a:lnTo>
                    <a:pt x="939" y="2438"/>
                  </a:lnTo>
                  <a:lnTo>
                    <a:pt x="1879" y="2438"/>
                  </a:lnTo>
                  <a:lnTo>
                    <a:pt x="1816" y="2235"/>
                  </a:lnTo>
                  <a:lnTo>
                    <a:pt x="1600" y="2158"/>
                  </a:lnTo>
                  <a:lnTo>
                    <a:pt x="1043" y="1854"/>
                  </a:lnTo>
                  <a:lnTo>
                    <a:pt x="914" y="1714"/>
                  </a:lnTo>
                  <a:lnTo>
                    <a:pt x="914" y="1117"/>
                  </a:lnTo>
                  <a:lnTo>
                    <a:pt x="1219" y="914"/>
                  </a:lnTo>
                  <a:lnTo>
                    <a:pt x="14224" y="914"/>
                  </a:lnTo>
                  <a:lnTo>
                    <a:pt x="14224" y="0"/>
                  </a:lnTo>
                  <a:close/>
                </a:path>
                <a:path w="14604" h="3810">
                  <a:moveTo>
                    <a:pt x="2108" y="1257"/>
                  </a:moveTo>
                  <a:lnTo>
                    <a:pt x="1536" y="1257"/>
                  </a:lnTo>
                  <a:lnTo>
                    <a:pt x="1511" y="1498"/>
                  </a:lnTo>
                  <a:lnTo>
                    <a:pt x="2260" y="1854"/>
                  </a:lnTo>
                  <a:lnTo>
                    <a:pt x="2393" y="2031"/>
                  </a:lnTo>
                  <a:lnTo>
                    <a:pt x="2413" y="2654"/>
                  </a:lnTo>
                  <a:lnTo>
                    <a:pt x="2108" y="2908"/>
                  </a:lnTo>
                  <a:lnTo>
                    <a:pt x="12407" y="2908"/>
                  </a:lnTo>
                  <a:lnTo>
                    <a:pt x="12210" y="2857"/>
                  </a:lnTo>
                  <a:lnTo>
                    <a:pt x="2679" y="2857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108" y="1257"/>
                  </a:lnTo>
                  <a:close/>
                </a:path>
                <a:path w="14604" h="3810">
                  <a:moveTo>
                    <a:pt x="13119" y="1257"/>
                  </a:moveTo>
                  <a:lnTo>
                    <a:pt x="12585" y="1257"/>
                  </a:lnTo>
                  <a:lnTo>
                    <a:pt x="12534" y="1498"/>
                  </a:lnTo>
                  <a:lnTo>
                    <a:pt x="12763" y="1612"/>
                  </a:lnTo>
                  <a:lnTo>
                    <a:pt x="12890" y="1638"/>
                  </a:lnTo>
                  <a:lnTo>
                    <a:pt x="13296" y="1854"/>
                  </a:lnTo>
                  <a:lnTo>
                    <a:pt x="13423" y="2654"/>
                  </a:lnTo>
                  <a:lnTo>
                    <a:pt x="13119" y="2908"/>
                  </a:lnTo>
                  <a:lnTo>
                    <a:pt x="14224" y="2908"/>
                  </a:lnTo>
                  <a:lnTo>
                    <a:pt x="14224" y="1333"/>
                  </a:lnTo>
                  <a:lnTo>
                    <a:pt x="13296" y="1333"/>
                  </a:lnTo>
                  <a:lnTo>
                    <a:pt x="13119" y="1257"/>
                  </a:lnTo>
                  <a:close/>
                </a:path>
                <a:path w="14604" h="3810">
                  <a:moveTo>
                    <a:pt x="12218" y="939"/>
                  </a:moveTo>
                  <a:lnTo>
                    <a:pt x="3238" y="939"/>
                  </a:lnTo>
                  <a:lnTo>
                    <a:pt x="3238" y="2857"/>
                  </a:lnTo>
                  <a:lnTo>
                    <a:pt x="3683" y="2857"/>
                  </a:lnTo>
                  <a:lnTo>
                    <a:pt x="3683" y="952"/>
                  </a:lnTo>
                  <a:lnTo>
                    <a:pt x="12218" y="939"/>
                  </a:lnTo>
                  <a:close/>
                </a:path>
                <a:path w="14604" h="3810">
                  <a:moveTo>
                    <a:pt x="5448" y="952"/>
                  </a:moveTo>
                  <a:lnTo>
                    <a:pt x="5092" y="952"/>
                  </a:lnTo>
                  <a:lnTo>
                    <a:pt x="5092" y="1295"/>
                  </a:lnTo>
                  <a:lnTo>
                    <a:pt x="4254" y="1295"/>
                  </a:lnTo>
                  <a:lnTo>
                    <a:pt x="4254" y="1714"/>
                  </a:lnTo>
                  <a:lnTo>
                    <a:pt x="5003" y="1714"/>
                  </a:lnTo>
                  <a:lnTo>
                    <a:pt x="5003" y="2057"/>
                  </a:lnTo>
                  <a:lnTo>
                    <a:pt x="4254" y="2057"/>
                  </a:lnTo>
                  <a:lnTo>
                    <a:pt x="4254" y="2476"/>
                  </a:lnTo>
                  <a:lnTo>
                    <a:pt x="5092" y="2476"/>
                  </a:lnTo>
                  <a:lnTo>
                    <a:pt x="5092" y="2857"/>
                  </a:lnTo>
                  <a:lnTo>
                    <a:pt x="5448" y="2857"/>
                  </a:lnTo>
                  <a:lnTo>
                    <a:pt x="5448" y="952"/>
                  </a:lnTo>
                  <a:close/>
                </a:path>
                <a:path w="14604" h="3810">
                  <a:moveTo>
                    <a:pt x="5803" y="1612"/>
                  </a:moveTo>
                  <a:lnTo>
                    <a:pt x="5803" y="2857"/>
                  </a:lnTo>
                  <a:lnTo>
                    <a:pt x="6337" y="2857"/>
                  </a:lnTo>
                  <a:lnTo>
                    <a:pt x="5803" y="1612"/>
                  </a:lnTo>
                  <a:close/>
                </a:path>
                <a:path w="14604" h="3810">
                  <a:moveTo>
                    <a:pt x="7239" y="1612"/>
                  </a:moveTo>
                  <a:lnTo>
                    <a:pt x="6705" y="2857"/>
                  </a:lnTo>
                  <a:lnTo>
                    <a:pt x="7239" y="2857"/>
                  </a:lnTo>
                  <a:lnTo>
                    <a:pt x="7239" y="1612"/>
                  </a:lnTo>
                  <a:close/>
                </a:path>
                <a:path w="14604" h="3810">
                  <a:moveTo>
                    <a:pt x="8216" y="952"/>
                  </a:moveTo>
                  <a:lnTo>
                    <a:pt x="7785" y="952"/>
                  </a:lnTo>
                  <a:lnTo>
                    <a:pt x="7785" y="2857"/>
                  </a:lnTo>
                  <a:lnTo>
                    <a:pt x="8216" y="2857"/>
                  </a:lnTo>
                  <a:lnTo>
                    <a:pt x="8216" y="952"/>
                  </a:lnTo>
                  <a:close/>
                </a:path>
                <a:path w="14604" h="3810">
                  <a:moveTo>
                    <a:pt x="9969" y="952"/>
                  </a:moveTo>
                  <a:lnTo>
                    <a:pt x="9613" y="952"/>
                  </a:lnTo>
                  <a:lnTo>
                    <a:pt x="9613" y="1295"/>
                  </a:lnTo>
                  <a:lnTo>
                    <a:pt x="8788" y="1295"/>
                  </a:lnTo>
                  <a:lnTo>
                    <a:pt x="8788" y="1714"/>
                  </a:lnTo>
                  <a:lnTo>
                    <a:pt x="9550" y="1714"/>
                  </a:lnTo>
                  <a:lnTo>
                    <a:pt x="9550" y="2057"/>
                  </a:lnTo>
                  <a:lnTo>
                    <a:pt x="8788" y="2057"/>
                  </a:lnTo>
                  <a:lnTo>
                    <a:pt x="8788" y="2476"/>
                  </a:lnTo>
                  <a:lnTo>
                    <a:pt x="9639" y="2476"/>
                  </a:lnTo>
                  <a:lnTo>
                    <a:pt x="9639" y="2857"/>
                  </a:lnTo>
                  <a:lnTo>
                    <a:pt x="9969" y="2857"/>
                  </a:lnTo>
                  <a:lnTo>
                    <a:pt x="9969" y="952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57"/>
                  </a:lnTo>
                  <a:lnTo>
                    <a:pt x="11036" y="2857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200" y="952"/>
                  </a:moveTo>
                  <a:lnTo>
                    <a:pt x="11633" y="952"/>
                  </a:lnTo>
                  <a:lnTo>
                    <a:pt x="11633" y="2857"/>
                  </a:lnTo>
                  <a:lnTo>
                    <a:pt x="12210" y="2857"/>
                  </a:lnTo>
                  <a:lnTo>
                    <a:pt x="11963" y="2793"/>
                  </a:lnTo>
                  <a:lnTo>
                    <a:pt x="11963" y="2438"/>
                  </a:lnTo>
                  <a:lnTo>
                    <a:pt x="12915" y="2438"/>
                  </a:lnTo>
                  <a:lnTo>
                    <a:pt x="12804" y="2235"/>
                  </a:lnTo>
                  <a:lnTo>
                    <a:pt x="12611" y="2158"/>
                  </a:lnTo>
                  <a:lnTo>
                    <a:pt x="12357" y="2031"/>
                  </a:lnTo>
                  <a:lnTo>
                    <a:pt x="12077" y="1879"/>
                  </a:lnTo>
                  <a:lnTo>
                    <a:pt x="11963" y="1117"/>
                  </a:lnTo>
                  <a:lnTo>
                    <a:pt x="12200" y="952"/>
                  </a:lnTo>
                  <a:close/>
                </a:path>
                <a:path w="14604" h="3810">
                  <a:moveTo>
                    <a:pt x="1879" y="2438"/>
                  </a:moveTo>
                  <a:lnTo>
                    <a:pt x="939" y="2438"/>
                  </a:lnTo>
                  <a:lnTo>
                    <a:pt x="1193" y="2476"/>
                  </a:lnTo>
                  <a:lnTo>
                    <a:pt x="1371" y="2552"/>
                  </a:lnTo>
                  <a:lnTo>
                    <a:pt x="1752" y="2552"/>
                  </a:lnTo>
                  <a:lnTo>
                    <a:pt x="1879" y="2476"/>
                  </a:lnTo>
                  <a:close/>
                </a:path>
                <a:path w="14604" h="3810">
                  <a:moveTo>
                    <a:pt x="12915" y="2438"/>
                  </a:moveTo>
                  <a:lnTo>
                    <a:pt x="11963" y="2438"/>
                  </a:lnTo>
                  <a:lnTo>
                    <a:pt x="12255" y="2476"/>
                  </a:lnTo>
                  <a:lnTo>
                    <a:pt x="12407" y="2552"/>
                  </a:lnTo>
                  <a:lnTo>
                    <a:pt x="12763" y="2552"/>
                  </a:lnTo>
                  <a:lnTo>
                    <a:pt x="12915" y="2476"/>
                  </a:lnTo>
                  <a:close/>
                </a:path>
                <a:path w="14604" h="3810">
                  <a:moveTo>
                    <a:pt x="11277" y="952"/>
                  </a:moveTo>
                  <a:lnTo>
                    <a:pt x="10591" y="952"/>
                  </a:lnTo>
                  <a:lnTo>
                    <a:pt x="11277" y="2158"/>
                  </a:lnTo>
                  <a:lnTo>
                    <a:pt x="11277" y="952"/>
                  </a:lnTo>
                  <a:close/>
                </a:path>
                <a:path w="14604" h="3810">
                  <a:moveTo>
                    <a:pt x="7112" y="952"/>
                  </a:moveTo>
                  <a:lnTo>
                    <a:pt x="6134" y="952"/>
                  </a:lnTo>
                  <a:lnTo>
                    <a:pt x="6225" y="1257"/>
                  </a:lnTo>
                  <a:lnTo>
                    <a:pt x="6604" y="2082"/>
                  </a:lnTo>
                  <a:lnTo>
                    <a:pt x="7112" y="952"/>
                  </a:lnTo>
                  <a:close/>
                </a:path>
                <a:path w="14604" h="3810">
                  <a:moveTo>
                    <a:pt x="12255" y="914"/>
                  </a:moveTo>
                  <a:lnTo>
                    <a:pt x="1879" y="914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218" y="939"/>
                  </a:lnTo>
                  <a:close/>
                </a:path>
                <a:path w="14604" h="3810">
                  <a:moveTo>
                    <a:pt x="14224" y="914"/>
                  </a:moveTo>
                  <a:lnTo>
                    <a:pt x="12915" y="914"/>
                  </a:lnTo>
                  <a:lnTo>
                    <a:pt x="13296" y="990"/>
                  </a:lnTo>
                  <a:lnTo>
                    <a:pt x="13296" y="1333"/>
                  </a:lnTo>
                  <a:lnTo>
                    <a:pt x="14224" y="1333"/>
                  </a:lnTo>
                  <a:lnTo>
                    <a:pt x="14224" y="914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2" name="object 8042"/>
            <p:cNvSpPr/>
            <p:nvPr/>
          </p:nvSpPr>
          <p:spPr>
            <a:xfrm>
              <a:off x="5180685" y="435056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3" name="object 8043"/>
            <p:cNvSpPr/>
            <p:nvPr/>
          </p:nvSpPr>
          <p:spPr>
            <a:xfrm>
              <a:off x="5180685" y="435056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4" name="object 8044"/>
            <p:cNvSpPr/>
            <p:nvPr/>
          </p:nvSpPr>
          <p:spPr>
            <a:xfrm>
              <a:off x="5180685" y="435056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39"/>
                  </a:lnTo>
                  <a:lnTo>
                    <a:pt x="54406" y="49339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5" name="object 8045"/>
            <p:cNvSpPr/>
            <p:nvPr/>
          </p:nvSpPr>
          <p:spPr>
            <a:xfrm>
              <a:off x="5180685" y="435056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39"/>
                  </a:lnTo>
                  <a:lnTo>
                    <a:pt x="0" y="4933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6" name="object 8046"/>
            <p:cNvSpPr/>
            <p:nvPr/>
          </p:nvSpPr>
          <p:spPr>
            <a:xfrm>
              <a:off x="5187683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97" y="215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7" name="object 8047"/>
            <p:cNvSpPr/>
            <p:nvPr/>
          </p:nvSpPr>
          <p:spPr>
            <a:xfrm>
              <a:off x="5187683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8" name="object 8048"/>
            <p:cNvSpPr/>
            <p:nvPr/>
          </p:nvSpPr>
          <p:spPr>
            <a:xfrm>
              <a:off x="5187683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9" name="object 8049"/>
            <p:cNvSpPr/>
            <p:nvPr/>
          </p:nvSpPr>
          <p:spPr>
            <a:xfrm>
              <a:off x="5187683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0" name="object 8050"/>
            <p:cNvSpPr/>
            <p:nvPr/>
          </p:nvSpPr>
          <p:spPr>
            <a:xfrm>
              <a:off x="5187683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1" name="object 8051"/>
            <p:cNvSpPr/>
            <p:nvPr/>
          </p:nvSpPr>
          <p:spPr>
            <a:xfrm>
              <a:off x="5187683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2" name="object 8052"/>
            <p:cNvSpPr/>
            <p:nvPr/>
          </p:nvSpPr>
          <p:spPr>
            <a:xfrm>
              <a:off x="5184292" y="4369269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75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75" y="11849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3" name="object 8053"/>
            <p:cNvSpPr/>
            <p:nvPr/>
          </p:nvSpPr>
          <p:spPr>
            <a:xfrm>
              <a:off x="5184292" y="4369269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75" y="0"/>
                  </a:lnTo>
                  <a:lnTo>
                    <a:pt x="8775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4" name="object 8054"/>
            <p:cNvSpPr/>
            <p:nvPr/>
          </p:nvSpPr>
          <p:spPr>
            <a:xfrm>
              <a:off x="5185422" y="4385563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81" y="7112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5" name="object 8055"/>
            <p:cNvSpPr/>
            <p:nvPr/>
          </p:nvSpPr>
          <p:spPr>
            <a:xfrm>
              <a:off x="5185422" y="4385563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6" name="object 8056"/>
            <p:cNvSpPr/>
            <p:nvPr/>
          </p:nvSpPr>
          <p:spPr>
            <a:xfrm>
              <a:off x="5185422" y="4385563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7" name="object 8057"/>
            <p:cNvSpPr/>
            <p:nvPr/>
          </p:nvSpPr>
          <p:spPr>
            <a:xfrm>
              <a:off x="5187683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8" name="object 8058"/>
            <p:cNvSpPr/>
            <p:nvPr/>
          </p:nvSpPr>
          <p:spPr>
            <a:xfrm>
              <a:off x="5187683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9" name="object 8059"/>
            <p:cNvSpPr/>
            <p:nvPr/>
          </p:nvSpPr>
          <p:spPr>
            <a:xfrm>
              <a:off x="5187683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0" name="object 8060"/>
            <p:cNvSpPr/>
            <p:nvPr/>
          </p:nvSpPr>
          <p:spPr>
            <a:xfrm>
              <a:off x="5187683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1" name="object 8061"/>
            <p:cNvSpPr/>
            <p:nvPr/>
          </p:nvSpPr>
          <p:spPr>
            <a:xfrm>
              <a:off x="5262359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2" name="object 8062"/>
            <p:cNvSpPr/>
            <p:nvPr/>
          </p:nvSpPr>
          <p:spPr>
            <a:xfrm>
              <a:off x="5262359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3" name="object 8063"/>
            <p:cNvSpPr/>
            <p:nvPr/>
          </p:nvSpPr>
          <p:spPr>
            <a:xfrm>
              <a:off x="5279353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4" name="object 8064"/>
            <p:cNvSpPr/>
            <p:nvPr/>
          </p:nvSpPr>
          <p:spPr>
            <a:xfrm>
              <a:off x="5279353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5" name="object 8065"/>
            <p:cNvSpPr/>
            <p:nvPr/>
          </p:nvSpPr>
          <p:spPr>
            <a:xfrm>
              <a:off x="5279351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6" name="object 8066"/>
            <p:cNvSpPr/>
            <p:nvPr/>
          </p:nvSpPr>
          <p:spPr>
            <a:xfrm>
              <a:off x="5279351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7" name="object 8067"/>
            <p:cNvSpPr/>
            <p:nvPr/>
          </p:nvSpPr>
          <p:spPr>
            <a:xfrm>
              <a:off x="5279351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8" name="object 8068"/>
            <p:cNvSpPr/>
            <p:nvPr/>
          </p:nvSpPr>
          <p:spPr>
            <a:xfrm>
              <a:off x="5279351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9" name="object 8069"/>
            <p:cNvSpPr/>
            <p:nvPr/>
          </p:nvSpPr>
          <p:spPr>
            <a:xfrm>
              <a:off x="5279351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0" name="object 8070"/>
            <p:cNvSpPr/>
            <p:nvPr/>
          </p:nvSpPr>
          <p:spPr>
            <a:xfrm>
              <a:off x="5279351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1" name="object 8071"/>
            <p:cNvSpPr/>
            <p:nvPr/>
          </p:nvSpPr>
          <p:spPr>
            <a:xfrm>
              <a:off x="5279351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2" name="object 8072"/>
            <p:cNvSpPr/>
            <p:nvPr/>
          </p:nvSpPr>
          <p:spPr>
            <a:xfrm>
              <a:off x="5279351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3" name="object 8073"/>
            <p:cNvSpPr/>
            <p:nvPr/>
          </p:nvSpPr>
          <p:spPr>
            <a:xfrm>
              <a:off x="5279351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4" name="object 8074"/>
            <p:cNvSpPr/>
            <p:nvPr/>
          </p:nvSpPr>
          <p:spPr>
            <a:xfrm>
              <a:off x="5279351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5" name="object 8075"/>
            <p:cNvSpPr/>
            <p:nvPr/>
          </p:nvSpPr>
          <p:spPr>
            <a:xfrm>
              <a:off x="5279351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6" name="object 8076"/>
            <p:cNvSpPr/>
            <p:nvPr/>
          </p:nvSpPr>
          <p:spPr>
            <a:xfrm>
              <a:off x="5279351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7" name="object 8077"/>
            <p:cNvSpPr/>
            <p:nvPr/>
          </p:nvSpPr>
          <p:spPr>
            <a:xfrm>
              <a:off x="5279351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8" name="object 8078"/>
            <p:cNvSpPr/>
            <p:nvPr/>
          </p:nvSpPr>
          <p:spPr>
            <a:xfrm>
              <a:off x="5279351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9" name="object 8079"/>
            <p:cNvSpPr/>
            <p:nvPr/>
          </p:nvSpPr>
          <p:spPr>
            <a:xfrm>
              <a:off x="5279351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0" name="object 8080"/>
            <p:cNvSpPr/>
            <p:nvPr/>
          </p:nvSpPr>
          <p:spPr>
            <a:xfrm>
              <a:off x="5279351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1" name="object 8081"/>
            <p:cNvSpPr/>
            <p:nvPr/>
          </p:nvSpPr>
          <p:spPr>
            <a:xfrm>
              <a:off x="5279351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2" name="object 8082"/>
            <p:cNvSpPr/>
            <p:nvPr/>
          </p:nvSpPr>
          <p:spPr>
            <a:xfrm>
              <a:off x="5279351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3" name="object 8083"/>
            <p:cNvSpPr/>
            <p:nvPr/>
          </p:nvSpPr>
          <p:spPr>
            <a:xfrm>
              <a:off x="5279351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4" name="object 8084"/>
            <p:cNvSpPr/>
            <p:nvPr/>
          </p:nvSpPr>
          <p:spPr>
            <a:xfrm>
              <a:off x="5279351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5" name="object 8085"/>
            <p:cNvSpPr/>
            <p:nvPr/>
          </p:nvSpPr>
          <p:spPr>
            <a:xfrm>
              <a:off x="5279351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6" name="object 8086"/>
            <p:cNvSpPr/>
            <p:nvPr/>
          </p:nvSpPr>
          <p:spPr>
            <a:xfrm>
              <a:off x="5279351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7" name="object 8087"/>
            <p:cNvSpPr/>
            <p:nvPr/>
          </p:nvSpPr>
          <p:spPr>
            <a:xfrm>
              <a:off x="5279351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8" name="object 8088"/>
            <p:cNvSpPr/>
            <p:nvPr/>
          </p:nvSpPr>
          <p:spPr>
            <a:xfrm>
              <a:off x="5279351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9" name="object 8089"/>
            <p:cNvSpPr/>
            <p:nvPr/>
          </p:nvSpPr>
          <p:spPr>
            <a:xfrm>
              <a:off x="5279351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0" name="object 8090"/>
            <p:cNvSpPr/>
            <p:nvPr/>
          </p:nvSpPr>
          <p:spPr>
            <a:xfrm>
              <a:off x="5279351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1" name="object 8091"/>
            <p:cNvSpPr/>
            <p:nvPr/>
          </p:nvSpPr>
          <p:spPr>
            <a:xfrm>
              <a:off x="5279351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2" name="object 8092"/>
            <p:cNvSpPr/>
            <p:nvPr/>
          </p:nvSpPr>
          <p:spPr>
            <a:xfrm>
              <a:off x="5279351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3" name="object 8093"/>
            <p:cNvSpPr/>
            <p:nvPr/>
          </p:nvSpPr>
          <p:spPr>
            <a:xfrm>
              <a:off x="5279351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4" name="object 8094"/>
            <p:cNvSpPr/>
            <p:nvPr/>
          </p:nvSpPr>
          <p:spPr>
            <a:xfrm>
              <a:off x="5279351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5" name="object 8095"/>
            <p:cNvSpPr/>
            <p:nvPr/>
          </p:nvSpPr>
          <p:spPr>
            <a:xfrm>
              <a:off x="5279351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6" name="object 8096"/>
            <p:cNvSpPr/>
            <p:nvPr/>
          </p:nvSpPr>
          <p:spPr>
            <a:xfrm>
              <a:off x="5279351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7" name="object 8097"/>
            <p:cNvSpPr/>
            <p:nvPr/>
          </p:nvSpPr>
          <p:spPr>
            <a:xfrm>
              <a:off x="5279351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8" name="object 8098"/>
            <p:cNvSpPr/>
            <p:nvPr/>
          </p:nvSpPr>
          <p:spPr>
            <a:xfrm>
              <a:off x="5279351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9" name="object 8099"/>
            <p:cNvSpPr/>
            <p:nvPr/>
          </p:nvSpPr>
          <p:spPr>
            <a:xfrm>
              <a:off x="5279351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0" name="object 8100"/>
            <p:cNvSpPr/>
            <p:nvPr/>
          </p:nvSpPr>
          <p:spPr>
            <a:xfrm>
              <a:off x="5279351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1" name="object 8101"/>
            <p:cNvSpPr/>
            <p:nvPr/>
          </p:nvSpPr>
          <p:spPr>
            <a:xfrm>
              <a:off x="5279351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2" name="object 8102"/>
            <p:cNvSpPr/>
            <p:nvPr/>
          </p:nvSpPr>
          <p:spPr>
            <a:xfrm>
              <a:off x="5279351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3" name="object 8103"/>
            <p:cNvSpPr/>
            <p:nvPr/>
          </p:nvSpPr>
          <p:spPr>
            <a:xfrm>
              <a:off x="5279351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4" name="object 8104"/>
            <p:cNvSpPr/>
            <p:nvPr/>
          </p:nvSpPr>
          <p:spPr>
            <a:xfrm>
              <a:off x="5279351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5" name="object 8105"/>
            <p:cNvSpPr/>
            <p:nvPr/>
          </p:nvSpPr>
          <p:spPr>
            <a:xfrm>
              <a:off x="5279351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6" name="object 8106"/>
            <p:cNvSpPr/>
            <p:nvPr/>
          </p:nvSpPr>
          <p:spPr>
            <a:xfrm>
              <a:off x="5279351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7" name="object 8107"/>
            <p:cNvSpPr/>
            <p:nvPr/>
          </p:nvSpPr>
          <p:spPr>
            <a:xfrm>
              <a:off x="5279351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8" name="object 8108"/>
            <p:cNvSpPr/>
            <p:nvPr/>
          </p:nvSpPr>
          <p:spPr>
            <a:xfrm>
              <a:off x="5279351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9" name="object 8109"/>
            <p:cNvSpPr/>
            <p:nvPr/>
          </p:nvSpPr>
          <p:spPr>
            <a:xfrm>
              <a:off x="5279351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0" name="object 8110"/>
            <p:cNvSpPr/>
            <p:nvPr/>
          </p:nvSpPr>
          <p:spPr>
            <a:xfrm>
              <a:off x="5279351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1" name="object 8111"/>
            <p:cNvSpPr/>
            <p:nvPr/>
          </p:nvSpPr>
          <p:spPr>
            <a:xfrm>
              <a:off x="5279351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2" name="object 8112"/>
            <p:cNvSpPr/>
            <p:nvPr/>
          </p:nvSpPr>
          <p:spPr>
            <a:xfrm>
              <a:off x="5279351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3" name="object 8113"/>
            <p:cNvSpPr/>
            <p:nvPr/>
          </p:nvSpPr>
          <p:spPr>
            <a:xfrm>
              <a:off x="5279351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4" name="object 8114"/>
            <p:cNvSpPr/>
            <p:nvPr/>
          </p:nvSpPr>
          <p:spPr>
            <a:xfrm>
              <a:off x="5279351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5" name="object 8115"/>
            <p:cNvSpPr/>
            <p:nvPr/>
          </p:nvSpPr>
          <p:spPr>
            <a:xfrm>
              <a:off x="5279351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6" name="object 8116"/>
            <p:cNvSpPr/>
            <p:nvPr/>
          </p:nvSpPr>
          <p:spPr>
            <a:xfrm>
              <a:off x="5279351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7" name="object 8117"/>
            <p:cNvSpPr/>
            <p:nvPr/>
          </p:nvSpPr>
          <p:spPr>
            <a:xfrm>
              <a:off x="5264924" y="4358322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82" y="69748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8" name="object 8118"/>
            <p:cNvSpPr/>
            <p:nvPr/>
          </p:nvSpPr>
          <p:spPr>
            <a:xfrm>
              <a:off x="5289537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9" name="object 8119"/>
            <p:cNvSpPr/>
            <p:nvPr/>
          </p:nvSpPr>
          <p:spPr>
            <a:xfrm>
              <a:off x="5289537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0" name="object 8120"/>
            <p:cNvSpPr/>
            <p:nvPr/>
          </p:nvSpPr>
          <p:spPr>
            <a:xfrm>
              <a:off x="5306569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1" name="object 8121"/>
            <p:cNvSpPr/>
            <p:nvPr/>
          </p:nvSpPr>
          <p:spPr>
            <a:xfrm>
              <a:off x="5306569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2" name="object 8122"/>
            <p:cNvSpPr/>
            <p:nvPr/>
          </p:nvSpPr>
          <p:spPr>
            <a:xfrm>
              <a:off x="5306567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3" name="object 8123"/>
            <p:cNvSpPr/>
            <p:nvPr/>
          </p:nvSpPr>
          <p:spPr>
            <a:xfrm>
              <a:off x="5306567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4" name="object 8124"/>
            <p:cNvSpPr/>
            <p:nvPr/>
          </p:nvSpPr>
          <p:spPr>
            <a:xfrm>
              <a:off x="5306567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5" name="object 8125"/>
            <p:cNvSpPr/>
            <p:nvPr/>
          </p:nvSpPr>
          <p:spPr>
            <a:xfrm>
              <a:off x="5306567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6" name="object 8126"/>
            <p:cNvSpPr/>
            <p:nvPr/>
          </p:nvSpPr>
          <p:spPr>
            <a:xfrm>
              <a:off x="5306567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7" name="object 8127"/>
            <p:cNvSpPr/>
            <p:nvPr/>
          </p:nvSpPr>
          <p:spPr>
            <a:xfrm>
              <a:off x="5306567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8" name="object 8128"/>
            <p:cNvSpPr/>
            <p:nvPr/>
          </p:nvSpPr>
          <p:spPr>
            <a:xfrm>
              <a:off x="5306567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9" name="object 8129"/>
            <p:cNvSpPr/>
            <p:nvPr/>
          </p:nvSpPr>
          <p:spPr>
            <a:xfrm>
              <a:off x="5306567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0" name="object 8130"/>
            <p:cNvSpPr/>
            <p:nvPr/>
          </p:nvSpPr>
          <p:spPr>
            <a:xfrm>
              <a:off x="5306567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1" name="object 8131"/>
            <p:cNvSpPr/>
            <p:nvPr/>
          </p:nvSpPr>
          <p:spPr>
            <a:xfrm>
              <a:off x="5306567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2" name="object 8132"/>
            <p:cNvSpPr/>
            <p:nvPr/>
          </p:nvSpPr>
          <p:spPr>
            <a:xfrm>
              <a:off x="5306567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3" name="object 8133"/>
            <p:cNvSpPr/>
            <p:nvPr/>
          </p:nvSpPr>
          <p:spPr>
            <a:xfrm>
              <a:off x="5306567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4" name="object 8134"/>
            <p:cNvSpPr/>
            <p:nvPr/>
          </p:nvSpPr>
          <p:spPr>
            <a:xfrm>
              <a:off x="5306567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5" name="object 8135"/>
            <p:cNvSpPr/>
            <p:nvPr/>
          </p:nvSpPr>
          <p:spPr>
            <a:xfrm>
              <a:off x="5306567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6" name="object 8136"/>
            <p:cNvSpPr/>
            <p:nvPr/>
          </p:nvSpPr>
          <p:spPr>
            <a:xfrm>
              <a:off x="5306567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7" name="object 8137"/>
            <p:cNvSpPr/>
            <p:nvPr/>
          </p:nvSpPr>
          <p:spPr>
            <a:xfrm>
              <a:off x="5306567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8" name="object 8138"/>
            <p:cNvSpPr/>
            <p:nvPr/>
          </p:nvSpPr>
          <p:spPr>
            <a:xfrm>
              <a:off x="5306567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9" name="object 8139"/>
            <p:cNvSpPr/>
            <p:nvPr/>
          </p:nvSpPr>
          <p:spPr>
            <a:xfrm>
              <a:off x="5306567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0" name="object 8140"/>
            <p:cNvSpPr/>
            <p:nvPr/>
          </p:nvSpPr>
          <p:spPr>
            <a:xfrm>
              <a:off x="5306567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1" name="object 8141"/>
            <p:cNvSpPr/>
            <p:nvPr/>
          </p:nvSpPr>
          <p:spPr>
            <a:xfrm>
              <a:off x="5306567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2" name="object 8142"/>
            <p:cNvSpPr/>
            <p:nvPr/>
          </p:nvSpPr>
          <p:spPr>
            <a:xfrm>
              <a:off x="5306567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3" name="object 8143"/>
            <p:cNvSpPr/>
            <p:nvPr/>
          </p:nvSpPr>
          <p:spPr>
            <a:xfrm>
              <a:off x="5306567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4" name="object 8144"/>
            <p:cNvSpPr/>
            <p:nvPr/>
          </p:nvSpPr>
          <p:spPr>
            <a:xfrm>
              <a:off x="5306567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5" name="object 8145"/>
            <p:cNvSpPr/>
            <p:nvPr/>
          </p:nvSpPr>
          <p:spPr>
            <a:xfrm>
              <a:off x="5306567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6" name="object 8146"/>
            <p:cNvSpPr/>
            <p:nvPr/>
          </p:nvSpPr>
          <p:spPr>
            <a:xfrm>
              <a:off x="5306567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7" name="object 8147"/>
            <p:cNvSpPr/>
            <p:nvPr/>
          </p:nvSpPr>
          <p:spPr>
            <a:xfrm>
              <a:off x="5306567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8" name="object 8148"/>
            <p:cNvSpPr/>
            <p:nvPr/>
          </p:nvSpPr>
          <p:spPr>
            <a:xfrm>
              <a:off x="5306567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9" name="object 8149"/>
            <p:cNvSpPr/>
            <p:nvPr/>
          </p:nvSpPr>
          <p:spPr>
            <a:xfrm>
              <a:off x="5306567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0" name="object 8150"/>
            <p:cNvSpPr/>
            <p:nvPr/>
          </p:nvSpPr>
          <p:spPr>
            <a:xfrm>
              <a:off x="5306567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1" name="object 8151"/>
            <p:cNvSpPr/>
            <p:nvPr/>
          </p:nvSpPr>
          <p:spPr>
            <a:xfrm>
              <a:off x="5306567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2" name="object 8152"/>
            <p:cNvSpPr/>
            <p:nvPr/>
          </p:nvSpPr>
          <p:spPr>
            <a:xfrm>
              <a:off x="5306567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3" name="object 8153"/>
            <p:cNvSpPr/>
            <p:nvPr/>
          </p:nvSpPr>
          <p:spPr>
            <a:xfrm>
              <a:off x="5306567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4" name="object 8154"/>
            <p:cNvSpPr/>
            <p:nvPr/>
          </p:nvSpPr>
          <p:spPr>
            <a:xfrm>
              <a:off x="5306567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5" name="object 8155"/>
            <p:cNvSpPr/>
            <p:nvPr/>
          </p:nvSpPr>
          <p:spPr>
            <a:xfrm>
              <a:off x="5306567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6" name="object 8156"/>
            <p:cNvSpPr/>
            <p:nvPr/>
          </p:nvSpPr>
          <p:spPr>
            <a:xfrm>
              <a:off x="5306567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7" name="object 8157"/>
            <p:cNvSpPr/>
            <p:nvPr/>
          </p:nvSpPr>
          <p:spPr>
            <a:xfrm>
              <a:off x="5306567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8" name="object 8158"/>
            <p:cNvSpPr/>
            <p:nvPr/>
          </p:nvSpPr>
          <p:spPr>
            <a:xfrm>
              <a:off x="5306567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9" name="object 8159"/>
            <p:cNvSpPr/>
            <p:nvPr/>
          </p:nvSpPr>
          <p:spPr>
            <a:xfrm>
              <a:off x="5306567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0" name="object 8160"/>
            <p:cNvSpPr/>
            <p:nvPr/>
          </p:nvSpPr>
          <p:spPr>
            <a:xfrm>
              <a:off x="5306567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1" name="object 8161"/>
            <p:cNvSpPr/>
            <p:nvPr/>
          </p:nvSpPr>
          <p:spPr>
            <a:xfrm>
              <a:off x="5306567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2" name="object 8162"/>
            <p:cNvSpPr/>
            <p:nvPr/>
          </p:nvSpPr>
          <p:spPr>
            <a:xfrm>
              <a:off x="5306567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3" name="object 8163"/>
            <p:cNvSpPr/>
            <p:nvPr/>
          </p:nvSpPr>
          <p:spPr>
            <a:xfrm>
              <a:off x="5306567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4" name="object 8164"/>
            <p:cNvSpPr/>
            <p:nvPr/>
          </p:nvSpPr>
          <p:spPr>
            <a:xfrm>
              <a:off x="5306567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5" name="object 8165"/>
            <p:cNvSpPr/>
            <p:nvPr/>
          </p:nvSpPr>
          <p:spPr>
            <a:xfrm>
              <a:off x="5306567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6" name="object 8166"/>
            <p:cNvSpPr/>
            <p:nvPr/>
          </p:nvSpPr>
          <p:spPr>
            <a:xfrm>
              <a:off x="5306567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7" name="object 8167"/>
            <p:cNvSpPr/>
            <p:nvPr/>
          </p:nvSpPr>
          <p:spPr>
            <a:xfrm>
              <a:off x="5306567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8" name="object 8168"/>
            <p:cNvSpPr/>
            <p:nvPr/>
          </p:nvSpPr>
          <p:spPr>
            <a:xfrm>
              <a:off x="5306567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9" name="object 8169"/>
            <p:cNvSpPr/>
            <p:nvPr/>
          </p:nvSpPr>
          <p:spPr>
            <a:xfrm>
              <a:off x="5306567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0" name="object 8170"/>
            <p:cNvSpPr/>
            <p:nvPr/>
          </p:nvSpPr>
          <p:spPr>
            <a:xfrm>
              <a:off x="5306567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1" name="object 8171"/>
            <p:cNvSpPr/>
            <p:nvPr/>
          </p:nvSpPr>
          <p:spPr>
            <a:xfrm>
              <a:off x="5306567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2" name="object 8172"/>
            <p:cNvSpPr/>
            <p:nvPr/>
          </p:nvSpPr>
          <p:spPr>
            <a:xfrm>
              <a:off x="5306567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3" name="object 8173"/>
            <p:cNvSpPr/>
            <p:nvPr/>
          </p:nvSpPr>
          <p:spPr>
            <a:xfrm>
              <a:off x="5306567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4" name="object 8174"/>
            <p:cNvSpPr/>
            <p:nvPr/>
          </p:nvSpPr>
          <p:spPr>
            <a:xfrm>
              <a:off x="5292128" y="4358322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2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420" y="69748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5" name="object 8175"/>
            <p:cNvSpPr/>
            <p:nvPr/>
          </p:nvSpPr>
          <p:spPr>
            <a:xfrm>
              <a:off x="5316778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6" name="object 8176"/>
            <p:cNvSpPr/>
            <p:nvPr/>
          </p:nvSpPr>
          <p:spPr>
            <a:xfrm>
              <a:off x="5316778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7" name="object 8177"/>
            <p:cNvSpPr/>
            <p:nvPr/>
          </p:nvSpPr>
          <p:spPr>
            <a:xfrm>
              <a:off x="5341124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8" name="object 8178"/>
            <p:cNvSpPr/>
            <p:nvPr/>
          </p:nvSpPr>
          <p:spPr>
            <a:xfrm>
              <a:off x="5341124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9" name="object 8179"/>
            <p:cNvSpPr/>
            <p:nvPr/>
          </p:nvSpPr>
          <p:spPr>
            <a:xfrm>
              <a:off x="5341124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0" name="object 8180"/>
            <p:cNvSpPr/>
            <p:nvPr/>
          </p:nvSpPr>
          <p:spPr>
            <a:xfrm>
              <a:off x="5341124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1" name="object 8181"/>
            <p:cNvSpPr/>
            <p:nvPr/>
          </p:nvSpPr>
          <p:spPr>
            <a:xfrm>
              <a:off x="5341124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59" y="220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2" name="object 8182"/>
            <p:cNvSpPr/>
            <p:nvPr/>
          </p:nvSpPr>
          <p:spPr>
            <a:xfrm>
              <a:off x="5341124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59" y="220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3" name="object 8183"/>
            <p:cNvSpPr/>
            <p:nvPr/>
          </p:nvSpPr>
          <p:spPr>
            <a:xfrm>
              <a:off x="5341124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4" name="object 8184"/>
            <p:cNvSpPr/>
            <p:nvPr/>
          </p:nvSpPr>
          <p:spPr>
            <a:xfrm>
              <a:off x="5341124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5" name="object 8185"/>
            <p:cNvSpPr/>
            <p:nvPr/>
          </p:nvSpPr>
          <p:spPr>
            <a:xfrm>
              <a:off x="5341124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6" name="object 8186"/>
            <p:cNvSpPr/>
            <p:nvPr/>
          </p:nvSpPr>
          <p:spPr>
            <a:xfrm>
              <a:off x="5341124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7" name="object 8187"/>
            <p:cNvSpPr/>
            <p:nvPr/>
          </p:nvSpPr>
          <p:spPr>
            <a:xfrm>
              <a:off x="5341124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8" name="object 8188"/>
            <p:cNvSpPr/>
            <p:nvPr/>
          </p:nvSpPr>
          <p:spPr>
            <a:xfrm>
              <a:off x="5341124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9" name="object 8189"/>
            <p:cNvSpPr/>
            <p:nvPr/>
          </p:nvSpPr>
          <p:spPr>
            <a:xfrm>
              <a:off x="5341124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0" name="object 8190"/>
            <p:cNvSpPr/>
            <p:nvPr/>
          </p:nvSpPr>
          <p:spPr>
            <a:xfrm>
              <a:off x="5341124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59" y="226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1" name="object 8191"/>
            <p:cNvSpPr/>
            <p:nvPr/>
          </p:nvSpPr>
          <p:spPr>
            <a:xfrm>
              <a:off x="5341124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59" y="2082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2" name="object 8192"/>
            <p:cNvSpPr/>
            <p:nvPr/>
          </p:nvSpPr>
          <p:spPr>
            <a:xfrm>
              <a:off x="5341124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59" y="2082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3" name="object 8193"/>
            <p:cNvSpPr/>
            <p:nvPr/>
          </p:nvSpPr>
          <p:spPr>
            <a:xfrm>
              <a:off x="5341124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4" name="object 8194"/>
            <p:cNvSpPr/>
            <p:nvPr/>
          </p:nvSpPr>
          <p:spPr>
            <a:xfrm>
              <a:off x="5341124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5" name="object 8195"/>
            <p:cNvSpPr/>
            <p:nvPr/>
          </p:nvSpPr>
          <p:spPr>
            <a:xfrm>
              <a:off x="5341124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6" name="object 8196"/>
            <p:cNvSpPr/>
            <p:nvPr/>
          </p:nvSpPr>
          <p:spPr>
            <a:xfrm>
              <a:off x="5341124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7" name="object 8197"/>
            <p:cNvSpPr/>
            <p:nvPr/>
          </p:nvSpPr>
          <p:spPr>
            <a:xfrm>
              <a:off x="5341124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8" name="object 8198"/>
            <p:cNvSpPr/>
            <p:nvPr/>
          </p:nvSpPr>
          <p:spPr>
            <a:xfrm>
              <a:off x="5341124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9" name="object 8199"/>
            <p:cNvSpPr/>
            <p:nvPr/>
          </p:nvSpPr>
          <p:spPr>
            <a:xfrm>
              <a:off x="5341124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0" name="object 8200"/>
            <p:cNvSpPr/>
            <p:nvPr/>
          </p:nvSpPr>
          <p:spPr>
            <a:xfrm>
              <a:off x="5341124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1" name="object 8201"/>
            <p:cNvSpPr/>
            <p:nvPr/>
          </p:nvSpPr>
          <p:spPr>
            <a:xfrm>
              <a:off x="5341124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2" name="object 8202"/>
            <p:cNvSpPr/>
            <p:nvPr/>
          </p:nvSpPr>
          <p:spPr>
            <a:xfrm>
              <a:off x="5341124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3" name="object 8203"/>
            <p:cNvSpPr/>
            <p:nvPr/>
          </p:nvSpPr>
          <p:spPr>
            <a:xfrm>
              <a:off x="5235092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4" name="object 8204"/>
            <p:cNvSpPr/>
            <p:nvPr/>
          </p:nvSpPr>
          <p:spPr>
            <a:xfrm>
              <a:off x="5235092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5" name="object 8205"/>
            <p:cNvSpPr/>
            <p:nvPr/>
          </p:nvSpPr>
          <p:spPr>
            <a:xfrm>
              <a:off x="5235092" y="4350562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6" name="object 8206"/>
            <p:cNvSpPr/>
            <p:nvPr/>
          </p:nvSpPr>
          <p:spPr>
            <a:xfrm>
              <a:off x="5243423" y="4357204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42" y="20637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7" name="object 8207"/>
            <p:cNvSpPr/>
            <p:nvPr/>
          </p:nvSpPr>
          <p:spPr>
            <a:xfrm>
              <a:off x="5239616" y="4380109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65" y="8953"/>
                  </a:lnTo>
                  <a:lnTo>
                    <a:pt x="2146" y="8572"/>
                  </a:lnTo>
                  <a:lnTo>
                    <a:pt x="2146" y="8064"/>
                  </a:lnTo>
                  <a:lnTo>
                    <a:pt x="2146" y="888"/>
                  </a:lnTo>
                  <a:lnTo>
                    <a:pt x="2146" y="380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901" y="0"/>
                  </a:lnTo>
                  <a:lnTo>
                    <a:pt x="431" y="0"/>
                  </a:lnTo>
                  <a:lnTo>
                    <a:pt x="0" y="380"/>
                  </a:lnTo>
                  <a:lnTo>
                    <a:pt x="0" y="888"/>
                  </a:lnTo>
                  <a:lnTo>
                    <a:pt x="0" y="8064"/>
                  </a:lnTo>
                  <a:lnTo>
                    <a:pt x="0" y="8572"/>
                  </a:lnTo>
                  <a:lnTo>
                    <a:pt x="431" y="8953"/>
                  </a:lnTo>
                  <a:lnTo>
                    <a:pt x="901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8" name="object 8208"/>
            <p:cNvSpPr/>
            <p:nvPr/>
          </p:nvSpPr>
          <p:spPr>
            <a:xfrm>
              <a:off x="5237683" y="43567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9" name="object 8209"/>
            <p:cNvSpPr/>
            <p:nvPr/>
          </p:nvSpPr>
          <p:spPr>
            <a:xfrm>
              <a:off x="5237683" y="43567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0" name="object 8210"/>
            <p:cNvSpPr/>
            <p:nvPr/>
          </p:nvSpPr>
          <p:spPr>
            <a:xfrm>
              <a:off x="5237683" y="435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1" name="object 8211"/>
            <p:cNvSpPr/>
            <p:nvPr/>
          </p:nvSpPr>
          <p:spPr>
            <a:xfrm>
              <a:off x="5237683" y="435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2" name="object 8212"/>
            <p:cNvSpPr/>
            <p:nvPr/>
          </p:nvSpPr>
          <p:spPr>
            <a:xfrm>
              <a:off x="5237683" y="435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3" name="object 8213"/>
            <p:cNvSpPr/>
            <p:nvPr/>
          </p:nvSpPr>
          <p:spPr>
            <a:xfrm>
              <a:off x="5237683" y="435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4" name="object 8214"/>
            <p:cNvSpPr/>
            <p:nvPr/>
          </p:nvSpPr>
          <p:spPr>
            <a:xfrm>
              <a:off x="5237683" y="4363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5" name="object 8215"/>
            <p:cNvSpPr/>
            <p:nvPr/>
          </p:nvSpPr>
          <p:spPr>
            <a:xfrm>
              <a:off x="5237683" y="4363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6" name="object 8216"/>
            <p:cNvSpPr/>
            <p:nvPr/>
          </p:nvSpPr>
          <p:spPr>
            <a:xfrm>
              <a:off x="5237683" y="4361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7" name="object 8217"/>
            <p:cNvSpPr/>
            <p:nvPr/>
          </p:nvSpPr>
          <p:spPr>
            <a:xfrm>
              <a:off x="5237683" y="4361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8" name="object 8218"/>
            <p:cNvSpPr/>
            <p:nvPr/>
          </p:nvSpPr>
          <p:spPr>
            <a:xfrm>
              <a:off x="5237683" y="436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9" name="object 8219"/>
            <p:cNvSpPr/>
            <p:nvPr/>
          </p:nvSpPr>
          <p:spPr>
            <a:xfrm>
              <a:off x="5237683" y="436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0" name="object 8220"/>
            <p:cNvSpPr/>
            <p:nvPr/>
          </p:nvSpPr>
          <p:spPr>
            <a:xfrm>
              <a:off x="5237683" y="4367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1" name="object 8221"/>
            <p:cNvSpPr/>
            <p:nvPr/>
          </p:nvSpPr>
          <p:spPr>
            <a:xfrm>
              <a:off x="5237683" y="4367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2" name="object 8222"/>
            <p:cNvSpPr/>
            <p:nvPr/>
          </p:nvSpPr>
          <p:spPr>
            <a:xfrm>
              <a:off x="5237683" y="43697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3" name="object 8223"/>
            <p:cNvSpPr/>
            <p:nvPr/>
          </p:nvSpPr>
          <p:spPr>
            <a:xfrm>
              <a:off x="5237683" y="43697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4" name="object 8224"/>
            <p:cNvSpPr/>
            <p:nvPr/>
          </p:nvSpPr>
          <p:spPr>
            <a:xfrm>
              <a:off x="5237683" y="43719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5" name="object 8225"/>
            <p:cNvSpPr/>
            <p:nvPr/>
          </p:nvSpPr>
          <p:spPr>
            <a:xfrm>
              <a:off x="5237683" y="43719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6" name="object 8226"/>
            <p:cNvSpPr/>
            <p:nvPr/>
          </p:nvSpPr>
          <p:spPr>
            <a:xfrm>
              <a:off x="5323855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7" name="object 8227"/>
            <p:cNvSpPr/>
            <p:nvPr/>
          </p:nvSpPr>
          <p:spPr>
            <a:xfrm>
              <a:off x="5323855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8" name="object 8228"/>
            <p:cNvSpPr/>
            <p:nvPr/>
          </p:nvSpPr>
          <p:spPr>
            <a:xfrm>
              <a:off x="5336923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9" name="object 8229"/>
            <p:cNvSpPr/>
            <p:nvPr/>
          </p:nvSpPr>
          <p:spPr>
            <a:xfrm>
              <a:off x="5336923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0" name="object 8230"/>
            <p:cNvSpPr/>
            <p:nvPr/>
          </p:nvSpPr>
          <p:spPr>
            <a:xfrm>
              <a:off x="5325173" y="4358322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50" y="69748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1" name="object 8231"/>
            <p:cNvSpPr/>
            <p:nvPr/>
          </p:nvSpPr>
          <p:spPr>
            <a:xfrm>
              <a:off x="5343982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2" name="object 8232"/>
            <p:cNvSpPr/>
            <p:nvPr/>
          </p:nvSpPr>
          <p:spPr>
            <a:xfrm>
              <a:off x="5343982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3" name="object 8233"/>
            <p:cNvSpPr/>
            <p:nvPr/>
          </p:nvSpPr>
          <p:spPr>
            <a:xfrm>
              <a:off x="5351071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4" name="object 8234"/>
            <p:cNvSpPr/>
            <p:nvPr/>
          </p:nvSpPr>
          <p:spPr>
            <a:xfrm>
              <a:off x="5351071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5" name="object 8235"/>
            <p:cNvSpPr/>
            <p:nvPr/>
          </p:nvSpPr>
          <p:spPr>
            <a:xfrm>
              <a:off x="5364101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6" name="object 8236"/>
            <p:cNvSpPr/>
            <p:nvPr/>
          </p:nvSpPr>
          <p:spPr>
            <a:xfrm>
              <a:off x="5364101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7" name="object 8237"/>
            <p:cNvSpPr/>
            <p:nvPr/>
          </p:nvSpPr>
          <p:spPr>
            <a:xfrm>
              <a:off x="5352427" y="4358322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37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37" y="69748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8" name="object 8238"/>
            <p:cNvSpPr/>
            <p:nvPr/>
          </p:nvSpPr>
          <p:spPr>
            <a:xfrm>
              <a:off x="5341124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9" name="object 8239"/>
            <p:cNvSpPr/>
            <p:nvPr/>
          </p:nvSpPr>
          <p:spPr>
            <a:xfrm>
              <a:off x="5341124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59" y="215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0" name="object 8240"/>
            <p:cNvSpPr/>
            <p:nvPr/>
          </p:nvSpPr>
          <p:spPr>
            <a:xfrm>
              <a:off x="5341124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1" name="object 8241"/>
            <p:cNvSpPr/>
            <p:nvPr/>
          </p:nvSpPr>
          <p:spPr>
            <a:xfrm>
              <a:off x="5341124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2" name="object 8242"/>
            <p:cNvSpPr/>
            <p:nvPr/>
          </p:nvSpPr>
          <p:spPr>
            <a:xfrm>
              <a:off x="5341124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3" name="object 8243"/>
            <p:cNvSpPr/>
            <p:nvPr/>
          </p:nvSpPr>
          <p:spPr>
            <a:xfrm>
              <a:off x="5341124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4" name="object 8244"/>
            <p:cNvSpPr/>
            <p:nvPr/>
          </p:nvSpPr>
          <p:spPr>
            <a:xfrm>
              <a:off x="5341124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5" name="object 8245"/>
            <p:cNvSpPr/>
            <p:nvPr/>
          </p:nvSpPr>
          <p:spPr>
            <a:xfrm>
              <a:off x="5341124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6" name="object 8246"/>
            <p:cNvSpPr/>
            <p:nvPr/>
          </p:nvSpPr>
          <p:spPr>
            <a:xfrm>
              <a:off x="5341124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7" name="object 8247"/>
            <p:cNvSpPr/>
            <p:nvPr/>
          </p:nvSpPr>
          <p:spPr>
            <a:xfrm>
              <a:off x="5341124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8" name="object 8248"/>
            <p:cNvSpPr/>
            <p:nvPr/>
          </p:nvSpPr>
          <p:spPr>
            <a:xfrm>
              <a:off x="5341124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9" name="object 8249"/>
            <p:cNvSpPr/>
            <p:nvPr/>
          </p:nvSpPr>
          <p:spPr>
            <a:xfrm>
              <a:off x="5341124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0" name="object 8250"/>
            <p:cNvSpPr/>
            <p:nvPr/>
          </p:nvSpPr>
          <p:spPr>
            <a:xfrm>
              <a:off x="5341124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59" y="2222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1" name="object 8251"/>
            <p:cNvSpPr/>
            <p:nvPr/>
          </p:nvSpPr>
          <p:spPr>
            <a:xfrm>
              <a:off x="5341124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59" y="2222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2" name="object 8252"/>
            <p:cNvSpPr/>
            <p:nvPr/>
          </p:nvSpPr>
          <p:spPr>
            <a:xfrm>
              <a:off x="5341124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3" name="object 8253"/>
            <p:cNvSpPr/>
            <p:nvPr/>
          </p:nvSpPr>
          <p:spPr>
            <a:xfrm>
              <a:off x="5341124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4" name="object 8254"/>
            <p:cNvSpPr/>
            <p:nvPr/>
          </p:nvSpPr>
          <p:spPr>
            <a:xfrm>
              <a:off x="5341124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5" name="object 8255"/>
            <p:cNvSpPr/>
            <p:nvPr/>
          </p:nvSpPr>
          <p:spPr>
            <a:xfrm>
              <a:off x="5341124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6" name="object 8256"/>
            <p:cNvSpPr/>
            <p:nvPr/>
          </p:nvSpPr>
          <p:spPr>
            <a:xfrm>
              <a:off x="5341124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7" name="object 8257"/>
            <p:cNvSpPr/>
            <p:nvPr/>
          </p:nvSpPr>
          <p:spPr>
            <a:xfrm>
              <a:off x="5341124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8" name="object 8258"/>
            <p:cNvSpPr/>
            <p:nvPr/>
          </p:nvSpPr>
          <p:spPr>
            <a:xfrm>
              <a:off x="5341124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59" y="227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9" name="object 8259"/>
            <p:cNvSpPr/>
            <p:nvPr/>
          </p:nvSpPr>
          <p:spPr>
            <a:xfrm>
              <a:off x="5341124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59" y="227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0" name="object 8260"/>
            <p:cNvSpPr/>
            <p:nvPr/>
          </p:nvSpPr>
          <p:spPr>
            <a:xfrm>
              <a:off x="5341124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59" y="2082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1" name="object 8261"/>
            <p:cNvSpPr/>
            <p:nvPr/>
          </p:nvSpPr>
          <p:spPr>
            <a:xfrm>
              <a:off x="5341124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59" y="2082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2" name="object 8262"/>
            <p:cNvSpPr/>
            <p:nvPr/>
          </p:nvSpPr>
          <p:spPr>
            <a:xfrm>
              <a:off x="5341124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5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59" y="220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3" name="object 8263"/>
            <p:cNvSpPr/>
            <p:nvPr/>
          </p:nvSpPr>
          <p:spPr>
            <a:xfrm>
              <a:off x="5341124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59" y="220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4" name="object 8264"/>
            <p:cNvSpPr/>
            <p:nvPr/>
          </p:nvSpPr>
          <p:spPr>
            <a:xfrm>
              <a:off x="5368353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5" name="object 8265"/>
            <p:cNvSpPr/>
            <p:nvPr/>
          </p:nvSpPr>
          <p:spPr>
            <a:xfrm>
              <a:off x="5368353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6" name="object 8266"/>
            <p:cNvSpPr/>
            <p:nvPr/>
          </p:nvSpPr>
          <p:spPr>
            <a:xfrm>
              <a:off x="5368353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7" name="object 8267"/>
            <p:cNvSpPr/>
            <p:nvPr/>
          </p:nvSpPr>
          <p:spPr>
            <a:xfrm>
              <a:off x="5368353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8" name="object 8268"/>
            <p:cNvSpPr/>
            <p:nvPr/>
          </p:nvSpPr>
          <p:spPr>
            <a:xfrm>
              <a:off x="5368353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9" name="object 8269"/>
            <p:cNvSpPr/>
            <p:nvPr/>
          </p:nvSpPr>
          <p:spPr>
            <a:xfrm>
              <a:off x="5368353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0" name="object 8270"/>
            <p:cNvSpPr/>
            <p:nvPr/>
          </p:nvSpPr>
          <p:spPr>
            <a:xfrm>
              <a:off x="5368353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1" name="object 8271"/>
            <p:cNvSpPr/>
            <p:nvPr/>
          </p:nvSpPr>
          <p:spPr>
            <a:xfrm>
              <a:off x="5368353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2" name="object 8272"/>
            <p:cNvSpPr/>
            <p:nvPr/>
          </p:nvSpPr>
          <p:spPr>
            <a:xfrm>
              <a:off x="5368353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3" name="object 8273"/>
            <p:cNvSpPr/>
            <p:nvPr/>
          </p:nvSpPr>
          <p:spPr>
            <a:xfrm>
              <a:off x="5368353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4" name="object 8274"/>
            <p:cNvSpPr/>
            <p:nvPr/>
          </p:nvSpPr>
          <p:spPr>
            <a:xfrm>
              <a:off x="5368353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5" name="object 8275"/>
            <p:cNvSpPr/>
            <p:nvPr/>
          </p:nvSpPr>
          <p:spPr>
            <a:xfrm>
              <a:off x="5368353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6" name="object 8276"/>
            <p:cNvSpPr/>
            <p:nvPr/>
          </p:nvSpPr>
          <p:spPr>
            <a:xfrm>
              <a:off x="5368353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7" name="object 8277"/>
            <p:cNvSpPr/>
            <p:nvPr/>
          </p:nvSpPr>
          <p:spPr>
            <a:xfrm>
              <a:off x="5368353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8" name="object 8278"/>
            <p:cNvSpPr/>
            <p:nvPr/>
          </p:nvSpPr>
          <p:spPr>
            <a:xfrm>
              <a:off x="5368353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9" name="object 8279"/>
            <p:cNvSpPr/>
            <p:nvPr/>
          </p:nvSpPr>
          <p:spPr>
            <a:xfrm>
              <a:off x="5368353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0" name="object 8280"/>
            <p:cNvSpPr/>
            <p:nvPr/>
          </p:nvSpPr>
          <p:spPr>
            <a:xfrm>
              <a:off x="5368353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1" name="object 8281"/>
            <p:cNvSpPr/>
            <p:nvPr/>
          </p:nvSpPr>
          <p:spPr>
            <a:xfrm>
              <a:off x="5368353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2" name="object 8282"/>
            <p:cNvSpPr/>
            <p:nvPr/>
          </p:nvSpPr>
          <p:spPr>
            <a:xfrm>
              <a:off x="5368353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3" name="object 8283"/>
            <p:cNvSpPr/>
            <p:nvPr/>
          </p:nvSpPr>
          <p:spPr>
            <a:xfrm>
              <a:off x="5368353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4" name="object 8284"/>
            <p:cNvSpPr/>
            <p:nvPr/>
          </p:nvSpPr>
          <p:spPr>
            <a:xfrm>
              <a:off x="5368353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5" name="object 8285"/>
            <p:cNvSpPr/>
            <p:nvPr/>
          </p:nvSpPr>
          <p:spPr>
            <a:xfrm>
              <a:off x="5368353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6" name="object 8286"/>
            <p:cNvSpPr/>
            <p:nvPr/>
          </p:nvSpPr>
          <p:spPr>
            <a:xfrm>
              <a:off x="5368353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7" name="object 8287"/>
            <p:cNvSpPr/>
            <p:nvPr/>
          </p:nvSpPr>
          <p:spPr>
            <a:xfrm>
              <a:off x="5368353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8" name="object 8288"/>
            <p:cNvSpPr/>
            <p:nvPr/>
          </p:nvSpPr>
          <p:spPr>
            <a:xfrm>
              <a:off x="5368353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9" name="object 8289"/>
            <p:cNvSpPr/>
            <p:nvPr/>
          </p:nvSpPr>
          <p:spPr>
            <a:xfrm>
              <a:off x="5368353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0" name="object 8290"/>
            <p:cNvSpPr/>
            <p:nvPr/>
          </p:nvSpPr>
          <p:spPr>
            <a:xfrm>
              <a:off x="5368353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1" name="object 8291"/>
            <p:cNvSpPr/>
            <p:nvPr/>
          </p:nvSpPr>
          <p:spPr>
            <a:xfrm>
              <a:off x="5368353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2" name="object 8292"/>
            <p:cNvSpPr/>
            <p:nvPr/>
          </p:nvSpPr>
          <p:spPr>
            <a:xfrm>
              <a:off x="5368353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3" name="object 8293"/>
            <p:cNvSpPr/>
            <p:nvPr/>
          </p:nvSpPr>
          <p:spPr>
            <a:xfrm>
              <a:off x="5368353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4" name="object 8294"/>
            <p:cNvSpPr/>
            <p:nvPr/>
          </p:nvSpPr>
          <p:spPr>
            <a:xfrm>
              <a:off x="5368353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5" name="object 8295"/>
            <p:cNvSpPr/>
            <p:nvPr/>
          </p:nvSpPr>
          <p:spPr>
            <a:xfrm>
              <a:off x="5368353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6" name="object 8296"/>
            <p:cNvSpPr/>
            <p:nvPr/>
          </p:nvSpPr>
          <p:spPr>
            <a:xfrm>
              <a:off x="5368353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7" name="object 8297"/>
            <p:cNvSpPr/>
            <p:nvPr/>
          </p:nvSpPr>
          <p:spPr>
            <a:xfrm>
              <a:off x="5368353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8" name="object 8298"/>
            <p:cNvSpPr/>
            <p:nvPr/>
          </p:nvSpPr>
          <p:spPr>
            <a:xfrm>
              <a:off x="5368353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9" name="object 8299"/>
            <p:cNvSpPr/>
            <p:nvPr/>
          </p:nvSpPr>
          <p:spPr>
            <a:xfrm>
              <a:off x="5368353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0" name="object 8300"/>
            <p:cNvSpPr/>
            <p:nvPr/>
          </p:nvSpPr>
          <p:spPr>
            <a:xfrm>
              <a:off x="5368353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1" name="object 8301"/>
            <p:cNvSpPr/>
            <p:nvPr/>
          </p:nvSpPr>
          <p:spPr>
            <a:xfrm>
              <a:off x="5368353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2" name="object 8302"/>
            <p:cNvSpPr/>
            <p:nvPr/>
          </p:nvSpPr>
          <p:spPr>
            <a:xfrm>
              <a:off x="5368353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3" name="object 8303"/>
            <p:cNvSpPr/>
            <p:nvPr/>
          </p:nvSpPr>
          <p:spPr>
            <a:xfrm>
              <a:off x="5368353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4" name="object 8304"/>
            <p:cNvSpPr/>
            <p:nvPr/>
          </p:nvSpPr>
          <p:spPr>
            <a:xfrm>
              <a:off x="5368353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5" name="object 8305"/>
            <p:cNvSpPr/>
            <p:nvPr/>
          </p:nvSpPr>
          <p:spPr>
            <a:xfrm>
              <a:off x="5368353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6" name="object 8306"/>
            <p:cNvSpPr/>
            <p:nvPr/>
          </p:nvSpPr>
          <p:spPr>
            <a:xfrm>
              <a:off x="5368353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7" name="object 8307"/>
            <p:cNvSpPr/>
            <p:nvPr/>
          </p:nvSpPr>
          <p:spPr>
            <a:xfrm>
              <a:off x="5368353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8" name="object 8308"/>
            <p:cNvSpPr/>
            <p:nvPr/>
          </p:nvSpPr>
          <p:spPr>
            <a:xfrm>
              <a:off x="5368353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9" name="object 8309"/>
            <p:cNvSpPr/>
            <p:nvPr/>
          </p:nvSpPr>
          <p:spPr>
            <a:xfrm>
              <a:off x="5368353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0" name="object 8310"/>
            <p:cNvSpPr/>
            <p:nvPr/>
          </p:nvSpPr>
          <p:spPr>
            <a:xfrm>
              <a:off x="5368353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1" name="object 8311"/>
            <p:cNvSpPr/>
            <p:nvPr/>
          </p:nvSpPr>
          <p:spPr>
            <a:xfrm>
              <a:off x="5368353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2" name="object 8312"/>
            <p:cNvSpPr/>
            <p:nvPr/>
          </p:nvSpPr>
          <p:spPr>
            <a:xfrm>
              <a:off x="5368353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3" name="object 8313"/>
            <p:cNvSpPr/>
            <p:nvPr/>
          </p:nvSpPr>
          <p:spPr>
            <a:xfrm>
              <a:off x="5368353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4" name="object 8314"/>
            <p:cNvSpPr/>
            <p:nvPr/>
          </p:nvSpPr>
          <p:spPr>
            <a:xfrm>
              <a:off x="5368353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5" name="object 8315"/>
            <p:cNvSpPr/>
            <p:nvPr/>
          </p:nvSpPr>
          <p:spPr>
            <a:xfrm>
              <a:off x="5368353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6" name="object 8316"/>
            <p:cNvSpPr/>
            <p:nvPr/>
          </p:nvSpPr>
          <p:spPr>
            <a:xfrm>
              <a:off x="5317426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7" name="object 8317"/>
            <p:cNvSpPr/>
            <p:nvPr/>
          </p:nvSpPr>
          <p:spPr>
            <a:xfrm>
              <a:off x="5317426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8" name="object 8318"/>
            <p:cNvSpPr/>
            <p:nvPr/>
          </p:nvSpPr>
          <p:spPr>
            <a:xfrm>
              <a:off x="5317426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9" name="object 8319"/>
            <p:cNvSpPr/>
            <p:nvPr/>
          </p:nvSpPr>
          <p:spPr>
            <a:xfrm>
              <a:off x="5317426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0" name="object 8320"/>
            <p:cNvSpPr/>
            <p:nvPr/>
          </p:nvSpPr>
          <p:spPr>
            <a:xfrm>
              <a:off x="5317426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1" name="object 8321"/>
            <p:cNvSpPr/>
            <p:nvPr/>
          </p:nvSpPr>
          <p:spPr>
            <a:xfrm>
              <a:off x="5317426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2" name="object 8322"/>
            <p:cNvSpPr/>
            <p:nvPr/>
          </p:nvSpPr>
          <p:spPr>
            <a:xfrm>
              <a:off x="5317426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3" name="object 8323"/>
            <p:cNvSpPr/>
            <p:nvPr/>
          </p:nvSpPr>
          <p:spPr>
            <a:xfrm>
              <a:off x="5317426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4" name="object 8324"/>
            <p:cNvSpPr/>
            <p:nvPr/>
          </p:nvSpPr>
          <p:spPr>
            <a:xfrm>
              <a:off x="5317426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5" name="object 8325"/>
            <p:cNvSpPr/>
            <p:nvPr/>
          </p:nvSpPr>
          <p:spPr>
            <a:xfrm>
              <a:off x="5317426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6" name="object 8326"/>
            <p:cNvSpPr/>
            <p:nvPr/>
          </p:nvSpPr>
          <p:spPr>
            <a:xfrm>
              <a:off x="5317426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7" name="object 8327"/>
            <p:cNvSpPr/>
            <p:nvPr/>
          </p:nvSpPr>
          <p:spPr>
            <a:xfrm>
              <a:off x="5317426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8" name="object 8328"/>
            <p:cNvSpPr/>
            <p:nvPr/>
          </p:nvSpPr>
          <p:spPr>
            <a:xfrm>
              <a:off x="5317426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9" name="object 8329"/>
            <p:cNvSpPr/>
            <p:nvPr/>
          </p:nvSpPr>
          <p:spPr>
            <a:xfrm>
              <a:off x="5317426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0" name="object 8330"/>
            <p:cNvSpPr/>
            <p:nvPr/>
          </p:nvSpPr>
          <p:spPr>
            <a:xfrm>
              <a:off x="5317426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1" name="object 8331"/>
            <p:cNvSpPr/>
            <p:nvPr/>
          </p:nvSpPr>
          <p:spPr>
            <a:xfrm>
              <a:off x="5317426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2" name="object 8332"/>
            <p:cNvSpPr/>
            <p:nvPr/>
          </p:nvSpPr>
          <p:spPr>
            <a:xfrm>
              <a:off x="5317426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3" name="object 8333"/>
            <p:cNvSpPr/>
            <p:nvPr/>
          </p:nvSpPr>
          <p:spPr>
            <a:xfrm>
              <a:off x="5317426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4" name="object 8334"/>
            <p:cNvSpPr/>
            <p:nvPr/>
          </p:nvSpPr>
          <p:spPr>
            <a:xfrm>
              <a:off x="5317426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5" name="object 8335"/>
            <p:cNvSpPr/>
            <p:nvPr/>
          </p:nvSpPr>
          <p:spPr>
            <a:xfrm>
              <a:off x="5317426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6" name="object 8336"/>
            <p:cNvSpPr/>
            <p:nvPr/>
          </p:nvSpPr>
          <p:spPr>
            <a:xfrm>
              <a:off x="5317426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7" name="object 8337"/>
            <p:cNvSpPr/>
            <p:nvPr/>
          </p:nvSpPr>
          <p:spPr>
            <a:xfrm>
              <a:off x="5317426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8" name="object 8338"/>
            <p:cNvSpPr/>
            <p:nvPr/>
          </p:nvSpPr>
          <p:spPr>
            <a:xfrm>
              <a:off x="5317426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9" name="object 8339"/>
            <p:cNvSpPr/>
            <p:nvPr/>
          </p:nvSpPr>
          <p:spPr>
            <a:xfrm>
              <a:off x="5317426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0" name="object 8340"/>
            <p:cNvSpPr/>
            <p:nvPr/>
          </p:nvSpPr>
          <p:spPr>
            <a:xfrm>
              <a:off x="5317426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1" name="object 8341"/>
            <p:cNvSpPr/>
            <p:nvPr/>
          </p:nvSpPr>
          <p:spPr>
            <a:xfrm>
              <a:off x="5317426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2" name="object 8342"/>
            <p:cNvSpPr/>
            <p:nvPr/>
          </p:nvSpPr>
          <p:spPr>
            <a:xfrm>
              <a:off x="5317426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3" name="object 8343"/>
            <p:cNvSpPr/>
            <p:nvPr/>
          </p:nvSpPr>
          <p:spPr>
            <a:xfrm>
              <a:off x="5317426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4" name="object 8344"/>
            <p:cNvSpPr/>
            <p:nvPr/>
          </p:nvSpPr>
          <p:spPr>
            <a:xfrm>
              <a:off x="5317426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5" name="object 8345"/>
            <p:cNvSpPr/>
            <p:nvPr/>
          </p:nvSpPr>
          <p:spPr>
            <a:xfrm>
              <a:off x="5317426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6" name="object 8346"/>
            <p:cNvSpPr/>
            <p:nvPr/>
          </p:nvSpPr>
          <p:spPr>
            <a:xfrm>
              <a:off x="5317426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7" name="object 8347"/>
            <p:cNvSpPr/>
            <p:nvPr/>
          </p:nvSpPr>
          <p:spPr>
            <a:xfrm>
              <a:off x="5317426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8" name="object 8348"/>
            <p:cNvSpPr/>
            <p:nvPr/>
          </p:nvSpPr>
          <p:spPr>
            <a:xfrm>
              <a:off x="5317426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9" name="object 8349"/>
            <p:cNvSpPr/>
            <p:nvPr/>
          </p:nvSpPr>
          <p:spPr>
            <a:xfrm>
              <a:off x="5317426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0" name="object 8350"/>
            <p:cNvSpPr/>
            <p:nvPr/>
          </p:nvSpPr>
          <p:spPr>
            <a:xfrm>
              <a:off x="5317426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1" name="object 8351"/>
            <p:cNvSpPr/>
            <p:nvPr/>
          </p:nvSpPr>
          <p:spPr>
            <a:xfrm>
              <a:off x="5317426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2" name="object 8352"/>
            <p:cNvSpPr/>
            <p:nvPr/>
          </p:nvSpPr>
          <p:spPr>
            <a:xfrm>
              <a:off x="5317426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3" name="object 8353"/>
            <p:cNvSpPr/>
            <p:nvPr/>
          </p:nvSpPr>
          <p:spPr>
            <a:xfrm>
              <a:off x="5317426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4" name="object 8354"/>
            <p:cNvSpPr/>
            <p:nvPr/>
          </p:nvSpPr>
          <p:spPr>
            <a:xfrm>
              <a:off x="5317426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5" name="object 8355"/>
            <p:cNvSpPr/>
            <p:nvPr/>
          </p:nvSpPr>
          <p:spPr>
            <a:xfrm>
              <a:off x="5317426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6" name="object 8356"/>
            <p:cNvSpPr/>
            <p:nvPr/>
          </p:nvSpPr>
          <p:spPr>
            <a:xfrm>
              <a:off x="5317426" y="44187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7" name="object 8357"/>
            <p:cNvSpPr/>
            <p:nvPr/>
          </p:nvSpPr>
          <p:spPr>
            <a:xfrm>
              <a:off x="5317426" y="44187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8" name="object 8358"/>
            <p:cNvSpPr/>
            <p:nvPr/>
          </p:nvSpPr>
          <p:spPr>
            <a:xfrm>
              <a:off x="5317426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9" name="object 8359"/>
            <p:cNvSpPr/>
            <p:nvPr/>
          </p:nvSpPr>
          <p:spPr>
            <a:xfrm>
              <a:off x="5317426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0" name="object 8360"/>
            <p:cNvSpPr/>
            <p:nvPr/>
          </p:nvSpPr>
          <p:spPr>
            <a:xfrm>
              <a:off x="5317426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1" name="object 8361"/>
            <p:cNvSpPr/>
            <p:nvPr/>
          </p:nvSpPr>
          <p:spPr>
            <a:xfrm>
              <a:off x="5317426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2" name="object 8362"/>
            <p:cNvSpPr/>
            <p:nvPr/>
          </p:nvSpPr>
          <p:spPr>
            <a:xfrm>
              <a:off x="5317426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3" name="object 8363"/>
            <p:cNvSpPr/>
            <p:nvPr/>
          </p:nvSpPr>
          <p:spPr>
            <a:xfrm>
              <a:off x="5317426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4" name="object 8364"/>
            <p:cNvSpPr/>
            <p:nvPr/>
          </p:nvSpPr>
          <p:spPr>
            <a:xfrm>
              <a:off x="5317426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5" name="object 8365"/>
            <p:cNvSpPr/>
            <p:nvPr/>
          </p:nvSpPr>
          <p:spPr>
            <a:xfrm>
              <a:off x="5317426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6" name="object 8366"/>
            <p:cNvSpPr/>
            <p:nvPr/>
          </p:nvSpPr>
          <p:spPr>
            <a:xfrm>
              <a:off x="5317426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7" name="object 8367"/>
            <p:cNvSpPr/>
            <p:nvPr/>
          </p:nvSpPr>
          <p:spPr>
            <a:xfrm>
              <a:off x="5317426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8" name="object 8368"/>
            <p:cNvSpPr/>
            <p:nvPr/>
          </p:nvSpPr>
          <p:spPr>
            <a:xfrm>
              <a:off x="5344667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9" name="object 8369"/>
            <p:cNvSpPr/>
            <p:nvPr/>
          </p:nvSpPr>
          <p:spPr>
            <a:xfrm>
              <a:off x="5344667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0" name="object 8370"/>
            <p:cNvSpPr/>
            <p:nvPr/>
          </p:nvSpPr>
          <p:spPr>
            <a:xfrm>
              <a:off x="5344667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1" name="object 8371"/>
            <p:cNvSpPr/>
            <p:nvPr/>
          </p:nvSpPr>
          <p:spPr>
            <a:xfrm>
              <a:off x="5344667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2" name="object 8372"/>
            <p:cNvSpPr/>
            <p:nvPr/>
          </p:nvSpPr>
          <p:spPr>
            <a:xfrm>
              <a:off x="5344667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3" name="object 8373"/>
            <p:cNvSpPr/>
            <p:nvPr/>
          </p:nvSpPr>
          <p:spPr>
            <a:xfrm>
              <a:off x="5344667" y="43587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4" name="object 8374"/>
            <p:cNvSpPr/>
            <p:nvPr/>
          </p:nvSpPr>
          <p:spPr>
            <a:xfrm>
              <a:off x="5344667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5" name="object 8375"/>
            <p:cNvSpPr/>
            <p:nvPr/>
          </p:nvSpPr>
          <p:spPr>
            <a:xfrm>
              <a:off x="5344667" y="43630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6" name="object 8376"/>
            <p:cNvSpPr/>
            <p:nvPr/>
          </p:nvSpPr>
          <p:spPr>
            <a:xfrm>
              <a:off x="5344667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7" name="object 8377"/>
            <p:cNvSpPr/>
            <p:nvPr/>
          </p:nvSpPr>
          <p:spPr>
            <a:xfrm>
              <a:off x="5344667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8" name="object 8378"/>
            <p:cNvSpPr/>
            <p:nvPr/>
          </p:nvSpPr>
          <p:spPr>
            <a:xfrm>
              <a:off x="5344667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9" name="object 8379"/>
            <p:cNvSpPr/>
            <p:nvPr/>
          </p:nvSpPr>
          <p:spPr>
            <a:xfrm>
              <a:off x="5344667" y="43652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0" name="object 8380"/>
            <p:cNvSpPr/>
            <p:nvPr/>
          </p:nvSpPr>
          <p:spPr>
            <a:xfrm>
              <a:off x="5344667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1" name="object 8381"/>
            <p:cNvSpPr/>
            <p:nvPr/>
          </p:nvSpPr>
          <p:spPr>
            <a:xfrm>
              <a:off x="5344667" y="43674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2" name="object 8382"/>
            <p:cNvSpPr/>
            <p:nvPr/>
          </p:nvSpPr>
          <p:spPr>
            <a:xfrm>
              <a:off x="5344667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3" name="object 8383"/>
            <p:cNvSpPr/>
            <p:nvPr/>
          </p:nvSpPr>
          <p:spPr>
            <a:xfrm>
              <a:off x="5344667" y="4369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4" name="object 8384"/>
            <p:cNvSpPr/>
            <p:nvPr/>
          </p:nvSpPr>
          <p:spPr>
            <a:xfrm>
              <a:off x="5344667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5" name="object 8385"/>
            <p:cNvSpPr/>
            <p:nvPr/>
          </p:nvSpPr>
          <p:spPr>
            <a:xfrm>
              <a:off x="5344667" y="43718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6" name="object 8386"/>
            <p:cNvSpPr/>
            <p:nvPr/>
          </p:nvSpPr>
          <p:spPr>
            <a:xfrm>
              <a:off x="5344667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7" name="object 8387"/>
            <p:cNvSpPr/>
            <p:nvPr/>
          </p:nvSpPr>
          <p:spPr>
            <a:xfrm>
              <a:off x="5344667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8" name="object 8388"/>
            <p:cNvSpPr/>
            <p:nvPr/>
          </p:nvSpPr>
          <p:spPr>
            <a:xfrm>
              <a:off x="5344667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9" name="object 8389"/>
            <p:cNvSpPr/>
            <p:nvPr/>
          </p:nvSpPr>
          <p:spPr>
            <a:xfrm>
              <a:off x="5344667" y="43761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0" name="object 8390"/>
            <p:cNvSpPr/>
            <p:nvPr/>
          </p:nvSpPr>
          <p:spPr>
            <a:xfrm>
              <a:off x="5344667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1" name="object 8391"/>
            <p:cNvSpPr/>
            <p:nvPr/>
          </p:nvSpPr>
          <p:spPr>
            <a:xfrm>
              <a:off x="5344667" y="4378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2" name="object 8392"/>
            <p:cNvSpPr/>
            <p:nvPr/>
          </p:nvSpPr>
          <p:spPr>
            <a:xfrm>
              <a:off x="5344667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3" name="object 8393"/>
            <p:cNvSpPr/>
            <p:nvPr/>
          </p:nvSpPr>
          <p:spPr>
            <a:xfrm>
              <a:off x="5344667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4" name="object 8394"/>
            <p:cNvSpPr/>
            <p:nvPr/>
          </p:nvSpPr>
          <p:spPr>
            <a:xfrm>
              <a:off x="5344667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5" name="object 8395"/>
            <p:cNvSpPr/>
            <p:nvPr/>
          </p:nvSpPr>
          <p:spPr>
            <a:xfrm>
              <a:off x="5344667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6" name="object 8396"/>
            <p:cNvSpPr/>
            <p:nvPr/>
          </p:nvSpPr>
          <p:spPr>
            <a:xfrm>
              <a:off x="5344667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7" name="object 8397"/>
            <p:cNvSpPr/>
            <p:nvPr/>
          </p:nvSpPr>
          <p:spPr>
            <a:xfrm>
              <a:off x="5344667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8" name="object 8398"/>
            <p:cNvSpPr/>
            <p:nvPr/>
          </p:nvSpPr>
          <p:spPr>
            <a:xfrm>
              <a:off x="5344667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9" name="object 8399"/>
            <p:cNvSpPr/>
            <p:nvPr/>
          </p:nvSpPr>
          <p:spPr>
            <a:xfrm>
              <a:off x="5344667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0" name="object 8400"/>
            <p:cNvSpPr/>
            <p:nvPr/>
          </p:nvSpPr>
          <p:spPr>
            <a:xfrm>
              <a:off x="5344667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1" name="object 8401"/>
            <p:cNvSpPr/>
            <p:nvPr/>
          </p:nvSpPr>
          <p:spPr>
            <a:xfrm>
              <a:off x="5344667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2" name="object 8402"/>
            <p:cNvSpPr/>
            <p:nvPr/>
          </p:nvSpPr>
          <p:spPr>
            <a:xfrm>
              <a:off x="5344667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3" name="object 8403"/>
            <p:cNvSpPr/>
            <p:nvPr/>
          </p:nvSpPr>
          <p:spPr>
            <a:xfrm>
              <a:off x="5344667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4" name="object 8404"/>
            <p:cNvSpPr/>
            <p:nvPr/>
          </p:nvSpPr>
          <p:spPr>
            <a:xfrm>
              <a:off x="5344667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5" name="object 8405"/>
            <p:cNvSpPr/>
            <p:nvPr/>
          </p:nvSpPr>
          <p:spPr>
            <a:xfrm>
              <a:off x="5344667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6" name="object 8406"/>
            <p:cNvSpPr/>
            <p:nvPr/>
          </p:nvSpPr>
          <p:spPr>
            <a:xfrm>
              <a:off x="5344667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7" name="object 8407"/>
            <p:cNvSpPr/>
            <p:nvPr/>
          </p:nvSpPr>
          <p:spPr>
            <a:xfrm>
              <a:off x="5344667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8" name="object 8408"/>
            <p:cNvSpPr/>
            <p:nvPr/>
          </p:nvSpPr>
          <p:spPr>
            <a:xfrm>
              <a:off x="5344667" y="44187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9" name="object 8409"/>
            <p:cNvSpPr/>
            <p:nvPr/>
          </p:nvSpPr>
          <p:spPr>
            <a:xfrm>
              <a:off x="5344667" y="44187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0" name="object 8410"/>
            <p:cNvSpPr/>
            <p:nvPr/>
          </p:nvSpPr>
          <p:spPr>
            <a:xfrm>
              <a:off x="5344667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1" name="object 8411"/>
            <p:cNvSpPr/>
            <p:nvPr/>
          </p:nvSpPr>
          <p:spPr>
            <a:xfrm>
              <a:off x="5344667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2" name="object 8412"/>
            <p:cNvSpPr/>
            <p:nvPr/>
          </p:nvSpPr>
          <p:spPr>
            <a:xfrm>
              <a:off x="5344667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3" name="object 8413"/>
            <p:cNvSpPr/>
            <p:nvPr/>
          </p:nvSpPr>
          <p:spPr>
            <a:xfrm>
              <a:off x="5344667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4" name="object 8414"/>
            <p:cNvSpPr/>
            <p:nvPr/>
          </p:nvSpPr>
          <p:spPr>
            <a:xfrm>
              <a:off x="5344667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5" name="object 8415"/>
            <p:cNvSpPr/>
            <p:nvPr/>
          </p:nvSpPr>
          <p:spPr>
            <a:xfrm>
              <a:off x="5344667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6" name="object 8416"/>
            <p:cNvSpPr/>
            <p:nvPr/>
          </p:nvSpPr>
          <p:spPr>
            <a:xfrm>
              <a:off x="5344667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7" name="object 8417"/>
            <p:cNvSpPr/>
            <p:nvPr/>
          </p:nvSpPr>
          <p:spPr>
            <a:xfrm>
              <a:off x="5344667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8" name="object 8418"/>
            <p:cNvSpPr/>
            <p:nvPr/>
          </p:nvSpPr>
          <p:spPr>
            <a:xfrm>
              <a:off x="5344667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9" name="object 8419"/>
            <p:cNvSpPr/>
            <p:nvPr/>
          </p:nvSpPr>
          <p:spPr>
            <a:xfrm>
              <a:off x="5344667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0" name="object 8420"/>
            <p:cNvSpPr/>
            <p:nvPr/>
          </p:nvSpPr>
          <p:spPr>
            <a:xfrm>
              <a:off x="5246497" y="4354918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1" name="object 8421"/>
            <p:cNvSpPr/>
            <p:nvPr/>
          </p:nvSpPr>
          <p:spPr>
            <a:xfrm>
              <a:off x="5246055" y="4354696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24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4" y="3784"/>
                  </a:lnTo>
                  <a:lnTo>
                    <a:pt x="14224" y="2882"/>
                  </a:lnTo>
                  <a:lnTo>
                    <a:pt x="1371" y="2882"/>
                  </a:lnTo>
                  <a:lnTo>
                    <a:pt x="1155" y="2844"/>
                  </a:lnTo>
                  <a:lnTo>
                    <a:pt x="939" y="2768"/>
                  </a:lnTo>
                  <a:lnTo>
                    <a:pt x="939" y="2425"/>
                  </a:lnTo>
                  <a:lnTo>
                    <a:pt x="1879" y="2425"/>
                  </a:lnTo>
                  <a:lnTo>
                    <a:pt x="1816" y="2222"/>
                  </a:lnTo>
                  <a:lnTo>
                    <a:pt x="1600" y="2159"/>
                  </a:lnTo>
                  <a:lnTo>
                    <a:pt x="1354" y="2006"/>
                  </a:lnTo>
                  <a:lnTo>
                    <a:pt x="1066" y="1866"/>
                  </a:lnTo>
                  <a:lnTo>
                    <a:pt x="914" y="1117"/>
                  </a:lnTo>
                  <a:lnTo>
                    <a:pt x="1219" y="889"/>
                  </a:lnTo>
                  <a:lnTo>
                    <a:pt x="14224" y="889"/>
                  </a:lnTo>
                  <a:lnTo>
                    <a:pt x="14224" y="0"/>
                  </a:lnTo>
                  <a:close/>
                </a:path>
                <a:path w="14604" h="3810">
                  <a:moveTo>
                    <a:pt x="2108" y="1257"/>
                  </a:moveTo>
                  <a:lnTo>
                    <a:pt x="1435" y="1270"/>
                  </a:lnTo>
                  <a:lnTo>
                    <a:pt x="1435" y="1460"/>
                  </a:lnTo>
                  <a:lnTo>
                    <a:pt x="1841" y="1625"/>
                  </a:lnTo>
                  <a:lnTo>
                    <a:pt x="2260" y="1828"/>
                  </a:lnTo>
                  <a:lnTo>
                    <a:pt x="2413" y="2628"/>
                  </a:lnTo>
                  <a:lnTo>
                    <a:pt x="2108" y="2882"/>
                  </a:lnTo>
                  <a:lnTo>
                    <a:pt x="12407" y="2882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308"/>
                  </a:lnTo>
                  <a:lnTo>
                    <a:pt x="2260" y="1308"/>
                  </a:lnTo>
                  <a:lnTo>
                    <a:pt x="2108" y="1257"/>
                  </a:lnTo>
                  <a:close/>
                </a:path>
                <a:path w="14604" h="3810">
                  <a:moveTo>
                    <a:pt x="13119" y="1257"/>
                  </a:moveTo>
                  <a:lnTo>
                    <a:pt x="12509" y="1270"/>
                  </a:lnTo>
                  <a:lnTo>
                    <a:pt x="12509" y="1460"/>
                  </a:lnTo>
                  <a:lnTo>
                    <a:pt x="12674" y="1562"/>
                  </a:lnTo>
                  <a:lnTo>
                    <a:pt x="12890" y="1625"/>
                  </a:lnTo>
                  <a:lnTo>
                    <a:pt x="13296" y="1828"/>
                  </a:lnTo>
                  <a:lnTo>
                    <a:pt x="13423" y="2628"/>
                  </a:lnTo>
                  <a:lnTo>
                    <a:pt x="13119" y="2882"/>
                  </a:lnTo>
                  <a:lnTo>
                    <a:pt x="14224" y="2882"/>
                  </a:lnTo>
                  <a:lnTo>
                    <a:pt x="14224" y="1308"/>
                  </a:lnTo>
                  <a:lnTo>
                    <a:pt x="13296" y="1308"/>
                  </a:lnTo>
                  <a:lnTo>
                    <a:pt x="13119" y="1257"/>
                  </a:lnTo>
                  <a:close/>
                </a:path>
                <a:path w="14604" h="3810">
                  <a:moveTo>
                    <a:pt x="3683" y="939"/>
                  </a:moveTo>
                  <a:lnTo>
                    <a:pt x="3238" y="939"/>
                  </a:lnTo>
                  <a:lnTo>
                    <a:pt x="3238" y="2844"/>
                  </a:lnTo>
                  <a:lnTo>
                    <a:pt x="3683" y="2844"/>
                  </a:lnTo>
                  <a:lnTo>
                    <a:pt x="3683" y="939"/>
                  </a:lnTo>
                  <a:close/>
                </a:path>
                <a:path w="14604" h="3810">
                  <a:moveTo>
                    <a:pt x="5448" y="939"/>
                  </a:moveTo>
                  <a:lnTo>
                    <a:pt x="5092" y="939"/>
                  </a:lnTo>
                  <a:lnTo>
                    <a:pt x="5092" y="1270"/>
                  </a:lnTo>
                  <a:lnTo>
                    <a:pt x="4254" y="1270"/>
                  </a:lnTo>
                  <a:lnTo>
                    <a:pt x="4254" y="1701"/>
                  </a:lnTo>
                  <a:lnTo>
                    <a:pt x="5003" y="1701"/>
                  </a:lnTo>
                  <a:lnTo>
                    <a:pt x="5003" y="2044"/>
                  </a:lnTo>
                  <a:lnTo>
                    <a:pt x="4254" y="2044"/>
                  </a:lnTo>
                  <a:lnTo>
                    <a:pt x="4254" y="2451"/>
                  </a:lnTo>
                  <a:lnTo>
                    <a:pt x="5092" y="2451"/>
                  </a:lnTo>
                  <a:lnTo>
                    <a:pt x="5092" y="2844"/>
                  </a:lnTo>
                  <a:lnTo>
                    <a:pt x="5448" y="2844"/>
                  </a:lnTo>
                  <a:lnTo>
                    <a:pt x="5448" y="939"/>
                  </a:lnTo>
                  <a:close/>
                </a:path>
                <a:path w="14604" h="3810">
                  <a:moveTo>
                    <a:pt x="5803" y="1587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587"/>
                  </a:lnTo>
                  <a:close/>
                </a:path>
                <a:path w="14604" h="3810">
                  <a:moveTo>
                    <a:pt x="7239" y="1587"/>
                  </a:moveTo>
                  <a:lnTo>
                    <a:pt x="6705" y="2844"/>
                  </a:lnTo>
                  <a:lnTo>
                    <a:pt x="7239" y="2844"/>
                  </a:lnTo>
                  <a:lnTo>
                    <a:pt x="7239" y="1587"/>
                  </a:lnTo>
                  <a:close/>
                </a:path>
                <a:path w="14604" h="3810">
                  <a:moveTo>
                    <a:pt x="8216" y="939"/>
                  </a:moveTo>
                  <a:lnTo>
                    <a:pt x="7785" y="939"/>
                  </a:lnTo>
                  <a:lnTo>
                    <a:pt x="7785" y="2844"/>
                  </a:lnTo>
                  <a:lnTo>
                    <a:pt x="8216" y="2844"/>
                  </a:lnTo>
                  <a:lnTo>
                    <a:pt x="8216" y="939"/>
                  </a:lnTo>
                  <a:close/>
                </a:path>
                <a:path w="14604" h="3810">
                  <a:moveTo>
                    <a:pt x="9969" y="939"/>
                  </a:moveTo>
                  <a:lnTo>
                    <a:pt x="9613" y="939"/>
                  </a:lnTo>
                  <a:lnTo>
                    <a:pt x="9613" y="1270"/>
                  </a:lnTo>
                  <a:lnTo>
                    <a:pt x="8788" y="1270"/>
                  </a:lnTo>
                  <a:lnTo>
                    <a:pt x="8788" y="1701"/>
                  </a:lnTo>
                  <a:lnTo>
                    <a:pt x="9550" y="1701"/>
                  </a:lnTo>
                  <a:lnTo>
                    <a:pt x="9550" y="2044"/>
                  </a:lnTo>
                  <a:lnTo>
                    <a:pt x="8788" y="2044"/>
                  </a:lnTo>
                  <a:lnTo>
                    <a:pt x="8788" y="2451"/>
                  </a:lnTo>
                  <a:lnTo>
                    <a:pt x="9639" y="2451"/>
                  </a:lnTo>
                  <a:lnTo>
                    <a:pt x="9639" y="2844"/>
                  </a:lnTo>
                  <a:lnTo>
                    <a:pt x="9969" y="2844"/>
                  </a:lnTo>
                  <a:lnTo>
                    <a:pt x="9969" y="939"/>
                  </a:lnTo>
                  <a:close/>
                </a:path>
                <a:path w="14604" h="3810">
                  <a:moveTo>
                    <a:pt x="10363" y="1625"/>
                  </a:moveTo>
                  <a:lnTo>
                    <a:pt x="10363" y="2844"/>
                  </a:lnTo>
                  <a:lnTo>
                    <a:pt x="11036" y="2844"/>
                  </a:lnTo>
                  <a:lnTo>
                    <a:pt x="10363" y="1625"/>
                  </a:lnTo>
                  <a:close/>
                </a:path>
                <a:path w="14604" h="3810">
                  <a:moveTo>
                    <a:pt x="12190" y="939"/>
                  </a:moveTo>
                  <a:lnTo>
                    <a:pt x="11633" y="939"/>
                  </a:lnTo>
                  <a:lnTo>
                    <a:pt x="11633" y="2844"/>
                  </a:lnTo>
                  <a:lnTo>
                    <a:pt x="12166" y="2844"/>
                  </a:lnTo>
                  <a:lnTo>
                    <a:pt x="11963" y="2768"/>
                  </a:lnTo>
                  <a:lnTo>
                    <a:pt x="11963" y="2425"/>
                  </a:lnTo>
                  <a:lnTo>
                    <a:pt x="12915" y="2425"/>
                  </a:lnTo>
                  <a:lnTo>
                    <a:pt x="12797" y="2222"/>
                  </a:lnTo>
                  <a:lnTo>
                    <a:pt x="12611" y="2159"/>
                  </a:lnTo>
                  <a:lnTo>
                    <a:pt x="12374" y="2006"/>
                  </a:lnTo>
                  <a:lnTo>
                    <a:pt x="12077" y="1866"/>
                  </a:lnTo>
                  <a:lnTo>
                    <a:pt x="11963" y="1117"/>
                  </a:lnTo>
                  <a:lnTo>
                    <a:pt x="12190" y="939"/>
                  </a:lnTo>
                  <a:close/>
                </a:path>
                <a:path w="14604" h="3810">
                  <a:moveTo>
                    <a:pt x="1879" y="2425"/>
                  </a:moveTo>
                  <a:lnTo>
                    <a:pt x="939" y="2425"/>
                  </a:lnTo>
                  <a:lnTo>
                    <a:pt x="1193" y="2451"/>
                  </a:lnTo>
                  <a:lnTo>
                    <a:pt x="1371" y="2527"/>
                  </a:lnTo>
                  <a:lnTo>
                    <a:pt x="1752" y="2527"/>
                  </a:lnTo>
                  <a:lnTo>
                    <a:pt x="1879" y="2451"/>
                  </a:lnTo>
                  <a:close/>
                </a:path>
                <a:path w="14604" h="3810">
                  <a:moveTo>
                    <a:pt x="12915" y="2425"/>
                  </a:moveTo>
                  <a:lnTo>
                    <a:pt x="11963" y="2425"/>
                  </a:lnTo>
                  <a:lnTo>
                    <a:pt x="12255" y="2451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915" y="2451"/>
                  </a:lnTo>
                  <a:close/>
                </a:path>
                <a:path w="14604" h="3810">
                  <a:moveTo>
                    <a:pt x="11277" y="939"/>
                  </a:moveTo>
                  <a:lnTo>
                    <a:pt x="10591" y="939"/>
                  </a:lnTo>
                  <a:lnTo>
                    <a:pt x="11277" y="2159"/>
                  </a:lnTo>
                  <a:lnTo>
                    <a:pt x="11277" y="939"/>
                  </a:lnTo>
                  <a:close/>
                </a:path>
                <a:path w="14604" h="3810">
                  <a:moveTo>
                    <a:pt x="7112" y="939"/>
                  </a:moveTo>
                  <a:lnTo>
                    <a:pt x="6134" y="939"/>
                  </a:lnTo>
                  <a:lnTo>
                    <a:pt x="6248" y="1308"/>
                  </a:lnTo>
                  <a:lnTo>
                    <a:pt x="6604" y="2070"/>
                  </a:lnTo>
                  <a:lnTo>
                    <a:pt x="7112" y="939"/>
                  </a:lnTo>
                  <a:close/>
                </a:path>
                <a:path w="14604" h="3810">
                  <a:moveTo>
                    <a:pt x="12255" y="889"/>
                  </a:moveTo>
                  <a:lnTo>
                    <a:pt x="1879" y="889"/>
                  </a:lnTo>
                  <a:lnTo>
                    <a:pt x="2260" y="965"/>
                  </a:lnTo>
                  <a:lnTo>
                    <a:pt x="2260" y="1308"/>
                  </a:lnTo>
                  <a:lnTo>
                    <a:pt x="2679" y="1308"/>
                  </a:lnTo>
                  <a:lnTo>
                    <a:pt x="2679" y="939"/>
                  </a:lnTo>
                  <a:lnTo>
                    <a:pt x="12190" y="939"/>
                  </a:lnTo>
                  <a:close/>
                </a:path>
                <a:path w="14604" h="3810">
                  <a:moveTo>
                    <a:pt x="14224" y="889"/>
                  </a:moveTo>
                  <a:lnTo>
                    <a:pt x="12915" y="889"/>
                  </a:lnTo>
                  <a:lnTo>
                    <a:pt x="13296" y="965"/>
                  </a:lnTo>
                  <a:lnTo>
                    <a:pt x="13296" y="1308"/>
                  </a:lnTo>
                  <a:lnTo>
                    <a:pt x="14224" y="1308"/>
                  </a:lnTo>
                  <a:lnTo>
                    <a:pt x="14224" y="889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2" name="object 8422"/>
            <p:cNvSpPr/>
            <p:nvPr/>
          </p:nvSpPr>
          <p:spPr>
            <a:xfrm>
              <a:off x="5418442" y="414938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39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394" y="85064"/>
                  </a:lnTo>
                  <a:lnTo>
                    <a:pt x="543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3" name="object 8423"/>
            <p:cNvSpPr/>
            <p:nvPr/>
          </p:nvSpPr>
          <p:spPr>
            <a:xfrm>
              <a:off x="5418442" y="414938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394" y="0"/>
                  </a:lnTo>
                  <a:lnTo>
                    <a:pt x="54394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4" name="object 8424"/>
            <p:cNvSpPr/>
            <p:nvPr/>
          </p:nvSpPr>
          <p:spPr>
            <a:xfrm>
              <a:off x="5418442" y="414938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94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94" y="49352"/>
                  </a:lnTo>
                  <a:lnTo>
                    <a:pt x="543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5" name="object 8425"/>
            <p:cNvSpPr/>
            <p:nvPr/>
          </p:nvSpPr>
          <p:spPr>
            <a:xfrm>
              <a:off x="5418442" y="414938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94" y="0"/>
                  </a:lnTo>
                  <a:lnTo>
                    <a:pt x="54394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6" name="object 8426"/>
            <p:cNvSpPr/>
            <p:nvPr/>
          </p:nvSpPr>
          <p:spPr>
            <a:xfrm>
              <a:off x="5425439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7" name="object 8427"/>
            <p:cNvSpPr/>
            <p:nvPr/>
          </p:nvSpPr>
          <p:spPr>
            <a:xfrm>
              <a:off x="5425439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8" name="object 8428"/>
            <p:cNvSpPr/>
            <p:nvPr/>
          </p:nvSpPr>
          <p:spPr>
            <a:xfrm>
              <a:off x="5425439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9" name="object 8429"/>
            <p:cNvSpPr/>
            <p:nvPr/>
          </p:nvSpPr>
          <p:spPr>
            <a:xfrm>
              <a:off x="5425439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0" name="object 8430"/>
            <p:cNvSpPr/>
            <p:nvPr/>
          </p:nvSpPr>
          <p:spPr>
            <a:xfrm>
              <a:off x="5425439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1" name="object 8431"/>
            <p:cNvSpPr/>
            <p:nvPr/>
          </p:nvSpPr>
          <p:spPr>
            <a:xfrm>
              <a:off x="5425439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2" name="object 8432"/>
            <p:cNvSpPr/>
            <p:nvPr/>
          </p:nvSpPr>
          <p:spPr>
            <a:xfrm>
              <a:off x="5422061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37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37" y="11836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3" name="object 8433"/>
            <p:cNvSpPr/>
            <p:nvPr/>
          </p:nvSpPr>
          <p:spPr>
            <a:xfrm>
              <a:off x="5422061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37" y="0"/>
                  </a:lnTo>
                  <a:lnTo>
                    <a:pt x="8737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4" name="object 8434"/>
            <p:cNvSpPr/>
            <p:nvPr/>
          </p:nvSpPr>
          <p:spPr>
            <a:xfrm>
              <a:off x="5423179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43" y="7112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5" name="object 8435"/>
            <p:cNvSpPr/>
            <p:nvPr/>
          </p:nvSpPr>
          <p:spPr>
            <a:xfrm>
              <a:off x="5423179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6" name="object 8436"/>
            <p:cNvSpPr/>
            <p:nvPr/>
          </p:nvSpPr>
          <p:spPr>
            <a:xfrm>
              <a:off x="5423179" y="418439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7" name="object 8437"/>
            <p:cNvSpPr/>
            <p:nvPr/>
          </p:nvSpPr>
          <p:spPr>
            <a:xfrm>
              <a:off x="5425439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8" name="object 8438"/>
            <p:cNvSpPr/>
            <p:nvPr/>
          </p:nvSpPr>
          <p:spPr>
            <a:xfrm>
              <a:off x="5425439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9" name="object 8439"/>
            <p:cNvSpPr/>
            <p:nvPr/>
          </p:nvSpPr>
          <p:spPr>
            <a:xfrm>
              <a:off x="5425439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0" name="object 8440"/>
            <p:cNvSpPr/>
            <p:nvPr/>
          </p:nvSpPr>
          <p:spPr>
            <a:xfrm>
              <a:off x="5425439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1" name="object 8441"/>
            <p:cNvSpPr/>
            <p:nvPr/>
          </p:nvSpPr>
          <p:spPr>
            <a:xfrm>
              <a:off x="5500103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2" name="object 8442"/>
            <p:cNvSpPr/>
            <p:nvPr/>
          </p:nvSpPr>
          <p:spPr>
            <a:xfrm>
              <a:off x="5500103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3" name="object 8443"/>
            <p:cNvSpPr/>
            <p:nvPr/>
          </p:nvSpPr>
          <p:spPr>
            <a:xfrm>
              <a:off x="5517098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4" name="object 8444"/>
            <p:cNvSpPr/>
            <p:nvPr/>
          </p:nvSpPr>
          <p:spPr>
            <a:xfrm>
              <a:off x="5517098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5" name="object 8445"/>
            <p:cNvSpPr/>
            <p:nvPr/>
          </p:nvSpPr>
          <p:spPr>
            <a:xfrm>
              <a:off x="5517095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209" y="215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6" name="object 8446"/>
            <p:cNvSpPr/>
            <p:nvPr/>
          </p:nvSpPr>
          <p:spPr>
            <a:xfrm>
              <a:off x="5517095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7" name="object 8447"/>
            <p:cNvSpPr/>
            <p:nvPr/>
          </p:nvSpPr>
          <p:spPr>
            <a:xfrm>
              <a:off x="5517095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8" name="object 8448"/>
            <p:cNvSpPr/>
            <p:nvPr/>
          </p:nvSpPr>
          <p:spPr>
            <a:xfrm>
              <a:off x="5517095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9" name="object 8449"/>
            <p:cNvSpPr/>
            <p:nvPr/>
          </p:nvSpPr>
          <p:spPr>
            <a:xfrm>
              <a:off x="5517095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0" name="object 8450"/>
            <p:cNvSpPr/>
            <p:nvPr/>
          </p:nvSpPr>
          <p:spPr>
            <a:xfrm>
              <a:off x="5517095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1" name="object 8451"/>
            <p:cNvSpPr/>
            <p:nvPr/>
          </p:nvSpPr>
          <p:spPr>
            <a:xfrm>
              <a:off x="5517095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2" name="object 8452"/>
            <p:cNvSpPr/>
            <p:nvPr/>
          </p:nvSpPr>
          <p:spPr>
            <a:xfrm>
              <a:off x="5517095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3" name="object 8453"/>
            <p:cNvSpPr/>
            <p:nvPr/>
          </p:nvSpPr>
          <p:spPr>
            <a:xfrm>
              <a:off x="5517095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4" name="object 8454"/>
            <p:cNvSpPr/>
            <p:nvPr/>
          </p:nvSpPr>
          <p:spPr>
            <a:xfrm>
              <a:off x="5517095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5" name="object 8455"/>
            <p:cNvSpPr/>
            <p:nvPr/>
          </p:nvSpPr>
          <p:spPr>
            <a:xfrm>
              <a:off x="5517095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6" name="object 8456"/>
            <p:cNvSpPr/>
            <p:nvPr/>
          </p:nvSpPr>
          <p:spPr>
            <a:xfrm>
              <a:off x="5517095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7" name="object 8457"/>
            <p:cNvSpPr/>
            <p:nvPr/>
          </p:nvSpPr>
          <p:spPr>
            <a:xfrm>
              <a:off x="5517095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8" name="object 8458"/>
            <p:cNvSpPr/>
            <p:nvPr/>
          </p:nvSpPr>
          <p:spPr>
            <a:xfrm>
              <a:off x="5517095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9" name="object 8459"/>
            <p:cNvSpPr/>
            <p:nvPr/>
          </p:nvSpPr>
          <p:spPr>
            <a:xfrm>
              <a:off x="5517095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0" name="object 8460"/>
            <p:cNvSpPr/>
            <p:nvPr/>
          </p:nvSpPr>
          <p:spPr>
            <a:xfrm>
              <a:off x="5517095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1" name="object 8461"/>
            <p:cNvSpPr/>
            <p:nvPr/>
          </p:nvSpPr>
          <p:spPr>
            <a:xfrm>
              <a:off x="5517095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2" name="object 8462"/>
            <p:cNvSpPr/>
            <p:nvPr/>
          </p:nvSpPr>
          <p:spPr>
            <a:xfrm>
              <a:off x="5517095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3" name="object 8463"/>
            <p:cNvSpPr/>
            <p:nvPr/>
          </p:nvSpPr>
          <p:spPr>
            <a:xfrm>
              <a:off x="5517095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4" name="object 8464"/>
            <p:cNvSpPr/>
            <p:nvPr/>
          </p:nvSpPr>
          <p:spPr>
            <a:xfrm>
              <a:off x="5517095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5" name="object 8465"/>
            <p:cNvSpPr/>
            <p:nvPr/>
          </p:nvSpPr>
          <p:spPr>
            <a:xfrm>
              <a:off x="5517095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6" name="object 8466"/>
            <p:cNvSpPr/>
            <p:nvPr/>
          </p:nvSpPr>
          <p:spPr>
            <a:xfrm>
              <a:off x="5517095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7" name="object 8467"/>
            <p:cNvSpPr/>
            <p:nvPr/>
          </p:nvSpPr>
          <p:spPr>
            <a:xfrm>
              <a:off x="5517095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8" name="object 8468"/>
            <p:cNvSpPr/>
            <p:nvPr/>
          </p:nvSpPr>
          <p:spPr>
            <a:xfrm>
              <a:off x="5517095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9" name="object 8469"/>
            <p:cNvSpPr/>
            <p:nvPr/>
          </p:nvSpPr>
          <p:spPr>
            <a:xfrm>
              <a:off x="5517095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0" name="object 8470"/>
            <p:cNvSpPr/>
            <p:nvPr/>
          </p:nvSpPr>
          <p:spPr>
            <a:xfrm>
              <a:off x="5517095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1" name="object 8471"/>
            <p:cNvSpPr/>
            <p:nvPr/>
          </p:nvSpPr>
          <p:spPr>
            <a:xfrm>
              <a:off x="5517095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2" name="object 8472"/>
            <p:cNvSpPr/>
            <p:nvPr/>
          </p:nvSpPr>
          <p:spPr>
            <a:xfrm>
              <a:off x="5517095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3" name="object 8473"/>
            <p:cNvSpPr/>
            <p:nvPr/>
          </p:nvSpPr>
          <p:spPr>
            <a:xfrm>
              <a:off x="5517095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4" name="object 8474"/>
            <p:cNvSpPr/>
            <p:nvPr/>
          </p:nvSpPr>
          <p:spPr>
            <a:xfrm>
              <a:off x="5517095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5" name="object 8475"/>
            <p:cNvSpPr/>
            <p:nvPr/>
          </p:nvSpPr>
          <p:spPr>
            <a:xfrm>
              <a:off x="5517095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6" name="object 8476"/>
            <p:cNvSpPr/>
            <p:nvPr/>
          </p:nvSpPr>
          <p:spPr>
            <a:xfrm>
              <a:off x="5517095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7" name="object 8477"/>
            <p:cNvSpPr/>
            <p:nvPr/>
          </p:nvSpPr>
          <p:spPr>
            <a:xfrm>
              <a:off x="5517095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8" name="object 8478"/>
            <p:cNvSpPr/>
            <p:nvPr/>
          </p:nvSpPr>
          <p:spPr>
            <a:xfrm>
              <a:off x="5517095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9" name="object 8479"/>
            <p:cNvSpPr/>
            <p:nvPr/>
          </p:nvSpPr>
          <p:spPr>
            <a:xfrm>
              <a:off x="5517095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0" name="object 8480"/>
            <p:cNvSpPr/>
            <p:nvPr/>
          </p:nvSpPr>
          <p:spPr>
            <a:xfrm>
              <a:off x="5517095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1" name="object 8481"/>
            <p:cNvSpPr/>
            <p:nvPr/>
          </p:nvSpPr>
          <p:spPr>
            <a:xfrm>
              <a:off x="5517095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2" name="object 8482"/>
            <p:cNvSpPr/>
            <p:nvPr/>
          </p:nvSpPr>
          <p:spPr>
            <a:xfrm>
              <a:off x="5517095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3" name="object 8483"/>
            <p:cNvSpPr/>
            <p:nvPr/>
          </p:nvSpPr>
          <p:spPr>
            <a:xfrm>
              <a:off x="5517095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4" name="object 8484"/>
            <p:cNvSpPr/>
            <p:nvPr/>
          </p:nvSpPr>
          <p:spPr>
            <a:xfrm>
              <a:off x="5517095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5" name="object 8485"/>
            <p:cNvSpPr/>
            <p:nvPr/>
          </p:nvSpPr>
          <p:spPr>
            <a:xfrm>
              <a:off x="5517095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6" name="object 8486"/>
            <p:cNvSpPr/>
            <p:nvPr/>
          </p:nvSpPr>
          <p:spPr>
            <a:xfrm>
              <a:off x="5517095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7" name="object 8487"/>
            <p:cNvSpPr/>
            <p:nvPr/>
          </p:nvSpPr>
          <p:spPr>
            <a:xfrm>
              <a:off x="5517095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8" name="object 8488"/>
            <p:cNvSpPr/>
            <p:nvPr/>
          </p:nvSpPr>
          <p:spPr>
            <a:xfrm>
              <a:off x="5517095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9" name="object 8489"/>
            <p:cNvSpPr/>
            <p:nvPr/>
          </p:nvSpPr>
          <p:spPr>
            <a:xfrm>
              <a:off x="5517095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0" name="object 8490"/>
            <p:cNvSpPr/>
            <p:nvPr/>
          </p:nvSpPr>
          <p:spPr>
            <a:xfrm>
              <a:off x="5517095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1" name="object 8491"/>
            <p:cNvSpPr/>
            <p:nvPr/>
          </p:nvSpPr>
          <p:spPr>
            <a:xfrm>
              <a:off x="5517095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2" name="object 8492"/>
            <p:cNvSpPr/>
            <p:nvPr/>
          </p:nvSpPr>
          <p:spPr>
            <a:xfrm>
              <a:off x="5517095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3" name="object 8493"/>
            <p:cNvSpPr/>
            <p:nvPr/>
          </p:nvSpPr>
          <p:spPr>
            <a:xfrm>
              <a:off x="5517095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4" name="object 8494"/>
            <p:cNvSpPr/>
            <p:nvPr/>
          </p:nvSpPr>
          <p:spPr>
            <a:xfrm>
              <a:off x="5517095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5" name="object 8495"/>
            <p:cNvSpPr/>
            <p:nvPr/>
          </p:nvSpPr>
          <p:spPr>
            <a:xfrm>
              <a:off x="5517095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6" name="object 8496"/>
            <p:cNvSpPr/>
            <p:nvPr/>
          </p:nvSpPr>
          <p:spPr>
            <a:xfrm>
              <a:off x="5517095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7" name="object 8497"/>
            <p:cNvSpPr/>
            <p:nvPr/>
          </p:nvSpPr>
          <p:spPr>
            <a:xfrm>
              <a:off x="5502655" y="4157141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82" y="69773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8" name="object 8498"/>
            <p:cNvSpPr/>
            <p:nvPr/>
          </p:nvSpPr>
          <p:spPr>
            <a:xfrm>
              <a:off x="5527281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9" name="object 8499"/>
            <p:cNvSpPr/>
            <p:nvPr/>
          </p:nvSpPr>
          <p:spPr>
            <a:xfrm>
              <a:off x="5527281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0" name="object 8500"/>
            <p:cNvSpPr/>
            <p:nvPr/>
          </p:nvSpPr>
          <p:spPr>
            <a:xfrm>
              <a:off x="5544314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1" name="object 8501"/>
            <p:cNvSpPr/>
            <p:nvPr/>
          </p:nvSpPr>
          <p:spPr>
            <a:xfrm>
              <a:off x="5544314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2" name="object 8502"/>
            <p:cNvSpPr/>
            <p:nvPr/>
          </p:nvSpPr>
          <p:spPr>
            <a:xfrm>
              <a:off x="5544311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3" name="object 8503"/>
            <p:cNvSpPr/>
            <p:nvPr/>
          </p:nvSpPr>
          <p:spPr>
            <a:xfrm>
              <a:off x="5544311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4" name="object 8504"/>
            <p:cNvSpPr/>
            <p:nvPr/>
          </p:nvSpPr>
          <p:spPr>
            <a:xfrm>
              <a:off x="5544311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5" name="object 8505"/>
            <p:cNvSpPr/>
            <p:nvPr/>
          </p:nvSpPr>
          <p:spPr>
            <a:xfrm>
              <a:off x="5544311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6" name="object 8506"/>
            <p:cNvSpPr/>
            <p:nvPr/>
          </p:nvSpPr>
          <p:spPr>
            <a:xfrm>
              <a:off x="5544311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7" name="object 8507"/>
            <p:cNvSpPr/>
            <p:nvPr/>
          </p:nvSpPr>
          <p:spPr>
            <a:xfrm>
              <a:off x="5544311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8" name="object 8508"/>
            <p:cNvSpPr/>
            <p:nvPr/>
          </p:nvSpPr>
          <p:spPr>
            <a:xfrm>
              <a:off x="5544311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9" name="object 8509"/>
            <p:cNvSpPr/>
            <p:nvPr/>
          </p:nvSpPr>
          <p:spPr>
            <a:xfrm>
              <a:off x="5544311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0" name="object 8510"/>
            <p:cNvSpPr/>
            <p:nvPr/>
          </p:nvSpPr>
          <p:spPr>
            <a:xfrm>
              <a:off x="5544311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1" name="object 8511"/>
            <p:cNvSpPr/>
            <p:nvPr/>
          </p:nvSpPr>
          <p:spPr>
            <a:xfrm>
              <a:off x="5544311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2" name="object 8512"/>
            <p:cNvSpPr/>
            <p:nvPr/>
          </p:nvSpPr>
          <p:spPr>
            <a:xfrm>
              <a:off x="5544311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3" name="object 8513"/>
            <p:cNvSpPr/>
            <p:nvPr/>
          </p:nvSpPr>
          <p:spPr>
            <a:xfrm>
              <a:off x="5544311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4" name="object 8514"/>
            <p:cNvSpPr/>
            <p:nvPr/>
          </p:nvSpPr>
          <p:spPr>
            <a:xfrm>
              <a:off x="5544311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5" name="object 8515"/>
            <p:cNvSpPr/>
            <p:nvPr/>
          </p:nvSpPr>
          <p:spPr>
            <a:xfrm>
              <a:off x="5544311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6" name="object 8516"/>
            <p:cNvSpPr/>
            <p:nvPr/>
          </p:nvSpPr>
          <p:spPr>
            <a:xfrm>
              <a:off x="5544311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7" name="object 8517"/>
            <p:cNvSpPr/>
            <p:nvPr/>
          </p:nvSpPr>
          <p:spPr>
            <a:xfrm>
              <a:off x="5544311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8" name="object 8518"/>
            <p:cNvSpPr/>
            <p:nvPr/>
          </p:nvSpPr>
          <p:spPr>
            <a:xfrm>
              <a:off x="5544311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9" name="object 8519"/>
            <p:cNvSpPr/>
            <p:nvPr/>
          </p:nvSpPr>
          <p:spPr>
            <a:xfrm>
              <a:off x="5544311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0" name="object 8520"/>
            <p:cNvSpPr/>
            <p:nvPr/>
          </p:nvSpPr>
          <p:spPr>
            <a:xfrm>
              <a:off x="5544311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1" name="object 8521"/>
            <p:cNvSpPr/>
            <p:nvPr/>
          </p:nvSpPr>
          <p:spPr>
            <a:xfrm>
              <a:off x="5544311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2" name="object 8522"/>
            <p:cNvSpPr/>
            <p:nvPr/>
          </p:nvSpPr>
          <p:spPr>
            <a:xfrm>
              <a:off x="5544311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3" name="object 8523"/>
            <p:cNvSpPr/>
            <p:nvPr/>
          </p:nvSpPr>
          <p:spPr>
            <a:xfrm>
              <a:off x="5544311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4" name="object 8524"/>
            <p:cNvSpPr/>
            <p:nvPr/>
          </p:nvSpPr>
          <p:spPr>
            <a:xfrm>
              <a:off x="5544311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5" name="object 8525"/>
            <p:cNvSpPr/>
            <p:nvPr/>
          </p:nvSpPr>
          <p:spPr>
            <a:xfrm>
              <a:off x="5544311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6" name="object 8526"/>
            <p:cNvSpPr/>
            <p:nvPr/>
          </p:nvSpPr>
          <p:spPr>
            <a:xfrm>
              <a:off x="5544311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7" name="object 8527"/>
            <p:cNvSpPr/>
            <p:nvPr/>
          </p:nvSpPr>
          <p:spPr>
            <a:xfrm>
              <a:off x="5544311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8" name="object 8528"/>
            <p:cNvSpPr/>
            <p:nvPr/>
          </p:nvSpPr>
          <p:spPr>
            <a:xfrm>
              <a:off x="5544311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9" name="object 8529"/>
            <p:cNvSpPr/>
            <p:nvPr/>
          </p:nvSpPr>
          <p:spPr>
            <a:xfrm>
              <a:off x="5544311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0" name="object 8530"/>
            <p:cNvSpPr/>
            <p:nvPr/>
          </p:nvSpPr>
          <p:spPr>
            <a:xfrm>
              <a:off x="5544311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1" name="object 8531"/>
            <p:cNvSpPr/>
            <p:nvPr/>
          </p:nvSpPr>
          <p:spPr>
            <a:xfrm>
              <a:off x="5544311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2" name="object 8532"/>
            <p:cNvSpPr/>
            <p:nvPr/>
          </p:nvSpPr>
          <p:spPr>
            <a:xfrm>
              <a:off x="5544311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3" name="object 8533"/>
            <p:cNvSpPr/>
            <p:nvPr/>
          </p:nvSpPr>
          <p:spPr>
            <a:xfrm>
              <a:off x="5544311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4" name="object 8534"/>
            <p:cNvSpPr/>
            <p:nvPr/>
          </p:nvSpPr>
          <p:spPr>
            <a:xfrm>
              <a:off x="5544311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5" name="object 8535"/>
            <p:cNvSpPr/>
            <p:nvPr/>
          </p:nvSpPr>
          <p:spPr>
            <a:xfrm>
              <a:off x="5544311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6" name="object 8536"/>
            <p:cNvSpPr/>
            <p:nvPr/>
          </p:nvSpPr>
          <p:spPr>
            <a:xfrm>
              <a:off x="5544311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7" name="object 8537"/>
            <p:cNvSpPr/>
            <p:nvPr/>
          </p:nvSpPr>
          <p:spPr>
            <a:xfrm>
              <a:off x="5544311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8" name="object 8538"/>
            <p:cNvSpPr/>
            <p:nvPr/>
          </p:nvSpPr>
          <p:spPr>
            <a:xfrm>
              <a:off x="5544311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9" name="object 8539"/>
            <p:cNvSpPr/>
            <p:nvPr/>
          </p:nvSpPr>
          <p:spPr>
            <a:xfrm>
              <a:off x="5544311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0" name="object 8540"/>
            <p:cNvSpPr/>
            <p:nvPr/>
          </p:nvSpPr>
          <p:spPr>
            <a:xfrm>
              <a:off x="5544311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1" name="object 8541"/>
            <p:cNvSpPr/>
            <p:nvPr/>
          </p:nvSpPr>
          <p:spPr>
            <a:xfrm>
              <a:off x="5544311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2" name="object 8542"/>
            <p:cNvSpPr/>
            <p:nvPr/>
          </p:nvSpPr>
          <p:spPr>
            <a:xfrm>
              <a:off x="5544311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3" name="object 8543"/>
            <p:cNvSpPr/>
            <p:nvPr/>
          </p:nvSpPr>
          <p:spPr>
            <a:xfrm>
              <a:off x="5544311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4" name="object 8544"/>
            <p:cNvSpPr/>
            <p:nvPr/>
          </p:nvSpPr>
          <p:spPr>
            <a:xfrm>
              <a:off x="5544311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5" name="object 8545"/>
            <p:cNvSpPr/>
            <p:nvPr/>
          </p:nvSpPr>
          <p:spPr>
            <a:xfrm>
              <a:off x="5544311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6" name="object 8546"/>
            <p:cNvSpPr/>
            <p:nvPr/>
          </p:nvSpPr>
          <p:spPr>
            <a:xfrm>
              <a:off x="5544311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7" name="object 8547"/>
            <p:cNvSpPr/>
            <p:nvPr/>
          </p:nvSpPr>
          <p:spPr>
            <a:xfrm>
              <a:off x="5544311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8" name="object 8548"/>
            <p:cNvSpPr/>
            <p:nvPr/>
          </p:nvSpPr>
          <p:spPr>
            <a:xfrm>
              <a:off x="5544311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9" name="object 8549"/>
            <p:cNvSpPr/>
            <p:nvPr/>
          </p:nvSpPr>
          <p:spPr>
            <a:xfrm>
              <a:off x="5544311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0" name="object 8550"/>
            <p:cNvSpPr/>
            <p:nvPr/>
          </p:nvSpPr>
          <p:spPr>
            <a:xfrm>
              <a:off x="5544311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1" name="object 8551"/>
            <p:cNvSpPr/>
            <p:nvPr/>
          </p:nvSpPr>
          <p:spPr>
            <a:xfrm>
              <a:off x="5544311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2" name="object 8552"/>
            <p:cNvSpPr/>
            <p:nvPr/>
          </p:nvSpPr>
          <p:spPr>
            <a:xfrm>
              <a:off x="5544311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3" name="object 8553"/>
            <p:cNvSpPr/>
            <p:nvPr/>
          </p:nvSpPr>
          <p:spPr>
            <a:xfrm>
              <a:off x="5544311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4" name="object 8554"/>
            <p:cNvSpPr/>
            <p:nvPr/>
          </p:nvSpPr>
          <p:spPr>
            <a:xfrm>
              <a:off x="5529872" y="4157141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95" y="69773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5" name="object 8555"/>
            <p:cNvSpPr/>
            <p:nvPr/>
          </p:nvSpPr>
          <p:spPr>
            <a:xfrm>
              <a:off x="5554535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6" name="object 8556"/>
            <p:cNvSpPr/>
            <p:nvPr/>
          </p:nvSpPr>
          <p:spPr>
            <a:xfrm>
              <a:off x="5554535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7" name="object 8557"/>
            <p:cNvSpPr/>
            <p:nvPr/>
          </p:nvSpPr>
          <p:spPr>
            <a:xfrm>
              <a:off x="5578855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8" name="object 8558"/>
            <p:cNvSpPr/>
            <p:nvPr/>
          </p:nvSpPr>
          <p:spPr>
            <a:xfrm>
              <a:off x="5578855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9" name="object 8559"/>
            <p:cNvSpPr/>
            <p:nvPr/>
          </p:nvSpPr>
          <p:spPr>
            <a:xfrm>
              <a:off x="5578855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0" name="object 8560"/>
            <p:cNvSpPr/>
            <p:nvPr/>
          </p:nvSpPr>
          <p:spPr>
            <a:xfrm>
              <a:off x="5578855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1" name="object 8561"/>
            <p:cNvSpPr/>
            <p:nvPr/>
          </p:nvSpPr>
          <p:spPr>
            <a:xfrm>
              <a:off x="5578855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2" name="object 8562"/>
            <p:cNvSpPr/>
            <p:nvPr/>
          </p:nvSpPr>
          <p:spPr>
            <a:xfrm>
              <a:off x="5578855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3" name="object 8563"/>
            <p:cNvSpPr/>
            <p:nvPr/>
          </p:nvSpPr>
          <p:spPr>
            <a:xfrm>
              <a:off x="5578855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4" name="object 8564"/>
            <p:cNvSpPr/>
            <p:nvPr/>
          </p:nvSpPr>
          <p:spPr>
            <a:xfrm>
              <a:off x="5578855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5" name="object 8565"/>
            <p:cNvSpPr/>
            <p:nvPr/>
          </p:nvSpPr>
          <p:spPr>
            <a:xfrm>
              <a:off x="5578855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6" name="object 8566"/>
            <p:cNvSpPr/>
            <p:nvPr/>
          </p:nvSpPr>
          <p:spPr>
            <a:xfrm>
              <a:off x="5578855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7" name="object 8567"/>
            <p:cNvSpPr/>
            <p:nvPr/>
          </p:nvSpPr>
          <p:spPr>
            <a:xfrm>
              <a:off x="5578855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8" name="object 8568"/>
            <p:cNvSpPr/>
            <p:nvPr/>
          </p:nvSpPr>
          <p:spPr>
            <a:xfrm>
              <a:off x="5578855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9" name="object 8569"/>
            <p:cNvSpPr/>
            <p:nvPr/>
          </p:nvSpPr>
          <p:spPr>
            <a:xfrm>
              <a:off x="5578855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0" name="object 8570"/>
            <p:cNvSpPr/>
            <p:nvPr/>
          </p:nvSpPr>
          <p:spPr>
            <a:xfrm>
              <a:off x="5578855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1" name="object 8571"/>
            <p:cNvSpPr/>
            <p:nvPr/>
          </p:nvSpPr>
          <p:spPr>
            <a:xfrm>
              <a:off x="5578855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2" name="object 8572"/>
            <p:cNvSpPr/>
            <p:nvPr/>
          </p:nvSpPr>
          <p:spPr>
            <a:xfrm>
              <a:off x="5578855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3" name="object 8573"/>
            <p:cNvSpPr/>
            <p:nvPr/>
          </p:nvSpPr>
          <p:spPr>
            <a:xfrm>
              <a:off x="5578855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4" name="object 8574"/>
            <p:cNvSpPr/>
            <p:nvPr/>
          </p:nvSpPr>
          <p:spPr>
            <a:xfrm>
              <a:off x="5578855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5" name="object 8575"/>
            <p:cNvSpPr/>
            <p:nvPr/>
          </p:nvSpPr>
          <p:spPr>
            <a:xfrm>
              <a:off x="5578855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6" name="object 8576"/>
            <p:cNvSpPr/>
            <p:nvPr/>
          </p:nvSpPr>
          <p:spPr>
            <a:xfrm>
              <a:off x="5578855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7" name="object 8577"/>
            <p:cNvSpPr/>
            <p:nvPr/>
          </p:nvSpPr>
          <p:spPr>
            <a:xfrm>
              <a:off x="5578855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8" name="object 8578"/>
            <p:cNvSpPr/>
            <p:nvPr/>
          </p:nvSpPr>
          <p:spPr>
            <a:xfrm>
              <a:off x="5578855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9" name="object 8579"/>
            <p:cNvSpPr/>
            <p:nvPr/>
          </p:nvSpPr>
          <p:spPr>
            <a:xfrm>
              <a:off x="5578855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0" name="object 8580"/>
            <p:cNvSpPr/>
            <p:nvPr/>
          </p:nvSpPr>
          <p:spPr>
            <a:xfrm>
              <a:off x="5578855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1" name="object 8581"/>
            <p:cNvSpPr/>
            <p:nvPr/>
          </p:nvSpPr>
          <p:spPr>
            <a:xfrm>
              <a:off x="5578855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2" name="object 8582"/>
            <p:cNvSpPr/>
            <p:nvPr/>
          </p:nvSpPr>
          <p:spPr>
            <a:xfrm>
              <a:off x="5578855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3" name="object 8583"/>
            <p:cNvSpPr/>
            <p:nvPr/>
          </p:nvSpPr>
          <p:spPr>
            <a:xfrm>
              <a:off x="5472836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4" name="object 8584"/>
            <p:cNvSpPr/>
            <p:nvPr/>
          </p:nvSpPr>
          <p:spPr>
            <a:xfrm>
              <a:off x="5472836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5" name="object 8585"/>
            <p:cNvSpPr/>
            <p:nvPr/>
          </p:nvSpPr>
          <p:spPr>
            <a:xfrm>
              <a:off x="5472836" y="4149382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17"/>
                  </a:lnTo>
                  <a:lnTo>
                    <a:pt x="0" y="408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6" name="object 8586"/>
            <p:cNvSpPr/>
            <p:nvPr/>
          </p:nvSpPr>
          <p:spPr>
            <a:xfrm>
              <a:off x="5481167" y="4156024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30" y="2063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7" name="object 8587"/>
            <p:cNvSpPr/>
            <p:nvPr/>
          </p:nvSpPr>
          <p:spPr>
            <a:xfrm>
              <a:off x="5477385" y="4178923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78"/>
                  </a:moveTo>
                  <a:lnTo>
                    <a:pt x="1739" y="8978"/>
                  </a:lnTo>
                  <a:lnTo>
                    <a:pt x="2120" y="8572"/>
                  </a:lnTo>
                  <a:lnTo>
                    <a:pt x="2120" y="8089"/>
                  </a:lnTo>
                  <a:lnTo>
                    <a:pt x="2120" y="901"/>
                  </a:lnTo>
                  <a:lnTo>
                    <a:pt x="2120" y="406"/>
                  </a:lnTo>
                  <a:lnTo>
                    <a:pt x="1739" y="0"/>
                  </a:lnTo>
                  <a:lnTo>
                    <a:pt x="1257" y="0"/>
                  </a:lnTo>
                  <a:lnTo>
                    <a:pt x="863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393" y="8978"/>
                  </a:lnTo>
                  <a:lnTo>
                    <a:pt x="863" y="8978"/>
                  </a:lnTo>
                  <a:lnTo>
                    <a:pt x="1257" y="897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8" name="object 8588"/>
            <p:cNvSpPr/>
            <p:nvPr/>
          </p:nvSpPr>
          <p:spPr>
            <a:xfrm>
              <a:off x="5475427" y="4155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9" name="object 8589"/>
            <p:cNvSpPr/>
            <p:nvPr/>
          </p:nvSpPr>
          <p:spPr>
            <a:xfrm>
              <a:off x="5475427" y="4155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0" name="object 8590"/>
            <p:cNvSpPr/>
            <p:nvPr/>
          </p:nvSpPr>
          <p:spPr>
            <a:xfrm>
              <a:off x="5475427" y="4153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1" name="object 8591"/>
            <p:cNvSpPr/>
            <p:nvPr/>
          </p:nvSpPr>
          <p:spPr>
            <a:xfrm>
              <a:off x="5475427" y="41533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2" name="object 8592"/>
            <p:cNvSpPr/>
            <p:nvPr/>
          </p:nvSpPr>
          <p:spPr>
            <a:xfrm>
              <a:off x="5475427" y="4157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3" name="object 8593"/>
            <p:cNvSpPr/>
            <p:nvPr/>
          </p:nvSpPr>
          <p:spPr>
            <a:xfrm>
              <a:off x="5475427" y="4157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4" name="object 8594"/>
            <p:cNvSpPr/>
            <p:nvPr/>
          </p:nvSpPr>
          <p:spPr>
            <a:xfrm>
              <a:off x="5475427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5" name="object 8595"/>
            <p:cNvSpPr/>
            <p:nvPr/>
          </p:nvSpPr>
          <p:spPr>
            <a:xfrm>
              <a:off x="5475427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6" name="object 8596"/>
            <p:cNvSpPr/>
            <p:nvPr/>
          </p:nvSpPr>
          <p:spPr>
            <a:xfrm>
              <a:off x="5475427" y="4159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7" name="object 8597"/>
            <p:cNvSpPr/>
            <p:nvPr/>
          </p:nvSpPr>
          <p:spPr>
            <a:xfrm>
              <a:off x="5475427" y="4159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8" name="object 8598"/>
            <p:cNvSpPr/>
            <p:nvPr/>
          </p:nvSpPr>
          <p:spPr>
            <a:xfrm>
              <a:off x="5475427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9" name="object 8599"/>
            <p:cNvSpPr/>
            <p:nvPr/>
          </p:nvSpPr>
          <p:spPr>
            <a:xfrm>
              <a:off x="5475427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0" name="object 8600"/>
            <p:cNvSpPr/>
            <p:nvPr/>
          </p:nvSpPr>
          <p:spPr>
            <a:xfrm>
              <a:off x="5475427" y="416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1" name="object 8601"/>
            <p:cNvSpPr/>
            <p:nvPr/>
          </p:nvSpPr>
          <p:spPr>
            <a:xfrm>
              <a:off x="5475427" y="4166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2" name="object 8602"/>
            <p:cNvSpPr/>
            <p:nvPr/>
          </p:nvSpPr>
          <p:spPr>
            <a:xfrm>
              <a:off x="5475427" y="4168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3" name="object 8603"/>
            <p:cNvSpPr/>
            <p:nvPr/>
          </p:nvSpPr>
          <p:spPr>
            <a:xfrm>
              <a:off x="5475427" y="4168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4" name="object 8604"/>
            <p:cNvSpPr/>
            <p:nvPr/>
          </p:nvSpPr>
          <p:spPr>
            <a:xfrm>
              <a:off x="5475427" y="4170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5" name="object 8605"/>
            <p:cNvSpPr/>
            <p:nvPr/>
          </p:nvSpPr>
          <p:spPr>
            <a:xfrm>
              <a:off x="5475427" y="4170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6" name="object 8606"/>
            <p:cNvSpPr/>
            <p:nvPr/>
          </p:nvSpPr>
          <p:spPr>
            <a:xfrm>
              <a:off x="5561597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7" name="object 8607"/>
            <p:cNvSpPr/>
            <p:nvPr/>
          </p:nvSpPr>
          <p:spPr>
            <a:xfrm>
              <a:off x="5561597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8" name="object 8608"/>
            <p:cNvSpPr/>
            <p:nvPr/>
          </p:nvSpPr>
          <p:spPr>
            <a:xfrm>
              <a:off x="5574666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9" name="object 8609"/>
            <p:cNvSpPr/>
            <p:nvPr/>
          </p:nvSpPr>
          <p:spPr>
            <a:xfrm>
              <a:off x="5574666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0" name="object 8610"/>
            <p:cNvSpPr/>
            <p:nvPr/>
          </p:nvSpPr>
          <p:spPr>
            <a:xfrm>
              <a:off x="5562930" y="4157141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63" y="6977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1" name="object 8611"/>
            <p:cNvSpPr/>
            <p:nvPr/>
          </p:nvSpPr>
          <p:spPr>
            <a:xfrm>
              <a:off x="5581713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2" name="object 8612"/>
            <p:cNvSpPr/>
            <p:nvPr/>
          </p:nvSpPr>
          <p:spPr>
            <a:xfrm>
              <a:off x="5581713" y="41493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3" name="object 8613"/>
            <p:cNvSpPr/>
            <p:nvPr/>
          </p:nvSpPr>
          <p:spPr>
            <a:xfrm>
              <a:off x="5588802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4" name="object 8614"/>
            <p:cNvSpPr/>
            <p:nvPr/>
          </p:nvSpPr>
          <p:spPr>
            <a:xfrm>
              <a:off x="5588802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5" name="object 8615"/>
            <p:cNvSpPr/>
            <p:nvPr/>
          </p:nvSpPr>
          <p:spPr>
            <a:xfrm>
              <a:off x="5601844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6" name="object 8616"/>
            <p:cNvSpPr/>
            <p:nvPr/>
          </p:nvSpPr>
          <p:spPr>
            <a:xfrm>
              <a:off x="5601844" y="414938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7" name="object 8617"/>
            <p:cNvSpPr/>
            <p:nvPr/>
          </p:nvSpPr>
          <p:spPr>
            <a:xfrm>
              <a:off x="5590171" y="4157141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50" y="69773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8" name="object 8618"/>
            <p:cNvSpPr/>
            <p:nvPr/>
          </p:nvSpPr>
          <p:spPr>
            <a:xfrm>
              <a:off x="5578855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9" name="object 8619"/>
            <p:cNvSpPr/>
            <p:nvPr/>
          </p:nvSpPr>
          <p:spPr>
            <a:xfrm>
              <a:off x="5578855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0" name="object 8620"/>
            <p:cNvSpPr/>
            <p:nvPr/>
          </p:nvSpPr>
          <p:spPr>
            <a:xfrm>
              <a:off x="5578855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1" name="object 8621"/>
            <p:cNvSpPr/>
            <p:nvPr/>
          </p:nvSpPr>
          <p:spPr>
            <a:xfrm>
              <a:off x="5578855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2" name="object 8622"/>
            <p:cNvSpPr/>
            <p:nvPr/>
          </p:nvSpPr>
          <p:spPr>
            <a:xfrm>
              <a:off x="5578855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3" name="object 8623"/>
            <p:cNvSpPr/>
            <p:nvPr/>
          </p:nvSpPr>
          <p:spPr>
            <a:xfrm>
              <a:off x="5578855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4" name="object 8624"/>
            <p:cNvSpPr/>
            <p:nvPr/>
          </p:nvSpPr>
          <p:spPr>
            <a:xfrm>
              <a:off x="5578855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5" name="object 8625"/>
            <p:cNvSpPr/>
            <p:nvPr/>
          </p:nvSpPr>
          <p:spPr>
            <a:xfrm>
              <a:off x="5578855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6" name="object 8626"/>
            <p:cNvSpPr/>
            <p:nvPr/>
          </p:nvSpPr>
          <p:spPr>
            <a:xfrm>
              <a:off x="5578855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7" name="object 8627"/>
            <p:cNvSpPr/>
            <p:nvPr/>
          </p:nvSpPr>
          <p:spPr>
            <a:xfrm>
              <a:off x="5578855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8" name="object 8628"/>
            <p:cNvSpPr/>
            <p:nvPr/>
          </p:nvSpPr>
          <p:spPr>
            <a:xfrm>
              <a:off x="5578855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9" name="object 8629"/>
            <p:cNvSpPr/>
            <p:nvPr/>
          </p:nvSpPr>
          <p:spPr>
            <a:xfrm>
              <a:off x="5578855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0" name="object 8630"/>
            <p:cNvSpPr/>
            <p:nvPr/>
          </p:nvSpPr>
          <p:spPr>
            <a:xfrm>
              <a:off x="5578855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1" name="object 8631"/>
            <p:cNvSpPr/>
            <p:nvPr/>
          </p:nvSpPr>
          <p:spPr>
            <a:xfrm>
              <a:off x="5578855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2" name="object 8632"/>
            <p:cNvSpPr/>
            <p:nvPr/>
          </p:nvSpPr>
          <p:spPr>
            <a:xfrm>
              <a:off x="5578855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3" name="object 8633"/>
            <p:cNvSpPr/>
            <p:nvPr/>
          </p:nvSpPr>
          <p:spPr>
            <a:xfrm>
              <a:off x="5578855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4" name="object 8634"/>
            <p:cNvSpPr/>
            <p:nvPr/>
          </p:nvSpPr>
          <p:spPr>
            <a:xfrm>
              <a:off x="5578855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5" name="object 8635"/>
            <p:cNvSpPr/>
            <p:nvPr/>
          </p:nvSpPr>
          <p:spPr>
            <a:xfrm>
              <a:off x="5578855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6" name="object 8636"/>
            <p:cNvSpPr/>
            <p:nvPr/>
          </p:nvSpPr>
          <p:spPr>
            <a:xfrm>
              <a:off x="5578855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7" name="object 8637"/>
            <p:cNvSpPr/>
            <p:nvPr/>
          </p:nvSpPr>
          <p:spPr>
            <a:xfrm>
              <a:off x="5578855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8" name="object 8638"/>
            <p:cNvSpPr/>
            <p:nvPr/>
          </p:nvSpPr>
          <p:spPr>
            <a:xfrm>
              <a:off x="5578855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9" name="object 8639"/>
            <p:cNvSpPr/>
            <p:nvPr/>
          </p:nvSpPr>
          <p:spPr>
            <a:xfrm>
              <a:off x="5578855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0" name="object 8640"/>
            <p:cNvSpPr/>
            <p:nvPr/>
          </p:nvSpPr>
          <p:spPr>
            <a:xfrm>
              <a:off x="5578855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1" name="object 8641"/>
            <p:cNvSpPr/>
            <p:nvPr/>
          </p:nvSpPr>
          <p:spPr>
            <a:xfrm>
              <a:off x="5578855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2" name="object 8642"/>
            <p:cNvSpPr/>
            <p:nvPr/>
          </p:nvSpPr>
          <p:spPr>
            <a:xfrm>
              <a:off x="5578855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3" name="object 8643"/>
            <p:cNvSpPr/>
            <p:nvPr/>
          </p:nvSpPr>
          <p:spPr>
            <a:xfrm>
              <a:off x="5578855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4" name="object 8644"/>
            <p:cNvSpPr/>
            <p:nvPr/>
          </p:nvSpPr>
          <p:spPr>
            <a:xfrm>
              <a:off x="5606097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5" name="object 8645"/>
            <p:cNvSpPr/>
            <p:nvPr/>
          </p:nvSpPr>
          <p:spPr>
            <a:xfrm>
              <a:off x="5606097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6" name="object 8646"/>
            <p:cNvSpPr/>
            <p:nvPr/>
          </p:nvSpPr>
          <p:spPr>
            <a:xfrm>
              <a:off x="5606097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7" name="object 8647"/>
            <p:cNvSpPr/>
            <p:nvPr/>
          </p:nvSpPr>
          <p:spPr>
            <a:xfrm>
              <a:off x="5606097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8" name="object 8648"/>
            <p:cNvSpPr/>
            <p:nvPr/>
          </p:nvSpPr>
          <p:spPr>
            <a:xfrm>
              <a:off x="5606097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9" name="object 8649"/>
            <p:cNvSpPr/>
            <p:nvPr/>
          </p:nvSpPr>
          <p:spPr>
            <a:xfrm>
              <a:off x="5606097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0" name="object 8650"/>
            <p:cNvSpPr/>
            <p:nvPr/>
          </p:nvSpPr>
          <p:spPr>
            <a:xfrm>
              <a:off x="5606097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1" name="object 8651"/>
            <p:cNvSpPr/>
            <p:nvPr/>
          </p:nvSpPr>
          <p:spPr>
            <a:xfrm>
              <a:off x="5606097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2" name="object 8652"/>
            <p:cNvSpPr/>
            <p:nvPr/>
          </p:nvSpPr>
          <p:spPr>
            <a:xfrm>
              <a:off x="560609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3" name="object 8653"/>
            <p:cNvSpPr/>
            <p:nvPr/>
          </p:nvSpPr>
          <p:spPr>
            <a:xfrm>
              <a:off x="560609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4" name="object 8654"/>
            <p:cNvSpPr/>
            <p:nvPr/>
          </p:nvSpPr>
          <p:spPr>
            <a:xfrm>
              <a:off x="5606097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5" name="object 8655"/>
            <p:cNvSpPr/>
            <p:nvPr/>
          </p:nvSpPr>
          <p:spPr>
            <a:xfrm>
              <a:off x="5606097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6" name="object 8656"/>
            <p:cNvSpPr/>
            <p:nvPr/>
          </p:nvSpPr>
          <p:spPr>
            <a:xfrm>
              <a:off x="560609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7" name="object 8657"/>
            <p:cNvSpPr/>
            <p:nvPr/>
          </p:nvSpPr>
          <p:spPr>
            <a:xfrm>
              <a:off x="560609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8" name="object 8658"/>
            <p:cNvSpPr/>
            <p:nvPr/>
          </p:nvSpPr>
          <p:spPr>
            <a:xfrm>
              <a:off x="560609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9" name="object 8659"/>
            <p:cNvSpPr/>
            <p:nvPr/>
          </p:nvSpPr>
          <p:spPr>
            <a:xfrm>
              <a:off x="560609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0" name="object 8660"/>
            <p:cNvSpPr/>
            <p:nvPr/>
          </p:nvSpPr>
          <p:spPr>
            <a:xfrm>
              <a:off x="5606097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1" name="object 8661"/>
            <p:cNvSpPr/>
            <p:nvPr/>
          </p:nvSpPr>
          <p:spPr>
            <a:xfrm>
              <a:off x="5606097" y="41706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2" name="object 8662"/>
            <p:cNvSpPr/>
            <p:nvPr/>
          </p:nvSpPr>
          <p:spPr>
            <a:xfrm>
              <a:off x="560609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3" name="object 8663"/>
            <p:cNvSpPr/>
            <p:nvPr/>
          </p:nvSpPr>
          <p:spPr>
            <a:xfrm>
              <a:off x="560609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4" name="object 8664"/>
            <p:cNvSpPr/>
            <p:nvPr/>
          </p:nvSpPr>
          <p:spPr>
            <a:xfrm>
              <a:off x="560609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5" name="object 8665"/>
            <p:cNvSpPr/>
            <p:nvPr/>
          </p:nvSpPr>
          <p:spPr>
            <a:xfrm>
              <a:off x="560609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6" name="object 8666"/>
            <p:cNvSpPr/>
            <p:nvPr/>
          </p:nvSpPr>
          <p:spPr>
            <a:xfrm>
              <a:off x="5606097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7" name="object 8667"/>
            <p:cNvSpPr/>
            <p:nvPr/>
          </p:nvSpPr>
          <p:spPr>
            <a:xfrm>
              <a:off x="5606097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8" name="object 8668"/>
            <p:cNvSpPr/>
            <p:nvPr/>
          </p:nvSpPr>
          <p:spPr>
            <a:xfrm>
              <a:off x="5606097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9" name="object 8669"/>
            <p:cNvSpPr/>
            <p:nvPr/>
          </p:nvSpPr>
          <p:spPr>
            <a:xfrm>
              <a:off x="5606097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0" name="object 8670"/>
            <p:cNvSpPr/>
            <p:nvPr/>
          </p:nvSpPr>
          <p:spPr>
            <a:xfrm>
              <a:off x="5606097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1" name="object 8671"/>
            <p:cNvSpPr/>
            <p:nvPr/>
          </p:nvSpPr>
          <p:spPr>
            <a:xfrm>
              <a:off x="5606097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2" name="object 8672"/>
            <p:cNvSpPr/>
            <p:nvPr/>
          </p:nvSpPr>
          <p:spPr>
            <a:xfrm>
              <a:off x="5606097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3" name="object 8673"/>
            <p:cNvSpPr/>
            <p:nvPr/>
          </p:nvSpPr>
          <p:spPr>
            <a:xfrm>
              <a:off x="5606097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4" name="object 8674"/>
            <p:cNvSpPr/>
            <p:nvPr/>
          </p:nvSpPr>
          <p:spPr>
            <a:xfrm>
              <a:off x="5606097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5" name="object 8675"/>
            <p:cNvSpPr/>
            <p:nvPr/>
          </p:nvSpPr>
          <p:spPr>
            <a:xfrm>
              <a:off x="5606097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6" name="object 8676"/>
            <p:cNvSpPr/>
            <p:nvPr/>
          </p:nvSpPr>
          <p:spPr>
            <a:xfrm>
              <a:off x="5606097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7" name="object 8677"/>
            <p:cNvSpPr/>
            <p:nvPr/>
          </p:nvSpPr>
          <p:spPr>
            <a:xfrm>
              <a:off x="5606097" y="42110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8" name="object 8678"/>
            <p:cNvSpPr/>
            <p:nvPr/>
          </p:nvSpPr>
          <p:spPr>
            <a:xfrm>
              <a:off x="5606097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9" name="object 8679"/>
            <p:cNvSpPr/>
            <p:nvPr/>
          </p:nvSpPr>
          <p:spPr>
            <a:xfrm>
              <a:off x="5606097" y="42088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0" name="object 8680"/>
            <p:cNvSpPr/>
            <p:nvPr/>
          </p:nvSpPr>
          <p:spPr>
            <a:xfrm>
              <a:off x="5606097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1" name="object 8681"/>
            <p:cNvSpPr/>
            <p:nvPr/>
          </p:nvSpPr>
          <p:spPr>
            <a:xfrm>
              <a:off x="5606097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2" name="object 8682"/>
            <p:cNvSpPr/>
            <p:nvPr/>
          </p:nvSpPr>
          <p:spPr>
            <a:xfrm>
              <a:off x="5606097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3" name="object 8683"/>
            <p:cNvSpPr/>
            <p:nvPr/>
          </p:nvSpPr>
          <p:spPr>
            <a:xfrm>
              <a:off x="5606097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4" name="object 8684"/>
            <p:cNvSpPr/>
            <p:nvPr/>
          </p:nvSpPr>
          <p:spPr>
            <a:xfrm>
              <a:off x="5606097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5" name="object 8685"/>
            <p:cNvSpPr/>
            <p:nvPr/>
          </p:nvSpPr>
          <p:spPr>
            <a:xfrm>
              <a:off x="5606097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6" name="object 8686"/>
            <p:cNvSpPr/>
            <p:nvPr/>
          </p:nvSpPr>
          <p:spPr>
            <a:xfrm>
              <a:off x="560609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7" name="object 8687"/>
            <p:cNvSpPr/>
            <p:nvPr/>
          </p:nvSpPr>
          <p:spPr>
            <a:xfrm>
              <a:off x="560609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8" name="object 8688"/>
            <p:cNvSpPr/>
            <p:nvPr/>
          </p:nvSpPr>
          <p:spPr>
            <a:xfrm>
              <a:off x="5606097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9" name="object 8689"/>
            <p:cNvSpPr/>
            <p:nvPr/>
          </p:nvSpPr>
          <p:spPr>
            <a:xfrm>
              <a:off x="5606097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0" name="object 8690"/>
            <p:cNvSpPr/>
            <p:nvPr/>
          </p:nvSpPr>
          <p:spPr>
            <a:xfrm>
              <a:off x="5606097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1" name="object 8691"/>
            <p:cNvSpPr/>
            <p:nvPr/>
          </p:nvSpPr>
          <p:spPr>
            <a:xfrm>
              <a:off x="5606097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2" name="object 8692"/>
            <p:cNvSpPr/>
            <p:nvPr/>
          </p:nvSpPr>
          <p:spPr>
            <a:xfrm>
              <a:off x="560609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3" name="object 8693"/>
            <p:cNvSpPr/>
            <p:nvPr/>
          </p:nvSpPr>
          <p:spPr>
            <a:xfrm>
              <a:off x="560609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4" name="object 8694"/>
            <p:cNvSpPr/>
            <p:nvPr/>
          </p:nvSpPr>
          <p:spPr>
            <a:xfrm>
              <a:off x="5606097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5" name="object 8695"/>
            <p:cNvSpPr/>
            <p:nvPr/>
          </p:nvSpPr>
          <p:spPr>
            <a:xfrm>
              <a:off x="5606097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6" name="object 8696"/>
            <p:cNvSpPr/>
            <p:nvPr/>
          </p:nvSpPr>
          <p:spPr>
            <a:xfrm>
              <a:off x="5555170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7" name="object 8697"/>
            <p:cNvSpPr/>
            <p:nvPr/>
          </p:nvSpPr>
          <p:spPr>
            <a:xfrm>
              <a:off x="5555170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8" name="object 8698"/>
            <p:cNvSpPr/>
            <p:nvPr/>
          </p:nvSpPr>
          <p:spPr>
            <a:xfrm>
              <a:off x="5555170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9" name="object 8699"/>
            <p:cNvSpPr/>
            <p:nvPr/>
          </p:nvSpPr>
          <p:spPr>
            <a:xfrm>
              <a:off x="5555170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0" name="object 8700"/>
            <p:cNvSpPr/>
            <p:nvPr/>
          </p:nvSpPr>
          <p:spPr>
            <a:xfrm>
              <a:off x="5555170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1" name="object 8701"/>
            <p:cNvSpPr/>
            <p:nvPr/>
          </p:nvSpPr>
          <p:spPr>
            <a:xfrm>
              <a:off x="5555170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2" name="object 8702"/>
            <p:cNvSpPr/>
            <p:nvPr/>
          </p:nvSpPr>
          <p:spPr>
            <a:xfrm>
              <a:off x="5555170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3" name="object 8703"/>
            <p:cNvSpPr/>
            <p:nvPr/>
          </p:nvSpPr>
          <p:spPr>
            <a:xfrm>
              <a:off x="5555170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4" name="object 8704"/>
            <p:cNvSpPr/>
            <p:nvPr/>
          </p:nvSpPr>
          <p:spPr>
            <a:xfrm>
              <a:off x="5555170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5" name="object 8705"/>
            <p:cNvSpPr/>
            <p:nvPr/>
          </p:nvSpPr>
          <p:spPr>
            <a:xfrm>
              <a:off x="5555170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6" name="object 8706"/>
            <p:cNvSpPr/>
            <p:nvPr/>
          </p:nvSpPr>
          <p:spPr>
            <a:xfrm>
              <a:off x="5555170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7" name="object 8707"/>
            <p:cNvSpPr/>
            <p:nvPr/>
          </p:nvSpPr>
          <p:spPr>
            <a:xfrm>
              <a:off x="5555170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8" name="object 8708"/>
            <p:cNvSpPr/>
            <p:nvPr/>
          </p:nvSpPr>
          <p:spPr>
            <a:xfrm>
              <a:off x="5555170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9" name="object 8709"/>
            <p:cNvSpPr/>
            <p:nvPr/>
          </p:nvSpPr>
          <p:spPr>
            <a:xfrm>
              <a:off x="5555170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0" name="object 8710"/>
            <p:cNvSpPr/>
            <p:nvPr/>
          </p:nvSpPr>
          <p:spPr>
            <a:xfrm>
              <a:off x="5555170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1" name="object 8711"/>
            <p:cNvSpPr/>
            <p:nvPr/>
          </p:nvSpPr>
          <p:spPr>
            <a:xfrm>
              <a:off x="5555170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2" name="object 8712"/>
            <p:cNvSpPr/>
            <p:nvPr/>
          </p:nvSpPr>
          <p:spPr>
            <a:xfrm>
              <a:off x="5555170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3" name="object 8713"/>
            <p:cNvSpPr/>
            <p:nvPr/>
          </p:nvSpPr>
          <p:spPr>
            <a:xfrm>
              <a:off x="5555170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4" name="object 8714"/>
            <p:cNvSpPr/>
            <p:nvPr/>
          </p:nvSpPr>
          <p:spPr>
            <a:xfrm>
              <a:off x="5555170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5" name="object 8715"/>
            <p:cNvSpPr/>
            <p:nvPr/>
          </p:nvSpPr>
          <p:spPr>
            <a:xfrm>
              <a:off x="5555170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6" name="object 8716"/>
            <p:cNvSpPr/>
            <p:nvPr/>
          </p:nvSpPr>
          <p:spPr>
            <a:xfrm>
              <a:off x="5555170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7" name="object 8717"/>
            <p:cNvSpPr/>
            <p:nvPr/>
          </p:nvSpPr>
          <p:spPr>
            <a:xfrm>
              <a:off x="5555170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8" name="object 8718"/>
            <p:cNvSpPr/>
            <p:nvPr/>
          </p:nvSpPr>
          <p:spPr>
            <a:xfrm>
              <a:off x="5555170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9" name="object 8719"/>
            <p:cNvSpPr/>
            <p:nvPr/>
          </p:nvSpPr>
          <p:spPr>
            <a:xfrm>
              <a:off x="5555170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0" name="object 8720"/>
            <p:cNvSpPr/>
            <p:nvPr/>
          </p:nvSpPr>
          <p:spPr>
            <a:xfrm>
              <a:off x="5555170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1" name="object 8721"/>
            <p:cNvSpPr/>
            <p:nvPr/>
          </p:nvSpPr>
          <p:spPr>
            <a:xfrm>
              <a:off x="5555170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2" name="object 8722"/>
            <p:cNvSpPr/>
            <p:nvPr/>
          </p:nvSpPr>
          <p:spPr>
            <a:xfrm>
              <a:off x="5555170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3" name="object 8723"/>
            <p:cNvSpPr/>
            <p:nvPr/>
          </p:nvSpPr>
          <p:spPr>
            <a:xfrm>
              <a:off x="5555170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4" name="object 8724"/>
            <p:cNvSpPr/>
            <p:nvPr/>
          </p:nvSpPr>
          <p:spPr>
            <a:xfrm>
              <a:off x="5555170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5" name="object 8725"/>
            <p:cNvSpPr/>
            <p:nvPr/>
          </p:nvSpPr>
          <p:spPr>
            <a:xfrm>
              <a:off x="5555170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6" name="object 8726"/>
            <p:cNvSpPr/>
            <p:nvPr/>
          </p:nvSpPr>
          <p:spPr>
            <a:xfrm>
              <a:off x="5555170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7" name="object 8727"/>
            <p:cNvSpPr/>
            <p:nvPr/>
          </p:nvSpPr>
          <p:spPr>
            <a:xfrm>
              <a:off x="5555170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8" name="object 8728"/>
            <p:cNvSpPr/>
            <p:nvPr/>
          </p:nvSpPr>
          <p:spPr>
            <a:xfrm>
              <a:off x="5555170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9" name="object 8729"/>
            <p:cNvSpPr/>
            <p:nvPr/>
          </p:nvSpPr>
          <p:spPr>
            <a:xfrm>
              <a:off x="5555170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0" name="object 8730"/>
            <p:cNvSpPr/>
            <p:nvPr/>
          </p:nvSpPr>
          <p:spPr>
            <a:xfrm>
              <a:off x="5555170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1" name="object 8731"/>
            <p:cNvSpPr/>
            <p:nvPr/>
          </p:nvSpPr>
          <p:spPr>
            <a:xfrm>
              <a:off x="5555170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2" name="object 8732"/>
            <p:cNvSpPr/>
            <p:nvPr/>
          </p:nvSpPr>
          <p:spPr>
            <a:xfrm>
              <a:off x="5555170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3" name="object 8733"/>
            <p:cNvSpPr/>
            <p:nvPr/>
          </p:nvSpPr>
          <p:spPr>
            <a:xfrm>
              <a:off x="5555170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4" name="object 8734"/>
            <p:cNvSpPr/>
            <p:nvPr/>
          </p:nvSpPr>
          <p:spPr>
            <a:xfrm>
              <a:off x="5555170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5" name="object 8735"/>
            <p:cNvSpPr/>
            <p:nvPr/>
          </p:nvSpPr>
          <p:spPr>
            <a:xfrm>
              <a:off x="5555170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6" name="object 8736"/>
            <p:cNvSpPr/>
            <p:nvPr/>
          </p:nvSpPr>
          <p:spPr>
            <a:xfrm>
              <a:off x="5555170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7" name="object 8737"/>
            <p:cNvSpPr/>
            <p:nvPr/>
          </p:nvSpPr>
          <p:spPr>
            <a:xfrm>
              <a:off x="5555170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8" name="object 8738"/>
            <p:cNvSpPr/>
            <p:nvPr/>
          </p:nvSpPr>
          <p:spPr>
            <a:xfrm>
              <a:off x="5555170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9" name="object 8739"/>
            <p:cNvSpPr/>
            <p:nvPr/>
          </p:nvSpPr>
          <p:spPr>
            <a:xfrm>
              <a:off x="5555170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0" name="object 8740"/>
            <p:cNvSpPr/>
            <p:nvPr/>
          </p:nvSpPr>
          <p:spPr>
            <a:xfrm>
              <a:off x="5555170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1" name="object 8741"/>
            <p:cNvSpPr/>
            <p:nvPr/>
          </p:nvSpPr>
          <p:spPr>
            <a:xfrm>
              <a:off x="5555170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2" name="object 8742"/>
            <p:cNvSpPr/>
            <p:nvPr/>
          </p:nvSpPr>
          <p:spPr>
            <a:xfrm>
              <a:off x="5555170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3" name="object 8743"/>
            <p:cNvSpPr/>
            <p:nvPr/>
          </p:nvSpPr>
          <p:spPr>
            <a:xfrm>
              <a:off x="5555170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4" name="object 8744"/>
            <p:cNvSpPr/>
            <p:nvPr/>
          </p:nvSpPr>
          <p:spPr>
            <a:xfrm>
              <a:off x="5555170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5" name="object 8745"/>
            <p:cNvSpPr/>
            <p:nvPr/>
          </p:nvSpPr>
          <p:spPr>
            <a:xfrm>
              <a:off x="5555170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6" name="object 8746"/>
            <p:cNvSpPr/>
            <p:nvPr/>
          </p:nvSpPr>
          <p:spPr>
            <a:xfrm>
              <a:off x="5555170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7" name="object 8747"/>
            <p:cNvSpPr/>
            <p:nvPr/>
          </p:nvSpPr>
          <p:spPr>
            <a:xfrm>
              <a:off x="5555170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8" name="object 8748"/>
            <p:cNvSpPr/>
            <p:nvPr/>
          </p:nvSpPr>
          <p:spPr>
            <a:xfrm>
              <a:off x="5582437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33" y="2159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9" name="object 8749"/>
            <p:cNvSpPr/>
            <p:nvPr/>
          </p:nvSpPr>
          <p:spPr>
            <a:xfrm>
              <a:off x="5582437" y="4155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33" y="2159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0" name="object 8750"/>
            <p:cNvSpPr/>
            <p:nvPr/>
          </p:nvSpPr>
          <p:spPr>
            <a:xfrm>
              <a:off x="5582437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1" name="object 8751"/>
            <p:cNvSpPr/>
            <p:nvPr/>
          </p:nvSpPr>
          <p:spPr>
            <a:xfrm>
              <a:off x="5582437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2" name="object 8752"/>
            <p:cNvSpPr/>
            <p:nvPr/>
          </p:nvSpPr>
          <p:spPr>
            <a:xfrm>
              <a:off x="5582437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3" name="object 8753"/>
            <p:cNvSpPr/>
            <p:nvPr/>
          </p:nvSpPr>
          <p:spPr>
            <a:xfrm>
              <a:off x="5582437" y="4157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4" name="object 8754"/>
            <p:cNvSpPr/>
            <p:nvPr/>
          </p:nvSpPr>
          <p:spPr>
            <a:xfrm>
              <a:off x="5582437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5" name="object 8755"/>
            <p:cNvSpPr/>
            <p:nvPr/>
          </p:nvSpPr>
          <p:spPr>
            <a:xfrm>
              <a:off x="5582437" y="4161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6" name="object 8756"/>
            <p:cNvSpPr/>
            <p:nvPr/>
          </p:nvSpPr>
          <p:spPr>
            <a:xfrm>
              <a:off x="558243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7" name="object 8757"/>
            <p:cNvSpPr/>
            <p:nvPr/>
          </p:nvSpPr>
          <p:spPr>
            <a:xfrm>
              <a:off x="558243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8" name="object 8758"/>
            <p:cNvSpPr/>
            <p:nvPr/>
          </p:nvSpPr>
          <p:spPr>
            <a:xfrm>
              <a:off x="5582437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9" name="object 8759"/>
            <p:cNvSpPr/>
            <p:nvPr/>
          </p:nvSpPr>
          <p:spPr>
            <a:xfrm>
              <a:off x="5582437" y="41641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0" name="object 8760"/>
            <p:cNvSpPr/>
            <p:nvPr/>
          </p:nvSpPr>
          <p:spPr>
            <a:xfrm>
              <a:off x="558243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1" name="object 8761"/>
            <p:cNvSpPr/>
            <p:nvPr/>
          </p:nvSpPr>
          <p:spPr>
            <a:xfrm>
              <a:off x="558243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2" name="object 8762"/>
            <p:cNvSpPr/>
            <p:nvPr/>
          </p:nvSpPr>
          <p:spPr>
            <a:xfrm>
              <a:off x="558243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3" name="object 8763"/>
            <p:cNvSpPr/>
            <p:nvPr/>
          </p:nvSpPr>
          <p:spPr>
            <a:xfrm>
              <a:off x="558243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4" name="object 8764"/>
            <p:cNvSpPr/>
            <p:nvPr/>
          </p:nvSpPr>
          <p:spPr>
            <a:xfrm>
              <a:off x="5582437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33" y="2133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5" name="object 8765"/>
            <p:cNvSpPr/>
            <p:nvPr/>
          </p:nvSpPr>
          <p:spPr>
            <a:xfrm>
              <a:off x="5582437" y="41706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33" y="2133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6" name="object 8766"/>
            <p:cNvSpPr/>
            <p:nvPr/>
          </p:nvSpPr>
          <p:spPr>
            <a:xfrm>
              <a:off x="558243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7" name="object 8767"/>
            <p:cNvSpPr/>
            <p:nvPr/>
          </p:nvSpPr>
          <p:spPr>
            <a:xfrm>
              <a:off x="558243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8" name="object 8768"/>
            <p:cNvSpPr/>
            <p:nvPr/>
          </p:nvSpPr>
          <p:spPr>
            <a:xfrm>
              <a:off x="558243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9" name="object 8769"/>
            <p:cNvSpPr/>
            <p:nvPr/>
          </p:nvSpPr>
          <p:spPr>
            <a:xfrm>
              <a:off x="558243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0" name="object 8770"/>
            <p:cNvSpPr/>
            <p:nvPr/>
          </p:nvSpPr>
          <p:spPr>
            <a:xfrm>
              <a:off x="5582437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1" name="object 8771"/>
            <p:cNvSpPr/>
            <p:nvPr/>
          </p:nvSpPr>
          <p:spPr>
            <a:xfrm>
              <a:off x="5582437" y="41771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2" name="object 8772"/>
            <p:cNvSpPr/>
            <p:nvPr/>
          </p:nvSpPr>
          <p:spPr>
            <a:xfrm>
              <a:off x="5582437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3" name="object 8773"/>
            <p:cNvSpPr/>
            <p:nvPr/>
          </p:nvSpPr>
          <p:spPr>
            <a:xfrm>
              <a:off x="5582437" y="4179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4" name="object 8774"/>
            <p:cNvSpPr/>
            <p:nvPr/>
          </p:nvSpPr>
          <p:spPr>
            <a:xfrm>
              <a:off x="5582437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5" name="object 8775"/>
            <p:cNvSpPr/>
            <p:nvPr/>
          </p:nvSpPr>
          <p:spPr>
            <a:xfrm>
              <a:off x="5582437" y="420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6" name="object 8776"/>
            <p:cNvSpPr/>
            <p:nvPr/>
          </p:nvSpPr>
          <p:spPr>
            <a:xfrm>
              <a:off x="5582437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7" name="object 8777"/>
            <p:cNvSpPr/>
            <p:nvPr/>
          </p:nvSpPr>
          <p:spPr>
            <a:xfrm>
              <a:off x="5582437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8" name="object 8778"/>
            <p:cNvSpPr/>
            <p:nvPr/>
          </p:nvSpPr>
          <p:spPr>
            <a:xfrm>
              <a:off x="5582437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9" name="object 8779"/>
            <p:cNvSpPr/>
            <p:nvPr/>
          </p:nvSpPr>
          <p:spPr>
            <a:xfrm>
              <a:off x="5582437" y="4206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0" name="object 8780"/>
            <p:cNvSpPr/>
            <p:nvPr/>
          </p:nvSpPr>
          <p:spPr>
            <a:xfrm>
              <a:off x="5582437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1" name="object 8781"/>
            <p:cNvSpPr/>
            <p:nvPr/>
          </p:nvSpPr>
          <p:spPr>
            <a:xfrm>
              <a:off x="5582437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2" name="object 8782"/>
            <p:cNvSpPr/>
            <p:nvPr/>
          </p:nvSpPr>
          <p:spPr>
            <a:xfrm>
              <a:off x="5582437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3" name="object 8783"/>
            <p:cNvSpPr/>
            <p:nvPr/>
          </p:nvSpPr>
          <p:spPr>
            <a:xfrm>
              <a:off x="5582437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4" name="object 8784"/>
            <p:cNvSpPr/>
            <p:nvPr/>
          </p:nvSpPr>
          <p:spPr>
            <a:xfrm>
              <a:off x="5582437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5" name="object 8785"/>
            <p:cNvSpPr/>
            <p:nvPr/>
          </p:nvSpPr>
          <p:spPr>
            <a:xfrm>
              <a:off x="5582437" y="42131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6" name="object 8786"/>
            <p:cNvSpPr/>
            <p:nvPr/>
          </p:nvSpPr>
          <p:spPr>
            <a:xfrm>
              <a:off x="5582437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7" name="object 8787"/>
            <p:cNvSpPr/>
            <p:nvPr/>
          </p:nvSpPr>
          <p:spPr>
            <a:xfrm>
              <a:off x="5582437" y="42153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8" name="object 8788"/>
            <p:cNvSpPr/>
            <p:nvPr/>
          </p:nvSpPr>
          <p:spPr>
            <a:xfrm>
              <a:off x="5582437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9" name="object 8789"/>
            <p:cNvSpPr/>
            <p:nvPr/>
          </p:nvSpPr>
          <p:spPr>
            <a:xfrm>
              <a:off x="5582437" y="42175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0" name="object 8790"/>
            <p:cNvSpPr/>
            <p:nvPr/>
          </p:nvSpPr>
          <p:spPr>
            <a:xfrm>
              <a:off x="558243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1" name="object 8791"/>
            <p:cNvSpPr/>
            <p:nvPr/>
          </p:nvSpPr>
          <p:spPr>
            <a:xfrm>
              <a:off x="558243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2" name="object 8792"/>
            <p:cNvSpPr/>
            <p:nvPr/>
          </p:nvSpPr>
          <p:spPr>
            <a:xfrm>
              <a:off x="5582437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3" name="object 8793"/>
            <p:cNvSpPr/>
            <p:nvPr/>
          </p:nvSpPr>
          <p:spPr>
            <a:xfrm>
              <a:off x="5582437" y="422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4" name="object 8794"/>
            <p:cNvSpPr/>
            <p:nvPr/>
          </p:nvSpPr>
          <p:spPr>
            <a:xfrm>
              <a:off x="5582437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5" name="object 8795"/>
            <p:cNvSpPr/>
            <p:nvPr/>
          </p:nvSpPr>
          <p:spPr>
            <a:xfrm>
              <a:off x="5582437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6" name="object 8796"/>
            <p:cNvSpPr/>
            <p:nvPr/>
          </p:nvSpPr>
          <p:spPr>
            <a:xfrm>
              <a:off x="558243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7" name="object 8797"/>
            <p:cNvSpPr/>
            <p:nvPr/>
          </p:nvSpPr>
          <p:spPr>
            <a:xfrm>
              <a:off x="558243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8" name="object 8798"/>
            <p:cNvSpPr/>
            <p:nvPr/>
          </p:nvSpPr>
          <p:spPr>
            <a:xfrm>
              <a:off x="5582437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33" y="2133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9" name="object 8799"/>
            <p:cNvSpPr/>
            <p:nvPr/>
          </p:nvSpPr>
          <p:spPr>
            <a:xfrm>
              <a:off x="5582437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33" y="2133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0" name="object 8800"/>
            <p:cNvSpPr/>
            <p:nvPr/>
          </p:nvSpPr>
          <p:spPr>
            <a:xfrm>
              <a:off x="5484228" y="4153750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347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47" y="3441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1" name="object 8801"/>
            <p:cNvSpPr/>
            <p:nvPr/>
          </p:nvSpPr>
          <p:spPr>
            <a:xfrm>
              <a:off x="5483824" y="4153524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198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198" y="3784"/>
                  </a:lnTo>
                  <a:lnTo>
                    <a:pt x="14198" y="2882"/>
                  </a:lnTo>
                  <a:lnTo>
                    <a:pt x="1333" y="2882"/>
                  </a:lnTo>
                  <a:lnTo>
                    <a:pt x="1130" y="2844"/>
                  </a:lnTo>
                  <a:lnTo>
                    <a:pt x="914" y="2768"/>
                  </a:lnTo>
                  <a:lnTo>
                    <a:pt x="914" y="2425"/>
                  </a:lnTo>
                  <a:lnTo>
                    <a:pt x="1866" y="2425"/>
                  </a:lnTo>
                  <a:lnTo>
                    <a:pt x="1790" y="2222"/>
                  </a:lnTo>
                  <a:lnTo>
                    <a:pt x="1574" y="2159"/>
                  </a:lnTo>
                  <a:lnTo>
                    <a:pt x="1041" y="1879"/>
                  </a:lnTo>
                  <a:lnTo>
                    <a:pt x="889" y="1117"/>
                  </a:lnTo>
                  <a:lnTo>
                    <a:pt x="1193" y="889"/>
                  </a:lnTo>
                  <a:lnTo>
                    <a:pt x="14198" y="889"/>
                  </a:lnTo>
                  <a:lnTo>
                    <a:pt x="14198" y="0"/>
                  </a:lnTo>
                  <a:close/>
                </a:path>
                <a:path w="14604" h="3810">
                  <a:moveTo>
                    <a:pt x="2082" y="1244"/>
                  </a:moveTo>
                  <a:lnTo>
                    <a:pt x="1511" y="1244"/>
                  </a:lnTo>
                  <a:lnTo>
                    <a:pt x="1422" y="1460"/>
                  </a:lnTo>
                  <a:lnTo>
                    <a:pt x="2260" y="1828"/>
                  </a:lnTo>
                  <a:lnTo>
                    <a:pt x="2374" y="2628"/>
                  </a:lnTo>
                  <a:lnTo>
                    <a:pt x="2082" y="2882"/>
                  </a:lnTo>
                  <a:lnTo>
                    <a:pt x="12407" y="2882"/>
                  </a:lnTo>
                  <a:lnTo>
                    <a:pt x="12141" y="2844"/>
                  </a:lnTo>
                  <a:lnTo>
                    <a:pt x="2679" y="2844"/>
                  </a:lnTo>
                  <a:lnTo>
                    <a:pt x="2679" y="1320"/>
                  </a:lnTo>
                  <a:lnTo>
                    <a:pt x="2260" y="1320"/>
                  </a:lnTo>
                  <a:lnTo>
                    <a:pt x="2082" y="1244"/>
                  </a:lnTo>
                  <a:close/>
                </a:path>
                <a:path w="14604" h="3810">
                  <a:moveTo>
                    <a:pt x="13093" y="1244"/>
                  </a:moveTo>
                  <a:lnTo>
                    <a:pt x="12585" y="1244"/>
                  </a:lnTo>
                  <a:lnTo>
                    <a:pt x="12458" y="1282"/>
                  </a:lnTo>
                  <a:lnTo>
                    <a:pt x="12458" y="1460"/>
                  </a:lnTo>
                  <a:lnTo>
                    <a:pt x="12865" y="1638"/>
                  </a:lnTo>
                  <a:lnTo>
                    <a:pt x="13271" y="1828"/>
                  </a:lnTo>
                  <a:lnTo>
                    <a:pt x="13398" y="2628"/>
                  </a:lnTo>
                  <a:lnTo>
                    <a:pt x="13093" y="2882"/>
                  </a:lnTo>
                  <a:lnTo>
                    <a:pt x="14198" y="2882"/>
                  </a:lnTo>
                  <a:lnTo>
                    <a:pt x="14198" y="1320"/>
                  </a:lnTo>
                  <a:lnTo>
                    <a:pt x="13271" y="1320"/>
                  </a:lnTo>
                  <a:lnTo>
                    <a:pt x="13093" y="1244"/>
                  </a:lnTo>
                  <a:close/>
                </a:path>
                <a:path w="14604" h="3810">
                  <a:moveTo>
                    <a:pt x="3683" y="939"/>
                  </a:moveTo>
                  <a:lnTo>
                    <a:pt x="3213" y="939"/>
                  </a:lnTo>
                  <a:lnTo>
                    <a:pt x="3213" y="2844"/>
                  </a:lnTo>
                  <a:lnTo>
                    <a:pt x="3683" y="2844"/>
                  </a:lnTo>
                  <a:lnTo>
                    <a:pt x="3683" y="939"/>
                  </a:lnTo>
                  <a:close/>
                </a:path>
                <a:path w="14604" h="3810">
                  <a:moveTo>
                    <a:pt x="5422" y="939"/>
                  </a:moveTo>
                  <a:lnTo>
                    <a:pt x="5054" y="939"/>
                  </a:lnTo>
                  <a:lnTo>
                    <a:pt x="5054" y="1282"/>
                  </a:lnTo>
                  <a:lnTo>
                    <a:pt x="4229" y="1282"/>
                  </a:lnTo>
                  <a:lnTo>
                    <a:pt x="4229" y="1701"/>
                  </a:lnTo>
                  <a:lnTo>
                    <a:pt x="4965" y="1701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51"/>
                  </a:lnTo>
                  <a:lnTo>
                    <a:pt x="5054" y="2451"/>
                  </a:lnTo>
                  <a:lnTo>
                    <a:pt x="5054" y="2844"/>
                  </a:lnTo>
                  <a:lnTo>
                    <a:pt x="5422" y="2844"/>
                  </a:lnTo>
                  <a:lnTo>
                    <a:pt x="5422" y="939"/>
                  </a:lnTo>
                  <a:close/>
                </a:path>
                <a:path w="14604" h="3810">
                  <a:moveTo>
                    <a:pt x="5803" y="1587"/>
                  </a:moveTo>
                  <a:lnTo>
                    <a:pt x="5803" y="2844"/>
                  </a:lnTo>
                  <a:lnTo>
                    <a:pt x="6311" y="2844"/>
                  </a:lnTo>
                  <a:lnTo>
                    <a:pt x="5803" y="1587"/>
                  </a:lnTo>
                  <a:close/>
                </a:path>
                <a:path w="14604" h="3810">
                  <a:moveTo>
                    <a:pt x="7226" y="1587"/>
                  </a:moveTo>
                  <a:lnTo>
                    <a:pt x="6870" y="2425"/>
                  </a:lnTo>
                  <a:lnTo>
                    <a:pt x="6654" y="2844"/>
                  </a:lnTo>
                  <a:lnTo>
                    <a:pt x="7226" y="2844"/>
                  </a:lnTo>
                  <a:lnTo>
                    <a:pt x="7226" y="1587"/>
                  </a:lnTo>
                  <a:close/>
                </a:path>
                <a:path w="14604" h="3810">
                  <a:moveTo>
                    <a:pt x="8178" y="939"/>
                  </a:moveTo>
                  <a:lnTo>
                    <a:pt x="7759" y="939"/>
                  </a:lnTo>
                  <a:lnTo>
                    <a:pt x="7759" y="2844"/>
                  </a:lnTo>
                  <a:lnTo>
                    <a:pt x="8178" y="2844"/>
                  </a:lnTo>
                  <a:lnTo>
                    <a:pt x="8178" y="939"/>
                  </a:lnTo>
                  <a:close/>
                </a:path>
                <a:path w="14604" h="3810">
                  <a:moveTo>
                    <a:pt x="9931" y="939"/>
                  </a:moveTo>
                  <a:lnTo>
                    <a:pt x="9588" y="939"/>
                  </a:lnTo>
                  <a:lnTo>
                    <a:pt x="9588" y="1282"/>
                  </a:lnTo>
                  <a:lnTo>
                    <a:pt x="8737" y="1282"/>
                  </a:lnTo>
                  <a:lnTo>
                    <a:pt x="8737" y="1701"/>
                  </a:lnTo>
                  <a:lnTo>
                    <a:pt x="9525" y="1701"/>
                  </a:lnTo>
                  <a:lnTo>
                    <a:pt x="9525" y="2057"/>
                  </a:lnTo>
                  <a:lnTo>
                    <a:pt x="8737" y="2057"/>
                  </a:lnTo>
                  <a:lnTo>
                    <a:pt x="8737" y="2451"/>
                  </a:lnTo>
                  <a:lnTo>
                    <a:pt x="9613" y="2451"/>
                  </a:lnTo>
                  <a:lnTo>
                    <a:pt x="9613" y="2844"/>
                  </a:lnTo>
                  <a:lnTo>
                    <a:pt x="9931" y="2844"/>
                  </a:lnTo>
                  <a:lnTo>
                    <a:pt x="9931" y="939"/>
                  </a:lnTo>
                  <a:close/>
                </a:path>
                <a:path w="14604" h="3810">
                  <a:moveTo>
                    <a:pt x="10350" y="1638"/>
                  </a:moveTo>
                  <a:lnTo>
                    <a:pt x="10350" y="2844"/>
                  </a:lnTo>
                  <a:lnTo>
                    <a:pt x="11010" y="2844"/>
                  </a:lnTo>
                  <a:lnTo>
                    <a:pt x="10350" y="1638"/>
                  </a:lnTo>
                  <a:close/>
                </a:path>
                <a:path w="14604" h="3810">
                  <a:moveTo>
                    <a:pt x="12162" y="939"/>
                  </a:moveTo>
                  <a:lnTo>
                    <a:pt x="11607" y="939"/>
                  </a:lnTo>
                  <a:lnTo>
                    <a:pt x="11607" y="2844"/>
                  </a:lnTo>
                  <a:lnTo>
                    <a:pt x="12141" y="2844"/>
                  </a:lnTo>
                  <a:lnTo>
                    <a:pt x="11925" y="2768"/>
                  </a:lnTo>
                  <a:lnTo>
                    <a:pt x="11925" y="2425"/>
                  </a:lnTo>
                  <a:lnTo>
                    <a:pt x="12890" y="2425"/>
                  </a:lnTo>
                  <a:lnTo>
                    <a:pt x="12779" y="2222"/>
                  </a:lnTo>
                  <a:lnTo>
                    <a:pt x="12052" y="1879"/>
                  </a:lnTo>
                  <a:lnTo>
                    <a:pt x="11925" y="1117"/>
                  </a:lnTo>
                  <a:lnTo>
                    <a:pt x="12162" y="939"/>
                  </a:lnTo>
                  <a:close/>
                </a:path>
                <a:path w="14604" h="3810">
                  <a:moveTo>
                    <a:pt x="1866" y="2425"/>
                  </a:moveTo>
                  <a:lnTo>
                    <a:pt x="914" y="2425"/>
                  </a:lnTo>
                  <a:lnTo>
                    <a:pt x="1155" y="2451"/>
                  </a:lnTo>
                  <a:lnTo>
                    <a:pt x="1333" y="2527"/>
                  </a:lnTo>
                  <a:lnTo>
                    <a:pt x="1727" y="2527"/>
                  </a:lnTo>
                  <a:lnTo>
                    <a:pt x="1866" y="2451"/>
                  </a:lnTo>
                  <a:close/>
                </a:path>
                <a:path w="14604" h="3810">
                  <a:moveTo>
                    <a:pt x="12890" y="2425"/>
                  </a:moveTo>
                  <a:lnTo>
                    <a:pt x="11925" y="2425"/>
                  </a:lnTo>
                  <a:lnTo>
                    <a:pt x="12230" y="2451"/>
                  </a:lnTo>
                  <a:lnTo>
                    <a:pt x="12407" y="2527"/>
                  </a:lnTo>
                  <a:lnTo>
                    <a:pt x="12738" y="2527"/>
                  </a:lnTo>
                  <a:lnTo>
                    <a:pt x="12890" y="2451"/>
                  </a:lnTo>
                  <a:close/>
                </a:path>
                <a:path w="14604" h="3810">
                  <a:moveTo>
                    <a:pt x="11252" y="939"/>
                  </a:moveTo>
                  <a:lnTo>
                    <a:pt x="10566" y="939"/>
                  </a:lnTo>
                  <a:lnTo>
                    <a:pt x="11252" y="2159"/>
                  </a:lnTo>
                  <a:lnTo>
                    <a:pt x="11252" y="939"/>
                  </a:lnTo>
                  <a:close/>
                </a:path>
                <a:path w="14604" h="3810">
                  <a:moveTo>
                    <a:pt x="7086" y="939"/>
                  </a:moveTo>
                  <a:lnTo>
                    <a:pt x="6096" y="939"/>
                  </a:lnTo>
                  <a:lnTo>
                    <a:pt x="6604" y="2082"/>
                  </a:lnTo>
                  <a:lnTo>
                    <a:pt x="6718" y="1701"/>
                  </a:lnTo>
                  <a:lnTo>
                    <a:pt x="7086" y="939"/>
                  </a:lnTo>
                  <a:close/>
                </a:path>
                <a:path w="14604" h="3810">
                  <a:moveTo>
                    <a:pt x="12230" y="889"/>
                  </a:moveTo>
                  <a:lnTo>
                    <a:pt x="1866" y="889"/>
                  </a:lnTo>
                  <a:lnTo>
                    <a:pt x="2260" y="965"/>
                  </a:lnTo>
                  <a:lnTo>
                    <a:pt x="2260" y="1320"/>
                  </a:lnTo>
                  <a:lnTo>
                    <a:pt x="2679" y="1320"/>
                  </a:lnTo>
                  <a:lnTo>
                    <a:pt x="2679" y="939"/>
                  </a:lnTo>
                  <a:lnTo>
                    <a:pt x="12162" y="939"/>
                  </a:lnTo>
                  <a:close/>
                </a:path>
                <a:path w="14604" h="3810">
                  <a:moveTo>
                    <a:pt x="14198" y="889"/>
                  </a:moveTo>
                  <a:lnTo>
                    <a:pt x="12890" y="889"/>
                  </a:lnTo>
                  <a:lnTo>
                    <a:pt x="13271" y="965"/>
                  </a:lnTo>
                  <a:lnTo>
                    <a:pt x="13271" y="1320"/>
                  </a:lnTo>
                  <a:lnTo>
                    <a:pt x="14198" y="1320"/>
                  </a:lnTo>
                  <a:lnTo>
                    <a:pt x="14198" y="889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2" name="object 8802"/>
            <p:cNvSpPr/>
            <p:nvPr/>
          </p:nvSpPr>
          <p:spPr>
            <a:xfrm>
              <a:off x="5418442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394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54394" y="85089"/>
                  </a:lnTo>
                  <a:lnTo>
                    <a:pt x="543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3" name="object 8803"/>
            <p:cNvSpPr/>
            <p:nvPr/>
          </p:nvSpPr>
          <p:spPr>
            <a:xfrm>
              <a:off x="5418442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394" y="0"/>
                  </a:lnTo>
                  <a:lnTo>
                    <a:pt x="54394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4" name="object 8804"/>
            <p:cNvSpPr/>
            <p:nvPr/>
          </p:nvSpPr>
          <p:spPr>
            <a:xfrm>
              <a:off x="5418442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94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94" y="49352"/>
                  </a:lnTo>
                  <a:lnTo>
                    <a:pt x="543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5" name="object 8805"/>
            <p:cNvSpPr/>
            <p:nvPr/>
          </p:nvSpPr>
          <p:spPr>
            <a:xfrm>
              <a:off x="5418442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94" y="0"/>
                  </a:lnTo>
                  <a:lnTo>
                    <a:pt x="54394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6" name="object 8806"/>
            <p:cNvSpPr/>
            <p:nvPr/>
          </p:nvSpPr>
          <p:spPr>
            <a:xfrm>
              <a:off x="5425439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7" name="object 8807"/>
            <p:cNvSpPr/>
            <p:nvPr/>
          </p:nvSpPr>
          <p:spPr>
            <a:xfrm>
              <a:off x="5425439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8" name="object 8808"/>
            <p:cNvSpPr/>
            <p:nvPr/>
          </p:nvSpPr>
          <p:spPr>
            <a:xfrm>
              <a:off x="5425439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9" name="object 8809"/>
            <p:cNvSpPr/>
            <p:nvPr/>
          </p:nvSpPr>
          <p:spPr>
            <a:xfrm>
              <a:off x="5425439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0" name="object 8810"/>
            <p:cNvSpPr/>
            <p:nvPr/>
          </p:nvSpPr>
          <p:spPr>
            <a:xfrm>
              <a:off x="5425439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1" name="object 8811"/>
            <p:cNvSpPr/>
            <p:nvPr/>
          </p:nvSpPr>
          <p:spPr>
            <a:xfrm>
              <a:off x="5425439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2" name="object 8812"/>
            <p:cNvSpPr/>
            <p:nvPr/>
          </p:nvSpPr>
          <p:spPr>
            <a:xfrm>
              <a:off x="5422061" y="42686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37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37" y="11849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3" name="object 8813"/>
            <p:cNvSpPr/>
            <p:nvPr/>
          </p:nvSpPr>
          <p:spPr>
            <a:xfrm>
              <a:off x="5422061" y="42686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37" y="0"/>
                  </a:lnTo>
                  <a:lnTo>
                    <a:pt x="8737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4" name="object 8814"/>
            <p:cNvSpPr/>
            <p:nvPr/>
          </p:nvSpPr>
          <p:spPr>
            <a:xfrm>
              <a:off x="5423179" y="42849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43" y="7112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5" name="object 8815"/>
            <p:cNvSpPr/>
            <p:nvPr/>
          </p:nvSpPr>
          <p:spPr>
            <a:xfrm>
              <a:off x="5423179" y="42849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6" name="object 8816"/>
            <p:cNvSpPr/>
            <p:nvPr/>
          </p:nvSpPr>
          <p:spPr>
            <a:xfrm>
              <a:off x="5423179" y="428496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7" name="object 8817"/>
            <p:cNvSpPr/>
            <p:nvPr/>
          </p:nvSpPr>
          <p:spPr>
            <a:xfrm>
              <a:off x="5425439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8" name="object 8818"/>
            <p:cNvSpPr/>
            <p:nvPr/>
          </p:nvSpPr>
          <p:spPr>
            <a:xfrm>
              <a:off x="5425439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9" name="object 8819"/>
            <p:cNvSpPr/>
            <p:nvPr/>
          </p:nvSpPr>
          <p:spPr>
            <a:xfrm>
              <a:off x="5425439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0" name="object 8820"/>
            <p:cNvSpPr/>
            <p:nvPr/>
          </p:nvSpPr>
          <p:spPr>
            <a:xfrm>
              <a:off x="5425439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1" name="object 8821"/>
            <p:cNvSpPr/>
            <p:nvPr/>
          </p:nvSpPr>
          <p:spPr>
            <a:xfrm>
              <a:off x="5500103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177" y="85089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2" name="object 8822"/>
            <p:cNvSpPr/>
            <p:nvPr/>
          </p:nvSpPr>
          <p:spPr>
            <a:xfrm>
              <a:off x="5500103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3" name="object 8823"/>
            <p:cNvSpPr/>
            <p:nvPr/>
          </p:nvSpPr>
          <p:spPr>
            <a:xfrm>
              <a:off x="5517098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4" name="object 8824"/>
            <p:cNvSpPr/>
            <p:nvPr/>
          </p:nvSpPr>
          <p:spPr>
            <a:xfrm>
              <a:off x="5517098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5" name="object 8825"/>
            <p:cNvSpPr/>
            <p:nvPr/>
          </p:nvSpPr>
          <p:spPr>
            <a:xfrm>
              <a:off x="5517095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6" name="object 8826"/>
            <p:cNvSpPr/>
            <p:nvPr/>
          </p:nvSpPr>
          <p:spPr>
            <a:xfrm>
              <a:off x="5517095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7" name="object 8827"/>
            <p:cNvSpPr/>
            <p:nvPr/>
          </p:nvSpPr>
          <p:spPr>
            <a:xfrm>
              <a:off x="5517095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8" name="object 8828"/>
            <p:cNvSpPr/>
            <p:nvPr/>
          </p:nvSpPr>
          <p:spPr>
            <a:xfrm>
              <a:off x="5517095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9" name="object 8829"/>
            <p:cNvSpPr/>
            <p:nvPr/>
          </p:nvSpPr>
          <p:spPr>
            <a:xfrm>
              <a:off x="5517095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0" name="object 8830"/>
            <p:cNvSpPr/>
            <p:nvPr/>
          </p:nvSpPr>
          <p:spPr>
            <a:xfrm>
              <a:off x="5517095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1" name="object 8831"/>
            <p:cNvSpPr/>
            <p:nvPr/>
          </p:nvSpPr>
          <p:spPr>
            <a:xfrm>
              <a:off x="5517095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2" name="object 8832"/>
            <p:cNvSpPr/>
            <p:nvPr/>
          </p:nvSpPr>
          <p:spPr>
            <a:xfrm>
              <a:off x="5517095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3" name="object 8833"/>
            <p:cNvSpPr/>
            <p:nvPr/>
          </p:nvSpPr>
          <p:spPr>
            <a:xfrm>
              <a:off x="5517095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4" name="object 8834"/>
            <p:cNvSpPr/>
            <p:nvPr/>
          </p:nvSpPr>
          <p:spPr>
            <a:xfrm>
              <a:off x="5517095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5" name="object 8835"/>
            <p:cNvSpPr/>
            <p:nvPr/>
          </p:nvSpPr>
          <p:spPr>
            <a:xfrm>
              <a:off x="5517095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6" name="object 8836"/>
            <p:cNvSpPr/>
            <p:nvPr/>
          </p:nvSpPr>
          <p:spPr>
            <a:xfrm>
              <a:off x="5517095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7" name="object 8837"/>
            <p:cNvSpPr/>
            <p:nvPr/>
          </p:nvSpPr>
          <p:spPr>
            <a:xfrm>
              <a:off x="5517095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8" name="object 8838"/>
            <p:cNvSpPr/>
            <p:nvPr/>
          </p:nvSpPr>
          <p:spPr>
            <a:xfrm>
              <a:off x="5517095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9" name="object 8839"/>
            <p:cNvSpPr/>
            <p:nvPr/>
          </p:nvSpPr>
          <p:spPr>
            <a:xfrm>
              <a:off x="5517095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0" name="object 8840"/>
            <p:cNvSpPr/>
            <p:nvPr/>
          </p:nvSpPr>
          <p:spPr>
            <a:xfrm>
              <a:off x="5517095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1" name="object 8841"/>
            <p:cNvSpPr/>
            <p:nvPr/>
          </p:nvSpPr>
          <p:spPr>
            <a:xfrm>
              <a:off x="5517095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2" name="object 8842"/>
            <p:cNvSpPr/>
            <p:nvPr/>
          </p:nvSpPr>
          <p:spPr>
            <a:xfrm>
              <a:off x="5517095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3" name="object 8843"/>
            <p:cNvSpPr/>
            <p:nvPr/>
          </p:nvSpPr>
          <p:spPr>
            <a:xfrm>
              <a:off x="5517095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4" name="object 8844"/>
            <p:cNvSpPr/>
            <p:nvPr/>
          </p:nvSpPr>
          <p:spPr>
            <a:xfrm>
              <a:off x="5517095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5" name="object 8845"/>
            <p:cNvSpPr/>
            <p:nvPr/>
          </p:nvSpPr>
          <p:spPr>
            <a:xfrm>
              <a:off x="5517095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6" name="object 8846"/>
            <p:cNvSpPr/>
            <p:nvPr/>
          </p:nvSpPr>
          <p:spPr>
            <a:xfrm>
              <a:off x="5517095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7" name="object 8847"/>
            <p:cNvSpPr/>
            <p:nvPr/>
          </p:nvSpPr>
          <p:spPr>
            <a:xfrm>
              <a:off x="5517095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8" name="object 8848"/>
            <p:cNvSpPr/>
            <p:nvPr/>
          </p:nvSpPr>
          <p:spPr>
            <a:xfrm>
              <a:off x="5517095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9" name="object 8849"/>
            <p:cNvSpPr/>
            <p:nvPr/>
          </p:nvSpPr>
          <p:spPr>
            <a:xfrm>
              <a:off x="5517095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0" name="object 8850"/>
            <p:cNvSpPr/>
            <p:nvPr/>
          </p:nvSpPr>
          <p:spPr>
            <a:xfrm>
              <a:off x="5517095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1" name="object 8851"/>
            <p:cNvSpPr/>
            <p:nvPr/>
          </p:nvSpPr>
          <p:spPr>
            <a:xfrm>
              <a:off x="5517095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2" name="object 8852"/>
            <p:cNvSpPr/>
            <p:nvPr/>
          </p:nvSpPr>
          <p:spPr>
            <a:xfrm>
              <a:off x="5517095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3" name="object 8853"/>
            <p:cNvSpPr/>
            <p:nvPr/>
          </p:nvSpPr>
          <p:spPr>
            <a:xfrm>
              <a:off x="5517095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4" name="object 8854"/>
            <p:cNvSpPr/>
            <p:nvPr/>
          </p:nvSpPr>
          <p:spPr>
            <a:xfrm>
              <a:off x="5517095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5" name="object 8855"/>
            <p:cNvSpPr/>
            <p:nvPr/>
          </p:nvSpPr>
          <p:spPr>
            <a:xfrm>
              <a:off x="5517095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6" name="object 8856"/>
            <p:cNvSpPr/>
            <p:nvPr/>
          </p:nvSpPr>
          <p:spPr>
            <a:xfrm>
              <a:off x="5517095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7" name="object 8857"/>
            <p:cNvSpPr/>
            <p:nvPr/>
          </p:nvSpPr>
          <p:spPr>
            <a:xfrm>
              <a:off x="5517095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8" name="object 8858"/>
            <p:cNvSpPr/>
            <p:nvPr/>
          </p:nvSpPr>
          <p:spPr>
            <a:xfrm>
              <a:off x="5517095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9" name="object 8859"/>
            <p:cNvSpPr/>
            <p:nvPr/>
          </p:nvSpPr>
          <p:spPr>
            <a:xfrm>
              <a:off x="5517095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0" name="object 8860"/>
            <p:cNvSpPr/>
            <p:nvPr/>
          </p:nvSpPr>
          <p:spPr>
            <a:xfrm>
              <a:off x="5517095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1" name="object 8861"/>
            <p:cNvSpPr/>
            <p:nvPr/>
          </p:nvSpPr>
          <p:spPr>
            <a:xfrm>
              <a:off x="5517095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2" name="object 8862"/>
            <p:cNvSpPr/>
            <p:nvPr/>
          </p:nvSpPr>
          <p:spPr>
            <a:xfrm>
              <a:off x="5517095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3" name="object 8863"/>
            <p:cNvSpPr/>
            <p:nvPr/>
          </p:nvSpPr>
          <p:spPr>
            <a:xfrm>
              <a:off x="5517095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4" name="object 8864"/>
            <p:cNvSpPr/>
            <p:nvPr/>
          </p:nvSpPr>
          <p:spPr>
            <a:xfrm>
              <a:off x="5517095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5" name="object 8865"/>
            <p:cNvSpPr/>
            <p:nvPr/>
          </p:nvSpPr>
          <p:spPr>
            <a:xfrm>
              <a:off x="5517095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6" name="object 8866"/>
            <p:cNvSpPr/>
            <p:nvPr/>
          </p:nvSpPr>
          <p:spPr>
            <a:xfrm>
              <a:off x="5517095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7" name="object 8867"/>
            <p:cNvSpPr/>
            <p:nvPr/>
          </p:nvSpPr>
          <p:spPr>
            <a:xfrm>
              <a:off x="5517095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8" name="object 8868"/>
            <p:cNvSpPr/>
            <p:nvPr/>
          </p:nvSpPr>
          <p:spPr>
            <a:xfrm>
              <a:off x="5517095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9" name="object 8869"/>
            <p:cNvSpPr/>
            <p:nvPr/>
          </p:nvSpPr>
          <p:spPr>
            <a:xfrm>
              <a:off x="5517095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0" name="object 8870"/>
            <p:cNvSpPr/>
            <p:nvPr/>
          </p:nvSpPr>
          <p:spPr>
            <a:xfrm>
              <a:off x="5517095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1" name="object 8871"/>
            <p:cNvSpPr/>
            <p:nvPr/>
          </p:nvSpPr>
          <p:spPr>
            <a:xfrm>
              <a:off x="5517095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2" name="object 8872"/>
            <p:cNvSpPr/>
            <p:nvPr/>
          </p:nvSpPr>
          <p:spPr>
            <a:xfrm>
              <a:off x="5517095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3" name="object 8873"/>
            <p:cNvSpPr/>
            <p:nvPr/>
          </p:nvSpPr>
          <p:spPr>
            <a:xfrm>
              <a:off x="5517095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4" name="object 8874"/>
            <p:cNvSpPr/>
            <p:nvPr/>
          </p:nvSpPr>
          <p:spPr>
            <a:xfrm>
              <a:off x="5517095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5" name="object 8875"/>
            <p:cNvSpPr/>
            <p:nvPr/>
          </p:nvSpPr>
          <p:spPr>
            <a:xfrm>
              <a:off x="5517095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6" name="object 8876"/>
            <p:cNvSpPr/>
            <p:nvPr/>
          </p:nvSpPr>
          <p:spPr>
            <a:xfrm>
              <a:off x="5517095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7" name="object 8877"/>
            <p:cNvSpPr/>
            <p:nvPr/>
          </p:nvSpPr>
          <p:spPr>
            <a:xfrm>
              <a:off x="5502655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82" y="69761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8" name="object 8878"/>
            <p:cNvSpPr/>
            <p:nvPr/>
          </p:nvSpPr>
          <p:spPr>
            <a:xfrm>
              <a:off x="5527281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54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54" y="85089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9" name="object 8879"/>
            <p:cNvSpPr/>
            <p:nvPr/>
          </p:nvSpPr>
          <p:spPr>
            <a:xfrm>
              <a:off x="5527281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54" y="0"/>
                  </a:lnTo>
                  <a:lnTo>
                    <a:pt x="27254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0" name="object 8880"/>
            <p:cNvSpPr/>
            <p:nvPr/>
          </p:nvSpPr>
          <p:spPr>
            <a:xfrm>
              <a:off x="5544314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1" name="object 8881"/>
            <p:cNvSpPr/>
            <p:nvPr/>
          </p:nvSpPr>
          <p:spPr>
            <a:xfrm>
              <a:off x="5544314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2" name="object 8882"/>
            <p:cNvSpPr/>
            <p:nvPr/>
          </p:nvSpPr>
          <p:spPr>
            <a:xfrm>
              <a:off x="5544311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3" name="object 8883"/>
            <p:cNvSpPr/>
            <p:nvPr/>
          </p:nvSpPr>
          <p:spPr>
            <a:xfrm>
              <a:off x="5544311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4" name="object 8884"/>
            <p:cNvSpPr/>
            <p:nvPr/>
          </p:nvSpPr>
          <p:spPr>
            <a:xfrm>
              <a:off x="5544311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5" name="object 8885"/>
            <p:cNvSpPr/>
            <p:nvPr/>
          </p:nvSpPr>
          <p:spPr>
            <a:xfrm>
              <a:off x="5544311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6" name="object 8886"/>
            <p:cNvSpPr/>
            <p:nvPr/>
          </p:nvSpPr>
          <p:spPr>
            <a:xfrm>
              <a:off x="5544311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7" name="object 8887"/>
            <p:cNvSpPr/>
            <p:nvPr/>
          </p:nvSpPr>
          <p:spPr>
            <a:xfrm>
              <a:off x="5544311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8" name="object 8888"/>
            <p:cNvSpPr/>
            <p:nvPr/>
          </p:nvSpPr>
          <p:spPr>
            <a:xfrm>
              <a:off x="5544311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9" name="object 8889"/>
            <p:cNvSpPr/>
            <p:nvPr/>
          </p:nvSpPr>
          <p:spPr>
            <a:xfrm>
              <a:off x="5544311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0" name="object 8890"/>
            <p:cNvSpPr/>
            <p:nvPr/>
          </p:nvSpPr>
          <p:spPr>
            <a:xfrm>
              <a:off x="5544311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1" name="object 8891"/>
            <p:cNvSpPr/>
            <p:nvPr/>
          </p:nvSpPr>
          <p:spPr>
            <a:xfrm>
              <a:off x="5544311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2" name="object 8892"/>
            <p:cNvSpPr/>
            <p:nvPr/>
          </p:nvSpPr>
          <p:spPr>
            <a:xfrm>
              <a:off x="5544311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3" name="object 8893"/>
            <p:cNvSpPr/>
            <p:nvPr/>
          </p:nvSpPr>
          <p:spPr>
            <a:xfrm>
              <a:off x="5544311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4" name="object 8894"/>
            <p:cNvSpPr/>
            <p:nvPr/>
          </p:nvSpPr>
          <p:spPr>
            <a:xfrm>
              <a:off x="5544311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5" name="object 8895"/>
            <p:cNvSpPr/>
            <p:nvPr/>
          </p:nvSpPr>
          <p:spPr>
            <a:xfrm>
              <a:off x="5544311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6" name="object 8896"/>
            <p:cNvSpPr/>
            <p:nvPr/>
          </p:nvSpPr>
          <p:spPr>
            <a:xfrm>
              <a:off x="5544311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7" name="object 8897"/>
            <p:cNvSpPr/>
            <p:nvPr/>
          </p:nvSpPr>
          <p:spPr>
            <a:xfrm>
              <a:off x="5544311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8" name="object 8898"/>
            <p:cNvSpPr/>
            <p:nvPr/>
          </p:nvSpPr>
          <p:spPr>
            <a:xfrm>
              <a:off x="5544311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9" name="object 8899"/>
            <p:cNvSpPr/>
            <p:nvPr/>
          </p:nvSpPr>
          <p:spPr>
            <a:xfrm>
              <a:off x="5544311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0" name="object 8900"/>
            <p:cNvSpPr/>
            <p:nvPr/>
          </p:nvSpPr>
          <p:spPr>
            <a:xfrm>
              <a:off x="5544311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1" name="object 8901"/>
            <p:cNvSpPr/>
            <p:nvPr/>
          </p:nvSpPr>
          <p:spPr>
            <a:xfrm>
              <a:off x="5544311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2" name="object 8902"/>
            <p:cNvSpPr/>
            <p:nvPr/>
          </p:nvSpPr>
          <p:spPr>
            <a:xfrm>
              <a:off x="5544311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3" name="object 8903"/>
            <p:cNvSpPr/>
            <p:nvPr/>
          </p:nvSpPr>
          <p:spPr>
            <a:xfrm>
              <a:off x="5544311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4" name="object 8904"/>
            <p:cNvSpPr/>
            <p:nvPr/>
          </p:nvSpPr>
          <p:spPr>
            <a:xfrm>
              <a:off x="5544311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5" name="object 8905"/>
            <p:cNvSpPr/>
            <p:nvPr/>
          </p:nvSpPr>
          <p:spPr>
            <a:xfrm>
              <a:off x="5544311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6" name="object 8906"/>
            <p:cNvSpPr/>
            <p:nvPr/>
          </p:nvSpPr>
          <p:spPr>
            <a:xfrm>
              <a:off x="5544311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7" name="object 8907"/>
            <p:cNvSpPr/>
            <p:nvPr/>
          </p:nvSpPr>
          <p:spPr>
            <a:xfrm>
              <a:off x="5544311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8" name="object 8908"/>
            <p:cNvSpPr/>
            <p:nvPr/>
          </p:nvSpPr>
          <p:spPr>
            <a:xfrm>
              <a:off x="5544311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9" name="object 8909"/>
            <p:cNvSpPr/>
            <p:nvPr/>
          </p:nvSpPr>
          <p:spPr>
            <a:xfrm>
              <a:off x="5544311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0" name="object 8910"/>
            <p:cNvSpPr/>
            <p:nvPr/>
          </p:nvSpPr>
          <p:spPr>
            <a:xfrm>
              <a:off x="5544311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1" name="object 8911"/>
            <p:cNvSpPr/>
            <p:nvPr/>
          </p:nvSpPr>
          <p:spPr>
            <a:xfrm>
              <a:off x="5544311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2" name="object 8912"/>
            <p:cNvSpPr/>
            <p:nvPr/>
          </p:nvSpPr>
          <p:spPr>
            <a:xfrm>
              <a:off x="5544311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3" name="object 8913"/>
            <p:cNvSpPr/>
            <p:nvPr/>
          </p:nvSpPr>
          <p:spPr>
            <a:xfrm>
              <a:off x="5544311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4" name="object 8914"/>
            <p:cNvSpPr/>
            <p:nvPr/>
          </p:nvSpPr>
          <p:spPr>
            <a:xfrm>
              <a:off x="5544311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5" name="object 8915"/>
            <p:cNvSpPr/>
            <p:nvPr/>
          </p:nvSpPr>
          <p:spPr>
            <a:xfrm>
              <a:off x="5544311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6" name="object 8916"/>
            <p:cNvSpPr/>
            <p:nvPr/>
          </p:nvSpPr>
          <p:spPr>
            <a:xfrm>
              <a:off x="5544311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7" name="object 8917"/>
            <p:cNvSpPr/>
            <p:nvPr/>
          </p:nvSpPr>
          <p:spPr>
            <a:xfrm>
              <a:off x="5544311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8" name="object 8918"/>
            <p:cNvSpPr/>
            <p:nvPr/>
          </p:nvSpPr>
          <p:spPr>
            <a:xfrm>
              <a:off x="5544311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9" name="object 8919"/>
            <p:cNvSpPr/>
            <p:nvPr/>
          </p:nvSpPr>
          <p:spPr>
            <a:xfrm>
              <a:off x="5544311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0" name="object 8920"/>
            <p:cNvSpPr/>
            <p:nvPr/>
          </p:nvSpPr>
          <p:spPr>
            <a:xfrm>
              <a:off x="5544311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1" name="object 8921"/>
            <p:cNvSpPr/>
            <p:nvPr/>
          </p:nvSpPr>
          <p:spPr>
            <a:xfrm>
              <a:off x="5544311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2" name="object 8922"/>
            <p:cNvSpPr/>
            <p:nvPr/>
          </p:nvSpPr>
          <p:spPr>
            <a:xfrm>
              <a:off x="5544311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3" name="object 8923"/>
            <p:cNvSpPr/>
            <p:nvPr/>
          </p:nvSpPr>
          <p:spPr>
            <a:xfrm>
              <a:off x="5544311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4" name="object 8924"/>
            <p:cNvSpPr/>
            <p:nvPr/>
          </p:nvSpPr>
          <p:spPr>
            <a:xfrm>
              <a:off x="5544311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5" name="object 8925"/>
            <p:cNvSpPr/>
            <p:nvPr/>
          </p:nvSpPr>
          <p:spPr>
            <a:xfrm>
              <a:off x="5544311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6" name="object 8926"/>
            <p:cNvSpPr/>
            <p:nvPr/>
          </p:nvSpPr>
          <p:spPr>
            <a:xfrm>
              <a:off x="5544311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7" name="object 8927"/>
            <p:cNvSpPr/>
            <p:nvPr/>
          </p:nvSpPr>
          <p:spPr>
            <a:xfrm>
              <a:off x="5544311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8" name="object 8928"/>
            <p:cNvSpPr/>
            <p:nvPr/>
          </p:nvSpPr>
          <p:spPr>
            <a:xfrm>
              <a:off x="5544311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9" name="object 8929"/>
            <p:cNvSpPr/>
            <p:nvPr/>
          </p:nvSpPr>
          <p:spPr>
            <a:xfrm>
              <a:off x="5544311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0" name="object 8930"/>
            <p:cNvSpPr/>
            <p:nvPr/>
          </p:nvSpPr>
          <p:spPr>
            <a:xfrm>
              <a:off x="5544311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1" name="object 8931"/>
            <p:cNvSpPr/>
            <p:nvPr/>
          </p:nvSpPr>
          <p:spPr>
            <a:xfrm>
              <a:off x="5544311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2" name="object 8932"/>
            <p:cNvSpPr/>
            <p:nvPr/>
          </p:nvSpPr>
          <p:spPr>
            <a:xfrm>
              <a:off x="5544311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3" name="object 8933"/>
            <p:cNvSpPr/>
            <p:nvPr/>
          </p:nvSpPr>
          <p:spPr>
            <a:xfrm>
              <a:off x="5544311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4" name="object 8934"/>
            <p:cNvSpPr/>
            <p:nvPr/>
          </p:nvSpPr>
          <p:spPr>
            <a:xfrm>
              <a:off x="5529872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95" y="69761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5" name="object 8935"/>
            <p:cNvSpPr/>
            <p:nvPr/>
          </p:nvSpPr>
          <p:spPr>
            <a:xfrm>
              <a:off x="5554535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177" y="85089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6" name="object 8936"/>
            <p:cNvSpPr/>
            <p:nvPr/>
          </p:nvSpPr>
          <p:spPr>
            <a:xfrm>
              <a:off x="5554535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7" name="object 8937"/>
            <p:cNvSpPr/>
            <p:nvPr/>
          </p:nvSpPr>
          <p:spPr>
            <a:xfrm>
              <a:off x="5578855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8" name="object 8938"/>
            <p:cNvSpPr/>
            <p:nvPr/>
          </p:nvSpPr>
          <p:spPr>
            <a:xfrm>
              <a:off x="5578855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9" name="object 8939"/>
            <p:cNvSpPr/>
            <p:nvPr/>
          </p:nvSpPr>
          <p:spPr>
            <a:xfrm>
              <a:off x="5578855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0" name="object 8940"/>
            <p:cNvSpPr/>
            <p:nvPr/>
          </p:nvSpPr>
          <p:spPr>
            <a:xfrm>
              <a:off x="5578855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1" name="object 8941"/>
            <p:cNvSpPr/>
            <p:nvPr/>
          </p:nvSpPr>
          <p:spPr>
            <a:xfrm>
              <a:off x="5578855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2" name="object 8942"/>
            <p:cNvSpPr/>
            <p:nvPr/>
          </p:nvSpPr>
          <p:spPr>
            <a:xfrm>
              <a:off x="5578855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3" name="object 8943"/>
            <p:cNvSpPr/>
            <p:nvPr/>
          </p:nvSpPr>
          <p:spPr>
            <a:xfrm>
              <a:off x="5578855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4" name="object 8944"/>
            <p:cNvSpPr/>
            <p:nvPr/>
          </p:nvSpPr>
          <p:spPr>
            <a:xfrm>
              <a:off x="5578855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5" name="object 8945"/>
            <p:cNvSpPr/>
            <p:nvPr/>
          </p:nvSpPr>
          <p:spPr>
            <a:xfrm>
              <a:off x="5578855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6" name="object 8946"/>
            <p:cNvSpPr/>
            <p:nvPr/>
          </p:nvSpPr>
          <p:spPr>
            <a:xfrm>
              <a:off x="5578855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7" name="object 8947"/>
            <p:cNvSpPr/>
            <p:nvPr/>
          </p:nvSpPr>
          <p:spPr>
            <a:xfrm>
              <a:off x="5578855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8" name="object 8948"/>
            <p:cNvSpPr/>
            <p:nvPr/>
          </p:nvSpPr>
          <p:spPr>
            <a:xfrm>
              <a:off x="5578855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9" name="object 8949"/>
            <p:cNvSpPr/>
            <p:nvPr/>
          </p:nvSpPr>
          <p:spPr>
            <a:xfrm>
              <a:off x="5578855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0" name="object 8950"/>
            <p:cNvSpPr/>
            <p:nvPr/>
          </p:nvSpPr>
          <p:spPr>
            <a:xfrm>
              <a:off x="5578855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1" name="object 8951"/>
            <p:cNvSpPr/>
            <p:nvPr/>
          </p:nvSpPr>
          <p:spPr>
            <a:xfrm>
              <a:off x="5578855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2" name="object 8952"/>
            <p:cNvSpPr/>
            <p:nvPr/>
          </p:nvSpPr>
          <p:spPr>
            <a:xfrm>
              <a:off x="5578855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3" name="object 8953"/>
            <p:cNvSpPr/>
            <p:nvPr/>
          </p:nvSpPr>
          <p:spPr>
            <a:xfrm>
              <a:off x="5578855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4" name="object 8954"/>
            <p:cNvSpPr/>
            <p:nvPr/>
          </p:nvSpPr>
          <p:spPr>
            <a:xfrm>
              <a:off x="5578855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5" name="object 8955"/>
            <p:cNvSpPr/>
            <p:nvPr/>
          </p:nvSpPr>
          <p:spPr>
            <a:xfrm>
              <a:off x="5578855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6" name="object 8956"/>
            <p:cNvSpPr/>
            <p:nvPr/>
          </p:nvSpPr>
          <p:spPr>
            <a:xfrm>
              <a:off x="5578855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7" name="object 8957"/>
            <p:cNvSpPr/>
            <p:nvPr/>
          </p:nvSpPr>
          <p:spPr>
            <a:xfrm>
              <a:off x="5578855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8" name="object 8958"/>
            <p:cNvSpPr/>
            <p:nvPr/>
          </p:nvSpPr>
          <p:spPr>
            <a:xfrm>
              <a:off x="5578855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9" name="object 8959"/>
            <p:cNvSpPr/>
            <p:nvPr/>
          </p:nvSpPr>
          <p:spPr>
            <a:xfrm>
              <a:off x="5578855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0" name="object 8960"/>
            <p:cNvSpPr/>
            <p:nvPr/>
          </p:nvSpPr>
          <p:spPr>
            <a:xfrm>
              <a:off x="5578855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1" name="object 8961"/>
            <p:cNvSpPr/>
            <p:nvPr/>
          </p:nvSpPr>
          <p:spPr>
            <a:xfrm>
              <a:off x="5578855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2" name="object 8962"/>
            <p:cNvSpPr/>
            <p:nvPr/>
          </p:nvSpPr>
          <p:spPr>
            <a:xfrm>
              <a:off x="5578855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3" name="object 8963"/>
            <p:cNvSpPr/>
            <p:nvPr/>
          </p:nvSpPr>
          <p:spPr>
            <a:xfrm>
              <a:off x="5472836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66" y="85089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4" name="object 8964"/>
            <p:cNvSpPr/>
            <p:nvPr/>
          </p:nvSpPr>
          <p:spPr>
            <a:xfrm>
              <a:off x="5472836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5" name="object 8965"/>
            <p:cNvSpPr/>
            <p:nvPr/>
          </p:nvSpPr>
          <p:spPr>
            <a:xfrm>
              <a:off x="5472836" y="424996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6" name="object 8966"/>
            <p:cNvSpPr/>
            <p:nvPr/>
          </p:nvSpPr>
          <p:spPr>
            <a:xfrm>
              <a:off x="5481167" y="425660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30" y="2063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7" name="object 8967"/>
            <p:cNvSpPr/>
            <p:nvPr/>
          </p:nvSpPr>
          <p:spPr>
            <a:xfrm>
              <a:off x="5477385" y="4279525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39" y="8953"/>
                  </a:lnTo>
                  <a:lnTo>
                    <a:pt x="2120" y="8559"/>
                  </a:lnTo>
                  <a:lnTo>
                    <a:pt x="2120" y="8077"/>
                  </a:lnTo>
                  <a:lnTo>
                    <a:pt x="2120" y="876"/>
                  </a:lnTo>
                  <a:lnTo>
                    <a:pt x="2120" y="380"/>
                  </a:lnTo>
                  <a:lnTo>
                    <a:pt x="1739" y="0"/>
                  </a:lnTo>
                  <a:lnTo>
                    <a:pt x="1257" y="0"/>
                  </a:lnTo>
                  <a:lnTo>
                    <a:pt x="863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76"/>
                  </a:lnTo>
                  <a:lnTo>
                    <a:pt x="0" y="8077"/>
                  </a:lnTo>
                  <a:lnTo>
                    <a:pt x="0" y="8559"/>
                  </a:lnTo>
                  <a:lnTo>
                    <a:pt x="393" y="8953"/>
                  </a:lnTo>
                  <a:lnTo>
                    <a:pt x="863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8" name="object 8968"/>
            <p:cNvSpPr/>
            <p:nvPr/>
          </p:nvSpPr>
          <p:spPr>
            <a:xfrm>
              <a:off x="5475427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9" name="object 8969"/>
            <p:cNvSpPr/>
            <p:nvPr/>
          </p:nvSpPr>
          <p:spPr>
            <a:xfrm>
              <a:off x="5475427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0" name="object 8970"/>
            <p:cNvSpPr/>
            <p:nvPr/>
          </p:nvSpPr>
          <p:spPr>
            <a:xfrm>
              <a:off x="5475427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1" name="object 8971"/>
            <p:cNvSpPr/>
            <p:nvPr/>
          </p:nvSpPr>
          <p:spPr>
            <a:xfrm>
              <a:off x="5475427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2" name="object 8972"/>
            <p:cNvSpPr/>
            <p:nvPr/>
          </p:nvSpPr>
          <p:spPr>
            <a:xfrm>
              <a:off x="5475427" y="4258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3" name="object 8973"/>
            <p:cNvSpPr/>
            <p:nvPr/>
          </p:nvSpPr>
          <p:spPr>
            <a:xfrm>
              <a:off x="5475427" y="4258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4" name="object 8974"/>
            <p:cNvSpPr/>
            <p:nvPr/>
          </p:nvSpPr>
          <p:spPr>
            <a:xfrm>
              <a:off x="5475427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5" name="object 8975"/>
            <p:cNvSpPr/>
            <p:nvPr/>
          </p:nvSpPr>
          <p:spPr>
            <a:xfrm>
              <a:off x="5475427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6" name="object 8976"/>
            <p:cNvSpPr/>
            <p:nvPr/>
          </p:nvSpPr>
          <p:spPr>
            <a:xfrm>
              <a:off x="5475427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7" name="object 8977"/>
            <p:cNvSpPr/>
            <p:nvPr/>
          </p:nvSpPr>
          <p:spPr>
            <a:xfrm>
              <a:off x="5475427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8" name="object 8978"/>
            <p:cNvSpPr/>
            <p:nvPr/>
          </p:nvSpPr>
          <p:spPr>
            <a:xfrm>
              <a:off x="5475427" y="4264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9" name="object 8979"/>
            <p:cNvSpPr/>
            <p:nvPr/>
          </p:nvSpPr>
          <p:spPr>
            <a:xfrm>
              <a:off x="5475427" y="4264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0" name="object 8980"/>
            <p:cNvSpPr/>
            <p:nvPr/>
          </p:nvSpPr>
          <p:spPr>
            <a:xfrm>
              <a:off x="5475427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1" name="object 8981"/>
            <p:cNvSpPr/>
            <p:nvPr/>
          </p:nvSpPr>
          <p:spPr>
            <a:xfrm>
              <a:off x="5475427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2" name="object 8982"/>
            <p:cNvSpPr/>
            <p:nvPr/>
          </p:nvSpPr>
          <p:spPr>
            <a:xfrm>
              <a:off x="5475427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3" name="object 8983"/>
            <p:cNvSpPr/>
            <p:nvPr/>
          </p:nvSpPr>
          <p:spPr>
            <a:xfrm>
              <a:off x="5475427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4" name="object 8984"/>
            <p:cNvSpPr/>
            <p:nvPr/>
          </p:nvSpPr>
          <p:spPr>
            <a:xfrm>
              <a:off x="5475427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5" name="object 8985"/>
            <p:cNvSpPr/>
            <p:nvPr/>
          </p:nvSpPr>
          <p:spPr>
            <a:xfrm>
              <a:off x="5475427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6" name="object 8986"/>
            <p:cNvSpPr/>
            <p:nvPr/>
          </p:nvSpPr>
          <p:spPr>
            <a:xfrm>
              <a:off x="5561597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7" name="object 8987"/>
            <p:cNvSpPr/>
            <p:nvPr/>
          </p:nvSpPr>
          <p:spPr>
            <a:xfrm>
              <a:off x="5561597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8" name="object 8988"/>
            <p:cNvSpPr/>
            <p:nvPr/>
          </p:nvSpPr>
          <p:spPr>
            <a:xfrm>
              <a:off x="5574666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9" name="object 8989"/>
            <p:cNvSpPr/>
            <p:nvPr/>
          </p:nvSpPr>
          <p:spPr>
            <a:xfrm>
              <a:off x="5574666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0" name="object 8990"/>
            <p:cNvSpPr/>
            <p:nvPr/>
          </p:nvSpPr>
          <p:spPr>
            <a:xfrm>
              <a:off x="5562930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63" y="69761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1" name="object 8991"/>
            <p:cNvSpPr/>
            <p:nvPr/>
          </p:nvSpPr>
          <p:spPr>
            <a:xfrm>
              <a:off x="5581713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89"/>
                  </a:lnTo>
                  <a:lnTo>
                    <a:pt x="27203" y="85089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2" name="object 8992"/>
            <p:cNvSpPr/>
            <p:nvPr/>
          </p:nvSpPr>
          <p:spPr>
            <a:xfrm>
              <a:off x="5581713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89"/>
                  </a:lnTo>
                  <a:lnTo>
                    <a:pt x="0" y="8508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3" name="object 8993"/>
            <p:cNvSpPr/>
            <p:nvPr/>
          </p:nvSpPr>
          <p:spPr>
            <a:xfrm>
              <a:off x="5588802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4" name="object 8994"/>
            <p:cNvSpPr/>
            <p:nvPr/>
          </p:nvSpPr>
          <p:spPr>
            <a:xfrm>
              <a:off x="5588802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5" name="object 8995"/>
            <p:cNvSpPr/>
            <p:nvPr/>
          </p:nvSpPr>
          <p:spPr>
            <a:xfrm>
              <a:off x="5601844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6" name="object 8996"/>
            <p:cNvSpPr/>
            <p:nvPr/>
          </p:nvSpPr>
          <p:spPr>
            <a:xfrm>
              <a:off x="5601844" y="424996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7" name="object 8997"/>
            <p:cNvSpPr/>
            <p:nvPr/>
          </p:nvSpPr>
          <p:spPr>
            <a:xfrm>
              <a:off x="5590171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8" name="object 8998"/>
            <p:cNvSpPr/>
            <p:nvPr/>
          </p:nvSpPr>
          <p:spPr>
            <a:xfrm>
              <a:off x="5578855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9" name="object 8999"/>
            <p:cNvSpPr/>
            <p:nvPr/>
          </p:nvSpPr>
          <p:spPr>
            <a:xfrm>
              <a:off x="5578855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0" name="object 9000"/>
            <p:cNvSpPr/>
            <p:nvPr/>
          </p:nvSpPr>
          <p:spPr>
            <a:xfrm>
              <a:off x="5578855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1" name="object 9001"/>
            <p:cNvSpPr/>
            <p:nvPr/>
          </p:nvSpPr>
          <p:spPr>
            <a:xfrm>
              <a:off x="5578855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2" name="object 9002"/>
            <p:cNvSpPr/>
            <p:nvPr/>
          </p:nvSpPr>
          <p:spPr>
            <a:xfrm>
              <a:off x="5578855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3" name="object 9003"/>
            <p:cNvSpPr/>
            <p:nvPr/>
          </p:nvSpPr>
          <p:spPr>
            <a:xfrm>
              <a:off x="5578855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4" name="object 9004"/>
            <p:cNvSpPr/>
            <p:nvPr/>
          </p:nvSpPr>
          <p:spPr>
            <a:xfrm>
              <a:off x="5578855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5" name="object 9005"/>
            <p:cNvSpPr/>
            <p:nvPr/>
          </p:nvSpPr>
          <p:spPr>
            <a:xfrm>
              <a:off x="5578855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6" name="object 9006"/>
            <p:cNvSpPr/>
            <p:nvPr/>
          </p:nvSpPr>
          <p:spPr>
            <a:xfrm>
              <a:off x="5578855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7" name="object 9007"/>
            <p:cNvSpPr/>
            <p:nvPr/>
          </p:nvSpPr>
          <p:spPr>
            <a:xfrm>
              <a:off x="5578855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8" name="object 9008"/>
            <p:cNvSpPr/>
            <p:nvPr/>
          </p:nvSpPr>
          <p:spPr>
            <a:xfrm>
              <a:off x="5578855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9" name="object 9009"/>
            <p:cNvSpPr/>
            <p:nvPr/>
          </p:nvSpPr>
          <p:spPr>
            <a:xfrm>
              <a:off x="5578855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0" name="object 9010"/>
            <p:cNvSpPr/>
            <p:nvPr/>
          </p:nvSpPr>
          <p:spPr>
            <a:xfrm>
              <a:off x="5578855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1" name="object 9011"/>
            <p:cNvSpPr/>
            <p:nvPr/>
          </p:nvSpPr>
          <p:spPr>
            <a:xfrm>
              <a:off x="5578855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2" name="object 9012"/>
            <p:cNvSpPr/>
            <p:nvPr/>
          </p:nvSpPr>
          <p:spPr>
            <a:xfrm>
              <a:off x="5578855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3" name="object 9013"/>
            <p:cNvSpPr/>
            <p:nvPr/>
          </p:nvSpPr>
          <p:spPr>
            <a:xfrm>
              <a:off x="5578855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4" name="object 9014"/>
            <p:cNvSpPr/>
            <p:nvPr/>
          </p:nvSpPr>
          <p:spPr>
            <a:xfrm>
              <a:off x="5578855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5" name="object 9015"/>
            <p:cNvSpPr/>
            <p:nvPr/>
          </p:nvSpPr>
          <p:spPr>
            <a:xfrm>
              <a:off x="5578855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6" name="object 9016"/>
            <p:cNvSpPr/>
            <p:nvPr/>
          </p:nvSpPr>
          <p:spPr>
            <a:xfrm>
              <a:off x="5578855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7" name="object 9017"/>
            <p:cNvSpPr/>
            <p:nvPr/>
          </p:nvSpPr>
          <p:spPr>
            <a:xfrm>
              <a:off x="5578855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8" name="object 9018"/>
            <p:cNvSpPr/>
            <p:nvPr/>
          </p:nvSpPr>
          <p:spPr>
            <a:xfrm>
              <a:off x="5578855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9" name="object 9019"/>
            <p:cNvSpPr/>
            <p:nvPr/>
          </p:nvSpPr>
          <p:spPr>
            <a:xfrm>
              <a:off x="5578855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0" name="object 9020"/>
            <p:cNvSpPr/>
            <p:nvPr/>
          </p:nvSpPr>
          <p:spPr>
            <a:xfrm>
              <a:off x="5578855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1" name="object 9021"/>
            <p:cNvSpPr/>
            <p:nvPr/>
          </p:nvSpPr>
          <p:spPr>
            <a:xfrm>
              <a:off x="5578855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2" name="object 9022"/>
            <p:cNvSpPr/>
            <p:nvPr/>
          </p:nvSpPr>
          <p:spPr>
            <a:xfrm>
              <a:off x="5578855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3" name="object 9023"/>
            <p:cNvSpPr/>
            <p:nvPr/>
          </p:nvSpPr>
          <p:spPr>
            <a:xfrm>
              <a:off x="5578855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4" name="object 9024"/>
            <p:cNvSpPr/>
            <p:nvPr/>
          </p:nvSpPr>
          <p:spPr>
            <a:xfrm>
              <a:off x="560609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5" name="object 9025"/>
            <p:cNvSpPr/>
            <p:nvPr/>
          </p:nvSpPr>
          <p:spPr>
            <a:xfrm>
              <a:off x="560609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6" name="object 9026"/>
            <p:cNvSpPr/>
            <p:nvPr/>
          </p:nvSpPr>
          <p:spPr>
            <a:xfrm>
              <a:off x="5606097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7" name="object 9027"/>
            <p:cNvSpPr/>
            <p:nvPr/>
          </p:nvSpPr>
          <p:spPr>
            <a:xfrm>
              <a:off x="5606097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8" name="object 9028"/>
            <p:cNvSpPr/>
            <p:nvPr/>
          </p:nvSpPr>
          <p:spPr>
            <a:xfrm>
              <a:off x="560609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9" name="object 9029"/>
            <p:cNvSpPr/>
            <p:nvPr/>
          </p:nvSpPr>
          <p:spPr>
            <a:xfrm>
              <a:off x="560609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0" name="object 9030"/>
            <p:cNvSpPr/>
            <p:nvPr/>
          </p:nvSpPr>
          <p:spPr>
            <a:xfrm>
              <a:off x="5606097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1" name="object 9031"/>
            <p:cNvSpPr/>
            <p:nvPr/>
          </p:nvSpPr>
          <p:spPr>
            <a:xfrm>
              <a:off x="5606097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2" name="object 9032"/>
            <p:cNvSpPr/>
            <p:nvPr/>
          </p:nvSpPr>
          <p:spPr>
            <a:xfrm>
              <a:off x="5606097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3" name="object 9033"/>
            <p:cNvSpPr/>
            <p:nvPr/>
          </p:nvSpPr>
          <p:spPr>
            <a:xfrm>
              <a:off x="5606097" y="42603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4" name="object 9034"/>
            <p:cNvSpPr/>
            <p:nvPr/>
          </p:nvSpPr>
          <p:spPr>
            <a:xfrm>
              <a:off x="560609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5" name="object 9035"/>
            <p:cNvSpPr/>
            <p:nvPr/>
          </p:nvSpPr>
          <p:spPr>
            <a:xfrm>
              <a:off x="560609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6" name="object 9036"/>
            <p:cNvSpPr/>
            <p:nvPr/>
          </p:nvSpPr>
          <p:spPr>
            <a:xfrm>
              <a:off x="5606097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7" name="object 9037"/>
            <p:cNvSpPr/>
            <p:nvPr/>
          </p:nvSpPr>
          <p:spPr>
            <a:xfrm>
              <a:off x="5606097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8" name="object 9038"/>
            <p:cNvSpPr/>
            <p:nvPr/>
          </p:nvSpPr>
          <p:spPr>
            <a:xfrm>
              <a:off x="5606097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9" name="object 9039"/>
            <p:cNvSpPr/>
            <p:nvPr/>
          </p:nvSpPr>
          <p:spPr>
            <a:xfrm>
              <a:off x="5606097" y="4269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0" name="object 9040"/>
            <p:cNvSpPr/>
            <p:nvPr/>
          </p:nvSpPr>
          <p:spPr>
            <a:xfrm>
              <a:off x="5606097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1" name="object 9041"/>
            <p:cNvSpPr/>
            <p:nvPr/>
          </p:nvSpPr>
          <p:spPr>
            <a:xfrm>
              <a:off x="5606097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2" name="object 9042"/>
            <p:cNvSpPr/>
            <p:nvPr/>
          </p:nvSpPr>
          <p:spPr>
            <a:xfrm>
              <a:off x="560609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3" name="object 9043"/>
            <p:cNvSpPr/>
            <p:nvPr/>
          </p:nvSpPr>
          <p:spPr>
            <a:xfrm>
              <a:off x="560609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4" name="object 9044"/>
            <p:cNvSpPr/>
            <p:nvPr/>
          </p:nvSpPr>
          <p:spPr>
            <a:xfrm>
              <a:off x="5606097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5" name="object 9045"/>
            <p:cNvSpPr/>
            <p:nvPr/>
          </p:nvSpPr>
          <p:spPr>
            <a:xfrm>
              <a:off x="5606097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6" name="object 9046"/>
            <p:cNvSpPr/>
            <p:nvPr/>
          </p:nvSpPr>
          <p:spPr>
            <a:xfrm>
              <a:off x="560609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7" name="object 9047"/>
            <p:cNvSpPr/>
            <p:nvPr/>
          </p:nvSpPr>
          <p:spPr>
            <a:xfrm>
              <a:off x="560609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8" name="object 9048"/>
            <p:cNvSpPr/>
            <p:nvPr/>
          </p:nvSpPr>
          <p:spPr>
            <a:xfrm>
              <a:off x="560609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9" name="object 9049"/>
            <p:cNvSpPr/>
            <p:nvPr/>
          </p:nvSpPr>
          <p:spPr>
            <a:xfrm>
              <a:off x="560609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0" name="object 9050"/>
            <p:cNvSpPr/>
            <p:nvPr/>
          </p:nvSpPr>
          <p:spPr>
            <a:xfrm>
              <a:off x="560609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1" name="object 9051"/>
            <p:cNvSpPr/>
            <p:nvPr/>
          </p:nvSpPr>
          <p:spPr>
            <a:xfrm>
              <a:off x="560609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2" name="object 9052"/>
            <p:cNvSpPr/>
            <p:nvPr/>
          </p:nvSpPr>
          <p:spPr>
            <a:xfrm>
              <a:off x="5606097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3" name="object 9053"/>
            <p:cNvSpPr/>
            <p:nvPr/>
          </p:nvSpPr>
          <p:spPr>
            <a:xfrm>
              <a:off x="5606097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4" name="object 9054"/>
            <p:cNvSpPr/>
            <p:nvPr/>
          </p:nvSpPr>
          <p:spPr>
            <a:xfrm>
              <a:off x="5606097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5" name="object 9055"/>
            <p:cNvSpPr/>
            <p:nvPr/>
          </p:nvSpPr>
          <p:spPr>
            <a:xfrm>
              <a:off x="5606097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6" name="object 9056"/>
            <p:cNvSpPr/>
            <p:nvPr/>
          </p:nvSpPr>
          <p:spPr>
            <a:xfrm>
              <a:off x="5606097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7" name="object 9057"/>
            <p:cNvSpPr/>
            <p:nvPr/>
          </p:nvSpPr>
          <p:spPr>
            <a:xfrm>
              <a:off x="5606097" y="43116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8" name="object 9058"/>
            <p:cNvSpPr/>
            <p:nvPr/>
          </p:nvSpPr>
          <p:spPr>
            <a:xfrm>
              <a:off x="5606097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9" name="object 9059"/>
            <p:cNvSpPr/>
            <p:nvPr/>
          </p:nvSpPr>
          <p:spPr>
            <a:xfrm>
              <a:off x="5606097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0" name="object 9060"/>
            <p:cNvSpPr/>
            <p:nvPr/>
          </p:nvSpPr>
          <p:spPr>
            <a:xfrm>
              <a:off x="5606097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1" name="object 9061"/>
            <p:cNvSpPr/>
            <p:nvPr/>
          </p:nvSpPr>
          <p:spPr>
            <a:xfrm>
              <a:off x="5606097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2" name="object 9062"/>
            <p:cNvSpPr/>
            <p:nvPr/>
          </p:nvSpPr>
          <p:spPr>
            <a:xfrm>
              <a:off x="560609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3" name="object 9063"/>
            <p:cNvSpPr/>
            <p:nvPr/>
          </p:nvSpPr>
          <p:spPr>
            <a:xfrm>
              <a:off x="560609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4" name="object 9064"/>
            <p:cNvSpPr/>
            <p:nvPr/>
          </p:nvSpPr>
          <p:spPr>
            <a:xfrm>
              <a:off x="5606097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5" name="object 9065"/>
            <p:cNvSpPr/>
            <p:nvPr/>
          </p:nvSpPr>
          <p:spPr>
            <a:xfrm>
              <a:off x="5606097" y="43181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6" name="object 9066"/>
            <p:cNvSpPr/>
            <p:nvPr/>
          </p:nvSpPr>
          <p:spPr>
            <a:xfrm>
              <a:off x="5606097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7" name="object 9067"/>
            <p:cNvSpPr/>
            <p:nvPr/>
          </p:nvSpPr>
          <p:spPr>
            <a:xfrm>
              <a:off x="5606097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8" name="object 9068"/>
            <p:cNvSpPr/>
            <p:nvPr/>
          </p:nvSpPr>
          <p:spPr>
            <a:xfrm>
              <a:off x="5606097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9" name="object 9069"/>
            <p:cNvSpPr/>
            <p:nvPr/>
          </p:nvSpPr>
          <p:spPr>
            <a:xfrm>
              <a:off x="5606097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0" name="object 9070"/>
            <p:cNvSpPr/>
            <p:nvPr/>
          </p:nvSpPr>
          <p:spPr>
            <a:xfrm>
              <a:off x="5606097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1" name="object 9071"/>
            <p:cNvSpPr/>
            <p:nvPr/>
          </p:nvSpPr>
          <p:spPr>
            <a:xfrm>
              <a:off x="5606097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2" name="object 9072"/>
            <p:cNvSpPr/>
            <p:nvPr/>
          </p:nvSpPr>
          <p:spPr>
            <a:xfrm>
              <a:off x="5606097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3" name="object 9073"/>
            <p:cNvSpPr/>
            <p:nvPr/>
          </p:nvSpPr>
          <p:spPr>
            <a:xfrm>
              <a:off x="5606097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4" name="object 9074"/>
            <p:cNvSpPr/>
            <p:nvPr/>
          </p:nvSpPr>
          <p:spPr>
            <a:xfrm>
              <a:off x="560609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5" name="object 9075"/>
            <p:cNvSpPr/>
            <p:nvPr/>
          </p:nvSpPr>
          <p:spPr>
            <a:xfrm>
              <a:off x="560609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6" name="object 9076"/>
            <p:cNvSpPr/>
            <p:nvPr/>
          </p:nvSpPr>
          <p:spPr>
            <a:xfrm>
              <a:off x="5555170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7" name="object 9077"/>
            <p:cNvSpPr/>
            <p:nvPr/>
          </p:nvSpPr>
          <p:spPr>
            <a:xfrm>
              <a:off x="5555170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8" name="object 9078"/>
            <p:cNvSpPr/>
            <p:nvPr/>
          </p:nvSpPr>
          <p:spPr>
            <a:xfrm>
              <a:off x="5555170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9" name="object 9079"/>
            <p:cNvSpPr/>
            <p:nvPr/>
          </p:nvSpPr>
          <p:spPr>
            <a:xfrm>
              <a:off x="5555170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0" name="object 9080"/>
            <p:cNvSpPr/>
            <p:nvPr/>
          </p:nvSpPr>
          <p:spPr>
            <a:xfrm>
              <a:off x="5555170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1" name="object 9081"/>
            <p:cNvSpPr/>
            <p:nvPr/>
          </p:nvSpPr>
          <p:spPr>
            <a:xfrm>
              <a:off x="5555170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2" name="object 9082"/>
            <p:cNvSpPr/>
            <p:nvPr/>
          </p:nvSpPr>
          <p:spPr>
            <a:xfrm>
              <a:off x="5555170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3" name="object 9083"/>
            <p:cNvSpPr/>
            <p:nvPr/>
          </p:nvSpPr>
          <p:spPr>
            <a:xfrm>
              <a:off x="5555170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4" name="object 9084"/>
            <p:cNvSpPr/>
            <p:nvPr/>
          </p:nvSpPr>
          <p:spPr>
            <a:xfrm>
              <a:off x="5555170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5" name="object 9085"/>
            <p:cNvSpPr/>
            <p:nvPr/>
          </p:nvSpPr>
          <p:spPr>
            <a:xfrm>
              <a:off x="5555170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6" name="object 9086"/>
            <p:cNvSpPr/>
            <p:nvPr/>
          </p:nvSpPr>
          <p:spPr>
            <a:xfrm>
              <a:off x="5555170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7" name="object 9087"/>
            <p:cNvSpPr/>
            <p:nvPr/>
          </p:nvSpPr>
          <p:spPr>
            <a:xfrm>
              <a:off x="5555170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8" name="object 9088"/>
            <p:cNvSpPr/>
            <p:nvPr/>
          </p:nvSpPr>
          <p:spPr>
            <a:xfrm>
              <a:off x="5555170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9" name="object 9089"/>
            <p:cNvSpPr/>
            <p:nvPr/>
          </p:nvSpPr>
          <p:spPr>
            <a:xfrm>
              <a:off x="5555170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0" name="object 9090"/>
            <p:cNvSpPr/>
            <p:nvPr/>
          </p:nvSpPr>
          <p:spPr>
            <a:xfrm>
              <a:off x="5555170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1" name="object 9091"/>
            <p:cNvSpPr/>
            <p:nvPr/>
          </p:nvSpPr>
          <p:spPr>
            <a:xfrm>
              <a:off x="5555170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2" name="object 9092"/>
            <p:cNvSpPr/>
            <p:nvPr/>
          </p:nvSpPr>
          <p:spPr>
            <a:xfrm>
              <a:off x="5555170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3" name="object 9093"/>
            <p:cNvSpPr/>
            <p:nvPr/>
          </p:nvSpPr>
          <p:spPr>
            <a:xfrm>
              <a:off x="5555170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4" name="object 9094"/>
            <p:cNvSpPr/>
            <p:nvPr/>
          </p:nvSpPr>
          <p:spPr>
            <a:xfrm>
              <a:off x="5555170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5" name="object 9095"/>
            <p:cNvSpPr/>
            <p:nvPr/>
          </p:nvSpPr>
          <p:spPr>
            <a:xfrm>
              <a:off x="5555170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6" name="object 9096"/>
            <p:cNvSpPr/>
            <p:nvPr/>
          </p:nvSpPr>
          <p:spPr>
            <a:xfrm>
              <a:off x="5555170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7" name="object 9097"/>
            <p:cNvSpPr/>
            <p:nvPr/>
          </p:nvSpPr>
          <p:spPr>
            <a:xfrm>
              <a:off x="5555170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8" name="object 9098"/>
            <p:cNvSpPr/>
            <p:nvPr/>
          </p:nvSpPr>
          <p:spPr>
            <a:xfrm>
              <a:off x="5555170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9" name="object 9099"/>
            <p:cNvSpPr/>
            <p:nvPr/>
          </p:nvSpPr>
          <p:spPr>
            <a:xfrm>
              <a:off x="5555170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0" name="object 9100"/>
            <p:cNvSpPr/>
            <p:nvPr/>
          </p:nvSpPr>
          <p:spPr>
            <a:xfrm>
              <a:off x="5555170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1" name="object 9101"/>
            <p:cNvSpPr/>
            <p:nvPr/>
          </p:nvSpPr>
          <p:spPr>
            <a:xfrm>
              <a:off x="5555170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2" name="object 9102"/>
            <p:cNvSpPr/>
            <p:nvPr/>
          </p:nvSpPr>
          <p:spPr>
            <a:xfrm>
              <a:off x="5555170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3" name="object 9103"/>
            <p:cNvSpPr/>
            <p:nvPr/>
          </p:nvSpPr>
          <p:spPr>
            <a:xfrm>
              <a:off x="5555170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4" name="object 9104"/>
            <p:cNvSpPr/>
            <p:nvPr/>
          </p:nvSpPr>
          <p:spPr>
            <a:xfrm>
              <a:off x="5555170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5" name="object 9105"/>
            <p:cNvSpPr/>
            <p:nvPr/>
          </p:nvSpPr>
          <p:spPr>
            <a:xfrm>
              <a:off x="5555170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6" name="object 9106"/>
            <p:cNvSpPr/>
            <p:nvPr/>
          </p:nvSpPr>
          <p:spPr>
            <a:xfrm>
              <a:off x="5555170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7" name="object 9107"/>
            <p:cNvSpPr/>
            <p:nvPr/>
          </p:nvSpPr>
          <p:spPr>
            <a:xfrm>
              <a:off x="5555170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8" name="object 9108"/>
            <p:cNvSpPr/>
            <p:nvPr/>
          </p:nvSpPr>
          <p:spPr>
            <a:xfrm>
              <a:off x="5555170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9" name="object 9109"/>
            <p:cNvSpPr/>
            <p:nvPr/>
          </p:nvSpPr>
          <p:spPr>
            <a:xfrm>
              <a:off x="5555170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0" name="object 9110"/>
            <p:cNvSpPr/>
            <p:nvPr/>
          </p:nvSpPr>
          <p:spPr>
            <a:xfrm>
              <a:off x="5555170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1" name="object 9111"/>
            <p:cNvSpPr/>
            <p:nvPr/>
          </p:nvSpPr>
          <p:spPr>
            <a:xfrm>
              <a:off x="5555170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2" name="object 9112"/>
            <p:cNvSpPr/>
            <p:nvPr/>
          </p:nvSpPr>
          <p:spPr>
            <a:xfrm>
              <a:off x="5555170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3" name="object 9113"/>
            <p:cNvSpPr/>
            <p:nvPr/>
          </p:nvSpPr>
          <p:spPr>
            <a:xfrm>
              <a:off x="5555170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4" name="object 9114"/>
            <p:cNvSpPr/>
            <p:nvPr/>
          </p:nvSpPr>
          <p:spPr>
            <a:xfrm>
              <a:off x="5555170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5" name="object 9115"/>
            <p:cNvSpPr/>
            <p:nvPr/>
          </p:nvSpPr>
          <p:spPr>
            <a:xfrm>
              <a:off x="5555170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6" name="object 9116"/>
            <p:cNvSpPr/>
            <p:nvPr/>
          </p:nvSpPr>
          <p:spPr>
            <a:xfrm>
              <a:off x="5555170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7" name="object 9117"/>
            <p:cNvSpPr/>
            <p:nvPr/>
          </p:nvSpPr>
          <p:spPr>
            <a:xfrm>
              <a:off x="5555170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8" name="object 9118"/>
            <p:cNvSpPr/>
            <p:nvPr/>
          </p:nvSpPr>
          <p:spPr>
            <a:xfrm>
              <a:off x="5555170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9" name="object 9119"/>
            <p:cNvSpPr/>
            <p:nvPr/>
          </p:nvSpPr>
          <p:spPr>
            <a:xfrm>
              <a:off x="5555170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0" name="object 9120"/>
            <p:cNvSpPr/>
            <p:nvPr/>
          </p:nvSpPr>
          <p:spPr>
            <a:xfrm>
              <a:off x="5555170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1" name="object 9121"/>
            <p:cNvSpPr/>
            <p:nvPr/>
          </p:nvSpPr>
          <p:spPr>
            <a:xfrm>
              <a:off x="5555170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2" name="object 9122"/>
            <p:cNvSpPr/>
            <p:nvPr/>
          </p:nvSpPr>
          <p:spPr>
            <a:xfrm>
              <a:off x="5555170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3" name="object 9123"/>
            <p:cNvSpPr/>
            <p:nvPr/>
          </p:nvSpPr>
          <p:spPr>
            <a:xfrm>
              <a:off x="5555170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4" name="object 9124"/>
            <p:cNvSpPr/>
            <p:nvPr/>
          </p:nvSpPr>
          <p:spPr>
            <a:xfrm>
              <a:off x="5555170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5" name="object 9125"/>
            <p:cNvSpPr/>
            <p:nvPr/>
          </p:nvSpPr>
          <p:spPr>
            <a:xfrm>
              <a:off x="5555170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6" name="object 9126"/>
            <p:cNvSpPr/>
            <p:nvPr/>
          </p:nvSpPr>
          <p:spPr>
            <a:xfrm>
              <a:off x="5555170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7" name="object 9127"/>
            <p:cNvSpPr/>
            <p:nvPr/>
          </p:nvSpPr>
          <p:spPr>
            <a:xfrm>
              <a:off x="5555170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8" name="object 9128"/>
            <p:cNvSpPr/>
            <p:nvPr/>
          </p:nvSpPr>
          <p:spPr>
            <a:xfrm>
              <a:off x="558243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9" name="object 9129"/>
            <p:cNvSpPr/>
            <p:nvPr/>
          </p:nvSpPr>
          <p:spPr>
            <a:xfrm>
              <a:off x="558243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0" name="object 9130"/>
            <p:cNvSpPr/>
            <p:nvPr/>
          </p:nvSpPr>
          <p:spPr>
            <a:xfrm>
              <a:off x="5582437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1" name="object 9131"/>
            <p:cNvSpPr/>
            <p:nvPr/>
          </p:nvSpPr>
          <p:spPr>
            <a:xfrm>
              <a:off x="5582437" y="42538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2" name="object 9132"/>
            <p:cNvSpPr/>
            <p:nvPr/>
          </p:nvSpPr>
          <p:spPr>
            <a:xfrm>
              <a:off x="558243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3" name="object 9133"/>
            <p:cNvSpPr/>
            <p:nvPr/>
          </p:nvSpPr>
          <p:spPr>
            <a:xfrm>
              <a:off x="558243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4" name="object 9134"/>
            <p:cNvSpPr/>
            <p:nvPr/>
          </p:nvSpPr>
          <p:spPr>
            <a:xfrm>
              <a:off x="5582437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5" name="object 9135"/>
            <p:cNvSpPr/>
            <p:nvPr/>
          </p:nvSpPr>
          <p:spPr>
            <a:xfrm>
              <a:off x="5582437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6" name="object 9136"/>
            <p:cNvSpPr/>
            <p:nvPr/>
          </p:nvSpPr>
          <p:spPr>
            <a:xfrm>
              <a:off x="5582437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7" name="object 9137"/>
            <p:cNvSpPr/>
            <p:nvPr/>
          </p:nvSpPr>
          <p:spPr>
            <a:xfrm>
              <a:off x="5582437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8" name="object 9138"/>
            <p:cNvSpPr/>
            <p:nvPr/>
          </p:nvSpPr>
          <p:spPr>
            <a:xfrm>
              <a:off x="558243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9" name="object 9139"/>
            <p:cNvSpPr/>
            <p:nvPr/>
          </p:nvSpPr>
          <p:spPr>
            <a:xfrm>
              <a:off x="558243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0" name="object 9140"/>
            <p:cNvSpPr/>
            <p:nvPr/>
          </p:nvSpPr>
          <p:spPr>
            <a:xfrm>
              <a:off x="5582437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33" y="2209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1" name="object 9141"/>
            <p:cNvSpPr/>
            <p:nvPr/>
          </p:nvSpPr>
          <p:spPr>
            <a:xfrm>
              <a:off x="5582437" y="42668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33" y="2209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2" name="object 9142"/>
            <p:cNvSpPr/>
            <p:nvPr/>
          </p:nvSpPr>
          <p:spPr>
            <a:xfrm>
              <a:off x="5582437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3" name="object 9143"/>
            <p:cNvSpPr/>
            <p:nvPr/>
          </p:nvSpPr>
          <p:spPr>
            <a:xfrm>
              <a:off x="5582437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4" name="object 9144"/>
            <p:cNvSpPr/>
            <p:nvPr/>
          </p:nvSpPr>
          <p:spPr>
            <a:xfrm>
              <a:off x="5582437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5" name="object 9145"/>
            <p:cNvSpPr/>
            <p:nvPr/>
          </p:nvSpPr>
          <p:spPr>
            <a:xfrm>
              <a:off x="5582437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6" name="object 9146"/>
            <p:cNvSpPr/>
            <p:nvPr/>
          </p:nvSpPr>
          <p:spPr>
            <a:xfrm>
              <a:off x="558243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7" name="object 9147"/>
            <p:cNvSpPr/>
            <p:nvPr/>
          </p:nvSpPr>
          <p:spPr>
            <a:xfrm>
              <a:off x="558243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8" name="object 9148"/>
            <p:cNvSpPr/>
            <p:nvPr/>
          </p:nvSpPr>
          <p:spPr>
            <a:xfrm>
              <a:off x="5582437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9" name="object 9149"/>
            <p:cNvSpPr/>
            <p:nvPr/>
          </p:nvSpPr>
          <p:spPr>
            <a:xfrm>
              <a:off x="5582437" y="42755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0" name="object 9150"/>
            <p:cNvSpPr/>
            <p:nvPr/>
          </p:nvSpPr>
          <p:spPr>
            <a:xfrm>
              <a:off x="558243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1" name="object 9151"/>
            <p:cNvSpPr/>
            <p:nvPr/>
          </p:nvSpPr>
          <p:spPr>
            <a:xfrm>
              <a:off x="558243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2" name="object 9152"/>
            <p:cNvSpPr/>
            <p:nvPr/>
          </p:nvSpPr>
          <p:spPr>
            <a:xfrm>
              <a:off x="558243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3" name="object 9153"/>
            <p:cNvSpPr/>
            <p:nvPr/>
          </p:nvSpPr>
          <p:spPr>
            <a:xfrm>
              <a:off x="558243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4" name="object 9154"/>
            <p:cNvSpPr/>
            <p:nvPr/>
          </p:nvSpPr>
          <p:spPr>
            <a:xfrm>
              <a:off x="558243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5" name="object 9155"/>
            <p:cNvSpPr/>
            <p:nvPr/>
          </p:nvSpPr>
          <p:spPr>
            <a:xfrm>
              <a:off x="558243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6" name="object 9156"/>
            <p:cNvSpPr/>
            <p:nvPr/>
          </p:nvSpPr>
          <p:spPr>
            <a:xfrm>
              <a:off x="5582437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7" name="object 9157"/>
            <p:cNvSpPr/>
            <p:nvPr/>
          </p:nvSpPr>
          <p:spPr>
            <a:xfrm>
              <a:off x="5582437" y="4302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8" name="object 9158"/>
            <p:cNvSpPr/>
            <p:nvPr/>
          </p:nvSpPr>
          <p:spPr>
            <a:xfrm>
              <a:off x="5582437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9" name="object 9159"/>
            <p:cNvSpPr/>
            <p:nvPr/>
          </p:nvSpPr>
          <p:spPr>
            <a:xfrm>
              <a:off x="5582437" y="43072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0" name="object 9160"/>
            <p:cNvSpPr/>
            <p:nvPr/>
          </p:nvSpPr>
          <p:spPr>
            <a:xfrm>
              <a:off x="5582437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33" y="2120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1" name="object 9161"/>
            <p:cNvSpPr/>
            <p:nvPr/>
          </p:nvSpPr>
          <p:spPr>
            <a:xfrm>
              <a:off x="5582437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33" y="2120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2" name="object 9162"/>
            <p:cNvSpPr/>
            <p:nvPr/>
          </p:nvSpPr>
          <p:spPr>
            <a:xfrm>
              <a:off x="5582437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3" name="object 9163"/>
            <p:cNvSpPr/>
            <p:nvPr/>
          </p:nvSpPr>
          <p:spPr>
            <a:xfrm>
              <a:off x="5582437" y="43094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4" name="object 9164"/>
            <p:cNvSpPr/>
            <p:nvPr/>
          </p:nvSpPr>
          <p:spPr>
            <a:xfrm>
              <a:off x="5582437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5" name="object 9165"/>
            <p:cNvSpPr/>
            <p:nvPr/>
          </p:nvSpPr>
          <p:spPr>
            <a:xfrm>
              <a:off x="5582437" y="43137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6" name="object 9166"/>
            <p:cNvSpPr/>
            <p:nvPr/>
          </p:nvSpPr>
          <p:spPr>
            <a:xfrm>
              <a:off x="558243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33" y="2260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7" name="object 9167"/>
            <p:cNvSpPr/>
            <p:nvPr/>
          </p:nvSpPr>
          <p:spPr>
            <a:xfrm>
              <a:off x="558243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33" y="2260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8" name="object 9168"/>
            <p:cNvSpPr/>
            <p:nvPr/>
          </p:nvSpPr>
          <p:spPr>
            <a:xfrm>
              <a:off x="5582437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9" name="object 9169"/>
            <p:cNvSpPr/>
            <p:nvPr/>
          </p:nvSpPr>
          <p:spPr>
            <a:xfrm>
              <a:off x="5582437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0" name="object 9170"/>
            <p:cNvSpPr/>
            <p:nvPr/>
          </p:nvSpPr>
          <p:spPr>
            <a:xfrm>
              <a:off x="5582437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1" name="object 9171"/>
            <p:cNvSpPr/>
            <p:nvPr/>
          </p:nvSpPr>
          <p:spPr>
            <a:xfrm>
              <a:off x="5582437" y="4320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2" name="object 9172"/>
            <p:cNvSpPr/>
            <p:nvPr/>
          </p:nvSpPr>
          <p:spPr>
            <a:xfrm>
              <a:off x="5582437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3" name="object 9173"/>
            <p:cNvSpPr/>
            <p:nvPr/>
          </p:nvSpPr>
          <p:spPr>
            <a:xfrm>
              <a:off x="5582437" y="43225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4" name="object 9174"/>
            <p:cNvSpPr/>
            <p:nvPr/>
          </p:nvSpPr>
          <p:spPr>
            <a:xfrm>
              <a:off x="5582437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5" name="object 9175"/>
            <p:cNvSpPr/>
            <p:nvPr/>
          </p:nvSpPr>
          <p:spPr>
            <a:xfrm>
              <a:off x="5582437" y="43246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6" name="object 9176"/>
            <p:cNvSpPr/>
            <p:nvPr/>
          </p:nvSpPr>
          <p:spPr>
            <a:xfrm>
              <a:off x="5582437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7" name="object 9177"/>
            <p:cNvSpPr/>
            <p:nvPr/>
          </p:nvSpPr>
          <p:spPr>
            <a:xfrm>
              <a:off x="5582437" y="43268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8" name="object 9178"/>
            <p:cNvSpPr/>
            <p:nvPr/>
          </p:nvSpPr>
          <p:spPr>
            <a:xfrm>
              <a:off x="558243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9" name="object 9179"/>
            <p:cNvSpPr/>
            <p:nvPr/>
          </p:nvSpPr>
          <p:spPr>
            <a:xfrm>
              <a:off x="558243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0" name="object 9180"/>
            <p:cNvSpPr/>
            <p:nvPr/>
          </p:nvSpPr>
          <p:spPr>
            <a:xfrm>
              <a:off x="5484228" y="4254322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347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47" y="3441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1" name="object 9181"/>
            <p:cNvSpPr/>
            <p:nvPr/>
          </p:nvSpPr>
          <p:spPr>
            <a:xfrm>
              <a:off x="5483824" y="4254094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198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198" y="3797"/>
                  </a:lnTo>
                  <a:lnTo>
                    <a:pt x="14198" y="2908"/>
                  </a:lnTo>
                  <a:lnTo>
                    <a:pt x="1333" y="2908"/>
                  </a:lnTo>
                  <a:lnTo>
                    <a:pt x="914" y="2793"/>
                  </a:lnTo>
                  <a:lnTo>
                    <a:pt x="914" y="2438"/>
                  </a:lnTo>
                  <a:lnTo>
                    <a:pt x="1866" y="2438"/>
                  </a:lnTo>
                  <a:lnTo>
                    <a:pt x="1790" y="2235"/>
                  </a:lnTo>
                  <a:lnTo>
                    <a:pt x="1295" y="2031"/>
                  </a:lnTo>
                  <a:lnTo>
                    <a:pt x="1017" y="1854"/>
                  </a:lnTo>
                  <a:lnTo>
                    <a:pt x="889" y="1714"/>
                  </a:lnTo>
                  <a:lnTo>
                    <a:pt x="889" y="1117"/>
                  </a:lnTo>
                  <a:lnTo>
                    <a:pt x="1193" y="914"/>
                  </a:lnTo>
                  <a:lnTo>
                    <a:pt x="14198" y="914"/>
                  </a:lnTo>
                  <a:lnTo>
                    <a:pt x="14198" y="0"/>
                  </a:lnTo>
                  <a:close/>
                </a:path>
                <a:path w="14604" h="3810">
                  <a:moveTo>
                    <a:pt x="2082" y="1257"/>
                  </a:moveTo>
                  <a:lnTo>
                    <a:pt x="1511" y="1257"/>
                  </a:lnTo>
                  <a:lnTo>
                    <a:pt x="1422" y="1485"/>
                  </a:lnTo>
                  <a:lnTo>
                    <a:pt x="2260" y="1854"/>
                  </a:lnTo>
                  <a:lnTo>
                    <a:pt x="2374" y="2654"/>
                  </a:lnTo>
                  <a:lnTo>
                    <a:pt x="2082" y="2908"/>
                  </a:lnTo>
                  <a:lnTo>
                    <a:pt x="12407" y="2908"/>
                  </a:lnTo>
                  <a:lnTo>
                    <a:pt x="12193" y="2857"/>
                  </a:lnTo>
                  <a:lnTo>
                    <a:pt x="2679" y="2857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82" y="1257"/>
                  </a:lnTo>
                  <a:close/>
                </a:path>
                <a:path w="14604" h="3810">
                  <a:moveTo>
                    <a:pt x="13093" y="1257"/>
                  </a:moveTo>
                  <a:lnTo>
                    <a:pt x="12585" y="1257"/>
                  </a:lnTo>
                  <a:lnTo>
                    <a:pt x="12458" y="1295"/>
                  </a:lnTo>
                  <a:lnTo>
                    <a:pt x="12458" y="1485"/>
                  </a:lnTo>
                  <a:lnTo>
                    <a:pt x="12738" y="1612"/>
                  </a:lnTo>
                  <a:lnTo>
                    <a:pt x="12865" y="1638"/>
                  </a:lnTo>
                  <a:lnTo>
                    <a:pt x="13271" y="1854"/>
                  </a:lnTo>
                  <a:lnTo>
                    <a:pt x="13398" y="2654"/>
                  </a:lnTo>
                  <a:lnTo>
                    <a:pt x="13093" y="2908"/>
                  </a:lnTo>
                  <a:lnTo>
                    <a:pt x="14198" y="2908"/>
                  </a:lnTo>
                  <a:lnTo>
                    <a:pt x="14198" y="1333"/>
                  </a:lnTo>
                  <a:lnTo>
                    <a:pt x="13271" y="1333"/>
                  </a:lnTo>
                  <a:lnTo>
                    <a:pt x="13093" y="1257"/>
                  </a:lnTo>
                  <a:close/>
                </a:path>
                <a:path w="14604" h="3810">
                  <a:moveTo>
                    <a:pt x="12192" y="939"/>
                  </a:moveTo>
                  <a:lnTo>
                    <a:pt x="3213" y="939"/>
                  </a:lnTo>
                  <a:lnTo>
                    <a:pt x="3213" y="2857"/>
                  </a:lnTo>
                  <a:lnTo>
                    <a:pt x="3683" y="2857"/>
                  </a:lnTo>
                  <a:lnTo>
                    <a:pt x="3683" y="952"/>
                  </a:lnTo>
                  <a:lnTo>
                    <a:pt x="12192" y="939"/>
                  </a:lnTo>
                  <a:close/>
                </a:path>
                <a:path w="14604" h="3810">
                  <a:moveTo>
                    <a:pt x="5422" y="952"/>
                  </a:moveTo>
                  <a:lnTo>
                    <a:pt x="5054" y="952"/>
                  </a:lnTo>
                  <a:lnTo>
                    <a:pt x="5054" y="1295"/>
                  </a:lnTo>
                  <a:lnTo>
                    <a:pt x="4229" y="1295"/>
                  </a:lnTo>
                  <a:lnTo>
                    <a:pt x="4229" y="1714"/>
                  </a:lnTo>
                  <a:lnTo>
                    <a:pt x="4965" y="1714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76"/>
                  </a:lnTo>
                  <a:lnTo>
                    <a:pt x="5054" y="2476"/>
                  </a:lnTo>
                  <a:lnTo>
                    <a:pt x="5054" y="2857"/>
                  </a:lnTo>
                  <a:lnTo>
                    <a:pt x="5422" y="2857"/>
                  </a:lnTo>
                  <a:lnTo>
                    <a:pt x="5422" y="952"/>
                  </a:lnTo>
                  <a:close/>
                </a:path>
                <a:path w="14604" h="3810">
                  <a:moveTo>
                    <a:pt x="5803" y="1612"/>
                  </a:moveTo>
                  <a:lnTo>
                    <a:pt x="5803" y="2857"/>
                  </a:lnTo>
                  <a:lnTo>
                    <a:pt x="6311" y="2857"/>
                  </a:lnTo>
                  <a:lnTo>
                    <a:pt x="5803" y="1612"/>
                  </a:lnTo>
                  <a:close/>
                </a:path>
                <a:path w="14604" h="3810">
                  <a:moveTo>
                    <a:pt x="7226" y="1612"/>
                  </a:moveTo>
                  <a:lnTo>
                    <a:pt x="6654" y="2857"/>
                  </a:lnTo>
                  <a:lnTo>
                    <a:pt x="7226" y="2857"/>
                  </a:lnTo>
                  <a:lnTo>
                    <a:pt x="7226" y="1612"/>
                  </a:lnTo>
                  <a:close/>
                </a:path>
                <a:path w="14604" h="3810">
                  <a:moveTo>
                    <a:pt x="8178" y="952"/>
                  </a:moveTo>
                  <a:lnTo>
                    <a:pt x="7759" y="952"/>
                  </a:lnTo>
                  <a:lnTo>
                    <a:pt x="7759" y="2857"/>
                  </a:lnTo>
                  <a:lnTo>
                    <a:pt x="8178" y="2857"/>
                  </a:lnTo>
                  <a:lnTo>
                    <a:pt x="8178" y="952"/>
                  </a:lnTo>
                  <a:close/>
                </a:path>
                <a:path w="14604" h="3810">
                  <a:moveTo>
                    <a:pt x="9931" y="952"/>
                  </a:moveTo>
                  <a:lnTo>
                    <a:pt x="9588" y="952"/>
                  </a:lnTo>
                  <a:lnTo>
                    <a:pt x="9588" y="1295"/>
                  </a:lnTo>
                  <a:lnTo>
                    <a:pt x="8737" y="1295"/>
                  </a:lnTo>
                  <a:lnTo>
                    <a:pt x="8737" y="1714"/>
                  </a:lnTo>
                  <a:lnTo>
                    <a:pt x="9525" y="1714"/>
                  </a:lnTo>
                  <a:lnTo>
                    <a:pt x="9525" y="2057"/>
                  </a:lnTo>
                  <a:lnTo>
                    <a:pt x="8737" y="2057"/>
                  </a:lnTo>
                  <a:lnTo>
                    <a:pt x="8737" y="2476"/>
                  </a:lnTo>
                  <a:lnTo>
                    <a:pt x="9613" y="2476"/>
                  </a:lnTo>
                  <a:lnTo>
                    <a:pt x="9613" y="2857"/>
                  </a:lnTo>
                  <a:lnTo>
                    <a:pt x="9931" y="2857"/>
                  </a:lnTo>
                  <a:lnTo>
                    <a:pt x="9931" y="952"/>
                  </a:lnTo>
                  <a:close/>
                </a:path>
                <a:path w="14604" h="3810">
                  <a:moveTo>
                    <a:pt x="10350" y="1638"/>
                  </a:moveTo>
                  <a:lnTo>
                    <a:pt x="10350" y="2857"/>
                  </a:lnTo>
                  <a:lnTo>
                    <a:pt x="11010" y="2857"/>
                  </a:lnTo>
                  <a:lnTo>
                    <a:pt x="10350" y="1638"/>
                  </a:lnTo>
                  <a:close/>
                </a:path>
                <a:path w="14604" h="3810">
                  <a:moveTo>
                    <a:pt x="12172" y="952"/>
                  </a:moveTo>
                  <a:lnTo>
                    <a:pt x="11607" y="952"/>
                  </a:lnTo>
                  <a:lnTo>
                    <a:pt x="11607" y="2857"/>
                  </a:lnTo>
                  <a:lnTo>
                    <a:pt x="12193" y="2857"/>
                  </a:lnTo>
                  <a:lnTo>
                    <a:pt x="11925" y="2793"/>
                  </a:lnTo>
                  <a:lnTo>
                    <a:pt x="11925" y="2438"/>
                  </a:lnTo>
                  <a:lnTo>
                    <a:pt x="12890" y="2438"/>
                  </a:lnTo>
                  <a:lnTo>
                    <a:pt x="12763" y="2235"/>
                  </a:lnTo>
                  <a:lnTo>
                    <a:pt x="12319" y="2031"/>
                  </a:lnTo>
                  <a:lnTo>
                    <a:pt x="12052" y="1879"/>
                  </a:lnTo>
                  <a:lnTo>
                    <a:pt x="11925" y="1117"/>
                  </a:lnTo>
                  <a:lnTo>
                    <a:pt x="12172" y="952"/>
                  </a:lnTo>
                  <a:close/>
                </a:path>
                <a:path w="14604" h="3810">
                  <a:moveTo>
                    <a:pt x="1866" y="2438"/>
                  </a:moveTo>
                  <a:lnTo>
                    <a:pt x="914" y="2438"/>
                  </a:lnTo>
                  <a:lnTo>
                    <a:pt x="1155" y="2476"/>
                  </a:lnTo>
                  <a:lnTo>
                    <a:pt x="1333" y="2552"/>
                  </a:lnTo>
                  <a:lnTo>
                    <a:pt x="1727" y="2552"/>
                  </a:lnTo>
                  <a:lnTo>
                    <a:pt x="1866" y="2476"/>
                  </a:lnTo>
                  <a:close/>
                </a:path>
                <a:path w="14604" h="3810">
                  <a:moveTo>
                    <a:pt x="12890" y="2438"/>
                  </a:moveTo>
                  <a:lnTo>
                    <a:pt x="11925" y="2438"/>
                  </a:lnTo>
                  <a:lnTo>
                    <a:pt x="12230" y="2476"/>
                  </a:lnTo>
                  <a:lnTo>
                    <a:pt x="12407" y="2552"/>
                  </a:lnTo>
                  <a:lnTo>
                    <a:pt x="12738" y="2552"/>
                  </a:lnTo>
                  <a:lnTo>
                    <a:pt x="12890" y="2476"/>
                  </a:lnTo>
                  <a:close/>
                </a:path>
                <a:path w="14604" h="3810">
                  <a:moveTo>
                    <a:pt x="11252" y="952"/>
                  </a:moveTo>
                  <a:lnTo>
                    <a:pt x="10566" y="952"/>
                  </a:lnTo>
                  <a:lnTo>
                    <a:pt x="11252" y="2158"/>
                  </a:lnTo>
                  <a:lnTo>
                    <a:pt x="11252" y="952"/>
                  </a:lnTo>
                  <a:close/>
                </a:path>
                <a:path w="14604" h="3810">
                  <a:moveTo>
                    <a:pt x="7086" y="952"/>
                  </a:moveTo>
                  <a:lnTo>
                    <a:pt x="6096" y="952"/>
                  </a:lnTo>
                  <a:lnTo>
                    <a:pt x="6604" y="2082"/>
                  </a:lnTo>
                  <a:lnTo>
                    <a:pt x="6718" y="1714"/>
                  </a:lnTo>
                  <a:lnTo>
                    <a:pt x="7086" y="952"/>
                  </a:lnTo>
                  <a:close/>
                </a:path>
                <a:path w="14604" h="3810">
                  <a:moveTo>
                    <a:pt x="12230" y="914"/>
                  </a:moveTo>
                  <a:lnTo>
                    <a:pt x="1866" y="914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192" y="939"/>
                  </a:lnTo>
                  <a:close/>
                </a:path>
                <a:path w="14604" h="3810">
                  <a:moveTo>
                    <a:pt x="14198" y="914"/>
                  </a:moveTo>
                  <a:lnTo>
                    <a:pt x="12890" y="914"/>
                  </a:lnTo>
                  <a:lnTo>
                    <a:pt x="13271" y="990"/>
                  </a:lnTo>
                  <a:lnTo>
                    <a:pt x="13271" y="1333"/>
                  </a:lnTo>
                  <a:lnTo>
                    <a:pt x="14198" y="1333"/>
                  </a:lnTo>
                  <a:lnTo>
                    <a:pt x="14198" y="914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82" name="object 918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098719" y="3879088"/>
              <a:ext cx="155282" cy="56210"/>
            </a:xfrm>
            <a:prstGeom prst="rect">
              <a:avLst/>
            </a:prstGeom>
          </p:spPr>
        </p:pic>
        <p:sp>
          <p:nvSpPr>
            <p:cNvPr id="9183" name="object 9183"/>
            <p:cNvSpPr/>
            <p:nvPr/>
          </p:nvSpPr>
          <p:spPr>
            <a:xfrm>
              <a:off x="5098719" y="3879088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4">
                  <a:moveTo>
                    <a:pt x="155270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155270" y="0"/>
                  </a:lnTo>
                  <a:lnTo>
                    <a:pt x="155270" y="56197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4" name="object 9184"/>
            <p:cNvSpPr/>
            <p:nvPr/>
          </p:nvSpPr>
          <p:spPr>
            <a:xfrm>
              <a:off x="5158841" y="3886618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595" y="36398"/>
                  </a:moveTo>
                  <a:lnTo>
                    <a:pt x="88" y="36512"/>
                  </a:lnTo>
                  <a:lnTo>
                    <a:pt x="88" y="42519"/>
                  </a:lnTo>
                  <a:lnTo>
                    <a:pt x="40424" y="42418"/>
                  </a:lnTo>
                  <a:lnTo>
                    <a:pt x="42595" y="36398"/>
                  </a:lnTo>
                  <a:close/>
                </a:path>
                <a:path w="45085" h="42545">
                  <a:moveTo>
                    <a:pt x="42595" y="6121"/>
                  </a:moveTo>
                  <a:lnTo>
                    <a:pt x="40424" y="101"/>
                  </a:lnTo>
                  <a:lnTo>
                    <a:pt x="88" y="0"/>
                  </a:lnTo>
                  <a:lnTo>
                    <a:pt x="88" y="6007"/>
                  </a:lnTo>
                  <a:lnTo>
                    <a:pt x="42595" y="6121"/>
                  </a:lnTo>
                  <a:close/>
                </a:path>
                <a:path w="45085" h="42545">
                  <a:moveTo>
                    <a:pt x="44018" y="29222"/>
                  </a:moveTo>
                  <a:lnTo>
                    <a:pt x="0" y="29248"/>
                  </a:lnTo>
                  <a:lnTo>
                    <a:pt x="50" y="35077"/>
                  </a:lnTo>
                  <a:lnTo>
                    <a:pt x="43014" y="34950"/>
                  </a:lnTo>
                  <a:lnTo>
                    <a:pt x="44018" y="29222"/>
                  </a:lnTo>
                  <a:close/>
                </a:path>
                <a:path w="45085" h="42545">
                  <a:moveTo>
                    <a:pt x="44018" y="13309"/>
                  </a:moveTo>
                  <a:lnTo>
                    <a:pt x="43014" y="7581"/>
                  </a:lnTo>
                  <a:lnTo>
                    <a:pt x="50" y="7454"/>
                  </a:lnTo>
                  <a:lnTo>
                    <a:pt x="0" y="13284"/>
                  </a:lnTo>
                  <a:lnTo>
                    <a:pt x="44018" y="13309"/>
                  </a:lnTo>
                  <a:close/>
                </a:path>
                <a:path w="45085" h="42545">
                  <a:moveTo>
                    <a:pt x="44551" y="21932"/>
                  </a:moveTo>
                  <a:lnTo>
                    <a:pt x="114" y="21958"/>
                  </a:lnTo>
                  <a:lnTo>
                    <a:pt x="0" y="27609"/>
                  </a:lnTo>
                  <a:lnTo>
                    <a:pt x="44170" y="27622"/>
                  </a:lnTo>
                  <a:lnTo>
                    <a:pt x="44551" y="21932"/>
                  </a:lnTo>
                  <a:close/>
                </a:path>
                <a:path w="45085" h="42545">
                  <a:moveTo>
                    <a:pt x="44551" y="20586"/>
                  </a:moveTo>
                  <a:lnTo>
                    <a:pt x="44170" y="14909"/>
                  </a:lnTo>
                  <a:lnTo>
                    <a:pt x="0" y="14922"/>
                  </a:lnTo>
                  <a:lnTo>
                    <a:pt x="114" y="20574"/>
                  </a:lnTo>
                  <a:lnTo>
                    <a:pt x="44551" y="20586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85" name="object 918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01983" y="3886403"/>
              <a:ext cx="3162" cy="41465"/>
            </a:xfrm>
            <a:prstGeom prst="rect">
              <a:avLst/>
            </a:prstGeom>
          </p:spPr>
        </p:pic>
        <p:sp>
          <p:nvSpPr>
            <p:cNvPr id="9186" name="object 9186"/>
            <p:cNvSpPr/>
            <p:nvPr/>
          </p:nvSpPr>
          <p:spPr>
            <a:xfrm>
              <a:off x="5101986" y="3886406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574" y="0"/>
                  </a:moveTo>
                  <a:lnTo>
                    <a:pt x="711" y="0"/>
                  </a:lnTo>
                  <a:lnTo>
                    <a:pt x="0" y="698"/>
                  </a:lnTo>
                  <a:lnTo>
                    <a:pt x="0" y="1574"/>
                  </a:lnTo>
                  <a:lnTo>
                    <a:pt x="0" y="39903"/>
                  </a:lnTo>
                  <a:lnTo>
                    <a:pt x="0" y="40779"/>
                  </a:lnTo>
                  <a:lnTo>
                    <a:pt x="711" y="41465"/>
                  </a:lnTo>
                  <a:lnTo>
                    <a:pt x="1574" y="41465"/>
                  </a:lnTo>
                  <a:lnTo>
                    <a:pt x="2438" y="41465"/>
                  </a:lnTo>
                  <a:lnTo>
                    <a:pt x="3162" y="40779"/>
                  </a:lnTo>
                  <a:lnTo>
                    <a:pt x="3162" y="39903"/>
                  </a:lnTo>
                  <a:lnTo>
                    <a:pt x="3162" y="1574"/>
                  </a:lnTo>
                  <a:lnTo>
                    <a:pt x="3162" y="698"/>
                  </a:lnTo>
                  <a:lnTo>
                    <a:pt x="2438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87" name="object 918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47119" y="3886403"/>
              <a:ext cx="3187" cy="41465"/>
            </a:xfrm>
            <a:prstGeom prst="rect">
              <a:avLst/>
            </a:prstGeom>
          </p:spPr>
        </p:pic>
        <p:sp>
          <p:nvSpPr>
            <p:cNvPr id="9188" name="object 9188"/>
            <p:cNvSpPr/>
            <p:nvPr/>
          </p:nvSpPr>
          <p:spPr>
            <a:xfrm>
              <a:off x="5247120" y="388640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574" y="0"/>
                  </a:moveTo>
                  <a:lnTo>
                    <a:pt x="2476" y="0"/>
                  </a:lnTo>
                  <a:lnTo>
                    <a:pt x="3187" y="698"/>
                  </a:lnTo>
                  <a:lnTo>
                    <a:pt x="3187" y="1574"/>
                  </a:lnTo>
                  <a:lnTo>
                    <a:pt x="3187" y="39903"/>
                  </a:lnTo>
                  <a:lnTo>
                    <a:pt x="3187" y="40779"/>
                  </a:lnTo>
                  <a:lnTo>
                    <a:pt x="2476" y="41465"/>
                  </a:lnTo>
                  <a:lnTo>
                    <a:pt x="1574" y="41465"/>
                  </a:lnTo>
                  <a:lnTo>
                    <a:pt x="723" y="41465"/>
                  </a:lnTo>
                  <a:lnTo>
                    <a:pt x="0" y="40779"/>
                  </a:lnTo>
                  <a:lnTo>
                    <a:pt x="0" y="39903"/>
                  </a:lnTo>
                  <a:lnTo>
                    <a:pt x="0" y="1574"/>
                  </a:lnTo>
                  <a:lnTo>
                    <a:pt x="0" y="698"/>
                  </a:lnTo>
                  <a:lnTo>
                    <a:pt x="723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9" name="object 9189"/>
            <p:cNvSpPr/>
            <p:nvPr/>
          </p:nvSpPr>
          <p:spPr>
            <a:xfrm>
              <a:off x="5106799" y="3879084"/>
              <a:ext cx="138430" cy="56515"/>
            </a:xfrm>
            <a:custGeom>
              <a:avLst/>
              <a:gdLst/>
              <a:ahLst/>
              <a:cxnLst/>
              <a:rect l="l" t="t" r="r" b="b"/>
              <a:pathLst>
                <a:path w="138429" h="56514">
                  <a:moveTo>
                    <a:pt x="0" y="0"/>
                  </a:moveTo>
                  <a:lnTo>
                    <a:pt x="0" y="56197"/>
                  </a:lnTo>
                </a:path>
                <a:path w="138429" h="56514">
                  <a:moveTo>
                    <a:pt x="138417" y="0"/>
                  </a:moveTo>
                  <a:lnTo>
                    <a:pt x="138417" y="561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0" name="object 9190"/>
            <p:cNvSpPr/>
            <p:nvPr/>
          </p:nvSpPr>
          <p:spPr>
            <a:xfrm>
              <a:off x="5106797" y="3890162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4">
                  <a:moveTo>
                    <a:pt x="48768" y="4838"/>
                  </a:moveTo>
                  <a:lnTo>
                    <a:pt x="3162" y="4838"/>
                  </a:lnTo>
                  <a:lnTo>
                    <a:pt x="3162" y="3098"/>
                  </a:lnTo>
                  <a:lnTo>
                    <a:pt x="48768" y="3098"/>
                  </a:lnTo>
                  <a:lnTo>
                    <a:pt x="48768" y="4838"/>
                  </a:lnTo>
                  <a:close/>
                </a:path>
                <a:path w="52070" h="43814">
                  <a:moveTo>
                    <a:pt x="52006" y="4838"/>
                  </a:moveTo>
                  <a:lnTo>
                    <a:pt x="0" y="4838"/>
                  </a:lnTo>
                  <a:lnTo>
                    <a:pt x="0" y="0"/>
                  </a:lnTo>
                  <a:lnTo>
                    <a:pt x="52006" y="0"/>
                  </a:lnTo>
                  <a:lnTo>
                    <a:pt x="52006" y="4838"/>
                  </a:lnTo>
                  <a:close/>
                </a:path>
                <a:path w="52070" h="43814">
                  <a:moveTo>
                    <a:pt x="48768" y="12039"/>
                  </a:moveTo>
                  <a:lnTo>
                    <a:pt x="3162" y="12039"/>
                  </a:lnTo>
                  <a:lnTo>
                    <a:pt x="3162" y="10287"/>
                  </a:lnTo>
                  <a:lnTo>
                    <a:pt x="48768" y="10287"/>
                  </a:lnTo>
                  <a:lnTo>
                    <a:pt x="48768" y="12039"/>
                  </a:lnTo>
                  <a:close/>
                </a:path>
                <a:path w="52070" h="43814">
                  <a:moveTo>
                    <a:pt x="52006" y="12039"/>
                  </a:moveTo>
                  <a:lnTo>
                    <a:pt x="0" y="12039"/>
                  </a:lnTo>
                  <a:lnTo>
                    <a:pt x="0" y="7200"/>
                  </a:lnTo>
                  <a:lnTo>
                    <a:pt x="52006" y="7200"/>
                  </a:lnTo>
                  <a:lnTo>
                    <a:pt x="52006" y="12039"/>
                  </a:lnTo>
                  <a:close/>
                </a:path>
                <a:path w="52070" h="43814">
                  <a:moveTo>
                    <a:pt x="48768" y="19265"/>
                  </a:moveTo>
                  <a:lnTo>
                    <a:pt x="3162" y="19265"/>
                  </a:lnTo>
                  <a:lnTo>
                    <a:pt x="3162" y="17513"/>
                  </a:lnTo>
                  <a:lnTo>
                    <a:pt x="48768" y="17513"/>
                  </a:lnTo>
                  <a:lnTo>
                    <a:pt x="48768" y="19265"/>
                  </a:lnTo>
                  <a:close/>
                </a:path>
                <a:path w="52070" h="43814">
                  <a:moveTo>
                    <a:pt x="52006" y="19265"/>
                  </a:moveTo>
                  <a:lnTo>
                    <a:pt x="0" y="19265"/>
                  </a:lnTo>
                  <a:lnTo>
                    <a:pt x="0" y="14427"/>
                  </a:lnTo>
                  <a:lnTo>
                    <a:pt x="52006" y="14427"/>
                  </a:lnTo>
                  <a:lnTo>
                    <a:pt x="52006" y="19265"/>
                  </a:lnTo>
                  <a:close/>
                </a:path>
                <a:path w="52070" h="43814">
                  <a:moveTo>
                    <a:pt x="48768" y="26669"/>
                  </a:moveTo>
                  <a:lnTo>
                    <a:pt x="3162" y="26669"/>
                  </a:lnTo>
                  <a:lnTo>
                    <a:pt x="3162" y="24930"/>
                  </a:lnTo>
                  <a:lnTo>
                    <a:pt x="48768" y="24930"/>
                  </a:lnTo>
                  <a:lnTo>
                    <a:pt x="48768" y="26669"/>
                  </a:lnTo>
                  <a:close/>
                </a:path>
                <a:path w="52070" h="43814">
                  <a:moveTo>
                    <a:pt x="52006" y="26669"/>
                  </a:moveTo>
                  <a:lnTo>
                    <a:pt x="0" y="26669"/>
                  </a:lnTo>
                  <a:lnTo>
                    <a:pt x="0" y="21843"/>
                  </a:lnTo>
                  <a:lnTo>
                    <a:pt x="52006" y="21843"/>
                  </a:lnTo>
                  <a:lnTo>
                    <a:pt x="52006" y="26669"/>
                  </a:lnTo>
                  <a:close/>
                </a:path>
                <a:path w="52070" h="43814">
                  <a:moveTo>
                    <a:pt x="48768" y="33807"/>
                  </a:moveTo>
                  <a:lnTo>
                    <a:pt x="3162" y="33807"/>
                  </a:lnTo>
                  <a:lnTo>
                    <a:pt x="3162" y="32080"/>
                  </a:lnTo>
                  <a:lnTo>
                    <a:pt x="48768" y="32080"/>
                  </a:lnTo>
                  <a:lnTo>
                    <a:pt x="48768" y="33807"/>
                  </a:lnTo>
                  <a:close/>
                </a:path>
                <a:path w="52070" h="43814">
                  <a:moveTo>
                    <a:pt x="52006" y="33807"/>
                  </a:moveTo>
                  <a:lnTo>
                    <a:pt x="0" y="33807"/>
                  </a:lnTo>
                  <a:lnTo>
                    <a:pt x="0" y="28981"/>
                  </a:lnTo>
                  <a:lnTo>
                    <a:pt x="52006" y="28981"/>
                  </a:lnTo>
                  <a:lnTo>
                    <a:pt x="52006" y="33807"/>
                  </a:lnTo>
                  <a:close/>
                </a:path>
                <a:path w="52070" h="43814">
                  <a:moveTo>
                    <a:pt x="48768" y="40970"/>
                  </a:moveTo>
                  <a:lnTo>
                    <a:pt x="3162" y="40970"/>
                  </a:lnTo>
                  <a:lnTo>
                    <a:pt x="3162" y="39230"/>
                  </a:lnTo>
                  <a:lnTo>
                    <a:pt x="48768" y="39230"/>
                  </a:lnTo>
                  <a:lnTo>
                    <a:pt x="48768" y="40970"/>
                  </a:lnTo>
                  <a:close/>
                </a:path>
                <a:path w="52070" h="43814">
                  <a:moveTo>
                    <a:pt x="52006" y="40970"/>
                  </a:moveTo>
                  <a:lnTo>
                    <a:pt x="0" y="40970"/>
                  </a:lnTo>
                  <a:lnTo>
                    <a:pt x="0" y="36144"/>
                  </a:lnTo>
                  <a:lnTo>
                    <a:pt x="52006" y="36144"/>
                  </a:lnTo>
                  <a:lnTo>
                    <a:pt x="52006" y="40970"/>
                  </a:lnTo>
                  <a:close/>
                </a:path>
                <a:path w="52070" h="43814">
                  <a:moveTo>
                    <a:pt x="4711" y="43484"/>
                  </a:moveTo>
                  <a:lnTo>
                    <a:pt x="3911" y="43484"/>
                  </a:lnTo>
                  <a:lnTo>
                    <a:pt x="3911" y="42671"/>
                  </a:lnTo>
                  <a:lnTo>
                    <a:pt x="4711" y="42671"/>
                  </a:lnTo>
                  <a:lnTo>
                    <a:pt x="4711" y="43484"/>
                  </a:lnTo>
                  <a:close/>
                </a:path>
                <a:path w="52070" h="43814">
                  <a:moveTo>
                    <a:pt x="9474" y="43484"/>
                  </a:moveTo>
                  <a:lnTo>
                    <a:pt x="8636" y="43484"/>
                  </a:lnTo>
                  <a:lnTo>
                    <a:pt x="8636" y="42671"/>
                  </a:lnTo>
                  <a:lnTo>
                    <a:pt x="9474" y="42671"/>
                  </a:lnTo>
                  <a:lnTo>
                    <a:pt x="9474" y="43484"/>
                  </a:lnTo>
                  <a:close/>
                </a:path>
                <a:path w="52070" h="43814">
                  <a:moveTo>
                    <a:pt x="13500" y="43484"/>
                  </a:moveTo>
                  <a:lnTo>
                    <a:pt x="12687" y="43484"/>
                  </a:lnTo>
                  <a:lnTo>
                    <a:pt x="12687" y="42671"/>
                  </a:lnTo>
                  <a:lnTo>
                    <a:pt x="13500" y="42671"/>
                  </a:lnTo>
                  <a:lnTo>
                    <a:pt x="13500" y="4348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1" name="object 9191"/>
            <p:cNvSpPr/>
            <p:nvPr/>
          </p:nvSpPr>
          <p:spPr>
            <a:xfrm>
              <a:off x="5158806" y="3879084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286"/>
                  </a:lnTo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2" name="object 9192"/>
            <p:cNvSpPr/>
            <p:nvPr/>
          </p:nvSpPr>
          <p:spPr>
            <a:xfrm>
              <a:off x="5233748" y="389050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21" y="3835"/>
                  </a:moveTo>
                  <a:lnTo>
                    <a:pt x="7721" y="5969"/>
                  </a:lnTo>
                  <a:lnTo>
                    <a:pt x="5994" y="7696"/>
                  </a:lnTo>
                  <a:lnTo>
                    <a:pt x="3873" y="7696"/>
                  </a:lnTo>
                  <a:lnTo>
                    <a:pt x="1739" y="7696"/>
                  </a:lnTo>
                  <a:lnTo>
                    <a:pt x="0" y="5969"/>
                  </a:lnTo>
                  <a:lnTo>
                    <a:pt x="0" y="3835"/>
                  </a:lnTo>
                  <a:lnTo>
                    <a:pt x="0" y="1727"/>
                  </a:lnTo>
                  <a:lnTo>
                    <a:pt x="1739" y="0"/>
                  </a:lnTo>
                  <a:lnTo>
                    <a:pt x="3873" y="0"/>
                  </a:lnTo>
                  <a:lnTo>
                    <a:pt x="5994" y="0"/>
                  </a:lnTo>
                  <a:lnTo>
                    <a:pt x="7721" y="1727"/>
                  </a:lnTo>
                  <a:lnTo>
                    <a:pt x="7721" y="383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3" name="object 9193"/>
            <p:cNvSpPr/>
            <p:nvPr/>
          </p:nvSpPr>
          <p:spPr>
            <a:xfrm>
              <a:off x="5236044" y="389427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99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4699" y="825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4" name="object 9194"/>
            <p:cNvSpPr/>
            <p:nvPr/>
          </p:nvSpPr>
          <p:spPr>
            <a:xfrm>
              <a:off x="5158803" y="3933355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39">
                  <a:moveTo>
                    <a:pt x="5778" y="1727"/>
                  </a:moveTo>
                  <a:lnTo>
                    <a:pt x="0" y="1727"/>
                  </a:lnTo>
                  <a:lnTo>
                    <a:pt x="0" y="0"/>
                  </a:lnTo>
                  <a:lnTo>
                    <a:pt x="5778" y="0"/>
                  </a:lnTo>
                  <a:lnTo>
                    <a:pt x="5778" y="1727"/>
                  </a:lnTo>
                  <a:close/>
                </a:path>
                <a:path w="86995" h="2539">
                  <a:moveTo>
                    <a:pt x="86410" y="1930"/>
                  </a:moveTo>
                  <a:lnTo>
                    <a:pt x="81178" y="1930"/>
                  </a:lnTo>
                  <a:lnTo>
                    <a:pt x="81178" y="215"/>
                  </a:lnTo>
                  <a:lnTo>
                    <a:pt x="86410" y="215"/>
                  </a:lnTo>
                  <a:lnTo>
                    <a:pt x="86410" y="19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5" name="object 9195"/>
            <p:cNvSpPr/>
            <p:nvPr/>
          </p:nvSpPr>
          <p:spPr>
            <a:xfrm>
              <a:off x="5110175" y="3881894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692"/>
                  </a:lnTo>
                  <a:lnTo>
                    <a:pt x="10413" y="2692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6" name="object 9196"/>
            <p:cNvSpPr/>
            <p:nvPr/>
          </p:nvSpPr>
          <p:spPr>
            <a:xfrm>
              <a:off x="5109847" y="3881727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099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11099" y="2959"/>
                  </a:lnTo>
                  <a:lnTo>
                    <a:pt x="11099" y="2260"/>
                  </a:lnTo>
                  <a:lnTo>
                    <a:pt x="1079" y="2260"/>
                  </a:lnTo>
                  <a:lnTo>
                    <a:pt x="888" y="2222"/>
                  </a:lnTo>
                  <a:lnTo>
                    <a:pt x="711" y="2159"/>
                  </a:lnTo>
                  <a:lnTo>
                    <a:pt x="711" y="1892"/>
                  </a:lnTo>
                  <a:lnTo>
                    <a:pt x="1460" y="1892"/>
                  </a:lnTo>
                  <a:lnTo>
                    <a:pt x="1333" y="1701"/>
                  </a:lnTo>
                  <a:lnTo>
                    <a:pt x="1117" y="1625"/>
                  </a:lnTo>
                  <a:lnTo>
                    <a:pt x="800" y="1473"/>
                  </a:lnTo>
                  <a:lnTo>
                    <a:pt x="711" y="876"/>
                  </a:lnTo>
                  <a:lnTo>
                    <a:pt x="952" y="698"/>
                  </a:lnTo>
                  <a:lnTo>
                    <a:pt x="11099" y="698"/>
                  </a:lnTo>
                  <a:lnTo>
                    <a:pt x="11099" y="0"/>
                  </a:lnTo>
                  <a:close/>
                </a:path>
                <a:path w="11429" h="3175">
                  <a:moveTo>
                    <a:pt x="1638" y="965"/>
                  </a:moveTo>
                  <a:lnTo>
                    <a:pt x="1181" y="965"/>
                  </a:lnTo>
                  <a:lnTo>
                    <a:pt x="1168" y="1168"/>
                  </a:lnTo>
                  <a:lnTo>
                    <a:pt x="1549" y="1320"/>
                  </a:lnTo>
                  <a:lnTo>
                    <a:pt x="1752" y="1435"/>
                  </a:lnTo>
                  <a:lnTo>
                    <a:pt x="1752" y="2159"/>
                  </a:lnTo>
                  <a:lnTo>
                    <a:pt x="9702" y="2260"/>
                  </a:lnTo>
                  <a:lnTo>
                    <a:pt x="9499" y="2222"/>
                  </a:lnTo>
                  <a:lnTo>
                    <a:pt x="2082" y="2222"/>
                  </a:lnTo>
                  <a:lnTo>
                    <a:pt x="2082" y="1028"/>
                  </a:lnTo>
                  <a:lnTo>
                    <a:pt x="1752" y="1028"/>
                  </a:lnTo>
                  <a:close/>
                </a:path>
                <a:path w="11429" h="3175">
                  <a:moveTo>
                    <a:pt x="10236" y="965"/>
                  </a:moveTo>
                  <a:lnTo>
                    <a:pt x="9817" y="965"/>
                  </a:lnTo>
                  <a:lnTo>
                    <a:pt x="9753" y="1168"/>
                  </a:lnTo>
                  <a:lnTo>
                    <a:pt x="10388" y="1435"/>
                  </a:lnTo>
                  <a:lnTo>
                    <a:pt x="10356" y="2159"/>
                  </a:lnTo>
                  <a:lnTo>
                    <a:pt x="11099" y="2260"/>
                  </a:lnTo>
                  <a:lnTo>
                    <a:pt x="11099" y="1028"/>
                  </a:lnTo>
                  <a:lnTo>
                    <a:pt x="10388" y="1028"/>
                  </a:lnTo>
                  <a:lnTo>
                    <a:pt x="10236" y="965"/>
                  </a:lnTo>
                  <a:close/>
                </a:path>
                <a:path w="11429" h="3175">
                  <a:moveTo>
                    <a:pt x="2882" y="723"/>
                  </a:moveTo>
                  <a:lnTo>
                    <a:pt x="2527" y="723"/>
                  </a:lnTo>
                  <a:lnTo>
                    <a:pt x="2527" y="2222"/>
                  </a:lnTo>
                  <a:lnTo>
                    <a:pt x="2882" y="2222"/>
                  </a:lnTo>
                  <a:lnTo>
                    <a:pt x="2882" y="723"/>
                  </a:lnTo>
                  <a:close/>
                </a:path>
                <a:path w="11429" h="3175">
                  <a:moveTo>
                    <a:pt x="4229" y="723"/>
                  </a:moveTo>
                  <a:lnTo>
                    <a:pt x="3949" y="723"/>
                  </a:lnTo>
                  <a:lnTo>
                    <a:pt x="3949" y="1003"/>
                  </a:lnTo>
                  <a:lnTo>
                    <a:pt x="3301" y="1003"/>
                  </a:lnTo>
                  <a:lnTo>
                    <a:pt x="3301" y="1320"/>
                  </a:lnTo>
                  <a:lnTo>
                    <a:pt x="3860" y="1320"/>
                  </a:lnTo>
                  <a:lnTo>
                    <a:pt x="3860" y="1587"/>
                  </a:lnTo>
                  <a:lnTo>
                    <a:pt x="3301" y="1587"/>
                  </a:lnTo>
                  <a:lnTo>
                    <a:pt x="3301" y="1930"/>
                  </a:lnTo>
                  <a:lnTo>
                    <a:pt x="3949" y="1930"/>
                  </a:lnTo>
                  <a:lnTo>
                    <a:pt x="3949" y="2222"/>
                  </a:lnTo>
                  <a:lnTo>
                    <a:pt x="4229" y="2222"/>
                  </a:lnTo>
                  <a:lnTo>
                    <a:pt x="4229" y="723"/>
                  </a:lnTo>
                  <a:close/>
                </a:path>
                <a:path w="11429" h="3175">
                  <a:moveTo>
                    <a:pt x="4521" y="1244"/>
                  </a:moveTo>
                  <a:lnTo>
                    <a:pt x="4521" y="2222"/>
                  </a:lnTo>
                  <a:lnTo>
                    <a:pt x="4940" y="2222"/>
                  </a:lnTo>
                  <a:lnTo>
                    <a:pt x="4825" y="1892"/>
                  </a:lnTo>
                  <a:lnTo>
                    <a:pt x="4521" y="1244"/>
                  </a:lnTo>
                  <a:close/>
                </a:path>
                <a:path w="11429" h="3175">
                  <a:moveTo>
                    <a:pt x="5651" y="1244"/>
                  </a:moveTo>
                  <a:lnTo>
                    <a:pt x="5330" y="1993"/>
                  </a:lnTo>
                  <a:lnTo>
                    <a:pt x="5206" y="2222"/>
                  </a:lnTo>
                  <a:lnTo>
                    <a:pt x="5651" y="2222"/>
                  </a:lnTo>
                  <a:lnTo>
                    <a:pt x="5651" y="1244"/>
                  </a:lnTo>
                  <a:close/>
                </a:path>
                <a:path w="11429" h="3175">
                  <a:moveTo>
                    <a:pt x="6400" y="723"/>
                  </a:moveTo>
                  <a:lnTo>
                    <a:pt x="6070" y="723"/>
                  </a:lnTo>
                  <a:lnTo>
                    <a:pt x="6070" y="2222"/>
                  </a:lnTo>
                  <a:lnTo>
                    <a:pt x="6400" y="2222"/>
                  </a:lnTo>
                  <a:lnTo>
                    <a:pt x="6400" y="723"/>
                  </a:lnTo>
                  <a:close/>
                </a:path>
                <a:path w="11429" h="3175">
                  <a:moveTo>
                    <a:pt x="7772" y="723"/>
                  </a:moveTo>
                  <a:lnTo>
                    <a:pt x="7492" y="723"/>
                  </a:lnTo>
                  <a:lnTo>
                    <a:pt x="7492" y="1003"/>
                  </a:lnTo>
                  <a:lnTo>
                    <a:pt x="6845" y="1003"/>
                  </a:lnTo>
                  <a:lnTo>
                    <a:pt x="6845" y="1320"/>
                  </a:lnTo>
                  <a:lnTo>
                    <a:pt x="7442" y="1320"/>
                  </a:lnTo>
                  <a:lnTo>
                    <a:pt x="7442" y="1587"/>
                  </a:lnTo>
                  <a:lnTo>
                    <a:pt x="6845" y="1587"/>
                  </a:lnTo>
                  <a:lnTo>
                    <a:pt x="6845" y="1930"/>
                  </a:lnTo>
                  <a:lnTo>
                    <a:pt x="7518" y="1930"/>
                  </a:lnTo>
                  <a:lnTo>
                    <a:pt x="7518" y="2222"/>
                  </a:lnTo>
                  <a:lnTo>
                    <a:pt x="7772" y="2222"/>
                  </a:lnTo>
                  <a:lnTo>
                    <a:pt x="7772" y="723"/>
                  </a:lnTo>
                  <a:close/>
                </a:path>
                <a:path w="11429" h="3175">
                  <a:moveTo>
                    <a:pt x="8089" y="1270"/>
                  </a:moveTo>
                  <a:lnTo>
                    <a:pt x="8089" y="2222"/>
                  </a:lnTo>
                  <a:lnTo>
                    <a:pt x="8597" y="2222"/>
                  </a:lnTo>
                  <a:lnTo>
                    <a:pt x="8089" y="1270"/>
                  </a:lnTo>
                  <a:close/>
                </a:path>
                <a:path w="11429" h="3175">
                  <a:moveTo>
                    <a:pt x="9532" y="723"/>
                  </a:moveTo>
                  <a:lnTo>
                    <a:pt x="9067" y="723"/>
                  </a:lnTo>
                  <a:lnTo>
                    <a:pt x="9067" y="2222"/>
                  </a:lnTo>
                  <a:lnTo>
                    <a:pt x="9499" y="2222"/>
                  </a:lnTo>
                  <a:lnTo>
                    <a:pt x="9347" y="2159"/>
                  </a:lnTo>
                  <a:lnTo>
                    <a:pt x="9347" y="1892"/>
                  </a:lnTo>
                  <a:lnTo>
                    <a:pt x="10096" y="1892"/>
                  </a:lnTo>
                  <a:lnTo>
                    <a:pt x="9639" y="1562"/>
                  </a:lnTo>
                  <a:lnTo>
                    <a:pt x="9410" y="1473"/>
                  </a:lnTo>
                  <a:lnTo>
                    <a:pt x="9347" y="876"/>
                  </a:lnTo>
                  <a:lnTo>
                    <a:pt x="9532" y="723"/>
                  </a:lnTo>
                  <a:close/>
                </a:path>
                <a:path w="11429" h="3175">
                  <a:moveTo>
                    <a:pt x="1460" y="1892"/>
                  </a:moveTo>
                  <a:lnTo>
                    <a:pt x="711" y="1892"/>
                  </a:lnTo>
                  <a:lnTo>
                    <a:pt x="927" y="1930"/>
                  </a:lnTo>
                  <a:lnTo>
                    <a:pt x="1079" y="1993"/>
                  </a:lnTo>
                  <a:lnTo>
                    <a:pt x="1333" y="1993"/>
                  </a:lnTo>
                  <a:lnTo>
                    <a:pt x="1460" y="1930"/>
                  </a:lnTo>
                  <a:close/>
                </a:path>
                <a:path w="11429" h="3175">
                  <a:moveTo>
                    <a:pt x="10096" y="1892"/>
                  </a:moveTo>
                  <a:lnTo>
                    <a:pt x="9347" y="1892"/>
                  </a:lnTo>
                  <a:lnTo>
                    <a:pt x="9563" y="1930"/>
                  </a:lnTo>
                  <a:lnTo>
                    <a:pt x="9702" y="1993"/>
                  </a:lnTo>
                  <a:lnTo>
                    <a:pt x="9969" y="1993"/>
                  </a:lnTo>
                  <a:lnTo>
                    <a:pt x="10096" y="1930"/>
                  </a:lnTo>
                  <a:close/>
                </a:path>
                <a:path w="11429" h="3175">
                  <a:moveTo>
                    <a:pt x="8775" y="723"/>
                  </a:moveTo>
                  <a:lnTo>
                    <a:pt x="8242" y="723"/>
                  </a:lnTo>
                  <a:lnTo>
                    <a:pt x="8775" y="1676"/>
                  </a:lnTo>
                  <a:lnTo>
                    <a:pt x="8775" y="723"/>
                  </a:lnTo>
                  <a:close/>
                </a:path>
                <a:path w="11429" h="3175">
                  <a:moveTo>
                    <a:pt x="5537" y="723"/>
                  </a:moveTo>
                  <a:lnTo>
                    <a:pt x="4762" y="723"/>
                  </a:lnTo>
                  <a:lnTo>
                    <a:pt x="5029" y="1320"/>
                  </a:lnTo>
                  <a:lnTo>
                    <a:pt x="5143" y="1625"/>
                  </a:lnTo>
                  <a:lnTo>
                    <a:pt x="5537" y="723"/>
                  </a:lnTo>
                  <a:close/>
                </a:path>
                <a:path w="11429" h="3175">
                  <a:moveTo>
                    <a:pt x="9563" y="698"/>
                  </a:moveTo>
                  <a:lnTo>
                    <a:pt x="1460" y="698"/>
                  </a:lnTo>
                  <a:lnTo>
                    <a:pt x="1752" y="749"/>
                  </a:lnTo>
                  <a:lnTo>
                    <a:pt x="1752" y="1028"/>
                  </a:lnTo>
                  <a:lnTo>
                    <a:pt x="2082" y="1028"/>
                  </a:lnTo>
                  <a:lnTo>
                    <a:pt x="2082" y="723"/>
                  </a:lnTo>
                  <a:lnTo>
                    <a:pt x="9532" y="723"/>
                  </a:lnTo>
                  <a:close/>
                </a:path>
                <a:path w="11429" h="3175">
                  <a:moveTo>
                    <a:pt x="11099" y="698"/>
                  </a:moveTo>
                  <a:lnTo>
                    <a:pt x="10096" y="698"/>
                  </a:lnTo>
                  <a:lnTo>
                    <a:pt x="10388" y="749"/>
                  </a:lnTo>
                  <a:lnTo>
                    <a:pt x="10388" y="1028"/>
                  </a:lnTo>
                  <a:lnTo>
                    <a:pt x="11099" y="1028"/>
                  </a:lnTo>
                  <a:lnTo>
                    <a:pt x="11099" y="698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7" name="object 9197"/>
            <p:cNvSpPr/>
            <p:nvPr/>
          </p:nvSpPr>
          <p:spPr>
            <a:xfrm>
              <a:off x="5665040" y="4216544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4">
                  <a:moveTo>
                    <a:pt x="0" y="100342"/>
                  </a:moveTo>
                  <a:lnTo>
                    <a:pt x="25981" y="100342"/>
                  </a:lnTo>
                </a:path>
                <a:path w="26035" h="100964">
                  <a:moveTo>
                    <a:pt x="0" y="0"/>
                  </a:moveTo>
                  <a:lnTo>
                    <a:pt x="25981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8" name="object 9198"/>
            <p:cNvSpPr/>
            <p:nvPr/>
          </p:nvSpPr>
          <p:spPr>
            <a:xfrm>
              <a:off x="5662665" y="4121802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5">
                  <a:moveTo>
                    <a:pt x="0" y="0"/>
                  </a:moveTo>
                  <a:lnTo>
                    <a:pt x="0" y="241363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9" name="object 9199"/>
            <p:cNvSpPr/>
            <p:nvPr/>
          </p:nvSpPr>
          <p:spPr>
            <a:xfrm>
              <a:off x="5911928" y="4216544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4">
                  <a:moveTo>
                    <a:pt x="0" y="100342"/>
                  </a:moveTo>
                  <a:lnTo>
                    <a:pt x="25676" y="100342"/>
                  </a:lnTo>
                </a:path>
                <a:path w="26035" h="100964">
                  <a:moveTo>
                    <a:pt x="0" y="0"/>
                  </a:moveTo>
                  <a:lnTo>
                    <a:pt x="25676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0" name="object 9200"/>
            <p:cNvSpPr/>
            <p:nvPr/>
          </p:nvSpPr>
          <p:spPr>
            <a:xfrm>
              <a:off x="5909541" y="4121802"/>
              <a:ext cx="0" cy="360680"/>
            </a:xfrm>
            <a:custGeom>
              <a:avLst/>
              <a:gdLst/>
              <a:ahLst/>
              <a:cxnLst/>
              <a:rect l="l" t="t" r="r" b="b"/>
              <a:pathLst>
                <a:path h="360679">
                  <a:moveTo>
                    <a:pt x="0" y="0"/>
                  </a:moveTo>
                  <a:lnTo>
                    <a:pt x="0" y="360222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1" name="object 9201"/>
            <p:cNvSpPr/>
            <p:nvPr/>
          </p:nvSpPr>
          <p:spPr>
            <a:xfrm>
              <a:off x="6155768" y="4216544"/>
              <a:ext cx="19685" cy="100965"/>
            </a:xfrm>
            <a:custGeom>
              <a:avLst/>
              <a:gdLst/>
              <a:ahLst/>
              <a:cxnLst/>
              <a:rect l="l" t="t" r="r" b="b"/>
              <a:pathLst>
                <a:path w="19685" h="100964">
                  <a:moveTo>
                    <a:pt x="0" y="100342"/>
                  </a:moveTo>
                  <a:lnTo>
                    <a:pt x="19606" y="100342"/>
                  </a:lnTo>
                </a:path>
                <a:path w="19685" h="100964">
                  <a:moveTo>
                    <a:pt x="0" y="0"/>
                  </a:moveTo>
                  <a:lnTo>
                    <a:pt x="19606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2" name="object 9202"/>
            <p:cNvSpPr/>
            <p:nvPr/>
          </p:nvSpPr>
          <p:spPr>
            <a:xfrm>
              <a:off x="6153393" y="4121802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5">
                  <a:moveTo>
                    <a:pt x="0" y="0"/>
                  </a:moveTo>
                  <a:lnTo>
                    <a:pt x="0" y="241363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3" name="object 9203"/>
            <p:cNvSpPr/>
            <p:nvPr/>
          </p:nvSpPr>
          <p:spPr>
            <a:xfrm>
              <a:off x="5671416" y="3890289"/>
              <a:ext cx="0" cy="123189"/>
            </a:xfrm>
            <a:custGeom>
              <a:avLst/>
              <a:gdLst/>
              <a:ahLst/>
              <a:cxnLst/>
              <a:rect l="l" t="t" r="r" b="b"/>
              <a:pathLst>
                <a:path h="123189">
                  <a:moveTo>
                    <a:pt x="0" y="0"/>
                  </a:moveTo>
                  <a:lnTo>
                    <a:pt x="0" y="122570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4" name="object 9204"/>
            <p:cNvSpPr/>
            <p:nvPr/>
          </p:nvSpPr>
          <p:spPr>
            <a:xfrm>
              <a:off x="5585754" y="3961983"/>
              <a:ext cx="686435" cy="51435"/>
            </a:xfrm>
            <a:custGeom>
              <a:avLst/>
              <a:gdLst/>
              <a:ahLst/>
              <a:cxnLst/>
              <a:rect l="l" t="t" r="r" b="b"/>
              <a:pathLst>
                <a:path w="686435" h="51435">
                  <a:moveTo>
                    <a:pt x="328815" y="0"/>
                  </a:moveTo>
                  <a:lnTo>
                    <a:pt x="328815" y="50876"/>
                  </a:lnTo>
                </a:path>
                <a:path w="686435" h="51435">
                  <a:moveTo>
                    <a:pt x="0" y="2539"/>
                  </a:moveTo>
                  <a:lnTo>
                    <a:pt x="686358" y="2539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5" name="object 9205"/>
            <p:cNvSpPr/>
            <p:nvPr/>
          </p:nvSpPr>
          <p:spPr>
            <a:xfrm>
              <a:off x="5765025" y="3840863"/>
              <a:ext cx="530225" cy="0"/>
            </a:xfrm>
            <a:custGeom>
              <a:avLst/>
              <a:gdLst/>
              <a:ahLst/>
              <a:cxnLst/>
              <a:rect l="l" t="t" r="r" b="b"/>
              <a:pathLst>
                <a:path w="530225">
                  <a:moveTo>
                    <a:pt x="0" y="0"/>
                  </a:moveTo>
                  <a:lnTo>
                    <a:pt x="529948" y="0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6" name="object 9206"/>
            <p:cNvSpPr/>
            <p:nvPr/>
          </p:nvSpPr>
          <p:spPr>
            <a:xfrm>
              <a:off x="5937405" y="3779662"/>
              <a:ext cx="264795" cy="233679"/>
            </a:xfrm>
            <a:custGeom>
              <a:avLst/>
              <a:gdLst/>
              <a:ahLst/>
              <a:cxnLst/>
              <a:rect l="l" t="t" r="r" b="b"/>
              <a:pathLst>
                <a:path w="264795" h="233679">
                  <a:moveTo>
                    <a:pt x="22656" y="61201"/>
                  </a:moveTo>
                  <a:lnTo>
                    <a:pt x="22656" y="184861"/>
                  </a:lnTo>
                </a:path>
                <a:path w="264795" h="233679">
                  <a:moveTo>
                    <a:pt x="98463" y="61201"/>
                  </a:moveTo>
                  <a:lnTo>
                    <a:pt x="98463" y="184861"/>
                  </a:lnTo>
                </a:path>
                <a:path w="264795" h="233679">
                  <a:moveTo>
                    <a:pt x="0" y="0"/>
                  </a:moveTo>
                  <a:lnTo>
                    <a:pt x="0" y="60058"/>
                  </a:lnTo>
                </a:path>
                <a:path w="264795" h="233679">
                  <a:moveTo>
                    <a:pt x="264528" y="0"/>
                  </a:moveTo>
                  <a:lnTo>
                    <a:pt x="264528" y="60058"/>
                  </a:lnTo>
                </a:path>
                <a:path w="264795" h="233679">
                  <a:moveTo>
                    <a:pt x="220294" y="182321"/>
                  </a:moveTo>
                  <a:lnTo>
                    <a:pt x="220294" y="233197"/>
                  </a:lnTo>
                </a:path>
              </a:pathLst>
            </a:custGeom>
            <a:ln w="17995">
              <a:solidFill>
                <a:srgbClr val="76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7" name="object 9207"/>
            <p:cNvSpPr/>
            <p:nvPr/>
          </p:nvSpPr>
          <p:spPr>
            <a:xfrm>
              <a:off x="5911928" y="4417460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676" y="0"/>
                  </a:lnTo>
                </a:path>
              </a:pathLst>
            </a:custGeom>
            <a:ln w="17995">
              <a:solidFill>
                <a:srgbClr val="6A6C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08" name="object 920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989726" y="3866896"/>
              <a:ext cx="155321" cy="56184"/>
            </a:xfrm>
            <a:prstGeom prst="rect">
              <a:avLst/>
            </a:prstGeom>
          </p:spPr>
        </p:pic>
        <p:sp>
          <p:nvSpPr>
            <p:cNvPr id="9209" name="object 9209"/>
            <p:cNvSpPr/>
            <p:nvPr/>
          </p:nvSpPr>
          <p:spPr>
            <a:xfrm>
              <a:off x="5989726" y="3866908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4">
                  <a:moveTo>
                    <a:pt x="155321" y="56184"/>
                  </a:moveTo>
                  <a:lnTo>
                    <a:pt x="0" y="56184"/>
                  </a:lnTo>
                  <a:lnTo>
                    <a:pt x="0" y="0"/>
                  </a:lnTo>
                  <a:lnTo>
                    <a:pt x="155321" y="0"/>
                  </a:lnTo>
                  <a:lnTo>
                    <a:pt x="155321" y="56184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0" name="object 9210"/>
            <p:cNvSpPr/>
            <p:nvPr/>
          </p:nvSpPr>
          <p:spPr>
            <a:xfrm>
              <a:off x="6049848" y="3874426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633" y="36398"/>
                  </a:moveTo>
                  <a:lnTo>
                    <a:pt x="127" y="36512"/>
                  </a:lnTo>
                  <a:lnTo>
                    <a:pt x="127" y="42532"/>
                  </a:lnTo>
                  <a:lnTo>
                    <a:pt x="40462" y="42418"/>
                  </a:lnTo>
                  <a:lnTo>
                    <a:pt x="42633" y="36398"/>
                  </a:lnTo>
                  <a:close/>
                </a:path>
                <a:path w="45085" h="42545">
                  <a:moveTo>
                    <a:pt x="42633" y="6121"/>
                  </a:moveTo>
                  <a:lnTo>
                    <a:pt x="40462" y="101"/>
                  </a:lnTo>
                  <a:lnTo>
                    <a:pt x="127" y="0"/>
                  </a:lnTo>
                  <a:lnTo>
                    <a:pt x="127" y="6007"/>
                  </a:lnTo>
                  <a:lnTo>
                    <a:pt x="42633" y="6121"/>
                  </a:lnTo>
                  <a:close/>
                </a:path>
                <a:path w="45085" h="42545">
                  <a:moveTo>
                    <a:pt x="44030" y="29222"/>
                  </a:moveTo>
                  <a:lnTo>
                    <a:pt x="0" y="29248"/>
                  </a:lnTo>
                  <a:lnTo>
                    <a:pt x="101" y="35090"/>
                  </a:lnTo>
                  <a:lnTo>
                    <a:pt x="43014" y="34937"/>
                  </a:lnTo>
                  <a:lnTo>
                    <a:pt x="44030" y="29222"/>
                  </a:lnTo>
                  <a:close/>
                </a:path>
                <a:path w="45085" h="42545">
                  <a:moveTo>
                    <a:pt x="44030" y="13309"/>
                  </a:moveTo>
                  <a:lnTo>
                    <a:pt x="43014" y="7594"/>
                  </a:lnTo>
                  <a:lnTo>
                    <a:pt x="101" y="7442"/>
                  </a:lnTo>
                  <a:lnTo>
                    <a:pt x="0" y="13284"/>
                  </a:lnTo>
                  <a:lnTo>
                    <a:pt x="44030" y="13309"/>
                  </a:lnTo>
                  <a:close/>
                </a:path>
                <a:path w="45085" h="42545">
                  <a:moveTo>
                    <a:pt x="44564" y="21920"/>
                  </a:moveTo>
                  <a:lnTo>
                    <a:pt x="127" y="21958"/>
                  </a:lnTo>
                  <a:lnTo>
                    <a:pt x="38" y="27609"/>
                  </a:lnTo>
                  <a:lnTo>
                    <a:pt x="44183" y="27609"/>
                  </a:lnTo>
                  <a:lnTo>
                    <a:pt x="44564" y="21920"/>
                  </a:lnTo>
                  <a:close/>
                </a:path>
                <a:path w="45085" h="42545">
                  <a:moveTo>
                    <a:pt x="44564" y="20599"/>
                  </a:moveTo>
                  <a:lnTo>
                    <a:pt x="44183" y="14922"/>
                  </a:lnTo>
                  <a:lnTo>
                    <a:pt x="38" y="14922"/>
                  </a:lnTo>
                  <a:lnTo>
                    <a:pt x="127" y="20574"/>
                  </a:lnTo>
                  <a:lnTo>
                    <a:pt x="44564" y="20599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11" name="object 92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93041" y="3874223"/>
              <a:ext cx="3149" cy="41452"/>
            </a:xfrm>
            <a:prstGeom prst="rect">
              <a:avLst/>
            </a:prstGeom>
          </p:spPr>
        </p:pic>
        <p:sp>
          <p:nvSpPr>
            <p:cNvPr id="9212" name="object 9212"/>
            <p:cNvSpPr/>
            <p:nvPr/>
          </p:nvSpPr>
          <p:spPr>
            <a:xfrm>
              <a:off x="5993043" y="3874216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574" y="0"/>
                  </a:moveTo>
                  <a:lnTo>
                    <a:pt x="673" y="0"/>
                  </a:lnTo>
                  <a:lnTo>
                    <a:pt x="0" y="698"/>
                  </a:lnTo>
                  <a:lnTo>
                    <a:pt x="0" y="1587"/>
                  </a:lnTo>
                  <a:lnTo>
                    <a:pt x="0" y="39903"/>
                  </a:lnTo>
                  <a:lnTo>
                    <a:pt x="0" y="40767"/>
                  </a:lnTo>
                  <a:lnTo>
                    <a:pt x="673" y="41465"/>
                  </a:lnTo>
                  <a:lnTo>
                    <a:pt x="1574" y="41465"/>
                  </a:lnTo>
                  <a:lnTo>
                    <a:pt x="2438" y="41465"/>
                  </a:lnTo>
                  <a:lnTo>
                    <a:pt x="3149" y="40767"/>
                  </a:lnTo>
                  <a:lnTo>
                    <a:pt x="3149" y="39903"/>
                  </a:lnTo>
                  <a:lnTo>
                    <a:pt x="3149" y="1587"/>
                  </a:lnTo>
                  <a:lnTo>
                    <a:pt x="3149" y="698"/>
                  </a:lnTo>
                  <a:lnTo>
                    <a:pt x="2438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13" name="object 92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38163" y="3874224"/>
              <a:ext cx="3162" cy="41452"/>
            </a:xfrm>
            <a:prstGeom prst="rect">
              <a:avLst/>
            </a:prstGeom>
          </p:spPr>
        </p:pic>
        <p:sp>
          <p:nvSpPr>
            <p:cNvPr id="9214" name="object 9214"/>
            <p:cNvSpPr/>
            <p:nvPr/>
          </p:nvSpPr>
          <p:spPr>
            <a:xfrm>
              <a:off x="6138166" y="3874216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574" y="0"/>
                  </a:moveTo>
                  <a:lnTo>
                    <a:pt x="2451" y="0"/>
                  </a:lnTo>
                  <a:lnTo>
                    <a:pt x="3162" y="698"/>
                  </a:lnTo>
                  <a:lnTo>
                    <a:pt x="3162" y="1587"/>
                  </a:lnTo>
                  <a:lnTo>
                    <a:pt x="3162" y="39903"/>
                  </a:lnTo>
                  <a:lnTo>
                    <a:pt x="3162" y="40767"/>
                  </a:lnTo>
                  <a:lnTo>
                    <a:pt x="2451" y="41465"/>
                  </a:lnTo>
                  <a:lnTo>
                    <a:pt x="1574" y="41465"/>
                  </a:lnTo>
                  <a:lnTo>
                    <a:pt x="723" y="41465"/>
                  </a:lnTo>
                  <a:lnTo>
                    <a:pt x="0" y="40767"/>
                  </a:lnTo>
                  <a:lnTo>
                    <a:pt x="0" y="39903"/>
                  </a:lnTo>
                  <a:lnTo>
                    <a:pt x="0" y="1587"/>
                  </a:lnTo>
                  <a:lnTo>
                    <a:pt x="0" y="698"/>
                  </a:lnTo>
                  <a:lnTo>
                    <a:pt x="723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5" name="object 9215"/>
            <p:cNvSpPr/>
            <p:nvPr/>
          </p:nvSpPr>
          <p:spPr>
            <a:xfrm>
              <a:off x="5997830" y="3866898"/>
              <a:ext cx="139065" cy="56515"/>
            </a:xfrm>
            <a:custGeom>
              <a:avLst/>
              <a:gdLst/>
              <a:ahLst/>
              <a:cxnLst/>
              <a:rect l="l" t="t" r="r" b="b"/>
              <a:pathLst>
                <a:path w="139064" h="56514">
                  <a:moveTo>
                    <a:pt x="0" y="0"/>
                  </a:moveTo>
                  <a:lnTo>
                    <a:pt x="0" y="56184"/>
                  </a:lnTo>
                </a:path>
                <a:path w="139064" h="56514">
                  <a:moveTo>
                    <a:pt x="138442" y="0"/>
                  </a:moveTo>
                  <a:lnTo>
                    <a:pt x="138442" y="561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6" name="object 9216"/>
            <p:cNvSpPr/>
            <p:nvPr/>
          </p:nvSpPr>
          <p:spPr>
            <a:xfrm>
              <a:off x="5997829" y="3877957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4">
                  <a:moveTo>
                    <a:pt x="48742" y="4851"/>
                  </a:moveTo>
                  <a:lnTo>
                    <a:pt x="3187" y="4851"/>
                  </a:lnTo>
                  <a:lnTo>
                    <a:pt x="3187" y="3098"/>
                  </a:lnTo>
                  <a:lnTo>
                    <a:pt x="48742" y="3098"/>
                  </a:lnTo>
                  <a:lnTo>
                    <a:pt x="48742" y="4851"/>
                  </a:lnTo>
                  <a:close/>
                </a:path>
                <a:path w="52070" h="43814">
                  <a:moveTo>
                    <a:pt x="52019" y="4851"/>
                  </a:moveTo>
                  <a:lnTo>
                    <a:pt x="0" y="4851"/>
                  </a:lnTo>
                  <a:lnTo>
                    <a:pt x="0" y="0"/>
                  </a:lnTo>
                  <a:lnTo>
                    <a:pt x="52019" y="0"/>
                  </a:lnTo>
                  <a:lnTo>
                    <a:pt x="52019" y="4851"/>
                  </a:lnTo>
                  <a:close/>
                </a:path>
                <a:path w="52070" h="43814">
                  <a:moveTo>
                    <a:pt x="48742" y="12064"/>
                  </a:moveTo>
                  <a:lnTo>
                    <a:pt x="3187" y="12064"/>
                  </a:lnTo>
                  <a:lnTo>
                    <a:pt x="3187" y="10312"/>
                  </a:lnTo>
                  <a:lnTo>
                    <a:pt x="48742" y="10312"/>
                  </a:lnTo>
                  <a:lnTo>
                    <a:pt x="48742" y="12064"/>
                  </a:lnTo>
                  <a:close/>
                </a:path>
                <a:path w="52070" h="43814">
                  <a:moveTo>
                    <a:pt x="52019" y="12064"/>
                  </a:moveTo>
                  <a:lnTo>
                    <a:pt x="0" y="12064"/>
                  </a:lnTo>
                  <a:lnTo>
                    <a:pt x="0" y="7213"/>
                  </a:lnTo>
                  <a:lnTo>
                    <a:pt x="52019" y="7213"/>
                  </a:lnTo>
                  <a:lnTo>
                    <a:pt x="52019" y="12064"/>
                  </a:lnTo>
                  <a:close/>
                </a:path>
                <a:path w="52070" h="43814">
                  <a:moveTo>
                    <a:pt x="48742" y="19291"/>
                  </a:moveTo>
                  <a:lnTo>
                    <a:pt x="3187" y="19291"/>
                  </a:lnTo>
                  <a:lnTo>
                    <a:pt x="3187" y="17538"/>
                  </a:lnTo>
                  <a:lnTo>
                    <a:pt x="48742" y="17538"/>
                  </a:lnTo>
                  <a:lnTo>
                    <a:pt x="48742" y="19291"/>
                  </a:lnTo>
                  <a:close/>
                </a:path>
                <a:path w="52070" h="43814">
                  <a:moveTo>
                    <a:pt x="52019" y="19291"/>
                  </a:moveTo>
                  <a:lnTo>
                    <a:pt x="0" y="19291"/>
                  </a:lnTo>
                  <a:lnTo>
                    <a:pt x="0" y="14439"/>
                  </a:lnTo>
                  <a:lnTo>
                    <a:pt x="52019" y="14439"/>
                  </a:lnTo>
                  <a:lnTo>
                    <a:pt x="52019" y="19291"/>
                  </a:lnTo>
                  <a:close/>
                </a:path>
                <a:path w="52070" h="43814">
                  <a:moveTo>
                    <a:pt x="48742" y="26670"/>
                  </a:moveTo>
                  <a:lnTo>
                    <a:pt x="3187" y="26670"/>
                  </a:lnTo>
                  <a:lnTo>
                    <a:pt x="3187" y="24942"/>
                  </a:lnTo>
                  <a:lnTo>
                    <a:pt x="48742" y="24942"/>
                  </a:lnTo>
                  <a:lnTo>
                    <a:pt x="48742" y="26670"/>
                  </a:lnTo>
                  <a:close/>
                </a:path>
                <a:path w="52070" h="43814">
                  <a:moveTo>
                    <a:pt x="52019" y="26670"/>
                  </a:moveTo>
                  <a:lnTo>
                    <a:pt x="0" y="26670"/>
                  </a:lnTo>
                  <a:lnTo>
                    <a:pt x="0" y="21844"/>
                  </a:lnTo>
                  <a:lnTo>
                    <a:pt x="52019" y="21844"/>
                  </a:lnTo>
                  <a:lnTo>
                    <a:pt x="52019" y="26670"/>
                  </a:lnTo>
                  <a:close/>
                </a:path>
                <a:path w="52070" h="43814">
                  <a:moveTo>
                    <a:pt x="48742" y="33820"/>
                  </a:moveTo>
                  <a:lnTo>
                    <a:pt x="3187" y="33820"/>
                  </a:lnTo>
                  <a:lnTo>
                    <a:pt x="3187" y="32092"/>
                  </a:lnTo>
                  <a:lnTo>
                    <a:pt x="48742" y="32092"/>
                  </a:lnTo>
                  <a:lnTo>
                    <a:pt x="48742" y="33820"/>
                  </a:lnTo>
                  <a:close/>
                </a:path>
                <a:path w="52070" h="43814">
                  <a:moveTo>
                    <a:pt x="52019" y="33820"/>
                  </a:moveTo>
                  <a:lnTo>
                    <a:pt x="0" y="33820"/>
                  </a:lnTo>
                  <a:lnTo>
                    <a:pt x="0" y="28994"/>
                  </a:lnTo>
                  <a:lnTo>
                    <a:pt x="52019" y="28994"/>
                  </a:lnTo>
                  <a:lnTo>
                    <a:pt x="52019" y="33820"/>
                  </a:lnTo>
                  <a:close/>
                </a:path>
                <a:path w="52070" h="43814">
                  <a:moveTo>
                    <a:pt x="48742" y="40995"/>
                  </a:moveTo>
                  <a:lnTo>
                    <a:pt x="3187" y="40995"/>
                  </a:lnTo>
                  <a:lnTo>
                    <a:pt x="3187" y="39230"/>
                  </a:lnTo>
                  <a:lnTo>
                    <a:pt x="48742" y="39230"/>
                  </a:lnTo>
                  <a:lnTo>
                    <a:pt x="48742" y="40995"/>
                  </a:lnTo>
                  <a:close/>
                </a:path>
                <a:path w="52070" h="43814">
                  <a:moveTo>
                    <a:pt x="52019" y="40995"/>
                  </a:moveTo>
                  <a:lnTo>
                    <a:pt x="0" y="40995"/>
                  </a:lnTo>
                  <a:lnTo>
                    <a:pt x="0" y="36169"/>
                  </a:lnTo>
                  <a:lnTo>
                    <a:pt x="52019" y="36169"/>
                  </a:lnTo>
                  <a:lnTo>
                    <a:pt x="52019" y="40995"/>
                  </a:lnTo>
                  <a:close/>
                </a:path>
                <a:path w="52070" h="43814">
                  <a:moveTo>
                    <a:pt x="4737" y="43497"/>
                  </a:moveTo>
                  <a:lnTo>
                    <a:pt x="3924" y="43497"/>
                  </a:lnTo>
                  <a:lnTo>
                    <a:pt x="3924" y="42684"/>
                  </a:lnTo>
                  <a:lnTo>
                    <a:pt x="4737" y="42684"/>
                  </a:lnTo>
                  <a:lnTo>
                    <a:pt x="4737" y="43497"/>
                  </a:lnTo>
                  <a:close/>
                </a:path>
                <a:path w="52070" h="43814">
                  <a:moveTo>
                    <a:pt x="9461" y="43497"/>
                  </a:moveTo>
                  <a:lnTo>
                    <a:pt x="8661" y="43497"/>
                  </a:lnTo>
                  <a:lnTo>
                    <a:pt x="8661" y="42684"/>
                  </a:lnTo>
                  <a:lnTo>
                    <a:pt x="9461" y="42684"/>
                  </a:lnTo>
                  <a:lnTo>
                    <a:pt x="9461" y="43497"/>
                  </a:lnTo>
                  <a:close/>
                </a:path>
                <a:path w="52070" h="43814">
                  <a:moveTo>
                    <a:pt x="13474" y="43497"/>
                  </a:moveTo>
                  <a:lnTo>
                    <a:pt x="12687" y="43497"/>
                  </a:lnTo>
                  <a:lnTo>
                    <a:pt x="12687" y="42684"/>
                  </a:lnTo>
                  <a:lnTo>
                    <a:pt x="13474" y="42684"/>
                  </a:lnTo>
                  <a:lnTo>
                    <a:pt x="13474" y="4349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7" name="object 9217"/>
            <p:cNvSpPr/>
            <p:nvPr/>
          </p:nvSpPr>
          <p:spPr>
            <a:xfrm>
              <a:off x="6049849" y="3866898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273"/>
                  </a:lnTo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8" name="object 9218"/>
            <p:cNvSpPr/>
            <p:nvPr/>
          </p:nvSpPr>
          <p:spPr>
            <a:xfrm>
              <a:off x="6124818" y="387832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696" y="3835"/>
                  </a:moveTo>
                  <a:lnTo>
                    <a:pt x="7696" y="5956"/>
                  </a:lnTo>
                  <a:lnTo>
                    <a:pt x="5968" y="7670"/>
                  </a:lnTo>
                  <a:lnTo>
                    <a:pt x="3860" y="7670"/>
                  </a:lnTo>
                  <a:lnTo>
                    <a:pt x="1714" y="7670"/>
                  </a:lnTo>
                  <a:lnTo>
                    <a:pt x="0" y="5956"/>
                  </a:lnTo>
                  <a:lnTo>
                    <a:pt x="0" y="3835"/>
                  </a:lnTo>
                  <a:lnTo>
                    <a:pt x="0" y="1714"/>
                  </a:lnTo>
                  <a:lnTo>
                    <a:pt x="1714" y="0"/>
                  </a:lnTo>
                  <a:lnTo>
                    <a:pt x="3860" y="0"/>
                  </a:lnTo>
                  <a:lnTo>
                    <a:pt x="5968" y="0"/>
                  </a:lnTo>
                  <a:lnTo>
                    <a:pt x="7696" y="1714"/>
                  </a:lnTo>
                  <a:lnTo>
                    <a:pt x="7696" y="383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9" name="object 9219"/>
            <p:cNvSpPr/>
            <p:nvPr/>
          </p:nvSpPr>
          <p:spPr>
            <a:xfrm>
              <a:off x="6127089" y="388209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73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4673" y="800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0" name="object 9220"/>
            <p:cNvSpPr/>
            <p:nvPr/>
          </p:nvSpPr>
          <p:spPr>
            <a:xfrm>
              <a:off x="6049848" y="3921175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39">
                  <a:moveTo>
                    <a:pt x="5778" y="1727"/>
                  </a:moveTo>
                  <a:lnTo>
                    <a:pt x="0" y="1727"/>
                  </a:lnTo>
                  <a:lnTo>
                    <a:pt x="0" y="0"/>
                  </a:lnTo>
                  <a:lnTo>
                    <a:pt x="5778" y="0"/>
                  </a:lnTo>
                  <a:lnTo>
                    <a:pt x="5778" y="1727"/>
                  </a:lnTo>
                  <a:close/>
                </a:path>
                <a:path w="86995" h="2539">
                  <a:moveTo>
                    <a:pt x="86423" y="1917"/>
                  </a:moveTo>
                  <a:lnTo>
                    <a:pt x="81178" y="1917"/>
                  </a:lnTo>
                  <a:lnTo>
                    <a:pt x="81178" y="215"/>
                  </a:lnTo>
                  <a:lnTo>
                    <a:pt x="86423" y="215"/>
                  </a:lnTo>
                  <a:lnTo>
                    <a:pt x="86423" y="19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1" name="object 9221"/>
            <p:cNvSpPr/>
            <p:nvPr/>
          </p:nvSpPr>
          <p:spPr>
            <a:xfrm>
              <a:off x="6001219" y="3869702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692"/>
                  </a:lnTo>
                  <a:lnTo>
                    <a:pt x="10413" y="2692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2" name="object 9222"/>
            <p:cNvSpPr/>
            <p:nvPr/>
          </p:nvSpPr>
          <p:spPr>
            <a:xfrm>
              <a:off x="6000865" y="3869528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137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11137" y="2959"/>
                  </a:lnTo>
                  <a:lnTo>
                    <a:pt x="11137" y="2260"/>
                  </a:lnTo>
                  <a:lnTo>
                    <a:pt x="1066" y="2260"/>
                  </a:lnTo>
                  <a:lnTo>
                    <a:pt x="888" y="2235"/>
                  </a:lnTo>
                  <a:lnTo>
                    <a:pt x="736" y="2171"/>
                  </a:lnTo>
                  <a:lnTo>
                    <a:pt x="736" y="1905"/>
                  </a:lnTo>
                  <a:lnTo>
                    <a:pt x="1485" y="1905"/>
                  </a:lnTo>
                  <a:lnTo>
                    <a:pt x="1422" y="1739"/>
                  </a:lnTo>
                  <a:lnTo>
                    <a:pt x="1244" y="1689"/>
                  </a:lnTo>
                  <a:lnTo>
                    <a:pt x="825" y="1473"/>
                  </a:lnTo>
                  <a:lnTo>
                    <a:pt x="711" y="876"/>
                  </a:lnTo>
                  <a:lnTo>
                    <a:pt x="952" y="698"/>
                  </a:lnTo>
                  <a:lnTo>
                    <a:pt x="11137" y="698"/>
                  </a:lnTo>
                  <a:lnTo>
                    <a:pt x="11137" y="0"/>
                  </a:lnTo>
                  <a:close/>
                </a:path>
                <a:path w="11429" h="3175">
                  <a:moveTo>
                    <a:pt x="1638" y="965"/>
                  </a:moveTo>
                  <a:lnTo>
                    <a:pt x="1219" y="965"/>
                  </a:lnTo>
                  <a:lnTo>
                    <a:pt x="1206" y="1181"/>
                  </a:lnTo>
                  <a:lnTo>
                    <a:pt x="1574" y="1320"/>
                  </a:lnTo>
                  <a:lnTo>
                    <a:pt x="1777" y="1447"/>
                  </a:lnTo>
                  <a:lnTo>
                    <a:pt x="1744" y="2171"/>
                  </a:lnTo>
                  <a:lnTo>
                    <a:pt x="9690" y="2260"/>
                  </a:lnTo>
                  <a:lnTo>
                    <a:pt x="9524" y="2235"/>
                  </a:lnTo>
                  <a:lnTo>
                    <a:pt x="2108" y="2235"/>
                  </a:lnTo>
                  <a:lnTo>
                    <a:pt x="2108" y="1041"/>
                  </a:lnTo>
                  <a:lnTo>
                    <a:pt x="1777" y="1041"/>
                  </a:lnTo>
                  <a:lnTo>
                    <a:pt x="1638" y="965"/>
                  </a:lnTo>
                  <a:close/>
                </a:path>
                <a:path w="11429" h="3175">
                  <a:moveTo>
                    <a:pt x="10261" y="965"/>
                  </a:moveTo>
                  <a:lnTo>
                    <a:pt x="9842" y="965"/>
                  </a:lnTo>
                  <a:lnTo>
                    <a:pt x="9791" y="1181"/>
                  </a:lnTo>
                  <a:lnTo>
                    <a:pt x="10185" y="1320"/>
                  </a:lnTo>
                  <a:lnTo>
                    <a:pt x="10388" y="1447"/>
                  </a:lnTo>
                  <a:lnTo>
                    <a:pt x="10502" y="2070"/>
                  </a:lnTo>
                  <a:lnTo>
                    <a:pt x="10261" y="2260"/>
                  </a:lnTo>
                  <a:lnTo>
                    <a:pt x="11137" y="2260"/>
                  </a:lnTo>
                  <a:lnTo>
                    <a:pt x="11137" y="1041"/>
                  </a:lnTo>
                  <a:lnTo>
                    <a:pt x="10388" y="1041"/>
                  </a:lnTo>
                  <a:lnTo>
                    <a:pt x="10261" y="965"/>
                  </a:lnTo>
                  <a:close/>
                </a:path>
                <a:path w="11429" h="3175">
                  <a:moveTo>
                    <a:pt x="2882" y="736"/>
                  </a:moveTo>
                  <a:lnTo>
                    <a:pt x="2527" y="736"/>
                  </a:lnTo>
                  <a:lnTo>
                    <a:pt x="2527" y="2235"/>
                  </a:lnTo>
                  <a:lnTo>
                    <a:pt x="2882" y="2235"/>
                  </a:lnTo>
                  <a:lnTo>
                    <a:pt x="2882" y="736"/>
                  </a:lnTo>
                  <a:close/>
                </a:path>
                <a:path w="11429" h="3175">
                  <a:moveTo>
                    <a:pt x="4254" y="723"/>
                  </a:moveTo>
                  <a:lnTo>
                    <a:pt x="3987" y="723"/>
                  </a:lnTo>
                  <a:lnTo>
                    <a:pt x="3987" y="1016"/>
                  </a:lnTo>
                  <a:lnTo>
                    <a:pt x="3327" y="1016"/>
                  </a:lnTo>
                  <a:lnTo>
                    <a:pt x="3327" y="1320"/>
                  </a:lnTo>
                  <a:lnTo>
                    <a:pt x="3886" y="1320"/>
                  </a:lnTo>
                  <a:lnTo>
                    <a:pt x="3886" y="1587"/>
                  </a:lnTo>
                  <a:lnTo>
                    <a:pt x="3327" y="1587"/>
                  </a:lnTo>
                  <a:lnTo>
                    <a:pt x="3327" y="1930"/>
                  </a:lnTo>
                  <a:lnTo>
                    <a:pt x="3987" y="1930"/>
                  </a:lnTo>
                  <a:lnTo>
                    <a:pt x="3987" y="2235"/>
                  </a:lnTo>
                  <a:lnTo>
                    <a:pt x="4254" y="2235"/>
                  </a:lnTo>
                  <a:lnTo>
                    <a:pt x="4254" y="723"/>
                  </a:lnTo>
                  <a:close/>
                </a:path>
                <a:path w="11429" h="3175">
                  <a:moveTo>
                    <a:pt x="4546" y="1257"/>
                  </a:moveTo>
                  <a:lnTo>
                    <a:pt x="4546" y="2235"/>
                  </a:lnTo>
                  <a:lnTo>
                    <a:pt x="4965" y="2235"/>
                  </a:lnTo>
                  <a:lnTo>
                    <a:pt x="4546" y="1257"/>
                  </a:lnTo>
                  <a:close/>
                </a:path>
                <a:path w="11429" h="3175">
                  <a:moveTo>
                    <a:pt x="5676" y="1257"/>
                  </a:moveTo>
                  <a:lnTo>
                    <a:pt x="5232" y="2235"/>
                  </a:lnTo>
                  <a:lnTo>
                    <a:pt x="5676" y="2235"/>
                  </a:lnTo>
                  <a:lnTo>
                    <a:pt x="5676" y="1257"/>
                  </a:lnTo>
                  <a:close/>
                </a:path>
                <a:path w="11429" h="3175">
                  <a:moveTo>
                    <a:pt x="6426" y="723"/>
                  </a:moveTo>
                  <a:lnTo>
                    <a:pt x="6095" y="723"/>
                  </a:lnTo>
                  <a:lnTo>
                    <a:pt x="6095" y="2235"/>
                  </a:lnTo>
                  <a:lnTo>
                    <a:pt x="6426" y="2235"/>
                  </a:lnTo>
                  <a:lnTo>
                    <a:pt x="6426" y="723"/>
                  </a:lnTo>
                  <a:close/>
                </a:path>
                <a:path w="11429" h="3175">
                  <a:moveTo>
                    <a:pt x="7797" y="723"/>
                  </a:moveTo>
                  <a:lnTo>
                    <a:pt x="7505" y="723"/>
                  </a:lnTo>
                  <a:lnTo>
                    <a:pt x="7505" y="1016"/>
                  </a:lnTo>
                  <a:lnTo>
                    <a:pt x="6870" y="1016"/>
                  </a:lnTo>
                  <a:lnTo>
                    <a:pt x="6870" y="1320"/>
                  </a:lnTo>
                  <a:lnTo>
                    <a:pt x="7467" y="1320"/>
                  </a:lnTo>
                  <a:lnTo>
                    <a:pt x="7467" y="1587"/>
                  </a:lnTo>
                  <a:lnTo>
                    <a:pt x="6870" y="1587"/>
                  </a:lnTo>
                  <a:lnTo>
                    <a:pt x="6870" y="1930"/>
                  </a:lnTo>
                  <a:lnTo>
                    <a:pt x="7531" y="1930"/>
                  </a:lnTo>
                  <a:lnTo>
                    <a:pt x="7531" y="2235"/>
                  </a:lnTo>
                  <a:lnTo>
                    <a:pt x="7797" y="2235"/>
                  </a:lnTo>
                  <a:lnTo>
                    <a:pt x="7797" y="723"/>
                  </a:lnTo>
                  <a:close/>
                </a:path>
                <a:path w="11429" h="3175">
                  <a:moveTo>
                    <a:pt x="8115" y="1282"/>
                  </a:moveTo>
                  <a:lnTo>
                    <a:pt x="8115" y="2235"/>
                  </a:lnTo>
                  <a:lnTo>
                    <a:pt x="8623" y="2235"/>
                  </a:lnTo>
                  <a:lnTo>
                    <a:pt x="8218" y="1447"/>
                  </a:lnTo>
                  <a:lnTo>
                    <a:pt x="8115" y="1282"/>
                  </a:lnTo>
                  <a:close/>
                </a:path>
                <a:path w="11429" h="3175">
                  <a:moveTo>
                    <a:pt x="9557" y="723"/>
                  </a:moveTo>
                  <a:lnTo>
                    <a:pt x="9080" y="723"/>
                  </a:lnTo>
                  <a:lnTo>
                    <a:pt x="9080" y="2235"/>
                  </a:lnTo>
                  <a:lnTo>
                    <a:pt x="9524" y="2235"/>
                  </a:lnTo>
                  <a:lnTo>
                    <a:pt x="9372" y="2171"/>
                  </a:lnTo>
                  <a:lnTo>
                    <a:pt x="9372" y="1905"/>
                  </a:lnTo>
                  <a:lnTo>
                    <a:pt x="10096" y="1905"/>
                  </a:lnTo>
                  <a:lnTo>
                    <a:pt x="10005" y="1739"/>
                  </a:lnTo>
                  <a:lnTo>
                    <a:pt x="9436" y="1473"/>
                  </a:lnTo>
                  <a:lnTo>
                    <a:pt x="9372" y="876"/>
                  </a:lnTo>
                  <a:lnTo>
                    <a:pt x="9557" y="723"/>
                  </a:lnTo>
                  <a:close/>
                </a:path>
                <a:path w="11429" h="3175">
                  <a:moveTo>
                    <a:pt x="1485" y="1905"/>
                  </a:moveTo>
                  <a:lnTo>
                    <a:pt x="736" y="1905"/>
                  </a:lnTo>
                  <a:lnTo>
                    <a:pt x="952" y="1930"/>
                  </a:lnTo>
                  <a:lnTo>
                    <a:pt x="1358" y="1993"/>
                  </a:lnTo>
                  <a:lnTo>
                    <a:pt x="1485" y="1930"/>
                  </a:lnTo>
                  <a:close/>
                </a:path>
                <a:path w="11429" h="3175">
                  <a:moveTo>
                    <a:pt x="10096" y="1905"/>
                  </a:moveTo>
                  <a:lnTo>
                    <a:pt x="9372" y="1905"/>
                  </a:lnTo>
                  <a:lnTo>
                    <a:pt x="9588" y="1930"/>
                  </a:lnTo>
                  <a:lnTo>
                    <a:pt x="9994" y="1993"/>
                  </a:lnTo>
                  <a:close/>
                </a:path>
                <a:path w="11429" h="3175">
                  <a:moveTo>
                    <a:pt x="8801" y="723"/>
                  </a:moveTo>
                  <a:lnTo>
                    <a:pt x="8267" y="723"/>
                  </a:lnTo>
                  <a:lnTo>
                    <a:pt x="8801" y="1689"/>
                  </a:lnTo>
                  <a:lnTo>
                    <a:pt x="8801" y="723"/>
                  </a:lnTo>
                  <a:close/>
                </a:path>
                <a:path w="11429" h="3175">
                  <a:moveTo>
                    <a:pt x="5562" y="723"/>
                  </a:moveTo>
                  <a:lnTo>
                    <a:pt x="4787" y="723"/>
                  </a:lnTo>
                  <a:lnTo>
                    <a:pt x="5181" y="1638"/>
                  </a:lnTo>
                  <a:lnTo>
                    <a:pt x="5562" y="723"/>
                  </a:lnTo>
                  <a:close/>
                </a:path>
                <a:path w="11429" h="3175">
                  <a:moveTo>
                    <a:pt x="9588" y="698"/>
                  </a:moveTo>
                  <a:lnTo>
                    <a:pt x="1485" y="698"/>
                  </a:lnTo>
                  <a:lnTo>
                    <a:pt x="1661" y="736"/>
                  </a:lnTo>
                  <a:lnTo>
                    <a:pt x="1777" y="1041"/>
                  </a:lnTo>
                  <a:lnTo>
                    <a:pt x="2108" y="1041"/>
                  </a:lnTo>
                  <a:lnTo>
                    <a:pt x="2108" y="736"/>
                  </a:lnTo>
                  <a:lnTo>
                    <a:pt x="2882" y="736"/>
                  </a:lnTo>
                  <a:lnTo>
                    <a:pt x="9557" y="723"/>
                  </a:lnTo>
                  <a:close/>
                </a:path>
                <a:path w="11429" h="3175">
                  <a:moveTo>
                    <a:pt x="11137" y="698"/>
                  </a:moveTo>
                  <a:lnTo>
                    <a:pt x="10096" y="698"/>
                  </a:lnTo>
                  <a:lnTo>
                    <a:pt x="10271" y="736"/>
                  </a:lnTo>
                  <a:lnTo>
                    <a:pt x="10388" y="1041"/>
                  </a:lnTo>
                  <a:lnTo>
                    <a:pt x="11137" y="1041"/>
                  </a:lnTo>
                  <a:lnTo>
                    <a:pt x="11137" y="698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3" name="object 9223"/>
            <p:cNvSpPr/>
            <p:nvPr/>
          </p:nvSpPr>
          <p:spPr>
            <a:xfrm>
              <a:off x="6188862" y="3711473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4" name="object 9224"/>
            <p:cNvSpPr/>
            <p:nvPr/>
          </p:nvSpPr>
          <p:spPr>
            <a:xfrm>
              <a:off x="6261823" y="3717912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08" y="0"/>
                  </a:lnTo>
                </a:path>
              </a:pathLst>
            </a:custGeom>
            <a:ln w="173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5" name="object 9225"/>
            <p:cNvSpPr/>
            <p:nvPr/>
          </p:nvSpPr>
          <p:spPr>
            <a:xfrm>
              <a:off x="6261823" y="3717922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6" name="object 9226"/>
            <p:cNvSpPr/>
            <p:nvPr/>
          </p:nvSpPr>
          <p:spPr>
            <a:xfrm>
              <a:off x="6156657" y="3724346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19" y="0"/>
                  </a:moveTo>
                  <a:lnTo>
                    <a:pt x="19354" y="0"/>
                  </a:lnTo>
                  <a:lnTo>
                    <a:pt x="0" y="25768"/>
                  </a:lnTo>
                  <a:lnTo>
                    <a:pt x="0" y="32207"/>
                  </a:lnTo>
                  <a:lnTo>
                    <a:pt x="161061" y="32207"/>
                  </a:lnTo>
                  <a:lnTo>
                    <a:pt x="161061" y="25768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7" name="object 9227"/>
            <p:cNvSpPr/>
            <p:nvPr/>
          </p:nvSpPr>
          <p:spPr>
            <a:xfrm>
              <a:off x="6156657" y="3724346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54" y="0"/>
                  </a:moveTo>
                  <a:lnTo>
                    <a:pt x="0" y="25768"/>
                  </a:lnTo>
                  <a:lnTo>
                    <a:pt x="0" y="32207"/>
                  </a:lnTo>
                  <a:lnTo>
                    <a:pt x="161061" y="32207"/>
                  </a:lnTo>
                  <a:lnTo>
                    <a:pt x="161061" y="25768"/>
                  </a:lnTo>
                  <a:lnTo>
                    <a:pt x="141719" y="0"/>
                  </a:lnTo>
                  <a:lnTo>
                    <a:pt x="19354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8" name="object 9228"/>
            <p:cNvSpPr/>
            <p:nvPr/>
          </p:nvSpPr>
          <p:spPr>
            <a:xfrm>
              <a:off x="6285510" y="3730795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5">
                  <a:moveTo>
                    <a:pt x="0" y="0"/>
                  </a:moveTo>
                  <a:lnTo>
                    <a:pt x="6438" y="0"/>
                  </a:lnTo>
                </a:path>
                <a:path w="19685" h="13335">
                  <a:moveTo>
                    <a:pt x="3213" y="6438"/>
                  </a:moveTo>
                  <a:lnTo>
                    <a:pt x="12865" y="6438"/>
                  </a:lnTo>
                </a:path>
                <a:path w="19685" h="13335">
                  <a:moveTo>
                    <a:pt x="6438" y="12890"/>
                  </a:moveTo>
                  <a:lnTo>
                    <a:pt x="19316" y="128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9" name="object 9229"/>
            <p:cNvSpPr/>
            <p:nvPr/>
          </p:nvSpPr>
          <p:spPr>
            <a:xfrm>
              <a:off x="6261823" y="3730795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5">
                  <a:moveTo>
                    <a:pt x="0" y="0"/>
                  </a:moveTo>
                  <a:lnTo>
                    <a:pt x="17222" y="0"/>
                  </a:lnTo>
                </a:path>
                <a:path w="20954" h="6985">
                  <a:moveTo>
                    <a:pt x="0" y="6438"/>
                  </a:moveTo>
                  <a:lnTo>
                    <a:pt x="20473" y="64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0" name="object 9230"/>
            <p:cNvSpPr/>
            <p:nvPr/>
          </p:nvSpPr>
          <p:spPr>
            <a:xfrm>
              <a:off x="6156656" y="3743685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5">
                  <a:moveTo>
                    <a:pt x="12890" y="0"/>
                  </a:moveTo>
                  <a:lnTo>
                    <a:pt x="128854" y="0"/>
                  </a:lnTo>
                </a:path>
                <a:path w="161289" h="6985">
                  <a:moveTo>
                    <a:pt x="0" y="6426"/>
                  </a:moveTo>
                  <a:lnTo>
                    <a:pt x="161061" y="642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1" name="object 9231"/>
            <p:cNvSpPr/>
            <p:nvPr/>
          </p:nvSpPr>
          <p:spPr>
            <a:xfrm>
              <a:off x="6176010" y="361483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64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364" y="90195"/>
                  </a:lnTo>
                  <a:lnTo>
                    <a:pt x="122364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2" name="object 9232"/>
            <p:cNvSpPr/>
            <p:nvPr/>
          </p:nvSpPr>
          <p:spPr>
            <a:xfrm>
              <a:off x="6176010" y="361483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64" y="0"/>
                  </a:lnTo>
                  <a:lnTo>
                    <a:pt x="122364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3" name="object 9233"/>
            <p:cNvSpPr/>
            <p:nvPr/>
          </p:nvSpPr>
          <p:spPr>
            <a:xfrm>
              <a:off x="6188862" y="3627729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23685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4" name="object 9234"/>
            <p:cNvSpPr/>
            <p:nvPr/>
          </p:nvSpPr>
          <p:spPr>
            <a:xfrm>
              <a:off x="6208179" y="3705034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75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75" y="6438"/>
                  </a:lnTo>
                  <a:lnTo>
                    <a:pt x="57975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5" name="object 9235"/>
            <p:cNvSpPr/>
            <p:nvPr/>
          </p:nvSpPr>
          <p:spPr>
            <a:xfrm>
              <a:off x="6265100" y="370281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5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6" name="object 9236"/>
            <p:cNvSpPr/>
            <p:nvPr/>
          </p:nvSpPr>
          <p:spPr>
            <a:xfrm>
              <a:off x="6152286" y="3748062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7" name="object 9237"/>
            <p:cNvSpPr/>
            <p:nvPr/>
          </p:nvSpPr>
          <p:spPr>
            <a:xfrm>
              <a:off x="6152286" y="3748062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0" y="0"/>
                  </a:moveTo>
                  <a:lnTo>
                    <a:pt x="96647" y="0"/>
                  </a:lnTo>
                  <a:lnTo>
                    <a:pt x="96647" y="12877"/>
                  </a:lnTo>
                  <a:lnTo>
                    <a:pt x="0" y="128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8" name="object 9238"/>
            <p:cNvSpPr/>
            <p:nvPr/>
          </p:nvSpPr>
          <p:spPr>
            <a:xfrm>
              <a:off x="6210289" y="375448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18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9" name="object 9239"/>
            <p:cNvSpPr/>
            <p:nvPr/>
          </p:nvSpPr>
          <p:spPr>
            <a:xfrm>
              <a:off x="6120094" y="376093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31" y="0"/>
                  </a:moveTo>
                  <a:lnTo>
                    <a:pt x="19329" y="0"/>
                  </a:lnTo>
                  <a:lnTo>
                    <a:pt x="0" y="25755"/>
                  </a:lnTo>
                  <a:lnTo>
                    <a:pt x="0" y="32194"/>
                  </a:lnTo>
                  <a:lnTo>
                    <a:pt x="161035" y="32194"/>
                  </a:lnTo>
                  <a:lnTo>
                    <a:pt x="161035" y="25755"/>
                  </a:lnTo>
                  <a:lnTo>
                    <a:pt x="141731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0" name="object 9240"/>
            <p:cNvSpPr/>
            <p:nvPr/>
          </p:nvSpPr>
          <p:spPr>
            <a:xfrm>
              <a:off x="6120094" y="376093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29" y="0"/>
                  </a:moveTo>
                  <a:lnTo>
                    <a:pt x="0" y="25755"/>
                  </a:lnTo>
                  <a:lnTo>
                    <a:pt x="0" y="32194"/>
                  </a:lnTo>
                  <a:lnTo>
                    <a:pt x="161035" y="32194"/>
                  </a:lnTo>
                  <a:lnTo>
                    <a:pt x="161035" y="25755"/>
                  </a:lnTo>
                  <a:lnTo>
                    <a:pt x="141731" y="0"/>
                  </a:lnTo>
                  <a:lnTo>
                    <a:pt x="19329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1" name="object 9241"/>
            <p:cNvSpPr/>
            <p:nvPr/>
          </p:nvSpPr>
          <p:spPr>
            <a:xfrm>
              <a:off x="6120093" y="3767357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5">
                  <a:moveTo>
                    <a:pt x="128841" y="0"/>
                  </a:moveTo>
                  <a:lnTo>
                    <a:pt x="135267" y="0"/>
                  </a:lnTo>
                </a:path>
                <a:path w="161289" h="19685">
                  <a:moveTo>
                    <a:pt x="132054" y="6464"/>
                  </a:moveTo>
                  <a:lnTo>
                    <a:pt x="141731" y="6464"/>
                  </a:lnTo>
                </a:path>
                <a:path w="161289" h="19685">
                  <a:moveTo>
                    <a:pt x="135267" y="12890"/>
                  </a:moveTo>
                  <a:lnTo>
                    <a:pt x="148158" y="12890"/>
                  </a:lnTo>
                </a:path>
                <a:path w="161289" h="19685">
                  <a:moveTo>
                    <a:pt x="22542" y="0"/>
                  </a:moveTo>
                  <a:lnTo>
                    <a:pt x="122377" y="0"/>
                  </a:lnTo>
                </a:path>
                <a:path w="161289" h="19685">
                  <a:moveTo>
                    <a:pt x="19329" y="6464"/>
                  </a:moveTo>
                  <a:lnTo>
                    <a:pt x="125615" y="6464"/>
                  </a:lnTo>
                </a:path>
                <a:path w="161289" h="19685">
                  <a:moveTo>
                    <a:pt x="12865" y="12890"/>
                  </a:moveTo>
                  <a:lnTo>
                    <a:pt x="128841" y="12890"/>
                  </a:lnTo>
                </a:path>
                <a:path w="161289" h="19685">
                  <a:moveTo>
                    <a:pt x="0" y="19329"/>
                  </a:moveTo>
                  <a:lnTo>
                    <a:pt x="161035" y="193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2" name="object 9242"/>
            <p:cNvSpPr/>
            <p:nvPr/>
          </p:nvSpPr>
          <p:spPr>
            <a:xfrm>
              <a:off x="6139421" y="365141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402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402" y="90182"/>
                  </a:lnTo>
                  <a:lnTo>
                    <a:pt x="12240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3" name="object 9243"/>
            <p:cNvSpPr/>
            <p:nvPr/>
          </p:nvSpPr>
          <p:spPr>
            <a:xfrm>
              <a:off x="6139421" y="365141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402" y="0"/>
                  </a:lnTo>
                  <a:lnTo>
                    <a:pt x="122402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4" name="object 9244"/>
            <p:cNvSpPr/>
            <p:nvPr/>
          </p:nvSpPr>
          <p:spPr>
            <a:xfrm>
              <a:off x="6152286" y="3664292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5" name="object 9245"/>
            <p:cNvSpPr/>
            <p:nvPr/>
          </p:nvSpPr>
          <p:spPr>
            <a:xfrm>
              <a:off x="6171628" y="374159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62" y="0"/>
                  </a:moveTo>
                  <a:lnTo>
                    <a:pt x="0" y="0"/>
                  </a:lnTo>
                  <a:lnTo>
                    <a:pt x="0" y="6464"/>
                  </a:lnTo>
                  <a:lnTo>
                    <a:pt x="57962" y="6464"/>
                  </a:lnTo>
                  <a:lnTo>
                    <a:pt x="5796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6" name="object 9246"/>
            <p:cNvSpPr/>
            <p:nvPr/>
          </p:nvSpPr>
          <p:spPr>
            <a:xfrm>
              <a:off x="6171628" y="374159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0" y="0"/>
                  </a:moveTo>
                  <a:lnTo>
                    <a:pt x="57962" y="0"/>
                  </a:lnTo>
                  <a:lnTo>
                    <a:pt x="57962" y="6464"/>
                  </a:lnTo>
                  <a:lnTo>
                    <a:pt x="0" y="64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7" name="object 9247"/>
            <p:cNvSpPr/>
            <p:nvPr/>
          </p:nvSpPr>
          <p:spPr>
            <a:xfrm>
              <a:off x="5926747" y="3711473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08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08" y="12877"/>
                  </a:lnTo>
                  <a:lnTo>
                    <a:pt x="9660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8" name="object 9248"/>
            <p:cNvSpPr/>
            <p:nvPr/>
          </p:nvSpPr>
          <p:spPr>
            <a:xfrm>
              <a:off x="5999670" y="3717912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08" y="0"/>
                  </a:lnTo>
                </a:path>
              </a:pathLst>
            </a:custGeom>
            <a:ln w="173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9" name="object 9249"/>
            <p:cNvSpPr/>
            <p:nvPr/>
          </p:nvSpPr>
          <p:spPr>
            <a:xfrm>
              <a:off x="5999670" y="3717922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0" name="object 9250"/>
            <p:cNvSpPr/>
            <p:nvPr/>
          </p:nvSpPr>
          <p:spPr>
            <a:xfrm>
              <a:off x="5894542" y="3724346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19" y="0"/>
                  </a:moveTo>
                  <a:lnTo>
                    <a:pt x="19316" y="0"/>
                  </a:lnTo>
                  <a:lnTo>
                    <a:pt x="0" y="25768"/>
                  </a:lnTo>
                  <a:lnTo>
                    <a:pt x="0" y="32207"/>
                  </a:lnTo>
                  <a:lnTo>
                    <a:pt x="161023" y="32207"/>
                  </a:lnTo>
                  <a:lnTo>
                    <a:pt x="161023" y="25768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1" name="object 9251"/>
            <p:cNvSpPr/>
            <p:nvPr/>
          </p:nvSpPr>
          <p:spPr>
            <a:xfrm>
              <a:off x="5894542" y="3724346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16" y="0"/>
                  </a:moveTo>
                  <a:lnTo>
                    <a:pt x="0" y="25768"/>
                  </a:lnTo>
                  <a:lnTo>
                    <a:pt x="0" y="32207"/>
                  </a:lnTo>
                  <a:lnTo>
                    <a:pt x="161023" y="32207"/>
                  </a:lnTo>
                  <a:lnTo>
                    <a:pt x="161023" y="25768"/>
                  </a:lnTo>
                  <a:lnTo>
                    <a:pt x="141719" y="0"/>
                  </a:lnTo>
                  <a:lnTo>
                    <a:pt x="19316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2" name="object 9252"/>
            <p:cNvSpPr/>
            <p:nvPr/>
          </p:nvSpPr>
          <p:spPr>
            <a:xfrm>
              <a:off x="6023358" y="3730795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5">
                  <a:moveTo>
                    <a:pt x="0" y="0"/>
                  </a:moveTo>
                  <a:lnTo>
                    <a:pt x="6464" y="0"/>
                  </a:lnTo>
                </a:path>
                <a:path w="19685" h="13335">
                  <a:moveTo>
                    <a:pt x="3225" y="6438"/>
                  </a:moveTo>
                  <a:lnTo>
                    <a:pt x="12903" y="6438"/>
                  </a:lnTo>
                </a:path>
                <a:path w="19685" h="13335">
                  <a:moveTo>
                    <a:pt x="6464" y="12890"/>
                  </a:moveTo>
                  <a:lnTo>
                    <a:pt x="19354" y="128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3" name="object 9253"/>
            <p:cNvSpPr/>
            <p:nvPr/>
          </p:nvSpPr>
          <p:spPr>
            <a:xfrm>
              <a:off x="5999670" y="3730795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5">
                  <a:moveTo>
                    <a:pt x="0" y="0"/>
                  </a:moveTo>
                  <a:lnTo>
                    <a:pt x="17261" y="0"/>
                  </a:lnTo>
                </a:path>
                <a:path w="20954" h="6985">
                  <a:moveTo>
                    <a:pt x="0" y="6438"/>
                  </a:moveTo>
                  <a:lnTo>
                    <a:pt x="20474" y="64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4" name="object 9254"/>
            <p:cNvSpPr/>
            <p:nvPr/>
          </p:nvSpPr>
          <p:spPr>
            <a:xfrm>
              <a:off x="5894542" y="3743685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5">
                  <a:moveTo>
                    <a:pt x="12877" y="0"/>
                  </a:moveTo>
                  <a:lnTo>
                    <a:pt x="128816" y="0"/>
                  </a:lnTo>
                </a:path>
                <a:path w="161289" h="6985">
                  <a:moveTo>
                    <a:pt x="0" y="6426"/>
                  </a:moveTo>
                  <a:lnTo>
                    <a:pt x="161023" y="642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5" name="object 9255"/>
            <p:cNvSpPr/>
            <p:nvPr/>
          </p:nvSpPr>
          <p:spPr>
            <a:xfrm>
              <a:off x="5913856" y="361483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402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402" y="90195"/>
                  </a:lnTo>
                  <a:lnTo>
                    <a:pt x="12240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6" name="object 9256"/>
            <p:cNvSpPr/>
            <p:nvPr/>
          </p:nvSpPr>
          <p:spPr>
            <a:xfrm>
              <a:off x="5913856" y="361483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402" y="0"/>
                  </a:lnTo>
                  <a:lnTo>
                    <a:pt x="122402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7" name="object 9257"/>
            <p:cNvSpPr/>
            <p:nvPr/>
          </p:nvSpPr>
          <p:spPr>
            <a:xfrm>
              <a:off x="5926747" y="3627729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08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08" y="64427"/>
                  </a:lnTo>
                  <a:lnTo>
                    <a:pt x="96608" y="23685"/>
                  </a:lnTo>
                  <a:lnTo>
                    <a:pt x="9660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8" name="object 9258"/>
            <p:cNvSpPr/>
            <p:nvPr/>
          </p:nvSpPr>
          <p:spPr>
            <a:xfrm>
              <a:off x="5946063" y="3705034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88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88" y="6438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9" name="object 9259"/>
            <p:cNvSpPr/>
            <p:nvPr/>
          </p:nvSpPr>
          <p:spPr>
            <a:xfrm>
              <a:off x="6002972" y="3702811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6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0" name="object 9260"/>
            <p:cNvSpPr/>
            <p:nvPr/>
          </p:nvSpPr>
          <p:spPr>
            <a:xfrm>
              <a:off x="5890158" y="3748062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1" name="object 9261"/>
            <p:cNvSpPr/>
            <p:nvPr/>
          </p:nvSpPr>
          <p:spPr>
            <a:xfrm>
              <a:off x="5890158" y="3748062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5">
                  <a:moveTo>
                    <a:pt x="0" y="0"/>
                  </a:moveTo>
                  <a:lnTo>
                    <a:pt x="96647" y="0"/>
                  </a:lnTo>
                  <a:lnTo>
                    <a:pt x="96647" y="12877"/>
                  </a:lnTo>
                  <a:lnTo>
                    <a:pt x="0" y="128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2" name="object 9262"/>
            <p:cNvSpPr/>
            <p:nvPr/>
          </p:nvSpPr>
          <p:spPr>
            <a:xfrm>
              <a:off x="5948149" y="375448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2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3" name="object 9263"/>
            <p:cNvSpPr/>
            <p:nvPr/>
          </p:nvSpPr>
          <p:spPr>
            <a:xfrm>
              <a:off x="5857966" y="376093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41706" y="0"/>
                  </a:moveTo>
                  <a:lnTo>
                    <a:pt x="19303" y="0"/>
                  </a:lnTo>
                  <a:lnTo>
                    <a:pt x="0" y="25755"/>
                  </a:lnTo>
                  <a:lnTo>
                    <a:pt x="0" y="32194"/>
                  </a:lnTo>
                  <a:lnTo>
                    <a:pt x="161035" y="32194"/>
                  </a:lnTo>
                  <a:lnTo>
                    <a:pt x="161035" y="25755"/>
                  </a:lnTo>
                  <a:lnTo>
                    <a:pt x="141706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4" name="object 9264"/>
            <p:cNvSpPr/>
            <p:nvPr/>
          </p:nvSpPr>
          <p:spPr>
            <a:xfrm>
              <a:off x="5857966" y="376093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5">
                  <a:moveTo>
                    <a:pt x="19303" y="0"/>
                  </a:moveTo>
                  <a:lnTo>
                    <a:pt x="0" y="25755"/>
                  </a:lnTo>
                  <a:lnTo>
                    <a:pt x="0" y="32194"/>
                  </a:lnTo>
                  <a:lnTo>
                    <a:pt x="161035" y="32194"/>
                  </a:lnTo>
                  <a:lnTo>
                    <a:pt x="161035" y="25755"/>
                  </a:lnTo>
                  <a:lnTo>
                    <a:pt x="141706" y="0"/>
                  </a:lnTo>
                  <a:lnTo>
                    <a:pt x="19303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5" name="object 9265"/>
            <p:cNvSpPr/>
            <p:nvPr/>
          </p:nvSpPr>
          <p:spPr>
            <a:xfrm>
              <a:off x="5857966" y="3767357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5">
                  <a:moveTo>
                    <a:pt x="128841" y="0"/>
                  </a:moveTo>
                  <a:lnTo>
                    <a:pt x="135280" y="0"/>
                  </a:lnTo>
                </a:path>
                <a:path w="161289" h="19685">
                  <a:moveTo>
                    <a:pt x="132054" y="6464"/>
                  </a:moveTo>
                  <a:lnTo>
                    <a:pt x="141706" y="6464"/>
                  </a:lnTo>
                </a:path>
                <a:path w="161289" h="19685">
                  <a:moveTo>
                    <a:pt x="135280" y="12890"/>
                  </a:moveTo>
                  <a:lnTo>
                    <a:pt x="148170" y="12890"/>
                  </a:lnTo>
                </a:path>
                <a:path w="161289" h="19685">
                  <a:moveTo>
                    <a:pt x="22555" y="0"/>
                  </a:moveTo>
                  <a:lnTo>
                    <a:pt x="122389" y="0"/>
                  </a:lnTo>
                </a:path>
                <a:path w="161289" h="19685">
                  <a:moveTo>
                    <a:pt x="19303" y="6464"/>
                  </a:moveTo>
                  <a:lnTo>
                    <a:pt x="125602" y="6464"/>
                  </a:lnTo>
                </a:path>
                <a:path w="161289" h="19685">
                  <a:moveTo>
                    <a:pt x="12877" y="12890"/>
                  </a:moveTo>
                  <a:lnTo>
                    <a:pt x="128841" y="12890"/>
                  </a:lnTo>
                </a:path>
                <a:path w="161289" h="19685">
                  <a:moveTo>
                    <a:pt x="0" y="19329"/>
                  </a:moveTo>
                  <a:lnTo>
                    <a:pt x="161035" y="193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6" name="object 9266"/>
            <p:cNvSpPr/>
            <p:nvPr/>
          </p:nvSpPr>
          <p:spPr>
            <a:xfrm>
              <a:off x="5877268" y="365141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402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402" y="90182"/>
                  </a:lnTo>
                  <a:lnTo>
                    <a:pt x="12240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7" name="object 9267"/>
            <p:cNvSpPr/>
            <p:nvPr/>
          </p:nvSpPr>
          <p:spPr>
            <a:xfrm>
              <a:off x="5877268" y="3651415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402" y="0"/>
                  </a:lnTo>
                  <a:lnTo>
                    <a:pt x="122402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8" name="object 9268"/>
            <p:cNvSpPr/>
            <p:nvPr/>
          </p:nvSpPr>
          <p:spPr>
            <a:xfrm>
              <a:off x="5890158" y="3664292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9" name="object 9269"/>
            <p:cNvSpPr/>
            <p:nvPr/>
          </p:nvSpPr>
          <p:spPr>
            <a:xfrm>
              <a:off x="5909475" y="374159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57988" y="0"/>
                  </a:moveTo>
                  <a:lnTo>
                    <a:pt x="0" y="0"/>
                  </a:lnTo>
                  <a:lnTo>
                    <a:pt x="0" y="6464"/>
                  </a:lnTo>
                  <a:lnTo>
                    <a:pt x="57988" y="6464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0" name="object 9270"/>
            <p:cNvSpPr/>
            <p:nvPr/>
          </p:nvSpPr>
          <p:spPr>
            <a:xfrm>
              <a:off x="5909475" y="3741597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5">
                  <a:moveTo>
                    <a:pt x="0" y="0"/>
                  </a:moveTo>
                  <a:lnTo>
                    <a:pt x="57988" y="0"/>
                  </a:lnTo>
                  <a:lnTo>
                    <a:pt x="57988" y="6464"/>
                  </a:lnTo>
                  <a:lnTo>
                    <a:pt x="0" y="6464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1" name="object 9271"/>
            <p:cNvSpPr/>
            <p:nvPr/>
          </p:nvSpPr>
          <p:spPr>
            <a:xfrm>
              <a:off x="5655513" y="3800093"/>
              <a:ext cx="97155" cy="41275"/>
            </a:xfrm>
            <a:custGeom>
              <a:avLst/>
              <a:gdLst/>
              <a:ahLst/>
              <a:cxnLst/>
              <a:rect l="l" t="t" r="r" b="b"/>
              <a:pathLst>
                <a:path w="97154" h="41275">
                  <a:moveTo>
                    <a:pt x="0" y="40728"/>
                  </a:moveTo>
                  <a:lnTo>
                    <a:pt x="96659" y="40728"/>
                  </a:lnTo>
                  <a:lnTo>
                    <a:pt x="96659" y="0"/>
                  </a:lnTo>
                  <a:lnTo>
                    <a:pt x="0" y="0"/>
                  </a:lnTo>
                  <a:lnTo>
                    <a:pt x="0" y="40728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72" name="object 927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84535" y="3761295"/>
              <a:ext cx="202068" cy="182733"/>
            </a:xfrm>
            <a:prstGeom prst="rect">
              <a:avLst/>
            </a:prstGeom>
          </p:spPr>
        </p:pic>
        <p:sp>
          <p:nvSpPr>
            <p:cNvPr id="9273" name="object 9273"/>
            <p:cNvSpPr/>
            <p:nvPr/>
          </p:nvSpPr>
          <p:spPr>
            <a:xfrm>
              <a:off x="5678373" y="3998924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61226"/>
                  </a:lnTo>
                  <a:lnTo>
                    <a:pt x="0" y="131597"/>
                  </a:lnTo>
                  <a:lnTo>
                    <a:pt x="11353" y="131597"/>
                  </a:lnTo>
                  <a:lnTo>
                    <a:pt x="11353" y="61226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4" name="object 9274"/>
            <p:cNvSpPr/>
            <p:nvPr/>
          </p:nvSpPr>
          <p:spPr>
            <a:xfrm>
              <a:off x="5678373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5" name="object 9275"/>
            <p:cNvSpPr/>
            <p:nvPr/>
          </p:nvSpPr>
          <p:spPr>
            <a:xfrm>
              <a:off x="5621667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94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94" y="131597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6" name="object 9276"/>
            <p:cNvSpPr/>
            <p:nvPr/>
          </p:nvSpPr>
          <p:spPr>
            <a:xfrm>
              <a:off x="5621667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94" y="0"/>
                  </a:lnTo>
                  <a:lnTo>
                    <a:pt x="22694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7" name="object 9277"/>
            <p:cNvSpPr/>
            <p:nvPr/>
          </p:nvSpPr>
          <p:spPr>
            <a:xfrm>
              <a:off x="5644362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8" name="object 9278"/>
            <p:cNvSpPr/>
            <p:nvPr/>
          </p:nvSpPr>
          <p:spPr>
            <a:xfrm>
              <a:off x="5644362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9" name="object 9279"/>
            <p:cNvSpPr/>
            <p:nvPr/>
          </p:nvSpPr>
          <p:spPr>
            <a:xfrm>
              <a:off x="5689727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28" y="70370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0" name="object 9280"/>
            <p:cNvSpPr/>
            <p:nvPr/>
          </p:nvSpPr>
          <p:spPr>
            <a:xfrm>
              <a:off x="5689727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1" name="object 9281"/>
            <p:cNvSpPr/>
            <p:nvPr/>
          </p:nvSpPr>
          <p:spPr>
            <a:xfrm>
              <a:off x="5701055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53" y="70370"/>
                  </a:lnTo>
                  <a:lnTo>
                    <a:pt x="11353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2" name="object 9282"/>
            <p:cNvSpPr/>
            <p:nvPr/>
          </p:nvSpPr>
          <p:spPr>
            <a:xfrm>
              <a:off x="5701055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3" name="object 9283"/>
            <p:cNvSpPr/>
            <p:nvPr/>
          </p:nvSpPr>
          <p:spPr>
            <a:xfrm>
              <a:off x="5621667" y="399892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94" y="0"/>
                  </a:moveTo>
                  <a:lnTo>
                    <a:pt x="0" y="0"/>
                  </a:lnTo>
                  <a:lnTo>
                    <a:pt x="0" y="59004"/>
                  </a:lnTo>
                  <a:lnTo>
                    <a:pt x="22694" y="59004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4" name="object 9284"/>
            <p:cNvSpPr/>
            <p:nvPr/>
          </p:nvSpPr>
          <p:spPr>
            <a:xfrm>
              <a:off x="5621667" y="399892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94" y="0"/>
                  </a:lnTo>
                  <a:lnTo>
                    <a:pt x="22694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5" name="object 9285"/>
            <p:cNvSpPr/>
            <p:nvPr/>
          </p:nvSpPr>
          <p:spPr>
            <a:xfrm>
              <a:off x="5644362" y="399892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9004"/>
                  </a:lnTo>
                  <a:lnTo>
                    <a:pt x="22682" y="5900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6" name="object 9286"/>
            <p:cNvSpPr/>
            <p:nvPr/>
          </p:nvSpPr>
          <p:spPr>
            <a:xfrm>
              <a:off x="5644362" y="3998925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64" y="0"/>
                  </a:moveTo>
                  <a:lnTo>
                    <a:pt x="56692" y="0"/>
                  </a:lnTo>
                  <a:lnTo>
                    <a:pt x="56692" y="59004"/>
                  </a:lnTo>
                  <a:lnTo>
                    <a:pt x="45364" y="59004"/>
                  </a:lnTo>
                  <a:lnTo>
                    <a:pt x="45364" y="0"/>
                  </a:lnTo>
                  <a:close/>
                </a:path>
                <a:path w="68579" h="59054">
                  <a:moveTo>
                    <a:pt x="56692" y="0"/>
                  </a:moveTo>
                  <a:lnTo>
                    <a:pt x="68046" y="0"/>
                  </a:lnTo>
                  <a:lnTo>
                    <a:pt x="68046" y="59004"/>
                  </a:lnTo>
                  <a:lnTo>
                    <a:pt x="56692" y="59004"/>
                  </a:lnTo>
                  <a:lnTo>
                    <a:pt x="56692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7" name="object 9287"/>
            <p:cNvSpPr/>
            <p:nvPr/>
          </p:nvSpPr>
          <p:spPr>
            <a:xfrm>
              <a:off x="5621670" y="4005742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94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8" name="object 9288"/>
            <p:cNvSpPr/>
            <p:nvPr/>
          </p:nvSpPr>
          <p:spPr>
            <a:xfrm>
              <a:off x="5621670" y="4005742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94" y="0"/>
                  </a:lnTo>
                </a:path>
                <a:path w="45720">
                  <a:moveTo>
                    <a:pt x="22694" y="0"/>
                  </a:moveTo>
                  <a:lnTo>
                    <a:pt x="4537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9" name="object 9289"/>
            <p:cNvSpPr/>
            <p:nvPr/>
          </p:nvSpPr>
          <p:spPr>
            <a:xfrm>
              <a:off x="5677245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0" name="object 9290"/>
            <p:cNvSpPr/>
            <p:nvPr/>
          </p:nvSpPr>
          <p:spPr>
            <a:xfrm>
              <a:off x="5677245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1" name="object 9291"/>
            <p:cNvSpPr/>
            <p:nvPr/>
          </p:nvSpPr>
          <p:spPr>
            <a:xfrm>
              <a:off x="5689729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2" name="object 9292"/>
            <p:cNvSpPr/>
            <p:nvPr/>
          </p:nvSpPr>
          <p:spPr>
            <a:xfrm>
              <a:off x="5689729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3" name="object 9293"/>
            <p:cNvSpPr/>
            <p:nvPr/>
          </p:nvSpPr>
          <p:spPr>
            <a:xfrm>
              <a:off x="5701058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4" name="object 9294"/>
            <p:cNvSpPr/>
            <p:nvPr/>
          </p:nvSpPr>
          <p:spPr>
            <a:xfrm>
              <a:off x="5701058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5" name="object 9295"/>
            <p:cNvSpPr/>
            <p:nvPr/>
          </p:nvSpPr>
          <p:spPr>
            <a:xfrm>
              <a:off x="5648909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6" name="object 9296"/>
            <p:cNvSpPr/>
            <p:nvPr/>
          </p:nvSpPr>
          <p:spPr>
            <a:xfrm>
              <a:off x="5648909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7" name="object 9297"/>
            <p:cNvSpPr/>
            <p:nvPr/>
          </p:nvSpPr>
          <p:spPr>
            <a:xfrm>
              <a:off x="5648909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8" name="object 9298"/>
            <p:cNvSpPr/>
            <p:nvPr/>
          </p:nvSpPr>
          <p:spPr>
            <a:xfrm>
              <a:off x="5648909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9" name="object 9299"/>
            <p:cNvSpPr/>
            <p:nvPr/>
          </p:nvSpPr>
          <p:spPr>
            <a:xfrm>
              <a:off x="564890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0" name="object 9300"/>
            <p:cNvSpPr/>
            <p:nvPr/>
          </p:nvSpPr>
          <p:spPr>
            <a:xfrm>
              <a:off x="564890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1" name="object 9301"/>
            <p:cNvSpPr/>
            <p:nvPr/>
          </p:nvSpPr>
          <p:spPr>
            <a:xfrm>
              <a:off x="5648909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2" name="object 9302"/>
            <p:cNvSpPr/>
            <p:nvPr/>
          </p:nvSpPr>
          <p:spPr>
            <a:xfrm>
              <a:off x="5648909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3" name="object 9303"/>
            <p:cNvSpPr/>
            <p:nvPr/>
          </p:nvSpPr>
          <p:spPr>
            <a:xfrm>
              <a:off x="5648909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4" name="object 9304"/>
            <p:cNvSpPr/>
            <p:nvPr/>
          </p:nvSpPr>
          <p:spPr>
            <a:xfrm>
              <a:off x="5648909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5" name="object 9305"/>
            <p:cNvSpPr/>
            <p:nvPr/>
          </p:nvSpPr>
          <p:spPr>
            <a:xfrm>
              <a:off x="5648909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6" name="object 9306"/>
            <p:cNvSpPr/>
            <p:nvPr/>
          </p:nvSpPr>
          <p:spPr>
            <a:xfrm>
              <a:off x="5648909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7" name="object 9307"/>
            <p:cNvSpPr/>
            <p:nvPr/>
          </p:nvSpPr>
          <p:spPr>
            <a:xfrm>
              <a:off x="564890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8" name="object 9308"/>
            <p:cNvSpPr/>
            <p:nvPr/>
          </p:nvSpPr>
          <p:spPr>
            <a:xfrm>
              <a:off x="564890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9" name="object 9309"/>
            <p:cNvSpPr/>
            <p:nvPr/>
          </p:nvSpPr>
          <p:spPr>
            <a:xfrm>
              <a:off x="5648909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0" name="object 9310"/>
            <p:cNvSpPr/>
            <p:nvPr/>
          </p:nvSpPr>
          <p:spPr>
            <a:xfrm>
              <a:off x="5648909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1" name="object 9311"/>
            <p:cNvSpPr/>
            <p:nvPr/>
          </p:nvSpPr>
          <p:spPr>
            <a:xfrm>
              <a:off x="564890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35" y="14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2" name="object 9312"/>
            <p:cNvSpPr/>
            <p:nvPr/>
          </p:nvSpPr>
          <p:spPr>
            <a:xfrm>
              <a:off x="564890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35" y="148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3" name="object 9313"/>
            <p:cNvSpPr/>
            <p:nvPr/>
          </p:nvSpPr>
          <p:spPr>
            <a:xfrm>
              <a:off x="5648909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4" name="object 9314"/>
            <p:cNvSpPr/>
            <p:nvPr/>
          </p:nvSpPr>
          <p:spPr>
            <a:xfrm>
              <a:off x="5648909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5" name="object 9315"/>
            <p:cNvSpPr/>
            <p:nvPr/>
          </p:nvSpPr>
          <p:spPr>
            <a:xfrm>
              <a:off x="564890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35" y="152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6" name="object 9316"/>
            <p:cNvSpPr/>
            <p:nvPr/>
          </p:nvSpPr>
          <p:spPr>
            <a:xfrm>
              <a:off x="564890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35" y="152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7" name="object 9317"/>
            <p:cNvSpPr/>
            <p:nvPr/>
          </p:nvSpPr>
          <p:spPr>
            <a:xfrm>
              <a:off x="5648909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8" name="object 9318"/>
            <p:cNvSpPr/>
            <p:nvPr/>
          </p:nvSpPr>
          <p:spPr>
            <a:xfrm>
              <a:off x="5648909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9" name="object 9319"/>
            <p:cNvSpPr/>
            <p:nvPr/>
          </p:nvSpPr>
          <p:spPr>
            <a:xfrm>
              <a:off x="5648909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0" name="object 9320"/>
            <p:cNvSpPr/>
            <p:nvPr/>
          </p:nvSpPr>
          <p:spPr>
            <a:xfrm>
              <a:off x="5648909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1" name="object 9321"/>
            <p:cNvSpPr/>
            <p:nvPr/>
          </p:nvSpPr>
          <p:spPr>
            <a:xfrm>
              <a:off x="5681560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80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680" y="112153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2" name="object 9322"/>
            <p:cNvSpPr/>
            <p:nvPr/>
          </p:nvSpPr>
          <p:spPr>
            <a:xfrm>
              <a:off x="5681560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80" y="0"/>
                  </a:lnTo>
                  <a:lnTo>
                    <a:pt x="6680" y="112153"/>
                  </a:lnTo>
                  <a:lnTo>
                    <a:pt x="0" y="11215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3" name="object 9323"/>
            <p:cNvSpPr/>
            <p:nvPr/>
          </p:nvSpPr>
          <p:spPr>
            <a:xfrm>
              <a:off x="5626201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4" name="object 9324"/>
            <p:cNvSpPr/>
            <p:nvPr/>
          </p:nvSpPr>
          <p:spPr>
            <a:xfrm>
              <a:off x="5626201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5" name="object 9325"/>
            <p:cNvSpPr/>
            <p:nvPr/>
          </p:nvSpPr>
          <p:spPr>
            <a:xfrm>
              <a:off x="5626201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6" name="object 9326"/>
            <p:cNvSpPr/>
            <p:nvPr/>
          </p:nvSpPr>
          <p:spPr>
            <a:xfrm>
              <a:off x="5626201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7" name="object 9327"/>
            <p:cNvSpPr/>
            <p:nvPr/>
          </p:nvSpPr>
          <p:spPr>
            <a:xfrm>
              <a:off x="5626201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8" name="object 9328"/>
            <p:cNvSpPr/>
            <p:nvPr/>
          </p:nvSpPr>
          <p:spPr>
            <a:xfrm>
              <a:off x="5626201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9" name="object 9329"/>
            <p:cNvSpPr/>
            <p:nvPr/>
          </p:nvSpPr>
          <p:spPr>
            <a:xfrm>
              <a:off x="5626201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0" name="object 9330"/>
            <p:cNvSpPr/>
            <p:nvPr/>
          </p:nvSpPr>
          <p:spPr>
            <a:xfrm>
              <a:off x="5626201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1" name="object 9331"/>
            <p:cNvSpPr/>
            <p:nvPr/>
          </p:nvSpPr>
          <p:spPr>
            <a:xfrm>
              <a:off x="5626201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2" name="object 9332"/>
            <p:cNvSpPr/>
            <p:nvPr/>
          </p:nvSpPr>
          <p:spPr>
            <a:xfrm>
              <a:off x="5626201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3" name="object 9333"/>
            <p:cNvSpPr/>
            <p:nvPr/>
          </p:nvSpPr>
          <p:spPr>
            <a:xfrm>
              <a:off x="5626201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4" name="object 9334"/>
            <p:cNvSpPr/>
            <p:nvPr/>
          </p:nvSpPr>
          <p:spPr>
            <a:xfrm>
              <a:off x="5626201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5" name="object 9335"/>
            <p:cNvSpPr/>
            <p:nvPr/>
          </p:nvSpPr>
          <p:spPr>
            <a:xfrm>
              <a:off x="5626201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6" name="object 9336"/>
            <p:cNvSpPr/>
            <p:nvPr/>
          </p:nvSpPr>
          <p:spPr>
            <a:xfrm>
              <a:off x="5626201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7" name="object 9337"/>
            <p:cNvSpPr/>
            <p:nvPr/>
          </p:nvSpPr>
          <p:spPr>
            <a:xfrm>
              <a:off x="5626201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8" name="object 9338"/>
            <p:cNvSpPr/>
            <p:nvPr/>
          </p:nvSpPr>
          <p:spPr>
            <a:xfrm>
              <a:off x="5626201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9" name="object 9339"/>
            <p:cNvSpPr/>
            <p:nvPr/>
          </p:nvSpPr>
          <p:spPr>
            <a:xfrm>
              <a:off x="5626201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0" name="object 9340"/>
            <p:cNvSpPr/>
            <p:nvPr/>
          </p:nvSpPr>
          <p:spPr>
            <a:xfrm>
              <a:off x="5626201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1" name="object 9341"/>
            <p:cNvSpPr/>
            <p:nvPr/>
          </p:nvSpPr>
          <p:spPr>
            <a:xfrm>
              <a:off x="5626201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2" name="object 9342"/>
            <p:cNvSpPr/>
            <p:nvPr/>
          </p:nvSpPr>
          <p:spPr>
            <a:xfrm>
              <a:off x="5626201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3" name="object 9343"/>
            <p:cNvSpPr/>
            <p:nvPr/>
          </p:nvSpPr>
          <p:spPr>
            <a:xfrm>
              <a:off x="5626201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4" name="object 9344"/>
            <p:cNvSpPr/>
            <p:nvPr/>
          </p:nvSpPr>
          <p:spPr>
            <a:xfrm>
              <a:off x="5626201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5" name="object 9345"/>
            <p:cNvSpPr/>
            <p:nvPr/>
          </p:nvSpPr>
          <p:spPr>
            <a:xfrm>
              <a:off x="5626201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6" name="object 9346"/>
            <p:cNvSpPr/>
            <p:nvPr/>
          </p:nvSpPr>
          <p:spPr>
            <a:xfrm>
              <a:off x="5626201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7" name="object 9347"/>
            <p:cNvSpPr/>
            <p:nvPr/>
          </p:nvSpPr>
          <p:spPr>
            <a:xfrm>
              <a:off x="5626201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8" name="object 9348"/>
            <p:cNvSpPr/>
            <p:nvPr/>
          </p:nvSpPr>
          <p:spPr>
            <a:xfrm>
              <a:off x="5626201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9" name="object 9349"/>
            <p:cNvSpPr/>
            <p:nvPr/>
          </p:nvSpPr>
          <p:spPr>
            <a:xfrm>
              <a:off x="5648909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35" y="14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0" name="object 9350"/>
            <p:cNvSpPr/>
            <p:nvPr/>
          </p:nvSpPr>
          <p:spPr>
            <a:xfrm>
              <a:off x="5648909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35" y="148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1" name="object 9351"/>
            <p:cNvSpPr/>
            <p:nvPr/>
          </p:nvSpPr>
          <p:spPr>
            <a:xfrm>
              <a:off x="564890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2" name="object 9352"/>
            <p:cNvSpPr/>
            <p:nvPr/>
          </p:nvSpPr>
          <p:spPr>
            <a:xfrm>
              <a:off x="564890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35" y="139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3" name="object 9353"/>
            <p:cNvSpPr/>
            <p:nvPr/>
          </p:nvSpPr>
          <p:spPr>
            <a:xfrm>
              <a:off x="5648909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4" name="object 9354"/>
            <p:cNvSpPr/>
            <p:nvPr/>
          </p:nvSpPr>
          <p:spPr>
            <a:xfrm>
              <a:off x="5648909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5" name="object 9355"/>
            <p:cNvSpPr/>
            <p:nvPr/>
          </p:nvSpPr>
          <p:spPr>
            <a:xfrm>
              <a:off x="5626201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6" name="object 9356"/>
            <p:cNvSpPr/>
            <p:nvPr/>
          </p:nvSpPr>
          <p:spPr>
            <a:xfrm>
              <a:off x="5626201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7" name="object 9357"/>
            <p:cNvSpPr/>
            <p:nvPr/>
          </p:nvSpPr>
          <p:spPr>
            <a:xfrm>
              <a:off x="5626201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8" name="object 9358"/>
            <p:cNvSpPr/>
            <p:nvPr/>
          </p:nvSpPr>
          <p:spPr>
            <a:xfrm>
              <a:off x="5626201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9" name="object 9359"/>
            <p:cNvSpPr/>
            <p:nvPr/>
          </p:nvSpPr>
          <p:spPr>
            <a:xfrm>
              <a:off x="5626201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0" name="object 9360"/>
            <p:cNvSpPr/>
            <p:nvPr/>
          </p:nvSpPr>
          <p:spPr>
            <a:xfrm>
              <a:off x="5626201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1" name="object 9361"/>
            <p:cNvSpPr/>
            <p:nvPr/>
          </p:nvSpPr>
          <p:spPr>
            <a:xfrm>
              <a:off x="5648909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2" name="object 9362"/>
            <p:cNvSpPr/>
            <p:nvPr/>
          </p:nvSpPr>
          <p:spPr>
            <a:xfrm>
              <a:off x="5648909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3" name="object 9363"/>
            <p:cNvSpPr/>
            <p:nvPr/>
          </p:nvSpPr>
          <p:spPr>
            <a:xfrm>
              <a:off x="5626201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4" name="object 9364"/>
            <p:cNvSpPr/>
            <p:nvPr/>
          </p:nvSpPr>
          <p:spPr>
            <a:xfrm>
              <a:off x="5626201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5" name="object 9365"/>
            <p:cNvSpPr/>
            <p:nvPr/>
          </p:nvSpPr>
          <p:spPr>
            <a:xfrm>
              <a:off x="5625071" y="4038637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3390" y="10210"/>
                  </a:moveTo>
                  <a:lnTo>
                    <a:pt x="0" y="10210"/>
                  </a:lnTo>
                  <a:lnTo>
                    <a:pt x="0" y="14757"/>
                  </a:lnTo>
                  <a:lnTo>
                    <a:pt x="3390" y="14757"/>
                  </a:lnTo>
                  <a:lnTo>
                    <a:pt x="3390" y="10210"/>
                  </a:lnTo>
                  <a:close/>
                </a:path>
                <a:path w="3810" h="15239">
                  <a:moveTo>
                    <a:pt x="339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90" y="4559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6" name="object 9366"/>
            <p:cNvSpPr/>
            <p:nvPr/>
          </p:nvSpPr>
          <p:spPr>
            <a:xfrm>
              <a:off x="5651538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79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79" y="24701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7" name="object 9367"/>
            <p:cNvSpPr/>
            <p:nvPr/>
          </p:nvSpPr>
          <p:spPr>
            <a:xfrm>
              <a:off x="5647867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70" y="24701"/>
                  </a:moveTo>
                  <a:lnTo>
                    <a:pt x="6350" y="24701"/>
                  </a:lnTo>
                  <a:lnTo>
                    <a:pt x="6350" y="0"/>
                  </a:lnTo>
                  <a:lnTo>
                    <a:pt x="3670" y="0"/>
                  </a:lnTo>
                  <a:lnTo>
                    <a:pt x="3670" y="24701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09"/>
                  </a:lnTo>
                  <a:lnTo>
                    <a:pt x="2832" y="36093"/>
                  </a:lnTo>
                  <a:lnTo>
                    <a:pt x="1435" y="36906"/>
                  </a:lnTo>
                  <a:lnTo>
                    <a:pt x="0" y="37731"/>
                  </a:lnTo>
                  <a:lnTo>
                    <a:pt x="0" y="39789"/>
                  </a:lnTo>
                  <a:lnTo>
                    <a:pt x="1435" y="40589"/>
                  </a:lnTo>
                  <a:lnTo>
                    <a:pt x="2832" y="41427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8" name="object 9368"/>
            <p:cNvSpPr/>
            <p:nvPr/>
          </p:nvSpPr>
          <p:spPr>
            <a:xfrm>
              <a:off x="5694273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9" name="object 9369"/>
            <p:cNvSpPr/>
            <p:nvPr/>
          </p:nvSpPr>
          <p:spPr>
            <a:xfrm>
              <a:off x="5694273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0" name="object 9370"/>
            <p:cNvSpPr/>
            <p:nvPr/>
          </p:nvSpPr>
          <p:spPr>
            <a:xfrm>
              <a:off x="5694273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1" name="object 9371"/>
            <p:cNvSpPr/>
            <p:nvPr/>
          </p:nvSpPr>
          <p:spPr>
            <a:xfrm>
              <a:off x="5694273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2" name="object 9372"/>
            <p:cNvSpPr/>
            <p:nvPr/>
          </p:nvSpPr>
          <p:spPr>
            <a:xfrm>
              <a:off x="569427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3" name="object 9373"/>
            <p:cNvSpPr/>
            <p:nvPr/>
          </p:nvSpPr>
          <p:spPr>
            <a:xfrm>
              <a:off x="569427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4" name="object 9374"/>
            <p:cNvSpPr/>
            <p:nvPr/>
          </p:nvSpPr>
          <p:spPr>
            <a:xfrm>
              <a:off x="5694273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5" name="object 9375"/>
            <p:cNvSpPr/>
            <p:nvPr/>
          </p:nvSpPr>
          <p:spPr>
            <a:xfrm>
              <a:off x="5694273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6" name="object 9376"/>
            <p:cNvSpPr/>
            <p:nvPr/>
          </p:nvSpPr>
          <p:spPr>
            <a:xfrm>
              <a:off x="5694273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7" name="object 9377"/>
            <p:cNvSpPr/>
            <p:nvPr/>
          </p:nvSpPr>
          <p:spPr>
            <a:xfrm>
              <a:off x="5694273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8" name="object 9378"/>
            <p:cNvSpPr/>
            <p:nvPr/>
          </p:nvSpPr>
          <p:spPr>
            <a:xfrm>
              <a:off x="5694273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9" name="object 9379"/>
            <p:cNvSpPr/>
            <p:nvPr/>
          </p:nvSpPr>
          <p:spPr>
            <a:xfrm>
              <a:off x="5694273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0" name="object 9380"/>
            <p:cNvSpPr/>
            <p:nvPr/>
          </p:nvSpPr>
          <p:spPr>
            <a:xfrm>
              <a:off x="569427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1" name="object 9381"/>
            <p:cNvSpPr/>
            <p:nvPr/>
          </p:nvSpPr>
          <p:spPr>
            <a:xfrm>
              <a:off x="569427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2" name="object 9382"/>
            <p:cNvSpPr/>
            <p:nvPr/>
          </p:nvSpPr>
          <p:spPr>
            <a:xfrm>
              <a:off x="5694273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3" name="object 9383"/>
            <p:cNvSpPr/>
            <p:nvPr/>
          </p:nvSpPr>
          <p:spPr>
            <a:xfrm>
              <a:off x="5694273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4" name="object 9384"/>
            <p:cNvSpPr/>
            <p:nvPr/>
          </p:nvSpPr>
          <p:spPr>
            <a:xfrm>
              <a:off x="569427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5" name="object 9385"/>
            <p:cNvSpPr/>
            <p:nvPr/>
          </p:nvSpPr>
          <p:spPr>
            <a:xfrm>
              <a:off x="569427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6" name="object 9386"/>
            <p:cNvSpPr/>
            <p:nvPr/>
          </p:nvSpPr>
          <p:spPr>
            <a:xfrm>
              <a:off x="5694273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7" name="object 9387"/>
            <p:cNvSpPr/>
            <p:nvPr/>
          </p:nvSpPr>
          <p:spPr>
            <a:xfrm>
              <a:off x="5694273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8" name="object 9388"/>
            <p:cNvSpPr/>
            <p:nvPr/>
          </p:nvSpPr>
          <p:spPr>
            <a:xfrm>
              <a:off x="569427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22" y="1524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9" name="object 9389"/>
            <p:cNvSpPr/>
            <p:nvPr/>
          </p:nvSpPr>
          <p:spPr>
            <a:xfrm>
              <a:off x="569427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22" y="1524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0" name="object 9390"/>
            <p:cNvSpPr/>
            <p:nvPr/>
          </p:nvSpPr>
          <p:spPr>
            <a:xfrm>
              <a:off x="5694273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1" name="object 9391"/>
            <p:cNvSpPr/>
            <p:nvPr/>
          </p:nvSpPr>
          <p:spPr>
            <a:xfrm>
              <a:off x="5694273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2" name="object 9392"/>
            <p:cNvSpPr/>
            <p:nvPr/>
          </p:nvSpPr>
          <p:spPr>
            <a:xfrm>
              <a:off x="5694273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3" name="object 9393"/>
            <p:cNvSpPr/>
            <p:nvPr/>
          </p:nvSpPr>
          <p:spPr>
            <a:xfrm>
              <a:off x="5694273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4" name="object 9394"/>
            <p:cNvSpPr/>
            <p:nvPr/>
          </p:nvSpPr>
          <p:spPr>
            <a:xfrm>
              <a:off x="5694273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5" name="object 9395"/>
            <p:cNvSpPr/>
            <p:nvPr/>
          </p:nvSpPr>
          <p:spPr>
            <a:xfrm>
              <a:off x="5694273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6" name="object 9396"/>
            <p:cNvSpPr/>
            <p:nvPr/>
          </p:nvSpPr>
          <p:spPr>
            <a:xfrm>
              <a:off x="569427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7" name="object 9397"/>
            <p:cNvSpPr/>
            <p:nvPr/>
          </p:nvSpPr>
          <p:spPr>
            <a:xfrm>
              <a:off x="569427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8" name="object 9398"/>
            <p:cNvSpPr/>
            <p:nvPr/>
          </p:nvSpPr>
          <p:spPr>
            <a:xfrm>
              <a:off x="5694273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9" name="object 9399"/>
            <p:cNvSpPr/>
            <p:nvPr/>
          </p:nvSpPr>
          <p:spPr>
            <a:xfrm>
              <a:off x="5694273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0" name="object 9400"/>
            <p:cNvSpPr/>
            <p:nvPr/>
          </p:nvSpPr>
          <p:spPr>
            <a:xfrm>
              <a:off x="5694273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1" name="object 9401"/>
            <p:cNvSpPr/>
            <p:nvPr/>
          </p:nvSpPr>
          <p:spPr>
            <a:xfrm>
              <a:off x="5694273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2" name="object 9402"/>
            <p:cNvSpPr/>
            <p:nvPr/>
          </p:nvSpPr>
          <p:spPr>
            <a:xfrm>
              <a:off x="5696889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54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54" y="24701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3" name="object 9403"/>
            <p:cNvSpPr/>
            <p:nvPr/>
          </p:nvSpPr>
          <p:spPr>
            <a:xfrm>
              <a:off x="5693206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83" y="24701"/>
                  </a:moveTo>
                  <a:lnTo>
                    <a:pt x="6337" y="24701"/>
                  </a:lnTo>
                  <a:lnTo>
                    <a:pt x="6337" y="0"/>
                  </a:lnTo>
                  <a:lnTo>
                    <a:pt x="3683" y="0"/>
                  </a:lnTo>
                  <a:lnTo>
                    <a:pt x="3683" y="24701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09"/>
                  </a:lnTo>
                  <a:lnTo>
                    <a:pt x="2857" y="36093"/>
                  </a:lnTo>
                  <a:lnTo>
                    <a:pt x="1422" y="36906"/>
                  </a:lnTo>
                  <a:lnTo>
                    <a:pt x="0" y="37731"/>
                  </a:lnTo>
                  <a:lnTo>
                    <a:pt x="0" y="39789"/>
                  </a:lnTo>
                  <a:lnTo>
                    <a:pt x="1422" y="40589"/>
                  </a:lnTo>
                  <a:lnTo>
                    <a:pt x="2857" y="41427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4" name="object 9404"/>
            <p:cNvSpPr/>
            <p:nvPr/>
          </p:nvSpPr>
          <p:spPr>
            <a:xfrm>
              <a:off x="5706719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5" name="object 9405"/>
            <p:cNvSpPr/>
            <p:nvPr/>
          </p:nvSpPr>
          <p:spPr>
            <a:xfrm>
              <a:off x="5706719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6" name="object 9406"/>
            <p:cNvSpPr/>
            <p:nvPr/>
          </p:nvSpPr>
          <p:spPr>
            <a:xfrm>
              <a:off x="5706719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7" name="object 9407"/>
            <p:cNvSpPr/>
            <p:nvPr/>
          </p:nvSpPr>
          <p:spPr>
            <a:xfrm>
              <a:off x="5706719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8" name="object 9408"/>
            <p:cNvSpPr/>
            <p:nvPr/>
          </p:nvSpPr>
          <p:spPr>
            <a:xfrm>
              <a:off x="570671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9" name="object 9409"/>
            <p:cNvSpPr/>
            <p:nvPr/>
          </p:nvSpPr>
          <p:spPr>
            <a:xfrm>
              <a:off x="570671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0" name="object 9410"/>
            <p:cNvSpPr/>
            <p:nvPr/>
          </p:nvSpPr>
          <p:spPr>
            <a:xfrm>
              <a:off x="5706719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1" name="object 9411"/>
            <p:cNvSpPr/>
            <p:nvPr/>
          </p:nvSpPr>
          <p:spPr>
            <a:xfrm>
              <a:off x="5706719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2" name="object 9412"/>
            <p:cNvSpPr/>
            <p:nvPr/>
          </p:nvSpPr>
          <p:spPr>
            <a:xfrm>
              <a:off x="5706719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3" name="object 9413"/>
            <p:cNvSpPr/>
            <p:nvPr/>
          </p:nvSpPr>
          <p:spPr>
            <a:xfrm>
              <a:off x="5706719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4" name="object 9414"/>
            <p:cNvSpPr/>
            <p:nvPr/>
          </p:nvSpPr>
          <p:spPr>
            <a:xfrm>
              <a:off x="5706719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5" name="object 9415"/>
            <p:cNvSpPr/>
            <p:nvPr/>
          </p:nvSpPr>
          <p:spPr>
            <a:xfrm>
              <a:off x="5706719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6" name="object 9416"/>
            <p:cNvSpPr/>
            <p:nvPr/>
          </p:nvSpPr>
          <p:spPr>
            <a:xfrm>
              <a:off x="570671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7" name="object 9417"/>
            <p:cNvSpPr/>
            <p:nvPr/>
          </p:nvSpPr>
          <p:spPr>
            <a:xfrm>
              <a:off x="570671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8" name="object 9418"/>
            <p:cNvSpPr/>
            <p:nvPr/>
          </p:nvSpPr>
          <p:spPr>
            <a:xfrm>
              <a:off x="5706719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9" name="object 9419"/>
            <p:cNvSpPr/>
            <p:nvPr/>
          </p:nvSpPr>
          <p:spPr>
            <a:xfrm>
              <a:off x="5706719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0" name="object 9420"/>
            <p:cNvSpPr/>
            <p:nvPr/>
          </p:nvSpPr>
          <p:spPr>
            <a:xfrm>
              <a:off x="570671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1" name="object 9421"/>
            <p:cNvSpPr/>
            <p:nvPr/>
          </p:nvSpPr>
          <p:spPr>
            <a:xfrm>
              <a:off x="570671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2" name="object 9422"/>
            <p:cNvSpPr/>
            <p:nvPr/>
          </p:nvSpPr>
          <p:spPr>
            <a:xfrm>
              <a:off x="5706719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3" name="object 9423"/>
            <p:cNvSpPr/>
            <p:nvPr/>
          </p:nvSpPr>
          <p:spPr>
            <a:xfrm>
              <a:off x="5706719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4" name="object 9424"/>
            <p:cNvSpPr/>
            <p:nvPr/>
          </p:nvSpPr>
          <p:spPr>
            <a:xfrm>
              <a:off x="570671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5" name="object 9425"/>
            <p:cNvSpPr/>
            <p:nvPr/>
          </p:nvSpPr>
          <p:spPr>
            <a:xfrm>
              <a:off x="570671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6" name="object 9426"/>
            <p:cNvSpPr/>
            <p:nvPr/>
          </p:nvSpPr>
          <p:spPr>
            <a:xfrm>
              <a:off x="5706719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7" name="object 9427"/>
            <p:cNvSpPr/>
            <p:nvPr/>
          </p:nvSpPr>
          <p:spPr>
            <a:xfrm>
              <a:off x="5706719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8" name="object 9428"/>
            <p:cNvSpPr/>
            <p:nvPr/>
          </p:nvSpPr>
          <p:spPr>
            <a:xfrm>
              <a:off x="5706719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9" name="object 9429"/>
            <p:cNvSpPr/>
            <p:nvPr/>
          </p:nvSpPr>
          <p:spPr>
            <a:xfrm>
              <a:off x="5706719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0" name="object 9430"/>
            <p:cNvSpPr/>
            <p:nvPr/>
          </p:nvSpPr>
          <p:spPr>
            <a:xfrm>
              <a:off x="5706719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1" name="object 9431"/>
            <p:cNvSpPr/>
            <p:nvPr/>
          </p:nvSpPr>
          <p:spPr>
            <a:xfrm>
              <a:off x="5706719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2" name="object 9432"/>
            <p:cNvSpPr/>
            <p:nvPr/>
          </p:nvSpPr>
          <p:spPr>
            <a:xfrm>
              <a:off x="570671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3" name="object 9433"/>
            <p:cNvSpPr/>
            <p:nvPr/>
          </p:nvSpPr>
          <p:spPr>
            <a:xfrm>
              <a:off x="570671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4" name="object 9434"/>
            <p:cNvSpPr/>
            <p:nvPr/>
          </p:nvSpPr>
          <p:spPr>
            <a:xfrm>
              <a:off x="5706719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5" name="object 9435"/>
            <p:cNvSpPr/>
            <p:nvPr/>
          </p:nvSpPr>
          <p:spPr>
            <a:xfrm>
              <a:off x="5706719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6" name="object 9436"/>
            <p:cNvSpPr/>
            <p:nvPr/>
          </p:nvSpPr>
          <p:spPr>
            <a:xfrm>
              <a:off x="5706719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7" name="object 9437"/>
            <p:cNvSpPr/>
            <p:nvPr/>
          </p:nvSpPr>
          <p:spPr>
            <a:xfrm>
              <a:off x="5706719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8" name="object 9438"/>
            <p:cNvSpPr/>
            <p:nvPr/>
          </p:nvSpPr>
          <p:spPr>
            <a:xfrm>
              <a:off x="5678817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9" name="object 9439"/>
            <p:cNvSpPr/>
            <p:nvPr/>
          </p:nvSpPr>
          <p:spPr>
            <a:xfrm>
              <a:off x="5678817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0" name="object 9440"/>
            <p:cNvSpPr/>
            <p:nvPr/>
          </p:nvSpPr>
          <p:spPr>
            <a:xfrm>
              <a:off x="5678817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1" name="object 9441"/>
            <p:cNvSpPr/>
            <p:nvPr/>
          </p:nvSpPr>
          <p:spPr>
            <a:xfrm>
              <a:off x="5678817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2" name="object 9442"/>
            <p:cNvSpPr/>
            <p:nvPr/>
          </p:nvSpPr>
          <p:spPr>
            <a:xfrm>
              <a:off x="5678817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3" name="object 9443"/>
            <p:cNvSpPr/>
            <p:nvPr/>
          </p:nvSpPr>
          <p:spPr>
            <a:xfrm>
              <a:off x="5678817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4" name="object 9444"/>
            <p:cNvSpPr/>
            <p:nvPr/>
          </p:nvSpPr>
          <p:spPr>
            <a:xfrm>
              <a:off x="5678817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5" name="object 9445"/>
            <p:cNvSpPr/>
            <p:nvPr/>
          </p:nvSpPr>
          <p:spPr>
            <a:xfrm>
              <a:off x="5678817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6" name="object 9446"/>
            <p:cNvSpPr/>
            <p:nvPr/>
          </p:nvSpPr>
          <p:spPr>
            <a:xfrm>
              <a:off x="5678817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7" name="object 9447"/>
            <p:cNvSpPr/>
            <p:nvPr/>
          </p:nvSpPr>
          <p:spPr>
            <a:xfrm>
              <a:off x="5678817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8" name="object 9448"/>
            <p:cNvSpPr/>
            <p:nvPr/>
          </p:nvSpPr>
          <p:spPr>
            <a:xfrm>
              <a:off x="5678817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9" name="object 9449"/>
            <p:cNvSpPr/>
            <p:nvPr/>
          </p:nvSpPr>
          <p:spPr>
            <a:xfrm>
              <a:off x="5678817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0" name="object 9450"/>
            <p:cNvSpPr/>
            <p:nvPr/>
          </p:nvSpPr>
          <p:spPr>
            <a:xfrm>
              <a:off x="5678817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1" name="object 9451"/>
            <p:cNvSpPr/>
            <p:nvPr/>
          </p:nvSpPr>
          <p:spPr>
            <a:xfrm>
              <a:off x="5678817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2" name="object 9452"/>
            <p:cNvSpPr/>
            <p:nvPr/>
          </p:nvSpPr>
          <p:spPr>
            <a:xfrm>
              <a:off x="5678817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3" name="object 9453"/>
            <p:cNvSpPr/>
            <p:nvPr/>
          </p:nvSpPr>
          <p:spPr>
            <a:xfrm>
              <a:off x="5678817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4" name="object 9454"/>
            <p:cNvSpPr/>
            <p:nvPr/>
          </p:nvSpPr>
          <p:spPr>
            <a:xfrm>
              <a:off x="5678817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5" name="object 9455"/>
            <p:cNvSpPr/>
            <p:nvPr/>
          </p:nvSpPr>
          <p:spPr>
            <a:xfrm>
              <a:off x="5678817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6" name="object 9456"/>
            <p:cNvSpPr/>
            <p:nvPr/>
          </p:nvSpPr>
          <p:spPr>
            <a:xfrm>
              <a:off x="5678817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7" name="object 9457"/>
            <p:cNvSpPr/>
            <p:nvPr/>
          </p:nvSpPr>
          <p:spPr>
            <a:xfrm>
              <a:off x="5678817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8" name="object 9458"/>
            <p:cNvSpPr/>
            <p:nvPr/>
          </p:nvSpPr>
          <p:spPr>
            <a:xfrm>
              <a:off x="5678817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73" y="152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9" name="object 9459"/>
            <p:cNvSpPr/>
            <p:nvPr/>
          </p:nvSpPr>
          <p:spPr>
            <a:xfrm>
              <a:off x="5678817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73" y="152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0" name="object 9460"/>
            <p:cNvSpPr/>
            <p:nvPr/>
          </p:nvSpPr>
          <p:spPr>
            <a:xfrm>
              <a:off x="5678817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1" name="object 9461"/>
            <p:cNvSpPr/>
            <p:nvPr/>
          </p:nvSpPr>
          <p:spPr>
            <a:xfrm>
              <a:off x="5678817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2" name="object 9462"/>
            <p:cNvSpPr/>
            <p:nvPr/>
          </p:nvSpPr>
          <p:spPr>
            <a:xfrm>
              <a:off x="5678817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3" name="object 9463"/>
            <p:cNvSpPr/>
            <p:nvPr/>
          </p:nvSpPr>
          <p:spPr>
            <a:xfrm>
              <a:off x="5678817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4" name="object 9464"/>
            <p:cNvSpPr/>
            <p:nvPr/>
          </p:nvSpPr>
          <p:spPr>
            <a:xfrm>
              <a:off x="5678817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5" name="object 9465"/>
            <p:cNvSpPr/>
            <p:nvPr/>
          </p:nvSpPr>
          <p:spPr>
            <a:xfrm>
              <a:off x="5678817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6" name="object 9466"/>
            <p:cNvSpPr/>
            <p:nvPr/>
          </p:nvSpPr>
          <p:spPr>
            <a:xfrm>
              <a:off x="5678817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7" name="object 9467"/>
            <p:cNvSpPr/>
            <p:nvPr/>
          </p:nvSpPr>
          <p:spPr>
            <a:xfrm>
              <a:off x="5678817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8" name="object 9468"/>
            <p:cNvSpPr/>
            <p:nvPr/>
          </p:nvSpPr>
          <p:spPr>
            <a:xfrm>
              <a:off x="5678817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9" name="object 9469"/>
            <p:cNvSpPr/>
            <p:nvPr/>
          </p:nvSpPr>
          <p:spPr>
            <a:xfrm>
              <a:off x="5678817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0" name="object 9470"/>
            <p:cNvSpPr/>
            <p:nvPr/>
          </p:nvSpPr>
          <p:spPr>
            <a:xfrm>
              <a:off x="5678817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1" name="object 9471"/>
            <p:cNvSpPr/>
            <p:nvPr/>
          </p:nvSpPr>
          <p:spPr>
            <a:xfrm>
              <a:off x="5678817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2" name="object 9472"/>
            <p:cNvSpPr/>
            <p:nvPr/>
          </p:nvSpPr>
          <p:spPr>
            <a:xfrm>
              <a:off x="5678817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3" name="object 9473"/>
            <p:cNvSpPr/>
            <p:nvPr/>
          </p:nvSpPr>
          <p:spPr>
            <a:xfrm>
              <a:off x="5678817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4" name="object 9474"/>
            <p:cNvSpPr/>
            <p:nvPr/>
          </p:nvSpPr>
          <p:spPr>
            <a:xfrm>
              <a:off x="5678817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5" name="object 9475"/>
            <p:cNvSpPr/>
            <p:nvPr/>
          </p:nvSpPr>
          <p:spPr>
            <a:xfrm>
              <a:off x="5678817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6" name="object 9476"/>
            <p:cNvSpPr/>
            <p:nvPr/>
          </p:nvSpPr>
          <p:spPr>
            <a:xfrm>
              <a:off x="5678817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7" name="object 9477"/>
            <p:cNvSpPr/>
            <p:nvPr/>
          </p:nvSpPr>
          <p:spPr>
            <a:xfrm>
              <a:off x="5678817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8" name="object 9478"/>
            <p:cNvSpPr/>
            <p:nvPr/>
          </p:nvSpPr>
          <p:spPr>
            <a:xfrm>
              <a:off x="5678817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9" name="object 9479"/>
            <p:cNvSpPr/>
            <p:nvPr/>
          </p:nvSpPr>
          <p:spPr>
            <a:xfrm>
              <a:off x="5678817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0" name="object 9480"/>
            <p:cNvSpPr/>
            <p:nvPr/>
          </p:nvSpPr>
          <p:spPr>
            <a:xfrm>
              <a:off x="5678817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1" name="object 9481"/>
            <p:cNvSpPr/>
            <p:nvPr/>
          </p:nvSpPr>
          <p:spPr>
            <a:xfrm>
              <a:off x="5678817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2" name="object 9482"/>
            <p:cNvSpPr/>
            <p:nvPr/>
          </p:nvSpPr>
          <p:spPr>
            <a:xfrm>
              <a:off x="5678817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3" name="object 9483"/>
            <p:cNvSpPr/>
            <p:nvPr/>
          </p:nvSpPr>
          <p:spPr>
            <a:xfrm>
              <a:off x="5678817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4" name="object 9484"/>
            <p:cNvSpPr/>
            <p:nvPr/>
          </p:nvSpPr>
          <p:spPr>
            <a:xfrm>
              <a:off x="5678817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5" name="object 9485"/>
            <p:cNvSpPr/>
            <p:nvPr/>
          </p:nvSpPr>
          <p:spPr>
            <a:xfrm>
              <a:off x="5678817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6" name="object 9486"/>
            <p:cNvSpPr/>
            <p:nvPr/>
          </p:nvSpPr>
          <p:spPr>
            <a:xfrm>
              <a:off x="5678817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7" name="object 9487"/>
            <p:cNvSpPr/>
            <p:nvPr/>
          </p:nvSpPr>
          <p:spPr>
            <a:xfrm>
              <a:off x="5678817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8" name="object 9488"/>
            <p:cNvSpPr/>
            <p:nvPr/>
          </p:nvSpPr>
          <p:spPr>
            <a:xfrm>
              <a:off x="5678817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9" name="object 9489"/>
            <p:cNvSpPr/>
            <p:nvPr/>
          </p:nvSpPr>
          <p:spPr>
            <a:xfrm>
              <a:off x="5678817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0" name="object 9490"/>
            <p:cNvSpPr/>
            <p:nvPr/>
          </p:nvSpPr>
          <p:spPr>
            <a:xfrm>
              <a:off x="5678817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1" name="object 9491"/>
            <p:cNvSpPr/>
            <p:nvPr/>
          </p:nvSpPr>
          <p:spPr>
            <a:xfrm>
              <a:off x="5678817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2" name="object 9492"/>
            <p:cNvSpPr/>
            <p:nvPr/>
          </p:nvSpPr>
          <p:spPr>
            <a:xfrm>
              <a:off x="5678817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3" name="object 9493"/>
            <p:cNvSpPr/>
            <p:nvPr/>
          </p:nvSpPr>
          <p:spPr>
            <a:xfrm>
              <a:off x="5678817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4" name="object 9494"/>
            <p:cNvSpPr/>
            <p:nvPr/>
          </p:nvSpPr>
          <p:spPr>
            <a:xfrm>
              <a:off x="5678817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73" y="137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5" name="object 9495"/>
            <p:cNvSpPr/>
            <p:nvPr/>
          </p:nvSpPr>
          <p:spPr>
            <a:xfrm>
              <a:off x="5678817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73" y="137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6" name="object 9496"/>
            <p:cNvSpPr/>
            <p:nvPr/>
          </p:nvSpPr>
          <p:spPr>
            <a:xfrm>
              <a:off x="5678817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7" name="object 9497"/>
            <p:cNvSpPr/>
            <p:nvPr/>
          </p:nvSpPr>
          <p:spPr>
            <a:xfrm>
              <a:off x="5678817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8" name="object 9498"/>
            <p:cNvSpPr/>
            <p:nvPr/>
          </p:nvSpPr>
          <p:spPr>
            <a:xfrm>
              <a:off x="5678817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9" name="object 9499"/>
            <p:cNvSpPr/>
            <p:nvPr/>
          </p:nvSpPr>
          <p:spPr>
            <a:xfrm>
              <a:off x="5678817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0" name="object 9500"/>
            <p:cNvSpPr/>
            <p:nvPr/>
          </p:nvSpPr>
          <p:spPr>
            <a:xfrm>
              <a:off x="5678817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1" name="object 9501"/>
            <p:cNvSpPr/>
            <p:nvPr/>
          </p:nvSpPr>
          <p:spPr>
            <a:xfrm>
              <a:off x="5678817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2" name="object 9502"/>
            <p:cNvSpPr/>
            <p:nvPr/>
          </p:nvSpPr>
          <p:spPr>
            <a:xfrm>
              <a:off x="5678817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3" name="object 9503"/>
            <p:cNvSpPr/>
            <p:nvPr/>
          </p:nvSpPr>
          <p:spPr>
            <a:xfrm>
              <a:off x="5678817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4" name="object 9504"/>
            <p:cNvSpPr/>
            <p:nvPr/>
          </p:nvSpPr>
          <p:spPr>
            <a:xfrm>
              <a:off x="5678817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5" name="object 9505"/>
            <p:cNvSpPr/>
            <p:nvPr/>
          </p:nvSpPr>
          <p:spPr>
            <a:xfrm>
              <a:off x="5678817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6" name="object 9506"/>
            <p:cNvSpPr/>
            <p:nvPr/>
          </p:nvSpPr>
          <p:spPr>
            <a:xfrm>
              <a:off x="5678817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7" name="object 9507"/>
            <p:cNvSpPr/>
            <p:nvPr/>
          </p:nvSpPr>
          <p:spPr>
            <a:xfrm>
              <a:off x="5678817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8" name="object 9508"/>
            <p:cNvSpPr/>
            <p:nvPr/>
          </p:nvSpPr>
          <p:spPr>
            <a:xfrm>
              <a:off x="5678817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9" name="object 9509"/>
            <p:cNvSpPr/>
            <p:nvPr/>
          </p:nvSpPr>
          <p:spPr>
            <a:xfrm>
              <a:off x="5678817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0" name="object 9510"/>
            <p:cNvSpPr/>
            <p:nvPr/>
          </p:nvSpPr>
          <p:spPr>
            <a:xfrm>
              <a:off x="5678817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1" name="object 9511"/>
            <p:cNvSpPr/>
            <p:nvPr/>
          </p:nvSpPr>
          <p:spPr>
            <a:xfrm>
              <a:off x="5678817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2" name="object 9512"/>
            <p:cNvSpPr/>
            <p:nvPr/>
          </p:nvSpPr>
          <p:spPr>
            <a:xfrm>
              <a:off x="5678817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3" name="object 9513"/>
            <p:cNvSpPr/>
            <p:nvPr/>
          </p:nvSpPr>
          <p:spPr>
            <a:xfrm>
              <a:off x="5678817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4" name="object 9514"/>
            <p:cNvSpPr/>
            <p:nvPr/>
          </p:nvSpPr>
          <p:spPr>
            <a:xfrm>
              <a:off x="5678817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5" name="object 9515"/>
            <p:cNvSpPr/>
            <p:nvPr/>
          </p:nvSpPr>
          <p:spPr>
            <a:xfrm>
              <a:off x="5678817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6" name="object 9516"/>
            <p:cNvSpPr/>
            <p:nvPr/>
          </p:nvSpPr>
          <p:spPr>
            <a:xfrm>
              <a:off x="5678817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7" name="object 9517"/>
            <p:cNvSpPr/>
            <p:nvPr/>
          </p:nvSpPr>
          <p:spPr>
            <a:xfrm>
              <a:off x="5678817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8" name="object 9518"/>
            <p:cNvSpPr/>
            <p:nvPr/>
          </p:nvSpPr>
          <p:spPr>
            <a:xfrm>
              <a:off x="5678817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9" name="object 9519"/>
            <p:cNvSpPr/>
            <p:nvPr/>
          </p:nvSpPr>
          <p:spPr>
            <a:xfrm>
              <a:off x="5678817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0" name="object 9520"/>
            <p:cNvSpPr/>
            <p:nvPr/>
          </p:nvSpPr>
          <p:spPr>
            <a:xfrm>
              <a:off x="5678817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1" name="object 9521"/>
            <p:cNvSpPr/>
            <p:nvPr/>
          </p:nvSpPr>
          <p:spPr>
            <a:xfrm>
              <a:off x="5678817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2" name="object 9522"/>
            <p:cNvSpPr/>
            <p:nvPr/>
          </p:nvSpPr>
          <p:spPr>
            <a:xfrm>
              <a:off x="5678817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3" name="object 9523"/>
            <p:cNvSpPr/>
            <p:nvPr/>
          </p:nvSpPr>
          <p:spPr>
            <a:xfrm>
              <a:off x="5678817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4" name="object 9524"/>
            <p:cNvSpPr/>
            <p:nvPr/>
          </p:nvSpPr>
          <p:spPr>
            <a:xfrm>
              <a:off x="5678817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5" name="object 9525"/>
            <p:cNvSpPr/>
            <p:nvPr/>
          </p:nvSpPr>
          <p:spPr>
            <a:xfrm>
              <a:off x="5678817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6" name="object 9526"/>
            <p:cNvSpPr/>
            <p:nvPr/>
          </p:nvSpPr>
          <p:spPr>
            <a:xfrm>
              <a:off x="5678817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7" name="object 9527"/>
            <p:cNvSpPr/>
            <p:nvPr/>
          </p:nvSpPr>
          <p:spPr>
            <a:xfrm>
              <a:off x="5678817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8" name="object 9528"/>
            <p:cNvSpPr/>
            <p:nvPr/>
          </p:nvSpPr>
          <p:spPr>
            <a:xfrm>
              <a:off x="5678817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9" name="object 9529"/>
            <p:cNvSpPr/>
            <p:nvPr/>
          </p:nvSpPr>
          <p:spPr>
            <a:xfrm>
              <a:off x="5678817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0" name="object 9530"/>
            <p:cNvSpPr/>
            <p:nvPr/>
          </p:nvSpPr>
          <p:spPr>
            <a:xfrm>
              <a:off x="5678817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1" name="object 9531"/>
            <p:cNvSpPr/>
            <p:nvPr/>
          </p:nvSpPr>
          <p:spPr>
            <a:xfrm>
              <a:off x="5678817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2" name="object 9532"/>
            <p:cNvSpPr/>
            <p:nvPr/>
          </p:nvSpPr>
          <p:spPr>
            <a:xfrm>
              <a:off x="5678817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3" name="object 9533"/>
            <p:cNvSpPr/>
            <p:nvPr/>
          </p:nvSpPr>
          <p:spPr>
            <a:xfrm>
              <a:off x="5678817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4" name="object 9534"/>
            <p:cNvSpPr/>
            <p:nvPr/>
          </p:nvSpPr>
          <p:spPr>
            <a:xfrm>
              <a:off x="5678817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5" name="object 9535"/>
            <p:cNvSpPr/>
            <p:nvPr/>
          </p:nvSpPr>
          <p:spPr>
            <a:xfrm>
              <a:off x="5678817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6" name="object 9536"/>
            <p:cNvSpPr/>
            <p:nvPr/>
          </p:nvSpPr>
          <p:spPr>
            <a:xfrm>
              <a:off x="5678817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7" name="object 9537"/>
            <p:cNvSpPr/>
            <p:nvPr/>
          </p:nvSpPr>
          <p:spPr>
            <a:xfrm>
              <a:off x="5678817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8" name="object 9538"/>
            <p:cNvSpPr/>
            <p:nvPr/>
          </p:nvSpPr>
          <p:spPr>
            <a:xfrm>
              <a:off x="5678817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9" name="object 9539"/>
            <p:cNvSpPr/>
            <p:nvPr/>
          </p:nvSpPr>
          <p:spPr>
            <a:xfrm>
              <a:off x="5678817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0" name="object 9540"/>
            <p:cNvSpPr/>
            <p:nvPr/>
          </p:nvSpPr>
          <p:spPr>
            <a:xfrm>
              <a:off x="5678817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1" name="object 9541"/>
            <p:cNvSpPr/>
            <p:nvPr/>
          </p:nvSpPr>
          <p:spPr>
            <a:xfrm>
              <a:off x="5678817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2" name="object 9542"/>
            <p:cNvSpPr/>
            <p:nvPr/>
          </p:nvSpPr>
          <p:spPr>
            <a:xfrm>
              <a:off x="5678817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3" name="object 9543"/>
            <p:cNvSpPr/>
            <p:nvPr/>
          </p:nvSpPr>
          <p:spPr>
            <a:xfrm>
              <a:off x="5678817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4" name="object 9544"/>
            <p:cNvSpPr/>
            <p:nvPr/>
          </p:nvSpPr>
          <p:spPr>
            <a:xfrm>
              <a:off x="5678817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5" name="object 9545"/>
            <p:cNvSpPr/>
            <p:nvPr/>
          </p:nvSpPr>
          <p:spPr>
            <a:xfrm>
              <a:off x="5678817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6" name="object 9546"/>
            <p:cNvSpPr/>
            <p:nvPr/>
          </p:nvSpPr>
          <p:spPr>
            <a:xfrm>
              <a:off x="5678817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7" name="object 9547"/>
            <p:cNvSpPr/>
            <p:nvPr/>
          </p:nvSpPr>
          <p:spPr>
            <a:xfrm>
              <a:off x="5678817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8" name="object 9548"/>
            <p:cNvSpPr/>
            <p:nvPr/>
          </p:nvSpPr>
          <p:spPr>
            <a:xfrm>
              <a:off x="5678817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9" name="object 9549"/>
            <p:cNvSpPr/>
            <p:nvPr/>
          </p:nvSpPr>
          <p:spPr>
            <a:xfrm>
              <a:off x="5678817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0" name="object 9550"/>
            <p:cNvSpPr/>
            <p:nvPr/>
          </p:nvSpPr>
          <p:spPr>
            <a:xfrm>
              <a:off x="5678817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1" name="object 9551"/>
            <p:cNvSpPr/>
            <p:nvPr/>
          </p:nvSpPr>
          <p:spPr>
            <a:xfrm>
              <a:off x="5678817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2" name="object 9552"/>
            <p:cNvSpPr/>
            <p:nvPr/>
          </p:nvSpPr>
          <p:spPr>
            <a:xfrm>
              <a:off x="5678817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73" y="152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3" name="object 9553"/>
            <p:cNvSpPr/>
            <p:nvPr/>
          </p:nvSpPr>
          <p:spPr>
            <a:xfrm>
              <a:off x="5678817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73" y="152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4" name="object 9554"/>
            <p:cNvSpPr/>
            <p:nvPr/>
          </p:nvSpPr>
          <p:spPr>
            <a:xfrm>
              <a:off x="5678817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5" name="object 9555"/>
            <p:cNvSpPr/>
            <p:nvPr/>
          </p:nvSpPr>
          <p:spPr>
            <a:xfrm>
              <a:off x="5678817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6" name="object 9556"/>
            <p:cNvSpPr/>
            <p:nvPr/>
          </p:nvSpPr>
          <p:spPr>
            <a:xfrm>
              <a:off x="5678817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7" name="object 9557"/>
            <p:cNvSpPr/>
            <p:nvPr/>
          </p:nvSpPr>
          <p:spPr>
            <a:xfrm>
              <a:off x="5678817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8" name="object 9558"/>
            <p:cNvSpPr/>
            <p:nvPr/>
          </p:nvSpPr>
          <p:spPr>
            <a:xfrm>
              <a:off x="5678817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9" name="object 9559"/>
            <p:cNvSpPr/>
            <p:nvPr/>
          </p:nvSpPr>
          <p:spPr>
            <a:xfrm>
              <a:off x="5678817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0" name="object 9560"/>
            <p:cNvSpPr/>
            <p:nvPr/>
          </p:nvSpPr>
          <p:spPr>
            <a:xfrm>
              <a:off x="5678817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73" y="152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1" name="object 9561"/>
            <p:cNvSpPr/>
            <p:nvPr/>
          </p:nvSpPr>
          <p:spPr>
            <a:xfrm>
              <a:off x="5678817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73" y="152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2" name="object 9562"/>
            <p:cNvSpPr/>
            <p:nvPr/>
          </p:nvSpPr>
          <p:spPr>
            <a:xfrm>
              <a:off x="5678817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3" name="object 9563"/>
            <p:cNvSpPr/>
            <p:nvPr/>
          </p:nvSpPr>
          <p:spPr>
            <a:xfrm>
              <a:off x="5678817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4" name="object 9564"/>
            <p:cNvSpPr/>
            <p:nvPr/>
          </p:nvSpPr>
          <p:spPr>
            <a:xfrm>
              <a:off x="5678817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5" name="object 9565"/>
            <p:cNvSpPr/>
            <p:nvPr/>
          </p:nvSpPr>
          <p:spPr>
            <a:xfrm>
              <a:off x="5678817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6" name="object 9566"/>
            <p:cNvSpPr/>
            <p:nvPr/>
          </p:nvSpPr>
          <p:spPr>
            <a:xfrm>
              <a:off x="5678817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7" name="object 9567"/>
            <p:cNvSpPr/>
            <p:nvPr/>
          </p:nvSpPr>
          <p:spPr>
            <a:xfrm>
              <a:off x="5678817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8" name="object 9568"/>
            <p:cNvSpPr/>
            <p:nvPr/>
          </p:nvSpPr>
          <p:spPr>
            <a:xfrm>
              <a:off x="5678817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9" name="object 9569"/>
            <p:cNvSpPr/>
            <p:nvPr/>
          </p:nvSpPr>
          <p:spPr>
            <a:xfrm>
              <a:off x="5678817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0" name="object 9570"/>
            <p:cNvSpPr/>
            <p:nvPr/>
          </p:nvSpPr>
          <p:spPr>
            <a:xfrm>
              <a:off x="5678817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1" name="object 9571"/>
            <p:cNvSpPr/>
            <p:nvPr/>
          </p:nvSpPr>
          <p:spPr>
            <a:xfrm>
              <a:off x="5678817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2" name="object 9572"/>
            <p:cNvSpPr/>
            <p:nvPr/>
          </p:nvSpPr>
          <p:spPr>
            <a:xfrm>
              <a:off x="5678817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3" name="object 9573"/>
            <p:cNvSpPr/>
            <p:nvPr/>
          </p:nvSpPr>
          <p:spPr>
            <a:xfrm>
              <a:off x="5678817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4" name="object 9574"/>
            <p:cNvSpPr/>
            <p:nvPr/>
          </p:nvSpPr>
          <p:spPr>
            <a:xfrm>
              <a:off x="5712409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28" y="131597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5" name="object 9575"/>
            <p:cNvSpPr/>
            <p:nvPr/>
          </p:nvSpPr>
          <p:spPr>
            <a:xfrm>
              <a:off x="5712409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6" name="object 9576"/>
            <p:cNvSpPr/>
            <p:nvPr/>
          </p:nvSpPr>
          <p:spPr>
            <a:xfrm>
              <a:off x="5712410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7" name="object 9577"/>
            <p:cNvSpPr/>
            <p:nvPr/>
          </p:nvSpPr>
          <p:spPr>
            <a:xfrm>
              <a:off x="5712410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8" name="object 9578"/>
            <p:cNvSpPr/>
            <p:nvPr/>
          </p:nvSpPr>
          <p:spPr>
            <a:xfrm>
              <a:off x="5718060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9" name="object 9579"/>
            <p:cNvSpPr/>
            <p:nvPr/>
          </p:nvSpPr>
          <p:spPr>
            <a:xfrm>
              <a:off x="5718060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0" name="object 9580"/>
            <p:cNvSpPr/>
            <p:nvPr/>
          </p:nvSpPr>
          <p:spPr>
            <a:xfrm>
              <a:off x="5718060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1" name="object 9581"/>
            <p:cNvSpPr/>
            <p:nvPr/>
          </p:nvSpPr>
          <p:spPr>
            <a:xfrm>
              <a:off x="5718060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2" name="object 9582"/>
            <p:cNvSpPr/>
            <p:nvPr/>
          </p:nvSpPr>
          <p:spPr>
            <a:xfrm>
              <a:off x="5718060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3" name="object 9583"/>
            <p:cNvSpPr/>
            <p:nvPr/>
          </p:nvSpPr>
          <p:spPr>
            <a:xfrm>
              <a:off x="5718060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4" name="object 9584"/>
            <p:cNvSpPr/>
            <p:nvPr/>
          </p:nvSpPr>
          <p:spPr>
            <a:xfrm>
              <a:off x="5718060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5" name="object 9585"/>
            <p:cNvSpPr/>
            <p:nvPr/>
          </p:nvSpPr>
          <p:spPr>
            <a:xfrm>
              <a:off x="5718060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6" name="object 9586"/>
            <p:cNvSpPr/>
            <p:nvPr/>
          </p:nvSpPr>
          <p:spPr>
            <a:xfrm>
              <a:off x="5718060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7" name="object 9587"/>
            <p:cNvSpPr/>
            <p:nvPr/>
          </p:nvSpPr>
          <p:spPr>
            <a:xfrm>
              <a:off x="5718060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8" name="object 9588"/>
            <p:cNvSpPr/>
            <p:nvPr/>
          </p:nvSpPr>
          <p:spPr>
            <a:xfrm>
              <a:off x="5718060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9" name="object 9589"/>
            <p:cNvSpPr/>
            <p:nvPr/>
          </p:nvSpPr>
          <p:spPr>
            <a:xfrm>
              <a:off x="5718060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0" name="object 9590"/>
            <p:cNvSpPr/>
            <p:nvPr/>
          </p:nvSpPr>
          <p:spPr>
            <a:xfrm>
              <a:off x="5718060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1" name="object 9591"/>
            <p:cNvSpPr/>
            <p:nvPr/>
          </p:nvSpPr>
          <p:spPr>
            <a:xfrm>
              <a:off x="5718060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2" name="object 9592"/>
            <p:cNvSpPr/>
            <p:nvPr/>
          </p:nvSpPr>
          <p:spPr>
            <a:xfrm>
              <a:off x="5718060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3" name="object 9593"/>
            <p:cNvSpPr/>
            <p:nvPr/>
          </p:nvSpPr>
          <p:spPr>
            <a:xfrm>
              <a:off x="5718060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4" name="object 9594"/>
            <p:cNvSpPr/>
            <p:nvPr/>
          </p:nvSpPr>
          <p:spPr>
            <a:xfrm>
              <a:off x="5718060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5" name="object 9595"/>
            <p:cNvSpPr/>
            <p:nvPr/>
          </p:nvSpPr>
          <p:spPr>
            <a:xfrm>
              <a:off x="5718060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6" name="object 9596"/>
            <p:cNvSpPr/>
            <p:nvPr/>
          </p:nvSpPr>
          <p:spPr>
            <a:xfrm>
              <a:off x="5718060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7" name="object 9597"/>
            <p:cNvSpPr/>
            <p:nvPr/>
          </p:nvSpPr>
          <p:spPr>
            <a:xfrm>
              <a:off x="5718060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8" name="object 9598"/>
            <p:cNvSpPr/>
            <p:nvPr/>
          </p:nvSpPr>
          <p:spPr>
            <a:xfrm>
              <a:off x="5718060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9" name="object 9599"/>
            <p:cNvSpPr/>
            <p:nvPr/>
          </p:nvSpPr>
          <p:spPr>
            <a:xfrm>
              <a:off x="5718060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0" name="object 9600"/>
            <p:cNvSpPr/>
            <p:nvPr/>
          </p:nvSpPr>
          <p:spPr>
            <a:xfrm>
              <a:off x="5718060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1" name="object 9601"/>
            <p:cNvSpPr/>
            <p:nvPr/>
          </p:nvSpPr>
          <p:spPr>
            <a:xfrm>
              <a:off x="5718060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2" name="object 9602"/>
            <p:cNvSpPr/>
            <p:nvPr/>
          </p:nvSpPr>
          <p:spPr>
            <a:xfrm>
              <a:off x="5718060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3" name="object 9603"/>
            <p:cNvSpPr/>
            <p:nvPr/>
          </p:nvSpPr>
          <p:spPr>
            <a:xfrm>
              <a:off x="5718060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4" name="object 9604"/>
            <p:cNvSpPr/>
            <p:nvPr/>
          </p:nvSpPr>
          <p:spPr>
            <a:xfrm>
              <a:off x="5718060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5" name="object 9605"/>
            <p:cNvSpPr/>
            <p:nvPr/>
          </p:nvSpPr>
          <p:spPr>
            <a:xfrm>
              <a:off x="5718060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6" name="object 9606"/>
            <p:cNvSpPr/>
            <p:nvPr/>
          </p:nvSpPr>
          <p:spPr>
            <a:xfrm>
              <a:off x="5718060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7" name="object 9607"/>
            <p:cNvSpPr/>
            <p:nvPr/>
          </p:nvSpPr>
          <p:spPr>
            <a:xfrm>
              <a:off x="5718060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8" name="object 9608"/>
            <p:cNvSpPr/>
            <p:nvPr/>
          </p:nvSpPr>
          <p:spPr>
            <a:xfrm>
              <a:off x="5718060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9" name="object 9609"/>
            <p:cNvSpPr/>
            <p:nvPr/>
          </p:nvSpPr>
          <p:spPr>
            <a:xfrm>
              <a:off x="5718060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0" name="object 9610"/>
            <p:cNvSpPr/>
            <p:nvPr/>
          </p:nvSpPr>
          <p:spPr>
            <a:xfrm>
              <a:off x="5718060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1" name="object 9611"/>
            <p:cNvSpPr/>
            <p:nvPr/>
          </p:nvSpPr>
          <p:spPr>
            <a:xfrm>
              <a:off x="5718060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2" name="object 9612"/>
            <p:cNvSpPr/>
            <p:nvPr/>
          </p:nvSpPr>
          <p:spPr>
            <a:xfrm>
              <a:off x="5667044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28" y="131597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3" name="object 9613"/>
            <p:cNvSpPr/>
            <p:nvPr/>
          </p:nvSpPr>
          <p:spPr>
            <a:xfrm>
              <a:off x="5667044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4" name="object 9614"/>
            <p:cNvSpPr/>
            <p:nvPr/>
          </p:nvSpPr>
          <p:spPr>
            <a:xfrm>
              <a:off x="5665917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5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5" name="object 9615"/>
            <p:cNvSpPr/>
            <p:nvPr/>
          </p:nvSpPr>
          <p:spPr>
            <a:xfrm>
              <a:off x="5665917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6" name="object 9616"/>
            <p:cNvSpPr/>
            <p:nvPr/>
          </p:nvSpPr>
          <p:spPr>
            <a:xfrm>
              <a:off x="5670232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54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654" y="112153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7" name="object 9617"/>
            <p:cNvSpPr/>
            <p:nvPr/>
          </p:nvSpPr>
          <p:spPr>
            <a:xfrm>
              <a:off x="5670232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54" y="0"/>
                  </a:lnTo>
                  <a:lnTo>
                    <a:pt x="6654" y="112153"/>
                  </a:lnTo>
                  <a:lnTo>
                    <a:pt x="0" y="11215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8" name="object 9618"/>
            <p:cNvSpPr/>
            <p:nvPr/>
          </p:nvSpPr>
          <p:spPr>
            <a:xfrm>
              <a:off x="5667489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9" name="object 9619"/>
            <p:cNvSpPr/>
            <p:nvPr/>
          </p:nvSpPr>
          <p:spPr>
            <a:xfrm>
              <a:off x="5667489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0" name="object 9620"/>
            <p:cNvSpPr/>
            <p:nvPr/>
          </p:nvSpPr>
          <p:spPr>
            <a:xfrm>
              <a:off x="5667489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1" name="object 9621"/>
            <p:cNvSpPr/>
            <p:nvPr/>
          </p:nvSpPr>
          <p:spPr>
            <a:xfrm>
              <a:off x="5667489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2" name="object 9622"/>
            <p:cNvSpPr/>
            <p:nvPr/>
          </p:nvSpPr>
          <p:spPr>
            <a:xfrm>
              <a:off x="566748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3" name="object 9623"/>
            <p:cNvSpPr/>
            <p:nvPr/>
          </p:nvSpPr>
          <p:spPr>
            <a:xfrm>
              <a:off x="566748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4" name="object 9624"/>
            <p:cNvSpPr/>
            <p:nvPr/>
          </p:nvSpPr>
          <p:spPr>
            <a:xfrm>
              <a:off x="5667489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5" name="object 9625"/>
            <p:cNvSpPr/>
            <p:nvPr/>
          </p:nvSpPr>
          <p:spPr>
            <a:xfrm>
              <a:off x="5667489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6" name="object 9626"/>
            <p:cNvSpPr/>
            <p:nvPr/>
          </p:nvSpPr>
          <p:spPr>
            <a:xfrm>
              <a:off x="5667489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7" name="object 9627"/>
            <p:cNvSpPr/>
            <p:nvPr/>
          </p:nvSpPr>
          <p:spPr>
            <a:xfrm>
              <a:off x="5667489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8" name="object 9628"/>
            <p:cNvSpPr/>
            <p:nvPr/>
          </p:nvSpPr>
          <p:spPr>
            <a:xfrm>
              <a:off x="5667489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9" name="object 9629"/>
            <p:cNvSpPr/>
            <p:nvPr/>
          </p:nvSpPr>
          <p:spPr>
            <a:xfrm>
              <a:off x="5667489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0" name="object 9630"/>
            <p:cNvSpPr/>
            <p:nvPr/>
          </p:nvSpPr>
          <p:spPr>
            <a:xfrm>
              <a:off x="566748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1" name="object 9631"/>
            <p:cNvSpPr/>
            <p:nvPr/>
          </p:nvSpPr>
          <p:spPr>
            <a:xfrm>
              <a:off x="566748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2" name="object 9632"/>
            <p:cNvSpPr/>
            <p:nvPr/>
          </p:nvSpPr>
          <p:spPr>
            <a:xfrm>
              <a:off x="5667489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3" name="object 9633"/>
            <p:cNvSpPr/>
            <p:nvPr/>
          </p:nvSpPr>
          <p:spPr>
            <a:xfrm>
              <a:off x="5667489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4" name="object 9634"/>
            <p:cNvSpPr/>
            <p:nvPr/>
          </p:nvSpPr>
          <p:spPr>
            <a:xfrm>
              <a:off x="566748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5" name="object 9635"/>
            <p:cNvSpPr/>
            <p:nvPr/>
          </p:nvSpPr>
          <p:spPr>
            <a:xfrm>
              <a:off x="566748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6" name="object 9636"/>
            <p:cNvSpPr/>
            <p:nvPr/>
          </p:nvSpPr>
          <p:spPr>
            <a:xfrm>
              <a:off x="5667489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7" name="object 9637"/>
            <p:cNvSpPr/>
            <p:nvPr/>
          </p:nvSpPr>
          <p:spPr>
            <a:xfrm>
              <a:off x="5667489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8" name="object 9638"/>
            <p:cNvSpPr/>
            <p:nvPr/>
          </p:nvSpPr>
          <p:spPr>
            <a:xfrm>
              <a:off x="566748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9" name="object 9639"/>
            <p:cNvSpPr/>
            <p:nvPr/>
          </p:nvSpPr>
          <p:spPr>
            <a:xfrm>
              <a:off x="566748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0" name="object 9640"/>
            <p:cNvSpPr/>
            <p:nvPr/>
          </p:nvSpPr>
          <p:spPr>
            <a:xfrm>
              <a:off x="5667489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1" name="object 9641"/>
            <p:cNvSpPr/>
            <p:nvPr/>
          </p:nvSpPr>
          <p:spPr>
            <a:xfrm>
              <a:off x="5667489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2" name="object 9642"/>
            <p:cNvSpPr/>
            <p:nvPr/>
          </p:nvSpPr>
          <p:spPr>
            <a:xfrm>
              <a:off x="5667489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3" name="object 9643"/>
            <p:cNvSpPr/>
            <p:nvPr/>
          </p:nvSpPr>
          <p:spPr>
            <a:xfrm>
              <a:off x="5667489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4" name="object 9644"/>
            <p:cNvSpPr/>
            <p:nvPr/>
          </p:nvSpPr>
          <p:spPr>
            <a:xfrm>
              <a:off x="5667489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5" name="object 9645"/>
            <p:cNvSpPr/>
            <p:nvPr/>
          </p:nvSpPr>
          <p:spPr>
            <a:xfrm>
              <a:off x="5667489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6" name="object 9646"/>
            <p:cNvSpPr/>
            <p:nvPr/>
          </p:nvSpPr>
          <p:spPr>
            <a:xfrm>
              <a:off x="566748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7" name="object 9647"/>
            <p:cNvSpPr/>
            <p:nvPr/>
          </p:nvSpPr>
          <p:spPr>
            <a:xfrm>
              <a:off x="566748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8" name="object 9648"/>
            <p:cNvSpPr/>
            <p:nvPr/>
          </p:nvSpPr>
          <p:spPr>
            <a:xfrm>
              <a:off x="5667489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9" name="object 9649"/>
            <p:cNvSpPr/>
            <p:nvPr/>
          </p:nvSpPr>
          <p:spPr>
            <a:xfrm>
              <a:off x="5667489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0" name="object 9650"/>
            <p:cNvSpPr/>
            <p:nvPr/>
          </p:nvSpPr>
          <p:spPr>
            <a:xfrm>
              <a:off x="5667489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1" name="object 9651"/>
            <p:cNvSpPr/>
            <p:nvPr/>
          </p:nvSpPr>
          <p:spPr>
            <a:xfrm>
              <a:off x="5667489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2" name="object 9652"/>
            <p:cNvSpPr/>
            <p:nvPr/>
          </p:nvSpPr>
          <p:spPr>
            <a:xfrm>
              <a:off x="5667489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3" name="object 9653"/>
            <p:cNvSpPr/>
            <p:nvPr/>
          </p:nvSpPr>
          <p:spPr>
            <a:xfrm>
              <a:off x="5667489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4" name="object 9654"/>
            <p:cNvSpPr/>
            <p:nvPr/>
          </p:nvSpPr>
          <p:spPr>
            <a:xfrm>
              <a:off x="5667489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5" name="object 9655"/>
            <p:cNvSpPr/>
            <p:nvPr/>
          </p:nvSpPr>
          <p:spPr>
            <a:xfrm>
              <a:off x="5667489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6" name="object 9656"/>
            <p:cNvSpPr/>
            <p:nvPr/>
          </p:nvSpPr>
          <p:spPr>
            <a:xfrm>
              <a:off x="5667489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7" name="object 9657"/>
            <p:cNvSpPr/>
            <p:nvPr/>
          </p:nvSpPr>
          <p:spPr>
            <a:xfrm>
              <a:off x="5667489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8" name="object 9658"/>
            <p:cNvSpPr/>
            <p:nvPr/>
          </p:nvSpPr>
          <p:spPr>
            <a:xfrm>
              <a:off x="5667489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9" name="object 9659"/>
            <p:cNvSpPr/>
            <p:nvPr/>
          </p:nvSpPr>
          <p:spPr>
            <a:xfrm>
              <a:off x="5667489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0" name="object 9660"/>
            <p:cNvSpPr/>
            <p:nvPr/>
          </p:nvSpPr>
          <p:spPr>
            <a:xfrm>
              <a:off x="5667489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1" name="object 9661"/>
            <p:cNvSpPr/>
            <p:nvPr/>
          </p:nvSpPr>
          <p:spPr>
            <a:xfrm>
              <a:off x="5667489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2" name="object 9662"/>
            <p:cNvSpPr/>
            <p:nvPr/>
          </p:nvSpPr>
          <p:spPr>
            <a:xfrm>
              <a:off x="5667489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3" name="object 9663"/>
            <p:cNvSpPr/>
            <p:nvPr/>
          </p:nvSpPr>
          <p:spPr>
            <a:xfrm>
              <a:off x="5667489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4" name="object 9664"/>
            <p:cNvSpPr/>
            <p:nvPr/>
          </p:nvSpPr>
          <p:spPr>
            <a:xfrm>
              <a:off x="5667489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5" name="object 9665"/>
            <p:cNvSpPr/>
            <p:nvPr/>
          </p:nvSpPr>
          <p:spPr>
            <a:xfrm>
              <a:off x="5667489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6" name="object 9666"/>
            <p:cNvSpPr/>
            <p:nvPr/>
          </p:nvSpPr>
          <p:spPr>
            <a:xfrm>
              <a:off x="5667489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7" name="object 9667"/>
            <p:cNvSpPr/>
            <p:nvPr/>
          </p:nvSpPr>
          <p:spPr>
            <a:xfrm>
              <a:off x="5667489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8" name="object 9668"/>
            <p:cNvSpPr/>
            <p:nvPr/>
          </p:nvSpPr>
          <p:spPr>
            <a:xfrm>
              <a:off x="5667489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9" name="object 9669"/>
            <p:cNvSpPr/>
            <p:nvPr/>
          </p:nvSpPr>
          <p:spPr>
            <a:xfrm>
              <a:off x="5667489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0" name="object 9670"/>
            <p:cNvSpPr/>
            <p:nvPr/>
          </p:nvSpPr>
          <p:spPr>
            <a:xfrm>
              <a:off x="5667489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1" name="object 9671"/>
            <p:cNvSpPr/>
            <p:nvPr/>
          </p:nvSpPr>
          <p:spPr>
            <a:xfrm>
              <a:off x="5667489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2" name="object 9672"/>
            <p:cNvSpPr/>
            <p:nvPr/>
          </p:nvSpPr>
          <p:spPr>
            <a:xfrm>
              <a:off x="5667489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3" name="object 9673"/>
            <p:cNvSpPr/>
            <p:nvPr/>
          </p:nvSpPr>
          <p:spPr>
            <a:xfrm>
              <a:off x="5667489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4" name="object 9674"/>
            <p:cNvSpPr/>
            <p:nvPr/>
          </p:nvSpPr>
          <p:spPr>
            <a:xfrm>
              <a:off x="5667489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60" y="137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5" name="object 9675"/>
            <p:cNvSpPr/>
            <p:nvPr/>
          </p:nvSpPr>
          <p:spPr>
            <a:xfrm>
              <a:off x="5667489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60" y="137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6" name="object 9676"/>
            <p:cNvSpPr/>
            <p:nvPr/>
          </p:nvSpPr>
          <p:spPr>
            <a:xfrm>
              <a:off x="5667489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7" name="object 9677"/>
            <p:cNvSpPr/>
            <p:nvPr/>
          </p:nvSpPr>
          <p:spPr>
            <a:xfrm>
              <a:off x="5667489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8" name="object 9678"/>
            <p:cNvSpPr/>
            <p:nvPr/>
          </p:nvSpPr>
          <p:spPr>
            <a:xfrm>
              <a:off x="5667489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9" name="object 9679"/>
            <p:cNvSpPr/>
            <p:nvPr/>
          </p:nvSpPr>
          <p:spPr>
            <a:xfrm>
              <a:off x="5667489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0" name="object 9680"/>
            <p:cNvSpPr/>
            <p:nvPr/>
          </p:nvSpPr>
          <p:spPr>
            <a:xfrm>
              <a:off x="5667489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1" name="object 9681"/>
            <p:cNvSpPr/>
            <p:nvPr/>
          </p:nvSpPr>
          <p:spPr>
            <a:xfrm>
              <a:off x="5667489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2" name="object 9682"/>
            <p:cNvSpPr/>
            <p:nvPr/>
          </p:nvSpPr>
          <p:spPr>
            <a:xfrm>
              <a:off x="5667489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3" name="object 9683"/>
            <p:cNvSpPr/>
            <p:nvPr/>
          </p:nvSpPr>
          <p:spPr>
            <a:xfrm>
              <a:off x="5667489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4" name="object 9684"/>
            <p:cNvSpPr/>
            <p:nvPr/>
          </p:nvSpPr>
          <p:spPr>
            <a:xfrm>
              <a:off x="5667489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5" name="object 9685"/>
            <p:cNvSpPr/>
            <p:nvPr/>
          </p:nvSpPr>
          <p:spPr>
            <a:xfrm>
              <a:off x="5667489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6" name="object 9686"/>
            <p:cNvSpPr/>
            <p:nvPr/>
          </p:nvSpPr>
          <p:spPr>
            <a:xfrm>
              <a:off x="5667489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7" name="object 9687"/>
            <p:cNvSpPr/>
            <p:nvPr/>
          </p:nvSpPr>
          <p:spPr>
            <a:xfrm>
              <a:off x="5667489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8" name="object 9688"/>
            <p:cNvSpPr/>
            <p:nvPr/>
          </p:nvSpPr>
          <p:spPr>
            <a:xfrm>
              <a:off x="5667489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9" name="object 9689"/>
            <p:cNvSpPr/>
            <p:nvPr/>
          </p:nvSpPr>
          <p:spPr>
            <a:xfrm>
              <a:off x="5667489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0" name="object 9690"/>
            <p:cNvSpPr/>
            <p:nvPr/>
          </p:nvSpPr>
          <p:spPr>
            <a:xfrm>
              <a:off x="5667489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1" name="object 9691"/>
            <p:cNvSpPr/>
            <p:nvPr/>
          </p:nvSpPr>
          <p:spPr>
            <a:xfrm>
              <a:off x="5667489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2" name="object 9692"/>
            <p:cNvSpPr/>
            <p:nvPr/>
          </p:nvSpPr>
          <p:spPr>
            <a:xfrm>
              <a:off x="5667489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3" name="object 9693"/>
            <p:cNvSpPr/>
            <p:nvPr/>
          </p:nvSpPr>
          <p:spPr>
            <a:xfrm>
              <a:off x="5667489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4" name="object 9694"/>
            <p:cNvSpPr/>
            <p:nvPr/>
          </p:nvSpPr>
          <p:spPr>
            <a:xfrm>
              <a:off x="5667489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5" name="object 9695"/>
            <p:cNvSpPr/>
            <p:nvPr/>
          </p:nvSpPr>
          <p:spPr>
            <a:xfrm>
              <a:off x="5667489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6" name="object 9696"/>
            <p:cNvSpPr/>
            <p:nvPr/>
          </p:nvSpPr>
          <p:spPr>
            <a:xfrm>
              <a:off x="5667489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7" name="object 9697"/>
            <p:cNvSpPr/>
            <p:nvPr/>
          </p:nvSpPr>
          <p:spPr>
            <a:xfrm>
              <a:off x="5667489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8" name="object 9698"/>
            <p:cNvSpPr/>
            <p:nvPr/>
          </p:nvSpPr>
          <p:spPr>
            <a:xfrm>
              <a:off x="5667489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9" name="object 9699"/>
            <p:cNvSpPr/>
            <p:nvPr/>
          </p:nvSpPr>
          <p:spPr>
            <a:xfrm>
              <a:off x="5667489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0" name="object 9700"/>
            <p:cNvSpPr/>
            <p:nvPr/>
          </p:nvSpPr>
          <p:spPr>
            <a:xfrm>
              <a:off x="5667489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1" name="object 9701"/>
            <p:cNvSpPr/>
            <p:nvPr/>
          </p:nvSpPr>
          <p:spPr>
            <a:xfrm>
              <a:off x="5667489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2" name="object 9702"/>
            <p:cNvSpPr/>
            <p:nvPr/>
          </p:nvSpPr>
          <p:spPr>
            <a:xfrm>
              <a:off x="5667489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3" name="object 9703"/>
            <p:cNvSpPr/>
            <p:nvPr/>
          </p:nvSpPr>
          <p:spPr>
            <a:xfrm>
              <a:off x="5667489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4" name="object 9704"/>
            <p:cNvSpPr/>
            <p:nvPr/>
          </p:nvSpPr>
          <p:spPr>
            <a:xfrm>
              <a:off x="5667489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5" name="object 9705"/>
            <p:cNvSpPr/>
            <p:nvPr/>
          </p:nvSpPr>
          <p:spPr>
            <a:xfrm>
              <a:off x="5667489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6" name="object 9706"/>
            <p:cNvSpPr/>
            <p:nvPr/>
          </p:nvSpPr>
          <p:spPr>
            <a:xfrm>
              <a:off x="5667489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7" name="object 9707"/>
            <p:cNvSpPr/>
            <p:nvPr/>
          </p:nvSpPr>
          <p:spPr>
            <a:xfrm>
              <a:off x="5667489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8" name="object 9708"/>
            <p:cNvSpPr/>
            <p:nvPr/>
          </p:nvSpPr>
          <p:spPr>
            <a:xfrm>
              <a:off x="5667489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9" name="object 9709"/>
            <p:cNvSpPr/>
            <p:nvPr/>
          </p:nvSpPr>
          <p:spPr>
            <a:xfrm>
              <a:off x="5667489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0" name="object 9710"/>
            <p:cNvSpPr/>
            <p:nvPr/>
          </p:nvSpPr>
          <p:spPr>
            <a:xfrm>
              <a:off x="5667489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1" name="object 9711"/>
            <p:cNvSpPr/>
            <p:nvPr/>
          </p:nvSpPr>
          <p:spPr>
            <a:xfrm>
              <a:off x="5667489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2" name="object 9712"/>
            <p:cNvSpPr/>
            <p:nvPr/>
          </p:nvSpPr>
          <p:spPr>
            <a:xfrm>
              <a:off x="5667489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3" name="object 9713"/>
            <p:cNvSpPr/>
            <p:nvPr/>
          </p:nvSpPr>
          <p:spPr>
            <a:xfrm>
              <a:off x="5667489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4" name="object 9714"/>
            <p:cNvSpPr/>
            <p:nvPr/>
          </p:nvSpPr>
          <p:spPr>
            <a:xfrm>
              <a:off x="5667489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5" name="object 9715"/>
            <p:cNvSpPr/>
            <p:nvPr/>
          </p:nvSpPr>
          <p:spPr>
            <a:xfrm>
              <a:off x="5667489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6" name="object 9716"/>
            <p:cNvSpPr/>
            <p:nvPr/>
          </p:nvSpPr>
          <p:spPr>
            <a:xfrm>
              <a:off x="5667489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7" name="object 9717"/>
            <p:cNvSpPr/>
            <p:nvPr/>
          </p:nvSpPr>
          <p:spPr>
            <a:xfrm>
              <a:off x="5667489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8" name="object 9718"/>
            <p:cNvSpPr/>
            <p:nvPr/>
          </p:nvSpPr>
          <p:spPr>
            <a:xfrm>
              <a:off x="5667489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9" name="object 9719"/>
            <p:cNvSpPr/>
            <p:nvPr/>
          </p:nvSpPr>
          <p:spPr>
            <a:xfrm>
              <a:off x="5667489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0" name="object 9720"/>
            <p:cNvSpPr/>
            <p:nvPr/>
          </p:nvSpPr>
          <p:spPr>
            <a:xfrm>
              <a:off x="5667489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1" name="object 9721"/>
            <p:cNvSpPr/>
            <p:nvPr/>
          </p:nvSpPr>
          <p:spPr>
            <a:xfrm>
              <a:off x="5667489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2" name="object 9722"/>
            <p:cNvSpPr/>
            <p:nvPr/>
          </p:nvSpPr>
          <p:spPr>
            <a:xfrm>
              <a:off x="5667489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3" name="object 9723"/>
            <p:cNvSpPr/>
            <p:nvPr/>
          </p:nvSpPr>
          <p:spPr>
            <a:xfrm>
              <a:off x="5667489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4" name="object 9724"/>
            <p:cNvSpPr/>
            <p:nvPr/>
          </p:nvSpPr>
          <p:spPr>
            <a:xfrm>
              <a:off x="5667489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5" name="object 9725"/>
            <p:cNvSpPr/>
            <p:nvPr/>
          </p:nvSpPr>
          <p:spPr>
            <a:xfrm>
              <a:off x="5667489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6" name="object 9726"/>
            <p:cNvSpPr/>
            <p:nvPr/>
          </p:nvSpPr>
          <p:spPr>
            <a:xfrm>
              <a:off x="5667489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7" name="object 9727"/>
            <p:cNvSpPr/>
            <p:nvPr/>
          </p:nvSpPr>
          <p:spPr>
            <a:xfrm>
              <a:off x="5667489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8" name="object 9728"/>
            <p:cNvSpPr/>
            <p:nvPr/>
          </p:nvSpPr>
          <p:spPr>
            <a:xfrm>
              <a:off x="5667489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9" name="object 9729"/>
            <p:cNvSpPr/>
            <p:nvPr/>
          </p:nvSpPr>
          <p:spPr>
            <a:xfrm>
              <a:off x="5667489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0" name="object 9730"/>
            <p:cNvSpPr/>
            <p:nvPr/>
          </p:nvSpPr>
          <p:spPr>
            <a:xfrm>
              <a:off x="5667489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1" name="object 9731"/>
            <p:cNvSpPr/>
            <p:nvPr/>
          </p:nvSpPr>
          <p:spPr>
            <a:xfrm>
              <a:off x="5667489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2" name="object 9732"/>
            <p:cNvSpPr/>
            <p:nvPr/>
          </p:nvSpPr>
          <p:spPr>
            <a:xfrm>
              <a:off x="5667489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3" name="object 9733"/>
            <p:cNvSpPr/>
            <p:nvPr/>
          </p:nvSpPr>
          <p:spPr>
            <a:xfrm>
              <a:off x="5667489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4" name="object 9734"/>
            <p:cNvSpPr/>
            <p:nvPr/>
          </p:nvSpPr>
          <p:spPr>
            <a:xfrm>
              <a:off x="5667489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5" name="object 9735"/>
            <p:cNvSpPr/>
            <p:nvPr/>
          </p:nvSpPr>
          <p:spPr>
            <a:xfrm>
              <a:off x="5667489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6" name="object 9736"/>
            <p:cNvSpPr/>
            <p:nvPr/>
          </p:nvSpPr>
          <p:spPr>
            <a:xfrm>
              <a:off x="5667489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7" name="object 9737"/>
            <p:cNvSpPr/>
            <p:nvPr/>
          </p:nvSpPr>
          <p:spPr>
            <a:xfrm>
              <a:off x="5667489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8" name="object 9738"/>
            <p:cNvSpPr/>
            <p:nvPr/>
          </p:nvSpPr>
          <p:spPr>
            <a:xfrm>
              <a:off x="5667489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9" name="object 9739"/>
            <p:cNvSpPr/>
            <p:nvPr/>
          </p:nvSpPr>
          <p:spPr>
            <a:xfrm>
              <a:off x="5667489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0" name="object 9740"/>
            <p:cNvSpPr/>
            <p:nvPr/>
          </p:nvSpPr>
          <p:spPr>
            <a:xfrm>
              <a:off x="5667489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1" name="object 9741"/>
            <p:cNvSpPr/>
            <p:nvPr/>
          </p:nvSpPr>
          <p:spPr>
            <a:xfrm>
              <a:off x="5667489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2" name="object 9742"/>
            <p:cNvSpPr/>
            <p:nvPr/>
          </p:nvSpPr>
          <p:spPr>
            <a:xfrm>
              <a:off x="5667489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3" name="object 9743"/>
            <p:cNvSpPr/>
            <p:nvPr/>
          </p:nvSpPr>
          <p:spPr>
            <a:xfrm>
              <a:off x="5667489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4" name="object 9744"/>
            <p:cNvSpPr/>
            <p:nvPr/>
          </p:nvSpPr>
          <p:spPr>
            <a:xfrm>
              <a:off x="5667489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5" name="object 9745"/>
            <p:cNvSpPr/>
            <p:nvPr/>
          </p:nvSpPr>
          <p:spPr>
            <a:xfrm>
              <a:off x="5667489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6" name="object 9746"/>
            <p:cNvSpPr/>
            <p:nvPr/>
          </p:nvSpPr>
          <p:spPr>
            <a:xfrm>
              <a:off x="5667489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7" name="object 9747"/>
            <p:cNvSpPr/>
            <p:nvPr/>
          </p:nvSpPr>
          <p:spPr>
            <a:xfrm>
              <a:off x="5667489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8" name="object 9748"/>
            <p:cNvSpPr/>
            <p:nvPr/>
          </p:nvSpPr>
          <p:spPr>
            <a:xfrm>
              <a:off x="5667489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9" name="object 9749"/>
            <p:cNvSpPr/>
            <p:nvPr/>
          </p:nvSpPr>
          <p:spPr>
            <a:xfrm>
              <a:off x="5667489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0" name="object 9750"/>
            <p:cNvSpPr/>
            <p:nvPr/>
          </p:nvSpPr>
          <p:spPr>
            <a:xfrm>
              <a:off x="5667489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1" name="object 9751"/>
            <p:cNvSpPr/>
            <p:nvPr/>
          </p:nvSpPr>
          <p:spPr>
            <a:xfrm>
              <a:off x="5667489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2" name="object 9752"/>
            <p:cNvSpPr/>
            <p:nvPr/>
          </p:nvSpPr>
          <p:spPr>
            <a:xfrm>
              <a:off x="5667489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3" name="object 9753"/>
            <p:cNvSpPr/>
            <p:nvPr/>
          </p:nvSpPr>
          <p:spPr>
            <a:xfrm>
              <a:off x="5667489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4" name="object 9754"/>
            <p:cNvSpPr/>
            <p:nvPr/>
          </p:nvSpPr>
          <p:spPr>
            <a:xfrm>
              <a:off x="5626798" y="4006938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47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47" y="3035"/>
                  </a:lnTo>
                  <a:lnTo>
                    <a:pt x="11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5" name="object 9755"/>
            <p:cNvSpPr/>
            <p:nvPr/>
          </p:nvSpPr>
          <p:spPr>
            <a:xfrm>
              <a:off x="5626407" y="4006752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12572" y="0"/>
                  </a:moveTo>
                  <a:lnTo>
                    <a:pt x="0" y="0"/>
                  </a:lnTo>
                  <a:lnTo>
                    <a:pt x="0" y="3301"/>
                  </a:lnTo>
                  <a:lnTo>
                    <a:pt x="12572" y="3301"/>
                  </a:lnTo>
                  <a:lnTo>
                    <a:pt x="12572" y="2539"/>
                  </a:lnTo>
                  <a:lnTo>
                    <a:pt x="1219" y="2539"/>
                  </a:lnTo>
                  <a:lnTo>
                    <a:pt x="838" y="2438"/>
                  </a:lnTo>
                  <a:lnTo>
                    <a:pt x="838" y="2146"/>
                  </a:lnTo>
                  <a:lnTo>
                    <a:pt x="1663" y="2146"/>
                  </a:lnTo>
                  <a:lnTo>
                    <a:pt x="1612" y="1943"/>
                  </a:lnTo>
                  <a:lnTo>
                    <a:pt x="927" y="1650"/>
                  </a:lnTo>
                  <a:lnTo>
                    <a:pt x="812" y="990"/>
                  </a:lnTo>
                  <a:lnTo>
                    <a:pt x="1066" y="774"/>
                  </a:lnTo>
                  <a:lnTo>
                    <a:pt x="12572" y="774"/>
                  </a:lnTo>
                  <a:lnTo>
                    <a:pt x="12572" y="0"/>
                  </a:lnTo>
                  <a:close/>
                </a:path>
                <a:path w="12700" h="3810">
                  <a:moveTo>
                    <a:pt x="1854" y="1079"/>
                  </a:moveTo>
                  <a:lnTo>
                    <a:pt x="1346" y="1079"/>
                  </a:lnTo>
                  <a:lnTo>
                    <a:pt x="1343" y="1320"/>
                  </a:lnTo>
                  <a:lnTo>
                    <a:pt x="2006" y="1612"/>
                  </a:lnTo>
                  <a:lnTo>
                    <a:pt x="2108" y="2324"/>
                  </a:lnTo>
                  <a:lnTo>
                    <a:pt x="1854" y="2539"/>
                  </a:lnTo>
                  <a:lnTo>
                    <a:pt x="10960" y="2539"/>
                  </a:lnTo>
                  <a:lnTo>
                    <a:pt x="10744" y="2501"/>
                  </a:lnTo>
                  <a:lnTo>
                    <a:pt x="2387" y="2501"/>
                  </a:lnTo>
                  <a:lnTo>
                    <a:pt x="2387" y="1168"/>
                  </a:lnTo>
                  <a:lnTo>
                    <a:pt x="2006" y="1168"/>
                  </a:lnTo>
                  <a:lnTo>
                    <a:pt x="1854" y="1079"/>
                  </a:lnTo>
                  <a:close/>
                </a:path>
                <a:path w="12700" h="3810">
                  <a:moveTo>
                    <a:pt x="11595" y="1079"/>
                  </a:moveTo>
                  <a:lnTo>
                    <a:pt x="11099" y="1079"/>
                  </a:lnTo>
                  <a:lnTo>
                    <a:pt x="11048" y="1320"/>
                  </a:lnTo>
                  <a:lnTo>
                    <a:pt x="11734" y="1612"/>
                  </a:lnTo>
                  <a:lnTo>
                    <a:pt x="11849" y="2324"/>
                  </a:lnTo>
                  <a:lnTo>
                    <a:pt x="11595" y="2539"/>
                  </a:lnTo>
                  <a:lnTo>
                    <a:pt x="12572" y="2539"/>
                  </a:lnTo>
                  <a:lnTo>
                    <a:pt x="12572" y="1168"/>
                  </a:lnTo>
                  <a:lnTo>
                    <a:pt x="11734" y="1168"/>
                  </a:lnTo>
                  <a:lnTo>
                    <a:pt x="11595" y="1079"/>
                  </a:lnTo>
                  <a:close/>
                </a:path>
                <a:path w="12700" h="3810">
                  <a:moveTo>
                    <a:pt x="10777" y="800"/>
                  </a:moveTo>
                  <a:lnTo>
                    <a:pt x="2857" y="800"/>
                  </a:lnTo>
                  <a:lnTo>
                    <a:pt x="2857" y="2501"/>
                  </a:lnTo>
                  <a:lnTo>
                    <a:pt x="3276" y="2501"/>
                  </a:lnTo>
                  <a:lnTo>
                    <a:pt x="3276" y="812"/>
                  </a:lnTo>
                  <a:lnTo>
                    <a:pt x="10777" y="800"/>
                  </a:lnTo>
                  <a:close/>
                </a:path>
                <a:path w="12700" h="3810">
                  <a:moveTo>
                    <a:pt x="4787" y="812"/>
                  </a:moveTo>
                  <a:lnTo>
                    <a:pt x="4495" y="812"/>
                  </a:lnTo>
                  <a:lnTo>
                    <a:pt x="4495" y="1142"/>
                  </a:lnTo>
                  <a:lnTo>
                    <a:pt x="3746" y="1142"/>
                  </a:lnTo>
                  <a:lnTo>
                    <a:pt x="3746" y="1498"/>
                  </a:lnTo>
                  <a:lnTo>
                    <a:pt x="4381" y="1498"/>
                  </a:lnTo>
                  <a:lnTo>
                    <a:pt x="4381" y="1790"/>
                  </a:lnTo>
                  <a:lnTo>
                    <a:pt x="3746" y="1790"/>
                  </a:lnTo>
                  <a:lnTo>
                    <a:pt x="3746" y="2146"/>
                  </a:lnTo>
                  <a:lnTo>
                    <a:pt x="4495" y="2146"/>
                  </a:lnTo>
                  <a:lnTo>
                    <a:pt x="4495" y="2501"/>
                  </a:lnTo>
                  <a:lnTo>
                    <a:pt x="4787" y="2501"/>
                  </a:lnTo>
                  <a:lnTo>
                    <a:pt x="4787" y="812"/>
                  </a:lnTo>
                  <a:close/>
                </a:path>
                <a:path w="12700" h="3810">
                  <a:moveTo>
                    <a:pt x="5130" y="1409"/>
                  </a:moveTo>
                  <a:lnTo>
                    <a:pt x="5130" y="2501"/>
                  </a:lnTo>
                  <a:lnTo>
                    <a:pt x="5600" y="2501"/>
                  </a:lnTo>
                  <a:lnTo>
                    <a:pt x="5130" y="1409"/>
                  </a:lnTo>
                  <a:close/>
                </a:path>
                <a:path w="12700" h="3810">
                  <a:moveTo>
                    <a:pt x="6400" y="1409"/>
                  </a:moveTo>
                  <a:lnTo>
                    <a:pt x="6083" y="2146"/>
                  </a:lnTo>
                  <a:lnTo>
                    <a:pt x="5892" y="2501"/>
                  </a:lnTo>
                  <a:lnTo>
                    <a:pt x="6400" y="2501"/>
                  </a:lnTo>
                  <a:lnTo>
                    <a:pt x="6400" y="1409"/>
                  </a:lnTo>
                  <a:close/>
                </a:path>
                <a:path w="12700" h="3810">
                  <a:moveTo>
                    <a:pt x="7238" y="812"/>
                  </a:moveTo>
                  <a:lnTo>
                    <a:pt x="6870" y="812"/>
                  </a:lnTo>
                  <a:lnTo>
                    <a:pt x="6870" y="2501"/>
                  </a:lnTo>
                  <a:lnTo>
                    <a:pt x="7238" y="2501"/>
                  </a:lnTo>
                  <a:lnTo>
                    <a:pt x="7238" y="812"/>
                  </a:lnTo>
                  <a:close/>
                </a:path>
                <a:path w="12700" h="3810">
                  <a:moveTo>
                    <a:pt x="8788" y="812"/>
                  </a:moveTo>
                  <a:lnTo>
                    <a:pt x="8483" y="812"/>
                  </a:lnTo>
                  <a:lnTo>
                    <a:pt x="8483" y="1142"/>
                  </a:lnTo>
                  <a:lnTo>
                    <a:pt x="7746" y="1142"/>
                  </a:lnTo>
                  <a:lnTo>
                    <a:pt x="7746" y="1498"/>
                  </a:lnTo>
                  <a:lnTo>
                    <a:pt x="8407" y="1498"/>
                  </a:lnTo>
                  <a:lnTo>
                    <a:pt x="8407" y="1790"/>
                  </a:lnTo>
                  <a:lnTo>
                    <a:pt x="7746" y="1790"/>
                  </a:lnTo>
                  <a:lnTo>
                    <a:pt x="7746" y="2146"/>
                  </a:lnTo>
                  <a:lnTo>
                    <a:pt x="8483" y="2146"/>
                  </a:lnTo>
                  <a:lnTo>
                    <a:pt x="8483" y="2501"/>
                  </a:lnTo>
                  <a:lnTo>
                    <a:pt x="8788" y="2501"/>
                  </a:lnTo>
                  <a:lnTo>
                    <a:pt x="8788" y="812"/>
                  </a:lnTo>
                  <a:close/>
                </a:path>
                <a:path w="12700" h="3810">
                  <a:moveTo>
                    <a:pt x="9143" y="1435"/>
                  </a:moveTo>
                  <a:lnTo>
                    <a:pt x="9143" y="2501"/>
                  </a:lnTo>
                  <a:lnTo>
                    <a:pt x="9740" y="2501"/>
                  </a:lnTo>
                  <a:lnTo>
                    <a:pt x="9143" y="1435"/>
                  </a:lnTo>
                  <a:close/>
                </a:path>
                <a:path w="12700" h="3810">
                  <a:moveTo>
                    <a:pt x="10762" y="812"/>
                  </a:moveTo>
                  <a:lnTo>
                    <a:pt x="10248" y="812"/>
                  </a:lnTo>
                  <a:lnTo>
                    <a:pt x="10248" y="2501"/>
                  </a:lnTo>
                  <a:lnTo>
                    <a:pt x="10744" y="2501"/>
                  </a:lnTo>
                  <a:lnTo>
                    <a:pt x="10553" y="2438"/>
                  </a:lnTo>
                  <a:lnTo>
                    <a:pt x="10553" y="2146"/>
                  </a:lnTo>
                  <a:lnTo>
                    <a:pt x="11379" y="2146"/>
                  </a:lnTo>
                  <a:lnTo>
                    <a:pt x="11268" y="1943"/>
                  </a:lnTo>
                  <a:lnTo>
                    <a:pt x="10629" y="1650"/>
                  </a:lnTo>
                  <a:lnTo>
                    <a:pt x="10553" y="990"/>
                  </a:lnTo>
                  <a:lnTo>
                    <a:pt x="10762" y="812"/>
                  </a:lnTo>
                  <a:close/>
                </a:path>
                <a:path w="12700" h="3810">
                  <a:moveTo>
                    <a:pt x="1663" y="2146"/>
                  </a:moveTo>
                  <a:lnTo>
                    <a:pt x="1041" y="2146"/>
                  </a:lnTo>
                  <a:lnTo>
                    <a:pt x="1219" y="2235"/>
                  </a:lnTo>
                  <a:lnTo>
                    <a:pt x="1549" y="2235"/>
                  </a:lnTo>
                  <a:close/>
                </a:path>
                <a:path w="12700" h="3810">
                  <a:moveTo>
                    <a:pt x="11379" y="2146"/>
                  </a:moveTo>
                  <a:lnTo>
                    <a:pt x="10807" y="2146"/>
                  </a:lnTo>
                  <a:lnTo>
                    <a:pt x="10960" y="2235"/>
                  </a:lnTo>
                  <a:lnTo>
                    <a:pt x="11252" y="2235"/>
                  </a:lnTo>
                  <a:lnTo>
                    <a:pt x="11379" y="2146"/>
                  </a:lnTo>
                  <a:close/>
                </a:path>
                <a:path w="12700" h="3810">
                  <a:moveTo>
                    <a:pt x="9956" y="812"/>
                  </a:moveTo>
                  <a:lnTo>
                    <a:pt x="9321" y="812"/>
                  </a:lnTo>
                  <a:lnTo>
                    <a:pt x="9956" y="1879"/>
                  </a:lnTo>
                  <a:lnTo>
                    <a:pt x="9956" y="812"/>
                  </a:lnTo>
                  <a:close/>
                </a:path>
                <a:path w="12700" h="3810">
                  <a:moveTo>
                    <a:pt x="6261" y="812"/>
                  </a:moveTo>
                  <a:lnTo>
                    <a:pt x="5422" y="812"/>
                  </a:lnTo>
                  <a:lnTo>
                    <a:pt x="5529" y="1142"/>
                  </a:lnTo>
                  <a:lnTo>
                    <a:pt x="5829" y="1816"/>
                  </a:lnTo>
                  <a:lnTo>
                    <a:pt x="6261" y="812"/>
                  </a:lnTo>
                  <a:close/>
                </a:path>
                <a:path w="12700" h="3810">
                  <a:moveTo>
                    <a:pt x="10807" y="774"/>
                  </a:moveTo>
                  <a:lnTo>
                    <a:pt x="1663" y="774"/>
                  </a:lnTo>
                  <a:lnTo>
                    <a:pt x="2006" y="838"/>
                  </a:lnTo>
                  <a:lnTo>
                    <a:pt x="2006" y="1168"/>
                  </a:lnTo>
                  <a:lnTo>
                    <a:pt x="2387" y="1168"/>
                  </a:lnTo>
                  <a:lnTo>
                    <a:pt x="2387" y="800"/>
                  </a:lnTo>
                  <a:lnTo>
                    <a:pt x="10777" y="800"/>
                  </a:lnTo>
                  <a:close/>
                </a:path>
                <a:path w="12700" h="3810">
                  <a:moveTo>
                    <a:pt x="12572" y="774"/>
                  </a:moveTo>
                  <a:lnTo>
                    <a:pt x="11379" y="774"/>
                  </a:lnTo>
                  <a:lnTo>
                    <a:pt x="11734" y="838"/>
                  </a:lnTo>
                  <a:lnTo>
                    <a:pt x="11734" y="1168"/>
                  </a:lnTo>
                  <a:lnTo>
                    <a:pt x="12572" y="1168"/>
                  </a:lnTo>
                  <a:lnTo>
                    <a:pt x="12572" y="774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6" name="object 9756"/>
            <p:cNvSpPr/>
            <p:nvPr/>
          </p:nvSpPr>
          <p:spPr>
            <a:xfrm>
              <a:off x="5928322" y="3998924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61226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61226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7" name="object 9757"/>
            <p:cNvSpPr/>
            <p:nvPr/>
          </p:nvSpPr>
          <p:spPr>
            <a:xfrm>
              <a:off x="5928321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8" name="object 9758"/>
            <p:cNvSpPr/>
            <p:nvPr/>
          </p:nvSpPr>
          <p:spPr>
            <a:xfrm>
              <a:off x="5871616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9" name="object 9759"/>
            <p:cNvSpPr/>
            <p:nvPr/>
          </p:nvSpPr>
          <p:spPr>
            <a:xfrm>
              <a:off x="5871616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0" name="object 9760"/>
            <p:cNvSpPr/>
            <p:nvPr/>
          </p:nvSpPr>
          <p:spPr>
            <a:xfrm>
              <a:off x="5894298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1" name="object 9761"/>
            <p:cNvSpPr/>
            <p:nvPr/>
          </p:nvSpPr>
          <p:spPr>
            <a:xfrm>
              <a:off x="5894298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2" name="object 9762"/>
            <p:cNvSpPr/>
            <p:nvPr/>
          </p:nvSpPr>
          <p:spPr>
            <a:xfrm>
              <a:off x="5939663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41" y="70370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3" name="object 9763"/>
            <p:cNvSpPr/>
            <p:nvPr/>
          </p:nvSpPr>
          <p:spPr>
            <a:xfrm>
              <a:off x="5939663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4" name="object 9764"/>
            <p:cNvSpPr/>
            <p:nvPr/>
          </p:nvSpPr>
          <p:spPr>
            <a:xfrm>
              <a:off x="5951004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41" y="70370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5" name="object 9765"/>
            <p:cNvSpPr/>
            <p:nvPr/>
          </p:nvSpPr>
          <p:spPr>
            <a:xfrm>
              <a:off x="5951004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6" name="object 9766"/>
            <p:cNvSpPr/>
            <p:nvPr/>
          </p:nvSpPr>
          <p:spPr>
            <a:xfrm>
              <a:off x="5871616" y="399892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9004"/>
                  </a:lnTo>
                  <a:lnTo>
                    <a:pt x="22682" y="5900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7" name="object 9767"/>
            <p:cNvSpPr/>
            <p:nvPr/>
          </p:nvSpPr>
          <p:spPr>
            <a:xfrm>
              <a:off x="5871616" y="399892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82" y="0"/>
                  </a:lnTo>
                  <a:lnTo>
                    <a:pt x="22682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8" name="object 9768"/>
            <p:cNvSpPr/>
            <p:nvPr/>
          </p:nvSpPr>
          <p:spPr>
            <a:xfrm>
              <a:off x="5894298" y="399892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9004"/>
                  </a:lnTo>
                  <a:lnTo>
                    <a:pt x="22682" y="5900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9" name="object 9769"/>
            <p:cNvSpPr/>
            <p:nvPr/>
          </p:nvSpPr>
          <p:spPr>
            <a:xfrm>
              <a:off x="5894298" y="3998925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64" y="0"/>
                  </a:moveTo>
                  <a:lnTo>
                    <a:pt x="56705" y="0"/>
                  </a:lnTo>
                  <a:lnTo>
                    <a:pt x="56705" y="59004"/>
                  </a:lnTo>
                  <a:lnTo>
                    <a:pt x="45364" y="59004"/>
                  </a:lnTo>
                  <a:lnTo>
                    <a:pt x="45364" y="0"/>
                  </a:lnTo>
                  <a:close/>
                </a:path>
                <a:path w="68579" h="59054">
                  <a:moveTo>
                    <a:pt x="56705" y="0"/>
                  </a:moveTo>
                  <a:lnTo>
                    <a:pt x="68046" y="0"/>
                  </a:lnTo>
                  <a:lnTo>
                    <a:pt x="68046" y="59004"/>
                  </a:lnTo>
                  <a:lnTo>
                    <a:pt x="56705" y="59004"/>
                  </a:lnTo>
                  <a:lnTo>
                    <a:pt x="56705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0" name="object 9770"/>
            <p:cNvSpPr/>
            <p:nvPr/>
          </p:nvSpPr>
          <p:spPr>
            <a:xfrm>
              <a:off x="5871618" y="4005742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82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1" name="object 9771"/>
            <p:cNvSpPr/>
            <p:nvPr/>
          </p:nvSpPr>
          <p:spPr>
            <a:xfrm>
              <a:off x="5871618" y="4005742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82" y="0"/>
                  </a:lnTo>
                </a:path>
                <a:path w="45720">
                  <a:moveTo>
                    <a:pt x="22682" y="0"/>
                  </a:moveTo>
                  <a:lnTo>
                    <a:pt x="4536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2" name="object 9772"/>
            <p:cNvSpPr/>
            <p:nvPr/>
          </p:nvSpPr>
          <p:spPr>
            <a:xfrm>
              <a:off x="5927194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7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3" name="object 9773"/>
            <p:cNvSpPr/>
            <p:nvPr/>
          </p:nvSpPr>
          <p:spPr>
            <a:xfrm>
              <a:off x="5927194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4" name="object 9774"/>
            <p:cNvSpPr/>
            <p:nvPr/>
          </p:nvSpPr>
          <p:spPr>
            <a:xfrm>
              <a:off x="5939665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5" name="object 9775"/>
            <p:cNvSpPr/>
            <p:nvPr/>
          </p:nvSpPr>
          <p:spPr>
            <a:xfrm>
              <a:off x="5939665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6" name="object 9776"/>
            <p:cNvSpPr/>
            <p:nvPr/>
          </p:nvSpPr>
          <p:spPr>
            <a:xfrm>
              <a:off x="5951006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7" name="object 9777"/>
            <p:cNvSpPr/>
            <p:nvPr/>
          </p:nvSpPr>
          <p:spPr>
            <a:xfrm>
              <a:off x="5951006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8" name="object 9778"/>
            <p:cNvSpPr/>
            <p:nvPr/>
          </p:nvSpPr>
          <p:spPr>
            <a:xfrm>
              <a:off x="5898832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9" name="object 9779"/>
            <p:cNvSpPr/>
            <p:nvPr/>
          </p:nvSpPr>
          <p:spPr>
            <a:xfrm>
              <a:off x="5898832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0" name="object 9780"/>
            <p:cNvSpPr/>
            <p:nvPr/>
          </p:nvSpPr>
          <p:spPr>
            <a:xfrm>
              <a:off x="5898832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1" name="object 9781"/>
            <p:cNvSpPr/>
            <p:nvPr/>
          </p:nvSpPr>
          <p:spPr>
            <a:xfrm>
              <a:off x="5898832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2" name="object 9782"/>
            <p:cNvSpPr/>
            <p:nvPr/>
          </p:nvSpPr>
          <p:spPr>
            <a:xfrm>
              <a:off x="5898832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3" name="object 9783"/>
            <p:cNvSpPr/>
            <p:nvPr/>
          </p:nvSpPr>
          <p:spPr>
            <a:xfrm>
              <a:off x="5898832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4" name="object 9784"/>
            <p:cNvSpPr/>
            <p:nvPr/>
          </p:nvSpPr>
          <p:spPr>
            <a:xfrm>
              <a:off x="5898832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5" name="object 9785"/>
            <p:cNvSpPr/>
            <p:nvPr/>
          </p:nvSpPr>
          <p:spPr>
            <a:xfrm>
              <a:off x="5898832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6" name="object 9786"/>
            <p:cNvSpPr/>
            <p:nvPr/>
          </p:nvSpPr>
          <p:spPr>
            <a:xfrm>
              <a:off x="5898832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7" name="object 9787"/>
            <p:cNvSpPr/>
            <p:nvPr/>
          </p:nvSpPr>
          <p:spPr>
            <a:xfrm>
              <a:off x="5898832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8" name="object 9788"/>
            <p:cNvSpPr/>
            <p:nvPr/>
          </p:nvSpPr>
          <p:spPr>
            <a:xfrm>
              <a:off x="5898832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9" name="object 9789"/>
            <p:cNvSpPr/>
            <p:nvPr/>
          </p:nvSpPr>
          <p:spPr>
            <a:xfrm>
              <a:off x="5898832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0" name="object 9790"/>
            <p:cNvSpPr/>
            <p:nvPr/>
          </p:nvSpPr>
          <p:spPr>
            <a:xfrm>
              <a:off x="5898832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1" name="object 9791"/>
            <p:cNvSpPr/>
            <p:nvPr/>
          </p:nvSpPr>
          <p:spPr>
            <a:xfrm>
              <a:off x="5898832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2" name="object 9792"/>
            <p:cNvSpPr/>
            <p:nvPr/>
          </p:nvSpPr>
          <p:spPr>
            <a:xfrm>
              <a:off x="5898832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3" name="object 9793"/>
            <p:cNvSpPr/>
            <p:nvPr/>
          </p:nvSpPr>
          <p:spPr>
            <a:xfrm>
              <a:off x="5898832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4" name="object 9794"/>
            <p:cNvSpPr/>
            <p:nvPr/>
          </p:nvSpPr>
          <p:spPr>
            <a:xfrm>
              <a:off x="5898832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5" name="object 9795"/>
            <p:cNvSpPr/>
            <p:nvPr/>
          </p:nvSpPr>
          <p:spPr>
            <a:xfrm>
              <a:off x="5898832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6" name="object 9796"/>
            <p:cNvSpPr/>
            <p:nvPr/>
          </p:nvSpPr>
          <p:spPr>
            <a:xfrm>
              <a:off x="5898832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7" name="object 9797"/>
            <p:cNvSpPr/>
            <p:nvPr/>
          </p:nvSpPr>
          <p:spPr>
            <a:xfrm>
              <a:off x="5898832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8" name="object 9798"/>
            <p:cNvSpPr/>
            <p:nvPr/>
          </p:nvSpPr>
          <p:spPr>
            <a:xfrm>
              <a:off x="5898832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9" name="object 9799"/>
            <p:cNvSpPr/>
            <p:nvPr/>
          </p:nvSpPr>
          <p:spPr>
            <a:xfrm>
              <a:off x="5898832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0" name="object 9800"/>
            <p:cNvSpPr/>
            <p:nvPr/>
          </p:nvSpPr>
          <p:spPr>
            <a:xfrm>
              <a:off x="5898832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1" name="object 9801"/>
            <p:cNvSpPr/>
            <p:nvPr/>
          </p:nvSpPr>
          <p:spPr>
            <a:xfrm>
              <a:off x="5898832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2" name="object 9802"/>
            <p:cNvSpPr/>
            <p:nvPr/>
          </p:nvSpPr>
          <p:spPr>
            <a:xfrm>
              <a:off x="5898832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3" name="object 9803"/>
            <p:cNvSpPr/>
            <p:nvPr/>
          </p:nvSpPr>
          <p:spPr>
            <a:xfrm>
              <a:off x="5898832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4" name="object 9804"/>
            <p:cNvSpPr/>
            <p:nvPr/>
          </p:nvSpPr>
          <p:spPr>
            <a:xfrm>
              <a:off x="5931484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92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692" y="112153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5" name="object 9805"/>
            <p:cNvSpPr/>
            <p:nvPr/>
          </p:nvSpPr>
          <p:spPr>
            <a:xfrm>
              <a:off x="5931484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92" y="0"/>
                  </a:lnTo>
                  <a:lnTo>
                    <a:pt x="6692" y="112153"/>
                  </a:lnTo>
                  <a:lnTo>
                    <a:pt x="0" y="11215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6" name="object 9806"/>
            <p:cNvSpPr/>
            <p:nvPr/>
          </p:nvSpPr>
          <p:spPr>
            <a:xfrm>
              <a:off x="5876137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7" name="object 9807"/>
            <p:cNvSpPr/>
            <p:nvPr/>
          </p:nvSpPr>
          <p:spPr>
            <a:xfrm>
              <a:off x="5876137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8" name="object 9808"/>
            <p:cNvSpPr/>
            <p:nvPr/>
          </p:nvSpPr>
          <p:spPr>
            <a:xfrm>
              <a:off x="5876137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9" name="object 9809"/>
            <p:cNvSpPr/>
            <p:nvPr/>
          </p:nvSpPr>
          <p:spPr>
            <a:xfrm>
              <a:off x="5876137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0" name="object 9810"/>
            <p:cNvSpPr/>
            <p:nvPr/>
          </p:nvSpPr>
          <p:spPr>
            <a:xfrm>
              <a:off x="5876137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1" name="object 9811"/>
            <p:cNvSpPr/>
            <p:nvPr/>
          </p:nvSpPr>
          <p:spPr>
            <a:xfrm>
              <a:off x="5876137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2" name="object 9812"/>
            <p:cNvSpPr/>
            <p:nvPr/>
          </p:nvSpPr>
          <p:spPr>
            <a:xfrm>
              <a:off x="5876137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3" name="object 9813"/>
            <p:cNvSpPr/>
            <p:nvPr/>
          </p:nvSpPr>
          <p:spPr>
            <a:xfrm>
              <a:off x="5876137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4" name="object 9814"/>
            <p:cNvSpPr/>
            <p:nvPr/>
          </p:nvSpPr>
          <p:spPr>
            <a:xfrm>
              <a:off x="5876137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5" name="object 9815"/>
            <p:cNvSpPr/>
            <p:nvPr/>
          </p:nvSpPr>
          <p:spPr>
            <a:xfrm>
              <a:off x="5876137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6" name="object 9816"/>
            <p:cNvSpPr/>
            <p:nvPr/>
          </p:nvSpPr>
          <p:spPr>
            <a:xfrm>
              <a:off x="5876137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7" name="object 9817"/>
            <p:cNvSpPr/>
            <p:nvPr/>
          </p:nvSpPr>
          <p:spPr>
            <a:xfrm>
              <a:off x="5876137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8" name="object 9818"/>
            <p:cNvSpPr/>
            <p:nvPr/>
          </p:nvSpPr>
          <p:spPr>
            <a:xfrm>
              <a:off x="5876137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9" name="object 9819"/>
            <p:cNvSpPr/>
            <p:nvPr/>
          </p:nvSpPr>
          <p:spPr>
            <a:xfrm>
              <a:off x="5876137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0" name="object 9820"/>
            <p:cNvSpPr/>
            <p:nvPr/>
          </p:nvSpPr>
          <p:spPr>
            <a:xfrm>
              <a:off x="5876137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1" name="object 9821"/>
            <p:cNvSpPr/>
            <p:nvPr/>
          </p:nvSpPr>
          <p:spPr>
            <a:xfrm>
              <a:off x="5876137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2" name="object 9822"/>
            <p:cNvSpPr/>
            <p:nvPr/>
          </p:nvSpPr>
          <p:spPr>
            <a:xfrm>
              <a:off x="5876137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3" name="object 9823"/>
            <p:cNvSpPr/>
            <p:nvPr/>
          </p:nvSpPr>
          <p:spPr>
            <a:xfrm>
              <a:off x="5876137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4" name="object 9824"/>
            <p:cNvSpPr/>
            <p:nvPr/>
          </p:nvSpPr>
          <p:spPr>
            <a:xfrm>
              <a:off x="5876137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5" name="object 9825"/>
            <p:cNvSpPr/>
            <p:nvPr/>
          </p:nvSpPr>
          <p:spPr>
            <a:xfrm>
              <a:off x="5876137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6" name="object 9826"/>
            <p:cNvSpPr/>
            <p:nvPr/>
          </p:nvSpPr>
          <p:spPr>
            <a:xfrm>
              <a:off x="5876137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73" y="152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7" name="object 9827"/>
            <p:cNvSpPr/>
            <p:nvPr/>
          </p:nvSpPr>
          <p:spPr>
            <a:xfrm>
              <a:off x="5876137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73" y="152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8" name="object 9828"/>
            <p:cNvSpPr/>
            <p:nvPr/>
          </p:nvSpPr>
          <p:spPr>
            <a:xfrm>
              <a:off x="5876137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9" name="object 9829"/>
            <p:cNvSpPr/>
            <p:nvPr/>
          </p:nvSpPr>
          <p:spPr>
            <a:xfrm>
              <a:off x="5876137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0" name="object 9830"/>
            <p:cNvSpPr/>
            <p:nvPr/>
          </p:nvSpPr>
          <p:spPr>
            <a:xfrm>
              <a:off x="5876137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1" name="object 9831"/>
            <p:cNvSpPr/>
            <p:nvPr/>
          </p:nvSpPr>
          <p:spPr>
            <a:xfrm>
              <a:off x="5876137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2" name="object 9832"/>
            <p:cNvSpPr/>
            <p:nvPr/>
          </p:nvSpPr>
          <p:spPr>
            <a:xfrm>
              <a:off x="5898832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3" name="object 9833"/>
            <p:cNvSpPr/>
            <p:nvPr/>
          </p:nvSpPr>
          <p:spPr>
            <a:xfrm>
              <a:off x="5898832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4" name="object 9834"/>
            <p:cNvSpPr/>
            <p:nvPr/>
          </p:nvSpPr>
          <p:spPr>
            <a:xfrm>
              <a:off x="5898832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5" name="object 9835"/>
            <p:cNvSpPr/>
            <p:nvPr/>
          </p:nvSpPr>
          <p:spPr>
            <a:xfrm>
              <a:off x="5898832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6" name="object 9836"/>
            <p:cNvSpPr/>
            <p:nvPr/>
          </p:nvSpPr>
          <p:spPr>
            <a:xfrm>
              <a:off x="5898832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7" name="object 9837"/>
            <p:cNvSpPr/>
            <p:nvPr/>
          </p:nvSpPr>
          <p:spPr>
            <a:xfrm>
              <a:off x="5898832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8" name="object 9838"/>
            <p:cNvSpPr/>
            <p:nvPr/>
          </p:nvSpPr>
          <p:spPr>
            <a:xfrm>
              <a:off x="5876137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9" name="object 9839"/>
            <p:cNvSpPr/>
            <p:nvPr/>
          </p:nvSpPr>
          <p:spPr>
            <a:xfrm>
              <a:off x="5876137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0" name="object 9840"/>
            <p:cNvSpPr/>
            <p:nvPr/>
          </p:nvSpPr>
          <p:spPr>
            <a:xfrm>
              <a:off x="5876137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1" name="object 9841"/>
            <p:cNvSpPr/>
            <p:nvPr/>
          </p:nvSpPr>
          <p:spPr>
            <a:xfrm>
              <a:off x="5876137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2" name="object 9842"/>
            <p:cNvSpPr/>
            <p:nvPr/>
          </p:nvSpPr>
          <p:spPr>
            <a:xfrm>
              <a:off x="5876137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3" name="object 9843"/>
            <p:cNvSpPr/>
            <p:nvPr/>
          </p:nvSpPr>
          <p:spPr>
            <a:xfrm>
              <a:off x="5876137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4" name="object 9844"/>
            <p:cNvSpPr/>
            <p:nvPr/>
          </p:nvSpPr>
          <p:spPr>
            <a:xfrm>
              <a:off x="5898832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5" name="object 9845"/>
            <p:cNvSpPr/>
            <p:nvPr/>
          </p:nvSpPr>
          <p:spPr>
            <a:xfrm>
              <a:off x="5898832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6" name="object 9846"/>
            <p:cNvSpPr/>
            <p:nvPr/>
          </p:nvSpPr>
          <p:spPr>
            <a:xfrm>
              <a:off x="5876137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7" name="object 9847"/>
            <p:cNvSpPr/>
            <p:nvPr/>
          </p:nvSpPr>
          <p:spPr>
            <a:xfrm>
              <a:off x="5876137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8" name="object 9848"/>
            <p:cNvSpPr/>
            <p:nvPr/>
          </p:nvSpPr>
          <p:spPr>
            <a:xfrm>
              <a:off x="5875020" y="4038637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3378" y="10210"/>
                  </a:moveTo>
                  <a:lnTo>
                    <a:pt x="0" y="10210"/>
                  </a:lnTo>
                  <a:lnTo>
                    <a:pt x="0" y="14757"/>
                  </a:lnTo>
                  <a:lnTo>
                    <a:pt x="3378" y="14757"/>
                  </a:lnTo>
                  <a:lnTo>
                    <a:pt x="3378" y="10210"/>
                  </a:lnTo>
                  <a:close/>
                </a:path>
                <a:path w="3810" h="15239">
                  <a:moveTo>
                    <a:pt x="3378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78" y="4559"/>
                  </a:lnTo>
                  <a:lnTo>
                    <a:pt x="33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9" name="object 9849"/>
            <p:cNvSpPr/>
            <p:nvPr/>
          </p:nvSpPr>
          <p:spPr>
            <a:xfrm>
              <a:off x="5901474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79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79" y="24701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0" name="object 9850"/>
            <p:cNvSpPr/>
            <p:nvPr/>
          </p:nvSpPr>
          <p:spPr>
            <a:xfrm>
              <a:off x="5897816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57" y="24701"/>
                  </a:moveTo>
                  <a:lnTo>
                    <a:pt x="6337" y="24701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701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09"/>
                  </a:lnTo>
                  <a:lnTo>
                    <a:pt x="2819" y="36093"/>
                  </a:lnTo>
                  <a:lnTo>
                    <a:pt x="1397" y="36906"/>
                  </a:lnTo>
                  <a:lnTo>
                    <a:pt x="0" y="37731"/>
                  </a:lnTo>
                  <a:lnTo>
                    <a:pt x="0" y="39789"/>
                  </a:lnTo>
                  <a:lnTo>
                    <a:pt x="1397" y="40589"/>
                  </a:lnTo>
                  <a:lnTo>
                    <a:pt x="2819" y="41427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1" name="object 9851"/>
            <p:cNvSpPr/>
            <p:nvPr/>
          </p:nvSpPr>
          <p:spPr>
            <a:xfrm>
              <a:off x="5944222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2" name="object 9852"/>
            <p:cNvSpPr/>
            <p:nvPr/>
          </p:nvSpPr>
          <p:spPr>
            <a:xfrm>
              <a:off x="5944222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3" name="object 9853"/>
            <p:cNvSpPr/>
            <p:nvPr/>
          </p:nvSpPr>
          <p:spPr>
            <a:xfrm>
              <a:off x="5944222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4" name="object 9854"/>
            <p:cNvSpPr/>
            <p:nvPr/>
          </p:nvSpPr>
          <p:spPr>
            <a:xfrm>
              <a:off x="5944222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5" name="object 9855"/>
            <p:cNvSpPr/>
            <p:nvPr/>
          </p:nvSpPr>
          <p:spPr>
            <a:xfrm>
              <a:off x="5944222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6" name="object 9856"/>
            <p:cNvSpPr/>
            <p:nvPr/>
          </p:nvSpPr>
          <p:spPr>
            <a:xfrm>
              <a:off x="5944222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7" name="object 9857"/>
            <p:cNvSpPr/>
            <p:nvPr/>
          </p:nvSpPr>
          <p:spPr>
            <a:xfrm>
              <a:off x="5944222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8" name="object 9858"/>
            <p:cNvSpPr/>
            <p:nvPr/>
          </p:nvSpPr>
          <p:spPr>
            <a:xfrm>
              <a:off x="5944222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9" name="object 9859"/>
            <p:cNvSpPr/>
            <p:nvPr/>
          </p:nvSpPr>
          <p:spPr>
            <a:xfrm>
              <a:off x="5944222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0" name="object 9860"/>
            <p:cNvSpPr/>
            <p:nvPr/>
          </p:nvSpPr>
          <p:spPr>
            <a:xfrm>
              <a:off x="5944222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1" name="object 9861"/>
            <p:cNvSpPr/>
            <p:nvPr/>
          </p:nvSpPr>
          <p:spPr>
            <a:xfrm>
              <a:off x="5944222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2" name="object 9862"/>
            <p:cNvSpPr/>
            <p:nvPr/>
          </p:nvSpPr>
          <p:spPr>
            <a:xfrm>
              <a:off x="5944222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3" name="object 9863"/>
            <p:cNvSpPr/>
            <p:nvPr/>
          </p:nvSpPr>
          <p:spPr>
            <a:xfrm>
              <a:off x="5944222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4" name="object 9864"/>
            <p:cNvSpPr/>
            <p:nvPr/>
          </p:nvSpPr>
          <p:spPr>
            <a:xfrm>
              <a:off x="5944222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5" name="object 9865"/>
            <p:cNvSpPr/>
            <p:nvPr/>
          </p:nvSpPr>
          <p:spPr>
            <a:xfrm>
              <a:off x="5944222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6" name="object 9866"/>
            <p:cNvSpPr/>
            <p:nvPr/>
          </p:nvSpPr>
          <p:spPr>
            <a:xfrm>
              <a:off x="5944222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7" name="object 9867"/>
            <p:cNvSpPr/>
            <p:nvPr/>
          </p:nvSpPr>
          <p:spPr>
            <a:xfrm>
              <a:off x="5944222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8" name="object 9868"/>
            <p:cNvSpPr/>
            <p:nvPr/>
          </p:nvSpPr>
          <p:spPr>
            <a:xfrm>
              <a:off x="5944222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9" name="object 9869"/>
            <p:cNvSpPr/>
            <p:nvPr/>
          </p:nvSpPr>
          <p:spPr>
            <a:xfrm>
              <a:off x="5944222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0" name="object 9870"/>
            <p:cNvSpPr/>
            <p:nvPr/>
          </p:nvSpPr>
          <p:spPr>
            <a:xfrm>
              <a:off x="5944222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1" name="object 9871"/>
            <p:cNvSpPr/>
            <p:nvPr/>
          </p:nvSpPr>
          <p:spPr>
            <a:xfrm>
              <a:off x="5944222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22" y="1524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2" name="object 9872"/>
            <p:cNvSpPr/>
            <p:nvPr/>
          </p:nvSpPr>
          <p:spPr>
            <a:xfrm>
              <a:off x="5944222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22" y="1524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3" name="object 9873"/>
            <p:cNvSpPr/>
            <p:nvPr/>
          </p:nvSpPr>
          <p:spPr>
            <a:xfrm>
              <a:off x="5944222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4" name="object 9874"/>
            <p:cNvSpPr/>
            <p:nvPr/>
          </p:nvSpPr>
          <p:spPr>
            <a:xfrm>
              <a:off x="5944222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5" name="object 9875"/>
            <p:cNvSpPr/>
            <p:nvPr/>
          </p:nvSpPr>
          <p:spPr>
            <a:xfrm>
              <a:off x="5944222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6" name="object 9876"/>
            <p:cNvSpPr/>
            <p:nvPr/>
          </p:nvSpPr>
          <p:spPr>
            <a:xfrm>
              <a:off x="5944222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7" name="object 9877"/>
            <p:cNvSpPr/>
            <p:nvPr/>
          </p:nvSpPr>
          <p:spPr>
            <a:xfrm>
              <a:off x="5944222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8" name="object 9878"/>
            <p:cNvSpPr/>
            <p:nvPr/>
          </p:nvSpPr>
          <p:spPr>
            <a:xfrm>
              <a:off x="5944222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9" name="object 9879"/>
            <p:cNvSpPr/>
            <p:nvPr/>
          </p:nvSpPr>
          <p:spPr>
            <a:xfrm>
              <a:off x="5944222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0" name="object 9880"/>
            <p:cNvSpPr/>
            <p:nvPr/>
          </p:nvSpPr>
          <p:spPr>
            <a:xfrm>
              <a:off x="5944222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1" name="object 9881"/>
            <p:cNvSpPr/>
            <p:nvPr/>
          </p:nvSpPr>
          <p:spPr>
            <a:xfrm>
              <a:off x="5944222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2" name="object 9882"/>
            <p:cNvSpPr/>
            <p:nvPr/>
          </p:nvSpPr>
          <p:spPr>
            <a:xfrm>
              <a:off x="5944222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3" name="object 9883"/>
            <p:cNvSpPr/>
            <p:nvPr/>
          </p:nvSpPr>
          <p:spPr>
            <a:xfrm>
              <a:off x="5944222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4" name="object 9884"/>
            <p:cNvSpPr/>
            <p:nvPr/>
          </p:nvSpPr>
          <p:spPr>
            <a:xfrm>
              <a:off x="5944222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5" name="object 9885"/>
            <p:cNvSpPr/>
            <p:nvPr/>
          </p:nvSpPr>
          <p:spPr>
            <a:xfrm>
              <a:off x="5946813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79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79" y="24701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6" name="object 9886"/>
            <p:cNvSpPr/>
            <p:nvPr/>
          </p:nvSpPr>
          <p:spPr>
            <a:xfrm>
              <a:off x="5943142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70" y="24701"/>
                  </a:moveTo>
                  <a:lnTo>
                    <a:pt x="6350" y="24701"/>
                  </a:lnTo>
                  <a:lnTo>
                    <a:pt x="6350" y="0"/>
                  </a:lnTo>
                  <a:lnTo>
                    <a:pt x="3670" y="0"/>
                  </a:lnTo>
                  <a:lnTo>
                    <a:pt x="3670" y="24701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09"/>
                  </a:lnTo>
                  <a:lnTo>
                    <a:pt x="2857" y="36093"/>
                  </a:lnTo>
                  <a:lnTo>
                    <a:pt x="1435" y="36906"/>
                  </a:lnTo>
                  <a:lnTo>
                    <a:pt x="0" y="37731"/>
                  </a:lnTo>
                  <a:lnTo>
                    <a:pt x="0" y="39789"/>
                  </a:lnTo>
                  <a:lnTo>
                    <a:pt x="1435" y="40589"/>
                  </a:lnTo>
                  <a:lnTo>
                    <a:pt x="2857" y="41427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7" name="object 9887"/>
            <p:cNvSpPr/>
            <p:nvPr/>
          </p:nvSpPr>
          <p:spPr>
            <a:xfrm>
              <a:off x="5956655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8" name="object 9888"/>
            <p:cNvSpPr/>
            <p:nvPr/>
          </p:nvSpPr>
          <p:spPr>
            <a:xfrm>
              <a:off x="5956655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9" name="object 9889"/>
            <p:cNvSpPr/>
            <p:nvPr/>
          </p:nvSpPr>
          <p:spPr>
            <a:xfrm>
              <a:off x="5956655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0" name="object 9890"/>
            <p:cNvSpPr/>
            <p:nvPr/>
          </p:nvSpPr>
          <p:spPr>
            <a:xfrm>
              <a:off x="5956655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1" name="object 9891"/>
            <p:cNvSpPr/>
            <p:nvPr/>
          </p:nvSpPr>
          <p:spPr>
            <a:xfrm>
              <a:off x="5956655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2" name="object 9892"/>
            <p:cNvSpPr/>
            <p:nvPr/>
          </p:nvSpPr>
          <p:spPr>
            <a:xfrm>
              <a:off x="5956655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3" name="object 9893"/>
            <p:cNvSpPr/>
            <p:nvPr/>
          </p:nvSpPr>
          <p:spPr>
            <a:xfrm>
              <a:off x="5956655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4" name="object 9894"/>
            <p:cNvSpPr/>
            <p:nvPr/>
          </p:nvSpPr>
          <p:spPr>
            <a:xfrm>
              <a:off x="5956655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5" name="object 9895"/>
            <p:cNvSpPr/>
            <p:nvPr/>
          </p:nvSpPr>
          <p:spPr>
            <a:xfrm>
              <a:off x="5956655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6" name="object 9896"/>
            <p:cNvSpPr/>
            <p:nvPr/>
          </p:nvSpPr>
          <p:spPr>
            <a:xfrm>
              <a:off x="5956655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7" name="object 9897"/>
            <p:cNvSpPr/>
            <p:nvPr/>
          </p:nvSpPr>
          <p:spPr>
            <a:xfrm>
              <a:off x="5956655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8" name="object 9898"/>
            <p:cNvSpPr/>
            <p:nvPr/>
          </p:nvSpPr>
          <p:spPr>
            <a:xfrm>
              <a:off x="5956655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9" name="object 9899"/>
            <p:cNvSpPr/>
            <p:nvPr/>
          </p:nvSpPr>
          <p:spPr>
            <a:xfrm>
              <a:off x="5956655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0" name="object 9900"/>
            <p:cNvSpPr/>
            <p:nvPr/>
          </p:nvSpPr>
          <p:spPr>
            <a:xfrm>
              <a:off x="5956655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1" name="object 9901"/>
            <p:cNvSpPr/>
            <p:nvPr/>
          </p:nvSpPr>
          <p:spPr>
            <a:xfrm>
              <a:off x="5956655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2" name="object 9902"/>
            <p:cNvSpPr/>
            <p:nvPr/>
          </p:nvSpPr>
          <p:spPr>
            <a:xfrm>
              <a:off x="5956655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3" name="object 9903"/>
            <p:cNvSpPr/>
            <p:nvPr/>
          </p:nvSpPr>
          <p:spPr>
            <a:xfrm>
              <a:off x="5956655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4" name="object 9904"/>
            <p:cNvSpPr/>
            <p:nvPr/>
          </p:nvSpPr>
          <p:spPr>
            <a:xfrm>
              <a:off x="5956655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5" name="object 9905"/>
            <p:cNvSpPr/>
            <p:nvPr/>
          </p:nvSpPr>
          <p:spPr>
            <a:xfrm>
              <a:off x="5956655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6" name="object 9906"/>
            <p:cNvSpPr/>
            <p:nvPr/>
          </p:nvSpPr>
          <p:spPr>
            <a:xfrm>
              <a:off x="5956655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7" name="object 9907"/>
            <p:cNvSpPr/>
            <p:nvPr/>
          </p:nvSpPr>
          <p:spPr>
            <a:xfrm>
              <a:off x="5956655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73" y="152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8" name="object 9908"/>
            <p:cNvSpPr/>
            <p:nvPr/>
          </p:nvSpPr>
          <p:spPr>
            <a:xfrm>
              <a:off x="5956655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73" y="152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9" name="object 9909"/>
            <p:cNvSpPr/>
            <p:nvPr/>
          </p:nvSpPr>
          <p:spPr>
            <a:xfrm>
              <a:off x="5956655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0" name="object 9910"/>
            <p:cNvSpPr/>
            <p:nvPr/>
          </p:nvSpPr>
          <p:spPr>
            <a:xfrm>
              <a:off x="5956655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1" name="object 9911"/>
            <p:cNvSpPr/>
            <p:nvPr/>
          </p:nvSpPr>
          <p:spPr>
            <a:xfrm>
              <a:off x="5956655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2" name="object 9912"/>
            <p:cNvSpPr/>
            <p:nvPr/>
          </p:nvSpPr>
          <p:spPr>
            <a:xfrm>
              <a:off x="5956655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3" name="object 9913"/>
            <p:cNvSpPr/>
            <p:nvPr/>
          </p:nvSpPr>
          <p:spPr>
            <a:xfrm>
              <a:off x="5956655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4" name="object 9914"/>
            <p:cNvSpPr/>
            <p:nvPr/>
          </p:nvSpPr>
          <p:spPr>
            <a:xfrm>
              <a:off x="5956655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5" name="object 9915"/>
            <p:cNvSpPr/>
            <p:nvPr/>
          </p:nvSpPr>
          <p:spPr>
            <a:xfrm>
              <a:off x="5956655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6" name="object 9916"/>
            <p:cNvSpPr/>
            <p:nvPr/>
          </p:nvSpPr>
          <p:spPr>
            <a:xfrm>
              <a:off x="5956655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7" name="object 9917"/>
            <p:cNvSpPr/>
            <p:nvPr/>
          </p:nvSpPr>
          <p:spPr>
            <a:xfrm>
              <a:off x="5956655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8" name="object 9918"/>
            <p:cNvSpPr/>
            <p:nvPr/>
          </p:nvSpPr>
          <p:spPr>
            <a:xfrm>
              <a:off x="5956655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9" name="object 9919"/>
            <p:cNvSpPr/>
            <p:nvPr/>
          </p:nvSpPr>
          <p:spPr>
            <a:xfrm>
              <a:off x="5956655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0" name="object 9920"/>
            <p:cNvSpPr/>
            <p:nvPr/>
          </p:nvSpPr>
          <p:spPr>
            <a:xfrm>
              <a:off x="5956655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1" name="object 9921"/>
            <p:cNvSpPr/>
            <p:nvPr/>
          </p:nvSpPr>
          <p:spPr>
            <a:xfrm>
              <a:off x="5928766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2" name="object 9922"/>
            <p:cNvSpPr/>
            <p:nvPr/>
          </p:nvSpPr>
          <p:spPr>
            <a:xfrm>
              <a:off x="5928766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3" name="object 9923"/>
            <p:cNvSpPr/>
            <p:nvPr/>
          </p:nvSpPr>
          <p:spPr>
            <a:xfrm>
              <a:off x="5928766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4" name="object 9924"/>
            <p:cNvSpPr/>
            <p:nvPr/>
          </p:nvSpPr>
          <p:spPr>
            <a:xfrm>
              <a:off x="5928766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5" name="object 9925"/>
            <p:cNvSpPr/>
            <p:nvPr/>
          </p:nvSpPr>
          <p:spPr>
            <a:xfrm>
              <a:off x="592876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6" name="object 9926"/>
            <p:cNvSpPr/>
            <p:nvPr/>
          </p:nvSpPr>
          <p:spPr>
            <a:xfrm>
              <a:off x="592876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7" name="object 9927"/>
            <p:cNvSpPr/>
            <p:nvPr/>
          </p:nvSpPr>
          <p:spPr>
            <a:xfrm>
              <a:off x="5928766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8" name="object 9928"/>
            <p:cNvSpPr/>
            <p:nvPr/>
          </p:nvSpPr>
          <p:spPr>
            <a:xfrm>
              <a:off x="5928766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9" name="object 9929"/>
            <p:cNvSpPr/>
            <p:nvPr/>
          </p:nvSpPr>
          <p:spPr>
            <a:xfrm>
              <a:off x="5928766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0" name="object 9930"/>
            <p:cNvSpPr/>
            <p:nvPr/>
          </p:nvSpPr>
          <p:spPr>
            <a:xfrm>
              <a:off x="5928766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1" name="object 9931"/>
            <p:cNvSpPr/>
            <p:nvPr/>
          </p:nvSpPr>
          <p:spPr>
            <a:xfrm>
              <a:off x="5928766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2" name="object 9932"/>
            <p:cNvSpPr/>
            <p:nvPr/>
          </p:nvSpPr>
          <p:spPr>
            <a:xfrm>
              <a:off x="5928766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3" name="object 9933"/>
            <p:cNvSpPr/>
            <p:nvPr/>
          </p:nvSpPr>
          <p:spPr>
            <a:xfrm>
              <a:off x="592876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4" name="object 9934"/>
            <p:cNvSpPr/>
            <p:nvPr/>
          </p:nvSpPr>
          <p:spPr>
            <a:xfrm>
              <a:off x="592876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5" name="object 9935"/>
            <p:cNvSpPr/>
            <p:nvPr/>
          </p:nvSpPr>
          <p:spPr>
            <a:xfrm>
              <a:off x="5928766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6" name="object 9936"/>
            <p:cNvSpPr/>
            <p:nvPr/>
          </p:nvSpPr>
          <p:spPr>
            <a:xfrm>
              <a:off x="5928766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7" name="object 9937"/>
            <p:cNvSpPr/>
            <p:nvPr/>
          </p:nvSpPr>
          <p:spPr>
            <a:xfrm>
              <a:off x="592876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8" name="object 9938"/>
            <p:cNvSpPr/>
            <p:nvPr/>
          </p:nvSpPr>
          <p:spPr>
            <a:xfrm>
              <a:off x="592876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9" name="object 9939"/>
            <p:cNvSpPr/>
            <p:nvPr/>
          </p:nvSpPr>
          <p:spPr>
            <a:xfrm>
              <a:off x="5928766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0" name="object 9940"/>
            <p:cNvSpPr/>
            <p:nvPr/>
          </p:nvSpPr>
          <p:spPr>
            <a:xfrm>
              <a:off x="5928766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1" name="object 9941"/>
            <p:cNvSpPr/>
            <p:nvPr/>
          </p:nvSpPr>
          <p:spPr>
            <a:xfrm>
              <a:off x="592876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2" name="object 9942"/>
            <p:cNvSpPr/>
            <p:nvPr/>
          </p:nvSpPr>
          <p:spPr>
            <a:xfrm>
              <a:off x="592876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3" name="object 9943"/>
            <p:cNvSpPr/>
            <p:nvPr/>
          </p:nvSpPr>
          <p:spPr>
            <a:xfrm>
              <a:off x="5928766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4" name="object 9944"/>
            <p:cNvSpPr/>
            <p:nvPr/>
          </p:nvSpPr>
          <p:spPr>
            <a:xfrm>
              <a:off x="5928766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5" name="object 9945"/>
            <p:cNvSpPr/>
            <p:nvPr/>
          </p:nvSpPr>
          <p:spPr>
            <a:xfrm>
              <a:off x="5928766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6" name="object 9946"/>
            <p:cNvSpPr/>
            <p:nvPr/>
          </p:nvSpPr>
          <p:spPr>
            <a:xfrm>
              <a:off x="5928766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7" name="object 9947"/>
            <p:cNvSpPr/>
            <p:nvPr/>
          </p:nvSpPr>
          <p:spPr>
            <a:xfrm>
              <a:off x="5928766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8" name="object 9948"/>
            <p:cNvSpPr/>
            <p:nvPr/>
          </p:nvSpPr>
          <p:spPr>
            <a:xfrm>
              <a:off x="5928766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9" name="object 9949"/>
            <p:cNvSpPr/>
            <p:nvPr/>
          </p:nvSpPr>
          <p:spPr>
            <a:xfrm>
              <a:off x="592876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0" name="object 9950"/>
            <p:cNvSpPr/>
            <p:nvPr/>
          </p:nvSpPr>
          <p:spPr>
            <a:xfrm>
              <a:off x="592876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1" name="object 9951"/>
            <p:cNvSpPr/>
            <p:nvPr/>
          </p:nvSpPr>
          <p:spPr>
            <a:xfrm>
              <a:off x="5928766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2" name="object 9952"/>
            <p:cNvSpPr/>
            <p:nvPr/>
          </p:nvSpPr>
          <p:spPr>
            <a:xfrm>
              <a:off x="5928766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3" name="object 9953"/>
            <p:cNvSpPr/>
            <p:nvPr/>
          </p:nvSpPr>
          <p:spPr>
            <a:xfrm>
              <a:off x="5928766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4" name="object 9954"/>
            <p:cNvSpPr/>
            <p:nvPr/>
          </p:nvSpPr>
          <p:spPr>
            <a:xfrm>
              <a:off x="5928766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5" name="object 9955"/>
            <p:cNvSpPr/>
            <p:nvPr/>
          </p:nvSpPr>
          <p:spPr>
            <a:xfrm>
              <a:off x="5928766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6" name="object 9956"/>
            <p:cNvSpPr/>
            <p:nvPr/>
          </p:nvSpPr>
          <p:spPr>
            <a:xfrm>
              <a:off x="5928766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7" name="object 9957"/>
            <p:cNvSpPr/>
            <p:nvPr/>
          </p:nvSpPr>
          <p:spPr>
            <a:xfrm>
              <a:off x="5928766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8" name="object 9958"/>
            <p:cNvSpPr/>
            <p:nvPr/>
          </p:nvSpPr>
          <p:spPr>
            <a:xfrm>
              <a:off x="5928766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9" name="object 9959"/>
            <p:cNvSpPr/>
            <p:nvPr/>
          </p:nvSpPr>
          <p:spPr>
            <a:xfrm>
              <a:off x="5928766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0" name="object 9960"/>
            <p:cNvSpPr/>
            <p:nvPr/>
          </p:nvSpPr>
          <p:spPr>
            <a:xfrm>
              <a:off x="5928766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1" name="object 9961"/>
            <p:cNvSpPr/>
            <p:nvPr/>
          </p:nvSpPr>
          <p:spPr>
            <a:xfrm>
              <a:off x="5928766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2" name="object 9962"/>
            <p:cNvSpPr/>
            <p:nvPr/>
          </p:nvSpPr>
          <p:spPr>
            <a:xfrm>
              <a:off x="5928766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3" name="object 9963"/>
            <p:cNvSpPr/>
            <p:nvPr/>
          </p:nvSpPr>
          <p:spPr>
            <a:xfrm>
              <a:off x="5928766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4" name="object 9964"/>
            <p:cNvSpPr/>
            <p:nvPr/>
          </p:nvSpPr>
          <p:spPr>
            <a:xfrm>
              <a:off x="5928766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5" name="object 9965"/>
            <p:cNvSpPr/>
            <p:nvPr/>
          </p:nvSpPr>
          <p:spPr>
            <a:xfrm>
              <a:off x="5928766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6" name="object 9966"/>
            <p:cNvSpPr/>
            <p:nvPr/>
          </p:nvSpPr>
          <p:spPr>
            <a:xfrm>
              <a:off x="5928766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7" name="object 9967"/>
            <p:cNvSpPr/>
            <p:nvPr/>
          </p:nvSpPr>
          <p:spPr>
            <a:xfrm>
              <a:off x="5928766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8" name="object 9968"/>
            <p:cNvSpPr/>
            <p:nvPr/>
          </p:nvSpPr>
          <p:spPr>
            <a:xfrm>
              <a:off x="5928766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9" name="object 9969"/>
            <p:cNvSpPr/>
            <p:nvPr/>
          </p:nvSpPr>
          <p:spPr>
            <a:xfrm>
              <a:off x="5928766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0" name="object 9970"/>
            <p:cNvSpPr/>
            <p:nvPr/>
          </p:nvSpPr>
          <p:spPr>
            <a:xfrm>
              <a:off x="5928766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1" name="object 9971"/>
            <p:cNvSpPr/>
            <p:nvPr/>
          </p:nvSpPr>
          <p:spPr>
            <a:xfrm>
              <a:off x="5928766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2" name="object 9972"/>
            <p:cNvSpPr/>
            <p:nvPr/>
          </p:nvSpPr>
          <p:spPr>
            <a:xfrm>
              <a:off x="5928766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3" name="object 9973"/>
            <p:cNvSpPr/>
            <p:nvPr/>
          </p:nvSpPr>
          <p:spPr>
            <a:xfrm>
              <a:off x="5928766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4" name="object 9974"/>
            <p:cNvSpPr/>
            <p:nvPr/>
          </p:nvSpPr>
          <p:spPr>
            <a:xfrm>
              <a:off x="5928766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5" name="object 9975"/>
            <p:cNvSpPr/>
            <p:nvPr/>
          </p:nvSpPr>
          <p:spPr>
            <a:xfrm>
              <a:off x="5928766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6" name="object 9976"/>
            <p:cNvSpPr/>
            <p:nvPr/>
          </p:nvSpPr>
          <p:spPr>
            <a:xfrm>
              <a:off x="5928766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7" name="object 9977"/>
            <p:cNvSpPr/>
            <p:nvPr/>
          </p:nvSpPr>
          <p:spPr>
            <a:xfrm>
              <a:off x="5928766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60" y="137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8" name="object 9978"/>
            <p:cNvSpPr/>
            <p:nvPr/>
          </p:nvSpPr>
          <p:spPr>
            <a:xfrm>
              <a:off x="5928766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60" y="137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9" name="object 9979"/>
            <p:cNvSpPr/>
            <p:nvPr/>
          </p:nvSpPr>
          <p:spPr>
            <a:xfrm>
              <a:off x="5928766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0" name="object 9980"/>
            <p:cNvSpPr/>
            <p:nvPr/>
          </p:nvSpPr>
          <p:spPr>
            <a:xfrm>
              <a:off x="5928766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1" name="object 9981"/>
            <p:cNvSpPr/>
            <p:nvPr/>
          </p:nvSpPr>
          <p:spPr>
            <a:xfrm>
              <a:off x="5928766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2" name="object 9982"/>
            <p:cNvSpPr/>
            <p:nvPr/>
          </p:nvSpPr>
          <p:spPr>
            <a:xfrm>
              <a:off x="5928766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3" name="object 9983"/>
            <p:cNvSpPr/>
            <p:nvPr/>
          </p:nvSpPr>
          <p:spPr>
            <a:xfrm>
              <a:off x="5928766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4" name="object 9984"/>
            <p:cNvSpPr/>
            <p:nvPr/>
          </p:nvSpPr>
          <p:spPr>
            <a:xfrm>
              <a:off x="5928766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5" name="object 9985"/>
            <p:cNvSpPr/>
            <p:nvPr/>
          </p:nvSpPr>
          <p:spPr>
            <a:xfrm>
              <a:off x="5928766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6" name="object 9986"/>
            <p:cNvSpPr/>
            <p:nvPr/>
          </p:nvSpPr>
          <p:spPr>
            <a:xfrm>
              <a:off x="5928766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7" name="object 9987"/>
            <p:cNvSpPr/>
            <p:nvPr/>
          </p:nvSpPr>
          <p:spPr>
            <a:xfrm>
              <a:off x="5928766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8" name="object 9988"/>
            <p:cNvSpPr/>
            <p:nvPr/>
          </p:nvSpPr>
          <p:spPr>
            <a:xfrm>
              <a:off x="5928766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9" name="object 9989"/>
            <p:cNvSpPr/>
            <p:nvPr/>
          </p:nvSpPr>
          <p:spPr>
            <a:xfrm>
              <a:off x="5928766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0" name="object 9990"/>
            <p:cNvSpPr/>
            <p:nvPr/>
          </p:nvSpPr>
          <p:spPr>
            <a:xfrm>
              <a:off x="5928766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1" name="object 9991"/>
            <p:cNvSpPr/>
            <p:nvPr/>
          </p:nvSpPr>
          <p:spPr>
            <a:xfrm>
              <a:off x="5928766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2" name="object 9992"/>
            <p:cNvSpPr/>
            <p:nvPr/>
          </p:nvSpPr>
          <p:spPr>
            <a:xfrm>
              <a:off x="5928766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3" name="object 9993"/>
            <p:cNvSpPr/>
            <p:nvPr/>
          </p:nvSpPr>
          <p:spPr>
            <a:xfrm>
              <a:off x="5928766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4" name="object 9994"/>
            <p:cNvSpPr/>
            <p:nvPr/>
          </p:nvSpPr>
          <p:spPr>
            <a:xfrm>
              <a:off x="5928766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5" name="object 9995"/>
            <p:cNvSpPr/>
            <p:nvPr/>
          </p:nvSpPr>
          <p:spPr>
            <a:xfrm>
              <a:off x="5928766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6" name="object 9996"/>
            <p:cNvSpPr/>
            <p:nvPr/>
          </p:nvSpPr>
          <p:spPr>
            <a:xfrm>
              <a:off x="5928766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7" name="object 9997"/>
            <p:cNvSpPr/>
            <p:nvPr/>
          </p:nvSpPr>
          <p:spPr>
            <a:xfrm>
              <a:off x="5928766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8" name="object 9998"/>
            <p:cNvSpPr/>
            <p:nvPr/>
          </p:nvSpPr>
          <p:spPr>
            <a:xfrm>
              <a:off x="5928766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9" name="object 9999"/>
            <p:cNvSpPr/>
            <p:nvPr/>
          </p:nvSpPr>
          <p:spPr>
            <a:xfrm>
              <a:off x="5928766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0" name="object 10000"/>
            <p:cNvSpPr/>
            <p:nvPr/>
          </p:nvSpPr>
          <p:spPr>
            <a:xfrm>
              <a:off x="5928766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1" name="object 10001"/>
            <p:cNvSpPr/>
            <p:nvPr/>
          </p:nvSpPr>
          <p:spPr>
            <a:xfrm>
              <a:off x="5928766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2" name="object 10002"/>
            <p:cNvSpPr/>
            <p:nvPr/>
          </p:nvSpPr>
          <p:spPr>
            <a:xfrm>
              <a:off x="5928766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3" name="object 10003"/>
            <p:cNvSpPr/>
            <p:nvPr/>
          </p:nvSpPr>
          <p:spPr>
            <a:xfrm>
              <a:off x="5928766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4" name="object 10004"/>
            <p:cNvSpPr/>
            <p:nvPr/>
          </p:nvSpPr>
          <p:spPr>
            <a:xfrm>
              <a:off x="5928766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5" name="object 10005"/>
            <p:cNvSpPr/>
            <p:nvPr/>
          </p:nvSpPr>
          <p:spPr>
            <a:xfrm>
              <a:off x="5928766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6" name="object 10006"/>
            <p:cNvSpPr/>
            <p:nvPr/>
          </p:nvSpPr>
          <p:spPr>
            <a:xfrm>
              <a:off x="5928766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7" name="object 10007"/>
            <p:cNvSpPr/>
            <p:nvPr/>
          </p:nvSpPr>
          <p:spPr>
            <a:xfrm>
              <a:off x="5928766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8" name="object 10008"/>
            <p:cNvSpPr/>
            <p:nvPr/>
          </p:nvSpPr>
          <p:spPr>
            <a:xfrm>
              <a:off x="5928766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9" name="object 10009"/>
            <p:cNvSpPr/>
            <p:nvPr/>
          </p:nvSpPr>
          <p:spPr>
            <a:xfrm>
              <a:off x="5928766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0" name="object 10010"/>
            <p:cNvSpPr/>
            <p:nvPr/>
          </p:nvSpPr>
          <p:spPr>
            <a:xfrm>
              <a:off x="5928766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1" name="object 10011"/>
            <p:cNvSpPr/>
            <p:nvPr/>
          </p:nvSpPr>
          <p:spPr>
            <a:xfrm>
              <a:off x="5928766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2" name="object 10012"/>
            <p:cNvSpPr/>
            <p:nvPr/>
          </p:nvSpPr>
          <p:spPr>
            <a:xfrm>
              <a:off x="5928766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3" name="object 10013"/>
            <p:cNvSpPr/>
            <p:nvPr/>
          </p:nvSpPr>
          <p:spPr>
            <a:xfrm>
              <a:off x="5928766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4" name="object 10014"/>
            <p:cNvSpPr/>
            <p:nvPr/>
          </p:nvSpPr>
          <p:spPr>
            <a:xfrm>
              <a:off x="5928766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5" name="object 10015"/>
            <p:cNvSpPr/>
            <p:nvPr/>
          </p:nvSpPr>
          <p:spPr>
            <a:xfrm>
              <a:off x="5928766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6" name="object 10016"/>
            <p:cNvSpPr/>
            <p:nvPr/>
          </p:nvSpPr>
          <p:spPr>
            <a:xfrm>
              <a:off x="5928766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7" name="object 10017"/>
            <p:cNvSpPr/>
            <p:nvPr/>
          </p:nvSpPr>
          <p:spPr>
            <a:xfrm>
              <a:off x="5928766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8" name="object 10018"/>
            <p:cNvSpPr/>
            <p:nvPr/>
          </p:nvSpPr>
          <p:spPr>
            <a:xfrm>
              <a:off x="5928766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9" name="object 10019"/>
            <p:cNvSpPr/>
            <p:nvPr/>
          </p:nvSpPr>
          <p:spPr>
            <a:xfrm>
              <a:off x="5928766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0" name="object 10020"/>
            <p:cNvSpPr/>
            <p:nvPr/>
          </p:nvSpPr>
          <p:spPr>
            <a:xfrm>
              <a:off x="5928766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1" name="object 10021"/>
            <p:cNvSpPr/>
            <p:nvPr/>
          </p:nvSpPr>
          <p:spPr>
            <a:xfrm>
              <a:off x="5928766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2" name="object 10022"/>
            <p:cNvSpPr/>
            <p:nvPr/>
          </p:nvSpPr>
          <p:spPr>
            <a:xfrm>
              <a:off x="5928766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3" name="object 10023"/>
            <p:cNvSpPr/>
            <p:nvPr/>
          </p:nvSpPr>
          <p:spPr>
            <a:xfrm>
              <a:off x="5928766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4" name="object 10024"/>
            <p:cNvSpPr/>
            <p:nvPr/>
          </p:nvSpPr>
          <p:spPr>
            <a:xfrm>
              <a:off x="5928766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5" name="object 10025"/>
            <p:cNvSpPr/>
            <p:nvPr/>
          </p:nvSpPr>
          <p:spPr>
            <a:xfrm>
              <a:off x="5928766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6" name="object 10026"/>
            <p:cNvSpPr/>
            <p:nvPr/>
          </p:nvSpPr>
          <p:spPr>
            <a:xfrm>
              <a:off x="5928766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7" name="object 10027"/>
            <p:cNvSpPr/>
            <p:nvPr/>
          </p:nvSpPr>
          <p:spPr>
            <a:xfrm>
              <a:off x="5928766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8" name="object 10028"/>
            <p:cNvSpPr/>
            <p:nvPr/>
          </p:nvSpPr>
          <p:spPr>
            <a:xfrm>
              <a:off x="5928766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9" name="object 10029"/>
            <p:cNvSpPr/>
            <p:nvPr/>
          </p:nvSpPr>
          <p:spPr>
            <a:xfrm>
              <a:off x="5928766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0" name="object 10030"/>
            <p:cNvSpPr/>
            <p:nvPr/>
          </p:nvSpPr>
          <p:spPr>
            <a:xfrm>
              <a:off x="5928766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1" name="object 10031"/>
            <p:cNvSpPr/>
            <p:nvPr/>
          </p:nvSpPr>
          <p:spPr>
            <a:xfrm>
              <a:off x="5928766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2" name="object 10032"/>
            <p:cNvSpPr/>
            <p:nvPr/>
          </p:nvSpPr>
          <p:spPr>
            <a:xfrm>
              <a:off x="5928766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3" name="object 10033"/>
            <p:cNvSpPr/>
            <p:nvPr/>
          </p:nvSpPr>
          <p:spPr>
            <a:xfrm>
              <a:off x="5928766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4" name="object 10034"/>
            <p:cNvSpPr/>
            <p:nvPr/>
          </p:nvSpPr>
          <p:spPr>
            <a:xfrm>
              <a:off x="5928766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5" name="object 10035"/>
            <p:cNvSpPr/>
            <p:nvPr/>
          </p:nvSpPr>
          <p:spPr>
            <a:xfrm>
              <a:off x="5928766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6" name="object 10036"/>
            <p:cNvSpPr/>
            <p:nvPr/>
          </p:nvSpPr>
          <p:spPr>
            <a:xfrm>
              <a:off x="5928766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7" name="object 10037"/>
            <p:cNvSpPr/>
            <p:nvPr/>
          </p:nvSpPr>
          <p:spPr>
            <a:xfrm>
              <a:off x="5928766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8" name="object 10038"/>
            <p:cNvSpPr/>
            <p:nvPr/>
          </p:nvSpPr>
          <p:spPr>
            <a:xfrm>
              <a:off x="5928766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9" name="object 10039"/>
            <p:cNvSpPr/>
            <p:nvPr/>
          </p:nvSpPr>
          <p:spPr>
            <a:xfrm>
              <a:off x="5928766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0" name="object 10040"/>
            <p:cNvSpPr/>
            <p:nvPr/>
          </p:nvSpPr>
          <p:spPr>
            <a:xfrm>
              <a:off x="5928766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1" name="object 10041"/>
            <p:cNvSpPr/>
            <p:nvPr/>
          </p:nvSpPr>
          <p:spPr>
            <a:xfrm>
              <a:off x="5928766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2" name="object 10042"/>
            <p:cNvSpPr/>
            <p:nvPr/>
          </p:nvSpPr>
          <p:spPr>
            <a:xfrm>
              <a:off x="5928766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3" name="object 10043"/>
            <p:cNvSpPr/>
            <p:nvPr/>
          </p:nvSpPr>
          <p:spPr>
            <a:xfrm>
              <a:off x="5928766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4" name="object 10044"/>
            <p:cNvSpPr/>
            <p:nvPr/>
          </p:nvSpPr>
          <p:spPr>
            <a:xfrm>
              <a:off x="5928766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5" name="object 10045"/>
            <p:cNvSpPr/>
            <p:nvPr/>
          </p:nvSpPr>
          <p:spPr>
            <a:xfrm>
              <a:off x="5928766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6" name="object 10046"/>
            <p:cNvSpPr/>
            <p:nvPr/>
          </p:nvSpPr>
          <p:spPr>
            <a:xfrm>
              <a:off x="5928766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7" name="object 10047"/>
            <p:cNvSpPr/>
            <p:nvPr/>
          </p:nvSpPr>
          <p:spPr>
            <a:xfrm>
              <a:off x="5928766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8" name="object 10048"/>
            <p:cNvSpPr/>
            <p:nvPr/>
          </p:nvSpPr>
          <p:spPr>
            <a:xfrm>
              <a:off x="5928766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9" name="object 10049"/>
            <p:cNvSpPr/>
            <p:nvPr/>
          </p:nvSpPr>
          <p:spPr>
            <a:xfrm>
              <a:off x="5928766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0" name="object 10050"/>
            <p:cNvSpPr/>
            <p:nvPr/>
          </p:nvSpPr>
          <p:spPr>
            <a:xfrm>
              <a:off x="5928766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1" name="object 10051"/>
            <p:cNvSpPr/>
            <p:nvPr/>
          </p:nvSpPr>
          <p:spPr>
            <a:xfrm>
              <a:off x="5928766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2" name="object 10052"/>
            <p:cNvSpPr/>
            <p:nvPr/>
          </p:nvSpPr>
          <p:spPr>
            <a:xfrm>
              <a:off x="5928766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3" name="object 10053"/>
            <p:cNvSpPr/>
            <p:nvPr/>
          </p:nvSpPr>
          <p:spPr>
            <a:xfrm>
              <a:off x="5928766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4" name="object 10054"/>
            <p:cNvSpPr/>
            <p:nvPr/>
          </p:nvSpPr>
          <p:spPr>
            <a:xfrm>
              <a:off x="5928766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5" name="object 10055"/>
            <p:cNvSpPr/>
            <p:nvPr/>
          </p:nvSpPr>
          <p:spPr>
            <a:xfrm>
              <a:off x="5928766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6" name="object 10056"/>
            <p:cNvSpPr/>
            <p:nvPr/>
          </p:nvSpPr>
          <p:spPr>
            <a:xfrm>
              <a:off x="5928766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7" name="object 10057"/>
            <p:cNvSpPr/>
            <p:nvPr/>
          </p:nvSpPr>
          <p:spPr>
            <a:xfrm>
              <a:off x="5962345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8" name="object 10058"/>
            <p:cNvSpPr/>
            <p:nvPr/>
          </p:nvSpPr>
          <p:spPr>
            <a:xfrm>
              <a:off x="5962345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9" name="object 10059"/>
            <p:cNvSpPr/>
            <p:nvPr/>
          </p:nvSpPr>
          <p:spPr>
            <a:xfrm>
              <a:off x="5962346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0" name="object 10060"/>
            <p:cNvSpPr/>
            <p:nvPr/>
          </p:nvSpPr>
          <p:spPr>
            <a:xfrm>
              <a:off x="5962346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1" name="object 10061"/>
            <p:cNvSpPr/>
            <p:nvPr/>
          </p:nvSpPr>
          <p:spPr>
            <a:xfrm>
              <a:off x="5967996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2" name="object 10062"/>
            <p:cNvSpPr/>
            <p:nvPr/>
          </p:nvSpPr>
          <p:spPr>
            <a:xfrm>
              <a:off x="5967996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3" name="object 10063"/>
            <p:cNvSpPr/>
            <p:nvPr/>
          </p:nvSpPr>
          <p:spPr>
            <a:xfrm>
              <a:off x="5967996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4" name="object 10064"/>
            <p:cNvSpPr/>
            <p:nvPr/>
          </p:nvSpPr>
          <p:spPr>
            <a:xfrm>
              <a:off x="5967996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5" name="object 10065"/>
            <p:cNvSpPr/>
            <p:nvPr/>
          </p:nvSpPr>
          <p:spPr>
            <a:xfrm>
              <a:off x="596799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6" name="object 10066"/>
            <p:cNvSpPr/>
            <p:nvPr/>
          </p:nvSpPr>
          <p:spPr>
            <a:xfrm>
              <a:off x="596799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7" name="object 10067"/>
            <p:cNvSpPr/>
            <p:nvPr/>
          </p:nvSpPr>
          <p:spPr>
            <a:xfrm>
              <a:off x="5967996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8" name="object 10068"/>
            <p:cNvSpPr/>
            <p:nvPr/>
          </p:nvSpPr>
          <p:spPr>
            <a:xfrm>
              <a:off x="5967996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9" name="object 10069"/>
            <p:cNvSpPr/>
            <p:nvPr/>
          </p:nvSpPr>
          <p:spPr>
            <a:xfrm>
              <a:off x="5967996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0" name="object 10070"/>
            <p:cNvSpPr/>
            <p:nvPr/>
          </p:nvSpPr>
          <p:spPr>
            <a:xfrm>
              <a:off x="5967996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1" name="object 10071"/>
            <p:cNvSpPr/>
            <p:nvPr/>
          </p:nvSpPr>
          <p:spPr>
            <a:xfrm>
              <a:off x="5967996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2" name="object 10072"/>
            <p:cNvSpPr/>
            <p:nvPr/>
          </p:nvSpPr>
          <p:spPr>
            <a:xfrm>
              <a:off x="5967996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3" name="object 10073"/>
            <p:cNvSpPr/>
            <p:nvPr/>
          </p:nvSpPr>
          <p:spPr>
            <a:xfrm>
              <a:off x="596799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4" name="object 10074"/>
            <p:cNvSpPr/>
            <p:nvPr/>
          </p:nvSpPr>
          <p:spPr>
            <a:xfrm>
              <a:off x="596799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5" name="object 10075"/>
            <p:cNvSpPr/>
            <p:nvPr/>
          </p:nvSpPr>
          <p:spPr>
            <a:xfrm>
              <a:off x="5967996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6" name="object 10076"/>
            <p:cNvSpPr/>
            <p:nvPr/>
          </p:nvSpPr>
          <p:spPr>
            <a:xfrm>
              <a:off x="5967996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7" name="object 10077"/>
            <p:cNvSpPr/>
            <p:nvPr/>
          </p:nvSpPr>
          <p:spPr>
            <a:xfrm>
              <a:off x="596799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8" name="object 10078"/>
            <p:cNvSpPr/>
            <p:nvPr/>
          </p:nvSpPr>
          <p:spPr>
            <a:xfrm>
              <a:off x="596799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9" name="object 10079"/>
            <p:cNvSpPr/>
            <p:nvPr/>
          </p:nvSpPr>
          <p:spPr>
            <a:xfrm>
              <a:off x="5967996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0" name="object 10080"/>
            <p:cNvSpPr/>
            <p:nvPr/>
          </p:nvSpPr>
          <p:spPr>
            <a:xfrm>
              <a:off x="5967996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1" name="object 10081"/>
            <p:cNvSpPr/>
            <p:nvPr/>
          </p:nvSpPr>
          <p:spPr>
            <a:xfrm>
              <a:off x="596799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2" name="object 10082"/>
            <p:cNvSpPr/>
            <p:nvPr/>
          </p:nvSpPr>
          <p:spPr>
            <a:xfrm>
              <a:off x="596799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3" name="object 10083"/>
            <p:cNvSpPr/>
            <p:nvPr/>
          </p:nvSpPr>
          <p:spPr>
            <a:xfrm>
              <a:off x="5967996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4" name="object 10084"/>
            <p:cNvSpPr/>
            <p:nvPr/>
          </p:nvSpPr>
          <p:spPr>
            <a:xfrm>
              <a:off x="5967996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5" name="object 10085"/>
            <p:cNvSpPr/>
            <p:nvPr/>
          </p:nvSpPr>
          <p:spPr>
            <a:xfrm>
              <a:off x="5967996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6" name="object 10086"/>
            <p:cNvSpPr/>
            <p:nvPr/>
          </p:nvSpPr>
          <p:spPr>
            <a:xfrm>
              <a:off x="5967996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7" name="object 10087"/>
            <p:cNvSpPr/>
            <p:nvPr/>
          </p:nvSpPr>
          <p:spPr>
            <a:xfrm>
              <a:off x="5967996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8" name="object 10088"/>
            <p:cNvSpPr/>
            <p:nvPr/>
          </p:nvSpPr>
          <p:spPr>
            <a:xfrm>
              <a:off x="5967996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9" name="object 10089"/>
            <p:cNvSpPr/>
            <p:nvPr/>
          </p:nvSpPr>
          <p:spPr>
            <a:xfrm>
              <a:off x="596799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0" name="object 10090"/>
            <p:cNvSpPr/>
            <p:nvPr/>
          </p:nvSpPr>
          <p:spPr>
            <a:xfrm>
              <a:off x="596799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1" name="object 10091"/>
            <p:cNvSpPr/>
            <p:nvPr/>
          </p:nvSpPr>
          <p:spPr>
            <a:xfrm>
              <a:off x="5967996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2" name="object 10092"/>
            <p:cNvSpPr/>
            <p:nvPr/>
          </p:nvSpPr>
          <p:spPr>
            <a:xfrm>
              <a:off x="5967996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3" name="object 10093"/>
            <p:cNvSpPr/>
            <p:nvPr/>
          </p:nvSpPr>
          <p:spPr>
            <a:xfrm>
              <a:off x="5967996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4" name="object 10094"/>
            <p:cNvSpPr/>
            <p:nvPr/>
          </p:nvSpPr>
          <p:spPr>
            <a:xfrm>
              <a:off x="5967996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5" name="object 10095"/>
            <p:cNvSpPr/>
            <p:nvPr/>
          </p:nvSpPr>
          <p:spPr>
            <a:xfrm>
              <a:off x="5916980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6" name="object 10096"/>
            <p:cNvSpPr/>
            <p:nvPr/>
          </p:nvSpPr>
          <p:spPr>
            <a:xfrm>
              <a:off x="5916980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7" name="object 10097"/>
            <p:cNvSpPr/>
            <p:nvPr/>
          </p:nvSpPr>
          <p:spPr>
            <a:xfrm>
              <a:off x="5915827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9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8" name="object 10098"/>
            <p:cNvSpPr/>
            <p:nvPr/>
          </p:nvSpPr>
          <p:spPr>
            <a:xfrm>
              <a:off x="5915827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9" name="object 10099"/>
            <p:cNvSpPr/>
            <p:nvPr/>
          </p:nvSpPr>
          <p:spPr>
            <a:xfrm>
              <a:off x="5920130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705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705" y="112153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0" name="object 10100"/>
            <p:cNvSpPr/>
            <p:nvPr/>
          </p:nvSpPr>
          <p:spPr>
            <a:xfrm>
              <a:off x="5920130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705" y="0"/>
                  </a:lnTo>
                  <a:lnTo>
                    <a:pt x="6705" y="112153"/>
                  </a:lnTo>
                  <a:lnTo>
                    <a:pt x="0" y="11215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1" name="object 10101"/>
            <p:cNvSpPr/>
            <p:nvPr/>
          </p:nvSpPr>
          <p:spPr>
            <a:xfrm>
              <a:off x="5917425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2" name="object 10102"/>
            <p:cNvSpPr/>
            <p:nvPr/>
          </p:nvSpPr>
          <p:spPr>
            <a:xfrm>
              <a:off x="5917425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3" name="object 10103"/>
            <p:cNvSpPr/>
            <p:nvPr/>
          </p:nvSpPr>
          <p:spPr>
            <a:xfrm>
              <a:off x="5917425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4" name="object 10104"/>
            <p:cNvSpPr/>
            <p:nvPr/>
          </p:nvSpPr>
          <p:spPr>
            <a:xfrm>
              <a:off x="5917425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5" name="object 10105"/>
            <p:cNvSpPr/>
            <p:nvPr/>
          </p:nvSpPr>
          <p:spPr>
            <a:xfrm>
              <a:off x="5917425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6" name="object 10106"/>
            <p:cNvSpPr/>
            <p:nvPr/>
          </p:nvSpPr>
          <p:spPr>
            <a:xfrm>
              <a:off x="5917425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7" name="object 10107"/>
            <p:cNvSpPr/>
            <p:nvPr/>
          </p:nvSpPr>
          <p:spPr>
            <a:xfrm>
              <a:off x="5917425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8" name="object 10108"/>
            <p:cNvSpPr/>
            <p:nvPr/>
          </p:nvSpPr>
          <p:spPr>
            <a:xfrm>
              <a:off x="5917425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9" name="object 10109"/>
            <p:cNvSpPr/>
            <p:nvPr/>
          </p:nvSpPr>
          <p:spPr>
            <a:xfrm>
              <a:off x="5917425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0" name="object 10110"/>
            <p:cNvSpPr/>
            <p:nvPr/>
          </p:nvSpPr>
          <p:spPr>
            <a:xfrm>
              <a:off x="5917425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1" name="object 10111"/>
            <p:cNvSpPr/>
            <p:nvPr/>
          </p:nvSpPr>
          <p:spPr>
            <a:xfrm>
              <a:off x="5917425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2" name="object 10112"/>
            <p:cNvSpPr/>
            <p:nvPr/>
          </p:nvSpPr>
          <p:spPr>
            <a:xfrm>
              <a:off x="5917425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3" name="object 10113"/>
            <p:cNvSpPr/>
            <p:nvPr/>
          </p:nvSpPr>
          <p:spPr>
            <a:xfrm>
              <a:off x="5917425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4" name="object 10114"/>
            <p:cNvSpPr/>
            <p:nvPr/>
          </p:nvSpPr>
          <p:spPr>
            <a:xfrm>
              <a:off x="5917425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5" name="object 10115"/>
            <p:cNvSpPr/>
            <p:nvPr/>
          </p:nvSpPr>
          <p:spPr>
            <a:xfrm>
              <a:off x="5917425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6" name="object 10116"/>
            <p:cNvSpPr/>
            <p:nvPr/>
          </p:nvSpPr>
          <p:spPr>
            <a:xfrm>
              <a:off x="5917425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7" name="object 10117"/>
            <p:cNvSpPr/>
            <p:nvPr/>
          </p:nvSpPr>
          <p:spPr>
            <a:xfrm>
              <a:off x="5917425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8" name="object 10118"/>
            <p:cNvSpPr/>
            <p:nvPr/>
          </p:nvSpPr>
          <p:spPr>
            <a:xfrm>
              <a:off x="5917425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9" name="object 10119"/>
            <p:cNvSpPr/>
            <p:nvPr/>
          </p:nvSpPr>
          <p:spPr>
            <a:xfrm>
              <a:off x="5917425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0" name="object 10120"/>
            <p:cNvSpPr/>
            <p:nvPr/>
          </p:nvSpPr>
          <p:spPr>
            <a:xfrm>
              <a:off x="5917425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1" name="object 10121"/>
            <p:cNvSpPr/>
            <p:nvPr/>
          </p:nvSpPr>
          <p:spPr>
            <a:xfrm>
              <a:off x="5917425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2" name="object 10122"/>
            <p:cNvSpPr/>
            <p:nvPr/>
          </p:nvSpPr>
          <p:spPr>
            <a:xfrm>
              <a:off x="5917425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3" name="object 10123"/>
            <p:cNvSpPr/>
            <p:nvPr/>
          </p:nvSpPr>
          <p:spPr>
            <a:xfrm>
              <a:off x="5917425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4" name="object 10124"/>
            <p:cNvSpPr/>
            <p:nvPr/>
          </p:nvSpPr>
          <p:spPr>
            <a:xfrm>
              <a:off x="5917425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5" name="object 10125"/>
            <p:cNvSpPr/>
            <p:nvPr/>
          </p:nvSpPr>
          <p:spPr>
            <a:xfrm>
              <a:off x="5917425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6" name="object 10126"/>
            <p:cNvSpPr/>
            <p:nvPr/>
          </p:nvSpPr>
          <p:spPr>
            <a:xfrm>
              <a:off x="5917425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7" name="object 10127"/>
            <p:cNvSpPr/>
            <p:nvPr/>
          </p:nvSpPr>
          <p:spPr>
            <a:xfrm>
              <a:off x="5917425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8" name="object 10128"/>
            <p:cNvSpPr/>
            <p:nvPr/>
          </p:nvSpPr>
          <p:spPr>
            <a:xfrm>
              <a:off x="5917425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9" name="object 10129"/>
            <p:cNvSpPr/>
            <p:nvPr/>
          </p:nvSpPr>
          <p:spPr>
            <a:xfrm>
              <a:off x="5917425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0" name="object 10130"/>
            <p:cNvSpPr/>
            <p:nvPr/>
          </p:nvSpPr>
          <p:spPr>
            <a:xfrm>
              <a:off x="5917425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1" name="object 10131"/>
            <p:cNvSpPr/>
            <p:nvPr/>
          </p:nvSpPr>
          <p:spPr>
            <a:xfrm>
              <a:off x="5917425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2" name="object 10132"/>
            <p:cNvSpPr/>
            <p:nvPr/>
          </p:nvSpPr>
          <p:spPr>
            <a:xfrm>
              <a:off x="5917425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3" name="object 10133"/>
            <p:cNvSpPr/>
            <p:nvPr/>
          </p:nvSpPr>
          <p:spPr>
            <a:xfrm>
              <a:off x="5917425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4" name="object 10134"/>
            <p:cNvSpPr/>
            <p:nvPr/>
          </p:nvSpPr>
          <p:spPr>
            <a:xfrm>
              <a:off x="5917425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5" name="object 10135"/>
            <p:cNvSpPr/>
            <p:nvPr/>
          </p:nvSpPr>
          <p:spPr>
            <a:xfrm>
              <a:off x="5917425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6" name="object 10136"/>
            <p:cNvSpPr/>
            <p:nvPr/>
          </p:nvSpPr>
          <p:spPr>
            <a:xfrm>
              <a:off x="5917425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7" name="object 10137"/>
            <p:cNvSpPr/>
            <p:nvPr/>
          </p:nvSpPr>
          <p:spPr>
            <a:xfrm>
              <a:off x="5917425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8" name="object 10138"/>
            <p:cNvSpPr/>
            <p:nvPr/>
          </p:nvSpPr>
          <p:spPr>
            <a:xfrm>
              <a:off x="5917425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9" name="object 10139"/>
            <p:cNvSpPr/>
            <p:nvPr/>
          </p:nvSpPr>
          <p:spPr>
            <a:xfrm>
              <a:off x="5917425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0" name="object 10140"/>
            <p:cNvSpPr/>
            <p:nvPr/>
          </p:nvSpPr>
          <p:spPr>
            <a:xfrm>
              <a:off x="5917425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1" name="object 10141"/>
            <p:cNvSpPr/>
            <p:nvPr/>
          </p:nvSpPr>
          <p:spPr>
            <a:xfrm>
              <a:off x="5917425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2" name="object 10142"/>
            <p:cNvSpPr/>
            <p:nvPr/>
          </p:nvSpPr>
          <p:spPr>
            <a:xfrm>
              <a:off x="5917425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3" name="object 10143"/>
            <p:cNvSpPr/>
            <p:nvPr/>
          </p:nvSpPr>
          <p:spPr>
            <a:xfrm>
              <a:off x="5917425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4" name="object 10144"/>
            <p:cNvSpPr/>
            <p:nvPr/>
          </p:nvSpPr>
          <p:spPr>
            <a:xfrm>
              <a:off x="5917425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5" name="object 10145"/>
            <p:cNvSpPr/>
            <p:nvPr/>
          </p:nvSpPr>
          <p:spPr>
            <a:xfrm>
              <a:off x="5917425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6" name="object 10146"/>
            <p:cNvSpPr/>
            <p:nvPr/>
          </p:nvSpPr>
          <p:spPr>
            <a:xfrm>
              <a:off x="5917425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7" name="object 10147"/>
            <p:cNvSpPr/>
            <p:nvPr/>
          </p:nvSpPr>
          <p:spPr>
            <a:xfrm>
              <a:off x="5917425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8" name="object 10148"/>
            <p:cNvSpPr/>
            <p:nvPr/>
          </p:nvSpPr>
          <p:spPr>
            <a:xfrm>
              <a:off x="5917425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9" name="object 10149"/>
            <p:cNvSpPr/>
            <p:nvPr/>
          </p:nvSpPr>
          <p:spPr>
            <a:xfrm>
              <a:off x="5917425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0" name="object 10150"/>
            <p:cNvSpPr/>
            <p:nvPr/>
          </p:nvSpPr>
          <p:spPr>
            <a:xfrm>
              <a:off x="5917425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1" name="object 10151"/>
            <p:cNvSpPr/>
            <p:nvPr/>
          </p:nvSpPr>
          <p:spPr>
            <a:xfrm>
              <a:off x="5917425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2" name="object 10152"/>
            <p:cNvSpPr/>
            <p:nvPr/>
          </p:nvSpPr>
          <p:spPr>
            <a:xfrm>
              <a:off x="5917425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3" name="object 10153"/>
            <p:cNvSpPr/>
            <p:nvPr/>
          </p:nvSpPr>
          <p:spPr>
            <a:xfrm>
              <a:off x="5917425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4" name="object 10154"/>
            <p:cNvSpPr/>
            <p:nvPr/>
          </p:nvSpPr>
          <p:spPr>
            <a:xfrm>
              <a:off x="5917425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5" name="object 10155"/>
            <p:cNvSpPr/>
            <p:nvPr/>
          </p:nvSpPr>
          <p:spPr>
            <a:xfrm>
              <a:off x="5917425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6" name="object 10156"/>
            <p:cNvSpPr/>
            <p:nvPr/>
          </p:nvSpPr>
          <p:spPr>
            <a:xfrm>
              <a:off x="5917425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7" name="object 10157"/>
            <p:cNvSpPr/>
            <p:nvPr/>
          </p:nvSpPr>
          <p:spPr>
            <a:xfrm>
              <a:off x="5917425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60" y="137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8" name="object 10158"/>
            <p:cNvSpPr/>
            <p:nvPr/>
          </p:nvSpPr>
          <p:spPr>
            <a:xfrm>
              <a:off x="5917425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60" y="137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9" name="object 10159"/>
            <p:cNvSpPr/>
            <p:nvPr/>
          </p:nvSpPr>
          <p:spPr>
            <a:xfrm>
              <a:off x="5917425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0" name="object 10160"/>
            <p:cNvSpPr/>
            <p:nvPr/>
          </p:nvSpPr>
          <p:spPr>
            <a:xfrm>
              <a:off x="5917425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1" name="object 10161"/>
            <p:cNvSpPr/>
            <p:nvPr/>
          </p:nvSpPr>
          <p:spPr>
            <a:xfrm>
              <a:off x="5917425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2" name="object 10162"/>
            <p:cNvSpPr/>
            <p:nvPr/>
          </p:nvSpPr>
          <p:spPr>
            <a:xfrm>
              <a:off x="5917425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3" name="object 10163"/>
            <p:cNvSpPr/>
            <p:nvPr/>
          </p:nvSpPr>
          <p:spPr>
            <a:xfrm>
              <a:off x="5917425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4" name="object 10164"/>
            <p:cNvSpPr/>
            <p:nvPr/>
          </p:nvSpPr>
          <p:spPr>
            <a:xfrm>
              <a:off x="5917425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5" name="object 10165"/>
            <p:cNvSpPr/>
            <p:nvPr/>
          </p:nvSpPr>
          <p:spPr>
            <a:xfrm>
              <a:off x="5917425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6" name="object 10166"/>
            <p:cNvSpPr/>
            <p:nvPr/>
          </p:nvSpPr>
          <p:spPr>
            <a:xfrm>
              <a:off x="5917425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7" name="object 10167"/>
            <p:cNvSpPr/>
            <p:nvPr/>
          </p:nvSpPr>
          <p:spPr>
            <a:xfrm>
              <a:off x="5917425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8" name="object 10168"/>
            <p:cNvSpPr/>
            <p:nvPr/>
          </p:nvSpPr>
          <p:spPr>
            <a:xfrm>
              <a:off x="5917425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9" name="object 10169"/>
            <p:cNvSpPr/>
            <p:nvPr/>
          </p:nvSpPr>
          <p:spPr>
            <a:xfrm>
              <a:off x="5917425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0" name="object 10170"/>
            <p:cNvSpPr/>
            <p:nvPr/>
          </p:nvSpPr>
          <p:spPr>
            <a:xfrm>
              <a:off x="5917425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1" name="object 10171"/>
            <p:cNvSpPr/>
            <p:nvPr/>
          </p:nvSpPr>
          <p:spPr>
            <a:xfrm>
              <a:off x="5917425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2" name="object 10172"/>
            <p:cNvSpPr/>
            <p:nvPr/>
          </p:nvSpPr>
          <p:spPr>
            <a:xfrm>
              <a:off x="5917425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3" name="object 10173"/>
            <p:cNvSpPr/>
            <p:nvPr/>
          </p:nvSpPr>
          <p:spPr>
            <a:xfrm>
              <a:off x="5917425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4" name="object 10174"/>
            <p:cNvSpPr/>
            <p:nvPr/>
          </p:nvSpPr>
          <p:spPr>
            <a:xfrm>
              <a:off x="5917425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5" name="object 10175"/>
            <p:cNvSpPr/>
            <p:nvPr/>
          </p:nvSpPr>
          <p:spPr>
            <a:xfrm>
              <a:off x="5917425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6" name="object 10176"/>
            <p:cNvSpPr/>
            <p:nvPr/>
          </p:nvSpPr>
          <p:spPr>
            <a:xfrm>
              <a:off x="5917425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7" name="object 10177"/>
            <p:cNvSpPr/>
            <p:nvPr/>
          </p:nvSpPr>
          <p:spPr>
            <a:xfrm>
              <a:off x="5917425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8" name="object 10178"/>
            <p:cNvSpPr/>
            <p:nvPr/>
          </p:nvSpPr>
          <p:spPr>
            <a:xfrm>
              <a:off x="5917425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9" name="object 10179"/>
            <p:cNvSpPr/>
            <p:nvPr/>
          </p:nvSpPr>
          <p:spPr>
            <a:xfrm>
              <a:off x="5917425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0" name="object 10180"/>
            <p:cNvSpPr/>
            <p:nvPr/>
          </p:nvSpPr>
          <p:spPr>
            <a:xfrm>
              <a:off x="5917425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1" name="object 10181"/>
            <p:cNvSpPr/>
            <p:nvPr/>
          </p:nvSpPr>
          <p:spPr>
            <a:xfrm>
              <a:off x="5917425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2" name="object 10182"/>
            <p:cNvSpPr/>
            <p:nvPr/>
          </p:nvSpPr>
          <p:spPr>
            <a:xfrm>
              <a:off x="5917425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3" name="object 10183"/>
            <p:cNvSpPr/>
            <p:nvPr/>
          </p:nvSpPr>
          <p:spPr>
            <a:xfrm>
              <a:off x="5917425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4" name="object 10184"/>
            <p:cNvSpPr/>
            <p:nvPr/>
          </p:nvSpPr>
          <p:spPr>
            <a:xfrm>
              <a:off x="5917425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5" name="object 10185"/>
            <p:cNvSpPr/>
            <p:nvPr/>
          </p:nvSpPr>
          <p:spPr>
            <a:xfrm>
              <a:off x="5917425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6" name="object 10186"/>
            <p:cNvSpPr/>
            <p:nvPr/>
          </p:nvSpPr>
          <p:spPr>
            <a:xfrm>
              <a:off x="5917425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7" name="object 10187"/>
            <p:cNvSpPr/>
            <p:nvPr/>
          </p:nvSpPr>
          <p:spPr>
            <a:xfrm>
              <a:off x="5917425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8" name="object 10188"/>
            <p:cNvSpPr/>
            <p:nvPr/>
          </p:nvSpPr>
          <p:spPr>
            <a:xfrm>
              <a:off x="5917425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9" name="object 10189"/>
            <p:cNvSpPr/>
            <p:nvPr/>
          </p:nvSpPr>
          <p:spPr>
            <a:xfrm>
              <a:off x="5917425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0" name="object 10190"/>
            <p:cNvSpPr/>
            <p:nvPr/>
          </p:nvSpPr>
          <p:spPr>
            <a:xfrm>
              <a:off x="5917425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1" name="object 10191"/>
            <p:cNvSpPr/>
            <p:nvPr/>
          </p:nvSpPr>
          <p:spPr>
            <a:xfrm>
              <a:off x="5917425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2" name="object 10192"/>
            <p:cNvSpPr/>
            <p:nvPr/>
          </p:nvSpPr>
          <p:spPr>
            <a:xfrm>
              <a:off x="5917425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3" name="object 10193"/>
            <p:cNvSpPr/>
            <p:nvPr/>
          </p:nvSpPr>
          <p:spPr>
            <a:xfrm>
              <a:off x="5917425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4" name="object 10194"/>
            <p:cNvSpPr/>
            <p:nvPr/>
          </p:nvSpPr>
          <p:spPr>
            <a:xfrm>
              <a:off x="5917425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5" name="object 10195"/>
            <p:cNvSpPr/>
            <p:nvPr/>
          </p:nvSpPr>
          <p:spPr>
            <a:xfrm>
              <a:off x="5917425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6" name="object 10196"/>
            <p:cNvSpPr/>
            <p:nvPr/>
          </p:nvSpPr>
          <p:spPr>
            <a:xfrm>
              <a:off x="5917425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7" name="object 10197"/>
            <p:cNvSpPr/>
            <p:nvPr/>
          </p:nvSpPr>
          <p:spPr>
            <a:xfrm>
              <a:off x="5917425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8" name="object 10198"/>
            <p:cNvSpPr/>
            <p:nvPr/>
          </p:nvSpPr>
          <p:spPr>
            <a:xfrm>
              <a:off x="5917425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9" name="object 10199"/>
            <p:cNvSpPr/>
            <p:nvPr/>
          </p:nvSpPr>
          <p:spPr>
            <a:xfrm>
              <a:off x="5917425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0" name="object 10200"/>
            <p:cNvSpPr/>
            <p:nvPr/>
          </p:nvSpPr>
          <p:spPr>
            <a:xfrm>
              <a:off x="5917425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1" name="object 10201"/>
            <p:cNvSpPr/>
            <p:nvPr/>
          </p:nvSpPr>
          <p:spPr>
            <a:xfrm>
              <a:off x="5917425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2" name="object 10202"/>
            <p:cNvSpPr/>
            <p:nvPr/>
          </p:nvSpPr>
          <p:spPr>
            <a:xfrm>
              <a:off x="5917425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3" name="object 10203"/>
            <p:cNvSpPr/>
            <p:nvPr/>
          </p:nvSpPr>
          <p:spPr>
            <a:xfrm>
              <a:off x="5917425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4" name="object 10204"/>
            <p:cNvSpPr/>
            <p:nvPr/>
          </p:nvSpPr>
          <p:spPr>
            <a:xfrm>
              <a:off x="5917425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5" name="object 10205"/>
            <p:cNvSpPr/>
            <p:nvPr/>
          </p:nvSpPr>
          <p:spPr>
            <a:xfrm>
              <a:off x="5917425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6" name="object 10206"/>
            <p:cNvSpPr/>
            <p:nvPr/>
          </p:nvSpPr>
          <p:spPr>
            <a:xfrm>
              <a:off x="5917425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7" name="object 10207"/>
            <p:cNvSpPr/>
            <p:nvPr/>
          </p:nvSpPr>
          <p:spPr>
            <a:xfrm>
              <a:off x="5917425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8" name="object 10208"/>
            <p:cNvSpPr/>
            <p:nvPr/>
          </p:nvSpPr>
          <p:spPr>
            <a:xfrm>
              <a:off x="5917425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9" name="object 10209"/>
            <p:cNvSpPr/>
            <p:nvPr/>
          </p:nvSpPr>
          <p:spPr>
            <a:xfrm>
              <a:off x="5917425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0" name="object 10210"/>
            <p:cNvSpPr/>
            <p:nvPr/>
          </p:nvSpPr>
          <p:spPr>
            <a:xfrm>
              <a:off x="5917425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1" name="object 10211"/>
            <p:cNvSpPr/>
            <p:nvPr/>
          </p:nvSpPr>
          <p:spPr>
            <a:xfrm>
              <a:off x="5917425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2" name="object 10212"/>
            <p:cNvSpPr/>
            <p:nvPr/>
          </p:nvSpPr>
          <p:spPr>
            <a:xfrm>
              <a:off x="5917425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3" name="object 10213"/>
            <p:cNvSpPr/>
            <p:nvPr/>
          </p:nvSpPr>
          <p:spPr>
            <a:xfrm>
              <a:off x="5917425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4" name="object 10214"/>
            <p:cNvSpPr/>
            <p:nvPr/>
          </p:nvSpPr>
          <p:spPr>
            <a:xfrm>
              <a:off x="5917425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5" name="object 10215"/>
            <p:cNvSpPr/>
            <p:nvPr/>
          </p:nvSpPr>
          <p:spPr>
            <a:xfrm>
              <a:off x="5917425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6" name="object 10216"/>
            <p:cNvSpPr/>
            <p:nvPr/>
          </p:nvSpPr>
          <p:spPr>
            <a:xfrm>
              <a:off x="5917425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7" name="object 10217"/>
            <p:cNvSpPr/>
            <p:nvPr/>
          </p:nvSpPr>
          <p:spPr>
            <a:xfrm>
              <a:off x="5917425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8" name="object 10218"/>
            <p:cNvSpPr/>
            <p:nvPr/>
          </p:nvSpPr>
          <p:spPr>
            <a:xfrm>
              <a:off x="5917425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9" name="object 10219"/>
            <p:cNvSpPr/>
            <p:nvPr/>
          </p:nvSpPr>
          <p:spPr>
            <a:xfrm>
              <a:off x="5917425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0" name="object 10220"/>
            <p:cNvSpPr/>
            <p:nvPr/>
          </p:nvSpPr>
          <p:spPr>
            <a:xfrm>
              <a:off x="5917425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1" name="object 10221"/>
            <p:cNvSpPr/>
            <p:nvPr/>
          </p:nvSpPr>
          <p:spPr>
            <a:xfrm>
              <a:off x="5917425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2" name="object 10222"/>
            <p:cNvSpPr/>
            <p:nvPr/>
          </p:nvSpPr>
          <p:spPr>
            <a:xfrm>
              <a:off x="5917425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3" name="object 10223"/>
            <p:cNvSpPr/>
            <p:nvPr/>
          </p:nvSpPr>
          <p:spPr>
            <a:xfrm>
              <a:off x="5917425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4" name="object 10224"/>
            <p:cNvSpPr/>
            <p:nvPr/>
          </p:nvSpPr>
          <p:spPr>
            <a:xfrm>
              <a:off x="5917425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5" name="object 10225"/>
            <p:cNvSpPr/>
            <p:nvPr/>
          </p:nvSpPr>
          <p:spPr>
            <a:xfrm>
              <a:off x="5917425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6" name="object 10226"/>
            <p:cNvSpPr/>
            <p:nvPr/>
          </p:nvSpPr>
          <p:spPr>
            <a:xfrm>
              <a:off x="5917425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7" name="object 10227"/>
            <p:cNvSpPr/>
            <p:nvPr/>
          </p:nvSpPr>
          <p:spPr>
            <a:xfrm>
              <a:off x="5917425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8" name="object 10228"/>
            <p:cNvSpPr/>
            <p:nvPr/>
          </p:nvSpPr>
          <p:spPr>
            <a:xfrm>
              <a:off x="5917425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9" name="object 10229"/>
            <p:cNvSpPr/>
            <p:nvPr/>
          </p:nvSpPr>
          <p:spPr>
            <a:xfrm>
              <a:off x="5917425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0" name="object 10230"/>
            <p:cNvSpPr/>
            <p:nvPr/>
          </p:nvSpPr>
          <p:spPr>
            <a:xfrm>
              <a:off x="5917425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1" name="object 10231"/>
            <p:cNvSpPr/>
            <p:nvPr/>
          </p:nvSpPr>
          <p:spPr>
            <a:xfrm>
              <a:off x="5917425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2" name="object 10232"/>
            <p:cNvSpPr/>
            <p:nvPr/>
          </p:nvSpPr>
          <p:spPr>
            <a:xfrm>
              <a:off x="5917425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3" name="object 10233"/>
            <p:cNvSpPr/>
            <p:nvPr/>
          </p:nvSpPr>
          <p:spPr>
            <a:xfrm>
              <a:off x="5917425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4" name="object 10234"/>
            <p:cNvSpPr/>
            <p:nvPr/>
          </p:nvSpPr>
          <p:spPr>
            <a:xfrm>
              <a:off x="5917425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5" name="object 10235"/>
            <p:cNvSpPr/>
            <p:nvPr/>
          </p:nvSpPr>
          <p:spPr>
            <a:xfrm>
              <a:off x="5917425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6" name="object 10236"/>
            <p:cNvSpPr/>
            <p:nvPr/>
          </p:nvSpPr>
          <p:spPr>
            <a:xfrm>
              <a:off x="5917425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7" name="object 10237"/>
            <p:cNvSpPr/>
            <p:nvPr/>
          </p:nvSpPr>
          <p:spPr>
            <a:xfrm>
              <a:off x="5876734" y="4006938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60" y="3035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8" name="object 10238"/>
            <p:cNvSpPr/>
            <p:nvPr/>
          </p:nvSpPr>
          <p:spPr>
            <a:xfrm>
              <a:off x="5876356" y="4006752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12522" y="0"/>
                  </a:moveTo>
                  <a:lnTo>
                    <a:pt x="0" y="0"/>
                  </a:lnTo>
                  <a:lnTo>
                    <a:pt x="0" y="3301"/>
                  </a:lnTo>
                  <a:lnTo>
                    <a:pt x="12522" y="3301"/>
                  </a:lnTo>
                  <a:lnTo>
                    <a:pt x="12522" y="2539"/>
                  </a:lnTo>
                  <a:lnTo>
                    <a:pt x="1193" y="2539"/>
                  </a:lnTo>
                  <a:lnTo>
                    <a:pt x="1003" y="2501"/>
                  </a:lnTo>
                  <a:lnTo>
                    <a:pt x="838" y="2438"/>
                  </a:lnTo>
                  <a:lnTo>
                    <a:pt x="838" y="2146"/>
                  </a:lnTo>
                  <a:lnTo>
                    <a:pt x="1638" y="2146"/>
                  </a:lnTo>
                  <a:lnTo>
                    <a:pt x="1600" y="1943"/>
                  </a:lnTo>
                  <a:lnTo>
                    <a:pt x="914" y="1650"/>
                  </a:lnTo>
                  <a:lnTo>
                    <a:pt x="812" y="990"/>
                  </a:lnTo>
                  <a:lnTo>
                    <a:pt x="1066" y="774"/>
                  </a:lnTo>
                  <a:lnTo>
                    <a:pt x="12522" y="774"/>
                  </a:lnTo>
                  <a:lnTo>
                    <a:pt x="12522" y="0"/>
                  </a:lnTo>
                  <a:close/>
                </a:path>
                <a:path w="12700" h="3810">
                  <a:moveTo>
                    <a:pt x="1854" y="1079"/>
                  </a:moveTo>
                  <a:lnTo>
                    <a:pt x="1346" y="1079"/>
                  </a:lnTo>
                  <a:lnTo>
                    <a:pt x="1328" y="1320"/>
                  </a:lnTo>
                  <a:lnTo>
                    <a:pt x="1993" y="1612"/>
                  </a:lnTo>
                  <a:lnTo>
                    <a:pt x="2108" y="2324"/>
                  </a:lnTo>
                  <a:lnTo>
                    <a:pt x="1854" y="2539"/>
                  </a:lnTo>
                  <a:lnTo>
                    <a:pt x="10947" y="2539"/>
                  </a:lnTo>
                  <a:lnTo>
                    <a:pt x="10718" y="2501"/>
                  </a:lnTo>
                  <a:lnTo>
                    <a:pt x="2349" y="2501"/>
                  </a:lnTo>
                  <a:lnTo>
                    <a:pt x="2349" y="1168"/>
                  </a:lnTo>
                  <a:lnTo>
                    <a:pt x="1993" y="1168"/>
                  </a:lnTo>
                  <a:lnTo>
                    <a:pt x="1854" y="1079"/>
                  </a:lnTo>
                  <a:close/>
                </a:path>
                <a:path w="12700" h="3810">
                  <a:moveTo>
                    <a:pt x="11544" y="1079"/>
                  </a:moveTo>
                  <a:lnTo>
                    <a:pt x="11099" y="1079"/>
                  </a:lnTo>
                  <a:lnTo>
                    <a:pt x="11036" y="1320"/>
                  </a:lnTo>
                  <a:lnTo>
                    <a:pt x="11696" y="1612"/>
                  </a:lnTo>
                  <a:lnTo>
                    <a:pt x="11823" y="2324"/>
                  </a:lnTo>
                  <a:lnTo>
                    <a:pt x="11544" y="2539"/>
                  </a:lnTo>
                  <a:lnTo>
                    <a:pt x="12522" y="2539"/>
                  </a:lnTo>
                  <a:lnTo>
                    <a:pt x="12522" y="1168"/>
                  </a:lnTo>
                  <a:lnTo>
                    <a:pt x="11696" y="1168"/>
                  </a:lnTo>
                  <a:lnTo>
                    <a:pt x="11544" y="1079"/>
                  </a:lnTo>
                  <a:close/>
                </a:path>
                <a:path w="12700" h="3810">
                  <a:moveTo>
                    <a:pt x="10774" y="800"/>
                  </a:moveTo>
                  <a:lnTo>
                    <a:pt x="2857" y="800"/>
                  </a:lnTo>
                  <a:lnTo>
                    <a:pt x="2857" y="2501"/>
                  </a:lnTo>
                  <a:lnTo>
                    <a:pt x="3238" y="2501"/>
                  </a:lnTo>
                  <a:lnTo>
                    <a:pt x="3238" y="812"/>
                  </a:lnTo>
                  <a:lnTo>
                    <a:pt x="10774" y="800"/>
                  </a:lnTo>
                  <a:close/>
                </a:path>
                <a:path w="12700" h="3810">
                  <a:moveTo>
                    <a:pt x="4787" y="812"/>
                  </a:moveTo>
                  <a:lnTo>
                    <a:pt x="4470" y="812"/>
                  </a:lnTo>
                  <a:lnTo>
                    <a:pt x="4470" y="1142"/>
                  </a:lnTo>
                  <a:lnTo>
                    <a:pt x="3746" y="1142"/>
                  </a:lnTo>
                  <a:lnTo>
                    <a:pt x="3746" y="1498"/>
                  </a:lnTo>
                  <a:lnTo>
                    <a:pt x="4381" y="1498"/>
                  </a:lnTo>
                  <a:lnTo>
                    <a:pt x="4381" y="1790"/>
                  </a:lnTo>
                  <a:lnTo>
                    <a:pt x="3746" y="1790"/>
                  </a:lnTo>
                  <a:lnTo>
                    <a:pt x="3746" y="2146"/>
                  </a:lnTo>
                  <a:lnTo>
                    <a:pt x="4470" y="2146"/>
                  </a:lnTo>
                  <a:lnTo>
                    <a:pt x="4470" y="2501"/>
                  </a:lnTo>
                  <a:lnTo>
                    <a:pt x="4787" y="2501"/>
                  </a:lnTo>
                  <a:lnTo>
                    <a:pt x="4787" y="812"/>
                  </a:lnTo>
                  <a:close/>
                </a:path>
                <a:path w="12700" h="3810">
                  <a:moveTo>
                    <a:pt x="5118" y="1409"/>
                  </a:moveTo>
                  <a:lnTo>
                    <a:pt x="5118" y="2501"/>
                  </a:lnTo>
                  <a:lnTo>
                    <a:pt x="5575" y="2501"/>
                  </a:lnTo>
                  <a:lnTo>
                    <a:pt x="5118" y="1409"/>
                  </a:lnTo>
                  <a:close/>
                </a:path>
                <a:path w="12700" h="3810">
                  <a:moveTo>
                    <a:pt x="6362" y="1409"/>
                  </a:moveTo>
                  <a:lnTo>
                    <a:pt x="6070" y="2146"/>
                  </a:lnTo>
                  <a:lnTo>
                    <a:pt x="5892" y="2501"/>
                  </a:lnTo>
                  <a:lnTo>
                    <a:pt x="6362" y="2501"/>
                  </a:lnTo>
                  <a:lnTo>
                    <a:pt x="6362" y="1409"/>
                  </a:lnTo>
                  <a:close/>
                </a:path>
                <a:path w="12700" h="3810">
                  <a:moveTo>
                    <a:pt x="7226" y="812"/>
                  </a:moveTo>
                  <a:lnTo>
                    <a:pt x="6870" y="812"/>
                  </a:lnTo>
                  <a:lnTo>
                    <a:pt x="6870" y="2501"/>
                  </a:lnTo>
                  <a:lnTo>
                    <a:pt x="7226" y="2501"/>
                  </a:lnTo>
                  <a:lnTo>
                    <a:pt x="7226" y="812"/>
                  </a:lnTo>
                  <a:close/>
                </a:path>
                <a:path w="12700" h="3810">
                  <a:moveTo>
                    <a:pt x="8750" y="812"/>
                  </a:moveTo>
                  <a:lnTo>
                    <a:pt x="8445" y="812"/>
                  </a:lnTo>
                  <a:lnTo>
                    <a:pt x="8445" y="1142"/>
                  </a:lnTo>
                  <a:lnTo>
                    <a:pt x="7708" y="1142"/>
                  </a:lnTo>
                  <a:lnTo>
                    <a:pt x="7708" y="1498"/>
                  </a:lnTo>
                  <a:lnTo>
                    <a:pt x="8394" y="1498"/>
                  </a:lnTo>
                  <a:lnTo>
                    <a:pt x="8394" y="1790"/>
                  </a:lnTo>
                  <a:lnTo>
                    <a:pt x="7708" y="1790"/>
                  </a:lnTo>
                  <a:lnTo>
                    <a:pt x="7708" y="2146"/>
                  </a:lnTo>
                  <a:lnTo>
                    <a:pt x="8483" y="2146"/>
                  </a:lnTo>
                  <a:lnTo>
                    <a:pt x="8483" y="2501"/>
                  </a:lnTo>
                  <a:lnTo>
                    <a:pt x="8750" y="2501"/>
                  </a:lnTo>
                  <a:lnTo>
                    <a:pt x="8750" y="812"/>
                  </a:lnTo>
                  <a:close/>
                </a:path>
                <a:path w="12700" h="3810">
                  <a:moveTo>
                    <a:pt x="9143" y="1435"/>
                  </a:moveTo>
                  <a:lnTo>
                    <a:pt x="9143" y="2501"/>
                  </a:lnTo>
                  <a:lnTo>
                    <a:pt x="9740" y="2501"/>
                  </a:lnTo>
                  <a:lnTo>
                    <a:pt x="9143" y="1435"/>
                  </a:lnTo>
                  <a:close/>
                </a:path>
                <a:path w="12700" h="3810">
                  <a:moveTo>
                    <a:pt x="10758" y="812"/>
                  </a:moveTo>
                  <a:lnTo>
                    <a:pt x="10236" y="812"/>
                  </a:lnTo>
                  <a:lnTo>
                    <a:pt x="10236" y="2501"/>
                  </a:lnTo>
                  <a:lnTo>
                    <a:pt x="10718" y="2501"/>
                  </a:lnTo>
                  <a:lnTo>
                    <a:pt x="10528" y="2438"/>
                  </a:lnTo>
                  <a:lnTo>
                    <a:pt x="10528" y="2146"/>
                  </a:lnTo>
                  <a:lnTo>
                    <a:pt x="11379" y="2146"/>
                  </a:lnTo>
                  <a:lnTo>
                    <a:pt x="11268" y="1943"/>
                  </a:lnTo>
                  <a:lnTo>
                    <a:pt x="10629" y="1650"/>
                  </a:lnTo>
                  <a:lnTo>
                    <a:pt x="10528" y="990"/>
                  </a:lnTo>
                  <a:lnTo>
                    <a:pt x="10758" y="812"/>
                  </a:lnTo>
                  <a:close/>
                </a:path>
                <a:path w="12700" h="3810">
                  <a:moveTo>
                    <a:pt x="1638" y="2146"/>
                  </a:moveTo>
                  <a:lnTo>
                    <a:pt x="1041" y="2146"/>
                  </a:lnTo>
                  <a:lnTo>
                    <a:pt x="1193" y="2235"/>
                  </a:lnTo>
                  <a:lnTo>
                    <a:pt x="1549" y="2235"/>
                  </a:lnTo>
                  <a:close/>
                </a:path>
                <a:path w="12700" h="3810">
                  <a:moveTo>
                    <a:pt x="11379" y="2146"/>
                  </a:moveTo>
                  <a:lnTo>
                    <a:pt x="10807" y="2146"/>
                  </a:lnTo>
                  <a:lnTo>
                    <a:pt x="10947" y="2235"/>
                  </a:lnTo>
                  <a:lnTo>
                    <a:pt x="11252" y="2235"/>
                  </a:lnTo>
                  <a:lnTo>
                    <a:pt x="11379" y="2146"/>
                  </a:lnTo>
                  <a:close/>
                </a:path>
                <a:path w="12700" h="3810">
                  <a:moveTo>
                    <a:pt x="9931" y="812"/>
                  </a:moveTo>
                  <a:lnTo>
                    <a:pt x="9309" y="812"/>
                  </a:lnTo>
                  <a:lnTo>
                    <a:pt x="9931" y="1879"/>
                  </a:lnTo>
                  <a:lnTo>
                    <a:pt x="9931" y="812"/>
                  </a:lnTo>
                  <a:close/>
                </a:path>
                <a:path w="12700" h="3810">
                  <a:moveTo>
                    <a:pt x="6248" y="812"/>
                  </a:moveTo>
                  <a:lnTo>
                    <a:pt x="5384" y="812"/>
                  </a:lnTo>
                  <a:lnTo>
                    <a:pt x="5715" y="1612"/>
                  </a:lnTo>
                  <a:lnTo>
                    <a:pt x="5829" y="1816"/>
                  </a:lnTo>
                  <a:lnTo>
                    <a:pt x="6248" y="812"/>
                  </a:lnTo>
                  <a:close/>
                </a:path>
                <a:path w="12700" h="3810">
                  <a:moveTo>
                    <a:pt x="10807" y="774"/>
                  </a:moveTo>
                  <a:lnTo>
                    <a:pt x="1638" y="774"/>
                  </a:lnTo>
                  <a:lnTo>
                    <a:pt x="1993" y="838"/>
                  </a:lnTo>
                  <a:lnTo>
                    <a:pt x="1993" y="1168"/>
                  </a:lnTo>
                  <a:lnTo>
                    <a:pt x="2349" y="1168"/>
                  </a:lnTo>
                  <a:lnTo>
                    <a:pt x="2349" y="800"/>
                  </a:lnTo>
                  <a:lnTo>
                    <a:pt x="10774" y="800"/>
                  </a:lnTo>
                  <a:close/>
                </a:path>
                <a:path w="12700" h="3810">
                  <a:moveTo>
                    <a:pt x="12522" y="774"/>
                  </a:moveTo>
                  <a:lnTo>
                    <a:pt x="11379" y="774"/>
                  </a:lnTo>
                  <a:lnTo>
                    <a:pt x="11696" y="838"/>
                  </a:lnTo>
                  <a:lnTo>
                    <a:pt x="11696" y="1168"/>
                  </a:lnTo>
                  <a:lnTo>
                    <a:pt x="12522" y="1168"/>
                  </a:lnTo>
                  <a:lnTo>
                    <a:pt x="12522" y="774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9" name="object 10239"/>
            <p:cNvSpPr/>
            <p:nvPr/>
          </p:nvSpPr>
          <p:spPr>
            <a:xfrm>
              <a:off x="6166066" y="3998924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61226"/>
                  </a:lnTo>
                  <a:lnTo>
                    <a:pt x="0" y="131597"/>
                  </a:lnTo>
                  <a:lnTo>
                    <a:pt x="11328" y="131597"/>
                  </a:lnTo>
                  <a:lnTo>
                    <a:pt x="11328" y="61226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0" name="object 10240"/>
            <p:cNvSpPr/>
            <p:nvPr/>
          </p:nvSpPr>
          <p:spPr>
            <a:xfrm>
              <a:off x="6166065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1" name="object 10241"/>
            <p:cNvSpPr/>
            <p:nvPr/>
          </p:nvSpPr>
          <p:spPr>
            <a:xfrm>
              <a:off x="6109360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2" name="object 10242"/>
            <p:cNvSpPr/>
            <p:nvPr/>
          </p:nvSpPr>
          <p:spPr>
            <a:xfrm>
              <a:off x="6109360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3" name="object 10243"/>
            <p:cNvSpPr/>
            <p:nvPr/>
          </p:nvSpPr>
          <p:spPr>
            <a:xfrm>
              <a:off x="6132042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4" name="object 10244"/>
            <p:cNvSpPr/>
            <p:nvPr/>
          </p:nvSpPr>
          <p:spPr>
            <a:xfrm>
              <a:off x="6132042" y="3998925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5" name="object 10245"/>
            <p:cNvSpPr/>
            <p:nvPr/>
          </p:nvSpPr>
          <p:spPr>
            <a:xfrm>
              <a:off x="6177394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53" y="70370"/>
                  </a:lnTo>
                  <a:lnTo>
                    <a:pt x="11353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6" name="object 10246"/>
            <p:cNvSpPr/>
            <p:nvPr/>
          </p:nvSpPr>
          <p:spPr>
            <a:xfrm>
              <a:off x="6177394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7" name="object 10247"/>
            <p:cNvSpPr/>
            <p:nvPr/>
          </p:nvSpPr>
          <p:spPr>
            <a:xfrm>
              <a:off x="6188748" y="4060151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5">
                  <a:moveTo>
                    <a:pt x="0" y="70370"/>
                  </a:moveTo>
                  <a:lnTo>
                    <a:pt x="11328" y="70370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8" name="object 10248"/>
            <p:cNvSpPr/>
            <p:nvPr/>
          </p:nvSpPr>
          <p:spPr>
            <a:xfrm>
              <a:off x="6188748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9" name="object 10249"/>
            <p:cNvSpPr/>
            <p:nvPr/>
          </p:nvSpPr>
          <p:spPr>
            <a:xfrm>
              <a:off x="6109360" y="399892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9004"/>
                  </a:lnTo>
                  <a:lnTo>
                    <a:pt x="22682" y="5900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0" name="object 10250"/>
            <p:cNvSpPr/>
            <p:nvPr/>
          </p:nvSpPr>
          <p:spPr>
            <a:xfrm>
              <a:off x="6109360" y="399892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82" y="0"/>
                  </a:lnTo>
                  <a:lnTo>
                    <a:pt x="22682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1" name="object 10251"/>
            <p:cNvSpPr/>
            <p:nvPr/>
          </p:nvSpPr>
          <p:spPr>
            <a:xfrm>
              <a:off x="6132042" y="3998925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9004"/>
                  </a:lnTo>
                  <a:lnTo>
                    <a:pt x="22682" y="5900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2" name="object 10252"/>
            <p:cNvSpPr/>
            <p:nvPr/>
          </p:nvSpPr>
          <p:spPr>
            <a:xfrm>
              <a:off x="6132042" y="3998925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51" y="0"/>
                  </a:moveTo>
                  <a:lnTo>
                    <a:pt x="56705" y="0"/>
                  </a:lnTo>
                  <a:lnTo>
                    <a:pt x="56705" y="59004"/>
                  </a:lnTo>
                  <a:lnTo>
                    <a:pt x="45351" y="59004"/>
                  </a:lnTo>
                  <a:lnTo>
                    <a:pt x="45351" y="0"/>
                  </a:lnTo>
                  <a:close/>
                </a:path>
                <a:path w="68579" h="59054">
                  <a:moveTo>
                    <a:pt x="56705" y="0"/>
                  </a:moveTo>
                  <a:lnTo>
                    <a:pt x="68033" y="0"/>
                  </a:lnTo>
                  <a:lnTo>
                    <a:pt x="68033" y="59004"/>
                  </a:lnTo>
                  <a:lnTo>
                    <a:pt x="56705" y="59004"/>
                  </a:lnTo>
                  <a:lnTo>
                    <a:pt x="56705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3" name="object 10253"/>
            <p:cNvSpPr/>
            <p:nvPr/>
          </p:nvSpPr>
          <p:spPr>
            <a:xfrm>
              <a:off x="6109362" y="4005742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82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4" name="object 10254"/>
            <p:cNvSpPr/>
            <p:nvPr/>
          </p:nvSpPr>
          <p:spPr>
            <a:xfrm>
              <a:off x="6109362" y="4005742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82" y="0"/>
                  </a:lnTo>
                </a:path>
                <a:path w="45720">
                  <a:moveTo>
                    <a:pt x="22682" y="0"/>
                  </a:moveTo>
                  <a:lnTo>
                    <a:pt x="4536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5" name="object 10255"/>
            <p:cNvSpPr/>
            <p:nvPr/>
          </p:nvSpPr>
          <p:spPr>
            <a:xfrm>
              <a:off x="6164938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5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6" name="object 10256"/>
            <p:cNvSpPr/>
            <p:nvPr/>
          </p:nvSpPr>
          <p:spPr>
            <a:xfrm>
              <a:off x="6164938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7" name="object 10257"/>
            <p:cNvSpPr/>
            <p:nvPr/>
          </p:nvSpPr>
          <p:spPr>
            <a:xfrm>
              <a:off x="6177395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8" name="object 10258"/>
            <p:cNvSpPr/>
            <p:nvPr/>
          </p:nvSpPr>
          <p:spPr>
            <a:xfrm>
              <a:off x="6177395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9" name="object 10259"/>
            <p:cNvSpPr/>
            <p:nvPr/>
          </p:nvSpPr>
          <p:spPr>
            <a:xfrm>
              <a:off x="6188750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0" name="object 10260"/>
            <p:cNvSpPr/>
            <p:nvPr/>
          </p:nvSpPr>
          <p:spPr>
            <a:xfrm>
              <a:off x="6188750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1" name="object 10261"/>
            <p:cNvSpPr/>
            <p:nvPr/>
          </p:nvSpPr>
          <p:spPr>
            <a:xfrm>
              <a:off x="6136563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2" name="object 10262"/>
            <p:cNvSpPr/>
            <p:nvPr/>
          </p:nvSpPr>
          <p:spPr>
            <a:xfrm>
              <a:off x="6136563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3" name="object 10263"/>
            <p:cNvSpPr/>
            <p:nvPr/>
          </p:nvSpPr>
          <p:spPr>
            <a:xfrm>
              <a:off x="6136563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4" name="object 10264"/>
            <p:cNvSpPr/>
            <p:nvPr/>
          </p:nvSpPr>
          <p:spPr>
            <a:xfrm>
              <a:off x="6136563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5" name="object 10265"/>
            <p:cNvSpPr/>
            <p:nvPr/>
          </p:nvSpPr>
          <p:spPr>
            <a:xfrm>
              <a:off x="613656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6" name="object 10266"/>
            <p:cNvSpPr/>
            <p:nvPr/>
          </p:nvSpPr>
          <p:spPr>
            <a:xfrm>
              <a:off x="6136563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7" name="object 10267"/>
            <p:cNvSpPr/>
            <p:nvPr/>
          </p:nvSpPr>
          <p:spPr>
            <a:xfrm>
              <a:off x="6136563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8" name="object 10268"/>
            <p:cNvSpPr/>
            <p:nvPr/>
          </p:nvSpPr>
          <p:spPr>
            <a:xfrm>
              <a:off x="6136563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9" name="object 10269"/>
            <p:cNvSpPr/>
            <p:nvPr/>
          </p:nvSpPr>
          <p:spPr>
            <a:xfrm>
              <a:off x="6136563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0" name="object 10270"/>
            <p:cNvSpPr/>
            <p:nvPr/>
          </p:nvSpPr>
          <p:spPr>
            <a:xfrm>
              <a:off x="6136563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1" name="object 10271"/>
            <p:cNvSpPr/>
            <p:nvPr/>
          </p:nvSpPr>
          <p:spPr>
            <a:xfrm>
              <a:off x="6136563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2" name="object 10272"/>
            <p:cNvSpPr/>
            <p:nvPr/>
          </p:nvSpPr>
          <p:spPr>
            <a:xfrm>
              <a:off x="6136563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3" name="object 10273"/>
            <p:cNvSpPr/>
            <p:nvPr/>
          </p:nvSpPr>
          <p:spPr>
            <a:xfrm>
              <a:off x="613656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4" name="object 10274"/>
            <p:cNvSpPr/>
            <p:nvPr/>
          </p:nvSpPr>
          <p:spPr>
            <a:xfrm>
              <a:off x="6136563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5" name="object 10275"/>
            <p:cNvSpPr/>
            <p:nvPr/>
          </p:nvSpPr>
          <p:spPr>
            <a:xfrm>
              <a:off x="6136563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6" name="object 10276"/>
            <p:cNvSpPr/>
            <p:nvPr/>
          </p:nvSpPr>
          <p:spPr>
            <a:xfrm>
              <a:off x="6136563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7" name="object 10277"/>
            <p:cNvSpPr/>
            <p:nvPr/>
          </p:nvSpPr>
          <p:spPr>
            <a:xfrm>
              <a:off x="613656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8" name="object 10278"/>
            <p:cNvSpPr/>
            <p:nvPr/>
          </p:nvSpPr>
          <p:spPr>
            <a:xfrm>
              <a:off x="6136563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9" name="object 10279"/>
            <p:cNvSpPr/>
            <p:nvPr/>
          </p:nvSpPr>
          <p:spPr>
            <a:xfrm>
              <a:off x="6136563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0" name="object 10280"/>
            <p:cNvSpPr/>
            <p:nvPr/>
          </p:nvSpPr>
          <p:spPr>
            <a:xfrm>
              <a:off x="6136563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1" name="object 10281"/>
            <p:cNvSpPr/>
            <p:nvPr/>
          </p:nvSpPr>
          <p:spPr>
            <a:xfrm>
              <a:off x="613656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2" name="object 10282"/>
            <p:cNvSpPr/>
            <p:nvPr/>
          </p:nvSpPr>
          <p:spPr>
            <a:xfrm>
              <a:off x="6136563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3" name="object 10283"/>
            <p:cNvSpPr/>
            <p:nvPr/>
          </p:nvSpPr>
          <p:spPr>
            <a:xfrm>
              <a:off x="6136563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4" name="object 10284"/>
            <p:cNvSpPr/>
            <p:nvPr/>
          </p:nvSpPr>
          <p:spPr>
            <a:xfrm>
              <a:off x="6136563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5" name="object 10285"/>
            <p:cNvSpPr/>
            <p:nvPr/>
          </p:nvSpPr>
          <p:spPr>
            <a:xfrm>
              <a:off x="6136563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6" name="object 10286"/>
            <p:cNvSpPr/>
            <p:nvPr/>
          </p:nvSpPr>
          <p:spPr>
            <a:xfrm>
              <a:off x="6136563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7" name="object 10287"/>
            <p:cNvSpPr/>
            <p:nvPr/>
          </p:nvSpPr>
          <p:spPr>
            <a:xfrm>
              <a:off x="6169253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54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654" y="112153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8" name="object 10288"/>
            <p:cNvSpPr/>
            <p:nvPr/>
          </p:nvSpPr>
          <p:spPr>
            <a:xfrm>
              <a:off x="6169253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54" y="0"/>
                  </a:lnTo>
                  <a:lnTo>
                    <a:pt x="6654" y="112153"/>
                  </a:lnTo>
                  <a:lnTo>
                    <a:pt x="0" y="11215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9" name="object 10289"/>
            <p:cNvSpPr/>
            <p:nvPr/>
          </p:nvSpPr>
          <p:spPr>
            <a:xfrm>
              <a:off x="6113881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0" name="object 10290"/>
            <p:cNvSpPr/>
            <p:nvPr/>
          </p:nvSpPr>
          <p:spPr>
            <a:xfrm>
              <a:off x="6113881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1" name="object 10291"/>
            <p:cNvSpPr/>
            <p:nvPr/>
          </p:nvSpPr>
          <p:spPr>
            <a:xfrm>
              <a:off x="6113881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2" name="object 10292"/>
            <p:cNvSpPr/>
            <p:nvPr/>
          </p:nvSpPr>
          <p:spPr>
            <a:xfrm>
              <a:off x="6113881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3" name="object 10293"/>
            <p:cNvSpPr/>
            <p:nvPr/>
          </p:nvSpPr>
          <p:spPr>
            <a:xfrm>
              <a:off x="6113881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4" name="object 10294"/>
            <p:cNvSpPr/>
            <p:nvPr/>
          </p:nvSpPr>
          <p:spPr>
            <a:xfrm>
              <a:off x="6113881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5" name="object 10295"/>
            <p:cNvSpPr/>
            <p:nvPr/>
          </p:nvSpPr>
          <p:spPr>
            <a:xfrm>
              <a:off x="6113881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6" name="object 10296"/>
            <p:cNvSpPr/>
            <p:nvPr/>
          </p:nvSpPr>
          <p:spPr>
            <a:xfrm>
              <a:off x="6113881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7" name="object 10297"/>
            <p:cNvSpPr/>
            <p:nvPr/>
          </p:nvSpPr>
          <p:spPr>
            <a:xfrm>
              <a:off x="6113881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8" name="object 10298"/>
            <p:cNvSpPr/>
            <p:nvPr/>
          </p:nvSpPr>
          <p:spPr>
            <a:xfrm>
              <a:off x="6113881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9" name="object 10299"/>
            <p:cNvSpPr/>
            <p:nvPr/>
          </p:nvSpPr>
          <p:spPr>
            <a:xfrm>
              <a:off x="6113881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0" name="object 10300"/>
            <p:cNvSpPr/>
            <p:nvPr/>
          </p:nvSpPr>
          <p:spPr>
            <a:xfrm>
              <a:off x="6113881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1" name="object 10301"/>
            <p:cNvSpPr/>
            <p:nvPr/>
          </p:nvSpPr>
          <p:spPr>
            <a:xfrm>
              <a:off x="6113881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2" name="object 10302"/>
            <p:cNvSpPr/>
            <p:nvPr/>
          </p:nvSpPr>
          <p:spPr>
            <a:xfrm>
              <a:off x="6113881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3" name="object 10303"/>
            <p:cNvSpPr/>
            <p:nvPr/>
          </p:nvSpPr>
          <p:spPr>
            <a:xfrm>
              <a:off x="6113881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4" name="object 10304"/>
            <p:cNvSpPr/>
            <p:nvPr/>
          </p:nvSpPr>
          <p:spPr>
            <a:xfrm>
              <a:off x="6113881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5" name="object 10305"/>
            <p:cNvSpPr/>
            <p:nvPr/>
          </p:nvSpPr>
          <p:spPr>
            <a:xfrm>
              <a:off x="6113881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6" name="object 10306"/>
            <p:cNvSpPr/>
            <p:nvPr/>
          </p:nvSpPr>
          <p:spPr>
            <a:xfrm>
              <a:off x="6113881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7" name="object 10307"/>
            <p:cNvSpPr/>
            <p:nvPr/>
          </p:nvSpPr>
          <p:spPr>
            <a:xfrm>
              <a:off x="6113881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8" name="object 10308"/>
            <p:cNvSpPr/>
            <p:nvPr/>
          </p:nvSpPr>
          <p:spPr>
            <a:xfrm>
              <a:off x="6113881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9" name="object 10309"/>
            <p:cNvSpPr/>
            <p:nvPr/>
          </p:nvSpPr>
          <p:spPr>
            <a:xfrm>
              <a:off x="6113881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0" name="object 10310"/>
            <p:cNvSpPr/>
            <p:nvPr/>
          </p:nvSpPr>
          <p:spPr>
            <a:xfrm>
              <a:off x="6113881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1" name="object 10311"/>
            <p:cNvSpPr/>
            <p:nvPr/>
          </p:nvSpPr>
          <p:spPr>
            <a:xfrm>
              <a:off x="6113881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2" name="object 10312"/>
            <p:cNvSpPr/>
            <p:nvPr/>
          </p:nvSpPr>
          <p:spPr>
            <a:xfrm>
              <a:off x="6113881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3" name="object 10313"/>
            <p:cNvSpPr/>
            <p:nvPr/>
          </p:nvSpPr>
          <p:spPr>
            <a:xfrm>
              <a:off x="6113881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4" name="object 10314"/>
            <p:cNvSpPr/>
            <p:nvPr/>
          </p:nvSpPr>
          <p:spPr>
            <a:xfrm>
              <a:off x="6113881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5" name="object 10315"/>
            <p:cNvSpPr/>
            <p:nvPr/>
          </p:nvSpPr>
          <p:spPr>
            <a:xfrm>
              <a:off x="6136563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6" name="object 10316"/>
            <p:cNvSpPr/>
            <p:nvPr/>
          </p:nvSpPr>
          <p:spPr>
            <a:xfrm>
              <a:off x="6136563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7" name="object 10317"/>
            <p:cNvSpPr/>
            <p:nvPr/>
          </p:nvSpPr>
          <p:spPr>
            <a:xfrm>
              <a:off x="613656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8" name="object 10318"/>
            <p:cNvSpPr/>
            <p:nvPr/>
          </p:nvSpPr>
          <p:spPr>
            <a:xfrm>
              <a:off x="6136563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9" name="object 10319"/>
            <p:cNvSpPr/>
            <p:nvPr/>
          </p:nvSpPr>
          <p:spPr>
            <a:xfrm>
              <a:off x="6136563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0" name="object 10320"/>
            <p:cNvSpPr/>
            <p:nvPr/>
          </p:nvSpPr>
          <p:spPr>
            <a:xfrm>
              <a:off x="6136563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1" name="object 10321"/>
            <p:cNvSpPr/>
            <p:nvPr/>
          </p:nvSpPr>
          <p:spPr>
            <a:xfrm>
              <a:off x="6113881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2" name="object 10322"/>
            <p:cNvSpPr/>
            <p:nvPr/>
          </p:nvSpPr>
          <p:spPr>
            <a:xfrm>
              <a:off x="6113881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3" name="object 10323"/>
            <p:cNvSpPr/>
            <p:nvPr/>
          </p:nvSpPr>
          <p:spPr>
            <a:xfrm>
              <a:off x="6113881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4" name="object 10324"/>
            <p:cNvSpPr/>
            <p:nvPr/>
          </p:nvSpPr>
          <p:spPr>
            <a:xfrm>
              <a:off x="6113881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5" name="object 10325"/>
            <p:cNvSpPr/>
            <p:nvPr/>
          </p:nvSpPr>
          <p:spPr>
            <a:xfrm>
              <a:off x="6113881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6" name="object 10326"/>
            <p:cNvSpPr/>
            <p:nvPr/>
          </p:nvSpPr>
          <p:spPr>
            <a:xfrm>
              <a:off x="6113881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7" name="object 10327"/>
            <p:cNvSpPr/>
            <p:nvPr/>
          </p:nvSpPr>
          <p:spPr>
            <a:xfrm>
              <a:off x="6136563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8" name="object 10328"/>
            <p:cNvSpPr/>
            <p:nvPr/>
          </p:nvSpPr>
          <p:spPr>
            <a:xfrm>
              <a:off x="6136563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9" name="object 10329"/>
            <p:cNvSpPr/>
            <p:nvPr/>
          </p:nvSpPr>
          <p:spPr>
            <a:xfrm>
              <a:off x="6113881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0" name="object 10330"/>
            <p:cNvSpPr/>
            <p:nvPr/>
          </p:nvSpPr>
          <p:spPr>
            <a:xfrm>
              <a:off x="6113881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1" name="object 10331"/>
            <p:cNvSpPr/>
            <p:nvPr/>
          </p:nvSpPr>
          <p:spPr>
            <a:xfrm>
              <a:off x="6112751" y="4038637"/>
              <a:ext cx="3810" cy="15240"/>
            </a:xfrm>
            <a:custGeom>
              <a:avLst/>
              <a:gdLst/>
              <a:ahLst/>
              <a:cxnLst/>
              <a:rect l="l" t="t" r="r" b="b"/>
              <a:pathLst>
                <a:path w="3810" h="15239">
                  <a:moveTo>
                    <a:pt x="3390" y="10210"/>
                  </a:moveTo>
                  <a:lnTo>
                    <a:pt x="0" y="10210"/>
                  </a:lnTo>
                  <a:lnTo>
                    <a:pt x="0" y="14757"/>
                  </a:lnTo>
                  <a:lnTo>
                    <a:pt x="3390" y="14757"/>
                  </a:lnTo>
                  <a:lnTo>
                    <a:pt x="3390" y="10210"/>
                  </a:lnTo>
                  <a:close/>
                </a:path>
                <a:path w="3810" h="15239">
                  <a:moveTo>
                    <a:pt x="339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90" y="4559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2" name="object 10332"/>
            <p:cNvSpPr/>
            <p:nvPr/>
          </p:nvSpPr>
          <p:spPr>
            <a:xfrm>
              <a:off x="6139205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79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79" y="24701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3" name="object 10333"/>
            <p:cNvSpPr/>
            <p:nvPr/>
          </p:nvSpPr>
          <p:spPr>
            <a:xfrm>
              <a:off x="6135547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57" y="24701"/>
                  </a:moveTo>
                  <a:lnTo>
                    <a:pt x="6337" y="24701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701"/>
                  </a:lnTo>
                  <a:close/>
                </a:path>
                <a:path w="6350" h="41910">
                  <a:moveTo>
                    <a:pt x="4622" y="38747"/>
                  </a:moveTo>
                  <a:lnTo>
                    <a:pt x="4622" y="37109"/>
                  </a:lnTo>
                  <a:lnTo>
                    <a:pt x="2832" y="36093"/>
                  </a:lnTo>
                  <a:lnTo>
                    <a:pt x="1435" y="36906"/>
                  </a:lnTo>
                  <a:lnTo>
                    <a:pt x="0" y="37731"/>
                  </a:lnTo>
                  <a:lnTo>
                    <a:pt x="0" y="39789"/>
                  </a:lnTo>
                  <a:lnTo>
                    <a:pt x="1435" y="40589"/>
                  </a:lnTo>
                  <a:lnTo>
                    <a:pt x="2832" y="41427"/>
                  </a:lnTo>
                  <a:lnTo>
                    <a:pt x="4622" y="40386"/>
                  </a:lnTo>
                  <a:lnTo>
                    <a:pt x="4622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4" name="object 10334"/>
            <p:cNvSpPr/>
            <p:nvPr/>
          </p:nvSpPr>
          <p:spPr>
            <a:xfrm>
              <a:off x="6181966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5" name="object 10335"/>
            <p:cNvSpPr/>
            <p:nvPr/>
          </p:nvSpPr>
          <p:spPr>
            <a:xfrm>
              <a:off x="6181966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6" name="object 10336"/>
            <p:cNvSpPr/>
            <p:nvPr/>
          </p:nvSpPr>
          <p:spPr>
            <a:xfrm>
              <a:off x="6181966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7" name="object 10337"/>
            <p:cNvSpPr/>
            <p:nvPr/>
          </p:nvSpPr>
          <p:spPr>
            <a:xfrm>
              <a:off x="6181966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8" name="object 10338"/>
            <p:cNvSpPr/>
            <p:nvPr/>
          </p:nvSpPr>
          <p:spPr>
            <a:xfrm>
              <a:off x="618196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9" name="object 10339"/>
            <p:cNvSpPr/>
            <p:nvPr/>
          </p:nvSpPr>
          <p:spPr>
            <a:xfrm>
              <a:off x="6181966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0" name="object 10340"/>
            <p:cNvSpPr/>
            <p:nvPr/>
          </p:nvSpPr>
          <p:spPr>
            <a:xfrm>
              <a:off x="6181966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1" name="object 10341"/>
            <p:cNvSpPr/>
            <p:nvPr/>
          </p:nvSpPr>
          <p:spPr>
            <a:xfrm>
              <a:off x="6181966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2" name="object 10342"/>
            <p:cNvSpPr/>
            <p:nvPr/>
          </p:nvSpPr>
          <p:spPr>
            <a:xfrm>
              <a:off x="6181966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3" name="object 10343"/>
            <p:cNvSpPr/>
            <p:nvPr/>
          </p:nvSpPr>
          <p:spPr>
            <a:xfrm>
              <a:off x="6181966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4" name="object 10344"/>
            <p:cNvSpPr/>
            <p:nvPr/>
          </p:nvSpPr>
          <p:spPr>
            <a:xfrm>
              <a:off x="6181966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5" name="object 10345"/>
            <p:cNvSpPr/>
            <p:nvPr/>
          </p:nvSpPr>
          <p:spPr>
            <a:xfrm>
              <a:off x="6181966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6" name="object 10346"/>
            <p:cNvSpPr/>
            <p:nvPr/>
          </p:nvSpPr>
          <p:spPr>
            <a:xfrm>
              <a:off x="618196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7" name="object 10347"/>
            <p:cNvSpPr/>
            <p:nvPr/>
          </p:nvSpPr>
          <p:spPr>
            <a:xfrm>
              <a:off x="6181966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8" name="object 10348"/>
            <p:cNvSpPr/>
            <p:nvPr/>
          </p:nvSpPr>
          <p:spPr>
            <a:xfrm>
              <a:off x="6181966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9" name="object 10349"/>
            <p:cNvSpPr/>
            <p:nvPr/>
          </p:nvSpPr>
          <p:spPr>
            <a:xfrm>
              <a:off x="6181966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0" name="object 10350"/>
            <p:cNvSpPr/>
            <p:nvPr/>
          </p:nvSpPr>
          <p:spPr>
            <a:xfrm>
              <a:off x="618196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1" name="object 10351"/>
            <p:cNvSpPr/>
            <p:nvPr/>
          </p:nvSpPr>
          <p:spPr>
            <a:xfrm>
              <a:off x="6181966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2" name="object 10352"/>
            <p:cNvSpPr/>
            <p:nvPr/>
          </p:nvSpPr>
          <p:spPr>
            <a:xfrm>
              <a:off x="6181966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3" name="object 10353"/>
            <p:cNvSpPr/>
            <p:nvPr/>
          </p:nvSpPr>
          <p:spPr>
            <a:xfrm>
              <a:off x="6181966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4" name="object 10354"/>
            <p:cNvSpPr/>
            <p:nvPr/>
          </p:nvSpPr>
          <p:spPr>
            <a:xfrm>
              <a:off x="618196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22" y="1524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5" name="object 10355"/>
            <p:cNvSpPr/>
            <p:nvPr/>
          </p:nvSpPr>
          <p:spPr>
            <a:xfrm>
              <a:off x="6181966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22" y="1524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6" name="object 10356"/>
            <p:cNvSpPr/>
            <p:nvPr/>
          </p:nvSpPr>
          <p:spPr>
            <a:xfrm>
              <a:off x="6181966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7" name="object 10357"/>
            <p:cNvSpPr/>
            <p:nvPr/>
          </p:nvSpPr>
          <p:spPr>
            <a:xfrm>
              <a:off x="6181966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8" name="object 10358"/>
            <p:cNvSpPr/>
            <p:nvPr/>
          </p:nvSpPr>
          <p:spPr>
            <a:xfrm>
              <a:off x="6181966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9" name="object 10359"/>
            <p:cNvSpPr/>
            <p:nvPr/>
          </p:nvSpPr>
          <p:spPr>
            <a:xfrm>
              <a:off x="6181966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0" name="object 10360"/>
            <p:cNvSpPr/>
            <p:nvPr/>
          </p:nvSpPr>
          <p:spPr>
            <a:xfrm>
              <a:off x="6181966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1" name="object 10361"/>
            <p:cNvSpPr/>
            <p:nvPr/>
          </p:nvSpPr>
          <p:spPr>
            <a:xfrm>
              <a:off x="6181966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2" name="object 10362"/>
            <p:cNvSpPr/>
            <p:nvPr/>
          </p:nvSpPr>
          <p:spPr>
            <a:xfrm>
              <a:off x="618196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3" name="object 10363"/>
            <p:cNvSpPr/>
            <p:nvPr/>
          </p:nvSpPr>
          <p:spPr>
            <a:xfrm>
              <a:off x="6181966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22" y="139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4" name="object 10364"/>
            <p:cNvSpPr/>
            <p:nvPr/>
          </p:nvSpPr>
          <p:spPr>
            <a:xfrm>
              <a:off x="6181966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5" name="object 10365"/>
            <p:cNvSpPr/>
            <p:nvPr/>
          </p:nvSpPr>
          <p:spPr>
            <a:xfrm>
              <a:off x="6181966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6" name="object 10366"/>
            <p:cNvSpPr/>
            <p:nvPr/>
          </p:nvSpPr>
          <p:spPr>
            <a:xfrm>
              <a:off x="6181966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7" name="object 10367"/>
            <p:cNvSpPr/>
            <p:nvPr/>
          </p:nvSpPr>
          <p:spPr>
            <a:xfrm>
              <a:off x="6181966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8" name="object 10368"/>
            <p:cNvSpPr/>
            <p:nvPr/>
          </p:nvSpPr>
          <p:spPr>
            <a:xfrm>
              <a:off x="6184582" y="4011675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2641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41" y="24701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9" name="object 10369"/>
            <p:cNvSpPr/>
            <p:nvPr/>
          </p:nvSpPr>
          <p:spPr>
            <a:xfrm>
              <a:off x="6180886" y="4011675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10">
                  <a:moveTo>
                    <a:pt x="3695" y="24701"/>
                  </a:moveTo>
                  <a:lnTo>
                    <a:pt x="6337" y="24701"/>
                  </a:lnTo>
                  <a:lnTo>
                    <a:pt x="6337" y="0"/>
                  </a:lnTo>
                  <a:lnTo>
                    <a:pt x="3695" y="0"/>
                  </a:lnTo>
                  <a:lnTo>
                    <a:pt x="3695" y="24701"/>
                  </a:lnTo>
                  <a:close/>
                </a:path>
                <a:path w="6350" h="41910">
                  <a:moveTo>
                    <a:pt x="4610" y="38747"/>
                  </a:moveTo>
                  <a:lnTo>
                    <a:pt x="4610" y="37109"/>
                  </a:lnTo>
                  <a:lnTo>
                    <a:pt x="2857" y="36093"/>
                  </a:lnTo>
                  <a:lnTo>
                    <a:pt x="1422" y="36906"/>
                  </a:lnTo>
                  <a:lnTo>
                    <a:pt x="0" y="37731"/>
                  </a:lnTo>
                  <a:lnTo>
                    <a:pt x="0" y="39789"/>
                  </a:lnTo>
                  <a:lnTo>
                    <a:pt x="1422" y="40589"/>
                  </a:lnTo>
                  <a:lnTo>
                    <a:pt x="2857" y="41427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0" name="object 10370"/>
            <p:cNvSpPr/>
            <p:nvPr/>
          </p:nvSpPr>
          <p:spPr>
            <a:xfrm>
              <a:off x="6194399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1" name="object 10371"/>
            <p:cNvSpPr/>
            <p:nvPr/>
          </p:nvSpPr>
          <p:spPr>
            <a:xfrm>
              <a:off x="6194399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2" name="object 10372"/>
            <p:cNvSpPr/>
            <p:nvPr/>
          </p:nvSpPr>
          <p:spPr>
            <a:xfrm>
              <a:off x="6194399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3" name="object 10373"/>
            <p:cNvSpPr/>
            <p:nvPr/>
          </p:nvSpPr>
          <p:spPr>
            <a:xfrm>
              <a:off x="6194399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4" name="object 10374"/>
            <p:cNvSpPr/>
            <p:nvPr/>
          </p:nvSpPr>
          <p:spPr>
            <a:xfrm>
              <a:off x="619439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5" name="object 10375"/>
            <p:cNvSpPr/>
            <p:nvPr/>
          </p:nvSpPr>
          <p:spPr>
            <a:xfrm>
              <a:off x="619439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6" name="object 10376"/>
            <p:cNvSpPr/>
            <p:nvPr/>
          </p:nvSpPr>
          <p:spPr>
            <a:xfrm>
              <a:off x="6194399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7" name="object 10377"/>
            <p:cNvSpPr/>
            <p:nvPr/>
          </p:nvSpPr>
          <p:spPr>
            <a:xfrm>
              <a:off x="6194399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8" name="object 10378"/>
            <p:cNvSpPr/>
            <p:nvPr/>
          </p:nvSpPr>
          <p:spPr>
            <a:xfrm>
              <a:off x="6194399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9" name="object 10379"/>
            <p:cNvSpPr/>
            <p:nvPr/>
          </p:nvSpPr>
          <p:spPr>
            <a:xfrm>
              <a:off x="6194399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0" name="object 10380"/>
            <p:cNvSpPr/>
            <p:nvPr/>
          </p:nvSpPr>
          <p:spPr>
            <a:xfrm>
              <a:off x="6194399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1" name="object 10381"/>
            <p:cNvSpPr/>
            <p:nvPr/>
          </p:nvSpPr>
          <p:spPr>
            <a:xfrm>
              <a:off x="6194399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2" name="object 10382"/>
            <p:cNvSpPr/>
            <p:nvPr/>
          </p:nvSpPr>
          <p:spPr>
            <a:xfrm>
              <a:off x="619439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3" name="object 10383"/>
            <p:cNvSpPr/>
            <p:nvPr/>
          </p:nvSpPr>
          <p:spPr>
            <a:xfrm>
              <a:off x="619439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4" name="object 10384"/>
            <p:cNvSpPr/>
            <p:nvPr/>
          </p:nvSpPr>
          <p:spPr>
            <a:xfrm>
              <a:off x="6194399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5" name="object 10385"/>
            <p:cNvSpPr/>
            <p:nvPr/>
          </p:nvSpPr>
          <p:spPr>
            <a:xfrm>
              <a:off x="6194399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6" name="object 10386"/>
            <p:cNvSpPr/>
            <p:nvPr/>
          </p:nvSpPr>
          <p:spPr>
            <a:xfrm>
              <a:off x="619439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7" name="object 10387"/>
            <p:cNvSpPr/>
            <p:nvPr/>
          </p:nvSpPr>
          <p:spPr>
            <a:xfrm>
              <a:off x="619439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8" name="object 10388"/>
            <p:cNvSpPr/>
            <p:nvPr/>
          </p:nvSpPr>
          <p:spPr>
            <a:xfrm>
              <a:off x="6194399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9" name="object 10389"/>
            <p:cNvSpPr/>
            <p:nvPr/>
          </p:nvSpPr>
          <p:spPr>
            <a:xfrm>
              <a:off x="6194399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0" name="object 10390"/>
            <p:cNvSpPr/>
            <p:nvPr/>
          </p:nvSpPr>
          <p:spPr>
            <a:xfrm>
              <a:off x="619439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1" name="object 10391"/>
            <p:cNvSpPr/>
            <p:nvPr/>
          </p:nvSpPr>
          <p:spPr>
            <a:xfrm>
              <a:off x="619439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2" name="object 10392"/>
            <p:cNvSpPr/>
            <p:nvPr/>
          </p:nvSpPr>
          <p:spPr>
            <a:xfrm>
              <a:off x="6194399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3" name="object 10393"/>
            <p:cNvSpPr/>
            <p:nvPr/>
          </p:nvSpPr>
          <p:spPr>
            <a:xfrm>
              <a:off x="6194399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4" name="object 10394"/>
            <p:cNvSpPr/>
            <p:nvPr/>
          </p:nvSpPr>
          <p:spPr>
            <a:xfrm>
              <a:off x="6194399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5" name="object 10395"/>
            <p:cNvSpPr/>
            <p:nvPr/>
          </p:nvSpPr>
          <p:spPr>
            <a:xfrm>
              <a:off x="6194399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6" name="object 10396"/>
            <p:cNvSpPr/>
            <p:nvPr/>
          </p:nvSpPr>
          <p:spPr>
            <a:xfrm>
              <a:off x="6194399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7" name="object 10397"/>
            <p:cNvSpPr/>
            <p:nvPr/>
          </p:nvSpPr>
          <p:spPr>
            <a:xfrm>
              <a:off x="6194399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8" name="object 10398"/>
            <p:cNvSpPr/>
            <p:nvPr/>
          </p:nvSpPr>
          <p:spPr>
            <a:xfrm>
              <a:off x="619439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9" name="object 10399"/>
            <p:cNvSpPr/>
            <p:nvPr/>
          </p:nvSpPr>
          <p:spPr>
            <a:xfrm>
              <a:off x="619439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0" name="object 10400"/>
            <p:cNvSpPr/>
            <p:nvPr/>
          </p:nvSpPr>
          <p:spPr>
            <a:xfrm>
              <a:off x="6194399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1" name="object 10401"/>
            <p:cNvSpPr/>
            <p:nvPr/>
          </p:nvSpPr>
          <p:spPr>
            <a:xfrm>
              <a:off x="6194399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2" name="object 10402"/>
            <p:cNvSpPr/>
            <p:nvPr/>
          </p:nvSpPr>
          <p:spPr>
            <a:xfrm>
              <a:off x="6194399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3" name="object 10403"/>
            <p:cNvSpPr/>
            <p:nvPr/>
          </p:nvSpPr>
          <p:spPr>
            <a:xfrm>
              <a:off x="6194399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4" name="object 10404"/>
            <p:cNvSpPr/>
            <p:nvPr/>
          </p:nvSpPr>
          <p:spPr>
            <a:xfrm>
              <a:off x="6166510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5" name="object 10405"/>
            <p:cNvSpPr/>
            <p:nvPr/>
          </p:nvSpPr>
          <p:spPr>
            <a:xfrm>
              <a:off x="6166510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6" name="object 10406"/>
            <p:cNvSpPr/>
            <p:nvPr/>
          </p:nvSpPr>
          <p:spPr>
            <a:xfrm>
              <a:off x="6166510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7" name="object 10407"/>
            <p:cNvSpPr/>
            <p:nvPr/>
          </p:nvSpPr>
          <p:spPr>
            <a:xfrm>
              <a:off x="6166510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8" name="object 10408"/>
            <p:cNvSpPr/>
            <p:nvPr/>
          </p:nvSpPr>
          <p:spPr>
            <a:xfrm>
              <a:off x="6166510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9" name="object 10409"/>
            <p:cNvSpPr/>
            <p:nvPr/>
          </p:nvSpPr>
          <p:spPr>
            <a:xfrm>
              <a:off x="6166510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0" name="object 10410"/>
            <p:cNvSpPr/>
            <p:nvPr/>
          </p:nvSpPr>
          <p:spPr>
            <a:xfrm>
              <a:off x="6166510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1" name="object 10411"/>
            <p:cNvSpPr/>
            <p:nvPr/>
          </p:nvSpPr>
          <p:spPr>
            <a:xfrm>
              <a:off x="6166510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2" name="object 10412"/>
            <p:cNvSpPr/>
            <p:nvPr/>
          </p:nvSpPr>
          <p:spPr>
            <a:xfrm>
              <a:off x="6166510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3" name="object 10413"/>
            <p:cNvSpPr/>
            <p:nvPr/>
          </p:nvSpPr>
          <p:spPr>
            <a:xfrm>
              <a:off x="6166510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4" name="object 10414"/>
            <p:cNvSpPr/>
            <p:nvPr/>
          </p:nvSpPr>
          <p:spPr>
            <a:xfrm>
              <a:off x="6166510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5" name="object 10415"/>
            <p:cNvSpPr/>
            <p:nvPr/>
          </p:nvSpPr>
          <p:spPr>
            <a:xfrm>
              <a:off x="6166510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6" name="object 10416"/>
            <p:cNvSpPr/>
            <p:nvPr/>
          </p:nvSpPr>
          <p:spPr>
            <a:xfrm>
              <a:off x="6166510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7" name="object 10417"/>
            <p:cNvSpPr/>
            <p:nvPr/>
          </p:nvSpPr>
          <p:spPr>
            <a:xfrm>
              <a:off x="6166510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8" name="object 10418"/>
            <p:cNvSpPr/>
            <p:nvPr/>
          </p:nvSpPr>
          <p:spPr>
            <a:xfrm>
              <a:off x="6166510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9" name="object 10419"/>
            <p:cNvSpPr/>
            <p:nvPr/>
          </p:nvSpPr>
          <p:spPr>
            <a:xfrm>
              <a:off x="6166510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0" name="object 10420"/>
            <p:cNvSpPr/>
            <p:nvPr/>
          </p:nvSpPr>
          <p:spPr>
            <a:xfrm>
              <a:off x="6166510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1" name="object 10421"/>
            <p:cNvSpPr/>
            <p:nvPr/>
          </p:nvSpPr>
          <p:spPr>
            <a:xfrm>
              <a:off x="6166510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2" name="object 10422"/>
            <p:cNvSpPr/>
            <p:nvPr/>
          </p:nvSpPr>
          <p:spPr>
            <a:xfrm>
              <a:off x="6166510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3" name="object 10423"/>
            <p:cNvSpPr/>
            <p:nvPr/>
          </p:nvSpPr>
          <p:spPr>
            <a:xfrm>
              <a:off x="6166510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4" name="object 10424"/>
            <p:cNvSpPr/>
            <p:nvPr/>
          </p:nvSpPr>
          <p:spPr>
            <a:xfrm>
              <a:off x="6166510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5" name="object 10425"/>
            <p:cNvSpPr/>
            <p:nvPr/>
          </p:nvSpPr>
          <p:spPr>
            <a:xfrm>
              <a:off x="6166510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6" name="object 10426"/>
            <p:cNvSpPr/>
            <p:nvPr/>
          </p:nvSpPr>
          <p:spPr>
            <a:xfrm>
              <a:off x="6166510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7" name="object 10427"/>
            <p:cNvSpPr/>
            <p:nvPr/>
          </p:nvSpPr>
          <p:spPr>
            <a:xfrm>
              <a:off x="6166510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8" name="object 10428"/>
            <p:cNvSpPr/>
            <p:nvPr/>
          </p:nvSpPr>
          <p:spPr>
            <a:xfrm>
              <a:off x="6166510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9" name="object 10429"/>
            <p:cNvSpPr/>
            <p:nvPr/>
          </p:nvSpPr>
          <p:spPr>
            <a:xfrm>
              <a:off x="6166510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0" name="object 10430"/>
            <p:cNvSpPr/>
            <p:nvPr/>
          </p:nvSpPr>
          <p:spPr>
            <a:xfrm>
              <a:off x="6166510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1" name="object 10431"/>
            <p:cNvSpPr/>
            <p:nvPr/>
          </p:nvSpPr>
          <p:spPr>
            <a:xfrm>
              <a:off x="6166510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2" name="object 10432"/>
            <p:cNvSpPr/>
            <p:nvPr/>
          </p:nvSpPr>
          <p:spPr>
            <a:xfrm>
              <a:off x="6166510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3" name="object 10433"/>
            <p:cNvSpPr/>
            <p:nvPr/>
          </p:nvSpPr>
          <p:spPr>
            <a:xfrm>
              <a:off x="6166510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4" name="object 10434"/>
            <p:cNvSpPr/>
            <p:nvPr/>
          </p:nvSpPr>
          <p:spPr>
            <a:xfrm>
              <a:off x="6166510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5" name="object 10435"/>
            <p:cNvSpPr/>
            <p:nvPr/>
          </p:nvSpPr>
          <p:spPr>
            <a:xfrm>
              <a:off x="6166510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6" name="object 10436"/>
            <p:cNvSpPr/>
            <p:nvPr/>
          </p:nvSpPr>
          <p:spPr>
            <a:xfrm>
              <a:off x="6166510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7" name="object 10437"/>
            <p:cNvSpPr/>
            <p:nvPr/>
          </p:nvSpPr>
          <p:spPr>
            <a:xfrm>
              <a:off x="6166510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8" name="object 10438"/>
            <p:cNvSpPr/>
            <p:nvPr/>
          </p:nvSpPr>
          <p:spPr>
            <a:xfrm>
              <a:off x="6166510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9" name="object 10439"/>
            <p:cNvSpPr/>
            <p:nvPr/>
          </p:nvSpPr>
          <p:spPr>
            <a:xfrm>
              <a:off x="6166510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0" name="object 10440"/>
            <p:cNvSpPr/>
            <p:nvPr/>
          </p:nvSpPr>
          <p:spPr>
            <a:xfrm>
              <a:off x="6166510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1" name="object 10441"/>
            <p:cNvSpPr/>
            <p:nvPr/>
          </p:nvSpPr>
          <p:spPr>
            <a:xfrm>
              <a:off x="6166510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2" name="object 10442"/>
            <p:cNvSpPr/>
            <p:nvPr/>
          </p:nvSpPr>
          <p:spPr>
            <a:xfrm>
              <a:off x="6166510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3" name="object 10443"/>
            <p:cNvSpPr/>
            <p:nvPr/>
          </p:nvSpPr>
          <p:spPr>
            <a:xfrm>
              <a:off x="6166510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4" name="object 10444"/>
            <p:cNvSpPr/>
            <p:nvPr/>
          </p:nvSpPr>
          <p:spPr>
            <a:xfrm>
              <a:off x="6166510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5" name="object 10445"/>
            <p:cNvSpPr/>
            <p:nvPr/>
          </p:nvSpPr>
          <p:spPr>
            <a:xfrm>
              <a:off x="6166510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6" name="object 10446"/>
            <p:cNvSpPr/>
            <p:nvPr/>
          </p:nvSpPr>
          <p:spPr>
            <a:xfrm>
              <a:off x="6166510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7" name="object 10447"/>
            <p:cNvSpPr/>
            <p:nvPr/>
          </p:nvSpPr>
          <p:spPr>
            <a:xfrm>
              <a:off x="6166510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8" name="object 10448"/>
            <p:cNvSpPr/>
            <p:nvPr/>
          </p:nvSpPr>
          <p:spPr>
            <a:xfrm>
              <a:off x="6166510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9" name="object 10449"/>
            <p:cNvSpPr/>
            <p:nvPr/>
          </p:nvSpPr>
          <p:spPr>
            <a:xfrm>
              <a:off x="6166510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0" name="object 10450"/>
            <p:cNvSpPr/>
            <p:nvPr/>
          </p:nvSpPr>
          <p:spPr>
            <a:xfrm>
              <a:off x="6166510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1" name="object 10451"/>
            <p:cNvSpPr/>
            <p:nvPr/>
          </p:nvSpPr>
          <p:spPr>
            <a:xfrm>
              <a:off x="6166510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2" name="object 10452"/>
            <p:cNvSpPr/>
            <p:nvPr/>
          </p:nvSpPr>
          <p:spPr>
            <a:xfrm>
              <a:off x="6166510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3" name="object 10453"/>
            <p:cNvSpPr/>
            <p:nvPr/>
          </p:nvSpPr>
          <p:spPr>
            <a:xfrm>
              <a:off x="6166510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4" name="object 10454"/>
            <p:cNvSpPr/>
            <p:nvPr/>
          </p:nvSpPr>
          <p:spPr>
            <a:xfrm>
              <a:off x="6166510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5" name="object 10455"/>
            <p:cNvSpPr/>
            <p:nvPr/>
          </p:nvSpPr>
          <p:spPr>
            <a:xfrm>
              <a:off x="6166510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6" name="object 10456"/>
            <p:cNvSpPr/>
            <p:nvPr/>
          </p:nvSpPr>
          <p:spPr>
            <a:xfrm>
              <a:off x="6166510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7" name="object 10457"/>
            <p:cNvSpPr/>
            <p:nvPr/>
          </p:nvSpPr>
          <p:spPr>
            <a:xfrm>
              <a:off x="6166510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8" name="object 10458"/>
            <p:cNvSpPr/>
            <p:nvPr/>
          </p:nvSpPr>
          <p:spPr>
            <a:xfrm>
              <a:off x="6166510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9" name="object 10459"/>
            <p:cNvSpPr/>
            <p:nvPr/>
          </p:nvSpPr>
          <p:spPr>
            <a:xfrm>
              <a:off x="6166510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0" name="object 10460"/>
            <p:cNvSpPr/>
            <p:nvPr/>
          </p:nvSpPr>
          <p:spPr>
            <a:xfrm>
              <a:off x="6166510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60" y="137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1" name="object 10461"/>
            <p:cNvSpPr/>
            <p:nvPr/>
          </p:nvSpPr>
          <p:spPr>
            <a:xfrm>
              <a:off x="6166510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60" y="137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2" name="object 10462"/>
            <p:cNvSpPr/>
            <p:nvPr/>
          </p:nvSpPr>
          <p:spPr>
            <a:xfrm>
              <a:off x="6166510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3" name="object 10463"/>
            <p:cNvSpPr/>
            <p:nvPr/>
          </p:nvSpPr>
          <p:spPr>
            <a:xfrm>
              <a:off x="6166510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4" name="object 10464"/>
            <p:cNvSpPr/>
            <p:nvPr/>
          </p:nvSpPr>
          <p:spPr>
            <a:xfrm>
              <a:off x="6166510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5" name="object 10465"/>
            <p:cNvSpPr/>
            <p:nvPr/>
          </p:nvSpPr>
          <p:spPr>
            <a:xfrm>
              <a:off x="6166510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6" name="object 10466"/>
            <p:cNvSpPr/>
            <p:nvPr/>
          </p:nvSpPr>
          <p:spPr>
            <a:xfrm>
              <a:off x="6166510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7" name="object 10467"/>
            <p:cNvSpPr/>
            <p:nvPr/>
          </p:nvSpPr>
          <p:spPr>
            <a:xfrm>
              <a:off x="6166510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8" name="object 10468"/>
            <p:cNvSpPr/>
            <p:nvPr/>
          </p:nvSpPr>
          <p:spPr>
            <a:xfrm>
              <a:off x="6166510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9" name="object 10469"/>
            <p:cNvSpPr/>
            <p:nvPr/>
          </p:nvSpPr>
          <p:spPr>
            <a:xfrm>
              <a:off x="6166510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0" name="object 10470"/>
            <p:cNvSpPr/>
            <p:nvPr/>
          </p:nvSpPr>
          <p:spPr>
            <a:xfrm>
              <a:off x="6166510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1" name="object 10471"/>
            <p:cNvSpPr/>
            <p:nvPr/>
          </p:nvSpPr>
          <p:spPr>
            <a:xfrm>
              <a:off x="6166510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2" name="object 10472"/>
            <p:cNvSpPr/>
            <p:nvPr/>
          </p:nvSpPr>
          <p:spPr>
            <a:xfrm>
              <a:off x="6166510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3" name="object 10473"/>
            <p:cNvSpPr/>
            <p:nvPr/>
          </p:nvSpPr>
          <p:spPr>
            <a:xfrm>
              <a:off x="6166510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4" name="object 10474"/>
            <p:cNvSpPr/>
            <p:nvPr/>
          </p:nvSpPr>
          <p:spPr>
            <a:xfrm>
              <a:off x="6166510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5" name="object 10475"/>
            <p:cNvSpPr/>
            <p:nvPr/>
          </p:nvSpPr>
          <p:spPr>
            <a:xfrm>
              <a:off x="6166510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6" name="object 10476"/>
            <p:cNvSpPr/>
            <p:nvPr/>
          </p:nvSpPr>
          <p:spPr>
            <a:xfrm>
              <a:off x="6166510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7" name="object 10477"/>
            <p:cNvSpPr/>
            <p:nvPr/>
          </p:nvSpPr>
          <p:spPr>
            <a:xfrm>
              <a:off x="6166510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8" name="object 10478"/>
            <p:cNvSpPr/>
            <p:nvPr/>
          </p:nvSpPr>
          <p:spPr>
            <a:xfrm>
              <a:off x="6166510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9" name="object 10479"/>
            <p:cNvSpPr/>
            <p:nvPr/>
          </p:nvSpPr>
          <p:spPr>
            <a:xfrm>
              <a:off x="6166510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0" name="object 10480"/>
            <p:cNvSpPr/>
            <p:nvPr/>
          </p:nvSpPr>
          <p:spPr>
            <a:xfrm>
              <a:off x="6166510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1" name="object 10481"/>
            <p:cNvSpPr/>
            <p:nvPr/>
          </p:nvSpPr>
          <p:spPr>
            <a:xfrm>
              <a:off x="6166510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2" name="object 10482"/>
            <p:cNvSpPr/>
            <p:nvPr/>
          </p:nvSpPr>
          <p:spPr>
            <a:xfrm>
              <a:off x="6166510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3" name="object 10483"/>
            <p:cNvSpPr/>
            <p:nvPr/>
          </p:nvSpPr>
          <p:spPr>
            <a:xfrm>
              <a:off x="6166510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4" name="object 10484"/>
            <p:cNvSpPr/>
            <p:nvPr/>
          </p:nvSpPr>
          <p:spPr>
            <a:xfrm>
              <a:off x="6166510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5" name="object 10485"/>
            <p:cNvSpPr/>
            <p:nvPr/>
          </p:nvSpPr>
          <p:spPr>
            <a:xfrm>
              <a:off x="6166510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6" name="object 10486"/>
            <p:cNvSpPr/>
            <p:nvPr/>
          </p:nvSpPr>
          <p:spPr>
            <a:xfrm>
              <a:off x="6166510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7" name="object 10487"/>
            <p:cNvSpPr/>
            <p:nvPr/>
          </p:nvSpPr>
          <p:spPr>
            <a:xfrm>
              <a:off x="6166510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8" name="object 10488"/>
            <p:cNvSpPr/>
            <p:nvPr/>
          </p:nvSpPr>
          <p:spPr>
            <a:xfrm>
              <a:off x="6166510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9" name="object 10489"/>
            <p:cNvSpPr/>
            <p:nvPr/>
          </p:nvSpPr>
          <p:spPr>
            <a:xfrm>
              <a:off x="6166510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0" name="object 10490"/>
            <p:cNvSpPr/>
            <p:nvPr/>
          </p:nvSpPr>
          <p:spPr>
            <a:xfrm>
              <a:off x="6166510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1" name="object 10491"/>
            <p:cNvSpPr/>
            <p:nvPr/>
          </p:nvSpPr>
          <p:spPr>
            <a:xfrm>
              <a:off x="6166510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2" name="object 10492"/>
            <p:cNvSpPr/>
            <p:nvPr/>
          </p:nvSpPr>
          <p:spPr>
            <a:xfrm>
              <a:off x="6166510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3" name="object 10493"/>
            <p:cNvSpPr/>
            <p:nvPr/>
          </p:nvSpPr>
          <p:spPr>
            <a:xfrm>
              <a:off x="6166510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4" name="object 10494"/>
            <p:cNvSpPr/>
            <p:nvPr/>
          </p:nvSpPr>
          <p:spPr>
            <a:xfrm>
              <a:off x="6166510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5" name="object 10495"/>
            <p:cNvSpPr/>
            <p:nvPr/>
          </p:nvSpPr>
          <p:spPr>
            <a:xfrm>
              <a:off x="6166510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6" name="object 10496"/>
            <p:cNvSpPr/>
            <p:nvPr/>
          </p:nvSpPr>
          <p:spPr>
            <a:xfrm>
              <a:off x="6166510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7" name="object 10497"/>
            <p:cNvSpPr/>
            <p:nvPr/>
          </p:nvSpPr>
          <p:spPr>
            <a:xfrm>
              <a:off x="6166510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8" name="object 10498"/>
            <p:cNvSpPr/>
            <p:nvPr/>
          </p:nvSpPr>
          <p:spPr>
            <a:xfrm>
              <a:off x="6166510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9" name="object 10499"/>
            <p:cNvSpPr/>
            <p:nvPr/>
          </p:nvSpPr>
          <p:spPr>
            <a:xfrm>
              <a:off x="6166510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0" name="object 10500"/>
            <p:cNvSpPr/>
            <p:nvPr/>
          </p:nvSpPr>
          <p:spPr>
            <a:xfrm>
              <a:off x="6166510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1" name="object 10501"/>
            <p:cNvSpPr/>
            <p:nvPr/>
          </p:nvSpPr>
          <p:spPr>
            <a:xfrm>
              <a:off x="6166510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2" name="object 10502"/>
            <p:cNvSpPr/>
            <p:nvPr/>
          </p:nvSpPr>
          <p:spPr>
            <a:xfrm>
              <a:off x="6166510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3" name="object 10503"/>
            <p:cNvSpPr/>
            <p:nvPr/>
          </p:nvSpPr>
          <p:spPr>
            <a:xfrm>
              <a:off x="6166510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4" name="object 10504"/>
            <p:cNvSpPr/>
            <p:nvPr/>
          </p:nvSpPr>
          <p:spPr>
            <a:xfrm>
              <a:off x="6166510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5" name="object 10505"/>
            <p:cNvSpPr/>
            <p:nvPr/>
          </p:nvSpPr>
          <p:spPr>
            <a:xfrm>
              <a:off x="6166510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6" name="object 10506"/>
            <p:cNvSpPr/>
            <p:nvPr/>
          </p:nvSpPr>
          <p:spPr>
            <a:xfrm>
              <a:off x="6166510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7" name="object 10507"/>
            <p:cNvSpPr/>
            <p:nvPr/>
          </p:nvSpPr>
          <p:spPr>
            <a:xfrm>
              <a:off x="6166510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8" name="object 10508"/>
            <p:cNvSpPr/>
            <p:nvPr/>
          </p:nvSpPr>
          <p:spPr>
            <a:xfrm>
              <a:off x="6166510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9" name="object 10509"/>
            <p:cNvSpPr/>
            <p:nvPr/>
          </p:nvSpPr>
          <p:spPr>
            <a:xfrm>
              <a:off x="6166510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0" name="object 10510"/>
            <p:cNvSpPr/>
            <p:nvPr/>
          </p:nvSpPr>
          <p:spPr>
            <a:xfrm>
              <a:off x="6166510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1" name="object 10511"/>
            <p:cNvSpPr/>
            <p:nvPr/>
          </p:nvSpPr>
          <p:spPr>
            <a:xfrm>
              <a:off x="6166510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2" name="object 10512"/>
            <p:cNvSpPr/>
            <p:nvPr/>
          </p:nvSpPr>
          <p:spPr>
            <a:xfrm>
              <a:off x="6166510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3" name="object 10513"/>
            <p:cNvSpPr/>
            <p:nvPr/>
          </p:nvSpPr>
          <p:spPr>
            <a:xfrm>
              <a:off x="6166510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4" name="object 10514"/>
            <p:cNvSpPr/>
            <p:nvPr/>
          </p:nvSpPr>
          <p:spPr>
            <a:xfrm>
              <a:off x="6166510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5" name="object 10515"/>
            <p:cNvSpPr/>
            <p:nvPr/>
          </p:nvSpPr>
          <p:spPr>
            <a:xfrm>
              <a:off x="6166510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6" name="object 10516"/>
            <p:cNvSpPr/>
            <p:nvPr/>
          </p:nvSpPr>
          <p:spPr>
            <a:xfrm>
              <a:off x="6166510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7" name="object 10517"/>
            <p:cNvSpPr/>
            <p:nvPr/>
          </p:nvSpPr>
          <p:spPr>
            <a:xfrm>
              <a:off x="6166510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8" name="object 10518"/>
            <p:cNvSpPr/>
            <p:nvPr/>
          </p:nvSpPr>
          <p:spPr>
            <a:xfrm>
              <a:off x="6166510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9" name="object 10519"/>
            <p:cNvSpPr/>
            <p:nvPr/>
          </p:nvSpPr>
          <p:spPr>
            <a:xfrm>
              <a:off x="6166510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0" name="object 10520"/>
            <p:cNvSpPr/>
            <p:nvPr/>
          </p:nvSpPr>
          <p:spPr>
            <a:xfrm>
              <a:off x="6166510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1" name="object 10521"/>
            <p:cNvSpPr/>
            <p:nvPr/>
          </p:nvSpPr>
          <p:spPr>
            <a:xfrm>
              <a:off x="6166510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2" name="object 10522"/>
            <p:cNvSpPr/>
            <p:nvPr/>
          </p:nvSpPr>
          <p:spPr>
            <a:xfrm>
              <a:off x="6166510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3" name="object 10523"/>
            <p:cNvSpPr/>
            <p:nvPr/>
          </p:nvSpPr>
          <p:spPr>
            <a:xfrm>
              <a:off x="6166510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4" name="object 10524"/>
            <p:cNvSpPr/>
            <p:nvPr/>
          </p:nvSpPr>
          <p:spPr>
            <a:xfrm>
              <a:off x="6166510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5" name="object 10525"/>
            <p:cNvSpPr/>
            <p:nvPr/>
          </p:nvSpPr>
          <p:spPr>
            <a:xfrm>
              <a:off x="6166510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6" name="object 10526"/>
            <p:cNvSpPr/>
            <p:nvPr/>
          </p:nvSpPr>
          <p:spPr>
            <a:xfrm>
              <a:off x="6166510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7" name="object 10527"/>
            <p:cNvSpPr/>
            <p:nvPr/>
          </p:nvSpPr>
          <p:spPr>
            <a:xfrm>
              <a:off x="6166510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8" name="object 10528"/>
            <p:cNvSpPr/>
            <p:nvPr/>
          </p:nvSpPr>
          <p:spPr>
            <a:xfrm>
              <a:off x="6166510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9" name="object 10529"/>
            <p:cNvSpPr/>
            <p:nvPr/>
          </p:nvSpPr>
          <p:spPr>
            <a:xfrm>
              <a:off x="6166510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0" name="object 10530"/>
            <p:cNvSpPr/>
            <p:nvPr/>
          </p:nvSpPr>
          <p:spPr>
            <a:xfrm>
              <a:off x="6166510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1" name="object 10531"/>
            <p:cNvSpPr/>
            <p:nvPr/>
          </p:nvSpPr>
          <p:spPr>
            <a:xfrm>
              <a:off x="6166510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2" name="object 10532"/>
            <p:cNvSpPr/>
            <p:nvPr/>
          </p:nvSpPr>
          <p:spPr>
            <a:xfrm>
              <a:off x="6166510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3" name="object 10533"/>
            <p:cNvSpPr/>
            <p:nvPr/>
          </p:nvSpPr>
          <p:spPr>
            <a:xfrm>
              <a:off x="6166510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4" name="object 10534"/>
            <p:cNvSpPr/>
            <p:nvPr/>
          </p:nvSpPr>
          <p:spPr>
            <a:xfrm>
              <a:off x="6166510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5" name="object 10535"/>
            <p:cNvSpPr/>
            <p:nvPr/>
          </p:nvSpPr>
          <p:spPr>
            <a:xfrm>
              <a:off x="6166510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6" name="object 10536"/>
            <p:cNvSpPr/>
            <p:nvPr/>
          </p:nvSpPr>
          <p:spPr>
            <a:xfrm>
              <a:off x="6166510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7" name="object 10537"/>
            <p:cNvSpPr/>
            <p:nvPr/>
          </p:nvSpPr>
          <p:spPr>
            <a:xfrm>
              <a:off x="6166510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8" name="object 10538"/>
            <p:cNvSpPr/>
            <p:nvPr/>
          </p:nvSpPr>
          <p:spPr>
            <a:xfrm>
              <a:off x="6166510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9" name="object 10539"/>
            <p:cNvSpPr/>
            <p:nvPr/>
          </p:nvSpPr>
          <p:spPr>
            <a:xfrm>
              <a:off x="6166510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0" name="object 10540"/>
            <p:cNvSpPr/>
            <p:nvPr/>
          </p:nvSpPr>
          <p:spPr>
            <a:xfrm>
              <a:off x="6200076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53" y="131597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1" name="object 10541"/>
            <p:cNvSpPr/>
            <p:nvPr/>
          </p:nvSpPr>
          <p:spPr>
            <a:xfrm>
              <a:off x="6200076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2" name="object 10542"/>
            <p:cNvSpPr/>
            <p:nvPr/>
          </p:nvSpPr>
          <p:spPr>
            <a:xfrm>
              <a:off x="6200079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3" name="object 10543"/>
            <p:cNvSpPr/>
            <p:nvPr/>
          </p:nvSpPr>
          <p:spPr>
            <a:xfrm>
              <a:off x="6200079" y="400574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4" name="object 10544"/>
            <p:cNvSpPr/>
            <p:nvPr/>
          </p:nvSpPr>
          <p:spPr>
            <a:xfrm>
              <a:off x="6205740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5" name="object 10545"/>
            <p:cNvSpPr/>
            <p:nvPr/>
          </p:nvSpPr>
          <p:spPr>
            <a:xfrm>
              <a:off x="6205740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6" name="object 10546"/>
            <p:cNvSpPr/>
            <p:nvPr/>
          </p:nvSpPr>
          <p:spPr>
            <a:xfrm>
              <a:off x="6205740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7" name="object 10547"/>
            <p:cNvSpPr/>
            <p:nvPr/>
          </p:nvSpPr>
          <p:spPr>
            <a:xfrm>
              <a:off x="6205740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8" name="object 10548"/>
            <p:cNvSpPr/>
            <p:nvPr/>
          </p:nvSpPr>
          <p:spPr>
            <a:xfrm>
              <a:off x="6205740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9" name="object 10549"/>
            <p:cNvSpPr/>
            <p:nvPr/>
          </p:nvSpPr>
          <p:spPr>
            <a:xfrm>
              <a:off x="6205740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0" name="object 10550"/>
            <p:cNvSpPr/>
            <p:nvPr/>
          </p:nvSpPr>
          <p:spPr>
            <a:xfrm>
              <a:off x="6205740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1" name="object 10551"/>
            <p:cNvSpPr/>
            <p:nvPr/>
          </p:nvSpPr>
          <p:spPr>
            <a:xfrm>
              <a:off x="6205740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2" name="object 10552"/>
            <p:cNvSpPr/>
            <p:nvPr/>
          </p:nvSpPr>
          <p:spPr>
            <a:xfrm>
              <a:off x="6205740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3" name="object 10553"/>
            <p:cNvSpPr/>
            <p:nvPr/>
          </p:nvSpPr>
          <p:spPr>
            <a:xfrm>
              <a:off x="6205740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4" name="object 10554"/>
            <p:cNvSpPr/>
            <p:nvPr/>
          </p:nvSpPr>
          <p:spPr>
            <a:xfrm>
              <a:off x="6205740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5" name="object 10555"/>
            <p:cNvSpPr/>
            <p:nvPr/>
          </p:nvSpPr>
          <p:spPr>
            <a:xfrm>
              <a:off x="6205740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6" name="object 10556"/>
            <p:cNvSpPr/>
            <p:nvPr/>
          </p:nvSpPr>
          <p:spPr>
            <a:xfrm>
              <a:off x="6205740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7" name="object 10557"/>
            <p:cNvSpPr/>
            <p:nvPr/>
          </p:nvSpPr>
          <p:spPr>
            <a:xfrm>
              <a:off x="6205740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8" name="object 10558"/>
            <p:cNvSpPr/>
            <p:nvPr/>
          </p:nvSpPr>
          <p:spPr>
            <a:xfrm>
              <a:off x="6205740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9" name="object 10559"/>
            <p:cNvSpPr/>
            <p:nvPr/>
          </p:nvSpPr>
          <p:spPr>
            <a:xfrm>
              <a:off x="6205740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0" name="object 10560"/>
            <p:cNvSpPr/>
            <p:nvPr/>
          </p:nvSpPr>
          <p:spPr>
            <a:xfrm>
              <a:off x="6205740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1" name="object 10561"/>
            <p:cNvSpPr/>
            <p:nvPr/>
          </p:nvSpPr>
          <p:spPr>
            <a:xfrm>
              <a:off x="6205740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2" name="object 10562"/>
            <p:cNvSpPr/>
            <p:nvPr/>
          </p:nvSpPr>
          <p:spPr>
            <a:xfrm>
              <a:off x="6205740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3" name="object 10563"/>
            <p:cNvSpPr/>
            <p:nvPr/>
          </p:nvSpPr>
          <p:spPr>
            <a:xfrm>
              <a:off x="6205740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4" name="object 10564"/>
            <p:cNvSpPr/>
            <p:nvPr/>
          </p:nvSpPr>
          <p:spPr>
            <a:xfrm>
              <a:off x="6205740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60" y="152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5" name="object 10565"/>
            <p:cNvSpPr/>
            <p:nvPr/>
          </p:nvSpPr>
          <p:spPr>
            <a:xfrm>
              <a:off x="6205740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60" y="152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6" name="object 10566"/>
            <p:cNvSpPr/>
            <p:nvPr/>
          </p:nvSpPr>
          <p:spPr>
            <a:xfrm>
              <a:off x="6205740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7" name="object 10567"/>
            <p:cNvSpPr/>
            <p:nvPr/>
          </p:nvSpPr>
          <p:spPr>
            <a:xfrm>
              <a:off x="6205740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8" name="object 10568"/>
            <p:cNvSpPr/>
            <p:nvPr/>
          </p:nvSpPr>
          <p:spPr>
            <a:xfrm>
              <a:off x="6205740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9" name="object 10569"/>
            <p:cNvSpPr/>
            <p:nvPr/>
          </p:nvSpPr>
          <p:spPr>
            <a:xfrm>
              <a:off x="6205740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0" name="object 10570"/>
            <p:cNvSpPr/>
            <p:nvPr/>
          </p:nvSpPr>
          <p:spPr>
            <a:xfrm>
              <a:off x="6205740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1" name="object 10571"/>
            <p:cNvSpPr/>
            <p:nvPr/>
          </p:nvSpPr>
          <p:spPr>
            <a:xfrm>
              <a:off x="6205740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2" name="object 10572"/>
            <p:cNvSpPr/>
            <p:nvPr/>
          </p:nvSpPr>
          <p:spPr>
            <a:xfrm>
              <a:off x="6205740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3" name="object 10573"/>
            <p:cNvSpPr/>
            <p:nvPr/>
          </p:nvSpPr>
          <p:spPr>
            <a:xfrm>
              <a:off x="6205740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4" name="object 10574"/>
            <p:cNvSpPr/>
            <p:nvPr/>
          </p:nvSpPr>
          <p:spPr>
            <a:xfrm>
              <a:off x="6205740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5" name="object 10575"/>
            <p:cNvSpPr/>
            <p:nvPr/>
          </p:nvSpPr>
          <p:spPr>
            <a:xfrm>
              <a:off x="6205740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6" name="object 10576"/>
            <p:cNvSpPr/>
            <p:nvPr/>
          </p:nvSpPr>
          <p:spPr>
            <a:xfrm>
              <a:off x="6205740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7" name="object 10577"/>
            <p:cNvSpPr/>
            <p:nvPr/>
          </p:nvSpPr>
          <p:spPr>
            <a:xfrm>
              <a:off x="6205740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8" name="object 10578"/>
            <p:cNvSpPr/>
            <p:nvPr/>
          </p:nvSpPr>
          <p:spPr>
            <a:xfrm>
              <a:off x="6154724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9" name="object 10579"/>
            <p:cNvSpPr/>
            <p:nvPr/>
          </p:nvSpPr>
          <p:spPr>
            <a:xfrm>
              <a:off x="6154724" y="3998925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0" name="object 10580"/>
            <p:cNvSpPr/>
            <p:nvPr/>
          </p:nvSpPr>
          <p:spPr>
            <a:xfrm>
              <a:off x="6153583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1" name="object 10581"/>
            <p:cNvSpPr/>
            <p:nvPr/>
          </p:nvSpPr>
          <p:spPr>
            <a:xfrm>
              <a:off x="6153583" y="400574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2" name="object 10582"/>
            <p:cNvSpPr/>
            <p:nvPr/>
          </p:nvSpPr>
          <p:spPr>
            <a:xfrm>
              <a:off x="6157899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667" y="112153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3" name="object 10583"/>
            <p:cNvSpPr/>
            <p:nvPr/>
          </p:nvSpPr>
          <p:spPr>
            <a:xfrm>
              <a:off x="6157899" y="4011460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53"/>
                  </a:lnTo>
                  <a:lnTo>
                    <a:pt x="0" y="11215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4" name="object 10584"/>
            <p:cNvSpPr/>
            <p:nvPr/>
          </p:nvSpPr>
          <p:spPr>
            <a:xfrm>
              <a:off x="6155169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5" name="object 10585"/>
            <p:cNvSpPr/>
            <p:nvPr/>
          </p:nvSpPr>
          <p:spPr>
            <a:xfrm>
              <a:off x="6155169" y="4013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6" name="object 10586"/>
            <p:cNvSpPr/>
            <p:nvPr/>
          </p:nvSpPr>
          <p:spPr>
            <a:xfrm>
              <a:off x="6155169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7" name="object 10587"/>
            <p:cNvSpPr/>
            <p:nvPr/>
          </p:nvSpPr>
          <p:spPr>
            <a:xfrm>
              <a:off x="6155169" y="4011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8" name="object 10588"/>
            <p:cNvSpPr/>
            <p:nvPr/>
          </p:nvSpPr>
          <p:spPr>
            <a:xfrm>
              <a:off x="615516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9" name="object 10589"/>
            <p:cNvSpPr/>
            <p:nvPr/>
          </p:nvSpPr>
          <p:spPr>
            <a:xfrm>
              <a:off x="6155169" y="40145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0" name="object 10590"/>
            <p:cNvSpPr/>
            <p:nvPr/>
          </p:nvSpPr>
          <p:spPr>
            <a:xfrm>
              <a:off x="6155169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1" name="object 10591"/>
            <p:cNvSpPr/>
            <p:nvPr/>
          </p:nvSpPr>
          <p:spPr>
            <a:xfrm>
              <a:off x="6155169" y="4017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2" name="object 10592"/>
            <p:cNvSpPr/>
            <p:nvPr/>
          </p:nvSpPr>
          <p:spPr>
            <a:xfrm>
              <a:off x="6155169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3" name="object 10593"/>
            <p:cNvSpPr/>
            <p:nvPr/>
          </p:nvSpPr>
          <p:spPr>
            <a:xfrm>
              <a:off x="6155169" y="4016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4" name="object 10594"/>
            <p:cNvSpPr/>
            <p:nvPr/>
          </p:nvSpPr>
          <p:spPr>
            <a:xfrm>
              <a:off x="6155169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5" name="object 10595"/>
            <p:cNvSpPr/>
            <p:nvPr/>
          </p:nvSpPr>
          <p:spPr>
            <a:xfrm>
              <a:off x="6155169" y="4018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6" name="object 10596"/>
            <p:cNvSpPr/>
            <p:nvPr/>
          </p:nvSpPr>
          <p:spPr>
            <a:xfrm>
              <a:off x="615516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7" name="object 10597"/>
            <p:cNvSpPr/>
            <p:nvPr/>
          </p:nvSpPr>
          <p:spPr>
            <a:xfrm>
              <a:off x="6155169" y="402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8" name="object 10598"/>
            <p:cNvSpPr/>
            <p:nvPr/>
          </p:nvSpPr>
          <p:spPr>
            <a:xfrm>
              <a:off x="6155169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9" name="object 10599"/>
            <p:cNvSpPr/>
            <p:nvPr/>
          </p:nvSpPr>
          <p:spPr>
            <a:xfrm>
              <a:off x="6155169" y="40218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0" name="object 10600"/>
            <p:cNvSpPr/>
            <p:nvPr/>
          </p:nvSpPr>
          <p:spPr>
            <a:xfrm>
              <a:off x="615516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1" name="object 10601"/>
            <p:cNvSpPr/>
            <p:nvPr/>
          </p:nvSpPr>
          <p:spPr>
            <a:xfrm>
              <a:off x="6155169" y="4023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2" name="object 10602"/>
            <p:cNvSpPr/>
            <p:nvPr/>
          </p:nvSpPr>
          <p:spPr>
            <a:xfrm>
              <a:off x="6155169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3" name="object 10603"/>
            <p:cNvSpPr/>
            <p:nvPr/>
          </p:nvSpPr>
          <p:spPr>
            <a:xfrm>
              <a:off x="6155169" y="4024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4" name="object 10604"/>
            <p:cNvSpPr/>
            <p:nvPr/>
          </p:nvSpPr>
          <p:spPr>
            <a:xfrm>
              <a:off x="615516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5" name="object 10605"/>
            <p:cNvSpPr/>
            <p:nvPr/>
          </p:nvSpPr>
          <p:spPr>
            <a:xfrm>
              <a:off x="6155169" y="40261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6" name="object 10606"/>
            <p:cNvSpPr/>
            <p:nvPr/>
          </p:nvSpPr>
          <p:spPr>
            <a:xfrm>
              <a:off x="6155169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7" name="object 10607"/>
            <p:cNvSpPr/>
            <p:nvPr/>
          </p:nvSpPr>
          <p:spPr>
            <a:xfrm>
              <a:off x="6155169" y="402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8" name="object 10608"/>
            <p:cNvSpPr/>
            <p:nvPr/>
          </p:nvSpPr>
          <p:spPr>
            <a:xfrm>
              <a:off x="6155169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9" name="object 10609"/>
            <p:cNvSpPr/>
            <p:nvPr/>
          </p:nvSpPr>
          <p:spPr>
            <a:xfrm>
              <a:off x="6155169" y="4029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0" name="object 10610"/>
            <p:cNvSpPr/>
            <p:nvPr/>
          </p:nvSpPr>
          <p:spPr>
            <a:xfrm>
              <a:off x="6155169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1" name="object 10611"/>
            <p:cNvSpPr/>
            <p:nvPr/>
          </p:nvSpPr>
          <p:spPr>
            <a:xfrm>
              <a:off x="6155169" y="403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2" name="object 10612"/>
            <p:cNvSpPr/>
            <p:nvPr/>
          </p:nvSpPr>
          <p:spPr>
            <a:xfrm>
              <a:off x="615516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3" name="object 10613"/>
            <p:cNvSpPr/>
            <p:nvPr/>
          </p:nvSpPr>
          <p:spPr>
            <a:xfrm>
              <a:off x="6155169" y="40320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4" name="object 10614"/>
            <p:cNvSpPr/>
            <p:nvPr/>
          </p:nvSpPr>
          <p:spPr>
            <a:xfrm>
              <a:off x="6155169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5" name="object 10615"/>
            <p:cNvSpPr/>
            <p:nvPr/>
          </p:nvSpPr>
          <p:spPr>
            <a:xfrm>
              <a:off x="6155169" y="4033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6" name="object 10616"/>
            <p:cNvSpPr/>
            <p:nvPr/>
          </p:nvSpPr>
          <p:spPr>
            <a:xfrm>
              <a:off x="6155169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7" name="object 10617"/>
            <p:cNvSpPr/>
            <p:nvPr/>
          </p:nvSpPr>
          <p:spPr>
            <a:xfrm>
              <a:off x="6155169" y="4034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8" name="object 10618"/>
            <p:cNvSpPr/>
            <p:nvPr/>
          </p:nvSpPr>
          <p:spPr>
            <a:xfrm>
              <a:off x="6155169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9" name="object 10619"/>
            <p:cNvSpPr/>
            <p:nvPr/>
          </p:nvSpPr>
          <p:spPr>
            <a:xfrm>
              <a:off x="6155169" y="4040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0" name="object 10620"/>
            <p:cNvSpPr/>
            <p:nvPr/>
          </p:nvSpPr>
          <p:spPr>
            <a:xfrm>
              <a:off x="6155169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1" name="object 10621"/>
            <p:cNvSpPr/>
            <p:nvPr/>
          </p:nvSpPr>
          <p:spPr>
            <a:xfrm>
              <a:off x="6155169" y="4038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2" name="object 10622"/>
            <p:cNvSpPr/>
            <p:nvPr/>
          </p:nvSpPr>
          <p:spPr>
            <a:xfrm>
              <a:off x="6155169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3" name="object 10623"/>
            <p:cNvSpPr/>
            <p:nvPr/>
          </p:nvSpPr>
          <p:spPr>
            <a:xfrm>
              <a:off x="6155169" y="404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4" name="object 10624"/>
            <p:cNvSpPr/>
            <p:nvPr/>
          </p:nvSpPr>
          <p:spPr>
            <a:xfrm>
              <a:off x="6155169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5" name="object 10625"/>
            <p:cNvSpPr/>
            <p:nvPr/>
          </p:nvSpPr>
          <p:spPr>
            <a:xfrm>
              <a:off x="6155169" y="4044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6" name="object 10626"/>
            <p:cNvSpPr/>
            <p:nvPr/>
          </p:nvSpPr>
          <p:spPr>
            <a:xfrm>
              <a:off x="6155169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7" name="object 10627"/>
            <p:cNvSpPr/>
            <p:nvPr/>
          </p:nvSpPr>
          <p:spPr>
            <a:xfrm>
              <a:off x="6155169" y="4043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8" name="object 10628"/>
            <p:cNvSpPr/>
            <p:nvPr/>
          </p:nvSpPr>
          <p:spPr>
            <a:xfrm>
              <a:off x="6155169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9" name="object 10629"/>
            <p:cNvSpPr/>
            <p:nvPr/>
          </p:nvSpPr>
          <p:spPr>
            <a:xfrm>
              <a:off x="6155169" y="40461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0" name="object 10630"/>
            <p:cNvSpPr/>
            <p:nvPr/>
          </p:nvSpPr>
          <p:spPr>
            <a:xfrm>
              <a:off x="6155169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1" name="object 10631"/>
            <p:cNvSpPr/>
            <p:nvPr/>
          </p:nvSpPr>
          <p:spPr>
            <a:xfrm>
              <a:off x="6155169" y="4047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2" name="object 10632"/>
            <p:cNvSpPr/>
            <p:nvPr/>
          </p:nvSpPr>
          <p:spPr>
            <a:xfrm>
              <a:off x="6155169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3" name="object 10633"/>
            <p:cNvSpPr/>
            <p:nvPr/>
          </p:nvSpPr>
          <p:spPr>
            <a:xfrm>
              <a:off x="6155169" y="4049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4" name="object 10634"/>
            <p:cNvSpPr/>
            <p:nvPr/>
          </p:nvSpPr>
          <p:spPr>
            <a:xfrm>
              <a:off x="6155169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5" name="object 10635"/>
            <p:cNvSpPr/>
            <p:nvPr/>
          </p:nvSpPr>
          <p:spPr>
            <a:xfrm>
              <a:off x="6155169" y="4050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6" name="object 10636"/>
            <p:cNvSpPr/>
            <p:nvPr/>
          </p:nvSpPr>
          <p:spPr>
            <a:xfrm>
              <a:off x="6155169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7" name="object 10637"/>
            <p:cNvSpPr/>
            <p:nvPr/>
          </p:nvSpPr>
          <p:spPr>
            <a:xfrm>
              <a:off x="6155169" y="40519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8" name="object 10638"/>
            <p:cNvSpPr/>
            <p:nvPr/>
          </p:nvSpPr>
          <p:spPr>
            <a:xfrm>
              <a:off x="6155169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9" name="object 10639"/>
            <p:cNvSpPr/>
            <p:nvPr/>
          </p:nvSpPr>
          <p:spPr>
            <a:xfrm>
              <a:off x="6155169" y="4053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0" name="object 10640"/>
            <p:cNvSpPr/>
            <p:nvPr/>
          </p:nvSpPr>
          <p:spPr>
            <a:xfrm>
              <a:off x="6155169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47" y="137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1" name="object 10641"/>
            <p:cNvSpPr/>
            <p:nvPr/>
          </p:nvSpPr>
          <p:spPr>
            <a:xfrm>
              <a:off x="6155169" y="4054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47" y="137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2" name="object 10642"/>
            <p:cNvSpPr/>
            <p:nvPr/>
          </p:nvSpPr>
          <p:spPr>
            <a:xfrm>
              <a:off x="6155169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3" name="object 10643"/>
            <p:cNvSpPr/>
            <p:nvPr/>
          </p:nvSpPr>
          <p:spPr>
            <a:xfrm>
              <a:off x="6155169" y="40563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4" name="object 10644"/>
            <p:cNvSpPr/>
            <p:nvPr/>
          </p:nvSpPr>
          <p:spPr>
            <a:xfrm>
              <a:off x="6155169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5" name="object 10645"/>
            <p:cNvSpPr/>
            <p:nvPr/>
          </p:nvSpPr>
          <p:spPr>
            <a:xfrm>
              <a:off x="6155169" y="4057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6" name="object 10646"/>
            <p:cNvSpPr/>
            <p:nvPr/>
          </p:nvSpPr>
          <p:spPr>
            <a:xfrm>
              <a:off x="6155169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7" name="object 10647"/>
            <p:cNvSpPr/>
            <p:nvPr/>
          </p:nvSpPr>
          <p:spPr>
            <a:xfrm>
              <a:off x="6155169" y="4059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8" name="object 10648"/>
            <p:cNvSpPr/>
            <p:nvPr/>
          </p:nvSpPr>
          <p:spPr>
            <a:xfrm>
              <a:off x="6155169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9" name="object 10649"/>
            <p:cNvSpPr/>
            <p:nvPr/>
          </p:nvSpPr>
          <p:spPr>
            <a:xfrm>
              <a:off x="6155169" y="4060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0" name="object 10650"/>
            <p:cNvSpPr/>
            <p:nvPr/>
          </p:nvSpPr>
          <p:spPr>
            <a:xfrm>
              <a:off x="6155169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1" name="object 10651"/>
            <p:cNvSpPr/>
            <p:nvPr/>
          </p:nvSpPr>
          <p:spPr>
            <a:xfrm>
              <a:off x="6155169" y="4062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2" name="object 10652"/>
            <p:cNvSpPr/>
            <p:nvPr/>
          </p:nvSpPr>
          <p:spPr>
            <a:xfrm>
              <a:off x="6155169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3" name="object 10653"/>
            <p:cNvSpPr/>
            <p:nvPr/>
          </p:nvSpPr>
          <p:spPr>
            <a:xfrm>
              <a:off x="6155169" y="40676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4" name="object 10654"/>
            <p:cNvSpPr/>
            <p:nvPr/>
          </p:nvSpPr>
          <p:spPr>
            <a:xfrm>
              <a:off x="6155169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5" name="object 10655"/>
            <p:cNvSpPr/>
            <p:nvPr/>
          </p:nvSpPr>
          <p:spPr>
            <a:xfrm>
              <a:off x="6155169" y="40661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6" name="object 10656"/>
            <p:cNvSpPr/>
            <p:nvPr/>
          </p:nvSpPr>
          <p:spPr>
            <a:xfrm>
              <a:off x="6155169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7" name="object 10657"/>
            <p:cNvSpPr/>
            <p:nvPr/>
          </p:nvSpPr>
          <p:spPr>
            <a:xfrm>
              <a:off x="6155169" y="40690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8" name="object 10658"/>
            <p:cNvSpPr/>
            <p:nvPr/>
          </p:nvSpPr>
          <p:spPr>
            <a:xfrm>
              <a:off x="6155169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9" name="object 10659"/>
            <p:cNvSpPr/>
            <p:nvPr/>
          </p:nvSpPr>
          <p:spPr>
            <a:xfrm>
              <a:off x="6155169" y="4071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0" name="object 10660"/>
            <p:cNvSpPr/>
            <p:nvPr/>
          </p:nvSpPr>
          <p:spPr>
            <a:xfrm>
              <a:off x="6155169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1" name="object 10661"/>
            <p:cNvSpPr/>
            <p:nvPr/>
          </p:nvSpPr>
          <p:spPr>
            <a:xfrm>
              <a:off x="6155169" y="40704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2" name="object 10662"/>
            <p:cNvSpPr/>
            <p:nvPr/>
          </p:nvSpPr>
          <p:spPr>
            <a:xfrm>
              <a:off x="6155169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3" name="object 10663"/>
            <p:cNvSpPr/>
            <p:nvPr/>
          </p:nvSpPr>
          <p:spPr>
            <a:xfrm>
              <a:off x="6155169" y="4073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4" name="object 10664"/>
            <p:cNvSpPr/>
            <p:nvPr/>
          </p:nvSpPr>
          <p:spPr>
            <a:xfrm>
              <a:off x="6155169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5" name="object 10665"/>
            <p:cNvSpPr/>
            <p:nvPr/>
          </p:nvSpPr>
          <p:spPr>
            <a:xfrm>
              <a:off x="6155169" y="4074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6" name="object 10666"/>
            <p:cNvSpPr/>
            <p:nvPr/>
          </p:nvSpPr>
          <p:spPr>
            <a:xfrm>
              <a:off x="6155169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7" name="object 10667"/>
            <p:cNvSpPr/>
            <p:nvPr/>
          </p:nvSpPr>
          <p:spPr>
            <a:xfrm>
              <a:off x="6155169" y="4076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8" name="object 10668"/>
            <p:cNvSpPr/>
            <p:nvPr/>
          </p:nvSpPr>
          <p:spPr>
            <a:xfrm>
              <a:off x="6155169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9" name="object 10669"/>
            <p:cNvSpPr/>
            <p:nvPr/>
          </p:nvSpPr>
          <p:spPr>
            <a:xfrm>
              <a:off x="6155169" y="4077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0" name="object 10670"/>
            <p:cNvSpPr/>
            <p:nvPr/>
          </p:nvSpPr>
          <p:spPr>
            <a:xfrm>
              <a:off x="6155169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1" name="object 10671"/>
            <p:cNvSpPr/>
            <p:nvPr/>
          </p:nvSpPr>
          <p:spPr>
            <a:xfrm>
              <a:off x="6155169" y="407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2" name="object 10672"/>
            <p:cNvSpPr/>
            <p:nvPr/>
          </p:nvSpPr>
          <p:spPr>
            <a:xfrm>
              <a:off x="6155169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3" name="object 10673"/>
            <p:cNvSpPr/>
            <p:nvPr/>
          </p:nvSpPr>
          <p:spPr>
            <a:xfrm>
              <a:off x="6155169" y="40806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4" name="object 10674"/>
            <p:cNvSpPr/>
            <p:nvPr/>
          </p:nvSpPr>
          <p:spPr>
            <a:xfrm>
              <a:off x="6155169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5" name="object 10675"/>
            <p:cNvSpPr/>
            <p:nvPr/>
          </p:nvSpPr>
          <p:spPr>
            <a:xfrm>
              <a:off x="6155169" y="40820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6" name="object 10676"/>
            <p:cNvSpPr/>
            <p:nvPr/>
          </p:nvSpPr>
          <p:spPr>
            <a:xfrm>
              <a:off x="6155169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7" name="object 10677"/>
            <p:cNvSpPr/>
            <p:nvPr/>
          </p:nvSpPr>
          <p:spPr>
            <a:xfrm>
              <a:off x="6155169" y="4083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8" name="object 10678"/>
            <p:cNvSpPr/>
            <p:nvPr/>
          </p:nvSpPr>
          <p:spPr>
            <a:xfrm>
              <a:off x="6155169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9" name="object 10679"/>
            <p:cNvSpPr/>
            <p:nvPr/>
          </p:nvSpPr>
          <p:spPr>
            <a:xfrm>
              <a:off x="6155169" y="4085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0" name="object 10680"/>
            <p:cNvSpPr/>
            <p:nvPr/>
          </p:nvSpPr>
          <p:spPr>
            <a:xfrm>
              <a:off x="6155169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1" name="object 10681"/>
            <p:cNvSpPr/>
            <p:nvPr/>
          </p:nvSpPr>
          <p:spPr>
            <a:xfrm>
              <a:off x="6155169" y="4086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2" name="object 10682"/>
            <p:cNvSpPr/>
            <p:nvPr/>
          </p:nvSpPr>
          <p:spPr>
            <a:xfrm>
              <a:off x="6155169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3" name="object 10683"/>
            <p:cNvSpPr/>
            <p:nvPr/>
          </p:nvSpPr>
          <p:spPr>
            <a:xfrm>
              <a:off x="6155169" y="4087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4" name="object 10684"/>
            <p:cNvSpPr/>
            <p:nvPr/>
          </p:nvSpPr>
          <p:spPr>
            <a:xfrm>
              <a:off x="6155169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5" name="object 10685"/>
            <p:cNvSpPr/>
            <p:nvPr/>
          </p:nvSpPr>
          <p:spPr>
            <a:xfrm>
              <a:off x="6155169" y="40893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6" name="object 10686"/>
            <p:cNvSpPr/>
            <p:nvPr/>
          </p:nvSpPr>
          <p:spPr>
            <a:xfrm>
              <a:off x="6155169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7" name="object 10687"/>
            <p:cNvSpPr/>
            <p:nvPr/>
          </p:nvSpPr>
          <p:spPr>
            <a:xfrm>
              <a:off x="6155169" y="4094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8" name="object 10688"/>
            <p:cNvSpPr/>
            <p:nvPr/>
          </p:nvSpPr>
          <p:spPr>
            <a:xfrm>
              <a:off x="6155169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9" name="object 10689"/>
            <p:cNvSpPr/>
            <p:nvPr/>
          </p:nvSpPr>
          <p:spPr>
            <a:xfrm>
              <a:off x="6155169" y="4093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0" name="object 10690"/>
            <p:cNvSpPr/>
            <p:nvPr/>
          </p:nvSpPr>
          <p:spPr>
            <a:xfrm>
              <a:off x="6155169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1" name="object 10691"/>
            <p:cNvSpPr/>
            <p:nvPr/>
          </p:nvSpPr>
          <p:spPr>
            <a:xfrm>
              <a:off x="6155169" y="4096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2" name="object 10692"/>
            <p:cNvSpPr/>
            <p:nvPr/>
          </p:nvSpPr>
          <p:spPr>
            <a:xfrm>
              <a:off x="6155169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3" name="object 10693"/>
            <p:cNvSpPr/>
            <p:nvPr/>
          </p:nvSpPr>
          <p:spPr>
            <a:xfrm>
              <a:off x="6155169" y="4099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4" name="object 10694"/>
            <p:cNvSpPr/>
            <p:nvPr/>
          </p:nvSpPr>
          <p:spPr>
            <a:xfrm>
              <a:off x="6155169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5" name="object 10695"/>
            <p:cNvSpPr/>
            <p:nvPr/>
          </p:nvSpPr>
          <p:spPr>
            <a:xfrm>
              <a:off x="6155169" y="40976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6" name="object 10696"/>
            <p:cNvSpPr/>
            <p:nvPr/>
          </p:nvSpPr>
          <p:spPr>
            <a:xfrm>
              <a:off x="6155169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7" name="object 10697"/>
            <p:cNvSpPr/>
            <p:nvPr/>
          </p:nvSpPr>
          <p:spPr>
            <a:xfrm>
              <a:off x="6155169" y="4100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8" name="object 10698"/>
            <p:cNvSpPr/>
            <p:nvPr/>
          </p:nvSpPr>
          <p:spPr>
            <a:xfrm>
              <a:off x="6155169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9" name="object 10699"/>
            <p:cNvSpPr/>
            <p:nvPr/>
          </p:nvSpPr>
          <p:spPr>
            <a:xfrm>
              <a:off x="6155169" y="4102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0" name="object 10700"/>
            <p:cNvSpPr/>
            <p:nvPr/>
          </p:nvSpPr>
          <p:spPr>
            <a:xfrm>
              <a:off x="6155169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1" name="object 10701"/>
            <p:cNvSpPr/>
            <p:nvPr/>
          </p:nvSpPr>
          <p:spPr>
            <a:xfrm>
              <a:off x="6155169" y="4103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2" name="object 10702"/>
            <p:cNvSpPr/>
            <p:nvPr/>
          </p:nvSpPr>
          <p:spPr>
            <a:xfrm>
              <a:off x="6155169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3" name="object 10703"/>
            <p:cNvSpPr/>
            <p:nvPr/>
          </p:nvSpPr>
          <p:spPr>
            <a:xfrm>
              <a:off x="6155169" y="4104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4" name="object 10704"/>
            <p:cNvSpPr/>
            <p:nvPr/>
          </p:nvSpPr>
          <p:spPr>
            <a:xfrm>
              <a:off x="6155169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5" name="object 10705"/>
            <p:cNvSpPr/>
            <p:nvPr/>
          </p:nvSpPr>
          <p:spPr>
            <a:xfrm>
              <a:off x="6155169" y="4106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6" name="object 10706"/>
            <p:cNvSpPr/>
            <p:nvPr/>
          </p:nvSpPr>
          <p:spPr>
            <a:xfrm>
              <a:off x="6155169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1447" y="152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7" name="object 10707"/>
            <p:cNvSpPr/>
            <p:nvPr/>
          </p:nvSpPr>
          <p:spPr>
            <a:xfrm>
              <a:off x="6155169" y="4107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4"/>
                  </a:moveTo>
                  <a:lnTo>
                    <a:pt x="1447" y="152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8" name="object 10708"/>
            <p:cNvSpPr/>
            <p:nvPr/>
          </p:nvSpPr>
          <p:spPr>
            <a:xfrm>
              <a:off x="6155169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9" name="object 10709"/>
            <p:cNvSpPr/>
            <p:nvPr/>
          </p:nvSpPr>
          <p:spPr>
            <a:xfrm>
              <a:off x="6155169" y="4109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0" name="object 10710"/>
            <p:cNvSpPr/>
            <p:nvPr/>
          </p:nvSpPr>
          <p:spPr>
            <a:xfrm>
              <a:off x="6155169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1" name="object 10711"/>
            <p:cNvSpPr/>
            <p:nvPr/>
          </p:nvSpPr>
          <p:spPr>
            <a:xfrm>
              <a:off x="6155169" y="4110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2" name="object 10712"/>
            <p:cNvSpPr/>
            <p:nvPr/>
          </p:nvSpPr>
          <p:spPr>
            <a:xfrm>
              <a:off x="6155169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3" name="object 10713"/>
            <p:cNvSpPr/>
            <p:nvPr/>
          </p:nvSpPr>
          <p:spPr>
            <a:xfrm>
              <a:off x="6155169" y="4112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4" name="object 10714"/>
            <p:cNvSpPr/>
            <p:nvPr/>
          </p:nvSpPr>
          <p:spPr>
            <a:xfrm>
              <a:off x="6155169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5" name="object 10715"/>
            <p:cNvSpPr/>
            <p:nvPr/>
          </p:nvSpPr>
          <p:spPr>
            <a:xfrm>
              <a:off x="6155169" y="41136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6" name="object 10716"/>
            <p:cNvSpPr/>
            <p:nvPr/>
          </p:nvSpPr>
          <p:spPr>
            <a:xfrm>
              <a:off x="6155169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7" name="object 10717"/>
            <p:cNvSpPr/>
            <p:nvPr/>
          </p:nvSpPr>
          <p:spPr>
            <a:xfrm>
              <a:off x="6155169" y="4115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8" name="object 10718"/>
            <p:cNvSpPr/>
            <p:nvPr/>
          </p:nvSpPr>
          <p:spPr>
            <a:xfrm>
              <a:off x="6155169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9" name="object 10719"/>
            <p:cNvSpPr/>
            <p:nvPr/>
          </p:nvSpPr>
          <p:spPr>
            <a:xfrm>
              <a:off x="6155169" y="41166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0" name="object 10720"/>
            <p:cNvSpPr/>
            <p:nvPr/>
          </p:nvSpPr>
          <p:spPr>
            <a:xfrm>
              <a:off x="6114478" y="4006938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60" y="3035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1" name="object 10721"/>
            <p:cNvSpPr/>
            <p:nvPr/>
          </p:nvSpPr>
          <p:spPr>
            <a:xfrm>
              <a:off x="6114100" y="4006752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10">
                  <a:moveTo>
                    <a:pt x="12547" y="0"/>
                  </a:moveTo>
                  <a:lnTo>
                    <a:pt x="0" y="0"/>
                  </a:lnTo>
                  <a:lnTo>
                    <a:pt x="0" y="3301"/>
                  </a:lnTo>
                  <a:lnTo>
                    <a:pt x="12547" y="3301"/>
                  </a:lnTo>
                  <a:lnTo>
                    <a:pt x="12547" y="2539"/>
                  </a:lnTo>
                  <a:lnTo>
                    <a:pt x="1219" y="2539"/>
                  </a:lnTo>
                  <a:lnTo>
                    <a:pt x="1003" y="2501"/>
                  </a:lnTo>
                  <a:lnTo>
                    <a:pt x="825" y="2438"/>
                  </a:lnTo>
                  <a:lnTo>
                    <a:pt x="825" y="2146"/>
                  </a:lnTo>
                  <a:lnTo>
                    <a:pt x="1663" y="2146"/>
                  </a:lnTo>
                  <a:lnTo>
                    <a:pt x="1600" y="1943"/>
                  </a:lnTo>
                  <a:lnTo>
                    <a:pt x="914" y="1650"/>
                  </a:lnTo>
                  <a:lnTo>
                    <a:pt x="787" y="990"/>
                  </a:lnTo>
                  <a:lnTo>
                    <a:pt x="1066" y="774"/>
                  </a:lnTo>
                  <a:lnTo>
                    <a:pt x="12547" y="774"/>
                  </a:lnTo>
                  <a:lnTo>
                    <a:pt x="12547" y="0"/>
                  </a:lnTo>
                  <a:close/>
                </a:path>
                <a:path w="12700" h="3810">
                  <a:moveTo>
                    <a:pt x="1828" y="1079"/>
                  </a:moveTo>
                  <a:lnTo>
                    <a:pt x="1333" y="1079"/>
                  </a:lnTo>
                  <a:lnTo>
                    <a:pt x="1333" y="1320"/>
                  </a:lnTo>
                  <a:lnTo>
                    <a:pt x="1760" y="1498"/>
                  </a:lnTo>
                  <a:lnTo>
                    <a:pt x="1981" y="1612"/>
                  </a:lnTo>
                  <a:lnTo>
                    <a:pt x="2108" y="2324"/>
                  </a:lnTo>
                  <a:lnTo>
                    <a:pt x="1828" y="2539"/>
                  </a:lnTo>
                  <a:lnTo>
                    <a:pt x="10947" y="2539"/>
                  </a:lnTo>
                  <a:lnTo>
                    <a:pt x="10790" y="2501"/>
                  </a:lnTo>
                  <a:lnTo>
                    <a:pt x="2374" y="2501"/>
                  </a:lnTo>
                  <a:lnTo>
                    <a:pt x="2374" y="1168"/>
                  </a:lnTo>
                  <a:lnTo>
                    <a:pt x="1981" y="1168"/>
                  </a:lnTo>
                  <a:lnTo>
                    <a:pt x="1828" y="1079"/>
                  </a:lnTo>
                  <a:close/>
                </a:path>
                <a:path w="12700" h="3810">
                  <a:moveTo>
                    <a:pt x="11569" y="1079"/>
                  </a:moveTo>
                  <a:lnTo>
                    <a:pt x="11099" y="1079"/>
                  </a:lnTo>
                  <a:lnTo>
                    <a:pt x="11036" y="1320"/>
                  </a:lnTo>
                  <a:lnTo>
                    <a:pt x="11722" y="1612"/>
                  </a:lnTo>
                  <a:lnTo>
                    <a:pt x="11836" y="2324"/>
                  </a:lnTo>
                  <a:lnTo>
                    <a:pt x="11569" y="2539"/>
                  </a:lnTo>
                  <a:lnTo>
                    <a:pt x="12547" y="2539"/>
                  </a:lnTo>
                  <a:lnTo>
                    <a:pt x="12547" y="1168"/>
                  </a:lnTo>
                  <a:lnTo>
                    <a:pt x="11722" y="1168"/>
                  </a:lnTo>
                  <a:lnTo>
                    <a:pt x="11569" y="1079"/>
                  </a:lnTo>
                  <a:close/>
                </a:path>
                <a:path w="12700" h="3810">
                  <a:moveTo>
                    <a:pt x="10763" y="800"/>
                  </a:moveTo>
                  <a:lnTo>
                    <a:pt x="2844" y="800"/>
                  </a:lnTo>
                  <a:lnTo>
                    <a:pt x="2844" y="2501"/>
                  </a:lnTo>
                  <a:lnTo>
                    <a:pt x="3276" y="2501"/>
                  </a:lnTo>
                  <a:lnTo>
                    <a:pt x="3276" y="812"/>
                  </a:lnTo>
                  <a:lnTo>
                    <a:pt x="10763" y="800"/>
                  </a:lnTo>
                  <a:close/>
                </a:path>
                <a:path w="12700" h="3810">
                  <a:moveTo>
                    <a:pt x="4787" y="812"/>
                  </a:moveTo>
                  <a:lnTo>
                    <a:pt x="4483" y="812"/>
                  </a:lnTo>
                  <a:lnTo>
                    <a:pt x="4483" y="1142"/>
                  </a:lnTo>
                  <a:lnTo>
                    <a:pt x="3746" y="1142"/>
                  </a:lnTo>
                  <a:lnTo>
                    <a:pt x="3746" y="1498"/>
                  </a:lnTo>
                  <a:lnTo>
                    <a:pt x="4368" y="1498"/>
                  </a:lnTo>
                  <a:lnTo>
                    <a:pt x="4368" y="1790"/>
                  </a:lnTo>
                  <a:lnTo>
                    <a:pt x="3746" y="1790"/>
                  </a:lnTo>
                  <a:lnTo>
                    <a:pt x="3746" y="2146"/>
                  </a:lnTo>
                  <a:lnTo>
                    <a:pt x="4483" y="2146"/>
                  </a:lnTo>
                  <a:lnTo>
                    <a:pt x="4483" y="2501"/>
                  </a:lnTo>
                  <a:lnTo>
                    <a:pt x="4787" y="2501"/>
                  </a:lnTo>
                  <a:lnTo>
                    <a:pt x="4787" y="812"/>
                  </a:lnTo>
                  <a:close/>
                </a:path>
                <a:path w="12700" h="3810">
                  <a:moveTo>
                    <a:pt x="5105" y="1409"/>
                  </a:moveTo>
                  <a:lnTo>
                    <a:pt x="5105" y="2501"/>
                  </a:lnTo>
                  <a:lnTo>
                    <a:pt x="5588" y="2501"/>
                  </a:lnTo>
                  <a:lnTo>
                    <a:pt x="5105" y="1409"/>
                  </a:lnTo>
                  <a:close/>
                </a:path>
                <a:path w="12700" h="3810">
                  <a:moveTo>
                    <a:pt x="6400" y="1409"/>
                  </a:moveTo>
                  <a:lnTo>
                    <a:pt x="5892" y="2501"/>
                  </a:lnTo>
                  <a:lnTo>
                    <a:pt x="6400" y="2501"/>
                  </a:lnTo>
                  <a:lnTo>
                    <a:pt x="6400" y="1409"/>
                  </a:lnTo>
                  <a:close/>
                </a:path>
                <a:path w="12700" h="3810">
                  <a:moveTo>
                    <a:pt x="7226" y="812"/>
                  </a:moveTo>
                  <a:lnTo>
                    <a:pt x="6870" y="812"/>
                  </a:lnTo>
                  <a:lnTo>
                    <a:pt x="6870" y="2501"/>
                  </a:lnTo>
                  <a:lnTo>
                    <a:pt x="7226" y="2501"/>
                  </a:lnTo>
                  <a:lnTo>
                    <a:pt x="7226" y="812"/>
                  </a:lnTo>
                  <a:close/>
                </a:path>
                <a:path w="12700" h="3810">
                  <a:moveTo>
                    <a:pt x="8775" y="812"/>
                  </a:moveTo>
                  <a:lnTo>
                    <a:pt x="8445" y="812"/>
                  </a:lnTo>
                  <a:lnTo>
                    <a:pt x="8445" y="1142"/>
                  </a:lnTo>
                  <a:lnTo>
                    <a:pt x="7734" y="1142"/>
                  </a:lnTo>
                  <a:lnTo>
                    <a:pt x="7734" y="1498"/>
                  </a:lnTo>
                  <a:lnTo>
                    <a:pt x="8382" y="1498"/>
                  </a:lnTo>
                  <a:lnTo>
                    <a:pt x="8382" y="1790"/>
                  </a:lnTo>
                  <a:lnTo>
                    <a:pt x="7734" y="1790"/>
                  </a:lnTo>
                  <a:lnTo>
                    <a:pt x="7734" y="2146"/>
                  </a:lnTo>
                  <a:lnTo>
                    <a:pt x="8483" y="2146"/>
                  </a:lnTo>
                  <a:lnTo>
                    <a:pt x="8483" y="2501"/>
                  </a:lnTo>
                  <a:lnTo>
                    <a:pt x="8775" y="2501"/>
                  </a:lnTo>
                  <a:lnTo>
                    <a:pt x="8775" y="812"/>
                  </a:lnTo>
                  <a:close/>
                </a:path>
                <a:path w="12700" h="3810">
                  <a:moveTo>
                    <a:pt x="9131" y="1435"/>
                  </a:moveTo>
                  <a:lnTo>
                    <a:pt x="9131" y="2501"/>
                  </a:lnTo>
                  <a:lnTo>
                    <a:pt x="9715" y="2501"/>
                  </a:lnTo>
                  <a:lnTo>
                    <a:pt x="9550" y="2146"/>
                  </a:lnTo>
                  <a:lnTo>
                    <a:pt x="9131" y="1435"/>
                  </a:lnTo>
                  <a:close/>
                </a:path>
                <a:path w="12700" h="3810">
                  <a:moveTo>
                    <a:pt x="10747" y="812"/>
                  </a:moveTo>
                  <a:lnTo>
                    <a:pt x="10223" y="812"/>
                  </a:lnTo>
                  <a:lnTo>
                    <a:pt x="10223" y="2501"/>
                  </a:lnTo>
                  <a:lnTo>
                    <a:pt x="10790" y="2501"/>
                  </a:lnTo>
                  <a:lnTo>
                    <a:pt x="10528" y="2438"/>
                  </a:lnTo>
                  <a:lnTo>
                    <a:pt x="10528" y="2146"/>
                  </a:lnTo>
                  <a:lnTo>
                    <a:pt x="11353" y="2146"/>
                  </a:lnTo>
                  <a:lnTo>
                    <a:pt x="11244" y="1943"/>
                  </a:lnTo>
                  <a:lnTo>
                    <a:pt x="10617" y="1650"/>
                  </a:lnTo>
                  <a:lnTo>
                    <a:pt x="10528" y="990"/>
                  </a:lnTo>
                  <a:lnTo>
                    <a:pt x="10747" y="812"/>
                  </a:lnTo>
                  <a:close/>
                </a:path>
                <a:path w="12700" h="3810">
                  <a:moveTo>
                    <a:pt x="1663" y="2146"/>
                  </a:moveTo>
                  <a:lnTo>
                    <a:pt x="1041" y="2146"/>
                  </a:lnTo>
                  <a:lnTo>
                    <a:pt x="1219" y="2235"/>
                  </a:lnTo>
                  <a:lnTo>
                    <a:pt x="1536" y="2235"/>
                  </a:lnTo>
                  <a:lnTo>
                    <a:pt x="1663" y="2146"/>
                  </a:lnTo>
                  <a:close/>
                </a:path>
                <a:path w="12700" h="3810">
                  <a:moveTo>
                    <a:pt x="11353" y="2146"/>
                  </a:moveTo>
                  <a:lnTo>
                    <a:pt x="10795" y="2146"/>
                  </a:lnTo>
                  <a:lnTo>
                    <a:pt x="10947" y="2235"/>
                  </a:lnTo>
                  <a:lnTo>
                    <a:pt x="11252" y="2235"/>
                  </a:lnTo>
                  <a:close/>
                </a:path>
                <a:path w="12700" h="3810">
                  <a:moveTo>
                    <a:pt x="9931" y="812"/>
                  </a:moveTo>
                  <a:lnTo>
                    <a:pt x="9309" y="812"/>
                  </a:lnTo>
                  <a:lnTo>
                    <a:pt x="9931" y="1879"/>
                  </a:lnTo>
                  <a:lnTo>
                    <a:pt x="9931" y="812"/>
                  </a:lnTo>
                  <a:close/>
                </a:path>
                <a:path w="12700" h="3810">
                  <a:moveTo>
                    <a:pt x="6248" y="812"/>
                  </a:moveTo>
                  <a:lnTo>
                    <a:pt x="5410" y="812"/>
                  </a:lnTo>
                  <a:lnTo>
                    <a:pt x="5499" y="1168"/>
                  </a:lnTo>
                  <a:lnTo>
                    <a:pt x="5829" y="1816"/>
                  </a:lnTo>
                  <a:lnTo>
                    <a:pt x="6248" y="812"/>
                  </a:lnTo>
                  <a:close/>
                </a:path>
                <a:path w="12700" h="3810">
                  <a:moveTo>
                    <a:pt x="10795" y="774"/>
                  </a:moveTo>
                  <a:lnTo>
                    <a:pt x="1663" y="774"/>
                  </a:lnTo>
                  <a:lnTo>
                    <a:pt x="1981" y="838"/>
                  </a:lnTo>
                  <a:lnTo>
                    <a:pt x="1981" y="1168"/>
                  </a:lnTo>
                  <a:lnTo>
                    <a:pt x="2374" y="1168"/>
                  </a:lnTo>
                  <a:lnTo>
                    <a:pt x="2374" y="800"/>
                  </a:lnTo>
                  <a:lnTo>
                    <a:pt x="10763" y="800"/>
                  </a:lnTo>
                  <a:close/>
                </a:path>
                <a:path w="12700" h="3810">
                  <a:moveTo>
                    <a:pt x="12547" y="774"/>
                  </a:moveTo>
                  <a:lnTo>
                    <a:pt x="11353" y="774"/>
                  </a:lnTo>
                  <a:lnTo>
                    <a:pt x="11722" y="838"/>
                  </a:lnTo>
                  <a:lnTo>
                    <a:pt x="11722" y="1168"/>
                  </a:lnTo>
                  <a:lnTo>
                    <a:pt x="12547" y="1168"/>
                  </a:lnTo>
                  <a:lnTo>
                    <a:pt x="12547" y="774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2" name="object 10722"/>
            <p:cNvSpPr/>
            <p:nvPr/>
          </p:nvSpPr>
          <p:spPr>
            <a:xfrm>
              <a:off x="5691022" y="414939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19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19" y="85077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3" name="object 10723"/>
            <p:cNvSpPr/>
            <p:nvPr/>
          </p:nvSpPr>
          <p:spPr>
            <a:xfrm>
              <a:off x="5691022" y="414939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19" y="0"/>
                  </a:lnTo>
                  <a:lnTo>
                    <a:pt x="54419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4" name="object 10724"/>
            <p:cNvSpPr/>
            <p:nvPr/>
          </p:nvSpPr>
          <p:spPr>
            <a:xfrm>
              <a:off x="5691022" y="414939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5" name="object 10725"/>
            <p:cNvSpPr/>
            <p:nvPr/>
          </p:nvSpPr>
          <p:spPr>
            <a:xfrm>
              <a:off x="5691022" y="414939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6" name="object 10726"/>
            <p:cNvSpPr/>
            <p:nvPr/>
          </p:nvSpPr>
          <p:spPr>
            <a:xfrm>
              <a:off x="5698020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7" name="object 10727"/>
            <p:cNvSpPr/>
            <p:nvPr/>
          </p:nvSpPr>
          <p:spPr>
            <a:xfrm>
              <a:off x="5698020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8" name="object 10728"/>
            <p:cNvSpPr/>
            <p:nvPr/>
          </p:nvSpPr>
          <p:spPr>
            <a:xfrm>
              <a:off x="5698020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9" name="object 10729"/>
            <p:cNvSpPr/>
            <p:nvPr/>
          </p:nvSpPr>
          <p:spPr>
            <a:xfrm>
              <a:off x="5698020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0" name="object 10730"/>
            <p:cNvSpPr/>
            <p:nvPr/>
          </p:nvSpPr>
          <p:spPr>
            <a:xfrm>
              <a:off x="5698020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1" name="object 10731"/>
            <p:cNvSpPr/>
            <p:nvPr/>
          </p:nvSpPr>
          <p:spPr>
            <a:xfrm>
              <a:off x="5698020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2" name="object 10732"/>
            <p:cNvSpPr/>
            <p:nvPr/>
          </p:nvSpPr>
          <p:spPr>
            <a:xfrm>
              <a:off x="5694629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50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50" y="11823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3" name="object 10733"/>
            <p:cNvSpPr/>
            <p:nvPr/>
          </p:nvSpPr>
          <p:spPr>
            <a:xfrm>
              <a:off x="5694629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50" y="0"/>
                  </a:lnTo>
                  <a:lnTo>
                    <a:pt x="8750" y="11823"/>
                  </a:lnTo>
                  <a:lnTo>
                    <a:pt x="0" y="1182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4" name="object 10734"/>
            <p:cNvSpPr/>
            <p:nvPr/>
          </p:nvSpPr>
          <p:spPr>
            <a:xfrm>
              <a:off x="5695759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81" y="7112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5" name="object 10735"/>
            <p:cNvSpPr/>
            <p:nvPr/>
          </p:nvSpPr>
          <p:spPr>
            <a:xfrm>
              <a:off x="5695759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6" name="object 10736"/>
            <p:cNvSpPr/>
            <p:nvPr/>
          </p:nvSpPr>
          <p:spPr>
            <a:xfrm>
              <a:off x="5695759" y="418439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7" name="object 10737"/>
            <p:cNvSpPr/>
            <p:nvPr/>
          </p:nvSpPr>
          <p:spPr>
            <a:xfrm>
              <a:off x="5698020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8" name="object 10738"/>
            <p:cNvSpPr/>
            <p:nvPr/>
          </p:nvSpPr>
          <p:spPr>
            <a:xfrm>
              <a:off x="5698020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9" name="object 10739"/>
            <p:cNvSpPr/>
            <p:nvPr/>
          </p:nvSpPr>
          <p:spPr>
            <a:xfrm>
              <a:off x="5698020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0" name="object 10740"/>
            <p:cNvSpPr/>
            <p:nvPr/>
          </p:nvSpPr>
          <p:spPr>
            <a:xfrm>
              <a:off x="5698020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1" name="object 10741"/>
            <p:cNvSpPr/>
            <p:nvPr/>
          </p:nvSpPr>
          <p:spPr>
            <a:xfrm>
              <a:off x="5772683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2" name="object 10742"/>
            <p:cNvSpPr/>
            <p:nvPr/>
          </p:nvSpPr>
          <p:spPr>
            <a:xfrm>
              <a:off x="5772683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3" name="object 10743"/>
            <p:cNvSpPr/>
            <p:nvPr/>
          </p:nvSpPr>
          <p:spPr>
            <a:xfrm>
              <a:off x="5789678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4" name="object 10744"/>
            <p:cNvSpPr/>
            <p:nvPr/>
          </p:nvSpPr>
          <p:spPr>
            <a:xfrm>
              <a:off x="5789678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5" name="object 10745"/>
            <p:cNvSpPr/>
            <p:nvPr/>
          </p:nvSpPr>
          <p:spPr>
            <a:xfrm>
              <a:off x="5789676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6" name="object 10746"/>
            <p:cNvSpPr/>
            <p:nvPr/>
          </p:nvSpPr>
          <p:spPr>
            <a:xfrm>
              <a:off x="5789676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7" name="object 10747"/>
            <p:cNvSpPr/>
            <p:nvPr/>
          </p:nvSpPr>
          <p:spPr>
            <a:xfrm>
              <a:off x="5789676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8" name="object 10748"/>
            <p:cNvSpPr/>
            <p:nvPr/>
          </p:nvSpPr>
          <p:spPr>
            <a:xfrm>
              <a:off x="5789676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9" name="object 10749"/>
            <p:cNvSpPr/>
            <p:nvPr/>
          </p:nvSpPr>
          <p:spPr>
            <a:xfrm>
              <a:off x="5789676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0" name="object 10750"/>
            <p:cNvSpPr/>
            <p:nvPr/>
          </p:nvSpPr>
          <p:spPr>
            <a:xfrm>
              <a:off x="5789676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1" name="object 10751"/>
            <p:cNvSpPr/>
            <p:nvPr/>
          </p:nvSpPr>
          <p:spPr>
            <a:xfrm>
              <a:off x="5789676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2" name="object 10752"/>
            <p:cNvSpPr/>
            <p:nvPr/>
          </p:nvSpPr>
          <p:spPr>
            <a:xfrm>
              <a:off x="5789676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3" name="object 10753"/>
            <p:cNvSpPr/>
            <p:nvPr/>
          </p:nvSpPr>
          <p:spPr>
            <a:xfrm>
              <a:off x="5789676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4" name="object 10754"/>
            <p:cNvSpPr/>
            <p:nvPr/>
          </p:nvSpPr>
          <p:spPr>
            <a:xfrm>
              <a:off x="5789676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5" name="object 10755"/>
            <p:cNvSpPr/>
            <p:nvPr/>
          </p:nvSpPr>
          <p:spPr>
            <a:xfrm>
              <a:off x="5789676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6" name="object 10756"/>
            <p:cNvSpPr/>
            <p:nvPr/>
          </p:nvSpPr>
          <p:spPr>
            <a:xfrm>
              <a:off x="5789676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7" name="object 10757"/>
            <p:cNvSpPr/>
            <p:nvPr/>
          </p:nvSpPr>
          <p:spPr>
            <a:xfrm>
              <a:off x="578967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8" name="object 10758"/>
            <p:cNvSpPr/>
            <p:nvPr/>
          </p:nvSpPr>
          <p:spPr>
            <a:xfrm>
              <a:off x="578967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9" name="object 10759"/>
            <p:cNvSpPr/>
            <p:nvPr/>
          </p:nvSpPr>
          <p:spPr>
            <a:xfrm>
              <a:off x="578967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0" name="object 10760"/>
            <p:cNvSpPr/>
            <p:nvPr/>
          </p:nvSpPr>
          <p:spPr>
            <a:xfrm>
              <a:off x="578967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1" name="object 10761"/>
            <p:cNvSpPr/>
            <p:nvPr/>
          </p:nvSpPr>
          <p:spPr>
            <a:xfrm>
              <a:off x="5789676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2" name="object 10762"/>
            <p:cNvSpPr/>
            <p:nvPr/>
          </p:nvSpPr>
          <p:spPr>
            <a:xfrm>
              <a:off x="5789676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3" name="object 10763"/>
            <p:cNvSpPr/>
            <p:nvPr/>
          </p:nvSpPr>
          <p:spPr>
            <a:xfrm>
              <a:off x="5789676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4" name="object 10764"/>
            <p:cNvSpPr/>
            <p:nvPr/>
          </p:nvSpPr>
          <p:spPr>
            <a:xfrm>
              <a:off x="5789676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5" name="object 10765"/>
            <p:cNvSpPr/>
            <p:nvPr/>
          </p:nvSpPr>
          <p:spPr>
            <a:xfrm>
              <a:off x="5789676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6" name="object 10766"/>
            <p:cNvSpPr/>
            <p:nvPr/>
          </p:nvSpPr>
          <p:spPr>
            <a:xfrm>
              <a:off x="5789676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7" name="object 10767"/>
            <p:cNvSpPr/>
            <p:nvPr/>
          </p:nvSpPr>
          <p:spPr>
            <a:xfrm>
              <a:off x="5789676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8" name="object 10768"/>
            <p:cNvSpPr/>
            <p:nvPr/>
          </p:nvSpPr>
          <p:spPr>
            <a:xfrm>
              <a:off x="5789676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9" name="object 10769"/>
            <p:cNvSpPr/>
            <p:nvPr/>
          </p:nvSpPr>
          <p:spPr>
            <a:xfrm>
              <a:off x="5789676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0" name="object 10770"/>
            <p:cNvSpPr/>
            <p:nvPr/>
          </p:nvSpPr>
          <p:spPr>
            <a:xfrm>
              <a:off x="5789676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1" name="object 10771"/>
            <p:cNvSpPr/>
            <p:nvPr/>
          </p:nvSpPr>
          <p:spPr>
            <a:xfrm>
              <a:off x="5789676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2" name="object 10772"/>
            <p:cNvSpPr/>
            <p:nvPr/>
          </p:nvSpPr>
          <p:spPr>
            <a:xfrm>
              <a:off x="5789676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3" name="object 10773"/>
            <p:cNvSpPr/>
            <p:nvPr/>
          </p:nvSpPr>
          <p:spPr>
            <a:xfrm>
              <a:off x="5789676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4" name="object 10774"/>
            <p:cNvSpPr/>
            <p:nvPr/>
          </p:nvSpPr>
          <p:spPr>
            <a:xfrm>
              <a:off x="5789676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5" name="object 10775"/>
            <p:cNvSpPr/>
            <p:nvPr/>
          </p:nvSpPr>
          <p:spPr>
            <a:xfrm>
              <a:off x="5789676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6" name="object 10776"/>
            <p:cNvSpPr/>
            <p:nvPr/>
          </p:nvSpPr>
          <p:spPr>
            <a:xfrm>
              <a:off x="5789676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7" name="object 10777"/>
            <p:cNvSpPr/>
            <p:nvPr/>
          </p:nvSpPr>
          <p:spPr>
            <a:xfrm>
              <a:off x="5789676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8" name="object 10778"/>
            <p:cNvSpPr/>
            <p:nvPr/>
          </p:nvSpPr>
          <p:spPr>
            <a:xfrm>
              <a:off x="5789676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9" name="object 10779"/>
            <p:cNvSpPr/>
            <p:nvPr/>
          </p:nvSpPr>
          <p:spPr>
            <a:xfrm>
              <a:off x="5789676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0" name="object 10780"/>
            <p:cNvSpPr/>
            <p:nvPr/>
          </p:nvSpPr>
          <p:spPr>
            <a:xfrm>
              <a:off x="5789676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1" name="object 10781"/>
            <p:cNvSpPr/>
            <p:nvPr/>
          </p:nvSpPr>
          <p:spPr>
            <a:xfrm>
              <a:off x="5789676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2" name="object 10782"/>
            <p:cNvSpPr/>
            <p:nvPr/>
          </p:nvSpPr>
          <p:spPr>
            <a:xfrm>
              <a:off x="5789676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3" name="object 10783"/>
            <p:cNvSpPr/>
            <p:nvPr/>
          </p:nvSpPr>
          <p:spPr>
            <a:xfrm>
              <a:off x="5789676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4" name="object 10784"/>
            <p:cNvSpPr/>
            <p:nvPr/>
          </p:nvSpPr>
          <p:spPr>
            <a:xfrm>
              <a:off x="5789676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5" name="object 10785"/>
            <p:cNvSpPr/>
            <p:nvPr/>
          </p:nvSpPr>
          <p:spPr>
            <a:xfrm>
              <a:off x="5789676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6" name="object 10786"/>
            <p:cNvSpPr/>
            <p:nvPr/>
          </p:nvSpPr>
          <p:spPr>
            <a:xfrm>
              <a:off x="5789676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7" name="object 10787"/>
            <p:cNvSpPr/>
            <p:nvPr/>
          </p:nvSpPr>
          <p:spPr>
            <a:xfrm>
              <a:off x="5789676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8" name="object 10788"/>
            <p:cNvSpPr/>
            <p:nvPr/>
          </p:nvSpPr>
          <p:spPr>
            <a:xfrm>
              <a:off x="5789676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9" name="object 10789"/>
            <p:cNvSpPr/>
            <p:nvPr/>
          </p:nvSpPr>
          <p:spPr>
            <a:xfrm>
              <a:off x="5789676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0" name="object 10790"/>
            <p:cNvSpPr/>
            <p:nvPr/>
          </p:nvSpPr>
          <p:spPr>
            <a:xfrm>
              <a:off x="5789676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1" name="object 10791"/>
            <p:cNvSpPr/>
            <p:nvPr/>
          </p:nvSpPr>
          <p:spPr>
            <a:xfrm>
              <a:off x="5789676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2" name="object 10792"/>
            <p:cNvSpPr/>
            <p:nvPr/>
          </p:nvSpPr>
          <p:spPr>
            <a:xfrm>
              <a:off x="5789676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3" name="object 10793"/>
            <p:cNvSpPr/>
            <p:nvPr/>
          </p:nvSpPr>
          <p:spPr>
            <a:xfrm>
              <a:off x="578967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4" name="object 10794"/>
            <p:cNvSpPr/>
            <p:nvPr/>
          </p:nvSpPr>
          <p:spPr>
            <a:xfrm>
              <a:off x="578967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5" name="object 10795"/>
            <p:cNvSpPr/>
            <p:nvPr/>
          </p:nvSpPr>
          <p:spPr>
            <a:xfrm>
              <a:off x="5789676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6" name="object 10796"/>
            <p:cNvSpPr/>
            <p:nvPr/>
          </p:nvSpPr>
          <p:spPr>
            <a:xfrm>
              <a:off x="5789676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7" name="object 10797"/>
            <p:cNvSpPr/>
            <p:nvPr/>
          </p:nvSpPr>
          <p:spPr>
            <a:xfrm>
              <a:off x="5775261" y="415712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57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57" y="69773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8" name="object 10798"/>
            <p:cNvSpPr/>
            <p:nvPr/>
          </p:nvSpPr>
          <p:spPr>
            <a:xfrm>
              <a:off x="5799886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28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28" y="85077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9" name="object 10799"/>
            <p:cNvSpPr/>
            <p:nvPr/>
          </p:nvSpPr>
          <p:spPr>
            <a:xfrm>
              <a:off x="5799886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28" y="0"/>
                  </a:lnTo>
                  <a:lnTo>
                    <a:pt x="27228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0" name="object 10800"/>
            <p:cNvSpPr/>
            <p:nvPr/>
          </p:nvSpPr>
          <p:spPr>
            <a:xfrm>
              <a:off x="5816881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1" name="object 10801"/>
            <p:cNvSpPr/>
            <p:nvPr/>
          </p:nvSpPr>
          <p:spPr>
            <a:xfrm>
              <a:off x="5816881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2" name="object 10802"/>
            <p:cNvSpPr/>
            <p:nvPr/>
          </p:nvSpPr>
          <p:spPr>
            <a:xfrm>
              <a:off x="5816879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3" name="object 10803"/>
            <p:cNvSpPr/>
            <p:nvPr/>
          </p:nvSpPr>
          <p:spPr>
            <a:xfrm>
              <a:off x="5816879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4" name="object 10804"/>
            <p:cNvSpPr/>
            <p:nvPr/>
          </p:nvSpPr>
          <p:spPr>
            <a:xfrm>
              <a:off x="5816879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5" name="object 10805"/>
            <p:cNvSpPr/>
            <p:nvPr/>
          </p:nvSpPr>
          <p:spPr>
            <a:xfrm>
              <a:off x="5816879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6" name="object 10806"/>
            <p:cNvSpPr/>
            <p:nvPr/>
          </p:nvSpPr>
          <p:spPr>
            <a:xfrm>
              <a:off x="5816879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7" name="object 10807"/>
            <p:cNvSpPr/>
            <p:nvPr/>
          </p:nvSpPr>
          <p:spPr>
            <a:xfrm>
              <a:off x="5816879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8" name="object 10808"/>
            <p:cNvSpPr/>
            <p:nvPr/>
          </p:nvSpPr>
          <p:spPr>
            <a:xfrm>
              <a:off x="5816879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9" name="object 10809"/>
            <p:cNvSpPr/>
            <p:nvPr/>
          </p:nvSpPr>
          <p:spPr>
            <a:xfrm>
              <a:off x="5816879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0" name="object 10810"/>
            <p:cNvSpPr/>
            <p:nvPr/>
          </p:nvSpPr>
          <p:spPr>
            <a:xfrm>
              <a:off x="5816879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1" name="object 10811"/>
            <p:cNvSpPr/>
            <p:nvPr/>
          </p:nvSpPr>
          <p:spPr>
            <a:xfrm>
              <a:off x="5816879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2" name="object 10812"/>
            <p:cNvSpPr/>
            <p:nvPr/>
          </p:nvSpPr>
          <p:spPr>
            <a:xfrm>
              <a:off x="5816879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3" name="object 10813"/>
            <p:cNvSpPr/>
            <p:nvPr/>
          </p:nvSpPr>
          <p:spPr>
            <a:xfrm>
              <a:off x="5816879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4" name="object 10814"/>
            <p:cNvSpPr/>
            <p:nvPr/>
          </p:nvSpPr>
          <p:spPr>
            <a:xfrm>
              <a:off x="5816879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5" name="object 10815"/>
            <p:cNvSpPr/>
            <p:nvPr/>
          </p:nvSpPr>
          <p:spPr>
            <a:xfrm>
              <a:off x="5816879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6" name="object 10816"/>
            <p:cNvSpPr/>
            <p:nvPr/>
          </p:nvSpPr>
          <p:spPr>
            <a:xfrm>
              <a:off x="5816879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97" y="2082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7" name="object 10817"/>
            <p:cNvSpPr/>
            <p:nvPr/>
          </p:nvSpPr>
          <p:spPr>
            <a:xfrm>
              <a:off x="5816879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97" y="208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8" name="object 10818"/>
            <p:cNvSpPr/>
            <p:nvPr/>
          </p:nvSpPr>
          <p:spPr>
            <a:xfrm>
              <a:off x="5816879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9" name="object 10819"/>
            <p:cNvSpPr/>
            <p:nvPr/>
          </p:nvSpPr>
          <p:spPr>
            <a:xfrm>
              <a:off x="5816879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0" name="object 10820"/>
            <p:cNvSpPr/>
            <p:nvPr/>
          </p:nvSpPr>
          <p:spPr>
            <a:xfrm>
              <a:off x="5816879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1" name="object 10821"/>
            <p:cNvSpPr/>
            <p:nvPr/>
          </p:nvSpPr>
          <p:spPr>
            <a:xfrm>
              <a:off x="5816879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2" name="object 10822"/>
            <p:cNvSpPr/>
            <p:nvPr/>
          </p:nvSpPr>
          <p:spPr>
            <a:xfrm>
              <a:off x="5816879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3" name="object 10823"/>
            <p:cNvSpPr/>
            <p:nvPr/>
          </p:nvSpPr>
          <p:spPr>
            <a:xfrm>
              <a:off x="5816879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4" name="object 10824"/>
            <p:cNvSpPr/>
            <p:nvPr/>
          </p:nvSpPr>
          <p:spPr>
            <a:xfrm>
              <a:off x="5816879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5" name="object 10825"/>
            <p:cNvSpPr/>
            <p:nvPr/>
          </p:nvSpPr>
          <p:spPr>
            <a:xfrm>
              <a:off x="5816879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6" name="object 10826"/>
            <p:cNvSpPr/>
            <p:nvPr/>
          </p:nvSpPr>
          <p:spPr>
            <a:xfrm>
              <a:off x="5816879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7" name="object 10827"/>
            <p:cNvSpPr/>
            <p:nvPr/>
          </p:nvSpPr>
          <p:spPr>
            <a:xfrm>
              <a:off x="5816879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8" name="object 10828"/>
            <p:cNvSpPr/>
            <p:nvPr/>
          </p:nvSpPr>
          <p:spPr>
            <a:xfrm>
              <a:off x="5816879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9" name="object 10829"/>
            <p:cNvSpPr/>
            <p:nvPr/>
          </p:nvSpPr>
          <p:spPr>
            <a:xfrm>
              <a:off x="5816879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0" name="object 10830"/>
            <p:cNvSpPr/>
            <p:nvPr/>
          </p:nvSpPr>
          <p:spPr>
            <a:xfrm>
              <a:off x="5816879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1" name="object 10831"/>
            <p:cNvSpPr/>
            <p:nvPr/>
          </p:nvSpPr>
          <p:spPr>
            <a:xfrm>
              <a:off x="5816879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2" name="object 10832"/>
            <p:cNvSpPr/>
            <p:nvPr/>
          </p:nvSpPr>
          <p:spPr>
            <a:xfrm>
              <a:off x="5816879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3" name="object 10833"/>
            <p:cNvSpPr/>
            <p:nvPr/>
          </p:nvSpPr>
          <p:spPr>
            <a:xfrm>
              <a:off x="5816879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4" name="object 10834"/>
            <p:cNvSpPr/>
            <p:nvPr/>
          </p:nvSpPr>
          <p:spPr>
            <a:xfrm>
              <a:off x="5816879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5" name="object 10835"/>
            <p:cNvSpPr/>
            <p:nvPr/>
          </p:nvSpPr>
          <p:spPr>
            <a:xfrm>
              <a:off x="5816879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6" name="object 10836"/>
            <p:cNvSpPr/>
            <p:nvPr/>
          </p:nvSpPr>
          <p:spPr>
            <a:xfrm>
              <a:off x="5816879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7" name="object 10837"/>
            <p:cNvSpPr/>
            <p:nvPr/>
          </p:nvSpPr>
          <p:spPr>
            <a:xfrm>
              <a:off x="5816879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8" name="object 10838"/>
            <p:cNvSpPr/>
            <p:nvPr/>
          </p:nvSpPr>
          <p:spPr>
            <a:xfrm>
              <a:off x="5816879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9" name="object 10839"/>
            <p:cNvSpPr/>
            <p:nvPr/>
          </p:nvSpPr>
          <p:spPr>
            <a:xfrm>
              <a:off x="5816879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0" name="object 10840"/>
            <p:cNvSpPr/>
            <p:nvPr/>
          </p:nvSpPr>
          <p:spPr>
            <a:xfrm>
              <a:off x="5816879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97" y="226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1" name="object 10841"/>
            <p:cNvSpPr/>
            <p:nvPr/>
          </p:nvSpPr>
          <p:spPr>
            <a:xfrm>
              <a:off x="5816879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2" name="object 10842"/>
            <p:cNvSpPr/>
            <p:nvPr/>
          </p:nvSpPr>
          <p:spPr>
            <a:xfrm>
              <a:off x="5816879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3" name="object 10843"/>
            <p:cNvSpPr/>
            <p:nvPr/>
          </p:nvSpPr>
          <p:spPr>
            <a:xfrm>
              <a:off x="5816879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4" name="object 10844"/>
            <p:cNvSpPr/>
            <p:nvPr/>
          </p:nvSpPr>
          <p:spPr>
            <a:xfrm>
              <a:off x="5816879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5" name="object 10845"/>
            <p:cNvSpPr/>
            <p:nvPr/>
          </p:nvSpPr>
          <p:spPr>
            <a:xfrm>
              <a:off x="5816879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6" name="object 10846"/>
            <p:cNvSpPr/>
            <p:nvPr/>
          </p:nvSpPr>
          <p:spPr>
            <a:xfrm>
              <a:off x="5816879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7" name="object 10847"/>
            <p:cNvSpPr/>
            <p:nvPr/>
          </p:nvSpPr>
          <p:spPr>
            <a:xfrm>
              <a:off x="5816879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8" name="object 10848"/>
            <p:cNvSpPr/>
            <p:nvPr/>
          </p:nvSpPr>
          <p:spPr>
            <a:xfrm>
              <a:off x="5816879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9" name="object 10849"/>
            <p:cNvSpPr/>
            <p:nvPr/>
          </p:nvSpPr>
          <p:spPr>
            <a:xfrm>
              <a:off x="5816879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0" name="object 10850"/>
            <p:cNvSpPr/>
            <p:nvPr/>
          </p:nvSpPr>
          <p:spPr>
            <a:xfrm>
              <a:off x="5816879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97" y="2082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1" name="object 10851"/>
            <p:cNvSpPr/>
            <p:nvPr/>
          </p:nvSpPr>
          <p:spPr>
            <a:xfrm>
              <a:off x="5816879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97" y="208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2" name="object 10852"/>
            <p:cNvSpPr/>
            <p:nvPr/>
          </p:nvSpPr>
          <p:spPr>
            <a:xfrm>
              <a:off x="5816879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3" name="object 10853"/>
            <p:cNvSpPr/>
            <p:nvPr/>
          </p:nvSpPr>
          <p:spPr>
            <a:xfrm>
              <a:off x="5816879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4" name="object 10854"/>
            <p:cNvSpPr/>
            <p:nvPr/>
          </p:nvSpPr>
          <p:spPr>
            <a:xfrm>
              <a:off x="5802477" y="415712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69" y="69773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5" name="object 10855"/>
            <p:cNvSpPr/>
            <p:nvPr/>
          </p:nvSpPr>
          <p:spPr>
            <a:xfrm>
              <a:off x="5827115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1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16" y="85077"/>
                  </a:lnTo>
                  <a:lnTo>
                    <a:pt x="2721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6" name="object 10856"/>
            <p:cNvSpPr/>
            <p:nvPr/>
          </p:nvSpPr>
          <p:spPr>
            <a:xfrm>
              <a:off x="5827115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16" y="0"/>
                  </a:lnTo>
                  <a:lnTo>
                    <a:pt x="2721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7" name="object 10857"/>
            <p:cNvSpPr/>
            <p:nvPr/>
          </p:nvSpPr>
          <p:spPr>
            <a:xfrm>
              <a:off x="5851436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8" name="object 10858"/>
            <p:cNvSpPr/>
            <p:nvPr/>
          </p:nvSpPr>
          <p:spPr>
            <a:xfrm>
              <a:off x="5851436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9" name="object 10859"/>
            <p:cNvSpPr/>
            <p:nvPr/>
          </p:nvSpPr>
          <p:spPr>
            <a:xfrm>
              <a:off x="5851436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0" name="object 10860"/>
            <p:cNvSpPr/>
            <p:nvPr/>
          </p:nvSpPr>
          <p:spPr>
            <a:xfrm>
              <a:off x="5851436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1" name="object 10861"/>
            <p:cNvSpPr/>
            <p:nvPr/>
          </p:nvSpPr>
          <p:spPr>
            <a:xfrm>
              <a:off x="5851436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2" name="object 10862"/>
            <p:cNvSpPr/>
            <p:nvPr/>
          </p:nvSpPr>
          <p:spPr>
            <a:xfrm>
              <a:off x="5851436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3" name="object 10863"/>
            <p:cNvSpPr/>
            <p:nvPr/>
          </p:nvSpPr>
          <p:spPr>
            <a:xfrm>
              <a:off x="5851436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4" name="object 10864"/>
            <p:cNvSpPr/>
            <p:nvPr/>
          </p:nvSpPr>
          <p:spPr>
            <a:xfrm>
              <a:off x="5851436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5" name="object 10865"/>
            <p:cNvSpPr/>
            <p:nvPr/>
          </p:nvSpPr>
          <p:spPr>
            <a:xfrm>
              <a:off x="5851436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6" name="object 10866"/>
            <p:cNvSpPr/>
            <p:nvPr/>
          </p:nvSpPr>
          <p:spPr>
            <a:xfrm>
              <a:off x="5851436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7" name="object 10867"/>
            <p:cNvSpPr/>
            <p:nvPr/>
          </p:nvSpPr>
          <p:spPr>
            <a:xfrm>
              <a:off x="5851436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8" name="object 10868"/>
            <p:cNvSpPr/>
            <p:nvPr/>
          </p:nvSpPr>
          <p:spPr>
            <a:xfrm>
              <a:off x="5851436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9" name="object 10869"/>
            <p:cNvSpPr/>
            <p:nvPr/>
          </p:nvSpPr>
          <p:spPr>
            <a:xfrm>
              <a:off x="5851436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0" name="object 10870"/>
            <p:cNvSpPr/>
            <p:nvPr/>
          </p:nvSpPr>
          <p:spPr>
            <a:xfrm>
              <a:off x="5851436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1" name="object 10871"/>
            <p:cNvSpPr/>
            <p:nvPr/>
          </p:nvSpPr>
          <p:spPr>
            <a:xfrm>
              <a:off x="5851436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2" name="object 10872"/>
            <p:cNvSpPr/>
            <p:nvPr/>
          </p:nvSpPr>
          <p:spPr>
            <a:xfrm>
              <a:off x="5851436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3" name="object 10873"/>
            <p:cNvSpPr/>
            <p:nvPr/>
          </p:nvSpPr>
          <p:spPr>
            <a:xfrm>
              <a:off x="5851436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4" name="object 10874"/>
            <p:cNvSpPr/>
            <p:nvPr/>
          </p:nvSpPr>
          <p:spPr>
            <a:xfrm>
              <a:off x="5851436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5" name="object 10875"/>
            <p:cNvSpPr/>
            <p:nvPr/>
          </p:nvSpPr>
          <p:spPr>
            <a:xfrm>
              <a:off x="5851436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6" name="object 10876"/>
            <p:cNvSpPr/>
            <p:nvPr/>
          </p:nvSpPr>
          <p:spPr>
            <a:xfrm>
              <a:off x="5851436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7" name="object 10877"/>
            <p:cNvSpPr/>
            <p:nvPr/>
          </p:nvSpPr>
          <p:spPr>
            <a:xfrm>
              <a:off x="5851436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8" name="object 10878"/>
            <p:cNvSpPr/>
            <p:nvPr/>
          </p:nvSpPr>
          <p:spPr>
            <a:xfrm>
              <a:off x="5851436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9" name="object 10879"/>
            <p:cNvSpPr/>
            <p:nvPr/>
          </p:nvSpPr>
          <p:spPr>
            <a:xfrm>
              <a:off x="585143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0" name="object 10880"/>
            <p:cNvSpPr/>
            <p:nvPr/>
          </p:nvSpPr>
          <p:spPr>
            <a:xfrm>
              <a:off x="585143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1" name="object 10881"/>
            <p:cNvSpPr/>
            <p:nvPr/>
          </p:nvSpPr>
          <p:spPr>
            <a:xfrm>
              <a:off x="5851436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2" name="object 10882"/>
            <p:cNvSpPr/>
            <p:nvPr/>
          </p:nvSpPr>
          <p:spPr>
            <a:xfrm>
              <a:off x="5851436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3" name="object 10883"/>
            <p:cNvSpPr/>
            <p:nvPr/>
          </p:nvSpPr>
          <p:spPr>
            <a:xfrm>
              <a:off x="5745441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41" y="85077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4" name="object 10884"/>
            <p:cNvSpPr/>
            <p:nvPr/>
          </p:nvSpPr>
          <p:spPr>
            <a:xfrm>
              <a:off x="5745441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5" name="object 10885"/>
            <p:cNvSpPr/>
            <p:nvPr/>
          </p:nvSpPr>
          <p:spPr>
            <a:xfrm>
              <a:off x="5745441" y="4149394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41" y="0"/>
                  </a:lnTo>
                  <a:lnTo>
                    <a:pt x="27241" y="40805"/>
                  </a:lnTo>
                  <a:lnTo>
                    <a:pt x="0" y="408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6" name="object 10886"/>
            <p:cNvSpPr/>
            <p:nvPr/>
          </p:nvSpPr>
          <p:spPr>
            <a:xfrm>
              <a:off x="5753747" y="415603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68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68" y="20624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7" name="object 10887"/>
            <p:cNvSpPr/>
            <p:nvPr/>
          </p:nvSpPr>
          <p:spPr>
            <a:xfrm>
              <a:off x="5749965" y="4178918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91"/>
                  </a:moveTo>
                  <a:lnTo>
                    <a:pt x="1739" y="8991"/>
                  </a:lnTo>
                  <a:lnTo>
                    <a:pt x="2146" y="8572"/>
                  </a:lnTo>
                  <a:lnTo>
                    <a:pt x="2146" y="8102"/>
                  </a:lnTo>
                  <a:lnTo>
                    <a:pt x="2146" y="901"/>
                  </a:lnTo>
                  <a:lnTo>
                    <a:pt x="2146" y="419"/>
                  </a:lnTo>
                  <a:lnTo>
                    <a:pt x="1739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393" y="0"/>
                  </a:lnTo>
                  <a:lnTo>
                    <a:pt x="0" y="419"/>
                  </a:lnTo>
                  <a:lnTo>
                    <a:pt x="0" y="901"/>
                  </a:lnTo>
                  <a:lnTo>
                    <a:pt x="0" y="8102"/>
                  </a:lnTo>
                  <a:lnTo>
                    <a:pt x="0" y="8572"/>
                  </a:lnTo>
                  <a:lnTo>
                    <a:pt x="393" y="8991"/>
                  </a:lnTo>
                  <a:lnTo>
                    <a:pt x="888" y="8991"/>
                  </a:lnTo>
                  <a:lnTo>
                    <a:pt x="1257" y="89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8" name="object 10888"/>
            <p:cNvSpPr/>
            <p:nvPr/>
          </p:nvSpPr>
          <p:spPr>
            <a:xfrm>
              <a:off x="5748032" y="4155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9" name="object 10889"/>
            <p:cNvSpPr/>
            <p:nvPr/>
          </p:nvSpPr>
          <p:spPr>
            <a:xfrm>
              <a:off x="5748032" y="4155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0" name="object 10890"/>
            <p:cNvSpPr/>
            <p:nvPr/>
          </p:nvSpPr>
          <p:spPr>
            <a:xfrm>
              <a:off x="5748032" y="41533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1" name="object 10891"/>
            <p:cNvSpPr/>
            <p:nvPr/>
          </p:nvSpPr>
          <p:spPr>
            <a:xfrm>
              <a:off x="5748032" y="41533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2" name="object 10892"/>
            <p:cNvSpPr/>
            <p:nvPr/>
          </p:nvSpPr>
          <p:spPr>
            <a:xfrm>
              <a:off x="5748032" y="415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3" name="object 10893"/>
            <p:cNvSpPr/>
            <p:nvPr/>
          </p:nvSpPr>
          <p:spPr>
            <a:xfrm>
              <a:off x="5748032" y="415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4" name="object 10894"/>
            <p:cNvSpPr/>
            <p:nvPr/>
          </p:nvSpPr>
          <p:spPr>
            <a:xfrm>
              <a:off x="5748032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5" name="object 10895"/>
            <p:cNvSpPr/>
            <p:nvPr/>
          </p:nvSpPr>
          <p:spPr>
            <a:xfrm>
              <a:off x="5748032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6" name="object 10896"/>
            <p:cNvSpPr/>
            <p:nvPr/>
          </p:nvSpPr>
          <p:spPr>
            <a:xfrm>
              <a:off x="5748032" y="4159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7" name="object 10897"/>
            <p:cNvSpPr/>
            <p:nvPr/>
          </p:nvSpPr>
          <p:spPr>
            <a:xfrm>
              <a:off x="5748032" y="4159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8" name="object 10898"/>
            <p:cNvSpPr/>
            <p:nvPr/>
          </p:nvSpPr>
          <p:spPr>
            <a:xfrm>
              <a:off x="5748032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9" name="object 10899"/>
            <p:cNvSpPr/>
            <p:nvPr/>
          </p:nvSpPr>
          <p:spPr>
            <a:xfrm>
              <a:off x="5748032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0" name="object 10900"/>
            <p:cNvSpPr/>
            <p:nvPr/>
          </p:nvSpPr>
          <p:spPr>
            <a:xfrm>
              <a:off x="5748032" y="4166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1" name="object 10901"/>
            <p:cNvSpPr/>
            <p:nvPr/>
          </p:nvSpPr>
          <p:spPr>
            <a:xfrm>
              <a:off x="5748032" y="4166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2" name="object 10902"/>
            <p:cNvSpPr/>
            <p:nvPr/>
          </p:nvSpPr>
          <p:spPr>
            <a:xfrm>
              <a:off x="5748032" y="4168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3" name="object 10903"/>
            <p:cNvSpPr/>
            <p:nvPr/>
          </p:nvSpPr>
          <p:spPr>
            <a:xfrm>
              <a:off x="5748032" y="4168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4" name="object 10904"/>
            <p:cNvSpPr/>
            <p:nvPr/>
          </p:nvSpPr>
          <p:spPr>
            <a:xfrm>
              <a:off x="5748032" y="4170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5" name="object 10905"/>
            <p:cNvSpPr/>
            <p:nvPr/>
          </p:nvSpPr>
          <p:spPr>
            <a:xfrm>
              <a:off x="5748032" y="4170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6" name="object 10906"/>
            <p:cNvSpPr/>
            <p:nvPr/>
          </p:nvSpPr>
          <p:spPr>
            <a:xfrm>
              <a:off x="5834204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7" name="object 10907"/>
            <p:cNvSpPr/>
            <p:nvPr/>
          </p:nvSpPr>
          <p:spPr>
            <a:xfrm>
              <a:off x="5834204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8" name="object 10908"/>
            <p:cNvSpPr/>
            <p:nvPr/>
          </p:nvSpPr>
          <p:spPr>
            <a:xfrm>
              <a:off x="5847246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9" name="object 10909"/>
            <p:cNvSpPr/>
            <p:nvPr/>
          </p:nvSpPr>
          <p:spPr>
            <a:xfrm>
              <a:off x="5847246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0" name="object 10910"/>
            <p:cNvSpPr/>
            <p:nvPr/>
          </p:nvSpPr>
          <p:spPr>
            <a:xfrm>
              <a:off x="5835510" y="415712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63" y="6977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1" name="object 10911"/>
            <p:cNvSpPr/>
            <p:nvPr/>
          </p:nvSpPr>
          <p:spPr>
            <a:xfrm>
              <a:off x="5854331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65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65" y="85077"/>
                  </a:lnTo>
                  <a:lnTo>
                    <a:pt x="27165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2" name="object 10912"/>
            <p:cNvSpPr/>
            <p:nvPr/>
          </p:nvSpPr>
          <p:spPr>
            <a:xfrm>
              <a:off x="5854331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65" y="0"/>
                  </a:lnTo>
                  <a:lnTo>
                    <a:pt x="27165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3" name="object 10913"/>
            <p:cNvSpPr/>
            <p:nvPr/>
          </p:nvSpPr>
          <p:spPr>
            <a:xfrm>
              <a:off x="5861382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4" name="object 10914"/>
            <p:cNvSpPr/>
            <p:nvPr/>
          </p:nvSpPr>
          <p:spPr>
            <a:xfrm>
              <a:off x="5861382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5" name="object 10915"/>
            <p:cNvSpPr/>
            <p:nvPr/>
          </p:nvSpPr>
          <p:spPr>
            <a:xfrm>
              <a:off x="5874425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6" name="object 10916"/>
            <p:cNvSpPr/>
            <p:nvPr/>
          </p:nvSpPr>
          <p:spPr>
            <a:xfrm>
              <a:off x="5874425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7" name="object 10917"/>
            <p:cNvSpPr/>
            <p:nvPr/>
          </p:nvSpPr>
          <p:spPr>
            <a:xfrm>
              <a:off x="5862751" y="415712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50" y="69773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8" name="object 10918"/>
            <p:cNvSpPr/>
            <p:nvPr/>
          </p:nvSpPr>
          <p:spPr>
            <a:xfrm>
              <a:off x="5851436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9" name="object 10919"/>
            <p:cNvSpPr/>
            <p:nvPr/>
          </p:nvSpPr>
          <p:spPr>
            <a:xfrm>
              <a:off x="5851436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0" name="object 10920"/>
            <p:cNvSpPr/>
            <p:nvPr/>
          </p:nvSpPr>
          <p:spPr>
            <a:xfrm>
              <a:off x="5851436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1" name="object 10921"/>
            <p:cNvSpPr/>
            <p:nvPr/>
          </p:nvSpPr>
          <p:spPr>
            <a:xfrm>
              <a:off x="5851436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2" name="object 10922"/>
            <p:cNvSpPr/>
            <p:nvPr/>
          </p:nvSpPr>
          <p:spPr>
            <a:xfrm>
              <a:off x="5851436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3" name="object 10923"/>
            <p:cNvSpPr/>
            <p:nvPr/>
          </p:nvSpPr>
          <p:spPr>
            <a:xfrm>
              <a:off x="5851436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4" name="object 10924"/>
            <p:cNvSpPr/>
            <p:nvPr/>
          </p:nvSpPr>
          <p:spPr>
            <a:xfrm>
              <a:off x="5851436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5" name="object 10925"/>
            <p:cNvSpPr/>
            <p:nvPr/>
          </p:nvSpPr>
          <p:spPr>
            <a:xfrm>
              <a:off x="5851436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6" name="object 10926"/>
            <p:cNvSpPr/>
            <p:nvPr/>
          </p:nvSpPr>
          <p:spPr>
            <a:xfrm>
              <a:off x="5851436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7" name="object 10927"/>
            <p:cNvSpPr/>
            <p:nvPr/>
          </p:nvSpPr>
          <p:spPr>
            <a:xfrm>
              <a:off x="5851436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8" name="object 10928"/>
            <p:cNvSpPr/>
            <p:nvPr/>
          </p:nvSpPr>
          <p:spPr>
            <a:xfrm>
              <a:off x="5851436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9" name="object 10929"/>
            <p:cNvSpPr/>
            <p:nvPr/>
          </p:nvSpPr>
          <p:spPr>
            <a:xfrm>
              <a:off x="5851436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0" name="object 10930"/>
            <p:cNvSpPr/>
            <p:nvPr/>
          </p:nvSpPr>
          <p:spPr>
            <a:xfrm>
              <a:off x="585143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1" name="object 10931"/>
            <p:cNvSpPr/>
            <p:nvPr/>
          </p:nvSpPr>
          <p:spPr>
            <a:xfrm>
              <a:off x="585143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2" name="object 10932"/>
            <p:cNvSpPr/>
            <p:nvPr/>
          </p:nvSpPr>
          <p:spPr>
            <a:xfrm>
              <a:off x="585143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3" name="object 10933"/>
            <p:cNvSpPr/>
            <p:nvPr/>
          </p:nvSpPr>
          <p:spPr>
            <a:xfrm>
              <a:off x="585143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4" name="object 10934"/>
            <p:cNvSpPr/>
            <p:nvPr/>
          </p:nvSpPr>
          <p:spPr>
            <a:xfrm>
              <a:off x="5851436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5" name="object 10935"/>
            <p:cNvSpPr/>
            <p:nvPr/>
          </p:nvSpPr>
          <p:spPr>
            <a:xfrm>
              <a:off x="5851436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6" name="object 10936"/>
            <p:cNvSpPr/>
            <p:nvPr/>
          </p:nvSpPr>
          <p:spPr>
            <a:xfrm>
              <a:off x="5851436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7" name="object 10937"/>
            <p:cNvSpPr/>
            <p:nvPr/>
          </p:nvSpPr>
          <p:spPr>
            <a:xfrm>
              <a:off x="5851436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8" name="object 10938"/>
            <p:cNvSpPr/>
            <p:nvPr/>
          </p:nvSpPr>
          <p:spPr>
            <a:xfrm>
              <a:off x="5851436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9" name="object 10939"/>
            <p:cNvSpPr/>
            <p:nvPr/>
          </p:nvSpPr>
          <p:spPr>
            <a:xfrm>
              <a:off x="5851436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0" name="object 10940"/>
            <p:cNvSpPr/>
            <p:nvPr/>
          </p:nvSpPr>
          <p:spPr>
            <a:xfrm>
              <a:off x="5851436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1" name="object 10941"/>
            <p:cNvSpPr/>
            <p:nvPr/>
          </p:nvSpPr>
          <p:spPr>
            <a:xfrm>
              <a:off x="5851436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2" name="object 10942"/>
            <p:cNvSpPr/>
            <p:nvPr/>
          </p:nvSpPr>
          <p:spPr>
            <a:xfrm>
              <a:off x="5851436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3" name="object 10943"/>
            <p:cNvSpPr/>
            <p:nvPr/>
          </p:nvSpPr>
          <p:spPr>
            <a:xfrm>
              <a:off x="5851436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4" name="object 10944"/>
            <p:cNvSpPr/>
            <p:nvPr/>
          </p:nvSpPr>
          <p:spPr>
            <a:xfrm>
              <a:off x="5878677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5" name="object 10945"/>
            <p:cNvSpPr/>
            <p:nvPr/>
          </p:nvSpPr>
          <p:spPr>
            <a:xfrm>
              <a:off x="5878677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6" name="object 10946"/>
            <p:cNvSpPr/>
            <p:nvPr/>
          </p:nvSpPr>
          <p:spPr>
            <a:xfrm>
              <a:off x="5878677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7" name="object 10947"/>
            <p:cNvSpPr/>
            <p:nvPr/>
          </p:nvSpPr>
          <p:spPr>
            <a:xfrm>
              <a:off x="5878677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8" name="object 10948"/>
            <p:cNvSpPr/>
            <p:nvPr/>
          </p:nvSpPr>
          <p:spPr>
            <a:xfrm>
              <a:off x="5878677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9" name="object 10949"/>
            <p:cNvSpPr/>
            <p:nvPr/>
          </p:nvSpPr>
          <p:spPr>
            <a:xfrm>
              <a:off x="5878677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0" name="object 10950"/>
            <p:cNvSpPr/>
            <p:nvPr/>
          </p:nvSpPr>
          <p:spPr>
            <a:xfrm>
              <a:off x="5878677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1" name="object 10951"/>
            <p:cNvSpPr/>
            <p:nvPr/>
          </p:nvSpPr>
          <p:spPr>
            <a:xfrm>
              <a:off x="5878677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2" name="object 10952"/>
            <p:cNvSpPr/>
            <p:nvPr/>
          </p:nvSpPr>
          <p:spPr>
            <a:xfrm>
              <a:off x="587867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3" name="object 10953"/>
            <p:cNvSpPr/>
            <p:nvPr/>
          </p:nvSpPr>
          <p:spPr>
            <a:xfrm>
              <a:off x="587867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4" name="object 10954"/>
            <p:cNvSpPr/>
            <p:nvPr/>
          </p:nvSpPr>
          <p:spPr>
            <a:xfrm>
              <a:off x="5878677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5" name="object 10955"/>
            <p:cNvSpPr/>
            <p:nvPr/>
          </p:nvSpPr>
          <p:spPr>
            <a:xfrm>
              <a:off x="5878677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6" name="object 10956"/>
            <p:cNvSpPr/>
            <p:nvPr/>
          </p:nvSpPr>
          <p:spPr>
            <a:xfrm>
              <a:off x="587867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7" name="object 10957"/>
            <p:cNvSpPr/>
            <p:nvPr/>
          </p:nvSpPr>
          <p:spPr>
            <a:xfrm>
              <a:off x="587867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8" name="object 10958"/>
            <p:cNvSpPr/>
            <p:nvPr/>
          </p:nvSpPr>
          <p:spPr>
            <a:xfrm>
              <a:off x="587867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9" name="object 10959"/>
            <p:cNvSpPr/>
            <p:nvPr/>
          </p:nvSpPr>
          <p:spPr>
            <a:xfrm>
              <a:off x="587867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0" name="object 10960"/>
            <p:cNvSpPr/>
            <p:nvPr/>
          </p:nvSpPr>
          <p:spPr>
            <a:xfrm>
              <a:off x="5878677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1" name="object 10961"/>
            <p:cNvSpPr/>
            <p:nvPr/>
          </p:nvSpPr>
          <p:spPr>
            <a:xfrm>
              <a:off x="5878677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2" name="object 10962"/>
            <p:cNvSpPr/>
            <p:nvPr/>
          </p:nvSpPr>
          <p:spPr>
            <a:xfrm>
              <a:off x="587867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3" name="object 10963"/>
            <p:cNvSpPr/>
            <p:nvPr/>
          </p:nvSpPr>
          <p:spPr>
            <a:xfrm>
              <a:off x="587867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4" name="object 10964"/>
            <p:cNvSpPr/>
            <p:nvPr/>
          </p:nvSpPr>
          <p:spPr>
            <a:xfrm>
              <a:off x="587867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5" name="object 10965"/>
            <p:cNvSpPr/>
            <p:nvPr/>
          </p:nvSpPr>
          <p:spPr>
            <a:xfrm>
              <a:off x="587867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6" name="object 10966"/>
            <p:cNvSpPr/>
            <p:nvPr/>
          </p:nvSpPr>
          <p:spPr>
            <a:xfrm>
              <a:off x="5878677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7" name="object 10967"/>
            <p:cNvSpPr/>
            <p:nvPr/>
          </p:nvSpPr>
          <p:spPr>
            <a:xfrm>
              <a:off x="5878677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8" name="object 10968"/>
            <p:cNvSpPr/>
            <p:nvPr/>
          </p:nvSpPr>
          <p:spPr>
            <a:xfrm>
              <a:off x="5878677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9" name="object 10969"/>
            <p:cNvSpPr/>
            <p:nvPr/>
          </p:nvSpPr>
          <p:spPr>
            <a:xfrm>
              <a:off x="5878677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0" name="object 10970"/>
            <p:cNvSpPr/>
            <p:nvPr/>
          </p:nvSpPr>
          <p:spPr>
            <a:xfrm>
              <a:off x="5878677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1" name="object 10971"/>
            <p:cNvSpPr/>
            <p:nvPr/>
          </p:nvSpPr>
          <p:spPr>
            <a:xfrm>
              <a:off x="5878677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2" name="object 10972"/>
            <p:cNvSpPr/>
            <p:nvPr/>
          </p:nvSpPr>
          <p:spPr>
            <a:xfrm>
              <a:off x="5878677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3" name="object 10973"/>
            <p:cNvSpPr/>
            <p:nvPr/>
          </p:nvSpPr>
          <p:spPr>
            <a:xfrm>
              <a:off x="5878677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4" name="object 10974"/>
            <p:cNvSpPr/>
            <p:nvPr/>
          </p:nvSpPr>
          <p:spPr>
            <a:xfrm>
              <a:off x="5878677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5" name="object 10975"/>
            <p:cNvSpPr/>
            <p:nvPr/>
          </p:nvSpPr>
          <p:spPr>
            <a:xfrm>
              <a:off x="5878677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6" name="object 10976"/>
            <p:cNvSpPr/>
            <p:nvPr/>
          </p:nvSpPr>
          <p:spPr>
            <a:xfrm>
              <a:off x="5878677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7" name="object 10977"/>
            <p:cNvSpPr/>
            <p:nvPr/>
          </p:nvSpPr>
          <p:spPr>
            <a:xfrm>
              <a:off x="5878677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8" name="object 10978"/>
            <p:cNvSpPr/>
            <p:nvPr/>
          </p:nvSpPr>
          <p:spPr>
            <a:xfrm>
              <a:off x="5878677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9" name="object 10979"/>
            <p:cNvSpPr/>
            <p:nvPr/>
          </p:nvSpPr>
          <p:spPr>
            <a:xfrm>
              <a:off x="5878677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0" name="object 10980"/>
            <p:cNvSpPr/>
            <p:nvPr/>
          </p:nvSpPr>
          <p:spPr>
            <a:xfrm>
              <a:off x="5878677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1" name="object 10981"/>
            <p:cNvSpPr/>
            <p:nvPr/>
          </p:nvSpPr>
          <p:spPr>
            <a:xfrm>
              <a:off x="5878677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2" name="object 10982"/>
            <p:cNvSpPr/>
            <p:nvPr/>
          </p:nvSpPr>
          <p:spPr>
            <a:xfrm>
              <a:off x="5878677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3" name="object 10983"/>
            <p:cNvSpPr/>
            <p:nvPr/>
          </p:nvSpPr>
          <p:spPr>
            <a:xfrm>
              <a:off x="5878677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4" name="object 10984"/>
            <p:cNvSpPr/>
            <p:nvPr/>
          </p:nvSpPr>
          <p:spPr>
            <a:xfrm>
              <a:off x="5878677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5" name="object 10985"/>
            <p:cNvSpPr/>
            <p:nvPr/>
          </p:nvSpPr>
          <p:spPr>
            <a:xfrm>
              <a:off x="5878677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6" name="object 10986"/>
            <p:cNvSpPr/>
            <p:nvPr/>
          </p:nvSpPr>
          <p:spPr>
            <a:xfrm>
              <a:off x="587867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7" name="object 10987"/>
            <p:cNvSpPr/>
            <p:nvPr/>
          </p:nvSpPr>
          <p:spPr>
            <a:xfrm>
              <a:off x="587867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8" name="object 10988"/>
            <p:cNvSpPr/>
            <p:nvPr/>
          </p:nvSpPr>
          <p:spPr>
            <a:xfrm>
              <a:off x="5878677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9" name="object 10989"/>
            <p:cNvSpPr/>
            <p:nvPr/>
          </p:nvSpPr>
          <p:spPr>
            <a:xfrm>
              <a:off x="5878677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0" name="object 10990"/>
            <p:cNvSpPr/>
            <p:nvPr/>
          </p:nvSpPr>
          <p:spPr>
            <a:xfrm>
              <a:off x="5878677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1" name="object 10991"/>
            <p:cNvSpPr/>
            <p:nvPr/>
          </p:nvSpPr>
          <p:spPr>
            <a:xfrm>
              <a:off x="5878677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2" name="object 10992"/>
            <p:cNvSpPr/>
            <p:nvPr/>
          </p:nvSpPr>
          <p:spPr>
            <a:xfrm>
              <a:off x="587867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3" name="object 10993"/>
            <p:cNvSpPr/>
            <p:nvPr/>
          </p:nvSpPr>
          <p:spPr>
            <a:xfrm>
              <a:off x="587867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4" name="object 10994"/>
            <p:cNvSpPr/>
            <p:nvPr/>
          </p:nvSpPr>
          <p:spPr>
            <a:xfrm>
              <a:off x="5878677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5" name="object 10995"/>
            <p:cNvSpPr/>
            <p:nvPr/>
          </p:nvSpPr>
          <p:spPr>
            <a:xfrm>
              <a:off x="5878677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6" name="object 10996"/>
            <p:cNvSpPr/>
            <p:nvPr/>
          </p:nvSpPr>
          <p:spPr>
            <a:xfrm>
              <a:off x="5827776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7" name="object 10997"/>
            <p:cNvSpPr/>
            <p:nvPr/>
          </p:nvSpPr>
          <p:spPr>
            <a:xfrm>
              <a:off x="5827776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8" name="object 10998"/>
            <p:cNvSpPr/>
            <p:nvPr/>
          </p:nvSpPr>
          <p:spPr>
            <a:xfrm>
              <a:off x="5827776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9" name="object 10999"/>
            <p:cNvSpPr/>
            <p:nvPr/>
          </p:nvSpPr>
          <p:spPr>
            <a:xfrm>
              <a:off x="5827776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0" name="object 11000"/>
            <p:cNvSpPr/>
            <p:nvPr/>
          </p:nvSpPr>
          <p:spPr>
            <a:xfrm>
              <a:off x="5827776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1" name="object 11001"/>
            <p:cNvSpPr/>
            <p:nvPr/>
          </p:nvSpPr>
          <p:spPr>
            <a:xfrm>
              <a:off x="5827776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2" name="object 11002"/>
            <p:cNvSpPr/>
            <p:nvPr/>
          </p:nvSpPr>
          <p:spPr>
            <a:xfrm>
              <a:off x="5827776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3" name="object 11003"/>
            <p:cNvSpPr/>
            <p:nvPr/>
          </p:nvSpPr>
          <p:spPr>
            <a:xfrm>
              <a:off x="5827776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4" name="object 11004"/>
            <p:cNvSpPr/>
            <p:nvPr/>
          </p:nvSpPr>
          <p:spPr>
            <a:xfrm>
              <a:off x="5827776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5" name="object 11005"/>
            <p:cNvSpPr/>
            <p:nvPr/>
          </p:nvSpPr>
          <p:spPr>
            <a:xfrm>
              <a:off x="5827776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6" name="object 11006"/>
            <p:cNvSpPr/>
            <p:nvPr/>
          </p:nvSpPr>
          <p:spPr>
            <a:xfrm>
              <a:off x="5827776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7" name="object 11007"/>
            <p:cNvSpPr/>
            <p:nvPr/>
          </p:nvSpPr>
          <p:spPr>
            <a:xfrm>
              <a:off x="5827776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8" name="object 11008"/>
            <p:cNvSpPr/>
            <p:nvPr/>
          </p:nvSpPr>
          <p:spPr>
            <a:xfrm>
              <a:off x="582777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9" name="object 11009"/>
            <p:cNvSpPr/>
            <p:nvPr/>
          </p:nvSpPr>
          <p:spPr>
            <a:xfrm>
              <a:off x="582777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0" name="object 11010"/>
            <p:cNvSpPr/>
            <p:nvPr/>
          </p:nvSpPr>
          <p:spPr>
            <a:xfrm>
              <a:off x="582777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1" name="object 11011"/>
            <p:cNvSpPr/>
            <p:nvPr/>
          </p:nvSpPr>
          <p:spPr>
            <a:xfrm>
              <a:off x="582777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2" name="object 11012"/>
            <p:cNvSpPr/>
            <p:nvPr/>
          </p:nvSpPr>
          <p:spPr>
            <a:xfrm>
              <a:off x="5827776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3" name="object 11013"/>
            <p:cNvSpPr/>
            <p:nvPr/>
          </p:nvSpPr>
          <p:spPr>
            <a:xfrm>
              <a:off x="5827776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4" name="object 11014"/>
            <p:cNvSpPr/>
            <p:nvPr/>
          </p:nvSpPr>
          <p:spPr>
            <a:xfrm>
              <a:off x="5827776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5" name="object 11015"/>
            <p:cNvSpPr/>
            <p:nvPr/>
          </p:nvSpPr>
          <p:spPr>
            <a:xfrm>
              <a:off x="5827776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6" name="object 11016"/>
            <p:cNvSpPr/>
            <p:nvPr/>
          </p:nvSpPr>
          <p:spPr>
            <a:xfrm>
              <a:off x="5827776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7" name="object 11017"/>
            <p:cNvSpPr/>
            <p:nvPr/>
          </p:nvSpPr>
          <p:spPr>
            <a:xfrm>
              <a:off x="5827776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8" name="object 11018"/>
            <p:cNvSpPr/>
            <p:nvPr/>
          </p:nvSpPr>
          <p:spPr>
            <a:xfrm>
              <a:off x="5827776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9" name="object 11019"/>
            <p:cNvSpPr/>
            <p:nvPr/>
          </p:nvSpPr>
          <p:spPr>
            <a:xfrm>
              <a:off x="5827776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0" name="object 11020"/>
            <p:cNvSpPr/>
            <p:nvPr/>
          </p:nvSpPr>
          <p:spPr>
            <a:xfrm>
              <a:off x="5827776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1" name="object 11021"/>
            <p:cNvSpPr/>
            <p:nvPr/>
          </p:nvSpPr>
          <p:spPr>
            <a:xfrm>
              <a:off x="5827776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2" name="object 11022"/>
            <p:cNvSpPr/>
            <p:nvPr/>
          </p:nvSpPr>
          <p:spPr>
            <a:xfrm>
              <a:off x="5827776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3" name="object 11023"/>
            <p:cNvSpPr/>
            <p:nvPr/>
          </p:nvSpPr>
          <p:spPr>
            <a:xfrm>
              <a:off x="5827776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4" name="object 11024"/>
            <p:cNvSpPr/>
            <p:nvPr/>
          </p:nvSpPr>
          <p:spPr>
            <a:xfrm>
              <a:off x="5827776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5" name="object 11025"/>
            <p:cNvSpPr/>
            <p:nvPr/>
          </p:nvSpPr>
          <p:spPr>
            <a:xfrm>
              <a:off x="5827776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6" name="object 11026"/>
            <p:cNvSpPr/>
            <p:nvPr/>
          </p:nvSpPr>
          <p:spPr>
            <a:xfrm>
              <a:off x="5827776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7" name="object 11027"/>
            <p:cNvSpPr/>
            <p:nvPr/>
          </p:nvSpPr>
          <p:spPr>
            <a:xfrm>
              <a:off x="5827776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8" name="object 11028"/>
            <p:cNvSpPr/>
            <p:nvPr/>
          </p:nvSpPr>
          <p:spPr>
            <a:xfrm>
              <a:off x="5827776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9" name="object 11029"/>
            <p:cNvSpPr/>
            <p:nvPr/>
          </p:nvSpPr>
          <p:spPr>
            <a:xfrm>
              <a:off x="5827776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0" name="object 11030"/>
            <p:cNvSpPr/>
            <p:nvPr/>
          </p:nvSpPr>
          <p:spPr>
            <a:xfrm>
              <a:off x="5827776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1" name="object 11031"/>
            <p:cNvSpPr/>
            <p:nvPr/>
          </p:nvSpPr>
          <p:spPr>
            <a:xfrm>
              <a:off x="5827776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2" name="object 11032"/>
            <p:cNvSpPr/>
            <p:nvPr/>
          </p:nvSpPr>
          <p:spPr>
            <a:xfrm>
              <a:off x="5827776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3" name="object 11033"/>
            <p:cNvSpPr/>
            <p:nvPr/>
          </p:nvSpPr>
          <p:spPr>
            <a:xfrm>
              <a:off x="5827776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4" name="object 11034"/>
            <p:cNvSpPr/>
            <p:nvPr/>
          </p:nvSpPr>
          <p:spPr>
            <a:xfrm>
              <a:off x="5827776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5" name="object 11035"/>
            <p:cNvSpPr/>
            <p:nvPr/>
          </p:nvSpPr>
          <p:spPr>
            <a:xfrm>
              <a:off x="5827776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6" name="object 11036"/>
            <p:cNvSpPr/>
            <p:nvPr/>
          </p:nvSpPr>
          <p:spPr>
            <a:xfrm>
              <a:off x="5827776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7" name="object 11037"/>
            <p:cNvSpPr/>
            <p:nvPr/>
          </p:nvSpPr>
          <p:spPr>
            <a:xfrm>
              <a:off x="5827776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8" name="object 11038"/>
            <p:cNvSpPr/>
            <p:nvPr/>
          </p:nvSpPr>
          <p:spPr>
            <a:xfrm>
              <a:off x="5827776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9" name="object 11039"/>
            <p:cNvSpPr/>
            <p:nvPr/>
          </p:nvSpPr>
          <p:spPr>
            <a:xfrm>
              <a:off x="5827776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0" name="object 11040"/>
            <p:cNvSpPr/>
            <p:nvPr/>
          </p:nvSpPr>
          <p:spPr>
            <a:xfrm>
              <a:off x="5827776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1" name="object 11041"/>
            <p:cNvSpPr/>
            <p:nvPr/>
          </p:nvSpPr>
          <p:spPr>
            <a:xfrm>
              <a:off x="5827776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2" name="object 11042"/>
            <p:cNvSpPr/>
            <p:nvPr/>
          </p:nvSpPr>
          <p:spPr>
            <a:xfrm>
              <a:off x="5827776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3" name="object 11043"/>
            <p:cNvSpPr/>
            <p:nvPr/>
          </p:nvSpPr>
          <p:spPr>
            <a:xfrm>
              <a:off x="5827776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4" name="object 11044"/>
            <p:cNvSpPr/>
            <p:nvPr/>
          </p:nvSpPr>
          <p:spPr>
            <a:xfrm>
              <a:off x="582777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5" name="object 11045"/>
            <p:cNvSpPr/>
            <p:nvPr/>
          </p:nvSpPr>
          <p:spPr>
            <a:xfrm>
              <a:off x="582777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6" name="object 11046"/>
            <p:cNvSpPr/>
            <p:nvPr/>
          </p:nvSpPr>
          <p:spPr>
            <a:xfrm>
              <a:off x="5827776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7" name="object 11047"/>
            <p:cNvSpPr/>
            <p:nvPr/>
          </p:nvSpPr>
          <p:spPr>
            <a:xfrm>
              <a:off x="5827776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8" name="object 11048"/>
            <p:cNvSpPr/>
            <p:nvPr/>
          </p:nvSpPr>
          <p:spPr>
            <a:xfrm>
              <a:off x="5855004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9" name="object 11049"/>
            <p:cNvSpPr/>
            <p:nvPr/>
          </p:nvSpPr>
          <p:spPr>
            <a:xfrm>
              <a:off x="5855004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0" name="object 11050"/>
            <p:cNvSpPr/>
            <p:nvPr/>
          </p:nvSpPr>
          <p:spPr>
            <a:xfrm>
              <a:off x="5855004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1" name="object 11051"/>
            <p:cNvSpPr/>
            <p:nvPr/>
          </p:nvSpPr>
          <p:spPr>
            <a:xfrm>
              <a:off x="5855004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2" name="object 11052"/>
            <p:cNvSpPr/>
            <p:nvPr/>
          </p:nvSpPr>
          <p:spPr>
            <a:xfrm>
              <a:off x="5855004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3" name="object 11053"/>
            <p:cNvSpPr/>
            <p:nvPr/>
          </p:nvSpPr>
          <p:spPr>
            <a:xfrm>
              <a:off x="5855004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4" name="object 11054"/>
            <p:cNvSpPr/>
            <p:nvPr/>
          </p:nvSpPr>
          <p:spPr>
            <a:xfrm>
              <a:off x="5855004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5" name="object 11055"/>
            <p:cNvSpPr/>
            <p:nvPr/>
          </p:nvSpPr>
          <p:spPr>
            <a:xfrm>
              <a:off x="5855004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6" name="object 11056"/>
            <p:cNvSpPr/>
            <p:nvPr/>
          </p:nvSpPr>
          <p:spPr>
            <a:xfrm>
              <a:off x="5855004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7" name="object 11057"/>
            <p:cNvSpPr/>
            <p:nvPr/>
          </p:nvSpPr>
          <p:spPr>
            <a:xfrm>
              <a:off x="5855004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8" name="object 11058"/>
            <p:cNvSpPr/>
            <p:nvPr/>
          </p:nvSpPr>
          <p:spPr>
            <a:xfrm>
              <a:off x="5855004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9" name="object 11059"/>
            <p:cNvSpPr/>
            <p:nvPr/>
          </p:nvSpPr>
          <p:spPr>
            <a:xfrm>
              <a:off x="5855004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0" name="object 11060"/>
            <p:cNvSpPr/>
            <p:nvPr/>
          </p:nvSpPr>
          <p:spPr>
            <a:xfrm>
              <a:off x="585500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1" name="object 11061"/>
            <p:cNvSpPr/>
            <p:nvPr/>
          </p:nvSpPr>
          <p:spPr>
            <a:xfrm>
              <a:off x="585500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2" name="object 11062"/>
            <p:cNvSpPr/>
            <p:nvPr/>
          </p:nvSpPr>
          <p:spPr>
            <a:xfrm>
              <a:off x="585500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3" name="object 11063"/>
            <p:cNvSpPr/>
            <p:nvPr/>
          </p:nvSpPr>
          <p:spPr>
            <a:xfrm>
              <a:off x="585500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4" name="object 11064"/>
            <p:cNvSpPr/>
            <p:nvPr/>
          </p:nvSpPr>
          <p:spPr>
            <a:xfrm>
              <a:off x="5855004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5" name="object 11065"/>
            <p:cNvSpPr/>
            <p:nvPr/>
          </p:nvSpPr>
          <p:spPr>
            <a:xfrm>
              <a:off x="5855004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6" name="object 11066"/>
            <p:cNvSpPr/>
            <p:nvPr/>
          </p:nvSpPr>
          <p:spPr>
            <a:xfrm>
              <a:off x="5855004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7" name="object 11067"/>
            <p:cNvSpPr/>
            <p:nvPr/>
          </p:nvSpPr>
          <p:spPr>
            <a:xfrm>
              <a:off x="5855004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8" name="object 11068"/>
            <p:cNvSpPr/>
            <p:nvPr/>
          </p:nvSpPr>
          <p:spPr>
            <a:xfrm>
              <a:off x="5855004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9" name="object 11069"/>
            <p:cNvSpPr/>
            <p:nvPr/>
          </p:nvSpPr>
          <p:spPr>
            <a:xfrm>
              <a:off x="5855004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0" name="object 11070"/>
            <p:cNvSpPr/>
            <p:nvPr/>
          </p:nvSpPr>
          <p:spPr>
            <a:xfrm>
              <a:off x="5855004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1" name="object 11071"/>
            <p:cNvSpPr/>
            <p:nvPr/>
          </p:nvSpPr>
          <p:spPr>
            <a:xfrm>
              <a:off x="5855004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2" name="object 11072"/>
            <p:cNvSpPr/>
            <p:nvPr/>
          </p:nvSpPr>
          <p:spPr>
            <a:xfrm>
              <a:off x="5855004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3" name="object 11073"/>
            <p:cNvSpPr/>
            <p:nvPr/>
          </p:nvSpPr>
          <p:spPr>
            <a:xfrm>
              <a:off x="5855004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4" name="object 11074"/>
            <p:cNvSpPr/>
            <p:nvPr/>
          </p:nvSpPr>
          <p:spPr>
            <a:xfrm>
              <a:off x="5855004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5" name="object 11075"/>
            <p:cNvSpPr/>
            <p:nvPr/>
          </p:nvSpPr>
          <p:spPr>
            <a:xfrm>
              <a:off x="5855004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6" name="object 11076"/>
            <p:cNvSpPr/>
            <p:nvPr/>
          </p:nvSpPr>
          <p:spPr>
            <a:xfrm>
              <a:off x="5855004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7" name="object 11077"/>
            <p:cNvSpPr/>
            <p:nvPr/>
          </p:nvSpPr>
          <p:spPr>
            <a:xfrm>
              <a:off x="5855004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8" name="object 11078"/>
            <p:cNvSpPr/>
            <p:nvPr/>
          </p:nvSpPr>
          <p:spPr>
            <a:xfrm>
              <a:off x="5855004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9" name="object 11079"/>
            <p:cNvSpPr/>
            <p:nvPr/>
          </p:nvSpPr>
          <p:spPr>
            <a:xfrm>
              <a:off x="5855004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0" name="object 11080"/>
            <p:cNvSpPr/>
            <p:nvPr/>
          </p:nvSpPr>
          <p:spPr>
            <a:xfrm>
              <a:off x="5855004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1" name="object 11081"/>
            <p:cNvSpPr/>
            <p:nvPr/>
          </p:nvSpPr>
          <p:spPr>
            <a:xfrm>
              <a:off x="5855004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2" name="object 11082"/>
            <p:cNvSpPr/>
            <p:nvPr/>
          </p:nvSpPr>
          <p:spPr>
            <a:xfrm>
              <a:off x="5855004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3" name="object 11083"/>
            <p:cNvSpPr/>
            <p:nvPr/>
          </p:nvSpPr>
          <p:spPr>
            <a:xfrm>
              <a:off x="5855004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4" name="object 11084"/>
            <p:cNvSpPr/>
            <p:nvPr/>
          </p:nvSpPr>
          <p:spPr>
            <a:xfrm>
              <a:off x="5855004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5" name="object 11085"/>
            <p:cNvSpPr/>
            <p:nvPr/>
          </p:nvSpPr>
          <p:spPr>
            <a:xfrm>
              <a:off x="5855004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6" name="object 11086"/>
            <p:cNvSpPr/>
            <p:nvPr/>
          </p:nvSpPr>
          <p:spPr>
            <a:xfrm>
              <a:off x="5855004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7" name="object 11087"/>
            <p:cNvSpPr/>
            <p:nvPr/>
          </p:nvSpPr>
          <p:spPr>
            <a:xfrm>
              <a:off x="5855004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8" name="object 11088"/>
            <p:cNvSpPr/>
            <p:nvPr/>
          </p:nvSpPr>
          <p:spPr>
            <a:xfrm>
              <a:off x="5855004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9" name="object 11089"/>
            <p:cNvSpPr/>
            <p:nvPr/>
          </p:nvSpPr>
          <p:spPr>
            <a:xfrm>
              <a:off x="5855004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0" name="object 11090"/>
            <p:cNvSpPr/>
            <p:nvPr/>
          </p:nvSpPr>
          <p:spPr>
            <a:xfrm>
              <a:off x="5855004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1" name="object 11091"/>
            <p:cNvSpPr/>
            <p:nvPr/>
          </p:nvSpPr>
          <p:spPr>
            <a:xfrm>
              <a:off x="5855004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2" name="object 11092"/>
            <p:cNvSpPr/>
            <p:nvPr/>
          </p:nvSpPr>
          <p:spPr>
            <a:xfrm>
              <a:off x="5855004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3" name="object 11093"/>
            <p:cNvSpPr/>
            <p:nvPr/>
          </p:nvSpPr>
          <p:spPr>
            <a:xfrm>
              <a:off x="5855004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4" name="object 11094"/>
            <p:cNvSpPr/>
            <p:nvPr/>
          </p:nvSpPr>
          <p:spPr>
            <a:xfrm>
              <a:off x="5855004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5" name="object 11095"/>
            <p:cNvSpPr/>
            <p:nvPr/>
          </p:nvSpPr>
          <p:spPr>
            <a:xfrm>
              <a:off x="5855004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6" name="object 11096"/>
            <p:cNvSpPr/>
            <p:nvPr/>
          </p:nvSpPr>
          <p:spPr>
            <a:xfrm>
              <a:off x="585500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7" name="object 11097"/>
            <p:cNvSpPr/>
            <p:nvPr/>
          </p:nvSpPr>
          <p:spPr>
            <a:xfrm>
              <a:off x="585500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8" name="object 11098"/>
            <p:cNvSpPr/>
            <p:nvPr/>
          </p:nvSpPr>
          <p:spPr>
            <a:xfrm>
              <a:off x="5855004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9" name="object 11099"/>
            <p:cNvSpPr/>
            <p:nvPr/>
          </p:nvSpPr>
          <p:spPr>
            <a:xfrm>
              <a:off x="5855004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0" name="object 11100"/>
            <p:cNvSpPr/>
            <p:nvPr/>
          </p:nvSpPr>
          <p:spPr>
            <a:xfrm>
              <a:off x="5756846" y="4153738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35" y="3454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1" name="object 11101"/>
            <p:cNvSpPr/>
            <p:nvPr/>
          </p:nvSpPr>
          <p:spPr>
            <a:xfrm>
              <a:off x="5756404" y="4153531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24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4" y="3784"/>
                  </a:lnTo>
                  <a:lnTo>
                    <a:pt x="14224" y="2882"/>
                  </a:lnTo>
                  <a:lnTo>
                    <a:pt x="1358" y="2882"/>
                  </a:lnTo>
                  <a:lnTo>
                    <a:pt x="1130" y="2832"/>
                  </a:lnTo>
                  <a:lnTo>
                    <a:pt x="952" y="2768"/>
                  </a:lnTo>
                  <a:lnTo>
                    <a:pt x="952" y="2412"/>
                  </a:lnTo>
                  <a:lnTo>
                    <a:pt x="1866" y="2412"/>
                  </a:lnTo>
                  <a:lnTo>
                    <a:pt x="1803" y="2209"/>
                  </a:lnTo>
                  <a:lnTo>
                    <a:pt x="1270" y="1993"/>
                  </a:lnTo>
                  <a:lnTo>
                    <a:pt x="1041" y="1879"/>
                  </a:lnTo>
                  <a:lnTo>
                    <a:pt x="914" y="1104"/>
                  </a:lnTo>
                  <a:lnTo>
                    <a:pt x="1206" y="888"/>
                  </a:lnTo>
                  <a:lnTo>
                    <a:pt x="14224" y="888"/>
                  </a:lnTo>
                  <a:lnTo>
                    <a:pt x="14224" y="0"/>
                  </a:lnTo>
                  <a:close/>
                </a:path>
                <a:path w="14604" h="3810">
                  <a:moveTo>
                    <a:pt x="2082" y="1244"/>
                  </a:moveTo>
                  <a:lnTo>
                    <a:pt x="1549" y="1244"/>
                  </a:lnTo>
                  <a:lnTo>
                    <a:pt x="1422" y="1282"/>
                  </a:lnTo>
                  <a:lnTo>
                    <a:pt x="1422" y="1460"/>
                  </a:lnTo>
                  <a:lnTo>
                    <a:pt x="1727" y="1574"/>
                  </a:lnTo>
                  <a:lnTo>
                    <a:pt x="2260" y="1816"/>
                  </a:lnTo>
                  <a:lnTo>
                    <a:pt x="2374" y="2616"/>
                  </a:lnTo>
                  <a:lnTo>
                    <a:pt x="2082" y="2882"/>
                  </a:lnTo>
                  <a:lnTo>
                    <a:pt x="12407" y="2882"/>
                  </a:lnTo>
                  <a:lnTo>
                    <a:pt x="12210" y="2832"/>
                  </a:lnTo>
                  <a:lnTo>
                    <a:pt x="2679" y="2832"/>
                  </a:lnTo>
                  <a:lnTo>
                    <a:pt x="2679" y="1308"/>
                  </a:lnTo>
                  <a:lnTo>
                    <a:pt x="2260" y="1308"/>
                  </a:lnTo>
                  <a:lnTo>
                    <a:pt x="2082" y="1244"/>
                  </a:lnTo>
                  <a:close/>
                </a:path>
                <a:path w="14604" h="3810">
                  <a:moveTo>
                    <a:pt x="13093" y="1244"/>
                  </a:moveTo>
                  <a:lnTo>
                    <a:pt x="12585" y="1244"/>
                  </a:lnTo>
                  <a:lnTo>
                    <a:pt x="12458" y="1282"/>
                  </a:lnTo>
                  <a:lnTo>
                    <a:pt x="12458" y="1460"/>
                  </a:lnTo>
                  <a:lnTo>
                    <a:pt x="12649" y="1549"/>
                  </a:lnTo>
                  <a:lnTo>
                    <a:pt x="12852" y="1638"/>
                  </a:lnTo>
                  <a:lnTo>
                    <a:pt x="13271" y="1816"/>
                  </a:lnTo>
                  <a:lnTo>
                    <a:pt x="13411" y="2616"/>
                  </a:lnTo>
                  <a:lnTo>
                    <a:pt x="13093" y="2882"/>
                  </a:lnTo>
                  <a:lnTo>
                    <a:pt x="14224" y="2882"/>
                  </a:lnTo>
                  <a:lnTo>
                    <a:pt x="14224" y="1308"/>
                  </a:lnTo>
                  <a:lnTo>
                    <a:pt x="13271" y="1308"/>
                  </a:lnTo>
                  <a:lnTo>
                    <a:pt x="13093" y="1244"/>
                  </a:lnTo>
                  <a:close/>
                </a:path>
                <a:path w="14604" h="3810">
                  <a:moveTo>
                    <a:pt x="3683" y="927"/>
                  </a:moveTo>
                  <a:lnTo>
                    <a:pt x="3238" y="927"/>
                  </a:lnTo>
                  <a:lnTo>
                    <a:pt x="3238" y="2832"/>
                  </a:lnTo>
                  <a:lnTo>
                    <a:pt x="3683" y="2832"/>
                  </a:lnTo>
                  <a:lnTo>
                    <a:pt x="3683" y="927"/>
                  </a:lnTo>
                  <a:close/>
                </a:path>
                <a:path w="14604" h="3810">
                  <a:moveTo>
                    <a:pt x="5422" y="927"/>
                  </a:moveTo>
                  <a:lnTo>
                    <a:pt x="5080" y="927"/>
                  </a:lnTo>
                  <a:lnTo>
                    <a:pt x="5080" y="1282"/>
                  </a:lnTo>
                  <a:lnTo>
                    <a:pt x="4229" y="1282"/>
                  </a:lnTo>
                  <a:lnTo>
                    <a:pt x="4229" y="1701"/>
                  </a:lnTo>
                  <a:lnTo>
                    <a:pt x="4965" y="1701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38"/>
                  </a:lnTo>
                  <a:lnTo>
                    <a:pt x="5080" y="2438"/>
                  </a:lnTo>
                  <a:lnTo>
                    <a:pt x="5080" y="2832"/>
                  </a:lnTo>
                  <a:lnTo>
                    <a:pt x="5422" y="2832"/>
                  </a:lnTo>
                  <a:lnTo>
                    <a:pt x="5422" y="927"/>
                  </a:lnTo>
                  <a:close/>
                </a:path>
                <a:path w="14604" h="3810">
                  <a:moveTo>
                    <a:pt x="5803" y="1574"/>
                  </a:moveTo>
                  <a:lnTo>
                    <a:pt x="5803" y="2832"/>
                  </a:lnTo>
                  <a:lnTo>
                    <a:pt x="6337" y="2832"/>
                  </a:lnTo>
                  <a:lnTo>
                    <a:pt x="5803" y="1574"/>
                  </a:lnTo>
                  <a:close/>
                </a:path>
                <a:path w="14604" h="3810">
                  <a:moveTo>
                    <a:pt x="7226" y="1574"/>
                  </a:moveTo>
                  <a:lnTo>
                    <a:pt x="7027" y="2057"/>
                  </a:lnTo>
                  <a:lnTo>
                    <a:pt x="6908" y="2412"/>
                  </a:lnTo>
                  <a:lnTo>
                    <a:pt x="6654" y="2832"/>
                  </a:lnTo>
                  <a:lnTo>
                    <a:pt x="7226" y="2832"/>
                  </a:lnTo>
                  <a:lnTo>
                    <a:pt x="7226" y="1574"/>
                  </a:lnTo>
                  <a:close/>
                </a:path>
                <a:path w="14604" h="3810">
                  <a:moveTo>
                    <a:pt x="8204" y="927"/>
                  </a:moveTo>
                  <a:lnTo>
                    <a:pt x="7797" y="927"/>
                  </a:lnTo>
                  <a:lnTo>
                    <a:pt x="7797" y="2832"/>
                  </a:lnTo>
                  <a:lnTo>
                    <a:pt x="8204" y="2832"/>
                  </a:lnTo>
                  <a:lnTo>
                    <a:pt x="8204" y="927"/>
                  </a:lnTo>
                  <a:close/>
                </a:path>
                <a:path w="14604" h="3810">
                  <a:moveTo>
                    <a:pt x="9931" y="927"/>
                  </a:moveTo>
                  <a:lnTo>
                    <a:pt x="9588" y="927"/>
                  </a:lnTo>
                  <a:lnTo>
                    <a:pt x="9588" y="1282"/>
                  </a:lnTo>
                  <a:lnTo>
                    <a:pt x="8775" y="1282"/>
                  </a:lnTo>
                  <a:lnTo>
                    <a:pt x="8775" y="1701"/>
                  </a:lnTo>
                  <a:lnTo>
                    <a:pt x="9525" y="1701"/>
                  </a:lnTo>
                  <a:lnTo>
                    <a:pt x="9525" y="2057"/>
                  </a:lnTo>
                  <a:lnTo>
                    <a:pt x="8775" y="2057"/>
                  </a:lnTo>
                  <a:lnTo>
                    <a:pt x="8775" y="2438"/>
                  </a:lnTo>
                  <a:lnTo>
                    <a:pt x="9613" y="2438"/>
                  </a:lnTo>
                  <a:lnTo>
                    <a:pt x="9613" y="2832"/>
                  </a:lnTo>
                  <a:lnTo>
                    <a:pt x="9931" y="2832"/>
                  </a:lnTo>
                  <a:lnTo>
                    <a:pt x="9931" y="927"/>
                  </a:lnTo>
                  <a:close/>
                </a:path>
                <a:path w="14604" h="3810">
                  <a:moveTo>
                    <a:pt x="10350" y="1638"/>
                  </a:moveTo>
                  <a:lnTo>
                    <a:pt x="10350" y="2832"/>
                  </a:lnTo>
                  <a:lnTo>
                    <a:pt x="11010" y="2832"/>
                  </a:lnTo>
                  <a:lnTo>
                    <a:pt x="10350" y="1638"/>
                  </a:lnTo>
                  <a:close/>
                </a:path>
                <a:path w="14604" h="3810">
                  <a:moveTo>
                    <a:pt x="12183" y="927"/>
                  </a:moveTo>
                  <a:lnTo>
                    <a:pt x="11607" y="927"/>
                  </a:lnTo>
                  <a:lnTo>
                    <a:pt x="11607" y="2832"/>
                  </a:lnTo>
                  <a:lnTo>
                    <a:pt x="12210" y="2832"/>
                  </a:lnTo>
                  <a:lnTo>
                    <a:pt x="11963" y="2768"/>
                  </a:lnTo>
                  <a:lnTo>
                    <a:pt x="11963" y="2412"/>
                  </a:lnTo>
                  <a:lnTo>
                    <a:pt x="12877" y="2412"/>
                  </a:lnTo>
                  <a:lnTo>
                    <a:pt x="12784" y="2209"/>
                  </a:lnTo>
                  <a:lnTo>
                    <a:pt x="12611" y="2146"/>
                  </a:lnTo>
                  <a:lnTo>
                    <a:pt x="12458" y="2082"/>
                  </a:lnTo>
                  <a:lnTo>
                    <a:pt x="12077" y="1879"/>
                  </a:lnTo>
                  <a:lnTo>
                    <a:pt x="11963" y="1104"/>
                  </a:lnTo>
                  <a:lnTo>
                    <a:pt x="12183" y="927"/>
                  </a:lnTo>
                  <a:close/>
                </a:path>
                <a:path w="14604" h="3810">
                  <a:moveTo>
                    <a:pt x="1866" y="2412"/>
                  </a:moveTo>
                  <a:lnTo>
                    <a:pt x="952" y="2412"/>
                  </a:lnTo>
                  <a:lnTo>
                    <a:pt x="1193" y="2438"/>
                  </a:lnTo>
                  <a:lnTo>
                    <a:pt x="1358" y="2527"/>
                  </a:lnTo>
                  <a:lnTo>
                    <a:pt x="1727" y="2527"/>
                  </a:lnTo>
                  <a:lnTo>
                    <a:pt x="1866" y="2438"/>
                  </a:lnTo>
                  <a:close/>
                </a:path>
                <a:path w="14604" h="3810">
                  <a:moveTo>
                    <a:pt x="12877" y="2412"/>
                  </a:moveTo>
                  <a:lnTo>
                    <a:pt x="11963" y="2412"/>
                  </a:lnTo>
                  <a:lnTo>
                    <a:pt x="12230" y="2438"/>
                  </a:lnTo>
                  <a:lnTo>
                    <a:pt x="12407" y="2527"/>
                  </a:lnTo>
                  <a:lnTo>
                    <a:pt x="12763" y="2527"/>
                  </a:lnTo>
                  <a:close/>
                </a:path>
                <a:path w="14604" h="3810">
                  <a:moveTo>
                    <a:pt x="11264" y="927"/>
                  </a:moveTo>
                  <a:lnTo>
                    <a:pt x="10566" y="927"/>
                  </a:lnTo>
                  <a:lnTo>
                    <a:pt x="11264" y="2146"/>
                  </a:lnTo>
                  <a:lnTo>
                    <a:pt x="11264" y="927"/>
                  </a:lnTo>
                  <a:close/>
                </a:path>
                <a:path w="14604" h="3810">
                  <a:moveTo>
                    <a:pt x="7073" y="927"/>
                  </a:moveTo>
                  <a:lnTo>
                    <a:pt x="6096" y="927"/>
                  </a:lnTo>
                  <a:lnTo>
                    <a:pt x="6604" y="2082"/>
                  </a:lnTo>
                  <a:lnTo>
                    <a:pt x="6718" y="1701"/>
                  </a:lnTo>
                  <a:lnTo>
                    <a:pt x="7073" y="927"/>
                  </a:lnTo>
                  <a:close/>
                </a:path>
                <a:path w="14604" h="3810">
                  <a:moveTo>
                    <a:pt x="12230" y="888"/>
                  </a:moveTo>
                  <a:lnTo>
                    <a:pt x="1866" y="888"/>
                  </a:lnTo>
                  <a:lnTo>
                    <a:pt x="2260" y="952"/>
                  </a:lnTo>
                  <a:lnTo>
                    <a:pt x="2260" y="1308"/>
                  </a:lnTo>
                  <a:lnTo>
                    <a:pt x="2679" y="1308"/>
                  </a:lnTo>
                  <a:lnTo>
                    <a:pt x="2679" y="927"/>
                  </a:lnTo>
                  <a:lnTo>
                    <a:pt x="12183" y="927"/>
                  </a:lnTo>
                  <a:close/>
                </a:path>
                <a:path w="14604" h="3810">
                  <a:moveTo>
                    <a:pt x="14224" y="888"/>
                  </a:moveTo>
                  <a:lnTo>
                    <a:pt x="12877" y="888"/>
                  </a:lnTo>
                  <a:lnTo>
                    <a:pt x="13271" y="952"/>
                  </a:lnTo>
                  <a:lnTo>
                    <a:pt x="13271" y="1308"/>
                  </a:lnTo>
                  <a:lnTo>
                    <a:pt x="14224" y="1308"/>
                  </a:lnTo>
                  <a:lnTo>
                    <a:pt x="14224" y="888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2" name="object 11102"/>
            <p:cNvSpPr/>
            <p:nvPr/>
          </p:nvSpPr>
          <p:spPr>
            <a:xfrm>
              <a:off x="5691022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19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19" y="85077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3" name="object 11103"/>
            <p:cNvSpPr/>
            <p:nvPr/>
          </p:nvSpPr>
          <p:spPr>
            <a:xfrm>
              <a:off x="5691022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19" y="0"/>
                  </a:lnTo>
                  <a:lnTo>
                    <a:pt x="54419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4" name="object 11104"/>
            <p:cNvSpPr/>
            <p:nvPr/>
          </p:nvSpPr>
          <p:spPr>
            <a:xfrm>
              <a:off x="5691022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5" name="object 11105"/>
            <p:cNvSpPr/>
            <p:nvPr/>
          </p:nvSpPr>
          <p:spPr>
            <a:xfrm>
              <a:off x="5691022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6" name="object 11106"/>
            <p:cNvSpPr/>
            <p:nvPr/>
          </p:nvSpPr>
          <p:spPr>
            <a:xfrm>
              <a:off x="5698020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7" name="object 11107"/>
            <p:cNvSpPr/>
            <p:nvPr/>
          </p:nvSpPr>
          <p:spPr>
            <a:xfrm>
              <a:off x="5698020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8" name="object 11108"/>
            <p:cNvSpPr/>
            <p:nvPr/>
          </p:nvSpPr>
          <p:spPr>
            <a:xfrm>
              <a:off x="5698020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9" name="object 11109"/>
            <p:cNvSpPr/>
            <p:nvPr/>
          </p:nvSpPr>
          <p:spPr>
            <a:xfrm>
              <a:off x="5698020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0" name="object 11110"/>
            <p:cNvSpPr/>
            <p:nvPr/>
          </p:nvSpPr>
          <p:spPr>
            <a:xfrm>
              <a:off x="5698020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1" name="object 11111"/>
            <p:cNvSpPr/>
            <p:nvPr/>
          </p:nvSpPr>
          <p:spPr>
            <a:xfrm>
              <a:off x="5698020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2" name="object 11112"/>
            <p:cNvSpPr/>
            <p:nvPr/>
          </p:nvSpPr>
          <p:spPr>
            <a:xfrm>
              <a:off x="5694629" y="426869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50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50" y="11849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3" name="object 11113"/>
            <p:cNvSpPr/>
            <p:nvPr/>
          </p:nvSpPr>
          <p:spPr>
            <a:xfrm>
              <a:off x="5694629" y="426869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50" y="0"/>
                  </a:lnTo>
                  <a:lnTo>
                    <a:pt x="8750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4" name="object 11114"/>
            <p:cNvSpPr/>
            <p:nvPr/>
          </p:nvSpPr>
          <p:spPr>
            <a:xfrm>
              <a:off x="5695759" y="428498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81" y="7112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5" name="object 11115"/>
            <p:cNvSpPr/>
            <p:nvPr/>
          </p:nvSpPr>
          <p:spPr>
            <a:xfrm>
              <a:off x="5695759" y="428498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6" name="object 11116"/>
            <p:cNvSpPr/>
            <p:nvPr/>
          </p:nvSpPr>
          <p:spPr>
            <a:xfrm>
              <a:off x="5695759" y="428498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7" name="object 11117"/>
            <p:cNvSpPr/>
            <p:nvPr/>
          </p:nvSpPr>
          <p:spPr>
            <a:xfrm>
              <a:off x="5698020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8" name="object 11118"/>
            <p:cNvSpPr/>
            <p:nvPr/>
          </p:nvSpPr>
          <p:spPr>
            <a:xfrm>
              <a:off x="5698020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9" name="object 11119"/>
            <p:cNvSpPr/>
            <p:nvPr/>
          </p:nvSpPr>
          <p:spPr>
            <a:xfrm>
              <a:off x="5698020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0" name="object 11120"/>
            <p:cNvSpPr/>
            <p:nvPr/>
          </p:nvSpPr>
          <p:spPr>
            <a:xfrm>
              <a:off x="5698020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1" name="object 11121"/>
            <p:cNvSpPr/>
            <p:nvPr/>
          </p:nvSpPr>
          <p:spPr>
            <a:xfrm>
              <a:off x="5772683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2" name="object 11122"/>
            <p:cNvSpPr/>
            <p:nvPr/>
          </p:nvSpPr>
          <p:spPr>
            <a:xfrm>
              <a:off x="5772683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3" name="object 11123"/>
            <p:cNvSpPr/>
            <p:nvPr/>
          </p:nvSpPr>
          <p:spPr>
            <a:xfrm>
              <a:off x="5789678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4" name="object 11124"/>
            <p:cNvSpPr/>
            <p:nvPr/>
          </p:nvSpPr>
          <p:spPr>
            <a:xfrm>
              <a:off x="5789678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5" name="object 11125"/>
            <p:cNvSpPr/>
            <p:nvPr/>
          </p:nvSpPr>
          <p:spPr>
            <a:xfrm>
              <a:off x="578967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6" name="object 11126"/>
            <p:cNvSpPr/>
            <p:nvPr/>
          </p:nvSpPr>
          <p:spPr>
            <a:xfrm>
              <a:off x="578967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7" name="object 11127"/>
            <p:cNvSpPr/>
            <p:nvPr/>
          </p:nvSpPr>
          <p:spPr>
            <a:xfrm>
              <a:off x="5789676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8" name="object 11128"/>
            <p:cNvSpPr/>
            <p:nvPr/>
          </p:nvSpPr>
          <p:spPr>
            <a:xfrm>
              <a:off x="5789676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9" name="object 11129"/>
            <p:cNvSpPr/>
            <p:nvPr/>
          </p:nvSpPr>
          <p:spPr>
            <a:xfrm>
              <a:off x="578967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0" name="object 11130"/>
            <p:cNvSpPr/>
            <p:nvPr/>
          </p:nvSpPr>
          <p:spPr>
            <a:xfrm>
              <a:off x="578967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1" name="object 11131"/>
            <p:cNvSpPr/>
            <p:nvPr/>
          </p:nvSpPr>
          <p:spPr>
            <a:xfrm>
              <a:off x="5789676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2" name="object 11132"/>
            <p:cNvSpPr/>
            <p:nvPr/>
          </p:nvSpPr>
          <p:spPr>
            <a:xfrm>
              <a:off x="5789676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3" name="object 11133"/>
            <p:cNvSpPr/>
            <p:nvPr/>
          </p:nvSpPr>
          <p:spPr>
            <a:xfrm>
              <a:off x="5789676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4" name="object 11134"/>
            <p:cNvSpPr/>
            <p:nvPr/>
          </p:nvSpPr>
          <p:spPr>
            <a:xfrm>
              <a:off x="5789676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5" name="object 11135"/>
            <p:cNvSpPr/>
            <p:nvPr/>
          </p:nvSpPr>
          <p:spPr>
            <a:xfrm>
              <a:off x="578967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6" name="object 11136"/>
            <p:cNvSpPr/>
            <p:nvPr/>
          </p:nvSpPr>
          <p:spPr>
            <a:xfrm>
              <a:off x="578967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7" name="object 11137"/>
            <p:cNvSpPr/>
            <p:nvPr/>
          </p:nvSpPr>
          <p:spPr>
            <a:xfrm>
              <a:off x="5789676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8" name="object 11138"/>
            <p:cNvSpPr/>
            <p:nvPr/>
          </p:nvSpPr>
          <p:spPr>
            <a:xfrm>
              <a:off x="5789676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9" name="object 11139"/>
            <p:cNvSpPr/>
            <p:nvPr/>
          </p:nvSpPr>
          <p:spPr>
            <a:xfrm>
              <a:off x="5789676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0" name="object 11140"/>
            <p:cNvSpPr/>
            <p:nvPr/>
          </p:nvSpPr>
          <p:spPr>
            <a:xfrm>
              <a:off x="5789676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1" name="object 11141"/>
            <p:cNvSpPr/>
            <p:nvPr/>
          </p:nvSpPr>
          <p:spPr>
            <a:xfrm>
              <a:off x="5789676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2" name="object 11142"/>
            <p:cNvSpPr/>
            <p:nvPr/>
          </p:nvSpPr>
          <p:spPr>
            <a:xfrm>
              <a:off x="5789676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3" name="object 11143"/>
            <p:cNvSpPr/>
            <p:nvPr/>
          </p:nvSpPr>
          <p:spPr>
            <a:xfrm>
              <a:off x="578967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4" name="object 11144"/>
            <p:cNvSpPr/>
            <p:nvPr/>
          </p:nvSpPr>
          <p:spPr>
            <a:xfrm>
              <a:off x="578967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5" name="object 11145"/>
            <p:cNvSpPr/>
            <p:nvPr/>
          </p:nvSpPr>
          <p:spPr>
            <a:xfrm>
              <a:off x="5789676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6" name="object 11146"/>
            <p:cNvSpPr/>
            <p:nvPr/>
          </p:nvSpPr>
          <p:spPr>
            <a:xfrm>
              <a:off x="5789676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7" name="object 11147"/>
            <p:cNvSpPr/>
            <p:nvPr/>
          </p:nvSpPr>
          <p:spPr>
            <a:xfrm>
              <a:off x="578967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8" name="object 11148"/>
            <p:cNvSpPr/>
            <p:nvPr/>
          </p:nvSpPr>
          <p:spPr>
            <a:xfrm>
              <a:off x="578967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9" name="object 11149"/>
            <p:cNvSpPr/>
            <p:nvPr/>
          </p:nvSpPr>
          <p:spPr>
            <a:xfrm>
              <a:off x="5789676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0" name="object 11150"/>
            <p:cNvSpPr/>
            <p:nvPr/>
          </p:nvSpPr>
          <p:spPr>
            <a:xfrm>
              <a:off x="5789676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1" name="object 11151"/>
            <p:cNvSpPr/>
            <p:nvPr/>
          </p:nvSpPr>
          <p:spPr>
            <a:xfrm>
              <a:off x="578967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2" name="object 11152"/>
            <p:cNvSpPr/>
            <p:nvPr/>
          </p:nvSpPr>
          <p:spPr>
            <a:xfrm>
              <a:off x="578967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3" name="object 11153"/>
            <p:cNvSpPr/>
            <p:nvPr/>
          </p:nvSpPr>
          <p:spPr>
            <a:xfrm>
              <a:off x="5789676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4" name="object 11154"/>
            <p:cNvSpPr/>
            <p:nvPr/>
          </p:nvSpPr>
          <p:spPr>
            <a:xfrm>
              <a:off x="5789676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5" name="object 11155"/>
            <p:cNvSpPr/>
            <p:nvPr/>
          </p:nvSpPr>
          <p:spPr>
            <a:xfrm>
              <a:off x="5789676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6" name="object 11156"/>
            <p:cNvSpPr/>
            <p:nvPr/>
          </p:nvSpPr>
          <p:spPr>
            <a:xfrm>
              <a:off x="5789676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7" name="object 11157"/>
            <p:cNvSpPr/>
            <p:nvPr/>
          </p:nvSpPr>
          <p:spPr>
            <a:xfrm>
              <a:off x="5789676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8" name="object 11158"/>
            <p:cNvSpPr/>
            <p:nvPr/>
          </p:nvSpPr>
          <p:spPr>
            <a:xfrm>
              <a:off x="5789676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9" name="object 11159"/>
            <p:cNvSpPr/>
            <p:nvPr/>
          </p:nvSpPr>
          <p:spPr>
            <a:xfrm>
              <a:off x="5789676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0" name="object 11160"/>
            <p:cNvSpPr/>
            <p:nvPr/>
          </p:nvSpPr>
          <p:spPr>
            <a:xfrm>
              <a:off x="5789676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1" name="object 11161"/>
            <p:cNvSpPr/>
            <p:nvPr/>
          </p:nvSpPr>
          <p:spPr>
            <a:xfrm>
              <a:off x="5789676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2" name="object 11162"/>
            <p:cNvSpPr/>
            <p:nvPr/>
          </p:nvSpPr>
          <p:spPr>
            <a:xfrm>
              <a:off x="5789676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3" name="object 11163"/>
            <p:cNvSpPr/>
            <p:nvPr/>
          </p:nvSpPr>
          <p:spPr>
            <a:xfrm>
              <a:off x="578967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4" name="object 11164"/>
            <p:cNvSpPr/>
            <p:nvPr/>
          </p:nvSpPr>
          <p:spPr>
            <a:xfrm>
              <a:off x="578967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5" name="object 11165"/>
            <p:cNvSpPr/>
            <p:nvPr/>
          </p:nvSpPr>
          <p:spPr>
            <a:xfrm>
              <a:off x="5789676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6" name="object 11166"/>
            <p:cNvSpPr/>
            <p:nvPr/>
          </p:nvSpPr>
          <p:spPr>
            <a:xfrm>
              <a:off x="5789676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7" name="object 11167"/>
            <p:cNvSpPr/>
            <p:nvPr/>
          </p:nvSpPr>
          <p:spPr>
            <a:xfrm>
              <a:off x="5789676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8" name="object 11168"/>
            <p:cNvSpPr/>
            <p:nvPr/>
          </p:nvSpPr>
          <p:spPr>
            <a:xfrm>
              <a:off x="5789676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9" name="object 11169"/>
            <p:cNvSpPr/>
            <p:nvPr/>
          </p:nvSpPr>
          <p:spPr>
            <a:xfrm>
              <a:off x="5789676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0" name="object 11170"/>
            <p:cNvSpPr/>
            <p:nvPr/>
          </p:nvSpPr>
          <p:spPr>
            <a:xfrm>
              <a:off x="5789676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1" name="object 11171"/>
            <p:cNvSpPr/>
            <p:nvPr/>
          </p:nvSpPr>
          <p:spPr>
            <a:xfrm>
              <a:off x="5789676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2" name="object 11172"/>
            <p:cNvSpPr/>
            <p:nvPr/>
          </p:nvSpPr>
          <p:spPr>
            <a:xfrm>
              <a:off x="5789676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3" name="object 11173"/>
            <p:cNvSpPr/>
            <p:nvPr/>
          </p:nvSpPr>
          <p:spPr>
            <a:xfrm>
              <a:off x="5789676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4" name="object 11174"/>
            <p:cNvSpPr/>
            <p:nvPr/>
          </p:nvSpPr>
          <p:spPr>
            <a:xfrm>
              <a:off x="5789676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5" name="object 11175"/>
            <p:cNvSpPr/>
            <p:nvPr/>
          </p:nvSpPr>
          <p:spPr>
            <a:xfrm>
              <a:off x="578967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6" name="object 11176"/>
            <p:cNvSpPr/>
            <p:nvPr/>
          </p:nvSpPr>
          <p:spPr>
            <a:xfrm>
              <a:off x="578967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7" name="object 11177"/>
            <p:cNvSpPr/>
            <p:nvPr/>
          </p:nvSpPr>
          <p:spPr>
            <a:xfrm>
              <a:off x="5775261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57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57" y="69748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8" name="object 11178"/>
            <p:cNvSpPr/>
            <p:nvPr/>
          </p:nvSpPr>
          <p:spPr>
            <a:xfrm>
              <a:off x="5799886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28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28" y="85077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9" name="object 11179"/>
            <p:cNvSpPr/>
            <p:nvPr/>
          </p:nvSpPr>
          <p:spPr>
            <a:xfrm>
              <a:off x="5799886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28" y="0"/>
                  </a:lnTo>
                  <a:lnTo>
                    <a:pt x="27228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0" name="object 11180"/>
            <p:cNvSpPr/>
            <p:nvPr/>
          </p:nvSpPr>
          <p:spPr>
            <a:xfrm>
              <a:off x="5816881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1" name="object 11181"/>
            <p:cNvSpPr/>
            <p:nvPr/>
          </p:nvSpPr>
          <p:spPr>
            <a:xfrm>
              <a:off x="5816881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2" name="object 11182"/>
            <p:cNvSpPr/>
            <p:nvPr/>
          </p:nvSpPr>
          <p:spPr>
            <a:xfrm>
              <a:off x="5816879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3" name="object 11183"/>
            <p:cNvSpPr/>
            <p:nvPr/>
          </p:nvSpPr>
          <p:spPr>
            <a:xfrm>
              <a:off x="5816879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4" name="object 11184"/>
            <p:cNvSpPr/>
            <p:nvPr/>
          </p:nvSpPr>
          <p:spPr>
            <a:xfrm>
              <a:off x="5816879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5" name="object 11185"/>
            <p:cNvSpPr/>
            <p:nvPr/>
          </p:nvSpPr>
          <p:spPr>
            <a:xfrm>
              <a:off x="5816879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6" name="object 11186"/>
            <p:cNvSpPr/>
            <p:nvPr/>
          </p:nvSpPr>
          <p:spPr>
            <a:xfrm>
              <a:off x="5816879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7" name="object 11187"/>
            <p:cNvSpPr/>
            <p:nvPr/>
          </p:nvSpPr>
          <p:spPr>
            <a:xfrm>
              <a:off x="5816879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8" name="object 11188"/>
            <p:cNvSpPr/>
            <p:nvPr/>
          </p:nvSpPr>
          <p:spPr>
            <a:xfrm>
              <a:off x="5816879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9" name="object 11189"/>
            <p:cNvSpPr/>
            <p:nvPr/>
          </p:nvSpPr>
          <p:spPr>
            <a:xfrm>
              <a:off x="5816879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0" name="object 11190"/>
            <p:cNvSpPr/>
            <p:nvPr/>
          </p:nvSpPr>
          <p:spPr>
            <a:xfrm>
              <a:off x="5816879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1" name="object 11191"/>
            <p:cNvSpPr/>
            <p:nvPr/>
          </p:nvSpPr>
          <p:spPr>
            <a:xfrm>
              <a:off x="5816879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2" name="object 11192"/>
            <p:cNvSpPr/>
            <p:nvPr/>
          </p:nvSpPr>
          <p:spPr>
            <a:xfrm>
              <a:off x="5816879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3" name="object 11193"/>
            <p:cNvSpPr/>
            <p:nvPr/>
          </p:nvSpPr>
          <p:spPr>
            <a:xfrm>
              <a:off x="5816879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4" name="object 11194"/>
            <p:cNvSpPr/>
            <p:nvPr/>
          </p:nvSpPr>
          <p:spPr>
            <a:xfrm>
              <a:off x="5816879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5" name="object 11195"/>
            <p:cNvSpPr/>
            <p:nvPr/>
          </p:nvSpPr>
          <p:spPr>
            <a:xfrm>
              <a:off x="5816879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6" name="object 11196"/>
            <p:cNvSpPr/>
            <p:nvPr/>
          </p:nvSpPr>
          <p:spPr>
            <a:xfrm>
              <a:off x="5816879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7" name="object 11197"/>
            <p:cNvSpPr/>
            <p:nvPr/>
          </p:nvSpPr>
          <p:spPr>
            <a:xfrm>
              <a:off x="5816879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8" name="object 11198"/>
            <p:cNvSpPr/>
            <p:nvPr/>
          </p:nvSpPr>
          <p:spPr>
            <a:xfrm>
              <a:off x="5816879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9" name="object 11199"/>
            <p:cNvSpPr/>
            <p:nvPr/>
          </p:nvSpPr>
          <p:spPr>
            <a:xfrm>
              <a:off x="5816879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0" name="object 11200"/>
            <p:cNvSpPr/>
            <p:nvPr/>
          </p:nvSpPr>
          <p:spPr>
            <a:xfrm>
              <a:off x="5816879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1" name="object 11201"/>
            <p:cNvSpPr/>
            <p:nvPr/>
          </p:nvSpPr>
          <p:spPr>
            <a:xfrm>
              <a:off x="5816879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2" name="object 11202"/>
            <p:cNvSpPr/>
            <p:nvPr/>
          </p:nvSpPr>
          <p:spPr>
            <a:xfrm>
              <a:off x="5816879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3" name="object 11203"/>
            <p:cNvSpPr/>
            <p:nvPr/>
          </p:nvSpPr>
          <p:spPr>
            <a:xfrm>
              <a:off x="5816879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4" name="object 11204"/>
            <p:cNvSpPr/>
            <p:nvPr/>
          </p:nvSpPr>
          <p:spPr>
            <a:xfrm>
              <a:off x="5816879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97" y="2082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5" name="object 11205"/>
            <p:cNvSpPr/>
            <p:nvPr/>
          </p:nvSpPr>
          <p:spPr>
            <a:xfrm>
              <a:off x="5816879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97" y="208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6" name="object 11206"/>
            <p:cNvSpPr/>
            <p:nvPr/>
          </p:nvSpPr>
          <p:spPr>
            <a:xfrm>
              <a:off x="5816879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7" name="object 11207"/>
            <p:cNvSpPr/>
            <p:nvPr/>
          </p:nvSpPr>
          <p:spPr>
            <a:xfrm>
              <a:off x="5816879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8" name="object 11208"/>
            <p:cNvSpPr/>
            <p:nvPr/>
          </p:nvSpPr>
          <p:spPr>
            <a:xfrm>
              <a:off x="5816879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9" name="object 11209"/>
            <p:cNvSpPr/>
            <p:nvPr/>
          </p:nvSpPr>
          <p:spPr>
            <a:xfrm>
              <a:off x="5816879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0" name="object 11210"/>
            <p:cNvSpPr/>
            <p:nvPr/>
          </p:nvSpPr>
          <p:spPr>
            <a:xfrm>
              <a:off x="5816879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1" name="object 11211"/>
            <p:cNvSpPr/>
            <p:nvPr/>
          </p:nvSpPr>
          <p:spPr>
            <a:xfrm>
              <a:off x="5816879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2" name="object 11212"/>
            <p:cNvSpPr/>
            <p:nvPr/>
          </p:nvSpPr>
          <p:spPr>
            <a:xfrm>
              <a:off x="5816879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3" name="object 11213"/>
            <p:cNvSpPr/>
            <p:nvPr/>
          </p:nvSpPr>
          <p:spPr>
            <a:xfrm>
              <a:off x="5816879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4" name="object 11214"/>
            <p:cNvSpPr/>
            <p:nvPr/>
          </p:nvSpPr>
          <p:spPr>
            <a:xfrm>
              <a:off x="5816879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5" name="object 11215"/>
            <p:cNvSpPr/>
            <p:nvPr/>
          </p:nvSpPr>
          <p:spPr>
            <a:xfrm>
              <a:off x="5816879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6" name="object 11216"/>
            <p:cNvSpPr/>
            <p:nvPr/>
          </p:nvSpPr>
          <p:spPr>
            <a:xfrm>
              <a:off x="5816879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7" name="object 11217"/>
            <p:cNvSpPr/>
            <p:nvPr/>
          </p:nvSpPr>
          <p:spPr>
            <a:xfrm>
              <a:off x="5816879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8" name="object 11218"/>
            <p:cNvSpPr/>
            <p:nvPr/>
          </p:nvSpPr>
          <p:spPr>
            <a:xfrm>
              <a:off x="5816879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9" name="object 11219"/>
            <p:cNvSpPr/>
            <p:nvPr/>
          </p:nvSpPr>
          <p:spPr>
            <a:xfrm>
              <a:off x="5816879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0" name="object 11220"/>
            <p:cNvSpPr/>
            <p:nvPr/>
          </p:nvSpPr>
          <p:spPr>
            <a:xfrm>
              <a:off x="5816879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97" y="226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1" name="object 11221"/>
            <p:cNvSpPr/>
            <p:nvPr/>
          </p:nvSpPr>
          <p:spPr>
            <a:xfrm>
              <a:off x="5816879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2" name="object 11222"/>
            <p:cNvSpPr/>
            <p:nvPr/>
          </p:nvSpPr>
          <p:spPr>
            <a:xfrm>
              <a:off x="5816879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3" name="object 11223"/>
            <p:cNvSpPr/>
            <p:nvPr/>
          </p:nvSpPr>
          <p:spPr>
            <a:xfrm>
              <a:off x="5816879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4" name="object 11224"/>
            <p:cNvSpPr/>
            <p:nvPr/>
          </p:nvSpPr>
          <p:spPr>
            <a:xfrm>
              <a:off x="5816879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5" name="object 11225"/>
            <p:cNvSpPr/>
            <p:nvPr/>
          </p:nvSpPr>
          <p:spPr>
            <a:xfrm>
              <a:off x="5816879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6" name="object 11226"/>
            <p:cNvSpPr/>
            <p:nvPr/>
          </p:nvSpPr>
          <p:spPr>
            <a:xfrm>
              <a:off x="5816879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7" name="object 11227"/>
            <p:cNvSpPr/>
            <p:nvPr/>
          </p:nvSpPr>
          <p:spPr>
            <a:xfrm>
              <a:off x="5816879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8" name="object 11228"/>
            <p:cNvSpPr/>
            <p:nvPr/>
          </p:nvSpPr>
          <p:spPr>
            <a:xfrm>
              <a:off x="5816879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9" name="object 11229"/>
            <p:cNvSpPr/>
            <p:nvPr/>
          </p:nvSpPr>
          <p:spPr>
            <a:xfrm>
              <a:off x="5816879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0" name="object 11230"/>
            <p:cNvSpPr/>
            <p:nvPr/>
          </p:nvSpPr>
          <p:spPr>
            <a:xfrm>
              <a:off x="5816879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1" name="object 11231"/>
            <p:cNvSpPr/>
            <p:nvPr/>
          </p:nvSpPr>
          <p:spPr>
            <a:xfrm>
              <a:off x="5816879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2" name="object 11232"/>
            <p:cNvSpPr/>
            <p:nvPr/>
          </p:nvSpPr>
          <p:spPr>
            <a:xfrm>
              <a:off x="5816879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3" name="object 11233"/>
            <p:cNvSpPr/>
            <p:nvPr/>
          </p:nvSpPr>
          <p:spPr>
            <a:xfrm>
              <a:off x="5816879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4" name="object 11234"/>
            <p:cNvSpPr/>
            <p:nvPr/>
          </p:nvSpPr>
          <p:spPr>
            <a:xfrm>
              <a:off x="5802477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69" y="69748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5" name="object 11235"/>
            <p:cNvSpPr/>
            <p:nvPr/>
          </p:nvSpPr>
          <p:spPr>
            <a:xfrm>
              <a:off x="5827115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1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16" y="85077"/>
                  </a:lnTo>
                  <a:lnTo>
                    <a:pt x="2721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6" name="object 11236"/>
            <p:cNvSpPr/>
            <p:nvPr/>
          </p:nvSpPr>
          <p:spPr>
            <a:xfrm>
              <a:off x="5827115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16" y="0"/>
                  </a:lnTo>
                  <a:lnTo>
                    <a:pt x="2721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7" name="object 11237"/>
            <p:cNvSpPr/>
            <p:nvPr/>
          </p:nvSpPr>
          <p:spPr>
            <a:xfrm>
              <a:off x="585143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8" name="object 11238"/>
            <p:cNvSpPr/>
            <p:nvPr/>
          </p:nvSpPr>
          <p:spPr>
            <a:xfrm>
              <a:off x="585143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9" name="object 11239"/>
            <p:cNvSpPr/>
            <p:nvPr/>
          </p:nvSpPr>
          <p:spPr>
            <a:xfrm>
              <a:off x="5851436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0" name="object 11240"/>
            <p:cNvSpPr/>
            <p:nvPr/>
          </p:nvSpPr>
          <p:spPr>
            <a:xfrm>
              <a:off x="5851436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1" name="object 11241"/>
            <p:cNvSpPr/>
            <p:nvPr/>
          </p:nvSpPr>
          <p:spPr>
            <a:xfrm>
              <a:off x="5851436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2" name="object 11242"/>
            <p:cNvSpPr/>
            <p:nvPr/>
          </p:nvSpPr>
          <p:spPr>
            <a:xfrm>
              <a:off x="5851436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3" name="object 11243"/>
            <p:cNvSpPr/>
            <p:nvPr/>
          </p:nvSpPr>
          <p:spPr>
            <a:xfrm>
              <a:off x="5851436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4" name="object 11244"/>
            <p:cNvSpPr/>
            <p:nvPr/>
          </p:nvSpPr>
          <p:spPr>
            <a:xfrm>
              <a:off x="5851436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5" name="object 11245"/>
            <p:cNvSpPr/>
            <p:nvPr/>
          </p:nvSpPr>
          <p:spPr>
            <a:xfrm>
              <a:off x="5851436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6" name="object 11246"/>
            <p:cNvSpPr/>
            <p:nvPr/>
          </p:nvSpPr>
          <p:spPr>
            <a:xfrm>
              <a:off x="5851436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7" name="object 11247"/>
            <p:cNvSpPr/>
            <p:nvPr/>
          </p:nvSpPr>
          <p:spPr>
            <a:xfrm>
              <a:off x="5851436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8" name="object 11248"/>
            <p:cNvSpPr/>
            <p:nvPr/>
          </p:nvSpPr>
          <p:spPr>
            <a:xfrm>
              <a:off x="5851436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9" name="object 11249"/>
            <p:cNvSpPr/>
            <p:nvPr/>
          </p:nvSpPr>
          <p:spPr>
            <a:xfrm>
              <a:off x="585143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0" name="object 11250"/>
            <p:cNvSpPr/>
            <p:nvPr/>
          </p:nvSpPr>
          <p:spPr>
            <a:xfrm>
              <a:off x="585143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1" name="object 11251"/>
            <p:cNvSpPr/>
            <p:nvPr/>
          </p:nvSpPr>
          <p:spPr>
            <a:xfrm>
              <a:off x="5851436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2" name="object 11252"/>
            <p:cNvSpPr/>
            <p:nvPr/>
          </p:nvSpPr>
          <p:spPr>
            <a:xfrm>
              <a:off x="5851436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3" name="object 11253"/>
            <p:cNvSpPr/>
            <p:nvPr/>
          </p:nvSpPr>
          <p:spPr>
            <a:xfrm>
              <a:off x="5851436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4" name="object 11254"/>
            <p:cNvSpPr/>
            <p:nvPr/>
          </p:nvSpPr>
          <p:spPr>
            <a:xfrm>
              <a:off x="5851436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5" name="object 11255"/>
            <p:cNvSpPr/>
            <p:nvPr/>
          </p:nvSpPr>
          <p:spPr>
            <a:xfrm>
              <a:off x="5851436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6" name="object 11256"/>
            <p:cNvSpPr/>
            <p:nvPr/>
          </p:nvSpPr>
          <p:spPr>
            <a:xfrm>
              <a:off x="5851436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7" name="object 11257"/>
            <p:cNvSpPr/>
            <p:nvPr/>
          </p:nvSpPr>
          <p:spPr>
            <a:xfrm>
              <a:off x="5851436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8" name="object 11258"/>
            <p:cNvSpPr/>
            <p:nvPr/>
          </p:nvSpPr>
          <p:spPr>
            <a:xfrm>
              <a:off x="5851436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9" name="object 11259"/>
            <p:cNvSpPr/>
            <p:nvPr/>
          </p:nvSpPr>
          <p:spPr>
            <a:xfrm>
              <a:off x="5851436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0" name="object 11260"/>
            <p:cNvSpPr/>
            <p:nvPr/>
          </p:nvSpPr>
          <p:spPr>
            <a:xfrm>
              <a:off x="5851436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1" name="object 11261"/>
            <p:cNvSpPr/>
            <p:nvPr/>
          </p:nvSpPr>
          <p:spPr>
            <a:xfrm>
              <a:off x="585143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2" name="object 11262"/>
            <p:cNvSpPr/>
            <p:nvPr/>
          </p:nvSpPr>
          <p:spPr>
            <a:xfrm>
              <a:off x="585143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3" name="object 11263"/>
            <p:cNvSpPr/>
            <p:nvPr/>
          </p:nvSpPr>
          <p:spPr>
            <a:xfrm>
              <a:off x="5745441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4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41" y="85077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4" name="object 11264"/>
            <p:cNvSpPr/>
            <p:nvPr/>
          </p:nvSpPr>
          <p:spPr>
            <a:xfrm>
              <a:off x="5745441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41" y="0"/>
                  </a:lnTo>
                  <a:lnTo>
                    <a:pt x="27241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5" name="object 11265"/>
            <p:cNvSpPr/>
            <p:nvPr/>
          </p:nvSpPr>
          <p:spPr>
            <a:xfrm>
              <a:off x="5745441" y="424996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41" y="0"/>
                  </a:lnTo>
                  <a:lnTo>
                    <a:pt x="27241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6" name="object 11266"/>
            <p:cNvSpPr/>
            <p:nvPr/>
          </p:nvSpPr>
          <p:spPr>
            <a:xfrm>
              <a:off x="5753747" y="425660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68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68" y="20624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7" name="object 11267"/>
            <p:cNvSpPr/>
            <p:nvPr/>
          </p:nvSpPr>
          <p:spPr>
            <a:xfrm>
              <a:off x="5749965" y="4279525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66"/>
                  </a:moveTo>
                  <a:lnTo>
                    <a:pt x="1739" y="8966"/>
                  </a:lnTo>
                  <a:lnTo>
                    <a:pt x="2146" y="8547"/>
                  </a:lnTo>
                  <a:lnTo>
                    <a:pt x="2146" y="8077"/>
                  </a:lnTo>
                  <a:lnTo>
                    <a:pt x="2146" y="863"/>
                  </a:lnTo>
                  <a:lnTo>
                    <a:pt x="2146" y="393"/>
                  </a:lnTo>
                  <a:lnTo>
                    <a:pt x="1739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63"/>
                  </a:lnTo>
                  <a:lnTo>
                    <a:pt x="0" y="8077"/>
                  </a:lnTo>
                  <a:lnTo>
                    <a:pt x="0" y="8547"/>
                  </a:lnTo>
                  <a:lnTo>
                    <a:pt x="393" y="8966"/>
                  </a:lnTo>
                  <a:lnTo>
                    <a:pt x="888" y="8966"/>
                  </a:lnTo>
                  <a:lnTo>
                    <a:pt x="1257" y="896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8" name="object 11268"/>
            <p:cNvSpPr/>
            <p:nvPr/>
          </p:nvSpPr>
          <p:spPr>
            <a:xfrm>
              <a:off x="5748032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9" name="object 11269"/>
            <p:cNvSpPr/>
            <p:nvPr/>
          </p:nvSpPr>
          <p:spPr>
            <a:xfrm>
              <a:off x="5748032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0" name="object 11270"/>
            <p:cNvSpPr/>
            <p:nvPr/>
          </p:nvSpPr>
          <p:spPr>
            <a:xfrm>
              <a:off x="5748032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1" name="object 11271"/>
            <p:cNvSpPr/>
            <p:nvPr/>
          </p:nvSpPr>
          <p:spPr>
            <a:xfrm>
              <a:off x="5748032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2" name="object 11272"/>
            <p:cNvSpPr/>
            <p:nvPr/>
          </p:nvSpPr>
          <p:spPr>
            <a:xfrm>
              <a:off x="5748032" y="4258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3" name="object 11273"/>
            <p:cNvSpPr/>
            <p:nvPr/>
          </p:nvSpPr>
          <p:spPr>
            <a:xfrm>
              <a:off x="5748032" y="4258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4" name="object 11274"/>
            <p:cNvSpPr/>
            <p:nvPr/>
          </p:nvSpPr>
          <p:spPr>
            <a:xfrm>
              <a:off x="5748032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5" name="object 11275"/>
            <p:cNvSpPr/>
            <p:nvPr/>
          </p:nvSpPr>
          <p:spPr>
            <a:xfrm>
              <a:off x="5748032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6" name="object 11276"/>
            <p:cNvSpPr/>
            <p:nvPr/>
          </p:nvSpPr>
          <p:spPr>
            <a:xfrm>
              <a:off x="5748032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7" name="object 11277"/>
            <p:cNvSpPr/>
            <p:nvPr/>
          </p:nvSpPr>
          <p:spPr>
            <a:xfrm>
              <a:off x="5748032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8" name="object 11278"/>
            <p:cNvSpPr/>
            <p:nvPr/>
          </p:nvSpPr>
          <p:spPr>
            <a:xfrm>
              <a:off x="5748032" y="4264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9" name="object 11279"/>
            <p:cNvSpPr/>
            <p:nvPr/>
          </p:nvSpPr>
          <p:spPr>
            <a:xfrm>
              <a:off x="5748032" y="4264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0" name="object 11280"/>
            <p:cNvSpPr/>
            <p:nvPr/>
          </p:nvSpPr>
          <p:spPr>
            <a:xfrm>
              <a:off x="5748032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1" name="object 11281"/>
            <p:cNvSpPr/>
            <p:nvPr/>
          </p:nvSpPr>
          <p:spPr>
            <a:xfrm>
              <a:off x="5748032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2" name="object 11282"/>
            <p:cNvSpPr/>
            <p:nvPr/>
          </p:nvSpPr>
          <p:spPr>
            <a:xfrm>
              <a:off x="5748032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3" name="object 11283"/>
            <p:cNvSpPr/>
            <p:nvPr/>
          </p:nvSpPr>
          <p:spPr>
            <a:xfrm>
              <a:off x="5748032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4" name="object 11284"/>
            <p:cNvSpPr/>
            <p:nvPr/>
          </p:nvSpPr>
          <p:spPr>
            <a:xfrm>
              <a:off x="5748032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5" name="object 11285"/>
            <p:cNvSpPr/>
            <p:nvPr/>
          </p:nvSpPr>
          <p:spPr>
            <a:xfrm>
              <a:off x="5748032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6" name="object 11286"/>
            <p:cNvSpPr/>
            <p:nvPr/>
          </p:nvSpPr>
          <p:spPr>
            <a:xfrm>
              <a:off x="5834204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7" name="object 11287"/>
            <p:cNvSpPr/>
            <p:nvPr/>
          </p:nvSpPr>
          <p:spPr>
            <a:xfrm>
              <a:off x="5834204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8" name="object 11288"/>
            <p:cNvSpPr/>
            <p:nvPr/>
          </p:nvSpPr>
          <p:spPr>
            <a:xfrm>
              <a:off x="5847246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9" name="object 11289"/>
            <p:cNvSpPr/>
            <p:nvPr/>
          </p:nvSpPr>
          <p:spPr>
            <a:xfrm>
              <a:off x="5847246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0" name="object 11290"/>
            <p:cNvSpPr/>
            <p:nvPr/>
          </p:nvSpPr>
          <p:spPr>
            <a:xfrm>
              <a:off x="5835510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63" y="6974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1" name="object 11291"/>
            <p:cNvSpPr/>
            <p:nvPr/>
          </p:nvSpPr>
          <p:spPr>
            <a:xfrm>
              <a:off x="5854331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65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65" y="85077"/>
                  </a:lnTo>
                  <a:lnTo>
                    <a:pt x="27165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2" name="object 11292"/>
            <p:cNvSpPr/>
            <p:nvPr/>
          </p:nvSpPr>
          <p:spPr>
            <a:xfrm>
              <a:off x="5854331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65" y="0"/>
                  </a:lnTo>
                  <a:lnTo>
                    <a:pt x="27165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3" name="object 11293"/>
            <p:cNvSpPr/>
            <p:nvPr/>
          </p:nvSpPr>
          <p:spPr>
            <a:xfrm>
              <a:off x="5861382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4" name="object 11294"/>
            <p:cNvSpPr/>
            <p:nvPr/>
          </p:nvSpPr>
          <p:spPr>
            <a:xfrm>
              <a:off x="5861382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5" name="object 11295"/>
            <p:cNvSpPr/>
            <p:nvPr/>
          </p:nvSpPr>
          <p:spPr>
            <a:xfrm>
              <a:off x="5874425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6" name="object 11296"/>
            <p:cNvSpPr/>
            <p:nvPr/>
          </p:nvSpPr>
          <p:spPr>
            <a:xfrm>
              <a:off x="5874425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7" name="object 11297"/>
            <p:cNvSpPr/>
            <p:nvPr/>
          </p:nvSpPr>
          <p:spPr>
            <a:xfrm>
              <a:off x="5862751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50" y="69748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8" name="object 11298"/>
            <p:cNvSpPr/>
            <p:nvPr/>
          </p:nvSpPr>
          <p:spPr>
            <a:xfrm>
              <a:off x="585143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9" name="object 11299"/>
            <p:cNvSpPr/>
            <p:nvPr/>
          </p:nvSpPr>
          <p:spPr>
            <a:xfrm>
              <a:off x="585143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0" name="object 11300"/>
            <p:cNvSpPr/>
            <p:nvPr/>
          </p:nvSpPr>
          <p:spPr>
            <a:xfrm>
              <a:off x="5851436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1" name="object 11301"/>
            <p:cNvSpPr/>
            <p:nvPr/>
          </p:nvSpPr>
          <p:spPr>
            <a:xfrm>
              <a:off x="5851436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2" name="object 11302"/>
            <p:cNvSpPr/>
            <p:nvPr/>
          </p:nvSpPr>
          <p:spPr>
            <a:xfrm>
              <a:off x="585143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3" name="object 11303"/>
            <p:cNvSpPr/>
            <p:nvPr/>
          </p:nvSpPr>
          <p:spPr>
            <a:xfrm>
              <a:off x="585143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4" name="object 11304"/>
            <p:cNvSpPr/>
            <p:nvPr/>
          </p:nvSpPr>
          <p:spPr>
            <a:xfrm>
              <a:off x="5851436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5" name="object 11305"/>
            <p:cNvSpPr/>
            <p:nvPr/>
          </p:nvSpPr>
          <p:spPr>
            <a:xfrm>
              <a:off x="5851436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6" name="object 11306"/>
            <p:cNvSpPr/>
            <p:nvPr/>
          </p:nvSpPr>
          <p:spPr>
            <a:xfrm>
              <a:off x="5851436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7" name="object 11307"/>
            <p:cNvSpPr/>
            <p:nvPr/>
          </p:nvSpPr>
          <p:spPr>
            <a:xfrm>
              <a:off x="5851436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8" name="object 11308"/>
            <p:cNvSpPr/>
            <p:nvPr/>
          </p:nvSpPr>
          <p:spPr>
            <a:xfrm>
              <a:off x="585143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9" name="object 11309"/>
            <p:cNvSpPr/>
            <p:nvPr/>
          </p:nvSpPr>
          <p:spPr>
            <a:xfrm>
              <a:off x="585143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0" name="object 11310"/>
            <p:cNvSpPr/>
            <p:nvPr/>
          </p:nvSpPr>
          <p:spPr>
            <a:xfrm>
              <a:off x="5851436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1" name="object 11311"/>
            <p:cNvSpPr/>
            <p:nvPr/>
          </p:nvSpPr>
          <p:spPr>
            <a:xfrm>
              <a:off x="5851436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2" name="object 11312"/>
            <p:cNvSpPr/>
            <p:nvPr/>
          </p:nvSpPr>
          <p:spPr>
            <a:xfrm>
              <a:off x="5851436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3" name="object 11313"/>
            <p:cNvSpPr/>
            <p:nvPr/>
          </p:nvSpPr>
          <p:spPr>
            <a:xfrm>
              <a:off x="5851436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4" name="object 11314"/>
            <p:cNvSpPr/>
            <p:nvPr/>
          </p:nvSpPr>
          <p:spPr>
            <a:xfrm>
              <a:off x="5851436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5" name="object 11315"/>
            <p:cNvSpPr/>
            <p:nvPr/>
          </p:nvSpPr>
          <p:spPr>
            <a:xfrm>
              <a:off x="5851436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6" name="object 11316"/>
            <p:cNvSpPr/>
            <p:nvPr/>
          </p:nvSpPr>
          <p:spPr>
            <a:xfrm>
              <a:off x="585143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7" name="object 11317"/>
            <p:cNvSpPr/>
            <p:nvPr/>
          </p:nvSpPr>
          <p:spPr>
            <a:xfrm>
              <a:off x="585143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8" name="object 11318"/>
            <p:cNvSpPr/>
            <p:nvPr/>
          </p:nvSpPr>
          <p:spPr>
            <a:xfrm>
              <a:off x="5851436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9" name="object 11319"/>
            <p:cNvSpPr/>
            <p:nvPr/>
          </p:nvSpPr>
          <p:spPr>
            <a:xfrm>
              <a:off x="5851436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0" name="object 11320"/>
            <p:cNvSpPr/>
            <p:nvPr/>
          </p:nvSpPr>
          <p:spPr>
            <a:xfrm>
              <a:off x="585143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1" name="object 11321"/>
            <p:cNvSpPr/>
            <p:nvPr/>
          </p:nvSpPr>
          <p:spPr>
            <a:xfrm>
              <a:off x="585143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2" name="object 11322"/>
            <p:cNvSpPr/>
            <p:nvPr/>
          </p:nvSpPr>
          <p:spPr>
            <a:xfrm>
              <a:off x="5851436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3" name="object 11323"/>
            <p:cNvSpPr/>
            <p:nvPr/>
          </p:nvSpPr>
          <p:spPr>
            <a:xfrm>
              <a:off x="5851436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4" name="object 11324"/>
            <p:cNvSpPr/>
            <p:nvPr/>
          </p:nvSpPr>
          <p:spPr>
            <a:xfrm>
              <a:off x="587867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5" name="object 11325"/>
            <p:cNvSpPr/>
            <p:nvPr/>
          </p:nvSpPr>
          <p:spPr>
            <a:xfrm>
              <a:off x="587867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6" name="object 11326"/>
            <p:cNvSpPr/>
            <p:nvPr/>
          </p:nvSpPr>
          <p:spPr>
            <a:xfrm>
              <a:off x="5878677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7" name="object 11327"/>
            <p:cNvSpPr/>
            <p:nvPr/>
          </p:nvSpPr>
          <p:spPr>
            <a:xfrm>
              <a:off x="5878677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8" name="object 11328"/>
            <p:cNvSpPr/>
            <p:nvPr/>
          </p:nvSpPr>
          <p:spPr>
            <a:xfrm>
              <a:off x="587867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9" name="object 11329"/>
            <p:cNvSpPr/>
            <p:nvPr/>
          </p:nvSpPr>
          <p:spPr>
            <a:xfrm>
              <a:off x="587867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0" name="object 11330"/>
            <p:cNvSpPr/>
            <p:nvPr/>
          </p:nvSpPr>
          <p:spPr>
            <a:xfrm>
              <a:off x="5878677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1" name="object 11331"/>
            <p:cNvSpPr/>
            <p:nvPr/>
          </p:nvSpPr>
          <p:spPr>
            <a:xfrm>
              <a:off x="5878677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2" name="object 11332"/>
            <p:cNvSpPr/>
            <p:nvPr/>
          </p:nvSpPr>
          <p:spPr>
            <a:xfrm>
              <a:off x="5878677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3" name="object 11333"/>
            <p:cNvSpPr/>
            <p:nvPr/>
          </p:nvSpPr>
          <p:spPr>
            <a:xfrm>
              <a:off x="5878677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4" name="object 11334"/>
            <p:cNvSpPr/>
            <p:nvPr/>
          </p:nvSpPr>
          <p:spPr>
            <a:xfrm>
              <a:off x="587867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5" name="object 11335"/>
            <p:cNvSpPr/>
            <p:nvPr/>
          </p:nvSpPr>
          <p:spPr>
            <a:xfrm>
              <a:off x="587867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6" name="object 11336"/>
            <p:cNvSpPr/>
            <p:nvPr/>
          </p:nvSpPr>
          <p:spPr>
            <a:xfrm>
              <a:off x="5878677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7" name="object 11337"/>
            <p:cNvSpPr/>
            <p:nvPr/>
          </p:nvSpPr>
          <p:spPr>
            <a:xfrm>
              <a:off x="5878677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8" name="object 11338"/>
            <p:cNvSpPr/>
            <p:nvPr/>
          </p:nvSpPr>
          <p:spPr>
            <a:xfrm>
              <a:off x="5878677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9" name="object 11339"/>
            <p:cNvSpPr/>
            <p:nvPr/>
          </p:nvSpPr>
          <p:spPr>
            <a:xfrm>
              <a:off x="5878677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0" name="object 11340"/>
            <p:cNvSpPr/>
            <p:nvPr/>
          </p:nvSpPr>
          <p:spPr>
            <a:xfrm>
              <a:off x="5878677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1" name="object 11341"/>
            <p:cNvSpPr/>
            <p:nvPr/>
          </p:nvSpPr>
          <p:spPr>
            <a:xfrm>
              <a:off x="5878677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2" name="object 11342"/>
            <p:cNvSpPr/>
            <p:nvPr/>
          </p:nvSpPr>
          <p:spPr>
            <a:xfrm>
              <a:off x="587867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3" name="object 11343"/>
            <p:cNvSpPr/>
            <p:nvPr/>
          </p:nvSpPr>
          <p:spPr>
            <a:xfrm>
              <a:off x="587867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4" name="object 11344"/>
            <p:cNvSpPr/>
            <p:nvPr/>
          </p:nvSpPr>
          <p:spPr>
            <a:xfrm>
              <a:off x="5878677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5" name="object 11345"/>
            <p:cNvSpPr/>
            <p:nvPr/>
          </p:nvSpPr>
          <p:spPr>
            <a:xfrm>
              <a:off x="5878677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6" name="object 11346"/>
            <p:cNvSpPr/>
            <p:nvPr/>
          </p:nvSpPr>
          <p:spPr>
            <a:xfrm>
              <a:off x="587867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7" name="object 11347"/>
            <p:cNvSpPr/>
            <p:nvPr/>
          </p:nvSpPr>
          <p:spPr>
            <a:xfrm>
              <a:off x="587867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8" name="object 11348"/>
            <p:cNvSpPr/>
            <p:nvPr/>
          </p:nvSpPr>
          <p:spPr>
            <a:xfrm>
              <a:off x="587867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9" name="object 11349"/>
            <p:cNvSpPr/>
            <p:nvPr/>
          </p:nvSpPr>
          <p:spPr>
            <a:xfrm>
              <a:off x="587867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0" name="object 11350"/>
            <p:cNvSpPr/>
            <p:nvPr/>
          </p:nvSpPr>
          <p:spPr>
            <a:xfrm>
              <a:off x="587867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1" name="object 11351"/>
            <p:cNvSpPr/>
            <p:nvPr/>
          </p:nvSpPr>
          <p:spPr>
            <a:xfrm>
              <a:off x="587867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2" name="object 11352"/>
            <p:cNvSpPr/>
            <p:nvPr/>
          </p:nvSpPr>
          <p:spPr>
            <a:xfrm>
              <a:off x="5878677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3" name="object 11353"/>
            <p:cNvSpPr/>
            <p:nvPr/>
          </p:nvSpPr>
          <p:spPr>
            <a:xfrm>
              <a:off x="5878677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4" name="object 11354"/>
            <p:cNvSpPr/>
            <p:nvPr/>
          </p:nvSpPr>
          <p:spPr>
            <a:xfrm>
              <a:off x="5878677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5" name="object 11355"/>
            <p:cNvSpPr/>
            <p:nvPr/>
          </p:nvSpPr>
          <p:spPr>
            <a:xfrm>
              <a:off x="5878677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6" name="object 11356"/>
            <p:cNvSpPr/>
            <p:nvPr/>
          </p:nvSpPr>
          <p:spPr>
            <a:xfrm>
              <a:off x="5878677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7" name="object 11357"/>
            <p:cNvSpPr/>
            <p:nvPr/>
          </p:nvSpPr>
          <p:spPr>
            <a:xfrm>
              <a:off x="5878677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8" name="object 11358"/>
            <p:cNvSpPr/>
            <p:nvPr/>
          </p:nvSpPr>
          <p:spPr>
            <a:xfrm>
              <a:off x="5878677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9" name="object 11359"/>
            <p:cNvSpPr/>
            <p:nvPr/>
          </p:nvSpPr>
          <p:spPr>
            <a:xfrm>
              <a:off x="5878677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0" name="object 11360"/>
            <p:cNvSpPr/>
            <p:nvPr/>
          </p:nvSpPr>
          <p:spPr>
            <a:xfrm>
              <a:off x="5878677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1" name="object 11361"/>
            <p:cNvSpPr/>
            <p:nvPr/>
          </p:nvSpPr>
          <p:spPr>
            <a:xfrm>
              <a:off x="5878677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2" name="object 11362"/>
            <p:cNvSpPr/>
            <p:nvPr/>
          </p:nvSpPr>
          <p:spPr>
            <a:xfrm>
              <a:off x="587867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3" name="object 11363"/>
            <p:cNvSpPr/>
            <p:nvPr/>
          </p:nvSpPr>
          <p:spPr>
            <a:xfrm>
              <a:off x="587867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4" name="object 11364"/>
            <p:cNvSpPr/>
            <p:nvPr/>
          </p:nvSpPr>
          <p:spPr>
            <a:xfrm>
              <a:off x="5878677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5" name="object 11365"/>
            <p:cNvSpPr/>
            <p:nvPr/>
          </p:nvSpPr>
          <p:spPr>
            <a:xfrm>
              <a:off x="5878677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6" name="object 11366"/>
            <p:cNvSpPr/>
            <p:nvPr/>
          </p:nvSpPr>
          <p:spPr>
            <a:xfrm>
              <a:off x="5878677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7" name="object 11367"/>
            <p:cNvSpPr/>
            <p:nvPr/>
          </p:nvSpPr>
          <p:spPr>
            <a:xfrm>
              <a:off x="5878677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8" name="object 11368"/>
            <p:cNvSpPr/>
            <p:nvPr/>
          </p:nvSpPr>
          <p:spPr>
            <a:xfrm>
              <a:off x="5878677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9" name="object 11369"/>
            <p:cNvSpPr/>
            <p:nvPr/>
          </p:nvSpPr>
          <p:spPr>
            <a:xfrm>
              <a:off x="5878677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0" name="object 11370"/>
            <p:cNvSpPr/>
            <p:nvPr/>
          </p:nvSpPr>
          <p:spPr>
            <a:xfrm>
              <a:off x="5878677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1" name="object 11371"/>
            <p:cNvSpPr/>
            <p:nvPr/>
          </p:nvSpPr>
          <p:spPr>
            <a:xfrm>
              <a:off x="5878677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2" name="object 11372"/>
            <p:cNvSpPr/>
            <p:nvPr/>
          </p:nvSpPr>
          <p:spPr>
            <a:xfrm>
              <a:off x="5878677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3" name="object 11373"/>
            <p:cNvSpPr/>
            <p:nvPr/>
          </p:nvSpPr>
          <p:spPr>
            <a:xfrm>
              <a:off x="5878677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4" name="object 11374"/>
            <p:cNvSpPr/>
            <p:nvPr/>
          </p:nvSpPr>
          <p:spPr>
            <a:xfrm>
              <a:off x="587867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5" name="object 11375"/>
            <p:cNvSpPr/>
            <p:nvPr/>
          </p:nvSpPr>
          <p:spPr>
            <a:xfrm>
              <a:off x="587867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6" name="object 11376"/>
            <p:cNvSpPr/>
            <p:nvPr/>
          </p:nvSpPr>
          <p:spPr>
            <a:xfrm>
              <a:off x="582777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7" name="object 11377"/>
            <p:cNvSpPr/>
            <p:nvPr/>
          </p:nvSpPr>
          <p:spPr>
            <a:xfrm>
              <a:off x="582777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8" name="object 11378"/>
            <p:cNvSpPr/>
            <p:nvPr/>
          </p:nvSpPr>
          <p:spPr>
            <a:xfrm>
              <a:off x="5827776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9" name="object 11379"/>
            <p:cNvSpPr/>
            <p:nvPr/>
          </p:nvSpPr>
          <p:spPr>
            <a:xfrm>
              <a:off x="5827776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0" name="object 11380"/>
            <p:cNvSpPr/>
            <p:nvPr/>
          </p:nvSpPr>
          <p:spPr>
            <a:xfrm>
              <a:off x="582777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1" name="object 11381"/>
            <p:cNvSpPr/>
            <p:nvPr/>
          </p:nvSpPr>
          <p:spPr>
            <a:xfrm>
              <a:off x="582777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2" name="object 11382"/>
            <p:cNvSpPr/>
            <p:nvPr/>
          </p:nvSpPr>
          <p:spPr>
            <a:xfrm>
              <a:off x="5827776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3" name="object 11383"/>
            <p:cNvSpPr/>
            <p:nvPr/>
          </p:nvSpPr>
          <p:spPr>
            <a:xfrm>
              <a:off x="5827776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4" name="object 11384"/>
            <p:cNvSpPr/>
            <p:nvPr/>
          </p:nvSpPr>
          <p:spPr>
            <a:xfrm>
              <a:off x="5827776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5" name="object 11385"/>
            <p:cNvSpPr/>
            <p:nvPr/>
          </p:nvSpPr>
          <p:spPr>
            <a:xfrm>
              <a:off x="5827776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6" name="object 11386"/>
            <p:cNvSpPr/>
            <p:nvPr/>
          </p:nvSpPr>
          <p:spPr>
            <a:xfrm>
              <a:off x="582777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7" name="object 11387"/>
            <p:cNvSpPr/>
            <p:nvPr/>
          </p:nvSpPr>
          <p:spPr>
            <a:xfrm>
              <a:off x="582777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8" name="object 11388"/>
            <p:cNvSpPr/>
            <p:nvPr/>
          </p:nvSpPr>
          <p:spPr>
            <a:xfrm>
              <a:off x="5827776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9" name="object 11389"/>
            <p:cNvSpPr/>
            <p:nvPr/>
          </p:nvSpPr>
          <p:spPr>
            <a:xfrm>
              <a:off x="5827776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0" name="object 11390"/>
            <p:cNvSpPr/>
            <p:nvPr/>
          </p:nvSpPr>
          <p:spPr>
            <a:xfrm>
              <a:off x="5827776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1" name="object 11391"/>
            <p:cNvSpPr/>
            <p:nvPr/>
          </p:nvSpPr>
          <p:spPr>
            <a:xfrm>
              <a:off x="5827776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2" name="object 11392"/>
            <p:cNvSpPr/>
            <p:nvPr/>
          </p:nvSpPr>
          <p:spPr>
            <a:xfrm>
              <a:off x="5827776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3" name="object 11393"/>
            <p:cNvSpPr/>
            <p:nvPr/>
          </p:nvSpPr>
          <p:spPr>
            <a:xfrm>
              <a:off x="5827776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4" name="object 11394"/>
            <p:cNvSpPr/>
            <p:nvPr/>
          </p:nvSpPr>
          <p:spPr>
            <a:xfrm>
              <a:off x="582777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5" name="object 11395"/>
            <p:cNvSpPr/>
            <p:nvPr/>
          </p:nvSpPr>
          <p:spPr>
            <a:xfrm>
              <a:off x="582777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6" name="object 11396"/>
            <p:cNvSpPr/>
            <p:nvPr/>
          </p:nvSpPr>
          <p:spPr>
            <a:xfrm>
              <a:off x="5827776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7" name="object 11397"/>
            <p:cNvSpPr/>
            <p:nvPr/>
          </p:nvSpPr>
          <p:spPr>
            <a:xfrm>
              <a:off x="5827776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8" name="object 11398"/>
            <p:cNvSpPr/>
            <p:nvPr/>
          </p:nvSpPr>
          <p:spPr>
            <a:xfrm>
              <a:off x="582777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9" name="object 11399"/>
            <p:cNvSpPr/>
            <p:nvPr/>
          </p:nvSpPr>
          <p:spPr>
            <a:xfrm>
              <a:off x="582777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0" name="object 11400"/>
            <p:cNvSpPr/>
            <p:nvPr/>
          </p:nvSpPr>
          <p:spPr>
            <a:xfrm>
              <a:off x="5827776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1" name="object 11401"/>
            <p:cNvSpPr/>
            <p:nvPr/>
          </p:nvSpPr>
          <p:spPr>
            <a:xfrm>
              <a:off x="5827776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2" name="object 11402"/>
            <p:cNvSpPr/>
            <p:nvPr/>
          </p:nvSpPr>
          <p:spPr>
            <a:xfrm>
              <a:off x="582777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3" name="object 11403"/>
            <p:cNvSpPr/>
            <p:nvPr/>
          </p:nvSpPr>
          <p:spPr>
            <a:xfrm>
              <a:off x="582777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4" name="object 11404"/>
            <p:cNvSpPr/>
            <p:nvPr/>
          </p:nvSpPr>
          <p:spPr>
            <a:xfrm>
              <a:off x="5827776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5" name="object 11405"/>
            <p:cNvSpPr/>
            <p:nvPr/>
          </p:nvSpPr>
          <p:spPr>
            <a:xfrm>
              <a:off x="5827776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6" name="object 11406"/>
            <p:cNvSpPr/>
            <p:nvPr/>
          </p:nvSpPr>
          <p:spPr>
            <a:xfrm>
              <a:off x="5827776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7" name="object 11407"/>
            <p:cNvSpPr/>
            <p:nvPr/>
          </p:nvSpPr>
          <p:spPr>
            <a:xfrm>
              <a:off x="5827776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8" name="object 11408"/>
            <p:cNvSpPr/>
            <p:nvPr/>
          </p:nvSpPr>
          <p:spPr>
            <a:xfrm>
              <a:off x="5827776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9" name="object 11409"/>
            <p:cNvSpPr/>
            <p:nvPr/>
          </p:nvSpPr>
          <p:spPr>
            <a:xfrm>
              <a:off x="5827776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0" name="object 11410"/>
            <p:cNvSpPr/>
            <p:nvPr/>
          </p:nvSpPr>
          <p:spPr>
            <a:xfrm>
              <a:off x="5827776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1" name="object 11411"/>
            <p:cNvSpPr/>
            <p:nvPr/>
          </p:nvSpPr>
          <p:spPr>
            <a:xfrm>
              <a:off x="5827776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2" name="object 11412"/>
            <p:cNvSpPr/>
            <p:nvPr/>
          </p:nvSpPr>
          <p:spPr>
            <a:xfrm>
              <a:off x="5827776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3" name="object 11413"/>
            <p:cNvSpPr/>
            <p:nvPr/>
          </p:nvSpPr>
          <p:spPr>
            <a:xfrm>
              <a:off x="5827776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4" name="object 11414"/>
            <p:cNvSpPr/>
            <p:nvPr/>
          </p:nvSpPr>
          <p:spPr>
            <a:xfrm>
              <a:off x="582777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5" name="object 11415"/>
            <p:cNvSpPr/>
            <p:nvPr/>
          </p:nvSpPr>
          <p:spPr>
            <a:xfrm>
              <a:off x="582777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6" name="object 11416"/>
            <p:cNvSpPr/>
            <p:nvPr/>
          </p:nvSpPr>
          <p:spPr>
            <a:xfrm>
              <a:off x="5827776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7" name="object 11417"/>
            <p:cNvSpPr/>
            <p:nvPr/>
          </p:nvSpPr>
          <p:spPr>
            <a:xfrm>
              <a:off x="5827776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8" name="object 11418"/>
            <p:cNvSpPr/>
            <p:nvPr/>
          </p:nvSpPr>
          <p:spPr>
            <a:xfrm>
              <a:off x="5827776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9" name="object 11419"/>
            <p:cNvSpPr/>
            <p:nvPr/>
          </p:nvSpPr>
          <p:spPr>
            <a:xfrm>
              <a:off x="5827776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0" name="object 11420"/>
            <p:cNvSpPr/>
            <p:nvPr/>
          </p:nvSpPr>
          <p:spPr>
            <a:xfrm>
              <a:off x="5827776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1" name="object 11421"/>
            <p:cNvSpPr/>
            <p:nvPr/>
          </p:nvSpPr>
          <p:spPr>
            <a:xfrm>
              <a:off x="5827776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2" name="object 11422"/>
            <p:cNvSpPr/>
            <p:nvPr/>
          </p:nvSpPr>
          <p:spPr>
            <a:xfrm>
              <a:off x="5827776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3" name="object 11423"/>
            <p:cNvSpPr/>
            <p:nvPr/>
          </p:nvSpPr>
          <p:spPr>
            <a:xfrm>
              <a:off x="5827776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4" name="object 11424"/>
            <p:cNvSpPr/>
            <p:nvPr/>
          </p:nvSpPr>
          <p:spPr>
            <a:xfrm>
              <a:off x="5827776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5" name="object 11425"/>
            <p:cNvSpPr/>
            <p:nvPr/>
          </p:nvSpPr>
          <p:spPr>
            <a:xfrm>
              <a:off x="5827776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6" name="object 11426"/>
            <p:cNvSpPr/>
            <p:nvPr/>
          </p:nvSpPr>
          <p:spPr>
            <a:xfrm>
              <a:off x="582777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7" name="object 11427"/>
            <p:cNvSpPr/>
            <p:nvPr/>
          </p:nvSpPr>
          <p:spPr>
            <a:xfrm>
              <a:off x="582777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8" name="object 11428"/>
            <p:cNvSpPr/>
            <p:nvPr/>
          </p:nvSpPr>
          <p:spPr>
            <a:xfrm>
              <a:off x="585500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9" name="object 11429"/>
            <p:cNvSpPr/>
            <p:nvPr/>
          </p:nvSpPr>
          <p:spPr>
            <a:xfrm>
              <a:off x="585500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0" name="object 11430"/>
            <p:cNvSpPr/>
            <p:nvPr/>
          </p:nvSpPr>
          <p:spPr>
            <a:xfrm>
              <a:off x="5855004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1" name="object 11431"/>
            <p:cNvSpPr/>
            <p:nvPr/>
          </p:nvSpPr>
          <p:spPr>
            <a:xfrm>
              <a:off x="5855004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2" name="object 11432"/>
            <p:cNvSpPr/>
            <p:nvPr/>
          </p:nvSpPr>
          <p:spPr>
            <a:xfrm>
              <a:off x="585500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3" name="object 11433"/>
            <p:cNvSpPr/>
            <p:nvPr/>
          </p:nvSpPr>
          <p:spPr>
            <a:xfrm>
              <a:off x="585500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4" name="object 11434"/>
            <p:cNvSpPr/>
            <p:nvPr/>
          </p:nvSpPr>
          <p:spPr>
            <a:xfrm>
              <a:off x="5855004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5" name="object 11435"/>
            <p:cNvSpPr/>
            <p:nvPr/>
          </p:nvSpPr>
          <p:spPr>
            <a:xfrm>
              <a:off x="5855004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6" name="object 11436"/>
            <p:cNvSpPr/>
            <p:nvPr/>
          </p:nvSpPr>
          <p:spPr>
            <a:xfrm>
              <a:off x="5855004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7" name="object 11437"/>
            <p:cNvSpPr/>
            <p:nvPr/>
          </p:nvSpPr>
          <p:spPr>
            <a:xfrm>
              <a:off x="5855004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8" name="object 11438"/>
            <p:cNvSpPr/>
            <p:nvPr/>
          </p:nvSpPr>
          <p:spPr>
            <a:xfrm>
              <a:off x="585500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9" name="object 11439"/>
            <p:cNvSpPr/>
            <p:nvPr/>
          </p:nvSpPr>
          <p:spPr>
            <a:xfrm>
              <a:off x="585500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0" name="object 11440"/>
            <p:cNvSpPr/>
            <p:nvPr/>
          </p:nvSpPr>
          <p:spPr>
            <a:xfrm>
              <a:off x="5855004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1" name="object 11441"/>
            <p:cNvSpPr/>
            <p:nvPr/>
          </p:nvSpPr>
          <p:spPr>
            <a:xfrm>
              <a:off x="5855004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2" name="object 11442"/>
            <p:cNvSpPr/>
            <p:nvPr/>
          </p:nvSpPr>
          <p:spPr>
            <a:xfrm>
              <a:off x="5855004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3" name="object 11443"/>
            <p:cNvSpPr/>
            <p:nvPr/>
          </p:nvSpPr>
          <p:spPr>
            <a:xfrm>
              <a:off x="5855004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4" name="object 11444"/>
            <p:cNvSpPr/>
            <p:nvPr/>
          </p:nvSpPr>
          <p:spPr>
            <a:xfrm>
              <a:off x="5855004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5" name="object 11445"/>
            <p:cNvSpPr/>
            <p:nvPr/>
          </p:nvSpPr>
          <p:spPr>
            <a:xfrm>
              <a:off x="5855004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6" name="object 11446"/>
            <p:cNvSpPr/>
            <p:nvPr/>
          </p:nvSpPr>
          <p:spPr>
            <a:xfrm>
              <a:off x="585500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7" name="object 11447"/>
            <p:cNvSpPr/>
            <p:nvPr/>
          </p:nvSpPr>
          <p:spPr>
            <a:xfrm>
              <a:off x="585500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8" name="object 11448"/>
            <p:cNvSpPr/>
            <p:nvPr/>
          </p:nvSpPr>
          <p:spPr>
            <a:xfrm>
              <a:off x="5855004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9" name="object 11449"/>
            <p:cNvSpPr/>
            <p:nvPr/>
          </p:nvSpPr>
          <p:spPr>
            <a:xfrm>
              <a:off x="5855004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0" name="object 11450"/>
            <p:cNvSpPr/>
            <p:nvPr/>
          </p:nvSpPr>
          <p:spPr>
            <a:xfrm>
              <a:off x="585500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1" name="object 11451"/>
            <p:cNvSpPr/>
            <p:nvPr/>
          </p:nvSpPr>
          <p:spPr>
            <a:xfrm>
              <a:off x="585500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2" name="object 11452"/>
            <p:cNvSpPr/>
            <p:nvPr/>
          </p:nvSpPr>
          <p:spPr>
            <a:xfrm>
              <a:off x="5855004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3" name="object 11453"/>
            <p:cNvSpPr/>
            <p:nvPr/>
          </p:nvSpPr>
          <p:spPr>
            <a:xfrm>
              <a:off x="5855004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4" name="object 11454"/>
            <p:cNvSpPr/>
            <p:nvPr/>
          </p:nvSpPr>
          <p:spPr>
            <a:xfrm>
              <a:off x="585500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5" name="object 11455"/>
            <p:cNvSpPr/>
            <p:nvPr/>
          </p:nvSpPr>
          <p:spPr>
            <a:xfrm>
              <a:off x="585500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6" name="object 11456"/>
            <p:cNvSpPr/>
            <p:nvPr/>
          </p:nvSpPr>
          <p:spPr>
            <a:xfrm>
              <a:off x="5855004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7" name="object 11457"/>
            <p:cNvSpPr/>
            <p:nvPr/>
          </p:nvSpPr>
          <p:spPr>
            <a:xfrm>
              <a:off x="5855004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8" name="object 11458"/>
            <p:cNvSpPr/>
            <p:nvPr/>
          </p:nvSpPr>
          <p:spPr>
            <a:xfrm>
              <a:off x="5855004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9" name="object 11459"/>
            <p:cNvSpPr/>
            <p:nvPr/>
          </p:nvSpPr>
          <p:spPr>
            <a:xfrm>
              <a:off x="5855004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0" name="object 11460"/>
            <p:cNvSpPr/>
            <p:nvPr/>
          </p:nvSpPr>
          <p:spPr>
            <a:xfrm>
              <a:off x="5855004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1" name="object 11461"/>
            <p:cNvSpPr/>
            <p:nvPr/>
          </p:nvSpPr>
          <p:spPr>
            <a:xfrm>
              <a:off x="5855004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2" name="object 11462"/>
            <p:cNvSpPr/>
            <p:nvPr/>
          </p:nvSpPr>
          <p:spPr>
            <a:xfrm>
              <a:off x="5855004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3" name="object 11463"/>
            <p:cNvSpPr/>
            <p:nvPr/>
          </p:nvSpPr>
          <p:spPr>
            <a:xfrm>
              <a:off x="5855004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4" name="object 11464"/>
            <p:cNvSpPr/>
            <p:nvPr/>
          </p:nvSpPr>
          <p:spPr>
            <a:xfrm>
              <a:off x="5855004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5" name="object 11465"/>
            <p:cNvSpPr/>
            <p:nvPr/>
          </p:nvSpPr>
          <p:spPr>
            <a:xfrm>
              <a:off x="5855004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6" name="object 11466"/>
            <p:cNvSpPr/>
            <p:nvPr/>
          </p:nvSpPr>
          <p:spPr>
            <a:xfrm>
              <a:off x="585500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7" name="object 11467"/>
            <p:cNvSpPr/>
            <p:nvPr/>
          </p:nvSpPr>
          <p:spPr>
            <a:xfrm>
              <a:off x="585500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8" name="object 11468"/>
            <p:cNvSpPr/>
            <p:nvPr/>
          </p:nvSpPr>
          <p:spPr>
            <a:xfrm>
              <a:off x="5855004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9" name="object 11469"/>
            <p:cNvSpPr/>
            <p:nvPr/>
          </p:nvSpPr>
          <p:spPr>
            <a:xfrm>
              <a:off x="5855004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0" name="object 11470"/>
            <p:cNvSpPr/>
            <p:nvPr/>
          </p:nvSpPr>
          <p:spPr>
            <a:xfrm>
              <a:off x="5855004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1" name="object 11471"/>
            <p:cNvSpPr/>
            <p:nvPr/>
          </p:nvSpPr>
          <p:spPr>
            <a:xfrm>
              <a:off x="5855004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2" name="object 11472"/>
            <p:cNvSpPr/>
            <p:nvPr/>
          </p:nvSpPr>
          <p:spPr>
            <a:xfrm>
              <a:off x="5855004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3" name="object 11473"/>
            <p:cNvSpPr/>
            <p:nvPr/>
          </p:nvSpPr>
          <p:spPr>
            <a:xfrm>
              <a:off x="5855004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4" name="object 11474"/>
            <p:cNvSpPr/>
            <p:nvPr/>
          </p:nvSpPr>
          <p:spPr>
            <a:xfrm>
              <a:off x="5855004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5" name="object 11475"/>
            <p:cNvSpPr/>
            <p:nvPr/>
          </p:nvSpPr>
          <p:spPr>
            <a:xfrm>
              <a:off x="5855004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6" name="object 11476"/>
            <p:cNvSpPr/>
            <p:nvPr/>
          </p:nvSpPr>
          <p:spPr>
            <a:xfrm>
              <a:off x="5855004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7" name="object 11477"/>
            <p:cNvSpPr/>
            <p:nvPr/>
          </p:nvSpPr>
          <p:spPr>
            <a:xfrm>
              <a:off x="5855004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8" name="object 11478"/>
            <p:cNvSpPr/>
            <p:nvPr/>
          </p:nvSpPr>
          <p:spPr>
            <a:xfrm>
              <a:off x="585500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9" name="object 11479"/>
            <p:cNvSpPr/>
            <p:nvPr/>
          </p:nvSpPr>
          <p:spPr>
            <a:xfrm>
              <a:off x="585500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0" name="object 11480"/>
            <p:cNvSpPr/>
            <p:nvPr/>
          </p:nvSpPr>
          <p:spPr>
            <a:xfrm>
              <a:off x="5756846" y="425432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35" y="3454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1" name="object 11481"/>
            <p:cNvSpPr/>
            <p:nvPr/>
          </p:nvSpPr>
          <p:spPr>
            <a:xfrm>
              <a:off x="5756404" y="4254113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24" y="0"/>
                  </a:moveTo>
                  <a:lnTo>
                    <a:pt x="0" y="0"/>
                  </a:lnTo>
                  <a:lnTo>
                    <a:pt x="0" y="3771"/>
                  </a:lnTo>
                  <a:lnTo>
                    <a:pt x="14224" y="3771"/>
                  </a:lnTo>
                  <a:lnTo>
                    <a:pt x="14224" y="2882"/>
                  </a:lnTo>
                  <a:lnTo>
                    <a:pt x="1358" y="2882"/>
                  </a:lnTo>
                  <a:lnTo>
                    <a:pt x="1130" y="2857"/>
                  </a:lnTo>
                  <a:lnTo>
                    <a:pt x="952" y="2768"/>
                  </a:lnTo>
                  <a:lnTo>
                    <a:pt x="952" y="2400"/>
                  </a:lnTo>
                  <a:lnTo>
                    <a:pt x="1866" y="2400"/>
                  </a:lnTo>
                  <a:lnTo>
                    <a:pt x="1701" y="2171"/>
                  </a:lnTo>
                  <a:lnTo>
                    <a:pt x="1295" y="2019"/>
                  </a:lnTo>
                  <a:lnTo>
                    <a:pt x="1041" y="1866"/>
                  </a:lnTo>
                  <a:lnTo>
                    <a:pt x="941" y="1727"/>
                  </a:lnTo>
                  <a:lnTo>
                    <a:pt x="914" y="1092"/>
                  </a:lnTo>
                  <a:lnTo>
                    <a:pt x="1206" y="888"/>
                  </a:lnTo>
                  <a:lnTo>
                    <a:pt x="14224" y="888"/>
                  </a:lnTo>
                  <a:lnTo>
                    <a:pt x="14224" y="0"/>
                  </a:lnTo>
                  <a:close/>
                </a:path>
                <a:path w="14604" h="3810">
                  <a:moveTo>
                    <a:pt x="2082" y="1244"/>
                  </a:moveTo>
                  <a:lnTo>
                    <a:pt x="1549" y="1244"/>
                  </a:lnTo>
                  <a:lnTo>
                    <a:pt x="1422" y="1269"/>
                  </a:lnTo>
                  <a:lnTo>
                    <a:pt x="1422" y="1460"/>
                  </a:lnTo>
                  <a:lnTo>
                    <a:pt x="1638" y="1536"/>
                  </a:lnTo>
                  <a:lnTo>
                    <a:pt x="2060" y="1727"/>
                  </a:lnTo>
                  <a:lnTo>
                    <a:pt x="2260" y="1841"/>
                  </a:lnTo>
                  <a:lnTo>
                    <a:pt x="2374" y="2641"/>
                  </a:lnTo>
                  <a:lnTo>
                    <a:pt x="2082" y="2882"/>
                  </a:lnTo>
                  <a:lnTo>
                    <a:pt x="12407" y="2882"/>
                  </a:lnTo>
                  <a:lnTo>
                    <a:pt x="12166" y="2857"/>
                  </a:lnTo>
                  <a:lnTo>
                    <a:pt x="2679" y="2857"/>
                  </a:lnTo>
                  <a:lnTo>
                    <a:pt x="2679" y="1308"/>
                  </a:lnTo>
                  <a:lnTo>
                    <a:pt x="2260" y="1308"/>
                  </a:lnTo>
                  <a:lnTo>
                    <a:pt x="2082" y="1244"/>
                  </a:lnTo>
                  <a:close/>
                </a:path>
                <a:path w="14604" h="3810">
                  <a:moveTo>
                    <a:pt x="13093" y="1244"/>
                  </a:moveTo>
                  <a:lnTo>
                    <a:pt x="12585" y="1244"/>
                  </a:lnTo>
                  <a:lnTo>
                    <a:pt x="12458" y="1269"/>
                  </a:lnTo>
                  <a:lnTo>
                    <a:pt x="12458" y="1460"/>
                  </a:lnTo>
                  <a:lnTo>
                    <a:pt x="13071" y="1727"/>
                  </a:lnTo>
                  <a:lnTo>
                    <a:pt x="13287" y="1866"/>
                  </a:lnTo>
                  <a:lnTo>
                    <a:pt x="13411" y="2641"/>
                  </a:lnTo>
                  <a:lnTo>
                    <a:pt x="13093" y="2882"/>
                  </a:lnTo>
                  <a:lnTo>
                    <a:pt x="14224" y="2882"/>
                  </a:lnTo>
                  <a:lnTo>
                    <a:pt x="14224" y="1308"/>
                  </a:lnTo>
                  <a:lnTo>
                    <a:pt x="13271" y="1308"/>
                  </a:lnTo>
                  <a:lnTo>
                    <a:pt x="13093" y="1244"/>
                  </a:lnTo>
                  <a:close/>
                </a:path>
                <a:path w="14604" h="3810">
                  <a:moveTo>
                    <a:pt x="3683" y="927"/>
                  </a:moveTo>
                  <a:lnTo>
                    <a:pt x="3238" y="927"/>
                  </a:lnTo>
                  <a:lnTo>
                    <a:pt x="3238" y="2857"/>
                  </a:lnTo>
                  <a:lnTo>
                    <a:pt x="3683" y="2857"/>
                  </a:lnTo>
                  <a:lnTo>
                    <a:pt x="3683" y="927"/>
                  </a:lnTo>
                  <a:close/>
                </a:path>
                <a:path w="14604" h="3810">
                  <a:moveTo>
                    <a:pt x="5422" y="914"/>
                  </a:moveTo>
                  <a:lnTo>
                    <a:pt x="5080" y="914"/>
                  </a:lnTo>
                  <a:lnTo>
                    <a:pt x="5080" y="1269"/>
                  </a:lnTo>
                  <a:lnTo>
                    <a:pt x="4229" y="1269"/>
                  </a:lnTo>
                  <a:lnTo>
                    <a:pt x="4229" y="1689"/>
                  </a:lnTo>
                  <a:lnTo>
                    <a:pt x="4965" y="1689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63"/>
                  </a:lnTo>
                  <a:lnTo>
                    <a:pt x="5080" y="2463"/>
                  </a:lnTo>
                  <a:lnTo>
                    <a:pt x="5080" y="2857"/>
                  </a:lnTo>
                  <a:lnTo>
                    <a:pt x="5422" y="2857"/>
                  </a:lnTo>
                  <a:lnTo>
                    <a:pt x="5422" y="914"/>
                  </a:lnTo>
                  <a:close/>
                </a:path>
                <a:path w="14604" h="3810">
                  <a:moveTo>
                    <a:pt x="5803" y="1600"/>
                  </a:moveTo>
                  <a:lnTo>
                    <a:pt x="5803" y="2857"/>
                  </a:lnTo>
                  <a:lnTo>
                    <a:pt x="6337" y="2857"/>
                  </a:lnTo>
                  <a:lnTo>
                    <a:pt x="6159" y="2400"/>
                  </a:lnTo>
                  <a:lnTo>
                    <a:pt x="5969" y="2019"/>
                  </a:lnTo>
                  <a:lnTo>
                    <a:pt x="5803" y="1600"/>
                  </a:lnTo>
                  <a:close/>
                </a:path>
                <a:path w="14604" h="3810">
                  <a:moveTo>
                    <a:pt x="7226" y="1600"/>
                  </a:moveTo>
                  <a:lnTo>
                    <a:pt x="6873" y="2463"/>
                  </a:lnTo>
                  <a:lnTo>
                    <a:pt x="6654" y="2857"/>
                  </a:lnTo>
                  <a:lnTo>
                    <a:pt x="7226" y="2857"/>
                  </a:lnTo>
                  <a:lnTo>
                    <a:pt x="7226" y="1600"/>
                  </a:lnTo>
                  <a:close/>
                </a:path>
                <a:path w="14604" h="3810">
                  <a:moveTo>
                    <a:pt x="8204" y="914"/>
                  </a:moveTo>
                  <a:lnTo>
                    <a:pt x="7797" y="914"/>
                  </a:lnTo>
                  <a:lnTo>
                    <a:pt x="7797" y="2857"/>
                  </a:lnTo>
                  <a:lnTo>
                    <a:pt x="8204" y="2857"/>
                  </a:lnTo>
                  <a:lnTo>
                    <a:pt x="8204" y="914"/>
                  </a:lnTo>
                  <a:close/>
                </a:path>
                <a:path w="14604" h="3810">
                  <a:moveTo>
                    <a:pt x="9931" y="914"/>
                  </a:moveTo>
                  <a:lnTo>
                    <a:pt x="9588" y="914"/>
                  </a:lnTo>
                  <a:lnTo>
                    <a:pt x="9588" y="1269"/>
                  </a:lnTo>
                  <a:lnTo>
                    <a:pt x="8775" y="1269"/>
                  </a:lnTo>
                  <a:lnTo>
                    <a:pt x="8775" y="1689"/>
                  </a:lnTo>
                  <a:lnTo>
                    <a:pt x="9525" y="1689"/>
                  </a:lnTo>
                  <a:lnTo>
                    <a:pt x="9525" y="2057"/>
                  </a:lnTo>
                  <a:lnTo>
                    <a:pt x="8775" y="2057"/>
                  </a:lnTo>
                  <a:lnTo>
                    <a:pt x="8775" y="2463"/>
                  </a:lnTo>
                  <a:lnTo>
                    <a:pt x="9613" y="2463"/>
                  </a:lnTo>
                  <a:lnTo>
                    <a:pt x="9613" y="2857"/>
                  </a:lnTo>
                  <a:lnTo>
                    <a:pt x="9931" y="2857"/>
                  </a:lnTo>
                  <a:lnTo>
                    <a:pt x="9931" y="914"/>
                  </a:lnTo>
                  <a:close/>
                </a:path>
                <a:path w="14604" h="3810">
                  <a:moveTo>
                    <a:pt x="10350" y="1638"/>
                  </a:moveTo>
                  <a:lnTo>
                    <a:pt x="10350" y="2857"/>
                  </a:lnTo>
                  <a:lnTo>
                    <a:pt x="11010" y="2857"/>
                  </a:lnTo>
                  <a:lnTo>
                    <a:pt x="10350" y="1638"/>
                  </a:lnTo>
                  <a:close/>
                </a:path>
                <a:path w="14604" h="3810">
                  <a:moveTo>
                    <a:pt x="12196" y="914"/>
                  </a:moveTo>
                  <a:lnTo>
                    <a:pt x="11607" y="914"/>
                  </a:lnTo>
                  <a:lnTo>
                    <a:pt x="11607" y="2857"/>
                  </a:lnTo>
                  <a:lnTo>
                    <a:pt x="12166" y="2857"/>
                  </a:lnTo>
                  <a:lnTo>
                    <a:pt x="11963" y="2768"/>
                  </a:lnTo>
                  <a:lnTo>
                    <a:pt x="11963" y="2400"/>
                  </a:lnTo>
                  <a:lnTo>
                    <a:pt x="12877" y="2400"/>
                  </a:lnTo>
                  <a:lnTo>
                    <a:pt x="12738" y="2171"/>
                  </a:lnTo>
                  <a:lnTo>
                    <a:pt x="12458" y="2082"/>
                  </a:lnTo>
                  <a:lnTo>
                    <a:pt x="12077" y="1866"/>
                  </a:lnTo>
                  <a:lnTo>
                    <a:pt x="11963" y="1092"/>
                  </a:lnTo>
                  <a:lnTo>
                    <a:pt x="12196" y="914"/>
                  </a:lnTo>
                  <a:close/>
                </a:path>
                <a:path w="14604" h="3810">
                  <a:moveTo>
                    <a:pt x="1866" y="2400"/>
                  </a:moveTo>
                  <a:lnTo>
                    <a:pt x="952" y="2400"/>
                  </a:lnTo>
                  <a:lnTo>
                    <a:pt x="1358" y="2527"/>
                  </a:lnTo>
                  <a:lnTo>
                    <a:pt x="1727" y="2527"/>
                  </a:lnTo>
                  <a:lnTo>
                    <a:pt x="1866" y="2463"/>
                  </a:lnTo>
                  <a:close/>
                </a:path>
                <a:path w="14604" h="3810">
                  <a:moveTo>
                    <a:pt x="12877" y="2400"/>
                  </a:moveTo>
                  <a:lnTo>
                    <a:pt x="11963" y="2400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877" y="2400"/>
                  </a:lnTo>
                  <a:close/>
                </a:path>
                <a:path w="14604" h="3810">
                  <a:moveTo>
                    <a:pt x="11264" y="914"/>
                  </a:moveTo>
                  <a:lnTo>
                    <a:pt x="10566" y="914"/>
                  </a:lnTo>
                  <a:lnTo>
                    <a:pt x="11264" y="2133"/>
                  </a:lnTo>
                  <a:lnTo>
                    <a:pt x="11264" y="914"/>
                  </a:lnTo>
                  <a:close/>
                </a:path>
                <a:path w="14604" h="3810">
                  <a:moveTo>
                    <a:pt x="7073" y="914"/>
                  </a:moveTo>
                  <a:lnTo>
                    <a:pt x="6096" y="914"/>
                  </a:lnTo>
                  <a:lnTo>
                    <a:pt x="6604" y="2082"/>
                  </a:lnTo>
                  <a:lnTo>
                    <a:pt x="6718" y="1689"/>
                  </a:lnTo>
                  <a:lnTo>
                    <a:pt x="7073" y="914"/>
                  </a:lnTo>
                  <a:close/>
                </a:path>
                <a:path w="14604" h="3810">
                  <a:moveTo>
                    <a:pt x="12230" y="888"/>
                  </a:moveTo>
                  <a:lnTo>
                    <a:pt x="1866" y="888"/>
                  </a:lnTo>
                  <a:lnTo>
                    <a:pt x="2118" y="927"/>
                  </a:lnTo>
                  <a:lnTo>
                    <a:pt x="2260" y="977"/>
                  </a:lnTo>
                  <a:lnTo>
                    <a:pt x="2260" y="1308"/>
                  </a:lnTo>
                  <a:lnTo>
                    <a:pt x="2679" y="1308"/>
                  </a:lnTo>
                  <a:lnTo>
                    <a:pt x="2679" y="927"/>
                  </a:lnTo>
                  <a:lnTo>
                    <a:pt x="3683" y="927"/>
                  </a:lnTo>
                  <a:lnTo>
                    <a:pt x="12196" y="914"/>
                  </a:lnTo>
                  <a:close/>
                </a:path>
                <a:path w="14604" h="3810">
                  <a:moveTo>
                    <a:pt x="14224" y="888"/>
                  </a:moveTo>
                  <a:lnTo>
                    <a:pt x="12877" y="888"/>
                  </a:lnTo>
                  <a:lnTo>
                    <a:pt x="13129" y="927"/>
                  </a:lnTo>
                  <a:lnTo>
                    <a:pt x="13271" y="977"/>
                  </a:lnTo>
                  <a:lnTo>
                    <a:pt x="13271" y="1308"/>
                  </a:lnTo>
                  <a:lnTo>
                    <a:pt x="14224" y="1308"/>
                  </a:lnTo>
                  <a:lnTo>
                    <a:pt x="14224" y="888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2" name="object 11482"/>
            <p:cNvSpPr/>
            <p:nvPr/>
          </p:nvSpPr>
          <p:spPr>
            <a:xfrm>
              <a:off x="5937605" y="414939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19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19" y="85077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3" name="object 11483"/>
            <p:cNvSpPr/>
            <p:nvPr/>
          </p:nvSpPr>
          <p:spPr>
            <a:xfrm>
              <a:off x="5937605" y="414939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19" y="0"/>
                  </a:lnTo>
                  <a:lnTo>
                    <a:pt x="54419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4" name="object 11484"/>
            <p:cNvSpPr/>
            <p:nvPr/>
          </p:nvSpPr>
          <p:spPr>
            <a:xfrm>
              <a:off x="5937605" y="414939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5" name="object 11485"/>
            <p:cNvSpPr/>
            <p:nvPr/>
          </p:nvSpPr>
          <p:spPr>
            <a:xfrm>
              <a:off x="5937605" y="414939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6" name="object 11486"/>
            <p:cNvSpPr/>
            <p:nvPr/>
          </p:nvSpPr>
          <p:spPr>
            <a:xfrm>
              <a:off x="5944603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7" name="object 11487"/>
            <p:cNvSpPr/>
            <p:nvPr/>
          </p:nvSpPr>
          <p:spPr>
            <a:xfrm>
              <a:off x="5944603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8" name="object 11488"/>
            <p:cNvSpPr/>
            <p:nvPr/>
          </p:nvSpPr>
          <p:spPr>
            <a:xfrm>
              <a:off x="5944603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9" name="object 11489"/>
            <p:cNvSpPr/>
            <p:nvPr/>
          </p:nvSpPr>
          <p:spPr>
            <a:xfrm>
              <a:off x="5944603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0" name="object 11490"/>
            <p:cNvSpPr/>
            <p:nvPr/>
          </p:nvSpPr>
          <p:spPr>
            <a:xfrm>
              <a:off x="5944603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1" name="object 11491"/>
            <p:cNvSpPr/>
            <p:nvPr/>
          </p:nvSpPr>
          <p:spPr>
            <a:xfrm>
              <a:off x="5944603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2" name="object 11492"/>
            <p:cNvSpPr/>
            <p:nvPr/>
          </p:nvSpPr>
          <p:spPr>
            <a:xfrm>
              <a:off x="5941212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75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75" y="11823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3" name="object 11493"/>
            <p:cNvSpPr/>
            <p:nvPr/>
          </p:nvSpPr>
          <p:spPr>
            <a:xfrm>
              <a:off x="5941212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75" y="0"/>
                  </a:lnTo>
                  <a:lnTo>
                    <a:pt x="8775" y="11823"/>
                  </a:lnTo>
                  <a:lnTo>
                    <a:pt x="0" y="1182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4" name="object 11494"/>
            <p:cNvSpPr/>
            <p:nvPr/>
          </p:nvSpPr>
          <p:spPr>
            <a:xfrm>
              <a:off x="5942342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68" y="7112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5" name="object 11495"/>
            <p:cNvSpPr/>
            <p:nvPr/>
          </p:nvSpPr>
          <p:spPr>
            <a:xfrm>
              <a:off x="5942342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6" name="object 11496"/>
            <p:cNvSpPr/>
            <p:nvPr/>
          </p:nvSpPr>
          <p:spPr>
            <a:xfrm>
              <a:off x="5942342" y="418439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7" name="object 11497"/>
            <p:cNvSpPr/>
            <p:nvPr/>
          </p:nvSpPr>
          <p:spPr>
            <a:xfrm>
              <a:off x="5944603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8" name="object 11498"/>
            <p:cNvSpPr/>
            <p:nvPr/>
          </p:nvSpPr>
          <p:spPr>
            <a:xfrm>
              <a:off x="5944603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9" name="object 11499"/>
            <p:cNvSpPr/>
            <p:nvPr/>
          </p:nvSpPr>
          <p:spPr>
            <a:xfrm>
              <a:off x="5944603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0" name="object 11500"/>
            <p:cNvSpPr/>
            <p:nvPr/>
          </p:nvSpPr>
          <p:spPr>
            <a:xfrm>
              <a:off x="5944603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1" name="object 11501"/>
            <p:cNvSpPr/>
            <p:nvPr/>
          </p:nvSpPr>
          <p:spPr>
            <a:xfrm>
              <a:off x="6019292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2" name="object 11502"/>
            <p:cNvSpPr/>
            <p:nvPr/>
          </p:nvSpPr>
          <p:spPr>
            <a:xfrm>
              <a:off x="6019292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3" name="object 11503"/>
            <p:cNvSpPr/>
            <p:nvPr/>
          </p:nvSpPr>
          <p:spPr>
            <a:xfrm>
              <a:off x="6036287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4" name="object 11504"/>
            <p:cNvSpPr/>
            <p:nvPr/>
          </p:nvSpPr>
          <p:spPr>
            <a:xfrm>
              <a:off x="6036287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5" name="object 11505"/>
            <p:cNvSpPr/>
            <p:nvPr/>
          </p:nvSpPr>
          <p:spPr>
            <a:xfrm>
              <a:off x="6036284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6" name="object 11506"/>
            <p:cNvSpPr/>
            <p:nvPr/>
          </p:nvSpPr>
          <p:spPr>
            <a:xfrm>
              <a:off x="6036284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7" name="object 11507"/>
            <p:cNvSpPr/>
            <p:nvPr/>
          </p:nvSpPr>
          <p:spPr>
            <a:xfrm>
              <a:off x="6036284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8" name="object 11508"/>
            <p:cNvSpPr/>
            <p:nvPr/>
          </p:nvSpPr>
          <p:spPr>
            <a:xfrm>
              <a:off x="6036284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9" name="object 11509"/>
            <p:cNvSpPr/>
            <p:nvPr/>
          </p:nvSpPr>
          <p:spPr>
            <a:xfrm>
              <a:off x="6036284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0" name="object 11510"/>
            <p:cNvSpPr/>
            <p:nvPr/>
          </p:nvSpPr>
          <p:spPr>
            <a:xfrm>
              <a:off x="6036284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1" name="object 11511"/>
            <p:cNvSpPr/>
            <p:nvPr/>
          </p:nvSpPr>
          <p:spPr>
            <a:xfrm>
              <a:off x="6036284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2" name="object 11512"/>
            <p:cNvSpPr/>
            <p:nvPr/>
          </p:nvSpPr>
          <p:spPr>
            <a:xfrm>
              <a:off x="6036284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3" name="object 11513"/>
            <p:cNvSpPr/>
            <p:nvPr/>
          </p:nvSpPr>
          <p:spPr>
            <a:xfrm>
              <a:off x="6036284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4" name="object 11514"/>
            <p:cNvSpPr/>
            <p:nvPr/>
          </p:nvSpPr>
          <p:spPr>
            <a:xfrm>
              <a:off x="6036284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5" name="object 11515"/>
            <p:cNvSpPr/>
            <p:nvPr/>
          </p:nvSpPr>
          <p:spPr>
            <a:xfrm>
              <a:off x="6036284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6" name="object 11516"/>
            <p:cNvSpPr/>
            <p:nvPr/>
          </p:nvSpPr>
          <p:spPr>
            <a:xfrm>
              <a:off x="6036284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7" name="object 11517"/>
            <p:cNvSpPr/>
            <p:nvPr/>
          </p:nvSpPr>
          <p:spPr>
            <a:xfrm>
              <a:off x="603628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8" name="object 11518"/>
            <p:cNvSpPr/>
            <p:nvPr/>
          </p:nvSpPr>
          <p:spPr>
            <a:xfrm>
              <a:off x="603628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9" name="object 11519"/>
            <p:cNvSpPr/>
            <p:nvPr/>
          </p:nvSpPr>
          <p:spPr>
            <a:xfrm>
              <a:off x="603628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0" name="object 11520"/>
            <p:cNvSpPr/>
            <p:nvPr/>
          </p:nvSpPr>
          <p:spPr>
            <a:xfrm>
              <a:off x="603628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1" name="object 11521"/>
            <p:cNvSpPr/>
            <p:nvPr/>
          </p:nvSpPr>
          <p:spPr>
            <a:xfrm>
              <a:off x="6036284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2" name="object 11522"/>
            <p:cNvSpPr/>
            <p:nvPr/>
          </p:nvSpPr>
          <p:spPr>
            <a:xfrm>
              <a:off x="6036284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3" name="object 11523"/>
            <p:cNvSpPr/>
            <p:nvPr/>
          </p:nvSpPr>
          <p:spPr>
            <a:xfrm>
              <a:off x="6036284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4" name="object 11524"/>
            <p:cNvSpPr/>
            <p:nvPr/>
          </p:nvSpPr>
          <p:spPr>
            <a:xfrm>
              <a:off x="6036284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5" name="object 11525"/>
            <p:cNvSpPr/>
            <p:nvPr/>
          </p:nvSpPr>
          <p:spPr>
            <a:xfrm>
              <a:off x="6036284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6" name="object 11526"/>
            <p:cNvSpPr/>
            <p:nvPr/>
          </p:nvSpPr>
          <p:spPr>
            <a:xfrm>
              <a:off x="6036284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7" name="object 11527"/>
            <p:cNvSpPr/>
            <p:nvPr/>
          </p:nvSpPr>
          <p:spPr>
            <a:xfrm>
              <a:off x="6036284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8" name="object 11528"/>
            <p:cNvSpPr/>
            <p:nvPr/>
          </p:nvSpPr>
          <p:spPr>
            <a:xfrm>
              <a:off x="6036284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9" name="object 11529"/>
            <p:cNvSpPr/>
            <p:nvPr/>
          </p:nvSpPr>
          <p:spPr>
            <a:xfrm>
              <a:off x="6036284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0" name="object 11530"/>
            <p:cNvSpPr/>
            <p:nvPr/>
          </p:nvSpPr>
          <p:spPr>
            <a:xfrm>
              <a:off x="6036284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1" name="object 11531"/>
            <p:cNvSpPr/>
            <p:nvPr/>
          </p:nvSpPr>
          <p:spPr>
            <a:xfrm>
              <a:off x="6036284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2" name="object 11532"/>
            <p:cNvSpPr/>
            <p:nvPr/>
          </p:nvSpPr>
          <p:spPr>
            <a:xfrm>
              <a:off x="6036284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3" name="object 11533"/>
            <p:cNvSpPr/>
            <p:nvPr/>
          </p:nvSpPr>
          <p:spPr>
            <a:xfrm>
              <a:off x="6036284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4" name="object 11534"/>
            <p:cNvSpPr/>
            <p:nvPr/>
          </p:nvSpPr>
          <p:spPr>
            <a:xfrm>
              <a:off x="6036284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5" name="object 11535"/>
            <p:cNvSpPr/>
            <p:nvPr/>
          </p:nvSpPr>
          <p:spPr>
            <a:xfrm>
              <a:off x="6036284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6" name="object 11536"/>
            <p:cNvSpPr/>
            <p:nvPr/>
          </p:nvSpPr>
          <p:spPr>
            <a:xfrm>
              <a:off x="6036284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7" name="object 11537"/>
            <p:cNvSpPr/>
            <p:nvPr/>
          </p:nvSpPr>
          <p:spPr>
            <a:xfrm>
              <a:off x="6036284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8" name="object 11538"/>
            <p:cNvSpPr/>
            <p:nvPr/>
          </p:nvSpPr>
          <p:spPr>
            <a:xfrm>
              <a:off x="6036284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9" name="object 11539"/>
            <p:cNvSpPr/>
            <p:nvPr/>
          </p:nvSpPr>
          <p:spPr>
            <a:xfrm>
              <a:off x="6036284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0" name="object 11540"/>
            <p:cNvSpPr/>
            <p:nvPr/>
          </p:nvSpPr>
          <p:spPr>
            <a:xfrm>
              <a:off x="6036284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1" name="object 11541"/>
            <p:cNvSpPr/>
            <p:nvPr/>
          </p:nvSpPr>
          <p:spPr>
            <a:xfrm>
              <a:off x="6036284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2" name="object 11542"/>
            <p:cNvSpPr/>
            <p:nvPr/>
          </p:nvSpPr>
          <p:spPr>
            <a:xfrm>
              <a:off x="6036284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3" name="object 11543"/>
            <p:cNvSpPr/>
            <p:nvPr/>
          </p:nvSpPr>
          <p:spPr>
            <a:xfrm>
              <a:off x="6036284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4" name="object 11544"/>
            <p:cNvSpPr/>
            <p:nvPr/>
          </p:nvSpPr>
          <p:spPr>
            <a:xfrm>
              <a:off x="6036284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5" name="object 11545"/>
            <p:cNvSpPr/>
            <p:nvPr/>
          </p:nvSpPr>
          <p:spPr>
            <a:xfrm>
              <a:off x="6036284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6" name="object 11546"/>
            <p:cNvSpPr/>
            <p:nvPr/>
          </p:nvSpPr>
          <p:spPr>
            <a:xfrm>
              <a:off x="6036284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7" name="object 11547"/>
            <p:cNvSpPr/>
            <p:nvPr/>
          </p:nvSpPr>
          <p:spPr>
            <a:xfrm>
              <a:off x="6036284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8" name="object 11548"/>
            <p:cNvSpPr/>
            <p:nvPr/>
          </p:nvSpPr>
          <p:spPr>
            <a:xfrm>
              <a:off x="6036284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9" name="object 11549"/>
            <p:cNvSpPr/>
            <p:nvPr/>
          </p:nvSpPr>
          <p:spPr>
            <a:xfrm>
              <a:off x="6036284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0" name="object 11550"/>
            <p:cNvSpPr/>
            <p:nvPr/>
          </p:nvSpPr>
          <p:spPr>
            <a:xfrm>
              <a:off x="6036284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1" name="object 11551"/>
            <p:cNvSpPr/>
            <p:nvPr/>
          </p:nvSpPr>
          <p:spPr>
            <a:xfrm>
              <a:off x="6036284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2" name="object 11552"/>
            <p:cNvSpPr/>
            <p:nvPr/>
          </p:nvSpPr>
          <p:spPr>
            <a:xfrm>
              <a:off x="6036284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3" name="object 11553"/>
            <p:cNvSpPr/>
            <p:nvPr/>
          </p:nvSpPr>
          <p:spPr>
            <a:xfrm>
              <a:off x="603628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4" name="object 11554"/>
            <p:cNvSpPr/>
            <p:nvPr/>
          </p:nvSpPr>
          <p:spPr>
            <a:xfrm>
              <a:off x="603628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5" name="object 11555"/>
            <p:cNvSpPr/>
            <p:nvPr/>
          </p:nvSpPr>
          <p:spPr>
            <a:xfrm>
              <a:off x="6036284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6" name="object 11556"/>
            <p:cNvSpPr/>
            <p:nvPr/>
          </p:nvSpPr>
          <p:spPr>
            <a:xfrm>
              <a:off x="6036284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7" name="object 11557"/>
            <p:cNvSpPr/>
            <p:nvPr/>
          </p:nvSpPr>
          <p:spPr>
            <a:xfrm>
              <a:off x="6021844" y="415712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82" y="69773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8" name="object 11558"/>
            <p:cNvSpPr/>
            <p:nvPr/>
          </p:nvSpPr>
          <p:spPr>
            <a:xfrm>
              <a:off x="6046470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28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28" y="85077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9" name="object 11559"/>
            <p:cNvSpPr/>
            <p:nvPr/>
          </p:nvSpPr>
          <p:spPr>
            <a:xfrm>
              <a:off x="6046470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28" y="0"/>
                  </a:lnTo>
                  <a:lnTo>
                    <a:pt x="27228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0" name="object 11560"/>
            <p:cNvSpPr/>
            <p:nvPr/>
          </p:nvSpPr>
          <p:spPr>
            <a:xfrm>
              <a:off x="6063490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1" name="object 11561"/>
            <p:cNvSpPr/>
            <p:nvPr/>
          </p:nvSpPr>
          <p:spPr>
            <a:xfrm>
              <a:off x="6063490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2" name="object 11562"/>
            <p:cNvSpPr/>
            <p:nvPr/>
          </p:nvSpPr>
          <p:spPr>
            <a:xfrm>
              <a:off x="6063488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3" name="object 11563"/>
            <p:cNvSpPr/>
            <p:nvPr/>
          </p:nvSpPr>
          <p:spPr>
            <a:xfrm>
              <a:off x="6063488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4" name="object 11564"/>
            <p:cNvSpPr/>
            <p:nvPr/>
          </p:nvSpPr>
          <p:spPr>
            <a:xfrm>
              <a:off x="6063488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5" name="object 11565"/>
            <p:cNvSpPr/>
            <p:nvPr/>
          </p:nvSpPr>
          <p:spPr>
            <a:xfrm>
              <a:off x="6063488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6" name="object 11566"/>
            <p:cNvSpPr/>
            <p:nvPr/>
          </p:nvSpPr>
          <p:spPr>
            <a:xfrm>
              <a:off x="6063488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7" name="object 11567"/>
            <p:cNvSpPr/>
            <p:nvPr/>
          </p:nvSpPr>
          <p:spPr>
            <a:xfrm>
              <a:off x="6063488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8" name="object 11568"/>
            <p:cNvSpPr/>
            <p:nvPr/>
          </p:nvSpPr>
          <p:spPr>
            <a:xfrm>
              <a:off x="6063488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9" name="object 11569"/>
            <p:cNvSpPr/>
            <p:nvPr/>
          </p:nvSpPr>
          <p:spPr>
            <a:xfrm>
              <a:off x="6063488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0" name="object 11570"/>
            <p:cNvSpPr/>
            <p:nvPr/>
          </p:nvSpPr>
          <p:spPr>
            <a:xfrm>
              <a:off x="6063488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1" name="object 11571"/>
            <p:cNvSpPr/>
            <p:nvPr/>
          </p:nvSpPr>
          <p:spPr>
            <a:xfrm>
              <a:off x="6063488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2" name="object 11572"/>
            <p:cNvSpPr/>
            <p:nvPr/>
          </p:nvSpPr>
          <p:spPr>
            <a:xfrm>
              <a:off x="6063488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3" name="object 11573"/>
            <p:cNvSpPr/>
            <p:nvPr/>
          </p:nvSpPr>
          <p:spPr>
            <a:xfrm>
              <a:off x="6063488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4" name="object 11574"/>
            <p:cNvSpPr/>
            <p:nvPr/>
          </p:nvSpPr>
          <p:spPr>
            <a:xfrm>
              <a:off x="6063488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5" name="object 11575"/>
            <p:cNvSpPr/>
            <p:nvPr/>
          </p:nvSpPr>
          <p:spPr>
            <a:xfrm>
              <a:off x="6063488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6" name="object 11576"/>
            <p:cNvSpPr/>
            <p:nvPr/>
          </p:nvSpPr>
          <p:spPr>
            <a:xfrm>
              <a:off x="6063488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7" name="object 11577"/>
            <p:cNvSpPr/>
            <p:nvPr/>
          </p:nvSpPr>
          <p:spPr>
            <a:xfrm>
              <a:off x="6063488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8" name="object 11578"/>
            <p:cNvSpPr/>
            <p:nvPr/>
          </p:nvSpPr>
          <p:spPr>
            <a:xfrm>
              <a:off x="6063488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9" name="object 11579"/>
            <p:cNvSpPr/>
            <p:nvPr/>
          </p:nvSpPr>
          <p:spPr>
            <a:xfrm>
              <a:off x="6063488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0" name="object 11580"/>
            <p:cNvSpPr/>
            <p:nvPr/>
          </p:nvSpPr>
          <p:spPr>
            <a:xfrm>
              <a:off x="6063488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1" name="object 11581"/>
            <p:cNvSpPr/>
            <p:nvPr/>
          </p:nvSpPr>
          <p:spPr>
            <a:xfrm>
              <a:off x="6063488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2" name="object 11582"/>
            <p:cNvSpPr/>
            <p:nvPr/>
          </p:nvSpPr>
          <p:spPr>
            <a:xfrm>
              <a:off x="6063488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3" name="object 11583"/>
            <p:cNvSpPr/>
            <p:nvPr/>
          </p:nvSpPr>
          <p:spPr>
            <a:xfrm>
              <a:off x="6063488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4" name="object 11584"/>
            <p:cNvSpPr/>
            <p:nvPr/>
          </p:nvSpPr>
          <p:spPr>
            <a:xfrm>
              <a:off x="6063488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5" name="object 11585"/>
            <p:cNvSpPr/>
            <p:nvPr/>
          </p:nvSpPr>
          <p:spPr>
            <a:xfrm>
              <a:off x="6063488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6" name="object 11586"/>
            <p:cNvSpPr/>
            <p:nvPr/>
          </p:nvSpPr>
          <p:spPr>
            <a:xfrm>
              <a:off x="6063488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7" name="object 11587"/>
            <p:cNvSpPr/>
            <p:nvPr/>
          </p:nvSpPr>
          <p:spPr>
            <a:xfrm>
              <a:off x="6063488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8" name="object 11588"/>
            <p:cNvSpPr/>
            <p:nvPr/>
          </p:nvSpPr>
          <p:spPr>
            <a:xfrm>
              <a:off x="6063488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9" name="object 11589"/>
            <p:cNvSpPr/>
            <p:nvPr/>
          </p:nvSpPr>
          <p:spPr>
            <a:xfrm>
              <a:off x="6063488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0" name="object 11590"/>
            <p:cNvSpPr/>
            <p:nvPr/>
          </p:nvSpPr>
          <p:spPr>
            <a:xfrm>
              <a:off x="6063488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1" name="object 11591"/>
            <p:cNvSpPr/>
            <p:nvPr/>
          </p:nvSpPr>
          <p:spPr>
            <a:xfrm>
              <a:off x="6063488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2" name="object 11592"/>
            <p:cNvSpPr/>
            <p:nvPr/>
          </p:nvSpPr>
          <p:spPr>
            <a:xfrm>
              <a:off x="6063488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3" name="object 11593"/>
            <p:cNvSpPr/>
            <p:nvPr/>
          </p:nvSpPr>
          <p:spPr>
            <a:xfrm>
              <a:off x="6063488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4" name="object 11594"/>
            <p:cNvSpPr/>
            <p:nvPr/>
          </p:nvSpPr>
          <p:spPr>
            <a:xfrm>
              <a:off x="6063488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5" name="object 11595"/>
            <p:cNvSpPr/>
            <p:nvPr/>
          </p:nvSpPr>
          <p:spPr>
            <a:xfrm>
              <a:off x="6063488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6" name="object 11596"/>
            <p:cNvSpPr/>
            <p:nvPr/>
          </p:nvSpPr>
          <p:spPr>
            <a:xfrm>
              <a:off x="6063488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7" name="object 11597"/>
            <p:cNvSpPr/>
            <p:nvPr/>
          </p:nvSpPr>
          <p:spPr>
            <a:xfrm>
              <a:off x="6063488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8" name="object 11598"/>
            <p:cNvSpPr/>
            <p:nvPr/>
          </p:nvSpPr>
          <p:spPr>
            <a:xfrm>
              <a:off x="6063488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9" name="object 11599"/>
            <p:cNvSpPr/>
            <p:nvPr/>
          </p:nvSpPr>
          <p:spPr>
            <a:xfrm>
              <a:off x="6063488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0" name="object 11600"/>
            <p:cNvSpPr/>
            <p:nvPr/>
          </p:nvSpPr>
          <p:spPr>
            <a:xfrm>
              <a:off x="6063488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1" name="object 11601"/>
            <p:cNvSpPr/>
            <p:nvPr/>
          </p:nvSpPr>
          <p:spPr>
            <a:xfrm>
              <a:off x="6063488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2" name="object 11602"/>
            <p:cNvSpPr/>
            <p:nvPr/>
          </p:nvSpPr>
          <p:spPr>
            <a:xfrm>
              <a:off x="6063488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3" name="object 11603"/>
            <p:cNvSpPr/>
            <p:nvPr/>
          </p:nvSpPr>
          <p:spPr>
            <a:xfrm>
              <a:off x="6063488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4" name="object 11604"/>
            <p:cNvSpPr/>
            <p:nvPr/>
          </p:nvSpPr>
          <p:spPr>
            <a:xfrm>
              <a:off x="6063488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5" name="object 11605"/>
            <p:cNvSpPr/>
            <p:nvPr/>
          </p:nvSpPr>
          <p:spPr>
            <a:xfrm>
              <a:off x="6063488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6" name="object 11606"/>
            <p:cNvSpPr/>
            <p:nvPr/>
          </p:nvSpPr>
          <p:spPr>
            <a:xfrm>
              <a:off x="6063488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7" name="object 11607"/>
            <p:cNvSpPr/>
            <p:nvPr/>
          </p:nvSpPr>
          <p:spPr>
            <a:xfrm>
              <a:off x="6063488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8" name="object 11608"/>
            <p:cNvSpPr/>
            <p:nvPr/>
          </p:nvSpPr>
          <p:spPr>
            <a:xfrm>
              <a:off x="6063488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9" name="object 11609"/>
            <p:cNvSpPr/>
            <p:nvPr/>
          </p:nvSpPr>
          <p:spPr>
            <a:xfrm>
              <a:off x="6063488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0" name="object 11610"/>
            <p:cNvSpPr/>
            <p:nvPr/>
          </p:nvSpPr>
          <p:spPr>
            <a:xfrm>
              <a:off x="6063488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1" name="object 11611"/>
            <p:cNvSpPr/>
            <p:nvPr/>
          </p:nvSpPr>
          <p:spPr>
            <a:xfrm>
              <a:off x="6063488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2" name="object 11612"/>
            <p:cNvSpPr/>
            <p:nvPr/>
          </p:nvSpPr>
          <p:spPr>
            <a:xfrm>
              <a:off x="6063488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3" name="object 11613"/>
            <p:cNvSpPr/>
            <p:nvPr/>
          </p:nvSpPr>
          <p:spPr>
            <a:xfrm>
              <a:off x="6063488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4" name="object 11614"/>
            <p:cNvSpPr/>
            <p:nvPr/>
          </p:nvSpPr>
          <p:spPr>
            <a:xfrm>
              <a:off x="6049060" y="415712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95" y="69773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5" name="object 11615"/>
            <p:cNvSpPr/>
            <p:nvPr/>
          </p:nvSpPr>
          <p:spPr>
            <a:xfrm>
              <a:off x="6073698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6" name="object 11616"/>
            <p:cNvSpPr/>
            <p:nvPr/>
          </p:nvSpPr>
          <p:spPr>
            <a:xfrm>
              <a:off x="6073698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7" name="object 11617"/>
            <p:cNvSpPr/>
            <p:nvPr/>
          </p:nvSpPr>
          <p:spPr>
            <a:xfrm>
              <a:off x="6098044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8" name="object 11618"/>
            <p:cNvSpPr/>
            <p:nvPr/>
          </p:nvSpPr>
          <p:spPr>
            <a:xfrm>
              <a:off x="6098044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9" name="object 11619"/>
            <p:cNvSpPr/>
            <p:nvPr/>
          </p:nvSpPr>
          <p:spPr>
            <a:xfrm>
              <a:off x="6098044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0" name="object 11620"/>
            <p:cNvSpPr/>
            <p:nvPr/>
          </p:nvSpPr>
          <p:spPr>
            <a:xfrm>
              <a:off x="6098044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1" name="object 11621"/>
            <p:cNvSpPr/>
            <p:nvPr/>
          </p:nvSpPr>
          <p:spPr>
            <a:xfrm>
              <a:off x="6098044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2" name="object 11622"/>
            <p:cNvSpPr/>
            <p:nvPr/>
          </p:nvSpPr>
          <p:spPr>
            <a:xfrm>
              <a:off x="6098044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3" name="object 11623"/>
            <p:cNvSpPr/>
            <p:nvPr/>
          </p:nvSpPr>
          <p:spPr>
            <a:xfrm>
              <a:off x="6098044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4" name="object 11624"/>
            <p:cNvSpPr/>
            <p:nvPr/>
          </p:nvSpPr>
          <p:spPr>
            <a:xfrm>
              <a:off x="6098044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5" name="object 11625"/>
            <p:cNvSpPr/>
            <p:nvPr/>
          </p:nvSpPr>
          <p:spPr>
            <a:xfrm>
              <a:off x="6098044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6" name="object 11626"/>
            <p:cNvSpPr/>
            <p:nvPr/>
          </p:nvSpPr>
          <p:spPr>
            <a:xfrm>
              <a:off x="6098044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7" name="object 11627"/>
            <p:cNvSpPr/>
            <p:nvPr/>
          </p:nvSpPr>
          <p:spPr>
            <a:xfrm>
              <a:off x="6098044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8" name="object 11628"/>
            <p:cNvSpPr/>
            <p:nvPr/>
          </p:nvSpPr>
          <p:spPr>
            <a:xfrm>
              <a:off x="6098044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9" name="object 11629"/>
            <p:cNvSpPr/>
            <p:nvPr/>
          </p:nvSpPr>
          <p:spPr>
            <a:xfrm>
              <a:off x="6098044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0" name="object 11630"/>
            <p:cNvSpPr/>
            <p:nvPr/>
          </p:nvSpPr>
          <p:spPr>
            <a:xfrm>
              <a:off x="6098044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1" name="object 11631"/>
            <p:cNvSpPr/>
            <p:nvPr/>
          </p:nvSpPr>
          <p:spPr>
            <a:xfrm>
              <a:off x="6098044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2" name="object 11632"/>
            <p:cNvSpPr/>
            <p:nvPr/>
          </p:nvSpPr>
          <p:spPr>
            <a:xfrm>
              <a:off x="6098044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3" name="object 11633"/>
            <p:cNvSpPr/>
            <p:nvPr/>
          </p:nvSpPr>
          <p:spPr>
            <a:xfrm>
              <a:off x="6098044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4" name="object 11634"/>
            <p:cNvSpPr/>
            <p:nvPr/>
          </p:nvSpPr>
          <p:spPr>
            <a:xfrm>
              <a:off x="6098044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5" name="object 11635"/>
            <p:cNvSpPr/>
            <p:nvPr/>
          </p:nvSpPr>
          <p:spPr>
            <a:xfrm>
              <a:off x="6098044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6" name="object 11636"/>
            <p:cNvSpPr/>
            <p:nvPr/>
          </p:nvSpPr>
          <p:spPr>
            <a:xfrm>
              <a:off x="6098044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7" name="object 11637"/>
            <p:cNvSpPr/>
            <p:nvPr/>
          </p:nvSpPr>
          <p:spPr>
            <a:xfrm>
              <a:off x="6098044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8" name="object 11638"/>
            <p:cNvSpPr/>
            <p:nvPr/>
          </p:nvSpPr>
          <p:spPr>
            <a:xfrm>
              <a:off x="6098044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9" name="object 11639"/>
            <p:cNvSpPr/>
            <p:nvPr/>
          </p:nvSpPr>
          <p:spPr>
            <a:xfrm>
              <a:off x="609804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0" name="object 11640"/>
            <p:cNvSpPr/>
            <p:nvPr/>
          </p:nvSpPr>
          <p:spPr>
            <a:xfrm>
              <a:off x="6098044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1" name="object 11641"/>
            <p:cNvSpPr/>
            <p:nvPr/>
          </p:nvSpPr>
          <p:spPr>
            <a:xfrm>
              <a:off x="6098044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2" name="object 11642"/>
            <p:cNvSpPr/>
            <p:nvPr/>
          </p:nvSpPr>
          <p:spPr>
            <a:xfrm>
              <a:off x="6098044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3" name="object 11643"/>
            <p:cNvSpPr/>
            <p:nvPr/>
          </p:nvSpPr>
          <p:spPr>
            <a:xfrm>
              <a:off x="5992025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4" name="object 11644"/>
            <p:cNvSpPr/>
            <p:nvPr/>
          </p:nvSpPr>
          <p:spPr>
            <a:xfrm>
              <a:off x="5992025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5" name="object 11645"/>
            <p:cNvSpPr/>
            <p:nvPr/>
          </p:nvSpPr>
          <p:spPr>
            <a:xfrm>
              <a:off x="5992025" y="4149394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05"/>
                  </a:lnTo>
                  <a:lnTo>
                    <a:pt x="0" y="408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6" name="object 11646"/>
            <p:cNvSpPr/>
            <p:nvPr/>
          </p:nvSpPr>
          <p:spPr>
            <a:xfrm>
              <a:off x="6000356" y="415603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30" y="206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7" name="object 11647"/>
            <p:cNvSpPr/>
            <p:nvPr/>
          </p:nvSpPr>
          <p:spPr>
            <a:xfrm>
              <a:off x="5996548" y="4178918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91"/>
                  </a:moveTo>
                  <a:lnTo>
                    <a:pt x="1765" y="8991"/>
                  </a:lnTo>
                  <a:lnTo>
                    <a:pt x="2146" y="8572"/>
                  </a:lnTo>
                  <a:lnTo>
                    <a:pt x="2146" y="8102"/>
                  </a:lnTo>
                  <a:lnTo>
                    <a:pt x="2146" y="901"/>
                  </a:lnTo>
                  <a:lnTo>
                    <a:pt x="2146" y="419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419" y="0"/>
                  </a:lnTo>
                  <a:lnTo>
                    <a:pt x="0" y="419"/>
                  </a:lnTo>
                  <a:lnTo>
                    <a:pt x="0" y="901"/>
                  </a:lnTo>
                  <a:lnTo>
                    <a:pt x="0" y="8102"/>
                  </a:lnTo>
                  <a:lnTo>
                    <a:pt x="0" y="8572"/>
                  </a:lnTo>
                  <a:lnTo>
                    <a:pt x="419" y="8991"/>
                  </a:lnTo>
                  <a:lnTo>
                    <a:pt x="888" y="8991"/>
                  </a:lnTo>
                  <a:lnTo>
                    <a:pt x="1257" y="89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8" name="object 11648"/>
            <p:cNvSpPr/>
            <p:nvPr/>
          </p:nvSpPr>
          <p:spPr>
            <a:xfrm>
              <a:off x="5994615" y="4155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9" name="object 11649"/>
            <p:cNvSpPr/>
            <p:nvPr/>
          </p:nvSpPr>
          <p:spPr>
            <a:xfrm>
              <a:off x="5994615" y="4155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0" name="object 11650"/>
            <p:cNvSpPr/>
            <p:nvPr/>
          </p:nvSpPr>
          <p:spPr>
            <a:xfrm>
              <a:off x="5994615" y="41533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1" name="object 11651"/>
            <p:cNvSpPr/>
            <p:nvPr/>
          </p:nvSpPr>
          <p:spPr>
            <a:xfrm>
              <a:off x="5994615" y="41533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2" name="object 11652"/>
            <p:cNvSpPr/>
            <p:nvPr/>
          </p:nvSpPr>
          <p:spPr>
            <a:xfrm>
              <a:off x="5994615" y="415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3" name="object 11653"/>
            <p:cNvSpPr/>
            <p:nvPr/>
          </p:nvSpPr>
          <p:spPr>
            <a:xfrm>
              <a:off x="5994615" y="415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4" name="object 11654"/>
            <p:cNvSpPr/>
            <p:nvPr/>
          </p:nvSpPr>
          <p:spPr>
            <a:xfrm>
              <a:off x="5994615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5" name="object 11655"/>
            <p:cNvSpPr/>
            <p:nvPr/>
          </p:nvSpPr>
          <p:spPr>
            <a:xfrm>
              <a:off x="5994615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6" name="object 11656"/>
            <p:cNvSpPr/>
            <p:nvPr/>
          </p:nvSpPr>
          <p:spPr>
            <a:xfrm>
              <a:off x="5994615" y="4159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7" name="object 11657"/>
            <p:cNvSpPr/>
            <p:nvPr/>
          </p:nvSpPr>
          <p:spPr>
            <a:xfrm>
              <a:off x="5994615" y="4159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8" name="object 11658"/>
            <p:cNvSpPr/>
            <p:nvPr/>
          </p:nvSpPr>
          <p:spPr>
            <a:xfrm>
              <a:off x="5994615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9" name="object 11659"/>
            <p:cNvSpPr/>
            <p:nvPr/>
          </p:nvSpPr>
          <p:spPr>
            <a:xfrm>
              <a:off x="5994615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0" name="object 11660"/>
            <p:cNvSpPr/>
            <p:nvPr/>
          </p:nvSpPr>
          <p:spPr>
            <a:xfrm>
              <a:off x="5994615" y="4166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1" name="object 11661"/>
            <p:cNvSpPr/>
            <p:nvPr/>
          </p:nvSpPr>
          <p:spPr>
            <a:xfrm>
              <a:off x="5994615" y="4166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2" name="object 11662"/>
            <p:cNvSpPr/>
            <p:nvPr/>
          </p:nvSpPr>
          <p:spPr>
            <a:xfrm>
              <a:off x="5994615" y="4168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3" name="object 11663"/>
            <p:cNvSpPr/>
            <p:nvPr/>
          </p:nvSpPr>
          <p:spPr>
            <a:xfrm>
              <a:off x="5994615" y="4168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4" name="object 11664"/>
            <p:cNvSpPr/>
            <p:nvPr/>
          </p:nvSpPr>
          <p:spPr>
            <a:xfrm>
              <a:off x="5994615" y="4170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5" name="object 11665"/>
            <p:cNvSpPr/>
            <p:nvPr/>
          </p:nvSpPr>
          <p:spPr>
            <a:xfrm>
              <a:off x="5994615" y="4170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6" name="object 11666"/>
            <p:cNvSpPr/>
            <p:nvPr/>
          </p:nvSpPr>
          <p:spPr>
            <a:xfrm>
              <a:off x="6080787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7" name="object 11667"/>
            <p:cNvSpPr/>
            <p:nvPr/>
          </p:nvSpPr>
          <p:spPr>
            <a:xfrm>
              <a:off x="6080787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8" name="object 11668"/>
            <p:cNvSpPr/>
            <p:nvPr/>
          </p:nvSpPr>
          <p:spPr>
            <a:xfrm>
              <a:off x="6093856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9" name="object 11669"/>
            <p:cNvSpPr/>
            <p:nvPr/>
          </p:nvSpPr>
          <p:spPr>
            <a:xfrm>
              <a:off x="6093856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0" name="object 11670"/>
            <p:cNvSpPr/>
            <p:nvPr/>
          </p:nvSpPr>
          <p:spPr>
            <a:xfrm>
              <a:off x="6082093" y="415712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63" y="6977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1" name="object 11671"/>
            <p:cNvSpPr/>
            <p:nvPr/>
          </p:nvSpPr>
          <p:spPr>
            <a:xfrm>
              <a:off x="6100902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2" name="object 11672"/>
            <p:cNvSpPr/>
            <p:nvPr/>
          </p:nvSpPr>
          <p:spPr>
            <a:xfrm>
              <a:off x="6100902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3" name="object 11673"/>
            <p:cNvSpPr/>
            <p:nvPr/>
          </p:nvSpPr>
          <p:spPr>
            <a:xfrm>
              <a:off x="6107991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4" name="object 11674"/>
            <p:cNvSpPr/>
            <p:nvPr/>
          </p:nvSpPr>
          <p:spPr>
            <a:xfrm>
              <a:off x="6107991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5" name="object 11675"/>
            <p:cNvSpPr/>
            <p:nvPr/>
          </p:nvSpPr>
          <p:spPr>
            <a:xfrm>
              <a:off x="6121034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6" name="object 11676"/>
            <p:cNvSpPr/>
            <p:nvPr/>
          </p:nvSpPr>
          <p:spPr>
            <a:xfrm>
              <a:off x="6121034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7" name="object 11677"/>
            <p:cNvSpPr/>
            <p:nvPr/>
          </p:nvSpPr>
          <p:spPr>
            <a:xfrm>
              <a:off x="6109360" y="415712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25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25" y="69773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8" name="object 11678"/>
            <p:cNvSpPr/>
            <p:nvPr/>
          </p:nvSpPr>
          <p:spPr>
            <a:xfrm>
              <a:off x="6098044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9" name="object 11679"/>
            <p:cNvSpPr/>
            <p:nvPr/>
          </p:nvSpPr>
          <p:spPr>
            <a:xfrm>
              <a:off x="6098044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0" name="object 11680"/>
            <p:cNvSpPr/>
            <p:nvPr/>
          </p:nvSpPr>
          <p:spPr>
            <a:xfrm>
              <a:off x="6098044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1" name="object 11681"/>
            <p:cNvSpPr/>
            <p:nvPr/>
          </p:nvSpPr>
          <p:spPr>
            <a:xfrm>
              <a:off x="6098044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2" name="object 11682"/>
            <p:cNvSpPr/>
            <p:nvPr/>
          </p:nvSpPr>
          <p:spPr>
            <a:xfrm>
              <a:off x="6098044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3" name="object 11683"/>
            <p:cNvSpPr/>
            <p:nvPr/>
          </p:nvSpPr>
          <p:spPr>
            <a:xfrm>
              <a:off x="6098044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4" name="object 11684"/>
            <p:cNvSpPr/>
            <p:nvPr/>
          </p:nvSpPr>
          <p:spPr>
            <a:xfrm>
              <a:off x="6098044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5" name="object 11685"/>
            <p:cNvSpPr/>
            <p:nvPr/>
          </p:nvSpPr>
          <p:spPr>
            <a:xfrm>
              <a:off x="6098044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6" name="object 11686"/>
            <p:cNvSpPr/>
            <p:nvPr/>
          </p:nvSpPr>
          <p:spPr>
            <a:xfrm>
              <a:off x="6098044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7" name="object 11687"/>
            <p:cNvSpPr/>
            <p:nvPr/>
          </p:nvSpPr>
          <p:spPr>
            <a:xfrm>
              <a:off x="6098044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8" name="object 11688"/>
            <p:cNvSpPr/>
            <p:nvPr/>
          </p:nvSpPr>
          <p:spPr>
            <a:xfrm>
              <a:off x="6098044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9" name="object 11689"/>
            <p:cNvSpPr/>
            <p:nvPr/>
          </p:nvSpPr>
          <p:spPr>
            <a:xfrm>
              <a:off x="6098044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0" name="object 11690"/>
            <p:cNvSpPr/>
            <p:nvPr/>
          </p:nvSpPr>
          <p:spPr>
            <a:xfrm>
              <a:off x="609804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1" name="object 11691"/>
            <p:cNvSpPr/>
            <p:nvPr/>
          </p:nvSpPr>
          <p:spPr>
            <a:xfrm>
              <a:off x="6098044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2" name="object 11692"/>
            <p:cNvSpPr/>
            <p:nvPr/>
          </p:nvSpPr>
          <p:spPr>
            <a:xfrm>
              <a:off x="609804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3" name="object 11693"/>
            <p:cNvSpPr/>
            <p:nvPr/>
          </p:nvSpPr>
          <p:spPr>
            <a:xfrm>
              <a:off x="6098044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4" name="object 11694"/>
            <p:cNvSpPr/>
            <p:nvPr/>
          </p:nvSpPr>
          <p:spPr>
            <a:xfrm>
              <a:off x="6098044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5" name="object 11695"/>
            <p:cNvSpPr/>
            <p:nvPr/>
          </p:nvSpPr>
          <p:spPr>
            <a:xfrm>
              <a:off x="6098044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6" name="object 11696"/>
            <p:cNvSpPr/>
            <p:nvPr/>
          </p:nvSpPr>
          <p:spPr>
            <a:xfrm>
              <a:off x="6098044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7" name="object 11697"/>
            <p:cNvSpPr/>
            <p:nvPr/>
          </p:nvSpPr>
          <p:spPr>
            <a:xfrm>
              <a:off x="6098044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8" name="object 11698"/>
            <p:cNvSpPr/>
            <p:nvPr/>
          </p:nvSpPr>
          <p:spPr>
            <a:xfrm>
              <a:off x="6098044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9" name="object 11699"/>
            <p:cNvSpPr/>
            <p:nvPr/>
          </p:nvSpPr>
          <p:spPr>
            <a:xfrm>
              <a:off x="6098044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0" name="object 11700"/>
            <p:cNvSpPr/>
            <p:nvPr/>
          </p:nvSpPr>
          <p:spPr>
            <a:xfrm>
              <a:off x="6098044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1" name="object 11701"/>
            <p:cNvSpPr/>
            <p:nvPr/>
          </p:nvSpPr>
          <p:spPr>
            <a:xfrm>
              <a:off x="6098044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2" name="object 11702"/>
            <p:cNvSpPr/>
            <p:nvPr/>
          </p:nvSpPr>
          <p:spPr>
            <a:xfrm>
              <a:off x="6098044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3" name="object 11703"/>
            <p:cNvSpPr/>
            <p:nvPr/>
          </p:nvSpPr>
          <p:spPr>
            <a:xfrm>
              <a:off x="6098044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4" name="object 11704"/>
            <p:cNvSpPr/>
            <p:nvPr/>
          </p:nvSpPr>
          <p:spPr>
            <a:xfrm>
              <a:off x="6125286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5" name="object 11705"/>
            <p:cNvSpPr/>
            <p:nvPr/>
          </p:nvSpPr>
          <p:spPr>
            <a:xfrm>
              <a:off x="6125286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6" name="object 11706"/>
            <p:cNvSpPr/>
            <p:nvPr/>
          </p:nvSpPr>
          <p:spPr>
            <a:xfrm>
              <a:off x="6125286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7" name="object 11707"/>
            <p:cNvSpPr/>
            <p:nvPr/>
          </p:nvSpPr>
          <p:spPr>
            <a:xfrm>
              <a:off x="6125286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8" name="object 11708"/>
            <p:cNvSpPr/>
            <p:nvPr/>
          </p:nvSpPr>
          <p:spPr>
            <a:xfrm>
              <a:off x="6125286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9" name="object 11709"/>
            <p:cNvSpPr/>
            <p:nvPr/>
          </p:nvSpPr>
          <p:spPr>
            <a:xfrm>
              <a:off x="6125286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0" name="object 11710"/>
            <p:cNvSpPr/>
            <p:nvPr/>
          </p:nvSpPr>
          <p:spPr>
            <a:xfrm>
              <a:off x="6125286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1" name="object 11711"/>
            <p:cNvSpPr/>
            <p:nvPr/>
          </p:nvSpPr>
          <p:spPr>
            <a:xfrm>
              <a:off x="6125286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2" name="object 11712"/>
            <p:cNvSpPr/>
            <p:nvPr/>
          </p:nvSpPr>
          <p:spPr>
            <a:xfrm>
              <a:off x="6125286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3" name="object 11713"/>
            <p:cNvSpPr/>
            <p:nvPr/>
          </p:nvSpPr>
          <p:spPr>
            <a:xfrm>
              <a:off x="6125286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4" name="object 11714"/>
            <p:cNvSpPr/>
            <p:nvPr/>
          </p:nvSpPr>
          <p:spPr>
            <a:xfrm>
              <a:off x="6125286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5" name="object 11715"/>
            <p:cNvSpPr/>
            <p:nvPr/>
          </p:nvSpPr>
          <p:spPr>
            <a:xfrm>
              <a:off x="6125286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6" name="object 11716"/>
            <p:cNvSpPr/>
            <p:nvPr/>
          </p:nvSpPr>
          <p:spPr>
            <a:xfrm>
              <a:off x="612528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7" name="object 11717"/>
            <p:cNvSpPr/>
            <p:nvPr/>
          </p:nvSpPr>
          <p:spPr>
            <a:xfrm>
              <a:off x="6125286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8" name="object 11718"/>
            <p:cNvSpPr/>
            <p:nvPr/>
          </p:nvSpPr>
          <p:spPr>
            <a:xfrm>
              <a:off x="612528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9" name="object 11719"/>
            <p:cNvSpPr/>
            <p:nvPr/>
          </p:nvSpPr>
          <p:spPr>
            <a:xfrm>
              <a:off x="6125286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0" name="object 11720"/>
            <p:cNvSpPr/>
            <p:nvPr/>
          </p:nvSpPr>
          <p:spPr>
            <a:xfrm>
              <a:off x="6125286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1" name="object 11721"/>
            <p:cNvSpPr/>
            <p:nvPr/>
          </p:nvSpPr>
          <p:spPr>
            <a:xfrm>
              <a:off x="6125286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2" name="object 11722"/>
            <p:cNvSpPr/>
            <p:nvPr/>
          </p:nvSpPr>
          <p:spPr>
            <a:xfrm>
              <a:off x="6125286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3" name="object 11723"/>
            <p:cNvSpPr/>
            <p:nvPr/>
          </p:nvSpPr>
          <p:spPr>
            <a:xfrm>
              <a:off x="6125286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4" name="object 11724"/>
            <p:cNvSpPr/>
            <p:nvPr/>
          </p:nvSpPr>
          <p:spPr>
            <a:xfrm>
              <a:off x="6125286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5" name="object 11725"/>
            <p:cNvSpPr/>
            <p:nvPr/>
          </p:nvSpPr>
          <p:spPr>
            <a:xfrm>
              <a:off x="6125286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6" name="object 11726"/>
            <p:cNvSpPr/>
            <p:nvPr/>
          </p:nvSpPr>
          <p:spPr>
            <a:xfrm>
              <a:off x="6125286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7" name="object 11727"/>
            <p:cNvSpPr/>
            <p:nvPr/>
          </p:nvSpPr>
          <p:spPr>
            <a:xfrm>
              <a:off x="6125286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8" name="object 11728"/>
            <p:cNvSpPr/>
            <p:nvPr/>
          </p:nvSpPr>
          <p:spPr>
            <a:xfrm>
              <a:off x="6125286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9" name="object 11729"/>
            <p:cNvSpPr/>
            <p:nvPr/>
          </p:nvSpPr>
          <p:spPr>
            <a:xfrm>
              <a:off x="6125286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0" name="object 11730"/>
            <p:cNvSpPr/>
            <p:nvPr/>
          </p:nvSpPr>
          <p:spPr>
            <a:xfrm>
              <a:off x="6125286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1" name="object 11731"/>
            <p:cNvSpPr/>
            <p:nvPr/>
          </p:nvSpPr>
          <p:spPr>
            <a:xfrm>
              <a:off x="6125286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2" name="object 11732"/>
            <p:cNvSpPr/>
            <p:nvPr/>
          </p:nvSpPr>
          <p:spPr>
            <a:xfrm>
              <a:off x="6125286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3" name="object 11733"/>
            <p:cNvSpPr/>
            <p:nvPr/>
          </p:nvSpPr>
          <p:spPr>
            <a:xfrm>
              <a:off x="6125286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4" name="object 11734"/>
            <p:cNvSpPr/>
            <p:nvPr/>
          </p:nvSpPr>
          <p:spPr>
            <a:xfrm>
              <a:off x="6125286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5" name="object 11735"/>
            <p:cNvSpPr/>
            <p:nvPr/>
          </p:nvSpPr>
          <p:spPr>
            <a:xfrm>
              <a:off x="6125286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6" name="object 11736"/>
            <p:cNvSpPr/>
            <p:nvPr/>
          </p:nvSpPr>
          <p:spPr>
            <a:xfrm>
              <a:off x="6125286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7" name="object 11737"/>
            <p:cNvSpPr/>
            <p:nvPr/>
          </p:nvSpPr>
          <p:spPr>
            <a:xfrm>
              <a:off x="6125286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8" name="object 11738"/>
            <p:cNvSpPr/>
            <p:nvPr/>
          </p:nvSpPr>
          <p:spPr>
            <a:xfrm>
              <a:off x="6125286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9" name="object 11739"/>
            <p:cNvSpPr/>
            <p:nvPr/>
          </p:nvSpPr>
          <p:spPr>
            <a:xfrm>
              <a:off x="6125286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0" name="object 11740"/>
            <p:cNvSpPr/>
            <p:nvPr/>
          </p:nvSpPr>
          <p:spPr>
            <a:xfrm>
              <a:off x="6125286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1" name="object 11741"/>
            <p:cNvSpPr/>
            <p:nvPr/>
          </p:nvSpPr>
          <p:spPr>
            <a:xfrm>
              <a:off x="6125286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2" name="object 11742"/>
            <p:cNvSpPr/>
            <p:nvPr/>
          </p:nvSpPr>
          <p:spPr>
            <a:xfrm>
              <a:off x="6125286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3" name="object 11743"/>
            <p:cNvSpPr/>
            <p:nvPr/>
          </p:nvSpPr>
          <p:spPr>
            <a:xfrm>
              <a:off x="6125286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4" name="object 11744"/>
            <p:cNvSpPr/>
            <p:nvPr/>
          </p:nvSpPr>
          <p:spPr>
            <a:xfrm>
              <a:off x="6125286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5" name="object 11745"/>
            <p:cNvSpPr/>
            <p:nvPr/>
          </p:nvSpPr>
          <p:spPr>
            <a:xfrm>
              <a:off x="6125286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6" name="object 11746"/>
            <p:cNvSpPr/>
            <p:nvPr/>
          </p:nvSpPr>
          <p:spPr>
            <a:xfrm>
              <a:off x="6125286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7" name="object 11747"/>
            <p:cNvSpPr/>
            <p:nvPr/>
          </p:nvSpPr>
          <p:spPr>
            <a:xfrm>
              <a:off x="6125286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8" name="object 11748"/>
            <p:cNvSpPr/>
            <p:nvPr/>
          </p:nvSpPr>
          <p:spPr>
            <a:xfrm>
              <a:off x="6125286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9" name="object 11749"/>
            <p:cNvSpPr/>
            <p:nvPr/>
          </p:nvSpPr>
          <p:spPr>
            <a:xfrm>
              <a:off x="6125286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0" name="object 11750"/>
            <p:cNvSpPr/>
            <p:nvPr/>
          </p:nvSpPr>
          <p:spPr>
            <a:xfrm>
              <a:off x="6125286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1" name="object 11751"/>
            <p:cNvSpPr/>
            <p:nvPr/>
          </p:nvSpPr>
          <p:spPr>
            <a:xfrm>
              <a:off x="6125286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2" name="object 11752"/>
            <p:cNvSpPr/>
            <p:nvPr/>
          </p:nvSpPr>
          <p:spPr>
            <a:xfrm>
              <a:off x="612528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3" name="object 11753"/>
            <p:cNvSpPr/>
            <p:nvPr/>
          </p:nvSpPr>
          <p:spPr>
            <a:xfrm>
              <a:off x="6125286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4" name="object 11754"/>
            <p:cNvSpPr/>
            <p:nvPr/>
          </p:nvSpPr>
          <p:spPr>
            <a:xfrm>
              <a:off x="6125286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5" name="object 11755"/>
            <p:cNvSpPr/>
            <p:nvPr/>
          </p:nvSpPr>
          <p:spPr>
            <a:xfrm>
              <a:off x="6125286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6" name="object 11756"/>
            <p:cNvSpPr/>
            <p:nvPr/>
          </p:nvSpPr>
          <p:spPr>
            <a:xfrm>
              <a:off x="6074359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7" name="object 11757"/>
            <p:cNvSpPr/>
            <p:nvPr/>
          </p:nvSpPr>
          <p:spPr>
            <a:xfrm>
              <a:off x="6074359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8" name="object 11758"/>
            <p:cNvSpPr/>
            <p:nvPr/>
          </p:nvSpPr>
          <p:spPr>
            <a:xfrm>
              <a:off x="6074359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9" name="object 11759"/>
            <p:cNvSpPr/>
            <p:nvPr/>
          </p:nvSpPr>
          <p:spPr>
            <a:xfrm>
              <a:off x="6074359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0" name="object 11760"/>
            <p:cNvSpPr/>
            <p:nvPr/>
          </p:nvSpPr>
          <p:spPr>
            <a:xfrm>
              <a:off x="6074359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1" name="object 11761"/>
            <p:cNvSpPr/>
            <p:nvPr/>
          </p:nvSpPr>
          <p:spPr>
            <a:xfrm>
              <a:off x="6074359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2" name="object 11762"/>
            <p:cNvSpPr/>
            <p:nvPr/>
          </p:nvSpPr>
          <p:spPr>
            <a:xfrm>
              <a:off x="6074359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3" name="object 11763"/>
            <p:cNvSpPr/>
            <p:nvPr/>
          </p:nvSpPr>
          <p:spPr>
            <a:xfrm>
              <a:off x="6074359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4" name="object 11764"/>
            <p:cNvSpPr/>
            <p:nvPr/>
          </p:nvSpPr>
          <p:spPr>
            <a:xfrm>
              <a:off x="6074359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5" name="object 11765"/>
            <p:cNvSpPr/>
            <p:nvPr/>
          </p:nvSpPr>
          <p:spPr>
            <a:xfrm>
              <a:off x="6074359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6" name="object 11766"/>
            <p:cNvSpPr/>
            <p:nvPr/>
          </p:nvSpPr>
          <p:spPr>
            <a:xfrm>
              <a:off x="6074359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7" name="object 11767"/>
            <p:cNvSpPr/>
            <p:nvPr/>
          </p:nvSpPr>
          <p:spPr>
            <a:xfrm>
              <a:off x="6074359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8" name="object 11768"/>
            <p:cNvSpPr/>
            <p:nvPr/>
          </p:nvSpPr>
          <p:spPr>
            <a:xfrm>
              <a:off x="6074359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9" name="object 11769"/>
            <p:cNvSpPr/>
            <p:nvPr/>
          </p:nvSpPr>
          <p:spPr>
            <a:xfrm>
              <a:off x="6074359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0" name="object 11770"/>
            <p:cNvSpPr/>
            <p:nvPr/>
          </p:nvSpPr>
          <p:spPr>
            <a:xfrm>
              <a:off x="6074359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1" name="object 11771"/>
            <p:cNvSpPr/>
            <p:nvPr/>
          </p:nvSpPr>
          <p:spPr>
            <a:xfrm>
              <a:off x="6074359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2" name="object 11772"/>
            <p:cNvSpPr/>
            <p:nvPr/>
          </p:nvSpPr>
          <p:spPr>
            <a:xfrm>
              <a:off x="6074359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3" name="object 11773"/>
            <p:cNvSpPr/>
            <p:nvPr/>
          </p:nvSpPr>
          <p:spPr>
            <a:xfrm>
              <a:off x="6074359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4" name="object 11774"/>
            <p:cNvSpPr/>
            <p:nvPr/>
          </p:nvSpPr>
          <p:spPr>
            <a:xfrm>
              <a:off x="6074359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5" name="object 11775"/>
            <p:cNvSpPr/>
            <p:nvPr/>
          </p:nvSpPr>
          <p:spPr>
            <a:xfrm>
              <a:off x="6074359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6" name="object 11776"/>
            <p:cNvSpPr/>
            <p:nvPr/>
          </p:nvSpPr>
          <p:spPr>
            <a:xfrm>
              <a:off x="6074359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7" name="object 11777"/>
            <p:cNvSpPr/>
            <p:nvPr/>
          </p:nvSpPr>
          <p:spPr>
            <a:xfrm>
              <a:off x="6074359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8" name="object 11778"/>
            <p:cNvSpPr/>
            <p:nvPr/>
          </p:nvSpPr>
          <p:spPr>
            <a:xfrm>
              <a:off x="6074359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9" name="object 11779"/>
            <p:cNvSpPr/>
            <p:nvPr/>
          </p:nvSpPr>
          <p:spPr>
            <a:xfrm>
              <a:off x="6074359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0" name="object 11780"/>
            <p:cNvSpPr/>
            <p:nvPr/>
          </p:nvSpPr>
          <p:spPr>
            <a:xfrm>
              <a:off x="6074359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1" name="object 11781"/>
            <p:cNvSpPr/>
            <p:nvPr/>
          </p:nvSpPr>
          <p:spPr>
            <a:xfrm>
              <a:off x="6074359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2" name="object 11782"/>
            <p:cNvSpPr/>
            <p:nvPr/>
          </p:nvSpPr>
          <p:spPr>
            <a:xfrm>
              <a:off x="6074359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3" name="object 11783"/>
            <p:cNvSpPr/>
            <p:nvPr/>
          </p:nvSpPr>
          <p:spPr>
            <a:xfrm>
              <a:off x="6074359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4" name="object 11784"/>
            <p:cNvSpPr/>
            <p:nvPr/>
          </p:nvSpPr>
          <p:spPr>
            <a:xfrm>
              <a:off x="6074359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5" name="object 11785"/>
            <p:cNvSpPr/>
            <p:nvPr/>
          </p:nvSpPr>
          <p:spPr>
            <a:xfrm>
              <a:off x="6074359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6" name="object 11786"/>
            <p:cNvSpPr/>
            <p:nvPr/>
          </p:nvSpPr>
          <p:spPr>
            <a:xfrm>
              <a:off x="6074359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7" name="object 11787"/>
            <p:cNvSpPr/>
            <p:nvPr/>
          </p:nvSpPr>
          <p:spPr>
            <a:xfrm>
              <a:off x="6074359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8" name="object 11788"/>
            <p:cNvSpPr/>
            <p:nvPr/>
          </p:nvSpPr>
          <p:spPr>
            <a:xfrm>
              <a:off x="6074359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9" name="object 11789"/>
            <p:cNvSpPr/>
            <p:nvPr/>
          </p:nvSpPr>
          <p:spPr>
            <a:xfrm>
              <a:off x="6074359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0" name="object 11790"/>
            <p:cNvSpPr/>
            <p:nvPr/>
          </p:nvSpPr>
          <p:spPr>
            <a:xfrm>
              <a:off x="6074359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1" name="object 11791"/>
            <p:cNvSpPr/>
            <p:nvPr/>
          </p:nvSpPr>
          <p:spPr>
            <a:xfrm>
              <a:off x="6074359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2" name="object 11792"/>
            <p:cNvSpPr/>
            <p:nvPr/>
          </p:nvSpPr>
          <p:spPr>
            <a:xfrm>
              <a:off x="6074359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3" name="object 11793"/>
            <p:cNvSpPr/>
            <p:nvPr/>
          </p:nvSpPr>
          <p:spPr>
            <a:xfrm>
              <a:off x="6074359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4" name="object 11794"/>
            <p:cNvSpPr/>
            <p:nvPr/>
          </p:nvSpPr>
          <p:spPr>
            <a:xfrm>
              <a:off x="6074359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5" name="object 11795"/>
            <p:cNvSpPr/>
            <p:nvPr/>
          </p:nvSpPr>
          <p:spPr>
            <a:xfrm>
              <a:off x="6074359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6" name="object 11796"/>
            <p:cNvSpPr/>
            <p:nvPr/>
          </p:nvSpPr>
          <p:spPr>
            <a:xfrm>
              <a:off x="6074359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7" name="object 11797"/>
            <p:cNvSpPr/>
            <p:nvPr/>
          </p:nvSpPr>
          <p:spPr>
            <a:xfrm>
              <a:off x="6074359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8" name="object 11798"/>
            <p:cNvSpPr/>
            <p:nvPr/>
          </p:nvSpPr>
          <p:spPr>
            <a:xfrm>
              <a:off x="6074359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9" name="object 11799"/>
            <p:cNvSpPr/>
            <p:nvPr/>
          </p:nvSpPr>
          <p:spPr>
            <a:xfrm>
              <a:off x="6074359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0" name="object 11800"/>
            <p:cNvSpPr/>
            <p:nvPr/>
          </p:nvSpPr>
          <p:spPr>
            <a:xfrm>
              <a:off x="6074359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1" name="object 11801"/>
            <p:cNvSpPr/>
            <p:nvPr/>
          </p:nvSpPr>
          <p:spPr>
            <a:xfrm>
              <a:off x="6074359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2" name="object 11802"/>
            <p:cNvSpPr/>
            <p:nvPr/>
          </p:nvSpPr>
          <p:spPr>
            <a:xfrm>
              <a:off x="6074359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3" name="object 11803"/>
            <p:cNvSpPr/>
            <p:nvPr/>
          </p:nvSpPr>
          <p:spPr>
            <a:xfrm>
              <a:off x="6074359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4" name="object 11804"/>
            <p:cNvSpPr/>
            <p:nvPr/>
          </p:nvSpPr>
          <p:spPr>
            <a:xfrm>
              <a:off x="6074359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5" name="object 11805"/>
            <p:cNvSpPr/>
            <p:nvPr/>
          </p:nvSpPr>
          <p:spPr>
            <a:xfrm>
              <a:off x="6074359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6" name="object 11806"/>
            <p:cNvSpPr/>
            <p:nvPr/>
          </p:nvSpPr>
          <p:spPr>
            <a:xfrm>
              <a:off x="6074359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7" name="object 11807"/>
            <p:cNvSpPr/>
            <p:nvPr/>
          </p:nvSpPr>
          <p:spPr>
            <a:xfrm>
              <a:off x="6074359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8" name="object 11808"/>
            <p:cNvSpPr/>
            <p:nvPr/>
          </p:nvSpPr>
          <p:spPr>
            <a:xfrm>
              <a:off x="6101588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9" name="object 11809"/>
            <p:cNvSpPr/>
            <p:nvPr/>
          </p:nvSpPr>
          <p:spPr>
            <a:xfrm>
              <a:off x="6101588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0" name="object 11810"/>
            <p:cNvSpPr/>
            <p:nvPr/>
          </p:nvSpPr>
          <p:spPr>
            <a:xfrm>
              <a:off x="6101588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1" name="object 11811"/>
            <p:cNvSpPr/>
            <p:nvPr/>
          </p:nvSpPr>
          <p:spPr>
            <a:xfrm>
              <a:off x="6101588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2" name="object 11812"/>
            <p:cNvSpPr/>
            <p:nvPr/>
          </p:nvSpPr>
          <p:spPr>
            <a:xfrm>
              <a:off x="6101588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3" name="object 11813"/>
            <p:cNvSpPr/>
            <p:nvPr/>
          </p:nvSpPr>
          <p:spPr>
            <a:xfrm>
              <a:off x="6101588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4" name="object 11814"/>
            <p:cNvSpPr/>
            <p:nvPr/>
          </p:nvSpPr>
          <p:spPr>
            <a:xfrm>
              <a:off x="6101588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5" name="object 11815"/>
            <p:cNvSpPr/>
            <p:nvPr/>
          </p:nvSpPr>
          <p:spPr>
            <a:xfrm>
              <a:off x="6101588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6" name="object 11816"/>
            <p:cNvSpPr/>
            <p:nvPr/>
          </p:nvSpPr>
          <p:spPr>
            <a:xfrm>
              <a:off x="6101588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7" name="object 11817"/>
            <p:cNvSpPr/>
            <p:nvPr/>
          </p:nvSpPr>
          <p:spPr>
            <a:xfrm>
              <a:off x="6101588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8" name="object 11818"/>
            <p:cNvSpPr/>
            <p:nvPr/>
          </p:nvSpPr>
          <p:spPr>
            <a:xfrm>
              <a:off x="6101588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9" name="object 11819"/>
            <p:cNvSpPr/>
            <p:nvPr/>
          </p:nvSpPr>
          <p:spPr>
            <a:xfrm>
              <a:off x="6101588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0" name="object 11820"/>
            <p:cNvSpPr/>
            <p:nvPr/>
          </p:nvSpPr>
          <p:spPr>
            <a:xfrm>
              <a:off x="6101588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1" name="object 11821"/>
            <p:cNvSpPr/>
            <p:nvPr/>
          </p:nvSpPr>
          <p:spPr>
            <a:xfrm>
              <a:off x="6101588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2" name="object 11822"/>
            <p:cNvSpPr/>
            <p:nvPr/>
          </p:nvSpPr>
          <p:spPr>
            <a:xfrm>
              <a:off x="6101588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3" name="object 11823"/>
            <p:cNvSpPr/>
            <p:nvPr/>
          </p:nvSpPr>
          <p:spPr>
            <a:xfrm>
              <a:off x="6101588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4" name="object 11824"/>
            <p:cNvSpPr/>
            <p:nvPr/>
          </p:nvSpPr>
          <p:spPr>
            <a:xfrm>
              <a:off x="6101588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5" name="object 11825"/>
            <p:cNvSpPr/>
            <p:nvPr/>
          </p:nvSpPr>
          <p:spPr>
            <a:xfrm>
              <a:off x="6101588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6" name="object 11826"/>
            <p:cNvSpPr/>
            <p:nvPr/>
          </p:nvSpPr>
          <p:spPr>
            <a:xfrm>
              <a:off x="6101588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7" name="object 11827"/>
            <p:cNvSpPr/>
            <p:nvPr/>
          </p:nvSpPr>
          <p:spPr>
            <a:xfrm>
              <a:off x="6101588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8" name="object 11828"/>
            <p:cNvSpPr/>
            <p:nvPr/>
          </p:nvSpPr>
          <p:spPr>
            <a:xfrm>
              <a:off x="6101588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9" name="object 11829"/>
            <p:cNvSpPr/>
            <p:nvPr/>
          </p:nvSpPr>
          <p:spPr>
            <a:xfrm>
              <a:off x="6101588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0" name="object 11830"/>
            <p:cNvSpPr/>
            <p:nvPr/>
          </p:nvSpPr>
          <p:spPr>
            <a:xfrm>
              <a:off x="6101588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1" name="object 11831"/>
            <p:cNvSpPr/>
            <p:nvPr/>
          </p:nvSpPr>
          <p:spPr>
            <a:xfrm>
              <a:off x="6101588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2" name="object 11832"/>
            <p:cNvSpPr/>
            <p:nvPr/>
          </p:nvSpPr>
          <p:spPr>
            <a:xfrm>
              <a:off x="6101588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3" name="object 11833"/>
            <p:cNvSpPr/>
            <p:nvPr/>
          </p:nvSpPr>
          <p:spPr>
            <a:xfrm>
              <a:off x="6101588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4" name="object 11834"/>
            <p:cNvSpPr/>
            <p:nvPr/>
          </p:nvSpPr>
          <p:spPr>
            <a:xfrm>
              <a:off x="6101588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5" name="object 11835"/>
            <p:cNvSpPr/>
            <p:nvPr/>
          </p:nvSpPr>
          <p:spPr>
            <a:xfrm>
              <a:off x="6101588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6" name="object 11836"/>
            <p:cNvSpPr/>
            <p:nvPr/>
          </p:nvSpPr>
          <p:spPr>
            <a:xfrm>
              <a:off x="6101588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7" name="object 11837"/>
            <p:cNvSpPr/>
            <p:nvPr/>
          </p:nvSpPr>
          <p:spPr>
            <a:xfrm>
              <a:off x="6101588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8" name="object 11838"/>
            <p:cNvSpPr/>
            <p:nvPr/>
          </p:nvSpPr>
          <p:spPr>
            <a:xfrm>
              <a:off x="6101588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9" name="object 11839"/>
            <p:cNvSpPr/>
            <p:nvPr/>
          </p:nvSpPr>
          <p:spPr>
            <a:xfrm>
              <a:off x="6101588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0" name="object 11840"/>
            <p:cNvSpPr/>
            <p:nvPr/>
          </p:nvSpPr>
          <p:spPr>
            <a:xfrm>
              <a:off x="6101588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1" name="object 11841"/>
            <p:cNvSpPr/>
            <p:nvPr/>
          </p:nvSpPr>
          <p:spPr>
            <a:xfrm>
              <a:off x="6101588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2" name="object 11842"/>
            <p:cNvSpPr/>
            <p:nvPr/>
          </p:nvSpPr>
          <p:spPr>
            <a:xfrm>
              <a:off x="6101588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3" name="object 11843"/>
            <p:cNvSpPr/>
            <p:nvPr/>
          </p:nvSpPr>
          <p:spPr>
            <a:xfrm>
              <a:off x="6101588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4" name="object 11844"/>
            <p:cNvSpPr/>
            <p:nvPr/>
          </p:nvSpPr>
          <p:spPr>
            <a:xfrm>
              <a:off x="6101588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5" name="object 11845"/>
            <p:cNvSpPr/>
            <p:nvPr/>
          </p:nvSpPr>
          <p:spPr>
            <a:xfrm>
              <a:off x="6101588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6" name="object 11846"/>
            <p:cNvSpPr/>
            <p:nvPr/>
          </p:nvSpPr>
          <p:spPr>
            <a:xfrm>
              <a:off x="6101588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7" name="object 11847"/>
            <p:cNvSpPr/>
            <p:nvPr/>
          </p:nvSpPr>
          <p:spPr>
            <a:xfrm>
              <a:off x="6101588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8" name="object 11848"/>
            <p:cNvSpPr/>
            <p:nvPr/>
          </p:nvSpPr>
          <p:spPr>
            <a:xfrm>
              <a:off x="6101588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9" name="object 11849"/>
            <p:cNvSpPr/>
            <p:nvPr/>
          </p:nvSpPr>
          <p:spPr>
            <a:xfrm>
              <a:off x="6101588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0" name="object 11850"/>
            <p:cNvSpPr/>
            <p:nvPr/>
          </p:nvSpPr>
          <p:spPr>
            <a:xfrm>
              <a:off x="6101588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1" name="object 11851"/>
            <p:cNvSpPr/>
            <p:nvPr/>
          </p:nvSpPr>
          <p:spPr>
            <a:xfrm>
              <a:off x="6101588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2" name="object 11852"/>
            <p:cNvSpPr/>
            <p:nvPr/>
          </p:nvSpPr>
          <p:spPr>
            <a:xfrm>
              <a:off x="6101588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3" name="object 11853"/>
            <p:cNvSpPr/>
            <p:nvPr/>
          </p:nvSpPr>
          <p:spPr>
            <a:xfrm>
              <a:off x="6101588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4" name="object 11854"/>
            <p:cNvSpPr/>
            <p:nvPr/>
          </p:nvSpPr>
          <p:spPr>
            <a:xfrm>
              <a:off x="6101588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5" name="object 11855"/>
            <p:cNvSpPr/>
            <p:nvPr/>
          </p:nvSpPr>
          <p:spPr>
            <a:xfrm>
              <a:off x="6101588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6" name="object 11856"/>
            <p:cNvSpPr/>
            <p:nvPr/>
          </p:nvSpPr>
          <p:spPr>
            <a:xfrm>
              <a:off x="6101588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7" name="object 11857"/>
            <p:cNvSpPr/>
            <p:nvPr/>
          </p:nvSpPr>
          <p:spPr>
            <a:xfrm>
              <a:off x="6101588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8" name="object 11858"/>
            <p:cNvSpPr/>
            <p:nvPr/>
          </p:nvSpPr>
          <p:spPr>
            <a:xfrm>
              <a:off x="6101588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9" name="object 11859"/>
            <p:cNvSpPr/>
            <p:nvPr/>
          </p:nvSpPr>
          <p:spPr>
            <a:xfrm>
              <a:off x="6101588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0" name="object 11860"/>
            <p:cNvSpPr/>
            <p:nvPr/>
          </p:nvSpPr>
          <p:spPr>
            <a:xfrm>
              <a:off x="6003417" y="4153738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347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47" y="3454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1" name="object 11861"/>
            <p:cNvSpPr/>
            <p:nvPr/>
          </p:nvSpPr>
          <p:spPr>
            <a:xfrm>
              <a:off x="6002975" y="4153531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36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36" y="3784"/>
                  </a:lnTo>
                  <a:lnTo>
                    <a:pt x="14236" y="2882"/>
                  </a:lnTo>
                  <a:lnTo>
                    <a:pt x="1371" y="2882"/>
                  </a:lnTo>
                  <a:lnTo>
                    <a:pt x="952" y="2768"/>
                  </a:lnTo>
                  <a:lnTo>
                    <a:pt x="952" y="2412"/>
                  </a:lnTo>
                  <a:lnTo>
                    <a:pt x="1879" y="2412"/>
                  </a:lnTo>
                  <a:lnTo>
                    <a:pt x="1816" y="2209"/>
                  </a:lnTo>
                  <a:lnTo>
                    <a:pt x="1612" y="2146"/>
                  </a:lnTo>
                  <a:lnTo>
                    <a:pt x="1079" y="1879"/>
                  </a:lnTo>
                  <a:lnTo>
                    <a:pt x="927" y="1104"/>
                  </a:lnTo>
                  <a:lnTo>
                    <a:pt x="1219" y="888"/>
                  </a:lnTo>
                  <a:lnTo>
                    <a:pt x="14236" y="888"/>
                  </a:lnTo>
                  <a:lnTo>
                    <a:pt x="14236" y="0"/>
                  </a:lnTo>
                  <a:close/>
                </a:path>
                <a:path w="14604" h="3810">
                  <a:moveTo>
                    <a:pt x="2120" y="1244"/>
                  </a:moveTo>
                  <a:lnTo>
                    <a:pt x="1549" y="1244"/>
                  </a:lnTo>
                  <a:lnTo>
                    <a:pt x="1435" y="1460"/>
                  </a:lnTo>
                  <a:lnTo>
                    <a:pt x="1638" y="1549"/>
                  </a:lnTo>
                  <a:lnTo>
                    <a:pt x="1841" y="1638"/>
                  </a:lnTo>
                  <a:lnTo>
                    <a:pt x="2273" y="1816"/>
                  </a:lnTo>
                  <a:lnTo>
                    <a:pt x="2413" y="2616"/>
                  </a:lnTo>
                  <a:lnTo>
                    <a:pt x="2120" y="2882"/>
                  </a:lnTo>
                  <a:lnTo>
                    <a:pt x="12407" y="2882"/>
                  </a:lnTo>
                  <a:lnTo>
                    <a:pt x="12210" y="2832"/>
                  </a:lnTo>
                  <a:lnTo>
                    <a:pt x="2679" y="2832"/>
                  </a:lnTo>
                  <a:lnTo>
                    <a:pt x="2679" y="1308"/>
                  </a:lnTo>
                  <a:lnTo>
                    <a:pt x="2273" y="1308"/>
                  </a:lnTo>
                  <a:lnTo>
                    <a:pt x="2120" y="1244"/>
                  </a:lnTo>
                  <a:close/>
                </a:path>
                <a:path w="14604" h="3810">
                  <a:moveTo>
                    <a:pt x="13131" y="1244"/>
                  </a:moveTo>
                  <a:lnTo>
                    <a:pt x="12598" y="1244"/>
                  </a:lnTo>
                  <a:lnTo>
                    <a:pt x="12496" y="1460"/>
                  </a:lnTo>
                  <a:lnTo>
                    <a:pt x="13004" y="1701"/>
                  </a:lnTo>
                  <a:lnTo>
                    <a:pt x="13309" y="1816"/>
                  </a:lnTo>
                  <a:lnTo>
                    <a:pt x="13423" y="2616"/>
                  </a:lnTo>
                  <a:lnTo>
                    <a:pt x="13131" y="2882"/>
                  </a:lnTo>
                  <a:lnTo>
                    <a:pt x="14236" y="2882"/>
                  </a:lnTo>
                  <a:lnTo>
                    <a:pt x="14236" y="1308"/>
                  </a:lnTo>
                  <a:lnTo>
                    <a:pt x="13309" y="1308"/>
                  </a:lnTo>
                  <a:lnTo>
                    <a:pt x="13131" y="1244"/>
                  </a:lnTo>
                  <a:close/>
                </a:path>
                <a:path w="14604" h="3810">
                  <a:moveTo>
                    <a:pt x="3695" y="927"/>
                  </a:moveTo>
                  <a:lnTo>
                    <a:pt x="3251" y="927"/>
                  </a:lnTo>
                  <a:lnTo>
                    <a:pt x="3251" y="2832"/>
                  </a:lnTo>
                  <a:lnTo>
                    <a:pt x="3695" y="2832"/>
                  </a:lnTo>
                  <a:lnTo>
                    <a:pt x="3695" y="927"/>
                  </a:lnTo>
                  <a:close/>
                </a:path>
                <a:path w="14604" h="3810">
                  <a:moveTo>
                    <a:pt x="5461" y="927"/>
                  </a:moveTo>
                  <a:lnTo>
                    <a:pt x="5092" y="927"/>
                  </a:lnTo>
                  <a:lnTo>
                    <a:pt x="5092" y="1282"/>
                  </a:lnTo>
                  <a:lnTo>
                    <a:pt x="4267" y="1282"/>
                  </a:lnTo>
                  <a:lnTo>
                    <a:pt x="4267" y="1701"/>
                  </a:lnTo>
                  <a:lnTo>
                    <a:pt x="5003" y="1701"/>
                  </a:lnTo>
                  <a:lnTo>
                    <a:pt x="5003" y="2057"/>
                  </a:lnTo>
                  <a:lnTo>
                    <a:pt x="4267" y="2057"/>
                  </a:lnTo>
                  <a:lnTo>
                    <a:pt x="4267" y="2438"/>
                  </a:lnTo>
                  <a:lnTo>
                    <a:pt x="5092" y="2438"/>
                  </a:lnTo>
                  <a:lnTo>
                    <a:pt x="5092" y="2832"/>
                  </a:lnTo>
                  <a:lnTo>
                    <a:pt x="5461" y="2832"/>
                  </a:lnTo>
                  <a:lnTo>
                    <a:pt x="5461" y="927"/>
                  </a:lnTo>
                  <a:close/>
                </a:path>
                <a:path w="14604" h="3810">
                  <a:moveTo>
                    <a:pt x="5803" y="1574"/>
                  </a:moveTo>
                  <a:lnTo>
                    <a:pt x="5803" y="2832"/>
                  </a:lnTo>
                  <a:lnTo>
                    <a:pt x="6350" y="2832"/>
                  </a:lnTo>
                  <a:lnTo>
                    <a:pt x="5803" y="1574"/>
                  </a:lnTo>
                  <a:close/>
                </a:path>
                <a:path w="14604" h="3810">
                  <a:moveTo>
                    <a:pt x="7239" y="1574"/>
                  </a:moveTo>
                  <a:lnTo>
                    <a:pt x="7027" y="2057"/>
                  </a:lnTo>
                  <a:lnTo>
                    <a:pt x="6908" y="2412"/>
                  </a:lnTo>
                  <a:lnTo>
                    <a:pt x="6692" y="2832"/>
                  </a:lnTo>
                  <a:lnTo>
                    <a:pt x="7239" y="2832"/>
                  </a:lnTo>
                  <a:lnTo>
                    <a:pt x="7239" y="1574"/>
                  </a:lnTo>
                  <a:close/>
                </a:path>
                <a:path w="14604" h="3810">
                  <a:moveTo>
                    <a:pt x="8216" y="927"/>
                  </a:moveTo>
                  <a:lnTo>
                    <a:pt x="7797" y="927"/>
                  </a:lnTo>
                  <a:lnTo>
                    <a:pt x="7797" y="2832"/>
                  </a:lnTo>
                  <a:lnTo>
                    <a:pt x="8216" y="2832"/>
                  </a:lnTo>
                  <a:lnTo>
                    <a:pt x="8216" y="927"/>
                  </a:lnTo>
                  <a:close/>
                </a:path>
                <a:path w="14604" h="3810">
                  <a:moveTo>
                    <a:pt x="9969" y="927"/>
                  </a:moveTo>
                  <a:lnTo>
                    <a:pt x="9626" y="927"/>
                  </a:lnTo>
                  <a:lnTo>
                    <a:pt x="9626" y="1282"/>
                  </a:lnTo>
                  <a:lnTo>
                    <a:pt x="8775" y="1282"/>
                  </a:lnTo>
                  <a:lnTo>
                    <a:pt x="8775" y="1701"/>
                  </a:lnTo>
                  <a:lnTo>
                    <a:pt x="9563" y="1701"/>
                  </a:lnTo>
                  <a:lnTo>
                    <a:pt x="9563" y="2057"/>
                  </a:lnTo>
                  <a:lnTo>
                    <a:pt x="8775" y="2057"/>
                  </a:lnTo>
                  <a:lnTo>
                    <a:pt x="8775" y="2438"/>
                  </a:lnTo>
                  <a:lnTo>
                    <a:pt x="9652" y="2438"/>
                  </a:lnTo>
                  <a:lnTo>
                    <a:pt x="9652" y="2832"/>
                  </a:lnTo>
                  <a:lnTo>
                    <a:pt x="9969" y="2832"/>
                  </a:lnTo>
                  <a:lnTo>
                    <a:pt x="9969" y="927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32"/>
                  </a:lnTo>
                  <a:lnTo>
                    <a:pt x="11049" y="2832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214" y="927"/>
                  </a:moveTo>
                  <a:lnTo>
                    <a:pt x="11645" y="927"/>
                  </a:lnTo>
                  <a:lnTo>
                    <a:pt x="11645" y="2832"/>
                  </a:lnTo>
                  <a:lnTo>
                    <a:pt x="12210" y="2832"/>
                  </a:lnTo>
                  <a:lnTo>
                    <a:pt x="11963" y="2768"/>
                  </a:lnTo>
                  <a:lnTo>
                    <a:pt x="11963" y="2412"/>
                  </a:lnTo>
                  <a:lnTo>
                    <a:pt x="12915" y="2412"/>
                  </a:lnTo>
                  <a:lnTo>
                    <a:pt x="12805" y="2209"/>
                  </a:lnTo>
                  <a:lnTo>
                    <a:pt x="12623" y="2146"/>
                  </a:lnTo>
                  <a:lnTo>
                    <a:pt x="12090" y="1879"/>
                  </a:lnTo>
                  <a:lnTo>
                    <a:pt x="11963" y="1104"/>
                  </a:lnTo>
                  <a:lnTo>
                    <a:pt x="12214" y="927"/>
                  </a:lnTo>
                  <a:close/>
                </a:path>
                <a:path w="14604" h="3810">
                  <a:moveTo>
                    <a:pt x="1879" y="2412"/>
                  </a:moveTo>
                  <a:lnTo>
                    <a:pt x="952" y="2412"/>
                  </a:lnTo>
                  <a:lnTo>
                    <a:pt x="1193" y="2438"/>
                  </a:lnTo>
                  <a:lnTo>
                    <a:pt x="1371" y="2527"/>
                  </a:lnTo>
                  <a:lnTo>
                    <a:pt x="1752" y="2527"/>
                  </a:lnTo>
                  <a:lnTo>
                    <a:pt x="1879" y="2438"/>
                  </a:lnTo>
                  <a:close/>
                </a:path>
                <a:path w="14604" h="3810">
                  <a:moveTo>
                    <a:pt x="12915" y="2412"/>
                  </a:moveTo>
                  <a:lnTo>
                    <a:pt x="11963" y="2412"/>
                  </a:lnTo>
                  <a:lnTo>
                    <a:pt x="12268" y="2438"/>
                  </a:lnTo>
                  <a:lnTo>
                    <a:pt x="12407" y="2527"/>
                  </a:lnTo>
                  <a:lnTo>
                    <a:pt x="12776" y="2527"/>
                  </a:lnTo>
                  <a:lnTo>
                    <a:pt x="12915" y="2438"/>
                  </a:lnTo>
                  <a:close/>
                </a:path>
                <a:path w="14604" h="3810">
                  <a:moveTo>
                    <a:pt x="11277" y="927"/>
                  </a:moveTo>
                  <a:lnTo>
                    <a:pt x="10604" y="927"/>
                  </a:lnTo>
                  <a:lnTo>
                    <a:pt x="11277" y="2146"/>
                  </a:lnTo>
                  <a:lnTo>
                    <a:pt x="11277" y="927"/>
                  </a:lnTo>
                  <a:close/>
                </a:path>
                <a:path w="14604" h="3810">
                  <a:moveTo>
                    <a:pt x="7112" y="927"/>
                  </a:moveTo>
                  <a:lnTo>
                    <a:pt x="6134" y="927"/>
                  </a:lnTo>
                  <a:lnTo>
                    <a:pt x="6240" y="1282"/>
                  </a:lnTo>
                  <a:lnTo>
                    <a:pt x="6604" y="2082"/>
                  </a:lnTo>
                  <a:lnTo>
                    <a:pt x="7112" y="927"/>
                  </a:lnTo>
                  <a:close/>
                </a:path>
                <a:path w="14604" h="3810">
                  <a:moveTo>
                    <a:pt x="12268" y="888"/>
                  </a:moveTo>
                  <a:lnTo>
                    <a:pt x="1879" y="888"/>
                  </a:lnTo>
                  <a:lnTo>
                    <a:pt x="2273" y="952"/>
                  </a:lnTo>
                  <a:lnTo>
                    <a:pt x="2273" y="1308"/>
                  </a:lnTo>
                  <a:lnTo>
                    <a:pt x="2679" y="1308"/>
                  </a:lnTo>
                  <a:lnTo>
                    <a:pt x="2679" y="927"/>
                  </a:lnTo>
                  <a:lnTo>
                    <a:pt x="12214" y="927"/>
                  </a:lnTo>
                  <a:close/>
                </a:path>
                <a:path w="14604" h="3810">
                  <a:moveTo>
                    <a:pt x="14236" y="888"/>
                  </a:moveTo>
                  <a:lnTo>
                    <a:pt x="12915" y="888"/>
                  </a:lnTo>
                  <a:lnTo>
                    <a:pt x="13309" y="952"/>
                  </a:lnTo>
                  <a:lnTo>
                    <a:pt x="13309" y="1308"/>
                  </a:lnTo>
                  <a:lnTo>
                    <a:pt x="14236" y="1308"/>
                  </a:lnTo>
                  <a:lnTo>
                    <a:pt x="14236" y="888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2" name="object 11862"/>
            <p:cNvSpPr/>
            <p:nvPr/>
          </p:nvSpPr>
          <p:spPr>
            <a:xfrm>
              <a:off x="5937605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19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19" y="85077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3" name="object 11863"/>
            <p:cNvSpPr/>
            <p:nvPr/>
          </p:nvSpPr>
          <p:spPr>
            <a:xfrm>
              <a:off x="5937605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19" y="0"/>
                  </a:lnTo>
                  <a:lnTo>
                    <a:pt x="54419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4" name="object 11864"/>
            <p:cNvSpPr/>
            <p:nvPr/>
          </p:nvSpPr>
          <p:spPr>
            <a:xfrm>
              <a:off x="5937605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5" name="object 11865"/>
            <p:cNvSpPr/>
            <p:nvPr/>
          </p:nvSpPr>
          <p:spPr>
            <a:xfrm>
              <a:off x="5937605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6" name="object 11866"/>
            <p:cNvSpPr/>
            <p:nvPr/>
          </p:nvSpPr>
          <p:spPr>
            <a:xfrm>
              <a:off x="5944603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7" name="object 11867"/>
            <p:cNvSpPr/>
            <p:nvPr/>
          </p:nvSpPr>
          <p:spPr>
            <a:xfrm>
              <a:off x="5944603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8" name="object 11868"/>
            <p:cNvSpPr/>
            <p:nvPr/>
          </p:nvSpPr>
          <p:spPr>
            <a:xfrm>
              <a:off x="5944603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9" name="object 11869"/>
            <p:cNvSpPr/>
            <p:nvPr/>
          </p:nvSpPr>
          <p:spPr>
            <a:xfrm>
              <a:off x="5944603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0" name="object 11870"/>
            <p:cNvSpPr/>
            <p:nvPr/>
          </p:nvSpPr>
          <p:spPr>
            <a:xfrm>
              <a:off x="5944603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1" name="object 11871"/>
            <p:cNvSpPr/>
            <p:nvPr/>
          </p:nvSpPr>
          <p:spPr>
            <a:xfrm>
              <a:off x="5944603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2" name="object 11872"/>
            <p:cNvSpPr/>
            <p:nvPr/>
          </p:nvSpPr>
          <p:spPr>
            <a:xfrm>
              <a:off x="5941212" y="426869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75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75" y="11849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3" name="object 11873"/>
            <p:cNvSpPr/>
            <p:nvPr/>
          </p:nvSpPr>
          <p:spPr>
            <a:xfrm>
              <a:off x="5941212" y="426869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75" y="0"/>
                  </a:lnTo>
                  <a:lnTo>
                    <a:pt x="8775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4" name="object 11874"/>
            <p:cNvSpPr/>
            <p:nvPr/>
          </p:nvSpPr>
          <p:spPr>
            <a:xfrm>
              <a:off x="5942342" y="428498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68" y="7112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5" name="object 11875"/>
            <p:cNvSpPr/>
            <p:nvPr/>
          </p:nvSpPr>
          <p:spPr>
            <a:xfrm>
              <a:off x="5942342" y="428498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6" name="object 11876"/>
            <p:cNvSpPr/>
            <p:nvPr/>
          </p:nvSpPr>
          <p:spPr>
            <a:xfrm>
              <a:off x="5942342" y="428498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7" name="object 11877"/>
            <p:cNvSpPr/>
            <p:nvPr/>
          </p:nvSpPr>
          <p:spPr>
            <a:xfrm>
              <a:off x="5944603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8" name="object 11878"/>
            <p:cNvSpPr/>
            <p:nvPr/>
          </p:nvSpPr>
          <p:spPr>
            <a:xfrm>
              <a:off x="5944603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9" name="object 11879"/>
            <p:cNvSpPr/>
            <p:nvPr/>
          </p:nvSpPr>
          <p:spPr>
            <a:xfrm>
              <a:off x="5944603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0" name="object 11880"/>
            <p:cNvSpPr/>
            <p:nvPr/>
          </p:nvSpPr>
          <p:spPr>
            <a:xfrm>
              <a:off x="5944603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1" name="object 11881"/>
            <p:cNvSpPr/>
            <p:nvPr/>
          </p:nvSpPr>
          <p:spPr>
            <a:xfrm>
              <a:off x="6019292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2" name="object 11882"/>
            <p:cNvSpPr/>
            <p:nvPr/>
          </p:nvSpPr>
          <p:spPr>
            <a:xfrm>
              <a:off x="6019292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3" name="object 11883"/>
            <p:cNvSpPr/>
            <p:nvPr/>
          </p:nvSpPr>
          <p:spPr>
            <a:xfrm>
              <a:off x="6036287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4" name="object 11884"/>
            <p:cNvSpPr/>
            <p:nvPr/>
          </p:nvSpPr>
          <p:spPr>
            <a:xfrm>
              <a:off x="6036287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5" name="object 11885"/>
            <p:cNvSpPr/>
            <p:nvPr/>
          </p:nvSpPr>
          <p:spPr>
            <a:xfrm>
              <a:off x="603628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6" name="object 11886"/>
            <p:cNvSpPr/>
            <p:nvPr/>
          </p:nvSpPr>
          <p:spPr>
            <a:xfrm>
              <a:off x="603628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7" name="object 11887"/>
            <p:cNvSpPr/>
            <p:nvPr/>
          </p:nvSpPr>
          <p:spPr>
            <a:xfrm>
              <a:off x="6036284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8" name="object 11888"/>
            <p:cNvSpPr/>
            <p:nvPr/>
          </p:nvSpPr>
          <p:spPr>
            <a:xfrm>
              <a:off x="6036284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9" name="object 11889"/>
            <p:cNvSpPr/>
            <p:nvPr/>
          </p:nvSpPr>
          <p:spPr>
            <a:xfrm>
              <a:off x="603628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0" name="object 11890"/>
            <p:cNvSpPr/>
            <p:nvPr/>
          </p:nvSpPr>
          <p:spPr>
            <a:xfrm>
              <a:off x="603628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1" name="object 11891"/>
            <p:cNvSpPr/>
            <p:nvPr/>
          </p:nvSpPr>
          <p:spPr>
            <a:xfrm>
              <a:off x="6036284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2" name="object 11892"/>
            <p:cNvSpPr/>
            <p:nvPr/>
          </p:nvSpPr>
          <p:spPr>
            <a:xfrm>
              <a:off x="6036284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3" name="object 11893"/>
            <p:cNvSpPr/>
            <p:nvPr/>
          </p:nvSpPr>
          <p:spPr>
            <a:xfrm>
              <a:off x="6036284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4" name="object 11894"/>
            <p:cNvSpPr/>
            <p:nvPr/>
          </p:nvSpPr>
          <p:spPr>
            <a:xfrm>
              <a:off x="6036284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5" name="object 11895"/>
            <p:cNvSpPr/>
            <p:nvPr/>
          </p:nvSpPr>
          <p:spPr>
            <a:xfrm>
              <a:off x="603628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6" name="object 11896"/>
            <p:cNvSpPr/>
            <p:nvPr/>
          </p:nvSpPr>
          <p:spPr>
            <a:xfrm>
              <a:off x="603628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7" name="object 11897"/>
            <p:cNvSpPr/>
            <p:nvPr/>
          </p:nvSpPr>
          <p:spPr>
            <a:xfrm>
              <a:off x="6036284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8" name="object 11898"/>
            <p:cNvSpPr/>
            <p:nvPr/>
          </p:nvSpPr>
          <p:spPr>
            <a:xfrm>
              <a:off x="6036284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9" name="object 11899"/>
            <p:cNvSpPr/>
            <p:nvPr/>
          </p:nvSpPr>
          <p:spPr>
            <a:xfrm>
              <a:off x="6036284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0" name="object 11900"/>
            <p:cNvSpPr/>
            <p:nvPr/>
          </p:nvSpPr>
          <p:spPr>
            <a:xfrm>
              <a:off x="6036284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1" name="object 11901"/>
            <p:cNvSpPr/>
            <p:nvPr/>
          </p:nvSpPr>
          <p:spPr>
            <a:xfrm>
              <a:off x="6036284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2" name="object 11902"/>
            <p:cNvSpPr/>
            <p:nvPr/>
          </p:nvSpPr>
          <p:spPr>
            <a:xfrm>
              <a:off x="6036284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3" name="object 11903"/>
            <p:cNvSpPr/>
            <p:nvPr/>
          </p:nvSpPr>
          <p:spPr>
            <a:xfrm>
              <a:off x="603628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4" name="object 11904"/>
            <p:cNvSpPr/>
            <p:nvPr/>
          </p:nvSpPr>
          <p:spPr>
            <a:xfrm>
              <a:off x="603628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5" name="object 11905"/>
            <p:cNvSpPr/>
            <p:nvPr/>
          </p:nvSpPr>
          <p:spPr>
            <a:xfrm>
              <a:off x="6036284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6" name="object 11906"/>
            <p:cNvSpPr/>
            <p:nvPr/>
          </p:nvSpPr>
          <p:spPr>
            <a:xfrm>
              <a:off x="6036284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7" name="object 11907"/>
            <p:cNvSpPr/>
            <p:nvPr/>
          </p:nvSpPr>
          <p:spPr>
            <a:xfrm>
              <a:off x="603628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8" name="object 11908"/>
            <p:cNvSpPr/>
            <p:nvPr/>
          </p:nvSpPr>
          <p:spPr>
            <a:xfrm>
              <a:off x="603628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9" name="object 11909"/>
            <p:cNvSpPr/>
            <p:nvPr/>
          </p:nvSpPr>
          <p:spPr>
            <a:xfrm>
              <a:off x="6036284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0" name="object 11910"/>
            <p:cNvSpPr/>
            <p:nvPr/>
          </p:nvSpPr>
          <p:spPr>
            <a:xfrm>
              <a:off x="6036284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1" name="object 11911"/>
            <p:cNvSpPr/>
            <p:nvPr/>
          </p:nvSpPr>
          <p:spPr>
            <a:xfrm>
              <a:off x="603628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2" name="object 11912"/>
            <p:cNvSpPr/>
            <p:nvPr/>
          </p:nvSpPr>
          <p:spPr>
            <a:xfrm>
              <a:off x="603628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3" name="object 11913"/>
            <p:cNvSpPr/>
            <p:nvPr/>
          </p:nvSpPr>
          <p:spPr>
            <a:xfrm>
              <a:off x="6036284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4" name="object 11914"/>
            <p:cNvSpPr/>
            <p:nvPr/>
          </p:nvSpPr>
          <p:spPr>
            <a:xfrm>
              <a:off x="6036284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5" name="object 11915"/>
            <p:cNvSpPr/>
            <p:nvPr/>
          </p:nvSpPr>
          <p:spPr>
            <a:xfrm>
              <a:off x="6036284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6" name="object 11916"/>
            <p:cNvSpPr/>
            <p:nvPr/>
          </p:nvSpPr>
          <p:spPr>
            <a:xfrm>
              <a:off x="6036284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7" name="object 11917"/>
            <p:cNvSpPr/>
            <p:nvPr/>
          </p:nvSpPr>
          <p:spPr>
            <a:xfrm>
              <a:off x="6036284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8" name="object 11918"/>
            <p:cNvSpPr/>
            <p:nvPr/>
          </p:nvSpPr>
          <p:spPr>
            <a:xfrm>
              <a:off x="6036284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9" name="object 11919"/>
            <p:cNvSpPr/>
            <p:nvPr/>
          </p:nvSpPr>
          <p:spPr>
            <a:xfrm>
              <a:off x="6036284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0" name="object 11920"/>
            <p:cNvSpPr/>
            <p:nvPr/>
          </p:nvSpPr>
          <p:spPr>
            <a:xfrm>
              <a:off x="6036284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1" name="object 11921"/>
            <p:cNvSpPr/>
            <p:nvPr/>
          </p:nvSpPr>
          <p:spPr>
            <a:xfrm>
              <a:off x="6036284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2" name="object 11922"/>
            <p:cNvSpPr/>
            <p:nvPr/>
          </p:nvSpPr>
          <p:spPr>
            <a:xfrm>
              <a:off x="6036284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3" name="object 11923"/>
            <p:cNvSpPr/>
            <p:nvPr/>
          </p:nvSpPr>
          <p:spPr>
            <a:xfrm>
              <a:off x="603628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4" name="object 11924"/>
            <p:cNvSpPr/>
            <p:nvPr/>
          </p:nvSpPr>
          <p:spPr>
            <a:xfrm>
              <a:off x="603628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5" name="object 11925"/>
            <p:cNvSpPr/>
            <p:nvPr/>
          </p:nvSpPr>
          <p:spPr>
            <a:xfrm>
              <a:off x="6036284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6" name="object 11926"/>
            <p:cNvSpPr/>
            <p:nvPr/>
          </p:nvSpPr>
          <p:spPr>
            <a:xfrm>
              <a:off x="6036284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7" name="object 11927"/>
            <p:cNvSpPr/>
            <p:nvPr/>
          </p:nvSpPr>
          <p:spPr>
            <a:xfrm>
              <a:off x="6036284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8" name="object 11928"/>
            <p:cNvSpPr/>
            <p:nvPr/>
          </p:nvSpPr>
          <p:spPr>
            <a:xfrm>
              <a:off x="6036284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9" name="object 11929"/>
            <p:cNvSpPr/>
            <p:nvPr/>
          </p:nvSpPr>
          <p:spPr>
            <a:xfrm>
              <a:off x="6036284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0" name="object 11930"/>
            <p:cNvSpPr/>
            <p:nvPr/>
          </p:nvSpPr>
          <p:spPr>
            <a:xfrm>
              <a:off x="6036284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1" name="object 11931"/>
            <p:cNvSpPr/>
            <p:nvPr/>
          </p:nvSpPr>
          <p:spPr>
            <a:xfrm>
              <a:off x="6036284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2" name="object 11932"/>
            <p:cNvSpPr/>
            <p:nvPr/>
          </p:nvSpPr>
          <p:spPr>
            <a:xfrm>
              <a:off x="6036284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3" name="object 11933"/>
            <p:cNvSpPr/>
            <p:nvPr/>
          </p:nvSpPr>
          <p:spPr>
            <a:xfrm>
              <a:off x="6036284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4" name="object 11934"/>
            <p:cNvSpPr/>
            <p:nvPr/>
          </p:nvSpPr>
          <p:spPr>
            <a:xfrm>
              <a:off x="6036284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5" name="object 11935"/>
            <p:cNvSpPr/>
            <p:nvPr/>
          </p:nvSpPr>
          <p:spPr>
            <a:xfrm>
              <a:off x="603628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6" name="object 11936"/>
            <p:cNvSpPr/>
            <p:nvPr/>
          </p:nvSpPr>
          <p:spPr>
            <a:xfrm>
              <a:off x="603628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7" name="object 11937"/>
            <p:cNvSpPr/>
            <p:nvPr/>
          </p:nvSpPr>
          <p:spPr>
            <a:xfrm>
              <a:off x="6021844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82" y="69748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8" name="object 11938"/>
            <p:cNvSpPr/>
            <p:nvPr/>
          </p:nvSpPr>
          <p:spPr>
            <a:xfrm>
              <a:off x="6046470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28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28" y="85077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9" name="object 11939"/>
            <p:cNvSpPr/>
            <p:nvPr/>
          </p:nvSpPr>
          <p:spPr>
            <a:xfrm>
              <a:off x="6046470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28" y="0"/>
                  </a:lnTo>
                  <a:lnTo>
                    <a:pt x="27228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0" name="object 11940"/>
            <p:cNvSpPr/>
            <p:nvPr/>
          </p:nvSpPr>
          <p:spPr>
            <a:xfrm>
              <a:off x="6063490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1" name="object 11941"/>
            <p:cNvSpPr/>
            <p:nvPr/>
          </p:nvSpPr>
          <p:spPr>
            <a:xfrm>
              <a:off x="6063490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2" name="object 11942"/>
            <p:cNvSpPr/>
            <p:nvPr/>
          </p:nvSpPr>
          <p:spPr>
            <a:xfrm>
              <a:off x="6063488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3" name="object 11943"/>
            <p:cNvSpPr/>
            <p:nvPr/>
          </p:nvSpPr>
          <p:spPr>
            <a:xfrm>
              <a:off x="6063488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4" name="object 11944"/>
            <p:cNvSpPr/>
            <p:nvPr/>
          </p:nvSpPr>
          <p:spPr>
            <a:xfrm>
              <a:off x="6063488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5" name="object 11945"/>
            <p:cNvSpPr/>
            <p:nvPr/>
          </p:nvSpPr>
          <p:spPr>
            <a:xfrm>
              <a:off x="6063488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6" name="object 11946"/>
            <p:cNvSpPr/>
            <p:nvPr/>
          </p:nvSpPr>
          <p:spPr>
            <a:xfrm>
              <a:off x="6063488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7" name="object 11947"/>
            <p:cNvSpPr/>
            <p:nvPr/>
          </p:nvSpPr>
          <p:spPr>
            <a:xfrm>
              <a:off x="6063488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8" name="object 11948"/>
            <p:cNvSpPr/>
            <p:nvPr/>
          </p:nvSpPr>
          <p:spPr>
            <a:xfrm>
              <a:off x="6063488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9" name="object 11949"/>
            <p:cNvSpPr/>
            <p:nvPr/>
          </p:nvSpPr>
          <p:spPr>
            <a:xfrm>
              <a:off x="6063488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0" name="object 11950"/>
            <p:cNvSpPr/>
            <p:nvPr/>
          </p:nvSpPr>
          <p:spPr>
            <a:xfrm>
              <a:off x="6063488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1" name="object 11951"/>
            <p:cNvSpPr/>
            <p:nvPr/>
          </p:nvSpPr>
          <p:spPr>
            <a:xfrm>
              <a:off x="6063488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2" name="object 11952"/>
            <p:cNvSpPr/>
            <p:nvPr/>
          </p:nvSpPr>
          <p:spPr>
            <a:xfrm>
              <a:off x="6063488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3" name="object 11953"/>
            <p:cNvSpPr/>
            <p:nvPr/>
          </p:nvSpPr>
          <p:spPr>
            <a:xfrm>
              <a:off x="6063488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4" name="object 11954"/>
            <p:cNvSpPr/>
            <p:nvPr/>
          </p:nvSpPr>
          <p:spPr>
            <a:xfrm>
              <a:off x="6063488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5" name="object 11955"/>
            <p:cNvSpPr/>
            <p:nvPr/>
          </p:nvSpPr>
          <p:spPr>
            <a:xfrm>
              <a:off x="6063488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6" name="object 11956"/>
            <p:cNvSpPr/>
            <p:nvPr/>
          </p:nvSpPr>
          <p:spPr>
            <a:xfrm>
              <a:off x="6063488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7" name="object 11957"/>
            <p:cNvSpPr/>
            <p:nvPr/>
          </p:nvSpPr>
          <p:spPr>
            <a:xfrm>
              <a:off x="6063488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8" name="object 11958"/>
            <p:cNvSpPr/>
            <p:nvPr/>
          </p:nvSpPr>
          <p:spPr>
            <a:xfrm>
              <a:off x="6063488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9" name="object 11959"/>
            <p:cNvSpPr/>
            <p:nvPr/>
          </p:nvSpPr>
          <p:spPr>
            <a:xfrm>
              <a:off x="6063488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0" name="object 11960"/>
            <p:cNvSpPr/>
            <p:nvPr/>
          </p:nvSpPr>
          <p:spPr>
            <a:xfrm>
              <a:off x="6063488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1" name="object 11961"/>
            <p:cNvSpPr/>
            <p:nvPr/>
          </p:nvSpPr>
          <p:spPr>
            <a:xfrm>
              <a:off x="6063488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2" name="object 11962"/>
            <p:cNvSpPr/>
            <p:nvPr/>
          </p:nvSpPr>
          <p:spPr>
            <a:xfrm>
              <a:off x="6063488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3" name="object 11963"/>
            <p:cNvSpPr/>
            <p:nvPr/>
          </p:nvSpPr>
          <p:spPr>
            <a:xfrm>
              <a:off x="6063488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4" name="object 11964"/>
            <p:cNvSpPr/>
            <p:nvPr/>
          </p:nvSpPr>
          <p:spPr>
            <a:xfrm>
              <a:off x="6063488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5" name="object 11965"/>
            <p:cNvSpPr/>
            <p:nvPr/>
          </p:nvSpPr>
          <p:spPr>
            <a:xfrm>
              <a:off x="6063488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6" name="object 11966"/>
            <p:cNvSpPr/>
            <p:nvPr/>
          </p:nvSpPr>
          <p:spPr>
            <a:xfrm>
              <a:off x="6063488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7" name="object 11967"/>
            <p:cNvSpPr/>
            <p:nvPr/>
          </p:nvSpPr>
          <p:spPr>
            <a:xfrm>
              <a:off x="6063488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8" name="object 11968"/>
            <p:cNvSpPr/>
            <p:nvPr/>
          </p:nvSpPr>
          <p:spPr>
            <a:xfrm>
              <a:off x="6063488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9" name="object 11969"/>
            <p:cNvSpPr/>
            <p:nvPr/>
          </p:nvSpPr>
          <p:spPr>
            <a:xfrm>
              <a:off x="6063488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0" name="object 11970"/>
            <p:cNvSpPr/>
            <p:nvPr/>
          </p:nvSpPr>
          <p:spPr>
            <a:xfrm>
              <a:off x="6063488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1" name="object 11971"/>
            <p:cNvSpPr/>
            <p:nvPr/>
          </p:nvSpPr>
          <p:spPr>
            <a:xfrm>
              <a:off x="6063488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2" name="object 11972"/>
            <p:cNvSpPr/>
            <p:nvPr/>
          </p:nvSpPr>
          <p:spPr>
            <a:xfrm>
              <a:off x="6063488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3" name="object 11973"/>
            <p:cNvSpPr/>
            <p:nvPr/>
          </p:nvSpPr>
          <p:spPr>
            <a:xfrm>
              <a:off x="6063488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4" name="object 11974"/>
            <p:cNvSpPr/>
            <p:nvPr/>
          </p:nvSpPr>
          <p:spPr>
            <a:xfrm>
              <a:off x="6063488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5" name="object 11975"/>
            <p:cNvSpPr/>
            <p:nvPr/>
          </p:nvSpPr>
          <p:spPr>
            <a:xfrm>
              <a:off x="6063488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6" name="object 11976"/>
            <p:cNvSpPr/>
            <p:nvPr/>
          </p:nvSpPr>
          <p:spPr>
            <a:xfrm>
              <a:off x="6063488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7" name="object 11977"/>
            <p:cNvSpPr/>
            <p:nvPr/>
          </p:nvSpPr>
          <p:spPr>
            <a:xfrm>
              <a:off x="6063488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8" name="object 11978"/>
            <p:cNvSpPr/>
            <p:nvPr/>
          </p:nvSpPr>
          <p:spPr>
            <a:xfrm>
              <a:off x="6063488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9" name="object 11979"/>
            <p:cNvSpPr/>
            <p:nvPr/>
          </p:nvSpPr>
          <p:spPr>
            <a:xfrm>
              <a:off x="6063488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0" name="object 11980"/>
            <p:cNvSpPr/>
            <p:nvPr/>
          </p:nvSpPr>
          <p:spPr>
            <a:xfrm>
              <a:off x="6063488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1" name="object 11981"/>
            <p:cNvSpPr/>
            <p:nvPr/>
          </p:nvSpPr>
          <p:spPr>
            <a:xfrm>
              <a:off x="6063488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2" name="object 11982"/>
            <p:cNvSpPr/>
            <p:nvPr/>
          </p:nvSpPr>
          <p:spPr>
            <a:xfrm>
              <a:off x="6063488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3" name="object 11983"/>
            <p:cNvSpPr/>
            <p:nvPr/>
          </p:nvSpPr>
          <p:spPr>
            <a:xfrm>
              <a:off x="6063488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4" name="object 11984"/>
            <p:cNvSpPr/>
            <p:nvPr/>
          </p:nvSpPr>
          <p:spPr>
            <a:xfrm>
              <a:off x="6063488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5" name="object 11985"/>
            <p:cNvSpPr/>
            <p:nvPr/>
          </p:nvSpPr>
          <p:spPr>
            <a:xfrm>
              <a:off x="6063488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6" name="object 11986"/>
            <p:cNvSpPr/>
            <p:nvPr/>
          </p:nvSpPr>
          <p:spPr>
            <a:xfrm>
              <a:off x="6063488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7" name="object 11987"/>
            <p:cNvSpPr/>
            <p:nvPr/>
          </p:nvSpPr>
          <p:spPr>
            <a:xfrm>
              <a:off x="6063488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8" name="object 11988"/>
            <p:cNvSpPr/>
            <p:nvPr/>
          </p:nvSpPr>
          <p:spPr>
            <a:xfrm>
              <a:off x="6063488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9" name="object 11989"/>
            <p:cNvSpPr/>
            <p:nvPr/>
          </p:nvSpPr>
          <p:spPr>
            <a:xfrm>
              <a:off x="6063488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0" name="object 11990"/>
            <p:cNvSpPr/>
            <p:nvPr/>
          </p:nvSpPr>
          <p:spPr>
            <a:xfrm>
              <a:off x="6063488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1" name="object 11991"/>
            <p:cNvSpPr/>
            <p:nvPr/>
          </p:nvSpPr>
          <p:spPr>
            <a:xfrm>
              <a:off x="6063488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2" name="object 11992"/>
            <p:cNvSpPr/>
            <p:nvPr/>
          </p:nvSpPr>
          <p:spPr>
            <a:xfrm>
              <a:off x="6063488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3" name="object 11993"/>
            <p:cNvSpPr/>
            <p:nvPr/>
          </p:nvSpPr>
          <p:spPr>
            <a:xfrm>
              <a:off x="6063488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4" name="object 11994"/>
            <p:cNvSpPr/>
            <p:nvPr/>
          </p:nvSpPr>
          <p:spPr>
            <a:xfrm>
              <a:off x="6049060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95" y="69748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5" name="object 11995"/>
            <p:cNvSpPr/>
            <p:nvPr/>
          </p:nvSpPr>
          <p:spPr>
            <a:xfrm>
              <a:off x="6073698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6" name="object 11996"/>
            <p:cNvSpPr/>
            <p:nvPr/>
          </p:nvSpPr>
          <p:spPr>
            <a:xfrm>
              <a:off x="6073698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7" name="object 11997"/>
            <p:cNvSpPr/>
            <p:nvPr/>
          </p:nvSpPr>
          <p:spPr>
            <a:xfrm>
              <a:off x="609804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8" name="object 11998"/>
            <p:cNvSpPr/>
            <p:nvPr/>
          </p:nvSpPr>
          <p:spPr>
            <a:xfrm>
              <a:off x="6098044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9" name="object 11999"/>
            <p:cNvSpPr/>
            <p:nvPr/>
          </p:nvSpPr>
          <p:spPr>
            <a:xfrm>
              <a:off x="6098044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0" name="object 12000"/>
            <p:cNvSpPr/>
            <p:nvPr/>
          </p:nvSpPr>
          <p:spPr>
            <a:xfrm>
              <a:off x="6098044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1" name="object 12001"/>
            <p:cNvSpPr/>
            <p:nvPr/>
          </p:nvSpPr>
          <p:spPr>
            <a:xfrm>
              <a:off x="6098044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2" name="object 12002"/>
            <p:cNvSpPr/>
            <p:nvPr/>
          </p:nvSpPr>
          <p:spPr>
            <a:xfrm>
              <a:off x="6098044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3" name="object 12003"/>
            <p:cNvSpPr/>
            <p:nvPr/>
          </p:nvSpPr>
          <p:spPr>
            <a:xfrm>
              <a:off x="6098044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4" name="object 12004"/>
            <p:cNvSpPr/>
            <p:nvPr/>
          </p:nvSpPr>
          <p:spPr>
            <a:xfrm>
              <a:off x="6098044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5" name="object 12005"/>
            <p:cNvSpPr/>
            <p:nvPr/>
          </p:nvSpPr>
          <p:spPr>
            <a:xfrm>
              <a:off x="6098044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6" name="object 12006"/>
            <p:cNvSpPr/>
            <p:nvPr/>
          </p:nvSpPr>
          <p:spPr>
            <a:xfrm>
              <a:off x="6098044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7" name="object 12007"/>
            <p:cNvSpPr/>
            <p:nvPr/>
          </p:nvSpPr>
          <p:spPr>
            <a:xfrm>
              <a:off x="6098044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8" name="object 12008"/>
            <p:cNvSpPr/>
            <p:nvPr/>
          </p:nvSpPr>
          <p:spPr>
            <a:xfrm>
              <a:off x="6098044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9" name="object 12009"/>
            <p:cNvSpPr/>
            <p:nvPr/>
          </p:nvSpPr>
          <p:spPr>
            <a:xfrm>
              <a:off x="609804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0" name="object 12010"/>
            <p:cNvSpPr/>
            <p:nvPr/>
          </p:nvSpPr>
          <p:spPr>
            <a:xfrm>
              <a:off x="6098044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1" name="object 12011"/>
            <p:cNvSpPr/>
            <p:nvPr/>
          </p:nvSpPr>
          <p:spPr>
            <a:xfrm>
              <a:off x="6098044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2" name="object 12012"/>
            <p:cNvSpPr/>
            <p:nvPr/>
          </p:nvSpPr>
          <p:spPr>
            <a:xfrm>
              <a:off x="6098044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3" name="object 12013"/>
            <p:cNvSpPr/>
            <p:nvPr/>
          </p:nvSpPr>
          <p:spPr>
            <a:xfrm>
              <a:off x="6098044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4" name="object 12014"/>
            <p:cNvSpPr/>
            <p:nvPr/>
          </p:nvSpPr>
          <p:spPr>
            <a:xfrm>
              <a:off x="6098044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5" name="object 12015"/>
            <p:cNvSpPr/>
            <p:nvPr/>
          </p:nvSpPr>
          <p:spPr>
            <a:xfrm>
              <a:off x="6098044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6" name="object 12016"/>
            <p:cNvSpPr/>
            <p:nvPr/>
          </p:nvSpPr>
          <p:spPr>
            <a:xfrm>
              <a:off x="6098044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7" name="object 12017"/>
            <p:cNvSpPr/>
            <p:nvPr/>
          </p:nvSpPr>
          <p:spPr>
            <a:xfrm>
              <a:off x="6098044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8" name="object 12018"/>
            <p:cNvSpPr/>
            <p:nvPr/>
          </p:nvSpPr>
          <p:spPr>
            <a:xfrm>
              <a:off x="6098044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9" name="object 12019"/>
            <p:cNvSpPr/>
            <p:nvPr/>
          </p:nvSpPr>
          <p:spPr>
            <a:xfrm>
              <a:off x="6098044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0" name="object 12020"/>
            <p:cNvSpPr/>
            <p:nvPr/>
          </p:nvSpPr>
          <p:spPr>
            <a:xfrm>
              <a:off x="6098044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1" name="object 12021"/>
            <p:cNvSpPr/>
            <p:nvPr/>
          </p:nvSpPr>
          <p:spPr>
            <a:xfrm>
              <a:off x="609804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2" name="object 12022"/>
            <p:cNvSpPr/>
            <p:nvPr/>
          </p:nvSpPr>
          <p:spPr>
            <a:xfrm>
              <a:off x="6098044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3" name="object 12023"/>
            <p:cNvSpPr/>
            <p:nvPr/>
          </p:nvSpPr>
          <p:spPr>
            <a:xfrm>
              <a:off x="5992025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4" name="object 12024"/>
            <p:cNvSpPr/>
            <p:nvPr/>
          </p:nvSpPr>
          <p:spPr>
            <a:xfrm>
              <a:off x="5992025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5" name="object 12025"/>
            <p:cNvSpPr/>
            <p:nvPr/>
          </p:nvSpPr>
          <p:spPr>
            <a:xfrm>
              <a:off x="5992025" y="424996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6" name="object 12026"/>
            <p:cNvSpPr/>
            <p:nvPr/>
          </p:nvSpPr>
          <p:spPr>
            <a:xfrm>
              <a:off x="6000356" y="425660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30" y="206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7" name="object 12027"/>
            <p:cNvSpPr/>
            <p:nvPr/>
          </p:nvSpPr>
          <p:spPr>
            <a:xfrm>
              <a:off x="5996548" y="4279525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66"/>
                  </a:moveTo>
                  <a:lnTo>
                    <a:pt x="1765" y="8966"/>
                  </a:lnTo>
                  <a:lnTo>
                    <a:pt x="2146" y="8547"/>
                  </a:lnTo>
                  <a:lnTo>
                    <a:pt x="2146" y="8077"/>
                  </a:lnTo>
                  <a:lnTo>
                    <a:pt x="2146" y="863"/>
                  </a:lnTo>
                  <a:lnTo>
                    <a:pt x="2146" y="393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419" y="0"/>
                  </a:lnTo>
                  <a:lnTo>
                    <a:pt x="0" y="393"/>
                  </a:lnTo>
                  <a:lnTo>
                    <a:pt x="0" y="863"/>
                  </a:lnTo>
                  <a:lnTo>
                    <a:pt x="0" y="8077"/>
                  </a:lnTo>
                  <a:lnTo>
                    <a:pt x="0" y="8547"/>
                  </a:lnTo>
                  <a:lnTo>
                    <a:pt x="419" y="8966"/>
                  </a:lnTo>
                  <a:lnTo>
                    <a:pt x="888" y="8966"/>
                  </a:lnTo>
                  <a:lnTo>
                    <a:pt x="1257" y="896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8" name="object 12028"/>
            <p:cNvSpPr/>
            <p:nvPr/>
          </p:nvSpPr>
          <p:spPr>
            <a:xfrm>
              <a:off x="5994615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9" name="object 12029"/>
            <p:cNvSpPr/>
            <p:nvPr/>
          </p:nvSpPr>
          <p:spPr>
            <a:xfrm>
              <a:off x="5994615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0" name="object 12030"/>
            <p:cNvSpPr/>
            <p:nvPr/>
          </p:nvSpPr>
          <p:spPr>
            <a:xfrm>
              <a:off x="5994615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1" name="object 12031"/>
            <p:cNvSpPr/>
            <p:nvPr/>
          </p:nvSpPr>
          <p:spPr>
            <a:xfrm>
              <a:off x="5994615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2" name="object 12032"/>
            <p:cNvSpPr/>
            <p:nvPr/>
          </p:nvSpPr>
          <p:spPr>
            <a:xfrm>
              <a:off x="5994615" y="4258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3" name="object 12033"/>
            <p:cNvSpPr/>
            <p:nvPr/>
          </p:nvSpPr>
          <p:spPr>
            <a:xfrm>
              <a:off x="5994615" y="4258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4" name="object 12034"/>
            <p:cNvSpPr/>
            <p:nvPr/>
          </p:nvSpPr>
          <p:spPr>
            <a:xfrm>
              <a:off x="5994615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5" name="object 12035"/>
            <p:cNvSpPr/>
            <p:nvPr/>
          </p:nvSpPr>
          <p:spPr>
            <a:xfrm>
              <a:off x="5994615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6" name="object 12036"/>
            <p:cNvSpPr/>
            <p:nvPr/>
          </p:nvSpPr>
          <p:spPr>
            <a:xfrm>
              <a:off x="5994615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7" name="object 12037"/>
            <p:cNvSpPr/>
            <p:nvPr/>
          </p:nvSpPr>
          <p:spPr>
            <a:xfrm>
              <a:off x="5994615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8" name="object 12038"/>
            <p:cNvSpPr/>
            <p:nvPr/>
          </p:nvSpPr>
          <p:spPr>
            <a:xfrm>
              <a:off x="5994615" y="4264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9" name="object 12039"/>
            <p:cNvSpPr/>
            <p:nvPr/>
          </p:nvSpPr>
          <p:spPr>
            <a:xfrm>
              <a:off x="5994615" y="4264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0" name="object 12040"/>
            <p:cNvSpPr/>
            <p:nvPr/>
          </p:nvSpPr>
          <p:spPr>
            <a:xfrm>
              <a:off x="5994615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1" name="object 12041"/>
            <p:cNvSpPr/>
            <p:nvPr/>
          </p:nvSpPr>
          <p:spPr>
            <a:xfrm>
              <a:off x="5994615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2" name="object 12042"/>
            <p:cNvSpPr/>
            <p:nvPr/>
          </p:nvSpPr>
          <p:spPr>
            <a:xfrm>
              <a:off x="5994615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3" name="object 12043"/>
            <p:cNvSpPr/>
            <p:nvPr/>
          </p:nvSpPr>
          <p:spPr>
            <a:xfrm>
              <a:off x="5994615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4" name="object 12044"/>
            <p:cNvSpPr/>
            <p:nvPr/>
          </p:nvSpPr>
          <p:spPr>
            <a:xfrm>
              <a:off x="5994615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5" name="object 12045"/>
            <p:cNvSpPr/>
            <p:nvPr/>
          </p:nvSpPr>
          <p:spPr>
            <a:xfrm>
              <a:off x="5994615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6" name="object 12046"/>
            <p:cNvSpPr/>
            <p:nvPr/>
          </p:nvSpPr>
          <p:spPr>
            <a:xfrm>
              <a:off x="6080787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7" name="object 12047"/>
            <p:cNvSpPr/>
            <p:nvPr/>
          </p:nvSpPr>
          <p:spPr>
            <a:xfrm>
              <a:off x="6080787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8" name="object 12048"/>
            <p:cNvSpPr/>
            <p:nvPr/>
          </p:nvSpPr>
          <p:spPr>
            <a:xfrm>
              <a:off x="6093856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9" name="object 12049"/>
            <p:cNvSpPr/>
            <p:nvPr/>
          </p:nvSpPr>
          <p:spPr>
            <a:xfrm>
              <a:off x="6093856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0" name="object 12050"/>
            <p:cNvSpPr/>
            <p:nvPr/>
          </p:nvSpPr>
          <p:spPr>
            <a:xfrm>
              <a:off x="6082093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63" y="6974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1" name="object 12051"/>
            <p:cNvSpPr/>
            <p:nvPr/>
          </p:nvSpPr>
          <p:spPr>
            <a:xfrm>
              <a:off x="6100902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2" name="object 12052"/>
            <p:cNvSpPr/>
            <p:nvPr/>
          </p:nvSpPr>
          <p:spPr>
            <a:xfrm>
              <a:off x="6100902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3" name="object 12053"/>
            <p:cNvSpPr/>
            <p:nvPr/>
          </p:nvSpPr>
          <p:spPr>
            <a:xfrm>
              <a:off x="6107991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4" name="object 12054"/>
            <p:cNvSpPr/>
            <p:nvPr/>
          </p:nvSpPr>
          <p:spPr>
            <a:xfrm>
              <a:off x="6107991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5" name="object 12055"/>
            <p:cNvSpPr/>
            <p:nvPr/>
          </p:nvSpPr>
          <p:spPr>
            <a:xfrm>
              <a:off x="6121034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6" name="object 12056"/>
            <p:cNvSpPr/>
            <p:nvPr/>
          </p:nvSpPr>
          <p:spPr>
            <a:xfrm>
              <a:off x="6121034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7" name="object 12057"/>
            <p:cNvSpPr/>
            <p:nvPr/>
          </p:nvSpPr>
          <p:spPr>
            <a:xfrm>
              <a:off x="6109360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25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25" y="69748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8" name="object 12058"/>
            <p:cNvSpPr/>
            <p:nvPr/>
          </p:nvSpPr>
          <p:spPr>
            <a:xfrm>
              <a:off x="609804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9" name="object 12059"/>
            <p:cNvSpPr/>
            <p:nvPr/>
          </p:nvSpPr>
          <p:spPr>
            <a:xfrm>
              <a:off x="6098044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0" name="object 12060"/>
            <p:cNvSpPr/>
            <p:nvPr/>
          </p:nvSpPr>
          <p:spPr>
            <a:xfrm>
              <a:off x="6098044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1" name="object 12061"/>
            <p:cNvSpPr/>
            <p:nvPr/>
          </p:nvSpPr>
          <p:spPr>
            <a:xfrm>
              <a:off x="6098044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2" name="object 12062"/>
            <p:cNvSpPr/>
            <p:nvPr/>
          </p:nvSpPr>
          <p:spPr>
            <a:xfrm>
              <a:off x="609804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3" name="object 12063"/>
            <p:cNvSpPr/>
            <p:nvPr/>
          </p:nvSpPr>
          <p:spPr>
            <a:xfrm>
              <a:off x="6098044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4" name="object 12064"/>
            <p:cNvSpPr/>
            <p:nvPr/>
          </p:nvSpPr>
          <p:spPr>
            <a:xfrm>
              <a:off x="6098044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5" name="object 12065"/>
            <p:cNvSpPr/>
            <p:nvPr/>
          </p:nvSpPr>
          <p:spPr>
            <a:xfrm>
              <a:off x="6098044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6" name="object 12066"/>
            <p:cNvSpPr/>
            <p:nvPr/>
          </p:nvSpPr>
          <p:spPr>
            <a:xfrm>
              <a:off x="6098044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7" name="object 12067"/>
            <p:cNvSpPr/>
            <p:nvPr/>
          </p:nvSpPr>
          <p:spPr>
            <a:xfrm>
              <a:off x="6098044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8" name="object 12068"/>
            <p:cNvSpPr/>
            <p:nvPr/>
          </p:nvSpPr>
          <p:spPr>
            <a:xfrm>
              <a:off x="609804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9" name="object 12069"/>
            <p:cNvSpPr/>
            <p:nvPr/>
          </p:nvSpPr>
          <p:spPr>
            <a:xfrm>
              <a:off x="6098044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0" name="object 12070"/>
            <p:cNvSpPr/>
            <p:nvPr/>
          </p:nvSpPr>
          <p:spPr>
            <a:xfrm>
              <a:off x="6098044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1" name="object 12071"/>
            <p:cNvSpPr/>
            <p:nvPr/>
          </p:nvSpPr>
          <p:spPr>
            <a:xfrm>
              <a:off x="6098044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2" name="object 12072"/>
            <p:cNvSpPr/>
            <p:nvPr/>
          </p:nvSpPr>
          <p:spPr>
            <a:xfrm>
              <a:off x="6098044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3" name="object 12073"/>
            <p:cNvSpPr/>
            <p:nvPr/>
          </p:nvSpPr>
          <p:spPr>
            <a:xfrm>
              <a:off x="6098044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4" name="object 12074"/>
            <p:cNvSpPr/>
            <p:nvPr/>
          </p:nvSpPr>
          <p:spPr>
            <a:xfrm>
              <a:off x="6098044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5" name="object 12075"/>
            <p:cNvSpPr/>
            <p:nvPr/>
          </p:nvSpPr>
          <p:spPr>
            <a:xfrm>
              <a:off x="6098044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6" name="object 12076"/>
            <p:cNvSpPr/>
            <p:nvPr/>
          </p:nvSpPr>
          <p:spPr>
            <a:xfrm>
              <a:off x="609804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7" name="object 12077"/>
            <p:cNvSpPr/>
            <p:nvPr/>
          </p:nvSpPr>
          <p:spPr>
            <a:xfrm>
              <a:off x="6098044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8" name="object 12078"/>
            <p:cNvSpPr/>
            <p:nvPr/>
          </p:nvSpPr>
          <p:spPr>
            <a:xfrm>
              <a:off x="6098044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9" name="object 12079"/>
            <p:cNvSpPr/>
            <p:nvPr/>
          </p:nvSpPr>
          <p:spPr>
            <a:xfrm>
              <a:off x="6098044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0" name="object 12080"/>
            <p:cNvSpPr/>
            <p:nvPr/>
          </p:nvSpPr>
          <p:spPr>
            <a:xfrm>
              <a:off x="609804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1" name="object 12081"/>
            <p:cNvSpPr/>
            <p:nvPr/>
          </p:nvSpPr>
          <p:spPr>
            <a:xfrm>
              <a:off x="6098044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2" name="object 12082"/>
            <p:cNvSpPr/>
            <p:nvPr/>
          </p:nvSpPr>
          <p:spPr>
            <a:xfrm>
              <a:off x="6098044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3" name="object 12083"/>
            <p:cNvSpPr/>
            <p:nvPr/>
          </p:nvSpPr>
          <p:spPr>
            <a:xfrm>
              <a:off x="6098044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4" name="object 12084"/>
            <p:cNvSpPr/>
            <p:nvPr/>
          </p:nvSpPr>
          <p:spPr>
            <a:xfrm>
              <a:off x="612528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5" name="object 12085"/>
            <p:cNvSpPr/>
            <p:nvPr/>
          </p:nvSpPr>
          <p:spPr>
            <a:xfrm>
              <a:off x="6125286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6" name="object 12086"/>
            <p:cNvSpPr/>
            <p:nvPr/>
          </p:nvSpPr>
          <p:spPr>
            <a:xfrm>
              <a:off x="6125286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7" name="object 12087"/>
            <p:cNvSpPr/>
            <p:nvPr/>
          </p:nvSpPr>
          <p:spPr>
            <a:xfrm>
              <a:off x="6125286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8" name="object 12088"/>
            <p:cNvSpPr/>
            <p:nvPr/>
          </p:nvSpPr>
          <p:spPr>
            <a:xfrm>
              <a:off x="612528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9" name="object 12089"/>
            <p:cNvSpPr/>
            <p:nvPr/>
          </p:nvSpPr>
          <p:spPr>
            <a:xfrm>
              <a:off x="6125286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0" name="object 12090"/>
            <p:cNvSpPr/>
            <p:nvPr/>
          </p:nvSpPr>
          <p:spPr>
            <a:xfrm>
              <a:off x="6125286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1" name="object 12091"/>
            <p:cNvSpPr/>
            <p:nvPr/>
          </p:nvSpPr>
          <p:spPr>
            <a:xfrm>
              <a:off x="6125286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2" name="object 12092"/>
            <p:cNvSpPr/>
            <p:nvPr/>
          </p:nvSpPr>
          <p:spPr>
            <a:xfrm>
              <a:off x="6125286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3" name="object 12093"/>
            <p:cNvSpPr/>
            <p:nvPr/>
          </p:nvSpPr>
          <p:spPr>
            <a:xfrm>
              <a:off x="6125286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4" name="object 12094"/>
            <p:cNvSpPr/>
            <p:nvPr/>
          </p:nvSpPr>
          <p:spPr>
            <a:xfrm>
              <a:off x="612528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5" name="object 12095"/>
            <p:cNvSpPr/>
            <p:nvPr/>
          </p:nvSpPr>
          <p:spPr>
            <a:xfrm>
              <a:off x="6125286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6" name="object 12096"/>
            <p:cNvSpPr/>
            <p:nvPr/>
          </p:nvSpPr>
          <p:spPr>
            <a:xfrm>
              <a:off x="6125286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7" name="object 12097"/>
            <p:cNvSpPr/>
            <p:nvPr/>
          </p:nvSpPr>
          <p:spPr>
            <a:xfrm>
              <a:off x="6125286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8" name="object 12098"/>
            <p:cNvSpPr/>
            <p:nvPr/>
          </p:nvSpPr>
          <p:spPr>
            <a:xfrm>
              <a:off x="6125286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9" name="object 12099"/>
            <p:cNvSpPr/>
            <p:nvPr/>
          </p:nvSpPr>
          <p:spPr>
            <a:xfrm>
              <a:off x="6125286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0" name="object 12100"/>
            <p:cNvSpPr/>
            <p:nvPr/>
          </p:nvSpPr>
          <p:spPr>
            <a:xfrm>
              <a:off x="6125286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1" name="object 12101"/>
            <p:cNvSpPr/>
            <p:nvPr/>
          </p:nvSpPr>
          <p:spPr>
            <a:xfrm>
              <a:off x="6125286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2" name="object 12102"/>
            <p:cNvSpPr/>
            <p:nvPr/>
          </p:nvSpPr>
          <p:spPr>
            <a:xfrm>
              <a:off x="612528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3" name="object 12103"/>
            <p:cNvSpPr/>
            <p:nvPr/>
          </p:nvSpPr>
          <p:spPr>
            <a:xfrm>
              <a:off x="6125286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4" name="object 12104"/>
            <p:cNvSpPr/>
            <p:nvPr/>
          </p:nvSpPr>
          <p:spPr>
            <a:xfrm>
              <a:off x="6125286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5" name="object 12105"/>
            <p:cNvSpPr/>
            <p:nvPr/>
          </p:nvSpPr>
          <p:spPr>
            <a:xfrm>
              <a:off x="6125286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6" name="object 12106"/>
            <p:cNvSpPr/>
            <p:nvPr/>
          </p:nvSpPr>
          <p:spPr>
            <a:xfrm>
              <a:off x="612528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7" name="object 12107"/>
            <p:cNvSpPr/>
            <p:nvPr/>
          </p:nvSpPr>
          <p:spPr>
            <a:xfrm>
              <a:off x="6125286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8" name="object 12108"/>
            <p:cNvSpPr/>
            <p:nvPr/>
          </p:nvSpPr>
          <p:spPr>
            <a:xfrm>
              <a:off x="6125286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9" name="object 12109"/>
            <p:cNvSpPr/>
            <p:nvPr/>
          </p:nvSpPr>
          <p:spPr>
            <a:xfrm>
              <a:off x="6125286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0" name="object 12110"/>
            <p:cNvSpPr/>
            <p:nvPr/>
          </p:nvSpPr>
          <p:spPr>
            <a:xfrm>
              <a:off x="612528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1" name="object 12111"/>
            <p:cNvSpPr/>
            <p:nvPr/>
          </p:nvSpPr>
          <p:spPr>
            <a:xfrm>
              <a:off x="6125286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2" name="object 12112"/>
            <p:cNvSpPr/>
            <p:nvPr/>
          </p:nvSpPr>
          <p:spPr>
            <a:xfrm>
              <a:off x="6125286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3" name="object 12113"/>
            <p:cNvSpPr/>
            <p:nvPr/>
          </p:nvSpPr>
          <p:spPr>
            <a:xfrm>
              <a:off x="6125286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4" name="object 12114"/>
            <p:cNvSpPr/>
            <p:nvPr/>
          </p:nvSpPr>
          <p:spPr>
            <a:xfrm>
              <a:off x="6125286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5" name="object 12115"/>
            <p:cNvSpPr/>
            <p:nvPr/>
          </p:nvSpPr>
          <p:spPr>
            <a:xfrm>
              <a:off x="6125286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6" name="object 12116"/>
            <p:cNvSpPr/>
            <p:nvPr/>
          </p:nvSpPr>
          <p:spPr>
            <a:xfrm>
              <a:off x="6125286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7" name="object 12117"/>
            <p:cNvSpPr/>
            <p:nvPr/>
          </p:nvSpPr>
          <p:spPr>
            <a:xfrm>
              <a:off x="6125286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8" name="object 12118"/>
            <p:cNvSpPr/>
            <p:nvPr/>
          </p:nvSpPr>
          <p:spPr>
            <a:xfrm>
              <a:off x="6125286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9" name="object 12119"/>
            <p:cNvSpPr/>
            <p:nvPr/>
          </p:nvSpPr>
          <p:spPr>
            <a:xfrm>
              <a:off x="6125286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0" name="object 12120"/>
            <p:cNvSpPr/>
            <p:nvPr/>
          </p:nvSpPr>
          <p:spPr>
            <a:xfrm>
              <a:off x="6125286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1" name="object 12121"/>
            <p:cNvSpPr/>
            <p:nvPr/>
          </p:nvSpPr>
          <p:spPr>
            <a:xfrm>
              <a:off x="6125286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2" name="object 12122"/>
            <p:cNvSpPr/>
            <p:nvPr/>
          </p:nvSpPr>
          <p:spPr>
            <a:xfrm>
              <a:off x="612528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3" name="object 12123"/>
            <p:cNvSpPr/>
            <p:nvPr/>
          </p:nvSpPr>
          <p:spPr>
            <a:xfrm>
              <a:off x="6125286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4" name="object 12124"/>
            <p:cNvSpPr/>
            <p:nvPr/>
          </p:nvSpPr>
          <p:spPr>
            <a:xfrm>
              <a:off x="6125286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5" name="object 12125"/>
            <p:cNvSpPr/>
            <p:nvPr/>
          </p:nvSpPr>
          <p:spPr>
            <a:xfrm>
              <a:off x="6125286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6" name="object 12126"/>
            <p:cNvSpPr/>
            <p:nvPr/>
          </p:nvSpPr>
          <p:spPr>
            <a:xfrm>
              <a:off x="6125286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7" name="object 12127"/>
            <p:cNvSpPr/>
            <p:nvPr/>
          </p:nvSpPr>
          <p:spPr>
            <a:xfrm>
              <a:off x="6125286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8" name="object 12128"/>
            <p:cNvSpPr/>
            <p:nvPr/>
          </p:nvSpPr>
          <p:spPr>
            <a:xfrm>
              <a:off x="6125286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9" name="object 12129"/>
            <p:cNvSpPr/>
            <p:nvPr/>
          </p:nvSpPr>
          <p:spPr>
            <a:xfrm>
              <a:off x="6125286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0" name="object 12130"/>
            <p:cNvSpPr/>
            <p:nvPr/>
          </p:nvSpPr>
          <p:spPr>
            <a:xfrm>
              <a:off x="6125286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1" name="object 12131"/>
            <p:cNvSpPr/>
            <p:nvPr/>
          </p:nvSpPr>
          <p:spPr>
            <a:xfrm>
              <a:off x="6125286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2" name="object 12132"/>
            <p:cNvSpPr/>
            <p:nvPr/>
          </p:nvSpPr>
          <p:spPr>
            <a:xfrm>
              <a:off x="6125286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3" name="object 12133"/>
            <p:cNvSpPr/>
            <p:nvPr/>
          </p:nvSpPr>
          <p:spPr>
            <a:xfrm>
              <a:off x="6125286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4" name="object 12134"/>
            <p:cNvSpPr/>
            <p:nvPr/>
          </p:nvSpPr>
          <p:spPr>
            <a:xfrm>
              <a:off x="612528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5" name="object 12135"/>
            <p:cNvSpPr/>
            <p:nvPr/>
          </p:nvSpPr>
          <p:spPr>
            <a:xfrm>
              <a:off x="6125286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6" name="object 12136"/>
            <p:cNvSpPr/>
            <p:nvPr/>
          </p:nvSpPr>
          <p:spPr>
            <a:xfrm>
              <a:off x="6074359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7" name="object 12137"/>
            <p:cNvSpPr/>
            <p:nvPr/>
          </p:nvSpPr>
          <p:spPr>
            <a:xfrm>
              <a:off x="6074359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8" name="object 12138"/>
            <p:cNvSpPr/>
            <p:nvPr/>
          </p:nvSpPr>
          <p:spPr>
            <a:xfrm>
              <a:off x="6074359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9" name="object 12139"/>
            <p:cNvSpPr/>
            <p:nvPr/>
          </p:nvSpPr>
          <p:spPr>
            <a:xfrm>
              <a:off x="6074359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0" name="object 12140"/>
            <p:cNvSpPr/>
            <p:nvPr/>
          </p:nvSpPr>
          <p:spPr>
            <a:xfrm>
              <a:off x="6074359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1" name="object 12141"/>
            <p:cNvSpPr/>
            <p:nvPr/>
          </p:nvSpPr>
          <p:spPr>
            <a:xfrm>
              <a:off x="6074359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2" name="object 12142"/>
            <p:cNvSpPr/>
            <p:nvPr/>
          </p:nvSpPr>
          <p:spPr>
            <a:xfrm>
              <a:off x="6074359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3" name="object 12143"/>
            <p:cNvSpPr/>
            <p:nvPr/>
          </p:nvSpPr>
          <p:spPr>
            <a:xfrm>
              <a:off x="6074359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4" name="object 12144"/>
            <p:cNvSpPr/>
            <p:nvPr/>
          </p:nvSpPr>
          <p:spPr>
            <a:xfrm>
              <a:off x="6074359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5" name="object 12145"/>
            <p:cNvSpPr/>
            <p:nvPr/>
          </p:nvSpPr>
          <p:spPr>
            <a:xfrm>
              <a:off x="6074359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6" name="object 12146"/>
            <p:cNvSpPr/>
            <p:nvPr/>
          </p:nvSpPr>
          <p:spPr>
            <a:xfrm>
              <a:off x="6074359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7" name="object 12147"/>
            <p:cNvSpPr/>
            <p:nvPr/>
          </p:nvSpPr>
          <p:spPr>
            <a:xfrm>
              <a:off x="6074359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8" name="object 12148"/>
            <p:cNvSpPr/>
            <p:nvPr/>
          </p:nvSpPr>
          <p:spPr>
            <a:xfrm>
              <a:off x="6074359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9" name="object 12149"/>
            <p:cNvSpPr/>
            <p:nvPr/>
          </p:nvSpPr>
          <p:spPr>
            <a:xfrm>
              <a:off x="6074359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0" name="object 12150"/>
            <p:cNvSpPr/>
            <p:nvPr/>
          </p:nvSpPr>
          <p:spPr>
            <a:xfrm>
              <a:off x="6074359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1" name="object 12151"/>
            <p:cNvSpPr/>
            <p:nvPr/>
          </p:nvSpPr>
          <p:spPr>
            <a:xfrm>
              <a:off x="6074359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2" name="object 12152"/>
            <p:cNvSpPr/>
            <p:nvPr/>
          </p:nvSpPr>
          <p:spPr>
            <a:xfrm>
              <a:off x="6074359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3" name="object 12153"/>
            <p:cNvSpPr/>
            <p:nvPr/>
          </p:nvSpPr>
          <p:spPr>
            <a:xfrm>
              <a:off x="6074359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4" name="object 12154"/>
            <p:cNvSpPr/>
            <p:nvPr/>
          </p:nvSpPr>
          <p:spPr>
            <a:xfrm>
              <a:off x="6074359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5" name="object 12155"/>
            <p:cNvSpPr/>
            <p:nvPr/>
          </p:nvSpPr>
          <p:spPr>
            <a:xfrm>
              <a:off x="6074359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6" name="object 12156"/>
            <p:cNvSpPr/>
            <p:nvPr/>
          </p:nvSpPr>
          <p:spPr>
            <a:xfrm>
              <a:off x="6074359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7" name="object 12157"/>
            <p:cNvSpPr/>
            <p:nvPr/>
          </p:nvSpPr>
          <p:spPr>
            <a:xfrm>
              <a:off x="6074359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8" name="object 12158"/>
            <p:cNvSpPr/>
            <p:nvPr/>
          </p:nvSpPr>
          <p:spPr>
            <a:xfrm>
              <a:off x="6074359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9" name="object 12159"/>
            <p:cNvSpPr/>
            <p:nvPr/>
          </p:nvSpPr>
          <p:spPr>
            <a:xfrm>
              <a:off x="6074359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0" name="object 12160"/>
            <p:cNvSpPr/>
            <p:nvPr/>
          </p:nvSpPr>
          <p:spPr>
            <a:xfrm>
              <a:off x="6074359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1" name="object 12161"/>
            <p:cNvSpPr/>
            <p:nvPr/>
          </p:nvSpPr>
          <p:spPr>
            <a:xfrm>
              <a:off x="6074359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2" name="object 12162"/>
            <p:cNvSpPr/>
            <p:nvPr/>
          </p:nvSpPr>
          <p:spPr>
            <a:xfrm>
              <a:off x="6074359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3" name="object 12163"/>
            <p:cNvSpPr/>
            <p:nvPr/>
          </p:nvSpPr>
          <p:spPr>
            <a:xfrm>
              <a:off x="6074359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4" name="object 12164"/>
            <p:cNvSpPr/>
            <p:nvPr/>
          </p:nvSpPr>
          <p:spPr>
            <a:xfrm>
              <a:off x="6074359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5" name="object 12165"/>
            <p:cNvSpPr/>
            <p:nvPr/>
          </p:nvSpPr>
          <p:spPr>
            <a:xfrm>
              <a:off x="6074359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6" name="object 12166"/>
            <p:cNvSpPr/>
            <p:nvPr/>
          </p:nvSpPr>
          <p:spPr>
            <a:xfrm>
              <a:off x="6074359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7" name="object 12167"/>
            <p:cNvSpPr/>
            <p:nvPr/>
          </p:nvSpPr>
          <p:spPr>
            <a:xfrm>
              <a:off x="6074359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8" name="object 12168"/>
            <p:cNvSpPr/>
            <p:nvPr/>
          </p:nvSpPr>
          <p:spPr>
            <a:xfrm>
              <a:off x="6074359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9" name="object 12169"/>
            <p:cNvSpPr/>
            <p:nvPr/>
          </p:nvSpPr>
          <p:spPr>
            <a:xfrm>
              <a:off x="6074359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0" name="object 12170"/>
            <p:cNvSpPr/>
            <p:nvPr/>
          </p:nvSpPr>
          <p:spPr>
            <a:xfrm>
              <a:off x="6074359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1" name="object 12171"/>
            <p:cNvSpPr/>
            <p:nvPr/>
          </p:nvSpPr>
          <p:spPr>
            <a:xfrm>
              <a:off x="6074359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2" name="object 12172"/>
            <p:cNvSpPr/>
            <p:nvPr/>
          </p:nvSpPr>
          <p:spPr>
            <a:xfrm>
              <a:off x="6074359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3" name="object 12173"/>
            <p:cNvSpPr/>
            <p:nvPr/>
          </p:nvSpPr>
          <p:spPr>
            <a:xfrm>
              <a:off x="6074359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4" name="object 12174"/>
            <p:cNvSpPr/>
            <p:nvPr/>
          </p:nvSpPr>
          <p:spPr>
            <a:xfrm>
              <a:off x="6074359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5" name="object 12175"/>
            <p:cNvSpPr/>
            <p:nvPr/>
          </p:nvSpPr>
          <p:spPr>
            <a:xfrm>
              <a:off x="6074359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6" name="object 12176"/>
            <p:cNvSpPr/>
            <p:nvPr/>
          </p:nvSpPr>
          <p:spPr>
            <a:xfrm>
              <a:off x="6074359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7" name="object 12177"/>
            <p:cNvSpPr/>
            <p:nvPr/>
          </p:nvSpPr>
          <p:spPr>
            <a:xfrm>
              <a:off x="6074359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8" name="object 12178"/>
            <p:cNvSpPr/>
            <p:nvPr/>
          </p:nvSpPr>
          <p:spPr>
            <a:xfrm>
              <a:off x="6074359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9" name="object 12179"/>
            <p:cNvSpPr/>
            <p:nvPr/>
          </p:nvSpPr>
          <p:spPr>
            <a:xfrm>
              <a:off x="6074359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0" name="object 12180"/>
            <p:cNvSpPr/>
            <p:nvPr/>
          </p:nvSpPr>
          <p:spPr>
            <a:xfrm>
              <a:off x="6074359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1" name="object 12181"/>
            <p:cNvSpPr/>
            <p:nvPr/>
          </p:nvSpPr>
          <p:spPr>
            <a:xfrm>
              <a:off x="6074359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2" name="object 12182"/>
            <p:cNvSpPr/>
            <p:nvPr/>
          </p:nvSpPr>
          <p:spPr>
            <a:xfrm>
              <a:off x="6074359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3" name="object 12183"/>
            <p:cNvSpPr/>
            <p:nvPr/>
          </p:nvSpPr>
          <p:spPr>
            <a:xfrm>
              <a:off x="6074359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4" name="object 12184"/>
            <p:cNvSpPr/>
            <p:nvPr/>
          </p:nvSpPr>
          <p:spPr>
            <a:xfrm>
              <a:off x="6074359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5" name="object 12185"/>
            <p:cNvSpPr/>
            <p:nvPr/>
          </p:nvSpPr>
          <p:spPr>
            <a:xfrm>
              <a:off x="6074359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6" name="object 12186"/>
            <p:cNvSpPr/>
            <p:nvPr/>
          </p:nvSpPr>
          <p:spPr>
            <a:xfrm>
              <a:off x="6074359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7" name="object 12187"/>
            <p:cNvSpPr/>
            <p:nvPr/>
          </p:nvSpPr>
          <p:spPr>
            <a:xfrm>
              <a:off x="6074359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8" name="object 12188"/>
            <p:cNvSpPr/>
            <p:nvPr/>
          </p:nvSpPr>
          <p:spPr>
            <a:xfrm>
              <a:off x="6101588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9" name="object 12189"/>
            <p:cNvSpPr/>
            <p:nvPr/>
          </p:nvSpPr>
          <p:spPr>
            <a:xfrm>
              <a:off x="6101588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0" name="object 12190"/>
            <p:cNvSpPr/>
            <p:nvPr/>
          </p:nvSpPr>
          <p:spPr>
            <a:xfrm>
              <a:off x="6101588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1" name="object 12191"/>
            <p:cNvSpPr/>
            <p:nvPr/>
          </p:nvSpPr>
          <p:spPr>
            <a:xfrm>
              <a:off x="6101588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2" name="object 12192"/>
            <p:cNvSpPr/>
            <p:nvPr/>
          </p:nvSpPr>
          <p:spPr>
            <a:xfrm>
              <a:off x="6101588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3" name="object 12193"/>
            <p:cNvSpPr/>
            <p:nvPr/>
          </p:nvSpPr>
          <p:spPr>
            <a:xfrm>
              <a:off x="6101588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4" name="object 12194"/>
            <p:cNvSpPr/>
            <p:nvPr/>
          </p:nvSpPr>
          <p:spPr>
            <a:xfrm>
              <a:off x="6101588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5" name="object 12195"/>
            <p:cNvSpPr/>
            <p:nvPr/>
          </p:nvSpPr>
          <p:spPr>
            <a:xfrm>
              <a:off x="6101588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6" name="object 12196"/>
            <p:cNvSpPr/>
            <p:nvPr/>
          </p:nvSpPr>
          <p:spPr>
            <a:xfrm>
              <a:off x="6101588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7" name="object 12197"/>
            <p:cNvSpPr/>
            <p:nvPr/>
          </p:nvSpPr>
          <p:spPr>
            <a:xfrm>
              <a:off x="6101588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8" name="object 12198"/>
            <p:cNvSpPr/>
            <p:nvPr/>
          </p:nvSpPr>
          <p:spPr>
            <a:xfrm>
              <a:off x="6101588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9" name="object 12199"/>
            <p:cNvSpPr/>
            <p:nvPr/>
          </p:nvSpPr>
          <p:spPr>
            <a:xfrm>
              <a:off x="6101588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0" name="object 12200"/>
            <p:cNvSpPr/>
            <p:nvPr/>
          </p:nvSpPr>
          <p:spPr>
            <a:xfrm>
              <a:off x="6101588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1" name="object 12201"/>
            <p:cNvSpPr/>
            <p:nvPr/>
          </p:nvSpPr>
          <p:spPr>
            <a:xfrm>
              <a:off x="6101588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2" name="object 12202"/>
            <p:cNvSpPr/>
            <p:nvPr/>
          </p:nvSpPr>
          <p:spPr>
            <a:xfrm>
              <a:off x="6101588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3" name="object 12203"/>
            <p:cNvSpPr/>
            <p:nvPr/>
          </p:nvSpPr>
          <p:spPr>
            <a:xfrm>
              <a:off x="6101588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4" name="object 12204"/>
            <p:cNvSpPr/>
            <p:nvPr/>
          </p:nvSpPr>
          <p:spPr>
            <a:xfrm>
              <a:off x="6101588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5" name="object 12205"/>
            <p:cNvSpPr/>
            <p:nvPr/>
          </p:nvSpPr>
          <p:spPr>
            <a:xfrm>
              <a:off x="6101588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6" name="object 12206"/>
            <p:cNvSpPr/>
            <p:nvPr/>
          </p:nvSpPr>
          <p:spPr>
            <a:xfrm>
              <a:off x="6101588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7" name="object 12207"/>
            <p:cNvSpPr/>
            <p:nvPr/>
          </p:nvSpPr>
          <p:spPr>
            <a:xfrm>
              <a:off x="6101588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8" name="object 12208"/>
            <p:cNvSpPr/>
            <p:nvPr/>
          </p:nvSpPr>
          <p:spPr>
            <a:xfrm>
              <a:off x="6101588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9" name="object 12209"/>
            <p:cNvSpPr/>
            <p:nvPr/>
          </p:nvSpPr>
          <p:spPr>
            <a:xfrm>
              <a:off x="6101588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0" name="object 12210"/>
            <p:cNvSpPr/>
            <p:nvPr/>
          </p:nvSpPr>
          <p:spPr>
            <a:xfrm>
              <a:off x="6101588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1" name="object 12211"/>
            <p:cNvSpPr/>
            <p:nvPr/>
          </p:nvSpPr>
          <p:spPr>
            <a:xfrm>
              <a:off x="6101588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2" name="object 12212"/>
            <p:cNvSpPr/>
            <p:nvPr/>
          </p:nvSpPr>
          <p:spPr>
            <a:xfrm>
              <a:off x="6101588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3" name="object 12213"/>
            <p:cNvSpPr/>
            <p:nvPr/>
          </p:nvSpPr>
          <p:spPr>
            <a:xfrm>
              <a:off x="6101588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4" name="object 12214"/>
            <p:cNvSpPr/>
            <p:nvPr/>
          </p:nvSpPr>
          <p:spPr>
            <a:xfrm>
              <a:off x="6101588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5" name="object 12215"/>
            <p:cNvSpPr/>
            <p:nvPr/>
          </p:nvSpPr>
          <p:spPr>
            <a:xfrm>
              <a:off x="6101588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6" name="object 12216"/>
            <p:cNvSpPr/>
            <p:nvPr/>
          </p:nvSpPr>
          <p:spPr>
            <a:xfrm>
              <a:off x="6101588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7" name="object 12217"/>
            <p:cNvSpPr/>
            <p:nvPr/>
          </p:nvSpPr>
          <p:spPr>
            <a:xfrm>
              <a:off x="6101588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8" name="object 12218"/>
            <p:cNvSpPr/>
            <p:nvPr/>
          </p:nvSpPr>
          <p:spPr>
            <a:xfrm>
              <a:off x="6101588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9" name="object 12219"/>
            <p:cNvSpPr/>
            <p:nvPr/>
          </p:nvSpPr>
          <p:spPr>
            <a:xfrm>
              <a:off x="6101588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0" name="object 12220"/>
            <p:cNvSpPr/>
            <p:nvPr/>
          </p:nvSpPr>
          <p:spPr>
            <a:xfrm>
              <a:off x="6101588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1" name="object 12221"/>
            <p:cNvSpPr/>
            <p:nvPr/>
          </p:nvSpPr>
          <p:spPr>
            <a:xfrm>
              <a:off x="6101588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2" name="object 12222"/>
            <p:cNvSpPr/>
            <p:nvPr/>
          </p:nvSpPr>
          <p:spPr>
            <a:xfrm>
              <a:off x="6101588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3" name="object 12223"/>
            <p:cNvSpPr/>
            <p:nvPr/>
          </p:nvSpPr>
          <p:spPr>
            <a:xfrm>
              <a:off x="6101588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4" name="object 12224"/>
            <p:cNvSpPr/>
            <p:nvPr/>
          </p:nvSpPr>
          <p:spPr>
            <a:xfrm>
              <a:off x="6101588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5" name="object 12225"/>
            <p:cNvSpPr/>
            <p:nvPr/>
          </p:nvSpPr>
          <p:spPr>
            <a:xfrm>
              <a:off x="6101588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6" name="object 12226"/>
            <p:cNvSpPr/>
            <p:nvPr/>
          </p:nvSpPr>
          <p:spPr>
            <a:xfrm>
              <a:off x="6101588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7" name="object 12227"/>
            <p:cNvSpPr/>
            <p:nvPr/>
          </p:nvSpPr>
          <p:spPr>
            <a:xfrm>
              <a:off x="6101588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8" name="object 12228"/>
            <p:cNvSpPr/>
            <p:nvPr/>
          </p:nvSpPr>
          <p:spPr>
            <a:xfrm>
              <a:off x="6101588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9" name="object 12229"/>
            <p:cNvSpPr/>
            <p:nvPr/>
          </p:nvSpPr>
          <p:spPr>
            <a:xfrm>
              <a:off x="6101588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0" name="object 12230"/>
            <p:cNvSpPr/>
            <p:nvPr/>
          </p:nvSpPr>
          <p:spPr>
            <a:xfrm>
              <a:off x="6101588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1" name="object 12231"/>
            <p:cNvSpPr/>
            <p:nvPr/>
          </p:nvSpPr>
          <p:spPr>
            <a:xfrm>
              <a:off x="6101588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2" name="object 12232"/>
            <p:cNvSpPr/>
            <p:nvPr/>
          </p:nvSpPr>
          <p:spPr>
            <a:xfrm>
              <a:off x="6101588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3" name="object 12233"/>
            <p:cNvSpPr/>
            <p:nvPr/>
          </p:nvSpPr>
          <p:spPr>
            <a:xfrm>
              <a:off x="6101588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4" name="object 12234"/>
            <p:cNvSpPr/>
            <p:nvPr/>
          </p:nvSpPr>
          <p:spPr>
            <a:xfrm>
              <a:off x="6101588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5" name="object 12235"/>
            <p:cNvSpPr/>
            <p:nvPr/>
          </p:nvSpPr>
          <p:spPr>
            <a:xfrm>
              <a:off x="6101588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6" name="object 12236"/>
            <p:cNvSpPr/>
            <p:nvPr/>
          </p:nvSpPr>
          <p:spPr>
            <a:xfrm>
              <a:off x="6101588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7" name="object 12237"/>
            <p:cNvSpPr/>
            <p:nvPr/>
          </p:nvSpPr>
          <p:spPr>
            <a:xfrm>
              <a:off x="6101588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8" name="object 12238"/>
            <p:cNvSpPr/>
            <p:nvPr/>
          </p:nvSpPr>
          <p:spPr>
            <a:xfrm>
              <a:off x="6101588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9" name="object 12239"/>
            <p:cNvSpPr/>
            <p:nvPr/>
          </p:nvSpPr>
          <p:spPr>
            <a:xfrm>
              <a:off x="6101588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0" name="object 12240"/>
            <p:cNvSpPr/>
            <p:nvPr/>
          </p:nvSpPr>
          <p:spPr>
            <a:xfrm>
              <a:off x="6003417" y="4254322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347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47" y="3454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1" name="object 12241"/>
            <p:cNvSpPr/>
            <p:nvPr/>
          </p:nvSpPr>
          <p:spPr>
            <a:xfrm>
              <a:off x="6002975" y="4254113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36" y="0"/>
                  </a:moveTo>
                  <a:lnTo>
                    <a:pt x="0" y="0"/>
                  </a:lnTo>
                  <a:lnTo>
                    <a:pt x="0" y="3771"/>
                  </a:lnTo>
                  <a:lnTo>
                    <a:pt x="14236" y="3771"/>
                  </a:lnTo>
                  <a:lnTo>
                    <a:pt x="14236" y="2882"/>
                  </a:lnTo>
                  <a:lnTo>
                    <a:pt x="1371" y="2882"/>
                  </a:lnTo>
                  <a:lnTo>
                    <a:pt x="1168" y="2857"/>
                  </a:lnTo>
                  <a:lnTo>
                    <a:pt x="952" y="2768"/>
                  </a:lnTo>
                  <a:lnTo>
                    <a:pt x="952" y="2400"/>
                  </a:lnTo>
                  <a:lnTo>
                    <a:pt x="1879" y="2400"/>
                  </a:lnTo>
                  <a:lnTo>
                    <a:pt x="1739" y="2171"/>
                  </a:lnTo>
                  <a:lnTo>
                    <a:pt x="1333" y="2019"/>
                  </a:lnTo>
                  <a:lnTo>
                    <a:pt x="1057" y="1841"/>
                  </a:lnTo>
                  <a:lnTo>
                    <a:pt x="927" y="1689"/>
                  </a:lnTo>
                  <a:lnTo>
                    <a:pt x="927" y="1092"/>
                  </a:lnTo>
                  <a:lnTo>
                    <a:pt x="1219" y="888"/>
                  </a:lnTo>
                  <a:lnTo>
                    <a:pt x="14236" y="888"/>
                  </a:lnTo>
                  <a:lnTo>
                    <a:pt x="14236" y="0"/>
                  </a:lnTo>
                  <a:close/>
                </a:path>
                <a:path w="14604" h="3810">
                  <a:moveTo>
                    <a:pt x="2120" y="1244"/>
                  </a:moveTo>
                  <a:lnTo>
                    <a:pt x="1549" y="1244"/>
                  </a:lnTo>
                  <a:lnTo>
                    <a:pt x="1435" y="1460"/>
                  </a:lnTo>
                  <a:lnTo>
                    <a:pt x="1993" y="1689"/>
                  </a:lnTo>
                  <a:lnTo>
                    <a:pt x="2273" y="1841"/>
                  </a:lnTo>
                  <a:lnTo>
                    <a:pt x="2413" y="2641"/>
                  </a:lnTo>
                  <a:lnTo>
                    <a:pt x="2120" y="2882"/>
                  </a:lnTo>
                  <a:lnTo>
                    <a:pt x="12407" y="2882"/>
                  </a:lnTo>
                  <a:lnTo>
                    <a:pt x="12179" y="2857"/>
                  </a:lnTo>
                  <a:lnTo>
                    <a:pt x="2679" y="2857"/>
                  </a:lnTo>
                  <a:lnTo>
                    <a:pt x="2679" y="1308"/>
                  </a:lnTo>
                  <a:lnTo>
                    <a:pt x="2273" y="1308"/>
                  </a:lnTo>
                  <a:lnTo>
                    <a:pt x="2120" y="1244"/>
                  </a:lnTo>
                  <a:close/>
                </a:path>
                <a:path w="14604" h="3810">
                  <a:moveTo>
                    <a:pt x="13131" y="1244"/>
                  </a:moveTo>
                  <a:lnTo>
                    <a:pt x="12598" y="1244"/>
                  </a:lnTo>
                  <a:lnTo>
                    <a:pt x="12496" y="1460"/>
                  </a:lnTo>
                  <a:lnTo>
                    <a:pt x="12687" y="1536"/>
                  </a:lnTo>
                  <a:lnTo>
                    <a:pt x="13004" y="1689"/>
                  </a:lnTo>
                  <a:lnTo>
                    <a:pt x="13309" y="1841"/>
                  </a:lnTo>
                  <a:lnTo>
                    <a:pt x="13423" y="2641"/>
                  </a:lnTo>
                  <a:lnTo>
                    <a:pt x="13131" y="2882"/>
                  </a:lnTo>
                  <a:lnTo>
                    <a:pt x="14236" y="2882"/>
                  </a:lnTo>
                  <a:lnTo>
                    <a:pt x="14236" y="1308"/>
                  </a:lnTo>
                  <a:lnTo>
                    <a:pt x="13309" y="1308"/>
                  </a:lnTo>
                  <a:lnTo>
                    <a:pt x="13131" y="1244"/>
                  </a:lnTo>
                  <a:close/>
                </a:path>
                <a:path w="14604" h="3810">
                  <a:moveTo>
                    <a:pt x="3695" y="927"/>
                  </a:moveTo>
                  <a:lnTo>
                    <a:pt x="3251" y="927"/>
                  </a:lnTo>
                  <a:lnTo>
                    <a:pt x="3251" y="2857"/>
                  </a:lnTo>
                  <a:lnTo>
                    <a:pt x="3695" y="2857"/>
                  </a:lnTo>
                  <a:lnTo>
                    <a:pt x="3695" y="927"/>
                  </a:lnTo>
                  <a:close/>
                </a:path>
                <a:path w="14604" h="3810">
                  <a:moveTo>
                    <a:pt x="5461" y="914"/>
                  </a:moveTo>
                  <a:lnTo>
                    <a:pt x="5092" y="914"/>
                  </a:lnTo>
                  <a:lnTo>
                    <a:pt x="5092" y="1269"/>
                  </a:lnTo>
                  <a:lnTo>
                    <a:pt x="4267" y="1269"/>
                  </a:lnTo>
                  <a:lnTo>
                    <a:pt x="4267" y="1689"/>
                  </a:lnTo>
                  <a:lnTo>
                    <a:pt x="5003" y="1689"/>
                  </a:lnTo>
                  <a:lnTo>
                    <a:pt x="5003" y="2057"/>
                  </a:lnTo>
                  <a:lnTo>
                    <a:pt x="4267" y="2057"/>
                  </a:lnTo>
                  <a:lnTo>
                    <a:pt x="4267" y="2463"/>
                  </a:lnTo>
                  <a:lnTo>
                    <a:pt x="5092" y="2463"/>
                  </a:lnTo>
                  <a:lnTo>
                    <a:pt x="5092" y="2857"/>
                  </a:lnTo>
                  <a:lnTo>
                    <a:pt x="5461" y="2857"/>
                  </a:lnTo>
                  <a:lnTo>
                    <a:pt x="5461" y="914"/>
                  </a:lnTo>
                  <a:close/>
                </a:path>
                <a:path w="14604" h="3810">
                  <a:moveTo>
                    <a:pt x="5803" y="1600"/>
                  </a:moveTo>
                  <a:lnTo>
                    <a:pt x="5803" y="2857"/>
                  </a:lnTo>
                  <a:lnTo>
                    <a:pt x="6350" y="2857"/>
                  </a:lnTo>
                  <a:lnTo>
                    <a:pt x="5803" y="1600"/>
                  </a:lnTo>
                  <a:close/>
                </a:path>
                <a:path w="14604" h="3810">
                  <a:moveTo>
                    <a:pt x="7239" y="1600"/>
                  </a:moveTo>
                  <a:lnTo>
                    <a:pt x="7034" y="2057"/>
                  </a:lnTo>
                  <a:lnTo>
                    <a:pt x="6908" y="2400"/>
                  </a:lnTo>
                  <a:lnTo>
                    <a:pt x="6692" y="2857"/>
                  </a:lnTo>
                  <a:lnTo>
                    <a:pt x="7239" y="2857"/>
                  </a:lnTo>
                  <a:lnTo>
                    <a:pt x="7239" y="1600"/>
                  </a:lnTo>
                  <a:close/>
                </a:path>
                <a:path w="14604" h="3810">
                  <a:moveTo>
                    <a:pt x="8216" y="914"/>
                  </a:moveTo>
                  <a:lnTo>
                    <a:pt x="7797" y="914"/>
                  </a:lnTo>
                  <a:lnTo>
                    <a:pt x="7797" y="2857"/>
                  </a:lnTo>
                  <a:lnTo>
                    <a:pt x="8216" y="2857"/>
                  </a:lnTo>
                  <a:lnTo>
                    <a:pt x="8216" y="914"/>
                  </a:lnTo>
                  <a:close/>
                </a:path>
                <a:path w="14604" h="3810">
                  <a:moveTo>
                    <a:pt x="9969" y="914"/>
                  </a:moveTo>
                  <a:lnTo>
                    <a:pt x="9626" y="914"/>
                  </a:lnTo>
                  <a:lnTo>
                    <a:pt x="9626" y="1269"/>
                  </a:lnTo>
                  <a:lnTo>
                    <a:pt x="8775" y="1269"/>
                  </a:lnTo>
                  <a:lnTo>
                    <a:pt x="8775" y="1689"/>
                  </a:lnTo>
                  <a:lnTo>
                    <a:pt x="9563" y="1689"/>
                  </a:lnTo>
                  <a:lnTo>
                    <a:pt x="9563" y="2057"/>
                  </a:lnTo>
                  <a:lnTo>
                    <a:pt x="8775" y="2057"/>
                  </a:lnTo>
                  <a:lnTo>
                    <a:pt x="8775" y="2463"/>
                  </a:lnTo>
                  <a:lnTo>
                    <a:pt x="9652" y="2463"/>
                  </a:lnTo>
                  <a:lnTo>
                    <a:pt x="9652" y="2857"/>
                  </a:lnTo>
                  <a:lnTo>
                    <a:pt x="9969" y="2857"/>
                  </a:lnTo>
                  <a:lnTo>
                    <a:pt x="9969" y="914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57"/>
                  </a:lnTo>
                  <a:lnTo>
                    <a:pt x="11049" y="2857"/>
                  </a:lnTo>
                  <a:lnTo>
                    <a:pt x="10605" y="2019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230" y="914"/>
                  </a:moveTo>
                  <a:lnTo>
                    <a:pt x="11645" y="914"/>
                  </a:lnTo>
                  <a:lnTo>
                    <a:pt x="11645" y="2857"/>
                  </a:lnTo>
                  <a:lnTo>
                    <a:pt x="12179" y="2857"/>
                  </a:lnTo>
                  <a:lnTo>
                    <a:pt x="11963" y="2768"/>
                  </a:lnTo>
                  <a:lnTo>
                    <a:pt x="11963" y="2400"/>
                  </a:lnTo>
                  <a:lnTo>
                    <a:pt x="12915" y="2400"/>
                  </a:lnTo>
                  <a:lnTo>
                    <a:pt x="12750" y="2171"/>
                  </a:lnTo>
                  <a:lnTo>
                    <a:pt x="12344" y="2019"/>
                  </a:lnTo>
                  <a:lnTo>
                    <a:pt x="12090" y="1866"/>
                  </a:lnTo>
                  <a:lnTo>
                    <a:pt x="11963" y="1092"/>
                  </a:lnTo>
                  <a:lnTo>
                    <a:pt x="12230" y="914"/>
                  </a:lnTo>
                  <a:close/>
                </a:path>
                <a:path w="14604" h="3810">
                  <a:moveTo>
                    <a:pt x="1879" y="2400"/>
                  </a:moveTo>
                  <a:lnTo>
                    <a:pt x="952" y="2400"/>
                  </a:lnTo>
                  <a:lnTo>
                    <a:pt x="1371" y="2527"/>
                  </a:lnTo>
                  <a:lnTo>
                    <a:pt x="1752" y="2527"/>
                  </a:lnTo>
                  <a:lnTo>
                    <a:pt x="1879" y="2463"/>
                  </a:lnTo>
                  <a:close/>
                </a:path>
                <a:path w="14604" h="3810">
                  <a:moveTo>
                    <a:pt x="12915" y="2400"/>
                  </a:moveTo>
                  <a:lnTo>
                    <a:pt x="11963" y="2400"/>
                  </a:lnTo>
                  <a:lnTo>
                    <a:pt x="12268" y="2463"/>
                  </a:lnTo>
                  <a:lnTo>
                    <a:pt x="12407" y="2527"/>
                  </a:lnTo>
                  <a:lnTo>
                    <a:pt x="12776" y="2527"/>
                  </a:lnTo>
                  <a:lnTo>
                    <a:pt x="12915" y="2463"/>
                  </a:lnTo>
                  <a:close/>
                </a:path>
                <a:path w="14604" h="3810">
                  <a:moveTo>
                    <a:pt x="11277" y="914"/>
                  </a:moveTo>
                  <a:lnTo>
                    <a:pt x="10604" y="914"/>
                  </a:lnTo>
                  <a:lnTo>
                    <a:pt x="11277" y="2133"/>
                  </a:lnTo>
                  <a:lnTo>
                    <a:pt x="11277" y="914"/>
                  </a:lnTo>
                  <a:close/>
                </a:path>
                <a:path w="14604" h="3810">
                  <a:moveTo>
                    <a:pt x="7112" y="914"/>
                  </a:moveTo>
                  <a:lnTo>
                    <a:pt x="6134" y="914"/>
                  </a:lnTo>
                  <a:lnTo>
                    <a:pt x="6229" y="1244"/>
                  </a:lnTo>
                  <a:lnTo>
                    <a:pt x="6604" y="2082"/>
                  </a:lnTo>
                  <a:lnTo>
                    <a:pt x="7112" y="914"/>
                  </a:lnTo>
                  <a:close/>
                </a:path>
                <a:path w="14604" h="3810">
                  <a:moveTo>
                    <a:pt x="12268" y="888"/>
                  </a:moveTo>
                  <a:lnTo>
                    <a:pt x="1879" y="888"/>
                  </a:lnTo>
                  <a:lnTo>
                    <a:pt x="2151" y="927"/>
                  </a:lnTo>
                  <a:lnTo>
                    <a:pt x="2273" y="1308"/>
                  </a:lnTo>
                  <a:lnTo>
                    <a:pt x="2679" y="1308"/>
                  </a:lnTo>
                  <a:lnTo>
                    <a:pt x="2679" y="927"/>
                  </a:lnTo>
                  <a:lnTo>
                    <a:pt x="3695" y="927"/>
                  </a:lnTo>
                  <a:lnTo>
                    <a:pt x="12230" y="914"/>
                  </a:lnTo>
                  <a:close/>
                </a:path>
                <a:path w="14604" h="3810">
                  <a:moveTo>
                    <a:pt x="14236" y="888"/>
                  </a:moveTo>
                  <a:lnTo>
                    <a:pt x="12915" y="888"/>
                  </a:lnTo>
                  <a:lnTo>
                    <a:pt x="13167" y="927"/>
                  </a:lnTo>
                  <a:lnTo>
                    <a:pt x="13309" y="977"/>
                  </a:lnTo>
                  <a:lnTo>
                    <a:pt x="13309" y="1308"/>
                  </a:lnTo>
                  <a:lnTo>
                    <a:pt x="14236" y="1308"/>
                  </a:lnTo>
                  <a:lnTo>
                    <a:pt x="14236" y="888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2" name="object 12242"/>
            <p:cNvSpPr/>
            <p:nvPr/>
          </p:nvSpPr>
          <p:spPr>
            <a:xfrm>
              <a:off x="5937605" y="435056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419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19" y="85064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3" name="object 12243"/>
            <p:cNvSpPr/>
            <p:nvPr/>
          </p:nvSpPr>
          <p:spPr>
            <a:xfrm>
              <a:off x="5937605" y="435056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419" y="0"/>
                  </a:lnTo>
                  <a:lnTo>
                    <a:pt x="54419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4" name="object 12244"/>
            <p:cNvSpPr/>
            <p:nvPr/>
          </p:nvSpPr>
          <p:spPr>
            <a:xfrm>
              <a:off x="5937605" y="435056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39"/>
                  </a:lnTo>
                  <a:lnTo>
                    <a:pt x="54419" y="49339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5" name="object 12245"/>
            <p:cNvSpPr/>
            <p:nvPr/>
          </p:nvSpPr>
          <p:spPr>
            <a:xfrm>
              <a:off x="5937605" y="435056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39"/>
                  </a:lnTo>
                  <a:lnTo>
                    <a:pt x="0" y="4933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6" name="object 12246"/>
            <p:cNvSpPr/>
            <p:nvPr/>
          </p:nvSpPr>
          <p:spPr>
            <a:xfrm>
              <a:off x="5944603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7" name="object 12247"/>
            <p:cNvSpPr/>
            <p:nvPr/>
          </p:nvSpPr>
          <p:spPr>
            <a:xfrm>
              <a:off x="5944603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8" name="object 12248"/>
            <p:cNvSpPr/>
            <p:nvPr/>
          </p:nvSpPr>
          <p:spPr>
            <a:xfrm>
              <a:off x="5944603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9" name="object 12249"/>
            <p:cNvSpPr/>
            <p:nvPr/>
          </p:nvSpPr>
          <p:spPr>
            <a:xfrm>
              <a:off x="5944603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0" name="object 12250"/>
            <p:cNvSpPr/>
            <p:nvPr/>
          </p:nvSpPr>
          <p:spPr>
            <a:xfrm>
              <a:off x="5944603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1" name="object 12251"/>
            <p:cNvSpPr/>
            <p:nvPr/>
          </p:nvSpPr>
          <p:spPr>
            <a:xfrm>
              <a:off x="5944603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2" name="object 12252"/>
            <p:cNvSpPr/>
            <p:nvPr/>
          </p:nvSpPr>
          <p:spPr>
            <a:xfrm>
              <a:off x="5941212" y="4369282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75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75" y="11836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3" name="object 12253"/>
            <p:cNvSpPr/>
            <p:nvPr/>
          </p:nvSpPr>
          <p:spPr>
            <a:xfrm>
              <a:off x="5941212" y="4369282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75" y="0"/>
                  </a:lnTo>
                  <a:lnTo>
                    <a:pt x="8775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4" name="object 12254"/>
            <p:cNvSpPr/>
            <p:nvPr/>
          </p:nvSpPr>
          <p:spPr>
            <a:xfrm>
              <a:off x="5942342" y="4385563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68" y="7112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5" name="object 12255"/>
            <p:cNvSpPr/>
            <p:nvPr/>
          </p:nvSpPr>
          <p:spPr>
            <a:xfrm>
              <a:off x="5942342" y="4385563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6" name="object 12256"/>
            <p:cNvSpPr/>
            <p:nvPr/>
          </p:nvSpPr>
          <p:spPr>
            <a:xfrm>
              <a:off x="5942342" y="4385563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7" name="object 12257"/>
            <p:cNvSpPr/>
            <p:nvPr/>
          </p:nvSpPr>
          <p:spPr>
            <a:xfrm>
              <a:off x="5944603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8" name="object 12258"/>
            <p:cNvSpPr/>
            <p:nvPr/>
          </p:nvSpPr>
          <p:spPr>
            <a:xfrm>
              <a:off x="5944603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9" name="object 12259"/>
            <p:cNvSpPr/>
            <p:nvPr/>
          </p:nvSpPr>
          <p:spPr>
            <a:xfrm>
              <a:off x="5944603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0" name="object 12260"/>
            <p:cNvSpPr/>
            <p:nvPr/>
          </p:nvSpPr>
          <p:spPr>
            <a:xfrm>
              <a:off x="5944603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1" name="object 12261"/>
            <p:cNvSpPr/>
            <p:nvPr/>
          </p:nvSpPr>
          <p:spPr>
            <a:xfrm>
              <a:off x="6019292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2" name="object 12262"/>
            <p:cNvSpPr/>
            <p:nvPr/>
          </p:nvSpPr>
          <p:spPr>
            <a:xfrm>
              <a:off x="6019292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3" name="object 12263"/>
            <p:cNvSpPr/>
            <p:nvPr/>
          </p:nvSpPr>
          <p:spPr>
            <a:xfrm>
              <a:off x="6036287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4" name="object 12264"/>
            <p:cNvSpPr/>
            <p:nvPr/>
          </p:nvSpPr>
          <p:spPr>
            <a:xfrm>
              <a:off x="6036287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5" name="object 12265"/>
            <p:cNvSpPr/>
            <p:nvPr/>
          </p:nvSpPr>
          <p:spPr>
            <a:xfrm>
              <a:off x="6036284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6" name="object 12266"/>
            <p:cNvSpPr/>
            <p:nvPr/>
          </p:nvSpPr>
          <p:spPr>
            <a:xfrm>
              <a:off x="6036284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7" name="object 12267"/>
            <p:cNvSpPr/>
            <p:nvPr/>
          </p:nvSpPr>
          <p:spPr>
            <a:xfrm>
              <a:off x="6036284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8" name="object 12268"/>
            <p:cNvSpPr/>
            <p:nvPr/>
          </p:nvSpPr>
          <p:spPr>
            <a:xfrm>
              <a:off x="6036284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9" name="object 12269"/>
            <p:cNvSpPr/>
            <p:nvPr/>
          </p:nvSpPr>
          <p:spPr>
            <a:xfrm>
              <a:off x="6036284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0" name="object 12270"/>
            <p:cNvSpPr/>
            <p:nvPr/>
          </p:nvSpPr>
          <p:spPr>
            <a:xfrm>
              <a:off x="6036284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1" name="object 12271"/>
            <p:cNvSpPr/>
            <p:nvPr/>
          </p:nvSpPr>
          <p:spPr>
            <a:xfrm>
              <a:off x="6036284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2" name="object 12272"/>
            <p:cNvSpPr/>
            <p:nvPr/>
          </p:nvSpPr>
          <p:spPr>
            <a:xfrm>
              <a:off x="6036284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3" name="object 12273"/>
            <p:cNvSpPr/>
            <p:nvPr/>
          </p:nvSpPr>
          <p:spPr>
            <a:xfrm>
              <a:off x="6036284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4" name="object 12274"/>
            <p:cNvSpPr/>
            <p:nvPr/>
          </p:nvSpPr>
          <p:spPr>
            <a:xfrm>
              <a:off x="6036284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5" name="object 12275"/>
            <p:cNvSpPr/>
            <p:nvPr/>
          </p:nvSpPr>
          <p:spPr>
            <a:xfrm>
              <a:off x="6036284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6" name="object 12276"/>
            <p:cNvSpPr/>
            <p:nvPr/>
          </p:nvSpPr>
          <p:spPr>
            <a:xfrm>
              <a:off x="6036284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7" name="object 12277"/>
            <p:cNvSpPr/>
            <p:nvPr/>
          </p:nvSpPr>
          <p:spPr>
            <a:xfrm>
              <a:off x="6036284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8" name="object 12278"/>
            <p:cNvSpPr/>
            <p:nvPr/>
          </p:nvSpPr>
          <p:spPr>
            <a:xfrm>
              <a:off x="6036284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9" name="object 12279"/>
            <p:cNvSpPr/>
            <p:nvPr/>
          </p:nvSpPr>
          <p:spPr>
            <a:xfrm>
              <a:off x="6036284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0" name="object 12280"/>
            <p:cNvSpPr/>
            <p:nvPr/>
          </p:nvSpPr>
          <p:spPr>
            <a:xfrm>
              <a:off x="6036284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1" name="object 12281"/>
            <p:cNvSpPr/>
            <p:nvPr/>
          </p:nvSpPr>
          <p:spPr>
            <a:xfrm>
              <a:off x="6036284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2" name="object 12282"/>
            <p:cNvSpPr/>
            <p:nvPr/>
          </p:nvSpPr>
          <p:spPr>
            <a:xfrm>
              <a:off x="6036284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3" name="object 12283"/>
            <p:cNvSpPr/>
            <p:nvPr/>
          </p:nvSpPr>
          <p:spPr>
            <a:xfrm>
              <a:off x="6036284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4" name="object 12284"/>
            <p:cNvSpPr/>
            <p:nvPr/>
          </p:nvSpPr>
          <p:spPr>
            <a:xfrm>
              <a:off x="6036284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5" name="object 12285"/>
            <p:cNvSpPr/>
            <p:nvPr/>
          </p:nvSpPr>
          <p:spPr>
            <a:xfrm>
              <a:off x="6036284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6" name="object 12286"/>
            <p:cNvSpPr/>
            <p:nvPr/>
          </p:nvSpPr>
          <p:spPr>
            <a:xfrm>
              <a:off x="6036284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7" name="object 12287"/>
            <p:cNvSpPr/>
            <p:nvPr/>
          </p:nvSpPr>
          <p:spPr>
            <a:xfrm>
              <a:off x="6036284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8" name="object 12288"/>
            <p:cNvSpPr/>
            <p:nvPr/>
          </p:nvSpPr>
          <p:spPr>
            <a:xfrm>
              <a:off x="6036284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70"/>
                  </a:moveTo>
                  <a:lnTo>
                    <a:pt x="2171" y="207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7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9" name="object 12289"/>
            <p:cNvSpPr/>
            <p:nvPr/>
          </p:nvSpPr>
          <p:spPr>
            <a:xfrm>
              <a:off x="6036284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0" name="object 12290"/>
            <p:cNvSpPr/>
            <p:nvPr/>
          </p:nvSpPr>
          <p:spPr>
            <a:xfrm>
              <a:off x="6036284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1" name="object 12291"/>
            <p:cNvSpPr/>
            <p:nvPr/>
          </p:nvSpPr>
          <p:spPr>
            <a:xfrm>
              <a:off x="6036284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2" name="object 12292"/>
            <p:cNvSpPr/>
            <p:nvPr/>
          </p:nvSpPr>
          <p:spPr>
            <a:xfrm>
              <a:off x="6036284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3" name="object 12293"/>
            <p:cNvSpPr/>
            <p:nvPr/>
          </p:nvSpPr>
          <p:spPr>
            <a:xfrm>
              <a:off x="6036284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4" name="object 12294"/>
            <p:cNvSpPr/>
            <p:nvPr/>
          </p:nvSpPr>
          <p:spPr>
            <a:xfrm>
              <a:off x="6036284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5" name="object 12295"/>
            <p:cNvSpPr/>
            <p:nvPr/>
          </p:nvSpPr>
          <p:spPr>
            <a:xfrm>
              <a:off x="6036284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6" name="object 12296"/>
            <p:cNvSpPr/>
            <p:nvPr/>
          </p:nvSpPr>
          <p:spPr>
            <a:xfrm>
              <a:off x="6036284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7" name="object 12297"/>
            <p:cNvSpPr/>
            <p:nvPr/>
          </p:nvSpPr>
          <p:spPr>
            <a:xfrm>
              <a:off x="6036284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8" name="object 12298"/>
            <p:cNvSpPr/>
            <p:nvPr/>
          </p:nvSpPr>
          <p:spPr>
            <a:xfrm>
              <a:off x="6036284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9" name="object 12299"/>
            <p:cNvSpPr/>
            <p:nvPr/>
          </p:nvSpPr>
          <p:spPr>
            <a:xfrm>
              <a:off x="6036284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0" name="object 12300"/>
            <p:cNvSpPr/>
            <p:nvPr/>
          </p:nvSpPr>
          <p:spPr>
            <a:xfrm>
              <a:off x="6036284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1" name="object 12301"/>
            <p:cNvSpPr/>
            <p:nvPr/>
          </p:nvSpPr>
          <p:spPr>
            <a:xfrm>
              <a:off x="6036284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2" name="object 12302"/>
            <p:cNvSpPr/>
            <p:nvPr/>
          </p:nvSpPr>
          <p:spPr>
            <a:xfrm>
              <a:off x="6036284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3" name="object 12303"/>
            <p:cNvSpPr/>
            <p:nvPr/>
          </p:nvSpPr>
          <p:spPr>
            <a:xfrm>
              <a:off x="6036284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4" name="object 12304"/>
            <p:cNvSpPr/>
            <p:nvPr/>
          </p:nvSpPr>
          <p:spPr>
            <a:xfrm>
              <a:off x="6036284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5" name="object 12305"/>
            <p:cNvSpPr/>
            <p:nvPr/>
          </p:nvSpPr>
          <p:spPr>
            <a:xfrm>
              <a:off x="6036284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6" name="object 12306"/>
            <p:cNvSpPr/>
            <p:nvPr/>
          </p:nvSpPr>
          <p:spPr>
            <a:xfrm>
              <a:off x="6036284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7" name="object 12307"/>
            <p:cNvSpPr/>
            <p:nvPr/>
          </p:nvSpPr>
          <p:spPr>
            <a:xfrm>
              <a:off x="6036284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8" name="object 12308"/>
            <p:cNvSpPr/>
            <p:nvPr/>
          </p:nvSpPr>
          <p:spPr>
            <a:xfrm>
              <a:off x="6036284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9" name="object 12309"/>
            <p:cNvSpPr/>
            <p:nvPr/>
          </p:nvSpPr>
          <p:spPr>
            <a:xfrm>
              <a:off x="6036284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0" name="object 12310"/>
            <p:cNvSpPr/>
            <p:nvPr/>
          </p:nvSpPr>
          <p:spPr>
            <a:xfrm>
              <a:off x="6036284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1" name="object 12311"/>
            <p:cNvSpPr/>
            <p:nvPr/>
          </p:nvSpPr>
          <p:spPr>
            <a:xfrm>
              <a:off x="6036284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2" name="object 12312"/>
            <p:cNvSpPr/>
            <p:nvPr/>
          </p:nvSpPr>
          <p:spPr>
            <a:xfrm>
              <a:off x="6036284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3" name="object 12313"/>
            <p:cNvSpPr/>
            <p:nvPr/>
          </p:nvSpPr>
          <p:spPr>
            <a:xfrm>
              <a:off x="6036284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4" name="object 12314"/>
            <p:cNvSpPr/>
            <p:nvPr/>
          </p:nvSpPr>
          <p:spPr>
            <a:xfrm>
              <a:off x="6036284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5" name="object 12315"/>
            <p:cNvSpPr/>
            <p:nvPr/>
          </p:nvSpPr>
          <p:spPr>
            <a:xfrm>
              <a:off x="6036284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6" name="object 12316"/>
            <p:cNvSpPr/>
            <p:nvPr/>
          </p:nvSpPr>
          <p:spPr>
            <a:xfrm>
              <a:off x="6036284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7" name="object 12317"/>
            <p:cNvSpPr/>
            <p:nvPr/>
          </p:nvSpPr>
          <p:spPr>
            <a:xfrm>
              <a:off x="6021844" y="4358322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82" y="69748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8" name="object 12318"/>
            <p:cNvSpPr/>
            <p:nvPr/>
          </p:nvSpPr>
          <p:spPr>
            <a:xfrm>
              <a:off x="6046470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28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28" y="85064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9" name="object 12319"/>
            <p:cNvSpPr/>
            <p:nvPr/>
          </p:nvSpPr>
          <p:spPr>
            <a:xfrm>
              <a:off x="6046470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28" y="0"/>
                  </a:lnTo>
                  <a:lnTo>
                    <a:pt x="27228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0" name="object 12320"/>
            <p:cNvSpPr/>
            <p:nvPr/>
          </p:nvSpPr>
          <p:spPr>
            <a:xfrm>
              <a:off x="6063490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1" name="object 12321"/>
            <p:cNvSpPr/>
            <p:nvPr/>
          </p:nvSpPr>
          <p:spPr>
            <a:xfrm>
              <a:off x="6063490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2" name="object 12322"/>
            <p:cNvSpPr/>
            <p:nvPr/>
          </p:nvSpPr>
          <p:spPr>
            <a:xfrm>
              <a:off x="6063488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3" name="object 12323"/>
            <p:cNvSpPr/>
            <p:nvPr/>
          </p:nvSpPr>
          <p:spPr>
            <a:xfrm>
              <a:off x="6063488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4" name="object 12324"/>
            <p:cNvSpPr/>
            <p:nvPr/>
          </p:nvSpPr>
          <p:spPr>
            <a:xfrm>
              <a:off x="6063488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5" name="object 12325"/>
            <p:cNvSpPr/>
            <p:nvPr/>
          </p:nvSpPr>
          <p:spPr>
            <a:xfrm>
              <a:off x="6063488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6" name="object 12326"/>
            <p:cNvSpPr/>
            <p:nvPr/>
          </p:nvSpPr>
          <p:spPr>
            <a:xfrm>
              <a:off x="6063488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7" name="object 12327"/>
            <p:cNvSpPr/>
            <p:nvPr/>
          </p:nvSpPr>
          <p:spPr>
            <a:xfrm>
              <a:off x="6063488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8" name="object 12328"/>
            <p:cNvSpPr/>
            <p:nvPr/>
          </p:nvSpPr>
          <p:spPr>
            <a:xfrm>
              <a:off x="6063488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9" name="object 12329"/>
            <p:cNvSpPr/>
            <p:nvPr/>
          </p:nvSpPr>
          <p:spPr>
            <a:xfrm>
              <a:off x="6063488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0" name="object 12330"/>
            <p:cNvSpPr/>
            <p:nvPr/>
          </p:nvSpPr>
          <p:spPr>
            <a:xfrm>
              <a:off x="6063488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1" name="object 12331"/>
            <p:cNvSpPr/>
            <p:nvPr/>
          </p:nvSpPr>
          <p:spPr>
            <a:xfrm>
              <a:off x="6063488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2" name="object 12332"/>
            <p:cNvSpPr/>
            <p:nvPr/>
          </p:nvSpPr>
          <p:spPr>
            <a:xfrm>
              <a:off x="6063488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3" name="object 12333"/>
            <p:cNvSpPr/>
            <p:nvPr/>
          </p:nvSpPr>
          <p:spPr>
            <a:xfrm>
              <a:off x="6063488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4" name="object 12334"/>
            <p:cNvSpPr/>
            <p:nvPr/>
          </p:nvSpPr>
          <p:spPr>
            <a:xfrm>
              <a:off x="6063488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5" name="object 12335"/>
            <p:cNvSpPr/>
            <p:nvPr/>
          </p:nvSpPr>
          <p:spPr>
            <a:xfrm>
              <a:off x="6063488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6" name="object 12336"/>
            <p:cNvSpPr/>
            <p:nvPr/>
          </p:nvSpPr>
          <p:spPr>
            <a:xfrm>
              <a:off x="6063488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7" name="object 12337"/>
            <p:cNvSpPr/>
            <p:nvPr/>
          </p:nvSpPr>
          <p:spPr>
            <a:xfrm>
              <a:off x="6063488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8" name="object 12338"/>
            <p:cNvSpPr/>
            <p:nvPr/>
          </p:nvSpPr>
          <p:spPr>
            <a:xfrm>
              <a:off x="6063488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9" name="object 12339"/>
            <p:cNvSpPr/>
            <p:nvPr/>
          </p:nvSpPr>
          <p:spPr>
            <a:xfrm>
              <a:off x="6063488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0" name="object 12340"/>
            <p:cNvSpPr/>
            <p:nvPr/>
          </p:nvSpPr>
          <p:spPr>
            <a:xfrm>
              <a:off x="6063488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1" name="object 12341"/>
            <p:cNvSpPr/>
            <p:nvPr/>
          </p:nvSpPr>
          <p:spPr>
            <a:xfrm>
              <a:off x="6063488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2" name="object 12342"/>
            <p:cNvSpPr/>
            <p:nvPr/>
          </p:nvSpPr>
          <p:spPr>
            <a:xfrm>
              <a:off x="6063488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3" name="object 12343"/>
            <p:cNvSpPr/>
            <p:nvPr/>
          </p:nvSpPr>
          <p:spPr>
            <a:xfrm>
              <a:off x="6063488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4" name="object 12344"/>
            <p:cNvSpPr/>
            <p:nvPr/>
          </p:nvSpPr>
          <p:spPr>
            <a:xfrm>
              <a:off x="6063488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5" name="object 12345"/>
            <p:cNvSpPr/>
            <p:nvPr/>
          </p:nvSpPr>
          <p:spPr>
            <a:xfrm>
              <a:off x="6063488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70"/>
                  </a:moveTo>
                  <a:lnTo>
                    <a:pt x="2171" y="207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7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6" name="object 12346"/>
            <p:cNvSpPr/>
            <p:nvPr/>
          </p:nvSpPr>
          <p:spPr>
            <a:xfrm>
              <a:off x="6063488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7" name="object 12347"/>
            <p:cNvSpPr/>
            <p:nvPr/>
          </p:nvSpPr>
          <p:spPr>
            <a:xfrm>
              <a:off x="6063488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8" name="object 12348"/>
            <p:cNvSpPr/>
            <p:nvPr/>
          </p:nvSpPr>
          <p:spPr>
            <a:xfrm>
              <a:off x="6063488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9" name="object 12349"/>
            <p:cNvSpPr/>
            <p:nvPr/>
          </p:nvSpPr>
          <p:spPr>
            <a:xfrm>
              <a:off x="6063488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0" name="object 12350"/>
            <p:cNvSpPr/>
            <p:nvPr/>
          </p:nvSpPr>
          <p:spPr>
            <a:xfrm>
              <a:off x="6063488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1" name="object 12351"/>
            <p:cNvSpPr/>
            <p:nvPr/>
          </p:nvSpPr>
          <p:spPr>
            <a:xfrm>
              <a:off x="6063488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2" name="object 12352"/>
            <p:cNvSpPr/>
            <p:nvPr/>
          </p:nvSpPr>
          <p:spPr>
            <a:xfrm>
              <a:off x="6063488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3" name="object 12353"/>
            <p:cNvSpPr/>
            <p:nvPr/>
          </p:nvSpPr>
          <p:spPr>
            <a:xfrm>
              <a:off x="6063488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4" name="object 12354"/>
            <p:cNvSpPr/>
            <p:nvPr/>
          </p:nvSpPr>
          <p:spPr>
            <a:xfrm>
              <a:off x="6063488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5" name="object 12355"/>
            <p:cNvSpPr/>
            <p:nvPr/>
          </p:nvSpPr>
          <p:spPr>
            <a:xfrm>
              <a:off x="6063488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6" name="object 12356"/>
            <p:cNvSpPr/>
            <p:nvPr/>
          </p:nvSpPr>
          <p:spPr>
            <a:xfrm>
              <a:off x="6063488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7" name="object 12357"/>
            <p:cNvSpPr/>
            <p:nvPr/>
          </p:nvSpPr>
          <p:spPr>
            <a:xfrm>
              <a:off x="6063488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8" name="object 12358"/>
            <p:cNvSpPr/>
            <p:nvPr/>
          </p:nvSpPr>
          <p:spPr>
            <a:xfrm>
              <a:off x="6063488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9" name="object 12359"/>
            <p:cNvSpPr/>
            <p:nvPr/>
          </p:nvSpPr>
          <p:spPr>
            <a:xfrm>
              <a:off x="6063488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0" name="object 12360"/>
            <p:cNvSpPr/>
            <p:nvPr/>
          </p:nvSpPr>
          <p:spPr>
            <a:xfrm>
              <a:off x="6063488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1" name="object 12361"/>
            <p:cNvSpPr/>
            <p:nvPr/>
          </p:nvSpPr>
          <p:spPr>
            <a:xfrm>
              <a:off x="6063488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2" name="object 12362"/>
            <p:cNvSpPr/>
            <p:nvPr/>
          </p:nvSpPr>
          <p:spPr>
            <a:xfrm>
              <a:off x="6063488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3" name="object 12363"/>
            <p:cNvSpPr/>
            <p:nvPr/>
          </p:nvSpPr>
          <p:spPr>
            <a:xfrm>
              <a:off x="6063488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4" name="object 12364"/>
            <p:cNvSpPr/>
            <p:nvPr/>
          </p:nvSpPr>
          <p:spPr>
            <a:xfrm>
              <a:off x="6063488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5" name="object 12365"/>
            <p:cNvSpPr/>
            <p:nvPr/>
          </p:nvSpPr>
          <p:spPr>
            <a:xfrm>
              <a:off x="6063488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6" name="object 12366"/>
            <p:cNvSpPr/>
            <p:nvPr/>
          </p:nvSpPr>
          <p:spPr>
            <a:xfrm>
              <a:off x="6063488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7" name="object 12367"/>
            <p:cNvSpPr/>
            <p:nvPr/>
          </p:nvSpPr>
          <p:spPr>
            <a:xfrm>
              <a:off x="6063488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8" name="object 12368"/>
            <p:cNvSpPr/>
            <p:nvPr/>
          </p:nvSpPr>
          <p:spPr>
            <a:xfrm>
              <a:off x="6063488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9" name="object 12369"/>
            <p:cNvSpPr/>
            <p:nvPr/>
          </p:nvSpPr>
          <p:spPr>
            <a:xfrm>
              <a:off x="6063488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0" name="object 12370"/>
            <p:cNvSpPr/>
            <p:nvPr/>
          </p:nvSpPr>
          <p:spPr>
            <a:xfrm>
              <a:off x="6063488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1" name="object 12371"/>
            <p:cNvSpPr/>
            <p:nvPr/>
          </p:nvSpPr>
          <p:spPr>
            <a:xfrm>
              <a:off x="6063488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2" name="object 12372"/>
            <p:cNvSpPr/>
            <p:nvPr/>
          </p:nvSpPr>
          <p:spPr>
            <a:xfrm>
              <a:off x="6063488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3" name="object 12373"/>
            <p:cNvSpPr/>
            <p:nvPr/>
          </p:nvSpPr>
          <p:spPr>
            <a:xfrm>
              <a:off x="6063488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4" name="object 12374"/>
            <p:cNvSpPr/>
            <p:nvPr/>
          </p:nvSpPr>
          <p:spPr>
            <a:xfrm>
              <a:off x="6049060" y="4358322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95" y="69748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5" name="object 12375"/>
            <p:cNvSpPr/>
            <p:nvPr/>
          </p:nvSpPr>
          <p:spPr>
            <a:xfrm>
              <a:off x="6073698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6" name="object 12376"/>
            <p:cNvSpPr/>
            <p:nvPr/>
          </p:nvSpPr>
          <p:spPr>
            <a:xfrm>
              <a:off x="6073698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7" name="object 12377"/>
            <p:cNvSpPr/>
            <p:nvPr/>
          </p:nvSpPr>
          <p:spPr>
            <a:xfrm>
              <a:off x="6098044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8" name="object 12378"/>
            <p:cNvSpPr/>
            <p:nvPr/>
          </p:nvSpPr>
          <p:spPr>
            <a:xfrm>
              <a:off x="6098044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9" name="object 12379"/>
            <p:cNvSpPr/>
            <p:nvPr/>
          </p:nvSpPr>
          <p:spPr>
            <a:xfrm>
              <a:off x="6098044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0" name="object 12380"/>
            <p:cNvSpPr/>
            <p:nvPr/>
          </p:nvSpPr>
          <p:spPr>
            <a:xfrm>
              <a:off x="6098044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1" name="object 12381"/>
            <p:cNvSpPr/>
            <p:nvPr/>
          </p:nvSpPr>
          <p:spPr>
            <a:xfrm>
              <a:off x="6098044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2" name="object 12382"/>
            <p:cNvSpPr/>
            <p:nvPr/>
          </p:nvSpPr>
          <p:spPr>
            <a:xfrm>
              <a:off x="6098044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3" name="object 12383"/>
            <p:cNvSpPr/>
            <p:nvPr/>
          </p:nvSpPr>
          <p:spPr>
            <a:xfrm>
              <a:off x="6098044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4" name="object 12384"/>
            <p:cNvSpPr/>
            <p:nvPr/>
          </p:nvSpPr>
          <p:spPr>
            <a:xfrm>
              <a:off x="6098044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5" name="object 12385"/>
            <p:cNvSpPr/>
            <p:nvPr/>
          </p:nvSpPr>
          <p:spPr>
            <a:xfrm>
              <a:off x="6098044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6" name="object 12386"/>
            <p:cNvSpPr/>
            <p:nvPr/>
          </p:nvSpPr>
          <p:spPr>
            <a:xfrm>
              <a:off x="6098044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7" name="object 12387"/>
            <p:cNvSpPr/>
            <p:nvPr/>
          </p:nvSpPr>
          <p:spPr>
            <a:xfrm>
              <a:off x="6098044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8" name="object 12388"/>
            <p:cNvSpPr/>
            <p:nvPr/>
          </p:nvSpPr>
          <p:spPr>
            <a:xfrm>
              <a:off x="6098044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9" name="object 12389"/>
            <p:cNvSpPr/>
            <p:nvPr/>
          </p:nvSpPr>
          <p:spPr>
            <a:xfrm>
              <a:off x="6098044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0" name="object 12390"/>
            <p:cNvSpPr/>
            <p:nvPr/>
          </p:nvSpPr>
          <p:spPr>
            <a:xfrm>
              <a:off x="6098044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1" name="object 12391"/>
            <p:cNvSpPr/>
            <p:nvPr/>
          </p:nvSpPr>
          <p:spPr>
            <a:xfrm>
              <a:off x="6098044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2" name="object 12392"/>
            <p:cNvSpPr/>
            <p:nvPr/>
          </p:nvSpPr>
          <p:spPr>
            <a:xfrm>
              <a:off x="6098044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3" name="object 12393"/>
            <p:cNvSpPr/>
            <p:nvPr/>
          </p:nvSpPr>
          <p:spPr>
            <a:xfrm>
              <a:off x="6098044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4" name="object 12394"/>
            <p:cNvSpPr/>
            <p:nvPr/>
          </p:nvSpPr>
          <p:spPr>
            <a:xfrm>
              <a:off x="6098044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5" name="object 12395"/>
            <p:cNvSpPr/>
            <p:nvPr/>
          </p:nvSpPr>
          <p:spPr>
            <a:xfrm>
              <a:off x="6098044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6" name="object 12396"/>
            <p:cNvSpPr/>
            <p:nvPr/>
          </p:nvSpPr>
          <p:spPr>
            <a:xfrm>
              <a:off x="6098044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7" name="object 12397"/>
            <p:cNvSpPr/>
            <p:nvPr/>
          </p:nvSpPr>
          <p:spPr>
            <a:xfrm>
              <a:off x="6098044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8" name="object 12398"/>
            <p:cNvSpPr/>
            <p:nvPr/>
          </p:nvSpPr>
          <p:spPr>
            <a:xfrm>
              <a:off x="6098044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9" name="object 12399"/>
            <p:cNvSpPr/>
            <p:nvPr/>
          </p:nvSpPr>
          <p:spPr>
            <a:xfrm>
              <a:off x="6098044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0" name="object 12400"/>
            <p:cNvSpPr/>
            <p:nvPr/>
          </p:nvSpPr>
          <p:spPr>
            <a:xfrm>
              <a:off x="6098044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1" name="object 12401"/>
            <p:cNvSpPr/>
            <p:nvPr/>
          </p:nvSpPr>
          <p:spPr>
            <a:xfrm>
              <a:off x="6098044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2" name="object 12402"/>
            <p:cNvSpPr/>
            <p:nvPr/>
          </p:nvSpPr>
          <p:spPr>
            <a:xfrm>
              <a:off x="6098044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3" name="object 12403"/>
            <p:cNvSpPr/>
            <p:nvPr/>
          </p:nvSpPr>
          <p:spPr>
            <a:xfrm>
              <a:off x="5992025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4" name="object 12404"/>
            <p:cNvSpPr/>
            <p:nvPr/>
          </p:nvSpPr>
          <p:spPr>
            <a:xfrm>
              <a:off x="5992025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5" name="object 12405"/>
            <p:cNvSpPr/>
            <p:nvPr/>
          </p:nvSpPr>
          <p:spPr>
            <a:xfrm>
              <a:off x="5992025" y="4350562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6" name="object 12406"/>
            <p:cNvSpPr/>
            <p:nvPr/>
          </p:nvSpPr>
          <p:spPr>
            <a:xfrm>
              <a:off x="6000356" y="435719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62"/>
                  </a:lnTo>
                  <a:lnTo>
                    <a:pt x="1130" y="20662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7" name="object 12407"/>
            <p:cNvSpPr/>
            <p:nvPr/>
          </p:nvSpPr>
          <p:spPr>
            <a:xfrm>
              <a:off x="5996548" y="4380109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65" y="8953"/>
                  </a:lnTo>
                  <a:lnTo>
                    <a:pt x="2146" y="8572"/>
                  </a:lnTo>
                  <a:lnTo>
                    <a:pt x="2146" y="8064"/>
                  </a:lnTo>
                  <a:lnTo>
                    <a:pt x="2146" y="888"/>
                  </a:lnTo>
                  <a:lnTo>
                    <a:pt x="2146" y="380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419" y="0"/>
                  </a:lnTo>
                  <a:lnTo>
                    <a:pt x="0" y="380"/>
                  </a:lnTo>
                  <a:lnTo>
                    <a:pt x="0" y="888"/>
                  </a:lnTo>
                  <a:lnTo>
                    <a:pt x="0" y="8064"/>
                  </a:lnTo>
                  <a:lnTo>
                    <a:pt x="0" y="8572"/>
                  </a:lnTo>
                  <a:lnTo>
                    <a:pt x="419" y="8953"/>
                  </a:lnTo>
                  <a:lnTo>
                    <a:pt x="888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8" name="object 12408"/>
            <p:cNvSpPr/>
            <p:nvPr/>
          </p:nvSpPr>
          <p:spPr>
            <a:xfrm>
              <a:off x="5994615" y="43567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9" name="object 12409"/>
            <p:cNvSpPr/>
            <p:nvPr/>
          </p:nvSpPr>
          <p:spPr>
            <a:xfrm>
              <a:off x="5994615" y="43567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0" name="object 12410"/>
            <p:cNvSpPr/>
            <p:nvPr/>
          </p:nvSpPr>
          <p:spPr>
            <a:xfrm>
              <a:off x="5994615" y="435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1" name="object 12411"/>
            <p:cNvSpPr/>
            <p:nvPr/>
          </p:nvSpPr>
          <p:spPr>
            <a:xfrm>
              <a:off x="5994615" y="4354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2" name="object 12412"/>
            <p:cNvSpPr/>
            <p:nvPr/>
          </p:nvSpPr>
          <p:spPr>
            <a:xfrm>
              <a:off x="5994615" y="4358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3" name="object 12413"/>
            <p:cNvSpPr/>
            <p:nvPr/>
          </p:nvSpPr>
          <p:spPr>
            <a:xfrm>
              <a:off x="5994615" y="43588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4" name="object 12414"/>
            <p:cNvSpPr/>
            <p:nvPr/>
          </p:nvSpPr>
          <p:spPr>
            <a:xfrm>
              <a:off x="5994615" y="4363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5" name="object 12415"/>
            <p:cNvSpPr/>
            <p:nvPr/>
          </p:nvSpPr>
          <p:spPr>
            <a:xfrm>
              <a:off x="5994615" y="4363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6" name="object 12416"/>
            <p:cNvSpPr/>
            <p:nvPr/>
          </p:nvSpPr>
          <p:spPr>
            <a:xfrm>
              <a:off x="5994615" y="4361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7" name="object 12417"/>
            <p:cNvSpPr/>
            <p:nvPr/>
          </p:nvSpPr>
          <p:spPr>
            <a:xfrm>
              <a:off x="5994615" y="4361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8" name="object 12418"/>
            <p:cNvSpPr/>
            <p:nvPr/>
          </p:nvSpPr>
          <p:spPr>
            <a:xfrm>
              <a:off x="5994615" y="436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9" name="object 12419"/>
            <p:cNvSpPr/>
            <p:nvPr/>
          </p:nvSpPr>
          <p:spPr>
            <a:xfrm>
              <a:off x="5994615" y="436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0" name="object 12420"/>
            <p:cNvSpPr/>
            <p:nvPr/>
          </p:nvSpPr>
          <p:spPr>
            <a:xfrm>
              <a:off x="5994615" y="4367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1" name="object 12421"/>
            <p:cNvSpPr/>
            <p:nvPr/>
          </p:nvSpPr>
          <p:spPr>
            <a:xfrm>
              <a:off x="5994615" y="4367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2" name="object 12422"/>
            <p:cNvSpPr/>
            <p:nvPr/>
          </p:nvSpPr>
          <p:spPr>
            <a:xfrm>
              <a:off x="5994615" y="4369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3" name="object 12423"/>
            <p:cNvSpPr/>
            <p:nvPr/>
          </p:nvSpPr>
          <p:spPr>
            <a:xfrm>
              <a:off x="5994615" y="4369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4" name="object 12424"/>
            <p:cNvSpPr/>
            <p:nvPr/>
          </p:nvSpPr>
          <p:spPr>
            <a:xfrm>
              <a:off x="5994615" y="437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5" name="object 12425"/>
            <p:cNvSpPr/>
            <p:nvPr/>
          </p:nvSpPr>
          <p:spPr>
            <a:xfrm>
              <a:off x="5994615" y="43719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6" name="object 12426"/>
            <p:cNvSpPr/>
            <p:nvPr/>
          </p:nvSpPr>
          <p:spPr>
            <a:xfrm>
              <a:off x="6080787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7" name="object 12427"/>
            <p:cNvSpPr/>
            <p:nvPr/>
          </p:nvSpPr>
          <p:spPr>
            <a:xfrm>
              <a:off x="6080787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8" name="object 12428"/>
            <p:cNvSpPr/>
            <p:nvPr/>
          </p:nvSpPr>
          <p:spPr>
            <a:xfrm>
              <a:off x="6093856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9" name="object 12429"/>
            <p:cNvSpPr/>
            <p:nvPr/>
          </p:nvSpPr>
          <p:spPr>
            <a:xfrm>
              <a:off x="6093856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0" name="object 12430"/>
            <p:cNvSpPr/>
            <p:nvPr/>
          </p:nvSpPr>
          <p:spPr>
            <a:xfrm>
              <a:off x="6082093" y="4358322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63" y="6974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1" name="object 12431"/>
            <p:cNvSpPr/>
            <p:nvPr/>
          </p:nvSpPr>
          <p:spPr>
            <a:xfrm>
              <a:off x="6100902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2" name="object 12432"/>
            <p:cNvSpPr/>
            <p:nvPr/>
          </p:nvSpPr>
          <p:spPr>
            <a:xfrm>
              <a:off x="6100902" y="435056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3" name="object 12433"/>
            <p:cNvSpPr/>
            <p:nvPr/>
          </p:nvSpPr>
          <p:spPr>
            <a:xfrm>
              <a:off x="6107991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4" name="object 12434"/>
            <p:cNvSpPr/>
            <p:nvPr/>
          </p:nvSpPr>
          <p:spPr>
            <a:xfrm>
              <a:off x="6107991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5" name="object 12435"/>
            <p:cNvSpPr/>
            <p:nvPr/>
          </p:nvSpPr>
          <p:spPr>
            <a:xfrm>
              <a:off x="6121034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6" name="object 12436"/>
            <p:cNvSpPr/>
            <p:nvPr/>
          </p:nvSpPr>
          <p:spPr>
            <a:xfrm>
              <a:off x="6121034" y="435055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7" name="object 12437"/>
            <p:cNvSpPr/>
            <p:nvPr/>
          </p:nvSpPr>
          <p:spPr>
            <a:xfrm>
              <a:off x="6109360" y="4358322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25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25" y="69748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8" name="object 12438"/>
            <p:cNvSpPr/>
            <p:nvPr/>
          </p:nvSpPr>
          <p:spPr>
            <a:xfrm>
              <a:off x="6098044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9" name="object 12439"/>
            <p:cNvSpPr/>
            <p:nvPr/>
          </p:nvSpPr>
          <p:spPr>
            <a:xfrm>
              <a:off x="6098044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0" name="object 12440"/>
            <p:cNvSpPr/>
            <p:nvPr/>
          </p:nvSpPr>
          <p:spPr>
            <a:xfrm>
              <a:off x="6098044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1" name="object 12441"/>
            <p:cNvSpPr/>
            <p:nvPr/>
          </p:nvSpPr>
          <p:spPr>
            <a:xfrm>
              <a:off x="6098044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2" name="object 12442"/>
            <p:cNvSpPr/>
            <p:nvPr/>
          </p:nvSpPr>
          <p:spPr>
            <a:xfrm>
              <a:off x="6098044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3" name="object 12443"/>
            <p:cNvSpPr/>
            <p:nvPr/>
          </p:nvSpPr>
          <p:spPr>
            <a:xfrm>
              <a:off x="6098044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4" name="object 12444"/>
            <p:cNvSpPr/>
            <p:nvPr/>
          </p:nvSpPr>
          <p:spPr>
            <a:xfrm>
              <a:off x="6098044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5" name="object 12445"/>
            <p:cNvSpPr/>
            <p:nvPr/>
          </p:nvSpPr>
          <p:spPr>
            <a:xfrm>
              <a:off x="6098044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6" name="object 12446"/>
            <p:cNvSpPr/>
            <p:nvPr/>
          </p:nvSpPr>
          <p:spPr>
            <a:xfrm>
              <a:off x="6098044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7" name="object 12447"/>
            <p:cNvSpPr/>
            <p:nvPr/>
          </p:nvSpPr>
          <p:spPr>
            <a:xfrm>
              <a:off x="6098044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8" name="object 12448"/>
            <p:cNvSpPr/>
            <p:nvPr/>
          </p:nvSpPr>
          <p:spPr>
            <a:xfrm>
              <a:off x="6098044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9" name="object 12449"/>
            <p:cNvSpPr/>
            <p:nvPr/>
          </p:nvSpPr>
          <p:spPr>
            <a:xfrm>
              <a:off x="6098044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0" name="object 12450"/>
            <p:cNvSpPr/>
            <p:nvPr/>
          </p:nvSpPr>
          <p:spPr>
            <a:xfrm>
              <a:off x="6098044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1" name="object 12451"/>
            <p:cNvSpPr/>
            <p:nvPr/>
          </p:nvSpPr>
          <p:spPr>
            <a:xfrm>
              <a:off x="6098044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2" name="object 12452"/>
            <p:cNvSpPr/>
            <p:nvPr/>
          </p:nvSpPr>
          <p:spPr>
            <a:xfrm>
              <a:off x="6098044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3" name="object 12453"/>
            <p:cNvSpPr/>
            <p:nvPr/>
          </p:nvSpPr>
          <p:spPr>
            <a:xfrm>
              <a:off x="6098044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4" name="object 12454"/>
            <p:cNvSpPr/>
            <p:nvPr/>
          </p:nvSpPr>
          <p:spPr>
            <a:xfrm>
              <a:off x="6098044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5" name="object 12455"/>
            <p:cNvSpPr/>
            <p:nvPr/>
          </p:nvSpPr>
          <p:spPr>
            <a:xfrm>
              <a:off x="6098044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6" name="object 12456"/>
            <p:cNvSpPr/>
            <p:nvPr/>
          </p:nvSpPr>
          <p:spPr>
            <a:xfrm>
              <a:off x="6098044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7" name="object 12457"/>
            <p:cNvSpPr/>
            <p:nvPr/>
          </p:nvSpPr>
          <p:spPr>
            <a:xfrm>
              <a:off x="6098044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8" name="object 12458"/>
            <p:cNvSpPr/>
            <p:nvPr/>
          </p:nvSpPr>
          <p:spPr>
            <a:xfrm>
              <a:off x="6098044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9" name="object 12459"/>
            <p:cNvSpPr/>
            <p:nvPr/>
          </p:nvSpPr>
          <p:spPr>
            <a:xfrm>
              <a:off x="6098044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0" name="object 12460"/>
            <p:cNvSpPr/>
            <p:nvPr/>
          </p:nvSpPr>
          <p:spPr>
            <a:xfrm>
              <a:off x="6098044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1" name="object 12461"/>
            <p:cNvSpPr/>
            <p:nvPr/>
          </p:nvSpPr>
          <p:spPr>
            <a:xfrm>
              <a:off x="6098044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70"/>
                  </a:moveTo>
                  <a:lnTo>
                    <a:pt x="2171" y="207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7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2" name="object 12462"/>
            <p:cNvSpPr/>
            <p:nvPr/>
          </p:nvSpPr>
          <p:spPr>
            <a:xfrm>
              <a:off x="6098044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3" name="object 12463"/>
            <p:cNvSpPr/>
            <p:nvPr/>
          </p:nvSpPr>
          <p:spPr>
            <a:xfrm>
              <a:off x="6098044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4" name="object 12464"/>
            <p:cNvSpPr/>
            <p:nvPr/>
          </p:nvSpPr>
          <p:spPr>
            <a:xfrm>
              <a:off x="6125286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5" name="object 12465"/>
            <p:cNvSpPr/>
            <p:nvPr/>
          </p:nvSpPr>
          <p:spPr>
            <a:xfrm>
              <a:off x="6125286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6" name="object 12466"/>
            <p:cNvSpPr/>
            <p:nvPr/>
          </p:nvSpPr>
          <p:spPr>
            <a:xfrm>
              <a:off x="6125286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7" name="object 12467"/>
            <p:cNvSpPr/>
            <p:nvPr/>
          </p:nvSpPr>
          <p:spPr>
            <a:xfrm>
              <a:off x="6125286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8" name="object 12468"/>
            <p:cNvSpPr/>
            <p:nvPr/>
          </p:nvSpPr>
          <p:spPr>
            <a:xfrm>
              <a:off x="6125286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9" name="object 12469"/>
            <p:cNvSpPr/>
            <p:nvPr/>
          </p:nvSpPr>
          <p:spPr>
            <a:xfrm>
              <a:off x="6125286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0" name="object 12470"/>
            <p:cNvSpPr/>
            <p:nvPr/>
          </p:nvSpPr>
          <p:spPr>
            <a:xfrm>
              <a:off x="6125286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1" name="object 12471"/>
            <p:cNvSpPr/>
            <p:nvPr/>
          </p:nvSpPr>
          <p:spPr>
            <a:xfrm>
              <a:off x="6125286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2" name="object 12472"/>
            <p:cNvSpPr/>
            <p:nvPr/>
          </p:nvSpPr>
          <p:spPr>
            <a:xfrm>
              <a:off x="6125286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3" name="object 12473"/>
            <p:cNvSpPr/>
            <p:nvPr/>
          </p:nvSpPr>
          <p:spPr>
            <a:xfrm>
              <a:off x="6125286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4" name="object 12474"/>
            <p:cNvSpPr/>
            <p:nvPr/>
          </p:nvSpPr>
          <p:spPr>
            <a:xfrm>
              <a:off x="6125286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5" name="object 12475"/>
            <p:cNvSpPr/>
            <p:nvPr/>
          </p:nvSpPr>
          <p:spPr>
            <a:xfrm>
              <a:off x="6125286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6" name="object 12476"/>
            <p:cNvSpPr/>
            <p:nvPr/>
          </p:nvSpPr>
          <p:spPr>
            <a:xfrm>
              <a:off x="6125286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7" name="object 12477"/>
            <p:cNvSpPr/>
            <p:nvPr/>
          </p:nvSpPr>
          <p:spPr>
            <a:xfrm>
              <a:off x="6125286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8" name="object 12478"/>
            <p:cNvSpPr/>
            <p:nvPr/>
          </p:nvSpPr>
          <p:spPr>
            <a:xfrm>
              <a:off x="6125286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9" name="object 12479"/>
            <p:cNvSpPr/>
            <p:nvPr/>
          </p:nvSpPr>
          <p:spPr>
            <a:xfrm>
              <a:off x="6125286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0" name="object 12480"/>
            <p:cNvSpPr/>
            <p:nvPr/>
          </p:nvSpPr>
          <p:spPr>
            <a:xfrm>
              <a:off x="6125286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1" name="object 12481"/>
            <p:cNvSpPr/>
            <p:nvPr/>
          </p:nvSpPr>
          <p:spPr>
            <a:xfrm>
              <a:off x="6125286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2" name="object 12482"/>
            <p:cNvSpPr/>
            <p:nvPr/>
          </p:nvSpPr>
          <p:spPr>
            <a:xfrm>
              <a:off x="6125286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3" name="object 12483"/>
            <p:cNvSpPr/>
            <p:nvPr/>
          </p:nvSpPr>
          <p:spPr>
            <a:xfrm>
              <a:off x="6125286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4" name="object 12484"/>
            <p:cNvSpPr/>
            <p:nvPr/>
          </p:nvSpPr>
          <p:spPr>
            <a:xfrm>
              <a:off x="6125286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5" name="object 12485"/>
            <p:cNvSpPr/>
            <p:nvPr/>
          </p:nvSpPr>
          <p:spPr>
            <a:xfrm>
              <a:off x="6125286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6" name="object 12486"/>
            <p:cNvSpPr/>
            <p:nvPr/>
          </p:nvSpPr>
          <p:spPr>
            <a:xfrm>
              <a:off x="6125286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7" name="object 12487"/>
            <p:cNvSpPr/>
            <p:nvPr/>
          </p:nvSpPr>
          <p:spPr>
            <a:xfrm>
              <a:off x="6125286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70"/>
                  </a:moveTo>
                  <a:lnTo>
                    <a:pt x="2171" y="207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7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8" name="object 12488"/>
            <p:cNvSpPr/>
            <p:nvPr/>
          </p:nvSpPr>
          <p:spPr>
            <a:xfrm>
              <a:off x="6125286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9" name="object 12489"/>
            <p:cNvSpPr/>
            <p:nvPr/>
          </p:nvSpPr>
          <p:spPr>
            <a:xfrm>
              <a:off x="6125286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0" name="object 12490"/>
            <p:cNvSpPr/>
            <p:nvPr/>
          </p:nvSpPr>
          <p:spPr>
            <a:xfrm>
              <a:off x="6125286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1" name="object 12491"/>
            <p:cNvSpPr/>
            <p:nvPr/>
          </p:nvSpPr>
          <p:spPr>
            <a:xfrm>
              <a:off x="6125286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2" name="object 12492"/>
            <p:cNvSpPr/>
            <p:nvPr/>
          </p:nvSpPr>
          <p:spPr>
            <a:xfrm>
              <a:off x="6125286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3" name="object 12493"/>
            <p:cNvSpPr/>
            <p:nvPr/>
          </p:nvSpPr>
          <p:spPr>
            <a:xfrm>
              <a:off x="6125286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4" name="object 12494"/>
            <p:cNvSpPr/>
            <p:nvPr/>
          </p:nvSpPr>
          <p:spPr>
            <a:xfrm>
              <a:off x="6125286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5" name="object 12495"/>
            <p:cNvSpPr/>
            <p:nvPr/>
          </p:nvSpPr>
          <p:spPr>
            <a:xfrm>
              <a:off x="6125286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6" name="object 12496"/>
            <p:cNvSpPr/>
            <p:nvPr/>
          </p:nvSpPr>
          <p:spPr>
            <a:xfrm>
              <a:off x="6125286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7" name="object 12497"/>
            <p:cNvSpPr/>
            <p:nvPr/>
          </p:nvSpPr>
          <p:spPr>
            <a:xfrm>
              <a:off x="6125286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8" name="object 12498"/>
            <p:cNvSpPr/>
            <p:nvPr/>
          </p:nvSpPr>
          <p:spPr>
            <a:xfrm>
              <a:off x="6125286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9" name="object 12499"/>
            <p:cNvSpPr/>
            <p:nvPr/>
          </p:nvSpPr>
          <p:spPr>
            <a:xfrm>
              <a:off x="6125286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0" name="object 12500"/>
            <p:cNvSpPr/>
            <p:nvPr/>
          </p:nvSpPr>
          <p:spPr>
            <a:xfrm>
              <a:off x="6125286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1" name="object 12501"/>
            <p:cNvSpPr/>
            <p:nvPr/>
          </p:nvSpPr>
          <p:spPr>
            <a:xfrm>
              <a:off x="6125286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2" name="object 12502"/>
            <p:cNvSpPr/>
            <p:nvPr/>
          </p:nvSpPr>
          <p:spPr>
            <a:xfrm>
              <a:off x="6125286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3" name="object 12503"/>
            <p:cNvSpPr/>
            <p:nvPr/>
          </p:nvSpPr>
          <p:spPr>
            <a:xfrm>
              <a:off x="6125286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4" name="object 12504"/>
            <p:cNvSpPr/>
            <p:nvPr/>
          </p:nvSpPr>
          <p:spPr>
            <a:xfrm>
              <a:off x="6125286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5" name="object 12505"/>
            <p:cNvSpPr/>
            <p:nvPr/>
          </p:nvSpPr>
          <p:spPr>
            <a:xfrm>
              <a:off x="6125286" y="44187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6" name="object 12506"/>
            <p:cNvSpPr/>
            <p:nvPr/>
          </p:nvSpPr>
          <p:spPr>
            <a:xfrm>
              <a:off x="6125286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7" name="object 12507"/>
            <p:cNvSpPr/>
            <p:nvPr/>
          </p:nvSpPr>
          <p:spPr>
            <a:xfrm>
              <a:off x="6125286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8" name="object 12508"/>
            <p:cNvSpPr/>
            <p:nvPr/>
          </p:nvSpPr>
          <p:spPr>
            <a:xfrm>
              <a:off x="6125286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9" name="object 12509"/>
            <p:cNvSpPr/>
            <p:nvPr/>
          </p:nvSpPr>
          <p:spPr>
            <a:xfrm>
              <a:off x="6125286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0" name="object 12510"/>
            <p:cNvSpPr/>
            <p:nvPr/>
          </p:nvSpPr>
          <p:spPr>
            <a:xfrm>
              <a:off x="6125286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1" name="object 12511"/>
            <p:cNvSpPr/>
            <p:nvPr/>
          </p:nvSpPr>
          <p:spPr>
            <a:xfrm>
              <a:off x="6125286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2" name="object 12512"/>
            <p:cNvSpPr/>
            <p:nvPr/>
          </p:nvSpPr>
          <p:spPr>
            <a:xfrm>
              <a:off x="6125286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3" name="object 12513"/>
            <p:cNvSpPr/>
            <p:nvPr/>
          </p:nvSpPr>
          <p:spPr>
            <a:xfrm>
              <a:off x="6125286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4" name="object 12514"/>
            <p:cNvSpPr/>
            <p:nvPr/>
          </p:nvSpPr>
          <p:spPr>
            <a:xfrm>
              <a:off x="6125286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5" name="object 12515"/>
            <p:cNvSpPr/>
            <p:nvPr/>
          </p:nvSpPr>
          <p:spPr>
            <a:xfrm>
              <a:off x="6125286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6" name="object 12516"/>
            <p:cNvSpPr/>
            <p:nvPr/>
          </p:nvSpPr>
          <p:spPr>
            <a:xfrm>
              <a:off x="6074359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7" name="object 12517"/>
            <p:cNvSpPr/>
            <p:nvPr/>
          </p:nvSpPr>
          <p:spPr>
            <a:xfrm>
              <a:off x="6074359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8" name="object 12518"/>
            <p:cNvSpPr/>
            <p:nvPr/>
          </p:nvSpPr>
          <p:spPr>
            <a:xfrm>
              <a:off x="6074359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9" name="object 12519"/>
            <p:cNvSpPr/>
            <p:nvPr/>
          </p:nvSpPr>
          <p:spPr>
            <a:xfrm>
              <a:off x="6074359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0" name="object 12520"/>
            <p:cNvSpPr/>
            <p:nvPr/>
          </p:nvSpPr>
          <p:spPr>
            <a:xfrm>
              <a:off x="6074359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1" name="object 12521"/>
            <p:cNvSpPr/>
            <p:nvPr/>
          </p:nvSpPr>
          <p:spPr>
            <a:xfrm>
              <a:off x="6074359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2" name="object 12522"/>
            <p:cNvSpPr/>
            <p:nvPr/>
          </p:nvSpPr>
          <p:spPr>
            <a:xfrm>
              <a:off x="6074359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3" name="object 12523"/>
            <p:cNvSpPr/>
            <p:nvPr/>
          </p:nvSpPr>
          <p:spPr>
            <a:xfrm>
              <a:off x="6074359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4" name="object 12524"/>
            <p:cNvSpPr/>
            <p:nvPr/>
          </p:nvSpPr>
          <p:spPr>
            <a:xfrm>
              <a:off x="6074359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5" name="object 12525"/>
            <p:cNvSpPr/>
            <p:nvPr/>
          </p:nvSpPr>
          <p:spPr>
            <a:xfrm>
              <a:off x="6074359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6" name="object 12526"/>
            <p:cNvSpPr/>
            <p:nvPr/>
          </p:nvSpPr>
          <p:spPr>
            <a:xfrm>
              <a:off x="6074359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7" name="object 12527"/>
            <p:cNvSpPr/>
            <p:nvPr/>
          </p:nvSpPr>
          <p:spPr>
            <a:xfrm>
              <a:off x="6074359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8" name="object 12528"/>
            <p:cNvSpPr/>
            <p:nvPr/>
          </p:nvSpPr>
          <p:spPr>
            <a:xfrm>
              <a:off x="6074359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9" name="object 12529"/>
            <p:cNvSpPr/>
            <p:nvPr/>
          </p:nvSpPr>
          <p:spPr>
            <a:xfrm>
              <a:off x="6074359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0" name="object 12530"/>
            <p:cNvSpPr/>
            <p:nvPr/>
          </p:nvSpPr>
          <p:spPr>
            <a:xfrm>
              <a:off x="6074359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1" name="object 12531"/>
            <p:cNvSpPr/>
            <p:nvPr/>
          </p:nvSpPr>
          <p:spPr>
            <a:xfrm>
              <a:off x="6074359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2" name="object 12532"/>
            <p:cNvSpPr/>
            <p:nvPr/>
          </p:nvSpPr>
          <p:spPr>
            <a:xfrm>
              <a:off x="6074359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3" name="object 12533"/>
            <p:cNvSpPr/>
            <p:nvPr/>
          </p:nvSpPr>
          <p:spPr>
            <a:xfrm>
              <a:off x="6074359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4" name="object 12534"/>
            <p:cNvSpPr/>
            <p:nvPr/>
          </p:nvSpPr>
          <p:spPr>
            <a:xfrm>
              <a:off x="6074359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5" name="object 12535"/>
            <p:cNvSpPr/>
            <p:nvPr/>
          </p:nvSpPr>
          <p:spPr>
            <a:xfrm>
              <a:off x="6074359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6" name="object 12536"/>
            <p:cNvSpPr/>
            <p:nvPr/>
          </p:nvSpPr>
          <p:spPr>
            <a:xfrm>
              <a:off x="6074359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7" name="object 12537"/>
            <p:cNvSpPr/>
            <p:nvPr/>
          </p:nvSpPr>
          <p:spPr>
            <a:xfrm>
              <a:off x="6074359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8" name="object 12538"/>
            <p:cNvSpPr/>
            <p:nvPr/>
          </p:nvSpPr>
          <p:spPr>
            <a:xfrm>
              <a:off x="6074359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9" name="object 12539"/>
            <p:cNvSpPr/>
            <p:nvPr/>
          </p:nvSpPr>
          <p:spPr>
            <a:xfrm>
              <a:off x="6074359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0" name="object 12540"/>
            <p:cNvSpPr/>
            <p:nvPr/>
          </p:nvSpPr>
          <p:spPr>
            <a:xfrm>
              <a:off x="6074359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1" name="object 12541"/>
            <p:cNvSpPr/>
            <p:nvPr/>
          </p:nvSpPr>
          <p:spPr>
            <a:xfrm>
              <a:off x="6074359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2" name="object 12542"/>
            <p:cNvSpPr/>
            <p:nvPr/>
          </p:nvSpPr>
          <p:spPr>
            <a:xfrm>
              <a:off x="6074359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3" name="object 12543"/>
            <p:cNvSpPr/>
            <p:nvPr/>
          </p:nvSpPr>
          <p:spPr>
            <a:xfrm>
              <a:off x="6074359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4" name="object 12544"/>
            <p:cNvSpPr/>
            <p:nvPr/>
          </p:nvSpPr>
          <p:spPr>
            <a:xfrm>
              <a:off x="6074359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5" name="object 12545"/>
            <p:cNvSpPr/>
            <p:nvPr/>
          </p:nvSpPr>
          <p:spPr>
            <a:xfrm>
              <a:off x="6074359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6" name="object 12546"/>
            <p:cNvSpPr/>
            <p:nvPr/>
          </p:nvSpPr>
          <p:spPr>
            <a:xfrm>
              <a:off x="6074359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7" name="object 12547"/>
            <p:cNvSpPr/>
            <p:nvPr/>
          </p:nvSpPr>
          <p:spPr>
            <a:xfrm>
              <a:off x="6074359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8" name="object 12548"/>
            <p:cNvSpPr/>
            <p:nvPr/>
          </p:nvSpPr>
          <p:spPr>
            <a:xfrm>
              <a:off x="6074359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9" name="object 12549"/>
            <p:cNvSpPr/>
            <p:nvPr/>
          </p:nvSpPr>
          <p:spPr>
            <a:xfrm>
              <a:off x="6074359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0" name="object 12550"/>
            <p:cNvSpPr/>
            <p:nvPr/>
          </p:nvSpPr>
          <p:spPr>
            <a:xfrm>
              <a:off x="6074359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1" name="object 12551"/>
            <p:cNvSpPr/>
            <p:nvPr/>
          </p:nvSpPr>
          <p:spPr>
            <a:xfrm>
              <a:off x="6074359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2" name="object 12552"/>
            <p:cNvSpPr/>
            <p:nvPr/>
          </p:nvSpPr>
          <p:spPr>
            <a:xfrm>
              <a:off x="6074359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3" name="object 12553"/>
            <p:cNvSpPr/>
            <p:nvPr/>
          </p:nvSpPr>
          <p:spPr>
            <a:xfrm>
              <a:off x="6074359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4" name="object 12554"/>
            <p:cNvSpPr/>
            <p:nvPr/>
          </p:nvSpPr>
          <p:spPr>
            <a:xfrm>
              <a:off x="6074359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5" name="object 12555"/>
            <p:cNvSpPr/>
            <p:nvPr/>
          </p:nvSpPr>
          <p:spPr>
            <a:xfrm>
              <a:off x="6074359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6" name="object 12556"/>
            <p:cNvSpPr/>
            <p:nvPr/>
          </p:nvSpPr>
          <p:spPr>
            <a:xfrm>
              <a:off x="6074359" y="44187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7" name="object 12557"/>
            <p:cNvSpPr/>
            <p:nvPr/>
          </p:nvSpPr>
          <p:spPr>
            <a:xfrm>
              <a:off x="6074359" y="44187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8" name="object 12558"/>
            <p:cNvSpPr/>
            <p:nvPr/>
          </p:nvSpPr>
          <p:spPr>
            <a:xfrm>
              <a:off x="6074359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9" name="object 12559"/>
            <p:cNvSpPr/>
            <p:nvPr/>
          </p:nvSpPr>
          <p:spPr>
            <a:xfrm>
              <a:off x="6074359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0" name="object 12560"/>
            <p:cNvSpPr/>
            <p:nvPr/>
          </p:nvSpPr>
          <p:spPr>
            <a:xfrm>
              <a:off x="6074359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1" name="object 12561"/>
            <p:cNvSpPr/>
            <p:nvPr/>
          </p:nvSpPr>
          <p:spPr>
            <a:xfrm>
              <a:off x="6074359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2" name="object 12562"/>
            <p:cNvSpPr/>
            <p:nvPr/>
          </p:nvSpPr>
          <p:spPr>
            <a:xfrm>
              <a:off x="6074359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3" name="object 12563"/>
            <p:cNvSpPr/>
            <p:nvPr/>
          </p:nvSpPr>
          <p:spPr>
            <a:xfrm>
              <a:off x="6074359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4" name="object 12564"/>
            <p:cNvSpPr/>
            <p:nvPr/>
          </p:nvSpPr>
          <p:spPr>
            <a:xfrm>
              <a:off x="6074359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5" name="object 12565"/>
            <p:cNvSpPr/>
            <p:nvPr/>
          </p:nvSpPr>
          <p:spPr>
            <a:xfrm>
              <a:off x="6074359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6" name="object 12566"/>
            <p:cNvSpPr/>
            <p:nvPr/>
          </p:nvSpPr>
          <p:spPr>
            <a:xfrm>
              <a:off x="6074359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7" name="object 12567"/>
            <p:cNvSpPr/>
            <p:nvPr/>
          </p:nvSpPr>
          <p:spPr>
            <a:xfrm>
              <a:off x="6074359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8" name="object 12568"/>
            <p:cNvSpPr/>
            <p:nvPr/>
          </p:nvSpPr>
          <p:spPr>
            <a:xfrm>
              <a:off x="6101588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9" name="object 12569"/>
            <p:cNvSpPr/>
            <p:nvPr/>
          </p:nvSpPr>
          <p:spPr>
            <a:xfrm>
              <a:off x="6101588" y="4356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0" name="object 12570"/>
            <p:cNvSpPr/>
            <p:nvPr/>
          </p:nvSpPr>
          <p:spPr>
            <a:xfrm>
              <a:off x="6101588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1" name="object 12571"/>
            <p:cNvSpPr/>
            <p:nvPr/>
          </p:nvSpPr>
          <p:spPr>
            <a:xfrm>
              <a:off x="6101588" y="43543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2" name="object 12572"/>
            <p:cNvSpPr/>
            <p:nvPr/>
          </p:nvSpPr>
          <p:spPr>
            <a:xfrm>
              <a:off x="6101588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3" name="object 12573"/>
            <p:cNvSpPr/>
            <p:nvPr/>
          </p:nvSpPr>
          <p:spPr>
            <a:xfrm>
              <a:off x="6101588" y="4358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4" name="object 12574"/>
            <p:cNvSpPr/>
            <p:nvPr/>
          </p:nvSpPr>
          <p:spPr>
            <a:xfrm>
              <a:off x="6101588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5" name="object 12575"/>
            <p:cNvSpPr/>
            <p:nvPr/>
          </p:nvSpPr>
          <p:spPr>
            <a:xfrm>
              <a:off x="6101588" y="43630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6" name="object 12576"/>
            <p:cNvSpPr/>
            <p:nvPr/>
          </p:nvSpPr>
          <p:spPr>
            <a:xfrm>
              <a:off x="6101588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7" name="object 12577"/>
            <p:cNvSpPr/>
            <p:nvPr/>
          </p:nvSpPr>
          <p:spPr>
            <a:xfrm>
              <a:off x="6101588" y="43609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8" name="object 12578"/>
            <p:cNvSpPr/>
            <p:nvPr/>
          </p:nvSpPr>
          <p:spPr>
            <a:xfrm>
              <a:off x="6101588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9" name="object 12579"/>
            <p:cNvSpPr/>
            <p:nvPr/>
          </p:nvSpPr>
          <p:spPr>
            <a:xfrm>
              <a:off x="6101588" y="43652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0" name="object 12580"/>
            <p:cNvSpPr/>
            <p:nvPr/>
          </p:nvSpPr>
          <p:spPr>
            <a:xfrm>
              <a:off x="6101588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1" name="object 12581"/>
            <p:cNvSpPr/>
            <p:nvPr/>
          </p:nvSpPr>
          <p:spPr>
            <a:xfrm>
              <a:off x="6101588" y="43674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2" name="object 12582"/>
            <p:cNvSpPr/>
            <p:nvPr/>
          </p:nvSpPr>
          <p:spPr>
            <a:xfrm>
              <a:off x="6101588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3" name="object 12583"/>
            <p:cNvSpPr/>
            <p:nvPr/>
          </p:nvSpPr>
          <p:spPr>
            <a:xfrm>
              <a:off x="6101588" y="43696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4" name="object 12584"/>
            <p:cNvSpPr/>
            <p:nvPr/>
          </p:nvSpPr>
          <p:spPr>
            <a:xfrm>
              <a:off x="6101588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5" name="object 12585"/>
            <p:cNvSpPr/>
            <p:nvPr/>
          </p:nvSpPr>
          <p:spPr>
            <a:xfrm>
              <a:off x="6101588" y="43718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6" name="object 12586"/>
            <p:cNvSpPr/>
            <p:nvPr/>
          </p:nvSpPr>
          <p:spPr>
            <a:xfrm>
              <a:off x="6101588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7" name="object 12587"/>
            <p:cNvSpPr/>
            <p:nvPr/>
          </p:nvSpPr>
          <p:spPr>
            <a:xfrm>
              <a:off x="6101588" y="43739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8" name="object 12588"/>
            <p:cNvSpPr/>
            <p:nvPr/>
          </p:nvSpPr>
          <p:spPr>
            <a:xfrm>
              <a:off x="6101588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9" name="object 12589"/>
            <p:cNvSpPr/>
            <p:nvPr/>
          </p:nvSpPr>
          <p:spPr>
            <a:xfrm>
              <a:off x="6101588" y="43761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0" name="object 12590"/>
            <p:cNvSpPr/>
            <p:nvPr/>
          </p:nvSpPr>
          <p:spPr>
            <a:xfrm>
              <a:off x="6101588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1" name="object 12591"/>
            <p:cNvSpPr/>
            <p:nvPr/>
          </p:nvSpPr>
          <p:spPr>
            <a:xfrm>
              <a:off x="6101588" y="43783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2" name="object 12592"/>
            <p:cNvSpPr/>
            <p:nvPr/>
          </p:nvSpPr>
          <p:spPr>
            <a:xfrm>
              <a:off x="6101588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3" name="object 12593"/>
            <p:cNvSpPr/>
            <p:nvPr/>
          </p:nvSpPr>
          <p:spPr>
            <a:xfrm>
              <a:off x="6101588" y="43804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4" name="object 12594"/>
            <p:cNvSpPr/>
            <p:nvPr/>
          </p:nvSpPr>
          <p:spPr>
            <a:xfrm>
              <a:off x="6101588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5" name="object 12595"/>
            <p:cNvSpPr/>
            <p:nvPr/>
          </p:nvSpPr>
          <p:spPr>
            <a:xfrm>
              <a:off x="6101588" y="4405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6" name="object 12596"/>
            <p:cNvSpPr/>
            <p:nvPr/>
          </p:nvSpPr>
          <p:spPr>
            <a:xfrm>
              <a:off x="6101588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7" name="object 12597"/>
            <p:cNvSpPr/>
            <p:nvPr/>
          </p:nvSpPr>
          <p:spPr>
            <a:xfrm>
              <a:off x="6101588" y="44035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8" name="object 12598"/>
            <p:cNvSpPr/>
            <p:nvPr/>
          </p:nvSpPr>
          <p:spPr>
            <a:xfrm>
              <a:off x="6101588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9" name="object 12599"/>
            <p:cNvSpPr/>
            <p:nvPr/>
          </p:nvSpPr>
          <p:spPr>
            <a:xfrm>
              <a:off x="6101588" y="44078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0" name="object 12600"/>
            <p:cNvSpPr/>
            <p:nvPr/>
          </p:nvSpPr>
          <p:spPr>
            <a:xfrm>
              <a:off x="6101588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1" name="object 12601"/>
            <p:cNvSpPr/>
            <p:nvPr/>
          </p:nvSpPr>
          <p:spPr>
            <a:xfrm>
              <a:off x="6101588" y="44122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2" name="object 12602"/>
            <p:cNvSpPr/>
            <p:nvPr/>
          </p:nvSpPr>
          <p:spPr>
            <a:xfrm>
              <a:off x="6101588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3" name="object 12603"/>
            <p:cNvSpPr/>
            <p:nvPr/>
          </p:nvSpPr>
          <p:spPr>
            <a:xfrm>
              <a:off x="6101588" y="441006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4" name="object 12604"/>
            <p:cNvSpPr/>
            <p:nvPr/>
          </p:nvSpPr>
          <p:spPr>
            <a:xfrm>
              <a:off x="6101588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5" name="object 12605"/>
            <p:cNvSpPr/>
            <p:nvPr/>
          </p:nvSpPr>
          <p:spPr>
            <a:xfrm>
              <a:off x="6101588" y="4414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6" name="object 12606"/>
            <p:cNvSpPr/>
            <p:nvPr/>
          </p:nvSpPr>
          <p:spPr>
            <a:xfrm>
              <a:off x="6101588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7" name="object 12607"/>
            <p:cNvSpPr/>
            <p:nvPr/>
          </p:nvSpPr>
          <p:spPr>
            <a:xfrm>
              <a:off x="6101588" y="44165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8" name="object 12608"/>
            <p:cNvSpPr/>
            <p:nvPr/>
          </p:nvSpPr>
          <p:spPr>
            <a:xfrm>
              <a:off x="6101588" y="44187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9" name="object 12609"/>
            <p:cNvSpPr/>
            <p:nvPr/>
          </p:nvSpPr>
          <p:spPr>
            <a:xfrm>
              <a:off x="6101588" y="441874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0" name="object 12610"/>
            <p:cNvSpPr/>
            <p:nvPr/>
          </p:nvSpPr>
          <p:spPr>
            <a:xfrm>
              <a:off x="6101588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1" name="object 12611"/>
            <p:cNvSpPr/>
            <p:nvPr/>
          </p:nvSpPr>
          <p:spPr>
            <a:xfrm>
              <a:off x="6101588" y="44209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2" name="object 12612"/>
            <p:cNvSpPr/>
            <p:nvPr/>
          </p:nvSpPr>
          <p:spPr>
            <a:xfrm>
              <a:off x="6101588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3" name="object 12613"/>
            <p:cNvSpPr/>
            <p:nvPr/>
          </p:nvSpPr>
          <p:spPr>
            <a:xfrm>
              <a:off x="6101588" y="44230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4" name="object 12614"/>
            <p:cNvSpPr/>
            <p:nvPr/>
          </p:nvSpPr>
          <p:spPr>
            <a:xfrm>
              <a:off x="6101588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5" name="object 12615"/>
            <p:cNvSpPr/>
            <p:nvPr/>
          </p:nvSpPr>
          <p:spPr>
            <a:xfrm>
              <a:off x="6101588" y="44252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6" name="object 12616"/>
            <p:cNvSpPr/>
            <p:nvPr/>
          </p:nvSpPr>
          <p:spPr>
            <a:xfrm>
              <a:off x="6101588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7" name="object 12617"/>
            <p:cNvSpPr/>
            <p:nvPr/>
          </p:nvSpPr>
          <p:spPr>
            <a:xfrm>
              <a:off x="6101588" y="44274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8" name="object 12618"/>
            <p:cNvSpPr/>
            <p:nvPr/>
          </p:nvSpPr>
          <p:spPr>
            <a:xfrm>
              <a:off x="6101588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9" name="object 12619"/>
            <p:cNvSpPr/>
            <p:nvPr/>
          </p:nvSpPr>
          <p:spPr>
            <a:xfrm>
              <a:off x="6101588" y="44296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0" name="object 12620"/>
            <p:cNvSpPr/>
            <p:nvPr/>
          </p:nvSpPr>
          <p:spPr>
            <a:xfrm>
              <a:off x="6003417" y="4354931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10">
                  <a:moveTo>
                    <a:pt x="13347" y="0"/>
                  </a:moveTo>
                  <a:lnTo>
                    <a:pt x="0" y="0"/>
                  </a:lnTo>
                  <a:lnTo>
                    <a:pt x="0" y="3416"/>
                  </a:lnTo>
                  <a:lnTo>
                    <a:pt x="13347" y="3416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1" name="object 12621"/>
            <p:cNvSpPr/>
            <p:nvPr/>
          </p:nvSpPr>
          <p:spPr>
            <a:xfrm>
              <a:off x="6002975" y="4354685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236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36" y="3784"/>
                  </a:lnTo>
                  <a:lnTo>
                    <a:pt x="14236" y="2882"/>
                  </a:lnTo>
                  <a:lnTo>
                    <a:pt x="1371" y="2882"/>
                  </a:lnTo>
                  <a:lnTo>
                    <a:pt x="1168" y="2857"/>
                  </a:lnTo>
                  <a:lnTo>
                    <a:pt x="952" y="2768"/>
                  </a:lnTo>
                  <a:lnTo>
                    <a:pt x="952" y="2438"/>
                  </a:lnTo>
                  <a:lnTo>
                    <a:pt x="1879" y="2438"/>
                  </a:lnTo>
                  <a:lnTo>
                    <a:pt x="1816" y="2235"/>
                  </a:lnTo>
                  <a:lnTo>
                    <a:pt x="1612" y="2171"/>
                  </a:lnTo>
                  <a:lnTo>
                    <a:pt x="1485" y="2082"/>
                  </a:lnTo>
                  <a:lnTo>
                    <a:pt x="1333" y="2031"/>
                  </a:lnTo>
                  <a:lnTo>
                    <a:pt x="1079" y="1879"/>
                  </a:lnTo>
                  <a:lnTo>
                    <a:pt x="927" y="1130"/>
                  </a:lnTo>
                  <a:lnTo>
                    <a:pt x="1219" y="901"/>
                  </a:lnTo>
                  <a:lnTo>
                    <a:pt x="14236" y="901"/>
                  </a:lnTo>
                  <a:lnTo>
                    <a:pt x="14236" y="0"/>
                  </a:lnTo>
                  <a:close/>
                </a:path>
                <a:path w="14604" h="3810">
                  <a:moveTo>
                    <a:pt x="2120" y="1257"/>
                  </a:moveTo>
                  <a:lnTo>
                    <a:pt x="1549" y="1257"/>
                  </a:lnTo>
                  <a:lnTo>
                    <a:pt x="1502" y="1498"/>
                  </a:lnTo>
                  <a:lnTo>
                    <a:pt x="2273" y="1841"/>
                  </a:lnTo>
                  <a:lnTo>
                    <a:pt x="2413" y="2654"/>
                  </a:lnTo>
                  <a:lnTo>
                    <a:pt x="2120" y="2882"/>
                  </a:lnTo>
                  <a:lnTo>
                    <a:pt x="12407" y="2882"/>
                  </a:lnTo>
                  <a:lnTo>
                    <a:pt x="12179" y="2857"/>
                  </a:lnTo>
                  <a:lnTo>
                    <a:pt x="2679" y="2857"/>
                  </a:lnTo>
                  <a:lnTo>
                    <a:pt x="2679" y="1308"/>
                  </a:lnTo>
                  <a:lnTo>
                    <a:pt x="2273" y="1308"/>
                  </a:lnTo>
                  <a:lnTo>
                    <a:pt x="2120" y="1257"/>
                  </a:lnTo>
                  <a:close/>
                </a:path>
                <a:path w="14604" h="3810">
                  <a:moveTo>
                    <a:pt x="13131" y="1257"/>
                  </a:moveTo>
                  <a:lnTo>
                    <a:pt x="12598" y="1257"/>
                  </a:lnTo>
                  <a:lnTo>
                    <a:pt x="12534" y="1498"/>
                  </a:lnTo>
                  <a:lnTo>
                    <a:pt x="12776" y="1612"/>
                  </a:lnTo>
                  <a:lnTo>
                    <a:pt x="13309" y="1841"/>
                  </a:lnTo>
                  <a:lnTo>
                    <a:pt x="13423" y="2654"/>
                  </a:lnTo>
                  <a:lnTo>
                    <a:pt x="13131" y="2882"/>
                  </a:lnTo>
                  <a:lnTo>
                    <a:pt x="14236" y="2882"/>
                  </a:lnTo>
                  <a:lnTo>
                    <a:pt x="14236" y="1308"/>
                  </a:lnTo>
                  <a:lnTo>
                    <a:pt x="13309" y="1308"/>
                  </a:lnTo>
                  <a:lnTo>
                    <a:pt x="13131" y="1257"/>
                  </a:lnTo>
                  <a:close/>
                </a:path>
                <a:path w="14604" h="3810">
                  <a:moveTo>
                    <a:pt x="3695" y="952"/>
                  </a:moveTo>
                  <a:lnTo>
                    <a:pt x="3251" y="952"/>
                  </a:lnTo>
                  <a:lnTo>
                    <a:pt x="3251" y="2857"/>
                  </a:lnTo>
                  <a:lnTo>
                    <a:pt x="3695" y="2857"/>
                  </a:lnTo>
                  <a:lnTo>
                    <a:pt x="3695" y="952"/>
                  </a:lnTo>
                  <a:close/>
                </a:path>
                <a:path w="14604" h="3810">
                  <a:moveTo>
                    <a:pt x="5461" y="952"/>
                  </a:moveTo>
                  <a:lnTo>
                    <a:pt x="5092" y="952"/>
                  </a:lnTo>
                  <a:lnTo>
                    <a:pt x="5092" y="1282"/>
                  </a:lnTo>
                  <a:lnTo>
                    <a:pt x="4267" y="1282"/>
                  </a:lnTo>
                  <a:lnTo>
                    <a:pt x="4267" y="1701"/>
                  </a:lnTo>
                  <a:lnTo>
                    <a:pt x="5003" y="1701"/>
                  </a:lnTo>
                  <a:lnTo>
                    <a:pt x="5003" y="2057"/>
                  </a:lnTo>
                  <a:lnTo>
                    <a:pt x="4267" y="2057"/>
                  </a:lnTo>
                  <a:lnTo>
                    <a:pt x="4267" y="2476"/>
                  </a:lnTo>
                  <a:lnTo>
                    <a:pt x="5092" y="2476"/>
                  </a:lnTo>
                  <a:lnTo>
                    <a:pt x="5092" y="2857"/>
                  </a:lnTo>
                  <a:lnTo>
                    <a:pt x="5461" y="2857"/>
                  </a:lnTo>
                  <a:lnTo>
                    <a:pt x="5461" y="952"/>
                  </a:lnTo>
                  <a:close/>
                </a:path>
                <a:path w="14604" h="3810">
                  <a:moveTo>
                    <a:pt x="5803" y="1612"/>
                  </a:moveTo>
                  <a:lnTo>
                    <a:pt x="5803" y="2857"/>
                  </a:lnTo>
                  <a:lnTo>
                    <a:pt x="6350" y="2857"/>
                  </a:lnTo>
                  <a:lnTo>
                    <a:pt x="5803" y="1612"/>
                  </a:lnTo>
                  <a:close/>
                </a:path>
                <a:path w="14604" h="3810">
                  <a:moveTo>
                    <a:pt x="7239" y="1612"/>
                  </a:moveTo>
                  <a:lnTo>
                    <a:pt x="7031" y="2082"/>
                  </a:lnTo>
                  <a:lnTo>
                    <a:pt x="6908" y="2438"/>
                  </a:lnTo>
                  <a:lnTo>
                    <a:pt x="6692" y="2857"/>
                  </a:lnTo>
                  <a:lnTo>
                    <a:pt x="7239" y="2857"/>
                  </a:lnTo>
                  <a:lnTo>
                    <a:pt x="7239" y="1612"/>
                  </a:lnTo>
                  <a:close/>
                </a:path>
                <a:path w="14604" h="3810">
                  <a:moveTo>
                    <a:pt x="8216" y="952"/>
                  </a:moveTo>
                  <a:lnTo>
                    <a:pt x="7797" y="952"/>
                  </a:lnTo>
                  <a:lnTo>
                    <a:pt x="7797" y="2857"/>
                  </a:lnTo>
                  <a:lnTo>
                    <a:pt x="8216" y="2857"/>
                  </a:lnTo>
                  <a:lnTo>
                    <a:pt x="8216" y="952"/>
                  </a:lnTo>
                  <a:close/>
                </a:path>
                <a:path w="14604" h="3810">
                  <a:moveTo>
                    <a:pt x="9969" y="952"/>
                  </a:moveTo>
                  <a:lnTo>
                    <a:pt x="9626" y="952"/>
                  </a:lnTo>
                  <a:lnTo>
                    <a:pt x="9626" y="1282"/>
                  </a:lnTo>
                  <a:lnTo>
                    <a:pt x="8775" y="1282"/>
                  </a:lnTo>
                  <a:lnTo>
                    <a:pt x="8775" y="1701"/>
                  </a:lnTo>
                  <a:lnTo>
                    <a:pt x="9563" y="1701"/>
                  </a:lnTo>
                  <a:lnTo>
                    <a:pt x="9563" y="2057"/>
                  </a:lnTo>
                  <a:lnTo>
                    <a:pt x="8775" y="2057"/>
                  </a:lnTo>
                  <a:lnTo>
                    <a:pt x="8775" y="2476"/>
                  </a:lnTo>
                  <a:lnTo>
                    <a:pt x="9652" y="2476"/>
                  </a:lnTo>
                  <a:lnTo>
                    <a:pt x="9652" y="2857"/>
                  </a:lnTo>
                  <a:lnTo>
                    <a:pt x="9969" y="2857"/>
                  </a:lnTo>
                  <a:lnTo>
                    <a:pt x="9969" y="952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57"/>
                  </a:lnTo>
                  <a:lnTo>
                    <a:pt x="11049" y="2857"/>
                  </a:lnTo>
                  <a:lnTo>
                    <a:pt x="10613" y="2031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200" y="952"/>
                  </a:moveTo>
                  <a:lnTo>
                    <a:pt x="11645" y="952"/>
                  </a:lnTo>
                  <a:lnTo>
                    <a:pt x="11645" y="2857"/>
                  </a:lnTo>
                  <a:lnTo>
                    <a:pt x="12179" y="2857"/>
                  </a:lnTo>
                  <a:lnTo>
                    <a:pt x="11963" y="2768"/>
                  </a:lnTo>
                  <a:lnTo>
                    <a:pt x="11963" y="2438"/>
                  </a:lnTo>
                  <a:lnTo>
                    <a:pt x="12915" y="2438"/>
                  </a:lnTo>
                  <a:lnTo>
                    <a:pt x="12797" y="2235"/>
                  </a:lnTo>
                  <a:lnTo>
                    <a:pt x="12623" y="2171"/>
                  </a:lnTo>
                  <a:lnTo>
                    <a:pt x="12496" y="2082"/>
                  </a:lnTo>
                  <a:lnTo>
                    <a:pt x="12344" y="2031"/>
                  </a:lnTo>
                  <a:lnTo>
                    <a:pt x="12090" y="1879"/>
                  </a:lnTo>
                  <a:lnTo>
                    <a:pt x="11963" y="1130"/>
                  </a:lnTo>
                  <a:lnTo>
                    <a:pt x="12200" y="952"/>
                  </a:lnTo>
                  <a:close/>
                </a:path>
                <a:path w="14604" h="3810">
                  <a:moveTo>
                    <a:pt x="1879" y="2438"/>
                  </a:moveTo>
                  <a:lnTo>
                    <a:pt x="952" y="2438"/>
                  </a:lnTo>
                  <a:lnTo>
                    <a:pt x="1193" y="2476"/>
                  </a:lnTo>
                  <a:lnTo>
                    <a:pt x="1371" y="2539"/>
                  </a:lnTo>
                  <a:lnTo>
                    <a:pt x="1752" y="2539"/>
                  </a:lnTo>
                  <a:lnTo>
                    <a:pt x="1879" y="2476"/>
                  </a:lnTo>
                  <a:close/>
                </a:path>
                <a:path w="14604" h="3810">
                  <a:moveTo>
                    <a:pt x="12915" y="2438"/>
                  </a:moveTo>
                  <a:lnTo>
                    <a:pt x="11963" y="2438"/>
                  </a:lnTo>
                  <a:lnTo>
                    <a:pt x="12268" y="2476"/>
                  </a:lnTo>
                  <a:lnTo>
                    <a:pt x="12407" y="2539"/>
                  </a:lnTo>
                  <a:lnTo>
                    <a:pt x="12776" y="2539"/>
                  </a:lnTo>
                  <a:lnTo>
                    <a:pt x="12915" y="2476"/>
                  </a:lnTo>
                  <a:close/>
                </a:path>
                <a:path w="14604" h="3810">
                  <a:moveTo>
                    <a:pt x="11277" y="952"/>
                  </a:moveTo>
                  <a:lnTo>
                    <a:pt x="10604" y="952"/>
                  </a:lnTo>
                  <a:lnTo>
                    <a:pt x="11277" y="2171"/>
                  </a:lnTo>
                  <a:lnTo>
                    <a:pt x="11277" y="952"/>
                  </a:lnTo>
                  <a:close/>
                </a:path>
                <a:path w="14604" h="3810">
                  <a:moveTo>
                    <a:pt x="7112" y="952"/>
                  </a:moveTo>
                  <a:lnTo>
                    <a:pt x="6134" y="952"/>
                  </a:lnTo>
                  <a:lnTo>
                    <a:pt x="6248" y="1308"/>
                  </a:lnTo>
                  <a:lnTo>
                    <a:pt x="6604" y="2082"/>
                  </a:lnTo>
                  <a:lnTo>
                    <a:pt x="7112" y="952"/>
                  </a:lnTo>
                  <a:close/>
                </a:path>
                <a:path w="14604" h="3810">
                  <a:moveTo>
                    <a:pt x="12268" y="901"/>
                  </a:moveTo>
                  <a:lnTo>
                    <a:pt x="1879" y="901"/>
                  </a:lnTo>
                  <a:lnTo>
                    <a:pt x="2273" y="990"/>
                  </a:lnTo>
                  <a:lnTo>
                    <a:pt x="2273" y="1308"/>
                  </a:lnTo>
                  <a:lnTo>
                    <a:pt x="2679" y="1308"/>
                  </a:lnTo>
                  <a:lnTo>
                    <a:pt x="2679" y="952"/>
                  </a:lnTo>
                  <a:lnTo>
                    <a:pt x="12200" y="952"/>
                  </a:lnTo>
                  <a:close/>
                </a:path>
                <a:path w="14604" h="3810">
                  <a:moveTo>
                    <a:pt x="14236" y="901"/>
                  </a:moveTo>
                  <a:lnTo>
                    <a:pt x="12915" y="901"/>
                  </a:lnTo>
                  <a:lnTo>
                    <a:pt x="13309" y="990"/>
                  </a:lnTo>
                  <a:lnTo>
                    <a:pt x="13309" y="1308"/>
                  </a:lnTo>
                  <a:lnTo>
                    <a:pt x="14236" y="1308"/>
                  </a:lnTo>
                  <a:lnTo>
                    <a:pt x="14236" y="901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2" name="object 12622"/>
            <p:cNvSpPr/>
            <p:nvPr/>
          </p:nvSpPr>
          <p:spPr>
            <a:xfrm>
              <a:off x="6175375" y="414939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38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381" y="85077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3" name="object 12623"/>
            <p:cNvSpPr/>
            <p:nvPr/>
          </p:nvSpPr>
          <p:spPr>
            <a:xfrm>
              <a:off x="6175375" y="414939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381" y="0"/>
                  </a:lnTo>
                  <a:lnTo>
                    <a:pt x="54381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4" name="object 12624"/>
            <p:cNvSpPr/>
            <p:nvPr/>
          </p:nvSpPr>
          <p:spPr>
            <a:xfrm>
              <a:off x="6175375" y="414939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81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81" y="49352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5" name="object 12625"/>
            <p:cNvSpPr/>
            <p:nvPr/>
          </p:nvSpPr>
          <p:spPr>
            <a:xfrm>
              <a:off x="6175375" y="414939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81" y="0"/>
                  </a:lnTo>
                  <a:lnTo>
                    <a:pt x="54381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6" name="object 12626"/>
            <p:cNvSpPr/>
            <p:nvPr/>
          </p:nvSpPr>
          <p:spPr>
            <a:xfrm>
              <a:off x="6182372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7" name="object 12627"/>
            <p:cNvSpPr/>
            <p:nvPr/>
          </p:nvSpPr>
          <p:spPr>
            <a:xfrm>
              <a:off x="6182372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8" name="object 12628"/>
            <p:cNvSpPr/>
            <p:nvPr/>
          </p:nvSpPr>
          <p:spPr>
            <a:xfrm>
              <a:off x="6182372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9" name="object 12629"/>
            <p:cNvSpPr/>
            <p:nvPr/>
          </p:nvSpPr>
          <p:spPr>
            <a:xfrm>
              <a:off x="6182372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0" name="object 12630"/>
            <p:cNvSpPr/>
            <p:nvPr/>
          </p:nvSpPr>
          <p:spPr>
            <a:xfrm>
              <a:off x="6182372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1" name="object 12631"/>
            <p:cNvSpPr/>
            <p:nvPr/>
          </p:nvSpPr>
          <p:spPr>
            <a:xfrm>
              <a:off x="6182372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2" name="object 12632"/>
            <p:cNvSpPr/>
            <p:nvPr/>
          </p:nvSpPr>
          <p:spPr>
            <a:xfrm>
              <a:off x="6178981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50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50" y="11823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3" name="object 12633"/>
            <p:cNvSpPr/>
            <p:nvPr/>
          </p:nvSpPr>
          <p:spPr>
            <a:xfrm>
              <a:off x="6178981" y="4168114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50" y="0"/>
                  </a:lnTo>
                  <a:lnTo>
                    <a:pt x="8750" y="11823"/>
                  </a:lnTo>
                  <a:lnTo>
                    <a:pt x="0" y="1182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4" name="object 12634"/>
            <p:cNvSpPr/>
            <p:nvPr/>
          </p:nvSpPr>
          <p:spPr>
            <a:xfrm>
              <a:off x="6180112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43" y="7112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5" name="object 12635"/>
            <p:cNvSpPr/>
            <p:nvPr/>
          </p:nvSpPr>
          <p:spPr>
            <a:xfrm>
              <a:off x="6180112" y="4184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6" name="object 12636"/>
            <p:cNvSpPr/>
            <p:nvPr/>
          </p:nvSpPr>
          <p:spPr>
            <a:xfrm>
              <a:off x="6180112" y="418439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7" name="object 12637"/>
            <p:cNvSpPr/>
            <p:nvPr/>
          </p:nvSpPr>
          <p:spPr>
            <a:xfrm>
              <a:off x="6182372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8" name="object 12638"/>
            <p:cNvSpPr/>
            <p:nvPr/>
          </p:nvSpPr>
          <p:spPr>
            <a:xfrm>
              <a:off x="6182372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9" name="object 12639"/>
            <p:cNvSpPr/>
            <p:nvPr/>
          </p:nvSpPr>
          <p:spPr>
            <a:xfrm>
              <a:off x="6182372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0" name="object 12640"/>
            <p:cNvSpPr/>
            <p:nvPr/>
          </p:nvSpPr>
          <p:spPr>
            <a:xfrm>
              <a:off x="6182372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1" name="object 12641"/>
            <p:cNvSpPr/>
            <p:nvPr/>
          </p:nvSpPr>
          <p:spPr>
            <a:xfrm>
              <a:off x="6257023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2" name="object 12642"/>
            <p:cNvSpPr/>
            <p:nvPr/>
          </p:nvSpPr>
          <p:spPr>
            <a:xfrm>
              <a:off x="6257023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3" name="object 12643"/>
            <p:cNvSpPr/>
            <p:nvPr/>
          </p:nvSpPr>
          <p:spPr>
            <a:xfrm>
              <a:off x="6274030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4" name="object 12644"/>
            <p:cNvSpPr/>
            <p:nvPr/>
          </p:nvSpPr>
          <p:spPr>
            <a:xfrm>
              <a:off x="6274030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5" name="object 12645"/>
            <p:cNvSpPr/>
            <p:nvPr/>
          </p:nvSpPr>
          <p:spPr>
            <a:xfrm>
              <a:off x="6274028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6" name="object 12646"/>
            <p:cNvSpPr/>
            <p:nvPr/>
          </p:nvSpPr>
          <p:spPr>
            <a:xfrm>
              <a:off x="6274028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7" name="object 12647"/>
            <p:cNvSpPr/>
            <p:nvPr/>
          </p:nvSpPr>
          <p:spPr>
            <a:xfrm>
              <a:off x="6274028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8" name="object 12648"/>
            <p:cNvSpPr/>
            <p:nvPr/>
          </p:nvSpPr>
          <p:spPr>
            <a:xfrm>
              <a:off x="6274028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9" name="object 12649"/>
            <p:cNvSpPr/>
            <p:nvPr/>
          </p:nvSpPr>
          <p:spPr>
            <a:xfrm>
              <a:off x="6274028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0" name="object 12650"/>
            <p:cNvSpPr/>
            <p:nvPr/>
          </p:nvSpPr>
          <p:spPr>
            <a:xfrm>
              <a:off x="6274028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1" name="object 12651"/>
            <p:cNvSpPr/>
            <p:nvPr/>
          </p:nvSpPr>
          <p:spPr>
            <a:xfrm>
              <a:off x="6274028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2" name="object 12652"/>
            <p:cNvSpPr/>
            <p:nvPr/>
          </p:nvSpPr>
          <p:spPr>
            <a:xfrm>
              <a:off x="6274028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3" name="object 12653"/>
            <p:cNvSpPr/>
            <p:nvPr/>
          </p:nvSpPr>
          <p:spPr>
            <a:xfrm>
              <a:off x="6274028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4" name="object 12654"/>
            <p:cNvSpPr/>
            <p:nvPr/>
          </p:nvSpPr>
          <p:spPr>
            <a:xfrm>
              <a:off x="6274028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5" name="object 12655"/>
            <p:cNvSpPr/>
            <p:nvPr/>
          </p:nvSpPr>
          <p:spPr>
            <a:xfrm>
              <a:off x="6274028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6" name="object 12656"/>
            <p:cNvSpPr/>
            <p:nvPr/>
          </p:nvSpPr>
          <p:spPr>
            <a:xfrm>
              <a:off x="6274028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7" name="object 12657"/>
            <p:cNvSpPr/>
            <p:nvPr/>
          </p:nvSpPr>
          <p:spPr>
            <a:xfrm>
              <a:off x="6274028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8" name="object 12658"/>
            <p:cNvSpPr/>
            <p:nvPr/>
          </p:nvSpPr>
          <p:spPr>
            <a:xfrm>
              <a:off x="6274028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9" name="object 12659"/>
            <p:cNvSpPr/>
            <p:nvPr/>
          </p:nvSpPr>
          <p:spPr>
            <a:xfrm>
              <a:off x="6274028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0" name="object 12660"/>
            <p:cNvSpPr/>
            <p:nvPr/>
          </p:nvSpPr>
          <p:spPr>
            <a:xfrm>
              <a:off x="6274028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84" y="208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1" name="object 12661"/>
            <p:cNvSpPr/>
            <p:nvPr/>
          </p:nvSpPr>
          <p:spPr>
            <a:xfrm>
              <a:off x="6274028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2" name="object 12662"/>
            <p:cNvSpPr/>
            <p:nvPr/>
          </p:nvSpPr>
          <p:spPr>
            <a:xfrm>
              <a:off x="6274028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3" name="object 12663"/>
            <p:cNvSpPr/>
            <p:nvPr/>
          </p:nvSpPr>
          <p:spPr>
            <a:xfrm>
              <a:off x="6274028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4" name="object 12664"/>
            <p:cNvSpPr/>
            <p:nvPr/>
          </p:nvSpPr>
          <p:spPr>
            <a:xfrm>
              <a:off x="6274028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5" name="object 12665"/>
            <p:cNvSpPr/>
            <p:nvPr/>
          </p:nvSpPr>
          <p:spPr>
            <a:xfrm>
              <a:off x="6274028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6" name="object 12666"/>
            <p:cNvSpPr/>
            <p:nvPr/>
          </p:nvSpPr>
          <p:spPr>
            <a:xfrm>
              <a:off x="6274028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7" name="object 12667"/>
            <p:cNvSpPr/>
            <p:nvPr/>
          </p:nvSpPr>
          <p:spPr>
            <a:xfrm>
              <a:off x="6274028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8" name="object 12668"/>
            <p:cNvSpPr/>
            <p:nvPr/>
          </p:nvSpPr>
          <p:spPr>
            <a:xfrm>
              <a:off x="6274028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9" name="object 12669"/>
            <p:cNvSpPr/>
            <p:nvPr/>
          </p:nvSpPr>
          <p:spPr>
            <a:xfrm>
              <a:off x="6274028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0" name="object 12670"/>
            <p:cNvSpPr/>
            <p:nvPr/>
          </p:nvSpPr>
          <p:spPr>
            <a:xfrm>
              <a:off x="6274028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1" name="object 12671"/>
            <p:cNvSpPr/>
            <p:nvPr/>
          </p:nvSpPr>
          <p:spPr>
            <a:xfrm>
              <a:off x="6274028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2" name="object 12672"/>
            <p:cNvSpPr/>
            <p:nvPr/>
          </p:nvSpPr>
          <p:spPr>
            <a:xfrm>
              <a:off x="6274028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3" name="object 12673"/>
            <p:cNvSpPr/>
            <p:nvPr/>
          </p:nvSpPr>
          <p:spPr>
            <a:xfrm>
              <a:off x="6274028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4" name="object 12674"/>
            <p:cNvSpPr/>
            <p:nvPr/>
          </p:nvSpPr>
          <p:spPr>
            <a:xfrm>
              <a:off x="6274028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5" name="object 12675"/>
            <p:cNvSpPr/>
            <p:nvPr/>
          </p:nvSpPr>
          <p:spPr>
            <a:xfrm>
              <a:off x="6274028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6" name="object 12676"/>
            <p:cNvSpPr/>
            <p:nvPr/>
          </p:nvSpPr>
          <p:spPr>
            <a:xfrm>
              <a:off x="6274028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7" name="object 12677"/>
            <p:cNvSpPr/>
            <p:nvPr/>
          </p:nvSpPr>
          <p:spPr>
            <a:xfrm>
              <a:off x="6274028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8" name="object 12678"/>
            <p:cNvSpPr/>
            <p:nvPr/>
          </p:nvSpPr>
          <p:spPr>
            <a:xfrm>
              <a:off x="6274028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9" name="object 12679"/>
            <p:cNvSpPr/>
            <p:nvPr/>
          </p:nvSpPr>
          <p:spPr>
            <a:xfrm>
              <a:off x="6274028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0" name="object 12680"/>
            <p:cNvSpPr/>
            <p:nvPr/>
          </p:nvSpPr>
          <p:spPr>
            <a:xfrm>
              <a:off x="6274028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1" name="object 12681"/>
            <p:cNvSpPr/>
            <p:nvPr/>
          </p:nvSpPr>
          <p:spPr>
            <a:xfrm>
              <a:off x="6274028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2" name="object 12682"/>
            <p:cNvSpPr/>
            <p:nvPr/>
          </p:nvSpPr>
          <p:spPr>
            <a:xfrm>
              <a:off x="6274028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3" name="object 12683"/>
            <p:cNvSpPr/>
            <p:nvPr/>
          </p:nvSpPr>
          <p:spPr>
            <a:xfrm>
              <a:off x="6274028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4" name="object 12684"/>
            <p:cNvSpPr/>
            <p:nvPr/>
          </p:nvSpPr>
          <p:spPr>
            <a:xfrm>
              <a:off x="6274028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5" name="object 12685"/>
            <p:cNvSpPr/>
            <p:nvPr/>
          </p:nvSpPr>
          <p:spPr>
            <a:xfrm>
              <a:off x="6274028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6" name="object 12686"/>
            <p:cNvSpPr/>
            <p:nvPr/>
          </p:nvSpPr>
          <p:spPr>
            <a:xfrm>
              <a:off x="6274028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7" name="object 12687"/>
            <p:cNvSpPr/>
            <p:nvPr/>
          </p:nvSpPr>
          <p:spPr>
            <a:xfrm>
              <a:off x="6274028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8" name="object 12688"/>
            <p:cNvSpPr/>
            <p:nvPr/>
          </p:nvSpPr>
          <p:spPr>
            <a:xfrm>
              <a:off x="6274028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9" name="object 12689"/>
            <p:cNvSpPr/>
            <p:nvPr/>
          </p:nvSpPr>
          <p:spPr>
            <a:xfrm>
              <a:off x="6274028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0" name="object 12690"/>
            <p:cNvSpPr/>
            <p:nvPr/>
          </p:nvSpPr>
          <p:spPr>
            <a:xfrm>
              <a:off x="6274028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1" name="object 12691"/>
            <p:cNvSpPr/>
            <p:nvPr/>
          </p:nvSpPr>
          <p:spPr>
            <a:xfrm>
              <a:off x="6274028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2" name="object 12692"/>
            <p:cNvSpPr/>
            <p:nvPr/>
          </p:nvSpPr>
          <p:spPr>
            <a:xfrm>
              <a:off x="6274028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3" name="object 12693"/>
            <p:cNvSpPr/>
            <p:nvPr/>
          </p:nvSpPr>
          <p:spPr>
            <a:xfrm>
              <a:off x="6274028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4" name="object 12694"/>
            <p:cNvSpPr/>
            <p:nvPr/>
          </p:nvSpPr>
          <p:spPr>
            <a:xfrm>
              <a:off x="6274028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84" y="208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5" name="object 12695"/>
            <p:cNvSpPr/>
            <p:nvPr/>
          </p:nvSpPr>
          <p:spPr>
            <a:xfrm>
              <a:off x="6274028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6" name="object 12696"/>
            <p:cNvSpPr/>
            <p:nvPr/>
          </p:nvSpPr>
          <p:spPr>
            <a:xfrm>
              <a:off x="6274028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7" name="object 12697"/>
            <p:cNvSpPr/>
            <p:nvPr/>
          </p:nvSpPr>
          <p:spPr>
            <a:xfrm>
              <a:off x="6259588" y="415712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69" y="69773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8" name="object 12698"/>
            <p:cNvSpPr/>
            <p:nvPr/>
          </p:nvSpPr>
          <p:spPr>
            <a:xfrm>
              <a:off x="6284201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9" name="object 12699"/>
            <p:cNvSpPr/>
            <p:nvPr/>
          </p:nvSpPr>
          <p:spPr>
            <a:xfrm>
              <a:off x="6284201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0" name="object 12700"/>
            <p:cNvSpPr/>
            <p:nvPr/>
          </p:nvSpPr>
          <p:spPr>
            <a:xfrm>
              <a:off x="6301220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1" name="object 12701"/>
            <p:cNvSpPr/>
            <p:nvPr/>
          </p:nvSpPr>
          <p:spPr>
            <a:xfrm>
              <a:off x="6301220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2" name="object 12702"/>
            <p:cNvSpPr/>
            <p:nvPr/>
          </p:nvSpPr>
          <p:spPr>
            <a:xfrm>
              <a:off x="6301219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3" name="object 12703"/>
            <p:cNvSpPr/>
            <p:nvPr/>
          </p:nvSpPr>
          <p:spPr>
            <a:xfrm>
              <a:off x="6301219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4" name="object 12704"/>
            <p:cNvSpPr/>
            <p:nvPr/>
          </p:nvSpPr>
          <p:spPr>
            <a:xfrm>
              <a:off x="6301219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5" name="object 12705"/>
            <p:cNvSpPr/>
            <p:nvPr/>
          </p:nvSpPr>
          <p:spPr>
            <a:xfrm>
              <a:off x="6301219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6" name="object 12706"/>
            <p:cNvSpPr/>
            <p:nvPr/>
          </p:nvSpPr>
          <p:spPr>
            <a:xfrm>
              <a:off x="6301219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7" name="object 12707"/>
            <p:cNvSpPr/>
            <p:nvPr/>
          </p:nvSpPr>
          <p:spPr>
            <a:xfrm>
              <a:off x="6301219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8" name="object 12708"/>
            <p:cNvSpPr/>
            <p:nvPr/>
          </p:nvSpPr>
          <p:spPr>
            <a:xfrm>
              <a:off x="6301219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9" name="object 12709"/>
            <p:cNvSpPr/>
            <p:nvPr/>
          </p:nvSpPr>
          <p:spPr>
            <a:xfrm>
              <a:off x="6301219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0" name="object 12710"/>
            <p:cNvSpPr/>
            <p:nvPr/>
          </p:nvSpPr>
          <p:spPr>
            <a:xfrm>
              <a:off x="6301219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1" name="object 12711"/>
            <p:cNvSpPr/>
            <p:nvPr/>
          </p:nvSpPr>
          <p:spPr>
            <a:xfrm>
              <a:off x="6301219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2" name="object 12712"/>
            <p:cNvSpPr/>
            <p:nvPr/>
          </p:nvSpPr>
          <p:spPr>
            <a:xfrm>
              <a:off x="6301219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3" name="object 12713"/>
            <p:cNvSpPr/>
            <p:nvPr/>
          </p:nvSpPr>
          <p:spPr>
            <a:xfrm>
              <a:off x="6301219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4" name="object 12714"/>
            <p:cNvSpPr/>
            <p:nvPr/>
          </p:nvSpPr>
          <p:spPr>
            <a:xfrm>
              <a:off x="6301219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5" name="object 12715"/>
            <p:cNvSpPr/>
            <p:nvPr/>
          </p:nvSpPr>
          <p:spPr>
            <a:xfrm>
              <a:off x="6301219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6" name="object 12716"/>
            <p:cNvSpPr/>
            <p:nvPr/>
          </p:nvSpPr>
          <p:spPr>
            <a:xfrm>
              <a:off x="6301219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7" name="object 12717"/>
            <p:cNvSpPr/>
            <p:nvPr/>
          </p:nvSpPr>
          <p:spPr>
            <a:xfrm>
              <a:off x="6301219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8" name="object 12718"/>
            <p:cNvSpPr/>
            <p:nvPr/>
          </p:nvSpPr>
          <p:spPr>
            <a:xfrm>
              <a:off x="6301219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9" name="object 12719"/>
            <p:cNvSpPr/>
            <p:nvPr/>
          </p:nvSpPr>
          <p:spPr>
            <a:xfrm>
              <a:off x="6301219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0" name="object 12720"/>
            <p:cNvSpPr/>
            <p:nvPr/>
          </p:nvSpPr>
          <p:spPr>
            <a:xfrm>
              <a:off x="6301219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1" name="object 12721"/>
            <p:cNvSpPr/>
            <p:nvPr/>
          </p:nvSpPr>
          <p:spPr>
            <a:xfrm>
              <a:off x="6301219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2" name="object 12722"/>
            <p:cNvSpPr/>
            <p:nvPr/>
          </p:nvSpPr>
          <p:spPr>
            <a:xfrm>
              <a:off x="6301219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3" name="object 12723"/>
            <p:cNvSpPr/>
            <p:nvPr/>
          </p:nvSpPr>
          <p:spPr>
            <a:xfrm>
              <a:off x="6301219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4" name="object 12724"/>
            <p:cNvSpPr/>
            <p:nvPr/>
          </p:nvSpPr>
          <p:spPr>
            <a:xfrm>
              <a:off x="6301219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5" name="object 12725"/>
            <p:cNvSpPr/>
            <p:nvPr/>
          </p:nvSpPr>
          <p:spPr>
            <a:xfrm>
              <a:off x="6301219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6" name="object 12726"/>
            <p:cNvSpPr/>
            <p:nvPr/>
          </p:nvSpPr>
          <p:spPr>
            <a:xfrm>
              <a:off x="6301219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7" name="object 12727"/>
            <p:cNvSpPr/>
            <p:nvPr/>
          </p:nvSpPr>
          <p:spPr>
            <a:xfrm>
              <a:off x="6301219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8" name="object 12728"/>
            <p:cNvSpPr/>
            <p:nvPr/>
          </p:nvSpPr>
          <p:spPr>
            <a:xfrm>
              <a:off x="6301219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9" name="object 12729"/>
            <p:cNvSpPr/>
            <p:nvPr/>
          </p:nvSpPr>
          <p:spPr>
            <a:xfrm>
              <a:off x="6301219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0" name="object 12730"/>
            <p:cNvSpPr/>
            <p:nvPr/>
          </p:nvSpPr>
          <p:spPr>
            <a:xfrm>
              <a:off x="6301219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1" name="object 12731"/>
            <p:cNvSpPr/>
            <p:nvPr/>
          </p:nvSpPr>
          <p:spPr>
            <a:xfrm>
              <a:off x="6301219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2" name="object 12732"/>
            <p:cNvSpPr/>
            <p:nvPr/>
          </p:nvSpPr>
          <p:spPr>
            <a:xfrm>
              <a:off x="6301219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3" name="object 12733"/>
            <p:cNvSpPr/>
            <p:nvPr/>
          </p:nvSpPr>
          <p:spPr>
            <a:xfrm>
              <a:off x="6301219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4" name="object 12734"/>
            <p:cNvSpPr/>
            <p:nvPr/>
          </p:nvSpPr>
          <p:spPr>
            <a:xfrm>
              <a:off x="6301219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5" name="object 12735"/>
            <p:cNvSpPr/>
            <p:nvPr/>
          </p:nvSpPr>
          <p:spPr>
            <a:xfrm>
              <a:off x="6301219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6" name="object 12736"/>
            <p:cNvSpPr/>
            <p:nvPr/>
          </p:nvSpPr>
          <p:spPr>
            <a:xfrm>
              <a:off x="6301219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7" name="object 12737"/>
            <p:cNvSpPr/>
            <p:nvPr/>
          </p:nvSpPr>
          <p:spPr>
            <a:xfrm>
              <a:off x="6301219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8" name="object 12738"/>
            <p:cNvSpPr/>
            <p:nvPr/>
          </p:nvSpPr>
          <p:spPr>
            <a:xfrm>
              <a:off x="6301219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9" name="object 12739"/>
            <p:cNvSpPr/>
            <p:nvPr/>
          </p:nvSpPr>
          <p:spPr>
            <a:xfrm>
              <a:off x="6301219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0" name="object 12740"/>
            <p:cNvSpPr/>
            <p:nvPr/>
          </p:nvSpPr>
          <p:spPr>
            <a:xfrm>
              <a:off x="6301219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1" name="object 12741"/>
            <p:cNvSpPr/>
            <p:nvPr/>
          </p:nvSpPr>
          <p:spPr>
            <a:xfrm>
              <a:off x="6301219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2" name="object 12742"/>
            <p:cNvSpPr/>
            <p:nvPr/>
          </p:nvSpPr>
          <p:spPr>
            <a:xfrm>
              <a:off x="6301219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3" name="object 12743"/>
            <p:cNvSpPr/>
            <p:nvPr/>
          </p:nvSpPr>
          <p:spPr>
            <a:xfrm>
              <a:off x="6301219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4" name="object 12744"/>
            <p:cNvSpPr/>
            <p:nvPr/>
          </p:nvSpPr>
          <p:spPr>
            <a:xfrm>
              <a:off x="6301219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5" name="object 12745"/>
            <p:cNvSpPr/>
            <p:nvPr/>
          </p:nvSpPr>
          <p:spPr>
            <a:xfrm>
              <a:off x="6301219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6" name="object 12746"/>
            <p:cNvSpPr/>
            <p:nvPr/>
          </p:nvSpPr>
          <p:spPr>
            <a:xfrm>
              <a:off x="6301219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7" name="object 12747"/>
            <p:cNvSpPr/>
            <p:nvPr/>
          </p:nvSpPr>
          <p:spPr>
            <a:xfrm>
              <a:off x="6301219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8" name="object 12748"/>
            <p:cNvSpPr/>
            <p:nvPr/>
          </p:nvSpPr>
          <p:spPr>
            <a:xfrm>
              <a:off x="6301219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9" name="object 12749"/>
            <p:cNvSpPr/>
            <p:nvPr/>
          </p:nvSpPr>
          <p:spPr>
            <a:xfrm>
              <a:off x="6301219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0" name="object 12750"/>
            <p:cNvSpPr/>
            <p:nvPr/>
          </p:nvSpPr>
          <p:spPr>
            <a:xfrm>
              <a:off x="6301219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1" name="object 12751"/>
            <p:cNvSpPr/>
            <p:nvPr/>
          </p:nvSpPr>
          <p:spPr>
            <a:xfrm>
              <a:off x="6301219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2" name="object 12752"/>
            <p:cNvSpPr/>
            <p:nvPr/>
          </p:nvSpPr>
          <p:spPr>
            <a:xfrm>
              <a:off x="6301219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3" name="object 12753"/>
            <p:cNvSpPr/>
            <p:nvPr/>
          </p:nvSpPr>
          <p:spPr>
            <a:xfrm>
              <a:off x="6301219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4" name="object 12754"/>
            <p:cNvSpPr/>
            <p:nvPr/>
          </p:nvSpPr>
          <p:spPr>
            <a:xfrm>
              <a:off x="6286779" y="415712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2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420" y="69773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5" name="object 12755"/>
            <p:cNvSpPr/>
            <p:nvPr/>
          </p:nvSpPr>
          <p:spPr>
            <a:xfrm>
              <a:off x="6311468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65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65" y="85077"/>
                  </a:lnTo>
                  <a:lnTo>
                    <a:pt x="27165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6" name="object 12756"/>
            <p:cNvSpPr/>
            <p:nvPr/>
          </p:nvSpPr>
          <p:spPr>
            <a:xfrm>
              <a:off x="6311468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65" y="0"/>
                  </a:lnTo>
                  <a:lnTo>
                    <a:pt x="27165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7" name="object 12757"/>
            <p:cNvSpPr/>
            <p:nvPr/>
          </p:nvSpPr>
          <p:spPr>
            <a:xfrm>
              <a:off x="6335788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8" name="object 12758"/>
            <p:cNvSpPr/>
            <p:nvPr/>
          </p:nvSpPr>
          <p:spPr>
            <a:xfrm>
              <a:off x="6335788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9" name="object 12759"/>
            <p:cNvSpPr/>
            <p:nvPr/>
          </p:nvSpPr>
          <p:spPr>
            <a:xfrm>
              <a:off x="6335788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0" name="object 12760"/>
            <p:cNvSpPr/>
            <p:nvPr/>
          </p:nvSpPr>
          <p:spPr>
            <a:xfrm>
              <a:off x="6335788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1" name="object 12761"/>
            <p:cNvSpPr/>
            <p:nvPr/>
          </p:nvSpPr>
          <p:spPr>
            <a:xfrm>
              <a:off x="6335788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2" name="object 12762"/>
            <p:cNvSpPr/>
            <p:nvPr/>
          </p:nvSpPr>
          <p:spPr>
            <a:xfrm>
              <a:off x="6335788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3" name="object 12763"/>
            <p:cNvSpPr/>
            <p:nvPr/>
          </p:nvSpPr>
          <p:spPr>
            <a:xfrm>
              <a:off x="6335788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4" name="object 12764"/>
            <p:cNvSpPr/>
            <p:nvPr/>
          </p:nvSpPr>
          <p:spPr>
            <a:xfrm>
              <a:off x="6335788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5" name="object 12765"/>
            <p:cNvSpPr/>
            <p:nvPr/>
          </p:nvSpPr>
          <p:spPr>
            <a:xfrm>
              <a:off x="6335788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6" name="object 12766"/>
            <p:cNvSpPr/>
            <p:nvPr/>
          </p:nvSpPr>
          <p:spPr>
            <a:xfrm>
              <a:off x="6335788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7" name="object 12767"/>
            <p:cNvSpPr/>
            <p:nvPr/>
          </p:nvSpPr>
          <p:spPr>
            <a:xfrm>
              <a:off x="6335788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8" name="object 12768"/>
            <p:cNvSpPr/>
            <p:nvPr/>
          </p:nvSpPr>
          <p:spPr>
            <a:xfrm>
              <a:off x="6335788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9" name="object 12769"/>
            <p:cNvSpPr/>
            <p:nvPr/>
          </p:nvSpPr>
          <p:spPr>
            <a:xfrm>
              <a:off x="6335788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0" name="object 12770"/>
            <p:cNvSpPr/>
            <p:nvPr/>
          </p:nvSpPr>
          <p:spPr>
            <a:xfrm>
              <a:off x="6335788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1" name="object 12771"/>
            <p:cNvSpPr/>
            <p:nvPr/>
          </p:nvSpPr>
          <p:spPr>
            <a:xfrm>
              <a:off x="6335788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2" name="object 12772"/>
            <p:cNvSpPr/>
            <p:nvPr/>
          </p:nvSpPr>
          <p:spPr>
            <a:xfrm>
              <a:off x="6335788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3" name="object 12773"/>
            <p:cNvSpPr/>
            <p:nvPr/>
          </p:nvSpPr>
          <p:spPr>
            <a:xfrm>
              <a:off x="6335788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4" name="object 12774"/>
            <p:cNvSpPr/>
            <p:nvPr/>
          </p:nvSpPr>
          <p:spPr>
            <a:xfrm>
              <a:off x="6335788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5" name="object 12775"/>
            <p:cNvSpPr/>
            <p:nvPr/>
          </p:nvSpPr>
          <p:spPr>
            <a:xfrm>
              <a:off x="6335788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6" name="object 12776"/>
            <p:cNvSpPr/>
            <p:nvPr/>
          </p:nvSpPr>
          <p:spPr>
            <a:xfrm>
              <a:off x="6335788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7" name="object 12777"/>
            <p:cNvSpPr/>
            <p:nvPr/>
          </p:nvSpPr>
          <p:spPr>
            <a:xfrm>
              <a:off x="6335788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8" name="object 12778"/>
            <p:cNvSpPr/>
            <p:nvPr/>
          </p:nvSpPr>
          <p:spPr>
            <a:xfrm>
              <a:off x="6335788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9" name="object 12779"/>
            <p:cNvSpPr/>
            <p:nvPr/>
          </p:nvSpPr>
          <p:spPr>
            <a:xfrm>
              <a:off x="6335788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0" name="object 12780"/>
            <p:cNvSpPr/>
            <p:nvPr/>
          </p:nvSpPr>
          <p:spPr>
            <a:xfrm>
              <a:off x="6335788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1" name="object 12781"/>
            <p:cNvSpPr/>
            <p:nvPr/>
          </p:nvSpPr>
          <p:spPr>
            <a:xfrm>
              <a:off x="6335788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2" name="object 12782"/>
            <p:cNvSpPr/>
            <p:nvPr/>
          </p:nvSpPr>
          <p:spPr>
            <a:xfrm>
              <a:off x="6335788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3" name="object 12783"/>
            <p:cNvSpPr/>
            <p:nvPr/>
          </p:nvSpPr>
          <p:spPr>
            <a:xfrm>
              <a:off x="6229756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4" name="object 12784"/>
            <p:cNvSpPr/>
            <p:nvPr/>
          </p:nvSpPr>
          <p:spPr>
            <a:xfrm>
              <a:off x="6229756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5" name="object 12785"/>
            <p:cNvSpPr/>
            <p:nvPr/>
          </p:nvSpPr>
          <p:spPr>
            <a:xfrm>
              <a:off x="6229756" y="4149394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05"/>
                  </a:lnTo>
                  <a:lnTo>
                    <a:pt x="0" y="408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6" name="object 12786"/>
            <p:cNvSpPr/>
            <p:nvPr/>
          </p:nvSpPr>
          <p:spPr>
            <a:xfrm>
              <a:off x="6238087" y="415603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30" y="206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7" name="object 12787"/>
            <p:cNvSpPr/>
            <p:nvPr/>
          </p:nvSpPr>
          <p:spPr>
            <a:xfrm>
              <a:off x="6234318" y="4178918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91"/>
                  </a:moveTo>
                  <a:lnTo>
                    <a:pt x="1714" y="8991"/>
                  </a:lnTo>
                  <a:lnTo>
                    <a:pt x="2120" y="8572"/>
                  </a:lnTo>
                  <a:lnTo>
                    <a:pt x="2120" y="8102"/>
                  </a:lnTo>
                  <a:lnTo>
                    <a:pt x="2120" y="901"/>
                  </a:lnTo>
                  <a:lnTo>
                    <a:pt x="2120" y="419"/>
                  </a:lnTo>
                  <a:lnTo>
                    <a:pt x="1714" y="0"/>
                  </a:lnTo>
                  <a:lnTo>
                    <a:pt x="1244" y="0"/>
                  </a:lnTo>
                  <a:lnTo>
                    <a:pt x="863" y="0"/>
                  </a:lnTo>
                  <a:lnTo>
                    <a:pt x="381" y="0"/>
                  </a:lnTo>
                  <a:lnTo>
                    <a:pt x="0" y="419"/>
                  </a:lnTo>
                  <a:lnTo>
                    <a:pt x="0" y="901"/>
                  </a:lnTo>
                  <a:lnTo>
                    <a:pt x="0" y="8102"/>
                  </a:lnTo>
                  <a:lnTo>
                    <a:pt x="0" y="8572"/>
                  </a:lnTo>
                  <a:lnTo>
                    <a:pt x="381" y="8991"/>
                  </a:lnTo>
                  <a:lnTo>
                    <a:pt x="863" y="8991"/>
                  </a:lnTo>
                  <a:lnTo>
                    <a:pt x="1244" y="89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8" name="object 12788"/>
            <p:cNvSpPr/>
            <p:nvPr/>
          </p:nvSpPr>
          <p:spPr>
            <a:xfrm>
              <a:off x="6232347" y="4155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9" name="object 12789"/>
            <p:cNvSpPr/>
            <p:nvPr/>
          </p:nvSpPr>
          <p:spPr>
            <a:xfrm>
              <a:off x="6232347" y="4155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0" name="object 12790"/>
            <p:cNvSpPr/>
            <p:nvPr/>
          </p:nvSpPr>
          <p:spPr>
            <a:xfrm>
              <a:off x="6232347" y="41533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1" name="object 12791"/>
            <p:cNvSpPr/>
            <p:nvPr/>
          </p:nvSpPr>
          <p:spPr>
            <a:xfrm>
              <a:off x="6232347" y="41533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2" name="object 12792"/>
            <p:cNvSpPr/>
            <p:nvPr/>
          </p:nvSpPr>
          <p:spPr>
            <a:xfrm>
              <a:off x="6232347" y="415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3" name="object 12793"/>
            <p:cNvSpPr/>
            <p:nvPr/>
          </p:nvSpPr>
          <p:spPr>
            <a:xfrm>
              <a:off x="6232347" y="415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4" name="object 12794"/>
            <p:cNvSpPr/>
            <p:nvPr/>
          </p:nvSpPr>
          <p:spPr>
            <a:xfrm>
              <a:off x="6232347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5" name="object 12795"/>
            <p:cNvSpPr/>
            <p:nvPr/>
          </p:nvSpPr>
          <p:spPr>
            <a:xfrm>
              <a:off x="6232347" y="41620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6" name="object 12796"/>
            <p:cNvSpPr/>
            <p:nvPr/>
          </p:nvSpPr>
          <p:spPr>
            <a:xfrm>
              <a:off x="6232347" y="4159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7" name="object 12797"/>
            <p:cNvSpPr/>
            <p:nvPr/>
          </p:nvSpPr>
          <p:spPr>
            <a:xfrm>
              <a:off x="6232347" y="4159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8" name="object 12798"/>
            <p:cNvSpPr/>
            <p:nvPr/>
          </p:nvSpPr>
          <p:spPr>
            <a:xfrm>
              <a:off x="6232347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9" name="object 12799"/>
            <p:cNvSpPr/>
            <p:nvPr/>
          </p:nvSpPr>
          <p:spPr>
            <a:xfrm>
              <a:off x="6232347" y="4164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0" name="object 12800"/>
            <p:cNvSpPr/>
            <p:nvPr/>
          </p:nvSpPr>
          <p:spPr>
            <a:xfrm>
              <a:off x="6232347" y="4166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1" name="object 12801"/>
            <p:cNvSpPr/>
            <p:nvPr/>
          </p:nvSpPr>
          <p:spPr>
            <a:xfrm>
              <a:off x="6232347" y="4166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2" name="object 12802"/>
            <p:cNvSpPr/>
            <p:nvPr/>
          </p:nvSpPr>
          <p:spPr>
            <a:xfrm>
              <a:off x="6232347" y="4168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3" name="object 12803"/>
            <p:cNvSpPr/>
            <p:nvPr/>
          </p:nvSpPr>
          <p:spPr>
            <a:xfrm>
              <a:off x="6232347" y="41685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4" name="object 12804"/>
            <p:cNvSpPr/>
            <p:nvPr/>
          </p:nvSpPr>
          <p:spPr>
            <a:xfrm>
              <a:off x="6232347" y="4170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5" name="object 12805"/>
            <p:cNvSpPr/>
            <p:nvPr/>
          </p:nvSpPr>
          <p:spPr>
            <a:xfrm>
              <a:off x="6232347" y="4170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6" name="object 12806"/>
            <p:cNvSpPr/>
            <p:nvPr/>
          </p:nvSpPr>
          <p:spPr>
            <a:xfrm>
              <a:off x="6318519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7" name="object 12807"/>
            <p:cNvSpPr/>
            <p:nvPr/>
          </p:nvSpPr>
          <p:spPr>
            <a:xfrm>
              <a:off x="6318519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8" name="object 12808"/>
            <p:cNvSpPr/>
            <p:nvPr/>
          </p:nvSpPr>
          <p:spPr>
            <a:xfrm>
              <a:off x="6331587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9" name="object 12809"/>
            <p:cNvSpPr/>
            <p:nvPr/>
          </p:nvSpPr>
          <p:spPr>
            <a:xfrm>
              <a:off x="6331587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0" name="object 12810"/>
            <p:cNvSpPr/>
            <p:nvPr/>
          </p:nvSpPr>
          <p:spPr>
            <a:xfrm>
              <a:off x="6319862" y="415712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50" y="69773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1" name="object 12811"/>
            <p:cNvSpPr/>
            <p:nvPr/>
          </p:nvSpPr>
          <p:spPr>
            <a:xfrm>
              <a:off x="6338633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1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16" y="85077"/>
                  </a:lnTo>
                  <a:lnTo>
                    <a:pt x="2721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2" name="object 12812"/>
            <p:cNvSpPr/>
            <p:nvPr/>
          </p:nvSpPr>
          <p:spPr>
            <a:xfrm>
              <a:off x="6338633" y="4149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16" y="0"/>
                  </a:lnTo>
                  <a:lnTo>
                    <a:pt x="2721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3" name="object 12813"/>
            <p:cNvSpPr/>
            <p:nvPr/>
          </p:nvSpPr>
          <p:spPr>
            <a:xfrm>
              <a:off x="6345722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4" name="object 12814"/>
            <p:cNvSpPr/>
            <p:nvPr/>
          </p:nvSpPr>
          <p:spPr>
            <a:xfrm>
              <a:off x="6345722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5" name="object 12815"/>
            <p:cNvSpPr/>
            <p:nvPr/>
          </p:nvSpPr>
          <p:spPr>
            <a:xfrm>
              <a:off x="6358765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6" name="object 12816"/>
            <p:cNvSpPr/>
            <p:nvPr/>
          </p:nvSpPr>
          <p:spPr>
            <a:xfrm>
              <a:off x="6358765" y="414939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7" name="object 12817"/>
            <p:cNvSpPr/>
            <p:nvPr/>
          </p:nvSpPr>
          <p:spPr>
            <a:xfrm>
              <a:off x="6347091" y="415712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63" y="6977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8" name="object 12818"/>
            <p:cNvSpPr/>
            <p:nvPr/>
          </p:nvSpPr>
          <p:spPr>
            <a:xfrm>
              <a:off x="6335788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9" name="object 12819"/>
            <p:cNvSpPr/>
            <p:nvPr/>
          </p:nvSpPr>
          <p:spPr>
            <a:xfrm>
              <a:off x="6335788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0" name="object 12820"/>
            <p:cNvSpPr/>
            <p:nvPr/>
          </p:nvSpPr>
          <p:spPr>
            <a:xfrm>
              <a:off x="6335788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1" name="object 12821"/>
            <p:cNvSpPr/>
            <p:nvPr/>
          </p:nvSpPr>
          <p:spPr>
            <a:xfrm>
              <a:off x="6335788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2" name="object 12822"/>
            <p:cNvSpPr/>
            <p:nvPr/>
          </p:nvSpPr>
          <p:spPr>
            <a:xfrm>
              <a:off x="6335788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3" name="object 12823"/>
            <p:cNvSpPr/>
            <p:nvPr/>
          </p:nvSpPr>
          <p:spPr>
            <a:xfrm>
              <a:off x="6335788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4" name="object 12824"/>
            <p:cNvSpPr/>
            <p:nvPr/>
          </p:nvSpPr>
          <p:spPr>
            <a:xfrm>
              <a:off x="6335788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5" name="object 12825"/>
            <p:cNvSpPr/>
            <p:nvPr/>
          </p:nvSpPr>
          <p:spPr>
            <a:xfrm>
              <a:off x="6335788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6" name="object 12826"/>
            <p:cNvSpPr/>
            <p:nvPr/>
          </p:nvSpPr>
          <p:spPr>
            <a:xfrm>
              <a:off x="6335788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7" name="object 12827"/>
            <p:cNvSpPr/>
            <p:nvPr/>
          </p:nvSpPr>
          <p:spPr>
            <a:xfrm>
              <a:off x="6335788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8" name="object 12828"/>
            <p:cNvSpPr/>
            <p:nvPr/>
          </p:nvSpPr>
          <p:spPr>
            <a:xfrm>
              <a:off x="6335788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9" name="object 12829"/>
            <p:cNvSpPr/>
            <p:nvPr/>
          </p:nvSpPr>
          <p:spPr>
            <a:xfrm>
              <a:off x="6335788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0" name="object 12830"/>
            <p:cNvSpPr/>
            <p:nvPr/>
          </p:nvSpPr>
          <p:spPr>
            <a:xfrm>
              <a:off x="6335788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1" name="object 12831"/>
            <p:cNvSpPr/>
            <p:nvPr/>
          </p:nvSpPr>
          <p:spPr>
            <a:xfrm>
              <a:off x="6335788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2" name="object 12832"/>
            <p:cNvSpPr/>
            <p:nvPr/>
          </p:nvSpPr>
          <p:spPr>
            <a:xfrm>
              <a:off x="6335788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3" name="object 12833"/>
            <p:cNvSpPr/>
            <p:nvPr/>
          </p:nvSpPr>
          <p:spPr>
            <a:xfrm>
              <a:off x="6335788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4" name="object 12834"/>
            <p:cNvSpPr/>
            <p:nvPr/>
          </p:nvSpPr>
          <p:spPr>
            <a:xfrm>
              <a:off x="6335788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5" name="object 12835"/>
            <p:cNvSpPr/>
            <p:nvPr/>
          </p:nvSpPr>
          <p:spPr>
            <a:xfrm>
              <a:off x="6335788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6" name="object 12836"/>
            <p:cNvSpPr/>
            <p:nvPr/>
          </p:nvSpPr>
          <p:spPr>
            <a:xfrm>
              <a:off x="6335788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7" name="object 12837"/>
            <p:cNvSpPr/>
            <p:nvPr/>
          </p:nvSpPr>
          <p:spPr>
            <a:xfrm>
              <a:off x="6335788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8" name="object 12838"/>
            <p:cNvSpPr/>
            <p:nvPr/>
          </p:nvSpPr>
          <p:spPr>
            <a:xfrm>
              <a:off x="6335788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9" name="object 12839"/>
            <p:cNvSpPr/>
            <p:nvPr/>
          </p:nvSpPr>
          <p:spPr>
            <a:xfrm>
              <a:off x="6335788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0" name="object 12840"/>
            <p:cNvSpPr/>
            <p:nvPr/>
          </p:nvSpPr>
          <p:spPr>
            <a:xfrm>
              <a:off x="6335788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1" name="object 12841"/>
            <p:cNvSpPr/>
            <p:nvPr/>
          </p:nvSpPr>
          <p:spPr>
            <a:xfrm>
              <a:off x="6335788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2" name="object 12842"/>
            <p:cNvSpPr/>
            <p:nvPr/>
          </p:nvSpPr>
          <p:spPr>
            <a:xfrm>
              <a:off x="6335788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3" name="object 12843"/>
            <p:cNvSpPr/>
            <p:nvPr/>
          </p:nvSpPr>
          <p:spPr>
            <a:xfrm>
              <a:off x="6335788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4" name="object 12844"/>
            <p:cNvSpPr/>
            <p:nvPr/>
          </p:nvSpPr>
          <p:spPr>
            <a:xfrm>
              <a:off x="6363017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5" name="object 12845"/>
            <p:cNvSpPr/>
            <p:nvPr/>
          </p:nvSpPr>
          <p:spPr>
            <a:xfrm>
              <a:off x="6363017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6" name="object 12846"/>
            <p:cNvSpPr/>
            <p:nvPr/>
          </p:nvSpPr>
          <p:spPr>
            <a:xfrm>
              <a:off x="6363017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7" name="object 12847"/>
            <p:cNvSpPr/>
            <p:nvPr/>
          </p:nvSpPr>
          <p:spPr>
            <a:xfrm>
              <a:off x="6363017" y="41532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8" name="object 12848"/>
            <p:cNvSpPr/>
            <p:nvPr/>
          </p:nvSpPr>
          <p:spPr>
            <a:xfrm>
              <a:off x="6363017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9" name="object 12849"/>
            <p:cNvSpPr/>
            <p:nvPr/>
          </p:nvSpPr>
          <p:spPr>
            <a:xfrm>
              <a:off x="6363017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0" name="object 12850"/>
            <p:cNvSpPr/>
            <p:nvPr/>
          </p:nvSpPr>
          <p:spPr>
            <a:xfrm>
              <a:off x="6363017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1" name="object 12851"/>
            <p:cNvSpPr/>
            <p:nvPr/>
          </p:nvSpPr>
          <p:spPr>
            <a:xfrm>
              <a:off x="6363017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2" name="object 12852"/>
            <p:cNvSpPr/>
            <p:nvPr/>
          </p:nvSpPr>
          <p:spPr>
            <a:xfrm>
              <a:off x="636301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3" name="object 12853"/>
            <p:cNvSpPr/>
            <p:nvPr/>
          </p:nvSpPr>
          <p:spPr>
            <a:xfrm>
              <a:off x="6363017" y="41597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4" name="object 12854"/>
            <p:cNvSpPr/>
            <p:nvPr/>
          </p:nvSpPr>
          <p:spPr>
            <a:xfrm>
              <a:off x="6363017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5" name="object 12855"/>
            <p:cNvSpPr/>
            <p:nvPr/>
          </p:nvSpPr>
          <p:spPr>
            <a:xfrm>
              <a:off x="6363017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6" name="object 12856"/>
            <p:cNvSpPr/>
            <p:nvPr/>
          </p:nvSpPr>
          <p:spPr>
            <a:xfrm>
              <a:off x="636301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7" name="object 12857"/>
            <p:cNvSpPr/>
            <p:nvPr/>
          </p:nvSpPr>
          <p:spPr>
            <a:xfrm>
              <a:off x="636301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8" name="object 12858"/>
            <p:cNvSpPr/>
            <p:nvPr/>
          </p:nvSpPr>
          <p:spPr>
            <a:xfrm>
              <a:off x="636301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9" name="object 12859"/>
            <p:cNvSpPr/>
            <p:nvPr/>
          </p:nvSpPr>
          <p:spPr>
            <a:xfrm>
              <a:off x="636301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0" name="object 12860"/>
            <p:cNvSpPr/>
            <p:nvPr/>
          </p:nvSpPr>
          <p:spPr>
            <a:xfrm>
              <a:off x="6363017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1" name="object 12861"/>
            <p:cNvSpPr/>
            <p:nvPr/>
          </p:nvSpPr>
          <p:spPr>
            <a:xfrm>
              <a:off x="6363017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2" name="object 12862"/>
            <p:cNvSpPr/>
            <p:nvPr/>
          </p:nvSpPr>
          <p:spPr>
            <a:xfrm>
              <a:off x="636301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3" name="object 12863"/>
            <p:cNvSpPr/>
            <p:nvPr/>
          </p:nvSpPr>
          <p:spPr>
            <a:xfrm>
              <a:off x="6363017" y="41728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4" name="object 12864"/>
            <p:cNvSpPr/>
            <p:nvPr/>
          </p:nvSpPr>
          <p:spPr>
            <a:xfrm>
              <a:off x="636301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5" name="object 12865"/>
            <p:cNvSpPr/>
            <p:nvPr/>
          </p:nvSpPr>
          <p:spPr>
            <a:xfrm>
              <a:off x="6363017" y="4174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6" name="object 12866"/>
            <p:cNvSpPr/>
            <p:nvPr/>
          </p:nvSpPr>
          <p:spPr>
            <a:xfrm>
              <a:off x="6363017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7" name="object 12867"/>
            <p:cNvSpPr/>
            <p:nvPr/>
          </p:nvSpPr>
          <p:spPr>
            <a:xfrm>
              <a:off x="6363017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8" name="object 12868"/>
            <p:cNvSpPr/>
            <p:nvPr/>
          </p:nvSpPr>
          <p:spPr>
            <a:xfrm>
              <a:off x="6363017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9" name="object 12869"/>
            <p:cNvSpPr/>
            <p:nvPr/>
          </p:nvSpPr>
          <p:spPr>
            <a:xfrm>
              <a:off x="6363017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0" name="object 12870"/>
            <p:cNvSpPr/>
            <p:nvPr/>
          </p:nvSpPr>
          <p:spPr>
            <a:xfrm>
              <a:off x="6363017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1" name="object 12871"/>
            <p:cNvSpPr/>
            <p:nvPr/>
          </p:nvSpPr>
          <p:spPr>
            <a:xfrm>
              <a:off x="6363017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2" name="object 12872"/>
            <p:cNvSpPr/>
            <p:nvPr/>
          </p:nvSpPr>
          <p:spPr>
            <a:xfrm>
              <a:off x="6363017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3" name="object 12873"/>
            <p:cNvSpPr/>
            <p:nvPr/>
          </p:nvSpPr>
          <p:spPr>
            <a:xfrm>
              <a:off x="6363017" y="42023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4" name="object 12874"/>
            <p:cNvSpPr/>
            <p:nvPr/>
          </p:nvSpPr>
          <p:spPr>
            <a:xfrm>
              <a:off x="6363017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5" name="object 12875"/>
            <p:cNvSpPr/>
            <p:nvPr/>
          </p:nvSpPr>
          <p:spPr>
            <a:xfrm>
              <a:off x="6363017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6" name="object 12876"/>
            <p:cNvSpPr/>
            <p:nvPr/>
          </p:nvSpPr>
          <p:spPr>
            <a:xfrm>
              <a:off x="6363017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7" name="object 12877"/>
            <p:cNvSpPr/>
            <p:nvPr/>
          </p:nvSpPr>
          <p:spPr>
            <a:xfrm>
              <a:off x="6363017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8" name="object 12878"/>
            <p:cNvSpPr/>
            <p:nvPr/>
          </p:nvSpPr>
          <p:spPr>
            <a:xfrm>
              <a:off x="6363017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9" name="object 12879"/>
            <p:cNvSpPr/>
            <p:nvPr/>
          </p:nvSpPr>
          <p:spPr>
            <a:xfrm>
              <a:off x="6363017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0" name="object 12880"/>
            <p:cNvSpPr/>
            <p:nvPr/>
          </p:nvSpPr>
          <p:spPr>
            <a:xfrm>
              <a:off x="6363017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1" name="object 12881"/>
            <p:cNvSpPr/>
            <p:nvPr/>
          </p:nvSpPr>
          <p:spPr>
            <a:xfrm>
              <a:off x="6363017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2" name="object 12882"/>
            <p:cNvSpPr/>
            <p:nvPr/>
          </p:nvSpPr>
          <p:spPr>
            <a:xfrm>
              <a:off x="6363017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3" name="object 12883"/>
            <p:cNvSpPr/>
            <p:nvPr/>
          </p:nvSpPr>
          <p:spPr>
            <a:xfrm>
              <a:off x="6363017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4" name="object 12884"/>
            <p:cNvSpPr/>
            <p:nvPr/>
          </p:nvSpPr>
          <p:spPr>
            <a:xfrm>
              <a:off x="6363017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5" name="object 12885"/>
            <p:cNvSpPr/>
            <p:nvPr/>
          </p:nvSpPr>
          <p:spPr>
            <a:xfrm>
              <a:off x="6363017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6" name="object 12886"/>
            <p:cNvSpPr/>
            <p:nvPr/>
          </p:nvSpPr>
          <p:spPr>
            <a:xfrm>
              <a:off x="636301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7" name="object 12887"/>
            <p:cNvSpPr/>
            <p:nvPr/>
          </p:nvSpPr>
          <p:spPr>
            <a:xfrm>
              <a:off x="6363017" y="42197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8" name="object 12888"/>
            <p:cNvSpPr/>
            <p:nvPr/>
          </p:nvSpPr>
          <p:spPr>
            <a:xfrm>
              <a:off x="6363017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9" name="object 12889"/>
            <p:cNvSpPr/>
            <p:nvPr/>
          </p:nvSpPr>
          <p:spPr>
            <a:xfrm>
              <a:off x="6363017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0" name="object 12890"/>
            <p:cNvSpPr/>
            <p:nvPr/>
          </p:nvSpPr>
          <p:spPr>
            <a:xfrm>
              <a:off x="6363017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1" name="object 12891"/>
            <p:cNvSpPr/>
            <p:nvPr/>
          </p:nvSpPr>
          <p:spPr>
            <a:xfrm>
              <a:off x="6363017" y="4224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2" name="object 12892"/>
            <p:cNvSpPr/>
            <p:nvPr/>
          </p:nvSpPr>
          <p:spPr>
            <a:xfrm>
              <a:off x="636301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3" name="object 12893"/>
            <p:cNvSpPr/>
            <p:nvPr/>
          </p:nvSpPr>
          <p:spPr>
            <a:xfrm>
              <a:off x="636301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4" name="object 12894"/>
            <p:cNvSpPr/>
            <p:nvPr/>
          </p:nvSpPr>
          <p:spPr>
            <a:xfrm>
              <a:off x="6363017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5" name="object 12895"/>
            <p:cNvSpPr/>
            <p:nvPr/>
          </p:nvSpPr>
          <p:spPr>
            <a:xfrm>
              <a:off x="6363017" y="422849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6" name="object 12896"/>
            <p:cNvSpPr/>
            <p:nvPr/>
          </p:nvSpPr>
          <p:spPr>
            <a:xfrm>
              <a:off x="6312090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7" name="object 12897"/>
            <p:cNvSpPr/>
            <p:nvPr/>
          </p:nvSpPr>
          <p:spPr>
            <a:xfrm>
              <a:off x="6312090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8" name="object 12898"/>
            <p:cNvSpPr/>
            <p:nvPr/>
          </p:nvSpPr>
          <p:spPr>
            <a:xfrm>
              <a:off x="6312090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9" name="object 12899"/>
            <p:cNvSpPr/>
            <p:nvPr/>
          </p:nvSpPr>
          <p:spPr>
            <a:xfrm>
              <a:off x="6312090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0" name="object 12900"/>
            <p:cNvSpPr/>
            <p:nvPr/>
          </p:nvSpPr>
          <p:spPr>
            <a:xfrm>
              <a:off x="6312090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1" name="object 12901"/>
            <p:cNvSpPr/>
            <p:nvPr/>
          </p:nvSpPr>
          <p:spPr>
            <a:xfrm>
              <a:off x="6312090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2" name="object 12902"/>
            <p:cNvSpPr/>
            <p:nvPr/>
          </p:nvSpPr>
          <p:spPr>
            <a:xfrm>
              <a:off x="6312090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3" name="object 12903"/>
            <p:cNvSpPr/>
            <p:nvPr/>
          </p:nvSpPr>
          <p:spPr>
            <a:xfrm>
              <a:off x="6312090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4" name="object 12904"/>
            <p:cNvSpPr/>
            <p:nvPr/>
          </p:nvSpPr>
          <p:spPr>
            <a:xfrm>
              <a:off x="6312090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5" name="object 12905"/>
            <p:cNvSpPr/>
            <p:nvPr/>
          </p:nvSpPr>
          <p:spPr>
            <a:xfrm>
              <a:off x="6312090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6" name="object 12906"/>
            <p:cNvSpPr/>
            <p:nvPr/>
          </p:nvSpPr>
          <p:spPr>
            <a:xfrm>
              <a:off x="6312090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7" name="object 12907"/>
            <p:cNvSpPr/>
            <p:nvPr/>
          </p:nvSpPr>
          <p:spPr>
            <a:xfrm>
              <a:off x="6312090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8" name="object 12908"/>
            <p:cNvSpPr/>
            <p:nvPr/>
          </p:nvSpPr>
          <p:spPr>
            <a:xfrm>
              <a:off x="6312090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9" name="object 12909"/>
            <p:cNvSpPr/>
            <p:nvPr/>
          </p:nvSpPr>
          <p:spPr>
            <a:xfrm>
              <a:off x="6312090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0" name="object 12910"/>
            <p:cNvSpPr/>
            <p:nvPr/>
          </p:nvSpPr>
          <p:spPr>
            <a:xfrm>
              <a:off x="6312090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1" name="object 12911"/>
            <p:cNvSpPr/>
            <p:nvPr/>
          </p:nvSpPr>
          <p:spPr>
            <a:xfrm>
              <a:off x="6312090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2" name="object 12912"/>
            <p:cNvSpPr/>
            <p:nvPr/>
          </p:nvSpPr>
          <p:spPr>
            <a:xfrm>
              <a:off x="6312090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3" name="object 12913"/>
            <p:cNvSpPr/>
            <p:nvPr/>
          </p:nvSpPr>
          <p:spPr>
            <a:xfrm>
              <a:off x="6312090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4" name="object 12914"/>
            <p:cNvSpPr/>
            <p:nvPr/>
          </p:nvSpPr>
          <p:spPr>
            <a:xfrm>
              <a:off x="6312090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5" name="object 12915"/>
            <p:cNvSpPr/>
            <p:nvPr/>
          </p:nvSpPr>
          <p:spPr>
            <a:xfrm>
              <a:off x="6312090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6" name="object 12916"/>
            <p:cNvSpPr/>
            <p:nvPr/>
          </p:nvSpPr>
          <p:spPr>
            <a:xfrm>
              <a:off x="6312090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7" name="object 12917"/>
            <p:cNvSpPr/>
            <p:nvPr/>
          </p:nvSpPr>
          <p:spPr>
            <a:xfrm>
              <a:off x="6312090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8" name="object 12918"/>
            <p:cNvSpPr/>
            <p:nvPr/>
          </p:nvSpPr>
          <p:spPr>
            <a:xfrm>
              <a:off x="6312090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9" name="object 12919"/>
            <p:cNvSpPr/>
            <p:nvPr/>
          </p:nvSpPr>
          <p:spPr>
            <a:xfrm>
              <a:off x="6312090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0" name="object 12920"/>
            <p:cNvSpPr/>
            <p:nvPr/>
          </p:nvSpPr>
          <p:spPr>
            <a:xfrm>
              <a:off x="6312090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1" name="object 12921"/>
            <p:cNvSpPr/>
            <p:nvPr/>
          </p:nvSpPr>
          <p:spPr>
            <a:xfrm>
              <a:off x="6312090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2" name="object 12922"/>
            <p:cNvSpPr/>
            <p:nvPr/>
          </p:nvSpPr>
          <p:spPr>
            <a:xfrm>
              <a:off x="6312090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3" name="object 12923"/>
            <p:cNvSpPr/>
            <p:nvPr/>
          </p:nvSpPr>
          <p:spPr>
            <a:xfrm>
              <a:off x="6312090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4" name="object 12924"/>
            <p:cNvSpPr/>
            <p:nvPr/>
          </p:nvSpPr>
          <p:spPr>
            <a:xfrm>
              <a:off x="6312090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5" name="object 12925"/>
            <p:cNvSpPr/>
            <p:nvPr/>
          </p:nvSpPr>
          <p:spPr>
            <a:xfrm>
              <a:off x="6312090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6" name="object 12926"/>
            <p:cNvSpPr/>
            <p:nvPr/>
          </p:nvSpPr>
          <p:spPr>
            <a:xfrm>
              <a:off x="6312090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7" name="object 12927"/>
            <p:cNvSpPr/>
            <p:nvPr/>
          </p:nvSpPr>
          <p:spPr>
            <a:xfrm>
              <a:off x="6312090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8" name="object 12928"/>
            <p:cNvSpPr/>
            <p:nvPr/>
          </p:nvSpPr>
          <p:spPr>
            <a:xfrm>
              <a:off x="6312090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9" name="object 12929"/>
            <p:cNvSpPr/>
            <p:nvPr/>
          </p:nvSpPr>
          <p:spPr>
            <a:xfrm>
              <a:off x="6312090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0" name="object 12930"/>
            <p:cNvSpPr/>
            <p:nvPr/>
          </p:nvSpPr>
          <p:spPr>
            <a:xfrm>
              <a:off x="6312090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1" name="object 12931"/>
            <p:cNvSpPr/>
            <p:nvPr/>
          </p:nvSpPr>
          <p:spPr>
            <a:xfrm>
              <a:off x="6312090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2" name="object 12932"/>
            <p:cNvSpPr/>
            <p:nvPr/>
          </p:nvSpPr>
          <p:spPr>
            <a:xfrm>
              <a:off x="6312090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3" name="object 12933"/>
            <p:cNvSpPr/>
            <p:nvPr/>
          </p:nvSpPr>
          <p:spPr>
            <a:xfrm>
              <a:off x="6312090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4" name="object 12934"/>
            <p:cNvSpPr/>
            <p:nvPr/>
          </p:nvSpPr>
          <p:spPr>
            <a:xfrm>
              <a:off x="6312090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5" name="object 12935"/>
            <p:cNvSpPr/>
            <p:nvPr/>
          </p:nvSpPr>
          <p:spPr>
            <a:xfrm>
              <a:off x="6312090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6" name="object 12936"/>
            <p:cNvSpPr/>
            <p:nvPr/>
          </p:nvSpPr>
          <p:spPr>
            <a:xfrm>
              <a:off x="6312090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7" name="object 12937"/>
            <p:cNvSpPr/>
            <p:nvPr/>
          </p:nvSpPr>
          <p:spPr>
            <a:xfrm>
              <a:off x="6312090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8" name="object 12938"/>
            <p:cNvSpPr/>
            <p:nvPr/>
          </p:nvSpPr>
          <p:spPr>
            <a:xfrm>
              <a:off x="6312090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9" name="object 12939"/>
            <p:cNvSpPr/>
            <p:nvPr/>
          </p:nvSpPr>
          <p:spPr>
            <a:xfrm>
              <a:off x="6312090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0" name="object 12940"/>
            <p:cNvSpPr/>
            <p:nvPr/>
          </p:nvSpPr>
          <p:spPr>
            <a:xfrm>
              <a:off x="6312090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1" name="object 12941"/>
            <p:cNvSpPr/>
            <p:nvPr/>
          </p:nvSpPr>
          <p:spPr>
            <a:xfrm>
              <a:off x="6312090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2" name="object 12942"/>
            <p:cNvSpPr/>
            <p:nvPr/>
          </p:nvSpPr>
          <p:spPr>
            <a:xfrm>
              <a:off x="6312090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3" name="object 12943"/>
            <p:cNvSpPr/>
            <p:nvPr/>
          </p:nvSpPr>
          <p:spPr>
            <a:xfrm>
              <a:off x="6312090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4" name="object 12944"/>
            <p:cNvSpPr/>
            <p:nvPr/>
          </p:nvSpPr>
          <p:spPr>
            <a:xfrm>
              <a:off x="6312090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5" name="object 12945"/>
            <p:cNvSpPr/>
            <p:nvPr/>
          </p:nvSpPr>
          <p:spPr>
            <a:xfrm>
              <a:off x="6312090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6" name="object 12946"/>
            <p:cNvSpPr/>
            <p:nvPr/>
          </p:nvSpPr>
          <p:spPr>
            <a:xfrm>
              <a:off x="6312090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7" name="object 12947"/>
            <p:cNvSpPr/>
            <p:nvPr/>
          </p:nvSpPr>
          <p:spPr>
            <a:xfrm>
              <a:off x="6312090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8" name="object 12948"/>
            <p:cNvSpPr/>
            <p:nvPr/>
          </p:nvSpPr>
          <p:spPr>
            <a:xfrm>
              <a:off x="6339357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9" name="object 12949"/>
            <p:cNvSpPr/>
            <p:nvPr/>
          </p:nvSpPr>
          <p:spPr>
            <a:xfrm>
              <a:off x="6339357" y="41554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0" name="object 12950"/>
            <p:cNvSpPr/>
            <p:nvPr/>
          </p:nvSpPr>
          <p:spPr>
            <a:xfrm>
              <a:off x="6339357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1" name="object 12951"/>
            <p:cNvSpPr/>
            <p:nvPr/>
          </p:nvSpPr>
          <p:spPr>
            <a:xfrm>
              <a:off x="6339357" y="41532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2" name="object 12952"/>
            <p:cNvSpPr/>
            <p:nvPr/>
          </p:nvSpPr>
          <p:spPr>
            <a:xfrm>
              <a:off x="6339357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3" name="object 12953"/>
            <p:cNvSpPr/>
            <p:nvPr/>
          </p:nvSpPr>
          <p:spPr>
            <a:xfrm>
              <a:off x="6339357" y="41575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4" name="object 12954"/>
            <p:cNvSpPr/>
            <p:nvPr/>
          </p:nvSpPr>
          <p:spPr>
            <a:xfrm>
              <a:off x="6339357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5" name="object 12955"/>
            <p:cNvSpPr/>
            <p:nvPr/>
          </p:nvSpPr>
          <p:spPr>
            <a:xfrm>
              <a:off x="6339357" y="4161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6" name="object 12956"/>
            <p:cNvSpPr/>
            <p:nvPr/>
          </p:nvSpPr>
          <p:spPr>
            <a:xfrm>
              <a:off x="6339357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7" name="object 12957"/>
            <p:cNvSpPr/>
            <p:nvPr/>
          </p:nvSpPr>
          <p:spPr>
            <a:xfrm>
              <a:off x="6339357" y="4159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8" name="object 12958"/>
            <p:cNvSpPr/>
            <p:nvPr/>
          </p:nvSpPr>
          <p:spPr>
            <a:xfrm>
              <a:off x="6339357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9" name="object 12959"/>
            <p:cNvSpPr/>
            <p:nvPr/>
          </p:nvSpPr>
          <p:spPr>
            <a:xfrm>
              <a:off x="6339357" y="41641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0" name="object 12960"/>
            <p:cNvSpPr/>
            <p:nvPr/>
          </p:nvSpPr>
          <p:spPr>
            <a:xfrm>
              <a:off x="633935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1" name="object 12961"/>
            <p:cNvSpPr/>
            <p:nvPr/>
          </p:nvSpPr>
          <p:spPr>
            <a:xfrm>
              <a:off x="6339357" y="41662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2" name="object 12962"/>
            <p:cNvSpPr/>
            <p:nvPr/>
          </p:nvSpPr>
          <p:spPr>
            <a:xfrm>
              <a:off x="633935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3" name="object 12963"/>
            <p:cNvSpPr/>
            <p:nvPr/>
          </p:nvSpPr>
          <p:spPr>
            <a:xfrm>
              <a:off x="6339357" y="41684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4" name="object 12964"/>
            <p:cNvSpPr/>
            <p:nvPr/>
          </p:nvSpPr>
          <p:spPr>
            <a:xfrm>
              <a:off x="6339357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5" name="object 12965"/>
            <p:cNvSpPr/>
            <p:nvPr/>
          </p:nvSpPr>
          <p:spPr>
            <a:xfrm>
              <a:off x="6339357" y="4170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6" name="object 12966"/>
            <p:cNvSpPr/>
            <p:nvPr/>
          </p:nvSpPr>
          <p:spPr>
            <a:xfrm>
              <a:off x="6339357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7" name="object 12967"/>
            <p:cNvSpPr/>
            <p:nvPr/>
          </p:nvSpPr>
          <p:spPr>
            <a:xfrm>
              <a:off x="6339357" y="4172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8" name="object 12968"/>
            <p:cNvSpPr/>
            <p:nvPr/>
          </p:nvSpPr>
          <p:spPr>
            <a:xfrm>
              <a:off x="6339357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9" name="object 12969"/>
            <p:cNvSpPr/>
            <p:nvPr/>
          </p:nvSpPr>
          <p:spPr>
            <a:xfrm>
              <a:off x="6339357" y="4174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0" name="object 12970"/>
            <p:cNvSpPr/>
            <p:nvPr/>
          </p:nvSpPr>
          <p:spPr>
            <a:xfrm>
              <a:off x="6339357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1" name="object 12971"/>
            <p:cNvSpPr/>
            <p:nvPr/>
          </p:nvSpPr>
          <p:spPr>
            <a:xfrm>
              <a:off x="6339357" y="4177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2" name="object 12972"/>
            <p:cNvSpPr/>
            <p:nvPr/>
          </p:nvSpPr>
          <p:spPr>
            <a:xfrm>
              <a:off x="6339357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3" name="object 12973"/>
            <p:cNvSpPr/>
            <p:nvPr/>
          </p:nvSpPr>
          <p:spPr>
            <a:xfrm>
              <a:off x="6339357" y="4179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4" name="object 12974"/>
            <p:cNvSpPr/>
            <p:nvPr/>
          </p:nvSpPr>
          <p:spPr>
            <a:xfrm>
              <a:off x="6339357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5" name="object 12975"/>
            <p:cNvSpPr/>
            <p:nvPr/>
          </p:nvSpPr>
          <p:spPr>
            <a:xfrm>
              <a:off x="6339357" y="42045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6" name="object 12976"/>
            <p:cNvSpPr/>
            <p:nvPr/>
          </p:nvSpPr>
          <p:spPr>
            <a:xfrm>
              <a:off x="6339357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7" name="object 12977"/>
            <p:cNvSpPr/>
            <p:nvPr/>
          </p:nvSpPr>
          <p:spPr>
            <a:xfrm>
              <a:off x="6339357" y="42023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8" name="object 12978"/>
            <p:cNvSpPr/>
            <p:nvPr/>
          </p:nvSpPr>
          <p:spPr>
            <a:xfrm>
              <a:off x="6339357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9" name="object 12979"/>
            <p:cNvSpPr/>
            <p:nvPr/>
          </p:nvSpPr>
          <p:spPr>
            <a:xfrm>
              <a:off x="6339357" y="42066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0" name="object 12980"/>
            <p:cNvSpPr/>
            <p:nvPr/>
          </p:nvSpPr>
          <p:spPr>
            <a:xfrm>
              <a:off x="6339357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1" name="object 12981"/>
            <p:cNvSpPr/>
            <p:nvPr/>
          </p:nvSpPr>
          <p:spPr>
            <a:xfrm>
              <a:off x="6339357" y="421106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2" name="object 12982"/>
            <p:cNvSpPr/>
            <p:nvPr/>
          </p:nvSpPr>
          <p:spPr>
            <a:xfrm>
              <a:off x="6339357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3" name="object 12983"/>
            <p:cNvSpPr/>
            <p:nvPr/>
          </p:nvSpPr>
          <p:spPr>
            <a:xfrm>
              <a:off x="6339357" y="420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4" name="object 12984"/>
            <p:cNvSpPr/>
            <p:nvPr/>
          </p:nvSpPr>
          <p:spPr>
            <a:xfrm>
              <a:off x="6339357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5" name="object 12985"/>
            <p:cNvSpPr/>
            <p:nvPr/>
          </p:nvSpPr>
          <p:spPr>
            <a:xfrm>
              <a:off x="6339357" y="42132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6" name="object 12986"/>
            <p:cNvSpPr/>
            <p:nvPr/>
          </p:nvSpPr>
          <p:spPr>
            <a:xfrm>
              <a:off x="6339357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7" name="object 12987"/>
            <p:cNvSpPr/>
            <p:nvPr/>
          </p:nvSpPr>
          <p:spPr>
            <a:xfrm>
              <a:off x="6339357" y="4215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8" name="object 12988"/>
            <p:cNvSpPr/>
            <p:nvPr/>
          </p:nvSpPr>
          <p:spPr>
            <a:xfrm>
              <a:off x="6339357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9" name="object 12989"/>
            <p:cNvSpPr/>
            <p:nvPr/>
          </p:nvSpPr>
          <p:spPr>
            <a:xfrm>
              <a:off x="6339357" y="42175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0" name="object 12990"/>
            <p:cNvSpPr/>
            <p:nvPr/>
          </p:nvSpPr>
          <p:spPr>
            <a:xfrm>
              <a:off x="6339357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1" name="object 12991"/>
            <p:cNvSpPr/>
            <p:nvPr/>
          </p:nvSpPr>
          <p:spPr>
            <a:xfrm>
              <a:off x="6339357" y="42197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2" name="object 12992"/>
            <p:cNvSpPr/>
            <p:nvPr/>
          </p:nvSpPr>
          <p:spPr>
            <a:xfrm>
              <a:off x="6339357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3" name="object 12993"/>
            <p:cNvSpPr/>
            <p:nvPr/>
          </p:nvSpPr>
          <p:spPr>
            <a:xfrm>
              <a:off x="6339357" y="42219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4" name="object 12994"/>
            <p:cNvSpPr/>
            <p:nvPr/>
          </p:nvSpPr>
          <p:spPr>
            <a:xfrm>
              <a:off x="6339357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5" name="object 12995"/>
            <p:cNvSpPr/>
            <p:nvPr/>
          </p:nvSpPr>
          <p:spPr>
            <a:xfrm>
              <a:off x="6339357" y="42241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6" name="object 12996"/>
            <p:cNvSpPr/>
            <p:nvPr/>
          </p:nvSpPr>
          <p:spPr>
            <a:xfrm>
              <a:off x="633935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7" name="object 12997"/>
            <p:cNvSpPr/>
            <p:nvPr/>
          </p:nvSpPr>
          <p:spPr>
            <a:xfrm>
              <a:off x="6339357" y="4226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8" name="object 12998"/>
            <p:cNvSpPr/>
            <p:nvPr/>
          </p:nvSpPr>
          <p:spPr>
            <a:xfrm>
              <a:off x="6339357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9" name="object 12999"/>
            <p:cNvSpPr/>
            <p:nvPr/>
          </p:nvSpPr>
          <p:spPr>
            <a:xfrm>
              <a:off x="6339357" y="42284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0" name="object 13000"/>
            <p:cNvSpPr/>
            <p:nvPr/>
          </p:nvSpPr>
          <p:spPr>
            <a:xfrm>
              <a:off x="6241161" y="4153738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35" y="3454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1" name="object 13001"/>
            <p:cNvSpPr/>
            <p:nvPr/>
          </p:nvSpPr>
          <p:spPr>
            <a:xfrm>
              <a:off x="6240743" y="4153531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198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198" y="3784"/>
                  </a:lnTo>
                  <a:lnTo>
                    <a:pt x="14198" y="2882"/>
                  </a:lnTo>
                  <a:lnTo>
                    <a:pt x="1346" y="2882"/>
                  </a:lnTo>
                  <a:lnTo>
                    <a:pt x="927" y="2768"/>
                  </a:lnTo>
                  <a:lnTo>
                    <a:pt x="927" y="2412"/>
                  </a:lnTo>
                  <a:lnTo>
                    <a:pt x="1879" y="2412"/>
                  </a:lnTo>
                  <a:lnTo>
                    <a:pt x="1790" y="2209"/>
                  </a:lnTo>
                  <a:lnTo>
                    <a:pt x="1574" y="2146"/>
                  </a:lnTo>
                  <a:lnTo>
                    <a:pt x="1308" y="1993"/>
                  </a:lnTo>
                  <a:lnTo>
                    <a:pt x="1054" y="1879"/>
                  </a:lnTo>
                  <a:lnTo>
                    <a:pt x="901" y="1104"/>
                  </a:lnTo>
                  <a:lnTo>
                    <a:pt x="1193" y="888"/>
                  </a:lnTo>
                  <a:lnTo>
                    <a:pt x="14198" y="888"/>
                  </a:lnTo>
                  <a:lnTo>
                    <a:pt x="14198" y="0"/>
                  </a:lnTo>
                  <a:close/>
                </a:path>
                <a:path w="14604" h="3810">
                  <a:moveTo>
                    <a:pt x="2095" y="1244"/>
                  </a:moveTo>
                  <a:lnTo>
                    <a:pt x="1524" y="1244"/>
                  </a:lnTo>
                  <a:lnTo>
                    <a:pt x="1435" y="1460"/>
                  </a:lnTo>
                  <a:lnTo>
                    <a:pt x="1727" y="1574"/>
                  </a:lnTo>
                  <a:lnTo>
                    <a:pt x="2260" y="1816"/>
                  </a:lnTo>
                  <a:lnTo>
                    <a:pt x="2387" y="2616"/>
                  </a:lnTo>
                  <a:lnTo>
                    <a:pt x="2095" y="2882"/>
                  </a:lnTo>
                  <a:lnTo>
                    <a:pt x="12407" y="2882"/>
                  </a:lnTo>
                  <a:lnTo>
                    <a:pt x="12199" y="2832"/>
                  </a:lnTo>
                  <a:lnTo>
                    <a:pt x="2679" y="2832"/>
                  </a:lnTo>
                  <a:lnTo>
                    <a:pt x="2679" y="1308"/>
                  </a:lnTo>
                  <a:lnTo>
                    <a:pt x="2260" y="1308"/>
                  </a:lnTo>
                  <a:lnTo>
                    <a:pt x="2095" y="1244"/>
                  </a:lnTo>
                  <a:close/>
                </a:path>
                <a:path w="14604" h="3810">
                  <a:moveTo>
                    <a:pt x="13106" y="1244"/>
                  </a:moveTo>
                  <a:lnTo>
                    <a:pt x="12598" y="1244"/>
                  </a:lnTo>
                  <a:lnTo>
                    <a:pt x="12471" y="1460"/>
                  </a:lnTo>
                  <a:lnTo>
                    <a:pt x="12979" y="1701"/>
                  </a:lnTo>
                  <a:lnTo>
                    <a:pt x="13271" y="1816"/>
                  </a:lnTo>
                  <a:lnTo>
                    <a:pt x="13398" y="2616"/>
                  </a:lnTo>
                  <a:lnTo>
                    <a:pt x="13106" y="2882"/>
                  </a:lnTo>
                  <a:lnTo>
                    <a:pt x="14198" y="2882"/>
                  </a:lnTo>
                  <a:lnTo>
                    <a:pt x="14198" y="1308"/>
                  </a:lnTo>
                  <a:lnTo>
                    <a:pt x="13271" y="1308"/>
                  </a:lnTo>
                  <a:lnTo>
                    <a:pt x="13106" y="1244"/>
                  </a:lnTo>
                  <a:close/>
                </a:path>
                <a:path w="14604" h="3810">
                  <a:moveTo>
                    <a:pt x="3695" y="927"/>
                  </a:moveTo>
                  <a:lnTo>
                    <a:pt x="3213" y="927"/>
                  </a:lnTo>
                  <a:lnTo>
                    <a:pt x="3213" y="2832"/>
                  </a:lnTo>
                  <a:lnTo>
                    <a:pt x="3695" y="2832"/>
                  </a:lnTo>
                  <a:lnTo>
                    <a:pt x="3695" y="927"/>
                  </a:lnTo>
                  <a:close/>
                </a:path>
                <a:path w="14604" h="3810">
                  <a:moveTo>
                    <a:pt x="5410" y="927"/>
                  </a:moveTo>
                  <a:lnTo>
                    <a:pt x="5067" y="927"/>
                  </a:lnTo>
                  <a:lnTo>
                    <a:pt x="5067" y="1282"/>
                  </a:lnTo>
                  <a:lnTo>
                    <a:pt x="4229" y="1282"/>
                  </a:lnTo>
                  <a:lnTo>
                    <a:pt x="4229" y="1701"/>
                  </a:lnTo>
                  <a:lnTo>
                    <a:pt x="4965" y="1701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38"/>
                  </a:lnTo>
                  <a:lnTo>
                    <a:pt x="5067" y="2438"/>
                  </a:lnTo>
                  <a:lnTo>
                    <a:pt x="5067" y="2832"/>
                  </a:lnTo>
                  <a:lnTo>
                    <a:pt x="5410" y="2832"/>
                  </a:lnTo>
                  <a:lnTo>
                    <a:pt x="5410" y="927"/>
                  </a:lnTo>
                  <a:close/>
                </a:path>
                <a:path w="14604" h="3810">
                  <a:moveTo>
                    <a:pt x="5816" y="1574"/>
                  </a:moveTo>
                  <a:lnTo>
                    <a:pt x="5816" y="2832"/>
                  </a:lnTo>
                  <a:lnTo>
                    <a:pt x="6311" y="2832"/>
                  </a:lnTo>
                  <a:lnTo>
                    <a:pt x="5816" y="1574"/>
                  </a:lnTo>
                  <a:close/>
                </a:path>
                <a:path w="14604" h="3810">
                  <a:moveTo>
                    <a:pt x="7239" y="1574"/>
                  </a:moveTo>
                  <a:lnTo>
                    <a:pt x="6667" y="2832"/>
                  </a:lnTo>
                  <a:lnTo>
                    <a:pt x="7239" y="2832"/>
                  </a:lnTo>
                  <a:lnTo>
                    <a:pt x="7239" y="1574"/>
                  </a:lnTo>
                  <a:close/>
                </a:path>
                <a:path w="14604" h="3810">
                  <a:moveTo>
                    <a:pt x="8191" y="927"/>
                  </a:moveTo>
                  <a:lnTo>
                    <a:pt x="7772" y="927"/>
                  </a:lnTo>
                  <a:lnTo>
                    <a:pt x="7772" y="2832"/>
                  </a:lnTo>
                  <a:lnTo>
                    <a:pt x="8191" y="2832"/>
                  </a:lnTo>
                  <a:lnTo>
                    <a:pt x="8191" y="927"/>
                  </a:lnTo>
                  <a:close/>
                </a:path>
                <a:path w="14604" h="3810">
                  <a:moveTo>
                    <a:pt x="9944" y="927"/>
                  </a:moveTo>
                  <a:lnTo>
                    <a:pt x="9575" y="927"/>
                  </a:lnTo>
                  <a:lnTo>
                    <a:pt x="9575" y="1282"/>
                  </a:lnTo>
                  <a:lnTo>
                    <a:pt x="8750" y="1282"/>
                  </a:lnTo>
                  <a:lnTo>
                    <a:pt x="8750" y="1701"/>
                  </a:lnTo>
                  <a:lnTo>
                    <a:pt x="9525" y="1701"/>
                  </a:lnTo>
                  <a:lnTo>
                    <a:pt x="9525" y="2057"/>
                  </a:lnTo>
                  <a:lnTo>
                    <a:pt x="8750" y="2057"/>
                  </a:lnTo>
                  <a:lnTo>
                    <a:pt x="8750" y="2438"/>
                  </a:lnTo>
                  <a:lnTo>
                    <a:pt x="9613" y="2438"/>
                  </a:lnTo>
                  <a:lnTo>
                    <a:pt x="9613" y="2832"/>
                  </a:lnTo>
                  <a:lnTo>
                    <a:pt x="9944" y="2832"/>
                  </a:lnTo>
                  <a:lnTo>
                    <a:pt x="9944" y="927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32"/>
                  </a:lnTo>
                  <a:lnTo>
                    <a:pt x="11023" y="2832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178" y="927"/>
                  </a:moveTo>
                  <a:lnTo>
                    <a:pt x="11620" y="927"/>
                  </a:lnTo>
                  <a:lnTo>
                    <a:pt x="11620" y="2832"/>
                  </a:lnTo>
                  <a:lnTo>
                    <a:pt x="12199" y="2832"/>
                  </a:lnTo>
                  <a:lnTo>
                    <a:pt x="11938" y="2768"/>
                  </a:lnTo>
                  <a:lnTo>
                    <a:pt x="11938" y="2412"/>
                  </a:lnTo>
                  <a:lnTo>
                    <a:pt x="12890" y="2412"/>
                  </a:lnTo>
                  <a:lnTo>
                    <a:pt x="12763" y="2209"/>
                  </a:lnTo>
                  <a:lnTo>
                    <a:pt x="12065" y="1879"/>
                  </a:lnTo>
                  <a:lnTo>
                    <a:pt x="11938" y="1104"/>
                  </a:lnTo>
                  <a:lnTo>
                    <a:pt x="12178" y="927"/>
                  </a:lnTo>
                  <a:close/>
                </a:path>
                <a:path w="14604" h="3810">
                  <a:moveTo>
                    <a:pt x="1879" y="2412"/>
                  </a:moveTo>
                  <a:lnTo>
                    <a:pt x="927" y="2412"/>
                  </a:lnTo>
                  <a:lnTo>
                    <a:pt x="1155" y="2438"/>
                  </a:lnTo>
                  <a:lnTo>
                    <a:pt x="1346" y="2527"/>
                  </a:lnTo>
                  <a:lnTo>
                    <a:pt x="1727" y="2527"/>
                  </a:lnTo>
                  <a:lnTo>
                    <a:pt x="1879" y="2438"/>
                  </a:lnTo>
                  <a:close/>
                </a:path>
                <a:path w="14604" h="3810">
                  <a:moveTo>
                    <a:pt x="12890" y="2412"/>
                  </a:moveTo>
                  <a:lnTo>
                    <a:pt x="11938" y="2412"/>
                  </a:lnTo>
                  <a:lnTo>
                    <a:pt x="12230" y="2438"/>
                  </a:lnTo>
                  <a:lnTo>
                    <a:pt x="12407" y="2527"/>
                  </a:lnTo>
                  <a:lnTo>
                    <a:pt x="12738" y="2527"/>
                  </a:lnTo>
                  <a:lnTo>
                    <a:pt x="12890" y="2438"/>
                  </a:lnTo>
                  <a:close/>
                </a:path>
                <a:path w="14604" h="3810">
                  <a:moveTo>
                    <a:pt x="11252" y="927"/>
                  </a:moveTo>
                  <a:lnTo>
                    <a:pt x="10579" y="927"/>
                  </a:lnTo>
                  <a:lnTo>
                    <a:pt x="11252" y="2146"/>
                  </a:lnTo>
                  <a:lnTo>
                    <a:pt x="11252" y="927"/>
                  </a:lnTo>
                  <a:close/>
                </a:path>
                <a:path w="14604" h="3810">
                  <a:moveTo>
                    <a:pt x="7086" y="927"/>
                  </a:moveTo>
                  <a:lnTo>
                    <a:pt x="6108" y="927"/>
                  </a:lnTo>
                  <a:lnTo>
                    <a:pt x="6604" y="2082"/>
                  </a:lnTo>
                  <a:lnTo>
                    <a:pt x="6908" y="1282"/>
                  </a:lnTo>
                  <a:lnTo>
                    <a:pt x="7086" y="927"/>
                  </a:lnTo>
                  <a:close/>
                </a:path>
                <a:path w="14604" h="3810">
                  <a:moveTo>
                    <a:pt x="12230" y="888"/>
                  </a:moveTo>
                  <a:lnTo>
                    <a:pt x="1879" y="888"/>
                  </a:lnTo>
                  <a:lnTo>
                    <a:pt x="2260" y="952"/>
                  </a:lnTo>
                  <a:lnTo>
                    <a:pt x="2260" y="1308"/>
                  </a:lnTo>
                  <a:lnTo>
                    <a:pt x="2679" y="1308"/>
                  </a:lnTo>
                  <a:lnTo>
                    <a:pt x="2679" y="927"/>
                  </a:lnTo>
                  <a:lnTo>
                    <a:pt x="12178" y="927"/>
                  </a:lnTo>
                  <a:close/>
                </a:path>
                <a:path w="14604" h="3810">
                  <a:moveTo>
                    <a:pt x="14198" y="888"/>
                  </a:moveTo>
                  <a:lnTo>
                    <a:pt x="12890" y="888"/>
                  </a:lnTo>
                  <a:lnTo>
                    <a:pt x="13271" y="952"/>
                  </a:lnTo>
                  <a:lnTo>
                    <a:pt x="13271" y="1308"/>
                  </a:lnTo>
                  <a:lnTo>
                    <a:pt x="14198" y="1308"/>
                  </a:lnTo>
                  <a:lnTo>
                    <a:pt x="14198" y="888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2" name="object 13002"/>
            <p:cNvSpPr/>
            <p:nvPr/>
          </p:nvSpPr>
          <p:spPr>
            <a:xfrm>
              <a:off x="6175375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5438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381" y="85077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3" name="object 13003"/>
            <p:cNvSpPr/>
            <p:nvPr/>
          </p:nvSpPr>
          <p:spPr>
            <a:xfrm>
              <a:off x="6175375" y="424996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89">
                  <a:moveTo>
                    <a:pt x="0" y="0"/>
                  </a:moveTo>
                  <a:lnTo>
                    <a:pt x="54381" y="0"/>
                  </a:lnTo>
                  <a:lnTo>
                    <a:pt x="54381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4" name="object 13004"/>
            <p:cNvSpPr/>
            <p:nvPr/>
          </p:nvSpPr>
          <p:spPr>
            <a:xfrm>
              <a:off x="6175375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81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81" y="49352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5" name="object 13005"/>
            <p:cNvSpPr/>
            <p:nvPr/>
          </p:nvSpPr>
          <p:spPr>
            <a:xfrm>
              <a:off x="6175375" y="424996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81" y="0"/>
                  </a:lnTo>
                  <a:lnTo>
                    <a:pt x="54381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6" name="object 13006"/>
            <p:cNvSpPr/>
            <p:nvPr/>
          </p:nvSpPr>
          <p:spPr>
            <a:xfrm>
              <a:off x="6182372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7" name="object 13007"/>
            <p:cNvSpPr/>
            <p:nvPr/>
          </p:nvSpPr>
          <p:spPr>
            <a:xfrm>
              <a:off x="6182372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8" name="object 13008"/>
            <p:cNvSpPr/>
            <p:nvPr/>
          </p:nvSpPr>
          <p:spPr>
            <a:xfrm>
              <a:off x="6182372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9" name="object 13009"/>
            <p:cNvSpPr/>
            <p:nvPr/>
          </p:nvSpPr>
          <p:spPr>
            <a:xfrm>
              <a:off x="6182372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0" name="object 13010"/>
            <p:cNvSpPr/>
            <p:nvPr/>
          </p:nvSpPr>
          <p:spPr>
            <a:xfrm>
              <a:off x="6182372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1" name="object 13011"/>
            <p:cNvSpPr/>
            <p:nvPr/>
          </p:nvSpPr>
          <p:spPr>
            <a:xfrm>
              <a:off x="6182372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2" name="object 13012"/>
            <p:cNvSpPr/>
            <p:nvPr/>
          </p:nvSpPr>
          <p:spPr>
            <a:xfrm>
              <a:off x="6178981" y="426869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8750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50" y="11849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3" name="object 13013"/>
            <p:cNvSpPr/>
            <p:nvPr/>
          </p:nvSpPr>
          <p:spPr>
            <a:xfrm>
              <a:off x="6178981" y="426869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4">
                  <a:moveTo>
                    <a:pt x="0" y="0"/>
                  </a:moveTo>
                  <a:lnTo>
                    <a:pt x="8750" y="0"/>
                  </a:lnTo>
                  <a:lnTo>
                    <a:pt x="8750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4" name="object 13014"/>
            <p:cNvSpPr/>
            <p:nvPr/>
          </p:nvSpPr>
          <p:spPr>
            <a:xfrm>
              <a:off x="6180112" y="428498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43" y="7112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5" name="object 13015"/>
            <p:cNvSpPr/>
            <p:nvPr/>
          </p:nvSpPr>
          <p:spPr>
            <a:xfrm>
              <a:off x="6180112" y="428498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6" name="object 13016"/>
            <p:cNvSpPr/>
            <p:nvPr/>
          </p:nvSpPr>
          <p:spPr>
            <a:xfrm>
              <a:off x="6180112" y="428498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7" name="object 13017"/>
            <p:cNvSpPr/>
            <p:nvPr/>
          </p:nvSpPr>
          <p:spPr>
            <a:xfrm>
              <a:off x="6182372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8" name="object 13018"/>
            <p:cNvSpPr/>
            <p:nvPr/>
          </p:nvSpPr>
          <p:spPr>
            <a:xfrm>
              <a:off x="6182372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9" name="object 13019"/>
            <p:cNvSpPr/>
            <p:nvPr/>
          </p:nvSpPr>
          <p:spPr>
            <a:xfrm>
              <a:off x="6182372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0" name="object 13020"/>
            <p:cNvSpPr/>
            <p:nvPr/>
          </p:nvSpPr>
          <p:spPr>
            <a:xfrm>
              <a:off x="6182372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1" name="object 13021"/>
            <p:cNvSpPr/>
            <p:nvPr/>
          </p:nvSpPr>
          <p:spPr>
            <a:xfrm>
              <a:off x="6257023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2" name="object 13022"/>
            <p:cNvSpPr/>
            <p:nvPr/>
          </p:nvSpPr>
          <p:spPr>
            <a:xfrm>
              <a:off x="6257023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3" name="object 13023"/>
            <p:cNvSpPr/>
            <p:nvPr/>
          </p:nvSpPr>
          <p:spPr>
            <a:xfrm>
              <a:off x="6274030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4" name="object 13024"/>
            <p:cNvSpPr/>
            <p:nvPr/>
          </p:nvSpPr>
          <p:spPr>
            <a:xfrm>
              <a:off x="6274030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5" name="object 13025"/>
            <p:cNvSpPr/>
            <p:nvPr/>
          </p:nvSpPr>
          <p:spPr>
            <a:xfrm>
              <a:off x="6274028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6" name="object 13026"/>
            <p:cNvSpPr/>
            <p:nvPr/>
          </p:nvSpPr>
          <p:spPr>
            <a:xfrm>
              <a:off x="6274028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7" name="object 13027"/>
            <p:cNvSpPr/>
            <p:nvPr/>
          </p:nvSpPr>
          <p:spPr>
            <a:xfrm>
              <a:off x="6274028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8" name="object 13028"/>
            <p:cNvSpPr/>
            <p:nvPr/>
          </p:nvSpPr>
          <p:spPr>
            <a:xfrm>
              <a:off x="6274028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9" name="object 13029"/>
            <p:cNvSpPr/>
            <p:nvPr/>
          </p:nvSpPr>
          <p:spPr>
            <a:xfrm>
              <a:off x="6274028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0" name="object 13030"/>
            <p:cNvSpPr/>
            <p:nvPr/>
          </p:nvSpPr>
          <p:spPr>
            <a:xfrm>
              <a:off x="6274028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1" name="object 13031"/>
            <p:cNvSpPr/>
            <p:nvPr/>
          </p:nvSpPr>
          <p:spPr>
            <a:xfrm>
              <a:off x="6274028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2" name="object 13032"/>
            <p:cNvSpPr/>
            <p:nvPr/>
          </p:nvSpPr>
          <p:spPr>
            <a:xfrm>
              <a:off x="6274028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3" name="object 13033"/>
            <p:cNvSpPr/>
            <p:nvPr/>
          </p:nvSpPr>
          <p:spPr>
            <a:xfrm>
              <a:off x="6274028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4" name="object 13034"/>
            <p:cNvSpPr/>
            <p:nvPr/>
          </p:nvSpPr>
          <p:spPr>
            <a:xfrm>
              <a:off x="6274028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5" name="object 13035"/>
            <p:cNvSpPr/>
            <p:nvPr/>
          </p:nvSpPr>
          <p:spPr>
            <a:xfrm>
              <a:off x="6274028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6" name="object 13036"/>
            <p:cNvSpPr/>
            <p:nvPr/>
          </p:nvSpPr>
          <p:spPr>
            <a:xfrm>
              <a:off x="6274028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7" name="object 13037"/>
            <p:cNvSpPr/>
            <p:nvPr/>
          </p:nvSpPr>
          <p:spPr>
            <a:xfrm>
              <a:off x="6274028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8" name="object 13038"/>
            <p:cNvSpPr/>
            <p:nvPr/>
          </p:nvSpPr>
          <p:spPr>
            <a:xfrm>
              <a:off x="6274028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9" name="object 13039"/>
            <p:cNvSpPr/>
            <p:nvPr/>
          </p:nvSpPr>
          <p:spPr>
            <a:xfrm>
              <a:off x="6274028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0" name="object 13040"/>
            <p:cNvSpPr/>
            <p:nvPr/>
          </p:nvSpPr>
          <p:spPr>
            <a:xfrm>
              <a:off x="6274028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1" name="object 13041"/>
            <p:cNvSpPr/>
            <p:nvPr/>
          </p:nvSpPr>
          <p:spPr>
            <a:xfrm>
              <a:off x="6274028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2" name="object 13042"/>
            <p:cNvSpPr/>
            <p:nvPr/>
          </p:nvSpPr>
          <p:spPr>
            <a:xfrm>
              <a:off x="6274028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3" name="object 13043"/>
            <p:cNvSpPr/>
            <p:nvPr/>
          </p:nvSpPr>
          <p:spPr>
            <a:xfrm>
              <a:off x="6274028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4" name="object 13044"/>
            <p:cNvSpPr/>
            <p:nvPr/>
          </p:nvSpPr>
          <p:spPr>
            <a:xfrm>
              <a:off x="6274028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5" name="object 13045"/>
            <p:cNvSpPr/>
            <p:nvPr/>
          </p:nvSpPr>
          <p:spPr>
            <a:xfrm>
              <a:off x="6274028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6" name="object 13046"/>
            <p:cNvSpPr/>
            <p:nvPr/>
          </p:nvSpPr>
          <p:spPr>
            <a:xfrm>
              <a:off x="6274028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7" name="object 13047"/>
            <p:cNvSpPr/>
            <p:nvPr/>
          </p:nvSpPr>
          <p:spPr>
            <a:xfrm>
              <a:off x="6274028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8" name="object 13048"/>
            <p:cNvSpPr/>
            <p:nvPr/>
          </p:nvSpPr>
          <p:spPr>
            <a:xfrm>
              <a:off x="6274028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84" y="208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9" name="object 13049"/>
            <p:cNvSpPr/>
            <p:nvPr/>
          </p:nvSpPr>
          <p:spPr>
            <a:xfrm>
              <a:off x="6274028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0" name="object 13050"/>
            <p:cNvSpPr/>
            <p:nvPr/>
          </p:nvSpPr>
          <p:spPr>
            <a:xfrm>
              <a:off x="6274028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1" name="object 13051"/>
            <p:cNvSpPr/>
            <p:nvPr/>
          </p:nvSpPr>
          <p:spPr>
            <a:xfrm>
              <a:off x="6274028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2" name="object 13052"/>
            <p:cNvSpPr/>
            <p:nvPr/>
          </p:nvSpPr>
          <p:spPr>
            <a:xfrm>
              <a:off x="6274028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3" name="object 13053"/>
            <p:cNvSpPr/>
            <p:nvPr/>
          </p:nvSpPr>
          <p:spPr>
            <a:xfrm>
              <a:off x="6274028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4" name="object 13054"/>
            <p:cNvSpPr/>
            <p:nvPr/>
          </p:nvSpPr>
          <p:spPr>
            <a:xfrm>
              <a:off x="6274028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5" name="object 13055"/>
            <p:cNvSpPr/>
            <p:nvPr/>
          </p:nvSpPr>
          <p:spPr>
            <a:xfrm>
              <a:off x="6274028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6" name="object 13056"/>
            <p:cNvSpPr/>
            <p:nvPr/>
          </p:nvSpPr>
          <p:spPr>
            <a:xfrm>
              <a:off x="6274028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7" name="object 13057"/>
            <p:cNvSpPr/>
            <p:nvPr/>
          </p:nvSpPr>
          <p:spPr>
            <a:xfrm>
              <a:off x="6274028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8" name="object 13058"/>
            <p:cNvSpPr/>
            <p:nvPr/>
          </p:nvSpPr>
          <p:spPr>
            <a:xfrm>
              <a:off x="6274028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9" name="object 13059"/>
            <p:cNvSpPr/>
            <p:nvPr/>
          </p:nvSpPr>
          <p:spPr>
            <a:xfrm>
              <a:off x="6274028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0" name="object 13060"/>
            <p:cNvSpPr/>
            <p:nvPr/>
          </p:nvSpPr>
          <p:spPr>
            <a:xfrm>
              <a:off x="6274028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1" name="object 13061"/>
            <p:cNvSpPr/>
            <p:nvPr/>
          </p:nvSpPr>
          <p:spPr>
            <a:xfrm>
              <a:off x="6274028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2" name="object 13062"/>
            <p:cNvSpPr/>
            <p:nvPr/>
          </p:nvSpPr>
          <p:spPr>
            <a:xfrm>
              <a:off x="6274028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3" name="object 13063"/>
            <p:cNvSpPr/>
            <p:nvPr/>
          </p:nvSpPr>
          <p:spPr>
            <a:xfrm>
              <a:off x="6274028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4" name="object 13064"/>
            <p:cNvSpPr/>
            <p:nvPr/>
          </p:nvSpPr>
          <p:spPr>
            <a:xfrm>
              <a:off x="6274028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5" name="object 13065"/>
            <p:cNvSpPr/>
            <p:nvPr/>
          </p:nvSpPr>
          <p:spPr>
            <a:xfrm>
              <a:off x="6274028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6" name="object 13066"/>
            <p:cNvSpPr/>
            <p:nvPr/>
          </p:nvSpPr>
          <p:spPr>
            <a:xfrm>
              <a:off x="6274028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7" name="object 13067"/>
            <p:cNvSpPr/>
            <p:nvPr/>
          </p:nvSpPr>
          <p:spPr>
            <a:xfrm>
              <a:off x="6274028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8" name="object 13068"/>
            <p:cNvSpPr/>
            <p:nvPr/>
          </p:nvSpPr>
          <p:spPr>
            <a:xfrm>
              <a:off x="6274028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9" name="object 13069"/>
            <p:cNvSpPr/>
            <p:nvPr/>
          </p:nvSpPr>
          <p:spPr>
            <a:xfrm>
              <a:off x="6274028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0" name="object 13070"/>
            <p:cNvSpPr/>
            <p:nvPr/>
          </p:nvSpPr>
          <p:spPr>
            <a:xfrm>
              <a:off x="6274028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1" name="object 13071"/>
            <p:cNvSpPr/>
            <p:nvPr/>
          </p:nvSpPr>
          <p:spPr>
            <a:xfrm>
              <a:off x="6274028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2" name="object 13072"/>
            <p:cNvSpPr/>
            <p:nvPr/>
          </p:nvSpPr>
          <p:spPr>
            <a:xfrm>
              <a:off x="6274028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3" name="object 13073"/>
            <p:cNvSpPr/>
            <p:nvPr/>
          </p:nvSpPr>
          <p:spPr>
            <a:xfrm>
              <a:off x="6274028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4" name="object 13074"/>
            <p:cNvSpPr/>
            <p:nvPr/>
          </p:nvSpPr>
          <p:spPr>
            <a:xfrm>
              <a:off x="6274028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5" name="object 13075"/>
            <p:cNvSpPr/>
            <p:nvPr/>
          </p:nvSpPr>
          <p:spPr>
            <a:xfrm>
              <a:off x="6274028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6" name="object 13076"/>
            <p:cNvSpPr/>
            <p:nvPr/>
          </p:nvSpPr>
          <p:spPr>
            <a:xfrm>
              <a:off x="6274028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7" name="object 13077"/>
            <p:cNvSpPr/>
            <p:nvPr/>
          </p:nvSpPr>
          <p:spPr>
            <a:xfrm>
              <a:off x="6259588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69" y="69748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8" name="object 13078"/>
            <p:cNvSpPr/>
            <p:nvPr/>
          </p:nvSpPr>
          <p:spPr>
            <a:xfrm>
              <a:off x="6284201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9" name="object 13079"/>
            <p:cNvSpPr/>
            <p:nvPr/>
          </p:nvSpPr>
          <p:spPr>
            <a:xfrm>
              <a:off x="6284201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0" name="object 13080"/>
            <p:cNvSpPr/>
            <p:nvPr/>
          </p:nvSpPr>
          <p:spPr>
            <a:xfrm>
              <a:off x="6301220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1" name="object 13081"/>
            <p:cNvSpPr/>
            <p:nvPr/>
          </p:nvSpPr>
          <p:spPr>
            <a:xfrm>
              <a:off x="6301220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2" name="object 13082"/>
            <p:cNvSpPr/>
            <p:nvPr/>
          </p:nvSpPr>
          <p:spPr>
            <a:xfrm>
              <a:off x="6301219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3" name="object 13083"/>
            <p:cNvSpPr/>
            <p:nvPr/>
          </p:nvSpPr>
          <p:spPr>
            <a:xfrm>
              <a:off x="6301219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4" name="object 13084"/>
            <p:cNvSpPr/>
            <p:nvPr/>
          </p:nvSpPr>
          <p:spPr>
            <a:xfrm>
              <a:off x="6301219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5" name="object 13085"/>
            <p:cNvSpPr/>
            <p:nvPr/>
          </p:nvSpPr>
          <p:spPr>
            <a:xfrm>
              <a:off x="6301219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6" name="object 13086"/>
            <p:cNvSpPr/>
            <p:nvPr/>
          </p:nvSpPr>
          <p:spPr>
            <a:xfrm>
              <a:off x="6301219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7" name="object 13087"/>
            <p:cNvSpPr/>
            <p:nvPr/>
          </p:nvSpPr>
          <p:spPr>
            <a:xfrm>
              <a:off x="6301219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8" name="object 13088"/>
            <p:cNvSpPr/>
            <p:nvPr/>
          </p:nvSpPr>
          <p:spPr>
            <a:xfrm>
              <a:off x="6301219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9" name="object 13089"/>
            <p:cNvSpPr/>
            <p:nvPr/>
          </p:nvSpPr>
          <p:spPr>
            <a:xfrm>
              <a:off x="6301219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0" name="object 13090"/>
            <p:cNvSpPr/>
            <p:nvPr/>
          </p:nvSpPr>
          <p:spPr>
            <a:xfrm>
              <a:off x="6301219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1" name="object 13091"/>
            <p:cNvSpPr/>
            <p:nvPr/>
          </p:nvSpPr>
          <p:spPr>
            <a:xfrm>
              <a:off x="6301219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2" name="object 13092"/>
            <p:cNvSpPr/>
            <p:nvPr/>
          </p:nvSpPr>
          <p:spPr>
            <a:xfrm>
              <a:off x="6301219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3" name="object 13093"/>
            <p:cNvSpPr/>
            <p:nvPr/>
          </p:nvSpPr>
          <p:spPr>
            <a:xfrm>
              <a:off x="6301219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4" name="object 13094"/>
            <p:cNvSpPr/>
            <p:nvPr/>
          </p:nvSpPr>
          <p:spPr>
            <a:xfrm>
              <a:off x="6301219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5" name="object 13095"/>
            <p:cNvSpPr/>
            <p:nvPr/>
          </p:nvSpPr>
          <p:spPr>
            <a:xfrm>
              <a:off x="6301219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6" name="object 13096"/>
            <p:cNvSpPr/>
            <p:nvPr/>
          </p:nvSpPr>
          <p:spPr>
            <a:xfrm>
              <a:off x="6301219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7" name="object 13097"/>
            <p:cNvSpPr/>
            <p:nvPr/>
          </p:nvSpPr>
          <p:spPr>
            <a:xfrm>
              <a:off x="6301219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8" name="object 13098"/>
            <p:cNvSpPr/>
            <p:nvPr/>
          </p:nvSpPr>
          <p:spPr>
            <a:xfrm>
              <a:off x="6301219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9" name="object 13099"/>
            <p:cNvSpPr/>
            <p:nvPr/>
          </p:nvSpPr>
          <p:spPr>
            <a:xfrm>
              <a:off x="6301219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0" name="object 13100"/>
            <p:cNvSpPr/>
            <p:nvPr/>
          </p:nvSpPr>
          <p:spPr>
            <a:xfrm>
              <a:off x="6301219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1" name="object 13101"/>
            <p:cNvSpPr/>
            <p:nvPr/>
          </p:nvSpPr>
          <p:spPr>
            <a:xfrm>
              <a:off x="6301219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2" name="object 13102"/>
            <p:cNvSpPr/>
            <p:nvPr/>
          </p:nvSpPr>
          <p:spPr>
            <a:xfrm>
              <a:off x="6301219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3" name="object 13103"/>
            <p:cNvSpPr/>
            <p:nvPr/>
          </p:nvSpPr>
          <p:spPr>
            <a:xfrm>
              <a:off x="6301219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4" name="object 13104"/>
            <p:cNvSpPr/>
            <p:nvPr/>
          </p:nvSpPr>
          <p:spPr>
            <a:xfrm>
              <a:off x="6301219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5" name="object 13105"/>
            <p:cNvSpPr/>
            <p:nvPr/>
          </p:nvSpPr>
          <p:spPr>
            <a:xfrm>
              <a:off x="6301219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6" name="object 13106"/>
            <p:cNvSpPr/>
            <p:nvPr/>
          </p:nvSpPr>
          <p:spPr>
            <a:xfrm>
              <a:off x="6301219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7" name="object 13107"/>
            <p:cNvSpPr/>
            <p:nvPr/>
          </p:nvSpPr>
          <p:spPr>
            <a:xfrm>
              <a:off x="6301219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8" name="object 13108"/>
            <p:cNvSpPr/>
            <p:nvPr/>
          </p:nvSpPr>
          <p:spPr>
            <a:xfrm>
              <a:off x="6301219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9" name="object 13109"/>
            <p:cNvSpPr/>
            <p:nvPr/>
          </p:nvSpPr>
          <p:spPr>
            <a:xfrm>
              <a:off x="6301219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0" name="object 13110"/>
            <p:cNvSpPr/>
            <p:nvPr/>
          </p:nvSpPr>
          <p:spPr>
            <a:xfrm>
              <a:off x="6301219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1" name="object 13111"/>
            <p:cNvSpPr/>
            <p:nvPr/>
          </p:nvSpPr>
          <p:spPr>
            <a:xfrm>
              <a:off x="6301219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2" name="object 13112"/>
            <p:cNvSpPr/>
            <p:nvPr/>
          </p:nvSpPr>
          <p:spPr>
            <a:xfrm>
              <a:off x="6301219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3" name="object 13113"/>
            <p:cNvSpPr/>
            <p:nvPr/>
          </p:nvSpPr>
          <p:spPr>
            <a:xfrm>
              <a:off x="6301219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4" name="object 13114"/>
            <p:cNvSpPr/>
            <p:nvPr/>
          </p:nvSpPr>
          <p:spPr>
            <a:xfrm>
              <a:off x="6301219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5" name="object 13115"/>
            <p:cNvSpPr/>
            <p:nvPr/>
          </p:nvSpPr>
          <p:spPr>
            <a:xfrm>
              <a:off x="6301219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6" name="object 13116"/>
            <p:cNvSpPr/>
            <p:nvPr/>
          </p:nvSpPr>
          <p:spPr>
            <a:xfrm>
              <a:off x="6301219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7" name="object 13117"/>
            <p:cNvSpPr/>
            <p:nvPr/>
          </p:nvSpPr>
          <p:spPr>
            <a:xfrm>
              <a:off x="6301219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8" name="object 13118"/>
            <p:cNvSpPr/>
            <p:nvPr/>
          </p:nvSpPr>
          <p:spPr>
            <a:xfrm>
              <a:off x="6301219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9" name="object 13119"/>
            <p:cNvSpPr/>
            <p:nvPr/>
          </p:nvSpPr>
          <p:spPr>
            <a:xfrm>
              <a:off x="6301219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0" name="object 13120"/>
            <p:cNvSpPr/>
            <p:nvPr/>
          </p:nvSpPr>
          <p:spPr>
            <a:xfrm>
              <a:off x="6301219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1" name="object 13121"/>
            <p:cNvSpPr/>
            <p:nvPr/>
          </p:nvSpPr>
          <p:spPr>
            <a:xfrm>
              <a:off x="6301219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2" name="object 13122"/>
            <p:cNvSpPr/>
            <p:nvPr/>
          </p:nvSpPr>
          <p:spPr>
            <a:xfrm>
              <a:off x="6301219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3" name="object 13123"/>
            <p:cNvSpPr/>
            <p:nvPr/>
          </p:nvSpPr>
          <p:spPr>
            <a:xfrm>
              <a:off x="6301219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4" name="object 13124"/>
            <p:cNvSpPr/>
            <p:nvPr/>
          </p:nvSpPr>
          <p:spPr>
            <a:xfrm>
              <a:off x="6301219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5" name="object 13125"/>
            <p:cNvSpPr/>
            <p:nvPr/>
          </p:nvSpPr>
          <p:spPr>
            <a:xfrm>
              <a:off x="6301219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6" name="object 13126"/>
            <p:cNvSpPr/>
            <p:nvPr/>
          </p:nvSpPr>
          <p:spPr>
            <a:xfrm>
              <a:off x="6301219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7" name="object 13127"/>
            <p:cNvSpPr/>
            <p:nvPr/>
          </p:nvSpPr>
          <p:spPr>
            <a:xfrm>
              <a:off x="6301219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8" name="object 13128"/>
            <p:cNvSpPr/>
            <p:nvPr/>
          </p:nvSpPr>
          <p:spPr>
            <a:xfrm>
              <a:off x="6301219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9" name="object 13129"/>
            <p:cNvSpPr/>
            <p:nvPr/>
          </p:nvSpPr>
          <p:spPr>
            <a:xfrm>
              <a:off x="6301219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0" name="object 13130"/>
            <p:cNvSpPr/>
            <p:nvPr/>
          </p:nvSpPr>
          <p:spPr>
            <a:xfrm>
              <a:off x="6301219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1" name="object 13131"/>
            <p:cNvSpPr/>
            <p:nvPr/>
          </p:nvSpPr>
          <p:spPr>
            <a:xfrm>
              <a:off x="6301219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2" name="object 13132"/>
            <p:cNvSpPr/>
            <p:nvPr/>
          </p:nvSpPr>
          <p:spPr>
            <a:xfrm>
              <a:off x="6301219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3" name="object 13133"/>
            <p:cNvSpPr/>
            <p:nvPr/>
          </p:nvSpPr>
          <p:spPr>
            <a:xfrm>
              <a:off x="6301219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4" name="object 13134"/>
            <p:cNvSpPr/>
            <p:nvPr/>
          </p:nvSpPr>
          <p:spPr>
            <a:xfrm>
              <a:off x="6286779" y="4257738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2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420" y="69748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5" name="object 13135"/>
            <p:cNvSpPr/>
            <p:nvPr/>
          </p:nvSpPr>
          <p:spPr>
            <a:xfrm>
              <a:off x="6311468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165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65" y="85077"/>
                  </a:lnTo>
                  <a:lnTo>
                    <a:pt x="27165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6" name="object 13136"/>
            <p:cNvSpPr/>
            <p:nvPr/>
          </p:nvSpPr>
          <p:spPr>
            <a:xfrm>
              <a:off x="6311468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165" y="0"/>
                  </a:lnTo>
                  <a:lnTo>
                    <a:pt x="27165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7" name="object 13137"/>
            <p:cNvSpPr/>
            <p:nvPr/>
          </p:nvSpPr>
          <p:spPr>
            <a:xfrm>
              <a:off x="6335788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8" name="object 13138"/>
            <p:cNvSpPr/>
            <p:nvPr/>
          </p:nvSpPr>
          <p:spPr>
            <a:xfrm>
              <a:off x="6335788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9" name="object 13139"/>
            <p:cNvSpPr/>
            <p:nvPr/>
          </p:nvSpPr>
          <p:spPr>
            <a:xfrm>
              <a:off x="6335788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0" name="object 13140"/>
            <p:cNvSpPr/>
            <p:nvPr/>
          </p:nvSpPr>
          <p:spPr>
            <a:xfrm>
              <a:off x="6335788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1" name="object 13141"/>
            <p:cNvSpPr/>
            <p:nvPr/>
          </p:nvSpPr>
          <p:spPr>
            <a:xfrm>
              <a:off x="6335788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2" name="object 13142"/>
            <p:cNvSpPr/>
            <p:nvPr/>
          </p:nvSpPr>
          <p:spPr>
            <a:xfrm>
              <a:off x="6335788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3" name="object 13143"/>
            <p:cNvSpPr/>
            <p:nvPr/>
          </p:nvSpPr>
          <p:spPr>
            <a:xfrm>
              <a:off x="6335788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4" name="object 13144"/>
            <p:cNvSpPr/>
            <p:nvPr/>
          </p:nvSpPr>
          <p:spPr>
            <a:xfrm>
              <a:off x="6335788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5" name="object 13145"/>
            <p:cNvSpPr/>
            <p:nvPr/>
          </p:nvSpPr>
          <p:spPr>
            <a:xfrm>
              <a:off x="6335788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6" name="object 13146"/>
            <p:cNvSpPr/>
            <p:nvPr/>
          </p:nvSpPr>
          <p:spPr>
            <a:xfrm>
              <a:off x="6335788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7" name="object 13147"/>
            <p:cNvSpPr/>
            <p:nvPr/>
          </p:nvSpPr>
          <p:spPr>
            <a:xfrm>
              <a:off x="6335788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8" name="object 13148"/>
            <p:cNvSpPr/>
            <p:nvPr/>
          </p:nvSpPr>
          <p:spPr>
            <a:xfrm>
              <a:off x="6335788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9" name="object 13149"/>
            <p:cNvSpPr/>
            <p:nvPr/>
          </p:nvSpPr>
          <p:spPr>
            <a:xfrm>
              <a:off x="6335788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0" name="object 13150"/>
            <p:cNvSpPr/>
            <p:nvPr/>
          </p:nvSpPr>
          <p:spPr>
            <a:xfrm>
              <a:off x="6335788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1" name="object 13151"/>
            <p:cNvSpPr/>
            <p:nvPr/>
          </p:nvSpPr>
          <p:spPr>
            <a:xfrm>
              <a:off x="6335788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2" name="object 13152"/>
            <p:cNvSpPr/>
            <p:nvPr/>
          </p:nvSpPr>
          <p:spPr>
            <a:xfrm>
              <a:off x="6335788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3" name="object 13153"/>
            <p:cNvSpPr/>
            <p:nvPr/>
          </p:nvSpPr>
          <p:spPr>
            <a:xfrm>
              <a:off x="6335788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4" name="object 13154"/>
            <p:cNvSpPr/>
            <p:nvPr/>
          </p:nvSpPr>
          <p:spPr>
            <a:xfrm>
              <a:off x="6335788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5" name="object 13155"/>
            <p:cNvSpPr/>
            <p:nvPr/>
          </p:nvSpPr>
          <p:spPr>
            <a:xfrm>
              <a:off x="6335788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6" name="object 13156"/>
            <p:cNvSpPr/>
            <p:nvPr/>
          </p:nvSpPr>
          <p:spPr>
            <a:xfrm>
              <a:off x="6335788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7" name="object 13157"/>
            <p:cNvSpPr/>
            <p:nvPr/>
          </p:nvSpPr>
          <p:spPr>
            <a:xfrm>
              <a:off x="6335788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8" name="object 13158"/>
            <p:cNvSpPr/>
            <p:nvPr/>
          </p:nvSpPr>
          <p:spPr>
            <a:xfrm>
              <a:off x="6335788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9" name="object 13159"/>
            <p:cNvSpPr/>
            <p:nvPr/>
          </p:nvSpPr>
          <p:spPr>
            <a:xfrm>
              <a:off x="6335788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0" name="object 13160"/>
            <p:cNvSpPr/>
            <p:nvPr/>
          </p:nvSpPr>
          <p:spPr>
            <a:xfrm>
              <a:off x="6335788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1" name="object 13161"/>
            <p:cNvSpPr/>
            <p:nvPr/>
          </p:nvSpPr>
          <p:spPr>
            <a:xfrm>
              <a:off x="6335788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2" name="object 13162"/>
            <p:cNvSpPr/>
            <p:nvPr/>
          </p:nvSpPr>
          <p:spPr>
            <a:xfrm>
              <a:off x="6335788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3" name="object 13163"/>
            <p:cNvSpPr/>
            <p:nvPr/>
          </p:nvSpPr>
          <p:spPr>
            <a:xfrm>
              <a:off x="6229756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4" name="object 13164"/>
            <p:cNvSpPr/>
            <p:nvPr/>
          </p:nvSpPr>
          <p:spPr>
            <a:xfrm>
              <a:off x="6229756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5" name="object 13165"/>
            <p:cNvSpPr/>
            <p:nvPr/>
          </p:nvSpPr>
          <p:spPr>
            <a:xfrm>
              <a:off x="6229756" y="424996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6" name="object 13166"/>
            <p:cNvSpPr/>
            <p:nvPr/>
          </p:nvSpPr>
          <p:spPr>
            <a:xfrm>
              <a:off x="6238087" y="425660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30" y="206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7" name="object 13167"/>
            <p:cNvSpPr/>
            <p:nvPr/>
          </p:nvSpPr>
          <p:spPr>
            <a:xfrm>
              <a:off x="6234318" y="4279525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66"/>
                  </a:moveTo>
                  <a:lnTo>
                    <a:pt x="1714" y="8966"/>
                  </a:lnTo>
                  <a:lnTo>
                    <a:pt x="2120" y="8547"/>
                  </a:lnTo>
                  <a:lnTo>
                    <a:pt x="2120" y="8077"/>
                  </a:lnTo>
                  <a:lnTo>
                    <a:pt x="2120" y="863"/>
                  </a:lnTo>
                  <a:lnTo>
                    <a:pt x="2120" y="393"/>
                  </a:lnTo>
                  <a:lnTo>
                    <a:pt x="1714" y="0"/>
                  </a:lnTo>
                  <a:lnTo>
                    <a:pt x="1244" y="0"/>
                  </a:lnTo>
                  <a:lnTo>
                    <a:pt x="863" y="0"/>
                  </a:lnTo>
                  <a:lnTo>
                    <a:pt x="381" y="0"/>
                  </a:lnTo>
                  <a:lnTo>
                    <a:pt x="0" y="393"/>
                  </a:lnTo>
                  <a:lnTo>
                    <a:pt x="0" y="863"/>
                  </a:lnTo>
                  <a:lnTo>
                    <a:pt x="0" y="8077"/>
                  </a:lnTo>
                  <a:lnTo>
                    <a:pt x="0" y="8547"/>
                  </a:lnTo>
                  <a:lnTo>
                    <a:pt x="381" y="8966"/>
                  </a:lnTo>
                  <a:lnTo>
                    <a:pt x="863" y="8966"/>
                  </a:lnTo>
                  <a:lnTo>
                    <a:pt x="1244" y="896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8" name="object 13168"/>
            <p:cNvSpPr/>
            <p:nvPr/>
          </p:nvSpPr>
          <p:spPr>
            <a:xfrm>
              <a:off x="6232347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9" name="object 13169"/>
            <p:cNvSpPr/>
            <p:nvPr/>
          </p:nvSpPr>
          <p:spPr>
            <a:xfrm>
              <a:off x="6232347" y="425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0" name="object 13170"/>
            <p:cNvSpPr/>
            <p:nvPr/>
          </p:nvSpPr>
          <p:spPr>
            <a:xfrm>
              <a:off x="6232347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1" name="object 13171"/>
            <p:cNvSpPr/>
            <p:nvPr/>
          </p:nvSpPr>
          <p:spPr>
            <a:xfrm>
              <a:off x="6232347" y="42539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2" name="object 13172"/>
            <p:cNvSpPr/>
            <p:nvPr/>
          </p:nvSpPr>
          <p:spPr>
            <a:xfrm>
              <a:off x="6232347" y="4258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3" name="object 13173"/>
            <p:cNvSpPr/>
            <p:nvPr/>
          </p:nvSpPr>
          <p:spPr>
            <a:xfrm>
              <a:off x="6232347" y="4258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4" name="object 13174"/>
            <p:cNvSpPr/>
            <p:nvPr/>
          </p:nvSpPr>
          <p:spPr>
            <a:xfrm>
              <a:off x="6232347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5" name="object 13175"/>
            <p:cNvSpPr/>
            <p:nvPr/>
          </p:nvSpPr>
          <p:spPr>
            <a:xfrm>
              <a:off x="6232347" y="4262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6" name="object 13176"/>
            <p:cNvSpPr/>
            <p:nvPr/>
          </p:nvSpPr>
          <p:spPr>
            <a:xfrm>
              <a:off x="6232347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7" name="object 13177"/>
            <p:cNvSpPr/>
            <p:nvPr/>
          </p:nvSpPr>
          <p:spPr>
            <a:xfrm>
              <a:off x="6232347" y="42604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8" name="object 13178"/>
            <p:cNvSpPr/>
            <p:nvPr/>
          </p:nvSpPr>
          <p:spPr>
            <a:xfrm>
              <a:off x="6232347" y="4264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9" name="object 13179"/>
            <p:cNvSpPr/>
            <p:nvPr/>
          </p:nvSpPr>
          <p:spPr>
            <a:xfrm>
              <a:off x="6232347" y="4264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0" name="object 13180"/>
            <p:cNvSpPr/>
            <p:nvPr/>
          </p:nvSpPr>
          <p:spPr>
            <a:xfrm>
              <a:off x="6232347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1" name="object 13181"/>
            <p:cNvSpPr/>
            <p:nvPr/>
          </p:nvSpPr>
          <p:spPr>
            <a:xfrm>
              <a:off x="6232347" y="42669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2" name="object 13182"/>
            <p:cNvSpPr/>
            <p:nvPr/>
          </p:nvSpPr>
          <p:spPr>
            <a:xfrm>
              <a:off x="6232347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3" name="object 13183"/>
            <p:cNvSpPr/>
            <p:nvPr/>
          </p:nvSpPr>
          <p:spPr>
            <a:xfrm>
              <a:off x="6232347" y="4269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4" name="object 13184"/>
            <p:cNvSpPr/>
            <p:nvPr/>
          </p:nvSpPr>
          <p:spPr>
            <a:xfrm>
              <a:off x="6232347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5" name="object 13185"/>
            <p:cNvSpPr/>
            <p:nvPr/>
          </p:nvSpPr>
          <p:spPr>
            <a:xfrm>
              <a:off x="6232347" y="4271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6" name="object 13186"/>
            <p:cNvSpPr/>
            <p:nvPr/>
          </p:nvSpPr>
          <p:spPr>
            <a:xfrm>
              <a:off x="6318519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7" name="object 13187"/>
            <p:cNvSpPr/>
            <p:nvPr/>
          </p:nvSpPr>
          <p:spPr>
            <a:xfrm>
              <a:off x="6318519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8" name="object 13188"/>
            <p:cNvSpPr/>
            <p:nvPr/>
          </p:nvSpPr>
          <p:spPr>
            <a:xfrm>
              <a:off x="6331587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9" name="object 13189"/>
            <p:cNvSpPr/>
            <p:nvPr/>
          </p:nvSpPr>
          <p:spPr>
            <a:xfrm>
              <a:off x="6331587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0" name="object 13190"/>
            <p:cNvSpPr/>
            <p:nvPr/>
          </p:nvSpPr>
          <p:spPr>
            <a:xfrm>
              <a:off x="6319862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50" y="69748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1" name="object 13191"/>
            <p:cNvSpPr/>
            <p:nvPr/>
          </p:nvSpPr>
          <p:spPr>
            <a:xfrm>
              <a:off x="6338633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2721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16" y="85077"/>
                  </a:lnTo>
                  <a:lnTo>
                    <a:pt x="2721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2" name="object 13192"/>
            <p:cNvSpPr/>
            <p:nvPr/>
          </p:nvSpPr>
          <p:spPr>
            <a:xfrm>
              <a:off x="6338633" y="424996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89">
                  <a:moveTo>
                    <a:pt x="0" y="0"/>
                  </a:moveTo>
                  <a:lnTo>
                    <a:pt x="27216" y="0"/>
                  </a:lnTo>
                  <a:lnTo>
                    <a:pt x="27216" y="85077"/>
                  </a:lnTo>
                  <a:lnTo>
                    <a:pt x="0" y="850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3" name="object 13193"/>
            <p:cNvSpPr/>
            <p:nvPr/>
          </p:nvSpPr>
          <p:spPr>
            <a:xfrm>
              <a:off x="6345722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4" name="object 13194"/>
            <p:cNvSpPr/>
            <p:nvPr/>
          </p:nvSpPr>
          <p:spPr>
            <a:xfrm>
              <a:off x="6345722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5" name="object 13195"/>
            <p:cNvSpPr/>
            <p:nvPr/>
          </p:nvSpPr>
          <p:spPr>
            <a:xfrm>
              <a:off x="6358765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6" name="object 13196"/>
            <p:cNvSpPr/>
            <p:nvPr/>
          </p:nvSpPr>
          <p:spPr>
            <a:xfrm>
              <a:off x="6358765" y="424996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7" name="object 13197"/>
            <p:cNvSpPr/>
            <p:nvPr/>
          </p:nvSpPr>
          <p:spPr>
            <a:xfrm>
              <a:off x="6347091" y="4257738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63" y="6974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8" name="object 13198"/>
            <p:cNvSpPr/>
            <p:nvPr/>
          </p:nvSpPr>
          <p:spPr>
            <a:xfrm>
              <a:off x="6335788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9" name="object 13199"/>
            <p:cNvSpPr/>
            <p:nvPr/>
          </p:nvSpPr>
          <p:spPr>
            <a:xfrm>
              <a:off x="6335788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0" name="object 13200"/>
            <p:cNvSpPr/>
            <p:nvPr/>
          </p:nvSpPr>
          <p:spPr>
            <a:xfrm>
              <a:off x="6335788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1" name="object 13201"/>
            <p:cNvSpPr/>
            <p:nvPr/>
          </p:nvSpPr>
          <p:spPr>
            <a:xfrm>
              <a:off x="6335788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2" name="object 13202"/>
            <p:cNvSpPr/>
            <p:nvPr/>
          </p:nvSpPr>
          <p:spPr>
            <a:xfrm>
              <a:off x="6335788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3" name="object 13203"/>
            <p:cNvSpPr/>
            <p:nvPr/>
          </p:nvSpPr>
          <p:spPr>
            <a:xfrm>
              <a:off x="6335788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4" name="object 13204"/>
            <p:cNvSpPr/>
            <p:nvPr/>
          </p:nvSpPr>
          <p:spPr>
            <a:xfrm>
              <a:off x="6335788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5" name="object 13205"/>
            <p:cNvSpPr/>
            <p:nvPr/>
          </p:nvSpPr>
          <p:spPr>
            <a:xfrm>
              <a:off x="6335788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6" name="object 13206"/>
            <p:cNvSpPr/>
            <p:nvPr/>
          </p:nvSpPr>
          <p:spPr>
            <a:xfrm>
              <a:off x="6335788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7" name="object 13207"/>
            <p:cNvSpPr/>
            <p:nvPr/>
          </p:nvSpPr>
          <p:spPr>
            <a:xfrm>
              <a:off x="6335788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8" name="object 13208"/>
            <p:cNvSpPr/>
            <p:nvPr/>
          </p:nvSpPr>
          <p:spPr>
            <a:xfrm>
              <a:off x="6335788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9" name="object 13209"/>
            <p:cNvSpPr/>
            <p:nvPr/>
          </p:nvSpPr>
          <p:spPr>
            <a:xfrm>
              <a:off x="6335788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0" name="object 13210"/>
            <p:cNvSpPr/>
            <p:nvPr/>
          </p:nvSpPr>
          <p:spPr>
            <a:xfrm>
              <a:off x="6335788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1" name="object 13211"/>
            <p:cNvSpPr/>
            <p:nvPr/>
          </p:nvSpPr>
          <p:spPr>
            <a:xfrm>
              <a:off x="6335788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2" name="object 13212"/>
            <p:cNvSpPr/>
            <p:nvPr/>
          </p:nvSpPr>
          <p:spPr>
            <a:xfrm>
              <a:off x="6335788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3" name="object 13213"/>
            <p:cNvSpPr/>
            <p:nvPr/>
          </p:nvSpPr>
          <p:spPr>
            <a:xfrm>
              <a:off x="6335788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4" name="object 13214"/>
            <p:cNvSpPr/>
            <p:nvPr/>
          </p:nvSpPr>
          <p:spPr>
            <a:xfrm>
              <a:off x="6335788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5" name="object 13215"/>
            <p:cNvSpPr/>
            <p:nvPr/>
          </p:nvSpPr>
          <p:spPr>
            <a:xfrm>
              <a:off x="6335788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6" name="object 13216"/>
            <p:cNvSpPr/>
            <p:nvPr/>
          </p:nvSpPr>
          <p:spPr>
            <a:xfrm>
              <a:off x="6335788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7" name="object 13217"/>
            <p:cNvSpPr/>
            <p:nvPr/>
          </p:nvSpPr>
          <p:spPr>
            <a:xfrm>
              <a:off x="6335788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8" name="object 13218"/>
            <p:cNvSpPr/>
            <p:nvPr/>
          </p:nvSpPr>
          <p:spPr>
            <a:xfrm>
              <a:off x="6335788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9" name="object 13219"/>
            <p:cNvSpPr/>
            <p:nvPr/>
          </p:nvSpPr>
          <p:spPr>
            <a:xfrm>
              <a:off x="6335788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0" name="object 13220"/>
            <p:cNvSpPr/>
            <p:nvPr/>
          </p:nvSpPr>
          <p:spPr>
            <a:xfrm>
              <a:off x="6335788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1" name="object 13221"/>
            <p:cNvSpPr/>
            <p:nvPr/>
          </p:nvSpPr>
          <p:spPr>
            <a:xfrm>
              <a:off x="6335788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2" name="object 13222"/>
            <p:cNvSpPr/>
            <p:nvPr/>
          </p:nvSpPr>
          <p:spPr>
            <a:xfrm>
              <a:off x="6335788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3" name="object 13223"/>
            <p:cNvSpPr/>
            <p:nvPr/>
          </p:nvSpPr>
          <p:spPr>
            <a:xfrm>
              <a:off x="6335788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4" name="object 13224"/>
            <p:cNvSpPr/>
            <p:nvPr/>
          </p:nvSpPr>
          <p:spPr>
            <a:xfrm>
              <a:off x="636301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5" name="object 13225"/>
            <p:cNvSpPr/>
            <p:nvPr/>
          </p:nvSpPr>
          <p:spPr>
            <a:xfrm>
              <a:off x="636301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6" name="object 13226"/>
            <p:cNvSpPr/>
            <p:nvPr/>
          </p:nvSpPr>
          <p:spPr>
            <a:xfrm>
              <a:off x="6363017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7" name="object 13227"/>
            <p:cNvSpPr/>
            <p:nvPr/>
          </p:nvSpPr>
          <p:spPr>
            <a:xfrm>
              <a:off x="6363017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8" name="object 13228"/>
            <p:cNvSpPr/>
            <p:nvPr/>
          </p:nvSpPr>
          <p:spPr>
            <a:xfrm>
              <a:off x="636301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9" name="object 13229"/>
            <p:cNvSpPr/>
            <p:nvPr/>
          </p:nvSpPr>
          <p:spPr>
            <a:xfrm>
              <a:off x="636301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0" name="object 13230"/>
            <p:cNvSpPr/>
            <p:nvPr/>
          </p:nvSpPr>
          <p:spPr>
            <a:xfrm>
              <a:off x="6363017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1" name="object 13231"/>
            <p:cNvSpPr/>
            <p:nvPr/>
          </p:nvSpPr>
          <p:spPr>
            <a:xfrm>
              <a:off x="6363017" y="42625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2" name="object 13232"/>
            <p:cNvSpPr/>
            <p:nvPr/>
          </p:nvSpPr>
          <p:spPr>
            <a:xfrm>
              <a:off x="6363017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3" name="object 13233"/>
            <p:cNvSpPr/>
            <p:nvPr/>
          </p:nvSpPr>
          <p:spPr>
            <a:xfrm>
              <a:off x="6363017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4" name="object 13234"/>
            <p:cNvSpPr/>
            <p:nvPr/>
          </p:nvSpPr>
          <p:spPr>
            <a:xfrm>
              <a:off x="636301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5" name="object 13235"/>
            <p:cNvSpPr/>
            <p:nvPr/>
          </p:nvSpPr>
          <p:spPr>
            <a:xfrm>
              <a:off x="636301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6" name="object 13236"/>
            <p:cNvSpPr/>
            <p:nvPr/>
          </p:nvSpPr>
          <p:spPr>
            <a:xfrm>
              <a:off x="6363017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7" name="object 13237"/>
            <p:cNvSpPr/>
            <p:nvPr/>
          </p:nvSpPr>
          <p:spPr>
            <a:xfrm>
              <a:off x="6363017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8" name="object 13238"/>
            <p:cNvSpPr/>
            <p:nvPr/>
          </p:nvSpPr>
          <p:spPr>
            <a:xfrm>
              <a:off x="6363017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9" name="object 13239"/>
            <p:cNvSpPr/>
            <p:nvPr/>
          </p:nvSpPr>
          <p:spPr>
            <a:xfrm>
              <a:off x="6363017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0" name="object 13240"/>
            <p:cNvSpPr/>
            <p:nvPr/>
          </p:nvSpPr>
          <p:spPr>
            <a:xfrm>
              <a:off x="6363017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1" name="object 13241"/>
            <p:cNvSpPr/>
            <p:nvPr/>
          </p:nvSpPr>
          <p:spPr>
            <a:xfrm>
              <a:off x="6363017" y="427123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2" name="object 13242"/>
            <p:cNvSpPr/>
            <p:nvPr/>
          </p:nvSpPr>
          <p:spPr>
            <a:xfrm>
              <a:off x="636301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3" name="object 13243"/>
            <p:cNvSpPr/>
            <p:nvPr/>
          </p:nvSpPr>
          <p:spPr>
            <a:xfrm>
              <a:off x="636301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4" name="object 13244"/>
            <p:cNvSpPr/>
            <p:nvPr/>
          </p:nvSpPr>
          <p:spPr>
            <a:xfrm>
              <a:off x="6363017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5" name="object 13245"/>
            <p:cNvSpPr/>
            <p:nvPr/>
          </p:nvSpPr>
          <p:spPr>
            <a:xfrm>
              <a:off x="6363017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6" name="object 13246"/>
            <p:cNvSpPr/>
            <p:nvPr/>
          </p:nvSpPr>
          <p:spPr>
            <a:xfrm>
              <a:off x="636301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7" name="object 13247"/>
            <p:cNvSpPr/>
            <p:nvPr/>
          </p:nvSpPr>
          <p:spPr>
            <a:xfrm>
              <a:off x="636301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8" name="object 13248"/>
            <p:cNvSpPr/>
            <p:nvPr/>
          </p:nvSpPr>
          <p:spPr>
            <a:xfrm>
              <a:off x="636301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9" name="object 13249"/>
            <p:cNvSpPr/>
            <p:nvPr/>
          </p:nvSpPr>
          <p:spPr>
            <a:xfrm>
              <a:off x="6363017" y="4279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0" name="object 13250"/>
            <p:cNvSpPr/>
            <p:nvPr/>
          </p:nvSpPr>
          <p:spPr>
            <a:xfrm>
              <a:off x="636301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1" name="object 13251"/>
            <p:cNvSpPr/>
            <p:nvPr/>
          </p:nvSpPr>
          <p:spPr>
            <a:xfrm>
              <a:off x="636301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2" name="object 13252"/>
            <p:cNvSpPr/>
            <p:nvPr/>
          </p:nvSpPr>
          <p:spPr>
            <a:xfrm>
              <a:off x="6363017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3" name="object 13253"/>
            <p:cNvSpPr/>
            <p:nvPr/>
          </p:nvSpPr>
          <p:spPr>
            <a:xfrm>
              <a:off x="6363017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4" name="object 13254"/>
            <p:cNvSpPr/>
            <p:nvPr/>
          </p:nvSpPr>
          <p:spPr>
            <a:xfrm>
              <a:off x="6363017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5" name="object 13255"/>
            <p:cNvSpPr/>
            <p:nvPr/>
          </p:nvSpPr>
          <p:spPr>
            <a:xfrm>
              <a:off x="6363017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6" name="object 13256"/>
            <p:cNvSpPr/>
            <p:nvPr/>
          </p:nvSpPr>
          <p:spPr>
            <a:xfrm>
              <a:off x="6363017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7" name="object 13257"/>
            <p:cNvSpPr/>
            <p:nvPr/>
          </p:nvSpPr>
          <p:spPr>
            <a:xfrm>
              <a:off x="6363017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8" name="object 13258"/>
            <p:cNvSpPr/>
            <p:nvPr/>
          </p:nvSpPr>
          <p:spPr>
            <a:xfrm>
              <a:off x="6363017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9" name="object 13259"/>
            <p:cNvSpPr/>
            <p:nvPr/>
          </p:nvSpPr>
          <p:spPr>
            <a:xfrm>
              <a:off x="6363017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0" name="object 13260"/>
            <p:cNvSpPr/>
            <p:nvPr/>
          </p:nvSpPr>
          <p:spPr>
            <a:xfrm>
              <a:off x="6363017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1" name="object 13261"/>
            <p:cNvSpPr/>
            <p:nvPr/>
          </p:nvSpPr>
          <p:spPr>
            <a:xfrm>
              <a:off x="6363017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2" name="object 13262"/>
            <p:cNvSpPr/>
            <p:nvPr/>
          </p:nvSpPr>
          <p:spPr>
            <a:xfrm>
              <a:off x="636301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3" name="object 13263"/>
            <p:cNvSpPr/>
            <p:nvPr/>
          </p:nvSpPr>
          <p:spPr>
            <a:xfrm>
              <a:off x="636301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4" name="object 13264"/>
            <p:cNvSpPr/>
            <p:nvPr/>
          </p:nvSpPr>
          <p:spPr>
            <a:xfrm>
              <a:off x="6363017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5" name="object 13265"/>
            <p:cNvSpPr/>
            <p:nvPr/>
          </p:nvSpPr>
          <p:spPr>
            <a:xfrm>
              <a:off x="6363017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6" name="object 13266"/>
            <p:cNvSpPr/>
            <p:nvPr/>
          </p:nvSpPr>
          <p:spPr>
            <a:xfrm>
              <a:off x="6363017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7" name="object 13267"/>
            <p:cNvSpPr/>
            <p:nvPr/>
          </p:nvSpPr>
          <p:spPr>
            <a:xfrm>
              <a:off x="6363017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8" name="object 13268"/>
            <p:cNvSpPr/>
            <p:nvPr/>
          </p:nvSpPr>
          <p:spPr>
            <a:xfrm>
              <a:off x="6363017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9" name="object 13269"/>
            <p:cNvSpPr/>
            <p:nvPr/>
          </p:nvSpPr>
          <p:spPr>
            <a:xfrm>
              <a:off x="6363017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0" name="object 13270"/>
            <p:cNvSpPr/>
            <p:nvPr/>
          </p:nvSpPr>
          <p:spPr>
            <a:xfrm>
              <a:off x="6363017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1" name="object 13271"/>
            <p:cNvSpPr/>
            <p:nvPr/>
          </p:nvSpPr>
          <p:spPr>
            <a:xfrm>
              <a:off x="6363017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2" name="object 13272"/>
            <p:cNvSpPr/>
            <p:nvPr/>
          </p:nvSpPr>
          <p:spPr>
            <a:xfrm>
              <a:off x="6363017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3" name="object 13273"/>
            <p:cNvSpPr/>
            <p:nvPr/>
          </p:nvSpPr>
          <p:spPr>
            <a:xfrm>
              <a:off x="6363017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4" name="object 13274"/>
            <p:cNvSpPr/>
            <p:nvPr/>
          </p:nvSpPr>
          <p:spPr>
            <a:xfrm>
              <a:off x="636301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5" name="object 13275"/>
            <p:cNvSpPr/>
            <p:nvPr/>
          </p:nvSpPr>
          <p:spPr>
            <a:xfrm>
              <a:off x="636301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6" name="object 13276"/>
            <p:cNvSpPr/>
            <p:nvPr/>
          </p:nvSpPr>
          <p:spPr>
            <a:xfrm>
              <a:off x="6312090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7" name="object 13277"/>
            <p:cNvSpPr/>
            <p:nvPr/>
          </p:nvSpPr>
          <p:spPr>
            <a:xfrm>
              <a:off x="6312090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8" name="object 13278"/>
            <p:cNvSpPr/>
            <p:nvPr/>
          </p:nvSpPr>
          <p:spPr>
            <a:xfrm>
              <a:off x="6312090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9" name="object 13279"/>
            <p:cNvSpPr/>
            <p:nvPr/>
          </p:nvSpPr>
          <p:spPr>
            <a:xfrm>
              <a:off x="6312090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0" name="object 13280"/>
            <p:cNvSpPr/>
            <p:nvPr/>
          </p:nvSpPr>
          <p:spPr>
            <a:xfrm>
              <a:off x="6312090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1" name="object 13281"/>
            <p:cNvSpPr/>
            <p:nvPr/>
          </p:nvSpPr>
          <p:spPr>
            <a:xfrm>
              <a:off x="6312090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2" name="object 13282"/>
            <p:cNvSpPr/>
            <p:nvPr/>
          </p:nvSpPr>
          <p:spPr>
            <a:xfrm>
              <a:off x="6312090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3" name="object 13283"/>
            <p:cNvSpPr/>
            <p:nvPr/>
          </p:nvSpPr>
          <p:spPr>
            <a:xfrm>
              <a:off x="6312090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4" name="object 13284"/>
            <p:cNvSpPr/>
            <p:nvPr/>
          </p:nvSpPr>
          <p:spPr>
            <a:xfrm>
              <a:off x="6312090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5" name="object 13285"/>
            <p:cNvSpPr/>
            <p:nvPr/>
          </p:nvSpPr>
          <p:spPr>
            <a:xfrm>
              <a:off x="6312090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6" name="object 13286"/>
            <p:cNvSpPr/>
            <p:nvPr/>
          </p:nvSpPr>
          <p:spPr>
            <a:xfrm>
              <a:off x="6312090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7" name="object 13287"/>
            <p:cNvSpPr/>
            <p:nvPr/>
          </p:nvSpPr>
          <p:spPr>
            <a:xfrm>
              <a:off x="6312090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8" name="object 13288"/>
            <p:cNvSpPr/>
            <p:nvPr/>
          </p:nvSpPr>
          <p:spPr>
            <a:xfrm>
              <a:off x="6312090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9" name="object 13289"/>
            <p:cNvSpPr/>
            <p:nvPr/>
          </p:nvSpPr>
          <p:spPr>
            <a:xfrm>
              <a:off x="6312090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0" name="object 13290"/>
            <p:cNvSpPr/>
            <p:nvPr/>
          </p:nvSpPr>
          <p:spPr>
            <a:xfrm>
              <a:off x="6312090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1" name="object 13291"/>
            <p:cNvSpPr/>
            <p:nvPr/>
          </p:nvSpPr>
          <p:spPr>
            <a:xfrm>
              <a:off x="6312090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2" name="object 13292"/>
            <p:cNvSpPr/>
            <p:nvPr/>
          </p:nvSpPr>
          <p:spPr>
            <a:xfrm>
              <a:off x="6312090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3" name="object 13293"/>
            <p:cNvSpPr/>
            <p:nvPr/>
          </p:nvSpPr>
          <p:spPr>
            <a:xfrm>
              <a:off x="6312090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4" name="object 13294"/>
            <p:cNvSpPr/>
            <p:nvPr/>
          </p:nvSpPr>
          <p:spPr>
            <a:xfrm>
              <a:off x="6312090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5" name="object 13295"/>
            <p:cNvSpPr/>
            <p:nvPr/>
          </p:nvSpPr>
          <p:spPr>
            <a:xfrm>
              <a:off x="6312090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6" name="object 13296"/>
            <p:cNvSpPr/>
            <p:nvPr/>
          </p:nvSpPr>
          <p:spPr>
            <a:xfrm>
              <a:off x="6312090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7" name="object 13297"/>
            <p:cNvSpPr/>
            <p:nvPr/>
          </p:nvSpPr>
          <p:spPr>
            <a:xfrm>
              <a:off x="6312090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8" name="object 13298"/>
            <p:cNvSpPr/>
            <p:nvPr/>
          </p:nvSpPr>
          <p:spPr>
            <a:xfrm>
              <a:off x="6312090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9" name="object 13299"/>
            <p:cNvSpPr/>
            <p:nvPr/>
          </p:nvSpPr>
          <p:spPr>
            <a:xfrm>
              <a:off x="6312090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0" name="object 13300"/>
            <p:cNvSpPr/>
            <p:nvPr/>
          </p:nvSpPr>
          <p:spPr>
            <a:xfrm>
              <a:off x="6312090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1" name="object 13301"/>
            <p:cNvSpPr/>
            <p:nvPr/>
          </p:nvSpPr>
          <p:spPr>
            <a:xfrm>
              <a:off x="6312090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2" name="object 13302"/>
            <p:cNvSpPr/>
            <p:nvPr/>
          </p:nvSpPr>
          <p:spPr>
            <a:xfrm>
              <a:off x="6312090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3" name="object 13303"/>
            <p:cNvSpPr/>
            <p:nvPr/>
          </p:nvSpPr>
          <p:spPr>
            <a:xfrm>
              <a:off x="6312090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4" name="object 13304"/>
            <p:cNvSpPr/>
            <p:nvPr/>
          </p:nvSpPr>
          <p:spPr>
            <a:xfrm>
              <a:off x="6312090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5" name="object 13305"/>
            <p:cNvSpPr/>
            <p:nvPr/>
          </p:nvSpPr>
          <p:spPr>
            <a:xfrm>
              <a:off x="6312090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6" name="object 13306"/>
            <p:cNvSpPr/>
            <p:nvPr/>
          </p:nvSpPr>
          <p:spPr>
            <a:xfrm>
              <a:off x="6312090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7" name="object 13307"/>
            <p:cNvSpPr/>
            <p:nvPr/>
          </p:nvSpPr>
          <p:spPr>
            <a:xfrm>
              <a:off x="6312090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8" name="object 13308"/>
            <p:cNvSpPr/>
            <p:nvPr/>
          </p:nvSpPr>
          <p:spPr>
            <a:xfrm>
              <a:off x="6312090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9" name="object 13309"/>
            <p:cNvSpPr/>
            <p:nvPr/>
          </p:nvSpPr>
          <p:spPr>
            <a:xfrm>
              <a:off x="6312090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0" name="object 13310"/>
            <p:cNvSpPr/>
            <p:nvPr/>
          </p:nvSpPr>
          <p:spPr>
            <a:xfrm>
              <a:off x="6312090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1" name="object 13311"/>
            <p:cNvSpPr/>
            <p:nvPr/>
          </p:nvSpPr>
          <p:spPr>
            <a:xfrm>
              <a:off x="6312090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2" name="object 13312"/>
            <p:cNvSpPr/>
            <p:nvPr/>
          </p:nvSpPr>
          <p:spPr>
            <a:xfrm>
              <a:off x="6312090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3" name="object 13313"/>
            <p:cNvSpPr/>
            <p:nvPr/>
          </p:nvSpPr>
          <p:spPr>
            <a:xfrm>
              <a:off x="6312090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4" name="object 13314"/>
            <p:cNvSpPr/>
            <p:nvPr/>
          </p:nvSpPr>
          <p:spPr>
            <a:xfrm>
              <a:off x="6312090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5" name="object 13315"/>
            <p:cNvSpPr/>
            <p:nvPr/>
          </p:nvSpPr>
          <p:spPr>
            <a:xfrm>
              <a:off x="6312090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6" name="object 13316"/>
            <p:cNvSpPr/>
            <p:nvPr/>
          </p:nvSpPr>
          <p:spPr>
            <a:xfrm>
              <a:off x="6312090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7" name="object 13317"/>
            <p:cNvSpPr/>
            <p:nvPr/>
          </p:nvSpPr>
          <p:spPr>
            <a:xfrm>
              <a:off x="6312090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8" name="object 13318"/>
            <p:cNvSpPr/>
            <p:nvPr/>
          </p:nvSpPr>
          <p:spPr>
            <a:xfrm>
              <a:off x="6312090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9" name="object 13319"/>
            <p:cNvSpPr/>
            <p:nvPr/>
          </p:nvSpPr>
          <p:spPr>
            <a:xfrm>
              <a:off x="6312090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0" name="object 13320"/>
            <p:cNvSpPr/>
            <p:nvPr/>
          </p:nvSpPr>
          <p:spPr>
            <a:xfrm>
              <a:off x="6312090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1" name="object 13321"/>
            <p:cNvSpPr/>
            <p:nvPr/>
          </p:nvSpPr>
          <p:spPr>
            <a:xfrm>
              <a:off x="6312090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2" name="object 13322"/>
            <p:cNvSpPr/>
            <p:nvPr/>
          </p:nvSpPr>
          <p:spPr>
            <a:xfrm>
              <a:off x="6312090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3" name="object 13323"/>
            <p:cNvSpPr/>
            <p:nvPr/>
          </p:nvSpPr>
          <p:spPr>
            <a:xfrm>
              <a:off x="6312090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4" name="object 13324"/>
            <p:cNvSpPr/>
            <p:nvPr/>
          </p:nvSpPr>
          <p:spPr>
            <a:xfrm>
              <a:off x="6312090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5" name="object 13325"/>
            <p:cNvSpPr/>
            <p:nvPr/>
          </p:nvSpPr>
          <p:spPr>
            <a:xfrm>
              <a:off x="6312090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6" name="object 13326"/>
            <p:cNvSpPr/>
            <p:nvPr/>
          </p:nvSpPr>
          <p:spPr>
            <a:xfrm>
              <a:off x="6312090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7" name="object 13327"/>
            <p:cNvSpPr/>
            <p:nvPr/>
          </p:nvSpPr>
          <p:spPr>
            <a:xfrm>
              <a:off x="6312090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8" name="object 13328"/>
            <p:cNvSpPr/>
            <p:nvPr/>
          </p:nvSpPr>
          <p:spPr>
            <a:xfrm>
              <a:off x="633935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9" name="object 13329"/>
            <p:cNvSpPr/>
            <p:nvPr/>
          </p:nvSpPr>
          <p:spPr>
            <a:xfrm>
              <a:off x="6339357" y="4255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0" name="object 13330"/>
            <p:cNvSpPr/>
            <p:nvPr/>
          </p:nvSpPr>
          <p:spPr>
            <a:xfrm>
              <a:off x="6339357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1" name="object 13331"/>
            <p:cNvSpPr/>
            <p:nvPr/>
          </p:nvSpPr>
          <p:spPr>
            <a:xfrm>
              <a:off x="6339357" y="42538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2" name="object 13332"/>
            <p:cNvSpPr/>
            <p:nvPr/>
          </p:nvSpPr>
          <p:spPr>
            <a:xfrm>
              <a:off x="633935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3" name="object 13333"/>
            <p:cNvSpPr/>
            <p:nvPr/>
          </p:nvSpPr>
          <p:spPr>
            <a:xfrm>
              <a:off x="6339357" y="42581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4" name="object 13334"/>
            <p:cNvSpPr/>
            <p:nvPr/>
          </p:nvSpPr>
          <p:spPr>
            <a:xfrm>
              <a:off x="6339357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5" name="object 13335"/>
            <p:cNvSpPr/>
            <p:nvPr/>
          </p:nvSpPr>
          <p:spPr>
            <a:xfrm>
              <a:off x="6339357" y="42625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6" name="object 13336"/>
            <p:cNvSpPr/>
            <p:nvPr/>
          </p:nvSpPr>
          <p:spPr>
            <a:xfrm>
              <a:off x="6339357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7" name="object 13337"/>
            <p:cNvSpPr/>
            <p:nvPr/>
          </p:nvSpPr>
          <p:spPr>
            <a:xfrm>
              <a:off x="6339357" y="4260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8" name="object 13338"/>
            <p:cNvSpPr/>
            <p:nvPr/>
          </p:nvSpPr>
          <p:spPr>
            <a:xfrm>
              <a:off x="633935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9" name="object 13339"/>
            <p:cNvSpPr/>
            <p:nvPr/>
          </p:nvSpPr>
          <p:spPr>
            <a:xfrm>
              <a:off x="6339357" y="42646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0" name="object 13340"/>
            <p:cNvSpPr/>
            <p:nvPr/>
          </p:nvSpPr>
          <p:spPr>
            <a:xfrm>
              <a:off x="6339357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1" name="object 13341"/>
            <p:cNvSpPr/>
            <p:nvPr/>
          </p:nvSpPr>
          <p:spPr>
            <a:xfrm>
              <a:off x="6339357" y="42668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2" name="object 13342"/>
            <p:cNvSpPr/>
            <p:nvPr/>
          </p:nvSpPr>
          <p:spPr>
            <a:xfrm>
              <a:off x="6339357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3" name="object 13343"/>
            <p:cNvSpPr/>
            <p:nvPr/>
          </p:nvSpPr>
          <p:spPr>
            <a:xfrm>
              <a:off x="6339357" y="42690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4" name="object 13344"/>
            <p:cNvSpPr/>
            <p:nvPr/>
          </p:nvSpPr>
          <p:spPr>
            <a:xfrm>
              <a:off x="6339357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5" name="object 13345"/>
            <p:cNvSpPr/>
            <p:nvPr/>
          </p:nvSpPr>
          <p:spPr>
            <a:xfrm>
              <a:off x="6339357" y="42712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6" name="object 13346"/>
            <p:cNvSpPr/>
            <p:nvPr/>
          </p:nvSpPr>
          <p:spPr>
            <a:xfrm>
              <a:off x="633935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7" name="object 13347"/>
            <p:cNvSpPr/>
            <p:nvPr/>
          </p:nvSpPr>
          <p:spPr>
            <a:xfrm>
              <a:off x="6339357" y="4273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8" name="object 13348"/>
            <p:cNvSpPr/>
            <p:nvPr/>
          </p:nvSpPr>
          <p:spPr>
            <a:xfrm>
              <a:off x="6339357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9" name="object 13349"/>
            <p:cNvSpPr/>
            <p:nvPr/>
          </p:nvSpPr>
          <p:spPr>
            <a:xfrm>
              <a:off x="6339357" y="4275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0" name="object 13350"/>
            <p:cNvSpPr/>
            <p:nvPr/>
          </p:nvSpPr>
          <p:spPr>
            <a:xfrm>
              <a:off x="633935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1" name="object 13351"/>
            <p:cNvSpPr/>
            <p:nvPr/>
          </p:nvSpPr>
          <p:spPr>
            <a:xfrm>
              <a:off x="6339357" y="4277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2" name="object 13352"/>
            <p:cNvSpPr/>
            <p:nvPr/>
          </p:nvSpPr>
          <p:spPr>
            <a:xfrm>
              <a:off x="6339357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3" name="object 13353"/>
            <p:cNvSpPr/>
            <p:nvPr/>
          </p:nvSpPr>
          <p:spPr>
            <a:xfrm>
              <a:off x="6339357" y="42799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4" name="object 13354"/>
            <p:cNvSpPr/>
            <p:nvPr/>
          </p:nvSpPr>
          <p:spPr>
            <a:xfrm>
              <a:off x="633935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5" name="object 13355"/>
            <p:cNvSpPr/>
            <p:nvPr/>
          </p:nvSpPr>
          <p:spPr>
            <a:xfrm>
              <a:off x="6339357" y="43050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6" name="object 13356"/>
            <p:cNvSpPr/>
            <p:nvPr/>
          </p:nvSpPr>
          <p:spPr>
            <a:xfrm>
              <a:off x="6339357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7" name="object 13357"/>
            <p:cNvSpPr/>
            <p:nvPr/>
          </p:nvSpPr>
          <p:spPr>
            <a:xfrm>
              <a:off x="6339357" y="43029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8" name="object 13358"/>
            <p:cNvSpPr/>
            <p:nvPr/>
          </p:nvSpPr>
          <p:spPr>
            <a:xfrm>
              <a:off x="6339357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46" y="2209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9" name="object 13359"/>
            <p:cNvSpPr/>
            <p:nvPr/>
          </p:nvSpPr>
          <p:spPr>
            <a:xfrm>
              <a:off x="6339357" y="43072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46" y="2209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0" name="object 13360"/>
            <p:cNvSpPr/>
            <p:nvPr/>
          </p:nvSpPr>
          <p:spPr>
            <a:xfrm>
              <a:off x="6339357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1" name="object 13361"/>
            <p:cNvSpPr/>
            <p:nvPr/>
          </p:nvSpPr>
          <p:spPr>
            <a:xfrm>
              <a:off x="6339357" y="43116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2" name="object 13362"/>
            <p:cNvSpPr/>
            <p:nvPr/>
          </p:nvSpPr>
          <p:spPr>
            <a:xfrm>
              <a:off x="6339357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3" name="object 13363"/>
            <p:cNvSpPr/>
            <p:nvPr/>
          </p:nvSpPr>
          <p:spPr>
            <a:xfrm>
              <a:off x="6339357" y="430947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4" name="object 13364"/>
            <p:cNvSpPr/>
            <p:nvPr/>
          </p:nvSpPr>
          <p:spPr>
            <a:xfrm>
              <a:off x="6339357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5" name="object 13365"/>
            <p:cNvSpPr/>
            <p:nvPr/>
          </p:nvSpPr>
          <p:spPr>
            <a:xfrm>
              <a:off x="6339357" y="4313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6" name="object 13366"/>
            <p:cNvSpPr/>
            <p:nvPr/>
          </p:nvSpPr>
          <p:spPr>
            <a:xfrm>
              <a:off x="633935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7" name="object 13367"/>
            <p:cNvSpPr/>
            <p:nvPr/>
          </p:nvSpPr>
          <p:spPr>
            <a:xfrm>
              <a:off x="6339357" y="431596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8" name="object 13368"/>
            <p:cNvSpPr/>
            <p:nvPr/>
          </p:nvSpPr>
          <p:spPr>
            <a:xfrm>
              <a:off x="6339357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9" name="object 13369"/>
            <p:cNvSpPr/>
            <p:nvPr/>
          </p:nvSpPr>
          <p:spPr>
            <a:xfrm>
              <a:off x="6339357" y="43181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0" name="object 13370"/>
            <p:cNvSpPr/>
            <p:nvPr/>
          </p:nvSpPr>
          <p:spPr>
            <a:xfrm>
              <a:off x="6339357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1" name="object 13371"/>
            <p:cNvSpPr/>
            <p:nvPr/>
          </p:nvSpPr>
          <p:spPr>
            <a:xfrm>
              <a:off x="6339357" y="43203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2" name="object 13372"/>
            <p:cNvSpPr/>
            <p:nvPr/>
          </p:nvSpPr>
          <p:spPr>
            <a:xfrm>
              <a:off x="6339357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3" name="object 13373"/>
            <p:cNvSpPr/>
            <p:nvPr/>
          </p:nvSpPr>
          <p:spPr>
            <a:xfrm>
              <a:off x="6339357" y="43225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4" name="object 13374"/>
            <p:cNvSpPr/>
            <p:nvPr/>
          </p:nvSpPr>
          <p:spPr>
            <a:xfrm>
              <a:off x="6339357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5" name="object 13375"/>
            <p:cNvSpPr/>
            <p:nvPr/>
          </p:nvSpPr>
          <p:spPr>
            <a:xfrm>
              <a:off x="6339357" y="43246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6" name="object 13376"/>
            <p:cNvSpPr/>
            <p:nvPr/>
          </p:nvSpPr>
          <p:spPr>
            <a:xfrm>
              <a:off x="6339357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7" name="object 13377"/>
            <p:cNvSpPr/>
            <p:nvPr/>
          </p:nvSpPr>
          <p:spPr>
            <a:xfrm>
              <a:off x="6339357" y="43268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8" name="object 13378"/>
            <p:cNvSpPr/>
            <p:nvPr/>
          </p:nvSpPr>
          <p:spPr>
            <a:xfrm>
              <a:off x="633935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9" name="object 13379"/>
            <p:cNvSpPr/>
            <p:nvPr/>
          </p:nvSpPr>
          <p:spPr>
            <a:xfrm>
              <a:off x="6339357" y="4329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0" name="object 13380"/>
            <p:cNvSpPr/>
            <p:nvPr/>
          </p:nvSpPr>
          <p:spPr>
            <a:xfrm>
              <a:off x="6241161" y="425432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335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35" y="3454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1" name="object 13381"/>
            <p:cNvSpPr/>
            <p:nvPr/>
          </p:nvSpPr>
          <p:spPr>
            <a:xfrm>
              <a:off x="6240743" y="4254113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10">
                  <a:moveTo>
                    <a:pt x="14198" y="0"/>
                  </a:moveTo>
                  <a:lnTo>
                    <a:pt x="0" y="0"/>
                  </a:lnTo>
                  <a:lnTo>
                    <a:pt x="0" y="3771"/>
                  </a:lnTo>
                  <a:lnTo>
                    <a:pt x="14198" y="3771"/>
                  </a:lnTo>
                  <a:lnTo>
                    <a:pt x="14198" y="2882"/>
                  </a:lnTo>
                  <a:lnTo>
                    <a:pt x="1346" y="2882"/>
                  </a:lnTo>
                  <a:lnTo>
                    <a:pt x="1130" y="2857"/>
                  </a:lnTo>
                  <a:lnTo>
                    <a:pt x="927" y="2768"/>
                  </a:lnTo>
                  <a:lnTo>
                    <a:pt x="927" y="2400"/>
                  </a:lnTo>
                  <a:lnTo>
                    <a:pt x="1879" y="2400"/>
                  </a:lnTo>
                  <a:lnTo>
                    <a:pt x="1308" y="2019"/>
                  </a:lnTo>
                  <a:lnTo>
                    <a:pt x="1032" y="1841"/>
                  </a:lnTo>
                  <a:lnTo>
                    <a:pt x="901" y="1689"/>
                  </a:lnTo>
                  <a:lnTo>
                    <a:pt x="901" y="1092"/>
                  </a:lnTo>
                  <a:lnTo>
                    <a:pt x="1193" y="888"/>
                  </a:lnTo>
                  <a:lnTo>
                    <a:pt x="14198" y="888"/>
                  </a:lnTo>
                  <a:lnTo>
                    <a:pt x="14198" y="0"/>
                  </a:lnTo>
                  <a:close/>
                </a:path>
                <a:path w="14604" h="3810">
                  <a:moveTo>
                    <a:pt x="2095" y="1244"/>
                  </a:moveTo>
                  <a:lnTo>
                    <a:pt x="1524" y="1244"/>
                  </a:lnTo>
                  <a:lnTo>
                    <a:pt x="1435" y="1460"/>
                  </a:lnTo>
                  <a:lnTo>
                    <a:pt x="1638" y="1536"/>
                  </a:lnTo>
                  <a:lnTo>
                    <a:pt x="1816" y="1638"/>
                  </a:lnTo>
                  <a:lnTo>
                    <a:pt x="1968" y="1689"/>
                  </a:lnTo>
                  <a:lnTo>
                    <a:pt x="2260" y="1841"/>
                  </a:lnTo>
                  <a:lnTo>
                    <a:pt x="2387" y="2641"/>
                  </a:lnTo>
                  <a:lnTo>
                    <a:pt x="2095" y="2882"/>
                  </a:lnTo>
                  <a:lnTo>
                    <a:pt x="12407" y="2882"/>
                  </a:lnTo>
                  <a:lnTo>
                    <a:pt x="12153" y="2857"/>
                  </a:lnTo>
                  <a:lnTo>
                    <a:pt x="2679" y="2857"/>
                  </a:lnTo>
                  <a:lnTo>
                    <a:pt x="2679" y="1308"/>
                  </a:lnTo>
                  <a:lnTo>
                    <a:pt x="2260" y="1308"/>
                  </a:lnTo>
                  <a:lnTo>
                    <a:pt x="2095" y="1244"/>
                  </a:lnTo>
                  <a:close/>
                </a:path>
                <a:path w="14604" h="3810">
                  <a:moveTo>
                    <a:pt x="13106" y="1244"/>
                  </a:moveTo>
                  <a:lnTo>
                    <a:pt x="12598" y="1244"/>
                  </a:lnTo>
                  <a:lnTo>
                    <a:pt x="12471" y="1460"/>
                  </a:lnTo>
                  <a:lnTo>
                    <a:pt x="12661" y="1536"/>
                  </a:lnTo>
                  <a:lnTo>
                    <a:pt x="12979" y="1689"/>
                  </a:lnTo>
                  <a:lnTo>
                    <a:pt x="13271" y="1841"/>
                  </a:lnTo>
                  <a:lnTo>
                    <a:pt x="13398" y="2641"/>
                  </a:lnTo>
                  <a:lnTo>
                    <a:pt x="13106" y="2882"/>
                  </a:lnTo>
                  <a:lnTo>
                    <a:pt x="14198" y="2882"/>
                  </a:lnTo>
                  <a:lnTo>
                    <a:pt x="14198" y="1308"/>
                  </a:lnTo>
                  <a:lnTo>
                    <a:pt x="13271" y="1308"/>
                  </a:lnTo>
                  <a:lnTo>
                    <a:pt x="13106" y="1244"/>
                  </a:lnTo>
                  <a:close/>
                </a:path>
                <a:path w="14604" h="3810">
                  <a:moveTo>
                    <a:pt x="3695" y="927"/>
                  </a:moveTo>
                  <a:lnTo>
                    <a:pt x="3213" y="927"/>
                  </a:lnTo>
                  <a:lnTo>
                    <a:pt x="3213" y="2857"/>
                  </a:lnTo>
                  <a:lnTo>
                    <a:pt x="3695" y="2857"/>
                  </a:lnTo>
                  <a:lnTo>
                    <a:pt x="3695" y="927"/>
                  </a:lnTo>
                  <a:close/>
                </a:path>
                <a:path w="14604" h="3810">
                  <a:moveTo>
                    <a:pt x="5410" y="914"/>
                  </a:moveTo>
                  <a:lnTo>
                    <a:pt x="5067" y="914"/>
                  </a:lnTo>
                  <a:lnTo>
                    <a:pt x="5067" y="1269"/>
                  </a:lnTo>
                  <a:lnTo>
                    <a:pt x="4229" y="1269"/>
                  </a:lnTo>
                  <a:lnTo>
                    <a:pt x="4229" y="1689"/>
                  </a:lnTo>
                  <a:lnTo>
                    <a:pt x="4965" y="1689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63"/>
                  </a:lnTo>
                  <a:lnTo>
                    <a:pt x="5067" y="2463"/>
                  </a:lnTo>
                  <a:lnTo>
                    <a:pt x="5067" y="2857"/>
                  </a:lnTo>
                  <a:lnTo>
                    <a:pt x="5410" y="2857"/>
                  </a:lnTo>
                  <a:lnTo>
                    <a:pt x="5410" y="914"/>
                  </a:lnTo>
                  <a:close/>
                </a:path>
                <a:path w="14604" h="3810">
                  <a:moveTo>
                    <a:pt x="5816" y="1600"/>
                  </a:moveTo>
                  <a:lnTo>
                    <a:pt x="5816" y="2857"/>
                  </a:lnTo>
                  <a:lnTo>
                    <a:pt x="6311" y="2857"/>
                  </a:lnTo>
                  <a:lnTo>
                    <a:pt x="6106" y="2285"/>
                  </a:lnTo>
                  <a:lnTo>
                    <a:pt x="5816" y="1600"/>
                  </a:lnTo>
                  <a:close/>
                </a:path>
                <a:path w="14604" h="3810">
                  <a:moveTo>
                    <a:pt x="7239" y="1600"/>
                  </a:moveTo>
                  <a:lnTo>
                    <a:pt x="6667" y="2857"/>
                  </a:lnTo>
                  <a:lnTo>
                    <a:pt x="7239" y="2857"/>
                  </a:lnTo>
                  <a:lnTo>
                    <a:pt x="7239" y="1600"/>
                  </a:lnTo>
                  <a:close/>
                </a:path>
                <a:path w="14604" h="3810">
                  <a:moveTo>
                    <a:pt x="8191" y="914"/>
                  </a:moveTo>
                  <a:lnTo>
                    <a:pt x="7772" y="914"/>
                  </a:lnTo>
                  <a:lnTo>
                    <a:pt x="7772" y="2857"/>
                  </a:lnTo>
                  <a:lnTo>
                    <a:pt x="8191" y="2857"/>
                  </a:lnTo>
                  <a:lnTo>
                    <a:pt x="8191" y="914"/>
                  </a:lnTo>
                  <a:close/>
                </a:path>
                <a:path w="14604" h="3810">
                  <a:moveTo>
                    <a:pt x="9944" y="914"/>
                  </a:moveTo>
                  <a:lnTo>
                    <a:pt x="9575" y="914"/>
                  </a:lnTo>
                  <a:lnTo>
                    <a:pt x="9575" y="1269"/>
                  </a:lnTo>
                  <a:lnTo>
                    <a:pt x="8750" y="1269"/>
                  </a:lnTo>
                  <a:lnTo>
                    <a:pt x="8750" y="1689"/>
                  </a:lnTo>
                  <a:lnTo>
                    <a:pt x="9525" y="1689"/>
                  </a:lnTo>
                  <a:lnTo>
                    <a:pt x="9525" y="2057"/>
                  </a:lnTo>
                  <a:lnTo>
                    <a:pt x="8750" y="2057"/>
                  </a:lnTo>
                  <a:lnTo>
                    <a:pt x="8750" y="2463"/>
                  </a:lnTo>
                  <a:lnTo>
                    <a:pt x="9613" y="2463"/>
                  </a:lnTo>
                  <a:lnTo>
                    <a:pt x="9613" y="2857"/>
                  </a:lnTo>
                  <a:lnTo>
                    <a:pt x="9944" y="2857"/>
                  </a:lnTo>
                  <a:lnTo>
                    <a:pt x="9944" y="914"/>
                  </a:lnTo>
                  <a:close/>
                </a:path>
                <a:path w="14604" h="3810">
                  <a:moveTo>
                    <a:pt x="10363" y="1638"/>
                  </a:moveTo>
                  <a:lnTo>
                    <a:pt x="10363" y="2857"/>
                  </a:lnTo>
                  <a:lnTo>
                    <a:pt x="11023" y="2857"/>
                  </a:lnTo>
                  <a:lnTo>
                    <a:pt x="10363" y="1638"/>
                  </a:lnTo>
                  <a:close/>
                </a:path>
                <a:path w="14604" h="3810">
                  <a:moveTo>
                    <a:pt x="12193" y="914"/>
                  </a:moveTo>
                  <a:lnTo>
                    <a:pt x="11620" y="914"/>
                  </a:lnTo>
                  <a:lnTo>
                    <a:pt x="11620" y="2857"/>
                  </a:lnTo>
                  <a:lnTo>
                    <a:pt x="12153" y="2857"/>
                  </a:lnTo>
                  <a:lnTo>
                    <a:pt x="11938" y="2768"/>
                  </a:lnTo>
                  <a:lnTo>
                    <a:pt x="11938" y="2400"/>
                  </a:lnTo>
                  <a:lnTo>
                    <a:pt x="12890" y="2400"/>
                  </a:lnTo>
                  <a:lnTo>
                    <a:pt x="12623" y="2133"/>
                  </a:lnTo>
                  <a:lnTo>
                    <a:pt x="12319" y="2019"/>
                  </a:lnTo>
                  <a:lnTo>
                    <a:pt x="12065" y="1866"/>
                  </a:lnTo>
                  <a:lnTo>
                    <a:pt x="11938" y="1092"/>
                  </a:lnTo>
                  <a:lnTo>
                    <a:pt x="12193" y="914"/>
                  </a:lnTo>
                  <a:close/>
                </a:path>
                <a:path w="14604" h="3810">
                  <a:moveTo>
                    <a:pt x="1879" y="2400"/>
                  </a:moveTo>
                  <a:lnTo>
                    <a:pt x="927" y="2400"/>
                  </a:lnTo>
                  <a:lnTo>
                    <a:pt x="1346" y="2527"/>
                  </a:lnTo>
                  <a:lnTo>
                    <a:pt x="1727" y="2527"/>
                  </a:lnTo>
                  <a:lnTo>
                    <a:pt x="1879" y="2463"/>
                  </a:lnTo>
                  <a:close/>
                </a:path>
                <a:path w="14604" h="3810">
                  <a:moveTo>
                    <a:pt x="12890" y="2400"/>
                  </a:moveTo>
                  <a:lnTo>
                    <a:pt x="11938" y="2400"/>
                  </a:lnTo>
                  <a:lnTo>
                    <a:pt x="12230" y="2463"/>
                  </a:lnTo>
                  <a:lnTo>
                    <a:pt x="12407" y="2527"/>
                  </a:lnTo>
                  <a:lnTo>
                    <a:pt x="12738" y="2527"/>
                  </a:lnTo>
                  <a:lnTo>
                    <a:pt x="12890" y="2463"/>
                  </a:lnTo>
                  <a:close/>
                </a:path>
                <a:path w="14604" h="3810">
                  <a:moveTo>
                    <a:pt x="11252" y="914"/>
                  </a:moveTo>
                  <a:lnTo>
                    <a:pt x="10579" y="914"/>
                  </a:lnTo>
                  <a:lnTo>
                    <a:pt x="11252" y="2133"/>
                  </a:lnTo>
                  <a:lnTo>
                    <a:pt x="11252" y="914"/>
                  </a:lnTo>
                  <a:close/>
                </a:path>
                <a:path w="14604" h="3810">
                  <a:moveTo>
                    <a:pt x="7086" y="914"/>
                  </a:moveTo>
                  <a:lnTo>
                    <a:pt x="6108" y="914"/>
                  </a:lnTo>
                  <a:lnTo>
                    <a:pt x="6604" y="2082"/>
                  </a:lnTo>
                  <a:lnTo>
                    <a:pt x="6800" y="1536"/>
                  </a:lnTo>
                  <a:lnTo>
                    <a:pt x="7086" y="914"/>
                  </a:lnTo>
                  <a:close/>
                </a:path>
                <a:path w="14604" h="3810">
                  <a:moveTo>
                    <a:pt x="12230" y="888"/>
                  </a:moveTo>
                  <a:lnTo>
                    <a:pt x="1879" y="888"/>
                  </a:lnTo>
                  <a:lnTo>
                    <a:pt x="2128" y="927"/>
                  </a:lnTo>
                  <a:lnTo>
                    <a:pt x="2260" y="977"/>
                  </a:lnTo>
                  <a:lnTo>
                    <a:pt x="2260" y="1308"/>
                  </a:lnTo>
                  <a:lnTo>
                    <a:pt x="2679" y="1308"/>
                  </a:lnTo>
                  <a:lnTo>
                    <a:pt x="2679" y="927"/>
                  </a:lnTo>
                  <a:lnTo>
                    <a:pt x="3695" y="927"/>
                  </a:lnTo>
                  <a:lnTo>
                    <a:pt x="12193" y="914"/>
                  </a:lnTo>
                  <a:close/>
                </a:path>
                <a:path w="14604" h="3810">
                  <a:moveTo>
                    <a:pt x="14198" y="888"/>
                  </a:moveTo>
                  <a:lnTo>
                    <a:pt x="12890" y="888"/>
                  </a:lnTo>
                  <a:lnTo>
                    <a:pt x="13139" y="927"/>
                  </a:lnTo>
                  <a:lnTo>
                    <a:pt x="13271" y="977"/>
                  </a:lnTo>
                  <a:lnTo>
                    <a:pt x="13271" y="1308"/>
                  </a:lnTo>
                  <a:lnTo>
                    <a:pt x="14198" y="1308"/>
                  </a:lnTo>
                  <a:lnTo>
                    <a:pt x="14198" y="888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82" name="object 1338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55627" y="3879100"/>
              <a:ext cx="155295" cy="56197"/>
            </a:xfrm>
            <a:prstGeom prst="rect">
              <a:avLst/>
            </a:prstGeom>
          </p:spPr>
        </p:pic>
        <p:sp>
          <p:nvSpPr>
            <p:cNvPr id="13383" name="object 13383"/>
            <p:cNvSpPr/>
            <p:nvPr/>
          </p:nvSpPr>
          <p:spPr>
            <a:xfrm>
              <a:off x="5855627" y="3879088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4">
                  <a:moveTo>
                    <a:pt x="155295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155295" y="0"/>
                  </a:lnTo>
                  <a:lnTo>
                    <a:pt x="155295" y="56197"/>
                  </a:lnTo>
                  <a:close/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4" name="object 13384"/>
            <p:cNvSpPr/>
            <p:nvPr/>
          </p:nvSpPr>
          <p:spPr>
            <a:xfrm>
              <a:off x="5915761" y="3886631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595" y="36410"/>
                  </a:moveTo>
                  <a:lnTo>
                    <a:pt x="88" y="36499"/>
                  </a:lnTo>
                  <a:lnTo>
                    <a:pt x="88" y="42506"/>
                  </a:lnTo>
                  <a:lnTo>
                    <a:pt x="40424" y="42418"/>
                  </a:lnTo>
                  <a:lnTo>
                    <a:pt x="42595" y="36410"/>
                  </a:lnTo>
                  <a:close/>
                </a:path>
                <a:path w="45085" h="42545">
                  <a:moveTo>
                    <a:pt x="42595" y="6096"/>
                  </a:moveTo>
                  <a:lnTo>
                    <a:pt x="40424" y="88"/>
                  </a:lnTo>
                  <a:lnTo>
                    <a:pt x="88" y="0"/>
                  </a:lnTo>
                  <a:lnTo>
                    <a:pt x="88" y="6007"/>
                  </a:lnTo>
                  <a:lnTo>
                    <a:pt x="42595" y="6096"/>
                  </a:lnTo>
                  <a:close/>
                </a:path>
                <a:path w="45085" h="42545">
                  <a:moveTo>
                    <a:pt x="44018" y="29197"/>
                  </a:moveTo>
                  <a:lnTo>
                    <a:pt x="0" y="29222"/>
                  </a:lnTo>
                  <a:lnTo>
                    <a:pt x="63" y="35052"/>
                  </a:lnTo>
                  <a:lnTo>
                    <a:pt x="43002" y="34937"/>
                  </a:lnTo>
                  <a:lnTo>
                    <a:pt x="44018" y="29197"/>
                  </a:lnTo>
                  <a:close/>
                </a:path>
                <a:path w="45085" h="42545">
                  <a:moveTo>
                    <a:pt x="44018" y="13296"/>
                  </a:moveTo>
                  <a:lnTo>
                    <a:pt x="43002" y="7556"/>
                  </a:lnTo>
                  <a:lnTo>
                    <a:pt x="63" y="7442"/>
                  </a:lnTo>
                  <a:lnTo>
                    <a:pt x="0" y="13271"/>
                  </a:lnTo>
                  <a:lnTo>
                    <a:pt x="44018" y="13296"/>
                  </a:lnTo>
                  <a:close/>
                </a:path>
                <a:path w="45085" h="42545">
                  <a:moveTo>
                    <a:pt x="44551" y="21907"/>
                  </a:moveTo>
                  <a:lnTo>
                    <a:pt x="114" y="21932"/>
                  </a:lnTo>
                  <a:lnTo>
                    <a:pt x="0" y="27584"/>
                  </a:lnTo>
                  <a:lnTo>
                    <a:pt x="44170" y="27622"/>
                  </a:lnTo>
                  <a:lnTo>
                    <a:pt x="44551" y="21907"/>
                  </a:lnTo>
                  <a:close/>
                </a:path>
                <a:path w="45085" h="42545">
                  <a:moveTo>
                    <a:pt x="44551" y="20561"/>
                  </a:moveTo>
                  <a:lnTo>
                    <a:pt x="44170" y="14871"/>
                  </a:lnTo>
                  <a:lnTo>
                    <a:pt x="0" y="14909"/>
                  </a:lnTo>
                  <a:lnTo>
                    <a:pt x="114" y="20561"/>
                  </a:lnTo>
                  <a:lnTo>
                    <a:pt x="44551" y="20561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85" name="object 1338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58903" y="3886416"/>
              <a:ext cx="3162" cy="41465"/>
            </a:xfrm>
            <a:prstGeom prst="rect">
              <a:avLst/>
            </a:prstGeom>
          </p:spPr>
        </p:pic>
        <p:sp>
          <p:nvSpPr>
            <p:cNvPr id="13386" name="object 13386"/>
            <p:cNvSpPr/>
            <p:nvPr/>
          </p:nvSpPr>
          <p:spPr>
            <a:xfrm>
              <a:off x="5858906" y="3886413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10">
                  <a:moveTo>
                    <a:pt x="1587" y="0"/>
                  </a:moveTo>
                  <a:lnTo>
                    <a:pt x="723" y="0"/>
                  </a:lnTo>
                  <a:lnTo>
                    <a:pt x="0" y="685"/>
                  </a:lnTo>
                  <a:lnTo>
                    <a:pt x="0" y="1574"/>
                  </a:lnTo>
                  <a:lnTo>
                    <a:pt x="0" y="39890"/>
                  </a:lnTo>
                  <a:lnTo>
                    <a:pt x="0" y="40779"/>
                  </a:lnTo>
                  <a:lnTo>
                    <a:pt x="723" y="41465"/>
                  </a:lnTo>
                  <a:lnTo>
                    <a:pt x="1587" y="41465"/>
                  </a:lnTo>
                  <a:lnTo>
                    <a:pt x="2438" y="41465"/>
                  </a:lnTo>
                  <a:lnTo>
                    <a:pt x="3162" y="40779"/>
                  </a:lnTo>
                  <a:lnTo>
                    <a:pt x="3162" y="39890"/>
                  </a:lnTo>
                  <a:lnTo>
                    <a:pt x="3162" y="1574"/>
                  </a:lnTo>
                  <a:lnTo>
                    <a:pt x="3162" y="685"/>
                  </a:lnTo>
                  <a:lnTo>
                    <a:pt x="2438" y="0"/>
                  </a:lnTo>
                  <a:lnTo>
                    <a:pt x="158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87" name="object 1338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04051" y="3886415"/>
              <a:ext cx="3187" cy="41465"/>
            </a:xfrm>
            <a:prstGeom prst="rect">
              <a:avLst/>
            </a:prstGeom>
          </p:spPr>
        </p:pic>
        <p:sp>
          <p:nvSpPr>
            <p:cNvPr id="13388" name="object 13388"/>
            <p:cNvSpPr/>
            <p:nvPr/>
          </p:nvSpPr>
          <p:spPr>
            <a:xfrm>
              <a:off x="6004054" y="3886413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574" y="0"/>
                  </a:moveTo>
                  <a:lnTo>
                    <a:pt x="2463" y="0"/>
                  </a:lnTo>
                  <a:lnTo>
                    <a:pt x="3187" y="685"/>
                  </a:lnTo>
                  <a:lnTo>
                    <a:pt x="3187" y="1574"/>
                  </a:lnTo>
                  <a:lnTo>
                    <a:pt x="3187" y="39890"/>
                  </a:lnTo>
                  <a:lnTo>
                    <a:pt x="3187" y="40779"/>
                  </a:lnTo>
                  <a:lnTo>
                    <a:pt x="2463" y="41465"/>
                  </a:lnTo>
                  <a:lnTo>
                    <a:pt x="1574" y="41465"/>
                  </a:lnTo>
                  <a:lnTo>
                    <a:pt x="698" y="41465"/>
                  </a:lnTo>
                  <a:lnTo>
                    <a:pt x="0" y="40779"/>
                  </a:lnTo>
                  <a:lnTo>
                    <a:pt x="0" y="39890"/>
                  </a:lnTo>
                  <a:lnTo>
                    <a:pt x="0" y="1574"/>
                  </a:lnTo>
                  <a:lnTo>
                    <a:pt x="0" y="685"/>
                  </a:lnTo>
                  <a:lnTo>
                    <a:pt x="698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9" name="object 13389"/>
            <p:cNvSpPr/>
            <p:nvPr/>
          </p:nvSpPr>
          <p:spPr>
            <a:xfrm>
              <a:off x="5863732" y="3879090"/>
              <a:ext cx="138430" cy="56515"/>
            </a:xfrm>
            <a:custGeom>
              <a:avLst/>
              <a:gdLst/>
              <a:ahLst/>
              <a:cxnLst/>
              <a:rect l="l" t="t" r="r" b="b"/>
              <a:pathLst>
                <a:path w="138429" h="56514">
                  <a:moveTo>
                    <a:pt x="0" y="0"/>
                  </a:moveTo>
                  <a:lnTo>
                    <a:pt x="0" y="56197"/>
                  </a:lnTo>
                </a:path>
                <a:path w="138429" h="56514">
                  <a:moveTo>
                    <a:pt x="138404" y="0"/>
                  </a:moveTo>
                  <a:lnTo>
                    <a:pt x="138404" y="561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0" name="object 13390"/>
            <p:cNvSpPr/>
            <p:nvPr/>
          </p:nvSpPr>
          <p:spPr>
            <a:xfrm>
              <a:off x="5863729" y="3890162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4">
                  <a:moveTo>
                    <a:pt x="48755" y="4825"/>
                  </a:moveTo>
                  <a:lnTo>
                    <a:pt x="3162" y="4825"/>
                  </a:lnTo>
                  <a:lnTo>
                    <a:pt x="3162" y="3098"/>
                  </a:lnTo>
                  <a:lnTo>
                    <a:pt x="48755" y="3098"/>
                  </a:lnTo>
                  <a:lnTo>
                    <a:pt x="48755" y="4825"/>
                  </a:lnTo>
                  <a:close/>
                </a:path>
                <a:path w="52070" h="43814">
                  <a:moveTo>
                    <a:pt x="52006" y="4825"/>
                  </a:moveTo>
                  <a:lnTo>
                    <a:pt x="0" y="4825"/>
                  </a:lnTo>
                  <a:lnTo>
                    <a:pt x="0" y="0"/>
                  </a:lnTo>
                  <a:lnTo>
                    <a:pt x="52006" y="0"/>
                  </a:lnTo>
                  <a:lnTo>
                    <a:pt x="52006" y="4825"/>
                  </a:lnTo>
                  <a:close/>
                </a:path>
                <a:path w="52070" h="43814">
                  <a:moveTo>
                    <a:pt x="48755" y="12026"/>
                  </a:moveTo>
                  <a:lnTo>
                    <a:pt x="3162" y="12026"/>
                  </a:lnTo>
                  <a:lnTo>
                    <a:pt x="3162" y="10274"/>
                  </a:lnTo>
                  <a:lnTo>
                    <a:pt x="48755" y="10274"/>
                  </a:lnTo>
                  <a:lnTo>
                    <a:pt x="48755" y="12026"/>
                  </a:lnTo>
                  <a:close/>
                </a:path>
                <a:path w="52070" h="43814">
                  <a:moveTo>
                    <a:pt x="52006" y="12026"/>
                  </a:moveTo>
                  <a:lnTo>
                    <a:pt x="0" y="12026"/>
                  </a:lnTo>
                  <a:lnTo>
                    <a:pt x="0" y="7213"/>
                  </a:lnTo>
                  <a:lnTo>
                    <a:pt x="52006" y="7213"/>
                  </a:lnTo>
                  <a:lnTo>
                    <a:pt x="52006" y="12026"/>
                  </a:lnTo>
                  <a:close/>
                </a:path>
                <a:path w="52070" h="43814">
                  <a:moveTo>
                    <a:pt x="48755" y="19265"/>
                  </a:moveTo>
                  <a:lnTo>
                    <a:pt x="3162" y="19265"/>
                  </a:lnTo>
                  <a:lnTo>
                    <a:pt x="3162" y="17500"/>
                  </a:lnTo>
                  <a:lnTo>
                    <a:pt x="48755" y="17500"/>
                  </a:lnTo>
                  <a:lnTo>
                    <a:pt x="48755" y="19265"/>
                  </a:lnTo>
                  <a:close/>
                </a:path>
                <a:path w="52070" h="43814">
                  <a:moveTo>
                    <a:pt x="52006" y="19265"/>
                  </a:moveTo>
                  <a:lnTo>
                    <a:pt x="0" y="19265"/>
                  </a:lnTo>
                  <a:lnTo>
                    <a:pt x="0" y="14439"/>
                  </a:lnTo>
                  <a:lnTo>
                    <a:pt x="52006" y="14439"/>
                  </a:lnTo>
                  <a:lnTo>
                    <a:pt x="52006" y="19265"/>
                  </a:lnTo>
                  <a:close/>
                </a:path>
                <a:path w="52070" h="43814">
                  <a:moveTo>
                    <a:pt x="48755" y="26669"/>
                  </a:moveTo>
                  <a:lnTo>
                    <a:pt x="3162" y="26669"/>
                  </a:lnTo>
                  <a:lnTo>
                    <a:pt x="3162" y="24917"/>
                  </a:lnTo>
                  <a:lnTo>
                    <a:pt x="48755" y="24917"/>
                  </a:lnTo>
                  <a:lnTo>
                    <a:pt x="48755" y="26669"/>
                  </a:lnTo>
                  <a:close/>
                </a:path>
                <a:path w="52070" h="43814">
                  <a:moveTo>
                    <a:pt x="52006" y="26669"/>
                  </a:moveTo>
                  <a:lnTo>
                    <a:pt x="0" y="26669"/>
                  </a:lnTo>
                  <a:lnTo>
                    <a:pt x="0" y="21843"/>
                  </a:lnTo>
                  <a:lnTo>
                    <a:pt x="52006" y="21843"/>
                  </a:lnTo>
                  <a:lnTo>
                    <a:pt x="52006" y="26669"/>
                  </a:lnTo>
                  <a:close/>
                </a:path>
                <a:path w="52070" h="43814">
                  <a:moveTo>
                    <a:pt x="48755" y="33820"/>
                  </a:moveTo>
                  <a:lnTo>
                    <a:pt x="3162" y="33820"/>
                  </a:lnTo>
                  <a:lnTo>
                    <a:pt x="3162" y="32092"/>
                  </a:lnTo>
                  <a:lnTo>
                    <a:pt x="48755" y="32092"/>
                  </a:lnTo>
                  <a:lnTo>
                    <a:pt x="48755" y="33820"/>
                  </a:lnTo>
                  <a:close/>
                </a:path>
                <a:path w="52070" h="43814">
                  <a:moveTo>
                    <a:pt x="52006" y="33820"/>
                  </a:moveTo>
                  <a:lnTo>
                    <a:pt x="0" y="33820"/>
                  </a:lnTo>
                  <a:lnTo>
                    <a:pt x="0" y="28994"/>
                  </a:lnTo>
                  <a:lnTo>
                    <a:pt x="52006" y="28994"/>
                  </a:lnTo>
                  <a:lnTo>
                    <a:pt x="52006" y="33820"/>
                  </a:lnTo>
                  <a:close/>
                </a:path>
                <a:path w="52070" h="43814">
                  <a:moveTo>
                    <a:pt x="48755" y="40957"/>
                  </a:moveTo>
                  <a:lnTo>
                    <a:pt x="3162" y="40957"/>
                  </a:lnTo>
                  <a:lnTo>
                    <a:pt x="3162" y="39230"/>
                  </a:lnTo>
                  <a:lnTo>
                    <a:pt x="48755" y="39230"/>
                  </a:lnTo>
                  <a:lnTo>
                    <a:pt x="48755" y="40957"/>
                  </a:lnTo>
                  <a:close/>
                </a:path>
                <a:path w="52070" h="43814">
                  <a:moveTo>
                    <a:pt x="52006" y="40957"/>
                  </a:moveTo>
                  <a:lnTo>
                    <a:pt x="0" y="40957"/>
                  </a:lnTo>
                  <a:lnTo>
                    <a:pt x="0" y="36131"/>
                  </a:lnTo>
                  <a:lnTo>
                    <a:pt x="52006" y="36131"/>
                  </a:lnTo>
                  <a:lnTo>
                    <a:pt x="52006" y="40957"/>
                  </a:lnTo>
                  <a:close/>
                </a:path>
                <a:path w="52070" h="43814">
                  <a:moveTo>
                    <a:pt x="4699" y="43497"/>
                  </a:moveTo>
                  <a:lnTo>
                    <a:pt x="3911" y="43497"/>
                  </a:lnTo>
                  <a:lnTo>
                    <a:pt x="3911" y="42697"/>
                  </a:lnTo>
                  <a:lnTo>
                    <a:pt x="4699" y="42697"/>
                  </a:lnTo>
                  <a:lnTo>
                    <a:pt x="4699" y="43497"/>
                  </a:lnTo>
                  <a:close/>
                </a:path>
                <a:path w="52070" h="43814">
                  <a:moveTo>
                    <a:pt x="9461" y="43497"/>
                  </a:moveTo>
                  <a:lnTo>
                    <a:pt x="8636" y="43497"/>
                  </a:lnTo>
                  <a:lnTo>
                    <a:pt x="8636" y="42697"/>
                  </a:lnTo>
                  <a:lnTo>
                    <a:pt x="9461" y="42697"/>
                  </a:lnTo>
                  <a:lnTo>
                    <a:pt x="9461" y="43497"/>
                  </a:lnTo>
                  <a:close/>
                </a:path>
                <a:path w="52070" h="43814">
                  <a:moveTo>
                    <a:pt x="13474" y="43497"/>
                  </a:moveTo>
                  <a:lnTo>
                    <a:pt x="12687" y="43497"/>
                  </a:lnTo>
                  <a:lnTo>
                    <a:pt x="12687" y="42697"/>
                  </a:lnTo>
                  <a:lnTo>
                    <a:pt x="13474" y="42697"/>
                  </a:lnTo>
                  <a:lnTo>
                    <a:pt x="13474" y="4349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1" name="object 13391"/>
            <p:cNvSpPr/>
            <p:nvPr/>
          </p:nvSpPr>
          <p:spPr>
            <a:xfrm>
              <a:off x="5915738" y="3879090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4">
                  <a:moveTo>
                    <a:pt x="0" y="0"/>
                  </a:moveTo>
                  <a:lnTo>
                    <a:pt x="0" y="56286"/>
                  </a:lnTo>
                </a:path>
              </a:pathLst>
            </a:custGeom>
            <a:ln w="444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2" name="object 13392"/>
            <p:cNvSpPr/>
            <p:nvPr/>
          </p:nvSpPr>
          <p:spPr>
            <a:xfrm>
              <a:off x="5990680" y="389049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3835"/>
                  </a:moveTo>
                  <a:lnTo>
                    <a:pt x="7708" y="5981"/>
                  </a:lnTo>
                  <a:lnTo>
                    <a:pt x="5994" y="7708"/>
                  </a:lnTo>
                  <a:lnTo>
                    <a:pt x="3873" y="7708"/>
                  </a:lnTo>
                  <a:lnTo>
                    <a:pt x="1727" y="7708"/>
                  </a:lnTo>
                  <a:lnTo>
                    <a:pt x="0" y="5981"/>
                  </a:lnTo>
                  <a:lnTo>
                    <a:pt x="0" y="3835"/>
                  </a:lnTo>
                  <a:lnTo>
                    <a:pt x="0" y="1714"/>
                  </a:lnTo>
                  <a:lnTo>
                    <a:pt x="1727" y="0"/>
                  </a:lnTo>
                  <a:lnTo>
                    <a:pt x="3873" y="0"/>
                  </a:lnTo>
                  <a:lnTo>
                    <a:pt x="5994" y="0"/>
                  </a:lnTo>
                  <a:lnTo>
                    <a:pt x="7708" y="1714"/>
                  </a:lnTo>
                  <a:lnTo>
                    <a:pt x="7708" y="383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3" name="object 13393"/>
            <p:cNvSpPr/>
            <p:nvPr/>
          </p:nvSpPr>
          <p:spPr>
            <a:xfrm>
              <a:off x="5992977" y="389426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99" y="0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4699" y="838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4" name="object 13394"/>
            <p:cNvSpPr/>
            <p:nvPr/>
          </p:nvSpPr>
          <p:spPr>
            <a:xfrm>
              <a:off x="5915736" y="3933355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39">
                  <a:moveTo>
                    <a:pt x="5778" y="1727"/>
                  </a:moveTo>
                  <a:lnTo>
                    <a:pt x="0" y="1727"/>
                  </a:lnTo>
                  <a:lnTo>
                    <a:pt x="0" y="0"/>
                  </a:lnTo>
                  <a:lnTo>
                    <a:pt x="5778" y="0"/>
                  </a:lnTo>
                  <a:lnTo>
                    <a:pt x="5778" y="1727"/>
                  </a:lnTo>
                  <a:close/>
                </a:path>
                <a:path w="86995" h="2539">
                  <a:moveTo>
                    <a:pt x="86398" y="1930"/>
                  </a:moveTo>
                  <a:lnTo>
                    <a:pt x="81165" y="1930"/>
                  </a:lnTo>
                  <a:lnTo>
                    <a:pt x="81165" y="203"/>
                  </a:lnTo>
                  <a:lnTo>
                    <a:pt x="86398" y="203"/>
                  </a:lnTo>
                  <a:lnTo>
                    <a:pt x="86398" y="193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5" name="object 13395"/>
            <p:cNvSpPr/>
            <p:nvPr/>
          </p:nvSpPr>
          <p:spPr>
            <a:xfrm>
              <a:off x="5867095" y="3881894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10413" y="2705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6" name="object 13396"/>
            <p:cNvSpPr/>
            <p:nvPr/>
          </p:nvSpPr>
          <p:spPr>
            <a:xfrm>
              <a:off x="5866767" y="3881713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099" y="0"/>
                  </a:moveTo>
                  <a:lnTo>
                    <a:pt x="0" y="0"/>
                  </a:lnTo>
                  <a:lnTo>
                    <a:pt x="0" y="2971"/>
                  </a:lnTo>
                  <a:lnTo>
                    <a:pt x="11099" y="2971"/>
                  </a:lnTo>
                  <a:lnTo>
                    <a:pt x="11099" y="2260"/>
                  </a:lnTo>
                  <a:lnTo>
                    <a:pt x="1066" y="2260"/>
                  </a:lnTo>
                  <a:lnTo>
                    <a:pt x="901" y="2235"/>
                  </a:lnTo>
                  <a:lnTo>
                    <a:pt x="723" y="2171"/>
                  </a:lnTo>
                  <a:lnTo>
                    <a:pt x="723" y="1904"/>
                  </a:lnTo>
                  <a:lnTo>
                    <a:pt x="1460" y="1904"/>
                  </a:lnTo>
                  <a:lnTo>
                    <a:pt x="1409" y="1752"/>
                  </a:lnTo>
                  <a:lnTo>
                    <a:pt x="812" y="1485"/>
                  </a:lnTo>
                  <a:lnTo>
                    <a:pt x="723" y="888"/>
                  </a:lnTo>
                  <a:lnTo>
                    <a:pt x="952" y="711"/>
                  </a:lnTo>
                  <a:lnTo>
                    <a:pt x="11099" y="711"/>
                  </a:lnTo>
                  <a:lnTo>
                    <a:pt x="11099" y="0"/>
                  </a:lnTo>
                  <a:close/>
                </a:path>
                <a:path w="11429" h="3175">
                  <a:moveTo>
                    <a:pt x="1638" y="977"/>
                  </a:moveTo>
                  <a:lnTo>
                    <a:pt x="1193" y="977"/>
                  </a:lnTo>
                  <a:lnTo>
                    <a:pt x="1168" y="1193"/>
                  </a:lnTo>
                  <a:lnTo>
                    <a:pt x="1435" y="1282"/>
                  </a:lnTo>
                  <a:lnTo>
                    <a:pt x="1765" y="1460"/>
                  </a:lnTo>
                  <a:lnTo>
                    <a:pt x="1758" y="2171"/>
                  </a:lnTo>
                  <a:lnTo>
                    <a:pt x="9702" y="2260"/>
                  </a:lnTo>
                  <a:lnTo>
                    <a:pt x="9499" y="2235"/>
                  </a:lnTo>
                  <a:lnTo>
                    <a:pt x="2082" y="2235"/>
                  </a:lnTo>
                  <a:lnTo>
                    <a:pt x="2082" y="1041"/>
                  </a:lnTo>
                  <a:lnTo>
                    <a:pt x="1765" y="1041"/>
                  </a:lnTo>
                  <a:close/>
                </a:path>
                <a:path w="11429" h="3175">
                  <a:moveTo>
                    <a:pt x="10248" y="977"/>
                  </a:moveTo>
                  <a:lnTo>
                    <a:pt x="9829" y="977"/>
                  </a:lnTo>
                  <a:lnTo>
                    <a:pt x="9766" y="1193"/>
                  </a:lnTo>
                  <a:lnTo>
                    <a:pt x="9969" y="1244"/>
                  </a:lnTo>
                  <a:lnTo>
                    <a:pt x="10401" y="1460"/>
                  </a:lnTo>
                  <a:lnTo>
                    <a:pt x="10363" y="2171"/>
                  </a:lnTo>
                  <a:lnTo>
                    <a:pt x="11099" y="2260"/>
                  </a:lnTo>
                  <a:lnTo>
                    <a:pt x="11099" y="1041"/>
                  </a:lnTo>
                  <a:lnTo>
                    <a:pt x="10401" y="1041"/>
                  </a:lnTo>
                  <a:lnTo>
                    <a:pt x="10248" y="977"/>
                  </a:lnTo>
                  <a:close/>
                </a:path>
                <a:path w="11429" h="3175">
                  <a:moveTo>
                    <a:pt x="2895" y="749"/>
                  </a:moveTo>
                  <a:lnTo>
                    <a:pt x="2527" y="749"/>
                  </a:lnTo>
                  <a:lnTo>
                    <a:pt x="2527" y="2235"/>
                  </a:lnTo>
                  <a:lnTo>
                    <a:pt x="2895" y="2235"/>
                  </a:lnTo>
                  <a:lnTo>
                    <a:pt x="2895" y="749"/>
                  </a:lnTo>
                  <a:close/>
                </a:path>
                <a:path w="11429" h="3175">
                  <a:moveTo>
                    <a:pt x="4229" y="749"/>
                  </a:moveTo>
                  <a:lnTo>
                    <a:pt x="3962" y="749"/>
                  </a:lnTo>
                  <a:lnTo>
                    <a:pt x="3962" y="1015"/>
                  </a:lnTo>
                  <a:lnTo>
                    <a:pt x="3302" y="1015"/>
                  </a:lnTo>
                  <a:lnTo>
                    <a:pt x="3302" y="1346"/>
                  </a:lnTo>
                  <a:lnTo>
                    <a:pt x="3873" y="1346"/>
                  </a:lnTo>
                  <a:lnTo>
                    <a:pt x="3873" y="1612"/>
                  </a:lnTo>
                  <a:lnTo>
                    <a:pt x="3302" y="1612"/>
                  </a:lnTo>
                  <a:lnTo>
                    <a:pt x="3302" y="1930"/>
                  </a:lnTo>
                  <a:lnTo>
                    <a:pt x="3962" y="1930"/>
                  </a:lnTo>
                  <a:lnTo>
                    <a:pt x="3962" y="2235"/>
                  </a:lnTo>
                  <a:lnTo>
                    <a:pt x="4229" y="2235"/>
                  </a:lnTo>
                  <a:lnTo>
                    <a:pt x="4229" y="749"/>
                  </a:lnTo>
                  <a:close/>
                </a:path>
                <a:path w="11429" h="3175">
                  <a:moveTo>
                    <a:pt x="4533" y="1244"/>
                  </a:moveTo>
                  <a:lnTo>
                    <a:pt x="4533" y="2235"/>
                  </a:lnTo>
                  <a:lnTo>
                    <a:pt x="4940" y="2235"/>
                  </a:lnTo>
                  <a:lnTo>
                    <a:pt x="4826" y="1904"/>
                  </a:lnTo>
                  <a:lnTo>
                    <a:pt x="4533" y="1244"/>
                  </a:lnTo>
                  <a:close/>
                </a:path>
                <a:path w="11429" h="3175">
                  <a:moveTo>
                    <a:pt x="5664" y="1244"/>
                  </a:moveTo>
                  <a:lnTo>
                    <a:pt x="5384" y="1904"/>
                  </a:lnTo>
                  <a:lnTo>
                    <a:pt x="5207" y="2235"/>
                  </a:lnTo>
                  <a:lnTo>
                    <a:pt x="5664" y="2235"/>
                  </a:lnTo>
                  <a:lnTo>
                    <a:pt x="5664" y="1244"/>
                  </a:lnTo>
                  <a:close/>
                </a:path>
                <a:path w="11429" h="3175">
                  <a:moveTo>
                    <a:pt x="6400" y="749"/>
                  </a:moveTo>
                  <a:lnTo>
                    <a:pt x="6083" y="749"/>
                  </a:lnTo>
                  <a:lnTo>
                    <a:pt x="6083" y="2235"/>
                  </a:lnTo>
                  <a:lnTo>
                    <a:pt x="6400" y="2235"/>
                  </a:lnTo>
                  <a:lnTo>
                    <a:pt x="6400" y="749"/>
                  </a:lnTo>
                  <a:close/>
                </a:path>
                <a:path w="11429" h="3175">
                  <a:moveTo>
                    <a:pt x="7772" y="749"/>
                  </a:moveTo>
                  <a:lnTo>
                    <a:pt x="7505" y="749"/>
                  </a:lnTo>
                  <a:lnTo>
                    <a:pt x="7505" y="1015"/>
                  </a:lnTo>
                  <a:lnTo>
                    <a:pt x="6845" y="1015"/>
                  </a:lnTo>
                  <a:lnTo>
                    <a:pt x="6845" y="1346"/>
                  </a:lnTo>
                  <a:lnTo>
                    <a:pt x="7442" y="1346"/>
                  </a:lnTo>
                  <a:lnTo>
                    <a:pt x="7442" y="1612"/>
                  </a:lnTo>
                  <a:lnTo>
                    <a:pt x="6845" y="1612"/>
                  </a:lnTo>
                  <a:lnTo>
                    <a:pt x="6845" y="1930"/>
                  </a:lnTo>
                  <a:lnTo>
                    <a:pt x="7531" y="1930"/>
                  </a:lnTo>
                  <a:lnTo>
                    <a:pt x="7531" y="2235"/>
                  </a:lnTo>
                  <a:lnTo>
                    <a:pt x="7772" y="2235"/>
                  </a:lnTo>
                  <a:lnTo>
                    <a:pt x="7772" y="749"/>
                  </a:lnTo>
                  <a:close/>
                </a:path>
                <a:path w="11429" h="3175">
                  <a:moveTo>
                    <a:pt x="8102" y="1282"/>
                  </a:moveTo>
                  <a:lnTo>
                    <a:pt x="8102" y="2235"/>
                  </a:lnTo>
                  <a:lnTo>
                    <a:pt x="8610" y="2235"/>
                  </a:lnTo>
                  <a:lnTo>
                    <a:pt x="8102" y="1282"/>
                  </a:lnTo>
                  <a:close/>
                </a:path>
                <a:path w="11429" h="3175">
                  <a:moveTo>
                    <a:pt x="9509" y="749"/>
                  </a:moveTo>
                  <a:lnTo>
                    <a:pt x="9080" y="749"/>
                  </a:lnTo>
                  <a:lnTo>
                    <a:pt x="9080" y="2235"/>
                  </a:lnTo>
                  <a:lnTo>
                    <a:pt x="9499" y="2235"/>
                  </a:lnTo>
                  <a:lnTo>
                    <a:pt x="9359" y="2171"/>
                  </a:lnTo>
                  <a:lnTo>
                    <a:pt x="9359" y="1904"/>
                  </a:lnTo>
                  <a:lnTo>
                    <a:pt x="10096" y="1904"/>
                  </a:lnTo>
                  <a:lnTo>
                    <a:pt x="9979" y="1752"/>
                  </a:lnTo>
                  <a:lnTo>
                    <a:pt x="9652" y="1574"/>
                  </a:lnTo>
                  <a:lnTo>
                    <a:pt x="9398" y="1485"/>
                  </a:lnTo>
                  <a:lnTo>
                    <a:pt x="9509" y="749"/>
                  </a:lnTo>
                  <a:close/>
                </a:path>
                <a:path w="11429" h="3175">
                  <a:moveTo>
                    <a:pt x="1460" y="1904"/>
                  </a:moveTo>
                  <a:lnTo>
                    <a:pt x="723" y="1904"/>
                  </a:lnTo>
                  <a:lnTo>
                    <a:pt x="914" y="1930"/>
                  </a:lnTo>
                  <a:lnTo>
                    <a:pt x="1066" y="1993"/>
                  </a:lnTo>
                  <a:lnTo>
                    <a:pt x="1346" y="1993"/>
                  </a:lnTo>
                  <a:close/>
                </a:path>
                <a:path w="11429" h="3175">
                  <a:moveTo>
                    <a:pt x="10096" y="1904"/>
                  </a:moveTo>
                  <a:lnTo>
                    <a:pt x="9359" y="1904"/>
                  </a:lnTo>
                  <a:lnTo>
                    <a:pt x="9550" y="1930"/>
                  </a:lnTo>
                  <a:lnTo>
                    <a:pt x="9702" y="1993"/>
                  </a:lnTo>
                  <a:lnTo>
                    <a:pt x="9969" y="1993"/>
                  </a:lnTo>
                  <a:lnTo>
                    <a:pt x="10096" y="1930"/>
                  </a:lnTo>
                  <a:close/>
                </a:path>
                <a:path w="11429" h="3175">
                  <a:moveTo>
                    <a:pt x="8788" y="749"/>
                  </a:moveTo>
                  <a:lnTo>
                    <a:pt x="8255" y="749"/>
                  </a:lnTo>
                  <a:lnTo>
                    <a:pt x="8788" y="1689"/>
                  </a:lnTo>
                  <a:lnTo>
                    <a:pt x="8788" y="749"/>
                  </a:lnTo>
                  <a:close/>
                </a:path>
                <a:path w="11429" h="3175">
                  <a:moveTo>
                    <a:pt x="5537" y="749"/>
                  </a:moveTo>
                  <a:lnTo>
                    <a:pt x="4762" y="749"/>
                  </a:lnTo>
                  <a:lnTo>
                    <a:pt x="5041" y="1346"/>
                  </a:lnTo>
                  <a:lnTo>
                    <a:pt x="5143" y="1638"/>
                  </a:lnTo>
                  <a:lnTo>
                    <a:pt x="5384" y="1041"/>
                  </a:lnTo>
                  <a:lnTo>
                    <a:pt x="5537" y="749"/>
                  </a:lnTo>
                  <a:close/>
                </a:path>
                <a:path w="11429" h="3175">
                  <a:moveTo>
                    <a:pt x="9550" y="711"/>
                  </a:moveTo>
                  <a:lnTo>
                    <a:pt x="1460" y="711"/>
                  </a:lnTo>
                  <a:lnTo>
                    <a:pt x="1643" y="749"/>
                  </a:lnTo>
                  <a:lnTo>
                    <a:pt x="1765" y="1041"/>
                  </a:lnTo>
                  <a:lnTo>
                    <a:pt x="2082" y="1041"/>
                  </a:lnTo>
                  <a:lnTo>
                    <a:pt x="2082" y="749"/>
                  </a:lnTo>
                  <a:lnTo>
                    <a:pt x="9509" y="749"/>
                  </a:lnTo>
                  <a:close/>
                </a:path>
                <a:path w="11429" h="3175">
                  <a:moveTo>
                    <a:pt x="11099" y="711"/>
                  </a:moveTo>
                  <a:lnTo>
                    <a:pt x="10096" y="711"/>
                  </a:lnTo>
                  <a:lnTo>
                    <a:pt x="10279" y="749"/>
                  </a:lnTo>
                  <a:lnTo>
                    <a:pt x="10401" y="1041"/>
                  </a:lnTo>
                  <a:lnTo>
                    <a:pt x="11099" y="1041"/>
                  </a:lnTo>
                  <a:lnTo>
                    <a:pt x="11099" y="711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397" name="object 13397"/>
          <p:cNvSpPr txBox="1"/>
          <p:nvPr/>
        </p:nvSpPr>
        <p:spPr>
          <a:xfrm>
            <a:off x="7958928" y="484127"/>
            <a:ext cx="4147185" cy="2402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8100">
              <a:lnSpc>
                <a:spcPct val="126299"/>
              </a:lnSpc>
              <a:spcBef>
                <a:spcPts val="100"/>
              </a:spcBef>
            </a:pPr>
            <a:r>
              <a:rPr sz="950" spc="25" dirty="0">
                <a:latin typeface="Microsoft Sans Serif"/>
                <a:cs typeface="Microsoft Sans Serif"/>
              </a:rPr>
              <a:t>Tradicionalmente,</a:t>
            </a:r>
            <a:r>
              <a:rPr sz="950" dirty="0">
                <a:latin typeface="Microsoft Sans Serif"/>
                <a:cs typeface="Microsoft Sans Serif"/>
              </a:rPr>
              <a:t> las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aplicaciones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procesos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medianos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30" dirty="0">
                <a:latin typeface="Microsoft Sans Serif"/>
                <a:cs typeface="Microsoft Sans Serif"/>
              </a:rPr>
              <a:t>grandes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han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sido </a:t>
            </a:r>
            <a:r>
              <a:rPr sz="950" spc="30" dirty="0">
                <a:latin typeface="Microsoft Sans Serif"/>
                <a:cs typeface="Microsoft Sans Serif"/>
              </a:rPr>
              <a:t>controladas </a:t>
            </a:r>
            <a:r>
              <a:rPr sz="950" spc="55" dirty="0">
                <a:latin typeface="Microsoft Sans Serif"/>
                <a:cs typeface="Microsoft Sans Serif"/>
              </a:rPr>
              <a:t>por un </a:t>
            </a:r>
            <a:r>
              <a:rPr sz="950" b="1" spc="25" dirty="0">
                <a:latin typeface="Arial"/>
                <a:cs typeface="Arial"/>
              </a:rPr>
              <a:t>sistema de control distribuido </a:t>
            </a:r>
            <a:r>
              <a:rPr sz="950" b="1" spc="-35" dirty="0">
                <a:latin typeface="Arial"/>
                <a:cs typeface="Arial"/>
              </a:rPr>
              <a:t>(DCS)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basa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hardware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software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propietarios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menudo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no</a:t>
            </a:r>
            <a:r>
              <a:rPr sz="950" spc="-10" dirty="0">
                <a:latin typeface="Microsoft Sans Serif"/>
                <a:cs typeface="Microsoft Sans Serif"/>
              </a:rPr>
              <a:t> 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integran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bien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otros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sistemas.</a:t>
            </a:r>
            <a:endParaRPr sz="95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26299"/>
              </a:lnSpc>
            </a:pPr>
            <a:r>
              <a:rPr sz="950" spc="-25" dirty="0">
                <a:latin typeface="Microsoft Sans Serif"/>
                <a:cs typeface="Microsoft Sans Serif"/>
              </a:rPr>
              <a:t>En </a:t>
            </a:r>
            <a:r>
              <a:rPr sz="950" spc="30" dirty="0">
                <a:latin typeface="Microsoft Sans Serif"/>
                <a:cs typeface="Microsoft Sans Serif"/>
              </a:rPr>
              <a:t>comparación, </a:t>
            </a:r>
            <a:r>
              <a:rPr sz="950" spc="5" dirty="0">
                <a:latin typeface="Microsoft Sans Serif"/>
                <a:cs typeface="Microsoft Sans Serif"/>
              </a:rPr>
              <a:t>Siemens </a:t>
            </a:r>
            <a:r>
              <a:rPr sz="950" b="1" spc="-60" dirty="0">
                <a:latin typeface="Arial"/>
                <a:cs typeface="Arial"/>
              </a:rPr>
              <a:t>PC </a:t>
            </a:r>
            <a:r>
              <a:rPr sz="950" b="1" spc="5" dirty="0">
                <a:latin typeface="Arial"/>
                <a:cs typeface="Arial"/>
              </a:rPr>
              <a:t>SIMATIC </a:t>
            </a:r>
            <a:r>
              <a:rPr sz="950" b="1" spc="15" dirty="0">
                <a:latin typeface="Arial"/>
                <a:cs typeface="Arial"/>
              </a:rPr>
              <a:t>7 </a:t>
            </a:r>
            <a:r>
              <a:rPr sz="950" spc="25" dirty="0">
                <a:latin typeface="Microsoft Sans Serif"/>
                <a:cs typeface="Microsoft Sans Serif"/>
              </a:rPr>
              <a:t>utiliza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40" dirty="0">
                <a:latin typeface="Microsoft Sans Serif"/>
                <a:cs typeface="Microsoft Sans Serif"/>
              </a:rPr>
              <a:t>enfoque </a:t>
            </a:r>
            <a:r>
              <a:rPr sz="950" spc="25" dirty="0">
                <a:latin typeface="Microsoft Sans Serif"/>
                <a:cs typeface="Microsoft Sans Serif"/>
              </a:rPr>
              <a:t>más flexible.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SIMATIC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65" dirty="0">
                <a:latin typeface="Microsoft Sans Serif"/>
                <a:cs typeface="Microsoft Sans Serif"/>
              </a:rPr>
              <a:t>PCS7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utiliza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hardware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software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estándar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familia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SIMATIC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TIA. </a:t>
            </a:r>
            <a:r>
              <a:rPr sz="950" spc="-20" dirty="0">
                <a:latin typeface="Microsoft Sans Serif"/>
                <a:cs typeface="Microsoft Sans Serif"/>
              </a:rPr>
              <a:t>Las </a:t>
            </a:r>
            <a:r>
              <a:rPr sz="950" spc="10" dirty="0">
                <a:latin typeface="Microsoft Sans Serif"/>
                <a:cs typeface="Microsoft Sans Serif"/>
              </a:rPr>
              <a:t>capacidades </a:t>
            </a:r>
            <a:r>
              <a:rPr sz="950" spc="45" dirty="0">
                <a:latin typeface="Microsoft Sans Serif"/>
                <a:cs typeface="Microsoft Sans Serif"/>
              </a:rPr>
              <a:t>uniformes </a:t>
            </a:r>
            <a:r>
              <a:rPr sz="950" spc="30" dirty="0">
                <a:latin typeface="Microsoft Sans Serif"/>
                <a:cs typeface="Microsoft Sans Serif"/>
              </a:rPr>
              <a:t>de administración, comunicación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configuración </a:t>
            </a:r>
            <a:r>
              <a:rPr sz="950" spc="30" dirty="0">
                <a:latin typeface="Microsoft Sans Serif"/>
                <a:cs typeface="Microsoft Sans Serif"/>
              </a:rPr>
              <a:t>de datos de </a:t>
            </a:r>
            <a:r>
              <a:rPr sz="950" spc="-10" dirty="0">
                <a:latin typeface="Microsoft Sans Serif"/>
                <a:cs typeface="Microsoft Sans Serif"/>
              </a:rPr>
              <a:t>TIA </a:t>
            </a:r>
            <a:r>
              <a:rPr sz="950" spc="45" dirty="0">
                <a:latin typeface="Microsoft Sans Serif"/>
                <a:cs typeface="Microsoft Sans Serif"/>
              </a:rPr>
              <a:t>brindan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45" dirty="0">
                <a:latin typeface="Microsoft Sans Serif"/>
                <a:cs typeface="Microsoft Sans Serif"/>
              </a:rPr>
              <a:t>plataforma </a:t>
            </a:r>
            <a:r>
              <a:rPr sz="950" spc="35" dirty="0">
                <a:latin typeface="Microsoft Sans Serif"/>
                <a:cs typeface="Microsoft Sans Serif"/>
              </a:rPr>
              <a:t>abierta para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soluciones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15" dirty="0">
                <a:latin typeface="Microsoft Sans Serif"/>
                <a:cs typeface="Microsoft Sans Serif"/>
              </a:rPr>
              <a:t>aplicaciones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20" dirty="0">
                <a:latin typeface="Microsoft Sans Serif"/>
                <a:cs typeface="Microsoft Sans Serif"/>
              </a:rPr>
              <a:t>procesos </a:t>
            </a:r>
            <a:r>
              <a:rPr sz="950" spc="55" dirty="0">
                <a:latin typeface="Microsoft Sans Serif"/>
                <a:cs typeface="Microsoft Sans Serif"/>
              </a:rPr>
              <a:t>por </a:t>
            </a:r>
            <a:r>
              <a:rPr sz="950" spc="20" dirty="0">
                <a:latin typeface="Microsoft Sans Serif"/>
                <a:cs typeface="Microsoft Sans Serif"/>
              </a:rPr>
              <a:t>lotes, </a:t>
            </a:r>
            <a:r>
              <a:rPr sz="950" spc="35" dirty="0">
                <a:latin typeface="Microsoft Sans Serif"/>
                <a:cs typeface="Microsoft Sans Serif"/>
              </a:rPr>
              <a:t>continuos </a:t>
            </a:r>
            <a:r>
              <a:rPr sz="950" spc="5" dirty="0">
                <a:latin typeface="Microsoft Sans Serif"/>
                <a:cs typeface="Microsoft Sans Serif"/>
              </a:rPr>
              <a:t>e </a:t>
            </a:r>
            <a:r>
              <a:rPr sz="950" spc="35" dirty="0">
                <a:latin typeface="Microsoft Sans Serif"/>
                <a:cs typeface="Microsoft Sans Serif"/>
              </a:rPr>
              <a:t>híbridos.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Además, la </a:t>
            </a:r>
            <a:r>
              <a:rPr sz="950" spc="30" dirty="0">
                <a:latin typeface="Microsoft Sans Serif"/>
                <a:cs typeface="Microsoft Sans Serif"/>
              </a:rPr>
              <a:t>tecnología de automatización </a:t>
            </a:r>
            <a:r>
              <a:rPr sz="950" spc="50" dirty="0">
                <a:latin typeface="Microsoft Sans Serif"/>
                <a:cs typeface="Microsoft Sans Serif"/>
              </a:rPr>
              <a:t>uniforme </a:t>
            </a:r>
            <a:r>
              <a:rPr sz="950" spc="45" dirty="0">
                <a:latin typeface="Microsoft Sans Serif"/>
                <a:cs typeface="Microsoft Sans Serif"/>
              </a:rPr>
              <a:t>también </a:t>
            </a:r>
            <a:r>
              <a:rPr sz="950" spc="25" dirty="0">
                <a:latin typeface="Microsoft Sans Serif"/>
                <a:cs typeface="Microsoft Sans Serif"/>
              </a:rPr>
              <a:t>facilita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optimización </a:t>
            </a:r>
            <a:r>
              <a:rPr sz="950" spc="30" dirty="0">
                <a:latin typeface="Microsoft Sans Serif"/>
                <a:cs typeface="Microsoft Sans Serif"/>
              </a:rPr>
              <a:t>de todas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25" dirty="0">
                <a:latin typeface="Microsoft Sans Serif"/>
                <a:cs typeface="Microsoft Sans Serif"/>
              </a:rPr>
              <a:t>operaciones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0" dirty="0">
                <a:latin typeface="Microsoft Sans Serif"/>
                <a:cs typeface="Microsoft Sans Serif"/>
              </a:rPr>
              <a:t>empresa </a:t>
            </a:r>
            <a:r>
              <a:rPr sz="950" spc="20" dirty="0">
                <a:latin typeface="Microsoft Sans Serif"/>
                <a:cs typeface="Microsoft Sans Serif"/>
              </a:rPr>
              <a:t>desde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25" dirty="0">
                <a:latin typeface="Microsoft Sans Serif"/>
                <a:cs typeface="Microsoft Sans Serif"/>
              </a:rPr>
              <a:t>nivel </a:t>
            </a:r>
            <a:r>
              <a:rPr sz="950" spc="-90" dirty="0">
                <a:latin typeface="Microsoft Sans Serif"/>
                <a:cs typeface="Microsoft Sans Serif"/>
              </a:rPr>
              <a:t>ERP </a:t>
            </a:r>
            <a:r>
              <a:rPr sz="950" spc="-8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hasta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nivel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campo.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3408" name="object 13408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69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3398" name="object 13398"/>
          <p:cNvSpPr txBox="1"/>
          <p:nvPr/>
        </p:nvSpPr>
        <p:spPr>
          <a:xfrm>
            <a:off x="8190953" y="3144037"/>
            <a:ext cx="586740" cy="32385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algn="ctr">
              <a:spcBef>
                <a:spcPts val="275"/>
              </a:spcBef>
            </a:pPr>
            <a:r>
              <a:rPr sz="800" spc="30" dirty="0">
                <a:latin typeface="Microsoft Sans Serif"/>
                <a:cs typeface="Microsoft Sans Serif"/>
              </a:rPr>
              <a:t>Laboratorio</a:t>
            </a:r>
            <a:endParaRPr sz="800">
              <a:latin typeface="Microsoft Sans Serif"/>
              <a:cs typeface="Microsoft Sans Serif"/>
            </a:endParaRPr>
          </a:p>
          <a:p>
            <a:pPr marL="22860" algn="ctr">
              <a:spcBef>
                <a:spcPts val="190"/>
              </a:spcBef>
            </a:pPr>
            <a:r>
              <a:rPr sz="850" spc="10" dirty="0">
                <a:latin typeface="Microsoft Sans Serif"/>
                <a:cs typeface="Microsoft Sans Serif"/>
              </a:rPr>
              <a:t>Sistema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399" name="object 13399"/>
          <p:cNvSpPr txBox="1"/>
          <p:nvPr/>
        </p:nvSpPr>
        <p:spPr>
          <a:xfrm>
            <a:off x="9105989" y="3160399"/>
            <a:ext cx="59753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20" dirty="0">
                <a:latin typeface="Microsoft Sans Serif"/>
                <a:cs typeface="Microsoft Sans Serif"/>
              </a:rPr>
              <a:t>Producción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400" name="object 13400"/>
          <p:cNvSpPr txBox="1"/>
          <p:nvPr/>
        </p:nvSpPr>
        <p:spPr>
          <a:xfrm>
            <a:off x="9264866" y="3325498"/>
            <a:ext cx="3079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Microsoft Sans Serif"/>
                <a:cs typeface="Microsoft Sans Serif"/>
              </a:rPr>
              <a:t>Planta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401" name="object 13401"/>
          <p:cNvSpPr txBox="1"/>
          <p:nvPr/>
        </p:nvSpPr>
        <p:spPr>
          <a:xfrm>
            <a:off x="9889722" y="3117431"/>
            <a:ext cx="1327785" cy="345440"/>
          </a:xfrm>
          <a:prstGeom prst="rect">
            <a:avLst/>
          </a:prstGeom>
        </p:spPr>
        <p:txBody>
          <a:bodyPr vert="horz" wrap="square" lIns="0" tIns="52705" rIns="0" bIns="0" rtlCol="0">
            <a:spAutoFit/>
          </a:bodyPr>
          <a:lstStyle/>
          <a:p>
            <a:pPr marL="245745">
              <a:spcBef>
                <a:spcPts val="415"/>
              </a:spcBef>
            </a:pPr>
            <a:r>
              <a:rPr sz="850" spc="-10" dirty="0">
                <a:latin typeface="Microsoft Sans Serif"/>
                <a:cs typeface="Microsoft Sans Serif"/>
              </a:rPr>
              <a:t>Red</a:t>
            </a:r>
            <a:r>
              <a:rPr sz="850" spc="-2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plantas</a:t>
            </a:r>
            <a:r>
              <a:rPr sz="850" spc="-2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280"/>
              </a:spcBef>
            </a:pPr>
            <a:r>
              <a:rPr sz="750" spc="15" dirty="0">
                <a:latin typeface="Microsoft Sans Serif"/>
                <a:cs typeface="Microsoft Sans Serif"/>
              </a:rPr>
              <a:t>Una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ubicación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producción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402" name="object 13402"/>
          <p:cNvSpPr txBox="1"/>
          <p:nvPr/>
        </p:nvSpPr>
        <p:spPr>
          <a:xfrm>
            <a:off x="8034353" y="4035569"/>
            <a:ext cx="887094" cy="515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240" marR="33020" algn="ctr">
              <a:lnSpc>
                <a:spcPct val="145500"/>
              </a:lnSpc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Escalable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desde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pequeño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sistema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laboratorio</a:t>
            </a:r>
            <a:endParaRPr sz="550">
              <a:latin typeface="Microsoft Sans Serif"/>
              <a:cs typeface="Microsoft Sans Serif"/>
            </a:endParaRPr>
          </a:p>
          <a:p>
            <a:pPr marR="1905" algn="ctr">
              <a:spcBef>
                <a:spcPts val="100"/>
              </a:spcBef>
            </a:pPr>
            <a:r>
              <a:rPr sz="750" spc="15" dirty="0">
                <a:latin typeface="Microsoft Sans Serif"/>
                <a:cs typeface="Microsoft Sans Serif"/>
              </a:rPr>
              <a:t>(aprox.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160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spcBef>
                <a:spcPts val="160"/>
              </a:spcBef>
            </a:pPr>
            <a:r>
              <a:rPr sz="650" spc="30" dirty="0">
                <a:latin typeface="Microsoft Sans Serif"/>
                <a:cs typeface="Microsoft Sans Serif"/>
              </a:rPr>
              <a:t>puntos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medición)...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403" name="object 13403"/>
          <p:cNvSpPr txBox="1"/>
          <p:nvPr/>
        </p:nvSpPr>
        <p:spPr>
          <a:xfrm>
            <a:off x="9967254" y="4914410"/>
            <a:ext cx="15417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8270" marR="5080" indent="64769">
              <a:lnSpc>
                <a:spcPct val="123100"/>
              </a:lnSpc>
              <a:spcBef>
                <a:spcPts val="100"/>
              </a:spcBef>
            </a:pPr>
            <a:r>
              <a:rPr sz="650" spc="-10" dirty="0">
                <a:latin typeface="Microsoft Sans Serif"/>
                <a:cs typeface="Microsoft Sans Serif"/>
              </a:rPr>
              <a:t>. . . </a:t>
            </a:r>
            <a:r>
              <a:rPr sz="650" spc="15" dirty="0">
                <a:latin typeface="Microsoft Sans Serif"/>
                <a:cs typeface="Microsoft Sans Serif"/>
              </a:rPr>
              <a:t>hasta sistema </a:t>
            </a:r>
            <a:r>
              <a:rPr sz="650" spc="30" dirty="0">
                <a:latin typeface="Microsoft Sans Serif"/>
                <a:cs typeface="Microsoft Sans Serif"/>
              </a:rPr>
              <a:t>distribuido </a:t>
            </a:r>
            <a:r>
              <a:rPr sz="650" spc="15" dirty="0">
                <a:latin typeface="Microsoft Sans Serif"/>
                <a:cs typeface="Microsoft Sans Serif"/>
              </a:rPr>
              <a:t>con </a:t>
            </a:r>
            <a:r>
              <a:rPr sz="650" spc="2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arquitectura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cliente/servidor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(aprox.</a:t>
            </a:r>
            <a:endParaRPr sz="650">
              <a:latin typeface="Microsoft Sans Serif"/>
              <a:cs typeface="Microsoft Sans Serif"/>
            </a:endParaRPr>
          </a:p>
          <a:p>
            <a:pPr marL="12700">
              <a:spcBef>
                <a:spcPts val="180"/>
              </a:spcBef>
            </a:pPr>
            <a:r>
              <a:rPr sz="650" spc="5" dirty="0">
                <a:latin typeface="Microsoft Sans Serif"/>
                <a:cs typeface="Microsoft Sans Serif"/>
              </a:rPr>
              <a:t>60.000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puntos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medición)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3404" name="object 13404"/>
          <p:cNvSpPr txBox="1"/>
          <p:nvPr/>
        </p:nvSpPr>
        <p:spPr>
          <a:xfrm>
            <a:off x="5763108" y="6467724"/>
            <a:ext cx="158750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dirty="0">
                <a:latin typeface="Arial"/>
                <a:cs typeface="Arial"/>
              </a:rPr>
              <a:t>Todo</a:t>
            </a:r>
            <a:r>
              <a:rPr sz="1050" b="1" spc="-35" dirty="0">
                <a:latin typeface="Arial"/>
                <a:cs typeface="Arial"/>
              </a:rPr>
              <a:t> </a:t>
            </a:r>
            <a:r>
              <a:rPr sz="1050" b="1" spc="20" dirty="0">
                <a:latin typeface="Arial"/>
                <a:cs typeface="Arial"/>
              </a:rPr>
              <a:t>esto</a:t>
            </a:r>
            <a:r>
              <a:rPr sz="1050" b="1" spc="-35" dirty="0">
                <a:latin typeface="Arial"/>
                <a:cs typeface="Arial"/>
              </a:rPr>
              <a:t> </a:t>
            </a:r>
            <a:r>
              <a:rPr sz="1050" b="1" spc="10" dirty="0">
                <a:latin typeface="Arial"/>
                <a:cs typeface="Arial"/>
              </a:rPr>
              <a:t>y</a:t>
            </a:r>
            <a:r>
              <a:rPr sz="1050" b="1" spc="-35" dirty="0">
                <a:latin typeface="Arial"/>
                <a:cs typeface="Arial"/>
              </a:rPr>
              <a:t> </a:t>
            </a:r>
            <a:r>
              <a:rPr sz="1050" b="1" spc="30" dirty="0">
                <a:latin typeface="Arial"/>
                <a:cs typeface="Arial"/>
              </a:rPr>
              <a:t>mucho</a:t>
            </a:r>
            <a:r>
              <a:rPr sz="1050" b="1" spc="-35" dirty="0">
                <a:latin typeface="Arial"/>
                <a:cs typeface="Arial"/>
              </a:rPr>
              <a:t> </a:t>
            </a:r>
            <a:r>
              <a:rPr sz="1050" b="1" spc="25" dirty="0">
                <a:latin typeface="Arial"/>
                <a:cs typeface="Arial"/>
              </a:rPr>
              <a:t>mas</a:t>
            </a:r>
            <a:endParaRPr sz="1050">
              <a:latin typeface="Arial"/>
              <a:cs typeface="Arial"/>
            </a:endParaRPr>
          </a:p>
        </p:txBody>
      </p:sp>
      <p:sp>
        <p:nvSpPr>
          <p:cNvPr id="13405" name="object 13405"/>
          <p:cNvSpPr txBox="1"/>
          <p:nvPr/>
        </p:nvSpPr>
        <p:spPr>
          <a:xfrm>
            <a:off x="7958888" y="6442323"/>
            <a:ext cx="414591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45" dirty="0">
                <a:latin typeface="Microsoft Sans Serif"/>
                <a:cs typeface="Microsoft Sans Serif"/>
              </a:rPr>
              <a:t>Ningún libro </a:t>
            </a:r>
            <a:r>
              <a:rPr sz="950" spc="35" dirty="0">
                <a:latin typeface="Microsoft Sans Serif"/>
                <a:cs typeface="Microsoft Sans Serif"/>
              </a:rPr>
              <a:t>individual puede </a:t>
            </a:r>
            <a:r>
              <a:rPr sz="950" spc="30" dirty="0">
                <a:latin typeface="Microsoft Sans Serif"/>
                <a:cs typeface="Microsoft Sans Serif"/>
              </a:rPr>
              <a:t>describir adecuadamente </a:t>
            </a:r>
            <a:r>
              <a:rPr sz="950" spc="40" dirty="0">
                <a:latin typeface="Microsoft Sans Serif"/>
                <a:cs typeface="Microsoft Sans Serif"/>
              </a:rPr>
              <a:t>todos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productos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5" dirty="0">
                <a:latin typeface="Microsoft Sans Serif"/>
                <a:cs typeface="Microsoft Sans Serif"/>
              </a:rPr>
              <a:t>servicios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30" dirty="0">
                <a:latin typeface="Microsoft Sans Serif"/>
                <a:cs typeface="Microsoft Sans Serif"/>
              </a:rPr>
              <a:t>ofrece </a:t>
            </a:r>
            <a:r>
              <a:rPr sz="950" spc="5" dirty="0">
                <a:latin typeface="Microsoft Sans Serif"/>
                <a:cs typeface="Microsoft Sans Serif"/>
              </a:rPr>
              <a:t>Siemens. </a:t>
            </a:r>
            <a:r>
              <a:rPr sz="950" spc="-10" dirty="0">
                <a:latin typeface="Microsoft Sans Serif"/>
                <a:cs typeface="Microsoft Sans Serif"/>
              </a:rPr>
              <a:t>Sin </a:t>
            </a:r>
            <a:r>
              <a:rPr sz="950" spc="40" dirty="0">
                <a:latin typeface="Microsoft Sans Serif"/>
                <a:cs typeface="Microsoft Sans Serif"/>
              </a:rPr>
              <a:t>embargo, </a:t>
            </a:r>
            <a:r>
              <a:rPr sz="950" spc="35" dirty="0">
                <a:latin typeface="Microsoft Sans Serif"/>
                <a:cs typeface="Microsoft Sans Serif"/>
              </a:rPr>
              <a:t>puede </a:t>
            </a:r>
            <a:r>
              <a:rPr sz="950" spc="45" dirty="0">
                <a:latin typeface="Microsoft Sans Serif"/>
                <a:cs typeface="Microsoft Sans Serif"/>
              </a:rPr>
              <a:t>obtener </a:t>
            </a:r>
            <a:r>
              <a:rPr sz="950" spc="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información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sobre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productos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servicios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Siemens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este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sitio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web: </a:t>
            </a:r>
            <a:r>
              <a:rPr sz="950" b="1" spc="20" dirty="0">
                <a:latin typeface="Arial"/>
                <a:cs typeface="Arial"/>
                <a:hlinkClick r:id="rId12"/>
              </a:rPr>
              <a:t>www.usa.siemens.com</a:t>
            </a:r>
            <a:r>
              <a:rPr sz="950" spc="20" dirty="0">
                <a:latin typeface="Microsoft Sans Serif"/>
                <a:cs typeface="Microsoft Sans Serif"/>
                <a:hlinkClick r:id="rId12"/>
              </a:rPr>
              <a:t>. </a:t>
            </a:r>
            <a:r>
              <a:rPr sz="950" spc="35" dirty="0">
                <a:latin typeface="Microsoft Sans Serif"/>
                <a:cs typeface="Microsoft Sans Serif"/>
              </a:rPr>
              <a:t>Mientras explora </a:t>
            </a:r>
            <a:r>
              <a:rPr sz="950" spc="15" dirty="0">
                <a:latin typeface="Microsoft Sans Serif"/>
                <a:cs typeface="Microsoft Sans Serif"/>
              </a:rPr>
              <a:t>este </a:t>
            </a:r>
            <a:r>
              <a:rPr sz="950" spc="25" dirty="0">
                <a:latin typeface="Microsoft Sans Serif"/>
                <a:cs typeface="Microsoft Sans Serif"/>
              </a:rPr>
              <a:t>sitio, </a:t>
            </a:r>
            <a:r>
              <a:rPr sz="950" spc="55" dirty="0">
                <a:latin typeface="Microsoft Sans Serif"/>
                <a:cs typeface="Microsoft Sans Serif"/>
              </a:rPr>
              <a:t>tome </a:t>
            </a:r>
            <a:r>
              <a:rPr sz="950" spc="45" dirty="0">
                <a:latin typeface="Microsoft Sans Serif"/>
                <a:cs typeface="Microsoft Sans Serif"/>
              </a:rPr>
              <a:t>nota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sistemas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servicios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adicionales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no</a:t>
            </a:r>
            <a:r>
              <a:rPr sz="950" spc="-10" dirty="0">
                <a:latin typeface="Microsoft Sans Serif"/>
                <a:cs typeface="Microsoft Sans Serif"/>
              </a:rPr>
              <a:t> 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trataron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este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libro.</a:t>
            </a:r>
            <a:r>
              <a:rPr sz="950" b="1" spc="30" dirty="0"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3406" name="object 13406"/>
          <p:cNvSpPr txBox="1"/>
          <p:nvPr/>
        </p:nvSpPr>
        <p:spPr>
          <a:xfrm>
            <a:off x="5763109" y="7760582"/>
            <a:ext cx="131762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25" dirty="0">
                <a:latin typeface="Arial"/>
                <a:cs typeface="Arial"/>
              </a:rPr>
              <a:t>Otros</a:t>
            </a:r>
            <a:r>
              <a:rPr sz="950" b="1" spc="-40" dirty="0">
                <a:latin typeface="Arial"/>
                <a:cs typeface="Arial"/>
              </a:rPr>
              <a:t> </a:t>
            </a:r>
            <a:r>
              <a:rPr sz="950" b="1" spc="-10" dirty="0">
                <a:latin typeface="Arial"/>
                <a:cs typeface="Arial"/>
              </a:rPr>
              <a:t>cursos</a:t>
            </a:r>
            <a:r>
              <a:rPr sz="950" b="1" spc="-35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35" dirty="0">
                <a:latin typeface="Arial"/>
                <a:cs typeface="Arial"/>
              </a:rPr>
              <a:t> </a:t>
            </a:r>
            <a:r>
              <a:rPr sz="950" b="1" spc="-45" dirty="0">
                <a:latin typeface="Arial"/>
                <a:cs typeface="Arial"/>
              </a:rPr>
              <a:t>PASO</a:t>
            </a:r>
            <a:endParaRPr sz="950">
              <a:latin typeface="Arial"/>
              <a:cs typeface="Arial"/>
            </a:endParaRPr>
          </a:p>
        </p:txBody>
      </p:sp>
      <p:sp>
        <p:nvSpPr>
          <p:cNvPr id="13407" name="object 13407"/>
          <p:cNvSpPr txBox="1"/>
          <p:nvPr/>
        </p:nvSpPr>
        <p:spPr>
          <a:xfrm>
            <a:off x="7959041" y="7721211"/>
            <a:ext cx="432498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latin typeface="Microsoft Sans Serif"/>
                <a:cs typeface="Microsoft Sans Serif"/>
              </a:rPr>
              <a:t>Esperamos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15" dirty="0">
                <a:latin typeface="Microsoft Sans Serif"/>
                <a:cs typeface="Microsoft Sans Serif"/>
              </a:rPr>
              <a:t>este </a:t>
            </a:r>
            <a:r>
              <a:rPr sz="900" spc="20" dirty="0">
                <a:latin typeface="Microsoft Sans Serif"/>
                <a:cs typeface="Microsoft Sans Serif"/>
              </a:rPr>
              <a:t>curso, </a:t>
            </a:r>
            <a:r>
              <a:rPr sz="900" spc="50" dirty="0">
                <a:latin typeface="Microsoft Sans Serif"/>
                <a:cs typeface="Microsoft Sans Serif"/>
              </a:rPr>
              <a:t>junto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40" dirty="0">
                <a:latin typeface="Microsoft Sans Serif"/>
                <a:cs typeface="Microsoft Sans Serif"/>
              </a:rPr>
              <a:t>nuestro </a:t>
            </a:r>
            <a:r>
              <a:rPr sz="900" spc="25" dirty="0">
                <a:latin typeface="Microsoft Sans Serif"/>
                <a:cs typeface="Microsoft Sans Serif"/>
              </a:rPr>
              <a:t>curso </a:t>
            </a:r>
            <a:r>
              <a:rPr sz="900" spc="15" dirty="0">
                <a:latin typeface="Microsoft Sans Serif"/>
                <a:cs typeface="Microsoft Sans Serif"/>
              </a:rPr>
              <a:t>Conceptos </a:t>
            </a:r>
            <a:r>
              <a:rPr sz="900" spc="10" dirty="0">
                <a:latin typeface="Microsoft Sans Serif"/>
                <a:cs typeface="Microsoft Sans Serif"/>
              </a:rPr>
              <a:t>básicos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electricidad, </a:t>
            </a:r>
            <a:r>
              <a:rPr sz="900" spc="15" dirty="0">
                <a:latin typeface="Microsoft Sans Serif"/>
                <a:cs typeface="Microsoft Sans Serif"/>
              </a:rPr>
              <a:t>le haya </a:t>
            </a:r>
            <a:r>
              <a:rPr sz="900" spc="40" dirty="0">
                <a:latin typeface="Microsoft Sans Serif"/>
                <a:cs typeface="Microsoft Sans Serif"/>
              </a:rPr>
              <a:t>proporcionado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10" dirty="0">
                <a:latin typeface="Microsoft Sans Serif"/>
                <a:cs typeface="Microsoft Sans Serif"/>
              </a:rPr>
              <a:t>base </a:t>
            </a:r>
            <a:r>
              <a:rPr sz="900" spc="30" dirty="0">
                <a:latin typeface="Microsoft Sans Serif"/>
                <a:cs typeface="Microsoft Sans Serif"/>
              </a:rPr>
              <a:t>de conocimientos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30" dirty="0">
                <a:latin typeface="Microsoft Sans Serif"/>
                <a:cs typeface="Microsoft Sans Serif"/>
              </a:rPr>
              <a:t>hará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4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nuestros </a:t>
            </a:r>
            <a:r>
              <a:rPr sz="900" spc="40" dirty="0">
                <a:latin typeface="Microsoft Sans Serif"/>
                <a:cs typeface="Microsoft Sans Serif"/>
              </a:rPr>
              <a:t>otros </a:t>
            </a:r>
            <a:r>
              <a:rPr sz="900" spc="15" dirty="0">
                <a:latin typeface="Microsoft Sans Serif"/>
                <a:cs typeface="Microsoft Sans Serif"/>
              </a:rPr>
              <a:t>cursos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-80" dirty="0">
                <a:latin typeface="Microsoft Sans Serif"/>
                <a:cs typeface="Microsoft Sans Serif"/>
              </a:rPr>
              <a:t>STEP </a:t>
            </a:r>
            <a:r>
              <a:rPr sz="900" spc="10" dirty="0">
                <a:latin typeface="Microsoft Sans Serif"/>
                <a:cs typeface="Microsoft Sans Serif"/>
              </a:rPr>
              <a:t>sean </a:t>
            </a:r>
            <a:r>
              <a:rPr sz="900" spc="25" dirty="0">
                <a:latin typeface="Microsoft Sans Serif"/>
                <a:cs typeface="Microsoft Sans Serif"/>
              </a:rPr>
              <a:t>más útiles </a:t>
            </a:r>
            <a:r>
              <a:rPr sz="900" spc="5" dirty="0">
                <a:latin typeface="Microsoft Sans Serif"/>
                <a:cs typeface="Microsoft Sans Serif"/>
              </a:rPr>
              <a:t>e </a:t>
            </a:r>
            <a:r>
              <a:rPr sz="900" spc="25" dirty="0">
                <a:latin typeface="Microsoft Sans Serif"/>
                <a:cs typeface="Microsoft Sans Serif"/>
              </a:rPr>
              <a:t>interesantes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25" dirty="0">
                <a:latin typeface="Microsoft Sans Serif"/>
                <a:cs typeface="Microsoft Sans Serif"/>
              </a:rPr>
              <a:t>usted. </a:t>
            </a:r>
            <a:r>
              <a:rPr sz="900" spc="10" dirty="0">
                <a:latin typeface="Microsoft Sans Serif"/>
                <a:cs typeface="Microsoft Sans Serif"/>
              </a:rPr>
              <a:t>Tenga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este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libro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mano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pueda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utilizar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glosario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pictórico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ayuda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su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formación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adicional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su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trabajo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diario.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70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762220" y="509738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6</a:t>
            </a:r>
            <a:endParaRPr sz="105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73352" y="546355"/>
            <a:ext cx="4307840" cy="2580515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138430" rIns="0" bIns="0" rtlCol="0">
            <a:spAutoFit/>
          </a:bodyPr>
          <a:lstStyle/>
          <a:p>
            <a:pPr marL="248285" marR="205740" indent="-248285">
              <a:lnSpc>
                <a:spcPct val="104299"/>
              </a:lnSpc>
              <a:spcBef>
                <a:spcPts val="1090"/>
              </a:spcBef>
              <a:buAutoNum type="arabicPeriod"/>
              <a:tabLst>
                <a:tab pos="248285" algn="l"/>
                <a:tab pos="1417955" algn="l"/>
              </a:tabLst>
            </a:pPr>
            <a:r>
              <a:rPr sz="1150" spc="-50" dirty="0">
                <a:latin typeface="Microsoft Sans Serif"/>
                <a:cs typeface="Microsoft Sans Serif"/>
              </a:rPr>
              <a:t>El</a:t>
            </a:r>
            <a:r>
              <a:rPr sz="1150" spc="25" dirty="0">
                <a:latin typeface="Microsoft Sans Serif"/>
                <a:cs typeface="Microsoft Sans Serif"/>
              </a:rPr>
              <a:t> </a:t>
            </a:r>
            <a:r>
              <a:rPr sz="1150" spc="50" dirty="0">
                <a:latin typeface="Microsoft Sans Serif"/>
                <a:cs typeface="Microsoft Sans Serif"/>
              </a:rPr>
              <a:t>control</a:t>
            </a:r>
            <a:r>
              <a:rPr sz="1150" u="sng" spc="5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150" spc="35" dirty="0">
                <a:latin typeface="Microsoft Sans Serif"/>
                <a:cs typeface="Microsoft Sans Serif"/>
              </a:rPr>
              <a:t>implica </a:t>
            </a:r>
            <a:r>
              <a:rPr sz="1150" spc="60" dirty="0">
                <a:latin typeface="Microsoft Sans Serif"/>
                <a:cs typeface="Microsoft Sans Serif"/>
              </a:rPr>
              <a:t>medir </a:t>
            </a:r>
            <a:r>
              <a:rPr sz="1150" spc="70" dirty="0">
                <a:latin typeface="Microsoft Sans Serif"/>
                <a:cs typeface="Microsoft Sans Serif"/>
              </a:rPr>
              <a:t>un </a:t>
            </a:r>
            <a:r>
              <a:rPr sz="1150" spc="30" dirty="0">
                <a:latin typeface="Microsoft Sans Serif"/>
                <a:cs typeface="Microsoft Sans Serif"/>
              </a:rPr>
              <a:t>valor, </a:t>
            </a:r>
            <a:r>
              <a:rPr sz="1150" spc="50" dirty="0">
                <a:latin typeface="Microsoft Sans Serif"/>
                <a:cs typeface="Microsoft Sans Serif"/>
              </a:rPr>
              <a:t>comparar </a:t>
            </a:r>
            <a:r>
              <a:rPr sz="1150" spc="20" dirty="0">
                <a:latin typeface="Microsoft Sans Serif"/>
                <a:cs typeface="Microsoft Sans Serif"/>
              </a:rPr>
              <a:t>el </a:t>
            </a:r>
            <a:r>
              <a:rPr sz="1150" spc="25" dirty="0">
                <a:latin typeface="Microsoft Sans Serif"/>
                <a:cs typeface="Microsoft Sans Serif"/>
              </a:rPr>
              <a:t> </a:t>
            </a:r>
            <a:r>
              <a:rPr sz="1150" spc="35" dirty="0">
                <a:latin typeface="Microsoft Sans Serif"/>
                <a:cs typeface="Microsoft Sans Serif"/>
              </a:rPr>
              <a:t>valor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55" dirty="0">
                <a:latin typeface="Microsoft Sans Serif"/>
                <a:cs typeface="Microsoft Sans Serif"/>
              </a:rPr>
              <a:t>medido</a:t>
            </a:r>
            <a:r>
              <a:rPr sz="1150" spc="-5" dirty="0">
                <a:latin typeface="Microsoft Sans Serif"/>
                <a:cs typeface="Microsoft Sans Serif"/>
              </a:rPr>
              <a:t> </a:t>
            </a:r>
            <a:r>
              <a:rPr sz="1150" spc="30" dirty="0">
                <a:latin typeface="Microsoft Sans Serif"/>
                <a:cs typeface="Microsoft Sans Serif"/>
              </a:rPr>
              <a:t>con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70" dirty="0">
                <a:latin typeface="Microsoft Sans Serif"/>
                <a:cs typeface="Microsoft Sans Serif"/>
              </a:rPr>
              <a:t>un</a:t>
            </a:r>
            <a:r>
              <a:rPr sz="1150" spc="-5" dirty="0">
                <a:latin typeface="Microsoft Sans Serif"/>
                <a:cs typeface="Microsoft Sans Serif"/>
              </a:rPr>
              <a:t> </a:t>
            </a:r>
            <a:r>
              <a:rPr sz="1150" spc="35" dirty="0">
                <a:latin typeface="Microsoft Sans Serif"/>
                <a:cs typeface="Microsoft Sans Serif"/>
              </a:rPr>
              <a:t>valor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25" dirty="0">
                <a:latin typeface="Microsoft Sans Serif"/>
                <a:cs typeface="Microsoft Sans Serif"/>
              </a:rPr>
              <a:t>deseado</a:t>
            </a:r>
            <a:r>
              <a:rPr sz="1150" spc="-5" dirty="0">
                <a:latin typeface="Microsoft Sans Serif"/>
                <a:cs typeface="Microsoft Sans Serif"/>
              </a:rPr>
              <a:t> </a:t>
            </a:r>
            <a:r>
              <a:rPr sz="1150" spc="10" dirty="0">
                <a:latin typeface="Microsoft Sans Serif"/>
                <a:cs typeface="Microsoft Sans Serif"/>
              </a:rPr>
              <a:t>y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50" dirty="0">
                <a:latin typeface="Microsoft Sans Serif"/>
                <a:cs typeface="Microsoft Sans Serif"/>
              </a:rPr>
              <a:t>corregir</a:t>
            </a:r>
            <a:r>
              <a:rPr sz="1150" spc="-5" dirty="0">
                <a:latin typeface="Microsoft Sans Serif"/>
                <a:cs typeface="Microsoft Sans Serif"/>
              </a:rPr>
              <a:t> </a:t>
            </a:r>
            <a:r>
              <a:rPr sz="1150" spc="20" dirty="0">
                <a:latin typeface="Microsoft Sans Serif"/>
                <a:cs typeface="Microsoft Sans Serif"/>
              </a:rPr>
              <a:t>el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55" dirty="0">
                <a:latin typeface="Microsoft Sans Serif"/>
                <a:cs typeface="Microsoft Sans Serif"/>
              </a:rPr>
              <a:t>error.</a:t>
            </a:r>
            <a:endParaRPr sz="11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  <a:buAutoNum type="arabicPeriod"/>
            </a:pPr>
            <a:endParaRPr sz="1500">
              <a:latin typeface="Microsoft Sans Serif"/>
              <a:cs typeface="Microsoft Sans Serif"/>
            </a:endParaRPr>
          </a:p>
          <a:p>
            <a:pPr marL="227329" marR="301625" indent="-227329">
              <a:lnSpc>
                <a:spcPct val="120000"/>
              </a:lnSpc>
              <a:spcBef>
                <a:spcPts val="1155"/>
              </a:spcBef>
              <a:buAutoNum type="arabicPeriod"/>
              <a:tabLst>
                <a:tab pos="227329" algn="l"/>
                <a:tab pos="1529080" algn="l"/>
              </a:tabLst>
            </a:pPr>
            <a:r>
              <a:rPr sz="1000" spc="-5" dirty="0">
                <a:latin typeface="Microsoft Sans Serif"/>
                <a:cs typeface="Microsoft Sans Serif"/>
              </a:rPr>
              <a:t>Los</a:t>
            </a:r>
            <a:r>
              <a:rPr sz="1000" spc="40" dirty="0">
                <a:latin typeface="Microsoft Sans Serif"/>
                <a:cs typeface="Microsoft Sans Serif"/>
              </a:rPr>
              <a:t> productos</a:t>
            </a:r>
            <a:r>
              <a:rPr sz="1000" u="sng" spc="4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00" spc="45" dirty="0">
                <a:latin typeface="Microsoft Sans Serif"/>
                <a:cs typeface="Microsoft Sans Serif"/>
              </a:rPr>
              <a:t>proporcionan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una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gama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instrumentos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para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medir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presión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relativa,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diferencial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absoluta.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  <a:buAutoNum type="arabicPeriod"/>
            </a:pPr>
            <a:endParaRPr sz="1250">
              <a:latin typeface="Microsoft Sans Serif"/>
              <a:cs typeface="Microsoft Sans Serif"/>
            </a:endParaRPr>
          </a:p>
          <a:p>
            <a:pPr marL="213360" marR="888365" indent="-213360">
              <a:lnSpc>
                <a:spcPct val="133300"/>
              </a:lnSpc>
              <a:buFont typeface="Microsoft Sans Serif"/>
              <a:buAutoNum type="arabicPeriod"/>
              <a:tabLst>
                <a:tab pos="213360" algn="l"/>
                <a:tab pos="593725" algn="l"/>
              </a:tabLst>
            </a:pPr>
            <a:r>
              <a:rPr sz="9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900" spc="-10" dirty="0">
                <a:latin typeface="Microsoft Sans Serif"/>
                <a:cs typeface="Microsoft Sans Serif"/>
              </a:rPr>
              <a:t>es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escalable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visualización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procesos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basado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Windows.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55"/>
              </a:spcBef>
              <a:buAutoNum type="arabicPeriod"/>
            </a:pPr>
            <a:endParaRPr sz="1250">
              <a:latin typeface="Microsoft Sans Serif"/>
              <a:cs typeface="Microsoft Sans Serif"/>
            </a:endParaRPr>
          </a:p>
          <a:p>
            <a:pPr marL="234315" marR="393065" indent="-234315">
              <a:lnSpc>
                <a:spcPct val="114300"/>
              </a:lnSpc>
              <a:buFont typeface="Microsoft Sans Serif"/>
              <a:buAutoNum type="arabicPeriod"/>
              <a:tabLst>
                <a:tab pos="234315" algn="l"/>
                <a:tab pos="678180" algn="l"/>
              </a:tabLst>
            </a:pPr>
            <a:r>
              <a:rPr sz="10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1050" spc="-10" dirty="0">
                <a:latin typeface="Microsoft Sans Serif"/>
                <a:cs typeface="Microsoft Sans Serif"/>
              </a:rPr>
              <a:t>es </a:t>
            </a:r>
            <a:r>
              <a:rPr sz="1050" spc="60" dirty="0">
                <a:latin typeface="Microsoft Sans Serif"/>
                <a:cs typeface="Microsoft Sans Serif"/>
              </a:rPr>
              <a:t>un </a:t>
            </a:r>
            <a:r>
              <a:rPr sz="1050" spc="25" dirty="0">
                <a:latin typeface="Microsoft Sans Serif"/>
                <a:cs typeface="Microsoft Sans Serif"/>
              </a:rPr>
              <a:t>sistema </a:t>
            </a:r>
            <a:r>
              <a:rPr sz="1050" spc="35" dirty="0">
                <a:latin typeface="Microsoft Sans Serif"/>
                <a:cs typeface="Microsoft Sans Serif"/>
              </a:rPr>
              <a:t>de </a:t>
            </a:r>
            <a:r>
              <a:rPr sz="1050" spc="45" dirty="0">
                <a:latin typeface="Microsoft Sans Serif"/>
                <a:cs typeface="Microsoft Sans Serif"/>
              </a:rPr>
              <a:t>control </a:t>
            </a:r>
            <a:r>
              <a:rPr sz="1050" spc="35" dirty="0">
                <a:latin typeface="Microsoft Sans Serif"/>
                <a:cs typeface="Microsoft Sans Serif"/>
              </a:rPr>
              <a:t>de </a:t>
            </a:r>
            <a:r>
              <a:rPr sz="1050" spc="20" dirty="0">
                <a:latin typeface="Microsoft Sans Serif"/>
                <a:cs typeface="Microsoft Sans Serif"/>
              </a:rPr>
              <a:t>procesos </a:t>
            </a:r>
            <a:r>
              <a:rPr sz="1050" spc="45" dirty="0">
                <a:latin typeface="Microsoft Sans Serif"/>
                <a:cs typeface="Microsoft Sans Serif"/>
              </a:rPr>
              <a:t>que </a:t>
            </a:r>
            <a:r>
              <a:rPr sz="1050" spc="30" dirty="0">
                <a:latin typeface="Microsoft Sans Serif"/>
                <a:cs typeface="Microsoft Sans Serif"/>
              </a:rPr>
              <a:t>utiliza </a:t>
            </a:r>
            <a:r>
              <a:rPr sz="1050" spc="3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hardware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y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software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estándar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la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familia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SIMATIC</a:t>
            </a:r>
            <a:r>
              <a:rPr sz="1050" spc="-10" dirty="0">
                <a:latin typeface="Microsoft Sans Serif"/>
                <a:cs typeface="Microsoft Sans Serif"/>
              </a:rPr>
              <a:t> TIA.</a:t>
            </a:r>
            <a:endParaRPr sz="10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867" y="3525429"/>
            <a:ext cx="1282255" cy="78296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1288" y="5549304"/>
            <a:ext cx="1356801" cy="83223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0838" y="7149070"/>
            <a:ext cx="1932891" cy="177999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7958141" y="510232"/>
            <a:ext cx="159575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30" dirty="0">
                <a:latin typeface="Microsoft Sans Serif"/>
                <a:cs typeface="Microsoft Sans Serif"/>
              </a:rPr>
              <a:t>Glosario</a:t>
            </a:r>
            <a:r>
              <a:rPr sz="1500" spc="-65" dirty="0">
                <a:latin typeface="Microsoft Sans Serif"/>
                <a:cs typeface="Microsoft Sans Serif"/>
              </a:rPr>
              <a:t> </a:t>
            </a:r>
            <a:r>
              <a:rPr sz="1500" spc="55" dirty="0">
                <a:latin typeface="Microsoft Sans Serif"/>
                <a:cs typeface="Microsoft Sans Serif"/>
              </a:rPr>
              <a:t>pictórico</a:t>
            </a:r>
            <a:endParaRPr sz="15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71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8140" y="1858972"/>
            <a:ext cx="397129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40" dirty="0">
                <a:latin typeface="Microsoft Sans Serif"/>
                <a:cs typeface="Microsoft Sans Serif"/>
              </a:rPr>
              <a:t>El </a:t>
            </a:r>
            <a:r>
              <a:rPr sz="950" spc="30" dirty="0">
                <a:latin typeface="Microsoft Sans Serif"/>
                <a:cs typeface="Microsoft Sans Serif"/>
              </a:rPr>
              <a:t>glosario </a:t>
            </a:r>
            <a:r>
              <a:rPr sz="950" spc="35" dirty="0">
                <a:latin typeface="Microsoft Sans Serif"/>
                <a:cs typeface="Microsoft Sans Serif"/>
              </a:rPr>
              <a:t>pictórico </a:t>
            </a:r>
            <a:r>
              <a:rPr sz="950" spc="20" dirty="0">
                <a:latin typeface="Microsoft Sans Serif"/>
                <a:cs typeface="Microsoft Sans Serif"/>
              </a:rPr>
              <a:t>incluye </a:t>
            </a:r>
            <a:r>
              <a:rPr sz="950" spc="25" dirty="0">
                <a:latin typeface="Microsoft Sans Serif"/>
                <a:cs typeface="Microsoft Sans Serif"/>
              </a:rPr>
              <a:t>definiciones </a:t>
            </a:r>
            <a:r>
              <a:rPr sz="950" spc="5" dirty="0">
                <a:latin typeface="Microsoft Sans Serif"/>
                <a:cs typeface="Microsoft Sans Serif"/>
              </a:rPr>
              <a:t>e </a:t>
            </a:r>
            <a:r>
              <a:rPr sz="950" spc="25" dirty="0">
                <a:latin typeface="Microsoft Sans Serif"/>
                <a:cs typeface="Microsoft Sans Serif"/>
              </a:rPr>
              <a:t>ilustraciones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muchos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términos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25" dirty="0">
                <a:latin typeface="Microsoft Sans Serif"/>
                <a:cs typeface="Microsoft Sans Serif"/>
              </a:rPr>
              <a:t>usan con frecuencia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40" dirty="0">
                <a:latin typeface="Microsoft Sans Serif"/>
                <a:cs typeface="Microsoft Sans Serif"/>
              </a:rPr>
              <a:t>industria </a:t>
            </a:r>
            <a:r>
              <a:rPr sz="950" spc="15" dirty="0">
                <a:latin typeface="Microsoft Sans Serif"/>
                <a:cs typeface="Microsoft Sans Serif"/>
              </a:rPr>
              <a:t>eléctrica. </a:t>
            </a:r>
            <a:r>
              <a:rPr sz="950" spc="-5" dirty="0">
                <a:latin typeface="Microsoft Sans Serif"/>
                <a:cs typeface="Microsoft Sans Serif"/>
              </a:rPr>
              <a:t>Los 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términos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están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subrayados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cursiva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incluyen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glosario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como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definición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separada.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2360" y="2849574"/>
            <a:ext cx="5753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20" dirty="0">
                <a:latin typeface="Arial"/>
                <a:cs typeface="Arial"/>
              </a:rPr>
              <a:t>Unidad</a:t>
            </a:r>
            <a:r>
              <a:rPr sz="650" b="1" spc="-4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45" dirty="0">
                <a:latin typeface="Arial"/>
                <a:cs typeface="Arial"/>
              </a:rPr>
              <a:t> </a:t>
            </a:r>
            <a:r>
              <a:rPr sz="650" b="1" spc="-40" dirty="0">
                <a:latin typeface="Arial"/>
                <a:cs typeface="Arial"/>
              </a:rPr>
              <a:t>CA</a:t>
            </a:r>
            <a:endParaRPr sz="6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8140" y="2770457"/>
            <a:ext cx="4179570" cy="57404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90"/>
              </a:spcBef>
            </a:pPr>
            <a:r>
              <a:rPr sz="800" spc="25" dirty="0">
                <a:latin typeface="Microsoft Sans Serif"/>
                <a:cs typeface="Microsoft Sans Serif"/>
              </a:rPr>
              <a:t>Un dispositivo electrónico utilizado para </a:t>
            </a:r>
            <a:r>
              <a:rPr sz="800" spc="35" dirty="0">
                <a:latin typeface="Microsoft Sans Serif"/>
                <a:cs typeface="Microsoft Sans Serif"/>
              </a:rPr>
              <a:t>controlar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velocidad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</a:t>
            </a:r>
            <a:r>
              <a:rPr sz="800" i="1" spc="20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 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También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llamado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un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variador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inversor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35" dirty="0">
                <a:latin typeface="Microsoft Sans Serif"/>
                <a:cs typeface="Microsoft Sans Serif"/>
              </a:rPr>
              <a:t>El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termino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accionamiento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00" i="1" spc="-225" dirty="0">
                <a:latin typeface="Trebuchet MS"/>
                <a:cs typeface="Trebuchet MS"/>
              </a:rPr>
              <a:t> </a:t>
            </a:r>
            <a:r>
              <a:rPr sz="8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velocidad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variable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aplica</a:t>
            </a:r>
            <a:r>
              <a:rPr sz="800" dirty="0">
                <a:latin typeface="Microsoft Sans Serif"/>
                <a:cs typeface="Microsoft Sans Serif"/>
              </a:rPr>
              <a:t> 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ambos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Accionamientos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Accionamientos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CC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859773" y="3756977"/>
            <a:ext cx="182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EDUCACIÓN FÍSICA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  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L1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     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L2/N     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spc="-5" dirty="0">
                <a:latin typeface="Microsoft Sans Serif"/>
                <a:cs typeface="Microsoft Sans Serif"/>
              </a:rPr>
              <a:t>L3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138259" y="3971688"/>
            <a:ext cx="190500" cy="846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209" algn="ctr">
              <a:spcBef>
                <a:spcPts val="100"/>
              </a:spcBef>
            </a:pPr>
            <a:r>
              <a:rPr sz="150" spc="-5" dirty="0">
                <a:latin typeface="Microsoft Sans Serif"/>
                <a:cs typeface="Microsoft Sans Serif"/>
              </a:rPr>
              <a:t>FN</a:t>
            </a:r>
            <a:endParaRPr sz="150">
              <a:latin typeface="Microsoft Sans Serif"/>
              <a:cs typeface="Microsoft Sans Serif"/>
            </a:endParaRPr>
          </a:p>
          <a:p>
            <a:pPr algn="ctr">
              <a:spcBef>
                <a:spcPts val="170"/>
              </a:spcBef>
            </a:pPr>
            <a:r>
              <a:rPr sz="100" spc="-5" dirty="0">
                <a:latin typeface="Microsoft Sans Serif"/>
                <a:cs typeface="Microsoft Sans Serif"/>
              </a:rPr>
              <a:t>EMPUJONCITO</a:t>
            </a:r>
            <a:r>
              <a:rPr sz="100" dirty="0">
                <a:latin typeface="Microsoft Sans Serif"/>
                <a:cs typeface="Microsoft Sans Serif"/>
              </a:rPr>
              <a:t>            </a:t>
            </a:r>
            <a:r>
              <a:rPr sz="150" spc="-10" dirty="0">
                <a:latin typeface="Microsoft Sans Serif"/>
                <a:cs typeface="Microsoft Sans Serif"/>
              </a:rPr>
              <a:t>PAGS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001066" y="4088368"/>
            <a:ext cx="3492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1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2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852370" y="4193413"/>
            <a:ext cx="13525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1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2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3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4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5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6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7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8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9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10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79186" y="4438196"/>
            <a:ext cx="116586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Convertidores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frecuencia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-10" dirty="0">
                <a:latin typeface="Microsoft Sans Serif"/>
                <a:cs typeface="Microsoft Sans Serif"/>
              </a:rPr>
              <a:t>SINAMICS</a:t>
            </a:r>
            <a:r>
              <a:rPr sz="400" spc="-5" dirty="0">
                <a:latin typeface="Microsoft Sans Serif"/>
                <a:cs typeface="Microsoft Sans Serif"/>
              </a:rPr>
              <a:t> G110 </a:t>
            </a:r>
            <a:r>
              <a:rPr sz="400" spc="-25" dirty="0">
                <a:latin typeface="Microsoft Sans Serif"/>
                <a:cs typeface="Microsoft Sans Serif"/>
              </a:rPr>
              <a:t>AC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762310" y="4826013"/>
            <a:ext cx="64643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60" dirty="0">
                <a:latin typeface="Arial"/>
                <a:cs typeface="Arial"/>
              </a:rPr>
              <a:t>Motor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-65" dirty="0">
                <a:latin typeface="Arial"/>
                <a:cs typeface="Arial"/>
              </a:rPr>
              <a:t>AC</a:t>
            </a:r>
            <a:endParaRPr sz="10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8090" y="4794732"/>
            <a:ext cx="3749675" cy="58039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25200"/>
              </a:lnSpc>
              <a:spcBef>
                <a:spcPts val="90"/>
              </a:spcBef>
            </a:pPr>
            <a:r>
              <a:rPr sz="950" spc="-30" dirty="0">
                <a:latin typeface="Microsoft Sans Serif"/>
                <a:cs typeface="Microsoft Sans Serif"/>
              </a:rPr>
              <a:t>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usa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alterna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convertir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energía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eléctrica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 energía </a:t>
            </a:r>
            <a:r>
              <a:rPr sz="950" spc="15" dirty="0">
                <a:latin typeface="Microsoft Sans Serif"/>
                <a:cs typeface="Microsoft Sans Serif"/>
              </a:rPr>
              <a:t>mecánica. </a:t>
            </a:r>
            <a:r>
              <a:rPr sz="950" spc="30" dirty="0">
                <a:latin typeface="Microsoft Sans Serif"/>
                <a:cs typeface="Microsoft Sans Serif"/>
              </a:rPr>
              <a:t>Muchos </a:t>
            </a:r>
            <a:r>
              <a:rPr sz="950" spc="45" dirty="0">
                <a:latin typeface="Microsoft Sans Serif"/>
                <a:cs typeface="Microsoft Sans Serif"/>
              </a:rPr>
              <a:t>motores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60" dirty="0">
                <a:latin typeface="Microsoft Sans Serif"/>
                <a:cs typeface="Microsoft Sans Serif"/>
              </a:rPr>
              <a:t>CA </a:t>
            </a:r>
            <a:r>
              <a:rPr sz="950" spc="25" dirty="0">
                <a:latin typeface="Microsoft Sans Serif"/>
                <a:cs typeface="Microsoft Sans Serif"/>
              </a:rPr>
              <a:t>utilizados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aplicaciones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industriales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son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motores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inducción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trifásicos.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762311" y="6695452"/>
            <a:ext cx="161988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5" dirty="0">
                <a:latin typeface="Arial"/>
                <a:cs typeface="Arial"/>
              </a:rPr>
              <a:t>Corriente</a:t>
            </a:r>
            <a:r>
              <a:rPr sz="1150" b="1" spc="-50" dirty="0">
                <a:latin typeface="Arial"/>
                <a:cs typeface="Arial"/>
              </a:rPr>
              <a:t> </a:t>
            </a:r>
            <a:r>
              <a:rPr sz="1150" b="1" spc="60" dirty="0">
                <a:latin typeface="Arial"/>
                <a:cs typeface="Arial"/>
              </a:rPr>
              <a:t>alterna</a:t>
            </a:r>
            <a:r>
              <a:rPr sz="1150" b="1" spc="-45" dirty="0">
                <a:latin typeface="Arial"/>
                <a:cs typeface="Arial"/>
              </a:rPr>
              <a:t> </a:t>
            </a:r>
            <a:r>
              <a:rPr sz="1150" b="1" spc="-35" dirty="0">
                <a:latin typeface="Arial"/>
                <a:cs typeface="Arial"/>
              </a:rPr>
              <a:t>(CA)</a:t>
            </a:r>
            <a:endParaRPr sz="11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958089" y="6715540"/>
            <a:ext cx="2721610" cy="1654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spcBef>
                <a:spcPts val="90"/>
              </a:spcBef>
            </a:pPr>
            <a:r>
              <a:rPr sz="10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periódicamente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invierte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dirección.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925052" y="7037889"/>
            <a:ext cx="882650" cy="2584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41910">
              <a:lnSpc>
                <a:spcPct val="1143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máxima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4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dirección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positiva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925052" y="8485691"/>
            <a:ext cx="918210" cy="2584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64769">
              <a:lnSpc>
                <a:spcPct val="114300"/>
              </a:lnSpc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Corriente </a:t>
            </a:r>
            <a:r>
              <a:rPr sz="700" spc="30" dirty="0">
                <a:latin typeface="Microsoft Sans Serif"/>
                <a:cs typeface="Microsoft Sans Serif"/>
              </a:rPr>
              <a:t>máxima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dirección</a:t>
            </a:r>
            <a:r>
              <a:rPr sz="700" spc="-3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negativa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157537" y="4137703"/>
            <a:ext cx="135890" cy="31419"/>
          </a:xfrm>
          <a:prstGeom prst="rect">
            <a:avLst/>
          </a:prstGeom>
        </p:spPr>
        <p:txBody>
          <a:bodyPr vert="horz" wrap="square" lIns="0" tIns="635" rIns="0" bIns="0" rtlCol="0">
            <a:spAutoFit/>
          </a:bodyPr>
          <a:lstStyle/>
          <a:p>
            <a:pPr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1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2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3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4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5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6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7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8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9</a:t>
            </a:r>
            <a:r>
              <a:rPr sz="100" spc="-5" dirty="0">
                <a:solidFill>
                  <a:srgbClr val="616366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616366"/>
                </a:solidFill>
                <a:latin typeface="Microsoft Sans Serif"/>
                <a:cs typeface="Microsoft Sans Serif"/>
              </a:rPr>
              <a:t>10</a:t>
            </a:r>
            <a:endParaRPr sz="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15076" y="4955470"/>
            <a:ext cx="2673350" cy="1513840"/>
            <a:chOff x="3060476" y="4955470"/>
            <a:chExt cx="2673350" cy="1513840"/>
          </a:xfrm>
        </p:grpSpPr>
        <p:sp>
          <p:nvSpPr>
            <p:cNvPr id="3" name="object 3"/>
            <p:cNvSpPr/>
            <p:nvPr/>
          </p:nvSpPr>
          <p:spPr>
            <a:xfrm>
              <a:off x="3065048" y="4955470"/>
              <a:ext cx="2200275" cy="1513840"/>
            </a:xfrm>
            <a:custGeom>
              <a:avLst/>
              <a:gdLst/>
              <a:ahLst/>
              <a:cxnLst/>
              <a:rect l="l" t="t" r="r" b="b"/>
              <a:pathLst>
                <a:path w="2200275" h="1513839">
                  <a:moveTo>
                    <a:pt x="5473" y="0"/>
                  </a:moveTo>
                  <a:lnTo>
                    <a:pt x="5473" y="1513319"/>
                  </a:lnTo>
                </a:path>
                <a:path w="2200275" h="1513839">
                  <a:moveTo>
                    <a:pt x="3568" y="762508"/>
                  </a:moveTo>
                  <a:lnTo>
                    <a:pt x="2200046" y="762508"/>
                  </a:lnTo>
                </a:path>
                <a:path w="2200275" h="1513839">
                  <a:moveTo>
                    <a:pt x="1798599" y="1409065"/>
                  </a:moveTo>
                  <a:lnTo>
                    <a:pt x="1751187" y="1439487"/>
                  </a:lnTo>
                  <a:lnTo>
                    <a:pt x="1704730" y="1461074"/>
                  </a:lnTo>
                  <a:lnTo>
                    <a:pt x="1660850" y="1472180"/>
                  </a:lnTo>
                  <a:lnTo>
                    <a:pt x="1621167" y="1471155"/>
                  </a:lnTo>
                  <a:lnTo>
                    <a:pt x="1577511" y="1459178"/>
                  </a:lnTo>
                  <a:lnTo>
                    <a:pt x="1535330" y="1436416"/>
                  </a:lnTo>
                  <a:lnTo>
                    <a:pt x="1495061" y="1405205"/>
                  </a:lnTo>
                  <a:lnTo>
                    <a:pt x="1457142" y="1367883"/>
                  </a:lnTo>
                  <a:lnTo>
                    <a:pt x="1422009" y="1326786"/>
                  </a:lnTo>
                  <a:lnTo>
                    <a:pt x="1390101" y="1284251"/>
                  </a:lnTo>
                  <a:lnTo>
                    <a:pt x="1361853" y="1242615"/>
                  </a:lnTo>
                  <a:lnTo>
                    <a:pt x="1337703" y="1204214"/>
                  </a:lnTo>
                  <a:lnTo>
                    <a:pt x="1101864" y="765289"/>
                  </a:lnTo>
                </a:path>
                <a:path w="2200275" h="1513839">
                  <a:moveTo>
                    <a:pt x="1799475" y="1408176"/>
                  </a:moveTo>
                  <a:lnTo>
                    <a:pt x="1838988" y="1370408"/>
                  </a:lnTo>
                  <a:lnTo>
                    <a:pt x="1875861" y="1328090"/>
                  </a:lnTo>
                  <a:lnTo>
                    <a:pt x="1909435" y="1283893"/>
                  </a:lnTo>
                  <a:lnTo>
                    <a:pt x="1939057" y="1240487"/>
                  </a:lnTo>
                  <a:lnTo>
                    <a:pt x="1964067" y="1200543"/>
                  </a:lnTo>
                  <a:lnTo>
                    <a:pt x="2200046" y="761619"/>
                  </a:lnTo>
                </a:path>
                <a:path w="2200275" h="1513839">
                  <a:moveTo>
                    <a:pt x="697623" y="115189"/>
                  </a:moveTo>
                  <a:lnTo>
                    <a:pt x="650082" y="84752"/>
                  </a:lnTo>
                  <a:lnTo>
                    <a:pt x="603326" y="63057"/>
                  </a:lnTo>
                  <a:lnTo>
                    <a:pt x="559142" y="51650"/>
                  </a:lnTo>
                  <a:lnTo>
                    <a:pt x="519315" y="52082"/>
                  </a:lnTo>
                  <a:lnTo>
                    <a:pt x="475990" y="64103"/>
                  </a:lnTo>
                  <a:lnTo>
                    <a:pt x="434035" y="86980"/>
                  </a:lnTo>
                  <a:lnTo>
                    <a:pt x="393892" y="118353"/>
                  </a:lnTo>
                  <a:lnTo>
                    <a:pt x="356004" y="155862"/>
                  </a:lnTo>
                  <a:lnTo>
                    <a:pt x="320814" y="197145"/>
                  </a:lnTo>
                  <a:lnTo>
                    <a:pt x="288763" y="239843"/>
                  </a:lnTo>
                  <a:lnTo>
                    <a:pt x="260295" y="281595"/>
                  </a:lnTo>
                  <a:lnTo>
                    <a:pt x="235851" y="320040"/>
                  </a:lnTo>
                  <a:lnTo>
                    <a:pt x="0" y="758939"/>
                  </a:lnTo>
                </a:path>
                <a:path w="2200275" h="1513839">
                  <a:moveTo>
                    <a:pt x="698512" y="116078"/>
                  </a:moveTo>
                  <a:lnTo>
                    <a:pt x="737936" y="153838"/>
                  </a:lnTo>
                  <a:lnTo>
                    <a:pt x="774640" y="196146"/>
                  </a:lnTo>
                  <a:lnTo>
                    <a:pt x="808090" y="240326"/>
                  </a:lnTo>
                  <a:lnTo>
                    <a:pt x="837756" y="283701"/>
                  </a:lnTo>
                  <a:lnTo>
                    <a:pt x="863104" y="323596"/>
                  </a:lnTo>
                  <a:lnTo>
                    <a:pt x="1099083" y="762508"/>
                  </a:lnTo>
                </a:path>
                <a:path w="2200275" h="1513839">
                  <a:moveTo>
                    <a:pt x="928116" y="871359"/>
                  </a:moveTo>
                  <a:lnTo>
                    <a:pt x="427875" y="871359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979452" y="5792151"/>
              <a:ext cx="57785" cy="69850"/>
            </a:xfrm>
            <a:custGeom>
              <a:avLst/>
              <a:gdLst/>
              <a:ahLst/>
              <a:cxnLst/>
              <a:rect l="l" t="t" r="r" b="b"/>
              <a:pathLst>
                <a:path w="57785" h="69850">
                  <a:moveTo>
                    <a:pt x="0" y="0"/>
                  </a:moveTo>
                  <a:lnTo>
                    <a:pt x="0" y="69456"/>
                  </a:lnTo>
                  <a:lnTo>
                    <a:pt x="57531" y="328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979452" y="5792151"/>
              <a:ext cx="57785" cy="69850"/>
            </a:xfrm>
            <a:custGeom>
              <a:avLst/>
              <a:gdLst/>
              <a:ahLst/>
              <a:cxnLst/>
              <a:rect l="l" t="t" r="r" b="b"/>
              <a:pathLst>
                <a:path w="57785" h="69850">
                  <a:moveTo>
                    <a:pt x="0" y="0"/>
                  </a:moveTo>
                  <a:lnTo>
                    <a:pt x="0" y="69456"/>
                  </a:lnTo>
                  <a:lnTo>
                    <a:pt x="57531" y="3289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583291" y="5021447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32893" y="0"/>
                  </a:moveTo>
                  <a:lnTo>
                    <a:pt x="0" y="57518"/>
                  </a:lnTo>
                  <a:lnTo>
                    <a:pt x="69456" y="57518"/>
                  </a:lnTo>
                  <a:lnTo>
                    <a:pt x="32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583291" y="5021447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0" y="57518"/>
                  </a:moveTo>
                  <a:lnTo>
                    <a:pt x="69456" y="57518"/>
                  </a:lnTo>
                  <a:lnTo>
                    <a:pt x="32893" y="0"/>
                  </a:lnTo>
                  <a:lnTo>
                    <a:pt x="0" y="575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81915" y="5478641"/>
              <a:ext cx="72199" cy="24063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618016" y="5084940"/>
              <a:ext cx="0" cy="195580"/>
            </a:xfrm>
            <a:custGeom>
              <a:avLst/>
              <a:gdLst/>
              <a:ahLst/>
              <a:cxnLst/>
              <a:rect l="l" t="t" r="r" b="b"/>
              <a:pathLst>
                <a:path h="195579">
                  <a:moveTo>
                    <a:pt x="0" y="19546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62768" y="5718576"/>
              <a:ext cx="72199" cy="26032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67772" y="6183490"/>
              <a:ext cx="72199" cy="24063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612324" y="5007827"/>
              <a:ext cx="2120900" cy="0"/>
            </a:xfrm>
            <a:custGeom>
              <a:avLst/>
              <a:gdLst/>
              <a:ahLst/>
              <a:cxnLst/>
              <a:rect l="l" t="t" r="r" b="b"/>
              <a:pathLst>
                <a:path w="2120900">
                  <a:moveTo>
                    <a:pt x="212090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12324" y="5007827"/>
              <a:ext cx="2120900" cy="0"/>
            </a:xfrm>
            <a:custGeom>
              <a:avLst/>
              <a:gdLst/>
              <a:ahLst/>
              <a:cxnLst/>
              <a:rect l="l" t="t" r="r" b="b"/>
              <a:pathLst>
                <a:path w="2120900">
                  <a:moveTo>
                    <a:pt x="0" y="0"/>
                  </a:moveTo>
                  <a:lnTo>
                    <a:pt x="21209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717225" y="6436575"/>
              <a:ext cx="1016000" cy="0"/>
            </a:xfrm>
            <a:custGeom>
              <a:avLst/>
              <a:gdLst/>
              <a:ahLst/>
              <a:cxnLst/>
              <a:rect l="l" t="t" r="r" b="b"/>
              <a:pathLst>
                <a:path w="1016000">
                  <a:moveTo>
                    <a:pt x="101600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717225" y="6436575"/>
              <a:ext cx="1016000" cy="0"/>
            </a:xfrm>
            <a:custGeom>
              <a:avLst/>
              <a:gdLst/>
              <a:ahLst/>
              <a:cxnLst/>
              <a:rect l="l" t="t" r="r" b="b"/>
              <a:pathLst>
                <a:path w="1016000">
                  <a:moveTo>
                    <a:pt x="0" y="0"/>
                  </a:moveTo>
                  <a:lnTo>
                    <a:pt x="1016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502098" y="5015097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32893" y="0"/>
                  </a:moveTo>
                  <a:lnTo>
                    <a:pt x="0" y="57518"/>
                  </a:lnTo>
                  <a:lnTo>
                    <a:pt x="69456" y="57518"/>
                  </a:lnTo>
                  <a:lnTo>
                    <a:pt x="32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502098" y="5015097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0" y="57518"/>
                  </a:moveTo>
                  <a:lnTo>
                    <a:pt x="69456" y="57518"/>
                  </a:lnTo>
                  <a:lnTo>
                    <a:pt x="32893" y="0"/>
                  </a:lnTo>
                  <a:lnTo>
                    <a:pt x="0" y="575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536832" y="5078590"/>
              <a:ext cx="0" cy="1313180"/>
            </a:xfrm>
            <a:custGeom>
              <a:avLst/>
              <a:gdLst/>
              <a:ahLst/>
              <a:cxnLst/>
              <a:rect l="l" t="t" r="r" b="b"/>
              <a:pathLst>
                <a:path h="1313179">
                  <a:moveTo>
                    <a:pt x="0" y="430415"/>
                  </a:moveTo>
                  <a:lnTo>
                    <a:pt x="0" y="0"/>
                  </a:lnTo>
                </a:path>
                <a:path h="1313179">
                  <a:moveTo>
                    <a:pt x="0" y="1313065"/>
                  </a:moveTo>
                  <a:lnTo>
                    <a:pt x="0" y="59055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502098" y="6377939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69456" y="0"/>
                  </a:moveTo>
                  <a:lnTo>
                    <a:pt x="0" y="0"/>
                  </a:lnTo>
                  <a:lnTo>
                    <a:pt x="36563" y="57518"/>
                  </a:lnTo>
                  <a:lnTo>
                    <a:pt x="694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502098" y="6377939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69456" y="0"/>
                  </a:moveTo>
                  <a:lnTo>
                    <a:pt x="0" y="0"/>
                  </a:lnTo>
                  <a:lnTo>
                    <a:pt x="36563" y="57518"/>
                  </a:lnTo>
                  <a:lnTo>
                    <a:pt x="6945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8802039" y="8459750"/>
            <a:ext cx="1071880" cy="409575"/>
            <a:chOff x="3747439" y="8459749"/>
            <a:chExt cx="1071880" cy="409575"/>
          </a:xfrm>
        </p:grpSpPr>
        <p:sp>
          <p:nvSpPr>
            <p:cNvPr id="22" name="object 22"/>
            <p:cNvSpPr/>
            <p:nvPr/>
          </p:nvSpPr>
          <p:spPr>
            <a:xfrm>
              <a:off x="3749725" y="8462035"/>
              <a:ext cx="1067435" cy="405130"/>
            </a:xfrm>
            <a:custGeom>
              <a:avLst/>
              <a:gdLst/>
              <a:ahLst/>
              <a:cxnLst/>
              <a:rect l="l" t="t" r="r" b="b"/>
              <a:pathLst>
                <a:path w="1067435" h="405129">
                  <a:moveTo>
                    <a:pt x="1066927" y="0"/>
                  </a:moveTo>
                  <a:lnTo>
                    <a:pt x="0" y="0"/>
                  </a:lnTo>
                  <a:lnTo>
                    <a:pt x="0" y="404672"/>
                  </a:lnTo>
                  <a:lnTo>
                    <a:pt x="1066927" y="404672"/>
                  </a:lnTo>
                  <a:lnTo>
                    <a:pt x="1066927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749725" y="8462035"/>
              <a:ext cx="1067435" cy="405130"/>
            </a:xfrm>
            <a:custGeom>
              <a:avLst/>
              <a:gdLst/>
              <a:ahLst/>
              <a:cxnLst/>
              <a:rect l="l" t="t" r="r" b="b"/>
              <a:pathLst>
                <a:path w="1067435" h="405129">
                  <a:moveTo>
                    <a:pt x="1066927" y="404672"/>
                  </a:moveTo>
                  <a:lnTo>
                    <a:pt x="0" y="404672"/>
                  </a:lnTo>
                  <a:lnTo>
                    <a:pt x="0" y="0"/>
                  </a:lnTo>
                  <a:lnTo>
                    <a:pt x="1066927" y="0"/>
                  </a:lnTo>
                  <a:lnTo>
                    <a:pt x="1066927" y="4046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7970747" y="7802009"/>
            <a:ext cx="831850" cy="944880"/>
            <a:chOff x="2916147" y="7802009"/>
            <a:chExt cx="831850" cy="944880"/>
          </a:xfrm>
        </p:grpSpPr>
        <p:sp>
          <p:nvSpPr>
            <p:cNvPr id="25" name="object 25"/>
            <p:cNvSpPr/>
            <p:nvPr/>
          </p:nvSpPr>
          <p:spPr>
            <a:xfrm>
              <a:off x="2918433" y="7804295"/>
              <a:ext cx="636270" cy="940435"/>
            </a:xfrm>
            <a:custGeom>
              <a:avLst/>
              <a:gdLst/>
              <a:ahLst/>
              <a:cxnLst/>
              <a:rect l="l" t="t" r="r" b="b"/>
              <a:pathLst>
                <a:path w="636270" h="940434">
                  <a:moveTo>
                    <a:pt x="140030" y="0"/>
                  </a:moveTo>
                  <a:lnTo>
                    <a:pt x="100225" y="8801"/>
                  </a:lnTo>
                  <a:lnTo>
                    <a:pt x="52019" y="34404"/>
                  </a:lnTo>
                  <a:lnTo>
                    <a:pt x="12803" y="77311"/>
                  </a:lnTo>
                  <a:lnTo>
                    <a:pt x="0" y="140030"/>
                  </a:lnTo>
                  <a:lnTo>
                    <a:pt x="2387" y="173184"/>
                  </a:lnTo>
                  <a:lnTo>
                    <a:pt x="21265" y="222390"/>
                  </a:lnTo>
                  <a:lnTo>
                    <a:pt x="55139" y="251163"/>
                  </a:lnTo>
                  <a:lnTo>
                    <a:pt x="93624" y="275247"/>
                  </a:lnTo>
                  <a:lnTo>
                    <a:pt x="93624" y="940168"/>
                  </a:lnTo>
                  <a:lnTo>
                    <a:pt x="636130" y="940168"/>
                  </a:lnTo>
                  <a:lnTo>
                    <a:pt x="636130" y="847356"/>
                  </a:lnTo>
                  <a:lnTo>
                    <a:pt x="185635" y="847356"/>
                  </a:lnTo>
                  <a:lnTo>
                    <a:pt x="185635" y="275247"/>
                  </a:lnTo>
                  <a:lnTo>
                    <a:pt x="225246" y="250944"/>
                  </a:lnTo>
                  <a:lnTo>
                    <a:pt x="258332" y="223651"/>
                  </a:lnTo>
                  <a:lnTo>
                    <a:pt x="276885" y="174766"/>
                  </a:lnTo>
                  <a:lnTo>
                    <a:pt x="279260" y="141630"/>
                  </a:lnTo>
                  <a:lnTo>
                    <a:pt x="275995" y="107892"/>
                  </a:lnTo>
                  <a:lnTo>
                    <a:pt x="250558" y="54526"/>
                  </a:lnTo>
                  <a:lnTo>
                    <a:pt x="204388" y="19914"/>
                  </a:lnTo>
                  <a:lnTo>
                    <a:pt x="159982" y="2237"/>
                  </a:lnTo>
                  <a:lnTo>
                    <a:pt x="140030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918433" y="7804295"/>
              <a:ext cx="636270" cy="940435"/>
            </a:xfrm>
            <a:custGeom>
              <a:avLst/>
              <a:gdLst/>
              <a:ahLst/>
              <a:cxnLst/>
              <a:rect l="l" t="t" r="r" b="b"/>
              <a:pathLst>
                <a:path w="636270" h="940434">
                  <a:moveTo>
                    <a:pt x="93624" y="275247"/>
                  </a:moveTo>
                  <a:lnTo>
                    <a:pt x="93624" y="940168"/>
                  </a:lnTo>
                  <a:lnTo>
                    <a:pt x="636130" y="940168"/>
                  </a:lnTo>
                  <a:lnTo>
                    <a:pt x="636130" y="847356"/>
                  </a:lnTo>
                  <a:lnTo>
                    <a:pt x="185635" y="847356"/>
                  </a:lnTo>
                  <a:lnTo>
                    <a:pt x="185635" y="275247"/>
                  </a:lnTo>
                  <a:lnTo>
                    <a:pt x="225246" y="250944"/>
                  </a:lnTo>
                  <a:lnTo>
                    <a:pt x="258332" y="223651"/>
                  </a:lnTo>
                  <a:lnTo>
                    <a:pt x="276885" y="174766"/>
                  </a:lnTo>
                  <a:lnTo>
                    <a:pt x="279260" y="141630"/>
                  </a:lnTo>
                  <a:lnTo>
                    <a:pt x="275995" y="107892"/>
                  </a:lnTo>
                  <a:lnTo>
                    <a:pt x="250558" y="54526"/>
                  </a:lnTo>
                  <a:lnTo>
                    <a:pt x="204388" y="19914"/>
                  </a:lnTo>
                  <a:lnTo>
                    <a:pt x="159982" y="2237"/>
                  </a:lnTo>
                  <a:lnTo>
                    <a:pt x="140030" y="0"/>
                  </a:lnTo>
                  <a:lnTo>
                    <a:pt x="121327" y="2225"/>
                  </a:lnTo>
                  <a:lnTo>
                    <a:pt x="77022" y="19577"/>
                  </a:lnTo>
                  <a:lnTo>
                    <a:pt x="29033" y="53269"/>
                  </a:lnTo>
                  <a:lnTo>
                    <a:pt x="3175" y="106306"/>
                  </a:lnTo>
                  <a:lnTo>
                    <a:pt x="0" y="140030"/>
                  </a:lnTo>
                  <a:lnTo>
                    <a:pt x="2387" y="173184"/>
                  </a:lnTo>
                  <a:lnTo>
                    <a:pt x="21265" y="222390"/>
                  </a:lnTo>
                  <a:lnTo>
                    <a:pt x="55139" y="251163"/>
                  </a:lnTo>
                  <a:lnTo>
                    <a:pt x="93624" y="275247"/>
                  </a:lnTo>
                  <a:close/>
                </a:path>
              </a:pathLst>
            </a:custGeom>
            <a:ln w="4572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43350" y="7829210"/>
              <a:ext cx="227825" cy="228602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3135274" y="8367585"/>
              <a:ext cx="361950" cy="281305"/>
            </a:xfrm>
            <a:custGeom>
              <a:avLst/>
              <a:gdLst/>
              <a:ahLst/>
              <a:cxnLst/>
              <a:rect l="l" t="t" r="r" b="b"/>
              <a:pathLst>
                <a:path w="361950" h="281304">
                  <a:moveTo>
                    <a:pt x="361657" y="0"/>
                  </a:moveTo>
                  <a:lnTo>
                    <a:pt x="0" y="0"/>
                  </a:lnTo>
                  <a:lnTo>
                    <a:pt x="0" y="280860"/>
                  </a:lnTo>
                  <a:lnTo>
                    <a:pt x="361657" y="280860"/>
                  </a:lnTo>
                  <a:lnTo>
                    <a:pt x="36165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135274" y="8367585"/>
              <a:ext cx="361950" cy="281305"/>
            </a:xfrm>
            <a:custGeom>
              <a:avLst/>
              <a:gdLst/>
              <a:ahLst/>
              <a:cxnLst/>
              <a:rect l="l" t="t" r="r" b="b"/>
              <a:pathLst>
                <a:path w="361950" h="281304">
                  <a:moveTo>
                    <a:pt x="0" y="280860"/>
                  </a:moveTo>
                  <a:lnTo>
                    <a:pt x="361657" y="280860"/>
                  </a:lnTo>
                  <a:lnTo>
                    <a:pt x="361657" y="0"/>
                  </a:lnTo>
                  <a:lnTo>
                    <a:pt x="0" y="0"/>
                  </a:lnTo>
                  <a:lnTo>
                    <a:pt x="0" y="280860"/>
                  </a:lnTo>
                  <a:close/>
                </a:path>
              </a:pathLst>
            </a:custGeom>
            <a:ln w="4571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190494" y="8204377"/>
              <a:ext cx="334010" cy="163830"/>
            </a:xfrm>
            <a:custGeom>
              <a:avLst/>
              <a:gdLst/>
              <a:ahLst/>
              <a:cxnLst/>
              <a:rect l="l" t="t" r="r" b="b"/>
              <a:pathLst>
                <a:path w="334010" h="163829">
                  <a:moveTo>
                    <a:pt x="333654" y="0"/>
                  </a:moveTo>
                  <a:lnTo>
                    <a:pt x="0" y="0"/>
                  </a:lnTo>
                  <a:lnTo>
                    <a:pt x="0" y="163233"/>
                  </a:lnTo>
                  <a:lnTo>
                    <a:pt x="333654" y="163233"/>
                  </a:lnTo>
                  <a:lnTo>
                    <a:pt x="333654" y="0"/>
                  </a:lnTo>
                  <a:close/>
                </a:path>
              </a:pathLst>
            </a:custGeom>
            <a:solidFill>
              <a:srgbClr val="AFB1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190494" y="8204377"/>
              <a:ext cx="334010" cy="163830"/>
            </a:xfrm>
            <a:custGeom>
              <a:avLst/>
              <a:gdLst/>
              <a:ahLst/>
              <a:cxnLst/>
              <a:rect l="l" t="t" r="r" b="b"/>
              <a:pathLst>
                <a:path w="334010" h="163829">
                  <a:moveTo>
                    <a:pt x="0" y="163233"/>
                  </a:moveTo>
                  <a:lnTo>
                    <a:pt x="333654" y="163233"/>
                  </a:lnTo>
                  <a:lnTo>
                    <a:pt x="333654" y="0"/>
                  </a:lnTo>
                  <a:lnTo>
                    <a:pt x="0" y="0"/>
                  </a:lnTo>
                  <a:lnTo>
                    <a:pt x="0" y="163233"/>
                  </a:lnTo>
                  <a:close/>
                </a:path>
              </a:pathLst>
            </a:custGeom>
            <a:ln w="4572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552625" y="8707510"/>
              <a:ext cx="195580" cy="0"/>
            </a:xfrm>
            <a:custGeom>
              <a:avLst/>
              <a:gdLst/>
              <a:ahLst/>
              <a:cxnLst/>
              <a:rect l="l" t="t" r="r" b="b"/>
              <a:pathLst>
                <a:path w="195579">
                  <a:moveTo>
                    <a:pt x="0" y="0"/>
                  </a:moveTo>
                  <a:lnTo>
                    <a:pt x="195364" y="0"/>
                  </a:lnTo>
                </a:path>
              </a:pathLst>
            </a:custGeom>
            <a:ln w="25400">
              <a:solidFill>
                <a:srgbClr val="5D5E6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/>
          <p:nvPr/>
        </p:nvSpPr>
        <p:spPr>
          <a:xfrm>
            <a:off x="9817561" y="8707511"/>
            <a:ext cx="246379" cy="0"/>
          </a:xfrm>
          <a:custGeom>
            <a:avLst/>
            <a:gdLst/>
            <a:ahLst/>
            <a:cxnLst/>
            <a:rect l="l" t="t" r="r" b="b"/>
            <a:pathLst>
              <a:path w="246379">
                <a:moveTo>
                  <a:pt x="0" y="0"/>
                </a:moveTo>
                <a:lnTo>
                  <a:pt x="246151" y="0"/>
                </a:lnTo>
              </a:path>
            </a:pathLst>
          </a:custGeom>
          <a:ln w="25400">
            <a:solidFill>
              <a:srgbClr val="5D5E6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292124" y="8704958"/>
            <a:ext cx="70485" cy="0"/>
          </a:xfrm>
          <a:custGeom>
            <a:avLst/>
            <a:gdLst/>
            <a:ahLst/>
            <a:cxnLst/>
            <a:rect l="l" t="t" r="r" b="b"/>
            <a:pathLst>
              <a:path w="70485">
                <a:moveTo>
                  <a:pt x="0" y="0"/>
                </a:moveTo>
                <a:lnTo>
                  <a:pt x="70345" y="0"/>
                </a:lnTo>
              </a:path>
            </a:pathLst>
          </a:custGeom>
          <a:ln w="25400">
            <a:solidFill>
              <a:srgbClr val="5D5E6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719973" y="8663543"/>
            <a:ext cx="78105" cy="88265"/>
          </a:xfrm>
          <a:custGeom>
            <a:avLst/>
            <a:gdLst/>
            <a:ahLst/>
            <a:cxnLst/>
            <a:rect l="l" t="t" r="r" b="b"/>
            <a:pathLst>
              <a:path w="78104" h="88265">
                <a:moveTo>
                  <a:pt x="0" y="0"/>
                </a:moveTo>
                <a:lnTo>
                  <a:pt x="2794" y="87947"/>
                </a:lnTo>
                <a:lnTo>
                  <a:pt x="77558" y="4155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9939974" y="8423087"/>
            <a:ext cx="127635" cy="328930"/>
            <a:chOff x="4885373" y="8423087"/>
            <a:chExt cx="127635" cy="328930"/>
          </a:xfrm>
        </p:grpSpPr>
        <p:sp>
          <p:nvSpPr>
            <p:cNvPr id="37" name="object 37"/>
            <p:cNvSpPr/>
            <p:nvPr/>
          </p:nvSpPr>
          <p:spPr>
            <a:xfrm>
              <a:off x="4935373" y="8663542"/>
              <a:ext cx="78105" cy="88265"/>
            </a:xfrm>
            <a:custGeom>
              <a:avLst/>
              <a:gdLst/>
              <a:ahLst/>
              <a:cxnLst/>
              <a:rect l="l" t="t" r="r" b="b"/>
              <a:pathLst>
                <a:path w="78104" h="88265">
                  <a:moveTo>
                    <a:pt x="0" y="0"/>
                  </a:moveTo>
                  <a:lnTo>
                    <a:pt x="2794" y="87947"/>
                  </a:lnTo>
                  <a:lnTo>
                    <a:pt x="77571" y="415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891723" y="8429437"/>
              <a:ext cx="95885" cy="188595"/>
            </a:xfrm>
            <a:custGeom>
              <a:avLst/>
              <a:gdLst/>
              <a:ahLst/>
              <a:cxnLst/>
              <a:rect l="l" t="t" r="r" b="b"/>
              <a:pathLst>
                <a:path w="95885" h="188595">
                  <a:moveTo>
                    <a:pt x="0" y="188442"/>
                  </a:moveTo>
                  <a:lnTo>
                    <a:pt x="9584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5762219" y="516087"/>
            <a:ext cx="150368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45" dirty="0">
                <a:latin typeface="Arial"/>
                <a:cs typeface="Arial"/>
              </a:rPr>
              <a:t>Temperatura</a:t>
            </a:r>
            <a:r>
              <a:rPr sz="1000" b="1" spc="-65" dirty="0">
                <a:latin typeface="Arial"/>
                <a:cs typeface="Arial"/>
              </a:rPr>
              <a:t> </a:t>
            </a:r>
            <a:r>
              <a:rPr sz="1000" b="1" spc="50" dirty="0">
                <a:latin typeface="Arial"/>
                <a:cs typeface="Arial"/>
              </a:rPr>
              <a:t>ambiente</a:t>
            </a:r>
            <a:endParaRPr sz="10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957999" y="486876"/>
            <a:ext cx="3418204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-15" dirty="0">
                <a:latin typeface="Microsoft Sans Serif"/>
                <a:cs typeface="Microsoft Sans Serif"/>
              </a:rPr>
              <a:t>La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temperatura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medio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(como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aire)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rodea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un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dispositivo.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762220" y="1061679"/>
            <a:ext cx="1742439" cy="363855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>
              <a:spcBef>
                <a:spcPts val="325"/>
              </a:spcBef>
            </a:pPr>
            <a:r>
              <a:rPr sz="800" b="1" spc="20" dirty="0">
                <a:latin typeface="Arial"/>
                <a:cs typeface="Arial"/>
              </a:rPr>
              <a:t>nacional</a:t>
            </a:r>
            <a:r>
              <a:rPr sz="800" b="1" spc="-5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estadounidense</a:t>
            </a:r>
            <a:endParaRPr sz="800">
              <a:latin typeface="Arial"/>
              <a:cs typeface="Arial"/>
            </a:endParaRPr>
          </a:p>
          <a:p>
            <a:pPr marL="12700">
              <a:spcBef>
                <a:spcPts val="280"/>
              </a:spcBef>
            </a:pPr>
            <a:r>
              <a:rPr sz="1000" b="1" spc="50" dirty="0">
                <a:latin typeface="Arial"/>
                <a:cs typeface="Arial"/>
              </a:rPr>
              <a:t>Instituto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40" dirty="0">
                <a:latin typeface="Arial"/>
                <a:cs typeface="Arial"/>
              </a:rPr>
              <a:t>Normas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10" dirty="0">
                <a:latin typeface="Arial"/>
                <a:cs typeface="Arial"/>
              </a:rPr>
              <a:t>(ANSI)</a:t>
            </a:r>
            <a:endParaRPr sz="10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957999" y="1035516"/>
            <a:ext cx="411734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25" dirty="0">
                <a:latin typeface="Microsoft Sans Serif"/>
                <a:cs typeface="Microsoft Sans Serif"/>
              </a:rPr>
              <a:t>Una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organización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5" dirty="0">
                <a:latin typeface="Microsoft Sans Serif"/>
                <a:cs typeface="Microsoft Sans Serif"/>
              </a:rPr>
              <a:t>no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gubernamental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promueve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y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coordina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desarrollo de </a:t>
            </a:r>
            <a:r>
              <a:rPr sz="1050" spc="25" dirty="0">
                <a:latin typeface="Microsoft Sans Serif"/>
                <a:cs typeface="Microsoft Sans Serif"/>
              </a:rPr>
              <a:t>estándares </a:t>
            </a:r>
            <a:r>
              <a:rPr sz="1050" spc="10" dirty="0">
                <a:latin typeface="Microsoft Sans Serif"/>
                <a:cs typeface="Microsoft Sans Serif"/>
              </a:rPr>
              <a:t>y </a:t>
            </a:r>
            <a:r>
              <a:rPr sz="1050" spc="30" dirty="0">
                <a:latin typeface="Microsoft Sans Serif"/>
                <a:cs typeface="Microsoft Sans Serif"/>
              </a:rPr>
              <a:t>acredita </a:t>
            </a:r>
            <a:r>
              <a:rPr sz="1050" spc="20" dirty="0">
                <a:latin typeface="Microsoft Sans Serif"/>
                <a:cs typeface="Microsoft Sans Serif"/>
              </a:rPr>
              <a:t>los </a:t>
            </a:r>
            <a:r>
              <a:rPr sz="1050" spc="40" dirty="0">
                <a:latin typeface="Microsoft Sans Serif"/>
                <a:cs typeface="Microsoft Sans Serif"/>
              </a:rPr>
              <a:t>procedimientos </a:t>
            </a:r>
            <a:r>
              <a:rPr sz="1050" spc="35" dirty="0">
                <a:latin typeface="Microsoft Sans Serif"/>
                <a:cs typeface="Microsoft Sans Serif"/>
              </a:rPr>
              <a:t>de </a:t>
            </a:r>
            <a:r>
              <a:rPr sz="1050" spc="40" dirty="0">
                <a:latin typeface="Microsoft Sans Serif"/>
                <a:cs typeface="Microsoft Sans Serif"/>
              </a:rPr>
              <a:t>otras </a:t>
            </a:r>
            <a:r>
              <a:rPr sz="1050" spc="45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organizaciones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desarrollan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20" dirty="0">
                <a:latin typeface="Microsoft Sans Serif"/>
                <a:cs typeface="Microsoft Sans Serif"/>
              </a:rPr>
              <a:t>estándares.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762220" y="1811545"/>
            <a:ext cx="1457960" cy="347980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spcBef>
                <a:spcPts val="229"/>
              </a:spcBef>
            </a:pPr>
            <a:r>
              <a:rPr sz="750" b="1" spc="10" dirty="0">
                <a:latin typeface="Arial"/>
                <a:cs typeface="Arial"/>
              </a:rPr>
              <a:t>Calibre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35" dirty="0">
                <a:latin typeface="Arial"/>
                <a:cs typeface="Arial"/>
              </a:rPr>
              <a:t>alambre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americano</a:t>
            </a:r>
            <a:endParaRPr sz="750">
              <a:latin typeface="Arial"/>
              <a:cs typeface="Arial"/>
            </a:endParaRPr>
          </a:p>
          <a:p>
            <a:pPr marL="12700">
              <a:spcBef>
                <a:spcPts val="190"/>
              </a:spcBef>
            </a:pPr>
            <a:r>
              <a:rPr sz="1100" b="1" spc="-15" dirty="0">
                <a:latin typeface="Arial"/>
                <a:cs typeface="Arial"/>
              </a:rPr>
              <a:t>(AWG)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958000" y="1764497"/>
            <a:ext cx="423608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método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común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especificar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tamaño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cable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(área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transversal). </a:t>
            </a:r>
            <a:r>
              <a:rPr sz="950" spc="25" dirty="0">
                <a:latin typeface="Microsoft Sans Serif"/>
                <a:cs typeface="Microsoft Sans Serif"/>
              </a:rPr>
              <a:t> </a:t>
            </a:r>
            <a:r>
              <a:rPr sz="950" spc="-5" dirty="0">
                <a:latin typeface="Microsoft Sans Serif"/>
                <a:cs typeface="Microsoft Sans Serif"/>
              </a:rPr>
              <a:t>Los </a:t>
            </a:r>
            <a:r>
              <a:rPr sz="950" spc="45" dirty="0">
                <a:latin typeface="Microsoft Sans Serif"/>
                <a:cs typeface="Microsoft Sans Serif"/>
              </a:rPr>
              <a:t>números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grandes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representan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cables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pequeños.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Después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AWG </a:t>
            </a:r>
            <a:r>
              <a:rPr sz="950" spc="25" dirty="0">
                <a:latin typeface="Microsoft Sans Serif"/>
                <a:cs typeface="Microsoft Sans Serif"/>
              </a:rPr>
              <a:t>n.° </a:t>
            </a:r>
            <a:r>
              <a:rPr sz="950" dirty="0">
                <a:latin typeface="Microsoft Sans Serif"/>
                <a:cs typeface="Microsoft Sans Serif"/>
              </a:rPr>
              <a:t>1,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35" dirty="0">
                <a:latin typeface="Microsoft Sans Serif"/>
                <a:cs typeface="Microsoft Sans Serif"/>
              </a:rPr>
              <a:t>tamaños </a:t>
            </a:r>
            <a:r>
              <a:rPr sz="950" spc="25" dirty="0">
                <a:latin typeface="Microsoft Sans Serif"/>
                <a:cs typeface="Microsoft Sans Serif"/>
              </a:rPr>
              <a:t>más </a:t>
            </a:r>
            <a:r>
              <a:rPr sz="950" spc="30" dirty="0">
                <a:latin typeface="Microsoft Sans Serif"/>
                <a:cs typeface="Microsoft Sans Serif"/>
              </a:rPr>
              <a:t>grandes </a:t>
            </a:r>
            <a:r>
              <a:rPr sz="950" spc="25" dirty="0">
                <a:latin typeface="Microsoft Sans Serif"/>
                <a:cs typeface="Microsoft Sans Serif"/>
              </a:rPr>
              <a:t>son </a:t>
            </a:r>
            <a:r>
              <a:rPr sz="950" spc="-30" dirty="0">
                <a:latin typeface="Microsoft Sans Serif"/>
                <a:cs typeface="Microsoft Sans Serif"/>
              </a:rPr>
              <a:t>AWG </a:t>
            </a:r>
            <a:r>
              <a:rPr sz="950" spc="25" dirty="0">
                <a:latin typeface="Microsoft Sans Serif"/>
                <a:cs typeface="Microsoft Sans Serif"/>
              </a:rPr>
              <a:t>n.° </a:t>
            </a:r>
            <a:r>
              <a:rPr sz="950" dirty="0">
                <a:latin typeface="Microsoft Sans Serif"/>
                <a:cs typeface="Microsoft Sans Serif"/>
              </a:rPr>
              <a:t>0, </a:t>
            </a:r>
            <a:r>
              <a:rPr sz="950" spc="-30" dirty="0">
                <a:latin typeface="Microsoft Sans Serif"/>
                <a:cs typeface="Microsoft Sans Serif"/>
              </a:rPr>
              <a:t>AWG </a:t>
            </a:r>
            <a:r>
              <a:rPr sz="950" spc="25" dirty="0">
                <a:latin typeface="Microsoft Sans Serif"/>
                <a:cs typeface="Microsoft Sans Serif"/>
              </a:rPr>
              <a:t>n.° </a:t>
            </a:r>
            <a:r>
              <a:rPr sz="950" spc="5" dirty="0">
                <a:latin typeface="Microsoft Sans Serif"/>
                <a:cs typeface="Microsoft Sans Serif"/>
              </a:rPr>
              <a:t>00, </a:t>
            </a:r>
            <a:r>
              <a:rPr sz="950" spc="-30" dirty="0">
                <a:latin typeface="Microsoft Sans Serif"/>
                <a:cs typeface="Microsoft Sans Serif"/>
              </a:rPr>
              <a:t>AWG </a:t>
            </a:r>
            <a:r>
              <a:rPr sz="950" spc="25" dirty="0">
                <a:latin typeface="Microsoft Sans Serif"/>
                <a:cs typeface="Microsoft Sans Serif"/>
              </a:rPr>
              <a:t>n.° </a:t>
            </a:r>
            <a:r>
              <a:rPr sz="950" spc="3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000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AWG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0000.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AWG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n.°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0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40" dirty="0">
                <a:latin typeface="Microsoft Sans Serif"/>
                <a:cs typeface="Microsoft Sans Serif"/>
              </a:rPr>
              <a:t>denomina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uno,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AWG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n.°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00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dos,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etc.</a:t>
            </a:r>
            <a:r>
              <a:rPr sz="950" spc="-10" dirty="0">
                <a:latin typeface="Microsoft Sans Serif"/>
                <a:cs typeface="Microsoft Sans Serif"/>
              </a:rPr>
              <a:t> 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762221" y="2925278"/>
            <a:ext cx="6673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30" dirty="0">
                <a:latin typeface="Arial"/>
                <a:cs typeface="Arial"/>
              </a:rPr>
              <a:t>Amperímetro</a:t>
            </a:r>
            <a:endParaRPr sz="7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957999" y="2887936"/>
            <a:ext cx="2482850" cy="17376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spcBef>
                <a:spcPts val="95"/>
              </a:spcBef>
            </a:pPr>
            <a:r>
              <a:rPr sz="1000" spc="35" dirty="0">
                <a:latin typeface="Microsoft Sans Serif"/>
                <a:cs typeface="Microsoft Sans Serif"/>
              </a:rPr>
              <a:t>Un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medidor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diseñado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para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medir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762220" y="3271989"/>
            <a:ext cx="66548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20" dirty="0">
                <a:latin typeface="Arial"/>
                <a:cs typeface="Arial"/>
              </a:rPr>
              <a:t>Ampacidad</a:t>
            </a:r>
            <a:endParaRPr sz="9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958000" y="3260326"/>
            <a:ext cx="3549015" cy="1654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spcBef>
                <a:spcPts val="90"/>
              </a:spcBef>
            </a:pP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continuo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10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00" i="1" spc="-45" dirty="0">
                <a:latin typeface="Trebuchet MS"/>
                <a:cs typeface="Trebuchet MS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calificación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amperios</a:t>
            </a:r>
            <a:r>
              <a:rPr sz="1000" i="1" spc="-45" dirty="0">
                <a:latin typeface="Trebuchet MS"/>
                <a:cs typeface="Trebuchet MS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conductor.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762220" y="3650449"/>
            <a:ext cx="9321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30" dirty="0">
                <a:latin typeface="Arial"/>
                <a:cs typeface="Arial"/>
              </a:rPr>
              <a:t>amperio,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amperio</a:t>
            </a:r>
            <a:endParaRPr sz="8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957999" y="3594362"/>
            <a:ext cx="3977004" cy="57340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>
              <a:lnSpc>
                <a:spcPct val="122100"/>
              </a:lnSpc>
              <a:spcBef>
                <a:spcPts val="75"/>
              </a:spcBef>
            </a:pPr>
            <a:r>
              <a:rPr sz="950" spc="-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unidad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básica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10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amperio,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también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llamado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amperio,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35" dirty="0">
                <a:latin typeface="Microsoft Sans Serif"/>
                <a:cs typeface="Microsoft Sans Serif"/>
              </a:rPr>
              <a:t>igual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40" dirty="0">
                <a:latin typeface="Microsoft Sans Serif"/>
                <a:cs typeface="Microsoft Sans Serif"/>
              </a:rPr>
              <a:t>una corriente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5" dirty="0">
                <a:latin typeface="Microsoft Sans Serif"/>
                <a:cs typeface="Microsoft Sans Serif"/>
              </a:rPr>
              <a:t>1</a:t>
            </a:r>
            <a:r>
              <a:rPr sz="10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Culombio</a:t>
            </a:r>
            <a:r>
              <a:rPr sz="1000" i="1" spc="5" dirty="0">
                <a:latin typeface="Trebuchet MS"/>
                <a:cs typeface="Trebuchet MS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por </a:t>
            </a:r>
            <a:r>
              <a:rPr sz="950" spc="30" dirty="0">
                <a:latin typeface="Microsoft Sans Serif"/>
                <a:cs typeface="Microsoft Sans Serif"/>
              </a:rPr>
              <a:t>segundo. </a:t>
            </a:r>
            <a:r>
              <a:rPr sz="950" spc="-40" dirty="0">
                <a:latin typeface="Microsoft Sans Serif"/>
                <a:cs typeface="Microsoft Sans Serif"/>
              </a:rPr>
              <a:t>El </a:t>
            </a:r>
            <a:r>
              <a:rPr sz="950" spc="40" dirty="0">
                <a:latin typeface="Microsoft Sans Serif"/>
                <a:cs typeface="Microsoft Sans Serif"/>
              </a:rPr>
              <a:t>símbolo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amperio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15" dirty="0">
                <a:latin typeface="Microsoft Sans Serif"/>
                <a:cs typeface="Microsoft Sans Serif"/>
              </a:rPr>
              <a:t>"A".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762221" y="4337518"/>
            <a:ext cx="70294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40" dirty="0">
                <a:latin typeface="Arial"/>
                <a:cs typeface="Arial"/>
              </a:rPr>
              <a:t>Amplitud</a:t>
            </a:r>
            <a:endParaRPr sz="115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958152" y="4332729"/>
            <a:ext cx="3754120" cy="386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15799"/>
              </a:lnSpc>
              <a:spcBef>
                <a:spcPts val="95"/>
              </a:spcBef>
            </a:pP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variación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0" dirty="0">
                <a:latin typeface="Microsoft Sans Serif"/>
                <a:cs typeface="Microsoft Sans Serif"/>
              </a:rPr>
              <a:t>total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una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forma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onda.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0" dirty="0">
                <a:latin typeface="Microsoft Sans Serif"/>
                <a:cs typeface="Microsoft Sans Serif"/>
              </a:rPr>
              <a:t>amplitud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35" dirty="0">
                <a:latin typeface="Microsoft Sans Serif"/>
                <a:cs typeface="Microsoft Sans Serif"/>
              </a:rPr>
              <a:t>puede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expresar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como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valor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pico,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valor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pico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pico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5" dirty="0">
                <a:latin typeface="Microsoft Sans Serif"/>
                <a:cs typeface="Microsoft Sans Serif"/>
              </a:rPr>
              <a:t>o</a:t>
            </a:r>
            <a:r>
              <a:rPr sz="10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valor</a:t>
            </a:r>
            <a:r>
              <a:rPr sz="105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efectivo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7958050" y="4861777"/>
            <a:ext cx="915035" cy="5715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15" dirty="0">
                <a:latin typeface="Microsoft Sans Serif"/>
                <a:cs typeface="Microsoft Sans Serif"/>
              </a:rPr>
              <a:t>+</a:t>
            </a:r>
            <a:endParaRPr sz="100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900">
              <a:latin typeface="Microsoft Sans Serif"/>
              <a:cs typeface="Microsoft Sans Serif"/>
            </a:endParaRPr>
          </a:p>
          <a:p>
            <a:pPr marL="458470">
              <a:spcBef>
                <a:spcPts val="5"/>
              </a:spcBef>
            </a:pPr>
            <a:r>
              <a:rPr sz="750" spc="10" dirty="0">
                <a:latin typeface="Microsoft Sans Serif"/>
                <a:cs typeface="Microsoft Sans Serif"/>
              </a:rPr>
              <a:t>Valor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pico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0130754" y="5509477"/>
            <a:ext cx="7588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latin typeface="Microsoft Sans Serif"/>
                <a:cs typeface="Microsoft Sans Serif"/>
              </a:rPr>
              <a:t>Valor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pico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pico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7966978" y="5617428"/>
            <a:ext cx="567690" cy="259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latin typeface="Microsoft Sans Serif"/>
                <a:cs typeface="Microsoft Sans Serif"/>
              </a:rPr>
              <a:t>0</a:t>
            </a:r>
            <a:endParaRPr sz="800">
              <a:latin typeface="Microsoft Sans Serif"/>
              <a:cs typeface="Microsoft Sans Serif"/>
            </a:endParaRPr>
          </a:p>
          <a:p>
            <a:pPr marL="318770">
              <a:spcBef>
                <a:spcPts val="40"/>
              </a:spcBef>
            </a:pPr>
            <a:r>
              <a:rPr sz="800" spc="30" dirty="0">
                <a:latin typeface="Microsoft Sans Serif"/>
                <a:cs typeface="Microsoft Sans Serif"/>
              </a:rPr>
              <a:t>Hora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9484781" y="5992077"/>
            <a:ext cx="4692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latin typeface="Microsoft Sans Serif"/>
                <a:cs typeface="Microsoft Sans Serif"/>
              </a:rPr>
              <a:t>Valor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pico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7973925" y="6328627"/>
            <a:ext cx="6667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15" dirty="0">
                <a:latin typeface="Microsoft Sans Serif"/>
                <a:cs typeface="Microsoft Sans Serif"/>
              </a:rPr>
              <a:t>-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762219" y="6774573"/>
            <a:ext cx="489584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-15" dirty="0">
                <a:latin typeface="Arial"/>
                <a:cs typeface="Arial"/>
              </a:rPr>
              <a:t>Cosa</a:t>
            </a:r>
            <a:r>
              <a:rPr sz="550" b="1" spc="-10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análoga</a:t>
            </a:r>
            <a:endParaRPr sz="55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7958000" y="6683133"/>
            <a:ext cx="36264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valor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continuamente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variable.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También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usa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describir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circuitos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funcionan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señales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analógicas.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762219" y="7297811"/>
            <a:ext cx="8877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20" dirty="0">
                <a:latin typeface="Arial"/>
                <a:cs typeface="Arial"/>
              </a:rPr>
              <a:t>Entrada</a:t>
            </a:r>
            <a:r>
              <a:rPr sz="750" b="1" spc="-40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analogica</a:t>
            </a:r>
            <a:endParaRPr sz="750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12219421" y="7429891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36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 txBox="1"/>
          <p:nvPr/>
        </p:nvSpPr>
        <p:spPr>
          <a:xfrm>
            <a:off x="7958152" y="7241006"/>
            <a:ext cx="4274185" cy="386080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2700">
              <a:spcBef>
                <a:spcPts val="345"/>
              </a:spcBef>
            </a:pPr>
            <a:r>
              <a:rPr sz="950" spc="2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entrada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sistema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puede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variar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continuamente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rango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spcBef>
                <a:spcPts val="250"/>
              </a:spcBef>
            </a:pPr>
            <a:r>
              <a:rPr sz="10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4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20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miliamperios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0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10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voltios.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72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501266" y="8064931"/>
            <a:ext cx="1042035" cy="374015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algn="ctr">
              <a:spcBef>
                <a:spcPts val="170"/>
              </a:spcBef>
            </a:pPr>
            <a:r>
              <a:rPr sz="600" spc="5" dirty="0">
                <a:latin typeface="Microsoft Sans Serif"/>
                <a:cs typeface="Microsoft Sans Serif"/>
              </a:rPr>
              <a:t>Valores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analógicos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comunes</a:t>
            </a:r>
            <a:endParaRPr sz="600">
              <a:latin typeface="Microsoft Sans Serif"/>
              <a:cs typeface="Microsoft Sans Serif"/>
            </a:endParaRPr>
          </a:p>
          <a:p>
            <a:pPr marR="10795" algn="ctr">
              <a:spcBef>
                <a:spcPts val="90"/>
              </a:spcBef>
            </a:pPr>
            <a:r>
              <a:rPr sz="750" spc="10" dirty="0">
                <a:latin typeface="Microsoft Sans Serif"/>
                <a:cs typeface="Microsoft Sans Serif"/>
              </a:rPr>
              <a:t>0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10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-65" dirty="0">
                <a:latin typeface="Microsoft Sans Serif"/>
                <a:cs typeface="Microsoft Sans Serif"/>
              </a:rPr>
              <a:t>VCC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spcBef>
                <a:spcPts val="60"/>
              </a:spcBef>
            </a:pPr>
            <a:r>
              <a:rPr sz="750" spc="10" dirty="0">
                <a:latin typeface="Microsoft Sans Serif"/>
                <a:cs typeface="Microsoft Sans Serif"/>
              </a:rPr>
              <a:t>4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20mA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125556" y="8485554"/>
            <a:ext cx="3924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latin typeface="Microsoft Sans Serif"/>
                <a:cs typeface="Microsoft Sans Serif"/>
              </a:rPr>
              <a:t>Célula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carga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079139" y="8591433"/>
            <a:ext cx="660400" cy="234680"/>
          </a:xfrm>
          <a:prstGeom prst="rect">
            <a:avLst/>
          </a:prstGeom>
          <a:solidFill>
            <a:srgbClr val="E2E3E4"/>
          </a:solidFill>
          <a:ln w="4572">
            <a:solidFill>
              <a:srgbClr val="000000"/>
            </a:solidFill>
          </a:ln>
        </p:spPr>
        <p:txBody>
          <a:bodyPr vert="horz" wrap="square" lIns="0" tIns="34290" rIns="0" bIns="0" rtlCol="0">
            <a:spAutoFit/>
          </a:bodyPr>
          <a:lstStyle/>
          <a:p>
            <a:pPr marL="118745">
              <a:spcBef>
                <a:spcPts val="270"/>
              </a:spcBef>
            </a:pPr>
            <a:r>
              <a:rPr sz="550" spc="20" dirty="0">
                <a:latin typeface="Microsoft Sans Serif"/>
                <a:cs typeface="Microsoft Sans Serif"/>
              </a:rPr>
              <a:t>Controlador</a:t>
            </a:r>
            <a:endParaRPr sz="550">
              <a:latin typeface="Microsoft Sans Serif"/>
              <a:cs typeface="Microsoft Sans Serif"/>
            </a:endParaRPr>
          </a:p>
          <a:p>
            <a:pPr marL="56515">
              <a:spcBef>
                <a:spcPts val="310"/>
              </a:spcBef>
            </a:pPr>
            <a:r>
              <a:rPr sz="500" spc="10" dirty="0">
                <a:latin typeface="Microsoft Sans Serif"/>
                <a:cs typeface="Microsoft Sans Serif"/>
              </a:rPr>
              <a:t>Entrada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analogica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804326" y="8591433"/>
            <a:ext cx="486409" cy="167354"/>
          </a:xfrm>
          <a:prstGeom prst="rect">
            <a:avLst/>
          </a:prstGeom>
          <a:solidFill>
            <a:srgbClr val="E2E3E4"/>
          </a:solidFill>
          <a:ln w="4572">
            <a:solidFill>
              <a:srgbClr val="000000"/>
            </a:solidFill>
          </a:ln>
        </p:spPr>
        <p:txBody>
          <a:bodyPr vert="horz" wrap="square" lIns="0" tIns="74295" rIns="0" bIns="0" rtlCol="0">
            <a:spAutoFit/>
          </a:bodyPr>
          <a:lstStyle/>
          <a:p>
            <a:pPr marL="126364">
              <a:spcBef>
                <a:spcPts val="585"/>
              </a:spcBef>
            </a:pPr>
            <a:r>
              <a:rPr sz="600" spc="5" dirty="0">
                <a:latin typeface="Microsoft Sans Serif"/>
                <a:cs typeface="Microsoft Sans Serif"/>
              </a:rPr>
              <a:t>Sensor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9369297" y="8591433"/>
            <a:ext cx="449580" cy="155812"/>
          </a:xfrm>
          <a:prstGeom prst="rect">
            <a:avLst/>
          </a:prstGeom>
          <a:solidFill>
            <a:srgbClr val="E2E3E4"/>
          </a:solidFill>
          <a:ln w="4572">
            <a:solidFill>
              <a:srgbClr val="000000"/>
            </a:solidFill>
          </a:ln>
        </p:spPr>
        <p:txBody>
          <a:bodyPr vert="horz" wrap="square" lIns="0" tIns="70485" rIns="0" bIns="0" rtlCol="0">
            <a:spAutoFit/>
          </a:bodyPr>
          <a:lstStyle/>
          <a:p>
            <a:pPr marL="24130">
              <a:spcBef>
                <a:spcPts val="555"/>
              </a:spcBef>
            </a:pPr>
            <a:r>
              <a:rPr sz="550" spc="15" dirty="0">
                <a:latin typeface="Microsoft Sans Serif"/>
                <a:cs typeface="Microsoft Sans Serif"/>
              </a:rPr>
              <a:t>Transmisor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679088" y="1609569"/>
            <a:ext cx="2237740" cy="485775"/>
            <a:chOff x="3624488" y="1609568"/>
            <a:chExt cx="2237740" cy="485775"/>
          </a:xfrm>
        </p:grpSpPr>
        <p:sp>
          <p:nvSpPr>
            <p:cNvPr id="3" name="object 3"/>
            <p:cNvSpPr/>
            <p:nvPr/>
          </p:nvSpPr>
          <p:spPr>
            <a:xfrm>
              <a:off x="3870870" y="1713814"/>
              <a:ext cx="1334135" cy="379095"/>
            </a:xfrm>
            <a:custGeom>
              <a:avLst/>
              <a:gdLst/>
              <a:ahLst/>
              <a:cxnLst/>
              <a:rect l="l" t="t" r="r" b="b"/>
              <a:pathLst>
                <a:path w="1334135" h="379094">
                  <a:moveTo>
                    <a:pt x="1333665" y="0"/>
                  </a:moveTo>
                  <a:lnTo>
                    <a:pt x="0" y="0"/>
                  </a:lnTo>
                  <a:lnTo>
                    <a:pt x="0" y="378853"/>
                  </a:lnTo>
                  <a:lnTo>
                    <a:pt x="1333665" y="378853"/>
                  </a:lnTo>
                  <a:lnTo>
                    <a:pt x="13336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870870" y="1713814"/>
              <a:ext cx="1334135" cy="379095"/>
            </a:xfrm>
            <a:custGeom>
              <a:avLst/>
              <a:gdLst/>
              <a:ahLst/>
              <a:cxnLst/>
              <a:rect l="l" t="t" r="r" b="b"/>
              <a:pathLst>
                <a:path w="1334135" h="379094">
                  <a:moveTo>
                    <a:pt x="1333665" y="378853"/>
                  </a:moveTo>
                  <a:lnTo>
                    <a:pt x="0" y="378853"/>
                  </a:lnTo>
                  <a:lnTo>
                    <a:pt x="0" y="0"/>
                  </a:lnTo>
                  <a:lnTo>
                    <a:pt x="1333665" y="0"/>
                  </a:lnTo>
                  <a:lnTo>
                    <a:pt x="1333665" y="3788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624488" y="1903182"/>
              <a:ext cx="1825625" cy="3810"/>
            </a:xfrm>
            <a:custGeom>
              <a:avLst/>
              <a:gdLst/>
              <a:ahLst/>
              <a:cxnLst/>
              <a:rect l="l" t="t" r="r" b="b"/>
              <a:pathLst>
                <a:path w="1825625" h="3810">
                  <a:moveTo>
                    <a:pt x="0" y="3187"/>
                  </a:moveTo>
                  <a:lnTo>
                    <a:pt x="244208" y="3187"/>
                  </a:lnTo>
                </a:path>
                <a:path w="1825625" h="3810">
                  <a:moveTo>
                    <a:pt x="1517700" y="3187"/>
                  </a:moveTo>
                  <a:lnTo>
                    <a:pt x="1825396" y="3187"/>
                  </a:lnTo>
                </a:path>
                <a:path w="1825625" h="3810">
                  <a:moveTo>
                    <a:pt x="856119" y="0"/>
                  </a:moveTo>
                  <a:lnTo>
                    <a:pt x="944054" y="0"/>
                  </a:lnTo>
                </a:path>
              </a:pathLst>
            </a:custGeom>
            <a:ln w="25400">
              <a:solidFill>
                <a:srgbClr val="5D5E6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771734" y="1851418"/>
              <a:ext cx="1678305" cy="110489"/>
            </a:xfrm>
            <a:custGeom>
              <a:avLst/>
              <a:gdLst/>
              <a:ahLst/>
              <a:cxnLst/>
              <a:rect l="l" t="t" r="r" b="b"/>
              <a:pathLst>
                <a:path w="1678304" h="110489">
                  <a:moveTo>
                    <a:pt x="96939" y="51943"/>
                  </a:moveTo>
                  <a:lnTo>
                    <a:pt x="0" y="0"/>
                  </a:lnTo>
                  <a:lnTo>
                    <a:pt x="3479" y="109931"/>
                  </a:lnTo>
                  <a:lnTo>
                    <a:pt x="96939" y="51943"/>
                  </a:lnTo>
                  <a:close/>
                </a:path>
                <a:path w="1678304" h="110489">
                  <a:moveTo>
                    <a:pt x="1678152" y="51930"/>
                  </a:moveTo>
                  <a:lnTo>
                    <a:pt x="1581188" y="0"/>
                  </a:lnTo>
                  <a:lnTo>
                    <a:pt x="1584680" y="109931"/>
                  </a:lnTo>
                  <a:lnTo>
                    <a:pt x="1678152" y="51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704502" y="1615918"/>
              <a:ext cx="120014" cy="235585"/>
            </a:xfrm>
            <a:custGeom>
              <a:avLst/>
              <a:gdLst/>
              <a:ahLst/>
              <a:cxnLst/>
              <a:rect l="l" t="t" r="r" b="b"/>
              <a:pathLst>
                <a:path w="120014" h="235585">
                  <a:moveTo>
                    <a:pt x="0" y="235559"/>
                  </a:moveTo>
                  <a:lnTo>
                    <a:pt x="119811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461218" y="1679097"/>
              <a:ext cx="398780" cy="400685"/>
            </a:xfrm>
            <a:custGeom>
              <a:avLst/>
              <a:gdLst/>
              <a:ahLst/>
              <a:cxnLst/>
              <a:rect l="l" t="t" r="r" b="b"/>
              <a:pathLst>
                <a:path w="398779" h="400685">
                  <a:moveTo>
                    <a:pt x="198653" y="398716"/>
                  </a:moveTo>
                  <a:lnTo>
                    <a:pt x="198653" y="400138"/>
                  </a:lnTo>
                  <a:lnTo>
                    <a:pt x="159285" y="396432"/>
                  </a:lnTo>
                  <a:lnTo>
                    <a:pt x="122729" y="385492"/>
                  </a:lnTo>
                  <a:lnTo>
                    <a:pt x="58597" y="342976"/>
                  </a:lnTo>
                  <a:lnTo>
                    <a:pt x="33164" y="311607"/>
                  </a:lnTo>
                  <a:lnTo>
                    <a:pt x="14830" y="277420"/>
                  </a:lnTo>
                  <a:lnTo>
                    <a:pt x="3730" y="240283"/>
                  </a:lnTo>
                  <a:lnTo>
                    <a:pt x="0" y="200063"/>
                  </a:lnTo>
                  <a:lnTo>
                    <a:pt x="3708" y="160502"/>
                  </a:lnTo>
                  <a:lnTo>
                    <a:pt x="14652" y="123617"/>
                  </a:lnTo>
                  <a:lnTo>
                    <a:pt x="32564" y="89943"/>
                  </a:lnTo>
                  <a:lnTo>
                    <a:pt x="57175" y="60020"/>
                  </a:lnTo>
                  <a:lnTo>
                    <a:pt x="88521" y="33764"/>
                  </a:lnTo>
                  <a:lnTo>
                    <a:pt x="122551" y="15008"/>
                  </a:lnTo>
                  <a:lnTo>
                    <a:pt x="159263" y="3752"/>
                  </a:lnTo>
                  <a:lnTo>
                    <a:pt x="198653" y="0"/>
                  </a:lnTo>
                  <a:lnTo>
                    <a:pt x="239045" y="3730"/>
                  </a:lnTo>
                  <a:lnTo>
                    <a:pt x="276359" y="14828"/>
                  </a:lnTo>
                  <a:lnTo>
                    <a:pt x="310190" y="33159"/>
                  </a:lnTo>
                  <a:lnTo>
                    <a:pt x="340131" y="58585"/>
                  </a:lnTo>
                  <a:lnTo>
                    <a:pt x="366169" y="89338"/>
                  </a:lnTo>
                  <a:lnTo>
                    <a:pt x="384436" y="123437"/>
                  </a:lnTo>
                  <a:lnTo>
                    <a:pt x="395200" y="160479"/>
                  </a:lnTo>
                  <a:lnTo>
                    <a:pt x="398729" y="200063"/>
                  </a:lnTo>
                  <a:lnTo>
                    <a:pt x="395223" y="240238"/>
                  </a:lnTo>
                  <a:lnTo>
                    <a:pt x="384616" y="277064"/>
                  </a:lnTo>
                  <a:lnTo>
                    <a:pt x="341566" y="340131"/>
                  </a:lnTo>
                  <a:lnTo>
                    <a:pt x="310795" y="366384"/>
                  </a:lnTo>
                  <a:lnTo>
                    <a:pt x="276539" y="385137"/>
                  </a:lnTo>
                  <a:lnTo>
                    <a:pt x="239067" y="396388"/>
                  </a:lnTo>
                  <a:lnTo>
                    <a:pt x="198653" y="400138"/>
                  </a:lnTo>
                  <a:lnTo>
                    <a:pt x="198653" y="398716"/>
                  </a:lnTo>
                  <a:close/>
                </a:path>
              </a:pathLst>
            </a:custGeom>
            <a:ln w="4572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458932" y="1679097"/>
              <a:ext cx="398780" cy="400685"/>
            </a:xfrm>
            <a:custGeom>
              <a:avLst/>
              <a:gdLst/>
              <a:ahLst/>
              <a:cxnLst/>
              <a:rect l="l" t="t" r="r" b="b"/>
              <a:pathLst>
                <a:path w="398779" h="400685">
                  <a:moveTo>
                    <a:pt x="198653" y="0"/>
                  </a:moveTo>
                  <a:lnTo>
                    <a:pt x="159268" y="3752"/>
                  </a:lnTo>
                  <a:lnTo>
                    <a:pt x="122556" y="15008"/>
                  </a:lnTo>
                  <a:lnTo>
                    <a:pt x="88523" y="33764"/>
                  </a:lnTo>
                  <a:lnTo>
                    <a:pt x="57175" y="60020"/>
                  </a:lnTo>
                  <a:lnTo>
                    <a:pt x="32570" y="89943"/>
                  </a:lnTo>
                  <a:lnTo>
                    <a:pt x="14657" y="123617"/>
                  </a:lnTo>
                  <a:lnTo>
                    <a:pt x="3709" y="160502"/>
                  </a:lnTo>
                  <a:lnTo>
                    <a:pt x="0" y="200063"/>
                  </a:lnTo>
                  <a:lnTo>
                    <a:pt x="3732" y="240283"/>
                  </a:lnTo>
                  <a:lnTo>
                    <a:pt x="14836" y="277420"/>
                  </a:lnTo>
                  <a:lnTo>
                    <a:pt x="33175" y="311607"/>
                  </a:lnTo>
                  <a:lnTo>
                    <a:pt x="58610" y="342976"/>
                  </a:lnTo>
                  <a:lnTo>
                    <a:pt x="89128" y="367584"/>
                  </a:lnTo>
                  <a:lnTo>
                    <a:pt x="159290" y="396432"/>
                  </a:lnTo>
                  <a:lnTo>
                    <a:pt x="198653" y="400138"/>
                  </a:lnTo>
                  <a:lnTo>
                    <a:pt x="198653" y="398716"/>
                  </a:lnTo>
                  <a:lnTo>
                    <a:pt x="213982" y="398716"/>
                  </a:lnTo>
                  <a:lnTo>
                    <a:pt x="276542" y="385137"/>
                  </a:lnTo>
                  <a:lnTo>
                    <a:pt x="310792" y="366384"/>
                  </a:lnTo>
                  <a:lnTo>
                    <a:pt x="341553" y="340131"/>
                  </a:lnTo>
                  <a:lnTo>
                    <a:pt x="366769" y="310407"/>
                  </a:lnTo>
                  <a:lnTo>
                    <a:pt x="395223" y="240238"/>
                  </a:lnTo>
                  <a:lnTo>
                    <a:pt x="398729" y="200063"/>
                  </a:lnTo>
                  <a:lnTo>
                    <a:pt x="395200" y="160479"/>
                  </a:lnTo>
                  <a:lnTo>
                    <a:pt x="384438" y="123437"/>
                  </a:lnTo>
                  <a:lnTo>
                    <a:pt x="366175" y="89338"/>
                  </a:lnTo>
                  <a:lnTo>
                    <a:pt x="340144" y="58585"/>
                  </a:lnTo>
                  <a:lnTo>
                    <a:pt x="310197" y="33159"/>
                  </a:lnTo>
                  <a:lnTo>
                    <a:pt x="276366" y="14828"/>
                  </a:lnTo>
                  <a:lnTo>
                    <a:pt x="239051" y="3730"/>
                  </a:lnTo>
                  <a:lnTo>
                    <a:pt x="198653" y="0"/>
                  </a:lnTo>
                  <a:close/>
                </a:path>
                <a:path w="398779" h="400685">
                  <a:moveTo>
                    <a:pt x="213982" y="398716"/>
                  </a:moveTo>
                  <a:lnTo>
                    <a:pt x="198653" y="398716"/>
                  </a:lnTo>
                  <a:lnTo>
                    <a:pt x="198653" y="400138"/>
                  </a:lnTo>
                  <a:lnTo>
                    <a:pt x="213982" y="398716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458932" y="1679097"/>
              <a:ext cx="398780" cy="400685"/>
            </a:xfrm>
            <a:custGeom>
              <a:avLst/>
              <a:gdLst/>
              <a:ahLst/>
              <a:cxnLst/>
              <a:rect l="l" t="t" r="r" b="b"/>
              <a:pathLst>
                <a:path w="398779" h="400685">
                  <a:moveTo>
                    <a:pt x="198653" y="398716"/>
                  </a:moveTo>
                  <a:lnTo>
                    <a:pt x="198653" y="400138"/>
                  </a:lnTo>
                  <a:lnTo>
                    <a:pt x="159290" y="396432"/>
                  </a:lnTo>
                  <a:lnTo>
                    <a:pt x="122735" y="385492"/>
                  </a:lnTo>
                  <a:lnTo>
                    <a:pt x="58610" y="342976"/>
                  </a:lnTo>
                  <a:lnTo>
                    <a:pt x="33175" y="311607"/>
                  </a:lnTo>
                  <a:lnTo>
                    <a:pt x="14836" y="277420"/>
                  </a:lnTo>
                  <a:lnTo>
                    <a:pt x="3732" y="240283"/>
                  </a:lnTo>
                  <a:lnTo>
                    <a:pt x="0" y="200063"/>
                  </a:lnTo>
                  <a:lnTo>
                    <a:pt x="3709" y="160502"/>
                  </a:lnTo>
                  <a:lnTo>
                    <a:pt x="14657" y="123617"/>
                  </a:lnTo>
                  <a:lnTo>
                    <a:pt x="32570" y="89943"/>
                  </a:lnTo>
                  <a:lnTo>
                    <a:pt x="57175" y="60020"/>
                  </a:lnTo>
                  <a:lnTo>
                    <a:pt x="88523" y="33764"/>
                  </a:lnTo>
                  <a:lnTo>
                    <a:pt x="122556" y="15008"/>
                  </a:lnTo>
                  <a:lnTo>
                    <a:pt x="159268" y="3752"/>
                  </a:lnTo>
                  <a:lnTo>
                    <a:pt x="198653" y="0"/>
                  </a:lnTo>
                  <a:lnTo>
                    <a:pt x="239051" y="3730"/>
                  </a:lnTo>
                  <a:lnTo>
                    <a:pt x="276366" y="14828"/>
                  </a:lnTo>
                  <a:lnTo>
                    <a:pt x="310197" y="33159"/>
                  </a:lnTo>
                  <a:lnTo>
                    <a:pt x="340144" y="58585"/>
                  </a:lnTo>
                  <a:lnTo>
                    <a:pt x="366175" y="89338"/>
                  </a:lnTo>
                  <a:lnTo>
                    <a:pt x="384438" y="123437"/>
                  </a:lnTo>
                  <a:lnTo>
                    <a:pt x="395200" y="160479"/>
                  </a:lnTo>
                  <a:lnTo>
                    <a:pt x="398729" y="200063"/>
                  </a:lnTo>
                  <a:lnTo>
                    <a:pt x="395223" y="240238"/>
                  </a:lnTo>
                  <a:lnTo>
                    <a:pt x="384614" y="277064"/>
                  </a:lnTo>
                  <a:lnTo>
                    <a:pt x="341553" y="340131"/>
                  </a:lnTo>
                  <a:lnTo>
                    <a:pt x="310792" y="366384"/>
                  </a:lnTo>
                  <a:lnTo>
                    <a:pt x="276542" y="385137"/>
                  </a:lnTo>
                  <a:lnTo>
                    <a:pt x="239073" y="396388"/>
                  </a:lnTo>
                  <a:lnTo>
                    <a:pt x="198653" y="400138"/>
                  </a:lnTo>
                  <a:lnTo>
                    <a:pt x="198653" y="398716"/>
                  </a:lnTo>
                  <a:close/>
                </a:path>
              </a:pathLst>
            </a:custGeom>
            <a:ln w="4572">
              <a:solidFill>
                <a:srgbClr val="7C7E8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462653" y="1679108"/>
              <a:ext cx="397510" cy="394970"/>
            </a:xfrm>
            <a:custGeom>
              <a:avLst/>
              <a:gdLst/>
              <a:ahLst/>
              <a:cxnLst/>
              <a:rect l="l" t="t" r="r" b="b"/>
              <a:pathLst>
                <a:path w="397510" h="394969">
                  <a:moveTo>
                    <a:pt x="130048" y="321525"/>
                  </a:moveTo>
                  <a:lnTo>
                    <a:pt x="104317" y="375831"/>
                  </a:lnTo>
                  <a:lnTo>
                    <a:pt x="115760" y="381558"/>
                  </a:lnTo>
                  <a:lnTo>
                    <a:pt x="142913" y="327240"/>
                  </a:lnTo>
                  <a:lnTo>
                    <a:pt x="130048" y="321525"/>
                  </a:lnTo>
                  <a:close/>
                </a:path>
                <a:path w="397510" h="394969">
                  <a:moveTo>
                    <a:pt x="78600" y="268655"/>
                  </a:moveTo>
                  <a:lnTo>
                    <a:pt x="78600" y="270078"/>
                  </a:lnTo>
                  <a:lnTo>
                    <a:pt x="27152" y="300101"/>
                  </a:lnTo>
                  <a:lnTo>
                    <a:pt x="34302" y="312953"/>
                  </a:lnTo>
                  <a:lnTo>
                    <a:pt x="87185" y="282956"/>
                  </a:lnTo>
                  <a:lnTo>
                    <a:pt x="78600" y="268655"/>
                  </a:lnTo>
                  <a:close/>
                </a:path>
                <a:path w="397510" h="394969">
                  <a:moveTo>
                    <a:pt x="61455" y="202920"/>
                  </a:moveTo>
                  <a:lnTo>
                    <a:pt x="61455" y="204355"/>
                  </a:lnTo>
                  <a:lnTo>
                    <a:pt x="0" y="207200"/>
                  </a:lnTo>
                  <a:lnTo>
                    <a:pt x="0" y="221488"/>
                  </a:lnTo>
                  <a:lnTo>
                    <a:pt x="61455" y="217208"/>
                  </a:lnTo>
                  <a:lnTo>
                    <a:pt x="61455" y="202920"/>
                  </a:lnTo>
                  <a:close/>
                </a:path>
                <a:path w="397510" h="394969">
                  <a:moveTo>
                    <a:pt x="75742" y="135750"/>
                  </a:moveTo>
                  <a:lnTo>
                    <a:pt x="75742" y="137172"/>
                  </a:lnTo>
                  <a:lnTo>
                    <a:pt x="20015" y="111455"/>
                  </a:lnTo>
                  <a:lnTo>
                    <a:pt x="15722" y="125755"/>
                  </a:lnTo>
                  <a:lnTo>
                    <a:pt x="68605" y="148615"/>
                  </a:lnTo>
                  <a:lnTo>
                    <a:pt x="75742" y="135750"/>
                  </a:lnTo>
                  <a:close/>
                </a:path>
                <a:path w="397510" h="394969">
                  <a:moveTo>
                    <a:pt x="118618" y="82880"/>
                  </a:moveTo>
                  <a:lnTo>
                    <a:pt x="82892" y="37134"/>
                  </a:lnTo>
                  <a:lnTo>
                    <a:pt x="71450" y="45720"/>
                  </a:lnTo>
                  <a:lnTo>
                    <a:pt x="108610" y="92875"/>
                  </a:lnTo>
                  <a:lnTo>
                    <a:pt x="118618" y="82880"/>
                  </a:lnTo>
                  <a:close/>
                </a:path>
                <a:path w="397510" h="394969">
                  <a:moveTo>
                    <a:pt x="185775" y="58572"/>
                  </a:moveTo>
                  <a:lnTo>
                    <a:pt x="185775" y="60007"/>
                  </a:lnTo>
                  <a:lnTo>
                    <a:pt x="177203" y="0"/>
                  </a:lnTo>
                  <a:lnTo>
                    <a:pt x="162915" y="2844"/>
                  </a:lnTo>
                  <a:lnTo>
                    <a:pt x="171488" y="62877"/>
                  </a:lnTo>
                  <a:lnTo>
                    <a:pt x="185775" y="58572"/>
                  </a:lnTo>
                  <a:close/>
                </a:path>
                <a:path w="397510" h="394969">
                  <a:moveTo>
                    <a:pt x="254393" y="70002"/>
                  </a:moveTo>
                  <a:lnTo>
                    <a:pt x="254393" y="71450"/>
                  </a:lnTo>
                  <a:lnTo>
                    <a:pt x="275818" y="14287"/>
                  </a:lnTo>
                  <a:lnTo>
                    <a:pt x="261518" y="8559"/>
                  </a:lnTo>
                  <a:lnTo>
                    <a:pt x="241515" y="65722"/>
                  </a:lnTo>
                  <a:lnTo>
                    <a:pt x="254393" y="70002"/>
                  </a:lnTo>
                  <a:close/>
                </a:path>
                <a:path w="397510" h="394969">
                  <a:moveTo>
                    <a:pt x="310121" y="115735"/>
                  </a:moveTo>
                  <a:lnTo>
                    <a:pt x="312978" y="115735"/>
                  </a:lnTo>
                  <a:lnTo>
                    <a:pt x="360133" y="78600"/>
                  </a:lnTo>
                  <a:lnTo>
                    <a:pt x="351561" y="68580"/>
                  </a:lnTo>
                  <a:lnTo>
                    <a:pt x="304393" y="104317"/>
                  </a:lnTo>
                  <a:lnTo>
                    <a:pt x="310121" y="115735"/>
                  </a:lnTo>
                  <a:close/>
                </a:path>
                <a:path w="397510" h="394969">
                  <a:moveTo>
                    <a:pt x="337273" y="180047"/>
                  </a:moveTo>
                  <a:lnTo>
                    <a:pt x="397294" y="170040"/>
                  </a:lnTo>
                  <a:lnTo>
                    <a:pt x="394436" y="155752"/>
                  </a:lnTo>
                  <a:lnTo>
                    <a:pt x="335838" y="164325"/>
                  </a:lnTo>
                  <a:lnTo>
                    <a:pt x="337273" y="180047"/>
                  </a:lnTo>
                  <a:close/>
                </a:path>
                <a:path w="397510" h="394969">
                  <a:moveTo>
                    <a:pt x="328701" y="250075"/>
                  </a:moveTo>
                  <a:lnTo>
                    <a:pt x="385851" y="271513"/>
                  </a:lnTo>
                  <a:lnTo>
                    <a:pt x="391579" y="258648"/>
                  </a:lnTo>
                  <a:lnTo>
                    <a:pt x="335838" y="235788"/>
                  </a:lnTo>
                  <a:lnTo>
                    <a:pt x="328701" y="250075"/>
                  </a:lnTo>
                  <a:close/>
                </a:path>
                <a:path w="397510" h="394969">
                  <a:moveTo>
                    <a:pt x="291541" y="304393"/>
                  </a:moveTo>
                  <a:lnTo>
                    <a:pt x="331558" y="350113"/>
                  </a:lnTo>
                  <a:lnTo>
                    <a:pt x="341553" y="340118"/>
                  </a:lnTo>
                  <a:lnTo>
                    <a:pt x="301548" y="294373"/>
                  </a:lnTo>
                  <a:lnTo>
                    <a:pt x="291541" y="304393"/>
                  </a:lnTo>
                  <a:close/>
                </a:path>
                <a:path w="397510" h="394969">
                  <a:moveTo>
                    <a:pt x="225806" y="335826"/>
                  </a:moveTo>
                  <a:lnTo>
                    <a:pt x="227228" y="337248"/>
                  </a:lnTo>
                  <a:lnTo>
                    <a:pt x="241515" y="394398"/>
                  </a:lnTo>
                  <a:lnTo>
                    <a:pt x="254393" y="391566"/>
                  </a:lnTo>
                  <a:lnTo>
                    <a:pt x="240106" y="332955"/>
                  </a:lnTo>
                  <a:lnTo>
                    <a:pt x="225806" y="335826"/>
                  </a:lnTo>
                  <a:close/>
                </a:path>
              </a:pathLst>
            </a:custGeom>
            <a:ln w="4572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595558" y="1789422"/>
              <a:ext cx="157480" cy="204470"/>
            </a:xfrm>
            <a:custGeom>
              <a:avLst/>
              <a:gdLst/>
              <a:ahLst/>
              <a:cxnLst/>
              <a:rect l="l" t="t" r="r" b="b"/>
              <a:pathLst>
                <a:path w="157479" h="204469">
                  <a:moveTo>
                    <a:pt x="0" y="0"/>
                  </a:moveTo>
                  <a:lnTo>
                    <a:pt x="34290" y="204368"/>
                  </a:lnTo>
                  <a:lnTo>
                    <a:pt x="157200" y="1328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2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595558" y="1789422"/>
              <a:ext cx="157480" cy="204470"/>
            </a:xfrm>
            <a:custGeom>
              <a:avLst/>
              <a:gdLst/>
              <a:ahLst/>
              <a:cxnLst/>
              <a:rect l="l" t="t" r="r" b="b"/>
              <a:pathLst>
                <a:path w="157479" h="204469">
                  <a:moveTo>
                    <a:pt x="0" y="0"/>
                  </a:moveTo>
                  <a:lnTo>
                    <a:pt x="34290" y="204368"/>
                  </a:lnTo>
                  <a:lnTo>
                    <a:pt x="157200" y="13289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61626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8273226" y="3386287"/>
            <a:ext cx="2532380" cy="1289050"/>
            <a:chOff x="3218626" y="3386287"/>
            <a:chExt cx="2532380" cy="1289050"/>
          </a:xfrm>
        </p:grpSpPr>
        <p:sp>
          <p:nvSpPr>
            <p:cNvPr id="15" name="object 15"/>
            <p:cNvSpPr/>
            <p:nvPr/>
          </p:nvSpPr>
          <p:spPr>
            <a:xfrm>
              <a:off x="3257793" y="3463760"/>
              <a:ext cx="2416175" cy="1172210"/>
            </a:xfrm>
            <a:custGeom>
              <a:avLst/>
              <a:gdLst/>
              <a:ahLst/>
              <a:cxnLst/>
              <a:rect l="l" t="t" r="r" b="b"/>
              <a:pathLst>
                <a:path w="2416175" h="1172210">
                  <a:moveTo>
                    <a:pt x="2415641" y="1172057"/>
                  </a:moveTo>
                  <a:lnTo>
                    <a:pt x="0" y="1172057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218624" y="3389490"/>
              <a:ext cx="2529205" cy="1285875"/>
            </a:xfrm>
            <a:custGeom>
              <a:avLst/>
              <a:gdLst/>
              <a:ahLst/>
              <a:cxnLst/>
              <a:rect l="l" t="t" r="r" b="b"/>
              <a:pathLst>
                <a:path w="2529204" h="1285875">
                  <a:moveTo>
                    <a:pt x="78359" y="78371"/>
                  </a:moveTo>
                  <a:lnTo>
                    <a:pt x="39166" y="0"/>
                  </a:lnTo>
                  <a:lnTo>
                    <a:pt x="0" y="78371"/>
                  </a:lnTo>
                  <a:lnTo>
                    <a:pt x="78359" y="78371"/>
                  </a:lnTo>
                  <a:close/>
                </a:path>
                <a:path w="2529204" h="1285875">
                  <a:moveTo>
                    <a:pt x="2529065" y="1246327"/>
                  </a:moveTo>
                  <a:lnTo>
                    <a:pt x="2450706" y="1207122"/>
                  </a:lnTo>
                  <a:lnTo>
                    <a:pt x="2450706" y="1285494"/>
                  </a:lnTo>
                  <a:lnTo>
                    <a:pt x="2529065" y="12463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257793" y="3389487"/>
              <a:ext cx="2490470" cy="1246505"/>
            </a:xfrm>
            <a:custGeom>
              <a:avLst/>
              <a:gdLst/>
              <a:ahLst/>
              <a:cxnLst/>
              <a:rect l="l" t="t" r="r" b="b"/>
              <a:pathLst>
                <a:path w="2490470" h="1246504">
                  <a:moveTo>
                    <a:pt x="0" y="0"/>
                  </a:moveTo>
                  <a:lnTo>
                    <a:pt x="2489898" y="0"/>
                  </a:lnTo>
                  <a:lnTo>
                    <a:pt x="2489898" y="1246327"/>
                  </a:lnTo>
                </a:path>
              </a:pathLst>
            </a:custGeom>
            <a:ln w="6400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255964" y="3439871"/>
              <a:ext cx="2411095" cy="1196340"/>
            </a:xfrm>
            <a:custGeom>
              <a:avLst/>
              <a:gdLst/>
              <a:ahLst/>
              <a:cxnLst/>
              <a:rect l="l" t="t" r="r" b="b"/>
              <a:pathLst>
                <a:path w="2411095" h="1196339">
                  <a:moveTo>
                    <a:pt x="0" y="1195946"/>
                  </a:moveTo>
                  <a:lnTo>
                    <a:pt x="241057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645444" y="3406597"/>
              <a:ext cx="88265" cy="70485"/>
            </a:xfrm>
            <a:custGeom>
              <a:avLst/>
              <a:gdLst/>
              <a:ahLst/>
              <a:cxnLst/>
              <a:rect l="l" t="t" r="r" b="b"/>
              <a:pathLst>
                <a:path w="88264" h="70485">
                  <a:moveTo>
                    <a:pt x="0" y="0"/>
                  </a:moveTo>
                  <a:lnTo>
                    <a:pt x="34861" y="70205"/>
                  </a:lnTo>
                  <a:lnTo>
                    <a:pt x="87642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9638" y="4375711"/>
              <a:ext cx="105738" cy="266657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9070375" y="6297999"/>
            <a:ext cx="1226185" cy="1176655"/>
            <a:chOff x="4015774" y="6297998"/>
            <a:chExt cx="1226185" cy="1176655"/>
          </a:xfrm>
        </p:grpSpPr>
        <p:sp>
          <p:nvSpPr>
            <p:cNvPr id="22" name="object 22"/>
            <p:cNvSpPr/>
            <p:nvPr/>
          </p:nvSpPr>
          <p:spPr>
            <a:xfrm>
              <a:off x="4236100" y="7189457"/>
              <a:ext cx="980440" cy="278765"/>
            </a:xfrm>
            <a:custGeom>
              <a:avLst/>
              <a:gdLst/>
              <a:ahLst/>
              <a:cxnLst/>
              <a:rect l="l" t="t" r="r" b="b"/>
              <a:pathLst>
                <a:path w="980439" h="278765">
                  <a:moveTo>
                    <a:pt x="93802" y="0"/>
                  </a:moveTo>
                  <a:lnTo>
                    <a:pt x="69277" y="912"/>
                  </a:lnTo>
                  <a:lnTo>
                    <a:pt x="46086" y="3578"/>
                  </a:lnTo>
                  <a:lnTo>
                    <a:pt x="24541" y="7886"/>
                  </a:lnTo>
                  <a:lnTo>
                    <a:pt x="4953" y="13728"/>
                  </a:lnTo>
                  <a:lnTo>
                    <a:pt x="3810" y="13728"/>
                  </a:lnTo>
                  <a:lnTo>
                    <a:pt x="2209" y="14871"/>
                  </a:lnTo>
                  <a:lnTo>
                    <a:pt x="1054" y="16471"/>
                  </a:lnTo>
                  <a:lnTo>
                    <a:pt x="533" y="18148"/>
                  </a:lnTo>
                  <a:lnTo>
                    <a:pt x="0" y="175044"/>
                  </a:lnTo>
                  <a:lnTo>
                    <a:pt x="0" y="181597"/>
                  </a:lnTo>
                  <a:lnTo>
                    <a:pt x="17419" y="216193"/>
                  </a:lnTo>
                  <a:lnTo>
                    <a:pt x="752716" y="230441"/>
                  </a:lnTo>
                  <a:lnTo>
                    <a:pt x="765876" y="231344"/>
                  </a:lnTo>
                  <a:lnTo>
                    <a:pt x="778102" y="234759"/>
                  </a:lnTo>
                  <a:lnTo>
                    <a:pt x="789286" y="240546"/>
                  </a:lnTo>
                  <a:lnTo>
                    <a:pt x="818275" y="263286"/>
                  </a:lnTo>
                  <a:lnTo>
                    <a:pt x="840043" y="273375"/>
                  </a:lnTo>
                  <a:lnTo>
                    <a:pt x="863956" y="278323"/>
                  </a:lnTo>
                  <a:lnTo>
                    <a:pt x="889342" y="277621"/>
                  </a:lnTo>
                  <a:lnTo>
                    <a:pt x="929504" y="263456"/>
                  </a:lnTo>
                  <a:lnTo>
                    <a:pt x="959973" y="235935"/>
                  </a:lnTo>
                  <a:lnTo>
                    <a:pt x="977889" y="198949"/>
                  </a:lnTo>
                  <a:lnTo>
                    <a:pt x="980389" y="156387"/>
                  </a:lnTo>
                  <a:lnTo>
                    <a:pt x="965904" y="116165"/>
                  </a:lnTo>
                  <a:lnTo>
                    <a:pt x="938207" y="85553"/>
                  </a:lnTo>
                  <a:lnTo>
                    <a:pt x="901159" y="67590"/>
                  </a:lnTo>
                  <a:lnTo>
                    <a:pt x="858621" y="65316"/>
                  </a:lnTo>
                  <a:lnTo>
                    <a:pt x="851216" y="66509"/>
                  </a:lnTo>
                  <a:lnTo>
                    <a:pt x="843940" y="68392"/>
                  </a:lnTo>
                  <a:lnTo>
                    <a:pt x="836883" y="70795"/>
                  </a:lnTo>
                  <a:lnTo>
                    <a:pt x="824026" y="76276"/>
                  </a:lnTo>
                  <a:lnTo>
                    <a:pt x="816940" y="78498"/>
                  </a:lnTo>
                  <a:lnTo>
                    <a:pt x="805421" y="80098"/>
                  </a:lnTo>
                  <a:lnTo>
                    <a:pt x="476237" y="80098"/>
                  </a:lnTo>
                  <a:lnTo>
                    <a:pt x="471830" y="80708"/>
                  </a:lnTo>
                  <a:lnTo>
                    <a:pt x="468020" y="78498"/>
                  </a:lnTo>
                  <a:lnTo>
                    <a:pt x="465797" y="75209"/>
                  </a:lnTo>
                  <a:lnTo>
                    <a:pt x="465797" y="75742"/>
                  </a:lnTo>
                  <a:lnTo>
                    <a:pt x="448039" y="54901"/>
                  </a:lnTo>
                  <a:lnTo>
                    <a:pt x="425330" y="39998"/>
                  </a:lnTo>
                  <a:lnTo>
                    <a:pt x="399119" y="32001"/>
                  </a:lnTo>
                  <a:lnTo>
                    <a:pt x="370852" y="31876"/>
                  </a:lnTo>
                  <a:lnTo>
                    <a:pt x="350146" y="37304"/>
                  </a:lnTo>
                  <a:lnTo>
                    <a:pt x="331792" y="46713"/>
                  </a:lnTo>
                  <a:lnTo>
                    <a:pt x="316111" y="59537"/>
                  </a:lnTo>
                  <a:lnTo>
                    <a:pt x="303428" y="75209"/>
                  </a:lnTo>
                  <a:lnTo>
                    <a:pt x="302285" y="77355"/>
                  </a:lnTo>
                  <a:lnTo>
                    <a:pt x="299529" y="79552"/>
                  </a:lnTo>
                  <a:lnTo>
                    <a:pt x="296799" y="80098"/>
                  </a:lnTo>
                  <a:lnTo>
                    <a:pt x="220522" y="79552"/>
                  </a:lnTo>
                  <a:lnTo>
                    <a:pt x="210285" y="78015"/>
                  </a:lnTo>
                  <a:lnTo>
                    <a:pt x="201490" y="72988"/>
                  </a:lnTo>
                  <a:lnTo>
                    <a:pt x="194949" y="65077"/>
                  </a:lnTo>
                  <a:lnTo>
                    <a:pt x="191477" y="54889"/>
                  </a:lnTo>
                  <a:lnTo>
                    <a:pt x="191477" y="20891"/>
                  </a:lnTo>
                  <a:lnTo>
                    <a:pt x="190944" y="20891"/>
                  </a:lnTo>
                  <a:lnTo>
                    <a:pt x="191477" y="20358"/>
                  </a:lnTo>
                  <a:lnTo>
                    <a:pt x="190944" y="17614"/>
                  </a:lnTo>
                  <a:lnTo>
                    <a:pt x="189280" y="15925"/>
                  </a:lnTo>
                  <a:lnTo>
                    <a:pt x="186524" y="14871"/>
                  </a:lnTo>
                  <a:lnTo>
                    <a:pt x="187071" y="14871"/>
                  </a:lnTo>
                  <a:lnTo>
                    <a:pt x="166872" y="8818"/>
                  </a:lnTo>
                  <a:lnTo>
                    <a:pt x="144351" y="4121"/>
                  </a:lnTo>
                  <a:lnTo>
                    <a:pt x="119873" y="1080"/>
                  </a:lnTo>
                  <a:lnTo>
                    <a:pt x="93802" y="0"/>
                  </a:lnTo>
                  <a:close/>
                </a:path>
              </a:pathLst>
            </a:custGeom>
            <a:solidFill>
              <a:srgbClr val="8D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236100" y="7189457"/>
              <a:ext cx="980440" cy="278765"/>
            </a:xfrm>
            <a:custGeom>
              <a:avLst/>
              <a:gdLst/>
              <a:ahLst/>
              <a:cxnLst/>
              <a:rect l="l" t="t" r="r" b="b"/>
              <a:pathLst>
                <a:path w="980439" h="278765">
                  <a:moveTo>
                    <a:pt x="0" y="175044"/>
                  </a:moveTo>
                  <a:lnTo>
                    <a:pt x="533" y="18148"/>
                  </a:lnTo>
                  <a:lnTo>
                    <a:pt x="1054" y="16471"/>
                  </a:lnTo>
                  <a:lnTo>
                    <a:pt x="2209" y="14871"/>
                  </a:lnTo>
                  <a:lnTo>
                    <a:pt x="3810" y="13728"/>
                  </a:lnTo>
                  <a:lnTo>
                    <a:pt x="4953" y="13728"/>
                  </a:lnTo>
                  <a:lnTo>
                    <a:pt x="24541" y="7886"/>
                  </a:lnTo>
                  <a:lnTo>
                    <a:pt x="46086" y="3578"/>
                  </a:lnTo>
                  <a:lnTo>
                    <a:pt x="69277" y="912"/>
                  </a:lnTo>
                  <a:lnTo>
                    <a:pt x="93802" y="0"/>
                  </a:lnTo>
                  <a:lnTo>
                    <a:pt x="119873" y="1080"/>
                  </a:lnTo>
                  <a:lnTo>
                    <a:pt x="144351" y="4121"/>
                  </a:lnTo>
                  <a:lnTo>
                    <a:pt x="166872" y="8818"/>
                  </a:lnTo>
                  <a:lnTo>
                    <a:pt x="187071" y="14871"/>
                  </a:lnTo>
                  <a:lnTo>
                    <a:pt x="186524" y="14871"/>
                  </a:lnTo>
                  <a:lnTo>
                    <a:pt x="189280" y="15925"/>
                  </a:lnTo>
                  <a:lnTo>
                    <a:pt x="190944" y="17614"/>
                  </a:lnTo>
                  <a:lnTo>
                    <a:pt x="191477" y="20358"/>
                  </a:lnTo>
                  <a:lnTo>
                    <a:pt x="190944" y="20891"/>
                  </a:lnTo>
                  <a:lnTo>
                    <a:pt x="191477" y="20891"/>
                  </a:lnTo>
                  <a:lnTo>
                    <a:pt x="191477" y="50533"/>
                  </a:lnTo>
                  <a:lnTo>
                    <a:pt x="191477" y="54889"/>
                  </a:lnTo>
                  <a:lnTo>
                    <a:pt x="194949" y="65077"/>
                  </a:lnTo>
                  <a:lnTo>
                    <a:pt x="201490" y="72988"/>
                  </a:lnTo>
                  <a:lnTo>
                    <a:pt x="210285" y="78015"/>
                  </a:lnTo>
                  <a:lnTo>
                    <a:pt x="220522" y="79552"/>
                  </a:lnTo>
                  <a:lnTo>
                    <a:pt x="296799" y="80098"/>
                  </a:lnTo>
                  <a:lnTo>
                    <a:pt x="299529" y="79552"/>
                  </a:lnTo>
                  <a:lnTo>
                    <a:pt x="302285" y="77355"/>
                  </a:lnTo>
                  <a:lnTo>
                    <a:pt x="303428" y="75209"/>
                  </a:lnTo>
                  <a:lnTo>
                    <a:pt x="316111" y="59537"/>
                  </a:lnTo>
                  <a:lnTo>
                    <a:pt x="331792" y="46713"/>
                  </a:lnTo>
                  <a:lnTo>
                    <a:pt x="350146" y="37304"/>
                  </a:lnTo>
                  <a:lnTo>
                    <a:pt x="370852" y="31876"/>
                  </a:lnTo>
                  <a:lnTo>
                    <a:pt x="399119" y="32001"/>
                  </a:lnTo>
                  <a:lnTo>
                    <a:pt x="425330" y="39998"/>
                  </a:lnTo>
                  <a:lnTo>
                    <a:pt x="448039" y="54901"/>
                  </a:lnTo>
                  <a:lnTo>
                    <a:pt x="465797" y="75742"/>
                  </a:lnTo>
                  <a:lnTo>
                    <a:pt x="465797" y="75209"/>
                  </a:lnTo>
                  <a:lnTo>
                    <a:pt x="468020" y="78498"/>
                  </a:lnTo>
                  <a:lnTo>
                    <a:pt x="471830" y="80708"/>
                  </a:lnTo>
                  <a:lnTo>
                    <a:pt x="476237" y="80098"/>
                  </a:lnTo>
                  <a:lnTo>
                    <a:pt x="796582" y="80098"/>
                  </a:lnTo>
                  <a:lnTo>
                    <a:pt x="801027" y="80098"/>
                  </a:lnTo>
                  <a:lnTo>
                    <a:pt x="805421" y="80098"/>
                  </a:lnTo>
                  <a:lnTo>
                    <a:pt x="809764" y="79552"/>
                  </a:lnTo>
                  <a:lnTo>
                    <a:pt x="816940" y="78498"/>
                  </a:lnTo>
                  <a:lnTo>
                    <a:pt x="824026" y="76276"/>
                  </a:lnTo>
                  <a:lnTo>
                    <a:pt x="830135" y="73545"/>
                  </a:lnTo>
                  <a:lnTo>
                    <a:pt x="836883" y="70795"/>
                  </a:lnTo>
                  <a:lnTo>
                    <a:pt x="843940" y="68392"/>
                  </a:lnTo>
                  <a:lnTo>
                    <a:pt x="851216" y="66509"/>
                  </a:lnTo>
                  <a:lnTo>
                    <a:pt x="858621" y="65316"/>
                  </a:lnTo>
                  <a:lnTo>
                    <a:pt x="901159" y="67590"/>
                  </a:lnTo>
                  <a:lnTo>
                    <a:pt x="938207" y="85553"/>
                  </a:lnTo>
                  <a:lnTo>
                    <a:pt x="965904" y="116165"/>
                  </a:lnTo>
                  <a:lnTo>
                    <a:pt x="980389" y="156387"/>
                  </a:lnTo>
                  <a:lnTo>
                    <a:pt x="977889" y="198949"/>
                  </a:lnTo>
                  <a:lnTo>
                    <a:pt x="959973" y="235935"/>
                  </a:lnTo>
                  <a:lnTo>
                    <a:pt x="929504" y="263456"/>
                  </a:lnTo>
                  <a:lnTo>
                    <a:pt x="889342" y="277621"/>
                  </a:lnTo>
                  <a:lnTo>
                    <a:pt x="863956" y="278323"/>
                  </a:lnTo>
                  <a:lnTo>
                    <a:pt x="840043" y="273375"/>
                  </a:lnTo>
                  <a:lnTo>
                    <a:pt x="818275" y="263286"/>
                  </a:lnTo>
                  <a:lnTo>
                    <a:pt x="799325" y="248564"/>
                  </a:lnTo>
                  <a:lnTo>
                    <a:pt x="789286" y="240546"/>
                  </a:lnTo>
                  <a:lnTo>
                    <a:pt x="778102" y="234759"/>
                  </a:lnTo>
                  <a:lnTo>
                    <a:pt x="765876" y="231344"/>
                  </a:lnTo>
                  <a:lnTo>
                    <a:pt x="752716" y="230441"/>
                  </a:lnTo>
                  <a:lnTo>
                    <a:pt x="49898" y="229374"/>
                  </a:lnTo>
                  <a:lnTo>
                    <a:pt x="32321" y="225498"/>
                  </a:lnTo>
                  <a:lnTo>
                    <a:pt x="17419" y="216193"/>
                  </a:lnTo>
                  <a:lnTo>
                    <a:pt x="6416" y="202376"/>
                  </a:lnTo>
                  <a:lnTo>
                    <a:pt x="533" y="184962"/>
                  </a:lnTo>
                  <a:lnTo>
                    <a:pt x="0" y="181597"/>
                  </a:lnTo>
                  <a:lnTo>
                    <a:pt x="0" y="178320"/>
                  </a:lnTo>
                  <a:lnTo>
                    <a:pt x="0" y="175044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250870" y="6448268"/>
              <a:ext cx="903605" cy="956944"/>
            </a:xfrm>
            <a:custGeom>
              <a:avLst/>
              <a:gdLst/>
              <a:ahLst/>
              <a:cxnLst/>
              <a:rect l="l" t="t" r="r" b="b"/>
              <a:pathLst>
                <a:path w="903604" h="956945">
                  <a:moveTo>
                    <a:pt x="68059" y="0"/>
                  </a:moveTo>
                  <a:lnTo>
                    <a:pt x="45580" y="21412"/>
                  </a:lnTo>
                  <a:lnTo>
                    <a:pt x="45580" y="21945"/>
                  </a:lnTo>
                  <a:lnTo>
                    <a:pt x="45034" y="21945"/>
                  </a:lnTo>
                  <a:lnTo>
                    <a:pt x="45034" y="22479"/>
                  </a:lnTo>
                  <a:lnTo>
                    <a:pt x="43357" y="24688"/>
                  </a:lnTo>
                  <a:lnTo>
                    <a:pt x="42824" y="27432"/>
                  </a:lnTo>
                  <a:lnTo>
                    <a:pt x="74155" y="69065"/>
                  </a:lnTo>
                  <a:lnTo>
                    <a:pt x="113093" y="112471"/>
                  </a:lnTo>
                  <a:lnTo>
                    <a:pt x="152488" y="148737"/>
                  </a:lnTo>
                  <a:lnTo>
                    <a:pt x="191503" y="177241"/>
                  </a:lnTo>
                  <a:lnTo>
                    <a:pt x="192024" y="177241"/>
                  </a:lnTo>
                  <a:lnTo>
                    <a:pt x="192024" y="177774"/>
                  </a:lnTo>
                  <a:lnTo>
                    <a:pt x="192633" y="177774"/>
                  </a:lnTo>
                  <a:lnTo>
                    <a:pt x="193179" y="178308"/>
                  </a:lnTo>
                  <a:lnTo>
                    <a:pt x="195389" y="178841"/>
                  </a:lnTo>
                  <a:lnTo>
                    <a:pt x="197523" y="178841"/>
                  </a:lnTo>
                  <a:lnTo>
                    <a:pt x="199199" y="177774"/>
                  </a:lnTo>
                  <a:lnTo>
                    <a:pt x="206777" y="170611"/>
                  </a:lnTo>
                  <a:lnTo>
                    <a:pt x="182740" y="170611"/>
                  </a:lnTo>
                  <a:lnTo>
                    <a:pt x="209015" y="146538"/>
                  </a:lnTo>
                  <a:lnTo>
                    <a:pt x="106613" y="40081"/>
                  </a:lnTo>
                  <a:lnTo>
                    <a:pt x="51600" y="40081"/>
                  </a:lnTo>
                  <a:lnTo>
                    <a:pt x="80708" y="13182"/>
                  </a:lnTo>
                  <a:lnTo>
                    <a:pt x="68059" y="0"/>
                  </a:lnTo>
                  <a:close/>
                </a:path>
                <a:path w="903604" h="956945">
                  <a:moveTo>
                    <a:pt x="160794" y="752703"/>
                  </a:moveTo>
                  <a:lnTo>
                    <a:pt x="0" y="752703"/>
                  </a:lnTo>
                  <a:lnTo>
                    <a:pt x="0" y="780745"/>
                  </a:lnTo>
                  <a:lnTo>
                    <a:pt x="160794" y="780745"/>
                  </a:lnTo>
                  <a:lnTo>
                    <a:pt x="160794" y="752703"/>
                  </a:lnTo>
                  <a:close/>
                </a:path>
                <a:path w="903604" h="956945">
                  <a:moveTo>
                    <a:pt x="364858" y="833386"/>
                  </a:moveTo>
                  <a:lnTo>
                    <a:pt x="351431" y="838096"/>
                  </a:lnTo>
                  <a:lnTo>
                    <a:pt x="341339" y="847221"/>
                  </a:lnTo>
                  <a:lnTo>
                    <a:pt x="335459" y="859431"/>
                  </a:lnTo>
                  <a:lnTo>
                    <a:pt x="334670" y="873391"/>
                  </a:lnTo>
                  <a:lnTo>
                    <a:pt x="339390" y="886856"/>
                  </a:lnTo>
                  <a:lnTo>
                    <a:pt x="348540" y="896943"/>
                  </a:lnTo>
                  <a:lnTo>
                    <a:pt x="360779" y="902802"/>
                  </a:lnTo>
                  <a:lnTo>
                    <a:pt x="374764" y="903579"/>
                  </a:lnTo>
                  <a:lnTo>
                    <a:pt x="387967" y="898871"/>
                  </a:lnTo>
                  <a:lnTo>
                    <a:pt x="396691" y="891006"/>
                  </a:lnTo>
                  <a:lnTo>
                    <a:pt x="373062" y="891006"/>
                  </a:lnTo>
                  <a:lnTo>
                    <a:pt x="363984" y="890445"/>
                  </a:lnTo>
                  <a:lnTo>
                    <a:pt x="356120" y="886720"/>
                  </a:lnTo>
                  <a:lnTo>
                    <a:pt x="350295" y="880337"/>
                  </a:lnTo>
                  <a:lnTo>
                    <a:pt x="347332" y="871804"/>
                  </a:lnTo>
                  <a:lnTo>
                    <a:pt x="347932" y="862976"/>
                  </a:lnTo>
                  <a:lnTo>
                    <a:pt x="351788" y="855249"/>
                  </a:lnTo>
                  <a:lnTo>
                    <a:pt x="358214" y="849494"/>
                  </a:lnTo>
                  <a:lnTo>
                    <a:pt x="366522" y="846582"/>
                  </a:lnTo>
                  <a:lnTo>
                    <a:pt x="396786" y="846582"/>
                  </a:lnTo>
                  <a:lnTo>
                    <a:pt x="391066" y="840255"/>
                  </a:lnTo>
                  <a:lnTo>
                    <a:pt x="378834" y="834251"/>
                  </a:lnTo>
                  <a:lnTo>
                    <a:pt x="364858" y="833386"/>
                  </a:lnTo>
                  <a:close/>
                </a:path>
                <a:path w="903604" h="956945">
                  <a:moveTo>
                    <a:pt x="366522" y="846582"/>
                  </a:moveTo>
                  <a:lnTo>
                    <a:pt x="358214" y="849494"/>
                  </a:lnTo>
                  <a:lnTo>
                    <a:pt x="351788" y="855249"/>
                  </a:lnTo>
                  <a:lnTo>
                    <a:pt x="347932" y="862976"/>
                  </a:lnTo>
                  <a:lnTo>
                    <a:pt x="347332" y="871804"/>
                  </a:lnTo>
                  <a:lnTo>
                    <a:pt x="350295" y="880337"/>
                  </a:lnTo>
                  <a:lnTo>
                    <a:pt x="356120" y="886720"/>
                  </a:lnTo>
                  <a:lnTo>
                    <a:pt x="363984" y="890445"/>
                  </a:lnTo>
                  <a:lnTo>
                    <a:pt x="373062" y="891006"/>
                  </a:lnTo>
                  <a:lnTo>
                    <a:pt x="381419" y="888038"/>
                  </a:lnTo>
                  <a:lnTo>
                    <a:pt x="387853" y="882203"/>
                  </a:lnTo>
                  <a:lnTo>
                    <a:pt x="391698" y="874309"/>
                  </a:lnTo>
                  <a:lnTo>
                    <a:pt x="392290" y="865162"/>
                  </a:lnTo>
                  <a:lnTo>
                    <a:pt x="389058" y="856874"/>
                  </a:lnTo>
                  <a:lnTo>
                    <a:pt x="383125" y="850533"/>
                  </a:lnTo>
                  <a:lnTo>
                    <a:pt x="375332" y="846861"/>
                  </a:lnTo>
                  <a:lnTo>
                    <a:pt x="366522" y="846582"/>
                  </a:lnTo>
                  <a:close/>
                </a:path>
                <a:path w="903604" h="956945">
                  <a:moveTo>
                    <a:pt x="396786" y="846582"/>
                  </a:moveTo>
                  <a:lnTo>
                    <a:pt x="366522" y="846582"/>
                  </a:lnTo>
                  <a:lnTo>
                    <a:pt x="375332" y="846861"/>
                  </a:lnTo>
                  <a:lnTo>
                    <a:pt x="383125" y="850533"/>
                  </a:lnTo>
                  <a:lnTo>
                    <a:pt x="389058" y="856874"/>
                  </a:lnTo>
                  <a:lnTo>
                    <a:pt x="392290" y="865162"/>
                  </a:lnTo>
                  <a:lnTo>
                    <a:pt x="391698" y="874309"/>
                  </a:lnTo>
                  <a:lnTo>
                    <a:pt x="387853" y="882203"/>
                  </a:lnTo>
                  <a:lnTo>
                    <a:pt x="381419" y="888038"/>
                  </a:lnTo>
                  <a:lnTo>
                    <a:pt x="373062" y="891006"/>
                  </a:lnTo>
                  <a:lnTo>
                    <a:pt x="396691" y="891006"/>
                  </a:lnTo>
                  <a:lnTo>
                    <a:pt x="398086" y="889749"/>
                  </a:lnTo>
                  <a:lnTo>
                    <a:pt x="404087" y="877540"/>
                  </a:lnTo>
                  <a:lnTo>
                    <a:pt x="404939" y="863574"/>
                  </a:lnTo>
                  <a:lnTo>
                    <a:pt x="400214" y="850372"/>
                  </a:lnTo>
                  <a:lnTo>
                    <a:pt x="396786" y="846582"/>
                  </a:lnTo>
                  <a:close/>
                </a:path>
                <a:path w="903604" h="956945">
                  <a:moveTo>
                    <a:pt x="852589" y="868514"/>
                  </a:moveTo>
                  <a:lnTo>
                    <a:pt x="836035" y="874389"/>
                  </a:lnTo>
                  <a:lnTo>
                    <a:pt x="823388" y="885917"/>
                  </a:lnTo>
                  <a:lnTo>
                    <a:pt x="815880" y="901354"/>
                  </a:lnTo>
                  <a:lnTo>
                    <a:pt x="814743" y="918959"/>
                  </a:lnTo>
                  <a:lnTo>
                    <a:pt x="820887" y="935835"/>
                  </a:lnTo>
                  <a:lnTo>
                    <a:pt x="832467" y="948593"/>
                  </a:lnTo>
                  <a:lnTo>
                    <a:pt x="847945" y="956005"/>
                  </a:lnTo>
                  <a:lnTo>
                    <a:pt x="865784" y="956843"/>
                  </a:lnTo>
                  <a:lnTo>
                    <a:pt x="882352" y="950956"/>
                  </a:lnTo>
                  <a:lnTo>
                    <a:pt x="894953" y="939401"/>
                  </a:lnTo>
                  <a:lnTo>
                    <a:pt x="902310" y="923933"/>
                  </a:lnTo>
                  <a:lnTo>
                    <a:pt x="903147" y="906310"/>
                  </a:lnTo>
                  <a:lnTo>
                    <a:pt x="897296" y="889528"/>
                  </a:lnTo>
                  <a:lnTo>
                    <a:pt x="885864" y="876906"/>
                  </a:lnTo>
                  <a:lnTo>
                    <a:pt x="870434" y="869537"/>
                  </a:lnTo>
                  <a:lnTo>
                    <a:pt x="852589" y="868514"/>
                  </a:lnTo>
                  <a:close/>
                </a:path>
              </a:pathLst>
            </a:custGeom>
            <a:solidFill>
              <a:srgbClr val="8D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87344" y="6441918"/>
              <a:ext cx="189953" cy="191541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236100" y="7199905"/>
              <a:ext cx="192405" cy="29209"/>
            </a:xfrm>
            <a:custGeom>
              <a:avLst/>
              <a:gdLst/>
              <a:ahLst/>
              <a:cxnLst/>
              <a:rect l="l" t="t" r="r" b="b"/>
              <a:pathLst>
                <a:path w="192404" h="29209">
                  <a:moveTo>
                    <a:pt x="14770" y="29108"/>
                  </a:moveTo>
                  <a:lnTo>
                    <a:pt x="14770" y="0"/>
                  </a:lnTo>
                </a:path>
                <a:path w="192404" h="29209">
                  <a:moveTo>
                    <a:pt x="175564" y="29108"/>
                  </a:moveTo>
                  <a:lnTo>
                    <a:pt x="175564" y="1066"/>
                  </a:lnTo>
                </a:path>
                <a:path w="192404" h="29209">
                  <a:moveTo>
                    <a:pt x="192024" y="29108"/>
                  </a:moveTo>
                  <a:lnTo>
                    <a:pt x="0" y="29108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79190" y="7275305"/>
              <a:ext cx="82969" cy="8289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59263" y="7310433"/>
              <a:ext cx="101104" cy="101028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4258579" y="6304348"/>
              <a:ext cx="976630" cy="762000"/>
            </a:xfrm>
            <a:custGeom>
              <a:avLst/>
              <a:gdLst/>
              <a:ahLst/>
              <a:cxnLst/>
              <a:rect l="l" t="t" r="r" b="b"/>
              <a:pathLst>
                <a:path w="976629" h="762000">
                  <a:moveTo>
                    <a:pt x="104289" y="0"/>
                  </a:moveTo>
                  <a:lnTo>
                    <a:pt x="65269" y="14711"/>
                  </a:lnTo>
                  <a:lnTo>
                    <a:pt x="4419" y="109329"/>
                  </a:lnTo>
                  <a:lnTo>
                    <a:pt x="1143" y="113736"/>
                  </a:lnTo>
                  <a:lnTo>
                    <a:pt x="0" y="119222"/>
                  </a:lnTo>
                  <a:lnTo>
                    <a:pt x="520" y="124721"/>
                  </a:lnTo>
                  <a:lnTo>
                    <a:pt x="1676" y="129674"/>
                  </a:lnTo>
                  <a:lnTo>
                    <a:pt x="3276" y="134005"/>
                  </a:lnTo>
                  <a:lnTo>
                    <a:pt x="29641" y="161449"/>
                  </a:lnTo>
                  <a:lnTo>
                    <a:pt x="31318" y="163659"/>
                  </a:lnTo>
                  <a:lnTo>
                    <a:pt x="34048" y="164802"/>
                  </a:lnTo>
                  <a:lnTo>
                    <a:pt x="36804" y="164193"/>
                  </a:lnTo>
                  <a:lnTo>
                    <a:pt x="38404" y="164193"/>
                  </a:lnTo>
                  <a:lnTo>
                    <a:pt x="40081" y="163126"/>
                  </a:lnTo>
                  <a:lnTo>
                    <a:pt x="60350" y="143923"/>
                  </a:lnTo>
                  <a:lnTo>
                    <a:pt x="408811" y="506283"/>
                  </a:lnTo>
                  <a:lnTo>
                    <a:pt x="452217" y="539504"/>
                  </a:lnTo>
                  <a:lnTo>
                    <a:pt x="927188" y="759467"/>
                  </a:lnTo>
                  <a:lnTo>
                    <a:pt x="930452" y="761131"/>
                  </a:lnTo>
                  <a:lnTo>
                    <a:pt x="976033" y="693097"/>
                  </a:lnTo>
                  <a:lnTo>
                    <a:pt x="976566" y="690341"/>
                  </a:lnTo>
                  <a:lnTo>
                    <a:pt x="973823" y="568573"/>
                  </a:lnTo>
                  <a:lnTo>
                    <a:pt x="973289" y="565297"/>
                  </a:lnTo>
                  <a:lnTo>
                    <a:pt x="973289" y="561436"/>
                  </a:lnTo>
                  <a:lnTo>
                    <a:pt x="957384" y="520756"/>
                  </a:lnTo>
                  <a:lnTo>
                    <a:pt x="927188" y="496107"/>
                  </a:lnTo>
                  <a:lnTo>
                    <a:pt x="860806" y="464332"/>
                  </a:lnTo>
                  <a:lnTo>
                    <a:pt x="825748" y="455899"/>
                  </a:lnTo>
                  <a:lnTo>
                    <a:pt x="813130" y="456636"/>
                  </a:lnTo>
                  <a:lnTo>
                    <a:pt x="806611" y="458004"/>
                  </a:lnTo>
                  <a:lnTo>
                    <a:pt x="800319" y="459660"/>
                  </a:lnTo>
                  <a:lnTo>
                    <a:pt x="794259" y="461727"/>
                  </a:lnTo>
                  <a:lnTo>
                    <a:pt x="788441" y="464332"/>
                  </a:lnTo>
                  <a:lnTo>
                    <a:pt x="736948" y="483495"/>
                  </a:lnTo>
                  <a:lnTo>
                    <a:pt x="684755" y="490401"/>
                  </a:lnTo>
                  <a:lnTo>
                    <a:pt x="634319" y="486770"/>
                  </a:lnTo>
                  <a:lnTo>
                    <a:pt x="588094" y="474321"/>
                  </a:lnTo>
                  <a:lnTo>
                    <a:pt x="548537" y="454771"/>
                  </a:lnTo>
                  <a:lnTo>
                    <a:pt x="518104" y="429842"/>
                  </a:lnTo>
                  <a:lnTo>
                    <a:pt x="499249" y="401251"/>
                  </a:lnTo>
                  <a:lnTo>
                    <a:pt x="482777" y="356814"/>
                  </a:lnTo>
                  <a:lnTo>
                    <a:pt x="482777" y="355683"/>
                  </a:lnTo>
                  <a:lnTo>
                    <a:pt x="482244" y="355150"/>
                  </a:lnTo>
                  <a:lnTo>
                    <a:pt x="481190" y="347454"/>
                  </a:lnTo>
                  <a:lnTo>
                    <a:pt x="486689" y="339745"/>
                  </a:lnTo>
                  <a:lnTo>
                    <a:pt x="497649" y="338157"/>
                  </a:lnTo>
                  <a:lnTo>
                    <a:pt x="500926" y="338678"/>
                  </a:lnTo>
                  <a:lnTo>
                    <a:pt x="503148" y="340354"/>
                  </a:lnTo>
                  <a:lnTo>
                    <a:pt x="561809" y="365577"/>
                  </a:lnTo>
                  <a:lnTo>
                    <a:pt x="565086" y="366123"/>
                  </a:lnTo>
                  <a:lnTo>
                    <a:pt x="576072" y="364446"/>
                  </a:lnTo>
                  <a:lnTo>
                    <a:pt x="581558" y="357360"/>
                  </a:lnTo>
                  <a:lnTo>
                    <a:pt x="580478" y="349130"/>
                  </a:lnTo>
                  <a:lnTo>
                    <a:pt x="579945" y="347974"/>
                  </a:lnTo>
                  <a:lnTo>
                    <a:pt x="579945" y="346920"/>
                  </a:lnTo>
                  <a:lnTo>
                    <a:pt x="561809" y="309582"/>
                  </a:lnTo>
                  <a:lnTo>
                    <a:pt x="529917" y="280393"/>
                  </a:lnTo>
                  <a:lnTo>
                    <a:pt x="486079" y="273387"/>
                  </a:lnTo>
                  <a:lnTo>
                    <a:pt x="477850" y="275051"/>
                  </a:lnTo>
                  <a:lnTo>
                    <a:pt x="417499" y="294253"/>
                  </a:lnTo>
                  <a:lnTo>
                    <a:pt x="410741" y="294256"/>
                  </a:lnTo>
                  <a:lnTo>
                    <a:pt x="404495" y="292731"/>
                  </a:lnTo>
                  <a:lnTo>
                    <a:pt x="398858" y="289780"/>
                  </a:lnTo>
                  <a:lnTo>
                    <a:pt x="393928" y="285503"/>
                  </a:lnTo>
                  <a:lnTo>
                    <a:pt x="131660" y="12783"/>
                  </a:lnTo>
                  <a:lnTo>
                    <a:pt x="123492" y="6112"/>
                  </a:lnTo>
                  <a:lnTo>
                    <a:pt x="114455" y="1820"/>
                  </a:lnTo>
                  <a:lnTo>
                    <a:pt x="104289" y="0"/>
                  </a:lnTo>
                  <a:close/>
                </a:path>
              </a:pathLst>
            </a:custGeom>
            <a:solidFill>
              <a:srgbClr val="8D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59187" y="6782066"/>
              <a:ext cx="72516" cy="7306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024843" y="6828277"/>
              <a:ext cx="91522" cy="107374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062199" y="6304348"/>
              <a:ext cx="1173480" cy="782320"/>
            </a:xfrm>
            <a:custGeom>
              <a:avLst/>
              <a:gdLst/>
              <a:ahLst/>
              <a:cxnLst/>
              <a:rect l="l" t="t" r="r" b="b"/>
              <a:pathLst>
                <a:path w="1173479" h="782320">
                  <a:moveTo>
                    <a:pt x="1169149" y="558159"/>
                  </a:moveTo>
                  <a:lnTo>
                    <a:pt x="1169670" y="561436"/>
                  </a:lnTo>
                  <a:lnTo>
                    <a:pt x="1169670" y="565309"/>
                  </a:lnTo>
                  <a:lnTo>
                    <a:pt x="1170203" y="568573"/>
                  </a:lnTo>
                  <a:lnTo>
                    <a:pt x="1172946" y="687598"/>
                  </a:lnTo>
                  <a:lnTo>
                    <a:pt x="1172946" y="690341"/>
                  </a:lnTo>
                  <a:lnTo>
                    <a:pt x="1172413" y="693097"/>
                  </a:lnTo>
                  <a:lnTo>
                    <a:pt x="1171333" y="695307"/>
                  </a:lnTo>
                  <a:lnTo>
                    <a:pt x="1147203" y="751834"/>
                  </a:lnTo>
                  <a:lnTo>
                    <a:pt x="1144993" y="756724"/>
                  </a:lnTo>
                  <a:lnTo>
                    <a:pt x="1140040" y="760610"/>
                  </a:lnTo>
                  <a:lnTo>
                    <a:pt x="1134021" y="761131"/>
                  </a:lnTo>
                  <a:lnTo>
                    <a:pt x="1130211" y="761677"/>
                  </a:lnTo>
                  <a:lnTo>
                    <a:pt x="1126832" y="761131"/>
                  </a:lnTo>
                  <a:lnTo>
                    <a:pt x="1123569" y="759467"/>
                  </a:lnTo>
                  <a:lnTo>
                    <a:pt x="675894" y="554883"/>
                  </a:lnTo>
                  <a:lnTo>
                    <a:pt x="667076" y="550441"/>
                  </a:lnTo>
                  <a:lnTo>
                    <a:pt x="657939" y="545331"/>
                  </a:lnTo>
                  <a:lnTo>
                    <a:pt x="648597" y="539504"/>
                  </a:lnTo>
                  <a:lnTo>
                    <a:pt x="639165" y="532912"/>
                  </a:lnTo>
                  <a:lnTo>
                    <a:pt x="626524" y="524117"/>
                  </a:lnTo>
                  <a:lnTo>
                    <a:pt x="615135" y="515152"/>
                  </a:lnTo>
                  <a:lnTo>
                    <a:pt x="605191" y="506285"/>
                  </a:lnTo>
                  <a:lnTo>
                    <a:pt x="596887" y="497784"/>
                  </a:lnTo>
                  <a:lnTo>
                    <a:pt x="256730" y="143923"/>
                  </a:lnTo>
                  <a:lnTo>
                    <a:pt x="237528" y="162059"/>
                  </a:lnTo>
                  <a:lnTo>
                    <a:pt x="236461" y="163126"/>
                  </a:lnTo>
                  <a:lnTo>
                    <a:pt x="234784" y="164193"/>
                  </a:lnTo>
                  <a:lnTo>
                    <a:pt x="233184" y="164193"/>
                  </a:lnTo>
                  <a:lnTo>
                    <a:pt x="230428" y="164802"/>
                  </a:lnTo>
                  <a:lnTo>
                    <a:pt x="227698" y="163659"/>
                  </a:lnTo>
                  <a:lnTo>
                    <a:pt x="226021" y="161449"/>
                  </a:lnTo>
                  <a:lnTo>
                    <a:pt x="203009" y="137370"/>
                  </a:lnTo>
                  <a:lnTo>
                    <a:pt x="199656" y="134005"/>
                  </a:lnTo>
                  <a:lnTo>
                    <a:pt x="198056" y="129674"/>
                  </a:lnTo>
                  <a:lnTo>
                    <a:pt x="196900" y="124721"/>
                  </a:lnTo>
                  <a:lnTo>
                    <a:pt x="196380" y="119235"/>
                  </a:lnTo>
                  <a:lnTo>
                    <a:pt x="197523" y="113736"/>
                  </a:lnTo>
                  <a:lnTo>
                    <a:pt x="200799" y="109329"/>
                  </a:lnTo>
                  <a:lnTo>
                    <a:pt x="255130" y="22689"/>
                  </a:lnTo>
                  <a:lnTo>
                    <a:pt x="289115" y="744"/>
                  </a:lnTo>
                  <a:lnTo>
                    <a:pt x="300669" y="0"/>
                  </a:lnTo>
                  <a:lnTo>
                    <a:pt x="310835" y="1820"/>
                  </a:lnTo>
                  <a:lnTo>
                    <a:pt x="319872" y="6112"/>
                  </a:lnTo>
                  <a:lnTo>
                    <a:pt x="328041" y="12783"/>
                  </a:lnTo>
                  <a:lnTo>
                    <a:pt x="590308" y="285503"/>
                  </a:lnTo>
                  <a:lnTo>
                    <a:pt x="595238" y="289780"/>
                  </a:lnTo>
                  <a:lnTo>
                    <a:pt x="600875" y="292731"/>
                  </a:lnTo>
                  <a:lnTo>
                    <a:pt x="607121" y="294256"/>
                  </a:lnTo>
                  <a:lnTo>
                    <a:pt x="613879" y="294253"/>
                  </a:lnTo>
                  <a:lnTo>
                    <a:pt x="674230" y="275064"/>
                  </a:lnTo>
                  <a:lnTo>
                    <a:pt x="676973" y="274518"/>
                  </a:lnTo>
                  <a:lnTo>
                    <a:pt x="679704" y="273921"/>
                  </a:lnTo>
                  <a:lnTo>
                    <a:pt x="682459" y="273387"/>
                  </a:lnTo>
                  <a:lnTo>
                    <a:pt x="705336" y="273662"/>
                  </a:lnTo>
                  <a:lnTo>
                    <a:pt x="726297" y="280393"/>
                  </a:lnTo>
                  <a:lnTo>
                    <a:pt x="744271" y="292670"/>
                  </a:lnTo>
                  <a:lnTo>
                    <a:pt x="758190" y="309582"/>
                  </a:lnTo>
                  <a:lnTo>
                    <a:pt x="775728" y="345853"/>
                  </a:lnTo>
                  <a:lnTo>
                    <a:pt x="776325" y="346920"/>
                  </a:lnTo>
                  <a:lnTo>
                    <a:pt x="776325" y="347974"/>
                  </a:lnTo>
                  <a:lnTo>
                    <a:pt x="776859" y="349130"/>
                  </a:lnTo>
                  <a:lnTo>
                    <a:pt x="777938" y="357360"/>
                  </a:lnTo>
                  <a:lnTo>
                    <a:pt x="772452" y="364446"/>
                  </a:lnTo>
                  <a:lnTo>
                    <a:pt x="764209" y="365589"/>
                  </a:lnTo>
                  <a:lnTo>
                    <a:pt x="761466" y="366123"/>
                  </a:lnTo>
                  <a:lnTo>
                    <a:pt x="758190" y="365589"/>
                  </a:lnTo>
                  <a:lnTo>
                    <a:pt x="755459" y="364446"/>
                  </a:lnTo>
                  <a:lnTo>
                    <a:pt x="699528" y="340354"/>
                  </a:lnTo>
                  <a:lnTo>
                    <a:pt x="697306" y="338678"/>
                  </a:lnTo>
                  <a:lnTo>
                    <a:pt x="694029" y="338157"/>
                  </a:lnTo>
                  <a:lnTo>
                    <a:pt x="691299" y="338678"/>
                  </a:lnTo>
                  <a:lnTo>
                    <a:pt x="683069" y="339745"/>
                  </a:lnTo>
                  <a:lnTo>
                    <a:pt x="677570" y="347454"/>
                  </a:lnTo>
                  <a:lnTo>
                    <a:pt x="678624" y="355150"/>
                  </a:lnTo>
                  <a:lnTo>
                    <a:pt x="679157" y="355683"/>
                  </a:lnTo>
                  <a:lnTo>
                    <a:pt x="679157" y="356204"/>
                  </a:lnTo>
                  <a:lnTo>
                    <a:pt x="679157" y="356826"/>
                  </a:lnTo>
                  <a:lnTo>
                    <a:pt x="695629" y="401251"/>
                  </a:lnTo>
                  <a:lnTo>
                    <a:pt x="744917" y="454771"/>
                  </a:lnTo>
                  <a:lnTo>
                    <a:pt x="784474" y="474321"/>
                  </a:lnTo>
                  <a:lnTo>
                    <a:pt x="830699" y="486770"/>
                  </a:lnTo>
                  <a:lnTo>
                    <a:pt x="881135" y="490401"/>
                  </a:lnTo>
                  <a:lnTo>
                    <a:pt x="933328" y="483495"/>
                  </a:lnTo>
                  <a:lnTo>
                    <a:pt x="984821" y="464332"/>
                  </a:lnTo>
                  <a:lnTo>
                    <a:pt x="990640" y="461727"/>
                  </a:lnTo>
                  <a:lnTo>
                    <a:pt x="996699" y="459660"/>
                  </a:lnTo>
                  <a:lnTo>
                    <a:pt x="1002991" y="458004"/>
                  </a:lnTo>
                  <a:lnTo>
                    <a:pt x="1009510" y="456636"/>
                  </a:lnTo>
                  <a:lnTo>
                    <a:pt x="1022128" y="455904"/>
                  </a:lnTo>
                  <a:lnTo>
                    <a:pt x="1034386" y="456974"/>
                  </a:lnTo>
                  <a:lnTo>
                    <a:pt x="1123569" y="496107"/>
                  </a:lnTo>
                  <a:lnTo>
                    <a:pt x="1153764" y="520761"/>
                  </a:lnTo>
                  <a:lnTo>
                    <a:pt x="1163711" y="538205"/>
                  </a:lnTo>
                  <a:lnTo>
                    <a:pt x="1169149" y="558159"/>
                  </a:lnTo>
                </a:path>
                <a:path w="1173479" h="782320">
                  <a:moveTo>
                    <a:pt x="0" y="262948"/>
                  </a:moveTo>
                  <a:lnTo>
                    <a:pt x="398310" y="508756"/>
                  </a:lnTo>
                </a:path>
                <a:path w="1173479" h="782320">
                  <a:moveTo>
                    <a:pt x="0" y="436366"/>
                  </a:moveTo>
                  <a:lnTo>
                    <a:pt x="398310" y="599282"/>
                  </a:lnTo>
                </a:path>
                <a:path w="1173479" h="782320">
                  <a:moveTo>
                    <a:pt x="0" y="608578"/>
                  </a:moveTo>
                  <a:lnTo>
                    <a:pt x="398310" y="690341"/>
                  </a:lnTo>
                </a:path>
                <a:path w="1173479" h="782320">
                  <a:moveTo>
                    <a:pt x="0" y="782022"/>
                  </a:moveTo>
                  <a:lnTo>
                    <a:pt x="398310" y="782022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022124" y="6607902"/>
              <a:ext cx="187325" cy="474980"/>
            </a:xfrm>
            <a:custGeom>
              <a:avLst/>
              <a:gdLst/>
              <a:ahLst/>
              <a:cxnLst/>
              <a:rect l="l" t="t" r="r" b="b"/>
              <a:pathLst>
                <a:path w="187325" h="474979">
                  <a:moveTo>
                    <a:pt x="54330" y="474573"/>
                  </a:moveTo>
                  <a:lnTo>
                    <a:pt x="91059" y="446087"/>
                  </a:lnTo>
                  <a:lnTo>
                    <a:pt x="42824" y="435102"/>
                  </a:lnTo>
                  <a:lnTo>
                    <a:pt x="85572" y="408736"/>
                  </a:lnTo>
                  <a:lnTo>
                    <a:pt x="0" y="397776"/>
                  </a:lnTo>
                  <a:lnTo>
                    <a:pt x="89992" y="344055"/>
                  </a:lnTo>
                  <a:lnTo>
                    <a:pt x="26898" y="339090"/>
                  </a:lnTo>
                  <a:lnTo>
                    <a:pt x="114147" y="294665"/>
                  </a:lnTo>
                  <a:lnTo>
                    <a:pt x="23012" y="273799"/>
                  </a:lnTo>
                  <a:lnTo>
                    <a:pt x="114147" y="225475"/>
                  </a:lnTo>
                  <a:lnTo>
                    <a:pt x="65836" y="209626"/>
                  </a:lnTo>
                  <a:lnTo>
                    <a:pt x="103174" y="188226"/>
                  </a:lnTo>
                  <a:lnTo>
                    <a:pt x="39471" y="166801"/>
                  </a:lnTo>
                  <a:lnTo>
                    <a:pt x="82296" y="148132"/>
                  </a:lnTo>
                  <a:lnTo>
                    <a:pt x="41681" y="132816"/>
                  </a:lnTo>
                  <a:lnTo>
                    <a:pt x="98755" y="102044"/>
                  </a:lnTo>
                  <a:lnTo>
                    <a:pt x="61417" y="72466"/>
                  </a:lnTo>
                  <a:lnTo>
                    <a:pt x="109194" y="54876"/>
                  </a:lnTo>
                  <a:lnTo>
                    <a:pt x="44958" y="19202"/>
                  </a:lnTo>
                  <a:lnTo>
                    <a:pt x="92202" y="0"/>
                  </a:lnTo>
                </a:path>
                <a:path w="187325" h="474979">
                  <a:moveTo>
                    <a:pt x="135483" y="20345"/>
                  </a:moveTo>
                  <a:lnTo>
                    <a:pt x="114147" y="27978"/>
                  </a:lnTo>
                  <a:lnTo>
                    <a:pt x="167335" y="57619"/>
                  </a:lnTo>
                  <a:lnTo>
                    <a:pt x="114147" y="73533"/>
                  </a:lnTo>
                  <a:lnTo>
                    <a:pt x="167881" y="107518"/>
                  </a:lnTo>
                  <a:lnTo>
                    <a:pt x="100965" y="127863"/>
                  </a:lnTo>
                  <a:lnTo>
                    <a:pt x="139903" y="142646"/>
                  </a:lnTo>
                  <a:lnTo>
                    <a:pt x="91592" y="154762"/>
                  </a:lnTo>
                  <a:lnTo>
                    <a:pt x="154686" y="178841"/>
                  </a:lnTo>
                  <a:lnTo>
                    <a:pt x="113004" y="199720"/>
                  </a:lnTo>
                  <a:lnTo>
                    <a:pt x="167335" y="218922"/>
                  </a:lnTo>
                  <a:lnTo>
                    <a:pt x="98755" y="257340"/>
                  </a:lnTo>
                  <a:lnTo>
                    <a:pt x="170091" y="282016"/>
                  </a:lnTo>
                  <a:lnTo>
                    <a:pt x="114681" y="318198"/>
                  </a:lnTo>
                  <a:lnTo>
                    <a:pt x="169011" y="330327"/>
                  </a:lnTo>
                  <a:lnTo>
                    <a:pt x="71323" y="375310"/>
                  </a:lnTo>
                  <a:lnTo>
                    <a:pt x="145923" y="385737"/>
                  </a:lnTo>
                  <a:lnTo>
                    <a:pt x="88849" y="422986"/>
                  </a:lnTo>
                  <a:lnTo>
                    <a:pt x="187083" y="433971"/>
                  </a:lnTo>
                  <a:lnTo>
                    <a:pt x="99822" y="47129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08877" y="6552174"/>
              <a:ext cx="161975" cy="156489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82055" y="7080025"/>
              <a:ext cx="167386" cy="87287"/>
            </a:xfrm>
            <a:prstGeom prst="rect">
              <a:avLst/>
            </a:prstGeom>
          </p:spPr>
        </p:pic>
      </p:grpSp>
      <p:pic>
        <p:nvPicPr>
          <p:cNvPr id="36" name="object 3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0604362" y="6169936"/>
            <a:ext cx="897674" cy="1259058"/>
          </a:xfrm>
          <a:prstGeom prst="rect">
            <a:avLst/>
          </a:prstGeom>
        </p:spPr>
      </p:pic>
      <p:sp>
        <p:nvSpPr>
          <p:cNvPr id="37" name="object 37"/>
          <p:cNvSpPr txBox="1"/>
          <p:nvPr/>
        </p:nvSpPr>
        <p:spPr>
          <a:xfrm>
            <a:off x="5762311" y="522188"/>
            <a:ext cx="100393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5" dirty="0">
                <a:latin typeface="Arial"/>
                <a:cs typeface="Arial"/>
              </a:rPr>
              <a:t>Salida</a:t>
            </a:r>
            <a:r>
              <a:rPr sz="950" b="1" spc="-50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analógica</a:t>
            </a:r>
            <a:endParaRPr sz="95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73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958089" y="490783"/>
            <a:ext cx="4232910" cy="386080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2700">
              <a:spcBef>
                <a:spcPts val="345"/>
              </a:spcBef>
            </a:pPr>
            <a:r>
              <a:rPr sz="950" spc="2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salida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sistema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puede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variar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continuamente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rango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spcBef>
                <a:spcPts val="250"/>
              </a:spcBef>
            </a:pPr>
            <a:r>
              <a:rPr sz="10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4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20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miliamperios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0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10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voltios.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341268" y="1223785"/>
            <a:ext cx="1042035" cy="374015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algn="ctr">
              <a:spcBef>
                <a:spcPts val="170"/>
              </a:spcBef>
            </a:pPr>
            <a:r>
              <a:rPr sz="600" spc="5" dirty="0">
                <a:latin typeface="Microsoft Sans Serif"/>
                <a:cs typeface="Microsoft Sans Serif"/>
              </a:rPr>
              <a:t>Valores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analógicos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comunes</a:t>
            </a:r>
            <a:endParaRPr sz="600">
              <a:latin typeface="Microsoft Sans Serif"/>
              <a:cs typeface="Microsoft Sans Serif"/>
            </a:endParaRPr>
          </a:p>
          <a:p>
            <a:pPr marR="10795" algn="ctr">
              <a:spcBef>
                <a:spcPts val="90"/>
              </a:spcBef>
            </a:pPr>
            <a:r>
              <a:rPr sz="750" spc="10" dirty="0">
                <a:latin typeface="Microsoft Sans Serif"/>
                <a:cs typeface="Microsoft Sans Serif"/>
              </a:rPr>
              <a:t>0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10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-65" dirty="0">
                <a:latin typeface="Microsoft Sans Serif"/>
                <a:cs typeface="Microsoft Sans Serif"/>
              </a:rPr>
              <a:t>VCC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spcBef>
                <a:spcPts val="60"/>
              </a:spcBef>
            </a:pPr>
            <a:r>
              <a:rPr sz="750" spc="10" dirty="0">
                <a:latin typeface="Microsoft Sans Serif"/>
                <a:cs typeface="Microsoft Sans Serif"/>
              </a:rPr>
              <a:t>4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20mA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570772" y="1460648"/>
            <a:ext cx="278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0" dirty="0">
                <a:latin typeface="Microsoft Sans Serif"/>
                <a:cs typeface="Microsoft Sans Serif"/>
              </a:rPr>
              <a:t>Metro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973124" y="1772945"/>
            <a:ext cx="687705" cy="259686"/>
          </a:xfrm>
          <a:prstGeom prst="rect">
            <a:avLst/>
          </a:prstGeom>
          <a:solidFill>
            <a:srgbClr val="E2E3E4"/>
          </a:solidFill>
          <a:ln w="4572">
            <a:solidFill>
              <a:srgbClr val="000000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algn="ctr">
              <a:spcBef>
                <a:spcPts val="325"/>
              </a:spcBef>
            </a:pPr>
            <a:r>
              <a:rPr sz="600" spc="20" dirty="0">
                <a:latin typeface="Microsoft Sans Serif"/>
                <a:cs typeface="Microsoft Sans Serif"/>
              </a:rPr>
              <a:t>Controlador</a:t>
            </a:r>
            <a:endParaRPr sz="600">
              <a:latin typeface="Microsoft Sans Serif"/>
              <a:cs typeface="Microsoft Sans Serif"/>
            </a:endParaRPr>
          </a:p>
          <a:p>
            <a:pPr marR="15240" algn="ctr">
              <a:spcBef>
                <a:spcPts val="190"/>
              </a:spcBef>
            </a:pPr>
            <a:r>
              <a:rPr sz="650" dirty="0">
                <a:latin typeface="Microsoft Sans Serif"/>
                <a:cs typeface="Microsoft Sans Serif"/>
              </a:rPr>
              <a:t>Salida</a:t>
            </a:r>
            <a:r>
              <a:rPr sz="650" spc="-4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analógica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71268" y="1773186"/>
            <a:ext cx="561975" cy="183384"/>
          </a:xfrm>
          <a:prstGeom prst="rect">
            <a:avLst/>
          </a:prstGeom>
          <a:solidFill>
            <a:srgbClr val="E2E3E4"/>
          </a:solidFill>
          <a:ln w="4572">
            <a:solidFill>
              <a:srgbClr val="000000"/>
            </a:solidFill>
          </a:ln>
        </p:spPr>
        <p:txBody>
          <a:bodyPr vert="horz" wrap="square" lIns="0" tIns="74930" rIns="0" bIns="0" rtlCol="0">
            <a:spAutoFit/>
          </a:bodyPr>
          <a:lstStyle/>
          <a:p>
            <a:pPr marL="19050">
              <a:spcBef>
                <a:spcPts val="590"/>
              </a:spcBef>
            </a:pPr>
            <a:r>
              <a:rPr sz="700" spc="30" dirty="0">
                <a:latin typeface="Microsoft Sans Serif"/>
                <a:cs typeface="Microsoft Sans Serif"/>
              </a:rPr>
              <a:t>transductor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631668" y="1773186"/>
            <a:ext cx="561975" cy="183384"/>
          </a:xfrm>
          <a:prstGeom prst="rect">
            <a:avLst/>
          </a:prstGeom>
          <a:solidFill>
            <a:srgbClr val="E2E3E4"/>
          </a:solidFill>
          <a:ln w="4572">
            <a:solidFill>
              <a:srgbClr val="000000"/>
            </a:solidFill>
          </a:ln>
        </p:spPr>
        <p:txBody>
          <a:bodyPr vert="horz" wrap="square" lIns="0" tIns="74930" rIns="0" bIns="0" rtlCol="0">
            <a:spAutoFit/>
          </a:bodyPr>
          <a:lstStyle/>
          <a:p>
            <a:pPr marL="30480">
              <a:spcBef>
                <a:spcPts val="590"/>
              </a:spcBef>
            </a:pPr>
            <a:r>
              <a:rPr sz="700" spc="20" dirty="0">
                <a:latin typeface="Microsoft Sans Serif"/>
                <a:cs typeface="Microsoft Sans Serif"/>
              </a:rPr>
              <a:t>Transmisor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762310" y="2471603"/>
            <a:ext cx="110871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20" dirty="0">
                <a:latin typeface="Arial"/>
                <a:cs typeface="Arial"/>
              </a:rPr>
              <a:t>Poder</a:t>
            </a:r>
            <a:r>
              <a:rPr sz="1100" b="1" spc="-65" dirty="0">
                <a:latin typeface="Arial"/>
                <a:cs typeface="Arial"/>
              </a:rPr>
              <a:t> </a:t>
            </a:r>
            <a:r>
              <a:rPr sz="1100" b="1" spc="50" dirty="0">
                <a:latin typeface="Arial"/>
                <a:cs typeface="Arial"/>
              </a:rPr>
              <a:t>aparente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958090" y="2454941"/>
            <a:ext cx="4073525" cy="57340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16300"/>
              </a:lnSpc>
              <a:spcBef>
                <a:spcPts val="75"/>
              </a:spcBef>
            </a:pP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suma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vectorial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poder</a:t>
            </a:r>
            <a:r>
              <a:rPr sz="105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verdadero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Poder</a:t>
            </a:r>
            <a:r>
              <a:rPr sz="105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reactivo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potencia </a:t>
            </a:r>
            <a:r>
              <a:rPr sz="1000" spc="-254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aparente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se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calcula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multiplicando</a:t>
            </a:r>
            <a:r>
              <a:rPr sz="10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50" i="1" spc="-50" dirty="0">
                <a:latin typeface="Trebuchet MS"/>
                <a:cs typeface="Trebuchet MS"/>
              </a:rPr>
              <a:t> </a:t>
            </a:r>
            <a:r>
              <a:rPr sz="1000" spc="-5" dirty="0">
                <a:latin typeface="Microsoft Sans Serif"/>
                <a:cs typeface="Microsoft Sans Serif"/>
              </a:rPr>
              <a:t>veces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5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50" i="1" spc="-5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unidad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-254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potencia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aparente</a:t>
            </a:r>
            <a:r>
              <a:rPr sz="1000" spc="-10" dirty="0">
                <a:latin typeface="Microsoft Sans Serif"/>
                <a:cs typeface="Microsoft Sans Serif"/>
              </a:rPr>
              <a:t> es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voltamperio,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abreviado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como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"VA".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846222" y="4407218"/>
            <a:ext cx="1047115" cy="417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0500"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Ángulo</a:t>
            </a:r>
            <a:r>
              <a:rPr sz="600" spc="-2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2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fase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675"/>
              </a:spcBef>
            </a:pPr>
            <a:r>
              <a:rPr sz="650" spc="10" dirty="0">
                <a:latin typeface="Microsoft Sans Serif"/>
                <a:cs typeface="Microsoft Sans Serif"/>
              </a:rPr>
              <a:t>Potencia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real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vatios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-20" dirty="0">
                <a:latin typeface="Microsoft Sans Serif"/>
                <a:cs typeface="Microsoft Sans Serif"/>
              </a:rPr>
              <a:t>(W)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762310" y="5146693"/>
            <a:ext cx="13512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5" dirty="0">
                <a:latin typeface="Arial"/>
                <a:cs typeface="Arial"/>
              </a:rPr>
              <a:t>Conjunto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10" dirty="0">
                <a:latin typeface="Arial"/>
                <a:cs typeface="Arial"/>
              </a:rPr>
              <a:t>conducto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10" dirty="0">
                <a:latin typeface="Arial"/>
                <a:cs typeface="Arial"/>
              </a:rPr>
              <a:t>arco</a:t>
            </a:r>
            <a:endParaRPr sz="7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958090" y="5069579"/>
            <a:ext cx="4170679" cy="58039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30" dirty="0">
                <a:latin typeface="Microsoft Sans Serif"/>
                <a:cs typeface="Microsoft Sans Serif"/>
              </a:rPr>
              <a:t>Un </a:t>
            </a:r>
            <a:r>
              <a:rPr sz="900" spc="40" dirty="0">
                <a:latin typeface="Microsoft Sans Serif"/>
                <a:cs typeface="Microsoft Sans Serif"/>
              </a:rPr>
              <a:t>conjunto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" dirty="0">
                <a:latin typeface="Microsoft Sans Serif"/>
                <a:cs typeface="Microsoft Sans Serif"/>
              </a:rPr>
              <a:t>placas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40" dirty="0">
                <a:latin typeface="Microsoft Sans Serif"/>
                <a:cs typeface="Microsoft Sans Serif"/>
              </a:rPr>
              <a:t>metal </a:t>
            </a:r>
            <a:r>
              <a:rPr sz="900" spc="35" dirty="0">
                <a:latin typeface="Microsoft Sans Serif"/>
                <a:cs typeface="Microsoft Sans Serif"/>
              </a:rPr>
              <a:t>que rodean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</a:t>
            </a:r>
            <a:r>
              <a:rPr sz="900" i="1" spc="5" dirty="0">
                <a:latin typeface="Trebuchet MS"/>
                <a:cs typeface="Trebuchet MS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contactor </a:t>
            </a:r>
            <a:r>
              <a:rPr sz="900" i="1" spc="20" dirty="0">
                <a:latin typeface="Trebuchet MS"/>
                <a:cs typeface="Trebuchet MS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contactos.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15" dirty="0">
                <a:latin typeface="Microsoft Sans Serif"/>
                <a:cs typeface="Microsoft Sans Serif"/>
              </a:rPr>
              <a:t>Las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rampas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arco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utilizan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reducir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daño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por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contacto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al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extinguir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rápidamente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arco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creado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cuando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35" dirty="0">
                <a:latin typeface="Microsoft Sans Serif"/>
                <a:cs typeface="Microsoft Sans Serif"/>
              </a:rPr>
              <a:t>abren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contactos.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0127630" y="6021270"/>
            <a:ext cx="92456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5" dirty="0">
                <a:latin typeface="Microsoft Sans Serif"/>
                <a:cs typeface="Microsoft Sans Serif"/>
              </a:rPr>
              <a:t>Conjunto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conducto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arco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958295" y="6647640"/>
            <a:ext cx="924560" cy="293029"/>
          </a:xfrm>
          <a:prstGeom prst="rect">
            <a:avLst/>
          </a:prstGeom>
        </p:spPr>
        <p:txBody>
          <a:bodyPr vert="horz" wrap="square" lIns="0" tIns="69215" rIns="0" bIns="0" rtlCol="0">
            <a:spAutoFit/>
          </a:bodyPr>
          <a:lstStyle/>
          <a:p>
            <a:pPr marR="12065" algn="ctr">
              <a:spcBef>
                <a:spcPts val="545"/>
              </a:spcBef>
            </a:pPr>
            <a:r>
              <a:rPr sz="700" spc="10" dirty="0">
                <a:latin typeface="Microsoft Sans Serif"/>
                <a:cs typeface="Microsoft Sans Serif"/>
              </a:rPr>
              <a:t>Arco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apagado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spcBef>
                <a:spcPts val="320"/>
              </a:spcBef>
            </a:pPr>
            <a:r>
              <a:rPr sz="500" spc="15" dirty="0">
                <a:latin typeface="Microsoft Sans Serif"/>
                <a:cs typeface="Microsoft Sans Serif"/>
              </a:rPr>
              <a:t>Conjunto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conducto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arco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762311" y="7759562"/>
            <a:ext cx="6102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30" dirty="0">
                <a:latin typeface="Arial"/>
                <a:cs typeface="Arial"/>
              </a:rPr>
              <a:t>falla</a:t>
            </a:r>
            <a:r>
              <a:rPr sz="750" b="1" spc="-4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45" dirty="0">
                <a:latin typeface="Arial"/>
                <a:cs typeface="Arial"/>
              </a:rPr>
              <a:t> </a:t>
            </a:r>
            <a:r>
              <a:rPr sz="750" b="1" spc="10" dirty="0">
                <a:latin typeface="Arial"/>
                <a:cs typeface="Arial"/>
              </a:rPr>
              <a:t>arco</a:t>
            </a:r>
            <a:endParaRPr sz="75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958089" y="7687412"/>
            <a:ext cx="4306570" cy="113030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20" dirty="0">
                <a:latin typeface="Microsoft Sans Serif"/>
                <a:cs typeface="Microsoft Sans Serif"/>
              </a:rPr>
              <a:t>arco eléctrico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30" dirty="0">
                <a:latin typeface="Microsoft Sans Serif"/>
                <a:cs typeface="Microsoft Sans Serif"/>
              </a:rPr>
              <a:t>resulta cuando </a:t>
            </a:r>
            <a:r>
              <a:rPr sz="8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850" i="1" dirty="0">
                <a:latin typeface="Trebuchet MS"/>
                <a:cs typeface="Trebuchet MS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fluye de </a:t>
            </a:r>
            <a:r>
              <a:rPr sz="850" spc="35" dirty="0">
                <a:latin typeface="Microsoft Sans Serif"/>
                <a:cs typeface="Microsoft Sans Serif"/>
              </a:rPr>
              <a:t>manera </a:t>
            </a:r>
            <a:r>
              <a:rPr sz="850" spc="45" dirty="0">
                <a:latin typeface="Microsoft Sans Serif"/>
                <a:cs typeface="Microsoft Sans Serif"/>
              </a:rPr>
              <a:t>no </a:t>
            </a:r>
            <a:r>
              <a:rPr sz="850" spc="10" dirty="0">
                <a:latin typeface="Microsoft Sans Serif"/>
                <a:cs typeface="Microsoft Sans Serif"/>
              </a:rPr>
              <a:t>deseada, </a:t>
            </a:r>
            <a:r>
              <a:rPr sz="850" spc="40" dirty="0">
                <a:latin typeface="Microsoft Sans Serif"/>
                <a:cs typeface="Microsoft Sans Serif"/>
              </a:rPr>
              <a:t>pero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aplicaciones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residenciales,</a:t>
            </a:r>
            <a:r>
              <a:rPr sz="850" dirty="0">
                <a:latin typeface="Microsoft Sans Serif"/>
                <a:cs typeface="Microsoft Sans Serif"/>
              </a:rPr>
              <a:t> 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menudo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no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cantidades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suficientes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hacer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dispare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35" dirty="0">
                <a:latin typeface="Microsoft Sans Serif"/>
                <a:cs typeface="Microsoft Sans Serif"/>
              </a:rPr>
              <a:t>disyuntor </a:t>
            </a:r>
            <a:r>
              <a:rPr sz="850" spc="25" dirty="0">
                <a:latin typeface="Microsoft Sans Serif"/>
                <a:cs typeface="Microsoft Sans Serif"/>
              </a:rPr>
              <a:t>estándar. </a:t>
            </a:r>
            <a:r>
              <a:rPr sz="850" spc="-15" dirty="0">
                <a:latin typeface="Microsoft Sans Serif"/>
                <a:cs typeface="Microsoft Sans Serif"/>
              </a:rPr>
              <a:t>Las </a:t>
            </a:r>
            <a:r>
              <a:rPr sz="850" spc="15" dirty="0">
                <a:latin typeface="Microsoft Sans Serif"/>
                <a:cs typeface="Microsoft Sans Serif"/>
              </a:rPr>
              <a:t>fallas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20" dirty="0">
                <a:latin typeface="Microsoft Sans Serif"/>
                <a:cs typeface="Microsoft Sans Serif"/>
              </a:rPr>
              <a:t>arco </a:t>
            </a:r>
            <a:r>
              <a:rPr sz="850" spc="15" dirty="0">
                <a:latin typeface="Microsoft Sans Serif"/>
                <a:cs typeface="Microsoft Sans Serif"/>
              </a:rPr>
              <a:t>residenciales </a:t>
            </a:r>
            <a:r>
              <a:rPr sz="850" spc="20" dirty="0">
                <a:latin typeface="Microsoft Sans Serif"/>
                <a:cs typeface="Microsoft Sans Serif"/>
              </a:rPr>
              <a:t>suelen </a:t>
            </a:r>
            <a:r>
              <a:rPr sz="850" spc="15" dirty="0">
                <a:latin typeface="Microsoft Sans Serif"/>
                <a:cs typeface="Microsoft Sans Serif"/>
              </a:rPr>
              <a:t>ser el </a:t>
            </a:r>
            <a:r>
              <a:rPr sz="850" spc="2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resultado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25" dirty="0">
                <a:latin typeface="Microsoft Sans Serif"/>
                <a:cs typeface="Microsoft Sans Serif"/>
              </a:rPr>
              <a:t>aislamiento </a:t>
            </a:r>
            <a:r>
              <a:rPr sz="850" spc="20" dirty="0">
                <a:latin typeface="Microsoft Sans Serif"/>
                <a:cs typeface="Microsoft Sans Serif"/>
              </a:rPr>
              <a:t>desgastado </a:t>
            </a:r>
            <a:r>
              <a:rPr sz="850" spc="40" dirty="0">
                <a:latin typeface="Microsoft Sans Serif"/>
                <a:cs typeface="Microsoft Sans Serif"/>
              </a:rPr>
              <a:t>o </a:t>
            </a:r>
            <a:r>
              <a:rPr sz="850" spc="30" dirty="0">
                <a:latin typeface="Microsoft Sans Serif"/>
                <a:cs typeface="Microsoft Sans Serif"/>
              </a:rPr>
              <a:t>dañado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25" dirty="0">
                <a:latin typeface="Microsoft Sans Serif"/>
                <a:cs typeface="Microsoft Sans Serif"/>
              </a:rPr>
              <a:t>son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5" dirty="0">
                <a:latin typeface="Microsoft Sans Serif"/>
                <a:cs typeface="Microsoft Sans Serif"/>
              </a:rPr>
              <a:t>causa </a:t>
            </a:r>
            <a:r>
              <a:rPr sz="850" spc="40" dirty="0">
                <a:latin typeface="Microsoft Sans Serif"/>
                <a:cs typeface="Microsoft Sans Serif"/>
              </a:rPr>
              <a:t>común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incendios. </a:t>
            </a:r>
            <a:r>
              <a:rPr sz="850" spc="-25" dirty="0">
                <a:latin typeface="Microsoft Sans Serif"/>
                <a:cs typeface="Microsoft Sans Serif"/>
              </a:rPr>
              <a:t>En </a:t>
            </a:r>
            <a:r>
              <a:rPr sz="850" spc="15" dirty="0">
                <a:latin typeface="Microsoft Sans Serif"/>
                <a:cs typeface="Microsoft Sans Serif"/>
              </a:rPr>
              <a:t>aplicaciones </a:t>
            </a:r>
            <a:r>
              <a:rPr sz="850" spc="20" dirty="0">
                <a:latin typeface="Microsoft Sans Serif"/>
                <a:cs typeface="Microsoft Sans Serif"/>
              </a:rPr>
              <a:t>más </a:t>
            </a:r>
            <a:r>
              <a:rPr sz="850" spc="25" dirty="0">
                <a:latin typeface="Microsoft Sans Serif"/>
                <a:cs typeface="Microsoft Sans Serif"/>
              </a:rPr>
              <a:t>grandes,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20" dirty="0">
                <a:latin typeface="Microsoft Sans Serif"/>
                <a:cs typeface="Microsoft Sans Serif"/>
              </a:rPr>
              <a:t>falla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20" dirty="0">
                <a:latin typeface="Microsoft Sans Serif"/>
                <a:cs typeface="Microsoft Sans Serif"/>
              </a:rPr>
              <a:t>arco </a:t>
            </a:r>
            <a:r>
              <a:rPr sz="850" spc="30" dirty="0">
                <a:latin typeface="Microsoft Sans Serif"/>
                <a:cs typeface="Microsoft Sans Serif"/>
              </a:rPr>
              <a:t>puede </a:t>
            </a:r>
            <a:r>
              <a:rPr sz="850" spc="15" dirty="0">
                <a:latin typeface="Microsoft Sans Serif"/>
                <a:cs typeface="Microsoft Sans Serif"/>
              </a:rPr>
              <a:t>causar </a:t>
            </a:r>
            <a:r>
              <a:rPr sz="850" spc="30" dirty="0">
                <a:latin typeface="Microsoft Sans Serif"/>
                <a:cs typeface="Microsoft Sans Serif"/>
              </a:rPr>
              <a:t>una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arco </a:t>
            </a:r>
            <a:r>
              <a:rPr sz="850" i="1" spc="35" dirty="0">
                <a:latin typeface="Trebuchet MS"/>
                <a:cs typeface="Trebuchet MS"/>
              </a:rPr>
              <a:t> </a:t>
            </a:r>
            <a:r>
              <a:rPr sz="8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eléctrico</a:t>
            </a:r>
            <a:r>
              <a:rPr sz="850" i="1" spc="-45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 rot="20040000">
            <a:off x="8456322" y="3979397"/>
            <a:ext cx="1669552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50"/>
              </a:lnSpc>
            </a:pPr>
            <a:r>
              <a:rPr sz="650" spc="10" dirty="0">
                <a:latin typeface="Microsoft Sans Serif"/>
                <a:cs typeface="Microsoft Sans Serif"/>
              </a:rPr>
              <a:t>Potencia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aparente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en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voltios-amperios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(VA)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7946073" y="3215070"/>
            <a:ext cx="235962" cy="1490345"/>
          </a:xfrm>
          <a:prstGeom prst="rect">
            <a:avLst/>
          </a:prstGeom>
        </p:spPr>
        <p:txBody>
          <a:bodyPr vert="vert270" wrap="square" lIns="0" tIns="19050" rIns="0" bIns="0" rtlCol="0">
            <a:spAutoFit/>
          </a:bodyPr>
          <a:lstStyle/>
          <a:p>
            <a:pPr marL="387350">
              <a:spcBef>
                <a:spcPts val="150"/>
              </a:spcBef>
            </a:pPr>
            <a:r>
              <a:rPr sz="750" spc="20" dirty="0">
                <a:latin typeface="Microsoft Sans Serif"/>
                <a:cs typeface="Microsoft Sans Serif"/>
              </a:rPr>
              <a:t>Poder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reactivo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110"/>
              </a:spcBef>
            </a:pP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voltios-amperios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reactivos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0" dirty="0">
                <a:latin typeface="Microsoft Sans Serif"/>
                <a:cs typeface="Microsoft Sans Serif"/>
              </a:rPr>
              <a:t>(VAR)</a:t>
            </a:r>
            <a:endParaRPr sz="7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51975" y="1783555"/>
            <a:ext cx="617258" cy="1319477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7970749" y="1785709"/>
          <a:ext cx="1721485" cy="8896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8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8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05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5122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96850">
                        <a:lnSpc>
                          <a:spcPts val="750"/>
                        </a:lnSpc>
                      </a:pPr>
                      <a:r>
                        <a:rPr sz="700" spc="25" dirty="0">
                          <a:latin typeface="Microsoft Sans Serif"/>
                          <a:cs typeface="Microsoft Sans Serif"/>
                        </a:rPr>
                        <a:t>Indicador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-35" dirty="0">
                          <a:latin typeface="Microsoft Sans Serif"/>
                          <a:cs typeface="Microsoft Sans Serif"/>
                        </a:rPr>
                        <a:t>LED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444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FD0D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588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500" dirty="0">
                          <a:latin typeface="Microsoft Sans Serif"/>
                          <a:cs typeface="Microsoft Sans Serif"/>
                        </a:rPr>
                        <a:t>Último</a:t>
                      </a: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dirty="0">
                          <a:latin typeface="Microsoft Sans Serif"/>
                          <a:cs typeface="Microsoft Sans Serif"/>
                        </a:rPr>
                        <a:t>conocido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  <a:p>
                      <a:pPr marL="45085">
                        <a:lnSpc>
                          <a:spcPts val="630"/>
                        </a:lnSpc>
                        <a:spcBef>
                          <a:spcPts val="340"/>
                        </a:spcBef>
                      </a:pP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Condición</a:t>
                      </a:r>
                      <a:r>
                        <a:rPr sz="55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1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viaje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93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CFD0D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5596">
                <a:tc>
                  <a:txBody>
                    <a:bodyPr/>
                    <a:lstStyle/>
                    <a:p>
                      <a:pPr marR="26670" algn="ctr">
                        <a:lnSpc>
                          <a:spcPts val="800"/>
                        </a:lnSpc>
                        <a:spcBef>
                          <a:spcPts val="90"/>
                        </a:spcBef>
                      </a:pPr>
                      <a:r>
                        <a:rPr sz="750" dirty="0">
                          <a:latin typeface="Microsoft Sans Serif"/>
                          <a:cs typeface="Microsoft Sans Serif"/>
                        </a:rPr>
                        <a:t>LED</a:t>
                      </a:r>
                      <a:r>
                        <a:rPr sz="7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latin typeface="Microsoft Sans Serif"/>
                          <a:cs typeface="Microsoft Sans Serif"/>
                        </a:rPr>
                        <a:t>(A)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5400" algn="ctr">
                        <a:lnSpc>
                          <a:spcPts val="800"/>
                        </a:lnSpc>
                        <a:spcBef>
                          <a:spcPts val="90"/>
                        </a:spcBef>
                      </a:pPr>
                      <a:r>
                        <a:rPr sz="750" dirty="0">
                          <a:latin typeface="Microsoft Sans Serif"/>
                          <a:cs typeface="Microsoft Sans Serif"/>
                        </a:rPr>
                        <a:t>LED</a:t>
                      </a:r>
                      <a:r>
                        <a:rPr sz="7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latin typeface="Microsoft Sans Serif"/>
                          <a:cs typeface="Microsoft Sans Serif"/>
                        </a:rPr>
                        <a:t>(B)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14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56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R="4445" algn="ctr">
                        <a:lnSpc>
                          <a:spcPts val="350"/>
                        </a:lnSpc>
                      </a:pPr>
                      <a:r>
                        <a:rPr sz="300" spc="-10" dirty="0">
                          <a:latin typeface="Microsoft Sans Serif"/>
                          <a:cs typeface="Microsoft Sans Serif"/>
                        </a:rPr>
                        <a:t>APAGADO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R="4445" algn="ctr">
                        <a:lnSpc>
                          <a:spcPts val="350"/>
                        </a:lnSpc>
                      </a:pPr>
                      <a:r>
                        <a:rPr sz="300" spc="-10" dirty="0">
                          <a:latin typeface="Microsoft Sans Serif"/>
                          <a:cs typeface="Microsoft Sans Serif"/>
                        </a:rPr>
                        <a:t>APAGADO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3825" algn="r">
                        <a:lnSpc>
                          <a:spcPts val="600"/>
                        </a:lnSpc>
                        <a:spcBef>
                          <a:spcPts val="290"/>
                        </a:spcBef>
                      </a:pPr>
                      <a:r>
                        <a:rPr sz="550" spc="20" dirty="0">
                          <a:latin typeface="Microsoft Sans Serif"/>
                          <a:cs typeface="Microsoft Sans Serif"/>
                        </a:rPr>
                        <a:t>sobrecorriente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560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ts val="400"/>
                        </a:lnSpc>
                        <a:spcBef>
                          <a:spcPts val="5"/>
                        </a:spcBef>
                      </a:pPr>
                      <a:r>
                        <a:rPr sz="350" spc="-25" dirty="0">
                          <a:latin typeface="Microsoft Sans Serif"/>
                          <a:cs typeface="Microsoft Sans Serif"/>
                        </a:rPr>
                        <a:t>SOBRE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R="4445" algn="ctr">
                        <a:lnSpc>
                          <a:spcPts val="350"/>
                        </a:lnSpc>
                      </a:pPr>
                      <a:r>
                        <a:rPr sz="300" spc="-10" dirty="0">
                          <a:latin typeface="Microsoft Sans Serif"/>
                          <a:cs typeface="Microsoft Sans Serif"/>
                        </a:rPr>
                        <a:t>APAGADO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4145" algn="r">
                        <a:lnSpc>
                          <a:spcPts val="600"/>
                        </a:lnSpc>
                        <a:spcBef>
                          <a:spcPts val="290"/>
                        </a:spcBef>
                      </a:pPr>
                      <a:r>
                        <a:rPr sz="550" spc="10" dirty="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sz="55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5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15" dirty="0">
                          <a:latin typeface="Microsoft Sans Serif"/>
                          <a:cs typeface="Microsoft Sans Serif"/>
                        </a:rPr>
                        <a:t>arco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683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121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ts val="400"/>
                        </a:lnSpc>
                        <a:spcBef>
                          <a:spcPts val="330"/>
                        </a:spcBef>
                      </a:pPr>
                      <a:r>
                        <a:rPr sz="350" spc="-25" dirty="0">
                          <a:latin typeface="Microsoft Sans Serif"/>
                          <a:cs typeface="Microsoft Sans Serif"/>
                        </a:rPr>
                        <a:t>SOBRE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ts val="400"/>
                        </a:lnSpc>
                        <a:spcBef>
                          <a:spcPts val="330"/>
                        </a:spcBef>
                      </a:pPr>
                      <a:r>
                        <a:rPr sz="350" spc="-25" dirty="0">
                          <a:latin typeface="Microsoft Sans Serif"/>
                          <a:cs typeface="Microsoft Sans Serif"/>
                        </a:rPr>
                        <a:t>SOBRE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falla</a:t>
                      </a:r>
                      <a:r>
                        <a:rPr sz="6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6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spc="15" dirty="0">
                          <a:latin typeface="Microsoft Sans Serif"/>
                          <a:cs typeface="Microsoft Sans Serif"/>
                        </a:rPr>
                        <a:t>arco</a:t>
                      </a:r>
                      <a:r>
                        <a:rPr sz="6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600" dirty="0">
                          <a:latin typeface="Microsoft Sans Serif"/>
                          <a:cs typeface="Microsoft Sans Serif"/>
                        </a:rPr>
                        <a:t>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  <a:p>
                      <a:pPr marR="55880" algn="ctr">
                        <a:lnSpc>
                          <a:spcPts val="830"/>
                        </a:lnSpc>
                        <a:spcBef>
                          <a:spcPts val="120"/>
                        </a:spcBef>
                      </a:pPr>
                      <a:r>
                        <a:rPr sz="750" spc="15" dirty="0">
                          <a:latin typeface="Microsoft Sans Serif"/>
                          <a:cs typeface="Microsoft Sans Serif"/>
                        </a:rPr>
                        <a:t>Tierra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667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8678457" y="5683909"/>
            <a:ext cx="725170" cy="0"/>
          </a:xfrm>
          <a:custGeom>
            <a:avLst/>
            <a:gdLst/>
            <a:ahLst/>
            <a:cxnLst/>
            <a:rect l="l" t="t" r="r" b="b"/>
            <a:pathLst>
              <a:path w="725170">
                <a:moveTo>
                  <a:pt x="724865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72843" y="5191885"/>
            <a:ext cx="735330" cy="0"/>
          </a:xfrm>
          <a:custGeom>
            <a:avLst/>
            <a:gdLst/>
            <a:ahLst/>
            <a:cxnLst/>
            <a:rect l="l" t="t" r="r" b="b"/>
            <a:pathLst>
              <a:path w="735329">
                <a:moveTo>
                  <a:pt x="734885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039139" y="4690527"/>
            <a:ext cx="626110" cy="0"/>
          </a:xfrm>
          <a:custGeom>
            <a:avLst/>
            <a:gdLst/>
            <a:ahLst/>
            <a:cxnLst/>
            <a:rect l="l" t="t" r="r" b="b"/>
            <a:pathLst>
              <a:path w="626110">
                <a:moveTo>
                  <a:pt x="625995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046124" y="5682524"/>
            <a:ext cx="632460" cy="0"/>
          </a:xfrm>
          <a:custGeom>
            <a:avLst/>
            <a:gdLst/>
            <a:ahLst/>
            <a:cxnLst/>
            <a:rect l="l" t="t" r="r" b="b"/>
            <a:pathLst>
              <a:path w="632460">
                <a:moveTo>
                  <a:pt x="631913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669186" y="4690527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333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77911" y="5612612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41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673542" y="5150686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12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617523" y="5482119"/>
            <a:ext cx="64769" cy="128905"/>
          </a:xfrm>
          <a:custGeom>
            <a:avLst/>
            <a:gdLst/>
            <a:ahLst/>
            <a:cxnLst/>
            <a:rect l="l" t="t" r="r" b="b"/>
            <a:pathLst>
              <a:path w="64770" h="128904">
                <a:moveTo>
                  <a:pt x="64427" y="0"/>
                </a:moveTo>
                <a:lnTo>
                  <a:pt x="39385" y="5076"/>
                </a:lnTo>
                <a:lnTo>
                  <a:pt x="18902" y="18907"/>
                </a:lnTo>
                <a:lnTo>
                  <a:pt x="5075" y="39390"/>
                </a:lnTo>
                <a:lnTo>
                  <a:pt x="0" y="64427"/>
                </a:lnTo>
                <a:lnTo>
                  <a:pt x="5075" y="89461"/>
                </a:lnTo>
                <a:lnTo>
                  <a:pt x="18902" y="109940"/>
                </a:lnTo>
                <a:lnTo>
                  <a:pt x="39385" y="123766"/>
                </a:lnTo>
                <a:lnTo>
                  <a:pt x="64427" y="12884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608633" y="5023726"/>
            <a:ext cx="64769" cy="128905"/>
          </a:xfrm>
          <a:custGeom>
            <a:avLst/>
            <a:gdLst/>
            <a:ahLst/>
            <a:cxnLst/>
            <a:rect l="l" t="t" r="r" b="b"/>
            <a:pathLst>
              <a:path w="64770" h="128904">
                <a:moveTo>
                  <a:pt x="64427" y="0"/>
                </a:moveTo>
                <a:lnTo>
                  <a:pt x="39390" y="5075"/>
                </a:lnTo>
                <a:lnTo>
                  <a:pt x="18907" y="18902"/>
                </a:lnTo>
                <a:lnTo>
                  <a:pt x="5076" y="39385"/>
                </a:lnTo>
                <a:lnTo>
                  <a:pt x="0" y="64427"/>
                </a:lnTo>
                <a:lnTo>
                  <a:pt x="5076" y="89456"/>
                </a:lnTo>
                <a:lnTo>
                  <a:pt x="18907" y="109935"/>
                </a:lnTo>
                <a:lnTo>
                  <a:pt x="39390" y="123764"/>
                </a:lnTo>
                <a:lnTo>
                  <a:pt x="64427" y="12884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11923" y="5355564"/>
            <a:ext cx="64769" cy="128905"/>
          </a:xfrm>
          <a:custGeom>
            <a:avLst/>
            <a:gdLst/>
            <a:ahLst/>
            <a:cxnLst/>
            <a:rect l="l" t="t" r="r" b="b"/>
            <a:pathLst>
              <a:path w="64770" h="128904">
                <a:moveTo>
                  <a:pt x="64427" y="0"/>
                </a:moveTo>
                <a:lnTo>
                  <a:pt x="39390" y="5078"/>
                </a:lnTo>
                <a:lnTo>
                  <a:pt x="18907" y="18913"/>
                </a:lnTo>
                <a:lnTo>
                  <a:pt x="5076" y="39401"/>
                </a:lnTo>
                <a:lnTo>
                  <a:pt x="0" y="64439"/>
                </a:lnTo>
                <a:lnTo>
                  <a:pt x="5076" y="89474"/>
                </a:lnTo>
                <a:lnTo>
                  <a:pt x="18907" y="109953"/>
                </a:lnTo>
                <a:lnTo>
                  <a:pt x="39390" y="123779"/>
                </a:lnTo>
                <a:lnTo>
                  <a:pt x="64427" y="12885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603033" y="4897183"/>
            <a:ext cx="64769" cy="128905"/>
          </a:xfrm>
          <a:custGeom>
            <a:avLst/>
            <a:gdLst/>
            <a:ahLst/>
            <a:cxnLst/>
            <a:rect l="l" t="t" r="r" b="b"/>
            <a:pathLst>
              <a:path w="64770" h="128904">
                <a:moveTo>
                  <a:pt x="64414" y="0"/>
                </a:moveTo>
                <a:lnTo>
                  <a:pt x="39385" y="5074"/>
                </a:lnTo>
                <a:lnTo>
                  <a:pt x="18905" y="18900"/>
                </a:lnTo>
                <a:lnTo>
                  <a:pt x="5076" y="39379"/>
                </a:lnTo>
                <a:lnTo>
                  <a:pt x="0" y="64414"/>
                </a:lnTo>
                <a:lnTo>
                  <a:pt x="5076" y="89448"/>
                </a:lnTo>
                <a:lnTo>
                  <a:pt x="18905" y="109928"/>
                </a:lnTo>
                <a:lnTo>
                  <a:pt x="39385" y="123753"/>
                </a:lnTo>
                <a:lnTo>
                  <a:pt x="64414" y="12882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609128" y="5227027"/>
            <a:ext cx="64769" cy="128905"/>
          </a:xfrm>
          <a:custGeom>
            <a:avLst/>
            <a:gdLst/>
            <a:ahLst/>
            <a:cxnLst/>
            <a:rect l="l" t="t" r="r" b="b"/>
            <a:pathLst>
              <a:path w="64770" h="128904">
                <a:moveTo>
                  <a:pt x="64414" y="0"/>
                </a:moveTo>
                <a:lnTo>
                  <a:pt x="39379" y="5076"/>
                </a:lnTo>
                <a:lnTo>
                  <a:pt x="18900" y="18907"/>
                </a:lnTo>
                <a:lnTo>
                  <a:pt x="5074" y="39390"/>
                </a:lnTo>
                <a:lnTo>
                  <a:pt x="0" y="64427"/>
                </a:lnTo>
                <a:lnTo>
                  <a:pt x="5074" y="89463"/>
                </a:lnTo>
                <a:lnTo>
                  <a:pt x="18900" y="109947"/>
                </a:lnTo>
                <a:lnTo>
                  <a:pt x="39379" y="123777"/>
                </a:lnTo>
                <a:lnTo>
                  <a:pt x="64414" y="128854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608036" y="4768214"/>
            <a:ext cx="64769" cy="128905"/>
          </a:xfrm>
          <a:custGeom>
            <a:avLst/>
            <a:gdLst/>
            <a:ahLst/>
            <a:cxnLst/>
            <a:rect l="l" t="t" r="r" b="b"/>
            <a:pathLst>
              <a:path w="64770" h="128904">
                <a:moveTo>
                  <a:pt x="64414" y="0"/>
                </a:moveTo>
                <a:lnTo>
                  <a:pt x="39379" y="5078"/>
                </a:lnTo>
                <a:lnTo>
                  <a:pt x="18900" y="18911"/>
                </a:lnTo>
                <a:lnTo>
                  <a:pt x="5074" y="39395"/>
                </a:lnTo>
                <a:lnTo>
                  <a:pt x="0" y="64427"/>
                </a:lnTo>
                <a:lnTo>
                  <a:pt x="5074" y="89463"/>
                </a:lnTo>
                <a:lnTo>
                  <a:pt x="18900" y="109947"/>
                </a:lnTo>
                <a:lnTo>
                  <a:pt x="39379" y="123777"/>
                </a:lnTo>
                <a:lnTo>
                  <a:pt x="64414" y="12885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172921" y="5222073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152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72921" y="5495872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80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236207" y="5245771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5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236208" y="4718085"/>
            <a:ext cx="635" cy="389890"/>
          </a:xfrm>
          <a:custGeom>
            <a:avLst/>
            <a:gdLst/>
            <a:ahLst/>
            <a:cxnLst/>
            <a:rect l="l" t="t" r="r" b="b"/>
            <a:pathLst>
              <a:path w="635" h="389889">
                <a:moveTo>
                  <a:pt x="0" y="389369"/>
                </a:moveTo>
                <a:lnTo>
                  <a:pt x="1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" name="object 21"/>
          <p:cNvGrpSpPr/>
          <p:nvPr/>
        </p:nvGrpSpPr>
        <p:grpSpPr>
          <a:xfrm>
            <a:off x="9136823" y="5202152"/>
            <a:ext cx="72390" cy="60325"/>
            <a:chOff x="4082223" y="5202151"/>
            <a:chExt cx="72390" cy="60325"/>
          </a:xfrm>
        </p:grpSpPr>
        <p:sp>
          <p:nvSpPr>
            <p:cNvPr id="22" name="object 22"/>
            <p:cNvSpPr/>
            <p:nvPr/>
          </p:nvSpPr>
          <p:spPr>
            <a:xfrm>
              <a:off x="4083594" y="5203522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32893" y="0"/>
                  </a:moveTo>
                  <a:lnTo>
                    <a:pt x="0" y="57518"/>
                  </a:lnTo>
                  <a:lnTo>
                    <a:pt x="69456" y="57518"/>
                  </a:lnTo>
                  <a:lnTo>
                    <a:pt x="32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083594" y="5203522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0" y="57518"/>
                  </a:moveTo>
                  <a:lnTo>
                    <a:pt x="69456" y="57518"/>
                  </a:lnTo>
                  <a:lnTo>
                    <a:pt x="32893" y="0"/>
                  </a:lnTo>
                  <a:lnTo>
                    <a:pt x="0" y="575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8200105" y="4694150"/>
            <a:ext cx="72390" cy="60325"/>
            <a:chOff x="3145505" y="4694149"/>
            <a:chExt cx="72390" cy="60325"/>
          </a:xfrm>
        </p:grpSpPr>
        <p:sp>
          <p:nvSpPr>
            <p:cNvPr id="25" name="object 25"/>
            <p:cNvSpPr/>
            <p:nvPr/>
          </p:nvSpPr>
          <p:spPr>
            <a:xfrm>
              <a:off x="3146873" y="4695508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32893" y="0"/>
                  </a:moveTo>
                  <a:lnTo>
                    <a:pt x="0" y="57530"/>
                  </a:lnTo>
                  <a:lnTo>
                    <a:pt x="69456" y="57530"/>
                  </a:lnTo>
                  <a:lnTo>
                    <a:pt x="32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146877" y="4695521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0" y="57518"/>
                  </a:moveTo>
                  <a:lnTo>
                    <a:pt x="69456" y="57518"/>
                  </a:lnTo>
                  <a:lnTo>
                    <a:pt x="32893" y="0"/>
                  </a:lnTo>
                  <a:lnTo>
                    <a:pt x="0" y="575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8200108" y="5621248"/>
            <a:ext cx="72390" cy="60325"/>
            <a:chOff x="3145508" y="5621247"/>
            <a:chExt cx="72390" cy="60325"/>
          </a:xfrm>
        </p:grpSpPr>
        <p:sp>
          <p:nvSpPr>
            <p:cNvPr id="28" name="object 28"/>
            <p:cNvSpPr/>
            <p:nvPr/>
          </p:nvSpPr>
          <p:spPr>
            <a:xfrm>
              <a:off x="3146879" y="5622618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69456" y="0"/>
                  </a:moveTo>
                  <a:lnTo>
                    <a:pt x="0" y="0"/>
                  </a:lnTo>
                  <a:lnTo>
                    <a:pt x="36563" y="57518"/>
                  </a:lnTo>
                  <a:lnTo>
                    <a:pt x="694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146879" y="5622618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69456" y="0"/>
                  </a:moveTo>
                  <a:lnTo>
                    <a:pt x="0" y="0"/>
                  </a:lnTo>
                  <a:lnTo>
                    <a:pt x="36563" y="57518"/>
                  </a:lnTo>
                  <a:lnTo>
                    <a:pt x="6945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9136820" y="5633948"/>
            <a:ext cx="72390" cy="60325"/>
            <a:chOff x="4082220" y="5633947"/>
            <a:chExt cx="72390" cy="60325"/>
          </a:xfrm>
        </p:grpSpPr>
        <p:sp>
          <p:nvSpPr>
            <p:cNvPr id="31" name="object 31"/>
            <p:cNvSpPr/>
            <p:nvPr/>
          </p:nvSpPr>
          <p:spPr>
            <a:xfrm>
              <a:off x="4083592" y="5635318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69456" y="0"/>
                  </a:moveTo>
                  <a:lnTo>
                    <a:pt x="0" y="0"/>
                  </a:lnTo>
                  <a:lnTo>
                    <a:pt x="36563" y="57518"/>
                  </a:lnTo>
                  <a:lnTo>
                    <a:pt x="694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083592" y="5635318"/>
              <a:ext cx="69850" cy="57785"/>
            </a:xfrm>
            <a:custGeom>
              <a:avLst/>
              <a:gdLst/>
              <a:ahLst/>
              <a:cxnLst/>
              <a:rect l="l" t="t" r="r" b="b"/>
              <a:pathLst>
                <a:path w="69850" h="57785">
                  <a:moveTo>
                    <a:pt x="69456" y="0"/>
                  </a:moveTo>
                  <a:lnTo>
                    <a:pt x="0" y="0"/>
                  </a:lnTo>
                  <a:lnTo>
                    <a:pt x="36563" y="57518"/>
                  </a:lnTo>
                  <a:lnTo>
                    <a:pt x="6945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8202013" y="6844068"/>
            <a:ext cx="986790" cy="523240"/>
            <a:chOff x="3147413" y="6844068"/>
            <a:chExt cx="986790" cy="523240"/>
          </a:xfrm>
        </p:grpSpPr>
        <p:sp>
          <p:nvSpPr>
            <p:cNvPr id="34" name="object 34"/>
            <p:cNvSpPr/>
            <p:nvPr/>
          </p:nvSpPr>
          <p:spPr>
            <a:xfrm>
              <a:off x="3216503" y="6846608"/>
              <a:ext cx="805180" cy="337820"/>
            </a:xfrm>
            <a:custGeom>
              <a:avLst/>
              <a:gdLst/>
              <a:ahLst/>
              <a:cxnLst/>
              <a:rect l="l" t="t" r="r" b="b"/>
              <a:pathLst>
                <a:path w="805179" h="337820">
                  <a:moveTo>
                    <a:pt x="804659" y="0"/>
                  </a:moveTo>
                  <a:lnTo>
                    <a:pt x="128016" y="0"/>
                  </a:lnTo>
                  <a:lnTo>
                    <a:pt x="128016" y="65532"/>
                  </a:lnTo>
                  <a:lnTo>
                    <a:pt x="128016" y="66040"/>
                  </a:lnTo>
                  <a:lnTo>
                    <a:pt x="128016" y="278130"/>
                  </a:lnTo>
                  <a:lnTo>
                    <a:pt x="128016" y="278625"/>
                  </a:lnTo>
                  <a:lnTo>
                    <a:pt x="42037" y="278625"/>
                  </a:lnTo>
                  <a:lnTo>
                    <a:pt x="42037" y="278130"/>
                  </a:lnTo>
                  <a:lnTo>
                    <a:pt x="128016" y="278130"/>
                  </a:lnTo>
                  <a:lnTo>
                    <a:pt x="128016" y="66040"/>
                  </a:lnTo>
                  <a:lnTo>
                    <a:pt x="42037" y="66040"/>
                  </a:lnTo>
                  <a:lnTo>
                    <a:pt x="42037" y="65532"/>
                  </a:lnTo>
                  <a:lnTo>
                    <a:pt x="128016" y="65532"/>
                  </a:lnTo>
                  <a:lnTo>
                    <a:pt x="128016" y="0"/>
                  </a:lnTo>
                  <a:lnTo>
                    <a:pt x="0" y="0"/>
                  </a:lnTo>
                  <a:lnTo>
                    <a:pt x="0" y="16510"/>
                  </a:lnTo>
                  <a:lnTo>
                    <a:pt x="0" y="20320"/>
                  </a:lnTo>
                  <a:lnTo>
                    <a:pt x="0" y="337820"/>
                  </a:lnTo>
                  <a:lnTo>
                    <a:pt x="804659" y="337820"/>
                  </a:lnTo>
                  <a:lnTo>
                    <a:pt x="804659" y="323850"/>
                  </a:lnTo>
                  <a:lnTo>
                    <a:pt x="804659" y="321310"/>
                  </a:lnTo>
                  <a:lnTo>
                    <a:pt x="252336" y="321310"/>
                  </a:lnTo>
                  <a:lnTo>
                    <a:pt x="252336" y="320675"/>
                  </a:lnTo>
                  <a:lnTo>
                    <a:pt x="338315" y="320675"/>
                  </a:lnTo>
                  <a:lnTo>
                    <a:pt x="463550" y="320675"/>
                  </a:lnTo>
                  <a:lnTo>
                    <a:pt x="549529" y="320675"/>
                  </a:lnTo>
                  <a:lnTo>
                    <a:pt x="675767" y="320675"/>
                  </a:lnTo>
                  <a:lnTo>
                    <a:pt x="761746" y="320675"/>
                  </a:lnTo>
                  <a:lnTo>
                    <a:pt x="804659" y="320675"/>
                  </a:lnTo>
                  <a:lnTo>
                    <a:pt x="804659" y="275590"/>
                  </a:lnTo>
                  <a:lnTo>
                    <a:pt x="804659" y="274955"/>
                  </a:lnTo>
                  <a:lnTo>
                    <a:pt x="804659" y="66040"/>
                  </a:lnTo>
                  <a:lnTo>
                    <a:pt x="804659" y="62230"/>
                  </a:lnTo>
                  <a:lnTo>
                    <a:pt x="252336" y="62230"/>
                  </a:lnTo>
                  <a:lnTo>
                    <a:pt x="252336" y="61976"/>
                  </a:lnTo>
                  <a:lnTo>
                    <a:pt x="338315" y="61976"/>
                  </a:lnTo>
                  <a:lnTo>
                    <a:pt x="463550" y="61976"/>
                  </a:lnTo>
                  <a:lnTo>
                    <a:pt x="549529" y="61976"/>
                  </a:lnTo>
                  <a:lnTo>
                    <a:pt x="675767" y="61976"/>
                  </a:lnTo>
                  <a:lnTo>
                    <a:pt x="761746" y="61976"/>
                  </a:lnTo>
                  <a:lnTo>
                    <a:pt x="804659" y="61976"/>
                  </a:lnTo>
                  <a:lnTo>
                    <a:pt x="804659" y="16510"/>
                  </a:lnTo>
                  <a:lnTo>
                    <a:pt x="804659" y="16243"/>
                  </a:lnTo>
                  <a:lnTo>
                    <a:pt x="804659" y="0"/>
                  </a:lnTo>
                  <a:close/>
                </a:path>
              </a:pathLst>
            </a:custGeom>
            <a:solidFill>
              <a:srgbClr val="D8D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149699" y="6846354"/>
              <a:ext cx="982344" cy="518795"/>
            </a:xfrm>
            <a:custGeom>
              <a:avLst/>
              <a:gdLst/>
              <a:ahLst/>
              <a:cxnLst/>
              <a:rect l="l" t="t" r="r" b="b"/>
              <a:pathLst>
                <a:path w="982345" h="518795">
                  <a:moveTo>
                    <a:pt x="982103" y="518414"/>
                  </a:moveTo>
                  <a:lnTo>
                    <a:pt x="790956" y="365747"/>
                  </a:lnTo>
                </a:path>
                <a:path w="982345" h="518795">
                  <a:moveTo>
                    <a:pt x="644664" y="518414"/>
                  </a:moveTo>
                  <a:lnTo>
                    <a:pt x="578866" y="365747"/>
                  </a:lnTo>
                </a:path>
                <a:path w="982345" h="518795">
                  <a:moveTo>
                    <a:pt x="0" y="515734"/>
                  </a:moveTo>
                  <a:lnTo>
                    <a:pt x="150876" y="368541"/>
                  </a:lnTo>
                </a:path>
                <a:path w="982345" h="518795">
                  <a:moveTo>
                    <a:pt x="328295" y="518414"/>
                  </a:moveTo>
                  <a:lnTo>
                    <a:pt x="363982" y="365747"/>
                  </a:lnTo>
                </a:path>
                <a:path w="982345" h="518795">
                  <a:moveTo>
                    <a:pt x="66814" y="0"/>
                  </a:moveTo>
                  <a:lnTo>
                    <a:pt x="871474" y="0"/>
                  </a:lnTo>
                  <a:lnTo>
                    <a:pt x="871474" y="338328"/>
                  </a:lnTo>
                  <a:lnTo>
                    <a:pt x="66814" y="338328"/>
                  </a:lnTo>
                  <a:lnTo>
                    <a:pt x="66814" y="0"/>
                  </a:lnTo>
                  <a:close/>
                </a:path>
                <a:path w="982345" h="518795">
                  <a:moveTo>
                    <a:pt x="742581" y="16497"/>
                  </a:moveTo>
                  <a:lnTo>
                    <a:pt x="828560" y="16497"/>
                  </a:lnTo>
                  <a:lnTo>
                    <a:pt x="828560" y="62230"/>
                  </a:lnTo>
                  <a:lnTo>
                    <a:pt x="742581" y="62230"/>
                  </a:lnTo>
                  <a:lnTo>
                    <a:pt x="742581" y="16497"/>
                  </a:lnTo>
                  <a:close/>
                </a:path>
                <a:path w="982345" h="518795">
                  <a:moveTo>
                    <a:pt x="530364" y="16497"/>
                  </a:moveTo>
                  <a:lnTo>
                    <a:pt x="616343" y="16497"/>
                  </a:lnTo>
                  <a:lnTo>
                    <a:pt x="616343" y="62230"/>
                  </a:lnTo>
                  <a:lnTo>
                    <a:pt x="530364" y="62230"/>
                  </a:lnTo>
                  <a:lnTo>
                    <a:pt x="530364" y="16497"/>
                  </a:lnTo>
                  <a:close/>
                </a:path>
                <a:path w="982345" h="518795">
                  <a:moveTo>
                    <a:pt x="319151" y="16497"/>
                  </a:moveTo>
                  <a:lnTo>
                    <a:pt x="405130" y="16497"/>
                  </a:lnTo>
                  <a:lnTo>
                    <a:pt x="405130" y="62230"/>
                  </a:lnTo>
                  <a:lnTo>
                    <a:pt x="319151" y="62230"/>
                  </a:lnTo>
                  <a:lnTo>
                    <a:pt x="319151" y="16497"/>
                  </a:lnTo>
                  <a:close/>
                </a:path>
                <a:path w="982345" h="518795">
                  <a:moveTo>
                    <a:pt x="108851" y="20066"/>
                  </a:moveTo>
                  <a:lnTo>
                    <a:pt x="194830" y="20066"/>
                  </a:lnTo>
                  <a:lnTo>
                    <a:pt x="194830" y="65786"/>
                  </a:lnTo>
                  <a:lnTo>
                    <a:pt x="108851" y="65786"/>
                  </a:lnTo>
                  <a:lnTo>
                    <a:pt x="108851" y="20066"/>
                  </a:lnTo>
                  <a:close/>
                </a:path>
                <a:path w="982345" h="518795">
                  <a:moveTo>
                    <a:pt x="742581" y="275209"/>
                  </a:moveTo>
                  <a:lnTo>
                    <a:pt x="828560" y="275209"/>
                  </a:lnTo>
                  <a:lnTo>
                    <a:pt x="828560" y="320929"/>
                  </a:lnTo>
                  <a:lnTo>
                    <a:pt x="742581" y="320929"/>
                  </a:lnTo>
                  <a:lnTo>
                    <a:pt x="742581" y="275209"/>
                  </a:lnTo>
                  <a:close/>
                </a:path>
                <a:path w="982345" h="518795">
                  <a:moveTo>
                    <a:pt x="530364" y="275209"/>
                  </a:moveTo>
                  <a:lnTo>
                    <a:pt x="616343" y="275209"/>
                  </a:lnTo>
                  <a:lnTo>
                    <a:pt x="616343" y="320929"/>
                  </a:lnTo>
                  <a:lnTo>
                    <a:pt x="530364" y="320929"/>
                  </a:lnTo>
                  <a:lnTo>
                    <a:pt x="530364" y="275209"/>
                  </a:lnTo>
                  <a:close/>
                </a:path>
                <a:path w="982345" h="518795">
                  <a:moveTo>
                    <a:pt x="319151" y="275209"/>
                  </a:moveTo>
                  <a:lnTo>
                    <a:pt x="405130" y="275209"/>
                  </a:lnTo>
                  <a:lnTo>
                    <a:pt x="405130" y="320929"/>
                  </a:lnTo>
                  <a:lnTo>
                    <a:pt x="319151" y="320929"/>
                  </a:lnTo>
                  <a:lnTo>
                    <a:pt x="319151" y="275209"/>
                  </a:lnTo>
                  <a:close/>
                </a:path>
                <a:path w="982345" h="518795">
                  <a:moveTo>
                    <a:pt x="108851" y="278879"/>
                  </a:moveTo>
                  <a:lnTo>
                    <a:pt x="194830" y="278879"/>
                  </a:lnTo>
                  <a:lnTo>
                    <a:pt x="194830" y="324612"/>
                  </a:lnTo>
                  <a:lnTo>
                    <a:pt x="108851" y="324612"/>
                  </a:lnTo>
                  <a:lnTo>
                    <a:pt x="108851" y="27887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237585" y="6929526"/>
              <a:ext cx="549910" cy="169545"/>
            </a:xfrm>
            <a:custGeom>
              <a:avLst/>
              <a:gdLst/>
              <a:ahLst/>
              <a:cxnLst/>
              <a:rect l="l" t="t" r="r" b="b"/>
              <a:pathLst>
                <a:path w="549910" h="169545">
                  <a:moveTo>
                    <a:pt x="128016" y="3695"/>
                  </a:moveTo>
                  <a:lnTo>
                    <a:pt x="0" y="3695"/>
                  </a:lnTo>
                  <a:lnTo>
                    <a:pt x="0" y="169164"/>
                  </a:lnTo>
                  <a:lnTo>
                    <a:pt x="128016" y="169164"/>
                  </a:lnTo>
                  <a:lnTo>
                    <a:pt x="128016" y="3695"/>
                  </a:lnTo>
                  <a:close/>
                </a:path>
                <a:path w="549910" h="169545">
                  <a:moveTo>
                    <a:pt x="338328" y="0"/>
                  </a:moveTo>
                  <a:lnTo>
                    <a:pt x="210312" y="0"/>
                  </a:lnTo>
                  <a:lnTo>
                    <a:pt x="210312" y="165493"/>
                  </a:lnTo>
                  <a:lnTo>
                    <a:pt x="338328" y="165493"/>
                  </a:lnTo>
                  <a:lnTo>
                    <a:pt x="338328" y="0"/>
                  </a:lnTo>
                  <a:close/>
                </a:path>
                <a:path w="549910" h="169545">
                  <a:moveTo>
                    <a:pt x="549529" y="0"/>
                  </a:moveTo>
                  <a:lnTo>
                    <a:pt x="421513" y="0"/>
                  </a:lnTo>
                  <a:lnTo>
                    <a:pt x="421513" y="165493"/>
                  </a:lnTo>
                  <a:lnTo>
                    <a:pt x="549529" y="165493"/>
                  </a:lnTo>
                  <a:lnTo>
                    <a:pt x="5495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5762219" y="533020"/>
            <a:ext cx="1223010" cy="345440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>
              <a:spcBef>
                <a:spcPts val="265"/>
              </a:spcBef>
            </a:pPr>
            <a:r>
              <a:rPr sz="700" b="1" spc="10" dirty="0">
                <a:latin typeface="Arial"/>
                <a:cs typeface="Arial"/>
              </a:rPr>
              <a:t>Circuito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5" dirty="0">
                <a:latin typeface="Arial"/>
                <a:cs typeface="Arial"/>
              </a:rPr>
              <a:t>falla</a:t>
            </a:r>
            <a:r>
              <a:rPr sz="700" b="1" spc="-2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10" dirty="0">
                <a:latin typeface="Arial"/>
                <a:cs typeface="Arial"/>
              </a:rPr>
              <a:t>arco</a:t>
            </a:r>
            <a:endParaRPr sz="700">
              <a:latin typeface="Arial"/>
              <a:cs typeface="Arial"/>
            </a:endParaRPr>
          </a:p>
          <a:p>
            <a:pPr marL="12700">
              <a:spcBef>
                <a:spcPts val="250"/>
              </a:spcBef>
            </a:pPr>
            <a:r>
              <a:rPr sz="1050" b="1" spc="60" dirty="0">
                <a:latin typeface="Arial"/>
                <a:cs typeface="Arial"/>
              </a:rPr>
              <a:t>Interruptor</a:t>
            </a:r>
            <a:r>
              <a:rPr sz="1050" b="1" spc="-65" dirty="0">
                <a:latin typeface="Arial"/>
                <a:cs typeface="Arial"/>
              </a:rPr>
              <a:t> </a:t>
            </a:r>
            <a:r>
              <a:rPr sz="1050" b="1" spc="-10" dirty="0">
                <a:latin typeface="Arial"/>
                <a:cs typeface="Arial"/>
              </a:rPr>
              <a:t>(AFCI)</a:t>
            </a:r>
            <a:endParaRPr sz="105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74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958152" y="486726"/>
            <a:ext cx="4054475" cy="1122045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>
              <a:lnSpc>
                <a:spcPct val="118500"/>
              </a:lnSpc>
              <a:spcBef>
                <a:spcPts val="45"/>
              </a:spcBef>
            </a:pPr>
            <a:r>
              <a:rPr sz="1000" spc="-30" dirty="0">
                <a:latin typeface="Microsoft Sans Serif"/>
                <a:cs typeface="Microsoft Sans Serif"/>
              </a:rPr>
              <a:t>A </a:t>
            </a:r>
            <a:r>
              <a:rPr sz="10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</a:t>
            </a:r>
            <a:r>
              <a:rPr sz="1050" i="1" spc="-15" dirty="0">
                <a:latin typeface="Trebuchet MS"/>
                <a:cs typeface="Trebuchet MS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diseñado </a:t>
            </a:r>
            <a:r>
              <a:rPr sz="1000" spc="35" dirty="0">
                <a:latin typeface="Microsoft Sans Serif"/>
                <a:cs typeface="Microsoft Sans Serif"/>
              </a:rPr>
              <a:t>para </a:t>
            </a:r>
            <a:r>
              <a:rPr sz="1000" spc="45" dirty="0">
                <a:latin typeface="Microsoft Sans Serif"/>
                <a:cs typeface="Microsoft Sans Serif"/>
              </a:rPr>
              <a:t>proporcionar </a:t>
            </a:r>
            <a:r>
              <a:rPr sz="1000" spc="35" dirty="0">
                <a:latin typeface="Microsoft Sans Serif"/>
                <a:cs typeface="Microsoft Sans Serif"/>
              </a:rPr>
              <a:t>protección </a:t>
            </a:r>
            <a:r>
              <a:rPr sz="1000" spc="40" dirty="0">
                <a:latin typeface="Microsoft Sans Serif"/>
                <a:cs typeface="Microsoft Sans Serif"/>
              </a:rPr>
              <a:t>contra </a:t>
            </a:r>
            <a:r>
              <a:rPr sz="1000" spc="15" dirty="0">
                <a:latin typeface="Microsoft Sans Serif"/>
                <a:cs typeface="Microsoft Sans Serif"/>
              </a:rPr>
              <a:t>los </a:t>
            </a:r>
            <a:r>
              <a:rPr sz="1000" spc="20" dirty="0">
                <a:latin typeface="Microsoft Sans Serif"/>
                <a:cs typeface="Microsoft Sans Serif"/>
              </a:rPr>
              <a:t> efectos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60" dirty="0">
                <a:latin typeface="Microsoft Sans Serif"/>
                <a:cs typeface="Microsoft Sans Serif"/>
              </a:rPr>
              <a:t>un </a:t>
            </a:r>
            <a:r>
              <a:rPr sz="1050" i="1" u="sng" spc="-4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falla </a:t>
            </a:r>
            <a:r>
              <a:rPr sz="10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10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arco</a:t>
            </a:r>
            <a:r>
              <a:rPr sz="1050" i="1" spc="5" dirty="0">
                <a:latin typeface="Trebuchet MS"/>
                <a:cs typeface="Trebuchet MS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reconociendo </a:t>
            </a:r>
            <a:r>
              <a:rPr sz="1000" dirty="0">
                <a:latin typeface="Microsoft Sans Serif"/>
                <a:cs typeface="Microsoft Sans Serif"/>
              </a:rPr>
              <a:t>las </a:t>
            </a:r>
            <a:r>
              <a:rPr sz="1000" spc="20" dirty="0">
                <a:latin typeface="Microsoft Sans Serif"/>
                <a:cs typeface="Microsoft Sans Serif"/>
              </a:rPr>
              <a:t>características </a:t>
            </a:r>
            <a:r>
              <a:rPr sz="1000" spc="15" dirty="0">
                <a:latin typeface="Microsoft Sans Serif"/>
                <a:cs typeface="Microsoft Sans Serif"/>
              </a:rPr>
              <a:t>únicas </a:t>
            </a:r>
            <a:r>
              <a:rPr sz="1000" spc="2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arco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desenergizando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circuito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cuando</a:t>
            </a:r>
            <a:r>
              <a:rPr sz="1000" spc="-10" dirty="0">
                <a:latin typeface="Microsoft Sans Serif"/>
                <a:cs typeface="Microsoft Sans Serif"/>
              </a:rPr>
              <a:t> se </a:t>
            </a:r>
            <a:r>
              <a:rPr sz="1000" spc="30" dirty="0">
                <a:latin typeface="Microsoft Sans Serif"/>
                <a:cs typeface="Microsoft Sans Serif"/>
              </a:rPr>
              <a:t>detecta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una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falla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arco. </a:t>
            </a:r>
            <a:r>
              <a:rPr sz="1000" spc="-5" dirty="0">
                <a:latin typeface="Microsoft Sans Serif"/>
                <a:cs typeface="Microsoft Sans Serif"/>
              </a:rPr>
              <a:t>Los </a:t>
            </a:r>
            <a:r>
              <a:rPr sz="1000" spc="35" dirty="0">
                <a:latin typeface="Microsoft Sans Serif"/>
                <a:cs typeface="Microsoft Sans Serif"/>
              </a:rPr>
              <a:t>disyuntores </a:t>
            </a:r>
            <a:r>
              <a:rPr sz="1000" spc="-40" dirty="0">
                <a:latin typeface="Microsoft Sans Serif"/>
                <a:cs typeface="Microsoft Sans Serif"/>
              </a:rPr>
              <a:t>AFCI </a:t>
            </a:r>
            <a:r>
              <a:rPr sz="1000" spc="25" dirty="0">
                <a:latin typeface="Microsoft Sans Serif"/>
                <a:cs typeface="Microsoft Sans Serif"/>
              </a:rPr>
              <a:t>más </a:t>
            </a:r>
            <a:r>
              <a:rPr sz="1000" spc="20" dirty="0">
                <a:latin typeface="Microsoft Sans Serif"/>
                <a:cs typeface="Microsoft Sans Serif"/>
              </a:rPr>
              <a:t>efectivos </a:t>
            </a:r>
            <a:r>
              <a:rPr sz="1000" spc="25" dirty="0">
                <a:latin typeface="Microsoft Sans Serif"/>
                <a:cs typeface="Microsoft Sans Serif"/>
              </a:rPr>
              <a:t>son </a:t>
            </a:r>
            <a:r>
              <a:rPr sz="1000" spc="15" dirty="0">
                <a:latin typeface="Microsoft Sans Serif"/>
                <a:cs typeface="Microsoft Sans Serif"/>
              </a:rPr>
              <a:t>los </a:t>
            </a:r>
            <a:r>
              <a:rPr sz="1000" spc="-40" dirty="0">
                <a:latin typeface="Microsoft Sans Serif"/>
                <a:cs typeface="Microsoft Sans Serif"/>
              </a:rPr>
              <a:t>AFCI </a:t>
            </a:r>
            <a:r>
              <a:rPr sz="1000" spc="35" dirty="0">
                <a:latin typeface="Microsoft Sans Serif"/>
                <a:cs typeface="Microsoft Sans Serif"/>
              </a:rPr>
              <a:t>combinados </a:t>
            </a:r>
            <a:r>
              <a:rPr sz="1000" spc="40" dirty="0">
                <a:latin typeface="Microsoft Sans Serif"/>
                <a:cs typeface="Microsoft Sans Serif"/>
              </a:rPr>
              <a:t> que </a:t>
            </a:r>
            <a:r>
              <a:rPr sz="1000" spc="50" dirty="0">
                <a:latin typeface="Microsoft Sans Serif"/>
                <a:cs typeface="Microsoft Sans Serif"/>
              </a:rPr>
              <a:t>brindan </a:t>
            </a:r>
            <a:r>
              <a:rPr sz="1000" spc="35" dirty="0">
                <a:latin typeface="Microsoft Sans Serif"/>
                <a:cs typeface="Microsoft Sans Serif"/>
              </a:rPr>
              <a:t>protección </a:t>
            </a:r>
            <a:r>
              <a:rPr sz="1000" spc="40" dirty="0">
                <a:latin typeface="Microsoft Sans Serif"/>
                <a:cs typeface="Microsoft Sans Serif"/>
              </a:rPr>
              <a:t>contra </a:t>
            </a:r>
            <a:r>
              <a:rPr sz="1000" spc="15" dirty="0">
                <a:latin typeface="Microsoft Sans Serif"/>
                <a:cs typeface="Microsoft Sans Serif"/>
              </a:rPr>
              <a:t>los </a:t>
            </a:r>
            <a:r>
              <a:rPr sz="1000" spc="35" dirty="0">
                <a:latin typeface="Microsoft Sans Serif"/>
                <a:cs typeface="Microsoft Sans Serif"/>
              </a:rPr>
              <a:t>tres </a:t>
            </a:r>
            <a:r>
              <a:rPr sz="1000" spc="40" dirty="0">
                <a:latin typeface="Microsoft Sans Serif"/>
                <a:cs typeface="Microsoft Sans Serif"/>
              </a:rPr>
              <a:t>tipos </a:t>
            </a:r>
            <a:r>
              <a:rPr sz="1000" spc="25" dirty="0">
                <a:latin typeface="Microsoft Sans Serif"/>
                <a:cs typeface="Microsoft Sans Serif"/>
              </a:rPr>
              <a:t>conocidos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15" dirty="0">
                <a:latin typeface="Microsoft Sans Serif"/>
                <a:cs typeface="Microsoft Sans Serif"/>
              </a:rPr>
              <a:t>fallas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-254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arco.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832939" y="1843234"/>
            <a:ext cx="214629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25" dirty="0">
                <a:latin typeface="Microsoft Sans Serif"/>
                <a:cs typeface="Microsoft Sans Serif"/>
              </a:rPr>
              <a:t>LED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20" dirty="0">
                <a:latin typeface="Microsoft Sans Serif"/>
                <a:cs typeface="Microsoft Sans Serif"/>
              </a:rPr>
              <a:t>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126168" y="1894414"/>
            <a:ext cx="19177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0" spc="-7" baseline="55555" dirty="0">
                <a:latin typeface="Microsoft Sans Serif"/>
                <a:cs typeface="Microsoft Sans Serif"/>
              </a:rPr>
              <a:t>ESCRIBE</a:t>
            </a:r>
            <a:r>
              <a:rPr sz="100" baseline="55555" dirty="0">
                <a:latin typeface="Microsoft Sans Serif"/>
                <a:cs typeface="Microsoft Sans Serif"/>
              </a:rPr>
              <a:t>                           </a:t>
            </a:r>
            <a:r>
              <a:rPr sz="150" spc="-5" dirty="0">
                <a:latin typeface="Microsoft Sans Serif"/>
                <a:cs typeface="Microsoft Sans Serif"/>
              </a:rPr>
              <a:t>40C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0150590" y="1903682"/>
            <a:ext cx="93980" cy="13849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spcBef>
                <a:spcPts val="100"/>
              </a:spcBef>
            </a:pPr>
            <a:r>
              <a:rPr sz="200" spc="-5" dirty="0">
                <a:latin typeface="Microsoft Sans Serif"/>
                <a:cs typeface="Microsoft Sans Serif"/>
              </a:rPr>
              <a:t>QAFH  </a:t>
            </a:r>
            <a:r>
              <a:rPr sz="200" spc="-15" dirty="0">
                <a:latin typeface="Microsoft Sans Serif"/>
                <a:cs typeface="Microsoft Sans Serif"/>
              </a:rPr>
              <a:t>ARCO</a:t>
            </a:r>
            <a:endParaRPr sz="200">
              <a:latin typeface="Microsoft Sans Serif"/>
              <a:cs typeface="Microsoft Sans Serif"/>
            </a:endParaRPr>
          </a:p>
          <a:p>
            <a:pPr marL="13970"/>
            <a:r>
              <a:rPr sz="150" spc="-10" dirty="0">
                <a:latin typeface="Microsoft Sans Serif"/>
                <a:cs typeface="Microsoft Sans Serif"/>
              </a:rPr>
              <a:t>CULPA</a:t>
            </a:r>
            <a:endParaRPr sz="150">
              <a:latin typeface="Microsoft Sans Serif"/>
              <a:cs typeface="Microsoft Sans Serif"/>
            </a:endParaRPr>
          </a:p>
          <a:p>
            <a:pPr marL="14604">
              <a:spcBef>
                <a:spcPts val="165"/>
              </a:spcBef>
            </a:pPr>
            <a:r>
              <a:rPr sz="100" spc="-10" dirty="0">
                <a:latin typeface="Microsoft Sans Serif"/>
                <a:cs typeface="Microsoft Sans Serif"/>
              </a:rPr>
              <a:t>TIERRA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830963" y="2040744"/>
            <a:ext cx="21590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25" dirty="0">
                <a:latin typeface="Microsoft Sans Serif"/>
                <a:cs typeface="Microsoft Sans Serif"/>
              </a:rPr>
              <a:t>LED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10" dirty="0">
                <a:latin typeface="Microsoft Sans Serif"/>
                <a:cs typeface="Microsoft Sans Serif"/>
              </a:rPr>
              <a:t>B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0216910" y="2040729"/>
            <a:ext cx="7620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spc="-10" dirty="0">
                <a:latin typeface="Microsoft Sans Serif"/>
                <a:cs typeface="Microsoft Sans Serif"/>
              </a:rPr>
              <a:t>HACR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0150090" y="2056796"/>
            <a:ext cx="144780" cy="2659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9535">
              <a:spcBef>
                <a:spcPts val="100"/>
              </a:spcBef>
            </a:pPr>
            <a:r>
              <a:rPr sz="150" spc="-10" dirty="0">
                <a:latin typeface="Microsoft Sans Serif"/>
                <a:cs typeface="Microsoft Sans Serif"/>
              </a:rPr>
              <a:t>SWD</a:t>
            </a:r>
            <a:endParaRPr sz="150">
              <a:latin typeface="Microsoft Sans Serif"/>
              <a:cs typeface="Microsoft Sans Serif"/>
            </a:endParaRPr>
          </a:p>
          <a:p>
            <a:pPr marL="12700" marR="28575" indent="635">
              <a:lnSpc>
                <a:spcPct val="115199"/>
              </a:lnSpc>
              <a:spcBef>
                <a:spcPts val="125"/>
              </a:spcBef>
            </a:pPr>
            <a:r>
              <a:rPr sz="100" dirty="0">
                <a:latin typeface="Microsoft Sans Serif"/>
                <a:cs typeface="Microsoft Sans Serif"/>
              </a:rPr>
              <a:t>Cortacircuitos </a:t>
            </a:r>
            <a:r>
              <a:rPr sz="100" spc="5" dirty="0">
                <a:latin typeface="Microsoft Sans Serif"/>
                <a:cs typeface="Microsoft Sans Serif"/>
              </a:rPr>
              <a:t> </a:t>
            </a:r>
            <a:r>
              <a:rPr sz="100" dirty="0">
                <a:latin typeface="Microsoft Sans Serif"/>
                <a:cs typeface="Microsoft Sans Serif"/>
              </a:rPr>
              <a:t>Combinación</a:t>
            </a:r>
            <a:r>
              <a:rPr sz="100" spc="-5" dirty="0">
                <a:latin typeface="Microsoft Sans Serif"/>
                <a:cs typeface="Microsoft Sans Serif"/>
              </a:rPr>
              <a:t> Ty  </a:t>
            </a:r>
            <a:r>
              <a:rPr sz="100" spc="-10" dirty="0">
                <a:latin typeface="Microsoft Sans Serif"/>
                <a:cs typeface="Microsoft Sans Serif"/>
              </a:rPr>
              <a:t>AFC</a:t>
            </a:r>
            <a:endParaRPr sz="100">
              <a:latin typeface="Microsoft Sans Serif"/>
              <a:cs typeface="Microsoft Sans Serif"/>
            </a:endParaRPr>
          </a:p>
          <a:p>
            <a:pPr marL="29845">
              <a:spcBef>
                <a:spcPts val="50"/>
              </a:spcBef>
            </a:pPr>
            <a:r>
              <a:rPr sz="200" spc="-10" dirty="0">
                <a:latin typeface="Microsoft Sans Serif"/>
                <a:cs typeface="Microsoft Sans Serif"/>
              </a:rPr>
              <a:t>AFCI</a:t>
            </a:r>
            <a:r>
              <a:rPr sz="200" spc="-5" dirty="0">
                <a:latin typeface="Microsoft Sans Serif"/>
                <a:cs typeface="Microsoft Sans Serif"/>
              </a:rPr>
              <a:t> </a:t>
            </a:r>
            <a:r>
              <a:rPr sz="400" dirty="0">
                <a:latin typeface="Microsoft Sans Serif"/>
                <a:cs typeface="Microsoft Sans Serif"/>
              </a:rPr>
              <a:t>O</a:t>
            </a:r>
            <a:endParaRPr sz="400">
              <a:latin typeface="Microsoft Sans Serif"/>
              <a:cs typeface="Microsoft Sans Serif"/>
            </a:endParaRPr>
          </a:p>
          <a:p>
            <a:pPr marL="18415">
              <a:spcBef>
                <a:spcPts val="100"/>
              </a:spcBef>
            </a:pPr>
            <a:r>
              <a:rPr sz="100" dirty="0">
                <a:latin typeface="Microsoft Sans Serif"/>
                <a:cs typeface="Microsoft Sans Serif"/>
              </a:rPr>
              <a:t>Clasificación</a:t>
            </a:r>
            <a:r>
              <a:rPr sz="100" spc="-5" dirty="0">
                <a:latin typeface="Microsoft Sans Serif"/>
                <a:cs typeface="Microsoft Sans Serif"/>
              </a:rPr>
              <a:t> </a:t>
            </a:r>
            <a:r>
              <a:rPr sz="100" dirty="0">
                <a:latin typeface="Microsoft Sans Serif"/>
                <a:cs typeface="Microsoft Sans Serif"/>
              </a:rPr>
              <a:t>de</a:t>
            </a:r>
            <a:r>
              <a:rPr sz="100" spc="-5" dirty="0">
                <a:latin typeface="Microsoft Sans Serif"/>
                <a:cs typeface="Microsoft Sans Serif"/>
              </a:rPr>
              <a:t> </a:t>
            </a:r>
            <a:r>
              <a:rPr sz="100" dirty="0">
                <a:latin typeface="Microsoft Sans Serif"/>
                <a:cs typeface="Microsoft Sans Serif"/>
              </a:rPr>
              <a:t>interrupción</a:t>
            </a:r>
            <a:endParaRPr sz="100">
              <a:latin typeface="Microsoft Sans Serif"/>
              <a:cs typeface="Microsoft Sans Serif"/>
            </a:endParaRPr>
          </a:p>
          <a:p>
            <a:pPr marL="17780">
              <a:spcBef>
                <a:spcPts val="30"/>
              </a:spcBef>
            </a:pPr>
            <a:r>
              <a:rPr sz="100" dirty="0">
                <a:latin typeface="Microsoft Sans Serif"/>
                <a:cs typeface="Microsoft Sans Serif"/>
              </a:rPr>
              <a:t>22kA</a:t>
            </a:r>
            <a:r>
              <a:rPr sz="100" spc="-5" dirty="0">
                <a:latin typeface="Microsoft Sans Serif"/>
                <a:cs typeface="Microsoft Sans Serif"/>
              </a:rPr>
              <a:t> 120V</a:t>
            </a:r>
            <a:endParaRPr sz="100">
              <a:latin typeface="Microsoft Sans Serif"/>
              <a:cs typeface="Microsoft Sans Serif"/>
            </a:endParaRPr>
          </a:p>
          <a:p>
            <a:pPr marL="18415" marR="31115" indent="-635">
              <a:spcBef>
                <a:spcPts val="10"/>
              </a:spcBef>
            </a:pPr>
            <a:r>
              <a:rPr sz="100" dirty="0">
                <a:latin typeface="Microsoft Sans Serif"/>
                <a:cs typeface="Microsoft Sans Serif"/>
              </a:rPr>
              <a:t>máx.</a:t>
            </a:r>
            <a:r>
              <a:rPr sz="100" spc="-5" dirty="0">
                <a:latin typeface="Microsoft Sans Serif"/>
                <a:cs typeface="Microsoft Sans Serif"/>
              </a:rPr>
              <a:t> RMS </a:t>
            </a:r>
            <a:r>
              <a:rPr sz="100" dirty="0">
                <a:latin typeface="Microsoft Sans Serif"/>
                <a:cs typeface="Microsoft Sans Serif"/>
              </a:rPr>
              <a:t>sim.  50/60</a:t>
            </a:r>
            <a:r>
              <a:rPr sz="100" spc="-5" dirty="0">
                <a:latin typeface="Microsoft Sans Serif"/>
                <a:cs typeface="Microsoft Sans Serif"/>
              </a:rPr>
              <a:t> Hz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830889" y="2322900"/>
            <a:ext cx="224154" cy="162224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50800">
              <a:spcBef>
                <a:spcPts val="145"/>
              </a:spcBef>
            </a:pPr>
            <a:r>
              <a:rPr sz="300" spc="5" dirty="0">
                <a:latin typeface="Microsoft Sans Serif"/>
                <a:cs typeface="Microsoft Sans Serif"/>
              </a:rPr>
              <a:t>Prueba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spcBef>
                <a:spcPts val="80"/>
              </a:spcBef>
            </a:pPr>
            <a:r>
              <a:rPr sz="550" spc="20" dirty="0">
                <a:latin typeface="Microsoft Sans Serif"/>
                <a:cs typeface="Microsoft Sans Serif"/>
              </a:rPr>
              <a:t>Botón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0211055" y="2343569"/>
            <a:ext cx="16637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6515">
              <a:spcBef>
                <a:spcPts val="100"/>
              </a:spcBef>
            </a:pPr>
            <a:r>
              <a:rPr sz="200" spc="-15" dirty="0">
                <a:latin typeface="Microsoft Sans Serif"/>
                <a:cs typeface="Microsoft Sans Serif"/>
              </a:rPr>
              <a:t>PRUEBA</a:t>
            </a:r>
            <a:endParaRPr sz="2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150">
              <a:latin typeface="Microsoft Sans Serif"/>
              <a:cs typeface="Microsoft Sans Serif"/>
            </a:endParaRPr>
          </a:p>
          <a:p>
            <a:pPr marL="12700"/>
            <a:r>
              <a:rPr sz="150" dirty="0">
                <a:latin typeface="Microsoft Sans Serif"/>
                <a:cs typeface="Microsoft Sans Serif"/>
              </a:rPr>
              <a:t>10707150001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958049" y="2849652"/>
            <a:ext cx="175895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Microsoft Sans Serif"/>
                <a:cs typeface="Microsoft Sans Serif"/>
              </a:rPr>
              <a:t>Disyuntor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combinado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-30" dirty="0">
                <a:latin typeface="Microsoft Sans Serif"/>
                <a:cs typeface="Microsoft Sans Serif"/>
              </a:rPr>
              <a:t>AFCI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Siemens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762220" y="3458889"/>
            <a:ext cx="6356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5" dirty="0">
                <a:latin typeface="Arial"/>
                <a:cs typeface="Arial"/>
              </a:rPr>
              <a:t>Arco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eléctrico</a:t>
            </a:r>
            <a:endParaRPr sz="7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7958000" y="3379005"/>
            <a:ext cx="4032885" cy="39751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50"/>
              </a:spcBef>
            </a:pPr>
            <a:r>
              <a:rPr sz="800" spc="20" dirty="0">
                <a:latin typeface="Microsoft Sans Serif"/>
                <a:cs typeface="Microsoft Sans Serif"/>
              </a:rPr>
              <a:t>Una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condición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ocurre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resultado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alta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energía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falla</a:t>
            </a:r>
            <a:r>
              <a:rPr sz="8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arco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donde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energía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térmica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produce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repentinamente</a:t>
            </a:r>
            <a:r>
              <a:rPr sz="800" dirty="0">
                <a:latin typeface="Microsoft Sans Serif"/>
                <a:cs typeface="Microsoft Sans Serif"/>
              </a:rPr>
              <a:t> y, a </a:t>
            </a:r>
            <a:r>
              <a:rPr sz="800" spc="35" dirty="0">
                <a:latin typeface="Microsoft Sans Serif"/>
                <a:cs typeface="Microsoft Sans Serif"/>
              </a:rPr>
              <a:t>menudo,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forma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explosiva.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762219" y="3982130"/>
            <a:ext cx="114554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35" dirty="0">
                <a:latin typeface="Arial"/>
                <a:cs typeface="Arial"/>
              </a:rPr>
              <a:t>Autotransformador</a:t>
            </a:r>
            <a:endParaRPr sz="9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7958000" y="3937416"/>
            <a:ext cx="4233545" cy="5734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90"/>
              </a:spcBef>
            </a:pP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tipo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transformador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bobina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secundaria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parte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bobina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primaria. </a:t>
            </a:r>
            <a:r>
              <a:rPr sz="900" spc="-30" dirty="0">
                <a:latin typeface="Microsoft Sans Serif"/>
                <a:cs typeface="Microsoft Sans Serif"/>
              </a:rPr>
              <a:t>A </a:t>
            </a:r>
            <a:r>
              <a:rPr sz="900" spc="50" dirty="0">
                <a:latin typeface="Microsoft Sans Serif"/>
                <a:cs typeface="Microsoft Sans Serif"/>
              </a:rPr>
              <a:t>menudo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5" dirty="0">
                <a:latin typeface="Microsoft Sans Serif"/>
                <a:cs typeface="Microsoft Sans Serif"/>
              </a:rPr>
              <a:t>secundaria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900" i="1" spc="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25" dirty="0">
                <a:latin typeface="Microsoft Sans Serif"/>
                <a:cs typeface="Microsoft Sans Serif"/>
              </a:rPr>
              <a:t>ajustable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20" dirty="0">
                <a:latin typeface="Microsoft Sans Serif"/>
                <a:cs typeface="Microsoft Sans Serif"/>
              </a:rPr>
              <a:t>través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50" dirty="0">
                <a:latin typeface="Microsoft Sans Serif"/>
                <a:cs typeface="Microsoft Sans Serif"/>
              </a:rPr>
              <a:t>grifo </a:t>
            </a:r>
            <a:r>
              <a:rPr sz="900" spc="5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móvil.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958050" y="5132750"/>
            <a:ext cx="52641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Voltaje</a:t>
            </a:r>
            <a:r>
              <a:rPr sz="500" spc="-3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completo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8773267" y="5355000"/>
            <a:ext cx="77279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latin typeface="Microsoft Sans Serif"/>
                <a:cs typeface="Microsoft Sans Serif"/>
              </a:rPr>
              <a:t>Voltaje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Reducido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762220" y="6026297"/>
            <a:ext cx="1527175" cy="354965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spcBef>
                <a:spcPts val="229"/>
              </a:spcBef>
            </a:pPr>
            <a:r>
              <a:rPr sz="800" b="1" spc="20" dirty="0">
                <a:latin typeface="Arial"/>
                <a:cs typeface="Arial"/>
              </a:rPr>
              <a:t>Decimal</a:t>
            </a:r>
            <a:r>
              <a:rPr sz="800" b="1" spc="-30" dirty="0">
                <a:latin typeface="Arial"/>
                <a:cs typeface="Arial"/>
              </a:rPr>
              <a:t> </a:t>
            </a:r>
            <a:r>
              <a:rPr sz="800" b="1" spc="10" dirty="0">
                <a:latin typeface="Arial"/>
                <a:cs typeface="Arial"/>
              </a:rPr>
              <a:t>codificado</a:t>
            </a:r>
            <a:r>
              <a:rPr sz="800" b="1" spc="-30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en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25" dirty="0">
                <a:latin typeface="Arial"/>
                <a:cs typeface="Arial"/>
              </a:rPr>
              <a:t>binario</a:t>
            </a:r>
            <a:endParaRPr sz="800">
              <a:latin typeface="Arial"/>
              <a:cs typeface="Arial"/>
            </a:endParaRPr>
          </a:p>
          <a:p>
            <a:pPr marL="12700">
              <a:spcBef>
                <a:spcPts val="180"/>
              </a:spcBef>
            </a:pPr>
            <a:r>
              <a:rPr sz="1100" b="1" spc="-25" dirty="0">
                <a:latin typeface="Arial"/>
                <a:cs typeface="Arial"/>
              </a:rPr>
              <a:t>(BCD)</a:t>
            </a:r>
            <a:endParaRPr sz="11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7957999" y="5977122"/>
            <a:ext cx="4036060" cy="39751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25" dirty="0">
                <a:latin typeface="Microsoft Sans Serif"/>
                <a:cs typeface="Microsoft Sans Serif"/>
              </a:rPr>
              <a:t>Usualmente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refiere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código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8-4-2-1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donde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cuatro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pedacitos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utilizan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representar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dígitos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decimales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0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9.</a:t>
            </a:r>
            <a:endParaRPr sz="850">
              <a:latin typeface="Microsoft Sans Serif"/>
              <a:cs typeface="Microsoft Sans Serif"/>
            </a:endParaRPr>
          </a:p>
        </p:txBody>
      </p:sp>
      <p:graphicFrame>
        <p:nvGraphicFramePr>
          <p:cNvPr id="56" name="object 56"/>
          <p:cNvGraphicFramePr>
            <a:graphicFrameLocks noGrp="1"/>
          </p:cNvGraphicFramePr>
          <p:nvPr/>
        </p:nvGraphicFramePr>
        <p:xfrm>
          <a:off x="9609355" y="6500278"/>
          <a:ext cx="833755" cy="13773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86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44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59682">
                <a:tc>
                  <a:txBody>
                    <a:bodyPr/>
                    <a:lstStyle/>
                    <a:p>
                      <a:pPr marR="60960" algn="ctr">
                        <a:lnSpc>
                          <a:spcPts val="750"/>
                        </a:lnSpc>
                        <a:spcBef>
                          <a:spcPts val="405"/>
                        </a:spcBef>
                      </a:pPr>
                      <a:r>
                        <a:rPr sz="700" u="sng" spc="15" dirty="0">
                          <a:uFill>
                            <a:solidFill>
                              <a:srgbClr val="000000"/>
                            </a:solidFill>
                          </a:uFill>
                          <a:latin typeface="Microsoft Sans Serif"/>
                          <a:cs typeface="Microsoft Sans Serif"/>
                        </a:rPr>
                        <a:t>Decima</a:t>
                      </a:r>
                      <a:r>
                        <a:rPr sz="700" spc="15" dirty="0">
                          <a:latin typeface="Microsoft Sans Serif"/>
                          <a:cs typeface="Microsoft Sans Serif"/>
                        </a:rPr>
                        <a:t>l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1435" marB="0"/>
                </a:tc>
                <a:tc>
                  <a:txBody>
                    <a:bodyPr/>
                    <a:lstStyle/>
                    <a:p>
                      <a:pPr marR="46355" algn="r">
                        <a:lnSpc>
                          <a:spcPts val="850"/>
                        </a:lnSpc>
                        <a:spcBef>
                          <a:spcPts val="305"/>
                        </a:spcBef>
                      </a:pPr>
                      <a:r>
                        <a:rPr sz="800" spc="-30" dirty="0">
                          <a:latin typeface="Microsoft Sans Serif"/>
                          <a:cs typeface="Microsoft Sans Serif"/>
                        </a:rPr>
                        <a:t>B</a:t>
                      </a:r>
                      <a:r>
                        <a:rPr sz="800" u="sng" spc="-30" dirty="0">
                          <a:uFill>
                            <a:solidFill>
                              <a:srgbClr val="000000"/>
                            </a:solidFill>
                          </a:uFill>
                          <a:latin typeface="Microsoft Sans Serif"/>
                          <a:cs typeface="Microsoft Sans Serif"/>
                        </a:rPr>
                        <a:t>C</a:t>
                      </a:r>
                      <a:r>
                        <a:rPr sz="800" spc="-30" dirty="0">
                          <a:latin typeface="Microsoft Sans Serif"/>
                          <a:cs typeface="Microsoft Sans Serif"/>
                        </a:rPr>
                        <a:t>D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7569">
                <a:tc>
                  <a:txBody>
                    <a:bodyPr/>
                    <a:lstStyle/>
                    <a:p>
                      <a:pPr marR="28575" algn="ctr">
                        <a:lnSpc>
                          <a:spcPts val="825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825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0000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7551">
                <a:tc>
                  <a:txBody>
                    <a:bodyPr/>
                    <a:lstStyle/>
                    <a:p>
                      <a:pPr marR="28575" algn="ctr">
                        <a:lnSpc>
                          <a:spcPts val="825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825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0001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7550">
                <a:tc>
                  <a:txBody>
                    <a:bodyPr/>
                    <a:lstStyle/>
                    <a:p>
                      <a:pPr marR="28575" algn="ctr">
                        <a:lnSpc>
                          <a:spcPts val="825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825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0010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7500">
                <a:tc>
                  <a:txBody>
                    <a:bodyPr/>
                    <a:lstStyle/>
                    <a:p>
                      <a:pPr marR="28575" algn="ctr">
                        <a:lnSpc>
                          <a:spcPts val="825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825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0011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500">
                <a:tc>
                  <a:txBody>
                    <a:bodyPr/>
                    <a:lstStyle/>
                    <a:p>
                      <a:pPr marR="28575" algn="ctr">
                        <a:lnSpc>
                          <a:spcPts val="825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825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0100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500">
                <a:tc>
                  <a:txBody>
                    <a:bodyPr/>
                    <a:lstStyle/>
                    <a:p>
                      <a:pPr marR="28575" algn="ctr">
                        <a:lnSpc>
                          <a:spcPts val="825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825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0101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17551">
                <a:tc>
                  <a:txBody>
                    <a:bodyPr/>
                    <a:lstStyle/>
                    <a:p>
                      <a:pPr marR="28575" algn="ctr">
                        <a:lnSpc>
                          <a:spcPts val="825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825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0110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17500">
                <a:tc>
                  <a:txBody>
                    <a:bodyPr/>
                    <a:lstStyle/>
                    <a:p>
                      <a:pPr marR="28575" algn="ctr">
                        <a:lnSpc>
                          <a:spcPts val="825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825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0111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17449">
                <a:tc>
                  <a:txBody>
                    <a:bodyPr/>
                    <a:lstStyle/>
                    <a:p>
                      <a:pPr marR="28575" algn="ctr">
                        <a:lnSpc>
                          <a:spcPts val="825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825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1000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9664">
                <a:tc>
                  <a:txBody>
                    <a:bodyPr/>
                    <a:lstStyle/>
                    <a:p>
                      <a:pPr marR="28575" algn="ctr">
                        <a:lnSpc>
                          <a:spcPts val="935"/>
                        </a:lnSpc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935"/>
                        </a:lnSpc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1001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57" name="object 57"/>
          <p:cNvSpPr txBox="1"/>
          <p:nvPr/>
        </p:nvSpPr>
        <p:spPr>
          <a:xfrm>
            <a:off x="8273399" y="6947842"/>
            <a:ext cx="8001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165">
              <a:spcBef>
                <a:spcPts val="100"/>
              </a:spcBef>
              <a:tabLst>
                <a:tab pos="260985" algn="l"/>
                <a:tab pos="471805" algn="l"/>
              </a:tabLst>
            </a:pPr>
            <a:r>
              <a:rPr sz="800" spc="10" dirty="0">
                <a:latin typeface="Microsoft Sans Serif"/>
                <a:cs typeface="Microsoft Sans Serif"/>
              </a:rPr>
              <a:t>0	</a:t>
            </a:r>
            <a:r>
              <a:rPr sz="8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2</a:t>
            </a:r>
            <a:r>
              <a:rPr sz="800" spc="10" dirty="0">
                <a:latin typeface="Microsoft Sans Serif"/>
                <a:cs typeface="Microsoft Sans Serif"/>
              </a:rPr>
              <a:t>	0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925788" y="6933222"/>
            <a:ext cx="128270" cy="148759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5400" rIns="0" bIns="0" rtlCol="0">
            <a:spAutoFit/>
          </a:bodyPr>
          <a:lstStyle/>
          <a:p>
            <a:pPr marL="31115">
              <a:spcBef>
                <a:spcPts val="200"/>
              </a:spcBef>
            </a:pPr>
            <a:r>
              <a:rPr sz="800" spc="10" dirty="0">
                <a:latin typeface="Microsoft Sans Serif"/>
                <a:cs typeface="Microsoft Sans Serif"/>
              </a:rPr>
              <a:t>5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011317" y="7405042"/>
            <a:ext cx="134175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096010" algn="l"/>
              </a:tabLst>
            </a:pPr>
            <a:r>
              <a:rPr sz="800" spc="10" dirty="0">
                <a:latin typeface="Microsoft Sans Serif"/>
                <a:cs typeface="Microsoft Sans Serif"/>
              </a:rPr>
              <a:t>0000    </a:t>
            </a:r>
            <a:r>
              <a:rPr sz="800" spc="-7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0010</a:t>
            </a:r>
            <a:r>
              <a:rPr sz="800" dirty="0">
                <a:latin typeface="Microsoft Sans Serif"/>
                <a:cs typeface="Microsoft Sans Serif"/>
              </a:rPr>
              <a:t>    </a:t>
            </a:r>
            <a:r>
              <a:rPr sz="800" spc="-7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0000</a:t>
            </a:r>
            <a:r>
              <a:rPr sz="800" dirty="0">
                <a:latin typeface="Microsoft Sans Serif"/>
                <a:cs typeface="Microsoft Sans Serif"/>
              </a:rPr>
              <a:t>	</a:t>
            </a:r>
            <a:r>
              <a:rPr sz="800" spc="10" dirty="0">
                <a:latin typeface="Microsoft Sans Serif"/>
                <a:cs typeface="Microsoft Sans Serif"/>
              </a:rPr>
              <a:t>0101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 rot="21420000">
            <a:off x="10276222" y="2134526"/>
            <a:ext cx="58063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300"/>
              </a:lnSpc>
            </a:pPr>
            <a:r>
              <a:rPr sz="300" dirty="0">
                <a:solidFill>
                  <a:srgbClr val="FFFFFF"/>
                </a:solidFill>
                <a:latin typeface="Microsoft Sans Serif"/>
                <a:cs typeface="Microsoft Sans Serif"/>
              </a:rPr>
              <a:t>15</a:t>
            </a:r>
            <a:endParaRPr sz="3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81713" y="1373843"/>
            <a:ext cx="72199" cy="17204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16578" y="1373843"/>
            <a:ext cx="72186" cy="172041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0841" y="3883300"/>
            <a:ext cx="2063240" cy="150549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970841" y="6340903"/>
            <a:ext cx="1556766" cy="1215135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762311" y="515838"/>
            <a:ext cx="103568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55" dirty="0">
                <a:latin typeface="Arial"/>
                <a:cs typeface="Arial"/>
              </a:rPr>
              <a:t>Número</a:t>
            </a:r>
            <a:r>
              <a:rPr sz="1000" b="1" spc="-65" dirty="0">
                <a:latin typeface="Arial"/>
                <a:cs typeface="Arial"/>
              </a:rPr>
              <a:t> </a:t>
            </a:r>
            <a:r>
              <a:rPr sz="1000" b="1" spc="30" dirty="0">
                <a:latin typeface="Arial"/>
                <a:cs typeface="Arial"/>
              </a:rPr>
              <a:t>binario</a:t>
            </a:r>
            <a:endParaRPr sz="1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8242" y="489566"/>
            <a:ext cx="4184015" cy="567690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45"/>
              </a:spcBef>
            </a:pPr>
            <a:r>
              <a:rPr sz="900" spc="50" dirty="0">
                <a:latin typeface="Microsoft Sans Serif"/>
                <a:cs typeface="Microsoft Sans Serif"/>
              </a:rPr>
              <a:t>Número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formado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únicamente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por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1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0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representan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potencias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dos</a:t>
            </a:r>
            <a:r>
              <a:rPr sz="900" spc="-15" dirty="0">
                <a:latin typeface="Microsoft Sans Serif"/>
                <a:cs typeface="Microsoft Sans Serif"/>
              </a:rPr>
              <a:t> (2). </a:t>
            </a:r>
            <a:r>
              <a:rPr sz="900" spc="-220" dirty="0">
                <a:latin typeface="Microsoft Sans Serif"/>
                <a:cs typeface="Microsoft Sans Serif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Digital</a:t>
            </a:r>
            <a:r>
              <a:rPr sz="900" i="1" spc="5" dirty="0">
                <a:latin typeface="Trebuchet MS"/>
                <a:cs typeface="Trebuchet MS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35" dirty="0">
                <a:latin typeface="Microsoft Sans Serif"/>
                <a:cs typeface="Microsoft Sans Serif"/>
              </a:rPr>
              <a:t>equipo </a:t>
            </a:r>
            <a:r>
              <a:rPr sz="900" spc="10" dirty="0">
                <a:latin typeface="Microsoft Sans Serif"/>
                <a:cs typeface="Microsoft Sans Serif"/>
              </a:rPr>
              <a:t>usa </a:t>
            </a:r>
            <a:r>
              <a:rPr sz="900" spc="40" dirty="0">
                <a:latin typeface="Microsoft Sans Serif"/>
                <a:cs typeface="Microsoft Sans Serif"/>
              </a:rPr>
              <a:t>números </a:t>
            </a:r>
            <a:r>
              <a:rPr sz="900" spc="30" dirty="0">
                <a:latin typeface="Microsoft Sans Serif"/>
                <a:cs typeface="Microsoft Sans Serif"/>
              </a:rPr>
              <a:t>binarios para </a:t>
            </a:r>
            <a:r>
              <a:rPr sz="900" spc="35" dirty="0">
                <a:latin typeface="Microsoft Sans Serif"/>
                <a:cs typeface="Microsoft Sans Serif"/>
              </a:rPr>
              <a:t>representar </a:t>
            </a:r>
            <a:r>
              <a:rPr sz="900" spc="20" dirty="0">
                <a:latin typeface="Microsoft Sans Serif"/>
                <a:cs typeface="Microsoft Sans Serif"/>
              </a:rPr>
              <a:t>valores </a:t>
            </a:r>
            <a:r>
              <a:rPr sz="900" spc="35" dirty="0">
                <a:latin typeface="Microsoft Sans Serif"/>
                <a:cs typeface="Microsoft Sans Serif"/>
              </a:rPr>
              <a:t>numéricos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condición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encendido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apagado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dispositivos.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015110" y="1220227"/>
            <a:ext cx="11220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Bit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más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significativo</a:t>
            </a:r>
            <a:r>
              <a:rPr sz="700" spc="-20" dirty="0">
                <a:latin typeface="Microsoft Sans Serif"/>
                <a:cs typeface="Microsoft Sans Serif"/>
              </a:rPr>
              <a:t> (MSB)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49842" y="1226578"/>
            <a:ext cx="11131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latin typeface="Microsoft Sans Serif"/>
                <a:cs typeface="Microsoft Sans Serif"/>
              </a:rPr>
              <a:t>Bit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menos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significativo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(LSB)</a:t>
            </a:r>
            <a:endParaRPr sz="650">
              <a:latin typeface="Microsoft Sans Serif"/>
              <a:cs typeface="Microsoft Sans Serif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7939091" y="1529003"/>
          <a:ext cx="3410585" cy="568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84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46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25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752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0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486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7211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9941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209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14384">
                <a:tc>
                  <a:txBody>
                    <a:bodyPr/>
                    <a:lstStyle/>
                    <a:p>
                      <a:pPr marR="15875"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700" spc="15" dirty="0">
                          <a:latin typeface="Microsoft Sans Serif"/>
                          <a:cs typeface="Microsoft Sans Serif"/>
                        </a:rPr>
                        <a:t>Poder</a:t>
                      </a:r>
                      <a:r>
                        <a:rPr sz="700" spc="-3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0" marB="0"/>
                </a:tc>
                <a:tc>
                  <a:txBody>
                    <a:bodyPr/>
                    <a:lstStyle/>
                    <a:p>
                      <a:pPr marR="121285" algn="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200" spc="89" baseline="-34722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800" spc="60" dirty="0"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/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200" spc="89" baseline="-34722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800" spc="60" dirty="0"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/>
                </a:tc>
                <a:tc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200" spc="89" baseline="-34722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800" spc="6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/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200" spc="89" baseline="-34722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800" spc="60" dirty="0"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/>
                </a:tc>
                <a:tc>
                  <a:txBody>
                    <a:bodyPr/>
                    <a:lstStyle/>
                    <a:p>
                      <a:pPr marR="95885" algn="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200" spc="89" baseline="-34722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800" spc="60" dirty="0"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/>
                </a:tc>
                <a:tc>
                  <a:txBody>
                    <a:bodyPr/>
                    <a:lstStyle/>
                    <a:p>
                      <a:pPr marR="27305"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200" spc="89" baseline="-34722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800" spc="6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/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200" spc="89" baseline="-34722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800" spc="6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200" spc="89" baseline="-34722" dirty="0">
                          <a:latin typeface="Microsoft Sans Serif"/>
                          <a:cs typeface="Microsoft Sans Serif"/>
                        </a:rPr>
                        <a:t>2</a:t>
                      </a:r>
                      <a:r>
                        <a:rPr sz="800" spc="6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3198">
                <a:tc>
                  <a:txBody>
                    <a:bodyPr/>
                    <a:lstStyle/>
                    <a:p>
                      <a:pPr marR="1143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700" spc="15" dirty="0">
                          <a:latin typeface="Microsoft Sans Serif"/>
                          <a:cs typeface="Microsoft Sans Serif"/>
                        </a:rPr>
                        <a:t>Decimal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R="96520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128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64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10" dirty="0">
                          <a:latin typeface="Microsoft Sans Serif"/>
                          <a:cs typeface="Microsoft Sans Serif"/>
                        </a:rPr>
                        <a:t>32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marL="7620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300" dirty="0"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3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" marB="0"/>
                </a:tc>
                <a:tc>
                  <a:txBody>
                    <a:bodyPr/>
                    <a:lstStyle/>
                    <a:p>
                      <a:pPr marR="131445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 marR="2730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685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2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650" spc="20" dirty="0">
                          <a:latin typeface="Microsoft Sans Serif"/>
                          <a:cs typeface="Microsoft Sans Serif"/>
                        </a:rPr>
                        <a:t>Binario</a:t>
                      </a:r>
                      <a:endParaRPr sz="6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7785" marB="0"/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ts val="935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/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ts val="935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/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ts val="935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/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ts val="935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/>
                </a:tc>
                <a:tc>
                  <a:txBody>
                    <a:bodyPr/>
                    <a:lstStyle/>
                    <a:p>
                      <a:pPr marR="131445" algn="r">
                        <a:lnSpc>
                          <a:spcPts val="935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/>
                </a:tc>
                <a:tc>
                  <a:txBody>
                    <a:bodyPr/>
                    <a:lstStyle/>
                    <a:p>
                      <a:pPr marR="27305" algn="ctr">
                        <a:lnSpc>
                          <a:spcPts val="935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/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ts val="935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/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ts val="935"/>
                        </a:lnSpc>
                        <a:spcBef>
                          <a:spcPts val="305"/>
                        </a:spcBef>
                      </a:pPr>
                      <a:r>
                        <a:rPr sz="8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735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9065521" y="2193333"/>
            <a:ext cx="160718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10010010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binario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= </a:t>
            </a:r>
            <a:r>
              <a:rPr sz="700" spc="10" dirty="0">
                <a:latin typeface="Microsoft Sans Serif"/>
                <a:cs typeface="Microsoft Sans Serif"/>
              </a:rPr>
              <a:t>146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decimal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62310" y="2496457"/>
            <a:ext cx="28321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20" dirty="0">
                <a:latin typeface="Arial"/>
                <a:cs typeface="Arial"/>
              </a:rPr>
              <a:t>Un</a:t>
            </a:r>
            <a:r>
              <a:rPr sz="500" b="1" spc="-10" dirty="0">
                <a:latin typeface="Arial"/>
                <a:cs typeface="Arial"/>
              </a:rPr>
              <a:t> </a:t>
            </a:r>
            <a:r>
              <a:rPr sz="500" b="1" spc="-5" dirty="0">
                <a:latin typeface="Arial"/>
                <a:cs typeface="Arial"/>
              </a:rPr>
              <a:t>poco</a:t>
            </a:r>
            <a:endParaRPr sz="5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8089" y="2433995"/>
            <a:ext cx="3450590" cy="1654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spcBef>
                <a:spcPts val="90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0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representa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posición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10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binario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número.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762159" y="2830467"/>
            <a:ext cx="57721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latin typeface="Arial"/>
                <a:cs typeface="Arial"/>
              </a:rPr>
              <a:t>Vinculación</a:t>
            </a:r>
            <a:endParaRPr sz="7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8090" y="2765697"/>
            <a:ext cx="3529329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unión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permanente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piezas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metálicas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formar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camino </a:t>
            </a:r>
            <a:r>
              <a:rPr sz="900" spc="-22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conductor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electricidad.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762311" y="3366408"/>
            <a:ext cx="95313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5" dirty="0">
                <a:latin typeface="Arial"/>
                <a:cs typeface="Arial"/>
              </a:rPr>
              <a:t>Circuito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5" dirty="0">
                <a:latin typeface="Arial"/>
                <a:cs typeface="Arial"/>
              </a:rPr>
              <a:t>derivado</a:t>
            </a:r>
            <a:endParaRPr sz="850">
              <a:latin typeface="Arial"/>
              <a:cs typeface="Arial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1951223" y="3507377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0" y="0"/>
                </a:moveTo>
                <a:lnTo>
                  <a:pt x="26416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7958242" y="3312693"/>
            <a:ext cx="4006215" cy="506549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pPr marL="12700">
              <a:spcBef>
                <a:spcPts val="570"/>
              </a:spcBef>
            </a:pP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parte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sistema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distribución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extiende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más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allá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final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80"/>
              </a:spcBef>
            </a:pPr>
            <a:r>
              <a:rPr sz="8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sobrecorriente</a:t>
            </a:r>
            <a:r>
              <a:rPr sz="800" i="1" spc="-40" dirty="0">
                <a:latin typeface="Trebuchet MS"/>
                <a:cs typeface="Trebuchet MS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dispositivo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protección.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75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621126" y="5430951"/>
            <a:ext cx="65341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latin typeface="Microsoft Sans Serif"/>
                <a:cs typeface="Microsoft Sans Serif"/>
              </a:rPr>
              <a:t>Circuitos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derivados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762311" y="5868458"/>
            <a:ext cx="2914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5" dirty="0">
                <a:latin typeface="Arial"/>
                <a:cs typeface="Arial"/>
              </a:rPr>
              <a:t>Autobús</a:t>
            </a:r>
            <a:endParaRPr sz="5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58242" y="5763174"/>
            <a:ext cx="3855085" cy="39751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50"/>
              </a:spcBef>
            </a:pPr>
            <a:r>
              <a:rPr sz="800" spc="2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grupo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conductores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utilizado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suministrar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datos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señales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control.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618360" y="6623663"/>
            <a:ext cx="64643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Microsoft Sans Serif"/>
                <a:cs typeface="Microsoft Sans Serif"/>
              </a:rPr>
              <a:t>autobús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horizontal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448436" y="7607963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Microsoft Sans Serif"/>
                <a:cs typeface="Microsoft Sans Serif"/>
              </a:rPr>
              <a:t>autobús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vertical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25666" y="1051995"/>
            <a:ext cx="1879014" cy="134364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156363" y="3212109"/>
            <a:ext cx="1402404" cy="147498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0753" y="5595923"/>
            <a:ext cx="2042297" cy="1381837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9699677" y="7916214"/>
            <a:ext cx="259079" cy="140970"/>
          </a:xfrm>
          <a:custGeom>
            <a:avLst/>
            <a:gdLst/>
            <a:ahLst/>
            <a:cxnLst/>
            <a:rect l="l" t="t" r="r" b="b"/>
            <a:pathLst>
              <a:path w="259079" h="140970">
                <a:moveTo>
                  <a:pt x="258089" y="95161"/>
                </a:moveTo>
                <a:lnTo>
                  <a:pt x="256667" y="94818"/>
                </a:lnTo>
                <a:lnTo>
                  <a:pt x="253822" y="94818"/>
                </a:lnTo>
                <a:lnTo>
                  <a:pt x="253466" y="96240"/>
                </a:lnTo>
                <a:lnTo>
                  <a:pt x="253466" y="99085"/>
                </a:lnTo>
                <a:lnTo>
                  <a:pt x="244932" y="99085"/>
                </a:lnTo>
                <a:lnTo>
                  <a:pt x="245211" y="88061"/>
                </a:lnTo>
                <a:lnTo>
                  <a:pt x="245275" y="75717"/>
                </a:lnTo>
                <a:lnTo>
                  <a:pt x="245275" y="70561"/>
                </a:lnTo>
                <a:lnTo>
                  <a:pt x="29768" y="70561"/>
                </a:lnTo>
                <a:lnTo>
                  <a:pt x="29768" y="88061"/>
                </a:lnTo>
                <a:lnTo>
                  <a:pt x="27990" y="89471"/>
                </a:lnTo>
                <a:lnTo>
                  <a:pt x="18161" y="89471"/>
                </a:lnTo>
                <a:lnTo>
                  <a:pt x="16370" y="91262"/>
                </a:lnTo>
                <a:lnTo>
                  <a:pt x="16370" y="97663"/>
                </a:lnTo>
                <a:lnTo>
                  <a:pt x="16027" y="99085"/>
                </a:lnTo>
                <a:lnTo>
                  <a:pt x="4635" y="99085"/>
                </a:lnTo>
                <a:lnTo>
                  <a:pt x="4635" y="96240"/>
                </a:lnTo>
                <a:lnTo>
                  <a:pt x="4279" y="94818"/>
                </a:lnTo>
                <a:lnTo>
                  <a:pt x="1435" y="94818"/>
                </a:lnTo>
                <a:lnTo>
                  <a:pt x="0" y="95161"/>
                </a:lnTo>
                <a:lnTo>
                  <a:pt x="0" y="139179"/>
                </a:lnTo>
                <a:lnTo>
                  <a:pt x="368" y="140957"/>
                </a:lnTo>
                <a:lnTo>
                  <a:pt x="13169" y="140957"/>
                </a:lnTo>
                <a:lnTo>
                  <a:pt x="13169" y="135966"/>
                </a:lnTo>
                <a:lnTo>
                  <a:pt x="6007" y="135966"/>
                </a:lnTo>
                <a:lnTo>
                  <a:pt x="4635" y="134200"/>
                </a:lnTo>
                <a:lnTo>
                  <a:pt x="4635" y="105486"/>
                </a:lnTo>
                <a:lnTo>
                  <a:pt x="6769" y="103708"/>
                </a:lnTo>
                <a:lnTo>
                  <a:pt x="31902" y="103708"/>
                </a:lnTo>
                <a:lnTo>
                  <a:pt x="34759" y="103009"/>
                </a:lnTo>
                <a:lnTo>
                  <a:pt x="34759" y="99085"/>
                </a:lnTo>
                <a:lnTo>
                  <a:pt x="34759" y="76784"/>
                </a:lnTo>
                <a:lnTo>
                  <a:pt x="37249" y="75717"/>
                </a:lnTo>
                <a:lnTo>
                  <a:pt x="76276" y="75717"/>
                </a:lnTo>
                <a:lnTo>
                  <a:pt x="76987" y="77152"/>
                </a:lnTo>
                <a:lnTo>
                  <a:pt x="78409" y="78930"/>
                </a:lnTo>
                <a:lnTo>
                  <a:pt x="84289" y="78930"/>
                </a:lnTo>
                <a:lnTo>
                  <a:pt x="84289" y="112191"/>
                </a:lnTo>
                <a:lnTo>
                  <a:pt x="88074" y="116078"/>
                </a:lnTo>
                <a:lnTo>
                  <a:pt x="93256" y="116078"/>
                </a:lnTo>
                <a:lnTo>
                  <a:pt x="93649" y="116052"/>
                </a:lnTo>
                <a:lnTo>
                  <a:pt x="94043" y="115989"/>
                </a:lnTo>
                <a:lnTo>
                  <a:pt x="94043" y="120853"/>
                </a:lnTo>
                <a:lnTo>
                  <a:pt x="96786" y="122262"/>
                </a:lnTo>
                <a:lnTo>
                  <a:pt x="101053" y="118008"/>
                </a:lnTo>
                <a:lnTo>
                  <a:pt x="102438" y="115989"/>
                </a:lnTo>
                <a:lnTo>
                  <a:pt x="103212" y="114884"/>
                </a:lnTo>
                <a:lnTo>
                  <a:pt x="104978" y="116332"/>
                </a:lnTo>
                <a:lnTo>
                  <a:pt x="106349" y="117195"/>
                </a:lnTo>
                <a:lnTo>
                  <a:pt x="108000" y="117703"/>
                </a:lnTo>
                <a:lnTo>
                  <a:pt x="113703" y="117703"/>
                </a:lnTo>
                <a:lnTo>
                  <a:pt x="116878" y="115138"/>
                </a:lnTo>
                <a:lnTo>
                  <a:pt x="116941" y="114884"/>
                </a:lnTo>
                <a:lnTo>
                  <a:pt x="117919" y="111544"/>
                </a:lnTo>
                <a:lnTo>
                  <a:pt x="118973" y="115138"/>
                </a:lnTo>
                <a:lnTo>
                  <a:pt x="122262" y="117703"/>
                </a:lnTo>
                <a:lnTo>
                  <a:pt x="130124" y="117703"/>
                </a:lnTo>
                <a:lnTo>
                  <a:pt x="133426" y="115138"/>
                </a:lnTo>
                <a:lnTo>
                  <a:pt x="134467" y="111544"/>
                </a:lnTo>
                <a:lnTo>
                  <a:pt x="135521" y="115138"/>
                </a:lnTo>
                <a:lnTo>
                  <a:pt x="138811" y="117703"/>
                </a:lnTo>
                <a:lnTo>
                  <a:pt x="146596" y="117703"/>
                </a:lnTo>
                <a:lnTo>
                  <a:pt x="149847" y="115138"/>
                </a:lnTo>
                <a:lnTo>
                  <a:pt x="150888" y="111544"/>
                </a:lnTo>
                <a:lnTo>
                  <a:pt x="151942" y="115138"/>
                </a:lnTo>
                <a:lnTo>
                  <a:pt x="155232" y="117703"/>
                </a:lnTo>
                <a:lnTo>
                  <a:pt x="163550" y="117703"/>
                </a:lnTo>
                <a:lnTo>
                  <a:pt x="167144" y="114503"/>
                </a:lnTo>
                <a:lnTo>
                  <a:pt x="167525" y="111544"/>
                </a:lnTo>
                <a:lnTo>
                  <a:pt x="167703" y="110274"/>
                </a:lnTo>
                <a:lnTo>
                  <a:pt x="168275" y="114503"/>
                </a:lnTo>
                <a:lnTo>
                  <a:pt x="171869" y="117703"/>
                </a:lnTo>
                <a:lnTo>
                  <a:pt x="186804" y="117703"/>
                </a:lnTo>
                <a:lnTo>
                  <a:pt x="189649" y="113499"/>
                </a:lnTo>
                <a:lnTo>
                  <a:pt x="190373" y="110274"/>
                </a:lnTo>
                <a:lnTo>
                  <a:pt x="190804" y="108331"/>
                </a:lnTo>
                <a:lnTo>
                  <a:pt x="191084" y="107099"/>
                </a:lnTo>
                <a:lnTo>
                  <a:pt x="190004" y="107454"/>
                </a:lnTo>
                <a:lnTo>
                  <a:pt x="186448" y="108165"/>
                </a:lnTo>
                <a:lnTo>
                  <a:pt x="185254" y="108331"/>
                </a:lnTo>
                <a:lnTo>
                  <a:pt x="185851" y="106286"/>
                </a:lnTo>
                <a:lnTo>
                  <a:pt x="185851" y="78752"/>
                </a:lnTo>
                <a:lnTo>
                  <a:pt x="186067" y="78930"/>
                </a:lnTo>
                <a:lnTo>
                  <a:pt x="191973" y="78930"/>
                </a:lnTo>
                <a:lnTo>
                  <a:pt x="192112" y="78752"/>
                </a:lnTo>
                <a:lnTo>
                  <a:pt x="193382" y="77152"/>
                </a:lnTo>
                <a:lnTo>
                  <a:pt x="194106" y="75717"/>
                </a:lnTo>
                <a:lnTo>
                  <a:pt x="237934" y="75717"/>
                </a:lnTo>
                <a:lnTo>
                  <a:pt x="240296" y="76784"/>
                </a:lnTo>
                <a:lnTo>
                  <a:pt x="240296" y="103009"/>
                </a:lnTo>
                <a:lnTo>
                  <a:pt x="243141" y="103708"/>
                </a:lnTo>
                <a:lnTo>
                  <a:pt x="251333" y="103708"/>
                </a:lnTo>
                <a:lnTo>
                  <a:pt x="253466" y="105486"/>
                </a:lnTo>
                <a:lnTo>
                  <a:pt x="253466" y="134200"/>
                </a:lnTo>
                <a:lnTo>
                  <a:pt x="252095" y="135966"/>
                </a:lnTo>
                <a:lnTo>
                  <a:pt x="244932" y="135966"/>
                </a:lnTo>
                <a:lnTo>
                  <a:pt x="244932" y="140957"/>
                </a:lnTo>
                <a:lnTo>
                  <a:pt x="257733" y="140957"/>
                </a:lnTo>
                <a:lnTo>
                  <a:pt x="258089" y="139179"/>
                </a:lnTo>
                <a:lnTo>
                  <a:pt x="258089" y="99085"/>
                </a:lnTo>
                <a:lnTo>
                  <a:pt x="258089" y="95161"/>
                </a:lnTo>
                <a:close/>
              </a:path>
              <a:path w="259079" h="140970">
                <a:moveTo>
                  <a:pt x="258622" y="1778"/>
                </a:moveTo>
                <a:lnTo>
                  <a:pt x="258279" y="0"/>
                </a:lnTo>
                <a:lnTo>
                  <a:pt x="245452" y="0"/>
                </a:lnTo>
                <a:lnTo>
                  <a:pt x="245452" y="4978"/>
                </a:lnTo>
                <a:lnTo>
                  <a:pt x="252628" y="4978"/>
                </a:lnTo>
                <a:lnTo>
                  <a:pt x="254000" y="6769"/>
                </a:lnTo>
                <a:lnTo>
                  <a:pt x="254000" y="35471"/>
                </a:lnTo>
                <a:lnTo>
                  <a:pt x="251866" y="37236"/>
                </a:lnTo>
                <a:lnTo>
                  <a:pt x="243141" y="37236"/>
                </a:lnTo>
                <a:lnTo>
                  <a:pt x="240296" y="37947"/>
                </a:lnTo>
                <a:lnTo>
                  <a:pt x="240296" y="64160"/>
                </a:lnTo>
                <a:lnTo>
                  <a:pt x="237934" y="65227"/>
                </a:lnTo>
                <a:lnTo>
                  <a:pt x="194106" y="65227"/>
                </a:lnTo>
                <a:lnTo>
                  <a:pt x="193382" y="63804"/>
                </a:lnTo>
                <a:lnTo>
                  <a:pt x="191973" y="62026"/>
                </a:lnTo>
                <a:lnTo>
                  <a:pt x="186067" y="62026"/>
                </a:lnTo>
                <a:lnTo>
                  <a:pt x="185851" y="61671"/>
                </a:lnTo>
                <a:lnTo>
                  <a:pt x="185851" y="35001"/>
                </a:lnTo>
                <a:lnTo>
                  <a:pt x="190373" y="35001"/>
                </a:lnTo>
                <a:lnTo>
                  <a:pt x="190373" y="27622"/>
                </a:lnTo>
                <a:lnTo>
                  <a:pt x="186804" y="24295"/>
                </a:lnTo>
                <a:lnTo>
                  <a:pt x="171869" y="24295"/>
                </a:lnTo>
                <a:lnTo>
                  <a:pt x="168275" y="27508"/>
                </a:lnTo>
                <a:lnTo>
                  <a:pt x="167703" y="31750"/>
                </a:lnTo>
                <a:lnTo>
                  <a:pt x="167144" y="27508"/>
                </a:lnTo>
                <a:lnTo>
                  <a:pt x="163550" y="24295"/>
                </a:lnTo>
                <a:lnTo>
                  <a:pt x="155232" y="24295"/>
                </a:lnTo>
                <a:lnTo>
                  <a:pt x="151942" y="26873"/>
                </a:lnTo>
                <a:lnTo>
                  <a:pt x="150888" y="30480"/>
                </a:lnTo>
                <a:lnTo>
                  <a:pt x="149847" y="26873"/>
                </a:lnTo>
                <a:lnTo>
                  <a:pt x="146596" y="24295"/>
                </a:lnTo>
                <a:lnTo>
                  <a:pt x="138811" y="24295"/>
                </a:lnTo>
                <a:lnTo>
                  <a:pt x="135521" y="26873"/>
                </a:lnTo>
                <a:lnTo>
                  <a:pt x="134467" y="30480"/>
                </a:lnTo>
                <a:lnTo>
                  <a:pt x="133426" y="26873"/>
                </a:lnTo>
                <a:lnTo>
                  <a:pt x="130124" y="24295"/>
                </a:lnTo>
                <a:lnTo>
                  <a:pt x="122262" y="24295"/>
                </a:lnTo>
                <a:lnTo>
                  <a:pt x="118973" y="26873"/>
                </a:lnTo>
                <a:lnTo>
                  <a:pt x="117919" y="30480"/>
                </a:lnTo>
                <a:lnTo>
                  <a:pt x="116878" y="26873"/>
                </a:lnTo>
                <a:lnTo>
                  <a:pt x="113703" y="24295"/>
                </a:lnTo>
                <a:lnTo>
                  <a:pt x="108140" y="24295"/>
                </a:lnTo>
                <a:lnTo>
                  <a:pt x="106616" y="24726"/>
                </a:lnTo>
                <a:lnTo>
                  <a:pt x="105308" y="25476"/>
                </a:lnTo>
                <a:lnTo>
                  <a:pt x="103555" y="25857"/>
                </a:lnTo>
                <a:lnTo>
                  <a:pt x="99288" y="19926"/>
                </a:lnTo>
                <a:lnTo>
                  <a:pt x="95719" y="20650"/>
                </a:lnTo>
                <a:lnTo>
                  <a:pt x="96075" y="22072"/>
                </a:lnTo>
                <a:lnTo>
                  <a:pt x="96240" y="24828"/>
                </a:lnTo>
                <a:lnTo>
                  <a:pt x="95542" y="25666"/>
                </a:lnTo>
                <a:lnTo>
                  <a:pt x="92849" y="25400"/>
                </a:lnTo>
                <a:lnTo>
                  <a:pt x="88074" y="25400"/>
                </a:lnTo>
                <a:lnTo>
                  <a:pt x="84289" y="29260"/>
                </a:lnTo>
                <a:lnTo>
                  <a:pt x="84289" y="62026"/>
                </a:lnTo>
                <a:lnTo>
                  <a:pt x="78409" y="62026"/>
                </a:lnTo>
                <a:lnTo>
                  <a:pt x="76987" y="63804"/>
                </a:lnTo>
                <a:lnTo>
                  <a:pt x="76276" y="65227"/>
                </a:lnTo>
                <a:lnTo>
                  <a:pt x="37249" y="65227"/>
                </a:lnTo>
                <a:lnTo>
                  <a:pt x="34759" y="64160"/>
                </a:lnTo>
                <a:lnTo>
                  <a:pt x="34759" y="37947"/>
                </a:lnTo>
                <a:lnTo>
                  <a:pt x="31902" y="37236"/>
                </a:lnTo>
                <a:lnTo>
                  <a:pt x="6769" y="37236"/>
                </a:lnTo>
                <a:lnTo>
                  <a:pt x="4635" y="35471"/>
                </a:lnTo>
                <a:lnTo>
                  <a:pt x="4635" y="6769"/>
                </a:lnTo>
                <a:lnTo>
                  <a:pt x="6007" y="4978"/>
                </a:lnTo>
                <a:lnTo>
                  <a:pt x="13169" y="4978"/>
                </a:lnTo>
                <a:lnTo>
                  <a:pt x="13169" y="0"/>
                </a:lnTo>
                <a:lnTo>
                  <a:pt x="368" y="0"/>
                </a:lnTo>
                <a:lnTo>
                  <a:pt x="0" y="1778"/>
                </a:lnTo>
                <a:lnTo>
                  <a:pt x="0" y="45783"/>
                </a:lnTo>
                <a:lnTo>
                  <a:pt x="1435" y="46126"/>
                </a:lnTo>
                <a:lnTo>
                  <a:pt x="4279" y="46126"/>
                </a:lnTo>
                <a:lnTo>
                  <a:pt x="4635" y="44716"/>
                </a:lnTo>
                <a:lnTo>
                  <a:pt x="4635" y="41871"/>
                </a:lnTo>
                <a:lnTo>
                  <a:pt x="16027" y="41871"/>
                </a:lnTo>
                <a:lnTo>
                  <a:pt x="16370" y="43294"/>
                </a:lnTo>
                <a:lnTo>
                  <a:pt x="16370" y="49707"/>
                </a:lnTo>
                <a:lnTo>
                  <a:pt x="18161" y="51473"/>
                </a:lnTo>
                <a:lnTo>
                  <a:pt x="27990" y="51473"/>
                </a:lnTo>
                <a:lnTo>
                  <a:pt x="29768" y="52908"/>
                </a:lnTo>
                <a:lnTo>
                  <a:pt x="29768" y="70396"/>
                </a:lnTo>
                <a:lnTo>
                  <a:pt x="77863" y="70396"/>
                </a:lnTo>
                <a:lnTo>
                  <a:pt x="78409" y="68795"/>
                </a:lnTo>
                <a:lnTo>
                  <a:pt x="79476" y="67005"/>
                </a:lnTo>
                <a:lnTo>
                  <a:pt x="180581" y="67005"/>
                </a:lnTo>
                <a:lnTo>
                  <a:pt x="190906" y="67005"/>
                </a:lnTo>
                <a:lnTo>
                  <a:pt x="191973" y="68795"/>
                </a:lnTo>
                <a:lnTo>
                  <a:pt x="192506" y="70396"/>
                </a:lnTo>
                <a:lnTo>
                  <a:pt x="245275" y="70396"/>
                </a:lnTo>
                <a:lnTo>
                  <a:pt x="245275" y="55003"/>
                </a:lnTo>
                <a:lnTo>
                  <a:pt x="244932" y="43294"/>
                </a:lnTo>
                <a:lnTo>
                  <a:pt x="245275" y="41871"/>
                </a:lnTo>
                <a:lnTo>
                  <a:pt x="254000" y="41871"/>
                </a:lnTo>
                <a:lnTo>
                  <a:pt x="254000" y="44716"/>
                </a:lnTo>
                <a:lnTo>
                  <a:pt x="254355" y="46126"/>
                </a:lnTo>
                <a:lnTo>
                  <a:pt x="257213" y="46126"/>
                </a:lnTo>
                <a:lnTo>
                  <a:pt x="258622" y="45783"/>
                </a:lnTo>
                <a:lnTo>
                  <a:pt x="258622" y="1778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9513800" y="7914449"/>
            <a:ext cx="550545" cy="608330"/>
            <a:chOff x="4459199" y="7914449"/>
            <a:chExt cx="550545" cy="608330"/>
          </a:xfrm>
        </p:grpSpPr>
        <p:sp>
          <p:nvSpPr>
            <p:cNvPr id="7" name="object 7"/>
            <p:cNvSpPr/>
            <p:nvPr/>
          </p:nvSpPr>
          <p:spPr>
            <a:xfrm>
              <a:off x="4461485" y="7970528"/>
              <a:ext cx="71755" cy="549910"/>
            </a:xfrm>
            <a:custGeom>
              <a:avLst/>
              <a:gdLst/>
              <a:ahLst/>
              <a:cxnLst/>
              <a:rect l="l" t="t" r="r" b="b"/>
              <a:pathLst>
                <a:path w="71754" h="549909">
                  <a:moveTo>
                    <a:pt x="29781" y="0"/>
                  </a:moveTo>
                  <a:lnTo>
                    <a:pt x="0" y="20154"/>
                  </a:lnTo>
                  <a:lnTo>
                    <a:pt x="0" y="549719"/>
                  </a:lnTo>
                  <a:lnTo>
                    <a:pt x="28714" y="529424"/>
                  </a:lnTo>
                  <a:lnTo>
                    <a:pt x="52070" y="547585"/>
                  </a:lnTo>
                  <a:lnTo>
                    <a:pt x="71285" y="534758"/>
                  </a:lnTo>
                  <a:lnTo>
                    <a:pt x="71285" y="4140"/>
                  </a:lnTo>
                  <a:lnTo>
                    <a:pt x="52070" y="15887"/>
                  </a:lnTo>
                  <a:lnTo>
                    <a:pt x="29781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539170" y="8057159"/>
              <a:ext cx="469265" cy="6350"/>
            </a:xfrm>
            <a:custGeom>
              <a:avLst/>
              <a:gdLst/>
              <a:ahLst/>
              <a:cxnLst/>
              <a:rect l="l" t="t" r="r" b="b"/>
              <a:pathLst>
                <a:path w="469264" h="6350">
                  <a:moveTo>
                    <a:pt x="468896" y="0"/>
                  </a:moveTo>
                  <a:lnTo>
                    <a:pt x="0" y="0"/>
                  </a:lnTo>
                  <a:lnTo>
                    <a:pt x="0" y="5867"/>
                  </a:lnTo>
                  <a:lnTo>
                    <a:pt x="468896" y="5867"/>
                  </a:lnTo>
                  <a:lnTo>
                    <a:pt x="46889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539171" y="8063030"/>
              <a:ext cx="469265" cy="403225"/>
            </a:xfrm>
            <a:custGeom>
              <a:avLst/>
              <a:gdLst/>
              <a:ahLst/>
              <a:cxnLst/>
              <a:rect l="l" t="t" r="r" b="b"/>
              <a:pathLst>
                <a:path w="469264" h="403225">
                  <a:moveTo>
                    <a:pt x="468896" y="0"/>
                  </a:moveTo>
                  <a:lnTo>
                    <a:pt x="0" y="0"/>
                  </a:lnTo>
                  <a:lnTo>
                    <a:pt x="0" y="403009"/>
                  </a:lnTo>
                  <a:lnTo>
                    <a:pt x="12687" y="403009"/>
                  </a:lnTo>
                  <a:lnTo>
                    <a:pt x="468896" y="22301"/>
                  </a:lnTo>
                  <a:lnTo>
                    <a:pt x="46889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539881" y="8102295"/>
              <a:ext cx="13970" cy="218440"/>
            </a:xfrm>
            <a:custGeom>
              <a:avLst/>
              <a:gdLst/>
              <a:ahLst/>
              <a:cxnLst/>
              <a:rect l="l" t="t" r="r" b="b"/>
              <a:pathLst>
                <a:path w="13970" h="218440">
                  <a:moveTo>
                    <a:pt x="13766" y="186080"/>
                  </a:moveTo>
                  <a:lnTo>
                    <a:pt x="13042" y="183946"/>
                  </a:lnTo>
                  <a:lnTo>
                    <a:pt x="0" y="183946"/>
                  </a:lnTo>
                  <a:lnTo>
                    <a:pt x="0" y="218351"/>
                  </a:lnTo>
                  <a:lnTo>
                    <a:pt x="12344" y="218351"/>
                  </a:lnTo>
                  <a:lnTo>
                    <a:pt x="13766" y="216916"/>
                  </a:lnTo>
                  <a:lnTo>
                    <a:pt x="13766" y="186080"/>
                  </a:lnTo>
                  <a:close/>
                </a:path>
                <a:path w="13970" h="218440">
                  <a:moveTo>
                    <a:pt x="13766" y="2133"/>
                  </a:moveTo>
                  <a:lnTo>
                    <a:pt x="13042" y="0"/>
                  </a:lnTo>
                  <a:lnTo>
                    <a:pt x="0" y="0"/>
                  </a:lnTo>
                  <a:lnTo>
                    <a:pt x="0" y="34404"/>
                  </a:lnTo>
                  <a:lnTo>
                    <a:pt x="12344" y="34404"/>
                  </a:lnTo>
                  <a:lnTo>
                    <a:pt x="13766" y="32981"/>
                  </a:lnTo>
                  <a:lnTo>
                    <a:pt x="13766" y="2133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735144" y="7947177"/>
              <a:ext cx="90170" cy="79375"/>
            </a:xfrm>
            <a:custGeom>
              <a:avLst/>
              <a:gdLst/>
              <a:ahLst/>
              <a:cxnLst/>
              <a:rect l="l" t="t" r="r" b="b"/>
              <a:pathLst>
                <a:path w="90170" h="79375">
                  <a:moveTo>
                    <a:pt x="8089" y="1803"/>
                  </a:moveTo>
                  <a:lnTo>
                    <a:pt x="6286" y="0"/>
                  </a:lnTo>
                  <a:lnTo>
                    <a:pt x="1816" y="0"/>
                  </a:lnTo>
                  <a:lnTo>
                    <a:pt x="0" y="1803"/>
                  </a:lnTo>
                  <a:lnTo>
                    <a:pt x="0" y="4038"/>
                  </a:lnTo>
                  <a:lnTo>
                    <a:pt x="0" y="77558"/>
                  </a:lnTo>
                  <a:lnTo>
                    <a:pt x="1816" y="79375"/>
                  </a:lnTo>
                  <a:lnTo>
                    <a:pt x="6286" y="79375"/>
                  </a:lnTo>
                  <a:lnTo>
                    <a:pt x="8089" y="77558"/>
                  </a:lnTo>
                  <a:lnTo>
                    <a:pt x="8089" y="1803"/>
                  </a:lnTo>
                  <a:close/>
                </a:path>
                <a:path w="90170" h="79375">
                  <a:moveTo>
                    <a:pt x="23749" y="1803"/>
                  </a:moveTo>
                  <a:lnTo>
                    <a:pt x="21945" y="0"/>
                  </a:lnTo>
                  <a:lnTo>
                    <a:pt x="17475" y="0"/>
                  </a:lnTo>
                  <a:lnTo>
                    <a:pt x="15659" y="1803"/>
                  </a:lnTo>
                  <a:lnTo>
                    <a:pt x="15659" y="4038"/>
                  </a:lnTo>
                  <a:lnTo>
                    <a:pt x="15659" y="77558"/>
                  </a:lnTo>
                  <a:lnTo>
                    <a:pt x="17475" y="79375"/>
                  </a:lnTo>
                  <a:lnTo>
                    <a:pt x="21945" y="79375"/>
                  </a:lnTo>
                  <a:lnTo>
                    <a:pt x="23749" y="77558"/>
                  </a:lnTo>
                  <a:lnTo>
                    <a:pt x="23749" y="1803"/>
                  </a:lnTo>
                  <a:close/>
                </a:path>
                <a:path w="90170" h="79375">
                  <a:moveTo>
                    <a:pt x="40170" y="1803"/>
                  </a:moveTo>
                  <a:lnTo>
                    <a:pt x="38366" y="0"/>
                  </a:lnTo>
                  <a:lnTo>
                    <a:pt x="33896" y="0"/>
                  </a:lnTo>
                  <a:lnTo>
                    <a:pt x="32080" y="1803"/>
                  </a:lnTo>
                  <a:lnTo>
                    <a:pt x="32080" y="4038"/>
                  </a:lnTo>
                  <a:lnTo>
                    <a:pt x="32080" y="77558"/>
                  </a:lnTo>
                  <a:lnTo>
                    <a:pt x="33896" y="79375"/>
                  </a:lnTo>
                  <a:lnTo>
                    <a:pt x="38366" y="79375"/>
                  </a:lnTo>
                  <a:lnTo>
                    <a:pt x="40170" y="77558"/>
                  </a:lnTo>
                  <a:lnTo>
                    <a:pt x="40170" y="1803"/>
                  </a:lnTo>
                  <a:close/>
                </a:path>
                <a:path w="90170" h="79375">
                  <a:moveTo>
                    <a:pt x="56629" y="1803"/>
                  </a:moveTo>
                  <a:lnTo>
                    <a:pt x="54914" y="0"/>
                  </a:lnTo>
                  <a:lnTo>
                    <a:pt x="50457" y="0"/>
                  </a:lnTo>
                  <a:lnTo>
                    <a:pt x="48641" y="1803"/>
                  </a:lnTo>
                  <a:lnTo>
                    <a:pt x="48641" y="4038"/>
                  </a:lnTo>
                  <a:lnTo>
                    <a:pt x="48641" y="77558"/>
                  </a:lnTo>
                  <a:lnTo>
                    <a:pt x="50457" y="79375"/>
                  </a:lnTo>
                  <a:lnTo>
                    <a:pt x="54914" y="79375"/>
                  </a:lnTo>
                  <a:lnTo>
                    <a:pt x="56629" y="77558"/>
                  </a:lnTo>
                  <a:lnTo>
                    <a:pt x="56629" y="1803"/>
                  </a:lnTo>
                  <a:close/>
                </a:path>
                <a:path w="90170" h="79375">
                  <a:moveTo>
                    <a:pt x="73152" y="1803"/>
                  </a:moveTo>
                  <a:lnTo>
                    <a:pt x="71335" y="0"/>
                  </a:lnTo>
                  <a:lnTo>
                    <a:pt x="66878" y="0"/>
                  </a:lnTo>
                  <a:lnTo>
                    <a:pt x="65062" y="1803"/>
                  </a:lnTo>
                  <a:lnTo>
                    <a:pt x="65062" y="4038"/>
                  </a:lnTo>
                  <a:lnTo>
                    <a:pt x="65062" y="77558"/>
                  </a:lnTo>
                  <a:lnTo>
                    <a:pt x="66878" y="79375"/>
                  </a:lnTo>
                  <a:lnTo>
                    <a:pt x="71335" y="79375"/>
                  </a:lnTo>
                  <a:lnTo>
                    <a:pt x="73152" y="77558"/>
                  </a:lnTo>
                  <a:lnTo>
                    <a:pt x="73152" y="1803"/>
                  </a:lnTo>
                  <a:close/>
                </a:path>
                <a:path w="90170" h="79375">
                  <a:moveTo>
                    <a:pt x="90106" y="1803"/>
                  </a:moveTo>
                  <a:lnTo>
                    <a:pt x="88290" y="0"/>
                  </a:lnTo>
                  <a:lnTo>
                    <a:pt x="83947" y="0"/>
                  </a:lnTo>
                  <a:lnTo>
                    <a:pt x="82143" y="1803"/>
                  </a:lnTo>
                  <a:lnTo>
                    <a:pt x="82143" y="4038"/>
                  </a:lnTo>
                  <a:lnTo>
                    <a:pt x="82143" y="77558"/>
                  </a:lnTo>
                  <a:lnTo>
                    <a:pt x="83947" y="79375"/>
                  </a:lnTo>
                  <a:lnTo>
                    <a:pt x="88290" y="79375"/>
                  </a:lnTo>
                  <a:lnTo>
                    <a:pt x="90106" y="77558"/>
                  </a:lnTo>
                  <a:lnTo>
                    <a:pt x="90106" y="1803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692295" y="7992115"/>
              <a:ext cx="24130" cy="4445"/>
            </a:xfrm>
            <a:custGeom>
              <a:avLst/>
              <a:gdLst/>
              <a:ahLst/>
              <a:cxnLst/>
              <a:rect l="l" t="t" r="r" b="b"/>
              <a:pathLst>
                <a:path w="24129" h="4445">
                  <a:moveTo>
                    <a:pt x="0" y="0"/>
                  </a:moveTo>
                  <a:lnTo>
                    <a:pt x="4076" y="4076"/>
                  </a:lnTo>
                  <a:lnTo>
                    <a:pt x="20154" y="4076"/>
                  </a:lnTo>
                  <a:lnTo>
                    <a:pt x="23977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612120" y="8067532"/>
              <a:ext cx="31115" cy="15875"/>
            </a:xfrm>
            <a:custGeom>
              <a:avLst/>
              <a:gdLst/>
              <a:ahLst/>
              <a:cxnLst/>
              <a:rect l="l" t="t" r="r" b="b"/>
              <a:pathLst>
                <a:path w="31114" h="15875">
                  <a:moveTo>
                    <a:pt x="0" y="0"/>
                  </a:moveTo>
                  <a:lnTo>
                    <a:pt x="0" y="14236"/>
                  </a:lnTo>
                  <a:lnTo>
                    <a:pt x="1765" y="15659"/>
                  </a:lnTo>
                  <a:lnTo>
                    <a:pt x="29756" y="15659"/>
                  </a:lnTo>
                  <a:lnTo>
                    <a:pt x="30822" y="13525"/>
                  </a:lnTo>
                  <a:lnTo>
                    <a:pt x="30822" y="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612120" y="8067532"/>
              <a:ext cx="31115" cy="15875"/>
            </a:xfrm>
            <a:custGeom>
              <a:avLst/>
              <a:gdLst/>
              <a:ahLst/>
              <a:cxnLst/>
              <a:rect l="l" t="t" r="r" b="b"/>
              <a:pathLst>
                <a:path w="31114" h="15875">
                  <a:moveTo>
                    <a:pt x="0" y="0"/>
                  </a:moveTo>
                  <a:lnTo>
                    <a:pt x="0" y="9969"/>
                  </a:lnTo>
                  <a:lnTo>
                    <a:pt x="0" y="14236"/>
                  </a:lnTo>
                  <a:lnTo>
                    <a:pt x="1765" y="15659"/>
                  </a:lnTo>
                  <a:lnTo>
                    <a:pt x="4978" y="15659"/>
                  </a:lnTo>
                  <a:lnTo>
                    <a:pt x="26200" y="15659"/>
                  </a:lnTo>
                  <a:lnTo>
                    <a:pt x="29756" y="15659"/>
                  </a:lnTo>
                  <a:lnTo>
                    <a:pt x="30822" y="13525"/>
                  </a:lnTo>
                  <a:lnTo>
                    <a:pt x="30822" y="10325"/>
                  </a:lnTo>
                  <a:lnTo>
                    <a:pt x="30822" y="3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51185" y="7986424"/>
              <a:ext cx="91008" cy="9905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742624" y="7961363"/>
              <a:ext cx="73660" cy="51435"/>
            </a:xfrm>
            <a:custGeom>
              <a:avLst/>
              <a:gdLst/>
              <a:ahLst/>
              <a:cxnLst/>
              <a:rect l="l" t="t" r="r" b="b"/>
              <a:pathLst>
                <a:path w="73660" h="51434">
                  <a:moveTo>
                    <a:pt x="8255" y="2247"/>
                  </a:moveTo>
                  <a:lnTo>
                    <a:pt x="6464" y="4038"/>
                  </a:lnTo>
                  <a:lnTo>
                    <a:pt x="1993" y="4038"/>
                  </a:lnTo>
                  <a:lnTo>
                    <a:pt x="190" y="2247"/>
                  </a:lnTo>
                  <a:lnTo>
                    <a:pt x="190" y="0"/>
                  </a:lnTo>
                  <a:lnTo>
                    <a:pt x="0" y="49149"/>
                  </a:lnTo>
                  <a:lnTo>
                    <a:pt x="1803" y="47345"/>
                  </a:lnTo>
                  <a:lnTo>
                    <a:pt x="6273" y="47345"/>
                  </a:lnTo>
                  <a:lnTo>
                    <a:pt x="8077" y="49149"/>
                  </a:lnTo>
                  <a:lnTo>
                    <a:pt x="8089" y="51396"/>
                  </a:lnTo>
                  <a:lnTo>
                    <a:pt x="8102" y="47345"/>
                  </a:lnTo>
                  <a:lnTo>
                    <a:pt x="8242" y="4038"/>
                  </a:lnTo>
                  <a:lnTo>
                    <a:pt x="8255" y="2247"/>
                  </a:lnTo>
                  <a:close/>
                </a:path>
                <a:path w="73660" h="51434">
                  <a:moveTo>
                    <a:pt x="24130" y="2247"/>
                  </a:moveTo>
                  <a:lnTo>
                    <a:pt x="22339" y="4038"/>
                  </a:lnTo>
                  <a:lnTo>
                    <a:pt x="17868" y="4038"/>
                  </a:lnTo>
                  <a:lnTo>
                    <a:pt x="16065" y="2247"/>
                  </a:lnTo>
                  <a:lnTo>
                    <a:pt x="16065" y="0"/>
                  </a:lnTo>
                  <a:lnTo>
                    <a:pt x="15875" y="49149"/>
                  </a:lnTo>
                  <a:lnTo>
                    <a:pt x="17678" y="47345"/>
                  </a:lnTo>
                  <a:lnTo>
                    <a:pt x="22148" y="47345"/>
                  </a:lnTo>
                  <a:lnTo>
                    <a:pt x="23952" y="49149"/>
                  </a:lnTo>
                  <a:lnTo>
                    <a:pt x="23964" y="51396"/>
                  </a:lnTo>
                  <a:lnTo>
                    <a:pt x="23977" y="47345"/>
                  </a:lnTo>
                  <a:lnTo>
                    <a:pt x="24117" y="4038"/>
                  </a:lnTo>
                  <a:lnTo>
                    <a:pt x="24130" y="2247"/>
                  </a:lnTo>
                  <a:close/>
                </a:path>
                <a:path w="73660" h="51434">
                  <a:moveTo>
                    <a:pt x="41059" y="2247"/>
                  </a:moveTo>
                  <a:lnTo>
                    <a:pt x="39268" y="4038"/>
                  </a:lnTo>
                  <a:lnTo>
                    <a:pt x="34798" y="4038"/>
                  </a:lnTo>
                  <a:lnTo>
                    <a:pt x="32994" y="2247"/>
                  </a:lnTo>
                  <a:lnTo>
                    <a:pt x="32994" y="0"/>
                  </a:lnTo>
                  <a:lnTo>
                    <a:pt x="32804" y="49149"/>
                  </a:lnTo>
                  <a:lnTo>
                    <a:pt x="34607" y="47345"/>
                  </a:lnTo>
                  <a:lnTo>
                    <a:pt x="39077" y="47345"/>
                  </a:lnTo>
                  <a:lnTo>
                    <a:pt x="40881" y="49149"/>
                  </a:lnTo>
                  <a:lnTo>
                    <a:pt x="40894" y="51396"/>
                  </a:lnTo>
                  <a:lnTo>
                    <a:pt x="40906" y="47345"/>
                  </a:lnTo>
                  <a:lnTo>
                    <a:pt x="41046" y="4038"/>
                  </a:lnTo>
                  <a:lnTo>
                    <a:pt x="41059" y="2247"/>
                  </a:lnTo>
                  <a:close/>
                </a:path>
                <a:path w="73660" h="51434">
                  <a:moveTo>
                    <a:pt x="57467" y="2247"/>
                  </a:moveTo>
                  <a:lnTo>
                    <a:pt x="55676" y="4038"/>
                  </a:lnTo>
                  <a:lnTo>
                    <a:pt x="51206" y="4038"/>
                  </a:lnTo>
                  <a:lnTo>
                    <a:pt x="49403" y="2247"/>
                  </a:lnTo>
                  <a:lnTo>
                    <a:pt x="49403" y="0"/>
                  </a:lnTo>
                  <a:lnTo>
                    <a:pt x="49212" y="49149"/>
                  </a:lnTo>
                  <a:lnTo>
                    <a:pt x="51015" y="47345"/>
                  </a:lnTo>
                  <a:lnTo>
                    <a:pt x="55486" y="47345"/>
                  </a:lnTo>
                  <a:lnTo>
                    <a:pt x="57289" y="49149"/>
                  </a:lnTo>
                  <a:lnTo>
                    <a:pt x="57302" y="51396"/>
                  </a:lnTo>
                  <a:lnTo>
                    <a:pt x="57315" y="47345"/>
                  </a:lnTo>
                  <a:lnTo>
                    <a:pt x="57454" y="4038"/>
                  </a:lnTo>
                  <a:lnTo>
                    <a:pt x="57467" y="2247"/>
                  </a:lnTo>
                  <a:close/>
                </a:path>
                <a:path w="73660" h="51434">
                  <a:moveTo>
                    <a:pt x="73342" y="2247"/>
                  </a:moveTo>
                  <a:lnTo>
                    <a:pt x="71551" y="4038"/>
                  </a:lnTo>
                  <a:lnTo>
                    <a:pt x="67081" y="4038"/>
                  </a:lnTo>
                  <a:lnTo>
                    <a:pt x="65278" y="2247"/>
                  </a:lnTo>
                  <a:lnTo>
                    <a:pt x="65278" y="0"/>
                  </a:lnTo>
                  <a:lnTo>
                    <a:pt x="65087" y="49149"/>
                  </a:lnTo>
                  <a:lnTo>
                    <a:pt x="66890" y="47345"/>
                  </a:lnTo>
                  <a:lnTo>
                    <a:pt x="71361" y="47345"/>
                  </a:lnTo>
                  <a:lnTo>
                    <a:pt x="73164" y="49149"/>
                  </a:lnTo>
                  <a:lnTo>
                    <a:pt x="73177" y="51396"/>
                  </a:lnTo>
                  <a:lnTo>
                    <a:pt x="73190" y="47345"/>
                  </a:lnTo>
                  <a:lnTo>
                    <a:pt x="73329" y="4038"/>
                  </a:lnTo>
                  <a:lnTo>
                    <a:pt x="73342" y="224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532769" y="8069630"/>
              <a:ext cx="5080" cy="398145"/>
            </a:xfrm>
            <a:custGeom>
              <a:avLst/>
              <a:gdLst/>
              <a:ahLst/>
              <a:cxnLst/>
              <a:rect l="l" t="t" r="r" b="b"/>
              <a:pathLst>
                <a:path w="5079" h="398145">
                  <a:moveTo>
                    <a:pt x="4800" y="0"/>
                  </a:moveTo>
                  <a:lnTo>
                    <a:pt x="0" y="0"/>
                  </a:lnTo>
                  <a:lnTo>
                    <a:pt x="0" y="397929"/>
                  </a:lnTo>
                  <a:lnTo>
                    <a:pt x="4800" y="397929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606075" y="7986424"/>
              <a:ext cx="47625" cy="26034"/>
            </a:xfrm>
            <a:custGeom>
              <a:avLst/>
              <a:gdLst/>
              <a:ahLst/>
              <a:cxnLst/>
              <a:rect l="l" t="t" r="r" b="b"/>
              <a:pathLst>
                <a:path w="47625" h="26034">
                  <a:moveTo>
                    <a:pt x="35801" y="0"/>
                  </a:moveTo>
                  <a:lnTo>
                    <a:pt x="6743" y="0"/>
                  </a:lnTo>
                  <a:lnTo>
                    <a:pt x="6743" y="8889"/>
                  </a:lnTo>
                  <a:lnTo>
                    <a:pt x="2844" y="11734"/>
                  </a:lnTo>
                  <a:lnTo>
                    <a:pt x="0" y="14947"/>
                  </a:lnTo>
                  <a:lnTo>
                    <a:pt x="2476" y="19088"/>
                  </a:lnTo>
                  <a:lnTo>
                    <a:pt x="9601" y="16967"/>
                  </a:lnTo>
                  <a:lnTo>
                    <a:pt x="11366" y="16294"/>
                  </a:lnTo>
                  <a:lnTo>
                    <a:pt x="14566" y="16624"/>
                  </a:lnTo>
                  <a:lnTo>
                    <a:pt x="38658" y="16624"/>
                  </a:lnTo>
                  <a:lnTo>
                    <a:pt x="39725" y="18021"/>
                  </a:lnTo>
                  <a:lnTo>
                    <a:pt x="43992" y="21577"/>
                  </a:lnTo>
                  <a:lnTo>
                    <a:pt x="47548" y="25501"/>
                  </a:lnTo>
                  <a:lnTo>
                    <a:pt x="36868" y="8889"/>
                  </a:lnTo>
                  <a:lnTo>
                    <a:pt x="36868" y="2133"/>
                  </a:lnTo>
                  <a:lnTo>
                    <a:pt x="3580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611752" y="8003382"/>
              <a:ext cx="40005" cy="54610"/>
            </a:xfrm>
            <a:custGeom>
              <a:avLst/>
              <a:gdLst/>
              <a:ahLst/>
              <a:cxnLst/>
              <a:rect l="l" t="t" r="r" b="b"/>
              <a:pathLst>
                <a:path w="40004" h="54609">
                  <a:moveTo>
                    <a:pt x="31711" y="0"/>
                  </a:moveTo>
                  <a:lnTo>
                    <a:pt x="3200" y="0"/>
                  </a:lnTo>
                  <a:lnTo>
                    <a:pt x="1066" y="2832"/>
                  </a:lnTo>
                  <a:lnTo>
                    <a:pt x="0" y="6756"/>
                  </a:lnTo>
                  <a:lnTo>
                    <a:pt x="0" y="54165"/>
                  </a:lnTo>
                  <a:lnTo>
                    <a:pt x="4991" y="53251"/>
                  </a:lnTo>
                  <a:lnTo>
                    <a:pt x="4991" y="5689"/>
                  </a:lnTo>
                  <a:lnTo>
                    <a:pt x="8191" y="3898"/>
                  </a:lnTo>
                  <a:lnTo>
                    <a:pt x="36881" y="3898"/>
                  </a:lnTo>
                  <a:lnTo>
                    <a:pt x="36182" y="2832"/>
                  </a:lnTo>
                  <a:lnTo>
                    <a:pt x="31711" y="0"/>
                  </a:lnTo>
                  <a:close/>
                </a:path>
                <a:path w="40004" h="54609">
                  <a:moveTo>
                    <a:pt x="36881" y="3898"/>
                  </a:moveTo>
                  <a:lnTo>
                    <a:pt x="32626" y="3898"/>
                  </a:lnTo>
                  <a:lnTo>
                    <a:pt x="33693" y="4965"/>
                  </a:lnTo>
                  <a:lnTo>
                    <a:pt x="36182" y="7645"/>
                  </a:lnTo>
                  <a:lnTo>
                    <a:pt x="39585" y="8026"/>
                  </a:lnTo>
                  <a:lnTo>
                    <a:pt x="36881" y="3898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461485" y="7971137"/>
              <a:ext cx="189865" cy="549275"/>
            </a:xfrm>
            <a:custGeom>
              <a:avLst/>
              <a:gdLst/>
              <a:ahLst/>
              <a:cxnLst/>
              <a:rect l="l" t="t" r="r" b="b"/>
              <a:pathLst>
                <a:path w="189864" h="549275">
                  <a:moveTo>
                    <a:pt x="186448" y="39890"/>
                  </a:moveTo>
                  <a:lnTo>
                    <a:pt x="183959" y="37211"/>
                  </a:lnTo>
                  <a:lnTo>
                    <a:pt x="182892" y="36144"/>
                  </a:lnTo>
                  <a:lnTo>
                    <a:pt x="181114" y="36144"/>
                  </a:lnTo>
                  <a:lnTo>
                    <a:pt x="178968" y="36144"/>
                  </a:lnTo>
                  <a:lnTo>
                    <a:pt x="161302" y="36144"/>
                  </a:lnTo>
                  <a:lnTo>
                    <a:pt x="158457" y="36144"/>
                  </a:lnTo>
                  <a:lnTo>
                    <a:pt x="155257" y="37934"/>
                  </a:lnTo>
                  <a:lnTo>
                    <a:pt x="155257" y="41846"/>
                  </a:lnTo>
                  <a:lnTo>
                    <a:pt x="155257" y="85496"/>
                  </a:lnTo>
                  <a:lnTo>
                    <a:pt x="150266" y="86410"/>
                  </a:lnTo>
                  <a:lnTo>
                    <a:pt x="150266" y="42913"/>
                  </a:lnTo>
                  <a:lnTo>
                    <a:pt x="150266" y="39001"/>
                  </a:lnTo>
                  <a:lnTo>
                    <a:pt x="151333" y="35077"/>
                  </a:lnTo>
                  <a:lnTo>
                    <a:pt x="153466" y="32245"/>
                  </a:lnTo>
                  <a:lnTo>
                    <a:pt x="179692" y="32245"/>
                  </a:lnTo>
                  <a:lnTo>
                    <a:pt x="181978" y="32245"/>
                  </a:lnTo>
                  <a:lnTo>
                    <a:pt x="186448" y="35077"/>
                  </a:lnTo>
                  <a:lnTo>
                    <a:pt x="189852" y="40271"/>
                  </a:lnTo>
                  <a:lnTo>
                    <a:pt x="186448" y="39890"/>
                  </a:lnTo>
                  <a:close/>
                </a:path>
                <a:path w="189864" h="549275">
                  <a:moveTo>
                    <a:pt x="28816" y="528993"/>
                  </a:moveTo>
                  <a:lnTo>
                    <a:pt x="52133" y="547268"/>
                  </a:lnTo>
                  <a:lnTo>
                    <a:pt x="71323" y="534466"/>
                  </a:lnTo>
                  <a:lnTo>
                    <a:pt x="71323" y="4127"/>
                  </a:lnTo>
                  <a:lnTo>
                    <a:pt x="52133" y="16002"/>
                  </a:lnTo>
                  <a:lnTo>
                    <a:pt x="29730" y="0"/>
                  </a:lnTo>
                  <a:lnTo>
                    <a:pt x="0" y="20116"/>
                  </a:lnTo>
                  <a:lnTo>
                    <a:pt x="0" y="549109"/>
                  </a:lnTo>
                  <a:lnTo>
                    <a:pt x="28816" y="528993"/>
                  </a:lnTo>
                  <a:close/>
                </a:path>
                <a:path w="189864" h="549275">
                  <a:moveTo>
                    <a:pt x="14173" y="48006"/>
                  </a:moveTo>
                  <a:lnTo>
                    <a:pt x="10515" y="52578"/>
                  </a:lnTo>
                  <a:lnTo>
                    <a:pt x="15100" y="53035"/>
                  </a:lnTo>
                  <a:lnTo>
                    <a:pt x="14173" y="48006"/>
                  </a:lnTo>
                  <a:close/>
                </a:path>
                <a:path w="189864" h="549275">
                  <a:moveTo>
                    <a:pt x="30632" y="48920"/>
                  </a:moveTo>
                  <a:lnTo>
                    <a:pt x="26974" y="53035"/>
                  </a:lnTo>
                  <a:lnTo>
                    <a:pt x="31089" y="53949"/>
                  </a:lnTo>
                  <a:lnTo>
                    <a:pt x="30632" y="48920"/>
                  </a:lnTo>
                  <a:close/>
                </a:path>
                <a:path w="189864" h="549275">
                  <a:moveTo>
                    <a:pt x="37490" y="6858"/>
                  </a:moveTo>
                  <a:lnTo>
                    <a:pt x="33832" y="11442"/>
                  </a:lnTo>
                  <a:lnTo>
                    <a:pt x="38417" y="11887"/>
                  </a:lnTo>
                  <a:lnTo>
                    <a:pt x="37490" y="6858"/>
                  </a:lnTo>
                  <a:close/>
                </a:path>
                <a:path w="189864" h="549275">
                  <a:moveTo>
                    <a:pt x="46177" y="52578"/>
                  </a:moveTo>
                  <a:lnTo>
                    <a:pt x="43433" y="55321"/>
                  </a:lnTo>
                  <a:lnTo>
                    <a:pt x="43891" y="60350"/>
                  </a:lnTo>
                  <a:lnTo>
                    <a:pt x="48933" y="59436"/>
                  </a:lnTo>
                  <a:lnTo>
                    <a:pt x="48933" y="55321"/>
                  </a:lnTo>
                  <a:lnTo>
                    <a:pt x="46177" y="52578"/>
                  </a:lnTo>
                  <a:close/>
                </a:path>
                <a:path w="189864" h="549275">
                  <a:moveTo>
                    <a:pt x="15544" y="94183"/>
                  </a:moveTo>
                  <a:lnTo>
                    <a:pt x="12801" y="96926"/>
                  </a:lnTo>
                  <a:lnTo>
                    <a:pt x="13715" y="101955"/>
                  </a:lnTo>
                  <a:lnTo>
                    <a:pt x="18300" y="101041"/>
                  </a:lnTo>
                  <a:lnTo>
                    <a:pt x="18300" y="96926"/>
                  </a:lnTo>
                  <a:lnTo>
                    <a:pt x="15544" y="94183"/>
                  </a:lnTo>
                  <a:close/>
                </a:path>
                <a:path w="189864" h="549275">
                  <a:moveTo>
                    <a:pt x="19659" y="120243"/>
                  </a:moveTo>
                  <a:lnTo>
                    <a:pt x="16916" y="122986"/>
                  </a:lnTo>
                  <a:lnTo>
                    <a:pt x="17830" y="128028"/>
                  </a:lnTo>
                  <a:lnTo>
                    <a:pt x="22859" y="127558"/>
                  </a:lnTo>
                  <a:lnTo>
                    <a:pt x="22859" y="122986"/>
                  </a:lnTo>
                  <a:lnTo>
                    <a:pt x="19659" y="120243"/>
                  </a:lnTo>
                  <a:close/>
                </a:path>
                <a:path w="189864" h="549275">
                  <a:moveTo>
                    <a:pt x="28359" y="190652"/>
                  </a:moveTo>
                  <a:lnTo>
                    <a:pt x="24701" y="194310"/>
                  </a:lnTo>
                  <a:lnTo>
                    <a:pt x="25615" y="200710"/>
                  </a:lnTo>
                  <a:lnTo>
                    <a:pt x="32016" y="199809"/>
                  </a:lnTo>
                  <a:lnTo>
                    <a:pt x="32016" y="194310"/>
                  </a:lnTo>
                  <a:lnTo>
                    <a:pt x="28359" y="190652"/>
                  </a:lnTo>
                  <a:close/>
                </a:path>
                <a:path w="189864" h="549275">
                  <a:moveTo>
                    <a:pt x="37490" y="264261"/>
                  </a:moveTo>
                  <a:lnTo>
                    <a:pt x="33832" y="267919"/>
                  </a:lnTo>
                  <a:lnTo>
                    <a:pt x="34759" y="274320"/>
                  </a:lnTo>
                  <a:lnTo>
                    <a:pt x="41147" y="273405"/>
                  </a:lnTo>
                  <a:lnTo>
                    <a:pt x="41147" y="267919"/>
                  </a:lnTo>
                  <a:lnTo>
                    <a:pt x="37490" y="264261"/>
                  </a:lnTo>
                  <a:close/>
                </a:path>
                <a:path w="189864" h="549275">
                  <a:moveTo>
                    <a:pt x="9143" y="97853"/>
                  </a:moveTo>
                  <a:lnTo>
                    <a:pt x="6400" y="101041"/>
                  </a:lnTo>
                  <a:lnTo>
                    <a:pt x="7772" y="104711"/>
                  </a:lnTo>
                  <a:lnTo>
                    <a:pt x="11442" y="103327"/>
                  </a:lnTo>
                  <a:lnTo>
                    <a:pt x="9143" y="97853"/>
                  </a:lnTo>
                  <a:close/>
                </a:path>
                <a:path w="189864" h="549275">
                  <a:moveTo>
                    <a:pt x="63093" y="148602"/>
                  </a:moveTo>
                  <a:lnTo>
                    <a:pt x="60350" y="152260"/>
                  </a:lnTo>
                  <a:lnTo>
                    <a:pt x="61734" y="155905"/>
                  </a:lnTo>
                  <a:lnTo>
                    <a:pt x="65392" y="154533"/>
                  </a:lnTo>
                  <a:lnTo>
                    <a:pt x="63093" y="148602"/>
                  </a:lnTo>
                  <a:close/>
                </a:path>
                <a:path w="189864" h="549275">
                  <a:moveTo>
                    <a:pt x="51676" y="121158"/>
                  </a:moveTo>
                  <a:lnTo>
                    <a:pt x="48933" y="124815"/>
                  </a:lnTo>
                  <a:lnTo>
                    <a:pt x="50291" y="128028"/>
                  </a:lnTo>
                  <a:lnTo>
                    <a:pt x="53949" y="126644"/>
                  </a:lnTo>
                  <a:lnTo>
                    <a:pt x="51676" y="121158"/>
                  </a:lnTo>
                  <a:close/>
                </a:path>
                <a:path w="189864" h="549275">
                  <a:moveTo>
                    <a:pt x="43433" y="285292"/>
                  </a:moveTo>
                  <a:lnTo>
                    <a:pt x="40233" y="288950"/>
                  </a:lnTo>
                  <a:lnTo>
                    <a:pt x="41617" y="298094"/>
                  </a:lnTo>
                  <a:lnTo>
                    <a:pt x="45275" y="296722"/>
                  </a:lnTo>
                  <a:lnTo>
                    <a:pt x="43433" y="285292"/>
                  </a:lnTo>
                  <a:close/>
                </a:path>
                <a:path w="189864" h="549275">
                  <a:moveTo>
                    <a:pt x="51676" y="105625"/>
                  </a:moveTo>
                  <a:lnTo>
                    <a:pt x="53949" y="102870"/>
                  </a:lnTo>
                  <a:lnTo>
                    <a:pt x="57607" y="102870"/>
                  </a:lnTo>
                  <a:lnTo>
                    <a:pt x="57607" y="106984"/>
                  </a:lnTo>
                  <a:lnTo>
                    <a:pt x="51676" y="105625"/>
                  </a:lnTo>
                  <a:close/>
                </a:path>
                <a:path w="189864" h="549275">
                  <a:moveTo>
                    <a:pt x="32461" y="245059"/>
                  </a:moveTo>
                  <a:lnTo>
                    <a:pt x="34759" y="242328"/>
                  </a:lnTo>
                  <a:lnTo>
                    <a:pt x="38417" y="242328"/>
                  </a:lnTo>
                  <a:lnTo>
                    <a:pt x="38417" y="246443"/>
                  </a:lnTo>
                  <a:lnTo>
                    <a:pt x="32461" y="245059"/>
                  </a:lnTo>
                  <a:close/>
                </a:path>
                <a:path w="189864" h="549275">
                  <a:moveTo>
                    <a:pt x="54406" y="242785"/>
                  </a:moveTo>
                  <a:lnTo>
                    <a:pt x="56692" y="240042"/>
                  </a:lnTo>
                  <a:lnTo>
                    <a:pt x="60350" y="240042"/>
                  </a:lnTo>
                  <a:lnTo>
                    <a:pt x="60350" y="244144"/>
                  </a:lnTo>
                  <a:lnTo>
                    <a:pt x="54406" y="242785"/>
                  </a:lnTo>
                  <a:close/>
                </a:path>
                <a:path w="189864" h="549275">
                  <a:moveTo>
                    <a:pt x="62191" y="79108"/>
                  </a:moveTo>
                  <a:lnTo>
                    <a:pt x="64465" y="76352"/>
                  </a:lnTo>
                  <a:lnTo>
                    <a:pt x="68122" y="76352"/>
                  </a:lnTo>
                  <a:lnTo>
                    <a:pt x="68122" y="80924"/>
                  </a:lnTo>
                  <a:lnTo>
                    <a:pt x="62191" y="79108"/>
                  </a:lnTo>
                  <a:close/>
                </a:path>
                <a:path w="189864" h="549275">
                  <a:moveTo>
                    <a:pt x="13715" y="331470"/>
                  </a:moveTo>
                  <a:lnTo>
                    <a:pt x="10058" y="335584"/>
                  </a:lnTo>
                  <a:lnTo>
                    <a:pt x="14173" y="336511"/>
                  </a:lnTo>
                  <a:lnTo>
                    <a:pt x="13715" y="331470"/>
                  </a:lnTo>
                  <a:close/>
                </a:path>
                <a:path w="189864" h="549275">
                  <a:moveTo>
                    <a:pt x="42532" y="524865"/>
                  </a:moveTo>
                  <a:lnTo>
                    <a:pt x="38861" y="528993"/>
                  </a:lnTo>
                  <a:lnTo>
                    <a:pt x="43433" y="529894"/>
                  </a:lnTo>
                  <a:lnTo>
                    <a:pt x="42532" y="524865"/>
                  </a:lnTo>
                  <a:close/>
                </a:path>
                <a:path w="189864" h="549275">
                  <a:moveTo>
                    <a:pt x="29730" y="331927"/>
                  </a:moveTo>
                  <a:lnTo>
                    <a:pt x="26060" y="336511"/>
                  </a:lnTo>
                  <a:lnTo>
                    <a:pt x="30632" y="336956"/>
                  </a:lnTo>
                  <a:lnTo>
                    <a:pt x="29730" y="331927"/>
                  </a:lnTo>
                  <a:close/>
                </a:path>
                <a:path w="189864" h="549275">
                  <a:moveTo>
                    <a:pt x="53949" y="336511"/>
                  </a:moveTo>
                  <a:lnTo>
                    <a:pt x="50291" y="341071"/>
                  </a:lnTo>
                  <a:lnTo>
                    <a:pt x="54406" y="341528"/>
                  </a:lnTo>
                  <a:lnTo>
                    <a:pt x="53949" y="336511"/>
                  </a:lnTo>
                  <a:close/>
                </a:path>
                <a:path w="189864" h="549275">
                  <a:moveTo>
                    <a:pt x="45275" y="335584"/>
                  </a:moveTo>
                  <a:lnTo>
                    <a:pt x="42532" y="338328"/>
                  </a:lnTo>
                  <a:lnTo>
                    <a:pt x="43433" y="343369"/>
                  </a:lnTo>
                  <a:lnTo>
                    <a:pt x="48005" y="342900"/>
                  </a:lnTo>
                  <a:lnTo>
                    <a:pt x="48005" y="338328"/>
                  </a:lnTo>
                  <a:lnTo>
                    <a:pt x="45275" y="335584"/>
                  </a:lnTo>
                  <a:close/>
                </a:path>
                <a:path w="189864" h="549275">
                  <a:moveTo>
                    <a:pt x="15100" y="377659"/>
                  </a:moveTo>
                  <a:lnTo>
                    <a:pt x="11899" y="380390"/>
                  </a:lnTo>
                  <a:lnTo>
                    <a:pt x="12801" y="385419"/>
                  </a:lnTo>
                  <a:lnTo>
                    <a:pt x="17830" y="384505"/>
                  </a:lnTo>
                  <a:lnTo>
                    <a:pt x="17830" y="380390"/>
                  </a:lnTo>
                  <a:lnTo>
                    <a:pt x="15100" y="377659"/>
                  </a:lnTo>
                  <a:close/>
                </a:path>
                <a:path w="189864" h="549275">
                  <a:moveTo>
                    <a:pt x="18300" y="495160"/>
                  </a:moveTo>
                  <a:lnTo>
                    <a:pt x="15544" y="497890"/>
                  </a:lnTo>
                  <a:lnTo>
                    <a:pt x="16459" y="502920"/>
                  </a:lnTo>
                  <a:lnTo>
                    <a:pt x="21501" y="502005"/>
                  </a:lnTo>
                  <a:lnTo>
                    <a:pt x="21501" y="497890"/>
                  </a:lnTo>
                  <a:lnTo>
                    <a:pt x="18300" y="495160"/>
                  </a:lnTo>
                  <a:close/>
                </a:path>
                <a:path w="189864" h="549275">
                  <a:moveTo>
                    <a:pt x="25615" y="427951"/>
                  </a:moveTo>
                  <a:lnTo>
                    <a:pt x="22859" y="430682"/>
                  </a:lnTo>
                  <a:lnTo>
                    <a:pt x="23317" y="435711"/>
                  </a:lnTo>
                  <a:lnTo>
                    <a:pt x="28359" y="434809"/>
                  </a:lnTo>
                  <a:lnTo>
                    <a:pt x="28359" y="430682"/>
                  </a:lnTo>
                  <a:lnTo>
                    <a:pt x="25615" y="427951"/>
                  </a:lnTo>
                  <a:close/>
                </a:path>
                <a:path w="189864" h="549275">
                  <a:moveTo>
                    <a:pt x="56692" y="411937"/>
                  </a:moveTo>
                  <a:lnTo>
                    <a:pt x="53949" y="415137"/>
                  </a:lnTo>
                  <a:lnTo>
                    <a:pt x="54406" y="420166"/>
                  </a:lnTo>
                  <a:lnTo>
                    <a:pt x="59448" y="419252"/>
                  </a:lnTo>
                  <a:lnTo>
                    <a:pt x="59448" y="415137"/>
                  </a:lnTo>
                  <a:lnTo>
                    <a:pt x="56692" y="411937"/>
                  </a:lnTo>
                  <a:close/>
                </a:path>
                <a:path w="189864" h="549275">
                  <a:moveTo>
                    <a:pt x="8699" y="380860"/>
                  </a:moveTo>
                  <a:lnTo>
                    <a:pt x="5499" y="384505"/>
                  </a:lnTo>
                  <a:lnTo>
                    <a:pt x="7315" y="388175"/>
                  </a:lnTo>
                  <a:lnTo>
                    <a:pt x="10515" y="386791"/>
                  </a:lnTo>
                  <a:lnTo>
                    <a:pt x="8699" y="380860"/>
                  </a:lnTo>
                  <a:close/>
                </a:path>
                <a:path w="189864" h="549275">
                  <a:moveTo>
                    <a:pt x="51206" y="404177"/>
                  </a:moveTo>
                  <a:lnTo>
                    <a:pt x="48005" y="407822"/>
                  </a:lnTo>
                  <a:lnTo>
                    <a:pt x="49847" y="411492"/>
                  </a:lnTo>
                  <a:lnTo>
                    <a:pt x="53047" y="410108"/>
                  </a:lnTo>
                  <a:lnTo>
                    <a:pt x="51206" y="404177"/>
                  </a:lnTo>
                  <a:close/>
                </a:path>
                <a:path w="189864" h="549275">
                  <a:moveTo>
                    <a:pt x="33832" y="449884"/>
                  </a:moveTo>
                  <a:lnTo>
                    <a:pt x="31089" y="453085"/>
                  </a:lnTo>
                  <a:lnTo>
                    <a:pt x="32461" y="456742"/>
                  </a:lnTo>
                  <a:lnTo>
                    <a:pt x="36131" y="455371"/>
                  </a:lnTo>
                  <a:lnTo>
                    <a:pt x="33832" y="449884"/>
                  </a:lnTo>
                  <a:close/>
                </a:path>
                <a:path w="189864" h="549275">
                  <a:moveTo>
                    <a:pt x="51206" y="388620"/>
                  </a:moveTo>
                  <a:lnTo>
                    <a:pt x="53047" y="385876"/>
                  </a:lnTo>
                  <a:lnTo>
                    <a:pt x="56692" y="385876"/>
                  </a:lnTo>
                  <a:lnTo>
                    <a:pt x="56692" y="389991"/>
                  </a:lnTo>
                  <a:lnTo>
                    <a:pt x="51206" y="388620"/>
                  </a:lnTo>
                  <a:close/>
                </a:path>
                <a:path w="189864" h="549275">
                  <a:moveTo>
                    <a:pt x="31089" y="480060"/>
                  </a:moveTo>
                  <a:lnTo>
                    <a:pt x="33375" y="477316"/>
                  </a:lnTo>
                  <a:lnTo>
                    <a:pt x="37033" y="477316"/>
                  </a:lnTo>
                  <a:lnTo>
                    <a:pt x="37033" y="481444"/>
                  </a:lnTo>
                  <a:lnTo>
                    <a:pt x="31089" y="480060"/>
                  </a:lnTo>
                  <a:close/>
                </a:path>
                <a:path w="189864" h="549275">
                  <a:moveTo>
                    <a:pt x="61734" y="362559"/>
                  </a:moveTo>
                  <a:lnTo>
                    <a:pt x="64007" y="359816"/>
                  </a:lnTo>
                  <a:lnTo>
                    <a:pt x="67208" y="359816"/>
                  </a:lnTo>
                  <a:lnTo>
                    <a:pt x="67208" y="363943"/>
                  </a:lnTo>
                  <a:lnTo>
                    <a:pt x="61734" y="362559"/>
                  </a:lnTo>
                  <a:close/>
                </a:path>
                <a:path w="189864" h="549275">
                  <a:moveTo>
                    <a:pt x="15100" y="149961"/>
                  </a:moveTo>
                  <a:lnTo>
                    <a:pt x="16916" y="147218"/>
                  </a:lnTo>
                  <a:lnTo>
                    <a:pt x="20573" y="147218"/>
                  </a:lnTo>
                  <a:lnTo>
                    <a:pt x="20573" y="151333"/>
                  </a:lnTo>
                  <a:lnTo>
                    <a:pt x="15100" y="149961"/>
                  </a:lnTo>
                  <a:close/>
                </a:path>
                <a:path w="189864" h="549275">
                  <a:moveTo>
                    <a:pt x="17830" y="216725"/>
                  </a:moveTo>
                  <a:lnTo>
                    <a:pt x="19659" y="213969"/>
                  </a:lnTo>
                  <a:lnTo>
                    <a:pt x="23317" y="213969"/>
                  </a:lnTo>
                  <a:lnTo>
                    <a:pt x="23317" y="218084"/>
                  </a:lnTo>
                  <a:lnTo>
                    <a:pt x="17830" y="216725"/>
                  </a:lnTo>
                  <a:close/>
                </a:path>
                <a:path w="189864" h="549275">
                  <a:moveTo>
                    <a:pt x="36131" y="167335"/>
                  </a:moveTo>
                  <a:lnTo>
                    <a:pt x="32016" y="170078"/>
                  </a:lnTo>
                  <a:lnTo>
                    <a:pt x="33832" y="174193"/>
                  </a:lnTo>
                  <a:lnTo>
                    <a:pt x="39776" y="173291"/>
                  </a:lnTo>
                  <a:lnTo>
                    <a:pt x="38861" y="170535"/>
                  </a:lnTo>
                  <a:lnTo>
                    <a:pt x="36131" y="167335"/>
                  </a:lnTo>
                  <a:close/>
                </a:path>
                <a:path w="189864" h="549275">
                  <a:moveTo>
                    <a:pt x="5041" y="257860"/>
                  </a:moveTo>
                  <a:lnTo>
                    <a:pt x="914" y="260604"/>
                  </a:lnTo>
                  <a:lnTo>
                    <a:pt x="2743" y="264718"/>
                  </a:lnTo>
                  <a:lnTo>
                    <a:pt x="8699" y="264261"/>
                  </a:lnTo>
                  <a:lnTo>
                    <a:pt x="7772" y="261518"/>
                  </a:lnTo>
                  <a:lnTo>
                    <a:pt x="5041" y="257860"/>
                  </a:lnTo>
                  <a:close/>
                </a:path>
                <a:path w="189864" h="549275">
                  <a:moveTo>
                    <a:pt x="56692" y="520293"/>
                  </a:moveTo>
                  <a:lnTo>
                    <a:pt x="52590" y="523494"/>
                  </a:lnTo>
                  <a:lnTo>
                    <a:pt x="54406" y="527608"/>
                  </a:lnTo>
                  <a:lnTo>
                    <a:pt x="60350" y="526694"/>
                  </a:lnTo>
                  <a:lnTo>
                    <a:pt x="59448" y="523951"/>
                  </a:lnTo>
                  <a:lnTo>
                    <a:pt x="56692" y="520293"/>
                  </a:lnTo>
                  <a:close/>
                </a:path>
                <a:path w="189864" h="549275">
                  <a:moveTo>
                    <a:pt x="60807" y="483717"/>
                  </a:moveTo>
                  <a:lnTo>
                    <a:pt x="56692" y="486460"/>
                  </a:lnTo>
                  <a:lnTo>
                    <a:pt x="58991" y="490575"/>
                  </a:lnTo>
                  <a:lnTo>
                    <a:pt x="64465" y="490118"/>
                  </a:lnTo>
                  <a:lnTo>
                    <a:pt x="64007" y="487375"/>
                  </a:lnTo>
                  <a:lnTo>
                    <a:pt x="60807" y="483717"/>
                  </a:lnTo>
                  <a:close/>
                </a:path>
                <a:path w="189864" h="549275">
                  <a:moveTo>
                    <a:pt x="16014" y="16916"/>
                  </a:moveTo>
                  <a:lnTo>
                    <a:pt x="16459" y="17843"/>
                  </a:lnTo>
                  <a:lnTo>
                    <a:pt x="16916" y="18288"/>
                  </a:lnTo>
                  <a:lnTo>
                    <a:pt x="17373" y="192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472001" y="7987596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15087" y="0"/>
                  </a:moveTo>
                  <a:lnTo>
                    <a:pt x="19659" y="0"/>
                  </a:lnTo>
                </a:path>
                <a:path w="19685" h="9525">
                  <a:moveTo>
                    <a:pt x="0" y="9143"/>
                  </a:moveTo>
                  <a:lnTo>
                    <a:pt x="4572" y="91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469258" y="7984865"/>
              <a:ext cx="60960" cy="48895"/>
            </a:xfrm>
            <a:custGeom>
              <a:avLst/>
              <a:gdLst/>
              <a:ahLst/>
              <a:cxnLst/>
              <a:rect l="l" t="t" r="r" b="b"/>
              <a:pathLst>
                <a:path w="60960" h="48895">
                  <a:moveTo>
                    <a:pt x="469" y="22390"/>
                  </a:moveTo>
                  <a:lnTo>
                    <a:pt x="0" y="22847"/>
                  </a:lnTo>
                  <a:lnTo>
                    <a:pt x="469" y="22847"/>
                  </a:lnTo>
                  <a:lnTo>
                    <a:pt x="927" y="22847"/>
                  </a:lnTo>
                </a:path>
                <a:path w="60960" h="48895">
                  <a:moveTo>
                    <a:pt x="21043" y="27876"/>
                  </a:moveTo>
                  <a:lnTo>
                    <a:pt x="21043" y="27432"/>
                  </a:lnTo>
                  <a:lnTo>
                    <a:pt x="21043" y="26974"/>
                  </a:lnTo>
                  <a:lnTo>
                    <a:pt x="20586" y="26974"/>
                  </a:lnTo>
                </a:path>
                <a:path w="60960" h="48895">
                  <a:moveTo>
                    <a:pt x="17843" y="22847"/>
                  </a:moveTo>
                  <a:lnTo>
                    <a:pt x="18757" y="22847"/>
                  </a:lnTo>
                  <a:lnTo>
                    <a:pt x="20116" y="23304"/>
                  </a:lnTo>
                  <a:lnTo>
                    <a:pt x="21043" y="23761"/>
                  </a:lnTo>
                </a:path>
                <a:path w="60960" h="48895">
                  <a:moveTo>
                    <a:pt x="16002" y="26974"/>
                  </a:moveTo>
                  <a:lnTo>
                    <a:pt x="16929" y="27432"/>
                  </a:lnTo>
                  <a:lnTo>
                    <a:pt x="17386" y="28346"/>
                  </a:lnTo>
                </a:path>
                <a:path w="60960" h="48895">
                  <a:moveTo>
                    <a:pt x="34302" y="24676"/>
                  </a:moveTo>
                  <a:lnTo>
                    <a:pt x="35204" y="24676"/>
                  </a:lnTo>
                  <a:lnTo>
                    <a:pt x="35661" y="24676"/>
                  </a:lnTo>
                  <a:lnTo>
                    <a:pt x="35661" y="25590"/>
                  </a:lnTo>
                </a:path>
                <a:path w="60960" h="48895">
                  <a:moveTo>
                    <a:pt x="40703" y="5016"/>
                  </a:moveTo>
                  <a:lnTo>
                    <a:pt x="41605" y="5473"/>
                  </a:lnTo>
                  <a:lnTo>
                    <a:pt x="42976" y="6388"/>
                  </a:lnTo>
                  <a:lnTo>
                    <a:pt x="44361" y="6858"/>
                  </a:lnTo>
                </a:path>
                <a:path w="60960" h="48895">
                  <a:moveTo>
                    <a:pt x="50292" y="18275"/>
                  </a:moveTo>
                  <a:lnTo>
                    <a:pt x="50761" y="18275"/>
                  </a:lnTo>
                  <a:lnTo>
                    <a:pt x="51219" y="18732"/>
                  </a:lnTo>
                  <a:lnTo>
                    <a:pt x="51219" y="19189"/>
                  </a:lnTo>
                </a:path>
                <a:path w="60960" h="48895">
                  <a:moveTo>
                    <a:pt x="56235" y="18732"/>
                  </a:moveTo>
                  <a:lnTo>
                    <a:pt x="56235" y="19189"/>
                  </a:lnTo>
                  <a:lnTo>
                    <a:pt x="56692" y="20104"/>
                  </a:lnTo>
                  <a:lnTo>
                    <a:pt x="57150" y="20104"/>
                  </a:lnTo>
                </a:path>
                <a:path w="60960" h="48895">
                  <a:moveTo>
                    <a:pt x="59893" y="914"/>
                  </a:moveTo>
                  <a:lnTo>
                    <a:pt x="60350" y="914"/>
                  </a:lnTo>
                  <a:lnTo>
                    <a:pt x="60820" y="457"/>
                  </a:lnTo>
                  <a:lnTo>
                    <a:pt x="60820" y="0"/>
                  </a:lnTo>
                </a:path>
                <a:path w="60960" h="48895">
                  <a:moveTo>
                    <a:pt x="48475" y="39306"/>
                  </a:moveTo>
                  <a:lnTo>
                    <a:pt x="48920" y="39306"/>
                  </a:lnTo>
                  <a:lnTo>
                    <a:pt x="49377" y="39763"/>
                  </a:lnTo>
                  <a:lnTo>
                    <a:pt x="49834" y="40220"/>
                  </a:lnTo>
                </a:path>
                <a:path w="60960" h="48895">
                  <a:moveTo>
                    <a:pt x="54876" y="42964"/>
                  </a:moveTo>
                  <a:lnTo>
                    <a:pt x="55321" y="43421"/>
                  </a:lnTo>
                  <a:lnTo>
                    <a:pt x="55321" y="43891"/>
                  </a:lnTo>
                  <a:lnTo>
                    <a:pt x="55321" y="44792"/>
                  </a:lnTo>
                </a:path>
                <a:path w="60960" h="48895">
                  <a:moveTo>
                    <a:pt x="46634" y="46621"/>
                  </a:moveTo>
                  <a:lnTo>
                    <a:pt x="46177" y="47078"/>
                  </a:lnTo>
                  <a:lnTo>
                    <a:pt x="45720" y="47548"/>
                  </a:lnTo>
                  <a:lnTo>
                    <a:pt x="45275" y="48463"/>
                  </a:lnTo>
                </a:path>
                <a:path w="60960" h="48895">
                  <a:moveTo>
                    <a:pt x="17386" y="44792"/>
                  </a:moveTo>
                  <a:lnTo>
                    <a:pt x="18288" y="44792"/>
                  </a:lnTo>
                  <a:lnTo>
                    <a:pt x="19659" y="45262"/>
                  </a:lnTo>
                  <a:lnTo>
                    <a:pt x="21043" y="457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465143" y="80237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57"/>
                  </a:moveTo>
                  <a:lnTo>
                    <a:pt x="2286" y="4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468801" y="8034687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685"/>
                  </a:moveTo>
                  <a:lnTo>
                    <a:pt x="2286" y="6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472001" y="8030128"/>
              <a:ext cx="55880" cy="59690"/>
            </a:xfrm>
            <a:custGeom>
              <a:avLst/>
              <a:gdLst/>
              <a:ahLst/>
              <a:cxnLst/>
              <a:rect l="l" t="t" r="r" b="b"/>
              <a:pathLst>
                <a:path w="55879" h="59690">
                  <a:moveTo>
                    <a:pt x="4584" y="7759"/>
                  </a:moveTo>
                  <a:lnTo>
                    <a:pt x="5029" y="8686"/>
                  </a:lnTo>
                  <a:lnTo>
                    <a:pt x="5499" y="8686"/>
                  </a:lnTo>
                  <a:lnTo>
                    <a:pt x="6400" y="9131"/>
                  </a:lnTo>
                </a:path>
                <a:path w="55879" h="59690">
                  <a:moveTo>
                    <a:pt x="18300" y="10502"/>
                  </a:moveTo>
                  <a:lnTo>
                    <a:pt x="18745" y="10960"/>
                  </a:lnTo>
                  <a:lnTo>
                    <a:pt x="19215" y="11417"/>
                  </a:lnTo>
                  <a:lnTo>
                    <a:pt x="19215" y="12344"/>
                  </a:lnTo>
                </a:path>
                <a:path w="55879" h="59690">
                  <a:moveTo>
                    <a:pt x="0" y="17360"/>
                  </a:moveTo>
                  <a:lnTo>
                    <a:pt x="0" y="18275"/>
                  </a:lnTo>
                  <a:lnTo>
                    <a:pt x="457" y="18745"/>
                  </a:lnTo>
                  <a:lnTo>
                    <a:pt x="457" y="19202"/>
                  </a:lnTo>
                </a:path>
                <a:path w="55879" h="59690">
                  <a:moveTo>
                    <a:pt x="15100" y="19646"/>
                  </a:moveTo>
                  <a:lnTo>
                    <a:pt x="15544" y="19646"/>
                  </a:lnTo>
                  <a:lnTo>
                    <a:pt x="15544" y="20116"/>
                  </a:lnTo>
                </a:path>
                <a:path w="55879" h="59690">
                  <a:moveTo>
                    <a:pt x="21501" y="26060"/>
                  </a:moveTo>
                  <a:lnTo>
                    <a:pt x="21945" y="26517"/>
                  </a:lnTo>
                  <a:lnTo>
                    <a:pt x="22415" y="26962"/>
                  </a:lnTo>
                </a:path>
                <a:path w="55879" h="59690">
                  <a:moveTo>
                    <a:pt x="31102" y="19646"/>
                  </a:moveTo>
                  <a:lnTo>
                    <a:pt x="31559" y="19202"/>
                  </a:lnTo>
                  <a:lnTo>
                    <a:pt x="32016" y="19646"/>
                  </a:lnTo>
                  <a:lnTo>
                    <a:pt x="32016" y="20116"/>
                  </a:lnTo>
                </a:path>
                <a:path w="55879" h="59690">
                  <a:moveTo>
                    <a:pt x="35217" y="22847"/>
                  </a:moveTo>
                  <a:lnTo>
                    <a:pt x="35217" y="23304"/>
                  </a:lnTo>
                  <a:lnTo>
                    <a:pt x="35661" y="23304"/>
                  </a:lnTo>
                  <a:lnTo>
                    <a:pt x="35661" y="23761"/>
                  </a:lnTo>
                </a:path>
                <a:path w="55879" h="59690">
                  <a:moveTo>
                    <a:pt x="47091" y="15544"/>
                  </a:moveTo>
                  <a:lnTo>
                    <a:pt x="47091" y="15544"/>
                  </a:lnTo>
                </a:path>
                <a:path w="55879" h="59690">
                  <a:moveTo>
                    <a:pt x="51676" y="12344"/>
                  </a:moveTo>
                  <a:lnTo>
                    <a:pt x="52578" y="12344"/>
                  </a:lnTo>
                  <a:lnTo>
                    <a:pt x="52578" y="12801"/>
                  </a:lnTo>
                  <a:lnTo>
                    <a:pt x="52578" y="13246"/>
                  </a:lnTo>
                </a:path>
                <a:path w="55879" h="59690">
                  <a:moveTo>
                    <a:pt x="37033" y="40233"/>
                  </a:moveTo>
                  <a:lnTo>
                    <a:pt x="37490" y="40233"/>
                  </a:lnTo>
                  <a:lnTo>
                    <a:pt x="37490" y="40678"/>
                  </a:lnTo>
                  <a:lnTo>
                    <a:pt x="37490" y="41135"/>
                  </a:lnTo>
                </a:path>
                <a:path w="55879" h="59690">
                  <a:moveTo>
                    <a:pt x="45275" y="36563"/>
                  </a:moveTo>
                  <a:lnTo>
                    <a:pt x="45732" y="37020"/>
                  </a:lnTo>
                  <a:lnTo>
                    <a:pt x="46177" y="37477"/>
                  </a:lnTo>
                </a:path>
                <a:path w="55879" h="59690">
                  <a:moveTo>
                    <a:pt x="49834" y="0"/>
                  </a:moveTo>
                  <a:lnTo>
                    <a:pt x="49834" y="444"/>
                  </a:lnTo>
                  <a:lnTo>
                    <a:pt x="50292" y="444"/>
                  </a:lnTo>
                </a:path>
                <a:path w="55879" h="59690">
                  <a:moveTo>
                    <a:pt x="53492" y="53479"/>
                  </a:moveTo>
                  <a:lnTo>
                    <a:pt x="53949" y="54394"/>
                  </a:lnTo>
                  <a:lnTo>
                    <a:pt x="54406" y="55308"/>
                  </a:lnTo>
                  <a:lnTo>
                    <a:pt x="55333" y="55778"/>
                  </a:lnTo>
                </a:path>
                <a:path w="55879" h="59690">
                  <a:moveTo>
                    <a:pt x="45275" y="58051"/>
                  </a:moveTo>
                  <a:lnTo>
                    <a:pt x="46177" y="58508"/>
                  </a:lnTo>
                  <a:lnTo>
                    <a:pt x="46634" y="58966"/>
                  </a:lnTo>
                  <a:lnTo>
                    <a:pt x="46634" y="59436"/>
                  </a:lnTo>
                </a:path>
                <a:path w="55879" h="59690">
                  <a:moveTo>
                    <a:pt x="17843" y="47078"/>
                  </a:moveTo>
                  <a:lnTo>
                    <a:pt x="18300" y="47536"/>
                  </a:lnTo>
                  <a:lnTo>
                    <a:pt x="18300" y="48450"/>
                  </a:lnTo>
                  <a:lnTo>
                    <a:pt x="18300" y="48920"/>
                  </a:lnTo>
                </a:path>
                <a:path w="55879" h="59690">
                  <a:moveTo>
                    <a:pt x="13258" y="41135"/>
                  </a:moveTo>
                  <a:lnTo>
                    <a:pt x="14643" y="41592"/>
                  </a:lnTo>
                  <a:lnTo>
                    <a:pt x="15544" y="42519"/>
                  </a:lnTo>
                  <a:lnTo>
                    <a:pt x="16459" y="438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475659" y="807996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679"/>
                  </a:moveTo>
                  <a:lnTo>
                    <a:pt x="2286" y="6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464686" y="8076293"/>
              <a:ext cx="57150" cy="104775"/>
            </a:xfrm>
            <a:custGeom>
              <a:avLst/>
              <a:gdLst/>
              <a:ahLst/>
              <a:cxnLst/>
              <a:rect l="l" t="t" r="r" b="b"/>
              <a:pathLst>
                <a:path w="57150" h="104775">
                  <a:moveTo>
                    <a:pt x="24231" y="13271"/>
                  </a:moveTo>
                  <a:lnTo>
                    <a:pt x="23774" y="14185"/>
                  </a:lnTo>
                  <a:lnTo>
                    <a:pt x="24231" y="14630"/>
                  </a:lnTo>
                  <a:lnTo>
                    <a:pt x="25158" y="14630"/>
                  </a:lnTo>
                </a:path>
                <a:path w="57150" h="104775">
                  <a:moveTo>
                    <a:pt x="32016" y="22402"/>
                  </a:moveTo>
                  <a:lnTo>
                    <a:pt x="32931" y="22872"/>
                  </a:lnTo>
                  <a:lnTo>
                    <a:pt x="33375" y="23329"/>
                  </a:lnTo>
                  <a:lnTo>
                    <a:pt x="33832" y="24231"/>
                  </a:lnTo>
                </a:path>
                <a:path w="57150" h="104775">
                  <a:moveTo>
                    <a:pt x="9143" y="0"/>
                  </a:moveTo>
                  <a:lnTo>
                    <a:pt x="9601" y="469"/>
                  </a:lnTo>
                  <a:lnTo>
                    <a:pt x="9601" y="914"/>
                  </a:lnTo>
                </a:path>
                <a:path w="57150" h="104775">
                  <a:moveTo>
                    <a:pt x="9143" y="26060"/>
                  </a:moveTo>
                  <a:lnTo>
                    <a:pt x="9143" y="26987"/>
                  </a:lnTo>
                  <a:lnTo>
                    <a:pt x="10058" y="27432"/>
                  </a:lnTo>
                  <a:lnTo>
                    <a:pt x="9601" y="27432"/>
                  </a:lnTo>
                  <a:lnTo>
                    <a:pt x="10515" y="27889"/>
                  </a:lnTo>
                </a:path>
                <a:path w="57150" h="104775">
                  <a:moveTo>
                    <a:pt x="0" y="29260"/>
                  </a:moveTo>
                  <a:lnTo>
                    <a:pt x="0" y="30187"/>
                  </a:lnTo>
                  <a:lnTo>
                    <a:pt x="0" y="30632"/>
                  </a:lnTo>
                  <a:lnTo>
                    <a:pt x="457" y="31102"/>
                  </a:lnTo>
                  <a:lnTo>
                    <a:pt x="914" y="31546"/>
                  </a:lnTo>
                  <a:lnTo>
                    <a:pt x="914" y="31102"/>
                  </a:lnTo>
                  <a:lnTo>
                    <a:pt x="1384" y="30632"/>
                  </a:lnTo>
                </a:path>
                <a:path w="57150" h="104775">
                  <a:moveTo>
                    <a:pt x="18757" y="37947"/>
                  </a:moveTo>
                  <a:lnTo>
                    <a:pt x="18757" y="37045"/>
                  </a:lnTo>
                  <a:lnTo>
                    <a:pt x="19215" y="36588"/>
                  </a:lnTo>
                  <a:lnTo>
                    <a:pt x="20116" y="37045"/>
                  </a:lnTo>
                </a:path>
                <a:path w="57150" h="104775">
                  <a:moveTo>
                    <a:pt x="34289" y="31102"/>
                  </a:moveTo>
                  <a:lnTo>
                    <a:pt x="34289" y="32461"/>
                  </a:lnTo>
                  <a:lnTo>
                    <a:pt x="35217" y="32918"/>
                  </a:lnTo>
                  <a:lnTo>
                    <a:pt x="36575" y="33388"/>
                  </a:lnTo>
                </a:path>
                <a:path w="57150" h="104775">
                  <a:moveTo>
                    <a:pt x="50291" y="40703"/>
                  </a:moveTo>
                  <a:lnTo>
                    <a:pt x="49390" y="41148"/>
                  </a:lnTo>
                  <a:lnTo>
                    <a:pt x="48933" y="41148"/>
                  </a:lnTo>
                  <a:lnTo>
                    <a:pt x="48475" y="39776"/>
                  </a:lnTo>
                </a:path>
                <a:path w="57150" h="104775">
                  <a:moveTo>
                    <a:pt x="48933" y="36588"/>
                  </a:moveTo>
                  <a:lnTo>
                    <a:pt x="48475" y="36588"/>
                  </a:lnTo>
                  <a:lnTo>
                    <a:pt x="48933" y="37045"/>
                  </a:lnTo>
                  <a:lnTo>
                    <a:pt x="48475" y="36588"/>
                  </a:lnTo>
                  <a:lnTo>
                    <a:pt x="48005" y="36588"/>
                  </a:lnTo>
                  <a:lnTo>
                    <a:pt x="48005" y="36118"/>
                  </a:lnTo>
                  <a:lnTo>
                    <a:pt x="48005" y="35661"/>
                  </a:lnTo>
                </a:path>
                <a:path w="57150" h="104775">
                  <a:moveTo>
                    <a:pt x="49390" y="53035"/>
                  </a:moveTo>
                  <a:lnTo>
                    <a:pt x="49847" y="53949"/>
                  </a:lnTo>
                  <a:lnTo>
                    <a:pt x="50291" y="54419"/>
                  </a:lnTo>
                  <a:lnTo>
                    <a:pt x="51206" y="54419"/>
                  </a:lnTo>
                </a:path>
                <a:path w="57150" h="104775">
                  <a:moveTo>
                    <a:pt x="51206" y="31102"/>
                  </a:moveTo>
                  <a:lnTo>
                    <a:pt x="51206" y="32461"/>
                  </a:lnTo>
                  <a:lnTo>
                    <a:pt x="51663" y="33388"/>
                  </a:lnTo>
                  <a:lnTo>
                    <a:pt x="52590" y="32918"/>
                  </a:lnTo>
                </a:path>
                <a:path w="57150" h="104775">
                  <a:moveTo>
                    <a:pt x="55791" y="42519"/>
                  </a:moveTo>
                  <a:lnTo>
                    <a:pt x="55791" y="43446"/>
                  </a:lnTo>
                  <a:lnTo>
                    <a:pt x="56248" y="43446"/>
                  </a:lnTo>
                  <a:lnTo>
                    <a:pt x="57149" y="43446"/>
                  </a:lnTo>
                </a:path>
                <a:path w="57150" h="104775">
                  <a:moveTo>
                    <a:pt x="55333" y="69494"/>
                  </a:moveTo>
                  <a:lnTo>
                    <a:pt x="55791" y="68580"/>
                  </a:lnTo>
                  <a:lnTo>
                    <a:pt x="55791" y="68135"/>
                  </a:lnTo>
                  <a:lnTo>
                    <a:pt x="54863" y="67665"/>
                  </a:lnTo>
                </a:path>
                <a:path w="57150" h="104775">
                  <a:moveTo>
                    <a:pt x="55791" y="63093"/>
                  </a:moveTo>
                  <a:lnTo>
                    <a:pt x="55791" y="64020"/>
                  </a:lnTo>
                  <a:lnTo>
                    <a:pt x="56248" y="64020"/>
                  </a:lnTo>
                  <a:lnTo>
                    <a:pt x="56692" y="64465"/>
                  </a:lnTo>
                  <a:lnTo>
                    <a:pt x="57149" y="64465"/>
                  </a:lnTo>
                </a:path>
                <a:path w="57150" h="104775">
                  <a:moveTo>
                    <a:pt x="40233" y="67665"/>
                  </a:moveTo>
                  <a:lnTo>
                    <a:pt x="41147" y="67665"/>
                  </a:lnTo>
                  <a:lnTo>
                    <a:pt x="41605" y="68135"/>
                  </a:lnTo>
                  <a:lnTo>
                    <a:pt x="41147" y="69494"/>
                  </a:lnTo>
                </a:path>
                <a:path w="57150" h="104775">
                  <a:moveTo>
                    <a:pt x="45732" y="73621"/>
                  </a:moveTo>
                  <a:lnTo>
                    <a:pt x="45275" y="73621"/>
                  </a:lnTo>
                  <a:lnTo>
                    <a:pt x="44805" y="73621"/>
                  </a:lnTo>
                  <a:lnTo>
                    <a:pt x="44805" y="74536"/>
                  </a:lnTo>
                  <a:lnTo>
                    <a:pt x="44805" y="74980"/>
                  </a:lnTo>
                  <a:lnTo>
                    <a:pt x="45275" y="74980"/>
                  </a:lnTo>
                </a:path>
                <a:path w="57150" h="104775">
                  <a:moveTo>
                    <a:pt x="51663" y="75438"/>
                  </a:moveTo>
                  <a:lnTo>
                    <a:pt x="52133" y="75895"/>
                  </a:lnTo>
                  <a:lnTo>
                    <a:pt x="52133" y="76822"/>
                  </a:lnTo>
                  <a:lnTo>
                    <a:pt x="51206" y="77266"/>
                  </a:lnTo>
                </a:path>
                <a:path w="57150" h="104775">
                  <a:moveTo>
                    <a:pt x="22859" y="62179"/>
                  </a:moveTo>
                  <a:lnTo>
                    <a:pt x="22415" y="63093"/>
                  </a:lnTo>
                  <a:lnTo>
                    <a:pt x="22415" y="63563"/>
                  </a:lnTo>
                  <a:lnTo>
                    <a:pt x="23774" y="63563"/>
                  </a:lnTo>
                </a:path>
                <a:path w="57150" h="104775">
                  <a:moveTo>
                    <a:pt x="19659" y="58064"/>
                  </a:moveTo>
                  <a:lnTo>
                    <a:pt x="18757" y="58521"/>
                  </a:lnTo>
                  <a:lnTo>
                    <a:pt x="18757" y="58978"/>
                  </a:lnTo>
                  <a:lnTo>
                    <a:pt x="19659" y="58978"/>
                  </a:lnTo>
                </a:path>
                <a:path w="57150" h="104775">
                  <a:moveTo>
                    <a:pt x="457" y="72694"/>
                  </a:moveTo>
                  <a:lnTo>
                    <a:pt x="0" y="73621"/>
                  </a:lnTo>
                  <a:lnTo>
                    <a:pt x="457" y="74536"/>
                  </a:lnTo>
                  <a:lnTo>
                    <a:pt x="914" y="74980"/>
                  </a:lnTo>
                </a:path>
                <a:path w="57150" h="104775">
                  <a:moveTo>
                    <a:pt x="10515" y="80479"/>
                  </a:moveTo>
                  <a:lnTo>
                    <a:pt x="9143" y="81838"/>
                  </a:lnTo>
                  <a:lnTo>
                    <a:pt x="9601" y="82296"/>
                  </a:lnTo>
                  <a:lnTo>
                    <a:pt x="10972" y="82296"/>
                  </a:lnTo>
                </a:path>
                <a:path w="57150" h="104775">
                  <a:moveTo>
                    <a:pt x="18300" y="79552"/>
                  </a:moveTo>
                  <a:lnTo>
                    <a:pt x="18300" y="80022"/>
                  </a:lnTo>
                  <a:lnTo>
                    <a:pt x="18300" y="80479"/>
                  </a:lnTo>
                  <a:lnTo>
                    <a:pt x="18757" y="80937"/>
                  </a:lnTo>
                </a:path>
                <a:path w="57150" h="104775">
                  <a:moveTo>
                    <a:pt x="10058" y="96469"/>
                  </a:moveTo>
                  <a:lnTo>
                    <a:pt x="10515" y="96012"/>
                  </a:lnTo>
                  <a:lnTo>
                    <a:pt x="10972" y="95554"/>
                  </a:lnTo>
                  <a:lnTo>
                    <a:pt x="11899" y="96469"/>
                  </a:lnTo>
                  <a:lnTo>
                    <a:pt x="11442" y="96469"/>
                  </a:lnTo>
                  <a:lnTo>
                    <a:pt x="11442" y="96926"/>
                  </a:lnTo>
                  <a:lnTo>
                    <a:pt x="10972" y="97383"/>
                  </a:lnTo>
                </a:path>
                <a:path w="57150" h="104775">
                  <a:moveTo>
                    <a:pt x="24688" y="102870"/>
                  </a:moveTo>
                  <a:lnTo>
                    <a:pt x="24231" y="104254"/>
                  </a:lnTo>
                  <a:lnTo>
                    <a:pt x="24231" y="104698"/>
                  </a:lnTo>
                  <a:lnTo>
                    <a:pt x="25158" y="104698"/>
                  </a:lnTo>
                </a:path>
                <a:path w="57150" h="104775">
                  <a:moveTo>
                    <a:pt x="16459" y="100126"/>
                  </a:moveTo>
                  <a:lnTo>
                    <a:pt x="15557" y="101498"/>
                  </a:lnTo>
                  <a:lnTo>
                    <a:pt x="16014" y="101955"/>
                  </a:lnTo>
                  <a:lnTo>
                    <a:pt x="17830" y="1019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504018" y="81695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63"/>
                  </a:moveTo>
                  <a:lnTo>
                    <a:pt x="2286" y="4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463327" y="8164075"/>
              <a:ext cx="67945" cy="332740"/>
            </a:xfrm>
            <a:custGeom>
              <a:avLst/>
              <a:gdLst/>
              <a:ahLst/>
              <a:cxnLst/>
              <a:rect l="l" t="t" r="r" b="b"/>
              <a:pathLst>
                <a:path w="67945" h="332740">
                  <a:moveTo>
                    <a:pt x="51650" y="8229"/>
                  </a:moveTo>
                  <a:lnTo>
                    <a:pt x="50749" y="8229"/>
                  </a:lnTo>
                  <a:lnTo>
                    <a:pt x="50749" y="7772"/>
                  </a:lnTo>
                  <a:lnTo>
                    <a:pt x="50749" y="7315"/>
                  </a:lnTo>
                </a:path>
                <a:path w="67945" h="332740">
                  <a:moveTo>
                    <a:pt x="38849" y="2286"/>
                  </a:moveTo>
                  <a:lnTo>
                    <a:pt x="38849" y="4114"/>
                  </a:lnTo>
                  <a:lnTo>
                    <a:pt x="39776" y="4114"/>
                  </a:lnTo>
                  <a:lnTo>
                    <a:pt x="40690" y="3657"/>
                  </a:lnTo>
                </a:path>
                <a:path w="67945" h="332740">
                  <a:moveTo>
                    <a:pt x="44335" y="7772"/>
                  </a:moveTo>
                  <a:lnTo>
                    <a:pt x="43891" y="8229"/>
                  </a:lnTo>
                  <a:lnTo>
                    <a:pt x="44335" y="9144"/>
                  </a:lnTo>
                  <a:lnTo>
                    <a:pt x="44792" y="9144"/>
                  </a:lnTo>
                </a:path>
                <a:path w="67945" h="332740">
                  <a:moveTo>
                    <a:pt x="62166" y="0"/>
                  </a:moveTo>
                  <a:lnTo>
                    <a:pt x="62166" y="914"/>
                  </a:lnTo>
                  <a:lnTo>
                    <a:pt x="62623" y="1371"/>
                  </a:lnTo>
                  <a:lnTo>
                    <a:pt x="63550" y="1371"/>
                  </a:lnTo>
                </a:path>
                <a:path w="67945" h="332740">
                  <a:moveTo>
                    <a:pt x="66751" y="6870"/>
                  </a:moveTo>
                  <a:lnTo>
                    <a:pt x="66281" y="7315"/>
                  </a:lnTo>
                  <a:lnTo>
                    <a:pt x="66281" y="7772"/>
                  </a:lnTo>
                  <a:lnTo>
                    <a:pt x="66751" y="8229"/>
                  </a:lnTo>
                </a:path>
                <a:path w="67945" h="332740">
                  <a:moveTo>
                    <a:pt x="58966" y="17830"/>
                  </a:moveTo>
                  <a:lnTo>
                    <a:pt x="58051" y="18745"/>
                  </a:lnTo>
                  <a:lnTo>
                    <a:pt x="56692" y="18745"/>
                  </a:lnTo>
                  <a:lnTo>
                    <a:pt x="55765" y="18288"/>
                  </a:lnTo>
                </a:path>
                <a:path w="67945" h="332740">
                  <a:moveTo>
                    <a:pt x="50292" y="30632"/>
                  </a:moveTo>
                  <a:lnTo>
                    <a:pt x="49364" y="30632"/>
                  </a:lnTo>
                  <a:lnTo>
                    <a:pt x="48907" y="30187"/>
                  </a:lnTo>
                  <a:lnTo>
                    <a:pt x="49364" y="29273"/>
                  </a:lnTo>
                </a:path>
                <a:path w="67945" h="332740">
                  <a:moveTo>
                    <a:pt x="47091" y="24688"/>
                  </a:moveTo>
                  <a:lnTo>
                    <a:pt x="47536" y="25603"/>
                  </a:lnTo>
                  <a:lnTo>
                    <a:pt x="48006" y="26073"/>
                  </a:lnTo>
                  <a:lnTo>
                    <a:pt x="49364" y="25603"/>
                  </a:lnTo>
                </a:path>
                <a:path w="67945" h="332740">
                  <a:moveTo>
                    <a:pt x="23317" y="28803"/>
                  </a:moveTo>
                  <a:lnTo>
                    <a:pt x="23774" y="28803"/>
                  </a:lnTo>
                  <a:lnTo>
                    <a:pt x="23774" y="28346"/>
                  </a:lnTo>
                  <a:lnTo>
                    <a:pt x="24218" y="28346"/>
                  </a:lnTo>
                  <a:lnTo>
                    <a:pt x="25133" y="29273"/>
                  </a:lnTo>
                  <a:lnTo>
                    <a:pt x="24688" y="29718"/>
                  </a:lnTo>
                  <a:lnTo>
                    <a:pt x="24218" y="30187"/>
                  </a:lnTo>
                </a:path>
                <a:path w="67945" h="332740">
                  <a:moveTo>
                    <a:pt x="6858" y="31089"/>
                  </a:moveTo>
                  <a:lnTo>
                    <a:pt x="6858" y="32461"/>
                  </a:lnTo>
                  <a:lnTo>
                    <a:pt x="7302" y="32931"/>
                  </a:lnTo>
                  <a:lnTo>
                    <a:pt x="8674" y="32461"/>
                  </a:lnTo>
                </a:path>
                <a:path w="67945" h="332740">
                  <a:moveTo>
                    <a:pt x="17818" y="35661"/>
                  </a:moveTo>
                  <a:lnTo>
                    <a:pt x="17818" y="34747"/>
                  </a:lnTo>
                  <a:lnTo>
                    <a:pt x="17818" y="34290"/>
                  </a:lnTo>
                  <a:lnTo>
                    <a:pt x="16916" y="34290"/>
                  </a:lnTo>
                </a:path>
                <a:path w="67945" h="332740">
                  <a:moveTo>
                    <a:pt x="33820" y="40703"/>
                  </a:moveTo>
                  <a:lnTo>
                    <a:pt x="33375" y="41148"/>
                  </a:lnTo>
                  <a:lnTo>
                    <a:pt x="32918" y="41605"/>
                  </a:lnTo>
                  <a:lnTo>
                    <a:pt x="33820" y="42062"/>
                  </a:lnTo>
                </a:path>
                <a:path w="67945" h="332740">
                  <a:moveTo>
                    <a:pt x="49364" y="49847"/>
                  </a:moveTo>
                  <a:lnTo>
                    <a:pt x="49364" y="50304"/>
                  </a:lnTo>
                  <a:lnTo>
                    <a:pt x="49834" y="50304"/>
                  </a:lnTo>
                  <a:lnTo>
                    <a:pt x="49834" y="50749"/>
                  </a:lnTo>
                  <a:lnTo>
                    <a:pt x="49834" y="51206"/>
                  </a:lnTo>
                  <a:lnTo>
                    <a:pt x="49364" y="51663"/>
                  </a:lnTo>
                  <a:lnTo>
                    <a:pt x="48907" y="52120"/>
                  </a:lnTo>
                  <a:lnTo>
                    <a:pt x="48907" y="51206"/>
                  </a:lnTo>
                </a:path>
                <a:path w="67945" h="332740">
                  <a:moveTo>
                    <a:pt x="66281" y="42989"/>
                  </a:moveTo>
                  <a:lnTo>
                    <a:pt x="65366" y="43434"/>
                  </a:lnTo>
                  <a:lnTo>
                    <a:pt x="65366" y="44348"/>
                  </a:lnTo>
                  <a:lnTo>
                    <a:pt x="65824" y="44805"/>
                  </a:lnTo>
                </a:path>
                <a:path w="67945" h="332740">
                  <a:moveTo>
                    <a:pt x="17373" y="54406"/>
                  </a:moveTo>
                  <a:lnTo>
                    <a:pt x="17818" y="54864"/>
                  </a:lnTo>
                  <a:lnTo>
                    <a:pt x="17818" y="55778"/>
                  </a:lnTo>
                  <a:lnTo>
                    <a:pt x="16916" y="56248"/>
                  </a:lnTo>
                </a:path>
                <a:path w="67945" h="332740">
                  <a:moveTo>
                    <a:pt x="6858" y="52578"/>
                  </a:moveTo>
                  <a:lnTo>
                    <a:pt x="5930" y="53949"/>
                  </a:lnTo>
                  <a:lnTo>
                    <a:pt x="5930" y="54864"/>
                  </a:lnTo>
                  <a:lnTo>
                    <a:pt x="7302" y="55321"/>
                  </a:lnTo>
                </a:path>
                <a:path w="67945" h="332740">
                  <a:moveTo>
                    <a:pt x="10058" y="72694"/>
                  </a:moveTo>
                  <a:lnTo>
                    <a:pt x="9601" y="73152"/>
                  </a:lnTo>
                  <a:lnTo>
                    <a:pt x="9601" y="74066"/>
                  </a:lnTo>
                  <a:lnTo>
                    <a:pt x="10502" y="74066"/>
                  </a:lnTo>
                </a:path>
                <a:path w="67945" h="332740">
                  <a:moveTo>
                    <a:pt x="15074" y="75438"/>
                  </a:moveTo>
                  <a:lnTo>
                    <a:pt x="15989" y="75895"/>
                  </a:lnTo>
                  <a:lnTo>
                    <a:pt x="15989" y="76822"/>
                  </a:lnTo>
                  <a:lnTo>
                    <a:pt x="15532" y="77736"/>
                  </a:lnTo>
                </a:path>
                <a:path w="67945" h="332740">
                  <a:moveTo>
                    <a:pt x="20574" y="74523"/>
                  </a:moveTo>
                  <a:lnTo>
                    <a:pt x="20574" y="75438"/>
                  </a:lnTo>
                  <a:lnTo>
                    <a:pt x="20574" y="75895"/>
                  </a:lnTo>
                  <a:lnTo>
                    <a:pt x="21475" y="75895"/>
                  </a:lnTo>
                </a:path>
                <a:path w="67945" h="332740">
                  <a:moveTo>
                    <a:pt x="901" y="80937"/>
                  </a:moveTo>
                  <a:lnTo>
                    <a:pt x="1358" y="81381"/>
                  </a:lnTo>
                  <a:lnTo>
                    <a:pt x="1358" y="81838"/>
                  </a:lnTo>
                  <a:lnTo>
                    <a:pt x="901" y="82296"/>
                  </a:lnTo>
                </a:path>
                <a:path w="67945" h="332740">
                  <a:moveTo>
                    <a:pt x="24688" y="86868"/>
                  </a:moveTo>
                  <a:lnTo>
                    <a:pt x="24218" y="87337"/>
                  </a:lnTo>
                  <a:lnTo>
                    <a:pt x="24218" y="88239"/>
                  </a:lnTo>
                  <a:lnTo>
                    <a:pt x="25133" y="88239"/>
                  </a:lnTo>
                </a:path>
                <a:path w="67945" h="332740">
                  <a:moveTo>
                    <a:pt x="32918" y="83223"/>
                  </a:moveTo>
                  <a:lnTo>
                    <a:pt x="33375" y="83223"/>
                  </a:lnTo>
                  <a:lnTo>
                    <a:pt x="33820" y="83223"/>
                  </a:lnTo>
                  <a:lnTo>
                    <a:pt x="33820" y="84137"/>
                  </a:lnTo>
                  <a:lnTo>
                    <a:pt x="33375" y="84582"/>
                  </a:lnTo>
                  <a:lnTo>
                    <a:pt x="33375" y="85039"/>
                  </a:lnTo>
                </a:path>
                <a:path w="67945" h="332740">
                  <a:moveTo>
                    <a:pt x="48907" y="73152"/>
                  </a:moveTo>
                  <a:lnTo>
                    <a:pt x="48006" y="73152"/>
                  </a:lnTo>
                  <a:lnTo>
                    <a:pt x="48006" y="72237"/>
                  </a:lnTo>
                  <a:lnTo>
                    <a:pt x="48450" y="71323"/>
                  </a:lnTo>
                </a:path>
                <a:path w="67945" h="332740">
                  <a:moveTo>
                    <a:pt x="54406" y="70421"/>
                  </a:moveTo>
                  <a:lnTo>
                    <a:pt x="55308" y="70866"/>
                  </a:lnTo>
                  <a:lnTo>
                    <a:pt x="55765" y="70866"/>
                  </a:lnTo>
                  <a:lnTo>
                    <a:pt x="55308" y="71780"/>
                  </a:lnTo>
                  <a:lnTo>
                    <a:pt x="54406" y="71780"/>
                  </a:lnTo>
                </a:path>
                <a:path w="67945" h="332740">
                  <a:moveTo>
                    <a:pt x="47536" y="65379"/>
                  </a:moveTo>
                  <a:lnTo>
                    <a:pt x="47091" y="65836"/>
                  </a:lnTo>
                  <a:lnTo>
                    <a:pt x="46634" y="66294"/>
                  </a:lnTo>
                  <a:lnTo>
                    <a:pt x="46634" y="66751"/>
                  </a:lnTo>
                  <a:lnTo>
                    <a:pt x="47091" y="67665"/>
                  </a:lnTo>
                  <a:lnTo>
                    <a:pt x="47536" y="67221"/>
                  </a:lnTo>
                  <a:lnTo>
                    <a:pt x="48006" y="67221"/>
                  </a:lnTo>
                </a:path>
                <a:path w="67945" h="332740">
                  <a:moveTo>
                    <a:pt x="52565" y="74523"/>
                  </a:moveTo>
                  <a:lnTo>
                    <a:pt x="53949" y="75438"/>
                  </a:lnTo>
                  <a:lnTo>
                    <a:pt x="53949" y="76365"/>
                  </a:lnTo>
                  <a:lnTo>
                    <a:pt x="52565" y="77266"/>
                  </a:lnTo>
                </a:path>
                <a:path w="67945" h="332740">
                  <a:moveTo>
                    <a:pt x="60350" y="80467"/>
                  </a:moveTo>
                  <a:lnTo>
                    <a:pt x="59893" y="81381"/>
                  </a:lnTo>
                  <a:lnTo>
                    <a:pt x="59893" y="81838"/>
                  </a:lnTo>
                  <a:lnTo>
                    <a:pt x="60807" y="82296"/>
                  </a:lnTo>
                </a:path>
                <a:path w="67945" h="332740">
                  <a:moveTo>
                    <a:pt x="66281" y="84137"/>
                  </a:moveTo>
                  <a:lnTo>
                    <a:pt x="66281" y="84582"/>
                  </a:lnTo>
                  <a:lnTo>
                    <a:pt x="66281" y="85039"/>
                  </a:lnTo>
                  <a:lnTo>
                    <a:pt x="65824" y="85039"/>
                  </a:lnTo>
                </a:path>
                <a:path w="67945" h="332740">
                  <a:moveTo>
                    <a:pt x="48006" y="92811"/>
                  </a:moveTo>
                  <a:lnTo>
                    <a:pt x="48006" y="93738"/>
                  </a:lnTo>
                  <a:lnTo>
                    <a:pt x="48450" y="94653"/>
                  </a:lnTo>
                  <a:lnTo>
                    <a:pt x="49364" y="94653"/>
                  </a:lnTo>
                </a:path>
                <a:path w="67945" h="332740">
                  <a:moveTo>
                    <a:pt x="55765" y="92354"/>
                  </a:moveTo>
                  <a:lnTo>
                    <a:pt x="56222" y="93281"/>
                  </a:lnTo>
                  <a:lnTo>
                    <a:pt x="56222" y="94183"/>
                  </a:lnTo>
                  <a:lnTo>
                    <a:pt x="55308" y="94653"/>
                  </a:lnTo>
                </a:path>
                <a:path w="67945" h="332740">
                  <a:moveTo>
                    <a:pt x="14617" y="96469"/>
                  </a:moveTo>
                  <a:lnTo>
                    <a:pt x="13703" y="97383"/>
                  </a:lnTo>
                  <a:lnTo>
                    <a:pt x="13703" y="97853"/>
                  </a:lnTo>
                  <a:lnTo>
                    <a:pt x="14617" y="98298"/>
                  </a:lnTo>
                </a:path>
                <a:path w="67945" h="332740">
                  <a:moveTo>
                    <a:pt x="7302" y="104698"/>
                  </a:moveTo>
                  <a:lnTo>
                    <a:pt x="7302" y="106070"/>
                  </a:lnTo>
                  <a:lnTo>
                    <a:pt x="7302" y="106540"/>
                  </a:lnTo>
                  <a:lnTo>
                    <a:pt x="8216" y="106997"/>
                  </a:lnTo>
                </a:path>
                <a:path w="67945" h="332740">
                  <a:moveTo>
                    <a:pt x="13258" y="115671"/>
                  </a:moveTo>
                  <a:lnTo>
                    <a:pt x="12801" y="117055"/>
                  </a:lnTo>
                  <a:lnTo>
                    <a:pt x="13258" y="117500"/>
                  </a:lnTo>
                  <a:lnTo>
                    <a:pt x="14617" y="117500"/>
                  </a:lnTo>
                </a:path>
                <a:path w="67945" h="332740">
                  <a:moveTo>
                    <a:pt x="22860" y="120713"/>
                  </a:moveTo>
                  <a:lnTo>
                    <a:pt x="22390" y="121615"/>
                  </a:lnTo>
                  <a:lnTo>
                    <a:pt x="22860" y="122072"/>
                  </a:lnTo>
                  <a:lnTo>
                    <a:pt x="23774" y="122072"/>
                  </a:lnTo>
                </a:path>
                <a:path w="67945" h="332740">
                  <a:moveTo>
                    <a:pt x="12331" y="120713"/>
                  </a:moveTo>
                  <a:lnTo>
                    <a:pt x="13258" y="120256"/>
                  </a:lnTo>
                  <a:lnTo>
                    <a:pt x="14173" y="120256"/>
                  </a:lnTo>
                  <a:lnTo>
                    <a:pt x="14617" y="121170"/>
                  </a:lnTo>
                </a:path>
                <a:path w="67945" h="332740">
                  <a:moveTo>
                    <a:pt x="37020" y="118872"/>
                  </a:moveTo>
                  <a:lnTo>
                    <a:pt x="37020" y="119329"/>
                  </a:lnTo>
                  <a:lnTo>
                    <a:pt x="37020" y="120256"/>
                  </a:lnTo>
                  <a:lnTo>
                    <a:pt x="37490" y="120256"/>
                  </a:lnTo>
                </a:path>
                <a:path w="67945" h="332740">
                  <a:moveTo>
                    <a:pt x="39776" y="109270"/>
                  </a:moveTo>
                  <a:lnTo>
                    <a:pt x="40690" y="108356"/>
                  </a:lnTo>
                  <a:lnTo>
                    <a:pt x="41592" y="107899"/>
                  </a:lnTo>
                  <a:lnTo>
                    <a:pt x="42506" y="108356"/>
                  </a:lnTo>
                </a:path>
                <a:path w="67945" h="332740">
                  <a:moveTo>
                    <a:pt x="49364" y="107454"/>
                  </a:moveTo>
                  <a:lnTo>
                    <a:pt x="48450" y="108356"/>
                  </a:lnTo>
                  <a:lnTo>
                    <a:pt x="48450" y="109270"/>
                  </a:lnTo>
                  <a:lnTo>
                    <a:pt x="48907" y="109728"/>
                  </a:lnTo>
                </a:path>
                <a:path w="67945" h="332740">
                  <a:moveTo>
                    <a:pt x="45250" y="115671"/>
                  </a:moveTo>
                  <a:lnTo>
                    <a:pt x="46164" y="115214"/>
                  </a:lnTo>
                  <a:lnTo>
                    <a:pt x="47091" y="115671"/>
                  </a:lnTo>
                  <a:lnTo>
                    <a:pt x="47536" y="116586"/>
                  </a:lnTo>
                </a:path>
                <a:path w="67945" h="332740">
                  <a:moveTo>
                    <a:pt x="61252" y="115214"/>
                  </a:moveTo>
                  <a:lnTo>
                    <a:pt x="60350" y="115671"/>
                  </a:lnTo>
                  <a:lnTo>
                    <a:pt x="60350" y="116128"/>
                  </a:lnTo>
                  <a:lnTo>
                    <a:pt x="61252" y="117055"/>
                  </a:lnTo>
                </a:path>
                <a:path w="67945" h="332740">
                  <a:moveTo>
                    <a:pt x="64452" y="141732"/>
                  </a:moveTo>
                  <a:lnTo>
                    <a:pt x="63080" y="141732"/>
                  </a:lnTo>
                  <a:lnTo>
                    <a:pt x="62166" y="142189"/>
                  </a:lnTo>
                  <a:lnTo>
                    <a:pt x="62623" y="143573"/>
                  </a:lnTo>
                </a:path>
                <a:path w="67945" h="332740">
                  <a:moveTo>
                    <a:pt x="45707" y="134416"/>
                  </a:moveTo>
                  <a:lnTo>
                    <a:pt x="44792" y="135331"/>
                  </a:lnTo>
                  <a:lnTo>
                    <a:pt x="45250" y="135788"/>
                  </a:lnTo>
                  <a:lnTo>
                    <a:pt x="46634" y="135788"/>
                  </a:lnTo>
                </a:path>
                <a:path w="67945" h="332740">
                  <a:moveTo>
                    <a:pt x="7759" y="150431"/>
                  </a:moveTo>
                  <a:lnTo>
                    <a:pt x="7759" y="149961"/>
                  </a:lnTo>
                  <a:lnTo>
                    <a:pt x="8216" y="149504"/>
                  </a:lnTo>
                  <a:lnTo>
                    <a:pt x="8674" y="148590"/>
                  </a:lnTo>
                  <a:lnTo>
                    <a:pt x="9131" y="148590"/>
                  </a:lnTo>
                  <a:lnTo>
                    <a:pt x="9601" y="149047"/>
                  </a:lnTo>
                  <a:lnTo>
                    <a:pt x="10058" y="149504"/>
                  </a:lnTo>
                </a:path>
                <a:path w="67945" h="332740">
                  <a:moveTo>
                    <a:pt x="20116" y="144932"/>
                  </a:moveTo>
                  <a:lnTo>
                    <a:pt x="20116" y="146304"/>
                  </a:lnTo>
                  <a:lnTo>
                    <a:pt x="20574" y="146304"/>
                  </a:lnTo>
                  <a:lnTo>
                    <a:pt x="21018" y="146761"/>
                  </a:lnTo>
                </a:path>
                <a:path w="67945" h="332740">
                  <a:moveTo>
                    <a:pt x="11874" y="163220"/>
                  </a:moveTo>
                  <a:lnTo>
                    <a:pt x="12331" y="161848"/>
                  </a:lnTo>
                  <a:lnTo>
                    <a:pt x="13703" y="162306"/>
                  </a:lnTo>
                  <a:lnTo>
                    <a:pt x="14617" y="162763"/>
                  </a:lnTo>
                </a:path>
                <a:path w="67945" h="332740">
                  <a:moveTo>
                    <a:pt x="10058" y="154089"/>
                  </a:moveTo>
                  <a:lnTo>
                    <a:pt x="9601" y="155448"/>
                  </a:lnTo>
                  <a:lnTo>
                    <a:pt x="10058" y="155905"/>
                  </a:lnTo>
                  <a:lnTo>
                    <a:pt x="11874" y="155905"/>
                  </a:lnTo>
                </a:path>
                <a:path w="67945" h="332740">
                  <a:moveTo>
                    <a:pt x="4102" y="168706"/>
                  </a:moveTo>
                  <a:lnTo>
                    <a:pt x="5473" y="169621"/>
                  </a:lnTo>
                  <a:lnTo>
                    <a:pt x="5473" y="170548"/>
                  </a:lnTo>
                  <a:lnTo>
                    <a:pt x="4102" y="171450"/>
                  </a:lnTo>
                </a:path>
                <a:path w="67945" h="332740">
                  <a:moveTo>
                    <a:pt x="16916" y="173736"/>
                  </a:moveTo>
                  <a:lnTo>
                    <a:pt x="17373" y="173278"/>
                  </a:lnTo>
                  <a:lnTo>
                    <a:pt x="17373" y="172821"/>
                  </a:lnTo>
                  <a:lnTo>
                    <a:pt x="18275" y="172821"/>
                  </a:lnTo>
                  <a:lnTo>
                    <a:pt x="18732" y="173278"/>
                  </a:lnTo>
                  <a:lnTo>
                    <a:pt x="19189" y="173736"/>
                  </a:lnTo>
                </a:path>
                <a:path w="67945" h="332740">
                  <a:moveTo>
                    <a:pt x="28790" y="166878"/>
                  </a:moveTo>
                  <a:lnTo>
                    <a:pt x="29248" y="166420"/>
                  </a:lnTo>
                  <a:lnTo>
                    <a:pt x="29718" y="165963"/>
                  </a:lnTo>
                  <a:lnTo>
                    <a:pt x="29248" y="165506"/>
                  </a:lnTo>
                  <a:lnTo>
                    <a:pt x="28333" y="165049"/>
                  </a:lnTo>
                  <a:lnTo>
                    <a:pt x="28333" y="165506"/>
                  </a:lnTo>
                  <a:lnTo>
                    <a:pt x="27889" y="165963"/>
                  </a:lnTo>
                </a:path>
                <a:path w="67945" h="332740">
                  <a:moveTo>
                    <a:pt x="44335" y="157289"/>
                  </a:moveTo>
                  <a:lnTo>
                    <a:pt x="44335" y="158203"/>
                  </a:lnTo>
                  <a:lnTo>
                    <a:pt x="45250" y="158648"/>
                  </a:lnTo>
                  <a:lnTo>
                    <a:pt x="45707" y="158203"/>
                  </a:lnTo>
                </a:path>
                <a:path w="67945" h="332740">
                  <a:moveTo>
                    <a:pt x="61709" y="160477"/>
                  </a:moveTo>
                  <a:lnTo>
                    <a:pt x="61252" y="161404"/>
                  </a:lnTo>
                  <a:lnTo>
                    <a:pt x="61252" y="161848"/>
                  </a:lnTo>
                  <a:lnTo>
                    <a:pt x="62166" y="161848"/>
                  </a:lnTo>
                </a:path>
                <a:path w="67945" h="332740">
                  <a:moveTo>
                    <a:pt x="65824" y="157734"/>
                  </a:moveTo>
                  <a:lnTo>
                    <a:pt x="65824" y="158203"/>
                  </a:lnTo>
                  <a:lnTo>
                    <a:pt x="66281" y="158648"/>
                  </a:lnTo>
                  <a:lnTo>
                    <a:pt x="66751" y="159105"/>
                  </a:lnTo>
                  <a:lnTo>
                    <a:pt x="67208" y="158648"/>
                  </a:lnTo>
                  <a:lnTo>
                    <a:pt x="67652" y="158203"/>
                  </a:lnTo>
                </a:path>
                <a:path w="67945" h="332740">
                  <a:moveTo>
                    <a:pt x="46634" y="178765"/>
                  </a:moveTo>
                  <a:lnTo>
                    <a:pt x="45707" y="178765"/>
                  </a:lnTo>
                  <a:lnTo>
                    <a:pt x="45250" y="178320"/>
                  </a:lnTo>
                  <a:lnTo>
                    <a:pt x="44792" y="177406"/>
                  </a:lnTo>
                </a:path>
                <a:path w="67945" h="332740">
                  <a:moveTo>
                    <a:pt x="49834" y="185623"/>
                  </a:moveTo>
                  <a:lnTo>
                    <a:pt x="50749" y="185623"/>
                  </a:lnTo>
                  <a:lnTo>
                    <a:pt x="51650" y="186537"/>
                  </a:lnTo>
                  <a:lnTo>
                    <a:pt x="51206" y="186537"/>
                  </a:lnTo>
                  <a:lnTo>
                    <a:pt x="50749" y="187452"/>
                  </a:lnTo>
                </a:path>
                <a:path w="67945" h="332740">
                  <a:moveTo>
                    <a:pt x="49364" y="173278"/>
                  </a:moveTo>
                  <a:lnTo>
                    <a:pt x="49834" y="173736"/>
                  </a:lnTo>
                  <a:lnTo>
                    <a:pt x="49364" y="173736"/>
                  </a:lnTo>
                  <a:lnTo>
                    <a:pt x="49834" y="174205"/>
                  </a:lnTo>
                  <a:lnTo>
                    <a:pt x="50292" y="174650"/>
                  </a:lnTo>
                  <a:lnTo>
                    <a:pt x="51206" y="174650"/>
                  </a:lnTo>
                  <a:lnTo>
                    <a:pt x="52108" y="174205"/>
                  </a:lnTo>
                </a:path>
                <a:path w="67945" h="332740">
                  <a:moveTo>
                    <a:pt x="47536" y="190665"/>
                  </a:moveTo>
                  <a:lnTo>
                    <a:pt x="48450" y="190665"/>
                  </a:lnTo>
                  <a:lnTo>
                    <a:pt x="48450" y="192036"/>
                  </a:lnTo>
                </a:path>
                <a:path w="67945" h="332740">
                  <a:moveTo>
                    <a:pt x="66751" y="182880"/>
                  </a:moveTo>
                  <a:lnTo>
                    <a:pt x="66751" y="184721"/>
                  </a:lnTo>
                  <a:lnTo>
                    <a:pt x="67208" y="184721"/>
                  </a:lnTo>
                  <a:lnTo>
                    <a:pt x="67208" y="185166"/>
                  </a:lnTo>
                </a:path>
                <a:path w="67945" h="332740">
                  <a:moveTo>
                    <a:pt x="42506" y="199796"/>
                  </a:moveTo>
                  <a:lnTo>
                    <a:pt x="42964" y="199796"/>
                  </a:lnTo>
                  <a:lnTo>
                    <a:pt x="42964" y="199339"/>
                  </a:lnTo>
                  <a:lnTo>
                    <a:pt x="43434" y="199339"/>
                  </a:lnTo>
                  <a:lnTo>
                    <a:pt x="44335" y="200253"/>
                  </a:lnTo>
                  <a:lnTo>
                    <a:pt x="44792" y="201168"/>
                  </a:lnTo>
                  <a:lnTo>
                    <a:pt x="44335" y="202082"/>
                  </a:lnTo>
                </a:path>
                <a:path w="67945" h="332740">
                  <a:moveTo>
                    <a:pt x="37490" y="206654"/>
                  </a:moveTo>
                  <a:lnTo>
                    <a:pt x="37490" y="208038"/>
                  </a:lnTo>
                  <a:lnTo>
                    <a:pt x="37934" y="208483"/>
                  </a:lnTo>
                  <a:lnTo>
                    <a:pt x="39306" y="208038"/>
                  </a:lnTo>
                </a:path>
                <a:path w="67945" h="332740">
                  <a:moveTo>
                    <a:pt x="33820" y="211239"/>
                  </a:moveTo>
                  <a:lnTo>
                    <a:pt x="34290" y="211683"/>
                  </a:lnTo>
                  <a:lnTo>
                    <a:pt x="34734" y="211239"/>
                  </a:lnTo>
                  <a:lnTo>
                    <a:pt x="34734" y="211683"/>
                  </a:lnTo>
                  <a:lnTo>
                    <a:pt x="34734" y="212598"/>
                  </a:lnTo>
                  <a:lnTo>
                    <a:pt x="34290" y="212598"/>
                  </a:lnTo>
                  <a:lnTo>
                    <a:pt x="33820" y="213055"/>
                  </a:lnTo>
                </a:path>
                <a:path w="67945" h="332740">
                  <a:moveTo>
                    <a:pt x="12801" y="196596"/>
                  </a:moveTo>
                  <a:lnTo>
                    <a:pt x="12331" y="197523"/>
                  </a:lnTo>
                  <a:lnTo>
                    <a:pt x="12331" y="198437"/>
                  </a:lnTo>
                  <a:lnTo>
                    <a:pt x="12801" y="198882"/>
                  </a:lnTo>
                </a:path>
                <a:path w="67945" h="332740">
                  <a:moveTo>
                    <a:pt x="10960" y="203454"/>
                  </a:moveTo>
                  <a:lnTo>
                    <a:pt x="11874" y="204381"/>
                  </a:lnTo>
                  <a:lnTo>
                    <a:pt x="11874" y="204838"/>
                  </a:lnTo>
                  <a:lnTo>
                    <a:pt x="11417" y="205740"/>
                  </a:lnTo>
                </a:path>
                <a:path w="67945" h="332740">
                  <a:moveTo>
                    <a:pt x="3657" y="205740"/>
                  </a:moveTo>
                  <a:lnTo>
                    <a:pt x="3200" y="206654"/>
                  </a:lnTo>
                  <a:lnTo>
                    <a:pt x="3657" y="207111"/>
                  </a:lnTo>
                  <a:lnTo>
                    <a:pt x="5016" y="207581"/>
                  </a:lnTo>
                </a:path>
                <a:path w="67945" h="332740">
                  <a:moveTo>
                    <a:pt x="16459" y="213055"/>
                  </a:moveTo>
                  <a:lnTo>
                    <a:pt x="17373" y="213969"/>
                  </a:lnTo>
                  <a:lnTo>
                    <a:pt x="17818" y="214884"/>
                  </a:lnTo>
                  <a:lnTo>
                    <a:pt x="16916" y="215798"/>
                  </a:lnTo>
                </a:path>
                <a:path w="67945" h="332740">
                  <a:moveTo>
                    <a:pt x="10960" y="224955"/>
                  </a:moveTo>
                  <a:lnTo>
                    <a:pt x="10502" y="225399"/>
                  </a:lnTo>
                  <a:lnTo>
                    <a:pt x="10502" y="225856"/>
                  </a:lnTo>
                  <a:lnTo>
                    <a:pt x="10960" y="226771"/>
                  </a:lnTo>
                </a:path>
                <a:path w="67945" h="332740">
                  <a:moveTo>
                    <a:pt x="34290" y="233172"/>
                  </a:moveTo>
                  <a:lnTo>
                    <a:pt x="34290" y="233629"/>
                  </a:lnTo>
                  <a:lnTo>
                    <a:pt x="33820" y="233629"/>
                  </a:lnTo>
                  <a:lnTo>
                    <a:pt x="33820" y="234086"/>
                  </a:lnTo>
                  <a:lnTo>
                    <a:pt x="33820" y="235013"/>
                  </a:lnTo>
                  <a:lnTo>
                    <a:pt x="34290" y="235013"/>
                  </a:lnTo>
                  <a:lnTo>
                    <a:pt x="35191" y="235470"/>
                  </a:lnTo>
                </a:path>
                <a:path w="67945" h="332740">
                  <a:moveTo>
                    <a:pt x="42506" y="220840"/>
                  </a:moveTo>
                  <a:lnTo>
                    <a:pt x="43434" y="221297"/>
                  </a:lnTo>
                  <a:lnTo>
                    <a:pt x="43434" y="222199"/>
                  </a:lnTo>
                  <a:lnTo>
                    <a:pt x="42506" y="222656"/>
                  </a:lnTo>
                </a:path>
                <a:path w="67945" h="332740">
                  <a:moveTo>
                    <a:pt x="45707" y="227698"/>
                  </a:moveTo>
                  <a:lnTo>
                    <a:pt x="45250" y="228155"/>
                  </a:lnTo>
                  <a:lnTo>
                    <a:pt x="45250" y="229069"/>
                  </a:lnTo>
                  <a:lnTo>
                    <a:pt x="46164" y="229514"/>
                  </a:lnTo>
                </a:path>
                <a:path w="67945" h="332740">
                  <a:moveTo>
                    <a:pt x="58966" y="240487"/>
                  </a:moveTo>
                  <a:lnTo>
                    <a:pt x="59423" y="241871"/>
                  </a:lnTo>
                  <a:lnTo>
                    <a:pt x="58966" y="242316"/>
                  </a:lnTo>
                  <a:lnTo>
                    <a:pt x="57607" y="242773"/>
                  </a:lnTo>
                  <a:lnTo>
                    <a:pt x="56692" y="242773"/>
                  </a:lnTo>
                  <a:lnTo>
                    <a:pt x="58051" y="242773"/>
                  </a:lnTo>
                  <a:lnTo>
                    <a:pt x="57607" y="242316"/>
                  </a:lnTo>
                </a:path>
                <a:path w="67945" h="332740">
                  <a:moveTo>
                    <a:pt x="58508" y="230428"/>
                  </a:moveTo>
                  <a:lnTo>
                    <a:pt x="58051" y="231355"/>
                  </a:lnTo>
                  <a:lnTo>
                    <a:pt x="57607" y="231800"/>
                  </a:lnTo>
                  <a:lnTo>
                    <a:pt x="57607" y="232714"/>
                  </a:lnTo>
                  <a:lnTo>
                    <a:pt x="58051" y="232714"/>
                  </a:lnTo>
                  <a:lnTo>
                    <a:pt x="58508" y="232714"/>
                  </a:lnTo>
                  <a:lnTo>
                    <a:pt x="58966" y="233172"/>
                  </a:lnTo>
                </a:path>
                <a:path w="67945" h="332740">
                  <a:moveTo>
                    <a:pt x="62166" y="242316"/>
                  </a:moveTo>
                  <a:lnTo>
                    <a:pt x="62623" y="243230"/>
                  </a:lnTo>
                  <a:lnTo>
                    <a:pt x="63080" y="244602"/>
                  </a:lnTo>
                  <a:lnTo>
                    <a:pt x="64008" y="245516"/>
                  </a:lnTo>
                  <a:lnTo>
                    <a:pt x="63550" y="246430"/>
                  </a:lnTo>
                  <a:lnTo>
                    <a:pt x="63080" y="245973"/>
                  </a:lnTo>
                </a:path>
                <a:path w="67945" h="332740">
                  <a:moveTo>
                    <a:pt x="39776" y="241414"/>
                  </a:moveTo>
                  <a:lnTo>
                    <a:pt x="38849" y="242316"/>
                  </a:lnTo>
                  <a:lnTo>
                    <a:pt x="38392" y="243230"/>
                  </a:lnTo>
                  <a:lnTo>
                    <a:pt x="39776" y="244144"/>
                  </a:lnTo>
                </a:path>
                <a:path w="67945" h="332740">
                  <a:moveTo>
                    <a:pt x="8674" y="235013"/>
                  </a:moveTo>
                  <a:lnTo>
                    <a:pt x="7759" y="235915"/>
                  </a:lnTo>
                  <a:lnTo>
                    <a:pt x="8216" y="236829"/>
                  </a:lnTo>
                  <a:lnTo>
                    <a:pt x="9131" y="236829"/>
                  </a:lnTo>
                </a:path>
                <a:path w="67945" h="332740">
                  <a:moveTo>
                    <a:pt x="16916" y="235915"/>
                  </a:moveTo>
                  <a:lnTo>
                    <a:pt x="17373" y="236372"/>
                  </a:lnTo>
                  <a:lnTo>
                    <a:pt x="16916" y="237286"/>
                  </a:lnTo>
                  <a:lnTo>
                    <a:pt x="16916" y="237744"/>
                  </a:lnTo>
                  <a:lnTo>
                    <a:pt x="16459" y="238201"/>
                  </a:lnTo>
                  <a:lnTo>
                    <a:pt x="15989" y="238201"/>
                  </a:lnTo>
                </a:path>
                <a:path w="67945" h="332740">
                  <a:moveTo>
                    <a:pt x="10502" y="245973"/>
                  </a:moveTo>
                  <a:lnTo>
                    <a:pt x="9601" y="245973"/>
                  </a:lnTo>
                  <a:lnTo>
                    <a:pt x="9131" y="245973"/>
                  </a:lnTo>
                  <a:lnTo>
                    <a:pt x="9131" y="247345"/>
                  </a:lnTo>
                  <a:lnTo>
                    <a:pt x="9601" y="247815"/>
                  </a:lnTo>
                  <a:lnTo>
                    <a:pt x="10960" y="248272"/>
                  </a:lnTo>
                  <a:lnTo>
                    <a:pt x="11874" y="248716"/>
                  </a:lnTo>
                </a:path>
                <a:path w="67945" h="332740">
                  <a:moveTo>
                    <a:pt x="23774" y="248272"/>
                  </a:moveTo>
                  <a:lnTo>
                    <a:pt x="24218" y="249186"/>
                  </a:lnTo>
                  <a:lnTo>
                    <a:pt x="23774" y="249631"/>
                  </a:lnTo>
                  <a:lnTo>
                    <a:pt x="22860" y="250088"/>
                  </a:lnTo>
                </a:path>
                <a:path w="67945" h="332740">
                  <a:moveTo>
                    <a:pt x="0" y="260146"/>
                  </a:moveTo>
                  <a:lnTo>
                    <a:pt x="0" y="261988"/>
                  </a:lnTo>
                  <a:lnTo>
                    <a:pt x="1358" y="262890"/>
                  </a:lnTo>
                  <a:lnTo>
                    <a:pt x="1816" y="262432"/>
                  </a:lnTo>
                </a:path>
                <a:path w="67945" h="332740">
                  <a:moveTo>
                    <a:pt x="15989" y="258787"/>
                  </a:moveTo>
                  <a:lnTo>
                    <a:pt x="16916" y="259232"/>
                  </a:lnTo>
                  <a:lnTo>
                    <a:pt x="17373" y="259232"/>
                  </a:lnTo>
                  <a:lnTo>
                    <a:pt x="17373" y="260604"/>
                  </a:lnTo>
                  <a:lnTo>
                    <a:pt x="16916" y="260604"/>
                  </a:lnTo>
                  <a:lnTo>
                    <a:pt x="16459" y="261061"/>
                  </a:lnTo>
                </a:path>
                <a:path w="67945" h="332740">
                  <a:moveTo>
                    <a:pt x="39776" y="255117"/>
                  </a:moveTo>
                  <a:lnTo>
                    <a:pt x="39306" y="256032"/>
                  </a:lnTo>
                  <a:lnTo>
                    <a:pt x="39776" y="256489"/>
                  </a:lnTo>
                  <a:lnTo>
                    <a:pt x="40233" y="256946"/>
                  </a:lnTo>
                </a:path>
                <a:path w="67945" h="332740">
                  <a:moveTo>
                    <a:pt x="39776" y="262432"/>
                  </a:moveTo>
                  <a:lnTo>
                    <a:pt x="40233" y="262432"/>
                  </a:lnTo>
                  <a:lnTo>
                    <a:pt x="40690" y="262432"/>
                  </a:lnTo>
                  <a:lnTo>
                    <a:pt x="41135" y="262890"/>
                  </a:lnTo>
                  <a:lnTo>
                    <a:pt x="41135" y="264261"/>
                  </a:lnTo>
                  <a:lnTo>
                    <a:pt x="41135" y="265188"/>
                  </a:lnTo>
                  <a:lnTo>
                    <a:pt x="40233" y="265188"/>
                  </a:lnTo>
                </a:path>
                <a:path w="67945" h="332740">
                  <a:moveTo>
                    <a:pt x="9131" y="267004"/>
                  </a:moveTo>
                  <a:lnTo>
                    <a:pt x="8674" y="267004"/>
                  </a:lnTo>
                  <a:lnTo>
                    <a:pt x="8674" y="267462"/>
                  </a:lnTo>
                  <a:lnTo>
                    <a:pt x="8216" y="267919"/>
                  </a:lnTo>
                  <a:lnTo>
                    <a:pt x="8674" y="267919"/>
                  </a:lnTo>
                  <a:lnTo>
                    <a:pt x="9131" y="268389"/>
                  </a:lnTo>
                  <a:lnTo>
                    <a:pt x="9601" y="268833"/>
                  </a:lnTo>
                </a:path>
                <a:path w="67945" h="332740">
                  <a:moveTo>
                    <a:pt x="11874" y="277063"/>
                  </a:moveTo>
                  <a:lnTo>
                    <a:pt x="11417" y="277063"/>
                  </a:lnTo>
                  <a:lnTo>
                    <a:pt x="11417" y="276148"/>
                  </a:lnTo>
                  <a:lnTo>
                    <a:pt x="12331" y="275704"/>
                  </a:lnTo>
                </a:path>
                <a:path w="67945" h="332740">
                  <a:moveTo>
                    <a:pt x="457" y="283006"/>
                  </a:moveTo>
                  <a:lnTo>
                    <a:pt x="0" y="283464"/>
                  </a:lnTo>
                  <a:lnTo>
                    <a:pt x="457" y="284378"/>
                  </a:lnTo>
                  <a:lnTo>
                    <a:pt x="457" y="284848"/>
                  </a:lnTo>
                  <a:lnTo>
                    <a:pt x="901" y="285305"/>
                  </a:lnTo>
                  <a:lnTo>
                    <a:pt x="1358" y="285305"/>
                  </a:lnTo>
                  <a:lnTo>
                    <a:pt x="2273" y="285305"/>
                  </a:lnTo>
                </a:path>
                <a:path w="67945" h="332740">
                  <a:moveTo>
                    <a:pt x="14173" y="271589"/>
                  </a:moveTo>
                  <a:lnTo>
                    <a:pt x="15074" y="271589"/>
                  </a:lnTo>
                  <a:lnTo>
                    <a:pt x="15532" y="272503"/>
                  </a:lnTo>
                  <a:lnTo>
                    <a:pt x="15532" y="273405"/>
                  </a:lnTo>
                </a:path>
                <a:path w="67945" h="332740">
                  <a:moveTo>
                    <a:pt x="24688" y="280263"/>
                  </a:moveTo>
                  <a:lnTo>
                    <a:pt x="24688" y="281178"/>
                  </a:lnTo>
                  <a:lnTo>
                    <a:pt x="24688" y="281635"/>
                  </a:lnTo>
                  <a:lnTo>
                    <a:pt x="25133" y="282105"/>
                  </a:lnTo>
                </a:path>
                <a:path w="67945" h="332740">
                  <a:moveTo>
                    <a:pt x="7302" y="288036"/>
                  </a:moveTo>
                  <a:lnTo>
                    <a:pt x="8216" y="288950"/>
                  </a:lnTo>
                  <a:lnTo>
                    <a:pt x="8216" y="289864"/>
                  </a:lnTo>
                  <a:lnTo>
                    <a:pt x="6858" y="290322"/>
                  </a:lnTo>
                </a:path>
                <a:path w="67945" h="332740">
                  <a:moveTo>
                    <a:pt x="901" y="304038"/>
                  </a:moveTo>
                  <a:lnTo>
                    <a:pt x="457" y="305422"/>
                  </a:lnTo>
                  <a:lnTo>
                    <a:pt x="901" y="305866"/>
                  </a:lnTo>
                  <a:lnTo>
                    <a:pt x="2273" y="305866"/>
                  </a:lnTo>
                </a:path>
                <a:path w="67945" h="332740">
                  <a:moveTo>
                    <a:pt x="6400" y="311823"/>
                  </a:moveTo>
                  <a:lnTo>
                    <a:pt x="6400" y="312267"/>
                  </a:lnTo>
                  <a:lnTo>
                    <a:pt x="5473" y="310896"/>
                  </a:lnTo>
                  <a:lnTo>
                    <a:pt x="5016" y="310438"/>
                  </a:lnTo>
                  <a:lnTo>
                    <a:pt x="5473" y="309981"/>
                  </a:lnTo>
                  <a:lnTo>
                    <a:pt x="5930" y="310438"/>
                  </a:lnTo>
                  <a:lnTo>
                    <a:pt x="5930" y="309981"/>
                  </a:lnTo>
                </a:path>
                <a:path w="67945" h="332740">
                  <a:moveTo>
                    <a:pt x="10058" y="315023"/>
                  </a:moveTo>
                  <a:lnTo>
                    <a:pt x="10502" y="315937"/>
                  </a:lnTo>
                  <a:lnTo>
                    <a:pt x="10960" y="315937"/>
                  </a:lnTo>
                  <a:lnTo>
                    <a:pt x="10502" y="316839"/>
                  </a:lnTo>
                  <a:lnTo>
                    <a:pt x="10058" y="317296"/>
                  </a:lnTo>
                  <a:lnTo>
                    <a:pt x="10058" y="316839"/>
                  </a:lnTo>
                  <a:lnTo>
                    <a:pt x="9601" y="316382"/>
                  </a:lnTo>
                </a:path>
                <a:path w="67945" h="332740">
                  <a:moveTo>
                    <a:pt x="6858" y="305422"/>
                  </a:moveTo>
                  <a:lnTo>
                    <a:pt x="6858" y="305866"/>
                  </a:lnTo>
                  <a:lnTo>
                    <a:pt x="6858" y="306336"/>
                  </a:lnTo>
                  <a:lnTo>
                    <a:pt x="7302" y="306781"/>
                  </a:lnTo>
                  <a:lnTo>
                    <a:pt x="7759" y="306781"/>
                  </a:lnTo>
                  <a:lnTo>
                    <a:pt x="8216" y="307238"/>
                  </a:lnTo>
                  <a:lnTo>
                    <a:pt x="8674" y="307238"/>
                  </a:lnTo>
                </a:path>
                <a:path w="67945" h="332740">
                  <a:moveTo>
                    <a:pt x="5473" y="329653"/>
                  </a:moveTo>
                  <a:lnTo>
                    <a:pt x="6400" y="330555"/>
                  </a:lnTo>
                  <a:lnTo>
                    <a:pt x="6400" y="332384"/>
                  </a:lnTo>
                  <a:lnTo>
                    <a:pt x="4559" y="332384"/>
                  </a:lnTo>
                </a:path>
                <a:path w="67945" h="332740">
                  <a:moveTo>
                    <a:pt x="24218" y="328739"/>
                  </a:moveTo>
                  <a:lnTo>
                    <a:pt x="24688" y="329184"/>
                  </a:lnTo>
                  <a:lnTo>
                    <a:pt x="24688" y="330098"/>
                  </a:lnTo>
                  <a:lnTo>
                    <a:pt x="23774" y="330555"/>
                  </a:lnTo>
                </a:path>
                <a:path w="67945" h="332740">
                  <a:moveTo>
                    <a:pt x="30619" y="325539"/>
                  </a:moveTo>
                  <a:lnTo>
                    <a:pt x="30619" y="326898"/>
                  </a:lnTo>
                  <a:lnTo>
                    <a:pt x="31534" y="327812"/>
                  </a:lnTo>
                  <a:lnTo>
                    <a:pt x="32448" y="327355"/>
                  </a:lnTo>
                </a:path>
                <a:path w="67945" h="332740">
                  <a:moveTo>
                    <a:pt x="38392" y="325539"/>
                  </a:moveTo>
                  <a:lnTo>
                    <a:pt x="38849" y="326453"/>
                  </a:lnTo>
                  <a:lnTo>
                    <a:pt x="38849" y="327355"/>
                  </a:lnTo>
                  <a:lnTo>
                    <a:pt x="38392" y="327355"/>
                  </a:lnTo>
                </a:path>
                <a:path w="67945" h="332740">
                  <a:moveTo>
                    <a:pt x="32918" y="305422"/>
                  </a:moveTo>
                  <a:lnTo>
                    <a:pt x="32918" y="306781"/>
                  </a:lnTo>
                  <a:lnTo>
                    <a:pt x="33375" y="306781"/>
                  </a:lnTo>
                  <a:lnTo>
                    <a:pt x="33820" y="306781"/>
                  </a:lnTo>
                  <a:lnTo>
                    <a:pt x="33820" y="307238"/>
                  </a:lnTo>
                </a:path>
                <a:path w="67945" h="332740">
                  <a:moveTo>
                    <a:pt x="39306" y="304038"/>
                  </a:moveTo>
                  <a:lnTo>
                    <a:pt x="39776" y="304495"/>
                  </a:lnTo>
                  <a:lnTo>
                    <a:pt x="39776" y="304952"/>
                  </a:lnTo>
                  <a:lnTo>
                    <a:pt x="38849" y="305422"/>
                  </a:lnTo>
                </a:path>
                <a:path w="67945" h="332740">
                  <a:moveTo>
                    <a:pt x="44792" y="307238"/>
                  </a:moveTo>
                  <a:lnTo>
                    <a:pt x="44792" y="308152"/>
                  </a:lnTo>
                  <a:lnTo>
                    <a:pt x="45250" y="308622"/>
                  </a:lnTo>
                  <a:lnTo>
                    <a:pt x="45707" y="308622"/>
                  </a:lnTo>
                </a:path>
                <a:path w="67945" h="332740">
                  <a:moveTo>
                    <a:pt x="47536" y="299466"/>
                  </a:moveTo>
                  <a:lnTo>
                    <a:pt x="47536" y="299923"/>
                  </a:lnTo>
                  <a:lnTo>
                    <a:pt x="48006" y="300380"/>
                  </a:lnTo>
                  <a:lnTo>
                    <a:pt x="47536" y="300837"/>
                  </a:lnTo>
                  <a:lnTo>
                    <a:pt x="47091" y="301294"/>
                  </a:lnTo>
                  <a:lnTo>
                    <a:pt x="47091" y="300837"/>
                  </a:lnTo>
                  <a:lnTo>
                    <a:pt x="46634" y="300837"/>
                  </a:lnTo>
                </a:path>
                <a:path w="67945" h="332740">
                  <a:moveTo>
                    <a:pt x="40690" y="283464"/>
                  </a:moveTo>
                  <a:lnTo>
                    <a:pt x="39776" y="284848"/>
                  </a:lnTo>
                  <a:lnTo>
                    <a:pt x="40690" y="286219"/>
                  </a:lnTo>
                  <a:lnTo>
                    <a:pt x="42506" y="286219"/>
                  </a:lnTo>
                </a:path>
                <a:path w="67945" h="332740">
                  <a:moveTo>
                    <a:pt x="50749" y="271119"/>
                  </a:moveTo>
                  <a:lnTo>
                    <a:pt x="49834" y="271119"/>
                  </a:lnTo>
                  <a:lnTo>
                    <a:pt x="48907" y="270662"/>
                  </a:lnTo>
                  <a:lnTo>
                    <a:pt x="48907" y="26974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465143" y="8057554"/>
              <a:ext cx="542290" cy="454025"/>
            </a:xfrm>
            <a:custGeom>
              <a:avLst/>
              <a:gdLst/>
              <a:ahLst/>
              <a:cxnLst/>
              <a:rect l="l" t="t" r="r" b="b"/>
              <a:pathLst>
                <a:path w="542289" h="454025">
                  <a:moveTo>
                    <a:pt x="58077" y="388162"/>
                  </a:moveTo>
                  <a:lnTo>
                    <a:pt x="58991" y="389064"/>
                  </a:lnTo>
                  <a:lnTo>
                    <a:pt x="58991" y="389521"/>
                  </a:lnTo>
                  <a:lnTo>
                    <a:pt x="58534" y="389991"/>
                  </a:lnTo>
                </a:path>
                <a:path w="542289" h="454025">
                  <a:moveTo>
                    <a:pt x="62636" y="381749"/>
                  </a:moveTo>
                  <a:lnTo>
                    <a:pt x="62191" y="382663"/>
                  </a:lnTo>
                  <a:lnTo>
                    <a:pt x="62636" y="383133"/>
                  </a:lnTo>
                  <a:lnTo>
                    <a:pt x="63093" y="383590"/>
                  </a:lnTo>
                </a:path>
                <a:path w="542289" h="454025">
                  <a:moveTo>
                    <a:pt x="64007" y="390448"/>
                  </a:moveTo>
                  <a:lnTo>
                    <a:pt x="64007" y="391363"/>
                  </a:lnTo>
                  <a:lnTo>
                    <a:pt x="64007" y="392264"/>
                  </a:lnTo>
                  <a:lnTo>
                    <a:pt x="64935" y="392734"/>
                  </a:lnTo>
                </a:path>
                <a:path w="542289" h="454025">
                  <a:moveTo>
                    <a:pt x="64007" y="413766"/>
                  </a:moveTo>
                  <a:lnTo>
                    <a:pt x="64935" y="414680"/>
                  </a:lnTo>
                  <a:lnTo>
                    <a:pt x="64935" y="415582"/>
                  </a:lnTo>
                  <a:lnTo>
                    <a:pt x="64465" y="416966"/>
                  </a:lnTo>
                </a:path>
                <a:path w="542289" h="454025">
                  <a:moveTo>
                    <a:pt x="59435" y="429298"/>
                  </a:moveTo>
                  <a:lnTo>
                    <a:pt x="58991" y="429768"/>
                  </a:lnTo>
                  <a:lnTo>
                    <a:pt x="58991" y="430225"/>
                  </a:lnTo>
                  <a:lnTo>
                    <a:pt x="59893" y="430225"/>
                  </a:lnTo>
                </a:path>
                <a:path w="542289" h="454025">
                  <a:moveTo>
                    <a:pt x="44348" y="430225"/>
                  </a:moveTo>
                  <a:lnTo>
                    <a:pt x="45275" y="430682"/>
                  </a:lnTo>
                  <a:lnTo>
                    <a:pt x="45275" y="432054"/>
                  </a:lnTo>
                  <a:lnTo>
                    <a:pt x="44348" y="432498"/>
                  </a:lnTo>
                </a:path>
                <a:path w="542289" h="454025">
                  <a:moveTo>
                    <a:pt x="52133" y="453999"/>
                  </a:moveTo>
                  <a:lnTo>
                    <a:pt x="50749" y="453529"/>
                  </a:lnTo>
                  <a:lnTo>
                    <a:pt x="50749" y="453072"/>
                  </a:lnTo>
                  <a:lnTo>
                    <a:pt x="50749" y="451713"/>
                  </a:lnTo>
                </a:path>
                <a:path w="542289" h="454025">
                  <a:moveTo>
                    <a:pt x="53949" y="445770"/>
                  </a:moveTo>
                  <a:lnTo>
                    <a:pt x="55333" y="446214"/>
                  </a:lnTo>
                  <a:lnTo>
                    <a:pt x="56235" y="446671"/>
                  </a:lnTo>
                  <a:lnTo>
                    <a:pt x="54876" y="448056"/>
                  </a:lnTo>
                </a:path>
                <a:path w="542289" h="454025">
                  <a:moveTo>
                    <a:pt x="457" y="451256"/>
                  </a:moveTo>
                  <a:lnTo>
                    <a:pt x="457" y="451713"/>
                  </a:lnTo>
                  <a:lnTo>
                    <a:pt x="0" y="452170"/>
                  </a:lnTo>
                  <a:lnTo>
                    <a:pt x="457" y="452615"/>
                  </a:lnTo>
                  <a:lnTo>
                    <a:pt x="927" y="453072"/>
                  </a:lnTo>
                  <a:lnTo>
                    <a:pt x="927" y="452615"/>
                  </a:lnTo>
                  <a:lnTo>
                    <a:pt x="1384" y="452615"/>
                  </a:lnTo>
                </a:path>
                <a:path w="542289" h="454025">
                  <a:moveTo>
                    <a:pt x="67665" y="408736"/>
                  </a:moveTo>
                  <a:lnTo>
                    <a:pt x="86867" y="408736"/>
                  </a:lnTo>
                  <a:lnTo>
                    <a:pt x="542251" y="28346"/>
                  </a:lnTo>
                  <a:lnTo>
                    <a:pt x="542251" y="0"/>
                  </a:lnTo>
                  <a:lnTo>
                    <a:pt x="74066" y="0"/>
                  </a:lnTo>
                  <a:lnTo>
                    <a:pt x="74066" y="408736"/>
                  </a:lnTo>
                </a:path>
                <a:path w="542289" h="454025">
                  <a:moveTo>
                    <a:pt x="542251" y="5930"/>
                  </a:moveTo>
                  <a:lnTo>
                    <a:pt x="74066" y="5930"/>
                  </a:lnTo>
                </a:path>
                <a:path w="542289" h="454025">
                  <a:moveTo>
                    <a:pt x="73609" y="12331"/>
                  </a:moveTo>
                  <a:lnTo>
                    <a:pt x="68135" y="12331"/>
                  </a:lnTo>
                </a:path>
                <a:path w="542289" h="454025">
                  <a:moveTo>
                    <a:pt x="73609" y="39763"/>
                  </a:moveTo>
                  <a:lnTo>
                    <a:pt x="68135" y="39763"/>
                  </a:lnTo>
                </a:path>
                <a:path w="542289" h="454025">
                  <a:moveTo>
                    <a:pt x="73609" y="84124"/>
                  </a:moveTo>
                  <a:lnTo>
                    <a:pt x="68135" y="84124"/>
                  </a:lnTo>
                </a:path>
                <a:path w="542289" h="454025">
                  <a:moveTo>
                    <a:pt x="73609" y="224942"/>
                  </a:moveTo>
                  <a:lnTo>
                    <a:pt x="68135" y="224942"/>
                  </a:lnTo>
                </a:path>
                <a:path w="542289" h="454025">
                  <a:moveTo>
                    <a:pt x="73609" y="268833"/>
                  </a:moveTo>
                  <a:lnTo>
                    <a:pt x="68135" y="268833"/>
                  </a:lnTo>
                </a:path>
                <a:path w="542289" h="454025">
                  <a:moveTo>
                    <a:pt x="74523" y="45262"/>
                  </a:moveTo>
                  <a:lnTo>
                    <a:pt x="85953" y="45262"/>
                  </a:lnTo>
                </a:path>
                <a:path w="542289" h="454025">
                  <a:moveTo>
                    <a:pt x="85953" y="45262"/>
                  </a:moveTo>
                  <a:lnTo>
                    <a:pt x="87782" y="45262"/>
                  </a:lnTo>
                  <a:lnTo>
                    <a:pt x="88252" y="47548"/>
                  </a:lnTo>
                  <a:lnTo>
                    <a:pt x="88252" y="49364"/>
                  </a:lnTo>
                </a:path>
                <a:path w="542289" h="454025">
                  <a:moveTo>
                    <a:pt x="88252" y="49364"/>
                  </a:moveTo>
                  <a:lnTo>
                    <a:pt x="88252" y="75882"/>
                  </a:lnTo>
                </a:path>
                <a:path w="542289" h="454025">
                  <a:moveTo>
                    <a:pt x="88252" y="75882"/>
                  </a:moveTo>
                  <a:lnTo>
                    <a:pt x="88252" y="78181"/>
                  </a:lnTo>
                  <a:lnTo>
                    <a:pt x="86867" y="79552"/>
                  </a:lnTo>
                  <a:lnTo>
                    <a:pt x="85051" y="79552"/>
                  </a:lnTo>
                </a:path>
                <a:path w="542289" h="454025">
                  <a:moveTo>
                    <a:pt x="85051" y="79552"/>
                  </a:moveTo>
                  <a:lnTo>
                    <a:pt x="74523" y="79552"/>
                  </a:lnTo>
                </a:path>
                <a:path w="542289" h="454025">
                  <a:moveTo>
                    <a:pt x="74523" y="52565"/>
                  </a:moveTo>
                  <a:lnTo>
                    <a:pt x="84124" y="52565"/>
                  </a:lnTo>
                </a:path>
                <a:path w="542289" h="454025">
                  <a:moveTo>
                    <a:pt x="84124" y="52565"/>
                  </a:moveTo>
                  <a:lnTo>
                    <a:pt x="86423" y="52565"/>
                  </a:lnTo>
                  <a:lnTo>
                    <a:pt x="87782" y="47548"/>
                  </a:lnTo>
                  <a:lnTo>
                    <a:pt x="86867" y="45720"/>
                  </a:lnTo>
                </a:path>
                <a:path w="542289" h="454025">
                  <a:moveTo>
                    <a:pt x="84124" y="52565"/>
                  </a:moveTo>
                  <a:lnTo>
                    <a:pt x="86867" y="55321"/>
                  </a:lnTo>
                  <a:lnTo>
                    <a:pt x="86867" y="67665"/>
                  </a:lnTo>
                  <a:lnTo>
                    <a:pt x="85051" y="71323"/>
                  </a:lnTo>
                  <a:lnTo>
                    <a:pt x="86423" y="73609"/>
                  </a:lnTo>
                  <a:lnTo>
                    <a:pt x="87782" y="76352"/>
                  </a:lnTo>
                  <a:lnTo>
                    <a:pt x="87325" y="78638"/>
                  </a:lnTo>
                </a:path>
                <a:path w="542289" h="454025">
                  <a:moveTo>
                    <a:pt x="85051" y="71323"/>
                  </a:moveTo>
                  <a:lnTo>
                    <a:pt x="74523" y="71323"/>
                  </a:lnTo>
                </a:path>
                <a:path w="542289" h="454025">
                  <a:moveTo>
                    <a:pt x="74523" y="229057"/>
                  </a:moveTo>
                  <a:lnTo>
                    <a:pt x="85953" y="229057"/>
                  </a:lnTo>
                </a:path>
                <a:path w="542289" h="454025">
                  <a:moveTo>
                    <a:pt x="85953" y="229057"/>
                  </a:moveTo>
                  <a:lnTo>
                    <a:pt x="87782" y="229057"/>
                  </a:lnTo>
                  <a:lnTo>
                    <a:pt x="88252" y="231330"/>
                  </a:lnTo>
                  <a:lnTo>
                    <a:pt x="88252" y="233172"/>
                  </a:lnTo>
                </a:path>
                <a:path w="542289" h="454025">
                  <a:moveTo>
                    <a:pt x="88252" y="233172"/>
                  </a:moveTo>
                  <a:lnTo>
                    <a:pt x="88252" y="259689"/>
                  </a:lnTo>
                </a:path>
                <a:path w="542289" h="454025">
                  <a:moveTo>
                    <a:pt x="88252" y="259689"/>
                  </a:moveTo>
                  <a:lnTo>
                    <a:pt x="88252" y="261962"/>
                  </a:lnTo>
                  <a:lnTo>
                    <a:pt x="86867" y="263347"/>
                  </a:lnTo>
                  <a:lnTo>
                    <a:pt x="85051" y="263347"/>
                  </a:lnTo>
                </a:path>
                <a:path w="542289" h="454025">
                  <a:moveTo>
                    <a:pt x="85051" y="263347"/>
                  </a:moveTo>
                  <a:lnTo>
                    <a:pt x="74523" y="263347"/>
                  </a:lnTo>
                </a:path>
                <a:path w="542289" h="454025">
                  <a:moveTo>
                    <a:pt x="74523" y="236372"/>
                  </a:moveTo>
                  <a:lnTo>
                    <a:pt x="84124" y="236372"/>
                  </a:lnTo>
                </a:path>
                <a:path w="542289" h="454025">
                  <a:moveTo>
                    <a:pt x="84124" y="236372"/>
                  </a:moveTo>
                  <a:lnTo>
                    <a:pt x="86423" y="236372"/>
                  </a:lnTo>
                  <a:lnTo>
                    <a:pt x="87782" y="231330"/>
                  </a:lnTo>
                  <a:lnTo>
                    <a:pt x="86867" y="229514"/>
                  </a:lnTo>
                </a:path>
                <a:path w="542289" h="454025">
                  <a:moveTo>
                    <a:pt x="84124" y="236372"/>
                  </a:moveTo>
                  <a:lnTo>
                    <a:pt x="86867" y="239115"/>
                  </a:lnTo>
                  <a:lnTo>
                    <a:pt x="86867" y="251447"/>
                  </a:lnTo>
                  <a:lnTo>
                    <a:pt x="85051" y="255117"/>
                  </a:lnTo>
                  <a:lnTo>
                    <a:pt x="86423" y="257403"/>
                  </a:lnTo>
                  <a:lnTo>
                    <a:pt x="87782" y="260146"/>
                  </a:lnTo>
                  <a:lnTo>
                    <a:pt x="87325" y="262432"/>
                  </a:lnTo>
                </a:path>
                <a:path w="542289" h="454025">
                  <a:moveTo>
                    <a:pt x="85051" y="255117"/>
                  </a:moveTo>
                  <a:lnTo>
                    <a:pt x="74523" y="2551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571683" y="8059840"/>
              <a:ext cx="401955" cy="0"/>
            </a:xfrm>
            <a:custGeom>
              <a:avLst/>
              <a:gdLst/>
              <a:ahLst/>
              <a:cxnLst/>
              <a:rect l="l" t="t" r="r" b="b"/>
              <a:pathLst>
                <a:path w="401954">
                  <a:moveTo>
                    <a:pt x="0" y="0"/>
                  </a:moveTo>
                  <a:lnTo>
                    <a:pt x="4572" y="0"/>
                  </a:lnTo>
                </a:path>
                <a:path w="401954">
                  <a:moveTo>
                    <a:pt x="154063" y="0"/>
                  </a:moveTo>
                  <a:lnTo>
                    <a:pt x="158635" y="0"/>
                  </a:lnTo>
                </a:path>
                <a:path w="401954">
                  <a:moveTo>
                    <a:pt x="245516" y="0"/>
                  </a:moveTo>
                  <a:lnTo>
                    <a:pt x="250088" y="0"/>
                  </a:lnTo>
                </a:path>
                <a:path w="401954">
                  <a:moveTo>
                    <a:pt x="397294" y="0"/>
                  </a:moveTo>
                  <a:lnTo>
                    <a:pt x="401866" y="0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649395" y="7947826"/>
              <a:ext cx="168275" cy="104775"/>
            </a:xfrm>
            <a:custGeom>
              <a:avLst/>
              <a:gdLst/>
              <a:ahLst/>
              <a:cxnLst/>
              <a:rect l="l" t="t" r="r" b="b"/>
              <a:pathLst>
                <a:path w="168275" h="104775">
                  <a:moveTo>
                    <a:pt x="117500" y="14160"/>
                  </a:moveTo>
                  <a:lnTo>
                    <a:pt x="117500" y="16459"/>
                  </a:lnTo>
                  <a:lnTo>
                    <a:pt x="115671" y="18275"/>
                  </a:lnTo>
                  <a:lnTo>
                    <a:pt x="113855" y="18275"/>
                  </a:lnTo>
                  <a:lnTo>
                    <a:pt x="111556" y="18275"/>
                  </a:lnTo>
                  <a:lnTo>
                    <a:pt x="109740" y="16459"/>
                  </a:lnTo>
                  <a:lnTo>
                    <a:pt x="109740" y="14160"/>
                  </a:lnTo>
                </a:path>
                <a:path w="168275" h="104775">
                  <a:moveTo>
                    <a:pt x="117500" y="65379"/>
                  </a:moveTo>
                  <a:lnTo>
                    <a:pt x="117500" y="63550"/>
                  </a:lnTo>
                  <a:lnTo>
                    <a:pt x="115671" y="61709"/>
                  </a:lnTo>
                  <a:lnTo>
                    <a:pt x="113385" y="61709"/>
                  </a:lnTo>
                  <a:lnTo>
                    <a:pt x="111099" y="61709"/>
                  </a:lnTo>
                  <a:lnTo>
                    <a:pt x="109283" y="63550"/>
                  </a:lnTo>
                  <a:lnTo>
                    <a:pt x="109283" y="65379"/>
                  </a:lnTo>
                </a:path>
                <a:path w="168275" h="104775">
                  <a:moveTo>
                    <a:pt x="101041" y="14160"/>
                  </a:moveTo>
                  <a:lnTo>
                    <a:pt x="101041" y="16459"/>
                  </a:lnTo>
                  <a:lnTo>
                    <a:pt x="99225" y="18275"/>
                  </a:lnTo>
                  <a:lnTo>
                    <a:pt x="97383" y="18275"/>
                  </a:lnTo>
                  <a:lnTo>
                    <a:pt x="95097" y="18275"/>
                  </a:lnTo>
                  <a:lnTo>
                    <a:pt x="93268" y="16459"/>
                  </a:lnTo>
                  <a:lnTo>
                    <a:pt x="93268" y="14160"/>
                  </a:lnTo>
                </a:path>
                <a:path w="168275" h="104775">
                  <a:moveTo>
                    <a:pt x="101041" y="65379"/>
                  </a:moveTo>
                  <a:lnTo>
                    <a:pt x="101041" y="63550"/>
                  </a:lnTo>
                  <a:lnTo>
                    <a:pt x="99225" y="61709"/>
                  </a:lnTo>
                  <a:lnTo>
                    <a:pt x="96939" y="61709"/>
                  </a:lnTo>
                  <a:lnTo>
                    <a:pt x="94640" y="61709"/>
                  </a:lnTo>
                  <a:lnTo>
                    <a:pt x="92824" y="63550"/>
                  </a:lnTo>
                  <a:lnTo>
                    <a:pt x="92824" y="65379"/>
                  </a:lnTo>
                </a:path>
                <a:path w="168275" h="104775">
                  <a:moveTo>
                    <a:pt x="101041" y="4114"/>
                  </a:moveTo>
                  <a:lnTo>
                    <a:pt x="101041" y="1816"/>
                  </a:lnTo>
                  <a:lnTo>
                    <a:pt x="102882" y="0"/>
                  </a:lnTo>
                  <a:lnTo>
                    <a:pt x="105155" y="0"/>
                  </a:lnTo>
                  <a:lnTo>
                    <a:pt x="107441" y="0"/>
                  </a:lnTo>
                  <a:lnTo>
                    <a:pt x="109283" y="1816"/>
                  </a:lnTo>
                  <a:lnTo>
                    <a:pt x="109283" y="4114"/>
                  </a:lnTo>
                </a:path>
                <a:path w="168275" h="104775">
                  <a:moveTo>
                    <a:pt x="109283" y="4114"/>
                  </a:moveTo>
                  <a:lnTo>
                    <a:pt x="109283" y="75425"/>
                  </a:lnTo>
                </a:path>
                <a:path w="168275" h="104775">
                  <a:moveTo>
                    <a:pt x="109283" y="75425"/>
                  </a:moveTo>
                  <a:lnTo>
                    <a:pt x="109283" y="77266"/>
                  </a:lnTo>
                  <a:lnTo>
                    <a:pt x="107441" y="79095"/>
                  </a:lnTo>
                  <a:lnTo>
                    <a:pt x="105155" y="79095"/>
                  </a:lnTo>
                  <a:lnTo>
                    <a:pt x="102882" y="79095"/>
                  </a:lnTo>
                  <a:lnTo>
                    <a:pt x="101041" y="77266"/>
                  </a:lnTo>
                  <a:lnTo>
                    <a:pt x="101041" y="75425"/>
                  </a:lnTo>
                </a:path>
                <a:path w="168275" h="104775">
                  <a:moveTo>
                    <a:pt x="101041" y="75425"/>
                  </a:moveTo>
                  <a:lnTo>
                    <a:pt x="101041" y="4114"/>
                  </a:lnTo>
                </a:path>
                <a:path w="168275" h="104775">
                  <a:moveTo>
                    <a:pt x="85496" y="4114"/>
                  </a:moveTo>
                  <a:lnTo>
                    <a:pt x="85496" y="1816"/>
                  </a:lnTo>
                  <a:lnTo>
                    <a:pt x="87325" y="0"/>
                  </a:lnTo>
                  <a:lnTo>
                    <a:pt x="89623" y="0"/>
                  </a:lnTo>
                  <a:lnTo>
                    <a:pt x="91897" y="0"/>
                  </a:lnTo>
                  <a:lnTo>
                    <a:pt x="93738" y="1816"/>
                  </a:lnTo>
                  <a:lnTo>
                    <a:pt x="93738" y="4114"/>
                  </a:lnTo>
                </a:path>
                <a:path w="168275" h="104775">
                  <a:moveTo>
                    <a:pt x="93738" y="4114"/>
                  </a:moveTo>
                  <a:lnTo>
                    <a:pt x="93738" y="75425"/>
                  </a:lnTo>
                </a:path>
                <a:path w="168275" h="104775">
                  <a:moveTo>
                    <a:pt x="93738" y="75425"/>
                  </a:moveTo>
                  <a:lnTo>
                    <a:pt x="93738" y="77266"/>
                  </a:lnTo>
                  <a:lnTo>
                    <a:pt x="91897" y="79095"/>
                  </a:lnTo>
                  <a:lnTo>
                    <a:pt x="89623" y="79095"/>
                  </a:lnTo>
                  <a:lnTo>
                    <a:pt x="87325" y="79095"/>
                  </a:lnTo>
                  <a:lnTo>
                    <a:pt x="85496" y="77266"/>
                  </a:lnTo>
                  <a:lnTo>
                    <a:pt x="85496" y="75425"/>
                  </a:lnTo>
                </a:path>
                <a:path w="168275" h="104775">
                  <a:moveTo>
                    <a:pt x="85496" y="75425"/>
                  </a:moveTo>
                  <a:lnTo>
                    <a:pt x="85496" y="4114"/>
                  </a:lnTo>
                </a:path>
                <a:path w="168275" h="104775">
                  <a:moveTo>
                    <a:pt x="85496" y="4114"/>
                  </a:moveTo>
                  <a:lnTo>
                    <a:pt x="85496" y="1816"/>
                  </a:lnTo>
                  <a:lnTo>
                    <a:pt x="87325" y="0"/>
                  </a:lnTo>
                  <a:lnTo>
                    <a:pt x="89623" y="0"/>
                  </a:lnTo>
                  <a:lnTo>
                    <a:pt x="91897" y="0"/>
                  </a:lnTo>
                  <a:lnTo>
                    <a:pt x="93738" y="1816"/>
                  </a:lnTo>
                  <a:lnTo>
                    <a:pt x="93738" y="4114"/>
                  </a:lnTo>
                </a:path>
                <a:path w="168275" h="104775">
                  <a:moveTo>
                    <a:pt x="93738" y="4114"/>
                  </a:moveTo>
                  <a:lnTo>
                    <a:pt x="93738" y="75425"/>
                  </a:lnTo>
                </a:path>
                <a:path w="168275" h="104775">
                  <a:moveTo>
                    <a:pt x="93738" y="75425"/>
                  </a:moveTo>
                  <a:lnTo>
                    <a:pt x="93738" y="77266"/>
                  </a:lnTo>
                  <a:lnTo>
                    <a:pt x="91897" y="79095"/>
                  </a:lnTo>
                  <a:lnTo>
                    <a:pt x="89623" y="79095"/>
                  </a:lnTo>
                  <a:lnTo>
                    <a:pt x="87325" y="79095"/>
                  </a:lnTo>
                  <a:lnTo>
                    <a:pt x="85496" y="77266"/>
                  </a:lnTo>
                  <a:lnTo>
                    <a:pt x="85496" y="75425"/>
                  </a:lnTo>
                </a:path>
                <a:path w="168275" h="104775">
                  <a:moveTo>
                    <a:pt x="85496" y="75425"/>
                  </a:moveTo>
                  <a:lnTo>
                    <a:pt x="85496" y="4114"/>
                  </a:lnTo>
                </a:path>
                <a:path w="168275" h="104775">
                  <a:moveTo>
                    <a:pt x="117500" y="4114"/>
                  </a:moveTo>
                  <a:lnTo>
                    <a:pt x="117500" y="1816"/>
                  </a:lnTo>
                  <a:lnTo>
                    <a:pt x="119341" y="0"/>
                  </a:lnTo>
                  <a:lnTo>
                    <a:pt x="121615" y="0"/>
                  </a:lnTo>
                  <a:lnTo>
                    <a:pt x="123901" y="0"/>
                  </a:lnTo>
                  <a:lnTo>
                    <a:pt x="125729" y="1816"/>
                  </a:lnTo>
                  <a:lnTo>
                    <a:pt x="125729" y="4114"/>
                  </a:lnTo>
                </a:path>
                <a:path w="168275" h="104775">
                  <a:moveTo>
                    <a:pt x="125729" y="4114"/>
                  </a:moveTo>
                  <a:lnTo>
                    <a:pt x="125729" y="75425"/>
                  </a:lnTo>
                </a:path>
                <a:path w="168275" h="104775">
                  <a:moveTo>
                    <a:pt x="125729" y="75425"/>
                  </a:moveTo>
                  <a:lnTo>
                    <a:pt x="125729" y="77266"/>
                  </a:lnTo>
                  <a:lnTo>
                    <a:pt x="123901" y="79095"/>
                  </a:lnTo>
                  <a:lnTo>
                    <a:pt x="121615" y="79095"/>
                  </a:lnTo>
                  <a:lnTo>
                    <a:pt x="119341" y="79095"/>
                  </a:lnTo>
                  <a:lnTo>
                    <a:pt x="117500" y="77266"/>
                  </a:lnTo>
                  <a:lnTo>
                    <a:pt x="117500" y="75425"/>
                  </a:lnTo>
                </a:path>
                <a:path w="168275" h="104775">
                  <a:moveTo>
                    <a:pt x="117500" y="75425"/>
                  </a:moveTo>
                  <a:lnTo>
                    <a:pt x="117500" y="4114"/>
                  </a:lnTo>
                </a:path>
                <a:path w="168275" h="104775">
                  <a:moveTo>
                    <a:pt x="150418" y="14160"/>
                  </a:moveTo>
                  <a:lnTo>
                    <a:pt x="150418" y="16459"/>
                  </a:lnTo>
                  <a:lnTo>
                    <a:pt x="148590" y="18275"/>
                  </a:lnTo>
                  <a:lnTo>
                    <a:pt x="146773" y="18275"/>
                  </a:lnTo>
                  <a:lnTo>
                    <a:pt x="144475" y="18275"/>
                  </a:lnTo>
                  <a:lnTo>
                    <a:pt x="142646" y="16459"/>
                  </a:lnTo>
                  <a:lnTo>
                    <a:pt x="142646" y="14160"/>
                  </a:lnTo>
                </a:path>
                <a:path w="168275" h="104775">
                  <a:moveTo>
                    <a:pt x="150418" y="65379"/>
                  </a:moveTo>
                  <a:lnTo>
                    <a:pt x="150418" y="63550"/>
                  </a:lnTo>
                  <a:lnTo>
                    <a:pt x="148590" y="61709"/>
                  </a:lnTo>
                  <a:lnTo>
                    <a:pt x="146316" y="61709"/>
                  </a:lnTo>
                  <a:lnTo>
                    <a:pt x="144017" y="61709"/>
                  </a:lnTo>
                  <a:lnTo>
                    <a:pt x="142189" y="63550"/>
                  </a:lnTo>
                  <a:lnTo>
                    <a:pt x="142189" y="65379"/>
                  </a:lnTo>
                </a:path>
                <a:path w="168275" h="104775">
                  <a:moveTo>
                    <a:pt x="133972" y="14160"/>
                  </a:moveTo>
                  <a:lnTo>
                    <a:pt x="133972" y="16459"/>
                  </a:lnTo>
                  <a:lnTo>
                    <a:pt x="132130" y="18275"/>
                  </a:lnTo>
                  <a:lnTo>
                    <a:pt x="130301" y="18275"/>
                  </a:lnTo>
                  <a:lnTo>
                    <a:pt x="128015" y="18275"/>
                  </a:lnTo>
                  <a:lnTo>
                    <a:pt x="126199" y="16459"/>
                  </a:lnTo>
                  <a:lnTo>
                    <a:pt x="126199" y="14160"/>
                  </a:lnTo>
                </a:path>
                <a:path w="168275" h="104775">
                  <a:moveTo>
                    <a:pt x="133972" y="65379"/>
                  </a:moveTo>
                  <a:lnTo>
                    <a:pt x="133972" y="63550"/>
                  </a:lnTo>
                  <a:lnTo>
                    <a:pt x="132130" y="61709"/>
                  </a:lnTo>
                  <a:lnTo>
                    <a:pt x="129857" y="61709"/>
                  </a:lnTo>
                  <a:lnTo>
                    <a:pt x="127571" y="61709"/>
                  </a:lnTo>
                  <a:lnTo>
                    <a:pt x="125729" y="63550"/>
                  </a:lnTo>
                  <a:lnTo>
                    <a:pt x="125729" y="65379"/>
                  </a:lnTo>
                </a:path>
                <a:path w="168275" h="104775">
                  <a:moveTo>
                    <a:pt x="133972" y="4114"/>
                  </a:moveTo>
                  <a:lnTo>
                    <a:pt x="133972" y="1816"/>
                  </a:lnTo>
                  <a:lnTo>
                    <a:pt x="135788" y="0"/>
                  </a:lnTo>
                  <a:lnTo>
                    <a:pt x="138074" y="0"/>
                  </a:lnTo>
                  <a:lnTo>
                    <a:pt x="140373" y="0"/>
                  </a:lnTo>
                  <a:lnTo>
                    <a:pt x="142189" y="1816"/>
                  </a:lnTo>
                  <a:lnTo>
                    <a:pt x="142189" y="4114"/>
                  </a:lnTo>
                </a:path>
                <a:path w="168275" h="104775">
                  <a:moveTo>
                    <a:pt x="142189" y="4114"/>
                  </a:moveTo>
                  <a:lnTo>
                    <a:pt x="142189" y="75425"/>
                  </a:lnTo>
                </a:path>
                <a:path w="168275" h="104775">
                  <a:moveTo>
                    <a:pt x="142189" y="75425"/>
                  </a:moveTo>
                  <a:lnTo>
                    <a:pt x="142189" y="77266"/>
                  </a:lnTo>
                  <a:lnTo>
                    <a:pt x="140373" y="79095"/>
                  </a:lnTo>
                  <a:lnTo>
                    <a:pt x="138074" y="79095"/>
                  </a:lnTo>
                  <a:lnTo>
                    <a:pt x="135788" y="79095"/>
                  </a:lnTo>
                  <a:lnTo>
                    <a:pt x="133972" y="77266"/>
                  </a:lnTo>
                  <a:lnTo>
                    <a:pt x="133972" y="75425"/>
                  </a:lnTo>
                </a:path>
                <a:path w="168275" h="104775">
                  <a:moveTo>
                    <a:pt x="133972" y="75425"/>
                  </a:moveTo>
                  <a:lnTo>
                    <a:pt x="133972" y="4114"/>
                  </a:lnTo>
                </a:path>
                <a:path w="168275" h="104775">
                  <a:moveTo>
                    <a:pt x="150418" y="4114"/>
                  </a:moveTo>
                  <a:lnTo>
                    <a:pt x="150418" y="1816"/>
                  </a:lnTo>
                  <a:lnTo>
                    <a:pt x="152247" y="0"/>
                  </a:lnTo>
                  <a:lnTo>
                    <a:pt x="154533" y="0"/>
                  </a:lnTo>
                  <a:lnTo>
                    <a:pt x="156832" y="0"/>
                  </a:lnTo>
                  <a:lnTo>
                    <a:pt x="158648" y="1816"/>
                  </a:lnTo>
                  <a:lnTo>
                    <a:pt x="158648" y="4114"/>
                  </a:lnTo>
                </a:path>
                <a:path w="168275" h="104775">
                  <a:moveTo>
                    <a:pt x="158648" y="4114"/>
                  </a:moveTo>
                  <a:lnTo>
                    <a:pt x="158648" y="75425"/>
                  </a:lnTo>
                </a:path>
                <a:path w="168275" h="104775">
                  <a:moveTo>
                    <a:pt x="158648" y="75425"/>
                  </a:moveTo>
                  <a:lnTo>
                    <a:pt x="158648" y="77266"/>
                  </a:lnTo>
                  <a:lnTo>
                    <a:pt x="156832" y="79095"/>
                  </a:lnTo>
                  <a:lnTo>
                    <a:pt x="154533" y="79095"/>
                  </a:lnTo>
                  <a:lnTo>
                    <a:pt x="152247" y="79095"/>
                  </a:lnTo>
                  <a:lnTo>
                    <a:pt x="150418" y="77266"/>
                  </a:lnTo>
                  <a:lnTo>
                    <a:pt x="150418" y="75425"/>
                  </a:lnTo>
                </a:path>
                <a:path w="168275" h="104775">
                  <a:moveTo>
                    <a:pt x="150418" y="75425"/>
                  </a:moveTo>
                  <a:lnTo>
                    <a:pt x="150418" y="4114"/>
                  </a:lnTo>
                </a:path>
                <a:path w="168275" h="104775">
                  <a:moveTo>
                    <a:pt x="167805" y="14160"/>
                  </a:moveTo>
                  <a:lnTo>
                    <a:pt x="167805" y="16459"/>
                  </a:lnTo>
                  <a:lnTo>
                    <a:pt x="165963" y="18275"/>
                  </a:lnTo>
                  <a:lnTo>
                    <a:pt x="163690" y="18275"/>
                  </a:lnTo>
                  <a:lnTo>
                    <a:pt x="161391" y="18275"/>
                  </a:lnTo>
                  <a:lnTo>
                    <a:pt x="159575" y="16459"/>
                  </a:lnTo>
                  <a:lnTo>
                    <a:pt x="159575" y="14160"/>
                  </a:lnTo>
                </a:path>
                <a:path w="168275" h="104775">
                  <a:moveTo>
                    <a:pt x="167335" y="65379"/>
                  </a:moveTo>
                  <a:lnTo>
                    <a:pt x="167335" y="63550"/>
                  </a:lnTo>
                  <a:lnTo>
                    <a:pt x="165506" y="61709"/>
                  </a:lnTo>
                  <a:lnTo>
                    <a:pt x="163233" y="61709"/>
                  </a:lnTo>
                  <a:lnTo>
                    <a:pt x="161391" y="61709"/>
                  </a:lnTo>
                  <a:lnTo>
                    <a:pt x="159575" y="63550"/>
                  </a:lnTo>
                  <a:lnTo>
                    <a:pt x="159575" y="65379"/>
                  </a:lnTo>
                </a:path>
                <a:path w="168275" h="104775">
                  <a:moveTo>
                    <a:pt x="79565" y="47993"/>
                  </a:moveTo>
                  <a:lnTo>
                    <a:pt x="75450" y="47993"/>
                  </a:lnTo>
                </a:path>
                <a:path w="168275" h="104775">
                  <a:moveTo>
                    <a:pt x="75450" y="47993"/>
                  </a:moveTo>
                  <a:lnTo>
                    <a:pt x="73621" y="47993"/>
                  </a:lnTo>
                  <a:lnTo>
                    <a:pt x="72250" y="46177"/>
                  </a:lnTo>
                  <a:lnTo>
                    <a:pt x="71780" y="44792"/>
                  </a:lnTo>
                </a:path>
                <a:path w="168275" h="104775">
                  <a:moveTo>
                    <a:pt x="71780" y="44792"/>
                  </a:moveTo>
                  <a:lnTo>
                    <a:pt x="34747" y="44792"/>
                  </a:lnTo>
                </a:path>
                <a:path w="168275" h="104775">
                  <a:moveTo>
                    <a:pt x="34747" y="44792"/>
                  </a:moveTo>
                  <a:lnTo>
                    <a:pt x="32918" y="44792"/>
                  </a:lnTo>
                  <a:lnTo>
                    <a:pt x="30175" y="45720"/>
                  </a:lnTo>
                  <a:lnTo>
                    <a:pt x="30175" y="48920"/>
                  </a:lnTo>
                </a:path>
                <a:path w="168275" h="104775">
                  <a:moveTo>
                    <a:pt x="30175" y="48920"/>
                  </a:moveTo>
                  <a:lnTo>
                    <a:pt x="30175" y="68110"/>
                  </a:lnTo>
                </a:path>
                <a:path w="168275" h="104775">
                  <a:moveTo>
                    <a:pt x="30175" y="68110"/>
                  </a:moveTo>
                  <a:lnTo>
                    <a:pt x="30175" y="71780"/>
                  </a:lnTo>
                  <a:lnTo>
                    <a:pt x="27431" y="72694"/>
                  </a:lnTo>
                  <a:lnTo>
                    <a:pt x="25158" y="72694"/>
                  </a:lnTo>
                  <a:lnTo>
                    <a:pt x="4571" y="72694"/>
                  </a:lnTo>
                  <a:lnTo>
                    <a:pt x="2298" y="72694"/>
                  </a:lnTo>
                  <a:lnTo>
                    <a:pt x="0" y="74510"/>
                  </a:lnTo>
                  <a:lnTo>
                    <a:pt x="0" y="76809"/>
                  </a:lnTo>
                </a:path>
                <a:path w="168275" h="104775">
                  <a:moveTo>
                    <a:pt x="0" y="76809"/>
                  </a:moveTo>
                  <a:lnTo>
                    <a:pt x="0" y="100584"/>
                  </a:lnTo>
                </a:path>
                <a:path w="168275" h="104775">
                  <a:moveTo>
                    <a:pt x="0" y="100584"/>
                  </a:moveTo>
                  <a:lnTo>
                    <a:pt x="0" y="103327"/>
                  </a:lnTo>
                  <a:lnTo>
                    <a:pt x="1371" y="104698"/>
                  </a:lnTo>
                  <a:lnTo>
                    <a:pt x="2755" y="1046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652151" y="805252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08" y="-2286"/>
                  </a:moveTo>
                  <a:lnTo>
                    <a:pt x="908" y="22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644835" y="8011834"/>
              <a:ext cx="16510" cy="45720"/>
            </a:xfrm>
            <a:custGeom>
              <a:avLst/>
              <a:gdLst/>
              <a:ahLst/>
              <a:cxnLst/>
              <a:rect l="l" t="t" r="r" b="b"/>
              <a:pathLst>
                <a:path w="16510" h="45720">
                  <a:moveTo>
                    <a:pt x="9131" y="40690"/>
                  </a:moveTo>
                  <a:lnTo>
                    <a:pt x="13258" y="40690"/>
                  </a:lnTo>
                  <a:lnTo>
                    <a:pt x="13258" y="45719"/>
                  </a:lnTo>
                  <a:lnTo>
                    <a:pt x="9131" y="45719"/>
                  </a:lnTo>
                </a:path>
                <a:path w="16510" h="45720">
                  <a:moveTo>
                    <a:pt x="9131" y="45719"/>
                  </a:moveTo>
                  <a:lnTo>
                    <a:pt x="3644" y="45719"/>
                  </a:lnTo>
                </a:path>
                <a:path w="16510" h="45720">
                  <a:moveTo>
                    <a:pt x="3644" y="45719"/>
                  </a:moveTo>
                  <a:lnTo>
                    <a:pt x="444" y="45719"/>
                  </a:lnTo>
                  <a:lnTo>
                    <a:pt x="0" y="43891"/>
                  </a:lnTo>
                  <a:lnTo>
                    <a:pt x="0" y="40690"/>
                  </a:lnTo>
                </a:path>
                <a:path w="16510" h="45720">
                  <a:moveTo>
                    <a:pt x="0" y="40690"/>
                  </a:moveTo>
                  <a:lnTo>
                    <a:pt x="0" y="3200"/>
                  </a:lnTo>
                </a:path>
                <a:path w="16510" h="45720">
                  <a:moveTo>
                    <a:pt x="0" y="3200"/>
                  </a:moveTo>
                  <a:lnTo>
                    <a:pt x="0" y="0"/>
                  </a:lnTo>
                  <a:lnTo>
                    <a:pt x="1358" y="0"/>
                  </a:lnTo>
                  <a:lnTo>
                    <a:pt x="2743" y="0"/>
                  </a:lnTo>
                  <a:lnTo>
                    <a:pt x="4559" y="0"/>
                  </a:lnTo>
                  <a:lnTo>
                    <a:pt x="4559" y="1371"/>
                  </a:lnTo>
                  <a:lnTo>
                    <a:pt x="4559" y="2743"/>
                  </a:lnTo>
                  <a:lnTo>
                    <a:pt x="4559" y="4102"/>
                  </a:lnTo>
                  <a:lnTo>
                    <a:pt x="5930" y="4102"/>
                  </a:lnTo>
                  <a:lnTo>
                    <a:pt x="7315" y="4102"/>
                  </a:lnTo>
                </a:path>
                <a:path w="16510" h="45720">
                  <a:moveTo>
                    <a:pt x="7315" y="4102"/>
                  </a:moveTo>
                  <a:lnTo>
                    <a:pt x="13258" y="4102"/>
                  </a:lnTo>
                </a:path>
                <a:path w="16510" h="45720">
                  <a:moveTo>
                    <a:pt x="13258" y="4102"/>
                  </a:moveTo>
                  <a:lnTo>
                    <a:pt x="15989" y="4102"/>
                  </a:lnTo>
                  <a:lnTo>
                    <a:pt x="16459" y="2743"/>
                  </a:lnTo>
                  <a:lnTo>
                    <a:pt x="16459" y="13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661295" y="801046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71"/>
                  </a:moveTo>
                  <a:lnTo>
                    <a:pt x="2286" y="137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661295" y="8002690"/>
              <a:ext cx="13335" cy="8255"/>
            </a:xfrm>
            <a:custGeom>
              <a:avLst/>
              <a:gdLst/>
              <a:ahLst/>
              <a:cxnLst/>
              <a:rect l="l" t="t" r="r" b="b"/>
              <a:pathLst>
                <a:path w="13335" h="8254">
                  <a:moveTo>
                    <a:pt x="0" y="7772"/>
                  </a:moveTo>
                  <a:lnTo>
                    <a:pt x="0" y="5486"/>
                  </a:lnTo>
                  <a:lnTo>
                    <a:pt x="1816" y="3644"/>
                  </a:lnTo>
                  <a:lnTo>
                    <a:pt x="4102" y="3644"/>
                  </a:lnTo>
                </a:path>
                <a:path w="13335" h="8254">
                  <a:moveTo>
                    <a:pt x="4102" y="3644"/>
                  </a:moveTo>
                  <a:lnTo>
                    <a:pt x="9588" y="3644"/>
                  </a:lnTo>
                </a:path>
                <a:path w="13335" h="8254">
                  <a:moveTo>
                    <a:pt x="9588" y="3644"/>
                  </a:moveTo>
                  <a:lnTo>
                    <a:pt x="11417" y="3644"/>
                  </a:lnTo>
                  <a:lnTo>
                    <a:pt x="13258" y="2285"/>
                  </a:lnTo>
                  <a:lnTo>
                    <a:pt x="1325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674553" y="7995819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4">
                  <a:moveTo>
                    <a:pt x="-2286" y="3435"/>
                  </a:moveTo>
                  <a:lnTo>
                    <a:pt x="2286" y="3435"/>
                  </a:lnTo>
                </a:path>
              </a:pathLst>
            </a:custGeom>
            <a:ln w="68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674553" y="7936853"/>
              <a:ext cx="161925" cy="102870"/>
            </a:xfrm>
            <a:custGeom>
              <a:avLst/>
              <a:gdLst/>
              <a:ahLst/>
              <a:cxnLst/>
              <a:rect l="l" t="t" r="r" b="b"/>
              <a:pathLst>
                <a:path w="161925" h="102870">
                  <a:moveTo>
                    <a:pt x="0" y="58966"/>
                  </a:moveTo>
                  <a:lnTo>
                    <a:pt x="0" y="56235"/>
                  </a:lnTo>
                  <a:lnTo>
                    <a:pt x="0" y="50749"/>
                  </a:lnTo>
                  <a:lnTo>
                    <a:pt x="9131" y="50749"/>
                  </a:lnTo>
                </a:path>
                <a:path w="161925" h="102870">
                  <a:moveTo>
                    <a:pt x="155892" y="41605"/>
                  </a:moveTo>
                  <a:lnTo>
                    <a:pt x="155892" y="15087"/>
                  </a:lnTo>
                  <a:lnTo>
                    <a:pt x="160464" y="15087"/>
                  </a:lnTo>
                  <a:lnTo>
                    <a:pt x="160464" y="10058"/>
                  </a:lnTo>
                </a:path>
                <a:path w="161925" h="102870">
                  <a:moveTo>
                    <a:pt x="160464" y="10058"/>
                  </a:moveTo>
                  <a:lnTo>
                    <a:pt x="160464" y="7772"/>
                  </a:lnTo>
                  <a:lnTo>
                    <a:pt x="156806" y="4114"/>
                  </a:lnTo>
                  <a:lnTo>
                    <a:pt x="154063" y="4114"/>
                  </a:lnTo>
                </a:path>
                <a:path w="161925" h="102870">
                  <a:moveTo>
                    <a:pt x="154063" y="4114"/>
                  </a:moveTo>
                  <a:lnTo>
                    <a:pt x="146291" y="4114"/>
                  </a:lnTo>
                </a:path>
                <a:path w="161925" h="102870">
                  <a:moveTo>
                    <a:pt x="146291" y="4114"/>
                  </a:moveTo>
                  <a:lnTo>
                    <a:pt x="142176" y="4114"/>
                  </a:lnTo>
                  <a:lnTo>
                    <a:pt x="138531" y="7772"/>
                  </a:lnTo>
                  <a:lnTo>
                    <a:pt x="138074" y="11887"/>
                  </a:lnTo>
                  <a:lnTo>
                    <a:pt x="137147" y="7772"/>
                  </a:lnTo>
                  <a:lnTo>
                    <a:pt x="133946" y="4114"/>
                  </a:lnTo>
                  <a:lnTo>
                    <a:pt x="129374" y="4114"/>
                  </a:lnTo>
                  <a:lnTo>
                    <a:pt x="125260" y="4114"/>
                  </a:lnTo>
                  <a:lnTo>
                    <a:pt x="122059" y="6857"/>
                  </a:lnTo>
                  <a:lnTo>
                    <a:pt x="121158" y="10515"/>
                  </a:lnTo>
                  <a:lnTo>
                    <a:pt x="120230" y="6857"/>
                  </a:lnTo>
                  <a:lnTo>
                    <a:pt x="117030" y="4114"/>
                  </a:lnTo>
                  <a:lnTo>
                    <a:pt x="112915" y="4114"/>
                  </a:lnTo>
                  <a:lnTo>
                    <a:pt x="108813" y="4114"/>
                  </a:lnTo>
                  <a:lnTo>
                    <a:pt x="105613" y="6857"/>
                  </a:lnTo>
                  <a:lnTo>
                    <a:pt x="104698" y="10515"/>
                  </a:lnTo>
                  <a:lnTo>
                    <a:pt x="103771" y="6857"/>
                  </a:lnTo>
                  <a:lnTo>
                    <a:pt x="100571" y="4114"/>
                  </a:lnTo>
                  <a:lnTo>
                    <a:pt x="96456" y="4114"/>
                  </a:lnTo>
                  <a:lnTo>
                    <a:pt x="92341" y="4114"/>
                  </a:lnTo>
                  <a:lnTo>
                    <a:pt x="89141" y="6857"/>
                  </a:lnTo>
                  <a:lnTo>
                    <a:pt x="88226" y="10515"/>
                  </a:lnTo>
                  <a:lnTo>
                    <a:pt x="87325" y="6857"/>
                  </a:lnTo>
                  <a:lnTo>
                    <a:pt x="84124" y="4114"/>
                  </a:lnTo>
                  <a:lnTo>
                    <a:pt x="79997" y="4114"/>
                  </a:lnTo>
                  <a:lnTo>
                    <a:pt x="78181" y="4114"/>
                  </a:lnTo>
                  <a:lnTo>
                    <a:pt x="76796" y="4571"/>
                  </a:lnTo>
                  <a:lnTo>
                    <a:pt x="75425" y="5486"/>
                  </a:lnTo>
                  <a:lnTo>
                    <a:pt x="73596" y="5943"/>
                  </a:lnTo>
                  <a:lnTo>
                    <a:pt x="72682" y="4571"/>
                  </a:lnTo>
                  <a:lnTo>
                    <a:pt x="72224" y="3657"/>
                  </a:lnTo>
                  <a:lnTo>
                    <a:pt x="71323" y="2273"/>
                  </a:lnTo>
                  <a:lnTo>
                    <a:pt x="69481" y="0"/>
                  </a:lnTo>
                  <a:lnTo>
                    <a:pt x="67665" y="457"/>
                  </a:lnTo>
                  <a:lnTo>
                    <a:pt x="65824" y="457"/>
                  </a:lnTo>
                  <a:lnTo>
                    <a:pt x="66281" y="1816"/>
                  </a:lnTo>
                  <a:lnTo>
                    <a:pt x="66281" y="3200"/>
                  </a:lnTo>
                  <a:lnTo>
                    <a:pt x="66738" y="5029"/>
                  </a:lnTo>
                  <a:lnTo>
                    <a:pt x="65824" y="5943"/>
                  </a:lnTo>
                  <a:lnTo>
                    <a:pt x="64465" y="5486"/>
                  </a:lnTo>
                  <a:lnTo>
                    <a:pt x="63080" y="5486"/>
                  </a:lnTo>
                  <a:lnTo>
                    <a:pt x="58508" y="5486"/>
                  </a:lnTo>
                  <a:lnTo>
                    <a:pt x="54406" y="9131"/>
                  </a:lnTo>
                  <a:lnTo>
                    <a:pt x="54406" y="14173"/>
                  </a:lnTo>
                </a:path>
                <a:path w="161925" h="102870">
                  <a:moveTo>
                    <a:pt x="54406" y="14173"/>
                  </a:moveTo>
                  <a:lnTo>
                    <a:pt x="54406" y="42049"/>
                  </a:lnTo>
                </a:path>
                <a:path w="161925" h="102870">
                  <a:moveTo>
                    <a:pt x="155892" y="58521"/>
                  </a:moveTo>
                  <a:lnTo>
                    <a:pt x="155892" y="86398"/>
                  </a:lnTo>
                </a:path>
                <a:path w="161925" h="102870">
                  <a:moveTo>
                    <a:pt x="155892" y="86398"/>
                  </a:moveTo>
                  <a:lnTo>
                    <a:pt x="155448" y="88239"/>
                  </a:lnTo>
                  <a:lnTo>
                    <a:pt x="156806" y="88239"/>
                  </a:lnTo>
                  <a:lnTo>
                    <a:pt x="158648" y="87782"/>
                  </a:lnTo>
                  <a:lnTo>
                    <a:pt x="160007" y="87325"/>
                  </a:lnTo>
                  <a:lnTo>
                    <a:pt x="161391" y="86867"/>
                  </a:lnTo>
                  <a:lnTo>
                    <a:pt x="160464" y="90068"/>
                  </a:lnTo>
                  <a:lnTo>
                    <a:pt x="160007" y="93268"/>
                  </a:lnTo>
                  <a:lnTo>
                    <a:pt x="156806" y="97840"/>
                  </a:lnTo>
                  <a:lnTo>
                    <a:pt x="154533" y="97840"/>
                  </a:lnTo>
                </a:path>
                <a:path w="161925" h="102870">
                  <a:moveTo>
                    <a:pt x="154533" y="97840"/>
                  </a:moveTo>
                  <a:lnTo>
                    <a:pt x="146291" y="97840"/>
                  </a:lnTo>
                </a:path>
                <a:path w="161925" h="102870">
                  <a:moveTo>
                    <a:pt x="146291" y="97840"/>
                  </a:moveTo>
                  <a:lnTo>
                    <a:pt x="142176" y="97840"/>
                  </a:lnTo>
                  <a:lnTo>
                    <a:pt x="138531" y="94183"/>
                  </a:lnTo>
                  <a:lnTo>
                    <a:pt x="138074" y="90068"/>
                  </a:lnTo>
                  <a:lnTo>
                    <a:pt x="137147" y="94183"/>
                  </a:lnTo>
                  <a:lnTo>
                    <a:pt x="133946" y="97840"/>
                  </a:lnTo>
                  <a:lnTo>
                    <a:pt x="129374" y="97840"/>
                  </a:lnTo>
                  <a:lnTo>
                    <a:pt x="125260" y="97840"/>
                  </a:lnTo>
                  <a:lnTo>
                    <a:pt x="122059" y="95097"/>
                  </a:lnTo>
                  <a:lnTo>
                    <a:pt x="121158" y="91439"/>
                  </a:lnTo>
                  <a:lnTo>
                    <a:pt x="120230" y="95097"/>
                  </a:lnTo>
                  <a:lnTo>
                    <a:pt x="117030" y="97840"/>
                  </a:lnTo>
                  <a:lnTo>
                    <a:pt x="112915" y="97840"/>
                  </a:lnTo>
                  <a:lnTo>
                    <a:pt x="108813" y="97840"/>
                  </a:lnTo>
                  <a:lnTo>
                    <a:pt x="105613" y="95097"/>
                  </a:lnTo>
                  <a:lnTo>
                    <a:pt x="104698" y="91439"/>
                  </a:lnTo>
                  <a:lnTo>
                    <a:pt x="103771" y="95097"/>
                  </a:lnTo>
                  <a:lnTo>
                    <a:pt x="100571" y="97840"/>
                  </a:lnTo>
                  <a:lnTo>
                    <a:pt x="96456" y="97840"/>
                  </a:lnTo>
                  <a:lnTo>
                    <a:pt x="92341" y="97840"/>
                  </a:lnTo>
                  <a:lnTo>
                    <a:pt x="89141" y="95097"/>
                  </a:lnTo>
                  <a:lnTo>
                    <a:pt x="88226" y="91439"/>
                  </a:lnTo>
                  <a:lnTo>
                    <a:pt x="87325" y="95097"/>
                  </a:lnTo>
                  <a:lnTo>
                    <a:pt x="84124" y="97840"/>
                  </a:lnTo>
                  <a:lnTo>
                    <a:pt x="79997" y="97840"/>
                  </a:lnTo>
                  <a:lnTo>
                    <a:pt x="78181" y="97840"/>
                  </a:lnTo>
                  <a:lnTo>
                    <a:pt x="76796" y="96913"/>
                  </a:lnTo>
                  <a:lnTo>
                    <a:pt x="75425" y="95999"/>
                  </a:lnTo>
                  <a:lnTo>
                    <a:pt x="73596" y="94640"/>
                  </a:lnTo>
                  <a:lnTo>
                    <a:pt x="71323" y="97840"/>
                  </a:lnTo>
                  <a:lnTo>
                    <a:pt x="69024" y="100126"/>
                  </a:lnTo>
                  <a:lnTo>
                    <a:pt x="67208" y="102400"/>
                  </a:lnTo>
                  <a:lnTo>
                    <a:pt x="64465" y="101041"/>
                  </a:lnTo>
                  <a:lnTo>
                    <a:pt x="64465" y="987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739019" y="803285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77"/>
                  </a:moveTo>
                  <a:lnTo>
                    <a:pt x="2286" y="13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674553" y="7947826"/>
              <a:ext cx="150495" cy="85090"/>
            </a:xfrm>
            <a:custGeom>
              <a:avLst/>
              <a:gdLst/>
              <a:ahLst/>
              <a:cxnLst/>
              <a:rect l="l" t="t" r="r" b="b"/>
              <a:pathLst>
                <a:path w="150495" h="85090">
                  <a:moveTo>
                    <a:pt x="64465" y="85026"/>
                  </a:moveTo>
                  <a:lnTo>
                    <a:pt x="63080" y="85026"/>
                  </a:lnTo>
                  <a:lnTo>
                    <a:pt x="58508" y="85026"/>
                  </a:lnTo>
                  <a:lnTo>
                    <a:pt x="54406" y="80924"/>
                  </a:lnTo>
                  <a:lnTo>
                    <a:pt x="54406" y="76352"/>
                  </a:lnTo>
                </a:path>
                <a:path w="150495" h="85090">
                  <a:moveTo>
                    <a:pt x="54406" y="76352"/>
                  </a:moveTo>
                  <a:lnTo>
                    <a:pt x="54406" y="47548"/>
                  </a:lnTo>
                </a:path>
                <a:path w="150495" h="85090">
                  <a:moveTo>
                    <a:pt x="142176" y="4114"/>
                  </a:moveTo>
                  <a:lnTo>
                    <a:pt x="142176" y="1816"/>
                  </a:lnTo>
                  <a:lnTo>
                    <a:pt x="144005" y="0"/>
                  </a:lnTo>
                  <a:lnTo>
                    <a:pt x="146291" y="0"/>
                  </a:lnTo>
                  <a:lnTo>
                    <a:pt x="148590" y="0"/>
                  </a:lnTo>
                  <a:lnTo>
                    <a:pt x="150406" y="1816"/>
                  </a:lnTo>
                  <a:lnTo>
                    <a:pt x="150406" y="4114"/>
                  </a:lnTo>
                </a:path>
                <a:path w="150495" h="85090">
                  <a:moveTo>
                    <a:pt x="150406" y="4114"/>
                  </a:moveTo>
                  <a:lnTo>
                    <a:pt x="150406" y="75425"/>
                  </a:lnTo>
                </a:path>
                <a:path w="150495" h="85090">
                  <a:moveTo>
                    <a:pt x="150406" y="75425"/>
                  </a:moveTo>
                  <a:lnTo>
                    <a:pt x="150406" y="77266"/>
                  </a:lnTo>
                  <a:lnTo>
                    <a:pt x="148590" y="79095"/>
                  </a:lnTo>
                  <a:lnTo>
                    <a:pt x="146291" y="79095"/>
                  </a:lnTo>
                  <a:lnTo>
                    <a:pt x="144005" y="79095"/>
                  </a:lnTo>
                  <a:lnTo>
                    <a:pt x="142176" y="77266"/>
                  </a:lnTo>
                  <a:lnTo>
                    <a:pt x="142176" y="75425"/>
                  </a:lnTo>
                </a:path>
                <a:path w="150495" h="85090">
                  <a:moveTo>
                    <a:pt x="142176" y="75425"/>
                  </a:moveTo>
                  <a:lnTo>
                    <a:pt x="142176" y="4114"/>
                  </a:lnTo>
                </a:path>
                <a:path w="150495" h="85090">
                  <a:moveTo>
                    <a:pt x="17373" y="44792"/>
                  </a:moveTo>
                  <a:lnTo>
                    <a:pt x="21475" y="48920"/>
                  </a:lnTo>
                  <a:lnTo>
                    <a:pt x="37490" y="48920"/>
                  </a:lnTo>
                  <a:lnTo>
                    <a:pt x="41592" y="45262"/>
                  </a:lnTo>
                </a:path>
                <a:path w="150495" h="85090">
                  <a:moveTo>
                    <a:pt x="59880" y="36118"/>
                  </a:moveTo>
                  <a:lnTo>
                    <a:pt x="52108" y="36118"/>
                  </a:lnTo>
                </a:path>
                <a:path w="150495" h="85090">
                  <a:moveTo>
                    <a:pt x="52108" y="36118"/>
                  </a:moveTo>
                  <a:lnTo>
                    <a:pt x="49822" y="36118"/>
                  </a:lnTo>
                  <a:lnTo>
                    <a:pt x="48463" y="37947"/>
                  </a:lnTo>
                  <a:lnTo>
                    <a:pt x="47993" y="39319"/>
                  </a:lnTo>
                </a:path>
                <a:path w="150495" h="85090">
                  <a:moveTo>
                    <a:pt x="47993" y="39319"/>
                  </a:moveTo>
                  <a:lnTo>
                    <a:pt x="9131" y="39319"/>
                  </a:lnTo>
                </a:path>
                <a:path w="150495" h="85090">
                  <a:moveTo>
                    <a:pt x="9131" y="39319"/>
                  </a:moveTo>
                  <a:lnTo>
                    <a:pt x="0" y="39319"/>
                  </a:lnTo>
                  <a:lnTo>
                    <a:pt x="0" y="33375"/>
                  </a:lnTo>
                  <a:lnTo>
                    <a:pt x="0" y="3107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674553" y="79716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51"/>
                  </a:moveTo>
                  <a:lnTo>
                    <a:pt x="2286" y="3651"/>
                  </a:lnTo>
                </a:path>
              </a:pathLst>
            </a:custGeom>
            <a:ln w="73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661295" y="7963828"/>
              <a:ext cx="13335" cy="8255"/>
            </a:xfrm>
            <a:custGeom>
              <a:avLst/>
              <a:gdLst/>
              <a:ahLst/>
              <a:cxnLst/>
              <a:rect l="l" t="t" r="r" b="b"/>
              <a:pathLst>
                <a:path w="13335" h="8254">
                  <a:moveTo>
                    <a:pt x="13258" y="7772"/>
                  </a:moveTo>
                  <a:lnTo>
                    <a:pt x="13258" y="5943"/>
                  </a:lnTo>
                  <a:lnTo>
                    <a:pt x="11417" y="4571"/>
                  </a:lnTo>
                  <a:lnTo>
                    <a:pt x="9588" y="4571"/>
                  </a:lnTo>
                </a:path>
                <a:path w="13335" h="8254">
                  <a:moveTo>
                    <a:pt x="9588" y="4571"/>
                  </a:moveTo>
                  <a:lnTo>
                    <a:pt x="4102" y="4571"/>
                  </a:lnTo>
                </a:path>
                <a:path w="13335" h="8254">
                  <a:moveTo>
                    <a:pt x="4102" y="4571"/>
                  </a:moveTo>
                  <a:lnTo>
                    <a:pt x="1816" y="4571"/>
                  </a:lnTo>
                  <a:lnTo>
                    <a:pt x="0" y="2743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661295" y="7961542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-2286" y="1143"/>
                  </a:moveTo>
                  <a:lnTo>
                    <a:pt x="2286" y="11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644835" y="7916736"/>
              <a:ext cx="16510" cy="46355"/>
            </a:xfrm>
            <a:custGeom>
              <a:avLst/>
              <a:gdLst/>
              <a:ahLst/>
              <a:cxnLst/>
              <a:rect l="l" t="t" r="r" b="b"/>
              <a:pathLst>
                <a:path w="16510" h="46354">
                  <a:moveTo>
                    <a:pt x="16459" y="44805"/>
                  </a:moveTo>
                  <a:lnTo>
                    <a:pt x="16459" y="43434"/>
                  </a:lnTo>
                  <a:lnTo>
                    <a:pt x="15989" y="42049"/>
                  </a:lnTo>
                  <a:lnTo>
                    <a:pt x="13258" y="42049"/>
                  </a:lnTo>
                </a:path>
                <a:path w="16510" h="46354">
                  <a:moveTo>
                    <a:pt x="13258" y="42049"/>
                  </a:moveTo>
                  <a:lnTo>
                    <a:pt x="7315" y="42049"/>
                  </a:lnTo>
                </a:path>
                <a:path w="16510" h="46354">
                  <a:moveTo>
                    <a:pt x="7315" y="42049"/>
                  </a:moveTo>
                  <a:lnTo>
                    <a:pt x="5930" y="42049"/>
                  </a:lnTo>
                  <a:lnTo>
                    <a:pt x="4559" y="42049"/>
                  </a:lnTo>
                  <a:lnTo>
                    <a:pt x="4559" y="43434"/>
                  </a:lnTo>
                  <a:lnTo>
                    <a:pt x="4559" y="44805"/>
                  </a:lnTo>
                  <a:lnTo>
                    <a:pt x="4559" y="46164"/>
                  </a:lnTo>
                  <a:lnTo>
                    <a:pt x="2743" y="46164"/>
                  </a:lnTo>
                  <a:lnTo>
                    <a:pt x="1358" y="46164"/>
                  </a:lnTo>
                  <a:lnTo>
                    <a:pt x="0" y="45720"/>
                  </a:lnTo>
                  <a:lnTo>
                    <a:pt x="0" y="42976"/>
                  </a:lnTo>
                </a:path>
                <a:path w="16510" h="46354">
                  <a:moveTo>
                    <a:pt x="0" y="42976"/>
                  </a:moveTo>
                  <a:lnTo>
                    <a:pt x="0" y="5016"/>
                  </a:lnTo>
                </a:path>
                <a:path w="16510" h="46354">
                  <a:moveTo>
                    <a:pt x="0" y="5016"/>
                  </a:moveTo>
                  <a:lnTo>
                    <a:pt x="0" y="1816"/>
                  </a:lnTo>
                  <a:lnTo>
                    <a:pt x="444" y="0"/>
                  </a:lnTo>
                  <a:lnTo>
                    <a:pt x="3644" y="0"/>
                  </a:lnTo>
                </a:path>
                <a:path w="16510" h="46354">
                  <a:moveTo>
                    <a:pt x="3644" y="0"/>
                  </a:moveTo>
                  <a:lnTo>
                    <a:pt x="9131" y="0"/>
                  </a:lnTo>
                </a:path>
                <a:path w="16510" h="46354">
                  <a:moveTo>
                    <a:pt x="9131" y="0"/>
                  </a:moveTo>
                  <a:lnTo>
                    <a:pt x="13258" y="0"/>
                  </a:lnTo>
                  <a:lnTo>
                    <a:pt x="13258" y="5016"/>
                  </a:lnTo>
                  <a:lnTo>
                    <a:pt x="9131" y="50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652151" y="792175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08" y="-2285"/>
                  </a:moveTo>
                  <a:lnTo>
                    <a:pt x="908" y="22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649395" y="7921753"/>
              <a:ext cx="85725" cy="69215"/>
            </a:xfrm>
            <a:custGeom>
              <a:avLst/>
              <a:gdLst/>
              <a:ahLst/>
              <a:cxnLst/>
              <a:rect l="l" t="t" r="r" b="b"/>
              <a:pathLst>
                <a:path w="85725" h="69215">
                  <a:moveTo>
                    <a:pt x="2755" y="0"/>
                  </a:moveTo>
                  <a:lnTo>
                    <a:pt x="1371" y="0"/>
                  </a:lnTo>
                  <a:lnTo>
                    <a:pt x="0" y="1841"/>
                  </a:lnTo>
                  <a:lnTo>
                    <a:pt x="0" y="4584"/>
                  </a:lnTo>
                </a:path>
                <a:path w="85725" h="69215">
                  <a:moveTo>
                    <a:pt x="0" y="4584"/>
                  </a:moveTo>
                  <a:lnTo>
                    <a:pt x="0" y="27889"/>
                  </a:lnTo>
                </a:path>
                <a:path w="85725" h="69215">
                  <a:moveTo>
                    <a:pt x="0" y="27889"/>
                  </a:moveTo>
                  <a:lnTo>
                    <a:pt x="0" y="30632"/>
                  </a:lnTo>
                  <a:lnTo>
                    <a:pt x="2298" y="32473"/>
                  </a:lnTo>
                  <a:lnTo>
                    <a:pt x="4571" y="32473"/>
                  </a:lnTo>
                  <a:lnTo>
                    <a:pt x="25158" y="32473"/>
                  </a:lnTo>
                  <a:lnTo>
                    <a:pt x="27431" y="32473"/>
                  </a:lnTo>
                  <a:lnTo>
                    <a:pt x="30175" y="32931"/>
                  </a:lnTo>
                  <a:lnTo>
                    <a:pt x="30175" y="37033"/>
                  </a:lnTo>
                </a:path>
                <a:path w="85725" h="69215">
                  <a:moveTo>
                    <a:pt x="30175" y="37033"/>
                  </a:moveTo>
                  <a:lnTo>
                    <a:pt x="30175" y="56248"/>
                  </a:lnTo>
                </a:path>
                <a:path w="85725" h="69215">
                  <a:moveTo>
                    <a:pt x="30175" y="56248"/>
                  </a:moveTo>
                  <a:lnTo>
                    <a:pt x="30175" y="59448"/>
                  </a:lnTo>
                  <a:lnTo>
                    <a:pt x="32918" y="60350"/>
                  </a:lnTo>
                  <a:lnTo>
                    <a:pt x="34747" y="60350"/>
                  </a:lnTo>
                </a:path>
                <a:path w="85725" h="69215">
                  <a:moveTo>
                    <a:pt x="34747" y="60350"/>
                  </a:moveTo>
                  <a:lnTo>
                    <a:pt x="71780" y="60350"/>
                  </a:lnTo>
                </a:path>
                <a:path w="85725" h="69215">
                  <a:moveTo>
                    <a:pt x="71780" y="60350"/>
                  </a:moveTo>
                  <a:lnTo>
                    <a:pt x="72250" y="58991"/>
                  </a:lnTo>
                  <a:lnTo>
                    <a:pt x="73621" y="57150"/>
                  </a:lnTo>
                  <a:lnTo>
                    <a:pt x="75450" y="57150"/>
                  </a:lnTo>
                </a:path>
                <a:path w="85725" h="69215">
                  <a:moveTo>
                    <a:pt x="75450" y="57150"/>
                  </a:moveTo>
                  <a:lnTo>
                    <a:pt x="79565" y="57150"/>
                  </a:lnTo>
                </a:path>
                <a:path w="85725" h="69215">
                  <a:moveTo>
                    <a:pt x="73151" y="65392"/>
                  </a:moveTo>
                  <a:lnTo>
                    <a:pt x="73621" y="67665"/>
                  </a:lnTo>
                  <a:lnTo>
                    <a:pt x="76822" y="68592"/>
                  </a:lnTo>
                  <a:lnTo>
                    <a:pt x="78638" y="68592"/>
                  </a:lnTo>
                </a:path>
                <a:path w="85725" h="69215">
                  <a:moveTo>
                    <a:pt x="78638" y="68592"/>
                  </a:moveTo>
                  <a:lnTo>
                    <a:pt x="85496" y="685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620590" y="7961083"/>
              <a:ext cx="15875" cy="119380"/>
            </a:xfrm>
            <a:custGeom>
              <a:avLst/>
              <a:gdLst/>
              <a:ahLst/>
              <a:cxnLst/>
              <a:rect l="l" t="t" r="r" b="b"/>
              <a:pathLst>
                <a:path w="15875" h="119379">
                  <a:moveTo>
                    <a:pt x="15544" y="0"/>
                  </a:moveTo>
                  <a:lnTo>
                    <a:pt x="0" y="0"/>
                  </a:lnTo>
                  <a:lnTo>
                    <a:pt x="0" y="118872"/>
                  </a:lnTo>
                  <a:lnTo>
                    <a:pt x="15544" y="118872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620590" y="7961083"/>
              <a:ext cx="15875" cy="119380"/>
            </a:xfrm>
            <a:custGeom>
              <a:avLst/>
              <a:gdLst/>
              <a:ahLst/>
              <a:cxnLst/>
              <a:rect l="l" t="t" r="r" b="b"/>
              <a:pathLst>
                <a:path w="15875" h="119379">
                  <a:moveTo>
                    <a:pt x="15544" y="118872"/>
                  </a:moveTo>
                  <a:lnTo>
                    <a:pt x="0" y="118872"/>
                  </a:lnTo>
                  <a:lnTo>
                    <a:pt x="0" y="0"/>
                  </a:lnTo>
                  <a:lnTo>
                    <a:pt x="15544" y="0"/>
                  </a:lnTo>
                  <a:lnTo>
                    <a:pt x="15544" y="1188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642993" y="799125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79"/>
                  </a:moveTo>
                  <a:lnTo>
                    <a:pt x="2286" y="227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605959" y="7987144"/>
              <a:ext cx="297180" cy="96520"/>
            </a:xfrm>
            <a:custGeom>
              <a:avLst/>
              <a:gdLst/>
              <a:ahLst/>
              <a:cxnLst/>
              <a:rect l="l" t="t" r="r" b="b"/>
              <a:pathLst>
                <a:path w="297179" h="96520">
                  <a:moveTo>
                    <a:pt x="37033" y="4114"/>
                  </a:moveTo>
                  <a:lnTo>
                    <a:pt x="37033" y="1828"/>
                  </a:lnTo>
                  <a:lnTo>
                    <a:pt x="35674" y="0"/>
                  </a:lnTo>
                  <a:lnTo>
                    <a:pt x="33832" y="0"/>
                  </a:lnTo>
                </a:path>
                <a:path w="297179" h="96520">
                  <a:moveTo>
                    <a:pt x="33832" y="0"/>
                  </a:moveTo>
                  <a:lnTo>
                    <a:pt x="10058" y="0"/>
                  </a:lnTo>
                </a:path>
                <a:path w="297179" h="96520">
                  <a:moveTo>
                    <a:pt x="10058" y="0"/>
                  </a:moveTo>
                  <a:lnTo>
                    <a:pt x="6858" y="0"/>
                  </a:lnTo>
                  <a:lnTo>
                    <a:pt x="6858" y="2273"/>
                  </a:lnTo>
                  <a:lnTo>
                    <a:pt x="6858" y="4114"/>
                  </a:lnTo>
                </a:path>
                <a:path w="297179" h="96520">
                  <a:moveTo>
                    <a:pt x="6858" y="4114"/>
                  </a:moveTo>
                  <a:lnTo>
                    <a:pt x="6858" y="8674"/>
                  </a:lnTo>
                  <a:lnTo>
                    <a:pt x="2755" y="11430"/>
                  </a:lnTo>
                </a:path>
                <a:path w="297179" h="96520">
                  <a:moveTo>
                    <a:pt x="2755" y="11430"/>
                  </a:moveTo>
                  <a:lnTo>
                    <a:pt x="0" y="14630"/>
                  </a:lnTo>
                  <a:lnTo>
                    <a:pt x="2755" y="19202"/>
                  </a:lnTo>
                  <a:lnTo>
                    <a:pt x="5956" y="17830"/>
                  </a:lnTo>
                  <a:lnTo>
                    <a:pt x="9601" y="16916"/>
                  </a:lnTo>
                  <a:lnTo>
                    <a:pt x="11442" y="16002"/>
                  </a:lnTo>
                  <a:lnTo>
                    <a:pt x="14630" y="16459"/>
                  </a:lnTo>
                </a:path>
                <a:path w="297179" h="96520">
                  <a:moveTo>
                    <a:pt x="14630" y="16459"/>
                  </a:moveTo>
                  <a:lnTo>
                    <a:pt x="35217" y="16459"/>
                  </a:lnTo>
                </a:path>
                <a:path w="297179" h="96520">
                  <a:moveTo>
                    <a:pt x="35217" y="16459"/>
                  </a:moveTo>
                  <a:lnTo>
                    <a:pt x="38874" y="16459"/>
                  </a:lnTo>
                  <a:lnTo>
                    <a:pt x="39789" y="17830"/>
                  </a:lnTo>
                  <a:lnTo>
                    <a:pt x="41617" y="19659"/>
                  </a:lnTo>
                  <a:lnTo>
                    <a:pt x="43891" y="21488"/>
                  </a:lnTo>
                  <a:lnTo>
                    <a:pt x="47548" y="25590"/>
                  </a:lnTo>
                </a:path>
                <a:path w="297179" h="96520">
                  <a:moveTo>
                    <a:pt x="8242" y="8674"/>
                  </a:moveTo>
                  <a:lnTo>
                    <a:pt x="34290" y="8674"/>
                  </a:lnTo>
                </a:path>
                <a:path w="297179" h="96520">
                  <a:moveTo>
                    <a:pt x="34290" y="8674"/>
                  </a:moveTo>
                  <a:lnTo>
                    <a:pt x="39319" y="8674"/>
                  </a:lnTo>
                  <a:lnTo>
                    <a:pt x="42075" y="11887"/>
                  </a:lnTo>
                  <a:lnTo>
                    <a:pt x="42075" y="15544"/>
                  </a:lnTo>
                </a:path>
                <a:path w="297179" h="96520">
                  <a:moveTo>
                    <a:pt x="42075" y="15544"/>
                  </a:moveTo>
                  <a:lnTo>
                    <a:pt x="49834" y="23317"/>
                  </a:lnTo>
                </a:path>
                <a:path w="297179" h="96520">
                  <a:moveTo>
                    <a:pt x="49834" y="23317"/>
                  </a:moveTo>
                  <a:lnTo>
                    <a:pt x="51206" y="24688"/>
                  </a:lnTo>
                  <a:lnTo>
                    <a:pt x="51206" y="26517"/>
                  </a:lnTo>
                  <a:lnTo>
                    <a:pt x="50749" y="27431"/>
                  </a:lnTo>
                </a:path>
                <a:path w="297179" h="96520">
                  <a:moveTo>
                    <a:pt x="41617" y="24688"/>
                  </a:moveTo>
                  <a:lnTo>
                    <a:pt x="39319" y="21945"/>
                  </a:lnTo>
                </a:path>
                <a:path w="297179" h="96520">
                  <a:moveTo>
                    <a:pt x="39319" y="21945"/>
                  </a:moveTo>
                  <a:lnTo>
                    <a:pt x="38417" y="20574"/>
                  </a:lnTo>
                  <a:lnTo>
                    <a:pt x="36575" y="20574"/>
                  </a:lnTo>
                  <a:lnTo>
                    <a:pt x="34290" y="20574"/>
                  </a:lnTo>
                </a:path>
                <a:path w="297179" h="96520">
                  <a:moveTo>
                    <a:pt x="34290" y="20574"/>
                  </a:moveTo>
                  <a:lnTo>
                    <a:pt x="16459" y="20574"/>
                  </a:lnTo>
                </a:path>
                <a:path w="297179" h="96520">
                  <a:moveTo>
                    <a:pt x="16459" y="20574"/>
                  </a:moveTo>
                  <a:lnTo>
                    <a:pt x="13716" y="20574"/>
                  </a:lnTo>
                  <a:lnTo>
                    <a:pt x="10515" y="22390"/>
                  </a:lnTo>
                  <a:lnTo>
                    <a:pt x="10515" y="26517"/>
                  </a:lnTo>
                </a:path>
                <a:path w="297179" h="96520">
                  <a:moveTo>
                    <a:pt x="10515" y="26517"/>
                  </a:moveTo>
                  <a:lnTo>
                    <a:pt x="10515" y="69951"/>
                  </a:lnTo>
                </a:path>
                <a:path w="297179" h="96520">
                  <a:moveTo>
                    <a:pt x="8699" y="16916"/>
                  </a:moveTo>
                  <a:lnTo>
                    <a:pt x="6858" y="19659"/>
                  </a:lnTo>
                  <a:lnTo>
                    <a:pt x="5486" y="23774"/>
                  </a:lnTo>
                  <a:lnTo>
                    <a:pt x="5486" y="27431"/>
                  </a:lnTo>
                </a:path>
                <a:path w="297179" h="96520">
                  <a:moveTo>
                    <a:pt x="5486" y="27431"/>
                  </a:moveTo>
                  <a:lnTo>
                    <a:pt x="5486" y="76809"/>
                  </a:lnTo>
                </a:path>
                <a:path w="297179" h="96520">
                  <a:moveTo>
                    <a:pt x="1841" y="76352"/>
                  </a:moveTo>
                  <a:lnTo>
                    <a:pt x="1841" y="81838"/>
                  </a:lnTo>
                  <a:lnTo>
                    <a:pt x="11899" y="82296"/>
                  </a:lnTo>
                  <a:lnTo>
                    <a:pt x="21501" y="82296"/>
                  </a:lnTo>
                  <a:lnTo>
                    <a:pt x="30632" y="82296"/>
                  </a:lnTo>
                  <a:lnTo>
                    <a:pt x="41617" y="80924"/>
                  </a:lnTo>
                  <a:lnTo>
                    <a:pt x="41617" y="76352"/>
                  </a:lnTo>
                </a:path>
                <a:path w="297179" h="96520">
                  <a:moveTo>
                    <a:pt x="5956" y="80924"/>
                  </a:moveTo>
                  <a:lnTo>
                    <a:pt x="5956" y="90982"/>
                  </a:lnTo>
                </a:path>
                <a:path w="297179" h="96520">
                  <a:moveTo>
                    <a:pt x="5956" y="90982"/>
                  </a:moveTo>
                  <a:lnTo>
                    <a:pt x="5956" y="95097"/>
                  </a:lnTo>
                  <a:lnTo>
                    <a:pt x="7772" y="96456"/>
                  </a:lnTo>
                  <a:lnTo>
                    <a:pt x="10972" y="96456"/>
                  </a:lnTo>
                </a:path>
                <a:path w="297179" h="96520">
                  <a:moveTo>
                    <a:pt x="10972" y="96456"/>
                  </a:moveTo>
                  <a:lnTo>
                    <a:pt x="32473" y="96456"/>
                  </a:lnTo>
                </a:path>
                <a:path w="297179" h="96520">
                  <a:moveTo>
                    <a:pt x="32473" y="96456"/>
                  </a:moveTo>
                  <a:lnTo>
                    <a:pt x="35674" y="96456"/>
                  </a:lnTo>
                  <a:lnTo>
                    <a:pt x="37033" y="94640"/>
                  </a:lnTo>
                  <a:lnTo>
                    <a:pt x="37033" y="91440"/>
                  </a:lnTo>
                </a:path>
                <a:path w="297179" h="96520">
                  <a:moveTo>
                    <a:pt x="37033" y="91440"/>
                  </a:moveTo>
                  <a:lnTo>
                    <a:pt x="37033" y="81381"/>
                  </a:lnTo>
                </a:path>
                <a:path w="297179" h="96520">
                  <a:moveTo>
                    <a:pt x="6400" y="93268"/>
                  </a:moveTo>
                  <a:lnTo>
                    <a:pt x="12467" y="91338"/>
                  </a:lnTo>
                  <a:lnTo>
                    <a:pt x="21664" y="90520"/>
                  </a:lnTo>
                  <a:lnTo>
                    <a:pt x="30773" y="91077"/>
                  </a:lnTo>
                  <a:lnTo>
                    <a:pt x="36575" y="93268"/>
                  </a:lnTo>
                </a:path>
                <a:path w="297179" h="96520">
                  <a:moveTo>
                    <a:pt x="224942" y="8674"/>
                  </a:moveTo>
                  <a:lnTo>
                    <a:pt x="229527" y="8674"/>
                  </a:lnTo>
                </a:path>
                <a:path w="297179" h="96520">
                  <a:moveTo>
                    <a:pt x="229527" y="8674"/>
                  </a:moveTo>
                  <a:lnTo>
                    <a:pt x="230886" y="8674"/>
                  </a:lnTo>
                  <a:lnTo>
                    <a:pt x="232270" y="6858"/>
                  </a:lnTo>
                  <a:lnTo>
                    <a:pt x="232727" y="5473"/>
                  </a:lnTo>
                </a:path>
                <a:path w="297179" h="96520">
                  <a:moveTo>
                    <a:pt x="232727" y="5473"/>
                  </a:moveTo>
                  <a:lnTo>
                    <a:pt x="274332" y="5473"/>
                  </a:lnTo>
                </a:path>
                <a:path w="297179" h="96520">
                  <a:moveTo>
                    <a:pt x="274332" y="5473"/>
                  </a:moveTo>
                  <a:lnTo>
                    <a:pt x="276618" y="5473"/>
                  </a:lnTo>
                  <a:lnTo>
                    <a:pt x="278904" y="6400"/>
                  </a:lnTo>
                  <a:lnTo>
                    <a:pt x="278904" y="9601"/>
                  </a:lnTo>
                </a:path>
                <a:path w="297179" h="96520">
                  <a:moveTo>
                    <a:pt x="278904" y="9601"/>
                  </a:moveTo>
                  <a:lnTo>
                    <a:pt x="278904" y="28790"/>
                  </a:lnTo>
                </a:path>
                <a:path w="297179" h="96520">
                  <a:moveTo>
                    <a:pt x="278904" y="28790"/>
                  </a:moveTo>
                  <a:lnTo>
                    <a:pt x="278904" y="32461"/>
                  </a:lnTo>
                  <a:lnTo>
                    <a:pt x="282105" y="33375"/>
                  </a:lnTo>
                  <a:lnTo>
                    <a:pt x="284391" y="33375"/>
                  </a:lnTo>
                </a:path>
                <a:path w="297179" h="96520">
                  <a:moveTo>
                    <a:pt x="284391" y="33375"/>
                  </a:moveTo>
                  <a:lnTo>
                    <a:pt x="288036" y="33375"/>
                  </a:lnTo>
                </a:path>
                <a:path w="297179" h="96520">
                  <a:moveTo>
                    <a:pt x="288036" y="33375"/>
                  </a:moveTo>
                  <a:lnTo>
                    <a:pt x="289877" y="33375"/>
                  </a:lnTo>
                  <a:lnTo>
                    <a:pt x="292163" y="35191"/>
                  </a:lnTo>
                  <a:lnTo>
                    <a:pt x="292163" y="37490"/>
                  </a:lnTo>
                </a:path>
                <a:path w="297179" h="96520">
                  <a:moveTo>
                    <a:pt x="292163" y="37490"/>
                  </a:moveTo>
                  <a:lnTo>
                    <a:pt x="292163" y="61264"/>
                  </a:lnTo>
                </a:path>
                <a:path w="297179" h="96520">
                  <a:moveTo>
                    <a:pt x="292163" y="61264"/>
                  </a:moveTo>
                  <a:lnTo>
                    <a:pt x="292163" y="64008"/>
                  </a:lnTo>
                  <a:lnTo>
                    <a:pt x="290791" y="65379"/>
                  </a:lnTo>
                  <a:lnTo>
                    <a:pt x="289877" y="65379"/>
                  </a:lnTo>
                </a:path>
                <a:path w="297179" h="96520">
                  <a:moveTo>
                    <a:pt x="289877" y="65379"/>
                  </a:moveTo>
                  <a:lnTo>
                    <a:pt x="287591" y="65379"/>
                  </a:lnTo>
                </a:path>
                <a:path w="297179" h="96520">
                  <a:moveTo>
                    <a:pt x="287591" y="65379"/>
                  </a:moveTo>
                  <a:lnTo>
                    <a:pt x="283476" y="65379"/>
                  </a:lnTo>
                  <a:lnTo>
                    <a:pt x="283476" y="70408"/>
                  </a:lnTo>
                  <a:lnTo>
                    <a:pt x="288036" y="70408"/>
                  </a:lnTo>
                </a:path>
                <a:path w="297179" h="96520">
                  <a:moveTo>
                    <a:pt x="288036" y="70408"/>
                  </a:moveTo>
                  <a:lnTo>
                    <a:pt x="293077" y="70408"/>
                  </a:lnTo>
                </a:path>
                <a:path w="297179" h="96520">
                  <a:moveTo>
                    <a:pt x="293077" y="70408"/>
                  </a:moveTo>
                  <a:lnTo>
                    <a:pt x="296278" y="70408"/>
                  </a:lnTo>
                  <a:lnTo>
                    <a:pt x="296735" y="68580"/>
                  </a:lnTo>
                  <a:lnTo>
                    <a:pt x="296735" y="65379"/>
                  </a:lnTo>
                </a:path>
                <a:path w="297179" h="96520">
                  <a:moveTo>
                    <a:pt x="296735" y="65379"/>
                  </a:moveTo>
                  <a:lnTo>
                    <a:pt x="296735" y="27889"/>
                  </a:lnTo>
                </a:path>
                <a:path w="297179" h="96520">
                  <a:moveTo>
                    <a:pt x="296735" y="27889"/>
                  </a:moveTo>
                  <a:lnTo>
                    <a:pt x="296735" y="24688"/>
                  </a:lnTo>
                  <a:lnTo>
                    <a:pt x="295363" y="24688"/>
                  </a:lnTo>
                  <a:lnTo>
                    <a:pt x="293992" y="24688"/>
                  </a:lnTo>
                  <a:lnTo>
                    <a:pt x="292620" y="24688"/>
                  </a:lnTo>
                  <a:lnTo>
                    <a:pt x="292163" y="26073"/>
                  </a:lnTo>
                  <a:lnTo>
                    <a:pt x="292163" y="27431"/>
                  </a:lnTo>
                  <a:lnTo>
                    <a:pt x="292163" y="28790"/>
                  </a:lnTo>
                  <a:lnTo>
                    <a:pt x="291236" y="28790"/>
                  </a:lnTo>
                  <a:lnTo>
                    <a:pt x="289877" y="28790"/>
                  </a:lnTo>
                </a:path>
                <a:path w="297179" h="96520">
                  <a:moveTo>
                    <a:pt x="289877" y="28790"/>
                  </a:moveTo>
                  <a:lnTo>
                    <a:pt x="283476" y="28790"/>
                  </a:lnTo>
                  <a:lnTo>
                    <a:pt x="283933" y="15544"/>
                  </a:lnTo>
                  <a:lnTo>
                    <a:pt x="283933" y="8674"/>
                  </a:lnTo>
                </a:path>
                <a:path w="297179" h="96520">
                  <a:moveTo>
                    <a:pt x="283933" y="8674"/>
                  </a:moveTo>
                  <a:lnTo>
                    <a:pt x="283933" y="5956"/>
                  </a:lnTo>
                  <a:lnTo>
                    <a:pt x="283933" y="457"/>
                  </a:lnTo>
                  <a:lnTo>
                    <a:pt x="275247" y="457"/>
                  </a:lnTo>
                </a:path>
                <a:path w="297179" h="96520">
                  <a:moveTo>
                    <a:pt x="268846" y="5473"/>
                  </a:moveTo>
                  <a:lnTo>
                    <a:pt x="264718" y="9601"/>
                  </a:lnTo>
                  <a:lnTo>
                    <a:pt x="248729" y="9601"/>
                  </a:lnTo>
                  <a:lnTo>
                    <a:pt x="244602" y="595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889436" y="7961541"/>
              <a:ext cx="635" cy="10160"/>
            </a:xfrm>
            <a:custGeom>
              <a:avLst/>
              <a:gdLst/>
              <a:ahLst/>
              <a:cxnLst/>
              <a:rect l="l" t="t" r="r" b="b"/>
              <a:pathLst>
                <a:path w="635" h="10159">
                  <a:moveTo>
                    <a:pt x="228" y="-2286"/>
                  </a:moveTo>
                  <a:lnTo>
                    <a:pt x="228" y="12344"/>
                  </a:lnTo>
                </a:path>
              </a:pathLst>
            </a:custGeom>
            <a:ln w="50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825415" y="7916735"/>
              <a:ext cx="78105" cy="70485"/>
            </a:xfrm>
            <a:custGeom>
              <a:avLst/>
              <a:gdLst/>
              <a:ahLst/>
              <a:cxnLst/>
              <a:rect l="l" t="t" r="r" b="b"/>
              <a:pathLst>
                <a:path w="78104" h="70484">
                  <a:moveTo>
                    <a:pt x="64020" y="44805"/>
                  </a:moveTo>
                  <a:lnTo>
                    <a:pt x="64020" y="43433"/>
                  </a:lnTo>
                  <a:lnTo>
                    <a:pt x="64477" y="42049"/>
                  </a:lnTo>
                  <a:lnTo>
                    <a:pt x="67221" y="42049"/>
                  </a:lnTo>
                </a:path>
                <a:path w="78104" h="70484">
                  <a:moveTo>
                    <a:pt x="67221" y="42049"/>
                  </a:moveTo>
                  <a:lnTo>
                    <a:pt x="70878" y="42049"/>
                  </a:lnTo>
                </a:path>
                <a:path w="78104" h="70484">
                  <a:moveTo>
                    <a:pt x="70878" y="42049"/>
                  </a:moveTo>
                  <a:lnTo>
                    <a:pt x="72250" y="42049"/>
                  </a:lnTo>
                  <a:lnTo>
                    <a:pt x="73164" y="42049"/>
                  </a:lnTo>
                  <a:lnTo>
                    <a:pt x="73164" y="43433"/>
                  </a:lnTo>
                  <a:lnTo>
                    <a:pt x="73164" y="44805"/>
                  </a:lnTo>
                  <a:lnTo>
                    <a:pt x="73621" y="46177"/>
                  </a:lnTo>
                  <a:lnTo>
                    <a:pt x="74993" y="46177"/>
                  </a:lnTo>
                  <a:lnTo>
                    <a:pt x="76365" y="46177"/>
                  </a:lnTo>
                  <a:lnTo>
                    <a:pt x="77736" y="45719"/>
                  </a:lnTo>
                  <a:lnTo>
                    <a:pt x="77736" y="42976"/>
                  </a:lnTo>
                </a:path>
                <a:path w="78104" h="70484">
                  <a:moveTo>
                    <a:pt x="77736" y="42976"/>
                  </a:moveTo>
                  <a:lnTo>
                    <a:pt x="77736" y="5016"/>
                  </a:lnTo>
                </a:path>
                <a:path w="78104" h="70484">
                  <a:moveTo>
                    <a:pt x="77736" y="5016"/>
                  </a:moveTo>
                  <a:lnTo>
                    <a:pt x="77736" y="1816"/>
                  </a:lnTo>
                  <a:lnTo>
                    <a:pt x="77736" y="0"/>
                  </a:lnTo>
                  <a:lnTo>
                    <a:pt x="74536" y="0"/>
                  </a:lnTo>
                </a:path>
                <a:path w="78104" h="70484">
                  <a:moveTo>
                    <a:pt x="74536" y="0"/>
                  </a:moveTo>
                  <a:lnTo>
                    <a:pt x="69049" y="0"/>
                  </a:lnTo>
                </a:path>
                <a:path w="78104" h="70484">
                  <a:moveTo>
                    <a:pt x="69049" y="0"/>
                  </a:moveTo>
                  <a:lnTo>
                    <a:pt x="64935" y="0"/>
                  </a:lnTo>
                  <a:lnTo>
                    <a:pt x="64935" y="5016"/>
                  </a:lnTo>
                  <a:lnTo>
                    <a:pt x="68579" y="5016"/>
                  </a:lnTo>
                </a:path>
                <a:path w="78104" h="70484">
                  <a:moveTo>
                    <a:pt x="68579" y="5016"/>
                  </a:moveTo>
                  <a:lnTo>
                    <a:pt x="70878" y="5016"/>
                  </a:lnTo>
                </a:path>
                <a:path w="78104" h="70484">
                  <a:moveTo>
                    <a:pt x="70878" y="5016"/>
                  </a:moveTo>
                  <a:lnTo>
                    <a:pt x="71780" y="5016"/>
                  </a:lnTo>
                  <a:lnTo>
                    <a:pt x="73164" y="6857"/>
                  </a:lnTo>
                  <a:lnTo>
                    <a:pt x="73164" y="9601"/>
                  </a:lnTo>
                </a:path>
                <a:path w="78104" h="70484">
                  <a:moveTo>
                    <a:pt x="73164" y="9601"/>
                  </a:moveTo>
                  <a:lnTo>
                    <a:pt x="73164" y="32918"/>
                  </a:lnTo>
                </a:path>
                <a:path w="78104" h="70484">
                  <a:moveTo>
                    <a:pt x="73164" y="32918"/>
                  </a:moveTo>
                  <a:lnTo>
                    <a:pt x="73164" y="35648"/>
                  </a:lnTo>
                  <a:lnTo>
                    <a:pt x="71335" y="37490"/>
                  </a:lnTo>
                  <a:lnTo>
                    <a:pt x="69049" y="37490"/>
                  </a:lnTo>
                  <a:lnTo>
                    <a:pt x="64935" y="37490"/>
                  </a:lnTo>
                  <a:lnTo>
                    <a:pt x="62649" y="37490"/>
                  </a:lnTo>
                  <a:lnTo>
                    <a:pt x="59448" y="37947"/>
                  </a:lnTo>
                  <a:lnTo>
                    <a:pt x="59448" y="42049"/>
                  </a:lnTo>
                </a:path>
                <a:path w="78104" h="70484">
                  <a:moveTo>
                    <a:pt x="59448" y="42049"/>
                  </a:moveTo>
                  <a:lnTo>
                    <a:pt x="59448" y="61264"/>
                  </a:lnTo>
                </a:path>
                <a:path w="78104" h="70484">
                  <a:moveTo>
                    <a:pt x="59448" y="61264"/>
                  </a:moveTo>
                  <a:lnTo>
                    <a:pt x="59448" y="64465"/>
                  </a:lnTo>
                  <a:lnTo>
                    <a:pt x="57162" y="65366"/>
                  </a:lnTo>
                  <a:lnTo>
                    <a:pt x="54876" y="65366"/>
                  </a:lnTo>
                </a:path>
                <a:path w="78104" h="70484">
                  <a:moveTo>
                    <a:pt x="54876" y="65366"/>
                  </a:moveTo>
                  <a:lnTo>
                    <a:pt x="13271" y="65366"/>
                  </a:lnTo>
                </a:path>
                <a:path w="78104" h="70484">
                  <a:moveTo>
                    <a:pt x="13271" y="65366"/>
                  </a:moveTo>
                  <a:lnTo>
                    <a:pt x="12814" y="64007"/>
                  </a:lnTo>
                  <a:lnTo>
                    <a:pt x="11429" y="62166"/>
                  </a:lnTo>
                  <a:lnTo>
                    <a:pt x="10071" y="62166"/>
                  </a:lnTo>
                </a:path>
                <a:path w="78104" h="70484">
                  <a:moveTo>
                    <a:pt x="10071" y="62166"/>
                  </a:moveTo>
                  <a:lnTo>
                    <a:pt x="5486" y="62166"/>
                  </a:lnTo>
                </a:path>
                <a:path w="78104" h="70484">
                  <a:moveTo>
                    <a:pt x="0" y="67208"/>
                  </a:moveTo>
                  <a:lnTo>
                    <a:pt x="7785" y="67208"/>
                  </a:lnTo>
                </a:path>
                <a:path w="78104" h="70484">
                  <a:moveTo>
                    <a:pt x="7785" y="67208"/>
                  </a:moveTo>
                  <a:lnTo>
                    <a:pt x="10071" y="67208"/>
                  </a:lnTo>
                  <a:lnTo>
                    <a:pt x="11429" y="69037"/>
                  </a:lnTo>
                  <a:lnTo>
                    <a:pt x="11899" y="70408"/>
                  </a:lnTo>
                </a:path>
                <a:path w="78104" h="70484">
                  <a:moveTo>
                    <a:pt x="11899" y="70408"/>
                  </a:moveTo>
                  <a:lnTo>
                    <a:pt x="55791" y="70408"/>
                  </a:lnTo>
                </a:path>
                <a:path w="78104" h="70484">
                  <a:moveTo>
                    <a:pt x="55791" y="70408"/>
                  </a:moveTo>
                  <a:lnTo>
                    <a:pt x="64477" y="70408"/>
                  </a:lnTo>
                  <a:lnTo>
                    <a:pt x="64477" y="64465"/>
                  </a:lnTo>
                  <a:lnTo>
                    <a:pt x="64477" y="621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889893" y="797159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651"/>
                  </a:moveTo>
                  <a:lnTo>
                    <a:pt x="2286" y="3651"/>
                  </a:lnTo>
                </a:path>
              </a:pathLst>
            </a:custGeom>
            <a:ln w="73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824958" y="7987144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12357" y="0"/>
                  </a:moveTo>
                  <a:lnTo>
                    <a:pt x="11887" y="2273"/>
                  </a:lnTo>
                  <a:lnTo>
                    <a:pt x="8686" y="3200"/>
                  </a:lnTo>
                  <a:lnTo>
                    <a:pt x="6858" y="3200"/>
                  </a:lnTo>
                </a:path>
                <a:path w="12700" h="3809">
                  <a:moveTo>
                    <a:pt x="6858" y="3200"/>
                  </a:moveTo>
                  <a:lnTo>
                    <a:pt x="0" y="32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911382" y="7961083"/>
              <a:ext cx="16510" cy="119380"/>
            </a:xfrm>
            <a:custGeom>
              <a:avLst/>
              <a:gdLst/>
              <a:ahLst/>
              <a:cxnLst/>
              <a:rect l="l" t="t" r="r" b="b"/>
              <a:pathLst>
                <a:path w="16510" h="119379">
                  <a:moveTo>
                    <a:pt x="16001" y="0"/>
                  </a:moveTo>
                  <a:lnTo>
                    <a:pt x="0" y="0"/>
                  </a:lnTo>
                  <a:lnTo>
                    <a:pt x="0" y="118872"/>
                  </a:lnTo>
                  <a:lnTo>
                    <a:pt x="16001" y="118872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911382" y="7961083"/>
              <a:ext cx="16510" cy="119380"/>
            </a:xfrm>
            <a:custGeom>
              <a:avLst/>
              <a:gdLst/>
              <a:ahLst/>
              <a:cxnLst/>
              <a:rect l="l" t="t" r="r" b="b"/>
              <a:pathLst>
                <a:path w="16510" h="119379">
                  <a:moveTo>
                    <a:pt x="0" y="118872"/>
                  </a:moveTo>
                  <a:lnTo>
                    <a:pt x="16001" y="118872"/>
                  </a:lnTo>
                  <a:lnTo>
                    <a:pt x="16001" y="0"/>
                  </a:lnTo>
                  <a:lnTo>
                    <a:pt x="0" y="0"/>
                  </a:lnTo>
                  <a:lnTo>
                    <a:pt x="0" y="11887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04981" y="799125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79"/>
                  </a:moveTo>
                  <a:lnTo>
                    <a:pt x="2286" y="227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890350" y="7987144"/>
              <a:ext cx="51435" cy="96520"/>
            </a:xfrm>
            <a:custGeom>
              <a:avLst/>
              <a:gdLst/>
              <a:ahLst/>
              <a:cxnLst/>
              <a:rect l="l" t="t" r="r" b="b"/>
              <a:pathLst>
                <a:path w="51435" h="96520">
                  <a:moveTo>
                    <a:pt x="14630" y="4114"/>
                  </a:moveTo>
                  <a:lnTo>
                    <a:pt x="14630" y="1828"/>
                  </a:lnTo>
                  <a:lnTo>
                    <a:pt x="15544" y="0"/>
                  </a:lnTo>
                  <a:lnTo>
                    <a:pt x="17830" y="0"/>
                  </a:lnTo>
                </a:path>
                <a:path w="51435" h="96520">
                  <a:moveTo>
                    <a:pt x="17830" y="0"/>
                  </a:moveTo>
                  <a:lnTo>
                    <a:pt x="41605" y="0"/>
                  </a:lnTo>
                </a:path>
                <a:path w="51435" h="96520">
                  <a:moveTo>
                    <a:pt x="41605" y="0"/>
                  </a:moveTo>
                  <a:lnTo>
                    <a:pt x="44805" y="0"/>
                  </a:lnTo>
                  <a:lnTo>
                    <a:pt x="44805" y="2273"/>
                  </a:lnTo>
                  <a:lnTo>
                    <a:pt x="44805" y="4114"/>
                  </a:lnTo>
                </a:path>
                <a:path w="51435" h="96520">
                  <a:moveTo>
                    <a:pt x="44805" y="4114"/>
                  </a:moveTo>
                  <a:lnTo>
                    <a:pt x="44805" y="8674"/>
                  </a:lnTo>
                  <a:lnTo>
                    <a:pt x="48463" y="11430"/>
                  </a:lnTo>
                </a:path>
                <a:path w="51435" h="96520">
                  <a:moveTo>
                    <a:pt x="48463" y="11430"/>
                  </a:moveTo>
                  <a:lnTo>
                    <a:pt x="51193" y="14630"/>
                  </a:lnTo>
                  <a:lnTo>
                    <a:pt x="48920" y="19202"/>
                  </a:lnTo>
                  <a:lnTo>
                    <a:pt x="45262" y="17830"/>
                  </a:lnTo>
                  <a:lnTo>
                    <a:pt x="41605" y="16916"/>
                  </a:lnTo>
                  <a:lnTo>
                    <a:pt x="40233" y="16002"/>
                  </a:lnTo>
                  <a:lnTo>
                    <a:pt x="37033" y="16459"/>
                  </a:lnTo>
                </a:path>
                <a:path w="51435" h="96520">
                  <a:moveTo>
                    <a:pt x="37033" y="16459"/>
                  </a:moveTo>
                  <a:lnTo>
                    <a:pt x="16459" y="16459"/>
                  </a:lnTo>
                </a:path>
                <a:path w="51435" h="96520">
                  <a:moveTo>
                    <a:pt x="16459" y="16459"/>
                  </a:moveTo>
                  <a:lnTo>
                    <a:pt x="12801" y="16459"/>
                  </a:lnTo>
                  <a:lnTo>
                    <a:pt x="11887" y="17830"/>
                  </a:lnTo>
                  <a:lnTo>
                    <a:pt x="9601" y="19659"/>
                  </a:lnTo>
                  <a:lnTo>
                    <a:pt x="7315" y="21488"/>
                  </a:lnTo>
                  <a:lnTo>
                    <a:pt x="4114" y="25590"/>
                  </a:lnTo>
                </a:path>
                <a:path w="51435" h="96520">
                  <a:moveTo>
                    <a:pt x="43434" y="8674"/>
                  </a:moveTo>
                  <a:lnTo>
                    <a:pt x="16916" y="8674"/>
                  </a:lnTo>
                </a:path>
                <a:path w="51435" h="96520">
                  <a:moveTo>
                    <a:pt x="16916" y="8674"/>
                  </a:moveTo>
                  <a:lnTo>
                    <a:pt x="11887" y="8674"/>
                  </a:lnTo>
                  <a:lnTo>
                    <a:pt x="9143" y="11887"/>
                  </a:lnTo>
                  <a:lnTo>
                    <a:pt x="9143" y="15544"/>
                  </a:lnTo>
                </a:path>
                <a:path w="51435" h="96520">
                  <a:moveTo>
                    <a:pt x="9143" y="15544"/>
                  </a:moveTo>
                  <a:lnTo>
                    <a:pt x="1371" y="23317"/>
                  </a:lnTo>
                </a:path>
                <a:path w="51435" h="96520">
                  <a:moveTo>
                    <a:pt x="1371" y="23317"/>
                  </a:moveTo>
                  <a:lnTo>
                    <a:pt x="444" y="24688"/>
                  </a:lnTo>
                  <a:lnTo>
                    <a:pt x="0" y="26517"/>
                  </a:lnTo>
                  <a:lnTo>
                    <a:pt x="914" y="27431"/>
                  </a:lnTo>
                </a:path>
                <a:path w="51435" h="96520">
                  <a:moveTo>
                    <a:pt x="9601" y="24688"/>
                  </a:moveTo>
                  <a:lnTo>
                    <a:pt x="11887" y="21945"/>
                  </a:lnTo>
                </a:path>
                <a:path w="51435" h="96520">
                  <a:moveTo>
                    <a:pt x="11887" y="21945"/>
                  </a:moveTo>
                  <a:lnTo>
                    <a:pt x="13258" y="20574"/>
                  </a:lnTo>
                  <a:lnTo>
                    <a:pt x="15087" y="20574"/>
                  </a:lnTo>
                  <a:lnTo>
                    <a:pt x="16916" y="20574"/>
                  </a:lnTo>
                </a:path>
                <a:path w="51435" h="96520">
                  <a:moveTo>
                    <a:pt x="16916" y="20574"/>
                  </a:moveTo>
                  <a:lnTo>
                    <a:pt x="34747" y="20574"/>
                  </a:lnTo>
                </a:path>
                <a:path w="51435" h="96520">
                  <a:moveTo>
                    <a:pt x="34747" y="20574"/>
                  </a:moveTo>
                  <a:lnTo>
                    <a:pt x="37477" y="20574"/>
                  </a:lnTo>
                  <a:lnTo>
                    <a:pt x="40678" y="22390"/>
                  </a:lnTo>
                  <a:lnTo>
                    <a:pt x="40678" y="26517"/>
                  </a:lnTo>
                </a:path>
                <a:path w="51435" h="96520">
                  <a:moveTo>
                    <a:pt x="40678" y="26517"/>
                  </a:moveTo>
                  <a:lnTo>
                    <a:pt x="40678" y="69951"/>
                  </a:lnTo>
                </a:path>
                <a:path w="51435" h="96520">
                  <a:moveTo>
                    <a:pt x="42519" y="16916"/>
                  </a:moveTo>
                  <a:lnTo>
                    <a:pt x="44805" y="19659"/>
                  </a:lnTo>
                  <a:lnTo>
                    <a:pt x="45719" y="23774"/>
                  </a:lnTo>
                  <a:lnTo>
                    <a:pt x="45719" y="27431"/>
                  </a:lnTo>
                </a:path>
                <a:path w="51435" h="96520">
                  <a:moveTo>
                    <a:pt x="45719" y="27431"/>
                  </a:moveTo>
                  <a:lnTo>
                    <a:pt x="45719" y="76809"/>
                  </a:lnTo>
                </a:path>
                <a:path w="51435" h="96520">
                  <a:moveTo>
                    <a:pt x="49377" y="76352"/>
                  </a:moveTo>
                  <a:lnTo>
                    <a:pt x="49377" y="81838"/>
                  </a:lnTo>
                  <a:lnTo>
                    <a:pt x="39319" y="82296"/>
                  </a:lnTo>
                  <a:lnTo>
                    <a:pt x="30175" y="82296"/>
                  </a:lnTo>
                  <a:lnTo>
                    <a:pt x="21031" y="82296"/>
                  </a:lnTo>
                  <a:lnTo>
                    <a:pt x="9601" y="80924"/>
                  </a:lnTo>
                  <a:lnTo>
                    <a:pt x="9601" y="76352"/>
                  </a:lnTo>
                </a:path>
                <a:path w="51435" h="96520">
                  <a:moveTo>
                    <a:pt x="45262" y="80924"/>
                  </a:moveTo>
                  <a:lnTo>
                    <a:pt x="45262" y="90982"/>
                  </a:lnTo>
                </a:path>
                <a:path w="51435" h="96520">
                  <a:moveTo>
                    <a:pt x="45262" y="90982"/>
                  </a:moveTo>
                  <a:lnTo>
                    <a:pt x="45262" y="95097"/>
                  </a:lnTo>
                  <a:lnTo>
                    <a:pt x="43434" y="96456"/>
                  </a:lnTo>
                  <a:lnTo>
                    <a:pt x="40233" y="96456"/>
                  </a:lnTo>
                </a:path>
                <a:path w="51435" h="96520">
                  <a:moveTo>
                    <a:pt x="40233" y="96456"/>
                  </a:moveTo>
                  <a:lnTo>
                    <a:pt x="19202" y="96456"/>
                  </a:lnTo>
                </a:path>
                <a:path w="51435" h="96520">
                  <a:moveTo>
                    <a:pt x="19202" y="96456"/>
                  </a:moveTo>
                  <a:lnTo>
                    <a:pt x="15544" y="96456"/>
                  </a:lnTo>
                  <a:lnTo>
                    <a:pt x="14630" y="94640"/>
                  </a:lnTo>
                  <a:lnTo>
                    <a:pt x="14630" y="91440"/>
                  </a:lnTo>
                </a:path>
                <a:path w="51435" h="96520">
                  <a:moveTo>
                    <a:pt x="14630" y="91440"/>
                  </a:moveTo>
                  <a:lnTo>
                    <a:pt x="14630" y="81381"/>
                  </a:lnTo>
                </a:path>
                <a:path w="51435" h="96520">
                  <a:moveTo>
                    <a:pt x="44805" y="93268"/>
                  </a:moveTo>
                  <a:lnTo>
                    <a:pt x="38811" y="91338"/>
                  </a:lnTo>
                  <a:lnTo>
                    <a:pt x="29775" y="90520"/>
                  </a:lnTo>
                  <a:lnTo>
                    <a:pt x="20824" y="91077"/>
                  </a:lnTo>
                  <a:lnTo>
                    <a:pt x="15087" y="932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8880375" y="7796483"/>
            <a:ext cx="550545" cy="726440"/>
            <a:chOff x="3825774" y="7796483"/>
            <a:chExt cx="550545" cy="726440"/>
          </a:xfrm>
        </p:grpSpPr>
        <p:sp>
          <p:nvSpPr>
            <p:cNvPr id="60" name="object 60"/>
            <p:cNvSpPr/>
            <p:nvPr/>
          </p:nvSpPr>
          <p:spPr>
            <a:xfrm>
              <a:off x="3905627" y="8063279"/>
              <a:ext cx="469265" cy="403225"/>
            </a:xfrm>
            <a:custGeom>
              <a:avLst/>
              <a:gdLst/>
              <a:ahLst/>
              <a:cxnLst/>
              <a:rect l="l" t="t" r="r" b="b"/>
              <a:pathLst>
                <a:path w="469264" h="403225">
                  <a:moveTo>
                    <a:pt x="468934" y="0"/>
                  </a:moveTo>
                  <a:lnTo>
                    <a:pt x="0" y="0"/>
                  </a:lnTo>
                  <a:lnTo>
                    <a:pt x="0" y="402767"/>
                  </a:lnTo>
                  <a:lnTo>
                    <a:pt x="12814" y="402767"/>
                  </a:lnTo>
                  <a:lnTo>
                    <a:pt x="468934" y="22047"/>
                  </a:lnTo>
                  <a:lnTo>
                    <a:pt x="46893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070794" y="7798473"/>
              <a:ext cx="140970" cy="259079"/>
            </a:xfrm>
            <a:custGeom>
              <a:avLst/>
              <a:gdLst/>
              <a:ahLst/>
              <a:cxnLst/>
              <a:rect l="l" t="t" r="r" b="b"/>
              <a:pathLst>
                <a:path w="140970" h="259079">
                  <a:moveTo>
                    <a:pt x="140957" y="368"/>
                  </a:moveTo>
                  <a:lnTo>
                    <a:pt x="139179" y="0"/>
                  </a:lnTo>
                  <a:lnTo>
                    <a:pt x="95173" y="0"/>
                  </a:lnTo>
                  <a:lnTo>
                    <a:pt x="94830" y="1435"/>
                  </a:lnTo>
                  <a:lnTo>
                    <a:pt x="94830" y="4279"/>
                  </a:lnTo>
                  <a:lnTo>
                    <a:pt x="96253" y="4648"/>
                  </a:lnTo>
                  <a:lnTo>
                    <a:pt x="99085" y="4648"/>
                  </a:lnTo>
                  <a:lnTo>
                    <a:pt x="99085" y="16027"/>
                  </a:lnTo>
                  <a:lnTo>
                    <a:pt x="97663" y="16383"/>
                  </a:lnTo>
                  <a:lnTo>
                    <a:pt x="91262" y="16383"/>
                  </a:lnTo>
                  <a:lnTo>
                    <a:pt x="89484" y="18161"/>
                  </a:lnTo>
                  <a:lnTo>
                    <a:pt x="89484" y="28003"/>
                  </a:lnTo>
                  <a:lnTo>
                    <a:pt x="88061" y="29781"/>
                  </a:lnTo>
                  <a:lnTo>
                    <a:pt x="70561" y="29781"/>
                  </a:lnTo>
                  <a:lnTo>
                    <a:pt x="70561" y="50165"/>
                  </a:lnTo>
                  <a:lnTo>
                    <a:pt x="70396" y="38849"/>
                  </a:lnTo>
                  <a:lnTo>
                    <a:pt x="70396" y="29781"/>
                  </a:lnTo>
                  <a:lnTo>
                    <a:pt x="52895" y="29781"/>
                  </a:lnTo>
                  <a:lnTo>
                    <a:pt x="51485" y="28016"/>
                  </a:lnTo>
                  <a:lnTo>
                    <a:pt x="51485" y="18161"/>
                  </a:lnTo>
                  <a:lnTo>
                    <a:pt x="49695" y="16383"/>
                  </a:lnTo>
                  <a:lnTo>
                    <a:pt x="43294" y="16383"/>
                  </a:lnTo>
                  <a:lnTo>
                    <a:pt x="41871" y="16027"/>
                  </a:lnTo>
                  <a:lnTo>
                    <a:pt x="41871" y="4648"/>
                  </a:lnTo>
                  <a:lnTo>
                    <a:pt x="44729" y="4648"/>
                  </a:lnTo>
                  <a:lnTo>
                    <a:pt x="46151" y="4279"/>
                  </a:lnTo>
                  <a:lnTo>
                    <a:pt x="46151" y="1435"/>
                  </a:lnTo>
                  <a:lnTo>
                    <a:pt x="45783" y="0"/>
                  </a:lnTo>
                  <a:lnTo>
                    <a:pt x="1778" y="0"/>
                  </a:lnTo>
                  <a:lnTo>
                    <a:pt x="0" y="368"/>
                  </a:lnTo>
                  <a:lnTo>
                    <a:pt x="0" y="13182"/>
                  </a:lnTo>
                  <a:lnTo>
                    <a:pt x="4991" y="13182"/>
                  </a:lnTo>
                  <a:lnTo>
                    <a:pt x="4991" y="6007"/>
                  </a:lnTo>
                  <a:lnTo>
                    <a:pt x="6756" y="4648"/>
                  </a:lnTo>
                  <a:lnTo>
                    <a:pt x="35471" y="4648"/>
                  </a:lnTo>
                  <a:lnTo>
                    <a:pt x="37249" y="6781"/>
                  </a:lnTo>
                  <a:lnTo>
                    <a:pt x="37249" y="31915"/>
                  </a:lnTo>
                  <a:lnTo>
                    <a:pt x="37947" y="34759"/>
                  </a:lnTo>
                  <a:lnTo>
                    <a:pt x="64173" y="34759"/>
                  </a:lnTo>
                  <a:lnTo>
                    <a:pt x="65239" y="37261"/>
                  </a:lnTo>
                  <a:lnTo>
                    <a:pt x="65239" y="76276"/>
                  </a:lnTo>
                  <a:lnTo>
                    <a:pt x="63817" y="76987"/>
                  </a:lnTo>
                  <a:lnTo>
                    <a:pt x="62026" y="78409"/>
                  </a:lnTo>
                  <a:lnTo>
                    <a:pt x="62026" y="84289"/>
                  </a:lnTo>
                  <a:lnTo>
                    <a:pt x="28765" y="84289"/>
                  </a:lnTo>
                  <a:lnTo>
                    <a:pt x="24892" y="88074"/>
                  </a:lnTo>
                  <a:lnTo>
                    <a:pt x="24968" y="94056"/>
                  </a:lnTo>
                  <a:lnTo>
                    <a:pt x="20104" y="94056"/>
                  </a:lnTo>
                  <a:lnTo>
                    <a:pt x="18694" y="96786"/>
                  </a:lnTo>
                  <a:lnTo>
                    <a:pt x="22948" y="101053"/>
                  </a:lnTo>
                  <a:lnTo>
                    <a:pt x="26085" y="103212"/>
                  </a:lnTo>
                  <a:lnTo>
                    <a:pt x="24625" y="104990"/>
                  </a:lnTo>
                  <a:lnTo>
                    <a:pt x="23761" y="106349"/>
                  </a:lnTo>
                  <a:lnTo>
                    <a:pt x="23253" y="108000"/>
                  </a:lnTo>
                  <a:lnTo>
                    <a:pt x="23253" y="113728"/>
                  </a:lnTo>
                  <a:lnTo>
                    <a:pt x="25819" y="116890"/>
                  </a:lnTo>
                  <a:lnTo>
                    <a:pt x="29413" y="117932"/>
                  </a:lnTo>
                  <a:lnTo>
                    <a:pt x="25819" y="118986"/>
                  </a:lnTo>
                  <a:lnTo>
                    <a:pt x="23253" y="122262"/>
                  </a:lnTo>
                  <a:lnTo>
                    <a:pt x="23253" y="130136"/>
                  </a:lnTo>
                  <a:lnTo>
                    <a:pt x="25819" y="133426"/>
                  </a:lnTo>
                  <a:lnTo>
                    <a:pt x="29413" y="134480"/>
                  </a:lnTo>
                  <a:lnTo>
                    <a:pt x="25819" y="135521"/>
                  </a:lnTo>
                  <a:lnTo>
                    <a:pt x="23253" y="138811"/>
                  </a:lnTo>
                  <a:lnTo>
                    <a:pt x="23253" y="146608"/>
                  </a:lnTo>
                  <a:lnTo>
                    <a:pt x="25819" y="149847"/>
                  </a:lnTo>
                  <a:lnTo>
                    <a:pt x="29413" y="150901"/>
                  </a:lnTo>
                  <a:lnTo>
                    <a:pt x="25819" y="151955"/>
                  </a:lnTo>
                  <a:lnTo>
                    <a:pt x="23253" y="155244"/>
                  </a:lnTo>
                  <a:lnTo>
                    <a:pt x="23253" y="163563"/>
                  </a:lnTo>
                  <a:lnTo>
                    <a:pt x="26454" y="167157"/>
                  </a:lnTo>
                  <a:lnTo>
                    <a:pt x="30695" y="167716"/>
                  </a:lnTo>
                  <a:lnTo>
                    <a:pt x="26454" y="168275"/>
                  </a:lnTo>
                  <a:lnTo>
                    <a:pt x="23253" y="171881"/>
                  </a:lnTo>
                  <a:lnTo>
                    <a:pt x="23253" y="186804"/>
                  </a:lnTo>
                  <a:lnTo>
                    <a:pt x="27457" y="189661"/>
                  </a:lnTo>
                  <a:lnTo>
                    <a:pt x="33870" y="191071"/>
                  </a:lnTo>
                  <a:lnTo>
                    <a:pt x="33502" y="190004"/>
                  </a:lnTo>
                  <a:lnTo>
                    <a:pt x="32880" y="186804"/>
                  </a:lnTo>
                  <a:lnTo>
                    <a:pt x="32626" y="185254"/>
                  </a:lnTo>
                  <a:lnTo>
                    <a:pt x="34671" y="185851"/>
                  </a:lnTo>
                  <a:lnTo>
                    <a:pt x="62204" y="185851"/>
                  </a:lnTo>
                  <a:lnTo>
                    <a:pt x="62026" y="186067"/>
                  </a:lnTo>
                  <a:lnTo>
                    <a:pt x="62026" y="191973"/>
                  </a:lnTo>
                  <a:lnTo>
                    <a:pt x="63817" y="193395"/>
                  </a:lnTo>
                  <a:lnTo>
                    <a:pt x="65239" y="194106"/>
                  </a:lnTo>
                  <a:lnTo>
                    <a:pt x="65239" y="237934"/>
                  </a:lnTo>
                  <a:lnTo>
                    <a:pt x="64173" y="240296"/>
                  </a:lnTo>
                  <a:lnTo>
                    <a:pt x="37947" y="240296"/>
                  </a:lnTo>
                  <a:lnTo>
                    <a:pt x="37249" y="243141"/>
                  </a:lnTo>
                  <a:lnTo>
                    <a:pt x="37249" y="251320"/>
                  </a:lnTo>
                  <a:lnTo>
                    <a:pt x="35471" y="253453"/>
                  </a:lnTo>
                  <a:lnTo>
                    <a:pt x="6756" y="253453"/>
                  </a:lnTo>
                  <a:lnTo>
                    <a:pt x="4991" y="252095"/>
                  </a:lnTo>
                  <a:lnTo>
                    <a:pt x="4991" y="244932"/>
                  </a:lnTo>
                  <a:lnTo>
                    <a:pt x="0" y="244932"/>
                  </a:lnTo>
                  <a:lnTo>
                    <a:pt x="0" y="257733"/>
                  </a:lnTo>
                  <a:lnTo>
                    <a:pt x="1778" y="258102"/>
                  </a:lnTo>
                  <a:lnTo>
                    <a:pt x="45783" y="258102"/>
                  </a:lnTo>
                  <a:lnTo>
                    <a:pt x="46151" y="256654"/>
                  </a:lnTo>
                  <a:lnTo>
                    <a:pt x="46151" y="253822"/>
                  </a:lnTo>
                  <a:lnTo>
                    <a:pt x="44729" y="253453"/>
                  </a:lnTo>
                  <a:lnTo>
                    <a:pt x="41871" y="253453"/>
                  </a:lnTo>
                  <a:lnTo>
                    <a:pt x="41871" y="244932"/>
                  </a:lnTo>
                  <a:lnTo>
                    <a:pt x="54952" y="245275"/>
                  </a:lnTo>
                  <a:lnTo>
                    <a:pt x="70396" y="245275"/>
                  </a:lnTo>
                  <a:lnTo>
                    <a:pt x="70396" y="244932"/>
                  </a:lnTo>
                  <a:lnTo>
                    <a:pt x="70396" y="192938"/>
                  </a:lnTo>
                  <a:lnTo>
                    <a:pt x="68668" y="189166"/>
                  </a:lnTo>
                  <a:lnTo>
                    <a:pt x="68643" y="185254"/>
                  </a:lnTo>
                  <a:lnTo>
                    <a:pt x="67906" y="91236"/>
                  </a:lnTo>
                  <a:lnTo>
                    <a:pt x="68440" y="80924"/>
                  </a:lnTo>
                  <a:lnTo>
                    <a:pt x="70561" y="77571"/>
                  </a:lnTo>
                  <a:lnTo>
                    <a:pt x="70561" y="77876"/>
                  </a:lnTo>
                  <a:lnTo>
                    <a:pt x="72161" y="78409"/>
                  </a:lnTo>
                  <a:lnTo>
                    <a:pt x="73952" y="79476"/>
                  </a:lnTo>
                  <a:lnTo>
                    <a:pt x="73952" y="180581"/>
                  </a:lnTo>
                  <a:lnTo>
                    <a:pt x="73952" y="190906"/>
                  </a:lnTo>
                  <a:lnTo>
                    <a:pt x="72161" y="191973"/>
                  </a:lnTo>
                  <a:lnTo>
                    <a:pt x="70561" y="192506"/>
                  </a:lnTo>
                  <a:lnTo>
                    <a:pt x="70561" y="245275"/>
                  </a:lnTo>
                  <a:lnTo>
                    <a:pt x="85953" y="245275"/>
                  </a:lnTo>
                  <a:lnTo>
                    <a:pt x="97663" y="244919"/>
                  </a:lnTo>
                  <a:lnTo>
                    <a:pt x="99085" y="245275"/>
                  </a:lnTo>
                  <a:lnTo>
                    <a:pt x="99085" y="254000"/>
                  </a:lnTo>
                  <a:lnTo>
                    <a:pt x="96253" y="254000"/>
                  </a:lnTo>
                  <a:lnTo>
                    <a:pt x="94830" y="254355"/>
                  </a:lnTo>
                  <a:lnTo>
                    <a:pt x="94830" y="257200"/>
                  </a:lnTo>
                  <a:lnTo>
                    <a:pt x="95173" y="258635"/>
                  </a:lnTo>
                  <a:lnTo>
                    <a:pt x="139179" y="258635"/>
                  </a:lnTo>
                  <a:lnTo>
                    <a:pt x="140957" y="258267"/>
                  </a:lnTo>
                  <a:lnTo>
                    <a:pt x="140957" y="245452"/>
                  </a:lnTo>
                  <a:lnTo>
                    <a:pt x="135978" y="245452"/>
                  </a:lnTo>
                  <a:lnTo>
                    <a:pt x="135978" y="252641"/>
                  </a:lnTo>
                  <a:lnTo>
                    <a:pt x="134200" y="254000"/>
                  </a:lnTo>
                  <a:lnTo>
                    <a:pt x="105498" y="254000"/>
                  </a:lnTo>
                  <a:lnTo>
                    <a:pt x="103720" y="251853"/>
                  </a:lnTo>
                  <a:lnTo>
                    <a:pt x="103720" y="243141"/>
                  </a:lnTo>
                  <a:lnTo>
                    <a:pt x="103009" y="240296"/>
                  </a:lnTo>
                  <a:lnTo>
                    <a:pt x="76796" y="240296"/>
                  </a:lnTo>
                  <a:lnTo>
                    <a:pt x="75730" y="237934"/>
                  </a:lnTo>
                  <a:lnTo>
                    <a:pt x="75730" y="194106"/>
                  </a:lnTo>
                  <a:lnTo>
                    <a:pt x="77152" y="193395"/>
                  </a:lnTo>
                  <a:lnTo>
                    <a:pt x="78943" y="191973"/>
                  </a:lnTo>
                  <a:lnTo>
                    <a:pt x="78943" y="186067"/>
                  </a:lnTo>
                  <a:lnTo>
                    <a:pt x="79286" y="185851"/>
                  </a:lnTo>
                  <a:lnTo>
                    <a:pt x="105956" y="185851"/>
                  </a:lnTo>
                  <a:lnTo>
                    <a:pt x="105956" y="190373"/>
                  </a:lnTo>
                  <a:lnTo>
                    <a:pt x="113334" y="190373"/>
                  </a:lnTo>
                  <a:lnTo>
                    <a:pt x="116662" y="186804"/>
                  </a:lnTo>
                  <a:lnTo>
                    <a:pt x="116662" y="171881"/>
                  </a:lnTo>
                  <a:lnTo>
                    <a:pt x="113449" y="168275"/>
                  </a:lnTo>
                  <a:lnTo>
                    <a:pt x="109220" y="167716"/>
                  </a:lnTo>
                  <a:lnTo>
                    <a:pt x="113449" y="167144"/>
                  </a:lnTo>
                  <a:lnTo>
                    <a:pt x="116662" y="163563"/>
                  </a:lnTo>
                  <a:lnTo>
                    <a:pt x="116662" y="155244"/>
                  </a:lnTo>
                  <a:lnTo>
                    <a:pt x="114084" y="151955"/>
                  </a:lnTo>
                  <a:lnTo>
                    <a:pt x="110490" y="150901"/>
                  </a:lnTo>
                  <a:lnTo>
                    <a:pt x="114084" y="149847"/>
                  </a:lnTo>
                  <a:lnTo>
                    <a:pt x="116662" y="146608"/>
                  </a:lnTo>
                  <a:lnTo>
                    <a:pt x="116662" y="138811"/>
                  </a:lnTo>
                  <a:lnTo>
                    <a:pt x="114084" y="135521"/>
                  </a:lnTo>
                  <a:lnTo>
                    <a:pt x="110490" y="134480"/>
                  </a:lnTo>
                  <a:lnTo>
                    <a:pt x="114084" y="133426"/>
                  </a:lnTo>
                  <a:lnTo>
                    <a:pt x="116662" y="130136"/>
                  </a:lnTo>
                  <a:lnTo>
                    <a:pt x="116662" y="122262"/>
                  </a:lnTo>
                  <a:lnTo>
                    <a:pt x="114084" y="118973"/>
                  </a:lnTo>
                  <a:lnTo>
                    <a:pt x="110490" y="117919"/>
                  </a:lnTo>
                  <a:lnTo>
                    <a:pt x="114084" y="116878"/>
                  </a:lnTo>
                  <a:lnTo>
                    <a:pt x="116662" y="113715"/>
                  </a:lnTo>
                  <a:lnTo>
                    <a:pt x="116662" y="108153"/>
                  </a:lnTo>
                  <a:lnTo>
                    <a:pt x="116230" y="106616"/>
                  </a:lnTo>
                  <a:lnTo>
                    <a:pt x="115468" y="105308"/>
                  </a:lnTo>
                  <a:lnTo>
                    <a:pt x="115100" y="103555"/>
                  </a:lnTo>
                  <a:lnTo>
                    <a:pt x="121031" y="99288"/>
                  </a:lnTo>
                  <a:lnTo>
                    <a:pt x="120307" y="95719"/>
                  </a:lnTo>
                  <a:lnTo>
                    <a:pt x="118897" y="96075"/>
                  </a:lnTo>
                  <a:lnTo>
                    <a:pt x="116128" y="96253"/>
                  </a:lnTo>
                  <a:lnTo>
                    <a:pt x="115290" y="95554"/>
                  </a:lnTo>
                  <a:lnTo>
                    <a:pt x="115557" y="92849"/>
                  </a:lnTo>
                  <a:lnTo>
                    <a:pt x="115557" y="88074"/>
                  </a:lnTo>
                  <a:lnTo>
                    <a:pt x="111696" y="84289"/>
                  </a:lnTo>
                  <a:lnTo>
                    <a:pt x="78943" y="84289"/>
                  </a:lnTo>
                  <a:lnTo>
                    <a:pt x="78943" y="78409"/>
                  </a:lnTo>
                  <a:lnTo>
                    <a:pt x="77152" y="76987"/>
                  </a:lnTo>
                  <a:lnTo>
                    <a:pt x="75730" y="76276"/>
                  </a:lnTo>
                  <a:lnTo>
                    <a:pt x="75730" y="37261"/>
                  </a:lnTo>
                  <a:lnTo>
                    <a:pt x="76796" y="34759"/>
                  </a:lnTo>
                  <a:lnTo>
                    <a:pt x="103009" y="34759"/>
                  </a:lnTo>
                  <a:lnTo>
                    <a:pt x="103720" y="31915"/>
                  </a:lnTo>
                  <a:lnTo>
                    <a:pt x="103720" y="6769"/>
                  </a:lnTo>
                  <a:lnTo>
                    <a:pt x="105498" y="4648"/>
                  </a:lnTo>
                  <a:lnTo>
                    <a:pt x="134200" y="4648"/>
                  </a:lnTo>
                  <a:lnTo>
                    <a:pt x="135978" y="6007"/>
                  </a:lnTo>
                  <a:lnTo>
                    <a:pt x="135978" y="13169"/>
                  </a:lnTo>
                  <a:lnTo>
                    <a:pt x="140957" y="13169"/>
                  </a:lnTo>
                  <a:lnTo>
                    <a:pt x="140957" y="368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101414" y="7888566"/>
              <a:ext cx="79375" cy="90170"/>
            </a:xfrm>
            <a:custGeom>
              <a:avLst/>
              <a:gdLst/>
              <a:ahLst/>
              <a:cxnLst/>
              <a:rect l="l" t="t" r="r" b="b"/>
              <a:pathLst>
                <a:path w="79375" h="90170">
                  <a:moveTo>
                    <a:pt x="79375" y="83934"/>
                  </a:moveTo>
                  <a:lnTo>
                    <a:pt x="77571" y="82130"/>
                  </a:lnTo>
                  <a:lnTo>
                    <a:pt x="75336" y="82130"/>
                  </a:lnTo>
                  <a:lnTo>
                    <a:pt x="1816" y="82130"/>
                  </a:lnTo>
                  <a:lnTo>
                    <a:pt x="0" y="83934"/>
                  </a:lnTo>
                  <a:lnTo>
                    <a:pt x="0" y="88265"/>
                  </a:lnTo>
                  <a:lnTo>
                    <a:pt x="1816" y="90081"/>
                  </a:lnTo>
                  <a:lnTo>
                    <a:pt x="77571" y="90081"/>
                  </a:lnTo>
                  <a:lnTo>
                    <a:pt x="79375" y="88265"/>
                  </a:lnTo>
                  <a:lnTo>
                    <a:pt x="79375" y="83934"/>
                  </a:lnTo>
                  <a:close/>
                </a:path>
                <a:path w="79375" h="90170">
                  <a:moveTo>
                    <a:pt x="79375" y="66865"/>
                  </a:moveTo>
                  <a:lnTo>
                    <a:pt x="77571" y="65049"/>
                  </a:lnTo>
                  <a:lnTo>
                    <a:pt x="75336" y="65049"/>
                  </a:lnTo>
                  <a:lnTo>
                    <a:pt x="1816" y="65049"/>
                  </a:lnTo>
                  <a:lnTo>
                    <a:pt x="0" y="66865"/>
                  </a:lnTo>
                  <a:lnTo>
                    <a:pt x="0" y="71323"/>
                  </a:lnTo>
                  <a:lnTo>
                    <a:pt x="1816" y="73139"/>
                  </a:lnTo>
                  <a:lnTo>
                    <a:pt x="77571" y="73139"/>
                  </a:lnTo>
                  <a:lnTo>
                    <a:pt x="79375" y="71323"/>
                  </a:lnTo>
                  <a:lnTo>
                    <a:pt x="79375" y="66865"/>
                  </a:lnTo>
                  <a:close/>
                </a:path>
                <a:path w="79375" h="90170">
                  <a:moveTo>
                    <a:pt x="79375" y="50444"/>
                  </a:moveTo>
                  <a:lnTo>
                    <a:pt x="77571" y="48628"/>
                  </a:lnTo>
                  <a:lnTo>
                    <a:pt x="75336" y="48628"/>
                  </a:lnTo>
                  <a:lnTo>
                    <a:pt x="1816" y="48628"/>
                  </a:lnTo>
                  <a:lnTo>
                    <a:pt x="0" y="50444"/>
                  </a:lnTo>
                  <a:lnTo>
                    <a:pt x="0" y="54902"/>
                  </a:lnTo>
                  <a:lnTo>
                    <a:pt x="1816" y="56629"/>
                  </a:lnTo>
                  <a:lnTo>
                    <a:pt x="77571" y="56629"/>
                  </a:lnTo>
                  <a:lnTo>
                    <a:pt x="79375" y="54902"/>
                  </a:lnTo>
                  <a:lnTo>
                    <a:pt x="79375" y="50444"/>
                  </a:lnTo>
                  <a:close/>
                </a:path>
                <a:path w="79375" h="90170">
                  <a:moveTo>
                    <a:pt x="79375" y="33896"/>
                  </a:moveTo>
                  <a:lnTo>
                    <a:pt x="77571" y="32080"/>
                  </a:lnTo>
                  <a:lnTo>
                    <a:pt x="75336" y="32080"/>
                  </a:lnTo>
                  <a:lnTo>
                    <a:pt x="1816" y="32080"/>
                  </a:lnTo>
                  <a:lnTo>
                    <a:pt x="0" y="33896"/>
                  </a:lnTo>
                  <a:lnTo>
                    <a:pt x="0" y="38354"/>
                  </a:lnTo>
                  <a:lnTo>
                    <a:pt x="1816" y="40170"/>
                  </a:lnTo>
                  <a:lnTo>
                    <a:pt x="77571" y="40170"/>
                  </a:lnTo>
                  <a:lnTo>
                    <a:pt x="79375" y="38354"/>
                  </a:lnTo>
                  <a:lnTo>
                    <a:pt x="79375" y="33896"/>
                  </a:lnTo>
                  <a:close/>
                </a:path>
                <a:path w="79375" h="90170">
                  <a:moveTo>
                    <a:pt x="79375" y="17462"/>
                  </a:moveTo>
                  <a:lnTo>
                    <a:pt x="77571" y="15646"/>
                  </a:lnTo>
                  <a:lnTo>
                    <a:pt x="75336" y="15646"/>
                  </a:lnTo>
                  <a:lnTo>
                    <a:pt x="1816" y="15646"/>
                  </a:lnTo>
                  <a:lnTo>
                    <a:pt x="0" y="17462"/>
                  </a:lnTo>
                  <a:lnTo>
                    <a:pt x="0" y="21932"/>
                  </a:lnTo>
                  <a:lnTo>
                    <a:pt x="1816" y="23749"/>
                  </a:lnTo>
                  <a:lnTo>
                    <a:pt x="77571" y="23749"/>
                  </a:lnTo>
                  <a:lnTo>
                    <a:pt x="79375" y="21932"/>
                  </a:lnTo>
                  <a:lnTo>
                    <a:pt x="79375" y="17462"/>
                  </a:lnTo>
                  <a:close/>
                </a:path>
                <a:path w="79375" h="90170">
                  <a:moveTo>
                    <a:pt x="79375" y="1816"/>
                  </a:moveTo>
                  <a:lnTo>
                    <a:pt x="77571" y="0"/>
                  </a:lnTo>
                  <a:lnTo>
                    <a:pt x="75336" y="0"/>
                  </a:lnTo>
                  <a:lnTo>
                    <a:pt x="1816" y="0"/>
                  </a:lnTo>
                  <a:lnTo>
                    <a:pt x="0" y="1816"/>
                  </a:lnTo>
                  <a:lnTo>
                    <a:pt x="0" y="6273"/>
                  </a:lnTo>
                  <a:lnTo>
                    <a:pt x="1816" y="8089"/>
                  </a:lnTo>
                  <a:lnTo>
                    <a:pt x="77571" y="8089"/>
                  </a:lnTo>
                  <a:lnTo>
                    <a:pt x="79375" y="6273"/>
                  </a:lnTo>
                  <a:lnTo>
                    <a:pt x="79375" y="1816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115206" y="7845704"/>
              <a:ext cx="51435" cy="182880"/>
            </a:xfrm>
            <a:custGeom>
              <a:avLst/>
              <a:gdLst/>
              <a:ahLst/>
              <a:cxnLst/>
              <a:rect l="l" t="t" r="r" b="b"/>
              <a:pathLst>
                <a:path w="51435" h="182879">
                  <a:moveTo>
                    <a:pt x="2247" y="99542"/>
                  </a:moveTo>
                  <a:lnTo>
                    <a:pt x="0" y="99529"/>
                  </a:lnTo>
                  <a:lnTo>
                    <a:pt x="2247" y="99542"/>
                  </a:lnTo>
                  <a:close/>
                </a:path>
                <a:path w="51435" h="182879">
                  <a:moveTo>
                    <a:pt x="2247" y="83134"/>
                  </a:moveTo>
                  <a:lnTo>
                    <a:pt x="0" y="83121"/>
                  </a:lnTo>
                  <a:lnTo>
                    <a:pt x="2247" y="83134"/>
                  </a:lnTo>
                  <a:close/>
                </a:path>
                <a:path w="51435" h="182879">
                  <a:moveTo>
                    <a:pt x="2247" y="66205"/>
                  </a:moveTo>
                  <a:lnTo>
                    <a:pt x="0" y="66192"/>
                  </a:lnTo>
                  <a:lnTo>
                    <a:pt x="2247" y="66205"/>
                  </a:lnTo>
                  <a:close/>
                </a:path>
                <a:path w="51435" h="182879">
                  <a:moveTo>
                    <a:pt x="2247" y="50330"/>
                  </a:moveTo>
                  <a:lnTo>
                    <a:pt x="0" y="50317"/>
                  </a:lnTo>
                  <a:lnTo>
                    <a:pt x="2247" y="50330"/>
                  </a:lnTo>
                  <a:close/>
                </a:path>
                <a:path w="51435" h="182879">
                  <a:moveTo>
                    <a:pt x="20637" y="182880"/>
                  </a:moveTo>
                  <a:lnTo>
                    <a:pt x="20370" y="158889"/>
                  </a:lnTo>
                  <a:lnTo>
                    <a:pt x="16560" y="162585"/>
                  </a:lnTo>
                  <a:lnTo>
                    <a:pt x="16560" y="178790"/>
                  </a:lnTo>
                  <a:lnTo>
                    <a:pt x="20637" y="182880"/>
                  </a:lnTo>
                  <a:close/>
                </a:path>
                <a:path w="51435" h="182879">
                  <a:moveTo>
                    <a:pt x="20637" y="0"/>
                  </a:moveTo>
                  <a:lnTo>
                    <a:pt x="16560" y="4089"/>
                  </a:lnTo>
                  <a:lnTo>
                    <a:pt x="16560" y="20154"/>
                  </a:lnTo>
                  <a:lnTo>
                    <a:pt x="20370" y="23990"/>
                  </a:lnTo>
                  <a:lnTo>
                    <a:pt x="20637" y="0"/>
                  </a:lnTo>
                  <a:close/>
                </a:path>
                <a:path w="51435" h="182879">
                  <a:moveTo>
                    <a:pt x="49161" y="99720"/>
                  </a:moveTo>
                  <a:lnTo>
                    <a:pt x="2247" y="99542"/>
                  </a:lnTo>
                  <a:lnTo>
                    <a:pt x="4038" y="101346"/>
                  </a:lnTo>
                  <a:lnTo>
                    <a:pt x="4038" y="105803"/>
                  </a:lnTo>
                  <a:lnTo>
                    <a:pt x="2235" y="107619"/>
                  </a:lnTo>
                  <a:lnTo>
                    <a:pt x="49149" y="107810"/>
                  </a:lnTo>
                  <a:lnTo>
                    <a:pt x="47358" y="105994"/>
                  </a:lnTo>
                  <a:lnTo>
                    <a:pt x="47358" y="101536"/>
                  </a:lnTo>
                  <a:lnTo>
                    <a:pt x="49161" y="99720"/>
                  </a:lnTo>
                  <a:close/>
                </a:path>
                <a:path w="51435" h="182879">
                  <a:moveTo>
                    <a:pt x="49161" y="83312"/>
                  </a:moveTo>
                  <a:lnTo>
                    <a:pt x="2247" y="83134"/>
                  </a:lnTo>
                  <a:lnTo>
                    <a:pt x="4038" y="84937"/>
                  </a:lnTo>
                  <a:lnTo>
                    <a:pt x="4038" y="89395"/>
                  </a:lnTo>
                  <a:lnTo>
                    <a:pt x="2235" y="91211"/>
                  </a:lnTo>
                  <a:lnTo>
                    <a:pt x="49149" y="91389"/>
                  </a:lnTo>
                  <a:lnTo>
                    <a:pt x="47358" y="89585"/>
                  </a:lnTo>
                  <a:lnTo>
                    <a:pt x="47358" y="85128"/>
                  </a:lnTo>
                  <a:lnTo>
                    <a:pt x="49161" y="83312"/>
                  </a:lnTo>
                  <a:close/>
                </a:path>
                <a:path w="51435" h="182879">
                  <a:moveTo>
                    <a:pt x="49161" y="66382"/>
                  </a:moveTo>
                  <a:lnTo>
                    <a:pt x="2247" y="66205"/>
                  </a:lnTo>
                  <a:lnTo>
                    <a:pt x="4038" y="68008"/>
                  </a:lnTo>
                  <a:lnTo>
                    <a:pt x="4038" y="72466"/>
                  </a:lnTo>
                  <a:lnTo>
                    <a:pt x="2235" y="74282"/>
                  </a:lnTo>
                  <a:lnTo>
                    <a:pt x="49149" y="74460"/>
                  </a:lnTo>
                  <a:lnTo>
                    <a:pt x="47358" y="72656"/>
                  </a:lnTo>
                  <a:lnTo>
                    <a:pt x="47358" y="68199"/>
                  </a:lnTo>
                  <a:lnTo>
                    <a:pt x="49161" y="66382"/>
                  </a:lnTo>
                  <a:close/>
                </a:path>
                <a:path w="51435" h="182879">
                  <a:moveTo>
                    <a:pt x="49161" y="50507"/>
                  </a:moveTo>
                  <a:lnTo>
                    <a:pt x="2247" y="50330"/>
                  </a:lnTo>
                  <a:lnTo>
                    <a:pt x="4038" y="52133"/>
                  </a:lnTo>
                  <a:lnTo>
                    <a:pt x="4038" y="56591"/>
                  </a:lnTo>
                  <a:lnTo>
                    <a:pt x="2235" y="58407"/>
                  </a:lnTo>
                  <a:lnTo>
                    <a:pt x="49149" y="58597"/>
                  </a:lnTo>
                  <a:lnTo>
                    <a:pt x="47358" y="56781"/>
                  </a:lnTo>
                  <a:lnTo>
                    <a:pt x="47358" y="52324"/>
                  </a:lnTo>
                  <a:lnTo>
                    <a:pt x="49161" y="50507"/>
                  </a:lnTo>
                  <a:close/>
                </a:path>
                <a:path w="51435" h="182879">
                  <a:moveTo>
                    <a:pt x="51396" y="124777"/>
                  </a:moveTo>
                  <a:lnTo>
                    <a:pt x="49161" y="123685"/>
                  </a:lnTo>
                  <a:lnTo>
                    <a:pt x="47358" y="121869"/>
                  </a:lnTo>
                  <a:lnTo>
                    <a:pt x="47358" y="117411"/>
                  </a:lnTo>
                  <a:lnTo>
                    <a:pt x="49161" y="115595"/>
                  </a:lnTo>
                  <a:lnTo>
                    <a:pt x="2235" y="115417"/>
                  </a:lnTo>
                  <a:lnTo>
                    <a:pt x="4038" y="117221"/>
                  </a:lnTo>
                  <a:lnTo>
                    <a:pt x="4038" y="121691"/>
                  </a:lnTo>
                  <a:lnTo>
                    <a:pt x="2235" y="123494"/>
                  </a:lnTo>
                  <a:lnTo>
                    <a:pt x="0" y="124587"/>
                  </a:lnTo>
                  <a:lnTo>
                    <a:pt x="51396" y="12477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828060" y="7970525"/>
              <a:ext cx="71755" cy="549910"/>
            </a:xfrm>
            <a:custGeom>
              <a:avLst/>
              <a:gdLst/>
              <a:ahLst/>
              <a:cxnLst/>
              <a:rect l="l" t="t" r="r" b="b"/>
              <a:pathLst>
                <a:path w="71754" h="549909">
                  <a:moveTo>
                    <a:pt x="29781" y="0"/>
                  </a:moveTo>
                  <a:lnTo>
                    <a:pt x="0" y="20167"/>
                  </a:lnTo>
                  <a:lnTo>
                    <a:pt x="0" y="549719"/>
                  </a:lnTo>
                  <a:lnTo>
                    <a:pt x="28701" y="529551"/>
                  </a:lnTo>
                  <a:lnTo>
                    <a:pt x="52069" y="547573"/>
                  </a:lnTo>
                  <a:lnTo>
                    <a:pt x="71158" y="534885"/>
                  </a:lnTo>
                  <a:lnTo>
                    <a:pt x="71158" y="4279"/>
                  </a:lnTo>
                  <a:lnTo>
                    <a:pt x="52069" y="15900"/>
                  </a:lnTo>
                  <a:lnTo>
                    <a:pt x="29781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828060" y="7970525"/>
              <a:ext cx="71755" cy="549910"/>
            </a:xfrm>
            <a:custGeom>
              <a:avLst/>
              <a:gdLst/>
              <a:ahLst/>
              <a:cxnLst/>
              <a:rect l="l" t="t" r="r" b="b"/>
              <a:pathLst>
                <a:path w="71754" h="549909">
                  <a:moveTo>
                    <a:pt x="28701" y="529551"/>
                  </a:moveTo>
                  <a:lnTo>
                    <a:pt x="52069" y="547573"/>
                  </a:lnTo>
                  <a:lnTo>
                    <a:pt x="71158" y="534885"/>
                  </a:lnTo>
                  <a:lnTo>
                    <a:pt x="71158" y="4279"/>
                  </a:lnTo>
                  <a:lnTo>
                    <a:pt x="52069" y="15900"/>
                  </a:lnTo>
                  <a:lnTo>
                    <a:pt x="29781" y="0"/>
                  </a:lnTo>
                  <a:lnTo>
                    <a:pt x="0" y="20167"/>
                  </a:lnTo>
                  <a:lnTo>
                    <a:pt x="0" y="549719"/>
                  </a:lnTo>
                  <a:lnTo>
                    <a:pt x="28701" y="5295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906334" y="8102409"/>
              <a:ext cx="13970" cy="34925"/>
            </a:xfrm>
            <a:custGeom>
              <a:avLst/>
              <a:gdLst/>
              <a:ahLst/>
              <a:cxnLst/>
              <a:rect l="l" t="t" r="r" b="b"/>
              <a:pathLst>
                <a:path w="13970" h="34925">
                  <a:moveTo>
                    <a:pt x="13169" y="0"/>
                  </a:moveTo>
                  <a:lnTo>
                    <a:pt x="0" y="0"/>
                  </a:lnTo>
                  <a:lnTo>
                    <a:pt x="0" y="34353"/>
                  </a:lnTo>
                  <a:lnTo>
                    <a:pt x="12458" y="34353"/>
                  </a:lnTo>
                  <a:lnTo>
                    <a:pt x="13881" y="32981"/>
                  </a:lnTo>
                  <a:lnTo>
                    <a:pt x="13881" y="2133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906334" y="8102409"/>
              <a:ext cx="13970" cy="34925"/>
            </a:xfrm>
            <a:custGeom>
              <a:avLst/>
              <a:gdLst/>
              <a:ahLst/>
              <a:cxnLst/>
              <a:rect l="l" t="t" r="r" b="b"/>
              <a:pathLst>
                <a:path w="13970" h="34925">
                  <a:moveTo>
                    <a:pt x="0" y="0"/>
                  </a:moveTo>
                  <a:lnTo>
                    <a:pt x="11391" y="0"/>
                  </a:lnTo>
                  <a:lnTo>
                    <a:pt x="13169" y="0"/>
                  </a:lnTo>
                  <a:lnTo>
                    <a:pt x="13881" y="2133"/>
                  </a:lnTo>
                  <a:lnTo>
                    <a:pt x="13881" y="3848"/>
                  </a:lnTo>
                  <a:lnTo>
                    <a:pt x="13881" y="30480"/>
                  </a:lnTo>
                  <a:lnTo>
                    <a:pt x="13881" y="32981"/>
                  </a:lnTo>
                  <a:lnTo>
                    <a:pt x="12458" y="34353"/>
                  </a:lnTo>
                  <a:lnTo>
                    <a:pt x="10325" y="34353"/>
                  </a:lnTo>
                  <a:lnTo>
                    <a:pt x="0" y="34353"/>
                  </a:lnTo>
                </a:path>
                <a:path w="13970" h="34925">
                  <a:moveTo>
                    <a:pt x="0" y="7353"/>
                  </a:moveTo>
                  <a:lnTo>
                    <a:pt x="9613" y="7353"/>
                  </a:lnTo>
                  <a:lnTo>
                    <a:pt x="11747" y="7353"/>
                  </a:lnTo>
                  <a:lnTo>
                    <a:pt x="13169" y="2146"/>
                  </a:lnTo>
                  <a:lnTo>
                    <a:pt x="12458" y="355"/>
                  </a:lnTo>
                </a:path>
                <a:path w="13970" h="34925">
                  <a:moveTo>
                    <a:pt x="9613" y="7353"/>
                  </a:moveTo>
                  <a:lnTo>
                    <a:pt x="12103" y="9842"/>
                  </a:lnTo>
                  <a:lnTo>
                    <a:pt x="12103" y="22301"/>
                  </a:lnTo>
                  <a:lnTo>
                    <a:pt x="10680" y="25857"/>
                  </a:lnTo>
                  <a:lnTo>
                    <a:pt x="11747" y="28346"/>
                  </a:lnTo>
                  <a:lnTo>
                    <a:pt x="13169" y="31203"/>
                  </a:lnTo>
                  <a:lnTo>
                    <a:pt x="12814" y="33337"/>
                  </a:lnTo>
                </a:path>
                <a:path w="13970" h="34925">
                  <a:moveTo>
                    <a:pt x="10680" y="25857"/>
                  </a:moveTo>
                  <a:lnTo>
                    <a:pt x="0" y="258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906334" y="8286361"/>
              <a:ext cx="13970" cy="34925"/>
            </a:xfrm>
            <a:custGeom>
              <a:avLst/>
              <a:gdLst/>
              <a:ahLst/>
              <a:cxnLst/>
              <a:rect l="l" t="t" r="r" b="b"/>
              <a:pathLst>
                <a:path w="13970" h="34925">
                  <a:moveTo>
                    <a:pt x="13169" y="0"/>
                  </a:moveTo>
                  <a:lnTo>
                    <a:pt x="0" y="0"/>
                  </a:lnTo>
                  <a:lnTo>
                    <a:pt x="0" y="34404"/>
                  </a:lnTo>
                  <a:lnTo>
                    <a:pt x="12458" y="34404"/>
                  </a:lnTo>
                  <a:lnTo>
                    <a:pt x="13881" y="32969"/>
                  </a:lnTo>
                  <a:lnTo>
                    <a:pt x="13881" y="2133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906334" y="8286361"/>
              <a:ext cx="13970" cy="34925"/>
            </a:xfrm>
            <a:custGeom>
              <a:avLst/>
              <a:gdLst/>
              <a:ahLst/>
              <a:cxnLst/>
              <a:rect l="l" t="t" r="r" b="b"/>
              <a:pathLst>
                <a:path w="13970" h="34925">
                  <a:moveTo>
                    <a:pt x="0" y="0"/>
                  </a:moveTo>
                  <a:lnTo>
                    <a:pt x="11391" y="0"/>
                  </a:lnTo>
                  <a:lnTo>
                    <a:pt x="13169" y="0"/>
                  </a:lnTo>
                  <a:lnTo>
                    <a:pt x="13881" y="2133"/>
                  </a:lnTo>
                  <a:lnTo>
                    <a:pt x="13881" y="3924"/>
                  </a:lnTo>
                  <a:lnTo>
                    <a:pt x="13881" y="30480"/>
                  </a:lnTo>
                  <a:lnTo>
                    <a:pt x="13881" y="32969"/>
                  </a:lnTo>
                  <a:lnTo>
                    <a:pt x="12458" y="34404"/>
                  </a:lnTo>
                  <a:lnTo>
                    <a:pt x="10325" y="34404"/>
                  </a:lnTo>
                  <a:lnTo>
                    <a:pt x="0" y="34404"/>
                  </a:lnTo>
                </a:path>
                <a:path w="13970" h="34925">
                  <a:moveTo>
                    <a:pt x="0" y="7340"/>
                  </a:moveTo>
                  <a:lnTo>
                    <a:pt x="9613" y="7340"/>
                  </a:lnTo>
                  <a:lnTo>
                    <a:pt x="11747" y="7340"/>
                  </a:lnTo>
                  <a:lnTo>
                    <a:pt x="13169" y="2133"/>
                  </a:lnTo>
                  <a:lnTo>
                    <a:pt x="12458" y="355"/>
                  </a:lnTo>
                </a:path>
                <a:path w="13970" h="34925">
                  <a:moveTo>
                    <a:pt x="9613" y="7340"/>
                  </a:moveTo>
                  <a:lnTo>
                    <a:pt x="12103" y="9842"/>
                  </a:lnTo>
                  <a:lnTo>
                    <a:pt x="12103" y="22301"/>
                  </a:lnTo>
                  <a:lnTo>
                    <a:pt x="10680" y="25857"/>
                  </a:lnTo>
                  <a:lnTo>
                    <a:pt x="11747" y="28346"/>
                  </a:lnTo>
                  <a:lnTo>
                    <a:pt x="13169" y="31191"/>
                  </a:lnTo>
                  <a:lnTo>
                    <a:pt x="12814" y="33337"/>
                  </a:lnTo>
                </a:path>
                <a:path w="13970" h="34925">
                  <a:moveTo>
                    <a:pt x="10680" y="25857"/>
                  </a:moveTo>
                  <a:lnTo>
                    <a:pt x="0" y="258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940738" y="805663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2286" y="2666"/>
                  </a:moveTo>
                  <a:lnTo>
                    <a:pt x="2286" y="2666"/>
                  </a:lnTo>
                </a:path>
              </a:pathLst>
            </a:custGeom>
            <a:ln w="53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056075" y="7961630"/>
              <a:ext cx="15875" cy="118745"/>
            </a:xfrm>
            <a:custGeom>
              <a:avLst/>
              <a:gdLst/>
              <a:ahLst/>
              <a:cxnLst/>
              <a:rect l="l" t="t" r="r" b="b"/>
              <a:pathLst>
                <a:path w="15875" h="118745">
                  <a:moveTo>
                    <a:pt x="15646" y="0"/>
                  </a:moveTo>
                  <a:lnTo>
                    <a:pt x="0" y="0"/>
                  </a:lnTo>
                  <a:lnTo>
                    <a:pt x="0" y="118338"/>
                  </a:lnTo>
                  <a:lnTo>
                    <a:pt x="15646" y="118338"/>
                  </a:lnTo>
                  <a:lnTo>
                    <a:pt x="1564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041599" y="8016532"/>
              <a:ext cx="45085" cy="34290"/>
            </a:xfrm>
            <a:custGeom>
              <a:avLst/>
              <a:gdLst/>
              <a:ahLst/>
              <a:cxnLst/>
              <a:rect l="l" t="t" r="r" b="b"/>
              <a:pathLst>
                <a:path w="45085" h="34290">
                  <a:moveTo>
                    <a:pt x="35813" y="0"/>
                  </a:moveTo>
                  <a:lnTo>
                    <a:pt x="6705" y="0"/>
                  </a:lnTo>
                  <a:lnTo>
                    <a:pt x="6705" y="8902"/>
                  </a:lnTo>
                  <a:lnTo>
                    <a:pt x="2844" y="11760"/>
                  </a:lnTo>
                  <a:lnTo>
                    <a:pt x="0" y="14960"/>
                  </a:lnTo>
                  <a:lnTo>
                    <a:pt x="2489" y="19227"/>
                  </a:lnTo>
                  <a:lnTo>
                    <a:pt x="9486" y="17094"/>
                  </a:lnTo>
                  <a:lnTo>
                    <a:pt x="11264" y="16370"/>
                  </a:lnTo>
                  <a:lnTo>
                    <a:pt x="14465" y="16738"/>
                  </a:lnTo>
                  <a:lnTo>
                    <a:pt x="38582" y="16738"/>
                  </a:lnTo>
                  <a:lnTo>
                    <a:pt x="39674" y="18097"/>
                  </a:lnTo>
                  <a:lnTo>
                    <a:pt x="43345" y="21361"/>
                  </a:lnTo>
                  <a:lnTo>
                    <a:pt x="44767" y="23495"/>
                  </a:lnTo>
                  <a:lnTo>
                    <a:pt x="44767" y="34048"/>
                  </a:lnTo>
                  <a:lnTo>
                    <a:pt x="36855" y="8902"/>
                  </a:lnTo>
                  <a:lnTo>
                    <a:pt x="36855" y="2146"/>
                  </a:lnTo>
                  <a:lnTo>
                    <a:pt x="3581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047609" y="8068003"/>
              <a:ext cx="31115" cy="15875"/>
            </a:xfrm>
            <a:custGeom>
              <a:avLst/>
              <a:gdLst/>
              <a:ahLst/>
              <a:cxnLst/>
              <a:rect l="l" t="t" r="r" b="b"/>
              <a:pathLst>
                <a:path w="31114" h="15875">
                  <a:moveTo>
                    <a:pt x="0" y="0"/>
                  </a:moveTo>
                  <a:lnTo>
                    <a:pt x="0" y="14097"/>
                  </a:lnTo>
                  <a:lnTo>
                    <a:pt x="1727" y="15532"/>
                  </a:lnTo>
                  <a:lnTo>
                    <a:pt x="29806" y="15532"/>
                  </a:lnTo>
                  <a:lnTo>
                    <a:pt x="30848" y="13398"/>
                  </a:lnTo>
                  <a:lnTo>
                    <a:pt x="30848" y="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047609" y="8068003"/>
              <a:ext cx="31115" cy="15875"/>
            </a:xfrm>
            <a:custGeom>
              <a:avLst/>
              <a:gdLst/>
              <a:ahLst/>
              <a:cxnLst/>
              <a:rect l="l" t="t" r="r" b="b"/>
              <a:pathLst>
                <a:path w="31114" h="15875">
                  <a:moveTo>
                    <a:pt x="0" y="0"/>
                  </a:moveTo>
                  <a:lnTo>
                    <a:pt x="0" y="9829"/>
                  </a:lnTo>
                  <a:lnTo>
                    <a:pt x="0" y="14097"/>
                  </a:lnTo>
                  <a:lnTo>
                    <a:pt x="1727" y="15532"/>
                  </a:lnTo>
                  <a:lnTo>
                    <a:pt x="4902" y="15532"/>
                  </a:lnTo>
                  <a:lnTo>
                    <a:pt x="26250" y="15532"/>
                  </a:lnTo>
                  <a:lnTo>
                    <a:pt x="29806" y="15532"/>
                  </a:lnTo>
                  <a:lnTo>
                    <a:pt x="30848" y="13398"/>
                  </a:lnTo>
                  <a:lnTo>
                    <a:pt x="30848" y="10198"/>
                  </a:lnTo>
                  <a:lnTo>
                    <a:pt x="30848" y="3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212196" y="7961630"/>
              <a:ext cx="15875" cy="118745"/>
            </a:xfrm>
            <a:custGeom>
              <a:avLst/>
              <a:gdLst/>
              <a:ahLst/>
              <a:cxnLst/>
              <a:rect l="l" t="t" r="r" b="b"/>
              <a:pathLst>
                <a:path w="15875" h="118745">
                  <a:moveTo>
                    <a:pt x="15671" y="0"/>
                  </a:moveTo>
                  <a:lnTo>
                    <a:pt x="0" y="0"/>
                  </a:lnTo>
                  <a:lnTo>
                    <a:pt x="0" y="118338"/>
                  </a:lnTo>
                  <a:lnTo>
                    <a:pt x="15671" y="118338"/>
                  </a:lnTo>
                  <a:lnTo>
                    <a:pt x="1567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197567" y="8016537"/>
              <a:ext cx="45085" cy="34290"/>
            </a:xfrm>
            <a:custGeom>
              <a:avLst/>
              <a:gdLst/>
              <a:ahLst/>
              <a:cxnLst/>
              <a:rect l="l" t="t" r="r" b="b"/>
              <a:pathLst>
                <a:path w="45085" h="34290">
                  <a:moveTo>
                    <a:pt x="38011" y="0"/>
                  </a:moveTo>
                  <a:lnTo>
                    <a:pt x="8940" y="0"/>
                  </a:lnTo>
                  <a:lnTo>
                    <a:pt x="7874" y="2146"/>
                  </a:lnTo>
                  <a:lnTo>
                    <a:pt x="7874" y="8902"/>
                  </a:lnTo>
                  <a:lnTo>
                    <a:pt x="0" y="34048"/>
                  </a:lnTo>
                  <a:lnTo>
                    <a:pt x="0" y="23482"/>
                  </a:lnTo>
                  <a:lnTo>
                    <a:pt x="1409" y="21348"/>
                  </a:lnTo>
                  <a:lnTo>
                    <a:pt x="5029" y="18097"/>
                  </a:lnTo>
                  <a:lnTo>
                    <a:pt x="6134" y="16725"/>
                  </a:lnTo>
                  <a:lnTo>
                    <a:pt x="30302" y="16725"/>
                  </a:lnTo>
                  <a:lnTo>
                    <a:pt x="33502" y="16370"/>
                  </a:lnTo>
                  <a:lnTo>
                    <a:pt x="35242" y="17094"/>
                  </a:lnTo>
                  <a:lnTo>
                    <a:pt x="42265" y="19215"/>
                  </a:lnTo>
                  <a:lnTo>
                    <a:pt x="44754" y="14960"/>
                  </a:lnTo>
                  <a:lnTo>
                    <a:pt x="41922" y="11760"/>
                  </a:lnTo>
                  <a:lnTo>
                    <a:pt x="38011" y="8902"/>
                  </a:lnTo>
                  <a:lnTo>
                    <a:pt x="3801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205441" y="8068003"/>
              <a:ext cx="31115" cy="15875"/>
            </a:xfrm>
            <a:custGeom>
              <a:avLst/>
              <a:gdLst/>
              <a:ahLst/>
              <a:cxnLst/>
              <a:rect l="l" t="t" r="r" b="b"/>
              <a:pathLst>
                <a:path w="31114" h="15875">
                  <a:moveTo>
                    <a:pt x="30848" y="0"/>
                  </a:moveTo>
                  <a:lnTo>
                    <a:pt x="0" y="342"/>
                  </a:lnTo>
                  <a:lnTo>
                    <a:pt x="0" y="13398"/>
                  </a:lnTo>
                  <a:lnTo>
                    <a:pt x="1066" y="15532"/>
                  </a:lnTo>
                  <a:lnTo>
                    <a:pt x="29095" y="15532"/>
                  </a:lnTo>
                  <a:lnTo>
                    <a:pt x="30848" y="14097"/>
                  </a:lnTo>
                  <a:lnTo>
                    <a:pt x="3084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05441" y="8068003"/>
              <a:ext cx="31115" cy="15875"/>
            </a:xfrm>
            <a:custGeom>
              <a:avLst/>
              <a:gdLst/>
              <a:ahLst/>
              <a:cxnLst/>
              <a:rect l="l" t="t" r="r" b="b"/>
              <a:pathLst>
                <a:path w="31114" h="15875">
                  <a:moveTo>
                    <a:pt x="30848" y="0"/>
                  </a:moveTo>
                  <a:lnTo>
                    <a:pt x="30848" y="9829"/>
                  </a:lnTo>
                  <a:lnTo>
                    <a:pt x="30848" y="14097"/>
                  </a:lnTo>
                  <a:lnTo>
                    <a:pt x="29095" y="15532"/>
                  </a:lnTo>
                  <a:lnTo>
                    <a:pt x="25971" y="15532"/>
                  </a:lnTo>
                  <a:lnTo>
                    <a:pt x="4622" y="15532"/>
                  </a:lnTo>
                  <a:lnTo>
                    <a:pt x="1066" y="15532"/>
                  </a:lnTo>
                  <a:lnTo>
                    <a:pt x="0" y="13398"/>
                  </a:lnTo>
                  <a:lnTo>
                    <a:pt x="0" y="10198"/>
                  </a:lnTo>
                  <a:lnTo>
                    <a:pt x="0" y="3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898341" y="8057159"/>
              <a:ext cx="476250" cy="408305"/>
            </a:xfrm>
            <a:custGeom>
              <a:avLst/>
              <a:gdLst/>
              <a:ahLst/>
              <a:cxnLst/>
              <a:rect l="l" t="t" r="r" b="b"/>
              <a:pathLst>
                <a:path w="476250" h="408304">
                  <a:moveTo>
                    <a:pt x="7404" y="11404"/>
                  </a:moveTo>
                  <a:lnTo>
                    <a:pt x="0" y="11404"/>
                  </a:lnTo>
                  <a:lnTo>
                    <a:pt x="0" y="408279"/>
                  </a:lnTo>
                  <a:lnTo>
                    <a:pt x="7404" y="408279"/>
                  </a:lnTo>
                  <a:lnTo>
                    <a:pt x="7404" y="11404"/>
                  </a:lnTo>
                  <a:close/>
                </a:path>
                <a:path w="476250" h="408304">
                  <a:moveTo>
                    <a:pt x="476224" y="0"/>
                  </a:moveTo>
                  <a:lnTo>
                    <a:pt x="7289" y="0"/>
                  </a:lnTo>
                  <a:lnTo>
                    <a:pt x="7289" y="6108"/>
                  </a:lnTo>
                  <a:lnTo>
                    <a:pt x="476224" y="6108"/>
                  </a:lnTo>
                  <a:lnTo>
                    <a:pt x="47622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898341" y="8068564"/>
              <a:ext cx="7620" cy="396875"/>
            </a:xfrm>
            <a:custGeom>
              <a:avLst/>
              <a:gdLst/>
              <a:ahLst/>
              <a:cxnLst/>
              <a:rect l="l" t="t" r="r" b="b"/>
              <a:pathLst>
                <a:path w="7620" h="396875">
                  <a:moveTo>
                    <a:pt x="0" y="396875"/>
                  </a:moveTo>
                  <a:lnTo>
                    <a:pt x="7404" y="396875"/>
                  </a:lnTo>
                  <a:lnTo>
                    <a:pt x="7404" y="0"/>
                  </a:lnTo>
                  <a:lnTo>
                    <a:pt x="0" y="0"/>
                  </a:lnTo>
                  <a:lnTo>
                    <a:pt x="0" y="3968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045343" y="8033626"/>
              <a:ext cx="193675" cy="23495"/>
            </a:xfrm>
            <a:custGeom>
              <a:avLst/>
              <a:gdLst/>
              <a:ahLst/>
              <a:cxnLst/>
              <a:rect l="l" t="t" r="r" b="b"/>
              <a:pathLst>
                <a:path w="193675" h="23495">
                  <a:moveTo>
                    <a:pt x="41021" y="5435"/>
                  </a:moveTo>
                  <a:lnTo>
                    <a:pt x="36614" y="12"/>
                  </a:lnTo>
                  <a:lnTo>
                    <a:pt x="5029" y="12"/>
                  </a:lnTo>
                  <a:lnTo>
                    <a:pt x="0" y="6781"/>
                  </a:lnTo>
                  <a:lnTo>
                    <a:pt x="0" y="22479"/>
                  </a:lnTo>
                  <a:lnTo>
                    <a:pt x="6807" y="23355"/>
                  </a:lnTo>
                  <a:lnTo>
                    <a:pt x="6807" y="8026"/>
                  </a:lnTo>
                  <a:lnTo>
                    <a:pt x="10007" y="6235"/>
                  </a:lnTo>
                  <a:lnTo>
                    <a:pt x="32766" y="6235"/>
                  </a:lnTo>
                  <a:lnTo>
                    <a:pt x="33451" y="6083"/>
                  </a:lnTo>
                  <a:lnTo>
                    <a:pt x="35687" y="9258"/>
                  </a:lnTo>
                  <a:lnTo>
                    <a:pt x="36029" y="9956"/>
                  </a:lnTo>
                  <a:lnTo>
                    <a:pt x="35687" y="11277"/>
                  </a:lnTo>
                  <a:lnTo>
                    <a:pt x="35687" y="17322"/>
                  </a:lnTo>
                  <a:lnTo>
                    <a:pt x="41021" y="16967"/>
                  </a:lnTo>
                  <a:lnTo>
                    <a:pt x="41021" y="5435"/>
                  </a:lnTo>
                  <a:close/>
                </a:path>
                <a:path w="193675" h="23495">
                  <a:moveTo>
                    <a:pt x="193243" y="6769"/>
                  </a:moveTo>
                  <a:lnTo>
                    <a:pt x="192709" y="6083"/>
                  </a:lnTo>
                  <a:lnTo>
                    <a:pt x="190233" y="2844"/>
                  </a:lnTo>
                  <a:lnTo>
                    <a:pt x="188163" y="0"/>
                  </a:lnTo>
                  <a:lnTo>
                    <a:pt x="159905" y="546"/>
                  </a:lnTo>
                  <a:lnTo>
                    <a:pt x="156375" y="1955"/>
                  </a:lnTo>
                  <a:lnTo>
                    <a:pt x="154089" y="3721"/>
                  </a:lnTo>
                  <a:lnTo>
                    <a:pt x="152222" y="8547"/>
                  </a:lnTo>
                  <a:lnTo>
                    <a:pt x="152222" y="16954"/>
                  </a:lnTo>
                  <a:lnTo>
                    <a:pt x="157492" y="18859"/>
                  </a:lnTo>
                  <a:lnTo>
                    <a:pt x="157492" y="11277"/>
                  </a:lnTo>
                  <a:lnTo>
                    <a:pt x="157149" y="9944"/>
                  </a:lnTo>
                  <a:lnTo>
                    <a:pt x="157492" y="9258"/>
                  </a:lnTo>
                  <a:lnTo>
                    <a:pt x="158864" y="7289"/>
                  </a:lnTo>
                  <a:lnTo>
                    <a:pt x="159740" y="6083"/>
                  </a:lnTo>
                  <a:lnTo>
                    <a:pt x="160439" y="6223"/>
                  </a:lnTo>
                  <a:lnTo>
                    <a:pt x="183222" y="6223"/>
                  </a:lnTo>
                  <a:lnTo>
                    <a:pt x="186423" y="8013"/>
                  </a:lnTo>
                  <a:lnTo>
                    <a:pt x="186423" y="23342"/>
                  </a:lnTo>
                  <a:lnTo>
                    <a:pt x="193243" y="22479"/>
                  </a:lnTo>
                  <a:lnTo>
                    <a:pt x="193243" y="676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828068" y="7971146"/>
              <a:ext cx="71120" cy="549275"/>
            </a:xfrm>
            <a:custGeom>
              <a:avLst/>
              <a:gdLst/>
              <a:ahLst/>
              <a:cxnLst/>
              <a:rect l="l" t="t" r="r" b="b"/>
              <a:pathLst>
                <a:path w="71120" h="549275">
                  <a:moveTo>
                    <a:pt x="28346" y="528980"/>
                  </a:moveTo>
                  <a:lnTo>
                    <a:pt x="51663" y="547255"/>
                  </a:lnTo>
                  <a:lnTo>
                    <a:pt x="70866" y="534466"/>
                  </a:lnTo>
                  <a:lnTo>
                    <a:pt x="70866" y="4114"/>
                  </a:lnTo>
                  <a:lnTo>
                    <a:pt x="51663" y="15989"/>
                  </a:lnTo>
                  <a:lnTo>
                    <a:pt x="29705" y="0"/>
                  </a:lnTo>
                  <a:lnTo>
                    <a:pt x="0" y="20116"/>
                  </a:lnTo>
                  <a:lnTo>
                    <a:pt x="0" y="549097"/>
                  </a:lnTo>
                  <a:lnTo>
                    <a:pt x="28346" y="528980"/>
                  </a:lnTo>
                  <a:close/>
                </a:path>
                <a:path w="71120" h="549275">
                  <a:moveTo>
                    <a:pt x="14173" y="47993"/>
                  </a:moveTo>
                  <a:lnTo>
                    <a:pt x="10515" y="52565"/>
                  </a:lnTo>
                  <a:lnTo>
                    <a:pt x="14630" y="53022"/>
                  </a:lnTo>
                  <a:lnTo>
                    <a:pt x="14173" y="47993"/>
                  </a:lnTo>
                  <a:close/>
                </a:path>
                <a:path w="71120" h="549275">
                  <a:moveTo>
                    <a:pt x="30175" y="48907"/>
                  </a:moveTo>
                  <a:lnTo>
                    <a:pt x="26504" y="53022"/>
                  </a:lnTo>
                  <a:lnTo>
                    <a:pt x="31089" y="53949"/>
                  </a:lnTo>
                  <a:lnTo>
                    <a:pt x="30175" y="48907"/>
                  </a:lnTo>
                  <a:close/>
                </a:path>
                <a:path w="71120" h="549275">
                  <a:moveTo>
                    <a:pt x="37490" y="6857"/>
                  </a:moveTo>
                  <a:lnTo>
                    <a:pt x="33832" y="11429"/>
                  </a:lnTo>
                  <a:lnTo>
                    <a:pt x="37947" y="11874"/>
                  </a:lnTo>
                  <a:lnTo>
                    <a:pt x="37490" y="6857"/>
                  </a:lnTo>
                  <a:close/>
                </a:path>
                <a:path w="71120" h="549275">
                  <a:moveTo>
                    <a:pt x="45720" y="52565"/>
                  </a:moveTo>
                  <a:lnTo>
                    <a:pt x="42964" y="55308"/>
                  </a:lnTo>
                  <a:lnTo>
                    <a:pt x="43891" y="60350"/>
                  </a:lnTo>
                  <a:lnTo>
                    <a:pt x="48920" y="59423"/>
                  </a:lnTo>
                  <a:lnTo>
                    <a:pt x="48920" y="55308"/>
                  </a:lnTo>
                  <a:lnTo>
                    <a:pt x="45720" y="52565"/>
                  </a:lnTo>
                  <a:close/>
                </a:path>
                <a:path w="71120" h="549275">
                  <a:moveTo>
                    <a:pt x="15532" y="94183"/>
                  </a:moveTo>
                  <a:lnTo>
                    <a:pt x="12801" y="96926"/>
                  </a:lnTo>
                  <a:lnTo>
                    <a:pt x="13246" y="101942"/>
                  </a:lnTo>
                  <a:lnTo>
                    <a:pt x="18288" y="101041"/>
                  </a:lnTo>
                  <a:lnTo>
                    <a:pt x="18288" y="96926"/>
                  </a:lnTo>
                  <a:lnTo>
                    <a:pt x="15532" y="94183"/>
                  </a:lnTo>
                  <a:close/>
                </a:path>
                <a:path w="71120" h="549275">
                  <a:moveTo>
                    <a:pt x="19646" y="120243"/>
                  </a:moveTo>
                  <a:lnTo>
                    <a:pt x="16916" y="122974"/>
                  </a:lnTo>
                  <a:lnTo>
                    <a:pt x="17373" y="128015"/>
                  </a:lnTo>
                  <a:lnTo>
                    <a:pt x="22402" y="127558"/>
                  </a:lnTo>
                  <a:lnTo>
                    <a:pt x="22402" y="122974"/>
                  </a:lnTo>
                  <a:lnTo>
                    <a:pt x="19646" y="120243"/>
                  </a:lnTo>
                  <a:close/>
                </a:path>
                <a:path w="71120" h="549275">
                  <a:moveTo>
                    <a:pt x="28346" y="190639"/>
                  </a:moveTo>
                  <a:lnTo>
                    <a:pt x="24688" y="194309"/>
                  </a:lnTo>
                  <a:lnTo>
                    <a:pt x="25603" y="200698"/>
                  </a:lnTo>
                  <a:lnTo>
                    <a:pt x="32004" y="199796"/>
                  </a:lnTo>
                  <a:lnTo>
                    <a:pt x="32004" y="194309"/>
                  </a:lnTo>
                  <a:lnTo>
                    <a:pt x="28346" y="190639"/>
                  </a:lnTo>
                  <a:close/>
                </a:path>
                <a:path w="71120" h="549275">
                  <a:moveTo>
                    <a:pt x="37490" y="264248"/>
                  </a:moveTo>
                  <a:lnTo>
                    <a:pt x="33832" y="267906"/>
                  </a:lnTo>
                  <a:lnTo>
                    <a:pt x="34747" y="274307"/>
                  </a:lnTo>
                  <a:lnTo>
                    <a:pt x="40690" y="273392"/>
                  </a:lnTo>
                  <a:lnTo>
                    <a:pt x="40690" y="267906"/>
                  </a:lnTo>
                  <a:lnTo>
                    <a:pt x="37490" y="264248"/>
                  </a:lnTo>
                  <a:close/>
                </a:path>
                <a:path w="71120" h="549275">
                  <a:moveTo>
                    <a:pt x="9131" y="97840"/>
                  </a:moveTo>
                  <a:lnTo>
                    <a:pt x="6388" y="101041"/>
                  </a:lnTo>
                  <a:lnTo>
                    <a:pt x="7772" y="104698"/>
                  </a:lnTo>
                  <a:lnTo>
                    <a:pt x="10972" y="103314"/>
                  </a:lnTo>
                  <a:lnTo>
                    <a:pt x="9131" y="97840"/>
                  </a:lnTo>
                  <a:close/>
                </a:path>
                <a:path w="71120" h="549275">
                  <a:moveTo>
                    <a:pt x="62636" y="148589"/>
                  </a:moveTo>
                  <a:lnTo>
                    <a:pt x="59880" y="152247"/>
                  </a:lnTo>
                  <a:lnTo>
                    <a:pt x="61264" y="155892"/>
                  </a:lnTo>
                  <a:lnTo>
                    <a:pt x="64922" y="154533"/>
                  </a:lnTo>
                  <a:lnTo>
                    <a:pt x="62636" y="148589"/>
                  </a:lnTo>
                  <a:close/>
                </a:path>
                <a:path w="71120" h="549275">
                  <a:moveTo>
                    <a:pt x="51663" y="121157"/>
                  </a:moveTo>
                  <a:lnTo>
                    <a:pt x="48920" y="124815"/>
                  </a:lnTo>
                  <a:lnTo>
                    <a:pt x="50292" y="128015"/>
                  </a:lnTo>
                  <a:lnTo>
                    <a:pt x="53492" y="126631"/>
                  </a:lnTo>
                  <a:lnTo>
                    <a:pt x="51663" y="121157"/>
                  </a:lnTo>
                  <a:close/>
                </a:path>
                <a:path w="71120" h="549275">
                  <a:moveTo>
                    <a:pt x="42964" y="285292"/>
                  </a:moveTo>
                  <a:lnTo>
                    <a:pt x="40233" y="288950"/>
                  </a:lnTo>
                  <a:lnTo>
                    <a:pt x="41605" y="298081"/>
                  </a:lnTo>
                  <a:lnTo>
                    <a:pt x="45262" y="296710"/>
                  </a:lnTo>
                  <a:lnTo>
                    <a:pt x="42964" y="285292"/>
                  </a:lnTo>
                  <a:close/>
                </a:path>
                <a:path w="71120" h="549275">
                  <a:moveTo>
                    <a:pt x="51663" y="105613"/>
                  </a:moveTo>
                  <a:lnTo>
                    <a:pt x="53492" y="102857"/>
                  </a:lnTo>
                  <a:lnTo>
                    <a:pt x="57150" y="102857"/>
                  </a:lnTo>
                  <a:lnTo>
                    <a:pt x="57150" y="106972"/>
                  </a:lnTo>
                  <a:lnTo>
                    <a:pt x="51663" y="105613"/>
                  </a:lnTo>
                  <a:close/>
                </a:path>
                <a:path w="71120" h="549275">
                  <a:moveTo>
                    <a:pt x="32448" y="245059"/>
                  </a:moveTo>
                  <a:lnTo>
                    <a:pt x="34747" y="242315"/>
                  </a:lnTo>
                  <a:lnTo>
                    <a:pt x="37947" y="242315"/>
                  </a:lnTo>
                  <a:lnTo>
                    <a:pt x="37947" y="246430"/>
                  </a:lnTo>
                  <a:lnTo>
                    <a:pt x="32448" y="245059"/>
                  </a:lnTo>
                  <a:close/>
                </a:path>
                <a:path w="71120" h="549275">
                  <a:moveTo>
                    <a:pt x="54406" y="242773"/>
                  </a:moveTo>
                  <a:lnTo>
                    <a:pt x="56680" y="240029"/>
                  </a:lnTo>
                  <a:lnTo>
                    <a:pt x="59880" y="240029"/>
                  </a:lnTo>
                  <a:lnTo>
                    <a:pt x="59880" y="244132"/>
                  </a:lnTo>
                  <a:lnTo>
                    <a:pt x="54406" y="242773"/>
                  </a:lnTo>
                  <a:close/>
                </a:path>
                <a:path w="71120" h="549275">
                  <a:moveTo>
                    <a:pt x="62179" y="79095"/>
                  </a:moveTo>
                  <a:lnTo>
                    <a:pt x="64465" y="76339"/>
                  </a:lnTo>
                  <a:lnTo>
                    <a:pt x="67665" y="76339"/>
                  </a:lnTo>
                  <a:lnTo>
                    <a:pt x="67665" y="80924"/>
                  </a:lnTo>
                  <a:lnTo>
                    <a:pt x="62179" y="79095"/>
                  </a:lnTo>
                  <a:close/>
                </a:path>
                <a:path w="71120" h="549275">
                  <a:moveTo>
                    <a:pt x="13246" y="331457"/>
                  </a:moveTo>
                  <a:lnTo>
                    <a:pt x="9588" y="335572"/>
                  </a:lnTo>
                  <a:lnTo>
                    <a:pt x="14173" y="336499"/>
                  </a:lnTo>
                  <a:lnTo>
                    <a:pt x="13246" y="331457"/>
                  </a:lnTo>
                  <a:close/>
                </a:path>
                <a:path w="71120" h="549275">
                  <a:moveTo>
                    <a:pt x="42519" y="524865"/>
                  </a:moveTo>
                  <a:lnTo>
                    <a:pt x="38862" y="528980"/>
                  </a:lnTo>
                  <a:lnTo>
                    <a:pt x="42964" y="529882"/>
                  </a:lnTo>
                  <a:lnTo>
                    <a:pt x="42519" y="524865"/>
                  </a:lnTo>
                  <a:close/>
                </a:path>
                <a:path w="71120" h="549275">
                  <a:moveTo>
                    <a:pt x="29705" y="331914"/>
                  </a:moveTo>
                  <a:lnTo>
                    <a:pt x="26047" y="336499"/>
                  </a:lnTo>
                  <a:lnTo>
                    <a:pt x="30175" y="336943"/>
                  </a:lnTo>
                  <a:lnTo>
                    <a:pt x="29705" y="331914"/>
                  </a:lnTo>
                  <a:close/>
                </a:path>
                <a:path w="71120" h="549275">
                  <a:moveTo>
                    <a:pt x="53492" y="336499"/>
                  </a:moveTo>
                  <a:lnTo>
                    <a:pt x="50292" y="341058"/>
                  </a:lnTo>
                  <a:lnTo>
                    <a:pt x="54406" y="341515"/>
                  </a:lnTo>
                  <a:lnTo>
                    <a:pt x="53492" y="336499"/>
                  </a:lnTo>
                  <a:close/>
                </a:path>
                <a:path w="71120" h="549275">
                  <a:moveTo>
                    <a:pt x="45262" y="335572"/>
                  </a:moveTo>
                  <a:lnTo>
                    <a:pt x="42519" y="338315"/>
                  </a:lnTo>
                  <a:lnTo>
                    <a:pt x="42964" y="343357"/>
                  </a:lnTo>
                  <a:lnTo>
                    <a:pt x="48006" y="342899"/>
                  </a:lnTo>
                  <a:lnTo>
                    <a:pt x="48006" y="338315"/>
                  </a:lnTo>
                  <a:lnTo>
                    <a:pt x="45262" y="335572"/>
                  </a:lnTo>
                  <a:close/>
                </a:path>
                <a:path w="71120" h="549275">
                  <a:moveTo>
                    <a:pt x="14630" y="377647"/>
                  </a:moveTo>
                  <a:lnTo>
                    <a:pt x="11887" y="380390"/>
                  </a:lnTo>
                  <a:lnTo>
                    <a:pt x="12801" y="385406"/>
                  </a:lnTo>
                  <a:lnTo>
                    <a:pt x="17373" y="384492"/>
                  </a:lnTo>
                  <a:lnTo>
                    <a:pt x="17373" y="380390"/>
                  </a:lnTo>
                  <a:lnTo>
                    <a:pt x="14630" y="377647"/>
                  </a:lnTo>
                  <a:close/>
                </a:path>
                <a:path w="71120" h="549275">
                  <a:moveTo>
                    <a:pt x="18288" y="495147"/>
                  </a:moveTo>
                  <a:lnTo>
                    <a:pt x="15532" y="497890"/>
                  </a:lnTo>
                  <a:lnTo>
                    <a:pt x="16002" y="502907"/>
                  </a:lnTo>
                  <a:lnTo>
                    <a:pt x="21031" y="501992"/>
                  </a:lnTo>
                  <a:lnTo>
                    <a:pt x="21031" y="497890"/>
                  </a:lnTo>
                  <a:lnTo>
                    <a:pt x="18288" y="495147"/>
                  </a:lnTo>
                  <a:close/>
                </a:path>
                <a:path w="71120" h="549275">
                  <a:moveTo>
                    <a:pt x="25146" y="427939"/>
                  </a:moveTo>
                  <a:lnTo>
                    <a:pt x="22402" y="430682"/>
                  </a:lnTo>
                  <a:lnTo>
                    <a:pt x="23304" y="435698"/>
                  </a:lnTo>
                  <a:lnTo>
                    <a:pt x="28346" y="434797"/>
                  </a:lnTo>
                  <a:lnTo>
                    <a:pt x="28346" y="430682"/>
                  </a:lnTo>
                  <a:lnTo>
                    <a:pt x="25146" y="427939"/>
                  </a:lnTo>
                  <a:close/>
                </a:path>
                <a:path w="71120" h="549275">
                  <a:moveTo>
                    <a:pt x="56680" y="411924"/>
                  </a:moveTo>
                  <a:lnTo>
                    <a:pt x="53492" y="415124"/>
                  </a:lnTo>
                  <a:lnTo>
                    <a:pt x="54406" y="420166"/>
                  </a:lnTo>
                  <a:lnTo>
                    <a:pt x="59436" y="419239"/>
                  </a:lnTo>
                  <a:lnTo>
                    <a:pt x="59436" y="415124"/>
                  </a:lnTo>
                  <a:lnTo>
                    <a:pt x="56680" y="411924"/>
                  </a:lnTo>
                  <a:close/>
                </a:path>
                <a:path w="71120" h="549275">
                  <a:moveTo>
                    <a:pt x="8229" y="380847"/>
                  </a:moveTo>
                  <a:lnTo>
                    <a:pt x="5486" y="384492"/>
                  </a:lnTo>
                  <a:lnTo>
                    <a:pt x="6858" y="388162"/>
                  </a:lnTo>
                  <a:lnTo>
                    <a:pt x="10515" y="386791"/>
                  </a:lnTo>
                  <a:lnTo>
                    <a:pt x="8229" y="380847"/>
                  </a:lnTo>
                  <a:close/>
                </a:path>
                <a:path w="71120" h="549275">
                  <a:moveTo>
                    <a:pt x="50749" y="404164"/>
                  </a:moveTo>
                  <a:lnTo>
                    <a:pt x="48006" y="407809"/>
                  </a:lnTo>
                  <a:lnTo>
                    <a:pt x="49364" y="411479"/>
                  </a:lnTo>
                  <a:lnTo>
                    <a:pt x="53035" y="410108"/>
                  </a:lnTo>
                  <a:lnTo>
                    <a:pt x="50749" y="404164"/>
                  </a:lnTo>
                  <a:close/>
                </a:path>
                <a:path w="71120" h="549275">
                  <a:moveTo>
                    <a:pt x="33832" y="449872"/>
                  </a:moveTo>
                  <a:lnTo>
                    <a:pt x="31089" y="453072"/>
                  </a:lnTo>
                  <a:lnTo>
                    <a:pt x="32448" y="456742"/>
                  </a:lnTo>
                  <a:lnTo>
                    <a:pt x="36118" y="455358"/>
                  </a:lnTo>
                  <a:lnTo>
                    <a:pt x="33832" y="449872"/>
                  </a:lnTo>
                  <a:close/>
                </a:path>
                <a:path w="71120" h="549275">
                  <a:moveTo>
                    <a:pt x="50749" y="388607"/>
                  </a:moveTo>
                  <a:lnTo>
                    <a:pt x="53035" y="385876"/>
                  </a:lnTo>
                  <a:lnTo>
                    <a:pt x="56680" y="385876"/>
                  </a:lnTo>
                  <a:lnTo>
                    <a:pt x="56680" y="389991"/>
                  </a:lnTo>
                  <a:lnTo>
                    <a:pt x="50749" y="388607"/>
                  </a:lnTo>
                  <a:close/>
                </a:path>
                <a:path w="71120" h="549275">
                  <a:moveTo>
                    <a:pt x="31089" y="480047"/>
                  </a:moveTo>
                  <a:lnTo>
                    <a:pt x="32918" y="477316"/>
                  </a:lnTo>
                  <a:lnTo>
                    <a:pt x="36563" y="477316"/>
                  </a:lnTo>
                  <a:lnTo>
                    <a:pt x="36563" y="481431"/>
                  </a:lnTo>
                  <a:lnTo>
                    <a:pt x="31089" y="480047"/>
                  </a:lnTo>
                  <a:close/>
                </a:path>
                <a:path w="71120" h="549275">
                  <a:moveTo>
                    <a:pt x="61264" y="362546"/>
                  </a:moveTo>
                  <a:lnTo>
                    <a:pt x="63538" y="359816"/>
                  </a:lnTo>
                  <a:lnTo>
                    <a:pt x="67208" y="359816"/>
                  </a:lnTo>
                  <a:lnTo>
                    <a:pt x="67208" y="363931"/>
                  </a:lnTo>
                  <a:lnTo>
                    <a:pt x="61264" y="362546"/>
                  </a:lnTo>
                  <a:close/>
                </a:path>
                <a:path w="71120" h="549275">
                  <a:moveTo>
                    <a:pt x="14630" y="149948"/>
                  </a:moveTo>
                  <a:lnTo>
                    <a:pt x="16916" y="147205"/>
                  </a:lnTo>
                  <a:lnTo>
                    <a:pt x="20574" y="147205"/>
                  </a:lnTo>
                  <a:lnTo>
                    <a:pt x="20574" y="151333"/>
                  </a:lnTo>
                  <a:lnTo>
                    <a:pt x="14630" y="149948"/>
                  </a:lnTo>
                  <a:close/>
                </a:path>
                <a:path w="71120" h="549275">
                  <a:moveTo>
                    <a:pt x="17373" y="216712"/>
                  </a:moveTo>
                  <a:lnTo>
                    <a:pt x="19646" y="213956"/>
                  </a:lnTo>
                  <a:lnTo>
                    <a:pt x="23304" y="213956"/>
                  </a:lnTo>
                  <a:lnTo>
                    <a:pt x="23304" y="218084"/>
                  </a:lnTo>
                  <a:lnTo>
                    <a:pt x="17373" y="216712"/>
                  </a:lnTo>
                  <a:close/>
                </a:path>
                <a:path w="71120" h="549275">
                  <a:moveTo>
                    <a:pt x="36118" y="167322"/>
                  </a:moveTo>
                  <a:lnTo>
                    <a:pt x="31546" y="170065"/>
                  </a:lnTo>
                  <a:lnTo>
                    <a:pt x="33832" y="174180"/>
                  </a:lnTo>
                  <a:lnTo>
                    <a:pt x="39319" y="173278"/>
                  </a:lnTo>
                  <a:lnTo>
                    <a:pt x="38862" y="170522"/>
                  </a:lnTo>
                  <a:lnTo>
                    <a:pt x="36118" y="167322"/>
                  </a:lnTo>
                  <a:close/>
                </a:path>
                <a:path w="71120" h="549275">
                  <a:moveTo>
                    <a:pt x="4572" y="257848"/>
                  </a:moveTo>
                  <a:lnTo>
                    <a:pt x="457" y="260591"/>
                  </a:lnTo>
                  <a:lnTo>
                    <a:pt x="2730" y="264706"/>
                  </a:lnTo>
                  <a:lnTo>
                    <a:pt x="8229" y="264248"/>
                  </a:lnTo>
                  <a:lnTo>
                    <a:pt x="7772" y="261505"/>
                  </a:lnTo>
                  <a:lnTo>
                    <a:pt x="4572" y="257848"/>
                  </a:lnTo>
                  <a:close/>
                </a:path>
                <a:path w="71120" h="549275">
                  <a:moveTo>
                    <a:pt x="56680" y="520280"/>
                  </a:moveTo>
                  <a:lnTo>
                    <a:pt x="52120" y="523481"/>
                  </a:lnTo>
                  <a:lnTo>
                    <a:pt x="54406" y="527608"/>
                  </a:lnTo>
                  <a:lnTo>
                    <a:pt x="59880" y="526681"/>
                  </a:lnTo>
                  <a:lnTo>
                    <a:pt x="59436" y="523938"/>
                  </a:lnTo>
                  <a:lnTo>
                    <a:pt x="56680" y="520280"/>
                  </a:lnTo>
                  <a:close/>
                </a:path>
                <a:path w="71120" h="549275">
                  <a:moveTo>
                    <a:pt x="60807" y="483717"/>
                  </a:moveTo>
                  <a:lnTo>
                    <a:pt x="56680" y="486448"/>
                  </a:lnTo>
                  <a:lnTo>
                    <a:pt x="58521" y="490575"/>
                  </a:lnTo>
                  <a:lnTo>
                    <a:pt x="64465" y="490105"/>
                  </a:lnTo>
                  <a:lnTo>
                    <a:pt x="63538" y="487375"/>
                  </a:lnTo>
                  <a:lnTo>
                    <a:pt x="60807" y="483717"/>
                  </a:lnTo>
                  <a:close/>
                </a:path>
                <a:path w="71120" h="549275">
                  <a:moveTo>
                    <a:pt x="15532" y="16916"/>
                  </a:moveTo>
                  <a:lnTo>
                    <a:pt x="16459" y="17830"/>
                  </a:lnTo>
                  <a:lnTo>
                    <a:pt x="16916" y="18275"/>
                  </a:lnTo>
                  <a:lnTo>
                    <a:pt x="17373" y="191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855500" y="79871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63"/>
                  </a:moveTo>
                  <a:lnTo>
                    <a:pt x="2286" y="4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840869" y="799627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57"/>
                  </a:moveTo>
                  <a:lnTo>
                    <a:pt x="2286" y="4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835840" y="7984862"/>
              <a:ext cx="60960" cy="48895"/>
            </a:xfrm>
            <a:custGeom>
              <a:avLst/>
              <a:gdLst/>
              <a:ahLst/>
              <a:cxnLst/>
              <a:rect l="l" t="t" r="r" b="b"/>
              <a:pathLst>
                <a:path w="60960" h="48895">
                  <a:moveTo>
                    <a:pt x="0" y="22390"/>
                  </a:moveTo>
                  <a:lnTo>
                    <a:pt x="0" y="22860"/>
                  </a:lnTo>
                  <a:lnTo>
                    <a:pt x="457" y="22860"/>
                  </a:lnTo>
                </a:path>
                <a:path w="60960" h="48895">
                  <a:moveTo>
                    <a:pt x="20574" y="27876"/>
                  </a:moveTo>
                  <a:lnTo>
                    <a:pt x="20574" y="27432"/>
                  </a:lnTo>
                  <a:lnTo>
                    <a:pt x="20574" y="26974"/>
                  </a:lnTo>
                  <a:lnTo>
                    <a:pt x="20116" y="26974"/>
                  </a:lnTo>
                </a:path>
                <a:path w="60960" h="48895">
                  <a:moveTo>
                    <a:pt x="17373" y="22860"/>
                  </a:moveTo>
                  <a:lnTo>
                    <a:pt x="18732" y="22860"/>
                  </a:lnTo>
                  <a:lnTo>
                    <a:pt x="19659" y="23317"/>
                  </a:lnTo>
                  <a:lnTo>
                    <a:pt x="20574" y="23774"/>
                  </a:lnTo>
                </a:path>
                <a:path w="60960" h="48895">
                  <a:moveTo>
                    <a:pt x="16002" y="26974"/>
                  </a:moveTo>
                  <a:lnTo>
                    <a:pt x="16459" y="27432"/>
                  </a:lnTo>
                  <a:lnTo>
                    <a:pt x="16916" y="27432"/>
                  </a:lnTo>
                  <a:lnTo>
                    <a:pt x="16916" y="28346"/>
                  </a:lnTo>
                </a:path>
                <a:path w="60960" h="48895">
                  <a:moveTo>
                    <a:pt x="33832" y="24676"/>
                  </a:moveTo>
                  <a:lnTo>
                    <a:pt x="34747" y="24676"/>
                  </a:lnTo>
                  <a:lnTo>
                    <a:pt x="35191" y="24676"/>
                  </a:lnTo>
                  <a:lnTo>
                    <a:pt x="35648" y="25590"/>
                  </a:lnTo>
                </a:path>
                <a:path w="60960" h="48895">
                  <a:moveTo>
                    <a:pt x="40233" y="5016"/>
                  </a:moveTo>
                  <a:lnTo>
                    <a:pt x="41592" y="5473"/>
                  </a:lnTo>
                  <a:lnTo>
                    <a:pt x="42976" y="6400"/>
                  </a:lnTo>
                  <a:lnTo>
                    <a:pt x="43891" y="6858"/>
                  </a:lnTo>
                </a:path>
                <a:path w="60960" h="48895">
                  <a:moveTo>
                    <a:pt x="49834" y="18275"/>
                  </a:moveTo>
                  <a:lnTo>
                    <a:pt x="50292" y="18275"/>
                  </a:lnTo>
                  <a:lnTo>
                    <a:pt x="50749" y="18732"/>
                  </a:lnTo>
                  <a:lnTo>
                    <a:pt x="51206" y="19189"/>
                  </a:lnTo>
                </a:path>
                <a:path w="60960" h="48895">
                  <a:moveTo>
                    <a:pt x="55765" y="18732"/>
                  </a:moveTo>
                  <a:lnTo>
                    <a:pt x="55765" y="19189"/>
                  </a:lnTo>
                  <a:lnTo>
                    <a:pt x="56235" y="20116"/>
                  </a:lnTo>
                  <a:lnTo>
                    <a:pt x="56692" y="20116"/>
                  </a:lnTo>
                </a:path>
                <a:path w="60960" h="48895">
                  <a:moveTo>
                    <a:pt x="59436" y="914"/>
                  </a:moveTo>
                  <a:lnTo>
                    <a:pt x="59893" y="914"/>
                  </a:lnTo>
                  <a:lnTo>
                    <a:pt x="60350" y="457"/>
                  </a:lnTo>
                  <a:lnTo>
                    <a:pt x="60350" y="0"/>
                  </a:lnTo>
                </a:path>
                <a:path w="60960" h="48895">
                  <a:moveTo>
                    <a:pt x="48463" y="39306"/>
                  </a:moveTo>
                  <a:lnTo>
                    <a:pt x="48907" y="39306"/>
                  </a:lnTo>
                  <a:lnTo>
                    <a:pt x="49377" y="39776"/>
                  </a:lnTo>
                  <a:lnTo>
                    <a:pt x="49377" y="40233"/>
                  </a:lnTo>
                </a:path>
                <a:path w="60960" h="48895">
                  <a:moveTo>
                    <a:pt x="54864" y="42976"/>
                  </a:moveTo>
                  <a:lnTo>
                    <a:pt x="55308" y="43434"/>
                  </a:lnTo>
                  <a:lnTo>
                    <a:pt x="55308" y="43891"/>
                  </a:lnTo>
                  <a:lnTo>
                    <a:pt x="55308" y="44792"/>
                  </a:lnTo>
                </a:path>
                <a:path w="60960" h="48895">
                  <a:moveTo>
                    <a:pt x="46177" y="46634"/>
                  </a:moveTo>
                  <a:lnTo>
                    <a:pt x="45720" y="47091"/>
                  </a:lnTo>
                  <a:lnTo>
                    <a:pt x="45262" y="47548"/>
                  </a:lnTo>
                  <a:lnTo>
                    <a:pt x="45262" y="48463"/>
                  </a:lnTo>
                </a:path>
                <a:path w="60960" h="48895">
                  <a:moveTo>
                    <a:pt x="16916" y="44792"/>
                  </a:moveTo>
                  <a:lnTo>
                    <a:pt x="18275" y="44792"/>
                  </a:lnTo>
                  <a:lnTo>
                    <a:pt x="19659" y="45262"/>
                  </a:lnTo>
                  <a:lnTo>
                    <a:pt x="20574" y="457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831725" y="80237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63"/>
                  </a:moveTo>
                  <a:lnTo>
                    <a:pt x="2286" y="4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835383" y="803469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679"/>
                  </a:moveTo>
                  <a:lnTo>
                    <a:pt x="2286" y="6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838583" y="8030124"/>
              <a:ext cx="55880" cy="59690"/>
            </a:xfrm>
            <a:custGeom>
              <a:avLst/>
              <a:gdLst/>
              <a:ahLst/>
              <a:cxnLst/>
              <a:rect l="l" t="t" r="r" b="b"/>
              <a:pathLst>
                <a:path w="55879" h="59690">
                  <a:moveTo>
                    <a:pt x="4114" y="7772"/>
                  </a:moveTo>
                  <a:lnTo>
                    <a:pt x="4571" y="8686"/>
                  </a:lnTo>
                  <a:lnTo>
                    <a:pt x="5486" y="8686"/>
                  </a:lnTo>
                  <a:lnTo>
                    <a:pt x="6400" y="9131"/>
                  </a:lnTo>
                </a:path>
                <a:path w="55879" h="59690">
                  <a:moveTo>
                    <a:pt x="17830" y="10502"/>
                  </a:moveTo>
                  <a:lnTo>
                    <a:pt x="18732" y="10972"/>
                  </a:lnTo>
                  <a:lnTo>
                    <a:pt x="19189" y="11429"/>
                  </a:lnTo>
                  <a:lnTo>
                    <a:pt x="19189" y="12344"/>
                  </a:lnTo>
                </a:path>
                <a:path w="55879" h="59690">
                  <a:moveTo>
                    <a:pt x="0" y="17360"/>
                  </a:moveTo>
                  <a:lnTo>
                    <a:pt x="0" y="18287"/>
                  </a:lnTo>
                  <a:lnTo>
                    <a:pt x="0" y="18745"/>
                  </a:lnTo>
                  <a:lnTo>
                    <a:pt x="457" y="19202"/>
                  </a:lnTo>
                </a:path>
                <a:path w="55879" h="59690">
                  <a:moveTo>
                    <a:pt x="14630" y="19646"/>
                  </a:moveTo>
                  <a:lnTo>
                    <a:pt x="15087" y="19646"/>
                  </a:lnTo>
                  <a:lnTo>
                    <a:pt x="15532" y="19646"/>
                  </a:lnTo>
                  <a:lnTo>
                    <a:pt x="15532" y="20116"/>
                  </a:lnTo>
                </a:path>
                <a:path w="55879" h="59690">
                  <a:moveTo>
                    <a:pt x="21031" y="26060"/>
                  </a:moveTo>
                  <a:lnTo>
                    <a:pt x="21488" y="26517"/>
                  </a:lnTo>
                  <a:lnTo>
                    <a:pt x="21932" y="26517"/>
                  </a:lnTo>
                  <a:lnTo>
                    <a:pt x="22402" y="26962"/>
                  </a:lnTo>
                </a:path>
                <a:path w="55879" h="59690">
                  <a:moveTo>
                    <a:pt x="30632" y="19646"/>
                  </a:moveTo>
                  <a:lnTo>
                    <a:pt x="31546" y="19202"/>
                  </a:lnTo>
                  <a:lnTo>
                    <a:pt x="31546" y="19646"/>
                  </a:lnTo>
                  <a:lnTo>
                    <a:pt x="32003" y="20116"/>
                  </a:lnTo>
                </a:path>
                <a:path w="55879" h="59690">
                  <a:moveTo>
                    <a:pt x="35204" y="22847"/>
                  </a:moveTo>
                  <a:lnTo>
                    <a:pt x="35204" y="23304"/>
                  </a:lnTo>
                  <a:lnTo>
                    <a:pt x="35648" y="23761"/>
                  </a:lnTo>
                </a:path>
                <a:path w="55879" h="59690">
                  <a:moveTo>
                    <a:pt x="47091" y="15544"/>
                  </a:moveTo>
                  <a:lnTo>
                    <a:pt x="47091" y="15544"/>
                  </a:lnTo>
                </a:path>
                <a:path w="55879" h="59690">
                  <a:moveTo>
                    <a:pt x="51663" y="12344"/>
                  </a:moveTo>
                  <a:lnTo>
                    <a:pt x="52120" y="12344"/>
                  </a:lnTo>
                  <a:lnTo>
                    <a:pt x="52565" y="12801"/>
                  </a:lnTo>
                  <a:lnTo>
                    <a:pt x="52120" y="13246"/>
                  </a:lnTo>
                </a:path>
                <a:path w="55879" h="59690">
                  <a:moveTo>
                    <a:pt x="36575" y="40233"/>
                  </a:moveTo>
                  <a:lnTo>
                    <a:pt x="37033" y="40233"/>
                  </a:lnTo>
                  <a:lnTo>
                    <a:pt x="37490" y="40678"/>
                  </a:lnTo>
                  <a:lnTo>
                    <a:pt x="37490" y="41147"/>
                  </a:lnTo>
                </a:path>
                <a:path w="55879" h="59690">
                  <a:moveTo>
                    <a:pt x="45250" y="36563"/>
                  </a:moveTo>
                  <a:lnTo>
                    <a:pt x="45250" y="37020"/>
                  </a:lnTo>
                  <a:lnTo>
                    <a:pt x="45719" y="37020"/>
                  </a:lnTo>
                  <a:lnTo>
                    <a:pt x="46164" y="37477"/>
                  </a:lnTo>
                </a:path>
                <a:path w="55879" h="59690">
                  <a:moveTo>
                    <a:pt x="49364" y="0"/>
                  </a:moveTo>
                  <a:lnTo>
                    <a:pt x="49834" y="444"/>
                  </a:lnTo>
                  <a:lnTo>
                    <a:pt x="50291" y="444"/>
                  </a:lnTo>
                </a:path>
                <a:path w="55879" h="59690">
                  <a:moveTo>
                    <a:pt x="53492" y="53479"/>
                  </a:moveTo>
                  <a:lnTo>
                    <a:pt x="53492" y="54394"/>
                  </a:lnTo>
                  <a:lnTo>
                    <a:pt x="54406" y="55321"/>
                  </a:lnTo>
                  <a:lnTo>
                    <a:pt x="55321" y="55778"/>
                  </a:lnTo>
                </a:path>
                <a:path w="55879" h="59690">
                  <a:moveTo>
                    <a:pt x="45250" y="58051"/>
                  </a:moveTo>
                  <a:lnTo>
                    <a:pt x="45719" y="58521"/>
                  </a:lnTo>
                  <a:lnTo>
                    <a:pt x="46164" y="58978"/>
                  </a:lnTo>
                  <a:lnTo>
                    <a:pt x="46164" y="59435"/>
                  </a:lnTo>
                </a:path>
                <a:path w="55879" h="59690">
                  <a:moveTo>
                    <a:pt x="17830" y="47078"/>
                  </a:moveTo>
                  <a:lnTo>
                    <a:pt x="17830" y="47536"/>
                  </a:lnTo>
                  <a:lnTo>
                    <a:pt x="18287" y="48463"/>
                  </a:lnTo>
                  <a:lnTo>
                    <a:pt x="17830" y="48920"/>
                  </a:lnTo>
                </a:path>
                <a:path w="55879" h="59690">
                  <a:moveTo>
                    <a:pt x="13258" y="41147"/>
                  </a:moveTo>
                  <a:lnTo>
                    <a:pt x="14173" y="41605"/>
                  </a:lnTo>
                  <a:lnTo>
                    <a:pt x="15087" y="42519"/>
                  </a:lnTo>
                  <a:lnTo>
                    <a:pt x="15989" y="438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842241" y="8079959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2286" y="679"/>
                  </a:moveTo>
                  <a:lnTo>
                    <a:pt x="2286" y="6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831268" y="8076289"/>
              <a:ext cx="57150" cy="104775"/>
            </a:xfrm>
            <a:custGeom>
              <a:avLst/>
              <a:gdLst/>
              <a:ahLst/>
              <a:cxnLst/>
              <a:rect l="l" t="t" r="r" b="b"/>
              <a:pathLst>
                <a:path w="57150" h="104775">
                  <a:moveTo>
                    <a:pt x="23774" y="13271"/>
                  </a:moveTo>
                  <a:lnTo>
                    <a:pt x="23774" y="14185"/>
                  </a:lnTo>
                  <a:lnTo>
                    <a:pt x="24231" y="14630"/>
                  </a:lnTo>
                  <a:lnTo>
                    <a:pt x="25146" y="15100"/>
                  </a:lnTo>
                </a:path>
                <a:path w="57150" h="104775">
                  <a:moveTo>
                    <a:pt x="31546" y="22415"/>
                  </a:moveTo>
                  <a:lnTo>
                    <a:pt x="32448" y="22872"/>
                  </a:lnTo>
                  <a:lnTo>
                    <a:pt x="32918" y="23329"/>
                  </a:lnTo>
                  <a:lnTo>
                    <a:pt x="33362" y="24231"/>
                  </a:lnTo>
                </a:path>
                <a:path w="57150" h="104775">
                  <a:moveTo>
                    <a:pt x="9131" y="0"/>
                  </a:moveTo>
                  <a:lnTo>
                    <a:pt x="9131" y="469"/>
                  </a:lnTo>
                  <a:lnTo>
                    <a:pt x="9601" y="469"/>
                  </a:lnTo>
                  <a:lnTo>
                    <a:pt x="9601" y="914"/>
                  </a:lnTo>
                </a:path>
                <a:path w="57150" h="104775">
                  <a:moveTo>
                    <a:pt x="9131" y="26073"/>
                  </a:moveTo>
                  <a:lnTo>
                    <a:pt x="9131" y="26987"/>
                  </a:lnTo>
                  <a:lnTo>
                    <a:pt x="9601" y="27431"/>
                  </a:lnTo>
                  <a:lnTo>
                    <a:pt x="10045" y="27889"/>
                  </a:lnTo>
                </a:path>
                <a:path w="57150" h="104775">
                  <a:moveTo>
                    <a:pt x="0" y="29273"/>
                  </a:moveTo>
                  <a:lnTo>
                    <a:pt x="0" y="30187"/>
                  </a:lnTo>
                  <a:lnTo>
                    <a:pt x="0" y="30632"/>
                  </a:lnTo>
                  <a:lnTo>
                    <a:pt x="457" y="31102"/>
                  </a:lnTo>
                  <a:lnTo>
                    <a:pt x="914" y="31546"/>
                  </a:lnTo>
                  <a:lnTo>
                    <a:pt x="914" y="31102"/>
                  </a:lnTo>
                  <a:lnTo>
                    <a:pt x="1371" y="30632"/>
                  </a:lnTo>
                </a:path>
                <a:path w="57150" h="104775">
                  <a:moveTo>
                    <a:pt x="18745" y="37947"/>
                  </a:moveTo>
                  <a:lnTo>
                    <a:pt x="18745" y="37045"/>
                  </a:lnTo>
                  <a:lnTo>
                    <a:pt x="19202" y="36588"/>
                  </a:lnTo>
                  <a:lnTo>
                    <a:pt x="20104" y="37045"/>
                  </a:lnTo>
                </a:path>
                <a:path w="57150" h="104775">
                  <a:moveTo>
                    <a:pt x="34290" y="31102"/>
                  </a:moveTo>
                  <a:lnTo>
                    <a:pt x="34290" y="32473"/>
                  </a:lnTo>
                  <a:lnTo>
                    <a:pt x="35204" y="32931"/>
                  </a:lnTo>
                  <a:lnTo>
                    <a:pt x="36118" y="33388"/>
                  </a:lnTo>
                </a:path>
                <a:path w="57150" h="104775">
                  <a:moveTo>
                    <a:pt x="50292" y="40703"/>
                  </a:moveTo>
                  <a:lnTo>
                    <a:pt x="49364" y="41147"/>
                  </a:lnTo>
                  <a:lnTo>
                    <a:pt x="48463" y="41147"/>
                  </a:lnTo>
                  <a:lnTo>
                    <a:pt x="48463" y="39789"/>
                  </a:lnTo>
                </a:path>
                <a:path w="57150" h="104775">
                  <a:moveTo>
                    <a:pt x="48463" y="36588"/>
                  </a:moveTo>
                  <a:lnTo>
                    <a:pt x="48463" y="37045"/>
                  </a:lnTo>
                  <a:lnTo>
                    <a:pt x="48006" y="36588"/>
                  </a:lnTo>
                  <a:lnTo>
                    <a:pt x="47548" y="36131"/>
                  </a:lnTo>
                  <a:lnTo>
                    <a:pt x="47548" y="35674"/>
                  </a:lnTo>
                </a:path>
                <a:path w="57150" h="104775">
                  <a:moveTo>
                    <a:pt x="49364" y="53047"/>
                  </a:moveTo>
                  <a:lnTo>
                    <a:pt x="49834" y="53949"/>
                  </a:lnTo>
                  <a:lnTo>
                    <a:pt x="50292" y="54419"/>
                  </a:lnTo>
                  <a:lnTo>
                    <a:pt x="50749" y="54419"/>
                  </a:lnTo>
                </a:path>
                <a:path w="57150" h="104775">
                  <a:moveTo>
                    <a:pt x="51206" y="31102"/>
                  </a:moveTo>
                  <a:lnTo>
                    <a:pt x="50749" y="32473"/>
                  </a:lnTo>
                  <a:lnTo>
                    <a:pt x="51206" y="33388"/>
                  </a:lnTo>
                  <a:lnTo>
                    <a:pt x="52565" y="32931"/>
                  </a:lnTo>
                </a:path>
                <a:path w="57150" h="104775">
                  <a:moveTo>
                    <a:pt x="55778" y="42532"/>
                  </a:moveTo>
                  <a:lnTo>
                    <a:pt x="55778" y="43446"/>
                  </a:lnTo>
                  <a:lnTo>
                    <a:pt x="56235" y="43446"/>
                  </a:lnTo>
                  <a:lnTo>
                    <a:pt x="56680" y="43446"/>
                  </a:lnTo>
                </a:path>
                <a:path w="57150" h="104775">
                  <a:moveTo>
                    <a:pt x="54864" y="69507"/>
                  </a:moveTo>
                  <a:lnTo>
                    <a:pt x="55778" y="68579"/>
                  </a:lnTo>
                  <a:lnTo>
                    <a:pt x="55321" y="68135"/>
                  </a:lnTo>
                  <a:lnTo>
                    <a:pt x="54864" y="67665"/>
                  </a:lnTo>
                </a:path>
                <a:path w="57150" h="104775">
                  <a:moveTo>
                    <a:pt x="55321" y="63106"/>
                  </a:moveTo>
                  <a:lnTo>
                    <a:pt x="55321" y="64020"/>
                  </a:lnTo>
                  <a:lnTo>
                    <a:pt x="55778" y="64020"/>
                  </a:lnTo>
                  <a:lnTo>
                    <a:pt x="56235" y="64465"/>
                  </a:lnTo>
                  <a:lnTo>
                    <a:pt x="56680" y="64465"/>
                  </a:lnTo>
                </a:path>
                <a:path w="57150" h="104775">
                  <a:moveTo>
                    <a:pt x="39763" y="67665"/>
                  </a:moveTo>
                  <a:lnTo>
                    <a:pt x="41148" y="67665"/>
                  </a:lnTo>
                  <a:lnTo>
                    <a:pt x="41605" y="68135"/>
                  </a:lnTo>
                  <a:lnTo>
                    <a:pt x="40690" y="69507"/>
                  </a:lnTo>
                </a:path>
                <a:path w="57150" h="104775">
                  <a:moveTo>
                    <a:pt x="45720" y="73621"/>
                  </a:moveTo>
                  <a:lnTo>
                    <a:pt x="44805" y="73621"/>
                  </a:lnTo>
                  <a:lnTo>
                    <a:pt x="44348" y="74536"/>
                  </a:lnTo>
                  <a:lnTo>
                    <a:pt x="44348" y="74980"/>
                  </a:lnTo>
                  <a:lnTo>
                    <a:pt x="44805" y="74980"/>
                  </a:lnTo>
                  <a:lnTo>
                    <a:pt x="45262" y="74980"/>
                  </a:lnTo>
                </a:path>
                <a:path w="57150" h="104775">
                  <a:moveTo>
                    <a:pt x="51663" y="75437"/>
                  </a:moveTo>
                  <a:lnTo>
                    <a:pt x="52120" y="75907"/>
                  </a:lnTo>
                  <a:lnTo>
                    <a:pt x="52120" y="76822"/>
                  </a:lnTo>
                  <a:lnTo>
                    <a:pt x="51206" y="77266"/>
                  </a:lnTo>
                </a:path>
                <a:path w="57150" h="104775">
                  <a:moveTo>
                    <a:pt x="22847" y="62179"/>
                  </a:moveTo>
                  <a:lnTo>
                    <a:pt x="22402" y="63106"/>
                  </a:lnTo>
                  <a:lnTo>
                    <a:pt x="22402" y="63563"/>
                  </a:lnTo>
                  <a:lnTo>
                    <a:pt x="23304" y="63563"/>
                  </a:lnTo>
                </a:path>
                <a:path w="57150" h="104775">
                  <a:moveTo>
                    <a:pt x="19646" y="58064"/>
                  </a:moveTo>
                  <a:lnTo>
                    <a:pt x="18745" y="58521"/>
                  </a:lnTo>
                  <a:lnTo>
                    <a:pt x="18745" y="58978"/>
                  </a:lnTo>
                  <a:lnTo>
                    <a:pt x="19646" y="58978"/>
                  </a:lnTo>
                </a:path>
                <a:path w="57150" h="104775">
                  <a:moveTo>
                    <a:pt x="0" y="72707"/>
                  </a:moveTo>
                  <a:lnTo>
                    <a:pt x="0" y="73621"/>
                  </a:lnTo>
                  <a:lnTo>
                    <a:pt x="0" y="74536"/>
                  </a:lnTo>
                  <a:lnTo>
                    <a:pt x="914" y="74980"/>
                  </a:lnTo>
                </a:path>
                <a:path w="57150" h="104775">
                  <a:moveTo>
                    <a:pt x="10045" y="80479"/>
                  </a:moveTo>
                  <a:lnTo>
                    <a:pt x="9131" y="81838"/>
                  </a:lnTo>
                  <a:lnTo>
                    <a:pt x="9601" y="82295"/>
                  </a:lnTo>
                  <a:lnTo>
                    <a:pt x="10972" y="82295"/>
                  </a:lnTo>
                </a:path>
                <a:path w="57150" h="104775">
                  <a:moveTo>
                    <a:pt x="18288" y="79565"/>
                  </a:moveTo>
                  <a:lnTo>
                    <a:pt x="18288" y="80022"/>
                  </a:lnTo>
                  <a:lnTo>
                    <a:pt x="18288" y="80479"/>
                  </a:lnTo>
                  <a:lnTo>
                    <a:pt x="18745" y="80937"/>
                  </a:lnTo>
                </a:path>
                <a:path w="57150" h="104775">
                  <a:moveTo>
                    <a:pt x="9601" y="96481"/>
                  </a:moveTo>
                  <a:lnTo>
                    <a:pt x="10515" y="96011"/>
                  </a:lnTo>
                  <a:lnTo>
                    <a:pt x="10972" y="95554"/>
                  </a:lnTo>
                  <a:lnTo>
                    <a:pt x="11430" y="96481"/>
                  </a:lnTo>
                  <a:lnTo>
                    <a:pt x="10972" y="96939"/>
                  </a:lnTo>
                  <a:lnTo>
                    <a:pt x="10972" y="97383"/>
                  </a:lnTo>
                </a:path>
                <a:path w="57150" h="104775">
                  <a:moveTo>
                    <a:pt x="24231" y="102882"/>
                  </a:moveTo>
                  <a:lnTo>
                    <a:pt x="23774" y="104254"/>
                  </a:lnTo>
                  <a:lnTo>
                    <a:pt x="24231" y="104698"/>
                  </a:lnTo>
                  <a:lnTo>
                    <a:pt x="25146" y="104698"/>
                  </a:lnTo>
                </a:path>
                <a:path w="57150" h="104775">
                  <a:moveTo>
                    <a:pt x="16002" y="100139"/>
                  </a:moveTo>
                  <a:lnTo>
                    <a:pt x="15532" y="101498"/>
                  </a:lnTo>
                  <a:lnTo>
                    <a:pt x="16002" y="101955"/>
                  </a:lnTo>
                  <a:lnTo>
                    <a:pt x="17373" y="1019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870587" y="81695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-2286" y="457"/>
                  </a:moveTo>
                  <a:lnTo>
                    <a:pt x="2286" y="4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829439" y="8164071"/>
              <a:ext cx="67945" cy="332740"/>
            </a:xfrm>
            <a:custGeom>
              <a:avLst/>
              <a:gdLst/>
              <a:ahLst/>
              <a:cxnLst/>
              <a:rect l="l" t="t" r="r" b="b"/>
              <a:pathLst>
                <a:path w="67945" h="332740">
                  <a:moveTo>
                    <a:pt x="52120" y="8229"/>
                  </a:moveTo>
                  <a:lnTo>
                    <a:pt x="51193" y="8229"/>
                  </a:lnTo>
                  <a:lnTo>
                    <a:pt x="50749" y="7772"/>
                  </a:lnTo>
                  <a:lnTo>
                    <a:pt x="50749" y="7315"/>
                  </a:lnTo>
                </a:path>
                <a:path w="67945" h="332740">
                  <a:moveTo>
                    <a:pt x="39319" y="2298"/>
                  </a:moveTo>
                  <a:lnTo>
                    <a:pt x="39319" y="4114"/>
                  </a:lnTo>
                  <a:lnTo>
                    <a:pt x="39776" y="4114"/>
                  </a:lnTo>
                  <a:lnTo>
                    <a:pt x="41148" y="3657"/>
                  </a:lnTo>
                </a:path>
                <a:path w="67945" h="332740">
                  <a:moveTo>
                    <a:pt x="44348" y="7772"/>
                  </a:moveTo>
                  <a:lnTo>
                    <a:pt x="44348" y="8229"/>
                  </a:lnTo>
                  <a:lnTo>
                    <a:pt x="44348" y="9156"/>
                  </a:lnTo>
                  <a:lnTo>
                    <a:pt x="44792" y="9156"/>
                  </a:lnTo>
                </a:path>
                <a:path w="67945" h="332740">
                  <a:moveTo>
                    <a:pt x="62636" y="0"/>
                  </a:moveTo>
                  <a:lnTo>
                    <a:pt x="62636" y="914"/>
                  </a:lnTo>
                  <a:lnTo>
                    <a:pt x="63093" y="1384"/>
                  </a:lnTo>
                  <a:lnTo>
                    <a:pt x="63550" y="1384"/>
                  </a:lnTo>
                </a:path>
                <a:path w="67945" h="332740">
                  <a:moveTo>
                    <a:pt x="66751" y="6870"/>
                  </a:moveTo>
                  <a:lnTo>
                    <a:pt x="66294" y="7315"/>
                  </a:lnTo>
                  <a:lnTo>
                    <a:pt x="66294" y="7772"/>
                  </a:lnTo>
                  <a:lnTo>
                    <a:pt x="66751" y="8229"/>
                  </a:lnTo>
                </a:path>
                <a:path w="67945" h="332740">
                  <a:moveTo>
                    <a:pt x="58978" y="17830"/>
                  </a:moveTo>
                  <a:lnTo>
                    <a:pt x="58064" y="18757"/>
                  </a:lnTo>
                  <a:lnTo>
                    <a:pt x="57150" y="18757"/>
                  </a:lnTo>
                  <a:lnTo>
                    <a:pt x="55778" y="18300"/>
                  </a:lnTo>
                </a:path>
                <a:path w="67945" h="332740">
                  <a:moveTo>
                    <a:pt x="50292" y="30632"/>
                  </a:moveTo>
                  <a:lnTo>
                    <a:pt x="49377" y="30632"/>
                  </a:lnTo>
                  <a:lnTo>
                    <a:pt x="49377" y="30187"/>
                  </a:lnTo>
                  <a:lnTo>
                    <a:pt x="49834" y="29273"/>
                  </a:lnTo>
                </a:path>
                <a:path w="67945" h="332740">
                  <a:moveTo>
                    <a:pt x="47548" y="24688"/>
                  </a:moveTo>
                  <a:lnTo>
                    <a:pt x="47548" y="25615"/>
                  </a:lnTo>
                  <a:lnTo>
                    <a:pt x="48463" y="26073"/>
                  </a:lnTo>
                  <a:lnTo>
                    <a:pt x="49377" y="25615"/>
                  </a:lnTo>
                </a:path>
                <a:path w="67945" h="332740">
                  <a:moveTo>
                    <a:pt x="23774" y="28816"/>
                  </a:moveTo>
                  <a:lnTo>
                    <a:pt x="24231" y="28346"/>
                  </a:lnTo>
                  <a:lnTo>
                    <a:pt x="24676" y="28346"/>
                  </a:lnTo>
                  <a:lnTo>
                    <a:pt x="25133" y="29273"/>
                  </a:lnTo>
                  <a:lnTo>
                    <a:pt x="25133" y="29717"/>
                  </a:lnTo>
                  <a:lnTo>
                    <a:pt x="24676" y="30187"/>
                  </a:lnTo>
                </a:path>
                <a:path w="67945" h="332740">
                  <a:moveTo>
                    <a:pt x="7315" y="31089"/>
                  </a:moveTo>
                  <a:lnTo>
                    <a:pt x="7315" y="32473"/>
                  </a:lnTo>
                  <a:lnTo>
                    <a:pt x="7759" y="32931"/>
                  </a:lnTo>
                  <a:lnTo>
                    <a:pt x="8686" y="32473"/>
                  </a:lnTo>
                </a:path>
                <a:path w="67945" h="332740">
                  <a:moveTo>
                    <a:pt x="17830" y="35674"/>
                  </a:moveTo>
                  <a:lnTo>
                    <a:pt x="18275" y="34747"/>
                  </a:lnTo>
                  <a:lnTo>
                    <a:pt x="17830" y="34289"/>
                  </a:lnTo>
                  <a:lnTo>
                    <a:pt x="17360" y="34289"/>
                  </a:lnTo>
                </a:path>
                <a:path w="67945" h="332740">
                  <a:moveTo>
                    <a:pt x="34277" y="40703"/>
                  </a:moveTo>
                  <a:lnTo>
                    <a:pt x="33375" y="41147"/>
                  </a:lnTo>
                  <a:lnTo>
                    <a:pt x="33375" y="41617"/>
                  </a:lnTo>
                  <a:lnTo>
                    <a:pt x="33832" y="42075"/>
                  </a:lnTo>
                </a:path>
                <a:path w="67945" h="332740">
                  <a:moveTo>
                    <a:pt x="49377" y="49847"/>
                  </a:moveTo>
                  <a:lnTo>
                    <a:pt x="49834" y="50304"/>
                  </a:lnTo>
                  <a:lnTo>
                    <a:pt x="50292" y="50304"/>
                  </a:lnTo>
                  <a:lnTo>
                    <a:pt x="50292" y="50749"/>
                  </a:lnTo>
                  <a:lnTo>
                    <a:pt x="50292" y="51206"/>
                  </a:lnTo>
                  <a:lnTo>
                    <a:pt x="49834" y="51663"/>
                  </a:lnTo>
                  <a:lnTo>
                    <a:pt x="48920" y="52133"/>
                  </a:lnTo>
                  <a:lnTo>
                    <a:pt x="49377" y="51206"/>
                  </a:lnTo>
                  <a:lnTo>
                    <a:pt x="48920" y="51206"/>
                  </a:lnTo>
                </a:path>
                <a:path w="67945" h="332740">
                  <a:moveTo>
                    <a:pt x="66294" y="42989"/>
                  </a:moveTo>
                  <a:lnTo>
                    <a:pt x="65366" y="43433"/>
                  </a:lnTo>
                  <a:lnTo>
                    <a:pt x="65366" y="44348"/>
                  </a:lnTo>
                  <a:lnTo>
                    <a:pt x="66294" y="44805"/>
                  </a:lnTo>
                </a:path>
                <a:path w="67945" h="332740">
                  <a:moveTo>
                    <a:pt x="17360" y="54406"/>
                  </a:moveTo>
                  <a:lnTo>
                    <a:pt x="18275" y="54863"/>
                  </a:lnTo>
                  <a:lnTo>
                    <a:pt x="18275" y="55791"/>
                  </a:lnTo>
                  <a:lnTo>
                    <a:pt x="17360" y="56248"/>
                  </a:lnTo>
                </a:path>
                <a:path w="67945" h="332740">
                  <a:moveTo>
                    <a:pt x="6858" y="52590"/>
                  </a:moveTo>
                  <a:lnTo>
                    <a:pt x="5943" y="53949"/>
                  </a:lnTo>
                  <a:lnTo>
                    <a:pt x="6400" y="54863"/>
                  </a:lnTo>
                  <a:lnTo>
                    <a:pt x="7759" y="55321"/>
                  </a:lnTo>
                </a:path>
                <a:path w="67945" h="332740">
                  <a:moveTo>
                    <a:pt x="10515" y="72707"/>
                  </a:moveTo>
                  <a:lnTo>
                    <a:pt x="10058" y="73164"/>
                  </a:lnTo>
                  <a:lnTo>
                    <a:pt x="10058" y="74066"/>
                  </a:lnTo>
                  <a:lnTo>
                    <a:pt x="10960" y="74066"/>
                  </a:lnTo>
                </a:path>
                <a:path w="67945" h="332740">
                  <a:moveTo>
                    <a:pt x="15544" y="75450"/>
                  </a:moveTo>
                  <a:lnTo>
                    <a:pt x="16459" y="75907"/>
                  </a:lnTo>
                  <a:lnTo>
                    <a:pt x="16459" y="76822"/>
                  </a:lnTo>
                  <a:lnTo>
                    <a:pt x="16002" y="77736"/>
                  </a:lnTo>
                </a:path>
                <a:path w="67945" h="332740">
                  <a:moveTo>
                    <a:pt x="20574" y="74523"/>
                  </a:moveTo>
                  <a:lnTo>
                    <a:pt x="20574" y="75450"/>
                  </a:lnTo>
                  <a:lnTo>
                    <a:pt x="21031" y="75907"/>
                  </a:lnTo>
                  <a:lnTo>
                    <a:pt x="21932" y="75907"/>
                  </a:lnTo>
                </a:path>
                <a:path w="67945" h="332740">
                  <a:moveTo>
                    <a:pt x="1358" y="80937"/>
                  </a:moveTo>
                  <a:lnTo>
                    <a:pt x="1828" y="81381"/>
                  </a:lnTo>
                  <a:lnTo>
                    <a:pt x="1828" y="81838"/>
                  </a:lnTo>
                  <a:lnTo>
                    <a:pt x="1358" y="82308"/>
                  </a:lnTo>
                </a:path>
                <a:path w="67945" h="332740">
                  <a:moveTo>
                    <a:pt x="25133" y="86867"/>
                  </a:moveTo>
                  <a:lnTo>
                    <a:pt x="24231" y="87337"/>
                  </a:lnTo>
                  <a:lnTo>
                    <a:pt x="24231" y="88239"/>
                  </a:lnTo>
                  <a:lnTo>
                    <a:pt x="25133" y="88239"/>
                  </a:lnTo>
                </a:path>
                <a:path w="67945" h="332740">
                  <a:moveTo>
                    <a:pt x="33375" y="83223"/>
                  </a:moveTo>
                  <a:lnTo>
                    <a:pt x="33832" y="83223"/>
                  </a:lnTo>
                  <a:lnTo>
                    <a:pt x="34277" y="84137"/>
                  </a:lnTo>
                  <a:lnTo>
                    <a:pt x="33832" y="84137"/>
                  </a:lnTo>
                  <a:lnTo>
                    <a:pt x="33832" y="84581"/>
                  </a:lnTo>
                  <a:lnTo>
                    <a:pt x="33375" y="85039"/>
                  </a:lnTo>
                </a:path>
                <a:path w="67945" h="332740">
                  <a:moveTo>
                    <a:pt x="48920" y="73164"/>
                  </a:moveTo>
                  <a:lnTo>
                    <a:pt x="47993" y="73164"/>
                  </a:lnTo>
                  <a:lnTo>
                    <a:pt x="47993" y="72250"/>
                  </a:lnTo>
                  <a:lnTo>
                    <a:pt x="48920" y="71323"/>
                  </a:lnTo>
                </a:path>
                <a:path w="67945" h="332740">
                  <a:moveTo>
                    <a:pt x="54864" y="70421"/>
                  </a:moveTo>
                  <a:lnTo>
                    <a:pt x="55308" y="70865"/>
                  </a:lnTo>
                  <a:lnTo>
                    <a:pt x="56235" y="70865"/>
                  </a:lnTo>
                  <a:lnTo>
                    <a:pt x="55778" y="71780"/>
                  </a:lnTo>
                  <a:lnTo>
                    <a:pt x="54864" y="71780"/>
                  </a:lnTo>
                </a:path>
                <a:path w="67945" h="332740">
                  <a:moveTo>
                    <a:pt x="47548" y="65379"/>
                  </a:moveTo>
                  <a:lnTo>
                    <a:pt x="47548" y="65849"/>
                  </a:lnTo>
                  <a:lnTo>
                    <a:pt x="47091" y="66306"/>
                  </a:lnTo>
                  <a:lnTo>
                    <a:pt x="47091" y="66751"/>
                  </a:lnTo>
                  <a:lnTo>
                    <a:pt x="47548" y="67665"/>
                  </a:lnTo>
                  <a:lnTo>
                    <a:pt x="47993" y="67221"/>
                  </a:lnTo>
                </a:path>
                <a:path w="67945" h="332740">
                  <a:moveTo>
                    <a:pt x="52578" y="74523"/>
                  </a:moveTo>
                  <a:lnTo>
                    <a:pt x="53949" y="75450"/>
                  </a:lnTo>
                  <a:lnTo>
                    <a:pt x="53949" y="76365"/>
                  </a:lnTo>
                  <a:lnTo>
                    <a:pt x="53035" y="77266"/>
                  </a:lnTo>
                </a:path>
                <a:path w="67945" h="332740">
                  <a:moveTo>
                    <a:pt x="60807" y="80467"/>
                  </a:moveTo>
                  <a:lnTo>
                    <a:pt x="60350" y="81381"/>
                  </a:lnTo>
                  <a:lnTo>
                    <a:pt x="60350" y="81838"/>
                  </a:lnTo>
                  <a:lnTo>
                    <a:pt x="61264" y="82308"/>
                  </a:lnTo>
                </a:path>
                <a:path w="67945" h="332740">
                  <a:moveTo>
                    <a:pt x="66294" y="84137"/>
                  </a:moveTo>
                  <a:lnTo>
                    <a:pt x="66751" y="84581"/>
                  </a:lnTo>
                  <a:lnTo>
                    <a:pt x="66294" y="85039"/>
                  </a:lnTo>
                </a:path>
                <a:path w="67945" h="332740">
                  <a:moveTo>
                    <a:pt x="48463" y="92824"/>
                  </a:moveTo>
                  <a:lnTo>
                    <a:pt x="47993" y="93738"/>
                  </a:lnTo>
                  <a:lnTo>
                    <a:pt x="48463" y="94653"/>
                  </a:lnTo>
                  <a:lnTo>
                    <a:pt x="49834" y="94653"/>
                  </a:lnTo>
                </a:path>
                <a:path w="67945" h="332740">
                  <a:moveTo>
                    <a:pt x="55778" y="92367"/>
                  </a:moveTo>
                  <a:lnTo>
                    <a:pt x="56235" y="93281"/>
                  </a:lnTo>
                  <a:lnTo>
                    <a:pt x="56235" y="94183"/>
                  </a:lnTo>
                  <a:lnTo>
                    <a:pt x="55308" y="94653"/>
                  </a:lnTo>
                </a:path>
                <a:path w="67945" h="332740">
                  <a:moveTo>
                    <a:pt x="14630" y="96481"/>
                  </a:moveTo>
                  <a:lnTo>
                    <a:pt x="13716" y="97383"/>
                  </a:lnTo>
                  <a:lnTo>
                    <a:pt x="13716" y="97853"/>
                  </a:lnTo>
                  <a:lnTo>
                    <a:pt x="14630" y="98297"/>
                  </a:lnTo>
                </a:path>
                <a:path w="67945" h="332740">
                  <a:moveTo>
                    <a:pt x="7759" y="104698"/>
                  </a:moveTo>
                  <a:lnTo>
                    <a:pt x="7315" y="106083"/>
                  </a:lnTo>
                  <a:lnTo>
                    <a:pt x="7315" y="106540"/>
                  </a:lnTo>
                  <a:lnTo>
                    <a:pt x="8216" y="106997"/>
                  </a:lnTo>
                </a:path>
                <a:path w="67945" h="332740">
                  <a:moveTo>
                    <a:pt x="13258" y="115671"/>
                  </a:moveTo>
                  <a:lnTo>
                    <a:pt x="13258" y="117055"/>
                  </a:lnTo>
                  <a:lnTo>
                    <a:pt x="13716" y="117500"/>
                  </a:lnTo>
                  <a:lnTo>
                    <a:pt x="14630" y="117500"/>
                  </a:lnTo>
                </a:path>
                <a:path w="67945" h="332740">
                  <a:moveTo>
                    <a:pt x="22860" y="120713"/>
                  </a:moveTo>
                  <a:lnTo>
                    <a:pt x="22860" y="121615"/>
                  </a:lnTo>
                  <a:lnTo>
                    <a:pt x="23317" y="122072"/>
                  </a:lnTo>
                  <a:lnTo>
                    <a:pt x="23774" y="122072"/>
                  </a:lnTo>
                </a:path>
                <a:path w="67945" h="332740">
                  <a:moveTo>
                    <a:pt x="12801" y="120713"/>
                  </a:moveTo>
                  <a:lnTo>
                    <a:pt x="13258" y="120256"/>
                  </a:lnTo>
                  <a:lnTo>
                    <a:pt x="14160" y="120256"/>
                  </a:lnTo>
                  <a:lnTo>
                    <a:pt x="14630" y="121170"/>
                  </a:lnTo>
                </a:path>
                <a:path w="67945" h="332740">
                  <a:moveTo>
                    <a:pt x="37490" y="118871"/>
                  </a:moveTo>
                  <a:lnTo>
                    <a:pt x="37033" y="119341"/>
                  </a:lnTo>
                  <a:lnTo>
                    <a:pt x="37490" y="120256"/>
                  </a:lnTo>
                  <a:lnTo>
                    <a:pt x="37947" y="120256"/>
                  </a:lnTo>
                </a:path>
                <a:path w="67945" h="332740">
                  <a:moveTo>
                    <a:pt x="40233" y="109283"/>
                  </a:moveTo>
                  <a:lnTo>
                    <a:pt x="41148" y="108356"/>
                  </a:lnTo>
                  <a:lnTo>
                    <a:pt x="42049" y="107899"/>
                  </a:lnTo>
                  <a:lnTo>
                    <a:pt x="42519" y="108356"/>
                  </a:lnTo>
                </a:path>
                <a:path w="67945" h="332740">
                  <a:moveTo>
                    <a:pt x="49377" y="107454"/>
                  </a:moveTo>
                  <a:lnTo>
                    <a:pt x="48920" y="108356"/>
                  </a:lnTo>
                  <a:lnTo>
                    <a:pt x="48463" y="109283"/>
                  </a:lnTo>
                  <a:lnTo>
                    <a:pt x="48920" y="109740"/>
                  </a:lnTo>
                </a:path>
                <a:path w="67945" h="332740">
                  <a:moveTo>
                    <a:pt x="45720" y="115671"/>
                  </a:moveTo>
                  <a:lnTo>
                    <a:pt x="46634" y="115214"/>
                  </a:lnTo>
                  <a:lnTo>
                    <a:pt x="47091" y="115671"/>
                  </a:lnTo>
                  <a:lnTo>
                    <a:pt x="47548" y="116598"/>
                  </a:lnTo>
                </a:path>
                <a:path w="67945" h="332740">
                  <a:moveTo>
                    <a:pt x="61264" y="115214"/>
                  </a:moveTo>
                  <a:lnTo>
                    <a:pt x="60350" y="115671"/>
                  </a:lnTo>
                  <a:lnTo>
                    <a:pt x="60350" y="116141"/>
                  </a:lnTo>
                  <a:lnTo>
                    <a:pt x="61264" y="117055"/>
                  </a:lnTo>
                </a:path>
                <a:path w="67945" h="332740">
                  <a:moveTo>
                    <a:pt x="64465" y="141731"/>
                  </a:moveTo>
                  <a:lnTo>
                    <a:pt x="63550" y="141731"/>
                  </a:lnTo>
                  <a:lnTo>
                    <a:pt x="62166" y="142189"/>
                  </a:lnTo>
                  <a:lnTo>
                    <a:pt x="63093" y="143573"/>
                  </a:lnTo>
                </a:path>
                <a:path w="67945" h="332740">
                  <a:moveTo>
                    <a:pt x="45720" y="134416"/>
                  </a:moveTo>
                  <a:lnTo>
                    <a:pt x="45250" y="135331"/>
                  </a:lnTo>
                  <a:lnTo>
                    <a:pt x="45720" y="135801"/>
                  </a:lnTo>
                  <a:lnTo>
                    <a:pt x="47091" y="135801"/>
                  </a:lnTo>
                </a:path>
                <a:path w="67945" h="332740">
                  <a:moveTo>
                    <a:pt x="8216" y="150431"/>
                  </a:moveTo>
                  <a:lnTo>
                    <a:pt x="8216" y="149974"/>
                  </a:lnTo>
                  <a:lnTo>
                    <a:pt x="8216" y="149517"/>
                  </a:lnTo>
                  <a:lnTo>
                    <a:pt x="8686" y="148589"/>
                  </a:lnTo>
                  <a:lnTo>
                    <a:pt x="9601" y="148589"/>
                  </a:lnTo>
                  <a:lnTo>
                    <a:pt x="9601" y="149047"/>
                  </a:lnTo>
                  <a:lnTo>
                    <a:pt x="10058" y="149517"/>
                  </a:lnTo>
                </a:path>
                <a:path w="67945" h="332740">
                  <a:moveTo>
                    <a:pt x="20574" y="144932"/>
                  </a:moveTo>
                  <a:lnTo>
                    <a:pt x="20116" y="145389"/>
                  </a:lnTo>
                  <a:lnTo>
                    <a:pt x="20574" y="145846"/>
                  </a:lnTo>
                  <a:lnTo>
                    <a:pt x="20574" y="146316"/>
                  </a:lnTo>
                  <a:lnTo>
                    <a:pt x="21031" y="146316"/>
                  </a:lnTo>
                  <a:lnTo>
                    <a:pt x="21031" y="146773"/>
                  </a:lnTo>
                  <a:lnTo>
                    <a:pt x="21475" y="146773"/>
                  </a:lnTo>
                </a:path>
                <a:path w="67945" h="332740">
                  <a:moveTo>
                    <a:pt x="12344" y="163233"/>
                  </a:moveTo>
                  <a:lnTo>
                    <a:pt x="12801" y="161848"/>
                  </a:lnTo>
                  <a:lnTo>
                    <a:pt x="13716" y="162305"/>
                  </a:lnTo>
                  <a:lnTo>
                    <a:pt x="15087" y="162775"/>
                  </a:lnTo>
                </a:path>
                <a:path w="67945" h="332740">
                  <a:moveTo>
                    <a:pt x="10515" y="154089"/>
                  </a:moveTo>
                  <a:lnTo>
                    <a:pt x="10058" y="155447"/>
                  </a:lnTo>
                  <a:lnTo>
                    <a:pt x="10515" y="155917"/>
                  </a:lnTo>
                  <a:lnTo>
                    <a:pt x="11874" y="155917"/>
                  </a:lnTo>
                </a:path>
                <a:path w="67945" h="332740">
                  <a:moveTo>
                    <a:pt x="4559" y="168706"/>
                  </a:moveTo>
                  <a:lnTo>
                    <a:pt x="5486" y="169621"/>
                  </a:lnTo>
                  <a:lnTo>
                    <a:pt x="5486" y="170548"/>
                  </a:lnTo>
                  <a:lnTo>
                    <a:pt x="4559" y="171449"/>
                  </a:lnTo>
                </a:path>
                <a:path w="67945" h="332740">
                  <a:moveTo>
                    <a:pt x="17360" y="173748"/>
                  </a:moveTo>
                  <a:lnTo>
                    <a:pt x="17360" y="173291"/>
                  </a:lnTo>
                  <a:lnTo>
                    <a:pt x="17830" y="172821"/>
                  </a:lnTo>
                  <a:lnTo>
                    <a:pt x="18745" y="172821"/>
                  </a:lnTo>
                  <a:lnTo>
                    <a:pt x="18745" y="173291"/>
                  </a:lnTo>
                  <a:lnTo>
                    <a:pt x="19202" y="173748"/>
                  </a:lnTo>
                </a:path>
                <a:path w="67945" h="332740">
                  <a:moveTo>
                    <a:pt x="29260" y="166890"/>
                  </a:moveTo>
                  <a:lnTo>
                    <a:pt x="29260" y="166433"/>
                  </a:lnTo>
                  <a:lnTo>
                    <a:pt x="29718" y="165963"/>
                  </a:lnTo>
                  <a:lnTo>
                    <a:pt x="29718" y="165506"/>
                  </a:lnTo>
                  <a:lnTo>
                    <a:pt x="28803" y="165049"/>
                  </a:lnTo>
                  <a:lnTo>
                    <a:pt x="28803" y="165506"/>
                  </a:lnTo>
                  <a:lnTo>
                    <a:pt x="28333" y="165963"/>
                  </a:lnTo>
                </a:path>
                <a:path w="67945" h="332740">
                  <a:moveTo>
                    <a:pt x="44348" y="157289"/>
                  </a:moveTo>
                  <a:lnTo>
                    <a:pt x="44792" y="158203"/>
                  </a:lnTo>
                  <a:lnTo>
                    <a:pt x="45250" y="158648"/>
                  </a:lnTo>
                  <a:lnTo>
                    <a:pt x="45720" y="158203"/>
                  </a:lnTo>
                </a:path>
                <a:path w="67945" h="332740">
                  <a:moveTo>
                    <a:pt x="61709" y="160489"/>
                  </a:moveTo>
                  <a:lnTo>
                    <a:pt x="61709" y="161404"/>
                  </a:lnTo>
                  <a:lnTo>
                    <a:pt x="61709" y="161848"/>
                  </a:lnTo>
                  <a:lnTo>
                    <a:pt x="62636" y="161848"/>
                  </a:lnTo>
                </a:path>
                <a:path w="67945" h="332740">
                  <a:moveTo>
                    <a:pt x="66294" y="157733"/>
                  </a:moveTo>
                  <a:lnTo>
                    <a:pt x="66294" y="158203"/>
                  </a:lnTo>
                  <a:lnTo>
                    <a:pt x="66751" y="158648"/>
                  </a:lnTo>
                  <a:lnTo>
                    <a:pt x="67208" y="159105"/>
                  </a:lnTo>
                  <a:lnTo>
                    <a:pt x="67208" y="158648"/>
                  </a:lnTo>
                  <a:lnTo>
                    <a:pt x="67665" y="158648"/>
                  </a:lnTo>
                  <a:lnTo>
                    <a:pt x="67665" y="158203"/>
                  </a:lnTo>
                </a:path>
                <a:path w="67945" h="332740">
                  <a:moveTo>
                    <a:pt x="47091" y="178765"/>
                  </a:moveTo>
                  <a:lnTo>
                    <a:pt x="45720" y="178765"/>
                  </a:lnTo>
                  <a:lnTo>
                    <a:pt x="45250" y="178320"/>
                  </a:lnTo>
                  <a:lnTo>
                    <a:pt x="45250" y="177406"/>
                  </a:lnTo>
                </a:path>
                <a:path w="67945" h="332740">
                  <a:moveTo>
                    <a:pt x="50292" y="185623"/>
                  </a:moveTo>
                  <a:lnTo>
                    <a:pt x="51193" y="185623"/>
                  </a:lnTo>
                  <a:lnTo>
                    <a:pt x="51663" y="186550"/>
                  </a:lnTo>
                  <a:lnTo>
                    <a:pt x="51193" y="186550"/>
                  </a:lnTo>
                  <a:lnTo>
                    <a:pt x="50749" y="187464"/>
                  </a:lnTo>
                </a:path>
                <a:path w="67945" h="332740">
                  <a:moveTo>
                    <a:pt x="49834" y="173291"/>
                  </a:moveTo>
                  <a:lnTo>
                    <a:pt x="49834" y="174205"/>
                  </a:lnTo>
                  <a:lnTo>
                    <a:pt x="50749" y="174650"/>
                  </a:lnTo>
                  <a:lnTo>
                    <a:pt x="51663" y="174650"/>
                  </a:lnTo>
                  <a:lnTo>
                    <a:pt x="52120" y="174205"/>
                  </a:lnTo>
                </a:path>
                <a:path w="67945" h="332740">
                  <a:moveTo>
                    <a:pt x="47548" y="190665"/>
                  </a:moveTo>
                  <a:lnTo>
                    <a:pt x="48463" y="190665"/>
                  </a:lnTo>
                  <a:lnTo>
                    <a:pt x="48920" y="191122"/>
                  </a:lnTo>
                  <a:lnTo>
                    <a:pt x="48463" y="192481"/>
                  </a:lnTo>
                  <a:lnTo>
                    <a:pt x="48920" y="192036"/>
                  </a:lnTo>
                </a:path>
                <a:path w="67945" h="332740">
                  <a:moveTo>
                    <a:pt x="67208" y="182879"/>
                  </a:moveTo>
                  <a:lnTo>
                    <a:pt x="66751" y="183807"/>
                  </a:lnTo>
                  <a:lnTo>
                    <a:pt x="66751" y="184264"/>
                  </a:lnTo>
                  <a:lnTo>
                    <a:pt x="66751" y="184721"/>
                  </a:lnTo>
                  <a:lnTo>
                    <a:pt x="67208" y="184721"/>
                  </a:lnTo>
                  <a:lnTo>
                    <a:pt x="67208" y="185165"/>
                  </a:lnTo>
                  <a:lnTo>
                    <a:pt x="67665" y="185165"/>
                  </a:lnTo>
                </a:path>
                <a:path w="67945" h="332740">
                  <a:moveTo>
                    <a:pt x="42519" y="199796"/>
                  </a:moveTo>
                  <a:lnTo>
                    <a:pt x="42976" y="199796"/>
                  </a:lnTo>
                  <a:lnTo>
                    <a:pt x="43434" y="199339"/>
                  </a:lnTo>
                  <a:lnTo>
                    <a:pt x="43891" y="199339"/>
                  </a:lnTo>
                  <a:lnTo>
                    <a:pt x="44792" y="200266"/>
                  </a:lnTo>
                  <a:lnTo>
                    <a:pt x="44792" y="201167"/>
                  </a:lnTo>
                  <a:lnTo>
                    <a:pt x="44348" y="202082"/>
                  </a:lnTo>
                </a:path>
                <a:path w="67945" h="332740">
                  <a:moveTo>
                    <a:pt x="37947" y="206667"/>
                  </a:moveTo>
                  <a:lnTo>
                    <a:pt x="37490" y="208038"/>
                  </a:lnTo>
                  <a:lnTo>
                    <a:pt x="38392" y="208483"/>
                  </a:lnTo>
                  <a:lnTo>
                    <a:pt x="39319" y="208038"/>
                  </a:lnTo>
                </a:path>
                <a:path w="67945" h="332740">
                  <a:moveTo>
                    <a:pt x="34277" y="211239"/>
                  </a:moveTo>
                  <a:lnTo>
                    <a:pt x="34747" y="211683"/>
                  </a:lnTo>
                  <a:lnTo>
                    <a:pt x="34747" y="211239"/>
                  </a:lnTo>
                  <a:lnTo>
                    <a:pt x="35191" y="211683"/>
                  </a:lnTo>
                  <a:lnTo>
                    <a:pt x="34747" y="212597"/>
                  </a:lnTo>
                  <a:lnTo>
                    <a:pt x="34277" y="212597"/>
                  </a:lnTo>
                  <a:lnTo>
                    <a:pt x="33832" y="213067"/>
                  </a:lnTo>
                </a:path>
                <a:path w="67945" h="332740">
                  <a:moveTo>
                    <a:pt x="12801" y="196608"/>
                  </a:moveTo>
                  <a:lnTo>
                    <a:pt x="12344" y="197523"/>
                  </a:lnTo>
                  <a:lnTo>
                    <a:pt x="12801" y="198437"/>
                  </a:lnTo>
                  <a:lnTo>
                    <a:pt x="12801" y="198881"/>
                  </a:lnTo>
                </a:path>
                <a:path w="67945" h="332740">
                  <a:moveTo>
                    <a:pt x="11430" y="203466"/>
                  </a:moveTo>
                  <a:lnTo>
                    <a:pt x="11874" y="204381"/>
                  </a:lnTo>
                  <a:lnTo>
                    <a:pt x="12344" y="204838"/>
                  </a:lnTo>
                  <a:lnTo>
                    <a:pt x="11430" y="205739"/>
                  </a:lnTo>
                </a:path>
                <a:path w="67945" h="332740">
                  <a:moveTo>
                    <a:pt x="4114" y="205739"/>
                  </a:moveTo>
                  <a:lnTo>
                    <a:pt x="3657" y="206667"/>
                  </a:lnTo>
                  <a:lnTo>
                    <a:pt x="4114" y="207124"/>
                  </a:lnTo>
                  <a:lnTo>
                    <a:pt x="5016" y="207581"/>
                  </a:lnTo>
                </a:path>
                <a:path w="67945" h="332740">
                  <a:moveTo>
                    <a:pt x="16459" y="213067"/>
                  </a:moveTo>
                  <a:lnTo>
                    <a:pt x="17360" y="213982"/>
                  </a:lnTo>
                  <a:lnTo>
                    <a:pt x="17830" y="214883"/>
                  </a:lnTo>
                  <a:lnTo>
                    <a:pt x="17360" y="215798"/>
                  </a:lnTo>
                </a:path>
                <a:path w="67945" h="332740">
                  <a:moveTo>
                    <a:pt x="11430" y="224955"/>
                  </a:moveTo>
                  <a:lnTo>
                    <a:pt x="10515" y="225399"/>
                  </a:lnTo>
                  <a:lnTo>
                    <a:pt x="10515" y="225856"/>
                  </a:lnTo>
                  <a:lnTo>
                    <a:pt x="11430" y="226771"/>
                  </a:lnTo>
                </a:path>
                <a:path w="67945" h="332740">
                  <a:moveTo>
                    <a:pt x="34747" y="233171"/>
                  </a:moveTo>
                  <a:lnTo>
                    <a:pt x="34277" y="233641"/>
                  </a:lnTo>
                  <a:lnTo>
                    <a:pt x="33832" y="234099"/>
                  </a:lnTo>
                  <a:lnTo>
                    <a:pt x="34277" y="235013"/>
                  </a:lnTo>
                  <a:lnTo>
                    <a:pt x="34747" y="235013"/>
                  </a:lnTo>
                  <a:lnTo>
                    <a:pt x="35191" y="235470"/>
                  </a:lnTo>
                </a:path>
                <a:path w="67945" h="332740">
                  <a:moveTo>
                    <a:pt x="42519" y="220840"/>
                  </a:moveTo>
                  <a:lnTo>
                    <a:pt x="43891" y="221297"/>
                  </a:lnTo>
                  <a:lnTo>
                    <a:pt x="43891" y="222199"/>
                  </a:lnTo>
                  <a:lnTo>
                    <a:pt x="42519" y="222656"/>
                  </a:lnTo>
                </a:path>
                <a:path w="67945" h="332740">
                  <a:moveTo>
                    <a:pt x="45720" y="227698"/>
                  </a:moveTo>
                  <a:lnTo>
                    <a:pt x="45250" y="228155"/>
                  </a:lnTo>
                  <a:lnTo>
                    <a:pt x="45250" y="229069"/>
                  </a:lnTo>
                  <a:lnTo>
                    <a:pt x="46177" y="229514"/>
                  </a:lnTo>
                </a:path>
                <a:path w="67945" h="332740">
                  <a:moveTo>
                    <a:pt x="58978" y="240499"/>
                  </a:moveTo>
                  <a:lnTo>
                    <a:pt x="59436" y="241871"/>
                  </a:lnTo>
                  <a:lnTo>
                    <a:pt x="59436" y="242315"/>
                  </a:lnTo>
                  <a:lnTo>
                    <a:pt x="58064" y="242773"/>
                  </a:lnTo>
                  <a:lnTo>
                    <a:pt x="57150" y="242773"/>
                  </a:lnTo>
                  <a:lnTo>
                    <a:pt x="58064" y="242773"/>
                  </a:lnTo>
                  <a:lnTo>
                    <a:pt x="58064" y="242315"/>
                  </a:lnTo>
                </a:path>
                <a:path w="67945" h="332740">
                  <a:moveTo>
                    <a:pt x="58508" y="230441"/>
                  </a:moveTo>
                  <a:lnTo>
                    <a:pt x="58064" y="231355"/>
                  </a:lnTo>
                  <a:lnTo>
                    <a:pt x="58064" y="231800"/>
                  </a:lnTo>
                  <a:lnTo>
                    <a:pt x="58064" y="232714"/>
                  </a:lnTo>
                  <a:lnTo>
                    <a:pt x="58508" y="232714"/>
                  </a:lnTo>
                  <a:lnTo>
                    <a:pt x="58978" y="232714"/>
                  </a:lnTo>
                  <a:lnTo>
                    <a:pt x="59436" y="233171"/>
                  </a:lnTo>
                </a:path>
                <a:path w="67945" h="332740">
                  <a:moveTo>
                    <a:pt x="62636" y="242315"/>
                  </a:moveTo>
                  <a:lnTo>
                    <a:pt x="63093" y="243230"/>
                  </a:lnTo>
                  <a:lnTo>
                    <a:pt x="63550" y="244614"/>
                  </a:lnTo>
                  <a:lnTo>
                    <a:pt x="64008" y="245516"/>
                  </a:lnTo>
                  <a:lnTo>
                    <a:pt x="63550" y="246430"/>
                  </a:lnTo>
                  <a:lnTo>
                    <a:pt x="63550" y="245973"/>
                  </a:lnTo>
                  <a:lnTo>
                    <a:pt x="63093" y="245973"/>
                  </a:lnTo>
                </a:path>
                <a:path w="67945" h="332740">
                  <a:moveTo>
                    <a:pt x="40233" y="241414"/>
                  </a:moveTo>
                  <a:lnTo>
                    <a:pt x="38862" y="242315"/>
                  </a:lnTo>
                  <a:lnTo>
                    <a:pt x="38862" y="243230"/>
                  </a:lnTo>
                  <a:lnTo>
                    <a:pt x="39776" y="244157"/>
                  </a:lnTo>
                </a:path>
                <a:path w="67945" h="332740">
                  <a:moveTo>
                    <a:pt x="8686" y="235013"/>
                  </a:moveTo>
                  <a:lnTo>
                    <a:pt x="8216" y="235915"/>
                  </a:lnTo>
                  <a:lnTo>
                    <a:pt x="8216" y="236829"/>
                  </a:lnTo>
                  <a:lnTo>
                    <a:pt x="9601" y="236829"/>
                  </a:lnTo>
                </a:path>
                <a:path w="67945" h="332740">
                  <a:moveTo>
                    <a:pt x="17360" y="235915"/>
                  </a:moveTo>
                  <a:lnTo>
                    <a:pt x="17360" y="237756"/>
                  </a:lnTo>
                  <a:lnTo>
                    <a:pt x="16916" y="238201"/>
                  </a:lnTo>
                  <a:lnTo>
                    <a:pt x="16459" y="238201"/>
                  </a:lnTo>
                  <a:lnTo>
                    <a:pt x="16002" y="238201"/>
                  </a:lnTo>
                </a:path>
                <a:path w="67945" h="332740">
                  <a:moveTo>
                    <a:pt x="10960" y="245973"/>
                  </a:moveTo>
                  <a:lnTo>
                    <a:pt x="10058" y="245973"/>
                  </a:lnTo>
                  <a:lnTo>
                    <a:pt x="9144" y="245973"/>
                  </a:lnTo>
                  <a:lnTo>
                    <a:pt x="9144" y="247357"/>
                  </a:lnTo>
                  <a:lnTo>
                    <a:pt x="10058" y="247815"/>
                  </a:lnTo>
                  <a:lnTo>
                    <a:pt x="10960" y="248272"/>
                  </a:lnTo>
                  <a:lnTo>
                    <a:pt x="12344" y="248716"/>
                  </a:lnTo>
                </a:path>
                <a:path w="67945" h="332740">
                  <a:moveTo>
                    <a:pt x="23774" y="248272"/>
                  </a:moveTo>
                  <a:lnTo>
                    <a:pt x="24676" y="249186"/>
                  </a:lnTo>
                  <a:lnTo>
                    <a:pt x="24231" y="249631"/>
                  </a:lnTo>
                  <a:lnTo>
                    <a:pt x="23317" y="250101"/>
                  </a:lnTo>
                </a:path>
                <a:path w="67945" h="332740">
                  <a:moveTo>
                    <a:pt x="0" y="260146"/>
                  </a:moveTo>
                  <a:lnTo>
                    <a:pt x="0" y="261988"/>
                  </a:lnTo>
                  <a:lnTo>
                    <a:pt x="1358" y="262889"/>
                  </a:lnTo>
                  <a:lnTo>
                    <a:pt x="1828" y="262432"/>
                  </a:lnTo>
                </a:path>
                <a:path w="67945" h="332740">
                  <a:moveTo>
                    <a:pt x="16002" y="258787"/>
                  </a:moveTo>
                  <a:lnTo>
                    <a:pt x="16916" y="259232"/>
                  </a:lnTo>
                  <a:lnTo>
                    <a:pt x="17830" y="259232"/>
                  </a:lnTo>
                  <a:lnTo>
                    <a:pt x="17360" y="260616"/>
                  </a:lnTo>
                  <a:lnTo>
                    <a:pt x="16916" y="260616"/>
                  </a:lnTo>
                  <a:lnTo>
                    <a:pt x="16916" y="261073"/>
                  </a:lnTo>
                  <a:lnTo>
                    <a:pt x="16459" y="261073"/>
                  </a:lnTo>
                </a:path>
                <a:path w="67945" h="332740">
                  <a:moveTo>
                    <a:pt x="40233" y="255117"/>
                  </a:moveTo>
                  <a:lnTo>
                    <a:pt x="39776" y="256031"/>
                  </a:lnTo>
                  <a:lnTo>
                    <a:pt x="39776" y="256489"/>
                  </a:lnTo>
                  <a:lnTo>
                    <a:pt x="40690" y="256946"/>
                  </a:lnTo>
                </a:path>
                <a:path w="67945" h="332740">
                  <a:moveTo>
                    <a:pt x="39776" y="262432"/>
                  </a:moveTo>
                  <a:lnTo>
                    <a:pt x="40233" y="262432"/>
                  </a:lnTo>
                  <a:lnTo>
                    <a:pt x="40690" y="262432"/>
                  </a:lnTo>
                  <a:lnTo>
                    <a:pt x="41148" y="262889"/>
                  </a:lnTo>
                  <a:lnTo>
                    <a:pt x="41592" y="264274"/>
                  </a:lnTo>
                  <a:lnTo>
                    <a:pt x="41148" y="265188"/>
                  </a:lnTo>
                  <a:lnTo>
                    <a:pt x="40690" y="265188"/>
                  </a:lnTo>
                </a:path>
                <a:path w="67945" h="332740">
                  <a:moveTo>
                    <a:pt x="9601" y="267004"/>
                  </a:moveTo>
                  <a:lnTo>
                    <a:pt x="9144" y="267004"/>
                  </a:lnTo>
                  <a:lnTo>
                    <a:pt x="8686" y="267474"/>
                  </a:lnTo>
                  <a:lnTo>
                    <a:pt x="8686" y="267931"/>
                  </a:lnTo>
                  <a:lnTo>
                    <a:pt x="9144" y="268389"/>
                  </a:lnTo>
                  <a:lnTo>
                    <a:pt x="9601" y="268833"/>
                  </a:lnTo>
                </a:path>
                <a:path w="67945" h="332740">
                  <a:moveTo>
                    <a:pt x="12344" y="277063"/>
                  </a:moveTo>
                  <a:lnTo>
                    <a:pt x="11874" y="277063"/>
                  </a:lnTo>
                  <a:lnTo>
                    <a:pt x="11874" y="276148"/>
                  </a:lnTo>
                  <a:lnTo>
                    <a:pt x="12801" y="275704"/>
                  </a:lnTo>
                </a:path>
                <a:path w="67945" h="332740">
                  <a:moveTo>
                    <a:pt x="457" y="283006"/>
                  </a:moveTo>
                  <a:lnTo>
                    <a:pt x="457" y="284848"/>
                  </a:lnTo>
                  <a:lnTo>
                    <a:pt x="914" y="285305"/>
                  </a:lnTo>
                  <a:lnTo>
                    <a:pt x="1828" y="285305"/>
                  </a:lnTo>
                  <a:lnTo>
                    <a:pt x="2286" y="285305"/>
                  </a:lnTo>
                </a:path>
                <a:path w="67945" h="332740">
                  <a:moveTo>
                    <a:pt x="14160" y="271589"/>
                  </a:moveTo>
                  <a:lnTo>
                    <a:pt x="15544" y="271589"/>
                  </a:lnTo>
                  <a:lnTo>
                    <a:pt x="16002" y="272503"/>
                  </a:lnTo>
                  <a:lnTo>
                    <a:pt x="16002" y="273405"/>
                  </a:lnTo>
                </a:path>
                <a:path w="67945" h="332740">
                  <a:moveTo>
                    <a:pt x="25133" y="280263"/>
                  </a:moveTo>
                  <a:lnTo>
                    <a:pt x="24676" y="281190"/>
                  </a:lnTo>
                  <a:lnTo>
                    <a:pt x="24676" y="281647"/>
                  </a:lnTo>
                  <a:lnTo>
                    <a:pt x="25133" y="282105"/>
                  </a:lnTo>
                </a:path>
                <a:path w="67945" h="332740">
                  <a:moveTo>
                    <a:pt x="7759" y="288048"/>
                  </a:moveTo>
                  <a:lnTo>
                    <a:pt x="8686" y="288950"/>
                  </a:lnTo>
                  <a:lnTo>
                    <a:pt x="8216" y="289864"/>
                  </a:lnTo>
                  <a:lnTo>
                    <a:pt x="7315" y="290321"/>
                  </a:lnTo>
                </a:path>
                <a:path w="67945" h="332740">
                  <a:moveTo>
                    <a:pt x="1358" y="304037"/>
                  </a:moveTo>
                  <a:lnTo>
                    <a:pt x="457" y="305422"/>
                  </a:lnTo>
                  <a:lnTo>
                    <a:pt x="1358" y="305866"/>
                  </a:lnTo>
                  <a:lnTo>
                    <a:pt x="2743" y="305866"/>
                  </a:lnTo>
                </a:path>
                <a:path w="67945" h="332740">
                  <a:moveTo>
                    <a:pt x="6400" y="311823"/>
                  </a:moveTo>
                  <a:lnTo>
                    <a:pt x="6858" y="312267"/>
                  </a:lnTo>
                  <a:lnTo>
                    <a:pt x="5943" y="310908"/>
                  </a:lnTo>
                  <a:lnTo>
                    <a:pt x="5486" y="310438"/>
                  </a:lnTo>
                  <a:lnTo>
                    <a:pt x="5486" y="309981"/>
                  </a:lnTo>
                  <a:lnTo>
                    <a:pt x="5943" y="310438"/>
                  </a:lnTo>
                  <a:lnTo>
                    <a:pt x="6400" y="309981"/>
                  </a:lnTo>
                </a:path>
                <a:path w="67945" h="332740">
                  <a:moveTo>
                    <a:pt x="10058" y="315023"/>
                  </a:moveTo>
                  <a:lnTo>
                    <a:pt x="10515" y="315937"/>
                  </a:lnTo>
                  <a:lnTo>
                    <a:pt x="10960" y="315937"/>
                  </a:lnTo>
                  <a:lnTo>
                    <a:pt x="10960" y="316839"/>
                  </a:lnTo>
                  <a:lnTo>
                    <a:pt x="10058" y="317296"/>
                  </a:lnTo>
                  <a:lnTo>
                    <a:pt x="10058" y="316839"/>
                  </a:lnTo>
                  <a:lnTo>
                    <a:pt x="9601" y="316382"/>
                  </a:lnTo>
                </a:path>
                <a:path w="67945" h="332740">
                  <a:moveTo>
                    <a:pt x="7315" y="305422"/>
                  </a:moveTo>
                  <a:lnTo>
                    <a:pt x="7315" y="306781"/>
                  </a:lnTo>
                  <a:lnTo>
                    <a:pt x="7759" y="306781"/>
                  </a:lnTo>
                  <a:lnTo>
                    <a:pt x="8686" y="307251"/>
                  </a:lnTo>
                  <a:lnTo>
                    <a:pt x="9144" y="307251"/>
                  </a:lnTo>
                </a:path>
                <a:path w="67945" h="332740">
                  <a:moveTo>
                    <a:pt x="5486" y="329653"/>
                  </a:moveTo>
                  <a:lnTo>
                    <a:pt x="6858" y="330555"/>
                  </a:lnTo>
                  <a:lnTo>
                    <a:pt x="6858" y="332384"/>
                  </a:lnTo>
                  <a:lnTo>
                    <a:pt x="5016" y="332384"/>
                  </a:lnTo>
                </a:path>
                <a:path w="67945" h="332740">
                  <a:moveTo>
                    <a:pt x="24231" y="328739"/>
                  </a:moveTo>
                  <a:lnTo>
                    <a:pt x="24676" y="329183"/>
                  </a:lnTo>
                  <a:lnTo>
                    <a:pt x="24676" y="330098"/>
                  </a:lnTo>
                  <a:lnTo>
                    <a:pt x="23774" y="330555"/>
                  </a:lnTo>
                </a:path>
                <a:path w="67945" h="332740">
                  <a:moveTo>
                    <a:pt x="31076" y="325539"/>
                  </a:moveTo>
                  <a:lnTo>
                    <a:pt x="31076" y="326897"/>
                  </a:lnTo>
                  <a:lnTo>
                    <a:pt x="31546" y="327825"/>
                  </a:lnTo>
                  <a:lnTo>
                    <a:pt x="32918" y="327355"/>
                  </a:lnTo>
                </a:path>
                <a:path w="67945" h="332740">
                  <a:moveTo>
                    <a:pt x="38862" y="325539"/>
                  </a:moveTo>
                  <a:lnTo>
                    <a:pt x="39319" y="326453"/>
                  </a:lnTo>
                  <a:lnTo>
                    <a:pt x="39319" y="327355"/>
                  </a:lnTo>
                  <a:lnTo>
                    <a:pt x="38392" y="327355"/>
                  </a:lnTo>
                </a:path>
                <a:path w="67945" h="332740">
                  <a:moveTo>
                    <a:pt x="33375" y="305422"/>
                  </a:moveTo>
                  <a:lnTo>
                    <a:pt x="32918" y="305866"/>
                  </a:lnTo>
                  <a:lnTo>
                    <a:pt x="32918" y="306336"/>
                  </a:lnTo>
                  <a:lnTo>
                    <a:pt x="33375" y="306781"/>
                  </a:lnTo>
                  <a:lnTo>
                    <a:pt x="33832" y="306781"/>
                  </a:lnTo>
                  <a:lnTo>
                    <a:pt x="34277" y="307251"/>
                  </a:lnTo>
                </a:path>
                <a:path w="67945" h="332740">
                  <a:moveTo>
                    <a:pt x="39319" y="304037"/>
                  </a:moveTo>
                  <a:lnTo>
                    <a:pt x="40233" y="304507"/>
                  </a:lnTo>
                  <a:lnTo>
                    <a:pt x="40233" y="304965"/>
                  </a:lnTo>
                  <a:lnTo>
                    <a:pt x="39319" y="305422"/>
                  </a:lnTo>
                </a:path>
                <a:path w="67945" h="332740">
                  <a:moveTo>
                    <a:pt x="45250" y="307251"/>
                  </a:moveTo>
                  <a:lnTo>
                    <a:pt x="45250" y="307708"/>
                  </a:lnTo>
                  <a:lnTo>
                    <a:pt x="44792" y="308165"/>
                  </a:lnTo>
                  <a:lnTo>
                    <a:pt x="45250" y="308622"/>
                  </a:lnTo>
                  <a:lnTo>
                    <a:pt x="45720" y="308622"/>
                  </a:lnTo>
                </a:path>
                <a:path w="67945" h="332740">
                  <a:moveTo>
                    <a:pt x="47548" y="299465"/>
                  </a:moveTo>
                  <a:lnTo>
                    <a:pt x="47993" y="299923"/>
                  </a:lnTo>
                  <a:lnTo>
                    <a:pt x="48463" y="300380"/>
                  </a:lnTo>
                  <a:lnTo>
                    <a:pt x="47993" y="300850"/>
                  </a:lnTo>
                  <a:lnTo>
                    <a:pt x="47548" y="301307"/>
                  </a:lnTo>
                  <a:lnTo>
                    <a:pt x="47091" y="300850"/>
                  </a:lnTo>
                </a:path>
                <a:path w="67945" h="332740">
                  <a:moveTo>
                    <a:pt x="41148" y="283463"/>
                  </a:moveTo>
                  <a:lnTo>
                    <a:pt x="39776" y="284848"/>
                  </a:lnTo>
                  <a:lnTo>
                    <a:pt x="40690" y="286219"/>
                  </a:lnTo>
                  <a:lnTo>
                    <a:pt x="42519" y="286219"/>
                  </a:lnTo>
                </a:path>
                <a:path w="67945" h="332740">
                  <a:moveTo>
                    <a:pt x="50749" y="271132"/>
                  </a:moveTo>
                  <a:lnTo>
                    <a:pt x="49834" y="271132"/>
                  </a:lnTo>
                  <a:lnTo>
                    <a:pt x="49377" y="270675"/>
                  </a:lnTo>
                  <a:lnTo>
                    <a:pt x="48920" y="269747"/>
                  </a:lnTo>
                </a:path>
                <a:path w="67945" h="332740">
                  <a:moveTo>
                    <a:pt x="59893" y="281647"/>
                  </a:moveTo>
                  <a:lnTo>
                    <a:pt x="60807" y="282549"/>
                  </a:lnTo>
                  <a:lnTo>
                    <a:pt x="60807" y="283006"/>
                  </a:lnTo>
                  <a:lnTo>
                    <a:pt x="60350" y="2834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831728" y="8057544"/>
              <a:ext cx="542290" cy="454025"/>
            </a:xfrm>
            <a:custGeom>
              <a:avLst/>
              <a:gdLst/>
              <a:ahLst/>
              <a:cxnLst/>
              <a:rect l="l" t="t" r="r" b="b"/>
              <a:pathLst>
                <a:path w="542289" h="454025">
                  <a:moveTo>
                    <a:pt x="62179" y="381761"/>
                  </a:moveTo>
                  <a:lnTo>
                    <a:pt x="62179" y="382676"/>
                  </a:lnTo>
                  <a:lnTo>
                    <a:pt x="62179" y="383133"/>
                  </a:lnTo>
                  <a:lnTo>
                    <a:pt x="63080" y="383603"/>
                  </a:lnTo>
                </a:path>
                <a:path w="542289" h="454025">
                  <a:moveTo>
                    <a:pt x="64008" y="390461"/>
                  </a:moveTo>
                  <a:lnTo>
                    <a:pt x="63538" y="391375"/>
                  </a:lnTo>
                  <a:lnTo>
                    <a:pt x="64008" y="392277"/>
                  </a:lnTo>
                  <a:lnTo>
                    <a:pt x="64465" y="392747"/>
                  </a:lnTo>
                </a:path>
                <a:path w="542289" h="454025">
                  <a:moveTo>
                    <a:pt x="64008" y="413778"/>
                  </a:moveTo>
                  <a:lnTo>
                    <a:pt x="64465" y="414693"/>
                  </a:lnTo>
                  <a:lnTo>
                    <a:pt x="64922" y="415594"/>
                  </a:lnTo>
                  <a:lnTo>
                    <a:pt x="64008" y="416966"/>
                  </a:lnTo>
                </a:path>
                <a:path w="542289" h="454025">
                  <a:moveTo>
                    <a:pt x="58978" y="429310"/>
                  </a:moveTo>
                  <a:lnTo>
                    <a:pt x="58978" y="429780"/>
                  </a:lnTo>
                  <a:lnTo>
                    <a:pt x="58978" y="430225"/>
                  </a:lnTo>
                  <a:lnTo>
                    <a:pt x="59423" y="430225"/>
                  </a:lnTo>
                </a:path>
                <a:path w="542289" h="454025">
                  <a:moveTo>
                    <a:pt x="44348" y="430225"/>
                  </a:moveTo>
                  <a:lnTo>
                    <a:pt x="44805" y="430682"/>
                  </a:lnTo>
                  <a:lnTo>
                    <a:pt x="44805" y="432066"/>
                  </a:lnTo>
                  <a:lnTo>
                    <a:pt x="44348" y="432511"/>
                  </a:lnTo>
                </a:path>
                <a:path w="542289" h="454025">
                  <a:moveTo>
                    <a:pt x="51663" y="453999"/>
                  </a:moveTo>
                  <a:lnTo>
                    <a:pt x="50749" y="453542"/>
                  </a:lnTo>
                  <a:lnTo>
                    <a:pt x="50279" y="453085"/>
                  </a:lnTo>
                  <a:lnTo>
                    <a:pt x="50749" y="451726"/>
                  </a:lnTo>
                </a:path>
                <a:path w="542289" h="454025">
                  <a:moveTo>
                    <a:pt x="53479" y="445782"/>
                  </a:moveTo>
                  <a:lnTo>
                    <a:pt x="55321" y="446227"/>
                  </a:lnTo>
                  <a:lnTo>
                    <a:pt x="55778" y="446684"/>
                  </a:lnTo>
                  <a:lnTo>
                    <a:pt x="54406" y="448068"/>
                  </a:lnTo>
                </a:path>
                <a:path w="542289" h="454025">
                  <a:moveTo>
                    <a:pt x="457" y="451269"/>
                  </a:moveTo>
                  <a:lnTo>
                    <a:pt x="0" y="451726"/>
                  </a:lnTo>
                  <a:lnTo>
                    <a:pt x="0" y="452183"/>
                  </a:lnTo>
                  <a:lnTo>
                    <a:pt x="0" y="452627"/>
                  </a:lnTo>
                  <a:lnTo>
                    <a:pt x="914" y="453085"/>
                  </a:lnTo>
                  <a:lnTo>
                    <a:pt x="914" y="452627"/>
                  </a:lnTo>
                </a:path>
                <a:path w="542289" h="454025">
                  <a:moveTo>
                    <a:pt x="67208" y="408749"/>
                  </a:moveTo>
                  <a:lnTo>
                    <a:pt x="86410" y="408749"/>
                  </a:lnTo>
                  <a:lnTo>
                    <a:pt x="542239" y="28359"/>
                  </a:lnTo>
                  <a:lnTo>
                    <a:pt x="542239" y="0"/>
                  </a:lnTo>
                  <a:lnTo>
                    <a:pt x="73596" y="0"/>
                  </a:lnTo>
                  <a:lnTo>
                    <a:pt x="73596" y="408749"/>
                  </a:lnTo>
                </a:path>
                <a:path w="542289" h="454025">
                  <a:moveTo>
                    <a:pt x="542239" y="5943"/>
                  </a:moveTo>
                  <a:lnTo>
                    <a:pt x="73596" y="5943"/>
                  </a:lnTo>
                </a:path>
                <a:path w="542289" h="454025">
                  <a:moveTo>
                    <a:pt x="73139" y="12344"/>
                  </a:moveTo>
                  <a:lnTo>
                    <a:pt x="67665" y="12344"/>
                  </a:lnTo>
                </a:path>
                <a:path w="542289" h="454025">
                  <a:moveTo>
                    <a:pt x="73139" y="39776"/>
                  </a:moveTo>
                  <a:lnTo>
                    <a:pt x="67665" y="39776"/>
                  </a:lnTo>
                </a:path>
                <a:path w="542289" h="454025">
                  <a:moveTo>
                    <a:pt x="73139" y="84124"/>
                  </a:moveTo>
                  <a:lnTo>
                    <a:pt x="67665" y="84124"/>
                  </a:lnTo>
                </a:path>
                <a:path w="542289" h="454025">
                  <a:moveTo>
                    <a:pt x="73139" y="224942"/>
                  </a:moveTo>
                  <a:lnTo>
                    <a:pt x="67665" y="224942"/>
                  </a:lnTo>
                </a:path>
                <a:path w="542289" h="454025">
                  <a:moveTo>
                    <a:pt x="73139" y="268833"/>
                  </a:moveTo>
                  <a:lnTo>
                    <a:pt x="67665" y="268833"/>
                  </a:lnTo>
                </a:path>
                <a:path w="542289" h="454025">
                  <a:moveTo>
                    <a:pt x="74523" y="45275"/>
                  </a:moveTo>
                  <a:lnTo>
                    <a:pt x="85940" y="45275"/>
                  </a:lnTo>
                </a:path>
                <a:path w="542289" h="454025">
                  <a:moveTo>
                    <a:pt x="85940" y="45275"/>
                  </a:moveTo>
                  <a:lnTo>
                    <a:pt x="87312" y="45275"/>
                  </a:lnTo>
                  <a:lnTo>
                    <a:pt x="88239" y="47548"/>
                  </a:lnTo>
                  <a:lnTo>
                    <a:pt x="88239" y="49377"/>
                  </a:lnTo>
                </a:path>
                <a:path w="542289" h="454025">
                  <a:moveTo>
                    <a:pt x="88239" y="49377"/>
                  </a:moveTo>
                  <a:lnTo>
                    <a:pt x="88239" y="75895"/>
                  </a:lnTo>
                </a:path>
                <a:path w="542289" h="454025">
                  <a:moveTo>
                    <a:pt x="88239" y="75895"/>
                  </a:moveTo>
                  <a:lnTo>
                    <a:pt x="88239" y="78193"/>
                  </a:lnTo>
                  <a:lnTo>
                    <a:pt x="86855" y="79565"/>
                  </a:lnTo>
                  <a:lnTo>
                    <a:pt x="84582" y="79565"/>
                  </a:lnTo>
                </a:path>
                <a:path w="542289" h="454025">
                  <a:moveTo>
                    <a:pt x="84582" y="79565"/>
                  </a:moveTo>
                  <a:lnTo>
                    <a:pt x="74523" y="79565"/>
                  </a:lnTo>
                </a:path>
                <a:path w="542289" h="454025">
                  <a:moveTo>
                    <a:pt x="74523" y="52577"/>
                  </a:moveTo>
                  <a:lnTo>
                    <a:pt x="84124" y="52577"/>
                  </a:lnTo>
                </a:path>
                <a:path w="542289" h="454025">
                  <a:moveTo>
                    <a:pt x="84124" y="52577"/>
                  </a:moveTo>
                  <a:lnTo>
                    <a:pt x="85940" y="52577"/>
                  </a:lnTo>
                  <a:lnTo>
                    <a:pt x="87312" y="47548"/>
                  </a:lnTo>
                  <a:lnTo>
                    <a:pt x="86855" y="45732"/>
                  </a:lnTo>
                </a:path>
                <a:path w="542289" h="454025">
                  <a:moveTo>
                    <a:pt x="84124" y="52577"/>
                  </a:moveTo>
                  <a:lnTo>
                    <a:pt x="86410" y="55333"/>
                  </a:lnTo>
                  <a:lnTo>
                    <a:pt x="86410" y="67678"/>
                  </a:lnTo>
                  <a:lnTo>
                    <a:pt x="85039" y="71335"/>
                  </a:lnTo>
                  <a:lnTo>
                    <a:pt x="85940" y="73609"/>
                  </a:lnTo>
                  <a:lnTo>
                    <a:pt x="87312" y="76365"/>
                  </a:lnTo>
                  <a:lnTo>
                    <a:pt x="87312" y="78651"/>
                  </a:lnTo>
                </a:path>
                <a:path w="542289" h="454025">
                  <a:moveTo>
                    <a:pt x="85039" y="71335"/>
                  </a:moveTo>
                  <a:lnTo>
                    <a:pt x="74523" y="71335"/>
                  </a:lnTo>
                </a:path>
                <a:path w="542289" h="454025">
                  <a:moveTo>
                    <a:pt x="74523" y="229057"/>
                  </a:moveTo>
                  <a:lnTo>
                    <a:pt x="85940" y="229057"/>
                  </a:lnTo>
                </a:path>
                <a:path w="542289" h="454025">
                  <a:moveTo>
                    <a:pt x="85940" y="229057"/>
                  </a:moveTo>
                  <a:lnTo>
                    <a:pt x="87312" y="229057"/>
                  </a:lnTo>
                  <a:lnTo>
                    <a:pt x="88239" y="231343"/>
                  </a:lnTo>
                  <a:lnTo>
                    <a:pt x="88239" y="233184"/>
                  </a:lnTo>
                </a:path>
                <a:path w="542289" h="454025">
                  <a:moveTo>
                    <a:pt x="88239" y="233184"/>
                  </a:moveTo>
                  <a:lnTo>
                    <a:pt x="88239" y="259702"/>
                  </a:lnTo>
                </a:path>
                <a:path w="542289" h="454025">
                  <a:moveTo>
                    <a:pt x="88239" y="259702"/>
                  </a:moveTo>
                  <a:lnTo>
                    <a:pt x="88239" y="261975"/>
                  </a:lnTo>
                  <a:lnTo>
                    <a:pt x="86855" y="263359"/>
                  </a:lnTo>
                  <a:lnTo>
                    <a:pt x="84582" y="263359"/>
                  </a:lnTo>
                </a:path>
                <a:path w="542289" h="454025">
                  <a:moveTo>
                    <a:pt x="84582" y="263359"/>
                  </a:moveTo>
                  <a:lnTo>
                    <a:pt x="74523" y="263359"/>
                  </a:lnTo>
                </a:path>
                <a:path w="542289" h="454025">
                  <a:moveTo>
                    <a:pt x="74523" y="236385"/>
                  </a:moveTo>
                  <a:lnTo>
                    <a:pt x="84124" y="236385"/>
                  </a:lnTo>
                </a:path>
                <a:path w="542289" h="454025">
                  <a:moveTo>
                    <a:pt x="84124" y="236385"/>
                  </a:moveTo>
                  <a:lnTo>
                    <a:pt x="85940" y="236385"/>
                  </a:lnTo>
                  <a:lnTo>
                    <a:pt x="87312" y="231343"/>
                  </a:lnTo>
                  <a:lnTo>
                    <a:pt x="86855" y="229527"/>
                  </a:lnTo>
                </a:path>
                <a:path w="542289" h="454025">
                  <a:moveTo>
                    <a:pt x="84124" y="236385"/>
                  </a:moveTo>
                  <a:lnTo>
                    <a:pt x="86410" y="239128"/>
                  </a:lnTo>
                  <a:lnTo>
                    <a:pt x="86410" y="251459"/>
                  </a:lnTo>
                  <a:lnTo>
                    <a:pt x="85039" y="255117"/>
                  </a:lnTo>
                  <a:lnTo>
                    <a:pt x="85940" y="257416"/>
                  </a:lnTo>
                  <a:lnTo>
                    <a:pt x="87312" y="260159"/>
                  </a:lnTo>
                  <a:lnTo>
                    <a:pt x="87312" y="262445"/>
                  </a:lnTo>
                </a:path>
                <a:path w="542289" h="454025">
                  <a:moveTo>
                    <a:pt x="85039" y="255117"/>
                  </a:moveTo>
                  <a:lnTo>
                    <a:pt x="74523" y="2551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938255" y="8059836"/>
              <a:ext cx="401955" cy="0"/>
            </a:xfrm>
            <a:custGeom>
              <a:avLst/>
              <a:gdLst/>
              <a:ahLst/>
              <a:cxnLst/>
              <a:rect l="l" t="t" r="r" b="b"/>
              <a:pathLst>
                <a:path w="401954">
                  <a:moveTo>
                    <a:pt x="0" y="0"/>
                  </a:moveTo>
                  <a:lnTo>
                    <a:pt x="4572" y="0"/>
                  </a:lnTo>
                </a:path>
                <a:path w="401954">
                  <a:moveTo>
                    <a:pt x="154076" y="0"/>
                  </a:moveTo>
                  <a:lnTo>
                    <a:pt x="158648" y="0"/>
                  </a:lnTo>
                </a:path>
                <a:path w="401954">
                  <a:moveTo>
                    <a:pt x="245516" y="0"/>
                  </a:moveTo>
                  <a:lnTo>
                    <a:pt x="250088" y="0"/>
                  </a:lnTo>
                </a:path>
                <a:path w="401954">
                  <a:moveTo>
                    <a:pt x="397294" y="0"/>
                  </a:moveTo>
                  <a:lnTo>
                    <a:pt x="401866" y="0"/>
                  </a:lnTo>
                </a:path>
              </a:pathLst>
            </a:custGeom>
            <a:ln w="5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101933" y="7888837"/>
              <a:ext cx="79375" cy="82550"/>
            </a:xfrm>
            <a:custGeom>
              <a:avLst/>
              <a:gdLst/>
              <a:ahLst/>
              <a:cxnLst/>
              <a:rect l="l" t="t" r="r" b="b"/>
              <a:pathLst>
                <a:path w="79375" h="82550">
                  <a:moveTo>
                    <a:pt x="64922" y="32473"/>
                  </a:moveTo>
                  <a:lnTo>
                    <a:pt x="63093" y="32473"/>
                  </a:lnTo>
                  <a:lnTo>
                    <a:pt x="61252" y="30632"/>
                  </a:lnTo>
                  <a:lnTo>
                    <a:pt x="61252" y="28359"/>
                  </a:lnTo>
                  <a:lnTo>
                    <a:pt x="61252" y="26073"/>
                  </a:lnTo>
                  <a:lnTo>
                    <a:pt x="63093" y="24231"/>
                  </a:lnTo>
                  <a:lnTo>
                    <a:pt x="64922" y="24231"/>
                  </a:lnTo>
                </a:path>
                <a:path w="79375" h="82550">
                  <a:moveTo>
                    <a:pt x="13716" y="32016"/>
                  </a:moveTo>
                  <a:lnTo>
                    <a:pt x="16002" y="32016"/>
                  </a:lnTo>
                  <a:lnTo>
                    <a:pt x="17818" y="30187"/>
                  </a:lnTo>
                  <a:lnTo>
                    <a:pt x="17818" y="27889"/>
                  </a:lnTo>
                  <a:lnTo>
                    <a:pt x="17818" y="26073"/>
                  </a:lnTo>
                  <a:lnTo>
                    <a:pt x="16002" y="24231"/>
                  </a:lnTo>
                  <a:lnTo>
                    <a:pt x="13716" y="24231"/>
                  </a:lnTo>
                </a:path>
                <a:path w="79375" h="82550">
                  <a:moveTo>
                    <a:pt x="64922" y="16001"/>
                  </a:moveTo>
                  <a:lnTo>
                    <a:pt x="63093" y="16001"/>
                  </a:lnTo>
                  <a:lnTo>
                    <a:pt x="61252" y="14173"/>
                  </a:lnTo>
                  <a:lnTo>
                    <a:pt x="61252" y="11899"/>
                  </a:lnTo>
                  <a:lnTo>
                    <a:pt x="61252" y="9601"/>
                  </a:lnTo>
                  <a:lnTo>
                    <a:pt x="63093" y="7785"/>
                  </a:lnTo>
                  <a:lnTo>
                    <a:pt x="64922" y="7785"/>
                  </a:lnTo>
                </a:path>
                <a:path w="79375" h="82550">
                  <a:moveTo>
                    <a:pt x="13716" y="15557"/>
                  </a:moveTo>
                  <a:lnTo>
                    <a:pt x="16002" y="15557"/>
                  </a:lnTo>
                  <a:lnTo>
                    <a:pt x="17818" y="13715"/>
                  </a:lnTo>
                  <a:lnTo>
                    <a:pt x="17818" y="11442"/>
                  </a:lnTo>
                  <a:lnTo>
                    <a:pt x="17818" y="9601"/>
                  </a:lnTo>
                  <a:lnTo>
                    <a:pt x="16002" y="7785"/>
                  </a:lnTo>
                  <a:lnTo>
                    <a:pt x="13716" y="7785"/>
                  </a:lnTo>
                </a:path>
                <a:path w="79375" h="82550">
                  <a:moveTo>
                    <a:pt x="74968" y="15557"/>
                  </a:moveTo>
                  <a:lnTo>
                    <a:pt x="77266" y="15557"/>
                  </a:lnTo>
                  <a:lnTo>
                    <a:pt x="79082" y="17373"/>
                  </a:lnTo>
                  <a:lnTo>
                    <a:pt x="79082" y="19672"/>
                  </a:lnTo>
                  <a:lnTo>
                    <a:pt x="79082" y="21958"/>
                  </a:lnTo>
                  <a:lnTo>
                    <a:pt x="77266" y="23774"/>
                  </a:lnTo>
                  <a:lnTo>
                    <a:pt x="74968" y="23774"/>
                  </a:lnTo>
                </a:path>
                <a:path w="79375" h="82550">
                  <a:moveTo>
                    <a:pt x="74968" y="23774"/>
                  </a:moveTo>
                  <a:lnTo>
                    <a:pt x="4102" y="23774"/>
                  </a:lnTo>
                </a:path>
                <a:path w="79375" h="82550">
                  <a:moveTo>
                    <a:pt x="4102" y="23774"/>
                  </a:moveTo>
                  <a:lnTo>
                    <a:pt x="1816" y="23774"/>
                  </a:lnTo>
                  <a:lnTo>
                    <a:pt x="0" y="21958"/>
                  </a:lnTo>
                  <a:lnTo>
                    <a:pt x="0" y="19672"/>
                  </a:lnTo>
                  <a:lnTo>
                    <a:pt x="0" y="17373"/>
                  </a:lnTo>
                  <a:lnTo>
                    <a:pt x="1816" y="15557"/>
                  </a:lnTo>
                  <a:lnTo>
                    <a:pt x="4102" y="15557"/>
                  </a:lnTo>
                </a:path>
                <a:path w="79375" h="82550">
                  <a:moveTo>
                    <a:pt x="4102" y="15557"/>
                  </a:moveTo>
                  <a:lnTo>
                    <a:pt x="74968" y="15557"/>
                  </a:lnTo>
                </a:path>
                <a:path w="79375" h="82550">
                  <a:moveTo>
                    <a:pt x="74968" y="0"/>
                  </a:moveTo>
                  <a:lnTo>
                    <a:pt x="77266" y="0"/>
                  </a:lnTo>
                  <a:lnTo>
                    <a:pt x="79082" y="1841"/>
                  </a:lnTo>
                  <a:lnTo>
                    <a:pt x="79082" y="4114"/>
                  </a:lnTo>
                  <a:lnTo>
                    <a:pt x="79082" y="6400"/>
                  </a:lnTo>
                  <a:lnTo>
                    <a:pt x="77266" y="8242"/>
                  </a:lnTo>
                  <a:lnTo>
                    <a:pt x="74968" y="8242"/>
                  </a:lnTo>
                </a:path>
                <a:path w="79375" h="82550">
                  <a:moveTo>
                    <a:pt x="74968" y="8242"/>
                  </a:moveTo>
                  <a:lnTo>
                    <a:pt x="4102" y="8242"/>
                  </a:lnTo>
                </a:path>
                <a:path w="79375" h="82550">
                  <a:moveTo>
                    <a:pt x="4102" y="8242"/>
                  </a:moveTo>
                  <a:lnTo>
                    <a:pt x="1816" y="8242"/>
                  </a:lnTo>
                  <a:lnTo>
                    <a:pt x="0" y="6400"/>
                  </a:lnTo>
                  <a:lnTo>
                    <a:pt x="0" y="4114"/>
                  </a:lnTo>
                  <a:lnTo>
                    <a:pt x="0" y="1841"/>
                  </a:lnTo>
                  <a:lnTo>
                    <a:pt x="1816" y="0"/>
                  </a:lnTo>
                  <a:lnTo>
                    <a:pt x="4102" y="0"/>
                  </a:lnTo>
                </a:path>
                <a:path w="79375" h="82550">
                  <a:moveTo>
                    <a:pt x="4102" y="0"/>
                  </a:moveTo>
                  <a:lnTo>
                    <a:pt x="74968" y="0"/>
                  </a:lnTo>
                </a:path>
                <a:path w="79375" h="82550">
                  <a:moveTo>
                    <a:pt x="74968" y="0"/>
                  </a:moveTo>
                  <a:lnTo>
                    <a:pt x="77266" y="0"/>
                  </a:lnTo>
                  <a:lnTo>
                    <a:pt x="79082" y="1841"/>
                  </a:lnTo>
                  <a:lnTo>
                    <a:pt x="79082" y="4114"/>
                  </a:lnTo>
                  <a:lnTo>
                    <a:pt x="79082" y="6400"/>
                  </a:lnTo>
                  <a:lnTo>
                    <a:pt x="77266" y="8242"/>
                  </a:lnTo>
                  <a:lnTo>
                    <a:pt x="74968" y="8242"/>
                  </a:lnTo>
                </a:path>
                <a:path w="79375" h="82550">
                  <a:moveTo>
                    <a:pt x="74968" y="8242"/>
                  </a:moveTo>
                  <a:lnTo>
                    <a:pt x="4102" y="8242"/>
                  </a:lnTo>
                </a:path>
                <a:path w="79375" h="82550">
                  <a:moveTo>
                    <a:pt x="4102" y="8242"/>
                  </a:moveTo>
                  <a:lnTo>
                    <a:pt x="1816" y="8242"/>
                  </a:lnTo>
                  <a:lnTo>
                    <a:pt x="0" y="6400"/>
                  </a:lnTo>
                  <a:lnTo>
                    <a:pt x="0" y="4114"/>
                  </a:lnTo>
                  <a:lnTo>
                    <a:pt x="0" y="1841"/>
                  </a:lnTo>
                  <a:lnTo>
                    <a:pt x="1816" y="0"/>
                  </a:lnTo>
                  <a:lnTo>
                    <a:pt x="4102" y="0"/>
                  </a:lnTo>
                </a:path>
                <a:path w="79375" h="82550">
                  <a:moveTo>
                    <a:pt x="4102" y="0"/>
                  </a:moveTo>
                  <a:lnTo>
                    <a:pt x="74968" y="0"/>
                  </a:lnTo>
                </a:path>
                <a:path w="79375" h="82550">
                  <a:moveTo>
                    <a:pt x="74968" y="32016"/>
                  </a:moveTo>
                  <a:lnTo>
                    <a:pt x="77266" y="32016"/>
                  </a:lnTo>
                  <a:lnTo>
                    <a:pt x="79082" y="33832"/>
                  </a:lnTo>
                  <a:lnTo>
                    <a:pt x="79082" y="36118"/>
                  </a:lnTo>
                  <a:lnTo>
                    <a:pt x="79082" y="38417"/>
                  </a:lnTo>
                  <a:lnTo>
                    <a:pt x="77266" y="40233"/>
                  </a:lnTo>
                  <a:lnTo>
                    <a:pt x="74968" y="40233"/>
                  </a:lnTo>
                </a:path>
                <a:path w="79375" h="82550">
                  <a:moveTo>
                    <a:pt x="74968" y="40233"/>
                  </a:moveTo>
                  <a:lnTo>
                    <a:pt x="4102" y="40233"/>
                  </a:lnTo>
                </a:path>
                <a:path w="79375" h="82550">
                  <a:moveTo>
                    <a:pt x="4102" y="40233"/>
                  </a:moveTo>
                  <a:lnTo>
                    <a:pt x="1816" y="40233"/>
                  </a:lnTo>
                  <a:lnTo>
                    <a:pt x="0" y="38417"/>
                  </a:lnTo>
                  <a:lnTo>
                    <a:pt x="0" y="36118"/>
                  </a:lnTo>
                  <a:lnTo>
                    <a:pt x="0" y="33832"/>
                  </a:lnTo>
                  <a:lnTo>
                    <a:pt x="1816" y="32016"/>
                  </a:lnTo>
                  <a:lnTo>
                    <a:pt x="4102" y="32016"/>
                  </a:lnTo>
                </a:path>
                <a:path w="79375" h="82550">
                  <a:moveTo>
                    <a:pt x="4102" y="32016"/>
                  </a:moveTo>
                  <a:lnTo>
                    <a:pt x="74968" y="32016"/>
                  </a:lnTo>
                </a:path>
                <a:path w="79375" h="82550">
                  <a:moveTo>
                    <a:pt x="64922" y="65392"/>
                  </a:moveTo>
                  <a:lnTo>
                    <a:pt x="63093" y="65392"/>
                  </a:lnTo>
                  <a:lnTo>
                    <a:pt x="61252" y="63550"/>
                  </a:lnTo>
                  <a:lnTo>
                    <a:pt x="61252" y="61264"/>
                  </a:lnTo>
                  <a:lnTo>
                    <a:pt x="61252" y="58991"/>
                  </a:lnTo>
                  <a:lnTo>
                    <a:pt x="63093" y="57149"/>
                  </a:lnTo>
                  <a:lnTo>
                    <a:pt x="64922" y="57149"/>
                  </a:lnTo>
                </a:path>
                <a:path w="79375" h="82550">
                  <a:moveTo>
                    <a:pt x="13716" y="64935"/>
                  </a:moveTo>
                  <a:lnTo>
                    <a:pt x="16002" y="64935"/>
                  </a:lnTo>
                  <a:lnTo>
                    <a:pt x="17818" y="63106"/>
                  </a:lnTo>
                  <a:lnTo>
                    <a:pt x="17818" y="60807"/>
                  </a:lnTo>
                  <a:lnTo>
                    <a:pt x="17818" y="58991"/>
                  </a:lnTo>
                  <a:lnTo>
                    <a:pt x="16002" y="57149"/>
                  </a:lnTo>
                  <a:lnTo>
                    <a:pt x="13716" y="57149"/>
                  </a:lnTo>
                </a:path>
                <a:path w="79375" h="82550">
                  <a:moveTo>
                    <a:pt x="64922" y="48933"/>
                  </a:moveTo>
                  <a:lnTo>
                    <a:pt x="63093" y="48933"/>
                  </a:lnTo>
                  <a:lnTo>
                    <a:pt x="61252" y="47104"/>
                  </a:lnTo>
                  <a:lnTo>
                    <a:pt x="61252" y="44805"/>
                  </a:lnTo>
                  <a:lnTo>
                    <a:pt x="61252" y="42532"/>
                  </a:lnTo>
                  <a:lnTo>
                    <a:pt x="63093" y="40690"/>
                  </a:lnTo>
                  <a:lnTo>
                    <a:pt x="64922" y="40690"/>
                  </a:lnTo>
                </a:path>
                <a:path w="79375" h="82550">
                  <a:moveTo>
                    <a:pt x="13716" y="48475"/>
                  </a:moveTo>
                  <a:lnTo>
                    <a:pt x="16002" y="48475"/>
                  </a:lnTo>
                  <a:lnTo>
                    <a:pt x="17818" y="46634"/>
                  </a:lnTo>
                  <a:lnTo>
                    <a:pt x="17818" y="44348"/>
                  </a:lnTo>
                  <a:lnTo>
                    <a:pt x="17818" y="42532"/>
                  </a:lnTo>
                  <a:lnTo>
                    <a:pt x="16002" y="40690"/>
                  </a:lnTo>
                  <a:lnTo>
                    <a:pt x="13716" y="40690"/>
                  </a:lnTo>
                </a:path>
                <a:path w="79375" h="82550">
                  <a:moveTo>
                    <a:pt x="74968" y="48475"/>
                  </a:moveTo>
                  <a:lnTo>
                    <a:pt x="77266" y="48475"/>
                  </a:lnTo>
                  <a:lnTo>
                    <a:pt x="79082" y="50291"/>
                  </a:lnTo>
                  <a:lnTo>
                    <a:pt x="79082" y="52590"/>
                  </a:lnTo>
                  <a:lnTo>
                    <a:pt x="79082" y="54876"/>
                  </a:lnTo>
                  <a:lnTo>
                    <a:pt x="77266" y="56705"/>
                  </a:lnTo>
                  <a:lnTo>
                    <a:pt x="74968" y="56705"/>
                  </a:lnTo>
                </a:path>
                <a:path w="79375" h="82550">
                  <a:moveTo>
                    <a:pt x="74968" y="56705"/>
                  </a:moveTo>
                  <a:lnTo>
                    <a:pt x="4102" y="56705"/>
                  </a:lnTo>
                </a:path>
                <a:path w="79375" h="82550">
                  <a:moveTo>
                    <a:pt x="4102" y="56705"/>
                  </a:moveTo>
                  <a:lnTo>
                    <a:pt x="1816" y="56705"/>
                  </a:lnTo>
                  <a:lnTo>
                    <a:pt x="0" y="54876"/>
                  </a:lnTo>
                  <a:lnTo>
                    <a:pt x="0" y="52590"/>
                  </a:lnTo>
                  <a:lnTo>
                    <a:pt x="0" y="50291"/>
                  </a:lnTo>
                  <a:lnTo>
                    <a:pt x="1816" y="48475"/>
                  </a:lnTo>
                  <a:lnTo>
                    <a:pt x="4102" y="48475"/>
                  </a:lnTo>
                </a:path>
                <a:path w="79375" h="82550">
                  <a:moveTo>
                    <a:pt x="4102" y="48475"/>
                  </a:moveTo>
                  <a:lnTo>
                    <a:pt x="74968" y="48475"/>
                  </a:lnTo>
                </a:path>
                <a:path w="79375" h="82550">
                  <a:moveTo>
                    <a:pt x="74968" y="64935"/>
                  </a:moveTo>
                  <a:lnTo>
                    <a:pt x="77266" y="64935"/>
                  </a:lnTo>
                  <a:lnTo>
                    <a:pt x="79082" y="66751"/>
                  </a:lnTo>
                  <a:lnTo>
                    <a:pt x="79082" y="69049"/>
                  </a:lnTo>
                  <a:lnTo>
                    <a:pt x="79082" y="71323"/>
                  </a:lnTo>
                  <a:lnTo>
                    <a:pt x="77266" y="73151"/>
                  </a:lnTo>
                  <a:lnTo>
                    <a:pt x="74968" y="73151"/>
                  </a:lnTo>
                </a:path>
                <a:path w="79375" h="82550">
                  <a:moveTo>
                    <a:pt x="74968" y="73151"/>
                  </a:moveTo>
                  <a:lnTo>
                    <a:pt x="4102" y="73151"/>
                  </a:lnTo>
                </a:path>
                <a:path w="79375" h="82550">
                  <a:moveTo>
                    <a:pt x="4102" y="73151"/>
                  </a:moveTo>
                  <a:lnTo>
                    <a:pt x="1816" y="73151"/>
                  </a:lnTo>
                  <a:lnTo>
                    <a:pt x="0" y="71323"/>
                  </a:lnTo>
                  <a:lnTo>
                    <a:pt x="0" y="69049"/>
                  </a:lnTo>
                  <a:lnTo>
                    <a:pt x="0" y="66751"/>
                  </a:lnTo>
                  <a:lnTo>
                    <a:pt x="1816" y="64935"/>
                  </a:lnTo>
                  <a:lnTo>
                    <a:pt x="4102" y="64935"/>
                  </a:lnTo>
                </a:path>
                <a:path w="79375" h="82550">
                  <a:moveTo>
                    <a:pt x="4102" y="64935"/>
                  </a:moveTo>
                  <a:lnTo>
                    <a:pt x="74968" y="64935"/>
                  </a:lnTo>
                </a:path>
                <a:path w="79375" h="82550">
                  <a:moveTo>
                    <a:pt x="64922" y="82308"/>
                  </a:moveTo>
                  <a:lnTo>
                    <a:pt x="63093" y="82308"/>
                  </a:lnTo>
                  <a:lnTo>
                    <a:pt x="61252" y="80467"/>
                  </a:lnTo>
                  <a:lnTo>
                    <a:pt x="61252" y="78181"/>
                  </a:lnTo>
                  <a:lnTo>
                    <a:pt x="61252" y="75907"/>
                  </a:lnTo>
                  <a:lnTo>
                    <a:pt x="63093" y="74066"/>
                  </a:lnTo>
                  <a:lnTo>
                    <a:pt x="64922" y="74066"/>
                  </a:lnTo>
                </a:path>
                <a:path w="79375" h="82550">
                  <a:moveTo>
                    <a:pt x="13716" y="81851"/>
                  </a:moveTo>
                  <a:lnTo>
                    <a:pt x="16002" y="81851"/>
                  </a:lnTo>
                  <a:lnTo>
                    <a:pt x="17818" y="80022"/>
                  </a:lnTo>
                  <a:lnTo>
                    <a:pt x="17818" y="78181"/>
                  </a:lnTo>
                  <a:lnTo>
                    <a:pt x="17818" y="75907"/>
                  </a:lnTo>
                  <a:lnTo>
                    <a:pt x="16002" y="74066"/>
                  </a:lnTo>
                  <a:lnTo>
                    <a:pt x="13716" y="740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133467" y="787879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86"/>
                  </a:moveTo>
                  <a:lnTo>
                    <a:pt x="2286" y="22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076317" y="7803810"/>
              <a:ext cx="60960" cy="75565"/>
            </a:xfrm>
            <a:custGeom>
              <a:avLst/>
              <a:gdLst/>
              <a:ahLst/>
              <a:cxnLst/>
              <a:rect l="l" t="t" r="r" b="b"/>
              <a:pathLst>
                <a:path w="60960" h="75565">
                  <a:moveTo>
                    <a:pt x="57150" y="74980"/>
                  </a:moveTo>
                  <a:lnTo>
                    <a:pt x="57150" y="73609"/>
                  </a:lnTo>
                  <a:lnTo>
                    <a:pt x="58991" y="72224"/>
                  </a:lnTo>
                  <a:lnTo>
                    <a:pt x="60350" y="71310"/>
                  </a:lnTo>
                </a:path>
                <a:path w="60960" h="75565">
                  <a:moveTo>
                    <a:pt x="60350" y="71310"/>
                  </a:moveTo>
                  <a:lnTo>
                    <a:pt x="60350" y="34277"/>
                  </a:lnTo>
                </a:path>
                <a:path w="60960" h="75565">
                  <a:moveTo>
                    <a:pt x="60350" y="34277"/>
                  </a:moveTo>
                  <a:lnTo>
                    <a:pt x="60350" y="32461"/>
                  </a:lnTo>
                  <a:lnTo>
                    <a:pt x="58991" y="29718"/>
                  </a:lnTo>
                  <a:lnTo>
                    <a:pt x="55791" y="29718"/>
                  </a:lnTo>
                </a:path>
                <a:path w="60960" h="75565">
                  <a:moveTo>
                    <a:pt x="55791" y="29718"/>
                  </a:moveTo>
                  <a:lnTo>
                    <a:pt x="36588" y="29718"/>
                  </a:lnTo>
                </a:path>
                <a:path w="60960" h="75565">
                  <a:moveTo>
                    <a:pt x="36588" y="29718"/>
                  </a:moveTo>
                  <a:lnTo>
                    <a:pt x="32918" y="29718"/>
                  </a:lnTo>
                  <a:lnTo>
                    <a:pt x="32016" y="26962"/>
                  </a:lnTo>
                  <a:lnTo>
                    <a:pt x="32016" y="24676"/>
                  </a:lnTo>
                  <a:lnTo>
                    <a:pt x="32016" y="4114"/>
                  </a:lnTo>
                  <a:lnTo>
                    <a:pt x="32016" y="1816"/>
                  </a:lnTo>
                  <a:lnTo>
                    <a:pt x="30632" y="0"/>
                  </a:lnTo>
                  <a:lnTo>
                    <a:pt x="27901" y="0"/>
                  </a:lnTo>
                </a:path>
                <a:path w="60960" h="75565">
                  <a:moveTo>
                    <a:pt x="27901" y="0"/>
                  </a:moveTo>
                  <a:lnTo>
                    <a:pt x="4127" y="0"/>
                  </a:lnTo>
                </a:path>
                <a:path w="60960" h="75565">
                  <a:moveTo>
                    <a:pt x="4127" y="0"/>
                  </a:moveTo>
                  <a:lnTo>
                    <a:pt x="1841" y="0"/>
                  </a:lnTo>
                  <a:lnTo>
                    <a:pt x="0" y="1358"/>
                  </a:lnTo>
                  <a:lnTo>
                    <a:pt x="0" y="22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076317" y="780609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-2286" y="1136"/>
                  </a:moveTo>
                  <a:lnTo>
                    <a:pt x="2286" y="11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071301" y="7807925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5016" y="444"/>
                  </a:moveTo>
                  <a:lnTo>
                    <a:pt x="5016" y="4102"/>
                  </a:lnTo>
                  <a:lnTo>
                    <a:pt x="0" y="4102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071301" y="7802426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2286" y="2749"/>
                  </a:moveTo>
                  <a:lnTo>
                    <a:pt x="2286" y="2749"/>
                  </a:lnTo>
                </a:path>
              </a:pathLst>
            </a:custGeom>
            <a:ln w="5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071301" y="7798769"/>
              <a:ext cx="46355" cy="7620"/>
            </a:xfrm>
            <a:custGeom>
              <a:avLst/>
              <a:gdLst/>
              <a:ahLst/>
              <a:cxnLst/>
              <a:rect l="l" t="t" r="r" b="b"/>
              <a:pathLst>
                <a:path w="46354" h="7620">
                  <a:moveTo>
                    <a:pt x="0" y="3657"/>
                  </a:moveTo>
                  <a:lnTo>
                    <a:pt x="0" y="469"/>
                  </a:lnTo>
                  <a:lnTo>
                    <a:pt x="1816" y="0"/>
                  </a:lnTo>
                  <a:lnTo>
                    <a:pt x="5016" y="0"/>
                  </a:lnTo>
                </a:path>
                <a:path w="46354" h="7620">
                  <a:moveTo>
                    <a:pt x="5016" y="0"/>
                  </a:moveTo>
                  <a:lnTo>
                    <a:pt x="42976" y="0"/>
                  </a:lnTo>
                </a:path>
                <a:path w="46354" h="7620">
                  <a:moveTo>
                    <a:pt x="42976" y="0"/>
                  </a:moveTo>
                  <a:lnTo>
                    <a:pt x="45707" y="0"/>
                  </a:lnTo>
                  <a:lnTo>
                    <a:pt x="46177" y="1841"/>
                  </a:lnTo>
                  <a:lnTo>
                    <a:pt x="46177" y="3200"/>
                  </a:lnTo>
                  <a:lnTo>
                    <a:pt x="46177" y="4584"/>
                  </a:lnTo>
                  <a:lnTo>
                    <a:pt x="44805" y="5041"/>
                  </a:lnTo>
                  <a:lnTo>
                    <a:pt x="43433" y="5041"/>
                  </a:lnTo>
                  <a:lnTo>
                    <a:pt x="41605" y="5041"/>
                  </a:lnTo>
                  <a:lnTo>
                    <a:pt x="41605" y="5956"/>
                  </a:lnTo>
                  <a:lnTo>
                    <a:pt x="41605" y="73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112906" y="7806096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2286" y="2965"/>
                  </a:moveTo>
                  <a:lnTo>
                    <a:pt x="2286" y="2965"/>
                  </a:lnTo>
                </a:path>
              </a:pathLst>
            </a:custGeom>
            <a:ln w="59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112906" y="7812027"/>
              <a:ext cx="10160" cy="7620"/>
            </a:xfrm>
            <a:custGeom>
              <a:avLst/>
              <a:gdLst/>
              <a:ahLst/>
              <a:cxnLst/>
              <a:rect l="l" t="t" r="r" b="b"/>
              <a:pathLst>
                <a:path w="10160" h="7620">
                  <a:moveTo>
                    <a:pt x="0" y="0"/>
                  </a:moveTo>
                  <a:lnTo>
                    <a:pt x="0" y="2743"/>
                  </a:lnTo>
                  <a:lnTo>
                    <a:pt x="1828" y="3200"/>
                  </a:lnTo>
                  <a:lnTo>
                    <a:pt x="3200" y="3200"/>
                  </a:lnTo>
                </a:path>
                <a:path w="10160" h="7620">
                  <a:moveTo>
                    <a:pt x="3200" y="3200"/>
                  </a:moveTo>
                  <a:lnTo>
                    <a:pt x="5486" y="3200"/>
                  </a:lnTo>
                </a:path>
                <a:path w="10160" h="7620">
                  <a:moveTo>
                    <a:pt x="5486" y="3200"/>
                  </a:moveTo>
                  <a:lnTo>
                    <a:pt x="8229" y="3200"/>
                  </a:lnTo>
                  <a:lnTo>
                    <a:pt x="9601" y="5041"/>
                  </a:lnTo>
                  <a:lnTo>
                    <a:pt x="9601" y="73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122507" y="7819355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2286" y="2736"/>
                  </a:moveTo>
                  <a:lnTo>
                    <a:pt x="2286" y="2736"/>
                  </a:lnTo>
                </a:path>
              </a:pathLst>
            </a:custGeom>
            <a:ln w="5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122507" y="7824829"/>
              <a:ext cx="65405" cy="164465"/>
            </a:xfrm>
            <a:custGeom>
              <a:avLst/>
              <a:gdLst/>
              <a:ahLst/>
              <a:cxnLst/>
              <a:rect l="l" t="t" r="r" b="b"/>
              <a:pathLst>
                <a:path w="65404" h="164465">
                  <a:moveTo>
                    <a:pt x="0" y="0"/>
                  </a:moveTo>
                  <a:lnTo>
                    <a:pt x="0" y="2298"/>
                  </a:lnTo>
                  <a:lnTo>
                    <a:pt x="1358" y="4114"/>
                  </a:lnTo>
                  <a:lnTo>
                    <a:pt x="3644" y="4114"/>
                  </a:lnTo>
                </a:path>
                <a:path w="65404" h="164465">
                  <a:moveTo>
                    <a:pt x="3644" y="4114"/>
                  </a:moveTo>
                  <a:lnTo>
                    <a:pt x="10960" y="4114"/>
                  </a:lnTo>
                </a:path>
                <a:path w="65404" h="164465">
                  <a:moveTo>
                    <a:pt x="10960" y="4114"/>
                  </a:moveTo>
                  <a:lnTo>
                    <a:pt x="13258" y="4114"/>
                  </a:lnTo>
                  <a:lnTo>
                    <a:pt x="19202" y="4114"/>
                  </a:lnTo>
                  <a:lnTo>
                    <a:pt x="19202" y="12814"/>
                  </a:lnTo>
                </a:path>
                <a:path w="65404" h="164465">
                  <a:moveTo>
                    <a:pt x="27876" y="160032"/>
                  </a:moveTo>
                  <a:lnTo>
                    <a:pt x="54394" y="160032"/>
                  </a:lnTo>
                  <a:lnTo>
                    <a:pt x="54394" y="164147"/>
                  </a:lnTo>
                  <a:lnTo>
                    <a:pt x="59893" y="164147"/>
                  </a:lnTo>
                </a:path>
                <a:path w="65404" h="164465">
                  <a:moveTo>
                    <a:pt x="59893" y="164147"/>
                  </a:moveTo>
                  <a:lnTo>
                    <a:pt x="62179" y="164147"/>
                  </a:lnTo>
                  <a:lnTo>
                    <a:pt x="65366" y="160947"/>
                  </a:lnTo>
                  <a:lnTo>
                    <a:pt x="65366" y="1577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187874" y="797480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86"/>
                  </a:moveTo>
                  <a:lnTo>
                    <a:pt x="2286" y="3886"/>
                  </a:lnTo>
                </a:path>
              </a:pathLst>
            </a:custGeom>
            <a:ln w="77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94618" y="7883363"/>
              <a:ext cx="98425" cy="106680"/>
            </a:xfrm>
            <a:custGeom>
              <a:avLst/>
              <a:gdLst/>
              <a:ahLst/>
              <a:cxnLst/>
              <a:rect l="l" t="t" r="r" b="b"/>
              <a:pathLst>
                <a:path w="98425" h="106679">
                  <a:moveTo>
                    <a:pt x="93256" y="91439"/>
                  </a:moveTo>
                  <a:lnTo>
                    <a:pt x="93256" y="87325"/>
                  </a:lnTo>
                  <a:lnTo>
                    <a:pt x="90068" y="83654"/>
                  </a:lnTo>
                  <a:lnTo>
                    <a:pt x="85940" y="83197"/>
                  </a:lnTo>
                  <a:lnTo>
                    <a:pt x="90068" y="82740"/>
                  </a:lnTo>
                  <a:lnTo>
                    <a:pt x="93256" y="79095"/>
                  </a:lnTo>
                  <a:lnTo>
                    <a:pt x="93256" y="74523"/>
                  </a:lnTo>
                  <a:lnTo>
                    <a:pt x="93256" y="70865"/>
                  </a:lnTo>
                  <a:lnTo>
                    <a:pt x="90525" y="67665"/>
                  </a:lnTo>
                  <a:lnTo>
                    <a:pt x="86868" y="66281"/>
                  </a:lnTo>
                  <a:lnTo>
                    <a:pt x="90525" y="65379"/>
                  </a:lnTo>
                  <a:lnTo>
                    <a:pt x="93256" y="62179"/>
                  </a:lnTo>
                  <a:lnTo>
                    <a:pt x="93256" y="58064"/>
                  </a:lnTo>
                  <a:lnTo>
                    <a:pt x="93256" y="54406"/>
                  </a:lnTo>
                  <a:lnTo>
                    <a:pt x="90525" y="51206"/>
                  </a:lnTo>
                  <a:lnTo>
                    <a:pt x="86868" y="49822"/>
                  </a:lnTo>
                  <a:lnTo>
                    <a:pt x="90525" y="48907"/>
                  </a:lnTo>
                  <a:lnTo>
                    <a:pt x="93256" y="45707"/>
                  </a:lnTo>
                  <a:lnTo>
                    <a:pt x="93256" y="41592"/>
                  </a:lnTo>
                  <a:lnTo>
                    <a:pt x="93256" y="37947"/>
                  </a:lnTo>
                  <a:lnTo>
                    <a:pt x="90525" y="34747"/>
                  </a:lnTo>
                  <a:lnTo>
                    <a:pt x="86868" y="33362"/>
                  </a:lnTo>
                  <a:lnTo>
                    <a:pt x="90525" y="32461"/>
                  </a:lnTo>
                  <a:lnTo>
                    <a:pt x="93256" y="29248"/>
                  </a:lnTo>
                  <a:lnTo>
                    <a:pt x="93256" y="25145"/>
                  </a:lnTo>
                  <a:lnTo>
                    <a:pt x="93256" y="23774"/>
                  </a:lnTo>
                  <a:lnTo>
                    <a:pt x="92798" y="21945"/>
                  </a:lnTo>
                  <a:lnTo>
                    <a:pt x="91884" y="20573"/>
                  </a:lnTo>
                  <a:lnTo>
                    <a:pt x="91440" y="19189"/>
                  </a:lnTo>
                  <a:lnTo>
                    <a:pt x="93256" y="17830"/>
                  </a:lnTo>
                  <a:lnTo>
                    <a:pt x="94170" y="17373"/>
                  </a:lnTo>
                  <a:lnTo>
                    <a:pt x="95084" y="16446"/>
                  </a:lnTo>
                  <a:lnTo>
                    <a:pt x="97840" y="14630"/>
                  </a:lnTo>
                  <a:lnTo>
                    <a:pt x="97370" y="12788"/>
                  </a:lnTo>
                  <a:lnTo>
                    <a:pt x="96913" y="11429"/>
                  </a:lnTo>
                  <a:lnTo>
                    <a:pt x="95554" y="11429"/>
                  </a:lnTo>
                  <a:lnTo>
                    <a:pt x="94640" y="11429"/>
                  </a:lnTo>
                  <a:lnTo>
                    <a:pt x="92798" y="11874"/>
                  </a:lnTo>
                  <a:lnTo>
                    <a:pt x="91884" y="10972"/>
                  </a:lnTo>
                  <a:lnTo>
                    <a:pt x="91884" y="9588"/>
                  </a:lnTo>
                  <a:lnTo>
                    <a:pt x="91884" y="8229"/>
                  </a:lnTo>
                  <a:lnTo>
                    <a:pt x="91884" y="3657"/>
                  </a:lnTo>
                  <a:lnTo>
                    <a:pt x="88239" y="0"/>
                  </a:lnTo>
                  <a:lnTo>
                    <a:pt x="83667" y="0"/>
                  </a:lnTo>
                </a:path>
                <a:path w="98425" h="106679">
                  <a:moveTo>
                    <a:pt x="83667" y="0"/>
                  </a:moveTo>
                  <a:lnTo>
                    <a:pt x="55321" y="0"/>
                  </a:lnTo>
                </a:path>
                <a:path w="98425" h="106679">
                  <a:moveTo>
                    <a:pt x="38849" y="101498"/>
                  </a:moveTo>
                  <a:lnTo>
                    <a:pt x="11417" y="101498"/>
                  </a:lnTo>
                </a:path>
                <a:path w="98425" h="106679">
                  <a:moveTo>
                    <a:pt x="11417" y="101498"/>
                  </a:moveTo>
                  <a:lnTo>
                    <a:pt x="9131" y="100583"/>
                  </a:lnTo>
                  <a:lnTo>
                    <a:pt x="9601" y="101955"/>
                  </a:lnTo>
                  <a:lnTo>
                    <a:pt x="10058" y="103771"/>
                  </a:lnTo>
                  <a:lnTo>
                    <a:pt x="10058" y="105613"/>
                  </a:lnTo>
                  <a:lnTo>
                    <a:pt x="10515" y="106514"/>
                  </a:lnTo>
                  <a:lnTo>
                    <a:pt x="7315" y="105613"/>
                  </a:lnTo>
                  <a:lnTo>
                    <a:pt x="4114" y="105155"/>
                  </a:lnTo>
                  <a:lnTo>
                    <a:pt x="0" y="102412"/>
                  </a:lnTo>
                  <a:lnTo>
                    <a:pt x="0" y="9965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094618" y="797480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4108"/>
                  </a:moveTo>
                  <a:lnTo>
                    <a:pt x="2286" y="4108"/>
                  </a:lnTo>
                </a:path>
              </a:pathLst>
            </a:custGeom>
            <a:ln w="8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90033" y="7846330"/>
              <a:ext cx="91440" cy="132715"/>
            </a:xfrm>
            <a:custGeom>
              <a:avLst/>
              <a:gdLst/>
              <a:ahLst/>
              <a:cxnLst/>
              <a:rect l="l" t="t" r="r" b="b"/>
              <a:pathLst>
                <a:path w="91439" h="132715">
                  <a:moveTo>
                    <a:pt x="4584" y="128473"/>
                  </a:moveTo>
                  <a:lnTo>
                    <a:pt x="4584" y="124358"/>
                  </a:lnTo>
                  <a:lnTo>
                    <a:pt x="7785" y="120688"/>
                  </a:lnTo>
                  <a:lnTo>
                    <a:pt x="11899" y="120230"/>
                  </a:lnTo>
                  <a:lnTo>
                    <a:pt x="7785" y="119773"/>
                  </a:lnTo>
                  <a:lnTo>
                    <a:pt x="4584" y="116128"/>
                  </a:lnTo>
                  <a:lnTo>
                    <a:pt x="4584" y="111556"/>
                  </a:lnTo>
                  <a:lnTo>
                    <a:pt x="4584" y="107899"/>
                  </a:lnTo>
                  <a:lnTo>
                    <a:pt x="7327" y="104698"/>
                  </a:lnTo>
                  <a:lnTo>
                    <a:pt x="10528" y="103314"/>
                  </a:lnTo>
                  <a:lnTo>
                    <a:pt x="7327" y="102412"/>
                  </a:lnTo>
                  <a:lnTo>
                    <a:pt x="4584" y="99212"/>
                  </a:lnTo>
                  <a:lnTo>
                    <a:pt x="4584" y="95097"/>
                  </a:lnTo>
                  <a:lnTo>
                    <a:pt x="4584" y="91439"/>
                  </a:lnTo>
                  <a:lnTo>
                    <a:pt x="7327" y="88239"/>
                  </a:lnTo>
                  <a:lnTo>
                    <a:pt x="10528" y="86855"/>
                  </a:lnTo>
                  <a:lnTo>
                    <a:pt x="7327" y="85940"/>
                  </a:lnTo>
                  <a:lnTo>
                    <a:pt x="4584" y="82740"/>
                  </a:lnTo>
                  <a:lnTo>
                    <a:pt x="4584" y="78625"/>
                  </a:lnTo>
                  <a:lnTo>
                    <a:pt x="4584" y="74980"/>
                  </a:lnTo>
                  <a:lnTo>
                    <a:pt x="7327" y="71780"/>
                  </a:lnTo>
                  <a:lnTo>
                    <a:pt x="10528" y="70396"/>
                  </a:lnTo>
                  <a:lnTo>
                    <a:pt x="7327" y="69494"/>
                  </a:lnTo>
                  <a:lnTo>
                    <a:pt x="4584" y="66281"/>
                  </a:lnTo>
                  <a:lnTo>
                    <a:pt x="4584" y="62179"/>
                  </a:lnTo>
                  <a:lnTo>
                    <a:pt x="4584" y="60350"/>
                  </a:lnTo>
                  <a:lnTo>
                    <a:pt x="5041" y="58978"/>
                  </a:lnTo>
                  <a:lnTo>
                    <a:pt x="5956" y="57607"/>
                  </a:lnTo>
                  <a:lnTo>
                    <a:pt x="7327" y="55778"/>
                  </a:lnTo>
                  <a:lnTo>
                    <a:pt x="4127" y="53479"/>
                  </a:lnTo>
                  <a:lnTo>
                    <a:pt x="1841" y="51663"/>
                  </a:lnTo>
                  <a:lnTo>
                    <a:pt x="0" y="49364"/>
                  </a:lnTo>
                  <a:lnTo>
                    <a:pt x="1384" y="46621"/>
                  </a:lnTo>
                  <a:lnTo>
                    <a:pt x="3200" y="46621"/>
                  </a:lnTo>
                </a:path>
                <a:path w="91439" h="132715">
                  <a:moveTo>
                    <a:pt x="3200" y="46621"/>
                  </a:moveTo>
                  <a:lnTo>
                    <a:pt x="6400" y="46621"/>
                  </a:lnTo>
                </a:path>
                <a:path w="91439" h="132715">
                  <a:moveTo>
                    <a:pt x="6400" y="46621"/>
                  </a:moveTo>
                  <a:lnTo>
                    <a:pt x="6400" y="45262"/>
                  </a:lnTo>
                  <a:lnTo>
                    <a:pt x="6400" y="40690"/>
                  </a:lnTo>
                  <a:lnTo>
                    <a:pt x="10058" y="37033"/>
                  </a:lnTo>
                  <a:lnTo>
                    <a:pt x="14643" y="37033"/>
                  </a:lnTo>
                </a:path>
                <a:path w="91439" h="132715">
                  <a:moveTo>
                    <a:pt x="14643" y="37033"/>
                  </a:moveTo>
                  <a:lnTo>
                    <a:pt x="43434" y="37033"/>
                  </a:lnTo>
                </a:path>
                <a:path w="91439" h="132715">
                  <a:moveTo>
                    <a:pt x="86868" y="124815"/>
                  </a:moveTo>
                  <a:lnTo>
                    <a:pt x="89166" y="124815"/>
                  </a:lnTo>
                  <a:lnTo>
                    <a:pt x="90982" y="126644"/>
                  </a:lnTo>
                  <a:lnTo>
                    <a:pt x="90982" y="128473"/>
                  </a:lnTo>
                  <a:lnTo>
                    <a:pt x="90982" y="130759"/>
                  </a:lnTo>
                  <a:lnTo>
                    <a:pt x="89166" y="132575"/>
                  </a:lnTo>
                  <a:lnTo>
                    <a:pt x="86868" y="132575"/>
                  </a:lnTo>
                </a:path>
                <a:path w="91439" h="132715">
                  <a:moveTo>
                    <a:pt x="86868" y="132575"/>
                  </a:moveTo>
                  <a:lnTo>
                    <a:pt x="16002" y="132575"/>
                  </a:lnTo>
                </a:path>
                <a:path w="91439" h="132715">
                  <a:moveTo>
                    <a:pt x="16002" y="132575"/>
                  </a:moveTo>
                  <a:lnTo>
                    <a:pt x="13716" y="132575"/>
                  </a:lnTo>
                  <a:lnTo>
                    <a:pt x="11899" y="130759"/>
                  </a:lnTo>
                  <a:lnTo>
                    <a:pt x="11899" y="128473"/>
                  </a:lnTo>
                  <a:lnTo>
                    <a:pt x="11899" y="126644"/>
                  </a:lnTo>
                  <a:lnTo>
                    <a:pt x="13716" y="124815"/>
                  </a:lnTo>
                  <a:lnTo>
                    <a:pt x="16002" y="124815"/>
                  </a:lnTo>
                </a:path>
                <a:path w="91439" h="132715">
                  <a:moveTo>
                    <a:pt x="16002" y="124815"/>
                  </a:moveTo>
                  <a:lnTo>
                    <a:pt x="86868" y="124815"/>
                  </a:lnTo>
                </a:path>
                <a:path w="91439" h="132715">
                  <a:moveTo>
                    <a:pt x="46189" y="0"/>
                  </a:moveTo>
                  <a:lnTo>
                    <a:pt x="42075" y="3657"/>
                  </a:lnTo>
                  <a:lnTo>
                    <a:pt x="42075" y="20116"/>
                  </a:lnTo>
                  <a:lnTo>
                    <a:pt x="46189" y="237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145367" y="78806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86"/>
                  </a:moveTo>
                  <a:lnTo>
                    <a:pt x="2286" y="3886"/>
                  </a:lnTo>
                </a:path>
              </a:pathLst>
            </a:custGeom>
            <a:ln w="77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141709" y="7824829"/>
              <a:ext cx="19685" cy="55880"/>
            </a:xfrm>
            <a:custGeom>
              <a:avLst/>
              <a:gdLst/>
              <a:ahLst/>
              <a:cxnLst/>
              <a:rect l="l" t="t" r="r" b="b"/>
              <a:pathLst>
                <a:path w="19685" h="55879">
                  <a:moveTo>
                    <a:pt x="3657" y="55791"/>
                  </a:moveTo>
                  <a:lnTo>
                    <a:pt x="3657" y="53492"/>
                  </a:lnTo>
                  <a:lnTo>
                    <a:pt x="1816" y="52590"/>
                  </a:lnTo>
                  <a:lnTo>
                    <a:pt x="0" y="51676"/>
                  </a:lnTo>
                </a:path>
                <a:path w="19685" h="55879">
                  <a:moveTo>
                    <a:pt x="0" y="51676"/>
                  </a:moveTo>
                  <a:lnTo>
                    <a:pt x="0" y="12814"/>
                  </a:lnTo>
                </a:path>
                <a:path w="19685" h="55879">
                  <a:moveTo>
                    <a:pt x="0" y="12814"/>
                  </a:moveTo>
                  <a:lnTo>
                    <a:pt x="0" y="4114"/>
                  </a:lnTo>
                  <a:lnTo>
                    <a:pt x="5930" y="4114"/>
                  </a:lnTo>
                  <a:lnTo>
                    <a:pt x="8229" y="4114"/>
                  </a:lnTo>
                </a:path>
                <a:path w="19685" h="55879">
                  <a:moveTo>
                    <a:pt x="8229" y="4114"/>
                  </a:moveTo>
                  <a:lnTo>
                    <a:pt x="15532" y="4114"/>
                  </a:lnTo>
                </a:path>
                <a:path w="19685" h="55879">
                  <a:moveTo>
                    <a:pt x="15532" y="4114"/>
                  </a:moveTo>
                  <a:lnTo>
                    <a:pt x="17830" y="4114"/>
                  </a:lnTo>
                  <a:lnTo>
                    <a:pt x="19189" y="2298"/>
                  </a:lnTo>
                  <a:lnTo>
                    <a:pt x="1918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160899" y="7819355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2286" y="2736"/>
                  </a:moveTo>
                  <a:lnTo>
                    <a:pt x="2286" y="2736"/>
                  </a:lnTo>
                </a:path>
              </a:pathLst>
            </a:custGeom>
            <a:ln w="5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160899" y="7815228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127"/>
                  </a:moveTo>
                  <a:lnTo>
                    <a:pt x="0" y="1841"/>
                  </a:lnTo>
                  <a:lnTo>
                    <a:pt x="1841" y="0"/>
                  </a:lnTo>
                  <a:lnTo>
                    <a:pt x="412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165027" y="781522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136" y="-2286"/>
                  </a:moveTo>
                  <a:lnTo>
                    <a:pt x="1136" y="22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167300" y="781202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09">
                  <a:moveTo>
                    <a:pt x="0" y="3200"/>
                  </a:moveTo>
                  <a:lnTo>
                    <a:pt x="1384" y="3200"/>
                  </a:lnTo>
                  <a:lnTo>
                    <a:pt x="3200" y="2743"/>
                  </a:lnTo>
                  <a:lnTo>
                    <a:pt x="320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170500" y="7806096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2286" y="2965"/>
                  </a:moveTo>
                  <a:lnTo>
                    <a:pt x="2286" y="2965"/>
                  </a:lnTo>
                </a:path>
              </a:pathLst>
            </a:custGeom>
            <a:ln w="59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165941" y="7798769"/>
              <a:ext cx="46355" cy="7620"/>
            </a:xfrm>
            <a:custGeom>
              <a:avLst/>
              <a:gdLst/>
              <a:ahLst/>
              <a:cxnLst/>
              <a:rect l="l" t="t" r="r" b="b"/>
              <a:pathLst>
                <a:path w="46354" h="7620">
                  <a:moveTo>
                    <a:pt x="4559" y="7327"/>
                  </a:moveTo>
                  <a:lnTo>
                    <a:pt x="4559" y="5956"/>
                  </a:lnTo>
                  <a:lnTo>
                    <a:pt x="4559" y="5041"/>
                  </a:lnTo>
                  <a:lnTo>
                    <a:pt x="2743" y="5041"/>
                  </a:lnTo>
                  <a:lnTo>
                    <a:pt x="1358" y="5041"/>
                  </a:lnTo>
                  <a:lnTo>
                    <a:pt x="0" y="4584"/>
                  </a:lnTo>
                  <a:lnTo>
                    <a:pt x="0" y="3200"/>
                  </a:lnTo>
                  <a:lnTo>
                    <a:pt x="0" y="1841"/>
                  </a:lnTo>
                  <a:lnTo>
                    <a:pt x="444" y="0"/>
                  </a:lnTo>
                  <a:lnTo>
                    <a:pt x="3200" y="0"/>
                  </a:lnTo>
                </a:path>
                <a:path w="46354" h="7620">
                  <a:moveTo>
                    <a:pt x="3200" y="0"/>
                  </a:moveTo>
                  <a:lnTo>
                    <a:pt x="41147" y="0"/>
                  </a:lnTo>
                </a:path>
                <a:path w="46354" h="7620">
                  <a:moveTo>
                    <a:pt x="41147" y="0"/>
                  </a:moveTo>
                  <a:lnTo>
                    <a:pt x="44348" y="0"/>
                  </a:lnTo>
                  <a:lnTo>
                    <a:pt x="46164" y="469"/>
                  </a:lnTo>
                  <a:lnTo>
                    <a:pt x="46164" y="36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212106" y="7802426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2286" y="2749"/>
                  </a:moveTo>
                  <a:lnTo>
                    <a:pt x="2286" y="2749"/>
                  </a:lnTo>
                </a:path>
              </a:pathLst>
            </a:custGeom>
            <a:ln w="54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207089" y="7807925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5016" y="0"/>
                  </a:moveTo>
                  <a:lnTo>
                    <a:pt x="5016" y="4102"/>
                  </a:lnTo>
                  <a:lnTo>
                    <a:pt x="0" y="4102"/>
                  </a:lnTo>
                  <a:lnTo>
                    <a:pt x="0" y="4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207089" y="7806096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-2286" y="1136"/>
                  </a:moveTo>
                  <a:lnTo>
                    <a:pt x="2286" y="11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146739" y="7803810"/>
              <a:ext cx="60960" cy="75565"/>
            </a:xfrm>
            <a:custGeom>
              <a:avLst/>
              <a:gdLst/>
              <a:ahLst/>
              <a:cxnLst/>
              <a:rect l="l" t="t" r="r" b="b"/>
              <a:pathLst>
                <a:path w="60960" h="75565">
                  <a:moveTo>
                    <a:pt x="60350" y="2285"/>
                  </a:moveTo>
                  <a:lnTo>
                    <a:pt x="60350" y="1358"/>
                  </a:lnTo>
                  <a:lnTo>
                    <a:pt x="58508" y="0"/>
                  </a:lnTo>
                  <a:lnTo>
                    <a:pt x="56235" y="0"/>
                  </a:lnTo>
                </a:path>
                <a:path w="60960" h="75565">
                  <a:moveTo>
                    <a:pt x="56235" y="0"/>
                  </a:moveTo>
                  <a:lnTo>
                    <a:pt x="32461" y="0"/>
                  </a:lnTo>
                </a:path>
                <a:path w="60960" h="75565">
                  <a:moveTo>
                    <a:pt x="32461" y="0"/>
                  </a:moveTo>
                  <a:lnTo>
                    <a:pt x="30162" y="0"/>
                  </a:lnTo>
                  <a:lnTo>
                    <a:pt x="28346" y="1816"/>
                  </a:lnTo>
                  <a:lnTo>
                    <a:pt x="28346" y="4114"/>
                  </a:lnTo>
                  <a:lnTo>
                    <a:pt x="28346" y="24676"/>
                  </a:lnTo>
                  <a:lnTo>
                    <a:pt x="28346" y="26962"/>
                  </a:lnTo>
                  <a:lnTo>
                    <a:pt x="27419" y="29718"/>
                  </a:lnTo>
                  <a:lnTo>
                    <a:pt x="23761" y="29718"/>
                  </a:lnTo>
                </a:path>
                <a:path w="60960" h="75565">
                  <a:moveTo>
                    <a:pt x="23761" y="29718"/>
                  </a:moveTo>
                  <a:lnTo>
                    <a:pt x="4571" y="29718"/>
                  </a:lnTo>
                </a:path>
                <a:path w="60960" h="75565">
                  <a:moveTo>
                    <a:pt x="4571" y="29718"/>
                  </a:moveTo>
                  <a:lnTo>
                    <a:pt x="1371" y="29718"/>
                  </a:lnTo>
                  <a:lnTo>
                    <a:pt x="0" y="32461"/>
                  </a:lnTo>
                  <a:lnTo>
                    <a:pt x="0" y="34277"/>
                  </a:lnTo>
                </a:path>
                <a:path w="60960" h="75565">
                  <a:moveTo>
                    <a:pt x="0" y="34277"/>
                  </a:moveTo>
                  <a:lnTo>
                    <a:pt x="0" y="71310"/>
                  </a:lnTo>
                </a:path>
                <a:path w="60960" h="75565">
                  <a:moveTo>
                    <a:pt x="0" y="71310"/>
                  </a:moveTo>
                  <a:lnTo>
                    <a:pt x="1828" y="72224"/>
                  </a:lnTo>
                  <a:lnTo>
                    <a:pt x="3200" y="73609"/>
                  </a:lnTo>
                  <a:lnTo>
                    <a:pt x="3200" y="749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149939" y="787879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86"/>
                  </a:moveTo>
                  <a:lnTo>
                    <a:pt x="2286" y="22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138966" y="7876505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5">
                  <a:moveTo>
                    <a:pt x="2743" y="0"/>
                  </a:moveTo>
                  <a:lnTo>
                    <a:pt x="457" y="457"/>
                  </a:lnTo>
                  <a:lnTo>
                    <a:pt x="0" y="4114"/>
                  </a:lnTo>
                  <a:lnTo>
                    <a:pt x="0" y="54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138966" y="7881979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4">
                  <a:moveTo>
                    <a:pt x="-2286" y="3429"/>
                  </a:moveTo>
                  <a:lnTo>
                    <a:pt x="2286" y="3429"/>
                  </a:lnTo>
                </a:path>
              </a:pathLst>
            </a:custGeom>
            <a:ln w="68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133467" y="798486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79"/>
                  </a:moveTo>
                  <a:lnTo>
                    <a:pt x="2286" y="227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108334" y="7989421"/>
              <a:ext cx="28575" cy="55244"/>
            </a:xfrm>
            <a:custGeom>
              <a:avLst/>
              <a:gdLst/>
              <a:ahLst/>
              <a:cxnLst/>
              <a:rect l="l" t="t" r="r" b="b"/>
              <a:pathLst>
                <a:path w="28575" h="55245">
                  <a:moveTo>
                    <a:pt x="25133" y="0"/>
                  </a:moveTo>
                  <a:lnTo>
                    <a:pt x="25133" y="1371"/>
                  </a:lnTo>
                  <a:lnTo>
                    <a:pt x="26974" y="2755"/>
                  </a:lnTo>
                  <a:lnTo>
                    <a:pt x="28333" y="3670"/>
                  </a:lnTo>
                </a:path>
                <a:path w="28575" h="55245">
                  <a:moveTo>
                    <a:pt x="28333" y="3670"/>
                  </a:moveTo>
                  <a:lnTo>
                    <a:pt x="28333" y="45275"/>
                  </a:lnTo>
                </a:path>
                <a:path w="28575" h="55245">
                  <a:moveTo>
                    <a:pt x="28333" y="45275"/>
                  </a:moveTo>
                  <a:lnTo>
                    <a:pt x="28333" y="47104"/>
                  </a:lnTo>
                  <a:lnTo>
                    <a:pt x="26974" y="49834"/>
                  </a:lnTo>
                  <a:lnTo>
                    <a:pt x="23774" y="49834"/>
                  </a:lnTo>
                </a:path>
                <a:path w="28575" h="55245">
                  <a:moveTo>
                    <a:pt x="23774" y="49834"/>
                  </a:moveTo>
                  <a:lnTo>
                    <a:pt x="4571" y="49834"/>
                  </a:lnTo>
                </a:path>
                <a:path w="28575" h="55245">
                  <a:moveTo>
                    <a:pt x="4571" y="49834"/>
                  </a:moveTo>
                  <a:lnTo>
                    <a:pt x="901" y="49834"/>
                  </a:lnTo>
                  <a:lnTo>
                    <a:pt x="0" y="52590"/>
                  </a:lnTo>
                  <a:lnTo>
                    <a:pt x="0" y="548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108334" y="8044285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09">
                  <a:moveTo>
                    <a:pt x="-2286" y="1828"/>
                  </a:moveTo>
                  <a:lnTo>
                    <a:pt x="2286" y="1828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076317" y="8047943"/>
              <a:ext cx="32384" cy="4445"/>
            </a:xfrm>
            <a:custGeom>
              <a:avLst/>
              <a:gdLst/>
              <a:ahLst/>
              <a:cxnLst/>
              <a:rect l="l" t="t" r="r" b="b"/>
              <a:pathLst>
                <a:path w="32385" h="4445">
                  <a:moveTo>
                    <a:pt x="32016" y="0"/>
                  </a:moveTo>
                  <a:lnTo>
                    <a:pt x="32016" y="2298"/>
                  </a:lnTo>
                  <a:lnTo>
                    <a:pt x="30632" y="4127"/>
                  </a:lnTo>
                  <a:lnTo>
                    <a:pt x="27901" y="4127"/>
                  </a:lnTo>
                </a:path>
                <a:path w="32385" h="4445">
                  <a:moveTo>
                    <a:pt x="27901" y="4127"/>
                  </a:moveTo>
                  <a:lnTo>
                    <a:pt x="4127" y="4127"/>
                  </a:lnTo>
                </a:path>
                <a:path w="32385" h="4445">
                  <a:moveTo>
                    <a:pt x="4127" y="4127"/>
                  </a:moveTo>
                  <a:lnTo>
                    <a:pt x="1841" y="4127"/>
                  </a:lnTo>
                  <a:lnTo>
                    <a:pt x="0" y="2743"/>
                  </a:lnTo>
                  <a:lnTo>
                    <a:pt x="0" y="18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076317" y="804748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-2286" y="1142"/>
                  </a:moveTo>
                  <a:lnTo>
                    <a:pt x="2286" y="11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071301" y="8043828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5016" y="3657"/>
                  </a:moveTo>
                  <a:lnTo>
                    <a:pt x="5016" y="0"/>
                  </a:lnTo>
                  <a:lnTo>
                    <a:pt x="0" y="0"/>
                  </a:lnTo>
                  <a:lnTo>
                    <a:pt x="0" y="41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071301" y="804794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2286" y="2743"/>
                  </a:moveTo>
                  <a:lnTo>
                    <a:pt x="2286" y="2743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071301" y="8004978"/>
              <a:ext cx="99695" cy="52069"/>
            </a:xfrm>
            <a:custGeom>
              <a:avLst/>
              <a:gdLst/>
              <a:ahLst/>
              <a:cxnLst/>
              <a:rect l="l" t="t" r="r" b="b"/>
              <a:pathLst>
                <a:path w="99695" h="52070">
                  <a:moveTo>
                    <a:pt x="0" y="48450"/>
                  </a:moveTo>
                  <a:lnTo>
                    <a:pt x="0" y="51663"/>
                  </a:lnTo>
                  <a:lnTo>
                    <a:pt x="1816" y="51663"/>
                  </a:lnTo>
                  <a:lnTo>
                    <a:pt x="5016" y="51663"/>
                  </a:lnTo>
                </a:path>
                <a:path w="99695" h="52070">
                  <a:moveTo>
                    <a:pt x="5016" y="51663"/>
                  </a:moveTo>
                  <a:lnTo>
                    <a:pt x="42976" y="51663"/>
                  </a:lnTo>
                </a:path>
                <a:path w="99695" h="52070">
                  <a:moveTo>
                    <a:pt x="42976" y="51663"/>
                  </a:moveTo>
                  <a:lnTo>
                    <a:pt x="45707" y="51663"/>
                  </a:lnTo>
                  <a:lnTo>
                    <a:pt x="46177" y="50291"/>
                  </a:lnTo>
                  <a:lnTo>
                    <a:pt x="46177" y="48907"/>
                  </a:lnTo>
                  <a:lnTo>
                    <a:pt x="46177" y="47548"/>
                  </a:lnTo>
                  <a:lnTo>
                    <a:pt x="44805" y="47091"/>
                  </a:lnTo>
                  <a:lnTo>
                    <a:pt x="43433" y="47091"/>
                  </a:lnTo>
                  <a:lnTo>
                    <a:pt x="41605" y="47091"/>
                  </a:lnTo>
                  <a:lnTo>
                    <a:pt x="41605" y="46177"/>
                  </a:lnTo>
                  <a:lnTo>
                    <a:pt x="41605" y="44792"/>
                  </a:lnTo>
                </a:path>
                <a:path w="99695" h="52070">
                  <a:moveTo>
                    <a:pt x="41605" y="44792"/>
                  </a:moveTo>
                  <a:lnTo>
                    <a:pt x="41605" y="38849"/>
                  </a:lnTo>
                  <a:lnTo>
                    <a:pt x="54851" y="38849"/>
                  </a:lnTo>
                  <a:lnTo>
                    <a:pt x="62166" y="38849"/>
                  </a:lnTo>
                </a:path>
                <a:path w="99695" h="52070">
                  <a:moveTo>
                    <a:pt x="62166" y="38849"/>
                  </a:moveTo>
                  <a:lnTo>
                    <a:pt x="64465" y="38849"/>
                  </a:lnTo>
                  <a:lnTo>
                    <a:pt x="70408" y="38849"/>
                  </a:lnTo>
                  <a:lnTo>
                    <a:pt x="70408" y="30175"/>
                  </a:lnTo>
                </a:path>
                <a:path w="99695" h="52070">
                  <a:moveTo>
                    <a:pt x="64922" y="23774"/>
                  </a:moveTo>
                  <a:lnTo>
                    <a:pt x="60807" y="19659"/>
                  </a:lnTo>
                  <a:lnTo>
                    <a:pt x="60807" y="3657"/>
                  </a:lnTo>
                  <a:lnTo>
                    <a:pt x="64922" y="0"/>
                  </a:lnTo>
                </a:path>
                <a:path w="99695" h="52070">
                  <a:moveTo>
                    <a:pt x="85940" y="38849"/>
                  </a:moveTo>
                  <a:lnTo>
                    <a:pt x="95999" y="38849"/>
                  </a:lnTo>
                </a:path>
                <a:path w="99695" h="52070">
                  <a:moveTo>
                    <a:pt x="95999" y="38849"/>
                  </a:moveTo>
                  <a:lnTo>
                    <a:pt x="97383" y="38849"/>
                  </a:lnTo>
                  <a:lnTo>
                    <a:pt x="99199" y="38849"/>
                  </a:lnTo>
                  <a:lnTo>
                    <a:pt x="99199" y="420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170500" y="8047028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09">
                  <a:moveTo>
                    <a:pt x="-2286" y="1606"/>
                  </a:moveTo>
                  <a:lnTo>
                    <a:pt x="2286" y="1606"/>
                  </a:lnTo>
                </a:path>
              </a:pathLst>
            </a:custGeom>
            <a:ln w="32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165941" y="8050241"/>
              <a:ext cx="46355" cy="6985"/>
            </a:xfrm>
            <a:custGeom>
              <a:avLst/>
              <a:gdLst/>
              <a:ahLst/>
              <a:cxnLst/>
              <a:rect l="l" t="t" r="r" b="b"/>
              <a:pathLst>
                <a:path w="46354" h="6984">
                  <a:moveTo>
                    <a:pt x="4559" y="0"/>
                  </a:moveTo>
                  <a:lnTo>
                    <a:pt x="4559" y="1371"/>
                  </a:lnTo>
                  <a:lnTo>
                    <a:pt x="4559" y="2286"/>
                  </a:lnTo>
                  <a:lnTo>
                    <a:pt x="2743" y="2286"/>
                  </a:lnTo>
                  <a:lnTo>
                    <a:pt x="1358" y="2286"/>
                  </a:lnTo>
                  <a:lnTo>
                    <a:pt x="0" y="2730"/>
                  </a:lnTo>
                  <a:lnTo>
                    <a:pt x="0" y="4102"/>
                  </a:lnTo>
                  <a:lnTo>
                    <a:pt x="0" y="5486"/>
                  </a:lnTo>
                  <a:lnTo>
                    <a:pt x="444" y="6845"/>
                  </a:lnTo>
                  <a:lnTo>
                    <a:pt x="3200" y="6845"/>
                  </a:lnTo>
                </a:path>
                <a:path w="46354" h="6984">
                  <a:moveTo>
                    <a:pt x="3200" y="6845"/>
                  </a:moveTo>
                  <a:lnTo>
                    <a:pt x="41147" y="6845"/>
                  </a:lnTo>
                </a:path>
                <a:path w="46354" h="6984">
                  <a:moveTo>
                    <a:pt x="41147" y="6845"/>
                  </a:moveTo>
                  <a:lnTo>
                    <a:pt x="44348" y="6845"/>
                  </a:lnTo>
                  <a:lnTo>
                    <a:pt x="46164" y="6845"/>
                  </a:lnTo>
                  <a:lnTo>
                    <a:pt x="46164" y="36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212106" y="804841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2286" y="2736"/>
                  </a:moveTo>
                  <a:lnTo>
                    <a:pt x="2286" y="2736"/>
                  </a:lnTo>
                </a:path>
              </a:pathLst>
            </a:custGeom>
            <a:ln w="5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207089" y="8044285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5016" y="4127"/>
                  </a:moveTo>
                  <a:lnTo>
                    <a:pt x="5016" y="0"/>
                  </a:lnTo>
                  <a:lnTo>
                    <a:pt x="0" y="0"/>
                  </a:lnTo>
                  <a:lnTo>
                    <a:pt x="0" y="36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207089" y="8047943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h="2540">
                  <a:moveTo>
                    <a:pt x="-2286" y="1149"/>
                  </a:moveTo>
                  <a:lnTo>
                    <a:pt x="2286" y="11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146739" y="7989421"/>
              <a:ext cx="60960" cy="63500"/>
            </a:xfrm>
            <a:custGeom>
              <a:avLst/>
              <a:gdLst/>
              <a:ahLst/>
              <a:cxnLst/>
              <a:rect l="l" t="t" r="r" b="b"/>
              <a:pathLst>
                <a:path w="60960" h="63500">
                  <a:moveTo>
                    <a:pt x="60350" y="60820"/>
                  </a:moveTo>
                  <a:lnTo>
                    <a:pt x="60350" y="61734"/>
                  </a:lnTo>
                  <a:lnTo>
                    <a:pt x="58508" y="63106"/>
                  </a:lnTo>
                  <a:lnTo>
                    <a:pt x="56235" y="63106"/>
                  </a:lnTo>
                </a:path>
                <a:path w="60960" h="63500">
                  <a:moveTo>
                    <a:pt x="56235" y="63106"/>
                  </a:moveTo>
                  <a:lnTo>
                    <a:pt x="32461" y="63106"/>
                  </a:lnTo>
                </a:path>
                <a:path w="60960" h="63500">
                  <a:moveTo>
                    <a:pt x="32461" y="63106"/>
                  </a:moveTo>
                  <a:lnTo>
                    <a:pt x="30162" y="63106"/>
                  </a:lnTo>
                  <a:lnTo>
                    <a:pt x="28346" y="61264"/>
                  </a:lnTo>
                  <a:lnTo>
                    <a:pt x="28346" y="58991"/>
                  </a:lnTo>
                  <a:lnTo>
                    <a:pt x="28346" y="54863"/>
                  </a:lnTo>
                  <a:lnTo>
                    <a:pt x="28346" y="52590"/>
                  </a:lnTo>
                  <a:lnTo>
                    <a:pt x="27419" y="49834"/>
                  </a:lnTo>
                  <a:lnTo>
                    <a:pt x="23761" y="49834"/>
                  </a:lnTo>
                </a:path>
                <a:path w="60960" h="63500">
                  <a:moveTo>
                    <a:pt x="23761" y="49834"/>
                  </a:moveTo>
                  <a:lnTo>
                    <a:pt x="4571" y="49834"/>
                  </a:lnTo>
                </a:path>
                <a:path w="60960" h="63500">
                  <a:moveTo>
                    <a:pt x="4571" y="49834"/>
                  </a:moveTo>
                  <a:lnTo>
                    <a:pt x="1371" y="49834"/>
                  </a:lnTo>
                  <a:lnTo>
                    <a:pt x="0" y="47104"/>
                  </a:lnTo>
                  <a:lnTo>
                    <a:pt x="0" y="45275"/>
                  </a:lnTo>
                </a:path>
                <a:path w="60960" h="63500">
                  <a:moveTo>
                    <a:pt x="0" y="45275"/>
                  </a:moveTo>
                  <a:lnTo>
                    <a:pt x="0" y="3670"/>
                  </a:lnTo>
                </a:path>
                <a:path w="60960" h="63500">
                  <a:moveTo>
                    <a:pt x="0" y="3670"/>
                  </a:moveTo>
                  <a:lnTo>
                    <a:pt x="1828" y="2755"/>
                  </a:lnTo>
                  <a:lnTo>
                    <a:pt x="3200" y="1371"/>
                  </a:lnTo>
                  <a:lnTo>
                    <a:pt x="320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149939" y="798486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79"/>
                  </a:moveTo>
                  <a:lnTo>
                    <a:pt x="2286" y="227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145367" y="797937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79"/>
                  </a:moveTo>
                  <a:lnTo>
                    <a:pt x="2286" y="3879"/>
                  </a:lnTo>
                </a:path>
              </a:pathLst>
            </a:custGeom>
            <a:ln w="77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138966" y="7985776"/>
              <a:ext cx="18415" cy="58419"/>
            </a:xfrm>
            <a:custGeom>
              <a:avLst/>
              <a:gdLst/>
              <a:ahLst/>
              <a:cxnLst/>
              <a:rect l="l" t="t" r="r" b="b"/>
              <a:pathLst>
                <a:path w="18414" h="58420">
                  <a:moveTo>
                    <a:pt x="6400" y="1358"/>
                  </a:moveTo>
                  <a:lnTo>
                    <a:pt x="6400" y="4102"/>
                  </a:lnTo>
                  <a:lnTo>
                    <a:pt x="4559" y="5016"/>
                  </a:lnTo>
                  <a:lnTo>
                    <a:pt x="2743" y="5486"/>
                  </a:lnTo>
                </a:path>
                <a:path w="18414" h="58420">
                  <a:moveTo>
                    <a:pt x="2743" y="5486"/>
                  </a:moveTo>
                  <a:lnTo>
                    <a:pt x="2743" y="49377"/>
                  </a:lnTo>
                </a:path>
                <a:path w="18414" h="58420">
                  <a:moveTo>
                    <a:pt x="2743" y="49377"/>
                  </a:moveTo>
                  <a:lnTo>
                    <a:pt x="2743" y="58051"/>
                  </a:lnTo>
                  <a:lnTo>
                    <a:pt x="8674" y="58051"/>
                  </a:lnTo>
                  <a:lnTo>
                    <a:pt x="10972" y="58051"/>
                  </a:lnTo>
                </a:path>
                <a:path w="18414" h="58420">
                  <a:moveTo>
                    <a:pt x="10972" y="58051"/>
                  </a:moveTo>
                  <a:lnTo>
                    <a:pt x="18275" y="58051"/>
                  </a:lnTo>
                </a:path>
                <a:path w="18414" h="58420">
                  <a:moveTo>
                    <a:pt x="2743" y="5486"/>
                  </a:moveTo>
                  <a:lnTo>
                    <a:pt x="457" y="5486"/>
                  </a:lnTo>
                  <a:lnTo>
                    <a:pt x="0" y="1828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138966" y="7978905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4">
                  <a:moveTo>
                    <a:pt x="-2286" y="3435"/>
                  </a:moveTo>
                  <a:lnTo>
                    <a:pt x="2286" y="3435"/>
                  </a:lnTo>
                </a:path>
              </a:pathLst>
            </a:custGeom>
            <a:ln w="68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055756" y="7962459"/>
              <a:ext cx="15875" cy="118110"/>
            </a:xfrm>
            <a:custGeom>
              <a:avLst/>
              <a:gdLst/>
              <a:ahLst/>
              <a:cxnLst/>
              <a:rect l="l" t="t" r="r" b="b"/>
              <a:pathLst>
                <a:path w="15875" h="118109">
                  <a:moveTo>
                    <a:pt x="15544" y="117944"/>
                  </a:moveTo>
                  <a:lnTo>
                    <a:pt x="0" y="117944"/>
                  </a:lnTo>
                  <a:lnTo>
                    <a:pt x="0" y="0"/>
                  </a:lnTo>
                  <a:lnTo>
                    <a:pt x="15544" y="0"/>
                  </a:lnTo>
                  <a:lnTo>
                    <a:pt x="15544" y="1179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078159" y="802143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86"/>
                  </a:moveTo>
                  <a:lnTo>
                    <a:pt x="2286" y="22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041125" y="8017310"/>
              <a:ext cx="45085" cy="25400"/>
            </a:xfrm>
            <a:custGeom>
              <a:avLst/>
              <a:gdLst/>
              <a:ahLst/>
              <a:cxnLst/>
              <a:rect l="l" t="t" r="r" b="b"/>
              <a:pathLst>
                <a:path w="45085" h="25400">
                  <a:moveTo>
                    <a:pt x="37033" y="4127"/>
                  </a:moveTo>
                  <a:lnTo>
                    <a:pt x="37033" y="1828"/>
                  </a:lnTo>
                  <a:lnTo>
                    <a:pt x="35648" y="0"/>
                  </a:lnTo>
                  <a:lnTo>
                    <a:pt x="33832" y="0"/>
                  </a:lnTo>
                </a:path>
                <a:path w="45085" h="25400">
                  <a:moveTo>
                    <a:pt x="33832" y="0"/>
                  </a:moveTo>
                  <a:lnTo>
                    <a:pt x="10058" y="0"/>
                  </a:lnTo>
                </a:path>
                <a:path w="45085" h="25400">
                  <a:moveTo>
                    <a:pt x="10058" y="0"/>
                  </a:moveTo>
                  <a:lnTo>
                    <a:pt x="6858" y="0"/>
                  </a:lnTo>
                  <a:lnTo>
                    <a:pt x="6858" y="2298"/>
                  </a:lnTo>
                  <a:lnTo>
                    <a:pt x="6858" y="4127"/>
                  </a:lnTo>
                </a:path>
                <a:path w="45085" h="25400">
                  <a:moveTo>
                    <a:pt x="6858" y="4127"/>
                  </a:moveTo>
                  <a:lnTo>
                    <a:pt x="6858" y="8699"/>
                  </a:lnTo>
                  <a:lnTo>
                    <a:pt x="2743" y="11442"/>
                  </a:lnTo>
                </a:path>
                <a:path w="45085" h="25400">
                  <a:moveTo>
                    <a:pt x="2743" y="11442"/>
                  </a:moveTo>
                  <a:lnTo>
                    <a:pt x="0" y="14643"/>
                  </a:lnTo>
                  <a:lnTo>
                    <a:pt x="2743" y="18745"/>
                  </a:lnTo>
                  <a:lnTo>
                    <a:pt x="5943" y="17843"/>
                  </a:lnTo>
                  <a:lnTo>
                    <a:pt x="9601" y="16929"/>
                  </a:lnTo>
                  <a:lnTo>
                    <a:pt x="11430" y="16014"/>
                  </a:lnTo>
                  <a:lnTo>
                    <a:pt x="14630" y="16459"/>
                  </a:lnTo>
                </a:path>
                <a:path w="45085" h="25400">
                  <a:moveTo>
                    <a:pt x="14630" y="16459"/>
                  </a:moveTo>
                  <a:lnTo>
                    <a:pt x="35191" y="16459"/>
                  </a:lnTo>
                </a:path>
                <a:path w="45085" h="25400">
                  <a:moveTo>
                    <a:pt x="35191" y="16459"/>
                  </a:moveTo>
                  <a:lnTo>
                    <a:pt x="38849" y="16459"/>
                  </a:lnTo>
                  <a:lnTo>
                    <a:pt x="39776" y="17843"/>
                  </a:lnTo>
                  <a:lnTo>
                    <a:pt x="42049" y="19659"/>
                  </a:lnTo>
                  <a:lnTo>
                    <a:pt x="43434" y="21043"/>
                  </a:lnTo>
                  <a:lnTo>
                    <a:pt x="44792" y="23317"/>
                  </a:lnTo>
                  <a:lnTo>
                    <a:pt x="44792" y="2515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085918" y="8042469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90">
                  <a:moveTo>
                    <a:pt x="-2286" y="4343"/>
                  </a:moveTo>
                  <a:lnTo>
                    <a:pt x="2286" y="4343"/>
                  </a:lnTo>
                </a:path>
              </a:pathLst>
            </a:custGeom>
            <a:ln w="86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049355" y="8026010"/>
              <a:ext cx="40005" cy="31750"/>
            </a:xfrm>
            <a:custGeom>
              <a:avLst/>
              <a:gdLst/>
              <a:ahLst/>
              <a:cxnLst/>
              <a:rect l="l" t="t" r="r" b="b"/>
              <a:pathLst>
                <a:path w="40004" h="31750">
                  <a:moveTo>
                    <a:pt x="0" y="0"/>
                  </a:moveTo>
                  <a:lnTo>
                    <a:pt x="26047" y="0"/>
                  </a:lnTo>
                </a:path>
                <a:path w="40004" h="31750">
                  <a:moveTo>
                    <a:pt x="26047" y="0"/>
                  </a:moveTo>
                  <a:lnTo>
                    <a:pt x="31089" y="0"/>
                  </a:lnTo>
                  <a:lnTo>
                    <a:pt x="33820" y="3200"/>
                  </a:lnTo>
                  <a:lnTo>
                    <a:pt x="33820" y="6845"/>
                  </a:lnTo>
                  <a:lnTo>
                    <a:pt x="36563" y="9144"/>
                  </a:lnTo>
                  <a:lnTo>
                    <a:pt x="39319" y="12801"/>
                  </a:lnTo>
                  <a:lnTo>
                    <a:pt x="39763" y="16459"/>
                  </a:lnTo>
                </a:path>
                <a:path w="40004" h="31750">
                  <a:moveTo>
                    <a:pt x="39763" y="16459"/>
                  </a:moveTo>
                  <a:lnTo>
                    <a:pt x="39763" y="26060"/>
                  </a:lnTo>
                </a:path>
                <a:path w="40004" h="31750">
                  <a:moveTo>
                    <a:pt x="2285" y="31534"/>
                  </a:moveTo>
                  <a:lnTo>
                    <a:pt x="2285" y="20116"/>
                  </a:lnTo>
                </a:path>
                <a:path w="40004" h="31750">
                  <a:moveTo>
                    <a:pt x="2285" y="20116"/>
                  </a:moveTo>
                  <a:lnTo>
                    <a:pt x="2285" y="16002"/>
                  </a:lnTo>
                  <a:lnTo>
                    <a:pt x="5486" y="14160"/>
                  </a:lnTo>
                  <a:lnTo>
                    <a:pt x="8686" y="14160"/>
                  </a:lnTo>
                </a:path>
                <a:path w="40004" h="31750">
                  <a:moveTo>
                    <a:pt x="8686" y="14160"/>
                  </a:moveTo>
                  <a:lnTo>
                    <a:pt x="26047" y="14160"/>
                  </a:lnTo>
                </a:path>
                <a:path w="40004" h="31750">
                  <a:moveTo>
                    <a:pt x="26047" y="14160"/>
                  </a:moveTo>
                  <a:lnTo>
                    <a:pt x="28346" y="14160"/>
                  </a:lnTo>
                  <a:lnTo>
                    <a:pt x="29260" y="14160"/>
                  </a:lnTo>
                  <a:lnTo>
                    <a:pt x="30162" y="15544"/>
                  </a:lnTo>
                  <a:lnTo>
                    <a:pt x="31546" y="17360"/>
                  </a:lnTo>
                  <a:lnTo>
                    <a:pt x="31546" y="17818"/>
                  </a:lnTo>
                  <a:lnTo>
                    <a:pt x="31546" y="196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080902" y="8045669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2286" y="2971"/>
                  </a:moveTo>
                  <a:lnTo>
                    <a:pt x="2286" y="2971"/>
                  </a:lnTo>
                </a:path>
              </a:pathLst>
            </a:custGeom>
            <a:ln w="59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044783" y="8034239"/>
              <a:ext cx="5715" cy="22860"/>
            </a:xfrm>
            <a:custGeom>
              <a:avLst/>
              <a:gdLst/>
              <a:ahLst/>
              <a:cxnLst/>
              <a:rect l="l" t="t" r="r" b="b"/>
              <a:pathLst>
                <a:path w="5714" h="22859">
                  <a:moveTo>
                    <a:pt x="5486" y="0"/>
                  </a:moveTo>
                  <a:lnTo>
                    <a:pt x="3200" y="2730"/>
                  </a:lnTo>
                  <a:lnTo>
                    <a:pt x="0" y="6857"/>
                  </a:lnTo>
                  <a:lnTo>
                    <a:pt x="0" y="10515"/>
                  </a:lnTo>
                </a:path>
                <a:path w="5714" h="22859">
                  <a:moveTo>
                    <a:pt x="0" y="10515"/>
                  </a:moveTo>
                  <a:lnTo>
                    <a:pt x="0" y="224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042945" y="7962463"/>
              <a:ext cx="184785" cy="121920"/>
            </a:xfrm>
            <a:custGeom>
              <a:avLst/>
              <a:gdLst/>
              <a:ahLst/>
              <a:cxnLst/>
              <a:rect l="l" t="t" r="r" b="b"/>
              <a:pathLst>
                <a:path w="184785" h="121920">
                  <a:moveTo>
                    <a:pt x="0" y="101485"/>
                  </a:moveTo>
                  <a:lnTo>
                    <a:pt x="0" y="106527"/>
                  </a:lnTo>
                  <a:lnTo>
                    <a:pt x="10515" y="107429"/>
                  </a:lnTo>
                  <a:lnTo>
                    <a:pt x="19659" y="107429"/>
                  </a:lnTo>
                  <a:lnTo>
                    <a:pt x="28816" y="107429"/>
                  </a:lnTo>
                  <a:lnTo>
                    <a:pt x="40233" y="106057"/>
                  </a:lnTo>
                  <a:lnTo>
                    <a:pt x="40233" y="101485"/>
                  </a:lnTo>
                </a:path>
                <a:path w="184785" h="121920">
                  <a:moveTo>
                    <a:pt x="4114" y="106057"/>
                  </a:moveTo>
                  <a:lnTo>
                    <a:pt x="4114" y="116116"/>
                  </a:lnTo>
                </a:path>
                <a:path w="184785" h="121920">
                  <a:moveTo>
                    <a:pt x="4114" y="116116"/>
                  </a:moveTo>
                  <a:lnTo>
                    <a:pt x="4114" y="120243"/>
                  </a:lnTo>
                  <a:lnTo>
                    <a:pt x="5943" y="121602"/>
                  </a:lnTo>
                  <a:lnTo>
                    <a:pt x="9144" y="121602"/>
                  </a:lnTo>
                </a:path>
                <a:path w="184785" h="121920">
                  <a:moveTo>
                    <a:pt x="9144" y="121602"/>
                  </a:moveTo>
                  <a:lnTo>
                    <a:pt x="30632" y="121602"/>
                  </a:lnTo>
                </a:path>
                <a:path w="184785" h="121920">
                  <a:moveTo>
                    <a:pt x="30632" y="121602"/>
                  </a:moveTo>
                  <a:lnTo>
                    <a:pt x="33832" y="121602"/>
                  </a:lnTo>
                  <a:lnTo>
                    <a:pt x="35204" y="119316"/>
                  </a:lnTo>
                  <a:lnTo>
                    <a:pt x="35204" y="116116"/>
                  </a:lnTo>
                </a:path>
                <a:path w="184785" h="121920">
                  <a:moveTo>
                    <a:pt x="35204" y="116116"/>
                  </a:moveTo>
                  <a:lnTo>
                    <a:pt x="35204" y="106527"/>
                  </a:lnTo>
                </a:path>
                <a:path w="184785" h="121920">
                  <a:moveTo>
                    <a:pt x="4572" y="118402"/>
                  </a:moveTo>
                  <a:lnTo>
                    <a:pt x="10637" y="116475"/>
                  </a:lnTo>
                  <a:lnTo>
                    <a:pt x="19831" y="115663"/>
                  </a:lnTo>
                  <a:lnTo>
                    <a:pt x="28939" y="116221"/>
                  </a:lnTo>
                  <a:lnTo>
                    <a:pt x="34747" y="118402"/>
                  </a:lnTo>
                </a:path>
                <a:path w="184785" h="121920">
                  <a:moveTo>
                    <a:pt x="168706" y="117944"/>
                  </a:moveTo>
                  <a:lnTo>
                    <a:pt x="184264" y="117944"/>
                  </a:lnTo>
                  <a:lnTo>
                    <a:pt x="184264" y="0"/>
                  </a:lnTo>
                  <a:lnTo>
                    <a:pt x="168706" y="0"/>
                  </a:lnTo>
                  <a:lnTo>
                    <a:pt x="168706" y="1179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204794" y="802142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292"/>
                  </a:moveTo>
                  <a:lnTo>
                    <a:pt x="2286" y="2292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197022" y="8017314"/>
              <a:ext cx="45085" cy="25400"/>
            </a:xfrm>
            <a:custGeom>
              <a:avLst/>
              <a:gdLst/>
              <a:ahLst/>
              <a:cxnLst/>
              <a:rect l="l" t="t" r="r" b="b"/>
              <a:pathLst>
                <a:path w="45085" h="25400">
                  <a:moveTo>
                    <a:pt x="7772" y="4114"/>
                  </a:moveTo>
                  <a:lnTo>
                    <a:pt x="7772" y="1828"/>
                  </a:lnTo>
                  <a:lnTo>
                    <a:pt x="9156" y="0"/>
                  </a:lnTo>
                  <a:lnTo>
                    <a:pt x="10972" y="0"/>
                  </a:lnTo>
                </a:path>
                <a:path w="45085" h="25400">
                  <a:moveTo>
                    <a:pt x="10972" y="0"/>
                  </a:moveTo>
                  <a:lnTo>
                    <a:pt x="34747" y="0"/>
                  </a:lnTo>
                </a:path>
                <a:path w="45085" h="25400">
                  <a:moveTo>
                    <a:pt x="34747" y="0"/>
                  </a:moveTo>
                  <a:lnTo>
                    <a:pt x="37947" y="0"/>
                  </a:lnTo>
                  <a:lnTo>
                    <a:pt x="37947" y="2298"/>
                  </a:lnTo>
                  <a:lnTo>
                    <a:pt x="37947" y="4114"/>
                  </a:lnTo>
                </a:path>
                <a:path w="45085" h="25400">
                  <a:moveTo>
                    <a:pt x="37947" y="4114"/>
                  </a:moveTo>
                  <a:lnTo>
                    <a:pt x="37947" y="8699"/>
                  </a:lnTo>
                  <a:lnTo>
                    <a:pt x="42062" y="11442"/>
                  </a:lnTo>
                </a:path>
                <a:path w="45085" h="25400">
                  <a:moveTo>
                    <a:pt x="42062" y="11442"/>
                  </a:moveTo>
                  <a:lnTo>
                    <a:pt x="44805" y="14630"/>
                  </a:lnTo>
                  <a:lnTo>
                    <a:pt x="42532" y="18745"/>
                  </a:lnTo>
                  <a:lnTo>
                    <a:pt x="38874" y="17830"/>
                  </a:lnTo>
                  <a:lnTo>
                    <a:pt x="35204" y="16916"/>
                  </a:lnTo>
                  <a:lnTo>
                    <a:pt x="33388" y="16014"/>
                  </a:lnTo>
                  <a:lnTo>
                    <a:pt x="30187" y="16459"/>
                  </a:lnTo>
                </a:path>
                <a:path w="45085" h="25400">
                  <a:moveTo>
                    <a:pt x="30187" y="16459"/>
                  </a:moveTo>
                  <a:lnTo>
                    <a:pt x="9601" y="16459"/>
                  </a:lnTo>
                </a:path>
                <a:path w="45085" h="25400">
                  <a:moveTo>
                    <a:pt x="9601" y="16459"/>
                  </a:moveTo>
                  <a:lnTo>
                    <a:pt x="6400" y="16459"/>
                  </a:lnTo>
                  <a:lnTo>
                    <a:pt x="5029" y="17830"/>
                  </a:lnTo>
                  <a:lnTo>
                    <a:pt x="3200" y="19659"/>
                  </a:lnTo>
                  <a:lnTo>
                    <a:pt x="1371" y="21031"/>
                  </a:lnTo>
                  <a:lnTo>
                    <a:pt x="0" y="23317"/>
                  </a:lnTo>
                  <a:lnTo>
                    <a:pt x="0" y="2515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197022" y="804247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90">
                  <a:moveTo>
                    <a:pt x="-2286" y="4337"/>
                  </a:moveTo>
                  <a:lnTo>
                    <a:pt x="2286" y="4337"/>
                  </a:lnTo>
                </a:path>
              </a:pathLst>
            </a:custGeom>
            <a:ln w="867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193821" y="8026013"/>
              <a:ext cx="40005" cy="31750"/>
            </a:xfrm>
            <a:custGeom>
              <a:avLst/>
              <a:gdLst/>
              <a:ahLst/>
              <a:cxnLst/>
              <a:rect l="l" t="t" r="r" b="b"/>
              <a:pathLst>
                <a:path w="40004" h="31750">
                  <a:moveTo>
                    <a:pt x="39789" y="0"/>
                  </a:moveTo>
                  <a:lnTo>
                    <a:pt x="13716" y="0"/>
                  </a:lnTo>
                </a:path>
                <a:path w="40004" h="31750">
                  <a:moveTo>
                    <a:pt x="13716" y="0"/>
                  </a:moveTo>
                  <a:lnTo>
                    <a:pt x="8699" y="0"/>
                  </a:lnTo>
                  <a:lnTo>
                    <a:pt x="5956" y="3200"/>
                  </a:lnTo>
                  <a:lnTo>
                    <a:pt x="5956" y="6845"/>
                  </a:lnTo>
                  <a:lnTo>
                    <a:pt x="3200" y="9131"/>
                  </a:lnTo>
                  <a:lnTo>
                    <a:pt x="457" y="12801"/>
                  </a:lnTo>
                  <a:lnTo>
                    <a:pt x="0" y="16459"/>
                  </a:lnTo>
                </a:path>
                <a:path w="40004" h="31750">
                  <a:moveTo>
                    <a:pt x="0" y="16459"/>
                  </a:moveTo>
                  <a:lnTo>
                    <a:pt x="0" y="26047"/>
                  </a:lnTo>
                </a:path>
                <a:path w="40004" h="31750">
                  <a:moveTo>
                    <a:pt x="37490" y="31534"/>
                  </a:moveTo>
                  <a:lnTo>
                    <a:pt x="37490" y="20116"/>
                  </a:lnTo>
                </a:path>
                <a:path w="40004" h="31750">
                  <a:moveTo>
                    <a:pt x="37490" y="20116"/>
                  </a:moveTo>
                  <a:lnTo>
                    <a:pt x="37490" y="16001"/>
                  </a:lnTo>
                  <a:lnTo>
                    <a:pt x="34290" y="14160"/>
                  </a:lnTo>
                  <a:lnTo>
                    <a:pt x="31546" y="14160"/>
                  </a:lnTo>
                </a:path>
                <a:path w="40004" h="31750">
                  <a:moveTo>
                    <a:pt x="31546" y="14160"/>
                  </a:moveTo>
                  <a:lnTo>
                    <a:pt x="13716" y="14160"/>
                  </a:lnTo>
                </a:path>
                <a:path w="40004" h="31750">
                  <a:moveTo>
                    <a:pt x="13716" y="14160"/>
                  </a:moveTo>
                  <a:lnTo>
                    <a:pt x="11430" y="14160"/>
                  </a:lnTo>
                  <a:lnTo>
                    <a:pt x="10972" y="14160"/>
                  </a:lnTo>
                  <a:lnTo>
                    <a:pt x="10071" y="15532"/>
                  </a:lnTo>
                  <a:lnTo>
                    <a:pt x="8699" y="17360"/>
                  </a:lnTo>
                  <a:lnTo>
                    <a:pt x="8229" y="17818"/>
                  </a:lnTo>
                  <a:lnTo>
                    <a:pt x="8699" y="196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202521" y="8045673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2286" y="2965"/>
                  </a:moveTo>
                  <a:lnTo>
                    <a:pt x="2286" y="2965"/>
                  </a:lnTo>
                </a:path>
              </a:pathLst>
            </a:custGeom>
            <a:ln w="59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045689" y="8034230"/>
              <a:ext cx="194945" cy="50165"/>
            </a:xfrm>
            <a:custGeom>
              <a:avLst/>
              <a:gdLst/>
              <a:ahLst/>
              <a:cxnLst/>
              <a:rect l="l" t="t" r="r" b="b"/>
              <a:pathLst>
                <a:path w="194945" h="50165">
                  <a:moveTo>
                    <a:pt x="187464" y="0"/>
                  </a:moveTo>
                  <a:lnTo>
                    <a:pt x="189280" y="2743"/>
                  </a:lnTo>
                  <a:lnTo>
                    <a:pt x="192481" y="6857"/>
                  </a:lnTo>
                  <a:lnTo>
                    <a:pt x="192481" y="10515"/>
                  </a:lnTo>
                </a:path>
                <a:path w="194945" h="50165">
                  <a:moveTo>
                    <a:pt x="192481" y="10515"/>
                  </a:moveTo>
                  <a:lnTo>
                    <a:pt x="192481" y="22415"/>
                  </a:lnTo>
                </a:path>
                <a:path w="194945" h="50165">
                  <a:moveTo>
                    <a:pt x="194322" y="29717"/>
                  </a:moveTo>
                  <a:lnTo>
                    <a:pt x="194322" y="34759"/>
                  </a:lnTo>
                  <a:lnTo>
                    <a:pt x="184264" y="35661"/>
                  </a:lnTo>
                  <a:lnTo>
                    <a:pt x="175120" y="35661"/>
                  </a:lnTo>
                  <a:lnTo>
                    <a:pt x="165506" y="35661"/>
                  </a:lnTo>
                  <a:lnTo>
                    <a:pt x="154533" y="34289"/>
                  </a:lnTo>
                  <a:lnTo>
                    <a:pt x="154533" y="29717"/>
                  </a:lnTo>
                </a:path>
                <a:path w="194945" h="50165">
                  <a:moveTo>
                    <a:pt x="190207" y="34289"/>
                  </a:moveTo>
                  <a:lnTo>
                    <a:pt x="190207" y="44348"/>
                  </a:lnTo>
                </a:path>
                <a:path w="194945" h="50165">
                  <a:moveTo>
                    <a:pt x="190207" y="44348"/>
                  </a:moveTo>
                  <a:lnTo>
                    <a:pt x="190207" y="48475"/>
                  </a:lnTo>
                  <a:lnTo>
                    <a:pt x="188366" y="49834"/>
                  </a:lnTo>
                  <a:lnTo>
                    <a:pt x="185165" y="49834"/>
                  </a:lnTo>
                </a:path>
                <a:path w="194945" h="50165">
                  <a:moveTo>
                    <a:pt x="185165" y="49834"/>
                  </a:moveTo>
                  <a:lnTo>
                    <a:pt x="164147" y="49834"/>
                  </a:lnTo>
                </a:path>
                <a:path w="194945" h="50165">
                  <a:moveTo>
                    <a:pt x="164147" y="49834"/>
                  </a:moveTo>
                  <a:lnTo>
                    <a:pt x="160489" y="49834"/>
                  </a:lnTo>
                  <a:lnTo>
                    <a:pt x="159105" y="47548"/>
                  </a:lnTo>
                  <a:lnTo>
                    <a:pt x="159105" y="44348"/>
                  </a:lnTo>
                </a:path>
                <a:path w="194945" h="50165">
                  <a:moveTo>
                    <a:pt x="159105" y="44348"/>
                  </a:moveTo>
                  <a:lnTo>
                    <a:pt x="159105" y="34759"/>
                  </a:lnTo>
                </a:path>
                <a:path w="194945" h="50165">
                  <a:moveTo>
                    <a:pt x="189737" y="46634"/>
                  </a:moveTo>
                  <a:lnTo>
                    <a:pt x="183739" y="44707"/>
                  </a:lnTo>
                  <a:lnTo>
                    <a:pt x="174655" y="43895"/>
                  </a:lnTo>
                  <a:lnTo>
                    <a:pt x="165568" y="44453"/>
                  </a:lnTo>
                  <a:lnTo>
                    <a:pt x="159562" y="46634"/>
                  </a:lnTo>
                </a:path>
                <a:path w="194945" h="50165">
                  <a:moveTo>
                    <a:pt x="0" y="9601"/>
                  </a:moveTo>
                  <a:lnTo>
                    <a:pt x="5029" y="9601"/>
                  </a:lnTo>
                </a:path>
                <a:path w="194945" h="50165">
                  <a:moveTo>
                    <a:pt x="185623" y="9601"/>
                  </a:moveTo>
                  <a:lnTo>
                    <a:pt x="190665" y="96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57" name="object 15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248137" y="7796197"/>
            <a:ext cx="446219" cy="1012691"/>
          </a:xfrm>
          <a:prstGeom prst="rect">
            <a:avLst/>
          </a:prstGeom>
        </p:spPr>
      </p:pic>
      <p:pic>
        <p:nvPicPr>
          <p:cNvPr id="158" name="object 15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245701" y="7797056"/>
            <a:ext cx="405079" cy="679399"/>
          </a:xfrm>
          <a:prstGeom prst="rect">
            <a:avLst/>
          </a:prstGeom>
        </p:spPr>
      </p:pic>
      <p:pic>
        <p:nvPicPr>
          <p:cNvPr id="159" name="object 15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358628" y="7797556"/>
            <a:ext cx="325081" cy="494245"/>
          </a:xfrm>
          <a:prstGeom prst="rect">
            <a:avLst/>
          </a:prstGeom>
        </p:spPr>
      </p:pic>
      <p:pic>
        <p:nvPicPr>
          <p:cNvPr id="160" name="object 16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797656" y="7796188"/>
            <a:ext cx="327355" cy="496978"/>
          </a:xfrm>
          <a:prstGeom prst="rect">
            <a:avLst/>
          </a:prstGeom>
        </p:spPr>
      </p:pic>
      <p:sp>
        <p:nvSpPr>
          <p:cNvPr id="161" name="object 161"/>
          <p:cNvSpPr txBox="1"/>
          <p:nvPr/>
        </p:nvSpPr>
        <p:spPr>
          <a:xfrm>
            <a:off x="5762219" y="579587"/>
            <a:ext cx="57150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20" dirty="0">
                <a:latin typeface="Arial"/>
                <a:cs typeface="Arial"/>
              </a:rPr>
              <a:t>barra</a:t>
            </a:r>
            <a:r>
              <a:rPr sz="500" b="1" spc="-35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35" dirty="0">
                <a:latin typeface="Arial"/>
                <a:cs typeface="Arial"/>
              </a:rPr>
              <a:t> </a:t>
            </a:r>
            <a:r>
              <a:rPr sz="500" b="1" spc="15" dirty="0">
                <a:latin typeface="Arial"/>
                <a:cs typeface="Arial"/>
              </a:rPr>
              <a:t>autobús</a:t>
            </a:r>
            <a:endParaRPr sz="500">
              <a:latin typeface="Arial"/>
              <a:cs typeface="Arial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76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7957999" y="482610"/>
            <a:ext cx="4026535" cy="396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8000"/>
              </a:lnSpc>
              <a:spcBef>
                <a:spcPts val="100"/>
              </a:spcBef>
            </a:pPr>
            <a:r>
              <a:rPr sz="1100" spc="-35" dirty="0">
                <a:latin typeface="Microsoft Sans Serif"/>
                <a:cs typeface="Microsoft Sans Serif"/>
              </a:rPr>
              <a:t>A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conductor</a:t>
            </a:r>
            <a:r>
              <a:rPr sz="1150" i="1" spc="-65" dirty="0">
                <a:latin typeface="Trebuchet MS"/>
                <a:cs typeface="Trebuchet MS"/>
              </a:rPr>
              <a:t> </a:t>
            </a:r>
            <a:r>
              <a:rPr sz="1100" spc="45" dirty="0">
                <a:latin typeface="Microsoft Sans Serif"/>
                <a:cs typeface="Microsoft Sans Serif"/>
              </a:rPr>
              <a:t>que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20" dirty="0">
                <a:latin typeface="Microsoft Sans Serif"/>
                <a:cs typeface="Microsoft Sans Serif"/>
              </a:rPr>
              <a:t>sirve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45" dirty="0">
                <a:latin typeface="Microsoft Sans Serif"/>
                <a:cs typeface="Microsoft Sans Serif"/>
              </a:rPr>
              <a:t>como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35" dirty="0">
                <a:latin typeface="Microsoft Sans Serif"/>
                <a:cs typeface="Microsoft Sans Serif"/>
              </a:rPr>
              <a:t>conexión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55" dirty="0">
                <a:latin typeface="Microsoft Sans Serif"/>
                <a:cs typeface="Microsoft Sans Serif"/>
              </a:rPr>
              <a:t>común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40" dirty="0">
                <a:latin typeface="Microsoft Sans Serif"/>
                <a:cs typeface="Microsoft Sans Serif"/>
              </a:rPr>
              <a:t>para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30" dirty="0">
                <a:latin typeface="Microsoft Sans Serif"/>
                <a:cs typeface="Microsoft Sans Serif"/>
              </a:rPr>
              <a:t>dos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50" dirty="0">
                <a:latin typeface="Microsoft Sans Serif"/>
                <a:cs typeface="Microsoft Sans Serif"/>
              </a:rPr>
              <a:t>o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30" dirty="0">
                <a:latin typeface="Microsoft Sans Serif"/>
                <a:cs typeface="Microsoft Sans Serif"/>
              </a:rPr>
              <a:t>más </a:t>
            </a:r>
            <a:r>
              <a:rPr sz="1100" spc="-280" dirty="0">
                <a:latin typeface="Microsoft Sans Serif"/>
                <a:cs typeface="Microsoft Sans Serif"/>
              </a:rPr>
              <a:t> </a:t>
            </a:r>
            <a:r>
              <a:rPr sz="1100" spc="25" dirty="0">
                <a:latin typeface="Microsoft Sans Serif"/>
                <a:cs typeface="Microsoft Sans Serif"/>
              </a:rPr>
              <a:t>circuitos.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7958049" y="1868599"/>
            <a:ext cx="4394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latin typeface="Microsoft Sans Serif"/>
                <a:cs typeface="Microsoft Sans Serif"/>
              </a:rPr>
              <a:t>Barras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5" dirty="0">
                <a:latin typeface="Microsoft Sans Serif"/>
                <a:cs typeface="Microsoft Sans Serif"/>
              </a:rPr>
              <a:t>colectoras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5762220" y="2739749"/>
            <a:ext cx="65214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5" dirty="0">
                <a:latin typeface="Arial"/>
                <a:cs typeface="Arial"/>
              </a:rPr>
              <a:t>Enchufe</a:t>
            </a:r>
            <a:r>
              <a:rPr sz="500" b="1" spc="-10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10" dirty="0">
                <a:latin typeface="Arial"/>
                <a:cs typeface="Arial"/>
              </a:rPr>
              <a:t> </a:t>
            </a:r>
            <a:r>
              <a:rPr sz="500" b="1" spc="15" dirty="0">
                <a:latin typeface="Arial"/>
                <a:cs typeface="Arial"/>
              </a:rPr>
              <a:t>autobús</a:t>
            </a:r>
            <a:endParaRPr sz="500">
              <a:latin typeface="Arial"/>
              <a:cs typeface="Arial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7957999" y="2642909"/>
            <a:ext cx="3361690" cy="391160"/>
          </a:xfrm>
          <a:prstGeom prst="rect">
            <a:avLst/>
          </a:prstGeom>
        </p:spPr>
        <p:txBody>
          <a:bodyPr vert="horz" wrap="square" lIns="0" tIns="64769" rIns="0" bIns="0" rtlCol="0">
            <a:spAutoFit/>
          </a:bodyPr>
          <a:lstStyle/>
          <a:p>
            <a:pPr marL="12700">
              <a:spcBef>
                <a:spcPts val="509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spc="-1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dispositivo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utilizado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electroducto</a:t>
            </a:r>
            <a:r>
              <a:rPr sz="850" i="1" u="sng" spc="-4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enchufable</a:t>
            </a:r>
            <a:r>
              <a:rPr sz="850" i="1" spc="-45" dirty="0">
                <a:latin typeface="Trebuchet MS"/>
                <a:cs typeface="Trebuchet MS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Para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proveer</a:t>
            </a:r>
            <a:endParaRPr sz="850">
              <a:latin typeface="Microsoft Sans Serif"/>
              <a:cs typeface="Microsoft Sans Serif"/>
            </a:endParaRPr>
          </a:p>
          <a:p>
            <a:pPr marL="12700">
              <a:spcBef>
                <a:spcPts val="420"/>
              </a:spcBef>
            </a:pP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850" i="1" spc="-45" dirty="0">
                <a:latin typeface="Trebuchet MS"/>
                <a:cs typeface="Trebuchet MS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conexiones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cercanas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carga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prevista.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7958050" y="4306113"/>
            <a:ext cx="44132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latin typeface="Microsoft Sans Serif"/>
                <a:cs typeface="Microsoft Sans Serif"/>
              </a:rPr>
              <a:t>Enchufe</a:t>
            </a:r>
            <a:r>
              <a:rPr sz="350" spc="-2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autobús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5762219" y="4989400"/>
            <a:ext cx="53721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15" dirty="0">
                <a:latin typeface="Arial"/>
                <a:cs typeface="Arial"/>
              </a:rPr>
              <a:t>vía</a:t>
            </a:r>
            <a:r>
              <a:rPr sz="550" b="1" spc="-10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de</a:t>
            </a:r>
            <a:r>
              <a:rPr sz="550" b="1" spc="-10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autobús</a:t>
            </a:r>
            <a:endParaRPr sz="550"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7957999" y="4900235"/>
            <a:ext cx="4253230" cy="391160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2700">
              <a:spcBef>
                <a:spcPts val="450"/>
              </a:spcBef>
            </a:pP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distribución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eléctrica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prefabricado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utiliza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barras</a:t>
            </a:r>
            <a:r>
              <a:rPr sz="9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autobús</a:t>
            </a:r>
            <a:endParaRPr sz="900">
              <a:latin typeface="Trebuchet MS"/>
              <a:cs typeface="Trebuchet MS"/>
            </a:endParaRPr>
          </a:p>
          <a:p>
            <a:pPr marL="12700">
              <a:spcBef>
                <a:spcPts val="360"/>
              </a:spcBef>
            </a:pP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2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2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protector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recinto</a:t>
            </a:r>
            <a:r>
              <a:rPr sz="900" i="1" spc="-50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9026791" y="5491858"/>
            <a:ext cx="37528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latin typeface="Microsoft Sans Serif"/>
                <a:cs typeface="Microsoft Sans Serif"/>
              </a:rPr>
              <a:t>vía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autobús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5762220" y="7311050"/>
            <a:ext cx="10979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dirty="0">
                <a:latin typeface="Arial"/>
                <a:cs typeface="Arial"/>
              </a:rPr>
              <a:t>Soportes</a:t>
            </a:r>
            <a:r>
              <a:rPr sz="600" b="1" spc="-15" dirty="0">
                <a:latin typeface="Arial"/>
                <a:cs typeface="Arial"/>
              </a:rPr>
              <a:t> </a:t>
            </a:r>
            <a:r>
              <a:rPr sz="600" b="1" spc="25" dirty="0">
                <a:latin typeface="Arial"/>
                <a:cs typeface="Arial"/>
              </a:rPr>
              <a:t>para</a:t>
            </a:r>
            <a:r>
              <a:rPr sz="600" b="1" spc="-15" dirty="0">
                <a:latin typeface="Arial"/>
                <a:cs typeface="Arial"/>
              </a:rPr>
              <a:t> </a:t>
            </a:r>
            <a:r>
              <a:rPr sz="600" b="1" spc="10" dirty="0">
                <a:latin typeface="Arial"/>
                <a:cs typeface="Arial"/>
              </a:rPr>
              <a:t>electroductos</a:t>
            </a:r>
            <a:endParaRPr sz="600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7957999" y="7287806"/>
            <a:ext cx="3989704" cy="311624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750" spc="15" dirty="0">
                <a:latin typeface="Microsoft Sans Serif"/>
                <a:cs typeface="Microsoft Sans Serif"/>
              </a:rPr>
              <a:t>Dispositivos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suspender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vía</a:t>
            </a:r>
            <a:r>
              <a:rPr sz="7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7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autobús</a:t>
            </a:r>
            <a:r>
              <a:rPr sz="750" i="1" spc="-30" dirty="0">
                <a:latin typeface="Trebuchet MS"/>
                <a:cs typeface="Trebuchet MS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desde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techo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montarlo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una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40"/>
              </a:spcBef>
            </a:pPr>
            <a:r>
              <a:rPr sz="750" spc="25" dirty="0">
                <a:latin typeface="Microsoft Sans Serif"/>
                <a:cs typeface="Microsoft Sans Serif"/>
              </a:rPr>
              <a:t>pared.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0714889" y="8332740"/>
            <a:ext cx="99504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latin typeface="Microsoft Sans Serif"/>
                <a:cs typeface="Microsoft Sans Serif"/>
              </a:rPr>
              <a:t>Perchas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soporte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piso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10069336" y="8536868"/>
            <a:ext cx="72136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Suspensión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trapecio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8964910" y="8586368"/>
            <a:ext cx="97091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latin typeface="Microsoft Sans Serif"/>
                <a:cs typeface="Microsoft Sans Serif"/>
              </a:rPr>
              <a:t>Perchas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soporte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pared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7958050" y="8831860"/>
            <a:ext cx="97345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Colgador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marcos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fotos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762219" y="9173099"/>
            <a:ext cx="37084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25" dirty="0">
                <a:latin typeface="Arial"/>
                <a:cs typeface="Arial"/>
              </a:rPr>
              <a:t>Byte</a:t>
            </a:r>
            <a:endParaRPr sz="1200">
              <a:latin typeface="Arial"/>
              <a:cs typeface="Arial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7957999" y="9219427"/>
            <a:ext cx="1460500" cy="140423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800" spc="15" dirty="0">
                <a:latin typeface="Microsoft Sans Serif"/>
                <a:cs typeface="Microsoft Sans Serif"/>
              </a:rPr>
              <a:t>Ocho</a:t>
            </a:r>
            <a:r>
              <a:rPr sz="800" spc="-2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consecutivos</a:t>
            </a:r>
            <a:r>
              <a:rPr sz="800" spc="-15" dirty="0">
                <a:latin typeface="Microsoft Sans Serif"/>
                <a:cs typeface="Microsoft Sans Serif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pedacitos</a:t>
            </a:r>
            <a:r>
              <a:rPr sz="800" i="1" spc="-50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1360" y="1783304"/>
            <a:ext cx="1246487" cy="832726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8355276" y="4165522"/>
            <a:ext cx="302895" cy="0"/>
          </a:xfrm>
          <a:custGeom>
            <a:avLst/>
            <a:gdLst/>
            <a:ahLst/>
            <a:cxnLst/>
            <a:rect l="l" t="t" r="r" b="b"/>
            <a:pathLst>
              <a:path w="302895">
                <a:moveTo>
                  <a:pt x="0" y="0"/>
                </a:moveTo>
                <a:lnTo>
                  <a:pt x="30231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005900" y="54389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5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018600" y="5267507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>
                <a:moveTo>
                  <a:pt x="0" y="0"/>
                </a:moveTo>
                <a:lnTo>
                  <a:pt x="5715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840800" y="5432607"/>
            <a:ext cx="234950" cy="165100"/>
          </a:xfrm>
          <a:custGeom>
            <a:avLst/>
            <a:gdLst/>
            <a:ahLst/>
            <a:cxnLst/>
            <a:rect l="l" t="t" r="r" b="b"/>
            <a:pathLst>
              <a:path w="234950" h="165100">
                <a:moveTo>
                  <a:pt x="0" y="0"/>
                </a:moveTo>
                <a:lnTo>
                  <a:pt x="0" y="165100"/>
                </a:lnTo>
                <a:lnTo>
                  <a:pt x="234950" y="16510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159164" y="5155539"/>
            <a:ext cx="58419" cy="209550"/>
          </a:xfrm>
          <a:custGeom>
            <a:avLst/>
            <a:gdLst/>
            <a:ahLst/>
            <a:cxnLst/>
            <a:rect l="l" t="t" r="r" b="b"/>
            <a:pathLst>
              <a:path w="58419" h="209550">
                <a:moveTo>
                  <a:pt x="0" y="0"/>
                </a:moveTo>
                <a:lnTo>
                  <a:pt x="42961" y="56852"/>
                </a:lnTo>
                <a:lnTo>
                  <a:pt x="57943" y="97631"/>
                </a:lnTo>
                <a:lnTo>
                  <a:pt x="45541" y="141982"/>
                </a:lnTo>
                <a:lnTo>
                  <a:pt x="6350" y="20955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279813" y="51555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068002" y="5263489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0" y="0"/>
                </a:moveTo>
                <a:lnTo>
                  <a:pt x="12699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279813" y="5269839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0" y="0"/>
                </a:moveTo>
                <a:lnTo>
                  <a:pt x="12065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927513" y="51555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715702" y="5263489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0" y="0"/>
                </a:moveTo>
                <a:lnTo>
                  <a:pt x="12700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927513" y="5269839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0" y="0"/>
                </a:moveTo>
                <a:lnTo>
                  <a:pt x="12065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844963" y="51555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153334" y="5714339"/>
            <a:ext cx="58419" cy="209550"/>
          </a:xfrm>
          <a:custGeom>
            <a:avLst/>
            <a:gdLst/>
            <a:ahLst/>
            <a:cxnLst/>
            <a:rect l="l" t="t" r="r" b="b"/>
            <a:pathLst>
              <a:path w="58419" h="209550">
                <a:moveTo>
                  <a:pt x="0" y="0"/>
                </a:moveTo>
                <a:lnTo>
                  <a:pt x="42961" y="56852"/>
                </a:lnTo>
                <a:lnTo>
                  <a:pt x="57943" y="97631"/>
                </a:lnTo>
                <a:lnTo>
                  <a:pt x="45541" y="141982"/>
                </a:lnTo>
                <a:lnTo>
                  <a:pt x="6350" y="20955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273983" y="57143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921684" y="57143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8709860" y="5822289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0" y="0"/>
                </a:moveTo>
                <a:lnTo>
                  <a:pt x="12699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921684" y="5828639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0" y="0"/>
                </a:moveTo>
                <a:lnTo>
                  <a:pt x="12065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839134" y="571433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" name="object 2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843" y="7059832"/>
            <a:ext cx="2456633" cy="1129569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5762311" y="496788"/>
            <a:ext cx="78041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10" dirty="0">
                <a:latin typeface="Arial"/>
                <a:cs typeface="Arial"/>
              </a:rPr>
              <a:t>Capacidad</a:t>
            </a:r>
            <a:endParaRPr sz="11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958241" y="484087"/>
            <a:ext cx="4057650" cy="57531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 marR="5080">
              <a:lnSpc>
                <a:spcPct val="124100"/>
              </a:lnSpc>
              <a:spcBef>
                <a:spcPts val="125"/>
              </a:spcBef>
            </a:pPr>
            <a:r>
              <a:rPr sz="950" spc="-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propiedad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circuito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dispositivo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permite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almacenar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carga </a:t>
            </a:r>
            <a:r>
              <a:rPr sz="950" spc="15" dirty="0">
                <a:latin typeface="Microsoft Sans Serif"/>
                <a:cs typeface="Microsoft Sans Serif"/>
              </a:rPr>
              <a:t>eléctrica. </a:t>
            </a:r>
            <a:r>
              <a:rPr sz="950" spc="-40" dirty="0">
                <a:latin typeface="Microsoft Sans Serif"/>
                <a:cs typeface="Microsoft Sans Serif"/>
              </a:rPr>
              <a:t>El </a:t>
            </a:r>
            <a:r>
              <a:rPr sz="950" spc="40" dirty="0">
                <a:latin typeface="Microsoft Sans Serif"/>
                <a:cs typeface="Microsoft Sans Serif"/>
              </a:rPr>
              <a:t>símbolo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capacitancia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dirty="0">
                <a:latin typeface="Microsoft Sans Serif"/>
                <a:cs typeface="Microsoft Sans Serif"/>
              </a:rPr>
              <a:t>"C". </a:t>
            </a:r>
            <a:r>
              <a:rPr sz="950" spc="-15" dirty="0">
                <a:latin typeface="Microsoft Sans Serif"/>
                <a:cs typeface="Microsoft Sans Serif"/>
              </a:rPr>
              <a:t>La </a:t>
            </a:r>
            <a:r>
              <a:rPr sz="950" spc="40" dirty="0">
                <a:latin typeface="Microsoft Sans Serif"/>
                <a:cs typeface="Microsoft Sans Serif"/>
              </a:rPr>
              <a:t>unidad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capacitancia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 la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faradio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762463" y="1272759"/>
            <a:ext cx="19183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45" dirty="0">
                <a:latin typeface="Arial"/>
                <a:cs typeface="Arial"/>
              </a:rPr>
              <a:t>Interruptor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25" dirty="0">
                <a:latin typeface="Arial"/>
                <a:cs typeface="Arial"/>
              </a:rPr>
              <a:t>proximidad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capacitivo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958241" y="1209727"/>
            <a:ext cx="4178300" cy="397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24200"/>
              </a:lnSpc>
              <a:spcBef>
                <a:spcPts val="105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tipo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interruptor</a:t>
            </a:r>
            <a:r>
              <a:rPr sz="10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0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detección</a:t>
            </a:r>
            <a:r>
              <a:rPr sz="1000" i="1" spc="-60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produce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campo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electrostático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detectar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presencia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objeto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sin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tocar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objeto.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016351" y="1940656"/>
            <a:ext cx="5803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Cara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sensor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483546" y="2636897"/>
            <a:ext cx="1026160" cy="25019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410209">
              <a:spcBef>
                <a:spcPts val="215"/>
              </a:spcBef>
            </a:pPr>
            <a:r>
              <a:rPr sz="550" spc="15" dirty="0">
                <a:latin typeface="Microsoft Sans Serif"/>
                <a:cs typeface="Microsoft Sans Serif"/>
              </a:rPr>
              <a:t>Objetivo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700" spc="15" dirty="0">
                <a:latin typeface="Microsoft Sans Serif"/>
                <a:cs typeface="Microsoft Sans Serif"/>
              </a:rPr>
              <a:t>(metálico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metálico)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762311" y="3084621"/>
            <a:ext cx="14700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20" dirty="0">
                <a:latin typeface="Arial"/>
                <a:cs typeface="Arial"/>
              </a:rPr>
              <a:t>Reactancia</a:t>
            </a:r>
            <a:r>
              <a:rPr sz="1050" b="1" spc="-75" dirty="0">
                <a:latin typeface="Arial"/>
                <a:cs typeface="Arial"/>
              </a:rPr>
              <a:t> </a:t>
            </a:r>
            <a:r>
              <a:rPr sz="1050" b="1" spc="25" dirty="0">
                <a:latin typeface="Arial"/>
                <a:cs typeface="Arial"/>
              </a:rPr>
              <a:t>capacitiva</a:t>
            </a:r>
            <a:endParaRPr sz="1050">
              <a:latin typeface="Arial"/>
              <a:cs typeface="Arial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1469627" y="3440220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7958090" y="3056108"/>
            <a:ext cx="4138295" cy="76390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 marR="5080">
              <a:lnSpc>
                <a:spcPct val="110800"/>
              </a:lnSpc>
              <a:spcBef>
                <a:spcPts val="130"/>
              </a:spcBef>
            </a:pPr>
            <a:r>
              <a:rPr sz="1050" spc="-15" dirty="0">
                <a:latin typeface="Microsoft Sans Serif"/>
                <a:cs typeface="Microsoft Sans Serif"/>
              </a:rPr>
              <a:t>La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oposición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5" dirty="0">
                <a:latin typeface="Microsoft Sans Serif"/>
                <a:cs typeface="Microsoft Sans Serif"/>
              </a:rPr>
              <a:t>a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1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</a:t>
            </a:r>
            <a:r>
              <a:rPr sz="11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1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alterna</a:t>
            </a:r>
            <a:r>
              <a:rPr sz="1100" i="1" spc="-50" dirty="0">
                <a:latin typeface="Trebuchet MS"/>
                <a:cs typeface="Trebuchet MS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resultante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del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circuito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1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capacidad</a:t>
            </a:r>
            <a:r>
              <a:rPr sz="1100" i="1" spc="-55" dirty="0">
                <a:latin typeface="Trebuchet MS"/>
                <a:cs typeface="Trebuchet MS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. </a:t>
            </a:r>
            <a:r>
              <a:rPr sz="1050" spc="-260" dirty="0">
                <a:latin typeface="Microsoft Sans Serif"/>
                <a:cs typeface="Microsoft Sans Serif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La </a:t>
            </a:r>
            <a:r>
              <a:rPr sz="1050" spc="20" dirty="0">
                <a:latin typeface="Microsoft Sans Serif"/>
                <a:cs typeface="Microsoft Sans Serif"/>
              </a:rPr>
              <a:t>reactancia </a:t>
            </a:r>
            <a:r>
              <a:rPr sz="1050" spc="15" dirty="0">
                <a:latin typeface="Microsoft Sans Serif"/>
                <a:cs typeface="Microsoft Sans Serif"/>
              </a:rPr>
              <a:t>capacitiva </a:t>
            </a:r>
            <a:r>
              <a:rPr sz="1050" spc="-10" dirty="0">
                <a:latin typeface="Microsoft Sans Serif"/>
                <a:cs typeface="Microsoft Sans Serif"/>
              </a:rPr>
              <a:t>es </a:t>
            </a:r>
            <a:r>
              <a:rPr sz="1050" spc="35" dirty="0">
                <a:latin typeface="Microsoft Sans Serif"/>
                <a:cs typeface="Microsoft Sans Serif"/>
              </a:rPr>
              <a:t>inversamente </a:t>
            </a:r>
            <a:r>
              <a:rPr sz="1050" spc="45" dirty="0">
                <a:latin typeface="Microsoft Sans Serif"/>
                <a:cs typeface="Microsoft Sans Serif"/>
              </a:rPr>
              <a:t>proporcional </a:t>
            </a:r>
            <a:r>
              <a:rPr sz="1050" spc="5" dirty="0">
                <a:latin typeface="Microsoft Sans Serif"/>
                <a:cs typeface="Microsoft Sans Serif"/>
              </a:rPr>
              <a:t>a </a:t>
            </a:r>
            <a:r>
              <a:rPr sz="1050" spc="10" dirty="0">
                <a:latin typeface="Microsoft Sans Serif"/>
                <a:cs typeface="Microsoft Sans Serif"/>
              </a:rPr>
              <a:t> </a:t>
            </a:r>
            <a:r>
              <a:rPr sz="11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1100" i="1" spc="-10" dirty="0">
                <a:latin typeface="Trebuchet MS"/>
                <a:cs typeface="Trebuchet MS"/>
              </a:rPr>
              <a:t> </a:t>
            </a:r>
            <a:r>
              <a:rPr sz="1050" dirty="0">
                <a:latin typeface="Microsoft Sans Serif"/>
                <a:cs typeface="Microsoft Sans Serif"/>
              </a:rPr>
              <a:t>(f) </a:t>
            </a:r>
            <a:r>
              <a:rPr sz="1050" spc="10" dirty="0">
                <a:latin typeface="Microsoft Sans Serif"/>
                <a:cs typeface="Microsoft Sans Serif"/>
              </a:rPr>
              <a:t>y </a:t>
            </a:r>
            <a:r>
              <a:rPr sz="1050" spc="15" dirty="0">
                <a:latin typeface="Microsoft Sans Serif"/>
                <a:cs typeface="Microsoft Sans Serif"/>
              </a:rPr>
              <a:t>capacitancia </a:t>
            </a:r>
            <a:r>
              <a:rPr sz="1050" spc="-45" dirty="0">
                <a:latin typeface="Microsoft Sans Serif"/>
                <a:cs typeface="Microsoft Sans Serif"/>
              </a:rPr>
              <a:t>(C). El </a:t>
            </a:r>
            <a:r>
              <a:rPr sz="1050" spc="40" dirty="0">
                <a:latin typeface="Microsoft Sans Serif"/>
                <a:cs typeface="Microsoft Sans Serif"/>
              </a:rPr>
              <a:t>símbolo </a:t>
            </a:r>
            <a:r>
              <a:rPr sz="1050" spc="35" dirty="0">
                <a:latin typeface="Microsoft Sans Serif"/>
                <a:cs typeface="Microsoft Sans Serif"/>
              </a:rPr>
              <a:t>de </a:t>
            </a:r>
            <a:r>
              <a:rPr sz="1050" spc="15" dirty="0">
                <a:latin typeface="Microsoft Sans Serif"/>
                <a:cs typeface="Microsoft Sans Serif"/>
              </a:rPr>
              <a:t>la </a:t>
            </a:r>
            <a:r>
              <a:rPr sz="1050" spc="20" dirty="0">
                <a:latin typeface="Microsoft Sans Serif"/>
                <a:cs typeface="Microsoft Sans Serif"/>
              </a:rPr>
              <a:t>reactancia </a:t>
            </a:r>
            <a:r>
              <a:rPr sz="1050" spc="2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capacitiva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-10" dirty="0">
                <a:latin typeface="Microsoft Sans Serif"/>
                <a:cs typeface="Microsoft Sans Serif"/>
              </a:rPr>
              <a:t>es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-20" dirty="0">
                <a:latin typeface="Microsoft Sans Serif"/>
                <a:cs typeface="Microsoft Sans Serif"/>
              </a:rPr>
              <a:t>“X</a:t>
            </a:r>
            <a:r>
              <a:rPr sz="600" spc="-20" dirty="0">
                <a:latin typeface="Microsoft Sans Serif"/>
                <a:cs typeface="Microsoft Sans Serif"/>
              </a:rPr>
              <a:t>C</a:t>
            </a:r>
            <a:r>
              <a:rPr sz="1050" spc="-20" dirty="0">
                <a:latin typeface="Microsoft Sans Serif"/>
                <a:cs typeface="Microsoft Sans Serif"/>
              </a:rPr>
              <a:t>.”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La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unidad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la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20" dirty="0">
                <a:latin typeface="Microsoft Sans Serif"/>
                <a:cs typeface="Microsoft Sans Serif"/>
              </a:rPr>
              <a:t>reactancia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capacitiva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-10" dirty="0">
                <a:latin typeface="Microsoft Sans Serif"/>
                <a:cs typeface="Microsoft Sans Serif"/>
              </a:rPr>
              <a:t>es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el</a:t>
            </a:r>
            <a:r>
              <a:rPr sz="11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ohm</a:t>
            </a:r>
            <a:r>
              <a:rPr sz="1100" i="1" spc="-50" dirty="0">
                <a:latin typeface="Trebuchet MS"/>
                <a:cs typeface="Trebuchet MS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77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58141" y="4040878"/>
            <a:ext cx="68516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1290"/>
              </a:lnSpc>
              <a:spcBef>
                <a:spcPts val="100"/>
              </a:spcBef>
            </a:pPr>
            <a:r>
              <a:rPr sz="1150" spc="-60" dirty="0">
                <a:latin typeface="Microsoft Sans Serif"/>
                <a:cs typeface="Microsoft Sans Serif"/>
              </a:rPr>
              <a:t>Xc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-15" dirty="0">
                <a:latin typeface="Microsoft Sans Serif"/>
                <a:cs typeface="Microsoft Sans Serif"/>
              </a:rPr>
              <a:t>=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15" dirty="0">
                <a:latin typeface="Microsoft Sans Serif"/>
                <a:cs typeface="Microsoft Sans Serif"/>
              </a:rPr>
              <a:t>1</a:t>
            </a:r>
            <a:endParaRPr sz="1150">
              <a:latin typeface="Microsoft Sans Serif"/>
              <a:cs typeface="Microsoft Sans Serif"/>
            </a:endParaRPr>
          </a:p>
          <a:p>
            <a:pPr marL="408940">
              <a:lnSpc>
                <a:spcPts val="869"/>
              </a:lnSpc>
            </a:pPr>
            <a:r>
              <a:rPr sz="800" spc="45" dirty="0">
                <a:latin typeface="Microsoft Sans Serif"/>
                <a:cs typeface="Microsoft Sans Serif"/>
              </a:rPr>
              <a:t>2π</a:t>
            </a:r>
            <a:r>
              <a:rPr sz="800" spc="5" dirty="0">
                <a:latin typeface="Microsoft Sans Serif"/>
                <a:cs typeface="Microsoft Sans Serif"/>
              </a:rPr>
              <a:t>f.c.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762354" y="4632749"/>
            <a:ext cx="6546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latin typeface="Arial"/>
                <a:cs typeface="Arial"/>
              </a:rPr>
              <a:t>Condensador</a:t>
            </a:r>
            <a:endParaRPr sz="7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958133" y="4615297"/>
            <a:ext cx="3567429" cy="148117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dispositivo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fabricado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tener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función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específica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capacidad</a:t>
            </a:r>
            <a:r>
              <a:rPr sz="850" i="1" spc="-40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958140" y="4945990"/>
            <a:ext cx="11506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Condensador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(no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polarizado)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476657" y="5136489"/>
            <a:ext cx="11811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55" dirty="0">
                <a:latin typeface="Microsoft Sans Serif"/>
                <a:cs typeface="Microsoft Sans Serif"/>
              </a:rPr>
              <a:t>o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599500" y="5204058"/>
            <a:ext cx="437515" cy="2180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45085" algn="r">
              <a:lnSpc>
                <a:spcPts val="805"/>
              </a:lnSpc>
              <a:spcBef>
                <a:spcPts val="100"/>
              </a:spcBef>
            </a:pPr>
            <a:r>
              <a:rPr sz="800" u="sng" spc="-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  <a:p>
            <a:pPr marL="38100">
              <a:lnSpc>
                <a:spcPts val="805"/>
              </a:lnSpc>
            </a:pPr>
            <a:r>
              <a:rPr sz="650" spc="35" dirty="0">
                <a:latin typeface="Microsoft Sans Serif"/>
                <a:cs typeface="Microsoft Sans Serif"/>
              </a:rPr>
              <a:t>do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=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k</a:t>
            </a:r>
            <a:r>
              <a:rPr sz="650" spc="190" dirty="0">
                <a:latin typeface="Microsoft Sans Serif"/>
                <a:cs typeface="Microsoft Sans Serif"/>
              </a:rPr>
              <a:t> </a:t>
            </a:r>
            <a:r>
              <a:rPr sz="1200" spc="7" baseline="-41666" dirty="0">
                <a:latin typeface="Microsoft Sans Serif"/>
                <a:cs typeface="Microsoft Sans Serif"/>
              </a:rPr>
              <a:t>D</a:t>
            </a:r>
            <a:endParaRPr sz="1200" baseline="-41666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100999" y="5197709"/>
            <a:ext cx="941069" cy="4692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área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dirty="0">
                <a:latin typeface="Microsoft Sans Serif"/>
                <a:cs typeface="Microsoft Sans Serif"/>
              </a:rPr>
              <a:t>las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placas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43000"/>
              </a:lnSpc>
              <a:spcBef>
                <a:spcPts val="245"/>
              </a:spcBef>
            </a:pPr>
            <a:r>
              <a:rPr sz="700" spc="10" dirty="0">
                <a:latin typeface="Microsoft Sans Serif"/>
                <a:cs typeface="Microsoft Sans Serif"/>
              </a:rPr>
              <a:t>Distancia</a:t>
            </a:r>
            <a:r>
              <a:rPr sz="700" spc="-2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placas </a:t>
            </a:r>
            <a:r>
              <a:rPr sz="700" spc="-17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Constante</a:t>
            </a:r>
            <a:r>
              <a:rPr sz="700" spc="-1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dialéctica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068247" y="5549240"/>
            <a:ext cx="95059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Condensador</a:t>
            </a:r>
            <a:r>
              <a:rPr sz="600" spc="-3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(Polarizado)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940728" y="5619089"/>
            <a:ext cx="9842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15" dirty="0">
                <a:latin typeface="Microsoft Sans Serif"/>
                <a:cs typeface="Microsoft Sans Serif"/>
              </a:rPr>
              <a:t>+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024061" y="5593689"/>
            <a:ext cx="58991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sz="1000" u="sng" spc="-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60" dirty="0">
                <a:latin typeface="Times New Roman"/>
                <a:cs typeface="Times New Roman"/>
              </a:rPr>
              <a:t> </a:t>
            </a:r>
            <a:r>
              <a:rPr sz="10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000" u="sng" spc="-15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000" u="sng" spc="-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+</a:t>
            </a:r>
            <a:r>
              <a:rPr sz="1000" spc="395" dirty="0">
                <a:latin typeface="Microsoft Sans Serif"/>
                <a:cs typeface="Microsoft Sans Serif"/>
              </a:rPr>
              <a:t> </a:t>
            </a:r>
            <a:r>
              <a:rPr spc="82" baseline="-37037" dirty="0">
                <a:latin typeface="Microsoft Sans Serif"/>
                <a:cs typeface="Microsoft Sans Serif"/>
              </a:rPr>
              <a:t>o</a:t>
            </a:r>
            <a:endParaRPr baseline="-37037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762310" y="6372759"/>
            <a:ext cx="18935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20" dirty="0">
                <a:latin typeface="Arial"/>
                <a:cs typeface="Arial"/>
              </a:rPr>
              <a:t>Unidad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30" dirty="0">
                <a:latin typeface="Arial"/>
                <a:cs typeface="Arial"/>
              </a:rPr>
              <a:t>central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procesamiento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-15" dirty="0">
                <a:latin typeface="Arial"/>
                <a:cs typeface="Arial"/>
              </a:rPr>
              <a:t>(CPU)</a:t>
            </a:r>
            <a:endParaRPr sz="75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958089" y="6307989"/>
            <a:ext cx="414147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parte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toma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decisiones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computadora.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También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puede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usarse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 describir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25" dirty="0">
                <a:latin typeface="Microsoft Sans Serif"/>
                <a:cs typeface="Microsoft Sans Serif"/>
              </a:rPr>
              <a:t>circuitos </a:t>
            </a:r>
            <a:r>
              <a:rPr sz="900" spc="30" dirty="0">
                <a:latin typeface="Microsoft Sans Serif"/>
                <a:cs typeface="Microsoft Sans Serif"/>
              </a:rPr>
              <a:t>de procesamiento </a:t>
            </a:r>
            <a:r>
              <a:rPr sz="900" spc="50" dirty="0">
                <a:latin typeface="Microsoft Sans Serif"/>
                <a:cs typeface="Microsoft Sans Serif"/>
              </a:rPr>
              <a:t>junto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45" dirty="0">
                <a:latin typeface="Microsoft Sans Serif"/>
                <a:cs typeface="Microsoft Sans Serif"/>
              </a:rPr>
              <a:t>memoria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40" dirty="0">
                <a:latin typeface="Microsoft Sans Serif"/>
                <a:cs typeface="Microsoft Sans Serif"/>
              </a:rPr>
              <a:t>otros </a:t>
            </a:r>
            <a:r>
              <a:rPr sz="900" spc="4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circuitos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necesarios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procesar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información.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019033" y="1598368"/>
            <a:ext cx="592104" cy="98748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787803" y="1875011"/>
            <a:ext cx="607009" cy="80457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0753" y="1052034"/>
            <a:ext cx="911937" cy="165963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658045" y="3764024"/>
            <a:ext cx="315281" cy="91986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654998" y="3770374"/>
            <a:ext cx="315290" cy="91986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699573" y="3770374"/>
            <a:ext cx="289890" cy="91986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285678" y="3964989"/>
            <a:ext cx="91986" cy="315300"/>
          </a:xfrm>
          <a:prstGeom prst="rect">
            <a:avLst/>
          </a:prstGeom>
        </p:spPr>
      </p:pic>
      <p:grpSp>
        <p:nvGrpSpPr>
          <p:cNvPr id="9" name="object 9"/>
          <p:cNvGrpSpPr/>
          <p:nvPr/>
        </p:nvGrpSpPr>
        <p:grpSpPr>
          <a:xfrm>
            <a:off x="9281657" y="3940945"/>
            <a:ext cx="2292985" cy="624840"/>
            <a:chOff x="4227056" y="3940945"/>
            <a:chExt cx="2292985" cy="624840"/>
          </a:xfrm>
        </p:grpSpPr>
        <p:sp>
          <p:nvSpPr>
            <p:cNvPr id="10" name="object 10"/>
            <p:cNvSpPr/>
            <p:nvPr/>
          </p:nvSpPr>
          <p:spPr>
            <a:xfrm>
              <a:off x="4272840" y="3945708"/>
              <a:ext cx="2242820" cy="615315"/>
            </a:xfrm>
            <a:custGeom>
              <a:avLst/>
              <a:gdLst/>
              <a:ahLst/>
              <a:cxnLst/>
              <a:rect l="l" t="t" r="r" b="b"/>
              <a:pathLst>
                <a:path w="2242820" h="615314">
                  <a:moveTo>
                    <a:pt x="0" y="0"/>
                  </a:moveTo>
                  <a:lnTo>
                    <a:pt x="0" y="245745"/>
                  </a:lnTo>
                  <a:lnTo>
                    <a:pt x="0" y="457327"/>
                  </a:lnTo>
                  <a:lnTo>
                    <a:pt x="1232433" y="457327"/>
                  </a:lnTo>
                </a:path>
                <a:path w="2242820" h="615314">
                  <a:moveTo>
                    <a:pt x="2242375" y="615238"/>
                  </a:moveTo>
                  <a:lnTo>
                    <a:pt x="1235900" y="615238"/>
                  </a:lnTo>
                  <a:lnTo>
                    <a:pt x="1235900" y="329488"/>
                  </a:lnTo>
                  <a:lnTo>
                    <a:pt x="2242375" y="329488"/>
                  </a:lnTo>
                  <a:lnTo>
                    <a:pt x="2242375" y="615238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27056" y="3942100"/>
              <a:ext cx="91986" cy="818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097356" y="4282267"/>
              <a:ext cx="0" cy="279400"/>
            </a:xfrm>
            <a:custGeom>
              <a:avLst/>
              <a:gdLst/>
              <a:ahLst/>
              <a:cxnLst/>
              <a:rect l="l" t="t" r="r" b="b"/>
              <a:pathLst>
                <a:path h="279400">
                  <a:moveTo>
                    <a:pt x="0" y="0"/>
                  </a:moveTo>
                  <a:lnTo>
                    <a:pt x="0" y="27940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097360" y="4282267"/>
              <a:ext cx="0" cy="279400"/>
            </a:xfrm>
            <a:custGeom>
              <a:avLst/>
              <a:gdLst/>
              <a:ahLst/>
              <a:cxnLst/>
              <a:rect l="l" t="t" r="r" b="b"/>
              <a:pathLst>
                <a:path h="279400">
                  <a:moveTo>
                    <a:pt x="0" y="0"/>
                  </a:moveTo>
                  <a:lnTo>
                    <a:pt x="0" y="279400"/>
                  </a:lnTo>
                </a:path>
              </a:pathLst>
            </a:custGeom>
            <a:ln w="1270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7970748" y="5887997"/>
            <a:ext cx="1936114" cy="414020"/>
            <a:chOff x="2916148" y="5887997"/>
            <a:chExt cx="1936114" cy="414020"/>
          </a:xfrm>
        </p:grpSpPr>
        <p:sp>
          <p:nvSpPr>
            <p:cNvPr id="15" name="object 15"/>
            <p:cNvSpPr/>
            <p:nvPr/>
          </p:nvSpPr>
          <p:spPr>
            <a:xfrm>
              <a:off x="2916974" y="6183134"/>
              <a:ext cx="1482090" cy="117475"/>
            </a:xfrm>
            <a:custGeom>
              <a:avLst/>
              <a:gdLst/>
              <a:ahLst/>
              <a:cxnLst/>
              <a:rect l="l" t="t" r="r" b="b"/>
              <a:pathLst>
                <a:path w="1482089" h="117475">
                  <a:moveTo>
                    <a:pt x="1481861" y="0"/>
                  </a:moveTo>
                  <a:lnTo>
                    <a:pt x="0" y="0"/>
                  </a:lnTo>
                  <a:lnTo>
                    <a:pt x="0" y="116878"/>
                  </a:lnTo>
                  <a:lnTo>
                    <a:pt x="1481861" y="116878"/>
                  </a:lnTo>
                  <a:lnTo>
                    <a:pt x="1481861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916974" y="6183121"/>
              <a:ext cx="1482090" cy="117475"/>
            </a:xfrm>
            <a:custGeom>
              <a:avLst/>
              <a:gdLst/>
              <a:ahLst/>
              <a:cxnLst/>
              <a:rect l="l" t="t" r="r" b="b"/>
              <a:pathLst>
                <a:path w="1482089" h="117475">
                  <a:moveTo>
                    <a:pt x="1481861" y="0"/>
                  </a:moveTo>
                  <a:lnTo>
                    <a:pt x="0" y="0"/>
                  </a:lnTo>
                  <a:lnTo>
                    <a:pt x="0" y="116890"/>
                  </a:lnTo>
                  <a:lnTo>
                    <a:pt x="1481861" y="116890"/>
                  </a:lnTo>
                  <a:lnTo>
                    <a:pt x="148186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85651" y="6184272"/>
              <a:ext cx="26670" cy="114935"/>
            </a:xfrm>
            <a:custGeom>
              <a:avLst/>
              <a:gdLst/>
              <a:ahLst/>
              <a:cxnLst/>
              <a:rect l="l" t="t" r="r" b="b"/>
              <a:pathLst>
                <a:path w="26670" h="114935">
                  <a:moveTo>
                    <a:pt x="13182" y="0"/>
                  </a:moveTo>
                  <a:lnTo>
                    <a:pt x="7875" y="4520"/>
                  </a:lnTo>
                  <a:lnTo>
                    <a:pt x="3705" y="16854"/>
                  </a:lnTo>
                  <a:lnTo>
                    <a:pt x="977" y="35163"/>
                  </a:lnTo>
                  <a:lnTo>
                    <a:pt x="0" y="57607"/>
                  </a:lnTo>
                  <a:lnTo>
                    <a:pt x="977" y="80136"/>
                  </a:lnTo>
                  <a:lnTo>
                    <a:pt x="3705" y="98210"/>
                  </a:lnTo>
                  <a:lnTo>
                    <a:pt x="7875" y="110229"/>
                  </a:lnTo>
                  <a:lnTo>
                    <a:pt x="13182" y="114592"/>
                  </a:lnTo>
                  <a:lnTo>
                    <a:pt x="18234" y="110229"/>
                  </a:lnTo>
                  <a:lnTo>
                    <a:pt x="22437" y="98210"/>
                  </a:lnTo>
                  <a:lnTo>
                    <a:pt x="25312" y="80136"/>
                  </a:lnTo>
                  <a:lnTo>
                    <a:pt x="26377" y="57607"/>
                  </a:lnTo>
                  <a:lnTo>
                    <a:pt x="25312" y="35163"/>
                  </a:lnTo>
                  <a:lnTo>
                    <a:pt x="22437" y="16854"/>
                  </a:lnTo>
                  <a:lnTo>
                    <a:pt x="18234" y="4520"/>
                  </a:lnTo>
                  <a:lnTo>
                    <a:pt x="13182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85651" y="6184272"/>
              <a:ext cx="26670" cy="114935"/>
            </a:xfrm>
            <a:custGeom>
              <a:avLst/>
              <a:gdLst/>
              <a:ahLst/>
              <a:cxnLst/>
              <a:rect l="l" t="t" r="r" b="b"/>
              <a:pathLst>
                <a:path w="26670" h="114935">
                  <a:moveTo>
                    <a:pt x="13182" y="0"/>
                  </a:moveTo>
                  <a:lnTo>
                    <a:pt x="18234" y="4520"/>
                  </a:lnTo>
                  <a:lnTo>
                    <a:pt x="22437" y="16854"/>
                  </a:lnTo>
                  <a:lnTo>
                    <a:pt x="25312" y="35163"/>
                  </a:lnTo>
                  <a:lnTo>
                    <a:pt x="26377" y="57607"/>
                  </a:lnTo>
                  <a:lnTo>
                    <a:pt x="25312" y="80136"/>
                  </a:lnTo>
                  <a:lnTo>
                    <a:pt x="22437" y="98210"/>
                  </a:lnTo>
                  <a:lnTo>
                    <a:pt x="18234" y="110229"/>
                  </a:lnTo>
                  <a:lnTo>
                    <a:pt x="13182" y="114592"/>
                  </a:lnTo>
                  <a:lnTo>
                    <a:pt x="7875" y="110229"/>
                  </a:lnTo>
                  <a:lnTo>
                    <a:pt x="3705" y="98210"/>
                  </a:lnTo>
                  <a:lnTo>
                    <a:pt x="977" y="80136"/>
                  </a:lnTo>
                  <a:lnTo>
                    <a:pt x="0" y="57607"/>
                  </a:lnTo>
                  <a:lnTo>
                    <a:pt x="977" y="35163"/>
                  </a:lnTo>
                  <a:lnTo>
                    <a:pt x="3705" y="16854"/>
                  </a:lnTo>
                  <a:lnTo>
                    <a:pt x="7875" y="4520"/>
                  </a:lnTo>
                  <a:lnTo>
                    <a:pt x="13182" y="0"/>
                  </a:lnTo>
                  <a:close/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86186" y="6205599"/>
              <a:ext cx="288925" cy="65405"/>
            </a:xfrm>
            <a:custGeom>
              <a:avLst/>
              <a:gdLst/>
              <a:ahLst/>
              <a:cxnLst/>
              <a:rect l="l" t="t" r="r" b="b"/>
              <a:pathLst>
                <a:path w="288925" h="65404">
                  <a:moveTo>
                    <a:pt x="281470" y="0"/>
                  </a:moveTo>
                  <a:lnTo>
                    <a:pt x="0" y="0"/>
                  </a:lnTo>
                  <a:lnTo>
                    <a:pt x="0" y="63093"/>
                  </a:lnTo>
                  <a:lnTo>
                    <a:pt x="1142" y="64782"/>
                  </a:lnTo>
                  <a:lnTo>
                    <a:pt x="279819" y="64782"/>
                  </a:lnTo>
                  <a:lnTo>
                    <a:pt x="283718" y="62356"/>
                  </a:lnTo>
                  <a:lnTo>
                    <a:pt x="286440" y="55656"/>
                  </a:lnTo>
                  <a:lnTo>
                    <a:pt x="288036" y="45553"/>
                  </a:lnTo>
                  <a:lnTo>
                    <a:pt x="288556" y="32918"/>
                  </a:lnTo>
                  <a:lnTo>
                    <a:pt x="288222" y="21768"/>
                  </a:lnTo>
                  <a:lnTo>
                    <a:pt x="287075" y="11120"/>
                  </a:lnTo>
                  <a:lnTo>
                    <a:pt x="284897" y="3141"/>
                  </a:lnTo>
                  <a:lnTo>
                    <a:pt x="28147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351070" y="5890741"/>
              <a:ext cx="498475" cy="379730"/>
            </a:xfrm>
            <a:custGeom>
              <a:avLst/>
              <a:gdLst/>
              <a:ahLst/>
              <a:cxnLst/>
              <a:rect l="l" t="t" r="r" b="b"/>
              <a:pathLst>
                <a:path w="498475" h="379729">
                  <a:moveTo>
                    <a:pt x="36258" y="314858"/>
                  </a:moveTo>
                  <a:lnTo>
                    <a:pt x="316585" y="314858"/>
                  </a:lnTo>
                  <a:lnTo>
                    <a:pt x="320012" y="317999"/>
                  </a:lnTo>
                  <a:lnTo>
                    <a:pt x="322191" y="325978"/>
                  </a:lnTo>
                  <a:lnTo>
                    <a:pt x="323338" y="336627"/>
                  </a:lnTo>
                  <a:lnTo>
                    <a:pt x="323672" y="347776"/>
                  </a:lnTo>
                  <a:lnTo>
                    <a:pt x="323151" y="360411"/>
                  </a:lnTo>
                  <a:lnTo>
                    <a:pt x="321556" y="370514"/>
                  </a:lnTo>
                  <a:lnTo>
                    <a:pt x="318834" y="377214"/>
                  </a:lnTo>
                  <a:lnTo>
                    <a:pt x="314934" y="379641"/>
                  </a:lnTo>
                  <a:lnTo>
                    <a:pt x="36258" y="379641"/>
                  </a:lnTo>
                  <a:lnTo>
                    <a:pt x="35115" y="377952"/>
                  </a:lnTo>
                  <a:lnTo>
                    <a:pt x="35115" y="376351"/>
                  </a:lnTo>
                  <a:lnTo>
                    <a:pt x="35115" y="316001"/>
                  </a:lnTo>
                  <a:lnTo>
                    <a:pt x="35115" y="314858"/>
                  </a:lnTo>
                  <a:lnTo>
                    <a:pt x="36258" y="314858"/>
                  </a:lnTo>
                  <a:close/>
                </a:path>
                <a:path w="498475" h="379729">
                  <a:moveTo>
                    <a:pt x="497916" y="533"/>
                  </a:moveTo>
                  <a:lnTo>
                    <a:pt x="0" y="0"/>
                  </a:lnTo>
                  <a:lnTo>
                    <a:pt x="0" y="341769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84022" y="6183125"/>
              <a:ext cx="12065" cy="113664"/>
            </a:xfrm>
            <a:custGeom>
              <a:avLst/>
              <a:gdLst/>
              <a:ahLst/>
              <a:cxnLst/>
              <a:rect l="l" t="t" r="r" b="b"/>
              <a:pathLst>
                <a:path w="12064" h="113664">
                  <a:moveTo>
                    <a:pt x="11535" y="0"/>
                  </a:moveTo>
                  <a:lnTo>
                    <a:pt x="0" y="55696"/>
                  </a:lnTo>
                  <a:lnTo>
                    <a:pt x="1815" y="91754"/>
                  </a:lnTo>
                  <a:lnTo>
                    <a:pt x="8490" y="110338"/>
                  </a:lnTo>
                  <a:lnTo>
                    <a:pt x="11535" y="1136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2" name="object 22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825459" y="7586428"/>
            <a:ext cx="1725664" cy="1503339"/>
          </a:xfrm>
          <a:prstGeom prst="rect">
            <a:avLst/>
          </a:prstGeom>
        </p:spPr>
      </p:pic>
      <p:sp>
        <p:nvSpPr>
          <p:cNvPr id="23" name="object 23"/>
          <p:cNvSpPr txBox="1"/>
          <p:nvPr/>
        </p:nvSpPr>
        <p:spPr>
          <a:xfrm>
            <a:off x="5762220" y="503388"/>
            <a:ext cx="101028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20" dirty="0">
                <a:latin typeface="Arial"/>
                <a:cs typeface="Arial"/>
              </a:rPr>
              <a:t>Cortacircuitos</a:t>
            </a:r>
            <a:endParaRPr sz="11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78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957999" y="488600"/>
            <a:ext cx="4071620" cy="385445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45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dispositivo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puede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usar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abrir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cerrar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circuito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manualmente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también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abre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circuito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automáticamente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cuando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detecta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sobrecorriente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162450" y="2142208"/>
            <a:ext cx="2025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ts val="165"/>
              </a:lnSpc>
              <a:spcBef>
                <a:spcPts val="100"/>
              </a:spcBef>
            </a:pPr>
            <a:r>
              <a:rPr sz="150" dirty="0">
                <a:solidFill>
                  <a:srgbClr val="FFFFFF"/>
                </a:solidFill>
                <a:latin typeface="Microsoft Sans Serif"/>
                <a:cs typeface="Microsoft Sans Serif"/>
              </a:rPr>
              <a:t>O</a:t>
            </a:r>
            <a:endParaRPr sz="150">
              <a:latin typeface="Microsoft Sans Serif"/>
              <a:cs typeface="Microsoft Sans Serif"/>
            </a:endParaRPr>
          </a:p>
          <a:p>
            <a:pPr marL="38100">
              <a:lnSpc>
                <a:spcPts val="165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norte                                                    </a:t>
            </a:r>
            <a:r>
              <a:rPr sz="1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FFFFFF"/>
                </a:solidFill>
                <a:latin typeface="Microsoft Sans Serif"/>
                <a:cs typeface="Microsoft Sans Serif"/>
              </a:rPr>
              <a:t>yo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165103" y="2286101"/>
            <a:ext cx="19177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225" baseline="18518" dirty="0">
                <a:solidFill>
                  <a:srgbClr val="FFFFFF"/>
                </a:solidFill>
                <a:latin typeface="Microsoft Sans Serif"/>
                <a:cs typeface="Microsoft Sans Serif"/>
              </a:rPr>
              <a:t>O               </a:t>
            </a:r>
            <a:r>
              <a:rPr sz="225" spc="52" baseline="18518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FFFFFF"/>
                </a:solidFill>
                <a:latin typeface="Microsoft Sans Serif"/>
                <a:cs typeface="Microsoft Sans Serif"/>
              </a:rPr>
              <a:t>O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191838" y="2297592"/>
            <a:ext cx="3556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F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191838" y="2313485"/>
            <a:ext cx="3556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-15" dirty="0">
                <a:solidFill>
                  <a:srgbClr val="FFFFFF"/>
                </a:solidFill>
                <a:latin typeface="Microsoft Sans Serif"/>
                <a:cs typeface="Microsoft Sans Serif"/>
              </a:rPr>
              <a:t>F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762219" y="2962608"/>
            <a:ext cx="13868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latin typeface="Arial"/>
                <a:cs typeface="Arial"/>
              </a:rPr>
              <a:t>Control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circuito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cerrado</a:t>
            </a:r>
            <a:endParaRPr sz="8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957999" y="2902346"/>
            <a:ext cx="3430270" cy="57975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algn="just">
              <a:lnSpc>
                <a:spcPct val="113599"/>
              </a:lnSpc>
              <a:spcBef>
                <a:spcPts val="95"/>
              </a:spcBef>
            </a:pPr>
            <a:r>
              <a:rPr sz="1050" spc="25" dirty="0">
                <a:latin typeface="Microsoft Sans Serif"/>
                <a:cs typeface="Microsoft Sans Serif"/>
              </a:rPr>
              <a:t>Una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20" dirty="0">
                <a:latin typeface="Microsoft Sans Serif"/>
                <a:cs typeface="Microsoft Sans Serif"/>
              </a:rPr>
              <a:t>técnica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control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compara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un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1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reacción</a:t>
            </a:r>
            <a:r>
              <a:rPr sz="1100" i="1" spc="-60" dirty="0">
                <a:latin typeface="Trebuchet MS"/>
                <a:cs typeface="Trebuchet MS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señal </a:t>
            </a:r>
            <a:r>
              <a:rPr sz="1050" spc="-27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representativa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un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valor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real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con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un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valor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20" dirty="0">
                <a:latin typeface="Microsoft Sans Serif"/>
                <a:cs typeface="Microsoft Sans Serif"/>
              </a:rPr>
              <a:t>deseado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y </a:t>
            </a:r>
            <a:r>
              <a:rPr sz="1050" spc="-27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responde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para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minimizar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error.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58049" y="3699518"/>
            <a:ext cx="674370" cy="2584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42875">
              <a:lnSpc>
                <a:spcPct val="1143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Punto </a:t>
            </a:r>
            <a:r>
              <a:rPr sz="700" spc="30" dirty="0">
                <a:latin typeface="Microsoft Sans Serif"/>
                <a:cs typeface="Microsoft Sans Serif"/>
              </a:rPr>
              <a:t>fijo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(Valor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deseado)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787377" y="3641028"/>
            <a:ext cx="10223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-15" dirty="0">
                <a:latin typeface="Microsoft Sans Serif"/>
                <a:cs typeface="Microsoft Sans Serif"/>
              </a:rPr>
              <a:t>+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985747" y="3660784"/>
            <a:ext cx="676275" cy="204543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4445" rIns="0" bIns="0" rtlCol="0">
            <a:spAutoFit/>
          </a:bodyPr>
          <a:lstStyle/>
          <a:p>
            <a:pPr>
              <a:spcBef>
                <a:spcPts val="35"/>
              </a:spcBef>
            </a:pPr>
            <a:endParaRPr sz="700">
              <a:latin typeface="Times New Roman"/>
              <a:cs typeface="Times New Roman"/>
            </a:endParaRPr>
          </a:p>
          <a:p>
            <a:pPr marL="127635"/>
            <a:r>
              <a:rPr sz="600" spc="20" dirty="0">
                <a:latin typeface="Microsoft Sans Serif"/>
                <a:cs typeface="Microsoft Sans Serif"/>
              </a:rPr>
              <a:t>Controlador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982697" y="3673487"/>
            <a:ext cx="708025" cy="187231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20320"/>
            <a:r>
              <a:rPr sz="500" spc="10" dirty="0">
                <a:latin typeface="Microsoft Sans Serif"/>
                <a:cs typeface="Microsoft Sans Serif"/>
              </a:rPr>
              <a:t>Dispositivo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control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0984003" y="3673486"/>
            <a:ext cx="695325" cy="189154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73025" rIns="0" bIns="0" rtlCol="0">
            <a:spAutoFit/>
          </a:bodyPr>
          <a:lstStyle/>
          <a:p>
            <a:pPr marL="175260">
              <a:spcBef>
                <a:spcPts val="575"/>
              </a:spcBef>
            </a:pPr>
            <a:r>
              <a:rPr sz="750" spc="5" dirty="0">
                <a:latin typeface="Microsoft Sans Serif"/>
                <a:cs typeface="Microsoft Sans Serif"/>
              </a:rPr>
              <a:t>Proceso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239086" y="3990278"/>
            <a:ext cx="6858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-15" dirty="0">
                <a:latin typeface="Microsoft Sans Serif"/>
                <a:cs typeface="Microsoft Sans Serif"/>
              </a:rPr>
              <a:t>-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631847" y="4116007"/>
            <a:ext cx="610235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92075">
              <a:lnSpc>
                <a:spcPct val="106700"/>
              </a:lnSpc>
              <a:spcBef>
                <a:spcPts val="100"/>
              </a:spcBef>
            </a:pPr>
            <a:r>
              <a:rPr sz="750" dirty="0">
                <a:latin typeface="Microsoft Sans Serif"/>
                <a:cs typeface="Microsoft Sans Serif"/>
              </a:rPr>
              <a:t>Reacción </a:t>
            </a:r>
            <a:r>
              <a:rPr sz="750" spc="5" dirty="0">
                <a:latin typeface="Microsoft Sans Serif"/>
                <a:cs typeface="Microsoft Sans Serif"/>
              </a:rPr>
              <a:t> (Valor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actual)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568102" y="4343547"/>
            <a:ext cx="5778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370"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Transmisor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1158309" y="4337197"/>
            <a:ext cx="407034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815">
              <a:spcBef>
                <a:spcPts val="100"/>
              </a:spcBef>
            </a:pPr>
            <a:r>
              <a:rPr sz="750" spc="5" dirty="0">
                <a:latin typeface="Microsoft Sans Serif"/>
                <a:cs typeface="Microsoft Sans Serif"/>
              </a:rPr>
              <a:t>Sensor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762219" y="4886859"/>
            <a:ext cx="72263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15" dirty="0">
                <a:latin typeface="Arial"/>
                <a:cs typeface="Arial"/>
              </a:rPr>
              <a:t>Conductor</a:t>
            </a:r>
            <a:endParaRPr sz="105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957999" y="4858918"/>
            <a:ext cx="4211320" cy="7581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material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permite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los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electrones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muevan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fácilmente</a:t>
            </a:r>
            <a:r>
              <a:rPr sz="850" dirty="0">
                <a:latin typeface="Microsoft Sans Serif"/>
                <a:cs typeface="Microsoft Sans Serif"/>
              </a:rPr>
              <a:t> 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través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él. </a:t>
            </a:r>
            <a:r>
              <a:rPr sz="850" spc="-35" dirty="0">
                <a:latin typeface="Microsoft Sans Serif"/>
                <a:cs typeface="Microsoft Sans Serif"/>
              </a:rPr>
              <a:t>El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cobre,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plata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35" dirty="0">
                <a:latin typeface="Microsoft Sans Serif"/>
                <a:cs typeface="Microsoft Sans Serif"/>
              </a:rPr>
              <a:t>aluminio </a:t>
            </a:r>
            <a:r>
              <a:rPr sz="850" spc="25" dirty="0">
                <a:latin typeface="Microsoft Sans Serif"/>
                <a:cs typeface="Microsoft Sans Serif"/>
              </a:rPr>
              <a:t>son ejemplos de materiales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25" dirty="0">
                <a:latin typeface="Microsoft Sans Serif"/>
                <a:cs typeface="Microsoft Sans Serif"/>
              </a:rPr>
              <a:t>son </a:t>
            </a:r>
            <a:r>
              <a:rPr sz="850" spc="30" dirty="0">
                <a:latin typeface="Microsoft Sans Serif"/>
                <a:cs typeface="Microsoft Sans Serif"/>
              </a:rPr>
              <a:t>buenos </a:t>
            </a:r>
            <a:r>
              <a:rPr sz="850" spc="3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conductores. También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10" dirty="0">
                <a:latin typeface="Microsoft Sans Serif"/>
                <a:cs typeface="Microsoft Sans Serif"/>
              </a:rPr>
              <a:t>usa </a:t>
            </a:r>
            <a:r>
              <a:rPr sz="850" spc="30" dirty="0">
                <a:latin typeface="Microsoft Sans Serif"/>
                <a:cs typeface="Microsoft Sans Serif"/>
              </a:rPr>
              <a:t>genéricamente para referirse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25" dirty="0">
                <a:latin typeface="Microsoft Sans Serif"/>
                <a:cs typeface="Microsoft Sans Serif"/>
              </a:rPr>
              <a:t>alambre, </a:t>
            </a:r>
            <a:r>
              <a:rPr sz="850" spc="10" dirty="0">
                <a:latin typeface="Microsoft Sans Serif"/>
                <a:cs typeface="Microsoft Sans Serif"/>
              </a:rPr>
              <a:t>cable </a:t>
            </a:r>
            <a:r>
              <a:rPr sz="850" spc="40" dirty="0">
                <a:latin typeface="Microsoft Sans Serif"/>
                <a:cs typeface="Microsoft Sans Serif"/>
              </a:rPr>
              <a:t>o </a:t>
            </a:r>
            <a:r>
              <a:rPr sz="850" spc="45" dirty="0">
                <a:latin typeface="Microsoft Sans Serif"/>
                <a:cs typeface="Microsoft Sans Serif"/>
              </a:rPr>
              <a:t>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barra</a:t>
            </a:r>
            <a:r>
              <a:rPr sz="850" i="1" u="sng" spc="-4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5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autobús</a:t>
            </a:r>
            <a:r>
              <a:rPr sz="850" i="1" spc="-40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está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hecho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material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conductor.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490431" y="5777738"/>
            <a:ext cx="409575" cy="2768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>
              <a:spcBef>
                <a:spcPts val="100"/>
              </a:spcBef>
            </a:pPr>
            <a:r>
              <a:rPr sz="550" spc="10" dirty="0">
                <a:latin typeface="Microsoft Sans Serif"/>
                <a:cs typeface="Microsoft Sans Serif"/>
              </a:rPr>
              <a:t>Aislante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550">
              <a:latin typeface="Microsoft Sans Serif"/>
              <a:cs typeface="Microsoft Sans Serif"/>
            </a:endParaRPr>
          </a:p>
          <a:p>
            <a:pPr marL="12700"/>
            <a:r>
              <a:rPr sz="5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550" u="sng" spc="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55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Conductor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762220" y="6603083"/>
            <a:ext cx="67246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30" dirty="0">
                <a:latin typeface="Arial"/>
                <a:cs typeface="Arial"/>
              </a:rPr>
              <a:t>contactor</a:t>
            </a:r>
            <a:endParaRPr sz="105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957999" y="6575142"/>
            <a:ext cx="421005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menudo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refiere</a:t>
            </a:r>
            <a:r>
              <a:rPr sz="850" dirty="0">
                <a:latin typeface="Microsoft Sans Serif"/>
                <a:cs typeface="Microsoft Sans Serif"/>
              </a:rPr>
              <a:t> a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dispositivo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contactos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grandes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cierran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cuando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15" dirty="0">
                <a:latin typeface="Microsoft Sans Serif"/>
                <a:cs typeface="Microsoft Sans Serif"/>
              </a:rPr>
              <a:t>aplica </a:t>
            </a:r>
            <a:r>
              <a:rPr sz="850" spc="35" dirty="0">
                <a:latin typeface="Microsoft Sans Serif"/>
                <a:cs typeface="Microsoft Sans Serif"/>
              </a:rPr>
              <a:t>corriente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15" dirty="0">
                <a:latin typeface="Microsoft Sans Serif"/>
                <a:cs typeface="Microsoft Sans Serif"/>
              </a:rPr>
              <a:t>su </a:t>
            </a:r>
            <a:r>
              <a:rPr sz="850" spc="30" dirty="0">
                <a:latin typeface="Microsoft Sans Serif"/>
                <a:cs typeface="Microsoft Sans Serif"/>
              </a:rPr>
              <a:t>electroimán; </a:t>
            </a:r>
            <a:r>
              <a:rPr sz="850" spc="20" dirty="0">
                <a:latin typeface="Microsoft Sans Serif"/>
                <a:cs typeface="Microsoft Sans Serif"/>
              </a:rPr>
              <a:t>sin </a:t>
            </a:r>
            <a:r>
              <a:rPr sz="850" spc="35" dirty="0">
                <a:latin typeface="Microsoft Sans Serif"/>
                <a:cs typeface="Microsoft Sans Serif"/>
              </a:rPr>
              <a:t>embargo, </a:t>
            </a:r>
            <a:r>
              <a:rPr sz="850" spc="40" dirty="0">
                <a:latin typeface="Microsoft Sans Serif"/>
                <a:cs typeface="Microsoft Sans Serif"/>
              </a:rPr>
              <a:t>también </a:t>
            </a:r>
            <a:r>
              <a:rPr sz="850" spc="20" dirty="0">
                <a:latin typeface="Microsoft Sans Serif"/>
                <a:cs typeface="Microsoft Sans Serif"/>
              </a:rPr>
              <a:t>hay </a:t>
            </a:r>
            <a:r>
              <a:rPr sz="850" spc="25" dirty="0">
                <a:latin typeface="Microsoft Sans Serif"/>
                <a:cs typeface="Microsoft Sans Serif"/>
              </a:rPr>
              <a:t>disponibles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contactores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estado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sólido.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Los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contactores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utilizan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controlar</a:t>
            </a:r>
            <a:r>
              <a:rPr sz="850" spc="10" dirty="0">
                <a:latin typeface="Microsoft Sans Serif"/>
                <a:cs typeface="Microsoft Sans Serif"/>
              </a:rPr>
              <a:t> la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potencia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aplicada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motores,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luces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componentes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calefacción.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417793" y="7522108"/>
            <a:ext cx="6216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Circuito</a:t>
            </a:r>
            <a:r>
              <a:rPr sz="500" spc="-2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potencia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504912" y="7538616"/>
            <a:ext cx="418465" cy="2333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latin typeface="Microsoft Sans Serif"/>
                <a:cs typeface="Microsoft Sans Serif"/>
              </a:rPr>
              <a:t>Armadura</a:t>
            </a:r>
            <a:endParaRPr sz="650">
              <a:latin typeface="Microsoft Sans Serif"/>
              <a:cs typeface="Microsoft Sans Serif"/>
            </a:endParaRPr>
          </a:p>
          <a:p>
            <a:pPr marL="123825">
              <a:spcBef>
                <a:spcPts val="440"/>
              </a:spcBef>
            </a:pPr>
            <a:r>
              <a:rPr sz="450" spc="10" dirty="0">
                <a:latin typeface="Microsoft Sans Serif"/>
                <a:cs typeface="Microsoft Sans Serif"/>
              </a:rPr>
              <a:t>Primavera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958051" y="7788804"/>
            <a:ext cx="7874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Contactos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móviles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0089112" y="7892947"/>
            <a:ext cx="19367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Bobina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0129751" y="8051696"/>
            <a:ext cx="5600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Electroimán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0368511" y="8549531"/>
            <a:ext cx="6311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Circuito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control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7958052" y="8766705"/>
            <a:ext cx="8794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Contactos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estacionarios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341592" y="9058800"/>
            <a:ext cx="6216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Circuito</a:t>
            </a:r>
            <a:r>
              <a:rPr sz="500" spc="-2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potencia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 rot="300000">
            <a:off x="9349286" y="2066361"/>
            <a:ext cx="8666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Tipo/Tipo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NEG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 rot="300000">
            <a:off x="9377639" y="2080456"/>
            <a:ext cx="41760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100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amperios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 rot="300000">
            <a:off x="9065704" y="2069577"/>
            <a:ext cx="5978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Marco-</a:t>
            </a:r>
            <a:r>
              <a:rPr sz="100" spc="-10" dirty="0">
                <a:solidFill>
                  <a:srgbClr val="FFFFFF"/>
                </a:solidFill>
                <a:latin typeface="Microsoft Sans Serif"/>
                <a:cs typeface="Microsoft Sans Serif"/>
              </a:rPr>
              <a:t>EG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 rot="300000">
            <a:off x="9217510" y="2347914"/>
            <a:ext cx="2559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100</a:t>
            </a:r>
            <a:endParaRPr sz="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92017" y="2098367"/>
            <a:ext cx="436879" cy="308043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8898590" y="1899259"/>
            <a:ext cx="82550" cy="69850"/>
            <a:chOff x="3843990" y="1899259"/>
            <a:chExt cx="82550" cy="69850"/>
          </a:xfrm>
        </p:grpSpPr>
        <p:sp>
          <p:nvSpPr>
            <p:cNvPr id="4" name="object 4"/>
            <p:cNvSpPr/>
            <p:nvPr/>
          </p:nvSpPr>
          <p:spPr>
            <a:xfrm>
              <a:off x="3846276" y="1901545"/>
              <a:ext cx="77470" cy="65405"/>
            </a:xfrm>
            <a:custGeom>
              <a:avLst/>
              <a:gdLst/>
              <a:ahLst/>
              <a:cxnLst/>
              <a:rect l="l" t="t" r="r" b="b"/>
              <a:pathLst>
                <a:path w="77470" h="65405">
                  <a:moveTo>
                    <a:pt x="68135" y="0"/>
                  </a:moveTo>
                  <a:lnTo>
                    <a:pt x="0" y="45770"/>
                  </a:lnTo>
                  <a:lnTo>
                    <a:pt x="1041" y="47332"/>
                  </a:lnTo>
                  <a:lnTo>
                    <a:pt x="7149" y="54658"/>
                  </a:lnTo>
                  <a:lnTo>
                    <a:pt x="14728" y="61056"/>
                  </a:lnTo>
                  <a:lnTo>
                    <a:pt x="22236" y="64876"/>
                  </a:lnTo>
                  <a:lnTo>
                    <a:pt x="28130" y="64465"/>
                  </a:lnTo>
                  <a:lnTo>
                    <a:pt x="74803" y="33108"/>
                  </a:lnTo>
                  <a:lnTo>
                    <a:pt x="77408" y="27804"/>
                  </a:lnTo>
                  <a:lnTo>
                    <a:pt x="76708" y="19408"/>
                  </a:lnTo>
                  <a:lnTo>
                    <a:pt x="73645" y="9970"/>
                  </a:lnTo>
                  <a:lnTo>
                    <a:pt x="69164" y="1536"/>
                  </a:lnTo>
                  <a:lnTo>
                    <a:pt x="68135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846276" y="1901545"/>
              <a:ext cx="77470" cy="65405"/>
            </a:xfrm>
            <a:custGeom>
              <a:avLst/>
              <a:gdLst/>
              <a:ahLst/>
              <a:cxnLst/>
              <a:rect l="l" t="t" r="r" b="b"/>
              <a:pathLst>
                <a:path w="77470" h="65405">
                  <a:moveTo>
                    <a:pt x="68135" y="0"/>
                  </a:moveTo>
                  <a:lnTo>
                    <a:pt x="69164" y="1536"/>
                  </a:lnTo>
                  <a:lnTo>
                    <a:pt x="73645" y="9970"/>
                  </a:lnTo>
                  <a:lnTo>
                    <a:pt x="76708" y="19408"/>
                  </a:lnTo>
                  <a:lnTo>
                    <a:pt x="77408" y="27804"/>
                  </a:lnTo>
                  <a:lnTo>
                    <a:pt x="74803" y="33108"/>
                  </a:lnTo>
                  <a:lnTo>
                    <a:pt x="28130" y="64465"/>
                  </a:lnTo>
                  <a:lnTo>
                    <a:pt x="22236" y="64876"/>
                  </a:lnTo>
                  <a:lnTo>
                    <a:pt x="14728" y="61056"/>
                  </a:lnTo>
                  <a:lnTo>
                    <a:pt x="7149" y="54658"/>
                  </a:lnTo>
                  <a:lnTo>
                    <a:pt x="1041" y="47332"/>
                  </a:lnTo>
                  <a:lnTo>
                    <a:pt x="0" y="45770"/>
                  </a:lnTo>
                  <a:lnTo>
                    <a:pt x="6813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8668798" y="1884587"/>
            <a:ext cx="429259" cy="157480"/>
            <a:chOff x="3614197" y="1884587"/>
            <a:chExt cx="429259" cy="157480"/>
          </a:xfrm>
        </p:grpSpPr>
        <p:sp>
          <p:nvSpPr>
            <p:cNvPr id="7" name="object 7"/>
            <p:cNvSpPr/>
            <p:nvPr/>
          </p:nvSpPr>
          <p:spPr>
            <a:xfrm>
              <a:off x="3616477" y="1994369"/>
              <a:ext cx="134620" cy="13970"/>
            </a:xfrm>
            <a:custGeom>
              <a:avLst/>
              <a:gdLst/>
              <a:ahLst/>
              <a:cxnLst/>
              <a:rect l="l" t="t" r="r" b="b"/>
              <a:pathLst>
                <a:path w="134620" h="13969">
                  <a:moveTo>
                    <a:pt x="134099" y="12700"/>
                  </a:moveTo>
                  <a:lnTo>
                    <a:pt x="132638" y="12700"/>
                  </a:lnTo>
                  <a:lnTo>
                    <a:pt x="132638" y="6350"/>
                  </a:lnTo>
                  <a:lnTo>
                    <a:pt x="129794" y="6350"/>
                  </a:lnTo>
                  <a:lnTo>
                    <a:pt x="129794" y="0"/>
                  </a:lnTo>
                  <a:lnTo>
                    <a:pt x="228" y="0"/>
                  </a:lnTo>
                  <a:lnTo>
                    <a:pt x="228" y="635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1054" y="12700"/>
                  </a:lnTo>
                  <a:lnTo>
                    <a:pt x="1054" y="13970"/>
                  </a:lnTo>
                  <a:lnTo>
                    <a:pt x="134099" y="13970"/>
                  </a:lnTo>
                  <a:lnTo>
                    <a:pt x="134099" y="1270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616483" y="1994314"/>
              <a:ext cx="135255" cy="14604"/>
            </a:xfrm>
            <a:custGeom>
              <a:avLst/>
              <a:gdLst/>
              <a:ahLst/>
              <a:cxnLst/>
              <a:rect l="l" t="t" r="r" b="b"/>
              <a:pathLst>
                <a:path w="135254" h="14605">
                  <a:moveTo>
                    <a:pt x="134874" y="12801"/>
                  </a:moveTo>
                  <a:lnTo>
                    <a:pt x="133045" y="14173"/>
                  </a:lnTo>
                  <a:lnTo>
                    <a:pt x="130759" y="13716"/>
                  </a:lnTo>
                  <a:lnTo>
                    <a:pt x="127101" y="13716"/>
                  </a:lnTo>
                  <a:lnTo>
                    <a:pt x="4114" y="13716"/>
                  </a:lnTo>
                  <a:lnTo>
                    <a:pt x="0" y="13271"/>
                  </a:lnTo>
                  <a:lnTo>
                    <a:pt x="0" y="6400"/>
                  </a:lnTo>
                </a:path>
                <a:path w="135254" h="14605">
                  <a:moveTo>
                    <a:pt x="0" y="6400"/>
                  </a:moveTo>
                  <a:lnTo>
                    <a:pt x="457" y="0"/>
                  </a:lnTo>
                  <a:lnTo>
                    <a:pt x="4114" y="0"/>
                  </a:lnTo>
                  <a:lnTo>
                    <a:pt x="8229" y="0"/>
                  </a:lnTo>
                  <a:lnTo>
                    <a:pt x="122986" y="0"/>
                  </a:lnTo>
                  <a:lnTo>
                    <a:pt x="12893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745411" y="1886875"/>
              <a:ext cx="171450" cy="120650"/>
            </a:xfrm>
            <a:custGeom>
              <a:avLst/>
              <a:gdLst/>
              <a:ahLst/>
              <a:cxnLst/>
              <a:rect l="l" t="t" r="r" b="b"/>
              <a:pathLst>
                <a:path w="171450" h="120650">
                  <a:moveTo>
                    <a:pt x="163220" y="0"/>
                  </a:moveTo>
                  <a:lnTo>
                    <a:pt x="158191" y="3200"/>
                  </a:lnTo>
                  <a:lnTo>
                    <a:pt x="153162" y="6857"/>
                  </a:lnTo>
                  <a:lnTo>
                    <a:pt x="147675" y="10058"/>
                  </a:lnTo>
                  <a:lnTo>
                    <a:pt x="142646" y="13716"/>
                  </a:lnTo>
                  <a:lnTo>
                    <a:pt x="137617" y="16916"/>
                  </a:lnTo>
                  <a:lnTo>
                    <a:pt x="132588" y="20574"/>
                  </a:lnTo>
                  <a:lnTo>
                    <a:pt x="122072" y="26974"/>
                  </a:lnTo>
                  <a:lnTo>
                    <a:pt x="117043" y="30632"/>
                  </a:lnTo>
                  <a:lnTo>
                    <a:pt x="111556" y="33832"/>
                  </a:lnTo>
                  <a:lnTo>
                    <a:pt x="106527" y="37490"/>
                  </a:lnTo>
                  <a:lnTo>
                    <a:pt x="101498" y="40690"/>
                  </a:lnTo>
                  <a:lnTo>
                    <a:pt x="96469" y="44348"/>
                  </a:lnTo>
                  <a:lnTo>
                    <a:pt x="90995" y="47548"/>
                  </a:lnTo>
                  <a:lnTo>
                    <a:pt x="85953" y="51206"/>
                  </a:lnTo>
                  <a:lnTo>
                    <a:pt x="75438" y="57607"/>
                  </a:lnTo>
                  <a:lnTo>
                    <a:pt x="70408" y="61264"/>
                  </a:lnTo>
                  <a:lnTo>
                    <a:pt x="65379" y="64465"/>
                  </a:lnTo>
                  <a:lnTo>
                    <a:pt x="60350" y="68122"/>
                  </a:lnTo>
                  <a:lnTo>
                    <a:pt x="54864" y="71323"/>
                  </a:lnTo>
                  <a:lnTo>
                    <a:pt x="49834" y="74968"/>
                  </a:lnTo>
                  <a:lnTo>
                    <a:pt x="39319" y="81381"/>
                  </a:lnTo>
                  <a:lnTo>
                    <a:pt x="34290" y="85039"/>
                  </a:lnTo>
                  <a:lnTo>
                    <a:pt x="29260" y="88239"/>
                  </a:lnTo>
                  <a:lnTo>
                    <a:pt x="24231" y="91884"/>
                  </a:lnTo>
                  <a:lnTo>
                    <a:pt x="18745" y="95084"/>
                  </a:lnTo>
                  <a:lnTo>
                    <a:pt x="13716" y="98755"/>
                  </a:lnTo>
                  <a:lnTo>
                    <a:pt x="8686" y="101955"/>
                  </a:lnTo>
                  <a:lnTo>
                    <a:pt x="3657" y="105600"/>
                  </a:lnTo>
                  <a:lnTo>
                    <a:pt x="0" y="107442"/>
                  </a:lnTo>
                  <a:lnTo>
                    <a:pt x="1828" y="114300"/>
                  </a:lnTo>
                  <a:lnTo>
                    <a:pt x="5943" y="120243"/>
                  </a:lnTo>
                  <a:lnTo>
                    <a:pt x="10972" y="117043"/>
                  </a:lnTo>
                  <a:lnTo>
                    <a:pt x="16002" y="113398"/>
                  </a:lnTo>
                  <a:lnTo>
                    <a:pt x="21488" y="110185"/>
                  </a:lnTo>
                  <a:lnTo>
                    <a:pt x="26517" y="106527"/>
                  </a:lnTo>
                  <a:lnTo>
                    <a:pt x="31546" y="103327"/>
                  </a:lnTo>
                  <a:lnTo>
                    <a:pt x="36576" y="99682"/>
                  </a:lnTo>
                  <a:lnTo>
                    <a:pt x="47091" y="93281"/>
                  </a:lnTo>
                  <a:lnTo>
                    <a:pt x="52120" y="89611"/>
                  </a:lnTo>
                  <a:lnTo>
                    <a:pt x="57619" y="86410"/>
                  </a:lnTo>
                  <a:lnTo>
                    <a:pt x="62636" y="82765"/>
                  </a:lnTo>
                  <a:lnTo>
                    <a:pt x="67678" y="79565"/>
                  </a:lnTo>
                  <a:lnTo>
                    <a:pt x="72694" y="75882"/>
                  </a:lnTo>
                  <a:lnTo>
                    <a:pt x="78181" y="72694"/>
                  </a:lnTo>
                  <a:lnTo>
                    <a:pt x="83210" y="69037"/>
                  </a:lnTo>
                  <a:lnTo>
                    <a:pt x="93726" y="62649"/>
                  </a:lnTo>
                  <a:lnTo>
                    <a:pt x="98755" y="58966"/>
                  </a:lnTo>
                  <a:lnTo>
                    <a:pt x="103784" y="55778"/>
                  </a:lnTo>
                  <a:lnTo>
                    <a:pt x="108813" y="52120"/>
                  </a:lnTo>
                  <a:lnTo>
                    <a:pt x="114300" y="48920"/>
                  </a:lnTo>
                  <a:lnTo>
                    <a:pt x="119329" y="45250"/>
                  </a:lnTo>
                  <a:lnTo>
                    <a:pt x="129844" y="38849"/>
                  </a:lnTo>
                  <a:lnTo>
                    <a:pt x="134886" y="35204"/>
                  </a:lnTo>
                  <a:lnTo>
                    <a:pt x="139903" y="32003"/>
                  </a:lnTo>
                  <a:lnTo>
                    <a:pt x="144945" y="28333"/>
                  </a:lnTo>
                  <a:lnTo>
                    <a:pt x="150418" y="25133"/>
                  </a:lnTo>
                  <a:lnTo>
                    <a:pt x="155448" y="21488"/>
                  </a:lnTo>
                  <a:lnTo>
                    <a:pt x="160477" y="18287"/>
                  </a:lnTo>
                  <a:lnTo>
                    <a:pt x="165506" y="14617"/>
                  </a:lnTo>
                  <a:lnTo>
                    <a:pt x="170992" y="11417"/>
                  </a:lnTo>
                  <a:lnTo>
                    <a:pt x="166878" y="5943"/>
                  </a:lnTo>
                  <a:lnTo>
                    <a:pt x="163220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745417" y="1886873"/>
              <a:ext cx="171450" cy="120650"/>
            </a:xfrm>
            <a:custGeom>
              <a:avLst/>
              <a:gdLst/>
              <a:ahLst/>
              <a:cxnLst/>
              <a:rect l="l" t="t" r="r" b="b"/>
              <a:pathLst>
                <a:path w="171450" h="120650">
                  <a:moveTo>
                    <a:pt x="0" y="107442"/>
                  </a:moveTo>
                  <a:lnTo>
                    <a:pt x="3657" y="105613"/>
                  </a:lnTo>
                  <a:lnTo>
                    <a:pt x="8686" y="101955"/>
                  </a:lnTo>
                  <a:lnTo>
                    <a:pt x="13716" y="98755"/>
                  </a:lnTo>
                  <a:lnTo>
                    <a:pt x="18732" y="95084"/>
                  </a:lnTo>
                  <a:lnTo>
                    <a:pt x="24218" y="91884"/>
                  </a:lnTo>
                  <a:lnTo>
                    <a:pt x="29260" y="88239"/>
                  </a:lnTo>
                  <a:lnTo>
                    <a:pt x="34277" y="85039"/>
                  </a:lnTo>
                  <a:lnTo>
                    <a:pt x="39319" y="81381"/>
                  </a:lnTo>
                  <a:lnTo>
                    <a:pt x="44792" y="78168"/>
                  </a:lnTo>
                  <a:lnTo>
                    <a:pt x="49834" y="74968"/>
                  </a:lnTo>
                  <a:lnTo>
                    <a:pt x="54851" y="71323"/>
                  </a:lnTo>
                  <a:lnTo>
                    <a:pt x="60350" y="68122"/>
                  </a:lnTo>
                  <a:lnTo>
                    <a:pt x="65366" y="64465"/>
                  </a:lnTo>
                  <a:lnTo>
                    <a:pt x="70408" y="61264"/>
                  </a:lnTo>
                  <a:lnTo>
                    <a:pt x="75425" y="57607"/>
                  </a:lnTo>
                  <a:lnTo>
                    <a:pt x="80924" y="54406"/>
                  </a:lnTo>
                  <a:lnTo>
                    <a:pt x="85940" y="51206"/>
                  </a:lnTo>
                  <a:lnTo>
                    <a:pt x="90982" y="47548"/>
                  </a:lnTo>
                  <a:lnTo>
                    <a:pt x="96469" y="44348"/>
                  </a:lnTo>
                  <a:lnTo>
                    <a:pt x="101485" y="40690"/>
                  </a:lnTo>
                  <a:lnTo>
                    <a:pt x="106527" y="37490"/>
                  </a:lnTo>
                  <a:lnTo>
                    <a:pt x="111544" y="33832"/>
                  </a:lnTo>
                  <a:lnTo>
                    <a:pt x="117043" y="30632"/>
                  </a:lnTo>
                  <a:lnTo>
                    <a:pt x="122059" y="26974"/>
                  </a:lnTo>
                  <a:lnTo>
                    <a:pt x="127101" y="23774"/>
                  </a:lnTo>
                  <a:lnTo>
                    <a:pt x="132575" y="20574"/>
                  </a:lnTo>
                  <a:lnTo>
                    <a:pt x="137617" y="16916"/>
                  </a:lnTo>
                  <a:lnTo>
                    <a:pt x="142633" y="13716"/>
                  </a:lnTo>
                  <a:lnTo>
                    <a:pt x="147675" y="10058"/>
                  </a:lnTo>
                  <a:lnTo>
                    <a:pt x="153162" y="6858"/>
                  </a:lnTo>
                  <a:lnTo>
                    <a:pt x="158191" y="3200"/>
                  </a:lnTo>
                  <a:lnTo>
                    <a:pt x="163220" y="0"/>
                  </a:lnTo>
                  <a:lnTo>
                    <a:pt x="166878" y="5943"/>
                  </a:lnTo>
                  <a:lnTo>
                    <a:pt x="170992" y="11430"/>
                  </a:lnTo>
                  <a:lnTo>
                    <a:pt x="165493" y="14617"/>
                  </a:lnTo>
                  <a:lnTo>
                    <a:pt x="160477" y="18300"/>
                  </a:lnTo>
                  <a:lnTo>
                    <a:pt x="155435" y="21488"/>
                  </a:lnTo>
                  <a:lnTo>
                    <a:pt x="150418" y="25146"/>
                  </a:lnTo>
                  <a:lnTo>
                    <a:pt x="144932" y="28333"/>
                  </a:lnTo>
                  <a:lnTo>
                    <a:pt x="139903" y="32016"/>
                  </a:lnTo>
                  <a:lnTo>
                    <a:pt x="134874" y="35217"/>
                  </a:lnTo>
                  <a:lnTo>
                    <a:pt x="129844" y="38862"/>
                  </a:lnTo>
                  <a:lnTo>
                    <a:pt x="124358" y="42062"/>
                  </a:lnTo>
                  <a:lnTo>
                    <a:pt x="119316" y="45262"/>
                  </a:lnTo>
                  <a:lnTo>
                    <a:pt x="114300" y="48933"/>
                  </a:lnTo>
                  <a:lnTo>
                    <a:pt x="108800" y="52133"/>
                  </a:lnTo>
                  <a:lnTo>
                    <a:pt x="103784" y="55778"/>
                  </a:lnTo>
                  <a:lnTo>
                    <a:pt x="98742" y="58978"/>
                  </a:lnTo>
                  <a:lnTo>
                    <a:pt x="93726" y="62649"/>
                  </a:lnTo>
                  <a:lnTo>
                    <a:pt x="88226" y="65849"/>
                  </a:lnTo>
                  <a:lnTo>
                    <a:pt x="83210" y="69049"/>
                  </a:lnTo>
                  <a:lnTo>
                    <a:pt x="78168" y="72694"/>
                  </a:lnTo>
                  <a:lnTo>
                    <a:pt x="72694" y="75895"/>
                  </a:lnTo>
                  <a:lnTo>
                    <a:pt x="67665" y="79565"/>
                  </a:lnTo>
                  <a:lnTo>
                    <a:pt x="62636" y="82765"/>
                  </a:lnTo>
                  <a:lnTo>
                    <a:pt x="57607" y="86410"/>
                  </a:lnTo>
                  <a:lnTo>
                    <a:pt x="52108" y="89611"/>
                  </a:lnTo>
                  <a:lnTo>
                    <a:pt x="47091" y="93281"/>
                  </a:lnTo>
                  <a:lnTo>
                    <a:pt x="42049" y="96481"/>
                  </a:lnTo>
                  <a:lnTo>
                    <a:pt x="36576" y="99682"/>
                  </a:lnTo>
                  <a:lnTo>
                    <a:pt x="31534" y="103327"/>
                  </a:lnTo>
                  <a:lnTo>
                    <a:pt x="26517" y="106527"/>
                  </a:lnTo>
                  <a:lnTo>
                    <a:pt x="21475" y="110185"/>
                  </a:lnTo>
                  <a:lnTo>
                    <a:pt x="16002" y="113398"/>
                  </a:lnTo>
                  <a:lnTo>
                    <a:pt x="10960" y="117043"/>
                  </a:lnTo>
                  <a:lnTo>
                    <a:pt x="5943" y="120243"/>
                  </a:lnTo>
                  <a:lnTo>
                    <a:pt x="1828" y="1143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950690" y="2025459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90068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0068" y="12700"/>
                  </a:lnTo>
                  <a:lnTo>
                    <a:pt x="90068" y="6350"/>
                  </a:lnTo>
                  <a:lnTo>
                    <a:pt x="90068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950700" y="2025407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3200" y="0"/>
                  </a:lnTo>
                  <a:lnTo>
                    <a:pt x="5943" y="0"/>
                  </a:lnTo>
                  <a:lnTo>
                    <a:pt x="90068" y="0"/>
                  </a:lnTo>
                  <a:lnTo>
                    <a:pt x="90068" y="6400"/>
                  </a:lnTo>
                  <a:lnTo>
                    <a:pt x="90068" y="13258"/>
                  </a:lnTo>
                  <a:lnTo>
                    <a:pt x="87325" y="13258"/>
                  </a:lnTo>
                  <a:lnTo>
                    <a:pt x="84569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871013" y="2008181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28" y="0"/>
                  </a:lnTo>
                  <a:lnTo>
                    <a:pt x="7817" y="2949"/>
                  </a:lnTo>
                  <a:lnTo>
                    <a:pt x="3716" y="10312"/>
                  </a:lnTo>
                  <a:lnTo>
                    <a:pt x="989" y="19856"/>
                  </a:lnTo>
                  <a:lnTo>
                    <a:pt x="0" y="29349"/>
                  </a:lnTo>
                  <a:lnTo>
                    <a:pt x="0" y="31203"/>
                  </a:lnTo>
                  <a:lnTo>
                    <a:pt x="82092" y="31203"/>
                  </a:lnTo>
                  <a:lnTo>
                    <a:pt x="82092" y="29349"/>
                  </a:lnTo>
                  <a:lnTo>
                    <a:pt x="81104" y="19856"/>
                  </a:lnTo>
                  <a:lnTo>
                    <a:pt x="78381" y="10312"/>
                  </a:lnTo>
                  <a:lnTo>
                    <a:pt x="74281" y="2949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871013" y="2008181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31203"/>
                  </a:moveTo>
                  <a:lnTo>
                    <a:pt x="82092" y="29349"/>
                  </a:lnTo>
                  <a:lnTo>
                    <a:pt x="81104" y="19856"/>
                  </a:lnTo>
                  <a:lnTo>
                    <a:pt x="78381" y="10312"/>
                  </a:lnTo>
                  <a:lnTo>
                    <a:pt x="74281" y="2949"/>
                  </a:lnTo>
                  <a:lnTo>
                    <a:pt x="69164" y="0"/>
                  </a:lnTo>
                  <a:lnTo>
                    <a:pt x="12928" y="0"/>
                  </a:lnTo>
                  <a:lnTo>
                    <a:pt x="7817" y="2949"/>
                  </a:lnTo>
                  <a:lnTo>
                    <a:pt x="3716" y="10312"/>
                  </a:lnTo>
                  <a:lnTo>
                    <a:pt x="989" y="19856"/>
                  </a:lnTo>
                  <a:lnTo>
                    <a:pt x="0" y="29349"/>
                  </a:lnTo>
                  <a:lnTo>
                    <a:pt x="0" y="31203"/>
                  </a:lnTo>
                  <a:lnTo>
                    <a:pt x="82092" y="312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8898590" y="2115159"/>
            <a:ext cx="82550" cy="69850"/>
            <a:chOff x="3843990" y="2115159"/>
            <a:chExt cx="82550" cy="69850"/>
          </a:xfrm>
        </p:grpSpPr>
        <p:sp>
          <p:nvSpPr>
            <p:cNvPr id="16" name="object 16"/>
            <p:cNvSpPr/>
            <p:nvPr/>
          </p:nvSpPr>
          <p:spPr>
            <a:xfrm>
              <a:off x="3846276" y="2117445"/>
              <a:ext cx="77470" cy="65405"/>
            </a:xfrm>
            <a:custGeom>
              <a:avLst/>
              <a:gdLst/>
              <a:ahLst/>
              <a:cxnLst/>
              <a:rect l="l" t="t" r="r" b="b"/>
              <a:pathLst>
                <a:path w="77470" h="65405">
                  <a:moveTo>
                    <a:pt x="68135" y="0"/>
                  </a:moveTo>
                  <a:lnTo>
                    <a:pt x="0" y="45770"/>
                  </a:lnTo>
                  <a:lnTo>
                    <a:pt x="1041" y="47332"/>
                  </a:lnTo>
                  <a:lnTo>
                    <a:pt x="7149" y="54658"/>
                  </a:lnTo>
                  <a:lnTo>
                    <a:pt x="14728" y="61056"/>
                  </a:lnTo>
                  <a:lnTo>
                    <a:pt x="22236" y="64876"/>
                  </a:lnTo>
                  <a:lnTo>
                    <a:pt x="28130" y="64465"/>
                  </a:lnTo>
                  <a:lnTo>
                    <a:pt x="74803" y="33108"/>
                  </a:lnTo>
                  <a:lnTo>
                    <a:pt x="77408" y="27804"/>
                  </a:lnTo>
                  <a:lnTo>
                    <a:pt x="76708" y="19408"/>
                  </a:lnTo>
                  <a:lnTo>
                    <a:pt x="73645" y="9970"/>
                  </a:lnTo>
                  <a:lnTo>
                    <a:pt x="69164" y="1536"/>
                  </a:lnTo>
                  <a:lnTo>
                    <a:pt x="68135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846276" y="2117445"/>
              <a:ext cx="77470" cy="65405"/>
            </a:xfrm>
            <a:custGeom>
              <a:avLst/>
              <a:gdLst/>
              <a:ahLst/>
              <a:cxnLst/>
              <a:rect l="l" t="t" r="r" b="b"/>
              <a:pathLst>
                <a:path w="77470" h="65405">
                  <a:moveTo>
                    <a:pt x="68135" y="0"/>
                  </a:moveTo>
                  <a:lnTo>
                    <a:pt x="69164" y="1536"/>
                  </a:lnTo>
                  <a:lnTo>
                    <a:pt x="73645" y="9970"/>
                  </a:lnTo>
                  <a:lnTo>
                    <a:pt x="76708" y="19408"/>
                  </a:lnTo>
                  <a:lnTo>
                    <a:pt x="77408" y="27804"/>
                  </a:lnTo>
                  <a:lnTo>
                    <a:pt x="74803" y="33108"/>
                  </a:lnTo>
                  <a:lnTo>
                    <a:pt x="28130" y="64465"/>
                  </a:lnTo>
                  <a:lnTo>
                    <a:pt x="22236" y="64876"/>
                  </a:lnTo>
                  <a:lnTo>
                    <a:pt x="14728" y="61056"/>
                  </a:lnTo>
                  <a:lnTo>
                    <a:pt x="7149" y="54658"/>
                  </a:lnTo>
                  <a:lnTo>
                    <a:pt x="1041" y="47332"/>
                  </a:lnTo>
                  <a:lnTo>
                    <a:pt x="0" y="45770"/>
                  </a:lnTo>
                  <a:lnTo>
                    <a:pt x="6813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8663292" y="2100487"/>
            <a:ext cx="439420" cy="306070"/>
            <a:chOff x="3608692" y="2100487"/>
            <a:chExt cx="439420" cy="306070"/>
          </a:xfrm>
        </p:grpSpPr>
        <p:sp>
          <p:nvSpPr>
            <p:cNvPr id="19" name="object 19"/>
            <p:cNvSpPr/>
            <p:nvPr/>
          </p:nvSpPr>
          <p:spPr>
            <a:xfrm>
              <a:off x="3616477" y="2210269"/>
              <a:ext cx="134620" cy="13970"/>
            </a:xfrm>
            <a:custGeom>
              <a:avLst/>
              <a:gdLst/>
              <a:ahLst/>
              <a:cxnLst/>
              <a:rect l="l" t="t" r="r" b="b"/>
              <a:pathLst>
                <a:path w="134620" h="13969">
                  <a:moveTo>
                    <a:pt x="134099" y="12700"/>
                  </a:moveTo>
                  <a:lnTo>
                    <a:pt x="132638" y="12700"/>
                  </a:lnTo>
                  <a:lnTo>
                    <a:pt x="132638" y="6350"/>
                  </a:lnTo>
                  <a:lnTo>
                    <a:pt x="129794" y="6350"/>
                  </a:lnTo>
                  <a:lnTo>
                    <a:pt x="129794" y="0"/>
                  </a:lnTo>
                  <a:lnTo>
                    <a:pt x="228" y="0"/>
                  </a:lnTo>
                  <a:lnTo>
                    <a:pt x="228" y="635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1054" y="12700"/>
                  </a:lnTo>
                  <a:lnTo>
                    <a:pt x="1054" y="13970"/>
                  </a:lnTo>
                  <a:lnTo>
                    <a:pt x="134099" y="13970"/>
                  </a:lnTo>
                  <a:lnTo>
                    <a:pt x="134099" y="1270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616483" y="2210212"/>
              <a:ext cx="135255" cy="14604"/>
            </a:xfrm>
            <a:custGeom>
              <a:avLst/>
              <a:gdLst/>
              <a:ahLst/>
              <a:cxnLst/>
              <a:rect l="l" t="t" r="r" b="b"/>
              <a:pathLst>
                <a:path w="135254" h="14605">
                  <a:moveTo>
                    <a:pt x="134874" y="12801"/>
                  </a:moveTo>
                  <a:lnTo>
                    <a:pt x="133045" y="14173"/>
                  </a:lnTo>
                  <a:lnTo>
                    <a:pt x="130759" y="13716"/>
                  </a:lnTo>
                  <a:lnTo>
                    <a:pt x="127101" y="13716"/>
                  </a:lnTo>
                  <a:lnTo>
                    <a:pt x="4114" y="13716"/>
                  </a:lnTo>
                  <a:lnTo>
                    <a:pt x="0" y="13271"/>
                  </a:lnTo>
                  <a:lnTo>
                    <a:pt x="0" y="6400"/>
                  </a:lnTo>
                </a:path>
                <a:path w="135254" h="14605">
                  <a:moveTo>
                    <a:pt x="0" y="6400"/>
                  </a:moveTo>
                  <a:lnTo>
                    <a:pt x="457" y="0"/>
                  </a:lnTo>
                  <a:lnTo>
                    <a:pt x="4114" y="0"/>
                  </a:lnTo>
                  <a:lnTo>
                    <a:pt x="8229" y="0"/>
                  </a:lnTo>
                  <a:lnTo>
                    <a:pt x="122986" y="0"/>
                  </a:lnTo>
                  <a:lnTo>
                    <a:pt x="12893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745411" y="2102775"/>
              <a:ext cx="171450" cy="120650"/>
            </a:xfrm>
            <a:custGeom>
              <a:avLst/>
              <a:gdLst/>
              <a:ahLst/>
              <a:cxnLst/>
              <a:rect l="l" t="t" r="r" b="b"/>
              <a:pathLst>
                <a:path w="171450" h="120650">
                  <a:moveTo>
                    <a:pt x="163220" y="0"/>
                  </a:moveTo>
                  <a:lnTo>
                    <a:pt x="158191" y="3200"/>
                  </a:lnTo>
                  <a:lnTo>
                    <a:pt x="153162" y="6857"/>
                  </a:lnTo>
                  <a:lnTo>
                    <a:pt x="147675" y="10058"/>
                  </a:lnTo>
                  <a:lnTo>
                    <a:pt x="142646" y="13716"/>
                  </a:lnTo>
                  <a:lnTo>
                    <a:pt x="137617" y="16916"/>
                  </a:lnTo>
                  <a:lnTo>
                    <a:pt x="132588" y="20574"/>
                  </a:lnTo>
                  <a:lnTo>
                    <a:pt x="122072" y="26974"/>
                  </a:lnTo>
                  <a:lnTo>
                    <a:pt x="117043" y="30632"/>
                  </a:lnTo>
                  <a:lnTo>
                    <a:pt x="111556" y="33832"/>
                  </a:lnTo>
                  <a:lnTo>
                    <a:pt x="106527" y="37490"/>
                  </a:lnTo>
                  <a:lnTo>
                    <a:pt x="101498" y="40690"/>
                  </a:lnTo>
                  <a:lnTo>
                    <a:pt x="96469" y="44348"/>
                  </a:lnTo>
                  <a:lnTo>
                    <a:pt x="90995" y="47548"/>
                  </a:lnTo>
                  <a:lnTo>
                    <a:pt x="85953" y="51206"/>
                  </a:lnTo>
                  <a:lnTo>
                    <a:pt x="75438" y="57607"/>
                  </a:lnTo>
                  <a:lnTo>
                    <a:pt x="70408" y="61264"/>
                  </a:lnTo>
                  <a:lnTo>
                    <a:pt x="65379" y="64465"/>
                  </a:lnTo>
                  <a:lnTo>
                    <a:pt x="60350" y="68122"/>
                  </a:lnTo>
                  <a:lnTo>
                    <a:pt x="54864" y="71323"/>
                  </a:lnTo>
                  <a:lnTo>
                    <a:pt x="49834" y="74968"/>
                  </a:lnTo>
                  <a:lnTo>
                    <a:pt x="39319" y="81381"/>
                  </a:lnTo>
                  <a:lnTo>
                    <a:pt x="34290" y="85039"/>
                  </a:lnTo>
                  <a:lnTo>
                    <a:pt x="29260" y="88239"/>
                  </a:lnTo>
                  <a:lnTo>
                    <a:pt x="24231" y="91884"/>
                  </a:lnTo>
                  <a:lnTo>
                    <a:pt x="18745" y="95084"/>
                  </a:lnTo>
                  <a:lnTo>
                    <a:pt x="13716" y="98755"/>
                  </a:lnTo>
                  <a:lnTo>
                    <a:pt x="8686" y="101955"/>
                  </a:lnTo>
                  <a:lnTo>
                    <a:pt x="3657" y="105600"/>
                  </a:lnTo>
                  <a:lnTo>
                    <a:pt x="0" y="107442"/>
                  </a:lnTo>
                  <a:lnTo>
                    <a:pt x="1828" y="114300"/>
                  </a:lnTo>
                  <a:lnTo>
                    <a:pt x="5943" y="120243"/>
                  </a:lnTo>
                  <a:lnTo>
                    <a:pt x="10972" y="117043"/>
                  </a:lnTo>
                  <a:lnTo>
                    <a:pt x="16002" y="113398"/>
                  </a:lnTo>
                  <a:lnTo>
                    <a:pt x="21488" y="110185"/>
                  </a:lnTo>
                  <a:lnTo>
                    <a:pt x="26517" y="106527"/>
                  </a:lnTo>
                  <a:lnTo>
                    <a:pt x="31546" y="103327"/>
                  </a:lnTo>
                  <a:lnTo>
                    <a:pt x="36576" y="99682"/>
                  </a:lnTo>
                  <a:lnTo>
                    <a:pt x="47091" y="93281"/>
                  </a:lnTo>
                  <a:lnTo>
                    <a:pt x="52120" y="89611"/>
                  </a:lnTo>
                  <a:lnTo>
                    <a:pt x="57619" y="86410"/>
                  </a:lnTo>
                  <a:lnTo>
                    <a:pt x="62636" y="82765"/>
                  </a:lnTo>
                  <a:lnTo>
                    <a:pt x="67678" y="79565"/>
                  </a:lnTo>
                  <a:lnTo>
                    <a:pt x="72694" y="75882"/>
                  </a:lnTo>
                  <a:lnTo>
                    <a:pt x="78181" y="72694"/>
                  </a:lnTo>
                  <a:lnTo>
                    <a:pt x="83210" y="69049"/>
                  </a:lnTo>
                  <a:lnTo>
                    <a:pt x="88239" y="65836"/>
                  </a:lnTo>
                  <a:lnTo>
                    <a:pt x="93726" y="62649"/>
                  </a:lnTo>
                  <a:lnTo>
                    <a:pt x="98755" y="58966"/>
                  </a:lnTo>
                  <a:lnTo>
                    <a:pt x="103784" y="55778"/>
                  </a:lnTo>
                  <a:lnTo>
                    <a:pt x="108813" y="52120"/>
                  </a:lnTo>
                  <a:lnTo>
                    <a:pt x="114300" y="48920"/>
                  </a:lnTo>
                  <a:lnTo>
                    <a:pt x="119329" y="45250"/>
                  </a:lnTo>
                  <a:lnTo>
                    <a:pt x="129844" y="38849"/>
                  </a:lnTo>
                  <a:lnTo>
                    <a:pt x="134886" y="35204"/>
                  </a:lnTo>
                  <a:lnTo>
                    <a:pt x="139903" y="32016"/>
                  </a:lnTo>
                  <a:lnTo>
                    <a:pt x="144945" y="28333"/>
                  </a:lnTo>
                  <a:lnTo>
                    <a:pt x="150418" y="25133"/>
                  </a:lnTo>
                  <a:lnTo>
                    <a:pt x="155448" y="21488"/>
                  </a:lnTo>
                  <a:lnTo>
                    <a:pt x="160477" y="18287"/>
                  </a:lnTo>
                  <a:lnTo>
                    <a:pt x="165506" y="14617"/>
                  </a:lnTo>
                  <a:lnTo>
                    <a:pt x="170992" y="11417"/>
                  </a:lnTo>
                  <a:lnTo>
                    <a:pt x="166878" y="5943"/>
                  </a:lnTo>
                  <a:lnTo>
                    <a:pt x="163220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745417" y="2102773"/>
              <a:ext cx="171450" cy="120650"/>
            </a:xfrm>
            <a:custGeom>
              <a:avLst/>
              <a:gdLst/>
              <a:ahLst/>
              <a:cxnLst/>
              <a:rect l="l" t="t" r="r" b="b"/>
              <a:pathLst>
                <a:path w="171450" h="120650">
                  <a:moveTo>
                    <a:pt x="0" y="107442"/>
                  </a:moveTo>
                  <a:lnTo>
                    <a:pt x="3657" y="105613"/>
                  </a:lnTo>
                  <a:lnTo>
                    <a:pt x="8686" y="101955"/>
                  </a:lnTo>
                  <a:lnTo>
                    <a:pt x="13716" y="98755"/>
                  </a:lnTo>
                  <a:lnTo>
                    <a:pt x="18732" y="95084"/>
                  </a:lnTo>
                  <a:lnTo>
                    <a:pt x="24218" y="91884"/>
                  </a:lnTo>
                  <a:lnTo>
                    <a:pt x="29260" y="88239"/>
                  </a:lnTo>
                  <a:lnTo>
                    <a:pt x="34277" y="85039"/>
                  </a:lnTo>
                  <a:lnTo>
                    <a:pt x="39319" y="81381"/>
                  </a:lnTo>
                  <a:lnTo>
                    <a:pt x="44792" y="78168"/>
                  </a:lnTo>
                  <a:lnTo>
                    <a:pt x="49834" y="74968"/>
                  </a:lnTo>
                  <a:lnTo>
                    <a:pt x="54851" y="71323"/>
                  </a:lnTo>
                  <a:lnTo>
                    <a:pt x="60350" y="68122"/>
                  </a:lnTo>
                  <a:lnTo>
                    <a:pt x="65366" y="64465"/>
                  </a:lnTo>
                  <a:lnTo>
                    <a:pt x="70408" y="61264"/>
                  </a:lnTo>
                  <a:lnTo>
                    <a:pt x="75425" y="57607"/>
                  </a:lnTo>
                  <a:lnTo>
                    <a:pt x="80924" y="54406"/>
                  </a:lnTo>
                  <a:lnTo>
                    <a:pt x="85940" y="51206"/>
                  </a:lnTo>
                  <a:lnTo>
                    <a:pt x="90982" y="47548"/>
                  </a:lnTo>
                  <a:lnTo>
                    <a:pt x="96469" y="44348"/>
                  </a:lnTo>
                  <a:lnTo>
                    <a:pt x="101485" y="40690"/>
                  </a:lnTo>
                  <a:lnTo>
                    <a:pt x="106527" y="37490"/>
                  </a:lnTo>
                  <a:lnTo>
                    <a:pt x="111544" y="33832"/>
                  </a:lnTo>
                  <a:lnTo>
                    <a:pt x="117043" y="30632"/>
                  </a:lnTo>
                  <a:lnTo>
                    <a:pt x="122059" y="26974"/>
                  </a:lnTo>
                  <a:lnTo>
                    <a:pt x="127101" y="23774"/>
                  </a:lnTo>
                  <a:lnTo>
                    <a:pt x="132575" y="20574"/>
                  </a:lnTo>
                  <a:lnTo>
                    <a:pt x="137617" y="16916"/>
                  </a:lnTo>
                  <a:lnTo>
                    <a:pt x="142633" y="13716"/>
                  </a:lnTo>
                  <a:lnTo>
                    <a:pt x="147675" y="10058"/>
                  </a:lnTo>
                  <a:lnTo>
                    <a:pt x="153162" y="6858"/>
                  </a:lnTo>
                  <a:lnTo>
                    <a:pt x="158191" y="3200"/>
                  </a:lnTo>
                  <a:lnTo>
                    <a:pt x="163220" y="0"/>
                  </a:lnTo>
                  <a:lnTo>
                    <a:pt x="166878" y="5943"/>
                  </a:lnTo>
                  <a:lnTo>
                    <a:pt x="170992" y="11430"/>
                  </a:lnTo>
                  <a:lnTo>
                    <a:pt x="165493" y="14617"/>
                  </a:lnTo>
                  <a:lnTo>
                    <a:pt x="160477" y="18300"/>
                  </a:lnTo>
                  <a:lnTo>
                    <a:pt x="155435" y="21488"/>
                  </a:lnTo>
                  <a:lnTo>
                    <a:pt x="150418" y="25146"/>
                  </a:lnTo>
                  <a:lnTo>
                    <a:pt x="144932" y="28346"/>
                  </a:lnTo>
                  <a:lnTo>
                    <a:pt x="139903" y="32016"/>
                  </a:lnTo>
                  <a:lnTo>
                    <a:pt x="134874" y="35217"/>
                  </a:lnTo>
                  <a:lnTo>
                    <a:pt x="129844" y="38862"/>
                  </a:lnTo>
                  <a:lnTo>
                    <a:pt x="124358" y="42062"/>
                  </a:lnTo>
                  <a:lnTo>
                    <a:pt x="119316" y="45262"/>
                  </a:lnTo>
                  <a:lnTo>
                    <a:pt x="114300" y="48933"/>
                  </a:lnTo>
                  <a:lnTo>
                    <a:pt x="108800" y="52133"/>
                  </a:lnTo>
                  <a:lnTo>
                    <a:pt x="103784" y="55778"/>
                  </a:lnTo>
                  <a:lnTo>
                    <a:pt x="98742" y="58978"/>
                  </a:lnTo>
                  <a:lnTo>
                    <a:pt x="93726" y="62649"/>
                  </a:lnTo>
                  <a:lnTo>
                    <a:pt x="88226" y="65849"/>
                  </a:lnTo>
                  <a:lnTo>
                    <a:pt x="83210" y="69049"/>
                  </a:lnTo>
                  <a:lnTo>
                    <a:pt x="78168" y="72694"/>
                  </a:lnTo>
                  <a:lnTo>
                    <a:pt x="72694" y="75895"/>
                  </a:lnTo>
                  <a:lnTo>
                    <a:pt x="67665" y="79565"/>
                  </a:lnTo>
                  <a:lnTo>
                    <a:pt x="62636" y="82765"/>
                  </a:lnTo>
                  <a:lnTo>
                    <a:pt x="57607" y="86410"/>
                  </a:lnTo>
                  <a:lnTo>
                    <a:pt x="52108" y="89611"/>
                  </a:lnTo>
                  <a:lnTo>
                    <a:pt x="47091" y="93281"/>
                  </a:lnTo>
                  <a:lnTo>
                    <a:pt x="42049" y="96481"/>
                  </a:lnTo>
                  <a:lnTo>
                    <a:pt x="36576" y="99682"/>
                  </a:lnTo>
                  <a:lnTo>
                    <a:pt x="31534" y="103327"/>
                  </a:lnTo>
                  <a:lnTo>
                    <a:pt x="26517" y="106527"/>
                  </a:lnTo>
                  <a:lnTo>
                    <a:pt x="21475" y="110185"/>
                  </a:lnTo>
                  <a:lnTo>
                    <a:pt x="16002" y="113398"/>
                  </a:lnTo>
                  <a:lnTo>
                    <a:pt x="10960" y="117043"/>
                  </a:lnTo>
                  <a:lnTo>
                    <a:pt x="5943" y="120243"/>
                  </a:lnTo>
                  <a:lnTo>
                    <a:pt x="1828" y="1143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950690" y="2241359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90068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0068" y="12700"/>
                  </a:lnTo>
                  <a:lnTo>
                    <a:pt x="90068" y="6350"/>
                  </a:lnTo>
                  <a:lnTo>
                    <a:pt x="90068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950700" y="2241308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3200" y="0"/>
                  </a:lnTo>
                  <a:lnTo>
                    <a:pt x="5943" y="0"/>
                  </a:lnTo>
                  <a:lnTo>
                    <a:pt x="90068" y="0"/>
                  </a:lnTo>
                  <a:lnTo>
                    <a:pt x="90068" y="6400"/>
                  </a:lnTo>
                  <a:lnTo>
                    <a:pt x="90068" y="13258"/>
                  </a:lnTo>
                  <a:lnTo>
                    <a:pt x="87325" y="13258"/>
                  </a:lnTo>
                  <a:lnTo>
                    <a:pt x="84569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871013" y="2224081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28" y="0"/>
                  </a:lnTo>
                  <a:lnTo>
                    <a:pt x="7817" y="2949"/>
                  </a:lnTo>
                  <a:lnTo>
                    <a:pt x="3716" y="10312"/>
                  </a:lnTo>
                  <a:lnTo>
                    <a:pt x="989" y="19856"/>
                  </a:lnTo>
                  <a:lnTo>
                    <a:pt x="0" y="29349"/>
                  </a:lnTo>
                  <a:lnTo>
                    <a:pt x="0" y="31203"/>
                  </a:lnTo>
                  <a:lnTo>
                    <a:pt x="82092" y="31203"/>
                  </a:lnTo>
                  <a:lnTo>
                    <a:pt x="82092" y="29349"/>
                  </a:lnTo>
                  <a:lnTo>
                    <a:pt x="81104" y="19856"/>
                  </a:lnTo>
                  <a:lnTo>
                    <a:pt x="78381" y="10312"/>
                  </a:lnTo>
                  <a:lnTo>
                    <a:pt x="74281" y="2949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871013" y="2224081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31203"/>
                  </a:moveTo>
                  <a:lnTo>
                    <a:pt x="82092" y="29349"/>
                  </a:lnTo>
                  <a:lnTo>
                    <a:pt x="81104" y="19856"/>
                  </a:lnTo>
                  <a:lnTo>
                    <a:pt x="78381" y="10312"/>
                  </a:lnTo>
                  <a:lnTo>
                    <a:pt x="74281" y="2949"/>
                  </a:lnTo>
                  <a:lnTo>
                    <a:pt x="69164" y="0"/>
                  </a:lnTo>
                  <a:lnTo>
                    <a:pt x="12928" y="0"/>
                  </a:lnTo>
                  <a:lnTo>
                    <a:pt x="7817" y="2949"/>
                  </a:lnTo>
                  <a:lnTo>
                    <a:pt x="3716" y="10312"/>
                  </a:lnTo>
                  <a:lnTo>
                    <a:pt x="989" y="19856"/>
                  </a:lnTo>
                  <a:lnTo>
                    <a:pt x="0" y="29349"/>
                  </a:lnTo>
                  <a:lnTo>
                    <a:pt x="0" y="31203"/>
                  </a:lnTo>
                  <a:lnTo>
                    <a:pt x="82092" y="312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15042" y="2209559"/>
              <a:ext cx="426720" cy="196850"/>
            </a:xfrm>
            <a:custGeom>
              <a:avLst/>
              <a:gdLst/>
              <a:ahLst/>
              <a:cxnLst/>
              <a:rect l="l" t="t" r="r" b="b"/>
              <a:pathLst>
                <a:path w="426720" h="196850">
                  <a:moveTo>
                    <a:pt x="0" y="0"/>
                  </a:moveTo>
                  <a:lnTo>
                    <a:pt x="0" y="196850"/>
                  </a:lnTo>
                </a:path>
                <a:path w="426720" h="196850">
                  <a:moveTo>
                    <a:pt x="426288" y="32804"/>
                  </a:moveTo>
                  <a:lnTo>
                    <a:pt x="426288" y="1968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9095093" y="1842312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5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670481" y="1844434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045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860565" y="1978840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4">
                <a:moveTo>
                  <a:pt x="0" y="0"/>
                </a:moveTo>
                <a:lnTo>
                  <a:pt x="0" y="201091"/>
                </a:lnTo>
              </a:path>
            </a:pathLst>
          </a:custGeom>
          <a:ln w="12700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" name="object 31"/>
          <p:cNvGrpSpPr/>
          <p:nvPr/>
        </p:nvGrpSpPr>
        <p:grpSpPr>
          <a:xfrm>
            <a:off x="9369860" y="2104879"/>
            <a:ext cx="294005" cy="52705"/>
            <a:chOff x="4315259" y="2104878"/>
            <a:chExt cx="294005" cy="52705"/>
          </a:xfrm>
        </p:grpSpPr>
        <p:sp>
          <p:nvSpPr>
            <p:cNvPr id="32" name="object 32"/>
            <p:cNvSpPr/>
            <p:nvPr/>
          </p:nvSpPr>
          <p:spPr>
            <a:xfrm>
              <a:off x="4317545" y="2107167"/>
              <a:ext cx="207645" cy="47625"/>
            </a:xfrm>
            <a:custGeom>
              <a:avLst/>
              <a:gdLst/>
              <a:ahLst/>
              <a:cxnLst/>
              <a:rect l="l" t="t" r="r" b="b"/>
              <a:pathLst>
                <a:path w="207645" h="47625">
                  <a:moveTo>
                    <a:pt x="205752" y="0"/>
                  </a:moveTo>
                  <a:lnTo>
                    <a:pt x="192023" y="1816"/>
                  </a:lnTo>
                  <a:lnTo>
                    <a:pt x="185635" y="3200"/>
                  </a:lnTo>
                  <a:lnTo>
                    <a:pt x="172834" y="5016"/>
                  </a:lnTo>
                  <a:lnTo>
                    <a:pt x="166433" y="6400"/>
                  </a:lnTo>
                  <a:lnTo>
                    <a:pt x="153619" y="8216"/>
                  </a:lnTo>
                  <a:lnTo>
                    <a:pt x="147218" y="9601"/>
                  </a:lnTo>
                  <a:lnTo>
                    <a:pt x="134416" y="11417"/>
                  </a:lnTo>
                  <a:lnTo>
                    <a:pt x="128015" y="12814"/>
                  </a:lnTo>
                  <a:lnTo>
                    <a:pt x="121627" y="13715"/>
                  </a:lnTo>
                  <a:lnTo>
                    <a:pt x="115227" y="15087"/>
                  </a:lnTo>
                  <a:lnTo>
                    <a:pt x="102425" y="16916"/>
                  </a:lnTo>
                  <a:lnTo>
                    <a:pt x="96024" y="18287"/>
                  </a:lnTo>
                  <a:lnTo>
                    <a:pt x="83223" y="20116"/>
                  </a:lnTo>
                  <a:lnTo>
                    <a:pt x="76822" y="21488"/>
                  </a:lnTo>
                  <a:lnTo>
                    <a:pt x="64007" y="23317"/>
                  </a:lnTo>
                  <a:lnTo>
                    <a:pt x="57607" y="24688"/>
                  </a:lnTo>
                  <a:lnTo>
                    <a:pt x="44818" y="26517"/>
                  </a:lnTo>
                  <a:lnTo>
                    <a:pt x="38417" y="27889"/>
                  </a:lnTo>
                  <a:lnTo>
                    <a:pt x="25615" y="29730"/>
                  </a:lnTo>
                  <a:lnTo>
                    <a:pt x="19202" y="31089"/>
                  </a:lnTo>
                  <a:lnTo>
                    <a:pt x="6400" y="32931"/>
                  </a:lnTo>
                  <a:lnTo>
                    <a:pt x="0" y="34289"/>
                  </a:lnTo>
                  <a:lnTo>
                    <a:pt x="927" y="40690"/>
                  </a:lnTo>
                  <a:lnTo>
                    <a:pt x="2285" y="47548"/>
                  </a:lnTo>
                  <a:lnTo>
                    <a:pt x="15100" y="45719"/>
                  </a:lnTo>
                  <a:lnTo>
                    <a:pt x="21501" y="44348"/>
                  </a:lnTo>
                  <a:lnTo>
                    <a:pt x="34302" y="42519"/>
                  </a:lnTo>
                  <a:lnTo>
                    <a:pt x="40690" y="41147"/>
                  </a:lnTo>
                  <a:lnTo>
                    <a:pt x="53492" y="39319"/>
                  </a:lnTo>
                  <a:lnTo>
                    <a:pt x="59905" y="37947"/>
                  </a:lnTo>
                  <a:lnTo>
                    <a:pt x="72707" y="36131"/>
                  </a:lnTo>
                  <a:lnTo>
                    <a:pt x="79108" y="34747"/>
                  </a:lnTo>
                  <a:lnTo>
                    <a:pt x="85509" y="33832"/>
                  </a:lnTo>
                  <a:lnTo>
                    <a:pt x="91909" y="32448"/>
                  </a:lnTo>
                  <a:lnTo>
                    <a:pt x="104698" y="30632"/>
                  </a:lnTo>
                  <a:lnTo>
                    <a:pt x="111099" y="29260"/>
                  </a:lnTo>
                  <a:lnTo>
                    <a:pt x="123901" y="27431"/>
                  </a:lnTo>
                  <a:lnTo>
                    <a:pt x="130301" y="26060"/>
                  </a:lnTo>
                  <a:lnTo>
                    <a:pt x="143116" y="24231"/>
                  </a:lnTo>
                  <a:lnTo>
                    <a:pt x="149517" y="22859"/>
                  </a:lnTo>
                  <a:lnTo>
                    <a:pt x="162318" y="21031"/>
                  </a:lnTo>
                  <a:lnTo>
                    <a:pt x="168719" y="19659"/>
                  </a:lnTo>
                  <a:lnTo>
                    <a:pt x="181508" y="17830"/>
                  </a:lnTo>
                  <a:lnTo>
                    <a:pt x="187921" y="16459"/>
                  </a:lnTo>
                  <a:lnTo>
                    <a:pt x="194322" y="15532"/>
                  </a:lnTo>
                  <a:lnTo>
                    <a:pt x="207124" y="13258"/>
                  </a:lnTo>
                  <a:lnTo>
                    <a:pt x="205752" y="6400"/>
                  </a:lnTo>
                  <a:lnTo>
                    <a:pt x="205752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317545" y="2107164"/>
              <a:ext cx="207645" cy="47625"/>
            </a:xfrm>
            <a:custGeom>
              <a:avLst/>
              <a:gdLst/>
              <a:ahLst/>
              <a:cxnLst/>
              <a:rect l="l" t="t" r="r" b="b"/>
              <a:pathLst>
                <a:path w="207645" h="47625">
                  <a:moveTo>
                    <a:pt x="207124" y="13258"/>
                  </a:moveTo>
                  <a:lnTo>
                    <a:pt x="194322" y="15544"/>
                  </a:lnTo>
                  <a:lnTo>
                    <a:pt x="187921" y="16459"/>
                  </a:lnTo>
                  <a:lnTo>
                    <a:pt x="181508" y="17830"/>
                  </a:lnTo>
                  <a:lnTo>
                    <a:pt x="175107" y="18745"/>
                  </a:lnTo>
                  <a:lnTo>
                    <a:pt x="168719" y="19659"/>
                  </a:lnTo>
                  <a:lnTo>
                    <a:pt x="162318" y="21031"/>
                  </a:lnTo>
                  <a:lnTo>
                    <a:pt x="155917" y="21945"/>
                  </a:lnTo>
                  <a:lnTo>
                    <a:pt x="149517" y="22859"/>
                  </a:lnTo>
                  <a:lnTo>
                    <a:pt x="143116" y="24231"/>
                  </a:lnTo>
                  <a:lnTo>
                    <a:pt x="136702" y="25145"/>
                  </a:lnTo>
                  <a:lnTo>
                    <a:pt x="130302" y="26060"/>
                  </a:lnTo>
                  <a:lnTo>
                    <a:pt x="123901" y="27431"/>
                  </a:lnTo>
                  <a:lnTo>
                    <a:pt x="117500" y="28333"/>
                  </a:lnTo>
                  <a:lnTo>
                    <a:pt x="111099" y="29260"/>
                  </a:lnTo>
                  <a:lnTo>
                    <a:pt x="104698" y="30632"/>
                  </a:lnTo>
                  <a:lnTo>
                    <a:pt x="98310" y="31546"/>
                  </a:lnTo>
                  <a:lnTo>
                    <a:pt x="91909" y="32461"/>
                  </a:lnTo>
                  <a:lnTo>
                    <a:pt x="85509" y="33832"/>
                  </a:lnTo>
                  <a:lnTo>
                    <a:pt x="79108" y="34747"/>
                  </a:lnTo>
                  <a:lnTo>
                    <a:pt x="72707" y="36131"/>
                  </a:lnTo>
                  <a:lnTo>
                    <a:pt x="66306" y="37033"/>
                  </a:lnTo>
                  <a:lnTo>
                    <a:pt x="59905" y="37947"/>
                  </a:lnTo>
                  <a:lnTo>
                    <a:pt x="53492" y="39331"/>
                  </a:lnTo>
                  <a:lnTo>
                    <a:pt x="47091" y="40233"/>
                  </a:lnTo>
                  <a:lnTo>
                    <a:pt x="40690" y="41147"/>
                  </a:lnTo>
                  <a:lnTo>
                    <a:pt x="34302" y="42532"/>
                  </a:lnTo>
                  <a:lnTo>
                    <a:pt x="27901" y="43433"/>
                  </a:lnTo>
                  <a:lnTo>
                    <a:pt x="21501" y="44348"/>
                  </a:lnTo>
                  <a:lnTo>
                    <a:pt x="15100" y="45732"/>
                  </a:lnTo>
                  <a:lnTo>
                    <a:pt x="8699" y="46634"/>
                  </a:lnTo>
                  <a:lnTo>
                    <a:pt x="2286" y="47548"/>
                  </a:lnTo>
                  <a:lnTo>
                    <a:pt x="927" y="40690"/>
                  </a:lnTo>
                </a:path>
                <a:path w="207645" h="47625">
                  <a:moveTo>
                    <a:pt x="927" y="40690"/>
                  </a:moveTo>
                  <a:lnTo>
                    <a:pt x="0" y="34289"/>
                  </a:lnTo>
                  <a:lnTo>
                    <a:pt x="6400" y="32931"/>
                  </a:lnTo>
                  <a:lnTo>
                    <a:pt x="12801" y="32016"/>
                  </a:lnTo>
                  <a:lnTo>
                    <a:pt x="19202" y="31089"/>
                  </a:lnTo>
                  <a:lnTo>
                    <a:pt x="25615" y="29730"/>
                  </a:lnTo>
                  <a:lnTo>
                    <a:pt x="32016" y="28816"/>
                  </a:lnTo>
                  <a:lnTo>
                    <a:pt x="38417" y="27889"/>
                  </a:lnTo>
                  <a:lnTo>
                    <a:pt x="44818" y="26517"/>
                  </a:lnTo>
                  <a:lnTo>
                    <a:pt x="51219" y="25615"/>
                  </a:lnTo>
                  <a:lnTo>
                    <a:pt x="57607" y="24688"/>
                  </a:lnTo>
                  <a:lnTo>
                    <a:pt x="64008" y="23317"/>
                  </a:lnTo>
                  <a:lnTo>
                    <a:pt x="70408" y="22415"/>
                  </a:lnTo>
                  <a:lnTo>
                    <a:pt x="76822" y="21488"/>
                  </a:lnTo>
                  <a:lnTo>
                    <a:pt x="83223" y="20116"/>
                  </a:lnTo>
                  <a:lnTo>
                    <a:pt x="89623" y="19215"/>
                  </a:lnTo>
                  <a:lnTo>
                    <a:pt x="96024" y="18300"/>
                  </a:lnTo>
                  <a:lnTo>
                    <a:pt x="102425" y="16916"/>
                  </a:lnTo>
                  <a:lnTo>
                    <a:pt x="108826" y="16014"/>
                  </a:lnTo>
                  <a:lnTo>
                    <a:pt x="115227" y="15087"/>
                  </a:lnTo>
                  <a:lnTo>
                    <a:pt x="121627" y="13715"/>
                  </a:lnTo>
                  <a:lnTo>
                    <a:pt x="128016" y="12814"/>
                  </a:lnTo>
                  <a:lnTo>
                    <a:pt x="134416" y="11417"/>
                  </a:lnTo>
                  <a:lnTo>
                    <a:pt x="140817" y="10515"/>
                  </a:lnTo>
                  <a:lnTo>
                    <a:pt x="147218" y="9601"/>
                  </a:lnTo>
                  <a:lnTo>
                    <a:pt x="153619" y="8216"/>
                  </a:lnTo>
                  <a:lnTo>
                    <a:pt x="160032" y="7315"/>
                  </a:lnTo>
                  <a:lnTo>
                    <a:pt x="166433" y="6400"/>
                  </a:lnTo>
                  <a:lnTo>
                    <a:pt x="172834" y="5029"/>
                  </a:lnTo>
                  <a:lnTo>
                    <a:pt x="179235" y="4114"/>
                  </a:lnTo>
                  <a:lnTo>
                    <a:pt x="185635" y="3200"/>
                  </a:lnTo>
                  <a:lnTo>
                    <a:pt x="192024" y="1828"/>
                  </a:lnTo>
                  <a:lnTo>
                    <a:pt x="204825" y="0"/>
                  </a:lnTo>
                  <a:lnTo>
                    <a:pt x="205282" y="0"/>
                  </a:lnTo>
                  <a:lnTo>
                    <a:pt x="20575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523298" y="2107175"/>
              <a:ext cx="83820" cy="13335"/>
            </a:xfrm>
            <a:custGeom>
              <a:avLst/>
              <a:gdLst/>
              <a:ahLst/>
              <a:cxnLst/>
              <a:rect l="l" t="t" r="r" b="b"/>
              <a:pathLst>
                <a:path w="83820" h="13335">
                  <a:moveTo>
                    <a:pt x="83654" y="0"/>
                  </a:moveTo>
                  <a:lnTo>
                    <a:pt x="0" y="0"/>
                  </a:lnTo>
                  <a:lnTo>
                    <a:pt x="0" y="6400"/>
                  </a:lnTo>
                  <a:lnTo>
                    <a:pt x="1371" y="13246"/>
                  </a:lnTo>
                  <a:lnTo>
                    <a:pt x="83654" y="13246"/>
                  </a:lnTo>
                  <a:lnTo>
                    <a:pt x="83654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523298" y="2107176"/>
              <a:ext cx="83820" cy="13335"/>
            </a:xfrm>
            <a:custGeom>
              <a:avLst/>
              <a:gdLst/>
              <a:ahLst/>
              <a:cxnLst/>
              <a:rect l="l" t="t" r="r" b="b"/>
              <a:pathLst>
                <a:path w="83820" h="13335">
                  <a:moveTo>
                    <a:pt x="0" y="0"/>
                  </a:moveTo>
                  <a:lnTo>
                    <a:pt x="0" y="0"/>
                  </a:lnTo>
                  <a:lnTo>
                    <a:pt x="83654" y="0"/>
                  </a:lnTo>
                  <a:lnTo>
                    <a:pt x="83654" y="6400"/>
                  </a:lnTo>
                  <a:lnTo>
                    <a:pt x="83654" y="13246"/>
                  </a:lnTo>
                  <a:lnTo>
                    <a:pt x="81381" y="13246"/>
                  </a:lnTo>
                  <a:lnTo>
                    <a:pt x="78638" y="13246"/>
                  </a:lnTo>
                  <a:lnTo>
                    <a:pt x="1371" y="13246"/>
                  </a:lnTo>
                  <a:lnTo>
                    <a:pt x="0" y="64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653335" y="2234271"/>
            <a:ext cx="95250" cy="18415"/>
            <a:chOff x="4598735" y="2234270"/>
            <a:chExt cx="95250" cy="18415"/>
          </a:xfrm>
        </p:grpSpPr>
        <p:sp>
          <p:nvSpPr>
            <p:cNvPr id="37" name="object 37"/>
            <p:cNvSpPr/>
            <p:nvPr/>
          </p:nvSpPr>
          <p:spPr>
            <a:xfrm>
              <a:off x="4601019" y="2236609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90055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0055" y="12700"/>
                  </a:lnTo>
                  <a:lnTo>
                    <a:pt x="90055" y="6350"/>
                  </a:lnTo>
                  <a:lnTo>
                    <a:pt x="90055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601021" y="2236556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3200" y="0"/>
                  </a:lnTo>
                  <a:lnTo>
                    <a:pt x="5930" y="0"/>
                  </a:lnTo>
                  <a:lnTo>
                    <a:pt x="90055" y="0"/>
                  </a:lnTo>
                  <a:lnTo>
                    <a:pt x="90055" y="6400"/>
                  </a:lnTo>
                  <a:lnTo>
                    <a:pt x="90055" y="13258"/>
                  </a:lnTo>
                  <a:lnTo>
                    <a:pt x="87325" y="13258"/>
                  </a:lnTo>
                  <a:lnTo>
                    <a:pt x="84582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9654250" y="2041788"/>
            <a:ext cx="95250" cy="18415"/>
            <a:chOff x="4599650" y="2041787"/>
            <a:chExt cx="95250" cy="18415"/>
          </a:xfrm>
        </p:grpSpPr>
        <p:sp>
          <p:nvSpPr>
            <p:cNvPr id="40" name="object 40"/>
            <p:cNvSpPr/>
            <p:nvPr/>
          </p:nvSpPr>
          <p:spPr>
            <a:xfrm>
              <a:off x="4601933" y="2044128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90068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0068" y="12700"/>
                  </a:lnTo>
                  <a:lnTo>
                    <a:pt x="90068" y="6350"/>
                  </a:lnTo>
                  <a:lnTo>
                    <a:pt x="90068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601936" y="2044073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3200" y="0"/>
                  </a:lnTo>
                  <a:lnTo>
                    <a:pt x="5943" y="0"/>
                  </a:lnTo>
                  <a:lnTo>
                    <a:pt x="90068" y="0"/>
                  </a:lnTo>
                  <a:lnTo>
                    <a:pt x="90068" y="6400"/>
                  </a:lnTo>
                  <a:lnTo>
                    <a:pt x="90068" y="13258"/>
                  </a:lnTo>
                  <a:lnTo>
                    <a:pt x="87325" y="13258"/>
                  </a:lnTo>
                  <a:lnTo>
                    <a:pt x="84582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9573657" y="2217046"/>
            <a:ext cx="86995" cy="36195"/>
            <a:chOff x="4519056" y="2217045"/>
            <a:chExt cx="86995" cy="36195"/>
          </a:xfrm>
        </p:grpSpPr>
        <p:sp>
          <p:nvSpPr>
            <p:cNvPr id="43" name="object 43"/>
            <p:cNvSpPr/>
            <p:nvPr/>
          </p:nvSpPr>
          <p:spPr>
            <a:xfrm>
              <a:off x="4521342" y="2219331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28" y="0"/>
                  </a:lnTo>
                  <a:lnTo>
                    <a:pt x="7811" y="2947"/>
                  </a:lnTo>
                  <a:lnTo>
                    <a:pt x="3711" y="10306"/>
                  </a:lnTo>
                  <a:lnTo>
                    <a:pt x="987" y="19845"/>
                  </a:lnTo>
                  <a:lnTo>
                    <a:pt x="0" y="29336"/>
                  </a:lnTo>
                  <a:lnTo>
                    <a:pt x="0" y="31203"/>
                  </a:lnTo>
                  <a:lnTo>
                    <a:pt x="82080" y="31203"/>
                  </a:lnTo>
                  <a:lnTo>
                    <a:pt x="82080" y="29336"/>
                  </a:lnTo>
                  <a:lnTo>
                    <a:pt x="81094" y="19845"/>
                  </a:lnTo>
                  <a:lnTo>
                    <a:pt x="78374" y="10306"/>
                  </a:lnTo>
                  <a:lnTo>
                    <a:pt x="74279" y="2947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521342" y="2219331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31203"/>
                  </a:moveTo>
                  <a:lnTo>
                    <a:pt x="82080" y="29336"/>
                  </a:lnTo>
                  <a:lnTo>
                    <a:pt x="81094" y="19845"/>
                  </a:lnTo>
                  <a:lnTo>
                    <a:pt x="78374" y="10306"/>
                  </a:lnTo>
                  <a:lnTo>
                    <a:pt x="74279" y="2947"/>
                  </a:lnTo>
                  <a:lnTo>
                    <a:pt x="69164" y="0"/>
                  </a:lnTo>
                  <a:lnTo>
                    <a:pt x="12928" y="0"/>
                  </a:lnTo>
                  <a:lnTo>
                    <a:pt x="7811" y="2947"/>
                  </a:lnTo>
                  <a:lnTo>
                    <a:pt x="3711" y="10306"/>
                  </a:lnTo>
                  <a:lnTo>
                    <a:pt x="987" y="19845"/>
                  </a:lnTo>
                  <a:lnTo>
                    <a:pt x="0" y="29336"/>
                  </a:lnTo>
                  <a:lnTo>
                    <a:pt x="0" y="31203"/>
                  </a:lnTo>
                  <a:lnTo>
                    <a:pt x="82080" y="312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9573656" y="2040610"/>
            <a:ext cx="87630" cy="115570"/>
            <a:chOff x="4519056" y="2040610"/>
            <a:chExt cx="87630" cy="115570"/>
          </a:xfrm>
        </p:grpSpPr>
        <p:sp>
          <p:nvSpPr>
            <p:cNvPr id="46" name="object 46"/>
            <p:cNvSpPr/>
            <p:nvPr/>
          </p:nvSpPr>
          <p:spPr>
            <a:xfrm>
              <a:off x="4521342" y="2076222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28" y="0"/>
                  </a:lnTo>
                  <a:lnTo>
                    <a:pt x="7811" y="2949"/>
                  </a:lnTo>
                  <a:lnTo>
                    <a:pt x="3711" y="10310"/>
                  </a:lnTo>
                  <a:lnTo>
                    <a:pt x="987" y="19850"/>
                  </a:lnTo>
                  <a:lnTo>
                    <a:pt x="0" y="29336"/>
                  </a:lnTo>
                  <a:lnTo>
                    <a:pt x="0" y="31203"/>
                  </a:lnTo>
                  <a:lnTo>
                    <a:pt x="82080" y="31203"/>
                  </a:lnTo>
                  <a:lnTo>
                    <a:pt x="82080" y="29336"/>
                  </a:lnTo>
                  <a:lnTo>
                    <a:pt x="81094" y="19850"/>
                  </a:lnTo>
                  <a:lnTo>
                    <a:pt x="78374" y="10310"/>
                  </a:lnTo>
                  <a:lnTo>
                    <a:pt x="74279" y="2949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521342" y="2076222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31203"/>
                  </a:moveTo>
                  <a:lnTo>
                    <a:pt x="82080" y="29336"/>
                  </a:lnTo>
                  <a:lnTo>
                    <a:pt x="81094" y="19850"/>
                  </a:lnTo>
                  <a:lnTo>
                    <a:pt x="78374" y="10310"/>
                  </a:lnTo>
                  <a:lnTo>
                    <a:pt x="74279" y="2949"/>
                  </a:lnTo>
                  <a:lnTo>
                    <a:pt x="69164" y="0"/>
                  </a:lnTo>
                  <a:lnTo>
                    <a:pt x="12928" y="0"/>
                  </a:lnTo>
                  <a:lnTo>
                    <a:pt x="7811" y="2949"/>
                  </a:lnTo>
                  <a:lnTo>
                    <a:pt x="3711" y="10310"/>
                  </a:lnTo>
                  <a:lnTo>
                    <a:pt x="987" y="19850"/>
                  </a:lnTo>
                  <a:lnTo>
                    <a:pt x="0" y="29336"/>
                  </a:lnTo>
                  <a:lnTo>
                    <a:pt x="0" y="31203"/>
                  </a:lnTo>
                  <a:lnTo>
                    <a:pt x="82080" y="312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522256" y="204289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0"/>
                  </a:moveTo>
                  <a:lnTo>
                    <a:pt x="0" y="0"/>
                  </a:lnTo>
                  <a:lnTo>
                    <a:pt x="0" y="1866"/>
                  </a:lnTo>
                  <a:lnTo>
                    <a:pt x="987" y="11363"/>
                  </a:lnTo>
                  <a:lnTo>
                    <a:pt x="3711" y="20902"/>
                  </a:lnTo>
                  <a:lnTo>
                    <a:pt x="7811" y="28257"/>
                  </a:lnTo>
                  <a:lnTo>
                    <a:pt x="12928" y="31203"/>
                  </a:lnTo>
                  <a:lnTo>
                    <a:pt x="69164" y="31203"/>
                  </a:lnTo>
                  <a:lnTo>
                    <a:pt x="74279" y="28257"/>
                  </a:lnTo>
                  <a:lnTo>
                    <a:pt x="78374" y="20902"/>
                  </a:lnTo>
                  <a:lnTo>
                    <a:pt x="81094" y="11363"/>
                  </a:lnTo>
                  <a:lnTo>
                    <a:pt x="82080" y="1866"/>
                  </a:lnTo>
                  <a:lnTo>
                    <a:pt x="82080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522256" y="204289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0"/>
                  </a:moveTo>
                  <a:lnTo>
                    <a:pt x="82080" y="1866"/>
                  </a:lnTo>
                  <a:lnTo>
                    <a:pt x="81094" y="11363"/>
                  </a:lnTo>
                  <a:lnTo>
                    <a:pt x="78374" y="20902"/>
                  </a:lnTo>
                  <a:lnTo>
                    <a:pt x="74279" y="28257"/>
                  </a:lnTo>
                  <a:lnTo>
                    <a:pt x="69164" y="31203"/>
                  </a:lnTo>
                  <a:lnTo>
                    <a:pt x="12928" y="31203"/>
                  </a:lnTo>
                  <a:lnTo>
                    <a:pt x="7811" y="28257"/>
                  </a:lnTo>
                  <a:lnTo>
                    <a:pt x="3711" y="20902"/>
                  </a:lnTo>
                  <a:lnTo>
                    <a:pt x="987" y="11363"/>
                  </a:lnTo>
                  <a:lnTo>
                    <a:pt x="0" y="1866"/>
                  </a:lnTo>
                  <a:lnTo>
                    <a:pt x="0" y="0"/>
                  </a:lnTo>
                  <a:lnTo>
                    <a:pt x="8208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521342" y="2122458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987" y="11345"/>
                  </a:lnTo>
                  <a:lnTo>
                    <a:pt x="3711" y="20885"/>
                  </a:lnTo>
                  <a:lnTo>
                    <a:pt x="7811" y="28243"/>
                  </a:lnTo>
                  <a:lnTo>
                    <a:pt x="12928" y="31191"/>
                  </a:lnTo>
                  <a:lnTo>
                    <a:pt x="69164" y="31191"/>
                  </a:lnTo>
                  <a:lnTo>
                    <a:pt x="74279" y="28243"/>
                  </a:lnTo>
                  <a:lnTo>
                    <a:pt x="78374" y="20885"/>
                  </a:lnTo>
                  <a:lnTo>
                    <a:pt x="81094" y="11345"/>
                  </a:lnTo>
                  <a:lnTo>
                    <a:pt x="82080" y="1854"/>
                  </a:lnTo>
                  <a:lnTo>
                    <a:pt x="82080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521342" y="2122458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0"/>
                  </a:moveTo>
                  <a:lnTo>
                    <a:pt x="82080" y="1854"/>
                  </a:lnTo>
                  <a:lnTo>
                    <a:pt x="81094" y="11345"/>
                  </a:lnTo>
                  <a:lnTo>
                    <a:pt x="78374" y="20885"/>
                  </a:lnTo>
                  <a:lnTo>
                    <a:pt x="74279" y="28243"/>
                  </a:lnTo>
                  <a:lnTo>
                    <a:pt x="69164" y="31191"/>
                  </a:lnTo>
                  <a:lnTo>
                    <a:pt x="12928" y="31191"/>
                  </a:lnTo>
                  <a:lnTo>
                    <a:pt x="7811" y="28243"/>
                  </a:lnTo>
                  <a:lnTo>
                    <a:pt x="3711" y="20885"/>
                  </a:lnTo>
                  <a:lnTo>
                    <a:pt x="987" y="11345"/>
                  </a:lnTo>
                  <a:lnTo>
                    <a:pt x="0" y="1854"/>
                  </a:lnTo>
                  <a:lnTo>
                    <a:pt x="0" y="0"/>
                  </a:lnTo>
                  <a:lnTo>
                    <a:pt x="8208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/>
          <p:nvPr/>
        </p:nvSpPr>
        <p:spPr>
          <a:xfrm>
            <a:off x="9317598" y="1885313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4">
                <a:moveTo>
                  <a:pt x="0" y="0"/>
                </a:moveTo>
                <a:lnTo>
                  <a:pt x="0" y="518579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9750249" y="1890596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045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9317700" y="2139145"/>
            <a:ext cx="60960" cy="18415"/>
            <a:chOff x="4263100" y="2139144"/>
            <a:chExt cx="60960" cy="18415"/>
          </a:xfrm>
        </p:grpSpPr>
        <p:sp>
          <p:nvSpPr>
            <p:cNvPr id="55" name="object 55"/>
            <p:cNvSpPr/>
            <p:nvPr/>
          </p:nvSpPr>
          <p:spPr>
            <a:xfrm>
              <a:off x="4265386" y="2141430"/>
              <a:ext cx="56515" cy="13335"/>
            </a:xfrm>
            <a:custGeom>
              <a:avLst/>
              <a:gdLst/>
              <a:ahLst/>
              <a:cxnLst/>
              <a:rect l="l" t="t" r="r" b="b"/>
              <a:pathLst>
                <a:path w="56514" h="13335">
                  <a:moveTo>
                    <a:pt x="56197" y="0"/>
                  </a:moveTo>
                  <a:lnTo>
                    <a:pt x="0" y="0"/>
                  </a:lnTo>
                  <a:lnTo>
                    <a:pt x="0" y="6400"/>
                  </a:lnTo>
                  <a:lnTo>
                    <a:pt x="0" y="13271"/>
                  </a:lnTo>
                  <a:lnTo>
                    <a:pt x="56197" y="13271"/>
                  </a:lnTo>
                  <a:lnTo>
                    <a:pt x="56197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265386" y="2141430"/>
              <a:ext cx="56515" cy="13335"/>
            </a:xfrm>
            <a:custGeom>
              <a:avLst/>
              <a:gdLst/>
              <a:ahLst/>
              <a:cxnLst/>
              <a:rect l="l" t="t" r="r" b="b"/>
              <a:pathLst>
                <a:path w="56514" h="13335">
                  <a:moveTo>
                    <a:pt x="0" y="6400"/>
                  </a:moveTo>
                  <a:lnTo>
                    <a:pt x="0" y="0"/>
                  </a:lnTo>
                  <a:lnTo>
                    <a:pt x="1981" y="0"/>
                  </a:lnTo>
                  <a:lnTo>
                    <a:pt x="3695" y="0"/>
                  </a:lnTo>
                  <a:lnTo>
                    <a:pt x="56197" y="0"/>
                  </a:lnTo>
                  <a:lnTo>
                    <a:pt x="56197" y="6400"/>
                  </a:lnTo>
                  <a:lnTo>
                    <a:pt x="56197" y="13271"/>
                  </a:lnTo>
                  <a:lnTo>
                    <a:pt x="54483" y="13271"/>
                  </a:lnTo>
                  <a:lnTo>
                    <a:pt x="52768" y="13271"/>
                  </a:lnTo>
                  <a:lnTo>
                    <a:pt x="0" y="13271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/>
          <p:nvPr/>
        </p:nvSpPr>
        <p:spPr>
          <a:xfrm>
            <a:off x="9746020" y="2237724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045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10448838" y="2204098"/>
            <a:ext cx="95250" cy="18415"/>
            <a:chOff x="5394238" y="2204097"/>
            <a:chExt cx="95250" cy="18415"/>
          </a:xfrm>
        </p:grpSpPr>
        <p:sp>
          <p:nvSpPr>
            <p:cNvPr id="59" name="object 59"/>
            <p:cNvSpPr/>
            <p:nvPr/>
          </p:nvSpPr>
          <p:spPr>
            <a:xfrm>
              <a:off x="5396522" y="2206434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89827" y="6350"/>
                  </a:moveTo>
                  <a:lnTo>
                    <a:pt x="89623" y="6350"/>
                  </a:lnTo>
                  <a:lnTo>
                    <a:pt x="89623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89827" y="12700"/>
                  </a:lnTo>
                  <a:lnTo>
                    <a:pt x="89827" y="635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396524" y="2206383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2755" y="0"/>
                  </a:lnTo>
                  <a:lnTo>
                    <a:pt x="5486" y="0"/>
                  </a:lnTo>
                  <a:lnTo>
                    <a:pt x="89623" y="0"/>
                  </a:lnTo>
                  <a:lnTo>
                    <a:pt x="89623" y="6400"/>
                  </a:lnTo>
                  <a:lnTo>
                    <a:pt x="90068" y="13258"/>
                  </a:lnTo>
                  <a:lnTo>
                    <a:pt x="86868" y="13258"/>
                  </a:lnTo>
                  <a:lnTo>
                    <a:pt x="84124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10075306" y="2204555"/>
            <a:ext cx="95250" cy="18415"/>
            <a:chOff x="5020706" y="2204554"/>
            <a:chExt cx="95250" cy="18415"/>
          </a:xfrm>
        </p:grpSpPr>
        <p:sp>
          <p:nvSpPr>
            <p:cNvPr id="62" name="object 62"/>
            <p:cNvSpPr/>
            <p:nvPr/>
          </p:nvSpPr>
          <p:spPr>
            <a:xfrm>
              <a:off x="5022990" y="2206891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90068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0068" y="12700"/>
                  </a:lnTo>
                  <a:lnTo>
                    <a:pt x="90068" y="6350"/>
                  </a:lnTo>
                  <a:lnTo>
                    <a:pt x="90068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022992" y="2206840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3200" y="0"/>
                  </a:lnTo>
                  <a:lnTo>
                    <a:pt x="5956" y="0"/>
                  </a:lnTo>
                  <a:lnTo>
                    <a:pt x="90068" y="0"/>
                  </a:lnTo>
                  <a:lnTo>
                    <a:pt x="90068" y="6400"/>
                  </a:lnTo>
                  <a:lnTo>
                    <a:pt x="90068" y="13258"/>
                  </a:lnTo>
                  <a:lnTo>
                    <a:pt x="87337" y="13258"/>
                  </a:lnTo>
                  <a:lnTo>
                    <a:pt x="84582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10369172" y="2186871"/>
            <a:ext cx="86995" cy="36195"/>
            <a:chOff x="5314571" y="2186870"/>
            <a:chExt cx="86995" cy="36195"/>
          </a:xfrm>
        </p:grpSpPr>
        <p:sp>
          <p:nvSpPr>
            <p:cNvPr id="65" name="object 65"/>
            <p:cNvSpPr/>
            <p:nvPr/>
          </p:nvSpPr>
          <p:spPr>
            <a:xfrm>
              <a:off x="5316857" y="218915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51" y="0"/>
                  </a:moveTo>
                  <a:lnTo>
                    <a:pt x="12915" y="0"/>
                  </a:lnTo>
                  <a:lnTo>
                    <a:pt x="7800" y="2948"/>
                  </a:lnTo>
                  <a:lnTo>
                    <a:pt x="3705" y="10307"/>
                  </a:lnTo>
                  <a:lnTo>
                    <a:pt x="985" y="19850"/>
                  </a:lnTo>
                  <a:lnTo>
                    <a:pt x="0" y="29349"/>
                  </a:lnTo>
                  <a:lnTo>
                    <a:pt x="0" y="31203"/>
                  </a:lnTo>
                  <a:lnTo>
                    <a:pt x="82080" y="31203"/>
                  </a:lnTo>
                  <a:lnTo>
                    <a:pt x="82080" y="29349"/>
                  </a:lnTo>
                  <a:lnTo>
                    <a:pt x="81092" y="19850"/>
                  </a:lnTo>
                  <a:lnTo>
                    <a:pt x="78368" y="10307"/>
                  </a:lnTo>
                  <a:lnTo>
                    <a:pt x="74268" y="2948"/>
                  </a:lnTo>
                  <a:lnTo>
                    <a:pt x="69151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316857" y="218915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31203"/>
                  </a:moveTo>
                  <a:lnTo>
                    <a:pt x="82080" y="29349"/>
                  </a:lnTo>
                  <a:lnTo>
                    <a:pt x="81092" y="19850"/>
                  </a:lnTo>
                  <a:lnTo>
                    <a:pt x="78368" y="10307"/>
                  </a:lnTo>
                  <a:lnTo>
                    <a:pt x="74268" y="2948"/>
                  </a:lnTo>
                  <a:lnTo>
                    <a:pt x="69151" y="0"/>
                  </a:lnTo>
                  <a:lnTo>
                    <a:pt x="12915" y="0"/>
                  </a:lnTo>
                  <a:lnTo>
                    <a:pt x="7800" y="2948"/>
                  </a:lnTo>
                  <a:lnTo>
                    <a:pt x="3705" y="10307"/>
                  </a:lnTo>
                  <a:lnTo>
                    <a:pt x="985" y="19850"/>
                  </a:lnTo>
                  <a:lnTo>
                    <a:pt x="0" y="29349"/>
                  </a:lnTo>
                  <a:lnTo>
                    <a:pt x="0" y="31203"/>
                  </a:lnTo>
                  <a:lnTo>
                    <a:pt x="82080" y="312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10369172" y="2081760"/>
            <a:ext cx="86995" cy="36195"/>
            <a:chOff x="5314571" y="2081759"/>
            <a:chExt cx="86995" cy="36195"/>
          </a:xfrm>
        </p:grpSpPr>
        <p:sp>
          <p:nvSpPr>
            <p:cNvPr id="68" name="object 68"/>
            <p:cNvSpPr/>
            <p:nvPr/>
          </p:nvSpPr>
          <p:spPr>
            <a:xfrm>
              <a:off x="5316857" y="208404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985" y="11353"/>
                  </a:lnTo>
                  <a:lnTo>
                    <a:pt x="3705" y="20896"/>
                  </a:lnTo>
                  <a:lnTo>
                    <a:pt x="7800" y="28255"/>
                  </a:lnTo>
                  <a:lnTo>
                    <a:pt x="12915" y="31203"/>
                  </a:lnTo>
                  <a:lnTo>
                    <a:pt x="69151" y="31203"/>
                  </a:lnTo>
                  <a:lnTo>
                    <a:pt x="74268" y="28255"/>
                  </a:lnTo>
                  <a:lnTo>
                    <a:pt x="78368" y="20896"/>
                  </a:lnTo>
                  <a:lnTo>
                    <a:pt x="81092" y="11353"/>
                  </a:lnTo>
                  <a:lnTo>
                    <a:pt x="82080" y="1854"/>
                  </a:lnTo>
                  <a:lnTo>
                    <a:pt x="82080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316857" y="208404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0"/>
                  </a:moveTo>
                  <a:lnTo>
                    <a:pt x="82080" y="1854"/>
                  </a:lnTo>
                  <a:lnTo>
                    <a:pt x="81092" y="11353"/>
                  </a:lnTo>
                  <a:lnTo>
                    <a:pt x="78368" y="20896"/>
                  </a:lnTo>
                  <a:lnTo>
                    <a:pt x="74268" y="28255"/>
                  </a:lnTo>
                  <a:lnTo>
                    <a:pt x="69151" y="31203"/>
                  </a:lnTo>
                  <a:lnTo>
                    <a:pt x="12915" y="31203"/>
                  </a:lnTo>
                  <a:lnTo>
                    <a:pt x="7800" y="28255"/>
                  </a:lnTo>
                  <a:lnTo>
                    <a:pt x="3705" y="20896"/>
                  </a:lnTo>
                  <a:lnTo>
                    <a:pt x="985" y="11353"/>
                  </a:lnTo>
                  <a:lnTo>
                    <a:pt x="0" y="1854"/>
                  </a:lnTo>
                  <a:lnTo>
                    <a:pt x="0" y="0"/>
                  </a:lnTo>
                  <a:lnTo>
                    <a:pt x="8208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10163419" y="2186871"/>
            <a:ext cx="86995" cy="36195"/>
            <a:chOff x="5108818" y="2186870"/>
            <a:chExt cx="86995" cy="36195"/>
          </a:xfrm>
        </p:grpSpPr>
        <p:sp>
          <p:nvSpPr>
            <p:cNvPr id="71" name="object 71"/>
            <p:cNvSpPr/>
            <p:nvPr/>
          </p:nvSpPr>
          <p:spPr>
            <a:xfrm>
              <a:off x="5111104" y="218915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76" y="0"/>
                  </a:moveTo>
                  <a:lnTo>
                    <a:pt x="12915" y="0"/>
                  </a:lnTo>
                  <a:lnTo>
                    <a:pt x="7811" y="2948"/>
                  </a:lnTo>
                  <a:lnTo>
                    <a:pt x="3714" y="10307"/>
                  </a:lnTo>
                  <a:lnTo>
                    <a:pt x="989" y="19850"/>
                  </a:lnTo>
                  <a:lnTo>
                    <a:pt x="0" y="29349"/>
                  </a:lnTo>
                  <a:lnTo>
                    <a:pt x="0" y="31203"/>
                  </a:lnTo>
                  <a:lnTo>
                    <a:pt x="82105" y="31203"/>
                  </a:lnTo>
                  <a:lnTo>
                    <a:pt x="82105" y="29349"/>
                  </a:lnTo>
                  <a:lnTo>
                    <a:pt x="81115" y="19850"/>
                  </a:lnTo>
                  <a:lnTo>
                    <a:pt x="78389" y="10307"/>
                  </a:lnTo>
                  <a:lnTo>
                    <a:pt x="74288" y="2948"/>
                  </a:lnTo>
                  <a:lnTo>
                    <a:pt x="69176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111104" y="218915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31203"/>
                  </a:moveTo>
                  <a:lnTo>
                    <a:pt x="0" y="29349"/>
                  </a:lnTo>
                  <a:lnTo>
                    <a:pt x="989" y="19850"/>
                  </a:lnTo>
                  <a:lnTo>
                    <a:pt x="3714" y="10307"/>
                  </a:lnTo>
                  <a:lnTo>
                    <a:pt x="7811" y="2948"/>
                  </a:lnTo>
                  <a:lnTo>
                    <a:pt x="12915" y="0"/>
                  </a:lnTo>
                  <a:lnTo>
                    <a:pt x="69176" y="0"/>
                  </a:lnTo>
                  <a:lnTo>
                    <a:pt x="74288" y="2948"/>
                  </a:lnTo>
                  <a:lnTo>
                    <a:pt x="78389" y="10307"/>
                  </a:lnTo>
                  <a:lnTo>
                    <a:pt x="81115" y="19850"/>
                  </a:lnTo>
                  <a:lnTo>
                    <a:pt x="82105" y="29349"/>
                  </a:lnTo>
                  <a:lnTo>
                    <a:pt x="82105" y="31203"/>
                  </a:lnTo>
                  <a:lnTo>
                    <a:pt x="0" y="312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10158973" y="2067844"/>
            <a:ext cx="302260" cy="50165"/>
            <a:chOff x="5104373" y="2067843"/>
            <a:chExt cx="302260" cy="50165"/>
          </a:xfrm>
        </p:grpSpPr>
        <p:sp>
          <p:nvSpPr>
            <p:cNvPr id="74" name="object 74"/>
            <p:cNvSpPr/>
            <p:nvPr/>
          </p:nvSpPr>
          <p:spPr>
            <a:xfrm>
              <a:off x="5111104" y="208404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105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989" y="11353"/>
                  </a:lnTo>
                  <a:lnTo>
                    <a:pt x="3714" y="20896"/>
                  </a:lnTo>
                  <a:lnTo>
                    <a:pt x="7811" y="28255"/>
                  </a:lnTo>
                  <a:lnTo>
                    <a:pt x="12915" y="31203"/>
                  </a:lnTo>
                  <a:lnTo>
                    <a:pt x="69176" y="31203"/>
                  </a:lnTo>
                  <a:lnTo>
                    <a:pt x="74288" y="28255"/>
                  </a:lnTo>
                  <a:lnTo>
                    <a:pt x="78389" y="20896"/>
                  </a:lnTo>
                  <a:lnTo>
                    <a:pt x="81115" y="11353"/>
                  </a:lnTo>
                  <a:lnTo>
                    <a:pt x="82105" y="1854"/>
                  </a:lnTo>
                  <a:lnTo>
                    <a:pt x="82105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111104" y="208404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0"/>
                  </a:moveTo>
                  <a:lnTo>
                    <a:pt x="0" y="1854"/>
                  </a:lnTo>
                  <a:lnTo>
                    <a:pt x="989" y="11353"/>
                  </a:lnTo>
                  <a:lnTo>
                    <a:pt x="3714" y="20896"/>
                  </a:lnTo>
                  <a:lnTo>
                    <a:pt x="7811" y="28255"/>
                  </a:lnTo>
                  <a:lnTo>
                    <a:pt x="12915" y="31203"/>
                  </a:lnTo>
                  <a:lnTo>
                    <a:pt x="69176" y="31203"/>
                  </a:lnTo>
                  <a:lnTo>
                    <a:pt x="74288" y="28255"/>
                  </a:lnTo>
                  <a:lnTo>
                    <a:pt x="78389" y="20896"/>
                  </a:lnTo>
                  <a:lnTo>
                    <a:pt x="81115" y="11353"/>
                  </a:lnTo>
                  <a:lnTo>
                    <a:pt x="82105" y="1854"/>
                  </a:lnTo>
                  <a:lnTo>
                    <a:pt x="82105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106657" y="2070188"/>
              <a:ext cx="297815" cy="12700"/>
            </a:xfrm>
            <a:custGeom>
              <a:avLst/>
              <a:gdLst/>
              <a:ahLst/>
              <a:cxnLst/>
              <a:rect l="l" t="t" r="r" b="b"/>
              <a:pathLst>
                <a:path w="297814" h="12700">
                  <a:moveTo>
                    <a:pt x="297395" y="6350"/>
                  </a:moveTo>
                  <a:lnTo>
                    <a:pt x="297192" y="6350"/>
                  </a:lnTo>
                  <a:lnTo>
                    <a:pt x="297192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297395" y="12700"/>
                  </a:lnTo>
                  <a:lnTo>
                    <a:pt x="297395" y="635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106659" y="2070129"/>
              <a:ext cx="297815" cy="13335"/>
            </a:xfrm>
            <a:custGeom>
              <a:avLst/>
              <a:gdLst/>
              <a:ahLst/>
              <a:cxnLst/>
              <a:rect l="l" t="t" r="r" b="b"/>
              <a:pathLst>
                <a:path w="297814" h="13335">
                  <a:moveTo>
                    <a:pt x="0" y="6400"/>
                  </a:moveTo>
                  <a:lnTo>
                    <a:pt x="0" y="0"/>
                  </a:lnTo>
                  <a:lnTo>
                    <a:pt x="9601" y="0"/>
                  </a:lnTo>
                  <a:lnTo>
                    <a:pt x="18757" y="0"/>
                  </a:lnTo>
                  <a:lnTo>
                    <a:pt x="297192" y="0"/>
                  </a:lnTo>
                  <a:lnTo>
                    <a:pt x="297192" y="6400"/>
                  </a:lnTo>
                  <a:lnTo>
                    <a:pt x="297637" y="13258"/>
                  </a:lnTo>
                  <a:lnTo>
                    <a:pt x="288036" y="13258"/>
                  </a:lnTo>
                  <a:lnTo>
                    <a:pt x="278904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10072588" y="2208493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5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541218" y="2210615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5795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0" name="object 8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691687" y="3065028"/>
            <a:ext cx="382217" cy="497954"/>
          </a:xfrm>
          <a:prstGeom prst="rect">
            <a:avLst/>
          </a:prstGeom>
        </p:spPr>
      </p:pic>
      <p:grpSp>
        <p:nvGrpSpPr>
          <p:cNvPr id="81" name="object 81"/>
          <p:cNvGrpSpPr/>
          <p:nvPr/>
        </p:nvGrpSpPr>
        <p:grpSpPr>
          <a:xfrm>
            <a:off x="8349560" y="3544428"/>
            <a:ext cx="95250" cy="18415"/>
            <a:chOff x="3294960" y="3544427"/>
            <a:chExt cx="95250" cy="18415"/>
          </a:xfrm>
        </p:grpSpPr>
        <p:sp>
          <p:nvSpPr>
            <p:cNvPr id="82" name="object 82"/>
            <p:cNvSpPr/>
            <p:nvPr/>
          </p:nvSpPr>
          <p:spPr>
            <a:xfrm>
              <a:off x="3297237" y="3546766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89827" y="6350"/>
                  </a:moveTo>
                  <a:lnTo>
                    <a:pt x="89611" y="6350"/>
                  </a:lnTo>
                  <a:lnTo>
                    <a:pt x="89611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89827" y="12700"/>
                  </a:lnTo>
                  <a:lnTo>
                    <a:pt x="89827" y="635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297246" y="3546713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2743" y="0"/>
                  </a:lnTo>
                  <a:lnTo>
                    <a:pt x="5486" y="0"/>
                  </a:lnTo>
                  <a:lnTo>
                    <a:pt x="89611" y="0"/>
                  </a:lnTo>
                  <a:lnTo>
                    <a:pt x="89611" y="6400"/>
                  </a:lnTo>
                  <a:lnTo>
                    <a:pt x="90068" y="13258"/>
                  </a:lnTo>
                  <a:lnTo>
                    <a:pt x="86868" y="13258"/>
                  </a:lnTo>
                  <a:lnTo>
                    <a:pt x="84124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8349560" y="3346002"/>
            <a:ext cx="95250" cy="18415"/>
            <a:chOff x="3294960" y="3346001"/>
            <a:chExt cx="95250" cy="18415"/>
          </a:xfrm>
        </p:grpSpPr>
        <p:sp>
          <p:nvSpPr>
            <p:cNvPr id="85" name="object 85"/>
            <p:cNvSpPr/>
            <p:nvPr/>
          </p:nvSpPr>
          <p:spPr>
            <a:xfrm>
              <a:off x="3297237" y="3348341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89827" y="6350"/>
                  </a:moveTo>
                  <a:lnTo>
                    <a:pt x="89611" y="6350"/>
                  </a:lnTo>
                  <a:lnTo>
                    <a:pt x="89611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89827" y="12700"/>
                  </a:lnTo>
                  <a:lnTo>
                    <a:pt x="89827" y="635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297246" y="3348287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2743" y="0"/>
                  </a:lnTo>
                  <a:lnTo>
                    <a:pt x="5486" y="0"/>
                  </a:lnTo>
                  <a:lnTo>
                    <a:pt x="89611" y="0"/>
                  </a:lnTo>
                  <a:lnTo>
                    <a:pt x="89611" y="6400"/>
                  </a:lnTo>
                  <a:lnTo>
                    <a:pt x="90068" y="13258"/>
                  </a:lnTo>
                  <a:lnTo>
                    <a:pt x="86868" y="13258"/>
                  </a:lnTo>
                  <a:lnTo>
                    <a:pt x="84124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7" name="object 87"/>
          <p:cNvGrpSpPr/>
          <p:nvPr/>
        </p:nvGrpSpPr>
        <p:grpSpPr>
          <a:xfrm>
            <a:off x="7976033" y="3544884"/>
            <a:ext cx="95250" cy="18415"/>
            <a:chOff x="2921433" y="3544883"/>
            <a:chExt cx="95250" cy="18415"/>
          </a:xfrm>
        </p:grpSpPr>
        <p:sp>
          <p:nvSpPr>
            <p:cNvPr id="88" name="object 88"/>
            <p:cNvSpPr/>
            <p:nvPr/>
          </p:nvSpPr>
          <p:spPr>
            <a:xfrm>
              <a:off x="2923717" y="3547223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69" h="12700">
                  <a:moveTo>
                    <a:pt x="90068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0068" y="12700"/>
                  </a:lnTo>
                  <a:lnTo>
                    <a:pt x="90068" y="6350"/>
                  </a:lnTo>
                  <a:lnTo>
                    <a:pt x="90068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923719" y="3547169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69" h="13335">
                  <a:moveTo>
                    <a:pt x="0" y="6400"/>
                  </a:moveTo>
                  <a:lnTo>
                    <a:pt x="0" y="0"/>
                  </a:lnTo>
                  <a:lnTo>
                    <a:pt x="3200" y="0"/>
                  </a:lnTo>
                  <a:lnTo>
                    <a:pt x="5943" y="0"/>
                  </a:lnTo>
                  <a:lnTo>
                    <a:pt x="90068" y="0"/>
                  </a:lnTo>
                  <a:lnTo>
                    <a:pt x="90068" y="6400"/>
                  </a:lnTo>
                  <a:lnTo>
                    <a:pt x="90068" y="13258"/>
                  </a:lnTo>
                  <a:lnTo>
                    <a:pt x="87325" y="13258"/>
                  </a:lnTo>
                  <a:lnTo>
                    <a:pt x="84582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7976033" y="3345546"/>
            <a:ext cx="95250" cy="18415"/>
            <a:chOff x="2921433" y="3345545"/>
            <a:chExt cx="95250" cy="18415"/>
          </a:xfrm>
        </p:grpSpPr>
        <p:sp>
          <p:nvSpPr>
            <p:cNvPr id="91" name="object 91"/>
            <p:cNvSpPr/>
            <p:nvPr/>
          </p:nvSpPr>
          <p:spPr>
            <a:xfrm>
              <a:off x="2923717" y="3347884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69" h="12700">
                  <a:moveTo>
                    <a:pt x="90068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0068" y="12700"/>
                  </a:lnTo>
                  <a:lnTo>
                    <a:pt x="90068" y="6350"/>
                  </a:lnTo>
                  <a:lnTo>
                    <a:pt x="90068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2923719" y="3347831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69" h="13335">
                  <a:moveTo>
                    <a:pt x="0" y="6400"/>
                  </a:moveTo>
                  <a:lnTo>
                    <a:pt x="0" y="0"/>
                  </a:lnTo>
                  <a:lnTo>
                    <a:pt x="3200" y="0"/>
                  </a:lnTo>
                  <a:lnTo>
                    <a:pt x="5943" y="0"/>
                  </a:lnTo>
                  <a:lnTo>
                    <a:pt x="90068" y="0"/>
                  </a:lnTo>
                  <a:lnTo>
                    <a:pt x="90068" y="6400"/>
                  </a:lnTo>
                  <a:lnTo>
                    <a:pt x="90068" y="13258"/>
                  </a:lnTo>
                  <a:lnTo>
                    <a:pt x="87325" y="13258"/>
                  </a:lnTo>
                  <a:lnTo>
                    <a:pt x="84582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" name="object 93"/>
          <p:cNvGrpSpPr/>
          <p:nvPr/>
        </p:nvGrpSpPr>
        <p:grpSpPr>
          <a:xfrm>
            <a:off x="8269880" y="3527220"/>
            <a:ext cx="86995" cy="36195"/>
            <a:chOff x="3215279" y="3527219"/>
            <a:chExt cx="86995" cy="36195"/>
          </a:xfrm>
        </p:grpSpPr>
        <p:sp>
          <p:nvSpPr>
            <p:cNvPr id="94" name="object 94"/>
            <p:cNvSpPr/>
            <p:nvPr/>
          </p:nvSpPr>
          <p:spPr>
            <a:xfrm>
              <a:off x="3217565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28" y="0"/>
                  </a:lnTo>
                  <a:lnTo>
                    <a:pt x="7817" y="2944"/>
                  </a:lnTo>
                  <a:lnTo>
                    <a:pt x="3716" y="10293"/>
                  </a:lnTo>
                  <a:lnTo>
                    <a:pt x="989" y="19823"/>
                  </a:lnTo>
                  <a:lnTo>
                    <a:pt x="0" y="29311"/>
                  </a:lnTo>
                  <a:lnTo>
                    <a:pt x="0" y="31191"/>
                  </a:lnTo>
                  <a:lnTo>
                    <a:pt x="82092" y="31191"/>
                  </a:lnTo>
                  <a:lnTo>
                    <a:pt x="82092" y="29311"/>
                  </a:lnTo>
                  <a:lnTo>
                    <a:pt x="81104" y="19823"/>
                  </a:lnTo>
                  <a:lnTo>
                    <a:pt x="78381" y="10293"/>
                  </a:lnTo>
                  <a:lnTo>
                    <a:pt x="74281" y="2944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217565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31191"/>
                  </a:moveTo>
                  <a:lnTo>
                    <a:pt x="82092" y="29311"/>
                  </a:lnTo>
                  <a:lnTo>
                    <a:pt x="81104" y="19823"/>
                  </a:lnTo>
                  <a:lnTo>
                    <a:pt x="78381" y="10293"/>
                  </a:lnTo>
                  <a:lnTo>
                    <a:pt x="74281" y="2944"/>
                  </a:lnTo>
                  <a:lnTo>
                    <a:pt x="69164" y="0"/>
                  </a:lnTo>
                  <a:lnTo>
                    <a:pt x="12928" y="0"/>
                  </a:lnTo>
                  <a:lnTo>
                    <a:pt x="7817" y="2944"/>
                  </a:lnTo>
                  <a:lnTo>
                    <a:pt x="3716" y="10293"/>
                  </a:lnTo>
                  <a:lnTo>
                    <a:pt x="989" y="19823"/>
                  </a:lnTo>
                  <a:lnTo>
                    <a:pt x="0" y="29311"/>
                  </a:lnTo>
                  <a:lnTo>
                    <a:pt x="0" y="31191"/>
                  </a:lnTo>
                  <a:lnTo>
                    <a:pt x="82092" y="311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8269880" y="3344833"/>
            <a:ext cx="86995" cy="113664"/>
            <a:chOff x="3215279" y="3344833"/>
            <a:chExt cx="86995" cy="113664"/>
          </a:xfrm>
        </p:grpSpPr>
        <p:sp>
          <p:nvSpPr>
            <p:cNvPr id="97" name="object 97"/>
            <p:cNvSpPr/>
            <p:nvPr/>
          </p:nvSpPr>
          <p:spPr>
            <a:xfrm>
              <a:off x="3217565" y="3347119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989" y="11353"/>
                  </a:lnTo>
                  <a:lnTo>
                    <a:pt x="3716" y="20896"/>
                  </a:lnTo>
                  <a:lnTo>
                    <a:pt x="7817" y="28255"/>
                  </a:lnTo>
                  <a:lnTo>
                    <a:pt x="12928" y="31203"/>
                  </a:lnTo>
                  <a:lnTo>
                    <a:pt x="69164" y="31203"/>
                  </a:lnTo>
                  <a:lnTo>
                    <a:pt x="74281" y="28255"/>
                  </a:lnTo>
                  <a:lnTo>
                    <a:pt x="78381" y="20896"/>
                  </a:lnTo>
                  <a:lnTo>
                    <a:pt x="81104" y="11353"/>
                  </a:lnTo>
                  <a:lnTo>
                    <a:pt x="82092" y="1854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217565" y="3347119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0"/>
                  </a:moveTo>
                  <a:lnTo>
                    <a:pt x="82092" y="1854"/>
                  </a:lnTo>
                  <a:lnTo>
                    <a:pt x="81104" y="11353"/>
                  </a:lnTo>
                  <a:lnTo>
                    <a:pt x="78381" y="20896"/>
                  </a:lnTo>
                  <a:lnTo>
                    <a:pt x="74281" y="28255"/>
                  </a:lnTo>
                  <a:lnTo>
                    <a:pt x="69164" y="31203"/>
                  </a:lnTo>
                  <a:lnTo>
                    <a:pt x="12928" y="31203"/>
                  </a:lnTo>
                  <a:lnTo>
                    <a:pt x="7817" y="28255"/>
                  </a:lnTo>
                  <a:lnTo>
                    <a:pt x="3716" y="20896"/>
                  </a:lnTo>
                  <a:lnTo>
                    <a:pt x="989" y="11353"/>
                  </a:lnTo>
                  <a:lnTo>
                    <a:pt x="0" y="1854"/>
                  </a:lnTo>
                  <a:lnTo>
                    <a:pt x="0" y="0"/>
                  </a:lnTo>
                  <a:lnTo>
                    <a:pt x="8209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217565" y="342438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989" y="11353"/>
                  </a:lnTo>
                  <a:lnTo>
                    <a:pt x="3716" y="20896"/>
                  </a:lnTo>
                  <a:lnTo>
                    <a:pt x="7817" y="28255"/>
                  </a:lnTo>
                  <a:lnTo>
                    <a:pt x="12928" y="31203"/>
                  </a:lnTo>
                  <a:lnTo>
                    <a:pt x="69164" y="31203"/>
                  </a:lnTo>
                  <a:lnTo>
                    <a:pt x="74281" y="28255"/>
                  </a:lnTo>
                  <a:lnTo>
                    <a:pt x="78381" y="20896"/>
                  </a:lnTo>
                  <a:lnTo>
                    <a:pt x="81104" y="11353"/>
                  </a:lnTo>
                  <a:lnTo>
                    <a:pt x="82092" y="1854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217565" y="342438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0"/>
                  </a:moveTo>
                  <a:lnTo>
                    <a:pt x="82092" y="1854"/>
                  </a:lnTo>
                  <a:lnTo>
                    <a:pt x="81104" y="11353"/>
                  </a:lnTo>
                  <a:lnTo>
                    <a:pt x="78381" y="20896"/>
                  </a:lnTo>
                  <a:lnTo>
                    <a:pt x="74281" y="28255"/>
                  </a:lnTo>
                  <a:lnTo>
                    <a:pt x="69164" y="31203"/>
                  </a:lnTo>
                  <a:lnTo>
                    <a:pt x="12928" y="31203"/>
                  </a:lnTo>
                  <a:lnTo>
                    <a:pt x="7817" y="28255"/>
                  </a:lnTo>
                  <a:lnTo>
                    <a:pt x="3716" y="20896"/>
                  </a:lnTo>
                  <a:lnTo>
                    <a:pt x="989" y="11353"/>
                  </a:lnTo>
                  <a:lnTo>
                    <a:pt x="0" y="1854"/>
                  </a:lnTo>
                  <a:lnTo>
                    <a:pt x="0" y="0"/>
                  </a:lnTo>
                  <a:lnTo>
                    <a:pt x="8209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217565" y="3380901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28" y="0"/>
                  </a:lnTo>
                  <a:lnTo>
                    <a:pt x="7817" y="2947"/>
                  </a:lnTo>
                  <a:lnTo>
                    <a:pt x="3716" y="10306"/>
                  </a:lnTo>
                  <a:lnTo>
                    <a:pt x="989" y="19845"/>
                  </a:lnTo>
                  <a:lnTo>
                    <a:pt x="0" y="29336"/>
                  </a:lnTo>
                  <a:lnTo>
                    <a:pt x="0" y="31203"/>
                  </a:lnTo>
                  <a:lnTo>
                    <a:pt x="82092" y="31203"/>
                  </a:lnTo>
                  <a:lnTo>
                    <a:pt x="82092" y="29336"/>
                  </a:lnTo>
                  <a:lnTo>
                    <a:pt x="81104" y="19845"/>
                  </a:lnTo>
                  <a:lnTo>
                    <a:pt x="78381" y="10306"/>
                  </a:lnTo>
                  <a:lnTo>
                    <a:pt x="74281" y="2947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217565" y="3380901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31203"/>
                  </a:moveTo>
                  <a:lnTo>
                    <a:pt x="82092" y="29336"/>
                  </a:lnTo>
                  <a:lnTo>
                    <a:pt x="81104" y="19845"/>
                  </a:lnTo>
                  <a:lnTo>
                    <a:pt x="78381" y="10306"/>
                  </a:lnTo>
                  <a:lnTo>
                    <a:pt x="74281" y="2947"/>
                  </a:lnTo>
                  <a:lnTo>
                    <a:pt x="69164" y="0"/>
                  </a:lnTo>
                  <a:lnTo>
                    <a:pt x="12928" y="0"/>
                  </a:lnTo>
                  <a:lnTo>
                    <a:pt x="7817" y="2947"/>
                  </a:lnTo>
                  <a:lnTo>
                    <a:pt x="3716" y="10306"/>
                  </a:lnTo>
                  <a:lnTo>
                    <a:pt x="989" y="19845"/>
                  </a:lnTo>
                  <a:lnTo>
                    <a:pt x="0" y="29336"/>
                  </a:lnTo>
                  <a:lnTo>
                    <a:pt x="0" y="31203"/>
                  </a:lnTo>
                  <a:lnTo>
                    <a:pt x="82092" y="312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8064140" y="3527220"/>
            <a:ext cx="86995" cy="36195"/>
            <a:chOff x="3009539" y="3527219"/>
            <a:chExt cx="86995" cy="36195"/>
          </a:xfrm>
        </p:grpSpPr>
        <p:sp>
          <p:nvSpPr>
            <p:cNvPr id="104" name="object 104"/>
            <p:cNvSpPr/>
            <p:nvPr/>
          </p:nvSpPr>
          <p:spPr>
            <a:xfrm>
              <a:off x="3011825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28" y="0"/>
                  </a:lnTo>
                  <a:lnTo>
                    <a:pt x="7811" y="2944"/>
                  </a:lnTo>
                  <a:lnTo>
                    <a:pt x="3711" y="10293"/>
                  </a:lnTo>
                  <a:lnTo>
                    <a:pt x="987" y="19823"/>
                  </a:lnTo>
                  <a:lnTo>
                    <a:pt x="0" y="29311"/>
                  </a:lnTo>
                  <a:lnTo>
                    <a:pt x="0" y="31191"/>
                  </a:lnTo>
                  <a:lnTo>
                    <a:pt x="82092" y="31191"/>
                  </a:lnTo>
                  <a:lnTo>
                    <a:pt x="82092" y="29311"/>
                  </a:lnTo>
                  <a:lnTo>
                    <a:pt x="81104" y="19823"/>
                  </a:lnTo>
                  <a:lnTo>
                    <a:pt x="78381" y="10293"/>
                  </a:lnTo>
                  <a:lnTo>
                    <a:pt x="74281" y="2944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011825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31191"/>
                  </a:moveTo>
                  <a:lnTo>
                    <a:pt x="0" y="29311"/>
                  </a:lnTo>
                  <a:lnTo>
                    <a:pt x="987" y="19823"/>
                  </a:lnTo>
                  <a:lnTo>
                    <a:pt x="3711" y="10293"/>
                  </a:lnTo>
                  <a:lnTo>
                    <a:pt x="7811" y="2944"/>
                  </a:lnTo>
                  <a:lnTo>
                    <a:pt x="12928" y="0"/>
                  </a:lnTo>
                  <a:lnTo>
                    <a:pt x="69164" y="0"/>
                  </a:lnTo>
                  <a:lnTo>
                    <a:pt x="74281" y="2944"/>
                  </a:lnTo>
                  <a:lnTo>
                    <a:pt x="78381" y="10293"/>
                  </a:lnTo>
                  <a:lnTo>
                    <a:pt x="81104" y="19823"/>
                  </a:lnTo>
                  <a:lnTo>
                    <a:pt x="82092" y="29311"/>
                  </a:lnTo>
                  <a:lnTo>
                    <a:pt x="82092" y="31191"/>
                  </a:lnTo>
                  <a:lnTo>
                    <a:pt x="0" y="311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8059698" y="3344833"/>
            <a:ext cx="302260" cy="113664"/>
            <a:chOff x="3005098" y="3344833"/>
            <a:chExt cx="302260" cy="113664"/>
          </a:xfrm>
        </p:grpSpPr>
        <p:sp>
          <p:nvSpPr>
            <p:cNvPr id="107" name="object 107"/>
            <p:cNvSpPr/>
            <p:nvPr/>
          </p:nvSpPr>
          <p:spPr>
            <a:xfrm>
              <a:off x="3011825" y="3347119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987" y="11353"/>
                  </a:lnTo>
                  <a:lnTo>
                    <a:pt x="3711" y="20896"/>
                  </a:lnTo>
                  <a:lnTo>
                    <a:pt x="7811" y="28255"/>
                  </a:lnTo>
                  <a:lnTo>
                    <a:pt x="12928" y="31203"/>
                  </a:lnTo>
                  <a:lnTo>
                    <a:pt x="69164" y="31203"/>
                  </a:lnTo>
                  <a:lnTo>
                    <a:pt x="74281" y="28255"/>
                  </a:lnTo>
                  <a:lnTo>
                    <a:pt x="78381" y="20896"/>
                  </a:lnTo>
                  <a:lnTo>
                    <a:pt x="81104" y="11353"/>
                  </a:lnTo>
                  <a:lnTo>
                    <a:pt x="82092" y="1854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011825" y="3347119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0"/>
                  </a:moveTo>
                  <a:lnTo>
                    <a:pt x="0" y="1854"/>
                  </a:lnTo>
                  <a:lnTo>
                    <a:pt x="987" y="11353"/>
                  </a:lnTo>
                  <a:lnTo>
                    <a:pt x="3711" y="20896"/>
                  </a:lnTo>
                  <a:lnTo>
                    <a:pt x="7811" y="28255"/>
                  </a:lnTo>
                  <a:lnTo>
                    <a:pt x="12928" y="31203"/>
                  </a:lnTo>
                  <a:lnTo>
                    <a:pt x="69164" y="31203"/>
                  </a:lnTo>
                  <a:lnTo>
                    <a:pt x="74281" y="28255"/>
                  </a:lnTo>
                  <a:lnTo>
                    <a:pt x="78381" y="20896"/>
                  </a:lnTo>
                  <a:lnTo>
                    <a:pt x="81104" y="11353"/>
                  </a:lnTo>
                  <a:lnTo>
                    <a:pt x="82092" y="1854"/>
                  </a:lnTo>
                  <a:lnTo>
                    <a:pt x="82092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011825" y="342438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987" y="11353"/>
                  </a:lnTo>
                  <a:lnTo>
                    <a:pt x="3711" y="20896"/>
                  </a:lnTo>
                  <a:lnTo>
                    <a:pt x="7811" y="28255"/>
                  </a:lnTo>
                  <a:lnTo>
                    <a:pt x="12928" y="31203"/>
                  </a:lnTo>
                  <a:lnTo>
                    <a:pt x="69164" y="31203"/>
                  </a:lnTo>
                  <a:lnTo>
                    <a:pt x="74281" y="28255"/>
                  </a:lnTo>
                  <a:lnTo>
                    <a:pt x="78381" y="20896"/>
                  </a:lnTo>
                  <a:lnTo>
                    <a:pt x="81104" y="11353"/>
                  </a:lnTo>
                  <a:lnTo>
                    <a:pt x="82092" y="1854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011825" y="342438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0"/>
                  </a:moveTo>
                  <a:lnTo>
                    <a:pt x="0" y="1854"/>
                  </a:lnTo>
                  <a:lnTo>
                    <a:pt x="987" y="11353"/>
                  </a:lnTo>
                  <a:lnTo>
                    <a:pt x="3711" y="20896"/>
                  </a:lnTo>
                  <a:lnTo>
                    <a:pt x="7811" y="28255"/>
                  </a:lnTo>
                  <a:lnTo>
                    <a:pt x="12928" y="31203"/>
                  </a:lnTo>
                  <a:lnTo>
                    <a:pt x="69164" y="31203"/>
                  </a:lnTo>
                  <a:lnTo>
                    <a:pt x="74281" y="28255"/>
                  </a:lnTo>
                  <a:lnTo>
                    <a:pt x="78381" y="20896"/>
                  </a:lnTo>
                  <a:lnTo>
                    <a:pt x="81104" y="11353"/>
                  </a:lnTo>
                  <a:lnTo>
                    <a:pt x="82092" y="1854"/>
                  </a:lnTo>
                  <a:lnTo>
                    <a:pt x="82092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011825" y="3380901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28" y="0"/>
                  </a:lnTo>
                  <a:lnTo>
                    <a:pt x="7811" y="2947"/>
                  </a:lnTo>
                  <a:lnTo>
                    <a:pt x="3711" y="10306"/>
                  </a:lnTo>
                  <a:lnTo>
                    <a:pt x="987" y="19845"/>
                  </a:lnTo>
                  <a:lnTo>
                    <a:pt x="0" y="29336"/>
                  </a:lnTo>
                  <a:lnTo>
                    <a:pt x="0" y="31203"/>
                  </a:lnTo>
                  <a:lnTo>
                    <a:pt x="82092" y="31203"/>
                  </a:lnTo>
                  <a:lnTo>
                    <a:pt x="82092" y="29336"/>
                  </a:lnTo>
                  <a:lnTo>
                    <a:pt x="81104" y="19845"/>
                  </a:lnTo>
                  <a:lnTo>
                    <a:pt x="78381" y="10306"/>
                  </a:lnTo>
                  <a:lnTo>
                    <a:pt x="74281" y="2947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011825" y="3380901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31203"/>
                  </a:moveTo>
                  <a:lnTo>
                    <a:pt x="0" y="29336"/>
                  </a:lnTo>
                  <a:lnTo>
                    <a:pt x="987" y="19845"/>
                  </a:lnTo>
                  <a:lnTo>
                    <a:pt x="3711" y="10306"/>
                  </a:lnTo>
                  <a:lnTo>
                    <a:pt x="7811" y="2947"/>
                  </a:lnTo>
                  <a:lnTo>
                    <a:pt x="12928" y="0"/>
                  </a:lnTo>
                  <a:lnTo>
                    <a:pt x="69164" y="0"/>
                  </a:lnTo>
                  <a:lnTo>
                    <a:pt x="74281" y="2947"/>
                  </a:lnTo>
                  <a:lnTo>
                    <a:pt x="78381" y="10306"/>
                  </a:lnTo>
                  <a:lnTo>
                    <a:pt x="81104" y="19845"/>
                  </a:lnTo>
                  <a:lnTo>
                    <a:pt x="82092" y="29336"/>
                  </a:lnTo>
                  <a:lnTo>
                    <a:pt x="82092" y="31203"/>
                  </a:lnTo>
                  <a:lnTo>
                    <a:pt x="0" y="312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007372" y="3410521"/>
              <a:ext cx="297815" cy="12700"/>
            </a:xfrm>
            <a:custGeom>
              <a:avLst/>
              <a:gdLst/>
              <a:ahLst/>
              <a:cxnLst/>
              <a:rect l="l" t="t" r="r" b="b"/>
              <a:pathLst>
                <a:path w="297814" h="12700">
                  <a:moveTo>
                    <a:pt x="297383" y="6350"/>
                  </a:moveTo>
                  <a:lnTo>
                    <a:pt x="297167" y="6350"/>
                  </a:lnTo>
                  <a:lnTo>
                    <a:pt x="297167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297383" y="12700"/>
                  </a:lnTo>
                  <a:lnTo>
                    <a:pt x="297383" y="635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007384" y="3410467"/>
              <a:ext cx="297815" cy="13335"/>
            </a:xfrm>
            <a:custGeom>
              <a:avLst/>
              <a:gdLst/>
              <a:ahLst/>
              <a:cxnLst/>
              <a:rect l="l" t="t" r="r" b="b"/>
              <a:pathLst>
                <a:path w="297814" h="13335">
                  <a:moveTo>
                    <a:pt x="0" y="6400"/>
                  </a:moveTo>
                  <a:lnTo>
                    <a:pt x="0" y="0"/>
                  </a:lnTo>
                  <a:lnTo>
                    <a:pt x="9601" y="0"/>
                  </a:lnTo>
                  <a:lnTo>
                    <a:pt x="18745" y="0"/>
                  </a:lnTo>
                  <a:lnTo>
                    <a:pt x="297167" y="0"/>
                  </a:lnTo>
                  <a:lnTo>
                    <a:pt x="297167" y="6400"/>
                  </a:lnTo>
                  <a:lnTo>
                    <a:pt x="297637" y="13271"/>
                  </a:lnTo>
                  <a:lnTo>
                    <a:pt x="288036" y="13271"/>
                  </a:lnTo>
                  <a:lnTo>
                    <a:pt x="278892" y="13271"/>
                  </a:lnTo>
                  <a:lnTo>
                    <a:pt x="0" y="13271"/>
                  </a:lnTo>
                  <a:lnTo>
                    <a:pt x="0" y="640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10447251" y="3544428"/>
            <a:ext cx="95250" cy="18415"/>
            <a:chOff x="5392651" y="3544427"/>
            <a:chExt cx="95250" cy="18415"/>
          </a:xfrm>
        </p:grpSpPr>
        <p:sp>
          <p:nvSpPr>
            <p:cNvPr id="116" name="object 116"/>
            <p:cNvSpPr/>
            <p:nvPr/>
          </p:nvSpPr>
          <p:spPr>
            <a:xfrm>
              <a:off x="5394934" y="3546766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89827" y="6350"/>
                  </a:moveTo>
                  <a:lnTo>
                    <a:pt x="89623" y="6350"/>
                  </a:lnTo>
                  <a:lnTo>
                    <a:pt x="89623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89827" y="12700"/>
                  </a:lnTo>
                  <a:lnTo>
                    <a:pt x="89827" y="635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394937" y="3546713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2755" y="0"/>
                  </a:lnTo>
                  <a:lnTo>
                    <a:pt x="5486" y="0"/>
                  </a:lnTo>
                  <a:lnTo>
                    <a:pt x="89623" y="0"/>
                  </a:lnTo>
                  <a:lnTo>
                    <a:pt x="89623" y="6400"/>
                  </a:lnTo>
                  <a:lnTo>
                    <a:pt x="90068" y="13258"/>
                  </a:lnTo>
                  <a:lnTo>
                    <a:pt x="86868" y="13258"/>
                  </a:lnTo>
                  <a:lnTo>
                    <a:pt x="84124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" name="object 118"/>
          <p:cNvGrpSpPr/>
          <p:nvPr/>
        </p:nvGrpSpPr>
        <p:grpSpPr>
          <a:xfrm>
            <a:off x="10073718" y="3544884"/>
            <a:ext cx="95250" cy="18415"/>
            <a:chOff x="5019118" y="3544883"/>
            <a:chExt cx="95250" cy="18415"/>
          </a:xfrm>
        </p:grpSpPr>
        <p:sp>
          <p:nvSpPr>
            <p:cNvPr id="119" name="object 119"/>
            <p:cNvSpPr/>
            <p:nvPr/>
          </p:nvSpPr>
          <p:spPr>
            <a:xfrm>
              <a:off x="5021402" y="3547223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90081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0081" y="12700"/>
                  </a:lnTo>
                  <a:lnTo>
                    <a:pt x="90081" y="6350"/>
                  </a:lnTo>
                  <a:lnTo>
                    <a:pt x="90081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021404" y="3547169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3200" y="0"/>
                  </a:lnTo>
                  <a:lnTo>
                    <a:pt x="5956" y="0"/>
                  </a:lnTo>
                  <a:lnTo>
                    <a:pt x="90081" y="0"/>
                  </a:lnTo>
                  <a:lnTo>
                    <a:pt x="90081" y="6400"/>
                  </a:lnTo>
                  <a:lnTo>
                    <a:pt x="90081" y="13258"/>
                  </a:lnTo>
                  <a:lnTo>
                    <a:pt x="87337" y="13258"/>
                  </a:lnTo>
                  <a:lnTo>
                    <a:pt x="84582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10367585" y="3527220"/>
            <a:ext cx="86995" cy="36195"/>
            <a:chOff x="5312984" y="3527219"/>
            <a:chExt cx="86995" cy="36195"/>
          </a:xfrm>
        </p:grpSpPr>
        <p:sp>
          <p:nvSpPr>
            <p:cNvPr id="122" name="object 122"/>
            <p:cNvSpPr/>
            <p:nvPr/>
          </p:nvSpPr>
          <p:spPr>
            <a:xfrm>
              <a:off x="5315270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15" y="0"/>
                  </a:lnTo>
                  <a:lnTo>
                    <a:pt x="7800" y="2944"/>
                  </a:lnTo>
                  <a:lnTo>
                    <a:pt x="3705" y="10293"/>
                  </a:lnTo>
                  <a:lnTo>
                    <a:pt x="985" y="19823"/>
                  </a:lnTo>
                  <a:lnTo>
                    <a:pt x="0" y="29311"/>
                  </a:lnTo>
                  <a:lnTo>
                    <a:pt x="0" y="31191"/>
                  </a:lnTo>
                  <a:lnTo>
                    <a:pt x="82092" y="31191"/>
                  </a:lnTo>
                  <a:lnTo>
                    <a:pt x="82092" y="29311"/>
                  </a:lnTo>
                  <a:lnTo>
                    <a:pt x="81103" y="19823"/>
                  </a:lnTo>
                  <a:lnTo>
                    <a:pt x="78376" y="10293"/>
                  </a:lnTo>
                  <a:lnTo>
                    <a:pt x="74275" y="2944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315270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31191"/>
                  </a:moveTo>
                  <a:lnTo>
                    <a:pt x="82092" y="29311"/>
                  </a:lnTo>
                  <a:lnTo>
                    <a:pt x="81103" y="19823"/>
                  </a:lnTo>
                  <a:lnTo>
                    <a:pt x="78376" y="10293"/>
                  </a:lnTo>
                  <a:lnTo>
                    <a:pt x="74275" y="2944"/>
                  </a:lnTo>
                  <a:lnTo>
                    <a:pt x="69164" y="0"/>
                  </a:lnTo>
                  <a:lnTo>
                    <a:pt x="12915" y="0"/>
                  </a:lnTo>
                  <a:lnTo>
                    <a:pt x="7800" y="2944"/>
                  </a:lnTo>
                  <a:lnTo>
                    <a:pt x="3705" y="10293"/>
                  </a:lnTo>
                  <a:lnTo>
                    <a:pt x="985" y="19823"/>
                  </a:lnTo>
                  <a:lnTo>
                    <a:pt x="0" y="29311"/>
                  </a:lnTo>
                  <a:lnTo>
                    <a:pt x="0" y="31191"/>
                  </a:lnTo>
                  <a:lnTo>
                    <a:pt x="82092" y="311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" name="object 124"/>
          <p:cNvGrpSpPr/>
          <p:nvPr/>
        </p:nvGrpSpPr>
        <p:grpSpPr>
          <a:xfrm>
            <a:off x="10161845" y="3527220"/>
            <a:ext cx="86995" cy="36195"/>
            <a:chOff x="5107244" y="3527219"/>
            <a:chExt cx="86995" cy="36195"/>
          </a:xfrm>
        </p:grpSpPr>
        <p:sp>
          <p:nvSpPr>
            <p:cNvPr id="125" name="object 125"/>
            <p:cNvSpPr/>
            <p:nvPr/>
          </p:nvSpPr>
          <p:spPr>
            <a:xfrm>
              <a:off x="5109530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15" y="0"/>
                  </a:lnTo>
                  <a:lnTo>
                    <a:pt x="7806" y="2944"/>
                  </a:lnTo>
                  <a:lnTo>
                    <a:pt x="3709" y="10293"/>
                  </a:lnTo>
                  <a:lnTo>
                    <a:pt x="987" y="19823"/>
                  </a:lnTo>
                  <a:lnTo>
                    <a:pt x="0" y="29311"/>
                  </a:lnTo>
                  <a:lnTo>
                    <a:pt x="0" y="31191"/>
                  </a:lnTo>
                  <a:lnTo>
                    <a:pt x="82092" y="31191"/>
                  </a:lnTo>
                  <a:lnTo>
                    <a:pt x="82092" y="29311"/>
                  </a:lnTo>
                  <a:lnTo>
                    <a:pt x="81103" y="19823"/>
                  </a:lnTo>
                  <a:lnTo>
                    <a:pt x="78376" y="10293"/>
                  </a:lnTo>
                  <a:lnTo>
                    <a:pt x="74275" y="2944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109530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31191"/>
                  </a:moveTo>
                  <a:lnTo>
                    <a:pt x="0" y="29311"/>
                  </a:lnTo>
                  <a:lnTo>
                    <a:pt x="987" y="19823"/>
                  </a:lnTo>
                  <a:lnTo>
                    <a:pt x="3709" y="10293"/>
                  </a:lnTo>
                  <a:lnTo>
                    <a:pt x="7806" y="2944"/>
                  </a:lnTo>
                  <a:lnTo>
                    <a:pt x="12915" y="0"/>
                  </a:lnTo>
                  <a:lnTo>
                    <a:pt x="69164" y="0"/>
                  </a:lnTo>
                  <a:lnTo>
                    <a:pt x="74275" y="2944"/>
                  </a:lnTo>
                  <a:lnTo>
                    <a:pt x="78376" y="10293"/>
                  </a:lnTo>
                  <a:lnTo>
                    <a:pt x="81103" y="19823"/>
                  </a:lnTo>
                  <a:lnTo>
                    <a:pt x="82092" y="29311"/>
                  </a:lnTo>
                  <a:lnTo>
                    <a:pt x="82092" y="31191"/>
                  </a:lnTo>
                  <a:lnTo>
                    <a:pt x="0" y="311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27" name="object 12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071902" y="3056341"/>
            <a:ext cx="469988" cy="401534"/>
          </a:xfrm>
          <a:prstGeom prst="rect">
            <a:avLst/>
          </a:prstGeom>
        </p:spPr>
      </p:pic>
      <p:sp>
        <p:nvSpPr>
          <p:cNvPr id="128" name="object 128"/>
          <p:cNvSpPr/>
          <p:nvPr/>
        </p:nvSpPr>
        <p:spPr>
          <a:xfrm>
            <a:off x="9537601" y="3195138"/>
            <a:ext cx="1905" cy="217170"/>
          </a:xfrm>
          <a:custGeom>
            <a:avLst/>
            <a:gdLst/>
            <a:ahLst/>
            <a:cxnLst/>
            <a:rect l="l" t="t" r="r" b="b"/>
            <a:pathLst>
              <a:path w="1904" h="217170">
                <a:moveTo>
                  <a:pt x="0" y="0"/>
                </a:moveTo>
                <a:lnTo>
                  <a:pt x="1358" y="217157"/>
                </a:lnTo>
              </a:path>
            </a:pathLst>
          </a:custGeom>
          <a:ln w="1270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" name="object 129"/>
          <p:cNvGrpSpPr/>
          <p:nvPr/>
        </p:nvGrpSpPr>
        <p:grpSpPr>
          <a:xfrm>
            <a:off x="9671090" y="3544428"/>
            <a:ext cx="95250" cy="18415"/>
            <a:chOff x="4616490" y="3544427"/>
            <a:chExt cx="95250" cy="18415"/>
          </a:xfrm>
        </p:grpSpPr>
        <p:sp>
          <p:nvSpPr>
            <p:cNvPr id="130" name="object 130"/>
            <p:cNvSpPr/>
            <p:nvPr/>
          </p:nvSpPr>
          <p:spPr>
            <a:xfrm>
              <a:off x="4618774" y="3546766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89814" y="6350"/>
                  </a:moveTo>
                  <a:lnTo>
                    <a:pt x="89611" y="6350"/>
                  </a:lnTo>
                  <a:lnTo>
                    <a:pt x="89611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89814" y="12700"/>
                  </a:lnTo>
                  <a:lnTo>
                    <a:pt x="89814" y="635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618776" y="3546713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2743" y="0"/>
                  </a:lnTo>
                  <a:lnTo>
                    <a:pt x="5486" y="0"/>
                  </a:lnTo>
                  <a:lnTo>
                    <a:pt x="89611" y="0"/>
                  </a:lnTo>
                  <a:lnTo>
                    <a:pt x="89611" y="6400"/>
                  </a:lnTo>
                  <a:lnTo>
                    <a:pt x="90068" y="13258"/>
                  </a:lnTo>
                  <a:lnTo>
                    <a:pt x="86868" y="13258"/>
                  </a:lnTo>
                  <a:lnTo>
                    <a:pt x="84112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9297558" y="3544884"/>
            <a:ext cx="95250" cy="18415"/>
            <a:chOff x="4242958" y="3544883"/>
            <a:chExt cx="95250" cy="18415"/>
          </a:xfrm>
        </p:grpSpPr>
        <p:sp>
          <p:nvSpPr>
            <p:cNvPr id="133" name="object 133"/>
            <p:cNvSpPr/>
            <p:nvPr/>
          </p:nvSpPr>
          <p:spPr>
            <a:xfrm>
              <a:off x="4245241" y="3547223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90068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0068" y="12700"/>
                  </a:lnTo>
                  <a:lnTo>
                    <a:pt x="90068" y="6350"/>
                  </a:lnTo>
                  <a:lnTo>
                    <a:pt x="90068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245244" y="3547169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3200" y="0"/>
                  </a:lnTo>
                  <a:lnTo>
                    <a:pt x="5956" y="0"/>
                  </a:lnTo>
                  <a:lnTo>
                    <a:pt x="90068" y="0"/>
                  </a:lnTo>
                  <a:lnTo>
                    <a:pt x="90068" y="6400"/>
                  </a:lnTo>
                  <a:lnTo>
                    <a:pt x="90068" y="13258"/>
                  </a:lnTo>
                  <a:lnTo>
                    <a:pt x="87325" y="13258"/>
                  </a:lnTo>
                  <a:lnTo>
                    <a:pt x="84582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9591424" y="3527220"/>
            <a:ext cx="86995" cy="36195"/>
            <a:chOff x="4536823" y="3527219"/>
            <a:chExt cx="86995" cy="36195"/>
          </a:xfrm>
        </p:grpSpPr>
        <p:sp>
          <p:nvSpPr>
            <p:cNvPr id="136" name="object 136"/>
            <p:cNvSpPr/>
            <p:nvPr/>
          </p:nvSpPr>
          <p:spPr>
            <a:xfrm>
              <a:off x="4539109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51" y="0"/>
                  </a:moveTo>
                  <a:lnTo>
                    <a:pt x="12915" y="0"/>
                  </a:lnTo>
                  <a:lnTo>
                    <a:pt x="7800" y="2944"/>
                  </a:lnTo>
                  <a:lnTo>
                    <a:pt x="3705" y="10294"/>
                  </a:lnTo>
                  <a:lnTo>
                    <a:pt x="985" y="19829"/>
                  </a:lnTo>
                  <a:lnTo>
                    <a:pt x="0" y="29324"/>
                  </a:lnTo>
                  <a:lnTo>
                    <a:pt x="0" y="31191"/>
                  </a:lnTo>
                  <a:lnTo>
                    <a:pt x="82080" y="31191"/>
                  </a:lnTo>
                  <a:lnTo>
                    <a:pt x="82080" y="29324"/>
                  </a:lnTo>
                  <a:lnTo>
                    <a:pt x="81092" y="19829"/>
                  </a:lnTo>
                  <a:lnTo>
                    <a:pt x="78368" y="10294"/>
                  </a:lnTo>
                  <a:lnTo>
                    <a:pt x="74268" y="2944"/>
                  </a:lnTo>
                  <a:lnTo>
                    <a:pt x="69151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539109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31191"/>
                  </a:moveTo>
                  <a:lnTo>
                    <a:pt x="82080" y="29324"/>
                  </a:lnTo>
                  <a:lnTo>
                    <a:pt x="81092" y="19829"/>
                  </a:lnTo>
                  <a:lnTo>
                    <a:pt x="78368" y="10294"/>
                  </a:lnTo>
                  <a:lnTo>
                    <a:pt x="74268" y="2944"/>
                  </a:lnTo>
                  <a:lnTo>
                    <a:pt x="69151" y="0"/>
                  </a:lnTo>
                  <a:lnTo>
                    <a:pt x="12915" y="0"/>
                  </a:lnTo>
                  <a:lnTo>
                    <a:pt x="7800" y="2944"/>
                  </a:lnTo>
                  <a:lnTo>
                    <a:pt x="3705" y="10294"/>
                  </a:lnTo>
                  <a:lnTo>
                    <a:pt x="985" y="19829"/>
                  </a:lnTo>
                  <a:lnTo>
                    <a:pt x="0" y="29324"/>
                  </a:lnTo>
                  <a:lnTo>
                    <a:pt x="0" y="31191"/>
                  </a:lnTo>
                  <a:lnTo>
                    <a:pt x="82080" y="311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8"/>
          <p:cNvGrpSpPr/>
          <p:nvPr/>
        </p:nvGrpSpPr>
        <p:grpSpPr>
          <a:xfrm>
            <a:off x="9591424" y="3422101"/>
            <a:ext cx="86995" cy="36195"/>
            <a:chOff x="4536823" y="3422100"/>
            <a:chExt cx="86995" cy="36195"/>
          </a:xfrm>
        </p:grpSpPr>
        <p:sp>
          <p:nvSpPr>
            <p:cNvPr id="139" name="object 139"/>
            <p:cNvSpPr/>
            <p:nvPr/>
          </p:nvSpPr>
          <p:spPr>
            <a:xfrm>
              <a:off x="4539109" y="342438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985" y="11353"/>
                  </a:lnTo>
                  <a:lnTo>
                    <a:pt x="3705" y="20896"/>
                  </a:lnTo>
                  <a:lnTo>
                    <a:pt x="7800" y="28255"/>
                  </a:lnTo>
                  <a:lnTo>
                    <a:pt x="12915" y="31203"/>
                  </a:lnTo>
                  <a:lnTo>
                    <a:pt x="69151" y="31203"/>
                  </a:lnTo>
                  <a:lnTo>
                    <a:pt x="74268" y="28255"/>
                  </a:lnTo>
                  <a:lnTo>
                    <a:pt x="78368" y="20896"/>
                  </a:lnTo>
                  <a:lnTo>
                    <a:pt x="81092" y="11353"/>
                  </a:lnTo>
                  <a:lnTo>
                    <a:pt x="82080" y="1854"/>
                  </a:lnTo>
                  <a:lnTo>
                    <a:pt x="82080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539109" y="3424386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80" y="0"/>
                  </a:moveTo>
                  <a:lnTo>
                    <a:pt x="82080" y="1854"/>
                  </a:lnTo>
                  <a:lnTo>
                    <a:pt x="81092" y="11353"/>
                  </a:lnTo>
                  <a:lnTo>
                    <a:pt x="78368" y="20896"/>
                  </a:lnTo>
                  <a:lnTo>
                    <a:pt x="74268" y="28255"/>
                  </a:lnTo>
                  <a:lnTo>
                    <a:pt x="69151" y="31203"/>
                  </a:lnTo>
                  <a:lnTo>
                    <a:pt x="12915" y="31203"/>
                  </a:lnTo>
                  <a:lnTo>
                    <a:pt x="7800" y="28255"/>
                  </a:lnTo>
                  <a:lnTo>
                    <a:pt x="3705" y="20896"/>
                  </a:lnTo>
                  <a:lnTo>
                    <a:pt x="985" y="11353"/>
                  </a:lnTo>
                  <a:lnTo>
                    <a:pt x="0" y="1854"/>
                  </a:lnTo>
                  <a:lnTo>
                    <a:pt x="0" y="0"/>
                  </a:lnTo>
                  <a:lnTo>
                    <a:pt x="8208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41"/>
          <p:cNvGrpSpPr/>
          <p:nvPr/>
        </p:nvGrpSpPr>
        <p:grpSpPr>
          <a:xfrm>
            <a:off x="9385659" y="3527220"/>
            <a:ext cx="86995" cy="36195"/>
            <a:chOff x="4331058" y="3527219"/>
            <a:chExt cx="86995" cy="36195"/>
          </a:xfrm>
        </p:grpSpPr>
        <p:sp>
          <p:nvSpPr>
            <p:cNvPr id="142" name="object 142"/>
            <p:cNvSpPr/>
            <p:nvPr/>
          </p:nvSpPr>
          <p:spPr>
            <a:xfrm>
              <a:off x="4333344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89" y="0"/>
                  </a:moveTo>
                  <a:lnTo>
                    <a:pt x="12928" y="0"/>
                  </a:lnTo>
                  <a:lnTo>
                    <a:pt x="7817" y="2944"/>
                  </a:lnTo>
                  <a:lnTo>
                    <a:pt x="3716" y="10294"/>
                  </a:lnTo>
                  <a:lnTo>
                    <a:pt x="989" y="19829"/>
                  </a:lnTo>
                  <a:lnTo>
                    <a:pt x="0" y="29324"/>
                  </a:lnTo>
                  <a:lnTo>
                    <a:pt x="0" y="31191"/>
                  </a:lnTo>
                  <a:lnTo>
                    <a:pt x="82105" y="31191"/>
                  </a:lnTo>
                  <a:lnTo>
                    <a:pt x="82105" y="29324"/>
                  </a:lnTo>
                  <a:lnTo>
                    <a:pt x="81116" y="19829"/>
                  </a:lnTo>
                  <a:lnTo>
                    <a:pt x="78390" y="10294"/>
                  </a:lnTo>
                  <a:lnTo>
                    <a:pt x="74293" y="2944"/>
                  </a:lnTo>
                  <a:lnTo>
                    <a:pt x="69189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333344" y="352950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31191"/>
                  </a:moveTo>
                  <a:lnTo>
                    <a:pt x="0" y="29324"/>
                  </a:lnTo>
                  <a:lnTo>
                    <a:pt x="989" y="19829"/>
                  </a:lnTo>
                  <a:lnTo>
                    <a:pt x="3716" y="10294"/>
                  </a:lnTo>
                  <a:lnTo>
                    <a:pt x="7817" y="2944"/>
                  </a:lnTo>
                  <a:lnTo>
                    <a:pt x="12928" y="0"/>
                  </a:lnTo>
                  <a:lnTo>
                    <a:pt x="69189" y="0"/>
                  </a:lnTo>
                  <a:lnTo>
                    <a:pt x="74293" y="2944"/>
                  </a:lnTo>
                  <a:lnTo>
                    <a:pt x="78390" y="10294"/>
                  </a:lnTo>
                  <a:lnTo>
                    <a:pt x="81116" y="19829"/>
                  </a:lnTo>
                  <a:lnTo>
                    <a:pt x="82105" y="29324"/>
                  </a:lnTo>
                  <a:lnTo>
                    <a:pt x="82105" y="31191"/>
                  </a:lnTo>
                  <a:lnTo>
                    <a:pt x="0" y="311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4" name="object 144"/>
          <p:cNvGrpSpPr/>
          <p:nvPr/>
        </p:nvGrpSpPr>
        <p:grpSpPr>
          <a:xfrm>
            <a:off x="9381225" y="3408181"/>
            <a:ext cx="302260" cy="50165"/>
            <a:chOff x="4326625" y="3408180"/>
            <a:chExt cx="302260" cy="50165"/>
          </a:xfrm>
        </p:grpSpPr>
        <p:sp>
          <p:nvSpPr>
            <p:cNvPr id="145" name="object 145"/>
            <p:cNvSpPr/>
            <p:nvPr/>
          </p:nvSpPr>
          <p:spPr>
            <a:xfrm>
              <a:off x="4333344" y="342438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105" y="0"/>
                  </a:moveTo>
                  <a:lnTo>
                    <a:pt x="0" y="0"/>
                  </a:lnTo>
                  <a:lnTo>
                    <a:pt x="0" y="1854"/>
                  </a:lnTo>
                  <a:lnTo>
                    <a:pt x="989" y="11353"/>
                  </a:lnTo>
                  <a:lnTo>
                    <a:pt x="3716" y="20896"/>
                  </a:lnTo>
                  <a:lnTo>
                    <a:pt x="7817" y="28255"/>
                  </a:lnTo>
                  <a:lnTo>
                    <a:pt x="12928" y="31203"/>
                  </a:lnTo>
                  <a:lnTo>
                    <a:pt x="69189" y="31203"/>
                  </a:lnTo>
                  <a:lnTo>
                    <a:pt x="74293" y="28255"/>
                  </a:lnTo>
                  <a:lnTo>
                    <a:pt x="78390" y="20896"/>
                  </a:lnTo>
                  <a:lnTo>
                    <a:pt x="81116" y="11353"/>
                  </a:lnTo>
                  <a:lnTo>
                    <a:pt x="82105" y="1854"/>
                  </a:lnTo>
                  <a:lnTo>
                    <a:pt x="82105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333344" y="342438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0"/>
                  </a:moveTo>
                  <a:lnTo>
                    <a:pt x="0" y="1854"/>
                  </a:lnTo>
                  <a:lnTo>
                    <a:pt x="989" y="11353"/>
                  </a:lnTo>
                  <a:lnTo>
                    <a:pt x="3716" y="20896"/>
                  </a:lnTo>
                  <a:lnTo>
                    <a:pt x="7817" y="28255"/>
                  </a:lnTo>
                  <a:lnTo>
                    <a:pt x="12928" y="31203"/>
                  </a:lnTo>
                  <a:lnTo>
                    <a:pt x="69189" y="31203"/>
                  </a:lnTo>
                  <a:lnTo>
                    <a:pt x="74293" y="28255"/>
                  </a:lnTo>
                  <a:lnTo>
                    <a:pt x="78390" y="20896"/>
                  </a:lnTo>
                  <a:lnTo>
                    <a:pt x="81116" y="11353"/>
                  </a:lnTo>
                  <a:lnTo>
                    <a:pt x="82105" y="1854"/>
                  </a:lnTo>
                  <a:lnTo>
                    <a:pt x="82105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328909" y="3410521"/>
              <a:ext cx="297815" cy="12700"/>
            </a:xfrm>
            <a:custGeom>
              <a:avLst/>
              <a:gdLst/>
              <a:ahLst/>
              <a:cxnLst/>
              <a:rect l="l" t="t" r="r" b="b"/>
              <a:pathLst>
                <a:path w="297814" h="12700">
                  <a:moveTo>
                    <a:pt x="297383" y="6350"/>
                  </a:moveTo>
                  <a:lnTo>
                    <a:pt x="297180" y="6350"/>
                  </a:lnTo>
                  <a:lnTo>
                    <a:pt x="297180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297383" y="12700"/>
                  </a:lnTo>
                  <a:lnTo>
                    <a:pt x="297383" y="635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328911" y="3410466"/>
              <a:ext cx="297815" cy="13335"/>
            </a:xfrm>
            <a:custGeom>
              <a:avLst/>
              <a:gdLst/>
              <a:ahLst/>
              <a:cxnLst/>
              <a:rect l="l" t="t" r="r" b="b"/>
              <a:pathLst>
                <a:path w="297814" h="13335">
                  <a:moveTo>
                    <a:pt x="0" y="6400"/>
                  </a:moveTo>
                  <a:lnTo>
                    <a:pt x="0" y="0"/>
                  </a:lnTo>
                  <a:lnTo>
                    <a:pt x="9601" y="0"/>
                  </a:lnTo>
                  <a:lnTo>
                    <a:pt x="18745" y="0"/>
                  </a:lnTo>
                  <a:lnTo>
                    <a:pt x="297180" y="0"/>
                  </a:lnTo>
                  <a:lnTo>
                    <a:pt x="297180" y="6400"/>
                  </a:lnTo>
                  <a:lnTo>
                    <a:pt x="297624" y="13271"/>
                  </a:lnTo>
                  <a:lnTo>
                    <a:pt x="288036" y="13271"/>
                  </a:lnTo>
                  <a:lnTo>
                    <a:pt x="278892" y="13271"/>
                  </a:lnTo>
                  <a:lnTo>
                    <a:pt x="0" y="13271"/>
                  </a:lnTo>
                  <a:lnTo>
                    <a:pt x="0" y="640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9" name="object 149"/>
          <p:cNvGrpSpPr/>
          <p:nvPr/>
        </p:nvGrpSpPr>
        <p:grpSpPr>
          <a:xfrm>
            <a:off x="9675650" y="3314470"/>
            <a:ext cx="95250" cy="18415"/>
            <a:chOff x="4621050" y="3314469"/>
            <a:chExt cx="95250" cy="18415"/>
          </a:xfrm>
        </p:grpSpPr>
        <p:sp>
          <p:nvSpPr>
            <p:cNvPr id="150" name="object 150"/>
            <p:cNvSpPr/>
            <p:nvPr/>
          </p:nvSpPr>
          <p:spPr>
            <a:xfrm>
              <a:off x="4623333" y="3316808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89827" y="6350"/>
                  </a:moveTo>
                  <a:lnTo>
                    <a:pt x="89623" y="6350"/>
                  </a:lnTo>
                  <a:lnTo>
                    <a:pt x="89623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89827" y="12700"/>
                  </a:lnTo>
                  <a:lnTo>
                    <a:pt x="89827" y="635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623336" y="3316755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2755" y="0"/>
                  </a:lnTo>
                  <a:lnTo>
                    <a:pt x="5486" y="0"/>
                  </a:lnTo>
                  <a:lnTo>
                    <a:pt x="89623" y="0"/>
                  </a:lnTo>
                  <a:lnTo>
                    <a:pt x="89623" y="6400"/>
                  </a:lnTo>
                  <a:lnTo>
                    <a:pt x="90068" y="13246"/>
                  </a:lnTo>
                  <a:lnTo>
                    <a:pt x="86868" y="13246"/>
                  </a:lnTo>
                  <a:lnTo>
                    <a:pt x="84137" y="13246"/>
                  </a:lnTo>
                  <a:lnTo>
                    <a:pt x="0" y="13246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2" name="object 152"/>
          <p:cNvGrpSpPr/>
          <p:nvPr/>
        </p:nvGrpSpPr>
        <p:grpSpPr>
          <a:xfrm>
            <a:off x="9302117" y="3314914"/>
            <a:ext cx="95250" cy="18415"/>
            <a:chOff x="4247517" y="3314913"/>
            <a:chExt cx="95250" cy="18415"/>
          </a:xfrm>
        </p:grpSpPr>
        <p:sp>
          <p:nvSpPr>
            <p:cNvPr id="153" name="object 153"/>
            <p:cNvSpPr/>
            <p:nvPr/>
          </p:nvSpPr>
          <p:spPr>
            <a:xfrm>
              <a:off x="4249801" y="3317252"/>
              <a:ext cx="90170" cy="12700"/>
            </a:xfrm>
            <a:custGeom>
              <a:avLst/>
              <a:gdLst/>
              <a:ahLst/>
              <a:cxnLst/>
              <a:rect l="l" t="t" r="r" b="b"/>
              <a:pathLst>
                <a:path w="90170" h="12700">
                  <a:moveTo>
                    <a:pt x="90068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90068" y="12700"/>
                  </a:lnTo>
                  <a:lnTo>
                    <a:pt x="90068" y="6350"/>
                  </a:lnTo>
                  <a:lnTo>
                    <a:pt x="90068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249803" y="3317199"/>
              <a:ext cx="90170" cy="13335"/>
            </a:xfrm>
            <a:custGeom>
              <a:avLst/>
              <a:gdLst/>
              <a:ahLst/>
              <a:cxnLst/>
              <a:rect l="l" t="t" r="r" b="b"/>
              <a:pathLst>
                <a:path w="90170" h="13335">
                  <a:moveTo>
                    <a:pt x="0" y="6400"/>
                  </a:moveTo>
                  <a:lnTo>
                    <a:pt x="0" y="0"/>
                  </a:lnTo>
                  <a:lnTo>
                    <a:pt x="3200" y="0"/>
                  </a:lnTo>
                  <a:lnTo>
                    <a:pt x="5956" y="0"/>
                  </a:lnTo>
                  <a:lnTo>
                    <a:pt x="90068" y="0"/>
                  </a:lnTo>
                  <a:lnTo>
                    <a:pt x="90068" y="6400"/>
                  </a:lnTo>
                  <a:lnTo>
                    <a:pt x="90068" y="13271"/>
                  </a:lnTo>
                  <a:lnTo>
                    <a:pt x="87337" y="13271"/>
                  </a:lnTo>
                  <a:lnTo>
                    <a:pt x="84594" y="13271"/>
                  </a:lnTo>
                  <a:lnTo>
                    <a:pt x="0" y="13271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5" name="object 155"/>
          <p:cNvGrpSpPr/>
          <p:nvPr/>
        </p:nvGrpSpPr>
        <p:grpSpPr>
          <a:xfrm>
            <a:off x="9595983" y="3297234"/>
            <a:ext cx="86995" cy="36195"/>
            <a:chOff x="4541382" y="3297233"/>
            <a:chExt cx="86995" cy="36195"/>
          </a:xfrm>
        </p:grpSpPr>
        <p:sp>
          <p:nvSpPr>
            <p:cNvPr id="156" name="object 156"/>
            <p:cNvSpPr/>
            <p:nvPr/>
          </p:nvSpPr>
          <p:spPr>
            <a:xfrm>
              <a:off x="4543668" y="3299519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28" y="0"/>
                  </a:lnTo>
                  <a:lnTo>
                    <a:pt x="7806" y="2947"/>
                  </a:lnTo>
                  <a:lnTo>
                    <a:pt x="3706" y="10306"/>
                  </a:lnTo>
                  <a:lnTo>
                    <a:pt x="986" y="19845"/>
                  </a:lnTo>
                  <a:lnTo>
                    <a:pt x="0" y="29336"/>
                  </a:lnTo>
                  <a:lnTo>
                    <a:pt x="0" y="31203"/>
                  </a:lnTo>
                  <a:lnTo>
                    <a:pt x="82092" y="31203"/>
                  </a:lnTo>
                  <a:lnTo>
                    <a:pt x="82092" y="29336"/>
                  </a:lnTo>
                  <a:lnTo>
                    <a:pt x="81103" y="19845"/>
                  </a:lnTo>
                  <a:lnTo>
                    <a:pt x="78376" y="10306"/>
                  </a:lnTo>
                  <a:lnTo>
                    <a:pt x="74275" y="2947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543668" y="3299519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31203"/>
                  </a:moveTo>
                  <a:lnTo>
                    <a:pt x="82092" y="29336"/>
                  </a:lnTo>
                  <a:lnTo>
                    <a:pt x="81103" y="19845"/>
                  </a:lnTo>
                  <a:lnTo>
                    <a:pt x="78376" y="10306"/>
                  </a:lnTo>
                  <a:lnTo>
                    <a:pt x="74275" y="2947"/>
                  </a:lnTo>
                  <a:lnTo>
                    <a:pt x="69164" y="0"/>
                  </a:lnTo>
                  <a:lnTo>
                    <a:pt x="12928" y="0"/>
                  </a:lnTo>
                  <a:lnTo>
                    <a:pt x="7806" y="2947"/>
                  </a:lnTo>
                  <a:lnTo>
                    <a:pt x="3706" y="10306"/>
                  </a:lnTo>
                  <a:lnTo>
                    <a:pt x="986" y="19845"/>
                  </a:lnTo>
                  <a:lnTo>
                    <a:pt x="0" y="29336"/>
                  </a:lnTo>
                  <a:lnTo>
                    <a:pt x="0" y="31203"/>
                  </a:lnTo>
                  <a:lnTo>
                    <a:pt x="82092" y="312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" name="object 158"/>
          <p:cNvGrpSpPr/>
          <p:nvPr/>
        </p:nvGrpSpPr>
        <p:grpSpPr>
          <a:xfrm>
            <a:off x="9595983" y="3192130"/>
            <a:ext cx="86995" cy="36195"/>
            <a:chOff x="4541382" y="3192129"/>
            <a:chExt cx="86995" cy="36195"/>
          </a:xfrm>
        </p:grpSpPr>
        <p:sp>
          <p:nvSpPr>
            <p:cNvPr id="159" name="object 159"/>
            <p:cNvSpPr/>
            <p:nvPr/>
          </p:nvSpPr>
          <p:spPr>
            <a:xfrm>
              <a:off x="4543668" y="319441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0"/>
                  </a:moveTo>
                  <a:lnTo>
                    <a:pt x="0" y="0"/>
                  </a:lnTo>
                  <a:lnTo>
                    <a:pt x="0" y="1866"/>
                  </a:lnTo>
                  <a:lnTo>
                    <a:pt x="986" y="11356"/>
                  </a:lnTo>
                  <a:lnTo>
                    <a:pt x="3706" y="20891"/>
                  </a:lnTo>
                  <a:lnTo>
                    <a:pt x="7806" y="28245"/>
                  </a:lnTo>
                  <a:lnTo>
                    <a:pt x="12928" y="31191"/>
                  </a:lnTo>
                  <a:lnTo>
                    <a:pt x="69164" y="31191"/>
                  </a:lnTo>
                  <a:lnTo>
                    <a:pt x="74275" y="28245"/>
                  </a:lnTo>
                  <a:lnTo>
                    <a:pt x="78376" y="20891"/>
                  </a:lnTo>
                  <a:lnTo>
                    <a:pt x="81103" y="11356"/>
                  </a:lnTo>
                  <a:lnTo>
                    <a:pt x="82092" y="1866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543668" y="319441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0"/>
                  </a:moveTo>
                  <a:lnTo>
                    <a:pt x="82092" y="1866"/>
                  </a:lnTo>
                  <a:lnTo>
                    <a:pt x="81103" y="11356"/>
                  </a:lnTo>
                  <a:lnTo>
                    <a:pt x="78376" y="20891"/>
                  </a:lnTo>
                  <a:lnTo>
                    <a:pt x="74275" y="28245"/>
                  </a:lnTo>
                  <a:lnTo>
                    <a:pt x="69164" y="31191"/>
                  </a:lnTo>
                  <a:lnTo>
                    <a:pt x="12928" y="31191"/>
                  </a:lnTo>
                  <a:lnTo>
                    <a:pt x="7806" y="28245"/>
                  </a:lnTo>
                  <a:lnTo>
                    <a:pt x="3706" y="20891"/>
                  </a:lnTo>
                  <a:lnTo>
                    <a:pt x="986" y="11356"/>
                  </a:lnTo>
                  <a:lnTo>
                    <a:pt x="0" y="1866"/>
                  </a:lnTo>
                  <a:lnTo>
                    <a:pt x="0" y="0"/>
                  </a:lnTo>
                  <a:lnTo>
                    <a:pt x="82092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1" name="object 161"/>
          <p:cNvGrpSpPr/>
          <p:nvPr/>
        </p:nvGrpSpPr>
        <p:grpSpPr>
          <a:xfrm>
            <a:off x="9390243" y="3297234"/>
            <a:ext cx="86995" cy="36195"/>
            <a:chOff x="4335642" y="3297233"/>
            <a:chExt cx="86995" cy="36195"/>
          </a:xfrm>
        </p:grpSpPr>
        <p:sp>
          <p:nvSpPr>
            <p:cNvPr id="162" name="object 162"/>
            <p:cNvSpPr/>
            <p:nvPr/>
          </p:nvSpPr>
          <p:spPr>
            <a:xfrm>
              <a:off x="4337928" y="3299519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69164" y="0"/>
                  </a:moveTo>
                  <a:lnTo>
                    <a:pt x="12928" y="0"/>
                  </a:lnTo>
                  <a:lnTo>
                    <a:pt x="7811" y="2947"/>
                  </a:lnTo>
                  <a:lnTo>
                    <a:pt x="3711" y="10306"/>
                  </a:lnTo>
                  <a:lnTo>
                    <a:pt x="987" y="19845"/>
                  </a:lnTo>
                  <a:lnTo>
                    <a:pt x="0" y="29336"/>
                  </a:lnTo>
                  <a:lnTo>
                    <a:pt x="0" y="31203"/>
                  </a:lnTo>
                  <a:lnTo>
                    <a:pt x="82092" y="31203"/>
                  </a:lnTo>
                  <a:lnTo>
                    <a:pt x="82092" y="29336"/>
                  </a:lnTo>
                  <a:lnTo>
                    <a:pt x="81104" y="19845"/>
                  </a:lnTo>
                  <a:lnTo>
                    <a:pt x="78381" y="10306"/>
                  </a:lnTo>
                  <a:lnTo>
                    <a:pt x="74281" y="2947"/>
                  </a:lnTo>
                  <a:lnTo>
                    <a:pt x="69164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337928" y="3299519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31203"/>
                  </a:moveTo>
                  <a:lnTo>
                    <a:pt x="0" y="29336"/>
                  </a:lnTo>
                  <a:lnTo>
                    <a:pt x="987" y="19845"/>
                  </a:lnTo>
                  <a:lnTo>
                    <a:pt x="3711" y="10306"/>
                  </a:lnTo>
                  <a:lnTo>
                    <a:pt x="7811" y="2947"/>
                  </a:lnTo>
                  <a:lnTo>
                    <a:pt x="12928" y="0"/>
                  </a:lnTo>
                  <a:lnTo>
                    <a:pt x="69164" y="0"/>
                  </a:lnTo>
                  <a:lnTo>
                    <a:pt x="74281" y="2947"/>
                  </a:lnTo>
                  <a:lnTo>
                    <a:pt x="78381" y="10306"/>
                  </a:lnTo>
                  <a:lnTo>
                    <a:pt x="81104" y="19845"/>
                  </a:lnTo>
                  <a:lnTo>
                    <a:pt x="82092" y="29336"/>
                  </a:lnTo>
                  <a:lnTo>
                    <a:pt x="82092" y="31203"/>
                  </a:lnTo>
                  <a:lnTo>
                    <a:pt x="0" y="312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4" name="object 164"/>
          <p:cNvGrpSpPr/>
          <p:nvPr/>
        </p:nvGrpSpPr>
        <p:grpSpPr>
          <a:xfrm>
            <a:off x="9385785" y="3178211"/>
            <a:ext cx="302260" cy="50165"/>
            <a:chOff x="4331185" y="3178210"/>
            <a:chExt cx="302260" cy="50165"/>
          </a:xfrm>
        </p:grpSpPr>
        <p:sp>
          <p:nvSpPr>
            <p:cNvPr id="165" name="object 165"/>
            <p:cNvSpPr/>
            <p:nvPr/>
          </p:nvSpPr>
          <p:spPr>
            <a:xfrm>
              <a:off x="4337928" y="319441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82092" y="0"/>
                  </a:moveTo>
                  <a:lnTo>
                    <a:pt x="0" y="0"/>
                  </a:lnTo>
                  <a:lnTo>
                    <a:pt x="0" y="1866"/>
                  </a:lnTo>
                  <a:lnTo>
                    <a:pt x="987" y="11356"/>
                  </a:lnTo>
                  <a:lnTo>
                    <a:pt x="3711" y="20891"/>
                  </a:lnTo>
                  <a:lnTo>
                    <a:pt x="7811" y="28245"/>
                  </a:lnTo>
                  <a:lnTo>
                    <a:pt x="12928" y="31191"/>
                  </a:lnTo>
                  <a:lnTo>
                    <a:pt x="69164" y="31191"/>
                  </a:lnTo>
                  <a:lnTo>
                    <a:pt x="74281" y="28245"/>
                  </a:lnTo>
                  <a:lnTo>
                    <a:pt x="78381" y="20891"/>
                  </a:lnTo>
                  <a:lnTo>
                    <a:pt x="81104" y="11356"/>
                  </a:lnTo>
                  <a:lnTo>
                    <a:pt x="82092" y="1866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337928" y="3194415"/>
              <a:ext cx="82550" cy="31750"/>
            </a:xfrm>
            <a:custGeom>
              <a:avLst/>
              <a:gdLst/>
              <a:ahLst/>
              <a:cxnLst/>
              <a:rect l="l" t="t" r="r" b="b"/>
              <a:pathLst>
                <a:path w="82550" h="31750">
                  <a:moveTo>
                    <a:pt x="0" y="0"/>
                  </a:moveTo>
                  <a:lnTo>
                    <a:pt x="0" y="1866"/>
                  </a:lnTo>
                  <a:lnTo>
                    <a:pt x="987" y="11356"/>
                  </a:lnTo>
                  <a:lnTo>
                    <a:pt x="3711" y="20891"/>
                  </a:lnTo>
                  <a:lnTo>
                    <a:pt x="7811" y="28245"/>
                  </a:lnTo>
                  <a:lnTo>
                    <a:pt x="12928" y="31191"/>
                  </a:lnTo>
                  <a:lnTo>
                    <a:pt x="69164" y="31191"/>
                  </a:lnTo>
                  <a:lnTo>
                    <a:pt x="74281" y="28245"/>
                  </a:lnTo>
                  <a:lnTo>
                    <a:pt x="78381" y="20891"/>
                  </a:lnTo>
                  <a:lnTo>
                    <a:pt x="81104" y="11356"/>
                  </a:lnTo>
                  <a:lnTo>
                    <a:pt x="82092" y="1866"/>
                  </a:lnTo>
                  <a:lnTo>
                    <a:pt x="82092" y="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333468" y="3180549"/>
              <a:ext cx="297815" cy="12700"/>
            </a:xfrm>
            <a:custGeom>
              <a:avLst/>
              <a:gdLst/>
              <a:ahLst/>
              <a:cxnLst/>
              <a:rect l="l" t="t" r="r" b="b"/>
              <a:pathLst>
                <a:path w="297814" h="12700">
                  <a:moveTo>
                    <a:pt x="297408" y="6350"/>
                  </a:moveTo>
                  <a:lnTo>
                    <a:pt x="297192" y="6350"/>
                  </a:lnTo>
                  <a:lnTo>
                    <a:pt x="297192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2700"/>
                  </a:lnTo>
                  <a:lnTo>
                    <a:pt x="297408" y="12700"/>
                  </a:lnTo>
                  <a:lnTo>
                    <a:pt x="297408" y="635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333471" y="3180496"/>
              <a:ext cx="297815" cy="13335"/>
            </a:xfrm>
            <a:custGeom>
              <a:avLst/>
              <a:gdLst/>
              <a:ahLst/>
              <a:cxnLst/>
              <a:rect l="l" t="t" r="r" b="b"/>
              <a:pathLst>
                <a:path w="297814" h="13335">
                  <a:moveTo>
                    <a:pt x="0" y="6400"/>
                  </a:moveTo>
                  <a:lnTo>
                    <a:pt x="0" y="0"/>
                  </a:lnTo>
                  <a:lnTo>
                    <a:pt x="9613" y="0"/>
                  </a:lnTo>
                  <a:lnTo>
                    <a:pt x="18757" y="0"/>
                  </a:lnTo>
                  <a:lnTo>
                    <a:pt x="297192" y="0"/>
                  </a:lnTo>
                  <a:lnTo>
                    <a:pt x="297192" y="6400"/>
                  </a:lnTo>
                  <a:lnTo>
                    <a:pt x="297662" y="13258"/>
                  </a:lnTo>
                  <a:lnTo>
                    <a:pt x="288048" y="13258"/>
                  </a:lnTo>
                  <a:lnTo>
                    <a:pt x="278904" y="13258"/>
                  </a:lnTo>
                  <a:lnTo>
                    <a:pt x="0" y="13258"/>
                  </a:lnTo>
                  <a:lnTo>
                    <a:pt x="0" y="6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9" name="object 169"/>
          <p:cNvSpPr/>
          <p:nvPr/>
        </p:nvSpPr>
        <p:spPr>
          <a:xfrm>
            <a:off x="8684692" y="5803976"/>
            <a:ext cx="163195" cy="163195"/>
          </a:xfrm>
          <a:custGeom>
            <a:avLst/>
            <a:gdLst/>
            <a:ahLst/>
            <a:cxnLst/>
            <a:rect l="l" t="t" r="r" b="b"/>
            <a:pathLst>
              <a:path w="163195" h="163195">
                <a:moveTo>
                  <a:pt x="162915" y="81457"/>
                </a:moveTo>
                <a:lnTo>
                  <a:pt x="156514" y="49745"/>
                </a:lnTo>
                <a:lnTo>
                  <a:pt x="139052" y="23863"/>
                </a:lnTo>
                <a:lnTo>
                  <a:pt x="113169" y="6400"/>
                </a:lnTo>
                <a:lnTo>
                  <a:pt x="81457" y="0"/>
                </a:lnTo>
                <a:lnTo>
                  <a:pt x="49745" y="6400"/>
                </a:lnTo>
                <a:lnTo>
                  <a:pt x="23863" y="23863"/>
                </a:lnTo>
                <a:lnTo>
                  <a:pt x="6400" y="49745"/>
                </a:lnTo>
                <a:lnTo>
                  <a:pt x="0" y="81457"/>
                </a:lnTo>
                <a:lnTo>
                  <a:pt x="6400" y="113157"/>
                </a:lnTo>
                <a:lnTo>
                  <a:pt x="23863" y="139039"/>
                </a:lnTo>
                <a:lnTo>
                  <a:pt x="49745" y="156489"/>
                </a:lnTo>
                <a:lnTo>
                  <a:pt x="81457" y="162890"/>
                </a:lnTo>
                <a:lnTo>
                  <a:pt x="113169" y="156489"/>
                </a:lnTo>
                <a:lnTo>
                  <a:pt x="139052" y="139039"/>
                </a:lnTo>
                <a:lnTo>
                  <a:pt x="156514" y="113157"/>
                </a:lnTo>
                <a:lnTo>
                  <a:pt x="162915" y="81457"/>
                </a:lnTo>
                <a:close/>
              </a:path>
            </a:pathLst>
          </a:custGeom>
          <a:solidFill>
            <a:srgbClr val="CDCF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239202" y="5803964"/>
            <a:ext cx="163195" cy="163195"/>
          </a:xfrm>
          <a:custGeom>
            <a:avLst/>
            <a:gdLst/>
            <a:ahLst/>
            <a:cxnLst/>
            <a:rect l="l" t="t" r="r" b="b"/>
            <a:pathLst>
              <a:path w="163195" h="163195">
                <a:moveTo>
                  <a:pt x="162915" y="81470"/>
                </a:moveTo>
                <a:lnTo>
                  <a:pt x="156514" y="49758"/>
                </a:lnTo>
                <a:lnTo>
                  <a:pt x="139052" y="23863"/>
                </a:lnTo>
                <a:lnTo>
                  <a:pt x="113169" y="6400"/>
                </a:lnTo>
                <a:lnTo>
                  <a:pt x="81470" y="0"/>
                </a:lnTo>
                <a:lnTo>
                  <a:pt x="49745" y="6400"/>
                </a:lnTo>
                <a:lnTo>
                  <a:pt x="23850" y="23863"/>
                </a:lnTo>
                <a:lnTo>
                  <a:pt x="6400" y="49758"/>
                </a:lnTo>
                <a:lnTo>
                  <a:pt x="0" y="81470"/>
                </a:lnTo>
                <a:lnTo>
                  <a:pt x="6400" y="113169"/>
                </a:lnTo>
                <a:lnTo>
                  <a:pt x="23850" y="139052"/>
                </a:lnTo>
                <a:lnTo>
                  <a:pt x="49745" y="156502"/>
                </a:lnTo>
                <a:lnTo>
                  <a:pt x="81470" y="162902"/>
                </a:lnTo>
                <a:lnTo>
                  <a:pt x="113169" y="156502"/>
                </a:lnTo>
                <a:lnTo>
                  <a:pt x="139052" y="139052"/>
                </a:lnTo>
                <a:lnTo>
                  <a:pt x="156514" y="113169"/>
                </a:lnTo>
                <a:lnTo>
                  <a:pt x="162915" y="81470"/>
                </a:lnTo>
                <a:close/>
              </a:path>
            </a:pathLst>
          </a:custGeom>
          <a:solidFill>
            <a:srgbClr val="CDCF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738959" y="5877421"/>
            <a:ext cx="59055" cy="12065"/>
          </a:xfrm>
          <a:custGeom>
            <a:avLst/>
            <a:gdLst/>
            <a:ahLst/>
            <a:cxnLst/>
            <a:rect l="l" t="t" r="r" b="b"/>
            <a:pathLst>
              <a:path w="59054" h="12064">
                <a:moveTo>
                  <a:pt x="58788" y="0"/>
                </a:moveTo>
                <a:lnTo>
                  <a:pt x="0" y="0"/>
                </a:lnTo>
                <a:lnTo>
                  <a:pt x="0" y="12001"/>
                </a:lnTo>
                <a:lnTo>
                  <a:pt x="58788" y="12001"/>
                </a:lnTo>
                <a:lnTo>
                  <a:pt x="587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92246" y="5854819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4" h="59054">
                <a:moveTo>
                  <a:pt x="35407" y="0"/>
                </a:moveTo>
                <a:lnTo>
                  <a:pt x="23406" y="0"/>
                </a:lnTo>
                <a:lnTo>
                  <a:pt x="23406" y="23393"/>
                </a:lnTo>
                <a:lnTo>
                  <a:pt x="0" y="23393"/>
                </a:lnTo>
                <a:lnTo>
                  <a:pt x="0" y="35394"/>
                </a:lnTo>
                <a:lnTo>
                  <a:pt x="23406" y="35394"/>
                </a:lnTo>
                <a:lnTo>
                  <a:pt x="23406" y="58788"/>
                </a:lnTo>
                <a:lnTo>
                  <a:pt x="35407" y="58788"/>
                </a:lnTo>
                <a:lnTo>
                  <a:pt x="35407" y="35394"/>
                </a:lnTo>
                <a:lnTo>
                  <a:pt x="58800" y="35394"/>
                </a:lnTo>
                <a:lnTo>
                  <a:pt x="58800" y="23393"/>
                </a:lnTo>
                <a:lnTo>
                  <a:pt x="35407" y="23393"/>
                </a:lnTo>
                <a:lnTo>
                  <a:pt x="354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105165" y="6347891"/>
            <a:ext cx="405130" cy="69850"/>
          </a:xfrm>
          <a:custGeom>
            <a:avLst/>
            <a:gdLst/>
            <a:ahLst/>
            <a:cxnLst/>
            <a:rect l="l" t="t" r="r" b="b"/>
            <a:pathLst>
              <a:path w="405129" h="69850">
                <a:moveTo>
                  <a:pt x="404825" y="34683"/>
                </a:moveTo>
                <a:lnTo>
                  <a:pt x="322656" y="0"/>
                </a:lnTo>
                <a:lnTo>
                  <a:pt x="333324" y="25146"/>
                </a:lnTo>
                <a:lnTo>
                  <a:pt x="0" y="25146"/>
                </a:lnTo>
                <a:lnTo>
                  <a:pt x="0" y="44196"/>
                </a:lnTo>
                <a:lnTo>
                  <a:pt x="333324" y="44196"/>
                </a:lnTo>
                <a:lnTo>
                  <a:pt x="322656" y="69342"/>
                </a:lnTo>
                <a:lnTo>
                  <a:pt x="404825" y="34683"/>
                </a:lnTo>
                <a:close/>
              </a:path>
            </a:pathLst>
          </a:custGeom>
          <a:solidFill>
            <a:srgbClr val="64666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596249" y="6347891"/>
            <a:ext cx="405130" cy="69850"/>
          </a:xfrm>
          <a:custGeom>
            <a:avLst/>
            <a:gdLst/>
            <a:ahLst/>
            <a:cxnLst/>
            <a:rect l="l" t="t" r="r" b="b"/>
            <a:pathLst>
              <a:path w="405129" h="69850">
                <a:moveTo>
                  <a:pt x="404825" y="25146"/>
                </a:moveTo>
                <a:lnTo>
                  <a:pt x="71488" y="25146"/>
                </a:lnTo>
                <a:lnTo>
                  <a:pt x="82169" y="0"/>
                </a:lnTo>
                <a:lnTo>
                  <a:pt x="0" y="34683"/>
                </a:lnTo>
                <a:lnTo>
                  <a:pt x="82169" y="69342"/>
                </a:lnTo>
                <a:lnTo>
                  <a:pt x="71488" y="44196"/>
                </a:lnTo>
                <a:lnTo>
                  <a:pt x="404825" y="44196"/>
                </a:lnTo>
                <a:lnTo>
                  <a:pt x="404825" y="25146"/>
                </a:lnTo>
                <a:close/>
              </a:path>
            </a:pathLst>
          </a:custGeom>
          <a:solidFill>
            <a:srgbClr val="64666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5" name="object 175"/>
          <p:cNvGrpSpPr/>
          <p:nvPr/>
        </p:nvGrpSpPr>
        <p:grpSpPr>
          <a:xfrm>
            <a:off x="8316872" y="5548680"/>
            <a:ext cx="409575" cy="556895"/>
            <a:chOff x="3262271" y="5548679"/>
            <a:chExt cx="409575" cy="556895"/>
          </a:xfrm>
        </p:grpSpPr>
        <p:pic>
          <p:nvPicPr>
            <p:cNvPr id="176" name="object 17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72596" y="5725208"/>
              <a:ext cx="278004" cy="187457"/>
            </a:xfrm>
            <a:prstGeom prst="rect">
              <a:avLst/>
            </a:prstGeom>
          </p:spPr>
        </p:pic>
        <p:sp>
          <p:nvSpPr>
            <p:cNvPr id="177" name="object 177"/>
            <p:cNvSpPr/>
            <p:nvPr/>
          </p:nvSpPr>
          <p:spPr>
            <a:xfrm>
              <a:off x="3329533" y="5656859"/>
              <a:ext cx="342265" cy="129539"/>
            </a:xfrm>
            <a:custGeom>
              <a:avLst/>
              <a:gdLst/>
              <a:ahLst/>
              <a:cxnLst/>
              <a:rect l="l" t="t" r="r" b="b"/>
              <a:pathLst>
                <a:path w="342264" h="129539">
                  <a:moveTo>
                    <a:pt x="342138" y="121424"/>
                  </a:moveTo>
                  <a:lnTo>
                    <a:pt x="320611" y="42646"/>
                  </a:lnTo>
                  <a:lnTo>
                    <a:pt x="308165" y="65252"/>
                  </a:lnTo>
                  <a:lnTo>
                    <a:pt x="281419" y="37884"/>
                  </a:lnTo>
                  <a:lnTo>
                    <a:pt x="240474" y="12623"/>
                  </a:lnTo>
                  <a:lnTo>
                    <a:pt x="196215" y="0"/>
                  </a:lnTo>
                  <a:lnTo>
                    <a:pt x="149656" y="469"/>
                  </a:lnTo>
                  <a:lnTo>
                    <a:pt x="102044" y="14833"/>
                  </a:lnTo>
                  <a:lnTo>
                    <a:pt x="59309" y="41490"/>
                  </a:lnTo>
                  <a:lnTo>
                    <a:pt x="24333" y="78079"/>
                  </a:lnTo>
                  <a:lnTo>
                    <a:pt x="0" y="122250"/>
                  </a:lnTo>
                  <a:lnTo>
                    <a:pt x="17792" y="129044"/>
                  </a:lnTo>
                  <a:lnTo>
                    <a:pt x="39712" y="89230"/>
                  </a:lnTo>
                  <a:lnTo>
                    <a:pt x="71208" y="56261"/>
                  </a:lnTo>
                  <a:lnTo>
                    <a:pt x="109664" y="32245"/>
                  </a:lnTo>
                  <a:lnTo>
                    <a:pt x="152514" y="19304"/>
                  </a:lnTo>
                  <a:lnTo>
                    <a:pt x="193916" y="18973"/>
                  </a:lnTo>
                  <a:lnTo>
                    <a:pt x="233413" y="30441"/>
                  </a:lnTo>
                  <a:lnTo>
                    <a:pt x="270103" y="53276"/>
                  </a:lnTo>
                  <a:lnTo>
                    <a:pt x="292265" y="76034"/>
                  </a:lnTo>
                  <a:lnTo>
                    <a:pt x="270687" y="81876"/>
                  </a:lnTo>
                  <a:lnTo>
                    <a:pt x="342138" y="121424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8" name="object 17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72596" y="5928578"/>
              <a:ext cx="278005" cy="108073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3329533" y="5975946"/>
              <a:ext cx="342265" cy="129539"/>
            </a:xfrm>
            <a:custGeom>
              <a:avLst/>
              <a:gdLst/>
              <a:ahLst/>
              <a:cxnLst/>
              <a:rect l="l" t="t" r="r" b="b"/>
              <a:pathLst>
                <a:path w="342264" h="129539">
                  <a:moveTo>
                    <a:pt x="342138" y="7620"/>
                  </a:moveTo>
                  <a:lnTo>
                    <a:pt x="270675" y="47180"/>
                  </a:lnTo>
                  <a:lnTo>
                    <a:pt x="292265" y="53022"/>
                  </a:lnTo>
                  <a:lnTo>
                    <a:pt x="270103" y="75780"/>
                  </a:lnTo>
                  <a:lnTo>
                    <a:pt x="233413" y="98628"/>
                  </a:lnTo>
                  <a:lnTo>
                    <a:pt x="193916" y="110083"/>
                  </a:lnTo>
                  <a:lnTo>
                    <a:pt x="152514" y="109740"/>
                  </a:lnTo>
                  <a:lnTo>
                    <a:pt x="109664" y="96812"/>
                  </a:lnTo>
                  <a:lnTo>
                    <a:pt x="71196" y="72809"/>
                  </a:lnTo>
                  <a:lnTo>
                    <a:pt x="39712" y="39827"/>
                  </a:lnTo>
                  <a:lnTo>
                    <a:pt x="17792" y="0"/>
                  </a:lnTo>
                  <a:lnTo>
                    <a:pt x="0" y="6819"/>
                  </a:lnTo>
                  <a:lnTo>
                    <a:pt x="24333" y="50990"/>
                  </a:lnTo>
                  <a:lnTo>
                    <a:pt x="59309" y="87579"/>
                  </a:lnTo>
                  <a:lnTo>
                    <a:pt x="102044" y="114223"/>
                  </a:lnTo>
                  <a:lnTo>
                    <a:pt x="149656" y="128587"/>
                  </a:lnTo>
                  <a:lnTo>
                    <a:pt x="196215" y="129057"/>
                  </a:lnTo>
                  <a:lnTo>
                    <a:pt x="240474" y="116433"/>
                  </a:lnTo>
                  <a:lnTo>
                    <a:pt x="281419" y="91186"/>
                  </a:lnTo>
                  <a:lnTo>
                    <a:pt x="308165" y="63817"/>
                  </a:lnTo>
                  <a:lnTo>
                    <a:pt x="320611" y="86410"/>
                  </a:lnTo>
                  <a:lnTo>
                    <a:pt x="342138" y="762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8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62271" y="5548679"/>
              <a:ext cx="181136" cy="218680"/>
            </a:xfrm>
            <a:prstGeom prst="rect">
              <a:avLst/>
            </a:prstGeom>
          </p:spPr>
        </p:pic>
      </p:grpSp>
      <p:pic>
        <p:nvPicPr>
          <p:cNvPr id="181" name="object 18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41100" y="5567328"/>
            <a:ext cx="109085" cy="241306"/>
          </a:xfrm>
          <a:prstGeom prst="rect">
            <a:avLst/>
          </a:prstGeom>
        </p:spPr>
      </p:pic>
      <p:pic>
        <p:nvPicPr>
          <p:cNvPr id="182" name="object 182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316878" y="5994493"/>
            <a:ext cx="181132" cy="218680"/>
          </a:xfrm>
          <a:prstGeom prst="rect">
            <a:avLst/>
          </a:prstGeom>
        </p:spPr>
      </p:pic>
      <p:pic>
        <p:nvPicPr>
          <p:cNvPr id="183" name="object 18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41117" y="5953220"/>
            <a:ext cx="109062" cy="241298"/>
          </a:xfrm>
          <a:prstGeom prst="rect">
            <a:avLst/>
          </a:prstGeom>
        </p:spPr>
      </p:pic>
      <p:sp>
        <p:nvSpPr>
          <p:cNvPr id="184" name="object 184"/>
          <p:cNvSpPr/>
          <p:nvPr/>
        </p:nvSpPr>
        <p:spPr>
          <a:xfrm>
            <a:off x="7970837" y="5849200"/>
            <a:ext cx="232410" cy="63500"/>
          </a:xfrm>
          <a:custGeom>
            <a:avLst/>
            <a:gdLst/>
            <a:ahLst/>
            <a:cxnLst/>
            <a:rect l="l" t="t" r="r" b="b"/>
            <a:pathLst>
              <a:path w="232410" h="63500">
                <a:moveTo>
                  <a:pt x="232143" y="22199"/>
                </a:moveTo>
                <a:lnTo>
                  <a:pt x="65811" y="22199"/>
                </a:lnTo>
                <a:lnTo>
                  <a:pt x="75247" y="0"/>
                </a:lnTo>
                <a:lnTo>
                  <a:pt x="0" y="31737"/>
                </a:lnTo>
                <a:lnTo>
                  <a:pt x="75247" y="63487"/>
                </a:lnTo>
                <a:lnTo>
                  <a:pt x="65798" y="41249"/>
                </a:lnTo>
                <a:lnTo>
                  <a:pt x="232143" y="41249"/>
                </a:lnTo>
                <a:lnTo>
                  <a:pt x="232143" y="22199"/>
                </a:lnTo>
                <a:close/>
              </a:path>
            </a:pathLst>
          </a:custGeom>
          <a:solidFill>
            <a:srgbClr val="A6A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856662" y="5849200"/>
            <a:ext cx="232410" cy="63500"/>
          </a:xfrm>
          <a:custGeom>
            <a:avLst/>
            <a:gdLst/>
            <a:ahLst/>
            <a:cxnLst/>
            <a:rect l="l" t="t" r="r" b="b"/>
            <a:pathLst>
              <a:path w="232410" h="63500">
                <a:moveTo>
                  <a:pt x="232130" y="22199"/>
                </a:moveTo>
                <a:lnTo>
                  <a:pt x="65811" y="22199"/>
                </a:lnTo>
                <a:lnTo>
                  <a:pt x="75247" y="0"/>
                </a:lnTo>
                <a:lnTo>
                  <a:pt x="0" y="31737"/>
                </a:lnTo>
                <a:lnTo>
                  <a:pt x="75247" y="63487"/>
                </a:lnTo>
                <a:lnTo>
                  <a:pt x="65798" y="41249"/>
                </a:lnTo>
                <a:lnTo>
                  <a:pt x="232130" y="41249"/>
                </a:lnTo>
                <a:lnTo>
                  <a:pt x="232130" y="22199"/>
                </a:lnTo>
                <a:close/>
              </a:path>
            </a:pathLst>
          </a:custGeom>
          <a:solidFill>
            <a:srgbClr val="A6A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721509" y="5949061"/>
            <a:ext cx="257810" cy="267335"/>
          </a:xfrm>
          <a:custGeom>
            <a:avLst/>
            <a:gdLst/>
            <a:ahLst/>
            <a:cxnLst/>
            <a:rect l="l" t="t" r="r" b="b"/>
            <a:pathLst>
              <a:path w="257810" h="267335">
                <a:moveTo>
                  <a:pt x="119697" y="94145"/>
                </a:moveTo>
                <a:lnTo>
                  <a:pt x="61239" y="37109"/>
                </a:lnTo>
                <a:lnTo>
                  <a:pt x="61175" y="118783"/>
                </a:lnTo>
                <a:lnTo>
                  <a:pt x="74104" y="105460"/>
                </a:lnTo>
                <a:lnTo>
                  <a:pt x="76898" y="132600"/>
                </a:lnTo>
                <a:lnTo>
                  <a:pt x="61328" y="179781"/>
                </a:lnTo>
                <a:lnTo>
                  <a:pt x="33172" y="221742"/>
                </a:lnTo>
                <a:lnTo>
                  <a:pt x="0" y="250723"/>
                </a:lnTo>
                <a:lnTo>
                  <a:pt x="9804" y="267081"/>
                </a:lnTo>
                <a:lnTo>
                  <a:pt x="40170" y="242443"/>
                </a:lnTo>
                <a:lnTo>
                  <a:pt x="67818" y="207492"/>
                </a:lnTo>
                <a:lnTo>
                  <a:pt x="88290" y="166217"/>
                </a:lnTo>
                <a:lnTo>
                  <a:pt x="97129" y="122580"/>
                </a:lnTo>
                <a:lnTo>
                  <a:pt x="92189" y="94056"/>
                </a:lnTo>
                <a:lnTo>
                  <a:pt x="119697" y="94145"/>
                </a:lnTo>
                <a:close/>
              </a:path>
              <a:path w="257810" h="267335">
                <a:moveTo>
                  <a:pt x="257733" y="168871"/>
                </a:moveTo>
                <a:lnTo>
                  <a:pt x="251828" y="124663"/>
                </a:lnTo>
                <a:lnTo>
                  <a:pt x="234835" y="84543"/>
                </a:lnTo>
                <a:lnTo>
                  <a:pt x="207048" y="49136"/>
                </a:lnTo>
                <a:lnTo>
                  <a:pt x="179755" y="27749"/>
                </a:lnTo>
                <a:lnTo>
                  <a:pt x="200888" y="12966"/>
                </a:lnTo>
                <a:lnTo>
                  <a:pt x="120256" y="0"/>
                </a:lnTo>
                <a:lnTo>
                  <a:pt x="167246" y="66802"/>
                </a:lnTo>
                <a:lnTo>
                  <a:pt x="170586" y="45656"/>
                </a:lnTo>
                <a:lnTo>
                  <a:pt x="207238" y="77584"/>
                </a:lnTo>
                <a:lnTo>
                  <a:pt x="231914" y="123837"/>
                </a:lnTo>
                <a:lnTo>
                  <a:pt x="238734" y="170065"/>
                </a:lnTo>
                <a:lnTo>
                  <a:pt x="233743" y="212331"/>
                </a:lnTo>
                <a:lnTo>
                  <a:pt x="252310" y="216547"/>
                </a:lnTo>
                <a:lnTo>
                  <a:pt x="257733" y="168871"/>
                </a:lnTo>
                <a:close/>
              </a:path>
            </a:pathLst>
          </a:custGeom>
          <a:solidFill>
            <a:srgbClr val="A6A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7" name="object 18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721510" y="5539380"/>
            <a:ext cx="257750" cy="267074"/>
          </a:xfrm>
          <a:prstGeom prst="rect">
            <a:avLst/>
          </a:prstGeom>
        </p:spPr>
      </p:pic>
      <p:sp>
        <p:nvSpPr>
          <p:cNvPr id="188" name="object 188"/>
          <p:cNvSpPr/>
          <p:nvPr/>
        </p:nvSpPr>
        <p:spPr>
          <a:xfrm>
            <a:off x="9642171" y="5803964"/>
            <a:ext cx="163195" cy="163195"/>
          </a:xfrm>
          <a:custGeom>
            <a:avLst/>
            <a:gdLst/>
            <a:ahLst/>
            <a:cxnLst/>
            <a:rect l="l" t="t" r="r" b="b"/>
            <a:pathLst>
              <a:path w="163195" h="163195">
                <a:moveTo>
                  <a:pt x="162915" y="81470"/>
                </a:moveTo>
                <a:lnTo>
                  <a:pt x="156514" y="49758"/>
                </a:lnTo>
                <a:lnTo>
                  <a:pt x="139065" y="23863"/>
                </a:lnTo>
                <a:lnTo>
                  <a:pt x="113169" y="6400"/>
                </a:lnTo>
                <a:lnTo>
                  <a:pt x="81483" y="0"/>
                </a:lnTo>
                <a:lnTo>
                  <a:pt x="49758" y="6400"/>
                </a:lnTo>
                <a:lnTo>
                  <a:pt x="23850" y="23863"/>
                </a:lnTo>
                <a:lnTo>
                  <a:pt x="6400" y="49758"/>
                </a:lnTo>
                <a:lnTo>
                  <a:pt x="0" y="81470"/>
                </a:lnTo>
                <a:lnTo>
                  <a:pt x="6400" y="113169"/>
                </a:lnTo>
                <a:lnTo>
                  <a:pt x="23850" y="139052"/>
                </a:lnTo>
                <a:lnTo>
                  <a:pt x="49758" y="156502"/>
                </a:lnTo>
                <a:lnTo>
                  <a:pt x="81483" y="162902"/>
                </a:lnTo>
                <a:lnTo>
                  <a:pt x="113169" y="156502"/>
                </a:lnTo>
                <a:lnTo>
                  <a:pt x="139065" y="139052"/>
                </a:lnTo>
                <a:lnTo>
                  <a:pt x="156514" y="113169"/>
                </a:lnTo>
                <a:lnTo>
                  <a:pt x="162915" y="81470"/>
                </a:lnTo>
                <a:close/>
              </a:path>
            </a:pathLst>
          </a:custGeom>
          <a:solidFill>
            <a:srgbClr val="CDCF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0087662" y="5803964"/>
            <a:ext cx="163195" cy="163195"/>
          </a:xfrm>
          <a:custGeom>
            <a:avLst/>
            <a:gdLst/>
            <a:ahLst/>
            <a:cxnLst/>
            <a:rect l="l" t="t" r="r" b="b"/>
            <a:pathLst>
              <a:path w="163195" h="163195">
                <a:moveTo>
                  <a:pt x="162915" y="81470"/>
                </a:moveTo>
                <a:lnTo>
                  <a:pt x="156514" y="49758"/>
                </a:lnTo>
                <a:lnTo>
                  <a:pt x="139065" y="23863"/>
                </a:lnTo>
                <a:lnTo>
                  <a:pt x="113169" y="6400"/>
                </a:lnTo>
                <a:lnTo>
                  <a:pt x="81483" y="0"/>
                </a:lnTo>
                <a:lnTo>
                  <a:pt x="49758" y="6400"/>
                </a:lnTo>
                <a:lnTo>
                  <a:pt x="23850" y="23863"/>
                </a:lnTo>
                <a:lnTo>
                  <a:pt x="6400" y="49758"/>
                </a:lnTo>
                <a:lnTo>
                  <a:pt x="0" y="81470"/>
                </a:lnTo>
                <a:lnTo>
                  <a:pt x="6400" y="113169"/>
                </a:lnTo>
                <a:lnTo>
                  <a:pt x="23850" y="139052"/>
                </a:lnTo>
                <a:lnTo>
                  <a:pt x="49758" y="156502"/>
                </a:lnTo>
                <a:lnTo>
                  <a:pt x="81483" y="162902"/>
                </a:lnTo>
                <a:lnTo>
                  <a:pt x="113169" y="156502"/>
                </a:lnTo>
                <a:lnTo>
                  <a:pt x="139065" y="139052"/>
                </a:lnTo>
                <a:lnTo>
                  <a:pt x="156514" y="113169"/>
                </a:lnTo>
                <a:lnTo>
                  <a:pt x="162915" y="81470"/>
                </a:lnTo>
                <a:close/>
              </a:path>
            </a:pathLst>
          </a:custGeom>
          <a:solidFill>
            <a:srgbClr val="CDCFD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9695196" y="5854819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4" h="59054">
                <a:moveTo>
                  <a:pt x="35420" y="0"/>
                </a:moveTo>
                <a:lnTo>
                  <a:pt x="23418" y="0"/>
                </a:lnTo>
                <a:lnTo>
                  <a:pt x="23418" y="23393"/>
                </a:lnTo>
                <a:lnTo>
                  <a:pt x="0" y="23393"/>
                </a:lnTo>
                <a:lnTo>
                  <a:pt x="0" y="35394"/>
                </a:lnTo>
                <a:lnTo>
                  <a:pt x="23418" y="35394"/>
                </a:lnTo>
                <a:lnTo>
                  <a:pt x="23418" y="58788"/>
                </a:lnTo>
                <a:lnTo>
                  <a:pt x="35420" y="58788"/>
                </a:lnTo>
                <a:lnTo>
                  <a:pt x="35420" y="35394"/>
                </a:lnTo>
                <a:lnTo>
                  <a:pt x="58813" y="35394"/>
                </a:lnTo>
                <a:lnTo>
                  <a:pt x="58813" y="23393"/>
                </a:lnTo>
                <a:lnTo>
                  <a:pt x="35420" y="23393"/>
                </a:lnTo>
                <a:lnTo>
                  <a:pt x="354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0140686" y="5854819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4" h="59054">
                <a:moveTo>
                  <a:pt x="35433" y="0"/>
                </a:moveTo>
                <a:lnTo>
                  <a:pt x="23418" y="0"/>
                </a:lnTo>
                <a:lnTo>
                  <a:pt x="23418" y="23393"/>
                </a:lnTo>
                <a:lnTo>
                  <a:pt x="0" y="23393"/>
                </a:lnTo>
                <a:lnTo>
                  <a:pt x="0" y="35394"/>
                </a:lnTo>
                <a:lnTo>
                  <a:pt x="23418" y="35394"/>
                </a:lnTo>
                <a:lnTo>
                  <a:pt x="23418" y="58788"/>
                </a:lnTo>
                <a:lnTo>
                  <a:pt x="35433" y="58788"/>
                </a:lnTo>
                <a:lnTo>
                  <a:pt x="35433" y="35394"/>
                </a:lnTo>
                <a:lnTo>
                  <a:pt x="58813" y="35394"/>
                </a:lnTo>
                <a:lnTo>
                  <a:pt x="58813" y="23393"/>
                </a:lnTo>
                <a:lnTo>
                  <a:pt x="35433" y="23393"/>
                </a:lnTo>
                <a:lnTo>
                  <a:pt x="354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0012946" y="6347891"/>
            <a:ext cx="405130" cy="69850"/>
          </a:xfrm>
          <a:custGeom>
            <a:avLst/>
            <a:gdLst/>
            <a:ahLst/>
            <a:cxnLst/>
            <a:rect l="l" t="t" r="r" b="b"/>
            <a:pathLst>
              <a:path w="405129" h="69850">
                <a:moveTo>
                  <a:pt x="404837" y="34683"/>
                </a:moveTo>
                <a:lnTo>
                  <a:pt x="322656" y="0"/>
                </a:lnTo>
                <a:lnTo>
                  <a:pt x="333336" y="25146"/>
                </a:lnTo>
                <a:lnTo>
                  <a:pt x="0" y="25146"/>
                </a:lnTo>
                <a:lnTo>
                  <a:pt x="0" y="44196"/>
                </a:lnTo>
                <a:lnTo>
                  <a:pt x="333336" y="44196"/>
                </a:lnTo>
                <a:lnTo>
                  <a:pt x="322656" y="69342"/>
                </a:lnTo>
                <a:lnTo>
                  <a:pt x="404837" y="34683"/>
                </a:lnTo>
                <a:close/>
              </a:path>
            </a:pathLst>
          </a:custGeom>
          <a:solidFill>
            <a:srgbClr val="64666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9497555" y="6347891"/>
            <a:ext cx="405130" cy="69850"/>
          </a:xfrm>
          <a:custGeom>
            <a:avLst/>
            <a:gdLst/>
            <a:ahLst/>
            <a:cxnLst/>
            <a:rect l="l" t="t" r="r" b="b"/>
            <a:pathLst>
              <a:path w="405129" h="69850">
                <a:moveTo>
                  <a:pt x="404837" y="25146"/>
                </a:moveTo>
                <a:lnTo>
                  <a:pt x="71501" y="25146"/>
                </a:lnTo>
                <a:lnTo>
                  <a:pt x="82181" y="0"/>
                </a:lnTo>
                <a:lnTo>
                  <a:pt x="0" y="34683"/>
                </a:lnTo>
                <a:lnTo>
                  <a:pt x="82181" y="69342"/>
                </a:lnTo>
                <a:lnTo>
                  <a:pt x="71501" y="44196"/>
                </a:lnTo>
                <a:lnTo>
                  <a:pt x="404837" y="44196"/>
                </a:lnTo>
                <a:lnTo>
                  <a:pt x="404837" y="25146"/>
                </a:lnTo>
                <a:close/>
              </a:path>
            </a:pathLst>
          </a:custGeom>
          <a:solidFill>
            <a:srgbClr val="64666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9338437" y="5855550"/>
            <a:ext cx="270510" cy="63500"/>
          </a:xfrm>
          <a:custGeom>
            <a:avLst/>
            <a:gdLst/>
            <a:ahLst/>
            <a:cxnLst/>
            <a:rect l="l" t="t" r="r" b="b"/>
            <a:pathLst>
              <a:path w="270510" h="63500">
                <a:moveTo>
                  <a:pt x="270243" y="22199"/>
                </a:moveTo>
                <a:lnTo>
                  <a:pt x="65811" y="22199"/>
                </a:lnTo>
                <a:lnTo>
                  <a:pt x="75247" y="0"/>
                </a:lnTo>
                <a:lnTo>
                  <a:pt x="0" y="31737"/>
                </a:lnTo>
                <a:lnTo>
                  <a:pt x="75247" y="63487"/>
                </a:lnTo>
                <a:lnTo>
                  <a:pt x="65798" y="41249"/>
                </a:lnTo>
                <a:lnTo>
                  <a:pt x="270243" y="41249"/>
                </a:lnTo>
                <a:lnTo>
                  <a:pt x="270243" y="22199"/>
                </a:lnTo>
                <a:close/>
              </a:path>
            </a:pathLst>
          </a:custGeom>
          <a:solidFill>
            <a:srgbClr val="A6A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9802152" y="5523954"/>
            <a:ext cx="121920" cy="335915"/>
          </a:xfrm>
          <a:custGeom>
            <a:avLst/>
            <a:gdLst/>
            <a:ahLst/>
            <a:cxnLst/>
            <a:rect l="l" t="t" r="r" b="b"/>
            <a:pathLst>
              <a:path w="121920" h="335914">
                <a:moveTo>
                  <a:pt x="121894" y="159308"/>
                </a:moveTo>
                <a:lnTo>
                  <a:pt x="117690" y="127330"/>
                </a:lnTo>
                <a:lnTo>
                  <a:pt x="105791" y="91973"/>
                </a:lnTo>
                <a:lnTo>
                  <a:pt x="83235" y="56007"/>
                </a:lnTo>
                <a:lnTo>
                  <a:pt x="57277" y="31800"/>
                </a:lnTo>
                <a:lnTo>
                  <a:pt x="79578" y="18313"/>
                </a:lnTo>
                <a:lnTo>
                  <a:pt x="0" y="0"/>
                </a:lnTo>
                <a:lnTo>
                  <a:pt x="42418" y="69799"/>
                </a:lnTo>
                <a:lnTo>
                  <a:pt x="47294" y="48336"/>
                </a:lnTo>
                <a:lnTo>
                  <a:pt x="68275" y="67881"/>
                </a:lnTo>
                <a:lnTo>
                  <a:pt x="88455" y="100025"/>
                </a:lnTo>
                <a:lnTo>
                  <a:pt x="99098" y="131610"/>
                </a:lnTo>
                <a:lnTo>
                  <a:pt x="102844" y="160172"/>
                </a:lnTo>
                <a:lnTo>
                  <a:pt x="99466" y="204889"/>
                </a:lnTo>
                <a:lnTo>
                  <a:pt x="86207" y="248704"/>
                </a:lnTo>
                <a:lnTo>
                  <a:pt x="64350" y="288518"/>
                </a:lnTo>
                <a:lnTo>
                  <a:pt x="35229" y="321221"/>
                </a:lnTo>
                <a:lnTo>
                  <a:pt x="47726" y="335584"/>
                </a:lnTo>
                <a:lnTo>
                  <a:pt x="79654" y="299758"/>
                </a:lnTo>
                <a:lnTo>
                  <a:pt x="103619" y="256171"/>
                </a:lnTo>
                <a:lnTo>
                  <a:pt x="118173" y="208229"/>
                </a:lnTo>
                <a:lnTo>
                  <a:pt x="121894" y="159308"/>
                </a:lnTo>
                <a:close/>
              </a:path>
            </a:pathLst>
          </a:custGeom>
          <a:solidFill>
            <a:srgbClr val="A6A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6" name="object 196"/>
          <p:cNvGrpSpPr/>
          <p:nvPr/>
        </p:nvGrpSpPr>
        <p:grpSpPr>
          <a:xfrm>
            <a:off x="9378686" y="5529409"/>
            <a:ext cx="429259" cy="287020"/>
            <a:chOff x="4324085" y="5529409"/>
            <a:chExt cx="429259" cy="287020"/>
          </a:xfrm>
        </p:grpSpPr>
        <p:sp>
          <p:nvSpPr>
            <p:cNvPr id="197" name="object 197"/>
            <p:cNvSpPr/>
            <p:nvPr/>
          </p:nvSpPr>
          <p:spPr>
            <a:xfrm>
              <a:off x="4603483" y="5544387"/>
              <a:ext cx="149860" cy="255270"/>
            </a:xfrm>
            <a:custGeom>
              <a:avLst/>
              <a:gdLst/>
              <a:ahLst/>
              <a:cxnLst/>
              <a:rect l="l" t="t" r="r" b="b"/>
              <a:pathLst>
                <a:path w="149860" h="255270">
                  <a:moveTo>
                    <a:pt x="149631" y="203085"/>
                  </a:moveTo>
                  <a:lnTo>
                    <a:pt x="140703" y="141998"/>
                  </a:lnTo>
                  <a:lnTo>
                    <a:pt x="121843" y="98513"/>
                  </a:lnTo>
                  <a:lnTo>
                    <a:pt x="94653" y="59524"/>
                  </a:lnTo>
                  <a:lnTo>
                    <a:pt x="60198" y="26276"/>
                  </a:lnTo>
                  <a:lnTo>
                    <a:pt x="25654" y="3962"/>
                  </a:lnTo>
                  <a:lnTo>
                    <a:pt x="27139" y="2730"/>
                  </a:lnTo>
                  <a:lnTo>
                    <a:pt x="23291" y="2438"/>
                  </a:lnTo>
                  <a:lnTo>
                    <a:pt x="19532" y="0"/>
                  </a:lnTo>
                  <a:lnTo>
                    <a:pt x="18465" y="2070"/>
                  </a:lnTo>
                  <a:lnTo>
                    <a:pt x="0" y="647"/>
                  </a:lnTo>
                  <a:lnTo>
                    <a:pt x="11861" y="14859"/>
                  </a:lnTo>
                  <a:lnTo>
                    <a:pt x="10795" y="16929"/>
                  </a:lnTo>
                  <a:lnTo>
                    <a:pt x="16916" y="20916"/>
                  </a:lnTo>
                  <a:lnTo>
                    <a:pt x="17449" y="21539"/>
                  </a:lnTo>
                  <a:lnTo>
                    <a:pt x="17462" y="21272"/>
                  </a:lnTo>
                  <a:lnTo>
                    <a:pt x="79908" y="71958"/>
                  </a:lnTo>
                  <a:lnTo>
                    <a:pt x="105168" y="108000"/>
                  </a:lnTo>
                  <a:lnTo>
                    <a:pt x="122542" y="147739"/>
                  </a:lnTo>
                  <a:lnTo>
                    <a:pt x="130670" y="201422"/>
                  </a:lnTo>
                  <a:lnTo>
                    <a:pt x="127660" y="225425"/>
                  </a:lnTo>
                  <a:lnTo>
                    <a:pt x="119964" y="246405"/>
                  </a:lnTo>
                  <a:lnTo>
                    <a:pt x="136829" y="255244"/>
                  </a:lnTo>
                  <a:lnTo>
                    <a:pt x="145935" y="230771"/>
                  </a:lnTo>
                  <a:lnTo>
                    <a:pt x="149631" y="203085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8" name="object 19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24085" y="5529409"/>
              <a:ext cx="335838" cy="286913"/>
            </a:xfrm>
            <a:prstGeom prst="rect">
              <a:avLst/>
            </a:prstGeom>
          </p:spPr>
        </p:pic>
      </p:grpSp>
      <p:sp>
        <p:nvSpPr>
          <p:cNvPr id="199" name="object 199"/>
          <p:cNvSpPr/>
          <p:nvPr/>
        </p:nvSpPr>
        <p:spPr>
          <a:xfrm>
            <a:off x="9802152" y="5923484"/>
            <a:ext cx="121920" cy="335915"/>
          </a:xfrm>
          <a:custGeom>
            <a:avLst/>
            <a:gdLst/>
            <a:ahLst/>
            <a:cxnLst/>
            <a:rect l="l" t="t" r="r" b="b"/>
            <a:pathLst>
              <a:path w="121920" h="335914">
                <a:moveTo>
                  <a:pt x="121894" y="176288"/>
                </a:moveTo>
                <a:lnTo>
                  <a:pt x="118173" y="127381"/>
                </a:lnTo>
                <a:lnTo>
                  <a:pt x="103619" y="79425"/>
                </a:lnTo>
                <a:lnTo>
                  <a:pt x="79654" y="35839"/>
                </a:lnTo>
                <a:lnTo>
                  <a:pt x="47726" y="0"/>
                </a:lnTo>
                <a:lnTo>
                  <a:pt x="35229" y="14376"/>
                </a:lnTo>
                <a:lnTo>
                  <a:pt x="64350" y="47078"/>
                </a:lnTo>
                <a:lnTo>
                  <a:pt x="86207" y="86893"/>
                </a:lnTo>
                <a:lnTo>
                  <a:pt x="99466" y="130708"/>
                </a:lnTo>
                <a:lnTo>
                  <a:pt x="102844" y="175425"/>
                </a:lnTo>
                <a:lnTo>
                  <a:pt x="99098" y="203987"/>
                </a:lnTo>
                <a:lnTo>
                  <a:pt x="88455" y="235572"/>
                </a:lnTo>
                <a:lnTo>
                  <a:pt x="68275" y="267703"/>
                </a:lnTo>
                <a:lnTo>
                  <a:pt x="47294" y="287274"/>
                </a:lnTo>
                <a:lnTo>
                  <a:pt x="42418" y="265811"/>
                </a:lnTo>
                <a:lnTo>
                  <a:pt x="0" y="335597"/>
                </a:lnTo>
                <a:lnTo>
                  <a:pt x="79603" y="317284"/>
                </a:lnTo>
                <a:lnTo>
                  <a:pt x="57277" y="303809"/>
                </a:lnTo>
                <a:lnTo>
                  <a:pt x="83235" y="279590"/>
                </a:lnTo>
                <a:lnTo>
                  <a:pt x="105791" y="243624"/>
                </a:lnTo>
                <a:lnTo>
                  <a:pt x="117690" y="208267"/>
                </a:lnTo>
                <a:lnTo>
                  <a:pt x="121894" y="176288"/>
                </a:lnTo>
                <a:close/>
              </a:path>
            </a:pathLst>
          </a:custGeom>
          <a:solidFill>
            <a:srgbClr val="A6A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0" name="object 200"/>
          <p:cNvGrpSpPr/>
          <p:nvPr/>
        </p:nvGrpSpPr>
        <p:grpSpPr>
          <a:xfrm>
            <a:off x="9378686" y="5966704"/>
            <a:ext cx="429259" cy="287020"/>
            <a:chOff x="4324085" y="5966704"/>
            <a:chExt cx="429259" cy="287020"/>
          </a:xfrm>
        </p:grpSpPr>
        <p:sp>
          <p:nvSpPr>
            <p:cNvPr id="201" name="object 201"/>
            <p:cNvSpPr/>
            <p:nvPr/>
          </p:nvSpPr>
          <p:spPr>
            <a:xfrm>
              <a:off x="4603483" y="5983401"/>
              <a:ext cx="149860" cy="255270"/>
            </a:xfrm>
            <a:custGeom>
              <a:avLst/>
              <a:gdLst/>
              <a:ahLst/>
              <a:cxnLst/>
              <a:rect l="l" t="t" r="r" b="b"/>
              <a:pathLst>
                <a:path w="149860" h="255270">
                  <a:moveTo>
                    <a:pt x="149631" y="52158"/>
                  </a:moveTo>
                  <a:lnTo>
                    <a:pt x="145935" y="24460"/>
                  </a:lnTo>
                  <a:lnTo>
                    <a:pt x="136829" y="0"/>
                  </a:lnTo>
                  <a:lnTo>
                    <a:pt x="119964" y="8839"/>
                  </a:lnTo>
                  <a:lnTo>
                    <a:pt x="127660" y="29819"/>
                  </a:lnTo>
                  <a:lnTo>
                    <a:pt x="130670" y="53835"/>
                  </a:lnTo>
                  <a:lnTo>
                    <a:pt x="122542" y="107518"/>
                  </a:lnTo>
                  <a:lnTo>
                    <a:pt x="105168" y="147256"/>
                  </a:lnTo>
                  <a:lnTo>
                    <a:pt x="79908" y="183286"/>
                  </a:lnTo>
                  <a:lnTo>
                    <a:pt x="48018" y="214134"/>
                  </a:lnTo>
                  <a:lnTo>
                    <a:pt x="17462" y="233972"/>
                  </a:lnTo>
                  <a:lnTo>
                    <a:pt x="17449" y="233692"/>
                  </a:lnTo>
                  <a:lnTo>
                    <a:pt x="16916" y="234327"/>
                  </a:lnTo>
                  <a:lnTo>
                    <a:pt x="10795" y="238302"/>
                  </a:lnTo>
                  <a:lnTo>
                    <a:pt x="11861" y="240385"/>
                  </a:lnTo>
                  <a:lnTo>
                    <a:pt x="0" y="254596"/>
                  </a:lnTo>
                  <a:lnTo>
                    <a:pt x="18465" y="253187"/>
                  </a:lnTo>
                  <a:lnTo>
                    <a:pt x="19532" y="255244"/>
                  </a:lnTo>
                  <a:lnTo>
                    <a:pt x="23291" y="252818"/>
                  </a:lnTo>
                  <a:lnTo>
                    <a:pt x="27139" y="252514"/>
                  </a:lnTo>
                  <a:lnTo>
                    <a:pt x="25654" y="251294"/>
                  </a:lnTo>
                  <a:lnTo>
                    <a:pt x="60198" y="228968"/>
                  </a:lnTo>
                  <a:lnTo>
                    <a:pt x="94653" y="195719"/>
                  </a:lnTo>
                  <a:lnTo>
                    <a:pt x="121843" y="156730"/>
                  </a:lnTo>
                  <a:lnTo>
                    <a:pt x="140703" y="113245"/>
                  </a:lnTo>
                  <a:lnTo>
                    <a:pt x="147904" y="82080"/>
                  </a:lnTo>
                  <a:lnTo>
                    <a:pt x="149631" y="52158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24085" y="5966704"/>
              <a:ext cx="335838" cy="286908"/>
            </a:xfrm>
            <a:prstGeom prst="rect">
              <a:avLst/>
            </a:prstGeom>
          </p:spPr>
        </p:pic>
      </p:grpSp>
      <p:sp>
        <p:nvSpPr>
          <p:cNvPr id="203" name="object 203"/>
          <p:cNvSpPr/>
          <p:nvPr/>
        </p:nvSpPr>
        <p:spPr>
          <a:xfrm>
            <a:off x="10292372" y="5855537"/>
            <a:ext cx="270510" cy="63500"/>
          </a:xfrm>
          <a:custGeom>
            <a:avLst/>
            <a:gdLst/>
            <a:ahLst/>
            <a:cxnLst/>
            <a:rect l="l" t="t" r="r" b="b"/>
            <a:pathLst>
              <a:path w="270510" h="63500">
                <a:moveTo>
                  <a:pt x="270243" y="31750"/>
                </a:moveTo>
                <a:lnTo>
                  <a:pt x="194983" y="0"/>
                </a:lnTo>
                <a:lnTo>
                  <a:pt x="204419" y="22212"/>
                </a:lnTo>
                <a:lnTo>
                  <a:pt x="0" y="22212"/>
                </a:lnTo>
                <a:lnTo>
                  <a:pt x="0" y="41262"/>
                </a:lnTo>
                <a:lnTo>
                  <a:pt x="204431" y="41262"/>
                </a:lnTo>
                <a:lnTo>
                  <a:pt x="194983" y="63487"/>
                </a:lnTo>
                <a:lnTo>
                  <a:pt x="270243" y="31750"/>
                </a:lnTo>
                <a:close/>
              </a:path>
            </a:pathLst>
          </a:custGeom>
          <a:solidFill>
            <a:srgbClr val="A6A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9977005" y="5523942"/>
            <a:ext cx="121920" cy="335915"/>
          </a:xfrm>
          <a:custGeom>
            <a:avLst/>
            <a:gdLst/>
            <a:ahLst/>
            <a:cxnLst/>
            <a:rect l="l" t="t" r="r" b="b"/>
            <a:pathLst>
              <a:path w="121920" h="335914">
                <a:moveTo>
                  <a:pt x="121881" y="0"/>
                </a:moveTo>
                <a:lnTo>
                  <a:pt x="42291" y="18313"/>
                </a:lnTo>
                <a:lnTo>
                  <a:pt x="64579" y="31800"/>
                </a:lnTo>
                <a:lnTo>
                  <a:pt x="38646" y="56019"/>
                </a:lnTo>
                <a:lnTo>
                  <a:pt x="16078" y="91986"/>
                </a:lnTo>
                <a:lnTo>
                  <a:pt x="4178" y="127342"/>
                </a:lnTo>
                <a:lnTo>
                  <a:pt x="0" y="159321"/>
                </a:lnTo>
                <a:lnTo>
                  <a:pt x="3708" y="208229"/>
                </a:lnTo>
                <a:lnTo>
                  <a:pt x="18262" y="256184"/>
                </a:lnTo>
                <a:lnTo>
                  <a:pt x="42214" y="299770"/>
                </a:lnTo>
                <a:lnTo>
                  <a:pt x="74168" y="335597"/>
                </a:lnTo>
                <a:lnTo>
                  <a:pt x="86664" y="321233"/>
                </a:lnTo>
                <a:lnTo>
                  <a:pt x="57531" y="288531"/>
                </a:lnTo>
                <a:lnTo>
                  <a:pt x="35687" y="248716"/>
                </a:lnTo>
                <a:lnTo>
                  <a:pt x="22402" y="204901"/>
                </a:lnTo>
                <a:lnTo>
                  <a:pt x="19024" y="160172"/>
                </a:lnTo>
                <a:lnTo>
                  <a:pt x="22771" y="131610"/>
                </a:lnTo>
                <a:lnTo>
                  <a:pt x="33413" y="100025"/>
                </a:lnTo>
                <a:lnTo>
                  <a:pt x="53594" y="67894"/>
                </a:lnTo>
                <a:lnTo>
                  <a:pt x="74574" y="48323"/>
                </a:lnTo>
                <a:lnTo>
                  <a:pt x="79476" y="69786"/>
                </a:lnTo>
                <a:lnTo>
                  <a:pt x="121881" y="0"/>
                </a:lnTo>
                <a:close/>
              </a:path>
            </a:pathLst>
          </a:custGeom>
          <a:solidFill>
            <a:srgbClr val="A6A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5" name="object 205"/>
          <p:cNvGrpSpPr/>
          <p:nvPr/>
        </p:nvGrpSpPr>
        <p:grpSpPr>
          <a:xfrm>
            <a:off x="10093330" y="5529402"/>
            <a:ext cx="429259" cy="287020"/>
            <a:chOff x="5038729" y="5529402"/>
            <a:chExt cx="429259" cy="287020"/>
          </a:xfrm>
        </p:grpSpPr>
        <p:sp>
          <p:nvSpPr>
            <p:cNvPr id="206" name="object 206"/>
            <p:cNvSpPr/>
            <p:nvPr/>
          </p:nvSpPr>
          <p:spPr>
            <a:xfrm>
              <a:off x="5038725" y="5544375"/>
              <a:ext cx="149860" cy="255270"/>
            </a:xfrm>
            <a:custGeom>
              <a:avLst/>
              <a:gdLst/>
              <a:ahLst/>
              <a:cxnLst/>
              <a:rect l="l" t="t" r="r" b="b"/>
              <a:pathLst>
                <a:path w="149860" h="255270">
                  <a:moveTo>
                    <a:pt x="149631" y="660"/>
                  </a:moveTo>
                  <a:lnTo>
                    <a:pt x="131178" y="2095"/>
                  </a:lnTo>
                  <a:lnTo>
                    <a:pt x="130111" y="0"/>
                  </a:lnTo>
                  <a:lnTo>
                    <a:pt x="126288" y="2463"/>
                  </a:lnTo>
                  <a:lnTo>
                    <a:pt x="122504" y="2755"/>
                  </a:lnTo>
                  <a:lnTo>
                    <a:pt x="123964" y="3975"/>
                  </a:lnTo>
                  <a:lnTo>
                    <a:pt x="89446" y="26276"/>
                  </a:lnTo>
                  <a:lnTo>
                    <a:pt x="54978" y="59537"/>
                  </a:lnTo>
                  <a:lnTo>
                    <a:pt x="27787" y="98526"/>
                  </a:lnTo>
                  <a:lnTo>
                    <a:pt x="8940" y="141998"/>
                  </a:lnTo>
                  <a:lnTo>
                    <a:pt x="0" y="203111"/>
                  </a:lnTo>
                  <a:lnTo>
                    <a:pt x="3695" y="230797"/>
                  </a:lnTo>
                  <a:lnTo>
                    <a:pt x="12788" y="255244"/>
                  </a:lnTo>
                  <a:lnTo>
                    <a:pt x="29679" y="246418"/>
                  </a:lnTo>
                  <a:lnTo>
                    <a:pt x="21971" y="225437"/>
                  </a:lnTo>
                  <a:lnTo>
                    <a:pt x="18948" y="201434"/>
                  </a:lnTo>
                  <a:lnTo>
                    <a:pt x="27101" y="147739"/>
                  </a:lnTo>
                  <a:lnTo>
                    <a:pt x="44462" y="108013"/>
                  </a:lnTo>
                  <a:lnTo>
                    <a:pt x="69723" y="71970"/>
                  </a:lnTo>
                  <a:lnTo>
                    <a:pt x="101612" y="41109"/>
                  </a:lnTo>
                  <a:lnTo>
                    <a:pt x="132168" y="21272"/>
                  </a:lnTo>
                  <a:lnTo>
                    <a:pt x="132194" y="21551"/>
                  </a:lnTo>
                  <a:lnTo>
                    <a:pt x="132740" y="20904"/>
                  </a:lnTo>
                  <a:lnTo>
                    <a:pt x="138849" y="16929"/>
                  </a:lnTo>
                  <a:lnTo>
                    <a:pt x="137769" y="14859"/>
                  </a:lnTo>
                  <a:lnTo>
                    <a:pt x="149631" y="66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7" name="object 20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131932" y="5529402"/>
              <a:ext cx="335826" cy="286919"/>
            </a:xfrm>
            <a:prstGeom prst="rect">
              <a:avLst/>
            </a:prstGeom>
          </p:spPr>
        </p:pic>
      </p:grpSp>
      <p:sp>
        <p:nvSpPr>
          <p:cNvPr id="208" name="object 208"/>
          <p:cNvSpPr/>
          <p:nvPr/>
        </p:nvSpPr>
        <p:spPr>
          <a:xfrm>
            <a:off x="9977005" y="5923484"/>
            <a:ext cx="121920" cy="335915"/>
          </a:xfrm>
          <a:custGeom>
            <a:avLst/>
            <a:gdLst/>
            <a:ahLst/>
            <a:cxnLst/>
            <a:rect l="l" t="t" r="r" b="b"/>
            <a:pathLst>
              <a:path w="121920" h="335914">
                <a:moveTo>
                  <a:pt x="121881" y="335597"/>
                </a:moveTo>
                <a:lnTo>
                  <a:pt x="79476" y="265811"/>
                </a:lnTo>
                <a:lnTo>
                  <a:pt x="74574" y="287299"/>
                </a:lnTo>
                <a:lnTo>
                  <a:pt x="53594" y="267703"/>
                </a:lnTo>
                <a:lnTo>
                  <a:pt x="33413" y="235572"/>
                </a:lnTo>
                <a:lnTo>
                  <a:pt x="22771" y="203987"/>
                </a:lnTo>
                <a:lnTo>
                  <a:pt x="19024" y="175425"/>
                </a:lnTo>
                <a:lnTo>
                  <a:pt x="22402" y="130708"/>
                </a:lnTo>
                <a:lnTo>
                  <a:pt x="35687" y="86893"/>
                </a:lnTo>
                <a:lnTo>
                  <a:pt x="57531" y="47078"/>
                </a:lnTo>
                <a:lnTo>
                  <a:pt x="86664" y="14376"/>
                </a:lnTo>
                <a:lnTo>
                  <a:pt x="74168" y="0"/>
                </a:lnTo>
                <a:lnTo>
                  <a:pt x="42214" y="35839"/>
                </a:lnTo>
                <a:lnTo>
                  <a:pt x="18262" y="79425"/>
                </a:lnTo>
                <a:lnTo>
                  <a:pt x="3708" y="127381"/>
                </a:lnTo>
                <a:lnTo>
                  <a:pt x="0" y="176288"/>
                </a:lnTo>
                <a:lnTo>
                  <a:pt x="4178" y="208267"/>
                </a:lnTo>
                <a:lnTo>
                  <a:pt x="16078" y="243624"/>
                </a:lnTo>
                <a:lnTo>
                  <a:pt x="38646" y="279590"/>
                </a:lnTo>
                <a:lnTo>
                  <a:pt x="64579" y="303822"/>
                </a:lnTo>
                <a:lnTo>
                  <a:pt x="42291" y="317284"/>
                </a:lnTo>
                <a:lnTo>
                  <a:pt x="121881" y="335597"/>
                </a:lnTo>
                <a:close/>
              </a:path>
            </a:pathLst>
          </a:custGeom>
          <a:solidFill>
            <a:srgbClr val="A6A8AB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9" name="object 209"/>
          <p:cNvGrpSpPr/>
          <p:nvPr/>
        </p:nvGrpSpPr>
        <p:grpSpPr>
          <a:xfrm>
            <a:off x="10093330" y="5966705"/>
            <a:ext cx="429259" cy="287020"/>
            <a:chOff x="5038729" y="5966705"/>
            <a:chExt cx="429259" cy="287020"/>
          </a:xfrm>
        </p:grpSpPr>
        <p:sp>
          <p:nvSpPr>
            <p:cNvPr id="210" name="object 210"/>
            <p:cNvSpPr/>
            <p:nvPr/>
          </p:nvSpPr>
          <p:spPr>
            <a:xfrm>
              <a:off x="5038725" y="5983401"/>
              <a:ext cx="149860" cy="255270"/>
            </a:xfrm>
            <a:custGeom>
              <a:avLst/>
              <a:gdLst/>
              <a:ahLst/>
              <a:cxnLst/>
              <a:rect l="l" t="t" r="r" b="b"/>
              <a:pathLst>
                <a:path w="149860" h="255270">
                  <a:moveTo>
                    <a:pt x="149631" y="254596"/>
                  </a:moveTo>
                  <a:lnTo>
                    <a:pt x="137769" y="240398"/>
                  </a:lnTo>
                  <a:lnTo>
                    <a:pt x="138849" y="238315"/>
                  </a:lnTo>
                  <a:lnTo>
                    <a:pt x="132715" y="234340"/>
                  </a:lnTo>
                  <a:lnTo>
                    <a:pt x="132194" y="233705"/>
                  </a:lnTo>
                  <a:lnTo>
                    <a:pt x="132168" y="233984"/>
                  </a:lnTo>
                  <a:lnTo>
                    <a:pt x="101612" y="214147"/>
                  </a:lnTo>
                  <a:lnTo>
                    <a:pt x="69735" y="183286"/>
                  </a:lnTo>
                  <a:lnTo>
                    <a:pt x="44475" y="147256"/>
                  </a:lnTo>
                  <a:lnTo>
                    <a:pt x="27101" y="107518"/>
                  </a:lnTo>
                  <a:lnTo>
                    <a:pt x="18948" y="53822"/>
                  </a:lnTo>
                  <a:lnTo>
                    <a:pt x="21971" y="29806"/>
                  </a:lnTo>
                  <a:lnTo>
                    <a:pt x="29679" y="8839"/>
                  </a:lnTo>
                  <a:lnTo>
                    <a:pt x="12788" y="0"/>
                  </a:lnTo>
                  <a:lnTo>
                    <a:pt x="3695" y="24460"/>
                  </a:lnTo>
                  <a:lnTo>
                    <a:pt x="0" y="52146"/>
                  </a:lnTo>
                  <a:lnTo>
                    <a:pt x="1727" y="82080"/>
                  </a:lnTo>
                  <a:lnTo>
                    <a:pt x="27787" y="156730"/>
                  </a:lnTo>
                  <a:lnTo>
                    <a:pt x="54978" y="195719"/>
                  </a:lnTo>
                  <a:lnTo>
                    <a:pt x="89446" y="228968"/>
                  </a:lnTo>
                  <a:lnTo>
                    <a:pt x="123964" y="251294"/>
                  </a:lnTo>
                  <a:lnTo>
                    <a:pt x="122504" y="252514"/>
                  </a:lnTo>
                  <a:lnTo>
                    <a:pt x="126314" y="252818"/>
                  </a:lnTo>
                  <a:lnTo>
                    <a:pt x="130111" y="255257"/>
                  </a:lnTo>
                  <a:lnTo>
                    <a:pt x="131178" y="253187"/>
                  </a:lnTo>
                  <a:lnTo>
                    <a:pt x="149631" y="254596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1" name="object 21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131932" y="5966705"/>
              <a:ext cx="335826" cy="286898"/>
            </a:xfrm>
            <a:prstGeom prst="rect">
              <a:avLst/>
            </a:prstGeom>
          </p:spPr>
        </p:pic>
      </p:grpSp>
      <p:sp>
        <p:nvSpPr>
          <p:cNvPr id="212" name="object 212"/>
          <p:cNvSpPr txBox="1"/>
          <p:nvPr/>
        </p:nvSpPr>
        <p:spPr>
          <a:xfrm>
            <a:off x="5762310" y="522188"/>
            <a:ext cx="92964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5" dirty="0">
                <a:latin typeface="Arial"/>
                <a:cs typeface="Arial"/>
              </a:rPr>
              <a:t>Relé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control</a:t>
            </a:r>
            <a:endParaRPr sz="950">
              <a:latin typeface="Arial"/>
              <a:cs typeface="Arial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79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7958090" y="480277"/>
            <a:ext cx="404939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25" dirty="0">
                <a:latin typeface="Microsoft Sans Serif"/>
                <a:cs typeface="Microsoft Sans Serif"/>
              </a:rPr>
              <a:t>A </a:t>
            </a:r>
            <a:r>
              <a:rPr sz="800" spc="45" dirty="0">
                <a:latin typeface="Microsoft Sans Serif"/>
                <a:cs typeface="Microsoft Sans Serif"/>
              </a:rPr>
              <a:t>menudo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0" dirty="0">
                <a:latin typeface="Microsoft Sans Serif"/>
                <a:cs typeface="Microsoft Sans Serif"/>
              </a:rPr>
              <a:t>refiere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25" dirty="0">
                <a:latin typeface="Microsoft Sans Serif"/>
                <a:cs typeface="Microsoft Sans Serif"/>
              </a:rPr>
              <a:t>dispositivo </a:t>
            </a:r>
            <a:r>
              <a:rPr sz="800" spc="20" dirty="0">
                <a:latin typeface="Microsoft Sans Serif"/>
                <a:cs typeface="Microsoft Sans Serif"/>
              </a:rPr>
              <a:t>con contactos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30" dirty="0">
                <a:latin typeface="Microsoft Sans Serif"/>
                <a:cs typeface="Microsoft Sans Serif"/>
              </a:rPr>
              <a:t>abren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5" dirty="0">
                <a:latin typeface="Microsoft Sans Serif"/>
                <a:cs typeface="Microsoft Sans Serif"/>
              </a:rPr>
              <a:t>cierran </a:t>
            </a:r>
            <a:r>
              <a:rPr sz="800" spc="30" dirty="0">
                <a:latin typeface="Microsoft Sans Serif"/>
                <a:cs typeface="Microsoft Sans Serif"/>
              </a:rPr>
              <a:t> electromagnéticamente, </a:t>
            </a:r>
            <a:r>
              <a:rPr sz="800" spc="35" dirty="0">
                <a:latin typeface="Microsoft Sans Serif"/>
                <a:cs typeface="Microsoft Sans Serif"/>
              </a:rPr>
              <a:t>pero también </a:t>
            </a:r>
            <a:r>
              <a:rPr sz="800" spc="20" dirty="0">
                <a:latin typeface="Microsoft Sans Serif"/>
                <a:cs typeface="Microsoft Sans Serif"/>
              </a:rPr>
              <a:t>hay disponibles </a:t>
            </a:r>
            <a:r>
              <a:rPr sz="800" spc="15" dirty="0">
                <a:latin typeface="Microsoft Sans Serif"/>
                <a:cs typeface="Microsoft Sans Serif"/>
              </a:rPr>
              <a:t>relés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5" dirty="0">
                <a:latin typeface="Microsoft Sans Serif"/>
                <a:cs typeface="Microsoft Sans Serif"/>
              </a:rPr>
              <a:t>control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estado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sólido.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5" dirty="0">
                <a:latin typeface="Microsoft Sans Serif"/>
                <a:cs typeface="Microsoft Sans Serif"/>
              </a:rPr>
              <a:t>Los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relés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control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generalmente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manejan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corrientes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más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pequeñas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contactores,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pero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son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capaces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cambiar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más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rápidamente.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7960268" y="1389139"/>
            <a:ext cx="586105" cy="387350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>
              <a:lnSpc>
                <a:spcPct val="114999"/>
              </a:lnSpc>
              <a:spcBef>
                <a:spcPts val="25"/>
              </a:spcBef>
            </a:pPr>
            <a:r>
              <a:rPr sz="750" spc="30" dirty="0">
                <a:latin typeface="Microsoft Sans Serif"/>
                <a:cs typeface="Microsoft Sans Serif"/>
              </a:rPr>
              <a:t>Unipolar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Tiro </a:t>
            </a:r>
            <a:r>
              <a:rPr sz="750" spc="25" dirty="0">
                <a:latin typeface="Microsoft Sans Serif"/>
                <a:cs typeface="Microsoft Sans Serif"/>
              </a:rPr>
              <a:t>único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Descanso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único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8632946" y="1389141"/>
            <a:ext cx="1299845" cy="4953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6700"/>
              </a:lnSpc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Doble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polo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Unipolar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Un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solo </a:t>
            </a:r>
            <a:r>
              <a:rPr sz="750" spc="-19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tiro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Doble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tiro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Rotura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simple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Rotura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simple</a:t>
            </a:r>
            <a:endParaRPr sz="750">
              <a:latin typeface="Microsoft Sans Serif"/>
              <a:cs typeface="Microsoft Sans Serif"/>
            </a:endParaRPr>
          </a:p>
          <a:p>
            <a:pPr marL="119380">
              <a:spcBef>
                <a:spcPts val="280"/>
              </a:spcBef>
            </a:pPr>
            <a:r>
              <a:rPr sz="450" spc="10" dirty="0">
                <a:latin typeface="Microsoft Sans Serif"/>
                <a:cs typeface="Microsoft Sans Serif"/>
              </a:rPr>
              <a:t>Circuito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10048547" y="1389143"/>
            <a:ext cx="629920" cy="388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63830">
              <a:lnSpc>
                <a:spcPct val="106700"/>
              </a:lnSpc>
              <a:spcBef>
                <a:spcPts val="100"/>
              </a:spcBef>
            </a:pPr>
            <a:r>
              <a:rPr sz="750" spc="30" dirty="0">
                <a:latin typeface="Microsoft Sans Serif"/>
                <a:cs typeface="Microsoft Sans Serif"/>
              </a:rPr>
              <a:t>Unipolar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Tiro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único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160"/>
              </a:spcBef>
            </a:pPr>
            <a:r>
              <a:rPr sz="650" spc="25" dirty="0">
                <a:latin typeface="Microsoft Sans Serif"/>
                <a:cs typeface="Microsoft Sans Serif"/>
              </a:rPr>
              <a:t>doble</a:t>
            </a:r>
            <a:r>
              <a:rPr sz="650" spc="-4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descanso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9385772" y="1908564"/>
            <a:ext cx="2806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latin typeface="Microsoft Sans Serif"/>
                <a:cs typeface="Microsoft Sans Serif"/>
              </a:rPr>
              <a:t>Circ</a:t>
            </a:r>
            <a:r>
              <a:rPr sz="450" spc="25" dirty="0">
                <a:latin typeface="Microsoft Sans Serif"/>
                <a:cs typeface="Microsoft Sans Serif"/>
              </a:rPr>
              <a:t>uito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8060168" y="2280463"/>
            <a:ext cx="2806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Circuito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8739915" y="2276234"/>
            <a:ext cx="2806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Circuito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9385772" y="2311815"/>
            <a:ext cx="2806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Circuito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2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10153449" y="2307984"/>
            <a:ext cx="28067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Circuito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1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7958141" y="2570928"/>
            <a:ext cx="1978025" cy="430246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2700">
              <a:spcBef>
                <a:spcPts val="455"/>
              </a:spcBef>
              <a:tabLst>
                <a:tab pos="685165" algn="l"/>
              </a:tabLst>
            </a:pPr>
            <a:r>
              <a:rPr sz="750" spc="30" dirty="0">
                <a:latin typeface="Microsoft Sans Serif"/>
                <a:cs typeface="Microsoft Sans Serif"/>
              </a:rPr>
              <a:t>Unipolar	</a:t>
            </a:r>
            <a:r>
              <a:rPr sz="750" spc="20" dirty="0">
                <a:latin typeface="Microsoft Sans Serif"/>
                <a:cs typeface="Microsoft Sans Serif"/>
              </a:rPr>
              <a:t>Doble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Polo</a:t>
            </a:r>
            <a:r>
              <a:rPr sz="750" spc="-1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Doble</a:t>
            </a:r>
            <a:r>
              <a:rPr sz="750" spc="-2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Polo</a:t>
            </a:r>
            <a:endParaRPr sz="750">
              <a:latin typeface="Microsoft Sans Serif"/>
              <a:cs typeface="Microsoft Sans Serif"/>
            </a:endParaRPr>
          </a:p>
          <a:p>
            <a:pPr marL="12700" marR="5080">
              <a:lnSpc>
                <a:spcPts val="960"/>
              </a:lnSpc>
              <a:spcBef>
                <a:spcPts val="40"/>
              </a:spcBef>
            </a:pPr>
            <a:r>
              <a:rPr sz="550" spc="15" dirty="0">
                <a:latin typeface="Microsoft Sans Serif"/>
                <a:cs typeface="Microsoft Sans Serif"/>
              </a:rPr>
              <a:t>Lanzamiento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doble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Lanzamiento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doble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Lanzamiento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simple </a:t>
            </a:r>
            <a:r>
              <a:rPr sz="550" spc="-13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Apertura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doble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Apertura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simple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Apertura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doble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10054939" y="2608334"/>
            <a:ext cx="629920" cy="388620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>
              <a:lnSpc>
                <a:spcPct val="112200"/>
              </a:lnSpc>
              <a:spcBef>
                <a:spcPts val="50"/>
              </a:spcBef>
            </a:pPr>
            <a:r>
              <a:rPr sz="750" spc="20" dirty="0">
                <a:latin typeface="Microsoft Sans Serif"/>
                <a:cs typeface="Microsoft Sans Serif"/>
              </a:rPr>
              <a:t>Doble </a:t>
            </a:r>
            <a:r>
              <a:rPr sz="750" spc="35" dirty="0">
                <a:latin typeface="Microsoft Sans Serif"/>
                <a:cs typeface="Microsoft Sans Serif"/>
              </a:rPr>
              <a:t>polo </a:t>
            </a:r>
            <a:r>
              <a:rPr sz="750" spc="4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tiro </a:t>
            </a:r>
            <a:r>
              <a:rPr sz="750" spc="30" dirty="0">
                <a:latin typeface="Microsoft Sans Serif"/>
                <a:cs typeface="Microsoft Sans Serif"/>
              </a:rPr>
              <a:t>doble </a:t>
            </a:r>
            <a:r>
              <a:rPr sz="750" spc="3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doble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descanso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8538357" y="3696165"/>
            <a:ext cx="120078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latin typeface="Microsoft Sans Serif"/>
                <a:cs typeface="Microsoft Sans Serif"/>
              </a:rPr>
              <a:t>Tipos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contacto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relé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control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5762310" y="4073598"/>
            <a:ext cx="62992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15" dirty="0">
                <a:latin typeface="Arial"/>
                <a:cs typeface="Arial"/>
              </a:rPr>
              <a:t>Culombio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7958090" y="4041848"/>
            <a:ext cx="416369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unidad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carga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eléctrica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movida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segundo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corriente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amperio.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Esto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35" dirty="0">
                <a:latin typeface="Microsoft Sans Serif"/>
                <a:cs typeface="Microsoft Sans Serif"/>
              </a:rPr>
              <a:t>igual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aproximadamente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6,24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x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10</a:t>
            </a:r>
            <a:r>
              <a:rPr sz="550" spc="10" dirty="0">
                <a:latin typeface="Microsoft Sans Serif"/>
                <a:cs typeface="Microsoft Sans Serif"/>
              </a:rPr>
              <a:t>18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electrones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5762310" y="4622238"/>
            <a:ext cx="103187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dirty="0">
                <a:latin typeface="Arial"/>
                <a:cs typeface="Arial"/>
              </a:rPr>
              <a:t>Ley</a:t>
            </a:r>
            <a:r>
              <a:rPr sz="1000" b="1" spc="-55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50" dirty="0">
                <a:latin typeface="Arial"/>
                <a:cs typeface="Arial"/>
              </a:rPr>
              <a:t> </a:t>
            </a:r>
            <a:r>
              <a:rPr sz="1000" b="1" spc="15" dirty="0">
                <a:latin typeface="Arial"/>
                <a:cs typeface="Arial"/>
              </a:rPr>
              <a:t>Coulomb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7958089" y="4591758"/>
            <a:ext cx="430911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5" dirty="0">
                <a:latin typeface="Microsoft Sans Serif"/>
                <a:cs typeface="Microsoft Sans Serif"/>
              </a:rPr>
              <a:t>Ley </a:t>
            </a:r>
            <a:r>
              <a:rPr sz="1000" spc="40" dirty="0">
                <a:latin typeface="Microsoft Sans Serif"/>
                <a:cs typeface="Microsoft Sans Serif"/>
              </a:rPr>
              <a:t>que </a:t>
            </a:r>
            <a:r>
              <a:rPr sz="1000" spc="15" dirty="0">
                <a:latin typeface="Microsoft Sans Serif"/>
                <a:cs typeface="Microsoft Sans Serif"/>
              </a:rPr>
              <a:t>establece </a:t>
            </a:r>
            <a:r>
              <a:rPr sz="1000" spc="40" dirty="0">
                <a:latin typeface="Microsoft Sans Serif"/>
                <a:cs typeface="Microsoft Sans Serif"/>
              </a:rPr>
              <a:t>que </a:t>
            </a:r>
            <a:r>
              <a:rPr sz="1000" spc="15" dirty="0">
                <a:latin typeface="Microsoft Sans Serif"/>
                <a:cs typeface="Microsoft Sans Serif"/>
              </a:rPr>
              <a:t>los </a:t>
            </a:r>
            <a:r>
              <a:rPr sz="1000" spc="35" dirty="0">
                <a:latin typeface="Microsoft Sans Serif"/>
                <a:cs typeface="Microsoft Sans Serif"/>
              </a:rPr>
              <a:t>objetos </a:t>
            </a:r>
            <a:r>
              <a:rPr sz="1000" spc="25" dirty="0">
                <a:latin typeface="Microsoft Sans Serif"/>
                <a:cs typeface="Microsoft Sans Serif"/>
              </a:rPr>
              <a:t>cargados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40" dirty="0">
                <a:latin typeface="Microsoft Sans Serif"/>
                <a:cs typeface="Microsoft Sans Serif"/>
              </a:rPr>
              <a:t>atraen </a:t>
            </a:r>
            <a:r>
              <a:rPr sz="1000" spc="45" dirty="0">
                <a:latin typeface="Microsoft Sans Serif"/>
                <a:cs typeface="Microsoft Sans Serif"/>
              </a:rPr>
              <a:t>o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35" dirty="0">
                <a:latin typeface="Microsoft Sans Serif"/>
                <a:cs typeface="Microsoft Sans Serif"/>
              </a:rPr>
              <a:t>repelen </a:t>
            </a:r>
            <a:r>
              <a:rPr sz="1000" spc="30" dirty="0">
                <a:latin typeface="Microsoft Sans Serif"/>
                <a:cs typeface="Microsoft Sans Serif"/>
              </a:rPr>
              <a:t>con </a:t>
            </a:r>
            <a:r>
              <a:rPr sz="1000" spc="3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una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fuerza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es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directamente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proporcional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al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50" dirty="0">
                <a:latin typeface="Microsoft Sans Serif"/>
                <a:cs typeface="Microsoft Sans Serif"/>
              </a:rPr>
              <a:t>producto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sus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cargas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inversamente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proporcional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al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cuadrado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distancia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los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separa.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8011723" y="6502471"/>
            <a:ext cx="100139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5" dirty="0">
                <a:latin typeface="Microsoft Sans Serif"/>
                <a:cs typeface="Microsoft Sans Serif"/>
              </a:rPr>
              <a:t>A </a:t>
            </a:r>
            <a:r>
              <a:rPr sz="500" spc="15" dirty="0">
                <a:latin typeface="Microsoft Sans Serif"/>
                <a:cs typeface="Microsoft Sans Serif"/>
              </a:rPr>
              <a:t>diferencia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los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cargos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atraen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9491630" y="6489772"/>
            <a:ext cx="8972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latin typeface="Microsoft Sans Serif"/>
                <a:cs typeface="Microsoft Sans Serif"/>
              </a:rPr>
              <a:t>Repeler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cargas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similares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5762310" y="6896718"/>
            <a:ext cx="91059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5" dirty="0">
                <a:latin typeface="Arial"/>
                <a:cs typeface="Arial"/>
              </a:rPr>
              <a:t>Contador</a:t>
            </a:r>
            <a:r>
              <a:rPr sz="1000" b="1" spc="-20" dirty="0">
                <a:latin typeface="Arial"/>
                <a:cs typeface="Arial"/>
              </a:rPr>
              <a:t> EMF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7958089" y="6867356"/>
            <a:ext cx="4211320" cy="39116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1000" spc="-30" dirty="0">
                <a:latin typeface="Microsoft Sans Serif"/>
                <a:cs typeface="Microsoft Sans Serif"/>
              </a:rPr>
              <a:t>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creado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en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un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circuito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inductivo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10" dirty="0">
                <a:latin typeface="Microsoft Sans Serif"/>
                <a:cs typeface="Microsoft Sans Serif"/>
              </a:rPr>
              <a:t> se </a:t>
            </a:r>
            <a:r>
              <a:rPr sz="1000" spc="45" dirty="0">
                <a:latin typeface="Microsoft Sans Serif"/>
                <a:cs typeface="Microsoft Sans Serif"/>
              </a:rPr>
              <a:t>opone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un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cambio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en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spcBef>
                <a:spcPts val="180"/>
              </a:spcBef>
            </a:pPr>
            <a:r>
              <a:rPr sz="105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fluir.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45" dirty="0">
                <a:latin typeface="Microsoft Sans Serif"/>
                <a:cs typeface="Microsoft Sans Serif"/>
              </a:rPr>
              <a:t>EMF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significa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fuerza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electromotriz.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5762311" y="7426308"/>
            <a:ext cx="49339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25" dirty="0">
                <a:latin typeface="Arial"/>
                <a:cs typeface="Arial"/>
              </a:rPr>
              <a:t>Actual</a:t>
            </a:r>
            <a:endParaRPr sz="1150">
              <a:latin typeface="Arial"/>
              <a:cs typeface="Arial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7958241" y="7422736"/>
            <a:ext cx="4001770" cy="386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10300"/>
              </a:lnSpc>
              <a:spcBef>
                <a:spcPts val="95"/>
              </a:spcBef>
            </a:pPr>
            <a:r>
              <a:rPr sz="1050" spc="-45" dirty="0">
                <a:latin typeface="Microsoft Sans Serif"/>
                <a:cs typeface="Microsoft Sans Serif"/>
              </a:rPr>
              <a:t>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flujo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electrones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en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un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circuito.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La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corriente</a:t>
            </a:r>
            <a:r>
              <a:rPr sz="1050" spc="-10" dirty="0">
                <a:latin typeface="Microsoft Sans Serif"/>
                <a:cs typeface="Microsoft Sans Serif"/>
              </a:rPr>
              <a:t> se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designa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con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símbolo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5" dirty="0">
                <a:latin typeface="Microsoft Sans Serif"/>
                <a:cs typeface="Microsoft Sans Serif"/>
              </a:rPr>
              <a:t>"I"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y</a:t>
            </a:r>
            <a:r>
              <a:rPr sz="1050" spc="-10" dirty="0">
                <a:latin typeface="Microsoft Sans Serif"/>
                <a:cs typeface="Microsoft Sans Serif"/>
              </a:rPr>
              <a:t> se </a:t>
            </a:r>
            <a:r>
              <a:rPr sz="1050" spc="50" dirty="0">
                <a:latin typeface="Microsoft Sans Serif"/>
                <a:cs typeface="Microsoft Sans Serif"/>
              </a:rPr>
              <a:t>mide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en</a:t>
            </a:r>
            <a:r>
              <a:rPr sz="11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amperios</a:t>
            </a:r>
            <a:r>
              <a:rPr sz="1100" i="1" spc="-60" dirty="0">
                <a:latin typeface="Trebuchet MS"/>
                <a:cs typeface="Trebuchet MS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.</a:t>
            </a:r>
            <a:endParaRPr sz="10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01195" y="1265247"/>
            <a:ext cx="2673163" cy="122558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756" y="4113527"/>
            <a:ext cx="1318844" cy="1511405"/>
          </a:xfrm>
          <a:prstGeom prst="rect">
            <a:avLst/>
          </a:prstGeom>
        </p:spPr>
      </p:pic>
      <p:sp>
        <p:nvSpPr>
          <p:cNvPr id="4" name="object 4"/>
          <p:cNvSpPr/>
          <p:nvPr/>
        </p:nvSpPr>
        <p:spPr>
          <a:xfrm>
            <a:off x="9326843" y="7188067"/>
            <a:ext cx="152400" cy="92075"/>
          </a:xfrm>
          <a:custGeom>
            <a:avLst/>
            <a:gdLst/>
            <a:ahLst/>
            <a:cxnLst/>
            <a:rect l="l" t="t" r="r" b="b"/>
            <a:pathLst>
              <a:path w="152400" h="92075">
                <a:moveTo>
                  <a:pt x="151968" y="72415"/>
                </a:moveTo>
                <a:lnTo>
                  <a:pt x="134201" y="86061"/>
                </a:lnTo>
                <a:lnTo>
                  <a:pt x="113911" y="91894"/>
                </a:lnTo>
                <a:lnTo>
                  <a:pt x="93723" y="90321"/>
                </a:lnTo>
                <a:lnTo>
                  <a:pt x="61388" y="64119"/>
                </a:lnTo>
                <a:lnTo>
                  <a:pt x="55981" y="39496"/>
                </a:lnTo>
                <a:lnTo>
                  <a:pt x="55981" y="0"/>
                </a:lnTo>
                <a:lnTo>
                  <a:pt x="0" y="0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838184" y="7188066"/>
            <a:ext cx="160655" cy="91440"/>
          </a:xfrm>
          <a:custGeom>
            <a:avLst/>
            <a:gdLst/>
            <a:ahLst/>
            <a:cxnLst/>
            <a:rect l="l" t="t" r="r" b="b"/>
            <a:pathLst>
              <a:path w="160654" h="91440">
                <a:moveTo>
                  <a:pt x="0" y="71323"/>
                </a:moveTo>
                <a:lnTo>
                  <a:pt x="18185" y="85043"/>
                </a:lnTo>
                <a:lnTo>
                  <a:pt x="38947" y="91000"/>
                </a:lnTo>
                <a:lnTo>
                  <a:pt x="59714" y="89448"/>
                </a:lnTo>
                <a:lnTo>
                  <a:pt x="91619" y="63025"/>
                </a:lnTo>
                <a:lnTo>
                  <a:pt x="97104" y="38404"/>
                </a:lnTo>
                <a:lnTo>
                  <a:pt x="97104" y="0"/>
                </a:lnTo>
                <a:lnTo>
                  <a:pt x="160185" y="0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459691" y="7133202"/>
            <a:ext cx="308610" cy="147320"/>
          </a:xfrm>
          <a:custGeom>
            <a:avLst/>
            <a:gdLst/>
            <a:ahLst/>
            <a:cxnLst/>
            <a:rect l="l" t="t" r="r" b="b"/>
            <a:pathLst>
              <a:path w="308610" h="147320">
                <a:moveTo>
                  <a:pt x="33953" y="135509"/>
                </a:moveTo>
                <a:lnTo>
                  <a:pt x="7947" y="107166"/>
                </a:lnTo>
                <a:lnTo>
                  <a:pt x="0" y="61791"/>
                </a:lnTo>
                <a:lnTo>
                  <a:pt x="5321" y="19398"/>
                </a:lnTo>
                <a:lnTo>
                  <a:pt x="19119" y="0"/>
                </a:lnTo>
                <a:lnTo>
                  <a:pt x="33093" y="13329"/>
                </a:lnTo>
                <a:lnTo>
                  <a:pt x="40322" y="46151"/>
                </a:lnTo>
                <a:lnTo>
                  <a:pt x="36950" y="87718"/>
                </a:lnTo>
                <a:lnTo>
                  <a:pt x="19119" y="127279"/>
                </a:lnTo>
              </a:path>
              <a:path w="308610" h="147320">
                <a:moveTo>
                  <a:pt x="122281" y="137160"/>
                </a:moveTo>
                <a:lnTo>
                  <a:pt x="96207" y="109119"/>
                </a:lnTo>
                <a:lnTo>
                  <a:pt x="88195" y="63846"/>
                </a:lnTo>
                <a:lnTo>
                  <a:pt x="93660" y="21349"/>
                </a:lnTo>
                <a:lnTo>
                  <a:pt x="108019" y="1638"/>
                </a:lnTo>
                <a:lnTo>
                  <a:pt x="121671" y="14969"/>
                </a:lnTo>
                <a:lnTo>
                  <a:pt x="128793" y="47796"/>
                </a:lnTo>
                <a:lnTo>
                  <a:pt x="125529" y="89367"/>
                </a:lnTo>
                <a:lnTo>
                  <a:pt x="108019" y="128930"/>
                </a:lnTo>
              </a:path>
              <a:path w="308610" h="147320">
                <a:moveTo>
                  <a:pt x="111296" y="125641"/>
                </a:moveTo>
                <a:lnTo>
                  <a:pt x="93273" y="139274"/>
                </a:lnTo>
                <a:lnTo>
                  <a:pt x="72829" y="145040"/>
                </a:lnTo>
                <a:lnTo>
                  <a:pt x="52283" y="143300"/>
                </a:lnTo>
                <a:lnTo>
                  <a:pt x="33953" y="134416"/>
                </a:lnTo>
              </a:path>
              <a:path w="308610" h="147320">
                <a:moveTo>
                  <a:pt x="199078" y="127279"/>
                </a:moveTo>
                <a:lnTo>
                  <a:pt x="181064" y="140925"/>
                </a:lnTo>
                <a:lnTo>
                  <a:pt x="160680" y="146758"/>
                </a:lnTo>
                <a:lnTo>
                  <a:pt x="140296" y="145185"/>
                </a:lnTo>
                <a:lnTo>
                  <a:pt x="122281" y="136613"/>
                </a:lnTo>
              </a:path>
              <a:path w="308610" h="147320">
                <a:moveTo>
                  <a:pt x="213340" y="135509"/>
                </a:moveTo>
                <a:lnTo>
                  <a:pt x="187354" y="107166"/>
                </a:lnTo>
                <a:lnTo>
                  <a:pt x="179468" y="61791"/>
                </a:lnTo>
                <a:lnTo>
                  <a:pt x="184953" y="19398"/>
                </a:lnTo>
                <a:lnTo>
                  <a:pt x="199078" y="0"/>
                </a:lnTo>
                <a:lnTo>
                  <a:pt x="213052" y="13329"/>
                </a:lnTo>
                <a:lnTo>
                  <a:pt x="220281" y="46151"/>
                </a:lnTo>
                <a:lnTo>
                  <a:pt x="216909" y="87718"/>
                </a:lnTo>
                <a:lnTo>
                  <a:pt x="199078" y="127279"/>
                </a:lnTo>
              </a:path>
              <a:path w="308610" h="147320">
                <a:moveTo>
                  <a:pt x="301669" y="137160"/>
                </a:moveTo>
                <a:lnTo>
                  <a:pt x="275836" y="109119"/>
                </a:lnTo>
                <a:lnTo>
                  <a:pt x="267796" y="63846"/>
                </a:lnTo>
                <a:lnTo>
                  <a:pt x="273128" y="21349"/>
                </a:lnTo>
                <a:lnTo>
                  <a:pt x="287407" y="1638"/>
                </a:lnTo>
                <a:lnTo>
                  <a:pt x="301150" y="14969"/>
                </a:lnTo>
                <a:lnTo>
                  <a:pt x="308405" y="47796"/>
                </a:lnTo>
                <a:lnTo>
                  <a:pt x="305161" y="89367"/>
                </a:lnTo>
                <a:lnTo>
                  <a:pt x="287407" y="128930"/>
                </a:lnTo>
              </a:path>
              <a:path w="308610" h="147320">
                <a:moveTo>
                  <a:pt x="290709" y="125641"/>
                </a:moveTo>
                <a:lnTo>
                  <a:pt x="272828" y="139274"/>
                </a:lnTo>
                <a:lnTo>
                  <a:pt x="252229" y="145040"/>
                </a:lnTo>
                <a:lnTo>
                  <a:pt x="231528" y="143300"/>
                </a:lnTo>
                <a:lnTo>
                  <a:pt x="213340" y="134416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761362" y="7132669"/>
            <a:ext cx="98425" cy="147320"/>
          </a:xfrm>
          <a:custGeom>
            <a:avLst/>
            <a:gdLst/>
            <a:ahLst/>
            <a:cxnLst/>
            <a:rect l="l" t="t" r="r" b="b"/>
            <a:pathLst>
              <a:path w="98425" h="147320">
                <a:moveTo>
                  <a:pt x="76276" y="125082"/>
                </a:moveTo>
                <a:lnTo>
                  <a:pt x="61156" y="91029"/>
                </a:lnTo>
                <a:lnTo>
                  <a:pt x="58232" y="49777"/>
                </a:lnTo>
                <a:lnTo>
                  <a:pt x="64467" y="14907"/>
                </a:lnTo>
                <a:lnTo>
                  <a:pt x="76822" y="0"/>
                </a:lnTo>
                <a:lnTo>
                  <a:pt x="90781" y="13318"/>
                </a:lnTo>
                <a:lnTo>
                  <a:pt x="98005" y="46077"/>
                </a:lnTo>
                <a:lnTo>
                  <a:pt x="94638" y="87477"/>
                </a:lnTo>
                <a:lnTo>
                  <a:pt x="76822" y="126720"/>
                </a:lnTo>
              </a:path>
              <a:path w="98425" h="147320">
                <a:moveTo>
                  <a:pt x="76822" y="127812"/>
                </a:moveTo>
                <a:lnTo>
                  <a:pt x="59027" y="141458"/>
                </a:lnTo>
                <a:lnTo>
                  <a:pt x="38615" y="147291"/>
                </a:lnTo>
                <a:lnTo>
                  <a:pt x="18102" y="145718"/>
                </a:lnTo>
                <a:lnTo>
                  <a:pt x="0" y="137147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663710" y="6605417"/>
            <a:ext cx="142240" cy="95885"/>
          </a:xfrm>
          <a:custGeom>
            <a:avLst/>
            <a:gdLst/>
            <a:ahLst/>
            <a:cxnLst/>
            <a:rect l="l" t="t" r="r" b="b"/>
            <a:pathLst>
              <a:path w="142239" h="95884">
                <a:moveTo>
                  <a:pt x="138798" y="95453"/>
                </a:moveTo>
                <a:lnTo>
                  <a:pt x="137031" y="52181"/>
                </a:lnTo>
                <a:lnTo>
                  <a:pt x="109727" y="24130"/>
                </a:lnTo>
                <a:lnTo>
                  <a:pt x="87366" y="20778"/>
                </a:lnTo>
                <a:lnTo>
                  <a:pt x="75159" y="22981"/>
                </a:lnTo>
                <a:lnTo>
                  <a:pt x="62547" y="28524"/>
                </a:lnTo>
                <a:lnTo>
                  <a:pt x="28524" y="47726"/>
                </a:lnTo>
                <a:lnTo>
                  <a:pt x="0" y="0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968205" y="7012503"/>
            <a:ext cx="60960" cy="174625"/>
          </a:xfrm>
          <a:custGeom>
            <a:avLst/>
            <a:gdLst/>
            <a:ahLst/>
            <a:cxnLst/>
            <a:rect l="l" t="t" r="r" b="b"/>
            <a:pathLst>
              <a:path w="60960" h="174625">
                <a:moveTo>
                  <a:pt x="12598" y="0"/>
                </a:moveTo>
                <a:lnTo>
                  <a:pt x="33643" y="9165"/>
                </a:lnTo>
                <a:lnTo>
                  <a:pt x="49237" y="24345"/>
                </a:lnTo>
                <a:lnTo>
                  <a:pt x="58450" y="43126"/>
                </a:lnTo>
                <a:lnTo>
                  <a:pt x="60350" y="63093"/>
                </a:lnTo>
                <a:lnTo>
                  <a:pt x="57205" y="73781"/>
                </a:lnTo>
                <a:lnTo>
                  <a:pt x="51700" y="83597"/>
                </a:lnTo>
                <a:lnTo>
                  <a:pt x="43525" y="92490"/>
                </a:lnTo>
                <a:lnTo>
                  <a:pt x="32372" y="100406"/>
                </a:lnTo>
                <a:lnTo>
                  <a:pt x="0" y="119062"/>
                </a:lnTo>
                <a:lnTo>
                  <a:pt x="31826" y="174472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520657" y="6605416"/>
            <a:ext cx="464820" cy="476250"/>
          </a:xfrm>
          <a:custGeom>
            <a:avLst/>
            <a:gdLst/>
            <a:ahLst/>
            <a:cxnLst/>
            <a:rect l="l" t="t" r="r" b="b"/>
            <a:pathLst>
              <a:path w="464820" h="476250">
                <a:moveTo>
                  <a:pt x="296659" y="104241"/>
                </a:moveTo>
                <a:lnTo>
                  <a:pt x="259606" y="95288"/>
                </a:lnTo>
                <a:lnTo>
                  <a:pt x="216221" y="110820"/>
                </a:lnTo>
                <a:lnTo>
                  <a:pt x="181784" y="136638"/>
                </a:lnTo>
                <a:lnTo>
                  <a:pt x="171577" y="158546"/>
                </a:lnTo>
                <a:lnTo>
                  <a:pt x="189972" y="163890"/>
                </a:lnTo>
                <a:lnTo>
                  <a:pt x="221990" y="153955"/>
                </a:lnTo>
                <a:lnTo>
                  <a:pt x="256370" y="130543"/>
                </a:lnTo>
                <a:lnTo>
                  <a:pt x="281851" y="95453"/>
                </a:lnTo>
              </a:path>
              <a:path w="464820" h="476250">
                <a:moveTo>
                  <a:pt x="342202" y="180492"/>
                </a:moveTo>
                <a:lnTo>
                  <a:pt x="304841" y="171384"/>
                </a:lnTo>
                <a:lnTo>
                  <a:pt x="261763" y="186604"/>
                </a:lnTo>
                <a:lnTo>
                  <a:pt x="227634" y="212210"/>
                </a:lnTo>
                <a:lnTo>
                  <a:pt x="217119" y="234264"/>
                </a:lnTo>
                <a:lnTo>
                  <a:pt x="235744" y="240145"/>
                </a:lnTo>
                <a:lnTo>
                  <a:pt x="267737" y="230287"/>
                </a:lnTo>
                <a:lnTo>
                  <a:pt x="301989" y="206644"/>
                </a:lnTo>
                <a:lnTo>
                  <a:pt x="327393" y="171170"/>
                </a:lnTo>
              </a:path>
              <a:path w="464820" h="476250">
                <a:moveTo>
                  <a:pt x="326847" y="176110"/>
                </a:moveTo>
                <a:lnTo>
                  <a:pt x="329527" y="153393"/>
                </a:lnTo>
                <a:lnTo>
                  <a:pt x="324385" y="132629"/>
                </a:lnTo>
                <a:lnTo>
                  <a:pt x="312654" y="115774"/>
                </a:lnTo>
                <a:lnTo>
                  <a:pt x="295567" y="104787"/>
                </a:lnTo>
              </a:path>
              <a:path w="464820" h="476250">
                <a:moveTo>
                  <a:pt x="371843" y="251815"/>
                </a:moveTo>
                <a:lnTo>
                  <a:pt x="374690" y="228852"/>
                </a:lnTo>
                <a:lnTo>
                  <a:pt x="369508" y="207997"/>
                </a:lnTo>
                <a:lnTo>
                  <a:pt x="357947" y="190947"/>
                </a:lnTo>
                <a:lnTo>
                  <a:pt x="341655" y="179400"/>
                </a:lnTo>
              </a:path>
              <a:path w="464820" h="476250">
                <a:moveTo>
                  <a:pt x="386105" y="258965"/>
                </a:moveTo>
                <a:lnTo>
                  <a:pt x="348819" y="250729"/>
                </a:lnTo>
                <a:lnTo>
                  <a:pt x="305521" y="266774"/>
                </a:lnTo>
                <a:lnTo>
                  <a:pt x="271380" y="292903"/>
                </a:lnTo>
                <a:lnTo>
                  <a:pt x="261569" y="314921"/>
                </a:lnTo>
                <a:lnTo>
                  <a:pt x="279953" y="320186"/>
                </a:lnTo>
                <a:lnTo>
                  <a:pt x="311972" y="310119"/>
                </a:lnTo>
                <a:lnTo>
                  <a:pt x="346358" y="286677"/>
                </a:lnTo>
                <a:lnTo>
                  <a:pt x="371843" y="251815"/>
                </a:lnTo>
              </a:path>
              <a:path w="464820" h="476250">
                <a:moveTo>
                  <a:pt x="431622" y="335749"/>
                </a:moveTo>
                <a:lnTo>
                  <a:pt x="394342" y="326665"/>
                </a:lnTo>
                <a:lnTo>
                  <a:pt x="350988" y="342004"/>
                </a:lnTo>
                <a:lnTo>
                  <a:pt x="316681" y="367936"/>
                </a:lnTo>
                <a:lnTo>
                  <a:pt x="306540" y="390626"/>
                </a:lnTo>
                <a:lnTo>
                  <a:pt x="325250" y="395655"/>
                </a:lnTo>
                <a:lnTo>
                  <a:pt x="357430" y="385616"/>
                </a:lnTo>
                <a:lnTo>
                  <a:pt x="391870" y="362308"/>
                </a:lnTo>
                <a:lnTo>
                  <a:pt x="417360" y="327533"/>
                </a:lnTo>
              </a:path>
              <a:path w="464820" h="476250">
                <a:moveTo>
                  <a:pt x="415722" y="332473"/>
                </a:moveTo>
                <a:lnTo>
                  <a:pt x="419119" y="309338"/>
                </a:lnTo>
                <a:lnTo>
                  <a:pt x="414082" y="288104"/>
                </a:lnTo>
                <a:lnTo>
                  <a:pt x="402461" y="270678"/>
                </a:lnTo>
                <a:lnTo>
                  <a:pt x="386105" y="258965"/>
                </a:lnTo>
              </a:path>
              <a:path w="464820" h="476250">
                <a:moveTo>
                  <a:pt x="458521" y="407085"/>
                </a:moveTo>
                <a:lnTo>
                  <a:pt x="421881" y="411079"/>
                </a:lnTo>
                <a:lnTo>
                  <a:pt x="384728" y="429164"/>
                </a:lnTo>
                <a:lnTo>
                  <a:pt x="357451" y="451984"/>
                </a:lnTo>
                <a:lnTo>
                  <a:pt x="350444" y="470179"/>
                </a:lnTo>
                <a:lnTo>
                  <a:pt x="368819" y="476060"/>
                </a:lnTo>
                <a:lnTo>
                  <a:pt x="400776" y="466202"/>
                </a:lnTo>
                <a:lnTo>
                  <a:pt x="434992" y="442559"/>
                </a:lnTo>
                <a:lnTo>
                  <a:pt x="460146" y="407085"/>
                </a:lnTo>
              </a:path>
              <a:path w="464820" h="476250">
                <a:moveTo>
                  <a:pt x="461264" y="407085"/>
                </a:moveTo>
                <a:lnTo>
                  <a:pt x="464660" y="384754"/>
                </a:lnTo>
                <a:lnTo>
                  <a:pt x="459621" y="364221"/>
                </a:lnTo>
                <a:lnTo>
                  <a:pt x="447993" y="347287"/>
                </a:lnTo>
                <a:lnTo>
                  <a:pt x="431622" y="335749"/>
                </a:lnTo>
              </a:path>
              <a:path w="464820" h="476250">
                <a:moveTo>
                  <a:pt x="3150" y="95453"/>
                </a:moveTo>
                <a:lnTo>
                  <a:pt x="5075" y="52181"/>
                </a:lnTo>
                <a:lnTo>
                  <a:pt x="33338" y="24130"/>
                </a:lnTo>
                <a:lnTo>
                  <a:pt x="55621" y="20778"/>
                </a:lnTo>
                <a:lnTo>
                  <a:pt x="67665" y="22981"/>
                </a:lnTo>
                <a:lnTo>
                  <a:pt x="79972" y="28524"/>
                </a:lnTo>
                <a:lnTo>
                  <a:pt x="113436" y="47726"/>
                </a:lnTo>
                <a:lnTo>
                  <a:pt x="141961" y="0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298852" y="7012503"/>
            <a:ext cx="60960" cy="174625"/>
          </a:xfrm>
          <a:custGeom>
            <a:avLst/>
            <a:gdLst/>
            <a:ahLst/>
            <a:cxnLst/>
            <a:rect l="l" t="t" r="r" b="b"/>
            <a:pathLst>
              <a:path w="60960" h="174625">
                <a:moveTo>
                  <a:pt x="46647" y="0"/>
                </a:moveTo>
                <a:lnTo>
                  <a:pt x="26088" y="9165"/>
                </a:lnTo>
                <a:lnTo>
                  <a:pt x="10569" y="24345"/>
                </a:lnTo>
                <a:lnTo>
                  <a:pt x="1427" y="43126"/>
                </a:lnTo>
                <a:lnTo>
                  <a:pt x="0" y="63093"/>
                </a:lnTo>
                <a:lnTo>
                  <a:pt x="3136" y="73781"/>
                </a:lnTo>
                <a:lnTo>
                  <a:pt x="8582" y="83597"/>
                </a:lnTo>
                <a:lnTo>
                  <a:pt x="16594" y="92490"/>
                </a:lnTo>
                <a:lnTo>
                  <a:pt x="27432" y="100406"/>
                </a:lnTo>
                <a:lnTo>
                  <a:pt x="60363" y="119062"/>
                </a:lnTo>
                <a:lnTo>
                  <a:pt x="27432" y="174472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345500" y="6700704"/>
            <a:ext cx="288925" cy="381000"/>
          </a:xfrm>
          <a:custGeom>
            <a:avLst/>
            <a:gdLst/>
            <a:ahLst/>
            <a:cxnLst/>
            <a:rect l="l" t="t" r="r" b="b"/>
            <a:pathLst>
              <a:path w="288925" h="381000">
                <a:moveTo>
                  <a:pt x="164592" y="8952"/>
                </a:moveTo>
                <a:lnTo>
                  <a:pt x="201474" y="0"/>
                </a:lnTo>
                <a:lnTo>
                  <a:pt x="244486" y="15531"/>
                </a:lnTo>
                <a:lnTo>
                  <a:pt x="278550" y="41349"/>
                </a:lnTo>
                <a:lnTo>
                  <a:pt x="288594" y="63257"/>
                </a:lnTo>
                <a:lnTo>
                  <a:pt x="270205" y="68601"/>
                </a:lnTo>
                <a:lnTo>
                  <a:pt x="238185" y="58666"/>
                </a:lnTo>
                <a:lnTo>
                  <a:pt x="203798" y="35254"/>
                </a:lnTo>
                <a:lnTo>
                  <a:pt x="178308" y="164"/>
                </a:lnTo>
              </a:path>
              <a:path w="288925" h="381000">
                <a:moveTo>
                  <a:pt x="117957" y="85203"/>
                </a:moveTo>
                <a:lnTo>
                  <a:pt x="155482" y="76096"/>
                </a:lnTo>
                <a:lnTo>
                  <a:pt x="198816" y="91315"/>
                </a:lnTo>
                <a:lnTo>
                  <a:pt x="232995" y="116921"/>
                </a:lnTo>
                <a:lnTo>
                  <a:pt x="243052" y="138975"/>
                </a:lnTo>
                <a:lnTo>
                  <a:pt x="224893" y="144856"/>
                </a:lnTo>
                <a:lnTo>
                  <a:pt x="192847" y="134998"/>
                </a:lnTo>
                <a:lnTo>
                  <a:pt x="158333" y="111355"/>
                </a:lnTo>
                <a:lnTo>
                  <a:pt x="132765" y="75881"/>
                </a:lnTo>
              </a:path>
              <a:path w="288925" h="381000">
                <a:moveTo>
                  <a:pt x="134429" y="80822"/>
                </a:moveTo>
                <a:lnTo>
                  <a:pt x="131111" y="58104"/>
                </a:lnTo>
                <a:lnTo>
                  <a:pt x="135923" y="37340"/>
                </a:lnTo>
                <a:lnTo>
                  <a:pt x="147529" y="20485"/>
                </a:lnTo>
                <a:lnTo>
                  <a:pt x="164592" y="9498"/>
                </a:lnTo>
              </a:path>
              <a:path w="288925" h="381000">
                <a:moveTo>
                  <a:pt x="88341" y="156526"/>
                </a:moveTo>
                <a:lnTo>
                  <a:pt x="85487" y="133563"/>
                </a:lnTo>
                <a:lnTo>
                  <a:pt x="90663" y="112708"/>
                </a:lnTo>
                <a:lnTo>
                  <a:pt x="102219" y="95658"/>
                </a:lnTo>
                <a:lnTo>
                  <a:pt x="118503" y="84111"/>
                </a:lnTo>
              </a:path>
              <a:path w="288925" h="381000">
                <a:moveTo>
                  <a:pt x="74079" y="163676"/>
                </a:moveTo>
                <a:lnTo>
                  <a:pt x="111354" y="155441"/>
                </a:lnTo>
                <a:lnTo>
                  <a:pt x="154652" y="171485"/>
                </a:lnTo>
                <a:lnTo>
                  <a:pt x="188795" y="197614"/>
                </a:lnTo>
                <a:lnTo>
                  <a:pt x="198602" y="219633"/>
                </a:lnTo>
                <a:lnTo>
                  <a:pt x="180216" y="224897"/>
                </a:lnTo>
                <a:lnTo>
                  <a:pt x="148205" y="214830"/>
                </a:lnTo>
                <a:lnTo>
                  <a:pt x="113827" y="191388"/>
                </a:lnTo>
                <a:lnTo>
                  <a:pt x="88341" y="156526"/>
                </a:lnTo>
              </a:path>
              <a:path w="288925" h="381000">
                <a:moveTo>
                  <a:pt x="28536" y="240461"/>
                </a:moveTo>
                <a:lnTo>
                  <a:pt x="66281" y="231376"/>
                </a:lnTo>
                <a:lnTo>
                  <a:pt x="109591" y="246715"/>
                </a:lnTo>
                <a:lnTo>
                  <a:pt x="143647" y="272647"/>
                </a:lnTo>
                <a:lnTo>
                  <a:pt x="153631" y="295337"/>
                </a:lnTo>
                <a:lnTo>
                  <a:pt x="134915" y="300366"/>
                </a:lnTo>
                <a:lnTo>
                  <a:pt x="102735" y="290327"/>
                </a:lnTo>
                <a:lnTo>
                  <a:pt x="68294" y="267019"/>
                </a:lnTo>
                <a:lnTo>
                  <a:pt x="42799" y="232244"/>
                </a:lnTo>
              </a:path>
              <a:path w="288925" h="381000">
                <a:moveTo>
                  <a:pt x="44437" y="237184"/>
                </a:moveTo>
                <a:lnTo>
                  <a:pt x="41048" y="214049"/>
                </a:lnTo>
                <a:lnTo>
                  <a:pt x="46089" y="192815"/>
                </a:lnTo>
                <a:lnTo>
                  <a:pt x="57715" y="175389"/>
                </a:lnTo>
                <a:lnTo>
                  <a:pt x="74079" y="163676"/>
                </a:lnTo>
              </a:path>
              <a:path w="288925" h="381000">
                <a:moveTo>
                  <a:pt x="1651" y="311796"/>
                </a:moveTo>
                <a:lnTo>
                  <a:pt x="38754" y="315790"/>
                </a:lnTo>
                <a:lnTo>
                  <a:pt x="75853" y="333875"/>
                </a:lnTo>
                <a:lnTo>
                  <a:pt x="102870" y="356695"/>
                </a:lnTo>
                <a:lnTo>
                  <a:pt x="109728" y="374890"/>
                </a:lnTo>
                <a:lnTo>
                  <a:pt x="91347" y="380771"/>
                </a:lnTo>
                <a:lnTo>
                  <a:pt x="59388" y="370913"/>
                </a:lnTo>
                <a:lnTo>
                  <a:pt x="25167" y="347270"/>
                </a:lnTo>
                <a:lnTo>
                  <a:pt x="0" y="311796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9315781" y="7175906"/>
            <a:ext cx="22860" cy="22860"/>
            <a:chOff x="4261181" y="7175906"/>
            <a:chExt cx="22860" cy="22860"/>
          </a:xfrm>
        </p:grpSpPr>
        <p:sp>
          <p:nvSpPr>
            <p:cNvPr id="14" name="object 14"/>
            <p:cNvSpPr/>
            <p:nvPr/>
          </p:nvSpPr>
          <p:spPr>
            <a:xfrm>
              <a:off x="4263467" y="71781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775" y="0"/>
                  </a:moveTo>
                  <a:lnTo>
                    <a:pt x="6032" y="546"/>
                  </a:lnTo>
                  <a:lnTo>
                    <a:pt x="2743" y="2743"/>
                  </a:lnTo>
                  <a:lnTo>
                    <a:pt x="1104" y="6045"/>
                  </a:lnTo>
                  <a:lnTo>
                    <a:pt x="0" y="9321"/>
                  </a:lnTo>
                  <a:lnTo>
                    <a:pt x="1104" y="12623"/>
                  </a:lnTo>
                  <a:lnTo>
                    <a:pt x="2743" y="15354"/>
                  </a:lnTo>
                  <a:lnTo>
                    <a:pt x="6032" y="17018"/>
                  </a:lnTo>
                  <a:lnTo>
                    <a:pt x="8775" y="18110"/>
                  </a:lnTo>
                  <a:lnTo>
                    <a:pt x="12611" y="17018"/>
                  </a:lnTo>
                  <a:lnTo>
                    <a:pt x="15366" y="15354"/>
                  </a:lnTo>
                  <a:lnTo>
                    <a:pt x="17551" y="12623"/>
                  </a:lnTo>
                  <a:lnTo>
                    <a:pt x="18110" y="9321"/>
                  </a:lnTo>
                  <a:lnTo>
                    <a:pt x="17551" y="6045"/>
                  </a:lnTo>
                  <a:lnTo>
                    <a:pt x="15366" y="2743"/>
                  </a:lnTo>
                  <a:lnTo>
                    <a:pt x="12611" y="546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63467" y="71781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775" y="0"/>
                  </a:moveTo>
                  <a:lnTo>
                    <a:pt x="13715" y="0"/>
                  </a:lnTo>
                  <a:lnTo>
                    <a:pt x="18110" y="4940"/>
                  </a:lnTo>
                  <a:lnTo>
                    <a:pt x="18110" y="9321"/>
                  </a:lnTo>
                  <a:lnTo>
                    <a:pt x="18110" y="14262"/>
                  </a:lnTo>
                  <a:lnTo>
                    <a:pt x="13715" y="18110"/>
                  </a:lnTo>
                  <a:lnTo>
                    <a:pt x="8775" y="18110"/>
                  </a:lnTo>
                  <a:lnTo>
                    <a:pt x="4394" y="18110"/>
                  </a:lnTo>
                  <a:lnTo>
                    <a:pt x="0" y="14262"/>
                  </a:lnTo>
                  <a:lnTo>
                    <a:pt x="0" y="9321"/>
                  </a:lnTo>
                  <a:lnTo>
                    <a:pt x="0" y="4394"/>
                  </a:lnTo>
                  <a:lnTo>
                    <a:pt x="4394" y="0"/>
                  </a:lnTo>
                  <a:lnTo>
                    <a:pt x="8775" y="0"/>
                  </a:lnTo>
                  <a:close/>
                </a:path>
              </a:pathLst>
            </a:custGeom>
            <a:ln w="4572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9984576" y="7175906"/>
            <a:ext cx="22860" cy="22860"/>
            <a:chOff x="4929976" y="7175906"/>
            <a:chExt cx="22860" cy="22860"/>
          </a:xfrm>
        </p:grpSpPr>
        <p:sp>
          <p:nvSpPr>
            <p:cNvPr id="17" name="object 17"/>
            <p:cNvSpPr/>
            <p:nvPr/>
          </p:nvSpPr>
          <p:spPr>
            <a:xfrm>
              <a:off x="4932262" y="71781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775" y="0"/>
                  </a:moveTo>
                  <a:lnTo>
                    <a:pt x="6032" y="546"/>
                  </a:lnTo>
                  <a:lnTo>
                    <a:pt x="2730" y="2743"/>
                  </a:lnTo>
                  <a:lnTo>
                    <a:pt x="1092" y="6045"/>
                  </a:lnTo>
                  <a:lnTo>
                    <a:pt x="0" y="9321"/>
                  </a:lnTo>
                  <a:lnTo>
                    <a:pt x="1092" y="12623"/>
                  </a:lnTo>
                  <a:lnTo>
                    <a:pt x="2730" y="15354"/>
                  </a:lnTo>
                  <a:lnTo>
                    <a:pt x="6032" y="17018"/>
                  </a:lnTo>
                  <a:lnTo>
                    <a:pt x="8775" y="18110"/>
                  </a:lnTo>
                  <a:lnTo>
                    <a:pt x="12623" y="17018"/>
                  </a:lnTo>
                  <a:lnTo>
                    <a:pt x="15354" y="15354"/>
                  </a:lnTo>
                  <a:lnTo>
                    <a:pt x="17564" y="12623"/>
                  </a:lnTo>
                  <a:lnTo>
                    <a:pt x="18110" y="9321"/>
                  </a:lnTo>
                  <a:lnTo>
                    <a:pt x="17564" y="6045"/>
                  </a:lnTo>
                  <a:lnTo>
                    <a:pt x="15354" y="2743"/>
                  </a:lnTo>
                  <a:lnTo>
                    <a:pt x="12623" y="546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932262" y="71781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775" y="0"/>
                  </a:moveTo>
                  <a:lnTo>
                    <a:pt x="14262" y="0"/>
                  </a:lnTo>
                  <a:lnTo>
                    <a:pt x="18110" y="4940"/>
                  </a:lnTo>
                  <a:lnTo>
                    <a:pt x="18110" y="9321"/>
                  </a:lnTo>
                  <a:lnTo>
                    <a:pt x="18110" y="14262"/>
                  </a:lnTo>
                  <a:lnTo>
                    <a:pt x="13715" y="18110"/>
                  </a:lnTo>
                  <a:lnTo>
                    <a:pt x="8775" y="18110"/>
                  </a:lnTo>
                  <a:lnTo>
                    <a:pt x="4394" y="18110"/>
                  </a:lnTo>
                  <a:lnTo>
                    <a:pt x="0" y="14262"/>
                  </a:lnTo>
                  <a:lnTo>
                    <a:pt x="0" y="9321"/>
                  </a:lnTo>
                  <a:lnTo>
                    <a:pt x="0" y="4394"/>
                  </a:lnTo>
                  <a:lnTo>
                    <a:pt x="4394" y="0"/>
                  </a:lnTo>
                  <a:lnTo>
                    <a:pt x="8775" y="0"/>
                  </a:lnTo>
                  <a:close/>
                </a:path>
              </a:pathLst>
            </a:custGeom>
            <a:ln w="4572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9651544" y="6595451"/>
            <a:ext cx="732790" cy="22860"/>
            <a:chOff x="4596944" y="6595451"/>
            <a:chExt cx="732790" cy="22860"/>
          </a:xfrm>
        </p:grpSpPr>
        <p:sp>
          <p:nvSpPr>
            <p:cNvPr id="20" name="object 20"/>
            <p:cNvSpPr/>
            <p:nvPr/>
          </p:nvSpPr>
          <p:spPr>
            <a:xfrm>
              <a:off x="4599230" y="659773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8788" y="0"/>
                  </a:moveTo>
                  <a:lnTo>
                    <a:pt x="6032" y="533"/>
                  </a:lnTo>
                  <a:lnTo>
                    <a:pt x="2755" y="2730"/>
                  </a:lnTo>
                  <a:lnTo>
                    <a:pt x="1092" y="6032"/>
                  </a:lnTo>
                  <a:lnTo>
                    <a:pt x="0" y="8763"/>
                  </a:lnTo>
                  <a:lnTo>
                    <a:pt x="1092" y="12611"/>
                  </a:lnTo>
                  <a:lnTo>
                    <a:pt x="2755" y="15354"/>
                  </a:lnTo>
                  <a:lnTo>
                    <a:pt x="6032" y="17005"/>
                  </a:lnTo>
                  <a:lnTo>
                    <a:pt x="8788" y="18097"/>
                  </a:lnTo>
                  <a:lnTo>
                    <a:pt x="12636" y="17005"/>
                  </a:lnTo>
                  <a:lnTo>
                    <a:pt x="15354" y="15354"/>
                  </a:lnTo>
                  <a:lnTo>
                    <a:pt x="17564" y="12611"/>
                  </a:lnTo>
                  <a:lnTo>
                    <a:pt x="18110" y="8763"/>
                  </a:lnTo>
                  <a:lnTo>
                    <a:pt x="17564" y="6032"/>
                  </a:lnTo>
                  <a:lnTo>
                    <a:pt x="15354" y="2730"/>
                  </a:lnTo>
                  <a:lnTo>
                    <a:pt x="12636" y="533"/>
                  </a:lnTo>
                  <a:lnTo>
                    <a:pt x="8788" y="0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599230" y="6597737"/>
              <a:ext cx="730885" cy="18415"/>
            </a:xfrm>
            <a:custGeom>
              <a:avLst/>
              <a:gdLst/>
              <a:ahLst/>
              <a:cxnLst/>
              <a:rect l="l" t="t" r="r" b="b"/>
              <a:pathLst>
                <a:path w="730885" h="18415">
                  <a:moveTo>
                    <a:pt x="8788" y="0"/>
                  </a:moveTo>
                  <a:lnTo>
                    <a:pt x="13716" y="0"/>
                  </a:lnTo>
                  <a:lnTo>
                    <a:pt x="18110" y="4927"/>
                  </a:lnTo>
                  <a:lnTo>
                    <a:pt x="18110" y="8763"/>
                  </a:lnTo>
                  <a:lnTo>
                    <a:pt x="18110" y="14262"/>
                  </a:lnTo>
                  <a:lnTo>
                    <a:pt x="13716" y="18097"/>
                  </a:lnTo>
                  <a:lnTo>
                    <a:pt x="8788" y="18097"/>
                  </a:lnTo>
                  <a:lnTo>
                    <a:pt x="4394" y="18097"/>
                  </a:lnTo>
                  <a:lnTo>
                    <a:pt x="0" y="14262"/>
                  </a:lnTo>
                  <a:lnTo>
                    <a:pt x="0" y="8763"/>
                  </a:lnTo>
                  <a:lnTo>
                    <a:pt x="0" y="4927"/>
                  </a:lnTo>
                  <a:lnTo>
                    <a:pt x="4394" y="0"/>
                  </a:lnTo>
                  <a:lnTo>
                    <a:pt x="8788" y="0"/>
                  </a:lnTo>
                  <a:close/>
                </a:path>
                <a:path w="730885" h="18415">
                  <a:moveTo>
                    <a:pt x="8788" y="8763"/>
                  </a:moveTo>
                  <a:lnTo>
                    <a:pt x="730275" y="8763"/>
                  </a:lnTo>
                </a:path>
              </a:pathLst>
            </a:custGeom>
            <a:ln w="4572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/>
          <p:nvPr/>
        </p:nvSpPr>
        <p:spPr>
          <a:xfrm>
            <a:off x="9327389" y="7186434"/>
            <a:ext cx="1082040" cy="579755"/>
          </a:xfrm>
          <a:custGeom>
            <a:avLst/>
            <a:gdLst/>
            <a:ahLst/>
            <a:cxnLst/>
            <a:rect l="l" t="t" r="r" b="b"/>
            <a:pathLst>
              <a:path w="1082039" h="579754">
                <a:moveTo>
                  <a:pt x="668248" y="1079"/>
                </a:moveTo>
                <a:lnTo>
                  <a:pt x="1080655" y="0"/>
                </a:lnTo>
              </a:path>
              <a:path w="1082039" h="579754">
                <a:moveTo>
                  <a:pt x="0" y="3276"/>
                </a:moveTo>
                <a:lnTo>
                  <a:pt x="0" y="579361"/>
                </a:lnTo>
                <a:lnTo>
                  <a:pt x="1081874" y="579361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054085" y="7188059"/>
            <a:ext cx="152400" cy="92075"/>
          </a:xfrm>
          <a:custGeom>
            <a:avLst/>
            <a:gdLst/>
            <a:ahLst/>
            <a:cxnLst/>
            <a:rect l="l" t="t" r="r" b="b"/>
            <a:pathLst>
              <a:path w="152400" h="92075">
                <a:moveTo>
                  <a:pt x="0" y="72428"/>
                </a:moveTo>
                <a:lnTo>
                  <a:pt x="17767" y="86073"/>
                </a:lnTo>
                <a:lnTo>
                  <a:pt x="38057" y="91906"/>
                </a:lnTo>
                <a:lnTo>
                  <a:pt x="58244" y="90333"/>
                </a:lnTo>
                <a:lnTo>
                  <a:pt x="90585" y="64131"/>
                </a:lnTo>
                <a:lnTo>
                  <a:pt x="95999" y="39509"/>
                </a:lnTo>
                <a:lnTo>
                  <a:pt x="95999" y="0"/>
                </a:lnTo>
                <a:lnTo>
                  <a:pt x="151968" y="0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534529" y="7188058"/>
            <a:ext cx="160655" cy="91440"/>
          </a:xfrm>
          <a:custGeom>
            <a:avLst/>
            <a:gdLst/>
            <a:ahLst/>
            <a:cxnLst/>
            <a:rect l="l" t="t" r="r" b="b"/>
            <a:pathLst>
              <a:path w="160654" h="91440">
                <a:moveTo>
                  <a:pt x="160197" y="71335"/>
                </a:moveTo>
                <a:lnTo>
                  <a:pt x="142005" y="85056"/>
                </a:lnTo>
                <a:lnTo>
                  <a:pt x="121240" y="91012"/>
                </a:lnTo>
                <a:lnTo>
                  <a:pt x="100476" y="89461"/>
                </a:lnTo>
                <a:lnTo>
                  <a:pt x="68572" y="63038"/>
                </a:lnTo>
                <a:lnTo>
                  <a:pt x="63080" y="38417"/>
                </a:lnTo>
                <a:lnTo>
                  <a:pt x="63080" y="0"/>
                </a:lnTo>
                <a:lnTo>
                  <a:pt x="0" y="0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764809" y="7133194"/>
            <a:ext cx="308610" cy="147320"/>
          </a:xfrm>
          <a:custGeom>
            <a:avLst/>
            <a:gdLst/>
            <a:ahLst/>
            <a:cxnLst/>
            <a:rect l="l" t="t" r="r" b="b"/>
            <a:pathLst>
              <a:path w="308610" h="147320">
                <a:moveTo>
                  <a:pt x="274454" y="135521"/>
                </a:moveTo>
                <a:lnTo>
                  <a:pt x="300455" y="107174"/>
                </a:lnTo>
                <a:lnTo>
                  <a:pt x="308402" y="61798"/>
                </a:lnTo>
                <a:lnTo>
                  <a:pt x="303079" y="19403"/>
                </a:lnTo>
                <a:lnTo>
                  <a:pt x="289275" y="0"/>
                </a:lnTo>
                <a:lnTo>
                  <a:pt x="275304" y="13331"/>
                </a:lnTo>
                <a:lnTo>
                  <a:pt x="268077" y="46158"/>
                </a:lnTo>
                <a:lnTo>
                  <a:pt x="271450" y="87728"/>
                </a:lnTo>
                <a:lnTo>
                  <a:pt x="289275" y="127292"/>
                </a:lnTo>
              </a:path>
              <a:path w="308610" h="147320">
                <a:moveTo>
                  <a:pt x="186126" y="137172"/>
                </a:moveTo>
                <a:lnTo>
                  <a:pt x="212195" y="109132"/>
                </a:lnTo>
                <a:lnTo>
                  <a:pt x="220208" y="63858"/>
                </a:lnTo>
                <a:lnTo>
                  <a:pt x="214746" y="21361"/>
                </a:lnTo>
                <a:lnTo>
                  <a:pt x="200388" y="1650"/>
                </a:lnTo>
                <a:lnTo>
                  <a:pt x="186736" y="14982"/>
                </a:lnTo>
                <a:lnTo>
                  <a:pt x="179614" y="47807"/>
                </a:lnTo>
                <a:lnTo>
                  <a:pt x="182879" y="89374"/>
                </a:lnTo>
                <a:lnTo>
                  <a:pt x="200388" y="128930"/>
                </a:lnTo>
              </a:path>
              <a:path w="308610" h="147320">
                <a:moveTo>
                  <a:pt x="197099" y="125653"/>
                </a:moveTo>
                <a:lnTo>
                  <a:pt x="215122" y="139287"/>
                </a:lnTo>
                <a:lnTo>
                  <a:pt x="235567" y="145053"/>
                </a:lnTo>
                <a:lnTo>
                  <a:pt x="256117" y="143313"/>
                </a:lnTo>
                <a:lnTo>
                  <a:pt x="274454" y="134429"/>
                </a:lnTo>
              </a:path>
              <a:path w="308610" h="147320">
                <a:moveTo>
                  <a:pt x="109329" y="127292"/>
                </a:moveTo>
                <a:lnTo>
                  <a:pt x="127338" y="140937"/>
                </a:lnTo>
                <a:lnTo>
                  <a:pt x="147723" y="146770"/>
                </a:lnTo>
                <a:lnTo>
                  <a:pt x="168110" y="145197"/>
                </a:lnTo>
                <a:lnTo>
                  <a:pt x="186126" y="136626"/>
                </a:lnTo>
              </a:path>
              <a:path w="308610" h="147320">
                <a:moveTo>
                  <a:pt x="95067" y="135521"/>
                </a:moveTo>
                <a:lnTo>
                  <a:pt x="121047" y="107174"/>
                </a:lnTo>
                <a:lnTo>
                  <a:pt x="128930" y="61798"/>
                </a:lnTo>
                <a:lnTo>
                  <a:pt x="123447" y="19403"/>
                </a:lnTo>
                <a:lnTo>
                  <a:pt x="109329" y="0"/>
                </a:lnTo>
                <a:lnTo>
                  <a:pt x="95356" y="13331"/>
                </a:lnTo>
                <a:lnTo>
                  <a:pt x="88126" y="46158"/>
                </a:lnTo>
                <a:lnTo>
                  <a:pt x="91498" y="87728"/>
                </a:lnTo>
                <a:lnTo>
                  <a:pt x="109329" y="127292"/>
                </a:lnTo>
              </a:path>
              <a:path w="308610" h="147320">
                <a:moveTo>
                  <a:pt x="6726" y="137172"/>
                </a:moveTo>
                <a:lnTo>
                  <a:pt x="32564" y="109132"/>
                </a:lnTo>
                <a:lnTo>
                  <a:pt x="40603" y="63858"/>
                </a:lnTo>
                <a:lnTo>
                  <a:pt x="35269" y="21361"/>
                </a:lnTo>
                <a:lnTo>
                  <a:pt x="20988" y="1650"/>
                </a:lnTo>
                <a:lnTo>
                  <a:pt x="7252" y="14982"/>
                </a:lnTo>
                <a:lnTo>
                  <a:pt x="0" y="47807"/>
                </a:lnTo>
                <a:lnTo>
                  <a:pt x="3241" y="89374"/>
                </a:lnTo>
                <a:lnTo>
                  <a:pt x="20988" y="128930"/>
                </a:lnTo>
              </a:path>
              <a:path w="308610" h="147320">
                <a:moveTo>
                  <a:pt x="17699" y="125653"/>
                </a:moveTo>
                <a:lnTo>
                  <a:pt x="35574" y="139287"/>
                </a:lnTo>
                <a:lnTo>
                  <a:pt x="56173" y="145053"/>
                </a:lnTo>
                <a:lnTo>
                  <a:pt x="76877" y="143313"/>
                </a:lnTo>
                <a:lnTo>
                  <a:pt x="95067" y="134429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673533" y="7132661"/>
            <a:ext cx="98425" cy="147320"/>
          </a:xfrm>
          <a:custGeom>
            <a:avLst/>
            <a:gdLst/>
            <a:ahLst/>
            <a:cxnLst/>
            <a:rect l="l" t="t" r="r" b="b"/>
            <a:pathLst>
              <a:path w="98425" h="147320">
                <a:moveTo>
                  <a:pt x="21739" y="125094"/>
                </a:moveTo>
                <a:lnTo>
                  <a:pt x="36854" y="91039"/>
                </a:lnTo>
                <a:lnTo>
                  <a:pt x="39777" y="49783"/>
                </a:lnTo>
                <a:lnTo>
                  <a:pt x="33546" y="14909"/>
                </a:lnTo>
                <a:lnTo>
                  <a:pt x="21193" y="0"/>
                </a:lnTo>
                <a:lnTo>
                  <a:pt x="7227" y="13320"/>
                </a:lnTo>
                <a:lnTo>
                  <a:pt x="0" y="46083"/>
                </a:lnTo>
                <a:lnTo>
                  <a:pt x="3369" y="87487"/>
                </a:lnTo>
                <a:lnTo>
                  <a:pt x="21193" y="126733"/>
                </a:lnTo>
              </a:path>
              <a:path w="98425" h="147320">
                <a:moveTo>
                  <a:pt x="21193" y="127825"/>
                </a:moveTo>
                <a:lnTo>
                  <a:pt x="38982" y="141471"/>
                </a:lnTo>
                <a:lnTo>
                  <a:pt x="59393" y="147304"/>
                </a:lnTo>
                <a:lnTo>
                  <a:pt x="79905" y="145731"/>
                </a:lnTo>
                <a:lnTo>
                  <a:pt x="98002" y="137159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727209" y="6605409"/>
            <a:ext cx="142240" cy="95885"/>
          </a:xfrm>
          <a:custGeom>
            <a:avLst/>
            <a:gdLst/>
            <a:ahLst/>
            <a:cxnLst/>
            <a:rect l="l" t="t" r="r" b="b"/>
            <a:pathLst>
              <a:path w="142239" h="95884">
                <a:moveTo>
                  <a:pt x="3178" y="95465"/>
                </a:moveTo>
                <a:lnTo>
                  <a:pt x="4954" y="52189"/>
                </a:lnTo>
                <a:lnTo>
                  <a:pt x="32248" y="24142"/>
                </a:lnTo>
                <a:lnTo>
                  <a:pt x="54610" y="20781"/>
                </a:lnTo>
                <a:lnTo>
                  <a:pt x="66813" y="22987"/>
                </a:lnTo>
                <a:lnTo>
                  <a:pt x="79429" y="28536"/>
                </a:lnTo>
                <a:lnTo>
                  <a:pt x="113452" y="47726"/>
                </a:lnTo>
                <a:lnTo>
                  <a:pt x="141976" y="0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504352" y="7012495"/>
            <a:ext cx="60960" cy="174625"/>
          </a:xfrm>
          <a:custGeom>
            <a:avLst/>
            <a:gdLst/>
            <a:ahLst/>
            <a:cxnLst/>
            <a:rect l="l" t="t" r="r" b="b"/>
            <a:pathLst>
              <a:path w="60960" h="174625">
                <a:moveTo>
                  <a:pt x="47726" y="0"/>
                </a:moveTo>
                <a:lnTo>
                  <a:pt x="26690" y="9172"/>
                </a:lnTo>
                <a:lnTo>
                  <a:pt x="11104" y="24357"/>
                </a:lnTo>
                <a:lnTo>
                  <a:pt x="1897" y="43139"/>
                </a:lnTo>
                <a:lnTo>
                  <a:pt x="0" y="63106"/>
                </a:lnTo>
                <a:lnTo>
                  <a:pt x="3132" y="73792"/>
                </a:lnTo>
                <a:lnTo>
                  <a:pt x="8636" y="83604"/>
                </a:lnTo>
                <a:lnTo>
                  <a:pt x="16816" y="92492"/>
                </a:lnTo>
                <a:lnTo>
                  <a:pt x="27978" y="100406"/>
                </a:lnTo>
                <a:lnTo>
                  <a:pt x="60350" y="119062"/>
                </a:lnTo>
                <a:lnTo>
                  <a:pt x="28524" y="174485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547585" y="6605408"/>
            <a:ext cx="464820" cy="476250"/>
          </a:xfrm>
          <a:custGeom>
            <a:avLst/>
            <a:gdLst/>
            <a:ahLst/>
            <a:cxnLst/>
            <a:rect l="l" t="t" r="r" b="b"/>
            <a:pathLst>
              <a:path w="464820" h="476250">
                <a:moveTo>
                  <a:pt x="167993" y="104254"/>
                </a:moveTo>
                <a:lnTo>
                  <a:pt x="205050" y="95299"/>
                </a:lnTo>
                <a:lnTo>
                  <a:pt x="248432" y="110828"/>
                </a:lnTo>
                <a:lnTo>
                  <a:pt x="282865" y="136645"/>
                </a:lnTo>
                <a:lnTo>
                  <a:pt x="293076" y="158559"/>
                </a:lnTo>
                <a:lnTo>
                  <a:pt x="274686" y="163901"/>
                </a:lnTo>
                <a:lnTo>
                  <a:pt x="242668" y="153963"/>
                </a:lnTo>
                <a:lnTo>
                  <a:pt x="208285" y="130550"/>
                </a:lnTo>
                <a:lnTo>
                  <a:pt x="182802" y="95465"/>
                </a:lnTo>
              </a:path>
              <a:path w="464820" h="476250">
                <a:moveTo>
                  <a:pt x="122451" y="180492"/>
                </a:moveTo>
                <a:lnTo>
                  <a:pt x="159817" y="171390"/>
                </a:lnTo>
                <a:lnTo>
                  <a:pt x="202896" y="186610"/>
                </a:lnTo>
                <a:lnTo>
                  <a:pt x="237026" y="212217"/>
                </a:lnTo>
                <a:lnTo>
                  <a:pt x="247546" y="234276"/>
                </a:lnTo>
                <a:lnTo>
                  <a:pt x="228921" y="240150"/>
                </a:lnTo>
                <a:lnTo>
                  <a:pt x="196927" y="230290"/>
                </a:lnTo>
                <a:lnTo>
                  <a:pt x="162671" y="206650"/>
                </a:lnTo>
                <a:lnTo>
                  <a:pt x="137259" y="171183"/>
                </a:lnTo>
              </a:path>
              <a:path w="464820" h="476250">
                <a:moveTo>
                  <a:pt x="137818" y="176123"/>
                </a:moveTo>
                <a:lnTo>
                  <a:pt x="135138" y="153406"/>
                </a:lnTo>
                <a:lnTo>
                  <a:pt x="140279" y="132640"/>
                </a:lnTo>
                <a:lnTo>
                  <a:pt x="152006" y="115782"/>
                </a:lnTo>
                <a:lnTo>
                  <a:pt x="169086" y="104787"/>
                </a:lnTo>
              </a:path>
              <a:path w="464820" h="476250">
                <a:moveTo>
                  <a:pt x="92809" y="251828"/>
                </a:moveTo>
                <a:lnTo>
                  <a:pt x="89968" y="228865"/>
                </a:lnTo>
                <a:lnTo>
                  <a:pt x="95148" y="208008"/>
                </a:lnTo>
                <a:lnTo>
                  <a:pt x="106702" y="190954"/>
                </a:lnTo>
                <a:lnTo>
                  <a:pt x="122985" y="179400"/>
                </a:lnTo>
              </a:path>
              <a:path w="464820" h="476250">
                <a:moveTo>
                  <a:pt x="78560" y="258965"/>
                </a:moveTo>
                <a:lnTo>
                  <a:pt x="115839" y="250731"/>
                </a:lnTo>
                <a:lnTo>
                  <a:pt x="159135" y="266779"/>
                </a:lnTo>
                <a:lnTo>
                  <a:pt x="193278" y="292909"/>
                </a:lnTo>
                <a:lnTo>
                  <a:pt x="203096" y="314921"/>
                </a:lnTo>
                <a:lnTo>
                  <a:pt x="184712" y="320188"/>
                </a:lnTo>
                <a:lnTo>
                  <a:pt x="152691" y="310126"/>
                </a:lnTo>
                <a:lnTo>
                  <a:pt x="118302" y="286688"/>
                </a:lnTo>
                <a:lnTo>
                  <a:pt x="92809" y="251828"/>
                </a:lnTo>
              </a:path>
              <a:path w="464820" h="476250">
                <a:moveTo>
                  <a:pt x="33030" y="335762"/>
                </a:moveTo>
                <a:lnTo>
                  <a:pt x="70316" y="326672"/>
                </a:lnTo>
                <a:lnTo>
                  <a:pt x="113669" y="342011"/>
                </a:lnTo>
                <a:lnTo>
                  <a:pt x="147973" y="367941"/>
                </a:lnTo>
                <a:lnTo>
                  <a:pt x="158113" y="390626"/>
                </a:lnTo>
                <a:lnTo>
                  <a:pt x="139408" y="395663"/>
                </a:lnTo>
                <a:lnTo>
                  <a:pt x="107227" y="385627"/>
                </a:lnTo>
                <a:lnTo>
                  <a:pt x="72784" y="362321"/>
                </a:lnTo>
                <a:lnTo>
                  <a:pt x="47293" y="327545"/>
                </a:lnTo>
              </a:path>
              <a:path w="464820" h="476250">
                <a:moveTo>
                  <a:pt x="48931" y="332473"/>
                </a:moveTo>
                <a:lnTo>
                  <a:pt x="45536" y="309338"/>
                </a:lnTo>
                <a:lnTo>
                  <a:pt x="50577" y="288104"/>
                </a:lnTo>
                <a:lnTo>
                  <a:pt x="62202" y="270678"/>
                </a:lnTo>
                <a:lnTo>
                  <a:pt x="78560" y="258965"/>
                </a:lnTo>
              </a:path>
              <a:path w="464820" h="476250">
                <a:moveTo>
                  <a:pt x="6132" y="407085"/>
                </a:moveTo>
                <a:lnTo>
                  <a:pt x="42770" y="411086"/>
                </a:lnTo>
                <a:lnTo>
                  <a:pt x="79922" y="429175"/>
                </a:lnTo>
                <a:lnTo>
                  <a:pt x="107202" y="451996"/>
                </a:lnTo>
                <a:lnTo>
                  <a:pt x="114222" y="470192"/>
                </a:lnTo>
                <a:lnTo>
                  <a:pt x="95841" y="476071"/>
                </a:lnTo>
                <a:lnTo>
                  <a:pt x="63882" y="466209"/>
                </a:lnTo>
                <a:lnTo>
                  <a:pt x="29661" y="442561"/>
                </a:lnTo>
                <a:lnTo>
                  <a:pt x="4494" y="407085"/>
                </a:lnTo>
              </a:path>
              <a:path w="464820" h="476250">
                <a:moveTo>
                  <a:pt x="3401" y="407085"/>
                </a:moveTo>
                <a:lnTo>
                  <a:pt x="0" y="384754"/>
                </a:lnTo>
                <a:lnTo>
                  <a:pt x="5038" y="364223"/>
                </a:lnTo>
                <a:lnTo>
                  <a:pt x="16665" y="347292"/>
                </a:lnTo>
                <a:lnTo>
                  <a:pt x="33030" y="335762"/>
                </a:lnTo>
              </a:path>
              <a:path w="464820" h="476250">
                <a:moveTo>
                  <a:pt x="461503" y="95465"/>
                </a:moveTo>
                <a:lnTo>
                  <a:pt x="459584" y="52189"/>
                </a:lnTo>
                <a:lnTo>
                  <a:pt x="431328" y="24142"/>
                </a:lnTo>
                <a:lnTo>
                  <a:pt x="409044" y="20781"/>
                </a:lnTo>
                <a:lnTo>
                  <a:pt x="397000" y="22987"/>
                </a:lnTo>
                <a:lnTo>
                  <a:pt x="384693" y="28536"/>
                </a:lnTo>
                <a:lnTo>
                  <a:pt x="351229" y="47726"/>
                </a:lnTo>
                <a:lnTo>
                  <a:pt x="322705" y="0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173681" y="7012495"/>
            <a:ext cx="60960" cy="174625"/>
          </a:xfrm>
          <a:custGeom>
            <a:avLst/>
            <a:gdLst/>
            <a:ahLst/>
            <a:cxnLst/>
            <a:rect l="l" t="t" r="r" b="b"/>
            <a:pathLst>
              <a:path w="60960" h="174625">
                <a:moveTo>
                  <a:pt x="13716" y="0"/>
                </a:moveTo>
                <a:lnTo>
                  <a:pt x="34274" y="9172"/>
                </a:lnTo>
                <a:lnTo>
                  <a:pt x="49793" y="24357"/>
                </a:lnTo>
                <a:lnTo>
                  <a:pt x="58935" y="43139"/>
                </a:lnTo>
                <a:lnTo>
                  <a:pt x="60363" y="63106"/>
                </a:lnTo>
                <a:lnTo>
                  <a:pt x="57226" y="73792"/>
                </a:lnTo>
                <a:lnTo>
                  <a:pt x="51781" y="83604"/>
                </a:lnTo>
                <a:lnTo>
                  <a:pt x="43768" y="92492"/>
                </a:lnTo>
                <a:lnTo>
                  <a:pt x="32931" y="100406"/>
                </a:lnTo>
                <a:lnTo>
                  <a:pt x="0" y="119062"/>
                </a:lnTo>
                <a:lnTo>
                  <a:pt x="32931" y="174485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898815" y="6700708"/>
            <a:ext cx="288925" cy="381000"/>
          </a:xfrm>
          <a:custGeom>
            <a:avLst/>
            <a:gdLst/>
            <a:ahLst/>
            <a:cxnLst/>
            <a:rect l="l" t="t" r="r" b="b"/>
            <a:pathLst>
              <a:path w="288925" h="381000">
                <a:moveTo>
                  <a:pt x="123990" y="8954"/>
                </a:moveTo>
                <a:lnTo>
                  <a:pt x="87103" y="0"/>
                </a:lnTo>
                <a:lnTo>
                  <a:pt x="44097" y="15528"/>
                </a:lnTo>
                <a:lnTo>
                  <a:pt x="10040" y="41346"/>
                </a:lnTo>
                <a:lnTo>
                  <a:pt x="0" y="63259"/>
                </a:lnTo>
                <a:lnTo>
                  <a:pt x="18389" y="68601"/>
                </a:lnTo>
                <a:lnTo>
                  <a:pt x="50407" y="58663"/>
                </a:lnTo>
                <a:lnTo>
                  <a:pt x="84790" y="35250"/>
                </a:lnTo>
                <a:lnTo>
                  <a:pt x="110274" y="166"/>
                </a:lnTo>
              </a:path>
              <a:path w="288925" h="381000">
                <a:moveTo>
                  <a:pt x="170624" y="85192"/>
                </a:moveTo>
                <a:lnTo>
                  <a:pt x="133101" y="76090"/>
                </a:lnTo>
                <a:lnTo>
                  <a:pt x="89771" y="91310"/>
                </a:lnTo>
                <a:lnTo>
                  <a:pt x="55597" y="116917"/>
                </a:lnTo>
                <a:lnTo>
                  <a:pt x="45542" y="138977"/>
                </a:lnTo>
                <a:lnTo>
                  <a:pt x="63694" y="144851"/>
                </a:lnTo>
                <a:lnTo>
                  <a:pt x="95735" y="134990"/>
                </a:lnTo>
                <a:lnTo>
                  <a:pt x="130249" y="111350"/>
                </a:lnTo>
                <a:lnTo>
                  <a:pt x="155816" y="75883"/>
                </a:lnTo>
              </a:path>
              <a:path w="288925" h="381000">
                <a:moveTo>
                  <a:pt x="154165" y="80823"/>
                </a:moveTo>
                <a:lnTo>
                  <a:pt x="157476" y="58106"/>
                </a:lnTo>
                <a:lnTo>
                  <a:pt x="152660" y="37340"/>
                </a:lnTo>
                <a:lnTo>
                  <a:pt x="141052" y="20482"/>
                </a:lnTo>
                <a:lnTo>
                  <a:pt x="123990" y="9487"/>
                </a:lnTo>
              </a:path>
              <a:path w="288925" h="381000">
                <a:moveTo>
                  <a:pt x="200253" y="156528"/>
                </a:moveTo>
                <a:lnTo>
                  <a:pt x="203100" y="133565"/>
                </a:lnTo>
                <a:lnTo>
                  <a:pt x="197919" y="112708"/>
                </a:lnTo>
                <a:lnTo>
                  <a:pt x="186362" y="95654"/>
                </a:lnTo>
                <a:lnTo>
                  <a:pt x="170078" y="84100"/>
                </a:lnTo>
              </a:path>
              <a:path w="288925" h="381000">
                <a:moveTo>
                  <a:pt x="214515" y="163665"/>
                </a:moveTo>
                <a:lnTo>
                  <a:pt x="177235" y="155431"/>
                </a:lnTo>
                <a:lnTo>
                  <a:pt x="133935" y="171479"/>
                </a:lnTo>
                <a:lnTo>
                  <a:pt x="99792" y="197609"/>
                </a:lnTo>
                <a:lnTo>
                  <a:pt x="89979" y="219622"/>
                </a:lnTo>
                <a:lnTo>
                  <a:pt x="108361" y="224888"/>
                </a:lnTo>
                <a:lnTo>
                  <a:pt x="140377" y="214826"/>
                </a:lnTo>
                <a:lnTo>
                  <a:pt x="174763" y="191388"/>
                </a:lnTo>
                <a:lnTo>
                  <a:pt x="200253" y="156528"/>
                </a:lnTo>
              </a:path>
              <a:path w="288925" h="381000">
                <a:moveTo>
                  <a:pt x="260057" y="240462"/>
                </a:moveTo>
                <a:lnTo>
                  <a:pt x="222302" y="231372"/>
                </a:lnTo>
                <a:lnTo>
                  <a:pt x="178993" y="246711"/>
                </a:lnTo>
                <a:lnTo>
                  <a:pt x="144943" y="272641"/>
                </a:lnTo>
                <a:lnTo>
                  <a:pt x="134962" y="295326"/>
                </a:lnTo>
                <a:lnTo>
                  <a:pt x="153668" y="300363"/>
                </a:lnTo>
                <a:lnTo>
                  <a:pt x="185850" y="290327"/>
                </a:lnTo>
                <a:lnTo>
                  <a:pt x="220296" y="267021"/>
                </a:lnTo>
                <a:lnTo>
                  <a:pt x="245795" y="232245"/>
                </a:lnTo>
              </a:path>
              <a:path w="288925" h="381000">
                <a:moveTo>
                  <a:pt x="244144" y="237173"/>
                </a:moveTo>
                <a:lnTo>
                  <a:pt x="247539" y="214038"/>
                </a:lnTo>
                <a:lnTo>
                  <a:pt x="242498" y="192804"/>
                </a:lnTo>
                <a:lnTo>
                  <a:pt x="230873" y="175378"/>
                </a:lnTo>
                <a:lnTo>
                  <a:pt x="214515" y="163665"/>
                </a:lnTo>
              </a:path>
              <a:path w="288925" h="381000">
                <a:moveTo>
                  <a:pt x="286943" y="311785"/>
                </a:moveTo>
                <a:lnTo>
                  <a:pt x="249837" y="315786"/>
                </a:lnTo>
                <a:lnTo>
                  <a:pt x="212734" y="333876"/>
                </a:lnTo>
                <a:lnTo>
                  <a:pt x="185713" y="356696"/>
                </a:lnTo>
                <a:lnTo>
                  <a:pt x="178854" y="374892"/>
                </a:lnTo>
                <a:lnTo>
                  <a:pt x="197234" y="380771"/>
                </a:lnTo>
                <a:lnTo>
                  <a:pt x="229193" y="370909"/>
                </a:lnTo>
                <a:lnTo>
                  <a:pt x="263414" y="347262"/>
                </a:lnTo>
                <a:lnTo>
                  <a:pt x="288582" y="311785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9194440" y="7175906"/>
            <a:ext cx="22860" cy="22860"/>
            <a:chOff x="4139840" y="7175906"/>
            <a:chExt cx="22860" cy="22860"/>
          </a:xfrm>
        </p:grpSpPr>
        <p:sp>
          <p:nvSpPr>
            <p:cNvPr id="33" name="object 33"/>
            <p:cNvSpPr/>
            <p:nvPr/>
          </p:nvSpPr>
          <p:spPr>
            <a:xfrm>
              <a:off x="4142126" y="71781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9321" y="0"/>
                  </a:moveTo>
                  <a:lnTo>
                    <a:pt x="5486" y="546"/>
                  </a:lnTo>
                  <a:lnTo>
                    <a:pt x="2743" y="2743"/>
                  </a:lnTo>
                  <a:lnTo>
                    <a:pt x="558" y="6045"/>
                  </a:lnTo>
                  <a:lnTo>
                    <a:pt x="0" y="9321"/>
                  </a:lnTo>
                  <a:lnTo>
                    <a:pt x="558" y="12623"/>
                  </a:lnTo>
                  <a:lnTo>
                    <a:pt x="2743" y="15354"/>
                  </a:lnTo>
                  <a:lnTo>
                    <a:pt x="5486" y="17018"/>
                  </a:lnTo>
                  <a:lnTo>
                    <a:pt x="9321" y="18110"/>
                  </a:lnTo>
                  <a:lnTo>
                    <a:pt x="12077" y="17018"/>
                  </a:lnTo>
                  <a:lnTo>
                    <a:pt x="15366" y="15354"/>
                  </a:lnTo>
                  <a:lnTo>
                    <a:pt x="17005" y="12623"/>
                  </a:lnTo>
                  <a:lnTo>
                    <a:pt x="18097" y="9321"/>
                  </a:lnTo>
                  <a:lnTo>
                    <a:pt x="17005" y="6045"/>
                  </a:lnTo>
                  <a:lnTo>
                    <a:pt x="15366" y="2743"/>
                  </a:lnTo>
                  <a:lnTo>
                    <a:pt x="12077" y="546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142126" y="71781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9321" y="0"/>
                  </a:moveTo>
                  <a:lnTo>
                    <a:pt x="4381" y="0"/>
                  </a:lnTo>
                  <a:lnTo>
                    <a:pt x="0" y="4940"/>
                  </a:lnTo>
                  <a:lnTo>
                    <a:pt x="0" y="9321"/>
                  </a:lnTo>
                  <a:lnTo>
                    <a:pt x="0" y="14262"/>
                  </a:lnTo>
                  <a:lnTo>
                    <a:pt x="4381" y="18110"/>
                  </a:lnTo>
                  <a:lnTo>
                    <a:pt x="9321" y="18110"/>
                  </a:lnTo>
                  <a:lnTo>
                    <a:pt x="13715" y="18110"/>
                  </a:lnTo>
                  <a:lnTo>
                    <a:pt x="18097" y="14262"/>
                  </a:lnTo>
                  <a:lnTo>
                    <a:pt x="18097" y="9321"/>
                  </a:lnTo>
                  <a:lnTo>
                    <a:pt x="18097" y="4394"/>
                  </a:lnTo>
                  <a:lnTo>
                    <a:pt x="13715" y="0"/>
                  </a:lnTo>
                  <a:lnTo>
                    <a:pt x="9321" y="0"/>
                  </a:lnTo>
                  <a:close/>
                </a:path>
              </a:pathLst>
            </a:custGeom>
            <a:ln w="4572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8525655" y="7175906"/>
            <a:ext cx="22860" cy="22860"/>
            <a:chOff x="3471055" y="7175906"/>
            <a:chExt cx="22860" cy="22860"/>
          </a:xfrm>
        </p:grpSpPr>
        <p:sp>
          <p:nvSpPr>
            <p:cNvPr id="36" name="object 36"/>
            <p:cNvSpPr/>
            <p:nvPr/>
          </p:nvSpPr>
          <p:spPr>
            <a:xfrm>
              <a:off x="3473341" y="71781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9321" y="0"/>
                  </a:moveTo>
                  <a:lnTo>
                    <a:pt x="5473" y="546"/>
                  </a:lnTo>
                  <a:lnTo>
                    <a:pt x="2743" y="2743"/>
                  </a:lnTo>
                  <a:lnTo>
                    <a:pt x="546" y="6045"/>
                  </a:lnTo>
                  <a:lnTo>
                    <a:pt x="0" y="9321"/>
                  </a:lnTo>
                  <a:lnTo>
                    <a:pt x="546" y="12623"/>
                  </a:lnTo>
                  <a:lnTo>
                    <a:pt x="2743" y="15354"/>
                  </a:lnTo>
                  <a:lnTo>
                    <a:pt x="5473" y="17018"/>
                  </a:lnTo>
                  <a:lnTo>
                    <a:pt x="9321" y="18110"/>
                  </a:lnTo>
                  <a:lnTo>
                    <a:pt x="12064" y="17018"/>
                  </a:lnTo>
                  <a:lnTo>
                    <a:pt x="15366" y="15354"/>
                  </a:lnTo>
                  <a:lnTo>
                    <a:pt x="16992" y="12623"/>
                  </a:lnTo>
                  <a:lnTo>
                    <a:pt x="18084" y="9321"/>
                  </a:lnTo>
                  <a:lnTo>
                    <a:pt x="16992" y="6045"/>
                  </a:lnTo>
                  <a:lnTo>
                    <a:pt x="15366" y="2743"/>
                  </a:lnTo>
                  <a:lnTo>
                    <a:pt x="12064" y="546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73341" y="717819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9321" y="0"/>
                  </a:moveTo>
                  <a:lnTo>
                    <a:pt x="3835" y="0"/>
                  </a:lnTo>
                  <a:lnTo>
                    <a:pt x="0" y="4940"/>
                  </a:lnTo>
                  <a:lnTo>
                    <a:pt x="0" y="9321"/>
                  </a:lnTo>
                  <a:lnTo>
                    <a:pt x="0" y="14262"/>
                  </a:lnTo>
                  <a:lnTo>
                    <a:pt x="4381" y="18110"/>
                  </a:lnTo>
                  <a:lnTo>
                    <a:pt x="9321" y="18110"/>
                  </a:lnTo>
                  <a:lnTo>
                    <a:pt x="13703" y="18110"/>
                  </a:lnTo>
                  <a:lnTo>
                    <a:pt x="18084" y="14262"/>
                  </a:lnTo>
                  <a:lnTo>
                    <a:pt x="18084" y="9321"/>
                  </a:lnTo>
                  <a:lnTo>
                    <a:pt x="18084" y="4394"/>
                  </a:lnTo>
                  <a:lnTo>
                    <a:pt x="13703" y="0"/>
                  </a:lnTo>
                  <a:lnTo>
                    <a:pt x="9321" y="0"/>
                  </a:lnTo>
                  <a:close/>
                </a:path>
              </a:pathLst>
            </a:custGeom>
            <a:ln w="4572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8148792" y="6595451"/>
            <a:ext cx="732790" cy="22860"/>
            <a:chOff x="3094192" y="6595451"/>
            <a:chExt cx="732790" cy="22860"/>
          </a:xfrm>
        </p:grpSpPr>
        <p:sp>
          <p:nvSpPr>
            <p:cNvPr id="39" name="object 39"/>
            <p:cNvSpPr/>
            <p:nvPr/>
          </p:nvSpPr>
          <p:spPr>
            <a:xfrm>
              <a:off x="3806370" y="659773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9321" y="0"/>
                  </a:moveTo>
                  <a:lnTo>
                    <a:pt x="5473" y="533"/>
                  </a:lnTo>
                  <a:lnTo>
                    <a:pt x="2730" y="2730"/>
                  </a:lnTo>
                  <a:lnTo>
                    <a:pt x="546" y="6032"/>
                  </a:lnTo>
                  <a:lnTo>
                    <a:pt x="0" y="8763"/>
                  </a:lnTo>
                  <a:lnTo>
                    <a:pt x="546" y="12611"/>
                  </a:lnTo>
                  <a:lnTo>
                    <a:pt x="2730" y="15354"/>
                  </a:lnTo>
                  <a:lnTo>
                    <a:pt x="5473" y="17005"/>
                  </a:lnTo>
                  <a:lnTo>
                    <a:pt x="9321" y="18097"/>
                  </a:lnTo>
                  <a:lnTo>
                    <a:pt x="12064" y="17005"/>
                  </a:lnTo>
                  <a:lnTo>
                    <a:pt x="15354" y="15354"/>
                  </a:lnTo>
                  <a:lnTo>
                    <a:pt x="17005" y="12611"/>
                  </a:lnTo>
                  <a:lnTo>
                    <a:pt x="18097" y="8763"/>
                  </a:lnTo>
                  <a:lnTo>
                    <a:pt x="17005" y="6032"/>
                  </a:lnTo>
                  <a:lnTo>
                    <a:pt x="15354" y="2730"/>
                  </a:lnTo>
                  <a:lnTo>
                    <a:pt x="12064" y="533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094192" y="6597737"/>
              <a:ext cx="730885" cy="18415"/>
            </a:xfrm>
            <a:custGeom>
              <a:avLst/>
              <a:gdLst/>
              <a:ahLst/>
              <a:cxnLst/>
              <a:rect l="l" t="t" r="r" b="b"/>
              <a:pathLst>
                <a:path w="730885" h="18415">
                  <a:moveTo>
                    <a:pt x="721499" y="0"/>
                  </a:moveTo>
                  <a:lnTo>
                    <a:pt x="716559" y="0"/>
                  </a:lnTo>
                  <a:lnTo>
                    <a:pt x="712177" y="4927"/>
                  </a:lnTo>
                  <a:lnTo>
                    <a:pt x="712177" y="8763"/>
                  </a:lnTo>
                  <a:lnTo>
                    <a:pt x="712177" y="14262"/>
                  </a:lnTo>
                  <a:lnTo>
                    <a:pt x="716559" y="18097"/>
                  </a:lnTo>
                  <a:lnTo>
                    <a:pt x="721499" y="18097"/>
                  </a:lnTo>
                  <a:lnTo>
                    <a:pt x="725893" y="18097"/>
                  </a:lnTo>
                  <a:lnTo>
                    <a:pt x="730275" y="14262"/>
                  </a:lnTo>
                  <a:lnTo>
                    <a:pt x="730275" y="8763"/>
                  </a:lnTo>
                  <a:lnTo>
                    <a:pt x="730275" y="4927"/>
                  </a:lnTo>
                  <a:lnTo>
                    <a:pt x="725893" y="0"/>
                  </a:lnTo>
                  <a:lnTo>
                    <a:pt x="721499" y="0"/>
                  </a:lnTo>
                  <a:close/>
                </a:path>
                <a:path w="730885" h="18415">
                  <a:moveTo>
                    <a:pt x="721499" y="8763"/>
                  </a:moveTo>
                  <a:lnTo>
                    <a:pt x="0" y="8763"/>
                  </a:lnTo>
                </a:path>
              </a:pathLst>
            </a:custGeom>
            <a:ln w="4572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/>
          <p:nvPr/>
        </p:nvSpPr>
        <p:spPr>
          <a:xfrm>
            <a:off x="8123633" y="7186434"/>
            <a:ext cx="1082040" cy="579755"/>
          </a:xfrm>
          <a:custGeom>
            <a:avLst/>
            <a:gdLst/>
            <a:ahLst/>
            <a:cxnLst/>
            <a:rect l="l" t="t" r="r" b="b"/>
            <a:pathLst>
              <a:path w="1082039" h="579754">
                <a:moveTo>
                  <a:pt x="413626" y="1079"/>
                </a:moveTo>
                <a:lnTo>
                  <a:pt x="1219" y="0"/>
                </a:lnTo>
              </a:path>
              <a:path w="1082039" h="579754">
                <a:moveTo>
                  <a:pt x="1081874" y="3276"/>
                </a:moveTo>
                <a:lnTo>
                  <a:pt x="1081874" y="579361"/>
                </a:lnTo>
                <a:lnTo>
                  <a:pt x="0" y="579361"/>
                </a:lnTo>
              </a:path>
            </a:pathLst>
          </a:custGeom>
          <a:ln w="4572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813986" y="7923998"/>
            <a:ext cx="97155" cy="83820"/>
          </a:xfrm>
          <a:custGeom>
            <a:avLst/>
            <a:gdLst/>
            <a:ahLst/>
            <a:cxnLst/>
            <a:rect l="l" t="t" r="r" b="b"/>
            <a:pathLst>
              <a:path w="97154" h="83820">
                <a:moveTo>
                  <a:pt x="0" y="83807"/>
                </a:moveTo>
                <a:lnTo>
                  <a:pt x="48387" y="0"/>
                </a:lnTo>
                <a:lnTo>
                  <a:pt x="96786" y="83807"/>
                </a:lnTo>
                <a:lnTo>
                  <a:pt x="0" y="83807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967453" y="7924011"/>
            <a:ext cx="97155" cy="85090"/>
          </a:xfrm>
          <a:custGeom>
            <a:avLst/>
            <a:gdLst/>
            <a:ahLst/>
            <a:cxnLst/>
            <a:rect l="l" t="t" r="r" b="b"/>
            <a:pathLst>
              <a:path w="97154" h="85090">
                <a:moveTo>
                  <a:pt x="0" y="85001"/>
                </a:moveTo>
                <a:lnTo>
                  <a:pt x="46266" y="0"/>
                </a:lnTo>
                <a:lnTo>
                  <a:pt x="96761" y="82575"/>
                </a:lnTo>
                <a:lnTo>
                  <a:pt x="0" y="85001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5762220" y="554187"/>
            <a:ext cx="6127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20" dirty="0">
                <a:latin typeface="Arial"/>
                <a:cs typeface="Arial"/>
              </a:rPr>
              <a:t>Unidad</a:t>
            </a:r>
            <a:r>
              <a:rPr sz="700" b="1" spc="-5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45" dirty="0">
                <a:latin typeface="Arial"/>
                <a:cs typeface="Arial"/>
              </a:rPr>
              <a:t> </a:t>
            </a:r>
            <a:r>
              <a:rPr sz="700" b="1" spc="-60" dirty="0">
                <a:latin typeface="Arial"/>
                <a:cs typeface="Arial"/>
              </a:rPr>
              <a:t>CC</a:t>
            </a:r>
            <a:endParaRPr sz="700">
              <a:latin typeface="Arial"/>
              <a:cs typeface="Arial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7970699" y="1038057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>
                <a:moveTo>
                  <a:pt x="0" y="0"/>
                </a:moveTo>
                <a:lnTo>
                  <a:pt x="104921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7958000" y="556903"/>
            <a:ext cx="4153535" cy="49466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650" spc="20" dirty="0">
                <a:latin typeface="Microsoft Sans Serif"/>
                <a:cs typeface="Microsoft Sans Serif"/>
              </a:rPr>
              <a:t>Un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dispositivo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electrónico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utilizado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para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controlar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la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velocidad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un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65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6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65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6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</a:t>
            </a:r>
            <a:r>
              <a:rPr sz="6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6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continua</a:t>
            </a:r>
            <a:r>
              <a:rPr sz="650" i="1" spc="-25" dirty="0">
                <a:latin typeface="Trebuchet MS"/>
                <a:cs typeface="Trebuchet MS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.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30" dirty="0">
                <a:latin typeface="Microsoft Sans Serif"/>
                <a:cs typeface="Microsoft Sans Serif"/>
              </a:rPr>
              <a:t>El</a:t>
            </a:r>
            <a:endParaRPr sz="650">
              <a:latin typeface="Microsoft Sans Serif"/>
              <a:cs typeface="Microsoft Sans Serif"/>
            </a:endParaRPr>
          </a:p>
          <a:p>
            <a:pPr marL="12700" marR="5080">
              <a:lnSpc>
                <a:spcPct val="184600"/>
              </a:lnSpc>
            </a:pPr>
            <a:r>
              <a:rPr sz="650" spc="25" dirty="0">
                <a:latin typeface="Microsoft Sans Serif"/>
                <a:cs typeface="Microsoft Sans Serif"/>
              </a:rPr>
              <a:t>termino</a:t>
            </a:r>
            <a:r>
              <a:rPr sz="6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accionamiento</a:t>
            </a:r>
            <a:r>
              <a:rPr sz="6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6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6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6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velocidad</a:t>
            </a:r>
            <a:r>
              <a:rPr sz="6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6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variable</a:t>
            </a:r>
            <a:r>
              <a:rPr sz="650" i="1" spc="-30" dirty="0">
                <a:latin typeface="Trebuchet MS"/>
                <a:cs typeface="Trebuchet MS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se </a:t>
            </a:r>
            <a:r>
              <a:rPr sz="650" spc="10" dirty="0">
                <a:latin typeface="Microsoft Sans Serif"/>
                <a:cs typeface="Microsoft Sans Serif"/>
              </a:rPr>
              <a:t>aplica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dirty="0">
                <a:latin typeface="Microsoft Sans Serif"/>
                <a:cs typeface="Microsoft Sans Serif"/>
              </a:rPr>
              <a:t>a </a:t>
            </a:r>
            <a:r>
              <a:rPr sz="650" spc="25" dirty="0">
                <a:latin typeface="Microsoft Sans Serif"/>
                <a:cs typeface="Microsoft Sans Serif"/>
              </a:rPr>
              <a:t>ambos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Accionamientos</a:t>
            </a:r>
            <a:r>
              <a:rPr sz="6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6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6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6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CC</a:t>
            </a:r>
            <a:r>
              <a:rPr sz="650" i="1" spc="-30" dirty="0">
                <a:latin typeface="Trebuchet MS"/>
                <a:cs typeface="Trebuchet MS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Accionamientos</a:t>
            </a:r>
            <a:r>
              <a:rPr sz="6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6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650" i="1" spc="-180" dirty="0">
                <a:latin typeface="Trebuchet MS"/>
                <a:cs typeface="Trebuchet MS"/>
              </a:rPr>
              <a:t> </a:t>
            </a:r>
            <a:r>
              <a:rPr sz="650" i="1" spc="20" dirty="0">
                <a:latin typeface="Trebuchet MS"/>
                <a:cs typeface="Trebuchet MS"/>
              </a:rPr>
              <a:t>CA</a:t>
            </a:r>
            <a:r>
              <a:rPr sz="650" i="1" spc="-35" dirty="0">
                <a:latin typeface="Trebuchet MS"/>
                <a:cs typeface="Trebuchet MS"/>
              </a:rPr>
              <a:t> </a:t>
            </a:r>
            <a:r>
              <a:rPr sz="650" spc="-10" dirty="0">
                <a:latin typeface="Microsoft Sans Serif"/>
                <a:cs typeface="Microsoft Sans Serif"/>
              </a:rPr>
              <a:t>.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664612" y="2638255"/>
            <a:ext cx="13328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Accionamientos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maestros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-10" dirty="0">
                <a:latin typeface="Microsoft Sans Serif"/>
                <a:cs typeface="Microsoft Sans Serif"/>
              </a:rPr>
              <a:t>SINAMICS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-25" dirty="0">
                <a:latin typeface="Microsoft Sans Serif"/>
                <a:cs typeface="Microsoft Sans Serif"/>
              </a:rPr>
              <a:t>DC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762219" y="3092443"/>
            <a:ext cx="92329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25" dirty="0">
                <a:latin typeface="Arial"/>
                <a:cs typeface="Arial"/>
              </a:rPr>
              <a:t>Motor</a:t>
            </a:r>
            <a:r>
              <a:rPr sz="500" b="1" spc="-15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15" dirty="0">
                <a:latin typeface="Arial"/>
                <a:cs typeface="Arial"/>
              </a:rPr>
              <a:t> </a:t>
            </a:r>
            <a:r>
              <a:rPr sz="500" b="1" spc="15" dirty="0">
                <a:latin typeface="Arial"/>
                <a:cs typeface="Arial"/>
              </a:rPr>
              <a:t>corriente</a:t>
            </a:r>
            <a:r>
              <a:rPr sz="500" b="1" spc="-15" dirty="0">
                <a:latin typeface="Arial"/>
                <a:cs typeface="Arial"/>
              </a:rPr>
              <a:t> </a:t>
            </a:r>
            <a:r>
              <a:rPr sz="500" b="1" spc="15" dirty="0">
                <a:latin typeface="Arial"/>
                <a:cs typeface="Arial"/>
              </a:rPr>
              <a:t>continua</a:t>
            </a:r>
            <a:endParaRPr sz="500">
              <a:latin typeface="Arial"/>
              <a:cs typeface="Arial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8084872" y="3194043"/>
            <a:ext cx="370840" cy="0"/>
          </a:xfrm>
          <a:custGeom>
            <a:avLst/>
            <a:gdLst/>
            <a:ahLst/>
            <a:cxnLst/>
            <a:rect l="l" t="t" r="r" b="b"/>
            <a:pathLst>
              <a:path w="370839">
                <a:moveTo>
                  <a:pt x="0" y="0"/>
                </a:moveTo>
                <a:lnTo>
                  <a:pt x="370712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7957999" y="3023351"/>
            <a:ext cx="3697604" cy="17376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spcBef>
                <a:spcPts val="95"/>
              </a:spcBef>
            </a:pPr>
            <a:r>
              <a:rPr sz="1000" spc="-30" dirty="0">
                <a:latin typeface="Microsoft Sans Serif"/>
                <a:cs typeface="Microsoft Sans Serif"/>
              </a:rPr>
              <a:t>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50" i="1" spc="5" dirty="0">
                <a:latin typeface="Trebuchet MS"/>
                <a:cs typeface="Trebuchet MS"/>
              </a:rPr>
              <a:t>motor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convierte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</a:t>
            </a:r>
            <a:r>
              <a:rPr sz="105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continua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energía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eléctrica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en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80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7957999" y="3211824"/>
            <a:ext cx="111506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35" dirty="0">
                <a:latin typeface="Microsoft Sans Serif"/>
                <a:cs typeface="Microsoft Sans Serif"/>
              </a:rPr>
              <a:t>energía</a:t>
            </a:r>
            <a:r>
              <a:rPr sz="1000" spc="-6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mecánica.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762219" y="3602984"/>
            <a:ext cx="7480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40" dirty="0">
                <a:latin typeface="Arial"/>
                <a:cs typeface="Arial"/>
              </a:rPr>
              <a:t>frente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45" dirty="0">
                <a:latin typeface="Arial"/>
                <a:cs typeface="Arial"/>
              </a:rPr>
              <a:t>muerto</a:t>
            </a:r>
            <a:endParaRPr sz="8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7957999" y="3535800"/>
            <a:ext cx="3661410" cy="39751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50"/>
              </a:spcBef>
            </a:pPr>
            <a:r>
              <a:rPr sz="800" spc="20" dirty="0">
                <a:latin typeface="Microsoft Sans Serif"/>
                <a:cs typeface="Microsoft Sans Serif"/>
              </a:rPr>
              <a:t>Una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parte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delantera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panel</a:t>
            </a:r>
            <a:r>
              <a:rPr sz="8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del</a:t>
            </a:r>
            <a:r>
              <a:rPr sz="8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teclado</a:t>
            </a:r>
            <a:r>
              <a:rPr sz="800" i="1" spc="-40" dirty="0">
                <a:latin typeface="Trebuchet MS"/>
                <a:cs typeface="Trebuchet MS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tablero</a:t>
            </a:r>
            <a:r>
              <a:rPr sz="8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conmutadores</a:t>
            </a:r>
            <a:r>
              <a:rPr sz="800" i="1" spc="-35" dirty="0">
                <a:latin typeface="Trebuchet MS"/>
                <a:cs typeface="Trebuchet MS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limita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exposición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las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conexiones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eléctricas.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324989" y="4701634"/>
            <a:ext cx="48831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5" dirty="0">
                <a:latin typeface="Microsoft Sans Serif"/>
                <a:cs typeface="Microsoft Sans Serif"/>
              </a:rPr>
              <a:t>frente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5" dirty="0">
                <a:latin typeface="Microsoft Sans Serif"/>
                <a:cs typeface="Microsoft Sans Serif"/>
              </a:rPr>
              <a:t>muerto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762219" y="5926594"/>
            <a:ext cx="38227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45" dirty="0">
                <a:latin typeface="Arial"/>
                <a:cs typeface="Arial"/>
              </a:rPr>
              <a:t>Delta</a:t>
            </a:r>
            <a:endParaRPr sz="105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958000" y="5910321"/>
            <a:ext cx="3187065" cy="386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10300"/>
              </a:lnSpc>
              <a:spcBef>
                <a:spcPts val="95"/>
              </a:spcBef>
            </a:pPr>
            <a:r>
              <a:rPr sz="1050" spc="35" dirty="0">
                <a:latin typeface="Microsoft Sans Serif"/>
                <a:cs typeface="Microsoft Sans Serif"/>
              </a:rPr>
              <a:t>Un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arreglo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conexión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usado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para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55" dirty="0">
                <a:latin typeface="Microsoft Sans Serif"/>
                <a:cs typeface="Microsoft Sans Serif"/>
              </a:rPr>
              <a:t>primario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y/o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secundario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una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red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trifásica.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1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transformador</a:t>
            </a:r>
            <a:r>
              <a:rPr sz="1100" i="1" spc="-60" dirty="0">
                <a:latin typeface="Trebuchet MS"/>
                <a:cs typeface="Trebuchet MS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707350" y="6460805"/>
            <a:ext cx="3600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latin typeface="Microsoft Sans Serif"/>
                <a:cs typeface="Microsoft Sans Serif"/>
              </a:rPr>
              <a:t>Primario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9418549" y="6454454"/>
            <a:ext cx="49530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5" dirty="0">
                <a:latin typeface="Microsoft Sans Serif"/>
                <a:cs typeface="Microsoft Sans Serif"/>
              </a:rPr>
              <a:t>Secundario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7958049" y="6517955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L1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0434549" y="6517955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L1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7958049" y="7095753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L2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434549" y="7095753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L2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7958049" y="7686355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L3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0434549" y="7686355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L3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229932" y="7887116"/>
            <a:ext cx="19780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695325" algn="l"/>
              </a:tabLst>
            </a:pPr>
            <a:r>
              <a:rPr sz="750" spc="15" dirty="0">
                <a:latin typeface="Microsoft Sans Serif"/>
                <a:cs typeface="Microsoft Sans Serif"/>
              </a:rPr>
              <a:t>Delta-Delta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25" dirty="0">
                <a:latin typeface="Microsoft Sans Serif"/>
                <a:cs typeface="Microsoft Sans Serif"/>
              </a:rPr>
              <a:t>(	</a:t>
            </a:r>
            <a:r>
              <a:rPr sz="800" spc="-10" dirty="0">
                <a:latin typeface="Microsoft Sans Serif"/>
                <a:cs typeface="Microsoft Sans Serif"/>
              </a:rPr>
              <a:t>-</a:t>
            </a:r>
            <a:r>
              <a:rPr sz="800" spc="240" dirty="0">
                <a:latin typeface="Microsoft Sans Serif"/>
                <a:cs typeface="Microsoft Sans Serif"/>
              </a:rPr>
              <a:t>  </a:t>
            </a:r>
            <a:r>
              <a:rPr sz="550" spc="-20" dirty="0">
                <a:latin typeface="Microsoft Sans Serif"/>
                <a:cs typeface="Microsoft Sans Serif"/>
              </a:rPr>
              <a:t>)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Configuración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del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transformador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762220" y="8296818"/>
            <a:ext cx="46926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40" dirty="0">
                <a:latin typeface="Arial"/>
                <a:cs typeface="Arial"/>
              </a:rPr>
              <a:t>Digital</a:t>
            </a:r>
            <a:endParaRPr sz="105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7958000" y="8268878"/>
            <a:ext cx="42068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usa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describir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circuitos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usan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señales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encendido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apagado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(binario). </a:t>
            </a:r>
            <a:r>
              <a:rPr sz="850" spc="-22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También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usa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describir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equipos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incluyen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estos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circuitos.</a:t>
            </a:r>
            <a:endParaRPr sz="8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898" y="1416765"/>
            <a:ext cx="2038350" cy="1517015"/>
            <a:chOff x="2916298" y="1416764"/>
            <a:chExt cx="2038350" cy="15170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6298" y="1416764"/>
              <a:ext cx="1856808" cy="151670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4811283" y="2203775"/>
              <a:ext cx="142875" cy="0"/>
            </a:xfrm>
            <a:custGeom>
              <a:avLst/>
              <a:gdLst/>
              <a:ahLst/>
              <a:cxnLst/>
              <a:rect l="l" t="t" r="r" b="b"/>
              <a:pathLst>
                <a:path w="142875">
                  <a:moveTo>
                    <a:pt x="0" y="0"/>
                  </a:moveTo>
                  <a:lnTo>
                    <a:pt x="1428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8685042" y="3906834"/>
            <a:ext cx="473075" cy="288925"/>
          </a:xfrm>
          <a:custGeom>
            <a:avLst/>
            <a:gdLst/>
            <a:ahLst/>
            <a:cxnLst/>
            <a:rect l="l" t="t" r="r" b="b"/>
            <a:pathLst>
              <a:path w="473075" h="288925">
                <a:moveTo>
                  <a:pt x="0" y="0"/>
                </a:moveTo>
                <a:lnTo>
                  <a:pt x="0" y="288607"/>
                </a:lnTo>
              </a:path>
              <a:path w="473075" h="288925">
                <a:moveTo>
                  <a:pt x="2260" y="144297"/>
                </a:moveTo>
                <a:lnTo>
                  <a:pt x="473049" y="144297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8074653" y="3930304"/>
            <a:ext cx="617220" cy="241935"/>
            <a:chOff x="3020053" y="3930303"/>
            <a:chExt cx="617220" cy="241935"/>
          </a:xfrm>
        </p:grpSpPr>
        <p:sp>
          <p:nvSpPr>
            <p:cNvPr id="7" name="object 7"/>
            <p:cNvSpPr/>
            <p:nvPr/>
          </p:nvSpPr>
          <p:spPr>
            <a:xfrm>
              <a:off x="3020053" y="4051130"/>
              <a:ext cx="477520" cy="0"/>
            </a:xfrm>
            <a:custGeom>
              <a:avLst/>
              <a:gdLst/>
              <a:ahLst/>
              <a:cxnLst/>
              <a:rect l="l" t="t" r="r" b="b"/>
              <a:pathLst>
                <a:path w="477520">
                  <a:moveTo>
                    <a:pt x="477215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93077" y="3930303"/>
              <a:ext cx="143840" cy="241668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8876957" y="4569233"/>
            <a:ext cx="187325" cy="24130"/>
            <a:chOff x="3822356" y="4569233"/>
            <a:chExt cx="187325" cy="24130"/>
          </a:xfrm>
        </p:grpSpPr>
        <p:sp>
          <p:nvSpPr>
            <p:cNvPr id="10" name="object 10"/>
            <p:cNvSpPr/>
            <p:nvPr/>
          </p:nvSpPr>
          <p:spPr>
            <a:xfrm>
              <a:off x="4000249" y="4569360"/>
              <a:ext cx="9525" cy="24130"/>
            </a:xfrm>
            <a:custGeom>
              <a:avLst/>
              <a:gdLst/>
              <a:ahLst/>
              <a:cxnLst/>
              <a:rect l="l" t="t" r="r" b="b"/>
              <a:pathLst>
                <a:path w="9525" h="24129">
                  <a:moveTo>
                    <a:pt x="2197" y="0"/>
                  </a:moveTo>
                  <a:lnTo>
                    <a:pt x="114" y="5397"/>
                  </a:lnTo>
                  <a:lnTo>
                    <a:pt x="0" y="11912"/>
                  </a:lnTo>
                  <a:lnTo>
                    <a:pt x="76" y="18287"/>
                  </a:lnTo>
                  <a:lnTo>
                    <a:pt x="2158" y="23596"/>
                  </a:lnTo>
                  <a:lnTo>
                    <a:pt x="7137" y="23672"/>
                  </a:lnTo>
                  <a:lnTo>
                    <a:pt x="9232" y="18262"/>
                  </a:lnTo>
                  <a:lnTo>
                    <a:pt x="9169" y="11887"/>
                  </a:lnTo>
                  <a:lnTo>
                    <a:pt x="9270" y="5384"/>
                  </a:lnTo>
                  <a:lnTo>
                    <a:pt x="7175" y="6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822356" y="4569233"/>
              <a:ext cx="182880" cy="24130"/>
            </a:xfrm>
            <a:custGeom>
              <a:avLst/>
              <a:gdLst/>
              <a:ahLst/>
              <a:cxnLst/>
              <a:rect l="l" t="t" r="r" b="b"/>
              <a:pathLst>
                <a:path w="182879" h="24129">
                  <a:moveTo>
                    <a:pt x="2247" y="0"/>
                  </a:moveTo>
                  <a:lnTo>
                    <a:pt x="0" y="5245"/>
                  </a:lnTo>
                  <a:lnTo>
                    <a:pt x="215" y="11760"/>
                  </a:lnTo>
                  <a:lnTo>
                    <a:pt x="169" y="18415"/>
                  </a:lnTo>
                  <a:lnTo>
                    <a:pt x="2209" y="23596"/>
                  </a:lnTo>
                  <a:lnTo>
                    <a:pt x="182549" y="23761"/>
                  </a:lnTo>
                  <a:lnTo>
                    <a:pt x="180060" y="23723"/>
                  </a:lnTo>
                  <a:lnTo>
                    <a:pt x="177977" y="18415"/>
                  </a:lnTo>
                  <a:lnTo>
                    <a:pt x="178015" y="5524"/>
                  </a:lnTo>
                  <a:lnTo>
                    <a:pt x="180084" y="163"/>
                  </a:lnTo>
                  <a:lnTo>
                    <a:pt x="4724" y="38"/>
                  </a:lnTo>
                  <a:lnTo>
                    <a:pt x="2247" y="0"/>
                  </a:lnTo>
                  <a:close/>
                </a:path>
                <a:path w="182879" h="24129">
                  <a:moveTo>
                    <a:pt x="180098" y="127"/>
                  </a:moveTo>
                  <a:lnTo>
                    <a:pt x="182587" y="165"/>
                  </a:lnTo>
                  <a:lnTo>
                    <a:pt x="180098" y="127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/>
          <p:nvPr/>
        </p:nvSpPr>
        <p:spPr>
          <a:xfrm>
            <a:off x="8087436" y="4568926"/>
            <a:ext cx="144780" cy="22860"/>
          </a:xfrm>
          <a:custGeom>
            <a:avLst/>
            <a:gdLst/>
            <a:ahLst/>
            <a:cxnLst/>
            <a:rect l="l" t="t" r="r" b="b"/>
            <a:pathLst>
              <a:path w="144780" h="22860">
                <a:moveTo>
                  <a:pt x="144513" y="0"/>
                </a:moveTo>
                <a:lnTo>
                  <a:pt x="812" y="0"/>
                </a:lnTo>
                <a:lnTo>
                  <a:pt x="812" y="5080"/>
                </a:lnTo>
                <a:lnTo>
                  <a:pt x="25" y="5080"/>
                </a:lnTo>
                <a:lnTo>
                  <a:pt x="25" y="11430"/>
                </a:lnTo>
                <a:lnTo>
                  <a:pt x="0" y="17780"/>
                </a:lnTo>
                <a:lnTo>
                  <a:pt x="927" y="17780"/>
                </a:lnTo>
                <a:lnTo>
                  <a:pt x="927" y="22860"/>
                </a:lnTo>
                <a:lnTo>
                  <a:pt x="144487" y="22860"/>
                </a:lnTo>
                <a:lnTo>
                  <a:pt x="144487" y="17780"/>
                </a:lnTo>
                <a:lnTo>
                  <a:pt x="144348" y="17780"/>
                </a:lnTo>
                <a:lnTo>
                  <a:pt x="144348" y="11430"/>
                </a:lnTo>
                <a:lnTo>
                  <a:pt x="144360" y="5080"/>
                </a:lnTo>
                <a:lnTo>
                  <a:pt x="144513" y="5080"/>
                </a:lnTo>
                <a:lnTo>
                  <a:pt x="144513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8083261" y="4479285"/>
            <a:ext cx="985519" cy="203835"/>
            <a:chOff x="3028660" y="4479284"/>
            <a:chExt cx="985519" cy="203835"/>
          </a:xfrm>
        </p:grpSpPr>
        <p:sp>
          <p:nvSpPr>
            <p:cNvPr id="14" name="object 14"/>
            <p:cNvSpPr/>
            <p:nvPr/>
          </p:nvSpPr>
          <p:spPr>
            <a:xfrm>
              <a:off x="3786555" y="4485731"/>
              <a:ext cx="74295" cy="191135"/>
            </a:xfrm>
            <a:custGeom>
              <a:avLst/>
              <a:gdLst/>
              <a:ahLst/>
              <a:cxnLst/>
              <a:rect l="l" t="t" r="r" b="b"/>
              <a:pathLst>
                <a:path w="74295" h="191135">
                  <a:moveTo>
                    <a:pt x="37096" y="0"/>
                  </a:moveTo>
                  <a:lnTo>
                    <a:pt x="22681" y="7479"/>
                  </a:lnTo>
                  <a:lnTo>
                    <a:pt x="10928" y="27892"/>
                  </a:lnTo>
                  <a:lnTo>
                    <a:pt x="2985" y="58196"/>
                  </a:lnTo>
                  <a:lnTo>
                    <a:pt x="0" y="95351"/>
                  </a:lnTo>
                  <a:lnTo>
                    <a:pt x="2915" y="132427"/>
                  </a:lnTo>
                  <a:lnTo>
                    <a:pt x="10866" y="162693"/>
                  </a:lnTo>
                  <a:lnTo>
                    <a:pt x="22658" y="183091"/>
                  </a:lnTo>
                  <a:lnTo>
                    <a:pt x="37096" y="190563"/>
                  </a:lnTo>
                  <a:lnTo>
                    <a:pt x="50513" y="184150"/>
                  </a:lnTo>
                  <a:lnTo>
                    <a:pt x="61737" y="166530"/>
                  </a:lnTo>
                  <a:lnTo>
                    <a:pt x="69832" y="140073"/>
                  </a:lnTo>
                  <a:lnTo>
                    <a:pt x="73863" y="107149"/>
                  </a:lnTo>
                  <a:lnTo>
                    <a:pt x="40500" y="107124"/>
                  </a:lnTo>
                  <a:lnTo>
                    <a:pt x="38011" y="107099"/>
                  </a:lnTo>
                  <a:lnTo>
                    <a:pt x="35915" y="101777"/>
                  </a:lnTo>
                  <a:lnTo>
                    <a:pt x="36017" y="95262"/>
                  </a:lnTo>
                  <a:lnTo>
                    <a:pt x="35801" y="88747"/>
                  </a:lnTo>
                  <a:lnTo>
                    <a:pt x="38049" y="83502"/>
                  </a:lnTo>
                  <a:lnTo>
                    <a:pt x="73901" y="83566"/>
                  </a:lnTo>
                  <a:lnTo>
                    <a:pt x="69881" y="50674"/>
                  </a:lnTo>
                  <a:lnTo>
                    <a:pt x="61809" y="24180"/>
                  </a:lnTo>
                  <a:lnTo>
                    <a:pt x="50582" y="6488"/>
                  </a:lnTo>
                  <a:lnTo>
                    <a:pt x="370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178568" y="4498834"/>
              <a:ext cx="626110" cy="56515"/>
            </a:xfrm>
            <a:custGeom>
              <a:avLst/>
              <a:gdLst/>
              <a:ahLst/>
              <a:cxnLst/>
              <a:rect l="l" t="t" r="r" b="b"/>
              <a:pathLst>
                <a:path w="626110" h="56514">
                  <a:moveTo>
                    <a:pt x="612851" y="35306"/>
                  </a:moveTo>
                  <a:lnTo>
                    <a:pt x="3416" y="34569"/>
                  </a:lnTo>
                  <a:lnTo>
                    <a:pt x="1917" y="40906"/>
                  </a:lnTo>
                  <a:lnTo>
                    <a:pt x="0" y="55321"/>
                  </a:lnTo>
                  <a:lnTo>
                    <a:pt x="609612" y="55892"/>
                  </a:lnTo>
                  <a:lnTo>
                    <a:pt x="610336" y="48768"/>
                  </a:lnTo>
                  <a:lnTo>
                    <a:pt x="612851" y="35306"/>
                  </a:lnTo>
                  <a:close/>
                </a:path>
                <a:path w="626110" h="56514">
                  <a:moveTo>
                    <a:pt x="626110" y="736"/>
                  </a:moveTo>
                  <a:lnTo>
                    <a:pt x="16649" y="0"/>
                  </a:lnTo>
                  <a:lnTo>
                    <a:pt x="13639" y="4457"/>
                  </a:lnTo>
                  <a:lnTo>
                    <a:pt x="11074" y="10007"/>
                  </a:lnTo>
                  <a:lnTo>
                    <a:pt x="8648" y="16344"/>
                  </a:lnTo>
                  <a:lnTo>
                    <a:pt x="618109" y="17068"/>
                  </a:lnTo>
                  <a:lnTo>
                    <a:pt x="620522" y="10744"/>
                  </a:lnTo>
                  <a:lnTo>
                    <a:pt x="623100" y="5194"/>
                  </a:lnTo>
                  <a:lnTo>
                    <a:pt x="626110" y="736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181992" y="4515168"/>
              <a:ext cx="615315" cy="19050"/>
            </a:xfrm>
            <a:custGeom>
              <a:avLst/>
              <a:gdLst/>
              <a:ahLst/>
              <a:cxnLst/>
              <a:rect l="l" t="t" r="r" b="b"/>
              <a:pathLst>
                <a:path w="615314" h="19050">
                  <a:moveTo>
                    <a:pt x="5232" y="0"/>
                  </a:moveTo>
                  <a:lnTo>
                    <a:pt x="3289" y="5549"/>
                  </a:lnTo>
                  <a:lnTo>
                    <a:pt x="1498" y="11582"/>
                  </a:lnTo>
                  <a:lnTo>
                    <a:pt x="0" y="18237"/>
                  </a:lnTo>
                  <a:lnTo>
                    <a:pt x="609447" y="18961"/>
                  </a:lnTo>
                  <a:lnTo>
                    <a:pt x="610946" y="12319"/>
                  </a:lnTo>
                  <a:lnTo>
                    <a:pt x="612724" y="6286"/>
                  </a:lnTo>
                  <a:lnTo>
                    <a:pt x="614692" y="736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195223" y="4485039"/>
              <a:ext cx="628650" cy="14604"/>
            </a:xfrm>
            <a:custGeom>
              <a:avLst/>
              <a:gdLst/>
              <a:ahLst/>
              <a:cxnLst/>
              <a:rect l="l" t="t" r="r" b="b"/>
              <a:pathLst>
                <a:path w="628650" h="14604">
                  <a:moveTo>
                    <a:pt x="12001" y="0"/>
                  </a:moveTo>
                  <a:lnTo>
                    <a:pt x="5562" y="5029"/>
                  </a:lnTo>
                  <a:lnTo>
                    <a:pt x="0" y="13792"/>
                  </a:lnTo>
                  <a:lnTo>
                    <a:pt x="609460" y="14528"/>
                  </a:lnTo>
                  <a:lnTo>
                    <a:pt x="615010" y="5765"/>
                  </a:lnTo>
                  <a:lnTo>
                    <a:pt x="621449" y="736"/>
                  </a:lnTo>
                  <a:lnTo>
                    <a:pt x="628434" y="685"/>
                  </a:lnTo>
                  <a:lnTo>
                    <a:pt x="120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641764" y="4655017"/>
              <a:ext cx="63500" cy="0"/>
            </a:xfrm>
            <a:custGeom>
              <a:avLst/>
              <a:gdLst/>
              <a:ahLst/>
              <a:cxnLst/>
              <a:rect l="l" t="t" r="r" b="b"/>
              <a:pathLst>
                <a:path w="63500">
                  <a:moveTo>
                    <a:pt x="0" y="0"/>
                  </a:moveTo>
                  <a:lnTo>
                    <a:pt x="63322" y="0"/>
                  </a:lnTo>
                </a:path>
              </a:pathLst>
            </a:custGeom>
            <a:ln w="82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177108" y="4554156"/>
              <a:ext cx="647065" cy="122555"/>
            </a:xfrm>
            <a:custGeom>
              <a:avLst/>
              <a:gdLst/>
              <a:ahLst/>
              <a:cxnLst/>
              <a:rect l="l" t="t" r="r" b="b"/>
              <a:pathLst>
                <a:path w="647064" h="122554">
                  <a:moveTo>
                    <a:pt x="617867" y="87591"/>
                  </a:moveTo>
                  <a:lnTo>
                    <a:pt x="609993" y="42659"/>
                  </a:lnTo>
                  <a:lnTo>
                    <a:pt x="609447" y="26936"/>
                  </a:lnTo>
                  <a:lnTo>
                    <a:pt x="609854" y="13462"/>
                  </a:lnTo>
                  <a:lnTo>
                    <a:pt x="611085" y="571"/>
                  </a:lnTo>
                  <a:lnTo>
                    <a:pt x="1460" y="0"/>
                  </a:lnTo>
                  <a:lnTo>
                    <a:pt x="393" y="12750"/>
                  </a:lnTo>
                  <a:lnTo>
                    <a:pt x="0" y="26200"/>
                  </a:lnTo>
                  <a:lnTo>
                    <a:pt x="482" y="41986"/>
                  </a:lnTo>
                  <a:lnTo>
                    <a:pt x="6515" y="80048"/>
                  </a:lnTo>
                  <a:lnTo>
                    <a:pt x="8420" y="86855"/>
                  </a:lnTo>
                  <a:lnTo>
                    <a:pt x="617867" y="87591"/>
                  </a:lnTo>
                  <a:close/>
                </a:path>
                <a:path w="647064" h="122554">
                  <a:moveTo>
                    <a:pt x="646544" y="122148"/>
                  </a:moveTo>
                  <a:lnTo>
                    <a:pt x="640029" y="120675"/>
                  </a:lnTo>
                  <a:lnTo>
                    <a:pt x="633869" y="116395"/>
                  </a:lnTo>
                  <a:lnTo>
                    <a:pt x="628192" y="109601"/>
                  </a:lnTo>
                  <a:lnTo>
                    <a:pt x="623100" y="100545"/>
                  </a:lnTo>
                  <a:lnTo>
                    <a:pt x="13652" y="99822"/>
                  </a:lnTo>
                  <a:lnTo>
                    <a:pt x="18694" y="108864"/>
                  </a:lnTo>
                  <a:lnTo>
                    <a:pt x="24307" y="115671"/>
                  </a:lnTo>
                  <a:lnTo>
                    <a:pt x="30454" y="119938"/>
                  </a:lnTo>
                  <a:lnTo>
                    <a:pt x="37084" y="121412"/>
                  </a:lnTo>
                  <a:lnTo>
                    <a:pt x="646544" y="1221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185535" y="4640996"/>
              <a:ext cx="614680" cy="13970"/>
            </a:xfrm>
            <a:custGeom>
              <a:avLst/>
              <a:gdLst/>
              <a:ahLst/>
              <a:cxnLst/>
              <a:rect l="l" t="t" r="r" b="b"/>
              <a:pathLst>
                <a:path w="614679" h="13970">
                  <a:moveTo>
                    <a:pt x="0" y="0"/>
                  </a:moveTo>
                  <a:lnTo>
                    <a:pt x="1473" y="4699"/>
                  </a:lnTo>
                  <a:lnTo>
                    <a:pt x="3276" y="9055"/>
                  </a:lnTo>
                  <a:lnTo>
                    <a:pt x="5232" y="12979"/>
                  </a:lnTo>
                  <a:lnTo>
                    <a:pt x="614680" y="13703"/>
                  </a:lnTo>
                  <a:lnTo>
                    <a:pt x="612724" y="9791"/>
                  </a:lnTo>
                  <a:lnTo>
                    <a:pt x="610920" y="5410"/>
                  </a:lnTo>
                  <a:lnTo>
                    <a:pt x="609447" y="7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037508" y="4575512"/>
              <a:ext cx="135255" cy="7620"/>
            </a:xfrm>
            <a:custGeom>
              <a:avLst/>
              <a:gdLst/>
              <a:ahLst/>
              <a:cxnLst/>
              <a:rect l="l" t="t" r="r" b="b"/>
              <a:pathLst>
                <a:path w="135255" h="7620">
                  <a:moveTo>
                    <a:pt x="0" y="0"/>
                  </a:moveTo>
                  <a:lnTo>
                    <a:pt x="50" y="6985"/>
                  </a:lnTo>
                  <a:lnTo>
                    <a:pt x="134759" y="7099"/>
                  </a:lnTo>
                  <a:lnTo>
                    <a:pt x="134861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06636" y="4481603"/>
              <a:ext cx="307012" cy="194788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177112" y="4484981"/>
              <a:ext cx="647065" cy="191770"/>
            </a:xfrm>
            <a:custGeom>
              <a:avLst/>
              <a:gdLst/>
              <a:ahLst/>
              <a:cxnLst/>
              <a:rect l="l" t="t" r="r" b="b"/>
              <a:pathLst>
                <a:path w="647064" h="191770">
                  <a:moveTo>
                    <a:pt x="646544" y="749"/>
                  </a:moveTo>
                  <a:lnTo>
                    <a:pt x="37096" y="0"/>
                  </a:lnTo>
                </a:path>
                <a:path w="647064" h="191770">
                  <a:moveTo>
                    <a:pt x="37096" y="0"/>
                  </a:moveTo>
                  <a:lnTo>
                    <a:pt x="22679" y="7487"/>
                  </a:lnTo>
                  <a:lnTo>
                    <a:pt x="10923" y="27905"/>
                  </a:lnTo>
                  <a:lnTo>
                    <a:pt x="2979" y="58214"/>
                  </a:lnTo>
                  <a:lnTo>
                    <a:pt x="0" y="95376"/>
                  </a:lnTo>
                  <a:lnTo>
                    <a:pt x="2915" y="132447"/>
                  </a:lnTo>
                  <a:lnTo>
                    <a:pt x="10864" y="162713"/>
                  </a:lnTo>
                  <a:lnTo>
                    <a:pt x="22652" y="183114"/>
                  </a:lnTo>
                  <a:lnTo>
                    <a:pt x="37084" y="190588"/>
                  </a:lnTo>
                </a:path>
                <a:path w="647064" h="191770">
                  <a:moveTo>
                    <a:pt x="37084" y="190588"/>
                  </a:moveTo>
                  <a:lnTo>
                    <a:pt x="646544" y="191312"/>
                  </a:lnTo>
                </a:path>
                <a:path w="647064" h="191770">
                  <a:moveTo>
                    <a:pt x="646544" y="191312"/>
                  </a:moveTo>
                  <a:lnTo>
                    <a:pt x="632105" y="183840"/>
                  </a:lnTo>
                  <a:lnTo>
                    <a:pt x="620314" y="163442"/>
                  </a:lnTo>
                  <a:lnTo>
                    <a:pt x="612363" y="133176"/>
                  </a:lnTo>
                  <a:lnTo>
                    <a:pt x="609447" y="96100"/>
                  </a:lnTo>
                </a:path>
              </a:pathLst>
            </a:custGeom>
            <a:ln w="82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706636" y="4485634"/>
              <a:ext cx="60325" cy="191135"/>
            </a:xfrm>
            <a:custGeom>
              <a:avLst/>
              <a:gdLst/>
              <a:ahLst/>
              <a:cxnLst/>
              <a:rect l="l" t="t" r="r" b="b"/>
              <a:pathLst>
                <a:path w="60325" h="191135">
                  <a:moveTo>
                    <a:pt x="60071" y="25"/>
                  </a:moveTo>
                  <a:lnTo>
                    <a:pt x="22658" y="7501"/>
                  </a:lnTo>
                  <a:lnTo>
                    <a:pt x="2915" y="58266"/>
                  </a:lnTo>
                  <a:lnTo>
                    <a:pt x="0" y="95364"/>
                  </a:lnTo>
                  <a:lnTo>
                    <a:pt x="2830" y="132394"/>
                  </a:lnTo>
                  <a:lnTo>
                    <a:pt x="10731" y="162721"/>
                  </a:lnTo>
                  <a:lnTo>
                    <a:pt x="22499" y="183214"/>
                  </a:lnTo>
                  <a:lnTo>
                    <a:pt x="36931" y="190741"/>
                  </a:lnTo>
                  <a:lnTo>
                    <a:pt x="59905" y="190766"/>
                  </a:lnTo>
                  <a:lnTo>
                    <a:pt x="45471" y="183241"/>
                  </a:lnTo>
                  <a:lnTo>
                    <a:pt x="33701" y="162752"/>
                  </a:lnTo>
                  <a:lnTo>
                    <a:pt x="25799" y="132425"/>
                  </a:lnTo>
                  <a:lnTo>
                    <a:pt x="22974" y="95389"/>
                  </a:lnTo>
                  <a:lnTo>
                    <a:pt x="25882" y="58293"/>
                  </a:lnTo>
                  <a:lnTo>
                    <a:pt x="33831" y="27981"/>
                  </a:lnTo>
                  <a:lnTo>
                    <a:pt x="45625" y="7532"/>
                  </a:lnTo>
                  <a:lnTo>
                    <a:pt x="60071" y="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706636" y="4485634"/>
              <a:ext cx="60325" cy="191135"/>
            </a:xfrm>
            <a:custGeom>
              <a:avLst/>
              <a:gdLst/>
              <a:ahLst/>
              <a:cxnLst/>
              <a:rect l="l" t="t" r="r" b="b"/>
              <a:pathLst>
                <a:path w="60325" h="191135">
                  <a:moveTo>
                    <a:pt x="22974" y="95389"/>
                  </a:moveTo>
                  <a:lnTo>
                    <a:pt x="25882" y="58293"/>
                  </a:lnTo>
                  <a:lnTo>
                    <a:pt x="33831" y="27981"/>
                  </a:lnTo>
                  <a:lnTo>
                    <a:pt x="45625" y="7532"/>
                  </a:lnTo>
                  <a:lnTo>
                    <a:pt x="60071" y="25"/>
                  </a:lnTo>
                  <a:lnTo>
                    <a:pt x="37096" y="0"/>
                  </a:lnTo>
                  <a:lnTo>
                    <a:pt x="22658" y="7501"/>
                  </a:lnTo>
                  <a:lnTo>
                    <a:pt x="10866" y="27951"/>
                  </a:lnTo>
                  <a:lnTo>
                    <a:pt x="2915" y="58266"/>
                  </a:lnTo>
                  <a:lnTo>
                    <a:pt x="0" y="95364"/>
                  </a:lnTo>
                  <a:lnTo>
                    <a:pt x="2830" y="132394"/>
                  </a:lnTo>
                  <a:lnTo>
                    <a:pt x="10731" y="162721"/>
                  </a:lnTo>
                  <a:lnTo>
                    <a:pt x="22499" y="183214"/>
                  </a:lnTo>
                  <a:lnTo>
                    <a:pt x="36931" y="190741"/>
                  </a:lnTo>
                  <a:lnTo>
                    <a:pt x="59905" y="190766"/>
                  </a:lnTo>
                  <a:lnTo>
                    <a:pt x="45471" y="183241"/>
                  </a:lnTo>
                  <a:lnTo>
                    <a:pt x="33701" y="162752"/>
                  </a:lnTo>
                  <a:lnTo>
                    <a:pt x="25799" y="132425"/>
                  </a:lnTo>
                  <a:lnTo>
                    <a:pt x="22974" y="9538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706636" y="4485634"/>
              <a:ext cx="60325" cy="191135"/>
            </a:xfrm>
            <a:custGeom>
              <a:avLst/>
              <a:gdLst/>
              <a:ahLst/>
              <a:cxnLst/>
              <a:rect l="l" t="t" r="r" b="b"/>
              <a:pathLst>
                <a:path w="60325" h="191135">
                  <a:moveTo>
                    <a:pt x="60071" y="25"/>
                  </a:moveTo>
                  <a:lnTo>
                    <a:pt x="22658" y="7501"/>
                  </a:lnTo>
                  <a:lnTo>
                    <a:pt x="2915" y="58266"/>
                  </a:lnTo>
                  <a:lnTo>
                    <a:pt x="0" y="95364"/>
                  </a:lnTo>
                  <a:lnTo>
                    <a:pt x="2830" y="132394"/>
                  </a:lnTo>
                  <a:lnTo>
                    <a:pt x="10731" y="162721"/>
                  </a:lnTo>
                  <a:lnTo>
                    <a:pt x="22499" y="183214"/>
                  </a:lnTo>
                  <a:lnTo>
                    <a:pt x="36931" y="190741"/>
                  </a:lnTo>
                  <a:lnTo>
                    <a:pt x="59905" y="190766"/>
                  </a:lnTo>
                  <a:lnTo>
                    <a:pt x="45471" y="183241"/>
                  </a:lnTo>
                  <a:lnTo>
                    <a:pt x="33701" y="162752"/>
                  </a:lnTo>
                  <a:lnTo>
                    <a:pt x="25799" y="132425"/>
                  </a:lnTo>
                  <a:lnTo>
                    <a:pt x="22974" y="95389"/>
                  </a:lnTo>
                  <a:lnTo>
                    <a:pt x="25882" y="58293"/>
                  </a:lnTo>
                  <a:lnTo>
                    <a:pt x="33831" y="27981"/>
                  </a:lnTo>
                  <a:lnTo>
                    <a:pt x="45625" y="7532"/>
                  </a:lnTo>
                  <a:lnTo>
                    <a:pt x="60071" y="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706636" y="4485634"/>
              <a:ext cx="60325" cy="191135"/>
            </a:xfrm>
            <a:custGeom>
              <a:avLst/>
              <a:gdLst/>
              <a:ahLst/>
              <a:cxnLst/>
              <a:rect l="l" t="t" r="r" b="b"/>
              <a:pathLst>
                <a:path w="60325" h="191135">
                  <a:moveTo>
                    <a:pt x="22974" y="95389"/>
                  </a:moveTo>
                  <a:lnTo>
                    <a:pt x="25882" y="58293"/>
                  </a:lnTo>
                  <a:lnTo>
                    <a:pt x="33831" y="27981"/>
                  </a:lnTo>
                  <a:lnTo>
                    <a:pt x="45625" y="7532"/>
                  </a:lnTo>
                  <a:lnTo>
                    <a:pt x="60071" y="25"/>
                  </a:lnTo>
                  <a:lnTo>
                    <a:pt x="37096" y="0"/>
                  </a:lnTo>
                  <a:lnTo>
                    <a:pt x="22658" y="7501"/>
                  </a:lnTo>
                  <a:lnTo>
                    <a:pt x="10866" y="27951"/>
                  </a:lnTo>
                  <a:lnTo>
                    <a:pt x="2915" y="58266"/>
                  </a:lnTo>
                  <a:lnTo>
                    <a:pt x="0" y="95364"/>
                  </a:lnTo>
                  <a:lnTo>
                    <a:pt x="2830" y="132394"/>
                  </a:lnTo>
                  <a:lnTo>
                    <a:pt x="10731" y="162721"/>
                  </a:lnTo>
                  <a:lnTo>
                    <a:pt x="22499" y="183214"/>
                  </a:lnTo>
                  <a:lnTo>
                    <a:pt x="36931" y="190741"/>
                  </a:lnTo>
                  <a:lnTo>
                    <a:pt x="59905" y="190766"/>
                  </a:lnTo>
                  <a:lnTo>
                    <a:pt x="45471" y="183241"/>
                  </a:lnTo>
                  <a:lnTo>
                    <a:pt x="33701" y="162752"/>
                  </a:lnTo>
                  <a:lnTo>
                    <a:pt x="25799" y="132425"/>
                  </a:lnTo>
                  <a:lnTo>
                    <a:pt x="22974" y="95389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032787" y="4485727"/>
              <a:ext cx="828040" cy="191135"/>
            </a:xfrm>
            <a:custGeom>
              <a:avLst/>
              <a:gdLst/>
              <a:ahLst/>
              <a:cxnLst/>
              <a:rect l="l" t="t" r="r" b="b"/>
              <a:pathLst>
                <a:path w="828039" h="191135">
                  <a:moveTo>
                    <a:pt x="144322" y="94627"/>
                  </a:moveTo>
                  <a:lnTo>
                    <a:pt x="144373" y="90601"/>
                  </a:lnTo>
                  <a:lnTo>
                    <a:pt x="144437" y="86563"/>
                  </a:lnTo>
                  <a:lnTo>
                    <a:pt x="144653" y="82677"/>
                  </a:lnTo>
                </a:path>
                <a:path w="828039" h="191135">
                  <a:moveTo>
                    <a:pt x="144653" y="82677"/>
                  </a:moveTo>
                  <a:lnTo>
                    <a:pt x="4660" y="82486"/>
                  </a:lnTo>
                </a:path>
                <a:path w="828039" h="191135">
                  <a:moveTo>
                    <a:pt x="4660" y="82486"/>
                  </a:moveTo>
                  <a:lnTo>
                    <a:pt x="2032" y="82600"/>
                  </a:lnTo>
                  <a:lnTo>
                    <a:pt x="88" y="87858"/>
                  </a:lnTo>
                  <a:lnTo>
                    <a:pt x="0" y="94373"/>
                  </a:lnTo>
                  <a:lnTo>
                    <a:pt x="50" y="101041"/>
                  </a:lnTo>
                  <a:lnTo>
                    <a:pt x="1993" y="106184"/>
                  </a:lnTo>
                  <a:lnTo>
                    <a:pt x="4622" y="106387"/>
                  </a:lnTo>
                </a:path>
                <a:path w="828039" h="191135">
                  <a:moveTo>
                    <a:pt x="4622" y="106387"/>
                  </a:moveTo>
                  <a:lnTo>
                    <a:pt x="144614" y="106273"/>
                  </a:lnTo>
                </a:path>
                <a:path w="828039" h="191135">
                  <a:moveTo>
                    <a:pt x="144614" y="106273"/>
                  </a:moveTo>
                  <a:lnTo>
                    <a:pt x="144526" y="102387"/>
                  </a:lnTo>
                  <a:lnTo>
                    <a:pt x="144424" y="98513"/>
                  </a:lnTo>
                  <a:lnTo>
                    <a:pt x="144322" y="94627"/>
                  </a:lnTo>
                </a:path>
                <a:path w="828039" h="191135">
                  <a:moveTo>
                    <a:pt x="794270" y="107124"/>
                  </a:moveTo>
                  <a:lnTo>
                    <a:pt x="791768" y="107099"/>
                  </a:lnTo>
                  <a:lnTo>
                    <a:pt x="789673" y="101777"/>
                  </a:lnTo>
                  <a:lnTo>
                    <a:pt x="789787" y="95275"/>
                  </a:lnTo>
                  <a:lnTo>
                    <a:pt x="789571" y="88747"/>
                  </a:lnTo>
                  <a:lnTo>
                    <a:pt x="791806" y="83502"/>
                  </a:lnTo>
                  <a:lnTo>
                    <a:pt x="794296" y="83540"/>
                  </a:lnTo>
                </a:path>
                <a:path w="828039" h="191135">
                  <a:moveTo>
                    <a:pt x="794296" y="83540"/>
                  </a:moveTo>
                  <a:lnTo>
                    <a:pt x="827671" y="83566"/>
                  </a:lnTo>
                </a:path>
                <a:path w="828039" h="191135">
                  <a:moveTo>
                    <a:pt x="827671" y="83566"/>
                  </a:moveTo>
                  <a:lnTo>
                    <a:pt x="823651" y="50675"/>
                  </a:lnTo>
                  <a:lnTo>
                    <a:pt x="815579" y="24185"/>
                  </a:lnTo>
                  <a:lnTo>
                    <a:pt x="804352" y="6493"/>
                  </a:lnTo>
                  <a:lnTo>
                    <a:pt x="790867" y="0"/>
                  </a:lnTo>
                  <a:lnTo>
                    <a:pt x="776451" y="7480"/>
                  </a:lnTo>
                  <a:lnTo>
                    <a:pt x="764698" y="27893"/>
                  </a:lnTo>
                  <a:lnTo>
                    <a:pt x="756755" y="58201"/>
                  </a:lnTo>
                  <a:lnTo>
                    <a:pt x="753770" y="95364"/>
                  </a:lnTo>
                  <a:lnTo>
                    <a:pt x="756686" y="132435"/>
                  </a:lnTo>
                  <a:lnTo>
                    <a:pt x="764636" y="162701"/>
                  </a:lnTo>
                  <a:lnTo>
                    <a:pt x="776428" y="183102"/>
                  </a:lnTo>
                  <a:lnTo>
                    <a:pt x="790867" y="190576"/>
                  </a:lnTo>
                  <a:lnTo>
                    <a:pt x="804278" y="184161"/>
                  </a:lnTo>
                  <a:lnTo>
                    <a:pt x="815503" y="166536"/>
                  </a:lnTo>
                  <a:lnTo>
                    <a:pt x="823601" y="140075"/>
                  </a:lnTo>
                  <a:lnTo>
                    <a:pt x="827633" y="107149"/>
                  </a:lnTo>
                </a:path>
                <a:path w="828039" h="191135">
                  <a:moveTo>
                    <a:pt x="827633" y="107149"/>
                  </a:moveTo>
                  <a:lnTo>
                    <a:pt x="794270" y="107124"/>
                  </a:lnTo>
                </a:path>
              </a:pathLst>
            </a:custGeom>
            <a:ln w="825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9" name="object 2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985913" y="6214675"/>
            <a:ext cx="1430077" cy="1711182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>
            <a:off x="5762310" y="534889"/>
            <a:ext cx="56134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20" dirty="0">
                <a:latin typeface="Arial"/>
                <a:cs typeface="Arial"/>
              </a:rPr>
              <a:t>Carril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60" dirty="0">
                <a:latin typeface="Arial"/>
                <a:cs typeface="Arial"/>
              </a:rPr>
              <a:t>DIN</a:t>
            </a:r>
            <a:endParaRPr sz="8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58089" y="476823"/>
            <a:ext cx="4282440" cy="76327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soporte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montaje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fabricado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Instituto</a:t>
            </a:r>
            <a:r>
              <a:rPr sz="9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Alemán</a:t>
            </a:r>
            <a:r>
              <a:rPr sz="9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9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Normalización</a:t>
            </a:r>
            <a:r>
              <a:rPr sz="9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(DIN) </a:t>
            </a:r>
            <a:r>
              <a:rPr sz="900" i="1" spc="-260" dirty="0">
                <a:latin typeface="Trebuchet MS"/>
                <a:cs typeface="Trebuchet MS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especificaciones. </a:t>
            </a:r>
            <a:r>
              <a:rPr sz="900" spc="45" dirty="0">
                <a:latin typeface="Microsoft Sans Serif"/>
                <a:cs typeface="Microsoft Sans Serif"/>
              </a:rPr>
              <a:t>Normalmente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25" dirty="0">
                <a:latin typeface="Microsoft Sans Serif"/>
                <a:cs typeface="Microsoft Sans Serif"/>
              </a:rPr>
              <a:t>utiliza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55" dirty="0">
                <a:latin typeface="Microsoft Sans Serif"/>
                <a:cs typeface="Microsoft Sans Serif"/>
              </a:rPr>
              <a:t>montar </a:t>
            </a:r>
            <a:r>
              <a:rPr sz="900" spc="25" dirty="0">
                <a:latin typeface="Microsoft Sans Serif"/>
                <a:cs typeface="Microsoft Sans Serif"/>
              </a:rPr>
              <a:t>dispositivos </a:t>
            </a:r>
            <a:r>
              <a:rPr sz="900" spc="40" dirty="0">
                <a:latin typeface="Microsoft Sans Serif"/>
                <a:cs typeface="Microsoft Sans Serif"/>
              </a:rPr>
              <a:t>como </a:t>
            </a:r>
            <a:r>
              <a:rPr sz="900" spc="4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pequeños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PLC</a:t>
            </a:r>
            <a:r>
              <a:rPr sz="900" i="1" spc="30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,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arrancadores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900" i="1" spc="30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, </a:t>
            </a:r>
            <a:r>
              <a:rPr sz="9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relés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9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control</a:t>
            </a:r>
            <a:r>
              <a:rPr sz="900" i="1" spc="10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, </a:t>
            </a:r>
            <a:r>
              <a:rPr sz="900" spc="30" dirty="0">
                <a:latin typeface="Microsoft Sans Serif"/>
                <a:cs typeface="Microsoft Sans Serif"/>
              </a:rPr>
              <a:t>fuentes 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alimentación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otros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componentes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compatibles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riel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DIN.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0026221" y="2141962"/>
            <a:ext cx="3778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Carril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DIN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762311" y="3180689"/>
            <a:ext cx="41465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15" dirty="0">
                <a:latin typeface="Arial"/>
                <a:cs typeface="Arial"/>
              </a:rPr>
              <a:t>Diodo</a:t>
            </a:r>
            <a:endParaRPr sz="1050">
              <a:latin typeface="Arial"/>
              <a:cs typeface="Arial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11798811" y="3532478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71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7958090" y="3148023"/>
            <a:ext cx="3853815" cy="876935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30" dirty="0">
                <a:latin typeface="Microsoft Sans Serif"/>
                <a:cs typeface="Microsoft Sans Serif"/>
              </a:rPr>
              <a:t>Un </a:t>
            </a:r>
            <a:r>
              <a:rPr sz="900" spc="40" dirty="0">
                <a:latin typeface="Microsoft Sans Serif"/>
                <a:cs typeface="Microsoft Sans Serif"/>
              </a:rPr>
              <a:t>componente </a:t>
            </a:r>
            <a:r>
              <a:rPr sz="900" spc="25" dirty="0">
                <a:latin typeface="Microsoft Sans Serif"/>
                <a:cs typeface="Microsoft Sans Serif"/>
              </a:rPr>
              <a:t>con dos </a:t>
            </a:r>
            <a:r>
              <a:rPr sz="900" spc="30" dirty="0">
                <a:latin typeface="Microsoft Sans Serif"/>
                <a:cs typeface="Microsoft Sans Serif"/>
              </a:rPr>
              <a:t>terminales </a:t>
            </a:r>
            <a:r>
              <a:rPr sz="900" spc="25" dirty="0">
                <a:latin typeface="Microsoft Sans Serif"/>
                <a:cs typeface="Microsoft Sans Serif"/>
              </a:rPr>
              <a:t>(ánodo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20" dirty="0">
                <a:latin typeface="Microsoft Sans Serif"/>
                <a:cs typeface="Microsoft Sans Serif"/>
              </a:rPr>
              <a:t>cátodo)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10" dirty="0">
                <a:latin typeface="Microsoft Sans Serif"/>
                <a:cs typeface="Microsoft Sans Serif"/>
              </a:rPr>
              <a:t>pasa </a:t>
            </a:r>
            <a:r>
              <a:rPr sz="9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 </a:t>
            </a:r>
            <a:r>
              <a:rPr sz="900" i="1" spc="5" dirty="0">
                <a:latin typeface="Trebuchet MS"/>
                <a:cs typeface="Trebuchet MS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principalmente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dirección.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30" dirty="0">
                <a:latin typeface="Microsoft Sans Serif"/>
                <a:cs typeface="Microsoft Sans Serif"/>
              </a:rPr>
              <a:t>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menudo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utiliza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parte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rectificador</a:t>
            </a:r>
            <a:r>
              <a:rPr sz="900" i="1" spc="-45" dirty="0">
                <a:latin typeface="Trebuchet MS"/>
                <a:cs typeface="Trebuchet MS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circuito.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220345">
              <a:spcBef>
                <a:spcPts val="5"/>
              </a:spcBef>
              <a:tabLst>
                <a:tab pos="804545" algn="l"/>
              </a:tabLst>
            </a:pPr>
            <a:r>
              <a:rPr sz="700" spc="25" dirty="0">
                <a:latin typeface="Microsoft Sans Serif"/>
                <a:cs typeface="Microsoft Sans Serif"/>
              </a:rPr>
              <a:t>Ánodo	</a:t>
            </a:r>
            <a:r>
              <a:rPr sz="750" spc="15" dirty="0">
                <a:latin typeface="Microsoft Sans Serif"/>
                <a:cs typeface="Microsoft Sans Serif"/>
              </a:rPr>
              <a:t>Cátodo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81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958295" y="4324612"/>
            <a:ext cx="2997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Ánodo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865076" y="4318262"/>
            <a:ext cx="3473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Microsoft Sans Serif"/>
                <a:cs typeface="Microsoft Sans Serif"/>
              </a:rPr>
              <a:t>Cátodo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762311" y="5114089"/>
            <a:ext cx="128460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25" dirty="0">
                <a:latin typeface="Arial"/>
                <a:cs typeface="Arial"/>
              </a:rPr>
              <a:t>Corriente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25" dirty="0">
                <a:latin typeface="Arial"/>
                <a:cs typeface="Arial"/>
              </a:rPr>
              <a:t>continua</a:t>
            </a:r>
            <a:r>
              <a:rPr sz="850" b="1" spc="-30" dirty="0">
                <a:latin typeface="Arial"/>
                <a:cs typeface="Arial"/>
              </a:rPr>
              <a:t> </a:t>
            </a:r>
            <a:r>
              <a:rPr sz="850" b="1" spc="-35" dirty="0">
                <a:latin typeface="Arial"/>
                <a:cs typeface="Arial"/>
              </a:rPr>
              <a:t>(CC)</a:t>
            </a:r>
            <a:endParaRPr sz="8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958090" y="5089446"/>
            <a:ext cx="2141855" cy="17376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spcBef>
                <a:spcPts val="95"/>
              </a:spcBef>
            </a:pPr>
            <a:r>
              <a:rPr sz="105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con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una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dirección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constante.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762310" y="5498898"/>
            <a:ext cx="12509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40" dirty="0">
                <a:latin typeface="Arial"/>
                <a:cs typeface="Arial"/>
              </a:rPr>
              <a:t>Interruptor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5" dirty="0">
                <a:latin typeface="Arial"/>
                <a:cs typeface="Arial"/>
              </a:rPr>
              <a:t>desconexión</a:t>
            </a:r>
            <a:endParaRPr sz="7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958089" y="5475095"/>
            <a:ext cx="4061460" cy="148117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interruptor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diseñado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desconectar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electricidad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circuito.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762310" y="5820208"/>
            <a:ext cx="80137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10" dirty="0">
                <a:latin typeface="Arial"/>
                <a:cs typeface="Arial"/>
              </a:rPr>
              <a:t>E/</a:t>
            </a:r>
            <a:r>
              <a:rPr sz="1050" b="1" spc="-125" dirty="0">
                <a:latin typeface="Arial"/>
                <a:cs typeface="Arial"/>
              </a:rPr>
              <a:t>S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25" dirty="0">
                <a:latin typeface="Arial"/>
                <a:cs typeface="Arial"/>
              </a:rPr>
              <a:t>discreta</a:t>
            </a:r>
            <a:endParaRPr sz="10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958242" y="5839258"/>
            <a:ext cx="319595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15" dirty="0">
                <a:latin typeface="Microsoft Sans Serif"/>
                <a:cs typeface="Microsoft Sans Serif"/>
              </a:rPr>
              <a:t>Entradas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5" dirty="0">
                <a:latin typeface="Microsoft Sans Serif"/>
                <a:cs typeface="Microsoft Sans Serif"/>
              </a:rPr>
              <a:t>(I)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salidas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20" dirty="0">
                <a:latin typeface="Microsoft Sans Serif"/>
                <a:cs typeface="Microsoft Sans Serif"/>
              </a:rPr>
              <a:t>(O)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están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encendidas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apagadas.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967517" y="6195956"/>
            <a:ext cx="915669" cy="27699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3370"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Luz </a:t>
            </a:r>
            <a:r>
              <a:rPr sz="700" spc="25" dirty="0">
                <a:latin typeface="Microsoft Sans Serif"/>
                <a:cs typeface="Microsoft Sans Serif"/>
              </a:rPr>
              <a:t>indicadora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520"/>
              </a:spcBef>
            </a:pPr>
            <a:r>
              <a:rPr sz="600" spc="15" dirty="0">
                <a:latin typeface="Microsoft Sans Serif"/>
                <a:cs typeface="Microsoft Sans Serif"/>
              </a:rPr>
              <a:t>Puntos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salida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205077" y="6340415"/>
            <a:ext cx="6724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dirty="0">
                <a:latin typeface="Microsoft Sans Serif"/>
                <a:cs typeface="Microsoft Sans Serif"/>
              </a:rPr>
              <a:t>Salida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discreta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879193" y="6777749"/>
            <a:ext cx="126364" cy="848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240" marR="5080" indent="-3175">
              <a:lnSpc>
                <a:spcPct val="116500"/>
              </a:lnSpc>
              <a:spcBef>
                <a:spcPts val="100"/>
              </a:spcBef>
            </a:pPr>
            <a:r>
              <a:rPr sz="2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SIMATIC  S7-1200</a:t>
            </a:r>
            <a:endParaRPr sz="2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512366" y="6997704"/>
            <a:ext cx="7829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SIMATIC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S7-1200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958140" y="7596533"/>
            <a:ext cx="588010" cy="2308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Puntos</a:t>
            </a:r>
            <a:r>
              <a:rPr sz="450" spc="-2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2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entrada</a:t>
            </a:r>
            <a:endParaRPr sz="450">
              <a:latin typeface="Microsoft Sans Serif"/>
              <a:cs typeface="Microsoft Sans Serif"/>
            </a:endParaRPr>
          </a:p>
          <a:p>
            <a:pPr marL="297180">
              <a:spcBef>
                <a:spcPts val="535"/>
              </a:spcBef>
            </a:pPr>
            <a:r>
              <a:rPr sz="550" spc="15" dirty="0">
                <a:latin typeface="Microsoft Sans Serif"/>
                <a:cs typeface="Microsoft Sans Serif"/>
              </a:rPr>
              <a:t>Cambiar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075740" y="7616766"/>
            <a:ext cx="6108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Entrada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discreta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440154" y="4541417"/>
            <a:ext cx="187960" cy="69891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1N4001</a:t>
            </a:r>
            <a:endParaRPr sz="3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752" y="1235124"/>
            <a:ext cx="1064895" cy="1414780"/>
            <a:chOff x="2916151" y="1235124"/>
            <a:chExt cx="1064895" cy="1414780"/>
          </a:xfrm>
        </p:grpSpPr>
        <p:sp>
          <p:nvSpPr>
            <p:cNvPr id="3" name="object 3"/>
            <p:cNvSpPr/>
            <p:nvPr/>
          </p:nvSpPr>
          <p:spPr>
            <a:xfrm>
              <a:off x="3079333" y="1237409"/>
              <a:ext cx="511809" cy="1410335"/>
            </a:xfrm>
            <a:custGeom>
              <a:avLst/>
              <a:gdLst/>
              <a:ahLst/>
              <a:cxnLst/>
              <a:rect l="l" t="t" r="r" b="b"/>
              <a:pathLst>
                <a:path w="511810" h="1410335">
                  <a:moveTo>
                    <a:pt x="0" y="0"/>
                  </a:moveTo>
                  <a:lnTo>
                    <a:pt x="0" y="1409801"/>
                  </a:lnTo>
                  <a:lnTo>
                    <a:pt x="511657" y="1261656"/>
                  </a:lnTo>
                  <a:lnTo>
                    <a:pt x="511657" y="476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79328" y="1237411"/>
              <a:ext cx="511809" cy="1410335"/>
            </a:xfrm>
            <a:custGeom>
              <a:avLst/>
              <a:gdLst/>
              <a:ahLst/>
              <a:cxnLst/>
              <a:rect l="l" t="t" r="r" b="b"/>
              <a:pathLst>
                <a:path w="511810" h="1410335">
                  <a:moveTo>
                    <a:pt x="511657" y="1261656"/>
                  </a:moveTo>
                  <a:lnTo>
                    <a:pt x="511657" y="47675"/>
                  </a:lnTo>
                  <a:lnTo>
                    <a:pt x="0" y="0"/>
                  </a:lnTo>
                  <a:lnTo>
                    <a:pt x="0" y="1409801"/>
                  </a:lnTo>
                  <a:lnTo>
                    <a:pt x="511657" y="12616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590985" y="1285088"/>
              <a:ext cx="387350" cy="1214120"/>
            </a:xfrm>
            <a:custGeom>
              <a:avLst/>
              <a:gdLst/>
              <a:ahLst/>
              <a:cxnLst/>
              <a:rect l="l" t="t" r="r" b="b"/>
              <a:pathLst>
                <a:path w="387350" h="1214120">
                  <a:moveTo>
                    <a:pt x="0" y="0"/>
                  </a:moveTo>
                  <a:lnTo>
                    <a:pt x="0" y="1213980"/>
                  </a:lnTo>
                  <a:lnTo>
                    <a:pt x="387350" y="1103325"/>
                  </a:lnTo>
                  <a:lnTo>
                    <a:pt x="387350" y="357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590985" y="1285088"/>
              <a:ext cx="387350" cy="1214120"/>
            </a:xfrm>
            <a:custGeom>
              <a:avLst/>
              <a:gdLst/>
              <a:ahLst/>
              <a:cxnLst/>
              <a:rect l="l" t="t" r="r" b="b"/>
              <a:pathLst>
                <a:path w="387350" h="1214120">
                  <a:moveTo>
                    <a:pt x="387350" y="1103325"/>
                  </a:moveTo>
                  <a:lnTo>
                    <a:pt x="387350" y="35737"/>
                  </a:lnTo>
                  <a:lnTo>
                    <a:pt x="0" y="0"/>
                  </a:lnTo>
                  <a:lnTo>
                    <a:pt x="0" y="1213980"/>
                  </a:lnTo>
                  <a:lnTo>
                    <a:pt x="387350" y="11033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18433" y="1237415"/>
              <a:ext cx="161290" cy="1410335"/>
            </a:xfrm>
            <a:custGeom>
              <a:avLst/>
              <a:gdLst/>
              <a:ahLst/>
              <a:cxnLst/>
              <a:rect l="l" t="t" r="r" b="b"/>
              <a:pathLst>
                <a:path w="161289" h="1410335">
                  <a:moveTo>
                    <a:pt x="160896" y="0"/>
                  </a:moveTo>
                  <a:lnTo>
                    <a:pt x="0" y="96202"/>
                  </a:lnTo>
                  <a:lnTo>
                    <a:pt x="0" y="1247190"/>
                  </a:lnTo>
                  <a:lnTo>
                    <a:pt x="160896" y="1409788"/>
                  </a:lnTo>
                  <a:lnTo>
                    <a:pt x="16089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8437" y="1237410"/>
              <a:ext cx="161290" cy="1410335"/>
            </a:xfrm>
            <a:custGeom>
              <a:avLst/>
              <a:gdLst/>
              <a:ahLst/>
              <a:cxnLst/>
              <a:rect l="l" t="t" r="r" b="b"/>
              <a:pathLst>
                <a:path w="161289" h="1410335">
                  <a:moveTo>
                    <a:pt x="160896" y="1409801"/>
                  </a:moveTo>
                  <a:lnTo>
                    <a:pt x="0" y="1247190"/>
                  </a:lnTo>
                  <a:lnTo>
                    <a:pt x="0" y="96215"/>
                  </a:lnTo>
                  <a:lnTo>
                    <a:pt x="160896" y="0"/>
                  </a:lnTo>
                  <a:lnTo>
                    <a:pt x="160896" y="14098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081782" y="1237487"/>
              <a:ext cx="886460" cy="1410335"/>
            </a:xfrm>
            <a:custGeom>
              <a:avLst/>
              <a:gdLst/>
              <a:ahLst/>
              <a:cxnLst/>
              <a:rect l="l" t="t" r="r" b="b"/>
              <a:pathLst>
                <a:path w="886460" h="1410335">
                  <a:moveTo>
                    <a:pt x="495604" y="47294"/>
                  </a:moveTo>
                  <a:lnTo>
                    <a:pt x="19685" y="2654"/>
                  </a:lnTo>
                  <a:lnTo>
                    <a:pt x="19685" y="0"/>
                  </a:lnTo>
                  <a:lnTo>
                    <a:pt x="0" y="0"/>
                  </a:lnTo>
                  <a:lnTo>
                    <a:pt x="0" y="1410004"/>
                  </a:lnTo>
                  <a:lnTo>
                    <a:pt x="19685" y="1410004"/>
                  </a:lnTo>
                  <a:lnTo>
                    <a:pt x="19685" y="1191818"/>
                  </a:lnTo>
                  <a:lnTo>
                    <a:pt x="493128" y="1078941"/>
                  </a:lnTo>
                  <a:lnTo>
                    <a:pt x="493128" y="1067117"/>
                  </a:lnTo>
                  <a:lnTo>
                    <a:pt x="19685" y="1176045"/>
                  </a:lnTo>
                  <a:lnTo>
                    <a:pt x="19685" y="1112050"/>
                  </a:lnTo>
                  <a:lnTo>
                    <a:pt x="493128" y="1013917"/>
                  </a:lnTo>
                  <a:lnTo>
                    <a:pt x="493128" y="1002093"/>
                  </a:lnTo>
                  <a:lnTo>
                    <a:pt x="19685" y="1096302"/>
                  </a:lnTo>
                  <a:lnTo>
                    <a:pt x="19685" y="693991"/>
                  </a:lnTo>
                  <a:lnTo>
                    <a:pt x="493128" y="647382"/>
                  </a:lnTo>
                  <a:lnTo>
                    <a:pt x="493128" y="635546"/>
                  </a:lnTo>
                  <a:lnTo>
                    <a:pt x="19685" y="678243"/>
                  </a:lnTo>
                  <a:lnTo>
                    <a:pt x="19685" y="614210"/>
                  </a:lnTo>
                  <a:lnTo>
                    <a:pt x="493128" y="579386"/>
                  </a:lnTo>
                  <a:lnTo>
                    <a:pt x="493128" y="567550"/>
                  </a:lnTo>
                  <a:lnTo>
                    <a:pt x="19685" y="598462"/>
                  </a:lnTo>
                  <a:lnTo>
                    <a:pt x="19685" y="162598"/>
                  </a:lnTo>
                  <a:lnTo>
                    <a:pt x="493128" y="162598"/>
                  </a:lnTo>
                  <a:lnTo>
                    <a:pt x="493128" y="136131"/>
                  </a:lnTo>
                  <a:lnTo>
                    <a:pt x="493128" y="121704"/>
                  </a:lnTo>
                  <a:lnTo>
                    <a:pt x="19685" y="121704"/>
                  </a:lnTo>
                  <a:lnTo>
                    <a:pt x="19685" y="18415"/>
                  </a:lnTo>
                  <a:lnTo>
                    <a:pt x="495604" y="59105"/>
                  </a:lnTo>
                  <a:lnTo>
                    <a:pt x="495604" y="47294"/>
                  </a:lnTo>
                  <a:close/>
                </a:path>
                <a:path w="886460" h="1410335">
                  <a:moveTo>
                    <a:pt x="797128" y="1002093"/>
                  </a:moveTo>
                  <a:lnTo>
                    <a:pt x="626668" y="1038796"/>
                  </a:lnTo>
                  <a:lnTo>
                    <a:pt x="628015" y="1050251"/>
                  </a:lnTo>
                  <a:lnTo>
                    <a:pt x="797128" y="1010958"/>
                  </a:lnTo>
                  <a:lnTo>
                    <a:pt x="797128" y="1002093"/>
                  </a:lnTo>
                  <a:close/>
                </a:path>
                <a:path w="886460" h="1410335">
                  <a:moveTo>
                    <a:pt x="797128" y="881621"/>
                  </a:moveTo>
                  <a:lnTo>
                    <a:pt x="626668" y="912418"/>
                  </a:lnTo>
                  <a:lnTo>
                    <a:pt x="628015" y="923874"/>
                  </a:lnTo>
                  <a:lnTo>
                    <a:pt x="797128" y="890485"/>
                  </a:lnTo>
                  <a:lnTo>
                    <a:pt x="797128" y="881621"/>
                  </a:lnTo>
                  <a:close/>
                </a:path>
                <a:path w="886460" h="1410335">
                  <a:moveTo>
                    <a:pt x="797128" y="759701"/>
                  </a:moveTo>
                  <a:lnTo>
                    <a:pt x="626668" y="781621"/>
                  </a:lnTo>
                  <a:lnTo>
                    <a:pt x="628015" y="793076"/>
                  </a:lnTo>
                  <a:lnTo>
                    <a:pt x="797128" y="768553"/>
                  </a:lnTo>
                  <a:lnTo>
                    <a:pt x="797128" y="759701"/>
                  </a:lnTo>
                  <a:close/>
                </a:path>
                <a:path w="886460" h="1410335">
                  <a:moveTo>
                    <a:pt x="797128" y="651052"/>
                  </a:moveTo>
                  <a:lnTo>
                    <a:pt x="626668" y="667816"/>
                  </a:lnTo>
                  <a:lnTo>
                    <a:pt x="628015" y="679272"/>
                  </a:lnTo>
                  <a:lnTo>
                    <a:pt x="797128" y="659930"/>
                  </a:lnTo>
                  <a:lnTo>
                    <a:pt x="797128" y="651052"/>
                  </a:lnTo>
                  <a:close/>
                </a:path>
                <a:path w="886460" h="1410335">
                  <a:moveTo>
                    <a:pt x="797128" y="544639"/>
                  </a:moveTo>
                  <a:lnTo>
                    <a:pt x="626668" y="555485"/>
                  </a:lnTo>
                  <a:lnTo>
                    <a:pt x="626668" y="568286"/>
                  </a:lnTo>
                  <a:lnTo>
                    <a:pt x="797128" y="553504"/>
                  </a:lnTo>
                  <a:lnTo>
                    <a:pt x="797128" y="544639"/>
                  </a:lnTo>
                  <a:close/>
                </a:path>
                <a:path w="886460" h="1410335">
                  <a:moveTo>
                    <a:pt x="797128" y="436016"/>
                  </a:moveTo>
                  <a:lnTo>
                    <a:pt x="626668" y="440207"/>
                  </a:lnTo>
                  <a:lnTo>
                    <a:pt x="626668" y="453021"/>
                  </a:lnTo>
                  <a:lnTo>
                    <a:pt x="797128" y="444881"/>
                  </a:lnTo>
                  <a:lnTo>
                    <a:pt x="797128" y="436016"/>
                  </a:lnTo>
                  <a:close/>
                </a:path>
                <a:path w="886460" h="1410335">
                  <a:moveTo>
                    <a:pt x="797128" y="375412"/>
                  </a:moveTo>
                  <a:lnTo>
                    <a:pt x="626668" y="372960"/>
                  </a:lnTo>
                  <a:lnTo>
                    <a:pt x="626668" y="385762"/>
                  </a:lnTo>
                  <a:lnTo>
                    <a:pt x="797128" y="384276"/>
                  </a:lnTo>
                  <a:lnTo>
                    <a:pt x="797128" y="375412"/>
                  </a:lnTo>
                  <a:close/>
                </a:path>
                <a:path w="886460" h="1410335">
                  <a:moveTo>
                    <a:pt x="797128" y="327126"/>
                  </a:moveTo>
                  <a:lnTo>
                    <a:pt x="626668" y="324675"/>
                  </a:lnTo>
                  <a:lnTo>
                    <a:pt x="626668" y="337464"/>
                  </a:lnTo>
                  <a:lnTo>
                    <a:pt x="797128" y="335991"/>
                  </a:lnTo>
                  <a:lnTo>
                    <a:pt x="797128" y="327126"/>
                  </a:lnTo>
                  <a:close/>
                </a:path>
                <a:path w="886460" h="1410335">
                  <a:moveTo>
                    <a:pt x="797128" y="203962"/>
                  </a:moveTo>
                  <a:lnTo>
                    <a:pt x="626668" y="193624"/>
                  </a:lnTo>
                  <a:lnTo>
                    <a:pt x="626668" y="206425"/>
                  </a:lnTo>
                  <a:lnTo>
                    <a:pt x="797128" y="212826"/>
                  </a:lnTo>
                  <a:lnTo>
                    <a:pt x="797128" y="203962"/>
                  </a:lnTo>
                  <a:close/>
                </a:path>
                <a:path w="886460" h="1410335">
                  <a:moveTo>
                    <a:pt x="816356" y="170472"/>
                  </a:moveTo>
                  <a:lnTo>
                    <a:pt x="806005" y="170472"/>
                  </a:lnTo>
                  <a:lnTo>
                    <a:pt x="806005" y="1076909"/>
                  </a:lnTo>
                  <a:lnTo>
                    <a:pt x="816356" y="1076909"/>
                  </a:lnTo>
                  <a:lnTo>
                    <a:pt x="816356" y="170472"/>
                  </a:lnTo>
                  <a:close/>
                </a:path>
                <a:path w="886460" h="1410335">
                  <a:moveTo>
                    <a:pt x="886066" y="85686"/>
                  </a:moveTo>
                  <a:lnTo>
                    <a:pt x="537679" y="52997"/>
                  </a:lnTo>
                  <a:lnTo>
                    <a:pt x="537679" y="46304"/>
                  </a:lnTo>
                  <a:lnTo>
                    <a:pt x="524205" y="46304"/>
                  </a:lnTo>
                  <a:lnTo>
                    <a:pt x="524205" y="51739"/>
                  </a:lnTo>
                  <a:lnTo>
                    <a:pt x="524179" y="63677"/>
                  </a:lnTo>
                  <a:lnTo>
                    <a:pt x="524205" y="1227124"/>
                  </a:lnTo>
                  <a:lnTo>
                    <a:pt x="537679" y="1227124"/>
                  </a:lnTo>
                  <a:lnTo>
                    <a:pt x="537679" y="64833"/>
                  </a:lnTo>
                  <a:lnTo>
                    <a:pt x="886066" y="94627"/>
                  </a:lnTo>
                  <a:lnTo>
                    <a:pt x="886066" y="85686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79328" y="1237411"/>
              <a:ext cx="899160" cy="1410335"/>
            </a:xfrm>
            <a:custGeom>
              <a:avLst/>
              <a:gdLst/>
              <a:ahLst/>
              <a:cxnLst/>
              <a:rect l="l" t="t" r="r" b="b"/>
              <a:pathLst>
                <a:path w="899160" h="1410335">
                  <a:moveTo>
                    <a:pt x="511657" y="1261656"/>
                  </a:moveTo>
                  <a:lnTo>
                    <a:pt x="511657" y="47675"/>
                  </a:lnTo>
                  <a:lnTo>
                    <a:pt x="0" y="0"/>
                  </a:lnTo>
                  <a:lnTo>
                    <a:pt x="0" y="1409801"/>
                  </a:lnTo>
                  <a:lnTo>
                    <a:pt x="511657" y="1261656"/>
                  </a:lnTo>
                  <a:close/>
                </a:path>
                <a:path w="899160" h="1410335">
                  <a:moveTo>
                    <a:pt x="899007" y="1151000"/>
                  </a:moveTo>
                  <a:lnTo>
                    <a:pt x="899007" y="83426"/>
                  </a:lnTo>
                  <a:lnTo>
                    <a:pt x="511657" y="47675"/>
                  </a:lnTo>
                  <a:lnTo>
                    <a:pt x="511657" y="1261656"/>
                  </a:lnTo>
                  <a:lnTo>
                    <a:pt x="899007" y="11510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115090" y="1246781"/>
              <a:ext cx="97155" cy="33655"/>
            </a:xfrm>
            <a:custGeom>
              <a:avLst/>
              <a:gdLst/>
              <a:ahLst/>
              <a:cxnLst/>
              <a:rect l="l" t="t" r="r" b="b"/>
              <a:pathLst>
                <a:path w="97155" h="33655">
                  <a:moveTo>
                    <a:pt x="0" y="0"/>
                  </a:moveTo>
                  <a:lnTo>
                    <a:pt x="0" y="24676"/>
                  </a:lnTo>
                  <a:lnTo>
                    <a:pt x="97053" y="33197"/>
                  </a:lnTo>
                  <a:lnTo>
                    <a:pt x="97053" y="9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121037" y="1253591"/>
              <a:ext cx="86995" cy="21590"/>
            </a:xfrm>
            <a:custGeom>
              <a:avLst/>
              <a:gdLst/>
              <a:ahLst/>
              <a:cxnLst/>
              <a:rect l="l" t="t" r="r" b="b"/>
              <a:pathLst>
                <a:path w="86994" h="21590">
                  <a:moveTo>
                    <a:pt x="10223" y="8509"/>
                  </a:moveTo>
                  <a:lnTo>
                    <a:pt x="9372" y="8509"/>
                  </a:lnTo>
                  <a:lnTo>
                    <a:pt x="9372" y="7670"/>
                  </a:lnTo>
                  <a:lnTo>
                    <a:pt x="8521" y="7670"/>
                  </a:lnTo>
                  <a:lnTo>
                    <a:pt x="8521" y="6807"/>
                  </a:lnTo>
                  <a:lnTo>
                    <a:pt x="7658" y="6807"/>
                  </a:lnTo>
                  <a:lnTo>
                    <a:pt x="7658" y="5956"/>
                  </a:lnTo>
                  <a:lnTo>
                    <a:pt x="5118" y="5956"/>
                  </a:lnTo>
                  <a:lnTo>
                    <a:pt x="5118" y="5118"/>
                  </a:lnTo>
                  <a:lnTo>
                    <a:pt x="4267" y="5118"/>
                  </a:lnTo>
                  <a:lnTo>
                    <a:pt x="4267" y="4254"/>
                  </a:lnTo>
                  <a:lnTo>
                    <a:pt x="3403" y="4254"/>
                  </a:lnTo>
                  <a:lnTo>
                    <a:pt x="3403" y="3403"/>
                  </a:lnTo>
                  <a:lnTo>
                    <a:pt x="7658" y="3403"/>
                  </a:lnTo>
                  <a:lnTo>
                    <a:pt x="8521" y="4254"/>
                  </a:lnTo>
                  <a:lnTo>
                    <a:pt x="9372" y="4254"/>
                  </a:lnTo>
                  <a:lnTo>
                    <a:pt x="9372" y="3403"/>
                  </a:lnTo>
                  <a:lnTo>
                    <a:pt x="9372" y="1701"/>
                  </a:lnTo>
                  <a:lnTo>
                    <a:pt x="8521" y="863"/>
                  </a:lnTo>
                  <a:lnTo>
                    <a:pt x="5956" y="863"/>
                  </a:lnTo>
                  <a:lnTo>
                    <a:pt x="5118" y="0"/>
                  </a:lnTo>
                  <a:lnTo>
                    <a:pt x="4267" y="0"/>
                  </a:lnTo>
                  <a:lnTo>
                    <a:pt x="4267" y="863"/>
                  </a:lnTo>
                  <a:lnTo>
                    <a:pt x="850" y="863"/>
                  </a:lnTo>
                  <a:lnTo>
                    <a:pt x="850" y="2540"/>
                  </a:lnTo>
                  <a:lnTo>
                    <a:pt x="0" y="2540"/>
                  </a:lnTo>
                  <a:lnTo>
                    <a:pt x="0" y="5956"/>
                  </a:lnTo>
                  <a:lnTo>
                    <a:pt x="850" y="5956"/>
                  </a:lnTo>
                  <a:lnTo>
                    <a:pt x="850" y="7670"/>
                  </a:lnTo>
                  <a:lnTo>
                    <a:pt x="1701" y="7670"/>
                  </a:lnTo>
                  <a:lnTo>
                    <a:pt x="2552" y="8509"/>
                  </a:lnTo>
                  <a:lnTo>
                    <a:pt x="4267" y="8509"/>
                  </a:lnTo>
                  <a:lnTo>
                    <a:pt x="4267" y="9372"/>
                  </a:lnTo>
                  <a:lnTo>
                    <a:pt x="5118" y="9372"/>
                  </a:lnTo>
                  <a:lnTo>
                    <a:pt x="5118" y="10210"/>
                  </a:lnTo>
                  <a:lnTo>
                    <a:pt x="6819" y="10210"/>
                  </a:lnTo>
                  <a:lnTo>
                    <a:pt x="6819" y="11925"/>
                  </a:lnTo>
                  <a:lnTo>
                    <a:pt x="1701" y="11925"/>
                  </a:lnTo>
                  <a:lnTo>
                    <a:pt x="850" y="11061"/>
                  </a:lnTo>
                  <a:lnTo>
                    <a:pt x="0" y="11061"/>
                  </a:lnTo>
                  <a:lnTo>
                    <a:pt x="0" y="13614"/>
                  </a:lnTo>
                  <a:lnTo>
                    <a:pt x="850" y="13614"/>
                  </a:lnTo>
                  <a:lnTo>
                    <a:pt x="850" y="14478"/>
                  </a:lnTo>
                  <a:lnTo>
                    <a:pt x="7658" y="14478"/>
                  </a:lnTo>
                  <a:lnTo>
                    <a:pt x="8521" y="13614"/>
                  </a:lnTo>
                  <a:lnTo>
                    <a:pt x="9372" y="13614"/>
                  </a:lnTo>
                  <a:lnTo>
                    <a:pt x="9372" y="12776"/>
                  </a:lnTo>
                  <a:lnTo>
                    <a:pt x="10223" y="12776"/>
                  </a:lnTo>
                  <a:lnTo>
                    <a:pt x="10223" y="11925"/>
                  </a:lnTo>
                  <a:lnTo>
                    <a:pt x="10223" y="8509"/>
                  </a:lnTo>
                  <a:close/>
                </a:path>
                <a:path w="86994" h="21590">
                  <a:moveTo>
                    <a:pt x="16192" y="1701"/>
                  </a:moveTo>
                  <a:lnTo>
                    <a:pt x="12788" y="1701"/>
                  </a:lnTo>
                  <a:lnTo>
                    <a:pt x="12788" y="15328"/>
                  </a:lnTo>
                  <a:lnTo>
                    <a:pt x="16192" y="15328"/>
                  </a:lnTo>
                  <a:lnTo>
                    <a:pt x="16192" y="1701"/>
                  </a:lnTo>
                  <a:close/>
                </a:path>
                <a:path w="86994" h="21590">
                  <a:moveTo>
                    <a:pt x="29806" y="3403"/>
                  </a:moveTo>
                  <a:lnTo>
                    <a:pt x="19583" y="1701"/>
                  </a:lnTo>
                  <a:lnTo>
                    <a:pt x="19583" y="15341"/>
                  </a:lnTo>
                  <a:lnTo>
                    <a:pt x="29806" y="16179"/>
                  </a:lnTo>
                  <a:lnTo>
                    <a:pt x="29806" y="13627"/>
                  </a:lnTo>
                  <a:lnTo>
                    <a:pt x="23850" y="13627"/>
                  </a:lnTo>
                  <a:lnTo>
                    <a:pt x="23850" y="10210"/>
                  </a:lnTo>
                  <a:lnTo>
                    <a:pt x="28956" y="11074"/>
                  </a:lnTo>
                  <a:lnTo>
                    <a:pt x="28956" y="8509"/>
                  </a:lnTo>
                  <a:lnTo>
                    <a:pt x="23850" y="7670"/>
                  </a:lnTo>
                  <a:lnTo>
                    <a:pt x="23850" y="5118"/>
                  </a:lnTo>
                  <a:lnTo>
                    <a:pt x="29806" y="5956"/>
                  </a:lnTo>
                  <a:lnTo>
                    <a:pt x="29806" y="3403"/>
                  </a:lnTo>
                  <a:close/>
                </a:path>
                <a:path w="86994" h="21590">
                  <a:moveTo>
                    <a:pt x="47688" y="5105"/>
                  </a:moveTo>
                  <a:lnTo>
                    <a:pt x="43434" y="4254"/>
                  </a:lnTo>
                  <a:lnTo>
                    <a:pt x="40017" y="11925"/>
                  </a:lnTo>
                  <a:lnTo>
                    <a:pt x="36626" y="3403"/>
                  </a:lnTo>
                  <a:lnTo>
                    <a:pt x="31508" y="3403"/>
                  </a:lnTo>
                  <a:lnTo>
                    <a:pt x="31508" y="17018"/>
                  </a:lnTo>
                  <a:lnTo>
                    <a:pt x="34061" y="17018"/>
                  </a:lnTo>
                  <a:lnTo>
                    <a:pt x="34061" y="8509"/>
                  </a:lnTo>
                  <a:lnTo>
                    <a:pt x="38315" y="17868"/>
                  </a:lnTo>
                  <a:lnTo>
                    <a:pt x="40881" y="17868"/>
                  </a:lnTo>
                  <a:lnTo>
                    <a:pt x="44284" y="9359"/>
                  </a:lnTo>
                  <a:lnTo>
                    <a:pt x="44284" y="17868"/>
                  </a:lnTo>
                  <a:lnTo>
                    <a:pt x="47688" y="17868"/>
                  </a:lnTo>
                  <a:lnTo>
                    <a:pt x="47688" y="5105"/>
                  </a:lnTo>
                  <a:close/>
                </a:path>
                <a:path w="86994" h="21590">
                  <a:moveTo>
                    <a:pt x="61302" y="5956"/>
                  </a:moveTo>
                  <a:lnTo>
                    <a:pt x="51079" y="5118"/>
                  </a:lnTo>
                  <a:lnTo>
                    <a:pt x="51079" y="17881"/>
                  </a:lnTo>
                  <a:lnTo>
                    <a:pt x="61302" y="18732"/>
                  </a:lnTo>
                  <a:lnTo>
                    <a:pt x="61302" y="17018"/>
                  </a:lnTo>
                  <a:lnTo>
                    <a:pt x="55346" y="16179"/>
                  </a:lnTo>
                  <a:lnTo>
                    <a:pt x="55346" y="12776"/>
                  </a:lnTo>
                  <a:lnTo>
                    <a:pt x="60464" y="13627"/>
                  </a:lnTo>
                  <a:lnTo>
                    <a:pt x="60464" y="11061"/>
                  </a:lnTo>
                  <a:lnTo>
                    <a:pt x="55346" y="11061"/>
                  </a:lnTo>
                  <a:lnTo>
                    <a:pt x="55346" y="7670"/>
                  </a:lnTo>
                  <a:lnTo>
                    <a:pt x="61302" y="8509"/>
                  </a:lnTo>
                  <a:lnTo>
                    <a:pt x="61302" y="5956"/>
                  </a:lnTo>
                  <a:close/>
                </a:path>
                <a:path w="86994" h="21590">
                  <a:moveTo>
                    <a:pt x="74930" y="6807"/>
                  </a:moveTo>
                  <a:lnTo>
                    <a:pt x="71513" y="6807"/>
                  </a:lnTo>
                  <a:lnTo>
                    <a:pt x="71513" y="14478"/>
                  </a:lnTo>
                  <a:lnTo>
                    <a:pt x="67271" y="5956"/>
                  </a:lnTo>
                  <a:lnTo>
                    <a:pt x="63004" y="5956"/>
                  </a:lnTo>
                  <a:lnTo>
                    <a:pt x="63004" y="19570"/>
                  </a:lnTo>
                  <a:lnTo>
                    <a:pt x="65557" y="19570"/>
                  </a:lnTo>
                  <a:lnTo>
                    <a:pt x="65557" y="11061"/>
                  </a:lnTo>
                  <a:lnTo>
                    <a:pt x="69811" y="19570"/>
                  </a:lnTo>
                  <a:lnTo>
                    <a:pt x="74930" y="20421"/>
                  </a:lnTo>
                  <a:lnTo>
                    <a:pt x="74930" y="6807"/>
                  </a:lnTo>
                  <a:close/>
                </a:path>
                <a:path w="86994" h="21590">
                  <a:moveTo>
                    <a:pt x="86842" y="17018"/>
                  </a:moveTo>
                  <a:lnTo>
                    <a:pt x="85991" y="16179"/>
                  </a:lnTo>
                  <a:lnTo>
                    <a:pt x="85991" y="15328"/>
                  </a:lnTo>
                  <a:lnTo>
                    <a:pt x="84289" y="13614"/>
                  </a:lnTo>
                  <a:lnTo>
                    <a:pt x="83426" y="13614"/>
                  </a:lnTo>
                  <a:lnTo>
                    <a:pt x="83426" y="12776"/>
                  </a:lnTo>
                  <a:lnTo>
                    <a:pt x="81724" y="12776"/>
                  </a:lnTo>
                  <a:lnTo>
                    <a:pt x="81724" y="11925"/>
                  </a:lnTo>
                  <a:lnTo>
                    <a:pt x="80886" y="11925"/>
                  </a:lnTo>
                  <a:lnTo>
                    <a:pt x="80886" y="10210"/>
                  </a:lnTo>
                  <a:lnTo>
                    <a:pt x="84289" y="10210"/>
                  </a:lnTo>
                  <a:lnTo>
                    <a:pt x="84289" y="11061"/>
                  </a:lnTo>
                  <a:lnTo>
                    <a:pt x="85140" y="11061"/>
                  </a:lnTo>
                  <a:lnTo>
                    <a:pt x="85140" y="10210"/>
                  </a:lnTo>
                  <a:lnTo>
                    <a:pt x="85140" y="8509"/>
                  </a:lnTo>
                  <a:lnTo>
                    <a:pt x="84289" y="7670"/>
                  </a:lnTo>
                  <a:lnTo>
                    <a:pt x="78333" y="7670"/>
                  </a:lnTo>
                  <a:lnTo>
                    <a:pt x="78333" y="8509"/>
                  </a:lnTo>
                  <a:lnTo>
                    <a:pt x="77470" y="8509"/>
                  </a:lnTo>
                  <a:lnTo>
                    <a:pt x="77470" y="9359"/>
                  </a:lnTo>
                  <a:lnTo>
                    <a:pt x="76619" y="9359"/>
                  </a:lnTo>
                  <a:lnTo>
                    <a:pt x="76619" y="12776"/>
                  </a:lnTo>
                  <a:lnTo>
                    <a:pt x="78333" y="14478"/>
                  </a:lnTo>
                  <a:lnTo>
                    <a:pt x="79184" y="14478"/>
                  </a:lnTo>
                  <a:lnTo>
                    <a:pt x="79184" y="15328"/>
                  </a:lnTo>
                  <a:lnTo>
                    <a:pt x="80886" y="15328"/>
                  </a:lnTo>
                  <a:lnTo>
                    <a:pt x="80886" y="16179"/>
                  </a:lnTo>
                  <a:lnTo>
                    <a:pt x="81724" y="16179"/>
                  </a:lnTo>
                  <a:lnTo>
                    <a:pt x="81724" y="17018"/>
                  </a:lnTo>
                  <a:lnTo>
                    <a:pt x="82575" y="17018"/>
                  </a:lnTo>
                  <a:lnTo>
                    <a:pt x="82575" y="17868"/>
                  </a:lnTo>
                  <a:lnTo>
                    <a:pt x="81724" y="17868"/>
                  </a:lnTo>
                  <a:lnTo>
                    <a:pt x="81724" y="18732"/>
                  </a:lnTo>
                  <a:lnTo>
                    <a:pt x="80035" y="18732"/>
                  </a:lnTo>
                  <a:lnTo>
                    <a:pt x="80035" y="17868"/>
                  </a:lnTo>
                  <a:lnTo>
                    <a:pt x="76619" y="17868"/>
                  </a:lnTo>
                  <a:lnTo>
                    <a:pt x="76619" y="20421"/>
                  </a:lnTo>
                  <a:lnTo>
                    <a:pt x="78333" y="20421"/>
                  </a:lnTo>
                  <a:lnTo>
                    <a:pt x="79184" y="21285"/>
                  </a:lnTo>
                  <a:lnTo>
                    <a:pt x="84289" y="21285"/>
                  </a:lnTo>
                  <a:lnTo>
                    <a:pt x="85991" y="19570"/>
                  </a:lnTo>
                  <a:lnTo>
                    <a:pt x="85991" y="18732"/>
                  </a:lnTo>
                  <a:lnTo>
                    <a:pt x="86842" y="17868"/>
                  </a:lnTo>
                  <a:lnTo>
                    <a:pt x="86842" y="170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097204" y="1239113"/>
              <a:ext cx="481330" cy="1402715"/>
            </a:xfrm>
            <a:custGeom>
              <a:avLst/>
              <a:gdLst/>
              <a:ahLst/>
              <a:cxnLst/>
              <a:rect l="l" t="t" r="r" b="b"/>
              <a:pathLst>
                <a:path w="481329" h="1402714">
                  <a:moveTo>
                    <a:pt x="0" y="0"/>
                  </a:moveTo>
                  <a:lnTo>
                    <a:pt x="0" y="1402143"/>
                  </a:lnTo>
                </a:path>
                <a:path w="481329" h="1402714">
                  <a:moveTo>
                    <a:pt x="481012" y="45123"/>
                  </a:moveTo>
                  <a:lnTo>
                    <a:pt x="481012" y="1264221"/>
                  </a:lnTo>
                </a:path>
                <a:path w="481329" h="1402714">
                  <a:moveTo>
                    <a:pt x="0" y="40005"/>
                  </a:moveTo>
                  <a:lnTo>
                    <a:pt x="481012" y="79171"/>
                  </a:lnTo>
                </a:path>
                <a:path w="481329" h="1402714">
                  <a:moveTo>
                    <a:pt x="0" y="120891"/>
                  </a:moveTo>
                  <a:lnTo>
                    <a:pt x="481012" y="1498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16783" y="1277428"/>
              <a:ext cx="444399" cy="10300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590985" y="1285088"/>
              <a:ext cx="387350" cy="1214120"/>
            </a:xfrm>
            <a:custGeom>
              <a:avLst/>
              <a:gdLst/>
              <a:ahLst/>
              <a:cxnLst/>
              <a:rect l="l" t="t" r="r" b="b"/>
              <a:pathLst>
                <a:path w="387350" h="1214120">
                  <a:moveTo>
                    <a:pt x="387350" y="1103325"/>
                  </a:moveTo>
                  <a:lnTo>
                    <a:pt x="387350" y="35737"/>
                  </a:lnTo>
                  <a:lnTo>
                    <a:pt x="0" y="0"/>
                  </a:lnTo>
                  <a:lnTo>
                    <a:pt x="0" y="1213980"/>
                  </a:lnTo>
                  <a:lnTo>
                    <a:pt x="387350" y="11033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17368" y="1292740"/>
              <a:ext cx="72390" cy="28575"/>
            </a:xfrm>
            <a:custGeom>
              <a:avLst/>
              <a:gdLst/>
              <a:ahLst/>
              <a:cxnLst/>
              <a:rect l="l" t="t" r="r" b="b"/>
              <a:pathLst>
                <a:path w="72389" h="28575">
                  <a:moveTo>
                    <a:pt x="0" y="0"/>
                  </a:moveTo>
                  <a:lnTo>
                    <a:pt x="0" y="22136"/>
                  </a:lnTo>
                  <a:lnTo>
                    <a:pt x="72389" y="28092"/>
                  </a:lnTo>
                  <a:lnTo>
                    <a:pt x="72389" y="6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621633" y="1298714"/>
              <a:ext cx="64769" cy="17145"/>
            </a:xfrm>
            <a:custGeom>
              <a:avLst/>
              <a:gdLst/>
              <a:ahLst/>
              <a:cxnLst/>
              <a:rect l="l" t="t" r="r" b="b"/>
              <a:pathLst>
                <a:path w="64770" h="17144">
                  <a:moveTo>
                    <a:pt x="7645" y="6807"/>
                  </a:moveTo>
                  <a:lnTo>
                    <a:pt x="6819" y="6807"/>
                  </a:lnTo>
                  <a:lnTo>
                    <a:pt x="6819" y="5943"/>
                  </a:lnTo>
                  <a:lnTo>
                    <a:pt x="5956" y="5943"/>
                  </a:lnTo>
                  <a:lnTo>
                    <a:pt x="5956" y="5105"/>
                  </a:lnTo>
                  <a:lnTo>
                    <a:pt x="5105" y="5105"/>
                  </a:lnTo>
                  <a:lnTo>
                    <a:pt x="4254" y="4254"/>
                  </a:lnTo>
                  <a:lnTo>
                    <a:pt x="3403" y="4254"/>
                  </a:lnTo>
                  <a:lnTo>
                    <a:pt x="3403" y="2552"/>
                  </a:lnTo>
                  <a:lnTo>
                    <a:pt x="5956" y="2552"/>
                  </a:lnTo>
                  <a:lnTo>
                    <a:pt x="5956" y="3403"/>
                  </a:lnTo>
                  <a:lnTo>
                    <a:pt x="6819" y="3403"/>
                  </a:lnTo>
                  <a:lnTo>
                    <a:pt x="6819" y="850"/>
                  </a:lnTo>
                  <a:lnTo>
                    <a:pt x="5105" y="850"/>
                  </a:lnTo>
                  <a:lnTo>
                    <a:pt x="4254" y="0"/>
                  </a:lnTo>
                  <a:lnTo>
                    <a:pt x="3403" y="0"/>
                  </a:lnTo>
                  <a:lnTo>
                    <a:pt x="2540" y="850"/>
                  </a:lnTo>
                  <a:lnTo>
                    <a:pt x="825" y="850"/>
                  </a:lnTo>
                  <a:lnTo>
                    <a:pt x="825" y="2552"/>
                  </a:lnTo>
                  <a:lnTo>
                    <a:pt x="0" y="2552"/>
                  </a:lnTo>
                  <a:lnTo>
                    <a:pt x="0" y="4254"/>
                  </a:lnTo>
                  <a:lnTo>
                    <a:pt x="825" y="5105"/>
                  </a:lnTo>
                  <a:lnTo>
                    <a:pt x="825" y="5943"/>
                  </a:lnTo>
                  <a:lnTo>
                    <a:pt x="1701" y="6807"/>
                  </a:lnTo>
                  <a:lnTo>
                    <a:pt x="2540" y="6807"/>
                  </a:lnTo>
                  <a:lnTo>
                    <a:pt x="2540" y="7645"/>
                  </a:lnTo>
                  <a:lnTo>
                    <a:pt x="3403" y="7645"/>
                  </a:lnTo>
                  <a:lnTo>
                    <a:pt x="4254" y="8509"/>
                  </a:lnTo>
                  <a:lnTo>
                    <a:pt x="5105" y="8509"/>
                  </a:lnTo>
                  <a:lnTo>
                    <a:pt x="5105" y="10210"/>
                  </a:lnTo>
                  <a:lnTo>
                    <a:pt x="825" y="10210"/>
                  </a:lnTo>
                  <a:lnTo>
                    <a:pt x="825" y="9359"/>
                  </a:lnTo>
                  <a:lnTo>
                    <a:pt x="0" y="9359"/>
                  </a:lnTo>
                  <a:lnTo>
                    <a:pt x="0" y="11912"/>
                  </a:lnTo>
                  <a:lnTo>
                    <a:pt x="1701" y="11912"/>
                  </a:lnTo>
                  <a:lnTo>
                    <a:pt x="2540" y="12763"/>
                  </a:lnTo>
                  <a:lnTo>
                    <a:pt x="5956" y="12763"/>
                  </a:lnTo>
                  <a:lnTo>
                    <a:pt x="6819" y="11912"/>
                  </a:lnTo>
                  <a:lnTo>
                    <a:pt x="7645" y="11061"/>
                  </a:lnTo>
                  <a:lnTo>
                    <a:pt x="7645" y="10210"/>
                  </a:lnTo>
                  <a:lnTo>
                    <a:pt x="7645" y="6807"/>
                  </a:lnTo>
                  <a:close/>
                </a:path>
                <a:path w="64770" h="17144">
                  <a:moveTo>
                    <a:pt x="12776" y="1689"/>
                  </a:moveTo>
                  <a:lnTo>
                    <a:pt x="9359" y="850"/>
                  </a:lnTo>
                  <a:lnTo>
                    <a:pt x="9359" y="12763"/>
                  </a:lnTo>
                  <a:lnTo>
                    <a:pt x="12776" y="12763"/>
                  </a:lnTo>
                  <a:lnTo>
                    <a:pt x="12776" y="1689"/>
                  </a:lnTo>
                  <a:close/>
                </a:path>
                <a:path w="64770" h="17144">
                  <a:moveTo>
                    <a:pt x="22136" y="2552"/>
                  </a:moveTo>
                  <a:lnTo>
                    <a:pt x="14478" y="1701"/>
                  </a:lnTo>
                  <a:lnTo>
                    <a:pt x="14478" y="13614"/>
                  </a:lnTo>
                  <a:lnTo>
                    <a:pt x="22136" y="13614"/>
                  </a:lnTo>
                  <a:lnTo>
                    <a:pt x="22136" y="11912"/>
                  </a:lnTo>
                  <a:lnTo>
                    <a:pt x="17894" y="11061"/>
                  </a:lnTo>
                  <a:lnTo>
                    <a:pt x="17894" y="8509"/>
                  </a:lnTo>
                  <a:lnTo>
                    <a:pt x="21285" y="9359"/>
                  </a:lnTo>
                  <a:lnTo>
                    <a:pt x="21285" y="6807"/>
                  </a:lnTo>
                  <a:lnTo>
                    <a:pt x="17894" y="6807"/>
                  </a:lnTo>
                  <a:lnTo>
                    <a:pt x="17894" y="4254"/>
                  </a:lnTo>
                  <a:lnTo>
                    <a:pt x="22136" y="4254"/>
                  </a:lnTo>
                  <a:lnTo>
                    <a:pt x="22136" y="2552"/>
                  </a:lnTo>
                  <a:close/>
                </a:path>
                <a:path w="64770" h="17144">
                  <a:moveTo>
                    <a:pt x="35763" y="3403"/>
                  </a:moveTo>
                  <a:lnTo>
                    <a:pt x="32334" y="3403"/>
                  </a:lnTo>
                  <a:lnTo>
                    <a:pt x="29794" y="10223"/>
                  </a:lnTo>
                  <a:lnTo>
                    <a:pt x="27228" y="2552"/>
                  </a:lnTo>
                  <a:lnTo>
                    <a:pt x="23837" y="2552"/>
                  </a:lnTo>
                  <a:lnTo>
                    <a:pt x="23837" y="14478"/>
                  </a:lnTo>
                  <a:lnTo>
                    <a:pt x="25527" y="14478"/>
                  </a:lnTo>
                  <a:lnTo>
                    <a:pt x="25527" y="6807"/>
                  </a:lnTo>
                  <a:lnTo>
                    <a:pt x="28079" y="14478"/>
                  </a:lnTo>
                  <a:lnTo>
                    <a:pt x="30632" y="14478"/>
                  </a:lnTo>
                  <a:lnTo>
                    <a:pt x="33185" y="7645"/>
                  </a:lnTo>
                  <a:lnTo>
                    <a:pt x="33185" y="15316"/>
                  </a:lnTo>
                  <a:lnTo>
                    <a:pt x="35763" y="15316"/>
                  </a:lnTo>
                  <a:lnTo>
                    <a:pt x="35763" y="3403"/>
                  </a:lnTo>
                  <a:close/>
                </a:path>
                <a:path w="64770" h="17144">
                  <a:moveTo>
                    <a:pt x="45961" y="4254"/>
                  </a:moveTo>
                  <a:lnTo>
                    <a:pt x="38303" y="3403"/>
                  </a:lnTo>
                  <a:lnTo>
                    <a:pt x="38303" y="15316"/>
                  </a:lnTo>
                  <a:lnTo>
                    <a:pt x="45961" y="16167"/>
                  </a:lnTo>
                  <a:lnTo>
                    <a:pt x="45961" y="13614"/>
                  </a:lnTo>
                  <a:lnTo>
                    <a:pt x="40868" y="13614"/>
                  </a:lnTo>
                  <a:lnTo>
                    <a:pt x="40868" y="10210"/>
                  </a:lnTo>
                  <a:lnTo>
                    <a:pt x="45110" y="11061"/>
                  </a:lnTo>
                  <a:lnTo>
                    <a:pt x="45110" y="9359"/>
                  </a:lnTo>
                  <a:lnTo>
                    <a:pt x="40868" y="8496"/>
                  </a:lnTo>
                  <a:lnTo>
                    <a:pt x="40868" y="5943"/>
                  </a:lnTo>
                  <a:lnTo>
                    <a:pt x="45961" y="6807"/>
                  </a:lnTo>
                  <a:lnTo>
                    <a:pt x="45961" y="4254"/>
                  </a:lnTo>
                  <a:close/>
                </a:path>
                <a:path w="64770" h="17144">
                  <a:moveTo>
                    <a:pt x="56172" y="5105"/>
                  </a:moveTo>
                  <a:lnTo>
                    <a:pt x="53632" y="5105"/>
                  </a:lnTo>
                  <a:lnTo>
                    <a:pt x="53632" y="11912"/>
                  </a:lnTo>
                  <a:lnTo>
                    <a:pt x="50215" y="4254"/>
                  </a:lnTo>
                  <a:lnTo>
                    <a:pt x="46812" y="4254"/>
                  </a:lnTo>
                  <a:lnTo>
                    <a:pt x="46812" y="16167"/>
                  </a:lnTo>
                  <a:lnTo>
                    <a:pt x="49364" y="16167"/>
                  </a:lnTo>
                  <a:lnTo>
                    <a:pt x="49364" y="9359"/>
                  </a:lnTo>
                  <a:lnTo>
                    <a:pt x="52793" y="16167"/>
                  </a:lnTo>
                  <a:lnTo>
                    <a:pt x="56172" y="17018"/>
                  </a:lnTo>
                  <a:lnTo>
                    <a:pt x="56172" y="5105"/>
                  </a:lnTo>
                  <a:close/>
                </a:path>
                <a:path w="64770" h="17144">
                  <a:moveTo>
                    <a:pt x="64693" y="5956"/>
                  </a:moveTo>
                  <a:lnTo>
                    <a:pt x="62128" y="5956"/>
                  </a:lnTo>
                  <a:lnTo>
                    <a:pt x="62128" y="5118"/>
                  </a:lnTo>
                  <a:lnTo>
                    <a:pt x="60452" y="5118"/>
                  </a:lnTo>
                  <a:lnTo>
                    <a:pt x="59588" y="5956"/>
                  </a:lnTo>
                  <a:lnTo>
                    <a:pt x="58737" y="5956"/>
                  </a:lnTo>
                  <a:lnTo>
                    <a:pt x="57886" y="6807"/>
                  </a:lnTo>
                  <a:lnTo>
                    <a:pt x="57886" y="7658"/>
                  </a:lnTo>
                  <a:lnTo>
                    <a:pt x="57023" y="7658"/>
                  </a:lnTo>
                  <a:lnTo>
                    <a:pt x="57023" y="10223"/>
                  </a:lnTo>
                  <a:lnTo>
                    <a:pt x="57886" y="10223"/>
                  </a:lnTo>
                  <a:lnTo>
                    <a:pt x="57886" y="11061"/>
                  </a:lnTo>
                  <a:lnTo>
                    <a:pt x="58737" y="11061"/>
                  </a:lnTo>
                  <a:lnTo>
                    <a:pt x="58737" y="11925"/>
                  </a:lnTo>
                  <a:lnTo>
                    <a:pt x="59588" y="11925"/>
                  </a:lnTo>
                  <a:lnTo>
                    <a:pt x="60452" y="12776"/>
                  </a:lnTo>
                  <a:lnTo>
                    <a:pt x="61302" y="12776"/>
                  </a:lnTo>
                  <a:lnTo>
                    <a:pt x="61302" y="13627"/>
                  </a:lnTo>
                  <a:lnTo>
                    <a:pt x="62128" y="13627"/>
                  </a:lnTo>
                  <a:lnTo>
                    <a:pt x="62128" y="15316"/>
                  </a:lnTo>
                  <a:lnTo>
                    <a:pt x="58737" y="15316"/>
                  </a:lnTo>
                  <a:lnTo>
                    <a:pt x="58737" y="14478"/>
                  </a:lnTo>
                  <a:lnTo>
                    <a:pt x="57023" y="14478"/>
                  </a:lnTo>
                  <a:lnTo>
                    <a:pt x="57023" y="16179"/>
                  </a:lnTo>
                  <a:lnTo>
                    <a:pt x="57886" y="16179"/>
                  </a:lnTo>
                  <a:lnTo>
                    <a:pt x="57886" y="17030"/>
                  </a:lnTo>
                  <a:lnTo>
                    <a:pt x="63842" y="17030"/>
                  </a:lnTo>
                  <a:lnTo>
                    <a:pt x="63842" y="16179"/>
                  </a:lnTo>
                  <a:lnTo>
                    <a:pt x="64693" y="16179"/>
                  </a:lnTo>
                  <a:lnTo>
                    <a:pt x="64693" y="15316"/>
                  </a:lnTo>
                  <a:lnTo>
                    <a:pt x="64693" y="11925"/>
                  </a:lnTo>
                  <a:lnTo>
                    <a:pt x="63842" y="11925"/>
                  </a:lnTo>
                  <a:lnTo>
                    <a:pt x="63842" y="11061"/>
                  </a:lnTo>
                  <a:lnTo>
                    <a:pt x="62979" y="11061"/>
                  </a:lnTo>
                  <a:lnTo>
                    <a:pt x="62979" y="10223"/>
                  </a:lnTo>
                  <a:lnTo>
                    <a:pt x="61302" y="10223"/>
                  </a:lnTo>
                  <a:lnTo>
                    <a:pt x="61302" y="9372"/>
                  </a:lnTo>
                  <a:lnTo>
                    <a:pt x="60452" y="9372"/>
                  </a:lnTo>
                  <a:lnTo>
                    <a:pt x="60452" y="7658"/>
                  </a:lnTo>
                  <a:lnTo>
                    <a:pt x="62979" y="7658"/>
                  </a:lnTo>
                  <a:lnTo>
                    <a:pt x="62979" y="8509"/>
                  </a:lnTo>
                  <a:lnTo>
                    <a:pt x="64693" y="8509"/>
                  </a:lnTo>
                  <a:lnTo>
                    <a:pt x="64693" y="595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603748" y="1286788"/>
              <a:ext cx="364490" cy="1209040"/>
            </a:xfrm>
            <a:custGeom>
              <a:avLst/>
              <a:gdLst/>
              <a:ahLst/>
              <a:cxnLst/>
              <a:rect l="l" t="t" r="r" b="b"/>
              <a:pathLst>
                <a:path w="364489" h="1209039">
                  <a:moveTo>
                    <a:pt x="0" y="0"/>
                  </a:moveTo>
                  <a:lnTo>
                    <a:pt x="0" y="1208887"/>
                  </a:lnTo>
                </a:path>
                <a:path w="364489" h="1209039">
                  <a:moveTo>
                    <a:pt x="364363" y="34048"/>
                  </a:moveTo>
                  <a:lnTo>
                    <a:pt x="364363" y="1105027"/>
                  </a:lnTo>
                </a:path>
                <a:path w="364489" h="1209039">
                  <a:moveTo>
                    <a:pt x="0" y="34048"/>
                  </a:moveTo>
                  <a:lnTo>
                    <a:pt x="364363" y="63842"/>
                  </a:lnTo>
                </a:path>
                <a:path w="364489" h="1209039">
                  <a:moveTo>
                    <a:pt x="0" y="103860"/>
                  </a:moveTo>
                  <a:lnTo>
                    <a:pt x="364363" y="12599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619080" y="1326793"/>
              <a:ext cx="285750" cy="61594"/>
            </a:xfrm>
            <a:custGeom>
              <a:avLst/>
              <a:gdLst/>
              <a:ahLst/>
              <a:cxnLst/>
              <a:rect l="l" t="t" r="r" b="b"/>
              <a:pathLst>
                <a:path w="285750" h="61594">
                  <a:moveTo>
                    <a:pt x="5092" y="50228"/>
                  </a:moveTo>
                  <a:lnTo>
                    <a:pt x="0" y="50228"/>
                  </a:lnTo>
                  <a:lnTo>
                    <a:pt x="0" y="57048"/>
                  </a:lnTo>
                  <a:lnTo>
                    <a:pt x="5092" y="57048"/>
                  </a:lnTo>
                  <a:lnTo>
                    <a:pt x="5092" y="50228"/>
                  </a:lnTo>
                  <a:close/>
                </a:path>
                <a:path w="285750" h="61594">
                  <a:moveTo>
                    <a:pt x="5092" y="42570"/>
                  </a:moveTo>
                  <a:lnTo>
                    <a:pt x="0" y="42570"/>
                  </a:lnTo>
                  <a:lnTo>
                    <a:pt x="0" y="48539"/>
                  </a:lnTo>
                  <a:lnTo>
                    <a:pt x="5092" y="48539"/>
                  </a:lnTo>
                  <a:lnTo>
                    <a:pt x="5092" y="42570"/>
                  </a:lnTo>
                  <a:close/>
                </a:path>
                <a:path w="285750" h="61594">
                  <a:moveTo>
                    <a:pt x="5092" y="34061"/>
                  </a:moveTo>
                  <a:lnTo>
                    <a:pt x="0" y="33210"/>
                  </a:lnTo>
                  <a:lnTo>
                    <a:pt x="0" y="40017"/>
                  </a:lnTo>
                  <a:lnTo>
                    <a:pt x="5092" y="40017"/>
                  </a:lnTo>
                  <a:lnTo>
                    <a:pt x="5092" y="34061"/>
                  </a:lnTo>
                  <a:close/>
                </a:path>
                <a:path w="285750" h="61594">
                  <a:moveTo>
                    <a:pt x="5092" y="25539"/>
                  </a:moveTo>
                  <a:lnTo>
                    <a:pt x="0" y="24701"/>
                  </a:lnTo>
                  <a:lnTo>
                    <a:pt x="0" y="31508"/>
                  </a:lnTo>
                  <a:lnTo>
                    <a:pt x="5092" y="31508"/>
                  </a:lnTo>
                  <a:lnTo>
                    <a:pt x="5092" y="25539"/>
                  </a:lnTo>
                  <a:close/>
                </a:path>
                <a:path w="285750" h="61594">
                  <a:moveTo>
                    <a:pt x="5092" y="17043"/>
                  </a:moveTo>
                  <a:lnTo>
                    <a:pt x="0" y="17043"/>
                  </a:lnTo>
                  <a:lnTo>
                    <a:pt x="0" y="22999"/>
                  </a:lnTo>
                  <a:lnTo>
                    <a:pt x="5092" y="23850"/>
                  </a:lnTo>
                  <a:lnTo>
                    <a:pt x="5092" y="17043"/>
                  </a:lnTo>
                  <a:close/>
                </a:path>
                <a:path w="285750" h="61594">
                  <a:moveTo>
                    <a:pt x="5092" y="8521"/>
                  </a:moveTo>
                  <a:lnTo>
                    <a:pt x="0" y="8521"/>
                  </a:lnTo>
                  <a:lnTo>
                    <a:pt x="0" y="14490"/>
                  </a:lnTo>
                  <a:lnTo>
                    <a:pt x="5092" y="15328"/>
                  </a:lnTo>
                  <a:lnTo>
                    <a:pt x="5092" y="8521"/>
                  </a:lnTo>
                  <a:close/>
                </a:path>
                <a:path w="285750" h="61594">
                  <a:moveTo>
                    <a:pt x="5092" y="0"/>
                  </a:moveTo>
                  <a:lnTo>
                    <a:pt x="0" y="0"/>
                  </a:lnTo>
                  <a:lnTo>
                    <a:pt x="0" y="6819"/>
                  </a:lnTo>
                  <a:lnTo>
                    <a:pt x="5092" y="6819"/>
                  </a:lnTo>
                  <a:lnTo>
                    <a:pt x="5092" y="0"/>
                  </a:lnTo>
                  <a:close/>
                </a:path>
                <a:path w="285750" h="61594">
                  <a:moveTo>
                    <a:pt x="11912" y="51079"/>
                  </a:moveTo>
                  <a:lnTo>
                    <a:pt x="6807" y="51079"/>
                  </a:lnTo>
                  <a:lnTo>
                    <a:pt x="6807" y="57061"/>
                  </a:lnTo>
                  <a:lnTo>
                    <a:pt x="11912" y="57899"/>
                  </a:lnTo>
                  <a:lnTo>
                    <a:pt x="11912" y="51079"/>
                  </a:lnTo>
                  <a:close/>
                </a:path>
                <a:path w="285750" h="61594">
                  <a:moveTo>
                    <a:pt x="11912" y="43421"/>
                  </a:moveTo>
                  <a:lnTo>
                    <a:pt x="6807" y="42570"/>
                  </a:lnTo>
                  <a:lnTo>
                    <a:pt x="6807" y="49377"/>
                  </a:lnTo>
                  <a:lnTo>
                    <a:pt x="11912" y="49377"/>
                  </a:lnTo>
                  <a:lnTo>
                    <a:pt x="11912" y="43421"/>
                  </a:lnTo>
                  <a:close/>
                </a:path>
                <a:path w="285750" h="61594">
                  <a:moveTo>
                    <a:pt x="11912" y="34925"/>
                  </a:moveTo>
                  <a:lnTo>
                    <a:pt x="6807" y="34074"/>
                  </a:lnTo>
                  <a:lnTo>
                    <a:pt x="6807" y="40881"/>
                  </a:lnTo>
                  <a:lnTo>
                    <a:pt x="11912" y="40881"/>
                  </a:lnTo>
                  <a:lnTo>
                    <a:pt x="11912" y="34925"/>
                  </a:lnTo>
                  <a:close/>
                </a:path>
                <a:path w="285750" h="61594">
                  <a:moveTo>
                    <a:pt x="11912" y="26403"/>
                  </a:moveTo>
                  <a:lnTo>
                    <a:pt x="6807" y="25552"/>
                  </a:lnTo>
                  <a:lnTo>
                    <a:pt x="6807" y="32359"/>
                  </a:lnTo>
                  <a:lnTo>
                    <a:pt x="11912" y="32359"/>
                  </a:lnTo>
                  <a:lnTo>
                    <a:pt x="11912" y="26403"/>
                  </a:lnTo>
                  <a:close/>
                </a:path>
                <a:path w="285750" h="61594">
                  <a:moveTo>
                    <a:pt x="11912" y="17894"/>
                  </a:moveTo>
                  <a:lnTo>
                    <a:pt x="6807" y="17894"/>
                  </a:lnTo>
                  <a:lnTo>
                    <a:pt x="6807" y="23850"/>
                  </a:lnTo>
                  <a:lnTo>
                    <a:pt x="11912" y="24701"/>
                  </a:lnTo>
                  <a:lnTo>
                    <a:pt x="11912" y="17894"/>
                  </a:lnTo>
                  <a:close/>
                </a:path>
                <a:path w="285750" h="61594">
                  <a:moveTo>
                    <a:pt x="11912" y="9372"/>
                  </a:moveTo>
                  <a:lnTo>
                    <a:pt x="6807" y="9372"/>
                  </a:lnTo>
                  <a:lnTo>
                    <a:pt x="6807" y="15328"/>
                  </a:lnTo>
                  <a:lnTo>
                    <a:pt x="11912" y="16179"/>
                  </a:lnTo>
                  <a:lnTo>
                    <a:pt x="11912" y="9372"/>
                  </a:lnTo>
                  <a:close/>
                </a:path>
                <a:path w="285750" h="61594">
                  <a:moveTo>
                    <a:pt x="11912" y="863"/>
                  </a:moveTo>
                  <a:lnTo>
                    <a:pt x="6807" y="863"/>
                  </a:lnTo>
                  <a:lnTo>
                    <a:pt x="6807" y="6832"/>
                  </a:lnTo>
                  <a:lnTo>
                    <a:pt x="11912" y="7670"/>
                  </a:lnTo>
                  <a:lnTo>
                    <a:pt x="11912" y="863"/>
                  </a:lnTo>
                  <a:close/>
                </a:path>
                <a:path w="285750" h="61594">
                  <a:moveTo>
                    <a:pt x="19570" y="51930"/>
                  </a:moveTo>
                  <a:lnTo>
                    <a:pt x="13614" y="51079"/>
                  </a:lnTo>
                  <a:lnTo>
                    <a:pt x="13614" y="57899"/>
                  </a:lnTo>
                  <a:lnTo>
                    <a:pt x="19570" y="57899"/>
                  </a:lnTo>
                  <a:lnTo>
                    <a:pt x="19570" y="51930"/>
                  </a:lnTo>
                  <a:close/>
                </a:path>
                <a:path w="285750" h="61594">
                  <a:moveTo>
                    <a:pt x="19570" y="34925"/>
                  </a:moveTo>
                  <a:lnTo>
                    <a:pt x="13614" y="34925"/>
                  </a:lnTo>
                  <a:lnTo>
                    <a:pt x="13614" y="40881"/>
                  </a:lnTo>
                  <a:lnTo>
                    <a:pt x="19570" y="41732"/>
                  </a:lnTo>
                  <a:lnTo>
                    <a:pt x="19570" y="34925"/>
                  </a:lnTo>
                  <a:close/>
                </a:path>
                <a:path w="285750" h="61594">
                  <a:moveTo>
                    <a:pt x="19570" y="26403"/>
                  </a:moveTo>
                  <a:lnTo>
                    <a:pt x="13614" y="26403"/>
                  </a:lnTo>
                  <a:lnTo>
                    <a:pt x="13614" y="32359"/>
                  </a:lnTo>
                  <a:lnTo>
                    <a:pt x="19570" y="33210"/>
                  </a:lnTo>
                  <a:lnTo>
                    <a:pt x="19570" y="26403"/>
                  </a:lnTo>
                  <a:close/>
                </a:path>
                <a:path w="285750" h="61594">
                  <a:moveTo>
                    <a:pt x="19570" y="18732"/>
                  </a:moveTo>
                  <a:lnTo>
                    <a:pt x="13614" y="17894"/>
                  </a:lnTo>
                  <a:lnTo>
                    <a:pt x="13614" y="24701"/>
                  </a:lnTo>
                  <a:lnTo>
                    <a:pt x="19570" y="24701"/>
                  </a:lnTo>
                  <a:lnTo>
                    <a:pt x="19570" y="18732"/>
                  </a:lnTo>
                  <a:close/>
                </a:path>
                <a:path w="285750" h="61594">
                  <a:moveTo>
                    <a:pt x="19570" y="10223"/>
                  </a:moveTo>
                  <a:lnTo>
                    <a:pt x="13614" y="9372"/>
                  </a:lnTo>
                  <a:lnTo>
                    <a:pt x="13614" y="16179"/>
                  </a:lnTo>
                  <a:lnTo>
                    <a:pt x="19570" y="16179"/>
                  </a:lnTo>
                  <a:lnTo>
                    <a:pt x="19570" y="10223"/>
                  </a:lnTo>
                  <a:close/>
                </a:path>
                <a:path w="285750" h="61594">
                  <a:moveTo>
                    <a:pt x="19570" y="1701"/>
                  </a:moveTo>
                  <a:lnTo>
                    <a:pt x="13614" y="863"/>
                  </a:lnTo>
                  <a:lnTo>
                    <a:pt x="13614" y="7670"/>
                  </a:lnTo>
                  <a:lnTo>
                    <a:pt x="19570" y="7670"/>
                  </a:lnTo>
                  <a:lnTo>
                    <a:pt x="19570" y="1701"/>
                  </a:lnTo>
                  <a:close/>
                </a:path>
                <a:path w="285750" h="61594">
                  <a:moveTo>
                    <a:pt x="19583" y="43421"/>
                  </a:moveTo>
                  <a:lnTo>
                    <a:pt x="13627" y="43421"/>
                  </a:lnTo>
                  <a:lnTo>
                    <a:pt x="13627" y="49377"/>
                  </a:lnTo>
                  <a:lnTo>
                    <a:pt x="19583" y="49377"/>
                  </a:lnTo>
                  <a:lnTo>
                    <a:pt x="19583" y="43421"/>
                  </a:lnTo>
                  <a:close/>
                </a:path>
                <a:path w="285750" h="61594">
                  <a:moveTo>
                    <a:pt x="26390" y="51943"/>
                  </a:moveTo>
                  <a:lnTo>
                    <a:pt x="21272" y="51943"/>
                  </a:lnTo>
                  <a:lnTo>
                    <a:pt x="21272" y="57899"/>
                  </a:lnTo>
                  <a:lnTo>
                    <a:pt x="26390" y="58750"/>
                  </a:lnTo>
                  <a:lnTo>
                    <a:pt x="26390" y="51943"/>
                  </a:lnTo>
                  <a:close/>
                </a:path>
                <a:path w="285750" h="61594">
                  <a:moveTo>
                    <a:pt x="26390" y="43434"/>
                  </a:moveTo>
                  <a:lnTo>
                    <a:pt x="21272" y="43434"/>
                  </a:lnTo>
                  <a:lnTo>
                    <a:pt x="21272" y="49390"/>
                  </a:lnTo>
                  <a:lnTo>
                    <a:pt x="26390" y="50241"/>
                  </a:lnTo>
                  <a:lnTo>
                    <a:pt x="26390" y="43434"/>
                  </a:lnTo>
                  <a:close/>
                </a:path>
                <a:path w="285750" h="61594">
                  <a:moveTo>
                    <a:pt x="26390" y="35763"/>
                  </a:moveTo>
                  <a:lnTo>
                    <a:pt x="21272" y="34925"/>
                  </a:lnTo>
                  <a:lnTo>
                    <a:pt x="21272" y="41732"/>
                  </a:lnTo>
                  <a:lnTo>
                    <a:pt x="26390" y="41732"/>
                  </a:lnTo>
                  <a:lnTo>
                    <a:pt x="26390" y="35763"/>
                  </a:lnTo>
                  <a:close/>
                </a:path>
                <a:path w="285750" h="61594">
                  <a:moveTo>
                    <a:pt x="26390" y="27254"/>
                  </a:moveTo>
                  <a:lnTo>
                    <a:pt x="21272" y="26403"/>
                  </a:lnTo>
                  <a:lnTo>
                    <a:pt x="21272" y="33210"/>
                  </a:lnTo>
                  <a:lnTo>
                    <a:pt x="26390" y="33210"/>
                  </a:lnTo>
                  <a:lnTo>
                    <a:pt x="26390" y="27254"/>
                  </a:lnTo>
                  <a:close/>
                </a:path>
                <a:path w="285750" h="61594">
                  <a:moveTo>
                    <a:pt x="26390" y="11074"/>
                  </a:moveTo>
                  <a:lnTo>
                    <a:pt x="21272" y="10236"/>
                  </a:lnTo>
                  <a:lnTo>
                    <a:pt x="21272" y="16192"/>
                  </a:lnTo>
                  <a:lnTo>
                    <a:pt x="26390" y="17043"/>
                  </a:lnTo>
                  <a:lnTo>
                    <a:pt x="26390" y="11074"/>
                  </a:lnTo>
                  <a:close/>
                </a:path>
                <a:path w="285750" h="61594">
                  <a:moveTo>
                    <a:pt x="26390" y="2565"/>
                  </a:moveTo>
                  <a:lnTo>
                    <a:pt x="21272" y="1714"/>
                  </a:lnTo>
                  <a:lnTo>
                    <a:pt x="21272" y="7683"/>
                  </a:lnTo>
                  <a:lnTo>
                    <a:pt x="26390" y="8521"/>
                  </a:lnTo>
                  <a:lnTo>
                    <a:pt x="26390" y="2565"/>
                  </a:lnTo>
                  <a:close/>
                </a:path>
                <a:path w="285750" h="61594">
                  <a:moveTo>
                    <a:pt x="26403" y="18732"/>
                  </a:moveTo>
                  <a:lnTo>
                    <a:pt x="21285" y="18732"/>
                  </a:lnTo>
                  <a:lnTo>
                    <a:pt x="21285" y="24701"/>
                  </a:lnTo>
                  <a:lnTo>
                    <a:pt x="26403" y="24701"/>
                  </a:lnTo>
                  <a:lnTo>
                    <a:pt x="26403" y="18732"/>
                  </a:lnTo>
                  <a:close/>
                </a:path>
                <a:path w="285750" h="61594">
                  <a:moveTo>
                    <a:pt x="33197" y="52793"/>
                  </a:moveTo>
                  <a:lnTo>
                    <a:pt x="28092" y="51943"/>
                  </a:lnTo>
                  <a:lnTo>
                    <a:pt x="28092" y="58750"/>
                  </a:lnTo>
                  <a:lnTo>
                    <a:pt x="33197" y="58750"/>
                  </a:lnTo>
                  <a:lnTo>
                    <a:pt x="33197" y="52793"/>
                  </a:lnTo>
                  <a:close/>
                </a:path>
                <a:path w="285750" h="61594">
                  <a:moveTo>
                    <a:pt x="33197" y="44272"/>
                  </a:moveTo>
                  <a:lnTo>
                    <a:pt x="28092" y="43434"/>
                  </a:lnTo>
                  <a:lnTo>
                    <a:pt x="28092" y="50241"/>
                  </a:lnTo>
                  <a:lnTo>
                    <a:pt x="33197" y="50241"/>
                  </a:lnTo>
                  <a:lnTo>
                    <a:pt x="33197" y="44272"/>
                  </a:lnTo>
                  <a:close/>
                </a:path>
                <a:path w="285750" h="61594">
                  <a:moveTo>
                    <a:pt x="33197" y="35763"/>
                  </a:moveTo>
                  <a:lnTo>
                    <a:pt x="28092" y="35763"/>
                  </a:lnTo>
                  <a:lnTo>
                    <a:pt x="28092" y="41732"/>
                  </a:lnTo>
                  <a:lnTo>
                    <a:pt x="33197" y="42570"/>
                  </a:lnTo>
                  <a:lnTo>
                    <a:pt x="33197" y="35763"/>
                  </a:lnTo>
                  <a:close/>
                </a:path>
                <a:path w="285750" h="61594">
                  <a:moveTo>
                    <a:pt x="33197" y="28092"/>
                  </a:moveTo>
                  <a:lnTo>
                    <a:pt x="28092" y="27254"/>
                  </a:lnTo>
                  <a:lnTo>
                    <a:pt x="28092" y="33210"/>
                  </a:lnTo>
                  <a:lnTo>
                    <a:pt x="33197" y="34061"/>
                  </a:lnTo>
                  <a:lnTo>
                    <a:pt x="33197" y="28092"/>
                  </a:lnTo>
                  <a:close/>
                </a:path>
                <a:path w="285750" h="61594">
                  <a:moveTo>
                    <a:pt x="33197" y="19583"/>
                  </a:moveTo>
                  <a:lnTo>
                    <a:pt x="28092" y="18732"/>
                  </a:lnTo>
                  <a:lnTo>
                    <a:pt x="28092" y="25539"/>
                  </a:lnTo>
                  <a:lnTo>
                    <a:pt x="33197" y="25539"/>
                  </a:lnTo>
                  <a:lnTo>
                    <a:pt x="33197" y="19583"/>
                  </a:lnTo>
                  <a:close/>
                </a:path>
                <a:path w="285750" h="61594">
                  <a:moveTo>
                    <a:pt x="33197" y="11074"/>
                  </a:moveTo>
                  <a:lnTo>
                    <a:pt x="28092" y="11074"/>
                  </a:lnTo>
                  <a:lnTo>
                    <a:pt x="28092" y="17043"/>
                  </a:lnTo>
                  <a:lnTo>
                    <a:pt x="33197" y="17894"/>
                  </a:lnTo>
                  <a:lnTo>
                    <a:pt x="33197" y="11074"/>
                  </a:lnTo>
                  <a:close/>
                </a:path>
                <a:path w="285750" h="61594">
                  <a:moveTo>
                    <a:pt x="33197" y="2565"/>
                  </a:moveTo>
                  <a:lnTo>
                    <a:pt x="28092" y="2565"/>
                  </a:lnTo>
                  <a:lnTo>
                    <a:pt x="28092" y="8521"/>
                  </a:lnTo>
                  <a:lnTo>
                    <a:pt x="33197" y="9372"/>
                  </a:lnTo>
                  <a:lnTo>
                    <a:pt x="33197" y="2565"/>
                  </a:lnTo>
                  <a:close/>
                </a:path>
                <a:path w="285750" h="61594">
                  <a:moveTo>
                    <a:pt x="40017" y="52793"/>
                  </a:moveTo>
                  <a:lnTo>
                    <a:pt x="34899" y="52793"/>
                  </a:lnTo>
                  <a:lnTo>
                    <a:pt x="34899" y="58750"/>
                  </a:lnTo>
                  <a:lnTo>
                    <a:pt x="40017" y="59601"/>
                  </a:lnTo>
                  <a:lnTo>
                    <a:pt x="40017" y="52793"/>
                  </a:lnTo>
                  <a:close/>
                </a:path>
                <a:path w="285750" h="61594">
                  <a:moveTo>
                    <a:pt x="40017" y="44272"/>
                  </a:moveTo>
                  <a:lnTo>
                    <a:pt x="34899" y="44272"/>
                  </a:lnTo>
                  <a:lnTo>
                    <a:pt x="34899" y="50241"/>
                  </a:lnTo>
                  <a:lnTo>
                    <a:pt x="40017" y="51079"/>
                  </a:lnTo>
                  <a:lnTo>
                    <a:pt x="40017" y="44272"/>
                  </a:lnTo>
                  <a:close/>
                </a:path>
                <a:path w="285750" h="61594">
                  <a:moveTo>
                    <a:pt x="40017" y="36614"/>
                  </a:moveTo>
                  <a:lnTo>
                    <a:pt x="34899" y="36614"/>
                  </a:lnTo>
                  <a:lnTo>
                    <a:pt x="34899" y="42583"/>
                  </a:lnTo>
                  <a:lnTo>
                    <a:pt x="40017" y="42583"/>
                  </a:lnTo>
                  <a:lnTo>
                    <a:pt x="40017" y="36614"/>
                  </a:lnTo>
                  <a:close/>
                </a:path>
                <a:path w="285750" h="61594">
                  <a:moveTo>
                    <a:pt x="40017" y="28105"/>
                  </a:moveTo>
                  <a:lnTo>
                    <a:pt x="34899" y="28105"/>
                  </a:lnTo>
                  <a:lnTo>
                    <a:pt x="34899" y="34074"/>
                  </a:lnTo>
                  <a:lnTo>
                    <a:pt x="40017" y="34925"/>
                  </a:lnTo>
                  <a:lnTo>
                    <a:pt x="40017" y="28105"/>
                  </a:lnTo>
                  <a:close/>
                </a:path>
                <a:path w="285750" h="61594">
                  <a:moveTo>
                    <a:pt x="40017" y="19596"/>
                  </a:moveTo>
                  <a:lnTo>
                    <a:pt x="34899" y="19596"/>
                  </a:lnTo>
                  <a:lnTo>
                    <a:pt x="34899" y="25552"/>
                  </a:lnTo>
                  <a:lnTo>
                    <a:pt x="40017" y="26403"/>
                  </a:lnTo>
                  <a:lnTo>
                    <a:pt x="40017" y="19596"/>
                  </a:lnTo>
                  <a:close/>
                </a:path>
                <a:path w="285750" h="61594">
                  <a:moveTo>
                    <a:pt x="40017" y="11925"/>
                  </a:moveTo>
                  <a:lnTo>
                    <a:pt x="34899" y="11074"/>
                  </a:lnTo>
                  <a:lnTo>
                    <a:pt x="34899" y="17894"/>
                  </a:lnTo>
                  <a:lnTo>
                    <a:pt x="40017" y="17894"/>
                  </a:lnTo>
                  <a:lnTo>
                    <a:pt x="40017" y="11925"/>
                  </a:lnTo>
                  <a:close/>
                </a:path>
                <a:path w="285750" h="61594">
                  <a:moveTo>
                    <a:pt x="40017" y="3416"/>
                  </a:moveTo>
                  <a:lnTo>
                    <a:pt x="34899" y="2565"/>
                  </a:lnTo>
                  <a:lnTo>
                    <a:pt x="34899" y="9372"/>
                  </a:lnTo>
                  <a:lnTo>
                    <a:pt x="40017" y="9372"/>
                  </a:lnTo>
                  <a:lnTo>
                    <a:pt x="40017" y="3416"/>
                  </a:lnTo>
                  <a:close/>
                </a:path>
                <a:path w="285750" h="61594">
                  <a:moveTo>
                    <a:pt x="46812" y="53644"/>
                  </a:moveTo>
                  <a:lnTo>
                    <a:pt x="41706" y="52793"/>
                  </a:lnTo>
                  <a:lnTo>
                    <a:pt x="41706" y="59601"/>
                  </a:lnTo>
                  <a:lnTo>
                    <a:pt x="46812" y="59601"/>
                  </a:lnTo>
                  <a:lnTo>
                    <a:pt x="46812" y="53644"/>
                  </a:lnTo>
                  <a:close/>
                </a:path>
                <a:path w="285750" h="61594">
                  <a:moveTo>
                    <a:pt x="46812" y="45123"/>
                  </a:moveTo>
                  <a:lnTo>
                    <a:pt x="41706" y="45123"/>
                  </a:lnTo>
                  <a:lnTo>
                    <a:pt x="41706" y="51079"/>
                  </a:lnTo>
                  <a:lnTo>
                    <a:pt x="46812" y="51079"/>
                  </a:lnTo>
                  <a:lnTo>
                    <a:pt x="46812" y="45123"/>
                  </a:lnTo>
                  <a:close/>
                </a:path>
                <a:path w="285750" h="61594">
                  <a:moveTo>
                    <a:pt x="46812" y="37465"/>
                  </a:moveTo>
                  <a:lnTo>
                    <a:pt x="41706" y="36626"/>
                  </a:lnTo>
                  <a:lnTo>
                    <a:pt x="41706" y="43434"/>
                  </a:lnTo>
                  <a:lnTo>
                    <a:pt x="46812" y="43434"/>
                  </a:lnTo>
                  <a:lnTo>
                    <a:pt x="46812" y="37465"/>
                  </a:lnTo>
                  <a:close/>
                </a:path>
                <a:path w="285750" h="61594">
                  <a:moveTo>
                    <a:pt x="46812" y="28956"/>
                  </a:moveTo>
                  <a:lnTo>
                    <a:pt x="41706" y="28105"/>
                  </a:lnTo>
                  <a:lnTo>
                    <a:pt x="41706" y="34925"/>
                  </a:lnTo>
                  <a:lnTo>
                    <a:pt x="46812" y="34925"/>
                  </a:lnTo>
                  <a:lnTo>
                    <a:pt x="46812" y="28956"/>
                  </a:lnTo>
                  <a:close/>
                </a:path>
                <a:path w="285750" h="61594">
                  <a:moveTo>
                    <a:pt x="46812" y="20447"/>
                  </a:moveTo>
                  <a:lnTo>
                    <a:pt x="41706" y="19596"/>
                  </a:lnTo>
                  <a:lnTo>
                    <a:pt x="41706" y="26403"/>
                  </a:lnTo>
                  <a:lnTo>
                    <a:pt x="46812" y="26403"/>
                  </a:lnTo>
                  <a:lnTo>
                    <a:pt x="46812" y="20447"/>
                  </a:lnTo>
                  <a:close/>
                </a:path>
                <a:path w="285750" h="61594">
                  <a:moveTo>
                    <a:pt x="46812" y="12776"/>
                  </a:moveTo>
                  <a:lnTo>
                    <a:pt x="41706" y="11925"/>
                  </a:lnTo>
                  <a:lnTo>
                    <a:pt x="41706" y="17894"/>
                  </a:lnTo>
                  <a:lnTo>
                    <a:pt x="46812" y="18732"/>
                  </a:lnTo>
                  <a:lnTo>
                    <a:pt x="46812" y="12776"/>
                  </a:lnTo>
                  <a:close/>
                </a:path>
                <a:path w="285750" h="61594">
                  <a:moveTo>
                    <a:pt x="46812" y="4254"/>
                  </a:moveTo>
                  <a:lnTo>
                    <a:pt x="41706" y="3416"/>
                  </a:lnTo>
                  <a:lnTo>
                    <a:pt x="41706" y="10223"/>
                  </a:lnTo>
                  <a:lnTo>
                    <a:pt x="46812" y="10223"/>
                  </a:lnTo>
                  <a:lnTo>
                    <a:pt x="46812" y="4254"/>
                  </a:lnTo>
                  <a:close/>
                </a:path>
                <a:path w="285750" h="61594">
                  <a:moveTo>
                    <a:pt x="53632" y="53657"/>
                  </a:moveTo>
                  <a:lnTo>
                    <a:pt x="48514" y="53657"/>
                  </a:lnTo>
                  <a:lnTo>
                    <a:pt x="48514" y="59613"/>
                  </a:lnTo>
                  <a:lnTo>
                    <a:pt x="53632" y="60464"/>
                  </a:lnTo>
                  <a:lnTo>
                    <a:pt x="53632" y="53657"/>
                  </a:lnTo>
                  <a:close/>
                </a:path>
                <a:path w="285750" h="61594">
                  <a:moveTo>
                    <a:pt x="53632" y="45986"/>
                  </a:moveTo>
                  <a:lnTo>
                    <a:pt x="48514" y="45135"/>
                  </a:lnTo>
                  <a:lnTo>
                    <a:pt x="48514" y="51943"/>
                  </a:lnTo>
                  <a:lnTo>
                    <a:pt x="53632" y="51943"/>
                  </a:lnTo>
                  <a:lnTo>
                    <a:pt x="53632" y="45986"/>
                  </a:lnTo>
                  <a:close/>
                </a:path>
                <a:path w="285750" h="61594">
                  <a:moveTo>
                    <a:pt x="53632" y="37465"/>
                  </a:moveTo>
                  <a:lnTo>
                    <a:pt x="48514" y="37465"/>
                  </a:lnTo>
                  <a:lnTo>
                    <a:pt x="48514" y="43434"/>
                  </a:lnTo>
                  <a:lnTo>
                    <a:pt x="53632" y="43434"/>
                  </a:lnTo>
                  <a:lnTo>
                    <a:pt x="53632" y="37465"/>
                  </a:lnTo>
                  <a:close/>
                </a:path>
                <a:path w="285750" h="61594">
                  <a:moveTo>
                    <a:pt x="53632" y="28956"/>
                  </a:moveTo>
                  <a:lnTo>
                    <a:pt x="48514" y="28956"/>
                  </a:lnTo>
                  <a:lnTo>
                    <a:pt x="48514" y="34925"/>
                  </a:lnTo>
                  <a:lnTo>
                    <a:pt x="53632" y="35763"/>
                  </a:lnTo>
                  <a:lnTo>
                    <a:pt x="53632" y="28956"/>
                  </a:lnTo>
                  <a:close/>
                </a:path>
                <a:path w="285750" h="61594">
                  <a:moveTo>
                    <a:pt x="53632" y="21285"/>
                  </a:moveTo>
                  <a:lnTo>
                    <a:pt x="48514" y="20447"/>
                  </a:lnTo>
                  <a:lnTo>
                    <a:pt x="48514" y="26403"/>
                  </a:lnTo>
                  <a:lnTo>
                    <a:pt x="53632" y="27254"/>
                  </a:lnTo>
                  <a:lnTo>
                    <a:pt x="53632" y="21285"/>
                  </a:lnTo>
                  <a:close/>
                </a:path>
                <a:path w="285750" h="61594">
                  <a:moveTo>
                    <a:pt x="53632" y="12776"/>
                  </a:moveTo>
                  <a:lnTo>
                    <a:pt x="48514" y="12776"/>
                  </a:lnTo>
                  <a:lnTo>
                    <a:pt x="48514" y="18732"/>
                  </a:lnTo>
                  <a:lnTo>
                    <a:pt x="53632" y="18732"/>
                  </a:lnTo>
                  <a:lnTo>
                    <a:pt x="53632" y="12776"/>
                  </a:lnTo>
                  <a:close/>
                </a:path>
                <a:path w="285750" h="61594">
                  <a:moveTo>
                    <a:pt x="53632" y="4267"/>
                  </a:moveTo>
                  <a:lnTo>
                    <a:pt x="48514" y="4267"/>
                  </a:lnTo>
                  <a:lnTo>
                    <a:pt x="48514" y="10236"/>
                  </a:lnTo>
                  <a:lnTo>
                    <a:pt x="53632" y="11074"/>
                  </a:lnTo>
                  <a:lnTo>
                    <a:pt x="53632" y="4267"/>
                  </a:lnTo>
                  <a:close/>
                </a:path>
                <a:path w="285750" h="61594">
                  <a:moveTo>
                    <a:pt x="60439" y="45986"/>
                  </a:moveTo>
                  <a:lnTo>
                    <a:pt x="55346" y="45986"/>
                  </a:lnTo>
                  <a:lnTo>
                    <a:pt x="55346" y="51943"/>
                  </a:lnTo>
                  <a:lnTo>
                    <a:pt x="60439" y="52793"/>
                  </a:lnTo>
                  <a:lnTo>
                    <a:pt x="60439" y="45986"/>
                  </a:lnTo>
                  <a:close/>
                </a:path>
                <a:path w="285750" h="61594">
                  <a:moveTo>
                    <a:pt x="60439" y="37465"/>
                  </a:moveTo>
                  <a:lnTo>
                    <a:pt x="55346" y="37465"/>
                  </a:lnTo>
                  <a:lnTo>
                    <a:pt x="55346" y="43434"/>
                  </a:lnTo>
                  <a:lnTo>
                    <a:pt x="60439" y="44272"/>
                  </a:lnTo>
                  <a:lnTo>
                    <a:pt x="60439" y="37465"/>
                  </a:lnTo>
                  <a:close/>
                </a:path>
                <a:path w="285750" h="61594">
                  <a:moveTo>
                    <a:pt x="60439" y="21297"/>
                  </a:moveTo>
                  <a:lnTo>
                    <a:pt x="55346" y="21297"/>
                  </a:lnTo>
                  <a:lnTo>
                    <a:pt x="55346" y="27266"/>
                  </a:lnTo>
                  <a:lnTo>
                    <a:pt x="60439" y="28105"/>
                  </a:lnTo>
                  <a:lnTo>
                    <a:pt x="60439" y="21297"/>
                  </a:lnTo>
                  <a:close/>
                </a:path>
                <a:path w="285750" h="61594">
                  <a:moveTo>
                    <a:pt x="60439" y="12788"/>
                  </a:moveTo>
                  <a:lnTo>
                    <a:pt x="55346" y="12788"/>
                  </a:lnTo>
                  <a:lnTo>
                    <a:pt x="55346" y="18745"/>
                  </a:lnTo>
                  <a:lnTo>
                    <a:pt x="60439" y="19596"/>
                  </a:lnTo>
                  <a:lnTo>
                    <a:pt x="60439" y="12788"/>
                  </a:lnTo>
                  <a:close/>
                </a:path>
                <a:path w="285750" h="61594">
                  <a:moveTo>
                    <a:pt x="60452" y="54483"/>
                  </a:moveTo>
                  <a:lnTo>
                    <a:pt x="55346" y="54483"/>
                  </a:lnTo>
                  <a:lnTo>
                    <a:pt x="55346" y="60452"/>
                  </a:lnTo>
                  <a:lnTo>
                    <a:pt x="60452" y="60452"/>
                  </a:lnTo>
                  <a:lnTo>
                    <a:pt x="60452" y="54483"/>
                  </a:lnTo>
                  <a:close/>
                </a:path>
                <a:path w="285750" h="61594">
                  <a:moveTo>
                    <a:pt x="60452" y="29794"/>
                  </a:moveTo>
                  <a:lnTo>
                    <a:pt x="55346" y="29794"/>
                  </a:lnTo>
                  <a:lnTo>
                    <a:pt x="55346" y="35763"/>
                  </a:lnTo>
                  <a:lnTo>
                    <a:pt x="60452" y="35763"/>
                  </a:lnTo>
                  <a:lnTo>
                    <a:pt x="60452" y="29794"/>
                  </a:lnTo>
                  <a:close/>
                </a:path>
                <a:path w="285750" h="61594">
                  <a:moveTo>
                    <a:pt x="60452" y="5118"/>
                  </a:moveTo>
                  <a:lnTo>
                    <a:pt x="55346" y="5118"/>
                  </a:lnTo>
                  <a:lnTo>
                    <a:pt x="55346" y="11074"/>
                  </a:lnTo>
                  <a:lnTo>
                    <a:pt x="60452" y="11074"/>
                  </a:lnTo>
                  <a:lnTo>
                    <a:pt x="60452" y="5118"/>
                  </a:lnTo>
                  <a:close/>
                </a:path>
                <a:path w="285750" h="61594">
                  <a:moveTo>
                    <a:pt x="67246" y="55346"/>
                  </a:moveTo>
                  <a:lnTo>
                    <a:pt x="62141" y="54495"/>
                  </a:lnTo>
                  <a:lnTo>
                    <a:pt x="62141" y="60464"/>
                  </a:lnTo>
                  <a:lnTo>
                    <a:pt x="67246" y="61302"/>
                  </a:lnTo>
                  <a:lnTo>
                    <a:pt x="67246" y="55346"/>
                  </a:lnTo>
                  <a:close/>
                </a:path>
                <a:path w="285750" h="61594">
                  <a:moveTo>
                    <a:pt x="67246" y="46824"/>
                  </a:moveTo>
                  <a:lnTo>
                    <a:pt x="62141" y="45986"/>
                  </a:lnTo>
                  <a:lnTo>
                    <a:pt x="62141" y="52793"/>
                  </a:lnTo>
                  <a:lnTo>
                    <a:pt x="67246" y="52793"/>
                  </a:lnTo>
                  <a:lnTo>
                    <a:pt x="67246" y="46824"/>
                  </a:lnTo>
                  <a:close/>
                </a:path>
                <a:path w="285750" h="61594">
                  <a:moveTo>
                    <a:pt x="67246" y="30657"/>
                  </a:moveTo>
                  <a:lnTo>
                    <a:pt x="62141" y="29806"/>
                  </a:lnTo>
                  <a:lnTo>
                    <a:pt x="62141" y="36626"/>
                  </a:lnTo>
                  <a:lnTo>
                    <a:pt x="67246" y="36626"/>
                  </a:lnTo>
                  <a:lnTo>
                    <a:pt x="67246" y="30657"/>
                  </a:lnTo>
                  <a:close/>
                </a:path>
                <a:path w="285750" h="61594">
                  <a:moveTo>
                    <a:pt x="67246" y="22148"/>
                  </a:moveTo>
                  <a:lnTo>
                    <a:pt x="62141" y="21297"/>
                  </a:lnTo>
                  <a:lnTo>
                    <a:pt x="62141" y="28105"/>
                  </a:lnTo>
                  <a:lnTo>
                    <a:pt x="67246" y="28105"/>
                  </a:lnTo>
                  <a:lnTo>
                    <a:pt x="67246" y="22148"/>
                  </a:lnTo>
                  <a:close/>
                </a:path>
                <a:path w="285750" h="61594">
                  <a:moveTo>
                    <a:pt x="67246" y="5969"/>
                  </a:moveTo>
                  <a:lnTo>
                    <a:pt x="62141" y="5118"/>
                  </a:lnTo>
                  <a:lnTo>
                    <a:pt x="62141" y="11925"/>
                  </a:lnTo>
                  <a:lnTo>
                    <a:pt x="67246" y="11925"/>
                  </a:lnTo>
                  <a:lnTo>
                    <a:pt x="67246" y="5969"/>
                  </a:lnTo>
                  <a:close/>
                </a:path>
                <a:path w="285750" h="61594">
                  <a:moveTo>
                    <a:pt x="67259" y="38315"/>
                  </a:moveTo>
                  <a:lnTo>
                    <a:pt x="62153" y="38315"/>
                  </a:lnTo>
                  <a:lnTo>
                    <a:pt x="62153" y="44284"/>
                  </a:lnTo>
                  <a:lnTo>
                    <a:pt x="67259" y="44284"/>
                  </a:lnTo>
                  <a:lnTo>
                    <a:pt x="67259" y="38315"/>
                  </a:lnTo>
                  <a:close/>
                </a:path>
                <a:path w="285750" h="61594">
                  <a:moveTo>
                    <a:pt x="67259" y="13627"/>
                  </a:moveTo>
                  <a:lnTo>
                    <a:pt x="62153" y="13627"/>
                  </a:lnTo>
                  <a:lnTo>
                    <a:pt x="62153" y="19596"/>
                  </a:lnTo>
                  <a:lnTo>
                    <a:pt x="67259" y="19596"/>
                  </a:lnTo>
                  <a:lnTo>
                    <a:pt x="67259" y="13627"/>
                  </a:lnTo>
                  <a:close/>
                </a:path>
                <a:path w="285750" h="61594">
                  <a:moveTo>
                    <a:pt x="285191" y="22987"/>
                  </a:moveTo>
                  <a:lnTo>
                    <a:pt x="280098" y="22987"/>
                  </a:lnTo>
                  <a:lnTo>
                    <a:pt x="280098" y="28968"/>
                  </a:lnTo>
                  <a:lnTo>
                    <a:pt x="285191" y="28968"/>
                  </a:lnTo>
                  <a:lnTo>
                    <a:pt x="285191" y="229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833634" y="1344675"/>
              <a:ext cx="121920" cy="60960"/>
            </a:xfrm>
            <a:custGeom>
              <a:avLst/>
              <a:gdLst/>
              <a:ahLst/>
              <a:cxnLst/>
              <a:rect l="l" t="t" r="r" b="b"/>
              <a:pathLst>
                <a:path w="121920" h="60959">
                  <a:moveTo>
                    <a:pt x="5105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5105" y="5956"/>
                  </a:lnTo>
                  <a:lnTo>
                    <a:pt x="5105" y="0"/>
                  </a:lnTo>
                  <a:close/>
                </a:path>
                <a:path w="121920" h="60959">
                  <a:moveTo>
                    <a:pt x="70624" y="51079"/>
                  </a:moveTo>
                  <a:lnTo>
                    <a:pt x="65532" y="50241"/>
                  </a:lnTo>
                  <a:lnTo>
                    <a:pt x="65532" y="56197"/>
                  </a:lnTo>
                  <a:lnTo>
                    <a:pt x="70624" y="57048"/>
                  </a:lnTo>
                  <a:lnTo>
                    <a:pt x="70624" y="51079"/>
                  </a:lnTo>
                  <a:close/>
                </a:path>
                <a:path w="121920" h="60959">
                  <a:moveTo>
                    <a:pt x="70624" y="28105"/>
                  </a:moveTo>
                  <a:lnTo>
                    <a:pt x="65532" y="28105"/>
                  </a:lnTo>
                  <a:lnTo>
                    <a:pt x="65532" y="33210"/>
                  </a:lnTo>
                  <a:lnTo>
                    <a:pt x="70624" y="34061"/>
                  </a:lnTo>
                  <a:lnTo>
                    <a:pt x="70624" y="28105"/>
                  </a:lnTo>
                  <a:close/>
                </a:path>
                <a:path w="121920" h="60959">
                  <a:moveTo>
                    <a:pt x="70624" y="20434"/>
                  </a:moveTo>
                  <a:lnTo>
                    <a:pt x="65532" y="20434"/>
                  </a:lnTo>
                  <a:lnTo>
                    <a:pt x="65532" y="25552"/>
                  </a:lnTo>
                  <a:lnTo>
                    <a:pt x="70624" y="26390"/>
                  </a:lnTo>
                  <a:lnTo>
                    <a:pt x="70624" y="20434"/>
                  </a:lnTo>
                  <a:close/>
                </a:path>
                <a:path w="121920" h="60959">
                  <a:moveTo>
                    <a:pt x="70637" y="43408"/>
                  </a:moveTo>
                  <a:lnTo>
                    <a:pt x="65544" y="43408"/>
                  </a:lnTo>
                  <a:lnTo>
                    <a:pt x="65544" y="49377"/>
                  </a:lnTo>
                  <a:lnTo>
                    <a:pt x="70637" y="49377"/>
                  </a:lnTo>
                  <a:lnTo>
                    <a:pt x="70637" y="43408"/>
                  </a:lnTo>
                  <a:close/>
                </a:path>
                <a:path w="121920" h="60959">
                  <a:moveTo>
                    <a:pt x="70637" y="35763"/>
                  </a:moveTo>
                  <a:lnTo>
                    <a:pt x="65544" y="35763"/>
                  </a:lnTo>
                  <a:lnTo>
                    <a:pt x="65544" y="41732"/>
                  </a:lnTo>
                  <a:lnTo>
                    <a:pt x="70637" y="41732"/>
                  </a:lnTo>
                  <a:lnTo>
                    <a:pt x="70637" y="35763"/>
                  </a:lnTo>
                  <a:close/>
                </a:path>
                <a:path w="121920" h="60959">
                  <a:moveTo>
                    <a:pt x="70637" y="12763"/>
                  </a:moveTo>
                  <a:lnTo>
                    <a:pt x="65544" y="12763"/>
                  </a:lnTo>
                  <a:lnTo>
                    <a:pt x="65544" y="18732"/>
                  </a:lnTo>
                  <a:lnTo>
                    <a:pt x="70637" y="18732"/>
                  </a:lnTo>
                  <a:lnTo>
                    <a:pt x="70637" y="12763"/>
                  </a:lnTo>
                  <a:close/>
                </a:path>
                <a:path w="121920" h="60959">
                  <a:moveTo>
                    <a:pt x="70637" y="5105"/>
                  </a:moveTo>
                  <a:lnTo>
                    <a:pt x="65544" y="5105"/>
                  </a:lnTo>
                  <a:lnTo>
                    <a:pt x="65544" y="11087"/>
                  </a:lnTo>
                  <a:lnTo>
                    <a:pt x="70637" y="11087"/>
                  </a:lnTo>
                  <a:lnTo>
                    <a:pt x="70637" y="5105"/>
                  </a:lnTo>
                  <a:close/>
                </a:path>
                <a:path w="121920" h="60959">
                  <a:moveTo>
                    <a:pt x="75742" y="51079"/>
                  </a:moveTo>
                  <a:lnTo>
                    <a:pt x="71488" y="51079"/>
                  </a:lnTo>
                  <a:lnTo>
                    <a:pt x="71488" y="57061"/>
                  </a:lnTo>
                  <a:lnTo>
                    <a:pt x="75742" y="57061"/>
                  </a:lnTo>
                  <a:lnTo>
                    <a:pt x="75742" y="51079"/>
                  </a:lnTo>
                  <a:close/>
                </a:path>
                <a:path w="121920" h="60959">
                  <a:moveTo>
                    <a:pt x="75742" y="44284"/>
                  </a:moveTo>
                  <a:lnTo>
                    <a:pt x="71488" y="43421"/>
                  </a:lnTo>
                  <a:lnTo>
                    <a:pt x="71488" y="49390"/>
                  </a:lnTo>
                  <a:lnTo>
                    <a:pt x="75742" y="49390"/>
                  </a:lnTo>
                  <a:lnTo>
                    <a:pt x="75742" y="44284"/>
                  </a:lnTo>
                  <a:close/>
                </a:path>
                <a:path w="121920" h="60959">
                  <a:moveTo>
                    <a:pt x="75742" y="36614"/>
                  </a:moveTo>
                  <a:lnTo>
                    <a:pt x="71488" y="35763"/>
                  </a:lnTo>
                  <a:lnTo>
                    <a:pt x="71488" y="41719"/>
                  </a:lnTo>
                  <a:lnTo>
                    <a:pt x="75742" y="41719"/>
                  </a:lnTo>
                  <a:lnTo>
                    <a:pt x="75742" y="36614"/>
                  </a:lnTo>
                  <a:close/>
                </a:path>
                <a:path w="121920" h="60959">
                  <a:moveTo>
                    <a:pt x="75742" y="28956"/>
                  </a:moveTo>
                  <a:lnTo>
                    <a:pt x="71488" y="28105"/>
                  </a:lnTo>
                  <a:lnTo>
                    <a:pt x="71488" y="34061"/>
                  </a:lnTo>
                  <a:lnTo>
                    <a:pt x="75742" y="34061"/>
                  </a:lnTo>
                  <a:lnTo>
                    <a:pt x="75742" y="28956"/>
                  </a:lnTo>
                  <a:close/>
                </a:path>
                <a:path w="121920" h="60959">
                  <a:moveTo>
                    <a:pt x="75742" y="21297"/>
                  </a:moveTo>
                  <a:lnTo>
                    <a:pt x="71488" y="20434"/>
                  </a:lnTo>
                  <a:lnTo>
                    <a:pt x="71488" y="26390"/>
                  </a:lnTo>
                  <a:lnTo>
                    <a:pt x="75742" y="26390"/>
                  </a:lnTo>
                  <a:lnTo>
                    <a:pt x="75742" y="21297"/>
                  </a:lnTo>
                  <a:close/>
                </a:path>
                <a:path w="121920" h="60959">
                  <a:moveTo>
                    <a:pt x="75742" y="13627"/>
                  </a:moveTo>
                  <a:lnTo>
                    <a:pt x="71488" y="13627"/>
                  </a:lnTo>
                  <a:lnTo>
                    <a:pt x="71488" y="18745"/>
                  </a:lnTo>
                  <a:lnTo>
                    <a:pt x="75742" y="19583"/>
                  </a:lnTo>
                  <a:lnTo>
                    <a:pt x="75742" y="13627"/>
                  </a:lnTo>
                  <a:close/>
                </a:path>
                <a:path w="121920" h="60959">
                  <a:moveTo>
                    <a:pt x="75742" y="5956"/>
                  </a:moveTo>
                  <a:lnTo>
                    <a:pt x="71488" y="5105"/>
                  </a:lnTo>
                  <a:lnTo>
                    <a:pt x="71488" y="11074"/>
                  </a:lnTo>
                  <a:lnTo>
                    <a:pt x="75742" y="11912"/>
                  </a:lnTo>
                  <a:lnTo>
                    <a:pt x="75742" y="5956"/>
                  </a:lnTo>
                  <a:close/>
                </a:path>
                <a:path w="121920" h="60959">
                  <a:moveTo>
                    <a:pt x="81686" y="51943"/>
                  </a:moveTo>
                  <a:lnTo>
                    <a:pt x="77444" y="51079"/>
                  </a:lnTo>
                  <a:lnTo>
                    <a:pt x="77444" y="57048"/>
                  </a:lnTo>
                  <a:lnTo>
                    <a:pt x="81686" y="57048"/>
                  </a:lnTo>
                  <a:lnTo>
                    <a:pt x="81686" y="51943"/>
                  </a:lnTo>
                  <a:close/>
                </a:path>
                <a:path w="121920" h="60959">
                  <a:moveTo>
                    <a:pt x="81686" y="28943"/>
                  </a:moveTo>
                  <a:lnTo>
                    <a:pt x="77444" y="28943"/>
                  </a:lnTo>
                  <a:lnTo>
                    <a:pt x="77444" y="34061"/>
                  </a:lnTo>
                  <a:lnTo>
                    <a:pt x="81686" y="34912"/>
                  </a:lnTo>
                  <a:lnTo>
                    <a:pt x="81686" y="28943"/>
                  </a:lnTo>
                  <a:close/>
                </a:path>
                <a:path w="121920" h="60959">
                  <a:moveTo>
                    <a:pt x="81686" y="21285"/>
                  </a:moveTo>
                  <a:lnTo>
                    <a:pt x="77444" y="21285"/>
                  </a:lnTo>
                  <a:lnTo>
                    <a:pt x="77444" y="26390"/>
                  </a:lnTo>
                  <a:lnTo>
                    <a:pt x="81686" y="27241"/>
                  </a:lnTo>
                  <a:lnTo>
                    <a:pt x="81686" y="21285"/>
                  </a:lnTo>
                  <a:close/>
                </a:path>
                <a:path w="121920" h="60959">
                  <a:moveTo>
                    <a:pt x="81686" y="6819"/>
                  </a:moveTo>
                  <a:lnTo>
                    <a:pt x="77444" y="5956"/>
                  </a:lnTo>
                  <a:lnTo>
                    <a:pt x="77444" y="11912"/>
                  </a:lnTo>
                  <a:lnTo>
                    <a:pt x="81686" y="11912"/>
                  </a:lnTo>
                  <a:lnTo>
                    <a:pt x="81686" y="6819"/>
                  </a:lnTo>
                  <a:close/>
                </a:path>
                <a:path w="121920" h="60959">
                  <a:moveTo>
                    <a:pt x="81699" y="44272"/>
                  </a:moveTo>
                  <a:lnTo>
                    <a:pt x="77457" y="44272"/>
                  </a:lnTo>
                  <a:lnTo>
                    <a:pt x="77457" y="50241"/>
                  </a:lnTo>
                  <a:lnTo>
                    <a:pt x="81699" y="50241"/>
                  </a:lnTo>
                  <a:lnTo>
                    <a:pt x="81699" y="44272"/>
                  </a:lnTo>
                  <a:close/>
                </a:path>
                <a:path w="121920" h="60959">
                  <a:moveTo>
                    <a:pt x="81699" y="36601"/>
                  </a:moveTo>
                  <a:lnTo>
                    <a:pt x="77457" y="36601"/>
                  </a:lnTo>
                  <a:lnTo>
                    <a:pt x="77457" y="42570"/>
                  </a:lnTo>
                  <a:lnTo>
                    <a:pt x="81699" y="42570"/>
                  </a:lnTo>
                  <a:lnTo>
                    <a:pt x="81699" y="36601"/>
                  </a:lnTo>
                  <a:close/>
                </a:path>
                <a:path w="121920" h="60959">
                  <a:moveTo>
                    <a:pt x="81699" y="13627"/>
                  </a:moveTo>
                  <a:lnTo>
                    <a:pt x="77457" y="13627"/>
                  </a:lnTo>
                  <a:lnTo>
                    <a:pt x="77457" y="19583"/>
                  </a:lnTo>
                  <a:lnTo>
                    <a:pt x="81699" y="19583"/>
                  </a:lnTo>
                  <a:lnTo>
                    <a:pt x="81699" y="13627"/>
                  </a:lnTo>
                  <a:close/>
                </a:path>
                <a:path w="121920" h="60959">
                  <a:moveTo>
                    <a:pt x="87668" y="37477"/>
                  </a:moveTo>
                  <a:lnTo>
                    <a:pt x="83400" y="36614"/>
                  </a:lnTo>
                  <a:lnTo>
                    <a:pt x="83400" y="42583"/>
                  </a:lnTo>
                  <a:lnTo>
                    <a:pt x="87668" y="42583"/>
                  </a:lnTo>
                  <a:lnTo>
                    <a:pt x="87668" y="37477"/>
                  </a:lnTo>
                  <a:close/>
                </a:path>
                <a:path w="121920" h="60959">
                  <a:moveTo>
                    <a:pt x="87668" y="29806"/>
                  </a:moveTo>
                  <a:lnTo>
                    <a:pt x="83400" y="28943"/>
                  </a:lnTo>
                  <a:lnTo>
                    <a:pt x="83400" y="34912"/>
                  </a:lnTo>
                  <a:lnTo>
                    <a:pt x="87668" y="34912"/>
                  </a:lnTo>
                  <a:lnTo>
                    <a:pt x="87668" y="29806"/>
                  </a:lnTo>
                  <a:close/>
                </a:path>
                <a:path w="121920" h="60959">
                  <a:moveTo>
                    <a:pt x="87668" y="22136"/>
                  </a:moveTo>
                  <a:lnTo>
                    <a:pt x="83400" y="21285"/>
                  </a:lnTo>
                  <a:lnTo>
                    <a:pt x="83400" y="27241"/>
                  </a:lnTo>
                  <a:lnTo>
                    <a:pt x="87668" y="27241"/>
                  </a:lnTo>
                  <a:lnTo>
                    <a:pt x="87668" y="22136"/>
                  </a:lnTo>
                  <a:close/>
                </a:path>
                <a:path w="121920" h="60959">
                  <a:moveTo>
                    <a:pt x="87668" y="14478"/>
                  </a:moveTo>
                  <a:lnTo>
                    <a:pt x="83400" y="13627"/>
                  </a:lnTo>
                  <a:lnTo>
                    <a:pt x="83400" y="19583"/>
                  </a:lnTo>
                  <a:lnTo>
                    <a:pt x="87668" y="19583"/>
                  </a:lnTo>
                  <a:lnTo>
                    <a:pt x="87668" y="14478"/>
                  </a:lnTo>
                  <a:close/>
                </a:path>
                <a:path w="121920" h="60959">
                  <a:moveTo>
                    <a:pt x="87668" y="6819"/>
                  </a:moveTo>
                  <a:lnTo>
                    <a:pt x="83400" y="6819"/>
                  </a:lnTo>
                  <a:lnTo>
                    <a:pt x="83400" y="11925"/>
                  </a:lnTo>
                  <a:lnTo>
                    <a:pt x="87668" y="12776"/>
                  </a:lnTo>
                  <a:lnTo>
                    <a:pt x="87668" y="6819"/>
                  </a:lnTo>
                  <a:close/>
                </a:path>
                <a:path w="121920" h="60959">
                  <a:moveTo>
                    <a:pt x="87680" y="51930"/>
                  </a:moveTo>
                  <a:lnTo>
                    <a:pt x="83413" y="51930"/>
                  </a:lnTo>
                  <a:lnTo>
                    <a:pt x="83413" y="57899"/>
                  </a:lnTo>
                  <a:lnTo>
                    <a:pt x="87680" y="57899"/>
                  </a:lnTo>
                  <a:lnTo>
                    <a:pt x="87680" y="51930"/>
                  </a:lnTo>
                  <a:close/>
                </a:path>
                <a:path w="121920" h="60959">
                  <a:moveTo>
                    <a:pt x="87680" y="44272"/>
                  </a:moveTo>
                  <a:lnTo>
                    <a:pt x="83413" y="44272"/>
                  </a:lnTo>
                  <a:lnTo>
                    <a:pt x="83413" y="50241"/>
                  </a:lnTo>
                  <a:lnTo>
                    <a:pt x="87680" y="50241"/>
                  </a:lnTo>
                  <a:lnTo>
                    <a:pt x="87680" y="44272"/>
                  </a:lnTo>
                  <a:close/>
                </a:path>
                <a:path w="121920" h="60959">
                  <a:moveTo>
                    <a:pt x="93624" y="52806"/>
                  </a:moveTo>
                  <a:lnTo>
                    <a:pt x="89357" y="51943"/>
                  </a:lnTo>
                  <a:lnTo>
                    <a:pt x="89357" y="57899"/>
                  </a:lnTo>
                  <a:lnTo>
                    <a:pt x="93624" y="57899"/>
                  </a:lnTo>
                  <a:lnTo>
                    <a:pt x="93624" y="52806"/>
                  </a:lnTo>
                  <a:close/>
                </a:path>
                <a:path w="121920" h="60959">
                  <a:moveTo>
                    <a:pt x="93624" y="45135"/>
                  </a:moveTo>
                  <a:lnTo>
                    <a:pt x="89357" y="44272"/>
                  </a:lnTo>
                  <a:lnTo>
                    <a:pt x="89357" y="50241"/>
                  </a:lnTo>
                  <a:lnTo>
                    <a:pt x="93624" y="50241"/>
                  </a:lnTo>
                  <a:lnTo>
                    <a:pt x="93624" y="45135"/>
                  </a:lnTo>
                  <a:close/>
                </a:path>
                <a:path w="121920" h="60959">
                  <a:moveTo>
                    <a:pt x="93624" y="37465"/>
                  </a:moveTo>
                  <a:lnTo>
                    <a:pt x="89357" y="37465"/>
                  </a:lnTo>
                  <a:lnTo>
                    <a:pt x="89357" y="43434"/>
                  </a:lnTo>
                  <a:lnTo>
                    <a:pt x="93624" y="43434"/>
                  </a:lnTo>
                  <a:lnTo>
                    <a:pt x="93624" y="37465"/>
                  </a:lnTo>
                  <a:close/>
                </a:path>
                <a:path w="121920" h="60959">
                  <a:moveTo>
                    <a:pt x="93624" y="29794"/>
                  </a:moveTo>
                  <a:lnTo>
                    <a:pt x="89357" y="29794"/>
                  </a:lnTo>
                  <a:lnTo>
                    <a:pt x="89357" y="35763"/>
                  </a:lnTo>
                  <a:lnTo>
                    <a:pt x="93624" y="35763"/>
                  </a:lnTo>
                  <a:lnTo>
                    <a:pt x="93624" y="29794"/>
                  </a:lnTo>
                  <a:close/>
                </a:path>
                <a:path w="121920" h="60959">
                  <a:moveTo>
                    <a:pt x="93624" y="22136"/>
                  </a:moveTo>
                  <a:lnTo>
                    <a:pt x="89357" y="22136"/>
                  </a:lnTo>
                  <a:lnTo>
                    <a:pt x="89357" y="27254"/>
                  </a:lnTo>
                  <a:lnTo>
                    <a:pt x="93624" y="28105"/>
                  </a:lnTo>
                  <a:lnTo>
                    <a:pt x="93624" y="22136"/>
                  </a:lnTo>
                  <a:close/>
                </a:path>
                <a:path w="121920" h="60959">
                  <a:moveTo>
                    <a:pt x="93624" y="14465"/>
                  </a:moveTo>
                  <a:lnTo>
                    <a:pt x="89357" y="14465"/>
                  </a:lnTo>
                  <a:lnTo>
                    <a:pt x="89357" y="19583"/>
                  </a:lnTo>
                  <a:lnTo>
                    <a:pt x="93624" y="20434"/>
                  </a:lnTo>
                  <a:lnTo>
                    <a:pt x="93624" y="14465"/>
                  </a:lnTo>
                  <a:close/>
                </a:path>
                <a:path w="121920" h="60959">
                  <a:moveTo>
                    <a:pt x="93624" y="6819"/>
                  </a:moveTo>
                  <a:lnTo>
                    <a:pt x="89357" y="6819"/>
                  </a:lnTo>
                  <a:lnTo>
                    <a:pt x="89357" y="12788"/>
                  </a:lnTo>
                  <a:lnTo>
                    <a:pt x="93624" y="12788"/>
                  </a:lnTo>
                  <a:lnTo>
                    <a:pt x="93624" y="6819"/>
                  </a:lnTo>
                  <a:close/>
                </a:path>
                <a:path w="121920" h="60959">
                  <a:moveTo>
                    <a:pt x="98729" y="38328"/>
                  </a:moveTo>
                  <a:lnTo>
                    <a:pt x="94462" y="37465"/>
                  </a:lnTo>
                  <a:lnTo>
                    <a:pt x="94462" y="43421"/>
                  </a:lnTo>
                  <a:lnTo>
                    <a:pt x="98729" y="43421"/>
                  </a:lnTo>
                  <a:lnTo>
                    <a:pt x="98729" y="38328"/>
                  </a:lnTo>
                  <a:close/>
                </a:path>
                <a:path w="121920" h="60959">
                  <a:moveTo>
                    <a:pt x="98729" y="30657"/>
                  </a:moveTo>
                  <a:lnTo>
                    <a:pt x="94462" y="29794"/>
                  </a:lnTo>
                  <a:lnTo>
                    <a:pt x="94462" y="35763"/>
                  </a:lnTo>
                  <a:lnTo>
                    <a:pt x="98729" y="35763"/>
                  </a:lnTo>
                  <a:lnTo>
                    <a:pt x="98729" y="30657"/>
                  </a:lnTo>
                  <a:close/>
                </a:path>
                <a:path w="121920" h="60959">
                  <a:moveTo>
                    <a:pt x="98729" y="22999"/>
                  </a:moveTo>
                  <a:lnTo>
                    <a:pt x="94462" y="22136"/>
                  </a:lnTo>
                  <a:lnTo>
                    <a:pt x="94462" y="28105"/>
                  </a:lnTo>
                  <a:lnTo>
                    <a:pt x="98729" y="28105"/>
                  </a:lnTo>
                  <a:lnTo>
                    <a:pt x="98729" y="22999"/>
                  </a:lnTo>
                  <a:close/>
                </a:path>
                <a:path w="121920" h="60959">
                  <a:moveTo>
                    <a:pt x="98729" y="15328"/>
                  </a:moveTo>
                  <a:lnTo>
                    <a:pt x="94462" y="14465"/>
                  </a:lnTo>
                  <a:lnTo>
                    <a:pt x="94462" y="20434"/>
                  </a:lnTo>
                  <a:lnTo>
                    <a:pt x="98729" y="20434"/>
                  </a:lnTo>
                  <a:lnTo>
                    <a:pt x="98729" y="15328"/>
                  </a:lnTo>
                  <a:close/>
                </a:path>
                <a:path w="121920" h="60959">
                  <a:moveTo>
                    <a:pt x="98729" y="7658"/>
                  </a:moveTo>
                  <a:lnTo>
                    <a:pt x="94462" y="6819"/>
                  </a:lnTo>
                  <a:lnTo>
                    <a:pt x="94462" y="13627"/>
                  </a:lnTo>
                  <a:lnTo>
                    <a:pt x="98729" y="13627"/>
                  </a:lnTo>
                  <a:lnTo>
                    <a:pt x="98729" y="7658"/>
                  </a:lnTo>
                  <a:close/>
                </a:path>
                <a:path w="121920" h="60959">
                  <a:moveTo>
                    <a:pt x="98742" y="52793"/>
                  </a:moveTo>
                  <a:lnTo>
                    <a:pt x="94475" y="52793"/>
                  </a:lnTo>
                  <a:lnTo>
                    <a:pt x="94475" y="58762"/>
                  </a:lnTo>
                  <a:lnTo>
                    <a:pt x="98742" y="58762"/>
                  </a:lnTo>
                  <a:lnTo>
                    <a:pt x="98742" y="52793"/>
                  </a:lnTo>
                  <a:close/>
                </a:path>
                <a:path w="121920" h="60959">
                  <a:moveTo>
                    <a:pt x="98742" y="45123"/>
                  </a:moveTo>
                  <a:lnTo>
                    <a:pt x="94475" y="45123"/>
                  </a:lnTo>
                  <a:lnTo>
                    <a:pt x="94475" y="51079"/>
                  </a:lnTo>
                  <a:lnTo>
                    <a:pt x="98742" y="51079"/>
                  </a:lnTo>
                  <a:lnTo>
                    <a:pt x="98742" y="45123"/>
                  </a:lnTo>
                  <a:close/>
                </a:path>
                <a:path w="121920" h="60959">
                  <a:moveTo>
                    <a:pt x="104698" y="53644"/>
                  </a:moveTo>
                  <a:lnTo>
                    <a:pt x="100418" y="52793"/>
                  </a:lnTo>
                  <a:lnTo>
                    <a:pt x="100418" y="58750"/>
                  </a:lnTo>
                  <a:lnTo>
                    <a:pt x="104698" y="58750"/>
                  </a:lnTo>
                  <a:lnTo>
                    <a:pt x="104698" y="53644"/>
                  </a:lnTo>
                  <a:close/>
                </a:path>
                <a:path w="121920" h="60959">
                  <a:moveTo>
                    <a:pt x="104698" y="45974"/>
                  </a:moveTo>
                  <a:lnTo>
                    <a:pt x="100418" y="45123"/>
                  </a:lnTo>
                  <a:lnTo>
                    <a:pt x="100418" y="51079"/>
                  </a:lnTo>
                  <a:lnTo>
                    <a:pt x="104698" y="51079"/>
                  </a:lnTo>
                  <a:lnTo>
                    <a:pt x="104698" y="45974"/>
                  </a:lnTo>
                  <a:close/>
                </a:path>
                <a:path w="121920" h="60959">
                  <a:moveTo>
                    <a:pt x="104698" y="38315"/>
                  </a:moveTo>
                  <a:lnTo>
                    <a:pt x="100418" y="38315"/>
                  </a:lnTo>
                  <a:lnTo>
                    <a:pt x="100418" y="44284"/>
                  </a:lnTo>
                  <a:lnTo>
                    <a:pt x="104698" y="44284"/>
                  </a:lnTo>
                  <a:lnTo>
                    <a:pt x="104698" y="38315"/>
                  </a:lnTo>
                  <a:close/>
                </a:path>
                <a:path w="121920" h="60959">
                  <a:moveTo>
                    <a:pt x="104698" y="30657"/>
                  </a:moveTo>
                  <a:lnTo>
                    <a:pt x="100418" y="30657"/>
                  </a:lnTo>
                  <a:lnTo>
                    <a:pt x="100418" y="36614"/>
                  </a:lnTo>
                  <a:lnTo>
                    <a:pt x="104698" y="36614"/>
                  </a:lnTo>
                  <a:lnTo>
                    <a:pt x="104698" y="30657"/>
                  </a:lnTo>
                  <a:close/>
                </a:path>
                <a:path w="121920" h="60959">
                  <a:moveTo>
                    <a:pt x="104698" y="22987"/>
                  </a:moveTo>
                  <a:lnTo>
                    <a:pt x="100418" y="22987"/>
                  </a:lnTo>
                  <a:lnTo>
                    <a:pt x="100418" y="28956"/>
                  </a:lnTo>
                  <a:lnTo>
                    <a:pt x="104698" y="28956"/>
                  </a:lnTo>
                  <a:lnTo>
                    <a:pt x="104698" y="22987"/>
                  </a:lnTo>
                  <a:close/>
                </a:path>
                <a:path w="121920" h="60959">
                  <a:moveTo>
                    <a:pt x="104698" y="15328"/>
                  </a:moveTo>
                  <a:lnTo>
                    <a:pt x="100418" y="15328"/>
                  </a:lnTo>
                  <a:lnTo>
                    <a:pt x="100418" y="21297"/>
                  </a:lnTo>
                  <a:lnTo>
                    <a:pt x="104698" y="21297"/>
                  </a:lnTo>
                  <a:lnTo>
                    <a:pt x="104698" y="15328"/>
                  </a:lnTo>
                  <a:close/>
                </a:path>
                <a:path w="121920" h="60959">
                  <a:moveTo>
                    <a:pt x="104698" y="7658"/>
                  </a:moveTo>
                  <a:lnTo>
                    <a:pt x="100418" y="7658"/>
                  </a:lnTo>
                  <a:lnTo>
                    <a:pt x="100418" y="13627"/>
                  </a:lnTo>
                  <a:lnTo>
                    <a:pt x="104698" y="13627"/>
                  </a:lnTo>
                  <a:lnTo>
                    <a:pt x="104698" y="7658"/>
                  </a:lnTo>
                  <a:close/>
                </a:path>
                <a:path w="121920" h="60959">
                  <a:moveTo>
                    <a:pt x="110655" y="53632"/>
                  </a:moveTo>
                  <a:lnTo>
                    <a:pt x="106400" y="53632"/>
                  </a:lnTo>
                  <a:lnTo>
                    <a:pt x="106400" y="58750"/>
                  </a:lnTo>
                  <a:lnTo>
                    <a:pt x="110655" y="59601"/>
                  </a:lnTo>
                  <a:lnTo>
                    <a:pt x="110655" y="53632"/>
                  </a:lnTo>
                  <a:close/>
                </a:path>
                <a:path w="121920" h="60959">
                  <a:moveTo>
                    <a:pt x="110655" y="45974"/>
                  </a:moveTo>
                  <a:lnTo>
                    <a:pt x="106400" y="45974"/>
                  </a:lnTo>
                  <a:lnTo>
                    <a:pt x="106400" y="51092"/>
                  </a:lnTo>
                  <a:lnTo>
                    <a:pt x="110655" y="51943"/>
                  </a:lnTo>
                  <a:lnTo>
                    <a:pt x="110655" y="45974"/>
                  </a:lnTo>
                  <a:close/>
                </a:path>
                <a:path w="121920" h="60959">
                  <a:moveTo>
                    <a:pt x="110655" y="38315"/>
                  </a:moveTo>
                  <a:lnTo>
                    <a:pt x="106400" y="38315"/>
                  </a:lnTo>
                  <a:lnTo>
                    <a:pt x="106400" y="44284"/>
                  </a:lnTo>
                  <a:lnTo>
                    <a:pt x="110655" y="44284"/>
                  </a:lnTo>
                  <a:lnTo>
                    <a:pt x="110655" y="38315"/>
                  </a:lnTo>
                  <a:close/>
                </a:path>
                <a:path w="121920" h="60959">
                  <a:moveTo>
                    <a:pt x="110655" y="31508"/>
                  </a:moveTo>
                  <a:lnTo>
                    <a:pt x="106400" y="30657"/>
                  </a:lnTo>
                  <a:lnTo>
                    <a:pt x="106400" y="36614"/>
                  </a:lnTo>
                  <a:lnTo>
                    <a:pt x="110655" y="36614"/>
                  </a:lnTo>
                  <a:lnTo>
                    <a:pt x="110655" y="31508"/>
                  </a:lnTo>
                  <a:close/>
                </a:path>
                <a:path w="121920" h="60959">
                  <a:moveTo>
                    <a:pt x="110655" y="23850"/>
                  </a:moveTo>
                  <a:lnTo>
                    <a:pt x="106400" y="22987"/>
                  </a:lnTo>
                  <a:lnTo>
                    <a:pt x="106400" y="28943"/>
                  </a:lnTo>
                  <a:lnTo>
                    <a:pt x="110655" y="28943"/>
                  </a:lnTo>
                  <a:lnTo>
                    <a:pt x="110655" y="23850"/>
                  </a:lnTo>
                  <a:close/>
                </a:path>
                <a:path w="121920" h="60959">
                  <a:moveTo>
                    <a:pt x="110655" y="16179"/>
                  </a:moveTo>
                  <a:lnTo>
                    <a:pt x="106400" y="15328"/>
                  </a:lnTo>
                  <a:lnTo>
                    <a:pt x="106400" y="21297"/>
                  </a:lnTo>
                  <a:lnTo>
                    <a:pt x="110655" y="22136"/>
                  </a:lnTo>
                  <a:lnTo>
                    <a:pt x="110655" y="16179"/>
                  </a:lnTo>
                  <a:close/>
                </a:path>
                <a:path w="121920" h="60959">
                  <a:moveTo>
                    <a:pt x="110655" y="8521"/>
                  </a:moveTo>
                  <a:lnTo>
                    <a:pt x="106400" y="7670"/>
                  </a:lnTo>
                  <a:lnTo>
                    <a:pt x="106400" y="13639"/>
                  </a:lnTo>
                  <a:lnTo>
                    <a:pt x="110655" y="14478"/>
                  </a:lnTo>
                  <a:lnTo>
                    <a:pt x="110655" y="8521"/>
                  </a:lnTo>
                  <a:close/>
                </a:path>
                <a:path w="121920" h="60959">
                  <a:moveTo>
                    <a:pt x="115760" y="54495"/>
                  </a:moveTo>
                  <a:lnTo>
                    <a:pt x="112356" y="53632"/>
                  </a:lnTo>
                  <a:lnTo>
                    <a:pt x="112356" y="59601"/>
                  </a:lnTo>
                  <a:lnTo>
                    <a:pt x="115760" y="59601"/>
                  </a:lnTo>
                  <a:lnTo>
                    <a:pt x="115760" y="54495"/>
                  </a:lnTo>
                  <a:close/>
                </a:path>
                <a:path w="121920" h="60959">
                  <a:moveTo>
                    <a:pt x="115760" y="46837"/>
                  </a:moveTo>
                  <a:lnTo>
                    <a:pt x="112356" y="45974"/>
                  </a:lnTo>
                  <a:lnTo>
                    <a:pt x="112356" y="51943"/>
                  </a:lnTo>
                  <a:lnTo>
                    <a:pt x="115760" y="51943"/>
                  </a:lnTo>
                  <a:lnTo>
                    <a:pt x="115760" y="46837"/>
                  </a:lnTo>
                  <a:close/>
                </a:path>
                <a:path w="121920" h="60959">
                  <a:moveTo>
                    <a:pt x="115760" y="39179"/>
                  </a:moveTo>
                  <a:lnTo>
                    <a:pt x="112356" y="38315"/>
                  </a:lnTo>
                  <a:lnTo>
                    <a:pt x="112356" y="44272"/>
                  </a:lnTo>
                  <a:lnTo>
                    <a:pt x="115760" y="44272"/>
                  </a:lnTo>
                  <a:lnTo>
                    <a:pt x="115760" y="39179"/>
                  </a:lnTo>
                  <a:close/>
                </a:path>
                <a:path w="121920" h="60959">
                  <a:moveTo>
                    <a:pt x="115760" y="9385"/>
                  </a:moveTo>
                  <a:lnTo>
                    <a:pt x="112356" y="8521"/>
                  </a:lnTo>
                  <a:lnTo>
                    <a:pt x="112356" y="14478"/>
                  </a:lnTo>
                  <a:lnTo>
                    <a:pt x="115760" y="14478"/>
                  </a:lnTo>
                  <a:lnTo>
                    <a:pt x="115760" y="9385"/>
                  </a:lnTo>
                  <a:close/>
                </a:path>
                <a:path w="121920" h="60959">
                  <a:moveTo>
                    <a:pt x="115773" y="31496"/>
                  </a:moveTo>
                  <a:lnTo>
                    <a:pt x="112369" y="31496"/>
                  </a:lnTo>
                  <a:lnTo>
                    <a:pt x="112369" y="37465"/>
                  </a:lnTo>
                  <a:lnTo>
                    <a:pt x="115773" y="37465"/>
                  </a:lnTo>
                  <a:lnTo>
                    <a:pt x="115773" y="31496"/>
                  </a:lnTo>
                  <a:close/>
                </a:path>
                <a:path w="121920" h="60959">
                  <a:moveTo>
                    <a:pt x="115773" y="23837"/>
                  </a:moveTo>
                  <a:lnTo>
                    <a:pt x="112369" y="23837"/>
                  </a:lnTo>
                  <a:lnTo>
                    <a:pt x="112369" y="29794"/>
                  </a:lnTo>
                  <a:lnTo>
                    <a:pt x="115773" y="29794"/>
                  </a:lnTo>
                  <a:lnTo>
                    <a:pt x="115773" y="23837"/>
                  </a:lnTo>
                  <a:close/>
                </a:path>
                <a:path w="121920" h="60959">
                  <a:moveTo>
                    <a:pt x="115773" y="16179"/>
                  </a:moveTo>
                  <a:lnTo>
                    <a:pt x="112369" y="16179"/>
                  </a:lnTo>
                  <a:lnTo>
                    <a:pt x="112369" y="22136"/>
                  </a:lnTo>
                  <a:lnTo>
                    <a:pt x="115773" y="22136"/>
                  </a:lnTo>
                  <a:lnTo>
                    <a:pt x="115773" y="16179"/>
                  </a:lnTo>
                  <a:close/>
                </a:path>
                <a:path w="121920" h="60959">
                  <a:moveTo>
                    <a:pt x="121716" y="54495"/>
                  </a:moveTo>
                  <a:lnTo>
                    <a:pt x="117475" y="54495"/>
                  </a:lnTo>
                  <a:lnTo>
                    <a:pt x="117475" y="59613"/>
                  </a:lnTo>
                  <a:lnTo>
                    <a:pt x="121716" y="60452"/>
                  </a:lnTo>
                  <a:lnTo>
                    <a:pt x="121716" y="54495"/>
                  </a:lnTo>
                  <a:close/>
                </a:path>
                <a:path w="121920" h="60959">
                  <a:moveTo>
                    <a:pt x="121716" y="46824"/>
                  </a:moveTo>
                  <a:lnTo>
                    <a:pt x="117475" y="46824"/>
                  </a:lnTo>
                  <a:lnTo>
                    <a:pt x="117475" y="51943"/>
                  </a:lnTo>
                  <a:lnTo>
                    <a:pt x="121716" y="52793"/>
                  </a:lnTo>
                  <a:lnTo>
                    <a:pt x="121716" y="46824"/>
                  </a:lnTo>
                  <a:close/>
                </a:path>
                <a:path w="121920" h="60959">
                  <a:moveTo>
                    <a:pt x="121716" y="39179"/>
                  </a:moveTo>
                  <a:lnTo>
                    <a:pt x="117475" y="39179"/>
                  </a:lnTo>
                  <a:lnTo>
                    <a:pt x="117475" y="44284"/>
                  </a:lnTo>
                  <a:lnTo>
                    <a:pt x="121716" y="45135"/>
                  </a:lnTo>
                  <a:lnTo>
                    <a:pt x="121716" y="39179"/>
                  </a:lnTo>
                  <a:close/>
                </a:path>
                <a:path w="121920" h="60959">
                  <a:moveTo>
                    <a:pt x="121716" y="31496"/>
                  </a:moveTo>
                  <a:lnTo>
                    <a:pt x="117475" y="31496"/>
                  </a:lnTo>
                  <a:lnTo>
                    <a:pt x="117475" y="37465"/>
                  </a:lnTo>
                  <a:lnTo>
                    <a:pt x="121716" y="37465"/>
                  </a:lnTo>
                  <a:lnTo>
                    <a:pt x="121716" y="31496"/>
                  </a:lnTo>
                  <a:close/>
                </a:path>
                <a:path w="121920" h="60959">
                  <a:moveTo>
                    <a:pt x="121716" y="24688"/>
                  </a:moveTo>
                  <a:lnTo>
                    <a:pt x="117475" y="23850"/>
                  </a:lnTo>
                  <a:lnTo>
                    <a:pt x="117475" y="29806"/>
                  </a:lnTo>
                  <a:lnTo>
                    <a:pt x="121716" y="30657"/>
                  </a:lnTo>
                  <a:lnTo>
                    <a:pt x="121716" y="24688"/>
                  </a:lnTo>
                  <a:close/>
                </a:path>
                <a:path w="121920" h="60959">
                  <a:moveTo>
                    <a:pt x="121716" y="17043"/>
                  </a:moveTo>
                  <a:lnTo>
                    <a:pt x="117475" y="17043"/>
                  </a:lnTo>
                  <a:lnTo>
                    <a:pt x="117475" y="22148"/>
                  </a:lnTo>
                  <a:lnTo>
                    <a:pt x="121716" y="22999"/>
                  </a:lnTo>
                  <a:lnTo>
                    <a:pt x="121716" y="17043"/>
                  </a:lnTo>
                  <a:close/>
                </a:path>
                <a:path w="121920" h="60959">
                  <a:moveTo>
                    <a:pt x="121716" y="9372"/>
                  </a:moveTo>
                  <a:lnTo>
                    <a:pt x="117475" y="9372"/>
                  </a:lnTo>
                  <a:lnTo>
                    <a:pt x="117475" y="14478"/>
                  </a:lnTo>
                  <a:lnTo>
                    <a:pt x="121716" y="15328"/>
                  </a:lnTo>
                  <a:lnTo>
                    <a:pt x="121716" y="93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765512" y="1338719"/>
              <a:ext cx="128270" cy="62230"/>
            </a:xfrm>
            <a:custGeom>
              <a:avLst/>
              <a:gdLst/>
              <a:ahLst/>
              <a:cxnLst/>
              <a:rect l="l" t="t" r="r" b="b"/>
              <a:pathLst>
                <a:path w="128270" h="62230">
                  <a:moveTo>
                    <a:pt x="5105" y="850"/>
                  </a:moveTo>
                  <a:lnTo>
                    <a:pt x="0" y="0"/>
                  </a:lnTo>
                  <a:lnTo>
                    <a:pt x="0" y="5969"/>
                  </a:lnTo>
                  <a:lnTo>
                    <a:pt x="5105" y="6807"/>
                  </a:lnTo>
                  <a:lnTo>
                    <a:pt x="5105" y="850"/>
                  </a:lnTo>
                  <a:close/>
                </a:path>
                <a:path w="128270" h="62230">
                  <a:moveTo>
                    <a:pt x="73215" y="45135"/>
                  </a:moveTo>
                  <a:lnTo>
                    <a:pt x="68110" y="44284"/>
                  </a:lnTo>
                  <a:lnTo>
                    <a:pt x="68110" y="50241"/>
                  </a:lnTo>
                  <a:lnTo>
                    <a:pt x="73215" y="51092"/>
                  </a:lnTo>
                  <a:lnTo>
                    <a:pt x="73215" y="45135"/>
                  </a:lnTo>
                  <a:close/>
                </a:path>
                <a:path w="128270" h="62230">
                  <a:moveTo>
                    <a:pt x="73215" y="37452"/>
                  </a:moveTo>
                  <a:lnTo>
                    <a:pt x="68110" y="36614"/>
                  </a:lnTo>
                  <a:lnTo>
                    <a:pt x="68110" y="42570"/>
                  </a:lnTo>
                  <a:lnTo>
                    <a:pt x="73215" y="43421"/>
                  </a:lnTo>
                  <a:lnTo>
                    <a:pt x="73215" y="37452"/>
                  </a:lnTo>
                  <a:close/>
                </a:path>
                <a:path w="128270" h="62230">
                  <a:moveTo>
                    <a:pt x="73215" y="29806"/>
                  </a:moveTo>
                  <a:lnTo>
                    <a:pt x="68110" y="28956"/>
                  </a:lnTo>
                  <a:lnTo>
                    <a:pt x="68110" y="34912"/>
                  </a:lnTo>
                  <a:lnTo>
                    <a:pt x="73215" y="35763"/>
                  </a:lnTo>
                  <a:lnTo>
                    <a:pt x="73215" y="29806"/>
                  </a:lnTo>
                  <a:close/>
                </a:path>
                <a:path w="128270" h="62230">
                  <a:moveTo>
                    <a:pt x="73228" y="52781"/>
                  </a:moveTo>
                  <a:lnTo>
                    <a:pt x="68122" y="52781"/>
                  </a:lnTo>
                  <a:lnTo>
                    <a:pt x="68122" y="58750"/>
                  </a:lnTo>
                  <a:lnTo>
                    <a:pt x="73228" y="58750"/>
                  </a:lnTo>
                  <a:lnTo>
                    <a:pt x="73228" y="52781"/>
                  </a:lnTo>
                  <a:close/>
                </a:path>
                <a:path w="128270" h="62230">
                  <a:moveTo>
                    <a:pt x="73228" y="21285"/>
                  </a:moveTo>
                  <a:lnTo>
                    <a:pt x="68122" y="21285"/>
                  </a:lnTo>
                  <a:lnTo>
                    <a:pt x="68122" y="27254"/>
                  </a:lnTo>
                  <a:lnTo>
                    <a:pt x="73228" y="27254"/>
                  </a:lnTo>
                  <a:lnTo>
                    <a:pt x="73228" y="21285"/>
                  </a:lnTo>
                  <a:close/>
                </a:path>
                <a:path w="128270" h="62230">
                  <a:moveTo>
                    <a:pt x="73228" y="13614"/>
                  </a:moveTo>
                  <a:lnTo>
                    <a:pt x="68122" y="13614"/>
                  </a:lnTo>
                  <a:lnTo>
                    <a:pt x="68122" y="19583"/>
                  </a:lnTo>
                  <a:lnTo>
                    <a:pt x="73228" y="19583"/>
                  </a:lnTo>
                  <a:lnTo>
                    <a:pt x="73228" y="13614"/>
                  </a:lnTo>
                  <a:close/>
                </a:path>
                <a:path w="128270" h="62230">
                  <a:moveTo>
                    <a:pt x="73228" y="5956"/>
                  </a:moveTo>
                  <a:lnTo>
                    <a:pt x="68122" y="5956"/>
                  </a:lnTo>
                  <a:lnTo>
                    <a:pt x="68122" y="11912"/>
                  </a:lnTo>
                  <a:lnTo>
                    <a:pt x="73228" y="11912"/>
                  </a:lnTo>
                  <a:lnTo>
                    <a:pt x="73228" y="5956"/>
                  </a:lnTo>
                  <a:close/>
                </a:path>
                <a:path w="128270" h="62230">
                  <a:moveTo>
                    <a:pt x="79171" y="52781"/>
                  </a:moveTo>
                  <a:lnTo>
                    <a:pt x="74066" y="52781"/>
                  </a:lnTo>
                  <a:lnTo>
                    <a:pt x="74066" y="58750"/>
                  </a:lnTo>
                  <a:lnTo>
                    <a:pt x="79171" y="58750"/>
                  </a:lnTo>
                  <a:lnTo>
                    <a:pt x="79171" y="52781"/>
                  </a:lnTo>
                  <a:close/>
                </a:path>
                <a:path w="128270" h="62230">
                  <a:moveTo>
                    <a:pt x="79171" y="45123"/>
                  </a:moveTo>
                  <a:lnTo>
                    <a:pt x="74066" y="45123"/>
                  </a:lnTo>
                  <a:lnTo>
                    <a:pt x="74066" y="51092"/>
                  </a:lnTo>
                  <a:lnTo>
                    <a:pt x="79171" y="51092"/>
                  </a:lnTo>
                  <a:lnTo>
                    <a:pt x="79171" y="45123"/>
                  </a:lnTo>
                  <a:close/>
                </a:path>
                <a:path w="128270" h="62230">
                  <a:moveTo>
                    <a:pt x="79171" y="37452"/>
                  </a:moveTo>
                  <a:lnTo>
                    <a:pt x="74066" y="37452"/>
                  </a:lnTo>
                  <a:lnTo>
                    <a:pt x="74066" y="43421"/>
                  </a:lnTo>
                  <a:lnTo>
                    <a:pt x="79171" y="43421"/>
                  </a:lnTo>
                  <a:lnTo>
                    <a:pt x="79171" y="37452"/>
                  </a:lnTo>
                  <a:close/>
                </a:path>
                <a:path w="128270" h="62230">
                  <a:moveTo>
                    <a:pt x="79171" y="29794"/>
                  </a:moveTo>
                  <a:lnTo>
                    <a:pt x="74066" y="29794"/>
                  </a:lnTo>
                  <a:lnTo>
                    <a:pt x="74066" y="35750"/>
                  </a:lnTo>
                  <a:lnTo>
                    <a:pt x="79171" y="35750"/>
                  </a:lnTo>
                  <a:lnTo>
                    <a:pt x="79171" y="29794"/>
                  </a:lnTo>
                  <a:close/>
                </a:path>
                <a:path w="128270" h="62230">
                  <a:moveTo>
                    <a:pt x="79171" y="22136"/>
                  </a:moveTo>
                  <a:lnTo>
                    <a:pt x="74066" y="21285"/>
                  </a:lnTo>
                  <a:lnTo>
                    <a:pt x="74066" y="27254"/>
                  </a:lnTo>
                  <a:lnTo>
                    <a:pt x="79171" y="28092"/>
                  </a:lnTo>
                  <a:lnTo>
                    <a:pt x="79171" y="22136"/>
                  </a:lnTo>
                  <a:close/>
                </a:path>
                <a:path w="128270" h="62230">
                  <a:moveTo>
                    <a:pt x="79171" y="14478"/>
                  </a:moveTo>
                  <a:lnTo>
                    <a:pt x="74066" y="13627"/>
                  </a:lnTo>
                  <a:lnTo>
                    <a:pt x="74066" y="19596"/>
                  </a:lnTo>
                  <a:lnTo>
                    <a:pt x="79171" y="20434"/>
                  </a:lnTo>
                  <a:lnTo>
                    <a:pt x="79171" y="14478"/>
                  </a:lnTo>
                  <a:close/>
                </a:path>
                <a:path w="128270" h="62230">
                  <a:moveTo>
                    <a:pt x="79171" y="6807"/>
                  </a:moveTo>
                  <a:lnTo>
                    <a:pt x="74066" y="5969"/>
                  </a:lnTo>
                  <a:lnTo>
                    <a:pt x="74066" y="11925"/>
                  </a:lnTo>
                  <a:lnTo>
                    <a:pt x="79171" y="12776"/>
                  </a:lnTo>
                  <a:lnTo>
                    <a:pt x="79171" y="6807"/>
                  </a:lnTo>
                  <a:close/>
                </a:path>
                <a:path w="128270" h="62230">
                  <a:moveTo>
                    <a:pt x="85140" y="53619"/>
                  </a:moveTo>
                  <a:lnTo>
                    <a:pt x="80860" y="53619"/>
                  </a:lnTo>
                  <a:lnTo>
                    <a:pt x="80860" y="59601"/>
                  </a:lnTo>
                  <a:lnTo>
                    <a:pt x="85140" y="59601"/>
                  </a:lnTo>
                  <a:lnTo>
                    <a:pt x="85140" y="53619"/>
                  </a:lnTo>
                  <a:close/>
                </a:path>
                <a:path w="128270" h="62230">
                  <a:moveTo>
                    <a:pt x="85140" y="45974"/>
                  </a:moveTo>
                  <a:lnTo>
                    <a:pt x="80860" y="45135"/>
                  </a:lnTo>
                  <a:lnTo>
                    <a:pt x="80860" y="51092"/>
                  </a:lnTo>
                  <a:lnTo>
                    <a:pt x="85140" y="51930"/>
                  </a:lnTo>
                  <a:lnTo>
                    <a:pt x="85140" y="45974"/>
                  </a:lnTo>
                  <a:close/>
                </a:path>
                <a:path w="128270" h="62230">
                  <a:moveTo>
                    <a:pt x="85140" y="37465"/>
                  </a:moveTo>
                  <a:lnTo>
                    <a:pt x="80860" y="37465"/>
                  </a:lnTo>
                  <a:lnTo>
                    <a:pt x="80860" y="43434"/>
                  </a:lnTo>
                  <a:lnTo>
                    <a:pt x="85140" y="44284"/>
                  </a:lnTo>
                  <a:lnTo>
                    <a:pt x="85140" y="37465"/>
                  </a:lnTo>
                  <a:close/>
                </a:path>
                <a:path w="128270" h="62230">
                  <a:moveTo>
                    <a:pt x="85140" y="30645"/>
                  </a:moveTo>
                  <a:lnTo>
                    <a:pt x="80860" y="29806"/>
                  </a:lnTo>
                  <a:lnTo>
                    <a:pt x="80860" y="35763"/>
                  </a:lnTo>
                  <a:lnTo>
                    <a:pt x="85140" y="36614"/>
                  </a:lnTo>
                  <a:lnTo>
                    <a:pt x="85140" y="30645"/>
                  </a:lnTo>
                  <a:close/>
                </a:path>
                <a:path w="128270" h="62230">
                  <a:moveTo>
                    <a:pt x="85140" y="22136"/>
                  </a:moveTo>
                  <a:lnTo>
                    <a:pt x="80860" y="22136"/>
                  </a:lnTo>
                  <a:lnTo>
                    <a:pt x="80860" y="28092"/>
                  </a:lnTo>
                  <a:lnTo>
                    <a:pt x="85140" y="28092"/>
                  </a:lnTo>
                  <a:lnTo>
                    <a:pt x="85140" y="22136"/>
                  </a:lnTo>
                  <a:close/>
                </a:path>
                <a:path w="128270" h="62230">
                  <a:moveTo>
                    <a:pt x="85140" y="14465"/>
                  </a:moveTo>
                  <a:lnTo>
                    <a:pt x="80860" y="14465"/>
                  </a:lnTo>
                  <a:lnTo>
                    <a:pt x="80860" y="20421"/>
                  </a:lnTo>
                  <a:lnTo>
                    <a:pt x="85140" y="20421"/>
                  </a:lnTo>
                  <a:lnTo>
                    <a:pt x="85140" y="14465"/>
                  </a:lnTo>
                  <a:close/>
                </a:path>
                <a:path w="128270" h="62230">
                  <a:moveTo>
                    <a:pt x="85140" y="6807"/>
                  </a:moveTo>
                  <a:lnTo>
                    <a:pt x="80860" y="6807"/>
                  </a:lnTo>
                  <a:lnTo>
                    <a:pt x="80860" y="12776"/>
                  </a:lnTo>
                  <a:lnTo>
                    <a:pt x="85140" y="12776"/>
                  </a:lnTo>
                  <a:lnTo>
                    <a:pt x="85140" y="6807"/>
                  </a:lnTo>
                  <a:close/>
                </a:path>
                <a:path w="128270" h="62230">
                  <a:moveTo>
                    <a:pt x="91084" y="22999"/>
                  </a:moveTo>
                  <a:lnTo>
                    <a:pt x="86842" y="22999"/>
                  </a:lnTo>
                  <a:lnTo>
                    <a:pt x="86842" y="28105"/>
                  </a:lnTo>
                  <a:lnTo>
                    <a:pt x="91084" y="28956"/>
                  </a:lnTo>
                  <a:lnTo>
                    <a:pt x="91084" y="22999"/>
                  </a:lnTo>
                  <a:close/>
                </a:path>
                <a:path w="128270" h="62230">
                  <a:moveTo>
                    <a:pt x="91084" y="15328"/>
                  </a:moveTo>
                  <a:lnTo>
                    <a:pt x="86842" y="14478"/>
                  </a:lnTo>
                  <a:lnTo>
                    <a:pt x="86842" y="20434"/>
                  </a:lnTo>
                  <a:lnTo>
                    <a:pt x="91084" y="21285"/>
                  </a:lnTo>
                  <a:lnTo>
                    <a:pt x="91084" y="15328"/>
                  </a:lnTo>
                  <a:close/>
                </a:path>
                <a:path w="128270" h="62230">
                  <a:moveTo>
                    <a:pt x="91084" y="7670"/>
                  </a:moveTo>
                  <a:lnTo>
                    <a:pt x="86842" y="6807"/>
                  </a:lnTo>
                  <a:lnTo>
                    <a:pt x="86842" y="12776"/>
                  </a:lnTo>
                  <a:lnTo>
                    <a:pt x="91084" y="12776"/>
                  </a:lnTo>
                  <a:lnTo>
                    <a:pt x="91084" y="7670"/>
                  </a:lnTo>
                  <a:close/>
                </a:path>
                <a:path w="128270" h="62230">
                  <a:moveTo>
                    <a:pt x="91097" y="53619"/>
                  </a:moveTo>
                  <a:lnTo>
                    <a:pt x="86855" y="53619"/>
                  </a:lnTo>
                  <a:lnTo>
                    <a:pt x="86855" y="59601"/>
                  </a:lnTo>
                  <a:lnTo>
                    <a:pt x="91097" y="59601"/>
                  </a:lnTo>
                  <a:lnTo>
                    <a:pt x="91097" y="53619"/>
                  </a:lnTo>
                  <a:close/>
                </a:path>
                <a:path w="128270" h="62230">
                  <a:moveTo>
                    <a:pt x="91097" y="45974"/>
                  </a:moveTo>
                  <a:lnTo>
                    <a:pt x="86855" y="45974"/>
                  </a:lnTo>
                  <a:lnTo>
                    <a:pt x="86855" y="51930"/>
                  </a:lnTo>
                  <a:lnTo>
                    <a:pt x="91097" y="51930"/>
                  </a:lnTo>
                  <a:lnTo>
                    <a:pt x="91097" y="45974"/>
                  </a:lnTo>
                  <a:close/>
                </a:path>
                <a:path w="128270" h="62230">
                  <a:moveTo>
                    <a:pt x="91097" y="38303"/>
                  </a:moveTo>
                  <a:lnTo>
                    <a:pt x="86855" y="38303"/>
                  </a:lnTo>
                  <a:lnTo>
                    <a:pt x="86855" y="44272"/>
                  </a:lnTo>
                  <a:lnTo>
                    <a:pt x="91097" y="44272"/>
                  </a:lnTo>
                  <a:lnTo>
                    <a:pt x="91097" y="38303"/>
                  </a:lnTo>
                  <a:close/>
                </a:path>
                <a:path w="128270" h="62230">
                  <a:moveTo>
                    <a:pt x="91097" y="30645"/>
                  </a:moveTo>
                  <a:lnTo>
                    <a:pt x="86855" y="30645"/>
                  </a:lnTo>
                  <a:lnTo>
                    <a:pt x="86855" y="36614"/>
                  </a:lnTo>
                  <a:lnTo>
                    <a:pt x="91097" y="36614"/>
                  </a:lnTo>
                  <a:lnTo>
                    <a:pt x="91097" y="30645"/>
                  </a:lnTo>
                  <a:close/>
                </a:path>
                <a:path w="128270" h="62230">
                  <a:moveTo>
                    <a:pt x="97040" y="54483"/>
                  </a:moveTo>
                  <a:lnTo>
                    <a:pt x="92798" y="54483"/>
                  </a:lnTo>
                  <a:lnTo>
                    <a:pt x="92798" y="59601"/>
                  </a:lnTo>
                  <a:lnTo>
                    <a:pt x="97040" y="60452"/>
                  </a:lnTo>
                  <a:lnTo>
                    <a:pt x="97040" y="54483"/>
                  </a:lnTo>
                  <a:close/>
                </a:path>
                <a:path w="128270" h="62230">
                  <a:moveTo>
                    <a:pt x="97040" y="46812"/>
                  </a:moveTo>
                  <a:lnTo>
                    <a:pt x="92798" y="45974"/>
                  </a:lnTo>
                  <a:lnTo>
                    <a:pt x="92798" y="51930"/>
                  </a:lnTo>
                  <a:lnTo>
                    <a:pt x="97040" y="52781"/>
                  </a:lnTo>
                  <a:lnTo>
                    <a:pt x="97040" y="46812"/>
                  </a:lnTo>
                  <a:close/>
                </a:path>
                <a:path w="128270" h="62230">
                  <a:moveTo>
                    <a:pt x="97040" y="39166"/>
                  </a:moveTo>
                  <a:lnTo>
                    <a:pt x="92798" y="38315"/>
                  </a:lnTo>
                  <a:lnTo>
                    <a:pt x="92798" y="44284"/>
                  </a:lnTo>
                  <a:lnTo>
                    <a:pt x="97040" y="44284"/>
                  </a:lnTo>
                  <a:lnTo>
                    <a:pt x="97040" y="39166"/>
                  </a:lnTo>
                  <a:close/>
                </a:path>
                <a:path w="128270" h="62230">
                  <a:moveTo>
                    <a:pt x="97040" y="31496"/>
                  </a:moveTo>
                  <a:lnTo>
                    <a:pt x="92798" y="30645"/>
                  </a:lnTo>
                  <a:lnTo>
                    <a:pt x="92798" y="36614"/>
                  </a:lnTo>
                  <a:lnTo>
                    <a:pt x="97040" y="37452"/>
                  </a:lnTo>
                  <a:lnTo>
                    <a:pt x="97040" y="31496"/>
                  </a:lnTo>
                  <a:close/>
                </a:path>
                <a:path w="128270" h="62230">
                  <a:moveTo>
                    <a:pt x="97040" y="23850"/>
                  </a:moveTo>
                  <a:lnTo>
                    <a:pt x="92798" y="22999"/>
                  </a:lnTo>
                  <a:lnTo>
                    <a:pt x="92798" y="28956"/>
                  </a:lnTo>
                  <a:lnTo>
                    <a:pt x="97040" y="28956"/>
                  </a:lnTo>
                  <a:lnTo>
                    <a:pt x="97040" y="23850"/>
                  </a:lnTo>
                  <a:close/>
                </a:path>
                <a:path w="128270" h="62230">
                  <a:moveTo>
                    <a:pt x="97053" y="15328"/>
                  </a:moveTo>
                  <a:lnTo>
                    <a:pt x="92811" y="15328"/>
                  </a:lnTo>
                  <a:lnTo>
                    <a:pt x="92811" y="21297"/>
                  </a:lnTo>
                  <a:lnTo>
                    <a:pt x="97053" y="21297"/>
                  </a:lnTo>
                  <a:lnTo>
                    <a:pt x="97053" y="15328"/>
                  </a:lnTo>
                  <a:close/>
                </a:path>
                <a:path w="128270" h="62230">
                  <a:moveTo>
                    <a:pt x="97053" y="7658"/>
                  </a:moveTo>
                  <a:lnTo>
                    <a:pt x="92811" y="7658"/>
                  </a:lnTo>
                  <a:lnTo>
                    <a:pt x="92811" y="13627"/>
                  </a:lnTo>
                  <a:lnTo>
                    <a:pt x="97053" y="13627"/>
                  </a:lnTo>
                  <a:lnTo>
                    <a:pt x="97053" y="7658"/>
                  </a:lnTo>
                  <a:close/>
                </a:path>
                <a:path w="128270" h="62230">
                  <a:moveTo>
                    <a:pt x="103847" y="16167"/>
                  </a:moveTo>
                  <a:lnTo>
                    <a:pt x="98755" y="16167"/>
                  </a:lnTo>
                  <a:lnTo>
                    <a:pt x="98755" y="21285"/>
                  </a:lnTo>
                  <a:lnTo>
                    <a:pt x="103847" y="22136"/>
                  </a:lnTo>
                  <a:lnTo>
                    <a:pt x="103847" y="16167"/>
                  </a:lnTo>
                  <a:close/>
                </a:path>
                <a:path w="128270" h="62230">
                  <a:moveTo>
                    <a:pt x="103847" y="8521"/>
                  </a:moveTo>
                  <a:lnTo>
                    <a:pt x="98755" y="7670"/>
                  </a:lnTo>
                  <a:lnTo>
                    <a:pt x="98755" y="13627"/>
                  </a:lnTo>
                  <a:lnTo>
                    <a:pt x="103847" y="14478"/>
                  </a:lnTo>
                  <a:lnTo>
                    <a:pt x="103847" y="8521"/>
                  </a:lnTo>
                  <a:close/>
                </a:path>
                <a:path w="128270" h="62230">
                  <a:moveTo>
                    <a:pt x="103860" y="54483"/>
                  </a:moveTo>
                  <a:lnTo>
                    <a:pt x="98767" y="54483"/>
                  </a:lnTo>
                  <a:lnTo>
                    <a:pt x="98767" y="60452"/>
                  </a:lnTo>
                  <a:lnTo>
                    <a:pt x="103860" y="60452"/>
                  </a:lnTo>
                  <a:lnTo>
                    <a:pt x="103860" y="54483"/>
                  </a:lnTo>
                  <a:close/>
                </a:path>
                <a:path w="128270" h="62230">
                  <a:moveTo>
                    <a:pt x="103860" y="46812"/>
                  </a:moveTo>
                  <a:lnTo>
                    <a:pt x="98767" y="46812"/>
                  </a:lnTo>
                  <a:lnTo>
                    <a:pt x="98767" y="52781"/>
                  </a:lnTo>
                  <a:lnTo>
                    <a:pt x="103860" y="52781"/>
                  </a:lnTo>
                  <a:lnTo>
                    <a:pt x="103860" y="46812"/>
                  </a:lnTo>
                  <a:close/>
                </a:path>
                <a:path w="128270" h="62230">
                  <a:moveTo>
                    <a:pt x="103860" y="39154"/>
                  </a:moveTo>
                  <a:lnTo>
                    <a:pt x="98767" y="39154"/>
                  </a:lnTo>
                  <a:lnTo>
                    <a:pt x="98767" y="45135"/>
                  </a:lnTo>
                  <a:lnTo>
                    <a:pt x="103860" y="45135"/>
                  </a:lnTo>
                  <a:lnTo>
                    <a:pt x="103860" y="39154"/>
                  </a:lnTo>
                  <a:close/>
                </a:path>
                <a:path w="128270" h="62230">
                  <a:moveTo>
                    <a:pt x="103860" y="31496"/>
                  </a:moveTo>
                  <a:lnTo>
                    <a:pt x="98767" y="31496"/>
                  </a:lnTo>
                  <a:lnTo>
                    <a:pt x="98767" y="37452"/>
                  </a:lnTo>
                  <a:lnTo>
                    <a:pt x="103860" y="37452"/>
                  </a:lnTo>
                  <a:lnTo>
                    <a:pt x="103860" y="31496"/>
                  </a:lnTo>
                  <a:close/>
                </a:path>
                <a:path w="128270" h="62230">
                  <a:moveTo>
                    <a:pt x="103860" y="23837"/>
                  </a:moveTo>
                  <a:lnTo>
                    <a:pt x="98767" y="23837"/>
                  </a:lnTo>
                  <a:lnTo>
                    <a:pt x="98767" y="29806"/>
                  </a:lnTo>
                  <a:lnTo>
                    <a:pt x="103860" y="29806"/>
                  </a:lnTo>
                  <a:lnTo>
                    <a:pt x="103860" y="23837"/>
                  </a:lnTo>
                  <a:close/>
                </a:path>
                <a:path w="128270" h="62230">
                  <a:moveTo>
                    <a:pt x="109804" y="55333"/>
                  </a:moveTo>
                  <a:lnTo>
                    <a:pt x="104724" y="55333"/>
                  </a:lnTo>
                  <a:lnTo>
                    <a:pt x="104724" y="60452"/>
                  </a:lnTo>
                  <a:lnTo>
                    <a:pt x="109804" y="61290"/>
                  </a:lnTo>
                  <a:lnTo>
                    <a:pt x="109804" y="55333"/>
                  </a:lnTo>
                  <a:close/>
                </a:path>
                <a:path w="128270" h="62230">
                  <a:moveTo>
                    <a:pt x="109804" y="47675"/>
                  </a:moveTo>
                  <a:lnTo>
                    <a:pt x="104724" y="46824"/>
                  </a:lnTo>
                  <a:lnTo>
                    <a:pt x="104724" y="52793"/>
                  </a:lnTo>
                  <a:lnTo>
                    <a:pt x="109804" y="53632"/>
                  </a:lnTo>
                  <a:lnTo>
                    <a:pt x="109804" y="47675"/>
                  </a:lnTo>
                  <a:close/>
                </a:path>
                <a:path w="128270" h="62230">
                  <a:moveTo>
                    <a:pt x="109804" y="40017"/>
                  </a:moveTo>
                  <a:lnTo>
                    <a:pt x="104724" y="39154"/>
                  </a:lnTo>
                  <a:lnTo>
                    <a:pt x="104724" y="45135"/>
                  </a:lnTo>
                  <a:lnTo>
                    <a:pt x="109804" y="45135"/>
                  </a:lnTo>
                  <a:lnTo>
                    <a:pt x="109804" y="40017"/>
                  </a:lnTo>
                  <a:close/>
                </a:path>
                <a:path w="128270" h="62230">
                  <a:moveTo>
                    <a:pt x="109804" y="31496"/>
                  </a:moveTo>
                  <a:lnTo>
                    <a:pt x="104724" y="31496"/>
                  </a:lnTo>
                  <a:lnTo>
                    <a:pt x="104724" y="37452"/>
                  </a:lnTo>
                  <a:lnTo>
                    <a:pt x="109804" y="37452"/>
                  </a:lnTo>
                  <a:lnTo>
                    <a:pt x="109804" y="31496"/>
                  </a:lnTo>
                  <a:close/>
                </a:path>
                <a:path w="128270" h="62230">
                  <a:moveTo>
                    <a:pt x="109804" y="24688"/>
                  </a:moveTo>
                  <a:lnTo>
                    <a:pt x="104724" y="23837"/>
                  </a:lnTo>
                  <a:lnTo>
                    <a:pt x="104724" y="29806"/>
                  </a:lnTo>
                  <a:lnTo>
                    <a:pt x="109804" y="30645"/>
                  </a:lnTo>
                  <a:lnTo>
                    <a:pt x="109804" y="24688"/>
                  </a:lnTo>
                  <a:close/>
                </a:path>
                <a:path w="128270" h="62230">
                  <a:moveTo>
                    <a:pt x="109804" y="17030"/>
                  </a:moveTo>
                  <a:lnTo>
                    <a:pt x="104724" y="16167"/>
                  </a:lnTo>
                  <a:lnTo>
                    <a:pt x="104724" y="22136"/>
                  </a:lnTo>
                  <a:lnTo>
                    <a:pt x="109804" y="22136"/>
                  </a:lnTo>
                  <a:lnTo>
                    <a:pt x="109804" y="17030"/>
                  </a:lnTo>
                  <a:close/>
                </a:path>
                <a:path w="128270" h="62230">
                  <a:moveTo>
                    <a:pt x="109804" y="8521"/>
                  </a:moveTo>
                  <a:lnTo>
                    <a:pt x="104724" y="8521"/>
                  </a:lnTo>
                  <a:lnTo>
                    <a:pt x="104724" y="14478"/>
                  </a:lnTo>
                  <a:lnTo>
                    <a:pt x="109804" y="14478"/>
                  </a:lnTo>
                  <a:lnTo>
                    <a:pt x="109804" y="8521"/>
                  </a:lnTo>
                  <a:close/>
                </a:path>
                <a:path w="128270" h="62230">
                  <a:moveTo>
                    <a:pt x="115785" y="55333"/>
                  </a:moveTo>
                  <a:lnTo>
                    <a:pt x="110680" y="55333"/>
                  </a:lnTo>
                  <a:lnTo>
                    <a:pt x="110680" y="61302"/>
                  </a:lnTo>
                  <a:lnTo>
                    <a:pt x="115785" y="61302"/>
                  </a:lnTo>
                  <a:lnTo>
                    <a:pt x="115785" y="55333"/>
                  </a:lnTo>
                  <a:close/>
                </a:path>
                <a:path w="128270" h="62230">
                  <a:moveTo>
                    <a:pt x="115785" y="47675"/>
                  </a:moveTo>
                  <a:lnTo>
                    <a:pt x="110680" y="47675"/>
                  </a:lnTo>
                  <a:lnTo>
                    <a:pt x="110680" y="53632"/>
                  </a:lnTo>
                  <a:lnTo>
                    <a:pt x="115785" y="53632"/>
                  </a:lnTo>
                  <a:lnTo>
                    <a:pt x="115785" y="47675"/>
                  </a:lnTo>
                  <a:close/>
                </a:path>
                <a:path w="128270" h="62230">
                  <a:moveTo>
                    <a:pt x="115785" y="40005"/>
                  </a:moveTo>
                  <a:lnTo>
                    <a:pt x="110680" y="40005"/>
                  </a:lnTo>
                  <a:lnTo>
                    <a:pt x="110680" y="45986"/>
                  </a:lnTo>
                  <a:lnTo>
                    <a:pt x="115785" y="45986"/>
                  </a:lnTo>
                  <a:lnTo>
                    <a:pt x="115785" y="40005"/>
                  </a:lnTo>
                  <a:close/>
                </a:path>
                <a:path w="128270" h="62230">
                  <a:moveTo>
                    <a:pt x="115785" y="32346"/>
                  </a:moveTo>
                  <a:lnTo>
                    <a:pt x="110680" y="32346"/>
                  </a:lnTo>
                  <a:lnTo>
                    <a:pt x="110680" y="37465"/>
                  </a:lnTo>
                  <a:lnTo>
                    <a:pt x="115785" y="38315"/>
                  </a:lnTo>
                  <a:lnTo>
                    <a:pt x="115785" y="32346"/>
                  </a:lnTo>
                  <a:close/>
                </a:path>
                <a:path w="128270" h="62230">
                  <a:moveTo>
                    <a:pt x="115785" y="24688"/>
                  </a:moveTo>
                  <a:lnTo>
                    <a:pt x="110680" y="24688"/>
                  </a:lnTo>
                  <a:lnTo>
                    <a:pt x="110680" y="30657"/>
                  </a:lnTo>
                  <a:lnTo>
                    <a:pt x="115785" y="30657"/>
                  </a:lnTo>
                  <a:lnTo>
                    <a:pt x="115785" y="24688"/>
                  </a:lnTo>
                  <a:close/>
                </a:path>
                <a:path w="128270" h="62230">
                  <a:moveTo>
                    <a:pt x="115785" y="17030"/>
                  </a:moveTo>
                  <a:lnTo>
                    <a:pt x="110680" y="17030"/>
                  </a:lnTo>
                  <a:lnTo>
                    <a:pt x="110680" y="22999"/>
                  </a:lnTo>
                  <a:lnTo>
                    <a:pt x="115785" y="22999"/>
                  </a:lnTo>
                  <a:lnTo>
                    <a:pt x="115785" y="17030"/>
                  </a:lnTo>
                  <a:close/>
                </a:path>
                <a:path w="128270" h="62230">
                  <a:moveTo>
                    <a:pt x="115785" y="9359"/>
                  </a:moveTo>
                  <a:lnTo>
                    <a:pt x="110680" y="9359"/>
                  </a:lnTo>
                  <a:lnTo>
                    <a:pt x="110680" y="14478"/>
                  </a:lnTo>
                  <a:lnTo>
                    <a:pt x="115785" y="15328"/>
                  </a:lnTo>
                  <a:lnTo>
                    <a:pt x="115785" y="9359"/>
                  </a:lnTo>
                  <a:close/>
                </a:path>
                <a:path w="128270" h="62230">
                  <a:moveTo>
                    <a:pt x="121729" y="56197"/>
                  </a:moveTo>
                  <a:lnTo>
                    <a:pt x="116624" y="56197"/>
                  </a:lnTo>
                  <a:lnTo>
                    <a:pt x="116624" y="61302"/>
                  </a:lnTo>
                  <a:lnTo>
                    <a:pt x="121729" y="62153"/>
                  </a:lnTo>
                  <a:lnTo>
                    <a:pt x="121729" y="56197"/>
                  </a:lnTo>
                  <a:close/>
                </a:path>
                <a:path w="128270" h="62230">
                  <a:moveTo>
                    <a:pt x="121729" y="48526"/>
                  </a:moveTo>
                  <a:lnTo>
                    <a:pt x="116624" y="47675"/>
                  </a:lnTo>
                  <a:lnTo>
                    <a:pt x="116624" y="53632"/>
                  </a:lnTo>
                  <a:lnTo>
                    <a:pt x="121729" y="54483"/>
                  </a:lnTo>
                  <a:lnTo>
                    <a:pt x="121729" y="48526"/>
                  </a:lnTo>
                  <a:close/>
                </a:path>
                <a:path w="128270" h="62230">
                  <a:moveTo>
                    <a:pt x="121729" y="40868"/>
                  </a:moveTo>
                  <a:lnTo>
                    <a:pt x="116624" y="40005"/>
                  </a:lnTo>
                  <a:lnTo>
                    <a:pt x="116624" y="45974"/>
                  </a:lnTo>
                  <a:lnTo>
                    <a:pt x="121729" y="45974"/>
                  </a:lnTo>
                  <a:lnTo>
                    <a:pt x="121729" y="40868"/>
                  </a:lnTo>
                  <a:close/>
                </a:path>
                <a:path w="128270" h="62230">
                  <a:moveTo>
                    <a:pt x="121729" y="33210"/>
                  </a:moveTo>
                  <a:lnTo>
                    <a:pt x="116624" y="32346"/>
                  </a:lnTo>
                  <a:lnTo>
                    <a:pt x="116624" y="38315"/>
                  </a:lnTo>
                  <a:lnTo>
                    <a:pt x="121729" y="38315"/>
                  </a:lnTo>
                  <a:lnTo>
                    <a:pt x="121729" y="33210"/>
                  </a:lnTo>
                  <a:close/>
                </a:path>
                <a:path w="128270" h="62230">
                  <a:moveTo>
                    <a:pt x="121729" y="25539"/>
                  </a:moveTo>
                  <a:lnTo>
                    <a:pt x="116624" y="24701"/>
                  </a:lnTo>
                  <a:lnTo>
                    <a:pt x="116624" y="30657"/>
                  </a:lnTo>
                  <a:lnTo>
                    <a:pt x="121729" y="31508"/>
                  </a:lnTo>
                  <a:lnTo>
                    <a:pt x="121729" y="25539"/>
                  </a:lnTo>
                  <a:close/>
                </a:path>
                <a:path w="128270" h="62230">
                  <a:moveTo>
                    <a:pt x="121729" y="17868"/>
                  </a:moveTo>
                  <a:lnTo>
                    <a:pt x="116624" y="17030"/>
                  </a:lnTo>
                  <a:lnTo>
                    <a:pt x="116624" y="22999"/>
                  </a:lnTo>
                  <a:lnTo>
                    <a:pt x="121729" y="23837"/>
                  </a:lnTo>
                  <a:lnTo>
                    <a:pt x="121729" y="17868"/>
                  </a:lnTo>
                  <a:close/>
                </a:path>
                <a:path w="128270" h="62230">
                  <a:moveTo>
                    <a:pt x="121729" y="10223"/>
                  </a:moveTo>
                  <a:lnTo>
                    <a:pt x="116624" y="9359"/>
                  </a:lnTo>
                  <a:lnTo>
                    <a:pt x="116624" y="15328"/>
                  </a:lnTo>
                  <a:lnTo>
                    <a:pt x="121729" y="15328"/>
                  </a:lnTo>
                  <a:lnTo>
                    <a:pt x="121729" y="10223"/>
                  </a:lnTo>
                  <a:close/>
                </a:path>
                <a:path w="128270" h="62230">
                  <a:moveTo>
                    <a:pt x="127685" y="33197"/>
                  </a:moveTo>
                  <a:lnTo>
                    <a:pt x="122593" y="33197"/>
                  </a:lnTo>
                  <a:lnTo>
                    <a:pt x="122593" y="38315"/>
                  </a:lnTo>
                  <a:lnTo>
                    <a:pt x="127685" y="39154"/>
                  </a:lnTo>
                  <a:lnTo>
                    <a:pt x="127685" y="33197"/>
                  </a:lnTo>
                  <a:close/>
                </a:path>
                <a:path w="128270" h="62230">
                  <a:moveTo>
                    <a:pt x="127698" y="56197"/>
                  </a:moveTo>
                  <a:lnTo>
                    <a:pt x="122605" y="56197"/>
                  </a:lnTo>
                  <a:lnTo>
                    <a:pt x="122605" y="62166"/>
                  </a:lnTo>
                  <a:lnTo>
                    <a:pt x="127698" y="62166"/>
                  </a:lnTo>
                  <a:lnTo>
                    <a:pt x="127698" y="56197"/>
                  </a:lnTo>
                  <a:close/>
                </a:path>
                <a:path w="128270" h="62230">
                  <a:moveTo>
                    <a:pt x="127698" y="48526"/>
                  </a:moveTo>
                  <a:lnTo>
                    <a:pt x="122605" y="48526"/>
                  </a:lnTo>
                  <a:lnTo>
                    <a:pt x="122605" y="54483"/>
                  </a:lnTo>
                  <a:lnTo>
                    <a:pt x="127698" y="54483"/>
                  </a:lnTo>
                  <a:lnTo>
                    <a:pt x="127698" y="48526"/>
                  </a:lnTo>
                  <a:close/>
                </a:path>
                <a:path w="128270" h="62230">
                  <a:moveTo>
                    <a:pt x="127698" y="40868"/>
                  </a:moveTo>
                  <a:lnTo>
                    <a:pt x="122605" y="40868"/>
                  </a:lnTo>
                  <a:lnTo>
                    <a:pt x="122605" y="46837"/>
                  </a:lnTo>
                  <a:lnTo>
                    <a:pt x="127698" y="46837"/>
                  </a:lnTo>
                  <a:lnTo>
                    <a:pt x="127698" y="40868"/>
                  </a:lnTo>
                  <a:close/>
                </a:path>
                <a:path w="128270" h="62230">
                  <a:moveTo>
                    <a:pt x="127698" y="25539"/>
                  </a:moveTo>
                  <a:lnTo>
                    <a:pt x="122605" y="25539"/>
                  </a:lnTo>
                  <a:lnTo>
                    <a:pt x="122605" y="31508"/>
                  </a:lnTo>
                  <a:lnTo>
                    <a:pt x="127698" y="31508"/>
                  </a:lnTo>
                  <a:lnTo>
                    <a:pt x="127698" y="25539"/>
                  </a:lnTo>
                  <a:close/>
                </a:path>
                <a:path w="128270" h="62230">
                  <a:moveTo>
                    <a:pt x="127698" y="17868"/>
                  </a:moveTo>
                  <a:lnTo>
                    <a:pt x="122605" y="17868"/>
                  </a:lnTo>
                  <a:lnTo>
                    <a:pt x="122605" y="23837"/>
                  </a:lnTo>
                  <a:lnTo>
                    <a:pt x="127698" y="23837"/>
                  </a:lnTo>
                  <a:lnTo>
                    <a:pt x="127698" y="17868"/>
                  </a:lnTo>
                  <a:close/>
                </a:path>
                <a:path w="128270" h="62230">
                  <a:moveTo>
                    <a:pt x="127698" y="10210"/>
                  </a:moveTo>
                  <a:lnTo>
                    <a:pt x="122605" y="10210"/>
                  </a:lnTo>
                  <a:lnTo>
                    <a:pt x="122605" y="16179"/>
                  </a:lnTo>
                  <a:lnTo>
                    <a:pt x="127698" y="16179"/>
                  </a:lnTo>
                  <a:lnTo>
                    <a:pt x="127698" y="102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693998" y="1333613"/>
              <a:ext cx="133350" cy="63500"/>
            </a:xfrm>
            <a:custGeom>
              <a:avLst/>
              <a:gdLst/>
              <a:ahLst/>
              <a:cxnLst/>
              <a:rect l="l" t="t" r="r" b="b"/>
              <a:pathLst>
                <a:path w="133350" h="63500">
                  <a:moveTo>
                    <a:pt x="5092" y="0"/>
                  </a:moveTo>
                  <a:lnTo>
                    <a:pt x="0" y="0"/>
                  </a:lnTo>
                  <a:lnTo>
                    <a:pt x="0" y="5969"/>
                  </a:lnTo>
                  <a:lnTo>
                    <a:pt x="5092" y="5969"/>
                  </a:lnTo>
                  <a:lnTo>
                    <a:pt x="5092" y="0"/>
                  </a:lnTo>
                  <a:close/>
                </a:path>
                <a:path w="133350" h="63500">
                  <a:moveTo>
                    <a:pt x="76619" y="53632"/>
                  </a:moveTo>
                  <a:lnTo>
                    <a:pt x="71513" y="53632"/>
                  </a:lnTo>
                  <a:lnTo>
                    <a:pt x="71513" y="59588"/>
                  </a:lnTo>
                  <a:lnTo>
                    <a:pt x="76619" y="59588"/>
                  </a:lnTo>
                  <a:lnTo>
                    <a:pt x="76619" y="53632"/>
                  </a:lnTo>
                  <a:close/>
                </a:path>
                <a:path w="133350" h="63500">
                  <a:moveTo>
                    <a:pt x="76619" y="45123"/>
                  </a:moveTo>
                  <a:lnTo>
                    <a:pt x="71513" y="45123"/>
                  </a:lnTo>
                  <a:lnTo>
                    <a:pt x="71513" y="51079"/>
                  </a:lnTo>
                  <a:lnTo>
                    <a:pt x="76619" y="51930"/>
                  </a:lnTo>
                  <a:lnTo>
                    <a:pt x="76619" y="45123"/>
                  </a:lnTo>
                  <a:close/>
                </a:path>
                <a:path w="133350" h="63500">
                  <a:moveTo>
                    <a:pt x="76619" y="37452"/>
                  </a:moveTo>
                  <a:lnTo>
                    <a:pt x="71513" y="36614"/>
                  </a:lnTo>
                  <a:lnTo>
                    <a:pt x="71513" y="43421"/>
                  </a:lnTo>
                  <a:lnTo>
                    <a:pt x="76619" y="43421"/>
                  </a:lnTo>
                  <a:lnTo>
                    <a:pt x="76619" y="37452"/>
                  </a:lnTo>
                  <a:close/>
                </a:path>
                <a:path w="133350" h="63500">
                  <a:moveTo>
                    <a:pt x="76619" y="29794"/>
                  </a:moveTo>
                  <a:lnTo>
                    <a:pt x="71513" y="28943"/>
                  </a:lnTo>
                  <a:lnTo>
                    <a:pt x="71513" y="35750"/>
                  </a:lnTo>
                  <a:lnTo>
                    <a:pt x="76619" y="35750"/>
                  </a:lnTo>
                  <a:lnTo>
                    <a:pt x="76619" y="29794"/>
                  </a:lnTo>
                  <a:close/>
                </a:path>
                <a:path w="133350" h="63500">
                  <a:moveTo>
                    <a:pt x="76619" y="21272"/>
                  </a:moveTo>
                  <a:lnTo>
                    <a:pt x="71513" y="21272"/>
                  </a:lnTo>
                  <a:lnTo>
                    <a:pt x="71513" y="27241"/>
                  </a:lnTo>
                  <a:lnTo>
                    <a:pt x="76619" y="27241"/>
                  </a:lnTo>
                  <a:lnTo>
                    <a:pt x="76619" y="21272"/>
                  </a:lnTo>
                  <a:close/>
                </a:path>
                <a:path w="133350" h="63500">
                  <a:moveTo>
                    <a:pt x="76619" y="13627"/>
                  </a:moveTo>
                  <a:lnTo>
                    <a:pt x="71513" y="12776"/>
                  </a:lnTo>
                  <a:lnTo>
                    <a:pt x="71513" y="18732"/>
                  </a:lnTo>
                  <a:lnTo>
                    <a:pt x="76619" y="19583"/>
                  </a:lnTo>
                  <a:lnTo>
                    <a:pt x="76619" y="13627"/>
                  </a:lnTo>
                  <a:close/>
                </a:path>
                <a:path w="133350" h="63500">
                  <a:moveTo>
                    <a:pt x="76619" y="5956"/>
                  </a:moveTo>
                  <a:lnTo>
                    <a:pt x="71513" y="5105"/>
                  </a:lnTo>
                  <a:lnTo>
                    <a:pt x="71513" y="11074"/>
                  </a:lnTo>
                  <a:lnTo>
                    <a:pt x="76619" y="11912"/>
                  </a:lnTo>
                  <a:lnTo>
                    <a:pt x="76619" y="5956"/>
                  </a:lnTo>
                  <a:close/>
                </a:path>
                <a:path w="133350" h="63500">
                  <a:moveTo>
                    <a:pt x="82575" y="53644"/>
                  </a:moveTo>
                  <a:lnTo>
                    <a:pt x="77470" y="53644"/>
                  </a:lnTo>
                  <a:lnTo>
                    <a:pt x="77470" y="59601"/>
                  </a:lnTo>
                  <a:lnTo>
                    <a:pt x="82575" y="60452"/>
                  </a:lnTo>
                  <a:lnTo>
                    <a:pt x="82575" y="53644"/>
                  </a:lnTo>
                  <a:close/>
                </a:path>
                <a:path w="133350" h="63500">
                  <a:moveTo>
                    <a:pt x="82575" y="45974"/>
                  </a:moveTo>
                  <a:lnTo>
                    <a:pt x="77470" y="45974"/>
                  </a:lnTo>
                  <a:lnTo>
                    <a:pt x="77470" y="51943"/>
                  </a:lnTo>
                  <a:lnTo>
                    <a:pt x="82575" y="51943"/>
                  </a:lnTo>
                  <a:lnTo>
                    <a:pt x="82575" y="45974"/>
                  </a:lnTo>
                  <a:close/>
                </a:path>
                <a:path w="133350" h="63500">
                  <a:moveTo>
                    <a:pt x="82575" y="37452"/>
                  </a:moveTo>
                  <a:lnTo>
                    <a:pt x="77470" y="37452"/>
                  </a:lnTo>
                  <a:lnTo>
                    <a:pt x="77470" y="43421"/>
                  </a:lnTo>
                  <a:lnTo>
                    <a:pt x="82575" y="44259"/>
                  </a:lnTo>
                  <a:lnTo>
                    <a:pt x="82575" y="37452"/>
                  </a:lnTo>
                  <a:close/>
                </a:path>
                <a:path w="133350" h="63500">
                  <a:moveTo>
                    <a:pt x="82575" y="29806"/>
                  </a:moveTo>
                  <a:lnTo>
                    <a:pt x="77470" y="29806"/>
                  </a:lnTo>
                  <a:lnTo>
                    <a:pt x="77470" y="35763"/>
                  </a:lnTo>
                  <a:lnTo>
                    <a:pt x="82575" y="36614"/>
                  </a:lnTo>
                  <a:lnTo>
                    <a:pt x="82575" y="29806"/>
                  </a:lnTo>
                  <a:close/>
                </a:path>
                <a:path w="133350" h="63500">
                  <a:moveTo>
                    <a:pt x="82575" y="22136"/>
                  </a:moveTo>
                  <a:lnTo>
                    <a:pt x="77470" y="21285"/>
                  </a:lnTo>
                  <a:lnTo>
                    <a:pt x="77470" y="28105"/>
                  </a:lnTo>
                  <a:lnTo>
                    <a:pt x="82575" y="28105"/>
                  </a:lnTo>
                  <a:lnTo>
                    <a:pt x="82575" y="22136"/>
                  </a:lnTo>
                  <a:close/>
                </a:path>
                <a:path w="133350" h="63500">
                  <a:moveTo>
                    <a:pt x="82575" y="13627"/>
                  </a:moveTo>
                  <a:lnTo>
                    <a:pt x="77470" y="13627"/>
                  </a:lnTo>
                  <a:lnTo>
                    <a:pt x="77470" y="19583"/>
                  </a:lnTo>
                  <a:lnTo>
                    <a:pt x="82575" y="20434"/>
                  </a:lnTo>
                  <a:lnTo>
                    <a:pt x="82575" y="13627"/>
                  </a:lnTo>
                  <a:close/>
                </a:path>
                <a:path w="133350" h="63500">
                  <a:moveTo>
                    <a:pt x="82575" y="5956"/>
                  </a:moveTo>
                  <a:lnTo>
                    <a:pt x="77470" y="5956"/>
                  </a:lnTo>
                  <a:lnTo>
                    <a:pt x="77470" y="11912"/>
                  </a:lnTo>
                  <a:lnTo>
                    <a:pt x="82575" y="11912"/>
                  </a:lnTo>
                  <a:lnTo>
                    <a:pt x="82575" y="5956"/>
                  </a:lnTo>
                  <a:close/>
                </a:path>
                <a:path w="133350" h="63500">
                  <a:moveTo>
                    <a:pt x="89395" y="54470"/>
                  </a:moveTo>
                  <a:lnTo>
                    <a:pt x="84264" y="54470"/>
                  </a:lnTo>
                  <a:lnTo>
                    <a:pt x="84264" y="60439"/>
                  </a:lnTo>
                  <a:lnTo>
                    <a:pt x="89395" y="60439"/>
                  </a:lnTo>
                  <a:lnTo>
                    <a:pt x="89395" y="54470"/>
                  </a:lnTo>
                  <a:close/>
                </a:path>
                <a:path w="133350" h="63500">
                  <a:moveTo>
                    <a:pt x="89395" y="45974"/>
                  </a:moveTo>
                  <a:lnTo>
                    <a:pt x="84277" y="45974"/>
                  </a:lnTo>
                  <a:lnTo>
                    <a:pt x="84277" y="51930"/>
                  </a:lnTo>
                  <a:lnTo>
                    <a:pt x="89395" y="52781"/>
                  </a:lnTo>
                  <a:lnTo>
                    <a:pt x="89395" y="45974"/>
                  </a:lnTo>
                  <a:close/>
                </a:path>
                <a:path w="133350" h="63500">
                  <a:moveTo>
                    <a:pt x="89395" y="38303"/>
                  </a:moveTo>
                  <a:lnTo>
                    <a:pt x="84264" y="38303"/>
                  </a:lnTo>
                  <a:lnTo>
                    <a:pt x="84264" y="44259"/>
                  </a:lnTo>
                  <a:lnTo>
                    <a:pt x="89395" y="44259"/>
                  </a:lnTo>
                  <a:lnTo>
                    <a:pt x="89395" y="38303"/>
                  </a:lnTo>
                  <a:close/>
                </a:path>
                <a:path w="133350" h="63500">
                  <a:moveTo>
                    <a:pt x="89395" y="30645"/>
                  </a:moveTo>
                  <a:lnTo>
                    <a:pt x="84264" y="30645"/>
                  </a:lnTo>
                  <a:lnTo>
                    <a:pt x="84264" y="36614"/>
                  </a:lnTo>
                  <a:lnTo>
                    <a:pt x="89395" y="36614"/>
                  </a:lnTo>
                  <a:lnTo>
                    <a:pt x="89395" y="30645"/>
                  </a:lnTo>
                  <a:close/>
                </a:path>
                <a:path w="133350" h="63500">
                  <a:moveTo>
                    <a:pt x="89395" y="22974"/>
                  </a:moveTo>
                  <a:lnTo>
                    <a:pt x="84277" y="22136"/>
                  </a:lnTo>
                  <a:lnTo>
                    <a:pt x="84277" y="28105"/>
                  </a:lnTo>
                  <a:lnTo>
                    <a:pt x="89395" y="28943"/>
                  </a:lnTo>
                  <a:lnTo>
                    <a:pt x="89395" y="22974"/>
                  </a:lnTo>
                  <a:close/>
                </a:path>
                <a:path w="133350" h="63500">
                  <a:moveTo>
                    <a:pt x="89395" y="14465"/>
                  </a:moveTo>
                  <a:lnTo>
                    <a:pt x="84264" y="14465"/>
                  </a:lnTo>
                  <a:lnTo>
                    <a:pt x="84264" y="20434"/>
                  </a:lnTo>
                  <a:lnTo>
                    <a:pt x="89395" y="20434"/>
                  </a:lnTo>
                  <a:lnTo>
                    <a:pt x="89395" y="14465"/>
                  </a:lnTo>
                  <a:close/>
                </a:path>
                <a:path w="133350" h="63500">
                  <a:moveTo>
                    <a:pt x="89395" y="6807"/>
                  </a:moveTo>
                  <a:lnTo>
                    <a:pt x="84277" y="5969"/>
                  </a:lnTo>
                  <a:lnTo>
                    <a:pt x="84277" y="11925"/>
                  </a:lnTo>
                  <a:lnTo>
                    <a:pt x="89395" y="12776"/>
                  </a:lnTo>
                  <a:lnTo>
                    <a:pt x="89395" y="6807"/>
                  </a:lnTo>
                  <a:close/>
                </a:path>
                <a:path w="133350" h="63500">
                  <a:moveTo>
                    <a:pt x="95351" y="54483"/>
                  </a:moveTo>
                  <a:lnTo>
                    <a:pt x="91084" y="54483"/>
                  </a:lnTo>
                  <a:lnTo>
                    <a:pt x="91084" y="60452"/>
                  </a:lnTo>
                  <a:lnTo>
                    <a:pt x="95351" y="61302"/>
                  </a:lnTo>
                  <a:lnTo>
                    <a:pt x="95351" y="54483"/>
                  </a:lnTo>
                  <a:close/>
                </a:path>
                <a:path w="133350" h="63500">
                  <a:moveTo>
                    <a:pt x="95351" y="46824"/>
                  </a:moveTo>
                  <a:lnTo>
                    <a:pt x="91084" y="46824"/>
                  </a:lnTo>
                  <a:lnTo>
                    <a:pt x="91084" y="52793"/>
                  </a:lnTo>
                  <a:lnTo>
                    <a:pt x="95351" y="52793"/>
                  </a:lnTo>
                  <a:lnTo>
                    <a:pt x="95351" y="46824"/>
                  </a:lnTo>
                  <a:close/>
                </a:path>
                <a:path w="133350" h="63500">
                  <a:moveTo>
                    <a:pt x="95351" y="39166"/>
                  </a:moveTo>
                  <a:lnTo>
                    <a:pt x="91084" y="38315"/>
                  </a:lnTo>
                  <a:lnTo>
                    <a:pt x="91084" y="44272"/>
                  </a:lnTo>
                  <a:lnTo>
                    <a:pt x="95351" y="45123"/>
                  </a:lnTo>
                  <a:lnTo>
                    <a:pt x="95351" y="39166"/>
                  </a:lnTo>
                  <a:close/>
                </a:path>
                <a:path w="133350" h="63500">
                  <a:moveTo>
                    <a:pt x="95351" y="30645"/>
                  </a:moveTo>
                  <a:lnTo>
                    <a:pt x="91084" y="30645"/>
                  </a:lnTo>
                  <a:lnTo>
                    <a:pt x="91084" y="36614"/>
                  </a:lnTo>
                  <a:lnTo>
                    <a:pt x="95351" y="36614"/>
                  </a:lnTo>
                  <a:lnTo>
                    <a:pt x="95351" y="30645"/>
                  </a:lnTo>
                  <a:close/>
                </a:path>
                <a:path w="133350" h="63500">
                  <a:moveTo>
                    <a:pt x="95351" y="22974"/>
                  </a:moveTo>
                  <a:lnTo>
                    <a:pt x="91084" y="22974"/>
                  </a:lnTo>
                  <a:lnTo>
                    <a:pt x="91084" y="28943"/>
                  </a:lnTo>
                  <a:lnTo>
                    <a:pt x="95351" y="28943"/>
                  </a:lnTo>
                  <a:lnTo>
                    <a:pt x="95351" y="22974"/>
                  </a:lnTo>
                  <a:close/>
                </a:path>
                <a:path w="133350" h="63500">
                  <a:moveTo>
                    <a:pt x="95351" y="15328"/>
                  </a:moveTo>
                  <a:lnTo>
                    <a:pt x="91084" y="14478"/>
                  </a:lnTo>
                  <a:lnTo>
                    <a:pt x="91084" y="20447"/>
                  </a:lnTo>
                  <a:lnTo>
                    <a:pt x="95351" y="21285"/>
                  </a:lnTo>
                  <a:lnTo>
                    <a:pt x="95351" y="15328"/>
                  </a:lnTo>
                  <a:close/>
                </a:path>
                <a:path w="133350" h="63500">
                  <a:moveTo>
                    <a:pt x="95351" y="6807"/>
                  </a:moveTo>
                  <a:lnTo>
                    <a:pt x="91084" y="6807"/>
                  </a:lnTo>
                  <a:lnTo>
                    <a:pt x="91084" y="12776"/>
                  </a:lnTo>
                  <a:lnTo>
                    <a:pt x="95351" y="12776"/>
                  </a:lnTo>
                  <a:lnTo>
                    <a:pt x="95351" y="6807"/>
                  </a:lnTo>
                  <a:close/>
                </a:path>
                <a:path w="133350" h="63500">
                  <a:moveTo>
                    <a:pt x="102171" y="55333"/>
                  </a:moveTo>
                  <a:lnTo>
                    <a:pt x="97053" y="55333"/>
                  </a:lnTo>
                  <a:lnTo>
                    <a:pt x="97053" y="61302"/>
                  </a:lnTo>
                  <a:lnTo>
                    <a:pt x="102171" y="61302"/>
                  </a:lnTo>
                  <a:lnTo>
                    <a:pt x="102171" y="55333"/>
                  </a:lnTo>
                  <a:close/>
                </a:path>
                <a:path w="133350" h="63500">
                  <a:moveTo>
                    <a:pt x="102171" y="47675"/>
                  </a:moveTo>
                  <a:lnTo>
                    <a:pt x="97053" y="46837"/>
                  </a:lnTo>
                  <a:lnTo>
                    <a:pt x="97053" y="52793"/>
                  </a:lnTo>
                  <a:lnTo>
                    <a:pt x="102171" y="53644"/>
                  </a:lnTo>
                  <a:lnTo>
                    <a:pt x="102171" y="47675"/>
                  </a:lnTo>
                  <a:close/>
                </a:path>
                <a:path w="133350" h="63500">
                  <a:moveTo>
                    <a:pt x="102171" y="39154"/>
                  </a:moveTo>
                  <a:lnTo>
                    <a:pt x="97053" y="39154"/>
                  </a:lnTo>
                  <a:lnTo>
                    <a:pt x="97053" y="45110"/>
                  </a:lnTo>
                  <a:lnTo>
                    <a:pt x="102171" y="45110"/>
                  </a:lnTo>
                  <a:lnTo>
                    <a:pt x="102171" y="39154"/>
                  </a:lnTo>
                  <a:close/>
                </a:path>
                <a:path w="133350" h="63500">
                  <a:moveTo>
                    <a:pt x="102171" y="31496"/>
                  </a:moveTo>
                  <a:lnTo>
                    <a:pt x="97053" y="30645"/>
                  </a:lnTo>
                  <a:lnTo>
                    <a:pt x="97053" y="36614"/>
                  </a:lnTo>
                  <a:lnTo>
                    <a:pt x="102171" y="37452"/>
                  </a:lnTo>
                  <a:lnTo>
                    <a:pt x="102171" y="31496"/>
                  </a:lnTo>
                  <a:close/>
                </a:path>
                <a:path w="133350" h="63500">
                  <a:moveTo>
                    <a:pt x="102171" y="23837"/>
                  </a:moveTo>
                  <a:lnTo>
                    <a:pt x="97053" y="22987"/>
                  </a:lnTo>
                  <a:lnTo>
                    <a:pt x="97053" y="28956"/>
                  </a:lnTo>
                  <a:lnTo>
                    <a:pt x="102171" y="29806"/>
                  </a:lnTo>
                  <a:lnTo>
                    <a:pt x="102171" y="23837"/>
                  </a:lnTo>
                  <a:close/>
                </a:path>
                <a:path w="133350" h="63500">
                  <a:moveTo>
                    <a:pt x="102171" y="15316"/>
                  </a:moveTo>
                  <a:lnTo>
                    <a:pt x="97053" y="15316"/>
                  </a:lnTo>
                  <a:lnTo>
                    <a:pt x="97053" y="21285"/>
                  </a:lnTo>
                  <a:lnTo>
                    <a:pt x="102171" y="21285"/>
                  </a:lnTo>
                  <a:lnTo>
                    <a:pt x="102171" y="15316"/>
                  </a:lnTo>
                  <a:close/>
                </a:path>
                <a:path w="133350" h="63500">
                  <a:moveTo>
                    <a:pt x="102171" y="7658"/>
                  </a:moveTo>
                  <a:lnTo>
                    <a:pt x="97053" y="6807"/>
                  </a:lnTo>
                  <a:lnTo>
                    <a:pt x="97053" y="12776"/>
                  </a:lnTo>
                  <a:lnTo>
                    <a:pt x="102171" y="13627"/>
                  </a:lnTo>
                  <a:lnTo>
                    <a:pt x="102171" y="7658"/>
                  </a:lnTo>
                  <a:close/>
                </a:path>
                <a:path w="133350" h="63500">
                  <a:moveTo>
                    <a:pt x="108127" y="40005"/>
                  </a:moveTo>
                  <a:lnTo>
                    <a:pt x="102997" y="39166"/>
                  </a:lnTo>
                  <a:lnTo>
                    <a:pt x="102997" y="45123"/>
                  </a:lnTo>
                  <a:lnTo>
                    <a:pt x="108127" y="45974"/>
                  </a:lnTo>
                  <a:lnTo>
                    <a:pt x="108127" y="40005"/>
                  </a:lnTo>
                  <a:close/>
                </a:path>
                <a:path w="133350" h="63500">
                  <a:moveTo>
                    <a:pt x="108127" y="16167"/>
                  </a:moveTo>
                  <a:lnTo>
                    <a:pt x="102997" y="15328"/>
                  </a:lnTo>
                  <a:lnTo>
                    <a:pt x="102997" y="21285"/>
                  </a:lnTo>
                  <a:lnTo>
                    <a:pt x="108127" y="22136"/>
                  </a:lnTo>
                  <a:lnTo>
                    <a:pt x="108127" y="16167"/>
                  </a:lnTo>
                  <a:close/>
                </a:path>
                <a:path w="133350" h="63500">
                  <a:moveTo>
                    <a:pt x="108127" y="8509"/>
                  </a:moveTo>
                  <a:lnTo>
                    <a:pt x="102997" y="7670"/>
                  </a:lnTo>
                  <a:lnTo>
                    <a:pt x="102997" y="13639"/>
                  </a:lnTo>
                  <a:lnTo>
                    <a:pt x="108127" y="14478"/>
                  </a:lnTo>
                  <a:lnTo>
                    <a:pt x="108127" y="8509"/>
                  </a:lnTo>
                  <a:close/>
                </a:path>
                <a:path w="133350" h="63500">
                  <a:moveTo>
                    <a:pt x="108140" y="55333"/>
                  </a:moveTo>
                  <a:lnTo>
                    <a:pt x="103009" y="55333"/>
                  </a:lnTo>
                  <a:lnTo>
                    <a:pt x="103009" y="61302"/>
                  </a:lnTo>
                  <a:lnTo>
                    <a:pt x="108140" y="61302"/>
                  </a:lnTo>
                  <a:lnTo>
                    <a:pt x="108140" y="55333"/>
                  </a:lnTo>
                  <a:close/>
                </a:path>
                <a:path w="133350" h="63500">
                  <a:moveTo>
                    <a:pt x="108140" y="47663"/>
                  </a:moveTo>
                  <a:lnTo>
                    <a:pt x="103009" y="47663"/>
                  </a:lnTo>
                  <a:lnTo>
                    <a:pt x="103009" y="53632"/>
                  </a:lnTo>
                  <a:lnTo>
                    <a:pt x="108140" y="53632"/>
                  </a:lnTo>
                  <a:lnTo>
                    <a:pt x="108140" y="47663"/>
                  </a:lnTo>
                  <a:close/>
                </a:path>
                <a:path w="133350" h="63500">
                  <a:moveTo>
                    <a:pt x="108140" y="31496"/>
                  </a:moveTo>
                  <a:lnTo>
                    <a:pt x="103009" y="31496"/>
                  </a:lnTo>
                  <a:lnTo>
                    <a:pt x="103009" y="37465"/>
                  </a:lnTo>
                  <a:lnTo>
                    <a:pt x="108140" y="37465"/>
                  </a:lnTo>
                  <a:lnTo>
                    <a:pt x="108140" y="31496"/>
                  </a:lnTo>
                  <a:close/>
                </a:path>
                <a:path w="133350" h="63500">
                  <a:moveTo>
                    <a:pt x="108140" y="23825"/>
                  </a:moveTo>
                  <a:lnTo>
                    <a:pt x="103009" y="23825"/>
                  </a:lnTo>
                  <a:lnTo>
                    <a:pt x="103009" y="29794"/>
                  </a:lnTo>
                  <a:lnTo>
                    <a:pt x="108140" y="29794"/>
                  </a:lnTo>
                  <a:lnTo>
                    <a:pt x="108140" y="23825"/>
                  </a:lnTo>
                  <a:close/>
                </a:path>
                <a:path w="133350" h="63500">
                  <a:moveTo>
                    <a:pt x="114084" y="56184"/>
                  </a:moveTo>
                  <a:lnTo>
                    <a:pt x="109804" y="55333"/>
                  </a:lnTo>
                  <a:lnTo>
                    <a:pt x="109804" y="61302"/>
                  </a:lnTo>
                  <a:lnTo>
                    <a:pt x="114084" y="62141"/>
                  </a:lnTo>
                  <a:lnTo>
                    <a:pt x="114084" y="56184"/>
                  </a:lnTo>
                  <a:close/>
                </a:path>
                <a:path w="133350" h="63500">
                  <a:moveTo>
                    <a:pt x="114084" y="48526"/>
                  </a:moveTo>
                  <a:lnTo>
                    <a:pt x="109804" y="47675"/>
                  </a:lnTo>
                  <a:lnTo>
                    <a:pt x="109804" y="53644"/>
                  </a:lnTo>
                  <a:lnTo>
                    <a:pt x="114084" y="54483"/>
                  </a:lnTo>
                  <a:lnTo>
                    <a:pt x="114084" y="48526"/>
                  </a:lnTo>
                  <a:close/>
                </a:path>
                <a:path w="133350" h="63500">
                  <a:moveTo>
                    <a:pt x="114084" y="40005"/>
                  </a:moveTo>
                  <a:lnTo>
                    <a:pt x="109804" y="40005"/>
                  </a:lnTo>
                  <a:lnTo>
                    <a:pt x="109804" y="45974"/>
                  </a:lnTo>
                  <a:lnTo>
                    <a:pt x="114084" y="45974"/>
                  </a:lnTo>
                  <a:lnTo>
                    <a:pt x="114084" y="40005"/>
                  </a:lnTo>
                  <a:close/>
                </a:path>
                <a:path w="133350" h="63500">
                  <a:moveTo>
                    <a:pt x="114084" y="32346"/>
                  </a:moveTo>
                  <a:lnTo>
                    <a:pt x="109804" y="31496"/>
                  </a:lnTo>
                  <a:lnTo>
                    <a:pt x="109804" y="37452"/>
                  </a:lnTo>
                  <a:lnTo>
                    <a:pt x="114084" y="38303"/>
                  </a:lnTo>
                  <a:lnTo>
                    <a:pt x="114084" y="32346"/>
                  </a:lnTo>
                  <a:close/>
                </a:path>
                <a:path w="133350" h="63500">
                  <a:moveTo>
                    <a:pt x="114084" y="24688"/>
                  </a:moveTo>
                  <a:lnTo>
                    <a:pt x="109804" y="23837"/>
                  </a:lnTo>
                  <a:lnTo>
                    <a:pt x="109804" y="30645"/>
                  </a:lnTo>
                  <a:lnTo>
                    <a:pt x="114084" y="30645"/>
                  </a:lnTo>
                  <a:lnTo>
                    <a:pt x="114084" y="24688"/>
                  </a:lnTo>
                  <a:close/>
                </a:path>
                <a:path w="133350" h="63500">
                  <a:moveTo>
                    <a:pt x="114084" y="17018"/>
                  </a:moveTo>
                  <a:lnTo>
                    <a:pt x="109804" y="16167"/>
                  </a:lnTo>
                  <a:lnTo>
                    <a:pt x="109804" y="22136"/>
                  </a:lnTo>
                  <a:lnTo>
                    <a:pt x="114084" y="22974"/>
                  </a:lnTo>
                  <a:lnTo>
                    <a:pt x="114084" y="17018"/>
                  </a:lnTo>
                  <a:close/>
                </a:path>
                <a:path w="133350" h="63500">
                  <a:moveTo>
                    <a:pt x="114084" y="8496"/>
                  </a:moveTo>
                  <a:lnTo>
                    <a:pt x="109804" y="8496"/>
                  </a:lnTo>
                  <a:lnTo>
                    <a:pt x="109804" y="14465"/>
                  </a:lnTo>
                  <a:lnTo>
                    <a:pt x="114084" y="14465"/>
                  </a:lnTo>
                  <a:lnTo>
                    <a:pt x="114084" y="8496"/>
                  </a:lnTo>
                  <a:close/>
                </a:path>
                <a:path w="133350" h="63500">
                  <a:moveTo>
                    <a:pt x="120891" y="40855"/>
                  </a:moveTo>
                  <a:lnTo>
                    <a:pt x="115760" y="40005"/>
                  </a:lnTo>
                  <a:lnTo>
                    <a:pt x="115760" y="45974"/>
                  </a:lnTo>
                  <a:lnTo>
                    <a:pt x="120891" y="46824"/>
                  </a:lnTo>
                  <a:lnTo>
                    <a:pt x="120891" y="40855"/>
                  </a:lnTo>
                  <a:close/>
                </a:path>
                <a:path w="133350" h="63500">
                  <a:moveTo>
                    <a:pt x="120891" y="9359"/>
                  </a:moveTo>
                  <a:lnTo>
                    <a:pt x="115760" y="8509"/>
                  </a:lnTo>
                  <a:lnTo>
                    <a:pt x="115760" y="14478"/>
                  </a:lnTo>
                  <a:lnTo>
                    <a:pt x="120891" y="15328"/>
                  </a:lnTo>
                  <a:lnTo>
                    <a:pt x="120891" y="9359"/>
                  </a:lnTo>
                  <a:close/>
                </a:path>
                <a:path w="133350" h="63500">
                  <a:moveTo>
                    <a:pt x="120904" y="56184"/>
                  </a:moveTo>
                  <a:lnTo>
                    <a:pt x="115773" y="56184"/>
                  </a:lnTo>
                  <a:lnTo>
                    <a:pt x="115773" y="62141"/>
                  </a:lnTo>
                  <a:lnTo>
                    <a:pt x="120904" y="62141"/>
                  </a:lnTo>
                  <a:lnTo>
                    <a:pt x="120904" y="56184"/>
                  </a:lnTo>
                  <a:close/>
                </a:path>
                <a:path w="133350" h="63500">
                  <a:moveTo>
                    <a:pt x="120904" y="48526"/>
                  </a:moveTo>
                  <a:lnTo>
                    <a:pt x="115773" y="48526"/>
                  </a:lnTo>
                  <a:lnTo>
                    <a:pt x="115773" y="54495"/>
                  </a:lnTo>
                  <a:lnTo>
                    <a:pt x="120904" y="54495"/>
                  </a:lnTo>
                  <a:lnTo>
                    <a:pt x="120904" y="48526"/>
                  </a:lnTo>
                  <a:close/>
                </a:path>
                <a:path w="133350" h="63500">
                  <a:moveTo>
                    <a:pt x="120904" y="32346"/>
                  </a:moveTo>
                  <a:lnTo>
                    <a:pt x="115773" y="32346"/>
                  </a:lnTo>
                  <a:lnTo>
                    <a:pt x="115773" y="38315"/>
                  </a:lnTo>
                  <a:lnTo>
                    <a:pt x="120904" y="38315"/>
                  </a:lnTo>
                  <a:lnTo>
                    <a:pt x="120904" y="32346"/>
                  </a:lnTo>
                  <a:close/>
                </a:path>
                <a:path w="133350" h="63500">
                  <a:moveTo>
                    <a:pt x="120904" y="24688"/>
                  </a:moveTo>
                  <a:lnTo>
                    <a:pt x="115773" y="24688"/>
                  </a:lnTo>
                  <a:lnTo>
                    <a:pt x="115773" y="30645"/>
                  </a:lnTo>
                  <a:lnTo>
                    <a:pt x="120904" y="30645"/>
                  </a:lnTo>
                  <a:lnTo>
                    <a:pt x="120904" y="24688"/>
                  </a:lnTo>
                  <a:close/>
                </a:path>
                <a:path w="133350" h="63500">
                  <a:moveTo>
                    <a:pt x="120904" y="17018"/>
                  </a:moveTo>
                  <a:lnTo>
                    <a:pt x="115773" y="17018"/>
                  </a:lnTo>
                  <a:lnTo>
                    <a:pt x="115773" y="22987"/>
                  </a:lnTo>
                  <a:lnTo>
                    <a:pt x="120904" y="22987"/>
                  </a:lnTo>
                  <a:lnTo>
                    <a:pt x="120904" y="17018"/>
                  </a:lnTo>
                  <a:close/>
                </a:path>
                <a:path w="133350" h="63500">
                  <a:moveTo>
                    <a:pt x="126847" y="57035"/>
                  </a:moveTo>
                  <a:lnTo>
                    <a:pt x="122580" y="56197"/>
                  </a:lnTo>
                  <a:lnTo>
                    <a:pt x="122580" y="62153"/>
                  </a:lnTo>
                  <a:lnTo>
                    <a:pt x="126847" y="63004"/>
                  </a:lnTo>
                  <a:lnTo>
                    <a:pt x="126847" y="57035"/>
                  </a:lnTo>
                  <a:close/>
                </a:path>
                <a:path w="133350" h="63500">
                  <a:moveTo>
                    <a:pt x="126847" y="49377"/>
                  </a:moveTo>
                  <a:lnTo>
                    <a:pt x="122580" y="48526"/>
                  </a:lnTo>
                  <a:lnTo>
                    <a:pt x="122580" y="54483"/>
                  </a:lnTo>
                  <a:lnTo>
                    <a:pt x="126847" y="55333"/>
                  </a:lnTo>
                  <a:lnTo>
                    <a:pt x="126847" y="49377"/>
                  </a:lnTo>
                  <a:close/>
                </a:path>
                <a:path w="133350" h="63500">
                  <a:moveTo>
                    <a:pt x="126847" y="40855"/>
                  </a:moveTo>
                  <a:lnTo>
                    <a:pt x="122580" y="40855"/>
                  </a:lnTo>
                  <a:lnTo>
                    <a:pt x="122580" y="46824"/>
                  </a:lnTo>
                  <a:lnTo>
                    <a:pt x="126847" y="46824"/>
                  </a:lnTo>
                  <a:lnTo>
                    <a:pt x="126847" y="40855"/>
                  </a:lnTo>
                  <a:close/>
                </a:path>
                <a:path w="133350" h="63500">
                  <a:moveTo>
                    <a:pt x="126847" y="33197"/>
                  </a:moveTo>
                  <a:lnTo>
                    <a:pt x="122580" y="33197"/>
                  </a:lnTo>
                  <a:lnTo>
                    <a:pt x="122580" y="39179"/>
                  </a:lnTo>
                  <a:lnTo>
                    <a:pt x="126847" y="39179"/>
                  </a:lnTo>
                  <a:lnTo>
                    <a:pt x="126847" y="33197"/>
                  </a:lnTo>
                  <a:close/>
                </a:path>
                <a:path w="133350" h="63500">
                  <a:moveTo>
                    <a:pt x="126847" y="25527"/>
                  </a:moveTo>
                  <a:lnTo>
                    <a:pt x="122580" y="24688"/>
                  </a:lnTo>
                  <a:lnTo>
                    <a:pt x="122580" y="30645"/>
                  </a:lnTo>
                  <a:lnTo>
                    <a:pt x="126847" y="31496"/>
                  </a:lnTo>
                  <a:lnTo>
                    <a:pt x="126847" y="25527"/>
                  </a:lnTo>
                  <a:close/>
                </a:path>
                <a:path w="133350" h="63500">
                  <a:moveTo>
                    <a:pt x="126847" y="17881"/>
                  </a:moveTo>
                  <a:lnTo>
                    <a:pt x="122580" y="17030"/>
                  </a:lnTo>
                  <a:lnTo>
                    <a:pt x="122580" y="22987"/>
                  </a:lnTo>
                  <a:lnTo>
                    <a:pt x="126847" y="23837"/>
                  </a:lnTo>
                  <a:lnTo>
                    <a:pt x="126847" y="17881"/>
                  </a:lnTo>
                  <a:close/>
                </a:path>
                <a:path w="133350" h="63500">
                  <a:moveTo>
                    <a:pt x="126847" y="9359"/>
                  </a:moveTo>
                  <a:lnTo>
                    <a:pt x="122580" y="9359"/>
                  </a:lnTo>
                  <a:lnTo>
                    <a:pt x="122580" y="15328"/>
                  </a:lnTo>
                  <a:lnTo>
                    <a:pt x="126847" y="15328"/>
                  </a:lnTo>
                  <a:lnTo>
                    <a:pt x="126847" y="9359"/>
                  </a:lnTo>
                  <a:close/>
                </a:path>
                <a:path w="133350" h="63500">
                  <a:moveTo>
                    <a:pt x="132803" y="57035"/>
                  </a:moveTo>
                  <a:lnTo>
                    <a:pt x="128524" y="57035"/>
                  </a:lnTo>
                  <a:lnTo>
                    <a:pt x="128524" y="63004"/>
                  </a:lnTo>
                  <a:lnTo>
                    <a:pt x="132803" y="63004"/>
                  </a:lnTo>
                  <a:lnTo>
                    <a:pt x="132803" y="57035"/>
                  </a:lnTo>
                  <a:close/>
                </a:path>
                <a:path w="133350" h="63500">
                  <a:moveTo>
                    <a:pt x="132803" y="49377"/>
                  </a:moveTo>
                  <a:lnTo>
                    <a:pt x="128524" y="49377"/>
                  </a:lnTo>
                  <a:lnTo>
                    <a:pt x="128524" y="55346"/>
                  </a:lnTo>
                  <a:lnTo>
                    <a:pt x="132803" y="55346"/>
                  </a:lnTo>
                  <a:lnTo>
                    <a:pt x="132803" y="49377"/>
                  </a:lnTo>
                  <a:close/>
                </a:path>
                <a:path w="133350" h="63500">
                  <a:moveTo>
                    <a:pt x="132803" y="41719"/>
                  </a:moveTo>
                  <a:lnTo>
                    <a:pt x="128536" y="40868"/>
                  </a:lnTo>
                  <a:lnTo>
                    <a:pt x="128536" y="46837"/>
                  </a:lnTo>
                  <a:lnTo>
                    <a:pt x="132803" y="47675"/>
                  </a:lnTo>
                  <a:lnTo>
                    <a:pt x="132803" y="41719"/>
                  </a:lnTo>
                  <a:close/>
                </a:path>
                <a:path w="133350" h="63500">
                  <a:moveTo>
                    <a:pt x="132803" y="34048"/>
                  </a:moveTo>
                  <a:lnTo>
                    <a:pt x="128536" y="33197"/>
                  </a:lnTo>
                  <a:lnTo>
                    <a:pt x="128536" y="39166"/>
                  </a:lnTo>
                  <a:lnTo>
                    <a:pt x="132803" y="40005"/>
                  </a:lnTo>
                  <a:lnTo>
                    <a:pt x="132803" y="34048"/>
                  </a:lnTo>
                  <a:close/>
                </a:path>
                <a:path w="133350" h="63500">
                  <a:moveTo>
                    <a:pt x="132803" y="25527"/>
                  </a:moveTo>
                  <a:lnTo>
                    <a:pt x="128524" y="25527"/>
                  </a:lnTo>
                  <a:lnTo>
                    <a:pt x="128524" y="31496"/>
                  </a:lnTo>
                  <a:lnTo>
                    <a:pt x="132803" y="31496"/>
                  </a:lnTo>
                  <a:lnTo>
                    <a:pt x="132803" y="25527"/>
                  </a:lnTo>
                  <a:close/>
                </a:path>
                <a:path w="133350" h="63500">
                  <a:moveTo>
                    <a:pt x="132803" y="17881"/>
                  </a:moveTo>
                  <a:lnTo>
                    <a:pt x="128524" y="17881"/>
                  </a:lnTo>
                  <a:lnTo>
                    <a:pt x="128524" y="23850"/>
                  </a:lnTo>
                  <a:lnTo>
                    <a:pt x="132803" y="23850"/>
                  </a:lnTo>
                  <a:lnTo>
                    <a:pt x="132803" y="17881"/>
                  </a:lnTo>
                  <a:close/>
                </a:path>
                <a:path w="133350" h="63500">
                  <a:moveTo>
                    <a:pt x="132803" y="10210"/>
                  </a:moveTo>
                  <a:lnTo>
                    <a:pt x="128524" y="10210"/>
                  </a:lnTo>
                  <a:lnTo>
                    <a:pt x="128524" y="16167"/>
                  </a:lnTo>
                  <a:lnTo>
                    <a:pt x="132803" y="16167"/>
                  </a:lnTo>
                  <a:lnTo>
                    <a:pt x="132803" y="102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619080" y="1333613"/>
              <a:ext cx="139700" cy="1073150"/>
            </a:xfrm>
            <a:custGeom>
              <a:avLst/>
              <a:gdLst/>
              <a:ahLst/>
              <a:cxnLst/>
              <a:rect l="l" t="t" r="r" b="b"/>
              <a:pathLst>
                <a:path w="139700" h="1073150">
                  <a:moveTo>
                    <a:pt x="5092" y="1064996"/>
                  </a:moveTo>
                  <a:lnTo>
                    <a:pt x="0" y="1066711"/>
                  </a:lnTo>
                  <a:lnTo>
                    <a:pt x="0" y="1072680"/>
                  </a:lnTo>
                  <a:lnTo>
                    <a:pt x="5092" y="1070965"/>
                  </a:lnTo>
                  <a:lnTo>
                    <a:pt x="5092" y="1064996"/>
                  </a:lnTo>
                  <a:close/>
                </a:path>
                <a:path w="139700" h="1073150">
                  <a:moveTo>
                    <a:pt x="80010" y="49377"/>
                  </a:moveTo>
                  <a:lnTo>
                    <a:pt x="74917" y="48526"/>
                  </a:lnTo>
                  <a:lnTo>
                    <a:pt x="74917" y="54483"/>
                  </a:lnTo>
                  <a:lnTo>
                    <a:pt x="80010" y="55333"/>
                  </a:lnTo>
                  <a:lnTo>
                    <a:pt x="80010" y="49377"/>
                  </a:lnTo>
                  <a:close/>
                </a:path>
                <a:path w="139700" h="1073150">
                  <a:moveTo>
                    <a:pt x="80010" y="40855"/>
                  </a:moveTo>
                  <a:lnTo>
                    <a:pt x="74917" y="40005"/>
                  </a:lnTo>
                  <a:lnTo>
                    <a:pt x="74917" y="46824"/>
                  </a:lnTo>
                  <a:lnTo>
                    <a:pt x="80010" y="46824"/>
                  </a:lnTo>
                  <a:lnTo>
                    <a:pt x="80010" y="40855"/>
                  </a:lnTo>
                  <a:close/>
                </a:path>
                <a:path w="139700" h="1073150">
                  <a:moveTo>
                    <a:pt x="80010" y="32346"/>
                  </a:moveTo>
                  <a:lnTo>
                    <a:pt x="74917" y="32346"/>
                  </a:lnTo>
                  <a:lnTo>
                    <a:pt x="74917" y="38315"/>
                  </a:lnTo>
                  <a:lnTo>
                    <a:pt x="80010" y="38315"/>
                  </a:lnTo>
                  <a:lnTo>
                    <a:pt x="80010" y="32346"/>
                  </a:lnTo>
                  <a:close/>
                </a:path>
                <a:path w="139700" h="1073150">
                  <a:moveTo>
                    <a:pt x="80010" y="24688"/>
                  </a:moveTo>
                  <a:lnTo>
                    <a:pt x="74917" y="23837"/>
                  </a:lnTo>
                  <a:lnTo>
                    <a:pt x="74917" y="30645"/>
                  </a:lnTo>
                  <a:lnTo>
                    <a:pt x="80010" y="30645"/>
                  </a:lnTo>
                  <a:lnTo>
                    <a:pt x="80010" y="24688"/>
                  </a:lnTo>
                  <a:close/>
                </a:path>
                <a:path w="139700" h="1073150">
                  <a:moveTo>
                    <a:pt x="80010" y="16167"/>
                  </a:moveTo>
                  <a:lnTo>
                    <a:pt x="74917" y="16167"/>
                  </a:lnTo>
                  <a:lnTo>
                    <a:pt x="74917" y="22148"/>
                  </a:lnTo>
                  <a:lnTo>
                    <a:pt x="80010" y="22148"/>
                  </a:lnTo>
                  <a:lnTo>
                    <a:pt x="80010" y="16167"/>
                  </a:lnTo>
                  <a:close/>
                </a:path>
                <a:path w="139700" h="1073150">
                  <a:moveTo>
                    <a:pt x="80010" y="7670"/>
                  </a:moveTo>
                  <a:lnTo>
                    <a:pt x="74917" y="7670"/>
                  </a:lnTo>
                  <a:lnTo>
                    <a:pt x="74917" y="13639"/>
                  </a:lnTo>
                  <a:lnTo>
                    <a:pt x="80010" y="14478"/>
                  </a:lnTo>
                  <a:lnTo>
                    <a:pt x="80010" y="7670"/>
                  </a:lnTo>
                  <a:close/>
                </a:path>
                <a:path w="139700" h="1073150">
                  <a:moveTo>
                    <a:pt x="80010" y="0"/>
                  </a:moveTo>
                  <a:lnTo>
                    <a:pt x="74917" y="0"/>
                  </a:lnTo>
                  <a:lnTo>
                    <a:pt x="74917" y="5969"/>
                  </a:lnTo>
                  <a:lnTo>
                    <a:pt x="80010" y="5969"/>
                  </a:lnTo>
                  <a:lnTo>
                    <a:pt x="80010" y="0"/>
                  </a:lnTo>
                  <a:close/>
                </a:path>
                <a:path w="139700" h="1073150">
                  <a:moveTo>
                    <a:pt x="86829" y="40868"/>
                  </a:moveTo>
                  <a:lnTo>
                    <a:pt x="81724" y="40868"/>
                  </a:lnTo>
                  <a:lnTo>
                    <a:pt x="81724" y="46837"/>
                  </a:lnTo>
                  <a:lnTo>
                    <a:pt x="86829" y="47675"/>
                  </a:lnTo>
                  <a:lnTo>
                    <a:pt x="86829" y="40868"/>
                  </a:lnTo>
                  <a:close/>
                </a:path>
                <a:path w="139700" h="1073150">
                  <a:moveTo>
                    <a:pt x="86829" y="33197"/>
                  </a:moveTo>
                  <a:lnTo>
                    <a:pt x="81724" y="32359"/>
                  </a:lnTo>
                  <a:lnTo>
                    <a:pt x="81724" y="39166"/>
                  </a:lnTo>
                  <a:lnTo>
                    <a:pt x="86829" y="39166"/>
                  </a:lnTo>
                  <a:lnTo>
                    <a:pt x="86829" y="33197"/>
                  </a:lnTo>
                  <a:close/>
                </a:path>
                <a:path w="139700" h="1073150">
                  <a:moveTo>
                    <a:pt x="86829" y="17018"/>
                  </a:moveTo>
                  <a:lnTo>
                    <a:pt x="81724" y="16167"/>
                  </a:lnTo>
                  <a:lnTo>
                    <a:pt x="81724" y="22136"/>
                  </a:lnTo>
                  <a:lnTo>
                    <a:pt x="86829" y="22974"/>
                  </a:lnTo>
                  <a:lnTo>
                    <a:pt x="86829" y="17018"/>
                  </a:lnTo>
                  <a:close/>
                </a:path>
                <a:path w="139700" h="1073150">
                  <a:moveTo>
                    <a:pt x="86829" y="8509"/>
                  </a:moveTo>
                  <a:lnTo>
                    <a:pt x="81724" y="7670"/>
                  </a:lnTo>
                  <a:lnTo>
                    <a:pt x="81724" y="14478"/>
                  </a:lnTo>
                  <a:lnTo>
                    <a:pt x="86829" y="14478"/>
                  </a:lnTo>
                  <a:lnTo>
                    <a:pt x="86829" y="8509"/>
                  </a:lnTo>
                  <a:close/>
                </a:path>
                <a:path w="139700" h="1073150">
                  <a:moveTo>
                    <a:pt x="86842" y="49377"/>
                  </a:moveTo>
                  <a:lnTo>
                    <a:pt x="81737" y="49377"/>
                  </a:lnTo>
                  <a:lnTo>
                    <a:pt x="81737" y="55346"/>
                  </a:lnTo>
                  <a:lnTo>
                    <a:pt x="86842" y="55346"/>
                  </a:lnTo>
                  <a:lnTo>
                    <a:pt x="86842" y="49377"/>
                  </a:lnTo>
                  <a:close/>
                </a:path>
                <a:path w="139700" h="1073150">
                  <a:moveTo>
                    <a:pt x="86842" y="24688"/>
                  </a:moveTo>
                  <a:lnTo>
                    <a:pt x="81737" y="24688"/>
                  </a:lnTo>
                  <a:lnTo>
                    <a:pt x="81737" y="30645"/>
                  </a:lnTo>
                  <a:lnTo>
                    <a:pt x="86842" y="30645"/>
                  </a:lnTo>
                  <a:lnTo>
                    <a:pt x="86842" y="24688"/>
                  </a:lnTo>
                  <a:close/>
                </a:path>
                <a:path w="139700" h="1073150">
                  <a:moveTo>
                    <a:pt x="86842" y="0"/>
                  </a:moveTo>
                  <a:lnTo>
                    <a:pt x="81737" y="0"/>
                  </a:lnTo>
                  <a:lnTo>
                    <a:pt x="81737" y="5969"/>
                  </a:lnTo>
                  <a:lnTo>
                    <a:pt x="86842" y="5969"/>
                  </a:lnTo>
                  <a:lnTo>
                    <a:pt x="86842" y="0"/>
                  </a:lnTo>
                  <a:close/>
                </a:path>
                <a:path w="139700" h="1073150">
                  <a:moveTo>
                    <a:pt x="93637" y="33197"/>
                  </a:moveTo>
                  <a:lnTo>
                    <a:pt x="88544" y="33197"/>
                  </a:lnTo>
                  <a:lnTo>
                    <a:pt x="88544" y="39166"/>
                  </a:lnTo>
                  <a:lnTo>
                    <a:pt x="93637" y="40005"/>
                  </a:lnTo>
                  <a:lnTo>
                    <a:pt x="93637" y="33197"/>
                  </a:lnTo>
                  <a:close/>
                </a:path>
                <a:path w="139700" h="1073150">
                  <a:moveTo>
                    <a:pt x="93637" y="25527"/>
                  </a:moveTo>
                  <a:lnTo>
                    <a:pt x="88544" y="24688"/>
                  </a:lnTo>
                  <a:lnTo>
                    <a:pt x="88544" y="30645"/>
                  </a:lnTo>
                  <a:lnTo>
                    <a:pt x="93637" y="31496"/>
                  </a:lnTo>
                  <a:lnTo>
                    <a:pt x="93637" y="25527"/>
                  </a:lnTo>
                  <a:close/>
                </a:path>
                <a:path w="139700" h="1073150">
                  <a:moveTo>
                    <a:pt x="93637" y="17030"/>
                  </a:moveTo>
                  <a:lnTo>
                    <a:pt x="88544" y="17030"/>
                  </a:lnTo>
                  <a:lnTo>
                    <a:pt x="88544" y="22987"/>
                  </a:lnTo>
                  <a:lnTo>
                    <a:pt x="93637" y="23837"/>
                  </a:lnTo>
                  <a:lnTo>
                    <a:pt x="93637" y="17030"/>
                  </a:lnTo>
                  <a:close/>
                </a:path>
                <a:path w="139700" h="1073150">
                  <a:moveTo>
                    <a:pt x="93637" y="9359"/>
                  </a:moveTo>
                  <a:lnTo>
                    <a:pt x="88544" y="8509"/>
                  </a:lnTo>
                  <a:lnTo>
                    <a:pt x="88544" y="14478"/>
                  </a:lnTo>
                  <a:lnTo>
                    <a:pt x="93637" y="15328"/>
                  </a:lnTo>
                  <a:lnTo>
                    <a:pt x="93637" y="9359"/>
                  </a:lnTo>
                  <a:close/>
                </a:path>
                <a:path w="139700" h="1073150">
                  <a:moveTo>
                    <a:pt x="93637" y="850"/>
                  </a:moveTo>
                  <a:lnTo>
                    <a:pt x="88544" y="12"/>
                  </a:lnTo>
                  <a:lnTo>
                    <a:pt x="88544" y="6807"/>
                  </a:lnTo>
                  <a:lnTo>
                    <a:pt x="93637" y="6807"/>
                  </a:lnTo>
                  <a:lnTo>
                    <a:pt x="93637" y="850"/>
                  </a:lnTo>
                  <a:close/>
                </a:path>
                <a:path w="139700" h="1073150">
                  <a:moveTo>
                    <a:pt x="93649" y="49377"/>
                  </a:moveTo>
                  <a:lnTo>
                    <a:pt x="88557" y="49377"/>
                  </a:lnTo>
                  <a:lnTo>
                    <a:pt x="88557" y="55346"/>
                  </a:lnTo>
                  <a:lnTo>
                    <a:pt x="93649" y="55346"/>
                  </a:lnTo>
                  <a:lnTo>
                    <a:pt x="93649" y="49377"/>
                  </a:lnTo>
                  <a:close/>
                </a:path>
                <a:path w="139700" h="1073150">
                  <a:moveTo>
                    <a:pt x="93649" y="41719"/>
                  </a:moveTo>
                  <a:lnTo>
                    <a:pt x="88557" y="41719"/>
                  </a:lnTo>
                  <a:lnTo>
                    <a:pt x="88557" y="47675"/>
                  </a:lnTo>
                  <a:lnTo>
                    <a:pt x="93649" y="47675"/>
                  </a:lnTo>
                  <a:lnTo>
                    <a:pt x="93649" y="41719"/>
                  </a:lnTo>
                  <a:close/>
                </a:path>
                <a:path w="139700" h="1073150">
                  <a:moveTo>
                    <a:pt x="100457" y="50241"/>
                  </a:moveTo>
                  <a:lnTo>
                    <a:pt x="95351" y="49390"/>
                  </a:lnTo>
                  <a:lnTo>
                    <a:pt x="95351" y="56197"/>
                  </a:lnTo>
                  <a:lnTo>
                    <a:pt x="100457" y="56197"/>
                  </a:lnTo>
                  <a:lnTo>
                    <a:pt x="100457" y="50241"/>
                  </a:lnTo>
                  <a:close/>
                </a:path>
                <a:path w="139700" h="1073150">
                  <a:moveTo>
                    <a:pt x="100457" y="42557"/>
                  </a:moveTo>
                  <a:lnTo>
                    <a:pt x="95351" y="41719"/>
                  </a:lnTo>
                  <a:lnTo>
                    <a:pt x="95351" y="47675"/>
                  </a:lnTo>
                  <a:lnTo>
                    <a:pt x="100457" y="48526"/>
                  </a:lnTo>
                  <a:lnTo>
                    <a:pt x="100457" y="42557"/>
                  </a:lnTo>
                  <a:close/>
                </a:path>
                <a:path w="139700" h="1073150">
                  <a:moveTo>
                    <a:pt x="100457" y="34048"/>
                  </a:moveTo>
                  <a:lnTo>
                    <a:pt x="95351" y="33197"/>
                  </a:lnTo>
                  <a:lnTo>
                    <a:pt x="95351" y="40005"/>
                  </a:lnTo>
                  <a:lnTo>
                    <a:pt x="100457" y="40005"/>
                  </a:lnTo>
                  <a:lnTo>
                    <a:pt x="100457" y="34048"/>
                  </a:lnTo>
                  <a:close/>
                </a:path>
                <a:path w="139700" h="1073150">
                  <a:moveTo>
                    <a:pt x="100457" y="17881"/>
                  </a:moveTo>
                  <a:lnTo>
                    <a:pt x="95351" y="17030"/>
                  </a:lnTo>
                  <a:lnTo>
                    <a:pt x="95351" y="23837"/>
                  </a:lnTo>
                  <a:lnTo>
                    <a:pt x="100457" y="23837"/>
                  </a:lnTo>
                  <a:lnTo>
                    <a:pt x="100457" y="17881"/>
                  </a:lnTo>
                  <a:close/>
                </a:path>
                <a:path w="139700" h="1073150">
                  <a:moveTo>
                    <a:pt x="100457" y="9359"/>
                  </a:moveTo>
                  <a:lnTo>
                    <a:pt x="95351" y="9359"/>
                  </a:lnTo>
                  <a:lnTo>
                    <a:pt x="95351" y="15328"/>
                  </a:lnTo>
                  <a:lnTo>
                    <a:pt x="100457" y="16167"/>
                  </a:lnTo>
                  <a:lnTo>
                    <a:pt x="100457" y="9359"/>
                  </a:lnTo>
                  <a:close/>
                </a:path>
                <a:path w="139700" h="1073150">
                  <a:moveTo>
                    <a:pt x="100457" y="1689"/>
                  </a:moveTo>
                  <a:lnTo>
                    <a:pt x="95351" y="850"/>
                  </a:lnTo>
                  <a:lnTo>
                    <a:pt x="95351" y="6807"/>
                  </a:lnTo>
                  <a:lnTo>
                    <a:pt x="100457" y="7658"/>
                  </a:lnTo>
                  <a:lnTo>
                    <a:pt x="100457" y="1689"/>
                  </a:lnTo>
                  <a:close/>
                </a:path>
                <a:path w="139700" h="1073150">
                  <a:moveTo>
                    <a:pt x="100469" y="25527"/>
                  </a:moveTo>
                  <a:lnTo>
                    <a:pt x="95364" y="25527"/>
                  </a:lnTo>
                  <a:lnTo>
                    <a:pt x="95364" y="31496"/>
                  </a:lnTo>
                  <a:lnTo>
                    <a:pt x="100469" y="31496"/>
                  </a:lnTo>
                  <a:lnTo>
                    <a:pt x="100469" y="25527"/>
                  </a:lnTo>
                  <a:close/>
                </a:path>
                <a:path w="139700" h="1073150">
                  <a:moveTo>
                    <a:pt x="106413" y="34061"/>
                  </a:moveTo>
                  <a:lnTo>
                    <a:pt x="102146" y="34061"/>
                  </a:lnTo>
                  <a:lnTo>
                    <a:pt x="102146" y="40017"/>
                  </a:lnTo>
                  <a:lnTo>
                    <a:pt x="106413" y="40868"/>
                  </a:lnTo>
                  <a:lnTo>
                    <a:pt x="106413" y="34061"/>
                  </a:lnTo>
                  <a:close/>
                </a:path>
                <a:path w="139700" h="1073150">
                  <a:moveTo>
                    <a:pt x="106413" y="26390"/>
                  </a:moveTo>
                  <a:lnTo>
                    <a:pt x="102146" y="25539"/>
                  </a:lnTo>
                  <a:lnTo>
                    <a:pt x="102146" y="32359"/>
                  </a:lnTo>
                  <a:lnTo>
                    <a:pt x="106413" y="32359"/>
                  </a:lnTo>
                  <a:lnTo>
                    <a:pt x="106413" y="26390"/>
                  </a:lnTo>
                  <a:close/>
                </a:path>
                <a:path w="139700" h="1073150">
                  <a:moveTo>
                    <a:pt x="106413" y="17881"/>
                  </a:moveTo>
                  <a:lnTo>
                    <a:pt x="102146" y="17881"/>
                  </a:lnTo>
                  <a:lnTo>
                    <a:pt x="102146" y="23837"/>
                  </a:lnTo>
                  <a:lnTo>
                    <a:pt x="106413" y="24688"/>
                  </a:lnTo>
                  <a:lnTo>
                    <a:pt x="106413" y="17881"/>
                  </a:lnTo>
                  <a:close/>
                </a:path>
                <a:path w="139700" h="1073150">
                  <a:moveTo>
                    <a:pt x="106413" y="10210"/>
                  </a:moveTo>
                  <a:lnTo>
                    <a:pt x="102146" y="9359"/>
                  </a:lnTo>
                  <a:lnTo>
                    <a:pt x="102146" y="16167"/>
                  </a:lnTo>
                  <a:lnTo>
                    <a:pt x="106413" y="16167"/>
                  </a:lnTo>
                  <a:lnTo>
                    <a:pt x="106413" y="10210"/>
                  </a:lnTo>
                  <a:close/>
                </a:path>
                <a:path w="139700" h="1073150">
                  <a:moveTo>
                    <a:pt x="106426" y="50228"/>
                  </a:moveTo>
                  <a:lnTo>
                    <a:pt x="102146" y="50228"/>
                  </a:lnTo>
                  <a:lnTo>
                    <a:pt x="102146" y="56197"/>
                  </a:lnTo>
                  <a:lnTo>
                    <a:pt x="106426" y="56197"/>
                  </a:lnTo>
                  <a:lnTo>
                    <a:pt x="106426" y="50228"/>
                  </a:lnTo>
                  <a:close/>
                </a:path>
                <a:path w="139700" h="1073150">
                  <a:moveTo>
                    <a:pt x="106426" y="42557"/>
                  </a:moveTo>
                  <a:lnTo>
                    <a:pt x="102146" y="42557"/>
                  </a:lnTo>
                  <a:lnTo>
                    <a:pt x="102146" y="48526"/>
                  </a:lnTo>
                  <a:lnTo>
                    <a:pt x="106426" y="48526"/>
                  </a:lnTo>
                  <a:lnTo>
                    <a:pt x="106426" y="42557"/>
                  </a:lnTo>
                  <a:close/>
                </a:path>
                <a:path w="139700" h="1073150">
                  <a:moveTo>
                    <a:pt x="106426" y="1689"/>
                  </a:moveTo>
                  <a:lnTo>
                    <a:pt x="102146" y="1689"/>
                  </a:lnTo>
                  <a:lnTo>
                    <a:pt x="102146" y="7670"/>
                  </a:lnTo>
                  <a:lnTo>
                    <a:pt x="106426" y="7670"/>
                  </a:lnTo>
                  <a:lnTo>
                    <a:pt x="106426" y="1689"/>
                  </a:lnTo>
                  <a:close/>
                </a:path>
                <a:path w="139700" h="1073150">
                  <a:moveTo>
                    <a:pt x="113233" y="51079"/>
                  </a:moveTo>
                  <a:lnTo>
                    <a:pt x="108127" y="50241"/>
                  </a:lnTo>
                  <a:lnTo>
                    <a:pt x="108127" y="57035"/>
                  </a:lnTo>
                  <a:lnTo>
                    <a:pt x="113233" y="57035"/>
                  </a:lnTo>
                  <a:lnTo>
                    <a:pt x="113233" y="51079"/>
                  </a:lnTo>
                  <a:close/>
                </a:path>
                <a:path w="139700" h="1073150">
                  <a:moveTo>
                    <a:pt x="113233" y="42570"/>
                  </a:moveTo>
                  <a:lnTo>
                    <a:pt x="108127" y="42570"/>
                  </a:lnTo>
                  <a:lnTo>
                    <a:pt x="108127" y="48539"/>
                  </a:lnTo>
                  <a:lnTo>
                    <a:pt x="113233" y="49390"/>
                  </a:lnTo>
                  <a:lnTo>
                    <a:pt x="113233" y="42570"/>
                  </a:lnTo>
                  <a:close/>
                </a:path>
                <a:path w="139700" h="1073150">
                  <a:moveTo>
                    <a:pt x="113233" y="26390"/>
                  </a:moveTo>
                  <a:lnTo>
                    <a:pt x="108127" y="26390"/>
                  </a:lnTo>
                  <a:lnTo>
                    <a:pt x="108127" y="32359"/>
                  </a:lnTo>
                  <a:lnTo>
                    <a:pt x="113233" y="33197"/>
                  </a:lnTo>
                  <a:lnTo>
                    <a:pt x="113233" y="26390"/>
                  </a:lnTo>
                  <a:close/>
                </a:path>
                <a:path w="139700" h="1073150">
                  <a:moveTo>
                    <a:pt x="113233" y="18719"/>
                  </a:moveTo>
                  <a:lnTo>
                    <a:pt x="108127" y="17881"/>
                  </a:lnTo>
                  <a:lnTo>
                    <a:pt x="108127" y="24688"/>
                  </a:lnTo>
                  <a:lnTo>
                    <a:pt x="113233" y="24688"/>
                  </a:lnTo>
                  <a:lnTo>
                    <a:pt x="113233" y="18719"/>
                  </a:lnTo>
                  <a:close/>
                </a:path>
                <a:path w="139700" h="1073150">
                  <a:moveTo>
                    <a:pt x="113233" y="11074"/>
                  </a:moveTo>
                  <a:lnTo>
                    <a:pt x="108127" y="10223"/>
                  </a:lnTo>
                  <a:lnTo>
                    <a:pt x="108127" y="16179"/>
                  </a:lnTo>
                  <a:lnTo>
                    <a:pt x="113233" y="17030"/>
                  </a:lnTo>
                  <a:lnTo>
                    <a:pt x="113233" y="11074"/>
                  </a:lnTo>
                  <a:close/>
                </a:path>
                <a:path w="139700" h="1073150">
                  <a:moveTo>
                    <a:pt x="113233" y="2552"/>
                  </a:moveTo>
                  <a:lnTo>
                    <a:pt x="108127" y="1701"/>
                  </a:lnTo>
                  <a:lnTo>
                    <a:pt x="108127" y="8509"/>
                  </a:lnTo>
                  <a:lnTo>
                    <a:pt x="113233" y="8509"/>
                  </a:lnTo>
                  <a:lnTo>
                    <a:pt x="113233" y="2552"/>
                  </a:lnTo>
                  <a:close/>
                </a:path>
                <a:path w="139700" h="1073150">
                  <a:moveTo>
                    <a:pt x="113245" y="34899"/>
                  </a:moveTo>
                  <a:lnTo>
                    <a:pt x="108140" y="34899"/>
                  </a:lnTo>
                  <a:lnTo>
                    <a:pt x="108140" y="40855"/>
                  </a:lnTo>
                  <a:lnTo>
                    <a:pt x="113245" y="40855"/>
                  </a:lnTo>
                  <a:lnTo>
                    <a:pt x="113245" y="34899"/>
                  </a:lnTo>
                  <a:close/>
                </a:path>
                <a:path w="139700" h="1073150">
                  <a:moveTo>
                    <a:pt x="120027" y="51079"/>
                  </a:moveTo>
                  <a:lnTo>
                    <a:pt x="114909" y="51079"/>
                  </a:lnTo>
                  <a:lnTo>
                    <a:pt x="114909" y="57035"/>
                  </a:lnTo>
                  <a:lnTo>
                    <a:pt x="120027" y="57886"/>
                  </a:lnTo>
                  <a:lnTo>
                    <a:pt x="120027" y="51079"/>
                  </a:lnTo>
                  <a:close/>
                </a:path>
                <a:path w="139700" h="1073150">
                  <a:moveTo>
                    <a:pt x="120027" y="43421"/>
                  </a:moveTo>
                  <a:lnTo>
                    <a:pt x="114909" y="42570"/>
                  </a:lnTo>
                  <a:lnTo>
                    <a:pt x="114909" y="49390"/>
                  </a:lnTo>
                  <a:lnTo>
                    <a:pt x="120027" y="49390"/>
                  </a:lnTo>
                  <a:lnTo>
                    <a:pt x="120027" y="43421"/>
                  </a:lnTo>
                  <a:close/>
                </a:path>
                <a:path w="139700" h="1073150">
                  <a:moveTo>
                    <a:pt x="120027" y="35750"/>
                  </a:moveTo>
                  <a:lnTo>
                    <a:pt x="114909" y="34912"/>
                  </a:lnTo>
                  <a:lnTo>
                    <a:pt x="114909" y="40868"/>
                  </a:lnTo>
                  <a:lnTo>
                    <a:pt x="120027" y="41719"/>
                  </a:lnTo>
                  <a:lnTo>
                    <a:pt x="120027" y="35750"/>
                  </a:lnTo>
                  <a:close/>
                </a:path>
                <a:path w="139700" h="1073150">
                  <a:moveTo>
                    <a:pt x="120027" y="18732"/>
                  </a:moveTo>
                  <a:lnTo>
                    <a:pt x="114909" y="18732"/>
                  </a:lnTo>
                  <a:lnTo>
                    <a:pt x="114909" y="24701"/>
                  </a:lnTo>
                  <a:lnTo>
                    <a:pt x="120027" y="25539"/>
                  </a:lnTo>
                  <a:lnTo>
                    <a:pt x="120027" y="18732"/>
                  </a:lnTo>
                  <a:close/>
                </a:path>
                <a:path w="139700" h="1073150">
                  <a:moveTo>
                    <a:pt x="120027" y="3403"/>
                  </a:moveTo>
                  <a:lnTo>
                    <a:pt x="114909" y="2552"/>
                  </a:lnTo>
                  <a:lnTo>
                    <a:pt x="114909" y="8509"/>
                  </a:lnTo>
                  <a:lnTo>
                    <a:pt x="120027" y="9359"/>
                  </a:lnTo>
                  <a:lnTo>
                    <a:pt x="120027" y="3403"/>
                  </a:lnTo>
                  <a:close/>
                </a:path>
                <a:path w="139700" h="1073150">
                  <a:moveTo>
                    <a:pt x="120040" y="27241"/>
                  </a:moveTo>
                  <a:lnTo>
                    <a:pt x="114909" y="27241"/>
                  </a:lnTo>
                  <a:lnTo>
                    <a:pt x="114909" y="33197"/>
                  </a:lnTo>
                  <a:lnTo>
                    <a:pt x="120040" y="33197"/>
                  </a:lnTo>
                  <a:lnTo>
                    <a:pt x="120040" y="27241"/>
                  </a:lnTo>
                  <a:close/>
                </a:path>
                <a:path w="139700" h="1073150">
                  <a:moveTo>
                    <a:pt x="120040" y="11061"/>
                  </a:moveTo>
                  <a:lnTo>
                    <a:pt x="114909" y="11061"/>
                  </a:lnTo>
                  <a:lnTo>
                    <a:pt x="114909" y="17018"/>
                  </a:lnTo>
                  <a:lnTo>
                    <a:pt x="120040" y="17018"/>
                  </a:lnTo>
                  <a:lnTo>
                    <a:pt x="120040" y="11061"/>
                  </a:lnTo>
                  <a:close/>
                </a:path>
                <a:path w="139700" h="1073150">
                  <a:moveTo>
                    <a:pt x="126860" y="51917"/>
                  </a:moveTo>
                  <a:lnTo>
                    <a:pt x="120865" y="51079"/>
                  </a:lnTo>
                  <a:lnTo>
                    <a:pt x="120865" y="57886"/>
                  </a:lnTo>
                  <a:lnTo>
                    <a:pt x="126860" y="57886"/>
                  </a:lnTo>
                  <a:lnTo>
                    <a:pt x="126860" y="51917"/>
                  </a:lnTo>
                  <a:close/>
                </a:path>
                <a:path w="139700" h="1073150">
                  <a:moveTo>
                    <a:pt x="126860" y="43408"/>
                  </a:moveTo>
                  <a:lnTo>
                    <a:pt x="120865" y="43408"/>
                  </a:lnTo>
                  <a:lnTo>
                    <a:pt x="120865" y="49377"/>
                  </a:lnTo>
                  <a:lnTo>
                    <a:pt x="126860" y="49377"/>
                  </a:lnTo>
                  <a:lnTo>
                    <a:pt x="126860" y="43408"/>
                  </a:lnTo>
                  <a:close/>
                </a:path>
                <a:path w="139700" h="1073150">
                  <a:moveTo>
                    <a:pt x="126860" y="35750"/>
                  </a:moveTo>
                  <a:lnTo>
                    <a:pt x="120865" y="35750"/>
                  </a:lnTo>
                  <a:lnTo>
                    <a:pt x="120865" y="41719"/>
                  </a:lnTo>
                  <a:lnTo>
                    <a:pt x="126860" y="41719"/>
                  </a:lnTo>
                  <a:lnTo>
                    <a:pt x="126860" y="35750"/>
                  </a:lnTo>
                  <a:close/>
                </a:path>
                <a:path w="139700" h="1073150">
                  <a:moveTo>
                    <a:pt x="126860" y="28105"/>
                  </a:moveTo>
                  <a:lnTo>
                    <a:pt x="120865" y="27254"/>
                  </a:lnTo>
                  <a:lnTo>
                    <a:pt x="120865" y="33210"/>
                  </a:lnTo>
                  <a:lnTo>
                    <a:pt x="126860" y="34061"/>
                  </a:lnTo>
                  <a:lnTo>
                    <a:pt x="126860" y="28105"/>
                  </a:lnTo>
                  <a:close/>
                </a:path>
                <a:path w="139700" h="1073150">
                  <a:moveTo>
                    <a:pt x="126860" y="19583"/>
                  </a:moveTo>
                  <a:lnTo>
                    <a:pt x="120865" y="18732"/>
                  </a:lnTo>
                  <a:lnTo>
                    <a:pt x="120865" y="25539"/>
                  </a:lnTo>
                  <a:lnTo>
                    <a:pt x="126860" y="25539"/>
                  </a:lnTo>
                  <a:lnTo>
                    <a:pt x="126860" y="19583"/>
                  </a:lnTo>
                  <a:close/>
                </a:path>
                <a:path w="139700" h="1073150">
                  <a:moveTo>
                    <a:pt x="126860" y="11912"/>
                  </a:moveTo>
                  <a:lnTo>
                    <a:pt x="120865" y="11074"/>
                  </a:lnTo>
                  <a:lnTo>
                    <a:pt x="120865" y="17881"/>
                  </a:lnTo>
                  <a:lnTo>
                    <a:pt x="126860" y="17881"/>
                  </a:lnTo>
                  <a:lnTo>
                    <a:pt x="126860" y="11912"/>
                  </a:lnTo>
                  <a:close/>
                </a:path>
                <a:path w="139700" h="1073150">
                  <a:moveTo>
                    <a:pt x="126860" y="3403"/>
                  </a:moveTo>
                  <a:lnTo>
                    <a:pt x="120865" y="3403"/>
                  </a:lnTo>
                  <a:lnTo>
                    <a:pt x="120865" y="9372"/>
                  </a:lnTo>
                  <a:lnTo>
                    <a:pt x="126860" y="9372"/>
                  </a:lnTo>
                  <a:lnTo>
                    <a:pt x="126860" y="3403"/>
                  </a:lnTo>
                  <a:close/>
                </a:path>
                <a:path w="139700" h="1073150">
                  <a:moveTo>
                    <a:pt x="132816" y="51930"/>
                  </a:moveTo>
                  <a:lnTo>
                    <a:pt x="127685" y="51930"/>
                  </a:lnTo>
                  <a:lnTo>
                    <a:pt x="127685" y="57899"/>
                  </a:lnTo>
                  <a:lnTo>
                    <a:pt x="132816" y="58737"/>
                  </a:lnTo>
                  <a:lnTo>
                    <a:pt x="132816" y="51930"/>
                  </a:lnTo>
                  <a:close/>
                </a:path>
                <a:path w="139700" h="1073150">
                  <a:moveTo>
                    <a:pt x="132816" y="44259"/>
                  </a:moveTo>
                  <a:lnTo>
                    <a:pt x="127685" y="43421"/>
                  </a:lnTo>
                  <a:lnTo>
                    <a:pt x="127685" y="50241"/>
                  </a:lnTo>
                  <a:lnTo>
                    <a:pt x="132816" y="50241"/>
                  </a:lnTo>
                  <a:lnTo>
                    <a:pt x="132816" y="44259"/>
                  </a:lnTo>
                  <a:close/>
                </a:path>
                <a:path w="139700" h="1073150">
                  <a:moveTo>
                    <a:pt x="132816" y="36601"/>
                  </a:moveTo>
                  <a:lnTo>
                    <a:pt x="127685" y="35750"/>
                  </a:lnTo>
                  <a:lnTo>
                    <a:pt x="127685" y="41719"/>
                  </a:lnTo>
                  <a:lnTo>
                    <a:pt x="132816" y="42557"/>
                  </a:lnTo>
                  <a:lnTo>
                    <a:pt x="132816" y="36601"/>
                  </a:lnTo>
                  <a:close/>
                </a:path>
                <a:path w="139700" h="1073150">
                  <a:moveTo>
                    <a:pt x="132816" y="20434"/>
                  </a:moveTo>
                  <a:lnTo>
                    <a:pt x="127685" y="19583"/>
                  </a:lnTo>
                  <a:lnTo>
                    <a:pt x="127685" y="25539"/>
                  </a:lnTo>
                  <a:lnTo>
                    <a:pt x="132816" y="26390"/>
                  </a:lnTo>
                  <a:lnTo>
                    <a:pt x="132816" y="20434"/>
                  </a:lnTo>
                  <a:close/>
                </a:path>
                <a:path w="139700" h="1073150">
                  <a:moveTo>
                    <a:pt x="132816" y="4254"/>
                  </a:moveTo>
                  <a:lnTo>
                    <a:pt x="127685" y="3416"/>
                  </a:lnTo>
                  <a:lnTo>
                    <a:pt x="127685" y="10223"/>
                  </a:lnTo>
                  <a:lnTo>
                    <a:pt x="132816" y="10223"/>
                  </a:lnTo>
                  <a:lnTo>
                    <a:pt x="132816" y="4254"/>
                  </a:lnTo>
                  <a:close/>
                </a:path>
                <a:path w="139700" h="1073150">
                  <a:moveTo>
                    <a:pt x="132829" y="28092"/>
                  </a:moveTo>
                  <a:lnTo>
                    <a:pt x="127698" y="28092"/>
                  </a:lnTo>
                  <a:lnTo>
                    <a:pt x="127698" y="34048"/>
                  </a:lnTo>
                  <a:lnTo>
                    <a:pt x="132829" y="34048"/>
                  </a:lnTo>
                  <a:lnTo>
                    <a:pt x="132829" y="28092"/>
                  </a:lnTo>
                  <a:close/>
                </a:path>
                <a:path w="139700" h="1073150">
                  <a:moveTo>
                    <a:pt x="132829" y="11912"/>
                  </a:moveTo>
                  <a:lnTo>
                    <a:pt x="127698" y="11912"/>
                  </a:lnTo>
                  <a:lnTo>
                    <a:pt x="127698" y="17881"/>
                  </a:lnTo>
                  <a:lnTo>
                    <a:pt x="132829" y="17881"/>
                  </a:lnTo>
                  <a:lnTo>
                    <a:pt x="132829" y="11912"/>
                  </a:lnTo>
                  <a:close/>
                </a:path>
                <a:path w="139700" h="1073150">
                  <a:moveTo>
                    <a:pt x="139598" y="44259"/>
                  </a:moveTo>
                  <a:lnTo>
                    <a:pt x="134493" y="44259"/>
                  </a:lnTo>
                  <a:lnTo>
                    <a:pt x="134493" y="50241"/>
                  </a:lnTo>
                  <a:lnTo>
                    <a:pt x="139598" y="51079"/>
                  </a:lnTo>
                  <a:lnTo>
                    <a:pt x="139598" y="44259"/>
                  </a:lnTo>
                  <a:close/>
                </a:path>
                <a:path w="139700" h="1073150">
                  <a:moveTo>
                    <a:pt x="139598" y="28943"/>
                  </a:moveTo>
                  <a:lnTo>
                    <a:pt x="134493" y="28105"/>
                  </a:lnTo>
                  <a:lnTo>
                    <a:pt x="134493" y="34061"/>
                  </a:lnTo>
                  <a:lnTo>
                    <a:pt x="139598" y="34912"/>
                  </a:lnTo>
                  <a:lnTo>
                    <a:pt x="139598" y="28943"/>
                  </a:lnTo>
                  <a:close/>
                </a:path>
                <a:path w="139700" h="1073150">
                  <a:moveTo>
                    <a:pt x="139598" y="12763"/>
                  </a:moveTo>
                  <a:lnTo>
                    <a:pt x="134493" y="11912"/>
                  </a:lnTo>
                  <a:lnTo>
                    <a:pt x="134493" y="17881"/>
                  </a:lnTo>
                  <a:lnTo>
                    <a:pt x="139598" y="18719"/>
                  </a:lnTo>
                  <a:lnTo>
                    <a:pt x="139598" y="12763"/>
                  </a:lnTo>
                  <a:close/>
                </a:path>
                <a:path w="139700" h="1073150">
                  <a:moveTo>
                    <a:pt x="139598" y="5105"/>
                  </a:moveTo>
                  <a:lnTo>
                    <a:pt x="134493" y="4254"/>
                  </a:lnTo>
                  <a:lnTo>
                    <a:pt x="134493" y="10223"/>
                  </a:lnTo>
                  <a:lnTo>
                    <a:pt x="139598" y="11074"/>
                  </a:lnTo>
                  <a:lnTo>
                    <a:pt x="139598" y="5105"/>
                  </a:lnTo>
                  <a:close/>
                </a:path>
                <a:path w="139700" h="1073150">
                  <a:moveTo>
                    <a:pt x="139611" y="52781"/>
                  </a:moveTo>
                  <a:lnTo>
                    <a:pt x="134505" y="52781"/>
                  </a:lnTo>
                  <a:lnTo>
                    <a:pt x="134505" y="58737"/>
                  </a:lnTo>
                  <a:lnTo>
                    <a:pt x="139611" y="58737"/>
                  </a:lnTo>
                  <a:lnTo>
                    <a:pt x="139611" y="52781"/>
                  </a:lnTo>
                  <a:close/>
                </a:path>
                <a:path w="139700" h="1073150">
                  <a:moveTo>
                    <a:pt x="139611" y="36601"/>
                  </a:moveTo>
                  <a:lnTo>
                    <a:pt x="134505" y="36601"/>
                  </a:lnTo>
                  <a:lnTo>
                    <a:pt x="134505" y="42557"/>
                  </a:lnTo>
                  <a:lnTo>
                    <a:pt x="139611" y="42557"/>
                  </a:lnTo>
                  <a:lnTo>
                    <a:pt x="139611" y="36601"/>
                  </a:lnTo>
                  <a:close/>
                </a:path>
                <a:path w="139700" h="1073150">
                  <a:moveTo>
                    <a:pt x="139611" y="20434"/>
                  </a:moveTo>
                  <a:lnTo>
                    <a:pt x="134505" y="20434"/>
                  </a:lnTo>
                  <a:lnTo>
                    <a:pt x="134505" y="26403"/>
                  </a:lnTo>
                  <a:lnTo>
                    <a:pt x="139611" y="26403"/>
                  </a:lnTo>
                  <a:lnTo>
                    <a:pt x="139611" y="204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619080" y="2326271"/>
              <a:ext cx="285750" cy="129539"/>
            </a:xfrm>
            <a:custGeom>
              <a:avLst/>
              <a:gdLst/>
              <a:ahLst/>
              <a:cxnLst/>
              <a:rect l="l" t="t" r="r" b="b"/>
              <a:pathLst>
                <a:path w="285750" h="129539">
                  <a:moveTo>
                    <a:pt x="5092" y="122580"/>
                  </a:moveTo>
                  <a:lnTo>
                    <a:pt x="0" y="124282"/>
                  </a:lnTo>
                  <a:lnTo>
                    <a:pt x="0" y="129400"/>
                  </a:lnTo>
                  <a:lnTo>
                    <a:pt x="5092" y="127698"/>
                  </a:lnTo>
                  <a:lnTo>
                    <a:pt x="5092" y="122580"/>
                  </a:lnTo>
                  <a:close/>
                </a:path>
                <a:path w="285750" h="129539">
                  <a:moveTo>
                    <a:pt x="5092" y="114071"/>
                  </a:moveTo>
                  <a:lnTo>
                    <a:pt x="0" y="115760"/>
                  </a:lnTo>
                  <a:lnTo>
                    <a:pt x="0" y="121742"/>
                  </a:lnTo>
                  <a:lnTo>
                    <a:pt x="5092" y="120040"/>
                  </a:lnTo>
                  <a:lnTo>
                    <a:pt x="5092" y="114071"/>
                  </a:lnTo>
                  <a:close/>
                </a:path>
                <a:path w="285750" h="129539">
                  <a:moveTo>
                    <a:pt x="5092" y="105549"/>
                  </a:moveTo>
                  <a:lnTo>
                    <a:pt x="0" y="107264"/>
                  </a:lnTo>
                  <a:lnTo>
                    <a:pt x="0" y="113220"/>
                  </a:lnTo>
                  <a:lnTo>
                    <a:pt x="5092" y="111518"/>
                  </a:lnTo>
                  <a:lnTo>
                    <a:pt x="5092" y="105549"/>
                  </a:lnTo>
                  <a:close/>
                </a:path>
                <a:path w="285750" h="129539">
                  <a:moveTo>
                    <a:pt x="5092" y="97040"/>
                  </a:moveTo>
                  <a:lnTo>
                    <a:pt x="0" y="98755"/>
                  </a:lnTo>
                  <a:lnTo>
                    <a:pt x="0" y="105562"/>
                  </a:lnTo>
                  <a:lnTo>
                    <a:pt x="5092" y="103847"/>
                  </a:lnTo>
                  <a:lnTo>
                    <a:pt x="5092" y="97040"/>
                  </a:lnTo>
                  <a:close/>
                </a:path>
                <a:path w="285750" h="129539">
                  <a:moveTo>
                    <a:pt x="5092" y="88544"/>
                  </a:moveTo>
                  <a:lnTo>
                    <a:pt x="0" y="90246"/>
                  </a:lnTo>
                  <a:lnTo>
                    <a:pt x="0" y="97040"/>
                  </a:lnTo>
                  <a:lnTo>
                    <a:pt x="5092" y="95338"/>
                  </a:lnTo>
                  <a:lnTo>
                    <a:pt x="5092" y="88544"/>
                  </a:lnTo>
                  <a:close/>
                </a:path>
                <a:path w="285750" h="129539">
                  <a:moveTo>
                    <a:pt x="5092" y="80873"/>
                  </a:moveTo>
                  <a:lnTo>
                    <a:pt x="0" y="81724"/>
                  </a:lnTo>
                  <a:lnTo>
                    <a:pt x="0" y="88544"/>
                  </a:lnTo>
                  <a:lnTo>
                    <a:pt x="5092" y="86829"/>
                  </a:lnTo>
                  <a:lnTo>
                    <a:pt x="5092" y="80873"/>
                  </a:lnTo>
                  <a:close/>
                </a:path>
                <a:path w="285750" h="129539">
                  <a:moveTo>
                    <a:pt x="5092" y="72339"/>
                  </a:moveTo>
                  <a:lnTo>
                    <a:pt x="0" y="74053"/>
                  </a:lnTo>
                  <a:lnTo>
                    <a:pt x="0" y="80022"/>
                  </a:lnTo>
                  <a:lnTo>
                    <a:pt x="5092" y="78308"/>
                  </a:lnTo>
                  <a:lnTo>
                    <a:pt x="5092" y="72339"/>
                  </a:lnTo>
                  <a:close/>
                </a:path>
                <a:path w="285750" h="129539">
                  <a:moveTo>
                    <a:pt x="11912" y="120040"/>
                  </a:moveTo>
                  <a:lnTo>
                    <a:pt x="6807" y="121742"/>
                  </a:lnTo>
                  <a:lnTo>
                    <a:pt x="6807" y="127698"/>
                  </a:lnTo>
                  <a:lnTo>
                    <a:pt x="11912" y="125996"/>
                  </a:lnTo>
                  <a:lnTo>
                    <a:pt x="11912" y="120040"/>
                  </a:lnTo>
                  <a:close/>
                </a:path>
                <a:path w="285750" h="129539">
                  <a:moveTo>
                    <a:pt x="11912" y="111518"/>
                  </a:moveTo>
                  <a:lnTo>
                    <a:pt x="6807" y="113220"/>
                  </a:lnTo>
                  <a:lnTo>
                    <a:pt x="6807" y="120040"/>
                  </a:lnTo>
                  <a:lnTo>
                    <a:pt x="11912" y="118325"/>
                  </a:lnTo>
                  <a:lnTo>
                    <a:pt x="11912" y="111518"/>
                  </a:lnTo>
                  <a:close/>
                </a:path>
                <a:path w="285750" h="129539">
                  <a:moveTo>
                    <a:pt x="11912" y="103835"/>
                  </a:moveTo>
                  <a:lnTo>
                    <a:pt x="6807" y="105549"/>
                  </a:lnTo>
                  <a:lnTo>
                    <a:pt x="6807" y="111518"/>
                  </a:lnTo>
                  <a:lnTo>
                    <a:pt x="11912" y="109804"/>
                  </a:lnTo>
                  <a:lnTo>
                    <a:pt x="11912" y="103835"/>
                  </a:lnTo>
                  <a:close/>
                </a:path>
                <a:path w="285750" h="129539">
                  <a:moveTo>
                    <a:pt x="11912" y="95338"/>
                  </a:moveTo>
                  <a:lnTo>
                    <a:pt x="6807" y="97040"/>
                  </a:lnTo>
                  <a:lnTo>
                    <a:pt x="6807" y="103009"/>
                  </a:lnTo>
                  <a:lnTo>
                    <a:pt x="11912" y="101320"/>
                  </a:lnTo>
                  <a:lnTo>
                    <a:pt x="11912" y="95338"/>
                  </a:lnTo>
                  <a:close/>
                </a:path>
                <a:path w="285750" h="129539">
                  <a:moveTo>
                    <a:pt x="11912" y="86829"/>
                  </a:moveTo>
                  <a:lnTo>
                    <a:pt x="6807" y="88544"/>
                  </a:lnTo>
                  <a:lnTo>
                    <a:pt x="6807" y="94500"/>
                  </a:lnTo>
                  <a:lnTo>
                    <a:pt x="11912" y="93649"/>
                  </a:lnTo>
                  <a:lnTo>
                    <a:pt x="11912" y="86829"/>
                  </a:lnTo>
                  <a:close/>
                </a:path>
                <a:path w="285750" h="129539">
                  <a:moveTo>
                    <a:pt x="11912" y="79159"/>
                  </a:moveTo>
                  <a:lnTo>
                    <a:pt x="6807" y="80022"/>
                  </a:lnTo>
                  <a:lnTo>
                    <a:pt x="6807" y="86829"/>
                  </a:lnTo>
                  <a:lnTo>
                    <a:pt x="11912" y="85128"/>
                  </a:lnTo>
                  <a:lnTo>
                    <a:pt x="11912" y="79159"/>
                  </a:lnTo>
                  <a:close/>
                </a:path>
                <a:path w="285750" h="129539">
                  <a:moveTo>
                    <a:pt x="11912" y="70650"/>
                  </a:moveTo>
                  <a:lnTo>
                    <a:pt x="6807" y="71513"/>
                  </a:lnTo>
                  <a:lnTo>
                    <a:pt x="6807" y="78308"/>
                  </a:lnTo>
                  <a:lnTo>
                    <a:pt x="11912" y="76606"/>
                  </a:lnTo>
                  <a:lnTo>
                    <a:pt x="11912" y="70650"/>
                  </a:lnTo>
                  <a:close/>
                </a:path>
                <a:path w="285750" h="129539">
                  <a:moveTo>
                    <a:pt x="19570" y="118325"/>
                  </a:moveTo>
                  <a:lnTo>
                    <a:pt x="13614" y="120040"/>
                  </a:lnTo>
                  <a:lnTo>
                    <a:pt x="13614" y="125133"/>
                  </a:lnTo>
                  <a:lnTo>
                    <a:pt x="19570" y="124282"/>
                  </a:lnTo>
                  <a:lnTo>
                    <a:pt x="19570" y="118325"/>
                  </a:lnTo>
                  <a:close/>
                </a:path>
                <a:path w="285750" h="129539">
                  <a:moveTo>
                    <a:pt x="19570" y="110667"/>
                  </a:moveTo>
                  <a:lnTo>
                    <a:pt x="13614" y="111531"/>
                  </a:lnTo>
                  <a:lnTo>
                    <a:pt x="13614" y="118338"/>
                  </a:lnTo>
                  <a:lnTo>
                    <a:pt x="19570" y="116624"/>
                  </a:lnTo>
                  <a:lnTo>
                    <a:pt x="19570" y="110667"/>
                  </a:lnTo>
                  <a:close/>
                </a:path>
                <a:path w="285750" h="129539">
                  <a:moveTo>
                    <a:pt x="19570" y="102146"/>
                  </a:moveTo>
                  <a:lnTo>
                    <a:pt x="13614" y="103009"/>
                  </a:lnTo>
                  <a:lnTo>
                    <a:pt x="13614" y="109816"/>
                  </a:lnTo>
                  <a:lnTo>
                    <a:pt x="19570" y="108115"/>
                  </a:lnTo>
                  <a:lnTo>
                    <a:pt x="19570" y="102146"/>
                  </a:lnTo>
                  <a:close/>
                </a:path>
                <a:path w="285750" h="129539">
                  <a:moveTo>
                    <a:pt x="19570" y="93649"/>
                  </a:moveTo>
                  <a:lnTo>
                    <a:pt x="13614" y="94513"/>
                  </a:lnTo>
                  <a:lnTo>
                    <a:pt x="13614" y="101320"/>
                  </a:lnTo>
                  <a:lnTo>
                    <a:pt x="19570" y="99606"/>
                  </a:lnTo>
                  <a:lnTo>
                    <a:pt x="19570" y="93649"/>
                  </a:lnTo>
                  <a:close/>
                </a:path>
                <a:path w="285750" h="129539">
                  <a:moveTo>
                    <a:pt x="19570" y="85128"/>
                  </a:moveTo>
                  <a:lnTo>
                    <a:pt x="13614" y="86829"/>
                  </a:lnTo>
                  <a:lnTo>
                    <a:pt x="13614" y="92786"/>
                  </a:lnTo>
                  <a:lnTo>
                    <a:pt x="19570" y="91935"/>
                  </a:lnTo>
                  <a:lnTo>
                    <a:pt x="19570" y="85128"/>
                  </a:lnTo>
                  <a:close/>
                </a:path>
                <a:path w="285750" h="129539">
                  <a:moveTo>
                    <a:pt x="19570" y="76606"/>
                  </a:moveTo>
                  <a:lnTo>
                    <a:pt x="13614" y="78308"/>
                  </a:lnTo>
                  <a:lnTo>
                    <a:pt x="13614" y="84264"/>
                  </a:lnTo>
                  <a:lnTo>
                    <a:pt x="19570" y="83413"/>
                  </a:lnTo>
                  <a:lnTo>
                    <a:pt x="19570" y="76606"/>
                  </a:lnTo>
                  <a:close/>
                </a:path>
                <a:path w="285750" h="129539">
                  <a:moveTo>
                    <a:pt x="19570" y="68948"/>
                  </a:moveTo>
                  <a:lnTo>
                    <a:pt x="13614" y="69811"/>
                  </a:lnTo>
                  <a:lnTo>
                    <a:pt x="13614" y="75755"/>
                  </a:lnTo>
                  <a:lnTo>
                    <a:pt x="19570" y="74904"/>
                  </a:lnTo>
                  <a:lnTo>
                    <a:pt x="19570" y="68948"/>
                  </a:lnTo>
                  <a:close/>
                </a:path>
                <a:path w="285750" h="129539">
                  <a:moveTo>
                    <a:pt x="26390" y="116624"/>
                  </a:moveTo>
                  <a:lnTo>
                    <a:pt x="21272" y="118338"/>
                  </a:lnTo>
                  <a:lnTo>
                    <a:pt x="21272" y="124282"/>
                  </a:lnTo>
                  <a:lnTo>
                    <a:pt x="26390" y="123431"/>
                  </a:lnTo>
                  <a:lnTo>
                    <a:pt x="26390" y="116624"/>
                  </a:lnTo>
                  <a:close/>
                </a:path>
                <a:path w="285750" h="129539">
                  <a:moveTo>
                    <a:pt x="26390" y="108115"/>
                  </a:moveTo>
                  <a:lnTo>
                    <a:pt x="21272" y="109816"/>
                  </a:lnTo>
                  <a:lnTo>
                    <a:pt x="21272" y="115760"/>
                  </a:lnTo>
                  <a:lnTo>
                    <a:pt x="26390" y="114935"/>
                  </a:lnTo>
                  <a:lnTo>
                    <a:pt x="26390" y="108115"/>
                  </a:lnTo>
                  <a:close/>
                </a:path>
                <a:path w="285750" h="129539">
                  <a:moveTo>
                    <a:pt x="26390" y="99606"/>
                  </a:moveTo>
                  <a:lnTo>
                    <a:pt x="21272" y="101320"/>
                  </a:lnTo>
                  <a:lnTo>
                    <a:pt x="21272" y="107264"/>
                  </a:lnTo>
                  <a:lnTo>
                    <a:pt x="26390" y="106413"/>
                  </a:lnTo>
                  <a:lnTo>
                    <a:pt x="26390" y="99606"/>
                  </a:lnTo>
                  <a:close/>
                </a:path>
                <a:path w="285750" h="129539">
                  <a:moveTo>
                    <a:pt x="26390" y="91935"/>
                  </a:moveTo>
                  <a:lnTo>
                    <a:pt x="21272" y="93649"/>
                  </a:lnTo>
                  <a:lnTo>
                    <a:pt x="21272" y="99606"/>
                  </a:lnTo>
                  <a:lnTo>
                    <a:pt x="26390" y="97891"/>
                  </a:lnTo>
                  <a:lnTo>
                    <a:pt x="26390" y="91935"/>
                  </a:lnTo>
                  <a:close/>
                </a:path>
                <a:path w="285750" h="129539">
                  <a:moveTo>
                    <a:pt x="26390" y="83413"/>
                  </a:moveTo>
                  <a:lnTo>
                    <a:pt x="21272" y="85128"/>
                  </a:lnTo>
                  <a:lnTo>
                    <a:pt x="21272" y="91084"/>
                  </a:lnTo>
                  <a:lnTo>
                    <a:pt x="26390" y="89382"/>
                  </a:lnTo>
                  <a:lnTo>
                    <a:pt x="26390" y="83413"/>
                  </a:lnTo>
                  <a:close/>
                </a:path>
                <a:path w="285750" h="129539">
                  <a:moveTo>
                    <a:pt x="26390" y="74904"/>
                  </a:moveTo>
                  <a:lnTo>
                    <a:pt x="21272" y="76606"/>
                  </a:lnTo>
                  <a:lnTo>
                    <a:pt x="21272" y="82575"/>
                  </a:lnTo>
                  <a:lnTo>
                    <a:pt x="26390" y="80873"/>
                  </a:lnTo>
                  <a:lnTo>
                    <a:pt x="26390" y="74904"/>
                  </a:lnTo>
                  <a:close/>
                </a:path>
                <a:path w="285750" h="129539">
                  <a:moveTo>
                    <a:pt x="26390" y="66395"/>
                  </a:moveTo>
                  <a:lnTo>
                    <a:pt x="21272" y="68110"/>
                  </a:lnTo>
                  <a:lnTo>
                    <a:pt x="21272" y="74917"/>
                  </a:lnTo>
                  <a:lnTo>
                    <a:pt x="26390" y="73202"/>
                  </a:lnTo>
                  <a:lnTo>
                    <a:pt x="26390" y="66395"/>
                  </a:lnTo>
                  <a:close/>
                </a:path>
                <a:path w="285750" h="129539">
                  <a:moveTo>
                    <a:pt x="33197" y="114922"/>
                  </a:moveTo>
                  <a:lnTo>
                    <a:pt x="28092" y="116611"/>
                  </a:lnTo>
                  <a:lnTo>
                    <a:pt x="28092" y="122567"/>
                  </a:lnTo>
                  <a:lnTo>
                    <a:pt x="33197" y="120878"/>
                  </a:lnTo>
                  <a:lnTo>
                    <a:pt x="33197" y="114922"/>
                  </a:lnTo>
                  <a:close/>
                </a:path>
                <a:path w="285750" h="129539">
                  <a:moveTo>
                    <a:pt x="33197" y="106413"/>
                  </a:moveTo>
                  <a:lnTo>
                    <a:pt x="28092" y="108115"/>
                  </a:lnTo>
                  <a:lnTo>
                    <a:pt x="28092" y="114084"/>
                  </a:lnTo>
                  <a:lnTo>
                    <a:pt x="33197" y="112382"/>
                  </a:lnTo>
                  <a:lnTo>
                    <a:pt x="33197" y="106413"/>
                  </a:lnTo>
                  <a:close/>
                </a:path>
                <a:path w="285750" h="129539">
                  <a:moveTo>
                    <a:pt x="33197" y="97891"/>
                  </a:moveTo>
                  <a:lnTo>
                    <a:pt x="28092" y="99606"/>
                  </a:lnTo>
                  <a:lnTo>
                    <a:pt x="28092" y="105549"/>
                  </a:lnTo>
                  <a:lnTo>
                    <a:pt x="33197" y="104698"/>
                  </a:lnTo>
                  <a:lnTo>
                    <a:pt x="33197" y="97891"/>
                  </a:lnTo>
                  <a:close/>
                </a:path>
                <a:path w="285750" h="129539">
                  <a:moveTo>
                    <a:pt x="33197" y="89382"/>
                  </a:moveTo>
                  <a:lnTo>
                    <a:pt x="28092" y="91084"/>
                  </a:lnTo>
                  <a:lnTo>
                    <a:pt x="28092" y="97891"/>
                  </a:lnTo>
                  <a:lnTo>
                    <a:pt x="33197" y="96189"/>
                  </a:lnTo>
                  <a:lnTo>
                    <a:pt x="33197" y="89382"/>
                  </a:lnTo>
                  <a:close/>
                </a:path>
                <a:path w="285750" h="129539">
                  <a:moveTo>
                    <a:pt x="33197" y="81711"/>
                  </a:moveTo>
                  <a:lnTo>
                    <a:pt x="28092" y="82575"/>
                  </a:lnTo>
                  <a:lnTo>
                    <a:pt x="28092" y="89382"/>
                  </a:lnTo>
                  <a:lnTo>
                    <a:pt x="33197" y="87680"/>
                  </a:lnTo>
                  <a:lnTo>
                    <a:pt x="33197" y="81711"/>
                  </a:lnTo>
                  <a:close/>
                </a:path>
                <a:path w="285750" h="129539">
                  <a:moveTo>
                    <a:pt x="33197" y="73202"/>
                  </a:moveTo>
                  <a:lnTo>
                    <a:pt x="28092" y="74917"/>
                  </a:lnTo>
                  <a:lnTo>
                    <a:pt x="28092" y="80873"/>
                  </a:lnTo>
                  <a:lnTo>
                    <a:pt x="33197" y="80022"/>
                  </a:lnTo>
                  <a:lnTo>
                    <a:pt x="33197" y="73202"/>
                  </a:lnTo>
                  <a:close/>
                </a:path>
                <a:path w="285750" h="129539">
                  <a:moveTo>
                    <a:pt x="33197" y="64706"/>
                  </a:moveTo>
                  <a:lnTo>
                    <a:pt x="28092" y="66395"/>
                  </a:lnTo>
                  <a:lnTo>
                    <a:pt x="28092" y="72339"/>
                  </a:lnTo>
                  <a:lnTo>
                    <a:pt x="33197" y="71513"/>
                  </a:lnTo>
                  <a:lnTo>
                    <a:pt x="33197" y="64706"/>
                  </a:lnTo>
                  <a:close/>
                </a:path>
                <a:path w="285750" h="129539">
                  <a:moveTo>
                    <a:pt x="40017" y="112382"/>
                  </a:moveTo>
                  <a:lnTo>
                    <a:pt x="34899" y="114084"/>
                  </a:lnTo>
                  <a:lnTo>
                    <a:pt x="34899" y="120891"/>
                  </a:lnTo>
                  <a:lnTo>
                    <a:pt x="40017" y="119189"/>
                  </a:lnTo>
                  <a:lnTo>
                    <a:pt x="40017" y="112382"/>
                  </a:lnTo>
                  <a:close/>
                </a:path>
                <a:path w="285750" h="129539">
                  <a:moveTo>
                    <a:pt x="40017" y="104698"/>
                  </a:moveTo>
                  <a:lnTo>
                    <a:pt x="34899" y="105562"/>
                  </a:lnTo>
                  <a:lnTo>
                    <a:pt x="34899" y="112382"/>
                  </a:lnTo>
                  <a:lnTo>
                    <a:pt x="40017" y="110667"/>
                  </a:lnTo>
                  <a:lnTo>
                    <a:pt x="40017" y="104698"/>
                  </a:lnTo>
                  <a:close/>
                </a:path>
                <a:path w="285750" h="129539">
                  <a:moveTo>
                    <a:pt x="40017" y="96189"/>
                  </a:moveTo>
                  <a:lnTo>
                    <a:pt x="34899" y="97891"/>
                  </a:lnTo>
                  <a:lnTo>
                    <a:pt x="34899" y="103847"/>
                  </a:lnTo>
                  <a:lnTo>
                    <a:pt x="40017" y="102146"/>
                  </a:lnTo>
                  <a:lnTo>
                    <a:pt x="40017" y="96189"/>
                  </a:lnTo>
                  <a:close/>
                </a:path>
                <a:path w="285750" h="129539">
                  <a:moveTo>
                    <a:pt x="40017" y="87680"/>
                  </a:moveTo>
                  <a:lnTo>
                    <a:pt x="34899" y="89382"/>
                  </a:lnTo>
                  <a:lnTo>
                    <a:pt x="34899" y="95326"/>
                  </a:lnTo>
                  <a:lnTo>
                    <a:pt x="40017" y="94500"/>
                  </a:lnTo>
                  <a:lnTo>
                    <a:pt x="40017" y="87680"/>
                  </a:lnTo>
                  <a:close/>
                </a:path>
                <a:path w="285750" h="129539">
                  <a:moveTo>
                    <a:pt x="40017" y="80022"/>
                  </a:moveTo>
                  <a:lnTo>
                    <a:pt x="34899" y="80886"/>
                  </a:lnTo>
                  <a:lnTo>
                    <a:pt x="34899" y="86829"/>
                  </a:lnTo>
                  <a:lnTo>
                    <a:pt x="40017" y="85979"/>
                  </a:lnTo>
                  <a:lnTo>
                    <a:pt x="40017" y="80022"/>
                  </a:lnTo>
                  <a:close/>
                </a:path>
                <a:path w="285750" h="129539">
                  <a:moveTo>
                    <a:pt x="40017" y="71513"/>
                  </a:moveTo>
                  <a:lnTo>
                    <a:pt x="34899" y="73202"/>
                  </a:lnTo>
                  <a:lnTo>
                    <a:pt x="34899" y="79171"/>
                  </a:lnTo>
                  <a:lnTo>
                    <a:pt x="40017" y="77470"/>
                  </a:lnTo>
                  <a:lnTo>
                    <a:pt x="40017" y="71513"/>
                  </a:lnTo>
                  <a:close/>
                </a:path>
                <a:path w="285750" h="129539">
                  <a:moveTo>
                    <a:pt x="40017" y="63004"/>
                  </a:moveTo>
                  <a:lnTo>
                    <a:pt x="34899" y="64706"/>
                  </a:lnTo>
                  <a:lnTo>
                    <a:pt x="34899" y="70662"/>
                  </a:lnTo>
                  <a:lnTo>
                    <a:pt x="40017" y="68961"/>
                  </a:lnTo>
                  <a:lnTo>
                    <a:pt x="40017" y="63004"/>
                  </a:lnTo>
                  <a:close/>
                </a:path>
                <a:path w="285750" h="129539">
                  <a:moveTo>
                    <a:pt x="46812" y="110667"/>
                  </a:moveTo>
                  <a:lnTo>
                    <a:pt x="41706" y="112382"/>
                  </a:lnTo>
                  <a:lnTo>
                    <a:pt x="41706" y="118325"/>
                  </a:lnTo>
                  <a:lnTo>
                    <a:pt x="46812" y="117475"/>
                  </a:lnTo>
                  <a:lnTo>
                    <a:pt x="46812" y="110667"/>
                  </a:lnTo>
                  <a:close/>
                </a:path>
                <a:path w="285750" h="129539">
                  <a:moveTo>
                    <a:pt x="46812" y="102997"/>
                  </a:moveTo>
                  <a:lnTo>
                    <a:pt x="41706" y="103847"/>
                  </a:lnTo>
                  <a:lnTo>
                    <a:pt x="41706" y="110667"/>
                  </a:lnTo>
                  <a:lnTo>
                    <a:pt x="46812" y="108966"/>
                  </a:lnTo>
                  <a:lnTo>
                    <a:pt x="46812" y="102997"/>
                  </a:lnTo>
                  <a:close/>
                </a:path>
                <a:path w="285750" h="129539">
                  <a:moveTo>
                    <a:pt x="46812" y="94500"/>
                  </a:moveTo>
                  <a:lnTo>
                    <a:pt x="41706" y="96189"/>
                  </a:lnTo>
                  <a:lnTo>
                    <a:pt x="41706" y="102146"/>
                  </a:lnTo>
                  <a:lnTo>
                    <a:pt x="46812" y="100457"/>
                  </a:lnTo>
                  <a:lnTo>
                    <a:pt x="46812" y="94500"/>
                  </a:lnTo>
                  <a:close/>
                </a:path>
                <a:path w="285750" h="129539">
                  <a:moveTo>
                    <a:pt x="46812" y="85979"/>
                  </a:moveTo>
                  <a:lnTo>
                    <a:pt x="41706" y="87693"/>
                  </a:lnTo>
                  <a:lnTo>
                    <a:pt x="41706" y="93649"/>
                  </a:lnTo>
                  <a:lnTo>
                    <a:pt x="46812" y="92798"/>
                  </a:lnTo>
                  <a:lnTo>
                    <a:pt x="46812" y="85979"/>
                  </a:lnTo>
                  <a:close/>
                </a:path>
                <a:path w="285750" h="129539">
                  <a:moveTo>
                    <a:pt x="46812" y="77470"/>
                  </a:moveTo>
                  <a:lnTo>
                    <a:pt x="41706" y="79171"/>
                  </a:lnTo>
                  <a:lnTo>
                    <a:pt x="41706" y="85979"/>
                  </a:lnTo>
                  <a:lnTo>
                    <a:pt x="46812" y="84277"/>
                  </a:lnTo>
                  <a:lnTo>
                    <a:pt x="46812" y="77470"/>
                  </a:lnTo>
                  <a:close/>
                </a:path>
                <a:path w="285750" h="129539">
                  <a:moveTo>
                    <a:pt x="46812" y="69811"/>
                  </a:moveTo>
                  <a:lnTo>
                    <a:pt x="41706" y="70662"/>
                  </a:lnTo>
                  <a:lnTo>
                    <a:pt x="41706" y="77470"/>
                  </a:lnTo>
                  <a:lnTo>
                    <a:pt x="46812" y="75768"/>
                  </a:lnTo>
                  <a:lnTo>
                    <a:pt x="46812" y="69811"/>
                  </a:lnTo>
                  <a:close/>
                </a:path>
                <a:path w="285750" h="129539">
                  <a:moveTo>
                    <a:pt x="46812" y="61290"/>
                  </a:moveTo>
                  <a:lnTo>
                    <a:pt x="41706" y="62141"/>
                  </a:lnTo>
                  <a:lnTo>
                    <a:pt x="41706" y="68948"/>
                  </a:lnTo>
                  <a:lnTo>
                    <a:pt x="46812" y="68097"/>
                  </a:lnTo>
                  <a:lnTo>
                    <a:pt x="46812" y="61290"/>
                  </a:lnTo>
                  <a:close/>
                </a:path>
                <a:path w="285750" h="129539">
                  <a:moveTo>
                    <a:pt x="53632" y="108966"/>
                  </a:moveTo>
                  <a:lnTo>
                    <a:pt x="48514" y="110667"/>
                  </a:lnTo>
                  <a:lnTo>
                    <a:pt x="48514" y="116624"/>
                  </a:lnTo>
                  <a:lnTo>
                    <a:pt x="53632" y="114935"/>
                  </a:lnTo>
                  <a:lnTo>
                    <a:pt x="53632" y="108966"/>
                  </a:lnTo>
                  <a:close/>
                </a:path>
                <a:path w="285750" h="129539">
                  <a:moveTo>
                    <a:pt x="53632" y="100457"/>
                  </a:moveTo>
                  <a:lnTo>
                    <a:pt x="48514" y="102146"/>
                  </a:lnTo>
                  <a:lnTo>
                    <a:pt x="48514" y="108102"/>
                  </a:lnTo>
                  <a:lnTo>
                    <a:pt x="53632" y="107264"/>
                  </a:lnTo>
                  <a:lnTo>
                    <a:pt x="53632" y="100457"/>
                  </a:lnTo>
                  <a:close/>
                </a:path>
                <a:path w="285750" h="129539">
                  <a:moveTo>
                    <a:pt x="53632" y="92786"/>
                  </a:moveTo>
                  <a:lnTo>
                    <a:pt x="48514" y="93649"/>
                  </a:lnTo>
                  <a:lnTo>
                    <a:pt x="48514" y="100457"/>
                  </a:lnTo>
                  <a:lnTo>
                    <a:pt x="53632" y="98742"/>
                  </a:lnTo>
                  <a:lnTo>
                    <a:pt x="53632" y="92786"/>
                  </a:lnTo>
                  <a:close/>
                </a:path>
                <a:path w="285750" h="129539">
                  <a:moveTo>
                    <a:pt x="53632" y="84264"/>
                  </a:moveTo>
                  <a:lnTo>
                    <a:pt x="48514" y="85966"/>
                  </a:lnTo>
                  <a:lnTo>
                    <a:pt x="48514" y="91935"/>
                  </a:lnTo>
                  <a:lnTo>
                    <a:pt x="53632" y="90233"/>
                  </a:lnTo>
                  <a:lnTo>
                    <a:pt x="53632" y="84264"/>
                  </a:lnTo>
                  <a:close/>
                </a:path>
                <a:path w="285750" h="129539">
                  <a:moveTo>
                    <a:pt x="53632" y="75768"/>
                  </a:moveTo>
                  <a:lnTo>
                    <a:pt x="48514" y="77470"/>
                  </a:lnTo>
                  <a:lnTo>
                    <a:pt x="48514" y="83413"/>
                  </a:lnTo>
                  <a:lnTo>
                    <a:pt x="53632" y="82575"/>
                  </a:lnTo>
                  <a:lnTo>
                    <a:pt x="53632" y="75768"/>
                  </a:lnTo>
                  <a:close/>
                </a:path>
                <a:path w="285750" h="129539">
                  <a:moveTo>
                    <a:pt x="53632" y="68097"/>
                  </a:moveTo>
                  <a:lnTo>
                    <a:pt x="48514" y="68961"/>
                  </a:lnTo>
                  <a:lnTo>
                    <a:pt x="48514" y="74904"/>
                  </a:lnTo>
                  <a:lnTo>
                    <a:pt x="53632" y="74053"/>
                  </a:lnTo>
                  <a:lnTo>
                    <a:pt x="53632" y="68097"/>
                  </a:lnTo>
                  <a:close/>
                </a:path>
                <a:path w="285750" h="129539">
                  <a:moveTo>
                    <a:pt x="53632" y="59575"/>
                  </a:moveTo>
                  <a:lnTo>
                    <a:pt x="48514" y="61290"/>
                  </a:lnTo>
                  <a:lnTo>
                    <a:pt x="48514" y="67246"/>
                  </a:lnTo>
                  <a:lnTo>
                    <a:pt x="53632" y="65544"/>
                  </a:lnTo>
                  <a:lnTo>
                    <a:pt x="53632" y="59575"/>
                  </a:lnTo>
                  <a:close/>
                </a:path>
                <a:path w="285750" h="129539">
                  <a:moveTo>
                    <a:pt x="60439" y="107264"/>
                  </a:moveTo>
                  <a:lnTo>
                    <a:pt x="55346" y="108966"/>
                  </a:lnTo>
                  <a:lnTo>
                    <a:pt x="55346" y="114935"/>
                  </a:lnTo>
                  <a:lnTo>
                    <a:pt x="60439" y="113220"/>
                  </a:lnTo>
                  <a:lnTo>
                    <a:pt x="60439" y="107264"/>
                  </a:lnTo>
                  <a:close/>
                </a:path>
                <a:path w="285750" h="129539">
                  <a:moveTo>
                    <a:pt x="60439" y="98755"/>
                  </a:moveTo>
                  <a:lnTo>
                    <a:pt x="55346" y="100469"/>
                  </a:lnTo>
                  <a:lnTo>
                    <a:pt x="55346" y="106413"/>
                  </a:lnTo>
                  <a:lnTo>
                    <a:pt x="60439" y="105562"/>
                  </a:lnTo>
                  <a:lnTo>
                    <a:pt x="60439" y="98755"/>
                  </a:lnTo>
                  <a:close/>
                </a:path>
                <a:path w="285750" h="129539">
                  <a:moveTo>
                    <a:pt x="60439" y="91084"/>
                  </a:moveTo>
                  <a:lnTo>
                    <a:pt x="55346" y="91948"/>
                  </a:lnTo>
                  <a:lnTo>
                    <a:pt x="55346" y="98755"/>
                  </a:lnTo>
                  <a:lnTo>
                    <a:pt x="60439" y="97040"/>
                  </a:lnTo>
                  <a:lnTo>
                    <a:pt x="60439" y="91084"/>
                  </a:lnTo>
                  <a:close/>
                </a:path>
                <a:path w="285750" h="129539">
                  <a:moveTo>
                    <a:pt x="60439" y="82575"/>
                  </a:moveTo>
                  <a:lnTo>
                    <a:pt x="55346" y="84277"/>
                  </a:lnTo>
                  <a:lnTo>
                    <a:pt x="55346" y="90246"/>
                  </a:lnTo>
                  <a:lnTo>
                    <a:pt x="60439" y="88544"/>
                  </a:lnTo>
                  <a:lnTo>
                    <a:pt x="60439" y="82575"/>
                  </a:lnTo>
                  <a:close/>
                </a:path>
                <a:path w="285750" h="129539">
                  <a:moveTo>
                    <a:pt x="60439" y="74053"/>
                  </a:moveTo>
                  <a:lnTo>
                    <a:pt x="55346" y="75768"/>
                  </a:lnTo>
                  <a:lnTo>
                    <a:pt x="55346" y="81711"/>
                  </a:lnTo>
                  <a:lnTo>
                    <a:pt x="60439" y="80873"/>
                  </a:lnTo>
                  <a:lnTo>
                    <a:pt x="60439" y="74053"/>
                  </a:lnTo>
                  <a:close/>
                </a:path>
                <a:path w="285750" h="129539">
                  <a:moveTo>
                    <a:pt x="60439" y="66382"/>
                  </a:moveTo>
                  <a:lnTo>
                    <a:pt x="55346" y="67246"/>
                  </a:lnTo>
                  <a:lnTo>
                    <a:pt x="55346" y="74053"/>
                  </a:lnTo>
                  <a:lnTo>
                    <a:pt x="60439" y="72339"/>
                  </a:lnTo>
                  <a:lnTo>
                    <a:pt x="60439" y="66382"/>
                  </a:lnTo>
                  <a:close/>
                </a:path>
                <a:path w="285750" h="129539">
                  <a:moveTo>
                    <a:pt x="60439" y="57873"/>
                  </a:moveTo>
                  <a:lnTo>
                    <a:pt x="55346" y="58737"/>
                  </a:lnTo>
                  <a:lnTo>
                    <a:pt x="55346" y="65544"/>
                  </a:lnTo>
                  <a:lnTo>
                    <a:pt x="60439" y="63842"/>
                  </a:lnTo>
                  <a:lnTo>
                    <a:pt x="60439" y="57873"/>
                  </a:lnTo>
                  <a:close/>
                </a:path>
                <a:path w="285750" h="129539">
                  <a:moveTo>
                    <a:pt x="67246" y="105549"/>
                  </a:moveTo>
                  <a:lnTo>
                    <a:pt x="62141" y="106413"/>
                  </a:lnTo>
                  <a:lnTo>
                    <a:pt x="62141" y="113220"/>
                  </a:lnTo>
                  <a:lnTo>
                    <a:pt x="67246" y="111518"/>
                  </a:lnTo>
                  <a:lnTo>
                    <a:pt x="67246" y="105549"/>
                  </a:lnTo>
                  <a:close/>
                </a:path>
                <a:path w="285750" h="129539">
                  <a:moveTo>
                    <a:pt x="67246" y="97028"/>
                  </a:moveTo>
                  <a:lnTo>
                    <a:pt x="62141" y="98742"/>
                  </a:lnTo>
                  <a:lnTo>
                    <a:pt x="62141" y="104698"/>
                  </a:lnTo>
                  <a:lnTo>
                    <a:pt x="67246" y="102997"/>
                  </a:lnTo>
                  <a:lnTo>
                    <a:pt x="67246" y="97028"/>
                  </a:lnTo>
                  <a:close/>
                </a:path>
                <a:path w="285750" h="129539">
                  <a:moveTo>
                    <a:pt x="67246" y="88544"/>
                  </a:moveTo>
                  <a:lnTo>
                    <a:pt x="62141" y="90246"/>
                  </a:lnTo>
                  <a:lnTo>
                    <a:pt x="62141" y="96189"/>
                  </a:lnTo>
                  <a:lnTo>
                    <a:pt x="67246" y="95338"/>
                  </a:lnTo>
                  <a:lnTo>
                    <a:pt x="67246" y="88544"/>
                  </a:lnTo>
                  <a:close/>
                </a:path>
                <a:path w="285750" h="129539">
                  <a:moveTo>
                    <a:pt x="67246" y="80873"/>
                  </a:moveTo>
                  <a:lnTo>
                    <a:pt x="62141" y="81724"/>
                  </a:lnTo>
                  <a:lnTo>
                    <a:pt x="62141" y="88544"/>
                  </a:lnTo>
                  <a:lnTo>
                    <a:pt x="67246" y="86829"/>
                  </a:lnTo>
                  <a:lnTo>
                    <a:pt x="67246" y="80873"/>
                  </a:lnTo>
                  <a:close/>
                </a:path>
                <a:path w="285750" h="129539">
                  <a:moveTo>
                    <a:pt x="67246" y="72339"/>
                  </a:moveTo>
                  <a:lnTo>
                    <a:pt x="62141" y="74053"/>
                  </a:lnTo>
                  <a:lnTo>
                    <a:pt x="62141" y="80010"/>
                  </a:lnTo>
                  <a:lnTo>
                    <a:pt x="67246" y="79159"/>
                  </a:lnTo>
                  <a:lnTo>
                    <a:pt x="67246" y="72339"/>
                  </a:lnTo>
                  <a:close/>
                </a:path>
                <a:path w="285750" h="129539">
                  <a:moveTo>
                    <a:pt x="67246" y="63842"/>
                  </a:moveTo>
                  <a:lnTo>
                    <a:pt x="62141" y="65544"/>
                  </a:lnTo>
                  <a:lnTo>
                    <a:pt x="62141" y="71501"/>
                  </a:lnTo>
                  <a:lnTo>
                    <a:pt x="67246" y="70650"/>
                  </a:lnTo>
                  <a:lnTo>
                    <a:pt x="67246" y="63842"/>
                  </a:lnTo>
                  <a:close/>
                </a:path>
                <a:path w="285750" h="129539">
                  <a:moveTo>
                    <a:pt x="67246" y="56184"/>
                  </a:moveTo>
                  <a:lnTo>
                    <a:pt x="62141" y="57048"/>
                  </a:lnTo>
                  <a:lnTo>
                    <a:pt x="62141" y="63855"/>
                  </a:lnTo>
                  <a:lnTo>
                    <a:pt x="67246" y="62153"/>
                  </a:lnTo>
                  <a:lnTo>
                    <a:pt x="67246" y="56184"/>
                  </a:lnTo>
                  <a:close/>
                </a:path>
                <a:path w="285750" h="129539">
                  <a:moveTo>
                    <a:pt x="285178" y="0"/>
                  </a:moveTo>
                  <a:lnTo>
                    <a:pt x="280085" y="863"/>
                  </a:lnTo>
                  <a:lnTo>
                    <a:pt x="280085" y="6807"/>
                  </a:lnTo>
                  <a:lnTo>
                    <a:pt x="285178" y="5956"/>
                  </a:lnTo>
                  <a:lnTo>
                    <a:pt x="2851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833622" y="2312631"/>
              <a:ext cx="121920" cy="66675"/>
            </a:xfrm>
            <a:custGeom>
              <a:avLst/>
              <a:gdLst/>
              <a:ahLst/>
              <a:cxnLst/>
              <a:rect l="l" t="t" r="r" b="b"/>
              <a:pathLst>
                <a:path w="121920" h="66675">
                  <a:moveTo>
                    <a:pt x="5105" y="30657"/>
                  </a:moveTo>
                  <a:lnTo>
                    <a:pt x="0" y="31521"/>
                  </a:lnTo>
                  <a:lnTo>
                    <a:pt x="0" y="37465"/>
                  </a:lnTo>
                  <a:lnTo>
                    <a:pt x="5105" y="36614"/>
                  </a:lnTo>
                  <a:lnTo>
                    <a:pt x="5105" y="30657"/>
                  </a:lnTo>
                  <a:close/>
                </a:path>
                <a:path w="121920" h="66675">
                  <a:moveTo>
                    <a:pt x="70637" y="58762"/>
                  </a:moveTo>
                  <a:lnTo>
                    <a:pt x="65544" y="60464"/>
                  </a:lnTo>
                  <a:lnTo>
                    <a:pt x="65544" y="66421"/>
                  </a:lnTo>
                  <a:lnTo>
                    <a:pt x="70637" y="64731"/>
                  </a:lnTo>
                  <a:lnTo>
                    <a:pt x="70637" y="58762"/>
                  </a:lnTo>
                  <a:close/>
                </a:path>
                <a:path w="121920" h="66675">
                  <a:moveTo>
                    <a:pt x="70637" y="51092"/>
                  </a:moveTo>
                  <a:lnTo>
                    <a:pt x="65544" y="52793"/>
                  </a:lnTo>
                  <a:lnTo>
                    <a:pt x="65544" y="58750"/>
                  </a:lnTo>
                  <a:lnTo>
                    <a:pt x="70637" y="57912"/>
                  </a:lnTo>
                  <a:lnTo>
                    <a:pt x="70637" y="51092"/>
                  </a:lnTo>
                  <a:close/>
                </a:path>
                <a:path w="121920" h="66675">
                  <a:moveTo>
                    <a:pt x="70637" y="44284"/>
                  </a:moveTo>
                  <a:lnTo>
                    <a:pt x="65544" y="45135"/>
                  </a:lnTo>
                  <a:lnTo>
                    <a:pt x="65544" y="51092"/>
                  </a:lnTo>
                  <a:lnTo>
                    <a:pt x="70637" y="50241"/>
                  </a:lnTo>
                  <a:lnTo>
                    <a:pt x="70637" y="44284"/>
                  </a:lnTo>
                  <a:close/>
                </a:path>
                <a:path w="121920" h="66675">
                  <a:moveTo>
                    <a:pt x="70637" y="36601"/>
                  </a:moveTo>
                  <a:lnTo>
                    <a:pt x="65544" y="37465"/>
                  </a:lnTo>
                  <a:lnTo>
                    <a:pt x="65544" y="43421"/>
                  </a:lnTo>
                  <a:lnTo>
                    <a:pt x="70637" y="42570"/>
                  </a:lnTo>
                  <a:lnTo>
                    <a:pt x="70637" y="36601"/>
                  </a:lnTo>
                  <a:close/>
                </a:path>
                <a:path w="121920" h="66675">
                  <a:moveTo>
                    <a:pt x="70637" y="28956"/>
                  </a:moveTo>
                  <a:lnTo>
                    <a:pt x="65544" y="29794"/>
                  </a:lnTo>
                  <a:lnTo>
                    <a:pt x="65544" y="35750"/>
                  </a:lnTo>
                  <a:lnTo>
                    <a:pt x="70637" y="34061"/>
                  </a:lnTo>
                  <a:lnTo>
                    <a:pt x="70637" y="28956"/>
                  </a:lnTo>
                  <a:close/>
                </a:path>
                <a:path w="121920" h="66675">
                  <a:moveTo>
                    <a:pt x="70637" y="21297"/>
                  </a:moveTo>
                  <a:lnTo>
                    <a:pt x="65544" y="22148"/>
                  </a:lnTo>
                  <a:lnTo>
                    <a:pt x="65544" y="28117"/>
                  </a:lnTo>
                  <a:lnTo>
                    <a:pt x="70637" y="26416"/>
                  </a:lnTo>
                  <a:lnTo>
                    <a:pt x="70637" y="21297"/>
                  </a:lnTo>
                  <a:close/>
                </a:path>
                <a:path w="121920" h="66675">
                  <a:moveTo>
                    <a:pt x="70637" y="13639"/>
                  </a:moveTo>
                  <a:lnTo>
                    <a:pt x="65544" y="14503"/>
                  </a:lnTo>
                  <a:lnTo>
                    <a:pt x="65544" y="20447"/>
                  </a:lnTo>
                  <a:lnTo>
                    <a:pt x="70637" y="19596"/>
                  </a:lnTo>
                  <a:lnTo>
                    <a:pt x="70637" y="13639"/>
                  </a:lnTo>
                  <a:close/>
                </a:path>
                <a:path w="121920" h="66675">
                  <a:moveTo>
                    <a:pt x="75755" y="57912"/>
                  </a:moveTo>
                  <a:lnTo>
                    <a:pt x="71501" y="58762"/>
                  </a:lnTo>
                  <a:lnTo>
                    <a:pt x="71501" y="64719"/>
                  </a:lnTo>
                  <a:lnTo>
                    <a:pt x="75755" y="63868"/>
                  </a:lnTo>
                  <a:lnTo>
                    <a:pt x="75755" y="57912"/>
                  </a:lnTo>
                  <a:close/>
                </a:path>
                <a:path w="121920" h="66675">
                  <a:moveTo>
                    <a:pt x="75755" y="50241"/>
                  </a:moveTo>
                  <a:lnTo>
                    <a:pt x="71501" y="51104"/>
                  </a:lnTo>
                  <a:lnTo>
                    <a:pt x="71501" y="57061"/>
                  </a:lnTo>
                  <a:lnTo>
                    <a:pt x="75755" y="56210"/>
                  </a:lnTo>
                  <a:lnTo>
                    <a:pt x="75755" y="50241"/>
                  </a:lnTo>
                  <a:close/>
                </a:path>
                <a:path w="121920" h="66675">
                  <a:moveTo>
                    <a:pt x="75755" y="42570"/>
                  </a:moveTo>
                  <a:lnTo>
                    <a:pt x="71501" y="43434"/>
                  </a:lnTo>
                  <a:lnTo>
                    <a:pt x="71501" y="49377"/>
                  </a:lnTo>
                  <a:lnTo>
                    <a:pt x="75755" y="48539"/>
                  </a:lnTo>
                  <a:lnTo>
                    <a:pt x="75755" y="42570"/>
                  </a:lnTo>
                  <a:close/>
                </a:path>
                <a:path w="121920" h="66675">
                  <a:moveTo>
                    <a:pt x="75755" y="34925"/>
                  </a:moveTo>
                  <a:lnTo>
                    <a:pt x="71501" y="35763"/>
                  </a:lnTo>
                  <a:lnTo>
                    <a:pt x="71501" y="41732"/>
                  </a:lnTo>
                  <a:lnTo>
                    <a:pt x="75755" y="40881"/>
                  </a:lnTo>
                  <a:lnTo>
                    <a:pt x="75755" y="34925"/>
                  </a:lnTo>
                  <a:close/>
                </a:path>
                <a:path w="121920" h="66675">
                  <a:moveTo>
                    <a:pt x="75755" y="27254"/>
                  </a:moveTo>
                  <a:lnTo>
                    <a:pt x="71501" y="28117"/>
                  </a:lnTo>
                  <a:lnTo>
                    <a:pt x="71501" y="34061"/>
                  </a:lnTo>
                  <a:lnTo>
                    <a:pt x="75755" y="33223"/>
                  </a:lnTo>
                  <a:lnTo>
                    <a:pt x="75755" y="27254"/>
                  </a:lnTo>
                  <a:close/>
                </a:path>
                <a:path w="121920" h="66675">
                  <a:moveTo>
                    <a:pt x="75755" y="19583"/>
                  </a:moveTo>
                  <a:lnTo>
                    <a:pt x="71501" y="20447"/>
                  </a:lnTo>
                  <a:lnTo>
                    <a:pt x="71501" y="26403"/>
                  </a:lnTo>
                  <a:lnTo>
                    <a:pt x="75755" y="25552"/>
                  </a:lnTo>
                  <a:lnTo>
                    <a:pt x="75755" y="19583"/>
                  </a:lnTo>
                  <a:close/>
                </a:path>
                <a:path w="121920" h="66675">
                  <a:moveTo>
                    <a:pt x="75755" y="11925"/>
                  </a:moveTo>
                  <a:lnTo>
                    <a:pt x="71501" y="13639"/>
                  </a:lnTo>
                  <a:lnTo>
                    <a:pt x="71501" y="18732"/>
                  </a:lnTo>
                  <a:lnTo>
                    <a:pt x="75755" y="17881"/>
                  </a:lnTo>
                  <a:lnTo>
                    <a:pt x="75755" y="11925"/>
                  </a:lnTo>
                  <a:close/>
                </a:path>
                <a:path w="121920" h="66675">
                  <a:moveTo>
                    <a:pt x="81699" y="56197"/>
                  </a:moveTo>
                  <a:lnTo>
                    <a:pt x="77457" y="57061"/>
                  </a:lnTo>
                  <a:lnTo>
                    <a:pt x="77457" y="63004"/>
                  </a:lnTo>
                  <a:lnTo>
                    <a:pt x="81699" y="62153"/>
                  </a:lnTo>
                  <a:lnTo>
                    <a:pt x="81699" y="56197"/>
                  </a:lnTo>
                  <a:close/>
                </a:path>
                <a:path w="121920" h="66675">
                  <a:moveTo>
                    <a:pt x="81699" y="48539"/>
                  </a:moveTo>
                  <a:lnTo>
                    <a:pt x="77457" y="49390"/>
                  </a:lnTo>
                  <a:lnTo>
                    <a:pt x="77457" y="55346"/>
                  </a:lnTo>
                  <a:lnTo>
                    <a:pt x="81699" y="54495"/>
                  </a:lnTo>
                  <a:lnTo>
                    <a:pt x="81699" y="48539"/>
                  </a:lnTo>
                  <a:close/>
                </a:path>
                <a:path w="121920" h="66675">
                  <a:moveTo>
                    <a:pt x="81699" y="40868"/>
                  </a:moveTo>
                  <a:lnTo>
                    <a:pt x="77457" y="41732"/>
                  </a:lnTo>
                  <a:lnTo>
                    <a:pt x="77457" y="47675"/>
                  </a:lnTo>
                  <a:lnTo>
                    <a:pt x="81699" y="46837"/>
                  </a:lnTo>
                  <a:lnTo>
                    <a:pt x="81699" y="40868"/>
                  </a:lnTo>
                  <a:close/>
                </a:path>
                <a:path w="121920" h="66675">
                  <a:moveTo>
                    <a:pt x="81699" y="33223"/>
                  </a:moveTo>
                  <a:lnTo>
                    <a:pt x="77457" y="34074"/>
                  </a:lnTo>
                  <a:lnTo>
                    <a:pt x="77457" y="40030"/>
                  </a:lnTo>
                  <a:lnTo>
                    <a:pt x="81699" y="39179"/>
                  </a:lnTo>
                  <a:lnTo>
                    <a:pt x="81699" y="33223"/>
                  </a:lnTo>
                  <a:close/>
                </a:path>
                <a:path w="121920" h="66675">
                  <a:moveTo>
                    <a:pt x="81699" y="25552"/>
                  </a:moveTo>
                  <a:lnTo>
                    <a:pt x="77457" y="26416"/>
                  </a:lnTo>
                  <a:lnTo>
                    <a:pt x="77457" y="33223"/>
                  </a:lnTo>
                  <a:lnTo>
                    <a:pt x="81699" y="31508"/>
                  </a:lnTo>
                  <a:lnTo>
                    <a:pt x="81699" y="25552"/>
                  </a:lnTo>
                  <a:close/>
                </a:path>
                <a:path w="121920" h="66675">
                  <a:moveTo>
                    <a:pt x="81699" y="17881"/>
                  </a:moveTo>
                  <a:lnTo>
                    <a:pt x="77457" y="19596"/>
                  </a:lnTo>
                  <a:lnTo>
                    <a:pt x="77457" y="24701"/>
                  </a:lnTo>
                  <a:lnTo>
                    <a:pt x="81699" y="23850"/>
                  </a:lnTo>
                  <a:lnTo>
                    <a:pt x="81699" y="17881"/>
                  </a:lnTo>
                  <a:close/>
                </a:path>
                <a:path w="121920" h="66675">
                  <a:moveTo>
                    <a:pt x="81699" y="10223"/>
                  </a:moveTo>
                  <a:lnTo>
                    <a:pt x="77457" y="11925"/>
                  </a:lnTo>
                  <a:lnTo>
                    <a:pt x="77457" y="17030"/>
                  </a:lnTo>
                  <a:lnTo>
                    <a:pt x="81699" y="16179"/>
                  </a:lnTo>
                  <a:lnTo>
                    <a:pt x="81699" y="10223"/>
                  </a:lnTo>
                  <a:close/>
                </a:path>
                <a:path w="121920" h="66675">
                  <a:moveTo>
                    <a:pt x="87680" y="54495"/>
                  </a:moveTo>
                  <a:lnTo>
                    <a:pt x="83413" y="55359"/>
                  </a:lnTo>
                  <a:lnTo>
                    <a:pt x="83413" y="61302"/>
                  </a:lnTo>
                  <a:lnTo>
                    <a:pt x="87680" y="60464"/>
                  </a:lnTo>
                  <a:lnTo>
                    <a:pt x="87680" y="54495"/>
                  </a:lnTo>
                  <a:close/>
                </a:path>
                <a:path w="121920" h="66675">
                  <a:moveTo>
                    <a:pt x="87680" y="46837"/>
                  </a:moveTo>
                  <a:lnTo>
                    <a:pt x="83413" y="47688"/>
                  </a:lnTo>
                  <a:lnTo>
                    <a:pt x="83413" y="53644"/>
                  </a:lnTo>
                  <a:lnTo>
                    <a:pt x="87680" y="52793"/>
                  </a:lnTo>
                  <a:lnTo>
                    <a:pt x="87680" y="46837"/>
                  </a:lnTo>
                  <a:close/>
                </a:path>
                <a:path w="121920" h="66675">
                  <a:moveTo>
                    <a:pt x="87680" y="39166"/>
                  </a:moveTo>
                  <a:lnTo>
                    <a:pt x="83413" y="40030"/>
                  </a:lnTo>
                  <a:lnTo>
                    <a:pt x="83413" y="45974"/>
                  </a:lnTo>
                  <a:lnTo>
                    <a:pt x="87680" y="45123"/>
                  </a:lnTo>
                  <a:lnTo>
                    <a:pt x="87680" y="39166"/>
                  </a:lnTo>
                  <a:close/>
                </a:path>
                <a:path w="121920" h="66675">
                  <a:moveTo>
                    <a:pt x="87680" y="31508"/>
                  </a:moveTo>
                  <a:lnTo>
                    <a:pt x="83413" y="33223"/>
                  </a:lnTo>
                  <a:lnTo>
                    <a:pt x="83413" y="39179"/>
                  </a:lnTo>
                  <a:lnTo>
                    <a:pt x="87680" y="37465"/>
                  </a:lnTo>
                  <a:lnTo>
                    <a:pt x="87680" y="31508"/>
                  </a:lnTo>
                  <a:close/>
                </a:path>
                <a:path w="121920" h="66675">
                  <a:moveTo>
                    <a:pt x="87680" y="23850"/>
                  </a:moveTo>
                  <a:lnTo>
                    <a:pt x="83413" y="25565"/>
                  </a:lnTo>
                  <a:lnTo>
                    <a:pt x="83413" y="31521"/>
                  </a:lnTo>
                  <a:lnTo>
                    <a:pt x="87680" y="29806"/>
                  </a:lnTo>
                  <a:lnTo>
                    <a:pt x="87680" y="23850"/>
                  </a:lnTo>
                  <a:close/>
                </a:path>
                <a:path w="121920" h="66675">
                  <a:moveTo>
                    <a:pt x="87680" y="16179"/>
                  </a:moveTo>
                  <a:lnTo>
                    <a:pt x="83413" y="17881"/>
                  </a:lnTo>
                  <a:lnTo>
                    <a:pt x="83413" y="23850"/>
                  </a:lnTo>
                  <a:lnTo>
                    <a:pt x="87680" y="22148"/>
                  </a:lnTo>
                  <a:lnTo>
                    <a:pt x="87680" y="16179"/>
                  </a:lnTo>
                  <a:close/>
                </a:path>
                <a:path w="121920" h="66675">
                  <a:moveTo>
                    <a:pt x="87680" y="8534"/>
                  </a:moveTo>
                  <a:lnTo>
                    <a:pt x="83413" y="10223"/>
                  </a:lnTo>
                  <a:lnTo>
                    <a:pt x="83413" y="15316"/>
                  </a:lnTo>
                  <a:lnTo>
                    <a:pt x="87680" y="14490"/>
                  </a:lnTo>
                  <a:lnTo>
                    <a:pt x="87680" y="8534"/>
                  </a:lnTo>
                  <a:close/>
                </a:path>
                <a:path w="121920" h="66675">
                  <a:moveTo>
                    <a:pt x="93637" y="52793"/>
                  </a:moveTo>
                  <a:lnTo>
                    <a:pt x="89369" y="53657"/>
                  </a:lnTo>
                  <a:lnTo>
                    <a:pt x="89369" y="59601"/>
                  </a:lnTo>
                  <a:lnTo>
                    <a:pt x="93637" y="58762"/>
                  </a:lnTo>
                  <a:lnTo>
                    <a:pt x="93637" y="52793"/>
                  </a:lnTo>
                  <a:close/>
                </a:path>
                <a:path w="121920" h="66675">
                  <a:moveTo>
                    <a:pt x="93637" y="45123"/>
                  </a:moveTo>
                  <a:lnTo>
                    <a:pt x="89369" y="45986"/>
                  </a:lnTo>
                  <a:lnTo>
                    <a:pt x="89369" y="51943"/>
                  </a:lnTo>
                  <a:lnTo>
                    <a:pt x="93637" y="51092"/>
                  </a:lnTo>
                  <a:lnTo>
                    <a:pt x="93637" y="45123"/>
                  </a:lnTo>
                  <a:close/>
                </a:path>
                <a:path w="121920" h="66675">
                  <a:moveTo>
                    <a:pt x="93637" y="37465"/>
                  </a:moveTo>
                  <a:lnTo>
                    <a:pt x="89369" y="39179"/>
                  </a:lnTo>
                  <a:lnTo>
                    <a:pt x="89369" y="45135"/>
                  </a:lnTo>
                  <a:lnTo>
                    <a:pt x="93637" y="43434"/>
                  </a:lnTo>
                  <a:lnTo>
                    <a:pt x="93637" y="37465"/>
                  </a:lnTo>
                  <a:close/>
                </a:path>
                <a:path w="121920" h="66675">
                  <a:moveTo>
                    <a:pt x="93637" y="29794"/>
                  </a:moveTo>
                  <a:lnTo>
                    <a:pt x="89369" y="31508"/>
                  </a:lnTo>
                  <a:lnTo>
                    <a:pt x="89369" y="37465"/>
                  </a:lnTo>
                  <a:lnTo>
                    <a:pt x="93637" y="35750"/>
                  </a:lnTo>
                  <a:lnTo>
                    <a:pt x="93637" y="29794"/>
                  </a:lnTo>
                  <a:close/>
                </a:path>
                <a:path w="121920" h="66675">
                  <a:moveTo>
                    <a:pt x="93637" y="22148"/>
                  </a:moveTo>
                  <a:lnTo>
                    <a:pt x="89369" y="23850"/>
                  </a:lnTo>
                  <a:lnTo>
                    <a:pt x="89369" y="29806"/>
                  </a:lnTo>
                  <a:lnTo>
                    <a:pt x="93637" y="28117"/>
                  </a:lnTo>
                  <a:lnTo>
                    <a:pt x="93637" y="22148"/>
                  </a:lnTo>
                  <a:close/>
                </a:path>
                <a:path w="121920" h="66675">
                  <a:moveTo>
                    <a:pt x="93637" y="14490"/>
                  </a:moveTo>
                  <a:lnTo>
                    <a:pt x="89369" y="16179"/>
                  </a:lnTo>
                  <a:lnTo>
                    <a:pt x="89369" y="22148"/>
                  </a:lnTo>
                  <a:lnTo>
                    <a:pt x="93637" y="20447"/>
                  </a:lnTo>
                  <a:lnTo>
                    <a:pt x="93637" y="14490"/>
                  </a:lnTo>
                  <a:close/>
                </a:path>
                <a:path w="121920" h="66675">
                  <a:moveTo>
                    <a:pt x="93637" y="7683"/>
                  </a:moveTo>
                  <a:lnTo>
                    <a:pt x="89369" y="8547"/>
                  </a:lnTo>
                  <a:lnTo>
                    <a:pt x="89369" y="14490"/>
                  </a:lnTo>
                  <a:lnTo>
                    <a:pt x="93637" y="13639"/>
                  </a:lnTo>
                  <a:lnTo>
                    <a:pt x="93637" y="7683"/>
                  </a:lnTo>
                  <a:close/>
                </a:path>
                <a:path w="121920" h="66675">
                  <a:moveTo>
                    <a:pt x="98742" y="51092"/>
                  </a:moveTo>
                  <a:lnTo>
                    <a:pt x="94475" y="51955"/>
                  </a:lnTo>
                  <a:lnTo>
                    <a:pt x="94475" y="57912"/>
                  </a:lnTo>
                  <a:lnTo>
                    <a:pt x="98742" y="57061"/>
                  </a:lnTo>
                  <a:lnTo>
                    <a:pt x="98742" y="51092"/>
                  </a:lnTo>
                  <a:close/>
                </a:path>
                <a:path w="121920" h="66675">
                  <a:moveTo>
                    <a:pt x="98742" y="43421"/>
                  </a:moveTo>
                  <a:lnTo>
                    <a:pt x="94475" y="45123"/>
                  </a:lnTo>
                  <a:lnTo>
                    <a:pt x="94475" y="51092"/>
                  </a:lnTo>
                  <a:lnTo>
                    <a:pt x="98742" y="49377"/>
                  </a:lnTo>
                  <a:lnTo>
                    <a:pt x="98742" y="43421"/>
                  </a:lnTo>
                  <a:close/>
                </a:path>
                <a:path w="121920" h="66675">
                  <a:moveTo>
                    <a:pt x="98742" y="35750"/>
                  </a:moveTo>
                  <a:lnTo>
                    <a:pt x="94475" y="37465"/>
                  </a:lnTo>
                  <a:lnTo>
                    <a:pt x="94475" y="43434"/>
                  </a:lnTo>
                  <a:lnTo>
                    <a:pt x="98742" y="41732"/>
                  </a:lnTo>
                  <a:lnTo>
                    <a:pt x="98742" y="35750"/>
                  </a:lnTo>
                  <a:close/>
                </a:path>
                <a:path w="121920" h="66675">
                  <a:moveTo>
                    <a:pt x="98742" y="28956"/>
                  </a:moveTo>
                  <a:lnTo>
                    <a:pt x="94475" y="29794"/>
                  </a:lnTo>
                  <a:lnTo>
                    <a:pt x="94475" y="35750"/>
                  </a:lnTo>
                  <a:lnTo>
                    <a:pt x="98742" y="34061"/>
                  </a:lnTo>
                  <a:lnTo>
                    <a:pt x="98742" y="28956"/>
                  </a:lnTo>
                  <a:close/>
                </a:path>
                <a:path w="121920" h="66675">
                  <a:moveTo>
                    <a:pt x="98742" y="21297"/>
                  </a:moveTo>
                  <a:lnTo>
                    <a:pt x="94475" y="22148"/>
                  </a:lnTo>
                  <a:lnTo>
                    <a:pt x="94475" y="28117"/>
                  </a:lnTo>
                  <a:lnTo>
                    <a:pt x="98742" y="26416"/>
                  </a:lnTo>
                  <a:lnTo>
                    <a:pt x="98742" y="21297"/>
                  </a:lnTo>
                  <a:close/>
                </a:path>
                <a:path w="121920" h="66675">
                  <a:moveTo>
                    <a:pt x="98742" y="13639"/>
                  </a:moveTo>
                  <a:lnTo>
                    <a:pt x="94475" y="14503"/>
                  </a:lnTo>
                  <a:lnTo>
                    <a:pt x="94475" y="20447"/>
                  </a:lnTo>
                  <a:lnTo>
                    <a:pt x="98742" y="19596"/>
                  </a:lnTo>
                  <a:lnTo>
                    <a:pt x="98742" y="13639"/>
                  </a:lnTo>
                  <a:close/>
                </a:path>
                <a:path w="121920" h="66675">
                  <a:moveTo>
                    <a:pt x="98742" y="5969"/>
                  </a:moveTo>
                  <a:lnTo>
                    <a:pt x="94475" y="6832"/>
                  </a:lnTo>
                  <a:lnTo>
                    <a:pt x="94475" y="12776"/>
                  </a:lnTo>
                  <a:lnTo>
                    <a:pt x="98742" y="11925"/>
                  </a:lnTo>
                  <a:lnTo>
                    <a:pt x="98742" y="5969"/>
                  </a:lnTo>
                  <a:close/>
                </a:path>
                <a:path w="121920" h="66675">
                  <a:moveTo>
                    <a:pt x="104711" y="49377"/>
                  </a:moveTo>
                  <a:lnTo>
                    <a:pt x="100431" y="51092"/>
                  </a:lnTo>
                  <a:lnTo>
                    <a:pt x="100431" y="57061"/>
                  </a:lnTo>
                  <a:lnTo>
                    <a:pt x="104711" y="55346"/>
                  </a:lnTo>
                  <a:lnTo>
                    <a:pt x="104711" y="49377"/>
                  </a:lnTo>
                  <a:close/>
                </a:path>
                <a:path w="121920" h="66675">
                  <a:moveTo>
                    <a:pt x="104711" y="42583"/>
                  </a:moveTo>
                  <a:lnTo>
                    <a:pt x="100431" y="43434"/>
                  </a:lnTo>
                  <a:lnTo>
                    <a:pt x="100431" y="49390"/>
                  </a:lnTo>
                  <a:lnTo>
                    <a:pt x="104711" y="47688"/>
                  </a:lnTo>
                  <a:lnTo>
                    <a:pt x="104711" y="42583"/>
                  </a:lnTo>
                  <a:close/>
                </a:path>
                <a:path w="121920" h="66675">
                  <a:moveTo>
                    <a:pt x="104711" y="34925"/>
                  </a:moveTo>
                  <a:lnTo>
                    <a:pt x="100431" y="35750"/>
                  </a:lnTo>
                  <a:lnTo>
                    <a:pt x="100431" y="41732"/>
                  </a:lnTo>
                  <a:lnTo>
                    <a:pt x="104711" y="40030"/>
                  </a:lnTo>
                  <a:lnTo>
                    <a:pt x="104711" y="34925"/>
                  </a:lnTo>
                  <a:close/>
                </a:path>
                <a:path w="121920" h="66675">
                  <a:moveTo>
                    <a:pt x="104711" y="27254"/>
                  </a:moveTo>
                  <a:lnTo>
                    <a:pt x="100431" y="28117"/>
                  </a:lnTo>
                  <a:lnTo>
                    <a:pt x="100431" y="34061"/>
                  </a:lnTo>
                  <a:lnTo>
                    <a:pt x="104711" y="33223"/>
                  </a:lnTo>
                  <a:lnTo>
                    <a:pt x="104711" y="27254"/>
                  </a:lnTo>
                  <a:close/>
                </a:path>
                <a:path w="121920" h="66675">
                  <a:moveTo>
                    <a:pt x="104711" y="19583"/>
                  </a:moveTo>
                  <a:lnTo>
                    <a:pt x="100431" y="20447"/>
                  </a:lnTo>
                  <a:lnTo>
                    <a:pt x="100431" y="26403"/>
                  </a:lnTo>
                  <a:lnTo>
                    <a:pt x="104711" y="25552"/>
                  </a:lnTo>
                  <a:lnTo>
                    <a:pt x="104711" y="19583"/>
                  </a:lnTo>
                  <a:close/>
                </a:path>
                <a:path w="121920" h="66675">
                  <a:moveTo>
                    <a:pt x="104711" y="11925"/>
                  </a:moveTo>
                  <a:lnTo>
                    <a:pt x="100431" y="13639"/>
                  </a:lnTo>
                  <a:lnTo>
                    <a:pt x="100431" y="18732"/>
                  </a:lnTo>
                  <a:lnTo>
                    <a:pt x="104711" y="17881"/>
                  </a:lnTo>
                  <a:lnTo>
                    <a:pt x="104711" y="11925"/>
                  </a:lnTo>
                  <a:close/>
                </a:path>
                <a:path w="121920" h="66675">
                  <a:moveTo>
                    <a:pt x="104711" y="4254"/>
                  </a:moveTo>
                  <a:lnTo>
                    <a:pt x="100431" y="5969"/>
                  </a:lnTo>
                  <a:lnTo>
                    <a:pt x="100431" y="11061"/>
                  </a:lnTo>
                  <a:lnTo>
                    <a:pt x="104711" y="10223"/>
                  </a:lnTo>
                  <a:lnTo>
                    <a:pt x="104711" y="4254"/>
                  </a:lnTo>
                  <a:close/>
                </a:path>
                <a:path w="121920" h="66675">
                  <a:moveTo>
                    <a:pt x="110667" y="48539"/>
                  </a:moveTo>
                  <a:lnTo>
                    <a:pt x="106413" y="49377"/>
                  </a:lnTo>
                  <a:lnTo>
                    <a:pt x="106413" y="55346"/>
                  </a:lnTo>
                  <a:lnTo>
                    <a:pt x="110667" y="53644"/>
                  </a:lnTo>
                  <a:lnTo>
                    <a:pt x="110667" y="48539"/>
                  </a:lnTo>
                  <a:close/>
                </a:path>
                <a:path w="121920" h="66675">
                  <a:moveTo>
                    <a:pt x="110667" y="40881"/>
                  </a:moveTo>
                  <a:lnTo>
                    <a:pt x="106413" y="41732"/>
                  </a:lnTo>
                  <a:lnTo>
                    <a:pt x="106413" y="47688"/>
                  </a:lnTo>
                  <a:lnTo>
                    <a:pt x="110667" y="45986"/>
                  </a:lnTo>
                  <a:lnTo>
                    <a:pt x="110667" y="40881"/>
                  </a:lnTo>
                  <a:close/>
                </a:path>
                <a:path w="121920" h="66675">
                  <a:moveTo>
                    <a:pt x="110667" y="33223"/>
                  </a:moveTo>
                  <a:lnTo>
                    <a:pt x="106413" y="34074"/>
                  </a:lnTo>
                  <a:lnTo>
                    <a:pt x="106413" y="40030"/>
                  </a:lnTo>
                  <a:lnTo>
                    <a:pt x="110667" y="39179"/>
                  </a:lnTo>
                  <a:lnTo>
                    <a:pt x="110667" y="33223"/>
                  </a:lnTo>
                  <a:close/>
                </a:path>
                <a:path w="121920" h="66675">
                  <a:moveTo>
                    <a:pt x="110667" y="25552"/>
                  </a:moveTo>
                  <a:lnTo>
                    <a:pt x="106413" y="26416"/>
                  </a:lnTo>
                  <a:lnTo>
                    <a:pt x="106413" y="32359"/>
                  </a:lnTo>
                  <a:lnTo>
                    <a:pt x="110667" y="31508"/>
                  </a:lnTo>
                  <a:lnTo>
                    <a:pt x="110667" y="25552"/>
                  </a:lnTo>
                  <a:close/>
                </a:path>
                <a:path w="121920" h="66675">
                  <a:moveTo>
                    <a:pt x="110667" y="17881"/>
                  </a:moveTo>
                  <a:lnTo>
                    <a:pt x="106413" y="19596"/>
                  </a:lnTo>
                  <a:lnTo>
                    <a:pt x="106413" y="24701"/>
                  </a:lnTo>
                  <a:lnTo>
                    <a:pt x="110667" y="23850"/>
                  </a:lnTo>
                  <a:lnTo>
                    <a:pt x="110667" y="17881"/>
                  </a:lnTo>
                  <a:close/>
                </a:path>
                <a:path w="121920" h="66675">
                  <a:moveTo>
                    <a:pt x="110667" y="10223"/>
                  </a:moveTo>
                  <a:lnTo>
                    <a:pt x="106413" y="11925"/>
                  </a:lnTo>
                  <a:lnTo>
                    <a:pt x="106413" y="17030"/>
                  </a:lnTo>
                  <a:lnTo>
                    <a:pt x="110667" y="16179"/>
                  </a:lnTo>
                  <a:lnTo>
                    <a:pt x="110667" y="10223"/>
                  </a:lnTo>
                  <a:close/>
                </a:path>
                <a:path w="121920" h="66675">
                  <a:moveTo>
                    <a:pt x="110667" y="2565"/>
                  </a:moveTo>
                  <a:lnTo>
                    <a:pt x="106413" y="4267"/>
                  </a:lnTo>
                  <a:lnTo>
                    <a:pt x="106413" y="9372"/>
                  </a:lnTo>
                  <a:lnTo>
                    <a:pt x="110667" y="8547"/>
                  </a:lnTo>
                  <a:lnTo>
                    <a:pt x="110667" y="2565"/>
                  </a:lnTo>
                  <a:close/>
                </a:path>
                <a:path w="121920" h="66675">
                  <a:moveTo>
                    <a:pt x="115773" y="46850"/>
                  </a:moveTo>
                  <a:lnTo>
                    <a:pt x="112369" y="47688"/>
                  </a:lnTo>
                  <a:lnTo>
                    <a:pt x="112369" y="53657"/>
                  </a:lnTo>
                  <a:lnTo>
                    <a:pt x="115773" y="51955"/>
                  </a:lnTo>
                  <a:lnTo>
                    <a:pt x="115773" y="46850"/>
                  </a:lnTo>
                  <a:close/>
                </a:path>
                <a:path w="121920" h="66675">
                  <a:moveTo>
                    <a:pt x="115773" y="39166"/>
                  </a:moveTo>
                  <a:lnTo>
                    <a:pt x="112369" y="40030"/>
                  </a:lnTo>
                  <a:lnTo>
                    <a:pt x="112369" y="45974"/>
                  </a:lnTo>
                  <a:lnTo>
                    <a:pt x="115773" y="45123"/>
                  </a:lnTo>
                  <a:lnTo>
                    <a:pt x="115773" y="39166"/>
                  </a:lnTo>
                  <a:close/>
                </a:path>
                <a:path w="121920" h="66675">
                  <a:moveTo>
                    <a:pt x="115773" y="31508"/>
                  </a:moveTo>
                  <a:lnTo>
                    <a:pt x="112369" y="33223"/>
                  </a:lnTo>
                  <a:lnTo>
                    <a:pt x="112369" y="38315"/>
                  </a:lnTo>
                  <a:lnTo>
                    <a:pt x="115773" y="37465"/>
                  </a:lnTo>
                  <a:lnTo>
                    <a:pt x="115773" y="31508"/>
                  </a:lnTo>
                  <a:close/>
                </a:path>
                <a:path w="121920" h="66675">
                  <a:moveTo>
                    <a:pt x="115773" y="23850"/>
                  </a:moveTo>
                  <a:lnTo>
                    <a:pt x="112369" y="25565"/>
                  </a:lnTo>
                  <a:lnTo>
                    <a:pt x="112369" y="30657"/>
                  </a:lnTo>
                  <a:lnTo>
                    <a:pt x="115773" y="29806"/>
                  </a:lnTo>
                  <a:lnTo>
                    <a:pt x="115773" y="23850"/>
                  </a:lnTo>
                  <a:close/>
                </a:path>
                <a:path w="121920" h="66675">
                  <a:moveTo>
                    <a:pt x="115773" y="16179"/>
                  </a:moveTo>
                  <a:lnTo>
                    <a:pt x="112369" y="17881"/>
                  </a:lnTo>
                  <a:lnTo>
                    <a:pt x="112369" y="22987"/>
                  </a:lnTo>
                  <a:lnTo>
                    <a:pt x="115773" y="22148"/>
                  </a:lnTo>
                  <a:lnTo>
                    <a:pt x="115773" y="16179"/>
                  </a:lnTo>
                  <a:close/>
                </a:path>
                <a:path w="121920" h="66675">
                  <a:moveTo>
                    <a:pt x="115773" y="8534"/>
                  </a:moveTo>
                  <a:lnTo>
                    <a:pt x="112369" y="10223"/>
                  </a:lnTo>
                  <a:lnTo>
                    <a:pt x="112369" y="16179"/>
                  </a:lnTo>
                  <a:lnTo>
                    <a:pt x="115773" y="14490"/>
                  </a:lnTo>
                  <a:lnTo>
                    <a:pt x="115773" y="8534"/>
                  </a:lnTo>
                  <a:close/>
                </a:path>
                <a:path w="121920" h="66675">
                  <a:moveTo>
                    <a:pt x="115773" y="1714"/>
                  </a:moveTo>
                  <a:lnTo>
                    <a:pt x="112369" y="2565"/>
                  </a:lnTo>
                  <a:lnTo>
                    <a:pt x="112369" y="8534"/>
                  </a:lnTo>
                  <a:lnTo>
                    <a:pt x="115773" y="7683"/>
                  </a:lnTo>
                  <a:lnTo>
                    <a:pt x="115773" y="1714"/>
                  </a:lnTo>
                  <a:close/>
                </a:path>
                <a:path w="121920" h="66675">
                  <a:moveTo>
                    <a:pt x="121729" y="45123"/>
                  </a:moveTo>
                  <a:lnTo>
                    <a:pt x="117487" y="45986"/>
                  </a:lnTo>
                  <a:lnTo>
                    <a:pt x="117487" y="51943"/>
                  </a:lnTo>
                  <a:lnTo>
                    <a:pt x="121729" y="51092"/>
                  </a:lnTo>
                  <a:lnTo>
                    <a:pt x="121729" y="45123"/>
                  </a:lnTo>
                  <a:close/>
                </a:path>
                <a:path w="121920" h="66675">
                  <a:moveTo>
                    <a:pt x="121729" y="37465"/>
                  </a:moveTo>
                  <a:lnTo>
                    <a:pt x="117487" y="39179"/>
                  </a:lnTo>
                  <a:lnTo>
                    <a:pt x="117487" y="44284"/>
                  </a:lnTo>
                  <a:lnTo>
                    <a:pt x="121729" y="43434"/>
                  </a:lnTo>
                  <a:lnTo>
                    <a:pt x="121729" y="37465"/>
                  </a:lnTo>
                  <a:close/>
                </a:path>
                <a:path w="121920" h="66675">
                  <a:moveTo>
                    <a:pt x="121729" y="29794"/>
                  </a:moveTo>
                  <a:lnTo>
                    <a:pt x="117487" y="31508"/>
                  </a:lnTo>
                  <a:lnTo>
                    <a:pt x="117487" y="36601"/>
                  </a:lnTo>
                  <a:lnTo>
                    <a:pt x="121729" y="35750"/>
                  </a:lnTo>
                  <a:lnTo>
                    <a:pt x="121729" y="29794"/>
                  </a:lnTo>
                  <a:close/>
                </a:path>
                <a:path w="121920" h="66675">
                  <a:moveTo>
                    <a:pt x="121729" y="22148"/>
                  </a:moveTo>
                  <a:lnTo>
                    <a:pt x="117487" y="23850"/>
                  </a:lnTo>
                  <a:lnTo>
                    <a:pt x="117487" y="28956"/>
                  </a:lnTo>
                  <a:lnTo>
                    <a:pt x="121729" y="28117"/>
                  </a:lnTo>
                  <a:lnTo>
                    <a:pt x="121729" y="22148"/>
                  </a:lnTo>
                  <a:close/>
                </a:path>
                <a:path w="121920" h="66675">
                  <a:moveTo>
                    <a:pt x="121729" y="14490"/>
                  </a:moveTo>
                  <a:lnTo>
                    <a:pt x="117487" y="16179"/>
                  </a:lnTo>
                  <a:lnTo>
                    <a:pt x="117487" y="22148"/>
                  </a:lnTo>
                  <a:lnTo>
                    <a:pt x="121729" y="20447"/>
                  </a:lnTo>
                  <a:lnTo>
                    <a:pt x="121729" y="14490"/>
                  </a:lnTo>
                  <a:close/>
                </a:path>
                <a:path w="121920" h="66675">
                  <a:moveTo>
                    <a:pt x="121729" y="7683"/>
                  </a:moveTo>
                  <a:lnTo>
                    <a:pt x="117487" y="8547"/>
                  </a:lnTo>
                  <a:lnTo>
                    <a:pt x="117487" y="14490"/>
                  </a:lnTo>
                  <a:lnTo>
                    <a:pt x="121729" y="13639"/>
                  </a:lnTo>
                  <a:lnTo>
                    <a:pt x="121729" y="7683"/>
                  </a:lnTo>
                  <a:close/>
                </a:path>
                <a:path w="121920" h="66675">
                  <a:moveTo>
                    <a:pt x="121729" y="0"/>
                  </a:moveTo>
                  <a:lnTo>
                    <a:pt x="117487" y="1714"/>
                  </a:lnTo>
                  <a:lnTo>
                    <a:pt x="117487" y="6819"/>
                  </a:lnTo>
                  <a:lnTo>
                    <a:pt x="121729" y="5969"/>
                  </a:lnTo>
                  <a:lnTo>
                    <a:pt x="1217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765512" y="2328811"/>
              <a:ext cx="128270" cy="68580"/>
            </a:xfrm>
            <a:custGeom>
              <a:avLst/>
              <a:gdLst/>
              <a:ahLst/>
              <a:cxnLst/>
              <a:rect l="l" t="t" r="r" b="b"/>
              <a:pathLst>
                <a:path w="128270" h="68580">
                  <a:moveTo>
                    <a:pt x="5105" y="31496"/>
                  </a:moveTo>
                  <a:lnTo>
                    <a:pt x="0" y="33197"/>
                  </a:lnTo>
                  <a:lnTo>
                    <a:pt x="0" y="39166"/>
                  </a:lnTo>
                  <a:lnTo>
                    <a:pt x="5105" y="37465"/>
                  </a:lnTo>
                  <a:lnTo>
                    <a:pt x="5105" y="31496"/>
                  </a:lnTo>
                  <a:close/>
                </a:path>
                <a:path w="128270" h="68580">
                  <a:moveTo>
                    <a:pt x="73215" y="60464"/>
                  </a:moveTo>
                  <a:lnTo>
                    <a:pt x="68110" y="62166"/>
                  </a:lnTo>
                  <a:lnTo>
                    <a:pt x="68110" y="68122"/>
                  </a:lnTo>
                  <a:lnTo>
                    <a:pt x="73215" y="66421"/>
                  </a:lnTo>
                  <a:lnTo>
                    <a:pt x="73215" y="60464"/>
                  </a:lnTo>
                  <a:close/>
                </a:path>
                <a:path w="128270" h="68580">
                  <a:moveTo>
                    <a:pt x="73215" y="53644"/>
                  </a:moveTo>
                  <a:lnTo>
                    <a:pt x="68110" y="54508"/>
                  </a:lnTo>
                  <a:lnTo>
                    <a:pt x="68110" y="60464"/>
                  </a:lnTo>
                  <a:lnTo>
                    <a:pt x="73215" y="59613"/>
                  </a:lnTo>
                  <a:lnTo>
                    <a:pt x="73215" y="53644"/>
                  </a:lnTo>
                  <a:close/>
                </a:path>
                <a:path w="128270" h="68580">
                  <a:moveTo>
                    <a:pt x="73215" y="45123"/>
                  </a:moveTo>
                  <a:lnTo>
                    <a:pt x="68110" y="46837"/>
                  </a:lnTo>
                  <a:lnTo>
                    <a:pt x="68110" y="52793"/>
                  </a:lnTo>
                  <a:lnTo>
                    <a:pt x="73215" y="51092"/>
                  </a:lnTo>
                  <a:lnTo>
                    <a:pt x="73215" y="45123"/>
                  </a:lnTo>
                  <a:close/>
                </a:path>
                <a:path w="128270" h="68580">
                  <a:moveTo>
                    <a:pt x="73215" y="37465"/>
                  </a:moveTo>
                  <a:lnTo>
                    <a:pt x="68110" y="39166"/>
                  </a:lnTo>
                  <a:lnTo>
                    <a:pt x="68110" y="45123"/>
                  </a:lnTo>
                  <a:lnTo>
                    <a:pt x="73215" y="43421"/>
                  </a:lnTo>
                  <a:lnTo>
                    <a:pt x="73215" y="37465"/>
                  </a:lnTo>
                  <a:close/>
                </a:path>
                <a:path w="128270" h="68580">
                  <a:moveTo>
                    <a:pt x="73215" y="29806"/>
                  </a:moveTo>
                  <a:lnTo>
                    <a:pt x="68110" y="30670"/>
                  </a:lnTo>
                  <a:lnTo>
                    <a:pt x="68110" y="36614"/>
                  </a:lnTo>
                  <a:lnTo>
                    <a:pt x="73215" y="35775"/>
                  </a:lnTo>
                  <a:lnTo>
                    <a:pt x="73215" y="29806"/>
                  </a:lnTo>
                  <a:close/>
                </a:path>
                <a:path w="128270" h="68580">
                  <a:moveTo>
                    <a:pt x="73215" y="22136"/>
                  </a:moveTo>
                  <a:lnTo>
                    <a:pt x="68110" y="22999"/>
                  </a:lnTo>
                  <a:lnTo>
                    <a:pt x="68110" y="28943"/>
                  </a:lnTo>
                  <a:lnTo>
                    <a:pt x="73215" y="28105"/>
                  </a:lnTo>
                  <a:lnTo>
                    <a:pt x="73215" y="22136"/>
                  </a:lnTo>
                  <a:close/>
                </a:path>
                <a:path w="128270" h="68580">
                  <a:moveTo>
                    <a:pt x="73215" y="14478"/>
                  </a:moveTo>
                  <a:lnTo>
                    <a:pt x="68110" y="15341"/>
                  </a:lnTo>
                  <a:lnTo>
                    <a:pt x="68110" y="21285"/>
                  </a:lnTo>
                  <a:lnTo>
                    <a:pt x="73215" y="20434"/>
                  </a:lnTo>
                  <a:lnTo>
                    <a:pt x="73215" y="14478"/>
                  </a:lnTo>
                  <a:close/>
                </a:path>
                <a:path w="128270" h="68580">
                  <a:moveTo>
                    <a:pt x="79171" y="59601"/>
                  </a:moveTo>
                  <a:lnTo>
                    <a:pt x="74066" y="60464"/>
                  </a:lnTo>
                  <a:lnTo>
                    <a:pt x="74066" y="66408"/>
                  </a:lnTo>
                  <a:lnTo>
                    <a:pt x="79171" y="65557"/>
                  </a:lnTo>
                  <a:lnTo>
                    <a:pt x="79171" y="59601"/>
                  </a:lnTo>
                  <a:close/>
                </a:path>
                <a:path w="128270" h="68580">
                  <a:moveTo>
                    <a:pt x="79171" y="51930"/>
                  </a:moveTo>
                  <a:lnTo>
                    <a:pt x="74066" y="52781"/>
                  </a:lnTo>
                  <a:lnTo>
                    <a:pt x="74066" y="58750"/>
                  </a:lnTo>
                  <a:lnTo>
                    <a:pt x="79171" y="57035"/>
                  </a:lnTo>
                  <a:lnTo>
                    <a:pt x="79171" y="51930"/>
                  </a:lnTo>
                  <a:close/>
                </a:path>
                <a:path w="128270" h="68580">
                  <a:moveTo>
                    <a:pt x="79171" y="43421"/>
                  </a:moveTo>
                  <a:lnTo>
                    <a:pt x="74066" y="45123"/>
                  </a:lnTo>
                  <a:lnTo>
                    <a:pt x="74066" y="51092"/>
                  </a:lnTo>
                  <a:lnTo>
                    <a:pt x="79171" y="49377"/>
                  </a:lnTo>
                  <a:lnTo>
                    <a:pt x="79171" y="43421"/>
                  </a:lnTo>
                  <a:close/>
                </a:path>
                <a:path w="128270" h="68580">
                  <a:moveTo>
                    <a:pt x="79171" y="35763"/>
                  </a:moveTo>
                  <a:lnTo>
                    <a:pt x="74066" y="37465"/>
                  </a:lnTo>
                  <a:lnTo>
                    <a:pt x="74066" y="42570"/>
                  </a:lnTo>
                  <a:lnTo>
                    <a:pt x="79171" y="41732"/>
                  </a:lnTo>
                  <a:lnTo>
                    <a:pt x="79171" y="35763"/>
                  </a:lnTo>
                  <a:close/>
                </a:path>
                <a:path w="128270" h="68580">
                  <a:moveTo>
                    <a:pt x="79171" y="28105"/>
                  </a:moveTo>
                  <a:lnTo>
                    <a:pt x="74066" y="28956"/>
                  </a:lnTo>
                  <a:lnTo>
                    <a:pt x="74066" y="34912"/>
                  </a:lnTo>
                  <a:lnTo>
                    <a:pt x="79171" y="34061"/>
                  </a:lnTo>
                  <a:lnTo>
                    <a:pt x="79171" y="28105"/>
                  </a:lnTo>
                  <a:close/>
                </a:path>
                <a:path w="128270" h="68580">
                  <a:moveTo>
                    <a:pt x="79171" y="20421"/>
                  </a:moveTo>
                  <a:lnTo>
                    <a:pt x="74066" y="21285"/>
                  </a:lnTo>
                  <a:lnTo>
                    <a:pt x="74066" y="27241"/>
                  </a:lnTo>
                  <a:lnTo>
                    <a:pt x="79171" y="26390"/>
                  </a:lnTo>
                  <a:lnTo>
                    <a:pt x="79171" y="20421"/>
                  </a:lnTo>
                  <a:close/>
                </a:path>
                <a:path w="128270" h="68580">
                  <a:moveTo>
                    <a:pt x="79171" y="12776"/>
                  </a:moveTo>
                  <a:lnTo>
                    <a:pt x="74066" y="13627"/>
                  </a:lnTo>
                  <a:lnTo>
                    <a:pt x="74066" y="19570"/>
                  </a:lnTo>
                  <a:lnTo>
                    <a:pt x="79171" y="18745"/>
                  </a:lnTo>
                  <a:lnTo>
                    <a:pt x="79171" y="12776"/>
                  </a:lnTo>
                  <a:close/>
                </a:path>
                <a:path w="128270" h="68580">
                  <a:moveTo>
                    <a:pt x="85140" y="57899"/>
                  </a:moveTo>
                  <a:lnTo>
                    <a:pt x="80860" y="58762"/>
                  </a:lnTo>
                  <a:lnTo>
                    <a:pt x="80860" y="64706"/>
                  </a:lnTo>
                  <a:lnTo>
                    <a:pt x="85140" y="63855"/>
                  </a:lnTo>
                  <a:lnTo>
                    <a:pt x="85140" y="57899"/>
                  </a:lnTo>
                  <a:close/>
                </a:path>
                <a:path w="128270" h="68580">
                  <a:moveTo>
                    <a:pt x="85140" y="49377"/>
                  </a:moveTo>
                  <a:lnTo>
                    <a:pt x="80860" y="51092"/>
                  </a:lnTo>
                  <a:lnTo>
                    <a:pt x="80860" y="57048"/>
                  </a:lnTo>
                  <a:lnTo>
                    <a:pt x="85140" y="55346"/>
                  </a:lnTo>
                  <a:lnTo>
                    <a:pt x="85140" y="49377"/>
                  </a:lnTo>
                  <a:close/>
                </a:path>
                <a:path w="128270" h="68580">
                  <a:moveTo>
                    <a:pt x="85140" y="41732"/>
                  </a:moveTo>
                  <a:lnTo>
                    <a:pt x="80860" y="43421"/>
                  </a:lnTo>
                  <a:lnTo>
                    <a:pt x="80860" y="49377"/>
                  </a:lnTo>
                  <a:lnTo>
                    <a:pt x="85140" y="47688"/>
                  </a:lnTo>
                  <a:lnTo>
                    <a:pt x="85140" y="41732"/>
                  </a:lnTo>
                  <a:close/>
                </a:path>
                <a:path w="128270" h="68580">
                  <a:moveTo>
                    <a:pt x="85140" y="34061"/>
                  </a:moveTo>
                  <a:lnTo>
                    <a:pt x="80860" y="35775"/>
                  </a:lnTo>
                  <a:lnTo>
                    <a:pt x="80860" y="41744"/>
                  </a:lnTo>
                  <a:lnTo>
                    <a:pt x="85140" y="40030"/>
                  </a:lnTo>
                  <a:lnTo>
                    <a:pt x="85140" y="34061"/>
                  </a:lnTo>
                  <a:close/>
                </a:path>
                <a:path w="128270" h="68580">
                  <a:moveTo>
                    <a:pt x="85140" y="26390"/>
                  </a:moveTo>
                  <a:lnTo>
                    <a:pt x="80860" y="28105"/>
                  </a:lnTo>
                  <a:lnTo>
                    <a:pt x="80860" y="34061"/>
                  </a:lnTo>
                  <a:lnTo>
                    <a:pt x="85140" y="32359"/>
                  </a:lnTo>
                  <a:lnTo>
                    <a:pt x="85140" y="26390"/>
                  </a:lnTo>
                  <a:close/>
                </a:path>
                <a:path w="128270" h="68580">
                  <a:moveTo>
                    <a:pt x="85140" y="18745"/>
                  </a:moveTo>
                  <a:lnTo>
                    <a:pt x="80860" y="19583"/>
                  </a:lnTo>
                  <a:lnTo>
                    <a:pt x="80860" y="25552"/>
                  </a:lnTo>
                  <a:lnTo>
                    <a:pt x="85140" y="24701"/>
                  </a:lnTo>
                  <a:lnTo>
                    <a:pt x="85140" y="18745"/>
                  </a:lnTo>
                  <a:close/>
                </a:path>
                <a:path w="128270" h="68580">
                  <a:moveTo>
                    <a:pt x="85140" y="11074"/>
                  </a:moveTo>
                  <a:lnTo>
                    <a:pt x="80860" y="11938"/>
                  </a:lnTo>
                  <a:lnTo>
                    <a:pt x="80860" y="17881"/>
                  </a:lnTo>
                  <a:lnTo>
                    <a:pt x="85140" y="17043"/>
                  </a:lnTo>
                  <a:lnTo>
                    <a:pt x="85140" y="11074"/>
                  </a:lnTo>
                  <a:close/>
                </a:path>
                <a:path w="128270" h="68580">
                  <a:moveTo>
                    <a:pt x="91084" y="56197"/>
                  </a:moveTo>
                  <a:lnTo>
                    <a:pt x="86842" y="57048"/>
                  </a:lnTo>
                  <a:lnTo>
                    <a:pt x="86842" y="63004"/>
                  </a:lnTo>
                  <a:lnTo>
                    <a:pt x="91084" y="62166"/>
                  </a:lnTo>
                  <a:lnTo>
                    <a:pt x="91084" y="56197"/>
                  </a:lnTo>
                  <a:close/>
                </a:path>
                <a:path w="128270" h="68580">
                  <a:moveTo>
                    <a:pt x="91084" y="47688"/>
                  </a:moveTo>
                  <a:lnTo>
                    <a:pt x="86842" y="49377"/>
                  </a:lnTo>
                  <a:lnTo>
                    <a:pt x="86842" y="55346"/>
                  </a:lnTo>
                  <a:lnTo>
                    <a:pt x="91084" y="53644"/>
                  </a:lnTo>
                  <a:lnTo>
                    <a:pt x="91084" y="47688"/>
                  </a:lnTo>
                  <a:close/>
                </a:path>
                <a:path w="128270" h="68580">
                  <a:moveTo>
                    <a:pt x="91084" y="40881"/>
                  </a:moveTo>
                  <a:lnTo>
                    <a:pt x="86842" y="41744"/>
                  </a:lnTo>
                  <a:lnTo>
                    <a:pt x="86842" y="47688"/>
                  </a:lnTo>
                  <a:lnTo>
                    <a:pt x="91084" y="46837"/>
                  </a:lnTo>
                  <a:lnTo>
                    <a:pt x="91084" y="40881"/>
                  </a:lnTo>
                  <a:close/>
                </a:path>
                <a:path w="128270" h="68580">
                  <a:moveTo>
                    <a:pt x="91084" y="32359"/>
                  </a:moveTo>
                  <a:lnTo>
                    <a:pt x="86842" y="34061"/>
                  </a:lnTo>
                  <a:lnTo>
                    <a:pt x="86842" y="40030"/>
                  </a:lnTo>
                  <a:lnTo>
                    <a:pt x="91084" y="38315"/>
                  </a:lnTo>
                  <a:lnTo>
                    <a:pt x="91084" y="32359"/>
                  </a:lnTo>
                  <a:close/>
                </a:path>
                <a:path w="128270" h="68580">
                  <a:moveTo>
                    <a:pt x="91084" y="24688"/>
                  </a:moveTo>
                  <a:lnTo>
                    <a:pt x="86842" y="26390"/>
                  </a:lnTo>
                  <a:lnTo>
                    <a:pt x="86842" y="32359"/>
                  </a:lnTo>
                  <a:lnTo>
                    <a:pt x="91084" y="30657"/>
                  </a:lnTo>
                  <a:lnTo>
                    <a:pt x="91084" y="24688"/>
                  </a:lnTo>
                  <a:close/>
                </a:path>
                <a:path w="128270" h="68580">
                  <a:moveTo>
                    <a:pt x="91084" y="17043"/>
                  </a:moveTo>
                  <a:lnTo>
                    <a:pt x="86842" y="17894"/>
                  </a:lnTo>
                  <a:lnTo>
                    <a:pt x="86842" y="23850"/>
                  </a:lnTo>
                  <a:lnTo>
                    <a:pt x="91084" y="22999"/>
                  </a:lnTo>
                  <a:lnTo>
                    <a:pt x="91084" y="17043"/>
                  </a:lnTo>
                  <a:close/>
                </a:path>
                <a:path w="128270" h="68580">
                  <a:moveTo>
                    <a:pt x="91084" y="9372"/>
                  </a:moveTo>
                  <a:lnTo>
                    <a:pt x="86842" y="10236"/>
                  </a:lnTo>
                  <a:lnTo>
                    <a:pt x="86842" y="17043"/>
                  </a:lnTo>
                  <a:lnTo>
                    <a:pt x="91084" y="15328"/>
                  </a:lnTo>
                  <a:lnTo>
                    <a:pt x="91084" y="9372"/>
                  </a:lnTo>
                  <a:close/>
                </a:path>
                <a:path w="128270" h="68580">
                  <a:moveTo>
                    <a:pt x="97040" y="54508"/>
                  </a:moveTo>
                  <a:lnTo>
                    <a:pt x="92798" y="55346"/>
                  </a:lnTo>
                  <a:lnTo>
                    <a:pt x="92798" y="61315"/>
                  </a:lnTo>
                  <a:lnTo>
                    <a:pt x="97040" y="59613"/>
                  </a:lnTo>
                  <a:lnTo>
                    <a:pt x="97040" y="54508"/>
                  </a:lnTo>
                  <a:close/>
                </a:path>
                <a:path w="128270" h="68580">
                  <a:moveTo>
                    <a:pt x="97040" y="46824"/>
                  </a:moveTo>
                  <a:lnTo>
                    <a:pt x="92798" y="47688"/>
                  </a:lnTo>
                  <a:lnTo>
                    <a:pt x="92798" y="53632"/>
                  </a:lnTo>
                  <a:lnTo>
                    <a:pt x="97040" y="52781"/>
                  </a:lnTo>
                  <a:lnTo>
                    <a:pt x="97040" y="46824"/>
                  </a:lnTo>
                  <a:close/>
                </a:path>
                <a:path w="128270" h="68580">
                  <a:moveTo>
                    <a:pt x="97040" y="39179"/>
                  </a:moveTo>
                  <a:lnTo>
                    <a:pt x="92798" y="40030"/>
                  </a:lnTo>
                  <a:lnTo>
                    <a:pt x="92798" y="45986"/>
                  </a:lnTo>
                  <a:lnTo>
                    <a:pt x="97040" y="44284"/>
                  </a:lnTo>
                  <a:lnTo>
                    <a:pt x="97040" y="39179"/>
                  </a:lnTo>
                  <a:close/>
                </a:path>
                <a:path w="128270" h="68580">
                  <a:moveTo>
                    <a:pt x="97040" y="30657"/>
                  </a:moveTo>
                  <a:lnTo>
                    <a:pt x="92798" y="32359"/>
                  </a:lnTo>
                  <a:lnTo>
                    <a:pt x="92798" y="38315"/>
                  </a:lnTo>
                  <a:lnTo>
                    <a:pt x="97040" y="36614"/>
                  </a:lnTo>
                  <a:lnTo>
                    <a:pt x="97040" y="30657"/>
                  </a:lnTo>
                  <a:close/>
                </a:path>
                <a:path w="128270" h="68580">
                  <a:moveTo>
                    <a:pt x="97040" y="22987"/>
                  </a:moveTo>
                  <a:lnTo>
                    <a:pt x="92798" y="24688"/>
                  </a:lnTo>
                  <a:lnTo>
                    <a:pt x="92798" y="30657"/>
                  </a:lnTo>
                  <a:lnTo>
                    <a:pt x="97040" y="28943"/>
                  </a:lnTo>
                  <a:lnTo>
                    <a:pt x="97040" y="22987"/>
                  </a:lnTo>
                  <a:close/>
                </a:path>
                <a:path w="128270" h="68580">
                  <a:moveTo>
                    <a:pt x="97040" y="15328"/>
                  </a:moveTo>
                  <a:lnTo>
                    <a:pt x="92798" y="17043"/>
                  </a:lnTo>
                  <a:lnTo>
                    <a:pt x="92798" y="22999"/>
                  </a:lnTo>
                  <a:lnTo>
                    <a:pt x="97040" y="21285"/>
                  </a:lnTo>
                  <a:lnTo>
                    <a:pt x="97040" y="15328"/>
                  </a:lnTo>
                  <a:close/>
                </a:path>
                <a:path w="128270" h="68580">
                  <a:moveTo>
                    <a:pt x="97040" y="7670"/>
                  </a:moveTo>
                  <a:lnTo>
                    <a:pt x="92798" y="9385"/>
                  </a:lnTo>
                  <a:lnTo>
                    <a:pt x="92798" y="15341"/>
                  </a:lnTo>
                  <a:lnTo>
                    <a:pt x="97040" y="13627"/>
                  </a:lnTo>
                  <a:lnTo>
                    <a:pt x="97040" y="7670"/>
                  </a:lnTo>
                  <a:close/>
                </a:path>
                <a:path w="128270" h="68580">
                  <a:moveTo>
                    <a:pt x="103847" y="52781"/>
                  </a:moveTo>
                  <a:lnTo>
                    <a:pt x="98755" y="53644"/>
                  </a:lnTo>
                  <a:lnTo>
                    <a:pt x="98755" y="59601"/>
                  </a:lnTo>
                  <a:lnTo>
                    <a:pt x="103847" y="58750"/>
                  </a:lnTo>
                  <a:lnTo>
                    <a:pt x="103847" y="52781"/>
                  </a:lnTo>
                  <a:close/>
                </a:path>
                <a:path w="128270" h="68580">
                  <a:moveTo>
                    <a:pt x="103847" y="45123"/>
                  </a:moveTo>
                  <a:lnTo>
                    <a:pt x="98755" y="45986"/>
                  </a:lnTo>
                  <a:lnTo>
                    <a:pt x="98755" y="51930"/>
                  </a:lnTo>
                  <a:lnTo>
                    <a:pt x="103847" y="51092"/>
                  </a:lnTo>
                  <a:lnTo>
                    <a:pt x="103847" y="45123"/>
                  </a:lnTo>
                  <a:close/>
                </a:path>
                <a:path w="128270" h="68580">
                  <a:moveTo>
                    <a:pt x="103847" y="37477"/>
                  </a:moveTo>
                  <a:lnTo>
                    <a:pt x="98755" y="38315"/>
                  </a:lnTo>
                  <a:lnTo>
                    <a:pt x="98755" y="44284"/>
                  </a:lnTo>
                  <a:lnTo>
                    <a:pt x="103847" y="42583"/>
                  </a:lnTo>
                  <a:lnTo>
                    <a:pt x="103847" y="37477"/>
                  </a:lnTo>
                  <a:close/>
                </a:path>
                <a:path w="128270" h="68580">
                  <a:moveTo>
                    <a:pt x="103847" y="28943"/>
                  </a:moveTo>
                  <a:lnTo>
                    <a:pt x="98755" y="30657"/>
                  </a:lnTo>
                  <a:lnTo>
                    <a:pt x="98755" y="36614"/>
                  </a:lnTo>
                  <a:lnTo>
                    <a:pt x="103847" y="34912"/>
                  </a:lnTo>
                  <a:lnTo>
                    <a:pt x="103847" y="28943"/>
                  </a:lnTo>
                  <a:close/>
                </a:path>
                <a:path w="128270" h="68580">
                  <a:moveTo>
                    <a:pt x="103847" y="22136"/>
                  </a:moveTo>
                  <a:lnTo>
                    <a:pt x="98755" y="22999"/>
                  </a:lnTo>
                  <a:lnTo>
                    <a:pt x="98755" y="28943"/>
                  </a:lnTo>
                  <a:lnTo>
                    <a:pt x="103847" y="28105"/>
                  </a:lnTo>
                  <a:lnTo>
                    <a:pt x="103847" y="22136"/>
                  </a:lnTo>
                  <a:close/>
                </a:path>
                <a:path w="128270" h="68580">
                  <a:moveTo>
                    <a:pt x="103847" y="13614"/>
                  </a:moveTo>
                  <a:lnTo>
                    <a:pt x="98755" y="15328"/>
                  </a:lnTo>
                  <a:lnTo>
                    <a:pt x="98755" y="21285"/>
                  </a:lnTo>
                  <a:lnTo>
                    <a:pt x="103847" y="19570"/>
                  </a:lnTo>
                  <a:lnTo>
                    <a:pt x="103847" y="13614"/>
                  </a:lnTo>
                  <a:close/>
                </a:path>
                <a:path w="128270" h="68580">
                  <a:moveTo>
                    <a:pt x="103847" y="5969"/>
                  </a:moveTo>
                  <a:lnTo>
                    <a:pt x="98755" y="7670"/>
                  </a:lnTo>
                  <a:lnTo>
                    <a:pt x="98755" y="13627"/>
                  </a:lnTo>
                  <a:lnTo>
                    <a:pt x="103847" y="11938"/>
                  </a:lnTo>
                  <a:lnTo>
                    <a:pt x="103847" y="5969"/>
                  </a:lnTo>
                  <a:close/>
                </a:path>
                <a:path w="128270" h="68580">
                  <a:moveTo>
                    <a:pt x="109804" y="51079"/>
                  </a:moveTo>
                  <a:lnTo>
                    <a:pt x="104724" y="51930"/>
                  </a:lnTo>
                  <a:lnTo>
                    <a:pt x="104724" y="57886"/>
                  </a:lnTo>
                  <a:lnTo>
                    <a:pt x="109804" y="57035"/>
                  </a:lnTo>
                  <a:lnTo>
                    <a:pt x="109804" y="51079"/>
                  </a:lnTo>
                  <a:close/>
                </a:path>
                <a:path w="128270" h="68580">
                  <a:moveTo>
                    <a:pt x="109804" y="43421"/>
                  </a:moveTo>
                  <a:lnTo>
                    <a:pt x="104724" y="44284"/>
                  </a:lnTo>
                  <a:lnTo>
                    <a:pt x="104724" y="50228"/>
                  </a:lnTo>
                  <a:lnTo>
                    <a:pt x="109804" y="49377"/>
                  </a:lnTo>
                  <a:lnTo>
                    <a:pt x="109804" y="43421"/>
                  </a:lnTo>
                  <a:close/>
                </a:path>
                <a:path w="128270" h="68580">
                  <a:moveTo>
                    <a:pt x="109804" y="35763"/>
                  </a:moveTo>
                  <a:lnTo>
                    <a:pt x="104724" y="36614"/>
                  </a:lnTo>
                  <a:lnTo>
                    <a:pt x="104724" y="42570"/>
                  </a:lnTo>
                  <a:lnTo>
                    <a:pt x="109804" y="41732"/>
                  </a:lnTo>
                  <a:lnTo>
                    <a:pt x="109804" y="35763"/>
                  </a:lnTo>
                  <a:close/>
                </a:path>
                <a:path w="128270" h="68580">
                  <a:moveTo>
                    <a:pt x="109804" y="28105"/>
                  </a:moveTo>
                  <a:lnTo>
                    <a:pt x="104724" y="28956"/>
                  </a:lnTo>
                  <a:lnTo>
                    <a:pt x="104724" y="34912"/>
                  </a:lnTo>
                  <a:lnTo>
                    <a:pt x="109804" y="34061"/>
                  </a:lnTo>
                  <a:lnTo>
                    <a:pt x="109804" y="28105"/>
                  </a:lnTo>
                  <a:close/>
                </a:path>
                <a:path w="128270" h="68580">
                  <a:moveTo>
                    <a:pt x="109804" y="20421"/>
                  </a:moveTo>
                  <a:lnTo>
                    <a:pt x="104724" y="21285"/>
                  </a:lnTo>
                  <a:lnTo>
                    <a:pt x="104724" y="27241"/>
                  </a:lnTo>
                  <a:lnTo>
                    <a:pt x="109804" y="26390"/>
                  </a:lnTo>
                  <a:lnTo>
                    <a:pt x="109804" y="20421"/>
                  </a:lnTo>
                  <a:close/>
                </a:path>
                <a:path w="128270" h="68580">
                  <a:moveTo>
                    <a:pt x="109804" y="12776"/>
                  </a:moveTo>
                  <a:lnTo>
                    <a:pt x="104724" y="13614"/>
                  </a:lnTo>
                  <a:lnTo>
                    <a:pt x="104724" y="19570"/>
                  </a:lnTo>
                  <a:lnTo>
                    <a:pt x="109804" y="17881"/>
                  </a:lnTo>
                  <a:lnTo>
                    <a:pt x="109804" y="12776"/>
                  </a:lnTo>
                  <a:close/>
                </a:path>
                <a:path w="128270" h="68580">
                  <a:moveTo>
                    <a:pt x="109804" y="4267"/>
                  </a:moveTo>
                  <a:lnTo>
                    <a:pt x="104724" y="5969"/>
                  </a:lnTo>
                  <a:lnTo>
                    <a:pt x="104724" y="11938"/>
                  </a:lnTo>
                  <a:lnTo>
                    <a:pt x="109804" y="10236"/>
                  </a:lnTo>
                  <a:lnTo>
                    <a:pt x="109804" y="4267"/>
                  </a:lnTo>
                  <a:close/>
                </a:path>
                <a:path w="128270" h="68580">
                  <a:moveTo>
                    <a:pt x="115785" y="49377"/>
                  </a:moveTo>
                  <a:lnTo>
                    <a:pt x="110680" y="50241"/>
                  </a:lnTo>
                  <a:lnTo>
                    <a:pt x="110680" y="56197"/>
                  </a:lnTo>
                  <a:lnTo>
                    <a:pt x="115785" y="55346"/>
                  </a:lnTo>
                  <a:lnTo>
                    <a:pt x="115785" y="49377"/>
                  </a:lnTo>
                  <a:close/>
                </a:path>
                <a:path w="128270" h="68580">
                  <a:moveTo>
                    <a:pt x="115785" y="41732"/>
                  </a:moveTo>
                  <a:lnTo>
                    <a:pt x="110680" y="42583"/>
                  </a:lnTo>
                  <a:lnTo>
                    <a:pt x="110680" y="48539"/>
                  </a:lnTo>
                  <a:lnTo>
                    <a:pt x="115785" y="47688"/>
                  </a:lnTo>
                  <a:lnTo>
                    <a:pt x="115785" y="41732"/>
                  </a:lnTo>
                  <a:close/>
                </a:path>
                <a:path w="128270" h="68580">
                  <a:moveTo>
                    <a:pt x="115785" y="34061"/>
                  </a:moveTo>
                  <a:lnTo>
                    <a:pt x="110680" y="34925"/>
                  </a:lnTo>
                  <a:lnTo>
                    <a:pt x="110680" y="40881"/>
                  </a:lnTo>
                  <a:lnTo>
                    <a:pt x="115785" y="40030"/>
                  </a:lnTo>
                  <a:lnTo>
                    <a:pt x="115785" y="34061"/>
                  </a:lnTo>
                  <a:close/>
                </a:path>
                <a:path w="128270" h="68580">
                  <a:moveTo>
                    <a:pt x="115785" y="26390"/>
                  </a:moveTo>
                  <a:lnTo>
                    <a:pt x="110680" y="27254"/>
                  </a:lnTo>
                  <a:lnTo>
                    <a:pt x="110680" y="33197"/>
                  </a:lnTo>
                  <a:lnTo>
                    <a:pt x="115785" y="32359"/>
                  </a:lnTo>
                  <a:lnTo>
                    <a:pt x="115785" y="26390"/>
                  </a:lnTo>
                  <a:close/>
                </a:path>
                <a:path w="128270" h="68580">
                  <a:moveTo>
                    <a:pt x="115785" y="18745"/>
                  </a:moveTo>
                  <a:lnTo>
                    <a:pt x="110680" y="19583"/>
                  </a:lnTo>
                  <a:lnTo>
                    <a:pt x="110680" y="25552"/>
                  </a:lnTo>
                  <a:lnTo>
                    <a:pt x="115785" y="24701"/>
                  </a:lnTo>
                  <a:lnTo>
                    <a:pt x="115785" y="18745"/>
                  </a:lnTo>
                  <a:close/>
                </a:path>
                <a:path w="128270" h="68580">
                  <a:moveTo>
                    <a:pt x="115785" y="11074"/>
                  </a:moveTo>
                  <a:lnTo>
                    <a:pt x="110680" y="11938"/>
                  </a:lnTo>
                  <a:lnTo>
                    <a:pt x="110680" y="17881"/>
                  </a:lnTo>
                  <a:lnTo>
                    <a:pt x="115785" y="17043"/>
                  </a:lnTo>
                  <a:lnTo>
                    <a:pt x="115785" y="11074"/>
                  </a:lnTo>
                  <a:close/>
                </a:path>
                <a:path w="128270" h="68580">
                  <a:moveTo>
                    <a:pt x="115785" y="3403"/>
                  </a:moveTo>
                  <a:lnTo>
                    <a:pt x="110680" y="4267"/>
                  </a:lnTo>
                  <a:lnTo>
                    <a:pt x="110680" y="10223"/>
                  </a:lnTo>
                  <a:lnTo>
                    <a:pt x="115785" y="9372"/>
                  </a:lnTo>
                  <a:lnTo>
                    <a:pt x="115785" y="3403"/>
                  </a:lnTo>
                  <a:close/>
                </a:path>
                <a:path w="128270" h="68580">
                  <a:moveTo>
                    <a:pt x="121729" y="47688"/>
                  </a:moveTo>
                  <a:lnTo>
                    <a:pt x="116624" y="48552"/>
                  </a:lnTo>
                  <a:lnTo>
                    <a:pt x="116624" y="54495"/>
                  </a:lnTo>
                  <a:lnTo>
                    <a:pt x="121729" y="53644"/>
                  </a:lnTo>
                  <a:lnTo>
                    <a:pt x="121729" y="47688"/>
                  </a:lnTo>
                  <a:close/>
                </a:path>
                <a:path w="128270" h="68580">
                  <a:moveTo>
                    <a:pt x="121729" y="40017"/>
                  </a:moveTo>
                  <a:lnTo>
                    <a:pt x="116624" y="41732"/>
                  </a:lnTo>
                  <a:lnTo>
                    <a:pt x="116624" y="47688"/>
                  </a:lnTo>
                  <a:lnTo>
                    <a:pt x="121729" y="45974"/>
                  </a:lnTo>
                  <a:lnTo>
                    <a:pt x="121729" y="40017"/>
                  </a:lnTo>
                  <a:close/>
                </a:path>
                <a:path w="128270" h="68580">
                  <a:moveTo>
                    <a:pt x="121729" y="32359"/>
                  </a:moveTo>
                  <a:lnTo>
                    <a:pt x="116624" y="34061"/>
                  </a:lnTo>
                  <a:lnTo>
                    <a:pt x="116624" y="39166"/>
                  </a:lnTo>
                  <a:lnTo>
                    <a:pt x="121729" y="38315"/>
                  </a:lnTo>
                  <a:lnTo>
                    <a:pt x="121729" y="32359"/>
                  </a:lnTo>
                  <a:close/>
                </a:path>
                <a:path w="128270" h="68580">
                  <a:moveTo>
                    <a:pt x="121729" y="24688"/>
                  </a:moveTo>
                  <a:lnTo>
                    <a:pt x="116624" y="25552"/>
                  </a:lnTo>
                  <a:lnTo>
                    <a:pt x="116624" y="31496"/>
                  </a:lnTo>
                  <a:lnTo>
                    <a:pt x="121729" y="30657"/>
                  </a:lnTo>
                  <a:lnTo>
                    <a:pt x="121729" y="24688"/>
                  </a:lnTo>
                  <a:close/>
                </a:path>
                <a:path w="128270" h="68580">
                  <a:moveTo>
                    <a:pt x="121729" y="17043"/>
                  </a:moveTo>
                  <a:lnTo>
                    <a:pt x="116624" y="17894"/>
                  </a:lnTo>
                  <a:lnTo>
                    <a:pt x="116624" y="23850"/>
                  </a:lnTo>
                  <a:lnTo>
                    <a:pt x="121729" y="22999"/>
                  </a:lnTo>
                  <a:lnTo>
                    <a:pt x="121729" y="17043"/>
                  </a:lnTo>
                  <a:close/>
                </a:path>
                <a:path w="128270" h="68580">
                  <a:moveTo>
                    <a:pt x="121729" y="9372"/>
                  </a:moveTo>
                  <a:lnTo>
                    <a:pt x="116624" y="10236"/>
                  </a:lnTo>
                  <a:lnTo>
                    <a:pt x="116624" y="16179"/>
                  </a:lnTo>
                  <a:lnTo>
                    <a:pt x="121729" y="15328"/>
                  </a:lnTo>
                  <a:lnTo>
                    <a:pt x="121729" y="9372"/>
                  </a:lnTo>
                  <a:close/>
                </a:path>
                <a:path w="128270" h="68580">
                  <a:moveTo>
                    <a:pt x="121729" y="1701"/>
                  </a:moveTo>
                  <a:lnTo>
                    <a:pt x="116624" y="2565"/>
                  </a:lnTo>
                  <a:lnTo>
                    <a:pt x="116624" y="8521"/>
                  </a:lnTo>
                  <a:lnTo>
                    <a:pt x="121729" y="7670"/>
                  </a:lnTo>
                  <a:lnTo>
                    <a:pt x="121729" y="1701"/>
                  </a:lnTo>
                  <a:close/>
                </a:path>
                <a:path w="128270" h="68580">
                  <a:moveTo>
                    <a:pt x="127685" y="45974"/>
                  </a:moveTo>
                  <a:lnTo>
                    <a:pt x="122593" y="47688"/>
                  </a:lnTo>
                  <a:lnTo>
                    <a:pt x="122593" y="53644"/>
                  </a:lnTo>
                  <a:lnTo>
                    <a:pt x="127685" y="51930"/>
                  </a:lnTo>
                  <a:lnTo>
                    <a:pt x="127685" y="45974"/>
                  </a:lnTo>
                  <a:close/>
                </a:path>
                <a:path w="128270" h="68580">
                  <a:moveTo>
                    <a:pt x="127685" y="38315"/>
                  </a:moveTo>
                  <a:lnTo>
                    <a:pt x="122593" y="40030"/>
                  </a:lnTo>
                  <a:lnTo>
                    <a:pt x="122593" y="45123"/>
                  </a:lnTo>
                  <a:lnTo>
                    <a:pt x="127685" y="44284"/>
                  </a:lnTo>
                  <a:lnTo>
                    <a:pt x="127685" y="38315"/>
                  </a:lnTo>
                  <a:close/>
                </a:path>
                <a:path w="128270" h="68580">
                  <a:moveTo>
                    <a:pt x="127685" y="30657"/>
                  </a:moveTo>
                  <a:lnTo>
                    <a:pt x="122593" y="32359"/>
                  </a:lnTo>
                  <a:lnTo>
                    <a:pt x="122593" y="37465"/>
                  </a:lnTo>
                  <a:lnTo>
                    <a:pt x="127685" y="36614"/>
                  </a:lnTo>
                  <a:lnTo>
                    <a:pt x="127685" y="30657"/>
                  </a:lnTo>
                  <a:close/>
                </a:path>
                <a:path w="128270" h="68580">
                  <a:moveTo>
                    <a:pt x="127685" y="22987"/>
                  </a:moveTo>
                  <a:lnTo>
                    <a:pt x="122593" y="23850"/>
                  </a:lnTo>
                  <a:lnTo>
                    <a:pt x="122593" y="29794"/>
                  </a:lnTo>
                  <a:lnTo>
                    <a:pt x="127685" y="28943"/>
                  </a:lnTo>
                  <a:lnTo>
                    <a:pt x="127685" y="22987"/>
                  </a:lnTo>
                  <a:close/>
                </a:path>
                <a:path w="128270" h="68580">
                  <a:moveTo>
                    <a:pt x="127685" y="15328"/>
                  </a:moveTo>
                  <a:lnTo>
                    <a:pt x="122593" y="17043"/>
                  </a:lnTo>
                  <a:lnTo>
                    <a:pt x="122593" y="22999"/>
                  </a:lnTo>
                  <a:lnTo>
                    <a:pt x="127685" y="21285"/>
                  </a:lnTo>
                  <a:lnTo>
                    <a:pt x="127685" y="15328"/>
                  </a:lnTo>
                  <a:close/>
                </a:path>
                <a:path w="128270" h="68580">
                  <a:moveTo>
                    <a:pt x="127685" y="7670"/>
                  </a:moveTo>
                  <a:lnTo>
                    <a:pt x="122593" y="9385"/>
                  </a:lnTo>
                  <a:lnTo>
                    <a:pt x="122593" y="14478"/>
                  </a:lnTo>
                  <a:lnTo>
                    <a:pt x="127685" y="13627"/>
                  </a:lnTo>
                  <a:lnTo>
                    <a:pt x="127685" y="7670"/>
                  </a:lnTo>
                  <a:close/>
                </a:path>
                <a:path w="128270" h="68580">
                  <a:moveTo>
                    <a:pt x="127685" y="0"/>
                  </a:moveTo>
                  <a:lnTo>
                    <a:pt x="122593" y="1701"/>
                  </a:lnTo>
                  <a:lnTo>
                    <a:pt x="122593" y="6807"/>
                  </a:lnTo>
                  <a:lnTo>
                    <a:pt x="127685" y="5969"/>
                  </a:lnTo>
                  <a:lnTo>
                    <a:pt x="1276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93998" y="2345854"/>
              <a:ext cx="133350" cy="69850"/>
            </a:xfrm>
            <a:custGeom>
              <a:avLst/>
              <a:gdLst/>
              <a:ahLst/>
              <a:cxnLst/>
              <a:rect l="l" t="t" r="r" b="b"/>
              <a:pathLst>
                <a:path w="133350" h="69850">
                  <a:moveTo>
                    <a:pt x="5092" y="33185"/>
                  </a:moveTo>
                  <a:lnTo>
                    <a:pt x="0" y="34886"/>
                  </a:lnTo>
                  <a:lnTo>
                    <a:pt x="0" y="40855"/>
                  </a:lnTo>
                  <a:lnTo>
                    <a:pt x="5092" y="39154"/>
                  </a:lnTo>
                  <a:lnTo>
                    <a:pt x="5092" y="33185"/>
                  </a:lnTo>
                  <a:close/>
                </a:path>
                <a:path w="133350" h="69850">
                  <a:moveTo>
                    <a:pt x="76619" y="62141"/>
                  </a:moveTo>
                  <a:lnTo>
                    <a:pt x="71513" y="63842"/>
                  </a:lnTo>
                  <a:lnTo>
                    <a:pt x="71513" y="69799"/>
                  </a:lnTo>
                  <a:lnTo>
                    <a:pt x="76619" y="68961"/>
                  </a:lnTo>
                  <a:lnTo>
                    <a:pt x="76619" y="62141"/>
                  </a:lnTo>
                  <a:close/>
                </a:path>
                <a:path w="133350" h="69850">
                  <a:moveTo>
                    <a:pt x="76619" y="54470"/>
                  </a:moveTo>
                  <a:lnTo>
                    <a:pt x="71513" y="56184"/>
                  </a:lnTo>
                  <a:lnTo>
                    <a:pt x="71513" y="62128"/>
                  </a:lnTo>
                  <a:lnTo>
                    <a:pt x="76619" y="61290"/>
                  </a:lnTo>
                  <a:lnTo>
                    <a:pt x="76619" y="54470"/>
                  </a:lnTo>
                  <a:close/>
                </a:path>
                <a:path w="133350" h="69850">
                  <a:moveTo>
                    <a:pt x="76619" y="46799"/>
                  </a:moveTo>
                  <a:lnTo>
                    <a:pt x="71513" y="48514"/>
                  </a:lnTo>
                  <a:lnTo>
                    <a:pt x="71513" y="54470"/>
                  </a:lnTo>
                  <a:lnTo>
                    <a:pt x="76619" y="52755"/>
                  </a:lnTo>
                  <a:lnTo>
                    <a:pt x="76619" y="46799"/>
                  </a:lnTo>
                  <a:close/>
                </a:path>
                <a:path w="133350" h="69850">
                  <a:moveTo>
                    <a:pt x="76619" y="38290"/>
                  </a:moveTo>
                  <a:lnTo>
                    <a:pt x="71513" y="39992"/>
                  </a:lnTo>
                  <a:lnTo>
                    <a:pt x="71513" y="45961"/>
                  </a:lnTo>
                  <a:lnTo>
                    <a:pt x="76619" y="44259"/>
                  </a:lnTo>
                  <a:lnTo>
                    <a:pt x="76619" y="38290"/>
                  </a:lnTo>
                  <a:close/>
                </a:path>
                <a:path w="133350" h="69850">
                  <a:moveTo>
                    <a:pt x="76619" y="30645"/>
                  </a:moveTo>
                  <a:lnTo>
                    <a:pt x="71513" y="31508"/>
                  </a:lnTo>
                  <a:lnTo>
                    <a:pt x="71513" y="38303"/>
                  </a:lnTo>
                  <a:lnTo>
                    <a:pt x="76619" y="36601"/>
                  </a:lnTo>
                  <a:lnTo>
                    <a:pt x="76619" y="30645"/>
                  </a:lnTo>
                  <a:close/>
                </a:path>
                <a:path w="133350" h="69850">
                  <a:moveTo>
                    <a:pt x="76619" y="22974"/>
                  </a:moveTo>
                  <a:lnTo>
                    <a:pt x="71513" y="23837"/>
                  </a:lnTo>
                  <a:lnTo>
                    <a:pt x="71513" y="30645"/>
                  </a:lnTo>
                  <a:lnTo>
                    <a:pt x="76619" y="28930"/>
                  </a:lnTo>
                  <a:lnTo>
                    <a:pt x="76619" y="22974"/>
                  </a:lnTo>
                  <a:close/>
                </a:path>
                <a:path w="133350" h="69850">
                  <a:moveTo>
                    <a:pt x="76619" y="14452"/>
                  </a:moveTo>
                  <a:lnTo>
                    <a:pt x="71513" y="16154"/>
                  </a:lnTo>
                  <a:lnTo>
                    <a:pt x="71513" y="22123"/>
                  </a:lnTo>
                  <a:lnTo>
                    <a:pt x="76619" y="20421"/>
                  </a:lnTo>
                  <a:lnTo>
                    <a:pt x="76619" y="14452"/>
                  </a:lnTo>
                  <a:close/>
                </a:path>
                <a:path w="133350" h="69850">
                  <a:moveTo>
                    <a:pt x="82575" y="61290"/>
                  </a:moveTo>
                  <a:lnTo>
                    <a:pt x="77470" y="62141"/>
                  </a:lnTo>
                  <a:lnTo>
                    <a:pt x="77470" y="68097"/>
                  </a:lnTo>
                  <a:lnTo>
                    <a:pt x="82575" y="67246"/>
                  </a:lnTo>
                  <a:lnTo>
                    <a:pt x="82575" y="61290"/>
                  </a:lnTo>
                  <a:close/>
                </a:path>
                <a:path w="133350" h="69850">
                  <a:moveTo>
                    <a:pt x="82575" y="52755"/>
                  </a:moveTo>
                  <a:lnTo>
                    <a:pt x="77470" y="54470"/>
                  </a:lnTo>
                  <a:lnTo>
                    <a:pt x="77470" y="60439"/>
                  </a:lnTo>
                  <a:lnTo>
                    <a:pt x="82575" y="58724"/>
                  </a:lnTo>
                  <a:lnTo>
                    <a:pt x="82575" y="52755"/>
                  </a:lnTo>
                  <a:close/>
                </a:path>
                <a:path w="133350" h="69850">
                  <a:moveTo>
                    <a:pt x="82575" y="45110"/>
                  </a:moveTo>
                  <a:lnTo>
                    <a:pt x="77470" y="45961"/>
                  </a:lnTo>
                  <a:lnTo>
                    <a:pt x="77470" y="51917"/>
                  </a:lnTo>
                  <a:lnTo>
                    <a:pt x="82575" y="51066"/>
                  </a:lnTo>
                  <a:lnTo>
                    <a:pt x="82575" y="45110"/>
                  </a:lnTo>
                  <a:close/>
                </a:path>
                <a:path w="133350" h="69850">
                  <a:moveTo>
                    <a:pt x="82575" y="36601"/>
                  </a:moveTo>
                  <a:lnTo>
                    <a:pt x="77470" y="38303"/>
                  </a:lnTo>
                  <a:lnTo>
                    <a:pt x="77470" y="44272"/>
                  </a:lnTo>
                  <a:lnTo>
                    <a:pt x="82575" y="42570"/>
                  </a:lnTo>
                  <a:lnTo>
                    <a:pt x="82575" y="36601"/>
                  </a:lnTo>
                  <a:close/>
                </a:path>
                <a:path w="133350" h="69850">
                  <a:moveTo>
                    <a:pt x="82575" y="28930"/>
                  </a:moveTo>
                  <a:lnTo>
                    <a:pt x="77470" y="30645"/>
                  </a:lnTo>
                  <a:lnTo>
                    <a:pt x="77470" y="36601"/>
                  </a:lnTo>
                  <a:lnTo>
                    <a:pt x="82575" y="34886"/>
                  </a:lnTo>
                  <a:lnTo>
                    <a:pt x="82575" y="28930"/>
                  </a:lnTo>
                  <a:close/>
                </a:path>
                <a:path w="133350" h="69850">
                  <a:moveTo>
                    <a:pt x="82575" y="21272"/>
                  </a:moveTo>
                  <a:lnTo>
                    <a:pt x="77470" y="22136"/>
                  </a:lnTo>
                  <a:lnTo>
                    <a:pt x="77470" y="28079"/>
                  </a:lnTo>
                  <a:lnTo>
                    <a:pt x="82575" y="27241"/>
                  </a:lnTo>
                  <a:lnTo>
                    <a:pt x="82575" y="21272"/>
                  </a:lnTo>
                  <a:close/>
                </a:path>
                <a:path w="133350" h="69850">
                  <a:moveTo>
                    <a:pt x="82575" y="12763"/>
                  </a:moveTo>
                  <a:lnTo>
                    <a:pt x="77470" y="14465"/>
                  </a:lnTo>
                  <a:lnTo>
                    <a:pt x="77470" y="20434"/>
                  </a:lnTo>
                  <a:lnTo>
                    <a:pt x="82575" y="18732"/>
                  </a:lnTo>
                  <a:lnTo>
                    <a:pt x="82575" y="12763"/>
                  </a:lnTo>
                  <a:close/>
                </a:path>
                <a:path w="133350" h="69850">
                  <a:moveTo>
                    <a:pt x="89395" y="59575"/>
                  </a:moveTo>
                  <a:lnTo>
                    <a:pt x="84277" y="60439"/>
                  </a:lnTo>
                  <a:lnTo>
                    <a:pt x="84277" y="66382"/>
                  </a:lnTo>
                  <a:lnTo>
                    <a:pt x="89395" y="65544"/>
                  </a:lnTo>
                  <a:lnTo>
                    <a:pt x="89395" y="59575"/>
                  </a:lnTo>
                  <a:close/>
                </a:path>
                <a:path w="133350" h="69850">
                  <a:moveTo>
                    <a:pt x="89395" y="51066"/>
                  </a:moveTo>
                  <a:lnTo>
                    <a:pt x="84277" y="52755"/>
                  </a:lnTo>
                  <a:lnTo>
                    <a:pt x="84277" y="58724"/>
                  </a:lnTo>
                  <a:lnTo>
                    <a:pt x="89395" y="57023"/>
                  </a:lnTo>
                  <a:lnTo>
                    <a:pt x="89395" y="51066"/>
                  </a:lnTo>
                  <a:close/>
                </a:path>
                <a:path w="133350" h="69850">
                  <a:moveTo>
                    <a:pt x="89395" y="43421"/>
                  </a:moveTo>
                  <a:lnTo>
                    <a:pt x="84277" y="44272"/>
                  </a:lnTo>
                  <a:lnTo>
                    <a:pt x="84277" y="50228"/>
                  </a:lnTo>
                  <a:lnTo>
                    <a:pt x="89395" y="49377"/>
                  </a:lnTo>
                  <a:lnTo>
                    <a:pt x="89395" y="43421"/>
                  </a:lnTo>
                  <a:close/>
                </a:path>
                <a:path w="133350" h="69850">
                  <a:moveTo>
                    <a:pt x="89395" y="35737"/>
                  </a:moveTo>
                  <a:lnTo>
                    <a:pt x="84277" y="36601"/>
                  </a:lnTo>
                  <a:lnTo>
                    <a:pt x="84277" y="42557"/>
                  </a:lnTo>
                  <a:lnTo>
                    <a:pt x="89395" y="41706"/>
                  </a:lnTo>
                  <a:lnTo>
                    <a:pt x="89395" y="35737"/>
                  </a:lnTo>
                  <a:close/>
                </a:path>
                <a:path w="133350" h="69850">
                  <a:moveTo>
                    <a:pt x="89395" y="27228"/>
                  </a:moveTo>
                  <a:lnTo>
                    <a:pt x="84277" y="28930"/>
                  </a:lnTo>
                  <a:lnTo>
                    <a:pt x="84277" y="34886"/>
                  </a:lnTo>
                  <a:lnTo>
                    <a:pt x="89395" y="33185"/>
                  </a:lnTo>
                  <a:lnTo>
                    <a:pt x="89395" y="27228"/>
                  </a:lnTo>
                  <a:close/>
                </a:path>
                <a:path w="133350" h="69850">
                  <a:moveTo>
                    <a:pt x="89395" y="19570"/>
                  </a:moveTo>
                  <a:lnTo>
                    <a:pt x="84277" y="20434"/>
                  </a:lnTo>
                  <a:lnTo>
                    <a:pt x="84277" y="26377"/>
                  </a:lnTo>
                  <a:lnTo>
                    <a:pt x="89395" y="25539"/>
                  </a:lnTo>
                  <a:lnTo>
                    <a:pt x="89395" y="19570"/>
                  </a:lnTo>
                  <a:close/>
                </a:path>
                <a:path w="133350" h="69850">
                  <a:moveTo>
                    <a:pt x="89395" y="11899"/>
                  </a:moveTo>
                  <a:lnTo>
                    <a:pt x="84277" y="12763"/>
                  </a:lnTo>
                  <a:lnTo>
                    <a:pt x="84277" y="18719"/>
                  </a:lnTo>
                  <a:lnTo>
                    <a:pt x="89395" y="17868"/>
                  </a:lnTo>
                  <a:lnTo>
                    <a:pt x="89395" y="11899"/>
                  </a:lnTo>
                  <a:close/>
                </a:path>
                <a:path w="133350" h="69850">
                  <a:moveTo>
                    <a:pt x="95351" y="57023"/>
                  </a:moveTo>
                  <a:lnTo>
                    <a:pt x="91084" y="58724"/>
                  </a:lnTo>
                  <a:lnTo>
                    <a:pt x="91084" y="64693"/>
                  </a:lnTo>
                  <a:lnTo>
                    <a:pt x="95351" y="62992"/>
                  </a:lnTo>
                  <a:lnTo>
                    <a:pt x="95351" y="57023"/>
                  </a:lnTo>
                  <a:close/>
                </a:path>
                <a:path w="133350" h="69850">
                  <a:moveTo>
                    <a:pt x="95351" y="49364"/>
                  </a:moveTo>
                  <a:lnTo>
                    <a:pt x="91084" y="51066"/>
                  </a:lnTo>
                  <a:lnTo>
                    <a:pt x="91084" y="57023"/>
                  </a:lnTo>
                  <a:lnTo>
                    <a:pt x="95351" y="55321"/>
                  </a:lnTo>
                  <a:lnTo>
                    <a:pt x="95351" y="49364"/>
                  </a:lnTo>
                  <a:close/>
                </a:path>
                <a:path w="133350" h="69850">
                  <a:moveTo>
                    <a:pt x="95351" y="41706"/>
                  </a:moveTo>
                  <a:lnTo>
                    <a:pt x="91084" y="42570"/>
                  </a:lnTo>
                  <a:lnTo>
                    <a:pt x="91084" y="49377"/>
                  </a:lnTo>
                  <a:lnTo>
                    <a:pt x="95351" y="47663"/>
                  </a:lnTo>
                  <a:lnTo>
                    <a:pt x="95351" y="41706"/>
                  </a:lnTo>
                  <a:close/>
                </a:path>
                <a:path w="133350" h="69850">
                  <a:moveTo>
                    <a:pt x="95351" y="33185"/>
                  </a:moveTo>
                  <a:lnTo>
                    <a:pt x="91084" y="34886"/>
                  </a:lnTo>
                  <a:lnTo>
                    <a:pt x="91084" y="40843"/>
                  </a:lnTo>
                  <a:lnTo>
                    <a:pt x="95351" y="39992"/>
                  </a:lnTo>
                  <a:lnTo>
                    <a:pt x="95351" y="33185"/>
                  </a:lnTo>
                  <a:close/>
                </a:path>
                <a:path w="133350" h="69850">
                  <a:moveTo>
                    <a:pt x="95351" y="25539"/>
                  </a:moveTo>
                  <a:lnTo>
                    <a:pt x="91084" y="27241"/>
                  </a:lnTo>
                  <a:lnTo>
                    <a:pt x="91084" y="33197"/>
                  </a:lnTo>
                  <a:lnTo>
                    <a:pt x="95351" y="31508"/>
                  </a:lnTo>
                  <a:lnTo>
                    <a:pt x="95351" y="25539"/>
                  </a:lnTo>
                  <a:close/>
                </a:path>
                <a:path w="133350" h="69850">
                  <a:moveTo>
                    <a:pt x="95351" y="17868"/>
                  </a:moveTo>
                  <a:lnTo>
                    <a:pt x="91084" y="18732"/>
                  </a:lnTo>
                  <a:lnTo>
                    <a:pt x="91084" y="24688"/>
                  </a:lnTo>
                  <a:lnTo>
                    <a:pt x="95351" y="23837"/>
                  </a:lnTo>
                  <a:lnTo>
                    <a:pt x="95351" y="17868"/>
                  </a:lnTo>
                  <a:close/>
                </a:path>
                <a:path w="133350" h="69850">
                  <a:moveTo>
                    <a:pt x="95351" y="10198"/>
                  </a:moveTo>
                  <a:lnTo>
                    <a:pt x="91084" y="11061"/>
                  </a:lnTo>
                  <a:lnTo>
                    <a:pt x="91084" y="17005"/>
                  </a:lnTo>
                  <a:lnTo>
                    <a:pt x="95351" y="16154"/>
                  </a:lnTo>
                  <a:lnTo>
                    <a:pt x="95351" y="10198"/>
                  </a:lnTo>
                  <a:close/>
                </a:path>
                <a:path w="133350" h="69850">
                  <a:moveTo>
                    <a:pt x="102171" y="55321"/>
                  </a:moveTo>
                  <a:lnTo>
                    <a:pt x="97053" y="57023"/>
                  </a:lnTo>
                  <a:lnTo>
                    <a:pt x="97053" y="62992"/>
                  </a:lnTo>
                  <a:lnTo>
                    <a:pt x="102171" y="61290"/>
                  </a:lnTo>
                  <a:lnTo>
                    <a:pt x="102171" y="55321"/>
                  </a:lnTo>
                  <a:close/>
                </a:path>
                <a:path w="133350" h="69850">
                  <a:moveTo>
                    <a:pt x="102171" y="47663"/>
                  </a:moveTo>
                  <a:lnTo>
                    <a:pt x="97053" y="49377"/>
                  </a:lnTo>
                  <a:lnTo>
                    <a:pt x="97053" y="55333"/>
                  </a:lnTo>
                  <a:lnTo>
                    <a:pt x="102171" y="53619"/>
                  </a:lnTo>
                  <a:lnTo>
                    <a:pt x="102171" y="47663"/>
                  </a:lnTo>
                  <a:close/>
                </a:path>
                <a:path w="133350" h="69850">
                  <a:moveTo>
                    <a:pt x="102171" y="39992"/>
                  </a:moveTo>
                  <a:lnTo>
                    <a:pt x="97053" y="40855"/>
                  </a:lnTo>
                  <a:lnTo>
                    <a:pt x="97053" y="46799"/>
                  </a:lnTo>
                  <a:lnTo>
                    <a:pt x="102171" y="45961"/>
                  </a:lnTo>
                  <a:lnTo>
                    <a:pt x="102171" y="39992"/>
                  </a:lnTo>
                  <a:close/>
                </a:path>
                <a:path w="133350" h="69850">
                  <a:moveTo>
                    <a:pt x="102171" y="31496"/>
                  </a:moveTo>
                  <a:lnTo>
                    <a:pt x="97053" y="33185"/>
                  </a:lnTo>
                  <a:lnTo>
                    <a:pt x="97053" y="39154"/>
                  </a:lnTo>
                  <a:lnTo>
                    <a:pt x="102171" y="37452"/>
                  </a:lnTo>
                  <a:lnTo>
                    <a:pt x="102171" y="31496"/>
                  </a:lnTo>
                  <a:close/>
                </a:path>
                <a:path w="133350" h="69850">
                  <a:moveTo>
                    <a:pt x="102171" y="23837"/>
                  </a:moveTo>
                  <a:lnTo>
                    <a:pt x="97053" y="25539"/>
                  </a:lnTo>
                  <a:lnTo>
                    <a:pt x="97053" y="31508"/>
                  </a:lnTo>
                  <a:lnTo>
                    <a:pt x="102171" y="29794"/>
                  </a:lnTo>
                  <a:lnTo>
                    <a:pt x="102171" y="23837"/>
                  </a:lnTo>
                  <a:close/>
                </a:path>
                <a:path w="133350" h="69850">
                  <a:moveTo>
                    <a:pt x="102171" y="16154"/>
                  </a:moveTo>
                  <a:lnTo>
                    <a:pt x="97053" y="17868"/>
                  </a:lnTo>
                  <a:lnTo>
                    <a:pt x="97053" y="23837"/>
                  </a:lnTo>
                  <a:lnTo>
                    <a:pt x="102171" y="22123"/>
                  </a:lnTo>
                  <a:lnTo>
                    <a:pt x="102171" y="16154"/>
                  </a:lnTo>
                  <a:close/>
                </a:path>
                <a:path w="133350" h="69850">
                  <a:moveTo>
                    <a:pt x="102171" y="8509"/>
                  </a:moveTo>
                  <a:lnTo>
                    <a:pt x="97053" y="9359"/>
                  </a:lnTo>
                  <a:lnTo>
                    <a:pt x="97053" y="15316"/>
                  </a:lnTo>
                  <a:lnTo>
                    <a:pt x="102171" y="14465"/>
                  </a:lnTo>
                  <a:lnTo>
                    <a:pt x="102171" y="8509"/>
                  </a:lnTo>
                  <a:close/>
                </a:path>
                <a:path w="133350" h="69850">
                  <a:moveTo>
                    <a:pt x="108127" y="53619"/>
                  </a:moveTo>
                  <a:lnTo>
                    <a:pt x="102997" y="55333"/>
                  </a:lnTo>
                  <a:lnTo>
                    <a:pt x="102997" y="61290"/>
                  </a:lnTo>
                  <a:lnTo>
                    <a:pt x="108127" y="60439"/>
                  </a:lnTo>
                  <a:lnTo>
                    <a:pt x="108127" y="53619"/>
                  </a:lnTo>
                  <a:close/>
                </a:path>
                <a:path w="133350" h="69850">
                  <a:moveTo>
                    <a:pt x="108127" y="45961"/>
                  </a:moveTo>
                  <a:lnTo>
                    <a:pt x="102997" y="47663"/>
                  </a:lnTo>
                  <a:lnTo>
                    <a:pt x="102997" y="53619"/>
                  </a:lnTo>
                  <a:lnTo>
                    <a:pt x="108127" y="51930"/>
                  </a:lnTo>
                  <a:lnTo>
                    <a:pt x="108127" y="45961"/>
                  </a:lnTo>
                  <a:close/>
                </a:path>
                <a:path w="133350" h="69850">
                  <a:moveTo>
                    <a:pt x="108127" y="38290"/>
                  </a:moveTo>
                  <a:lnTo>
                    <a:pt x="102997" y="39154"/>
                  </a:lnTo>
                  <a:lnTo>
                    <a:pt x="102997" y="45110"/>
                  </a:lnTo>
                  <a:lnTo>
                    <a:pt x="108127" y="44259"/>
                  </a:lnTo>
                  <a:lnTo>
                    <a:pt x="108127" y="38290"/>
                  </a:lnTo>
                  <a:close/>
                </a:path>
                <a:path w="133350" h="69850">
                  <a:moveTo>
                    <a:pt x="108127" y="30645"/>
                  </a:moveTo>
                  <a:lnTo>
                    <a:pt x="102997" y="31508"/>
                  </a:lnTo>
                  <a:lnTo>
                    <a:pt x="102997" y="37452"/>
                  </a:lnTo>
                  <a:lnTo>
                    <a:pt x="108127" y="36601"/>
                  </a:lnTo>
                  <a:lnTo>
                    <a:pt x="108127" y="30645"/>
                  </a:lnTo>
                  <a:close/>
                </a:path>
                <a:path w="133350" h="69850">
                  <a:moveTo>
                    <a:pt x="108127" y="22123"/>
                  </a:moveTo>
                  <a:lnTo>
                    <a:pt x="102997" y="23837"/>
                  </a:lnTo>
                  <a:lnTo>
                    <a:pt x="102997" y="29794"/>
                  </a:lnTo>
                  <a:lnTo>
                    <a:pt x="108127" y="28079"/>
                  </a:lnTo>
                  <a:lnTo>
                    <a:pt x="108127" y="22123"/>
                  </a:lnTo>
                  <a:close/>
                </a:path>
                <a:path w="133350" h="69850">
                  <a:moveTo>
                    <a:pt x="108127" y="14452"/>
                  </a:moveTo>
                  <a:lnTo>
                    <a:pt x="102997" y="15316"/>
                  </a:lnTo>
                  <a:lnTo>
                    <a:pt x="102997" y="22123"/>
                  </a:lnTo>
                  <a:lnTo>
                    <a:pt x="108127" y="20421"/>
                  </a:lnTo>
                  <a:lnTo>
                    <a:pt x="108127" y="14452"/>
                  </a:lnTo>
                  <a:close/>
                </a:path>
                <a:path w="133350" h="69850">
                  <a:moveTo>
                    <a:pt x="108127" y="5956"/>
                  </a:moveTo>
                  <a:lnTo>
                    <a:pt x="102997" y="7658"/>
                  </a:lnTo>
                  <a:lnTo>
                    <a:pt x="102997" y="13614"/>
                  </a:lnTo>
                  <a:lnTo>
                    <a:pt x="108127" y="12763"/>
                  </a:lnTo>
                  <a:lnTo>
                    <a:pt x="108127" y="5956"/>
                  </a:lnTo>
                  <a:close/>
                </a:path>
                <a:path w="133350" h="69850">
                  <a:moveTo>
                    <a:pt x="114084" y="51930"/>
                  </a:moveTo>
                  <a:lnTo>
                    <a:pt x="109804" y="53619"/>
                  </a:lnTo>
                  <a:lnTo>
                    <a:pt x="109804" y="59588"/>
                  </a:lnTo>
                  <a:lnTo>
                    <a:pt x="114084" y="57886"/>
                  </a:lnTo>
                  <a:lnTo>
                    <a:pt x="114084" y="51930"/>
                  </a:lnTo>
                  <a:close/>
                </a:path>
                <a:path w="133350" h="69850">
                  <a:moveTo>
                    <a:pt x="114084" y="44259"/>
                  </a:moveTo>
                  <a:lnTo>
                    <a:pt x="109804" y="45961"/>
                  </a:lnTo>
                  <a:lnTo>
                    <a:pt x="109804" y="51930"/>
                  </a:lnTo>
                  <a:lnTo>
                    <a:pt x="114084" y="50228"/>
                  </a:lnTo>
                  <a:lnTo>
                    <a:pt x="114084" y="44259"/>
                  </a:lnTo>
                  <a:close/>
                </a:path>
                <a:path w="133350" h="69850">
                  <a:moveTo>
                    <a:pt x="114084" y="36601"/>
                  </a:moveTo>
                  <a:lnTo>
                    <a:pt x="109804" y="37465"/>
                  </a:lnTo>
                  <a:lnTo>
                    <a:pt x="109804" y="43421"/>
                  </a:lnTo>
                  <a:lnTo>
                    <a:pt x="114084" y="42570"/>
                  </a:lnTo>
                  <a:lnTo>
                    <a:pt x="114084" y="36601"/>
                  </a:lnTo>
                  <a:close/>
                </a:path>
                <a:path w="133350" h="69850">
                  <a:moveTo>
                    <a:pt x="114084" y="28930"/>
                  </a:moveTo>
                  <a:lnTo>
                    <a:pt x="109804" y="29794"/>
                  </a:lnTo>
                  <a:lnTo>
                    <a:pt x="109804" y="35737"/>
                  </a:lnTo>
                  <a:lnTo>
                    <a:pt x="114084" y="34886"/>
                  </a:lnTo>
                  <a:lnTo>
                    <a:pt x="114084" y="28930"/>
                  </a:lnTo>
                  <a:close/>
                </a:path>
                <a:path w="133350" h="69850">
                  <a:moveTo>
                    <a:pt x="114084" y="20421"/>
                  </a:moveTo>
                  <a:lnTo>
                    <a:pt x="109804" y="22123"/>
                  </a:lnTo>
                  <a:lnTo>
                    <a:pt x="109804" y="28079"/>
                  </a:lnTo>
                  <a:lnTo>
                    <a:pt x="114084" y="26377"/>
                  </a:lnTo>
                  <a:lnTo>
                    <a:pt x="114084" y="20421"/>
                  </a:lnTo>
                  <a:close/>
                </a:path>
                <a:path w="133350" h="69850">
                  <a:moveTo>
                    <a:pt x="114084" y="12763"/>
                  </a:moveTo>
                  <a:lnTo>
                    <a:pt x="109804" y="13627"/>
                  </a:lnTo>
                  <a:lnTo>
                    <a:pt x="109804" y="19570"/>
                  </a:lnTo>
                  <a:lnTo>
                    <a:pt x="114084" y="18732"/>
                  </a:lnTo>
                  <a:lnTo>
                    <a:pt x="114084" y="12763"/>
                  </a:lnTo>
                  <a:close/>
                </a:path>
                <a:path w="133350" h="69850">
                  <a:moveTo>
                    <a:pt x="114084" y="5092"/>
                  </a:moveTo>
                  <a:lnTo>
                    <a:pt x="109804" y="5956"/>
                  </a:lnTo>
                  <a:lnTo>
                    <a:pt x="109804" y="11899"/>
                  </a:lnTo>
                  <a:lnTo>
                    <a:pt x="114084" y="11061"/>
                  </a:lnTo>
                  <a:lnTo>
                    <a:pt x="114084" y="5092"/>
                  </a:lnTo>
                  <a:close/>
                </a:path>
                <a:path w="133350" h="69850">
                  <a:moveTo>
                    <a:pt x="120891" y="50228"/>
                  </a:moveTo>
                  <a:lnTo>
                    <a:pt x="115760" y="51930"/>
                  </a:lnTo>
                  <a:lnTo>
                    <a:pt x="115760" y="57886"/>
                  </a:lnTo>
                  <a:lnTo>
                    <a:pt x="120891" y="56184"/>
                  </a:lnTo>
                  <a:lnTo>
                    <a:pt x="120891" y="50228"/>
                  </a:lnTo>
                  <a:close/>
                </a:path>
                <a:path w="133350" h="69850">
                  <a:moveTo>
                    <a:pt x="120891" y="42557"/>
                  </a:moveTo>
                  <a:lnTo>
                    <a:pt x="115760" y="43421"/>
                  </a:lnTo>
                  <a:lnTo>
                    <a:pt x="115760" y="49364"/>
                  </a:lnTo>
                  <a:lnTo>
                    <a:pt x="120891" y="48514"/>
                  </a:lnTo>
                  <a:lnTo>
                    <a:pt x="120891" y="42557"/>
                  </a:lnTo>
                  <a:close/>
                </a:path>
                <a:path w="133350" h="69850">
                  <a:moveTo>
                    <a:pt x="120891" y="34886"/>
                  </a:moveTo>
                  <a:lnTo>
                    <a:pt x="115760" y="36601"/>
                  </a:lnTo>
                  <a:lnTo>
                    <a:pt x="115760" y="42570"/>
                  </a:lnTo>
                  <a:lnTo>
                    <a:pt x="120891" y="40855"/>
                  </a:lnTo>
                  <a:lnTo>
                    <a:pt x="120891" y="34886"/>
                  </a:lnTo>
                  <a:close/>
                </a:path>
                <a:path w="133350" h="69850">
                  <a:moveTo>
                    <a:pt x="120891" y="27228"/>
                  </a:moveTo>
                  <a:lnTo>
                    <a:pt x="115760" y="28079"/>
                  </a:lnTo>
                  <a:lnTo>
                    <a:pt x="115760" y="34036"/>
                  </a:lnTo>
                  <a:lnTo>
                    <a:pt x="120891" y="33185"/>
                  </a:lnTo>
                  <a:lnTo>
                    <a:pt x="120891" y="27228"/>
                  </a:lnTo>
                  <a:close/>
                </a:path>
                <a:path w="133350" h="69850">
                  <a:moveTo>
                    <a:pt x="120891" y="18719"/>
                  </a:moveTo>
                  <a:lnTo>
                    <a:pt x="115760" y="20421"/>
                  </a:lnTo>
                  <a:lnTo>
                    <a:pt x="115760" y="26377"/>
                  </a:lnTo>
                  <a:lnTo>
                    <a:pt x="120891" y="24688"/>
                  </a:lnTo>
                  <a:lnTo>
                    <a:pt x="120891" y="18719"/>
                  </a:lnTo>
                  <a:close/>
                </a:path>
                <a:path w="133350" h="69850">
                  <a:moveTo>
                    <a:pt x="120891" y="11061"/>
                  </a:moveTo>
                  <a:lnTo>
                    <a:pt x="115760" y="11912"/>
                  </a:lnTo>
                  <a:lnTo>
                    <a:pt x="115760" y="17868"/>
                  </a:lnTo>
                  <a:lnTo>
                    <a:pt x="120891" y="17018"/>
                  </a:lnTo>
                  <a:lnTo>
                    <a:pt x="120891" y="11061"/>
                  </a:lnTo>
                  <a:close/>
                </a:path>
                <a:path w="133350" h="69850">
                  <a:moveTo>
                    <a:pt x="120891" y="3378"/>
                  </a:moveTo>
                  <a:lnTo>
                    <a:pt x="115760" y="4241"/>
                  </a:lnTo>
                  <a:lnTo>
                    <a:pt x="115760" y="10198"/>
                  </a:lnTo>
                  <a:lnTo>
                    <a:pt x="120891" y="9347"/>
                  </a:lnTo>
                  <a:lnTo>
                    <a:pt x="120891" y="3378"/>
                  </a:lnTo>
                  <a:close/>
                </a:path>
                <a:path w="133350" h="69850">
                  <a:moveTo>
                    <a:pt x="126847" y="49364"/>
                  </a:moveTo>
                  <a:lnTo>
                    <a:pt x="122580" y="50228"/>
                  </a:lnTo>
                  <a:lnTo>
                    <a:pt x="122580" y="56172"/>
                  </a:lnTo>
                  <a:lnTo>
                    <a:pt x="126847" y="55321"/>
                  </a:lnTo>
                  <a:lnTo>
                    <a:pt x="126847" y="49364"/>
                  </a:lnTo>
                  <a:close/>
                </a:path>
                <a:path w="133350" h="69850">
                  <a:moveTo>
                    <a:pt x="126847" y="40855"/>
                  </a:moveTo>
                  <a:lnTo>
                    <a:pt x="122580" y="42570"/>
                  </a:lnTo>
                  <a:lnTo>
                    <a:pt x="122580" y="48526"/>
                  </a:lnTo>
                  <a:lnTo>
                    <a:pt x="126847" y="46812"/>
                  </a:lnTo>
                  <a:lnTo>
                    <a:pt x="126847" y="40855"/>
                  </a:lnTo>
                  <a:close/>
                </a:path>
                <a:path w="133350" h="69850">
                  <a:moveTo>
                    <a:pt x="126847" y="33185"/>
                  </a:moveTo>
                  <a:lnTo>
                    <a:pt x="122580" y="34048"/>
                  </a:lnTo>
                  <a:lnTo>
                    <a:pt x="122580" y="39992"/>
                  </a:lnTo>
                  <a:lnTo>
                    <a:pt x="126847" y="39154"/>
                  </a:lnTo>
                  <a:lnTo>
                    <a:pt x="126847" y="33185"/>
                  </a:lnTo>
                  <a:close/>
                </a:path>
                <a:path w="133350" h="69850">
                  <a:moveTo>
                    <a:pt x="126847" y="24688"/>
                  </a:moveTo>
                  <a:lnTo>
                    <a:pt x="122580" y="26377"/>
                  </a:lnTo>
                  <a:lnTo>
                    <a:pt x="122580" y="32334"/>
                  </a:lnTo>
                  <a:lnTo>
                    <a:pt x="126847" y="30645"/>
                  </a:lnTo>
                  <a:lnTo>
                    <a:pt x="126847" y="24688"/>
                  </a:lnTo>
                  <a:close/>
                </a:path>
                <a:path w="133350" h="69850">
                  <a:moveTo>
                    <a:pt x="126847" y="17868"/>
                  </a:moveTo>
                  <a:lnTo>
                    <a:pt x="122580" y="18732"/>
                  </a:lnTo>
                  <a:lnTo>
                    <a:pt x="122580" y="24688"/>
                  </a:lnTo>
                  <a:lnTo>
                    <a:pt x="126847" y="23837"/>
                  </a:lnTo>
                  <a:lnTo>
                    <a:pt x="126847" y="17868"/>
                  </a:lnTo>
                  <a:close/>
                </a:path>
                <a:path w="133350" h="69850">
                  <a:moveTo>
                    <a:pt x="126847" y="9347"/>
                  </a:moveTo>
                  <a:lnTo>
                    <a:pt x="122580" y="11061"/>
                  </a:lnTo>
                  <a:lnTo>
                    <a:pt x="122580" y="17018"/>
                  </a:lnTo>
                  <a:lnTo>
                    <a:pt x="126847" y="15316"/>
                  </a:lnTo>
                  <a:lnTo>
                    <a:pt x="126847" y="9347"/>
                  </a:lnTo>
                  <a:close/>
                </a:path>
                <a:path w="133350" h="69850">
                  <a:moveTo>
                    <a:pt x="126847" y="1701"/>
                  </a:moveTo>
                  <a:lnTo>
                    <a:pt x="122580" y="2540"/>
                  </a:lnTo>
                  <a:lnTo>
                    <a:pt x="122580" y="8509"/>
                  </a:lnTo>
                  <a:lnTo>
                    <a:pt x="126847" y="7658"/>
                  </a:lnTo>
                  <a:lnTo>
                    <a:pt x="126847" y="1701"/>
                  </a:lnTo>
                  <a:close/>
                </a:path>
                <a:path w="133350" h="69850">
                  <a:moveTo>
                    <a:pt x="132803" y="46799"/>
                  </a:moveTo>
                  <a:lnTo>
                    <a:pt x="128536" y="48514"/>
                  </a:lnTo>
                  <a:lnTo>
                    <a:pt x="128536" y="54470"/>
                  </a:lnTo>
                  <a:lnTo>
                    <a:pt x="132803" y="52755"/>
                  </a:lnTo>
                  <a:lnTo>
                    <a:pt x="132803" y="46799"/>
                  </a:lnTo>
                  <a:close/>
                </a:path>
                <a:path w="133350" h="69850">
                  <a:moveTo>
                    <a:pt x="132803" y="39154"/>
                  </a:moveTo>
                  <a:lnTo>
                    <a:pt x="128536" y="40855"/>
                  </a:lnTo>
                  <a:lnTo>
                    <a:pt x="128536" y="46812"/>
                  </a:lnTo>
                  <a:lnTo>
                    <a:pt x="132803" y="45123"/>
                  </a:lnTo>
                  <a:lnTo>
                    <a:pt x="132803" y="39154"/>
                  </a:lnTo>
                  <a:close/>
                </a:path>
                <a:path w="133350" h="69850">
                  <a:moveTo>
                    <a:pt x="132803" y="31496"/>
                  </a:moveTo>
                  <a:lnTo>
                    <a:pt x="128536" y="32334"/>
                  </a:lnTo>
                  <a:lnTo>
                    <a:pt x="128536" y="38290"/>
                  </a:lnTo>
                  <a:lnTo>
                    <a:pt x="132803" y="37452"/>
                  </a:lnTo>
                  <a:lnTo>
                    <a:pt x="132803" y="31496"/>
                  </a:lnTo>
                  <a:close/>
                </a:path>
                <a:path w="133350" h="69850">
                  <a:moveTo>
                    <a:pt x="132803" y="23837"/>
                  </a:moveTo>
                  <a:lnTo>
                    <a:pt x="128536" y="24701"/>
                  </a:lnTo>
                  <a:lnTo>
                    <a:pt x="128536" y="30645"/>
                  </a:lnTo>
                  <a:lnTo>
                    <a:pt x="132803" y="29794"/>
                  </a:lnTo>
                  <a:lnTo>
                    <a:pt x="132803" y="23837"/>
                  </a:lnTo>
                  <a:close/>
                </a:path>
                <a:path w="133350" h="69850">
                  <a:moveTo>
                    <a:pt x="132803" y="16154"/>
                  </a:moveTo>
                  <a:lnTo>
                    <a:pt x="128536" y="17018"/>
                  </a:lnTo>
                  <a:lnTo>
                    <a:pt x="128536" y="22974"/>
                  </a:lnTo>
                  <a:lnTo>
                    <a:pt x="132803" y="22123"/>
                  </a:lnTo>
                  <a:lnTo>
                    <a:pt x="132803" y="16154"/>
                  </a:lnTo>
                  <a:close/>
                </a:path>
                <a:path w="133350" h="69850">
                  <a:moveTo>
                    <a:pt x="132803" y="7645"/>
                  </a:moveTo>
                  <a:lnTo>
                    <a:pt x="128536" y="9347"/>
                  </a:lnTo>
                  <a:lnTo>
                    <a:pt x="128536" y="15316"/>
                  </a:lnTo>
                  <a:lnTo>
                    <a:pt x="132803" y="13614"/>
                  </a:lnTo>
                  <a:lnTo>
                    <a:pt x="132803" y="7645"/>
                  </a:lnTo>
                  <a:close/>
                </a:path>
                <a:path w="133350" h="69850">
                  <a:moveTo>
                    <a:pt x="132803" y="0"/>
                  </a:moveTo>
                  <a:lnTo>
                    <a:pt x="128536" y="850"/>
                  </a:lnTo>
                  <a:lnTo>
                    <a:pt x="128536" y="6807"/>
                  </a:lnTo>
                  <a:lnTo>
                    <a:pt x="132803" y="5956"/>
                  </a:lnTo>
                  <a:lnTo>
                    <a:pt x="1328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93998" y="1316595"/>
              <a:ext cx="144780" cy="1119505"/>
            </a:xfrm>
            <a:custGeom>
              <a:avLst/>
              <a:gdLst/>
              <a:ahLst/>
              <a:cxnLst/>
              <a:rect l="l" t="t" r="r" b="b"/>
              <a:pathLst>
                <a:path w="144779" h="1119505">
                  <a:moveTo>
                    <a:pt x="5092" y="1111821"/>
                  </a:moveTo>
                  <a:lnTo>
                    <a:pt x="0" y="1112685"/>
                  </a:lnTo>
                  <a:lnTo>
                    <a:pt x="0" y="1119492"/>
                  </a:lnTo>
                  <a:lnTo>
                    <a:pt x="5092" y="1117790"/>
                  </a:lnTo>
                  <a:lnTo>
                    <a:pt x="5092" y="1111821"/>
                  </a:lnTo>
                  <a:close/>
                </a:path>
                <a:path w="144779" h="1119505">
                  <a:moveTo>
                    <a:pt x="5092" y="1103325"/>
                  </a:moveTo>
                  <a:lnTo>
                    <a:pt x="0" y="1105014"/>
                  </a:lnTo>
                  <a:lnTo>
                    <a:pt x="0" y="1110996"/>
                  </a:lnTo>
                  <a:lnTo>
                    <a:pt x="5092" y="1109281"/>
                  </a:lnTo>
                  <a:lnTo>
                    <a:pt x="5092" y="1103325"/>
                  </a:lnTo>
                  <a:close/>
                </a:path>
                <a:path w="144779" h="1119505">
                  <a:moveTo>
                    <a:pt x="5092" y="1095641"/>
                  </a:moveTo>
                  <a:lnTo>
                    <a:pt x="0" y="1096505"/>
                  </a:lnTo>
                  <a:lnTo>
                    <a:pt x="0" y="1103325"/>
                  </a:lnTo>
                  <a:lnTo>
                    <a:pt x="5092" y="1101610"/>
                  </a:lnTo>
                  <a:lnTo>
                    <a:pt x="5092" y="1095641"/>
                  </a:lnTo>
                  <a:close/>
                </a:path>
                <a:path w="144779" h="1119505">
                  <a:moveTo>
                    <a:pt x="5092" y="1087132"/>
                  </a:moveTo>
                  <a:lnTo>
                    <a:pt x="0" y="1088834"/>
                  </a:lnTo>
                  <a:lnTo>
                    <a:pt x="0" y="1094803"/>
                  </a:lnTo>
                  <a:lnTo>
                    <a:pt x="5092" y="1093089"/>
                  </a:lnTo>
                  <a:lnTo>
                    <a:pt x="5092" y="1087132"/>
                  </a:lnTo>
                  <a:close/>
                </a:path>
                <a:path w="144779" h="1119505">
                  <a:moveTo>
                    <a:pt x="5092" y="1078623"/>
                  </a:moveTo>
                  <a:lnTo>
                    <a:pt x="0" y="1080325"/>
                  </a:lnTo>
                  <a:lnTo>
                    <a:pt x="0" y="1086281"/>
                  </a:lnTo>
                  <a:lnTo>
                    <a:pt x="5092" y="1084580"/>
                  </a:lnTo>
                  <a:lnTo>
                    <a:pt x="5092" y="1078623"/>
                  </a:lnTo>
                  <a:close/>
                </a:path>
                <a:path w="144779" h="1119505">
                  <a:moveTo>
                    <a:pt x="5092" y="1070965"/>
                  </a:moveTo>
                  <a:lnTo>
                    <a:pt x="0" y="1071829"/>
                  </a:lnTo>
                  <a:lnTo>
                    <a:pt x="0" y="1078636"/>
                  </a:lnTo>
                  <a:lnTo>
                    <a:pt x="5092" y="1076921"/>
                  </a:lnTo>
                  <a:lnTo>
                    <a:pt x="5092" y="1070965"/>
                  </a:lnTo>
                  <a:close/>
                </a:path>
                <a:path w="144779" h="1119505">
                  <a:moveTo>
                    <a:pt x="5092" y="1062443"/>
                  </a:moveTo>
                  <a:lnTo>
                    <a:pt x="0" y="1064145"/>
                  </a:lnTo>
                  <a:lnTo>
                    <a:pt x="0" y="1070114"/>
                  </a:lnTo>
                  <a:lnTo>
                    <a:pt x="5092" y="1068412"/>
                  </a:lnTo>
                  <a:lnTo>
                    <a:pt x="5092" y="1062443"/>
                  </a:lnTo>
                  <a:close/>
                </a:path>
                <a:path w="144779" h="1119505">
                  <a:moveTo>
                    <a:pt x="11912" y="1109281"/>
                  </a:moveTo>
                  <a:lnTo>
                    <a:pt x="6807" y="1110996"/>
                  </a:lnTo>
                  <a:lnTo>
                    <a:pt x="6807" y="1116939"/>
                  </a:lnTo>
                  <a:lnTo>
                    <a:pt x="11912" y="1116088"/>
                  </a:lnTo>
                  <a:lnTo>
                    <a:pt x="11912" y="1109281"/>
                  </a:lnTo>
                  <a:close/>
                </a:path>
                <a:path w="144779" h="1119505">
                  <a:moveTo>
                    <a:pt x="11912" y="1101610"/>
                  </a:moveTo>
                  <a:lnTo>
                    <a:pt x="6807" y="1103325"/>
                  </a:lnTo>
                  <a:lnTo>
                    <a:pt x="6807" y="1109281"/>
                  </a:lnTo>
                  <a:lnTo>
                    <a:pt x="11912" y="1107567"/>
                  </a:lnTo>
                  <a:lnTo>
                    <a:pt x="11912" y="1101610"/>
                  </a:lnTo>
                  <a:close/>
                </a:path>
                <a:path w="144779" h="1119505">
                  <a:moveTo>
                    <a:pt x="11912" y="1093089"/>
                  </a:moveTo>
                  <a:lnTo>
                    <a:pt x="6807" y="1094803"/>
                  </a:lnTo>
                  <a:lnTo>
                    <a:pt x="6807" y="1100747"/>
                  </a:lnTo>
                  <a:lnTo>
                    <a:pt x="11912" y="1099908"/>
                  </a:lnTo>
                  <a:lnTo>
                    <a:pt x="11912" y="1093089"/>
                  </a:lnTo>
                  <a:close/>
                </a:path>
                <a:path w="144779" h="1119505">
                  <a:moveTo>
                    <a:pt x="11912" y="1085443"/>
                  </a:moveTo>
                  <a:lnTo>
                    <a:pt x="6807" y="1086294"/>
                  </a:lnTo>
                  <a:lnTo>
                    <a:pt x="6807" y="1093101"/>
                  </a:lnTo>
                  <a:lnTo>
                    <a:pt x="11912" y="1091399"/>
                  </a:lnTo>
                  <a:lnTo>
                    <a:pt x="11912" y="1085443"/>
                  </a:lnTo>
                  <a:close/>
                </a:path>
                <a:path w="144779" h="1119505">
                  <a:moveTo>
                    <a:pt x="11912" y="1076921"/>
                  </a:moveTo>
                  <a:lnTo>
                    <a:pt x="6807" y="1078636"/>
                  </a:lnTo>
                  <a:lnTo>
                    <a:pt x="6807" y="1084580"/>
                  </a:lnTo>
                  <a:lnTo>
                    <a:pt x="11912" y="1083729"/>
                  </a:lnTo>
                  <a:lnTo>
                    <a:pt x="11912" y="1076921"/>
                  </a:lnTo>
                  <a:close/>
                </a:path>
                <a:path w="144779" h="1119505">
                  <a:moveTo>
                    <a:pt x="11912" y="1069251"/>
                  </a:moveTo>
                  <a:lnTo>
                    <a:pt x="6807" y="1070114"/>
                  </a:lnTo>
                  <a:lnTo>
                    <a:pt x="6807" y="1076921"/>
                  </a:lnTo>
                  <a:lnTo>
                    <a:pt x="11912" y="1075220"/>
                  </a:lnTo>
                  <a:lnTo>
                    <a:pt x="11912" y="1069251"/>
                  </a:lnTo>
                  <a:close/>
                </a:path>
                <a:path w="144779" h="1119505">
                  <a:moveTo>
                    <a:pt x="11912" y="1060754"/>
                  </a:moveTo>
                  <a:lnTo>
                    <a:pt x="6807" y="1061593"/>
                  </a:lnTo>
                  <a:lnTo>
                    <a:pt x="6807" y="1068412"/>
                  </a:lnTo>
                  <a:lnTo>
                    <a:pt x="11912" y="1066711"/>
                  </a:lnTo>
                  <a:lnTo>
                    <a:pt x="11912" y="1060754"/>
                  </a:lnTo>
                  <a:close/>
                </a:path>
                <a:path w="144779" h="1119505">
                  <a:moveTo>
                    <a:pt x="18719" y="1107567"/>
                  </a:moveTo>
                  <a:lnTo>
                    <a:pt x="13627" y="1109281"/>
                  </a:lnTo>
                  <a:lnTo>
                    <a:pt x="13627" y="1115225"/>
                  </a:lnTo>
                  <a:lnTo>
                    <a:pt x="18719" y="1114374"/>
                  </a:lnTo>
                  <a:lnTo>
                    <a:pt x="18719" y="1107567"/>
                  </a:lnTo>
                  <a:close/>
                </a:path>
                <a:path w="144779" h="1119505">
                  <a:moveTo>
                    <a:pt x="18719" y="1099908"/>
                  </a:moveTo>
                  <a:lnTo>
                    <a:pt x="13627" y="1100759"/>
                  </a:lnTo>
                  <a:lnTo>
                    <a:pt x="13627" y="1107567"/>
                  </a:lnTo>
                  <a:lnTo>
                    <a:pt x="18719" y="1105865"/>
                  </a:lnTo>
                  <a:lnTo>
                    <a:pt x="18719" y="1099908"/>
                  </a:lnTo>
                  <a:close/>
                </a:path>
                <a:path w="144779" h="1119505">
                  <a:moveTo>
                    <a:pt x="18719" y="1091387"/>
                  </a:moveTo>
                  <a:lnTo>
                    <a:pt x="13627" y="1093089"/>
                  </a:lnTo>
                  <a:lnTo>
                    <a:pt x="13627" y="1099058"/>
                  </a:lnTo>
                  <a:lnTo>
                    <a:pt x="18719" y="1097356"/>
                  </a:lnTo>
                  <a:lnTo>
                    <a:pt x="18719" y="1091387"/>
                  </a:lnTo>
                  <a:close/>
                </a:path>
                <a:path w="144779" h="1119505">
                  <a:moveTo>
                    <a:pt x="18719" y="1083729"/>
                  </a:moveTo>
                  <a:lnTo>
                    <a:pt x="13627" y="1084592"/>
                  </a:lnTo>
                  <a:lnTo>
                    <a:pt x="13627" y="1090549"/>
                  </a:lnTo>
                  <a:lnTo>
                    <a:pt x="18719" y="1089698"/>
                  </a:lnTo>
                  <a:lnTo>
                    <a:pt x="18719" y="1083729"/>
                  </a:lnTo>
                  <a:close/>
                </a:path>
                <a:path w="144779" h="1119505">
                  <a:moveTo>
                    <a:pt x="18719" y="1075220"/>
                  </a:moveTo>
                  <a:lnTo>
                    <a:pt x="13627" y="1076921"/>
                  </a:lnTo>
                  <a:lnTo>
                    <a:pt x="13627" y="1082878"/>
                  </a:lnTo>
                  <a:lnTo>
                    <a:pt x="18719" y="1081189"/>
                  </a:lnTo>
                  <a:lnTo>
                    <a:pt x="18719" y="1075220"/>
                  </a:lnTo>
                  <a:close/>
                </a:path>
                <a:path w="144779" h="1119505">
                  <a:moveTo>
                    <a:pt x="18719" y="1066711"/>
                  </a:moveTo>
                  <a:lnTo>
                    <a:pt x="13627" y="1068412"/>
                  </a:lnTo>
                  <a:lnTo>
                    <a:pt x="13627" y="1074369"/>
                  </a:lnTo>
                  <a:lnTo>
                    <a:pt x="18719" y="1073518"/>
                  </a:lnTo>
                  <a:lnTo>
                    <a:pt x="18719" y="1066711"/>
                  </a:lnTo>
                  <a:close/>
                </a:path>
                <a:path w="144779" h="1119505">
                  <a:moveTo>
                    <a:pt x="18719" y="1059040"/>
                  </a:moveTo>
                  <a:lnTo>
                    <a:pt x="13627" y="1059903"/>
                  </a:lnTo>
                  <a:lnTo>
                    <a:pt x="13627" y="1066711"/>
                  </a:lnTo>
                  <a:lnTo>
                    <a:pt x="18719" y="1064996"/>
                  </a:lnTo>
                  <a:lnTo>
                    <a:pt x="18719" y="1059040"/>
                  </a:lnTo>
                  <a:close/>
                </a:path>
                <a:path w="144779" h="1119505">
                  <a:moveTo>
                    <a:pt x="25539" y="1105865"/>
                  </a:moveTo>
                  <a:lnTo>
                    <a:pt x="20434" y="1107567"/>
                  </a:lnTo>
                  <a:lnTo>
                    <a:pt x="20434" y="1113523"/>
                  </a:lnTo>
                  <a:lnTo>
                    <a:pt x="25539" y="1111821"/>
                  </a:lnTo>
                  <a:lnTo>
                    <a:pt x="25539" y="1105865"/>
                  </a:lnTo>
                  <a:close/>
                </a:path>
                <a:path w="144779" h="1119505">
                  <a:moveTo>
                    <a:pt x="25539" y="1097356"/>
                  </a:moveTo>
                  <a:lnTo>
                    <a:pt x="20434" y="1099058"/>
                  </a:lnTo>
                  <a:lnTo>
                    <a:pt x="20434" y="1105001"/>
                  </a:lnTo>
                  <a:lnTo>
                    <a:pt x="25539" y="1104176"/>
                  </a:lnTo>
                  <a:lnTo>
                    <a:pt x="25539" y="1097356"/>
                  </a:lnTo>
                  <a:close/>
                </a:path>
                <a:path w="144779" h="1119505">
                  <a:moveTo>
                    <a:pt x="25539" y="1089698"/>
                  </a:moveTo>
                  <a:lnTo>
                    <a:pt x="20434" y="1090561"/>
                  </a:lnTo>
                  <a:lnTo>
                    <a:pt x="20434" y="1097368"/>
                  </a:lnTo>
                  <a:lnTo>
                    <a:pt x="25539" y="1095654"/>
                  </a:lnTo>
                  <a:lnTo>
                    <a:pt x="25539" y="1089698"/>
                  </a:lnTo>
                  <a:close/>
                </a:path>
                <a:path w="144779" h="1119505">
                  <a:moveTo>
                    <a:pt x="25539" y="1082014"/>
                  </a:moveTo>
                  <a:lnTo>
                    <a:pt x="20434" y="1082878"/>
                  </a:lnTo>
                  <a:lnTo>
                    <a:pt x="20434" y="1089698"/>
                  </a:lnTo>
                  <a:lnTo>
                    <a:pt x="25539" y="1087983"/>
                  </a:lnTo>
                  <a:lnTo>
                    <a:pt x="25539" y="1082014"/>
                  </a:lnTo>
                  <a:close/>
                </a:path>
                <a:path w="144779" h="1119505">
                  <a:moveTo>
                    <a:pt x="25539" y="1073518"/>
                  </a:moveTo>
                  <a:lnTo>
                    <a:pt x="20434" y="1075220"/>
                  </a:lnTo>
                  <a:lnTo>
                    <a:pt x="20434" y="1081189"/>
                  </a:lnTo>
                  <a:lnTo>
                    <a:pt x="25539" y="1079487"/>
                  </a:lnTo>
                  <a:lnTo>
                    <a:pt x="25539" y="1073518"/>
                  </a:lnTo>
                  <a:close/>
                </a:path>
                <a:path w="144779" h="1119505">
                  <a:moveTo>
                    <a:pt x="25539" y="1065860"/>
                  </a:moveTo>
                  <a:lnTo>
                    <a:pt x="20434" y="1066723"/>
                  </a:lnTo>
                  <a:lnTo>
                    <a:pt x="20434" y="1072680"/>
                  </a:lnTo>
                  <a:lnTo>
                    <a:pt x="25539" y="1071829"/>
                  </a:lnTo>
                  <a:lnTo>
                    <a:pt x="25539" y="1065860"/>
                  </a:lnTo>
                  <a:close/>
                </a:path>
                <a:path w="144779" h="1119505">
                  <a:moveTo>
                    <a:pt x="25539" y="1057338"/>
                  </a:moveTo>
                  <a:lnTo>
                    <a:pt x="20434" y="1059053"/>
                  </a:lnTo>
                  <a:lnTo>
                    <a:pt x="20434" y="1065009"/>
                  </a:lnTo>
                  <a:lnTo>
                    <a:pt x="25539" y="1063307"/>
                  </a:lnTo>
                  <a:lnTo>
                    <a:pt x="25539" y="1057338"/>
                  </a:lnTo>
                  <a:close/>
                </a:path>
                <a:path w="144779" h="1119505">
                  <a:moveTo>
                    <a:pt x="31496" y="1104176"/>
                  </a:moveTo>
                  <a:lnTo>
                    <a:pt x="27228" y="1105865"/>
                  </a:lnTo>
                  <a:lnTo>
                    <a:pt x="27228" y="1111821"/>
                  </a:lnTo>
                  <a:lnTo>
                    <a:pt x="31496" y="1110132"/>
                  </a:lnTo>
                  <a:lnTo>
                    <a:pt x="31496" y="1104176"/>
                  </a:lnTo>
                  <a:close/>
                </a:path>
                <a:path w="144779" h="1119505">
                  <a:moveTo>
                    <a:pt x="31496" y="1096505"/>
                  </a:moveTo>
                  <a:lnTo>
                    <a:pt x="27228" y="1097368"/>
                  </a:lnTo>
                  <a:lnTo>
                    <a:pt x="27228" y="1103325"/>
                  </a:lnTo>
                  <a:lnTo>
                    <a:pt x="31496" y="1102474"/>
                  </a:lnTo>
                  <a:lnTo>
                    <a:pt x="31496" y="1096505"/>
                  </a:lnTo>
                  <a:close/>
                </a:path>
                <a:path w="144779" h="1119505">
                  <a:moveTo>
                    <a:pt x="31496" y="1087983"/>
                  </a:moveTo>
                  <a:lnTo>
                    <a:pt x="27228" y="1089698"/>
                  </a:lnTo>
                  <a:lnTo>
                    <a:pt x="27228" y="1095654"/>
                  </a:lnTo>
                  <a:lnTo>
                    <a:pt x="31496" y="1093952"/>
                  </a:lnTo>
                  <a:lnTo>
                    <a:pt x="31496" y="1087983"/>
                  </a:lnTo>
                  <a:close/>
                </a:path>
                <a:path w="144779" h="1119505">
                  <a:moveTo>
                    <a:pt x="31496" y="1079487"/>
                  </a:moveTo>
                  <a:lnTo>
                    <a:pt x="27228" y="1081189"/>
                  </a:lnTo>
                  <a:lnTo>
                    <a:pt x="27228" y="1087132"/>
                  </a:lnTo>
                  <a:lnTo>
                    <a:pt x="31496" y="1086281"/>
                  </a:lnTo>
                  <a:lnTo>
                    <a:pt x="31496" y="1079487"/>
                  </a:lnTo>
                  <a:close/>
                </a:path>
                <a:path w="144779" h="1119505">
                  <a:moveTo>
                    <a:pt x="31496" y="1071816"/>
                  </a:moveTo>
                  <a:lnTo>
                    <a:pt x="27228" y="1072680"/>
                  </a:lnTo>
                  <a:lnTo>
                    <a:pt x="27228" y="1079487"/>
                  </a:lnTo>
                  <a:lnTo>
                    <a:pt x="31496" y="1077772"/>
                  </a:lnTo>
                  <a:lnTo>
                    <a:pt x="31496" y="1071816"/>
                  </a:lnTo>
                  <a:close/>
                </a:path>
                <a:path w="144779" h="1119505">
                  <a:moveTo>
                    <a:pt x="31496" y="1063307"/>
                  </a:moveTo>
                  <a:lnTo>
                    <a:pt x="27228" y="1065009"/>
                  </a:lnTo>
                  <a:lnTo>
                    <a:pt x="27228" y="1070965"/>
                  </a:lnTo>
                  <a:lnTo>
                    <a:pt x="31496" y="1070114"/>
                  </a:lnTo>
                  <a:lnTo>
                    <a:pt x="31496" y="1063307"/>
                  </a:lnTo>
                  <a:close/>
                </a:path>
                <a:path w="144779" h="1119505">
                  <a:moveTo>
                    <a:pt x="31496" y="1055636"/>
                  </a:moveTo>
                  <a:lnTo>
                    <a:pt x="27228" y="1056500"/>
                  </a:lnTo>
                  <a:lnTo>
                    <a:pt x="27228" y="1063307"/>
                  </a:lnTo>
                  <a:lnTo>
                    <a:pt x="31496" y="1061593"/>
                  </a:lnTo>
                  <a:lnTo>
                    <a:pt x="31496" y="1055636"/>
                  </a:lnTo>
                  <a:close/>
                </a:path>
                <a:path w="144779" h="1119505">
                  <a:moveTo>
                    <a:pt x="38315" y="1102461"/>
                  </a:moveTo>
                  <a:lnTo>
                    <a:pt x="33210" y="1103325"/>
                  </a:lnTo>
                  <a:lnTo>
                    <a:pt x="33210" y="1110132"/>
                  </a:lnTo>
                  <a:lnTo>
                    <a:pt x="38315" y="1108417"/>
                  </a:lnTo>
                  <a:lnTo>
                    <a:pt x="38315" y="1102461"/>
                  </a:lnTo>
                  <a:close/>
                </a:path>
                <a:path w="144779" h="1119505">
                  <a:moveTo>
                    <a:pt x="38315" y="1093952"/>
                  </a:moveTo>
                  <a:lnTo>
                    <a:pt x="33210" y="1095654"/>
                  </a:lnTo>
                  <a:lnTo>
                    <a:pt x="33210" y="1101610"/>
                  </a:lnTo>
                  <a:lnTo>
                    <a:pt x="38315" y="1100759"/>
                  </a:lnTo>
                  <a:lnTo>
                    <a:pt x="38315" y="1093952"/>
                  </a:lnTo>
                  <a:close/>
                </a:path>
                <a:path w="144779" h="1119505">
                  <a:moveTo>
                    <a:pt x="38315" y="1086281"/>
                  </a:moveTo>
                  <a:lnTo>
                    <a:pt x="33210" y="1087145"/>
                  </a:lnTo>
                  <a:lnTo>
                    <a:pt x="33210" y="1093952"/>
                  </a:lnTo>
                  <a:lnTo>
                    <a:pt x="38315" y="1092250"/>
                  </a:lnTo>
                  <a:lnTo>
                    <a:pt x="38315" y="1086281"/>
                  </a:lnTo>
                  <a:close/>
                </a:path>
                <a:path w="144779" h="1119505">
                  <a:moveTo>
                    <a:pt x="38315" y="1078623"/>
                  </a:moveTo>
                  <a:lnTo>
                    <a:pt x="33210" y="1079487"/>
                  </a:lnTo>
                  <a:lnTo>
                    <a:pt x="33210" y="1085430"/>
                  </a:lnTo>
                  <a:lnTo>
                    <a:pt x="38315" y="1084580"/>
                  </a:lnTo>
                  <a:lnTo>
                    <a:pt x="38315" y="1078623"/>
                  </a:lnTo>
                  <a:close/>
                </a:path>
                <a:path w="144779" h="1119505">
                  <a:moveTo>
                    <a:pt x="38315" y="1070114"/>
                  </a:moveTo>
                  <a:lnTo>
                    <a:pt x="33210" y="1071829"/>
                  </a:lnTo>
                  <a:lnTo>
                    <a:pt x="33210" y="1077785"/>
                  </a:lnTo>
                  <a:lnTo>
                    <a:pt x="38315" y="1076071"/>
                  </a:lnTo>
                  <a:lnTo>
                    <a:pt x="38315" y="1070114"/>
                  </a:lnTo>
                  <a:close/>
                </a:path>
                <a:path w="144779" h="1119505">
                  <a:moveTo>
                    <a:pt x="38315" y="1061593"/>
                  </a:moveTo>
                  <a:lnTo>
                    <a:pt x="33210" y="1063307"/>
                  </a:lnTo>
                  <a:lnTo>
                    <a:pt x="33210" y="1069251"/>
                  </a:lnTo>
                  <a:lnTo>
                    <a:pt x="38315" y="1068412"/>
                  </a:lnTo>
                  <a:lnTo>
                    <a:pt x="38315" y="1061593"/>
                  </a:lnTo>
                  <a:close/>
                </a:path>
                <a:path w="144779" h="1119505">
                  <a:moveTo>
                    <a:pt x="38315" y="1053947"/>
                  </a:moveTo>
                  <a:lnTo>
                    <a:pt x="33210" y="1054798"/>
                  </a:lnTo>
                  <a:lnTo>
                    <a:pt x="33210" y="1061593"/>
                  </a:lnTo>
                  <a:lnTo>
                    <a:pt x="38315" y="1059903"/>
                  </a:lnTo>
                  <a:lnTo>
                    <a:pt x="38315" y="1053947"/>
                  </a:lnTo>
                  <a:close/>
                </a:path>
                <a:path w="144779" h="1119505">
                  <a:moveTo>
                    <a:pt x="45110" y="1100759"/>
                  </a:moveTo>
                  <a:lnTo>
                    <a:pt x="39992" y="1102474"/>
                  </a:lnTo>
                  <a:lnTo>
                    <a:pt x="39992" y="1108430"/>
                  </a:lnTo>
                  <a:lnTo>
                    <a:pt x="45110" y="1106716"/>
                  </a:lnTo>
                  <a:lnTo>
                    <a:pt x="45110" y="1100759"/>
                  </a:lnTo>
                  <a:close/>
                </a:path>
                <a:path w="144779" h="1119505">
                  <a:moveTo>
                    <a:pt x="45110" y="1092250"/>
                  </a:moveTo>
                  <a:lnTo>
                    <a:pt x="39992" y="1093952"/>
                  </a:lnTo>
                  <a:lnTo>
                    <a:pt x="39992" y="1099921"/>
                  </a:lnTo>
                  <a:lnTo>
                    <a:pt x="45110" y="1098219"/>
                  </a:lnTo>
                  <a:lnTo>
                    <a:pt x="45110" y="1092250"/>
                  </a:lnTo>
                  <a:close/>
                </a:path>
                <a:path w="144779" h="1119505">
                  <a:moveTo>
                    <a:pt x="45110" y="1084580"/>
                  </a:moveTo>
                  <a:lnTo>
                    <a:pt x="39992" y="1085443"/>
                  </a:lnTo>
                  <a:lnTo>
                    <a:pt x="39992" y="1091387"/>
                  </a:lnTo>
                  <a:lnTo>
                    <a:pt x="45110" y="1090549"/>
                  </a:lnTo>
                  <a:lnTo>
                    <a:pt x="45110" y="1084580"/>
                  </a:lnTo>
                  <a:close/>
                </a:path>
                <a:path w="144779" h="1119505">
                  <a:moveTo>
                    <a:pt x="45110" y="1076071"/>
                  </a:moveTo>
                  <a:lnTo>
                    <a:pt x="39992" y="1077785"/>
                  </a:lnTo>
                  <a:lnTo>
                    <a:pt x="39992" y="1083729"/>
                  </a:lnTo>
                  <a:lnTo>
                    <a:pt x="45110" y="1082878"/>
                  </a:lnTo>
                  <a:lnTo>
                    <a:pt x="45110" y="1076071"/>
                  </a:lnTo>
                  <a:close/>
                </a:path>
                <a:path w="144779" h="1119505">
                  <a:moveTo>
                    <a:pt x="45110" y="1068412"/>
                  </a:moveTo>
                  <a:lnTo>
                    <a:pt x="39992" y="1069263"/>
                  </a:lnTo>
                  <a:lnTo>
                    <a:pt x="39992" y="1076071"/>
                  </a:lnTo>
                  <a:lnTo>
                    <a:pt x="45110" y="1074381"/>
                  </a:lnTo>
                  <a:lnTo>
                    <a:pt x="45110" y="1068412"/>
                  </a:lnTo>
                  <a:close/>
                </a:path>
                <a:path w="144779" h="1119505">
                  <a:moveTo>
                    <a:pt x="45110" y="1059903"/>
                  </a:moveTo>
                  <a:lnTo>
                    <a:pt x="39992" y="1061593"/>
                  </a:lnTo>
                  <a:lnTo>
                    <a:pt x="39992" y="1067562"/>
                  </a:lnTo>
                  <a:lnTo>
                    <a:pt x="45110" y="1065860"/>
                  </a:lnTo>
                  <a:lnTo>
                    <a:pt x="45110" y="1059903"/>
                  </a:lnTo>
                  <a:close/>
                </a:path>
                <a:path w="144779" h="1119505">
                  <a:moveTo>
                    <a:pt x="45110" y="1052233"/>
                  </a:moveTo>
                  <a:lnTo>
                    <a:pt x="39992" y="1053947"/>
                  </a:lnTo>
                  <a:lnTo>
                    <a:pt x="39992" y="1059903"/>
                  </a:lnTo>
                  <a:lnTo>
                    <a:pt x="45110" y="1058189"/>
                  </a:lnTo>
                  <a:lnTo>
                    <a:pt x="45110" y="1052233"/>
                  </a:lnTo>
                  <a:close/>
                </a:path>
                <a:path w="144779" h="1119505">
                  <a:moveTo>
                    <a:pt x="51943" y="1099058"/>
                  </a:moveTo>
                  <a:lnTo>
                    <a:pt x="45948" y="1099921"/>
                  </a:lnTo>
                  <a:lnTo>
                    <a:pt x="45948" y="1105865"/>
                  </a:lnTo>
                  <a:lnTo>
                    <a:pt x="51943" y="1105014"/>
                  </a:lnTo>
                  <a:lnTo>
                    <a:pt x="51943" y="1099058"/>
                  </a:lnTo>
                  <a:close/>
                </a:path>
                <a:path w="144779" h="1119505">
                  <a:moveTo>
                    <a:pt x="51943" y="1090549"/>
                  </a:moveTo>
                  <a:lnTo>
                    <a:pt x="45948" y="1092250"/>
                  </a:lnTo>
                  <a:lnTo>
                    <a:pt x="45948" y="1098219"/>
                  </a:lnTo>
                  <a:lnTo>
                    <a:pt x="51943" y="1096505"/>
                  </a:lnTo>
                  <a:lnTo>
                    <a:pt x="51943" y="1090549"/>
                  </a:lnTo>
                  <a:close/>
                </a:path>
                <a:path w="144779" h="1119505">
                  <a:moveTo>
                    <a:pt x="51943" y="1082865"/>
                  </a:moveTo>
                  <a:lnTo>
                    <a:pt x="45948" y="1084580"/>
                  </a:lnTo>
                  <a:lnTo>
                    <a:pt x="45948" y="1090549"/>
                  </a:lnTo>
                  <a:lnTo>
                    <a:pt x="51943" y="1088834"/>
                  </a:lnTo>
                  <a:lnTo>
                    <a:pt x="51943" y="1082865"/>
                  </a:lnTo>
                  <a:close/>
                </a:path>
                <a:path w="144779" h="1119505">
                  <a:moveTo>
                    <a:pt x="51943" y="1074369"/>
                  </a:moveTo>
                  <a:lnTo>
                    <a:pt x="45948" y="1076058"/>
                  </a:lnTo>
                  <a:lnTo>
                    <a:pt x="45948" y="1082014"/>
                  </a:lnTo>
                  <a:lnTo>
                    <a:pt x="51943" y="1080325"/>
                  </a:lnTo>
                  <a:lnTo>
                    <a:pt x="51943" y="1074369"/>
                  </a:lnTo>
                  <a:close/>
                </a:path>
                <a:path w="144779" h="1119505">
                  <a:moveTo>
                    <a:pt x="51943" y="1066711"/>
                  </a:moveTo>
                  <a:lnTo>
                    <a:pt x="45948" y="1067562"/>
                  </a:lnTo>
                  <a:lnTo>
                    <a:pt x="45948" y="1073518"/>
                  </a:lnTo>
                  <a:lnTo>
                    <a:pt x="51943" y="1072680"/>
                  </a:lnTo>
                  <a:lnTo>
                    <a:pt x="51943" y="1066711"/>
                  </a:lnTo>
                  <a:close/>
                </a:path>
                <a:path w="144779" h="1119505">
                  <a:moveTo>
                    <a:pt x="51943" y="1059040"/>
                  </a:moveTo>
                  <a:lnTo>
                    <a:pt x="45948" y="1059903"/>
                  </a:lnTo>
                  <a:lnTo>
                    <a:pt x="45948" y="1065847"/>
                  </a:lnTo>
                  <a:lnTo>
                    <a:pt x="51943" y="1064996"/>
                  </a:lnTo>
                  <a:lnTo>
                    <a:pt x="51943" y="1059040"/>
                  </a:lnTo>
                  <a:close/>
                </a:path>
                <a:path w="144779" h="1119505">
                  <a:moveTo>
                    <a:pt x="51943" y="1050531"/>
                  </a:moveTo>
                  <a:lnTo>
                    <a:pt x="45948" y="1052245"/>
                  </a:lnTo>
                  <a:lnTo>
                    <a:pt x="45948" y="1058202"/>
                  </a:lnTo>
                  <a:lnTo>
                    <a:pt x="51943" y="1056500"/>
                  </a:lnTo>
                  <a:lnTo>
                    <a:pt x="51943" y="1050531"/>
                  </a:lnTo>
                  <a:close/>
                </a:path>
                <a:path w="144779" h="1119505">
                  <a:moveTo>
                    <a:pt x="57899" y="1096505"/>
                  </a:moveTo>
                  <a:lnTo>
                    <a:pt x="52768" y="1098219"/>
                  </a:lnTo>
                  <a:lnTo>
                    <a:pt x="52768" y="1104176"/>
                  </a:lnTo>
                  <a:lnTo>
                    <a:pt x="57899" y="1103325"/>
                  </a:lnTo>
                  <a:lnTo>
                    <a:pt x="57899" y="1096505"/>
                  </a:lnTo>
                  <a:close/>
                </a:path>
                <a:path w="144779" h="1119505">
                  <a:moveTo>
                    <a:pt x="57899" y="1088834"/>
                  </a:moveTo>
                  <a:lnTo>
                    <a:pt x="52768" y="1090549"/>
                  </a:lnTo>
                  <a:lnTo>
                    <a:pt x="52768" y="1096505"/>
                  </a:lnTo>
                  <a:lnTo>
                    <a:pt x="57899" y="1094803"/>
                  </a:lnTo>
                  <a:lnTo>
                    <a:pt x="57899" y="1088834"/>
                  </a:lnTo>
                  <a:close/>
                </a:path>
                <a:path w="144779" h="1119505">
                  <a:moveTo>
                    <a:pt x="57899" y="1081189"/>
                  </a:moveTo>
                  <a:lnTo>
                    <a:pt x="52768" y="1082027"/>
                  </a:lnTo>
                  <a:lnTo>
                    <a:pt x="52768" y="1088847"/>
                  </a:lnTo>
                  <a:lnTo>
                    <a:pt x="57899" y="1087145"/>
                  </a:lnTo>
                  <a:lnTo>
                    <a:pt x="57899" y="1081189"/>
                  </a:lnTo>
                  <a:close/>
                </a:path>
                <a:path w="144779" h="1119505">
                  <a:moveTo>
                    <a:pt x="57899" y="1072680"/>
                  </a:moveTo>
                  <a:lnTo>
                    <a:pt x="52768" y="1074381"/>
                  </a:lnTo>
                  <a:lnTo>
                    <a:pt x="52768" y="1080338"/>
                  </a:lnTo>
                  <a:lnTo>
                    <a:pt x="57899" y="1078636"/>
                  </a:lnTo>
                  <a:lnTo>
                    <a:pt x="57899" y="1072680"/>
                  </a:lnTo>
                  <a:close/>
                </a:path>
                <a:path w="144779" h="1119505">
                  <a:moveTo>
                    <a:pt x="57899" y="1064996"/>
                  </a:moveTo>
                  <a:lnTo>
                    <a:pt x="52768" y="1065860"/>
                  </a:lnTo>
                  <a:lnTo>
                    <a:pt x="52768" y="1071816"/>
                  </a:lnTo>
                  <a:lnTo>
                    <a:pt x="57899" y="1070965"/>
                  </a:lnTo>
                  <a:lnTo>
                    <a:pt x="57899" y="1064996"/>
                  </a:lnTo>
                  <a:close/>
                </a:path>
                <a:path w="144779" h="1119505">
                  <a:moveTo>
                    <a:pt x="57899" y="1056500"/>
                  </a:moveTo>
                  <a:lnTo>
                    <a:pt x="52768" y="1058202"/>
                  </a:lnTo>
                  <a:lnTo>
                    <a:pt x="52768" y="1064145"/>
                  </a:lnTo>
                  <a:lnTo>
                    <a:pt x="57899" y="1063307"/>
                  </a:lnTo>
                  <a:lnTo>
                    <a:pt x="57899" y="1056500"/>
                  </a:lnTo>
                  <a:close/>
                </a:path>
                <a:path w="144779" h="1119505">
                  <a:moveTo>
                    <a:pt x="57899" y="1048829"/>
                  </a:moveTo>
                  <a:lnTo>
                    <a:pt x="52768" y="1049693"/>
                  </a:lnTo>
                  <a:lnTo>
                    <a:pt x="52768" y="1056500"/>
                  </a:lnTo>
                  <a:lnTo>
                    <a:pt x="57899" y="1054798"/>
                  </a:lnTo>
                  <a:lnTo>
                    <a:pt x="57899" y="1048829"/>
                  </a:lnTo>
                  <a:close/>
                </a:path>
                <a:path w="144779" h="1119505">
                  <a:moveTo>
                    <a:pt x="64681" y="1095641"/>
                  </a:moveTo>
                  <a:lnTo>
                    <a:pt x="59575" y="1096505"/>
                  </a:lnTo>
                  <a:lnTo>
                    <a:pt x="59575" y="1102461"/>
                  </a:lnTo>
                  <a:lnTo>
                    <a:pt x="64681" y="1101610"/>
                  </a:lnTo>
                  <a:lnTo>
                    <a:pt x="64681" y="1095641"/>
                  </a:lnTo>
                  <a:close/>
                </a:path>
                <a:path w="144779" h="1119505">
                  <a:moveTo>
                    <a:pt x="64681" y="1087132"/>
                  </a:moveTo>
                  <a:lnTo>
                    <a:pt x="59575" y="1088834"/>
                  </a:lnTo>
                  <a:lnTo>
                    <a:pt x="59575" y="1094803"/>
                  </a:lnTo>
                  <a:lnTo>
                    <a:pt x="64681" y="1093089"/>
                  </a:lnTo>
                  <a:lnTo>
                    <a:pt x="64681" y="1087132"/>
                  </a:lnTo>
                  <a:close/>
                </a:path>
                <a:path w="144779" h="1119505">
                  <a:moveTo>
                    <a:pt x="64681" y="1078636"/>
                  </a:moveTo>
                  <a:lnTo>
                    <a:pt x="59575" y="1080338"/>
                  </a:lnTo>
                  <a:lnTo>
                    <a:pt x="59575" y="1086281"/>
                  </a:lnTo>
                  <a:lnTo>
                    <a:pt x="64681" y="1085443"/>
                  </a:lnTo>
                  <a:lnTo>
                    <a:pt x="64681" y="1078636"/>
                  </a:lnTo>
                  <a:close/>
                </a:path>
                <a:path w="144779" h="1119505">
                  <a:moveTo>
                    <a:pt x="64681" y="1070965"/>
                  </a:moveTo>
                  <a:lnTo>
                    <a:pt x="59575" y="1072680"/>
                  </a:lnTo>
                  <a:lnTo>
                    <a:pt x="59575" y="1078623"/>
                  </a:lnTo>
                  <a:lnTo>
                    <a:pt x="64681" y="1077772"/>
                  </a:lnTo>
                  <a:lnTo>
                    <a:pt x="64681" y="1070965"/>
                  </a:lnTo>
                  <a:close/>
                </a:path>
                <a:path w="144779" h="1119505">
                  <a:moveTo>
                    <a:pt x="64681" y="1063294"/>
                  </a:moveTo>
                  <a:lnTo>
                    <a:pt x="59575" y="1064145"/>
                  </a:lnTo>
                  <a:lnTo>
                    <a:pt x="59575" y="1070965"/>
                  </a:lnTo>
                  <a:lnTo>
                    <a:pt x="64681" y="1069251"/>
                  </a:lnTo>
                  <a:lnTo>
                    <a:pt x="64681" y="1063294"/>
                  </a:lnTo>
                  <a:close/>
                </a:path>
                <a:path w="144779" h="1119505">
                  <a:moveTo>
                    <a:pt x="64681" y="1054798"/>
                  </a:moveTo>
                  <a:lnTo>
                    <a:pt x="59575" y="1056500"/>
                  </a:lnTo>
                  <a:lnTo>
                    <a:pt x="59575" y="1062456"/>
                  </a:lnTo>
                  <a:lnTo>
                    <a:pt x="64681" y="1060767"/>
                  </a:lnTo>
                  <a:lnTo>
                    <a:pt x="64681" y="1054798"/>
                  </a:lnTo>
                  <a:close/>
                </a:path>
                <a:path w="144779" h="1119505">
                  <a:moveTo>
                    <a:pt x="64681" y="1047127"/>
                  </a:moveTo>
                  <a:lnTo>
                    <a:pt x="59575" y="1047991"/>
                  </a:lnTo>
                  <a:lnTo>
                    <a:pt x="59575" y="1053947"/>
                  </a:lnTo>
                  <a:lnTo>
                    <a:pt x="64681" y="1053096"/>
                  </a:lnTo>
                  <a:lnTo>
                    <a:pt x="64681" y="1047127"/>
                  </a:lnTo>
                  <a:close/>
                </a:path>
                <a:path w="144779" h="1119505">
                  <a:moveTo>
                    <a:pt x="144729" y="3403"/>
                  </a:moveTo>
                  <a:lnTo>
                    <a:pt x="143878" y="2552"/>
                  </a:lnTo>
                  <a:lnTo>
                    <a:pt x="143878" y="838"/>
                  </a:lnTo>
                  <a:lnTo>
                    <a:pt x="143027" y="838"/>
                  </a:lnTo>
                  <a:lnTo>
                    <a:pt x="142163" y="0"/>
                  </a:lnTo>
                  <a:lnTo>
                    <a:pt x="139623" y="0"/>
                  </a:lnTo>
                  <a:lnTo>
                    <a:pt x="138785" y="838"/>
                  </a:lnTo>
                  <a:lnTo>
                    <a:pt x="137909" y="838"/>
                  </a:lnTo>
                  <a:lnTo>
                    <a:pt x="137909" y="5956"/>
                  </a:lnTo>
                  <a:lnTo>
                    <a:pt x="138785" y="5956"/>
                  </a:lnTo>
                  <a:lnTo>
                    <a:pt x="139623" y="6794"/>
                  </a:lnTo>
                  <a:lnTo>
                    <a:pt x="140449" y="6794"/>
                  </a:lnTo>
                  <a:lnTo>
                    <a:pt x="141312" y="7658"/>
                  </a:lnTo>
                  <a:lnTo>
                    <a:pt x="143027" y="7658"/>
                  </a:lnTo>
                  <a:lnTo>
                    <a:pt x="143027" y="10210"/>
                  </a:lnTo>
                  <a:lnTo>
                    <a:pt x="139623" y="10210"/>
                  </a:lnTo>
                  <a:lnTo>
                    <a:pt x="139623" y="8509"/>
                  </a:lnTo>
                  <a:lnTo>
                    <a:pt x="137909" y="8509"/>
                  </a:lnTo>
                  <a:lnTo>
                    <a:pt x="137909" y="10210"/>
                  </a:lnTo>
                  <a:lnTo>
                    <a:pt x="138785" y="11061"/>
                  </a:lnTo>
                  <a:lnTo>
                    <a:pt x="139623" y="11912"/>
                  </a:lnTo>
                  <a:lnTo>
                    <a:pt x="143878" y="11912"/>
                  </a:lnTo>
                  <a:lnTo>
                    <a:pt x="143878" y="11061"/>
                  </a:lnTo>
                  <a:lnTo>
                    <a:pt x="144729" y="11061"/>
                  </a:lnTo>
                  <a:lnTo>
                    <a:pt x="144729" y="10210"/>
                  </a:lnTo>
                  <a:lnTo>
                    <a:pt x="144729" y="6794"/>
                  </a:lnTo>
                  <a:lnTo>
                    <a:pt x="143878" y="6794"/>
                  </a:lnTo>
                  <a:lnTo>
                    <a:pt x="143878" y="5956"/>
                  </a:lnTo>
                  <a:lnTo>
                    <a:pt x="143027" y="5956"/>
                  </a:lnTo>
                  <a:lnTo>
                    <a:pt x="143027" y="5092"/>
                  </a:lnTo>
                  <a:lnTo>
                    <a:pt x="140449" y="4241"/>
                  </a:lnTo>
                  <a:lnTo>
                    <a:pt x="139623" y="4241"/>
                  </a:lnTo>
                  <a:lnTo>
                    <a:pt x="139623" y="2552"/>
                  </a:lnTo>
                  <a:lnTo>
                    <a:pt x="142163" y="2552"/>
                  </a:lnTo>
                  <a:lnTo>
                    <a:pt x="143027" y="3403"/>
                  </a:lnTo>
                  <a:lnTo>
                    <a:pt x="143027" y="4241"/>
                  </a:lnTo>
                  <a:lnTo>
                    <a:pt x="144729" y="4241"/>
                  </a:lnTo>
                  <a:lnTo>
                    <a:pt x="144729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097199" y="1316595"/>
              <a:ext cx="871219" cy="1325245"/>
            </a:xfrm>
            <a:custGeom>
              <a:avLst/>
              <a:gdLst/>
              <a:ahLst/>
              <a:cxnLst/>
              <a:rect l="l" t="t" r="r" b="b"/>
              <a:pathLst>
                <a:path w="871220" h="1325245">
                  <a:moveTo>
                    <a:pt x="397586" y="1166304"/>
                  </a:moveTo>
                  <a:lnTo>
                    <a:pt x="391629" y="1168019"/>
                  </a:lnTo>
                  <a:lnTo>
                    <a:pt x="391629" y="1174826"/>
                  </a:lnTo>
                  <a:lnTo>
                    <a:pt x="397586" y="1173124"/>
                  </a:lnTo>
                  <a:lnTo>
                    <a:pt x="397586" y="1166304"/>
                  </a:lnTo>
                  <a:close/>
                </a:path>
                <a:path w="871220" h="1325245">
                  <a:moveTo>
                    <a:pt x="397586" y="1149286"/>
                  </a:moveTo>
                  <a:lnTo>
                    <a:pt x="391629" y="1150988"/>
                  </a:lnTo>
                  <a:lnTo>
                    <a:pt x="391629" y="1157795"/>
                  </a:lnTo>
                  <a:lnTo>
                    <a:pt x="397586" y="1156093"/>
                  </a:lnTo>
                  <a:lnTo>
                    <a:pt x="397586" y="1149286"/>
                  </a:lnTo>
                  <a:close/>
                </a:path>
                <a:path w="871220" h="1325245">
                  <a:moveTo>
                    <a:pt x="397586" y="1140764"/>
                  </a:moveTo>
                  <a:lnTo>
                    <a:pt x="391629" y="1142479"/>
                  </a:lnTo>
                  <a:lnTo>
                    <a:pt x="391629" y="1149286"/>
                  </a:lnTo>
                  <a:lnTo>
                    <a:pt x="397586" y="1147584"/>
                  </a:lnTo>
                  <a:lnTo>
                    <a:pt x="397586" y="1140764"/>
                  </a:lnTo>
                  <a:close/>
                </a:path>
                <a:path w="871220" h="1325245">
                  <a:moveTo>
                    <a:pt x="397586" y="1133957"/>
                  </a:moveTo>
                  <a:lnTo>
                    <a:pt x="391629" y="1133957"/>
                  </a:lnTo>
                  <a:lnTo>
                    <a:pt x="391629" y="1140764"/>
                  </a:lnTo>
                  <a:lnTo>
                    <a:pt x="397586" y="1139063"/>
                  </a:lnTo>
                  <a:lnTo>
                    <a:pt x="397586" y="1133957"/>
                  </a:lnTo>
                  <a:close/>
                </a:path>
                <a:path w="871220" h="1325245">
                  <a:moveTo>
                    <a:pt x="397586" y="1124610"/>
                  </a:moveTo>
                  <a:lnTo>
                    <a:pt x="391629" y="1126299"/>
                  </a:lnTo>
                  <a:lnTo>
                    <a:pt x="391629" y="1133106"/>
                  </a:lnTo>
                  <a:lnTo>
                    <a:pt x="397586" y="1131417"/>
                  </a:lnTo>
                  <a:lnTo>
                    <a:pt x="397586" y="1124610"/>
                  </a:lnTo>
                  <a:close/>
                </a:path>
                <a:path w="871220" h="1325245">
                  <a:moveTo>
                    <a:pt x="397586" y="1116088"/>
                  </a:moveTo>
                  <a:lnTo>
                    <a:pt x="391629" y="1117790"/>
                  </a:lnTo>
                  <a:lnTo>
                    <a:pt x="391629" y="1124610"/>
                  </a:lnTo>
                  <a:lnTo>
                    <a:pt x="397586" y="1122895"/>
                  </a:lnTo>
                  <a:lnTo>
                    <a:pt x="397586" y="1116088"/>
                  </a:lnTo>
                  <a:close/>
                </a:path>
                <a:path w="871220" h="1325245">
                  <a:moveTo>
                    <a:pt x="405231" y="1164602"/>
                  </a:moveTo>
                  <a:lnTo>
                    <a:pt x="399275" y="1166304"/>
                  </a:lnTo>
                  <a:lnTo>
                    <a:pt x="399275" y="1172286"/>
                  </a:lnTo>
                  <a:lnTo>
                    <a:pt x="405231" y="1170571"/>
                  </a:lnTo>
                  <a:lnTo>
                    <a:pt x="405231" y="1164602"/>
                  </a:lnTo>
                  <a:close/>
                </a:path>
                <a:path w="871220" h="1325245">
                  <a:moveTo>
                    <a:pt x="405231" y="1139063"/>
                  </a:moveTo>
                  <a:lnTo>
                    <a:pt x="399275" y="1140764"/>
                  </a:lnTo>
                  <a:lnTo>
                    <a:pt x="399275" y="1146733"/>
                  </a:lnTo>
                  <a:lnTo>
                    <a:pt x="405231" y="1145032"/>
                  </a:lnTo>
                  <a:lnTo>
                    <a:pt x="405231" y="1139063"/>
                  </a:lnTo>
                  <a:close/>
                </a:path>
                <a:path w="871220" h="1325245">
                  <a:moveTo>
                    <a:pt x="405231" y="1131417"/>
                  </a:moveTo>
                  <a:lnTo>
                    <a:pt x="399275" y="1133106"/>
                  </a:lnTo>
                  <a:lnTo>
                    <a:pt x="399275" y="1139075"/>
                  </a:lnTo>
                  <a:lnTo>
                    <a:pt x="405231" y="1137373"/>
                  </a:lnTo>
                  <a:lnTo>
                    <a:pt x="405231" y="1131417"/>
                  </a:lnTo>
                  <a:close/>
                </a:path>
                <a:path w="871220" h="1325245">
                  <a:moveTo>
                    <a:pt x="405231" y="1122895"/>
                  </a:moveTo>
                  <a:lnTo>
                    <a:pt x="399275" y="1124610"/>
                  </a:lnTo>
                  <a:lnTo>
                    <a:pt x="399275" y="1130566"/>
                  </a:lnTo>
                  <a:lnTo>
                    <a:pt x="405231" y="1128864"/>
                  </a:lnTo>
                  <a:lnTo>
                    <a:pt x="405231" y="1122895"/>
                  </a:lnTo>
                  <a:close/>
                </a:path>
                <a:path w="871220" h="1325245">
                  <a:moveTo>
                    <a:pt x="405231" y="1114374"/>
                  </a:moveTo>
                  <a:lnTo>
                    <a:pt x="399275" y="1116088"/>
                  </a:lnTo>
                  <a:lnTo>
                    <a:pt x="399275" y="1122045"/>
                  </a:lnTo>
                  <a:lnTo>
                    <a:pt x="405231" y="1121194"/>
                  </a:lnTo>
                  <a:lnTo>
                    <a:pt x="405231" y="1114374"/>
                  </a:lnTo>
                  <a:close/>
                </a:path>
                <a:path w="871220" h="1325245">
                  <a:moveTo>
                    <a:pt x="412051" y="1162900"/>
                  </a:moveTo>
                  <a:lnTo>
                    <a:pt x="406933" y="1163751"/>
                  </a:lnTo>
                  <a:lnTo>
                    <a:pt x="406933" y="1170571"/>
                  </a:lnTo>
                  <a:lnTo>
                    <a:pt x="412051" y="1168869"/>
                  </a:lnTo>
                  <a:lnTo>
                    <a:pt x="412051" y="1162900"/>
                  </a:lnTo>
                  <a:close/>
                </a:path>
                <a:path w="871220" h="1325245">
                  <a:moveTo>
                    <a:pt x="412051" y="1137361"/>
                  </a:moveTo>
                  <a:lnTo>
                    <a:pt x="406933" y="1139063"/>
                  </a:lnTo>
                  <a:lnTo>
                    <a:pt x="406933" y="1145032"/>
                  </a:lnTo>
                  <a:lnTo>
                    <a:pt x="412051" y="1143317"/>
                  </a:lnTo>
                  <a:lnTo>
                    <a:pt x="412051" y="1137361"/>
                  </a:lnTo>
                  <a:close/>
                </a:path>
                <a:path w="871220" h="1325245">
                  <a:moveTo>
                    <a:pt x="412051" y="1129715"/>
                  </a:moveTo>
                  <a:lnTo>
                    <a:pt x="406933" y="1130554"/>
                  </a:lnTo>
                  <a:lnTo>
                    <a:pt x="406933" y="1136510"/>
                  </a:lnTo>
                  <a:lnTo>
                    <a:pt x="412051" y="1134808"/>
                  </a:lnTo>
                  <a:lnTo>
                    <a:pt x="412051" y="1129715"/>
                  </a:lnTo>
                  <a:close/>
                </a:path>
                <a:path w="871220" h="1325245">
                  <a:moveTo>
                    <a:pt x="412051" y="1121194"/>
                  </a:moveTo>
                  <a:lnTo>
                    <a:pt x="406933" y="1122057"/>
                  </a:lnTo>
                  <a:lnTo>
                    <a:pt x="406933" y="1128864"/>
                  </a:lnTo>
                  <a:lnTo>
                    <a:pt x="412051" y="1127150"/>
                  </a:lnTo>
                  <a:lnTo>
                    <a:pt x="412051" y="1121194"/>
                  </a:lnTo>
                  <a:close/>
                </a:path>
                <a:path w="871220" h="1325245">
                  <a:moveTo>
                    <a:pt x="412051" y="1112672"/>
                  </a:moveTo>
                  <a:lnTo>
                    <a:pt x="406933" y="1114374"/>
                  </a:lnTo>
                  <a:lnTo>
                    <a:pt x="406933" y="1120343"/>
                  </a:lnTo>
                  <a:lnTo>
                    <a:pt x="412051" y="1118641"/>
                  </a:lnTo>
                  <a:lnTo>
                    <a:pt x="412051" y="1112672"/>
                  </a:lnTo>
                  <a:close/>
                </a:path>
                <a:path w="871220" h="1325245">
                  <a:moveTo>
                    <a:pt x="419709" y="1160348"/>
                  </a:moveTo>
                  <a:lnTo>
                    <a:pt x="413740" y="1162050"/>
                  </a:lnTo>
                  <a:lnTo>
                    <a:pt x="413740" y="1168869"/>
                  </a:lnTo>
                  <a:lnTo>
                    <a:pt x="419709" y="1167168"/>
                  </a:lnTo>
                  <a:lnTo>
                    <a:pt x="419709" y="1160348"/>
                  </a:lnTo>
                  <a:close/>
                </a:path>
                <a:path w="871220" h="1325245">
                  <a:moveTo>
                    <a:pt x="419709" y="1134821"/>
                  </a:moveTo>
                  <a:lnTo>
                    <a:pt x="413740" y="1136523"/>
                  </a:lnTo>
                  <a:lnTo>
                    <a:pt x="413740" y="1143330"/>
                  </a:lnTo>
                  <a:lnTo>
                    <a:pt x="419709" y="1141628"/>
                  </a:lnTo>
                  <a:lnTo>
                    <a:pt x="419709" y="1134821"/>
                  </a:lnTo>
                  <a:close/>
                </a:path>
                <a:path w="871220" h="1325245">
                  <a:moveTo>
                    <a:pt x="419709" y="1128001"/>
                  </a:moveTo>
                  <a:lnTo>
                    <a:pt x="413740" y="1128864"/>
                  </a:lnTo>
                  <a:lnTo>
                    <a:pt x="413740" y="1134808"/>
                  </a:lnTo>
                  <a:lnTo>
                    <a:pt x="419709" y="1133957"/>
                  </a:lnTo>
                  <a:lnTo>
                    <a:pt x="419709" y="1128001"/>
                  </a:lnTo>
                  <a:close/>
                </a:path>
                <a:path w="871220" h="1325245">
                  <a:moveTo>
                    <a:pt x="419709" y="1118641"/>
                  </a:moveTo>
                  <a:lnTo>
                    <a:pt x="413740" y="1120343"/>
                  </a:lnTo>
                  <a:lnTo>
                    <a:pt x="413740" y="1127150"/>
                  </a:lnTo>
                  <a:lnTo>
                    <a:pt x="419709" y="1125435"/>
                  </a:lnTo>
                  <a:lnTo>
                    <a:pt x="419709" y="1118641"/>
                  </a:lnTo>
                  <a:close/>
                </a:path>
                <a:path w="871220" h="1325245">
                  <a:moveTo>
                    <a:pt x="419709" y="1110132"/>
                  </a:moveTo>
                  <a:lnTo>
                    <a:pt x="413740" y="1111821"/>
                  </a:lnTo>
                  <a:lnTo>
                    <a:pt x="413740" y="1118641"/>
                  </a:lnTo>
                  <a:lnTo>
                    <a:pt x="419709" y="1116939"/>
                  </a:lnTo>
                  <a:lnTo>
                    <a:pt x="419709" y="1110132"/>
                  </a:lnTo>
                  <a:close/>
                </a:path>
                <a:path w="871220" h="1325245">
                  <a:moveTo>
                    <a:pt x="427380" y="1158646"/>
                  </a:moveTo>
                  <a:lnTo>
                    <a:pt x="421411" y="1160348"/>
                  </a:lnTo>
                  <a:lnTo>
                    <a:pt x="421411" y="1166304"/>
                  </a:lnTo>
                  <a:lnTo>
                    <a:pt x="427380" y="1164602"/>
                  </a:lnTo>
                  <a:lnTo>
                    <a:pt x="427380" y="1158646"/>
                  </a:lnTo>
                  <a:close/>
                </a:path>
                <a:path w="871220" h="1325245">
                  <a:moveTo>
                    <a:pt x="427380" y="1133957"/>
                  </a:moveTo>
                  <a:lnTo>
                    <a:pt x="421411" y="1134808"/>
                  </a:lnTo>
                  <a:lnTo>
                    <a:pt x="421411" y="1140764"/>
                  </a:lnTo>
                  <a:lnTo>
                    <a:pt x="427380" y="1139063"/>
                  </a:lnTo>
                  <a:lnTo>
                    <a:pt x="427380" y="1133957"/>
                  </a:lnTo>
                  <a:close/>
                </a:path>
                <a:path w="871220" h="1325245">
                  <a:moveTo>
                    <a:pt x="427380" y="1125435"/>
                  </a:moveTo>
                  <a:lnTo>
                    <a:pt x="421411" y="1127150"/>
                  </a:lnTo>
                  <a:lnTo>
                    <a:pt x="421411" y="1133957"/>
                  </a:lnTo>
                  <a:lnTo>
                    <a:pt x="427380" y="1132243"/>
                  </a:lnTo>
                  <a:lnTo>
                    <a:pt x="427380" y="1125435"/>
                  </a:lnTo>
                  <a:close/>
                </a:path>
                <a:path w="871220" h="1325245">
                  <a:moveTo>
                    <a:pt x="427380" y="1116939"/>
                  </a:moveTo>
                  <a:lnTo>
                    <a:pt x="421411" y="1118641"/>
                  </a:lnTo>
                  <a:lnTo>
                    <a:pt x="421411" y="1124597"/>
                  </a:lnTo>
                  <a:lnTo>
                    <a:pt x="427380" y="1123746"/>
                  </a:lnTo>
                  <a:lnTo>
                    <a:pt x="427380" y="1116939"/>
                  </a:lnTo>
                  <a:close/>
                </a:path>
                <a:path w="871220" h="1325245">
                  <a:moveTo>
                    <a:pt x="427380" y="1108430"/>
                  </a:moveTo>
                  <a:lnTo>
                    <a:pt x="421411" y="1110145"/>
                  </a:lnTo>
                  <a:lnTo>
                    <a:pt x="421411" y="1116088"/>
                  </a:lnTo>
                  <a:lnTo>
                    <a:pt x="427380" y="1115237"/>
                  </a:lnTo>
                  <a:lnTo>
                    <a:pt x="427380" y="1108430"/>
                  </a:lnTo>
                  <a:close/>
                </a:path>
                <a:path w="871220" h="1325245">
                  <a:moveTo>
                    <a:pt x="434174" y="1156931"/>
                  </a:moveTo>
                  <a:lnTo>
                    <a:pt x="429094" y="1157795"/>
                  </a:lnTo>
                  <a:lnTo>
                    <a:pt x="429094" y="1164602"/>
                  </a:lnTo>
                  <a:lnTo>
                    <a:pt x="434174" y="1162900"/>
                  </a:lnTo>
                  <a:lnTo>
                    <a:pt x="434174" y="1156931"/>
                  </a:lnTo>
                  <a:close/>
                </a:path>
                <a:path w="871220" h="1325245">
                  <a:moveTo>
                    <a:pt x="434174" y="1132255"/>
                  </a:moveTo>
                  <a:lnTo>
                    <a:pt x="429094" y="1133957"/>
                  </a:lnTo>
                  <a:lnTo>
                    <a:pt x="429094" y="1139075"/>
                  </a:lnTo>
                  <a:lnTo>
                    <a:pt x="434174" y="1137373"/>
                  </a:lnTo>
                  <a:lnTo>
                    <a:pt x="434174" y="1132255"/>
                  </a:lnTo>
                  <a:close/>
                </a:path>
                <a:path w="871220" h="1325245">
                  <a:moveTo>
                    <a:pt x="434174" y="1123746"/>
                  </a:moveTo>
                  <a:lnTo>
                    <a:pt x="429094" y="1125435"/>
                  </a:lnTo>
                  <a:lnTo>
                    <a:pt x="429094" y="1131417"/>
                  </a:lnTo>
                  <a:lnTo>
                    <a:pt x="434174" y="1129715"/>
                  </a:lnTo>
                  <a:lnTo>
                    <a:pt x="434174" y="1123746"/>
                  </a:lnTo>
                  <a:close/>
                </a:path>
                <a:path w="871220" h="1325245">
                  <a:moveTo>
                    <a:pt x="434174" y="1115225"/>
                  </a:moveTo>
                  <a:lnTo>
                    <a:pt x="429094" y="1116088"/>
                  </a:lnTo>
                  <a:lnTo>
                    <a:pt x="429094" y="1122895"/>
                  </a:lnTo>
                  <a:lnTo>
                    <a:pt x="434174" y="1121194"/>
                  </a:lnTo>
                  <a:lnTo>
                    <a:pt x="434174" y="1115225"/>
                  </a:lnTo>
                  <a:close/>
                </a:path>
                <a:path w="871220" h="1325245">
                  <a:moveTo>
                    <a:pt x="434174" y="1106716"/>
                  </a:moveTo>
                  <a:lnTo>
                    <a:pt x="429094" y="1108430"/>
                  </a:lnTo>
                  <a:lnTo>
                    <a:pt x="429094" y="1114374"/>
                  </a:lnTo>
                  <a:lnTo>
                    <a:pt x="434174" y="1113523"/>
                  </a:lnTo>
                  <a:lnTo>
                    <a:pt x="434174" y="1106716"/>
                  </a:lnTo>
                  <a:close/>
                </a:path>
                <a:path w="871220" h="1325245">
                  <a:moveTo>
                    <a:pt x="441858" y="1154391"/>
                  </a:moveTo>
                  <a:lnTo>
                    <a:pt x="435876" y="1156106"/>
                  </a:lnTo>
                  <a:lnTo>
                    <a:pt x="435876" y="1162913"/>
                  </a:lnTo>
                  <a:lnTo>
                    <a:pt x="441858" y="1161224"/>
                  </a:lnTo>
                  <a:lnTo>
                    <a:pt x="441858" y="1154391"/>
                  </a:lnTo>
                  <a:close/>
                </a:path>
                <a:path w="871220" h="1325245">
                  <a:moveTo>
                    <a:pt x="441858" y="1129715"/>
                  </a:moveTo>
                  <a:lnTo>
                    <a:pt x="435876" y="1131417"/>
                  </a:lnTo>
                  <a:lnTo>
                    <a:pt x="435876" y="1137373"/>
                  </a:lnTo>
                  <a:lnTo>
                    <a:pt x="441858" y="1135672"/>
                  </a:lnTo>
                  <a:lnTo>
                    <a:pt x="441858" y="1129715"/>
                  </a:lnTo>
                  <a:close/>
                </a:path>
                <a:path w="871220" h="1325245">
                  <a:moveTo>
                    <a:pt x="441858" y="1121194"/>
                  </a:moveTo>
                  <a:lnTo>
                    <a:pt x="435876" y="1122895"/>
                  </a:lnTo>
                  <a:lnTo>
                    <a:pt x="435876" y="1129715"/>
                  </a:lnTo>
                  <a:lnTo>
                    <a:pt x="441858" y="1128001"/>
                  </a:lnTo>
                  <a:lnTo>
                    <a:pt x="441858" y="1121194"/>
                  </a:lnTo>
                  <a:close/>
                </a:path>
                <a:path w="871220" h="1325245">
                  <a:moveTo>
                    <a:pt x="441858" y="1113510"/>
                  </a:moveTo>
                  <a:lnTo>
                    <a:pt x="435876" y="1115225"/>
                  </a:lnTo>
                  <a:lnTo>
                    <a:pt x="435876" y="1121194"/>
                  </a:lnTo>
                  <a:lnTo>
                    <a:pt x="441858" y="1119479"/>
                  </a:lnTo>
                  <a:lnTo>
                    <a:pt x="441858" y="1113510"/>
                  </a:lnTo>
                  <a:close/>
                </a:path>
                <a:path w="871220" h="1325245">
                  <a:moveTo>
                    <a:pt x="441858" y="1105014"/>
                  </a:moveTo>
                  <a:lnTo>
                    <a:pt x="435876" y="1105877"/>
                  </a:lnTo>
                  <a:lnTo>
                    <a:pt x="435876" y="1112685"/>
                  </a:lnTo>
                  <a:lnTo>
                    <a:pt x="441858" y="1110996"/>
                  </a:lnTo>
                  <a:lnTo>
                    <a:pt x="441858" y="1105014"/>
                  </a:lnTo>
                  <a:close/>
                </a:path>
                <a:path w="871220" h="1325245">
                  <a:moveTo>
                    <a:pt x="449503" y="1152690"/>
                  </a:moveTo>
                  <a:lnTo>
                    <a:pt x="443547" y="1154379"/>
                  </a:lnTo>
                  <a:lnTo>
                    <a:pt x="443547" y="1160348"/>
                  </a:lnTo>
                  <a:lnTo>
                    <a:pt x="449503" y="1158646"/>
                  </a:lnTo>
                  <a:lnTo>
                    <a:pt x="449503" y="1152690"/>
                  </a:lnTo>
                  <a:close/>
                </a:path>
                <a:path w="871220" h="1325245">
                  <a:moveTo>
                    <a:pt x="449503" y="1128001"/>
                  </a:moveTo>
                  <a:lnTo>
                    <a:pt x="443547" y="1129715"/>
                  </a:lnTo>
                  <a:lnTo>
                    <a:pt x="443547" y="1134808"/>
                  </a:lnTo>
                  <a:lnTo>
                    <a:pt x="449503" y="1133957"/>
                  </a:lnTo>
                  <a:lnTo>
                    <a:pt x="449503" y="1128001"/>
                  </a:lnTo>
                  <a:close/>
                </a:path>
                <a:path w="871220" h="1325245">
                  <a:moveTo>
                    <a:pt x="449503" y="1119492"/>
                  </a:moveTo>
                  <a:lnTo>
                    <a:pt x="443547" y="1121206"/>
                  </a:lnTo>
                  <a:lnTo>
                    <a:pt x="443547" y="1128014"/>
                  </a:lnTo>
                  <a:lnTo>
                    <a:pt x="449503" y="1126299"/>
                  </a:lnTo>
                  <a:lnTo>
                    <a:pt x="449503" y="1119492"/>
                  </a:lnTo>
                  <a:close/>
                </a:path>
                <a:path w="871220" h="1325245">
                  <a:moveTo>
                    <a:pt x="449503" y="1110996"/>
                  </a:moveTo>
                  <a:lnTo>
                    <a:pt x="443547" y="1112685"/>
                  </a:lnTo>
                  <a:lnTo>
                    <a:pt x="443547" y="1119492"/>
                  </a:lnTo>
                  <a:lnTo>
                    <a:pt x="449503" y="1117790"/>
                  </a:lnTo>
                  <a:lnTo>
                    <a:pt x="449503" y="1110996"/>
                  </a:lnTo>
                  <a:close/>
                </a:path>
                <a:path w="871220" h="1325245">
                  <a:moveTo>
                    <a:pt x="449503" y="1103325"/>
                  </a:moveTo>
                  <a:lnTo>
                    <a:pt x="443547" y="1104188"/>
                  </a:lnTo>
                  <a:lnTo>
                    <a:pt x="443547" y="1110996"/>
                  </a:lnTo>
                  <a:lnTo>
                    <a:pt x="449503" y="1109281"/>
                  </a:lnTo>
                  <a:lnTo>
                    <a:pt x="449503" y="1103325"/>
                  </a:lnTo>
                  <a:close/>
                </a:path>
                <a:path w="871220" h="1325245">
                  <a:moveTo>
                    <a:pt x="456323" y="1150988"/>
                  </a:moveTo>
                  <a:lnTo>
                    <a:pt x="451205" y="1151851"/>
                  </a:lnTo>
                  <a:lnTo>
                    <a:pt x="451205" y="1158659"/>
                  </a:lnTo>
                  <a:lnTo>
                    <a:pt x="456323" y="1156944"/>
                  </a:lnTo>
                  <a:lnTo>
                    <a:pt x="456323" y="1150988"/>
                  </a:lnTo>
                  <a:close/>
                </a:path>
                <a:path w="871220" h="1325245">
                  <a:moveTo>
                    <a:pt x="456323" y="1126299"/>
                  </a:moveTo>
                  <a:lnTo>
                    <a:pt x="451205" y="1128014"/>
                  </a:lnTo>
                  <a:lnTo>
                    <a:pt x="451205" y="1133957"/>
                  </a:lnTo>
                  <a:lnTo>
                    <a:pt x="456323" y="1133106"/>
                  </a:lnTo>
                  <a:lnTo>
                    <a:pt x="456323" y="1126299"/>
                  </a:lnTo>
                  <a:close/>
                </a:path>
                <a:path w="871220" h="1325245">
                  <a:moveTo>
                    <a:pt x="456323" y="1117777"/>
                  </a:moveTo>
                  <a:lnTo>
                    <a:pt x="451205" y="1119479"/>
                  </a:lnTo>
                  <a:lnTo>
                    <a:pt x="451205" y="1125435"/>
                  </a:lnTo>
                  <a:lnTo>
                    <a:pt x="456323" y="1123746"/>
                  </a:lnTo>
                  <a:lnTo>
                    <a:pt x="456323" y="1117777"/>
                  </a:lnTo>
                  <a:close/>
                </a:path>
                <a:path w="871220" h="1325245">
                  <a:moveTo>
                    <a:pt x="456323" y="1109281"/>
                  </a:moveTo>
                  <a:lnTo>
                    <a:pt x="451205" y="1110996"/>
                  </a:lnTo>
                  <a:lnTo>
                    <a:pt x="451205" y="1116952"/>
                  </a:lnTo>
                  <a:lnTo>
                    <a:pt x="456323" y="1115237"/>
                  </a:lnTo>
                  <a:lnTo>
                    <a:pt x="456323" y="1109281"/>
                  </a:lnTo>
                  <a:close/>
                </a:path>
                <a:path w="871220" h="1325245">
                  <a:moveTo>
                    <a:pt x="456323" y="1100759"/>
                  </a:moveTo>
                  <a:lnTo>
                    <a:pt x="451205" y="1102474"/>
                  </a:lnTo>
                  <a:lnTo>
                    <a:pt x="451205" y="1109281"/>
                  </a:lnTo>
                  <a:lnTo>
                    <a:pt x="456323" y="1107567"/>
                  </a:lnTo>
                  <a:lnTo>
                    <a:pt x="456323" y="1100759"/>
                  </a:lnTo>
                  <a:close/>
                </a:path>
                <a:path w="871220" h="1325245">
                  <a:moveTo>
                    <a:pt x="463118" y="1148435"/>
                  </a:moveTo>
                  <a:lnTo>
                    <a:pt x="458025" y="1150150"/>
                  </a:lnTo>
                  <a:lnTo>
                    <a:pt x="458025" y="1156944"/>
                  </a:lnTo>
                  <a:lnTo>
                    <a:pt x="463118" y="1155242"/>
                  </a:lnTo>
                  <a:lnTo>
                    <a:pt x="463118" y="1148435"/>
                  </a:lnTo>
                  <a:close/>
                </a:path>
                <a:path w="871220" h="1325245">
                  <a:moveTo>
                    <a:pt x="463118" y="1124597"/>
                  </a:moveTo>
                  <a:lnTo>
                    <a:pt x="458025" y="1125435"/>
                  </a:lnTo>
                  <a:lnTo>
                    <a:pt x="458025" y="1132243"/>
                  </a:lnTo>
                  <a:lnTo>
                    <a:pt x="463118" y="1130554"/>
                  </a:lnTo>
                  <a:lnTo>
                    <a:pt x="463118" y="1124597"/>
                  </a:lnTo>
                  <a:close/>
                </a:path>
                <a:path w="871220" h="1325245">
                  <a:moveTo>
                    <a:pt x="463118" y="1116088"/>
                  </a:moveTo>
                  <a:lnTo>
                    <a:pt x="458025" y="1116952"/>
                  </a:lnTo>
                  <a:lnTo>
                    <a:pt x="458025" y="1123759"/>
                  </a:lnTo>
                  <a:lnTo>
                    <a:pt x="463118" y="1122057"/>
                  </a:lnTo>
                  <a:lnTo>
                    <a:pt x="463118" y="1116088"/>
                  </a:lnTo>
                  <a:close/>
                </a:path>
                <a:path w="871220" h="1325245">
                  <a:moveTo>
                    <a:pt x="463118" y="1107567"/>
                  </a:moveTo>
                  <a:lnTo>
                    <a:pt x="458025" y="1109281"/>
                  </a:lnTo>
                  <a:lnTo>
                    <a:pt x="458025" y="1115225"/>
                  </a:lnTo>
                  <a:lnTo>
                    <a:pt x="463118" y="1114374"/>
                  </a:lnTo>
                  <a:lnTo>
                    <a:pt x="463118" y="1107567"/>
                  </a:lnTo>
                  <a:close/>
                </a:path>
                <a:path w="871220" h="1325245">
                  <a:moveTo>
                    <a:pt x="463118" y="1099058"/>
                  </a:moveTo>
                  <a:lnTo>
                    <a:pt x="458025" y="1100759"/>
                  </a:lnTo>
                  <a:lnTo>
                    <a:pt x="458025" y="1106703"/>
                  </a:lnTo>
                  <a:lnTo>
                    <a:pt x="463118" y="1105865"/>
                  </a:lnTo>
                  <a:lnTo>
                    <a:pt x="463118" y="1099058"/>
                  </a:lnTo>
                  <a:close/>
                </a:path>
                <a:path w="871220" h="1325245">
                  <a:moveTo>
                    <a:pt x="481012" y="1156093"/>
                  </a:moveTo>
                  <a:lnTo>
                    <a:pt x="0" y="1289748"/>
                  </a:lnTo>
                  <a:lnTo>
                    <a:pt x="0" y="1324660"/>
                  </a:lnTo>
                  <a:lnTo>
                    <a:pt x="481012" y="1186738"/>
                  </a:lnTo>
                  <a:lnTo>
                    <a:pt x="481012" y="1156093"/>
                  </a:lnTo>
                  <a:close/>
                </a:path>
                <a:path w="871220" h="1325245">
                  <a:moveTo>
                    <a:pt x="741527" y="3403"/>
                  </a:moveTo>
                  <a:lnTo>
                    <a:pt x="740676" y="2552"/>
                  </a:lnTo>
                  <a:lnTo>
                    <a:pt x="740676" y="838"/>
                  </a:lnTo>
                  <a:lnTo>
                    <a:pt x="739825" y="838"/>
                  </a:lnTo>
                  <a:lnTo>
                    <a:pt x="738962" y="0"/>
                  </a:lnTo>
                  <a:lnTo>
                    <a:pt x="736422" y="0"/>
                  </a:lnTo>
                  <a:lnTo>
                    <a:pt x="735584" y="838"/>
                  </a:lnTo>
                  <a:lnTo>
                    <a:pt x="734707" y="838"/>
                  </a:lnTo>
                  <a:lnTo>
                    <a:pt x="734707" y="5956"/>
                  </a:lnTo>
                  <a:lnTo>
                    <a:pt x="735584" y="5956"/>
                  </a:lnTo>
                  <a:lnTo>
                    <a:pt x="736422" y="6794"/>
                  </a:lnTo>
                  <a:lnTo>
                    <a:pt x="737247" y="6794"/>
                  </a:lnTo>
                  <a:lnTo>
                    <a:pt x="738111" y="7658"/>
                  </a:lnTo>
                  <a:lnTo>
                    <a:pt x="739825" y="7658"/>
                  </a:lnTo>
                  <a:lnTo>
                    <a:pt x="739825" y="10210"/>
                  </a:lnTo>
                  <a:lnTo>
                    <a:pt x="736422" y="10210"/>
                  </a:lnTo>
                  <a:lnTo>
                    <a:pt x="736422" y="8509"/>
                  </a:lnTo>
                  <a:lnTo>
                    <a:pt x="734707" y="8509"/>
                  </a:lnTo>
                  <a:lnTo>
                    <a:pt x="734707" y="10210"/>
                  </a:lnTo>
                  <a:lnTo>
                    <a:pt x="735584" y="11061"/>
                  </a:lnTo>
                  <a:lnTo>
                    <a:pt x="736422" y="11912"/>
                  </a:lnTo>
                  <a:lnTo>
                    <a:pt x="740676" y="11912"/>
                  </a:lnTo>
                  <a:lnTo>
                    <a:pt x="740676" y="11061"/>
                  </a:lnTo>
                  <a:lnTo>
                    <a:pt x="741527" y="11061"/>
                  </a:lnTo>
                  <a:lnTo>
                    <a:pt x="741527" y="10210"/>
                  </a:lnTo>
                  <a:lnTo>
                    <a:pt x="741527" y="6794"/>
                  </a:lnTo>
                  <a:lnTo>
                    <a:pt x="740676" y="6794"/>
                  </a:lnTo>
                  <a:lnTo>
                    <a:pt x="740676" y="5956"/>
                  </a:lnTo>
                  <a:lnTo>
                    <a:pt x="739825" y="5956"/>
                  </a:lnTo>
                  <a:lnTo>
                    <a:pt x="739825" y="5092"/>
                  </a:lnTo>
                  <a:lnTo>
                    <a:pt x="737247" y="4241"/>
                  </a:lnTo>
                  <a:lnTo>
                    <a:pt x="736422" y="4241"/>
                  </a:lnTo>
                  <a:lnTo>
                    <a:pt x="736422" y="2552"/>
                  </a:lnTo>
                  <a:lnTo>
                    <a:pt x="738962" y="2552"/>
                  </a:lnTo>
                  <a:lnTo>
                    <a:pt x="739825" y="3403"/>
                  </a:lnTo>
                  <a:lnTo>
                    <a:pt x="739825" y="4241"/>
                  </a:lnTo>
                  <a:lnTo>
                    <a:pt x="741527" y="4241"/>
                  </a:lnTo>
                  <a:lnTo>
                    <a:pt x="741527" y="3403"/>
                  </a:lnTo>
                  <a:close/>
                </a:path>
                <a:path w="871220" h="1325245">
                  <a:moveTo>
                    <a:pt x="749173" y="6794"/>
                  </a:moveTo>
                  <a:lnTo>
                    <a:pt x="748334" y="6794"/>
                  </a:lnTo>
                  <a:lnTo>
                    <a:pt x="748334" y="5092"/>
                  </a:lnTo>
                  <a:lnTo>
                    <a:pt x="747483" y="5092"/>
                  </a:lnTo>
                  <a:lnTo>
                    <a:pt x="747483" y="6794"/>
                  </a:lnTo>
                  <a:lnTo>
                    <a:pt x="747483" y="7658"/>
                  </a:lnTo>
                  <a:lnTo>
                    <a:pt x="745782" y="7658"/>
                  </a:lnTo>
                  <a:lnTo>
                    <a:pt x="744067" y="7658"/>
                  </a:lnTo>
                  <a:lnTo>
                    <a:pt x="744067" y="6794"/>
                  </a:lnTo>
                  <a:lnTo>
                    <a:pt x="744918" y="6794"/>
                  </a:lnTo>
                  <a:lnTo>
                    <a:pt x="744918" y="5956"/>
                  </a:lnTo>
                  <a:lnTo>
                    <a:pt x="745782" y="5956"/>
                  </a:lnTo>
                  <a:lnTo>
                    <a:pt x="746620" y="5956"/>
                  </a:lnTo>
                  <a:lnTo>
                    <a:pt x="747483" y="6794"/>
                  </a:lnTo>
                  <a:lnTo>
                    <a:pt x="747483" y="5092"/>
                  </a:lnTo>
                  <a:lnTo>
                    <a:pt x="747483" y="4241"/>
                  </a:lnTo>
                  <a:lnTo>
                    <a:pt x="745782" y="4241"/>
                  </a:lnTo>
                  <a:lnTo>
                    <a:pt x="743204" y="4241"/>
                  </a:lnTo>
                  <a:lnTo>
                    <a:pt x="743204" y="5956"/>
                  </a:lnTo>
                  <a:lnTo>
                    <a:pt x="742365" y="5956"/>
                  </a:lnTo>
                  <a:lnTo>
                    <a:pt x="742365" y="10210"/>
                  </a:lnTo>
                  <a:lnTo>
                    <a:pt x="743204" y="10210"/>
                  </a:lnTo>
                  <a:lnTo>
                    <a:pt x="743204" y="11912"/>
                  </a:lnTo>
                  <a:lnTo>
                    <a:pt x="744067" y="11912"/>
                  </a:lnTo>
                  <a:lnTo>
                    <a:pt x="744918" y="12763"/>
                  </a:lnTo>
                  <a:lnTo>
                    <a:pt x="745782" y="12763"/>
                  </a:lnTo>
                  <a:lnTo>
                    <a:pt x="747483" y="12763"/>
                  </a:lnTo>
                  <a:lnTo>
                    <a:pt x="747483" y="11912"/>
                  </a:lnTo>
                  <a:lnTo>
                    <a:pt x="748334" y="11912"/>
                  </a:lnTo>
                  <a:lnTo>
                    <a:pt x="748334" y="11061"/>
                  </a:lnTo>
                  <a:lnTo>
                    <a:pt x="749173" y="10210"/>
                  </a:lnTo>
                  <a:lnTo>
                    <a:pt x="746620" y="10210"/>
                  </a:lnTo>
                  <a:lnTo>
                    <a:pt x="746620" y="11061"/>
                  </a:lnTo>
                  <a:lnTo>
                    <a:pt x="745782" y="11061"/>
                  </a:lnTo>
                  <a:lnTo>
                    <a:pt x="744067" y="9359"/>
                  </a:lnTo>
                  <a:lnTo>
                    <a:pt x="745782" y="9359"/>
                  </a:lnTo>
                  <a:lnTo>
                    <a:pt x="749173" y="9359"/>
                  </a:lnTo>
                  <a:lnTo>
                    <a:pt x="749173" y="6794"/>
                  </a:lnTo>
                  <a:close/>
                </a:path>
                <a:path w="871220" h="1325245">
                  <a:moveTo>
                    <a:pt x="755980" y="5943"/>
                  </a:moveTo>
                  <a:lnTo>
                    <a:pt x="755167" y="5092"/>
                  </a:lnTo>
                  <a:lnTo>
                    <a:pt x="754291" y="5092"/>
                  </a:lnTo>
                  <a:lnTo>
                    <a:pt x="754291" y="4241"/>
                  </a:lnTo>
                  <a:lnTo>
                    <a:pt x="752576" y="4241"/>
                  </a:lnTo>
                  <a:lnTo>
                    <a:pt x="752576" y="5092"/>
                  </a:lnTo>
                  <a:lnTo>
                    <a:pt x="751738" y="5943"/>
                  </a:lnTo>
                  <a:lnTo>
                    <a:pt x="751738" y="4241"/>
                  </a:lnTo>
                  <a:lnTo>
                    <a:pt x="750023" y="4241"/>
                  </a:lnTo>
                  <a:lnTo>
                    <a:pt x="750023" y="12763"/>
                  </a:lnTo>
                  <a:lnTo>
                    <a:pt x="751738" y="12763"/>
                  </a:lnTo>
                  <a:lnTo>
                    <a:pt x="751738" y="7645"/>
                  </a:lnTo>
                  <a:lnTo>
                    <a:pt x="752576" y="6794"/>
                  </a:lnTo>
                  <a:lnTo>
                    <a:pt x="754291" y="6794"/>
                  </a:lnTo>
                  <a:lnTo>
                    <a:pt x="754291" y="13614"/>
                  </a:lnTo>
                  <a:lnTo>
                    <a:pt x="755980" y="13614"/>
                  </a:lnTo>
                  <a:lnTo>
                    <a:pt x="755980" y="6794"/>
                  </a:lnTo>
                  <a:lnTo>
                    <a:pt x="755980" y="5943"/>
                  </a:lnTo>
                  <a:close/>
                </a:path>
                <a:path w="871220" h="1325245">
                  <a:moveTo>
                    <a:pt x="761111" y="5092"/>
                  </a:moveTo>
                  <a:lnTo>
                    <a:pt x="759396" y="5092"/>
                  </a:lnTo>
                  <a:lnTo>
                    <a:pt x="759396" y="3390"/>
                  </a:lnTo>
                  <a:lnTo>
                    <a:pt x="758545" y="3390"/>
                  </a:lnTo>
                  <a:lnTo>
                    <a:pt x="758545" y="5092"/>
                  </a:lnTo>
                  <a:lnTo>
                    <a:pt x="756831" y="5092"/>
                  </a:lnTo>
                  <a:lnTo>
                    <a:pt x="756831" y="6794"/>
                  </a:lnTo>
                  <a:lnTo>
                    <a:pt x="758545" y="6794"/>
                  </a:lnTo>
                  <a:lnTo>
                    <a:pt x="758545" y="13614"/>
                  </a:lnTo>
                  <a:lnTo>
                    <a:pt x="761111" y="13614"/>
                  </a:lnTo>
                  <a:lnTo>
                    <a:pt x="761111" y="11899"/>
                  </a:lnTo>
                  <a:lnTo>
                    <a:pt x="759396" y="11899"/>
                  </a:lnTo>
                  <a:lnTo>
                    <a:pt x="759396" y="6794"/>
                  </a:lnTo>
                  <a:lnTo>
                    <a:pt x="761111" y="6794"/>
                  </a:lnTo>
                  <a:lnTo>
                    <a:pt x="761111" y="5092"/>
                  </a:lnTo>
                  <a:close/>
                </a:path>
                <a:path w="871220" h="1325245">
                  <a:moveTo>
                    <a:pt x="765365" y="5943"/>
                  </a:moveTo>
                  <a:lnTo>
                    <a:pt x="764501" y="5943"/>
                  </a:lnTo>
                  <a:lnTo>
                    <a:pt x="763663" y="6794"/>
                  </a:lnTo>
                  <a:lnTo>
                    <a:pt x="763663" y="5943"/>
                  </a:lnTo>
                  <a:lnTo>
                    <a:pt x="761949" y="5092"/>
                  </a:lnTo>
                  <a:lnTo>
                    <a:pt x="761949" y="14452"/>
                  </a:lnTo>
                  <a:lnTo>
                    <a:pt x="763663" y="14452"/>
                  </a:lnTo>
                  <a:lnTo>
                    <a:pt x="763663" y="8509"/>
                  </a:lnTo>
                  <a:lnTo>
                    <a:pt x="764501" y="8509"/>
                  </a:lnTo>
                  <a:lnTo>
                    <a:pt x="764501" y="7645"/>
                  </a:lnTo>
                  <a:lnTo>
                    <a:pt x="765365" y="7645"/>
                  </a:lnTo>
                  <a:lnTo>
                    <a:pt x="765365" y="6794"/>
                  </a:lnTo>
                  <a:lnTo>
                    <a:pt x="765365" y="5943"/>
                  </a:lnTo>
                  <a:close/>
                </a:path>
                <a:path w="871220" h="1325245">
                  <a:moveTo>
                    <a:pt x="773036" y="8509"/>
                  </a:moveTo>
                  <a:lnTo>
                    <a:pt x="772160" y="8509"/>
                  </a:lnTo>
                  <a:lnTo>
                    <a:pt x="772160" y="6794"/>
                  </a:lnTo>
                  <a:lnTo>
                    <a:pt x="771321" y="6794"/>
                  </a:lnTo>
                  <a:lnTo>
                    <a:pt x="771321" y="8509"/>
                  </a:lnTo>
                  <a:lnTo>
                    <a:pt x="771321" y="12763"/>
                  </a:lnTo>
                  <a:lnTo>
                    <a:pt x="769607" y="12763"/>
                  </a:lnTo>
                  <a:lnTo>
                    <a:pt x="768743" y="12763"/>
                  </a:lnTo>
                  <a:lnTo>
                    <a:pt x="768743" y="11899"/>
                  </a:lnTo>
                  <a:lnTo>
                    <a:pt x="767892" y="11061"/>
                  </a:lnTo>
                  <a:lnTo>
                    <a:pt x="767892" y="9359"/>
                  </a:lnTo>
                  <a:lnTo>
                    <a:pt x="768743" y="9359"/>
                  </a:lnTo>
                  <a:lnTo>
                    <a:pt x="768743" y="8509"/>
                  </a:lnTo>
                  <a:lnTo>
                    <a:pt x="769607" y="7645"/>
                  </a:lnTo>
                  <a:lnTo>
                    <a:pt x="770445" y="7645"/>
                  </a:lnTo>
                  <a:lnTo>
                    <a:pt x="770445" y="8509"/>
                  </a:lnTo>
                  <a:lnTo>
                    <a:pt x="771321" y="8509"/>
                  </a:lnTo>
                  <a:lnTo>
                    <a:pt x="771321" y="6794"/>
                  </a:lnTo>
                  <a:lnTo>
                    <a:pt x="770445" y="5956"/>
                  </a:lnTo>
                  <a:lnTo>
                    <a:pt x="769607" y="5956"/>
                  </a:lnTo>
                  <a:lnTo>
                    <a:pt x="767892" y="5956"/>
                  </a:lnTo>
                  <a:lnTo>
                    <a:pt x="767892" y="6794"/>
                  </a:lnTo>
                  <a:lnTo>
                    <a:pt x="767067" y="6794"/>
                  </a:lnTo>
                  <a:lnTo>
                    <a:pt x="767067" y="7645"/>
                  </a:lnTo>
                  <a:lnTo>
                    <a:pt x="766203" y="8509"/>
                  </a:lnTo>
                  <a:lnTo>
                    <a:pt x="766203" y="11899"/>
                  </a:lnTo>
                  <a:lnTo>
                    <a:pt x="767067" y="12763"/>
                  </a:lnTo>
                  <a:lnTo>
                    <a:pt x="767067" y="13614"/>
                  </a:lnTo>
                  <a:lnTo>
                    <a:pt x="767892" y="14465"/>
                  </a:lnTo>
                  <a:lnTo>
                    <a:pt x="768743" y="14465"/>
                  </a:lnTo>
                  <a:lnTo>
                    <a:pt x="769607" y="15316"/>
                  </a:lnTo>
                  <a:lnTo>
                    <a:pt x="770445" y="15316"/>
                  </a:lnTo>
                  <a:lnTo>
                    <a:pt x="771321" y="14465"/>
                  </a:lnTo>
                  <a:lnTo>
                    <a:pt x="772160" y="14465"/>
                  </a:lnTo>
                  <a:lnTo>
                    <a:pt x="772160" y="13614"/>
                  </a:lnTo>
                  <a:lnTo>
                    <a:pt x="773036" y="12763"/>
                  </a:lnTo>
                  <a:lnTo>
                    <a:pt x="773036" y="8509"/>
                  </a:lnTo>
                  <a:close/>
                </a:path>
                <a:path w="871220" h="1325245">
                  <a:moveTo>
                    <a:pt x="780669" y="9359"/>
                  </a:moveTo>
                  <a:lnTo>
                    <a:pt x="779830" y="9359"/>
                  </a:lnTo>
                  <a:lnTo>
                    <a:pt x="779830" y="7645"/>
                  </a:lnTo>
                  <a:lnTo>
                    <a:pt x="778979" y="7645"/>
                  </a:lnTo>
                  <a:lnTo>
                    <a:pt x="778979" y="6794"/>
                  </a:lnTo>
                  <a:lnTo>
                    <a:pt x="776427" y="6794"/>
                  </a:lnTo>
                  <a:lnTo>
                    <a:pt x="774712" y="6794"/>
                  </a:lnTo>
                  <a:lnTo>
                    <a:pt x="774712" y="15316"/>
                  </a:lnTo>
                  <a:lnTo>
                    <a:pt x="776427" y="15316"/>
                  </a:lnTo>
                  <a:lnTo>
                    <a:pt x="776427" y="9359"/>
                  </a:lnTo>
                  <a:lnTo>
                    <a:pt x="777265" y="8496"/>
                  </a:lnTo>
                  <a:lnTo>
                    <a:pt x="778116" y="8496"/>
                  </a:lnTo>
                  <a:lnTo>
                    <a:pt x="778116" y="15316"/>
                  </a:lnTo>
                  <a:lnTo>
                    <a:pt x="780669" y="16167"/>
                  </a:lnTo>
                  <a:lnTo>
                    <a:pt x="780669" y="9359"/>
                  </a:lnTo>
                  <a:close/>
                </a:path>
                <a:path w="871220" h="1325245">
                  <a:moveTo>
                    <a:pt x="792607" y="12763"/>
                  </a:moveTo>
                  <a:lnTo>
                    <a:pt x="791756" y="11912"/>
                  </a:lnTo>
                  <a:lnTo>
                    <a:pt x="791756" y="11061"/>
                  </a:lnTo>
                  <a:lnTo>
                    <a:pt x="790905" y="10210"/>
                  </a:lnTo>
                  <a:lnTo>
                    <a:pt x="790054" y="10210"/>
                  </a:lnTo>
                  <a:lnTo>
                    <a:pt x="787476" y="9359"/>
                  </a:lnTo>
                  <a:lnTo>
                    <a:pt x="787476" y="8509"/>
                  </a:lnTo>
                  <a:lnTo>
                    <a:pt x="786625" y="8509"/>
                  </a:lnTo>
                  <a:lnTo>
                    <a:pt x="786625" y="7658"/>
                  </a:lnTo>
                  <a:lnTo>
                    <a:pt x="787476" y="6794"/>
                  </a:lnTo>
                  <a:lnTo>
                    <a:pt x="790054" y="6794"/>
                  </a:lnTo>
                  <a:lnTo>
                    <a:pt x="790054" y="8509"/>
                  </a:lnTo>
                  <a:lnTo>
                    <a:pt x="791756" y="8509"/>
                  </a:lnTo>
                  <a:lnTo>
                    <a:pt x="791756" y="6794"/>
                  </a:lnTo>
                  <a:lnTo>
                    <a:pt x="790905" y="5956"/>
                  </a:lnTo>
                  <a:lnTo>
                    <a:pt x="790905" y="5092"/>
                  </a:lnTo>
                  <a:lnTo>
                    <a:pt x="790054" y="5092"/>
                  </a:lnTo>
                  <a:lnTo>
                    <a:pt x="789190" y="4241"/>
                  </a:lnTo>
                  <a:lnTo>
                    <a:pt x="787476" y="4241"/>
                  </a:lnTo>
                  <a:lnTo>
                    <a:pt x="786625" y="5092"/>
                  </a:lnTo>
                  <a:lnTo>
                    <a:pt x="785812" y="5092"/>
                  </a:lnTo>
                  <a:lnTo>
                    <a:pt x="785812" y="5956"/>
                  </a:lnTo>
                  <a:lnTo>
                    <a:pt x="784936" y="6794"/>
                  </a:lnTo>
                  <a:lnTo>
                    <a:pt x="784936" y="9359"/>
                  </a:lnTo>
                  <a:lnTo>
                    <a:pt x="785812" y="10210"/>
                  </a:lnTo>
                  <a:lnTo>
                    <a:pt x="786625" y="10210"/>
                  </a:lnTo>
                  <a:lnTo>
                    <a:pt x="786625" y="11061"/>
                  </a:lnTo>
                  <a:lnTo>
                    <a:pt x="788339" y="11061"/>
                  </a:lnTo>
                  <a:lnTo>
                    <a:pt x="789190" y="11912"/>
                  </a:lnTo>
                  <a:lnTo>
                    <a:pt x="790054" y="11912"/>
                  </a:lnTo>
                  <a:lnTo>
                    <a:pt x="790054" y="14465"/>
                  </a:lnTo>
                  <a:lnTo>
                    <a:pt x="787476" y="14465"/>
                  </a:lnTo>
                  <a:lnTo>
                    <a:pt x="787476" y="13614"/>
                  </a:lnTo>
                  <a:lnTo>
                    <a:pt x="786625" y="13614"/>
                  </a:lnTo>
                  <a:lnTo>
                    <a:pt x="786625" y="12763"/>
                  </a:lnTo>
                  <a:lnTo>
                    <a:pt x="784936" y="12763"/>
                  </a:lnTo>
                  <a:lnTo>
                    <a:pt x="784936" y="14465"/>
                  </a:lnTo>
                  <a:lnTo>
                    <a:pt x="785812" y="15316"/>
                  </a:lnTo>
                  <a:lnTo>
                    <a:pt x="786625" y="16179"/>
                  </a:lnTo>
                  <a:lnTo>
                    <a:pt x="787476" y="16179"/>
                  </a:lnTo>
                  <a:lnTo>
                    <a:pt x="788339" y="17030"/>
                  </a:lnTo>
                  <a:lnTo>
                    <a:pt x="790054" y="17030"/>
                  </a:lnTo>
                  <a:lnTo>
                    <a:pt x="790905" y="16179"/>
                  </a:lnTo>
                  <a:lnTo>
                    <a:pt x="791756" y="16179"/>
                  </a:lnTo>
                  <a:lnTo>
                    <a:pt x="791756" y="14465"/>
                  </a:lnTo>
                  <a:lnTo>
                    <a:pt x="792607" y="14465"/>
                  </a:lnTo>
                  <a:lnTo>
                    <a:pt x="792607" y="12763"/>
                  </a:lnTo>
                  <a:close/>
                </a:path>
                <a:path w="871220" h="1325245">
                  <a:moveTo>
                    <a:pt x="801966" y="9359"/>
                  </a:moveTo>
                  <a:lnTo>
                    <a:pt x="800252" y="9359"/>
                  </a:lnTo>
                  <a:lnTo>
                    <a:pt x="799401" y="15316"/>
                  </a:lnTo>
                  <a:lnTo>
                    <a:pt x="798563" y="9359"/>
                  </a:lnTo>
                  <a:lnTo>
                    <a:pt x="796848" y="8509"/>
                  </a:lnTo>
                  <a:lnTo>
                    <a:pt x="795997" y="14465"/>
                  </a:lnTo>
                  <a:lnTo>
                    <a:pt x="795147" y="8509"/>
                  </a:lnTo>
                  <a:lnTo>
                    <a:pt x="792594" y="8509"/>
                  </a:lnTo>
                  <a:lnTo>
                    <a:pt x="795147" y="17030"/>
                  </a:lnTo>
                  <a:lnTo>
                    <a:pt x="796848" y="17030"/>
                  </a:lnTo>
                  <a:lnTo>
                    <a:pt x="797712" y="11061"/>
                  </a:lnTo>
                  <a:lnTo>
                    <a:pt x="798563" y="17030"/>
                  </a:lnTo>
                  <a:lnTo>
                    <a:pt x="800252" y="17030"/>
                  </a:lnTo>
                  <a:lnTo>
                    <a:pt x="801966" y="9359"/>
                  </a:lnTo>
                  <a:close/>
                </a:path>
                <a:path w="871220" h="1325245">
                  <a:moveTo>
                    <a:pt x="804532" y="9359"/>
                  </a:moveTo>
                  <a:lnTo>
                    <a:pt x="802817" y="9359"/>
                  </a:lnTo>
                  <a:lnTo>
                    <a:pt x="802817" y="17018"/>
                  </a:lnTo>
                  <a:lnTo>
                    <a:pt x="804532" y="17868"/>
                  </a:lnTo>
                  <a:lnTo>
                    <a:pt x="804532" y="9359"/>
                  </a:lnTo>
                  <a:close/>
                </a:path>
                <a:path w="871220" h="1325245">
                  <a:moveTo>
                    <a:pt x="804532" y="5956"/>
                  </a:moveTo>
                  <a:lnTo>
                    <a:pt x="802817" y="5956"/>
                  </a:lnTo>
                  <a:lnTo>
                    <a:pt x="802817" y="8509"/>
                  </a:lnTo>
                  <a:lnTo>
                    <a:pt x="804532" y="8509"/>
                  </a:lnTo>
                  <a:lnTo>
                    <a:pt x="804532" y="5956"/>
                  </a:lnTo>
                  <a:close/>
                </a:path>
                <a:path w="871220" h="1325245">
                  <a:moveTo>
                    <a:pt x="808774" y="7658"/>
                  </a:moveTo>
                  <a:lnTo>
                    <a:pt x="806208" y="7658"/>
                  </a:lnTo>
                  <a:lnTo>
                    <a:pt x="806208" y="9372"/>
                  </a:lnTo>
                  <a:lnTo>
                    <a:pt x="805370" y="9372"/>
                  </a:lnTo>
                  <a:lnTo>
                    <a:pt x="805370" y="11061"/>
                  </a:lnTo>
                  <a:lnTo>
                    <a:pt x="806208" y="11061"/>
                  </a:lnTo>
                  <a:lnTo>
                    <a:pt x="806208" y="17030"/>
                  </a:lnTo>
                  <a:lnTo>
                    <a:pt x="807059" y="17030"/>
                  </a:lnTo>
                  <a:lnTo>
                    <a:pt x="807059" y="17881"/>
                  </a:lnTo>
                  <a:lnTo>
                    <a:pt x="808774" y="17881"/>
                  </a:lnTo>
                  <a:lnTo>
                    <a:pt x="808774" y="7658"/>
                  </a:lnTo>
                  <a:close/>
                </a:path>
                <a:path w="871220" h="1325245">
                  <a:moveTo>
                    <a:pt x="815581" y="11061"/>
                  </a:moveTo>
                  <a:lnTo>
                    <a:pt x="814730" y="11061"/>
                  </a:lnTo>
                  <a:lnTo>
                    <a:pt x="814730" y="10198"/>
                  </a:lnTo>
                  <a:lnTo>
                    <a:pt x="811339" y="10198"/>
                  </a:lnTo>
                  <a:lnTo>
                    <a:pt x="810475" y="11061"/>
                  </a:lnTo>
                  <a:lnTo>
                    <a:pt x="810475" y="12750"/>
                  </a:lnTo>
                  <a:lnTo>
                    <a:pt x="809625" y="12750"/>
                  </a:lnTo>
                  <a:lnTo>
                    <a:pt x="809625" y="16167"/>
                  </a:lnTo>
                  <a:lnTo>
                    <a:pt x="810475" y="16167"/>
                  </a:lnTo>
                  <a:lnTo>
                    <a:pt x="810475" y="17018"/>
                  </a:lnTo>
                  <a:lnTo>
                    <a:pt x="812165" y="18707"/>
                  </a:lnTo>
                  <a:lnTo>
                    <a:pt x="814730" y="18707"/>
                  </a:lnTo>
                  <a:lnTo>
                    <a:pt x="814730" y="17018"/>
                  </a:lnTo>
                  <a:lnTo>
                    <a:pt x="815581" y="17018"/>
                  </a:lnTo>
                  <a:lnTo>
                    <a:pt x="815581" y="16167"/>
                  </a:lnTo>
                  <a:lnTo>
                    <a:pt x="814730" y="15316"/>
                  </a:lnTo>
                  <a:lnTo>
                    <a:pt x="814730" y="16167"/>
                  </a:lnTo>
                  <a:lnTo>
                    <a:pt x="813879" y="16167"/>
                  </a:lnTo>
                  <a:lnTo>
                    <a:pt x="813879" y="17018"/>
                  </a:lnTo>
                  <a:lnTo>
                    <a:pt x="812165" y="17018"/>
                  </a:lnTo>
                  <a:lnTo>
                    <a:pt x="812165" y="11899"/>
                  </a:lnTo>
                  <a:lnTo>
                    <a:pt x="813879" y="11899"/>
                  </a:lnTo>
                  <a:lnTo>
                    <a:pt x="813879" y="12750"/>
                  </a:lnTo>
                  <a:lnTo>
                    <a:pt x="814730" y="12750"/>
                  </a:lnTo>
                  <a:lnTo>
                    <a:pt x="814730" y="13614"/>
                  </a:lnTo>
                  <a:lnTo>
                    <a:pt x="815581" y="13614"/>
                  </a:lnTo>
                  <a:lnTo>
                    <a:pt x="815581" y="11899"/>
                  </a:lnTo>
                  <a:lnTo>
                    <a:pt x="815581" y="11061"/>
                  </a:lnTo>
                  <a:close/>
                </a:path>
                <a:path w="871220" h="1325245">
                  <a:moveTo>
                    <a:pt x="822388" y="11061"/>
                  </a:moveTo>
                  <a:lnTo>
                    <a:pt x="821550" y="11061"/>
                  </a:lnTo>
                  <a:lnTo>
                    <a:pt x="821550" y="10210"/>
                  </a:lnTo>
                  <a:lnTo>
                    <a:pt x="819835" y="10210"/>
                  </a:lnTo>
                  <a:lnTo>
                    <a:pt x="819835" y="11061"/>
                  </a:lnTo>
                  <a:lnTo>
                    <a:pt x="818959" y="11061"/>
                  </a:lnTo>
                  <a:lnTo>
                    <a:pt x="818959" y="7658"/>
                  </a:lnTo>
                  <a:lnTo>
                    <a:pt x="817295" y="7658"/>
                  </a:lnTo>
                  <a:lnTo>
                    <a:pt x="817295" y="18719"/>
                  </a:lnTo>
                  <a:lnTo>
                    <a:pt x="818959" y="18719"/>
                  </a:lnTo>
                  <a:lnTo>
                    <a:pt x="818959" y="12763"/>
                  </a:lnTo>
                  <a:lnTo>
                    <a:pt x="819835" y="12763"/>
                  </a:lnTo>
                  <a:lnTo>
                    <a:pt x="819835" y="11899"/>
                  </a:lnTo>
                  <a:lnTo>
                    <a:pt x="820674" y="12763"/>
                  </a:lnTo>
                  <a:lnTo>
                    <a:pt x="821550" y="12763"/>
                  </a:lnTo>
                  <a:lnTo>
                    <a:pt x="821550" y="18719"/>
                  </a:lnTo>
                  <a:lnTo>
                    <a:pt x="822388" y="19570"/>
                  </a:lnTo>
                  <a:lnTo>
                    <a:pt x="822388" y="11061"/>
                  </a:lnTo>
                  <a:close/>
                </a:path>
                <a:path w="871220" h="1325245">
                  <a:moveTo>
                    <a:pt x="830897" y="15328"/>
                  </a:moveTo>
                  <a:lnTo>
                    <a:pt x="830059" y="14465"/>
                  </a:lnTo>
                  <a:lnTo>
                    <a:pt x="830059" y="12763"/>
                  </a:lnTo>
                  <a:lnTo>
                    <a:pt x="829208" y="11912"/>
                  </a:lnTo>
                  <a:lnTo>
                    <a:pt x="829208" y="11074"/>
                  </a:lnTo>
                  <a:lnTo>
                    <a:pt x="828344" y="11074"/>
                  </a:lnTo>
                  <a:lnTo>
                    <a:pt x="828344" y="13627"/>
                  </a:lnTo>
                  <a:lnTo>
                    <a:pt x="828344" y="17881"/>
                  </a:lnTo>
                  <a:lnTo>
                    <a:pt x="827506" y="17881"/>
                  </a:lnTo>
                  <a:lnTo>
                    <a:pt x="826655" y="17881"/>
                  </a:lnTo>
                  <a:lnTo>
                    <a:pt x="826655" y="17030"/>
                  </a:lnTo>
                  <a:lnTo>
                    <a:pt x="825792" y="17030"/>
                  </a:lnTo>
                  <a:lnTo>
                    <a:pt x="825792" y="14465"/>
                  </a:lnTo>
                  <a:lnTo>
                    <a:pt x="826655" y="14465"/>
                  </a:lnTo>
                  <a:lnTo>
                    <a:pt x="826655" y="12763"/>
                  </a:lnTo>
                  <a:lnTo>
                    <a:pt x="827506" y="12763"/>
                  </a:lnTo>
                  <a:lnTo>
                    <a:pt x="827506" y="13627"/>
                  </a:lnTo>
                  <a:lnTo>
                    <a:pt x="828344" y="13627"/>
                  </a:lnTo>
                  <a:lnTo>
                    <a:pt x="828344" y="11074"/>
                  </a:lnTo>
                  <a:lnTo>
                    <a:pt x="827506" y="11074"/>
                  </a:lnTo>
                  <a:lnTo>
                    <a:pt x="826655" y="11074"/>
                  </a:lnTo>
                  <a:lnTo>
                    <a:pt x="826655" y="11912"/>
                  </a:lnTo>
                  <a:lnTo>
                    <a:pt x="825792" y="11912"/>
                  </a:lnTo>
                  <a:lnTo>
                    <a:pt x="825792" y="8509"/>
                  </a:lnTo>
                  <a:lnTo>
                    <a:pt x="824103" y="8509"/>
                  </a:lnTo>
                  <a:lnTo>
                    <a:pt x="824103" y="19583"/>
                  </a:lnTo>
                  <a:lnTo>
                    <a:pt x="825792" y="19583"/>
                  </a:lnTo>
                  <a:lnTo>
                    <a:pt x="825792" y="18719"/>
                  </a:lnTo>
                  <a:lnTo>
                    <a:pt x="826655" y="18719"/>
                  </a:lnTo>
                  <a:lnTo>
                    <a:pt x="826655" y="19583"/>
                  </a:lnTo>
                  <a:lnTo>
                    <a:pt x="827506" y="19583"/>
                  </a:lnTo>
                  <a:lnTo>
                    <a:pt x="829208" y="19583"/>
                  </a:lnTo>
                  <a:lnTo>
                    <a:pt x="830059" y="18719"/>
                  </a:lnTo>
                  <a:lnTo>
                    <a:pt x="830059" y="17030"/>
                  </a:lnTo>
                  <a:lnTo>
                    <a:pt x="830897" y="17030"/>
                  </a:lnTo>
                  <a:lnTo>
                    <a:pt x="830897" y="15328"/>
                  </a:lnTo>
                  <a:close/>
                </a:path>
                <a:path w="871220" h="1325245">
                  <a:moveTo>
                    <a:pt x="837717" y="13614"/>
                  </a:moveTo>
                  <a:lnTo>
                    <a:pt x="836853" y="13614"/>
                  </a:lnTo>
                  <a:lnTo>
                    <a:pt x="836853" y="12750"/>
                  </a:lnTo>
                  <a:lnTo>
                    <a:pt x="836041" y="12750"/>
                  </a:lnTo>
                  <a:lnTo>
                    <a:pt x="836041" y="14452"/>
                  </a:lnTo>
                  <a:lnTo>
                    <a:pt x="836041" y="17868"/>
                  </a:lnTo>
                  <a:lnTo>
                    <a:pt x="835164" y="17868"/>
                  </a:lnTo>
                  <a:lnTo>
                    <a:pt x="835164" y="18707"/>
                  </a:lnTo>
                  <a:lnTo>
                    <a:pt x="834326" y="18707"/>
                  </a:lnTo>
                  <a:lnTo>
                    <a:pt x="833462" y="18707"/>
                  </a:lnTo>
                  <a:lnTo>
                    <a:pt x="833462" y="13614"/>
                  </a:lnTo>
                  <a:lnTo>
                    <a:pt x="834326" y="13614"/>
                  </a:lnTo>
                  <a:lnTo>
                    <a:pt x="835164" y="13614"/>
                  </a:lnTo>
                  <a:lnTo>
                    <a:pt x="835164" y="14452"/>
                  </a:lnTo>
                  <a:lnTo>
                    <a:pt x="836041" y="14452"/>
                  </a:lnTo>
                  <a:lnTo>
                    <a:pt x="836041" y="12750"/>
                  </a:lnTo>
                  <a:lnTo>
                    <a:pt x="836041" y="11899"/>
                  </a:lnTo>
                  <a:lnTo>
                    <a:pt x="834326" y="11899"/>
                  </a:lnTo>
                  <a:lnTo>
                    <a:pt x="832612" y="11899"/>
                  </a:lnTo>
                  <a:lnTo>
                    <a:pt x="832612" y="12750"/>
                  </a:lnTo>
                  <a:lnTo>
                    <a:pt x="831761" y="12750"/>
                  </a:lnTo>
                  <a:lnTo>
                    <a:pt x="831761" y="18707"/>
                  </a:lnTo>
                  <a:lnTo>
                    <a:pt x="832612" y="19570"/>
                  </a:lnTo>
                  <a:lnTo>
                    <a:pt x="833462" y="19570"/>
                  </a:lnTo>
                  <a:lnTo>
                    <a:pt x="833462" y="20421"/>
                  </a:lnTo>
                  <a:lnTo>
                    <a:pt x="834326" y="20421"/>
                  </a:lnTo>
                  <a:lnTo>
                    <a:pt x="836853" y="20421"/>
                  </a:lnTo>
                  <a:lnTo>
                    <a:pt x="836853" y="19570"/>
                  </a:lnTo>
                  <a:lnTo>
                    <a:pt x="837717" y="18707"/>
                  </a:lnTo>
                  <a:lnTo>
                    <a:pt x="837717" y="13614"/>
                  </a:lnTo>
                  <a:close/>
                </a:path>
                <a:path w="871220" h="1325245">
                  <a:moveTo>
                    <a:pt x="844537" y="14465"/>
                  </a:moveTo>
                  <a:lnTo>
                    <a:pt x="843661" y="14465"/>
                  </a:lnTo>
                  <a:lnTo>
                    <a:pt x="843661" y="13627"/>
                  </a:lnTo>
                  <a:lnTo>
                    <a:pt x="842835" y="12763"/>
                  </a:lnTo>
                  <a:lnTo>
                    <a:pt x="842835" y="17030"/>
                  </a:lnTo>
                  <a:lnTo>
                    <a:pt x="842835" y="17881"/>
                  </a:lnTo>
                  <a:lnTo>
                    <a:pt x="841984" y="18719"/>
                  </a:lnTo>
                  <a:lnTo>
                    <a:pt x="841984" y="19570"/>
                  </a:lnTo>
                  <a:lnTo>
                    <a:pt x="841133" y="19570"/>
                  </a:lnTo>
                  <a:lnTo>
                    <a:pt x="840282" y="19570"/>
                  </a:lnTo>
                  <a:lnTo>
                    <a:pt x="840282" y="17030"/>
                  </a:lnTo>
                  <a:lnTo>
                    <a:pt x="841133" y="17030"/>
                  </a:lnTo>
                  <a:lnTo>
                    <a:pt x="842835" y="17030"/>
                  </a:lnTo>
                  <a:lnTo>
                    <a:pt x="842835" y="12763"/>
                  </a:lnTo>
                  <a:lnTo>
                    <a:pt x="841133" y="12763"/>
                  </a:lnTo>
                  <a:lnTo>
                    <a:pt x="839419" y="12763"/>
                  </a:lnTo>
                  <a:lnTo>
                    <a:pt x="839419" y="13627"/>
                  </a:lnTo>
                  <a:lnTo>
                    <a:pt x="838568" y="14465"/>
                  </a:lnTo>
                  <a:lnTo>
                    <a:pt x="838568" y="15316"/>
                  </a:lnTo>
                  <a:lnTo>
                    <a:pt x="840282" y="15316"/>
                  </a:lnTo>
                  <a:lnTo>
                    <a:pt x="840282" y="14465"/>
                  </a:lnTo>
                  <a:lnTo>
                    <a:pt x="841133" y="14465"/>
                  </a:lnTo>
                  <a:lnTo>
                    <a:pt x="841984" y="14465"/>
                  </a:lnTo>
                  <a:lnTo>
                    <a:pt x="841984" y="16179"/>
                  </a:lnTo>
                  <a:lnTo>
                    <a:pt x="841133" y="16179"/>
                  </a:lnTo>
                  <a:lnTo>
                    <a:pt x="839419" y="16179"/>
                  </a:lnTo>
                  <a:lnTo>
                    <a:pt x="839419" y="17030"/>
                  </a:lnTo>
                  <a:lnTo>
                    <a:pt x="838568" y="17030"/>
                  </a:lnTo>
                  <a:lnTo>
                    <a:pt x="838568" y="19570"/>
                  </a:lnTo>
                  <a:lnTo>
                    <a:pt x="839419" y="20434"/>
                  </a:lnTo>
                  <a:lnTo>
                    <a:pt x="839419" y="21272"/>
                  </a:lnTo>
                  <a:lnTo>
                    <a:pt x="841133" y="21272"/>
                  </a:lnTo>
                  <a:lnTo>
                    <a:pt x="841984" y="20434"/>
                  </a:lnTo>
                  <a:lnTo>
                    <a:pt x="842835" y="20434"/>
                  </a:lnTo>
                  <a:lnTo>
                    <a:pt x="842835" y="21272"/>
                  </a:lnTo>
                  <a:lnTo>
                    <a:pt x="844537" y="21272"/>
                  </a:lnTo>
                  <a:lnTo>
                    <a:pt x="844537" y="20434"/>
                  </a:lnTo>
                  <a:lnTo>
                    <a:pt x="844537" y="14465"/>
                  </a:lnTo>
                  <a:close/>
                </a:path>
                <a:path w="871220" h="1325245">
                  <a:moveTo>
                    <a:pt x="848791" y="12763"/>
                  </a:moveTo>
                  <a:lnTo>
                    <a:pt x="847940" y="12763"/>
                  </a:lnTo>
                  <a:lnTo>
                    <a:pt x="847940" y="13614"/>
                  </a:lnTo>
                  <a:lnTo>
                    <a:pt x="847090" y="13614"/>
                  </a:lnTo>
                  <a:lnTo>
                    <a:pt x="847090" y="12763"/>
                  </a:lnTo>
                  <a:lnTo>
                    <a:pt x="845375" y="12763"/>
                  </a:lnTo>
                  <a:lnTo>
                    <a:pt x="845375" y="21272"/>
                  </a:lnTo>
                  <a:lnTo>
                    <a:pt x="847090" y="21272"/>
                  </a:lnTo>
                  <a:lnTo>
                    <a:pt x="847090" y="16179"/>
                  </a:lnTo>
                  <a:lnTo>
                    <a:pt x="847940" y="15316"/>
                  </a:lnTo>
                  <a:lnTo>
                    <a:pt x="848791" y="15316"/>
                  </a:lnTo>
                  <a:lnTo>
                    <a:pt x="848791" y="14465"/>
                  </a:lnTo>
                  <a:lnTo>
                    <a:pt x="848791" y="12763"/>
                  </a:lnTo>
                  <a:close/>
                </a:path>
                <a:path w="871220" h="1325245">
                  <a:moveTo>
                    <a:pt x="855573" y="11061"/>
                  </a:moveTo>
                  <a:lnTo>
                    <a:pt x="853897" y="11061"/>
                  </a:lnTo>
                  <a:lnTo>
                    <a:pt x="853897" y="14452"/>
                  </a:lnTo>
                  <a:lnTo>
                    <a:pt x="853897" y="16167"/>
                  </a:lnTo>
                  <a:lnTo>
                    <a:pt x="853897" y="20421"/>
                  </a:lnTo>
                  <a:lnTo>
                    <a:pt x="853033" y="20421"/>
                  </a:lnTo>
                  <a:lnTo>
                    <a:pt x="852195" y="20421"/>
                  </a:lnTo>
                  <a:lnTo>
                    <a:pt x="852195" y="18707"/>
                  </a:lnTo>
                  <a:lnTo>
                    <a:pt x="851319" y="18707"/>
                  </a:lnTo>
                  <a:lnTo>
                    <a:pt x="851319" y="17030"/>
                  </a:lnTo>
                  <a:lnTo>
                    <a:pt x="852195" y="16167"/>
                  </a:lnTo>
                  <a:lnTo>
                    <a:pt x="852195" y="15316"/>
                  </a:lnTo>
                  <a:lnTo>
                    <a:pt x="853033" y="15316"/>
                  </a:lnTo>
                  <a:lnTo>
                    <a:pt x="853033" y="16167"/>
                  </a:lnTo>
                  <a:lnTo>
                    <a:pt x="853897" y="16167"/>
                  </a:lnTo>
                  <a:lnTo>
                    <a:pt x="853897" y="14452"/>
                  </a:lnTo>
                  <a:lnTo>
                    <a:pt x="853033" y="13614"/>
                  </a:lnTo>
                  <a:lnTo>
                    <a:pt x="850480" y="13614"/>
                  </a:lnTo>
                  <a:lnTo>
                    <a:pt x="850480" y="15316"/>
                  </a:lnTo>
                  <a:lnTo>
                    <a:pt x="849630" y="15316"/>
                  </a:lnTo>
                  <a:lnTo>
                    <a:pt x="849630" y="19570"/>
                  </a:lnTo>
                  <a:lnTo>
                    <a:pt x="850480" y="20421"/>
                  </a:lnTo>
                  <a:lnTo>
                    <a:pt x="850480" y="21272"/>
                  </a:lnTo>
                  <a:lnTo>
                    <a:pt x="851319" y="21272"/>
                  </a:lnTo>
                  <a:lnTo>
                    <a:pt x="851319" y="22123"/>
                  </a:lnTo>
                  <a:lnTo>
                    <a:pt x="853033" y="22123"/>
                  </a:lnTo>
                  <a:lnTo>
                    <a:pt x="853897" y="22123"/>
                  </a:lnTo>
                  <a:lnTo>
                    <a:pt x="855573" y="22123"/>
                  </a:lnTo>
                  <a:lnTo>
                    <a:pt x="855573" y="21272"/>
                  </a:lnTo>
                  <a:lnTo>
                    <a:pt x="855573" y="15316"/>
                  </a:lnTo>
                  <a:lnTo>
                    <a:pt x="855573" y="11061"/>
                  </a:lnTo>
                  <a:close/>
                </a:path>
                <a:path w="871220" h="1325245">
                  <a:moveTo>
                    <a:pt x="870902" y="1047991"/>
                  </a:moveTo>
                  <a:lnTo>
                    <a:pt x="506539" y="1149286"/>
                  </a:lnTo>
                  <a:lnTo>
                    <a:pt x="506539" y="1179080"/>
                  </a:lnTo>
                  <a:lnTo>
                    <a:pt x="870902" y="1075220"/>
                  </a:lnTo>
                  <a:lnTo>
                    <a:pt x="870902" y="10479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403676" y="2382456"/>
              <a:ext cx="156845" cy="133350"/>
            </a:xfrm>
            <a:custGeom>
              <a:avLst/>
              <a:gdLst/>
              <a:ahLst/>
              <a:cxnLst/>
              <a:rect l="l" t="t" r="r" b="b"/>
              <a:pathLst>
                <a:path w="156845" h="133350">
                  <a:moveTo>
                    <a:pt x="5956" y="124294"/>
                  </a:moveTo>
                  <a:lnTo>
                    <a:pt x="0" y="125984"/>
                  </a:lnTo>
                  <a:lnTo>
                    <a:pt x="0" y="132803"/>
                  </a:lnTo>
                  <a:lnTo>
                    <a:pt x="5956" y="131102"/>
                  </a:lnTo>
                  <a:lnTo>
                    <a:pt x="5956" y="124294"/>
                  </a:lnTo>
                  <a:close/>
                </a:path>
                <a:path w="156845" h="133350">
                  <a:moveTo>
                    <a:pt x="5956" y="71513"/>
                  </a:moveTo>
                  <a:lnTo>
                    <a:pt x="0" y="73215"/>
                  </a:lnTo>
                  <a:lnTo>
                    <a:pt x="0" y="80022"/>
                  </a:lnTo>
                  <a:lnTo>
                    <a:pt x="5956" y="78320"/>
                  </a:lnTo>
                  <a:lnTo>
                    <a:pt x="5956" y="71513"/>
                  </a:lnTo>
                  <a:close/>
                </a:path>
                <a:path w="156845" h="133350">
                  <a:moveTo>
                    <a:pt x="13627" y="69811"/>
                  </a:moveTo>
                  <a:lnTo>
                    <a:pt x="7670" y="71513"/>
                  </a:lnTo>
                  <a:lnTo>
                    <a:pt x="7670" y="77470"/>
                  </a:lnTo>
                  <a:lnTo>
                    <a:pt x="13627" y="75768"/>
                  </a:lnTo>
                  <a:lnTo>
                    <a:pt x="13627" y="69811"/>
                  </a:lnTo>
                  <a:close/>
                </a:path>
                <a:path w="156845" h="133350">
                  <a:moveTo>
                    <a:pt x="21285" y="68097"/>
                  </a:moveTo>
                  <a:lnTo>
                    <a:pt x="15328" y="68961"/>
                  </a:lnTo>
                  <a:lnTo>
                    <a:pt x="15328" y="75768"/>
                  </a:lnTo>
                  <a:lnTo>
                    <a:pt x="21285" y="74066"/>
                  </a:lnTo>
                  <a:lnTo>
                    <a:pt x="21285" y="68097"/>
                  </a:lnTo>
                  <a:close/>
                </a:path>
                <a:path w="156845" h="133350">
                  <a:moveTo>
                    <a:pt x="29806" y="66382"/>
                  </a:moveTo>
                  <a:lnTo>
                    <a:pt x="23850" y="68097"/>
                  </a:lnTo>
                  <a:lnTo>
                    <a:pt x="23850" y="73202"/>
                  </a:lnTo>
                  <a:lnTo>
                    <a:pt x="29806" y="72351"/>
                  </a:lnTo>
                  <a:lnTo>
                    <a:pt x="29806" y="66382"/>
                  </a:lnTo>
                  <a:close/>
                </a:path>
                <a:path w="156845" h="133350">
                  <a:moveTo>
                    <a:pt x="37465" y="64706"/>
                  </a:moveTo>
                  <a:lnTo>
                    <a:pt x="31508" y="65557"/>
                  </a:lnTo>
                  <a:lnTo>
                    <a:pt x="31508" y="71513"/>
                  </a:lnTo>
                  <a:lnTo>
                    <a:pt x="37465" y="69811"/>
                  </a:lnTo>
                  <a:lnTo>
                    <a:pt x="37465" y="64706"/>
                  </a:lnTo>
                  <a:close/>
                </a:path>
                <a:path w="156845" h="133350">
                  <a:moveTo>
                    <a:pt x="45135" y="62141"/>
                  </a:moveTo>
                  <a:lnTo>
                    <a:pt x="39166" y="63855"/>
                  </a:lnTo>
                  <a:lnTo>
                    <a:pt x="39166" y="69811"/>
                  </a:lnTo>
                  <a:lnTo>
                    <a:pt x="45135" y="68097"/>
                  </a:lnTo>
                  <a:lnTo>
                    <a:pt x="45135" y="62141"/>
                  </a:lnTo>
                  <a:close/>
                </a:path>
                <a:path w="156845" h="133350">
                  <a:moveTo>
                    <a:pt x="52806" y="60439"/>
                  </a:moveTo>
                  <a:lnTo>
                    <a:pt x="46837" y="62153"/>
                  </a:lnTo>
                  <a:lnTo>
                    <a:pt x="46837" y="68097"/>
                  </a:lnTo>
                  <a:lnTo>
                    <a:pt x="52806" y="67246"/>
                  </a:lnTo>
                  <a:lnTo>
                    <a:pt x="52806" y="60439"/>
                  </a:lnTo>
                  <a:close/>
                </a:path>
                <a:path w="156845" h="133350">
                  <a:moveTo>
                    <a:pt x="60464" y="58737"/>
                  </a:moveTo>
                  <a:lnTo>
                    <a:pt x="54495" y="59575"/>
                  </a:lnTo>
                  <a:lnTo>
                    <a:pt x="54495" y="66382"/>
                  </a:lnTo>
                  <a:lnTo>
                    <a:pt x="60464" y="64693"/>
                  </a:lnTo>
                  <a:lnTo>
                    <a:pt x="60464" y="58737"/>
                  </a:lnTo>
                  <a:close/>
                </a:path>
                <a:path w="156845" h="133350">
                  <a:moveTo>
                    <a:pt x="68122" y="56197"/>
                  </a:moveTo>
                  <a:lnTo>
                    <a:pt x="62166" y="57899"/>
                  </a:lnTo>
                  <a:lnTo>
                    <a:pt x="62166" y="64706"/>
                  </a:lnTo>
                  <a:lnTo>
                    <a:pt x="68122" y="63004"/>
                  </a:lnTo>
                  <a:lnTo>
                    <a:pt x="68122" y="56197"/>
                  </a:lnTo>
                  <a:close/>
                </a:path>
                <a:path w="156845" h="133350">
                  <a:moveTo>
                    <a:pt x="75780" y="54483"/>
                  </a:moveTo>
                  <a:lnTo>
                    <a:pt x="69799" y="55333"/>
                  </a:lnTo>
                  <a:lnTo>
                    <a:pt x="69799" y="62141"/>
                  </a:lnTo>
                  <a:lnTo>
                    <a:pt x="75780" y="61290"/>
                  </a:lnTo>
                  <a:lnTo>
                    <a:pt x="75780" y="54483"/>
                  </a:lnTo>
                  <a:close/>
                </a:path>
                <a:path w="156845" h="133350">
                  <a:moveTo>
                    <a:pt x="91109" y="91935"/>
                  </a:moveTo>
                  <a:lnTo>
                    <a:pt x="85153" y="93649"/>
                  </a:lnTo>
                  <a:lnTo>
                    <a:pt x="85153" y="100444"/>
                  </a:lnTo>
                  <a:lnTo>
                    <a:pt x="91109" y="98742"/>
                  </a:lnTo>
                  <a:lnTo>
                    <a:pt x="91109" y="91935"/>
                  </a:lnTo>
                  <a:close/>
                </a:path>
                <a:path w="156845" h="133350">
                  <a:moveTo>
                    <a:pt x="91109" y="83426"/>
                  </a:moveTo>
                  <a:lnTo>
                    <a:pt x="85153" y="85128"/>
                  </a:lnTo>
                  <a:lnTo>
                    <a:pt x="85153" y="91935"/>
                  </a:lnTo>
                  <a:lnTo>
                    <a:pt x="91109" y="90233"/>
                  </a:lnTo>
                  <a:lnTo>
                    <a:pt x="91109" y="83426"/>
                  </a:lnTo>
                  <a:close/>
                </a:path>
                <a:path w="156845" h="133350">
                  <a:moveTo>
                    <a:pt x="91109" y="41706"/>
                  </a:moveTo>
                  <a:lnTo>
                    <a:pt x="85153" y="43421"/>
                  </a:lnTo>
                  <a:lnTo>
                    <a:pt x="85153" y="49364"/>
                  </a:lnTo>
                  <a:lnTo>
                    <a:pt x="91109" y="48514"/>
                  </a:lnTo>
                  <a:lnTo>
                    <a:pt x="91109" y="41706"/>
                  </a:lnTo>
                  <a:close/>
                </a:path>
                <a:path w="156845" h="133350">
                  <a:moveTo>
                    <a:pt x="91109" y="33197"/>
                  </a:moveTo>
                  <a:lnTo>
                    <a:pt x="85153" y="34899"/>
                  </a:lnTo>
                  <a:lnTo>
                    <a:pt x="85153" y="41706"/>
                  </a:lnTo>
                  <a:lnTo>
                    <a:pt x="91109" y="40005"/>
                  </a:lnTo>
                  <a:lnTo>
                    <a:pt x="91109" y="33197"/>
                  </a:lnTo>
                  <a:close/>
                </a:path>
                <a:path w="156845" h="133350">
                  <a:moveTo>
                    <a:pt x="91109" y="24688"/>
                  </a:moveTo>
                  <a:lnTo>
                    <a:pt x="85153" y="26390"/>
                  </a:lnTo>
                  <a:lnTo>
                    <a:pt x="85153" y="32346"/>
                  </a:lnTo>
                  <a:lnTo>
                    <a:pt x="91109" y="31496"/>
                  </a:lnTo>
                  <a:lnTo>
                    <a:pt x="91109" y="24688"/>
                  </a:lnTo>
                  <a:close/>
                </a:path>
                <a:path w="156845" h="133350">
                  <a:moveTo>
                    <a:pt x="91109" y="16154"/>
                  </a:moveTo>
                  <a:lnTo>
                    <a:pt x="85153" y="17868"/>
                  </a:lnTo>
                  <a:lnTo>
                    <a:pt x="85153" y="24688"/>
                  </a:lnTo>
                  <a:lnTo>
                    <a:pt x="91109" y="22974"/>
                  </a:lnTo>
                  <a:lnTo>
                    <a:pt x="91109" y="16154"/>
                  </a:lnTo>
                  <a:close/>
                </a:path>
                <a:path w="156845" h="133350">
                  <a:moveTo>
                    <a:pt x="98755" y="90233"/>
                  </a:moveTo>
                  <a:lnTo>
                    <a:pt x="92798" y="91935"/>
                  </a:lnTo>
                  <a:lnTo>
                    <a:pt x="92798" y="97878"/>
                  </a:lnTo>
                  <a:lnTo>
                    <a:pt x="98755" y="97040"/>
                  </a:lnTo>
                  <a:lnTo>
                    <a:pt x="98755" y="90233"/>
                  </a:lnTo>
                  <a:close/>
                </a:path>
                <a:path w="156845" h="133350">
                  <a:moveTo>
                    <a:pt x="98755" y="81737"/>
                  </a:moveTo>
                  <a:lnTo>
                    <a:pt x="92798" y="83439"/>
                  </a:lnTo>
                  <a:lnTo>
                    <a:pt x="92798" y="90246"/>
                  </a:lnTo>
                  <a:lnTo>
                    <a:pt x="98755" y="88531"/>
                  </a:lnTo>
                  <a:lnTo>
                    <a:pt x="98755" y="81737"/>
                  </a:lnTo>
                  <a:close/>
                </a:path>
                <a:path w="156845" h="133350">
                  <a:moveTo>
                    <a:pt x="98755" y="40005"/>
                  </a:moveTo>
                  <a:lnTo>
                    <a:pt x="92798" y="41706"/>
                  </a:lnTo>
                  <a:lnTo>
                    <a:pt x="92798" y="47650"/>
                  </a:lnTo>
                  <a:lnTo>
                    <a:pt x="98755" y="46812"/>
                  </a:lnTo>
                  <a:lnTo>
                    <a:pt x="98755" y="40005"/>
                  </a:lnTo>
                  <a:close/>
                </a:path>
                <a:path w="156845" h="133350">
                  <a:moveTo>
                    <a:pt x="98755" y="31496"/>
                  </a:moveTo>
                  <a:lnTo>
                    <a:pt x="92798" y="33197"/>
                  </a:lnTo>
                  <a:lnTo>
                    <a:pt x="92798" y="39154"/>
                  </a:lnTo>
                  <a:lnTo>
                    <a:pt x="98755" y="37465"/>
                  </a:lnTo>
                  <a:lnTo>
                    <a:pt x="98755" y="31496"/>
                  </a:lnTo>
                  <a:close/>
                </a:path>
                <a:path w="156845" h="133350">
                  <a:moveTo>
                    <a:pt x="98755" y="22987"/>
                  </a:moveTo>
                  <a:lnTo>
                    <a:pt x="92798" y="24701"/>
                  </a:lnTo>
                  <a:lnTo>
                    <a:pt x="92798" y="30645"/>
                  </a:lnTo>
                  <a:lnTo>
                    <a:pt x="98755" y="29794"/>
                  </a:lnTo>
                  <a:lnTo>
                    <a:pt x="98755" y="22987"/>
                  </a:lnTo>
                  <a:close/>
                </a:path>
                <a:path w="156845" h="133350">
                  <a:moveTo>
                    <a:pt x="98755" y="14465"/>
                  </a:moveTo>
                  <a:lnTo>
                    <a:pt x="92798" y="16154"/>
                  </a:lnTo>
                  <a:lnTo>
                    <a:pt x="92798" y="22123"/>
                  </a:lnTo>
                  <a:lnTo>
                    <a:pt x="98755" y="20421"/>
                  </a:lnTo>
                  <a:lnTo>
                    <a:pt x="98755" y="14465"/>
                  </a:lnTo>
                  <a:close/>
                </a:path>
                <a:path w="156845" h="133350">
                  <a:moveTo>
                    <a:pt x="105575" y="88519"/>
                  </a:moveTo>
                  <a:lnTo>
                    <a:pt x="100457" y="90233"/>
                  </a:lnTo>
                  <a:lnTo>
                    <a:pt x="100457" y="96189"/>
                  </a:lnTo>
                  <a:lnTo>
                    <a:pt x="105575" y="94488"/>
                  </a:lnTo>
                  <a:lnTo>
                    <a:pt x="105575" y="88519"/>
                  </a:lnTo>
                  <a:close/>
                </a:path>
                <a:path w="156845" h="133350">
                  <a:moveTo>
                    <a:pt x="105575" y="79171"/>
                  </a:moveTo>
                  <a:lnTo>
                    <a:pt x="100457" y="80873"/>
                  </a:lnTo>
                  <a:lnTo>
                    <a:pt x="100457" y="87693"/>
                  </a:lnTo>
                  <a:lnTo>
                    <a:pt x="105575" y="85979"/>
                  </a:lnTo>
                  <a:lnTo>
                    <a:pt x="105575" y="79171"/>
                  </a:lnTo>
                  <a:close/>
                </a:path>
                <a:path w="156845" h="133350">
                  <a:moveTo>
                    <a:pt x="105575" y="38315"/>
                  </a:moveTo>
                  <a:lnTo>
                    <a:pt x="100457" y="39154"/>
                  </a:lnTo>
                  <a:lnTo>
                    <a:pt x="100457" y="45961"/>
                  </a:lnTo>
                  <a:lnTo>
                    <a:pt x="105575" y="44272"/>
                  </a:lnTo>
                  <a:lnTo>
                    <a:pt x="105575" y="38315"/>
                  </a:lnTo>
                  <a:close/>
                </a:path>
                <a:path w="156845" h="133350">
                  <a:moveTo>
                    <a:pt x="105575" y="29781"/>
                  </a:moveTo>
                  <a:lnTo>
                    <a:pt x="100457" y="30645"/>
                  </a:lnTo>
                  <a:lnTo>
                    <a:pt x="100457" y="37465"/>
                  </a:lnTo>
                  <a:lnTo>
                    <a:pt x="105575" y="35750"/>
                  </a:lnTo>
                  <a:lnTo>
                    <a:pt x="105575" y="29781"/>
                  </a:lnTo>
                  <a:close/>
                </a:path>
                <a:path w="156845" h="133350">
                  <a:moveTo>
                    <a:pt x="105575" y="21272"/>
                  </a:moveTo>
                  <a:lnTo>
                    <a:pt x="100457" y="22123"/>
                  </a:lnTo>
                  <a:lnTo>
                    <a:pt x="100457" y="28943"/>
                  </a:lnTo>
                  <a:lnTo>
                    <a:pt x="105575" y="27228"/>
                  </a:lnTo>
                  <a:lnTo>
                    <a:pt x="105575" y="21272"/>
                  </a:lnTo>
                  <a:close/>
                </a:path>
                <a:path w="156845" h="133350">
                  <a:moveTo>
                    <a:pt x="105575" y="12763"/>
                  </a:moveTo>
                  <a:lnTo>
                    <a:pt x="100457" y="13627"/>
                  </a:lnTo>
                  <a:lnTo>
                    <a:pt x="100457" y="20421"/>
                  </a:lnTo>
                  <a:lnTo>
                    <a:pt x="105575" y="18719"/>
                  </a:lnTo>
                  <a:lnTo>
                    <a:pt x="105575" y="12763"/>
                  </a:lnTo>
                  <a:close/>
                </a:path>
                <a:path w="156845" h="133350">
                  <a:moveTo>
                    <a:pt x="113233" y="85979"/>
                  </a:moveTo>
                  <a:lnTo>
                    <a:pt x="107264" y="87693"/>
                  </a:lnTo>
                  <a:lnTo>
                    <a:pt x="107264" y="94488"/>
                  </a:lnTo>
                  <a:lnTo>
                    <a:pt x="113233" y="92786"/>
                  </a:lnTo>
                  <a:lnTo>
                    <a:pt x="113233" y="85979"/>
                  </a:lnTo>
                  <a:close/>
                </a:path>
                <a:path w="156845" h="133350">
                  <a:moveTo>
                    <a:pt x="113233" y="77470"/>
                  </a:moveTo>
                  <a:lnTo>
                    <a:pt x="107264" y="79184"/>
                  </a:lnTo>
                  <a:lnTo>
                    <a:pt x="107264" y="85991"/>
                  </a:lnTo>
                  <a:lnTo>
                    <a:pt x="113233" y="84289"/>
                  </a:lnTo>
                  <a:lnTo>
                    <a:pt x="113233" y="77470"/>
                  </a:lnTo>
                  <a:close/>
                </a:path>
                <a:path w="156845" h="133350">
                  <a:moveTo>
                    <a:pt x="113233" y="36601"/>
                  </a:moveTo>
                  <a:lnTo>
                    <a:pt x="107264" y="37465"/>
                  </a:lnTo>
                  <a:lnTo>
                    <a:pt x="107264" y="44272"/>
                  </a:lnTo>
                  <a:lnTo>
                    <a:pt x="113233" y="42557"/>
                  </a:lnTo>
                  <a:lnTo>
                    <a:pt x="113233" y="36601"/>
                  </a:lnTo>
                  <a:close/>
                </a:path>
                <a:path w="156845" h="133350">
                  <a:moveTo>
                    <a:pt x="113233" y="28079"/>
                  </a:moveTo>
                  <a:lnTo>
                    <a:pt x="107264" y="28943"/>
                  </a:lnTo>
                  <a:lnTo>
                    <a:pt x="107264" y="35750"/>
                  </a:lnTo>
                  <a:lnTo>
                    <a:pt x="113233" y="34048"/>
                  </a:lnTo>
                  <a:lnTo>
                    <a:pt x="113233" y="28079"/>
                  </a:lnTo>
                  <a:close/>
                </a:path>
                <a:path w="156845" h="133350">
                  <a:moveTo>
                    <a:pt x="113233" y="18732"/>
                  </a:moveTo>
                  <a:lnTo>
                    <a:pt x="107264" y="20434"/>
                  </a:lnTo>
                  <a:lnTo>
                    <a:pt x="107264" y="27241"/>
                  </a:lnTo>
                  <a:lnTo>
                    <a:pt x="113233" y="25539"/>
                  </a:lnTo>
                  <a:lnTo>
                    <a:pt x="113233" y="18732"/>
                  </a:lnTo>
                  <a:close/>
                </a:path>
                <a:path w="156845" h="133350">
                  <a:moveTo>
                    <a:pt x="113233" y="11061"/>
                  </a:moveTo>
                  <a:lnTo>
                    <a:pt x="107264" y="11925"/>
                  </a:lnTo>
                  <a:lnTo>
                    <a:pt x="107264" y="18732"/>
                  </a:lnTo>
                  <a:lnTo>
                    <a:pt x="113233" y="17018"/>
                  </a:lnTo>
                  <a:lnTo>
                    <a:pt x="113233" y="11061"/>
                  </a:lnTo>
                  <a:close/>
                </a:path>
                <a:path w="156845" h="133350">
                  <a:moveTo>
                    <a:pt x="120904" y="84289"/>
                  </a:moveTo>
                  <a:lnTo>
                    <a:pt x="114935" y="85991"/>
                  </a:lnTo>
                  <a:lnTo>
                    <a:pt x="114935" y="91935"/>
                  </a:lnTo>
                  <a:lnTo>
                    <a:pt x="120904" y="91084"/>
                  </a:lnTo>
                  <a:lnTo>
                    <a:pt x="120904" y="84289"/>
                  </a:lnTo>
                  <a:close/>
                </a:path>
                <a:path w="156845" h="133350">
                  <a:moveTo>
                    <a:pt x="120904" y="75755"/>
                  </a:moveTo>
                  <a:lnTo>
                    <a:pt x="114935" y="77457"/>
                  </a:lnTo>
                  <a:lnTo>
                    <a:pt x="114935" y="83426"/>
                  </a:lnTo>
                  <a:lnTo>
                    <a:pt x="120904" y="81724"/>
                  </a:lnTo>
                  <a:lnTo>
                    <a:pt x="120904" y="75755"/>
                  </a:lnTo>
                  <a:close/>
                </a:path>
                <a:path w="156845" h="133350">
                  <a:moveTo>
                    <a:pt x="120904" y="34061"/>
                  </a:moveTo>
                  <a:lnTo>
                    <a:pt x="114935" y="35763"/>
                  </a:lnTo>
                  <a:lnTo>
                    <a:pt x="114935" y="42570"/>
                  </a:lnTo>
                  <a:lnTo>
                    <a:pt x="120904" y="40855"/>
                  </a:lnTo>
                  <a:lnTo>
                    <a:pt x="120904" y="34061"/>
                  </a:lnTo>
                  <a:close/>
                </a:path>
                <a:path w="156845" h="133350">
                  <a:moveTo>
                    <a:pt x="120904" y="25539"/>
                  </a:moveTo>
                  <a:lnTo>
                    <a:pt x="114935" y="27241"/>
                  </a:lnTo>
                  <a:lnTo>
                    <a:pt x="114935" y="34061"/>
                  </a:lnTo>
                  <a:lnTo>
                    <a:pt x="120904" y="32359"/>
                  </a:lnTo>
                  <a:lnTo>
                    <a:pt x="120904" y="25539"/>
                  </a:lnTo>
                  <a:close/>
                </a:path>
                <a:path w="156845" h="133350">
                  <a:moveTo>
                    <a:pt x="120904" y="17868"/>
                  </a:moveTo>
                  <a:lnTo>
                    <a:pt x="114935" y="18732"/>
                  </a:lnTo>
                  <a:lnTo>
                    <a:pt x="114935" y="24688"/>
                  </a:lnTo>
                  <a:lnTo>
                    <a:pt x="120904" y="23837"/>
                  </a:lnTo>
                  <a:lnTo>
                    <a:pt x="120904" y="17868"/>
                  </a:lnTo>
                  <a:close/>
                </a:path>
                <a:path w="156845" h="133350">
                  <a:moveTo>
                    <a:pt x="120904" y="8521"/>
                  </a:moveTo>
                  <a:lnTo>
                    <a:pt x="114935" y="10210"/>
                  </a:lnTo>
                  <a:lnTo>
                    <a:pt x="114935" y="17018"/>
                  </a:lnTo>
                  <a:lnTo>
                    <a:pt x="120904" y="15328"/>
                  </a:lnTo>
                  <a:lnTo>
                    <a:pt x="120904" y="8521"/>
                  </a:lnTo>
                  <a:close/>
                </a:path>
                <a:path w="156845" h="133350">
                  <a:moveTo>
                    <a:pt x="127698" y="82575"/>
                  </a:moveTo>
                  <a:lnTo>
                    <a:pt x="122618" y="83439"/>
                  </a:lnTo>
                  <a:lnTo>
                    <a:pt x="122618" y="90246"/>
                  </a:lnTo>
                  <a:lnTo>
                    <a:pt x="127698" y="88531"/>
                  </a:lnTo>
                  <a:lnTo>
                    <a:pt x="127698" y="82575"/>
                  </a:lnTo>
                  <a:close/>
                </a:path>
                <a:path w="156845" h="133350">
                  <a:moveTo>
                    <a:pt x="127698" y="73215"/>
                  </a:moveTo>
                  <a:lnTo>
                    <a:pt x="122618" y="74917"/>
                  </a:lnTo>
                  <a:lnTo>
                    <a:pt x="122618" y="81737"/>
                  </a:lnTo>
                  <a:lnTo>
                    <a:pt x="127698" y="80022"/>
                  </a:lnTo>
                  <a:lnTo>
                    <a:pt x="127698" y="73215"/>
                  </a:lnTo>
                  <a:close/>
                </a:path>
                <a:path w="156845" h="133350">
                  <a:moveTo>
                    <a:pt x="127698" y="32346"/>
                  </a:moveTo>
                  <a:lnTo>
                    <a:pt x="122618" y="34048"/>
                  </a:lnTo>
                  <a:lnTo>
                    <a:pt x="122618" y="40005"/>
                  </a:lnTo>
                  <a:lnTo>
                    <a:pt x="127698" y="38315"/>
                  </a:lnTo>
                  <a:lnTo>
                    <a:pt x="127698" y="32346"/>
                  </a:lnTo>
                  <a:close/>
                </a:path>
                <a:path w="156845" h="133350">
                  <a:moveTo>
                    <a:pt x="127698" y="23837"/>
                  </a:moveTo>
                  <a:lnTo>
                    <a:pt x="122618" y="25539"/>
                  </a:lnTo>
                  <a:lnTo>
                    <a:pt x="122618" y="31496"/>
                  </a:lnTo>
                  <a:lnTo>
                    <a:pt x="127698" y="30645"/>
                  </a:lnTo>
                  <a:lnTo>
                    <a:pt x="127698" y="23837"/>
                  </a:lnTo>
                  <a:close/>
                </a:path>
                <a:path w="156845" h="133350">
                  <a:moveTo>
                    <a:pt x="127698" y="15328"/>
                  </a:moveTo>
                  <a:lnTo>
                    <a:pt x="122618" y="17018"/>
                  </a:lnTo>
                  <a:lnTo>
                    <a:pt x="122618" y="23837"/>
                  </a:lnTo>
                  <a:lnTo>
                    <a:pt x="127698" y="22123"/>
                  </a:lnTo>
                  <a:lnTo>
                    <a:pt x="127698" y="15328"/>
                  </a:lnTo>
                  <a:close/>
                </a:path>
                <a:path w="156845" h="133350">
                  <a:moveTo>
                    <a:pt x="127698" y="6819"/>
                  </a:moveTo>
                  <a:lnTo>
                    <a:pt x="122618" y="8521"/>
                  </a:lnTo>
                  <a:lnTo>
                    <a:pt x="122618" y="14465"/>
                  </a:lnTo>
                  <a:lnTo>
                    <a:pt x="127698" y="13627"/>
                  </a:lnTo>
                  <a:lnTo>
                    <a:pt x="127698" y="6819"/>
                  </a:lnTo>
                  <a:close/>
                </a:path>
                <a:path w="156845" h="133350">
                  <a:moveTo>
                    <a:pt x="135382" y="80022"/>
                  </a:moveTo>
                  <a:lnTo>
                    <a:pt x="129400" y="81737"/>
                  </a:lnTo>
                  <a:lnTo>
                    <a:pt x="129400" y="87693"/>
                  </a:lnTo>
                  <a:lnTo>
                    <a:pt x="135382" y="86842"/>
                  </a:lnTo>
                  <a:lnTo>
                    <a:pt x="135382" y="80022"/>
                  </a:lnTo>
                  <a:close/>
                </a:path>
                <a:path w="156845" h="133350">
                  <a:moveTo>
                    <a:pt x="135382" y="71513"/>
                  </a:moveTo>
                  <a:lnTo>
                    <a:pt x="129400" y="73215"/>
                  </a:lnTo>
                  <a:lnTo>
                    <a:pt x="129400" y="79171"/>
                  </a:lnTo>
                  <a:lnTo>
                    <a:pt x="135382" y="78320"/>
                  </a:lnTo>
                  <a:lnTo>
                    <a:pt x="135382" y="71513"/>
                  </a:lnTo>
                  <a:close/>
                </a:path>
                <a:path w="156845" h="133350">
                  <a:moveTo>
                    <a:pt x="135382" y="30645"/>
                  </a:moveTo>
                  <a:lnTo>
                    <a:pt x="129400" y="31496"/>
                  </a:lnTo>
                  <a:lnTo>
                    <a:pt x="129400" y="38315"/>
                  </a:lnTo>
                  <a:lnTo>
                    <a:pt x="135382" y="37465"/>
                  </a:lnTo>
                  <a:lnTo>
                    <a:pt x="135382" y="30645"/>
                  </a:lnTo>
                  <a:close/>
                </a:path>
                <a:path w="156845" h="133350">
                  <a:moveTo>
                    <a:pt x="135382" y="22123"/>
                  </a:moveTo>
                  <a:lnTo>
                    <a:pt x="129400" y="23837"/>
                  </a:lnTo>
                  <a:lnTo>
                    <a:pt x="129400" y="29781"/>
                  </a:lnTo>
                  <a:lnTo>
                    <a:pt x="135382" y="28943"/>
                  </a:lnTo>
                  <a:lnTo>
                    <a:pt x="135382" y="22123"/>
                  </a:lnTo>
                  <a:close/>
                </a:path>
                <a:path w="156845" h="133350">
                  <a:moveTo>
                    <a:pt x="135382" y="13627"/>
                  </a:moveTo>
                  <a:lnTo>
                    <a:pt x="129400" y="15328"/>
                  </a:lnTo>
                  <a:lnTo>
                    <a:pt x="129400" y="21285"/>
                  </a:lnTo>
                  <a:lnTo>
                    <a:pt x="135382" y="19583"/>
                  </a:lnTo>
                  <a:lnTo>
                    <a:pt x="135382" y="13627"/>
                  </a:lnTo>
                  <a:close/>
                </a:path>
                <a:path w="156845" h="133350">
                  <a:moveTo>
                    <a:pt x="135382" y="5105"/>
                  </a:moveTo>
                  <a:lnTo>
                    <a:pt x="129400" y="6819"/>
                  </a:lnTo>
                  <a:lnTo>
                    <a:pt x="129400" y="12763"/>
                  </a:lnTo>
                  <a:lnTo>
                    <a:pt x="135382" y="11912"/>
                  </a:lnTo>
                  <a:lnTo>
                    <a:pt x="135382" y="5105"/>
                  </a:lnTo>
                  <a:close/>
                </a:path>
                <a:path w="156845" h="133350">
                  <a:moveTo>
                    <a:pt x="143027" y="78320"/>
                  </a:moveTo>
                  <a:lnTo>
                    <a:pt x="137071" y="79171"/>
                  </a:lnTo>
                  <a:lnTo>
                    <a:pt x="137071" y="85979"/>
                  </a:lnTo>
                  <a:lnTo>
                    <a:pt x="143027" y="85128"/>
                  </a:lnTo>
                  <a:lnTo>
                    <a:pt x="143027" y="78320"/>
                  </a:lnTo>
                  <a:close/>
                </a:path>
                <a:path w="156845" h="133350">
                  <a:moveTo>
                    <a:pt x="143027" y="69811"/>
                  </a:moveTo>
                  <a:lnTo>
                    <a:pt x="137071" y="71513"/>
                  </a:lnTo>
                  <a:lnTo>
                    <a:pt x="137071" y="77457"/>
                  </a:lnTo>
                  <a:lnTo>
                    <a:pt x="143027" y="76619"/>
                  </a:lnTo>
                  <a:lnTo>
                    <a:pt x="143027" y="69811"/>
                  </a:lnTo>
                  <a:close/>
                </a:path>
                <a:path w="156845" h="133350">
                  <a:moveTo>
                    <a:pt x="143027" y="28943"/>
                  </a:moveTo>
                  <a:lnTo>
                    <a:pt x="137071" y="30645"/>
                  </a:lnTo>
                  <a:lnTo>
                    <a:pt x="137071" y="36614"/>
                  </a:lnTo>
                  <a:lnTo>
                    <a:pt x="143027" y="34899"/>
                  </a:lnTo>
                  <a:lnTo>
                    <a:pt x="143027" y="28943"/>
                  </a:lnTo>
                  <a:close/>
                </a:path>
                <a:path w="156845" h="133350">
                  <a:moveTo>
                    <a:pt x="143027" y="20421"/>
                  </a:moveTo>
                  <a:lnTo>
                    <a:pt x="137071" y="21285"/>
                  </a:lnTo>
                  <a:lnTo>
                    <a:pt x="137071" y="28092"/>
                  </a:lnTo>
                  <a:lnTo>
                    <a:pt x="143027" y="26390"/>
                  </a:lnTo>
                  <a:lnTo>
                    <a:pt x="143027" y="20421"/>
                  </a:lnTo>
                  <a:close/>
                </a:path>
                <a:path w="156845" h="133350">
                  <a:moveTo>
                    <a:pt x="143027" y="11912"/>
                  </a:moveTo>
                  <a:lnTo>
                    <a:pt x="137071" y="12763"/>
                  </a:lnTo>
                  <a:lnTo>
                    <a:pt x="137071" y="19570"/>
                  </a:lnTo>
                  <a:lnTo>
                    <a:pt x="143027" y="18719"/>
                  </a:lnTo>
                  <a:lnTo>
                    <a:pt x="143027" y="11912"/>
                  </a:lnTo>
                  <a:close/>
                </a:path>
                <a:path w="156845" h="133350">
                  <a:moveTo>
                    <a:pt x="143027" y="3403"/>
                  </a:moveTo>
                  <a:lnTo>
                    <a:pt x="137071" y="5118"/>
                  </a:lnTo>
                  <a:lnTo>
                    <a:pt x="137071" y="11061"/>
                  </a:lnTo>
                  <a:lnTo>
                    <a:pt x="143027" y="10210"/>
                  </a:lnTo>
                  <a:lnTo>
                    <a:pt x="143027" y="3403"/>
                  </a:lnTo>
                  <a:close/>
                </a:path>
                <a:path w="156845" h="133350">
                  <a:moveTo>
                    <a:pt x="149847" y="76619"/>
                  </a:moveTo>
                  <a:lnTo>
                    <a:pt x="144729" y="77470"/>
                  </a:lnTo>
                  <a:lnTo>
                    <a:pt x="144729" y="84289"/>
                  </a:lnTo>
                  <a:lnTo>
                    <a:pt x="149847" y="82575"/>
                  </a:lnTo>
                  <a:lnTo>
                    <a:pt x="149847" y="76619"/>
                  </a:lnTo>
                  <a:close/>
                </a:path>
                <a:path w="156845" h="133350">
                  <a:moveTo>
                    <a:pt x="149847" y="68097"/>
                  </a:moveTo>
                  <a:lnTo>
                    <a:pt x="144729" y="68961"/>
                  </a:lnTo>
                  <a:lnTo>
                    <a:pt x="144729" y="75768"/>
                  </a:lnTo>
                  <a:lnTo>
                    <a:pt x="149847" y="74066"/>
                  </a:lnTo>
                  <a:lnTo>
                    <a:pt x="149847" y="68097"/>
                  </a:lnTo>
                  <a:close/>
                </a:path>
                <a:path w="156845" h="133350">
                  <a:moveTo>
                    <a:pt x="149847" y="26390"/>
                  </a:moveTo>
                  <a:lnTo>
                    <a:pt x="144729" y="28092"/>
                  </a:lnTo>
                  <a:lnTo>
                    <a:pt x="144729" y="34899"/>
                  </a:lnTo>
                  <a:lnTo>
                    <a:pt x="149847" y="33197"/>
                  </a:lnTo>
                  <a:lnTo>
                    <a:pt x="149847" y="26390"/>
                  </a:lnTo>
                  <a:close/>
                </a:path>
                <a:path w="156845" h="133350">
                  <a:moveTo>
                    <a:pt x="149847" y="18719"/>
                  </a:moveTo>
                  <a:lnTo>
                    <a:pt x="144729" y="19583"/>
                  </a:lnTo>
                  <a:lnTo>
                    <a:pt x="144729" y="26390"/>
                  </a:lnTo>
                  <a:lnTo>
                    <a:pt x="149847" y="24688"/>
                  </a:lnTo>
                  <a:lnTo>
                    <a:pt x="149847" y="18719"/>
                  </a:lnTo>
                  <a:close/>
                </a:path>
                <a:path w="156845" h="133350">
                  <a:moveTo>
                    <a:pt x="149847" y="10198"/>
                  </a:moveTo>
                  <a:lnTo>
                    <a:pt x="144729" y="11912"/>
                  </a:lnTo>
                  <a:lnTo>
                    <a:pt x="144729" y="17868"/>
                  </a:lnTo>
                  <a:lnTo>
                    <a:pt x="149847" y="16154"/>
                  </a:lnTo>
                  <a:lnTo>
                    <a:pt x="149847" y="10198"/>
                  </a:lnTo>
                  <a:close/>
                </a:path>
                <a:path w="156845" h="133350">
                  <a:moveTo>
                    <a:pt x="149847" y="1689"/>
                  </a:moveTo>
                  <a:lnTo>
                    <a:pt x="144729" y="3390"/>
                  </a:lnTo>
                  <a:lnTo>
                    <a:pt x="144729" y="9359"/>
                  </a:lnTo>
                  <a:lnTo>
                    <a:pt x="149847" y="7658"/>
                  </a:lnTo>
                  <a:lnTo>
                    <a:pt x="149847" y="1689"/>
                  </a:lnTo>
                  <a:close/>
                </a:path>
                <a:path w="156845" h="133350">
                  <a:moveTo>
                    <a:pt x="156641" y="74066"/>
                  </a:moveTo>
                  <a:lnTo>
                    <a:pt x="151549" y="75768"/>
                  </a:lnTo>
                  <a:lnTo>
                    <a:pt x="151549" y="81724"/>
                  </a:lnTo>
                  <a:lnTo>
                    <a:pt x="156641" y="80873"/>
                  </a:lnTo>
                  <a:lnTo>
                    <a:pt x="156641" y="74066"/>
                  </a:lnTo>
                  <a:close/>
                </a:path>
                <a:path w="156845" h="133350">
                  <a:moveTo>
                    <a:pt x="156641" y="67246"/>
                  </a:moveTo>
                  <a:lnTo>
                    <a:pt x="151549" y="68097"/>
                  </a:lnTo>
                  <a:lnTo>
                    <a:pt x="151549" y="73202"/>
                  </a:lnTo>
                  <a:lnTo>
                    <a:pt x="156641" y="72351"/>
                  </a:lnTo>
                  <a:lnTo>
                    <a:pt x="156641" y="67246"/>
                  </a:lnTo>
                  <a:close/>
                </a:path>
                <a:path w="156845" h="133350">
                  <a:moveTo>
                    <a:pt x="156641" y="24688"/>
                  </a:moveTo>
                  <a:lnTo>
                    <a:pt x="151549" y="26390"/>
                  </a:lnTo>
                  <a:lnTo>
                    <a:pt x="151549" y="32346"/>
                  </a:lnTo>
                  <a:lnTo>
                    <a:pt x="156641" y="31496"/>
                  </a:lnTo>
                  <a:lnTo>
                    <a:pt x="156641" y="24688"/>
                  </a:lnTo>
                  <a:close/>
                </a:path>
                <a:path w="156845" h="133350">
                  <a:moveTo>
                    <a:pt x="156641" y="17005"/>
                  </a:moveTo>
                  <a:lnTo>
                    <a:pt x="151549" y="17868"/>
                  </a:lnTo>
                  <a:lnTo>
                    <a:pt x="151549" y="24688"/>
                  </a:lnTo>
                  <a:lnTo>
                    <a:pt x="156641" y="22974"/>
                  </a:lnTo>
                  <a:lnTo>
                    <a:pt x="156641" y="17005"/>
                  </a:lnTo>
                  <a:close/>
                </a:path>
                <a:path w="156845" h="133350">
                  <a:moveTo>
                    <a:pt x="156641" y="8509"/>
                  </a:moveTo>
                  <a:lnTo>
                    <a:pt x="151549" y="9359"/>
                  </a:lnTo>
                  <a:lnTo>
                    <a:pt x="151549" y="16154"/>
                  </a:lnTo>
                  <a:lnTo>
                    <a:pt x="156641" y="14465"/>
                  </a:lnTo>
                  <a:lnTo>
                    <a:pt x="156641" y="8509"/>
                  </a:lnTo>
                  <a:close/>
                </a:path>
                <a:path w="156845" h="133350">
                  <a:moveTo>
                    <a:pt x="156641" y="0"/>
                  </a:moveTo>
                  <a:lnTo>
                    <a:pt x="151549" y="863"/>
                  </a:lnTo>
                  <a:lnTo>
                    <a:pt x="151549" y="7670"/>
                  </a:lnTo>
                  <a:lnTo>
                    <a:pt x="156641" y="5969"/>
                  </a:lnTo>
                  <a:lnTo>
                    <a:pt x="1566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403676" y="2402039"/>
              <a:ext cx="76200" cy="113664"/>
            </a:xfrm>
            <a:custGeom>
              <a:avLst/>
              <a:gdLst/>
              <a:ahLst/>
              <a:cxnLst/>
              <a:rect l="l" t="t" r="r" b="b"/>
              <a:pathLst>
                <a:path w="76200" h="113664">
                  <a:moveTo>
                    <a:pt x="5956" y="104711"/>
                  </a:moveTo>
                  <a:lnTo>
                    <a:pt x="0" y="106400"/>
                  </a:lnTo>
                  <a:lnTo>
                    <a:pt x="0" y="113220"/>
                  </a:lnTo>
                  <a:lnTo>
                    <a:pt x="5956" y="111518"/>
                  </a:lnTo>
                  <a:lnTo>
                    <a:pt x="5956" y="104711"/>
                  </a:lnTo>
                  <a:close/>
                </a:path>
                <a:path w="76200" h="113664">
                  <a:moveTo>
                    <a:pt x="5956" y="96202"/>
                  </a:moveTo>
                  <a:lnTo>
                    <a:pt x="0" y="97028"/>
                  </a:lnTo>
                  <a:lnTo>
                    <a:pt x="0" y="103860"/>
                  </a:lnTo>
                  <a:lnTo>
                    <a:pt x="5956" y="102997"/>
                  </a:lnTo>
                  <a:lnTo>
                    <a:pt x="5956" y="96202"/>
                  </a:lnTo>
                  <a:close/>
                </a:path>
                <a:path w="76200" h="113664">
                  <a:moveTo>
                    <a:pt x="5956" y="86842"/>
                  </a:moveTo>
                  <a:lnTo>
                    <a:pt x="0" y="88544"/>
                  </a:lnTo>
                  <a:lnTo>
                    <a:pt x="0" y="95351"/>
                  </a:lnTo>
                  <a:lnTo>
                    <a:pt x="5956" y="93637"/>
                  </a:lnTo>
                  <a:lnTo>
                    <a:pt x="5956" y="86842"/>
                  </a:lnTo>
                  <a:close/>
                </a:path>
                <a:path w="76200" h="113664">
                  <a:moveTo>
                    <a:pt x="5956" y="78308"/>
                  </a:moveTo>
                  <a:lnTo>
                    <a:pt x="0" y="80022"/>
                  </a:lnTo>
                  <a:lnTo>
                    <a:pt x="0" y="86842"/>
                  </a:lnTo>
                  <a:lnTo>
                    <a:pt x="5956" y="85128"/>
                  </a:lnTo>
                  <a:lnTo>
                    <a:pt x="5956" y="78308"/>
                  </a:lnTo>
                  <a:close/>
                </a:path>
                <a:path w="76200" h="113664">
                  <a:moveTo>
                    <a:pt x="5956" y="69799"/>
                  </a:moveTo>
                  <a:lnTo>
                    <a:pt x="0" y="71501"/>
                  </a:lnTo>
                  <a:lnTo>
                    <a:pt x="0" y="78308"/>
                  </a:lnTo>
                  <a:lnTo>
                    <a:pt x="5956" y="76606"/>
                  </a:lnTo>
                  <a:lnTo>
                    <a:pt x="5956" y="69799"/>
                  </a:lnTo>
                  <a:close/>
                </a:path>
                <a:path w="76200" h="113664">
                  <a:moveTo>
                    <a:pt x="5956" y="60439"/>
                  </a:moveTo>
                  <a:lnTo>
                    <a:pt x="0" y="62153"/>
                  </a:lnTo>
                  <a:lnTo>
                    <a:pt x="0" y="68948"/>
                  </a:lnTo>
                  <a:lnTo>
                    <a:pt x="5956" y="67259"/>
                  </a:lnTo>
                  <a:lnTo>
                    <a:pt x="5956" y="60439"/>
                  </a:lnTo>
                  <a:close/>
                </a:path>
                <a:path w="76200" h="113664">
                  <a:moveTo>
                    <a:pt x="5956" y="26377"/>
                  </a:moveTo>
                  <a:lnTo>
                    <a:pt x="0" y="28079"/>
                  </a:lnTo>
                  <a:lnTo>
                    <a:pt x="0" y="34899"/>
                  </a:lnTo>
                  <a:lnTo>
                    <a:pt x="5956" y="33197"/>
                  </a:lnTo>
                  <a:lnTo>
                    <a:pt x="5956" y="26377"/>
                  </a:lnTo>
                  <a:close/>
                </a:path>
                <a:path w="76200" h="113664">
                  <a:moveTo>
                    <a:pt x="5956" y="17881"/>
                  </a:moveTo>
                  <a:lnTo>
                    <a:pt x="0" y="19570"/>
                  </a:lnTo>
                  <a:lnTo>
                    <a:pt x="0" y="25539"/>
                  </a:lnTo>
                  <a:lnTo>
                    <a:pt x="5956" y="24688"/>
                  </a:lnTo>
                  <a:lnTo>
                    <a:pt x="5956" y="17881"/>
                  </a:lnTo>
                  <a:close/>
                </a:path>
                <a:path w="76200" h="113664">
                  <a:moveTo>
                    <a:pt x="13627" y="102146"/>
                  </a:moveTo>
                  <a:lnTo>
                    <a:pt x="7670" y="103860"/>
                  </a:lnTo>
                  <a:lnTo>
                    <a:pt x="7670" y="110655"/>
                  </a:lnTo>
                  <a:lnTo>
                    <a:pt x="13627" y="108953"/>
                  </a:lnTo>
                  <a:lnTo>
                    <a:pt x="13627" y="102146"/>
                  </a:lnTo>
                  <a:close/>
                </a:path>
                <a:path w="76200" h="113664">
                  <a:moveTo>
                    <a:pt x="13627" y="93637"/>
                  </a:moveTo>
                  <a:lnTo>
                    <a:pt x="7670" y="95351"/>
                  </a:lnTo>
                  <a:lnTo>
                    <a:pt x="7670" y="102158"/>
                  </a:lnTo>
                  <a:lnTo>
                    <a:pt x="13627" y="100457"/>
                  </a:lnTo>
                  <a:lnTo>
                    <a:pt x="13627" y="93637"/>
                  </a:lnTo>
                  <a:close/>
                </a:path>
                <a:path w="76200" h="113664">
                  <a:moveTo>
                    <a:pt x="13627" y="85128"/>
                  </a:moveTo>
                  <a:lnTo>
                    <a:pt x="7670" y="86842"/>
                  </a:lnTo>
                  <a:lnTo>
                    <a:pt x="7670" y="92798"/>
                  </a:lnTo>
                  <a:lnTo>
                    <a:pt x="13627" y="91084"/>
                  </a:lnTo>
                  <a:lnTo>
                    <a:pt x="13627" y="85128"/>
                  </a:lnTo>
                  <a:close/>
                </a:path>
                <a:path w="76200" h="113664">
                  <a:moveTo>
                    <a:pt x="13627" y="76606"/>
                  </a:moveTo>
                  <a:lnTo>
                    <a:pt x="7670" y="78308"/>
                  </a:lnTo>
                  <a:lnTo>
                    <a:pt x="7670" y="84277"/>
                  </a:lnTo>
                  <a:lnTo>
                    <a:pt x="13627" y="82575"/>
                  </a:lnTo>
                  <a:lnTo>
                    <a:pt x="13627" y="76606"/>
                  </a:lnTo>
                  <a:close/>
                </a:path>
                <a:path w="76200" h="113664">
                  <a:moveTo>
                    <a:pt x="13627" y="67259"/>
                  </a:moveTo>
                  <a:lnTo>
                    <a:pt x="7670" y="68948"/>
                  </a:lnTo>
                  <a:lnTo>
                    <a:pt x="7670" y="75780"/>
                  </a:lnTo>
                  <a:lnTo>
                    <a:pt x="13627" y="74066"/>
                  </a:lnTo>
                  <a:lnTo>
                    <a:pt x="13627" y="67259"/>
                  </a:lnTo>
                  <a:close/>
                </a:path>
                <a:path w="76200" h="113664">
                  <a:moveTo>
                    <a:pt x="13627" y="58737"/>
                  </a:moveTo>
                  <a:lnTo>
                    <a:pt x="7670" y="60439"/>
                  </a:lnTo>
                  <a:lnTo>
                    <a:pt x="7670" y="66395"/>
                  </a:lnTo>
                  <a:lnTo>
                    <a:pt x="13627" y="65544"/>
                  </a:lnTo>
                  <a:lnTo>
                    <a:pt x="13627" y="58737"/>
                  </a:lnTo>
                  <a:close/>
                </a:path>
                <a:path w="76200" h="113664">
                  <a:moveTo>
                    <a:pt x="13627" y="16167"/>
                  </a:moveTo>
                  <a:lnTo>
                    <a:pt x="7670" y="17881"/>
                  </a:lnTo>
                  <a:lnTo>
                    <a:pt x="7670" y="23825"/>
                  </a:lnTo>
                  <a:lnTo>
                    <a:pt x="13627" y="22974"/>
                  </a:lnTo>
                  <a:lnTo>
                    <a:pt x="13627" y="16167"/>
                  </a:lnTo>
                  <a:close/>
                </a:path>
                <a:path w="76200" h="113664">
                  <a:moveTo>
                    <a:pt x="21285" y="100457"/>
                  </a:moveTo>
                  <a:lnTo>
                    <a:pt x="15328" y="102146"/>
                  </a:lnTo>
                  <a:lnTo>
                    <a:pt x="15328" y="108953"/>
                  </a:lnTo>
                  <a:lnTo>
                    <a:pt x="21285" y="107264"/>
                  </a:lnTo>
                  <a:lnTo>
                    <a:pt x="21285" y="100457"/>
                  </a:lnTo>
                  <a:close/>
                </a:path>
                <a:path w="76200" h="113664">
                  <a:moveTo>
                    <a:pt x="21285" y="91084"/>
                  </a:moveTo>
                  <a:lnTo>
                    <a:pt x="15328" y="92798"/>
                  </a:lnTo>
                  <a:lnTo>
                    <a:pt x="15328" y="99593"/>
                  </a:lnTo>
                  <a:lnTo>
                    <a:pt x="21285" y="97891"/>
                  </a:lnTo>
                  <a:lnTo>
                    <a:pt x="21285" y="91084"/>
                  </a:lnTo>
                  <a:close/>
                </a:path>
                <a:path w="76200" h="113664">
                  <a:moveTo>
                    <a:pt x="21285" y="82575"/>
                  </a:moveTo>
                  <a:lnTo>
                    <a:pt x="15328" y="84277"/>
                  </a:lnTo>
                  <a:lnTo>
                    <a:pt x="15328" y="91084"/>
                  </a:lnTo>
                  <a:lnTo>
                    <a:pt x="21285" y="89382"/>
                  </a:lnTo>
                  <a:lnTo>
                    <a:pt x="21285" y="82575"/>
                  </a:lnTo>
                  <a:close/>
                </a:path>
                <a:path w="76200" h="113664">
                  <a:moveTo>
                    <a:pt x="21285" y="74066"/>
                  </a:moveTo>
                  <a:lnTo>
                    <a:pt x="15328" y="75780"/>
                  </a:lnTo>
                  <a:lnTo>
                    <a:pt x="15328" y="82575"/>
                  </a:lnTo>
                  <a:lnTo>
                    <a:pt x="21285" y="80860"/>
                  </a:lnTo>
                  <a:lnTo>
                    <a:pt x="21285" y="74066"/>
                  </a:lnTo>
                  <a:close/>
                </a:path>
                <a:path w="76200" h="113664">
                  <a:moveTo>
                    <a:pt x="21285" y="65544"/>
                  </a:moveTo>
                  <a:lnTo>
                    <a:pt x="15328" y="66395"/>
                  </a:lnTo>
                  <a:lnTo>
                    <a:pt x="15328" y="73202"/>
                  </a:lnTo>
                  <a:lnTo>
                    <a:pt x="21285" y="72351"/>
                  </a:lnTo>
                  <a:lnTo>
                    <a:pt x="21285" y="65544"/>
                  </a:lnTo>
                  <a:close/>
                </a:path>
                <a:path w="76200" h="113664">
                  <a:moveTo>
                    <a:pt x="21285" y="57035"/>
                  </a:moveTo>
                  <a:lnTo>
                    <a:pt x="15328" y="58737"/>
                  </a:lnTo>
                  <a:lnTo>
                    <a:pt x="15328" y="64706"/>
                  </a:lnTo>
                  <a:lnTo>
                    <a:pt x="21285" y="62992"/>
                  </a:lnTo>
                  <a:lnTo>
                    <a:pt x="21285" y="57035"/>
                  </a:lnTo>
                  <a:close/>
                </a:path>
                <a:path w="76200" h="113664">
                  <a:moveTo>
                    <a:pt x="21285" y="13614"/>
                  </a:moveTo>
                  <a:lnTo>
                    <a:pt x="15328" y="15316"/>
                  </a:lnTo>
                  <a:lnTo>
                    <a:pt x="15328" y="22123"/>
                  </a:lnTo>
                  <a:lnTo>
                    <a:pt x="21285" y="20421"/>
                  </a:lnTo>
                  <a:lnTo>
                    <a:pt x="21285" y="13614"/>
                  </a:lnTo>
                  <a:close/>
                </a:path>
                <a:path w="76200" h="113664">
                  <a:moveTo>
                    <a:pt x="29806" y="97878"/>
                  </a:moveTo>
                  <a:lnTo>
                    <a:pt x="23850" y="99580"/>
                  </a:lnTo>
                  <a:lnTo>
                    <a:pt x="23850" y="106400"/>
                  </a:lnTo>
                  <a:lnTo>
                    <a:pt x="29806" y="104711"/>
                  </a:lnTo>
                  <a:lnTo>
                    <a:pt x="29806" y="97878"/>
                  </a:lnTo>
                  <a:close/>
                </a:path>
                <a:path w="76200" h="113664">
                  <a:moveTo>
                    <a:pt x="29806" y="89382"/>
                  </a:moveTo>
                  <a:lnTo>
                    <a:pt x="23850" y="91084"/>
                  </a:lnTo>
                  <a:lnTo>
                    <a:pt x="23850" y="97891"/>
                  </a:lnTo>
                  <a:lnTo>
                    <a:pt x="29806" y="96202"/>
                  </a:lnTo>
                  <a:lnTo>
                    <a:pt x="29806" y="89382"/>
                  </a:lnTo>
                  <a:close/>
                </a:path>
                <a:path w="76200" h="113664">
                  <a:moveTo>
                    <a:pt x="29806" y="80860"/>
                  </a:moveTo>
                  <a:lnTo>
                    <a:pt x="23850" y="82575"/>
                  </a:lnTo>
                  <a:lnTo>
                    <a:pt x="23850" y="89382"/>
                  </a:lnTo>
                  <a:lnTo>
                    <a:pt x="29806" y="87680"/>
                  </a:lnTo>
                  <a:lnTo>
                    <a:pt x="29806" y="80860"/>
                  </a:lnTo>
                  <a:close/>
                </a:path>
                <a:path w="76200" h="113664">
                  <a:moveTo>
                    <a:pt x="29806" y="72351"/>
                  </a:moveTo>
                  <a:lnTo>
                    <a:pt x="23850" y="73215"/>
                  </a:lnTo>
                  <a:lnTo>
                    <a:pt x="23850" y="80022"/>
                  </a:lnTo>
                  <a:lnTo>
                    <a:pt x="29806" y="78308"/>
                  </a:lnTo>
                  <a:lnTo>
                    <a:pt x="29806" y="72351"/>
                  </a:lnTo>
                  <a:close/>
                </a:path>
                <a:path w="76200" h="113664">
                  <a:moveTo>
                    <a:pt x="29806" y="62992"/>
                  </a:moveTo>
                  <a:lnTo>
                    <a:pt x="23850" y="64706"/>
                  </a:lnTo>
                  <a:lnTo>
                    <a:pt x="23850" y="71501"/>
                  </a:lnTo>
                  <a:lnTo>
                    <a:pt x="29806" y="69799"/>
                  </a:lnTo>
                  <a:lnTo>
                    <a:pt x="29806" y="62992"/>
                  </a:lnTo>
                  <a:close/>
                </a:path>
                <a:path w="76200" h="113664">
                  <a:moveTo>
                    <a:pt x="29806" y="54483"/>
                  </a:moveTo>
                  <a:lnTo>
                    <a:pt x="23850" y="56184"/>
                  </a:lnTo>
                  <a:lnTo>
                    <a:pt x="23850" y="62992"/>
                  </a:lnTo>
                  <a:lnTo>
                    <a:pt x="29806" y="61290"/>
                  </a:lnTo>
                  <a:lnTo>
                    <a:pt x="29806" y="54483"/>
                  </a:lnTo>
                  <a:close/>
                </a:path>
                <a:path w="76200" h="113664">
                  <a:moveTo>
                    <a:pt x="29806" y="11912"/>
                  </a:moveTo>
                  <a:lnTo>
                    <a:pt x="23850" y="13614"/>
                  </a:lnTo>
                  <a:lnTo>
                    <a:pt x="23850" y="20421"/>
                  </a:lnTo>
                  <a:lnTo>
                    <a:pt x="29806" y="18732"/>
                  </a:lnTo>
                  <a:lnTo>
                    <a:pt x="29806" y="11912"/>
                  </a:lnTo>
                  <a:close/>
                </a:path>
                <a:path w="76200" h="113664">
                  <a:moveTo>
                    <a:pt x="37465" y="96202"/>
                  </a:moveTo>
                  <a:lnTo>
                    <a:pt x="31508" y="97028"/>
                  </a:lnTo>
                  <a:lnTo>
                    <a:pt x="31508" y="103860"/>
                  </a:lnTo>
                  <a:lnTo>
                    <a:pt x="37465" y="102997"/>
                  </a:lnTo>
                  <a:lnTo>
                    <a:pt x="37465" y="96202"/>
                  </a:lnTo>
                  <a:close/>
                </a:path>
                <a:path w="76200" h="113664">
                  <a:moveTo>
                    <a:pt x="37465" y="87680"/>
                  </a:moveTo>
                  <a:lnTo>
                    <a:pt x="31508" y="89382"/>
                  </a:lnTo>
                  <a:lnTo>
                    <a:pt x="31508" y="95351"/>
                  </a:lnTo>
                  <a:lnTo>
                    <a:pt x="37465" y="93637"/>
                  </a:lnTo>
                  <a:lnTo>
                    <a:pt x="37465" y="87680"/>
                  </a:lnTo>
                  <a:close/>
                </a:path>
                <a:path w="76200" h="113664">
                  <a:moveTo>
                    <a:pt x="37465" y="78308"/>
                  </a:moveTo>
                  <a:lnTo>
                    <a:pt x="31508" y="80022"/>
                  </a:lnTo>
                  <a:lnTo>
                    <a:pt x="31508" y="86842"/>
                  </a:lnTo>
                  <a:lnTo>
                    <a:pt x="37465" y="85128"/>
                  </a:lnTo>
                  <a:lnTo>
                    <a:pt x="37465" y="78308"/>
                  </a:lnTo>
                  <a:close/>
                </a:path>
                <a:path w="76200" h="113664">
                  <a:moveTo>
                    <a:pt x="37465" y="69799"/>
                  </a:moveTo>
                  <a:lnTo>
                    <a:pt x="31508" y="71501"/>
                  </a:lnTo>
                  <a:lnTo>
                    <a:pt x="31508" y="78308"/>
                  </a:lnTo>
                  <a:lnTo>
                    <a:pt x="37465" y="76606"/>
                  </a:lnTo>
                  <a:lnTo>
                    <a:pt x="37465" y="69799"/>
                  </a:lnTo>
                  <a:close/>
                </a:path>
                <a:path w="76200" h="113664">
                  <a:moveTo>
                    <a:pt x="37465" y="61290"/>
                  </a:moveTo>
                  <a:lnTo>
                    <a:pt x="31508" y="62992"/>
                  </a:lnTo>
                  <a:lnTo>
                    <a:pt x="31508" y="69799"/>
                  </a:lnTo>
                  <a:lnTo>
                    <a:pt x="37465" y="68110"/>
                  </a:lnTo>
                  <a:lnTo>
                    <a:pt x="37465" y="61290"/>
                  </a:lnTo>
                  <a:close/>
                </a:path>
                <a:path w="76200" h="113664">
                  <a:moveTo>
                    <a:pt x="37465" y="52768"/>
                  </a:moveTo>
                  <a:lnTo>
                    <a:pt x="31508" y="53619"/>
                  </a:lnTo>
                  <a:lnTo>
                    <a:pt x="31508" y="60426"/>
                  </a:lnTo>
                  <a:lnTo>
                    <a:pt x="37465" y="59588"/>
                  </a:lnTo>
                  <a:lnTo>
                    <a:pt x="37465" y="52768"/>
                  </a:lnTo>
                  <a:close/>
                </a:path>
                <a:path w="76200" h="113664">
                  <a:moveTo>
                    <a:pt x="37465" y="10210"/>
                  </a:moveTo>
                  <a:lnTo>
                    <a:pt x="31508" y="11061"/>
                  </a:lnTo>
                  <a:lnTo>
                    <a:pt x="31508" y="17881"/>
                  </a:lnTo>
                  <a:lnTo>
                    <a:pt x="37465" y="17030"/>
                  </a:lnTo>
                  <a:lnTo>
                    <a:pt x="37465" y="10210"/>
                  </a:lnTo>
                  <a:close/>
                </a:path>
                <a:path w="76200" h="113664">
                  <a:moveTo>
                    <a:pt x="45135" y="93637"/>
                  </a:moveTo>
                  <a:lnTo>
                    <a:pt x="39166" y="95351"/>
                  </a:lnTo>
                  <a:lnTo>
                    <a:pt x="39166" y="102158"/>
                  </a:lnTo>
                  <a:lnTo>
                    <a:pt x="45135" y="100457"/>
                  </a:lnTo>
                  <a:lnTo>
                    <a:pt x="45135" y="93637"/>
                  </a:lnTo>
                  <a:close/>
                </a:path>
                <a:path w="76200" h="113664">
                  <a:moveTo>
                    <a:pt x="45135" y="85128"/>
                  </a:moveTo>
                  <a:lnTo>
                    <a:pt x="39166" y="86842"/>
                  </a:lnTo>
                  <a:lnTo>
                    <a:pt x="39166" y="93637"/>
                  </a:lnTo>
                  <a:lnTo>
                    <a:pt x="45135" y="91935"/>
                  </a:lnTo>
                  <a:lnTo>
                    <a:pt x="45135" y="85128"/>
                  </a:lnTo>
                  <a:close/>
                </a:path>
                <a:path w="76200" h="113664">
                  <a:moveTo>
                    <a:pt x="45135" y="76606"/>
                  </a:moveTo>
                  <a:lnTo>
                    <a:pt x="39166" y="78308"/>
                  </a:lnTo>
                  <a:lnTo>
                    <a:pt x="39166" y="84264"/>
                  </a:lnTo>
                  <a:lnTo>
                    <a:pt x="45135" y="83426"/>
                  </a:lnTo>
                  <a:lnTo>
                    <a:pt x="45135" y="76606"/>
                  </a:lnTo>
                  <a:close/>
                </a:path>
                <a:path w="76200" h="113664">
                  <a:moveTo>
                    <a:pt x="45135" y="68110"/>
                  </a:moveTo>
                  <a:lnTo>
                    <a:pt x="39166" y="69799"/>
                  </a:lnTo>
                  <a:lnTo>
                    <a:pt x="39166" y="75780"/>
                  </a:lnTo>
                  <a:lnTo>
                    <a:pt x="45135" y="74066"/>
                  </a:lnTo>
                  <a:lnTo>
                    <a:pt x="45135" y="68110"/>
                  </a:lnTo>
                  <a:close/>
                </a:path>
                <a:path w="76200" h="113664">
                  <a:moveTo>
                    <a:pt x="45135" y="59588"/>
                  </a:moveTo>
                  <a:lnTo>
                    <a:pt x="39166" y="60426"/>
                  </a:lnTo>
                  <a:lnTo>
                    <a:pt x="39166" y="67246"/>
                  </a:lnTo>
                  <a:lnTo>
                    <a:pt x="45135" y="66395"/>
                  </a:lnTo>
                  <a:lnTo>
                    <a:pt x="45135" y="59588"/>
                  </a:lnTo>
                  <a:close/>
                </a:path>
                <a:path w="76200" h="113664">
                  <a:moveTo>
                    <a:pt x="45135" y="50228"/>
                  </a:moveTo>
                  <a:lnTo>
                    <a:pt x="39166" y="51930"/>
                  </a:lnTo>
                  <a:lnTo>
                    <a:pt x="39166" y="58737"/>
                  </a:lnTo>
                  <a:lnTo>
                    <a:pt x="45135" y="57035"/>
                  </a:lnTo>
                  <a:lnTo>
                    <a:pt x="45135" y="50228"/>
                  </a:lnTo>
                  <a:close/>
                </a:path>
                <a:path w="76200" h="113664">
                  <a:moveTo>
                    <a:pt x="45135" y="8496"/>
                  </a:moveTo>
                  <a:lnTo>
                    <a:pt x="39166" y="9359"/>
                  </a:lnTo>
                  <a:lnTo>
                    <a:pt x="39166" y="16167"/>
                  </a:lnTo>
                  <a:lnTo>
                    <a:pt x="45135" y="14465"/>
                  </a:lnTo>
                  <a:lnTo>
                    <a:pt x="45135" y="8496"/>
                  </a:lnTo>
                  <a:close/>
                </a:path>
                <a:path w="76200" h="113664">
                  <a:moveTo>
                    <a:pt x="52806" y="91935"/>
                  </a:moveTo>
                  <a:lnTo>
                    <a:pt x="46837" y="93637"/>
                  </a:lnTo>
                  <a:lnTo>
                    <a:pt x="46837" y="99593"/>
                  </a:lnTo>
                  <a:lnTo>
                    <a:pt x="52806" y="97891"/>
                  </a:lnTo>
                  <a:lnTo>
                    <a:pt x="52806" y="91935"/>
                  </a:lnTo>
                  <a:close/>
                </a:path>
                <a:path w="76200" h="113664">
                  <a:moveTo>
                    <a:pt x="52806" y="83426"/>
                  </a:moveTo>
                  <a:lnTo>
                    <a:pt x="46837" y="84264"/>
                  </a:lnTo>
                  <a:lnTo>
                    <a:pt x="46837" y="91071"/>
                  </a:lnTo>
                  <a:lnTo>
                    <a:pt x="52806" y="90220"/>
                  </a:lnTo>
                  <a:lnTo>
                    <a:pt x="52806" y="83426"/>
                  </a:lnTo>
                  <a:close/>
                </a:path>
                <a:path w="76200" h="113664">
                  <a:moveTo>
                    <a:pt x="52806" y="74066"/>
                  </a:moveTo>
                  <a:lnTo>
                    <a:pt x="46837" y="75780"/>
                  </a:lnTo>
                  <a:lnTo>
                    <a:pt x="46837" y="82575"/>
                  </a:lnTo>
                  <a:lnTo>
                    <a:pt x="52806" y="80860"/>
                  </a:lnTo>
                  <a:lnTo>
                    <a:pt x="52806" y="74066"/>
                  </a:lnTo>
                  <a:close/>
                </a:path>
                <a:path w="76200" h="113664">
                  <a:moveTo>
                    <a:pt x="52806" y="66395"/>
                  </a:moveTo>
                  <a:lnTo>
                    <a:pt x="46837" y="67259"/>
                  </a:lnTo>
                  <a:lnTo>
                    <a:pt x="46837" y="74066"/>
                  </a:lnTo>
                  <a:lnTo>
                    <a:pt x="52806" y="72351"/>
                  </a:lnTo>
                  <a:lnTo>
                    <a:pt x="52806" y="66395"/>
                  </a:lnTo>
                  <a:close/>
                </a:path>
                <a:path w="76200" h="113664">
                  <a:moveTo>
                    <a:pt x="52806" y="57035"/>
                  </a:moveTo>
                  <a:lnTo>
                    <a:pt x="46837" y="58737"/>
                  </a:lnTo>
                  <a:lnTo>
                    <a:pt x="46837" y="65544"/>
                  </a:lnTo>
                  <a:lnTo>
                    <a:pt x="52806" y="63842"/>
                  </a:lnTo>
                  <a:lnTo>
                    <a:pt x="52806" y="57035"/>
                  </a:lnTo>
                  <a:close/>
                </a:path>
                <a:path w="76200" h="113664">
                  <a:moveTo>
                    <a:pt x="52806" y="48514"/>
                  </a:moveTo>
                  <a:lnTo>
                    <a:pt x="46837" y="50228"/>
                  </a:lnTo>
                  <a:lnTo>
                    <a:pt x="46837" y="57035"/>
                  </a:lnTo>
                  <a:lnTo>
                    <a:pt x="52806" y="55321"/>
                  </a:lnTo>
                  <a:lnTo>
                    <a:pt x="52806" y="48514"/>
                  </a:lnTo>
                  <a:close/>
                </a:path>
                <a:path w="76200" h="113664">
                  <a:moveTo>
                    <a:pt x="52806" y="5956"/>
                  </a:moveTo>
                  <a:lnTo>
                    <a:pt x="46837" y="7658"/>
                  </a:lnTo>
                  <a:lnTo>
                    <a:pt x="46837" y="14478"/>
                  </a:lnTo>
                  <a:lnTo>
                    <a:pt x="52806" y="12776"/>
                  </a:lnTo>
                  <a:lnTo>
                    <a:pt x="52806" y="5956"/>
                  </a:lnTo>
                  <a:close/>
                </a:path>
                <a:path w="76200" h="113664">
                  <a:moveTo>
                    <a:pt x="60464" y="89382"/>
                  </a:moveTo>
                  <a:lnTo>
                    <a:pt x="54495" y="91084"/>
                  </a:lnTo>
                  <a:lnTo>
                    <a:pt x="54495" y="97891"/>
                  </a:lnTo>
                  <a:lnTo>
                    <a:pt x="60464" y="96202"/>
                  </a:lnTo>
                  <a:lnTo>
                    <a:pt x="60464" y="89382"/>
                  </a:lnTo>
                  <a:close/>
                </a:path>
                <a:path w="76200" h="113664">
                  <a:moveTo>
                    <a:pt x="60464" y="80860"/>
                  </a:moveTo>
                  <a:lnTo>
                    <a:pt x="54495" y="82575"/>
                  </a:lnTo>
                  <a:lnTo>
                    <a:pt x="54495" y="89382"/>
                  </a:lnTo>
                  <a:lnTo>
                    <a:pt x="60464" y="87680"/>
                  </a:lnTo>
                  <a:lnTo>
                    <a:pt x="60464" y="80860"/>
                  </a:lnTo>
                  <a:close/>
                </a:path>
                <a:path w="76200" h="113664">
                  <a:moveTo>
                    <a:pt x="60464" y="72351"/>
                  </a:moveTo>
                  <a:lnTo>
                    <a:pt x="54495" y="74066"/>
                  </a:lnTo>
                  <a:lnTo>
                    <a:pt x="54495" y="80860"/>
                  </a:lnTo>
                  <a:lnTo>
                    <a:pt x="60464" y="79159"/>
                  </a:lnTo>
                  <a:lnTo>
                    <a:pt x="60464" y="72351"/>
                  </a:lnTo>
                  <a:close/>
                </a:path>
                <a:path w="76200" h="113664">
                  <a:moveTo>
                    <a:pt x="60464" y="63842"/>
                  </a:moveTo>
                  <a:lnTo>
                    <a:pt x="54495" y="65544"/>
                  </a:lnTo>
                  <a:lnTo>
                    <a:pt x="54495" y="72351"/>
                  </a:lnTo>
                  <a:lnTo>
                    <a:pt x="60464" y="70650"/>
                  </a:lnTo>
                  <a:lnTo>
                    <a:pt x="60464" y="63842"/>
                  </a:lnTo>
                  <a:close/>
                </a:path>
                <a:path w="76200" h="113664">
                  <a:moveTo>
                    <a:pt x="60464" y="55321"/>
                  </a:moveTo>
                  <a:lnTo>
                    <a:pt x="54495" y="57035"/>
                  </a:lnTo>
                  <a:lnTo>
                    <a:pt x="54495" y="62992"/>
                  </a:lnTo>
                  <a:lnTo>
                    <a:pt x="60464" y="61290"/>
                  </a:lnTo>
                  <a:lnTo>
                    <a:pt x="60464" y="55321"/>
                  </a:lnTo>
                  <a:close/>
                </a:path>
                <a:path w="76200" h="113664">
                  <a:moveTo>
                    <a:pt x="60464" y="47650"/>
                  </a:moveTo>
                  <a:lnTo>
                    <a:pt x="54495" y="48514"/>
                  </a:lnTo>
                  <a:lnTo>
                    <a:pt x="54495" y="54470"/>
                  </a:lnTo>
                  <a:lnTo>
                    <a:pt x="60464" y="53619"/>
                  </a:lnTo>
                  <a:lnTo>
                    <a:pt x="60464" y="47650"/>
                  </a:lnTo>
                  <a:close/>
                </a:path>
                <a:path w="76200" h="113664">
                  <a:moveTo>
                    <a:pt x="60464" y="4254"/>
                  </a:moveTo>
                  <a:lnTo>
                    <a:pt x="54495" y="5956"/>
                  </a:lnTo>
                  <a:lnTo>
                    <a:pt x="54495" y="11912"/>
                  </a:lnTo>
                  <a:lnTo>
                    <a:pt x="60464" y="11061"/>
                  </a:lnTo>
                  <a:lnTo>
                    <a:pt x="60464" y="4254"/>
                  </a:lnTo>
                  <a:close/>
                </a:path>
                <a:path w="76200" h="113664">
                  <a:moveTo>
                    <a:pt x="68122" y="87680"/>
                  </a:moveTo>
                  <a:lnTo>
                    <a:pt x="62166" y="89382"/>
                  </a:lnTo>
                  <a:lnTo>
                    <a:pt x="62166" y="96202"/>
                  </a:lnTo>
                  <a:lnTo>
                    <a:pt x="68122" y="94500"/>
                  </a:lnTo>
                  <a:lnTo>
                    <a:pt x="68122" y="87680"/>
                  </a:lnTo>
                  <a:close/>
                </a:path>
                <a:path w="76200" h="113664">
                  <a:moveTo>
                    <a:pt x="68122" y="79159"/>
                  </a:moveTo>
                  <a:lnTo>
                    <a:pt x="62166" y="80860"/>
                  </a:lnTo>
                  <a:lnTo>
                    <a:pt x="62166" y="86842"/>
                  </a:lnTo>
                  <a:lnTo>
                    <a:pt x="68122" y="85128"/>
                  </a:lnTo>
                  <a:lnTo>
                    <a:pt x="68122" y="79159"/>
                  </a:lnTo>
                  <a:close/>
                </a:path>
                <a:path w="76200" h="113664">
                  <a:moveTo>
                    <a:pt x="68122" y="70650"/>
                  </a:moveTo>
                  <a:lnTo>
                    <a:pt x="62166" y="72351"/>
                  </a:lnTo>
                  <a:lnTo>
                    <a:pt x="62166" y="78308"/>
                  </a:lnTo>
                  <a:lnTo>
                    <a:pt x="68122" y="76606"/>
                  </a:lnTo>
                  <a:lnTo>
                    <a:pt x="68122" y="70650"/>
                  </a:lnTo>
                  <a:close/>
                </a:path>
                <a:path w="76200" h="113664">
                  <a:moveTo>
                    <a:pt x="68122" y="61290"/>
                  </a:moveTo>
                  <a:lnTo>
                    <a:pt x="62166" y="62992"/>
                  </a:lnTo>
                  <a:lnTo>
                    <a:pt x="62166" y="69799"/>
                  </a:lnTo>
                  <a:lnTo>
                    <a:pt x="68122" y="68110"/>
                  </a:lnTo>
                  <a:lnTo>
                    <a:pt x="68122" y="61290"/>
                  </a:lnTo>
                  <a:close/>
                </a:path>
                <a:path w="76200" h="113664">
                  <a:moveTo>
                    <a:pt x="68122" y="53619"/>
                  </a:moveTo>
                  <a:lnTo>
                    <a:pt x="62166" y="54483"/>
                  </a:lnTo>
                  <a:lnTo>
                    <a:pt x="62166" y="61290"/>
                  </a:lnTo>
                  <a:lnTo>
                    <a:pt x="68122" y="59588"/>
                  </a:lnTo>
                  <a:lnTo>
                    <a:pt x="68122" y="53619"/>
                  </a:lnTo>
                  <a:close/>
                </a:path>
                <a:path w="76200" h="113664">
                  <a:moveTo>
                    <a:pt x="68122" y="45110"/>
                  </a:moveTo>
                  <a:lnTo>
                    <a:pt x="62166" y="46799"/>
                  </a:lnTo>
                  <a:lnTo>
                    <a:pt x="62166" y="52768"/>
                  </a:lnTo>
                  <a:lnTo>
                    <a:pt x="68122" y="51066"/>
                  </a:lnTo>
                  <a:lnTo>
                    <a:pt x="68122" y="45110"/>
                  </a:lnTo>
                  <a:close/>
                </a:path>
                <a:path w="76200" h="113664">
                  <a:moveTo>
                    <a:pt x="68122" y="2540"/>
                  </a:moveTo>
                  <a:lnTo>
                    <a:pt x="62166" y="4254"/>
                  </a:lnTo>
                  <a:lnTo>
                    <a:pt x="62166" y="10198"/>
                  </a:lnTo>
                  <a:lnTo>
                    <a:pt x="68122" y="9359"/>
                  </a:lnTo>
                  <a:lnTo>
                    <a:pt x="68122" y="2540"/>
                  </a:lnTo>
                  <a:close/>
                </a:path>
                <a:path w="76200" h="113664">
                  <a:moveTo>
                    <a:pt x="75780" y="85128"/>
                  </a:moveTo>
                  <a:lnTo>
                    <a:pt x="69799" y="86842"/>
                  </a:lnTo>
                  <a:lnTo>
                    <a:pt x="69799" y="93637"/>
                  </a:lnTo>
                  <a:lnTo>
                    <a:pt x="75780" y="91935"/>
                  </a:lnTo>
                  <a:lnTo>
                    <a:pt x="75780" y="85128"/>
                  </a:lnTo>
                  <a:close/>
                </a:path>
                <a:path w="76200" h="113664">
                  <a:moveTo>
                    <a:pt x="75780" y="76606"/>
                  </a:moveTo>
                  <a:lnTo>
                    <a:pt x="69799" y="78308"/>
                  </a:lnTo>
                  <a:lnTo>
                    <a:pt x="69799" y="85128"/>
                  </a:lnTo>
                  <a:lnTo>
                    <a:pt x="75780" y="83426"/>
                  </a:lnTo>
                  <a:lnTo>
                    <a:pt x="75780" y="76606"/>
                  </a:lnTo>
                  <a:close/>
                </a:path>
                <a:path w="76200" h="113664">
                  <a:moveTo>
                    <a:pt x="75780" y="68110"/>
                  </a:moveTo>
                  <a:lnTo>
                    <a:pt x="69799" y="69799"/>
                  </a:lnTo>
                  <a:lnTo>
                    <a:pt x="69799" y="76606"/>
                  </a:lnTo>
                  <a:lnTo>
                    <a:pt x="75780" y="74904"/>
                  </a:lnTo>
                  <a:lnTo>
                    <a:pt x="75780" y="68110"/>
                  </a:lnTo>
                  <a:close/>
                </a:path>
                <a:path w="76200" h="113664">
                  <a:moveTo>
                    <a:pt x="75780" y="59588"/>
                  </a:moveTo>
                  <a:lnTo>
                    <a:pt x="69799" y="61290"/>
                  </a:lnTo>
                  <a:lnTo>
                    <a:pt x="69799" y="68110"/>
                  </a:lnTo>
                  <a:lnTo>
                    <a:pt x="75780" y="66395"/>
                  </a:lnTo>
                  <a:lnTo>
                    <a:pt x="75780" y="59588"/>
                  </a:lnTo>
                  <a:close/>
                </a:path>
                <a:path w="76200" h="113664">
                  <a:moveTo>
                    <a:pt x="75780" y="51066"/>
                  </a:moveTo>
                  <a:lnTo>
                    <a:pt x="69799" y="52768"/>
                  </a:lnTo>
                  <a:lnTo>
                    <a:pt x="69799" y="59588"/>
                  </a:lnTo>
                  <a:lnTo>
                    <a:pt x="75780" y="57873"/>
                  </a:lnTo>
                  <a:lnTo>
                    <a:pt x="75780" y="51066"/>
                  </a:lnTo>
                  <a:close/>
                </a:path>
                <a:path w="76200" h="113664">
                  <a:moveTo>
                    <a:pt x="75780" y="43408"/>
                  </a:moveTo>
                  <a:lnTo>
                    <a:pt x="69799" y="45110"/>
                  </a:lnTo>
                  <a:lnTo>
                    <a:pt x="69799" y="50215"/>
                  </a:lnTo>
                  <a:lnTo>
                    <a:pt x="75780" y="49364"/>
                  </a:lnTo>
                  <a:lnTo>
                    <a:pt x="75780" y="43408"/>
                  </a:lnTo>
                  <a:close/>
                </a:path>
                <a:path w="76200" h="113664">
                  <a:moveTo>
                    <a:pt x="75780" y="0"/>
                  </a:moveTo>
                  <a:lnTo>
                    <a:pt x="69799" y="1701"/>
                  </a:lnTo>
                  <a:lnTo>
                    <a:pt x="69799" y="8509"/>
                  </a:lnTo>
                  <a:lnTo>
                    <a:pt x="75780" y="6807"/>
                  </a:lnTo>
                  <a:lnTo>
                    <a:pt x="757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313455" y="2411399"/>
              <a:ext cx="166370" cy="128905"/>
            </a:xfrm>
            <a:custGeom>
              <a:avLst/>
              <a:gdLst/>
              <a:ahLst/>
              <a:cxnLst/>
              <a:rect l="l" t="t" r="r" b="b"/>
              <a:pathLst>
                <a:path w="166370" h="128905">
                  <a:moveTo>
                    <a:pt x="6807" y="120027"/>
                  </a:moveTo>
                  <a:lnTo>
                    <a:pt x="0" y="121742"/>
                  </a:lnTo>
                  <a:lnTo>
                    <a:pt x="0" y="128549"/>
                  </a:lnTo>
                  <a:lnTo>
                    <a:pt x="6807" y="126847"/>
                  </a:lnTo>
                  <a:lnTo>
                    <a:pt x="6807" y="120027"/>
                  </a:lnTo>
                  <a:close/>
                </a:path>
                <a:path w="166370" h="128905">
                  <a:moveTo>
                    <a:pt x="6807" y="92786"/>
                  </a:moveTo>
                  <a:lnTo>
                    <a:pt x="0" y="94500"/>
                  </a:lnTo>
                  <a:lnTo>
                    <a:pt x="0" y="101295"/>
                  </a:lnTo>
                  <a:lnTo>
                    <a:pt x="6807" y="99593"/>
                  </a:lnTo>
                  <a:lnTo>
                    <a:pt x="6807" y="92786"/>
                  </a:lnTo>
                  <a:close/>
                </a:path>
                <a:path w="166370" h="128905">
                  <a:moveTo>
                    <a:pt x="6807" y="83439"/>
                  </a:moveTo>
                  <a:lnTo>
                    <a:pt x="0" y="85991"/>
                  </a:lnTo>
                  <a:lnTo>
                    <a:pt x="0" y="92798"/>
                  </a:lnTo>
                  <a:lnTo>
                    <a:pt x="6807" y="90233"/>
                  </a:lnTo>
                  <a:lnTo>
                    <a:pt x="6807" y="83439"/>
                  </a:lnTo>
                  <a:close/>
                </a:path>
                <a:path w="166370" h="128905">
                  <a:moveTo>
                    <a:pt x="6807" y="74917"/>
                  </a:moveTo>
                  <a:lnTo>
                    <a:pt x="0" y="76631"/>
                  </a:lnTo>
                  <a:lnTo>
                    <a:pt x="0" y="83439"/>
                  </a:lnTo>
                  <a:lnTo>
                    <a:pt x="6807" y="81724"/>
                  </a:lnTo>
                  <a:lnTo>
                    <a:pt x="6807" y="74917"/>
                  </a:lnTo>
                  <a:close/>
                </a:path>
                <a:path w="166370" h="128905">
                  <a:moveTo>
                    <a:pt x="6807" y="65544"/>
                  </a:moveTo>
                  <a:lnTo>
                    <a:pt x="0" y="67246"/>
                  </a:lnTo>
                  <a:lnTo>
                    <a:pt x="0" y="74066"/>
                  </a:lnTo>
                  <a:lnTo>
                    <a:pt x="6807" y="72364"/>
                  </a:lnTo>
                  <a:lnTo>
                    <a:pt x="6807" y="65544"/>
                  </a:lnTo>
                  <a:close/>
                </a:path>
                <a:path w="166370" h="128905">
                  <a:moveTo>
                    <a:pt x="15303" y="117475"/>
                  </a:moveTo>
                  <a:lnTo>
                    <a:pt x="8496" y="119176"/>
                  </a:lnTo>
                  <a:lnTo>
                    <a:pt x="8496" y="125996"/>
                  </a:lnTo>
                  <a:lnTo>
                    <a:pt x="15303" y="124294"/>
                  </a:lnTo>
                  <a:lnTo>
                    <a:pt x="15303" y="117475"/>
                  </a:lnTo>
                  <a:close/>
                </a:path>
                <a:path w="166370" h="128905">
                  <a:moveTo>
                    <a:pt x="15303" y="81724"/>
                  </a:moveTo>
                  <a:lnTo>
                    <a:pt x="8496" y="83439"/>
                  </a:lnTo>
                  <a:lnTo>
                    <a:pt x="8496" y="90233"/>
                  </a:lnTo>
                  <a:lnTo>
                    <a:pt x="15303" y="88531"/>
                  </a:lnTo>
                  <a:lnTo>
                    <a:pt x="15303" y="81724"/>
                  </a:lnTo>
                  <a:close/>
                </a:path>
                <a:path w="166370" h="128905">
                  <a:moveTo>
                    <a:pt x="15303" y="72364"/>
                  </a:moveTo>
                  <a:lnTo>
                    <a:pt x="8496" y="74066"/>
                  </a:lnTo>
                  <a:lnTo>
                    <a:pt x="8496" y="81711"/>
                  </a:lnTo>
                  <a:lnTo>
                    <a:pt x="15303" y="79171"/>
                  </a:lnTo>
                  <a:lnTo>
                    <a:pt x="15303" y="72364"/>
                  </a:lnTo>
                  <a:close/>
                </a:path>
                <a:path w="166370" h="128905">
                  <a:moveTo>
                    <a:pt x="15303" y="63855"/>
                  </a:moveTo>
                  <a:lnTo>
                    <a:pt x="8496" y="65557"/>
                  </a:lnTo>
                  <a:lnTo>
                    <a:pt x="8496" y="72377"/>
                  </a:lnTo>
                  <a:lnTo>
                    <a:pt x="15303" y="70662"/>
                  </a:lnTo>
                  <a:lnTo>
                    <a:pt x="15303" y="63855"/>
                  </a:lnTo>
                  <a:close/>
                </a:path>
                <a:path w="166370" h="128905">
                  <a:moveTo>
                    <a:pt x="22961" y="114935"/>
                  </a:moveTo>
                  <a:lnTo>
                    <a:pt x="17005" y="117475"/>
                  </a:lnTo>
                  <a:lnTo>
                    <a:pt x="17005" y="124294"/>
                  </a:lnTo>
                  <a:lnTo>
                    <a:pt x="22961" y="121742"/>
                  </a:lnTo>
                  <a:lnTo>
                    <a:pt x="22961" y="114935"/>
                  </a:lnTo>
                  <a:close/>
                </a:path>
                <a:path w="166370" h="128905">
                  <a:moveTo>
                    <a:pt x="22961" y="79184"/>
                  </a:moveTo>
                  <a:lnTo>
                    <a:pt x="17005" y="81724"/>
                  </a:lnTo>
                  <a:lnTo>
                    <a:pt x="17005" y="87680"/>
                  </a:lnTo>
                  <a:lnTo>
                    <a:pt x="22961" y="85991"/>
                  </a:lnTo>
                  <a:lnTo>
                    <a:pt x="22961" y="79184"/>
                  </a:lnTo>
                  <a:close/>
                </a:path>
                <a:path w="166370" h="128905">
                  <a:moveTo>
                    <a:pt x="22961" y="70662"/>
                  </a:moveTo>
                  <a:lnTo>
                    <a:pt x="17005" y="72377"/>
                  </a:lnTo>
                  <a:lnTo>
                    <a:pt x="17005" y="79184"/>
                  </a:lnTo>
                  <a:lnTo>
                    <a:pt x="22961" y="77482"/>
                  </a:lnTo>
                  <a:lnTo>
                    <a:pt x="22961" y="70662"/>
                  </a:lnTo>
                  <a:close/>
                </a:path>
                <a:path w="166370" h="128905">
                  <a:moveTo>
                    <a:pt x="22961" y="61290"/>
                  </a:moveTo>
                  <a:lnTo>
                    <a:pt x="17005" y="62992"/>
                  </a:lnTo>
                  <a:lnTo>
                    <a:pt x="17005" y="69799"/>
                  </a:lnTo>
                  <a:lnTo>
                    <a:pt x="22961" y="68097"/>
                  </a:lnTo>
                  <a:lnTo>
                    <a:pt x="22961" y="61290"/>
                  </a:lnTo>
                  <a:close/>
                </a:path>
                <a:path w="166370" h="128905">
                  <a:moveTo>
                    <a:pt x="31496" y="113233"/>
                  </a:moveTo>
                  <a:lnTo>
                    <a:pt x="24676" y="114935"/>
                  </a:lnTo>
                  <a:lnTo>
                    <a:pt x="24676" y="121742"/>
                  </a:lnTo>
                  <a:lnTo>
                    <a:pt x="31496" y="120027"/>
                  </a:lnTo>
                  <a:lnTo>
                    <a:pt x="31496" y="113233"/>
                  </a:lnTo>
                  <a:close/>
                </a:path>
                <a:path w="166370" h="128905">
                  <a:moveTo>
                    <a:pt x="31496" y="77482"/>
                  </a:moveTo>
                  <a:lnTo>
                    <a:pt x="24676" y="79184"/>
                  </a:lnTo>
                  <a:lnTo>
                    <a:pt x="24676" y="85991"/>
                  </a:lnTo>
                  <a:lnTo>
                    <a:pt x="31496" y="84277"/>
                  </a:lnTo>
                  <a:lnTo>
                    <a:pt x="31496" y="77482"/>
                  </a:lnTo>
                  <a:close/>
                </a:path>
                <a:path w="166370" h="128905">
                  <a:moveTo>
                    <a:pt x="31496" y="68110"/>
                  </a:moveTo>
                  <a:lnTo>
                    <a:pt x="24676" y="69811"/>
                  </a:lnTo>
                  <a:lnTo>
                    <a:pt x="24676" y="76631"/>
                  </a:lnTo>
                  <a:lnTo>
                    <a:pt x="31496" y="74917"/>
                  </a:lnTo>
                  <a:lnTo>
                    <a:pt x="31496" y="68110"/>
                  </a:lnTo>
                  <a:close/>
                </a:path>
                <a:path w="166370" h="128905">
                  <a:moveTo>
                    <a:pt x="31496" y="59588"/>
                  </a:moveTo>
                  <a:lnTo>
                    <a:pt x="24676" y="61302"/>
                  </a:lnTo>
                  <a:lnTo>
                    <a:pt x="24676" y="68110"/>
                  </a:lnTo>
                  <a:lnTo>
                    <a:pt x="31496" y="66421"/>
                  </a:lnTo>
                  <a:lnTo>
                    <a:pt x="31496" y="59588"/>
                  </a:lnTo>
                  <a:close/>
                </a:path>
                <a:path w="166370" h="128905">
                  <a:moveTo>
                    <a:pt x="39992" y="110667"/>
                  </a:moveTo>
                  <a:lnTo>
                    <a:pt x="33197" y="112356"/>
                  </a:lnTo>
                  <a:lnTo>
                    <a:pt x="33197" y="119176"/>
                  </a:lnTo>
                  <a:lnTo>
                    <a:pt x="39992" y="117475"/>
                  </a:lnTo>
                  <a:lnTo>
                    <a:pt x="39992" y="110667"/>
                  </a:lnTo>
                  <a:close/>
                </a:path>
                <a:path w="166370" h="128905">
                  <a:moveTo>
                    <a:pt x="39992" y="74917"/>
                  </a:moveTo>
                  <a:lnTo>
                    <a:pt x="33197" y="76631"/>
                  </a:lnTo>
                  <a:lnTo>
                    <a:pt x="33197" y="83439"/>
                  </a:lnTo>
                  <a:lnTo>
                    <a:pt x="39992" y="81724"/>
                  </a:lnTo>
                  <a:lnTo>
                    <a:pt x="39992" y="74917"/>
                  </a:lnTo>
                  <a:close/>
                </a:path>
                <a:path w="166370" h="128905">
                  <a:moveTo>
                    <a:pt x="39992" y="66421"/>
                  </a:moveTo>
                  <a:lnTo>
                    <a:pt x="33197" y="68110"/>
                  </a:lnTo>
                  <a:lnTo>
                    <a:pt x="33197" y="74917"/>
                  </a:lnTo>
                  <a:lnTo>
                    <a:pt x="39992" y="73215"/>
                  </a:lnTo>
                  <a:lnTo>
                    <a:pt x="39992" y="66421"/>
                  </a:lnTo>
                  <a:close/>
                </a:path>
                <a:path w="166370" h="128905">
                  <a:moveTo>
                    <a:pt x="39992" y="57035"/>
                  </a:moveTo>
                  <a:lnTo>
                    <a:pt x="33197" y="58750"/>
                  </a:lnTo>
                  <a:lnTo>
                    <a:pt x="33197" y="65544"/>
                  </a:lnTo>
                  <a:lnTo>
                    <a:pt x="39992" y="63842"/>
                  </a:lnTo>
                  <a:lnTo>
                    <a:pt x="39992" y="57035"/>
                  </a:lnTo>
                  <a:close/>
                </a:path>
                <a:path w="166370" h="128905">
                  <a:moveTo>
                    <a:pt x="47663" y="108115"/>
                  </a:moveTo>
                  <a:lnTo>
                    <a:pt x="41706" y="110667"/>
                  </a:lnTo>
                  <a:lnTo>
                    <a:pt x="41706" y="117475"/>
                  </a:lnTo>
                  <a:lnTo>
                    <a:pt x="47663" y="114935"/>
                  </a:lnTo>
                  <a:lnTo>
                    <a:pt x="47663" y="108115"/>
                  </a:lnTo>
                  <a:close/>
                </a:path>
                <a:path w="166370" h="128905">
                  <a:moveTo>
                    <a:pt x="47663" y="73215"/>
                  </a:moveTo>
                  <a:lnTo>
                    <a:pt x="41706" y="74917"/>
                  </a:lnTo>
                  <a:lnTo>
                    <a:pt x="41706" y="81724"/>
                  </a:lnTo>
                  <a:lnTo>
                    <a:pt x="47663" y="80022"/>
                  </a:lnTo>
                  <a:lnTo>
                    <a:pt x="47663" y="73215"/>
                  </a:lnTo>
                  <a:close/>
                </a:path>
                <a:path w="166370" h="128905">
                  <a:moveTo>
                    <a:pt x="47663" y="63855"/>
                  </a:moveTo>
                  <a:lnTo>
                    <a:pt x="41706" y="65557"/>
                  </a:lnTo>
                  <a:lnTo>
                    <a:pt x="41706" y="72377"/>
                  </a:lnTo>
                  <a:lnTo>
                    <a:pt x="47663" y="70662"/>
                  </a:lnTo>
                  <a:lnTo>
                    <a:pt x="47663" y="63855"/>
                  </a:lnTo>
                  <a:close/>
                </a:path>
                <a:path w="166370" h="128905">
                  <a:moveTo>
                    <a:pt x="47663" y="55346"/>
                  </a:moveTo>
                  <a:lnTo>
                    <a:pt x="41706" y="57048"/>
                  </a:lnTo>
                  <a:lnTo>
                    <a:pt x="41706" y="62992"/>
                  </a:lnTo>
                  <a:lnTo>
                    <a:pt x="47663" y="62141"/>
                  </a:lnTo>
                  <a:lnTo>
                    <a:pt x="47663" y="55346"/>
                  </a:lnTo>
                  <a:close/>
                </a:path>
                <a:path w="166370" h="128905">
                  <a:moveTo>
                    <a:pt x="55321" y="106413"/>
                  </a:moveTo>
                  <a:lnTo>
                    <a:pt x="49364" y="108115"/>
                  </a:lnTo>
                  <a:lnTo>
                    <a:pt x="49364" y="114935"/>
                  </a:lnTo>
                  <a:lnTo>
                    <a:pt x="55321" y="113233"/>
                  </a:lnTo>
                  <a:lnTo>
                    <a:pt x="55321" y="106413"/>
                  </a:lnTo>
                  <a:close/>
                </a:path>
                <a:path w="166370" h="128905">
                  <a:moveTo>
                    <a:pt x="55321" y="70662"/>
                  </a:moveTo>
                  <a:lnTo>
                    <a:pt x="49364" y="72377"/>
                  </a:lnTo>
                  <a:lnTo>
                    <a:pt x="49364" y="79184"/>
                  </a:lnTo>
                  <a:lnTo>
                    <a:pt x="55321" y="77482"/>
                  </a:lnTo>
                  <a:lnTo>
                    <a:pt x="55321" y="70662"/>
                  </a:lnTo>
                  <a:close/>
                </a:path>
                <a:path w="166370" h="128905">
                  <a:moveTo>
                    <a:pt x="55321" y="62141"/>
                  </a:moveTo>
                  <a:lnTo>
                    <a:pt x="49364" y="62992"/>
                  </a:lnTo>
                  <a:lnTo>
                    <a:pt x="49364" y="69799"/>
                  </a:lnTo>
                  <a:lnTo>
                    <a:pt x="55321" y="68948"/>
                  </a:lnTo>
                  <a:lnTo>
                    <a:pt x="55321" y="62141"/>
                  </a:lnTo>
                  <a:close/>
                </a:path>
                <a:path w="166370" h="128905">
                  <a:moveTo>
                    <a:pt x="55321" y="52793"/>
                  </a:moveTo>
                  <a:lnTo>
                    <a:pt x="49364" y="54495"/>
                  </a:lnTo>
                  <a:lnTo>
                    <a:pt x="49364" y="61302"/>
                  </a:lnTo>
                  <a:lnTo>
                    <a:pt x="55321" y="59588"/>
                  </a:lnTo>
                  <a:lnTo>
                    <a:pt x="55321" y="52793"/>
                  </a:lnTo>
                  <a:close/>
                </a:path>
                <a:path w="166370" h="128905">
                  <a:moveTo>
                    <a:pt x="63842" y="103860"/>
                  </a:moveTo>
                  <a:lnTo>
                    <a:pt x="57873" y="105562"/>
                  </a:lnTo>
                  <a:lnTo>
                    <a:pt x="57873" y="112356"/>
                  </a:lnTo>
                  <a:lnTo>
                    <a:pt x="63842" y="110667"/>
                  </a:lnTo>
                  <a:lnTo>
                    <a:pt x="63842" y="103860"/>
                  </a:lnTo>
                  <a:close/>
                </a:path>
                <a:path w="166370" h="128905">
                  <a:moveTo>
                    <a:pt x="63842" y="68948"/>
                  </a:moveTo>
                  <a:lnTo>
                    <a:pt x="57873" y="69811"/>
                  </a:lnTo>
                  <a:lnTo>
                    <a:pt x="57873" y="76631"/>
                  </a:lnTo>
                  <a:lnTo>
                    <a:pt x="63842" y="74917"/>
                  </a:lnTo>
                  <a:lnTo>
                    <a:pt x="63842" y="68948"/>
                  </a:lnTo>
                  <a:close/>
                </a:path>
                <a:path w="166370" h="128905">
                  <a:moveTo>
                    <a:pt x="63842" y="59588"/>
                  </a:moveTo>
                  <a:lnTo>
                    <a:pt x="57873" y="61302"/>
                  </a:lnTo>
                  <a:lnTo>
                    <a:pt x="57873" y="68110"/>
                  </a:lnTo>
                  <a:lnTo>
                    <a:pt x="63842" y="66421"/>
                  </a:lnTo>
                  <a:lnTo>
                    <a:pt x="63842" y="59588"/>
                  </a:lnTo>
                  <a:close/>
                </a:path>
                <a:path w="166370" h="128905">
                  <a:moveTo>
                    <a:pt x="63842" y="51079"/>
                  </a:moveTo>
                  <a:lnTo>
                    <a:pt x="57873" y="52793"/>
                  </a:lnTo>
                  <a:lnTo>
                    <a:pt x="57873" y="59588"/>
                  </a:lnTo>
                  <a:lnTo>
                    <a:pt x="63842" y="57899"/>
                  </a:lnTo>
                  <a:lnTo>
                    <a:pt x="63842" y="51079"/>
                  </a:lnTo>
                  <a:close/>
                </a:path>
                <a:path w="166370" h="128905">
                  <a:moveTo>
                    <a:pt x="72339" y="102158"/>
                  </a:moveTo>
                  <a:lnTo>
                    <a:pt x="65544" y="103860"/>
                  </a:lnTo>
                  <a:lnTo>
                    <a:pt x="65544" y="110667"/>
                  </a:lnTo>
                  <a:lnTo>
                    <a:pt x="72339" y="108115"/>
                  </a:lnTo>
                  <a:lnTo>
                    <a:pt x="72339" y="102158"/>
                  </a:lnTo>
                  <a:close/>
                </a:path>
                <a:path w="166370" h="128905">
                  <a:moveTo>
                    <a:pt x="72339" y="66421"/>
                  </a:moveTo>
                  <a:lnTo>
                    <a:pt x="65544" y="68110"/>
                  </a:lnTo>
                  <a:lnTo>
                    <a:pt x="65544" y="74917"/>
                  </a:lnTo>
                  <a:lnTo>
                    <a:pt x="72339" y="73215"/>
                  </a:lnTo>
                  <a:lnTo>
                    <a:pt x="72339" y="66421"/>
                  </a:lnTo>
                  <a:close/>
                </a:path>
                <a:path w="166370" h="128905">
                  <a:moveTo>
                    <a:pt x="72339" y="57899"/>
                  </a:moveTo>
                  <a:lnTo>
                    <a:pt x="65544" y="59588"/>
                  </a:lnTo>
                  <a:lnTo>
                    <a:pt x="65544" y="66421"/>
                  </a:lnTo>
                  <a:lnTo>
                    <a:pt x="72339" y="64706"/>
                  </a:lnTo>
                  <a:lnTo>
                    <a:pt x="72339" y="57899"/>
                  </a:lnTo>
                  <a:close/>
                </a:path>
                <a:path w="166370" h="128905">
                  <a:moveTo>
                    <a:pt x="72339" y="49377"/>
                  </a:moveTo>
                  <a:lnTo>
                    <a:pt x="65544" y="50241"/>
                  </a:lnTo>
                  <a:lnTo>
                    <a:pt x="65544" y="57048"/>
                  </a:lnTo>
                  <a:lnTo>
                    <a:pt x="72339" y="55346"/>
                  </a:lnTo>
                  <a:lnTo>
                    <a:pt x="72339" y="49377"/>
                  </a:lnTo>
                  <a:close/>
                </a:path>
                <a:path w="166370" h="128905">
                  <a:moveTo>
                    <a:pt x="80022" y="99593"/>
                  </a:moveTo>
                  <a:lnTo>
                    <a:pt x="74053" y="101295"/>
                  </a:lnTo>
                  <a:lnTo>
                    <a:pt x="74053" y="108115"/>
                  </a:lnTo>
                  <a:lnTo>
                    <a:pt x="80022" y="106413"/>
                  </a:lnTo>
                  <a:lnTo>
                    <a:pt x="80022" y="99593"/>
                  </a:lnTo>
                  <a:close/>
                </a:path>
                <a:path w="166370" h="128905">
                  <a:moveTo>
                    <a:pt x="80022" y="64706"/>
                  </a:moveTo>
                  <a:lnTo>
                    <a:pt x="74053" y="66421"/>
                  </a:lnTo>
                  <a:lnTo>
                    <a:pt x="74053" y="73215"/>
                  </a:lnTo>
                  <a:lnTo>
                    <a:pt x="80022" y="70662"/>
                  </a:lnTo>
                  <a:lnTo>
                    <a:pt x="80022" y="64706"/>
                  </a:lnTo>
                  <a:close/>
                </a:path>
                <a:path w="166370" h="128905">
                  <a:moveTo>
                    <a:pt x="80022" y="56184"/>
                  </a:moveTo>
                  <a:lnTo>
                    <a:pt x="74053" y="57048"/>
                  </a:lnTo>
                  <a:lnTo>
                    <a:pt x="74053" y="63855"/>
                  </a:lnTo>
                  <a:lnTo>
                    <a:pt x="80022" y="62141"/>
                  </a:lnTo>
                  <a:lnTo>
                    <a:pt x="80022" y="56184"/>
                  </a:lnTo>
                  <a:close/>
                </a:path>
                <a:path w="166370" h="128905">
                  <a:moveTo>
                    <a:pt x="80022" y="46824"/>
                  </a:moveTo>
                  <a:lnTo>
                    <a:pt x="74053" y="48526"/>
                  </a:lnTo>
                  <a:lnTo>
                    <a:pt x="74053" y="55346"/>
                  </a:lnTo>
                  <a:lnTo>
                    <a:pt x="80022" y="53632"/>
                  </a:lnTo>
                  <a:lnTo>
                    <a:pt x="80022" y="46824"/>
                  </a:lnTo>
                  <a:close/>
                </a:path>
                <a:path w="166370" h="128905">
                  <a:moveTo>
                    <a:pt x="96177" y="34912"/>
                  </a:moveTo>
                  <a:lnTo>
                    <a:pt x="90220" y="36614"/>
                  </a:lnTo>
                  <a:lnTo>
                    <a:pt x="90220" y="42570"/>
                  </a:lnTo>
                  <a:lnTo>
                    <a:pt x="96177" y="40868"/>
                  </a:lnTo>
                  <a:lnTo>
                    <a:pt x="96177" y="34912"/>
                  </a:lnTo>
                  <a:close/>
                </a:path>
                <a:path w="166370" h="128905">
                  <a:moveTo>
                    <a:pt x="96177" y="26390"/>
                  </a:moveTo>
                  <a:lnTo>
                    <a:pt x="90220" y="27241"/>
                  </a:lnTo>
                  <a:lnTo>
                    <a:pt x="90220" y="34048"/>
                  </a:lnTo>
                  <a:lnTo>
                    <a:pt x="96177" y="33197"/>
                  </a:lnTo>
                  <a:lnTo>
                    <a:pt x="96177" y="26390"/>
                  </a:lnTo>
                  <a:close/>
                </a:path>
                <a:path w="166370" h="128905">
                  <a:moveTo>
                    <a:pt x="96177" y="17018"/>
                  </a:moveTo>
                  <a:lnTo>
                    <a:pt x="90220" y="18719"/>
                  </a:lnTo>
                  <a:lnTo>
                    <a:pt x="90220" y="25539"/>
                  </a:lnTo>
                  <a:lnTo>
                    <a:pt x="96177" y="23837"/>
                  </a:lnTo>
                  <a:lnTo>
                    <a:pt x="96177" y="17018"/>
                  </a:lnTo>
                  <a:close/>
                </a:path>
                <a:path w="166370" h="128905">
                  <a:moveTo>
                    <a:pt x="103847" y="33197"/>
                  </a:moveTo>
                  <a:lnTo>
                    <a:pt x="97891" y="34061"/>
                  </a:lnTo>
                  <a:lnTo>
                    <a:pt x="97891" y="40005"/>
                  </a:lnTo>
                  <a:lnTo>
                    <a:pt x="103847" y="39154"/>
                  </a:lnTo>
                  <a:lnTo>
                    <a:pt x="103847" y="33197"/>
                  </a:lnTo>
                  <a:close/>
                </a:path>
                <a:path w="166370" h="128905">
                  <a:moveTo>
                    <a:pt x="103847" y="23837"/>
                  </a:moveTo>
                  <a:lnTo>
                    <a:pt x="97891" y="25539"/>
                  </a:lnTo>
                  <a:lnTo>
                    <a:pt x="97891" y="32346"/>
                  </a:lnTo>
                  <a:lnTo>
                    <a:pt x="103847" y="30632"/>
                  </a:lnTo>
                  <a:lnTo>
                    <a:pt x="103847" y="23837"/>
                  </a:lnTo>
                  <a:close/>
                </a:path>
                <a:path w="166370" h="128905">
                  <a:moveTo>
                    <a:pt x="103847" y="15328"/>
                  </a:moveTo>
                  <a:lnTo>
                    <a:pt x="97891" y="17018"/>
                  </a:lnTo>
                  <a:lnTo>
                    <a:pt x="97891" y="22974"/>
                  </a:lnTo>
                  <a:lnTo>
                    <a:pt x="103847" y="22136"/>
                  </a:lnTo>
                  <a:lnTo>
                    <a:pt x="103847" y="15328"/>
                  </a:lnTo>
                  <a:close/>
                </a:path>
                <a:path w="166370" h="128905">
                  <a:moveTo>
                    <a:pt x="111506" y="30632"/>
                  </a:moveTo>
                  <a:lnTo>
                    <a:pt x="105549" y="32346"/>
                  </a:lnTo>
                  <a:lnTo>
                    <a:pt x="105549" y="39154"/>
                  </a:lnTo>
                  <a:lnTo>
                    <a:pt x="111506" y="37439"/>
                  </a:lnTo>
                  <a:lnTo>
                    <a:pt x="111506" y="30632"/>
                  </a:lnTo>
                  <a:close/>
                </a:path>
                <a:path w="166370" h="128905">
                  <a:moveTo>
                    <a:pt x="111506" y="22136"/>
                  </a:moveTo>
                  <a:lnTo>
                    <a:pt x="105549" y="23837"/>
                  </a:lnTo>
                  <a:lnTo>
                    <a:pt x="105549" y="29794"/>
                  </a:lnTo>
                  <a:lnTo>
                    <a:pt x="111506" y="28943"/>
                  </a:lnTo>
                  <a:lnTo>
                    <a:pt x="111506" y="22136"/>
                  </a:lnTo>
                  <a:close/>
                </a:path>
                <a:path w="166370" h="128905">
                  <a:moveTo>
                    <a:pt x="111506" y="13627"/>
                  </a:moveTo>
                  <a:lnTo>
                    <a:pt x="105549" y="14478"/>
                  </a:lnTo>
                  <a:lnTo>
                    <a:pt x="105549" y="21285"/>
                  </a:lnTo>
                  <a:lnTo>
                    <a:pt x="111506" y="20434"/>
                  </a:lnTo>
                  <a:lnTo>
                    <a:pt x="111506" y="13627"/>
                  </a:lnTo>
                  <a:close/>
                </a:path>
                <a:path w="166370" h="128905">
                  <a:moveTo>
                    <a:pt x="120027" y="28943"/>
                  </a:moveTo>
                  <a:lnTo>
                    <a:pt x="114071" y="30632"/>
                  </a:lnTo>
                  <a:lnTo>
                    <a:pt x="114071" y="36614"/>
                  </a:lnTo>
                  <a:lnTo>
                    <a:pt x="120027" y="34912"/>
                  </a:lnTo>
                  <a:lnTo>
                    <a:pt x="120027" y="28943"/>
                  </a:lnTo>
                  <a:close/>
                </a:path>
                <a:path w="166370" h="128905">
                  <a:moveTo>
                    <a:pt x="120027" y="20421"/>
                  </a:moveTo>
                  <a:lnTo>
                    <a:pt x="114071" y="21285"/>
                  </a:lnTo>
                  <a:lnTo>
                    <a:pt x="114071" y="28092"/>
                  </a:lnTo>
                  <a:lnTo>
                    <a:pt x="120027" y="26390"/>
                  </a:lnTo>
                  <a:lnTo>
                    <a:pt x="120027" y="20421"/>
                  </a:lnTo>
                  <a:close/>
                </a:path>
                <a:path w="166370" h="128905">
                  <a:moveTo>
                    <a:pt x="120027" y="11061"/>
                  </a:moveTo>
                  <a:lnTo>
                    <a:pt x="114071" y="12763"/>
                  </a:lnTo>
                  <a:lnTo>
                    <a:pt x="114071" y="19570"/>
                  </a:lnTo>
                  <a:lnTo>
                    <a:pt x="120027" y="17868"/>
                  </a:lnTo>
                  <a:lnTo>
                    <a:pt x="120027" y="11061"/>
                  </a:lnTo>
                  <a:close/>
                </a:path>
                <a:path w="166370" h="128905">
                  <a:moveTo>
                    <a:pt x="127685" y="26390"/>
                  </a:moveTo>
                  <a:lnTo>
                    <a:pt x="121729" y="28092"/>
                  </a:lnTo>
                  <a:lnTo>
                    <a:pt x="121729" y="34912"/>
                  </a:lnTo>
                  <a:lnTo>
                    <a:pt x="127685" y="33197"/>
                  </a:lnTo>
                  <a:lnTo>
                    <a:pt x="127685" y="26390"/>
                  </a:lnTo>
                  <a:close/>
                </a:path>
                <a:path w="166370" h="128905">
                  <a:moveTo>
                    <a:pt x="127685" y="17868"/>
                  </a:moveTo>
                  <a:lnTo>
                    <a:pt x="121729" y="19570"/>
                  </a:lnTo>
                  <a:lnTo>
                    <a:pt x="121729" y="26390"/>
                  </a:lnTo>
                  <a:lnTo>
                    <a:pt x="127685" y="24676"/>
                  </a:lnTo>
                  <a:lnTo>
                    <a:pt x="127685" y="17868"/>
                  </a:lnTo>
                  <a:close/>
                </a:path>
                <a:path w="166370" h="128905">
                  <a:moveTo>
                    <a:pt x="127685" y="9385"/>
                  </a:moveTo>
                  <a:lnTo>
                    <a:pt x="121729" y="11074"/>
                  </a:lnTo>
                  <a:lnTo>
                    <a:pt x="121729" y="17881"/>
                  </a:lnTo>
                  <a:lnTo>
                    <a:pt x="127685" y="16192"/>
                  </a:lnTo>
                  <a:lnTo>
                    <a:pt x="127685" y="9385"/>
                  </a:lnTo>
                  <a:close/>
                </a:path>
                <a:path w="166370" h="128905">
                  <a:moveTo>
                    <a:pt x="135356" y="24688"/>
                  </a:moveTo>
                  <a:lnTo>
                    <a:pt x="129387" y="26403"/>
                  </a:lnTo>
                  <a:lnTo>
                    <a:pt x="129387" y="33210"/>
                  </a:lnTo>
                  <a:lnTo>
                    <a:pt x="135356" y="31496"/>
                  </a:lnTo>
                  <a:lnTo>
                    <a:pt x="135356" y="24688"/>
                  </a:lnTo>
                  <a:close/>
                </a:path>
                <a:path w="166370" h="128905">
                  <a:moveTo>
                    <a:pt x="135356" y="16192"/>
                  </a:moveTo>
                  <a:lnTo>
                    <a:pt x="129387" y="17881"/>
                  </a:lnTo>
                  <a:lnTo>
                    <a:pt x="129387" y="23837"/>
                  </a:lnTo>
                  <a:lnTo>
                    <a:pt x="135356" y="22987"/>
                  </a:lnTo>
                  <a:lnTo>
                    <a:pt x="135356" y="16192"/>
                  </a:lnTo>
                  <a:close/>
                </a:path>
                <a:path w="166370" h="128905">
                  <a:moveTo>
                    <a:pt x="135356" y="7670"/>
                  </a:moveTo>
                  <a:lnTo>
                    <a:pt x="129387" y="8521"/>
                  </a:lnTo>
                  <a:lnTo>
                    <a:pt x="129387" y="15328"/>
                  </a:lnTo>
                  <a:lnTo>
                    <a:pt x="135356" y="14478"/>
                  </a:lnTo>
                  <a:lnTo>
                    <a:pt x="135356" y="7670"/>
                  </a:lnTo>
                  <a:close/>
                </a:path>
                <a:path w="166370" h="128905">
                  <a:moveTo>
                    <a:pt x="143027" y="22974"/>
                  </a:moveTo>
                  <a:lnTo>
                    <a:pt x="137058" y="24676"/>
                  </a:lnTo>
                  <a:lnTo>
                    <a:pt x="137058" y="30632"/>
                  </a:lnTo>
                  <a:lnTo>
                    <a:pt x="143027" y="28943"/>
                  </a:lnTo>
                  <a:lnTo>
                    <a:pt x="143027" y="22974"/>
                  </a:lnTo>
                  <a:close/>
                </a:path>
                <a:path w="166370" h="128905">
                  <a:moveTo>
                    <a:pt x="143027" y="14478"/>
                  </a:moveTo>
                  <a:lnTo>
                    <a:pt x="137058" y="15341"/>
                  </a:lnTo>
                  <a:lnTo>
                    <a:pt x="137058" y="22148"/>
                  </a:lnTo>
                  <a:lnTo>
                    <a:pt x="143027" y="20434"/>
                  </a:lnTo>
                  <a:lnTo>
                    <a:pt x="143027" y="14478"/>
                  </a:lnTo>
                  <a:close/>
                </a:path>
                <a:path w="166370" h="128905">
                  <a:moveTo>
                    <a:pt x="143027" y="5118"/>
                  </a:moveTo>
                  <a:lnTo>
                    <a:pt x="137058" y="6819"/>
                  </a:lnTo>
                  <a:lnTo>
                    <a:pt x="137058" y="13627"/>
                  </a:lnTo>
                  <a:lnTo>
                    <a:pt x="143027" y="11912"/>
                  </a:lnTo>
                  <a:lnTo>
                    <a:pt x="143027" y="5118"/>
                  </a:lnTo>
                  <a:close/>
                </a:path>
                <a:path w="166370" h="128905">
                  <a:moveTo>
                    <a:pt x="150685" y="20434"/>
                  </a:moveTo>
                  <a:lnTo>
                    <a:pt x="144716" y="22148"/>
                  </a:lnTo>
                  <a:lnTo>
                    <a:pt x="144716" y="28956"/>
                  </a:lnTo>
                  <a:lnTo>
                    <a:pt x="150685" y="27254"/>
                  </a:lnTo>
                  <a:lnTo>
                    <a:pt x="150685" y="20434"/>
                  </a:lnTo>
                  <a:close/>
                </a:path>
                <a:path w="166370" h="128905">
                  <a:moveTo>
                    <a:pt x="150685" y="11912"/>
                  </a:moveTo>
                  <a:lnTo>
                    <a:pt x="144716" y="13627"/>
                  </a:lnTo>
                  <a:lnTo>
                    <a:pt x="144716" y="20434"/>
                  </a:lnTo>
                  <a:lnTo>
                    <a:pt x="150685" y="18719"/>
                  </a:lnTo>
                  <a:lnTo>
                    <a:pt x="150685" y="11912"/>
                  </a:lnTo>
                  <a:close/>
                </a:path>
                <a:path w="166370" h="128905">
                  <a:moveTo>
                    <a:pt x="150685" y="3416"/>
                  </a:moveTo>
                  <a:lnTo>
                    <a:pt x="144716" y="5118"/>
                  </a:lnTo>
                  <a:lnTo>
                    <a:pt x="144716" y="11912"/>
                  </a:lnTo>
                  <a:lnTo>
                    <a:pt x="150685" y="10210"/>
                  </a:lnTo>
                  <a:lnTo>
                    <a:pt x="150685" y="3416"/>
                  </a:lnTo>
                  <a:close/>
                </a:path>
                <a:path w="166370" h="128905">
                  <a:moveTo>
                    <a:pt x="158343" y="18719"/>
                  </a:moveTo>
                  <a:lnTo>
                    <a:pt x="152387" y="20434"/>
                  </a:lnTo>
                  <a:lnTo>
                    <a:pt x="152387" y="26390"/>
                  </a:lnTo>
                  <a:lnTo>
                    <a:pt x="158343" y="25539"/>
                  </a:lnTo>
                  <a:lnTo>
                    <a:pt x="158343" y="18719"/>
                  </a:lnTo>
                  <a:close/>
                </a:path>
                <a:path w="166370" h="128905">
                  <a:moveTo>
                    <a:pt x="158343" y="10210"/>
                  </a:moveTo>
                  <a:lnTo>
                    <a:pt x="152387" y="11912"/>
                  </a:lnTo>
                  <a:lnTo>
                    <a:pt x="152387" y="18719"/>
                  </a:lnTo>
                  <a:lnTo>
                    <a:pt x="158343" y="17018"/>
                  </a:lnTo>
                  <a:lnTo>
                    <a:pt x="158343" y="10210"/>
                  </a:lnTo>
                  <a:close/>
                </a:path>
                <a:path w="166370" h="128905">
                  <a:moveTo>
                    <a:pt x="158343" y="1701"/>
                  </a:moveTo>
                  <a:lnTo>
                    <a:pt x="152387" y="2552"/>
                  </a:lnTo>
                  <a:lnTo>
                    <a:pt x="152387" y="9372"/>
                  </a:lnTo>
                  <a:lnTo>
                    <a:pt x="158343" y="8521"/>
                  </a:lnTo>
                  <a:lnTo>
                    <a:pt x="158343" y="1701"/>
                  </a:lnTo>
                  <a:close/>
                </a:path>
                <a:path w="166370" h="128905">
                  <a:moveTo>
                    <a:pt x="166001" y="17018"/>
                  </a:moveTo>
                  <a:lnTo>
                    <a:pt x="160020" y="18719"/>
                  </a:lnTo>
                  <a:lnTo>
                    <a:pt x="160020" y="24688"/>
                  </a:lnTo>
                  <a:lnTo>
                    <a:pt x="166001" y="22987"/>
                  </a:lnTo>
                  <a:lnTo>
                    <a:pt x="166001" y="17018"/>
                  </a:lnTo>
                  <a:close/>
                </a:path>
                <a:path w="166370" h="128905">
                  <a:moveTo>
                    <a:pt x="166001" y="8521"/>
                  </a:moveTo>
                  <a:lnTo>
                    <a:pt x="160020" y="9385"/>
                  </a:lnTo>
                  <a:lnTo>
                    <a:pt x="160020" y="16192"/>
                  </a:lnTo>
                  <a:lnTo>
                    <a:pt x="166001" y="14478"/>
                  </a:lnTo>
                  <a:lnTo>
                    <a:pt x="166001" y="8521"/>
                  </a:lnTo>
                  <a:close/>
                </a:path>
                <a:path w="166370" h="128905">
                  <a:moveTo>
                    <a:pt x="166001" y="0"/>
                  </a:moveTo>
                  <a:lnTo>
                    <a:pt x="160020" y="1701"/>
                  </a:lnTo>
                  <a:lnTo>
                    <a:pt x="160020" y="7670"/>
                  </a:lnTo>
                  <a:lnTo>
                    <a:pt x="166001" y="5956"/>
                  </a:lnTo>
                  <a:lnTo>
                    <a:pt x="1660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218942" y="2424162"/>
              <a:ext cx="174625" cy="106680"/>
            </a:xfrm>
            <a:custGeom>
              <a:avLst/>
              <a:gdLst/>
              <a:ahLst/>
              <a:cxnLst/>
              <a:rect l="l" t="t" r="r" b="b"/>
              <a:pathLst>
                <a:path w="174625" h="106680">
                  <a:moveTo>
                    <a:pt x="6819" y="77457"/>
                  </a:moveTo>
                  <a:lnTo>
                    <a:pt x="0" y="79171"/>
                  </a:lnTo>
                  <a:lnTo>
                    <a:pt x="0" y="86829"/>
                  </a:lnTo>
                  <a:lnTo>
                    <a:pt x="6819" y="84277"/>
                  </a:lnTo>
                  <a:lnTo>
                    <a:pt x="6819" y="77457"/>
                  </a:lnTo>
                  <a:close/>
                </a:path>
                <a:path w="174625" h="106680">
                  <a:moveTo>
                    <a:pt x="101320" y="97904"/>
                  </a:moveTo>
                  <a:lnTo>
                    <a:pt x="94513" y="99593"/>
                  </a:lnTo>
                  <a:lnTo>
                    <a:pt x="94513" y="106413"/>
                  </a:lnTo>
                  <a:lnTo>
                    <a:pt x="101320" y="104711"/>
                  </a:lnTo>
                  <a:lnTo>
                    <a:pt x="101320" y="97904"/>
                  </a:lnTo>
                  <a:close/>
                </a:path>
                <a:path w="174625" h="106680">
                  <a:moveTo>
                    <a:pt x="101320" y="88531"/>
                  </a:moveTo>
                  <a:lnTo>
                    <a:pt x="94513" y="91097"/>
                  </a:lnTo>
                  <a:lnTo>
                    <a:pt x="94513" y="97904"/>
                  </a:lnTo>
                  <a:lnTo>
                    <a:pt x="101320" y="96215"/>
                  </a:lnTo>
                  <a:lnTo>
                    <a:pt x="101320" y="88531"/>
                  </a:lnTo>
                  <a:close/>
                </a:path>
                <a:path w="174625" h="106680">
                  <a:moveTo>
                    <a:pt x="101320" y="80022"/>
                  </a:moveTo>
                  <a:lnTo>
                    <a:pt x="94513" y="81737"/>
                  </a:lnTo>
                  <a:lnTo>
                    <a:pt x="94513" y="88531"/>
                  </a:lnTo>
                  <a:lnTo>
                    <a:pt x="101320" y="86829"/>
                  </a:lnTo>
                  <a:lnTo>
                    <a:pt x="101320" y="80022"/>
                  </a:lnTo>
                  <a:close/>
                </a:path>
                <a:path w="174625" h="106680">
                  <a:moveTo>
                    <a:pt x="101320" y="44272"/>
                  </a:moveTo>
                  <a:lnTo>
                    <a:pt x="94513" y="45986"/>
                  </a:lnTo>
                  <a:lnTo>
                    <a:pt x="94513" y="52781"/>
                  </a:lnTo>
                  <a:lnTo>
                    <a:pt x="101320" y="51079"/>
                  </a:lnTo>
                  <a:lnTo>
                    <a:pt x="101320" y="44272"/>
                  </a:lnTo>
                  <a:close/>
                </a:path>
                <a:path w="174625" h="106680">
                  <a:moveTo>
                    <a:pt x="101320" y="34912"/>
                  </a:moveTo>
                  <a:lnTo>
                    <a:pt x="94513" y="36614"/>
                  </a:lnTo>
                  <a:lnTo>
                    <a:pt x="94513" y="43421"/>
                  </a:lnTo>
                  <a:lnTo>
                    <a:pt x="101320" y="41719"/>
                  </a:lnTo>
                  <a:lnTo>
                    <a:pt x="101320" y="34912"/>
                  </a:lnTo>
                  <a:close/>
                </a:path>
                <a:path w="174625" h="106680">
                  <a:moveTo>
                    <a:pt x="101320" y="26390"/>
                  </a:moveTo>
                  <a:lnTo>
                    <a:pt x="94513" y="27241"/>
                  </a:lnTo>
                  <a:lnTo>
                    <a:pt x="94513" y="34912"/>
                  </a:lnTo>
                  <a:lnTo>
                    <a:pt x="101320" y="33197"/>
                  </a:lnTo>
                  <a:lnTo>
                    <a:pt x="101320" y="26390"/>
                  </a:lnTo>
                  <a:close/>
                </a:path>
                <a:path w="174625" h="106680">
                  <a:moveTo>
                    <a:pt x="101320" y="17868"/>
                  </a:moveTo>
                  <a:lnTo>
                    <a:pt x="94513" y="19583"/>
                  </a:lnTo>
                  <a:lnTo>
                    <a:pt x="94513" y="26390"/>
                  </a:lnTo>
                  <a:lnTo>
                    <a:pt x="101320" y="24676"/>
                  </a:lnTo>
                  <a:lnTo>
                    <a:pt x="101320" y="17868"/>
                  </a:lnTo>
                  <a:close/>
                </a:path>
                <a:path w="174625" h="106680">
                  <a:moveTo>
                    <a:pt x="109816" y="95351"/>
                  </a:moveTo>
                  <a:lnTo>
                    <a:pt x="103009" y="97904"/>
                  </a:lnTo>
                  <a:lnTo>
                    <a:pt x="103009" y="104711"/>
                  </a:lnTo>
                  <a:lnTo>
                    <a:pt x="109816" y="102171"/>
                  </a:lnTo>
                  <a:lnTo>
                    <a:pt x="109816" y="95351"/>
                  </a:lnTo>
                  <a:close/>
                </a:path>
                <a:path w="174625" h="106680">
                  <a:moveTo>
                    <a:pt x="109816" y="86829"/>
                  </a:moveTo>
                  <a:lnTo>
                    <a:pt x="103009" y="88531"/>
                  </a:lnTo>
                  <a:lnTo>
                    <a:pt x="103009" y="95351"/>
                  </a:lnTo>
                  <a:lnTo>
                    <a:pt x="109816" y="93649"/>
                  </a:lnTo>
                  <a:lnTo>
                    <a:pt x="109816" y="86829"/>
                  </a:lnTo>
                  <a:close/>
                </a:path>
                <a:path w="174625" h="106680">
                  <a:moveTo>
                    <a:pt x="109816" y="77457"/>
                  </a:moveTo>
                  <a:lnTo>
                    <a:pt x="103009" y="80022"/>
                  </a:lnTo>
                  <a:lnTo>
                    <a:pt x="103009" y="86829"/>
                  </a:lnTo>
                  <a:lnTo>
                    <a:pt x="109816" y="84277"/>
                  </a:lnTo>
                  <a:lnTo>
                    <a:pt x="109816" y="77457"/>
                  </a:lnTo>
                  <a:close/>
                </a:path>
                <a:path w="174625" h="106680">
                  <a:moveTo>
                    <a:pt x="109816" y="41719"/>
                  </a:moveTo>
                  <a:lnTo>
                    <a:pt x="103009" y="43421"/>
                  </a:lnTo>
                  <a:lnTo>
                    <a:pt x="103009" y="50228"/>
                  </a:lnTo>
                  <a:lnTo>
                    <a:pt x="109816" y="48526"/>
                  </a:lnTo>
                  <a:lnTo>
                    <a:pt x="109816" y="41719"/>
                  </a:lnTo>
                  <a:close/>
                </a:path>
                <a:path w="174625" h="106680">
                  <a:moveTo>
                    <a:pt x="109816" y="33197"/>
                  </a:moveTo>
                  <a:lnTo>
                    <a:pt x="103009" y="34912"/>
                  </a:lnTo>
                  <a:lnTo>
                    <a:pt x="103009" y="41719"/>
                  </a:lnTo>
                  <a:lnTo>
                    <a:pt x="109816" y="40017"/>
                  </a:lnTo>
                  <a:lnTo>
                    <a:pt x="109816" y="33197"/>
                  </a:lnTo>
                  <a:close/>
                </a:path>
                <a:path w="174625" h="106680">
                  <a:moveTo>
                    <a:pt x="109816" y="24676"/>
                  </a:moveTo>
                  <a:lnTo>
                    <a:pt x="103009" y="26390"/>
                  </a:lnTo>
                  <a:lnTo>
                    <a:pt x="103009" y="32359"/>
                  </a:lnTo>
                  <a:lnTo>
                    <a:pt x="109816" y="30645"/>
                  </a:lnTo>
                  <a:lnTo>
                    <a:pt x="109816" y="24676"/>
                  </a:lnTo>
                  <a:close/>
                </a:path>
                <a:path w="174625" h="106680">
                  <a:moveTo>
                    <a:pt x="109816" y="16179"/>
                  </a:moveTo>
                  <a:lnTo>
                    <a:pt x="103009" y="17868"/>
                  </a:lnTo>
                  <a:lnTo>
                    <a:pt x="103009" y="24676"/>
                  </a:lnTo>
                  <a:lnTo>
                    <a:pt x="109816" y="22987"/>
                  </a:lnTo>
                  <a:lnTo>
                    <a:pt x="109816" y="16179"/>
                  </a:lnTo>
                  <a:close/>
                </a:path>
                <a:path w="174625" h="106680">
                  <a:moveTo>
                    <a:pt x="117475" y="93649"/>
                  </a:moveTo>
                  <a:lnTo>
                    <a:pt x="111518" y="95351"/>
                  </a:lnTo>
                  <a:lnTo>
                    <a:pt x="111518" y="102171"/>
                  </a:lnTo>
                  <a:lnTo>
                    <a:pt x="117475" y="100469"/>
                  </a:lnTo>
                  <a:lnTo>
                    <a:pt x="117475" y="93649"/>
                  </a:lnTo>
                  <a:close/>
                </a:path>
                <a:path w="174625" h="106680">
                  <a:moveTo>
                    <a:pt x="117475" y="84277"/>
                  </a:moveTo>
                  <a:lnTo>
                    <a:pt x="111518" y="86829"/>
                  </a:lnTo>
                  <a:lnTo>
                    <a:pt x="111518" y="93649"/>
                  </a:lnTo>
                  <a:lnTo>
                    <a:pt x="117475" y="91097"/>
                  </a:lnTo>
                  <a:lnTo>
                    <a:pt x="117475" y="84277"/>
                  </a:lnTo>
                  <a:close/>
                </a:path>
                <a:path w="174625" h="106680">
                  <a:moveTo>
                    <a:pt x="117475" y="75755"/>
                  </a:moveTo>
                  <a:lnTo>
                    <a:pt x="111518" y="77457"/>
                  </a:lnTo>
                  <a:lnTo>
                    <a:pt x="111518" y="84277"/>
                  </a:lnTo>
                  <a:lnTo>
                    <a:pt x="117475" y="82588"/>
                  </a:lnTo>
                  <a:lnTo>
                    <a:pt x="117475" y="75755"/>
                  </a:lnTo>
                  <a:close/>
                </a:path>
                <a:path w="174625" h="106680">
                  <a:moveTo>
                    <a:pt x="117475" y="40030"/>
                  </a:moveTo>
                  <a:lnTo>
                    <a:pt x="111518" y="41732"/>
                  </a:lnTo>
                  <a:lnTo>
                    <a:pt x="111518" y="48539"/>
                  </a:lnTo>
                  <a:lnTo>
                    <a:pt x="117475" y="46824"/>
                  </a:lnTo>
                  <a:lnTo>
                    <a:pt x="117475" y="40030"/>
                  </a:lnTo>
                  <a:close/>
                </a:path>
                <a:path w="174625" h="106680">
                  <a:moveTo>
                    <a:pt x="117475" y="30645"/>
                  </a:moveTo>
                  <a:lnTo>
                    <a:pt x="111518" y="32359"/>
                  </a:lnTo>
                  <a:lnTo>
                    <a:pt x="111518" y="39166"/>
                  </a:lnTo>
                  <a:lnTo>
                    <a:pt x="117475" y="37465"/>
                  </a:lnTo>
                  <a:lnTo>
                    <a:pt x="117475" y="30645"/>
                  </a:lnTo>
                  <a:close/>
                </a:path>
                <a:path w="174625" h="106680">
                  <a:moveTo>
                    <a:pt x="117475" y="22987"/>
                  </a:moveTo>
                  <a:lnTo>
                    <a:pt x="111518" y="24676"/>
                  </a:lnTo>
                  <a:lnTo>
                    <a:pt x="111518" y="30645"/>
                  </a:lnTo>
                  <a:lnTo>
                    <a:pt x="117475" y="28943"/>
                  </a:lnTo>
                  <a:lnTo>
                    <a:pt x="117475" y="22987"/>
                  </a:lnTo>
                  <a:close/>
                </a:path>
                <a:path w="174625" h="106680">
                  <a:moveTo>
                    <a:pt x="117475" y="13627"/>
                  </a:moveTo>
                  <a:lnTo>
                    <a:pt x="111518" y="15328"/>
                  </a:lnTo>
                  <a:lnTo>
                    <a:pt x="111518" y="22148"/>
                  </a:lnTo>
                  <a:lnTo>
                    <a:pt x="117475" y="20434"/>
                  </a:lnTo>
                  <a:lnTo>
                    <a:pt x="117475" y="13627"/>
                  </a:lnTo>
                  <a:close/>
                </a:path>
                <a:path w="174625" h="106680">
                  <a:moveTo>
                    <a:pt x="126009" y="91097"/>
                  </a:moveTo>
                  <a:lnTo>
                    <a:pt x="119189" y="92798"/>
                  </a:lnTo>
                  <a:lnTo>
                    <a:pt x="119189" y="99593"/>
                  </a:lnTo>
                  <a:lnTo>
                    <a:pt x="126009" y="97904"/>
                  </a:lnTo>
                  <a:lnTo>
                    <a:pt x="126009" y="91097"/>
                  </a:lnTo>
                  <a:close/>
                </a:path>
                <a:path w="174625" h="106680">
                  <a:moveTo>
                    <a:pt x="126009" y="82588"/>
                  </a:moveTo>
                  <a:lnTo>
                    <a:pt x="119189" y="84277"/>
                  </a:lnTo>
                  <a:lnTo>
                    <a:pt x="119189" y="91097"/>
                  </a:lnTo>
                  <a:lnTo>
                    <a:pt x="126009" y="89395"/>
                  </a:lnTo>
                  <a:lnTo>
                    <a:pt x="126009" y="82588"/>
                  </a:lnTo>
                  <a:close/>
                </a:path>
                <a:path w="174625" h="106680">
                  <a:moveTo>
                    <a:pt x="126009" y="73228"/>
                  </a:moveTo>
                  <a:lnTo>
                    <a:pt x="119189" y="74917"/>
                  </a:lnTo>
                  <a:lnTo>
                    <a:pt x="119189" y="81749"/>
                  </a:lnTo>
                  <a:lnTo>
                    <a:pt x="126009" y="80035"/>
                  </a:lnTo>
                  <a:lnTo>
                    <a:pt x="126009" y="73228"/>
                  </a:lnTo>
                  <a:close/>
                </a:path>
                <a:path w="174625" h="106680">
                  <a:moveTo>
                    <a:pt x="126009" y="37465"/>
                  </a:moveTo>
                  <a:lnTo>
                    <a:pt x="119189" y="39166"/>
                  </a:lnTo>
                  <a:lnTo>
                    <a:pt x="119189" y="45986"/>
                  </a:lnTo>
                  <a:lnTo>
                    <a:pt x="126009" y="44272"/>
                  </a:lnTo>
                  <a:lnTo>
                    <a:pt x="126009" y="37465"/>
                  </a:lnTo>
                  <a:close/>
                </a:path>
                <a:path w="174625" h="106680">
                  <a:moveTo>
                    <a:pt x="126009" y="28943"/>
                  </a:moveTo>
                  <a:lnTo>
                    <a:pt x="119189" y="30645"/>
                  </a:lnTo>
                  <a:lnTo>
                    <a:pt x="119189" y="37465"/>
                  </a:lnTo>
                  <a:lnTo>
                    <a:pt x="126009" y="35750"/>
                  </a:lnTo>
                  <a:lnTo>
                    <a:pt x="126009" y="28943"/>
                  </a:lnTo>
                  <a:close/>
                </a:path>
                <a:path w="174625" h="106680">
                  <a:moveTo>
                    <a:pt x="126009" y="20434"/>
                  </a:moveTo>
                  <a:lnTo>
                    <a:pt x="119189" y="22148"/>
                  </a:lnTo>
                  <a:lnTo>
                    <a:pt x="119189" y="28105"/>
                  </a:lnTo>
                  <a:lnTo>
                    <a:pt x="126009" y="26390"/>
                  </a:lnTo>
                  <a:lnTo>
                    <a:pt x="126009" y="20434"/>
                  </a:lnTo>
                  <a:close/>
                </a:path>
                <a:path w="174625" h="106680">
                  <a:moveTo>
                    <a:pt x="126009" y="11925"/>
                  </a:moveTo>
                  <a:lnTo>
                    <a:pt x="119189" y="13639"/>
                  </a:lnTo>
                  <a:lnTo>
                    <a:pt x="119189" y="20447"/>
                  </a:lnTo>
                  <a:lnTo>
                    <a:pt x="126009" y="18732"/>
                  </a:lnTo>
                  <a:lnTo>
                    <a:pt x="126009" y="11925"/>
                  </a:lnTo>
                  <a:close/>
                </a:path>
                <a:path w="174625" h="106680">
                  <a:moveTo>
                    <a:pt x="134505" y="89395"/>
                  </a:moveTo>
                  <a:lnTo>
                    <a:pt x="127711" y="91097"/>
                  </a:lnTo>
                  <a:lnTo>
                    <a:pt x="127711" y="97904"/>
                  </a:lnTo>
                  <a:lnTo>
                    <a:pt x="134505" y="96215"/>
                  </a:lnTo>
                  <a:lnTo>
                    <a:pt x="134505" y="89395"/>
                  </a:lnTo>
                  <a:close/>
                </a:path>
                <a:path w="174625" h="106680">
                  <a:moveTo>
                    <a:pt x="134505" y="80022"/>
                  </a:moveTo>
                  <a:lnTo>
                    <a:pt x="127711" y="81737"/>
                  </a:lnTo>
                  <a:lnTo>
                    <a:pt x="127711" y="88531"/>
                  </a:lnTo>
                  <a:lnTo>
                    <a:pt x="134505" y="86829"/>
                  </a:lnTo>
                  <a:lnTo>
                    <a:pt x="134505" y="80022"/>
                  </a:lnTo>
                  <a:close/>
                </a:path>
                <a:path w="174625" h="106680">
                  <a:moveTo>
                    <a:pt x="134505" y="71513"/>
                  </a:moveTo>
                  <a:lnTo>
                    <a:pt x="127711" y="73228"/>
                  </a:lnTo>
                  <a:lnTo>
                    <a:pt x="127711" y="80035"/>
                  </a:lnTo>
                  <a:lnTo>
                    <a:pt x="134505" y="78333"/>
                  </a:lnTo>
                  <a:lnTo>
                    <a:pt x="134505" y="71513"/>
                  </a:lnTo>
                  <a:close/>
                </a:path>
                <a:path w="174625" h="106680">
                  <a:moveTo>
                    <a:pt x="134505" y="35763"/>
                  </a:moveTo>
                  <a:lnTo>
                    <a:pt x="127711" y="37477"/>
                  </a:lnTo>
                  <a:lnTo>
                    <a:pt x="127711" y="44284"/>
                  </a:lnTo>
                  <a:lnTo>
                    <a:pt x="134505" y="42583"/>
                  </a:lnTo>
                  <a:lnTo>
                    <a:pt x="134505" y="35763"/>
                  </a:lnTo>
                  <a:close/>
                </a:path>
                <a:path w="174625" h="106680">
                  <a:moveTo>
                    <a:pt x="134505" y="26390"/>
                  </a:moveTo>
                  <a:lnTo>
                    <a:pt x="127711" y="28105"/>
                  </a:lnTo>
                  <a:lnTo>
                    <a:pt x="127711" y="34912"/>
                  </a:lnTo>
                  <a:lnTo>
                    <a:pt x="134505" y="33197"/>
                  </a:lnTo>
                  <a:lnTo>
                    <a:pt x="134505" y="26390"/>
                  </a:lnTo>
                  <a:close/>
                </a:path>
                <a:path w="174625" h="106680">
                  <a:moveTo>
                    <a:pt x="134505" y="18732"/>
                  </a:moveTo>
                  <a:lnTo>
                    <a:pt x="127711" y="20447"/>
                  </a:lnTo>
                  <a:lnTo>
                    <a:pt x="127711" y="26390"/>
                  </a:lnTo>
                  <a:lnTo>
                    <a:pt x="134505" y="25539"/>
                  </a:lnTo>
                  <a:lnTo>
                    <a:pt x="134505" y="18732"/>
                  </a:lnTo>
                  <a:close/>
                </a:path>
                <a:path w="174625" h="106680">
                  <a:moveTo>
                    <a:pt x="134505" y="9372"/>
                  </a:moveTo>
                  <a:lnTo>
                    <a:pt x="127711" y="11074"/>
                  </a:lnTo>
                  <a:lnTo>
                    <a:pt x="127711" y="17868"/>
                  </a:lnTo>
                  <a:lnTo>
                    <a:pt x="134505" y="16179"/>
                  </a:lnTo>
                  <a:lnTo>
                    <a:pt x="134505" y="9372"/>
                  </a:lnTo>
                  <a:close/>
                </a:path>
                <a:path w="174625" h="106680">
                  <a:moveTo>
                    <a:pt x="142176" y="86829"/>
                  </a:moveTo>
                  <a:lnTo>
                    <a:pt x="136220" y="88531"/>
                  </a:lnTo>
                  <a:lnTo>
                    <a:pt x="136220" y="95351"/>
                  </a:lnTo>
                  <a:lnTo>
                    <a:pt x="142176" y="93649"/>
                  </a:lnTo>
                  <a:lnTo>
                    <a:pt x="142176" y="86829"/>
                  </a:lnTo>
                  <a:close/>
                </a:path>
                <a:path w="174625" h="106680">
                  <a:moveTo>
                    <a:pt x="142176" y="78333"/>
                  </a:moveTo>
                  <a:lnTo>
                    <a:pt x="136220" y="80022"/>
                  </a:lnTo>
                  <a:lnTo>
                    <a:pt x="136220" y="86829"/>
                  </a:lnTo>
                  <a:lnTo>
                    <a:pt x="142176" y="85140"/>
                  </a:lnTo>
                  <a:lnTo>
                    <a:pt x="142176" y="78333"/>
                  </a:lnTo>
                  <a:close/>
                </a:path>
                <a:path w="174625" h="106680">
                  <a:moveTo>
                    <a:pt x="142176" y="68961"/>
                  </a:moveTo>
                  <a:lnTo>
                    <a:pt x="136220" y="70675"/>
                  </a:lnTo>
                  <a:lnTo>
                    <a:pt x="136220" y="77470"/>
                  </a:lnTo>
                  <a:lnTo>
                    <a:pt x="142176" y="75768"/>
                  </a:lnTo>
                  <a:lnTo>
                    <a:pt x="142176" y="68961"/>
                  </a:lnTo>
                  <a:close/>
                </a:path>
                <a:path w="174625" h="106680">
                  <a:moveTo>
                    <a:pt x="142176" y="33197"/>
                  </a:moveTo>
                  <a:lnTo>
                    <a:pt x="136220" y="34912"/>
                  </a:lnTo>
                  <a:lnTo>
                    <a:pt x="136220" y="41719"/>
                  </a:lnTo>
                  <a:lnTo>
                    <a:pt x="142176" y="40017"/>
                  </a:lnTo>
                  <a:lnTo>
                    <a:pt x="142176" y="33197"/>
                  </a:lnTo>
                  <a:close/>
                </a:path>
                <a:path w="174625" h="106680">
                  <a:moveTo>
                    <a:pt x="142176" y="25527"/>
                  </a:moveTo>
                  <a:lnTo>
                    <a:pt x="136220" y="26390"/>
                  </a:lnTo>
                  <a:lnTo>
                    <a:pt x="136220" y="33197"/>
                  </a:lnTo>
                  <a:lnTo>
                    <a:pt x="142176" y="31496"/>
                  </a:lnTo>
                  <a:lnTo>
                    <a:pt x="142176" y="25527"/>
                  </a:lnTo>
                  <a:close/>
                </a:path>
                <a:path w="174625" h="106680">
                  <a:moveTo>
                    <a:pt x="142176" y="16179"/>
                  </a:moveTo>
                  <a:lnTo>
                    <a:pt x="136220" y="17868"/>
                  </a:lnTo>
                  <a:lnTo>
                    <a:pt x="136220" y="24676"/>
                  </a:lnTo>
                  <a:lnTo>
                    <a:pt x="142176" y="22987"/>
                  </a:lnTo>
                  <a:lnTo>
                    <a:pt x="142176" y="16179"/>
                  </a:lnTo>
                  <a:close/>
                </a:path>
                <a:path w="174625" h="106680">
                  <a:moveTo>
                    <a:pt x="142176" y="7670"/>
                  </a:moveTo>
                  <a:lnTo>
                    <a:pt x="136220" y="9385"/>
                  </a:lnTo>
                  <a:lnTo>
                    <a:pt x="136220" y="16192"/>
                  </a:lnTo>
                  <a:lnTo>
                    <a:pt x="142176" y="14490"/>
                  </a:lnTo>
                  <a:lnTo>
                    <a:pt x="142176" y="7670"/>
                  </a:lnTo>
                  <a:close/>
                </a:path>
                <a:path w="174625" h="106680">
                  <a:moveTo>
                    <a:pt x="149834" y="84277"/>
                  </a:moveTo>
                  <a:lnTo>
                    <a:pt x="143878" y="86829"/>
                  </a:lnTo>
                  <a:lnTo>
                    <a:pt x="143878" y="93649"/>
                  </a:lnTo>
                  <a:lnTo>
                    <a:pt x="149834" y="91097"/>
                  </a:lnTo>
                  <a:lnTo>
                    <a:pt x="149834" y="84277"/>
                  </a:lnTo>
                  <a:close/>
                </a:path>
                <a:path w="174625" h="106680">
                  <a:moveTo>
                    <a:pt x="149834" y="75755"/>
                  </a:moveTo>
                  <a:lnTo>
                    <a:pt x="143878" y="77457"/>
                  </a:lnTo>
                  <a:lnTo>
                    <a:pt x="143878" y="84277"/>
                  </a:lnTo>
                  <a:lnTo>
                    <a:pt x="149834" y="82588"/>
                  </a:lnTo>
                  <a:lnTo>
                    <a:pt x="149834" y="75755"/>
                  </a:lnTo>
                  <a:close/>
                </a:path>
                <a:path w="174625" h="106680">
                  <a:moveTo>
                    <a:pt x="149834" y="67259"/>
                  </a:moveTo>
                  <a:lnTo>
                    <a:pt x="143878" y="68961"/>
                  </a:lnTo>
                  <a:lnTo>
                    <a:pt x="143878" y="74904"/>
                  </a:lnTo>
                  <a:lnTo>
                    <a:pt x="149834" y="74079"/>
                  </a:lnTo>
                  <a:lnTo>
                    <a:pt x="149834" y="67259"/>
                  </a:lnTo>
                  <a:close/>
                </a:path>
                <a:path w="174625" h="106680">
                  <a:moveTo>
                    <a:pt x="149834" y="31508"/>
                  </a:moveTo>
                  <a:lnTo>
                    <a:pt x="143878" y="33210"/>
                  </a:lnTo>
                  <a:lnTo>
                    <a:pt x="143878" y="40030"/>
                  </a:lnTo>
                  <a:lnTo>
                    <a:pt x="149834" y="38315"/>
                  </a:lnTo>
                  <a:lnTo>
                    <a:pt x="149834" y="31508"/>
                  </a:lnTo>
                  <a:close/>
                </a:path>
                <a:path w="174625" h="106680">
                  <a:moveTo>
                    <a:pt x="149834" y="23850"/>
                  </a:moveTo>
                  <a:lnTo>
                    <a:pt x="143878" y="25527"/>
                  </a:lnTo>
                  <a:lnTo>
                    <a:pt x="143878" y="30645"/>
                  </a:lnTo>
                  <a:lnTo>
                    <a:pt x="149834" y="28943"/>
                  </a:lnTo>
                  <a:lnTo>
                    <a:pt x="149834" y="23850"/>
                  </a:lnTo>
                  <a:close/>
                </a:path>
                <a:path w="174625" h="106680">
                  <a:moveTo>
                    <a:pt x="149834" y="14490"/>
                  </a:moveTo>
                  <a:lnTo>
                    <a:pt x="143878" y="16192"/>
                  </a:lnTo>
                  <a:lnTo>
                    <a:pt x="143878" y="22999"/>
                  </a:lnTo>
                  <a:lnTo>
                    <a:pt x="149834" y="21297"/>
                  </a:lnTo>
                  <a:lnTo>
                    <a:pt x="149834" y="14490"/>
                  </a:lnTo>
                  <a:close/>
                </a:path>
                <a:path w="174625" h="106680">
                  <a:moveTo>
                    <a:pt x="149834" y="5956"/>
                  </a:moveTo>
                  <a:lnTo>
                    <a:pt x="143878" y="7670"/>
                  </a:lnTo>
                  <a:lnTo>
                    <a:pt x="143878" y="13627"/>
                  </a:lnTo>
                  <a:lnTo>
                    <a:pt x="149834" y="12776"/>
                  </a:lnTo>
                  <a:lnTo>
                    <a:pt x="149834" y="5956"/>
                  </a:lnTo>
                  <a:close/>
                </a:path>
                <a:path w="174625" h="106680">
                  <a:moveTo>
                    <a:pt x="158356" y="82588"/>
                  </a:moveTo>
                  <a:lnTo>
                    <a:pt x="152387" y="84277"/>
                  </a:lnTo>
                  <a:lnTo>
                    <a:pt x="152387" y="91097"/>
                  </a:lnTo>
                  <a:lnTo>
                    <a:pt x="158356" y="89395"/>
                  </a:lnTo>
                  <a:lnTo>
                    <a:pt x="158356" y="82588"/>
                  </a:lnTo>
                  <a:close/>
                </a:path>
                <a:path w="174625" h="106680">
                  <a:moveTo>
                    <a:pt x="158356" y="74079"/>
                  </a:moveTo>
                  <a:lnTo>
                    <a:pt x="152387" y="74904"/>
                  </a:lnTo>
                  <a:lnTo>
                    <a:pt x="152387" y="81737"/>
                  </a:lnTo>
                  <a:lnTo>
                    <a:pt x="158356" y="80873"/>
                  </a:lnTo>
                  <a:lnTo>
                    <a:pt x="158356" y="74079"/>
                  </a:lnTo>
                  <a:close/>
                </a:path>
                <a:path w="174625" h="106680">
                  <a:moveTo>
                    <a:pt x="158356" y="64719"/>
                  </a:moveTo>
                  <a:lnTo>
                    <a:pt x="152387" y="66421"/>
                  </a:lnTo>
                  <a:lnTo>
                    <a:pt x="152387" y="73228"/>
                  </a:lnTo>
                  <a:lnTo>
                    <a:pt x="158356" y="71513"/>
                  </a:lnTo>
                  <a:lnTo>
                    <a:pt x="158356" y="64719"/>
                  </a:lnTo>
                  <a:close/>
                </a:path>
                <a:path w="174625" h="106680">
                  <a:moveTo>
                    <a:pt x="158356" y="29806"/>
                  </a:moveTo>
                  <a:lnTo>
                    <a:pt x="152387" y="31508"/>
                  </a:lnTo>
                  <a:lnTo>
                    <a:pt x="152387" y="37465"/>
                  </a:lnTo>
                  <a:lnTo>
                    <a:pt x="158356" y="36614"/>
                  </a:lnTo>
                  <a:lnTo>
                    <a:pt x="158356" y="29806"/>
                  </a:lnTo>
                  <a:close/>
                </a:path>
                <a:path w="174625" h="106680">
                  <a:moveTo>
                    <a:pt x="158356" y="21285"/>
                  </a:moveTo>
                  <a:lnTo>
                    <a:pt x="152387" y="22987"/>
                  </a:lnTo>
                  <a:lnTo>
                    <a:pt x="152387" y="28943"/>
                  </a:lnTo>
                  <a:lnTo>
                    <a:pt x="158356" y="27241"/>
                  </a:lnTo>
                  <a:lnTo>
                    <a:pt x="158356" y="21285"/>
                  </a:lnTo>
                  <a:close/>
                </a:path>
                <a:path w="174625" h="106680">
                  <a:moveTo>
                    <a:pt x="158356" y="12776"/>
                  </a:moveTo>
                  <a:lnTo>
                    <a:pt x="152387" y="13627"/>
                  </a:lnTo>
                  <a:lnTo>
                    <a:pt x="152387" y="20434"/>
                  </a:lnTo>
                  <a:lnTo>
                    <a:pt x="158356" y="19583"/>
                  </a:lnTo>
                  <a:lnTo>
                    <a:pt x="158356" y="12776"/>
                  </a:lnTo>
                  <a:close/>
                </a:path>
                <a:path w="174625" h="106680">
                  <a:moveTo>
                    <a:pt x="158356" y="3429"/>
                  </a:moveTo>
                  <a:lnTo>
                    <a:pt x="152387" y="5118"/>
                  </a:lnTo>
                  <a:lnTo>
                    <a:pt x="152387" y="11925"/>
                  </a:lnTo>
                  <a:lnTo>
                    <a:pt x="158356" y="10223"/>
                  </a:lnTo>
                  <a:lnTo>
                    <a:pt x="158356" y="3429"/>
                  </a:lnTo>
                  <a:close/>
                </a:path>
                <a:path w="174625" h="106680">
                  <a:moveTo>
                    <a:pt x="166852" y="80022"/>
                  </a:moveTo>
                  <a:lnTo>
                    <a:pt x="160058" y="81737"/>
                  </a:lnTo>
                  <a:lnTo>
                    <a:pt x="160058" y="88531"/>
                  </a:lnTo>
                  <a:lnTo>
                    <a:pt x="166852" y="86829"/>
                  </a:lnTo>
                  <a:lnTo>
                    <a:pt x="166852" y="80022"/>
                  </a:lnTo>
                  <a:close/>
                </a:path>
                <a:path w="174625" h="106680">
                  <a:moveTo>
                    <a:pt x="166852" y="71513"/>
                  </a:moveTo>
                  <a:lnTo>
                    <a:pt x="160058" y="73228"/>
                  </a:lnTo>
                  <a:lnTo>
                    <a:pt x="160058" y="80035"/>
                  </a:lnTo>
                  <a:lnTo>
                    <a:pt x="166852" y="78333"/>
                  </a:lnTo>
                  <a:lnTo>
                    <a:pt x="166852" y="71513"/>
                  </a:lnTo>
                  <a:close/>
                </a:path>
                <a:path w="174625" h="106680">
                  <a:moveTo>
                    <a:pt x="166852" y="62153"/>
                  </a:moveTo>
                  <a:lnTo>
                    <a:pt x="160058" y="63868"/>
                  </a:lnTo>
                  <a:lnTo>
                    <a:pt x="160058" y="70675"/>
                  </a:lnTo>
                  <a:lnTo>
                    <a:pt x="166852" y="68961"/>
                  </a:lnTo>
                  <a:lnTo>
                    <a:pt x="166852" y="62153"/>
                  </a:lnTo>
                  <a:close/>
                </a:path>
                <a:path w="174625" h="106680">
                  <a:moveTo>
                    <a:pt x="166852" y="27254"/>
                  </a:moveTo>
                  <a:lnTo>
                    <a:pt x="160058" y="28956"/>
                  </a:lnTo>
                  <a:lnTo>
                    <a:pt x="160058" y="35763"/>
                  </a:lnTo>
                  <a:lnTo>
                    <a:pt x="166852" y="34061"/>
                  </a:lnTo>
                  <a:lnTo>
                    <a:pt x="166852" y="27254"/>
                  </a:lnTo>
                  <a:close/>
                </a:path>
                <a:path w="174625" h="106680">
                  <a:moveTo>
                    <a:pt x="166852" y="19583"/>
                  </a:moveTo>
                  <a:lnTo>
                    <a:pt x="160058" y="20434"/>
                  </a:lnTo>
                  <a:lnTo>
                    <a:pt x="160058" y="26390"/>
                  </a:lnTo>
                  <a:lnTo>
                    <a:pt x="166852" y="26390"/>
                  </a:lnTo>
                  <a:lnTo>
                    <a:pt x="166852" y="19583"/>
                  </a:lnTo>
                  <a:close/>
                </a:path>
                <a:path w="174625" h="106680">
                  <a:moveTo>
                    <a:pt x="166852" y="10223"/>
                  </a:moveTo>
                  <a:lnTo>
                    <a:pt x="160058" y="11925"/>
                  </a:lnTo>
                  <a:lnTo>
                    <a:pt x="160058" y="18732"/>
                  </a:lnTo>
                  <a:lnTo>
                    <a:pt x="166852" y="17043"/>
                  </a:lnTo>
                  <a:lnTo>
                    <a:pt x="166852" y="10223"/>
                  </a:lnTo>
                  <a:close/>
                </a:path>
                <a:path w="174625" h="106680">
                  <a:moveTo>
                    <a:pt x="166852" y="1714"/>
                  </a:moveTo>
                  <a:lnTo>
                    <a:pt x="160058" y="3429"/>
                  </a:lnTo>
                  <a:lnTo>
                    <a:pt x="160058" y="10223"/>
                  </a:lnTo>
                  <a:lnTo>
                    <a:pt x="166852" y="8521"/>
                  </a:lnTo>
                  <a:lnTo>
                    <a:pt x="166852" y="1714"/>
                  </a:lnTo>
                  <a:close/>
                </a:path>
                <a:path w="174625" h="106680">
                  <a:moveTo>
                    <a:pt x="174536" y="78333"/>
                  </a:moveTo>
                  <a:lnTo>
                    <a:pt x="168567" y="80022"/>
                  </a:lnTo>
                  <a:lnTo>
                    <a:pt x="168567" y="86829"/>
                  </a:lnTo>
                  <a:lnTo>
                    <a:pt x="174536" y="85140"/>
                  </a:lnTo>
                  <a:lnTo>
                    <a:pt x="174536" y="78333"/>
                  </a:lnTo>
                  <a:close/>
                </a:path>
                <a:path w="174625" h="106680">
                  <a:moveTo>
                    <a:pt x="174536" y="68961"/>
                  </a:moveTo>
                  <a:lnTo>
                    <a:pt x="168567" y="70675"/>
                  </a:lnTo>
                  <a:lnTo>
                    <a:pt x="168567" y="77470"/>
                  </a:lnTo>
                  <a:lnTo>
                    <a:pt x="174536" y="75768"/>
                  </a:lnTo>
                  <a:lnTo>
                    <a:pt x="174536" y="68961"/>
                  </a:lnTo>
                  <a:close/>
                </a:path>
                <a:path w="174625" h="106680">
                  <a:moveTo>
                    <a:pt x="174536" y="60452"/>
                  </a:moveTo>
                  <a:lnTo>
                    <a:pt x="168567" y="62153"/>
                  </a:lnTo>
                  <a:lnTo>
                    <a:pt x="168567" y="68961"/>
                  </a:lnTo>
                  <a:lnTo>
                    <a:pt x="174536" y="67259"/>
                  </a:lnTo>
                  <a:lnTo>
                    <a:pt x="174536" y="60452"/>
                  </a:lnTo>
                  <a:close/>
                </a:path>
                <a:path w="174625" h="106680">
                  <a:moveTo>
                    <a:pt x="174536" y="26390"/>
                  </a:moveTo>
                  <a:lnTo>
                    <a:pt x="168567" y="26390"/>
                  </a:lnTo>
                  <a:lnTo>
                    <a:pt x="168567" y="33197"/>
                  </a:lnTo>
                  <a:lnTo>
                    <a:pt x="174536" y="31496"/>
                  </a:lnTo>
                  <a:lnTo>
                    <a:pt x="174536" y="26390"/>
                  </a:lnTo>
                  <a:close/>
                </a:path>
                <a:path w="174625" h="106680">
                  <a:moveTo>
                    <a:pt x="174536" y="17043"/>
                  </a:moveTo>
                  <a:lnTo>
                    <a:pt x="168567" y="18732"/>
                  </a:lnTo>
                  <a:lnTo>
                    <a:pt x="168567" y="25539"/>
                  </a:lnTo>
                  <a:lnTo>
                    <a:pt x="174536" y="23850"/>
                  </a:lnTo>
                  <a:lnTo>
                    <a:pt x="174536" y="17043"/>
                  </a:lnTo>
                  <a:close/>
                </a:path>
                <a:path w="174625" h="106680">
                  <a:moveTo>
                    <a:pt x="174536" y="8521"/>
                  </a:moveTo>
                  <a:lnTo>
                    <a:pt x="168567" y="10223"/>
                  </a:lnTo>
                  <a:lnTo>
                    <a:pt x="168567" y="17043"/>
                  </a:lnTo>
                  <a:lnTo>
                    <a:pt x="174536" y="15328"/>
                  </a:lnTo>
                  <a:lnTo>
                    <a:pt x="174536" y="8521"/>
                  </a:lnTo>
                  <a:close/>
                </a:path>
                <a:path w="174625" h="106680">
                  <a:moveTo>
                    <a:pt x="174536" y="0"/>
                  </a:moveTo>
                  <a:lnTo>
                    <a:pt x="168567" y="1714"/>
                  </a:lnTo>
                  <a:lnTo>
                    <a:pt x="168567" y="7658"/>
                  </a:lnTo>
                  <a:lnTo>
                    <a:pt x="174536" y="6807"/>
                  </a:lnTo>
                  <a:lnTo>
                    <a:pt x="1745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218942" y="2465031"/>
              <a:ext cx="84455" cy="101600"/>
            </a:xfrm>
            <a:custGeom>
              <a:avLst/>
              <a:gdLst/>
              <a:ahLst/>
              <a:cxnLst/>
              <a:rect l="l" t="t" r="r" b="b"/>
              <a:pathLst>
                <a:path w="84454" h="101600">
                  <a:moveTo>
                    <a:pt x="6819" y="91948"/>
                  </a:moveTo>
                  <a:lnTo>
                    <a:pt x="0" y="93637"/>
                  </a:lnTo>
                  <a:lnTo>
                    <a:pt x="0" y="101307"/>
                  </a:lnTo>
                  <a:lnTo>
                    <a:pt x="6819" y="98755"/>
                  </a:lnTo>
                  <a:lnTo>
                    <a:pt x="6819" y="91948"/>
                  </a:lnTo>
                  <a:close/>
                </a:path>
                <a:path w="84454" h="101600">
                  <a:moveTo>
                    <a:pt x="6819" y="83413"/>
                  </a:moveTo>
                  <a:lnTo>
                    <a:pt x="0" y="84289"/>
                  </a:lnTo>
                  <a:lnTo>
                    <a:pt x="0" y="91948"/>
                  </a:lnTo>
                  <a:lnTo>
                    <a:pt x="6819" y="89382"/>
                  </a:lnTo>
                  <a:lnTo>
                    <a:pt x="6819" y="83413"/>
                  </a:lnTo>
                  <a:close/>
                </a:path>
                <a:path w="84454" h="101600">
                  <a:moveTo>
                    <a:pt x="6819" y="73215"/>
                  </a:moveTo>
                  <a:lnTo>
                    <a:pt x="0" y="75768"/>
                  </a:lnTo>
                  <a:lnTo>
                    <a:pt x="0" y="82575"/>
                  </a:lnTo>
                  <a:lnTo>
                    <a:pt x="6819" y="80886"/>
                  </a:lnTo>
                  <a:lnTo>
                    <a:pt x="6819" y="73215"/>
                  </a:lnTo>
                  <a:close/>
                </a:path>
                <a:path w="84454" h="101600">
                  <a:moveTo>
                    <a:pt x="6819" y="64681"/>
                  </a:moveTo>
                  <a:lnTo>
                    <a:pt x="0" y="66395"/>
                  </a:lnTo>
                  <a:lnTo>
                    <a:pt x="0" y="73215"/>
                  </a:lnTo>
                  <a:lnTo>
                    <a:pt x="6819" y="71513"/>
                  </a:lnTo>
                  <a:lnTo>
                    <a:pt x="6819" y="64681"/>
                  </a:lnTo>
                  <a:close/>
                </a:path>
                <a:path w="84454" h="101600">
                  <a:moveTo>
                    <a:pt x="6819" y="55346"/>
                  </a:moveTo>
                  <a:lnTo>
                    <a:pt x="0" y="57035"/>
                  </a:lnTo>
                  <a:lnTo>
                    <a:pt x="0" y="63842"/>
                  </a:lnTo>
                  <a:lnTo>
                    <a:pt x="6819" y="62153"/>
                  </a:lnTo>
                  <a:lnTo>
                    <a:pt x="6819" y="55346"/>
                  </a:lnTo>
                  <a:close/>
                </a:path>
                <a:path w="84454" h="101600">
                  <a:moveTo>
                    <a:pt x="6819" y="45961"/>
                  </a:moveTo>
                  <a:lnTo>
                    <a:pt x="0" y="47663"/>
                  </a:lnTo>
                  <a:lnTo>
                    <a:pt x="0" y="54483"/>
                  </a:lnTo>
                  <a:lnTo>
                    <a:pt x="6819" y="52781"/>
                  </a:lnTo>
                  <a:lnTo>
                    <a:pt x="6819" y="45961"/>
                  </a:lnTo>
                  <a:close/>
                </a:path>
                <a:path w="84454" h="101600">
                  <a:moveTo>
                    <a:pt x="6819" y="36588"/>
                  </a:moveTo>
                  <a:lnTo>
                    <a:pt x="0" y="38303"/>
                  </a:lnTo>
                  <a:lnTo>
                    <a:pt x="0" y="45961"/>
                  </a:lnTo>
                  <a:lnTo>
                    <a:pt x="6819" y="43408"/>
                  </a:lnTo>
                  <a:lnTo>
                    <a:pt x="6819" y="36588"/>
                  </a:lnTo>
                  <a:close/>
                </a:path>
                <a:path w="84454" h="101600">
                  <a:moveTo>
                    <a:pt x="6819" y="0"/>
                  </a:moveTo>
                  <a:lnTo>
                    <a:pt x="0" y="1714"/>
                  </a:lnTo>
                  <a:lnTo>
                    <a:pt x="0" y="8509"/>
                  </a:lnTo>
                  <a:lnTo>
                    <a:pt x="6819" y="6807"/>
                  </a:lnTo>
                  <a:lnTo>
                    <a:pt x="6819" y="0"/>
                  </a:lnTo>
                  <a:close/>
                </a:path>
                <a:path w="84454" h="101600">
                  <a:moveTo>
                    <a:pt x="15328" y="89382"/>
                  </a:moveTo>
                  <a:lnTo>
                    <a:pt x="8521" y="91084"/>
                  </a:lnTo>
                  <a:lnTo>
                    <a:pt x="8521" y="98755"/>
                  </a:lnTo>
                  <a:lnTo>
                    <a:pt x="15328" y="96202"/>
                  </a:lnTo>
                  <a:lnTo>
                    <a:pt x="15328" y="89382"/>
                  </a:lnTo>
                  <a:close/>
                </a:path>
                <a:path w="84454" h="101600">
                  <a:moveTo>
                    <a:pt x="15328" y="80886"/>
                  </a:moveTo>
                  <a:lnTo>
                    <a:pt x="8521" y="82575"/>
                  </a:lnTo>
                  <a:lnTo>
                    <a:pt x="8521" y="89382"/>
                  </a:lnTo>
                  <a:lnTo>
                    <a:pt x="15328" y="87680"/>
                  </a:lnTo>
                  <a:lnTo>
                    <a:pt x="15328" y="80886"/>
                  </a:lnTo>
                  <a:close/>
                </a:path>
                <a:path w="84454" h="101600">
                  <a:moveTo>
                    <a:pt x="15328" y="70662"/>
                  </a:moveTo>
                  <a:lnTo>
                    <a:pt x="8521" y="73215"/>
                  </a:lnTo>
                  <a:lnTo>
                    <a:pt x="8521" y="80022"/>
                  </a:lnTo>
                  <a:lnTo>
                    <a:pt x="15328" y="78308"/>
                  </a:lnTo>
                  <a:lnTo>
                    <a:pt x="15328" y="70662"/>
                  </a:lnTo>
                  <a:close/>
                </a:path>
                <a:path w="84454" h="101600">
                  <a:moveTo>
                    <a:pt x="15328" y="62153"/>
                  </a:moveTo>
                  <a:lnTo>
                    <a:pt x="8521" y="63842"/>
                  </a:lnTo>
                  <a:lnTo>
                    <a:pt x="8521" y="70662"/>
                  </a:lnTo>
                  <a:lnTo>
                    <a:pt x="15328" y="68961"/>
                  </a:lnTo>
                  <a:lnTo>
                    <a:pt x="15328" y="62153"/>
                  </a:lnTo>
                  <a:close/>
                </a:path>
                <a:path w="84454" h="101600">
                  <a:moveTo>
                    <a:pt x="15328" y="52781"/>
                  </a:moveTo>
                  <a:lnTo>
                    <a:pt x="8521" y="54483"/>
                  </a:lnTo>
                  <a:lnTo>
                    <a:pt x="8521" y="61302"/>
                  </a:lnTo>
                  <a:lnTo>
                    <a:pt x="15328" y="59601"/>
                  </a:lnTo>
                  <a:lnTo>
                    <a:pt x="15328" y="52781"/>
                  </a:lnTo>
                  <a:close/>
                </a:path>
                <a:path w="84454" h="101600">
                  <a:moveTo>
                    <a:pt x="15328" y="43408"/>
                  </a:moveTo>
                  <a:lnTo>
                    <a:pt x="8521" y="45110"/>
                  </a:lnTo>
                  <a:lnTo>
                    <a:pt x="8521" y="52781"/>
                  </a:lnTo>
                  <a:lnTo>
                    <a:pt x="15328" y="51079"/>
                  </a:lnTo>
                  <a:lnTo>
                    <a:pt x="15328" y="43408"/>
                  </a:lnTo>
                  <a:close/>
                </a:path>
                <a:path w="84454" h="101600">
                  <a:moveTo>
                    <a:pt x="15328" y="34036"/>
                  </a:moveTo>
                  <a:lnTo>
                    <a:pt x="8521" y="35750"/>
                  </a:lnTo>
                  <a:lnTo>
                    <a:pt x="8521" y="43408"/>
                  </a:lnTo>
                  <a:lnTo>
                    <a:pt x="15328" y="40868"/>
                  </a:lnTo>
                  <a:lnTo>
                    <a:pt x="15328" y="34036"/>
                  </a:lnTo>
                  <a:close/>
                </a:path>
                <a:path w="84454" h="101600">
                  <a:moveTo>
                    <a:pt x="24701" y="87680"/>
                  </a:moveTo>
                  <a:lnTo>
                    <a:pt x="17881" y="89382"/>
                  </a:lnTo>
                  <a:lnTo>
                    <a:pt x="17881" y="96202"/>
                  </a:lnTo>
                  <a:lnTo>
                    <a:pt x="24701" y="94488"/>
                  </a:lnTo>
                  <a:lnTo>
                    <a:pt x="24701" y="87680"/>
                  </a:lnTo>
                  <a:close/>
                </a:path>
                <a:path w="84454" h="101600">
                  <a:moveTo>
                    <a:pt x="24701" y="78308"/>
                  </a:moveTo>
                  <a:lnTo>
                    <a:pt x="17881" y="80022"/>
                  </a:lnTo>
                  <a:lnTo>
                    <a:pt x="17881" y="86829"/>
                  </a:lnTo>
                  <a:lnTo>
                    <a:pt x="24701" y="85128"/>
                  </a:lnTo>
                  <a:lnTo>
                    <a:pt x="24701" y="78308"/>
                  </a:lnTo>
                  <a:close/>
                </a:path>
                <a:path w="84454" h="101600">
                  <a:moveTo>
                    <a:pt x="24701" y="68961"/>
                  </a:moveTo>
                  <a:lnTo>
                    <a:pt x="17881" y="70662"/>
                  </a:lnTo>
                  <a:lnTo>
                    <a:pt x="17881" y="77470"/>
                  </a:lnTo>
                  <a:lnTo>
                    <a:pt x="24701" y="75768"/>
                  </a:lnTo>
                  <a:lnTo>
                    <a:pt x="24701" y="68961"/>
                  </a:lnTo>
                  <a:close/>
                </a:path>
                <a:path w="84454" h="101600">
                  <a:moveTo>
                    <a:pt x="24701" y="59601"/>
                  </a:moveTo>
                  <a:lnTo>
                    <a:pt x="17881" y="61302"/>
                  </a:lnTo>
                  <a:lnTo>
                    <a:pt x="17881" y="68110"/>
                  </a:lnTo>
                  <a:lnTo>
                    <a:pt x="24701" y="66395"/>
                  </a:lnTo>
                  <a:lnTo>
                    <a:pt x="24701" y="59601"/>
                  </a:lnTo>
                  <a:close/>
                </a:path>
                <a:path w="84454" h="101600">
                  <a:moveTo>
                    <a:pt x="24701" y="50228"/>
                  </a:moveTo>
                  <a:lnTo>
                    <a:pt x="17881" y="52781"/>
                  </a:lnTo>
                  <a:lnTo>
                    <a:pt x="17881" y="58724"/>
                  </a:lnTo>
                  <a:lnTo>
                    <a:pt x="24701" y="57886"/>
                  </a:lnTo>
                  <a:lnTo>
                    <a:pt x="24701" y="50228"/>
                  </a:lnTo>
                  <a:close/>
                </a:path>
                <a:path w="84454" h="101600">
                  <a:moveTo>
                    <a:pt x="24701" y="40868"/>
                  </a:moveTo>
                  <a:lnTo>
                    <a:pt x="17881" y="43408"/>
                  </a:lnTo>
                  <a:lnTo>
                    <a:pt x="17881" y="50228"/>
                  </a:lnTo>
                  <a:lnTo>
                    <a:pt x="24701" y="48526"/>
                  </a:lnTo>
                  <a:lnTo>
                    <a:pt x="24701" y="40868"/>
                  </a:lnTo>
                  <a:close/>
                </a:path>
                <a:path w="84454" h="101600">
                  <a:moveTo>
                    <a:pt x="24701" y="32359"/>
                  </a:moveTo>
                  <a:lnTo>
                    <a:pt x="17881" y="34048"/>
                  </a:lnTo>
                  <a:lnTo>
                    <a:pt x="17881" y="40881"/>
                  </a:lnTo>
                  <a:lnTo>
                    <a:pt x="24701" y="39166"/>
                  </a:lnTo>
                  <a:lnTo>
                    <a:pt x="24701" y="32359"/>
                  </a:lnTo>
                  <a:close/>
                </a:path>
                <a:path w="84454" h="101600">
                  <a:moveTo>
                    <a:pt x="33197" y="85128"/>
                  </a:moveTo>
                  <a:lnTo>
                    <a:pt x="26390" y="86829"/>
                  </a:lnTo>
                  <a:lnTo>
                    <a:pt x="26390" y="93637"/>
                  </a:lnTo>
                  <a:lnTo>
                    <a:pt x="33197" y="91948"/>
                  </a:lnTo>
                  <a:lnTo>
                    <a:pt x="33197" y="85128"/>
                  </a:lnTo>
                  <a:close/>
                </a:path>
                <a:path w="84454" h="101600">
                  <a:moveTo>
                    <a:pt x="33197" y="75768"/>
                  </a:moveTo>
                  <a:lnTo>
                    <a:pt x="26390" y="77470"/>
                  </a:lnTo>
                  <a:lnTo>
                    <a:pt x="26390" y="84289"/>
                  </a:lnTo>
                  <a:lnTo>
                    <a:pt x="33197" y="82575"/>
                  </a:lnTo>
                  <a:lnTo>
                    <a:pt x="33197" y="75768"/>
                  </a:lnTo>
                  <a:close/>
                </a:path>
                <a:path w="84454" h="101600">
                  <a:moveTo>
                    <a:pt x="33197" y="66395"/>
                  </a:moveTo>
                  <a:lnTo>
                    <a:pt x="26390" y="68110"/>
                  </a:lnTo>
                  <a:lnTo>
                    <a:pt x="26390" y="75768"/>
                  </a:lnTo>
                  <a:lnTo>
                    <a:pt x="33197" y="73215"/>
                  </a:lnTo>
                  <a:lnTo>
                    <a:pt x="33197" y="66395"/>
                  </a:lnTo>
                  <a:close/>
                </a:path>
                <a:path w="84454" h="101600">
                  <a:moveTo>
                    <a:pt x="33197" y="57886"/>
                  </a:moveTo>
                  <a:lnTo>
                    <a:pt x="26390" y="58724"/>
                  </a:lnTo>
                  <a:lnTo>
                    <a:pt x="26390" y="66395"/>
                  </a:lnTo>
                  <a:lnTo>
                    <a:pt x="33197" y="64681"/>
                  </a:lnTo>
                  <a:lnTo>
                    <a:pt x="33197" y="57886"/>
                  </a:lnTo>
                  <a:close/>
                </a:path>
                <a:path w="84454" h="101600">
                  <a:moveTo>
                    <a:pt x="33197" y="48526"/>
                  </a:moveTo>
                  <a:lnTo>
                    <a:pt x="26390" y="50228"/>
                  </a:lnTo>
                  <a:lnTo>
                    <a:pt x="26390" y="57035"/>
                  </a:lnTo>
                  <a:lnTo>
                    <a:pt x="33197" y="55346"/>
                  </a:lnTo>
                  <a:lnTo>
                    <a:pt x="33197" y="48526"/>
                  </a:lnTo>
                  <a:close/>
                </a:path>
                <a:path w="84454" h="101600">
                  <a:moveTo>
                    <a:pt x="33197" y="39154"/>
                  </a:moveTo>
                  <a:lnTo>
                    <a:pt x="26390" y="40868"/>
                  </a:lnTo>
                  <a:lnTo>
                    <a:pt x="26390" y="47663"/>
                  </a:lnTo>
                  <a:lnTo>
                    <a:pt x="33197" y="45961"/>
                  </a:lnTo>
                  <a:lnTo>
                    <a:pt x="33197" y="39154"/>
                  </a:lnTo>
                  <a:close/>
                </a:path>
                <a:path w="84454" h="101600">
                  <a:moveTo>
                    <a:pt x="33197" y="29806"/>
                  </a:moveTo>
                  <a:lnTo>
                    <a:pt x="26390" y="31521"/>
                  </a:lnTo>
                  <a:lnTo>
                    <a:pt x="26390" y="38315"/>
                  </a:lnTo>
                  <a:lnTo>
                    <a:pt x="33197" y="36601"/>
                  </a:lnTo>
                  <a:lnTo>
                    <a:pt x="33197" y="29806"/>
                  </a:lnTo>
                  <a:close/>
                </a:path>
                <a:path w="84454" h="101600">
                  <a:moveTo>
                    <a:pt x="41719" y="82575"/>
                  </a:moveTo>
                  <a:lnTo>
                    <a:pt x="34912" y="84289"/>
                  </a:lnTo>
                  <a:lnTo>
                    <a:pt x="34912" y="91084"/>
                  </a:lnTo>
                  <a:lnTo>
                    <a:pt x="41719" y="89382"/>
                  </a:lnTo>
                  <a:lnTo>
                    <a:pt x="41719" y="82575"/>
                  </a:lnTo>
                  <a:close/>
                </a:path>
                <a:path w="84454" h="101600">
                  <a:moveTo>
                    <a:pt x="41719" y="73215"/>
                  </a:moveTo>
                  <a:lnTo>
                    <a:pt x="34912" y="74917"/>
                  </a:lnTo>
                  <a:lnTo>
                    <a:pt x="34912" y="82575"/>
                  </a:lnTo>
                  <a:lnTo>
                    <a:pt x="41719" y="80022"/>
                  </a:lnTo>
                  <a:lnTo>
                    <a:pt x="41719" y="73215"/>
                  </a:lnTo>
                  <a:close/>
                </a:path>
                <a:path w="84454" h="101600">
                  <a:moveTo>
                    <a:pt x="41719" y="64681"/>
                  </a:moveTo>
                  <a:lnTo>
                    <a:pt x="34912" y="65544"/>
                  </a:lnTo>
                  <a:lnTo>
                    <a:pt x="34912" y="73215"/>
                  </a:lnTo>
                  <a:lnTo>
                    <a:pt x="41719" y="70662"/>
                  </a:lnTo>
                  <a:lnTo>
                    <a:pt x="41719" y="64681"/>
                  </a:lnTo>
                  <a:close/>
                </a:path>
                <a:path w="84454" h="101600">
                  <a:moveTo>
                    <a:pt x="41719" y="55346"/>
                  </a:moveTo>
                  <a:lnTo>
                    <a:pt x="34912" y="57035"/>
                  </a:lnTo>
                  <a:lnTo>
                    <a:pt x="34912" y="63842"/>
                  </a:lnTo>
                  <a:lnTo>
                    <a:pt x="41719" y="62153"/>
                  </a:lnTo>
                  <a:lnTo>
                    <a:pt x="41719" y="55346"/>
                  </a:lnTo>
                  <a:close/>
                </a:path>
                <a:path w="84454" h="101600">
                  <a:moveTo>
                    <a:pt x="41719" y="45961"/>
                  </a:moveTo>
                  <a:lnTo>
                    <a:pt x="34912" y="47663"/>
                  </a:lnTo>
                  <a:lnTo>
                    <a:pt x="34912" y="54483"/>
                  </a:lnTo>
                  <a:lnTo>
                    <a:pt x="41719" y="52781"/>
                  </a:lnTo>
                  <a:lnTo>
                    <a:pt x="41719" y="45961"/>
                  </a:lnTo>
                  <a:close/>
                </a:path>
                <a:path w="84454" h="101600">
                  <a:moveTo>
                    <a:pt x="41719" y="36588"/>
                  </a:moveTo>
                  <a:lnTo>
                    <a:pt x="34912" y="38303"/>
                  </a:lnTo>
                  <a:lnTo>
                    <a:pt x="34912" y="45961"/>
                  </a:lnTo>
                  <a:lnTo>
                    <a:pt x="41719" y="43408"/>
                  </a:lnTo>
                  <a:lnTo>
                    <a:pt x="41719" y="36588"/>
                  </a:lnTo>
                  <a:close/>
                </a:path>
                <a:path w="84454" h="101600">
                  <a:moveTo>
                    <a:pt x="41719" y="28079"/>
                  </a:moveTo>
                  <a:lnTo>
                    <a:pt x="34912" y="28943"/>
                  </a:lnTo>
                  <a:lnTo>
                    <a:pt x="34912" y="36588"/>
                  </a:lnTo>
                  <a:lnTo>
                    <a:pt x="41719" y="34036"/>
                  </a:lnTo>
                  <a:lnTo>
                    <a:pt x="41719" y="28079"/>
                  </a:lnTo>
                  <a:close/>
                </a:path>
                <a:path w="84454" h="101600">
                  <a:moveTo>
                    <a:pt x="50241" y="80022"/>
                  </a:moveTo>
                  <a:lnTo>
                    <a:pt x="43434" y="81724"/>
                  </a:lnTo>
                  <a:lnTo>
                    <a:pt x="43434" y="89382"/>
                  </a:lnTo>
                  <a:lnTo>
                    <a:pt x="50241" y="86829"/>
                  </a:lnTo>
                  <a:lnTo>
                    <a:pt x="50241" y="80022"/>
                  </a:lnTo>
                  <a:close/>
                </a:path>
                <a:path w="84454" h="101600">
                  <a:moveTo>
                    <a:pt x="50241" y="70662"/>
                  </a:moveTo>
                  <a:lnTo>
                    <a:pt x="43434" y="72364"/>
                  </a:lnTo>
                  <a:lnTo>
                    <a:pt x="43434" y="80022"/>
                  </a:lnTo>
                  <a:lnTo>
                    <a:pt x="50241" y="77470"/>
                  </a:lnTo>
                  <a:lnTo>
                    <a:pt x="50241" y="70662"/>
                  </a:lnTo>
                  <a:close/>
                </a:path>
                <a:path w="84454" h="101600">
                  <a:moveTo>
                    <a:pt x="50241" y="62153"/>
                  </a:moveTo>
                  <a:lnTo>
                    <a:pt x="43434" y="63842"/>
                  </a:lnTo>
                  <a:lnTo>
                    <a:pt x="43434" y="70662"/>
                  </a:lnTo>
                  <a:lnTo>
                    <a:pt x="50241" y="68961"/>
                  </a:lnTo>
                  <a:lnTo>
                    <a:pt x="50241" y="62153"/>
                  </a:lnTo>
                  <a:close/>
                </a:path>
                <a:path w="84454" h="101600">
                  <a:moveTo>
                    <a:pt x="50241" y="52781"/>
                  </a:moveTo>
                  <a:lnTo>
                    <a:pt x="43434" y="54483"/>
                  </a:lnTo>
                  <a:lnTo>
                    <a:pt x="43434" y="61302"/>
                  </a:lnTo>
                  <a:lnTo>
                    <a:pt x="50241" y="59601"/>
                  </a:lnTo>
                  <a:lnTo>
                    <a:pt x="50241" y="52781"/>
                  </a:lnTo>
                  <a:close/>
                </a:path>
                <a:path w="84454" h="101600">
                  <a:moveTo>
                    <a:pt x="50241" y="43408"/>
                  </a:moveTo>
                  <a:lnTo>
                    <a:pt x="43434" y="45961"/>
                  </a:lnTo>
                  <a:lnTo>
                    <a:pt x="43434" y="52781"/>
                  </a:lnTo>
                  <a:lnTo>
                    <a:pt x="50241" y="51079"/>
                  </a:lnTo>
                  <a:lnTo>
                    <a:pt x="50241" y="43408"/>
                  </a:lnTo>
                  <a:close/>
                </a:path>
                <a:path w="84454" h="101600">
                  <a:moveTo>
                    <a:pt x="50241" y="34036"/>
                  </a:moveTo>
                  <a:lnTo>
                    <a:pt x="43434" y="36588"/>
                  </a:lnTo>
                  <a:lnTo>
                    <a:pt x="43434" y="43408"/>
                  </a:lnTo>
                  <a:lnTo>
                    <a:pt x="50241" y="41719"/>
                  </a:lnTo>
                  <a:lnTo>
                    <a:pt x="50241" y="34036"/>
                  </a:lnTo>
                  <a:close/>
                </a:path>
                <a:path w="84454" h="101600">
                  <a:moveTo>
                    <a:pt x="50241" y="25552"/>
                  </a:moveTo>
                  <a:lnTo>
                    <a:pt x="43434" y="27241"/>
                  </a:lnTo>
                  <a:lnTo>
                    <a:pt x="43434" y="34048"/>
                  </a:lnTo>
                  <a:lnTo>
                    <a:pt x="50241" y="32359"/>
                  </a:lnTo>
                  <a:lnTo>
                    <a:pt x="50241" y="25552"/>
                  </a:lnTo>
                  <a:close/>
                </a:path>
                <a:path w="84454" h="101600">
                  <a:moveTo>
                    <a:pt x="58750" y="77470"/>
                  </a:moveTo>
                  <a:lnTo>
                    <a:pt x="51930" y="79171"/>
                  </a:lnTo>
                  <a:lnTo>
                    <a:pt x="51930" y="86829"/>
                  </a:lnTo>
                  <a:lnTo>
                    <a:pt x="58750" y="84289"/>
                  </a:lnTo>
                  <a:lnTo>
                    <a:pt x="58750" y="77470"/>
                  </a:lnTo>
                  <a:close/>
                </a:path>
                <a:path w="84454" h="101600">
                  <a:moveTo>
                    <a:pt x="58750" y="68961"/>
                  </a:moveTo>
                  <a:lnTo>
                    <a:pt x="51930" y="70662"/>
                  </a:lnTo>
                  <a:lnTo>
                    <a:pt x="51930" y="77470"/>
                  </a:lnTo>
                  <a:lnTo>
                    <a:pt x="58750" y="75768"/>
                  </a:lnTo>
                  <a:lnTo>
                    <a:pt x="58750" y="68961"/>
                  </a:lnTo>
                  <a:close/>
                </a:path>
                <a:path w="84454" h="101600">
                  <a:moveTo>
                    <a:pt x="58750" y="59601"/>
                  </a:moveTo>
                  <a:lnTo>
                    <a:pt x="51930" y="61302"/>
                  </a:lnTo>
                  <a:lnTo>
                    <a:pt x="51930" y="68110"/>
                  </a:lnTo>
                  <a:lnTo>
                    <a:pt x="58750" y="66395"/>
                  </a:lnTo>
                  <a:lnTo>
                    <a:pt x="58750" y="59601"/>
                  </a:lnTo>
                  <a:close/>
                </a:path>
                <a:path w="84454" h="101600">
                  <a:moveTo>
                    <a:pt x="58750" y="50228"/>
                  </a:moveTo>
                  <a:lnTo>
                    <a:pt x="51930" y="52781"/>
                  </a:lnTo>
                  <a:lnTo>
                    <a:pt x="51930" y="58724"/>
                  </a:lnTo>
                  <a:lnTo>
                    <a:pt x="58750" y="57886"/>
                  </a:lnTo>
                  <a:lnTo>
                    <a:pt x="58750" y="50228"/>
                  </a:lnTo>
                  <a:close/>
                </a:path>
                <a:path w="84454" h="101600">
                  <a:moveTo>
                    <a:pt x="58750" y="40868"/>
                  </a:moveTo>
                  <a:lnTo>
                    <a:pt x="51930" y="43408"/>
                  </a:lnTo>
                  <a:lnTo>
                    <a:pt x="51930" y="50228"/>
                  </a:lnTo>
                  <a:lnTo>
                    <a:pt x="58750" y="48526"/>
                  </a:lnTo>
                  <a:lnTo>
                    <a:pt x="58750" y="40868"/>
                  </a:lnTo>
                  <a:close/>
                </a:path>
                <a:path w="84454" h="101600">
                  <a:moveTo>
                    <a:pt x="58750" y="32359"/>
                  </a:moveTo>
                  <a:lnTo>
                    <a:pt x="51930" y="34048"/>
                  </a:lnTo>
                  <a:lnTo>
                    <a:pt x="51930" y="40881"/>
                  </a:lnTo>
                  <a:lnTo>
                    <a:pt x="58750" y="39166"/>
                  </a:lnTo>
                  <a:lnTo>
                    <a:pt x="58750" y="32359"/>
                  </a:lnTo>
                  <a:close/>
                </a:path>
                <a:path w="84454" h="101600">
                  <a:moveTo>
                    <a:pt x="58750" y="22999"/>
                  </a:moveTo>
                  <a:lnTo>
                    <a:pt x="51930" y="24701"/>
                  </a:lnTo>
                  <a:lnTo>
                    <a:pt x="51930" y="31521"/>
                  </a:lnTo>
                  <a:lnTo>
                    <a:pt x="58750" y="29806"/>
                  </a:lnTo>
                  <a:lnTo>
                    <a:pt x="58750" y="22999"/>
                  </a:lnTo>
                  <a:close/>
                </a:path>
                <a:path w="84454" h="101600">
                  <a:moveTo>
                    <a:pt x="67259" y="75768"/>
                  </a:moveTo>
                  <a:lnTo>
                    <a:pt x="60452" y="77470"/>
                  </a:lnTo>
                  <a:lnTo>
                    <a:pt x="60452" y="84289"/>
                  </a:lnTo>
                  <a:lnTo>
                    <a:pt x="67259" y="82575"/>
                  </a:lnTo>
                  <a:lnTo>
                    <a:pt x="67259" y="75768"/>
                  </a:lnTo>
                  <a:close/>
                </a:path>
                <a:path w="84454" h="101600">
                  <a:moveTo>
                    <a:pt x="67259" y="66395"/>
                  </a:moveTo>
                  <a:lnTo>
                    <a:pt x="60452" y="68110"/>
                  </a:lnTo>
                  <a:lnTo>
                    <a:pt x="60452" y="74917"/>
                  </a:lnTo>
                  <a:lnTo>
                    <a:pt x="67259" y="73215"/>
                  </a:lnTo>
                  <a:lnTo>
                    <a:pt x="67259" y="66395"/>
                  </a:lnTo>
                  <a:close/>
                </a:path>
                <a:path w="84454" h="101600">
                  <a:moveTo>
                    <a:pt x="67259" y="57035"/>
                  </a:moveTo>
                  <a:lnTo>
                    <a:pt x="60452" y="58724"/>
                  </a:lnTo>
                  <a:lnTo>
                    <a:pt x="60452" y="65544"/>
                  </a:lnTo>
                  <a:lnTo>
                    <a:pt x="67259" y="64681"/>
                  </a:lnTo>
                  <a:lnTo>
                    <a:pt x="67259" y="57035"/>
                  </a:lnTo>
                  <a:close/>
                </a:path>
                <a:path w="84454" h="101600">
                  <a:moveTo>
                    <a:pt x="67259" y="48526"/>
                  </a:moveTo>
                  <a:lnTo>
                    <a:pt x="60452" y="50228"/>
                  </a:lnTo>
                  <a:lnTo>
                    <a:pt x="60452" y="57035"/>
                  </a:lnTo>
                  <a:lnTo>
                    <a:pt x="67259" y="55346"/>
                  </a:lnTo>
                  <a:lnTo>
                    <a:pt x="67259" y="48526"/>
                  </a:lnTo>
                  <a:close/>
                </a:path>
                <a:path w="84454" h="101600">
                  <a:moveTo>
                    <a:pt x="67259" y="39154"/>
                  </a:moveTo>
                  <a:lnTo>
                    <a:pt x="60452" y="40868"/>
                  </a:lnTo>
                  <a:lnTo>
                    <a:pt x="60452" y="47663"/>
                  </a:lnTo>
                  <a:lnTo>
                    <a:pt x="67259" y="45961"/>
                  </a:lnTo>
                  <a:lnTo>
                    <a:pt x="67259" y="39154"/>
                  </a:lnTo>
                  <a:close/>
                </a:path>
                <a:path w="84454" h="101600">
                  <a:moveTo>
                    <a:pt x="67259" y="29806"/>
                  </a:moveTo>
                  <a:lnTo>
                    <a:pt x="60452" y="31521"/>
                  </a:lnTo>
                  <a:lnTo>
                    <a:pt x="60452" y="39166"/>
                  </a:lnTo>
                  <a:lnTo>
                    <a:pt x="67259" y="36601"/>
                  </a:lnTo>
                  <a:lnTo>
                    <a:pt x="67259" y="29806"/>
                  </a:lnTo>
                  <a:close/>
                </a:path>
                <a:path w="84454" h="101600">
                  <a:moveTo>
                    <a:pt x="67259" y="21285"/>
                  </a:moveTo>
                  <a:lnTo>
                    <a:pt x="60452" y="22136"/>
                  </a:lnTo>
                  <a:lnTo>
                    <a:pt x="60452" y="29806"/>
                  </a:lnTo>
                  <a:lnTo>
                    <a:pt x="67259" y="28092"/>
                  </a:lnTo>
                  <a:lnTo>
                    <a:pt x="67259" y="21285"/>
                  </a:lnTo>
                  <a:close/>
                </a:path>
                <a:path w="84454" h="101600">
                  <a:moveTo>
                    <a:pt x="75780" y="73215"/>
                  </a:moveTo>
                  <a:lnTo>
                    <a:pt x="68961" y="74917"/>
                  </a:lnTo>
                  <a:lnTo>
                    <a:pt x="68961" y="81724"/>
                  </a:lnTo>
                  <a:lnTo>
                    <a:pt x="75780" y="80022"/>
                  </a:lnTo>
                  <a:lnTo>
                    <a:pt x="75780" y="73215"/>
                  </a:lnTo>
                  <a:close/>
                </a:path>
                <a:path w="84454" h="101600">
                  <a:moveTo>
                    <a:pt x="75780" y="63842"/>
                  </a:moveTo>
                  <a:lnTo>
                    <a:pt x="68961" y="65544"/>
                  </a:lnTo>
                  <a:lnTo>
                    <a:pt x="68961" y="72364"/>
                  </a:lnTo>
                  <a:lnTo>
                    <a:pt x="75780" y="70662"/>
                  </a:lnTo>
                  <a:lnTo>
                    <a:pt x="75780" y="63842"/>
                  </a:lnTo>
                  <a:close/>
                </a:path>
                <a:path w="84454" h="101600">
                  <a:moveTo>
                    <a:pt x="75780" y="55346"/>
                  </a:moveTo>
                  <a:lnTo>
                    <a:pt x="68961" y="57035"/>
                  </a:lnTo>
                  <a:lnTo>
                    <a:pt x="68961" y="63842"/>
                  </a:lnTo>
                  <a:lnTo>
                    <a:pt x="75780" y="62153"/>
                  </a:lnTo>
                  <a:lnTo>
                    <a:pt x="75780" y="55346"/>
                  </a:lnTo>
                  <a:close/>
                </a:path>
                <a:path w="84454" h="101600">
                  <a:moveTo>
                    <a:pt x="75780" y="45961"/>
                  </a:moveTo>
                  <a:lnTo>
                    <a:pt x="68961" y="47663"/>
                  </a:lnTo>
                  <a:lnTo>
                    <a:pt x="68961" y="54483"/>
                  </a:lnTo>
                  <a:lnTo>
                    <a:pt x="75780" y="52781"/>
                  </a:lnTo>
                  <a:lnTo>
                    <a:pt x="75780" y="45961"/>
                  </a:lnTo>
                  <a:close/>
                </a:path>
                <a:path w="84454" h="101600">
                  <a:moveTo>
                    <a:pt x="75780" y="36588"/>
                  </a:moveTo>
                  <a:lnTo>
                    <a:pt x="68961" y="39154"/>
                  </a:lnTo>
                  <a:lnTo>
                    <a:pt x="68961" y="45961"/>
                  </a:lnTo>
                  <a:lnTo>
                    <a:pt x="75780" y="43408"/>
                  </a:lnTo>
                  <a:lnTo>
                    <a:pt x="75780" y="36588"/>
                  </a:lnTo>
                  <a:close/>
                </a:path>
                <a:path w="84454" h="101600">
                  <a:moveTo>
                    <a:pt x="75780" y="28092"/>
                  </a:moveTo>
                  <a:lnTo>
                    <a:pt x="68961" y="29806"/>
                  </a:lnTo>
                  <a:lnTo>
                    <a:pt x="68961" y="36601"/>
                  </a:lnTo>
                  <a:lnTo>
                    <a:pt x="75780" y="34899"/>
                  </a:lnTo>
                  <a:lnTo>
                    <a:pt x="75780" y="28092"/>
                  </a:lnTo>
                  <a:close/>
                </a:path>
                <a:path w="84454" h="101600">
                  <a:moveTo>
                    <a:pt x="75780" y="18732"/>
                  </a:moveTo>
                  <a:lnTo>
                    <a:pt x="68961" y="20434"/>
                  </a:lnTo>
                  <a:lnTo>
                    <a:pt x="68961" y="27228"/>
                  </a:lnTo>
                  <a:lnTo>
                    <a:pt x="75780" y="25539"/>
                  </a:lnTo>
                  <a:lnTo>
                    <a:pt x="75780" y="18732"/>
                  </a:lnTo>
                  <a:close/>
                </a:path>
                <a:path w="84454" h="101600">
                  <a:moveTo>
                    <a:pt x="84277" y="70662"/>
                  </a:moveTo>
                  <a:lnTo>
                    <a:pt x="77470" y="72364"/>
                  </a:lnTo>
                  <a:lnTo>
                    <a:pt x="77470" y="79171"/>
                  </a:lnTo>
                  <a:lnTo>
                    <a:pt x="84277" y="77470"/>
                  </a:lnTo>
                  <a:lnTo>
                    <a:pt x="84277" y="70662"/>
                  </a:lnTo>
                  <a:close/>
                </a:path>
                <a:path w="84454" h="101600">
                  <a:moveTo>
                    <a:pt x="84277" y="62153"/>
                  </a:moveTo>
                  <a:lnTo>
                    <a:pt x="77470" y="63842"/>
                  </a:lnTo>
                  <a:lnTo>
                    <a:pt x="77470" y="70662"/>
                  </a:lnTo>
                  <a:lnTo>
                    <a:pt x="84277" y="68961"/>
                  </a:lnTo>
                  <a:lnTo>
                    <a:pt x="84277" y="62153"/>
                  </a:lnTo>
                  <a:close/>
                </a:path>
                <a:path w="84454" h="101600">
                  <a:moveTo>
                    <a:pt x="84277" y="52781"/>
                  </a:moveTo>
                  <a:lnTo>
                    <a:pt x="77470" y="54483"/>
                  </a:lnTo>
                  <a:lnTo>
                    <a:pt x="77470" y="61302"/>
                  </a:lnTo>
                  <a:lnTo>
                    <a:pt x="84277" y="59601"/>
                  </a:lnTo>
                  <a:lnTo>
                    <a:pt x="84277" y="52781"/>
                  </a:lnTo>
                  <a:close/>
                </a:path>
                <a:path w="84454" h="101600">
                  <a:moveTo>
                    <a:pt x="84277" y="43408"/>
                  </a:moveTo>
                  <a:lnTo>
                    <a:pt x="77470" y="45961"/>
                  </a:lnTo>
                  <a:lnTo>
                    <a:pt x="77470" y="52781"/>
                  </a:lnTo>
                  <a:lnTo>
                    <a:pt x="84277" y="51079"/>
                  </a:lnTo>
                  <a:lnTo>
                    <a:pt x="84277" y="43408"/>
                  </a:lnTo>
                  <a:close/>
                </a:path>
                <a:path w="84454" h="101600">
                  <a:moveTo>
                    <a:pt x="84277" y="34886"/>
                  </a:moveTo>
                  <a:lnTo>
                    <a:pt x="77470" y="36588"/>
                  </a:lnTo>
                  <a:lnTo>
                    <a:pt x="77470" y="43408"/>
                  </a:lnTo>
                  <a:lnTo>
                    <a:pt x="84277" y="41719"/>
                  </a:lnTo>
                  <a:lnTo>
                    <a:pt x="84277" y="34886"/>
                  </a:lnTo>
                  <a:close/>
                </a:path>
                <a:path w="84454" h="101600">
                  <a:moveTo>
                    <a:pt x="84277" y="25552"/>
                  </a:moveTo>
                  <a:lnTo>
                    <a:pt x="77470" y="27241"/>
                  </a:lnTo>
                  <a:lnTo>
                    <a:pt x="77470" y="34048"/>
                  </a:lnTo>
                  <a:lnTo>
                    <a:pt x="84277" y="32359"/>
                  </a:lnTo>
                  <a:lnTo>
                    <a:pt x="84277" y="25552"/>
                  </a:lnTo>
                  <a:close/>
                </a:path>
                <a:path w="84454" h="101600">
                  <a:moveTo>
                    <a:pt x="84277" y="16167"/>
                  </a:moveTo>
                  <a:lnTo>
                    <a:pt x="77470" y="17868"/>
                  </a:lnTo>
                  <a:lnTo>
                    <a:pt x="77470" y="25539"/>
                  </a:lnTo>
                  <a:lnTo>
                    <a:pt x="84277" y="22987"/>
                  </a:lnTo>
                  <a:lnTo>
                    <a:pt x="84277" y="161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119348" y="2446311"/>
              <a:ext cx="184150" cy="147320"/>
            </a:xfrm>
            <a:custGeom>
              <a:avLst/>
              <a:gdLst/>
              <a:ahLst/>
              <a:cxnLst/>
              <a:rect l="l" t="t" r="r" b="b"/>
              <a:pathLst>
                <a:path w="184150" h="147319">
                  <a:moveTo>
                    <a:pt x="7658" y="137909"/>
                  </a:moveTo>
                  <a:lnTo>
                    <a:pt x="0" y="139611"/>
                  </a:lnTo>
                  <a:lnTo>
                    <a:pt x="0" y="147256"/>
                  </a:lnTo>
                  <a:lnTo>
                    <a:pt x="7658" y="145567"/>
                  </a:lnTo>
                  <a:lnTo>
                    <a:pt x="7658" y="137909"/>
                  </a:lnTo>
                  <a:close/>
                </a:path>
                <a:path w="184150" h="147319">
                  <a:moveTo>
                    <a:pt x="7658" y="90233"/>
                  </a:moveTo>
                  <a:lnTo>
                    <a:pt x="0" y="92773"/>
                  </a:lnTo>
                  <a:lnTo>
                    <a:pt x="0" y="99606"/>
                  </a:lnTo>
                  <a:lnTo>
                    <a:pt x="7658" y="97891"/>
                  </a:lnTo>
                  <a:lnTo>
                    <a:pt x="7658" y="90233"/>
                  </a:lnTo>
                  <a:close/>
                </a:path>
                <a:path w="184150" h="147319">
                  <a:moveTo>
                    <a:pt x="7658" y="80873"/>
                  </a:moveTo>
                  <a:lnTo>
                    <a:pt x="0" y="83400"/>
                  </a:lnTo>
                  <a:lnTo>
                    <a:pt x="0" y="90233"/>
                  </a:lnTo>
                  <a:lnTo>
                    <a:pt x="7658" y="88519"/>
                  </a:lnTo>
                  <a:lnTo>
                    <a:pt x="7658" y="80873"/>
                  </a:lnTo>
                  <a:close/>
                </a:path>
                <a:path w="184150" h="147319">
                  <a:moveTo>
                    <a:pt x="16167" y="135343"/>
                  </a:moveTo>
                  <a:lnTo>
                    <a:pt x="9347" y="137909"/>
                  </a:lnTo>
                  <a:lnTo>
                    <a:pt x="9347" y="144716"/>
                  </a:lnTo>
                  <a:lnTo>
                    <a:pt x="16167" y="143002"/>
                  </a:lnTo>
                  <a:lnTo>
                    <a:pt x="16167" y="135343"/>
                  </a:lnTo>
                  <a:close/>
                </a:path>
                <a:path w="184150" h="147319">
                  <a:moveTo>
                    <a:pt x="16167" y="88519"/>
                  </a:moveTo>
                  <a:lnTo>
                    <a:pt x="9347" y="90233"/>
                  </a:lnTo>
                  <a:lnTo>
                    <a:pt x="9347" y="97028"/>
                  </a:lnTo>
                  <a:lnTo>
                    <a:pt x="16167" y="95338"/>
                  </a:lnTo>
                  <a:lnTo>
                    <a:pt x="16167" y="88519"/>
                  </a:lnTo>
                  <a:close/>
                </a:path>
                <a:path w="184150" h="147319">
                  <a:moveTo>
                    <a:pt x="16167" y="78320"/>
                  </a:moveTo>
                  <a:lnTo>
                    <a:pt x="9347" y="80873"/>
                  </a:lnTo>
                  <a:lnTo>
                    <a:pt x="9347" y="87680"/>
                  </a:lnTo>
                  <a:lnTo>
                    <a:pt x="16167" y="85966"/>
                  </a:lnTo>
                  <a:lnTo>
                    <a:pt x="16167" y="78320"/>
                  </a:lnTo>
                  <a:close/>
                </a:path>
                <a:path w="184150" h="147319">
                  <a:moveTo>
                    <a:pt x="25552" y="132791"/>
                  </a:moveTo>
                  <a:lnTo>
                    <a:pt x="18732" y="135343"/>
                  </a:lnTo>
                  <a:lnTo>
                    <a:pt x="18732" y="142163"/>
                  </a:lnTo>
                  <a:lnTo>
                    <a:pt x="25552" y="140449"/>
                  </a:lnTo>
                  <a:lnTo>
                    <a:pt x="25552" y="132791"/>
                  </a:lnTo>
                  <a:close/>
                </a:path>
                <a:path w="184150" h="147319">
                  <a:moveTo>
                    <a:pt x="25552" y="85966"/>
                  </a:moveTo>
                  <a:lnTo>
                    <a:pt x="18732" y="87680"/>
                  </a:lnTo>
                  <a:lnTo>
                    <a:pt x="18732" y="95338"/>
                  </a:lnTo>
                  <a:lnTo>
                    <a:pt x="25552" y="92773"/>
                  </a:lnTo>
                  <a:lnTo>
                    <a:pt x="25552" y="85966"/>
                  </a:lnTo>
                  <a:close/>
                </a:path>
                <a:path w="184150" h="147319">
                  <a:moveTo>
                    <a:pt x="25552" y="76606"/>
                  </a:moveTo>
                  <a:lnTo>
                    <a:pt x="18732" y="78320"/>
                  </a:lnTo>
                  <a:lnTo>
                    <a:pt x="18732" y="85115"/>
                  </a:lnTo>
                  <a:lnTo>
                    <a:pt x="25552" y="83400"/>
                  </a:lnTo>
                  <a:lnTo>
                    <a:pt x="25552" y="76606"/>
                  </a:lnTo>
                  <a:close/>
                </a:path>
                <a:path w="184150" h="147319">
                  <a:moveTo>
                    <a:pt x="34899" y="130251"/>
                  </a:moveTo>
                  <a:lnTo>
                    <a:pt x="27241" y="132791"/>
                  </a:lnTo>
                  <a:lnTo>
                    <a:pt x="27241" y="139611"/>
                  </a:lnTo>
                  <a:lnTo>
                    <a:pt x="34899" y="137909"/>
                  </a:lnTo>
                  <a:lnTo>
                    <a:pt x="34899" y="130251"/>
                  </a:lnTo>
                  <a:close/>
                </a:path>
                <a:path w="184150" h="147319">
                  <a:moveTo>
                    <a:pt x="34899" y="83400"/>
                  </a:moveTo>
                  <a:lnTo>
                    <a:pt x="27241" y="85115"/>
                  </a:lnTo>
                  <a:lnTo>
                    <a:pt x="27241" y="92773"/>
                  </a:lnTo>
                  <a:lnTo>
                    <a:pt x="34899" y="90233"/>
                  </a:lnTo>
                  <a:lnTo>
                    <a:pt x="34899" y="83400"/>
                  </a:lnTo>
                  <a:close/>
                </a:path>
                <a:path w="184150" h="147319">
                  <a:moveTo>
                    <a:pt x="34899" y="74066"/>
                  </a:moveTo>
                  <a:lnTo>
                    <a:pt x="27241" y="75755"/>
                  </a:lnTo>
                  <a:lnTo>
                    <a:pt x="27241" y="83400"/>
                  </a:lnTo>
                  <a:lnTo>
                    <a:pt x="34899" y="80873"/>
                  </a:lnTo>
                  <a:lnTo>
                    <a:pt x="34899" y="74066"/>
                  </a:lnTo>
                  <a:close/>
                </a:path>
                <a:path w="184150" h="147319">
                  <a:moveTo>
                    <a:pt x="44272" y="127673"/>
                  </a:moveTo>
                  <a:lnTo>
                    <a:pt x="36601" y="130251"/>
                  </a:lnTo>
                  <a:lnTo>
                    <a:pt x="36601" y="137045"/>
                  </a:lnTo>
                  <a:lnTo>
                    <a:pt x="44272" y="135343"/>
                  </a:lnTo>
                  <a:lnTo>
                    <a:pt x="44272" y="127673"/>
                  </a:lnTo>
                  <a:close/>
                </a:path>
                <a:path w="184150" h="147319">
                  <a:moveTo>
                    <a:pt x="44272" y="80873"/>
                  </a:moveTo>
                  <a:lnTo>
                    <a:pt x="36601" y="83400"/>
                  </a:lnTo>
                  <a:lnTo>
                    <a:pt x="36601" y="90233"/>
                  </a:lnTo>
                  <a:lnTo>
                    <a:pt x="44272" y="88519"/>
                  </a:lnTo>
                  <a:lnTo>
                    <a:pt x="44272" y="80873"/>
                  </a:lnTo>
                  <a:close/>
                </a:path>
                <a:path w="184150" h="147319">
                  <a:moveTo>
                    <a:pt x="44272" y="71501"/>
                  </a:moveTo>
                  <a:lnTo>
                    <a:pt x="36601" y="73202"/>
                  </a:lnTo>
                  <a:lnTo>
                    <a:pt x="36601" y="80873"/>
                  </a:lnTo>
                  <a:lnTo>
                    <a:pt x="44272" y="78320"/>
                  </a:lnTo>
                  <a:lnTo>
                    <a:pt x="44272" y="71501"/>
                  </a:lnTo>
                  <a:close/>
                </a:path>
                <a:path w="184150" h="147319">
                  <a:moveTo>
                    <a:pt x="52781" y="125984"/>
                  </a:moveTo>
                  <a:lnTo>
                    <a:pt x="45974" y="127673"/>
                  </a:lnTo>
                  <a:lnTo>
                    <a:pt x="45974" y="134493"/>
                  </a:lnTo>
                  <a:lnTo>
                    <a:pt x="52781" y="132791"/>
                  </a:lnTo>
                  <a:lnTo>
                    <a:pt x="52781" y="125984"/>
                  </a:lnTo>
                  <a:close/>
                </a:path>
                <a:path w="184150" h="147319">
                  <a:moveTo>
                    <a:pt x="52781" y="78320"/>
                  </a:moveTo>
                  <a:lnTo>
                    <a:pt x="45974" y="80873"/>
                  </a:lnTo>
                  <a:lnTo>
                    <a:pt x="45974" y="87680"/>
                  </a:lnTo>
                  <a:lnTo>
                    <a:pt x="52781" y="85966"/>
                  </a:lnTo>
                  <a:lnTo>
                    <a:pt x="52781" y="78320"/>
                  </a:lnTo>
                  <a:close/>
                </a:path>
                <a:path w="184150" h="147319">
                  <a:moveTo>
                    <a:pt x="52781" y="69799"/>
                  </a:moveTo>
                  <a:lnTo>
                    <a:pt x="45974" y="71501"/>
                  </a:lnTo>
                  <a:lnTo>
                    <a:pt x="45974" y="78320"/>
                  </a:lnTo>
                  <a:lnTo>
                    <a:pt x="52781" y="76606"/>
                  </a:lnTo>
                  <a:lnTo>
                    <a:pt x="52781" y="69799"/>
                  </a:lnTo>
                  <a:close/>
                </a:path>
                <a:path w="184150" h="147319">
                  <a:moveTo>
                    <a:pt x="62153" y="123431"/>
                  </a:moveTo>
                  <a:lnTo>
                    <a:pt x="55333" y="125120"/>
                  </a:lnTo>
                  <a:lnTo>
                    <a:pt x="55333" y="131927"/>
                  </a:lnTo>
                  <a:lnTo>
                    <a:pt x="62153" y="130251"/>
                  </a:lnTo>
                  <a:lnTo>
                    <a:pt x="62153" y="123431"/>
                  </a:lnTo>
                  <a:close/>
                </a:path>
                <a:path w="184150" h="147319">
                  <a:moveTo>
                    <a:pt x="62153" y="76606"/>
                  </a:moveTo>
                  <a:lnTo>
                    <a:pt x="55333" y="78320"/>
                  </a:lnTo>
                  <a:lnTo>
                    <a:pt x="55333" y="85115"/>
                  </a:lnTo>
                  <a:lnTo>
                    <a:pt x="62153" y="83400"/>
                  </a:lnTo>
                  <a:lnTo>
                    <a:pt x="62153" y="76606"/>
                  </a:lnTo>
                  <a:close/>
                </a:path>
                <a:path w="184150" h="147319">
                  <a:moveTo>
                    <a:pt x="62153" y="67246"/>
                  </a:moveTo>
                  <a:lnTo>
                    <a:pt x="55333" y="68948"/>
                  </a:lnTo>
                  <a:lnTo>
                    <a:pt x="55333" y="75755"/>
                  </a:lnTo>
                  <a:lnTo>
                    <a:pt x="62153" y="74066"/>
                  </a:lnTo>
                  <a:lnTo>
                    <a:pt x="62153" y="67246"/>
                  </a:lnTo>
                  <a:close/>
                </a:path>
                <a:path w="184150" h="147319">
                  <a:moveTo>
                    <a:pt x="70650" y="120878"/>
                  </a:moveTo>
                  <a:lnTo>
                    <a:pt x="63842" y="122580"/>
                  </a:lnTo>
                  <a:lnTo>
                    <a:pt x="63842" y="129387"/>
                  </a:lnTo>
                  <a:lnTo>
                    <a:pt x="70650" y="127673"/>
                  </a:lnTo>
                  <a:lnTo>
                    <a:pt x="70650" y="120878"/>
                  </a:lnTo>
                  <a:close/>
                </a:path>
                <a:path w="184150" h="147319">
                  <a:moveTo>
                    <a:pt x="70650" y="74066"/>
                  </a:moveTo>
                  <a:lnTo>
                    <a:pt x="63842" y="75755"/>
                  </a:lnTo>
                  <a:lnTo>
                    <a:pt x="63842" y="83400"/>
                  </a:lnTo>
                  <a:lnTo>
                    <a:pt x="70650" y="80873"/>
                  </a:lnTo>
                  <a:lnTo>
                    <a:pt x="70650" y="74066"/>
                  </a:lnTo>
                  <a:close/>
                </a:path>
                <a:path w="184150" h="147319">
                  <a:moveTo>
                    <a:pt x="70650" y="64681"/>
                  </a:moveTo>
                  <a:lnTo>
                    <a:pt x="63842" y="66382"/>
                  </a:lnTo>
                  <a:lnTo>
                    <a:pt x="63842" y="73202"/>
                  </a:lnTo>
                  <a:lnTo>
                    <a:pt x="70650" y="71501"/>
                  </a:lnTo>
                  <a:lnTo>
                    <a:pt x="70650" y="64681"/>
                  </a:lnTo>
                  <a:close/>
                </a:path>
                <a:path w="184150" h="147319">
                  <a:moveTo>
                    <a:pt x="80022" y="118313"/>
                  </a:moveTo>
                  <a:lnTo>
                    <a:pt x="73202" y="120027"/>
                  </a:lnTo>
                  <a:lnTo>
                    <a:pt x="73202" y="126834"/>
                  </a:lnTo>
                  <a:lnTo>
                    <a:pt x="80022" y="125120"/>
                  </a:lnTo>
                  <a:lnTo>
                    <a:pt x="80022" y="118313"/>
                  </a:lnTo>
                  <a:close/>
                </a:path>
                <a:path w="184150" h="147319">
                  <a:moveTo>
                    <a:pt x="80022" y="71501"/>
                  </a:moveTo>
                  <a:lnTo>
                    <a:pt x="73202" y="73202"/>
                  </a:lnTo>
                  <a:lnTo>
                    <a:pt x="73202" y="80873"/>
                  </a:lnTo>
                  <a:lnTo>
                    <a:pt x="80022" y="78320"/>
                  </a:lnTo>
                  <a:lnTo>
                    <a:pt x="80022" y="71501"/>
                  </a:lnTo>
                  <a:close/>
                </a:path>
                <a:path w="184150" h="147319">
                  <a:moveTo>
                    <a:pt x="80022" y="62128"/>
                  </a:moveTo>
                  <a:lnTo>
                    <a:pt x="73202" y="63830"/>
                  </a:lnTo>
                  <a:lnTo>
                    <a:pt x="73202" y="71501"/>
                  </a:lnTo>
                  <a:lnTo>
                    <a:pt x="80022" y="69799"/>
                  </a:lnTo>
                  <a:lnTo>
                    <a:pt x="80022" y="62128"/>
                  </a:lnTo>
                  <a:close/>
                </a:path>
                <a:path w="184150" h="147319">
                  <a:moveTo>
                    <a:pt x="88531" y="115760"/>
                  </a:moveTo>
                  <a:lnTo>
                    <a:pt x="81724" y="117475"/>
                  </a:lnTo>
                  <a:lnTo>
                    <a:pt x="81724" y="125120"/>
                  </a:lnTo>
                  <a:lnTo>
                    <a:pt x="88531" y="122580"/>
                  </a:lnTo>
                  <a:lnTo>
                    <a:pt x="88531" y="115760"/>
                  </a:lnTo>
                  <a:close/>
                </a:path>
                <a:path w="184150" h="147319">
                  <a:moveTo>
                    <a:pt x="88531" y="78320"/>
                  </a:moveTo>
                  <a:lnTo>
                    <a:pt x="81724" y="80022"/>
                  </a:lnTo>
                  <a:lnTo>
                    <a:pt x="81724" y="87680"/>
                  </a:lnTo>
                  <a:lnTo>
                    <a:pt x="88531" y="85966"/>
                  </a:lnTo>
                  <a:lnTo>
                    <a:pt x="88531" y="78320"/>
                  </a:lnTo>
                  <a:close/>
                </a:path>
                <a:path w="184150" h="147319">
                  <a:moveTo>
                    <a:pt x="88531" y="69799"/>
                  </a:moveTo>
                  <a:lnTo>
                    <a:pt x="81724" y="71501"/>
                  </a:lnTo>
                  <a:lnTo>
                    <a:pt x="81724" y="78320"/>
                  </a:lnTo>
                  <a:lnTo>
                    <a:pt x="88531" y="76606"/>
                  </a:lnTo>
                  <a:lnTo>
                    <a:pt x="88531" y="69799"/>
                  </a:lnTo>
                  <a:close/>
                </a:path>
                <a:path w="184150" h="147319">
                  <a:moveTo>
                    <a:pt x="88531" y="59588"/>
                  </a:moveTo>
                  <a:lnTo>
                    <a:pt x="81724" y="62128"/>
                  </a:lnTo>
                  <a:lnTo>
                    <a:pt x="81724" y="68948"/>
                  </a:lnTo>
                  <a:lnTo>
                    <a:pt x="88531" y="67246"/>
                  </a:lnTo>
                  <a:lnTo>
                    <a:pt x="88531" y="59588"/>
                  </a:lnTo>
                  <a:close/>
                </a:path>
                <a:path w="184150" h="147319">
                  <a:moveTo>
                    <a:pt x="106413" y="45948"/>
                  </a:moveTo>
                  <a:lnTo>
                    <a:pt x="99593" y="47663"/>
                  </a:lnTo>
                  <a:lnTo>
                    <a:pt x="99593" y="54470"/>
                  </a:lnTo>
                  <a:lnTo>
                    <a:pt x="106413" y="52755"/>
                  </a:lnTo>
                  <a:lnTo>
                    <a:pt x="106413" y="45948"/>
                  </a:lnTo>
                  <a:close/>
                </a:path>
                <a:path w="184150" h="147319">
                  <a:moveTo>
                    <a:pt x="106413" y="36588"/>
                  </a:moveTo>
                  <a:lnTo>
                    <a:pt x="99593" y="38290"/>
                  </a:lnTo>
                  <a:lnTo>
                    <a:pt x="99593" y="45948"/>
                  </a:lnTo>
                  <a:lnTo>
                    <a:pt x="106413" y="44259"/>
                  </a:lnTo>
                  <a:lnTo>
                    <a:pt x="106413" y="36588"/>
                  </a:lnTo>
                  <a:close/>
                </a:path>
                <a:path w="184150" h="147319">
                  <a:moveTo>
                    <a:pt x="106413" y="28079"/>
                  </a:moveTo>
                  <a:lnTo>
                    <a:pt x="99593" y="28930"/>
                  </a:lnTo>
                  <a:lnTo>
                    <a:pt x="99593" y="36588"/>
                  </a:lnTo>
                  <a:lnTo>
                    <a:pt x="106413" y="34886"/>
                  </a:lnTo>
                  <a:lnTo>
                    <a:pt x="106413" y="28079"/>
                  </a:lnTo>
                  <a:close/>
                </a:path>
                <a:path w="184150" h="147319">
                  <a:moveTo>
                    <a:pt x="106413" y="18719"/>
                  </a:moveTo>
                  <a:lnTo>
                    <a:pt x="99593" y="20434"/>
                  </a:lnTo>
                  <a:lnTo>
                    <a:pt x="99593" y="27228"/>
                  </a:lnTo>
                  <a:lnTo>
                    <a:pt x="106413" y="25527"/>
                  </a:lnTo>
                  <a:lnTo>
                    <a:pt x="106413" y="18719"/>
                  </a:lnTo>
                  <a:close/>
                </a:path>
                <a:path w="184150" h="147319">
                  <a:moveTo>
                    <a:pt x="114922" y="44272"/>
                  </a:moveTo>
                  <a:lnTo>
                    <a:pt x="108115" y="45961"/>
                  </a:lnTo>
                  <a:lnTo>
                    <a:pt x="108115" y="52768"/>
                  </a:lnTo>
                  <a:lnTo>
                    <a:pt x="114922" y="51079"/>
                  </a:lnTo>
                  <a:lnTo>
                    <a:pt x="114922" y="44272"/>
                  </a:lnTo>
                  <a:close/>
                </a:path>
                <a:path w="184150" h="147319">
                  <a:moveTo>
                    <a:pt x="114922" y="34886"/>
                  </a:moveTo>
                  <a:lnTo>
                    <a:pt x="108115" y="36588"/>
                  </a:lnTo>
                  <a:lnTo>
                    <a:pt x="108115" y="43408"/>
                  </a:lnTo>
                  <a:lnTo>
                    <a:pt x="114922" y="41706"/>
                  </a:lnTo>
                  <a:lnTo>
                    <a:pt x="114922" y="34886"/>
                  </a:lnTo>
                  <a:close/>
                </a:path>
                <a:path w="184150" h="147319">
                  <a:moveTo>
                    <a:pt x="114922" y="25527"/>
                  </a:moveTo>
                  <a:lnTo>
                    <a:pt x="108115" y="27228"/>
                  </a:lnTo>
                  <a:lnTo>
                    <a:pt x="108115" y="34036"/>
                  </a:lnTo>
                  <a:lnTo>
                    <a:pt x="114922" y="32334"/>
                  </a:lnTo>
                  <a:lnTo>
                    <a:pt x="114922" y="25527"/>
                  </a:lnTo>
                  <a:close/>
                </a:path>
                <a:path w="184150" h="147319">
                  <a:moveTo>
                    <a:pt x="114922" y="16167"/>
                  </a:moveTo>
                  <a:lnTo>
                    <a:pt x="108115" y="17881"/>
                  </a:lnTo>
                  <a:lnTo>
                    <a:pt x="108115" y="24676"/>
                  </a:lnTo>
                  <a:lnTo>
                    <a:pt x="114922" y="22987"/>
                  </a:lnTo>
                  <a:lnTo>
                    <a:pt x="114922" y="16167"/>
                  </a:lnTo>
                  <a:close/>
                </a:path>
                <a:path w="184150" h="147319">
                  <a:moveTo>
                    <a:pt x="124294" y="41719"/>
                  </a:moveTo>
                  <a:lnTo>
                    <a:pt x="117475" y="43421"/>
                  </a:lnTo>
                  <a:lnTo>
                    <a:pt x="117475" y="50241"/>
                  </a:lnTo>
                  <a:lnTo>
                    <a:pt x="124294" y="48526"/>
                  </a:lnTo>
                  <a:lnTo>
                    <a:pt x="124294" y="41719"/>
                  </a:lnTo>
                  <a:close/>
                </a:path>
                <a:path w="184150" h="147319">
                  <a:moveTo>
                    <a:pt x="124294" y="32334"/>
                  </a:moveTo>
                  <a:lnTo>
                    <a:pt x="117475" y="34036"/>
                  </a:lnTo>
                  <a:lnTo>
                    <a:pt x="117475" y="40855"/>
                  </a:lnTo>
                  <a:lnTo>
                    <a:pt x="124294" y="39154"/>
                  </a:lnTo>
                  <a:lnTo>
                    <a:pt x="124294" y="32334"/>
                  </a:lnTo>
                  <a:close/>
                </a:path>
                <a:path w="184150" h="147319">
                  <a:moveTo>
                    <a:pt x="124294" y="22987"/>
                  </a:moveTo>
                  <a:lnTo>
                    <a:pt x="117475" y="24676"/>
                  </a:lnTo>
                  <a:lnTo>
                    <a:pt x="117475" y="32334"/>
                  </a:lnTo>
                  <a:lnTo>
                    <a:pt x="124294" y="29794"/>
                  </a:lnTo>
                  <a:lnTo>
                    <a:pt x="124294" y="22987"/>
                  </a:lnTo>
                  <a:close/>
                </a:path>
                <a:path w="184150" h="147319">
                  <a:moveTo>
                    <a:pt x="124294" y="14465"/>
                  </a:moveTo>
                  <a:lnTo>
                    <a:pt x="117475" y="15316"/>
                  </a:lnTo>
                  <a:lnTo>
                    <a:pt x="117475" y="22987"/>
                  </a:lnTo>
                  <a:lnTo>
                    <a:pt x="124294" y="21272"/>
                  </a:lnTo>
                  <a:lnTo>
                    <a:pt x="124294" y="14465"/>
                  </a:lnTo>
                  <a:close/>
                </a:path>
                <a:path w="184150" h="147319">
                  <a:moveTo>
                    <a:pt x="132791" y="39154"/>
                  </a:moveTo>
                  <a:lnTo>
                    <a:pt x="125984" y="40855"/>
                  </a:lnTo>
                  <a:lnTo>
                    <a:pt x="125984" y="47663"/>
                  </a:lnTo>
                  <a:lnTo>
                    <a:pt x="132791" y="46812"/>
                  </a:lnTo>
                  <a:lnTo>
                    <a:pt x="132791" y="39154"/>
                  </a:lnTo>
                  <a:close/>
                </a:path>
                <a:path w="184150" h="147319">
                  <a:moveTo>
                    <a:pt x="132791" y="29781"/>
                  </a:moveTo>
                  <a:lnTo>
                    <a:pt x="125984" y="32334"/>
                  </a:lnTo>
                  <a:lnTo>
                    <a:pt x="125984" y="39154"/>
                  </a:lnTo>
                  <a:lnTo>
                    <a:pt x="132791" y="37452"/>
                  </a:lnTo>
                  <a:lnTo>
                    <a:pt x="132791" y="29781"/>
                  </a:lnTo>
                  <a:close/>
                </a:path>
                <a:path w="184150" h="147319">
                  <a:moveTo>
                    <a:pt x="132791" y="21272"/>
                  </a:moveTo>
                  <a:lnTo>
                    <a:pt x="125984" y="22987"/>
                  </a:lnTo>
                  <a:lnTo>
                    <a:pt x="125984" y="29794"/>
                  </a:lnTo>
                  <a:lnTo>
                    <a:pt x="132791" y="28079"/>
                  </a:lnTo>
                  <a:lnTo>
                    <a:pt x="132791" y="21272"/>
                  </a:lnTo>
                  <a:close/>
                </a:path>
                <a:path w="184150" h="147319">
                  <a:moveTo>
                    <a:pt x="132791" y="11912"/>
                  </a:moveTo>
                  <a:lnTo>
                    <a:pt x="125984" y="13614"/>
                  </a:lnTo>
                  <a:lnTo>
                    <a:pt x="125984" y="20434"/>
                  </a:lnTo>
                  <a:lnTo>
                    <a:pt x="132791" y="18719"/>
                  </a:lnTo>
                  <a:lnTo>
                    <a:pt x="132791" y="11912"/>
                  </a:lnTo>
                  <a:close/>
                </a:path>
                <a:path w="184150" h="147319">
                  <a:moveTo>
                    <a:pt x="141312" y="37452"/>
                  </a:moveTo>
                  <a:lnTo>
                    <a:pt x="134505" y="39154"/>
                  </a:lnTo>
                  <a:lnTo>
                    <a:pt x="134505" y="45948"/>
                  </a:lnTo>
                  <a:lnTo>
                    <a:pt x="141312" y="44259"/>
                  </a:lnTo>
                  <a:lnTo>
                    <a:pt x="141312" y="37452"/>
                  </a:lnTo>
                  <a:close/>
                </a:path>
                <a:path w="184150" h="147319">
                  <a:moveTo>
                    <a:pt x="141312" y="28079"/>
                  </a:moveTo>
                  <a:lnTo>
                    <a:pt x="134505" y="29794"/>
                  </a:lnTo>
                  <a:lnTo>
                    <a:pt x="134505" y="36588"/>
                  </a:lnTo>
                  <a:lnTo>
                    <a:pt x="141312" y="34886"/>
                  </a:lnTo>
                  <a:lnTo>
                    <a:pt x="141312" y="28079"/>
                  </a:lnTo>
                  <a:close/>
                </a:path>
                <a:path w="184150" h="147319">
                  <a:moveTo>
                    <a:pt x="141312" y="18719"/>
                  </a:moveTo>
                  <a:lnTo>
                    <a:pt x="134505" y="20434"/>
                  </a:lnTo>
                  <a:lnTo>
                    <a:pt x="134505" y="28079"/>
                  </a:lnTo>
                  <a:lnTo>
                    <a:pt x="141312" y="25527"/>
                  </a:lnTo>
                  <a:lnTo>
                    <a:pt x="141312" y="18719"/>
                  </a:lnTo>
                  <a:close/>
                </a:path>
                <a:path w="184150" h="147319">
                  <a:moveTo>
                    <a:pt x="141312" y="9359"/>
                  </a:moveTo>
                  <a:lnTo>
                    <a:pt x="134505" y="11061"/>
                  </a:lnTo>
                  <a:lnTo>
                    <a:pt x="134505" y="18719"/>
                  </a:lnTo>
                  <a:lnTo>
                    <a:pt x="141312" y="16167"/>
                  </a:lnTo>
                  <a:lnTo>
                    <a:pt x="141312" y="9359"/>
                  </a:lnTo>
                  <a:close/>
                </a:path>
                <a:path w="184150" h="147319">
                  <a:moveTo>
                    <a:pt x="149834" y="34886"/>
                  </a:moveTo>
                  <a:lnTo>
                    <a:pt x="143027" y="36588"/>
                  </a:lnTo>
                  <a:lnTo>
                    <a:pt x="143027" y="43408"/>
                  </a:lnTo>
                  <a:lnTo>
                    <a:pt x="149834" y="41706"/>
                  </a:lnTo>
                  <a:lnTo>
                    <a:pt x="149834" y="34886"/>
                  </a:lnTo>
                  <a:close/>
                </a:path>
                <a:path w="184150" h="147319">
                  <a:moveTo>
                    <a:pt x="149834" y="25514"/>
                  </a:moveTo>
                  <a:lnTo>
                    <a:pt x="143027" y="28079"/>
                  </a:lnTo>
                  <a:lnTo>
                    <a:pt x="143027" y="34023"/>
                  </a:lnTo>
                  <a:lnTo>
                    <a:pt x="149834" y="33185"/>
                  </a:lnTo>
                  <a:lnTo>
                    <a:pt x="149834" y="25514"/>
                  </a:lnTo>
                  <a:close/>
                </a:path>
                <a:path w="184150" h="147319">
                  <a:moveTo>
                    <a:pt x="149834" y="17018"/>
                  </a:moveTo>
                  <a:lnTo>
                    <a:pt x="143027" y="18719"/>
                  </a:lnTo>
                  <a:lnTo>
                    <a:pt x="143027" y="25527"/>
                  </a:lnTo>
                  <a:lnTo>
                    <a:pt x="149834" y="23837"/>
                  </a:lnTo>
                  <a:lnTo>
                    <a:pt x="149834" y="17018"/>
                  </a:lnTo>
                  <a:close/>
                </a:path>
                <a:path w="184150" h="147319">
                  <a:moveTo>
                    <a:pt x="149834" y="7658"/>
                  </a:moveTo>
                  <a:lnTo>
                    <a:pt x="143027" y="9359"/>
                  </a:lnTo>
                  <a:lnTo>
                    <a:pt x="143027" y="16167"/>
                  </a:lnTo>
                  <a:lnTo>
                    <a:pt x="149834" y="14465"/>
                  </a:lnTo>
                  <a:lnTo>
                    <a:pt x="149834" y="7658"/>
                  </a:lnTo>
                  <a:close/>
                </a:path>
                <a:path w="184150" h="147319">
                  <a:moveTo>
                    <a:pt x="158343" y="33197"/>
                  </a:moveTo>
                  <a:lnTo>
                    <a:pt x="151523" y="34036"/>
                  </a:lnTo>
                  <a:lnTo>
                    <a:pt x="151523" y="40855"/>
                  </a:lnTo>
                  <a:lnTo>
                    <a:pt x="158343" y="40005"/>
                  </a:lnTo>
                  <a:lnTo>
                    <a:pt x="158343" y="33197"/>
                  </a:lnTo>
                  <a:close/>
                </a:path>
                <a:path w="184150" h="147319">
                  <a:moveTo>
                    <a:pt x="158343" y="23837"/>
                  </a:moveTo>
                  <a:lnTo>
                    <a:pt x="151523" y="25527"/>
                  </a:lnTo>
                  <a:lnTo>
                    <a:pt x="151523" y="32334"/>
                  </a:lnTo>
                  <a:lnTo>
                    <a:pt x="158343" y="30632"/>
                  </a:lnTo>
                  <a:lnTo>
                    <a:pt x="158343" y="23837"/>
                  </a:lnTo>
                  <a:close/>
                </a:path>
                <a:path w="184150" h="147319">
                  <a:moveTo>
                    <a:pt x="158343" y="14452"/>
                  </a:moveTo>
                  <a:lnTo>
                    <a:pt x="151523" y="16154"/>
                  </a:lnTo>
                  <a:lnTo>
                    <a:pt x="151523" y="22974"/>
                  </a:lnTo>
                  <a:lnTo>
                    <a:pt x="158343" y="22123"/>
                  </a:lnTo>
                  <a:lnTo>
                    <a:pt x="158343" y="14452"/>
                  </a:lnTo>
                  <a:close/>
                </a:path>
                <a:path w="184150" h="147319">
                  <a:moveTo>
                    <a:pt x="158343" y="5092"/>
                  </a:moveTo>
                  <a:lnTo>
                    <a:pt x="151523" y="6794"/>
                  </a:lnTo>
                  <a:lnTo>
                    <a:pt x="151523" y="14465"/>
                  </a:lnTo>
                  <a:lnTo>
                    <a:pt x="158343" y="12763"/>
                  </a:lnTo>
                  <a:lnTo>
                    <a:pt x="158343" y="5092"/>
                  </a:lnTo>
                  <a:close/>
                </a:path>
                <a:path w="184150" h="147319">
                  <a:moveTo>
                    <a:pt x="166852" y="30632"/>
                  </a:moveTo>
                  <a:lnTo>
                    <a:pt x="160045" y="32334"/>
                  </a:lnTo>
                  <a:lnTo>
                    <a:pt x="160045" y="39154"/>
                  </a:lnTo>
                  <a:lnTo>
                    <a:pt x="166852" y="37452"/>
                  </a:lnTo>
                  <a:lnTo>
                    <a:pt x="166852" y="30632"/>
                  </a:lnTo>
                  <a:close/>
                </a:path>
                <a:path w="184150" h="147319">
                  <a:moveTo>
                    <a:pt x="166852" y="22123"/>
                  </a:moveTo>
                  <a:lnTo>
                    <a:pt x="160045" y="22987"/>
                  </a:lnTo>
                  <a:lnTo>
                    <a:pt x="160045" y="29794"/>
                  </a:lnTo>
                  <a:lnTo>
                    <a:pt x="166852" y="28079"/>
                  </a:lnTo>
                  <a:lnTo>
                    <a:pt x="166852" y="22123"/>
                  </a:lnTo>
                  <a:close/>
                </a:path>
                <a:path w="184150" h="147319">
                  <a:moveTo>
                    <a:pt x="166852" y="12763"/>
                  </a:moveTo>
                  <a:lnTo>
                    <a:pt x="160045" y="14465"/>
                  </a:lnTo>
                  <a:lnTo>
                    <a:pt x="160045" y="21272"/>
                  </a:lnTo>
                  <a:lnTo>
                    <a:pt x="166852" y="19570"/>
                  </a:lnTo>
                  <a:lnTo>
                    <a:pt x="166852" y="12763"/>
                  </a:lnTo>
                  <a:close/>
                </a:path>
                <a:path w="184150" h="147319">
                  <a:moveTo>
                    <a:pt x="166852" y="4241"/>
                  </a:moveTo>
                  <a:lnTo>
                    <a:pt x="160045" y="5105"/>
                  </a:lnTo>
                  <a:lnTo>
                    <a:pt x="160045" y="11912"/>
                  </a:lnTo>
                  <a:lnTo>
                    <a:pt x="166852" y="10210"/>
                  </a:lnTo>
                  <a:lnTo>
                    <a:pt x="166852" y="4241"/>
                  </a:lnTo>
                  <a:close/>
                </a:path>
                <a:path w="184150" h="147319">
                  <a:moveTo>
                    <a:pt x="175374" y="28079"/>
                  </a:moveTo>
                  <a:lnTo>
                    <a:pt x="168554" y="29794"/>
                  </a:lnTo>
                  <a:lnTo>
                    <a:pt x="168554" y="36588"/>
                  </a:lnTo>
                  <a:lnTo>
                    <a:pt x="175374" y="34886"/>
                  </a:lnTo>
                  <a:lnTo>
                    <a:pt x="175374" y="28079"/>
                  </a:lnTo>
                  <a:close/>
                </a:path>
                <a:path w="184150" h="147319">
                  <a:moveTo>
                    <a:pt x="175374" y="19570"/>
                  </a:moveTo>
                  <a:lnTo>
                    <a:pt x="168554" y="21272"/>
                  </a:lnTo>
                  <a:lnTo>
                    <a:pt x="168554" y="28079"/>
                  </a:lnTo>
                  <a:lnTo>
                    <a:pt x="175374" y="26377"/>
                  </a:lnTo>
                  <a:lnTo>
                    <a:pt x="175374" y="19570"/>
                  </a:lnTo>
                  <a:close/>
                </a:path>
                <a:path w="184150" h="147319">
                  <a:moveTo>
                    <a:pt x="175374" y="10210"/>
                  </a:moveTo>
                  <a:lnTo>
                    <a:pt x="168554" y="11912"/>
                  </a:lnTo>
                  <a:lnTo>
                    <a:pt x="168554" y="18719"/>
                  </a:lnTo>
                  <a:lnTo>
                    <a:pt x="175374" y="17018"/>
                  </a:lnTo>
                  <a:lnTo>
                    <a:pt x="175374" y="10210"/>
                  </a:lnTo>
                  <a:close/>
                </a:path>
                <a:path w="184150" h="147319">
                  <a:moveTo>
                    <a:pt x="175374" y="2527"/>
                  </a:moveTo>
                  <a:lnTo>
                    <a:pt x="168554" y="4241"/>
                  </a:lnTo>
                  <a:lnTo>
                    <a:pt x="168554" y="9347"/>
                  </a:lnTo>
                  <a:lnTo>
                    <a:pt x="175374" y="8496"/>
                  </a:lnTo>
                  <a:lnTo>
                    <a:pt x="175374" y="2527"/>
                  </a:lnTo>
                  <a:close/>
                </a:path>
                <a:path w="184150" h="147319">
                  <a:moveTo>
                    <a:pt x="183870" y="26377"/>
                  </a:moveTo>
                  <a:lnTo>
                    <a:pt x="177063" y="28079"/>
                  </a:lnTo>
                  <a:lnTo>
                    <a:pt x="177063" y="34886"/>
                  </a:lnTo>
                  <a:lnTo>
                    <a:pt x="183870" y="33185"/>
                  </a:lnTo>
                  <a:lnTo>
                    <a:pt x="183870" y="26377"/>
                  </a:lnTo>
                  <a:close/>
                </a:path>
                <a:path w="184150" h="147319">
                  <a:moveTo>
                    <a:pt x="183870" y="17018"/>
                  </a:moveTo>
                  <a:lnTo>
                    <a:pt x="177063" y="18719"/>
                  </a:lnTo>
                  <a:lnTo>
                    <a:pt x="177063" y="25527"/>
                  </a:lnTo>
                  <a:lnTo>
                    <a:pt x="183870" y="23837"/>
                  </a:lnTo>
                  <a:lnTo>
                    <a:pt x="183870" y="17018"/>
                  </a:lnTo>
                  <a:close/>
                </a:path>
                <a:path w="184150" h="147319">
                  <a:moveTo>
                    <a:pt x="183870" y="8496"/>
                  </a:moveTo>
                  <a:lnTo>
                    <a:pt x="177063" y="9347"/>
                  </a:lnTo>
                  <a:lnTo>
                    <a:pt x="177063" y="16154"/>
                  </a:lnTo>
                  <a:lnTo>
                    <a:pt x="183870" y="15316"/>
                  </a:lnTo>
                  <a:lnTo>
                    <a:pt x="183870" y="8496"/>
                  </a:lnTo>
                  <a:close/>
                </a:path>
                <a:path w="184150" h="147319">
                  <a:moveTo>
                    <a:pt x="183870" y="0"/>
                  </a:moveTo>
                  <a:lnTo>
                    <a:pt x="177063" y="1701"/>
                  </a:lnTo>
                  <a:lnTo>
                    <a:pt x="177063" y="7658"/>
                  </a:lnTo>
                  <a:lnTo>
                    <a:pt x="183870" y="5956"/>
                  </a:lnTo>
                  <a:lnTo>
                    <a:pt x="183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119348" y="2469298"/>
              <a:ext cx="88900" cy="114935"/>
            </a:xfrm>
            <a:custGeom>
              <a:avLst/>
              <a:gdLst/>
              <a:ahLst/>
              <a:cxnLst/>
              <a:rect l="l" t="t" r="r" b="b"/>
              <a:pathLst>
                <a:path w="88900" h="114935">
                  <a:moveTo>
                    <a:pt x="7658" y="105549"/>
                  </a:moveTo>
                  <a:lnTo>
                    <a:pt x="0" y="107264"/>
                  </a:lnTo>
                  <a:lnTo>
                    <a:pt x="0" y="114922"/>
                  </a:lnTo>
                  <a:lnTo>
                    <a:pt x="7658" y="113207"/>
                  </a:lnTo>
                  <a:lnTo>
                    <a:pt x="7658" y="105549"/>
                  </a:lnTo>
                  <a:close/>
                </a:path>
                <a:path w="88900" h="114935">
                  <a:moveTo>
                    <a:pt x="7658" y="96202"/>
                  </a:moveTo>
                  <a:lnTo>
                    <a:pt x="0" y="97891"/>
                  </a:lnTo>
                  <a:lnTo>
                    <a:pt x="0" y="105549"/>
                  </a:lnTo>
                  <a:lnTo>
                    <a:pt x="7658" y="103847"/>
                  </a:lnTo>
                  <a:lnTo>
                    <a:pt x="7658" y="96202"/>
                  </a:lnTo>
                  <a:close/>
                </a:path>
                <a:path w="88900" h="114935">
                  <a:moveTo>
                    <a:pt x="7658" y="86817"/>
                  </a:moveTo>
                  <a:lnTo>
                    <a:pt x="0" y="88519"/>
                  </a:lnTo>
                  <a:lnTo>
                    <a:pt x="0" y="96202"/>
                  </a:lnTo>
                  <a:lnTo>
                    <a:pt x="7658" y="93624"/>
                  </a:lnTo>
                  <a:lnTo>
                    <a:pt x="7658" y="86817"/>
                  </a:lnTo>
                  <a:close/>
                </a:path>
                <a:path w="88900" h="114935">
                  <a:moveTo>
                    <a:pt x="7658" y="77457"/>
                  </a:moveTo>
                  <a:lnTo>
                    <a:pt x="0" y="79146"/>
                  </a:lnTo>
                  <a:lnTo>
                    <a:pt x="0" y="85979"/>
                  </a:lnTo>
                  <a:lnTo>
                    <a:pt x="7658" y="84264"/>
                  </a:lnTo>
                  <a:lnTo>
                    <a:pt x="7658" y="77457"/>
                  </a:lnTo>
                  <a:close/>
                </a:path>
                <a:path w="88900" h="114935">
                  <a:moveTo>
                    <a:pt x="7658" y="39141"/>
                  </a:moveTo>
                  <a:lnTo>
                    <a:pt x="0" y="40843"/>
                  </a:lnTo>
                  <a:lnTo>
                    <a:pt x="0" y="48514"/>
                  </a:lnTo>
                  <a:lnTo>
                    <a:pt x="7658" y="46812"/>
                  </a:lnTo>
                  <a:lnTo>
                    <a:pt x="7658" y="39141"/>
                  </a:lnTo>
                  <a:close/>
                </a:path>
                <a:path w="88900" h="114935">
                  <a:moveTo>
                    <a:pt x="7658" y="29768"/>
                  </a:moveTo>
                  <a:lnTo>
                    <a:pt x="0" y="31483"/>
                  </a:lnTo>
                  <a:lnTo>
                    <a:pt x="0" y="38290"/>
                  </a:lnTo>
                  <a:lnTo>
                    <a:pt x="7658" y="36601"/>
                  </a:lnTo>
                  <a:lnTo>
                    <a:pt x="7658" y="29768"/>
                  </a:lnTo>
                  <a:close/>
                </a:path>
                <a:path w="88900" h="114935">
                  <a:moveTo>
                    <a:pt x="7658" y="20421"/>
                  </a:moveTo>
                  <a:lnTo>
                    <a:pt x="0" y="22110"/>
                  </a:lnTo>
                  <a:lnTo>
                    <a:pt x="0" y="29768"/>
                  </a:lnTo>
                  <a:lnTo>
                    <a:pt x="7658" y="27241"/>
                  </a:lnTo>
                  <a:lnTo>
                    <a:pt x="7658" y="20421"/>
                  </a:lnTo>
                  <a:close/>
                </a:path>
                <a:path w="88900" h="114935">
                  <a:moveTo>
                    <a:pt x="16167" y="102997"/>
                  </a:moveTo>
                  <a:lnTo>
                    <a:pt x="9347" y="104686"/>
                  </a:lnTo>
                  <a:lnTo>
                    <a:pt x="9347" y="112356"/>
                  </a:lnTo>
                  <a:lnTo>
                    <a:pt x="16167" y="109804"/>
                  </a:lnTo>
                  <a:lnTo>
                    <a:pt x="16167" y="102997"/>
                  </a:lnTo>
                  <a:close/>
                </a:path>
                <a:path w="88900" h="114935">
                  <a:moveTo>
                    <a:pt x="16167" y="93624"/>
                  </a:moveTo>
                  <a:lnTo>
                    <a:pt x="9347" y="95326"/>
                  </a:lnTo>
                  <a:lnTo>
                    <a:pt x="9347" y="102997"/>
                  </a:lnTo>
                  <a:lnTo>
                    <a:pt x="16167" y="101307"/>
                  </a:lnTo>
                  <a:lnTo>
                    <a:pt x="16167" y="93624"/>
                  </a:lnTo>
                  <a:close/>
                </a:path>
                <a:path w="88900" h="114935">
                  <a:moveTo>
                    <a:pt x="16167" y="84264"/>
                  </a:moveTo>
                  <a:lnTo>
                    <a:pt x="9347" y="85979"/>
                  </a:lnTo>
                  <a:lnTo>
                    <a:pt x="9347" y="93624"/>
                  </a:lnTo>
                  <a:lnTo>
                    <a:pt x="16167" y="91071"/>
                  </a:lnTo>
                  <a:lnTo>
                    <a:pt x="16167" y="84264"/>
                  </a:lnTo>
                  <a:close/>
                </a:path>
                <a:path w="88900" h="114935">
                  <a:moveTo>
                    <a:pt x="16167" y="74904"/>
                  </a:moveTo>
                  <a:lnTo>
                    <a:pt x="9347" y="76619"/>
                  </a:lnTo>
                  <a:lnTo>
                    <a:pt x="9347" y="84264"/>
                  </a:lnTo>
                  <a:lnTo>
                    <a:pt x="16167" y="81711"/>
                  </a:lnTo>
                  <a:lnTo>
                    <a:pt x="16167" y="74904"/>
                  </a:lnTo>
                  <a:close/>
                </a:path>
                <a:path w="88900" h="114935">
                  <a:moveTo>
                    <a:pt x="16167" y="36601"/>
                  </a:moveTo>
                  <a:lnTo>
                    <a:pt x="9347" y="38290"/>
                  </a:lnTo>
                  <a:lnTo>
                    <a:pt x="9347" y="45961"/>
                  </a:lnTo>
                  <a:lnTo>
                    <a:pt x="16167" y="44259"/>
                  </a:lnTo>
                  <a:lnTo>
                    <a:pt x="16167" y="36601"/>
                  </a:lnTo>
                  <a:close/>
                </a:path>
                <a:path w="88900" h="114935">
                  <a:moveTo>
                    <a:pt x="16167" y="27241"/>
                  </a:moveTo>
                  <a:lnTo>
                    <a:pt x="9347" y="28943"/>
                  </a:lnTo>
                  <a:lnTo>
                    <a:pt x="9347" y="36601"/>
                  </a:lnTo>
                  <a:lnTo>
                    <a:pt x="16167" y="34886"/>
                  </a:lnTo>
                  <a:lnTo>
                    <a:pt x="16167" y="27241"/>
                  </a:lnTo>
                  <a:close/>
                </a:path>
                <a:path w="88900" h="114935">
                  <a:moveTo>
                    <a:pt x="16167" y="17868"/>
                  </a:moveTo>
                  <a:lnTo>
                    <a:pt x="9347" y="19570"/>
                  </a:lnTo>
                  <a:lnTo>
                    <a:pt x="9347" y="27241"/>
                  </a:lnTo>
                  <a:lnTo>
                    <a:pt x="16167" y="24676"/>
                  </a:lnTo>
                  <a:lnTo>
                    <a:pt x="16167" y="17868"/>
                  </a:lnTo>
                  <a:close/>
                </a:path>
                <a:path w="88900" h="114935">
                  <a:moveTo>
                    <a:pt x="25552" y="100444"/>
                  </a:moveTo>
                  <a:lnTo>
                    <a:pt x="18732" y="102997"/>
                  </a:lnTo>
                  <a:lnTo>
                    <a:pt x="18732" y="109804"/>
                  </a:lnTo>
                  <a:lnTo>
                    <a:pt x="25552" y="108089"/>
                  </a:lnTo>
                  <a:lnTo>
                    <a:pt x="25552" y="100444"/>
                  </a:lnTo>
                  <a:close/>
                </a:path>
                <a:path w="88900" h="114935">
                  <a:moveTo>
                    <a:pt x="25552" y="91071"/>
                  </a:moveTo>
                  <a:lnTo>
                    <a:pt x="18732" y="92773"/>
                  </a:lnTo>
                  <a:lnTo>
                    <a:pt x="18732" y="100444"/>
                  </a:lnTo>
                  <a:lnTo>
                    <a:pt x="25552" y="97891"/>
                  </a:lnTo>
                  <a:lnTo>
                    <a:pt x="25552" y="91071"/>
                  </a:lnTo>
                  <a:close/>
                </a:path>
                <a:path w="88900" h="114935">
                  <a:moveTo>
                    <a:pt x="25552" y="81711"/>
                  </a:moveTo>
                  <a:lnTo>
                    <a:pt x="18732" y="83413"/>
                  </a:lnTo>
                  <a:lnTo>
                    <a:pt x="18732" y="91071"/>
                  </a:lnTo>
                  <a:lnTo>
                    <a:pt x="25552" y="89369"/>
                  </a:lnTo>
                  <a:lnTo>
                    <a:pt x="25552" y="81711"/>
                  </a:lnTo>
                  <a:close/>
                </a:path>
                <a:path w="88900" h="114935">
                  <a:moveTo>
                    <a:pt x="25552" y="72351"/>
                  </a:moveTo>
                  <a:lnTo>
                    <a:pt x="18732" y="74041"/>
                  </a:lnTo>
                  <a:lnTo>
                    <a:pt x="18732" y="81711"/>
                  </a:lnTo>
                  <a:lnTo>
                    <a:pt x="25552" y="79146"/>
                  </a:lnTo>
                  <a:lnTo>
                    <a:pt x="25552" y="72351"/>
                  </a:lnTo>
                  <a:close/>
                </a:path>
                <a:path w="88900" h="114935">
                  <a:moveTo>
                    <a:pt x="25552" y="34886"/>
                  </a:moveTo>
                  <a:lnTo>
                    <a:pt x="18732" y="35737"/>
                  </a:lnTo>
                  <a:lnTo>
                    <a:pt x="18732" y="43395"/>
                  </a:lnTo>
                  <a:lnTo>
                    <a:pt x="25552" y="41694"/>
                  </a:lnTo>
                  <a:lnTo>
                    <a:pt x="25552" y="34886"/>
                  </a:lnTo>
                  <a:close/>
                </a:path>
                <a:path w="88900" h="114935">
                  <a:moveTo>
                    <a:pt x="25552" y="24676"/>
                  </a:moveTo>
                  <a:lnTo>
                    <a:pt x="18732" y="27241"/>
                  </a:lnTo>
                  <a:lnTo>
                    <a:pt x="18732" y="34036"/>
                  </a:lnTo>
                  <a:lnTo>
                    <a:pt x="25552" y="32321"/>
                  </a:lnTo>
                  <a:lnTo>
                    <a:pt x="25552" y="24676"/>
                  </a:lnTo>
                  <a:close/>
                </a:path>
                <a:path w="88900" h="114935">
                  <a:moveTo>
                    <a:pt x="25552" y="15316"/>
                  </a:moveTo>
                  <a:lnTo>
                    <a:pt x="18732" y="17018"/>
                  </a:lnTo>
                  <a:lnTo>
                    <a:pt x="18732" y="24676"/>
                  </a:lnTo>
                  <a:lnTo>
                    <a:pt x="25552" y="22961"/>
                  </a:lnTo>
                  <a:lnTo>
                    <a:pt x="25552" y="15316"/>
                  </a:lnTo>
                  <a:close/>
                </a:path>
                <a:path w="88900" h="114935">
                  <a:moveTo>
                    <a:pt x="34899" y="97891"/>
                  </a:moveTo>
                  <a:lnTo>
                    <a:pt x="27241" y="100444"/>
                  </a:lnTo>
                  <a:lnTo>
                    <a:pt x="27241" y="107264"/>
                  </a:lnTo>
                  <a:lnTo>
                    <a:pt x="34899" y="105549"/>
                  </a:lnTo>
                  <a:lnTo>
                    <a:pt x="34899" y="97891"/>
                  </a:lnTo>
                  <a:close/>
                </a:path>
                <a:path w="88900" h="114935">
                  <a:moveTo>
                    <a:pt x="34899" y="88519"/>
                  </a:moveTo>
                  <a:lnTo>
                    <a:pt x="27241" y="91071"/>
                  </a:lnTo>
                  <a:lnTo>
                    <a:pt x="27241" y="97891"/>
                  </a:lnTo>
                  <a:lnTo>
                    <a:pt x="34899" y="96202"/>
                  </a:lnTo>
                  <a:lnTo>
                    <a:pt x="34899" y="88519"/>
                  </a:lnTo>
                  <a:close/>
                </a:path>
                <a:path w="88900" h="114935">
                  <a:moveTo>
                    <a:pt x="34899" y="79146"/>
                  </a:moveTo>
                  <a:lnTo>
                    <a:pt x="27241" y="80860"/>
                  </a:lnTo>
                  <a:lnTo>
                    <a:pt x="27241" y="88519"/>
                  </a:lnTo>
                  <a:lnTo>
                    <a:pt x="34899" y="85979"/>
                  </a:lnTo>
                  <a:lnTo>
                    <a:pt x="34899" y="79146"/>
                  </a:lnTo>
                  <a:close/>
                </a:path>
                <a:path w="88900" h="114935">
                  <a:moveTo>
                    <a:pt x="34899" y="69786"/>
                  </a:moveTo>
                  <a:lnTo>
                    <a:pt x="27241" y="71501"/>
                  </a:lnTo>
                  <a:lnTo>
                    <a:pt x="27241" y="79146"/>
                  </a:lnTo>
                  <a:lnTo>
                    <a:pt x="34899" y="77457"/>
                  </a:lnTo>
                  <a:lnTo>
                    <a:pt x="34899" y="69786"/>
                  </a:lnTo>
                  <a:close/>
                </a:path>
                <a:path w="88900" h="114935">
                  <a:moveTo>
                    <a:pt x="34899" y="32321"/>
                  </a:moveTo>
                  <a:lnTo>
                    <a:pt x="27241" y="34036"/>
                  </a:lnTo>
                  <a:lnTo>
                    <a:pt x="27241" y="40843"/>
                  </a:lnTo>
                  <a:lnTo>
                    <a:pt x="34899" y="39141"/>
                  </a:lnTo>
                  <a:lnTo>
                    <a:pt x="34899" y="32321"/>
                  </a:lnTo>
                  <a:close/>
                </a:path>
                <a:path w="88900" h="114935">
                  <a:moveTo>
                    <a:pt x="34899" y="22961"/>
                  </a:moveTo>
                  <a:lnTo>
                    <a:pt x="27241" y="24676"/>
                  </a:lnTo>
                  <a:lnTo>
                    <a:pt x="27241" y="31483"/>
                  </a:lnTo>
                  <a:lnTo>
                    <a:pt x="34899" y="29768"/>
                  </a:lnTo>
                  <a:lnTo>
                    <a:pt x="34899" y="22961"/>
                  </a:lnTo>
                  <a:close/>
                </a:path>
                <a:path w="88900" h="114935">
                  <a:moveTo>
                    <a:pt x="34899" y="13601"/>
                  </a:moveTo>
                  <a:lnTo>
                    <a:pt x="27241" y="15316"/>
                  </a:lnTo>
                  <a:lnTo>
                    <a:pt x="27241" y="22123"/>
                  </a:lnTo>
                  <a:lnTo>
                    <a:pt x="34899" y="20421"/>
                  </a:lnTo>
                  <a:lnTo>
                    <a:pt x="34899" y="13601"/>
                  </a:lnTo>
                  <a:close/>
                </a:path>
                <a:path w="88900" h="114935">
                  <a:moveTo>
                    <a:pt x="44272" y="95326"/>
                  </a:moveTo>
                  <a:lnTo>
                    <a:pt x="36601" y="97891"/>
                  </a:lnTo>
                  <a:lnTo>
                    <a:pt x="36601" y="104686"/>
                  </a:lnTo>
                  <a:lnTo>
                    <a:pt x="44272" y="102997"/>
                  </a:lnTo>
                  <a:lnTo>
                    <a:pt x="44272" y="95326"/>
                  </a:lnTo>
                  <a:close/>
                </a:path>
                <a:path w="88900" h="114935">
                  <a:moveTo>
                    <a:pt x="44272" y="85979"/>
                  </a:moveTo>
                  <a:lnTo>
                    <a:pt x="36601" y="88519"/>
                  </a:lnTo>
                  <a:lnTo>
                    <a:pt x="36601" y="95326"/>
                  </a:lnTo>
                  <a:lnTo>
                    <a:pt x="44272" y="93624"/>
                  </a:lnTo>
                  <a:lnTo>
                    <a:pt x="44272" y="85979"/>
                  </a:lnTo>
                  <a:close/>
                </a:path>
                <a:path w="88900" h="114935">
                  <a:moveTo>
                    <a:pt x="44272" y="76619"/>
                  </a:moveTo>
                  <a:lnTo>
                    <a:pt x="36601" y="79146"/>
                  </a:lnTo>
                  <a:lnTo>
                    <a:pt x="36601" y="85979"/>
                  </a:lnTo>
                  <a:lnTo>
                    <a:pt x="44272" y="84264"/>
                  </a:lnTo>
                  <a:lnTo>
                    <a:pt x="44272" y="76619"/>
                  </a:lnTo>
                  <a:close/>
                </a:path>
                <a:path w="88900" h="114935">
                  <a:moveTo>
                    <a:pt x="44272" y="67246"/>
                  </a:moveTo>
                  <a:lnTo>
                    <a:pt x="36601" y="68948"/>
                  </a:lnTo>
                  <a:lnTo>
                    <a:pt x="36601" y="76619"/>
                  </a:lnTo>
                  <a:lnTo>
                    <a:pt x="44272" y="74904"/>
                  </a:lnTo>
                  <a:lnTo>
                    <a:pt x="44272" y="67246"/>
                  </a:lnTo>
                  <a:close/>
                </a:path>
                <a:path w="88900" h="114935">
                  <a:moveTo>
                    <a:pt x="44272" y="29768"/>
                  </a:moveTo>
                  <a:lnTo>
                    <a:pt x="36601" y="31483"/>
                  </a:lnTo>
                  <a:lnTo>
                    <a:pt x="36601" y="39141"/>
                  </a:lnTo>
                  <a:lnTo>
                    <a:pt x="44272" y="36601"/>
                  </a:lnTo>
                  <a:lnTo>
                    <a:pt x="44272" y="29768"/>
                  </a:lnTo>
                  <a:close/>
                </a:path>
                <a:path w="88900" h="114935">
                  <a:moveTo>
                    <a:pt x="44272" y="20421"/>
                  </a:moveTo>
                  <a:lnTo>
                    <a:pt x="36601" y="22110"/>
                  </a:lnTo>
                  <a:lnTo>
                    <a:pt x="36601" y="29768"/>
                  </a:lnTo>
                  <a:lnTo>
                    <a:pt x="44272" y="28079"/>
                  </a:lnTo>
                  <a:lnTo>
                    <a:pt x="44272" y="20421"/>
                  </a:lnTo>
                  <a:close/>
                </a:path>
                <a:path w="88900" h="114935">
                  <a:moveTo>
                    <a:pt x="44272" y="11049"/>
                  </a:moveTo>
                  <a:lnTo>
                    <a:pt x="36601" y="12763"/>
                  </a:lnTo>
                  <a:lnTo>
                    <a:pt x="36601" y="19583"/>
                  </a:lnTo>
                  <a:lnTo>
                    <a:pt x="44272" y="17868"/>
                  </a:lnTo>
                  <a:lnTo>
                    <a:pt x="44272" y="11049"/>
                  </a:lnTo>
                  <a:close/>
                </a:path>
                <a:path w="88900" h="114935">
                  <a:moveTo>
                    <a:pt x="52781" y="92773"/>
                  </a:moveTo>
                  <a:lnTo>
                    <a:pt x="45974" y="95326"/>
                  </a:lnTo>
                  <a:lnTo>
                    <a:pt x="45974" y="102133"/>
                  </a:lnTo>
                  <a:lnTo>
                    <a:pt x="52781" y="100444"/>
                  </a:lnTo>
                  <a:lnTo>
                    <a:pt x="52781" y="92773"/>
                  </a:lnTo>
                  <a:close/>
                </a:path>
                <a:path w="88900" h="114935">
                  <a:moveTo>
                    <a:pt x="52781" y="84264"/>
                  </a:moveTo>
                  <a:lnTo>
                    <a:pt x="45974" y="85115"/>
                  </a:lnTo>
                  <a:lnTo>
                    <a:pt x="45974" y="92773"/>
                  </a:lnTo>
                  <a:lnTo>
                    <a:pt x="52781" y="91071"/>
                  </a:lnTo>
                  <a:lnTo>
                    <a:pt x="52781" y="84264"/>
                  </a:lnTo>
                  <a:close/>
                </a:path>
                <a:path w="88900" h="114935">
                  <a:moveTo>
                    <a:pt x="52781" y="74041"/>
                  </a:moveTo>
                  <a:lnTo>
                    <a:pt x="45974" y="76619"/>
                  </a:lnTo>
                  <a:lnTo>
                    <a:pt x="45974" y="83413"/>
                  </a:lnTo>
                  <a:lnTo>
                    <a:pt x="52781" y="81711"/>
                  </a:lnTo>
                  <a:lnTo>
                    <a:pt x="52781" y="74041"/>
                  </a:lnTo>
                  <a:close/>
                </a:path>
                <a:path w="88900" h="114935">
                  <a:moveTo>
                    <a:pt x="52781" y="65532"/>
                  </a:moveTo>
                  <a:lnTo>
                    <a:pt x="45974" y="66395"/>
                  </a:lnTo>
                  <a:lnTo>
                    <a:pt x="45974" y="74041"/>
                  </a:lnTo>
                  <a:lnTo>
                    <a:pt x="52781" y="72351"/>
                  </a:lnTo>
                  <a:lnTo>
                    <a:pt x="52781" y="65532"/>
                  </a:lnTo>
                  <a:close/>
                </a:path>
                <a:path w="88900" h="114935">
                  <a:moveTo>
                    <a:pt x="52781" y="27241"/>
                  </a:moveTo>
                  <a:lnTo>
                    <a:pt x="45974" y="29768"/>
                  </a:lnTo>
                  <a:lnTo>
                    <a:pt x="45974" y="36601"/>
                  </a:lnTo>
                  <a:lnTo>
                    <a:pt x="52781" y="34886"/>
                  </a:lnTo>
                  <a:lnTo>
                    <a:pt x="52781" y="27241"/>
                  </a:lnTo>
                  <a:close/>
                </a:path>
                <a:path w="88900" h="114935">
                  <a:moveTo>
                    <a:pt x="52781" y="17868"/>
                  </a:moveTo>
                  <a:lnTo>
                    <a:pt x="45974" y="19570"/>
                  </a:lnTo>
                  <a:lnTo>
                    <a:pt x="45974" y="27241"/>
                  </a:lnTo>
                  <a:lnTo>
                    <a:pt x="52781" y="25527"/>
                  </a:lnTo>
                  <a:lnTo>
                    <a:pt x="52781" y="17868"/>
                  </a:lnTo>
                  <a:close/>
                </a:path>
                <a:path w="88900" h="114935">
                  <a:moveTo>
                    <a:pt x="52781" y="8521"/>
                  </a:moveTo>
                  <a:lnTo>
                    <a:pt x="45974" y="11049"/>
                  </a:lnTo>
                  <a:lnTo>
                    <a:pt x="45974" y="17868"/>
                  </a:lnTo>
                  <a:lnTo>
                    <a:pt x="52781" y="16167"/>
                  </a:lnTo>
                  <a:lnTo>
                    <a:pt x="52781" y="8521"/>
                  </a:lnTo>
                  <a:close/>
                </a:path>
                <a:path w="88900" h="114935">
                  <a:moveTo>
                    <a:pt x="62153" y="91071"/>
                  </a:moveTo>
                  <a:lnTo>
                    <a:pt x="55333" y="92773"/>
                  </a:lnTo>
                  <a:lnTo>
                    <a:pt x="55333" y="99593"/>
                  </a:lnTo>
                  <a:lnTo>
                    <a:pt x="62153" y="97891"/>
                  </a:lnTo>
                  <a:lnTo>
                    <a:pt x="62153" y="91071"/>
                  </a:lnTo>
                  <a:close/>
                </a:path>
                <a:path w="88900" h="114935">
                  <a:moveTo>
                    <a:pt x="62153" y="81711"/>
                  </a:moveTo>
                  <a:lnTo>
                    <a:pt x="55333" y="83413"/>
                  </a:lnTo>
                  <a:lnTo>
                    <a:pt x="55333" y="90220"/>
                  </a:lnTo>
                  <a:lnTo>
                    <a:pt x="62153" y="88519"/>
                  </a:lnTo>
                  <a:lnTo>
                    <a:pt x="62153" y="81711"/>
                  </a:lnTo>
                  <a:close/>
                </a:path>
                <a:path w="88900" h="114935">
                  <a:moveTo>
                    <a:pt x="62153" y="72351"/>
                  </a:moveTo>
                  <a:lnTo>
                    <a:pt x="55333" y="74041"/>
                  </a:lnTo>
                  <a:lnTo>
                    <a:pt x="55333" y="80860"/>
                  </a:lnTo>
                  <a:lnTo>
                    <a:pt x="62153" y="79146"/>
                  </a:lnTo>
                  <a:lnTo>
                    <a:pt x="62153" y="72351"/>
                  </a:lnTo>
                  <a:close/>
                </a:path>
                <a:path w="88900" h="114935">
                  <a:moveTo>
                    <a:pt x="62153" y="62979"/>
                  </a:moveTo>
                  <a:lnTo>
                    <a:pt x="55333" y="64693"/>
                  </a:lnTo>
                  <a:lnTo>
                    <a:pt x="55333" y="71501"/>
                  </a:lnTo>
                  <a:lnTo>
                    <a:pt x="62153" y="69786"/>
                  </a:lnTo>
                  <a:lnTo>
                    <a:pt x="62153" y="62979"/>
                  </a:lnTo>
                  <a:close/>
                </a:path>
                <a:path w="88900" h="114935">
                  <a:moveTo>
                    <a:pt x="62153" y="25527"/>
                  </a:moveTo>
                  <a:lnTo>
                    <a:pt x="55333" y="27241"/>
                  </a:lnTo>
                  <a:lnTo>
                    <a:pt x="55333" y="34036"/>
                  </a:lnTo>
                  <a:lnTo>
                    <a:pt x="62153" y="32321"/>
                  </a:lnTo>
                  <a:lnTo>
                    <a:pt x="62153" y="25527"/>
                  </a:lnTo>
                  <a:close/>
                </a:path>
                <a:path w="88900" h="114935">
                  <a:moveTo>
                    <a:pt x="62153" y="16167"/>
                  </a:moveTo>
                  <a:lnTo>
                    <a:pt x="55333" y="17868"/>
                  </a:lnTo>
                  <a:lnTo>
                    <a:pt x="55333" y="24676"/>
                  </a:lnTo>
                  <a:lnTo>
                    <a:pt x="62153" y="22961"/>
                  </a:lnTo>
                  <a:lnTo>
                    <a:pt x="62153" y="16167"/>
                  </a:lnTo>
                  <a:close/>
                </a:path>
                <a:path w="88900" h="114935">
                  <a:moveTo>
                    <a:pt x="62153" y="6807"/>
                  </a:moveTo>
                  <a:lnTo>
                    <a:pt x="55333" y="8521"/>
                  </a:lnTo>
                  <a:lnTo>
                    <a:pt x="55333" y="15316"/>
                  </a:lnTo>
                  <a:lnTo>
                    <a:pt x="62153" y="13601"/>
                  </a:lnTo>
                  <a:lnTo>
                    <a:pt x="62153" y="6807"/>
                  </a:lnTo>
                  <a:close/>
                </a:path>
                <a:path w="88900" h="114935">
                  <a:moveTo>
                    <a:pt x="70650" y="88519"/>
                  </a:moveTo>
                  <a:lnTo>
                    <a:pt x="63842" y="90220"/>
                  </a:lnTo>
                  <a:lnTo>
                    <a:pt x="63842" y="97891"/>
                  </a:lnTo>
                  <a:lnTo>
                    <a:pt x="70650" y="95326"/>
                  </a:lnTo>
                  <a:lnTo>
                    <a:pt x="70650" y="88519"/>
                  </a:lnTo>
                  <a:close/>
                </a:path>
                <a:path w="88900" h="114935">
                  <a:moveTo>
                    <a:pt x="70650" y="79146"/>
                  </a:moveTo>
                  <a:lnTo>
                    <a:pt x="63842" y="80860"/>
                  </a:lnTo>
                  <a:lnTo>
                    <a:pt x="63842" y="87680"/>
                  </a:lnTo>
                  <a:lnTo>
                    <a:pt x="70650" y="85979"/>
                  </a:lnTo>
                  <a:lnTo>
                    <a:pt x="70650" y="79146"/>
                  </a:lnTo>
                  <a:close/>
                </a:path>
                <a:path w="88900" h="114935">
                  <a:moveTo>
                    <a:pt x="70650" y="69786"/>
                  </a:moveTo>
                  <a:lnTo>
                    <a:pt x="63842" y="71501"/>
                  </a:lnTo>
                  <a:lnTo>
                    <a:pt x="63842" y="79146"/>
                  </a:lnTo>
                  <a:lnTo>
                    <a:pt x="70650" y="76619"/>
                  </a:lnTo>
                  <a:lnTo>
                    <a:pt x="70650" y="69786"/>
                  </a:lnTo>
                  <a:close/>
                </a:path>
                <a:path w="88900" h="114935">
                  <a:moveTo>
                    <a:pt x="70650" y="60413"/>
                  </a:moveTo>
                  <a:lnTo>
                    <a:pt x="63842" y="62128"/>
                  </a:lnTo>
                  <a:lnTo>
                    <a:pt x="63842" y="68948"/>
                  </a:lnTo>
                  <a:lnTo>
                    <a:pt x="70650" y="67246"/>
                  </a:lnTo>
                  <a:lnTo>
                    <a:pt x="70650" y="60413"/>
                  </a:lnTo>
                  <a:close/>
                </a:path>
                <a:path w="88900" h="114935">
                  <a:moveTo>
                    <a:pt x="70650" y="22961"/>
                  </a:moveTo>
                  <a:lnTo>
                    <a:pt x="63842" y="24676"/>
                  </a:lnTo>
                  <a:lnTo>
                    <a:pt x="63842" y="31483"/>
                  </a:lnTo>
                  <a:lnTo>
                    <a:pt x="70650" y="29768"/>
                  </a:lnTo>
                  <a:lnTo>
                    <a:pt x="70650" y="22961"/>
                  </a:lnTo>
                  <a:close/>
                </a:path>
                <a:path w="88900" h="114935">
                  <a:moveTo>
                    <a:pt x="70650" y="13601"/>
                  </a:moveTo>
                  <a:lnTo>
                    <a:pt x="63842" y="15303"/>
                  </a:lnTo>
                  <a:lnTo>
                    <a:pt x="63842" y="22961"/>
                  </a:lnTo>
                  <a:lnTo>
                    <a:pt x="70650" y="20421"/>
                  </a:lnTo>
                  <a:lnTo>
                    <a:pt x="70650" y="13601"/>
                  </a:lnTo>
                  <a:close/>
                </a:path>
                <a:path w="88900" h="114935">
                  <a:moveTo>
                    <a:pt x="70650" y="4241"/>
                  </a:moveTo>
                  <a:lnTo>
                    <a:pt x="63842" y="5956"/>
                  </a:lnTo>
                  <a:lnTo>
                    <a:pt x="63842" y="12763"/>
                  </a:lnTo>
                  <a:lnTo>
                    <a:pt x="70650" y="11049"/>
                  </a:lnTo>
                  <a:lnTo>
                    <a:pt x="70650" y="4241"/>
                  </a:lnTo>
                  <a:close/>
                </a:path>
                <a:path w="88900" h="114935">
                  <a:moveTo>
                    <a:pt x="80022" y="85979"/>
                  </a:moveTo>
                  <a:lnTo>
                    <a:pt x="73202" y="87680"/>
                  </a:lnTo>
                  <a:lnTo>
                    <a:pt x="73202" y="94488"/>
                  </a:lnTo>
                  <a:lnTo>
                    <a:pt x="80022" y="92773"/>
                  </a:lnTo>
                  <a:lnTo>
                    <a:pt x="80022" y="85979"/>
                  </a:lnTo>
                  <a:close/>
                </a:path>
                <a:path w="88900" h="114935">
                  <a:moveTo>
                    <a:pt x="80022" y="76619"/>
                  </a:moveTo>
                  <a:lnTo>
                    <a:pt x="73202" y="78308"/>
                  </a:lnTo>
                  <a:lnTo>
                    <a:pt x="73202" y="85115"/>
                  </a:lnTo>
                  <a:lnTo>
                    <a:pt x="80022" y="83413"/>
                  </a:lnTo>
                  <a:lnTo>
                    <a:pt x="80022" y="76619"/>
                  </a:lnTo>
                  <a:close/>
                </a:path>
                <a:path w="88900" h="114935">
                  <a:moveTo>
                    <a:pt x="80022" y="67246"/>
                  </a:moveTo>
                  <a:lnTo>
                    <a:pt x="73202" y="68948"/>
                  </a:lnTo>
                  <a:lnTo>
                    <a:pt x="73202" y="76619"/>
                  </a:lnTo>
                  <a:lnTo>
                    <a:pt x="80022" y="74041"/>
                  </a:lnTo>
                  <a:lnTo>
                    <a:pt x="80022" y="67246"/>
                  </a:lnTo>
                  <a:close/>
                </a:path>
                <a:path w="88900" h="114935">
                  <a:moveTo>
                    <a:pt x="80022" y="57886"/>
                  </a:moveTo>
                  <a:lnTo>
                    <a:pt x="73202" y="59575"/>
                  </a:lnTo>
                  <a:lnTo>
                    <a:pt x="73202" y="66395"/>
                  </a:lnTo>
                  <a:lnTo>
                    <a:pt x="80022" y="65532"/>
                  </a:lnTo>
                  <a:lnTo>
                    <a:pt x="80022" y="57886"/>
                  </a:lnTo>
                  <a:close/>
                </a:path>
                <a:path w="88900" h="114935">
                  <a:moveTo>
                    <a:pt x="80022" y="20421"/>
                  </a:moveTo>
                  <a:lnTo>
                    <a:pt x="73202" y="22961"/>
                  </a:lnTo>
                  <a:lnTo>
                    <a:pt x="73202" y="29768"/>
                  </a:lnTo>
                  <a:lnTo>
                    <a:pt x="80022" y="28079"/>
                  </a:lnTo>
                  <a:lnTo>
                    <a:pt x="80022" y="20421"/>
                  </a:lnTo>
                  <a:close/>
                </a:path>
                <a:path w="88900" h="114935">
                  <a:moveTo>
                    <a:pt x="80022" y="11049"/>
                  </a:moveTo>
                  <a:lnTo>
                    <a:pt x="73202" y="12750"/>
                  </a:lnTo>
                  <a:lnTo>
                    <a:pt x="73202" y="20421"/>
                  </a:lnTo>
                  <a:lnTo>
                    <a:pt x="80022" y="18719"/>
                  </a:lnTo>
                  <a:lnTo>
                    <a:pt x="80022" y="11049"/>
                  </a:lnTo>
                  <a:close/>
                </a:path>
                <a:path w="88900" h="114935">
                  <a:moveTo>
                    <a:pt x="80022" y="1689"/>
                  </a:moveTo>
                  <a:lnTo>
                    <a:pt x="73202" y="4241"/>
                  </a:lnTo>
                  <a:lnTo>
                    <a:pt x="73202" y="11049"/>
                  </a:lnTo>
                  <a:lnTo>
                    <a:pt x="80022" y="9347"/>
                  </a:lnTo>
                  <a:lnTo>
                    <a:pt x="80022" y="1689"/>
                  </a:lnTo>
                  <a:close/>
                </a:path>
                <a:path w="88900" h="114935">
                  <a:moveTo>
                    <a:pt x="88531" y="83413"/>
                  </a:moveTo>
                  <a:lnTo>
                    <a:pt x="81724" y="85115"/>
                  </a:lnTo>
                  <a:lnTo>
                    <a:pt x="81724" y="91935"/>
                  </a:lnTo>
                  <a:lnTo>
                    <a:pt x="88531" y="91071"/>
                  </a:lnTo>
                  <a:lnTo>
                    <a:pt x="88531" y="83413"/>
                  </a:lnTo>
                  <a:close/>
                </a:path>
                <a:path w="88900" h="114935">
                  <a:moveTo>
                    <a:pt x="88531" y="74041"/>
                  </a:moveTo>
                  <a:lnTo>
                    <a:pt x="81724" y="75755"/>
                  </a:lnTo>
                  <a:lnTo>
                    <a:pt x="81724" y="83413"/>
                  </a:lnTo>
                  <a:lnTo>
                    <a:pt x="88531" y="80860"/>
                  </a:lnTo>
                  <a:lnTo>
                    <a:pt x="88531" y="74041"/>
                  </a:lnTo>
                  <a:close/>
                </a:path>
                <a:path w="88900" h="114935">
                  <a:moveTo>
                    <a:pt x="88531" y="64693"/>
                  </a:moveTo>
                  <a:lnTo>
                    <a:pt x="81724" y="66395"/>
                  </a:lnTo>
                  <a:lnTo>
                    <a:pt x="81724" y="73202"/>
                  </a:lnTo>
                  <a:lnTo>
                    <a:pt x="88531" y="72351"/>
                  </a:lnTo>
                  <a:lnTo>
                    <a:pt x="88531" y="64693"/>
                  </a:lnTo>
                  <a:close/>
                </a:path>
                <a:path w="88900" h="114935">
                  <a:moveTo>
                    <a:pt x="88531" y="55333"/>
                  </a:moveTo>
                  <a:lnTo>
                    <a:pt x="81724" y="57035"/>
                  </a:lnTo>
                  <a:lnTo>
                    <a:pt x="81724" y="64693"/>
                  </a:lnTo>
                  <a:lnTo>
                    <a:pt x="88531" y="62979"/>
                  </a:lnTo>
                  <a:lnTo>
                    <a:pt x="88531" y="55333"/>
                  </a:lnTo>
                  <a:close/>
                </a:path>
                <a:path w="88900" h="114935">
                  <a:moveTo>
                    <a:pt x="88531" y="28079"/>
                  </a:moveTo>
                  <a:lnTo>
                    <a:pt x="81724" y="29768"/>
                  </a:lnTo>
                  <a:lnTo>
                    <a:pt x="81724" y="36601"/>
                  </a:lnTo>
                  <a:lnTo>
                    <a:pt x="88531" y="34886"/>
                  </a:lnTo>
                  <a:lnTo>
                    <a:pt x="88531" y="28079"/>
                  </a:lnTo>
                  <a:close/>
                </a:path>
                <a:path w="88900" h="114935">
                  <a:moveTo>
                    <a:pt x="88531" y="18719"/>
                  </a:moveTo>
                  <a:lnTo>
                    <a:pt x="81724" y="20421"/>
                  </a:lnTo>
                  <a:lnTo>
                    <a:pt x="81724" y="27241"/>
                  </a:lnTo>
                  <a:lnTo>
                    <a:pt x="88531" y="25527"/>
                  </a:lnTo>
                  <a:lnTo>
                    <a:pt x="88531" y="18719"/>
                  </a:lnTo>
                  <a:close/>
                </a:path>
                <a:path w="88900" h="114935">
                  <a:moveTo>
                    <a:pt x="88531" y="9347"/>
                  </a:moveTo>
                  <a:lnTo>
                    <a:pt x="81724" y="11049"/>
                  </a:lnTo>
                  <a:lnTo>
                    <a:pt x="81724" y="17868"/>
                  </a:lnTo>
                  <a:lnTo>
                    <a:pt x="88531" y="16167"/>
                  </a:lnTo>
                  <a:lnTo>
                    <a:pt x="88531" y="9347"/>
                  </a:lnTo>
                  <a:close/>
                </a:path>
                <a:path w="88900" h="114935">
                  <a:moveTo>
                    <a:pt x="88531" y="0"/>
                  </a:moveTo>
                  <a:lnTo>
                    <a:pt x="81724" y="1689"/>
                  </a:lnTo>
                  <a:lnTo>
                    <a:pt x="81724" y="8521"/>
                  </a:lnTo>
                  <a:lnTo>
                    <a:pt x="88531" y="6807"/>
                  </a:lnTo>
                  <a:lnTo>
                    <a:pt x="885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119348" y="2497378"/>
              <a:ext cx="88900" cy="29845"/>
            </a:xfrm>
            <a:custGeom>
              <a:avLst/>
              <a:gdLst/>
              <a:ahLst/>
              <a:cxnLst/>
              <a:rect l="l" t="t" r="r" b="b"/>
              <a:pathLst>
                <a:path w="88900" h="29844">
                  <a:moveTo>
                    <a:pt x="7658" y="20434"/>
                  </a:moveTo>
                  <a:lnTo>
                    <a:pt x="0" y="22136"/>
                  </a:lnTo>
                  <a:lnTo>
                    <a:pt x="0" y="29806"/>
                  </a:lnTo>
                  <a:lnTo>
                    <a:pt x="7658" y="28092"/>
                  </a:lnTo>
                  <a:lnTo>
                    <a:pt x="7658" y="20434"/>
                  </a:lnTo>
                  <a:close/>
                </a:path>
                <a:path w="88900" h="29844">
                  <a:moveTo>
                    <a:pt x="16167" y="18732"/>
                  </a:moveTo>
                  <a:lnTo>
                    <a:pt x="9347" y="20434"/>
                  </a:lnTo>
                  <a:lnTo>
                    <a:pt x="9347" y="27254"/>
                  </a:lnTo>
                  <a:lnTo>
                    <a:pt x="16167" y="25539"/>
                  </a:lnTo>
                  <a:lnTo>
                    <a:pt x="16167" y="18732"/>
                  </a:lnTo>
                  <a:close/>
                </a:path>
                <a:path w="88900" h="29844">
                  <a:moveTo>
                    <a:pt x="25552" y="16179"/>
                  </a:moveTo>
                  <a:lnTo>
                    <a:pt x="18732" y="17881"/>
                  </a:lnTo>
                  <a:lnTo>
                    <a:pt x="18732" y="24688"/>
                  </a:lnTo>
                  <a:lnTo>
                    <a:pt x="25552" y="22999"/>
                  </a:lnTo>
                  <a:lnTo>
                    <a:pt x="25552" y="16179"/>
                  </a:lnTo>
                  <a:close/>
                </a:path>
                <a:path w="88900" h="29844">
                  <a:moveTo>
                    <a:pt x="34899" y="13614"/>
                  </a:moveTo>
                  <a:lnTo>
                    <a:pt x="27241" y="15316"/>
                  </a:lnTo>
                  <a:lnTo>
                    <a:pt x="27241" y="22136"/>
                  </a:lnTo>
                  <a:lnTo>
                    <a:pt x="34899" y="20434"/>
                  </a:lnTo>
                  <a:lnTo>
                    <a:pt x="34899" y="13614"/>
                  </a:lnTo>
                  <a:close/>
                </a:path>
                <a:path w="88900" h="29844">
                  <a:moveTo>
                    <a:pt x="44272" y="11061"/>
                  </a:moveTo>
                  <a:lnTo>
                    <a:pt x="36601" y="12763"/>
                  </a:lnTo>
                  <a:lnTo>
                    <a:pt x="36601" y="20434"/>
                  </a:lnTo>
                  <a:lnTo>
                    <a:pt x="44272" y="18732"/>
                  </a:lnTo>
                  <a:lnTo>
                    <a:pt x="44272" y="11061"/>
                  </a:lnTo>
                  <a:close/>
                </a:path>
                <a:path w="88900" h="29844">
                  <a:moveTo>
                    <a:pt x="52781" y="8521"/>
                  </a:moveTo>
                  <a:lnTo>
                    <a:pt x="45974" y="10210"/>
                  </a:lnTo>
                  <a:lnTo>
                    <a:pt x="45974" y="17881"/>
                  </a:lnTo>
                  <a:lnTo>
                    <a:pt x="52781" y="16179"/>
                  </a:lnTo>
                  <a:lnTo>
                    <a:pt x="52781" y="8521"/>
                  </a:lnTo>
                  <a:close/>
                </a:path>
                <a:path w="88900" h="29844">
                  <a:moveTo>
                    <a:pt x="62153" y="6807"/>
                  </a:moveTo>
                  <a:lnTo>
                    <a:pt x="55333" y="8521"/>
                  </a:lnTo>
                  <a:lnTo>
                    <a:pt x="55333" y="15316"/>
                  </a:lnTo>
                  <a:lnTo>
                    <a:pt x="62153" y="13614"/>
                  </a:lnTo>
                  <a:lnTo>
                    <a:pt x="62153" y="6807"/>
                  </a:lnTo>
                  <a:close/>
                </a:path>
                <a:path w="88900" h="29844">
                  <a:moveTo>
                    <a:pt x="70650" y="4241"/>
                  </a:moveTo>
                  <a:lnTo>
                    <a:pt x="63842" y="5956"/>
                  </a:lnTo>
                  <a:lnTo>
                    <a:pt x="63842" y="13614"/>
                  </a:lnTo>
                  <a:lnTo>
                    <a:pt x="70650" y="11061"/>
                  </a:lnTo>
                  <a:lnTo>
                    <a:pt x="70650" y="4241"/>
                  </a:lnTo>
                  <a:close/>
                </a:path>
                <a:path w="88900" h="29844">
                  <a:moveTo>
                    <a:pt x="80022" y="1689"/>
                  </a:moveTo>
                  <a:lnTo>
                    <a:pt x="73202" y="3403"/>
                  </a:lnTo>
                  <a:lnTo>
                    <a:pt x="73202" y="11061"/>
                  </a:lnTo>
                  <a:lnTo>
                    <a:pt x="80022" y="8521"/>
                  </a:lnTo>
                  <a:lnTo>
                    <a:pt x="80022" y="1689"/>
                  </a:lnTo>
                  <a:close/>
                </a:path>
                <a:path w="88900" h="29844">
                  <a:moveTo>
                    <a:pt x="88531" y="0"/>
                  </a:moveTo>
                  <a:lnTo>
                    <a:pt x="81724" y="1689"/>
                  </a:lnTo>
                  <a:lnTo>
                    <a:pt x="81724" y="8521"/>
                  </a:lnTo>
                  <a:lnTo>
                    <a:pt x="88531" y="6807"/>
                  </a:lnTo>
                  <a:lnTo>
                    <a:pt x="885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098060" y="1397464"/>
              <a:ext cx="784225" cy="1092835"/>
            </a:xfrm>
            <a:custGeom>
              <a:avLst/>
              <a:gdLst/>
              <a:ahLst/>
              <a:cxnLst/>
              <a:rect l="l" t="t" r="r" b="b"/>
              <a:pathLst>
                <a:path w="784225" h="1092835">
                  <a:moveTo>
                    <a:pt x="0" y="1092250"/>
                  </a:moveTo>
                  <a:lnTo>
                    <a:pt x="480999" y="973924"/>
                  </a:lnTo>
                </a:path>
                <a:path w="784225" h="1092835">
                  <a:moveTo>
                    <a:pt x="609574" y="34048"/>
                  </a:moveTo>
                  <a:lnTo>
                    <a:pt x="784085" y="42570"/>
                  </a:lnTo>
                </a:path>
                <a:path w="784225" h="1092835">
                  <a:moveTo>
                    <a:pt x="609574" y="0"/>
                  </a:moveTo>
                  <a:lnTo>
                    <a:pt x="609574" y="968806"/>
                  </a:lnTo>
                </a:path>
                <a:path w="784225" h="1092835">
                  <a:moveTo>
                    <a:pt x="784085" y="838542"/>
                  </a:moveTo>
                  <a:lnTo>
                    <a:pt x="609574" y="877709"/>
                  </a:lnTo>
                </a:path>
                <a:path w="784225" h="1092835">
                  <a:moveTo>
                    <a:pt x="609574" y="622325"/>
                  </a:moveTo>
                  <a:lnTo>
                    <a:pt x="784085" y="5976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707635" y="1886973"/>
              <a:ext cx="174625" cy="18415"/>
            </a:xfrm>
            <a:custGeom>
              <a:avLst/>
              <a:gdLst/>
              <a:ahLst/>
              <a:cxnLst/>
              <a:rect l="l" t="t" r="r" b="b"/>
              <a:pathLst>
                <a:path w="174625" h="18414">
                  <a:moveTo>
                    <a:pt x="-2286" y="8940"/>
                  </a:moveTo>
                  <a:lnTo>
                    <a:pt x="176796" y="8940"/>
                  </a:lnTo>
                </a:path>
              </a:pathLst>
            </a:custGeom>
            <a:ln w="224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707635" y="1407675"/>
              <a:ext cx="179705" cy="913765"/>
            </a:xfrm>
            <a:custGeom>
              <a:avLst/>
              <a:gdLst/>
              <a:ahLst/>
              <a:cxnLst/>
              <a:rect l="l" t="t" r="r" b="b"/>
              <a:pathLst>
                <a:path w="179704" h="913764">
                  <a:moveTo>
                    <a:pt x="0" y="740651"/>
                  </a:moveTo>
                  <a:lnTo>
                    <a:pt x="174510" y="709155"/>
                  </a:lnTo>
                </a:path>
                <a:path w="179704" h="913764">
                  <a:moveTo>
                    <a:pt x="0" y="384797"/>
                  </a:moveTo>
                  <a:lnTo>
                    <a:pt x="174510" y="372884"/>
                  </a:lnTo>
                </a:path>
                <a:path w="179704" h="913764">
                  <a:moveTo>
                    <a:pt x="0" y="269011"/>
                  </a:moveTo>
                  <a:lnTo>
                    <a:pt x="174510" y="263906"/>
                  </a:lnTo>
                </a:path>
                <a:path w="179704" h="913764">
                  <a:moveTo>
                    <a:pt x="0" y="203466"/>
                  </a:moveTo>
                  <a:lnTo>
                    <a:pt x="174510" y="202615"/>
                  </a:lnTo>
                </a:path>
                <a:path w="179704" h="913764">
                  <a:moveTo>
                    <a:pt x="0" y="154940"/>
                  </a:moveTo>
                  <a:lnTo>
                    <a:pt x="174510" y="155790"/>
                  </a:lnTo>
                </a:path>
                <a:path w="179704" h="913764">
                  <a:moveTo>
                    <a:pt x="174510" y="913498"/>
                  </a:moveTo>
                  <a:lnTo>
                    <a:pt x="174510" y="0"/>
                  </a:lnTo>
                </a:path>
                <a:path w="179704" h="913764">
                  <a:moveTo>
                    <a:pt x="179616" y="912634"/>
                  </a:moveTo>
                  <a:lnTo>
                    <a:pt x="179616" y="0"/>
                  </a:lnTo>
                </a:path>
                <a:path w="179704" h="913764">
                  <a:moveTo>
                    <a:pt x="62992" y="815568"/>
                  </a:moveTo>
                  <a:lnTo>
                    <a:pt x="62992" y="767905"/>
                  </a:lnTo>
                  <a:lnTo>
                    <a:pt x="14439" y="777265"/>
                  </a:lnTo>
                  <a:lnTo>
                    <a:pt x="14439" y="825792"/>
                  </a:lnTo>
                  <a:lnTo>
                    <a:pt x="62992" y="81556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730612" y="218749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899" y="0"/>
                  </a:moveTo>
                  <a:lnTo>
                    <a:pt x="0" y="6807"/>
                  </a:lnTo>
                  <a:lnTo>
                    <a:pt x="0" y="34899"/>
                  </a:lnTo>
                  <a:lnTo>
                    <a:pt x="22110" y="29794"/>
                  </a:lnTo>
                  <a:lnTo>
                    <a:pt x="28917" y="31495"/>
                  </a:lnTo>
                  <a:lnTo>
                    <a:pt x="34899" y="29794"/>
                  </a:lnTo>
                  <a:lnTo>
                    <a:pt x="348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730612" y="218749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0" y="6807"/>
                  </a:moveTo>
                  <a:lnTo>
                    <a:pt x="0" y="34899"/>
                  </a:lnTo>
                  <a:lnTo>
                    <a:pt x="22110" y="29794"/>
                  </a:lnTo>
                  <a:lnTo>
                    <a:pt x="28917" y="31495"/>
                  </a:lnTo>
                  <a:lnTo>
                    <a:pt x="34899" y="29794"/>
                  </a:lnTo>
                  <a:lnTo>
                    <a:pt x="34899" y="0"/>
                  </a:lnTo>
                  <a:lnTo>
                    <a:pt x="0" y="680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752725" y="2190056"/>
              <a:ext cx="13335" cy="29209"/>
            </a:xfrm>
            <a:custGeom>
              <a:avLst/>
              <a:gdLst/>
              <a:ahLst/>
              <a:cxnLst/>
              <a:rect l="l" t="t" r="r" b="b"/>
              <a:pathLst>
                <a:path w="13335" h="29210">
                  <a:moveTo>
                    <a:pt x="0" y="27228"/>
                  </a:moveTo>
                  <a:lnTo>
                    <a:pt x="0" y="0"/>
                  </a:lnTo>
                  <a:lnTo>
                    <a:pt x="6807" y="5105"/>
                  </a:lnTo>
                  <a:lnTo>
                    <a:pt x="6807" y="28943"/>
                  </a:lnTo>
                </a:path>
                <a:path w="13335" h="29210">
                  <a:moveTo>
                    <a:pt x="6807" y="5105"/>
                  </a:moveTo>
                  <a:lnTo>
                    <a:pt x="12788" y="424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722082" y="2050428"/>
              <a:ext cx="48895" cy="56515"/>
            </a:xfrm>
            <a:custGeom>
              <a:avLst/>
              <a:gdLst/>
              <a:ahLst/>
              <a:cxnLst/>
              <a:rect l="l" t="t" r="r" b="b"/>
              <a:pathLst>
                <a:path w="48895" h="56514">
                  <a:moveTo>
                    <a:pt x="48539" y="48514"/>
                  </a:moveTo>
                  <a:lnTo>
                    <a:pt x="48539" y="0"/>
                  </a:lnTo>
                  <a:lnTo>
                    <a:pt x="0" y="7658"/>
                  </a:lnTo>
                  <a:lnTo>
                    <a:pt x="0" y="56184"/>
                  </a:lnTo>
                  <a:lnTo>
                    <a:pt x="48539" y="4851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730612" y="2062352"/>
              <a:ext cx="34925" cy="33655"/>
            </a:xfrm>
            <a:custGeom>
              <a:avLst/>
              <a:gdLst/>
              <a:ahLst/>
              <a:cxnLst/>
              <a:rect l="l" t="t" r="r" b="b"/>
              <a:pathLst>
                <a:path w="34925" h="33655">
                  <a:moveTo>
                    <a:pt x="34899" y="0"/>
                  </a:moveTo>
                  <a:lnTo>
                    <a:pt x="0" y="5956"/>
                  </a:lnTo>
                  <a:lnTo>
                    <a:pt x="0" y="33210"/>
                  </a:lnTo>
                  <a:lnTo>
                    <a:pt x="22110" y="29781"/>
                  </a:lnTo>
                  <a:lnTo>
                    <a:pt x="28917" y="31496"/>
                  </a:lnTo>
                  <a:lnTo>
                    <a:pt x="34899" y="30632"/>
                  </a:lnTo>
                  <a:lnTo>
                    <a:pt x="348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730612" y="2062352"/>
              <a:ext cx="34925" cy="33655"/>
            </a:xfrm>
            <a:custGeom>
              <a:avLst/>
              <a:gdLst/>
              <a:ahLst/>
              <a:cxnLst/>
              <a:rect l="l" t="t" r="r" b="b"/>
              <a:pathLst>
                <a:path w="34925" h="33655">
                  <a:moveTo>
                    <a:pt x="0" y="5956"/>
                  </a:moveTo>
                  <a:lnTo>
                    <a:pt x="0" y="33210"/>
                  </a:lnTo>
                  <a:lnTo>
                    <a:pt x="22110" y="29781"/>
                  </a:lnTo>
                  <a:lnTo>
                    <a:pt x="28917" y="31496"/>
                  </a:lnTo>
                  <a:lnTo>
                    <a:pt x="34899" y="30632"/>
                  </a:lnTo>
                  <a:lnTo>
                    <a:pt x="34899" y="0"/>
                  </a:lnTo>
                  <a:lnTo>
                    <a:pt x="0" y="59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752725" y="2064892"/>
              <a:ext cx="13335" cy="29209"/>
            </a:xfrm>
            <a:custGeom>
              <a:avLst/>
              <a:gdLst/>
              <a:ahLst/>
              <a:cxnLst/>
              <a:rect l="l" t="t" r="r" b="b"/>
              <a:pathLst>
                <a:path w="13335" h="29210">
                  <a:moveTo>
                    <a:pt x="0" y="27241"/>
                  </a:moveTo>
                  <a:lnTo>
                    <a:pt x="0" y="0"/>
                  </a:lnTo>
                  <a:lnTo>
                    <a:pt x="6807" y="5130"/>
                  </a:lnTo>
                  <a:lnTo>
                    <a:pt x="6807" y="28955"/>
                  </a:lnTo>
                </a:path>
                <a:path w="13335" h="29210">
                  <a:moveTo>
                    <a:pt x="6807" y="5130"/>
                  </a:moveTo>
                  <a:lnTo>
                    <a:pt x="12788" y="426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786794" y="1930397"/>
              <a:ext cx="34925" cy="41910"/>
            </a:xfrm>
            <a:custGeom>
              <a:avLst/>
              <a:gdLst/>
              <a:ahLst/>
              <a:cxnLst/>
              <a:rect l="l" t="t" r="r" b="b"/>
              <a:pathLst>
                <a:path w="34925" h="41910">
                  <a:moveTo>
                    <a:pt x="0" y="41706"/>
                  </a:moveTo>
                  <a:lnTo>
                    <a:pt x="0" y="4254"/>
                  </a:lnTo>
                  <a:lnTo>
                    <a:pt x="34899" y="0"/>
                  </a:lnTo>
                  <a:lnTo>
                    <a:pt x="34899" y="37452"/>
                  </a:lnTo>
                  <a:lnTo>
                    <a:pt x="0" y="417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792759" y="1938054"/>
              <a:ext cx="24130" cy="26670"/>
            </a:xfrm>
            <a:custGeom>
              <a:avLst/>
              <a:gdLst/>
              <a:ahLst/>
              <a:cxnLst/>
              <a:rect l="l" t="t" r="r" b="b"/>
              <a:pathLst>
                <a:path w="24129" h="26669">
                  <a:moveTo>
                    <a:pt x="23825" y="0"/>
                  </a:moveTo>
                  <a:lnTo>
                    <a:pt x="0" y="2565"/>
                  </a:lnTo>
                  <a:lnTo>
                    <a:pt x="0" y="26390"/>
                  </a:lnTo>
                  <a:lnTo>
                    <a:pt x="23825" y="22986"/>
                  </a:lnTo>
                  <a:lnTo>
                    <a:pt x="238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792759" y="1938054"/>
              <a:ext cx="24130" cy="26670"/>
            </a:xfrm>
            <a:custGeom>
              <a:avLst/>
              <a:gdLst/>
              <a:ahLst/>
              <a:cxnLst/>
              <a:rect l="l" t="t" r="r" b="b"/>
              <a:pathLst>
                <a:path w="24129" h="26669">
                  <a:moveTo>
                    <a:pt x="23825" y="22986"/>
                  </a:moveTo>
                  <a:lnTo>
                    <a:pt x="23825" y="0"/>
                  </a:lnTo>
                  <a:lnTo>
                    <a:pt x="0" y="2565"/>
                  </a:lnTo>
                  <a:lnTo>
                    <a:pt x="0" y="26390"/>
                  </a:lnTo>
                  <a:lnTo>
                    <a:pt x="23825" y="229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807221" y="1938907"/>
              <a:ext cx="4445" cy="24130"/>
            </a:xfrm>
            <a:custGeom>
              <a:avLst/>
              <a:gdLst/>
              <a:ahLst/>
              <a:cxnLst/>
              <a:rect l="l" t="t" r="r" b="b"/>
              <a:pathLst>
                <a:path w="4445" h="24130">
                  <a:moveTo>
                    <a:pt x="0" y="850"/>
                  </a:moveTo>
                  <a:lnTo>
                    <a:pt x="0" y="23837"/>
                  </a:lnTo>
                </a:path>
                <a:path w="4445" h="24130">
                  <a:moveTo>
                    <a:pt x="4254" y="0"/>
                  </a:moveTo>
                  <a:lnTo>
                    <a:pt x="4254" y="2383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777418" y="1821412"/>
              <a:ext cx="36195" cy="41275"/>
            </a:xfrm>
            <a:custGeom>
              <a:avLst/>
              <a:gdLst/>
              <a:ahLst/>
              <a:cxnLst/>
              <a:rect l="l" t="t" r="r" b="b"/>
              <a:pathLst>
                <a:path w="36195" h="41275">
                  <a:moveTo>
                    <a:pt x="0" y="40881"/>
                  </a:moveTo>
                  <a:lnTo>
                    <a:pt x="0" y="3416"/>
                  </a:lnTo>
                  <a:lnTo>
                    <a:pt x="35763" y="0"/>
                  </a:lnTo>
                  <a:lnTo>
                    <a:pt x="35763" y="37465"/>
                  </a:lnTo>
                  <a:lnTo>
                    <a:pt x="0" y="4088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782557" y="1829075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4" h="26035">
                  <a:moveTo>
                    <a:pt x="24663" y="0"/>
                  </a:moveTo>
                  <a:lnTo>
                    <a:pt x="0" y="2565"/>
                  </a:lnTo>
                  <a:lnTo>
                    <a:pt x="0" y="25552"/>
                  </a:lnTo>
                  <a:lnTo>
                    <a:pt x="24663" y="22986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782557" y="1829075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4" h="26035">
                  <a:moveTo>
                    <a:pt x="24663" y="22986"/>
                  </a:moveTo>
                  <a:lnTo>
                    <a:pt x="24663" y="0"/>
                  </a:lnTo>
                  <a:lnTo>
                    <a:pt x="0" y="2565"/>
                  </a:lnTo>
                  <a:lnTo>
                    <a:pt x="0" y="25552"/>
                  </a:lnTo>
                  <a:lnTo>
                    <a:pt x="24663" y="229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797001" y="1829941"/>
              <a:ext cx="4445" cy="24130"/>
            </a:xfrm>
            <a:custGeom>
              <a:avLst/>
              <a:gdLst/>
              <a:ahLst/>
              <a:cxnLst/>
              <a:rect l="l" t="t" r="r" b="b"/>
              <a:pathLst>
                <a:path w="4445" h="24130">
                  <a:moveTo>
                    <a:pt x="0" y="850"/>
                  </a:moveTo>
                  <a:lnTo>
                    <a:pt x="0" y="23837"/>
                  </a:lnTo>
                </a:path>
                <a:path w="4445" h="24130">
                  <a:moveTo>
                    <a:pt x="4267" y="0"/>
                  </a:moveTo>
                  <a:lnTo>
                    <a:pt x="4267" y="2297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788506" y="1709893"/>
              <a:ext cx="34925" cy="39370"/>
            </a:xfrm>
            <a:custGeom>
              <a:avLst/>
              <a:gdLst/>
              <a:ahLst/>
              <a:cxnLst/>
              <a:rect l="l" t="t" r="r" b="b"/>
              <a:pathLst>
                <a:path w="34925" h="39369">
                  <a:moveTo>
                    <a:pt x="0" y="39166"/>
                  </a:moveTo>
                  <a:lnTo>
                    <a:pt x="0" y="1714"/>
                  </a:lnTo>
                  <a:lnTo>
                    <a:pt x="34899" y="0"/>
                  </a:lnTo>
                  <a:lnTo>
                    <a:pt x="34899" y="36614"/>
                  </a:lnTo>
                  <a:lnTo>
                    <a:pt x="0" y="391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793608" y="1716703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0"/>
                  </a:moveTo>
                  <a:lnTo>
                    <a:pt x="0" y="1714"/>
                  </a:lnTo>
                  <a:lnTo>
                    <a:pt x="0" y="24688"/>
                  </a:lnTo>
                  <a:lnTo>
                    <a:pt x="24688" y="23850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793608" y="1716703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23850"/>
                  </a:moveTo>
                  <a:lnTo>
                    <a:pt x="24688" y="0"/>
                  </a:lnTo>
                  <a:lnTo>
                    <a:pt x="0" y="1714"/>
                  </a:lnTo>
                  <a:lnTo>
                    <a:pt x="0" y="24688"/>
                  </a:lnTo>
                  <a:lnTo>
                    <a:pt x="24688" y="238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808088" y="171755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30">
                  <a:moveTo>
                    <a:pt x="0" y="0"/>
                  </a:moveTo>
                  <a:lnTo>
                    <a:pt x="0" y="23837"/>
                  </a:lnTo>
                </a:path>
                <a:path w="5714" h="24130">
                  <a:moveTo>
                    <a:pt x="5092" y="0"/>
                  </a:moveTo>
                  <a:lnTo>
                    <a:pt x="5092" y="2299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716967" y="1628179"/>
              <a:ext cx="36830" cy="29845"/>
            </a:xfrm>
            <a:custGeom>
              <a:avLst/>
              <a:gdLst/>
              <a:ahLst/>
              <a:cxnLst/>
              <a:rect l="l" t="t" r="r" b="b"/>
              <a:pathLst>
                <a:path w="36829" h="29844">
                  <a:moveTo>
                    <a:pt x="36614" y="28930"/>
                  </a:moveTo>
                  <a:lnTo>
                    <a:pt x="36614" y="0"/>
                  </a:lnTo>
                  <a:lnTo>
                    <a:pt x="0" y="838"/>
                  </a:lnTo>
                  <a:lnTo>
                    <a:pt x="0" y="29781"/>
                  </a:lnTo>
                  <a:lnTo>
                    <a:pt x="36614" y="2893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722941" y="1634134"/>
              <a:ext cx="26034" cy="18415"/>
            </a:xfrm>
            <a:custGeom>
              <a:avLst/>
              <a:gdLst/>
              <a:ahLst/>
              <a:cxnLst/>
              <a:rect l="l" t="t" r="r" b="b"/>
              <a:pathLst>
                <a:path w="26035" h="18414">
                  <a:moveTo>
                    <a:pt x="25539" y="0"/>
                  </a:moveTo>
                  <a:lnTo>
                    <a:pt x="0" y="0"/>
                  </a:lnTo>
                  <a:lnTo>
                    <a:pt x="0" y="17868"/>
                  </a:lnTo>
                  <a:lnTo>
                    <a:pt x="25539" y="17868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728048" y="1634128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118" y="0"/>
                  </a:moveTo>
                  <a:lnTo>
                    <a:pt x="5118" y="17868"/>
                  </a:lnTo>
                </a:path>
                <a:path w="5714" h="18414">
                  <a:moveTo>
                    <a:pt x="0" y="0"/>
                  </a:moveTo>
                  <a:lnTo>
                    <a:pt x="0" y="1786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843832" y="1626473"/>
              <a:ext cx="34290" cy="28575"/>
            </a:xfrm>
            <a:custGeom>
              <a:avLst/>
              <a:gdLst/>
              <a:ahLst/>
              <a:cxnLst/>
              <a:rect l="l" t="t" r="r" b="b"/>
              <a:pathLst>
                <a:path w="34289" h="28575">
                  <a:moveTo>
                    <a:pt x="0" y="28092"/>
                  </a:moveTo>
                  <a:lnTo>
                    <a:pt x="0" y="838"/>
                  </a:lnTo>
                  <a:lnTo>
                    <a:pt x="34048" y="0"/>
                  </a:lnTo>
                  <a:lnTo>
                    <a:pt x="34048" y="27241"/>
                  </a:lnTo>
                  <a:lnTo>
                    <a:pt x="0" y="2809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848941" y="1631571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4">
                  <a:moveTo>
                    <a:pt x="23825" y="0"/>
                  </a:moveTo>
                  <a:lnTo>
                    <a:pt x="0" y="863"/>
                  </a:lnTo>
                  <a:lnTo>
                    <a:pt x="0" y="17881"/>
                  </a:lnTo>
                  <a:lnTo>
                    <a:pt x="23825" y="17030"/>
                  </a:lnTo>
                  <a:lnTo>
                    <a:pt x="238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848941" y="1631571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4">
                  <a:moveTo>
                    <a:pt x="23825" y="17030"/>
                  </a:moveTo>
                  <a:lnTo>
                    <a:pt x="23825" y="0"/>
                  </a:lnTo>
                  <a:lnTo>
                    <a:pt x="0" y="863"/>
                  </a:lnTo>
                  <a:lnTo>
                    <a:pt x="0" y="17881"/>
                  </a:lnTo>
                  <a:lnTo>
                    <a:pt x="23825" y="1703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862560" y="1632428"/>
              <a:ext cx="5715" cy="17145"/>
            </a:xfrm>
            <a:custGeom>
              <a:avLst/>
              <a:gdLst/>
              <a:ahLst/>
              <a:cxnLst/>
              <a:rect l="l" t="t" r="r" b="b"/>
              <a:pathLst>
                <a:path w="5714" h="17144">
                  <a:moveTo>
                    <a:pt x="0" y="0"/>
                  </a:moveTo>
                  <a:lnTo>
                    <a:pt x="0" y="17030"/>
                  </a:lnTo>
                </a:path>
                <a:path w="5714" h="17144">
                  <a:moveTo>
                    <a:pt x="5092" y="0"/>
                  </a:moveTo>
                  <a:lnTo>
                    <a:pt x="5092" y="1616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831069" y="1581340"/>
              <a:ext cx="22225" cy="11430"/>
            </a:xfrm>
            <a:custGeom>
              <a:avLst/>
              <a:gdLst/>
              <a:ahLst/>
              <a:cxnLst/>
              <a:rect l="l" t="t" r="r" b="b"/>
              <a:pathLst>
                <a:path w="22225" h="11430">
                  <a:moveTo>
                    <a:pt x="22110" y="0"/>
                  </a:moveTo>
                  <a:lnTo>
                    <a:pt x="0" y="0"/>
                  </a:lnTo>
                  <a:lnTo>
                    <a:pt x="0" y="11061"/>
                  </a:lnTo>
                  <a:lnTo>
                    <a:pt x="22110" y="11061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844687" y="1581344"/>
              <a:ext cx="4445" cy="11430"/>
            </a:xfrm>
            <a:custGeom>
              <a:avLst/>
              <a:gdLst/>
              <a:ahLst/>
              <a:cxnLst/>
              <a:rect l="l" t="t" r="r" b="b"/>
              <a:pathLst>
                <a:path w="4445" h="11430">
                  <a:moveTo>
                    <a:pt x="4254" y="0"/>
                  </a:moveTo>
                  <a:lnTo>
                    <a:pt x="4254" y="11061"/>
                  </a:lnTo>
                </a:path>
                <a:path w="4445" h="11430">
                  <a:moveTo>
                    <a:pt x="0" y="0"/>
                  </a:moveTo>
                  <a:lnTo>
                    <a:pt x="0" y="1106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745090" y="1581340"/>
              <a:ext cx="23495" cy="11430"/>
            </a:xfrm>
            <a:custGeom>
              <a:avLst/>
              <a:gdLst/>
              <a:ahLst/>
              <a:cxnLst/>
              <a:rect l="l" t="t" r="r" b="b"/>
              <a:pathLst>
                <a:path w="23495" h="11430">
                  <a:moveTo>
                    <a:pt x="22987" y="0"/>
                  </a:moveTo>
                  <a:lnTo>
                    <a:pt x="0" y="0"/>
                  </a:lnTo>
                  <a:lnTo>
                    <a:pt x="0" y="11061"/>
                  </a:lnTo>
                  <a:lnTo>
                    <a:pt x="22987" y="11061"/>
                  </a:lnTo>
                  <a:lnTo>
                    <a:pt x="229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749326" y="1581344"/>
              <a:ext cx="4445" cy="12065"/>
            </a:xfrm>
            <a:custGeom>
              <a:avLst/>
              <a:gdLst/>
              <a:ahLst/>
              <a:cxnLst/>
              <a:rect l="l" t="t" r="r" b="b"/>
              <a:pathLst>
                <a:path w="4445" h="12065">
                  <a:moveTo>
                    <a:pt x="0" y="0"/>
                  </a:moveTo>
                  <a:lnTo>
                    <a:pt x="0" y="11912"/>
                  </a:lnTo>
                </a:path>
                <a:path w="4445" h="12065">
                  <a:moveTo>
                    <a:pt x="4254" y="0"/>
                  </a:moveTo>
                  <a:lnTo>
                    <a:pt x="4254" y="1191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096361" y="1572831"/>
              <a:ext cx="871855" cy="840740"/>
            </a:xfrm>
            <a:custGeom>
              <a:avLst/>
              <a:gdLst/>
              <a:ahLst/>
              <a:cxnLst/>
              <a:rect l="l" t="t" r="r" b="b"/>
              <a:pathLst>
                <a:path w="871854" h="840739">
                  <a:moveTo>
                    <a:pt x="715962" y="0"/>
                  </a:moveTo>
                  <a:lnTo>
                    <a:pt x="683602" y="0"/>
                  </a:lnTo>
                  <a:lnTo>
                    <a:pt x="683602" y="13614"/>
                  </a:lnTo>
                  <a:lnTo>
                    <a:pt x="715962" y="13614"/>
                  </a:lnTo>
                  <a:lnTo>
                    <a:pt x="715962" y="0"/>
                  </a:lnTo>
                  <a:close/>
                </a:path>
                <a:path w="871854" h="840739">
                  <a:moveTo>
                    <a:pt x="723646" y="13627"/>
                  </a:moveTo>
                  <a:lnTo>
                    <a:pt x="692150" y="13627"/>
                  </a:lnTo>
                  <a:lnTo>
                    <a:pt x="692150" y="27241"/>
                  </a:lnTo>
                  <a:lnTo>
                    <a:pt x="723646" y="27241"/>
                  </a:lnTo>
                  <a:lnTo>
                    <a:pt x="723646" y="13627"/>
                  </a:lnTo>
                  <a:close/>
                </a:path>
                <a:path w="871854" h="840739">
                  <a:moveTo>
                    <a:pt x="703199" y="76631"/>
                  </a:moveTo>
                  <a:lnTo>
                    <a:pt x="703199" y="62991"/>
                  </a:lnTo>
                  <a:lnTo>
                    <a:pt x="670839" y="62991"/>
                  </a:lnTo>
                  <a:lnTo>
                    <a:pt x="670839" y="77470"/>
                  </a:lnTo>
                  <a:lnTo>
                    <a:pt x="703199" y="76631"/>
                  </a:lnTo>
                  <a:close/>
                </a:path>
                <a:path w="871854" h="840739">
                  <a:moveTo>
                    <a:pt x="734707" y="75768"/>
                  </a:moveTo>
                  <a:lnTo>
                    <a:pt x="734707" y="62991"/>
                  </a:lnTo>
                  <a:lnTo>
                    <a:pt x="703199" y="62991"/>
                  </a:lnTo>
                  <a:lnTo>
                    <a:pt x="703199" y="76631"/>
                  </a:lnTo>
                  <a:lnTo>
                    <a:pt x="734707" y="75768"/>
                  </a:lnTo>
                  <a:close/>
                </a:path>
                <a:path w="871854" h="840739">
                  <a:moveTo>
                    <a:pt x="683615" y="165150"/>
                  </a:moveTo>
                  <a:lnTo>
                    <a:pt x="683615" y="151536"/>
                  </a:lnTo>
                  <a:lnTo>
                    <a:pt x="651268" y="153250"/>
                  </a:lnTo>
                  <a:lnTo>
                    <a:pt x="651268" y="166865"/>
                  </a:lnTo>
                  <a:lnTo>
                    <a:pt x="683615" y="165150"/>
                  </a:lnTo>
                  <a:close/>
                </a:path>
                <a:path w="871854" h="840739">
                  <a:moveTo>
                    <a:pt x="753427" y="269862"/>
                  </a:moveTo>
                  <a:lnTo>
                    <a:pt x="753427" y="256247"/>
                  </a:lnTo>
                  <a:lnTo>
                    <a:pt x="722782" y="258800"/>
                  </a:lnTo>
                  <a:lnTo>
                    <a:pt x="722782" y="272440"/>
                  </a:lnTo>
                  <a:lnTo>
                    <a:pt x="753427" y="269862"/>
                  </a:lnTo>
                  <a:close/>
                </a:path>
                <a:path w="871854" h="840739">
                  <a:moveTo>
                    <a:pt x="684479" y="389915"/>
                  </a:moveTo>
                  <a:lnTo>
                    <a:pt x="684479" y="376275"/>
                  </a:lnTo>
                  <a:lnTo>
                    <a:pt x="651268" y="379691"/>
                  </a:lnTo>
                  <a:lnTo>
                    <a:pt x="651268" y="394157"/>
                  </a:lnTo>
                  <a:lnTo>
                    <a:pt x="684479" y="389915"/>
                  </a:lnTo>
                  <a:close/>
                </a:path>
                <a:path w="871854" h="840739">
                  <a:moveTo>
                    <a:pt x="778954" y="491223"/>
                  </a:moveTo>
                  <a:lnTo>
                    <a:pt x="778954" y="478447"/>
                  </a:lnTo>
                  <a:lnTo>
                    <a:pt x="748322" y="483565"/>
                  </a:lnTo>
                  <a:lnTo>
                    <a:pt x="748322" y="496328"/>
                  </a:lnTo>
                  <a:lnTo>
                    <a:pt x="778954" y="491223"/>
                  </a:lnTo>
                  <a:close/>
                </a:path>
                <a:path w="871854" h="840739">
                  <a:moveTo>
                    <a:pt x="778954" y="613803"/>
                  </a:moveTo>
                  <a:lnTo>
                    <a:pt x="778954" y="600176"/>
                  </a:lnTo>
                  <a:lnTo>
                    <a:pt x="748322" y="606145"/>
                  </a:lnTo>
                  <a:lnTo>
                    <a:pt x="748322" y="619759"/>
                  </a:lnTo>
                  <a:lnTo>
                    <a:pt x="778954" y="613803"/>
                  </a:lnTo>
                  <a:close/>
                </a:path>
                <a:path w="871854" h="840739">
                  <a:moveTo>
                    <a:pt x="509092" y="818984"/>
                  </a:moveTo>
                  <a:lnTo>
                    <a:pt x="871753" y="726173"/>
                  </a:lnTo>
                </a:path>
                <a:path w="871854" h="840739">
                  <a:moveTo>
                    <a:pt x="0" y="761085"/>
                  </a:moveTo>
                  <a:lnTo>
                    <a:pt x="480999" y="663181"/>
                  </a:lnTo>
                </a:path>
                <a:path w="871854" h="840739">
                  <a:moveTo>
                    <a:pt x="0" y="840257"/>
                  </a:moveTo>
                  <a:lnTo>
                    <a:pt x="480999" y="731291"/>
                  </a:lnTo>
                </a:path>
                <a:path w="871854" h="840739">
                  <a:moveTo>
                    <a:pt x="0" y="263918"/>
                  </a:moveTo>
                  <a:lnTo>
                    <a:pt x="480999" y="230708"/>
                  </a:lnTo>
                </a:path>
                <a:path w="871854" h="840739">
                  <a:moveTo>
                    <a:pt x="0" y="342239"/>
                  </a:moveTo>
                  <a:lnTo>
                    <a:pt x="480999" y="2988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121052" y="1373616"/>
              <a:ext cx="68580" cy="118110"/>
            </a:xfrm>
            <a:custGeom>
              <a:avLst/>
              <a:gdLst/>
              <a:ahLst/>
              <a:cxnLst/>
              <a:rect l="l" t="t" r="r" b="b"/>
              <a:pathLst>
                <a:path w="68580" h="118109">
                  <a:moveTo>
                    <a:pt x="0" y="0"/>
                  </a:moveTo>
                  <a:lnTo>
                    <a:pt x="0" y="115785"/>
                  </a:lnTo>
                  <a:lnTo>
                    <a:pt x="68097" y="117487"/>
                  </a:lnTo>
                  <a:lnTo>
                    <a:pt x="68097" y="3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123595" y="1378729"/>
              <a:ext cx="62230" cy="107314"/>
            </a:xfrm>
            <a:custGeom>
              <a:avLst/>
              <a:gdLst/>
              <a:ahLst/>
              <a:cxnLst/>
              <a:rect l="l" t="t" r="r" b="b"/>
              <a:pathLst>
                <a:path w="62230" h="107315">
                  <a:moveTo>
                    <a:pt x="5969" y="0"/>
                  </a:moveTo>
                  <a:lnTo>
                    <a:pt x="5118" y="0"/>
                  </a:lnTo>
                  <a:lnTo>
                    <a:pt x="4267" y="850"/>
                  </a:lnTo>
                  <a:lnTo>
                    <a:pt x="2565" y="850"/>
                  </a:lnTo>
                  <a:lnTo>
                    <a:pt x="2565" y="1701"/>
                  </a:lnTo>
                  <a:lnTo>
                    <a:pt x="1714" y="1701"/>
                  </a:lnTo>
                  <a:lnTo>
                    <a:pt x="863" y="2552"/>
                  </a:lnTo>
                  <a:lnTo>
                    <a:pt x="863" y="3403"/>
                  </a:lnTo>
                  <a:lnTo>
                    <a:pt x="0" y="4267"/>
                  </a:lnTo>
                  <a:lnTo>
                    <a:pt x="0" y="102171"/>
                  </a:lnTo>
                  <a:lnTo>
                    <a:pt x="3416" y="105562"/>
                  </a:lnTo>
                  <a:lnTo>
                    <a:pt x="5969" y="105562"/>
                  </a:lnTo>
                  <a:lnTo>
                    <a:pt x="56197" y="107264"/>
                  </a:lnTo>
                  <a:lnTo>
                    <a:pt x="57912" y="107264"/>
                  </a:lnTo>
                  <a:lnTo>
                    <a:pt x="58750" y="106413"/>
                  </a:lnTo>
                  <a:lnTo>
                    <a:pt x="60452" y="106413"/>
                  </a:lnTo>
                  <a:lnTo>
                    <a:pt x="60452" y="105562"/>
                  </a:lnTo>
                  <a:lnTo>
                    <a:pt x="61302" y="104724"/>
                  </a:lnTo>
                  <a:lnTo>
                    <a:pt x="61302" y="103860"/>
                  </a:lnTo>
                  <a:lnTo>
                    <a:pt x="62153" y="103009"/>
                  </a:lnTo>
                  <a:lnTo>
                    <a:pt x="62153" y="7658"/>
                  </a:lnTo>
                  <a:lnTo>
                    <a:pt x="61302" y="6807"/>
                  </a:lnTo>
                  <a:lnTo>
                    <a:pt x="61302" y="5956"/>
                  </a:lnTo>
                  <a:lnTo>
                    <a:pt x="60452" y="5118"/>
                  </a:lnTo>
                  <a:lnTo>
                    <a:pt x="60452" y="4267"/>
                  </a:lnTo>
                  <a:lnTo>
                    <a:pt x="58750" y="4267"/>
                  </a:lnTo>
                  <a:lnTo>
                    <a:pt x="57912" y="3403"/>
                  </a:lnTo>
                  <a:lnTo>
                    <a:pt x="56197" y="3403"/>
                  </a:lnTo>
                  <a:lnTo>
                    <a:pt x="59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122726" y="1401723"/>
              <a:ext cx="548005" cy="101600"/>
            </a:xfrm>
            <a:custGeom>
              <a:avLst/>
              <a:gdLst/>
              <a:ahLst/>
              <a:cxnLst/>
              <a:rect l="l" t="t" r="r" b="b"/>
              <a:pathLst>
                <a:path w="548004" h="101600">
                  <a:moveTo>
                    <a:pt x="64719" y="58737"/>
                  </a:moveTo>
                  <a:lnTo>
                    <a:pt x="0" y="56184"/>
                  </a:lnTo>
                  <a:lnTo>
                    <a:pt x="0" y="58737"/>
                  </a:lnTo>
                  <a:lnTo>
                    <a:pt x="26416" y="59791"/>
                  </a:lnTo>
                  <a:lnTo>
                    <a:pt x="26416" y="66408"/>
                  </a:lnTo>
                  <a:lnTo>
                    <a:pt x="63017" y="67259"/>
                  </a:lnTo>
                  <a:lnTo>
                    <a:pt x="63017" y="61226"/>
                  </a:lnTo>
                  <a:lnTo>
                    <a:pt x="64719" y="61290"/>
                  </a:lnTo>
                  <a:lnTo>
                    <a:pt x="64719" y="58737"/>
                  </a:lnTo>
                  <a:close/>
                </a:path>
                <a:path w="548004" h="101600">
                  <a:moveTo>
                    <a:pt x="64719" y="5956"/>
                  </a:moveTo>
                  <a:lnTo>
                    <a:pt x="0" y="2565"/>
                  </a:lnTo>
                  <a:lnTo>
                    <a:pt x="0" y="5105"/>
                  </a:lnTo>
                  <a:lnTo>
                    <a:pt x="64719" y="7658"/>
                  </a:lnTo>
                  <a:lnTo>
                    <a:pt x="64719" y="5956"/>
                  </a:lnTo>
                  <a:close/>
                </a:path>
                <a:path w="548004" h="101600">
                  <a:moveTo>
                    <a:pt x="547433" y="3403"/>
                  </a:moveTo>
                  <a:lnTo>
                    <a:pt x="496341" y="0"/>
                  </a:lnTo>
                  <a:lnTo>
                    <a:pt x="496341" y="100457"/>
                  </a:lnTo>
                  <a:lnTo>
                    <a:pt x="547433" y="101307"/>
                  </a:lnTo>
                  <a:lnTo>
                    <a:pt x="547433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621627" y="1406820"/>
              <a:ext cx="46355" cy="92075"/>
            </a:xfrm>
            <a:custGeom>
              <a:avLst/>
              <a:gdLst/>
              <a:ahLst/>
              <a:cxnLst/>
              <a:rect l="l" t="t" r="r" b="b"/>
              <a:pathLst>
                <a:path w="46354" h="92075">
                  <a:moveTo>
                    <a:pt x="44272" y="2552"/>
                  </a:moveTo>
                  <a:lnTo>
                    <a:pt x="0" y="2552"/>
                  </a:lnTo>
                  <a:lnTo>
                    <a:pt x="0" y="87693"/>
                  </a:lnTo>
                  <a:lnTo>
                    <a:pt x="838" y="88531"/>
                  </a:lnTo>
                  <a:lnTo>
                    <a:pt x="838" y="89395"/>
                  </a:lnTo>
                  <a:lnTo>
                    <a:pt x="1701" y="90246"/>
                  </a:lnTo>
                  <a:lnTo>
                    <a:pt x="2552" y="90246"/>
                  </a:lnTo>
                  <a:lnTo>
                    <a:pt x="3416" y="91109"/>
                  </a:lnTo>
                  <a:lnTo>
                    <a:pt x="4254" y="91109"/>
                  </a:lnTo>
                  <a:lnTo>
                    <a:pt x="42570" y="91948"/>
                  </a:lnTo>
                  <a:lnTo>
                    <a:pt x="43421" y="91948"/>
                  </a:lnTo>
                  <a:lnTo>
                    <a:pt x="44272" y="91109"/>
                  </a:lnTo>
                  <a:lnTo>
                    <a:pt x="45110" y="90246"/>
                  </a:lnTo>
                  <a:lnTo>
                    <a:pt x="45973" y="89395"/>
                  </a:lnTo>
                  <a:lnTo>
                    <a:pt x="45973" y="5118"/>
                  </a:lnTo>
                  <a:lnTo>
                    <a:pt x="45110" y="4267"/>
                  </a:lnTo>
                  <a:lnTo>
                    <a:pt x="45110" y="3403"/>
                  </a:lnTo>
                  <a:lnTo>
                    <a:pt x="44272" y="3403"/>
                  </a:lnTo>
                  <a:lnTo>
                    <a:pt x="44272" y="2552"/>
                  </a:lnTo>
                  <a:close/>
                </a:path>
                <a:path w="46354" h="92075">
                  <a:moveTo>
                    <a:pt x="4254" y="0"/>
                  </a:moveTo>
                  <a:lnTo>
                    <a:pt x="3416" y="0"/>
                  </a:lnTo>
                  <a:lnTo>
                    <a:pt x="2552" y="850"/>
                  </a:lnTo>
                  <a:lnTo>
                    <a:pt x="838" y="850"/>
                  </a:lnTo>
                  <a:lnTo>
                    <a:pt x="838" y="2552"/>
                  </a:lnTo>
                  <a:lnTo>
                    <a:pt x="43421" y="2552"/>
                  </a:lnTo>
                  <a:lnTo>
                    <a:pt x="42570" y="1714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100616" y="1251889"/>
              <a:ext cx="864235" cy="1346200"/>
            </a:xfrm>
            <a:custGeom>
              <a:avLst/>
              <a:gdLst/>
              <a:ahLst/>
              <a:cxnLst/>
              <a:rect l="l" t="t" r="r" b="b"/>
              <a:pathLst>
                <a:path w="864235" h="1346200">
                  <a:moveTo>
                    <a:pt x="9359" y="1337424"/>
                  </a:moveTo>
                  <a:lnTo>
                    <a:pt x="8496" y="1336586"/>
                  </a:lnTo>
                  <a:lnTo>
                    <a:pt x="7658" y="1335735"/>
                  </a:lnTo>
                  <a:lnTo>
                    <a:pt x="4254" y="1335735"/>
                  </a:lnTo>
                  <a:lnTo>
                    <a:pt x="2540" y="1337424"/>
                  </a:lnTo>
                  <a:lnTo>
                    <a:pt x="1701" y="1337424"/>
                  </a:lnTo>
                  <a:lnTo>
                    <a:pt x="1701" y="1338287"/>
                  </a:lnTo>
                  <a:lnTo>
                    <a:pt x="850" y="1339138"/>
                  </a:lnTo>
                  <a:lnTo>
                    <a:pt x="850" y="1339989"/>
                  </a:lnTo>
                  <a:lnTo>
                    <a:pt x="0" y="1340827"/>
                  </a:lnTo>
                  <a:lnTo>
                    <a:pt x="0" y="1343393"/>
                  </a:lnTo>
                  <a:lnTo>
                    <a:pt x="850" y="1344256"/>
                  </a:lnTo>
                  <a:lnTo>
                    <a:pt x="850" y="1345095"/>
                  </a:lnTo>
                  <a:lnTo>
                    <a:pt x="1701" y="1345095"/>
                  </a:lnTo>
                  <a:lnTo>
                    <a:pt x="1701" y="1345946"/>
                  </a:lnTo>
                  <a:lnTo>
                    <a:pt x="5105" y="1345946"/>
                  </a:lnTo>
                  <a:lnTo>
                    <a:pt x="5956" y="1345095"/>
                  </a:lnTo>
                  <a:lnTo>
                    <a:pt x="6819" y="1345095"/>
                  </a:lnTo>
                  <a:lnTo>
                    <a:pt x="8496" y="1343393"/>
                  </a:lnTo>
                  <a:lnTo>
                    <a:pt x="8496" y="1342542"/>
                  </a:lnTo>
                  <a:lnTo>
                    <a:pt x="9359" y="1341678"/>
                  </a:lnTo>
                  <a:lnTo>
                    <a:pt x="9359" y="1337424"/>
                  </a:lnTo>
                  <a:close/>
                </a:path>
                <a:path w="864235" h="1346200">
                  <a:moveTo>
                    <a:pt x="9359" y="1246352"/>
                  </a:moveTo>
                  <a:lnTo>
                    <a:pt x="8496" y="1245489"/>
                  </a:lnTo>
                  <a:lnTo>
                    <a:pt x="7658" y="1245489"/>
                  </a:lnTo>
                  <a:lnTo>
                    <a:pt x="7658" y="1244650"/>
                  </a:lnTo>
                  <a:lnTo>
                    <a:pt x="4254" y="1244650"/>
                  </a:lnTo>
                  <a:lnTo>
                    <a:pt x="2540" y="1246352"/>
                  </a:lnTo>
                  <a:lnTo>
                    <a:pt x="1701" y="1246352"/>
                  </a:lnTo>
                  <a:lnTo>
                    <a:pt x="1701" y="1247178"/>
                  </a:lnTo>
                  <a:lnTo>
                    <a:pt x="850" y="1247178"/>
                  </a:lnTo>
                  <a:lnTo>
                    <a:pt x="850" y="1248892"/>
                  </a:lnTo>
                  <a:lnTo>
                    <a:pt x="0" y="1249730"/>
                  </a:lnTo>
                  <a:lnTo>
                    <a:pt x="0" y="1252296"/>
                  </a:lnTo>
                  <a:lnTo>
                    <a:pt x="2540" y="1254861"/>
                  </a:lnTo>
                  <a:lnTo>
                    <a:pt x="5105" y="1254861"/>
                  </a:lnTo>
                  <a:lnTo>
                    <a:pt x="5105" y="1254010"/>
                  </a:lnTo>
                  <a:lnTo>
                    <a:pt x="5956" y="1254010"/>
                  </a:lnTo>
                  <a:lnTo>
                    <a:pt x="6819" y="1253147"/>
                  </a:lnTo>
                  <a:lnTo>
                    <a:pt x="7658" y="1253147"/>
                  </a:lnTo>
                  <a:lnTo>
                    <a:pt x="8496" y="1252296"/>
                  </a:lnTo>
                  <a:lnTo>
                    <a:pt x="8496" y="1251445"/>
                  </a:lnTo>
                  <a:lnTo>
                    <a:pt x="9359" y="1251445"/>
                  </a:lnTo>
                  <a:lnTo>
                    <a:pt x="9359" y="1246352"/>
                  </a:lnTo>
                  <a:close/>
                </a:path>
                <a:path w="864235" h="1346200">
                  <a:moveTo>
                    <a:pt x="9359" y="1195260"/>
                  </a:moveTo>
                  <a:lnTo>
                    <a:pt x="8496" y="1195260"/>
                  </a:lnTo>
                  <a:lnTo>
                    <a:pt x="8496" y="1194422"/>
                  </a:lnTo>
                  <a:lnTo>
                    <a:pt x="7658" y="1194422"/>
                  </a:lnTo>
                  <a:lnTo>
                    <a:pt x="7658" y="1193571"/>
                  </a:lnTo>
                  <a:lnTo>
                    <a:pt x="5105" y="1193571"/>
                  </a:lnTo>
                  <a:lnTo>
                    <a:pt x="4254" y="1194422"/>
                  </a:lnTo>
                  <a:lnTo>
                    <a:pt x="3403" y="1194422"/>
                  </a:lnTo>
                  <a:lnTo>
                    <a:pt x="2540" y="1195260"/>
                  </a:lnTo>
                  <a:lnTo>
                    <a:pt x="1701" y="1196124"/>
                  </a:lnTo>
                  <a:lnTo>
                    <a:pt x="850" y="1196949"/>
                  </a:lnTo>
                  <a:lnTo>
                    <a:pt x="850" y="1197813"/>
                  </a:lnTo>
                  <a:lnTo>
                    <a:pt x="0" y="1198664"/>
                  </a:lnTo>
                  <a:lnTo>
                    <a:pt x="0" y="1200378"/>
                  </a:lnTo>
                  <a:lnTo>
                    <a:pt x="850" y="1201216"/>
                  </a:lnTo>
                  <a:lnTo>
                    <a:pt x="850" y="1202080"/>
                  </a:lnTo>
                  <a:lnTo>
                    <a:pt x="1701" y="1202080"/>
                  </a:lnTo>
                  <a:lnTo>
                    <a:pt x="1701" y="1202918"/>
                  </a:lnTo>
                  <a:lnTo>
                    <a:pt x="5956" y="1202918"/>
                  </a:lnTo>
                  <a:lnTo>
                    <a:pt x="6819" y="1202080"/>
                  </a:lnTo>
                  <a:lnTo>
                    <a:pt x="7658" y="1202080"/>
                  </a:lnTo>
                  <a:lnTo>
                    <a:pt x="7658" y="1201216"/>
                  </a:lnTo>
                  <a:lnTo>
                    <a:pt x="9359" y="1199515"/>
                  </a:lnTo>
                  <a:lnTo>
                    <a:pt x="9359" y="1195260"/>
                  </a:lnTo>
                  <a:close/>
                </a:path>
                <a:path w="864235" h="1346200">
                  <a:moveTo>
                    <a:pt x="9359" y="1117803"/>
                  </a:moveTo>
                  <a:lnTo>
                    <a:pt x="8496" y="1116952"/>
                  </a:lnTo>
                  <a:lnTo>
                    <a:pt x="7658" y="1116952"/>
                  </a:lnTo>
                  <a:lnTo>
                    <a:pt x="7658" y="1116101"/>
                  </a:lnTo>
                  <a:lnTo>
                    <a:pt x="4254" y="1116101"/>
                  </a:lnTo>
                  <a:lnTo>
                    <a:pt x="2540" y="1117803"/>
                  </a:lnTo>
                  <a:lnTo>
                    <a:pt x="1701" y="1117803"/>
                  </a:lnTo>
                  <a:lnTo>
                    <a:pt x="1701" y="1118666"/>
                  </a:lnTo>
                  <a:lnTo>
                    <a:pt x="850" y="1118666"/>
                  </a:lnTo>
                  <a:lnTo>
                    <a:pt x="850" y="1120355"/>
                  </a:lnTo>
                  <a:lnTo>
                    <a:pt x="0" y="1120355"/>
                  </a:lnTo>
                  <a:lnTo>
                    <a:pt x="0" y="1123759"/>
                  </a:lnTo>
                  <a:lnTo>
                    <a:pt x="850" y="1123759"/>
                  </a:lnTo>
                  <a:lnTo>
                    <a:pt x="850" y="1124623"/>
                  </a:lnTo>
                  <a:lnTo>
                    <a:pt x="1701" y="1125474"/>
                  </a:lnTo>
                  <a:lnTo>
                    <a:pt x="3403" y="1125474"/>
                  </a:lnTo>
                  <a:lnTo>
                    <a:pt x="3403" y="1126299"/>
                  </a:lnTo>
                  <a:lnTo>
                    <a:pt x="4254" y="1126299"/>
                  </a:lnTo>
                  <a:lnTo>
                    <a:pt x="5105" y="1125474"/>
                  </a:lnTo>
                  <a:lnTo>
                    <a:pt x="5956" y="1125474"/>
                  </a:lnTo>
                  <a:lnTo>
                    <a:pt x="6819" y="1124623"/>
                  </a:lnTo>
                  <a:lnTo>
                    <a:pt x="7658" y="1124623"/>
                  </a:lnTo>
                  <a:lnTo>
                    <a:pt x="8496" y="1123759"/>
                  </a:lnTo>
                  <a:lnTo>
                    <a:pt x="8496" y="1122908"/>
                  </a:lnTo>
                  <a:lnTo>
                    <a:pt x="9359" y="1122908"/>
                  </a:lnTo>
                  <a:lnTo>
                    <a:pt x="9359" y="1117803"/>
                  </a:lnTo>
                  <a:close/>
                </a:path>
                <a:path w="864235" h="1346200">
                  <a:moveTo>
                    <a:pt x="9359" y="1013929"/>
                  </a:moveTo>
                  <a:lnTo>
                    <a:pt x="8496" y="1013091"/>
                  </a:lnTo>
                  <a:lnTo>
                    <a:pt x="7658" y="1013091"/>
                  </a:lnTo>
                  <a:lnTo>
                    <a:pt x="7658" y="1012240"/>
                  </a:lnTo>
                  <a:lnTo>
                    <a:pt x="4254" y="1012240"/>
                  </a:lnTo>
                  <a:lnTo>
                    <a:pt x="3403" y="1013091"/>
                  </a:lnTo>
                  <a:lnTo>
                    <a:pt x="2540" y="1013091"/>
                  </a:lnTo>
                  <a:lnTo>
                    <a:pt x="850" y="1014793"/>
                  </a:lnTo>
                  <a:lnTo>
                    <a:pt x="850" y="1015631"/>
                  </a:lnTo>
                  <a:lnTo>
                    <a:pt x="0" y="1016495"/>
                  </a:lnTo>
                  <a:lnTo>
                    <a:pt x="0" y="1019886"/>
                  </a:lnTo>
                  <a:lnTo>
                    <a:pt x="850" y="1019886"/>
                  </a:lnTo>
                  <a:lnTo>
                    <a:pt x="850" y="1020749"/>
                  </a:lnTo>
                  <a:lnTo>
                    <a:pt x="1701" y="1020749"/>
                  </a:lnTo>
                  <a:lnTo>
                    <a:pt x="1701" y="1021588"/>
                  </a:lnTo>
                  <a:lnTo>
                    <a:pt x="3403" y="1021588"/>
                  </a:lnTo>
                  <a:lnTo>
                    <a:pt x="3403" y="1022438"/>
                  </a:lnTo>
                  <a:lnTo>
                    <a:pt x="4254" y="1022438"/>
                  </a:lnTo>
                  <a:lnTo>
                    <a:pt x="5105" y="1021588"/>
                  </a:lnTo>
                  <a:lnTo>
                    <a:pt x="6819" y="1021588"/>
                  </a:lnTo>
                  <a:lnTo>
                    <a:pt x="7658" y="1020749"/>
                  </a:lnTo>
                  <a:lnTo>
                    <a:pt x="7658" y="1019886"/>
                  </a:lnTo>
                  <a:lnTo>
                    <a:pt x="8496" y="1019886"/>
                  </a:lnTo>
                  <a:lnTo>
                    <a:pt x="9359" y="1019060"/>
                  </a:lnTo>
                  <a:lnTo>
                    <a:pt x="9359" y="1013929"/>
                  </a:lnTo>
                  <a:close/>
                </a:path>
                <a:path w="864235" h="1346200">
                  <a:moveTo>
                    <a:pt x="9359" y="731291"/>
                  </a:moveTo>
                  <a:lnTo>
                    <a:pt x="8496" y="731291"/>
                  </a:lnTo>
                  <a:lnTo>
                    <a:pt x="8496" y="730440"/>
                  </a:lnTo>
                  <a:lnTo>
                    <a:pt x="7658" y="730440"/>
                  </a:lnTo>
                  <a:lnTo>
                    <a:pt x="7658" y="729576"/>
                  </a:lnTo>
                  <a:lnTo>
                    <a:pt x="3403" y="729576"/>
                  </a:lnTo>
                  <a:lnTo>
                    <a:pt x="3403" y="730440"/>
                  </a:lnTo>
                  <a:lnTo>
                    <a:pt x="2540" y="730440"/>
                  </a:lnTo>
                  <a:lnTo>
                    <a:pt x="850" y="732129"/>
                  </a:lnTo>
                  <a:lnTo>
                    <a:pt x="850" y="732993"/>
                  </a:lnTo>
                  <a:lnTo>
                    <a:pt x="0" y="733831"/>
                  </a:lnTo>
                  <a:lnTo>
                    <a:pt x="0" y="736396"/>
                  </a:lnTo>
                  <a:lnTo>
                    <a:pt x="850" y="737260"/>
                  </a:lnTo>
                  <a:lnTo>
                    <a:pt x="850" y="738098"/>
                  </a:lnTo>
                  <a:lnTo>
                    <a:pt x="1701" y="738098"/>
                  </a:lnTo>
                  <a:lnTo>
                    <a:pt x="1701" y="738962"/>
                  </a:lnTo>
                  <a:lnTo>
                    <a:pt x="3403" y="738962"/>
                  </a:lnTo>
                  <a:lnTo>
                    <a:pt x="3403" y="739787"/>
                  </a:lnTo>
                  <a:lnTo>
                    <a:pt x="5105" y="739787"/>
                  </a:lnTo>
                  <a:lnTo>
                    <a:pt x="5956" y="738962"/>
                  </a:lnTo>
                  <a:lnTo>
                    <a:pt x="7658" y="738962"/>
                  </a:lnTo>
                  <a:lnTo>
                    <a:pt x="7658" y="738098"/>
                  </a:lnTo>
                  <a:lnTo>
                    <a:pt x="9359" y="736396"/>
                  </a:lnTo>
                  <a:lnTo>
                    <a:pt x="9359" y="731291"/>
                  </a:lnTo>
                  <a:close/>
                </a:path>
                <a:path w="864235" h="1346200">
                  <a:moveTo>
                    <a:pt x="9359" y="621461"/>
                  </a:moveTo>
                  <a:lnTo>
                    <a:pt x="8496" y="621461"/>
                  </a:lnTo>
                  <a:lnTo>
                    <a:pt x="8496" y="620610"/>
                  </a:lnTo>
                  <a:lnTo>
                    <a:pt x="7658" y="620610"/>
                  </a:lnTo>
                  <a:lnTo>
                    <a:pt x="7658" y="619760"/>
                  </a:lnTo>
                  <a:lnTo>
                    <a:pt x="3403" y="619760"/>
                  </a:lnTo>
                  <a:lnTo>
                    <a:pt x="2540" y="620610"/>
                  </a:lnTo>
                  <a:lnTo>
                    <a:pt x="1701" y="620610"/>
                  </a:lnTo>
                  <a:lnTo>
                    <a:pt x="1701" y="621461"/>
                  </a:lnTo>
                  <a:lnTo>
                    <a:pt x="850" y="621461"/>
                  </a:lnTo>
                  <a:lnTo>
                    <a:pt x="850" y="623163"/>
                  </a:lnTo>
                  <a:lnTo>
                    <a:pt x="0" y="624027"/>
                  </a:lnTo>
                  <a:lnTo>
                    <a:pt x="0" y="625716"/>
                  </a:lnTo>
                  <a:lnTo>
                    <a:pt x="850" y="626579"/>
                  </a:lnTo>
                  <a:lnTo>
                    <a:pt x="850" y="627418"/>
                  </a:lnTo>
                  <a:lnTo>
                    <a:pt x="2540" y="629119"/>
                  </a:lnTo>
                  <a:lnTo>
                    <a:pt x="6819" y="629119"/>
                  </a:lnTo>
                  <a:lnTo>
                    <a:pt x="8496" y="627418"/>
                  </a:lnTo>
                  <a:lnTo>
                    <a:pt x="9359" y="626579"/>
                  </a:lnTo>
                  <a:lnTo>
                    <a:pt x="9359" y="621461"/>
                  </a:lnTo>
                  <a:close/>
                </a:path>
                <a:path w="864235" h="1346200">
                  <a:moveTo>
                    <a:pt x="9359" y="567829"/>
                  </a:moveTo>
                  <a:lnTo>
                    <a:pt x="8496" y="567829"/>
                  </a:lnTo>
                  <a:lnTo>
                    <a:pt x="8496" y="566991"/>
                  </a:lnTo>
                  <a:lnTo>
                    <a:pt x="7658" y="566991"/>
                  </a:lnTo>
                  <a:lnTo>
                    <a:pt x="7658" y="566140"/>
                  </a:lnTo>
                  <a:lnTo>
                    <a:pt x="3403" y="566140"/>
                  </a:lnTo>
                  <a:lnTo>
                    <a:pt x="2540" y="566991"/>
                  </a:lnTo>
                  <a:lnTo>
                    <a:pt x="1701" y="566991"/>
                  </a:lnTo>
                  <a:lnTo>
                    <a:pt x="1701" y="567829"/>
                  </a:lnTo>
                  <a:lnTo>
                    <a:pt x="850" y="567829"/>
                  </a:lnTo>
                  <a:lnTo>
                    <a:pt x="850" y="568693"/>
                  </a:lnTo>
                  <a:lnTo>
                    <a:pt x="0" y="569531"/>
                  </a:lnTo>
                  <a:lnTo>
                    <a:pt x="0" y="572084"/>
                  </a:lnTo>
                  <a:lnTo>
                    <a:pt x="850" y="572947"/>
                  </a:lnTo>
                  <a:lnTo>
                    <a:pt x="850" y="574662"/>
                  </a:lnTo>
                  <a:lnTo>
                    <a:pt x="1701" y="574662"/>
                  </a:lnTo>
                  <a:lnTo>
                    <a:pt x="1701" y="575500"/>
                  </a:lnTo>
                  <a:lnTo>
                    <a:pt x="7658" y="575500"/>
                  </a:lnTo>
                  <a:lnTo>
                    <a:pt x="7658" y="574662"/>
                  </a:lnTo>
                  <a:lnTo>
                    <a:pt x="8496" y="574662"/>
                  </a:lnTo>
                  <a:lnTo>
                    <a:pt x="8496" y="573798"/>
                  </a:lnTo>
                  <a:lnTo>
                    <a:pt x="9359" y="572947"/>
                  </a:lnTo>
                  <a:lnTo>
                    <a:pt x="9359" y="567829"/>
                  </a:lnTo>
                  <a:close/>
                </a:path>
                <a:path w="864235" h="1346200">
                  <a:moveTo>
                    <a:pt x="9359" y="435025"/>
                  </a:moveTo>
                  <a:lnTo>
                    <a:pt x="8496" y="435025"/>
                  </a:lnTo>
                  <a:lnTo>
                    <a:pt x="8496" y="434174"/>
                  </a:lnTo>
                  <a:lnTo>
                    <a:pt x="7658" y="433324"/>
                  </a:lnTo>
                  <a:lnTo>
                    <a:pt x="2540" y="433324"/>
                  </a:lnTo>
                  <a:lnTo>
                    <a:pt x="850" y="435025"/>
                  </a:lnTo>
                  <a:lnTo>
                    <a:pt x="850" y="435876"/>
                  </a:lnTo>
                  <a:lnTo>
                    <a:pt x="0" y="436727"/>
                  </a:lnTo>
                  <a:lnTo>
                    <a:pt x="0" y="439280"/>
                  </a:lnTo>
                  <a:lnTo>
                    <a:pt x="850" y="440143"/>
                  </a:lnTo>
                  <a:lnTo>
                    <a:pt x="850" y="440982"/>
                  </a:lnTo>
                  <a:lnTo>
                    <a:pt x="1701" y="440982"/>
                  </a:lnTo>
                  <a:lnTo>
                    <a:pt x="1701" y="441845"/>
                  </a:lnTo>
                  <a:lnTo>
                    <a:pt x="2540" y="441845"/>
                  </a:lnTo>
                  <a:lnTo>
                    <a:pt x="3403" y="442696"/>
                  </a:lnTo>
                  <a:lnTo>
                    <a:pt x="6819" y="442696"/>
                  </a:lnTo>
                  <a:lnTo>
                    <a:pt x="8496" y="440982"/>
                  </a:lnTo>
                  <a:lnTo>
                    <a:pt x="9359" y="440143"/>
                  </a:lnTo>
                  <a:lnTo>
                    <a:pt x="9359" y="435025"/>
                  </a:lnTo>
                  <a:close/>
                </a:path>
                <a:path w="864235" h="1346200">
                  <a:moveTo>
                    <a:pt x="9359" y="118338"/>
                  </a:moveTo>
                  <a:lnTo>
                    <a:pt x="8496" y="117475"/>
                  </a:lnTo>
                  <a:lnTo>
                    <a:pt x="8496" y="116636"/>
                  </a:lnTo>
                  <a:lnTo>
                    <a:pt x="7658" y="116636"/>
                  </a:lnTo>
                  <a:lnTo>
                    <a:pt x="7658" y="115785"/>
                  </a:lnTo>
                  <a:lnTo>
                    <a:pt x="6819" y="115785"/>
                  </a:lnTo>
                  <a:lnTo>
                    <a:pt x="5956" y="114922"/>
                  </a:lnTo>
                  <a:lnTo>
                    <a:pt x="3403" y="114922"/>
                  </a:lnTo>
                  <a:lnTo>
                    <a:pt x="3403" y="115785"/>
                  </a:lnTo>
                  <a:lnTo>
                    <a:pt x="1701" y="115785"/>
                  </a:lnTo>
                  <a:lnTo>
                    <a:pt x="1701" y="116636"/>
                  </a:lnTo>
                  <a:lnTo>
                    <a:pt x="850" y="116636"/>
                  </a:lnTo>
                  <a:lnTo>
                    <a:pt x="850" y="118338"/>
                  </a:lnTo>
                  <a:lnTo>
                    <a:pt x="0" y="118338"/>
                  </a:lnTo>
                  <a:lnTo>
                    <a:pt x="0" y="120891"/>
                  </a:lnTo>
                  <a:lnTo>
                    <a:pt x="850" y="121729"/>
                  </a:lnTo>
                  <a:lnTo>
                    <a:pt x="850" y="122593"/>
                  </a:lnTo>
                  <a:lnTo>
                    <a:pt x="1701" y="123444"/>
                  </a:lnTo>
                  <a:lnTo>
                    <a:pt x="1701" y="124294"/>
                  </a:lnTo>
                  <a:lnTo>
                    <a:pt x="4254" y="124294"/>
                  </a:lnTo>
                  <a:lnTo>
                    <a:pt x="5105" y="125145"/>
                  </a:lnTo>
                  <a:lnTo>
                    <a:pt x="5956" y="124294"/>
                  </a:lnTo>
                  <a:lnTo>
                    <a:pt x="7658" y="124294"/>
                  </a:lnTo>
                  <a:lnTo>
                    <a:pt x="9359" y="122593"/>
                  </a:lnTo>
                  <a:lnTo>
                    <a:pt x="9359" y="118338"/>
                  </a:lnTo>
                  <a:close/>
                </a:path>
                <a:path w="864235" h="1346200">
                  <a:moveTo>
                    <a:pt x="9359" y="62992"/>
                  </a:moveTo>
                  <a:lnTo>
                    <a:pt x="6819" y="60439"/>
                  </a:lnTo>
                  <a:lnTo>
                    <a:pt x="2540" y="60439"/>
                  </a:lnTo>
                  <a:lnTo>
                    <a:pt x="850" y="62128"/>
                  </a:lnTo>
                  <a:lnTo>
                    <a:pt x="850" y="62992"/>
                  </a:lnTo>
                  <a:lnTo>
                    <a:pt x="0" y="62992"/>
                  </a:lnTo>
                  <a:lnTo>
                    <a:pt x="0" y="65544"/>
                  </a:lnTo>
                  <a:lnTo>
                    <a:pt x="850" y="66395"/>
                  </a:lnTo>
                  <a:lnTo>
                    <a:pt x="850" y="68097"/>
                  </a:lnTo>
                  <a:lnTo>
                    <a:pt x="1701" y="68097"/>
                  </a:lnTo>
                  <a:lnTo>
                    <a:pt x="1701" y="68948"/>
                  </a:lnTo>
                  <a:lnTo>
                    <a:pt x="3403" y="68948"/>
                  </a:lnTo>
                  <a:lnTo>
                    <a:pt x="3403" y="69799"/>
                  </a:lnTo>
                  <a:lnTo>
                    <a:pt x="6819" y="69799"/>
                  </a:lnTo>
                  <a:lnTo>
                    <a:pt x="7658" y="68948"/>
                  </a:lnTo>
                  <a:lnTo>
                    <a:pt x="8496" y="68948"/>
                  </a:lnTo>
                  <a:lnTo>
                    <a:pt x="8496" y="68097"/>
                  </a:lnTo>
                  <a:lnTo>
                    <a:pt x="9359" y="68097"/>
                  </a:lnTo>
                  <a:lnTo>
                    <a:pt x="9359" y="62992"/>
                  </a:lnTo>
                  <a:close/>
                </a:path>
                <a:path w="864235" h="1346200">
                  <a:moveTo>
                    <a:pt x="9359" y="2552"/>
                  </a:moveTo>
                  <a:lnTo>
                    <a:pt x="8496" y="2552"/>
                  </a:lnTo>
                  <a:lnTo>
                    <a:pt x="8496" y="1701"/>
                  </a:lnTo>
                  <a:lnTo>
                    <a:pt x="7658" y="1701"/>
                  </a:lnTo>
                  <a:lnTo>
                    <a:pt x="7658" y="850"/>
                  </a:lnTo>
                  <a:lnTo>
                    <a:pt x="5105" y="850"/>
                  </a:lnTo>
                  <a:lnTo>
                    <a:pt x="5105" y="0"/>
                  </a:lnTo>
                  <a:lnTo>
                    <a:pt x="3403" y="0"/>
                  </a:lnTo>
                  <a:lnTo>
                    <a:pt x="3403" y="850"/>
                  </a:lnTo>
                  <a:lnTo>
                    <a:pt x="1701" y="850"/>
                  </a:lnTo>
                  <a:lnTo>
                    <a:pt x="850" y="1701"/>
                  </a:lnTo>
                  <a:lnTo>
                    <a:pt x="850" y="2552"/>
                  </a:lnTo>
                  <a:lnTo>
                    <a:pt x="0" y="3403"/>
                  </a:lnTo>
                  <a:lnTo>
                    <a:pt x="0" y="5956"/>
                  </a:lnTo>
                  <a:lnTo>
                    <a:pt x="850" y="6807"/>
                  </a:lnTo>
                  <a:lnTo>
                    <a:pt x="850" y="7658"/>
                  </a:lnTo>
                  <a:lnTo>
                    <a:pt x="2540" y="9372"/>
                  </a:lnTo>
                  <a:lnTo>
                    <a:pt x="3403" y="9372"/>
                  </a:lnTo>
                  <a:lnTo>
                    <a:pt x="4254" y="10210"/>
                  </a:lnTo>
                  <a:lnTo>
                    <a:pt x="5956" y="10210"/>
                  </a:lnTo>
                  <a:lnTo>
                    <a:pt x="6819" y="9372"/>
                  </a:lnTo>
                  <a:lnTo>
                    <a:pt x="7658" y="9372"/>
                  </a:lnTo>
                  <a:lnTo>
                    <a:pt x="8496" y="8509"/>
                  </a:lnTo>
                  <a:lnTo>
                    <a:pt x="9359" y="7658"/>
                  </a:lnTo>
                  <a:lnTo>
                    <a:pt x="9359" y="2552"/>
                  </a:lnTo>
                  <a:close/>
                </a:path>
                <a:path w="864235" h="1346200">
                  <a:moveTo>
                    <a:pt x="473329" y="1210576"/>
                  </a:moveTo>
                  <a:lnTo>
                    <a:pt x="472490" y="1210576"/>
                  </a:lnTo>
                  <a:lnTo>
                    <a:pt x="472490" y="1208874"/>
                  </a:lnTo>
                  <a:lnTo>
                    <a:pt x="470789" y="1208874"/>
                  </a:lnTo>
                  <a:lnTo>
                    <a:pt x="470789" y="1208024"/>
                  </a:lnTo>
                  <a:lnTo>
                    <a:pt x="469938" y="1208024"/>
                  </a:lnTo>
                  <a:lnTo>
                    <a:pt x="469087" y="1208874"/>
                  </a:lnTo>
                  <a:lnTo>
                    <a:pt x="468236" y="1208874"/>
                  </a:lnTo>
                  <a:lnTo>
                    <a:pt x="468236" y="1209738"/>
                  </a:lnTo>
                  <a:lnTo>
                    <a:pt x="467372" y="1209738"/>
                  </a:lnTo>
                  <a:lnTo>
                    <a:pt x="465670" y="1211440"/>
                  </a:lnTo>
                  <a:lnTo>
                    <a:pt x="465670" y="1215694"/>
                  </a:lnTo>
                  <a:lnTo>
                    <a:pt x="466534" y="1216545"/>
                  </a:lnTo>
                  <a:lnTo>
                    <a:pt x="468236" y="1216545"/>
                  </a:lnTo>
                  <a:lnTo>
                    <a:pt x="468236" y="1217396"/>
                  </a:lnTo>
                  <a:lnTo>
                    <a:pt x="469087" y="1217396"/>
                  </a:lnTo>
                  <a:lnTo>
                    <a:pt x="469087" y="1216545"/>
                  </a:lnTo>
                  <a:lnTo>
                    <a:pt x="471639" y="1216545"/>
                  </a:lnTo>
                  <a:lnTo>
                    <a:pt x="471639" y="1215694"/>
                  </a:lnTo>
                  <a:lnTo>
                    <a:pt x="472490" y="1214843"/>
                  </a:lnTo>
                  <a:lnTo>
                    <a:pt x="472490" y="1213129"/>
                  </a:lnTo>
                  <a:lnTo>
                    <a:pt x="473329" y="1212291"/>
                  </a:lnTo>
                  <a:lnTo>
                    <a:pt x="473329" y="1210576"/>
                  </a:lnTo>
                  <a:close/>
                </a:path>
                <a:path w="864235" h="1346200">
                  <a:moveTo>
                    <a:pt x="473329" y="1132255"/>
                  </a:moveTo>
                  <a:lnTo>
                    <a:pt x="472490" y="1132255"/>
                  </a:lnTo>
                  <a:lnTo>
                    <a:pt x="472490" y="1130566"/>
                  </a:lnTo>
                  <a:lnTo>
                    <a:pt x="471639" y="1130566"/>
                  </a:lnTo>
                  <a:lnTo>
                    <a:pt x="471639" y="1129703"/>
                  </a:lnTo>
                  <a:lnTo>
                    <a:pt x="469087" y="1129703"/>
                  </a:lnTo>
                  <a:lnTo>
                    <a:pt x="468236" y="1130566"/>
                  </a:lnTo>
                  <a:lnTo>
                    <a:pt x="467372" y="1130566"/>
                  </a:lnTo>
                  <a:lnTo>
                    <a:pt x="467372" y="1131417"/>
                  </a:lnTo>
                  <a:lnTo>
                    <a:pt x="466534" y="1131417"/>
                  </a:lnTo>
                  <a:lnTo>
                    <a:pt x="466534" y="1132255"/>
                  </a:lnTo>
                  <a:lnTo>
                    <a:pt x="465670" y="1132255"/>
                  </a:lnTo>
                  <a:lnTo>
                    <a:pt x="465670" y="1136523"/>
                  </a:lnTo>
                  <a:lnTo>
                    <a:pt x="467372" y="1138224"/>
                  </a:lnTo>
                  <a:lnTo>
                    <a:pt x="470789" y="1138224"/>
                  </a:lnTo>
                  <a:lnTo>
                    <a:pt x="470789" y="1137386"/>
                  </a:lnTo>
                  <a:lnTo>
                    <a:pt x="471639" y="1137386"/>
                  </a:lnTo>
                  <a:lnTo>
                    <a:pt x="471639" y="1136523"/>
                  </a:lnTo>
                  <a:lnTo>
                    <a:pt x="472490" y="1136523"/>
                  </a:lnTo>
                  <a:lnTo>
                    <a:pt x="472490" y="1133957"/>
                  </a:lnTo>
                  <a:lnTo>
                    <a:pt x="473329" y="1133957"/>
                  </a:lnTo>
                  <a:lnTo>
                    <a:pt x="473329" y="1132255"/>
                  </a:lnTo>
                  <a:close/>
                </a:path>
                <a:path w="864235" h="1346200">
                  <a:moveTo>
                    <a:pt x="473329" y="1087158"/>
                  </a:moveTo>
                  <a:lnTo>
                    <a:pt x="472490" y="1087158"/>
                  </a:lnTo>
                  <a:lnTo>
                    <a:pt x="472490" y="1085443"/>
                  </a:lnTo>
                  <a:lnTo>
                    <a:pt x="471639" y="1085443"/>
                  </a:lnTo>
                  <a:lnTo>
                    <a:pt x="471639" y="1084592"/>
                  </a:lnTo>
                  <a:lnTo>
                    <a:pt x="469087" y="1084592"/>
                  </a:lnTo>
                  <a:lnTo>
                    <a:pt x="468236" y="1085443"/>
                  </a:lnTo>
                  <a:lnTo>
                    <a:pt x="467372" y="1085443"/>
                  </a:lnTo>
                  <a:lnTo>
                    <a:pt x="467372" y="1086307"/>
                  </a:lnTo>
                  <a:lnTo>
                    <a:pt x="466534" y="1087158"/>
                  </a:lnTo>
                  <a:lnTo>
                    <a:pt x="465670" y="1087158"/>
                  </a:lnTo>
                  <a:lnTo>
                    <a:pt x="465670" y="1092263"/>
                  </a:lnTo>
                  <a:lnTo>
                    <a:pt x="466534" y="1092263"/>
                  </a:lnTo>
                  <a:lnTo>
                    <a:pt x="466534" y="1093114"/>
                  </a:lnTo>
                  <a:lnTo>
                    <a:pt x="468236" y="1093114"/>
                  </a:lnTo>
                  <a:lnTo>
                    <a:pt x="468236" y="1093965"/>
                  </a:lnTo>
                  <a:lnTo>
                    <a:pt x="469087" y="1093965"/>
                  </a:lnTo>
                  <a:lnTo>
                    <a:pt x="469087" y="1093114"/>
                  </a:lnTo>
                  <a:lnTo>
                    <a:pt x="470789" y="1093114"/>
                  </a:lnTo>
                  <a:lnTo>
                    <a:pt x="472490" y="1091399"/>
                  </a:lnTo>
                  <a:lnTo>
                    <a:pt x="472490" y="1088859"/>
                  </a:lnTo>
                  <a:lnTo>
                    <a:pt x="473329" y="1088859"/>
                  </a:lnTo>
                  <a:lnTo>
                    <a:pt x="473329" y="1087158"/>
                  </a:lnTo>
                  <a:close/>
                </a:path>
                <a:path w="864235" h="1346200">
                  <a:moveTo>
                    <a:pt x="473329" y="1019886"/>
                  </a:moveTo>
                  <a:lnTo>
                    <a:pt x="472490" y="1019048"/>
                  </a:lnTo>
                  <a:lnTo>
                    <a:pt x="472490" y="1017333"/>
                  </a:lnTo>
                  <a:lnTo>
                    <a:pt x="471639" y="1017333"/>
                  </a:lnTo>
                  <a:lnTo>
                    <a:pt x="471639" y="1016482"/>
                  </a:lnTo>
                  <a:lnTo>
                    <a:pt x="469087" y="1016482"/>
                  </a:lnTo>
                  <a:lnTo>
                    <a:pt x="468236" y="1017333"/>
                  </a:lnTo>
                  <a:lnTo>
                    <a:pt x="467372" y="1017333"/>
                  </a:lnTo>
                  <a:lnTo>
                    <a:pt x="467372" y="1018197"/>
                  </a:lnTo>
                  <a:lnTo>
                    <a:pt x="466534" y="1019048"/>
                  </a:lnTo>
                  <a:lnTo>
                    <a:pt x="465670" y="1019886"/>
                  </a:lnTo>
                  <a:lnTo>
                    <a:pt x="465670" y="1024153"/>
                  </a:lnTo>
                  <a:lnTo>
                    <a:pt x="466534" y="1024153"/>
                  </a:lnTo>
                  <a:lnTo>
                    <a:pt x="466534" y="1025004"/>
                  </a:lnTo>
                  <a:lnTo>
                    <a:pt x="468236" y="1025004"/>
                  </a:lnTo>
                  <a:lnTo>
                    <a:pt x="468236" y="1025842"/>
                  </a:lnTo>
                  <a:lnTo>
                    <a:pt x="469087" y="1025842"/>
                  </a:lnTo>
                  <a:lnTo>
                    <a:pt x="469087" y="1025004"/>
                  </a:lnTo>
                  <a:lnTo>
                    <a:pt x="470789" y="1025004"/>
                  </a:lnTo>
                  <a:lnTo>
                    <a:pt x="472490" y="1023289"/>
                  </a:lnTo>
                  <a:lnTo>
                    <a:pt x="472490" y="1021575"/>
                  </a:lnTo>
                  <a:lnTo>
                    <a:pt x="473329" y="1020737"/>
                  </a:lnTo>
                  <a:lnTo>
                    <a:pt x="473329" y="1019886"/>
                  </a:lnTo>
                  <a:close/>
                </a:path>
                <a:path w="864235" h="1346200">
                  <a:moveTo>
                    <a:pt x="473329" y="583158"/>
                  </a:moveTo>
                  <a:lnTo>
                    <a:pt x="472490" y="582307"/>
                  </a:lnTo>
                  <a:lnTo>
                    <a:pt x="472490" y="580605"/>
                  </a:lnTo>
                  <a:lnTo>
                    <a:pt x="471639" y="580605"/>
                  </a:lnTo>
                  <a:lnTo>
                    <a:pt x="470789" y="579755"/>
                  </a:lnTo>
                  <a:lnTo>
                    <a:pt x="468236" y="579755"/>
                  </a:lnTo>
                  <a:lnTo>
                    <a:pt x="468236" y="580605"/>
                  </a:lnTo>
                  <a:lnTo>
                    <a:pt x="467372" y="580605"/>
                  </a:lnTo>
                  <a:lnTo>
                    <a:pt x="465670" y="582307"/>
                  </a:lnTo>
                  <a:lnTo>
                    <a:pt x="465670" y="586562"/>
                  </a:lnTo>
                  <a:lnTo>
                    <a:pt x="466534" y="587425"/>
                  </a:lnTo>
                  <a:lnTo>
                    <a:pt x="467372" y="587425"/>
                  </a:lnTo>
                  <a:lnTo>
                    <a:pt x="468236" y="588276"/>
                  </a:lnTo>
                  <a:lnTo>
                    <a:pt x="470789" y="588276"/>
                  </a:lnTo>
                  <a:lnTo>
                    <a:pt x="470789" y="587425"/>
                  </a:lnTo>
                  <a:lnTo>
                    <a:pt x="472490" y="587425"/>
                  </a:lnTo>
                  <a:lnTo>
                    <a:pt x="472490" y="584860"/>
                  </a:lnTo>
                  <a:lnTo>
                    <a:pt x="473329" y="584009"/>
                  </a:lnTo>
                  <a:lnTo>
                    <a:pt x="473329" y="583158"/>
                  </a:lnTo>
                  <a:close/>
                </a:path>
                <a:path w="864235" h="1346200">
                  <a:moveTo>
                    <a:pt x="473329" y="98755"/>
                  </a:moveTo>
                  <a:lnTo>
                    <a:pt x="472490" y="97904"/>
                  </a:lnTo>
                  <a:lnTo>
                    <a:pt x="472490" y="95351"/>
                  </a:lnTo>
                  <a:lnTo>
                    <a:pt x="471639" y="95351"/>
                  </a:lnTo>
                  <a:lnTo>
                    <a:pt x="471639" y="94500"/>
                  </a:lnTo>
                  <a:lnTo>
                    <a:pt x="467372" y="94500"/>
                  </a:lnTo>
                  <a:lnTo>
                    <a:pt x="465670" y="96202"/>
                  </a:lnTo>
                  <a:lnTo>
                    <a:pt x="465670" y="100457"/>
                  </a:lnTo>
                  <a:lnTo>
                    <a:pt x="466534" y="101307"/>
                  </a:lnTo>
                  <a:lnTo>
                    <a:pt x="467372" y="102171"/>
                  </a:lnTo>
                  <a:lnTo>
                    <a:pt x="468236" y="102171"/>
                  </a:lnTo>
                  <a:lnTo>
                    <a:pt x="468236" y="103009"/>
                  </a:lnTo>
                  <a:lnTo>
                    <a:pt x="470789" y="103009"/>
                  </a:lnTo>
                  <a:lnTo>
                    <a:pt x="472490" y="101307"/>
                  </a:lnTo>
                  <a:lnTo>
                    <a:pt x="472490" y="99606"/>
                  </a:lnTo>
                  <a:lnTo>
                    <a:pt x="473329" y="99606"/>
                  </a:lnTo>
                  <a:lnTo>
                    <a:pt x="473329" y="98755"/>
                  </a:lnTo>
                  <a:close/>
                </a:path>
                <a:path w="864235" h="1346200">
                  <a:moveTo>
                    <a:pt x="473329" y="45974"/>
                  </a:moveTo>
                  <a:lnTo>
                    <a:pt x="472490" y="45123"/>
                  </a:lnTo>
                  <a:lnTo>
                    <a:pt x="472490" y="43408"/>
                  </a:lnTo>
                  <a:lnTo>
                    <a:pt x="471639" y="43408"/>
                  </a:lnTo>
                  <a:lnTo>
                    <a:pt x="471639" y="42557"/>
                  </a:lnTo>
                  <a:lnTo>
                    <a:pt x="470789" y="42557"/>
                  </a:lnTo>
                  <a:lnTo>
                    <a:pt x="469938" y="41706"/>
                  </a:lnTo>
                  <a:lnTo>
                    <a:pt x="468236" y="41706"/>
                  </a:lnTo>
                  <a:lnTo>
                    <a:pt x="468236" y="42557"/>
                  </a:lnTo>
                  <a:lnTo>
                    <a:pt x="467372" y="42557"/>
                  </a:lnTo>
                  <a:lnTo>
                    <a:pt x="465670" y="44259"/>
                  </a:lnTo>
                  <a:lnTo>
                    <a:pt x="465670" y="48514"/>
                  </a:lnTo>
                  <a:lnTo>
                    <a:pt x="466534" y="48514"/>
                  </a:lnTo>
                  <a:lnTo>
                    <a:pt x="466534" y="49377"/>
                  </a:lnTo>
                  <a:lnTo>
                    <a:pt x="467372" y="49377"/>
                  </a:lnTo>
                  <a:lnTo>
                    <a:pt x="467372" y="50228"/>
                  </a:lnTo>
                  <a:lnTo>
                    <a:pt x="471639" y="50228"/>
                  </a:lnTo>
                  <a:lnTo>
                    <a:pt x="472490" y="49377"/>
                  </a:lnTo>
                  <a:lnTo>
                    <a:pt x="472490" y="47675"/>
                  </a:lnTo>
                  <a:lnTo>
                    <a:pt x="473329" y="46812"/>
                  </a:lnTo>
                  <a:lnTo>
                    <a:pt x="473329" y="45974"/>
                  </a:lnTo>
                  <a:close/>
                </a:path>
                <a:path w="864235" h="1346200">
                  <a:moveTo>
                    <a:pt x="514210" y="1040307"/>
                  </a:moveTo>
                  <a:lnTo>
                    <a:pt x="513346" y="1040307"/>
                  </a:lnTo>
                  <a:lnTo>
                    <a:pt x="513346" y="1039482"/>
                  </a:lnTo>
                  <a:lnTo>
                    <a:pt x="509943" y="1039482"/>
                  </a:lnTo>
                  <a:lnTo>
                    <a:pt x="509092" y="1040307"/>
                  </a:lnTo>
                  <a:lnTo>
                    <a:pt x="509092" y="1041171"/>
                  </a:lnTo>
                  <a:lnTo>
                    <a:pt x="508254" y="1041171"/>
                  </a:lnTo>
                  <a:lnTo>
                    <a:pt x="508254" y="1042022"/>
                  </a:lnTo>
                  <a:lnTo>
                    <a:pt x="507390" y="1042022"/>
                  </a:lnTo>
                  <a:lnTo>
                    <a:pt x="507390" y="1046276"/>
                  </a:lnTo>
                  <a:lnTo>
                    <a:pt x="509092" y="1047978"/>
                  </a:lnTo>
                  <a:lnTo>
                    <a:pt x="511644" y="1047978"/>
                  </a:lnTo>
                  <a:lnTo>
                    <a:pt x="514210" y="1045438"/>
                  </a:lnTo>
                  <a:lnTo>
                    <a:pt x="514210" y="1040307"/>
                  </a:lnTo>
                  <a:close/>
                </a:path>
                <a:path w="864235" h="1346200">
                  <a:moveTo>
                    <a:pt x="514210" y="776414"/>
                  </a:moveTo>
                  <a:lnTo>
                    <a:pt x="513346" y="775550"/>
                  </a:lnTo>
                  <a:lnTo>
                    <a:pt x="512508" y="775550"/>
                  </a:lnTo>
                  <a:lnTo>
                    <a:pt x="512508" y="774712"/>
                  </a:lnTo>
                  <a:lnTo>
                    <a:pt x="509943" y="774712"/>
                  </a:lnTo>
                  <a:lnTo>
                    <a:pt x="509943" y="775550"/>
                  </a:lnTo>
                  <a:lnTo>
                    <a:pt x="509092" y="775550"/>
                  </a:lnTo>
                  <a:lnTo>
                    <a:pt x="509092" y="776414"/>
                  </a:lnTo>
                  <a:lnTo>
                    <a:pt x="508254" y="776414"/>
                  </a:lnTo>
                  <a:lnTo>
                    <a:pt x="508254" y="777252"/>
                  </a:lnTo>
                  <a:lnTo>
                    <a:pt x="507390" y="777252"/>
                  </a:lnTo>
                  <a:lnTo>
                    <a:pt x="507390" y="781519"/>
                  </a:lnTo>
                  <a:lnTo>
                    <a:pt x="509092" y="783221"/>
                  </a:lnTo>
                  <a:lnTo>
                    <a:pt x="512508" y="783221"/>
                  </a:lnTo>
                  <a:lnTo>
                    <a:pt x="512508" y="782370"/>
                  </a:lnTo>
                  <a:lnTo>
                    <a:pt x="513346" y="782370"/>
                  </a:lnTo>
                  <a:lnTo>
                    <a:pt x="513346" y="781519"/>
                  </a:lnTo>
                  <a:lnTo>
                    <a:pt x="514210" y="781519"/>
                  </a:lnTo>
                  <a:lnTo>
                    <a:pt x="514210" y="776414"/>
                  </a:lnTo>
                  <a:close/>
                </a:path>
                <a:path w="864235" h="1346200">
                  <a:moveTo>
                    <a:pt x="514210" y="522719"/>
                  </a:moveTo>
                  <a:lnTo>
                    <a:pt x="512508" y="521017"/>
                  </a:lnTo>
                  <a:lnTo>
                    <a:pt x="509092" y="521017"/>
                  </a:lnTo>
                  <a:lnTo>
                    <a:pt x="509092" y="521855"/>
                  </a:lnTo>
                  <a:lnTo>
                    <a:pt x="508254" y="522719"/>
                  </a:lnTo>
                  <a:lnTo>
                    <a:pt x="507390" y="523570"/>
                  </a:lnTo>
                  <a:lnTo>
                    <a:pt x="507390" y="527824"/>
                  </a:lnTo>
                  <a:lnTo>
                    <a:pt x="508254" y="527824"/>
                  </a:lnTo>
                  <a:lnTo>
                    <a:pt x="508254" y="528688"/>
                  </a:lnTo>
                  <a:lnTo>
                    <a:pt x="509092" y="528688"/>
                  </a:lnTo>
                  <a:lnTo>
                    <a:pt x="509092" y="529526"/>
                  </a:lnTo>
                  <a:lnTo>
                    <a:pt x="511644" y="529526"/>
                  </a:lnTo>
                  <a:lnTo>
                    <a:pt x="512508" y="528688"/>
                  </a:lnTo>
                  <a:lnTo>
                    <a:pt x="513346" y="528688"/>
                  </a:lnTo>
                  <a:lnTo>
                    <a:pt x="513346" y="527824"/>
                  </a:lnTo>
                  <a:lnTo>
                    <a:pt x="514210" y="527824"/>
                  </a:lnTo>
                  <a:lnTo>
                    <a:pt x="514210" y="522719"/>
                  </a:lnTo>
                  <a:close/>
                </a:path>
                <a:path w="864235" h="1346200">
                  <a:moveTo>
                    <a:pt x="514210" y="235813"/>
                  </a:moveTo>
                  <a:lnTo>
                    <a:pt x="513346" y="235813"/>
                  </a:lnTo>
                  <a:lnTo>
                    <a:pt x="512508" y="234962"/>
                  </a:lnTo>
                  <a:lnTo>
                    <a:pt x="511644" y="234962"/>
                  </a:lnTo>
                  <a:lnTo>
                    <a:pt x="511644" y="234111"/>
                  </a:lnTo>
                  <a:lnTo>
                    <a:pt x="509943" y="234111"/>
                  </a:lnTo>
                  <a:lnTo>
                    <a:pt x="509943" y="234962"/>
                  </a:lnTo>
                  <a:lnTo>
                    <a:pt x="509092" y="234962"/>
                  </a:lnTo>
                  <a:lnTo>
                    <a:pt x="508254" y="235813"/>
                  </a:lnTo>
                  <a:lnTo>
                    <a:pt x="507390" y="235813"/>
                  </a:lnTo>
                  <a:lnTo>
                    <a:pt x="507390" y="240919"/>
                  </a:lnTo>
                  <a:lnTo>
                    <a:pt x="508254" y="240919"/>
                  </a:lnTo>
                  <a:lnTo>
                    <a:pt x="508254" y="241782"/>
                  </a:lnTo>
                  <a:lnTo>
                    <a:pt x="509092" y="241782"/>
                  </a:lnTo>
                  <a:lnTo>
                    <a:pt x="509092" y="242633"/>
                  </a:lnTo>
                  <a:lnTo>
                    <a:pt x="512508" y="242633"/>
                  </a:lnTo>
                  <a:lnTo>
                    <a:pt x="512508" y="241782"/>
                  </a:lnTo>
                  <a:lnTo>
                    <a:pt x="514210" y="241782"/>
                  </a:lnTo>
                  <a:lnTo>
                    <a:pt x="514210" y="235813"/>
                  </a:lnTo>
                  <a:close/>
                </a:path>
                <a:path w="864235" h="1346200">
                  <a:moveTo>
                    <a:pt x="568680" y="224751"/>
                  </a:moveTo>
                  <a:lnTo>
                    <a:pt x="520166" y="223050"/>
                  </a:lnTo>
                  <a:lnTo>
                    <a:pt x="520166" y="224751"/>
                  </a:lnTo>
                  <a:lnTo>
                    <a:pt x="539750" y="225793"/>
                  </a:lnTo>
                  <a:lnTo>
                    <a:pt x="539750" y="231571"/>
                  </a:lnTo>
                  <a:lnTo>
                    <a:pt x="566978" y="232410"/>
                  </a:lnTo>
                  <a:lnTo>
                    <a:pt x="566978" y="227215"/>
                  </a:lnTo>
                  <a:lnTo>
                    <a:pt x="568680" y="227304"/>
                  </a:lnTo>
                  <a:lnTo>
                    <a:pt x="568680" y="224751"/>
                  </a:lnTo>
                  <a:close/>
                </a:path>
                <a:path w="864235" h="1346200">
                  <a:moveTo>
                    <a:pt x="568680" y="179628"/>
                  </a:moveTo>
                  <a:lnTo>
                    <a:pt x="520166" y="177076"/>
                  </a:lnTo>
                  <a:lnTo>
                    <a:pt x="520166" y="178790"/>
                  </a:lnTo>
                  <a:lnTo>
                    <a:pt x="568680" y="181343"/>
                  </a:lnTo>
                  <a:lnTo>
                    <a:pt x="568680" y="179628"/>
                  </a:lnTo>
                  <a:close/>
                </a:path>
                <a:path w="864235" h="1346200">
                  <a:moveTo>
                    <a:pt x="595922" y="1097356"/>
                  </a:moveTo>
                  <a:lnTo>
                    <a:pt x="595083" y="1096505"/>
                  </a:lnTo>
                  <a:lnTo>
                    <a:pt x="595083" y="1095667"/>
                  </a:lnTo>
                  <a:lnTo>
                    <a:pt x="591680" y="1095667"/>
                  </a:lnTo>
                  <a:lnTo>
                    <a:pt x="590804" y="1096505"/>
                  </a:lnTo>
                  <a:lnTo>
                    <a:pt x="589127" y="1098207"/>
                  </a:lnTo>
                  <a:lnTo>
                    <a:pt x="589127" y="1103325"/>
                  </a:lnTo>
                  <a:lnTo>
                    <a:pt x="589965" y="1103325"/>
                  </a:lnTo>
                  <a:lnTo>
                    <a:pt x="590804" y="1104176"/>
                  </a:lnTo>
                  <a:lnTo>
                    <a:pt x="592518" y="1104176"/>
                  </a:lnTo>
                  <a:lnTo>
                    <a:pt x="593369" y="1103325"/>
                  </a:lnTo>
                  <a:lnTo>
                    <a:pt x="594233" y="1103325"/>
                  </a:lnTo>
                  <a:lnTo>
                    <a:pt x="595083" y="1102474"/>
                  </a:lnTo>
                  <a:lnTo>
                    <a:pt x="595083" y="1101623"/>
                  </a:lnTo>
                  <a:lnTo>
                    <a:pt x="595922" y="1100772"/>
                  </a:lnTo>
                  <a:lnTo>
                    <a:pt x="595922" y="1097356"/>
                  </a:lnTo>
                  <a:close/>
                </a:path>
                <a:path w="864235" h="1346200">
                  <a:moveTo>
                    <a:pt x="595922" y="168554"/>
                  </a:moveTo>
                  <a:lnTo>
                    <a:pt x="595083" y="168554"/>
                  </a:lnTo>
                  <a:lnTo>
                    <a:pt x="595083" y="166865"/>
                  </a:lnTo>
                  <a:lnTo>
                    <a:pt x="594233" y="166865"/>
                  </a:lnTo>
                  <a:lnTo>
                    <a:pt x="594233" y="166001"/>
                  </a:lnTo>
                  <a:lnTo>
                    <a:pt x="593382" y="166001"/>
                  </a:lnTo>
                  <a:lnTo>
                    <a:pt x="592518" y="165150"/>
                  </a:lnTo>
                  <a:lnTo>
                    <a:pt x="590816" y="165150"/>
                  </a:lnTo>
                  <a:lnTo>
                    <a:pt x="590816" y="166001"/>
                  </a:lnTo>
                  <a:lnTo>
                    <a:pt x="589965" y="166001"/>
                  </a:lnTo>
                  <a:lnTo>
                    <a:pt x="589140" y="166865"/>
                  </a:lnTo>
                  <a:lnTo>
                    <a:pt x="589140" y="167703"/>
                  </a:lnTo>
                  <a:lnTo>
                    <a:pt x="588276" y="168554"/>
                  </a:lnTo>
                  <a:lnTo>
                    <a:pt x="588276" y="169405"/>
                  </a:lnTo>
                  <a:lnTo>
                    <a:pt x="589140" y="170268"/>
                  </a:lnTo>
                  <a:lnTo>
                    <a:pt x="589140" y="171958"/>
                  </a:lnTo>
                  <a:lnTo>
                    <a:pt x="589965" y="172821"/>
                  </a:lnTo>
                  <a:lnTo>
                    <a:pt x="590816" y="173672"/>
                  </a:lnTo>
                  <a:lnTo>
                    <a:pt x="593382" y="173672"/>
                  </a:lnTo>
                  <a:lnTo>
                    <a:pt x="593382" y="172821"/>
                  </a:lnTo>
                  <a:lnTo>
                    <a:pt x="594233" y="172821"/>
                  </a:lnTo>
                  <a:lnTo>
                    <a:pt x="595083" y="171958"/>
                  </a:lnTo>
                  <a:lnTo>
                    <a:pt x="595083" y="170268"/>
                  </a:lnTo>
                  <a:lnTo>
                    <a:pt x="595922" y="170268"/>
                  </a:lnTo>
                  <a:lnTo>
                    <a:pt x="595922" y="168554"/>
                  </a:lnTo>
                  <a:close/>
                </a:path>
                <a:path w="864235" h="1346200">
                  <a:moveTo>
                    <a:pt x="795985" y="177927"/>
                  </a:moveTo>
                  <a:lnTo>
                    <a:pt x="795159" y="177927"/>
                  </a:lnTo>
                  <a:lnTo>
                    <a:pt x="795159" y="177076"/>
                  </a:lnTo>
                  <a:lnTo>
                    <a:pt x="794296" y="176212"/>
                  </a:lnTo>
                  <a:lnTo>
                    <a:pt x="791730" y="176212"/>
                  </a:lnTo>
                  <a:lnTo>
                    <a:pt x="791730" y="177076"/>
                  </a:lnTo>
                  <a:lnTo>
                    <a:pt x="790892" y="177076"/>
                  </a:lnTo>
                  <a:lnTo>
                    <a:pt x="790892" y="177927"/>
                  </a:lnTo>
                  <a:lnTo>
                    <a:pt x="790016" y="178790"/>
                  </a:lnTo>
                  <a:lnTo>
                    <a:pt x="790016" y="181343"/>
                  </a:lnTo>
                  <a:lnTo>
                    <a:pt x="790892" y="181343"/>
                  </a:lnTo>
                  <a:lnTo>
                    <a:pt x="790892" y="182181"/>
                  </a:lnTo>
                  <a:lnTo>
                    <a:pt x="791730" y="183045"/>
                  </a:lnTo>
                  <a:lnTo>
                    <a:pt x="792594" y="183883"/>
                  </a:lnTo>
                  <a:lnTo>
                    <a:pt x="794296" y="183883"/>
                  </a:lnTo>
                  <a:lnTo>
                    <a:pt x="794296" y="183045"/>
                  </a:lnTo>
                  <a:lnTo>
                    <a:pt x="795159" y="183045"/>
                  </a:lnTo>
                  <a:lnTo>
                    <a:pt x="795159" y="182181"/>
                  </a:lnTo>
                  <a:lnTo>
                    <a:pt x="795985" y="182181"/>
                  </a:lnTo>
                  <a:lnTo>
                    <a:pt x="795985" y="177927"/>
                  </a:lnTo>
                  <a:close/>
                </a:path>
                <a:path w="864235" h="1346200">
                  <a:moveTo>
                    <a:pt x="864108" y="961999"/>
                  </a:moveTo>
                  <a:lnTo>
                    <a:pt x="863257" y="961999"/>
                  </a:lnTo>
                  <a:lnTo>
                    <a:pt x="863257" y="961148"/>
                  </a:lnTo>
                  <a:lnTo>
                    <a:pt x="860691" y="961148"/>
                  </a:lnTo>
                  <a:lnTo>
                    <a:pt x="859828" y="961999"/>
                  </a:lnTo>
                  <a:lnTo>
                    <a:pt x="859828" y="962850"/>
                  </a:lnTo>
                  <a:lnTo>
                    <a:pt x="858989" y="962850"/>
                  </a:lnTo>
                  <a:lnTo>
                    <a:pt x="858989" y="967968"/>
                  </a:lnTo>
                  <a:lnTo>
                    <a:pt x="859828" y="967968"/>
                  </a:lnTo>
                  <a:lnTo>
                    <a:pt x="859828" y="968819"/>
                  </a:lnTo>
                  <a:lnTo>
                    <a:pt x="861542" y="968819"/>
                  </a:lnTo>
                  <a:lnTo>
                    <a:pt x="863257" y="967105"/>
                  </a:lnTo>
                  <a:lnTo>
                    <a:pt x="863257" y="966254"/>
                  </a:lnTo>
                  <a:lnTo>
                    <a:pt x="864108" y="966254"/>
                  </a:lnTo>
                  <a:lnTo>
                    <a:pt x="864108" y="961999"/>
                  </a:lnTo>
                  <a:close/>
                </a:path>
                <a:path w="864235" h="1346200">
                  <a:moveTo>
                    <a:pt x="864108" y="727024"/>
                  </a:moveTo>
                  <a:lnTo>
                    <a:pt x="863257" y="727024"/>
                  </a:lnTo>
                  <a:lnTo>
                    <a:pt x="863257" y="726186"/>
                  </a:lnTo>
                  <a:lnTo>
                    <a:pt x="862393" y="726186"/>
                  </a:lnTo>
                  <a:lnTo>
                    <a:pt x="862393" y="725335"/>
                  </a:lnTo>
                  <a:lnTo>
                    <a:pt x="861542" y="725335"/>
                  </a:lnTo>
                  <a:lnTo>
                    <a:pt x="860691" y="726186"/>
                  </a:lnTo>
                  <a:lnTo>
                    <a:pt x="859828" y="726186"/>
                  </a:lnTo>
                  <a:lnTo>
                    <a:pt x="859828" y="727024"/>
                  </a:lnTo>
                  <a:lnTo>
                    <a:pt x="858989" y="727887"/>
                  </a:lnTo>
                  <a:lnTo>
                    <a:pt x="858989" y="732142"/>
                  </a:lnTo>
                  <a:lnTo>
                    <a:pt x="859828" y="732142"/>
                  </a:lnTo>
                  <a:lnTo>
                    <a:pt x="859828" y="732993"/>
                  </a:lnTo>
                  <a:lnTo>
                    <a:pt x="862393" y="732993"/>
                  </a:lnTo>
                  <a:lnTo>
                    <a:pt x="862393" y="732142"/>
                  </a:lnTo>
                  <a:lnTo>
                    <a:pt x="863257" y="732142"/>
                  </a:lnTo>
                  <a:lnTo>
                    <a:pt x="863257" y="731291"/>
                  </a:lnTo>
                  <a:lnTo>
                    <a:pt x="864108" y="731291"/>
                  </a:lnTo>
                  <a:lnTo>
                    <a:pt x="864108" y="727024"/>
                  </a:lnTo>
                  <a:close/>
                </a:path>
                <a:path w="864235" h="1346200">
                  <a:moveTo>
                    <a:pt x="864108" y="501434"/>
                  </a:moveTo>
                  <a:lnTo>
                    <a:pt x="863257" y="501434"/>
                  </a:lnTo>
                  <a:lnTo>
                    <a:pt x="863257" y="500583"/>
                  </a:lnTo>
                  <a:lnTo>
                    <a:pt x="862393" y="500583"/>
                  </a:lnTo>
                  <a:lnTo>
                    <a:pt x="862393" y="499732"/>
                  </a:lnTo>
                  <a:lnTo>
                    <a:pt x="860691" y="499732"/>
                  </a:lnTo>
                  <a:lnTo>
                    <a:pt x="860691" y="500583"/>
                  </a:lnTo>
                  <a:lnTo>
                    <a:pt x="859828" y="500583"/>
                  </a:lnTo>
                  <a:lnTo>
                    <a:pt x="859828" y="501434"/>
                  </a:lnTo>
                  <a:lnTo>
                    <a:pt x="858989" y="501434"/>
                  </a:lnTo>
                  <a:lnTo>
                    <a:pt x="858989" y="506552"/>
                  </a:lnTo>
                  <a:lnTo>
                    <a:pt x="859828" y="506552"/>
                  </a:lnTo>
                  <a:lnTo>
                    <a:pt x="859828" y="507403"/>
                  </a:lnTo>
                  <a:lnTo>
                    <a:pt x="862393" y="507403"/>
                  </a:lnTo>
                  <a:lnTo>
                    <a:pt x="863257" y="506552"/>
                  </a:lnTo>
                  <a:lnTo>
                    <a:pt x="863257" y="505688"/>
                  </a:lnTo>
                  <a:lnTo>
                    <a:pt x="864108" y="505688"/>
                  </a:lnTo>
                  <a:lnTo>
                    <a:pt x="864108" y="501434"/>
                  </a:lnTo>
                  <a:close/>
                </a:path>
                <a:path w="864235" h="1346200">
                  <a:moveTo>
                    <a:pt x="864108" y="246888"/>
                  </a:moveTo>
                  <a:lnTo>
                    <a:pt x="863257" y="246888"/>
                  </a:lnTo>
                  <a:lnTo>
                    <a:pt x="863257" y="246049"/>
                  </a:lnTo>
                  <a:lnTo>
                    <a:pt x="862393" y="246049"/>
                  </a:lnTo>
                  <a:lnTo>
                    <a:pt x="862393" y="245186"/>
                  </a:lnTo>
                  <a:lnTo>
                    <a:pt x="859828" y="245186"/>
                  </a:lnTo>
                  <a:lnTo>
                    <a:pt x="859828" y="246049"/>
                  </a:lnTo>
                  <a:lnTo>
                    <a:pt x="858989" y="246888"/>
                  </a:lnTo>
                  <a:lnTo>
                    <a:pt x="858989" y="251142"/>
                  </a:lnTo>
                  <a:lnTo>
                    <a:pt x="859828" y="251142"/>
                  </a:lnTo>
                  <a:lnTo>
                    <a:pt x="859828" y="252006"/>
                  </a:lnTo>
                  <a:lnTo>
                    <a:pt x="860691" y="252006"/>
                  </a:lnTo>
                  <a:lnTo>
                    <a:pt x="860691" y="252844"/>
                  </a:lnTo>
                  <a:lnTo>
                    <a:pt x="862393" y="252844"/>
                  </a:lnTo>
                  <a:lnTo>
                    <a:pt x="862393" y="252006"/>
                  </a:lnTo>
                  <a:lnTo>
                    <a:pt x="863257" y="252006"/>
                  </a:lnTo>
                  <a:lnTo>
                    <a:pt x="863257" y="251142"/>
                  </a:lnTo>
                  <a:lnTo>
                    <a:pt x="864108" y="251142"/>
                  </a:lnTo>
                  <a:lnTo>
                    <a:pt x="864108" y="2468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321959" y="2135555"/>
              <a:ext cx="55880" cy="74295"/>
            </a:xfrm>
            <a:custGeom>
              <a:avLst/>
              <a:gdLst/>
              <a:ahLst/>
              <a:cxnLst/>
              <a:rect l="l" t="t" r="r" b="b"/>
              <a:pathLst>
                <a:path w="55879" h="74294">
                  <a:moveTo>
                    <a:pt x="55346" y="65557"/>
                  </a:moveTo>
                  <a:lnTo>
                    <a:pt x="55346" y="2565"/>
                  </a:lnTo>
                  <a:lnTo>
                    <a:pt x="5118" y="11074"/>
                  </a:lnTo>
                  <a:lnTo>
                    <a:pt x="5118" y="74079"/>
                  </a:lnTo>
                  <a:lnTo>
                    <a:pt x="55346" y="65557"/>
                  </a:lnTo>
                  <a:close/>
                </a:path>
                <a:path w="55879" h="74294">
                  <a:moveTo>
                    <a:pt x="55346" y="2565"/>
                  </a:moveTo>
                  <a:lnTo>
                    <a:pt x="50228" y="0"/>
                  </a:lnTo>
                  <a:lnTo>
                    <a:pt x="0" y="7658"/>
                  </a:lnTo>
                  <a:lnTo>
                    <a:pt x="0" y="71526"/>
                  </a:lnTo>
                  <a:lnTo>
                    <a:pt x="5118" y="7407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336427" y="2147483"/>
              <a:ext cx="39370" cy="53975"/>
            </a:xfrm>
            <a:custGeom>
              <a:avLst/>
              <a:gdLst/>
              <a:ahLst/>
              <a:cxnLst/>
              <a:rect l="l" t="t" r="r" b="b"/>
              <a:pathLst>
                <a:path w="39370" h="53975">
                  <a:moveTo>
                    <a:pt x="28955" y="0"/>
                  </a:moveTo>
                  <a:lnTo>
                    <a:pt x="2565" y="4254"/>
                  </a:lnTo>
                  <a:lnTo>
                    <a:pt x="2565" y="6794"/>
                  </a:lnTo>
                  <a:lnTo>
                    <a:pt x="0" y="7658"/>
                  </a:lnTo>
                  <a:lnTo>
                    <a:pt x="0" y="49377"/>
                  </a:lnTo>
                  <a:lnTo>
                    <a:pt x="3416" y="49377"/>
                  </a:lnTo>
                  <a:lnTo>
                    <a:pt x="3416" y="52768"/>
                  </a:lnTo>
                  <a:lnTo>
                    <a:pt x="7683" y="51066"/>
                  </a:lnTo>
                  <a:lnTo>
                    <a:pt x="11074" y="53632"/>
                  </a:lnTo>
                  <a:lnTo>
                    <a:pt x="38315" y="47675"/>
                  </a:lnTo>
                  <a:lnTo>
                    <a:pt x="39179" y="40868"/>
                  </a:lnTo>
                  <a:lnTo>
                    <a:pt x="31495" y="32346"/>
                  </a:lnTo>
                  <a:lnTo>
                    <a:pt x="31495" y="2539"/>
                  </a:lnTo>
                  <a:lnTo>
                    <a:pt x="28955" y="2539"/>
                  </a:lnTo>
                  <a:lnTo>
                    <a:pt x="289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336433" y="2174721"/>
              <a:ext cx="39370" cy="26670"/>
            </a:xfrm>
            <a:custGeom>
              <a:avLst/>
              <a:gdLst/>
              <a:ahLst/>
              <a:cxnLst/>
              <a:rect l="l" t="t" r="r" b="b"/>
              <a:pathLst>
                <a:path w="39370" h="26669">
                  <a:moveTo>
                    <a:pt x="850" y="4254"/>
                  </a:moveTo>
                  <a:lnTo>
                    <a:pt x="26403" y="0"/>
                  </a:lnTo>
                </a:path>
                <a:path w="39370" h="26669">
                  <a:moveTo>
                    <a:pt x="39179" y="13627"/>
                  </a:moveTo>
                  <a:lnTo>
                    <a:pt x="12776" y="18732"/>
                  </a:lnTo>
                  <a:lnTo>
                    <a:pt x="11074" y="26390"/>
                  </a:lnTo>
                  <a:lnTo>
                    <a:pt x="12776" y="18732"/>
                  </a:lnTo>
                  <a:lnTo>
                    <a:pt x="0" y="767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487976" y="2090447"/>
              <a:ext cx="29209" cy="40005"/>
            </a:xfrm>
            <a:custGeom>
              <a:avLst/>
              <a:gdLst/>
              <a:ahLst/>
              <a:cxnLst/>
              <a:rect l="l" t="t" r="r" b="b"/>
              <a:pathLst>
                <a:path w="29210" h="40005">
                  <a:moveTo>
                    <a:pt x="28943" y="0"/>
                  </a:moveTo>
                  <a:lnTo>
                    <a:pt x="0" y="4254"/>
                  </a:lnTo>
                  <a:lnTo>
                    <a:pt x="0" y="39992"/>
                  </a:lnTo>
                  <a:lnTo>
                    <a:pt x="28943" y="34899"/>
                  </a:lnTo>
                  <a:lnTo>
                    <a:pt x="289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484559" y="2087895"/>
              <a:ext cx="32384" cy="42545"/>
            </a:xfrm>
            <a:custGeom>
              <a:avLst/>
              <a:gdLst/>
              <a:ahLst/>
              <a:cxnLst/>
              <a:rect l="l" t="t" r="r" b="b"/>
              <a:pathLst>
                <a:path w="32385" h="42544">
                  <a:moveTo>
                    <a:pt x="32359" y="37452"/>
                  </a:moveTo>
                  <a:lnTo>
                    <a:pt x="32359" y="2552"/>
                  </a:lnTo>
                  <a:lnTo>
                    <a:pt x="3416" y="6807"/>
                  </a:lnTo>
                  <a:lnTo>
                    <a:pt x="3416" y="42544"/>
                  </a:lnTo>
                  <a:lnTo>
                    <a:pt x="32359" y="37452"/>
                  </a:lnTo>
                  <a:close/>
                </a:path>
                <a:path w="32385" h="42544">
                  <a:moveTo>
                    <a:pt x="32359" y="1714"/>
                  </a:moveTo>
                  <a:lnTo>
                    <a:pt x="28105" y="0"/>
                  </a:lnTo>
                  <a:lnTo>
                    <a:pt x="0" y="4241"/>
                  </a:lnTo>
                  <a:lnTo>
                    <a:pt x="0" y="40004"/>
                  </a:lnTo>
                  <a:lnTo>
                    <a:pt x="3416" y="425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499893" y="2106620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4">
                  <a:moveTo>
                    <a:pt x="3403" y="0"/>
                  </a:moveTo>
                  <a:lnTo>
                    <a:pt x="1714" y="0"/>
                  </a:lnTo>
                  <a:lnTo>
                    <a:pt x="850" y="850"/>
                  </a:lnTo>
                  <a:lnTo>
                    <a:pt x="0" y="1701"/>
                  </a:lnTo>
                  <a:lnTo>
                    <a:pt x="0" y="4254"/>
                  </a:lnTo>
                  <a:lnTo>
                    <a:pt x="2539" y="4254"/>
                  </a:lnTo>
                  <a:lnTo>
                    <a:pt x="3403" y="4254"/>
                  </a:lnTo>
                  <a:lnTo>
                    <a:pt x="4241" y="3416"/>
                  </a:lnTo>
                  <a:lnTo>
                    <a:pt x="4241" y="850"/>
                  </a:lnTo>
                  <a:lnTo>
                    <a:pt x="3403" y="850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484561" y="209213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0" y="0"/>
                  </a:moveTo>
                  <a:lnTo>
                    <a:pt x="3416" y="256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490521" y="2092134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2987" y="0"/>
                  </a:moveTo>
                  <a:lnTo>
                    <a:pt x="22987" y="30645"/>
                  </a:lnTo>
                  <a:lnTo>
                    <a:pt x="0" y="3407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918437" y="1237416"/>
              <a:ext cx="408940" cy="1410335"/>
            </a:xfrm>
            <a:custGeom>
              <a:avLst/>
              <a:gdLst/>
              <a:ahLst/>
              <a:cxnLst/>
              <a:rect l="l" t="t" r="r" b="b"/>
              <a:pathLst>
                <a:path w="408939" h="1410335">
                  <a:moveTo>
                    <a:pt x="403517" y="905802"/>
                  </a:moveTo>
                  <a:lnTo>
                    <a:pt x="408635" y="909218"/>
                  </a:lnTo>
                </a:path>
                <a:path w="408939" h="1410335">
                  <a:moveTo>
                    <a:pt x="160896" y="1409788"/>
                  </a:moveTo>
                  <a:lnTo>
                    <a:pt x="0" y="1247190"/>
                  </a:lnTo>
                  <a:lnTo>
                    <a:pt x="0" y="96202"/>
                  </a:lnTo>
                  <a:lnTo>
                    <a:pt x="16089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6" name="object 86"/>
          <p:cNvGraphicFramePr>
            <a:graphicFrameLocks noGrp="1"/>
          </p:cNvGraphicFramePr>
          <p:nvPr/>
        </p:nvGraphicFramePr>
        <p:xfrm>
          <a:off x="7994479" y="3959289"/>
          <a:ext cx="1502410" cy="521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2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40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51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86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701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1522">
                <a:tc gridSpan="2">
                  <a:txBody>
                    <a:bodyPr/>
                    <a:lstStyle/>
                    <a:p>
                      <a:pPr marR="3302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10%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R="57150" algn="ctr">
                        <a:lnSpc>
                          <a:spcPts val="555"/>
                        </a:lnSpc>
                        <a:spcBef>
                          <a:spcPts val="300"/>
                        </a:spcBef>
                      </a:pP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Ciclo</a:t>
                      </a:r>
                      <a:r>
                        <a:rPr sz="5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trabajo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50%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algn="ctr">
                        <a:lnSpc>
                          <a:spcPts val="555"/>
                        </a:lnSpc>
                        <a:spcBef>
                          <a:spcPts val="300"/>
                        </a:spcBef>
                      </a:pPr>
                      <a:r>
                        <a:rPr sz="500" spc="-5" dirty="0">
                          <a:latin typeface="Microsoft Sans Serif"/>
                          <a:cs typeface="Microsoft Sans Serif"/>
                        </a:rPr>
                        <a:t>Ciclo</a:t>
                      </a:r>
                      <a:r>
                        <a:rPr sz="5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15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5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00" spc="20" dirty="0">
                          <a:latin typeface="Microsoft Sans Serif"/>
                          <a:cs typeface="Microsoft Sans Serif"/>
                        </a:rPr>
                        <a:t>trabajo</a:t>
                      </a:r>
                      <a:endParaRPr sz="5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810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87" name="object 87"/>
          <p:cNvGrpSpPr/>
          <p:nvPr/>
        </p:nvGrpSpPr>
        <p:grpSpPr>
          <a:xfrm>
            <a:off x="8797519" y="5687840"/>
            <a:ext cx="1214755" cy="828675"/>
            <a:chOff x="3742918" y="5687839"/>
            <a:chExt cx="1214755" cy="828675"/>
          </a:xfrm>
        </p:grpSpPr>
        <p:sp>
          <p:nvSpPr>
            <p:cNvPr id="88" name="object 88"/>
            <p:cNvSpPr/>
            <p:nvPr/>
          </p:nvSpPr>
          <p:spPr>
            <a:xfrm>
              <a:off x="3749268" y="5716100"/>
              <a:ext cx="1203960" cy="775335"/>
            </a:xfrm>
            <a:custGeom>
              <a:avLst/>
              <a:gdLst/>
              <a:ahLst/>
              <a:cxnLst/>
              <a:rect l="l" t="t" r="r" b="b"/>
              <a:pathLst>
                <a:path w="1203960" h="775335">
                  <a:moveTo>
                    <a:pt x="1955" y="388978"/>
                  </a:moveTo>
                  <a:lnTo>
                    <a:pt x="1203871" y="388978"/>
                  </a:lnTo>
                </a:path>
                <a:path w="1203960" h="775335">
                  <a:moveTo>
                    <a:pt x="982192" y="740286"/>
                  </a:moveTo>
                  <a:lnTo>
                    <a:pt x="956162" y="756940"/>
                  </a:lnTo>
                  <a:lnTo>
                    <a:pt x="930573" y="768810"/>
                  </a:lnTo>
                  <a:lnTo>
                    <a:pt x="906393" y="775051"/>
                  </a:lnTo>
                  <a:lnTo>
                    <a:pt x="884593" y="774817"/>
                  </a:lnTo>
                  <a:lnTo>
                    <a:pt x="847006" y="761329"/>
                  </a:lnTo>
                  <a:lnTo>
                    <a:pt x="811716" y="734641"/>
                  </a:lnTo>
                  <a:lnTo>
                    <a:pt x="779709" y="700034"/>
                  </a:lnTo>
                  <a:lnTo>
                    <a:pt x="751975" y="662788"/>
                  </a:lnTo>
                  <a:lnTo>
                    <a:pt x="729500" y="628183"/>
                  </a:lnTo>
                  <a:lnTo>
                    <a:pt x="600443" y="388001"/>
                  </a:lnTo>
                </a:path>
                <a:path w="1203960" h="775335">
                  <a:moveTo>
                    <a:pt x="982662" y="739791"/>
                  </a:moveTo>
                  <a:lnTo>
                    <a:pt x="1009419" y="713516"/>
                  </a:lnTo>
                  <a:lnTo>
                    <a:pt x="1033724" y="683915"/>
                  </a:lnTo>
                  <a:lnTo>
                    <a:pt x="1055012" y="653846"/>
                  </a:lnTo>
                  <a:lnTo>
                    <a:pt x="1072718" y="626164"/>
                  </a:lnTo>
                  <a:lnTo>
                    <a:pt x="1201839" y="385994"/>
                  </a:lnTo>
                </a:path>
                <a:path w="1203960" h="775335">
                  <a:moveTo>
                    <a:pt x="381736" y="34763"/>
                  </a:moveTo>
                  <a:lnTo>
                    <a:pt x="355726" y="18114"/>
                  </a:lnTo>
                  <a:lnTo>
                    <a:pt x="330146" y="6243"/>
                  </a:lnTo>
                  <a:lnTo>
                    <a:pt x="305969" y="0"/>
                  </a:lnTo>
                  <a:lnTo>
                    <a:pt x="284175" y="231"/>
                  </a:lnTo>
                  <a:lnTo>
                    <a:pt x="246586" y="13690"/>
                  </a:lnTo>
                  <a:lnTo>
                    <a:pt x="211289" y="40375"/>
                  </a:lnTo>
                  <a:lnTo>
                    <a:pt x="179275" y="74993"/>
                  </a:lnTo>
                  <a:lnTo>
                    <a:pt x="151534" y="112254"/>
                  </a:lnTo>
                  <a:lnTo>
                    <a:pt x="129057" y="146866"/>
                  </a:lnTo>
                  <a:lnTo>
                    <a:pt x="0" y="387035"/>
                  </a:lnTo>
                </a:path>
                <a:path w="1203960" h="775335">
                  <a:moveTo>
                    <a:pt x="382219" y="35258"/>
                  </a:moveTo>
                  <a:lnTo>
                    <a:pt x="408969" y="61530"/>
                  </a:lnTo>
                  <a:lnTo>
                    <a:pt x="433274" y="91119"/>
                  </a:lnTo>
                  <a:lnTo>
                    <a:pt x="454572" y="121165"/>
                  </a:lnTo>
                  <a:lnTo>
                    <a:pt x="472300" y="148809"/>
                  </a:lnTo>
                  <a:lnTo>
                    <a:pt x="601421" y="388978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750740" y="5717307"/>
              <a:ext cx="1201420" cy="0"/>
            </a:xfrm>
            <a:custGeom>
              <a:avLst/>
              <a:gdLst/>
              <a:ahLst/>
              <a:cxnLst/>
              <a:rect l="l" t="t" r="r" b="b"/>
              <a:pathLst>
                <a:path w="1201420">
                  <a:moveTo>
                    <a:pt x="0" y="0"/>
                  </a:moveTo>
                  <a:lnTo>
                    <a:pt x="1201343" y="0"/>
                  </a:lnTo>
                </a:path>
              </a:pathLst>
            </a:custGeom>
            <a:ln w="12700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752259" y="5687839"/>
              <a:ext cx="0" cy="828675"/>
            </a:xfrm>
            <a:custGeom>
              <a:avLst/>
              <a:gdLst/>
              <a:ahLst/>
              <a:cxnLst/>
              <a:rect l="l" t="t" r="r" b="b"/>
              <a:pathLst>
                <a:path h="828675">
                  <a:moveTo>
                    <a:pt x="0" y="0"/>
                  </a:moveTo>
                  <a:lnTo>
                    <a:pt x="0" y="828103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763592" y="5714326"/>
              <a:ext cx="43180" cy="382270"/>
            </a:xfrm>
            <a:custGeom>
              <a:avLst/>
              <a:gdLst/>
              <a:ahLst/>
              <a:cxnLst/>
              <a:rect l="l" t="t" r="r" b="b"/>
              <a:pathLst>
                <a:path w="43179" h="382270">
                  <a:moveTo>
                    <a:pt x="43014" y="338772"/>
                  </a:moveTo>
                  <a:lnTo>
                    <a:pt x="0" y="338772"/>
                  </a:lnTo>
                  <a:lnTo>
                    <a:pt x="21539" y="381787"/>
                  </a:lnTo>
                  <a:lnTo>
                    <a:pt x="43014" y="338772"/>
                  </a:lnTo>
                  <a:close/>
                </a:path>
                <a:path w="43179" h="382270">
                  <a:moveTo>
                    <a:pt x="43014" y="43014"/>
                  </a:moveTo>
                  <a:lnTo>
                    <a:pt x="21539" y="0"/>
                  </a:lnTo>
                  <a:lnTo>
                    <a:pt x="0" y="43014"/>
                  </a:lnTo>
                  <a:lnTo>
                    <a:pt x="43014" y="430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785107" y="5754383"/>
              <a:ext cx="0" cy="301625"/>
            </a:xfrm>
            <a:custGeom>
              <a:avLst/>
              <a:gdLst/>
              <a:ahLst/>
              <a:cxnLst/>
              <a:rect l="l" t="t" r="r" b="b"/>
              <a:pathLst>
                <a:path h="301625">
                  <a:moveTo>
                    <a:pt x="0" y="0"/>
                  </a:moveTo>
                  <a:lnTo>
                    <a:pt x="0" y="40716"/>
                  </a:lnTo>
                </a:path>
                <a:path h="301625">
                  <a:moveTo>
                    <a:pt x="0" y="260604"/>
                  </a:moveTo>
                  <a:lnTo>
                    <a:pt x="0" y="30132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 txBox="1"/>
          <p:nvPr/>
        </p:nvSpPr>
        <p:spPr>
          <a:xfrm>
            <a:off x="5762220" y="528788"/>
            <a:ext cx="135318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-15" dirty="0">
                <a:latin typeface="Arial"/>
                <a:cs typeface="Arial"/>
              </a:rPr>
              <a:t>Sección</a:t>
            </a:r>
            <a:r>
              <a:rPr sz="900" b="1" spc="-4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4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Distribución</a:t>
            </a:r>
            <a:endParaRPr sz="9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7958152" y="482748"/>
            <a:ext cx="4219575" cy="5734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-25" dirty="0">
                <a:latin typeface="Microsoft Sans Serif"/>
                <a:cs typeface="Microsoft Sans Serif"/>
              </a:rPr>
              <a:t>A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Subestación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control</a:t>
            </a:r>
            <a:r>
              <a:rPr sz="850" i="1" spc="10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,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tablero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conmutadores</a:t>
            </a:r>
            <a:r>
              <a:rPr sz="850" i="1" spc="35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, </a:t>
            </a:r>
            <a:r>
              <a:rPr sz="850" spc="40" dirty="0">
                <a:latin typeface="Microsoft Sans Serif"/>
                <a:cs typeface="Microsoft Sans Serif"/>
              </a:rPr>
              <a:t>o poder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panel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del </a:t>
            </a:r>
            <a:r>
              <a:rPr sz="8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teclado </a:t>
            </a:r>
            <a:r>
              <a:rPr sz="850" i="1" spc="15" dirty="0">
                <a:latin typeface="Trebuchet MS"/>
                <a:cs typeface="Trebuchet MS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sección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recibe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desde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sección</a:t>
            </a:r>
            <a:r>
              <a:rPr sz="85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servicio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distribuye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energía</a:t>
            </a:r>
            <a:r>
              <a:rPr sz="850" dirty="0">
                <a:latin typeface="Microsoft Sans Serif"/>
                <a:cs typeface="Microsoft Sans Serif"/>
              </a:rPr>
              <a:t> 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otros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circuitos.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8796324" y="2458440"/>
            <a:ext cx="49593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latin typeface="Microsoft Sans Serif"/>
                <a:cs typeface="Microsoft Sans Serif"/>
              </a:rPr>
              <a:t>Distribución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8880957" y="2574008"/>
            <a:ext cx="3416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5" dirty="0">
                <a:latin typeface="Microsoft Sans Serif"/>
                <a:cs typeface="Microsoft Sans Serif"/>
              </a:rPr>
              <a:t>Sección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8276469" y="2589260"/>
            <a:ext cx="348615" cy="2584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Servicio  </a:t>
            </a:r>
            <a:r>
              <a:rPr sz="700" spc="-5" dirty="0">
                <a:latin typeface="Microsoft Sans Serif"/>
                <a:cs typeface="Microsoft Sans Serif"/>
              </a:rPr>
              <a:t>Sección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5762220" y="3131067"/>
            <a:ext cx="71691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10" dirty="0">
                <a:latin typeface="Arial"/>
                <a:cs typeface="Arial"/>
              </a:rPr>
              <a:t>Ciclo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30" dirty="0">
                <a:latin typeface="Arial"/>
                <a:cs typeface="Arial"/>
              </a:rPr>
              <a:t>trabajo</a:t>
            </a:r>
            <a:endParaRPr sz="7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7958000" y="3131067"/>
            <a:ext cx="4201795" cy="497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La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relación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entre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dispositivo</a:t>
            </a:r>
            <a:r>
              <a:rPr sz="700" spc="5" dirty="0">
                <a:latin typeface="Microsoft Sans Serif"/>
                <a:cs typeface="Microsoft Sans Serif"/>
              </a:rPr>
              <a:t> y </a:t>
            </a:r>
            <a:r>
              <a:rPr sz="700" spc="10" dirty="0">
                <a:latin typeface="Microsoft Sans Serif"/>
                <a:cs typeface="Microsoft Sans Serif"/>
              </a:rPr>
              <a:t>su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tiempo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ciclo </a:t>
            </a:r>
            <a:r>
              <a:rPr sz="700" spc="25" dirty="0">
                <a:latin typeface="Microsoft Sans Serif"/>
                <a:cs typeface="Microsoft Sans Serif"/>
              </a:rPr>
              <a:t>total.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-3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ciclo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endParaRPr sz="700">
              <a:latin typeface="Microsoft Sans Serif"/>
              <a:cs typeface="Microsoft Sans Serif"/>
            </a:endParaRPr>
          </a:p>
          <a:p>
            <a:pPr marL="12700" marR="145415">
              <a:lnSpc>
                <a:spcPct val="171400"/>
              </a:lnSpc>
            </a:pPr>
            <a:r>
              <a:rPr sz="700" spc="30" dirty="0">
                <a:latin typeface="Microsoft Sans Serif"/>
                <a:cs typeface="Microsoft Sans Serif"/>
              </a:rPr>
              <a:t>trabajo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normalmente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expresa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porcentaje;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por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tanto,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dispositivo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ciclo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 </a:t>
            </a:r>
            <a:r>
              <a:rPr sz="700" spc="-17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trabajo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50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%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está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encendido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mitad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del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tiempo.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7958049" y="3841814"/>
            <a:ext cx="16637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25" dirty="0">
                <a:latin typeface="Microsoft Sans Serif"/>
                <a:cs typeface="Microsoft Sans Serif"/>
              </a:rPr>
              <a:t>SOBRE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8262849" y="3848164"/>
            <a:ext cx="2070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APAGADO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8808949" y="3841814"/>
            <a:ext cx="16637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25" dirty="0">
                <a:latin typeface="Microsoft Sans Serif"/>
                <a:cs typeface="Microsoft Sans Serif"/>
              </a:rPr>
              <a:t>SOBRE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9164549" y="3848164"/>
            <a:ext cx="2070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0" dirty="0">
                <a:latin typeface="Microsoft Sans Serif"/>
                <a:cs typeface="Microsoft Sans Serif"/>
              </a:rPr>
              <a:t>APAGADO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5762220" y="4723917"/>
            <a:ext cx="102933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0" dirty="0">
                <a:latin typeface="Arial"/>
                <a:cs typeface="Arial"/>
              </a:rPr>
              <a:t>Valor</a:t>
            </a:r>
            <a:r>
              <a:rPr sz="1150" b="1" spc="-25" dirty="0">
                <a:latin typeface="Arial"/>
                <a:cs typeface="Arial"/>
              </a:rPr>
              <a:t> </a:t>
            </a:r>
            <a:r>
              <a:rPr sz="1150" b="1" spc="10" dirty="0">
                <a:latin typeface="Arial"/>
                <a:cs typeface="Arial"/>
              </a:rPr>
              <a:t>Efectivo</a:t>
            </a:r>
            <a:endParaRPr sz="115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7957998" y="4710954"/>
            <a:ext cx="4091304" cy="7562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90"/>
              </a:spcBef>
            </a:pPr>
            <a:r>
              <a:rPr sz="900" spc="20" dirty="0">
                <a:latin typeface="Microsoft Sans Serif"/>
                <a:cs typeface="Microsoft Sans Serif"/>
              </a:rPr>
              <a:t>Una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medida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amplitud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</a:t>
            </a:r>
            <a:r>
              <a:rPr sz="9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alterna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También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llamado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el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media </a:t>
            </a:r>
            <a:r>
              <a:rPr sz="9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cuadrática</a:t>
            </a:r>
            <a:r>
              <a:rPr sz="900" i="1" spc="10" dirty="0">
                <a:latin typeface="Trebuchet MS"/>
                <a:cs typeface="Trebuchet MS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spc="30" dirty="0">
                <a:latin typeface="Microsoft Sans Serif"/>
                <a:cs typeface="Microsoft Sans Serif"/>
              </a:rPr>
              <a:t>valor </a:t>
            </a:r>
            <a:r>
              <a:rPr sz="900" spc="-35" dirty="0">
                <a:latin typeface="Microsoft Sans Serif"/>
                <a:cs typeface="Microsoft Sans Serif"/>
              </a:rPr>
              <a:t>RMS. </a:t>
            </a:r>
            <a:r>
              <a:rPr sz="900" spc="-5" dirty="0">
                <a:latin typeface="Microsoft Sans Serif"/>
                <a:cs typeface="Microsoft Sans Serif"/>
              </a:rPr>
              <a:t>Los </a:t>
            </a:r>
            <a:r>
              <a:rPr sz="900" spc="35" dirty="0">
                <a:latin typeface="Microsoft Sans Serif"/>
                <a:cs typeface="Microsoft Sans Serif"/>
              </a:rPr>
              <a:t>medidores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40" dirty="0">
                <a:latin typeface="Microsoft Sans Serif"/>
                <a:cs typeface="Microsoft Sans Serif"/>
              </a:rPr>
              <a:t>prueba </a:t>
            </a:r>
            <a:r>
              <a:rPr sz="900" spc="25" dirty="0">
                <a:latin typeface="Microsoft Sans Serif"/>
                <a:cs typeface="Microsoft Sans Serif"/>
              </a:rPr>
              <a:t>utilizados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medir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5" dirty="0">
                <a:latin typeface="Microsoft Sans Serif"/>
                <a:cs typeface="Microsoft Sans Serif"/>
              </a:rPr>
              <a:t>corriente alterna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25" dirty="0">
                <a:latin typeface="Microsoft Sans Serif"/>
                <a:cs typeface="Microsoft Sans Serif"/>
              </a:rPr>
              <a:t>voltaje </a:t>
            </a:r>
            <a:r>
              <a:rPr sz="900" spc="35" dirty="0">
                <a:latin typeface="Microsoft Sans Serif"/>
                <a:cs typeface="Microsoft Sans Serif"/>
              </a:rPr>
              <a:t>generalmente </a:t>
            </a:r>
            <a:r>
              <a:rPr sz="900" spc="40" dirty="0">
                <a:latin typeface="Microsoft Sans Serif"/>
                <a:cs typeface="Microsoft Sans Serif"/>
              </a:rPr>
              <a:t>muestran </a:t>
            </a:r>
            <a:r>
              <a:rPr sz="900" spc="20" dirty="0">
                <a:latin typeface="Microsoft Sans Serif"/>
                <a:cs typeface="Microsoft Sans Serif"/>
              </a:rPr>
              <a:t>valores </a:t>
            </a:r>
            <a:r>
              <a:rPr sz="900" spc="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efectivos.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8695941" y="5617660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latin typeface="Microsoft Sans Serif"/>
                <a:cs typeface="Microsoft Sans Serif"/>
              </a:rPr>
              <a:t>+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9613024" y="5804020"/>
            <a:ext cx="419100" cy="1973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1590">
              <a:lnSpc>
                <a:spcPct val="109100"/>
              </a:lnSpc>
              <a:spcBef>
                <a:spcPts val="100"/>
              </a:spcBef>
            </a:pPr>
            <a:r>
              <a:rPr sz="550" spc="10" dirty="0">
                <a:latin typeface="Microsoft Sans Serif"/>
                <a:cs typeface="Microsoft Sans Serif"/>
              </a:rPr>
              <a:t>Valor </a:t>
            </a:r>
            <a:r>
              <a:rPr sz="550" spc="15" dirty="0">
                <a:latin typeface="Microsoft Sans Serif"/>
                <a:cs typeface="Microsoft Sans Serif"/>
              </a:rPr>
              <a:t>pico </a:t>
            </a:r>
            <a:r>
              <a:rPr sz="550" spc="2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169,7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40" dirty="0">
                <a:latin typeface="Microsoft Sans Serif"/>
                <a:cs typeface="Microsoft Sans Serif"/>
              </a:rPr>
              <a:t>V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pico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7958050" y="6034963"/>
            <a:ext cx="2910205" cy="6356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51205"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0</a:t>
            </a:r>
            <a:endParaRPr sz="7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9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50">
              <a:latin typeface="Microsoft Sans Serif"/>
              <a:cs typeface="Microsoft Sans Serif"/>
            </a:endParaRPr>
          </a:p>
          <a:p>
            <a:pPr marL="751840"/>
            <a:r>
              <a:rPr sz="700" spc="-80" dirty="0">
                <a:latin typeface="Microsoft Sans Serif"/>
                <a:cs typeface="Microsoft Sans Serif"/>
              </a:rPr>
              <a:t>_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415"/>
              </a:spcBef>
            </a:pPr>
            <a:r>
              <a:rPr sz="700" spc="5" dirty="0">
                <a:latin typeface="Microsoft Sans Serif"/>
                <a:cs typeface="Microsoft Sans Serif"/>
              </a:rPr>
              <a:t>169,7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Vpico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x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0,707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=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120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Veff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(también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expresado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como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-45" dirty="0">
                <a:latin typeface="Microsoft Sans Serif"/>
                <a:cs typeface="Microsoft Sans Serif"/>
              </a:rPr>
              <a:t>VCA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o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Vrms)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5762068" y="6899410"/>
            <a:ext cx="1717039" cy="54864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>
              <a:spcBef>
                <a:spcPts val="275"/>
              </a:spcBef>
            </a:pPr>
            <a:r>
              <a:rPr sz="850" b="1" spc="30" dirty="0">
                <a:latin typeface="Arial"/>
                <a:cs typeface="Arial"/>
              </a:rPr>
              <a:t>borrable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eléctricamente</a:t>
            </a:r>
            <a:endParaRPr sz="850">
              <a:latin typeface="Arial"/>
              <a:cs typeface="Arial"/>
            </a:endParaRPr>
          </a:p>
          <a:p>
            <a:pPr marL="12700" marR="5080">
              <a:lnSpc>
                <a:spcPct val="114300"/>
              </a:lnSpc>
              <a:spcBef>
                <a:spcPts val="40"/>
              </a:spcBef>
            </a:pPr>
            <a:r>
              <a:rPr sz="1050" b="1" spc="-20" dirty="0">
                <a:latin typeface="Arial"/>
                <a:cs typeface="Arial"/>
              </a:rPr>
              <a:t>Solo</a:t>
            </a:r>
            <a:r>
              <a:rPr sz="1050" b="1" spc="-45" dirty="0">
                <a:latin typeface="Arial"/>
                <a:cs typeface="Arial"/>
              </a:rPr>
              <a:t> </a:t>
            </a:r>
            <a:r>
              <a:rPr sz="1050" b="1" spc="40" dirty="0">
                <a:latin typeface="Arial"/>
                <a:cs typeface="Arial"/>
              </a:rPr>
              <a:t>lectura</a:t>
            </a:r>
            <a:r>
              <a:rPr sz="1050" b="1" spc="-40" dirty="0">
                <a:latin typeface="Arial"/>
                <a:cs typeface="Arial"/>
              </a:rPr>
              <a:t> </a:t>
            </a:r>
            <a:r>
              <a:rPr sz="1050" b="1" spc="40" dirty="0">
                <a:latin typeface="Arial"/>
                <a:cs typeface="Arial"/>
              </a:rPr>
              <a:t>programable </a:t>
            </a:r>
            <a:r>
              <a:rPr sz="1050" b="1" spc="-285" dirty="0">
                <a:latin typeface="Arial"/>
                <a:cs typeface="Arial"/>
              </a:rPr>
              <a:t> </a:t>
            </a:r>
            <a:r>
              <a:rPr sz="1050" b="1" spc="55" dirty="0">
                <a:latin typeface="Arial"/>
                <a:cs typeface="Arial"/>
              </a:rPr>
              <a:t>Memoria</a:t>
            </a:r>
            <a:r>
              <a:rPr sz="1050" b="1" spc="-25" dirty="0">
                <a:latin typeface="Arial"/>
                <a:cs typeface="Arial"/>
              </a:rPr>
              <a:t> (EEPROM)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11652721" y="7614177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71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 txBox="1"/>
          <p:nvPr/>
        </p:nvSpPr>
        <p:spPr>
          <a:xfrm>
            <a:off x="7957847" y="6863963"/>
            <a:ext cx="4077335" cy="112903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30" dirty="0">
                <a:latin typeface="Microsoft Sans Serif"/>
                <a:cs typeface="Microsoft Sans Serif"/>
              </a:rPr>
              <a:t>Un </a:t>
            </a:r>
            <a:r>
              <a:rPr sz="900" spc="45" dirty="0">
                <a:latin typeface="Microsoft Sans Serif"/>
                <a:cs typeface="Microsoft Sans Serif"/>
              </a:rPr>
              <a:t>tipo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semiconductor</a:t>
            </a:r>
            <a:r>
              <a:rPr sz="900" i="1" spc="30" dirty="0">
                <a:latin typeface="Trebuchet MS"/>
                <a:cs typeface="Trebuchet MS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Memoria </a:t>
            </a:r>
            <a:r>
              <a:rPr sz="900" spc="25" dirty="0">
                <a:latin typeface="Microsoft Sans Serif"/>
                <a:cs typeface="Microsoft Sans Serif"/>
              </a:rPr>
              <a:t>utilizada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50" dirty="0">
                <a:latin typeface="Microsoft Sans Serif"/>
                <a:cs typeface="Microsoft Sans Serif"/>
              </a:rPr>
              <a:t>menudo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almacenamiento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datos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programas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cambian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menos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frecuencia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memoria de acceso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aleatorio</a:t>
            </a:r>
            <a:r>
              <a:rPr sz="900" i="1" spc="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 </a:t>
            </a:r>
            <a:r>
              <a:rPr sz="900" spc="-40" dirty="0">
                <a:latin typeface="Microsoft Sans Serif"/>
                <a:cs typeface="Microsoft Sans Serif"/>
              </a:rPr>
              <a:t>El </a:t>
            </a:r>
            <a:r>
              <a:rPr sz="900" spc="35" dirty="0">
                <a:latin typeface="Microsoft Sans Serif"/>
                <a:cs typeface="Microsoft Sans Serif"/>
              </a:rPr>
              <a:t>contenido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los chips </a:t>
            </a:r>
            <a:r>
              <a:rPr sz="900" spc="-50" dirty="0">
                <a:latin typeface="Microsoft Sans Serif"/>
                <a:cs typeface="Microsoft Sans Serif"/>
              </a:rPr>
              <a:t>EEPROM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borra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20" dirty="0">
                <a:latin typeface="Microsoft Sans Serif"/>
                <a:cs typeface="Microsoft Sans Serif"/>
              </a:rPr>
              <a:t>pulsos eléctricos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40" dirty="0">
                <a:latin typeface="Microsoft Sans Serif"/>
                <a:cs typeface="Microsoft Sans Serif"/>
              </a:rPr>
              <a:t>lugar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15" dirty="0">
                <a:latin typeface="Microsoft Sans Serif"/>
                <a:cs typeface="Microsoft Sans Serif"/>
              </a:rPr>
              <a:t>luz </a:t>
            </a:r>
            <a:r>
              <a:rPr sz="900" spc="35" dirty="0">
                <a:latin typeface="Microsoft Sans Serif"/>
                <a:cs typeface="Microsoft Sans Serif"/>
              </a:rPr>
              <a:t>ultravioleta </a:t>
            </a:r>
            <a:r>
              <a:rPr sz="900" spc="40" dirty="0">
                <a:latin typeface="Microsoft Sans Serif"/>
                <a:cs typeface="Microsoft Sans Serif"/>
              </a:rPr>
              <a:t>como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memoria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borrable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programable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solo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lectura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5" dirty="0">
                <a:latin typeface="Microsoft Sans Serif"/>
                <a:cs typeface="Microsoft Sans Serif"/>
              </a:rPr>
              <a:t>Las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50" dirty="0">
                <a:latin typeface="Microsoft Sans Serif"/>
                <a:cs typeface="Microsoft Sans Serif"/>
              </a:rPr>
              <a:t>EEPROM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conservan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su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contenido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cuando</a:t>
            </a:r>
            <a:r>
              <a:rPr sz="900" spc="-10" dirty="0">
                <a:latin typeface="Microsoft Sans Serif"/>
                <a:cs typeface="Microsoft Sans Serif"/>
              </a:rPr>
              <a:t> se </a:t>
            </a:r>
            <a:r>
              <a:rPr sz="900" spc="20" dirty="0">
                <a:latin typeface="Microsoft Sans Serif"/>
                <a:cs typeface="Microsoft Sans Serif"/>
              </a:rPr>
              <a:t>apaga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alimentación.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82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5762067" y="8164087"/>
            <a:ext cx="57785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15" dirty="0">
                <a:latin typeface="Arial"/>
                <a:cs typeface="Arial"/>
              </a:rPr>
              <a:t>Recinto</a:t>
            </a:r>
            <a:endParaRPr sz="115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7957846" y="8159298"/>
            <a:ext cx="4366260" cy="56896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15100"/>
              </a:lnSpc>
              <a:spcBef>
                <a:spcPts val="105"/>
              </a:spcBef>
            </a:pPr>
            <a:r>
              <a:rPr sz="1000" spc="25" dirty="0">
                <a:latin typeface="Microsoft Sans Serif"/>
                <a:cs typeface="Microsoft Sans Serif"/>
              </a:rPr>
              <a:t>Una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vivienda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protectora.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5" dirty="0">
                <a:latin typeface="Microsoft Sans Serif"/>
                <a:cs typeface="Microsoft Sans Serif"/>
              </a:rPr>
              <a:t>Los </a:t>
            </a:r>
            <a:r>
              <a:rPr sz="1000" spc="35" dirty="0">
                <a:latin typeface="Microsoft Sans Serif"/>
                <a:cs typeface="Microsoft Sans Serif"/>
              </a:rPr>
              <a:t>lineamientos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para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varios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tipos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gabinetes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eléctricos </a:t>
            </a:r>
            <a:r>
              <a:rPr sz="1000" spc="25" dirty="0">
                <a:latin typeface="Microsoft Sans Serif"/>
                <a:cs typeface="Microsoft Sans Serif"/>
              </a:rPr>
              <a:t>son </a:t>
            </a:r>
            <a:r>
              <a:rPr sz="1000" spc="40" dirty="0">
                <a:latin typeface="Microsoft Sans Serif"/>
                <a:cs typeface="Microsoft Sans Serif"/>
              </a:rPr>
              <a:t>proporcionados </a:t>
            </a:r>
            <a:r>
              <a:rPr sz="1000" spc="60" dirty="0">
                <a:latin typeface="Microsoft Sans Serif"/>
                <a:cs typeface="Microsoft Sans Serif"/>
              </a:rPr>
              <a:t>por </a:t>
            </a:r>
            <a:r>
              <a:rPr sz="1000" spc="5" dirty="0">
                <a:latin typeface="Microsoft Sans Serif"/>
                <a:cs typeface="Microsoft Sans Serif"/>
              </a:rPr>
              <a:t>el</a:t>
            </a:r>
            <a:r>
              <a:rPr sz="10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Asociación Nacional </a:t>
            </a:r>
            <a:r>
              <a:rPr sz="10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105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Fabricantes </a:t>
            </a:r>
            <a:r>
              <a:rPr sz="1050" i="1" spc="-305" dirty="0">
                <a:latin typeface="Trebuchet MS"/>
                <a:cs typeface="Trebuchet MS"/>
              </a:rPr>
              <a:t> </a:t>
            </a:r>
            <a:r>
              <a:rPr sz="10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Eléctricos</a:t>
            </a:r>
            <a:r>
              <a:rPr sz="105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(NEMA)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50" i="1" spc="-10" dirty="0">
                <a:latin typeface="Trebuchet MS"/>
                <a:cs typeface="Trebuchet MS"/>
              </a:rPr>
              <a:t>y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50" i="1" spc="-40" dirty="0">
                <a:latin typeface="Trebuchet MS"/>
                <a:cs typeface="Trebuchet MS"/>
              </a:rPr>
              <a:t>el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Comisión</a:t>
            </a:r>
            <a:r>
              <a:rPr sz="105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Electrotécnica</a:t>
            </a:r>
            <a:r>
              <a:rPr sz="105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Internacional</a:t>
            </a:r>
            <a:r>
              <a:rPr sz="105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(IEC)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50" i="1" spc="-120" dirty="0">
                <a:latin typeface="Trebuchet MS"/>
                <a:cs typeface="Trebuchet MS"/>
              </a:rPr>
              <a:t>.</a:t>
            </a:r>
            <a:endParaRPr sz="105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286561" y="4007984"/>
            <a:ext cx="509905" cy="0"/>
          </a:xfrm>
          <a:custGeom>
            <a:avLst/>
            <a:gdLst/>
            <a:ahLst/>
            <a:cxnLst/>
            <a:rect l="l" t="t" r="r" b="b"/>
            <a:pathLst>
              <a:path w="509904">
                <a:moveTo>
                  <a:pt x="0" y="0"/>
                </a:moveTo>
                <a:lnTo>
                  <a:pt x="509536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91842" y="4256789"/>
            <a:ext cx="190334" cy="19033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791842" y="3913268"/>
            <a:ext cx="190334" cy="190347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7977189" y="3853832"/>
            <a:ext cx="309245" cy="309245"/>
          </a:xfrm>
          <a:custGeom>
            <a:avLst/>
            <a:gdLst/>
            <a:ahLst/>
            <a:cxnLst/>
            <a:rect l="l" t="t" r="r" b="b"/>
            <a:pathLst>
              <a:path w="309244" h="309245">
                <a:moveTo>
                  <a:pt x="0" y="0"/>
                </a:moveTo>
                <a:lnTo>
                  <a:pt x="309232" y="0"/>
                </a:lnTo>
                <a:lnTo>
                  <a:pt x="309232" y="309232"/>
                </a:lnTo>
                <a:lnTo>
                  <a:pt x="0" y="309232"/>
                </a:lnTo>
                <a:lnTo>
                  <a:pt x="0" y="0"/>
                </a:lnTo>
                <a:close/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886461" y="4098706"/>
            <a:ext cx="0" cy="163830"/>
          </a:xfrm>
          <a:custGeom>
            <a:avLst/>
            <a:gdLst/>
            <a:ahLst/>
            <a:cxnLst/>
            <a:rect l="l" t="t" r="r" b="b"/>
            <a:pathLst>
              <a:path h="163829">
                <a:moveTo>
                  <a:pt x="0" y="0"/>
                </a:moveTo>
                <a:lnTo>
                  <a:pt x="0" y="163817"/>
                </a:lnTo>
              </a:path>
            </a:pathLst>
          </a:custGeom>
          <a:ln w="12700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102287" y="4157111"/>
            <a:ext cx="40005" cy="34290"/>
          </a:xfrm>
          <a:custGeom>
            <a:avLst/>
            <a:gdLst/>
            <a:ahLst/>
            <a:cxnLst/>
            <a:rect l="l" t="t" r="r" b="b"/>
            <a:pathLst>
              <a:path w="40005" h="34289">
                <a:moveTo>
                  <a:pt x="19799" y="0"/>
                </a:moveTo>
                <a:lnTo>
                  <a:pt x="0" y="34277"/>
                </a:lnTo>
                <a:lnTo>
                  <a:pt x="39598" y="34277"/>
                </a:lnTo>
                <a:lnTo>
                  <a:pt x="197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765340" y="3989355"/>
            <a:ext cx="34290" cy="40005"/>
          </a:xfrm>
          <a:custGeom>
            <a:avLst/>
            <a:gdLst/>
            <a:ahLst/>
            <a:cxnLst/>
            <a:rect l="l" t="t" r="r" b="b"/>
            <a:pathLst>
              <a:path w="34289" h="40004">
                <a:moveTo>
                  <a:pt x="0" y="0"/>
                </a:moveTo>
                <a:lnTo>
                  <a:pt x="0" y="39585"/>
                </a:lnTo>
                <a:lnTo>
                  <a:pt x="34277" y="1979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8084874" y="5749745"/>
            <a:ext cx="2259965" cy="830580"/>
            <a:chOff x="3030273" y="5749745"/>
            <a:chExt cx="2259965" cy="830580"/>
          </a:xfrm>
        </p:grpSpPr>
        <p:sp>
          <p:nvSpPr>
            <p:cNvPr id="10" name="object 10"/>
            <p:cNvSpPr/>
            <p:nvPr/>
          </p:nvSpPr>
          <p:spPr>
            <a:xfrm>
              <a:off x="3032559" y="5906578"/>
              <a:ext cx="2255520" cy="671830"/>
            </a:xfrm>
            <a:custGeom>
              <a:avLst/>
              <a:gdLst/>
              <a:ahLst/>
              <a:cxnLst/>
              <a:rect l="l" t="t" r="r" b="b"/>
              <a:pathLst>
                <a:path w="2255520" h="671829">
                  <a:moveTo>
                    <a:pt x="54863" y="671360"/>
                  </a:moveTo>
                  <a:lnTo>
                    <a:pt x="54863" y="0"/>
                  </a:lnTo>
                  <a:lnTo>
                    <a:pt x="2081568" y="0"/>
                  </a:lnTo>
                  <a:lnTo>
                    <a:pt x="2081568" y="668020"/>
                  </a:lnTo>
                </a:path>
                <a:path w="2255520" h="671829">
                  <a:moveTo>
                    <a:pt x="103708" y="154520"/>
                  </a:moveTo>
                  <a:lnTo>
                    <a:pt x="92979" y="181200"/>
                  </a:lnTo>
                  <a:lnTo>
                    <a:pt x="59883" y="203708"/>
                  </a:lnTo>
                  <a:lnTo>
                    <a:pt x="22773" y="214785"/>
                  </a:lnTo>
                  <a:lnTo>
                    <a:pt x="0" y="207175"/>
                  </a:lnTo>
                  <a:lnTo>
                    <a:pt x="47739" y="168508"/>
                  </a:lnTo>
                  <a:lnTo>
                    <a:pt x="107091" y="151180"/>
                  </a:lnTo>
                  <a:lnTo>
                    <a:pt x="177774" y="138061"/>
                  </a:lnTo>
                  <a:lnTo>
                    <a:pt x="189993" y="136378"/>
                  </a:lnTo>
                  <a:lnTo>
                    <a:pt x="204782" y="134319"/>
                  </a:lnTo>
                  <a:lnTo>
                    <a:pt x="264074" y="126278"/>
                  </a:lnTo>
                  <a:lnTo>
                    <a:pt x="315539" y="119747"/>
                  </a:lnTo>
                  <a:lnTo>
                    <a:pt x="376090" y="112637"/>
                  </a:lnTo>
                  <a:lnTo>
                    <a:pt x="445326" y="105256"/>
                  </a:lnTo>
                  <a:lnTo>
                    <a:pt x="522849" y="97912"/>
                  </a:lnTo>
                  <a:lnTo>
                    <a:pt x="564594" y="94350"/>
                  </a:lnTo>
                  <a:lnTo>
                    <a:pt x="608260" y="90911"/>
                  </a:lnTo>
                  <a:lnTo>
                    <a:pt x="653799" y="87636"/>
                  </a:lnTo>
                  <a:lnTo>
                    <a:pt x="701161" y="84562"/>
                  </a:lnTo>
                  <a:lnTo>
                    <a:pt x="750295" y="81727"/>
                  </a:lnTo>
                  <a:lnTo>
                    <a:pt x="801151" y="79171"/>
                  </a:lnTo>
                  <a:lnTo>
                    <a:pt x="853681" y="76930"/>
                  </a:lnTo>
                  <a:lnTo>
                    <a:pt x="907833" y="75045"/>
                  </a:lnTo>
                  <a:lnTo>
                    <a:pt x="963559" y="73552"/>
                  </a:lnTo>
                  <a:lnTo>
                    <a:pt x="1020807" y="72492"/>
                  </a:lnTo>
                  <a:lnTo>
                    <a:pt x="1079530" y="71901"/>
                  </a:lnTo>
                  <a:lnTo>
                    <a:pt x="1139675" y="71819"/>
                  </a:lnTo>
                  <a:lnTo>
                    <a:pt x="1201194" y="72283"/>
                  </a:lnTo>
                  <a:lnTo>
                    <a:pt x="1264037" y="73333"/>
                  </a:lnTo>
                  <a:lnTo>
                    <a:pt x="1328154" y="75007"/>
                  </a:lnTo>
                  <a:lnTo>
                    <a:pt x="1393495" y="77342"/>
                  </a:lnTo>
                  <a:lnTo>
                    <a:pt x="1460010" y="80378"/>
                  </a:lnTo>
                  <a:lnTo>
                    <a:pt x="1527650" y="84153"/>
                  </a:lnTo>
                  <a:lnTo>
                    <a:pt x="1596363" y="88706"/>
                  </a:lnTo>
                  <a:lnTo>
                    <a:pt x="1666102" y="94074"/>
                  </a:lnTo>
                  <a:lnTo>
                    <a:pt x="1736815" y="100296"/>
                  </a:lnTo>
                  <a:lnTo>
                    <a:pt x="1808453" y="107410"/>
                  </a:lnTo>
                  <a:lnTo>
                    <a:pt x="1880966" y="115456"/>
                  </a:lnTo>
                  <a:lnTo>
                    <a:pt x="1954304" y="124471"/>
                  </a:lnTo>
                  <a:lnTo>
                    <a:pt x="2028417" y="134494"/>
                  </a:lnTo>
                  <a:lnTo>
                    <a:pt x="2103256" y="145562"/>
                  </a:lnTo>
                  <a:lnTo>
                    <a:pt x="2178770" y="157716"/>
                  </a:lnTo>
                  <a:lnTo>
                    <a:pt x="2254910" y="170992"/>
                  </a:lnTo>
                </a:path>
                <a:path w="2255520" h="671829">
                  <a:moveTo>
                    <a:pt x="615619" y="385711"/>
                  </a:moveTo>
                  <a:lnTo>
                    <a:pt x="604880" y="412467"/>
                  </a:lnTo>
                  <a:lnTo>
                    <a:pt x="571766" y="435154"/>
                  </a:lnTo>
                  <a:lnTo>
                    <a:pt x="534652" y="446413"/>
                  </a:lnTo>
                  <a:lnTo>
                    <a:pt x="511911" y="438886"/>
                  </a:lnTo>
                  <a:lnTo>
                    <a:pt x="545622" y="403583"/>
                  </a:lnTo>
                  <a:lnTo>
                    <a:pt x="615701" y="386360"/>
                  </a:lnTo>
                  <a:lnTo>
                    <a:pt x="658379" y="379242"/>
                  </a:lnTo>
                  <a:lnTo>
                    <a:pt x="702879" y="373079"/>
                  </a:lnTo>
                  <a:lnTo>
                    <a:pt x="749039" y="367842"/>
                  </a:lnTo>
                  <a:lnTo>
                    <a:pt x="796700" y="363500"/>
                  </a:lnTo>
                  <a:lnTo>
                    <a:pt x="845702" y="360025"/>
                  </a:lnTo>
                  <a:lnTo>
                    <a:pt x="895883" y="357387"/>
                  </a:lnTo>
                  <a:lnTo>
                    <a:pt x="947083" y="355557"/>
                  </a:lnTo>
                  <a:lnTo>
                    <a:pt x="999141" y="354505"/>
                  </a:lnTo>
                  <a:lnTo>
                    <a:pt x="1051898" y="354202"/>
                  </a:lnTo>
                  <a:lnTo>
                    <a:pt x="1105193" y="354618"/>
                  </a:lnTo>
                  <a:lnTo>
                    <a:pt x="1158865" y="355725"/>
                  </a:lnTo>
                  <a:lnTo>
                    <a:pt x="1212754" y="357492"/>
                  </a:lnTo>
                  <a:lnTo>
                    <a:pt x="1266699" y="359890"/>
                  </a:lnTo>
                  <a:lnTo>
                    <a:pt x="1320541" y="362890"/>
                  </a:lnTo>
                  <a:lnTo>
                    <a:pt x="1374117" y="366463"/>
                  </a:lnTo>
                  <a:lnTo>
                    <a:pt x="1427269" y="370578"/>
                  </a:lnTo>
                  <a:lnTo>
                    <a:pt x="1479835" y="375208"/>
                  </a:lnTo>
                  <a:lnTo>
                    <a:pt x="1531655" y="380321"/>
                  </a:lnTo>
                  <a:lnTo>
                    <a:pt x="1582569" y="385889"/>
                  </a:lnTo>
                  <a:lnTo>
                    <a:pt x="1632416" y="391882"/>
                  </a:lnTo>
                  <a:lnTo>
                    <a:pt x="1681035" y="398272"/>
                  </a:lnTo>
                </a:path>
                <a:path w="2255520" h="671829">
                  <a:moveTo>
                    <a:pt x="780745" y="96926"/>
                  </a:moveTo>
                  <a:lnTo>
                    <a:pt x="769622" y="123412"/>
                  </a:lnTo>
                  <a:lnTo>
                    <a:pt x="736225" y="145473"/>
                  </a:lnTo>
                  <a:lnTo>
                    <a:pt x="699027" y="156021"/>
                  </a:lnTo>
                  <a:lnTo>
                    <a:pt x="676503" y="147967"/>
                  </a:lnTo>
                  <a:lnTo>
                    <a:pt x="713206" y="114651"/>
                  </a:lnTo>
                  <a:lnTo>
                    <a:pt x="761314" y="99528"/>
                  </a:lnTo>
                  <a:lnTo>
                    <a:pt x="820623" y="87058"/>
                  </a:lnTo>
                  <a:lnTo>
                    <a:pt x="884656" y="78464"/>
                  </a:lnTo>
                  <a:lnTo>
                    <a:pt x="946937" y="74968"/>
                  </a:lnTo>
                </a:path>
                <a:path w="2255520" h="671829">
                  <a:moveTo>
                    <a:pt x="782345" y="383489"/>
                  </a:moveTo>
                  <a:lnTo>
                    <a:pt x="772127" y="410428"/>
                  </a:lnTo>
                  <a:lnTo>
                    <a:pt x="739521" y="433554"/>
                  </a:lnTo>
                  <a:lnTo>
                    <a:pt x="702685" y="445366"/>
                  </a:lnTo>
                  <a:lnTo>
                    <a:pt x="679780" y="438365"/>
                  </a:lnTo>
                  <a:lnTo>
                    <a:pt x="704752" y="408662"/>
                  </a:lnTo>
                  <a:lnTo>
                    <a:pt x="740722" y="393857"/>
                  </a:lnTo>
                  <a:lnTo>
                    <a:pt x="786974" y="380257"/>
                  </a:lnTo>
                  <a:lnTo>
                    <a:pt x="839477" y="368742"/>
                  </a:lnTo>
                  <a:lnTo>
                    <a:pt x="894199" y="360195"/>
                  </a:lnTo>
                  <a:lnTo>
                    <a:pt x="947111" y="355495"/>
                  </a:lnTo>
                  <a:lnTo>
                    <a:pt x="994181" y="355523"/>
                  </a:lnTo>
                </a:path>
                <a:path w="2255520" h="671829">
                  <a:moveTo>
                    <a:pt x="940917" y="380212"/>
                  </a:moveTo>
                  <a:lnTo>
                    <a:pt x="930188" y="406800"/>
                  </a:lnTo>
                  <a:lnTo>
                    <a:pt x="897093" y="429110"/>
                  </a:lnTo>
                  <a:lnTo>
                    <a:pt x="859982" y="440005"/>
                  </a:lnTo>
                  <a:lnTo>
                    <a:pt x="837209" y="432346"/>
                  </a:lnTo>
                  <a:lnTo>
                    <a:pt x="871990" y="399274"/>
                  </a:lnTo>
                  <a:lnTo>
                    <a:pt x="918037" y="383754"/>
                  </a:lnTo>
                  <a:lnTo>
                    <a:pt x="975155" y="370521"/>
                  </a:lnTo>
                  <a:lnTo>
                    <a:pt x="1037318" y="360781"/>
                  </a:lnTo>
                  <a:lnTo>
                    <a:pt x="1098501" y="355739"/>
                  </a:lnTo>
                  <a:lnTo>
                    <a:pt x="1152677" y="356603"/>
                  </a:lnTo>
                </a:path>
                <a:path w="2255520" h="671829">
                  <a:moveTo>
                    <a:pt x="1279994" y="385711"/>
                  </a:moveTo>
                  <a:lnTo>
                    <a:pt x="1267295" y="411558"/>
                  </a:lnTo>
                  <a:lnTo>
                    <a:pt x="1232688" y="431644"/>
                  </a:lnTo>
                  <a:lnTo>
                    <a:pt x="1194989" y="440000"/>
                  </a:lnTo>
                  <a:lnTo>
                    <a:pt x="1173010" y="430656"/>
                  </a:lnTo>
                  <a:lnTo>
                    <a:pt x="1200389" y="403578"/>
                  </a:lnTo>
                  <a:lnTo>
                    <a:pt x="1237450" y="392112"/>
                  </a:lnTo>
                  <a:lnTo>
                    <a:pt x="1284658" y="382724"/>
                  </a:lnTo>
                  <a:lnTo>
                    <a:pt x="1337938" y="375931"/>
                  </a:lnTo>
                  <a:lnTo>
                    <a:pt x="1393212" y="372256"/>
                  </a:lnTo>
                  <a:lnTo>
                    <a:pt x="1446406" y="372219"/>
                  </a:lnTo>
                  <a:lnTo>
                    <a:pt x="1493443" y="376339"/>
                  </a:lnTo>
                </a:path>
                <a:path w="2255520" h="671829">
                  <a:moveTo>
                    <a:pt x="1446187" y="397217"/>
                  </a:moveTo>
                  <a:lnTo>
                    <a:pt x="1432699" y="422639"/>
                  </a:lnTo>
                  <a:lnTo>
                    <a:pt x="1397447" y="441779"/>
                  </a:lnTo>
                  <a:lnTo>
                    <a:pt x="1359419" y="449188"/>
                  </a:lnTo>
                  <a:lnTo>
                    <a:pt x="1337602" y="439419"/>
                  </a:lnTo>
                  <a:lnTo>
                    <a:pt x="1366095" y="412902"/>
                  </a:lnTo>
                  <a:lnTo>
                    <a:pt x="1403580" y="402536"/>
                  </a:lnTo>
                  <a:lnTo>
                    <a:pt x="1451098" y="394609"/>
                  </a:lnTo>
                  <a:lnTo>
                    <a:pt x="1504557" y="389507"/>
                  </a:lnTo>
                  <a:lnTo>
                    <a:pt x="1559862" y="387615"/>
                  </a:lnTo>
                  <a:lnTo>
                    <a:pt x="1612919" y="389316"/>
                  </a:lnTo>
                  <a:lnTo>
                    <a:pt x="1659636" y="3949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34689" y="6302564"/>
              <a:ext cx="181190" cy="78293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603144" y="5749745"/>
              <a:ext cx="1682750" cy="828675"/>
            </a:xfrm>
            <a:custGeom>
              <a:avLst/>
              <a:gdLst/>
              <a:ahLst/>
              <a:cxnLst/>
              <a:rect l="l" t="t" r="r" b="b"/>
              <a:pathLst>
                <a:path w="1682750" h="828675">
                  <a:moveTo>
                    <a:pt x="161848" y="156832"/>
                  </a:moveTo>
                  <a:lnTo>
                    <a:pt x="161848" y="828192"/>
                  </a:lnTo>
                </a:path>
                <a:path w="1682750" h="828675">
                  <a:moveTo>
                    <a:pt x="326974" y="828192"/>
                  </a:moveTo>
                  <a:lnTo>
                    <a:pt x="326974" y="393153"/>
                  </a:lnTo>
                  <a:lnTo>
                    <a:pt x="0" y="393153"/>
                  </a:lnTo>
                  <a:lnTo>
                    <a:pt x="0" y="828192"/>
                  </a:lnTo>
                </a:path>
                <a:path w="1682750" h="828675">
                  <a:moveTo>
                    <a:pt x="829589" y="156832"/>
                  </a:moveTo>
                  <a:lnTo>
                    <a:pt x="829589" y="828192"/>
                  </a:lnTo>
                </a:path>
                <a:path w="1682750" h="828675">
                  <a:moveTo>
                    <a:pt x="995248" y="828192"/>
                  </a:moveTo>
                  <a:lnTo>
                    <a:pt x="995248" y="393153"/>
                  </a:lnTo>
                  <a:lnTo>
                    <a:pt x="667740" y="393153"/>
                  </a:lnTo>
                  <a:lnTo>
                    <a:pt x="667740" y="828192"/>
                  </a:lnTo>
                </a:path>
                <a:path w="1682750" h="828675">
                  <a:moveTo>
                    <a:pt x="881100" y="262508"/>
                  </a:moveTo>
                  <a:lnTo>
                    <a:pt x="869038" y="288548"/>
                  </a:lnTo>
                  <a:lnTo>
                    <a:pt x="834709" y="309087"/>
                  </a:lnTo>
                  <a:lnTo>
                    <a:pt x="796981" y="317999"/>
                  </a:lnTo>
                  <a:lnTo>
                    <a:pt x="774725" y="309156"/>
                  </a:lnTo>
                  <a:lnTo>
                    <a:pt x="806207" y="279809"/>
                  </a:lnTo>
                  <a:lnTo>
                    <a:pt x="847712" y="267396"/>
                  </a:lnTo>
                  <a:lnTo>
                    <a:pt x="899815" y="257374"/>
                  </a:lnTo>
                  <a:lnTo>
                    <a:pt x="957583" y="250404"/>
                  </a:lnTo>
                  <a:lnTo>
                    <a:pt x="1016083" y="247149"/>
                  </a:lnTo>
                  <a:lnTo>
                    <a:pt x="1070381" y="248272"/>
                  </a:lnTo>
                </a:path>
                <a:path w="1682750" h="828675">
                  <a:moveTo>
                    <a:pt x="1560868" y="325615"/>
                  </a:moveTo>
                  <a:lnTo>
                    <a:pt x="1545097" y="349394"/>
                  </a:lnTo>
                  <a:lnTo>
                    <a:pt x="1508220" y="364848"/>
                  </a:lnTo>
                  <a:lnTo>
                    <a:pt x="1469685" y="368363"/>
                  </a:lnTo>
                  <a:lnTo>
                    <a:pt x="1448943" y="356323"/>
                  </a:lnTo>
                  <a:lnTo>
                    <a:pt x="1459447" y="340410"/>
                  </a:lnTo>
                  <a:lnTo>
                    <a:pt x="1495742" y="329555"/>
                  </a:lnTo>
                  <a:lnTo>
                    <a:pt x="1550163" y="323806"/>
                  </a:lnTo>
                  <a:lnTo>
                    <a:pt x="1615045" y="323212"/>
                  </a:lnTo>
                  <a:lnTo>
                    <a:pt x="1682724" y="327825"/>
                  </a:lnTo>
                </a:path>
                <a:path w="1682750" h="828675">
                  <a:moveTo>
                    <a:pt x="493242" y="152590"/>
                  </a:moveTo>
                  <a:lnTo>
                    <a:pt x="49324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7970841" y="7728779"/>
            <a:ext cx="2549525" cy="1111250"/>
            <a:chOff x="2916240" y="7728779"/>
            <a:chExt cx="2549525" cy="1111250"/>
          </a:xfrm>
        </p:grpSpPr>
        <p:sp>
          <p:nvSpPr>
            <p:cNvPr id="14" name="object 14"/>
            <p:cNvSpPr/>
            <p:nvPr/>
          </p:nvSpPr>
          <p:spPr>
            <a:xfrm>
              <a:off x="2937723" y="7816648"/>
              <a:ext cx="802005" cy="727075"/>
            </a:xfrm>
            <a:custGeom>
              <a:avLst/>
              <a:gdLst/>
              <a:ahLst/>
              <a:cxnLst/>
              <a:rect l="l" t="t" r="r" b="b"/>
              <a:pathLst>
                <a:path w="802004" h="727075">
                  <a:moveTo>
                    <a:pt x="801573" y="7137"/>
                  </a:moveTo>
                  <a:lnTo>
                    <a:pt x="0" y="0"/>
                  </a:lnTo>
                  <a:lnTo>
                    <a:pt x="0" y="726960"/>
                  </a:lnTo>
                  <a:lnTo>
                    <a:pt x="801027" y="649604"/>
                  </a:lnTo>
                  <a:lnTo>
                    <a:pt x="801573" y="649604"/>
                  </a:lnTo>
                  <a:lnTo>
                    <a:pt x="801573" y="71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739301" y="8391626"/>
              <a:ext cx="1614170" cy="246379"/>
            </a:xfrm>
            <a:custGeom>
              <a:avLst/>
              <a:gdLst/>
              <a:ahLst/>
              <a:cxnLst/>
              <a:rect l="l" t="t" r="r" b="b"/>
              <a:pathLst>
                <a:path w="1614170" h="246379">
                  <a:moveTo>
                    <a:pt x="781799" y="0"/>
                  </a:moveTo>
                  <a:lnTo>
                    <a:pt x="0" y="74625"/>
                  </a:lnTo>
                  <a:lnTo>
                    <a:pt x="762596" y="245795"/>
                  </a:lnTo>
                  <a:lnTo>
                    <a:pt x="1614093" y="125641"/>
                  </a:lnTo>
                  <a:lnTo>
                    <a:pt x="781799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739301" y="8391626"/>
              <a:ext cx="1614170" cy="246379"/>
            </a:xfrm>
            <a:custGeom>
              <a:avLst/>
              <a:gdLst/>
              <a:ahLst/>
              <a:cxnLst/>
              <a:rect l="l" t="t" r="r" b="b"/>
              <a:pathLst>
                <a:path w="1614170" h="246379">
                  <a:moveTo>
                    <a:pt x="781799" y="0"/>
                  </a:moveTo>
                  <a:lnTo>
                    <a:pt x="0" y="74625"/>
                  </a:lnTo>
                  <a:lnTo>
                    <a:pt x="762596" y="245795"/>
                  </a:lnTo>
                  <a:lnTo>
                    <a:pt x="1614093" y="125641"/>
                  </a:lnTo>
                  <a:lnTo>
                    <a:pt x="781799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739301" y="7809526"/>
              <a:ext cx="1645285" cy="21590"/>
            </a:xfrm>
            <a:custGeom>
              <a:avLst/>
              <a:gdLst/>
              <a:ahLst/>
              <a:cxnLst/>
              <a:rect l="l" t="t" r="r" b="b"/>
              <a:pathLst>
                <a:path w="1645285" h="21590">
                  <a:moveTo>
                    <a:pt x="-1904" y="10693"/>
                  </a:moveTo>
                  <a:lnTo>
                    <a:pt x="1646720" y="10693"/>
                  </a:lnTo>
                </a:path>
              </a:pathLst>
            </a:custGeom>
            <a:ln w="251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544697" y="8513429"/>
              <a:ext cx="839469" cy="175260"/>
            </a:xfrm>
            <a:custGeom>
              <a:avLst/>
              <a:gdLst/>
              <a:ahLst/>
              <a:cxnLst/>
              <a:rect l="l" t="t" r="r" b="b"/>
              <a:pathLst>
                <a:path w="839470" h="175259">
                  <a:moveTo>
                    <a:pt x="839419" y="0"/>
                  </a:moveTo>
                  <a:lnTo>
                    <a:pt x="0" y="117957"/>
                  </a:lnTo>
                  <a:lnTo>
                    <a:pt x="0" y="175018"/>
                  </a:lnTo>
                  <a:lnTo>
                    <a:pt x="839419" y="47726"/>
                  </a:lnTo>
                  <a:lnTo>
                    <a:pt x="839419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544697" y="8513429"/>
              <a:ext cx="839469" cy="175260"/>
            </a:xfrm>
            <a:custGeom>
              <a:avLst/>
              <a:gdLst/>
              <a:ahLst/>
              <a:cxnLst/>
              <a:rect l="l" t="t" r="r" b="b"/>
              <a:pathLst>
                <a:path w="839470" h="175259">
                  <a:moveTo>
                    <a:pt x="839419" y="0"/>
                  </a:moveTo>
                  <a:lnTo>
                    <a:pt x="0" y="117957"/>
                  </a:lnTo>
                  <a:lnTo>
                    <a:pt x="0" y="175018"/>
                  </a:lnTo>
                  <a:lnTo>
                    <a:pt x="839419" y="47726"/>
                  </a:lnTo>
                  <a:lnTo>
                    <a:pt x="83941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520008" y="7819955"/>
              <a:ext cx="833755" cy="697865"/>
            </a:xfrm>
            <a:custGeom>
              <a:avLst/>
              <a:gdLst/>
              <a:ahLst/>
              <a:cxnLst/>
              <a:rect l="l" t="t" r="r" b="b"/>
              <a:pathLst>
                <a:path w="833754" h="697865">
                  <a:moveTo>
                    <a:pt x="833386" y="0"/>
                  </a:moveTo>
                  <a:lnTo>
                    <a:pt x="0" y="10413"/>
                  </a:lnTo>
                  <a:lnTo>
                    <a:pt x="0" y="571118"/>
                  </a:lnTo>
                  <a:lnTo>
                    <a:pt x="833386" y="697306"/>
                  </a:lnTo>
                  <a:lnTo>
                    <a:pt x="8333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520008" y="7819955"/>
              <a:ext cx="833755" cy="697865"/>
            </a:xfrm>
            <a:custGeom>
              <a:avLst/>
              <a:gdLst/>
              <a:ahLst/>
              <a:cxnLst/>
              <a:rect l="l" t="t" r="r" b="b"/>
              <a:pathLst>
                <a:path w="833754" h="697865">
                  <a:moveTo>
                    <a:pt x="833386" y="697306"/>
                  </a:moveTo>
                  <a:lnTo>
                    <a:pt x="0" y="571118"/>
                  </a:lnTo>
                  <a:lnTo>
                    <a:pt x="0" y="10413"/>
                  </a:lnTo>
                  <a:lnTo>
                    <a:pt x="833386" y="0"/>
                  </a:lnTo>
                  <a:lnTo>
                    <a:pt x="833386" y="6973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522205" y="7772215"/>
              <a:ext cx="862330" cy="59055"/>
            </a:xfrm>
            <a:custGeom>
              <a:avLst/>
              <a:gdLst/>
              <a:ahLst/>
              <a:cxnLst/>
              <a:rect l="l" t="t" r="r" b="b"/>
              <a:pathLst>
                <a:path w="862329" h="59054">
                  <a:moveTo>
                    <a:pt x="861910" y="0"/>
                  </a:moveTo>
                  <a:lnTo>
                    <a:pt x="0" y="20307"/>
                  </a:lnTo>
                  <a:lnTo>
                    <a:pt x="0" y="58699"/>
                  </a:lnTo>
                  <a:lnTo>
                    <a:pt x="861910" y="47739"/>
                  </a:lnTo>
                  <a:lnTo>
                    <a:pt x="861910" y="0"/>
                  </a:lnTo>
                  <a:close/>
                </a:path>
              </a:pathLst>
            </a:custGeom>
            <a:solidFill>
              <a:srgbClr val="D7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522205" y="7772215"/>
              <a:ext cx="862330" cy="59055"/>
            </a:xfrm>
            <a:custGeom>
              <a:avLst/>
              <a:gdLst/>
              <a:ahLst/>
              <a:cxnLst/>
              <a:rect l="l" t="t" r="r" b="b"/>
              <a:pathLst>
                <a:path w="862329" h="59054">
                  <a:moveTo>
                    <a:pt x="861910" y="0"/>
                  </a:moveTo>
                  <a:lnTo>
                    <a:pt x="0" y="20307"/>
                  </a:lnTo>
                  <a:lnTo>
                    <a:pt x="0" y="58699"/>
                  </a:lnTo>
                  <a:lnTo>
                    <a:pt x="861910" y="47739"/>
                  </a:lnTo>
                  <a:lnTo>
                    <a:pt x="86191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520001" y="7819948"/>
              <a:ext cx="864235" cy="11430"/>
            </a:xfrm>
            <a:custGeom>
              <a:avLst/>
              <a:gdLst/>
              <a:ahLst/>
              <a:cxnLst/>
              <a:rect l="l" t="t" r="r" b="b"/>
              <a:pathLst>
                <a:path w="864235" h="11429">
                  <a:moveTo>
                    <a:pt x="864108" y="0"/>
                  </a:moveTo>
                  <a:lnTo>
                    <a:pt x="833399" y="0"/>
                  </a:lnTo>
                  <a:lnTo>
                    <a:pt x="0" y="10426"/>
                  </a:lnTo>
                  <a:lnTo>
                    <a:pt x="28536" y="10972"/>
                  </a:lnTo>
                  <a:lnTo>
                    <a:pt x="8641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520008" y="7819952"/>
              <a:ext cx="864235" cy="11430"/>
            </a:xfrm>
            <a:custGeom>
              <a:avLst/>
              <a:gdLst/>
              <a:ahLst/>
              <a:cxnLst/>
              <a:rect l="l" t="t" r="r" b="b"/>
              <a:pathLst>
                <a:path w="864235" h="11429">
                  <a:moveTo>
                    <a:pt x="833386" y="0"/>
                  </a:moveTo>
                  <a:lnTo>
                    <a:pt x="0" y="10413"/>
                  </a:lnTo>
                  <a:lnTo>
                    <a:pt x="28524" y="10960"/>
                  </a:lnTo>
                  <a:lnTo>
                    <a:pt x="864107" y="0"/>
                  </a:lnTo>
                  <a:lnTo>
                    <a:pt x="833386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353395" y="7819952"/>
              <a:ext cx="31115" cy="697865"/>
            </a:xfrm>
            <a:custGeom>
              <a:avLst/>
              <a:gdLst/>
              <a:ahLst/>
              <a:cxnLst/>
              <a:rect l="l" t="t" r="r" b="b"/>
              <a:pathLst>
                <a:path w="31114" h="697865">
                  <a:moveTo>
                    <a:pt x="30721" y="0"/>
                  </a:moveTo>
                  <a:lnTo>
                    <a:pt x="0" y="0"/>
                  </a:lnTo>
                  <a:lnTo>
                    <a:pt x="0" y="697306"/>
                  </a:lnTo>
                  <a:lnTo>
                    <a:pt x="30721" y="692924"/>
                  </a:lnTo>
                  <a:lnTo>
                    <a:pt x="30721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353395" y="7819952"/>
              <a:ext cx="31115" cy="697865"/>
            </a:xfrm>
            <a:custGeom>
              <a:avLst/>
              <a:gdLst/>
              <a:ahLst/>
              <a:cxnLst/>
              <a:rect l="l" t="t" r="r" b="b"/>
              <a:pathLst>
                <a:path w="31114" h="697865">
                  <a:moveTo>
                    <a:pt x="0" y="0"/>
                  </a:moveTo>
                  <a:lnTo>
                    <a:pt x="30721" y="0"/>
                  </a:lnTo>
                  <a:lnTo>
                    <a:pt x="30721" y="692924"/>
                  </a:lnTo>
                  <a:lnTo>
                    <a:pt x="0" y="69730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128995" y="7819396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4">
                  <a:moveTo>
                    <a:pt x="0" y="0"/>
                  </a:moveTo>
                  <a:lnTo>
                    <a:pt x="0" y="5101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128999" y="7819388"/>
              <a:ext cx="0" cy="51435"/>
            </a:xfrm>
            <a:custGeom>
              <a:avLst/>
              <a:gdLst/>
              <a:ahLst/>
              <a:cxnLst/>
              <a:rect l="l" t="t" r="r" b="b"/>
              <a:pathLst>
                <a:path h="51434">
                  <a:moveTo>
                    <a:pt x="0" y="51028"/>
                  </a:moveTo>
                  <a:lnTo>
                    <a:pt x="0" y="0"/>
                  </a:lnTo>
                  <a:lnTo>
                    <a:pt x="0" y="51028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952344" y="7817212"/>
              <a:ext cx="0" cy="53340"/>
            </a:xfrm>
            <a:custGeom>
              <a:avLst/>
              <a:gdLst/>
              <a:ahLst/>
              <a:cxnLst/>
              <a:rect l="l" t="t" r="r" b="b"/>
              <a:pathLst>
                <a:path h="53340">
                  <a:moveTo>
                    <a:pt x="0" y="0"/>
                  </a:moveTo>
                  <a:lnTo>
                    <a:pt x="0" y="5320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952342" y="7817217"/>
              <a:ext cx="0" cy="53340"/>
            </a:xfrm>
            <a:custGeom>
              <a:avLst/>
              <a:gdLst/>
              <a:ahLst/>
              <a:cxnLst/>
              <a:rect l="l" t="t" r="r" b="b"/>
              <a:pathLst>
                <a:path h="53340">
                  <a:moveTo>
                    <a:pt x="0" y="53200"/>
                  </a:moveTo>
                  <a:lnTo>
                    <a:pt x="0" y="0"/>
                  </a:lnTo>
                  <a:lnTo>
                    <a:pt x="0" y="5320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786643" y="7815555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09">
                  <a:moveTo>
                    <a:pt x="0" y="0"/>
                  </a:moveTo>
                  <a:lnTo>
                    <a:pt x="0" y="5433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786645" y="7815566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09">
                  <a:moveTo>
                    <a:pt x="0" y="54317"/>
                  </a:moveTo>
                  <a:lnTo>
                    <a:pt x="0" y="0"/>
                  </a:lnTo>
                  <a:lnTo>
                    <a:pt x="0" y="54317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595179" y="7813358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h="57150">
                  <a:moveTo>
                    <a:pt x="0" y="0"/>
                  </a:moveTo>
                  <a:lnTo>
                    <a:pt x="0" y="5652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595179" y="7813369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5">
                  <a:moveTo>
                    <a:pt x="0" y="56514"/>
                  </a:moveTo>
                  <a:lnTo>
                    <a:pt x="0" y="0"/>
                  </a:lnTo>
                  <a:lnTo>
                    <a:pt x="0" y="56514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544697" y="7818302"/>
              <a:ext cx="744220" cy="124460"/>
            </a:xfrm>
            <a:custGeom>
              <a:avLst/>
              <a:gdLst/>
              <a:ahLst/>
              <a:cxnLst/>
              <a:rect l="l" t="t" r="r" b="b"/>
              <a:pathLst>
                <a:path w="744220" h="124459">
                  <a:moveTo>
                    <a:pt x="703910" y="0"/>
                  </a:moveTo>
                  <a:lnTo>
                    <a:pt x="703910" y="52666"/>
                  </a:lnTo>
                  <a:lnTo>
                    <a:pt x="0" y="52108"/>
                  </a:lnTo>
                  <a:lnTo>
                    <a:pt x="0" y="124002"/>
                  </a:lnTo>
                  <a:lnTo>
                    <a:pt x="743953" y="114655"/>
                  </a:lnTo>
                  <a:lnTo>
                    <a:pt x="743953" y="546"/>
                  </a:lnTo>
                  <a:lnTo>
                    <a:pt x="70391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544697" y="7818302"/>
              <a:ext cx="744220" cy="124460"/>
            </a:xfrm>
            <a:custGeom>
              <a:avLst/>
              <a:gdLst/>
              <a:ahLst/>
              <a:cxnLst/>
              <a:rect l="l" t="t" r="r" b="b"/>
              <a:pathLst>
                <a:path w="744220" h="124459">
                  <a:moveTo>
                    <a:pt x="703910" y="0"/>
                  </a:moveTo>
                  <a:lnTo>
                    <a:pt x="703910" y="52666"/>
                  </a:lnTo>
                  <a:lnTo>
                    <a:pt x="0" y="52108"/>
                  </a:lnTo>
                  <a:lnTo>
                    <a:pt x="0" y="124002"/>
                  </a:lnTo>
                  <a:lnTo>
                    <a:pt x="743953" y="114655"/>
                  </a:lnTo>
                  <a:lnTo>
                    <a:pt x="743953" y="546"/>
                  </a:lnTo>
                  <a:lnTo>
                    <a:pt x="7039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544697" y="7818302"/>
              <a:ext cx="737235" cy="112395"/>
            </a:xfrm>
            <a:custGeom>
              <a:avLst/>
              <a:gdLst/>
              <a:ahLst/>
              <a:cxnLst/>
              <a:rect l="l" t="t" r="r" b="b"/>
              <a:pathLst>
                <a:path w="737235" h="112395">
                  <a:moveTo>
                    <a:pt x="710488" y="0"/>
                  </a:moveTo>
                  <a:lnTo>
                    <a:pt x="710488" y="63093"/>
                  </a:lnTo>
                  <a:lnTo>
                    <a:pt x="0" y="64198"/>
                  </a:lnTo>
                  <a:lnTo>
                    <a:pt x="0" y="111925"/>
                  </a:lnTo>
                  <a:lnTo>
                    <a:pt x="736815" y="104241"/>
                  </a:lnTo>
                  <a:lnTo>
                    <a:pt x="736815" y="546"/>
                  </a:lnTo>
                  <a:lnTo>
                    <a:pt x="71048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544697" y="7818302"/>
              <a:ext cx="737235" cy="112395"/>
            </a:xfrm>
            <a:custGeom>
              <a:avLst/>
              <a:gdLst/>
              <a:ahLst/>
              <a:cxnLst/>
              <a:rect l="l" t="t" r="r" b="b"/>
              <a:pathLst>
                <a:path w="737235" h="112395">
                  <a:moveTo>
                    <a:pt x="710488" y="0"/>
                  </a:moveTo>
                  <a:lnTo>
                    <a:pt x="710488" y="63093"/>
                  </a:lnTo>
                  <a:lnTo>
                    <a:pt x="557428" y="63093"/>
                  </a:lnTo>
                  <a:lnTo>
                    <a:pt x="513774" y="63124"/>
                  </a:lnTo>
                  <a:lnTo>
                    <a:pt x="465948" y="63204"/>
                  </a:lnTo>
                  <a:lnTo>
                    <a:pt x="414479" y="63313"/>
                  </a:lnTo>
                  <a:lnTo>
                    <a:pt x="359891" y="63432"/>
                  </a:lnTo>
                  <a:lnTo>
                    <a:pt x="302712" y="63541"/>
                  </a:lnTo>
                  <a:lnTo>
                    <a:pt x="243469" y="63621"/>
                  </a:lnTo>
                  <a:lnTo>
                    <a:pt x="182689" y="63652"/>
                  </a:lnTo>
                  <a:lnTo>
                    <a:pt x="137176" y="63737"/>
                  </a:lnTo>
                  <a:lnTo>
                    <a:pt x="91349" y="63925"/>
                  </a:lnTo>
                  <a:lnTo>
                    <a:pt x="45520" y="64113"/>
                  </a:lnTo>
                  <a:lnTo>
                    <a:pt x="0" y="64198"/>
                  </a:lnTo>
                  <a:lnTo>
                    <a:pt x="0" y="111925"/>
                  </a:lnTo>
                  <a:lnTo>
                    <a:pt x="50547" y="111422"/>
                  </a:lnTo>
                  <a:lnTo>
                    <a:pt x="101503" y="110821"/>
                  </a:lnTo>
                  <a:lnTo>
                    <a:pt x="152456" y="110223"/>
                  </a:lnTo>
                  <a:lnTo>
                    <a:pt x="202996" y="109728"/>
                  </a:lnTo>
                  <a:lnTo>
                    <a:pt x="263574" y="109056"/>
                  </a:lnTo>
                  <a:lnTo>
                    <a:pt x="322692" y="108441"/>
                  </a:lnTo>
                  <a:lnTo>
                    <a:pt x="379833" y="107873"/>
                  </a:lnTo>
                  <a:lnTo>
                    <a:pt x="434478" y="107342"/>
                  </a:lnTo>
                  <a:lnTo>
                    <a:pt x="486109" y="106839"/>
                  </a:lnTo>
                  <a:lnTo>
                    <a:pt x="534208" y="106354"/>
                  </a:lnTo>
                  <a:lnTo>
                    <a:pt x="578256" y="105879"/>
                  </a:lnTo>
                  <a:lnTo>
                    <a:pt x="642154" y="105163"/>
                  </a:lnTo>
                  <a:lnTo>
                    <a:pt x="691492" y="104651"/>
                  </a:lnTo>
                  <a:lnTo>
                    <a:pt x="723853" y="104343"/>
                  </a:lnTo>
                  <a:lnTo>
                    <a:pt x="736815" y="104241"/>
                  </a:lnTo>
                  <a:lnTo>
                    <a:pt x="736815" y="546"/>
                  </a:lnTo>
                  <a:lnTo>
                    <a:pt x="71048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255719" y="7881394"/>
              <a:ext cx="26670" cy="41275"/>
            </a:xfrm>
            <a:custGeom>
              <a:avLst/>
              <a:gdLst/>
              <a:ahLst/>
              <a:cxnLst/>
              <a:rect l="l" t="t" r="r" b="b"/>
              <a:pathLst>
                <a:path w="26670" h="41275">
                  <a:moveTo>
                    <a:pt x="0" y="0"/>
                  </a:moveTo>
                  <a:lnTo>
                    <a:pt x="26352" y="4114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255719" y="7881394"/>
              <a:ext cx="26670" cy="41275"/>
            </a:xfrm>
            <a:custGeom>
              <a:avLst/>
              <a:gdLst/>
              <a:ahLst/>
              <a:cxnLst/>
              <a:rect l="l" t="t" r="r" b="b"/>
              <a:pathLst>
                <a:path w="26670" h="41275">
                  <a:moveTo>
                    <a:pt x="0" y="0"/>
                  </a:moveTo>
                  <a:lnTo>
                    <a:pt x="26352" y="41147"/>
                  </a:lnTo>
                  <a:lnTo>
                    <a:pt x="0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255719" y="7852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26352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255719" y="7852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352" y="0"/>
                  </a:lnTo>
                  <a:lnTo>
                    <a:pt x="0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233240" y="7881394"/>
              <a:ext cx="0" cy="41910"/>
            </a:xfrm>
            <a:custGeom>
              <a:avLst/>
              <a:gdLst/>
              <a:ahLst/>
              <a:cxnLst/>
              <a:rect l="l" t="t" r="r" b="b"/>
              <a:pathLst>
                <a:path h="41909">
                  <a:moveTo>
                    <a:pt x="0" y="0"/>
                  </a:moveTo>
                  <a:lnTo>
                    <a:pt x="0" y="4169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233240" y="7881394"/>
              <a:ext cx="0" cy="41910"/>
            </a:xfrm>
            <a:custGeom>
              <a:avLst/>
              <a:gdLst/>
              <a:ahLst/>
              <a:cxnLst/>
              <a:rect l="l" t="t" r="r" b="b"/>
              <a:pathLst>
                <a:path h="41909">
                  <a:moveTo>
                    <a:pt x="-1904" y="20847"/>
                  </a:moveTo>
                  <a:lnTo>
                    <a:pt x="1904" y="20847"/>
                  </a:lnTo>
                </a:path>
              </a:pathLst>
            </a:custGeom>
            <a:ln w="416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913924" y="788195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0"/>
                  </a:moveTo>
                  <a:lnTo>
                    <a:pt x="0" y="4443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913924" y="788195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-1904" y="22218"/>
                  </a:moveTo>
                  <a:lnTo>
                    <a:pt x="1904" y="22218"/>
                  </a:lnTo>
                </a:path>
              </a:pathLst>
            </a:custGeom>
            <a:ln w="444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543046" y="7753013"/>
              <a:ext cx="841375" cy="67310"/>
            </a:xfrm>
            <a:custGeom>
              <a:avLst/>
              <a:gdLst/>
              <a:ahLst/>
              <a:cxnLst/>
              <a:rect l="l" t="t" r="r" b="b"/>
              <a:pathLst>
                <a:path w="841375" h="67309">
                  <a:moveTo>
                    <a:pt x="0" y="0"/>
                  </a:moveTo>
                  <a:lnTo>
                    <a:pt x="0" y="57048"/>
                  </a:lnTo>
                  <a:lnTo>
                    <a:pt x="841070" y="66941"/>
                  </a:lnTo>
                  <a:lnTo>
                    <a:pt x="841070" y="192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543046" y="7753013"/>
              <a:ext cx="841375" cy="67310"/>
            </a:xfrm>
            <a:custGeom>
              <a:avLst/>
              <a:gdLst/>
              <a:ahLst/>
              <a:cxnLst/>
              <a:rect l="l" t="t" r="r" b="b"/>
              <a:pathLst>
                <a:path w="841375" h="67309">
                  <a:moveTo>
                    <a:pt x="841070" y="19202"/>
                  </a:moveTo>
                  <a:lnTo>
                    <a:pt x="0" y="0"/>
                  </a:lnTo>
                  <a:lnTo>
                    <a:pt x="0" y="57048"/>
                  </a:lnTo>
                  <a:lnTo>
                    <a:pt x="841070" y="66941"/>
                  </a:lnTo>
                  <a:lnTo>
                    <a:pt x="841070" y="192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921608" y="7870419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h="12065">
                  <a:moveTo>
                    <a:pt x="0" y="0"/>
                  </a:moveTo>
                  <a:lnTo>
                    <a:pt x="0" y="1153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919703" y="7870419"/>
              <a:ext cx="3810" cy="12065"/>
            </a:xfrm>
            <a:custGeom>
              <a:avLst/>
              <a:gdLst/>
              <a:ahLst/>
              <a:cxnLst/>
              <a:rect l="l" t="t" r="r" b="b"/>
              <a:pathLst>
                <a:path w="3810" h="12065">
                  <a:moveTo>
                    <a:pt x="0" y="11531"/>
                  </a:moveTo>
                  <a:lnTo>
                    <a:pt x="3809" y="11531"/>
                  </a:lnTo>
                  <a:lnTo>
                    <a:pt x="3809" y="0"/>
                  </a:lnTo>
                  <a:lnTo>
                    <a:pt x="0" y="0"/>
                  </a:lnTo>
                  <a:lnTo>
                    <a:pt x="0" y="115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921608" y="792639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96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921608" y="7926392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-1904" y="5480"/>
                  </a:moveTo>
                  <a:lnTo>
                    <a:pt x="1904" y="5480"/>
                  </a:lnTo>
                </a:path>
              </a:pathLst>
            </a:custGeom>
            <a:ln w="109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240365" y="7870980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0"/>
                  </a:moveTo>
                  <a:lnTo>
                    <a:pt x="0" y="986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240365" y="7870980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-1904" y="4933"/>
                  </a:moveTo>
                  <a:lnTo>
                    <a:pt x="1904" y="4933"/>
                  </a:lnTo>
                </a:path>
              </a:pathLst>
            </a:custGeom>
            <a:ln w="98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240365" y="79247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32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240365" y="79247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1904" y="4660"/>
                  </a:moveTo>
                  <a:lnTo>
                    <a:pt x="1904" y="4660"/>
                  </a:lnTo>
                </a:path>
              </a:pathLst>
            </a:custGeom>
            <a:ln w="93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739301" y="7809528"/>
              <a:ext cx="762635" cy="828040"/>
            </a:xfrm>
            <a:custGeom>
              <a:avLst/>
              <a:gdLst/>
              <a:ahLst/>
              <a:cxnLst/>
              <a:rect l="l" t="t" r="r" b="b"/>
              <a:pathLst>
                <a:path w="762635" h="828040">
                  <a:moveTo>
                    <a:pt x="762596" y="0"/>
                  </a:moveTo>
                  <a:lnTo>
                    <a:pt x="0" y="14820"/>
                  </a:lnTo>
                  <a:lnTo>
                    <a:pt x="0" y="656717"/>
                  </a:lnTo>
                  <a:lnTo>
                    <a:pt x="762596" y="827900"/>
                  </a:lnTo>
                  <a:lnTo>
                    <a:pt x="762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739301" y="7809528"/>
              <a:ext cx="762635" cy="828040"/>
            </a:xfrm>
            <a:custGeom>
              <a:avLst/>
              <a:gdLst/>
              <a:ahLst/>
              <a:cxnLst/>
              <a:rect l="l" t="t" r="r" b="b"/>
              <a:pathLst>
                <a:path w="762635" h="828040">
                  <a:moveTo>
                    <a:pt x="762596" y="827900"/>
                  </a:moveTo>
                  <a:lnTo>
                    <a:pt x="0" y="656717"/>
                  </a:lnTo>
                  <a:lnTo>
                    <a:pt x="0" y="14820"/>
                  </a:lnTo>
                  <a:lnTo>
                    <a:pt x="762596" y="0"/>
                  </a:lnTo>
                  <a:lnTo>
                    <a:pt x="762596" y="8279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387242" y="7870417"/>
              <a:ext cx="68580" cy="74295"/>
            </a:xfrm>
            <a:custGeom>
              <a:avLst/>
              <a:gdLst/>
              <a:ahLst/>
              <a:cxnLst/>
              <a:rect l="l" t="t" r="r" b="b"/>
              <a:pathLst>
                <a:path w="68579" h="74295">
                  <a:moveTo>
                    <a:pt x="68567" y="0"/>
                  </a:moveTo>
                  <a:lnTo>
                    <a:pt x="0" y="0"/>
                  </a:lnTo>
                  <a:lnTo>
                    <a:pt x="0" y="74066"/>
                  </a:lnTo>
                  <a:lnTo>
                    <a:pt x="68567" y="72428"/>
                  </a:lnTo>
                  <a:lnTo>
                    <a:pt x="68567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937723" y="8466250"/>
              <a:ext cx="1564640" cy="304165"/>
            </a:xfrm>
            <a:custGeom>
              <a:avLst/>
              <a:gdLst/>
              <a:ahLst/>
              <a:cxnLst/>
              <a:rect l="l" t="t" r="r" b="b"/>
              <a:pathLst>
                <a:path w="1564639" h="304165">
                  <a:moveTo>
                    <a:pt x="801573" y="0"/>
                  </a:moveTo>
                  <a:lnTo>
                    <a:pt x="0" y="77355"/>
                  </a:lnTo>
                  <a:lnTo>
                    <a:pt x="623811" y="303949"/>
                  </a:lnTo>
                  <a:lnTo>
                    <a:pt x="1564170" y="171183"/>
                  </a:lnTo>
                  <a:lnTo>
                    <a:pt x="801573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937723" y="8466250"/>
              <a:ext cx="1564640" cy="304165"/>
            </a:xfrm>
            <a:custGeom>
              <a:avLst/>
              <a:gdLst/>
              <a:ahLst/>
              <a:cxnLst/>
              <a:rect l="l" t="t" r="r" b="b"/>
              <a:pathLst>
                <a:path w="1564639" h="304165">
                  <a:moveTo>
                    <a:pt x="801573" y="0"/>
                  </a:moveTo>
                  <a:lnTo>
                    <a:pt x="0" y="77355"/>
                  </a:lnTo>
                  <a:lnTo>
                    <a:pt x="623811" y="303949"/>
                  </a:lnTo>
                  <a:lnTo>
                    <a:pt x="1564170" y="171183"/>
                  </a:lnTo>
                  <a:lnTo>
                    <a:pt x="80157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130303" y="7957656"/>
              <a:ext cx="269875" cy="568960"/>
            </a:xfrm>
            <a:custGeom>
              <a:avLst/>
              <a:gdLst/>
              <a:ahLst/>
              <a:cxnLst/>
              <a:rect l="l" t="t" r="r" b="b"/>
              <a:pathLst>
                <a:path w="269875" h="568959">
                  <a:moveTo>
                    <a:pt x="269379" y="0"/>
                  </a:moveTo>
                  <a:lnTo>
                    <a:pt x="0" y="2743"/>
                  </a:lnTo>
                  <a:lnTo>
                    <a:pt x="0" y="568947"/>
                  </a:lnTo>
                  <a:lnTo>
                    <a:pt x="269379" y="543153"/>
                  </a:lnTo>
                  <a:lnTo>
                    <a:pt x="269379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130303" y="7957656"/>
              <a:ext cx="269875" cy="568960"/>
            </a:xfrm>
            <a:custGeom>
              <a:avLst/>
              <a:gdLst/>
              <a:ahLst/>
              <a:cxnLst/>
              <a:rect l="l" t="t" r="r" b="b"/>
              <a:pathLst>
                <a:path w="269875" h="568959">
                  <a:moveTo>
                    <a:pt x="269379" y="0"/>
                  </a:moveTo>
                  <a:lnTo>
                    <a:pt x="0" y="2743"/>
                  </a:lnTo>
                  <a:lnTo>
                    <a:pt x="0" y="568947"/>
                  </a:lnTo>
                  <a:lnTo>
                    <a:pt x="269379" y="543153"/>
                  </a:lnTo>
                  <a:lnTo>
                    <a:pt x="26937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107806" y="7936811"/>
              <a:ext cx="22860" cy="592455"/>
            </a:xfrm>
            <a:custGeom>
              <a:avLst/>
              <a:gdLst/>
              <a:ahLst/>
              <a:cxnLst/>
              <a:rect l="l" t="t" r="r" b="b"/>
              <a:pathLst>
                <a:path w="22860" h="592454">
                  <a:moveTo>
                    <a:pt x="0" y="0"/>
                  </a:moveTo>
                  <a:lnTo>
                    <a:pt x="0" y="591972"/>
                  </a:lnTo>
                  <a:lnTo>
                    <a:pt x="22491" y="589788"/>
                  </a:lnTo>
                  <a:lnTo>
                    <a:pt x="22491" y="235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107806" y="7936811"/>
              <a:ext cx="22860" cy="592455"/>
            </a:xfrm>
            <a:custGeom>
              <a:avLst/>
              <a:gdLst/>
              <a:ahLst/>
              <a:cxnLst/>
              <a:rect l="l" t="t" r="r" b="b"/>
              <a:pathLst>
                <a:path w="22860" h="592454">
                  <a:moveTo>
                    <a:pt x="0" y="591972"/>
                  </a:moveTo>
                  <a:lnTo>
                    <a:pt x="22491" y="589788"/>
                  </a:lnTo>
                  <a:lnTo>
                    <a:pt x="22491" y="23583"/>
                  </a:lnTo>
                  <a:lnTo>
                    <a:pt x="0" y="0"/>
                  </a:lnTo>
                  <a:lnTo>
                    <a:pt x="0" y="59197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399678" y="7934613"/>
              <a:ext cx="20320" cy="566420"/>
            </a:xfrm>
            <a:custGeom>
              <a:avLst/>
              <a:gdLst/>
              <a:ahLst/>
              <a:cxnLst/>
              <a:rect l="l" t="t" r="r" b="b"/>
              <a:pathLst>
                <a:path w="20320" h="566420">
                  <a:moveTo>
                    <a:pt x="20307" y="0"/>
                  </a:moveTo>
                  <a:lnTo>
                    <a:pt x="0" y="23037"/>
                  </a:lnTo>
                  <a:lnTo>
                    <a:pt x="0" y="566191"/>
                  </a:lnTo>
                  <a:lnTo>
                    <a:pt x="20307" y="564553"/>
                  </a:lnTo>
                  <a:lnTo>
                    <a:pt x="20307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399678" y="7934613"/>
              <a:ext cx="20320" cy="566420"/>
            </a:xfrm>
            <a:custGeom>
              <a:avLst/>
              <a:gdLst/>
              <a:ahLst/>
              <a:cxnLst/>
              <a:rect l="l" t="t" r="r" b="b"/>
              <a:pathLst>
                <a:path w="20320" h="566420">
                  <a:moveTo>
                    <a:pt x="20307" y="564553"/>
                  </a:moveTo>
                  <a:lnTo>
                    <a:pt x="0" y="566191"/>
                  </a:lnTo>
                  <a:lnTo>
                    <a:pt x="0" y="23037"/>
                  </a:lnTo>
                  <a:lnTo>
                    <a:pt x="20307" y="0"/>
                  </a:lnTo>
                  <a:lnTo>
                    <a:pt x="20307" y="5645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107806" y="7934610"/>
              <a:ext cx="312420" cy="26034"/>
            </a:xfrm>
            <a:custGeom>
              <a:avLst/>
              <a:gdLst/>
              <a:ahLst/>
              <a:cxnLst/>
              <a:rect l="l" t="t" r="r" b="b"/>
              <a:pathLst>
                <a:path w="312420" h="26034">
                  <a:moveTo>
                    <a:pt x="312178" y="0"/>
                  </a:moveTo>
                  <a:lnTo>
                    <a:pt x="0" y="2197"/>
                  </a:lnTo>
                  <a:lnTo>
                    <a:pt x="22491" y="25780"/>
                  </a:lnTo>
                  <a:lnTo>
                    <a:pt x="291871" y="23050"/>
                  </a:lnTo>
                  <a:lnTo>
                    <a:pt x="312178" y="0"/>
                  </a:lnTo>
                  <a:close/>
                </a:path>
              </a:pathLst>
            </a:custGeom>
            <a:solidFill>
              <a:srgbClr val="B0B2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107806" y="7934610"/>
              <a:ext cx="312420" cy="26034"/>
            </a:xfrm>
            <a:custGeom>
              <a:avLst/>
              <a:gdLst/>
              <a:ahLst/>
              <a:cxnLst/>
              <a:rect l="l" t="t" r="r" b="b"/>
              <a:pathLst>
                <a:path w="312420" h="26034">
                  <a:moveTo>
                    <a:pt x="0" y="2197"/>
                  </a:moveTo>
                  <a:lnTo>
                    <a:pt x="22491" y="25780"/>
                  </a:lnTo>
                  <a:lnTo>
                    <a:pt x="291871" y="23050"/>
                  </a:lnTo>
                  <a:lnTo>
                    <a:pt x="312178" y="0"/>
                  </a:lnTo>
                  <a:lnTo>
                    <a:pt x="0" y="21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919629" y="7816657"/>
              <a:ext cx="18415" cy="727075"/>
            </a:xfrm>
            <a:custGeom>
              <a:avLst/>
              <a:gdLst/>
              <a:ahLst/>
              <a:cxnLst/>
              <a:rect l="l" t="t" r="r" b="b"/>
              <a:pathLst>
                <a:path w="18414" h="727075">
                  <a:moveTo>
                    <a:pt x="18097" y="0"/>
                  </a:moveTo>
                  <a:lnTo>
                    <a:pt x="0" y="1104"/>
                  </a:lnTo>
                  <a:lnTo>
                    <a:pt x="0" y="720356"/>
                  </a:lnTo>
                  <a:lnTo>
                    <a:pt x="18097" y="726948"/>
                  </a:lnTo>
                  <a:lnTo>
                    <a:pt x="180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919629" y="7816657"/>
              <a:ext cx="18415" cy="727075"/>
            </a:xfrm>
            <a:custGeom>
              <a:avLst/>
              <a:gdLst/>
              <a:ahLst/>
              <a:cxnLst/>
              <a:rect l="l" t="t" r="r" b="b"/>
              <a:pathLst>
                <a:path w="18414" h="727075">
                  <a:moveTo>
                    <a:pt x="18097" y="726948"/>
                  </a:moveTo>
                  <a:lnTo>
                    <a:pt x="0" y="720356"/>
                  </a:lnTo>
                  <a:lnTo>
                    <a:pt x="0" y="1104"/>
                  </a:lnTo>
                  <a:lnTo>
                    <a:pt x="18097" y="0"/>
                  </a:lnTo>
                  <a:lnTo>
                    <a:pt x="18097" y="7269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918532" y="8536471"/>
              <a:ext cx="643255" cy="300990"/>
            </a:xfrm>
            <a:custGeom>
              <a:avLst/>
              <a:gdLst/>
              <a:ahLst/>
              <a:cxnLst/>
              <a:rect l="l" t="t" r="r" b="b"/>
              <a:pathLst>
                <a:path w="643254" h="300990">
                  <a:moveTo>
                    <a:pt x="0" y="0"/>
                  </a:moveTo>
                  <a:lnTo>
                    <a:pt x="0" y="49923"/>
                  </a:lnTo>
                  <a:lnTo>
                    <a:pt x="643001" y="300659"/>
                  </a:lnTo>
                  <a:lnTo>
                    <a:pt x="643001" y="2337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2918532" y="8536471"/>
              <a:ext cx="643255" cy="300990"/>
            </a:xfrm>
            <a:custGeom>
              <a:avLst/>
              <a:gdLst/>
              <a:ahLst/>
              <a:cxnLst/>
              <a:rect l="l" t="t" r="r" b="b"/>
              <a:pathLst>
                <a:path w="643254" h="300990">
                  <a:moveTo>
                    <a:pt x="643001" y="300659"/>
                  </a:moveTo>
                  <a:lnTo>
                    <a:pt x="0" y="49923"/>
                  </a:lnTo>
                  <a:lnTo>
                    <a:pt x="0" y="0"/>
                  </a:lnTo>
                  <a:lnTo>
                    <a:pt x="643001" y="233718"/>
                  </a:lnTo>
                  <a:lnTo>
                    <a:pt x="643001" y="3006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2918523" y="7798549"/>
              <a:ext cx="1583690" cy="26670"/>
            </a:xfrm>
            <a:custGeom>
              <a:avLst/>
              <a:gdLst/>
              <a:ahLst/>
              <a:cxnLst/>
              <a:rect l="l" t="t" r="r" b="b"/>
              <a:pathLst>
                <a:path w="1583689" h="26670">
                  <a:moveTo>
                    <a:pt x="643001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643001" y="26339"/>
                  </a:lnTo>
                  <a:lnTo>
                    <a:pt x="643001" y="0"/>
                  </a:lnTo>
                  <a:close/>
                </a:path>
                <a:path w="1583689" h="26670">
                  <a:moveTo>
                    <a:pt x="1583372" y="0"/>
                  </a:moveTo>
                  <a:lnTo>
                    <a:pt x="701713" y="0"/>
                  </a:lnTo>
                  <a:lnTo>
                    <a:pt x="701713" y="26339"/>
                  </a:lnTo>
                  <a:lnTo>
                    <a:pt x="1583372" y="26339"/>
                  </a:lnTo>
                  <a:lnTo>
                    <a:pt x="1583372" y="0"/>
                  </a:lnTo>
                  <a:close/>
                </a:path>
              </a:pathLst>
            </a:custGeom>
            <a:solidFill>
              <a:srgbClr val="D7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916237" y="7783093"/>
              <a:ext cx="1588135" cy="44450"/>
            </a:xfrm>
            <a:custGeom>
              <a:avLst/>
              <a:gdLst/>
              <a:ahLst/>
              <a:cxnLst/>
              <a:rect l="l" t="t" r="r" b="b"/>
              <a:pathLst>
                <a:path w="1588135" h="44450">
                  <a:moveTo>
                    <a:pt x="1587944" y="0"/>
                  </a:moveTo>
                  <a:lnTo>
                    <a:pt x="0" y="0"/>
                  </a:lnTo>
                  <a:lnTo>
                    <a:pt x="0" y="15455"/>
                  </a:lnTo>
                  <a:lnTo>
                    <a:pt x="0" y="28625"/>
                  </a:lnTo>
                  <a:lnTo>
                    <a:pt x="0" y="44094"/>
                  </a:lnTo>
                  <a:lnTo>
                    <a:pt x="1587944" y="44094"/>
                  </a:lnTo>
                  <a:lnTo>
                    <a:pt x="1587944" y="28625"/>
                  </a:lnTo>
                  <a:lnTo>
                    <a:pt x="1587944" y="15455"/>
                  </a:lnTo>
                  <a:lnTo>
                    <a:pt x="15879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501898" y="7809522"/>
              <a:ext cx="43180" cy="828040"/>
            </a:xfrm>
            <a:custGeom>
              <a:avLst/>
              <a:gdLst/>
              <a:ahLst/>
              <a:cxnLst/>
              <a:rect l="l" t="t" r="r" b="b"/>
              <a:pathLst>
                <a:path w="43179" h="828040">
                  <a:moveTo>
                    <a:pt x="0" y="0"/>
                  </a:moveTo>
                  <a:lnTo>
                    <a:pt x="0" y="827900"/>
                  </a:lnTo>
                  <a:lnTo>
                    <a:pt x="42799" y="821867"/>
                  </a:lnTo>
                  <a:lnTo>
                    <a:pt x="42799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501898" y="7809522"/>
              <a:ext cx="43180" cy="828040"/>
            </a:xfrm>
            <a:custGeom>
              <a:avLst/>
              <a:gdLst/>
              <a:ahLst/>
              <a:cxnLst/>
              <a:rect l="l" t="t" r="r" b="b"/>
              <a:pathLst>
                <a:path w="43179" h="828040">
                  <a:moveTo>
                    <a:pt x="0" y="0"/>
                  </a:moveTo>
                  <a:lnTo>
                    <a:pt x="42799" y="546"/>
                  </a:lnTo>
                  <a:lnTo>
                    <a:pt x="42799" y="821867"/>
                  </a:lnTo>
                  <a:lnTo>
                    <a:pt x="0" y="82790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561533" y="8631384"/>
              <a:ext cx="983615" cy="206375"/>
            </a:xfrm>
            <a:custGeom>
              <a:avLst/>
              <a:gdLst/>
              <a:ahLst/>
              <a:cxnLst/>
              <a:rect l="l" t="t" r="r" b="b"/>
              <a:pathLst>
                <a:path w="983614" h="206375">
                  <a:moveTo>
                    <a:pt x="983157" y="0"/>
                  </a:moveTo>
                  <a:lnTo>
                    <a:pt x="0" y="138810"/>
                  </a:lnTo>
                  <a:lnTo>
                    <a:pt x="0" y="205752"/>
                  </a:lnTo>
                  <a:lnTo>
                    <a:pt x="983157" y="57061"/>
                  </a:lnTo>
                  <a:lnTo>
                    <a:pt x="983157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561533" y="8631384"/>
              <a:ext cx="983615" cy="206375"/>
            </a:xfrm>
            <a:custGeom>
              <a:avLst/>
              <a:gdLst/>
              <a:ahLst/>
              <a:cxnLst/>
              <a:rect l="l" t="t" r="r" b="b"/>
              <a:pathLst>
                <a:path w="983614" h="206375">
                  <a:moveTo>
                    <a:pt x="0" y="138810"/>
                  </a:moveTo>
                  <a:lnTo>
                    <a:pt x="0" y="205752"/>
                  </a:lnTo>
                  <a:lnTo>
                    <a:pt x="983157" y="57061"/>
                  </a:lnTo>
                  <a:lnTo>
                    <a:pt x="983157" y="0"/>
                  </a:lnTo>
                  <a:lnTo>
                    <a:pt x="0" y="1388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561533" y="7798546"/>
              <a:ext cx="59055" cy="972185"/>
            </a:xfrm>
            <a:custGeom>
              <a:avLst/>
              <a:gdLst/>
              <a:ahLst/>
              <a:cxnLst/>
              <a:rect l="l" t="t" r="r" b="b"/>
              <a:pathLst>
                <a:path w="59054" h="972184">
                  <a:moveTo>
                    <a:pt x="0" y="0"/>
                  </a:moveTo>
                  <a:lnTo>
                    <a:pt x="0" y="971651"/>
                  </a:lnTo>
                  <a:lnTo>
                    <a:pt x="58712" y="963409"/>
                  </a:lnTo>
                  <a:lnTo>
                    <a:pt x="58712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561533" y="7798546"/>
              <a:ext cx="59055" cy="972185"/>
            </a:xfrm>
            <a:custGeom>
              <a:avLst/>
              <a:gdLst/>
              <a:ahLst/>
              <a:cxnLst/>
              <a:rect l="l" t="t" r="r" b="b"/>
              <a:pathLst>
                <a:path w="59054" h="972184">
                  <a:moveTo>
                    <a:pt x="0" y="0"/>
                  </a:moveTo>
                  <a:lnTo>
                    <a:pt x="58712" y="546"/>
                  </a:lnTo>
                  <a:lnTo>
                    <a:pt x="58712" y="963409"/>
                  </a:lnTo>
                  <a:lnTo>
                    <a:pt x="0" y="971651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526963" y="7798544"/>
              <a:ext cx="34925" cy="972185"/>
            </a:xfrm>
            <a:custGeom>
              <a:avLst/>
              <a:gdLst/>
              <a:ahLst/>
              <a:cxnLst/>
              <a:rect l="l" t="t" r="r" b="b"/>
              <a:pathLst>
                <a:path w="34925" h="972184">
                  <a:moveTo>
                    <a:pt x="34569" y="0"/>
                  </a:moveTo>
                  <a:lnTo>
                    <a:pt x="0" y="1104"/>
                  </a:lnTo>
                  <a:lnTo>
                    <a:pt x="0" y="959586"/>
                  </a:lnTo>
                  <a:lnTo>
                    <a:pt x="34569" y="971651"/>
                  </a:lnTo>
                  <a:lnTo>
                    <a:pt x="345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526963" y="7798544"/>
              <a:ext cx="34925" cy="972185"/>
            </a:xfrm>
            <a:custGeom>
              <a:avLst/>
              <a:gdLst/>
              <a:ahLst/>
              <a:cxnLst/>
              <a:rect l="l" t="t" r="r" b="b"/>
              <a:pathLst>
                <a:path w="34925" h="972184">
                  <a:moveTo>
                    <a:pt x="34569" y="971651"/>
                  </a:moveTo>
                  <a:lnTo>
                    <a:pt x="0" y="959586"/>
                  </a:lnTo>
                  <a:lnTo>
                    <a:pt x="0" y="1104"/>
                  </a:lnTo>
                  <a:lnTo>
                    <a:pt x="34569" y="0"/>
                  </a:lnTo>
                  <a:lnTo>
                    <a:pt x="34569" y="97165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739301" y="7809522"/>
              <a:ext cx="805815" cy="15240"/>
            </a:xfrm>
            <a:custGeom>
              <a:avLst/>
              <a:gdLst/>
              <a:ahLst/>
              <a:cxnLst/>
              <a:rect l="l" t="t" r="r" b="b"/>
              <a:pathLst>
                <a:path w="805814" h="15240">
                  <a:moveTo>
                    <a:pt x="762596" y="0"/>
                  </a:moveTo>
                  <a:lnTo>
                    <a:pt x="0" y="14820"/>
                  </a:lnTo>
                  <a:lnTo>
                    <a:pt x="37858" y="14820"/>
                  </a:lnTo>
                  <a:lnTo>
                    <a:pt x="805395" y="546"/>
                  </a:lnTo>
                  <a:lnTo>
                    <a:pt x="762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739301" y="7809522"/>
              <a:ext cx="805815" cy="15240"/>
            </a:xfrm>
            <a:custGeom>
              <a:avLst/>
              <a:gdLst/>
              <a:ahLst/>
              <a:cxnLst/>
              <a:rect l="l" t="t" r="r" b="b"/>
              <a:pathLst>
                <a:path w="805814" h="15240">
                  <a:moveTo>
                    <a:pt x="762596" y="0"/>
                  </a:moveTo>
                  <a:lnTo>
                    <a:pt x="0" y="14820"/>
                  </a:lnTo>
                  <a:lnTo>
                    <a:pt x="37858" y="14820"/>
                  </a:lnTo>
                  <a:lnTo>
                    <a:pt x="805395" y="546"/>
                  </a:lnTo>
                  <a:lnTo>
                    <a:pt x="762596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38298" y="8235275"/>
              <a:ext cx="64135" cy="12700"/>
            </a:xfrm>
            <a:custGeom>
              <a:avLst/>
              <a:gdLst/>
              <a:ahLst/>
              <a:cxnLst/>
              <a:rect l="l" t="t" r="r" b="b"/>
              <a:pathLst>
                <a:path w="64135" h="12700">
                  <a:moveTo>
                    <a:pt x="0" y="12611"/>
                  </a:moveTo>
                  <a:lnTo>
                    <a:pt x="63635" y="12611"/>
                  </a:lnTo>
                  <a:lnTo>
                    <a:pt x="63635" y="0"/>
                  </a:lnTo>
                  <a:lnTo>
                    <a:pt x="0" y="0"/>
                  </a:lnTo>
                  <a:lnTo>
                    <a:pt x="0" y="126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972458" y="8235275"/>
              <a:ext cx="129539" cy="12700"/>
            </a:xfrm>
            <a:custGeom>
              <a:avLst/>
              <a:gdLst/>
              <a:ahLst/>
              <a:cxnLst/>
              <a:rect l="l" t="t" r="r" b="b"/>
              <a:pathLst>
                <a:path w="129539" h="12700">
                  <a:moveTo>
                    <a:pt x="129476" y="8216"/>
                  </a:moveTo>
                  <a:lnTo>
                    <a:pt x="63093" y="0"/>
                  </a:lnTo>
                  <a:lnTo>
                    <a:pt x="0" y="3822"/>
                  </a:lnTo>
                  <a:lnTo>
                    <a:pt x="65836" y="12611"/>
                  </a:lnTo>
                  <a:lnTo>
                    <a:pt x="129476" y="8216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861086" y="8221007"/>
              <a:ext cx="358140" cy="29845"/>
            </a:xfrm>
            <a:custGeom>
              <a:avLst/>
              <a:gdLst/>
              <a:ahLst/>
              <a:cxnLst/>
              <a:rect l="l" t="t" r="r" b="b"/>
              <a:pathLst>
                <a:path w="358139" h="29845">
                  <a:moveTo>
                    <a:pt x="226034" y="0"/>
                  </a:moveTo>
                  <a:lnTo>
                    <a:pt x="0" y="13157"/>
                  </a:lnTo>
                  <a:lnTo>
                    <a:pt x="127292" y="29616"/>
                  </a:lnTo>
                  <a:lnTo>
                    <a:pt x="357720" y="15366"/>
                  </a:lnTo>
                  <a:lnTo>
                    <a:pt x="22603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861086" y="8221007"/>
              <a:ext cx="358140" cy="29845"/>
            </a:xfrm>
            <a:custGeom>
              <a:avLst/>
              <a:gdLst/>
              <a:ahLst/>
              <a:cxnLst/>
              <a:rect l="l" t="t" r="r" b="b"/>
              <a:pathLst>
                <a:path w="358139" h="29845">
                  <a:moveTo>
                    <a:pt x="127292" y="29616"/>
                  </a:moveTo>
                  <a:lnTo>
                    <a:pt x="0" y="13157"/>
                  </a:lnTo>
                  <a:lnTo>
                    <a:pt x="226034" y="0"/>
                  </a:lnTo>
                  <a:lnTo>
                    <a:pt x="357720" y="15366"/>
                  </a:lnTo>
                  <a:lnTo>
                    <a:pt x="127292" y="296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972449" y="7869880"/>
              <a:ext cx="66040" cy="378460"/>
            </a:xfrm>
            <a:custGeom>
              <a:avLst/>
              <a:gdLst/>
              <a:ahLst/>
              <a:cxnLst/>
              <a:rect l="l" t="t" r="r" b="b"/>
              <a:pathLst>
                <a:path w="66039" h="378459">
                  <a:moveTo>
                    <a:pt x="65849" y="0"/>
                  </a:moveTo>
                  <a:lnTo>
                    <a:pt x="0" y="0"/>
                  </a:lnTo>
                  <a:lnTo>
                    <a:pt x="0" y="369227"/>
                  </a:lnTo>
                  <a:lnTo>
                    <a:pt x="65849" y="378002"/>
                  </a:lnTo>
                  <a:lnTo>
                    <a:pt x="6584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972449" y="7869880"/>
              <a:ext cx="66040" cy="378460"/>
            </a:xfrm>
            <a:custGeom>
              <a:avLst/>
              <a:gdLst/>
              <a:ahLst/>
              <a:cxnLst/>
              <a:rect l="l" t="t" r="r" b="b"/>
              <a:pathLst>
                <a:path w="66039" h="378459">
                  <a:moveTo>
                    <a:pt x="65849" y="378002"/>
                  </a:moveTo>
                  <a:lnTo>
                    <a:pt x="0" y="369227"/>
                  </a:lnTo>
                  <a:lnTo>
                    <a:pt x="0" y="0"/>
                  </a:lnTo>
                  <a:lnTo>
                    <a:pt x="65849" y="0"/>
                  </a:lnTo>
                  <a:lnTo>
                    <a:pt x="65849" y="3780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988372" y="8236367"/>
              <a:ext cx="230504" cy="456565"/>
            </a:xfrm>
            <a:custGeom>
              <a:avLst/>
              <a:gdLst/>
              <a:ahLst/>
              <a:cxnLst/>
              <a:rect l="l" t="t" r="r" b="b"/>
              <a:pathLst>
                <a:path w="230504" h="456565">
                  <a:moveTo>
                    <a:pt x="230428" y="0"/>
                  </a:moveTo>
                  <a:lnTo>
                    <a:pt x="0" y="14249"/>
                  </a:lnTo>
                  <a:lnTo>
                    <a:pt x="0" y="456476"/>
                  </a:lnTo>
                  <a:lnTo>
                    <a:pt x="230428" y="424103"/>
                  </a:lnTo>
                  <a:lnTo>
                    <a:pt x="23042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988372" y="8236367"/>
              <a:ext cx="230504" cy="456565"/>
            </a:xfrm>
            <a:custGeom>
              <a:avLst/>
              <a:gdLst/>
              <a:ahLst/>
              <a:cxnLst/>
              <a:rect l="l" t="t" r="r" b="b"/>
              <a:pathLst>
                <a:path w="230504" h="456565">
                  <a:moveTo>
                    <a:pt x="230428" y="424103"/>
                  </a:moveTo>
                  <a:lnTo>
                    <a:pt x="0" y="456476"/>
                  </a:lnTo>
                  <a:lnTo>
                    <a:pt x="0" y="14249"/>
                  </a:lnTo>
                  <a:lnTo>
                    <a:pt x="230428" y="0"/>
                  </a:lnTo>
                  <a:lnTo>
                    <a:pt x="230428" y="4241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861086" y="8234168"/>
              <a:ext cx="127635" cy="459105"/>
            </a:xfrm>
            <a:custGeom>
              <a:avLst/>
              <a:gdLst/>
              <a:ahLst/>
              <a:cxnLst/>
              <a:rect l="l" t="t" r="r" b="b"/>
              <a:pathLst>
                <a:path w="127635" h="459104">
                  <a:moveTo>
                    <a:pt x="0" y="0"/>
                  </a:moveTo>
                  <a:lnTo>
                    <a:pt x="0" y="422452"/>
                  </a:lnTo>
                  <a:lnTo>
                    <a:pt x="127292" y="458673"/>
                  </a:lnTo>
                  <a:lnTo>
                    <a:pt x="127292" y="164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861086" y="8234168"/>
              <a:ext cx="127635" cy="459105"/>
            </a:xfrm>
            <a:custGeom>
              <a:avLst/>
              <a:gdLst/>
              <a:ahLst/>
              <a:cxnLst/>
              <a:rect l="l" t="t" r="r" b="b"/>
              <a:pathLst>
                <a:path w="127635" h="459104">
                  <a:moveTo>
                    <a:pt x="127292" y="458673"/>
                  </a:moveTo>
                  <a:lnTo>
                    <a:pt x="0" y="422452"/>
                  </a:lnTo>
                  <a:lnTo>
                    <a:pt x="0" y="0"/>
                  </a:lnTo>
                  <a:lnTo>
                    <a:pt x="127292" y="16459"/>
                  </a:lnTo>
                  <a:lnTo>
                    <a:pt x="127292" y="4586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526963" y="779854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4">
                  <a:moveTo>
                    <a:pt x="34569" y="0"/>
                  </a:moveTo>
                  <a:lnTo>
                    <a:pt x="0" y="1104"/>
                  </a:lnTo>
                  <a:lnTo>
                    <a:pt x="58153" y="1650"/>
                  </a:lnTo>
                  <a:lnTo>
                    <a:pt x="93281" y="546"/>
                  </a:lnTo>
                  <a:lnTo>
                    <a:pt x="345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526963" y="779854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4">
                  <a:moveTo>
                    <a:pt x="34569" y="0"/>
                  </a:moveTo>
                  <a:lnTo>
                    <a:pt x="0" y="1104"/>
                  </a:lnTo>
                  <a:lnTo>
                    <a:pt x="58153" y="1650"/>
                  </a:lnTo>
                  <a:lnTo>
                    <a:pt x="93281" y="546"/>
                  </a:lnTo>
                  <a:lnTo>
                    <a:pt x="34569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918532" y="7731071"/>
              <a:ext cx="643255" cy="87630"/>
            </a:xfrm>
            <a:custGeom>
              <a:avLst/>
              <a:gdLst/>
              <a:ahLst/>
              <a:cxnLst/>
              <a:rect l="l" t="t" r="r" b="b"/>
              <a:pathLst>
                <a:path w="643254" h="87629">
                  <a:moveTo>
                    <a:pt x="643001" y="0"/>
                  </a:moveTo>
                  <a:lnTo>
                    <a:pt x="0" y="37312"/>
                  </a:lnTo>
                  <a:lnTo>
                    <a:pt x="0" y="87236"/>
                  </a:lnTo>
                  <a:lnTo>
                    <a:pt x="643001" y="67475"/>
                  </a:lnTo>
                  <a:lnTo>
                    <a:pt x="6430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918532" y="7731071"/>
              <a:ext cx="643255" cy="87630"/>
            </a:xfrm>
            <a:custGeom>
              <a:avLst/>
              <a:gdLst/>
              <a:ahLst/>
              <a:cxnLst/>
              <a:rect l="l" t="t" r="r" b="b"/>
              <a:pathLst>
                <a:path w="643254" h="87629">
                  <a:moveTo>
                    <a:pt x="643001" y="67475"/>
                  </a:moveTo>
                  <a:lnTo>
                    <a:pt x="0" y="87236"/>
                  </a:lnTo>
                  <a:lnTo>
                    <a:pt x="0" y="37312"/>
                  </a:lnTo>
                  <a:lnTo>
                    <a:pt x="643001" y="0"/>
                  </a:lnTo>
                  <a:lnTo>
                    <a:pt x="643001" y="674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561533" y="7731065"/>
              <a:ext cx="981710" cy="79375"/>
            </a:xfrm>
            <a:custGeom>
              <a:avLst/>
              <a:gdLst/>
              <a:ahLst/>
              <a:cxnLst/>
              <a:rect l="l" t="t" r="r" b="b"/>
              <a:pathLst>
                <a:path w="981710" h="79375">
                  <a:moveTo>
                    <a:pt x="0" y="0"/>
                  </a:moveTo>
                  <a:lnTo>
                    <a:pt x="0" y="67475"/>
                  </a:lnTo>
                  <a:lnTo>
                    <a:pt x="981506" y="79006"/>
                  </a:lnTo>
                  <a:lnTo>
                    <a:pt x="981506" y="21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8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561533" y="7731065"/>
              <a:ext cx="981710" cy="79375"/>
            </a:xfrm>
            <a:custGeom>
              <a:avLst/>
              <a:gdLst/>
              <a:ahLst/>
              <a:cxnLst/>
              <a:rect l="l" t="t" r="r" b="b"/>
              <a:pathLst>
                <a:path w="981710" h="79375">
                  <a:moveTo>
                    <a:pt x="0" y="0"/>
                  </a:moveTo>
                  <a:lnTo>
                    <a:pt x="0" y="67475"/>
                  </a:lnTo>
                  <a:lnTo>
                    <a:pt x="981506" y="79006"/>
                  </a:lnTo>
                  <a:lnTo>
                    <a:pt x="981506" y="2195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45574" y="8123250"/>
              <a:ext cx="75888" cy="88519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4038300" y="7869881"/>
              <a:ext cx="86995" cy="378460"/>
            </a:xfrm>
            <a:custGeom>
              <a:avLst/>
              <a:gdLst/>
              <a:ahLst/>
              <a:cxnLst/>
              <a:rect l="l" t="t" r="r" b="b"/>
              <a:pathLst>
                <a:path w="86995" h="378459">
                  <a:moveTo>
                    <a:pt x="86690" y="0"/>
                  </a:moveTo>
                  <a:lnTo>
                    <a:pt x="0" y="0"/>
                  </a:lnTo>
                  <a:lnTo>
                    <a:pt x="0" y="378002"/>
                  </a:lnTo>
                  <a:lnTo>
                    <a:pt x="63639" y="373608"/>
                  </a:lnTo>
                  <a:lnTo>
                    <a:pt x="63639" y="77889"/>
                  </a:lnTo>
                  <a:lnTo>
                    <a:pt x="86690" y="77889"/>
                  </a:lnTo>
                  <a:lnTo>
                    <a:pt x="86690" y="64185"/>
                  </a:lnTo>
                  <a:lnTo>
                    <a:pt x="76263" y="64731"/>
                  </a:lnTo>
                  <a:lnTo>
                    <a:pt x="76263" y="13157"/>
                  </a:lnTo>
                  <a:lnTo>
                    <a:pt x="86690" y="13703"/>
                  </a:lnTo>
                  <a:lnTo>
                    <a:pt x="8669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038300" y="7869881"/>
              <a:ext cx="86995" cy="378460"/>
            </a:xfrm>
            <a:custGeom>
              <a:avLst/>
              <a:gdLst/>
              <a:ahLst/>
              <a:cxnLst/>
              <a:rect l="l" t="t" r="r" b="b"/>
              <a:pathLst>
                <a:path w="86995" h="378459">
                  <a:moveTo>
                    <a:pt x="86690" y="64185"/>
                  </a:moveTo>
                  <a:lnTo>
                    <a:pt x="76263" y="64731"/>
                  </a:lnTo>
                  <a:lnTo>
                    <a:pt x="76263" y="13157"/>
                  </a:lnTo>
                  <a:lnTo>
                    <a:pt x="86690" y="13703"/>
                  </a:lnTo>
                  <a:lnTo>
                    <a:pt x="86690" y="0"/>
                  </a:lnTo>
                  <a:lnTo>
                    <a:pt x="0" y="0"/>
                  </a:lnTo>
                  <a:lnTo>
                    <a:pt x="0" y="378002"/>
                  </a:lnTo>
                  <a:lnTo>
                    <a:pt x="63639" y="373608"/>
                  </a:lnTo>
                  <a:lnTo>
                    <a:pt x="63639" y="77889"/>
                  </a:lnTo>
                  <a:lnTo>
                    <a:pt x="86690" y="77889"/>
                  </a:lnTo>
                  <a:lnTo>
                    <a:pt x="86690" y="77355"/>
                  </a:lnTo>
                  <a:lnTo>
                    <a:pt x="86690" y="641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049274" y="7883043"/>
              <a:ext cx="41910" cy="52705"/>
            </a:xfrm>
            <a:custGeom>
              <a:avLst/>
              <a:gdLst/>
              <a:ahLst/>
              <a:cxnLst/>
              <a:rect l="l" t="t" r="r" b="b"/>
              <a:pathLst>
                <a:path w="41910" h="52704">
                  <a:moveTo>
                    <a:pt x="0" y="0"/>
                  </a:moveTo>
                  <a:lnTo>
                    <a:pt x="41694" y="5212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49274" y="7883043"/>
              <a:ext cx="41910" cy="52705"/>
            </a:xfrm>
            <a:custGeom>
              <a:avLst/>
              <a:gdLst/>
              <a:ahLst/>
              <a:cxnLst/>
              <a:rect l="l" t="t" r="r" b="b"/>
              <a:pathLst>
                <a:path w="41910" h="52704">
                  <a:moveTo>
                    <a:pt x="0" y="0"/>
                  </a:moveTo>
                  <a:lnTo>
                    <a:pt x="41694" y="52120"/>
                  </a:lnTo>
                  <a:lnTo>
                    <a:pt x="0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049276" y="7987830"/>
              <a:ext cx="41910" cy="1270"/>
            </a:xfrm>
            <a:custGeom>
              <a:avLst/>
              <a:gdLst/>
              <a:ahLst/>
              <a:cxnLst/>
              <a:rect l="l" t="t" r="r" b="b"/>
              <a:pathLst>
                <a:path w="41910" h="1270">
                  <a:moveTo>
                    <a:pt x="41694" y="0"/>
                  </a:moveTo>
                  <a:lnTo>
                    <a:pt x="0" y="109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49276" y="7987830"/>
              <a:ext cx="41910" cy="1270"/>
            </a:xfrm>
            <a:custGeom>
              <a:avLst/>
              <a:gdLst/>
              <a:ahLst/>
              <a:cxnLst/>
              <a:rect l="l" t="t" r="r" b="b"/>
              <a:pathLst>
                <a:path w="41910" h="1270">
                  <a:moveTo>
                    <a:pt x="41694" y="0"/>
                  </a:moveTo>
                  <a:lnTo>
                    <a:pt x="0" y="1092"/>
                  </a:lnTo>
                  <a:lnTo>
                    <a:pt x="41694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049276" y="8206186"/>
              <a:ext cx="41910" cy="2540"/>
            </a:xfrm>
            <a:custGeom>
              <a:avLst/>
              <a:gdLst/>
              <a:ahLst/>
              <a:cxnLst/>
              <a:rect l="l" t="t" r="r" b="b"/>
              <a:pathLst>
                <a:path w="41910" h="2540">
                  <a:moveTo>
                    <a:pt x="41694" y="0"/>
                  </a:moveTo>
                  <a:lnTo>
                    <a:pt x="0" y="220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049276" y="8206186"/>
              <a:ext cx="41910" cy="2540"/>
            </a:xfrm>
            <a:custGeom>
              <a:avLst/>
              <a:gdLst/>
              <a:ahLst/>
              <a:cxnLst/>
              <a:rect l="l" t="t" r="r" b="b"/>
              <a:pathLst>
                <a:path w="41910" h="2540">
                  <a:moveTo>
                    <a:pt x="41694" y="0"/>
                  </a:moveTo>
                  <a:lnTo>
                    <a:pt x="0" y="2209"/>
                  </a:lnTo>
                  <a:lnTo>
                    <a:pt x="41694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092079" y="8207290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4">
                  <a:moveTo>
                    <a:pt x="9321" y="0"/>
                  </a:moveTo>
                  <a:lnTo>
                    <a:pt x="0" y="54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092079" y="8207290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4">
                  <a:moveTo>
                    <a:pt x="9321" y="0"/>
                  </a:moveTo>
                  <a:lnTo>
                    <a:pt x="0" y="546"/>
                  </a:lnTo>
                  <a:lnTo>
                    <a:pt x="9321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092079" y="7986739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4">
                  <a:moveTo>
                    <a:pt x="9321" y="0"/>
                  </a:moveTo>
                  <a:lnTo>
                    <a:pt x="0" y="54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092079" y="7986739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4">
                  <a:moveTo>
                    <a:pt x="9321" y="0"/>
                  </a:moveTo>
                  <a:lnTo>
                    <a:pt x="0" y="546"/>
                  </a:lnTo>
                  <a:lnTo>
                    <a:pt x="9321" y="0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972448" y="7871518"/>
              <a:ext cx="448945" cy="362585"/>
            </a:xfrm>
            <a:custGeom>
              <a:avLst/>
              <a:gdLst/>
              <a:ahLst/>
              <a:cxnLst/>
              <a:rect l="l" t="t" r="r" b="b"/>
              <a:pathLst>
                <a:path w="448945" h="362584">
                  <a:moveTo>
                    <a:pt x="142112" y="63093"/>
                  </a:moveTo>
                  <a:lnTo>
                    <a:pt x="126758" y="63639"/>
                  </a:lnTo>
                  <a:lnTo>
                    <a:pt x="118516" y="63639"/>
                  </a:lnTo>
                  <a:lnTo>
                    <a:pt x="118516" y="106438"/>
                  </a:lnTo>
                  <a:lnTo>
                    <a:pt x="118516" y="202450"/>
                  </a:lnTo>
                  <a:lnTo>
                    <a:pt x="118516" y="303402"/>
                  </a:lnTo>
                  <a:lnTo>
                    <a:pt x="118516" y="359905"/>
                  </a:lnTo>
                  <a:lnTo>
                    <a:pt x="115785" y="359905"/>
                  </a:lnTo>
                  <a:lnTo>
                    <a:pt x="112483" y="359905"/>
                  </a:lnTo>
                  <a:lnTo>
                    <a:pt x="108648" y="360464"/>
                  </a:lnTo>
                  <a:lnTo>
                    <a:pt x="105346" y="360464"/>
                  </a:lnTo>
                  <a:lnTo>
                    <a:pt x="101511" y="361010"/>
                  </a:lnTo>
                  <a:lnTo>
                    <a:pt x="97675" y="361010"/>
                  </a:lnTo>
                  <a:lnTo>
                    <a:pt x="93827" y="361010"/>
                  </a:lnTo>
                  <a:lnTo>
                    <a:pt x="89992" y="361556"/>
                  </a:lnTo>
                  <a:lnTo>
                    <a:pt x="86702" y="361556"/>
                  </a:lnTo>
                  <a:lnTo>
                    <a:pt x="82867" y="362102"/>
                  </a:lnTo>
                  <a:lnTo>
                    <a:pt x="79565" y="362102"/>
                  </a:lnTo>
                  <a:lnTo>
                    <a:pt x="76822" y="362102"/>
                  </a:lnTo>
                  <a:lnTo>
                    <a:pt x="76822" y="300659"/>
                  </a:lnTo>
                  <a:lnTo>
                    <a:pt x="76822" y="187096"/>
                  </a:lnTo>
                  <a:lnTo>
                    <a:pt x="76822" y="72961"/>
                  </a:lnTo>
                  <a:lnTo>
                    <a:pt x="76822" y="11531"/>
                  </a:lnTo>
                  <a:lnTo>
                    <a:pt x="142112" y="11531"/>
                  </a:lnTo>
                </a:path>
                <a:path w="448945" h="362584">
                  <a:moveTo>
                    <a:pt x="76822" y="339051"/>
                  </a:moveTo>
                  <a:lnTo>
                    <a:pt x="66954" y="339051"/>
                  </a:lnTo>
                  <a:lnTo>
                    <a:pt x="0" y="331381"/>
                  </a:lnTo>
                </a:path>
                <a:path w="448945" h="362584">
                  <a:moveTo>
                    <a:pt x="76822" y="114122"/>
                  </a:moveTo>
                  <a:lnTo>
                    <a:pt x="66954" y="114122"/>
                  </a:lnTo>
                  <a:lnTo>
                    <a:pt x="0" y="113017"/>
                  </a:lnTo>
                </a:path>
                <a:path w="448945" h="362584">
                  <a:moveTo>
                    <a:pt x="448792" y="0"/>
                  </a:moveTo>
                  <a:lnTo>
                    <a:pt x="448792" y="72415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114561" y="7869884"/>
              <a:ext cx="341630" cy="78105"/>
            </a:xfrm>
            <a:custGeom>
              <a:avLst/>
              <a:gdLst/>
              <a:ahLst/>
              <a:cxnLst/>
              <a:rect l="l" t="t" r="r" b="b"/>
              <a:pathLst>
                <a:path w="341629" h="78104">
                  <a:moveTo>
                    <a:pt x="10426" y="0"/>
                  </a:moveTo>
                  <a:lnTo>
                    <a:pt x="10426" y="13703"/>
                  </a:lnTo>
                  <a:lnTo>
                    <a:pt x="0" y="13157"/>
                  </a:lnTo>
                  <a:lnTo>
                    <a:pt x="0" y="64731"/>
                  </a:lnTo>
                  <a:lnTo>
                    <a:pt x="10426" y="64185"/>
                  </a:lnTo>
                  <a:lnTo>
                    <a:pt x="10426" y="77889"/>
                  </a:lnTo>
                  <a:lnTo>
                    <a:pt x="341249" y="73507"/>
                  </a:lnTo>
                  <a:lnTo>
                    <a:pt x="341249" y="533"/>
                  </a:lnTo>
                  <a:lnTo>
                    <a:pt x="1042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114561" y="7869884"/>
              <a:ext cx="341630" cy="78105"/>
            </a:xfrm>
            <a:custGeom>
              <a:avLst/>
              <a:gdLst/>
              <a:ahLst/>
              <a:cxnLst/>
              <a:rect l="l" t="t" r="r" b="b"/>
              <a:pathLst>
                <a:path w="341629" h="78104">
                  <a:moveTo>
                    <a:pt x="341249" y="533"/>
                  </a:moveTo>
                  <a:lnTo>
                    <a:pt x="10426" y="0"/>
                  </a:lnTo>
                  <a:lnTo>
                    <a:pt x="10426" y="13703"/>
                  </a:lnTo>
                  <a:lnTo>
                    <a:pt x="0" y="13157"/>
                  </a:lnTo>
                  <a:lnTo>
                    <a:pt x="0" y="64731"/>
                  </a:lnTo>
                  <a:lnTo>
                    <a:pt x="10426" y="64185"/>
                  </a:lnTo>
                  <a:lnTo>
                    <a:pt x="10426" y="77355"/>
                  </a:lnTo>
                  <a:lnTo>
                    <a:pt x="10426" y="77889"/>
                  </a:lnTo>
                  <a:lnTo>
                    <a:pt x="341249" y="73507"/>
                  </a:lnTo>
                  <a:lnTo>
                    <a:pt x="341249" y="53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471174" y="7849590"/>
              <a:ext cx="3175" cy="116839"/>
            </a:xfrm>
            <a:custGeom>
              <a:avLst/>
              <a:gdLst/>
              <a:ahLst/>
              <a:cxnLst/>
              <a:rect l="l" t="t" r="r" b="b"/>
              <a:pathLst>
                <a:path w="3175" h="116840">
                  <a:moveTo>
                    <a:pt x="2743" y="0"/>
                  </a:moveTo>
                  <a:lnTo>
                    <a:pt x="0" y="0"/>
                  </a:lnTo>
                  <a:lnTo>
                    <a:pt x="0" y="116306"/>
                  </a:lnTo>
                  <a:lnTo>
                    <a:pt x="2743" y="116306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471174" y="7849590"/>
              <a:ext cx="3175" cy="116839"/>
            </a:xfrm>
            <a:custGeom>
              <a:avLst/>
              <a:gdLst/>
              <a:ahLst/>
              <a:cxnLst/>
              <a:rect l="l" t="t" r="r" b="b"/>
              <a:pathLst>
                <a:path w="3175" h="116840">
                  <a:moveTo>
                    <a:pt x="2743" y="116306"/>
                  </a:moveTo>
                  <a:lnTo>
                    <a:pt x="0" y="116306"/>
                  </a:lnTo>
                  <a:lnTo>
                    <a:pt x="0" y="0"/>
                  </a:lnTo>
                  <a:lnTo>
                    <a:pt x="2743" y="0"/>
                  </a:lnTo>
                  <a:lnTo>
                    <a:pt x="2743" y="116306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58845" y="7809520"/>
              <a:ext cx="0" cy="60960"/>
            </a:xfrm>
            <a:custGeom>
              <a:avLst/>
              <a:gdLst/>
              <a:ahLst/>
              <a:cxnLst/>
              <a:rect l="l" t="t" r="r" b="b"/>
              <a:pathLst>
                <a:path h="60959">
                  <a:moveTo>
                    <a:pt x="0" y="0"/>
                  </a:moveTo>
                  <a:lnTo>
                    <a:pt x="0" y="6036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258845" y="7809520"/>
              <a:ext cx="0" cy="60960"/>
            </a:xfrm>
            <a:custGeom>
              <a:avLst/>
              <a:gdLst/>
              <a:ahLst/>
              <a:cxnLst/>
              <a:rect l="l" t="t" r="r" b="b"/>
              <a:pathLst>
                <a:path h="60959">
                  <a:moveTo>
                    <a:pt x="0" y="60363"/>
                  </a:moveTo>
                  <a:lnTo>
                    <a:pt x="0" y="0"/>
                  </a:lnTo>
                  <a:lnTo>
                    <a:pt x="0" y="60363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042143" y="7806778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h="62865">
                  <a:moveTo>
                    <a:pt x="0" y="0"/>
                  </a:moveTo>
                  <a:lnTo>
                    <a:pt x="0" y="6254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42143" y="7806778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h="62865">
                  <a:moveTo>
                    <a:pt x="0" y="62547"/>
                  </a:moveTo>
                  <a:lnTo>
                    <a:pt x="0" y="0"/>
                  </a:lnTo>
                  <a:lnTo>
                    <a:pt x="0" y="62547"/>
                  </a:lnTo>
                  <a:close/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371875" y="7849581"/>
              <a:ext cx="99695" cy="116839"/>
            </a:xfrm>
            <a:custGeom>
              <a:avLst/>
              <a:gdLst/>
              <a:ahLst/>
              <a:cxnLst/>
              <a:rect l="l" t="t" r="r" b="b"/>
              <a:pathLst>
                <a:path w="99695" h="116840">
                  <a:moveTo>
                    <a:pt x="99301" y="0"/>
                  </a:moveTo>
                  <a:lnTo>
                    <a:pt x="0" y="546"/>
                  </a:lnTo>
                  <a:lnTo>
                    <a:pt x="0" y="19748"/>
                  </a:lnTo>
                  <a:lnTo>
                    <a:pt x="546" y="20307"/>
                  </a:lnTo>
                  <a:lnTo>
                    <a:pt x="83934" y="20840"/>
                  </a:lnTo>
                  <a:lnTo>
                    <a:pt x="83934" y="93268"/>
                  </a:lnTo>
                  <a:lnTo>
                    <a:pt x="0" y="94907"/>
                  </a:lnTo>
                  <a:lnTo>
                    <a:pt x="0" y="113550"/>
                  </a:lnTo>
                  <a:lnTo>
                    <a:pt x="99301" y="116306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371875" y="7849581"/>
              <a:ext cx="99695" cy="116839"/>
            </a:xfrm>
            <a:custGeom>
              <a:avLst/>
              <a:gdLst/>
              <a:ahLst/>
              <a:cxnLst/>
              <a:rect l="l" t="t" r="r" b="b"/>
              <a:pathLst>
                <a:path w="99695" h="116840">
                  <a:moveTo>
                    <a:pt x="0" y="546"/>
                  </a:moveTo>
                  <a:lnTo>
                    <a:pt x="0" y="19748"/>
                  </a:lnTo>
                  <a:lnTo>
                    <a:pt x="546" y="20307"/>
                  </a:lnTo>
                  <a:lnTo>
                    <a:pt x="83934" y="20840"/>
                  </a:lnTo>
                  <a:lnTo>
                    <a:pt x="83934" y="93268"/>
                  </a:lnTo>
                  <a:lnTo>
                    <a:pt x="0" y="94907"/>
                  </a:lnTo>
                  <a:lnTo>
                    <a:pt x="0" y="113550"/>
                  </a:lnTo>
                  <a:lnTo>
                    <a:pt x="99301" y="116306"/>
                  </a:lnTo>
                  <a:lnTo>
                    <a:pt x="99301" y="0"/>
                  </a:lnTo>
                  <a:lnTo>
                    <a:pt x="0" y="5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114561" y="7931322"/>
              <a:ext cx="341630" cy="3810"/>
            </a:xfrm>
            <a:custGeom>
              <a:avLst/>
              <a:gdLst/>
              <a:ahLst/>
              <a:cxnLst/>
              <a:rect l="l" t="t" r="r" b="b"/>
              <a:pathLst>
                <a:path w="341629" h="3809">
                  <a:moveTo>
                    <a:pt x="-1904" y="1644"/>
                  </a:moveTo>
                  <a:lnTo>
                    <a:pt x="343153" y="1644"/>
                  </a:lnTo>
                </a:path>
              </a:pathLst>
            </a:custGeom>
            <a:ln w="70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455810" y="7882504"/>
              <a:ext cx="0" cy="48895"/>
            </a:xfrm>
            <a:custGeom>
              <a:avLst/>
              <a:gdLst/>
              <a:ahLst/>
              <a:cxnLst/>
              <a:rect l="l" t="t" r="r" b="b"/>
              <a:pathLst>
                <a:path h="48895">
                  <a:moveTo>
                    <a:pt x="0" y="48818"/>
                  </a:moveTo>
                  <a:lnTo>
                    <a:pt x="0" y="0"/>
                  </a:lnTo>
                </a:path>
              </a:pathLst>
            </a:custGeom>
            <a:ln w="38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114561" y="7882504"/>
              <a:ext cx="341630" cy="635"/>
            </a:xfrm>
            <a:custGeom>
              <a:avLst/>
              <a:gdLst/>
              <a:ahLst/>
              <a:cxnLst/>
              <a:rect l="l" t="t" r="r" b="b"/>
              <a:pathLst>
                <a:path w="341629" h="634">
                  <a:moveTo>
                    <a:pt x="-1904" y="273"/>
                  </a:moveTo>
                  <a:lnTo>
                    <a:pt x="343153" y="273"/>
                  </a:lnTo>
                </a:path>
              </a:pathLst>
            </a:custGeom>
            <a:ln w="43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178440" y="7820201"/>
              <a:ext cx="70485" cy="50800"/>
            </a:xfrm>
            <a:custGeom>
              <a:avLst/>
              <a:gdLst/>
              <a:ahLst/>
              <a:cxnLst/>
              <a:rect l="l" t="t" r="r" b="b"/>
              <a:pathLst>
                <a:path w="70485" h="50800">
                  <a:moveTo>
                    <a:pt x="0" y="0"/>
                  </a:moveTo>
                  <a:lnTo>
                    <a:pt x="0" y="50774"/>
                  </a:lnTo>
                  <a:lnTo>
                    <a:pt x="70167" y="50774"/>
                  </a:lnTo>
                  <a:lnTo>
                    <a:pt x="70167" y="5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178440" y="7820201"/>
              <a:ext cx="70485" cy="50800"/>
            </a:xfrm>
            <a:custGeom>
              <a:avLst/>
              <a:gdLst/>
              <a:ahLst/>
              <a:cxnLst/>
              <a:rect l="l" t="t" r="r" b="b"/>
              <a:pathLst>
                <a:path w="70485" h="50800">
                  <a:moveTo>
                    <a:pt x="0" y="0"/>
                  </a:moveTo>
                  <a:lnTo>
                    <a:pt x="0" y="50774"/>
                  </a:lnTo>
                  <a:lnTo>
                    <a:pt x="70167" y="50774"/>
                  </a:lnTo>
                  <a:lnTo>
                    <a:pt x="70167" y="52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100515" y="7968730"/>
              <a:ext cx="1358900" cy="793750"/>
            </a:xfrm>
            <a:custGeom>
              <a:avLst/>
              <a:gdLst/>
              <a:ahLst/>
              <a:cxnLst/>
              <a:rect l="l" t="t" r="r" b="b"/>
              <a:pathLst>
                <a:path w="1358900" h="793750">
                  <a:moveTo>
                    <a:pt x="863600" y="0"/>
                  </a:moveTo>
                  <a:lnTo>
                    <a:pt x="1358900" y="253999"/>
                  </a:lnTo>
                </a:path>
                <a:path w="1358900" h="793750">
                  <a:moveTo>
                    <a:pt x="0" y="584199"/>
                  </a:moveTo>
                  <a:lnTo>
                    <a:pt x="209550" y="79374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3" name="object 133"/>
          <p:cNvSpPr txBox="1"/>
          <p:nvPr/>
        </p:nvSpPr>
        <p:spPr>
          <a:xfrm>
            <a:off x="5762311" y="547588"/>
            <a:ext cx="5581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latin typeface="Arial"/>
                <a:cs typeface="Arial"/>
              </a:rPr>
              <a:t>codificador</a:t>
            </a:r>
            <a:endParaRPr sz="750">
              <a:latin typeface="Arial"/>
              <a:cs typeface="Arial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83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7958089" y="474054"/>
            <a:ext cx="4091304" cy="76327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50"/>
              </a:spcBef>
            </a:pPr>
            <a:r>
              <a:rPr sz="800" spc="-25" dirty="0">
                <a:latin typeface="Microsoft Sans Serif"/>
                <a:cs typeface="Microsoft Sans Serif"/>
              </a:rPr>
              <a:t>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menudo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refiere</a:t>
            </a:r>
            <a:r>
              <a:rPr sz="800" dirty="0">
                <a:latin typeface="Microsoft Sans Serif"/>
                <a:cs typeface="Microsoft Sans Serif"/>
              </a:rPr>
              <a:t> a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digital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dispositivo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proporciona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información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posición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angular. </a:t>
            </a:r>
            <a:r>
              <a:rPr sz="800" spc="20" dirty="0">
                <a:latin typeface="Microsoft Sans Serif"/>
                <a:cs typeface="Microsoft Sans Serif"/>
              </a:rPr>
              <a:t>Algunos codificadores </a:t>
            </a:r>
            <a:r>
              <a:rPr sz="800" spc="35" dirty="0">
                <a:latin typeface="Microsoft Sans Serif"/>
                <a:cs typeface="Microsoft Sans Serif"/>
              </a:rPr>
              <a:t>proporcionan </a:t>
            </a:r>
            <a:r>
              <a:rPr sz="800" spc="15" dirty="0">
                <a:latin typeface="Microsoft Sans Serif"/>
                <a:cs typeface="Microsoft Sans Serif"/>
              </a:rPr>
              <a:t>esta </a:t>
            </a:r>
            <a:r>
              <a:rPr sz="800" spc="35" dirty="0">
                <a:latin typeface="Microsoft Sans Serif"/>
                <a:cs typeface="Microsoft Sans Serif"/>
              </a:rPr>
              <a:t>información como </a:t>
            </a:r>
            <a:r>
              <a:rPr sz="800" spc="20" dirty="0">
                <a:latin typeface="Microsoft Sans Serif"/>
                <a:cs typeface="Microsoft Sans Serif"/>
              </a:rPr>
              <a:t>pulsos </a:t>
            </a:r>
            <a:r>
              <a:rPr sz="800" spc="25" dirty="0">
                <a:latin typeface="Microsoft Sans Serif"/>
                <a:cs typeface="Microsoft Sans Serif"/>
              </a:rPr>
              <a:t> incrementales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5" dirty="0">
                <a:latin typeface="Microsoft Sans Serif"/>
                <a:cs typeface="Microsoft Sans Serif"/>
              </a:rPr>
              <a:t>medida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20" dirty="0">
                <a:latin typeface="Microsoft Sans Serif"/>
                <a:cs typeface="Microsoft Sans Serif"/>
              </a:rPr>
              <a:t>cambia </a:t>
            </a:r>
            <a:r>
              <a:rPr sz="800" spc="10" dirty="0">
                <a:latin typeface="Microsoft Sans Serif"/>
                <a:cs typeface="Microsoft Sans Serif"/>
              </a:rPr>
              <a:t>la </a:t>
            </a:r>
            <a:r>
              <a:rPr sz="800" spc="20" dirty="0">
                <a:latin typeface="Microsoft Sans Serif"/>
                <a:cs typeface="Microsoft Sans Serif"/>
              </a:rPr>
              <a:t>posición. </a:t>
            </a:r>
            <a:r>
              <a:rPr sz="800" spc="30" dirty="0">
                <a:latin typeface="Microsoft Sans Serif"/>
                <a:cs typeface="Microsoft Sans Serif"/>
              </a:rPr>
              <a:t>Otros tipos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codificadores </a:t>
            </a:r>
            <a:r>
              <a:rPr sz="800" spc="2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proporcionan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señal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digital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representativa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posición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absoluta.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762311" y="1360882"/>
            <a:ext cx="1925955" cy="427990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12700">
              <a:spcBef>
                <a:spcPts val="495"/>
              </a:spcBef>
            </a:pPr>
            <a:r>
              <a:rPr sz="1150" b="1" spc="30" dirty="0">
                <a:latin typeface="Arial"/>
                <a:cs typeface="Arial"/>
              </a:rPr>
              <a:t>Borrable</a:t>
            </a:r>
            <a:r>
              <a:rPr sz="1150" b="1" spc="-60" dirty="0">
                <a:latin typeface="Arial"/>
                <a:cs typeface="Arial"/>
              </a:rPr>
              <a:t> </a:t>
            </a:r>
            <a:r>
              <a:rPr sz="1150" b="1" spc="40" dirty="0">
                <a:latin typeface="Arial"/>
                <a:cs typeface="Arial"/>
              </a:rPr>
              <a:t>Programable</a:t>
            </a:r>
            <a:endParaRPr sz="1150">
              <a:latin typeface="Arial"/>
              <a:cs typeface="Arial"/>
            </a:endParaRPr>
          </a:p>
          <a:p>
            <a:pPr marL="12700">
              <a:spcBef>
                <a:spcPts val="310"/>
              </a:spcBef>
            </a:pPr>
            <a:r>
              <a:rPr sz="900" b="1" spc="45" dirty="0">
                <a:latin typeface="Arial"/>
                <a:cs typeface="Arial"/>
              </a:rPr>
              <a:t>Memoria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-5" dirty="0">
                <a:latin typeface="Arial"/>
                <a:cs typeface="Arial"/>
              </a:rPr>
              <a:t>solo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lectura</a:t>
            </a:r>
            <a:r>
              <a:rPr sz="900" b="1" spc="-35" dirty="0">
                <a:latin typeface="Arial"/>
                <a:cs typeface="Arial"/>
              </a:rPr>
              <a:t> </a:t>
            </a:r>
            <a:r>
              <a:rPr sz="900" b="1" spc="-10" dirty="0">
                <a:latin typeface="Arial"/>
                <a:cs typeface="Arial"/>
              </a:rPr>
              <a:t>(EPROM)</a:t>
            </a:r>
            <a:endParaRPr sz="9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7958089" y="1389839"/>
            <a:ext cx="4248150" cy="76327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tipo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semiconductor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memoria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usa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menudo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almacenamiento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datos </a:t>
            </a:r>
            <a:r>
              <a:rPr sz="850" spc="40" dirty="0">
                <a:latin typeface="Microsoft Sans Serif"/>
                <a:cs typeface="Microsoft Sans Serif"/>
              </a:rPr>
              <a:t>o </a:t>
            </a:r>
            <a:r>
              <a:rPr sz="850" spc="35" dirty="0">
                <a:latin typeface="Microsoft Sans Serif"/>
                <a:cs typeface="Microsoft Sans Serif"/>
              </a:rPr>
              <a:t>programas que </a:t>
            </a:r>
            <a:r>
              <a:rPr sz="850" spc="25" dirty="0">
                <a:latin typeface="Microsoft Sans Serif"/>
                <a:cs typeface="Microsoft Sans Serif"/>
              </a:rPr>
              <a:t>cambian con </a:t>
            </a:r>
            <a:r>
              <a:rPr sz="850" spc="15" dirty="0">
                <a:latin typeface="Microsoft Sans Serif"/>
                <a:cs typeface="Microsoft Sans Serif"/>
              </a:rPr>
              <a:t>poca </a:t>
            </a:r>
            <a:r>
              <a:rPr sz="850" spc="20" dirty="0">
                <a:latin typeface="Microsoft Sans Serif"/>
                <a:cs typeface="Microsoft Sans Serif"/>
              </a:rPr>
              <a:t>frecuencia, </a:t>
            </a:r>
            <a:r>
              <a:rPr sz="850" dirty="0">
                <a:latin typeface="Microsoft Sans Serif"/>
                <a:cs typeface="Microsoft Sans Serif"/>
              </a:rPr>
              <a:t>si </a:t>
            </a:r>
            <a:r>
              <a:rPr sz="850" spc="-10" dirty="0">
                <a:latin typeface="Microsoft Sans Serif"/>
                <a:cs typeface="Microsoft Sans Serif"/>
              </a:rPr>
              <a:t>es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20" dirty="0">
                <a:latin typeface="Microsoft Sans Serif"/>
                <a:cs typeface="Microsoft Sans Serif"/>
              </a:rPr>
              <a:t>cambian. </a:t>
            </a:r>
            <a:r>
              <a:rPr sz="850" spc="-15" dirty="0">
                <a:latin typeface="Microsoft Sans Serif"/>
                <a:cs typeface="Microsoft Sans Serif"/>
              </a:rPr>
              <a:t>Las 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EPROMs </a:t>
            </a:r>
            <a:r>
              <a:rPr sz="850" spc="30" dirty="0">
                <a:latin typeface="Microsoft Sans Serif"/>
                <a:cs typeface="Microsoft Sans Serif"/>
              </a:rPr>
              <a:t>deben </a:t>
            </a:r>
            <a:r>
              <a:rPr sz="850" spc="15" dirty="0">
                <a:latin typeface="Microsoft Sans Serif"/>
                <a:cs typeface="Microsoft Sans Serif"/>
              </a:rPr>
              <a:t>ser </a:t>
            </a:r>
            <a:r>
              <a:rPr sz="850" spc="30" dirty="0">
                <a:latin typeface="Microsoft Sans Serif"/>
                <a:cs typeface="Microsoft Sans Serif"/>
              </a:rPr>
              <a:t>removidas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0" dirty="0">
                <a:latin typeface="Microsoft Sans Serif"/>
                <a:cs typeface="Microsoft Sans Serif"/>
              </a:rPr>
              <a:t>circuito para </a:t>
            </a:r>
            <a:r>
              <a:rPr sz="850" spc="15" dirty="0">
                <a:latin typeface="Microsoft Sans Serif"/>
                <a:cs typeface="Microsoft Sans Serif"/>
              </a:rPr>
              <a:t>ser </a:t>
            </a:r>
            <a:r>
              <a:rPr sz="850" spc="30" dirty="0">
                <a:latin typeface="Microsoft Sans Serif"/>
                <a:cs typeface="Microsoft Sans Serif"/>
              </a:rPr>
              <a:t>borradas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30" dirty="0">
                <a:latin typeface="Microsoft Sans Serif"/>
                <a:cs typeface="Microsoft Sans Serif"/>
              </a:rPr>
              <a:t>reprogramadas. </a:t>
            </a:r>
            <a:r>
              <a:rPr sz="850" spc="-15" dirty="0">
                <a:latin typeface="Microsoft Sans Serif"/>
                <a:cs typeface="Microsoft Sans Serif"/>
              </a:rPr>
              <a:t>Las 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EPROM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conservan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su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contenido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cuando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apaga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alimentación.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762311" y="2376389"/>
            <a:ext cx="13963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-25" dirty="0">
                <a:latin typeface="Arial"/>
                <a:cs typeface="Arial"/>
              </a:rPr>
              <a:t>A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prueba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5" dirty="0">
                <a:latin typeface="Arial"/>
                <a:cs typeface="Arial"/>
              </a:rPr>
              <a:t>explosiones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-10" dirty="0">
                <a:latin typeface="Arial"/>
                <a:cs typeface="Arial"/>
              </a:rPr>
              <a:t>(XP)</a:t>
            </a:r>
            <a:endParaRPr sz="75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7958089" y="2304240"/>
            <a:ext cx="4265930" cy="39751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-25" dirty="0">
                <a:latin typeface="Microsoft Sans Serif"/>
                <a:cs typeface="Microsoft Sans Serif"/>
              </a:rPr>
              <a:t>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recinto</a:t>
            </a:r>
            <a:r>
              <a:rPr sz="8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del</a:t>
            </a:r>
            <a:r>
              <a:rPr sz="8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tipo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utilizado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ubicaciones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peligrosas.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Los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gabinetes</a:t>
            </a:r>
            <a:r>
              <a:rPr sz="850" dirty="0">
                <a:latin typeface="Microsoft Sans Serif"/>
                <a:cs typeface="Microsoft Sans Serif"/>
              </a:rPr>
              <a:t> a </a:t>
            </a:r>
            <a:r>
              <a:rPr sz="850" spc="35" dirty="0">
                <a:latin typeface="Microsoft Sans Serif"/>
                <a:cs typeface="Microsoft Sans Serif"/>
              </a:rPr>
              <a:t>prueba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explosiones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también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están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disponibles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otros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tipos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equipos.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762311" y="2918680"/>
            <a:ext cx="4083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latin typeface="Arial"/>
                <a:cs typeface="Arial"/>
              </a:rPr>
              <a:t>Faradio</a:t>
            </a:r>
            <a:endParaRPr sz="800">
              <a:latin typeface="Arial"/>
              <a:cs typeface="Arial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7958090" y="2874428"/>
            <a:ext cx="3990975" cy="18915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spcBef>
                <a:spcPts val="95"/>
              </a:spcBef>
            </a:pPr>
            <a:r>
              <a:rPr sz="1100" spc="-15" dirty="0">
                <a:latin typeface="Microsoft Sans Serif"/>
                <a:cs typeface="Microsoft Sans Serif"/>
              </a:rPr>
              <a:t>La </a:t>
            </a:r>
            <a:r>
              <a:rPr sz="1100" spc="50" dirty="0">
                <a:latin typeface="Microsoft Sans Serif"/>
                <a:cs typeface="Microsoft Sans Serif"/>
              </a:rPr>
              <a:t>unidad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10" dirty="0">
                <a:latin typeface="Microsoft Sans Serif"/>
                <a:cs typeface="Microsoft Sans Serif"/>
              </a:rPr>
              <a:t>básica</a:t>
            </a:r>
            <a:r>
              <a:rPr sz="1100" spc="-15" dirty="0">
                <a:latin typeface="Microsoft Sans Serif"/>
                <a:cs typeface="Microsoft Sans Serif"/>
              </a:rPr>
              <a:t> </a:t>
            </a:r>
            <a:r>
              <a:rPr sz="1100" spc="35" dirty="0">
                <a:latin typeface="Microsoft Sans Serif"/>
                <a:cs typeface="Microsoft Sans Serif"/>
              </a:rPr>
              <a:t>de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capacidad</a:t>
            </a:r>
            <a:r>
              <a:rPr sz="1150" i="1" spc="-65" dirty="0">
                <a:latin typeface="Trebuchet MS"/>
                <a:cs typeface="Trebuchet MS"/>
              </a:rPr>
              <a:t> </a:t>
            </a:r>
            <a:r>
              <a:rPr sz="1100" spc="-15" dirty="0">
                <a:latin typeface="Microsoft Sans Serif"/>
                <a:cs typeface="Microsoft Sans Serif"/>
              </a:rPr>
              <a:t>. </a:t>
            </a:r>
            <a:r>
              <a:rPr sz="1100" spc="-45" dirty="0">
                <a:latin typeface="Microsoft Sans Serif"/>
                <a:cs typeface="Microsoft Sans Serif"/>
              </a:rPr>
              <a:t>El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45" dirty="0">
                <a:latin typeface="Microsoft Sans Serif"/>
                <a:cs typeface="Microsoft Sans Serif"/>
              </a:rPr>
              <a:t>símbolo</a:t>
            </a:r>
            <a:r>
              <a:rPr sz="1100" spc="-15" dirty="0">
                <a:latin typeface="Microsoft Sans Serif"/>
                <a:cs typeface="Microsoft Sans Serif"/>
              </a:rPr>
              <a:t> </a:t>
            </a:r>
            <a:r>
              <a:rPr sz="1100" spc="35" dirty="0">
                <a:latin typeface="Microsoft Sans Serif"/>
                <a:cs typeface="Microsoft Sans Serif"/>
              </a:rPr>
              <a:t>del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45" dirty="0">
                <a:latin typeface="Microsoft Sans Serif"/>
                <a:cs typeface="Microsoft Sans Serif"/>
              </a:rPr>
              <a:t>faradio</a:t>
            </a:r>
            <a:r>
              <a:rPr sz="1100" spc="-10" dirty="0">
                <a:latin typeface="Microsoft Sans Serif"/>
                <a:cs typeface="Microsoft Sans Serif"/>
              </a:rPr>
              <a:t> es</a:t>
            </a:r>
            <a:r>
              <a:rPr sz="1100" spc="-15" dirty="0">
                <a:latin typeface="Microsoft Sans Serif"/>
                <a:cs typeface="Microsoft Sans Serif"/>
              </a:rPr>
              <a:t> </a:t>
            </a:r>
            <a:r>
              <a:rPr sz="1100" dirty="0">
                <a:latin typeface="Microsoft Sans Serif"/>
                <a:cs typeface="Microsoft Sans Serif"/>
              </a:rPr>
              <a:t>"F".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5762311" y="3239989"/>
            <a:ext cx="67754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dirty="0">
                <a:latin typeface="Arial"/>
                <a:cs typeface="Arial"/>
              </a:rPr>
              <a:t>Reacción</a:t>
            </a:r>
            <a:endParaRPr sz="115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7958241" y="3226019"/>
            <a:ext cx="424561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latin typeface="Microsoft Sans Serif"/>
                <a:cs typeface="Microsoft Sans Serif"/>
              </a:rPr>
              <a:t>Una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señal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proporcionada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circuito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control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es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representativa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condición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real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máquina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proceso.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8760255" y="3786899"/>
            <a:ext cx="2641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40" dirty="0">
                <a:latin typeface="Microsoft Sans Serif"/>
                <a:cs typeface="Microsoft Sans Serif"/>
              </a:rPr>
              <a:t>Motor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8830105" y="3993275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7998255" y="3977400"/>
            <a:ext cx="24130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Conducir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8109385" y="4218750"/>
            <a:ext cx="7016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688340" algn="l"/>
              </a:tabLst>
            </a:pPr>
            <a:r>
              <a:rPr sz="7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sz="750" u="sng" spc="-4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75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Reacción	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8996475" y="4179012"/>
            <a:ext cx="509270" cy="279564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2700">
              <a:spcBef>
                <a:spcPts val="360"/>
              </a:spcBef>
            </a:pPr>
            <a:r>
              <a:rPr sz="750" spc="25" dirty="0">
                <a:latin typeface="Microsoft Sans Serif"/>
                <a:cs typeface="Microsoft Sans Serif"/>
              </a:rPr>
              <a:t>Tacómetro</a:t>
            </a:r>
            <a:endParaRPr sz="750">
              <a:latin typeface="Microsoft Sans Serif"/>
              <a:cs typeface="Microsoft Sans Serif"/>
            </a:endParaRPr>
          </a:p>
          <a:p>
            <a:pPr marL="29209">
              <a:spcBef>
                <a:spcPts val="210"/>
              </a:spcBef>
            </a:pPr>
            <a:r>
              <a:rPr sz="600" spc="25" dirty="0">
                <a:latin typeface="Microsoft Sans Serif"/>
                <a:cs typeface="Microsoft Sans Serif"/>
              </a:rPr>
              <a:t>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codificador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5762311" y="4825663"/>
            <a:ext cx="5035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20" dirty="0">
                <a:latin typeface="Arial"/>
                <a:cs typeface="Arial"/>
              </a:rPr>
              <a:t>Alimentador</a:t>
            </a:r>
            <a:endParaRPr sz="600">
              <a:latin typeface="Arial"/>
              <a:cs typeface="Arial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7958090" y="4741523"/>
            <a:ext cx="4175125" cy="5734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-25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menudo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refiere</a:t>
            </a:r>
            <a:r>
              <a:rPr sz="850" dirty="0">
                <a:latin typeface="Microsoft Sans Serif"/>
                <a:cs typeface="Microsoft Sans Serif"/>
              </a:rPr>
              <a:t> 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conjunto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conductores</a:t>
            </a:r>
            <a:r>
              <a:rPr sz="850" i="1" spc="-40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origina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centro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distribución </a:t>
            </a:r>
            <a:r>
              <a:rPr sz="850" spc="30" dirty="0">
                <a:latin typeface="Microsoft Sans Serif"/>
                <a:cs typeface="Microsoft Sans Serif"/>
              </a:rPr>
              <a:t>principal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35" dirty="0">
                <a:latin typeface="Microsoft Sans Serif"/>
                <a:cs typeface="Microsoft Sans Serif"/>
              </a:rPr>
              <a:t>suministra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850" i="1" spc="25" dirty="0">
                <a:latin typeface="Trebuchet MS"/>
                <a:cs typeface="Trebuchet MS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45" dirty="0">
                <a:latin typeface="Microsoft Sans Serif"/>
                <a:cs typeface="Microsoft Sans Serif"/>
              </a:rPr>
              <a:t>uno </a:t>
            </a:r>
            <a:r>
              <a:rPr sz="850" spc="40" dirty="0">
                <a:latin typeface="Microsoft Sans Serif"/>
                <a:cs typeface="Microsoft Sans Serif"/>
              </a:rPr>
              <a:t>o </a:t>
            </a:r>
            <a:r>
              <a:rPr sz="850" spc="20" dirty="0">
                <a:latin typeface="Microsoft Sans Serif"/>
                <a:cs typeface="Microsoft Sans Serif"/>
              </a:rPr>
              <a:t>más </a:t>
            </a:r>
            <a:r>
              <a:rPr sz="850" spc="25" dirty="0">
                <a:latin typeface="Microsoft Sans Serif"/>
                <a:cs typeface="Microsoft Sans Serif"/>
              </a:rPr>
              <a:t>centros de </a:t>
            </a:r>
            <a:r>
              <a:rPr sz="850" spc="35" dirty="0">
                <a:latin typeface="Microsoft Sans Serif"/>
                <a:cs typeface="Microsoft Sans Serif"/>
              </a:rPr>
              <a:t>distribución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secundarios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sucursales.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8445596" y="5462760"/>
            <a:ext cx="1475105" cy="2589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3100"/>
              </a:lnSpc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Voltaje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secundario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transformador </a:t>
            </a:r>
            <a:r>
              <a:rPr sz="650" spc="-160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120/208</a:t>
            </a:r>
            <a:r>
              <a:rPr sz="650" spc="-10" dirty="0">
                <a:latin typeface="Microsoft Sans Serif"/>
                <a:cs typeface="Microsoft Sans Serif"/>
              </a:rPr>
              <a:t> </a:t>
            </a:r>
            <a:r>
              <a:rPr sz="650" spc="-35" dirty="0">
                <a:latin typeface="Microsoft Sans Serif"/>
                <a:cs typeface="Microsoft Sans Serif"/>
              </a:rPr>
              <a:t>VCA,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trifásico,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4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hilos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9781835" y="6042058"/>
            <a:ext cx="945515" cy="3282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88645"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Comederos</a:t>
            </a:r>
            <a:endParaRPr sz="50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L="12700"/>
            <a:r>
              <a:rPr sz="650" dirty="0">
                <a:latin typeface="Microsoft Sans Serif"/>
                <a:cs typeface="Microsoft Sans Serif"/>
              </a:rPr>
              <a:t>Sucursales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7958140" y="6552594"/>
            <a:ext cx="392430" cy="399415"/>
          </a:xfrm>
          <a:prstGeom prst="rect">
            <a:avLst/>
          </a:prstGeom>
        </p:spPr>
        <p:txBody>
          <a:bodyPr vert="horz" wrap="square" lIns="0" tIns="36194" rIns="0" bIns="0" rtlCol="0">
            <a:spAutoFit/>
          </a:bodyPr>
          <a:lstStyle/>
          <a:p>
            <a:pPr marL="12700">
              <a:spcBef>
                <a:spcPts val="284"/>
              </a:spcBef>
            </a:pPr>
            <a:r>
              <a:rPr sz="750" spc="10" dirty="0">
                <a:latin typeface="Microsoft Sans Serif"/>
                <a:cs typeface="Microsoft Sans Serif"/>
              </a:rPr>
              <a:t>208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VCA</a:t>
            </a:r>
            <a:endParaRPr sz="750">
              <a:latin typeface="Microsoft Sans Serif"/>
              <a:cs typeface="Microsoft Sans Serif"/>
            </a:endParaRPr>
          </a:p>
          <a:p>
            <a:pPr marL="45085">
              <a:spcBef>
                <a:spcPts val="160"/>
              </a:spcBef>
            </a:pPr>
            <a:r>
              <a:rPr sz="650" spc="5" dirty="0">
                <a:latin typeface="Microsoft Sans Serif"/>
                <a:cs typeface="Microsoft Sans Serif"/>
              </a:rPr>
              <a:t>Eléctrico</a:t>
            </a:r>
            <a:endParaRPr sz="650">
              <a:latin typeface="Microsoft Sans Serif"/>
              <a:cs typeface="Microsoft Sans Serif"/>
            </a:endParaRPr>
          </a:p>
          <a:p>
            <a:pPr marL="59690">
              <a:spcBef>
                <a:spcPts val="380"/>
              </a:spcBef>
            </a:pPr>
            <a:r>
              <a:rPr sz="450" spc="10" dirty="0">
                <a:latin typeface="Microsoft Sans Serif"/>
                <a:cs typeface="Microsoft Sans Serif"/>
              </a:rPr>
              <a:t>Calentador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8556895" y="6552594"/>
            <a:ext cx="1901189" cy="404495"/>
          </a:xfrm>
          <a:prstGeom prst="rect">
            <a:avLst/>
          </a:prstGeom>
        </p:spPr>
        <p:txBody>
          <a:bodyPr vert="horz" wrap="square" lIns="0" tIns="36194" rIns="0" bIns="0" rtlCol="0">
            <a:spAutoFit/>
          </a:bodyPr>
          <a:lstStyle/>
          <a:p>
            <a:pPr marL="69850">
              <a:spcBef>
                <a:spcPts val="284"/>
              </a:spcBef>
              <a:tabLst>
                <a:tab pos="708660" algn="l"/>
                <a:tab pos="1394460" algn="l"/>
              </a:tabLst>
            </a:pPr>
            <a:r>
              <a:rPr sz="750" spc="10" dirty="0">
                <a:latin typeface="Microsoft Sans Serif"/>
                <a:cs typeface="Microsoft Sans Serif"/>
              </a:rPr>
              <a:t>208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VCA	</a:t>
            </a:r>
            <a:r>
              <a:rPr sz="750" spc="10" dirty="0">
                <a:latin typeface="Microsoft Sans Serif"/>
                <a:cs typeface="Microsoft Sans Serif"/>
              </a:rPr>
              <a:t>120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VCA	</a:t>
            </a:r>
            <a:r>
              <a:rPr sz="750" spc="10" dirty="0">
                <a:latin typeface="Microsoft Sans Serif"/>
                <a:cs typeface="Microsoft Sans Serif"/>
              </a:rPr>
              <a:t>208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VCA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160"/>
              </a:spcBef>
            </a:pPr>
            <a:r>
              <a:rPr sz="500" spc="10" dirty="0">
                <a:latin typeface="Microsoft Sans Serif"/>
                <a:cs typeface="Microsoft Sans Serif"/>
              </a:rPr>
              <a:t>Estacionamiento      </a:t>
            </a:r>
            <a:r>
              <a:rPr sz="500" spc="30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Iluminación</a:t>
            </a:r>
            <a:r>
              <a:rPr sz="650" spc="30" dirty="0">
                <a:latin typeface="Microsoft Sans Serif"/>
                <a:cs typeface="Microsoft Sans Serif"/>
              </a:rPr>
              <a:t> </a:t>
            </a:r>
            <a:r>
              <a:rPr sz="650" spc="5" dirty="0">
                <a:latin typeface="Microsoft Sans Serif"/>
                <a:cs typeface="Microsoft Sans Serif"/>
              </a:rPr>
              <a:t>y   </a:t>
            </a:r>
            <a:r>
              <a:rPr sz="650" spc="114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Aire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acondicionado</a:t>
            </a:r>
            <a:endParaRPr sz="550">
              <a:latin typeface="Microsoft Sans Serif"/>
              <a:cs typeface="Microsoft Sans Serif"/>
            </a:endParaRPr>
          </a:p>
          <a:p>
            <a:pPr marL="91440">
              <a:spcBef>
                <a:spcPts val="180"/>
              </a:spcBef>
              <a:tabLst>
                <a:tab pos="629285" algn="l"/>
              </a:tabLst>
            </a:pPr>
            <a:r>
              <a:rPr sz="450" spc="10" dirty="0">
                <a:latin typeface="Microsoft Sans Serif"/>
                <a:cs typeface="Microsoft Sans Serif"/>
              </a:rPr>
              <a:t>Encendiendo	</a:t>
            </a:r>
            <a:r>
              <a:rPr sz="650" spc="5" dirty="0">
                <a:latin typeface="Microsoft Sans Serif"/>
                <a:cs typeface="Microsoft Sans Serif"/>
              </a:rPr>
              <a:t>Receptáculos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5762310" y="7243637"/>
            <a:ext cx="9994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10" dirty="0">
                <a:latin typeface="Arial"/>
                <a:cs typeface="Arial"/>
              </a:rPr>
              <a:t>Electroducto</a:t>
            </a:r>
            <a:r>
              <a:rPr sz="600" b="1" spc="-15" dirty="0">
                <a:latin typeface="Arial"/>
                <a:cs typeface="Arial"/>
              </a:rPr>
              <a:t> </a:t>
            </a:r>
            <a:r>
              <a:rPr sz="600" b="1" spc="25" dirty="0">
                <a:latin typeface="Arial"/>
                <a:cs typeface="Arial"/>
              </a:rPr>
              <a:t>alimentador</a:t>
            </a:r>
            <a:endParaRPr sz="600">
              <a:latin typeface="Arial"/>
              <a:cs typeface="Arial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7958089" y="7152437"/>
            <a:ext cx="3881754" cy="39751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vía</a:t>
            </a:r>
            <a:r>
              <a:rPr sz="850" i="1" u="sng" spc="-4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5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autobús</a:t>
            </a:r>
            <a:r>
              <a:rPr sz="850" i="1" spc="-40" dirty="0">
                <a:latin typeface="Trebuchet MS"/>
                <a:cs typeface="Trebuchet MS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utilizado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distribuir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alimentador</a:t>
            </a:r>
            <a:r>
              <a:rPr sz="850" i="1" spc="-40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corriente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cargas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veces </a:t>
            </a:r>
            <a:r>
              <a:rPr sz="850" spc="20" dirty="0">
                <a:latin typeface="Microsoft Sans Serif"/>
                <a:cs typeface="Microsoft Sans Serif"/>
              </a:rPr>
              <a:t>están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alejadas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fuente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alimentación.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0577521" y="8178280"/>
            <a:ext cx="7073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Electroducto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alimentador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9180522" y="8838681"/>
            <a:ext cx="56451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latin typeface="Microsoft Sans Serif"/>
                <a:cs typeface="Microsoft Sans Serif"/>
              </a:rPr>
              <a:t>Tablero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5" dirty="0">
                <a:latin typeface="Microsoft Sans Serif"/>
                <a:cs typeface="Microsoft Sans Serif"/>
              </a:rPr>
              <a:t>conmutadores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5762311" y="9222937"/>
            <a:ext cx="7740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5" dirty="0">
                <a:latin typeface="Arial"/>
                <a:cs typeface="Arial"/>
              </a:rPr>
              <a:t>Placas</a:t>
            </a:r>
            <a:r>
              <a:rPr sz="700" b="1" spc="-3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4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relleno</a:t>
            </a:r>
            <a:endParaRPr sz="700">
              <a:latin typeface="Arial"/>
              <a:cs typeface="Arial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7958089" y="9216587"/>
            <a:ext cx="28562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Microsoft Sans Serif"/>
                <a:cs typeface="Microsoft Sans Serif"/>
              </a:rPr>
              <a:t>Placas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utilizadas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cubrir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espacios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no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utilizados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panel.</a:t>
            </a:r>
            <a:endParaRPr sz="7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76529" y="1342331"/>
            <a:ext cx="1557020" cy="1557020"/>
            <a:chOff x="3021929" y="1342331"/>
            <a:chExt cx="1557020" cy="1557020"/>
          </a:xfrm>
        </p:grpSpPr>
        <p:sp>
          <p:nvSpPr>
            <p:cNvPr id="3" name="object 3"/>
            <p:cNvSpPr/>
            <p:nvPr/>
          </p:nvSpPr>
          <p:spPr>
            <a:xfrm>
              <a:off x="3798458" y="1386880"/>
              <a:ext cx="0" cy="1468120"/>
            </a:xfrm>
            <a:custGeom>
              <a:avLst/>
              <a:gdLst/>
              <a:ahLst/>
              <a:cxnLst/>
              <a:rect l="l" t="t" r="r" b="b"/>
              <a:pathLst>
                <a:path h="1468120">
                  <a:moveTo>
                    <a:pt x="0" y="0"/>
                  </a:moveTo>
                  <a:lnTo>
                    <a:pt x="0" y="1467904"/>
                  </a:lnTo>
                </a:path>
              </a:pathLst>
            </a:custGeom>
            <a:ln w="25400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774935" y="1342338"/>
              <a:ext cx="47625" cy="1557020"/>
            </a:xfrm>
            <a:custGeom>
              <a:avLst/>
              <a:gdLst/>
              <a:ahLst/>
              <a:cxnLst/>
              <a:rect l="l" t="t" r="r" b="b"/>
              <a:pathLst>
                <a:path w="47625" h="1557020">
                  <a:moveTo>
                    <a:pt x="47028" y="1509991"/>
                  </a:moveTo>
                  <a:lnTo>
                    <a:pt x="0" y="1509991"/>
                  </a:lnTo>
                  <a:lnTo>
                    <a:pt x="23520" y="1557020"/>
                  </a:lnTo>
                  <a:lnTo>
                    <a:pt x="47028" y="1509991"/>
                  </a:lnTo>
                  <a:close/>
                </a:path>
                <a:path w="47625" h="1557020">
                  <a:moveTo>
                    <a:pt x="47028" y="47002"/>
                  </a:moveTo>
                  <a:lnTo>
                    <a:pt x="23520" y="0"/>
                  </a:lnTo>
                  <a:lnTo>
                    <a:pt x="0" y="47002"/>
                  </a:lnTo>
                  <a:lnTo>
                    <a:pt x="47028" y="47002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66484" y="2124001"/>
              <a:ext cx="1468120" cy="0"/>
            </a:xfrm>
            <a:custGeom>
              <a:avLst/>
              <a:gdLst/>
              <a:ahLst/>
              <a:cxnLst/>
              <a:rect l="l" t="t" r="r" b="b"/>
              <a:pathLst>
                <a:path w="1468120">
                  <a:moveTo>
                    <a:pt x="0" y="0"/>
                  </a:moveTo>
                  <a:lnTo>
                    <a:pt x="1467904" y="0"/>
                  </a:lnTo>
                </a:path>
              </a:pathLst>
            </a:custGeom>
            <a:ln w="25400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021927" y="2100503"/>
              <a:ext cx="1557020" cy="47625"/>
            </a:xfrm>
            <a:custGeom>
              <a:avLst/>
              <a:gdLst/>
              <a:ahLst/>
              <a:cxnLst/>
              <a:rect l="l" t="t" r="r" b="b"/>
              <a:pathLst>
                <a:path w="1557020" h="47625">
                  <a:moveTo>
                    <a:pt x="47015" y="0"/>
                  </a:moveTo>
                  <a:lnTo>
                    <a:pt x="0" y="23507"/>
                  </a:lnTo>
                  <a:lnTo>
                    <a:pt x="47015" y="47028"/>
                  </a:lnTo>
                  <a:lnTo>
                    <a:pt x="47015" y="0"/>
                  </a:lnTo>
                  <a:close/>
                </a:path>
                <a:path w="1557020" h="47625">
                  <a:moveTo>
                    <a:pt x="1557007" y="23507"/>
                  </a:moveTo>
                  <a:lnTo>
                    <a:pt x="1510004" y="0"/>
                  </a:lnTo>
                  <a:lnTo>
                    <a:pt x="1510004" y="47028"/>
                  </a:lnTo>
                  <a:lnTo>
                    <a:pt x="1557007" y="23507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83644" y="2347079"/>
              <a:ext cx="242167" cy="180479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037749" y="2311963"/>
              <a:ext cx="343535" cy="238125"/>
            </a:xfrm>
            <a:custGeom>
              <a:avLst/>
              <a:gdLst/>
              <a:ahLst/>
              <a:cxnLst/>
              <a:rect l="l" t="t" r="r" b="b"/>
              <a:pathLst>
                <a:path w="343535" h="238125">
                  <a:moveTo>
                    <a:pt x="14287" y="238112"/>
                  </a:moveTo>
                  <a:lnTo>
                    <a:pt x="8288" y="222404"/>
                  </a:lnTo>
                  <a:lnTo>
                    <a:pt x="3795" y="206116"/>
                  </a:lnTo>
                  <a:lnTo>
                    <a:pt x="976" y="189325"/>
                  </a:lnTo>
                  <a:lnTo>
                    <a:pt x="0" y="172110"/>
                  </a:lnTo>
                  <a:lnTo>
                    <a:pt x="6123" y="126231"/>
                  </a:lnTo>
                  <a:lnTo>
                    <a:pt x="23419" y="85082"/>
                  </a:lnTo>
                  <a:lnTo>
                    <a:pt x="50279" y="50274"/>
                  </a:lnTo>
                  <a:lnTo>
                    <a:pt x="85093" y="23417"/>
                  </a:lnTo>
                  <a:lnTo>
                    <a:pt x="126253" y="6122"/>
                  </a:lnTo>
                  <a:lnTo>
                    <a:pt x="172148" y="0"/>
                  </a:lnTo>
                  <a:lnTo>
                    <a:pt x="217644" y="6122"/>
                  </a:lnTo>
                  <a:lnTo>
                    <a:pt x="258539" y="23417"/>
                  </a:lnTo>
                  <a:lnTo>
                    <a:pt x="293196" y="50274"/>
                  </a:lnTo>
                  <a:lnTo>
                    <a:pt x="319979" y="85082"/>
                  </a:lnTo>
                  <a:lnTo>
                    <a:pt x="337249" y="126231"/>
                  </a:lnTo>
                  <a:lnTo>
                    <a:pt x="343369" y="172110"/>
                  </a:lnTo>
                  <a:lnTo>
                    <a:pt x="342392" y="189325"/>
                  </a:lnTo>
                  <a:lnTo>
                    <a:pt x="339574" y="206116"/>
                  </a:lnTo>
                  <a:lnTo>
                    <a:pt x="335081" y="222404"/>
                  </a:lnTo>
                  <a:lnTo>
                    <a:pt x="329082" y="238112"/>
                  </a:lnTo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356063" y="2516357"/>
              <a:ext cx="43180" cy="59055"/>
            </a:xfrm>
            <a:custGeom>
              <a:avLst/>
              <a:gdLst/>
              <a:ahLst/>
              <a:cxnLst/>
              <a:rect l="l" t="t" r="r" b="b"/>
              <a:pathLst>
                <a:path w="43179" h="59055">
                  <a:moveTo>
                    <a:pt x="330" y="0"/>
                  </a:moveTo>
                  <a:lnTo>
                    <a:pt x="0" y="58483"/>
                  </a:lnTo>
                  <a:lnTo>
                    <a:pt x="42570" y="18389"/>
                  </a:lnTo>
                  <a:lnTo>
                    <a:pt x="30285" y="17748"/>
                  </a:lnTo>
                  <a:lnTo>
                    <a:pt x="19150" y="14471"/>
                  </a:lnTo>
                  <a:lnTo>
                    <a:pt x="9164" y="8556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32806" y="2330274"/>
              <a:ext cx="242145" cy="180494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187477" y="2295149"/>
              <a:ext cx="343535" cy="238125"/>
            </a:xfrm>
            <a:custGeom>
              <a:avLst/>
              <a:gdLst/>
              <a:ahLst/>
              <a:cxnLst/>
              <a:rect l="l" t="t" r="r" b="b"/>
              <a:pathLst>
                <a:path w="343535" h="238125">
                  <a:moveTo>
                    <a:pt x="329082" y="238112"/>
                  </a:moveTo>
                  <a:lnTo>
                    <a:pt x="335074" y="222417"/>
                  </a:lnTo>
                  <a:lnTo>
                    <a:pt x="339563" y="206133"/>
                  </a:lnTo>
                  <a:lnTo>
                    <a:pt x="342380" y="189345"/>
                  </a:lnTo>
                  <a:lnTo>
                    <a:pt x="343357" y="172135"/>
                  </a:lnTo>
                  <a:lnTo>
                    <a:pt x="337233" y="126250"/>
                  </a:lnTo>
                  <a:lnTo>
                    <a:pt x="319936" y="85095"/>
                  </a:lnTo>
                  <a:lnTo>
                    <a:pt x="293076" y="50282"/>
                  </a:lnTo>
                  <a:lnTo>
                    <a:pt x="258265" y="23421"/>
                  </a:lnTo>
                  <a:lnTo>
                    <a:pt x="217114" y="6123"/>
                  </a:lnTo>
                  <a:lnTo>
                    <a:pt x="171234" y="0"/>
                  </a:lnTo>
                  <a:lnTo>
                    <a:pt x="125724" y="6123"/>
                  </a:lnTo>
                  <a:lnTo>
                    <a:pt x="84822" y="23421"/>
                  </a:lnTo>
                  <a:lnTo>
                    <a:pt x="50165" y="50282"/>
                  </a:lnTo>
                  <a:lnTo>
                    <a:pt x="23385" y="85095"/>
                  </a:lnTo>
                  <a:lnTo>
                    <a:pt x="6118" y="126250"/>
                  </a:lnTo>
                  <a:lnTo>
                    <a:pt x="0" y="172135"/>
                  </a:lnTo>
                  <a:lnTo>
                    <a:pt x="976" y="189345"/>
                  </a:lnTo>
                  <a:lnTo>
                    <a:pt x="3794" y="206133"/>
                  </a:lnTo>
                  <a:lnTo>
                    <a:pt x="8283" y="222417"/>
                  </a:lnTo>
                  <a:lnTo>
                    <a:pt x="14274" y="23811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169958" y="2499555"/>
              <a:ext cx="43180" cy="59055"/>
            </a:xfrm>
            <a:custGeom>
              <a:avLst/>
              <a:gdLst/>
              <a:ahLst/>
              <a:cxnLst/>
              <a:rect l="l" t="t" r="r" b="b"/>
              <a:pathLst>
                <a:path w="43180" h="59055">
                  <a:moveTo>
                    <a:pt x="42252" y="0"/>
                  </a:moveTo>
                  <a:lnTo>
                    <a:pt x="33411" y="8557"/>
                  </a:lnTo>
                  <a:lnTo>
                    <a:pt x="23421" y="14474"/>
                  </a:lnTo>
                  <a:lnTo>
                    <a:pt x="12284" y="17748"/>
                  </a:lnTo>
                  <a:lnTo>
                    <a:pt x="0" y="18376"/>
                  </a:lnTo>
                  <a:lnTo>
                    <a:pt x="42570" y="58496"/>
                  </a:lnTo>
                  <a:lnTo>
                    <a:pt x="42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56175" y="1687907"/>
              <a:ext cx="242158" cy="180494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3200866" y="1652786"/>
              <a:ext cx="343535" cy="238125"/>
            </a:xfrm>
            <a:custGeom>
              <a:avLst/>
              <a:gdLst/>
              <a:ahLst/>
              <a:cxnLst/>
              <a:rect l="l" t="t" r="r" b="b"/>
              <a:pathLst>
                <a:path w="343535" h="238125">
                  <a:moveTo>
                    <a:pt x="329082" y="238112"/>
                  </a:moveTo>
                  <a:lnTo>
                    <a:pt x="335074" y="222417"/>
                  </a:lnTo>
                  <a:lnTo>
                    <a:pt x="339563" y="206133"/>
                  </a:lnTo>
                  <a:lnTo>
                    <a:pt x="342380" y="189345"/>
                  </a:lnTo>
                  <a:lnTo>
                    <a:pt x="343357" y="172135"/>
                  </a:lnTo>
                  <a:lnTo>
                    <a:pt x="337233" y="126250"/>
                  </a:lnTo>
                  <a:lnTo>
                    <a:pt x="319936" y="85095"/>
                  </a:lnTo>
                  <a:lnTo>
                    <a:pt x="293076" y="50282"/>
                  </a:lnTo>
                  <a:lnTo>
                    <a:pt x="258265" y="23421"/>
                  </a:lnTo>
                  <a:lnTo>
                    <a:pt x="217114" y="6123"/>
                  </a:lnTo>
                  <a:lnTo>
                    <a:pt x="171234" y="0"/>
                  </a:lnTo>
                  <a:lnTo>
                    <a:pt x="125724" y="6123"/>
                  </a:lnTo>
                  <a:lnTo>
                    <a:pt x="84822" y="23421"/>
                  </a:lnTo>
                  <a:lnTo>
                    <a:pt x="50165" y="50282"/>
                  </a:lnTo>
                  <a:lnTo>
                    <a:pt x="23385" y="85095"/>
                  </a:lnTo>
                  <a:lnTo>
                    <a:pt x="6118" y="126250"/>
                  </a:lnTo>
                  <a:lnTo>
                    <a:pt x="0" y="172135"/>
                  </a:lnTo>
                  <a:lnTo>
                    <a:pt x="974" y="189345"/>
                  </a:lnTo>
                  <a:lnTo>
                    <a:pt x="3789" y="206133"/>
                  </a:lnTo>
                  <a:lnTo>
                    <a:pt x="8277" y="222417"/>
                  </a:lnTo>
                  <a:lnTo>
                    <a:pt x="14274" y="23811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183346" y="1857183"/>
              <a:ext cx="43180" cy="59055"/>
            </a:xfrm>
            <a:custGeom>
              <a:avLst/>
              <a:gdLst/>
              <a:ahLst/>
              <a:cxnLst/>
              <a:rect l="l" t="t" r="r" b="b"/>
              <a:pathLst>
                <a:path w="43180" h="59055">
                  <a:moveTo>
                    <a:pt x="42252" y="0"/>
                  </a:moveTo>
                  <a:lnTo>
                    <a:pt x="33411" y="8563"/>
                  </a:lnTo>
                  <a:lnTo>
                    <a:pt x="23421" y="14481"/>
                  </a:lnTo>
                  <a:lnTo>
                    <a:pt x="12284" y="17755"/>
                  </a:lnTo>
                  <a:lnTo>
                    <a:pt x="0" y="18389"/>
                  </a:lnTo>
                  <a:lnTo>
                    <a:pt x="42570" y="58496"/>
                  </a:lnTo>
                  <a:lnTo>
                    <a:pt x="42252" y="0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99981" y="1695324"/>
              <a:ext cx="242149" cy="18049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044124" y="1660203"/>
              <a:ext cx="343535" cy="238125"/>
            </a:xfrm>
            <a:custGeom>
              <a:avLst/>
              <a:gdLst/>
              <a:ahLst/>
              <a:cxnLst/>
              <a:rect l="l" t="t" r="r" b="b"/>
              <a:pathLst>
                <a:path w="343535" h="238125">
                  <a:moveTo>
                    <a:pt x="14262" y="238112"/>
                  </a:moveTo>
                  <a:lnTo>
                    <a:pt x="8277" y="222417"/>
                  </a:lnTo>
                  <a:lnTo>
                    <a:pt x="3792" y="206133"/>
                  </a:lnTo>
                  <a:lnTo>
                    <a:pt x="976" y="189345"/>
                  </a:lnTo>
                  <a:lnTo>
                    <a:pt x="0" y="172135"/>
                  </a:lnTo>
                  <a:lnTo>
                    <a:pt x="6122" y="126250"/>
                  </a:lnTo>
                  <a:lnTo>
                    <a:pt x="23418" y="85095"/>
                  </a:lnTo>
                  <a:lnTo>
                    <a:pt x="50276" y="50282"/>
                  </a:lnTo>
                  <a:lnTo>
                    <a:pt x="85086" y="23421"/>
                  </a:lnTo>
                  <a:lnTo>
                    <a:pt x="126238" y="6123"/>
                  </a:lnTo>
                  <a:lnTo>
                    <a:pt x="172123" y="0"/>
                  </a:lnTo>
                  <a:lnTo>
                    <a:pt x="217625" y="6123"/>
                  </a:lnTo>
                  <a:lnTo>
                    <a:pt x="258518" y="23421"/>
                  </a:lnTo>
                  <a:lnTo>
                    <a:pt x="293168" y="50282"/>
                  </a:lnTo>
                  <a:lnTo>
                    <a:pt x="319940" y="85095"/>
                  </a:lnTo>
                  <a:lnTo>
                    <a:pt x="337202" y="126250"/>
                  </a:lnTo>
                  <a:lnTo>
                    <a:pt x="343319" y="172135"/>
                  </a:lnTo>
                  <a:lnTo>
                    <a:pt x="342346" y="189345"/>
                  </a:lnTo>
                  <a:lnTo>
                    <a:pt x="339536" y="206133"/>
                  </a:lnTo>
                  <a:lnTo>
                    <a:pt x="335051" y="222417"/>
                  </a:lnTo>
                  <a:lnTo>
                    <a:pt x="329056" y="23811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62413" y="1864599"/>
              <a:ext cx="43180" cy="59055"/>
            </a:xfrm>
            <a:custGeom>
              <a:avLst/>
              <a:gdLst/>
              <a:ahLst/>
              <a:cxnLst/>
              <a:rect l="l" t="t" r="r" b="b"/>
              <a:pathLst>
                <a:path w="43179" h="59055">
                  <a:moveTo>
                    <a:pt x="330" y="0"/>
                  </a:moveTo>
                  <a:lnTo>
                    <a:pt x="0" y="58496"/>
                  </a:lnTo>
                  <a:lnTo>
                    <a:pt x="42570" y="18389"/>
                  </a:lnTo>
                  <a:lnTo>
                    <a:pt x="30285" y="17755"/>
                  </a:lnTo>
                  <a:lnTo>
                    <a:pt x="19150" y="14481"/>
                  </a:lnTo>
                  <a:lnTo>
                    <a:pt x="9164" y="856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8853309" y="4840236"/>
            <a:ext cx="1402080" cy="1695450"/>
          </a:xfrm>
          <a:custGeom>
            <a:avLst/>
            <a:gdLst/>
            <a:ahLst/>
            <a:cxnLst/>
            <a:rect l="l" t="t" r="r" b="b"/>
            <a:pathLst>
              <a:path w="1402079" h="1695450">
                <a:moveTo>
                  <a:pt x="1401597" y="815340"/>
                </a:moveTo>
                <a:lnTo>
                  <a:pt x="290410" y="815340"/>
                </a:lnTo>
                <a:lnTo>
                  <a:pt x="290410" y="0"/>
                </a:lnTo>
                <a:lnTo>
                  <a:pt x="0" y="0"/>
                </a:lnTo>
                <a:lnTo>
                  <a:pt x="0" y="815340"/>
                </a:lnTo>
                <a:lnTo>
                  <a:pt x="0" y="889000"/>
                </a:lnTo>
                <a:lnTo>
                  <a:pt x="990841" y="889000"/>
                </a:lnTo>
                <a:lnTo>
                  <a:pt x="990841" y="982980"/>
                </a:lnTo>
                <a:lnTo>
                  <a:pt x="991209" y="982980"/>
                </a:lnTo>
                <a:lnTo>
                  <a:pt x="991209" y="1292860"/>
                </a:lnTo>
                <a:lnTo>
                  <a:pt x="326250" y="1292860"/>
                </a:lnTo>
                <a:lnTo>
                  <a:pt x="326250" y="1482090"/>
                </a:lnTo>
                <a:lnTo>
                  <a:pt x="326250" y="1695450"/>
                </a:lnTo>
                <a:lnTo>
                  <a:pt x="1016812" y="1695450"/>
                </a:lnTo>
                <a:lnTo>
                  <a:pt x="1016812" y="1482090"/>
                </a:lnTo>
                <a:lnTo>
                  <a:pt x="1401597" y="1482090"/>
                </a:lnTo>
                <a:lnTo>
                  <a:pt x="1401597" y="1292860"/>
                </a:lnTo>
                <a:lnTo>
                  <a:pt x="1401597" y="982980"/>
                </a:lnTo>
                <a:lnTo>
                  <a:pt x="1401597" y="889000"/>
                </a:lnTo>
                <a:lnTo>
                  <a:pt x="1401597" y="81534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8955977" y="4834896"/>
            <a:ext cx="1684020" cy="1478280"/>
            <a:chOff x="3901377" y="4834896"/>
            <a:chExt cx="1684020" cy="1478280"/>
          </a:xfrm>
        </p:grpSpPr>
        <p:sp>
          <p:nvSpPr>
            <p:cNvPr id="21" name="object 21"/>
            <p:cNvSpPr/>
            <p:nvPr/>
          </p:nvSpPr>
          <p:spPr>
            <a:xfrm>
              <a:off x="4245660" y="4834902"/>
              <a:ext cx="1339850" cy="1478280"/>
            </a:xfrm>
            <a:custGeom>
              <a:avLst/>
              <a:gdLst/>
              <a:ahLst/>
              <a:cxnLst/>
              <a:rect l="l" t="t" r="r" b="b"/>
              <a:pathLst>
                <a:path w="1339850" h="1478279">
                  <a:moveTo>
                    <a:pt x="1339418" y="661670"/>
                  </a:moveTo>
                  <a:lnTo>
                    <a:pt x="305777" y="661670"/>
                  </a:lnTo>
                  <a:lnTo>
                    <a:pt x="305777" y="0"/>
                  </a:lnTo>
                  <a:lnTo>
                    <a:pt x="0" y="0"/>
                  </a:lnTo>
                  <a:lnTo>
                    <a:pt x="0" y="661670"/>
                  </a:lnTo>
                  <a:lnTo>
                    <a:pt x="0" y="765810"/>
                  </a:lnTo>
                  <a:lnTo>
                    <a:pt x="1065822" y="765810"/>
                  </a:lnTo>
                  <a:lnTo>
                    <a:pt x="1065822" y="1478280"/>
                  </a:lnTo>
                  <a:lnTo>
                    <a:pt x="1339418" y="1478280"/>
                  </a:lnTo>
                  <a:lnTo>
                    <a:pt x="1339418" y="765810"/>
                  </a:lnTo>
                  <a:lnTo>
                    <a:pt x="1339418" y="66167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462920" y="5028658"/>
              <a:ext cx="626745" cy="501650"/>
            </a:xfrm>
            <a:custGeom>
              <a:avLst/>
              <a:gdLst/>
              <a:ahLst/>
              <a:cxnLst/>
              <a:rect l="l" t="t" r="r" b="b"/>
              <a:pathLst>
                <a:path w="626745" h="501650">
                  <a:moveTo>
                    <a:pt x="309448" y="388429"/>
                  </a:moveTo>
                  <a:lnTo>
                    <a:pt x="196799" y="501078"/>
                  </a:lnTo>
                  <a:lnTo>
                    <a:pt x="1485" y="500354"/>
                  </a:lnTo>
                </a:path>
                <a:path w="626745" h="501650">
                  <a:moveTo>
                    <a:pt x="80581" y="253631"/>
                  </a:moveTo>
                  <a:lnTo>
                    <a:pt x="250774" y="253110"/>
                  </a:lnTo>
                </a:path>
                <a:path w="626745" h="501650">
                  <a:moveTo>
                    <a:pt x="309448" y="114846"/>
                  </a:moveTo>
                  <a:lnTo>
                    <a:pt x="196799" y="2197"/>
                  </a:lnTo>
                  <a:lnTo>
                    <a:pt x="0" y="0"/>
                  </a:lnTo>
                </a:path>
                <a:path w="626745" h="501650">
                  <a:moveTo>
                    <a:pt x="438924" y="64376"/>
                  </a:moveTo>
                  <a:lnTo>
                    <a:pt x="488607" y="71084"/>
                  </a:lnTo>
                  <a:lnTo>
                    <a:pt x="533312" y="90003"/>
                  </a:lnTo>
                  <a:lnTo>
                    <a:pt x="571231" y="119326"/>
                  </a:lnTo>
                  <a:lnTo>
                    <a:pt x="600556" y="157244"/>
                  </a:lnTo>
                  <a:lnTo>
                    <a:pt x="619477" y="201950"/>
                  </a:lnTo>
                  <a:lnTo>
                    <a:pt x="626186" y="251637"/>
                  </a:lnTo>
                  <a:lnTo>
                    <a:pt x="619477" y="301325"/>
                  </a:lnTo>
                  <a:lnTo>
                    <a:pt x="600556" y="346034"/>
                  </a:lnTo>
                  <a:lnTo>
                    <a:pt x="571231" y="383955"/>
                  </a:lnTo>
                  <a:lnTo>
                    <a:pt x="533312" y="413281"/>
                  </a:lnTo>
                  <a:lnTo>
                    <a:pt x="488607" y="432202"/>
                  </a:lnTo>
                  <a:lnTo>
                    <a:pt x="438924" y="438911"/>
                  </a:lnTo>
                  <a:lnTo>
                    <a:pt x="389236" y="432202"/>
                  </a:lnTo>
                  <a:lnTo>
                    <a:pt x="344527" y="413281"/>
                  </a:lnTo>
                  <a:lnTo>
                    <a:pt x="306606" y="383955"/>
                  </a:lnTo>
                  <a:lnTo>
                    <a:pt x="277280" y="346034"/>
                  </a:lnTo>
                  <a:lnTo>
                    <a:pt x="258359" y="301325"/>
                  </a:lnTo>
                  <a:lnTo>
                    <a:pt x="251650" y="251637"/>
                  </a:lnTo>
                  <a:lnTo>
                    <a:pt x="258359" y="201950"/>
                  </a:lnTo>
                  <a:lnTo>
                    <a:pt x="277280" y="157244"/>
                  </a:lnTo>
                  <a:lnTo>
                    <a:pt x="306606" y="119326"/>
                  </a:lnTo>
                  <a:lnTo>
                    <a:pt x="344527" y="90003"/>
                  </a:lnTo>
                  <a:lnTo>
                    <a:pt x="389236" y="71084"/>
                  </a:lnTo>
                  <a:lnTo>
                    <a:pt x="438924" y="64376"/>
                  </a:lnTo>
                  <a:close/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83774" y="5489135"/>
              <a:ext cx="209524" cy="85013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911067" y="5493021"/>
              <a:ext cx="483234" cy="67310"/>
            </a:xfrm>
            <a:custGeom>
              <a:avLst/>
              <a:gdLst/>
              <a:ahLst/>
              <a:cxnLst/>
              <a:rect l="l" t="t" r="r" b="b"/>
              <a:pathLst>
                <a:path w="483235" h="67310">
                  <a:moveTo>
                    <a:pt x="467017" y="66713"/>
                  </a:moveTo>
                  <a:lnTo>
                    <a:pt x="473515" y="61156"/>
                  </a:lnTo>
                  <a:lnTo>
                    <a:pt x="478526" y="54170"/>
                  </a:lnTo>
                  <a:lnTo>
                    <a:pt x="481751" y="45990"/>
                  </a:lnTo>
                  <a:lnTo>
                    <a:pt x="482892" y="36855"/>
                  </a:lnTo>
                  <a:lnTo>
                    <a:pt x="480093" y="22518"/>
                  </a:lnTo>
                  <a:lnTo>
                    <a:pt x="472411" y="10802"/>
                  </a:lnTo>
                  <a:lnTo>
                    <a:pt x="460914" y="2899"/>
                  </a:lnTo>
                  <a:lnTo>
                    <a:pt x="446671" y="0"/>
                  </a:lnTo>
                  <a:lnTo>
                    <a:pt x="432335" y="2899"/>
                  </a:lnTo>
                  <a:lnTo>
                    <a:pt x="420619" y="10802"/>
                  </a:lnTo>
                  <a:lnTo>
                    <a:pt x="412715" y="22518"/>
                  </a:lnTo>
                  <a:lnTo>
                    <a:pt x="409816" y="36855"/>
                  </a:lnTo>
                  <a:lnTo>
                    <a:pt x="0" y="36855"/>
                  </a:lnTo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84498" y="5242628"/>
              <a:ext cx="209537" cy="85001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910521" y="5246502"/>
              <a:ext cx="484505" cy="67310"/>
            </a:xfrm>
            <a:custGeom>
              <a:avLst/>
              <a:gdLst/>
              <a:ahLst/>
              <a:cxnLst/>
              <a:rect l="l" t="t" r="r" b="b"/>
              <a:pathLst>
                <a:path w="484504" h="67310">
                  <a:moveTo>
                    <a:pt x="468274" y="66713"/>
                  </a:moveTo>
                  <a:lnTo>
                    <a:pt x="474780" y="61156"/>
                  </a:lnTo>
                  <a:lnTo>
                    <a:pt x="479794" y="54170"/>
                  </a:lnTo>
                  <a:lnTo>
                    <a:pt x="483020" y="45990"/>
                  </a:lnTo>
                  <a:lnTo>
                    <a:pt x="484162" y="36855"/>
                  </a:lnTo>
                  <a:lnTo>
                    <a:pt x="481361" y="22518"/>
                  </a:lnTo>
                  <a:lnTo>
                    <a:pt x="473676" y="10802"/>
                  </a:lnTo>
                  <a:lnTo>
                    <a:pt x="462178" y="2899"/>
                  </a:lnTo>
                  <a:lnTo>
                    <a:pt x="447941" y="0"/>
                  </a:lnTo>
                  <a:lnTo>
                    <a:pt x="433607" y="2899"/>
                  </a:lnTo>
                  <a:lnTo>
                    <a:pt x="421895" y="10802"/>
                  </a:lnTo>
                  <a:lnTo>
                    <a:pt x="413996" y="22518"/>
                  </a:lnTo>
                  <a:lnTo>
                    <a:pt x="411098" y="36855"/>
                  </a:lnTo>
                  <a:lnTo>
                    <a:pt x="0" y="36855"/>
                  </a:lnTo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84498" y="4989517"/>
              <a:ext cx="209537" cy="85013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3910521" y="4993403"/>
              <a:ext cx="484505" cy="67310"/>
            </a:xfrm>
            <a:custGeom>
              <a:avLst/>
              <a:gdLst/>
              <a:ahLst/>
              <a:cxnLst/>
              <a:rect l="l" t="t" r="r" b="b"/>
              <a:pathLst>
                <a:path w="484504" h="67310">
                  <a:moveTo>
                    <a:pt x="468274" y="66713"/>
                  </a:moveTo>
                  <a:lnTo>
                    <a:pt x="474780" y="61154"/>
                  </a:lnTo>
                  <a:lnTo>
                    <a:pt x="479794" y="54163"/>
                  </a:lnTo>
                  <a:lnTo>
                    <a:pt x="483020" y="45980"/>
                  </a:lnTo>
                  <a:lnTo>
                    <a:pt x="484162" y="36842"/>
                  </a:lnTo>
                  <a:lnTo>
                    <a:pt x="481361" y="22508"/>
                  </a:lnTo>
                  <a:lnTo>
                    <a:pt x="473676" y="10796"/>
                  </a:lnTo>
                  <a:lnTo>
                    <a:pt x="462178" y="2897"/>
                  </a:lnTo>
                  <a:lnTo>
                    <a:pt x="447941" y="0"/>
                  </a:lnTo>
                  <a:lnTo>
                    <a:pt x="433607" y="2897"/>
                  </a:lnTo>
                  <a:lnTo>
                    <a:pt x="421895" y="10796"/>
                  </a:lnTo>
                  <a:lnTo>
                    <a:pt x="413996" y="22508"/>
                  </a:lnTo>
                  <a:lnTo>
                    <a:pt x="411098" y="36842"/>
                  </a:lnTo>
                  <a:lnTo>
                    <a:pt x="0" y="36842"/>
                  </a:lnTo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8623606" y="5433916"/>
            <a:ext cx="340360" cy="188595"/>
          </a:xfrm>
          <a:custGeom>
            <a:avLst/>
            <a:gdLst/>
            <a:ahLst/>
            <a:cxnLst/>
            <a:rect l="l" t="t" r="r" b="b"/>
            <a:pathLst>
              <a:path w="340360" h="188595">
                <a:moveTo>
                  <a:pt x="0" y="95097"/>
                </a:moveTo>
                <a:lnTo>
                  <a:pt x="286753" y="95097"/>
                </a:lnTo>
              </a:path>
              <a:path w="340360" h="188595">
                <a:moveTo>
                  <a:pt x="340156" y="187998"/>
                </a:moveTo>
                <a:lnTo>
                  <a:pt x="340156" y="0"/>
                </a:lnTo>
              </a:path>
              <a:path w="340360" h="188595">
                <a:moveTo>
                  <a:pt x="284568" y="187998"/>
                </a:moveTo>
                <a:lnTo>
                  <a:pt x="284568" y="0"/>
                </a:lnTo>
              </a:path>
            </a:pathLst>
          </a:custGeom>
          <a:ln w="182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623606" y="5187397"/>
            <a:ext cx="340360" cy="188595"/>
          </a:xfrm>
          <a:custGeom>
            <a:avLst/>
            <a:gdLst/>
            <a:ahLst/>
            <a:cxnLst/>
            <a:rect l="l" t="t" r="r" b="b"/>
            <a:pathLst>
              <a:path w="340360" h="188595">
                <a:moveTo>
                  <a:pt x="0" y="95084"/>
                </a:moveTo>
                <a:lnTo>
                  <a:pt x="286753" y="95084"/>
                </a:lnTo>
              </a:path>
              <a:path w="340360" h="188595">
                <a:moveTo>
                  <a:pt x="340156" y="188010"/>
                </a:moveTo>
                <a:lnTo>
                  <a:pt x="340156" y="0"/>
                </a:lnTo>
              </a:path>
              <a:path w="340360" h="188595">
                <a:moveTo>
                  <a:pt x="284568" y="188010"/>
                </a:moveTo>
                <a:lnTo>
                  <a:pt x="284568" y="0"/>
                </a:lnTo>
              </a:path>
            </a:pathLst>
          </a:custGeom>
          <a:ln w="182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247852" y="5280512"/>
            <a:ext cx="114935" cy="1270"/>
          </a:xfrm>
          <a:custGeom>
            <a:avLst/>
            <a:gdLst/>
            <a:ahLst/>
            <a:cxnLst/>
            <a:rect l="l" t="t" r="r" b="b"/>
            <a:pathLst>
              <a:path w="114935" h="1270">
                <a:moveTo>
                  <a:pt x="-9143" y="590"/>
                </a:moveTo>
                <a:lnTo>
                  <a:pt x="123558" y="590"/>
                </a:lnTo>
              </a:path>
            </a:pathLst>
          </a:custGeom>
          <a:ln w="1946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246226" y="5023617"/>
            <a:ext cx="114935" cy="1270"/>
          </a:xfrm>
          <a:custGeom>
            <a:avLst/>
            <a:gdLst/>
            <a:ahLst/>
            <a:cxnLst/>
            <a:rect l="l" t="t" r="r" b="b"/>
            <a:pathLst>
              <a:path w="114935" h="1270">
                <a:moveTo>
                  <a:pt x="-9144" y="584"/>
                </a:moveTo>
                <a:lnTo>
                  <a:pt x="123558" y="584"/>
                </a:lnTo>
              </a:path>
            </a:pathLst>
          </a:custGeom>
          <a:ln w="194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623606" y="4934286"/>
            <a:ext cx="340360" cy="188595"/>
          </a:xfrm>
          <a:custGeom>
            <a:avLst/>
            <a:gdLst/>
            <a:ahLst/>
            <a:cxnLst/>
            <a:rect l="l" t="t" r="r" b="b"/>
            <a:pathLst>
              <a:path w="340360" h="188595">
                <a:moveTo>
                  <a:pt x="0" y="95834"/>
                </a:moveTo>
                <a:lnTo>
                  <a:pt x="286753" y="95097"/>
                </a:lnTo>
              </a:path>
              <a:path w="340360" h="188595">
                <a:moveTo>
                  <a:pt x="340156" y="188010"/>
                </a:moveTo>
                <a:lnTo>
                  <a:pt x="340156" y="0"/>
                </a:lnTo>
              </a:path>
              <a:path w="340360" h="188595">
                <a:moveTo>
                  <a:pt x="284568" y="188010"/>
                </a:moveTo>
                <a:lnTo>
                  <a:pt x="284568" y="0"/>
                </a:lnTo>
              </a:path>
            </a:pathLst>
          </a:custGeom>
          <a:ln w="182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848710" y="5239092"/>
            <a:ext cx="212090" cy="59690"/>
          </a:xfrm>
          <a:custGeom>
            <a:avLst/>
            <a:gdLst/>
            <a:ahLst/>
            <a:cxnLst/>
            <a:rect l="l" t="t" r="r" b="b"/>
            <a:pathLst>
              <a:path w="212089" h="59689">
                <a:moveTo>
                  <a:pt x="60947" y="0"/>
                </a:moveTo>
                <a:lnTo>
                  <a:pt x="52654" y="0"/>
                </a:lnTo>
                <a:lnTo>
                  <a:pt x="30467" y="51181"/>
                </a:lnTo>
                <a:lnTo>
                  <a:pt x="8280" y="0"/>
                </a:lnTo>
                <a:lnTo>
                  <a:pt x="0" y="0"/>
                </a:lnTo>
                <a:lnTo>
                  <a:pt x="0" y="58674"/>
                </a:lnTo>
                <a:lnTo>
                  <a:pt x="5194" y="58674"/>
                </a:lnTo>
                <a:lnTo>
                  <a:pt x="5194" y="4953"/>
                </a:lnTo>
                <a:lnTo>
                  <a:pt x="28105" y="58674"/>
                </a:lnTo>
                <a:lnTo>
                  <a:pt x="32829" y="58674"/>
                </a:lnTo>
                <a:lnTo>
                  <a:pt x="55753" y="4953"/>
                </a:lnTo>
                <a:lnTo>
                  <a:pt x="55753" y="58674"/>
                </a:lnTo>
                <a:lnTo>
                  <a:pt x="60947" y="58674"/>
                </a:lnTo>
                <a:lnTo>
                  <a:pt x="60947" y="0"/>
                </a:lnTo>
                <a:close/>
              </a:path>
              <a:path w="212089" h="59689">
                <a:moveTo>
                  <a:pt x="110363" y="30835"/>
                </a:moveTo>
                <a:lnTo>
                  <a:pt x="108394" y="25361"/>
                </a:lnTo>
                <a:lnTo>
                  <a:pt x="105079" y="22250"/>
                </a:lnTo>
                <a:lnTo>
                  <a:pt x="105079" y="32626"/>
                </a:lnTo>
                <a:lnTo>
                  <a:pt x="105079" y="42595"/>
                </a:lnTo>
                <a:lnTo>
                  <a:pt x="104025" y="46596"/>
                </a:lnTo>
                <a:lnTo>
                  <a:pt x="99479" y="53365"/>
                </a:lnTo>
                <a:lnTo>
                  <a:pt x="95948" y="55194"/>
                </a:lnTo>
                <a:lnTo>
                  <a:pt x="86741" y="55194"/>
                </a:lnTo>
                <a:lnTo>
                  <a:pt x="83210" y="53365"/>
                </a:lnTo>
                <a:lnTo>
                  <a:pt x="78676" y="46596"/>
                </a:lnTo>
                <a:lnTo>
                  <a:pt x="77609" y="42595"/>
                </a:lnTo>
                <a:lnTo>
                  <a:pt x="77609" y="32626"/>
                </a:lnTo>
                <a:lnTo>
                  <a:pt x="78879" y="28600"/>
                </a:lnTo>
                <a:lnTo>
                  <a:pt x="83908" y="22682"/>
                </a:lnTo>
                <a:lnTo>
                  <a:pt x="87236" y="21221"/>
                </a:lnTo>
                <a:lnTo>
                  <a:pt x="95465" y="21221"/>
                </a:lnTo>
                <a:lnTo>
                  <a:pt x="98780" y="22682"/>
                </a:lnTo>
                <a:lnTo>
                  <a:pt x="103822" y="28600"/>
                </a:lnTo>
                <a:lnTo>
                  <a:pt x="105079" y="32626"/>
                </a:lnTo>
                <a:lnTo>
                  <a:pt x="105079" y="22250"/>
                </a:lnTo>
                <a:lnTo>
                  <a:pt x="104000" y="21221"/>
                </a:lnTo>
                <a:lnTo>
                  <a:pt x="101079" y="18427"/>
                </a:lnTo>
                <a:lnTo>
                  <a:pt x="96710" y="16814"/>
                </a:lnTo>
                <a:lnTo>
                  <a:pt x="85979" y="16814"/>
                </a:lnTo>
                <a:lnTo>
                  <a:pt x="81597" y="18440"/>
                </a:lnTo>
                <a:lnTo>
                  <a:pt x="74269" y="25438"/>
                </a:lnTo>
                <a:lnTo>
                  <a:pt x="72339" y="30835"/>
                </a:lnTo>
                <a:lnTo>
                  <a:pt x="72339" y="45135"/>
                </a:lnTo>
                <a:lnTo>
                  <a:pt x="74193" y="50533"/>
                </a:lnTo>
                <a:lnTo>
                  <a:pt x="77927" y="54368"/>
                </a:lnTo>
                <a:lnTo>
                  <a:pt x="81356" y="57835"/>
                </a:lnTo>
                <a:lnTo>
                  <a:pt x="85813" y="59575"/>
                </a:lnTo>
                <a:lnTo>
                  <a:pt x="96977" y="59575"/>
                </a:lnTo>
                <a:lnTo>
                  <a:pt x="101485" y="57835"/>
                </a:lnTo>
                <a:lnTo>
                  <a:pt x="104025" y="55194"/>
                </a:lnTo>
                <a:lnTo>
                  <a:pt x="108534" y="50596"/>
                </a:lnTo>
                <a:lnTo>
                  <a:pt x="110363" y="45135"/>
                </a:lnTo>
                <a:lnTo>
                  <a:pt x="110363" y="30835"/>
                </a:lnTo>
                <a:close/>
              </a:path>
              <a:path w="212089" h="59689">
                <a:moveTo>
                  <a:pt x="138569" y="53962"/>
                </a:moveTo>
                <a:lnTo>
                  <a:pt x="137325" y="54444"/>
                </a:lnTo>
                <a:lnTo>
                  <a:pt x="135585" y="54775"/>
                </a:lnTo>
                <a:lnTo>
                  <a:pt x="132181" y="54775"/>
                </a:lnTo>
                <a:lnTo>
                  <a:pt x="130378" y="53936"/>
                </a:lnTo>
                <a:lnTo>
                  <a:pt x="128981" y="51333"/>
                </a:lnTo>
                <a:lnTo>
                  <a:pt x="128727" y="49923"/>
                </a:lnTo>
                <a:lnTo>
                  <a:pt x="128727" y="21615"/>
                </a:lnTo>
                <a:lnTo>
                  <a:pt x="138010" y="21615"/>
                </a:lnTo>
                <a:lnTo>
                  <a:pt x="138010" y="17881"/>
                </a:lnTo>
                <a:lnTo>
                  <a:pt x="128727" y="17881"/>
                </a:lnTo>
                <a:lnTo>
                  <a:pt x="128727" y="7061"/>
                </a:lnTo>
                <a:lnTo>
                  <a:pt x="123532" y="9182"/>
                </a:lnTo>
                <a:lnTo>
                  <a:pt x="123532" y="17881"/>
                </a:lnTo>
                <a:lnTo>
                  <a:pt x="115646" y="17881"/>
                </a:lnTo>
                <a:lnTo>
                  <a:pt x="115646" y="21615"/>
                </a:lnTo>
                <a:lnTo>
                  <a:pt x="123532" y="21615"/>
                </a:lnTo>
                <a:lnTo>
                  <a:pt x="123532" y="53213"/>
                </a:lnTo>
                <a:lnTo>
                  <a:pt x="124421" y="55448"/>
                </a:lnTo>
                <a:lnTo>
                  <a:pt x="127838" y="58331"/>
                </a:lnTo>
                <a:lnTo>
                  <a:pt x="130175" y="59004"/>
                </a:lnTo>
                <a:lnTo>
                  <a:pt x="135674" y="58940"/>
                </a:lnTo>
                <a:lnTo>
                  <a:pt x="137147" y="58674"/>
                </a:lnTo>
                <a:lnTo>
                  <a:pt x="138569" y="58191"/>
                </a:lnTo>
                <a:lnTo>
                  <a:pt x="138569" y="53962"/>
                </a:lnTo>
                <a:close/>
              </a:path>
              <a:path w="212089" h="59689">
                <a:moveTo>
                  <a:pt x="182460" y="30835"/>
                </a:moveTo>
                <a:lnTo>
                  <a:pt x="180479" y="25361"/>
                </a:lnTo>
                <a:lnTo>
                  <a:pt x="177177" y="22237"/>
                </a:lnTo>
                <a:lnTo>
                  <a:pt x="177177" y="32626"/>
                </a:lnTo>
                <a:lnTo>
                  <a:pt x="177177" y="42595"/>
                </a:lnTo>
                <a:lnTo>
                  <a:pt x="176123" y="46596"/>
                </a:lnTo>
                <a:lnTo>
                  <a:pt x="171564" y="53365"/>
                </a:lnTo>
                <a:lnTo>
                  <a:pt x="168046" y="55194"/>
                </a:lnTo>
                <a:lnTo>
                  <a:pt x="158838" y="55194"/>
                </a:lnTo>
                <a:lnTo>
                  <a:pt x="155321" y="53365"/>
                </a:lnTo>
                <a:lnTo>
                  <a:pt x="150761" y="46596"/>
                </a:lnTo>
                <a:lnTo>
                  <a:pt x="149707" y="42595"/>
                </a:lnTo>
                <a:lnTo>
                  <a:pt x="149707" y="32626"/>
                </a:lnTo>
                <a:lnTo>
                  <a:pt x="150952" y="28600"/>
                </a:lnTo>
                <a:lnTo>
                  <a:pt x="156006" y="22682"/>
                </a:lnTo>
                <a:lnTo>
                  <a:pt x="159334" y="21221"/>
                </a:lnTo>
                <a:lnTo>
                  <a:pt x="167563" y="21221"/>
                </a:lnTo>
                <a:lnTo>
                  <a:pt x="170878" y="22682"/>
                </a:lnTo>
                <a:lnTo>
                  <a:pt x="175907" y="28600"/>
                </a:lnTo>
                <a:lnTo>
                  <a:pt x="177177" y="32626"/>
                </a:lnTo>
                <a:lnTo>
                  <a:pt x="177177" y="22237"/>
                </a:lnTo>
                <a:lnTo>
                  <a:pt x="176110" y="21221"/>
                </a:lnTo>
                <a:lnTo>
                  <a:pt x="173164" y="18427"/>
                </a:lnTo>
                <a:lnTo>
                  <a:pt x="168808" y="16814"/>
                </a:lnTo>
                <a:lnTo>
                  <a:pt x="158076" y="16814"/>
                </a:lnTo>
                <a:lnTo>
                  <a:pt x="153682" y="18440"/>
                </a:lnTo>
                <a:lnTo>
                  <a:pt x="146380" y="25438"/>
                </a:lnTo>
                <a:lnTo>
                  <a:pt x="144437" y="30835"/>
                </a:lnTo>
                <a:lnTo>
                  <a:pt x="144437" y="45135"/>
                </a:lnTo>
                <a:lnTo>
                  <a:pt x="146291" y="50533"/>
                </a:lnTo>
                <a:lnTo>
                  <a:pt x="150025" y="54368"/>
                </a:lnTo>
                <a:lnTo>
                  <a:pt x="153441" y="57835"/>
                </a:lnTo>
                <a:lnTo>
                  <a:pt x="157911" y="59575"/>
                </a:lnTo>
                <a:lnTo>
                  <a:pt x="169075" y="59575"/>
                </a:lnTo>
                <a:lnTo>
                  <a:pt x="173583" y="57835"/>
                </a:lnTo>
                <a:lnTo>
                  <a:pt x="176149" y="55194"/>
                </a:lnTo>
                <a:lnTo>
                  <a:pt x="180619" y="50596"/>
                </a:lnTo>
                <a:lnTo>
                  <a:pt x="182460" y="45135"/>
                </a:lnTo>
                <a:lnTo>
                  <a:pt x="182460" y="30835"/>
                </a:lnTo>
                <a:close/>
              </a:path>
              <a:path w="212089" h="59689">
                <a:moveTo>
                  <a:pt x="211480" y="17475"/>
                </a:moveTo>
                <a:lnTo>
                  <a:pt x="206273" y="17475"/>
                </a:lnTo>
                <a:lnTo>
                  <a:pt x="204279" y="17907"/>
                </a:lnTo>
                <a:lnTo>
                  <a:pt x="200202" y="19939"/>
                </a:lnTo>
                <a:lnTo>
                  <a:pt x="198424" y="21869"/>
                </a:lnTo>
                <a:lnTo>
                  <a:pt x="197180" y="24536"/>
                </a:lnTo>
                <a:lnTo>
                  <a:pt x="196850" y="17881"/>
                </a:lnTo>
                <a:lnTo>
                  <a:pt x="191808" y="17881"/>
                </a:lnTo>
                <a:lnTo>
                  <a:pt x="191808" y="18732"/>
                </a:lnTo>
                <a:lnTo>
                  <a:pt x="192290" y="26492"/>
                </a:lnTo>
                <a:lnTo>
                  <a:pt x="192290" y="58674"/>
                </a:lnTo>
                <a:lnTo>
                  <a:pt x="197485" y="58674"/>
                </a:lnTo>
                <a:lnTo>
                  <a:pt x="197485" y="32588"/>
                </a:lnTo>
                <a:lnTo>
                  <a:pt x="197954" y="29654"/>
                </a:lnTo>
                <a:lnTo>
                  <a:pt x="200571" y="24041"/>
                </a:lnTo>
                <a:lnTo>
                  <a:pt x="203835" y="22263"/>
                </a:lnTo>
                <a:lnTo>
                  <a:pt x="209740" y="22263"/>
                </a:lnTo>
                <a:lnTo>
                  <a:pt x="211480" y="22504"/>
                </a:lnTo>
                <a:lnTo>
                  <a:pt x="211480" y="17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133475" y="6070330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>
                <a:moveTo>
                  <a:pt x="0" y="0"/>
                </a:moveTo>
                <a:lnTo>
                  <a:pt x="15215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687184" y="5033121"/>
            <a:ext cx="73660" cy="1037590"/>
          </a:xfrm>
          <a:custGeom>
            <a:avLst/>
            <a:gdLst/>
            <a:ahLst/>
            <a:cxnLst/>
            <a:rect l="l" t="t" r="r" b="b"/>
            <a:pathLst>
              <a:path w="73660" h="1037589">
                <a:moveTo>
                  <a:pt x="2324" y="0"/>
                </a:moveTo>
                <a:lnTo>
                  <a:pt x="0" y="1037209"/>
                </a:lnTo>
                <a:lnTo>
                  <a:pt x="73215" y="1037209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504366" y="6070331"/>
            <a:ext cx="236854" cy="194945"/>
          </a:xfrm>
          <a:custGeom>
            <a:avLst/>
            <a:gdLst/>
            <a:ahLst/>
            <a:cxnLst/>
            <a:rect l="l" t="t" r="r" b="b"/>
            <a:pathLst>
              <a:path w="236854" h="194945">
                <a:moveTo>
                  <a:pt x="235546" y="0"/>
                </a:moveTo>
                <a:lnTo>
                  <a:pt x="236296" y="194589"/>
                </a:lnTo>
                <a:lnTo>
                  <a:pt x="0" y="194589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213929" y="6070331"/>
            <a:ext cx="236854" cy="194945"/>
          </a:xfrm>
          <a:custGeom>
            <a:avLst/>
            <a:gdLst/>
            <a:ahLst/>
            <a:cxnLst/>
            <a:rect l="l" t="t" r="r" b="b"/>
            <a:pathLst>
              <a:path w="236854" h="194945">
                <a:moveTo>
                  <a:pt x="749" y="0"/>
                </a:moveTo>
                <a:lnTo>
                  <a:pt x="0" y="194589"/>
                </a:lnTo>
                <a:lnTo>
                  <a:pt x="236308" y="19458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503629" y="6169823"/>
            <a:ext cx="0" cy="188595"/>
          </a:xfrm>
          <a:custGeom>
            <a:avLst/>
            <a:gdLst/>
            <a:ahLst/>
            <a:cxnLst/>
            <a:rect l="l" t="t" r="r" b="b"/>
            <a:pathLst>
              <a:path h="188595">
                <a:moveTo>
                  <a:pt x="0" y="187998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448041" y="6169823"/>
            <a:ext cx="0" cy="188595"/>
          </a:xfrm>
          <a:custGeom>
            <a:avLst/>
            <a:gdLst/>
            <a:ahLst/>
            <a:cxnLst/>
            <a:rect l="l" t="t" r="r" b="b"/>
            <a:pathLst>
              <a:path h="188595">
                <a:moveTo>
                  <a:pt x="0" y="187998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765519" y="5285407"/>
            <a:ext cx="2030095" cy="927100"/>
          </a:xfrm>
          <a:custGeom>
            <a:avLst/>
            <a:gdLst/>
            <a:ahLst/>
            <a:cxnLst/>
            <a:rect l="l" t="t" r="r" b="b"/>
            <a:pathLst>
              <a:path w="2030095" h="927100">
                <a:moveTo>
                  <a:pt x="1815630" y="878573"/>
                </a:moveTo>
                <a:lnTo>
                  <a:pt x="1664220" y="695693"/>
                </a:lnTo>
              </a:path>
              <a:path w="2030095" h="927100">
                <a:moveTo>
                  <a:pt x="1767357" y="874179"/>
                </a:moveTo>
                <a:lnTo>
                  <a:pt x="1767357" y="686181"/>
                </a:lnTo>
              </a:path>
              <a:path w="2030095" h="927100">
                <a:moveTo>
                  <a:pt x="1711769" y="874179"/>
                </a:moveTo>
                <a:lnTo>
                  <a:pt x="1711769" y="686181"/>
                </a:lnTo>
              </a:path>
              <a:path w="2030095" h="927100">
                <a:moveTo>
                  <a:pt x="1768830" y="782002"/>
                </a:moveTo>
                <a:lnTo>
                  <a:pt x="2028507" y="782002"/>
                </a:lnTo>
                <a:lnTo>
                  <a:pt x="2029980" y="488048"/>
                </a:lnTo>
                <a:lnTo>
                  <a:pt x="37617" y="485444"/>
                </a:lnTo>
                <a:lnTo>
                  <a:pt x="33655" y="0"/>
                </a:lnTo>
              </a:path>
              <a:path w="2030095" h="927100">
                <a:moveTo>
                  <a:pt x="1430134" y="781278"/>
                </a:moveTo>
                <a:lnTo>
                  <a:pt x="1713966" y="781278"/>
                </a:lnTo>
              </a:path>
              <a:path w="2030095" h="927100">
                <a:moveTo>
                  <a:pt x="899045" y="782002"/>
                </a:moveTo>
                <a:lnTo>
                  <a:pt x="1136065" y="782002"/>
                </a:lnTo>
              </a:path>
              <a:path w="2030095" h="927100">
                <a:moveTo>
                  <a:pt x="1282319" y="633717"/>
                </a:moveTo>
                <a:lnTo>
                  <a:pt x="1328585" y="641213"/>
                </a:lnTo>
                <a:lnTo>
                  <a:pt x="1368827" y="662069"/>
                </a:lnTo>
                <a:lnTo>
                  <a:pt x="1400600" y="693840"/>
                </a:lnTo>
                <a:lnTo>
                  <a:pt x="1421457" y="734078"/>
                </a:lnTo>
                <a:lnTo>
                  <a:pt x="1428953" y="780338"/>
                </a:lnTo>
                <a:lnTo>
                  <a:pt x="1421457" y="826600"/>
                </a:lnTo>
                <a:lnTo>
                  <a:pt x="1400600" y="866842"/>
                </a:lnTo>
                <a:lnTo>
                  <a:pt x="1368827" y="898616"/>
                </a:lnTo>
                <a:lnTo>
                  <a:pt x="1328585" y="919475"/>
                </a:lnTo>
                <a:lnTo>
                  <a:pt x="1282319" y="926973"/>
                </a:lnTo>
                <a:lnTo>
                  <a:pt x="1236057" y="919475"/>
                </a:lnTo>
                <a:lnTo>
                  <a:pt x="1195815" y="898616"/>
                </a:lnTo>
                <a:lnTo>
                  <a:pt x="1164041" y="866842"/>
                </a:lnTo>
                <a:lnTo>
                  <a:pt x="1143181" y="826600"/>
                </a:lnTo>
                <a:lnTo>
                  <a:pt x="1135684" y="780338"/>
                </a:lnTo>
                <a:lnTo>
                  <a:pt x="1143181" y="734078"/>
                </a:lnTo>
                <a:lnTo>
                  <a:pt x="1164041" y="693840"/>
                </a:lnTo>
                <a:lnTo>
                  <a:pt x="1195815" y="662069"/>
                </a:lnTo>
                <a:lnTo>
                  <a:pt x="1236057" y="641213"/>
                </a:lnTo>
                <a:lnTo>
                  <a:pt x="1282319" y="633717"/>
                </a:lnTo>
                <a:close/>
              </a:path>
              <a:path w="2030095" h="927100">
                <a:moveTo>
                  <a:pt x="182880" y="800303"/>
                </a:moveTo>
                <a:lnTo>
                  <a:pt x="182880" y="700087"/>
                </a:lnTo>
              </a:path>
              <a:path w="2030095" h="927100">
                <a:moveTo>
                  <a:pt x="0" y="801751"/>
                </a:moveTo>
                <a:lnTo>
                  <a:pt x="365772" y="801751"/>
                </a:lnTo>
              </a:path>
              <a:path w="2030095" h="927100">
                <a:moveTo>
                  <a:pt x="350761" y="763714"/>
                </a:moveTo>
                <a:lnTo>
                  <a:pt x="360641" y="763714"/>
                </a:lnTo>
                <a:lnTo>
                  <a:pt x="368693" y="771779"/>
                </a:lnTo>
                <a:lnTo>
                  <a:pt x="368693" y="781646"/>
                </a:lnTo>
                <a:lnTo>
                  <a:pt x="368693" y="791527"/>
                </a:lnTo>
                <a:lnTo>
                  <a:pt x="360641" y="799566"/>
                </a:lnTo>
                <a:lnTo>
                  <a:pt x="350761" y="799566"/>
                </a:lnTo>
                <a:lnTo>
                  <a:pt x="340893" y="799566"/>
                </a:lnTo>
                <a:lnTo>
                  <a:pt x="332854" y="791527"/>
                </a:lnTo>
                <a:lnTo>
                  <a:pt x="332854" y="781646"/>
                </a:lnTo>
                <a:lnTo>
                  <a:pt x="332854" y="771779"/>
                </a:lnTo>
                <a:lnTo>
                  <a:pt x="340893" y="763714"/>
                </a:lnTo>
                <a:lnTo>
                  <a:pt x="350761" y="763714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587427" y="5508407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7932" y="0"/>
                </a:moveTo>
                <a:lnTo>
                  <a:pt x="27800" y="0"/>
                </a:lnTo>
                <a:lnTo>
                  <a:pt x="35852" y="8064"/>
                </a:lnTo>
                <a:lnTo>
                  <a:pt x="35852" y="17932"/>
                </a:lnTo>
                <a:lnTo>
                  <a:pt x="35852" y="27812"/>
                </a:lnTo>
                <a:lnTo>
                  <a:pt x="27800" y="35852"/>
                </a:lnTo>
                <a:lnTo>
                  <a:pt x="17932" y="35852"/>
                </a:lnTo>
                <a:lnTo>
                  <a:pt x="8051" y="35852"/>
                </a:lnTo>
                <a:lnTo>
                  <a:pt x="0" y="27812"/>
                </a:lnTo>
                <a:lnTo>
                  <a:pt x="0" y="17932"/>
                </a:lnTo>
                <a:lnTo>
                  <a:pt x="0" y="8064"/>
                </a:lnTo>
                <a:lnTo>
                  <a:pt x="8051" y="0"/>
                </a:lnTo>
                <a:lnTo>
                  <a:pt x="17932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584811" y="5263386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7919" y="0"/>
                </a:moveTo>
                <a:lnTo>
                  <a:pt x="27787" y="0"/>
                </a:lnTo>
                <a:lnTo>
                  <a:pt x="35839" y="8039"/>
                </a:lnTo>
                <a:lnTo>
                  <a:pt x="35839" y="17906"/>
                </a:lnTo>
                <a:lnTo>
                  <a:pt x="35839" y="27787"/>
                </a:lnTo>
                <a:lnTo>
                  <a:pt x="27787" y="35839"/>
                </a:lnTo>
                <a:lnTo>
                  <a:pt x="17919" y="35839"/>
                </a:lnTo>
                <a:lnTo>
                  <a:pt x="8051" y="35839"/>
                </a:lnTo>
                <a:lnTo>
                  <a:pt x="0" y="27787"/>
                </a:lnTo>
                <a:lnTo>
                  <a:pt x="0" y="17906"/>
                </a:lnTo>
                <a:lnTo>
                  <a:pt x="0" y="8039"/>
                </a:lnTo>
                <a:lnTo>
                  <a:pt x="8051" y="0"/>
                </a:lnTo>
                <a:lnTo>
                  <a:pt x="17919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59627" y="5508407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7919" y="0"/>
                </a:moveTo>
                <a:lnTo>
                  <a:pt x="27787" y="0"/>
                </a:lnTo>
                <a:lnTo>
                  <a:pt x="35839" y="8064"/>
                </a:lnTo>
                <a:lnTo>
                  <a:pt x="35839" y="17932"/>
                </a:lnTo>
                <a:lnTo>
                  <a:pt x="35839" y="27812"/>
                </a:lnTo>
                <a:lnTo>
                  <a:pt x="27787" y="35852"/>
                </a:lnTo>
                <a:lnTo>
                  <a:pt x="17919" y="35852"/>
                </a:lnTo>
                <a:lnTo>
                  <a:pt x="8051" y="35852"/>
                </a:lnTo>
                <a:lnTo>
                  <a:pt x="0" y="27812"/>
                </a:lnTo>
                <a:lnTo>
                  <a:pt x="0" y="17932"/>
                </a:lnTo>
                <a:lnTo>
                  <a:pt x="0" y="8064"/>
                </a:lnTo>
                <a:lnTo>
                  <a:pt x="8051" y="0"/>
                </a:lnTo>
                <a:lnTo>
                  <a:pt x="17919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359627" y="5263386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7919" y="0"/>
                </a:moveTo>
                <a:lnTo>
                  <a:pt x="27787" y="0"/>
                </a:lnTo>
                <a:lnTo>
                  <a:pt x="35839" y="8039"/>
                </a:lnTo>
                <a:lnTo>
                  <a:pt x="35839" y="17906"/>
                </a:lnTo>
                <a:lnTo>
                  <a:pt x="35839" y="27787"/>
                </a:lnTo>
                <a:lnTo>
                  <a:pt x="27787" y="35839"/>
                </a:lnTo>
                <a:lnTo>
                  <a:pt x="17919" y="35839"/>
                </a:lnTo>
                <a:lnTo>
                  <a:pt x="8051" y="35839"/>
                </a:lnTo>
                <a:lnTo>
                  <a:pt x="0" y="27787"/>
                </a:lnTo>
                <a:lnTo>
                  <a:pt x="0" y="17906"/>
                </a:lnTo>
                <a:lnTo>
                  <a:pt x="0" y="8039"/>
                </a:lnTo>
                <a:lnTo>
                  <a:pt x="8051" y="0"/>
                </a:lnTo>
                <a:lnTo>
                  <a:pt x="17919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359627" y="5007811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7919" y="0"/>
                </a:moveTo>
                <a:lnTo>
                  <a:pt x="27787" y="0"/>
                </a:lnTo>
                <a:lnTo>
                  <a:pt x="35839" y="8051"/>
                </a:lnTo>
                <a:lnTo>
                  <a:pt x="35839" y="17919"/>
                </a:lnTo>
                <a:lnTo>
                  <a:pt x="35839" y="27800"/>
                </a:lnTo>
                <a:lnTo>
                  <a:pt x="27787" y="35839"/>
                </a:lnTo>
                <a:lnTo>
                  <a:pt x="17919" y="35839"/>
                </a:lnTo>
                <a:lnTo>
                  <a:pt x="8051" y="35839"/>
                </a:lnTo>
                <a:lnTo>
                  <a:pt x="0" y="27800"/>
                </a:lnTo>
                <a:lnTo>
                  <a:pt x="0" y="17919"/>
                </a:lnTo>
                <a:lnTo>
                  <a:pt x="0" y="8051"/>
                </a:lnTo>
                <a:lnTo>
                  <a:pt x="8051" y="0"/>
                </a:lnTo>
                <a:lnTo>
                  <a:pt x="17919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587427" y="5007811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7932" y="0"/>
                </a:moveTo>
                <a:lnTo>
                  <a:pt x="27800" y="0"/>
                </a:lnTo>
                <a:lnTo>
                  <a:pt x="35852" y="8051"/>
                </a:lnTo>
                <a:lnTo>
                  <a:pt x="35852" y="17919"/>
                </a:lnTo>
                <a:lnTo>
                  <a:pt x="35852" y="27800"/>
                </a:lnTo>
                <a:lnTo>
                  <a:pt x="27800" y="35839"/>
                </a:lnTo>
                <a:lnTo>
                  <a:pt x="17932" y="35839"/>
                </a:lnTo>
                <a:lnTo>
                  <a:pt x="8051" y="35839"/>
                </a:lnTo>
                <a:lnTo>
                  <a:pt x="0" y="27800"/>
                </a:lnTo>
                <a:lnTo>
                  <a:pt x="0" y="17919"/>
                </a:lnTo>
                <a:lnTo>
                  <a:pt x="0" y="8051"/>
                </a:lnTo>
                <a:lnTo>
                  <a:pt x="8051" y="0"/>
                </a:lnTo>
                <a:lnTo>
                  <a:pt x="17932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759664" y="6049122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7932" y="0"/>
                </a:moveTo>
                <a:lnTo>
                  <a:pt x="27800" y="0"/>
                </a:lnTo>
                <a:lnTo>
                  <a:pt x="35852" y="8064"/>
                </a:lnTo>
                <a:lnTo>
                  <a:pt x="35852" y="17932"/>
                </a:lnTo>
                <a:lnTo>
                  <a:pt x="35852" y="27813"/>
                </a:lnTo>
                <a:lnTo>
                  <a:pt x="27800" y="35852"/>
                </a:lnTo>
                <a:lnTo>
                  <a:pt x="17932" y="35852"/>
                </a:lnTo>
                <a:lnTo>
                  <a:pt x="8064" y="35852"/>
                </a:lnTo>
                <a:lnTo>
                  <a:pt x="0" y="27813"/>
                </a:lnTo>
                <a:lnTo>
                  <a:pt x="0" y="17932"/>
                </a:lnTo>
                <a:lnTo>
                  <a:pt x="0" y="8064"/>
                </a:lnTo>
                <a:lnTo>
                  <a:pt x="8064" y="0"/>
                </a:lnTo>
                <a:lnTo>
                  <a:pt x="17932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290765" y="5899897"/>
            <a:ext cx="365760" cy="102235"/>
          </a:xfrm>
          <a:custGeom>
            <a:avLst/>
            <a:gdLst/>
            <a:ahLst/>
            <a:cxnLst/>
            <a:rect l="l" t="t" r="r" b="b"/>
            <a:pathLst>
              <a:path w="365760" h="102235">
                <a:moveTo>
                  <a:pt x="182867" y="100215"/>
                </a:moveTo>
                <a:lnTo>
                  <a:pt x="182867" y="0"/>
                </a:lnTo>
              </a:path>
              <a:path w="365760" h="102235">
                <a:moveTo>
                  <a:pt x="0" y="101676"/>
                </a:moveTo>
                <a:lnTo>
                  <a:pt x="365760" y="10167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9627252" y="6051320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7932" y="0"/>
                </a:moveTo>
                <a:lnTo>
                  <a:pt x="27800" y="0"/>
                </a:lnTo>
                <a:lnTo>
                  <a:pt x="35852" y="8051"/>
                </a:lnTo>
                <a:lnTo>
                  <a:pt x="35852" y="17919"/>
                </a:lnTo>
                <a:lnTo>
                  <a:pt x="35852" y="27800"/>
                </a:lnTo>
                <a:lnTo>
                  <a:pt x="27800" y="35839"/>
                </a:lnTo>
                <a:lnTo>
                  <a:pt x="17932" y="35839"/>
                </a:lnTo>
                <a:lnTo>
                  <a:pt x="8051" y="35839"/>
                </a:lnTo>
                <a:lnTo>
                  <a:pt x="0" y="27800"/>
                </a:lnTo>
                <a:lnTo>
                  <a:pt x="0" y="17919"/>
                </a:lnTo>
                <a:lnTo>
                  <a:pt x="0" y="8051"/>
                </a:lnTo>
                <a:lnTo>
                  <a:pt x="8051" y="0"/>
                </a:lnTo>
                <a:lnTo>
                  <a:pt x="17932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284911" y="6051320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7919" y="0"/>
                </a:moveTo>
                <a:lnTo>
                  <a:pt x="27800" y="0"/>
                </a:lnTo>
                <a:lnTo>
                  <a:pt x="35839" y="8051"/>
                </a:lnTo>
                <a:lnTo>
                  <a:pt x="35839" y="17919"/>
                </a:lnTo>
                <a:lnTo>
                  <a:pt x="35839" y="27800"/>
                </a:lnTo>
                <a:lnTo>
                  <a:pt x="27800" y="35839"/>
                </a:lnTo>
                <a:lnTo>
                  <a:pt x="17919" y="35839"/>
                </a:lnTo>
                <a:lnTo>
                  <a:pt x="8039" y="35839"/>
                </a:lnTo>
                <a:lnTo>
                  <a:pt x="0" y="27800"/>
                </a:lnTo>
                <a:lnTo>
                  <a:pt x="0" y="17919"/>
                </a:lnTo>
                <a:lnTo>
                  <a:pt x="0" y="8051"/>
                </a:lnTo>
                <a:lnTo>
                  <a:pt x="8039" y="0"/>
                </a:lnTo>
                <a:lnTo>
                  <a:pt x="17919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" name="object 52"/>
          <p:cNvGrpSpPr/>
          <p:nvPr/>
        </p:nvGrpSpPr>
        <p:grpSpPr>
          <a:xfrm>
            <a:off x="8771283" y="5250212"/>
            <a:ext cx="58419" cy="58419"/>
            <a:chOff x="3716682" y="5250211"/>
            <a:chExt cx="58419" cy="58419"/>
          </a:xfrm>
        </p:grpSpPr>
        <p:sp>
          <p:nvSpPr>
            <p:cNvPr id="53" name="object 53"/>
            <p:cNvSpPr/>
            <p:nvPr/>
          </p:nvSpPr>
          <p:spPr>
            <a:xfrm>
              <a:off x="3718968" y="5252497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885" y="0"/>
                  </a:moveTo>
                  <a:lnTo>
                    <a:pt x="16437" y="2118"/>
                  </a:lnTo>
                  <a:lnTo>
                    <a:pt x="7889" y="7889"/>
                  </a:lnTo>
                  <a:lnTo>
                    <a:pt x="2118" y="16437"/>
                  </a:lnTo>
                  <a:lnTo>
                    <a:pt x="0" y="26885"/>
                  </a:lnTo>
                  <a:lnTo>
                    <a:pt x="2118" y="37332"/>
                  </a:lnTo>
                  <a:lnTo>
                    <a:pt x="7889" y="45875"/>
                  </a:lnTo>
                  <a:lnTo>
                    <a:pt x="16437" y="51642"/>
                  </a:lnTo>
                  <a:lnTo>
                    <a:pt x="26885" y="53759"/>
                  </a:lnTo>
                  <a:lnTo>
                    <a:pt x="37334" y="51642"/>
                  </a:lnTo>
                  <a:lnTo>
                    <a:pt x="45881" y="45875"/>
                  </a:lnTo>
                  <a:lnTo>
                    <a:pt x="51653" y="37332"/>
                  </a:lnTo>
                  <a:lnTo>
                    <a:pt x="53771" y="26885"/>
                  </a:lnTo>
                  <a:lnTo>
                    <a:pt x="51653" y="16437"/>
                  </a:lnTo>
                  <a:lnTo>
                    <a:pt x="45881" y="7889"/>
                  </a:lnTo>
                  <a:lnTo>
                    <a:pt x="37334" y="2118"/>
                  </a:lnTo>
                  <a:lnTo>
                    <a:pt x="268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718968" y="5252497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885" y="0"/>
                  </a:moveTo>
                  <a:lnTo>
                    <a:pt x="37334" y="2118"/>
                  </a:lnTo>
                  <a:lnTo>
                    <a:pt x="45881" y="7889"/>
                  </a:lnTo>
                  <a:lnTo>
                    <a:pt x="51653" y="16437"/>
                  </a:lnTo>
                  <a:lnTo>
                    <a:pt x="53771" y="26885"/>
                  </a:lnTo>
                  <a:lnTo>
                    <a:pt x="51653" y="37332"/>
                  </a:lnTo>
                  <a:lnTo>
                    <a:pt x="45881" y="45875"/>
                  </a:lnTo>
                  <a:lnTo>
                    <a:pt x="37334" y="51642"/>
                  </a:lnTo>
                  <a:lnTo>
                    <a:pt x="26885" y="53759"/>
                  </a:lnTo>
                  <a:lnTo>
                    <a:pt x="16437" y="51642"/>
                  </a:lnTo>
                  <a:lnTo>
                    <a:pt x="7889" y="45875"/>
                  </a:lnTo>
                  <a:lnTo>
                    <a:pt x="2118" y="37332"/>
                  </a:lnTo>
                  <a:lnTo>
                    <a:pt x="0" y="26885"/>
                  </a:lnTo>
                  <a:lnTo>
                    <a:pt x="2118" y="16437"/>
                  </a:lnTo>
                  <a:lnTo>
                    <a:pt x="7889" y="7889"/>
                  </a:lnTo>
                  <a:lnTo>
                    <a:pt x="16437" y="2118"/>
                  </a:lnTo>
                  <a:lnTo>
                    <a:pt x="2688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8658632" y="5000031"/>
            <a:ext cx="58419" cy="58419"/>
            <a:chOff x="3604031" y="5000030"/>
            <a:chExt cx="58419" cy="58419"/>
          </a:xfrm>
        </p:grpSpPr>
        <p:sp>
          <p:nvSpPr>
            <p:cNvPr id="56" name="object 56"/>
            <p:cNvSpPr/>
            <p:nvPr/>
          </p:nvSpPr>
          <p:spPr>
            <a:xfrm>
              <a:off x="3606317" y="500231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885" y="0"/>
                  </a:moveTo>
                  <a:lnTo>
                    <a:pt x="16432" y="2118"/>
                  </a:lnTo>
                  <a:lnTo>
                    <a:pt x="7885" y="7889"/>
                  </a:lnTo>
                  <a:lnTo>
                    <a:pt x="2116" y="16437"/>
                  </a:lnTo>
                  <a:lnTo>
                    <a:pt x="0" y="26885"/>
                  </a:lnTo>
                  <a:lnTo>
                    <a:pt x="2116" y="37332"/>
                  </a:lnTo>
                  <a:lnTo>
                    <a:pt x="7885" y="45875"/>
                  </a:lnTo>
                  <a:lnTo>
                    <a:pt x="16432" y="51642"/>
                  </a:lnTo>
                  <a:lnTo>
                    <a:pt x="26885" y="53759"/>
                  </a:lnTo>
                  <a:lnTo>
                    <a:pt x="37334" y="51642"/>
                  </a:lnTo>
                  <a:lnTo>
                    <a:pt x="45881" y="45875"/>
                  </a:lnTo>
                  <a:lnTo>
                    <a:pt x="51653" y="37332"/>
                  </a:lnTo>
                  <a:lnTo>
                    <a:pt x="53771" y="26885"/>
                  </a:lnTo>
                  <a:lnTo>
                    <a:pt x="51653" y="16437"/>
                  </a:lnTo>
                  <a:lnTo>
                    <a:pt x="45881" y="7889"/>
                  </a:lnTo>
                  <a:lnTo>
                    <a:pt x="37334" y="2118"/>
                  </a:lnTo>
                  <a:lnTo>
                    <a:pt x="268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606317" y="5002316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885" y="0"/>
                  </a:moveTo>
                  <a:lnTo>
                    <a:pt x="37334" y="2118"/>
                  </a:lnTo>
                  <a:lnTo>
                    <a:pt x="45881" y="7889"/>
                  </a:lnTo>
                  <a:lnTo>
                    <a:pt x="51653" y="16437"/>
                  </a:lnTo>
                  <a:lnTo>
                    <a:pt x="53771" y="26885"/>
                  </a:lnTo>
                  <a:lnTo>
                    <a:pt x="51653" y="37332"/>
                  </a:lnTo>
                  <a:lnTo>
                    <a:pt x="45881" y="45875"/>
                  </a:lnTo>
                  <a:lnTo>
                    <a:pt x="37334" y="51642"/>
                  </a:lnTo>
                  <a:lnTo>
                    <a:pt x="26885" y="53759"/>
                  </a:lnTo>
                  <a:lnTo>
                    <a:pt x="16432" y="51642"/>
                  </a:lnTo>
                  <a:lnTo>
                    <a:pt x="7885" y="45875"/>
                  </a:lnTo>
                  <a:lnTo>
                    <a:pt x="2116" y="37332"/>
                  </a:lnTo>
                  <a:lnTo>
                    <a:pt x="0" y="26885"/>
                  </a:lnTo>
                  <a:lnTo>
                    <a:pt x="2116" y="16437"/>
                  </a:lnTo>
                  <a:lnTo>
                    <a:pt x="7885" y="7889"/>
                  </a:lnTo>
                  <a:lnTo>
                    <a:pt x="16432" y="2118"/>
                  </a:lnTo>
                  <a:lnTo>
                    <a:pt x="2688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9186054" y="6043915"/>
            <a:ext cx="58419" cy="58419"/>
            <a:chOff x="4131453" y="6043914"/>
            <a:chExt cx="58419" cy="58419"/>
          </a:xfrm>
        </p:grpSpPr>
        <p:sp>
          <p:nvSpPr>
            <p:cNvPr id="59" name="object 59"/>
            <p:cNvSpPr/>
            <p:nvPr/>
          </p:nvSpPr>
          <p:spPr>
            <a:xfrm>
              <a:off x="4133739" y="6046200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885" y="0"/>
                  </a:moveTo>
                  <a:lnTo>
                    <a:pt x="16437" y="2118"/>
                  </a:lnTo>
                  <a:lnTo>
                    <a:pt x="7889" y="7889"/>
                  </a:lnTo>
                  <a:lnTo>
                    <a:pt x="2118" y="16437"/>
                  </a:lnTo>
                  <a:lnTo>
                    <a:pt x="0" y="26885"/>
                  </a:lnTo>
                  <a:lnTo>
                    <a:pt x="2118" y="37332"/>
                  </a:lnTo>
                  <a:lnTo>
                    <a:pt x="7889" y="45875"/>
                  </a:lnTo>
                  <a:lnTo>
                    <a:pt x="16437" y="51642"/>
                  </a:lnTo>
                  <a:lnTo>
                    <a:pt x="26885" y="53759"/>
                  </a:lnTo>
                  <a:lnTo>
                    <a:pt x="37334" y="51642"/>
                  </a:lnTo>
                  <a:lnTo>
                    <a:pt x="45881" y="45875"/>
                  </a:lnTo>
                  <a:lnTo>
                    <a:pt x="51653" y="37332"/>
                  </a:lnTo>
                  <a:lnTo>
                    <a:pt x="53771" y="26885"/>
                  </a:lnTo>
                  <a:lnTo>
                    <a:pt x="51653" y="16437"/>
                  </a:lnTo>
                  <a:lnTo>
                    <a:pt x="45881" y="7889"/>
                  </a:lnTo>
                  <a:lnTo>
                    <a:pt x="37334" y="2118"/>
                  </a:lnTo>
                  <a:lnTo>
                    <a:pt x="268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133739" y="6046200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885" y="0"/>
                  </a:moveTo>
                  <a:lnTo>
                    <a:pt x="37334" y="2118"/>
                  </a:lnTo>
                  <a:lnTo>
                    <a:pt x="45881" y="7889"/>
                  </a:lnTo>
                  <a:lnTo>
                    <a:pt x="51653" y="16437"/>
                  </a:lnTo>
                  <a:lnTo>
                    <a:pt x="53771" y="26885"/>
                  </a:lnTo>
                  <a:lnTo>
                    <a:pt x="51653" y="37332"/>
                  </a:lnTo>
                  <a:lnTo>
                    <a:pt x="45881" y="45875"/>
                  </a:lnTo>
                  <a:lnTo>
                    <a:pt x="37334" y="51642"/>
                  </a:lnTo>
                  <a:lnTo>
                    <a:pt x="26885" y="53759"/>
                  </a:lnTo>
                  <a:lnTo>
                    <a:pt x="16437" y="51642"/>
                  </a:lnTo>
                  <a:lnTo>
                    <a:pt x="7889" y="45875"/>
                  </a:lnTo>
                  <a:lnTo>
                    <a:pt x="2118" y="37332"/>
                  </a:lnTo>
                  <a:lnTo>
                    <a:pt x="0" y="26885"/>
                  </a:lnTo>
                  <a:lnTo>
                    <a:pt x="2118" y="16437"/>
                  </a:lnTo>
                  <a:lnTo>
                    <a:pt x="7889" y="7889"/>
                  </a:lnTo>
                  <a:lnTo>
                    <a:pt x="16437" y="2118"/>
                  </a:lnTo>
                  <a:lnTo>
                    <a:pt x="2688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9709838" y="6038072"/>
            <a:ext cx="58419" cy="58419"/>
            <a:chOff x="4655237" y="6038071"/>
            <a:chExt cx="58419" cy="58419"/>
          </a:xfrm>
        </p:grpSpPr>
        <p:sp>
          <p:nvSpPr>
            <p:cNvPr id="62" name="object 62"/>
            <p:cNvSpPr/>
            <p:nvPr/>
          </p:nvSpPr>
          <p:spPr>
            <a:xfrm>
              <a:off x="4657523" y="6040357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873" y="0"/>
                  </a:moveTo>
                  <a:lnTo>
                    <a:pt x="16427" y="2116"/>
                  </a:lnTo>
                  <a:lnTo>
                    <a:pt x="7883" y="7883"/>
                  </a:lnTo>
                  <a:lnTo>
                    <a:pt x="2116" y="16427"/>
                  </a:lnTo>
                  <a:lnTo>
                    <a:pt x="0" y="26873"/>
                  </a:lnTo>
                  <a:lnTo>
                    <a:pt x="2116" y="37319"/>
                  </a:lnTo>
                  <a:lnTo>
                    <a:pt x="7883" y="45862"/>
                  </a:lnTo>
                  <a:lnTo>
                    <a:pt x="16427" y="51629"/>
                  </a:lnTo>
                  <a:lnTo>
                    <a:pt x="26873" y="53746"/>
                  </a:lnTo>
                  <a:lnTo>
                    <a:pt x="37321" y="51629"/>
                  </a:lnTo>
                  <a:lnTo>
                    <a:pt x="45869" y="45862"/>
                  </a:lnTo>
                  <a:lnTo>
                    <a:pt x="51640" y="37319"/>
                  </a:lnTo>
                  <a:lnTo>
                    <a:pt x="53759" y="26873"/>
                  </a:lnTo>
                  <a:lnTo>
                    <a:pt x="51640" y="16427"/>
                  </a:lnTo>
                  <a:lnTo>
                    <a:pt x="45869" y="7883"/>
                  </a:lnTo>
                  <a:lnTo>
                    <a:pt x="37321" y="2116"/>
                  </a:lnTo>
                  <a:lnTo>
                    <a:pt x="268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657523" y="6040357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873" y="0"/>
                  </a:moveTo>
                  <a:lnTo>
                    <a:pt x="37321" y="2116"/>
                  </a:lnTo>
                  <a:lnTo>
                    <a:pt x="45869" y="7883"/>
                  </a:lnTo>
                  <a:lnTo>
                    <a:pt x="51640" y="16427"/>
                  </a:lnTo>
                  <a:lnTo>
                    <a:pt x="53759" y="26873"/>
                  </a:lnTo>
                  <a:lnTo>
                    <a:pt x="51640" y="37319"/>
                  </a:lnTo>
                  <a:lnTo>
                    <a:pt x="45869" y="45862"/>
                  </a:lnTo>
                  <a:lnTo>
                    <a:pt x="37321" y="51629"/>
                  </a:lnTo>
                  <a:lnTo>
                    <a:pt x="26873" y="53746"/>
                  </a:lnTo>
                  <a:lnTo>
                    <a:pt x="16427" y="51629"/>
                  </a:lnTo>
                  <a:lnTo>
                    <a:pt x="7883" y="45862"/>
                  </a:lnTo>
                  <a:lnTo>
                    <a:pt x="2116" y="37319"/>
                  </a:lnTo>
                  <a:lnTo>
                    <a:pt x="0" y="26873"/>
                  </a:lnTo>
                  <a:lnTo>
                    <a:pt x="2116" y="16427"/>
                  </a:lnTo>
                  <a:lnTo>
                    <a:pt x="7883" y="7883"/>
                  </a:lnTo>
                  <a:lnTo>
                    <a:pt x="16427" y="2116"/>
                  </a:lnTo>
                  <a:lnTo>
                    <a:pt x="2687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/>
          <p:nvPr/>
        </p:nvSpPr>
        <p:spPr>
          <a:xfrm>
            <a:off x="8401433" y="5454402"/>
            <a:ext cx="193040" cy="45085"/>
          </a:xfrm>
          <a:custGeom>
            <a:avLst/>
            <a:gdLst/>
            <a:ahLst/>
            <a:cxnLst/>
            <a:rect l="l" t="t" r="r" b="b"/>
            <a:pathLst>
              <a:path w="193039" h="45085">
                <a:moveTo>
                  <a:pt x="0" y="40611"/>
                </a:moveTo>
                <a:lnTo>
                  <a:pt x="49364" y="8478"/>
                </a:lnTo>
                <a:lnTo>
                  <a:pt x="96528" y="0"/>
                </a:lnTo>
                <a:lnTo>
                  <a:pt x="138275" y="7981"/>
                </a:lnTo>
                <a:lnTo>
                  <a:pt x="171391" y="25225"/>
                </a:lnTo>
                <a:lnTo>
                  <a:pt x="192659" y="44535"/>
                </a:lnTo>
              </a:path>
            </a:pathLst>
          </a:custGeom>
          <a:ln w="182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404062" y="5209368"/>
            <a:ext cx="193040" cy="45085"/>
          </a:xfrm>
          <a:custGeom>
            <a:avLst/>
            <a:gdLst/>
            <a:ahLst/>
            <a:cxnLst/>
            <a:rect l="l" t="t" r="r" b="b"/>
            <a:pathLst>
              <a:path w="193039" h="45085">
                <a:moveTo>
                  <a:pt x="0" y="40611"/>
                </a:moveTo>
                <a:lnTo>
                  <a:pt x="49363" y="8478"/>
                </a:lnTo>
                <a:lnTo>
                  <a:pt x="96524" y="0"/>
                </a:lnTo>
                <a:lnTo>
                  <a:pt x="138270" y="7981"/>
                </a:lnTo>
                <a:lnTo>
                  <a:pt x="171386" y="25225"/>
                </a:lnTo>
                <a:lnTo>
                  <a:pt x="192659" y="44535"/>
                </a:lnTo>
              </a:path>
            </a:pathLst>
          </a:custGeom>
          <a:ln w="182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8385584" y="4815109"/>
            <a:ext cx="220345" cy="646430"/>
            <a:chOff x="3330983" y="4815109"/>
            <a:chExt cx="220345" cy="646430"/>
          </a:xfrm>
        </p:grpSpPr>
        <p:sp>
          <p:nvSpPr>
            <p:cNvPr id="67" name="object 67"/>
            <p:cNvSpPr/>
            <p:nvPr/>
          </p:nvSpPr>
          <p:spPr>
            <a:xfrm>
              <a:off x="3349462" y="4953797"/>
              <a:ext cx="193040" cy="45085"/>
            </a:xfrm>
            <a:custGeom>
              <a:avLst/>
              <a:gdLst/>
              <a:ahLst/>
              <a:cxnLst/>
              <a:rect l="l" t="t" r="r" b="b"/>
              <a:pathLst>
                <a:path w="193039" h="45085">
                  <a:moveTo>
                    <a:pt x="0" y="40606"/>
                  </a:moveTo>
                  <a:lnTo>
                    <a:pt x="49363" y="8478"/>
                  </a:lnTo>
                  <a:lnTo>
                    <a:pt x="96524" y="0"/>
                  </a:lnTo>
                  <a:lnTo>
                    <a:pt x="138270" y="7977"/>
                  </a:lnTo>
                  <a:lnTo>
                    <a:pt x="171386" y="25215"/>
                  </a:lnTo>
                  <a:lnTo>
                    <a:pt x="192659" y="44518"/>
                  </a:lnTo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443931" y="4957818"/>
              <a:ext cx="0" cy="504190"/>
            </a:xfrm>
            <a:custGeom>
              <a:avLst/>
              <a:gdLst/>
              <a:ahLst/>
              <a:cxnLst/>
              <a:rect l="l" t="t" r="r" b="b"/>
              <a:pathLst>
                <a:path h="504189">
                  <a:moveTo>
                    <a:pt x="0" y="0"/>
                  </a:moveTo>
                  <a:lnTo>
                    <a:pt x="0" y="503643"/>
                  </a:lnTo>
                </a:path>
              </a:pathLst>
            </a:custGeom>
            <a:ln w="9144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37333" y="4821459"/>
              <a:ext cx="30480" cy="91440"/>
            </a:xfrm>
            <a:custGeom>
              <a:avLst/>
              <a:gdLst/>
              <a:ahLst/>
              <a:cxnLst/>
              <a:rect l="l" t="t" r="r" b="b"/>
              <a:pathLst>
                <a:path w="30479" h="91439">
                  <a:moveTo>
                    <a:pt x="0" y="0"/>
                  </a:moveTo>
                  <a:lnTo>
                    <a:pt x="30480" y="9144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9153933" y="6325143"/>
            <a:ext cx="203200" cy="71120"/>
          </a:xfrm>
          <a:custGeom>
            <a:avLst/>
            <a:gdLst/>
            <a:ahLst/>
            <a:cxnLst/>
            <a:rect l="l" t="t" r="r" b="b"/>
            <a:pathLst>
              <a:path w="203200" h="71120">
                <a:moveTo>
                  <a:pt x="0" y="71120"/>
                </a:moveTo>
                <a:lnTo>
                  <a:pt x="203200" y="0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0058529" y="6243863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495053" y="6203223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2067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3" name="object 7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27398" y="4757179"/>
            <a:ext cx="667232" cy="1098737"/>
          </a:xfrm>
          <a:prstGeom prst="rect">
            <a:avLst/>
          </a:prstGeom>
        </p:spPr>
      </p:pic>
      <p:sp>
        <p:nvSpPr>
          <p:cNvPr id="74" name="object 74"/>
          <p:cNvSpPr txBox="1"/>
          <p:nvPr/>
        </p:nvSpPr>
        <p:spPr>
          <a:xfrm>
            <a:off x="5762219" y="535138"/>
            <a:ext cx="17640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20" dirty="0">
                <a:latin typeface="Arial"/>
                <a:cs typeface="Arial"/>
              </a:rPr>
              <a:t>Operación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cuatro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25" dirty="0">
                <a:latin typeface="Arial"/>
                <a:cs typeface="Arial"/>
              </a:rPr>
              <a:t>cuadrantes</a:t>
            </a:r>
            <a:endParaRPr sz="85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84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7957999" y="482748"/>
            <a:ext cx="4284980" cy="5734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15" dirty="0">
                <a:latin typeface="Microsoft Sans Serif"/>
                <a:cs typeface="Microsoft Sans Serif"/>
              </a:rPr>
              <a:t>Describe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funcionamiento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accionamiento</a:t>
            </a:r>
            <a:r>
              <a:rPr sz="8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velocidad</a:t>
            </a:r>
            <a:r>
              <a:rPr sz="8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variable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</a:t>
            </a:r>
            <a:r>
              <a:rPr sz="850" dirty="0">
                <a:latin typeface="Microsoft Sans Serif"/>
                <a:cs typeface="Microsoft Sans Serif"/>
              </a:rPr>
              <a:t> capaz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40" dirty="0">
                <a:latin typeface="Microsoft Sans Serif"/>
                <a:cs typeface="Microsoft Sans Serif"/>
              </a:rPr>
              <a:t>proporcionar </a:t>
            </a:r>
            <a:r>
              <a:rPr sz="850" spc="5" dirty="0">
                <a:latin typeface="Microsoft Sans Serif"/>
                <a:cs typeface="Microsoft Sans Serif"/>
              </a:rPr>
              <a:t>avance </a:t>
            </a:r>
            <a:r>
              <a:rPr sz="850" spc="40" dirty="0">
                <a:latin typeface="Microsoft Sans Serif"/>
                <a:cs typeface="Microsoft Sans Serif"/>
              </a:rPr>
              <a:t>o </a:t>
            </a:r>
            <a:r>
              <a:rPr sz="850" spc="25" dirty="0">
                <a:latin typeface="Microsoft Sans Serif"/>
                <a:cs typeface="Microsoft Sans Serif"/>
              </a:rPr>
              <a:t>retroceso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esfuerzo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torsión</a:t>
            </a:r>
            <a:r>
              <a:rPr sz="850" i="1" spc="20" dirty="0">
                <a:latin typeface="Trebuchet MS"/>
                <a:cs typeface="Trebuchet MS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60" dirty="0">
                <a:latin typeface="Microsoft Sans Serif"/>
                <a:cs typeface="Microsoft Sans Serif"/>
              </a:rPr>
              <a:t>motor </a:t>
            </a:r>
            <a:r>
              <a:rPr sz="850" spc="40" dirty="0">
                <a:latin typeface="Microsoft Sans Serif"/>
                <a:cs typeface="Microsoft Sans Serif"/>
              </a:rPr>
              <a:t>girando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dirección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hacia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adelante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hacia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atrás.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757003" y="1269614"/>
            <a:ext cx="154940" cy="60273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300" i="1" spc="10" dirty="0">
                <a:solidFill>
                  <a:srgbClr val="211F1F"/>
                </a:solidFill>
                <a:latin typeface="Trebuchet MS"/>
                <a:cs typeface="Trebuchet MS"/>
              </a:rPr>
              <a:t>+</a:t>
            </a:r>
            <a:r>
              <a:rPr sz="300" i="1" spc="-15" dirty="0">
                <a:solidFill>
                  <a:srgbClr val="211F1F"/>
                </a:solidFill>
                <a:latin typeface="Trebuchet MS"/>
                <a:cs typeface="Trebuchet MS"/>
              </a:rPr>
              <a:t> </a:t>
            </a:r>
            <a:r>
              <a:rPr sz="300" i="1" spc="5" dirty="0">
                <a:solidFill>
                  <a:srgbClr val="211F1F"/>
                </a:solidFill>
                <a:latin typeface="Trebuchet MS"/>
                <a:cs typeface="Trebuchet MS"/>
              </a:rPr>
              <a:t>norte</a:t>
            </a:r>
            <a:endParaRPr sz="300">
              <a:latin typeface="Trebuchet MS"/>
              <a:cs typeface="Trebuchet MS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42132" y="1311598"/>
            <a:ext cx="654050" cy="2946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8895" marR="5080" indent="-36830">
              <a:lnSpc>
                <a:spcPct val="147000"/>
              </a:lnSpc>
              <a:spcBef>
                <a:spcPts val="100"/>
              </a:spcBef>
            </a:pPr>
            <a:r>
              <a:rPr sz="600" spc="35" dirty="0">
                <a:solidFill>
                  <a:srgbClr val="211F1F"/>
                </a:solidFill>
                <a:latin typeface="Microsoft Sans Serif"/>
                <a:cs typeface="Microsoft Sans Serif"/>
              </a:rPr>
              <a:t>primer</a:t>
            </a:r>
            <a:r>
              <a:rPr sz="600" spc="-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11F1F"/>
                </a:solidFill>
                <a:latin typeface="Microsoft Sans Serif"/>
                <a:cs typeface="Microsoft Sans Serif"/>
              </a:rPr>
              <a:t>cuadrante  </a:t>
            </a:r>
            <a:r>
              <a:rPr sz="600" spc="10" dirty="0">
                <a:solidFill>
                  <a:srgbClr val="211F1F"/>
                </a:solidFill>
                <a:latin typeface="Microsoft Sans Serif"/>
                <a:cs typeface="Microsoft Sans Serif"/>
              </a:rPr>
              <a:t>Rotación</a:t>
            </a:r>
            <a:r>
              <a:rPr sz="600" spc="-30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11F1F"/>
                </a:solidFill>
                <a:latin typeface="Microsoft Sans Serif"/>
                <a:cs typeface="Microsoft Sans Serif"/>
              </a:rPr>
              <a:t>de</a:t>
            </a:r>
            <a:r>
              <a:rPr sz="600" spc="-2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211F1F"/>
                </a:solidFill>
                <a:latin typeface="Microsoft Sans Serif"/>
                <a:cs typeface="Microsoft Sans Serif"/>
              </a:rPr>
              <a:t>CW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005436" y="1303121"/>
            <a:ext cx="800735" cy="289182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algn="ctr">
              <a:spcBef>
                <a:spcPts val="455"/>
              </a:spcBef>
            </a:pPr>
            <a:r>
              <a:rPr sz="650" spc="15" dirty="0">
                <a:solidFill>
                  <a:srgbClr val="211F1F"/>
                </a:solidFill>
                <a:latin typeface="Microsoft Sans Serif"/>
                <a:cs typeface="Microsoft Sans Serif"/>
              </a:rPr>
              <a:t>Segundo</a:t>
            </a:r>
            <a:r>
              <a:rPr sz="650" spc="-30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211F1F"/>
                </a:solidFill>
                <a:latin typeface="Microsoft Sans Serif"/>
                <a:cs typeface="Microsoft Sans Serif"/>
              </a:rPr>
              <a:t>Cuadrante</a:t>
            </a:r>
            <a:endParaRPr sz="650">
              <a:latin typeface="Microsoft Sans Serif"/>
              <a:cs typeface="Microsoft Sans Serif"/>
            </a:endParaRPr>
          </a:p>
          <a:p>
            <a:pPr marL="6985" algn="ctr">
              <a:spcBef>
                <a:spcPts val="325"/>
              </a:spcBef>
            </a:pPr>
            <a:r>
              <a:rPr sz="600" spc="10" dirty="0">
                <a:solidFill>
                  <a:srgbClr val="211F1F"/>
                </a:solidFill>
                <a:latin typeface="Microsoft Sans Serif"/>
                <a:cs typeface="Microsoft Sans Serif"/>
              </a:rPr>
              <a:t>Rotación</a:t>
            </a:r>
            <a:r>
              <a:rPr sz="600" spc="-30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600" spc="20" dirty="0">
                <a:solidFill>
                  <a:srgbClr val="211F1F"/>
                </a:solidFill>
                <a:latin typeface="Microsoft Sans Serif"/>
                <a:cs typeface="Microsoft Sans Serif"/>
              </a:rPr>
              <a:t>de</a:t>
            </a:r>
            <a:r>
              <a:rPr sz="600" spc="-30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600" spc="-35" dirty="0">
                <a:solidFill>
                  <a:srgbClr val="211F1F"/>
                </a:solidFill>
                <a:latin typeface="Microsoft Sans Serif"/>
                <a:cs typeface="Microsoft Sans Serif"/>
              </a:rPr>
              <a:t>CW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9812796" y="1472601"/>
            <a:ext cx="433705" cy="39878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550" spc="-35" dirty="0">
                <a:solidFill>
                  <a:srgbClr val="211F1F"/>
                </a:solidFill>
                <a:latin typeface="Microsoft Sans Serif"/>
                <a:cs typeface="Microsoft Sans Serif"/>
              </a:rPr>
              <a:t>T</a:t>
            </a:r>
            <a:r>
              <a:rPr sz="550" spc="-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211F1F"/>
                </a:solidFill>
                <a:latin typeface="Microsoft Sans Serif"/>
                <a:cs typeface="Microsoft Sans Serif"/>
              </a:rPr>
              <a:t>=</a:t>
            </a:r>
            <a:r>
              <a:rPr sz="550" spc="-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550" dirty="0">
                <a:solidFill>
                  <a:srgbClr val="211F1F"/>
                </a:solidFill>
                <a:latin typeface="Microsoft Sans Serif"/>
                <a:cs typeface="Microsoft Sans Serif"/>
              </a:rPr>
              <a:t>Par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30"/>
              </a:spcBef>
            </a:pPr>
            <a:r>
              <a:rPr sz="400" spc="15" dirty="0">
                <a:solidFill>
                  <a:srgbClr val="211F1F"/>
                </a:solidFill>
                <a:latin typeface="Microsoft Sans Serif"/>
                <a:cs typeface="Microsoft Sans Serif"/>
              </a:rPr>
              <a:t>N</a:t>
            </a:r>
            <a:r>
              <a:rPr sz="400" spc="-5" dirty="0">
                <a:solidFill>
                  <a:srgbClr val="211F1F"/>
                </a:solidFill>
                <a:latin typeface="Microsoft Sans Serif"/>
                <a:cs typeface="Microsoft Sans Serif"/>
              </a:rPr>
              <a:t> = </a:t>
            </a:r>
            <a:r>
              <a:rPr sz="400" spc="5" dirty="0">
                <a:solidFill>
                  <a:srgbClr val="211F1F"/>
                </a:solidFill>
                <a:latin typeface="Microsoft Sans Serif"/>
                <a:cs typeface="Microsoft Sans Serif"/>
              </a:rPr>
              <a:t>Velocidad</a:t>
            </a:r>
            <a:endParaRPr sz="400">
              <a:latin typeface="Microsoft Sans Serif"/>
              <a:cs typeface="Microsoft Sans Serif"/>
            </a:endParaRPr>
          </a:p>
          <a:p>
            <a:pPr>
              <a:spcBef>
                <a:spcPts val="55"/>
              </a:spcBef>
            </a:pPr>
            <a:endParaRPr sz="350">
              <a:latin typeface="Microsoft Sans Serif"/>
              <a:cs typeface="Microsoft Sans Serif"/>
            </a:endParaRPr>
          </a:p>
          <a:p>
            <a:pPr marL="12700">
              <a:lnSpc>
                <a:spcPts val="640"/>
              </a:lnSpc>
            </a:pPr>
            <a:r>
              <a:rPr sz="550" spc="-10" dirty="0">
                <a:solidFill>
                  <a:srgbClr val="211F1F"/>
                </a:solidFill>
                <a:latin typeface="Microsoft Sans Serif"/>
                <a:cs typeface="Microsoft Sans Serif"/>
              </a:rPr>
              <a:t>+</a:t>
            </a:r>
            <a:r>
              <a:rPr sz="550" spc="-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211F1F"/>
                </a:solidFill>
                <a:latin typeface="Microsoft Sans Serif"/>
                <a:cs typeface="Microsoft Sans Serif"/>
              </a:rPr>
              <a:t>=</a:t>
            </a:r>
            <a:r>
              <a:rPr sz="550" spc="-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550" spc="15" dirty="0">
                <a:solidFill>
                  <a:srgbClr val="211F1F"/>
                </a:solidFill>
                <a:latin typeface="Microsoft Sans Serif"/>
                <a:cs typeface="Microsoft Sans Serif"/>
              </a:rPr>
              <a:t>Adelante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lnSpc>
                <a:spcPts val="640"/>
              </a:lnSpc>
            </a:pPr>
            <a:r>
              <a:rPr sz="550" spc="-10" dirty="0">
                <a:solidFill>
                  <a:srgbClr val="211F1F"/>
                </a:solidFill>
                <a:latin typeface="Microsoft Sans Serif"/>
                <a:cs typeface="Microsoft Sans Serif"/>
              </a:rPr>
              <a:t>-</a:t>
            </a:r>
            <a:r>
              <a:rPr sz="550" spc="-30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550" spc="-10" dirty="0">
                <a:solidFill>
                  <a:srgbClr val="211F1F"/>
                </a:solidFill>
                <a:latin typeface="Microsoft Sans Serif"/>
                <a:cs typeface="Microsoft Sans Serif"/>
              </a:rPr>
              <a:t>=</a:t>
            </a:r>
            <a:r>
              <a:rPr sz="550" spc="-2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550" spc="10" dirty="0">
                <a:solidFill>
                  <a:srgbClr val="211F1F"/>
                </a:solidFill>
                <a:latin typeface="Microsoft Sans Serif"/>
                <a:cs typeface="Microsoft Sans Serif"/>
              </a:rPr>
              <a:t>inversa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8425784" y="1823047"/>
            <a:ext cx="107314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0" dirty="0">
                <a:solidFill>
                  <a:srgbClr val="211F1F"/>
                </a:solidFill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9273960" y="1824733"/>
            <a:ext cx="107314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0" dirty="0">
                <a:solidFill>
                  <a:srgbClr val="211F1F"/>
                </a:solidFill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166781" y="1839406"/>
            <a:ext cx="679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35" dirty="0">
                <a:solidFill>
                  <a:srgbClr val="211F1F"/>
                </a:solidFill>
                <a:latin typeface="Microsoft Sans Serif"/>
                <a:cs typeface="Microsoft Sans Serif"/>
              </a:rPr>
              <a:t>T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450288" y="1831948"/>
            <a:ext cx="679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35" dirty="0">
                <a:solidFill>
                  <a:srgbClr val="211F1F"/>
                </a:solidFill>
                <a:latin typeface="Microsoft Sans Serif"/>
                <a:cs typeface="Microsoft Sans Serif"/>
              </a:rPr>
              <a:t>T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231441" y="1962092"/>
            <a:ext cx="3473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211F1F"/>
                </a:solidFill>
                <a:latin typeface="Microsoft Sans Serif"/>
                <a:cs typeface="Microsoft Sans Serif"/>
              </a:rPr>
              <a:t>Frenado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8245563" y="2178450"/>
            <a:ext cx="34226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211F1F"/>
                </a:solidFill>
                <a:latin typeface="Microsoft Sans Serif"/>
                <a:cs typeface="Microsoft Sans Serif"/>
              </a:rPr>
              <a:t>Conduciendo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9108757" y="1993842"/>
            <a:ext cx="34226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solidFill>
                  <a:srgbClr val="211F1F"/>
                </a:solidFill>
                <a:latin typeface="Microsoft Sans Serif"/>
                <a:cs typeface="Microsoft Sans Serif"/>
              </a:rPr>
              <a:t>Conduciendo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9094533" y="2146700"/>
            <a:ext cx="34734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solidFill>
                  <a:srgbClr val="211F1F"/>
                </a:solidFill>
                <a:latin typeface="Microsoft Sans Serif"/>
                <a:cs typeface="Microsoft Sans Serif"/>
              </a:rPr>
              <a:t>Frenado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7958050" y="2044987"/>
            <a:ext cx="1416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211F1F"/>
                </a:solidFill>
                <a:latin typeface="Microsoft Sans Serif"/>
                <a:cs typeface="Microsoft Sans Serif"/>
              </a:rPr>
              <a:t>-</a:t>
            </a:r>
            <a:r>
              <a:rPr sz="800" spc="-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800" spc="-45" dirty="0">
                <a:solidFill>
                  <a:srgbClr val="211F1F"/>
                </a:solidFill>
                <a:latin typeface="Microsoft Sans Serif"/>
                <a:cs typeface="Microsoft Sans Serif"/>
              </a:rPr>
              <a:t>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9647440" y="2045049"/>
            <a:ext cx="1670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solidFill>
                  <a:srgbClr val="211F1F"/>
                </a:solidFill>
                <a:latin typeface="Microsoft Sans Serif"/>
                <a:cs typeface="Microsoft Sans Serif"/>
              </a:rPr>
              <a:t>+</a:t>
            </a:r>
            <a:r>
              <a:rPr sz="800" spc="-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800" spc="-45" dirty="0">
                <a:solidFill>
                  <a:srgbClr val="211F1F"/>
                </a:solidFill>
                <a:latin typeface="Microsoft Sans Serif"/>
                <a:cs typeface="Microsoft Sans Serif"/>
              </a:rPr>
              <a:t>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8350999" y="2454437"/>
            <a:ext cx="107314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0" dirty="0">
                <a:solidFill>
                  <a:srgbClr val="211F1F"/>
                </a:solidFill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9201265" y="2510083"/>
            <a:ext cx="107314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10" dirty="0">
                <a:solidFill>
                  <a:srgbClr val="211F1F"/>
                </a:solidFill>
                <a:latin typeface="Microsoft Sans Serif"/>
                <a:cs typeface="Microsoft Sans Serif"/>
              </a:rPr>
              <a:t>norte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8180159" y="2509810"/>
            <a:ext cx="679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35" dirty="0">
                <a:solidFill>
                  <a:srgbClr val="211F1F"/>
                </a:solidFill>
                <a:latin typeface="Microsoft Sans Serif"/>
                <a:cs typeface="Microsoft Sans Serif"/>
              </a:rPr>
              <a:t>T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9456688" y="2492990"/>
            <a:ext cx="679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35" dirty="0">
                <a:solidFill>
                  <a:srgbClr val="211F1F"/>
                </a:solidFill>
                <a:latin typeface="Microsoft Sans Serif"/>
                <a:cs typeface="Microsoft Sans Serif"/>
              </a:rPr>
              <a:t>T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8062028" y="2622730"/>
            <a:ext cx="650875" cy="263534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29209">
              <a:spcBef>
                <a:spcPts val="395"/>
              </a:spcBef>
            </a:pPr>
            <a:r>
              <a:rPr sz="450" spc="5" dirty="0">
                <a:solidFill>
                  <a:srgbClr val="211F1F"/>
                </a:solidFill>
                <a:latin typeface="Microsoft Sans Serif"/>
                <a:cs typeface="Microsoft Sans Serif"/>
              </a:rPr>
              <a:t>Rotación</a:t>
            </a:r>
            <a:r>
              <a:rPr sz="450" spc="-30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211F1F"/>
                </a:solidFill>
                <a:latin typeface="Microsoft Sans Serif"/>
                <a:cs typeface="Microsoft Sans Serif"/>
              </a:rPr>
              <a:t>a</a:t>
            </a:r>
            <a:r>
              <a:rPr sz="450" spc="-2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11F1F"/>
                </a:solidFill>
                <a:latin typeface="Microsoft Sans Serif"/>
                <a:cs typeface="Microsoft Sans Serif"/>
              </a:rPr>
              <a:t>la</a:t>
            </a:r>
            <a:r>
              <a:rPr sz="450" spc="-2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11F1F"/>
                </a:solidFill>
                <a:latin typeface="Microsoft Sans Serif"/>
                <a:cs typeface="Microsoft Sans Serif"/>
              </a:rPr>
              <a:t>izquierda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400"/>
              </a:spcBef>
            </a:pPr>
            <a:r>
              <a:rPr sz="600" spc="10" dirty="0">
                <a:latin typeface="Microsoft Sans Serif"/>
                <a:cs typeface="Microsoft Sans Serif"/>
              </a:rPr>
              <a:t>Tercer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Cuadrante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8894029" y="2630039"/>
            <a:ext cx="718820" cy="251351"/>
          </a:xfrm>
          <a:prstGeom prst="rect">
            <a:avLst/>
          </a:prstGeom>
        </p:spPr>
        <p:txBody>
          <a:bodyPr vert="horz" wrap="square" lIns="0" tIns="43180" rIns="0" bIns="0" rtlCol="0">
            <a:spAutoFit/>
          </a:bodyPr>
          <a:lstStyle/>
          <a:p>
            <a:pPr marL="60325">
              <a:spcBef>
                <a:spcPts val="340"/>
              </a:spcBef>
            </a:pPr>
            <a:r>
              <a:rPr sz="450" spc="5" dirty="0">
                <a:solidFill>
                  <a:srgbClr val="211F1F"/>
                </a:solidFill>
                <a:latin typeface="Microsoft Sans Serif"/>
                <a:cs typeface="Microsoft Sans Serif"/>
              </a:rPr>
              <a:t>Rotación</a:t>
            </a:r>
            <a:r>
              <a:rPr sz="450" spc="-20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450" dirty="0">
                <a:solidFill>
                  <a:srgbClr val="211F1F"/>
                </a:solidFill>
                <a:latin typeface="Microsoft Sans Serif"/>
                <a:cs typeface="Microsoft Sans Serif"/>
              </a:rPr>
              <a:t>a</a:t>
            </a:r>
            <a:r>
              <a:rPr sz="450" spc="-20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11F1F"/>
                </a:solidFill>
                <a:latin typeface="Microsoft Sans Serif"/>
                <a:cs typeface="Microsoft Sans Serif"/>
              </a:rPr>
              <a:t>la</a:t>
            </a:r>
            <a:r>
              <a:rPr sz="450" spc="-20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11F1F"/>
                </a:solidFill>
                <a:latin typeface="Microsoft Sans Serif"/>
                <a:cs typeface="Microsoft Sans Serif"/>
              </a:rPr>
              <a:t>izquierda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345"/>
              </a:spcBef>
            </a:pPr>
            <a:r>
              <a:rPr sz="650" spc="20" dirty="0">
                <a:solidFill>
                  <a:srgbClr val="211F1F"/>
                </a:solidFill>
                <a:latin typeface="Microsoft Sans Serif"/>
                <a:cs typeface="Microsoft Sans Serif"/>
              </a:rPr>
              <a:t>Cuarto</a:t>
            </a:r>
            <a:r>
              <a:rPr sz="650" spc="-40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211F1F"/>
                </a:solidFill>
                <a:latin typeface="Microsoft Sans Serif"/>
                <a:cs typeface="Microsoft Sans Serif"/>
              </a:rPr>
              <a:t>Cuadrante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8780487" y="2961684"/>
            <a:ext cx="14541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211F1F"/>
                </a:solidFill>
                <a:latin typeface="Microsoft Sans Serif"/>
                <a:cs typeface="Microsoft Sans Serif"/>
              </a:rPr>
              <a:t>- </a:t>
            </a:r>
            <a:r>
              <a:rPr sz="300" spc="15" dirty="0">
                <a:solidFill>
                  <a:srgbClr val="211F1F"/>
                </a:solidFill>
                <a:latin typeface="Microsoft Sans Serif"/>
                <a:cs typeface="Microsoft Sans Serif"/>
              </a:rPr>
              <a:t>norte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762219" y="3276327"/>
            <a:ext cx="71628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15" dirty="0">
                <a:latin typeface="Arial"/>
                <a:cs typeface="Arial"/>
              </a:rPr>
              <a:t>Frecuencia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7957999" y="3251273"/>
            <a:ext cx="3944620" cy="386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21900"/>
              </a:lnSpc>
              <a:spcBef>
                <a:spcPts val="95"/>
              </a:spcBef>
            </a:pPr>
            <a:r>
              <a:rPr sz="950" spc="-15" dirty="0">
                <a:latin typeface="Microsoft Sans Serif"/>
                <a:cs typeface="Microsoft Sans Serif"/>
              </a:rPr>
              <a:t>La </a:t>
            </a:r>
            <a:r>
              <a:rPr sz="950" spc="15" dirty="0">
                <a:latin typeface="Microsoft Sans Serif"/>
                <a:cs typeface="Microsoft Sans Serif"/>
              </a:rPr>
              <a:t>tasa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variación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forma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onda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periódica.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40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símbolo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frecuencia</a:t>
            </a:r>
            <a:r>
              <a:rPr sz="950" spc="-10" dirty="0">
                <a:latin typeface="Microsoft Sans Serif"/>
                <a:cs typeface="Microsoft Sans Serif"/>
              </a:rPr>
              <a:t> es </a:t>
            </a:r>
            <a:r>
              <a:rPr sz="950" spc="35" dirty="0">
                <a:latin typeface="Microsoft Sans Serif"/>
                <a:cs typeface="Microsoft Sans Serif"/>
              </a:rPr>
              <a:t>"f".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unidad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frecuencia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es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hercios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762219" y="3869418"/>
            <a:ext cx="13309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5" dirty="0">
                <a:latin typeface="Arial"/>
                <a:cs typeface="Arial"/>
              </a:rPr>
              <a:t>Arrancador</a:t>
            </a:r>
            <a:r>
              <a:rPr sz="650" b="1" spc="-2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voltaje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completo</a:t>
            </a:r>
            <a:endParaRPr sz="65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7957999" y="3794281"/>
            <a:ext cx="3806190" cy="57340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>
              <a:lnSpc>
                <a:spcPct val="122100"/>
              </a:lnSpc>
              <a:spcBef>
                <a:spcPts val="75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tipo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arrancador</a:t>
            </a:r>
            <a:r>
              <a:rPr sz="10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menudo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10" dirty="0">
                <a:latin typeface="Microsoft Sans Serif"/>
                <a:cs typeface="Microsoft Sans Serif"/>
              </a:rPr>
              <a:t>usa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motores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inducción </a:t>
            </a:r>
            <a:r>
              <a:rPr sz="950" spc="25" dirty="0">
                <a:latin typeface="Microsoft Sans Serif"/>
                <a:cs typeface="Microsoft Sans Serif"/>
              </a:rPr>
              <a:t>trifásicos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15" dirty="0">
                <a:latin typeface="Microsoft Sans Serif"/>
                <a:cs typeface="Microsoft Sans Serif"/>
              </a:rPr>
              <a:t>aplica la </a:t>
            </a:r>
            <a:r>
              <a:rPr sz="950" spc="25" dirty="0">
                <a:latin typeface="Microsoft Sans Serif"/>
                <a:cs typeface="Microsoft Sans Serif"/>
              </a:rPr>
              <a:t>línea </a:t>
            </a:r>
            <a:r>
              <a:rPr sz="950" spc="35" dirty="0">
                <a:latin typeface="Microsoft Sans Serif"/>
                <a:cs typeface="Microsoft Sans Serif"/>
              </a:rPr>
              <a:t>completa </a:t>
            </a:r>
            <a:r>
              <a:rPr sz="10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 </a:t>
            </a:r>
            <a:r>
              <a:rPr sz="1000" i="1" spc="-35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inmediatamente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motor.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veces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15" dirty="0">
                <a:latin typeface="Microsoft Sans Serif"/>
                <a:cs typeface="Microsoft Sans Serif"/>
              </a:rPr>
              <a:t>le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llama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arranque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directo.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9229738" y="4544886"/>
            <a:ext cx="401320" cy="2419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algn="ctr">
              <a:spcBef>
                <a:spcPts val="135"/>
              </a:spcBef>
            </a:pPr>
            <a:r>
              <a:rPr sz="550" spc="10" dirty="0">
                <a:latin typeface="Microsoft Sans Serif"/>
                <a:cs typeface="Microsoft Sans Serif"/>
              </a:rPr>
              <a:t>Sobrecarga</a:t>
            </a:r>
            <a:endParaRPr sz="550">
              <a:latin typeface="Microsoft Sans Serif"/>
              <a:cs typeface="Microsoft Sans Serif"/>
            </a:endParaRPr>
          </a:p>
          <a:p>
            <a:pPr marR="10795" algn="ctr">
              <a:spcBef>
                <a:spcPts val="50"/>
              </a:spcBef>
            </a:pPr>
            <a:r>
              <a:rPr sz="800" spc="-15" dirty="0">
                <a:latin typeface="Microsoft Sans Serif"/>
                <a:cs typeface="Microsoft Sans Serif"/>
              </a:rPr>
              <a:t>Relé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1307853" y="4561109"/>
            <a:ext cx="59372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latin typeface="Microsoft Sans Serif"/>
                <a:cs typeface="Microsoft Sans Serif"/>
              </a:rPr>
              <a:t>Arrancador</a:t>
            </a:r>
            <a:r>
              <a:rPr sz="450" spc="-3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30" dirty="0">
                <a:latin typeface="Microsoft Sans Serif"/>
                <a:cs typeface="Microsoft Sans Serif"/>
              </a:rPr>
              <a:t> </a:t>
            </a:r>
            <a:r>
              <a:rPr sz="450" spc="30" dirty="0">
                <a:latin typeface="Microsoft Sans Serif"/>
                <a:cs typeface="Microsoft Sans Serif"/>
              </a:rPr>
              <a:t>motor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7958000" y="4642389"/>
            <a:ext cx="6470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Cortacircuitos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8734828" y="4635616"/>
            <a:ext cx="4527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Microsoft Sans Serif"/>
                <a:cs typeface="Microsoft Sans Serif"/>
              </a:rPr>
              <a:t>contactor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9000741" y="4933219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9000741" y="5187219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9356545" y="4849399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OL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9356545" y="5062759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OL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0677954" y="5041981"/>
            <a:ext cx="4527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Microsoft Sans Serif"/>
                <a:cs typeface="Microsoft Sans Serif"/>
              </a:rPr>
              <a:t>contactor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9356545" y="5326918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OL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8082277" y="4940838"/>
            <a:ext cx="321310" cy="635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L1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2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12700"/>
            <a:r>
              <a:rPr sz="800" spc="-10" dirty="0">
                <a:latin typeface="Microsoft Sans Serif"/>
                <a:cs typeface="Microsoft Sans Serif"/>
              </a:rPr>
              <a:t>L2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880"/>
              </a:spcBef>
              <a:tabLst>
                <a:tab pos="307975" algn="l"/>
              </a:tabLst>
            </a:pPr>
            <a:r>
              <a:rPr sz="800" spc="-10" dirty="0">
                <a:latin typeface="Microsoft Sans Serif"/>
                <a:cs typeface="Microsoft Sans Serif"/>
              </a:rPr>
              <a:t>L3</a:t>
            </a:r>
            <a:r>
              <a:rPr sz="800" spc="15" dirty="0">
                <a:latin typeface="Microsoft Sans Serif"/>
                <a:cs typeface="Microsoft Sans Serif"/>
              </a:rPr>
              <a:t> </a:t>
            </a:r>
            <a:r>
              <a:rPr sz="8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9000741" y="5451379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0817349" y="5484656"/>
            <a:ext cx="401320" cy="2419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algn="ctr">
              <a:spcBef>
                <a:spcPts val="135"/>
              </a:spcBef>
            </a:pPr>
            <a:r>
              <a:rPr sz="550" spc="10" dirty="0">
                <a:latin typeface="Microsoft Sans Serif"/>
                <a:cs typeface="Microsoft Sans Serif"/>
              </a:rPr>
              <a:t>Sobrecarga</a:t>
            </a:r>
            <a:endParaRPr sz="550">
              <a:latin typeface="Microsoft Sans Serif"/>
              <a:cs typeface="Microsoft Sans Serif"/>
            </a:endParaRPr>
          </a:p>
          <a:p>
            <a:pPr marR="11430" algn="ctr">
              <a:spcBef>
                <a:spcPts val="50"/>
              </a:spcBef>
            </a:pPr>
            <a:r>
              <a:rPr sz="800" spc="-15" dirty="0">
                <a:latin typeface="Microsoft Sans Serif"/>
                <a:cs typeface="Microsoft Sans Serif"/>
              </a:rPr>
              <a:t>Relé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0426698" y="5784119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5" dirty="0">
                <a:latin typeface="Microsoft Sans Serif"/>
                <a:cs typeface="Microsoft Sans Serif"/>
              </a:rPr>
              <a:t>OL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9986362" y="6040659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5" dirty="0">
                <a:latin typeface="Microsoft Sans Serif"/>
                <a:cs typeface="Microsoft Sans Serif"/>
              </a:rPr>
              <a:t>METRO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8712401" y="6196867"/>
            <a:ext cx="3625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Auxiliar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8698278" y="6299844"/>
            <a:ext cx="423545" cy="262892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>
              <a:spcBef>
                <a:spcPts val="350"/>
              </a:spcBef>
            </a:pPr>
            <a:r>
              <a:rPr sz="650" dirty="0">
                <a:latin typeface="Microsoft Sans Serif"/>
                <a:cs typeface="Microsoft Sans Serif"/>
              </a:rPr>
              <a:t>(Tenencia)</a:t>
            </a:r>
            <a:endParaRPr sz="650">
              <a:latin typeface="Microsoft Sans Serif"/>
              <a:cs typeface="Microsoft Sans Serif"/>
            </a:endParaRPr>
          </a:p>
          <a:p>
            <a:pPr marL="43180">
              <a:spcBef>
                <a:spcPts val="229"/>
              </a:spcBef>
            </a:pPr>
            <a:r>
              <a:rPr sz="600" spc="15" dirty="0">
                <a:latin typeface="Microsoft Sans Serif"/>
                <a:cs typeface="Microsoft Sans Serif"/>
              </a:rPr>
              <a:t>Contacto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9392511" y="6342918"/>
            <a:ext cx="3270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35" dirty="0">
                <a:latin typeface="Microsoft Sans Serif"/>
                <a:cs typeface="Microsoft Sans Serif"/>
              </a:rPr>
              <a:t>Mamá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9892789" y="6334028"/>
            <a:ext cx="269240" cy="2410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50" spc="25" dirty="0">
                <a:latin typeface="Microsoft Sans Serif"/>
                <a:cs typeface="Microsoft Sans Serif"/>
              </a:rPr>
              <a:t>Inicio</a:t>
            </a:r>
            <a:endParaRPr sz="750">
              <a:latin typeface="Microsoft Sans Serif"/>
              <a:cs typeface="Microsoft Sans Serif"/>
            </a:endParaRPr>
          </a:p>
          <a:p>
            <a:pPr marL="53975" algn="ctr">
              <a:spcBef>
                <a:spcPts val="409"/>
              </a:spcBef>
            </a:pPr>
            <a:r>
              <a:rPr sz="400" spc="10" dirty="0">
                <a:latin typeface="Microsoft Sans Serif"/>
                <a:cs typeface="Microsoft Sans Serif"/>
              </a:rPr>
              <a:t>Bobina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10306809" y="6330323"/>
            <a:ext cx="401320" cy="261620"/>
          </a:xfrm>
          <a:prstGeom prst="rect">
            <a:avLst/>
          </a:prstGeom>
        </p:spPr>
        <p:txBody>
          <a:bodyPr vert="horz" wrap="square" lIns="0" tIns="41910" rIns="0" bIns="0" rtlCol="0">
            <a:spAutoFit/>
          </a:bodyPr>
          <a:lstStyle/>
          <a:p>
            <a:pPr marL="12700">
              <a:spcBef>
                <a:spcPts val="330"/>
              </a:spcBef>
            </a:pPr>
            <a:r>
              <a:rPr sz="550" spc="10" dirty="0">
                <a:latin typeface="Microsoft Sans Serif"/>
                <a:cs typeface="Microsoft Sans Serif"/>
              </a:rPr>
              <a:t>Sobrecarga</a:t>
            </a:r>
            <a:endParaRPr sz="550">
              <a:latin typeface="Microsoft Sans Serif"/>
              <a:cs typeface="Microsoft Sans Serif"/>
            </a:endParaRPr>
          </a:p>
          <a:p>
            <a:pPr marL="43180">
              <a:spcBef>
                <a:spcPts val="250"/>
              </a:spcBef>
            </a:pPr>
            <a:r>
              <a:rPr sz="600" spc="15" dirty="0">
                <a:latin typeface="Microsoft Sans Serif"/>
                <a:cs typeface="Microsoft Sans Serif"/>
              </a:rPr>
              <a:t>Contacto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5762219" y="6893292"/>
            <a:ext cx="3403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dirty="0">
                <a:latin typeface="Arial"/>
                <a:cs typeface="Arial"/>
              </a:rPr>
              <a:t>Fusible</a:t>
            </a:r>
            <a:endParaRPr sz="7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7957999" y="6814792"/>
            <a:ext cx="4238625" cy="94615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25" dirty="0">
                <a:latin typeface="Microsoft Sans Serif"/>
                <a:cs typeface="Microsoft Sans Serif"/>
              </a:rPr>
              <a:t>dispositivo diseñado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40" dirty="0">
                <a:latin typeface="Microsoft Sans Serif"/>
                <a:cs typeface="Microsoft Sans Serif"/>
              </a:rPr>
              <a:t>abrir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30" dirty="0">
                <a:latin typeface="Microsoft Sans Serif"/>
                <a:cs typeface="Microsoft Sans Serif"/>
              </a:rPr>
              <a:t>circuito cuando </a:t>
            </a:r>
            <a:r>
              <a:rPr sz="850" spc="15" dirty="0">
                <a:latin typeface="Microsoft Sans Serif"/>
                <a:cs typeface="Microsoft Sans Serif"/>
              </a:rPr>
              <a:t>está clasificado </a:t>
            </a:r>
            <a:r>
              <a:rPr sz="8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850" i="1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supera. </a:t>
            </a:r>
            <a:r>
              <a:rPr sz="850" dirty="0">
                <a:latin typeface="Microsoft Sans Serif"/>
                <a:cs typeface="Microsoft Sans Serif"/>
              </a:rPr>
              <a:t>Esto </a:t>
            </a:r>
            <a:r>
              <a:rPr sz="850" spc="35" dirty="0">
                <a:latin typeface="Microsoft Sans Serif"/>
                <a:cs typeface="Microsoft Sans Serif"/>
              </a:rPr>
              <a:t>generalmente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35" dirty="0">
                <a:latin typeface="Microsoft Sans Serif"/>
                <a:cs typeface="Microsoft Sans Serif"/>
              </a:rPr>
              <a:t>logra </a:t>
            </a:r>
            <a:r>
              <a:rPr sz="850" spc="30" dirty="0">
                <a:latin typeface="Microsoft Sans Serif"/>
                <a:cs typeface="Microsoft Sans Serif"/>
              </a:rPr>
              <a:t>cuando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40" dirty="0">
                <a:latin typeface="Microsoft Sans Serif"/>
                <a:cs typeface="Microsoft Sans Serif"/>
              </a:rPr>
              <a:t>derrite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20" dirty="0">
                <a:latin typeface="Microsoft Sans Serif"/>
                <a:cs typeface="Microsoft Sans Serif"/>
              </a:rPr>
              <a:t>eslabón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metal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20" dirty="0">
                <a:latin typeface="Microsoft Sans Serif"/>
                <a:cs typeface="Microsoft Sans Serif"/>
              </a:rPr>
              <a:t> fusible. </a:t>
            </a:r>
            <a:r>
              <a:rPr sz="850" spc="-5" dirty="0">
                <a:latin typeface="Microsoft Sans Serif"/>
                <a:cs typeface="Microsoft Sans Serif"/>
              </a:rPr>
              <a:t>Los </a:t>
            </a:r>
            <a:r>
              <a:rPr sz="850" spc="20" dirty="0">
                <a:latin typeface="Microsoft Sans Serif"/>
                <a:cs typeface="Microsoft Sans Serif"/>
              </a:rPr>
              <a:t>fusibles renovables </a:t>
            </a:r>
            <a:r>
              <a:rPr sz="850" spc="45" dirty="0">
                <a:latin typeface="Microsoft Sans Serif"/>
                <a:cs typeface="Microsoft Sans Serif"/>
              </a:rPr>
              <a:t>permiten </a:t>
            </a:r>
            <a:r>
              <a:rPr sz="850" spc="10" dirty="0">
                <a:latin typeface="Microsoft Sans Serif"/>
                <a:cs typeface="Microsoft Sans Serif"/>
              </a:rPr>
              <a:t>al </a:t>
            </a:r>
            <a:r>
              <a:rPr sz="850" spc="30" dirty="0">
                <a:latin typeface="Microsoft Sans Serif"/>
                <a:cs typeface="Microsoft Sans Serif"/>
              </a:rPr>
              <a:t>usuario </a:t>
            </a:r>
            <a:r>
              <a:rPr sz="850" spc="25" dirty="0">
                <a:latin typeface="Microsoft Sans Serif"/>
                <a:cs typeface="Microsoft Sans Serif"/>
              </a:rPr>
              <a:t>reemplazar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10" dirty="0">
                <a:latin typeface="Microsoft Sans Serif"/>
                <a:cs typeface="Microsoft Sans Serif"/>
              </a:rPr>
              <a:t>enlace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20" dirty="0">
                <a:latin typeface="Microsoft Sans Serif"/>
                <a:cs typeface="Microsoft Sans Serif"/>
              </a:rPr>
              <a:t> fusibles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no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renovables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no.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Los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fusibles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están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disponibles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varios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tamaños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25" dirty="0">
                <a:latin typeface="Microsoft Sans Serif"/>
                <a:cs typeface="Microsoft Sans Serif"/>
              </a:rPr>
              <a:t>tipos.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Algunos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tienen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retraso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tiempo.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5762219" y="7990571"/>
            <a:ext cx="7150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5" dirty="0">
                <a:latin typeface="Arial"/>
                <a:cs typeface="Arial"/>
              </a:rPr>
              <a:t>Clase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fusible</a:t>
            </a:r>
            <a:endParaRPr sz="7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7957999" y="7913457"/>
            <a:ext cx="4055745" cy="39751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20" dirty="0">
                <a:latin typeface="Microsoft Sans Serif"/>
                <a:cs typeface="Microsoft Sans Serif"/>
              </a:rPr>
              <a:t>Designación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letra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dada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fusible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identificar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sus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características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-22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funcionamiento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construcción.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5762220" y="8479908"/>
            <a:ext cx="1508125" cy="386080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12700">
              <a:spcBef>
                <a:spcPts val="165"/>
              </a:spcBef>
            </a:pPr>
            <a:r>
              <a:rPr sz="1100" b="1" spc="55" dirty="0">
                <a:latin typeface="Arial"/>
                <a:cs typeface="Arial"/>
              </a:rPr>
              <a:t>Instituto</a:t>
            </a:r>
            <a:r>
              <a:rPr sz="1100" b="1" spc="-35" dirty="0">
                <a:latin typeface="Arial"/>
                <a:cs typeface="Arial"/>
              </a:rPr>
              <a:t> </a:t>
            </a:r>
            <a:r>
              <a:rPr sz="1100" b="1" spc="35" dirty="0">
                <a:latin typeface="Arial"/>
                <a:cs typeface="Arial"/>
              </a:rPr>
              <a:t>Alemán</a:t>
            </a:r>
            <a:r>
              <a:rPr sz="1100" b="1" spc="-30" dirty="0">
                <a:latin typeface="Arial"/>
                <a:cs typeface="Arial"/>
              </a:rPr>
              <a:t> </a:t>
            </a:r>
            <a:r>
              <a:rPr sz="1100" b="1" spc="30" dirty="0">
                <a:latin typeface="Arial"/>
                <a:cs typeface="Arial"/>
              </a:rPr>
              <a:t>de</a:t>
            </a:r>
            <a:endParaRPr sz="1100">
              <a:latin typeface="Arial"/>
              <a:cs typeface="Arial"/>
            </a:endParaRPr>
          </a:p>
          <a:p>
            <a:pPr marL="12700">
              <a:spcBef>
                <a:spcPts val="70"/>
              </a:spcBef>
            </a:pPr>
            <a:r>
              <a:rPr sz="1150" b="1" spc="35" dirty="0">
                <a:latin typeface="Arial"/>
                <a:cs typeface="Arial"/>
              </a:rPr>
              <a:t>Normalización</a:t>
            </a:r>
            <a:r>
              <a:rPr sz="1150" b="1" spc="-55" dirty="0">
                <a:latin typeface="Arial"/>
                <a:cs typeface="Arial"/>
              </a:rPr>
              <a:t> </a:t>
            </a:r>
            <a:r>
              <a:rPr sz="1150" b="1" spc="50" dirty="0">
                <a:latin typeface="Arial"/>
                <a:cs typeface="Arial"/>
              </a:rPr>
              <a:t>(DIN)</a:t>
            </a:r>
            <a:endParaRPr sz="115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7957999" y="8469362"/>
            <a:ext cx="3783329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10" dirty="0">
                <a:latin typeface="Microsoft Sans Serif"/>
                <a:cs typeface="Microsoft Sans Serif"/>
              </a:rPr>
              <a:t>Reconocida </a:t>
            </a:r>
            <a:r>
              <a:rPr sz="950" spc="20" dirty="0">
                <a:latin typeface="Microsoft Sans Serif"/>
                <a:cs typeface="Microsoft Sans Serif"/>
              </a:rPr>
              <a:t>desde </a:t>
            </a:r>
            <a:r>
              <a:rPr sz="950" spc="15" dirty="0">
                <a:latin typeface="Microsoft Sans Serif"/>
                <a:cs typeface="Microsoft Sans Serif"/>
              </a:rPr>
              <a:t>1975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0" dirty="0">
                <a:latin typeface="Microsoft Sans Serif"/>
                <a:cs typeface="Microsoft Sans Serif"/>
              </a:rPr>
              <a:t>organización de </a:t>
            </a:r>
            <a:r>
              <a:rPr sz="950" spc="25" dirty="0">
                <a:latin typeface="Microsoft Sans Serif"/>
                <a:cs typeface="Microsoft Sans Serif"/>
              </a:rPr>
              <a:t>estándares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4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representa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intereses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alemanes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nivel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nacional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internacional.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231398" y="1293295"/>
            <a:ext cx="1501150" cy="1624938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10058555" y="5994393"/>
            <a:ext cx="53340" cy="104775"/>
            <a:chOff x="5003955" y="5994392"/>
            <a:chExt cx="53340" cy="104775"/>
          </a:xfrm>
        </p:grpSpPr>
        <p:sp>
          <p:nvSpPr>
            <p:cNvPr id="4" name="object 4"/>
            <p:cNvSpPr/>
            <p:nvPr/>
          </p:nvSpPr>
          <p:spPr>
            <a:xfrm>
              <a:off x="5030320" y="6006843"/>
              <a:ext cx="0" cy="92075"/>
            </a:xfrm>
            <a:custGeom>
              <a:avLst/>
              <a:gdLst/>
              <a:ahLst/>
              <a:cxnLst/>
              <a:rect l="l" t="t" r="r" b="b"/>
              <a:pathLst>
                <a:path h="92075">
                  <a:moveTo>
                    <a:pt x="0" y="91795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010355" y="6000793"/>
              <a:ext cx="40005" cy="31115"/>
            </a:xfrm>
            <a:custGeom>
              <a:avLst/>
              <a:gdLst/>
              <a:ahLst/>
              <a:cxnLst/>
              <a:rect l="l" t="t" r="r" b="b"/>
              <a:pathLst>
                <a:path w="40004" h="31114">
                  <a:moveTo>
                    <a:pt x="0" y="30810"/>
                  </a:moveTo>
                  <a:lnTo>
                    <a:pt x="19964" y="0"/>
                  </a:lnTo>
                  <a:lnTo>
                    <a:pt x="39941" y="3081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0086635" y="6532126"/>
            <a:ext cx="94615" cy="22860"/>
          </a:xfrm>
          <a:custGeom>
            <a:avLst/>
            <a:gdLst/>
            <a:ahLst/>
            <a:cxnLst/>
            <a:rect l="l" t="t" r="r" b="b"/>
            <a:pathLst>
              <a:path w="94614" h="22859">
                <a:moveTo>
                  <a:pt x="94602" y="0"/>
                </a:moveTo>
                <a:lnTo>
                  <a:pt x="0" y="0"/>
                </a:lnTo>
              </a:path>
              <a:path w="94614" h="22859">
                <a:moveTo>
                  <a:pt x="80759" y="22682"/>
                </a:moveTo>
                <a:lnTo>
                  <a:pt x="14389" y="22682"/>
                </a:lnTo>
              </a:path>
            </a:pathLst>
          </a:custGeom>
          <a:ln w="12700">
            <a:solidFill>
              <a:srgbClr val="9A9C9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7970895" y="5320900"/>
            <a:ext cx="3162935" cy="1333500"/>
            <a:chOff x="2916294" y="5320900"/>
            <a:chExt cx="3162935" cy="1333500"/>
          </a:xfrm>
        </p:grpSpPr>
        <p:sp>
          <p:nvSpPr>
            <p:cNvPr id="8" name="object 8"/>
            <p:cNvSpPr/>
            <p:nvPr/>
          </p:nvSpPr>
          <p:spPr>
            <a:xfrm>
              <a:off x="3269554" y="6529086"/>
              <a:ext cx="94615" cy="12700"/>
            </a:xfrm>
            <a:custGeom>
              <a:avLst/>
              <a:gdLst/>
              <a:ahLst/>
              <a:cxnLst/>
              <a:rect l="l" t="t" r="r" b="b"/>
              <a:pathLst>
                <a:path w="94614" h="12700">
                  <a:moveTo>
                    <a:pt x="0" y="12699"/>
                  </a:moveTo>
                  <a:lnTo>
                    <a:pt x="94602" y="12699"/>
                  </a:lnTo>
                  <a:lnTo>
                    <a:pt x="94602" y="0"/>
                  </a:lnTo>
                  <a:lnTo>
                    <a:pt x="0" y="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69554" y="6529086"/>
              <a:ext cx="94615" cy="12700"/>
            </a:xfrm>
            <a:custGeom>
              <a:avLst/>
              <a:gdLst/>
              <a:ahLst/>
              <a:cxnLst/>
              <a:rect l="l" t="t" r="r" b="b"/>
              <a:pathLst>
                <a:path w="94614" h="12700">
                  <a:moveTo>
                    <a:pt x="0" y="12699"/>
                  </a:moveTo>
                  <a:lnTo>
                    <a:pt x="94602" y="12699"/>
                  </a:lnTo>
                  <a:lnTo>
                    <a:pt x="94602" y="0"/>
                  </a:lnTo>
                  <a:lnTo>
                    <a:pt x="0" y="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84485" y="6551770"/>
              <a:ext cx="66675" cy="12700"/>
            </a:xfrm>
            <a:custGeom>
              <a:avLst/>
              <a:gdLst/>
              <a:ahLst/>
              <a:cxnLst/>
              <a:rect l="l" t="t" r="r" b="b"/>
              <a:pathLst>
                <a:path w="66675" h="12700">
                  <a:moveTo>
                    <a:pt x="0" y="12699"/>
                  </a:moveTo>
                  <a:lnTo>
                    <a:pt x="66382" y="12699"/>
                  </a:lnTo>
                  <a:lnTo>
                    <a:pt x="66382" y="0"/>
                  </a:lnTo>
                  <a:lnTo>
                    <a:pt x="0" y="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284485" y="6551770"/>
              <a:ext cx="66675" cy="12700"/>
            </a:xfrm>
            <a:custGeom>
              <a:avLst/>
              <a:gdLst/>
              <a:ahLst/>
              <a:cxnLst/>
              <a:rect l="l" t="t" r="r" b="b"/>
              <a:pathLst>
                <a:path w="66675" h="12700">
                  <a:moveTo>
                    <a:pt x="0" y="12699"/>
                  </a:moveTo>
                  <a:lnTo>
                    <a:pt x="66382" y="12699"/>
                  </a:lnTo>
                  <a:lnTo>
                    <a:pt x="66382" y="0"/>
                  </a:lnTo>
                  <a:lnTo>
                    <a:pt x="0" y="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16294" y="5320900"/>
              <a:ext cx="3162879" cy="133344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5762310" y="496788"/>
            <a:ext cx="46228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5" dirty="0">
                <a:latin typeface="Arial"/>
                <a:cs typeface="Arial"/>
              </a:rPr>
              <a:t>Tierra</a:t>
            </a:r>
            <a:endParaRPr sz="11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85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958089" y="496788"/>
            <a:ext cx="3760470" cy="38354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>
              <a:lnSpc>
                <a:spcPct val="104299"/>
              </a:lnSpc>
              <a:spcBef>
                <a:spcPts val="40"/>
              </a:spcBef>
            </a:pPr>
            <a:r>
              <a:rPr sz="1150" spc="25" dirty="0">
                <a:latin typeface="Microsoft Sans Serif"/>
                <a:cs typeface="Microsoft Sans Serif"/>
              </a:rPr>
              <a:t>Una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35" dirty="0">
                <a:latin typeface="Microsoft Sans Serif"/>
                <a:cs typeface="Microsoft Sans Serif"/>
              </a:rPr>
              <a:t>conexión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5" dirty="0">
                <a:latin typeface="Microsoft Sans Serif"/>
                <a:cs typeface="Microsoft Sans Serif"/>
              </a:rPr>
              <a:t>a</a:t>
            </a:r>
            <a:r>
              <a:rPr sz="1150" spc="-5" dirty="0">
                <a:latin typeface="Microsoft Sans Serif"/>
                <a:cs typeface="Microsoft Sans Serif"/>
              </a:rPr>
              <a:t> </a:t>
            </a:r>
            <a:r>
              <a:rPr sz="1150" spc="50" dirty="0">
                <a:latin typeface="Microsoft Sans Serif"/>
                <a:cs typeface="Microsoft Sans Serif"/>
              </a:rPr>
              <a:t>tierra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55" dirty="0">
                <a:latin typeface="Microsoft Sans Serif"/>
                <a:cs typeface="Microsoft Sans Serif"/>
              </a:rPr>
              <a:t>o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5" dirty="0">
                <a:latin typeface="Microsoft Sans Serif"/>
                <a:cs typeface="Microsoft Sans Serif"/>
              </a:rPr>
              <a:t>a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70" dirty="0">
                <a:latin typeface="Microsoft Sans Serif"/>
                <a:cs typeface="Microsoft Sans Serif"/>
              </a:rPr>
              <a:t>un</a:t>
            </a:r>
            <a:r>
              <a:rPr sz="1150" spc="-5" dirty="0">
                <a:latin typeface="Microsoft Sans Serif"/>
                <a:cs typeface="Microsoft Sans Serif"/>
              </a:rPr>
              <a:t> </a:t>
            </a:r>
            <a:r>
              <a:rPr sz="1150" spc="50" dirty="0">
                <a:latin typeface="Microsoft Sans Serif"/>
                <a:cs typeface="Microsoft Sans Serif"/>
              </a:rPr>
              <a:t>objeto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50" dirty="0">
                <a:latin typeface="Microsoft Sans Serif"/>
                <a:cs typeface="Microsoft Sans Serif"/>
              </a:rPr>
              <a:t>conductor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50" dirty="0">
                <a:latin typeface="Microsoft Sans Serif"/>
                <a:cs typeface="Microsoft Sans Serif"/>
              </a:rPr>
              <a:t>como</a:t>
            </a:r>
            <a:r>
              <a:rPr sz="1150" spc="-5" dirty="0">
                <a:latin typeface="Microsoft Sans Serif"/>
                <a:cs typeface="Microsoft Sans Serif"/>
              </a:rPr>
              <a:t> </a:t>
            </a:r>
            <a:r>
              <a:rPr sz="1150" spc="20" dirty="0">
                <a:latin typeface="Microsoft Sans Serif"/>
                <a:cs typeface="Microsoft Sans Serif"/>
              </a:rPr>
              <a:t>el </a:t>
            </a:r>
            <a:r>
              <a:rPr sz="1150" spc="-290" dirty="0">
                <a:latin typeface="Microsoft Sans Serif"/>
                <a:cs typeface="Microsoft Sans Serif"/>
              </a:rPr>
              <a:t> </a:t>
            </a:r>
            <a:r>
              <a:rPr sz="1150" spc="5" dirty="0">
                <a:latin typeface="Microsoft Sans Serif"/>
                <a:cs typeface="Microsoft Sans Serif"/>
              </a:rPr>
              <a:t>chasis</a:t>
            </a:r>
            <a:r>
              <a:rPr sz="1150" spc="-15" dirty="0">
                <a:latin typeface="Microsoft Sans Serif"/>
                <a:cs typeface="Microsoft Sans Serif"/>
              </a:rPr>
              <a:t> </a:t>
            </a:r>
            <a:r>
              <a:rPr sz="1150" spc="35" dirty="0">
                <a:latin typeface="Microsoft Sans Serif"/>
                <a:cs typeface="Microsoft Sans Serif"/>
              </a:rPr>
              <a:t>de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70" dirty="0">
                <a:latin typeface="Microsoft Sans Serif"/>
                <a:cs typeface="Microsoft Sans Serif"/>
              </a:rPr>
              <a:t>un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40" dirty="0">
                <a:latin typeface="Microsoft Sans Serif"/>
                <a:cs typeface="Microsoft Sans Serif"/>
              </a:rPr>
              <a:t>equipo.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8140" y="1001683"/>
            <a:ext cx="1859280" cy="400685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marL="1094740" algn="ctr">
              <a:spcBef>
                <a:spcPts val="430"/>
              </a:spcBef>
            </a:pPr>
            <a:r>
              <a:rPr sz="650" spc="15" dirty="0">
                <a:latin typeface="Microsoft Sans Serif"/>
                <a:cs typeface="Microsoft Sans Serif"/>
              </a:rPr>
              <a:t>Entrada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servicio</a:t>
            </a:r>
            <a:endParaRPr sz="650">
              <a:latin typeface="Microsoft Sans Serif"/>
              <a:cs typeface="Microsoft Sans Serif"/>
            </a:endParaRPr>
          </a:p>
          <a:p>
            <a:pPr marL="1095375" algn="ctr">
              <a:spcBef>
                <a:spcPts val="280"/>
              </a:spcBef>
            </a:pPr>
            <a:r>
              <a:rPr sz="550" spc="15" dirty="0">
                <a:latin typeface="Microsoft Sans Serif"/>
                <a:cs typeface="Microsoft Sans Serif"/>
              </a:rPr>
              <a:t>Centro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  <a:p>
            <a:pPr marR="780415" algn="ctr">
              <a:spcBef>
                <a:spcPts val="120"/>
              </a:spcBef>
            </a:pPr>
            <a:r>
              <a:rPr sz="650" spc="25" dirty="0">
                <a:latin typeface="Microsoft Sans Serif"/>
                <a:cs typeface="Microsoft Sans Serif"/>
              </a:rPr>
              <a:t>Transformador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Secundario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742650" y="1641881"/>
            <a:ext cx="3397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30" dirty="0">
                <a:latin typeface="Microsoft Sans Serif"/>
                <a:cs typeface="Microsoft Sans Serif"/>
              </a:rPr>
              <a:t>Neutral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314690" y="2101619"/>
            <a:ext cx="1532890" cy="2744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12090">
              <a:spcBef>
                <a:spcPts val="100"/>
              </a:spcBef>
            </a:pPr>
            <a:r>
              <a:rPr sz="600" spc="20" dirty="0">
                <a:latin typeface="Microsoft Sans Serif"/>
                <a:cs typeface="Microsoft Sans Serif"/>
              </a:rPr>
              <a:t>Conductor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neutro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30" dirty="0">
                <a:latin typeface="Microsoft Sans Serif"/>
                <a:cs typeface="Microsoft Sans Serif"/>
              </a:rPr>
              <a:t>unido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al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electrodo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640"/>
              </a:spcBef>
            </a:pP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puesta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tierra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del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gabinete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102704" y="2961409"/>
            <a:ext cx="93408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latin typeface="Microsoft Sans Serif"/>
                <a:cs typeface="Microsoft Sans Serif"/>
              </a:rPr>
              <a:t>Electrodo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puesta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tierra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762310" y="3309219"/>
            <a:ext cx="91059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15" dirty="0">
                <a:latin typeface="Arial"/>
                <a:cs typeface="Arial"/>
              </a:rPr>
              <a:t>Falla</a:t>
            </a:r>
            <a:r>
              <a:rPr sz="1100" b="1" spc="-50" dirty="0">
                <a:latin typeface="Arial"/>
                <a:cs typeface="Arial"/>
              </a:rPr>
              <a:t> </a:t>
            </a:r>
            <a:r>
              <a:rPr sz="1100" b="1" spc="50" dirty="0">
                <a:latin typeface="Arial"/>
                <a:cs typeface="Arial"/>
              </a:rPr>
              <a:t>a</a:t>
            </a:r>
            <a:r>
              <a:rPr sz="1100" b="1" spc="-45" dirty="0">
                <a:latin typeface="Arial"/>
                <a:cs typeface="Arial"/>
              </a:rPr>
              <a:t> </a:t>
            </a:r>
            <a:r>
              <a:rPr sz="1100" b="1" spc="60" dirty="0"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958090" y="3282904"/>
            <a:ext cx="4132579" cy="76454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20" dirty="0">
                <a:latin typeface="Microsoft Sans Serif"/>
                <a:cs typeface="Microsoft Sans Serif"/>
              </a:rPr>
              <a:t>Una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condición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toma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camino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involuntario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tierra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 </a:t>
            </a:r>
            <a:r>
              <a:rPr sz="900" spc="-15" dirty="0">
                <a:latin typeface="Microsoft Sans Serif"/>
                <a:cs typeface="Microsoft Sans Serif"/>
              </a:rPr>
              <a:t>Las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fallas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tierra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pueden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poner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peligro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las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personas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dañar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equipo.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Por </a:t>
            </a:r>
            <a:r>
              <a:rPr sz="900" spc="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esta </a:t>
            </a:r>
            <a:r>
              <a:rPr sz="900" spc="20" dirty="0">
                <a:latin typeface="Microsoft Sans Serif"/>
                <a:cs typeface="Microsoft Sans Serif"/>
              </a:rPr>
              <a:t>razón, </a:t>
            </a:r>
            <a:r>
              <a:rPr sz="900" spc="30" dirty="0">
                <a:latin typeface="Microsoft Sans Serif"/>
                <a:cs typeface="Microsoft Sans Serif"/>
              </a:rPr>
              <a:t>algunos </a:t>
            </a:r>
            <a:r>
              <a:rPr sz="900" spc="25" dirty="0">
                <a:latin typeface="Microsoft Sans Serif"/>
                <a:cs typeface="Microsoft Sans Serif"/>
              </a:rPr>
              <a:t>circuitos </a:t>
            </a:r>
            <a:r>
              <a:rPr sz="900" spc="20" dirty="0">
                <a:latin typeface="Microsoft Sans Serif"/>
                <a:cs typeface="Microsoft Sans Serif"/>
              </a:rPr>
              <a:t>están </a:t>
            </a:r>
            <a:r>
              <a:rPr sz="900" spc="30" dirty="0">
                <a:latin typeface="Microsoft Sans Serif"/>
                <a:cs typeface="Microsoft Sans Serif"/>
              </a:rPr>
              <a:t>equipados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interruptor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9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circuito </a:t>
            </a:r>
            <a:r>
              <a:rPr sz="900" i="1" spc="-260" dirty="0"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900" i="1" u="sng" spc="-4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falla</a:t>
            </a:r>
            <a:r>
              <a:rPr sz="9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</a:t>
            </a:r>
            <a:r>
              <a:rPr sz="9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tierra</a:t>
            </a:r>
            <a:r>
              <a:rPr sz="9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(GFCI)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762158" y="4226158"/>
            <a:ext cx="1379220" cy="37211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900" b="1" spc="15" dirty="0">
                <a:latin typeface="Arial"/>
                <a:cs typeface="Arial"/>
              </a:rPr>
              <a:t>Circuito</a:t>
            </a:r>
            <a:r>
              <a:rPr sz="900" b="1" spc="-4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35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falla</a:t>
            </a:r>
            <a:r>
              <a:rPr sz="900" b="1" spc="-35" dirty="0">
                <a:latin typeface="Arial"/>
                <a:cs typeface="Arial"/>
              </a:rPr>
              <a:t> </a:t>
            </a:r>
            <a:r>
              <a:rPr sz="900" b="1" spc="40" dirty="0">
                <a:latin typeface="Arial"/>
                <a:cs typeface="Arial"/>
              </a:rPr>
              <a:t>a</a:t>
            </a:r>
            <a:r>
              <a:rPr sz="900" b="1" spc="-35" dirty="0">
                <a:latin typeface="Arial"/>
                <a:cs typeface="Arial"/>
              </a:rPr>
              <a:t> </a:t>
            </a:r>
            <a:r>
              <a:rPr sz="900" b="1" spc="50" dirty="0">
                <a:latin typeface="Arial"/>
                <a:cs typeface="Arial"/>
              </a:rPr>
              <a:t>tierra</a:t>
            </a:r>
            <a:endParaRPr sz="900">
              <a:latin typeface="Arial"/>
              <a:cs typeface="Arial"/>
            </a:endParaRPr>
          </a:p>
          <a:p>
            <a:pPr marL="12700">
              <a:spcBef>
                <a:spcPts val="209"/>
              </a:spcBef>
            </a:pPr>
            <a:r>
              <a:rPr sz="1050" b="1" spc="60" dirty="0">
                <a:latin typeface="Arial"/>
                <a:cs typeface="Arial"/>
              </a:rPr>
              <a:t>Interruptor</a:t>
            </a:r>
            <a:r>
              <a:rPr sz="1050" b="1" spc="-45" dirty="0">
                <a:latin typeface="Arial"/>
                <a:cs typeface="Arial"/>
              </a:rPr>
              <a:t> </a:t>
            </a:r>
            <a:r>
              <a:rPr sz="1050" b="1" spc="-15" dirty="0">
                <a:latin typeface="Arial"/>
                <a:cs typeface="Arial"/>
              </a:rPr>
              <a:t>(GFCI)</a:t>
            </a:r>
            <a:endParaRPr sz="10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957937" y="4197303"/>
            <a:ext cx="4323080" cy="94615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diseñado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interrumpir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circuito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si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falla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tierra </a:t>
            </a:r>
            <a:r>
              <a:rPr sz="900" i="1" spc="-254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</a:t>
            </a:r>
            <a:r>
              <a:rPr sz="900" spc="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siente</a:t>
            </a:r>
            <a:r>
              <a:rPr sz="900" spc="15" dirty="0">
                <a:latin typeface="Microsoft Sans Serif"/>
                <a:cs typeface="Microsoft Sans Serif"/>
              </a:rPr>
              <a:t> </a:t>
            </a:r>
            <a:r>
              <a:rPr sz="900" spc="-40" dirty="0">
                <a:latin typeface="Microsoft Sans Serif"/>
                <a:cs typeface="Microsoft Sans Serif"/>
              </a:rPr>
              <a:t>Si</a:t>
            </a:r>
            <a:r>
              <a:rPr sz="900" spc="1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</a:t>
            </a:r>
            <a:r>
              <a:rPr sz="900" spc="1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instala</a:t>
            </a:r>
            <a:r>
              <a:rPr sz="900" spc="1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10" dirty="0">
                <a:latin typeface="Microsoft Sans Serif"/>
                <a:cs typeface="Microsoft Sans Serif"/>
              </a:rPr>
              <a:t> </a:t>
            </a:r>
            <a:r>
              <a:rPr sz="900" spc="-40" dirty="0">
                <a:latin typeface="Microsoft Sans Serif"/>
                <a:cs typeface="Microsoft Sans Serif"/>
              </a:rPr>
              <a:t>GFCI</a:t>
            </a:r>
            <a:r>
              <a:rPr sz="900" spc="1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cerca</a:t>
            </a:r>
            <a:r>
              <a:rPr sz="900" spc="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15" dirty="0">
                <a:latin typeface="Microsoft Sans Serif"/>
                <a:cs typeface="Microsoft Sans Serif"/>
              </a:rPr>
              <a:t> los </a:t>
            </a:r>
            <a:r>
              <a:rPr sz="900" spc="20" dirty="0">
                <a:latin typeface="Microsoft Sans Serif"/>
                <a:cs typeface="Microsoft Sans Serif"/>
              </a:rPr>
              <a:t>receptáculos</a:t>
            </a:r>
            <a:r>
              <a:rPr sz="900" spc="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1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protege,</a:t>
            </a:r>
            <a:r>
              <a:rPr sz="900" spc="1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requiere </a:t>
            </a:r>
            <a:r>
              <a:rPr sz="900" spc="30" dirty="0">
                <a:latin typeface="Microsoft Sans Serif"/>
                <a:cs typeface="Microsoft Sans Serif"/>
              </a:rPr>
              <a:t>protección </a:t>
            </a:r>
            <a:r>
              <a:rPr sz="900" spc="35" dirty="0">
                <a:latin typeface="Microsoft Sans Serif"/>
                <a:cs typeface="Microsoft Sans Serif"/>
              </a:rPr>
              <a:t>contra sobrecorriente </a:t>
            </a:r>
            <a:r>
              <a:rPr sz="900" spc="55" dirty="0">
                <a:latin typeface="Microsoft Sans Serif"/>
                <a:cs typeface="Microsoft Sans Serif"/>
              </a:rPr>
              <a:t>por </a:t>
            </a:r>
            <a:r>
              <a:rPr sz="900" spc="20" dirty="0">
                <a:latin typeface="Microsoft Sans Serif"/>
                <a:cs typeface="Microsoft Sans Serif"/>
              </a:rPr>
              <a:t>separado. </a:t>
            </a:r>
            <a:r>
              <a:rPr sz="900" spc="30" dirty="0">
                <a:latin typeface="Microsoft Sans Serif"/>
                <a:cs typeface="Microsoft Sans Serif"/>
              </a:rPr>
              <a:t>Un </a:t>
            </a:r>
            <a:r>
              <a:rPr sz="900" spc="40" dirty="0">
                <a:latin typeface="Microsoft Sans Serif"/>
                <a:cs typeface="Microsoft Sans Serif"/>
              </a:rPr>
              <a:t>disyuntor </a:t>
            </a:r>
            <a:r>
              <a:rPr sz="900" spc="-40" dirty="0">
                <a:latin typeface="Microsoft Sans Serif"/>
                <a:cs typeface="Microsoft Sans Serif"/>
              </a:rPr>
              <a:t>GFCI </a:t>
            </a:r>
            <a:r>
              <a:rPr sz="900" spc="-3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combina </a:t>
            </a:r>
            <a:r>
              <a:rPr sz="900" spc="30" dirty="0">
                <a:latin typeface="Microsoft Sans Serif"/>
                <a:cs typeface="Microsoft Sans Serif"/>
              </a:rPr>
              <a:t>protección </a:t>
            </a:r>
            <a:r>
              <a:rPr sz="900" spc="35" dirty="0">
                <a:latin typeface="Microsoft Sans Serif"/>
                <a:cs typeface="Microsoft Sans Serif"/>
              </a:rPr>
              <a:t>contra </a:t>
            </a:r>
            <a:r>
              <a:rPr sz="900" spc="15" dirty="0">
                <a:latin typeface="Microsoft Sans Serif"/>
                <a:cs typeface="Microsoft Sans Serif"/>
              </a:rPr>
              <a:t>fallas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35" dirty="0">
                <a:latin typeface="Microsoft Sans Serif"/>
                <a:cs typeface="Microsoft Sans Serif"/>
              </a:rPr>
              <a:t>tierra, </a:t>
            </a:r>
            <a:r>
              <a:rPr sz="900" spc="20" dirty="0">
                <a:latin typeface="Microsoft Sans Serif"/>
                <a:cs typeface="Microsoft Sans Serif"/>
              </a:rPr>
              <a:t>sobrecargas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30" dirty="0">
                <a:latin typeface="Microsoft Sans Serif"/>
                <a:cs typeface="Microsoft Sans Serif"/>
              </a:rPr>
              <a:t>cortocircuitos en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6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solo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241709" y="5428607"/>
            <a:ext cx="43942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Detección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5" dirty="0">
                <a:latin typeface="Microsoft Sans Serif"/>
                <a:cs typeface="Microsoft Sans Serif"/>
              </a:rPr>
              <a:t>y</a:t>
            </a:r>
            <a:endParaRPr sz="600">
              <a:latin typeface="Microsoft Sans Serif"/>
              <a:cs typeface="Microsoft Sans Serif"/>
            </a:endParaRPr>
          </a:p>
          <a:p>
            <a:pPr marL="37465">
              <a:spcBef>
                <a:spcPts val="295"/>
              </a:spcBef>
            </a:pPr>
            <a:r>
              <a:rPr sz="350" spc="5" dirty="0">
                <a:latin typeface="Microsoft Sans Serif"/>
                <a:cs typeface="Microsoft Sans Serif"/>
              </a:rPr>
              <a:t>Circuito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5" dirty="0">
                <a:latin typeface="Microsoft Sans Serif"/>
                <a:cs typeface="Microsoft Sans Serif"/>
              </a:rPr>
              <a:t>prueba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685754" y="5519387"/>
            <a:ext cx="29718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5" dirty="0">
                <a:latin typeface="Microsoft Sans Serif"/>
                <a:cs typeface="Microsoft Sans Serif"/>
              </a:rPr>
              <a:t>Bobina</a:t>
            </a:r>
            <a:r>
              <a:rPr sz="250" spc="-5" dirty="0">
                <a:latin typeface="Microsoft Sans Serif"/>
                <a:cs typeface="Microsoft Sans Serif"/>
              </a:rPr>
              <a:t> </a:t>
            </a:r>
            <a:r>
              <a:rPr sz="250" spc="5" dirty="0">
                <a:latin typeface="Microsoft Sans Serif"/>
                <a:cs typeface="Microsoft Sans Serif"/>
              </a:rPr>
              <a:t>de</a:t>
            </a:r>
            <a:r>
              <a:rPr sz="250" spc="-5" dirty="0">
                <a:latin typeface="Microsoft Sans Serif"/>
                <a:cs typeface="Microsoft Sans Serif"/>
              </a:rPr>
              <a:t> </a:t>
            </a:r>
            <a:r>
              <a:rPr sz="250" spc="5" dirty="0">
                <a:latin typeface="Microsoft Sans Serif"/>
                <a:cs typeface="Microsoft Sans Serif"/>
              </a:rPr>
              <a:t>disparo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852786" y="5873108"/>
            <a:ext cx="32702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0" dirty="0">
                <a:latin typeface="Microsoft Sans Serif"/>
                <a:cs typeface="Microsoft Sans Serif"/>
              </a:rPr>
              <a:t>Alambre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5" dirty="0">
                <a:latin typeface="Microsoft Sans Serif"/>
                <a:cs typeface="Microsoft Sans Serif"/>
              </a:rPr>
              <a:t>caliente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925713" y="6091568"/>
            <a:ext cx="3460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120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voltios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879852" y="6186798"/>
            <a:ext cx="27241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Microsoft Sans Serif"/>
                <a:cs typeface="Microsoft Sans Serif"/>
              </a:rPr>
              <a:t>Neutral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524771" y="6417918"/>
            <a:ext cx="10445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latin typeface="Microsoft Sans Serif"/>
                <a:cs typeface="Microsoft Sans Serif"/>
              </a:rPr>
              <a:t>Interruptor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circuito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falla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dirty="0">
                <a:latin typeface="Microsoft Sans Serif"/>
                <a:cs typeface="Microsoft Sans Serif"/>
              </a:rPr>
              <a:t>a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tierra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749172" y="6454789"/>
            <a:ext cx="23622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Tierra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762311" y="6960193"/>
            <a:ext cx="73723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10" dirty="0">
                <a:latin typeface="Arial"/>
                <a:cs typeface="Arial"/>
              </a:rPr>
              <a:t>Armónicos</a:t>
            </a:r>
            <a:endParaRPr sz="10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58089" y="6935855"/>
            <a:ext cx="4268470" cy="756285"/>
          </a:xfrm>
          <a:prstGeom prst="rect">
            <a:avLst/>
          </a:prstGeom>
        </p:spPr>
        <p:txBody>
          <a:bodyPr vert="horz" wrap="square" lIns="0" tIns="7620" rIns="0" bIns="0" rtlCol="0">
            <a:spAutoFit/>
          </a:bodyPr>
          <a:lstStyle/>
          <a:p>
            <a:pPr marL="12700" marR="5080">
              <a:lnSpc>
                <a:spcPct val="123500"/>
              </a:lnSpc>
              <a:spcBef>
                <a:spcPts val="60"/>
              </a:spcBef>
            </a:pPr>
            <a:r>
              <a:rPr sz="950" spc="-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base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producido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circuito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15" dirty="0">
                <a:latin typeface="Microsoft Sans Serif"/>
                <a:cs typeface="Microsoft Sans Serif"/>
              </a:rPr>
              <a:t>dice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fundamental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primer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armónico.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5" dirty="0">
                <a:latin typeface="Microsoft Sans Serif"/>
                <a:cs typeface="Microsoft Sans Serif"/>
              </a:rPr>
              <a:t>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armónicos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adicionales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son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múltiplos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del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primer </a:t>
            </a:r>
            <a:r>
              <a:rPr sz="950" spc="35" dirty="0">
                <a:latin typeface="Microsoft Sans Serif"/>
                <a:cs typeface="Microsoft Sans Serif"/>
              </a:rPr>
              <a:t>armónico. </a:t>
            </a:r>
            <a:r>
              <a:rPr sz="950" spc="-40" dirty="0">
                <a:latin typeface="Microsoft Sans Serif"/>
                <a:cs typeface="Microsoft Sans Serif"/>
              </a:rPr>
              <a:t>El </a:t>
            </a:r>
            <a:r>
              <a:rPr sz="950" spc="35" dirty="0">
                <a:latin typeface="Microsoft Sans Serif"/>
                <a:cs typeface="Microsoft Sans Serif"/>
              </a:rPr>
              <a:t>tercer </a:t>
            </a:r>
            <a:r>
              <a:rPr sz="950" spc="40" dirty="0">
                <a:latin typeface="Microsoft Sans Serif"/>
                <a:cs typeface="Microsoft Sans Serif"/>
              </a:rPr>
              <a:t>armónico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45" dirty="0">
                <a:latin typeface="Microsoft Sans Serif"/>
                <a:cs typeface="Microsoft Sans Serif"/>
              </a:rPr>
              <a:t>fuente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alimentación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60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Hz,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ejemplo,</a:t>
            </a:r>
            <a:r>
              <a:rPr sz="950" spc="-10" dirty="0">
                <a:latin typeface="Microsoft Sans Serif"/>
                <a:cs typeface="Microsoft Sans Serif"/>
              </a:rPr>
              <a:t> es </a:t>
            </a:r>
            <a:r>
              <a:rPr sz="950" spc="15" dirty="0">
                <a:latin typeface="Microsoft Sans Serif"/>
                <a:cs typeface="Microsoft Sans Serif"/>
              </a:rPr>
              <a:t>3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x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60</a:t>
            </a:r>
            <a:r>
              <a:rPr sz="950" spc="-10" dirty="0">
                <a:latin typeface="Microsoft Sans Serif"/>
                <a:cs typeface="Microsoft Sans Serif"/>
              </a:rPr>
              <a:t> Hz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180</a:t>
            </a:r>
            <a:r>
              <a:rPr sz="950" spc="-10" dirty="0">
                <a:latin typeface="Microsoft Sans Serif"/>
                <a:cs typeface="Microsoft Sans Serif"/>
              </a:rPr>
              <a:t> Hz.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 rot="120000">
            <a:off x="10816064" y="5499399"/>
            <a:ext cx="5792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TIPO QPF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 rot="120000">
            <a:off x="10819694" y="5730530"/>
            <a:ext cx="77929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b="1" spc="-10" dirty="0">
                <a:solidFill>
                  <a:srgbClr val="FFFFFF"/>
                </a:solidFill>
                <a:latin typeface="Arial"/>
                <a:cs typeface="Arial"/>
              </a:rPr>
              <a:t>PRUEBA</a:t>
            </a:r>
            <a:endParaRPr sz="1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961168" y="2054251"/>
            <a:ext cx="1035050" cy="594995"/>
          </a:xfrm>
          <a:custGeom>
            <a:avLst/>
            <a:gdLst/>
            <a:ahLst/>
            <a:cxnLst/>
            <a:rect l="l" t="t" r="r" b="b"/>
            <a:pathLst>
              <a:path w="1035050" h="594994">
                <a:moveTo>
                  <a:pt x="0" y="304800"/>
                </a:moveTo>
                <a:lnTo>
                  <a:pt x="7216" y="252373"/>
                </a:lnTo>
                <a:lnTo>
                  <a:pt x="16003" y="197500"/>
                </a:lnTo>
                <a:lnTo>
                  <a:pt x="26660" y="143572"/>
                </a:lnTo>
                <a:lnTo>
                  <a:pt x="39486" y="93976"/>
                </a:lnTo>
                <a:lnTo>
                  <a:pt x="54782" y="52103"/>
                </a:lnTo>
                <a:lnTo>
                  <a:pt x="93980" y="5079"/>
                </a:lnTo>
                <a:lnTo>
                  <a:pt x="142480" y="4958"/>
                </a:lnTo>
                <a:lnTo>
                  <a:pt x="187648" y="26981"/>
                </a:lnTo>
                <a:lnTo>
                  <a:pt x="227578" y="53289"/>
                </a:lnTo>
                <a:lnTo>
                  <a:pt x="260362" y="66027"/>
                </a:lnTo>
                <a:lnTo>
                  <a:pt x="290662" y="55710"/>
                </a:lnTo>
                <a:lnTo>
                  <a:pt x="320841" y="33013"/>
                </a:lnTo>
                <a:lnTo>
                  <a:pt x="354119" y="10316"/>
                </a:lnTo>
                <a:lnTo>
                  <a:pt x="393712" y="0"/>
                </a:lnTo>
                <a:lnTo>
                  <a:pt x="420663" y="7519"/>
                </a:lnTo>
                <a:lnTo>
                  <a:pt x="442793" y="28502"/>
                </a:lnTo>
                <a:lnTo>
                  <a:pt x="475721" y="101407"/>
                </a:lnTo>
                <a:lnTo>
                  <a:pt x="488085" y="148603"/>
                </a:lnTo>
                <a:lnTo>
                  <a:pt x="498759" y="199808"/>
                </a:lnTo>
                <a:lnTo>
                  <a:pt x="508527" y="252662"/>
                </a:lnTo>
                <a:lnTo>
                  <a:pt x="518172" y="304800"/>
                </a:lnTo>
                <a:lnTo>
                  <a:pt x="530109" y="366427"/>
                </a:lnTo>
                <a:lnTo>
                  <a:pt x="542444" y="425522"/>
                </a:lnTo>
                <a:lnTo>
                  <a:pt x="555890" y="479554"/>
                </a:lnTo>
                <a:lnTo>
                  <a:pt x="571156" y="525987"/>
                </a:lnTo>
                <a:lnTo>
                  <a:pt x="588956" y="562290"/>
                </a:lnTo>
                <a:lnTo>
                  <a:pt x="635000" y="594372"/>
                </a:lnTo>
                <a:lnTo>
                  <a:pt x="680382" y="584649"/>
                </a:lnTo>
                <a:lnTo>
                  <a:pt x="715168" y="563257"/>
                </a:lnTo>
                <a:lnTo>
                  <a:pt x="747335" y="541866"/>
                </a:lnTo>
                <a:lnTo>
                  <a:pt x="784860" y="532142"/>
                </a:lnTo>
                <a:lnTo>
                  <a:pt x="817905" y="541866"/>
                </a:lnTo>
                <a:lnTo>
                  <a:pt x="849156" y="563257"/>
                </a:lnTo>
                <a:lnTo>
                  <a:pt x="882547" y="584649"/>
                </a:lnTo>
                <a:lnTo>
                  <a:pt x="922007" y="594372"/>
                </a:lnTo>
                <a:lnTo>
                  <a:pt x="950999" y="585211"/>
                </a:lnTo>
                <a:lnTo>
                  <a:pt x="974303" y="559965"/>
                </a:lnTo>
                <a:lnTo>
                  <a:pt x="992763" y="521988"/>
                </a:lnTo>
                <a:lnTo>
                  <a:pt x="1007223" y="474636"/>
                </a:lnTo>
                <a:lnTo>
                  <a:pt x="1018528" y="421264"/>
                </a:lnTo>
                <a:lnTo>
                  <a:pt x="1027522" y="365227"/>
                </a:lnTo>
                <a:lnTo>
                  <a:pt x="1035050" y="30988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161200" y="1241390"/>
            <a:ext cx="1087120" cy="972819"/>
          </a:xfrm>
          <a:custGeom>
            <a:avLst/>
            <a:gdLst/>
            <a:ahLst/>
            <a:cxnLst/>
            <a:rect l="l" t="t" r="r" b="b"/>
            <a:pathLst>
              <a:path w="1087120" h="972819">
                <a:moveTo>
                  <a:pt x="0" y="483082"/>
                </a:moveTo>
                <a:lnTo>
                  <a:pt x="96621" y="241554"/>
                </a:lnTo>
                <a:lnTo>
                  <a:pt x="113527" y="199421"/>
                </a:lnTo>
                <a:lnTo>
                  <a:pt x="132913" y="153732"/>
                </a:lnTo>
                <a:lnTo>
                  <a:pt x="154741" y="108146"/>
                </a:lnTo>
                <a:lnTo>
                  <a:pt x="178972" y="66320"/>
                </a:lnTo>
                <a:lnTo>
                  <a:pt x="205569" y="31915"/>
                </a:lnTo>
                <a:lnTo>
                  <a:pt x="265709" y="0"/>
                </a:lnTo>
                <a:lnTo>
                  <a:pt x="297540" y="6104"/>
                </a:lnTo>
                <a:lnTo>
                  <a:pt x="333068" y="28922"/>
                </a:lnTo>
                <a:lnTo>
                  <a:pt x="368127" y="68978"/>
                </a:lnTo>
                <a:lnTo>
                  <a:pt x="398551" y="126796"/>
                </a:lnTo>
                <a:lnTo>
                  <a:pt x="544169" y="491388"/>
                </a:lnTo>
                <a:lnTo>
                  <a:pt x="682371" y="833323"/>
                </a:lnTo>
                <a:lnTo>
                  <a:pt x="700643" y="874858"/>
                </a:lnTo>
                <a:lnTo>
                  <a:pt x="722580" y="913896"/>
                </a:lnTo>
                <a:lnTo>
                  <a:pt x="748966" y="946056"/>
                </a:lnTo>
                <a:lnTo>
                  <a:pt x="818235" y="972223"/>
                </a:lnTo>
                <a:lnTo>
                  <a:pt x="848662" y="959935"/>
                </a:lnTo>
                <a:lnTo>
                  <a:pt x="879160" y="932018"/>
                </a:lnTo>
                <a:lnTo>
                  <a:pt x="908700" y="893010"/>
                </a:lnTo>
                <a:lnTo>
                  <a:pt x="936253" y="847450"/>
                </a:lnTo>
                <a:lnTo>
                  <a:pt x="960788" y="799879"/>
                </a:lnTo>
                <a:lnTo>
                  <a:pt x="981278" y="754837"/>
                </a:lnTo>
                <a:lnTo>
                  <a:pt x="1000011" y="709932"/>
                </a:lnTo>
                <a:lnTo>
                  <a:pt x="1018206" y="664252"/>
                </a:lnTo>
                <a:lnTo>
                  <a:pt x="1035931" y="618112"/>
                </a:lnTo>
                <a:lnTo>
                  <a:pt x="1053252" y="571825"/>
                </a:lnTo>
                <a:lnTo>
                  <a:pt x="1070237" y="525707"/>
                </a:lnTo>
                <a:lnTo>
                  <a:pt x="1086954" y="480072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129451" y="2327048"/>
            <a:ext cx="1104265" cy="347980"/>
          </a:xfrm>
          <a:custGeom>
            <a:avLst/>
            <a:gdLst/>
            <a:ahLst/>
            <a:cxnLst/>
            <a:rect l="l" t="t" r="r" b="b"/>
            <a:pathLst>
              <a:path w="1104264" h="347980">
                <a:moveTo>
                  <a:pt x="0" y="163360"/>
                </a:moveTo>
                <a:lnTo>
                  <a:pt x="32677" y="81686"/>
                </a:lnTo>
                <a:lnTo>
                  <a:pt x="56326" y="29260"/>
                </a:lnTo>
                <a:lnTo>
                  <a:pt x="89852" y="0"/>
                </a:lnTo>
                <a:lnTo>
                  <a:pt x="100616" y="2062"/>
                </a:lnTo>
                <a:lnTo>
                  <a:pt x="112631" y="9778"/>
                </a:lnTo>
                <a:lnTo>
                  <a:pt x="124487" y="23324"/>
                </a:lnTo>
                <a:lnTo>
                  <a:pt x="134772" y="42875"/>
                </a:lnTo>
                <a:lnTo>
                  <a:pt x="184010" y="166166"/>
                </a:lnTo>
                <a:lnTo>
                  <a:pt x="230733" y="281800"/>
                </a:lnTo>
                <a:lnTo>
                  <a:pt x="238647" y="299282"/>
                </a:lnTo>
                <a:lnTo>
                  <a:pt x="248597" y="314863"/>
                </a:lnTo>
                <a:lnTo>
                  <a:pt x="261103" y="325650"/>
                </a:lnTo>
                <a:lnTo>
                  <a:pt x="276682" y="328752"/>
                </a:lnTo>
                <a:lnTo>
                  <a:pt x="292150" y="320450"/>
                </a:lnTo>
                <a:lnTo>
                  <a:pt x="320893" y="278511"/>
                </a:lnTo>
                <a:lnTo>
                  <a:pt x="341256" y="232368"/>
                </a:lnTo>
                <a:lnTo>
                  <a:pt x="359046" y="185550"/>
                </a:lnTo>
                <a:lnTo>
                  <a:pt x="367563" y="162331"/>
                </a:lnTo>
              </a:path>
              <a:path w="1104264" h="347980">
                <a:moveTo>
                  <a:pt x="368300" y="176060"/>
                </a:moveTo>
                <a:lnTo>
                  <a:pt x="400977" y="94386"/>
                </a:lnTo>
                <a:lnTo>
                  <a:pt x="424627" y="41960"/>
                </a:lnTo>
                <a:lnTo>
                  <a:pt x="458165" y="12700"/>
                </a:lnTo>
                <a:lnTo>
                  <a:pt x="468921" y="14762"/>
                </a:lnTo>
                <a:lnTo>
                  <a:pt x="480933" y="22478"/>
                </a:lnTo>
                <a:lnTo>
                  <a:pt x="492787" y="36024"/>
                </a:lnTo>
                <a:lnTo>
                  <a:pt x="503072" y="55575"/>
                </a:lnTo>
                <a:lnTo>
                  <a:pt x="552310" y="178879"/>
                </a:lnTo>
                <a:lnTo>
                  <a:pt x="599033" y="294500"/>
                </a:lnTo>
                <a:lnTo>
                  <a:pt x="606947" y="311982"/>
                </a:lnTo>
                <a:lnTo>
                  <a:pt x="616897" y="327563"/>
                </a:lnTo>
                <a:lnTo>
                  <a:pt x="629403" y="338350"/>
                </a:lnTo>
                <a:lnTo>
                  <a:pt x="644982" y="341452"/>
                </a:lnTo>
                <a:lnTo>
                  <a:pt x="660450" y="333150"/>
                </a:lnTo>
                <a:lnTo>
                  <a:pt x="689193" y="291211"/>
                </a:lnTo>
                <a:lnTo>
                  <a:pt x="709556" y="245068"/>
                </a:lnTo>
                <a:lnTo>
                  <a:pt x="727346" y="198250"/>
                </a:lnTo>
                <a:lnTo>
                  <a:pt x="735863" y="175031"/>
                </a:lnTo>
              </a:path>
              <a:path w="1104264" h="347980">
                <a:moveTo>
                  <a:pt x="736600" y="182410"/>
                </a:moveTo>
                <a:lnTo>
                  <a:pt x="769277" y="100736"/>
                </a:lnTo>
                <a:lnTo>
                  <a:pt x="792927" y="48310"/>
                </a:lnTo>
                <a:lnTo>
                  <a:pt x="826465" y="19050"/>
                </a:lnTo>
                <a:lnTo>
                  <a:pt x="837221" y="21112"/>
                </a:lnTo>
                <a:lnTo>
                  <a:pt x="849233" y="28828"/>
                </a:lnTo>
                <a:lnTo>
                  <a:pt x="861087" y="42374"/>
                </a:lnTo>
                <a:lnTo>
                  <a:pt x="871372" y="61925"/>
                </a:lnTo>
                <a:lnTo>
                  <a:pt x="920610" y="185229"/>
                </a:lnTo>
                <a:lnTo>
                  <a:pt x="967333" y="300850"/>
                </a:lnTo>
                <a:lnTo>
                  <a:pt x="975247" y="318332"/>
                </a:lnTo>
                <a:lnTo>
                  <a:pt x="985197" y="333913"/>
                </a:lnTo>
                <a:lnTo>
                  <a:pt x="997703" y="344700"/>
                </a:lnTo>
                <a:lnTo>
                  <a:pt x="1013282" y="347802"/>
                </a:lnTo>
                <a:lnTo>
                  <a:pt x="1028750" y="339500"/>
                </a:lnTo>
                <a:lnTo>
                  <a:pt x="1057493" y="297561"/>
                </a:lnTo>
                <a:lnTo>
                  <a:pt x="1077856" y="251418"/>
                </a:lnTo>
                <a:lnTo>
                  <a:pt x="1095646" y="204605"/>
                </a:lnTo>
                <a:lnTo>
                  <a:pt x="1104163" y="181394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10297822" y="1806427"/>
            <a:ext cx="532765" cy="294640"/>
            <a:chOff x="5243221" y="1806427"/>
            <a:chExt cx="532765" cy="294640"/>
          </a:xfrm>
        </p:grpSpPr>
        <p:sp>
          <p:nvSpPr>
            <p:cNvPr id="6" name="object 6"/>
            <p:cNvSpPr/>
            <p:nvPr/>
          </p:nvSpPr>
          <p:spPr>
            <a:xfrm>
              <a:off x="5709807" y="2043162"/>
              <a:ext cx="66040" cy="57785"/>
            </a:xfrm>
            <a:custGeom>
              <a:avLst/>
              <a:gdLst/>
              <a:ahLst/>
              <a:cxnLst/>
              <a:rect l="l" t="t" r="r" b="b"/>
              <a:pathLst>
                <a:path w="66039" h="57785">
                  <a:moveTo>
                    <a:pt x="29908" y="0"/>
                  </a:moveTo>
                  <a:lnTo>
                    <a:pt x="0" y="57734"/>
                  </a:lnTo>
                  <a:lnTo>
                    <a:pt x="65874" y="54190"/>
                  </a:lnTo>
                  <a:lnTo>
                    <a:pt x="299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249571" y="1812777"/>
              <a:ext cx="476884" cy="260350"/>
            </a:xfrm>
            <a:custGeom>
              <a:avLst/>
              <a:gdLst/>
              <a:ahLst/>
              <a:cxnLst/>
              <a:rect l="l" t="t" r="r" b="b"/>
              <a:pathLst>
                <a:path w="476885" h="260350">
                  <a:moveTo>
                    <a:pt x="0" y="0"/>
                  </a:moveTo>
                  <a:lnTo>
                    <a:pt x="476618" y="260032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0275406" y="2289776"/>
            <a:ext cx="549910" cy="260985"/>
            <a:chOff x="5220806" y="2289775"/>
            <a:chExt cx="549910" cy="260985"/>
          </a:xfrm>
        </p:grpSpPr>
        <p:sp>
          <p:nvSpPr>
            <p:cNvPr id="9" name="object 9"/>
            <p:cNvSpPr/>
            <p:nvPr/>
          </p:nvSpPr>
          <p:spPr>
            <a:xfrm>
              <a:off x="5705400" y="2289775"/>
              <a:ext cx="65405" cy="59055"/>
            </a:xfrm>
            <a:custGeom>
              <a:avLst/>
              <a:gdLst/>
              <a:ahLst/>
              <a:cxnLst/>
              <a:rect l="l" t="t" r="r" b="b"/>
              <a:pathLst>
                <a:path w="65404" h="59055">
                  <a:moveTo>
                    <a:pt x="0" y="0"/>
                  </a:moveTo>
                  <a:lnTo>
                    <a:pt x="28282" y="58572"/>
                  </a:lnTo>
                  <a:lnTo>
                    <a:pt x="64922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227156" y="2318383"/>
              <a:ext cx="494030" cy="226060"/>
            </a:xfrm>
            <a:custGeom>
              <a:avLst/>
              <a:gdLst/>
              <a:ahLst/>
              <a:cxnLst/>
              <a:rect l="l" t="t" r="r" b="b"/>
              <a:pathLst>
                <a:path w="494029" h="226060">
                  <a:moveTo>
                    <a:pt x="0" y="225564"/>
                  </a:moveTo>
                  <a:lnTo>
                    <a:pt x="493839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5762220" y="509738"/>
            <a:ext cx="137604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15" dirty="0">
                <a:latin typeface="Arial"/>
                <a:cs typeface="Arial"/>
              </a:rPr>
              <a:t>Distorsión</a:t>
            </a:r>
            <a:r>
              <a:rPr sz="1050" b="1" spc="-45" dirty="0">
                <a:latin typeface="Arial"/>
                <a:cs typeface="Arial"/>
              </a:rPr>
              <a:t> </a:t>
            </a:r>
            <a:r>
              <a:rPr sz="1050" b="1" spc="35" dirty="0">
                <a:latin typeface="Arial"/>
                <a:cs typeface="Arial"/>
              </a:rPr>
              <a:t>armónica</a:t>
            </a:r>
            <a:endParaRPr sz="10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86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7848" y="477071"/>
            <a:ext cx="3554729" cy="58039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-40" dirty="0">
                <a:latin typeface="Microsoft Sans Serif"/>
                <a:cs typeface="Microsoft Sans Serif"/>
              </a:rPr>
              <a:t>El </a:t>
            </a:r>
            <a:r>
              <a:rPr sz="900" spc="25" dirty="0">
                <a:latin typeface="Microsoft Sans Serif"/>
                <a:cs typeface="Microsoft Sans Serif"/>
              </a:rPr>
              <a:t>efecto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Armónicos</a:t>
            </a:r>
            <a:r>
              <a:rPr sz="900" i="1" spc="35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sobre </a:t>
            </a:r>
            <a:r>
              <a:rPr sz="900" spc="35" dirty="0">
                <a:latin typeface="Microsoft Sans Serif"/>
                <a:cs typeface="Microsoft Sans Serif"/>
              </a:rPr>
              <a:t>lo </a:t>
            </a:r>
            <a:r>
              <a:rPr sz="900" spc="40" dirty="0">
                <a:latin typeface="Microsoft Sans Serif"/>
                <a:cs typeface="Microsoft Sans Serif"/>
              </a:rPr>
              <a:t>fundamental </a:t>
            </a:r>
            <a:r>
              <a:rPr sz="9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900" i="1" spc="10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 </a:t>
            </a:r>
            <a:r>
              <a:rPr sz="900" spc="-15" dirty="0">
                <a:latin typeface="Microsoft Sans Serif"/>
                <a:cs typeface="Microsoft Sans Serif"/>
              </a:rPr>
              <a:t>La 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distorsión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armónica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puede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interferir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funcionamiento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dispositivos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electrónicos.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8050" y="1560907"/>
            <a:ext cx="1038225" cy="27622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700" spc="5" dirty="0">
                <a:latin typeface="Microsoft Sans Serif"/>
                <a:cs typeface="Microsoft Sans Serif"/>
              </a:rPr>
              <a:t>Frecuencia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fundamental</a:t>
            </a:r>
            <a:endParaRPr sz="700">
              <a:latin typeface="Microsoft Sans Serif"/>
              <a:cs typeface="Microsoft Sans Serif"/>
            </a:endParaRPr>
          </a:p>
          <a:p>
            <a:pPr marL="198755">
              <a:spcBef>
                <a:spcPts val="170"/>
              </a:spcBef>
            </a:pPr>
            <a:r>
              <a:rPr sz="650" spc="30" dirty="0">
                <a:latin typeface="Microsoft Sans Serif"/>
                <a:cs typeface="Microsoft Sans Serif"/>
              </a:rPr>
              <a:t>(primer</a:t>
            </a:r>
            <a:r>
              <a:rPr sz="650" spc="-3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armónico)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802080" y="1857246"/>
            <a:ext cx="139446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10" dirty="0">
                <a:latin typeface="Microsoft Sans Serif"/>
                <a:cs typeface="Microsoft Sans Serif"/>
              </a:rPr>
              <a:t>Forma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onda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distorsionada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armónicamente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364897" y="2422358"/>
            <a:ext cx="66357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latin typeface="Microsoft Sans Serif"/>
                <a:cs typeface="Microsoft Sans Serif"/>
              </a:rPr>
              <a:t>Tercer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armónico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762220" y="2965919"/>
            <a:ext cx="441959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5" dirty="0">
                <a:latin typeface="Arial"/>
                <a:cs typeface="Arial"/>
              </a:rPr>
              <a:t>Enrique</a:t>
            </a:r>
            <a:endParaRPr sz="8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957999" y="2934647"/>
            <a:ext cx="3970654" cy="181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spcBef>
                <a:spcPts val="95"/>
              </a:spcBef>
            </a:pPr>
            <a:r>
              <a:rPr sz="1050" spc="-15" dirty="0">
                <a:latin typeface="Microsoft Sans Serif"/>
                <a:cs typeface="Microsoft Sans Serif"/>
              </a:rPr>
              <a:t>La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unidad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básica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1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inductancia</a:t>
            </a:r>
            <a:r>
              <a:rPr sz="1100" i="1" spc="-55" dirty="0">
                <a:latin typeface="Trebuchet MS"/>
                <a:cs typeface="Trebuchet MS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.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45" dirty="0">
                <a:latin typeface="Microsoft Sans Serif"/>
                <a:cs typeface="Microsoft Sans Serif"/>
              </a:rPr>
              <a:t>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símbolo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del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enrique</a:t>
            </a:r>
            <a:r>
              <a:rPr sz="1050" spc="-10" dirty="0">
                <a:latin typeface="Microsoft Sans Serif"/>
                <a:cs typeface="Microsoft Sans Serif"/>
              </a:rPr>
              <a:t> es </a:t>
            </a:r>
            <a:r>
              <a:rPr sz="1050" spc="30" dirty="0">
                <a:latin typeface="Microsoft Sans Serif"/>
                <a:cs typeface="Microsoft Sans Serif"/>
              </a:rPr>
              <a:t>"H".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762219" y="3338029"/>
            <a:ext cx="3949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5" dirty="0">
                <a:latin typeface="Arial"/>
                <a:cs typeface="Arial"/>
              </a:rPr>
              <a:t>hercios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958000" y="3277767"/>
            <a:ext cx="3827779" cy="3968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12900"/>
              </a:lnSpc>
              <a:spcBef>
                <a:spcPts val="105"/>
              </a:spcBef>
            </a:pPr>
            <a:r>
              <a:rPr sz="1050" spc="45" dirty="0">
                <a:latin typeface="Microsoft Sans Serif"/>
                <a:cs typeface="Microsoft Sans Serif"/>
              </a:rPr>
              <a:t>una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unidad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1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1100" i="1" spc="-55" dirty="0">
                <a:latin typeface="Trebuchet MS"/>
                <a:cs typeface="Trebuchet MS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igual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" dirty="0">
                <a:latin typeface="Microsoft Sans Serif"/>
                <a:cs typeface="Microsoft Sans Serif"/>
              </a:rPr>
              <a:t>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un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ciclo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5" dirty="0">
                <a:latin typeface="Microsoft Sans Serif"/>
                <a:cs typeface="Microsoft Sans Serif"/>
              </a:rPr>
              <a:t>por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segundo.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Hertz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-10" dirty="0">
                <a:latin typeface="Microsoft Sans Serif"/>
                <a:cs typeface="Microsoft Sans Serif"/>
              </a:rPr>
              <a:t>se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abrevia</a:t>
            </a:r>
            <a:r>
              <a:rPr sz="1050" spc="-10" dirty="0">
                <a:latin typeface="Microsoft Sans Serif"/>
                <a:cs typeface="Microsoft Sans Serif"/>
              </a:rPr>
              <a:t> Hz.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762221" y="3848569"/>
            <a:ext cx="91503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35" dirty="0">
                <a:latin typeface="Arial"/>
                <a:cs typeface="Arial"/>
              </a:rPr>
              <a:t>hexadecimal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57999" y="3873969"/>
            <a:ext cx="26555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numérico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utiliza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potencias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16.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958052" y="4197214"/>
            <a:ext cx="29019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Decima</a:t>
            </a:r>
            <a:r>
              <a:rPr sz="550" spc="15" dirty="0">
                <a:latin typeface="Microsoft Sans Serif"/>
                <a:cs typeface="Microsoft Sans Serif"/>
              </a:rPr>
              <a:t>l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450800" y="4190864"/>
            <a:ext cx="6591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92125" algn="l"/>
              </a:tabLst>
            </a:pPr>
            <a:r>
              <a:rPr sz="500" u="sng" spc="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Binario</a:t>
            </a:r>
            <a:r>
              <a:rPr sz="500" spc="15" dirty="0">
                <a:latin typeface="Microsoft Sans Serif"/>
                <a:cs typeface="Microsoft Sans Serif"/>
              </a:rPr>
              <a:t>	</a:t>
            </a:r>
            <a:r>
              <a:rPr sz="600" u="sng" spc="-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BCD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288033" y="4197214"/>
            <a:ext cx="44069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u="sng" spc="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hexadecima</a:t>
            </a:r>
            <a:r>
              <a:rPr sz="550" spc="15" dirty="0">
                <a:latin typeface="Microsoft Sans Serif"/>
                <a:cs typeface="Microsoft Sans Serif"/>
              </a:rPr>
              <a:t>l</a:t>
            </a:r>
            <a:endParaRPr sz="550">
              <a:latin typeface="Microsoft Sans Serif"/>
              <a:cs typeface="Microsoft Sans Serif"/>
            </a:endParaRPr>
          </a:p>
        </p:txBody>
      </p: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8058602" y="4309914"/>
          <a:ext cx="1567180" cy="19316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14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33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34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89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9807">
                <a:tc>
                  <a:txBody>
                    <a:bodyPr/>
                    <a:lstStyle/>
                    <a:p>
                      <a:pPr marL="73660">
                        <a:lnSpc>
                          <a:spcPts val="645"/>
                        </a:lnSpc>
                        <a:spcBef>
                          <a:spcPts val="4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R="96520" algn="r">
                        <a:lnSpc>
                          <a:spcPts val="610"/>
                        </a:lnSpc>
                        <a:spcBef>
                          <a:spcPts val="75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/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610"/>
                        </a:lnSpc>
                        <a:spcBef>
                          <a:spcPts val="75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0000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ts val="610"/>
                        </a:lnSpc>
                        <a:spcBef>
                          <a:spcPts val="75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9525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1589">
                <a:tc>
                  <a:txBody>
                    <a:bodyPr/>
                    <a:lstStyle/>
                    <a:p>
                      <a:pPr marL="73660">
                        <a:lnSpc>
                          <a:spcPts val="620"/>
                        </a:lnSpc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652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1589">
                <a:tc>
                  <a:txBody>
                    <a:bodyPr/>
                    <a:lstStyle/>
                    <a:p>
                      <a:pPr marL="73660">
                        <a:lnSpc>
                          <a:spcPts val="620"/>
                        </a:lnSpc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525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0010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73660">
                        <a:lnSpc>
                          <a:spcPts val="620"/>
                        </a:lnSpc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3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525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0011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3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73660">
                        <a:lnSpc>
                          <a:spcPts val="620"/>
                        </a:lnSpc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4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39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0100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4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73660">
                        <a:lnSpc>
                          <a:spcPts val="620"/>
                        </a:lnSpc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39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0101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5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91589">
                <a:tc>
                  <a:txBody>
                    <a:bodyPr/>
                    <a:lstStyle/>
                    <a:p>
                      <a:pPr marL="73660">
                        <a:lnSpc>
                          <a:spcPts val="620"/>
                        </a:lnSpc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6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39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0110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6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73660">
                        <a:lnSpc>
                          <a:spcPts val="620"/>
                        </a:lnSpc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7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39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0111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7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73660">
                        <a:lnSpc>
                          <a:spcPts val="620"/>
                        </a:lnSpc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8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271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8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73660">
                        <a:lnSpc>
                          <a:spcPts val="620"/>
                        </a:lnSpc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9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271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1001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1001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6954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9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31750">
                        <a:lnSpc>
                          <a:spcPts val="62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271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560"/>
                        </a:lnSpc>
                        <a:spcBef>
                          <a:spcPts val="6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0000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7620" marB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A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31750">
                        <a:lnSpc>
                          <a:spcPts val="62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271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560"/>
                        </a:lnSpc>
                        <a:spcBef>
                          <a:spcPts val="6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7620" marB="0"/>
                </a:tc>
                <a:tc>
                  <a:txBody>
                    <a:bodyPr/>
                    <a:lstStyle/>
                    <a:p>
                      <a:pPr marL="16319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B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31750">
                        <a:lnSpc>
                          <a:spcPts val="62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271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1100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560"/>
                        </a:lnSpc>
                        <a:spcBef>
                          <a:spcPts val="6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0010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7620" marB="0"/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C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31750">
                        <a:lnSpc>
                          <a:spcPts val="62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13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271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1101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560"/>
                        </a:lnSpc>
                        <a:spcBef>
                          <a:spcPts val="6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0011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7620" marB="0"/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D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91613">
                <a:tc>
                  <a:txBody>
                    <a:bodyPr/>
                    <a:lstStyle/>
                    <a:p>
                      <a:pPr marL="31750">
                        <a:lnSpc>
                          <a:spcPts val="62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14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2710" algn="r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1110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560"/>
                        </a:lnSpc>
                        <a:spcBef>
                          <a:spcPts val="6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0100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7620" marB="0"/>
                </a:tc>
                <a:tc>
                  <a:txBody>
                    <a:bodyPr/>
                    <a:lstStyle/>
                    <a:p>
                      <a:pPr marL="165735">
                        <a:lnSpc>
                          <a:spcPts val="610"/>
                        </a:lnSpc>
                        <a:spcBef>
                          <a:spcPts val="10"/>
                        </a:spcBef>
                      </a:pPr>
                      <a:r>
                        <a:rPr sz="600" spc="35" dirty="0">
                          <a:latin typeface="Microsoft Sans Serif"/>
                          <a:cs typeface="Microsoft Sans Serif"/>
                        </a:rPr>
                        <a:t>mi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27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89544">
                <a:tc>
                  <a:txBody>
                    <a:bodyPr/>
                    <a:lstStyle/>
                    <a:p>
                      <a:pPr marL="31750">
                        <a:lnSpc>
                          <a:spcPts val="605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15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2710" algn="r">
                        <a:lnSpc>
                          <a:spcPts val="605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1111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580"/>
                        </a:lnSpc>
                        <a:spcBef>
                          <a:spcPts val="25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0101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3175" marB="0"/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605"/>
                        </a:lnSpc>
                      </a:pPr>
                      <a:r>
                        <a:rPr sz="600" dirty="0">
                          <a:latin typeface="Microsoft Sans Serif"/>
                          <a:cs typeface="Microsoft Sans Serif"/>
                        </a:rPr>
                        <a:t>F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9161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250">
                        <a:latin typeface="Times New Roman"/>
                        <a:cs typeface="Times New Roman"/>
                      </a:endParaRPr>
                    </a:p>
                    <a:p>
                      <a:pPr marL="31750">
                        <a:lnSpc>
                          <a:spcPts val="280"/>
                        </a:lnSpc>
                      </a:pPr>
                      <a:r>
                        <a:rPr sz="250" dirty="0">
                          <a:latin typeface="Microsoft Sans Serif"/>
                          <a:cs typeface="Microsoft Sans Serif"/>
                        </a:rPr>
                        <a:t>dieciséis</a:t>
                      </a:r>
                      <a:endParaRPr sz="2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985" marB="0"/>
                </a:tc>
                <a:tc>
                  <a:txBody>
                    <a:bodyPr/>
                    <a:lstStyle/>
                    <a:p>
                      <a:pPr marR="108585" algn="r">
                        <a:lnSpc>
                          <a:spcPts val="580"/>
                        </a:lnSpc>
                        <a:spcBef>
                          <a:spcPts val="4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10000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580"/>
                        </a:lnSpc>
                        <a:spcBef>
                          <a:spcPts val="4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0110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ts val="62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91642">
                <a:tc>
                  <a:txBody>
                    <a:bodyPr/>
                    <a:lstStyle/>
                    <a:p>
                      <a:pPr marL="31750">
                        <a:lnSpc>
                          <a:spcPts val="62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17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11760" algn="r">
                        <a:lnSpc>
                          <a:spcPts val="580"/>
                        </a:lnSpc>
                        <a:spcBef>
                          <a:spcPts val="4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10001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580"/>
                        </a:lnSpc>
                        <a:spcBef>
                          <a:spcPts val="4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0111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ts val="62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11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91627">
                <a:tc>
                  <a:txBody>
                    <a:bodyPr/>
                    <a:lstStyle/>
                    <a:p>
                      <a:pPr marL="31750">
                        <a:lnSpc>
                          <a:spcPts val="62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18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11760" algn="r">
                        <a:lnSpc>
                          <a:spcPts val="580"/>
                        </a:lnSpc>
                        <a:spcBef>
                          <a:spcPts val="4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10010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580"/>
                        </a:lnSpc>
                        <a:spcBef>
                          <a:spcPts val="4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1000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ts val="62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12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89110">
                <a:tc>
                  <a:txBody>
                    <a:bodyPr/>
                    <a:lstStyle/>
                    <a:p>
                      <a:pPr marL="31750">
                        <a:lnSpc>
                          <a:spcPts val="60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19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08585" algn="r">
                        <a:lnSpc>
                          <a:spcPts val="560"/>
                        </a:lnSpc>
                        <a:spcBef>
                          <a:spcPts val="4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10011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560"/>
                        </a:lnSpc>
                        <a:spcBef>
                          <a:spcPts val="4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0001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1001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ts val="60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13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95222">
                <a:tc>
                  <a:txBody>
                    <a:bodyPr/>
                    <a:lstStyle/>
                    <a:p>
                      <a:pPr marL="31750">
                        <a:lnSpc>
                          <a:spcPts val="65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20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11760" algn="r">
                        <a:lnSpc>
                          <a:spcPts val="625"/>
                        </a:lnSpc>
                        <a:spcBef>
                          <a:spcPts val="2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10100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" marB="0"/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ts val="625"/>
                        </a:lnSpc>
                        <a:spcBef>
                          <a:spcPts val="20"/>
                        </a:spcBef>
                      </a:pP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0010</a:t>
                      </a:r>
                      <a:r>
                        <a:rPr sz="550" spc="-4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spc="5" dirty="0">
                          <a:latin typeface="Microsoft Sans Serif"/>
                          <a:cs typeface="Microsoft Sans Serif"/>
                        </a:rPr>
                        <a:t>0000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540" marB="0"/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ts val="650"/>
                        </a:lnSpc>
                      </a:pPr>
                      <a:r>
                        <a:rPr sz="600" spc="5" dirty="0">
                          <a:latin typeface="Microsoft Sans Serif"/>
                          <a:cs typeface="Microsoft Sans Serif"/>
                        </a:rPr>
                        <a:t>14</a:t>
                      </a:r>
                      <a:endParaRPr sz="6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26" name="object 26"/>
          <p:cNvSpPr txBox="1"/>
          <p:nvPr/>
        </p:nvSpPr>
        <p:spPr>
          <a:xfrm>
            <a:off x="5762222" y="6515242"/>
            <a:ext cx="8477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latin typeface="Arial"/>
                <a:cs typeface="Arial"/>
              </a:rPr>
              <a:t>Caballo</a:t>
            </a:r>
            <a:r>
              <a:rPr sz="750" b="1" spc="-4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40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fuerza</a:t>
            </a:r>
            <a:endParaRPr sz="7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958000" y="6450153"/>
            <a:ext cx="3911600" cy="39116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unidad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Los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caballos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fuerza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abrevian</a:t>
            </a:r>
            <a:r>
              <a:rPr sz="850" spc="5" dirty="0">
                <a:latin typeface="Microsoft Sans Serif"/>
                <a:cs typeface="Microsoft Sans Serif"/>
              </a:rPr>
              <a:t> "HP".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1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caballo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fuerza</a:t>
            </a:r>
            <a:r>
              <a:rPr sz="850" spc="-10" dirty="0">
                <a:latin typeface="Microsoft Sans Serif"/>
                <a:cs typeface="Microsoft Sans Serif"/>
              </a:rPr>
              <a:t> 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igual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746</a:t>
            </a:r>
            <a:r>
              <a:rPr sz="8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vatios</a:t>
            </a:r>
            <a:r>
              <a:rPr sz="850" i="1" spc="-40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762222" y="7006732"/>
            <a:ext cx="34099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-65" dirty="0">
                <a:latin typeface="Arial"/>
                <a:cs typeface="Arial"/>
              </a:rPr>
              <a:t>IEEE</a:t>
            </a:r>
            <a:endParaRPr sz="12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958001" y="7000382"/>
            <a:ext cx="425513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Una </a:t>
            </a:r>
            <a:r>
              <a:rPr sz="950" spc="30" dirty="0">
                <a:latin typeface="Microsoft Sans Serif"/>
                <a:cs typeface="Microsoft Sans Serif"/>
              </a:rPr>
              <a:t>organización </a:t>
            </a:r>
            <a:r>
              <a:rPr sz="950" spc="35" dirty="0">
                <a:latin typeface="Microsoft Sans Serif"/>
                <a:cs typeface="Microsoft Sans Serif"/>
              </a:rPr>
              <a:t>abierta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45" dirty="0">
                <a:latin typeface="Microsoft Sans Serif"/>
                <a:cs typeface="Microsoft Sans Serif"/>
              </a:rPr>
              <a:t>miembros </a:t>
            </a:r>
            <a:r>
              <a:rPr sz="950" spc="25" dirty="0">
                <a:latin typeface="Microsoft Sans Serif"/>
                <a:cs typeface="Microsoft Sans Serif"/>
              </a:rPr>
              <a:t>individuales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45" dirty="0">
                <a:latin typeface="Microsoft Sans Serif"/>
                <a:cs typeface="Microsoft Sans Serif"/>
              </a:rPr>
              <a:t>brinda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4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variedad de </a:t>
            </a:r>
            <a:r>
              <a:rPr sz="950" spc="15" dirty="0">
                <a:latin typeface="Microsoft Sans Serif"/>
                <a:cs typeface="Microsoft Sans Serif"/>
              </a:rPr>
              <a:t>servicios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5" dirty="0">
                <a:latin typeface="Microsoft Sans Serif"/>
                <a:cs typeface="Microsoft Sans Serif"/>
              </a:rPr>
              <a:t>sus </a:t>
            </a:r>
            <a:r>
              <a:rPr sz="950" spc="40" dirty="0">
                <a:latin typeface="Microsoft Sans Serif"/>
                <a:cs typeface="Microsoft Sans Serif"/>
              </a:rPr>
              <a:t>miembros, </a:t>
            </a:r>
            <a:r>
              <a:rPr sz="950" spc="45" dirty="0">
                <a:latin typeface="Microsoft Sans Serif"/>
                <a:cs typeface="Microsoft Sans Serif"/>
              </a:rPr>
              <a:t>pero también </a:t>
            </a:r>
            <a:r>
              <a:rPr sz="950" spc="30" dirty="0">
                <a:latin typeface="Microsoft Sans Serif"/>
                <a:cs typeface="Microsoft Sans Serif"/>
              </a:rPr>
              <a:t>desarrolla </a:t>
            </a:r>
            <a:r>
              <a:rPr sz="950" spc="35" dirty="0">
                <a:latin typeface="Microsoft Sans Serif"/>
                <a:cs typeface="Microsoft Sans Serif"/>
              </a:rPr>
              <a:t> numerosos </a:t>
            </a:r>
            <a:r>
              <a:rPr sz="950" spc="25" dirty="0">
                <a:latin typeface="Microsoft Sans Serif"/>
                <a:cs typeface="Microsoft Sans Serif"/>
              </a:rPr>
              <a:t>estándares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30" dirty="0">
                <a:latin typeface="Microsoft Sans Serif"/>
                <a:cs typeface="Microsoft Sans Serif"/>
              </a:rPr>
              <a:t>tecnología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5" dirty="0">
                <a:latin typeface="Microsoft Sans Serif"/>
                <a:cs typeface="Microsoft Sans Serif"/>
              </a:rPr>
              <a:t>prácticas. </a:t>
            </a:r>
            <a:r>
              <a:rPr sz="950" spc="-15" dirty="0">
                <a:latin typeface="Microsoft Sans Serif"/>
                <a:cs typeface="Microsoft Sans Serif"/>
              </a:rPr>
              <a:t>La </a:t>
            </a:r>
            <a:r>
              <a:rPr sz="950" spc="30" dirty="0">
                <a:latin typeface="Microsoft Sans Serif"/>
                <a:cs typeface="Microsoft Sans Serif"/>
              </a:rPr>
              <a:t>organización </a:t>
            </a:r>
            <a:r>
              <a:rPr sz="950" spc="35" dirty="0">
                <a:latin typeface="Microsoft Sans Serif"/>
                <a:cs typeface="Microsoft Sans Serif"/>
              </a:rPr>
              <a:t>ahora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20" dirty="0">
                <a:latin typeface="Microsoft Sans Serif"/>
                <a:cs typeface="Microsoft Sans Serif"/>
              </a:rPr>
              <a:t>conoce </a:t>
            </a:r>
            <a:r>
              <a:rPr sz="950" spc="35" dirty="0">
                <a:latin typeface="Microsoft Sans Serif"/>
                <a:cs typeface="Microsoft Sans Serif"/>
              </a:rPr>
              <a:t>oficialmente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-65" dirty="0">
                <a:latin typeface="Microsoft Sans Serif"/>
                <a:cs typeface="Microsoft Sans Serif"/>
              </a:rPr>
              <a:t>IEEE </a:t>
            </a:r>
            <a:r>
              <a:rPr sz="950" spc="35" dirty="0">
                <a:latin typeface="Microsoft Sans Serif"/>
                <a:cs typeface="Microsoft Sans Serif"/>
              </a:rPr>
              <a:t>(pronunciado </a:t>
            </a:r>
            <a:r>
              <a:rPr sz="950" spc="15" dirty="0">
                <a:latin typeface="Microsoft Sans Serif"/>
                <a:cs typeface="Microsoft Sans Serif"/>
              </a:rPr>
              <a:t>eye-triple-e) </a:t>
            </a:r>
            <a:r>
              <a:rPr sz="950" spc="5" dirty="0">
                <a:latin typeface="Microsoft Sans Serif"/>
                <a:cs typeface="Microsoft Sans Serif"/>
              </a:rPr>
              <a:t>y ya </a:t>
            </a:r>
            <a:r>
              <a:rPr sz="950" spc="50" dirty="0">
                <a:latin typeface="Microsoft Sans Serif"/>
                <a:cs typeface="Microsoft Sans Serif"/>
              </a:rPr>
              <a:t>no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refiere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sí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misma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Instituto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Ingenieros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Eléctricos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Electrónicos.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438156" y="1350036"/>
            <a:ext cx="932815" cy="922655"/>
            <a:chOff x="3383555" y="1350035"/>
            <a:chExt cx="932815" cy="922655"/>
          </a:xfrm>
        </p:grpSpPr>
        <p:sp>
          <p:nvSpPr>
            <p:cNvPr id="3" name="object 3"/>
            <p:cNvSpPr/>
            <p:nvPr/>
          </p:nvSpPr>
          <p:spPr>
            <a:xfrm>
              <a:off x="3527668" y="1382662"/>
              <a:ext cx="756285" cy="756285"/>
            </a:xfrm>
            <a:custGeom>
              <a:avLst/>
              <a:gdLst/>
              <a:ahLst/>
              <a:cxnLst/>
              <a:rect l="l" t="t" r="r" b="b"/>
              <a:pathLst>
                <a:path w="756285" h="756285">
                  <a:moveTo>
                    <a:pt x="755700" y="755662"/>
                  </a:moveTo>
                  <a:lnTo>
                    <a:pt x="0" y="755662"/>
                  </a:ln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475268" y="1366777"/>
              <a:ext cx="824230" cy="824230"/>
            </a:xfrm>
            <a:custGeom>
              <a:avLst/>
              <a:gdLst/>
              <a:ahLst/>
              <a:cxnLst/>
              <a:rect l="l" t="t" r="r" b="b"/>
              <a:pathLst>
                <a:path w="824229" h="824230">
                  <a:moveTo>
                    <a:pt x="0" y="80822"/>
                  </a:moveTo>
                  <a:lnTo>
                    <a:pt x="52400" y="0"/>
                  </a:lnTo>
                  <a:lnTo>
                    <a:pt x="104825" y="80822"/>
                  </a:lnTo>
                </a:path>
                <a:path w="824229" h="824230">
                  <a:moveTo>
                    <a:pt x="743178" y="823950"/>
                  </a:moveTo>
                  <a:lnTo>
                    <a:pt x="823976" y="771550"/>
                  </a:lnTo>
                  <a:lnTo>
                    <a:pt x="743178" y="719112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527668" y="1354607"/>
              <a:ext cx="784225" cy="784225"/>
            </a:xfrm>
            <a:custGeom>
              <a:avLst/>
              <a:gdLst/>
              <a:ahLst/>
              <a:cxnLst/>
              <a:rect l="l" t="t" r="r" b="b"/>
              <a:pathLst>
                <a:path w="784225" h="784225">
                  <a:moveTo>
                    <a:pt x="0" y="0"/>
                  </a:moveTo>
                  <a:lnTo>
                    <a:pt x="783767" y="0"/>
                  </a:lnTo>
                  <a:lnTo>
                    <a:pt x="783767" y="783717"/>
                  </a:lnTo>
                </a:path>
              </a:pathLst>
            </a:custGeom>
            <a:ln w="9144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528270" y="1376498"/>
              <a:ext cx="761365" cy="760730"/>
            </a:xfrm>
            <a:custGeom>
              <a:avLst/>
              <a:gdLst/>
              <a:ahLst/>
              <a:cxnLst/>
              <a:rect l="l" t="t" r="r" b="b"/>
              <a:pathLst>
                <a:path w="761364" h="760730">
                  <a:moveTo>
                    <a:pt x="0" y="760450"/>
                  </a:moveTo>
                  <a:lnTo>
                    <a:pt x="760945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206267" y="1365251"/>
              <a:ext cx="94615" cy="94615"/>
            </a:xfrm>
            <a:custGeom>
              <a:avLst/>
              <a:gdLst/>
              <a:ahLst/>
              <a:cxnLst/>
              <a:rect l="l" t="t" r="r" b="b"/>
              <a:pathLst>
                <a:path w="94614" h="94615">
                  <a:moveTo>
                    <a:pt x="0" y="20078"/>
                  </a:moveTo>
                  <a:lnTo>
                    <a:pt x="94170" y="0"/>
                  </a:lnTo>
                  <a:lnTo>
                    <a:pt x="74091" y="94234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685873" y="1997334"/>
              <a:ext cx="24130" cy="130175"/>
            </a:xfrm>
            <a:custGeom>
              <a:avLst/>
              <a:gdLst/>
              <a:ahLst/>
              <a:cxnLst/>
              <a:rect l="l" t="t" r="r" b="b"/>
              <a:pathLst>
                <a:path w="24129" h="130175">
                  <a:moveTo>
                    <a:pt x="0" y="0"/>
                  </a:moveTo>
                  <a:lnTo>
                    <a:pt x="18727" y="31098"/>
                  </a:lnTo>
                  <a:lnTo>
                    <a:pt x="23726" y="64401"/>
                  </a:lnTo>
                  <a:lnTo>
                    <a:pt x="16862" y="98047"/>
                  </a:lnTo>
                  <a:lnTo>
                    <a:pt x="0" y="130175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739502" y="2002410"/>
              <a:ext cx="53340" cy="86995"/>
            </a:xfrm>
            <a:custGeom>
              <a:avLst/>
              <a:gdLst/>
              <a:ahLst/>
              <a:cxnLst/>
              <a:rect l="l" t="t" r="r" b="b"/>
              <a:pathLst>
                <a:path w="53339" h="86994">
                  <a:moveTo>
                    <a:pt x="33299" y="0"/>
                  </a:moveTo>
                  <a:lnTo>
                    <a:pt x="20078" y="0"/>
                  </a:lnTo>
                  <a:lnTo>
                    <a:pt x="14338" y="3175"/>
                  </a:lnTo>
                  <a:lnTo>
                    <a:pt x="89" y="43992"/>
                  </a:lnTo>
                  <a:lnTo>
                    <a:pt x="0" y="52768"/>
                  </a:lnTo>
                  <a:lnTo>
                    <a:pt x="1054" y="59486"/>
                  </a:lnTo>
                  <a:lnTo>
                    <a:pt x="22656" y="86499"/>
                  </a:lnTo>
                  <a:lnTo>
                    <a:pt x="32931" y="86499"/>
                  </a:lnTo>
                  <a:lnTo>
                    <a:pt x="38709" y="83375"/>
                  </a:lnTo>
                  <a:lnTo>
                    <a:pt x="39436" y="82448"/>
                  </a:lnTo>
                  <a:lnTo>
                    <a:pt x="24790" y="82448"/>
                  </a:lnTo>
                  <a:lnTo>
                    <a:pt x="22732" y="81788"/>
                  </a:lnTo>
                  <a:lnTo>
                    <a:pt x="11366" y="45364"/>
                  </a:lnTo>
                  <a:lnTo>
                    <a:pt x="53017" y="45364"/>
                  </a:lnTo>
                  <a:lnTo>
                    <a:pt x="53098" y="43992"/>
                  </a:lnTo>
                  <a:lnTo>
                    <a:pt x="52951" y="41427"/>
                  </a:lnTo>
                  <a:lnTo>
                    <a:pt x="11366" y="41427"/>
                  </a:lnTo>
                  <a:lnTo>
                    <a:pt x="11772" y="30480"/>
                  </a:lnTo>
                  <a:lnTo>
                    <a:pt x="23621" y="3924"/>
                  </a:lnTo>
                  <a:lnTo>
                    <a:pt x="39513" y="3924"/>
                  </a:lnTo>
                  <a:lnTo>
                    <a:pt x="38861" y="3060"/>
                  </a:lnTo>
                  <a:lnTo>
                    <a:pt x="33299" y="0"/>
                  </a:lnTo>
                  <a:close/>
                </a:path>
                <a:path w="53339" h="86994">
                  <a:moveTo>
                    <a:pt x="53017" y="45364"/>
                  </a:moveTo>
                  <a:lnTo>
                    <a:pt x="41503" y="45364"/>
                  </a:lnTo>
                  <a:lnTo>
                    <a:pt x="41249" y="54762"/>
                  </a:lnTo>
                  <a:lnTo>
                    <a:pt x="40551" y="62103"/>
                  </a:lnTo>
                  <a:lnTo>
                    <a:pt x="29514" y="82448"/>
                  </a:lnTo>
                  <a:lnTo>
                    <a:pt x="39436" y="82448"/>
                  </a:lnTo>
                  <a:lnTo>
                    <a:pt x="43637" y="77089"/>
                  </a:lnTo>
                  <a:lnTo>
                    <a:pt x="47778" y="70465"/>
                  </a:lnTo>
                  <a:lnTo>
                    <a:pt x="50734" y="62745"/>
                  </a:lnTo>
                  <a:lnTo>
                    <a:pt x="52507" y="53923"/>
                  </a:lnTo>
                  <a:lnTo>
                    <a:pt x="53017" y="45364"/>
                  </a:lnTo>
                  <a:close/>
                </a:path>
                <a:path w="53339" h="86994">
                  <a:moveTo>
                    <a:pt x="39513" y="3924"/>
                  </a:moveTo>
                  <a:lnTo>
                    <a:pt x="28701" y="3924"/>
                  </a:lnTo>
                  <a:lnTo>
                    <a:pt x="30797" y="4686"/>
                  </a:lnTo>
                  <a:lnTo>
                    <a:pt x="35128" y="8255"/>
                  </a:lnTo>
                  <a:lnTo>
                    <a:pt x="37134" y="11696"/>
                  </a:lnTo>
                  <a:lnTo>
                    <a:pt x="40589" y="22758"/>
                  </a:lnTo>
                  <a:lnTo>
                    <a:pt x="41508" y="30480"/>
                  </a:lnTo>
                  <a:lnTo>
                    <a:pt x="41630" y="41427"/>
                  </a:lnTo>
                  <a:lnTo>
                    <a:pt x="52951" y="41427"/>
                  </a:lnTo>
                  <a:lnTo>
                    <a:pt x="52498" y="33550"/>
                  </a:lnTo>
                  <a:lnTo>
                    <a:pt x="50693" y="24264"/>
                  </a:lnTo>
                  <a:lnTo>
                    <a:pt x="47681" y="16133"/>
                  </a:lnTo>
                  <a:lnTo>
                    <a:pt x="43459" y="9156"/>
                  </a:lnTo>
                  <a:lnTo>
                    <a:pt x="39513" y="39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83555" y="1672292"/>
              <a:ext cx="86982" cy="8256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81608" y="2189758"/>
              <a:ext cx="86982" cy="8256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04096" y="1489454"/>
              <a:ext cx="103289" cy="103987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10129039" y="1254192"/>
            <a:ext cx="932180" cy="892810"/>
            <a:chOff x="5074439" y="1254192"/>
            <a:chExt cx="932180" cy="892810"/>
          </a:xfrm>
        </p:grpSpPr>
        <p:sp>
          <p:nvSpPr>
            <p:cNvPr id="14" name="object 14"/>
            <p:cNvSpPr/>
            <p:nvPr/>
          </p:nvSpPr>
          <p:spPr>
            <a:xfrm>
              <a:off x="5218038" y="1358421"/>
              <a:ext cx="756285" cy="756285"/>
            </a:xfrm>
            <a:custGeom>
              <a:avLst/>
              <a:gdLst/>
              <a:ahLst/>
              <a:cxnLst/>
              <a:rect l="l" t="t" r="r" b="b"/>
              <a:pathLst>
                <a:path w="756285" h="756285">
                  <a:moveTo>
                    <a:pt x="755662" y="0"/>
                  </a:moveTo>
                  <a:lnTo>
                    <a:pt x="0" y="0"/>
                  </a:lnTo>
                  <a:lnTo>
                    <a:pt x="0" y="75567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165613" y="1305985"/>
              <a:ext cx="824230" cy="824230"/>
            </a:xfrm>
            <a:custGeom>
              <a:avLst/>
              <a:gdLst/>
              <a:ahLst/>
              <a:cxnLst/>
              <a:rect l="l" t="t" r="r" b="b"/>
              <a:pathLst>
                <a:path w="824229" h="824230">
                  <a:moveTo>
                    <a:pt x="104825" y="743178"/>
                  </a:moveTo>
                  <a:lnTo>
                    <a:pt x="52425" y="824001"/>
                  </a:lnTo>
                  <a:lnTo>
                    <a:pt x="0" y="743178"/>
                  </a:lnTo>
                </a:path>
                <a:path w="824229" h="824230">
                  <a:moveTo>
                    <a:pt x="743165" y="104838"/>
                  </a:moveTo>
                  <a:lnTo>
                    <a:pt x="823988" y="52438"/>
                  </a:lnTo>
                  <a:lnTo>
                    <a:pt x="743165" y="0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218038" y="1358414"/>
              <a:ext cx="784225" cy="784225"/>
            </a:xfrm>
            <a:custGeom>
              <a:avLst/>
              <a:gdLst/>
              <a:ahLst/>
              <a:cxnLst/>
              <a:rect l="l" t="t" r="r" b="b"/>
              <a:pathLst>
                <a:path w="784225" h="784225">
                  <a:moveTo>
                    <a:pt x="0" y="783729"/>
                  </a:moveTo>
                  <a:lnTo>
                    <a:pt x="783729" y="783729"/>
                  </a:lnTo>
                  <a:lnTo>
                    <a:pt x="783729" y="0"/>
                  </a:lnTo>
                </a:path>
              </a:pathLst>
            </a:custGeom>
            <a:ln w="9144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218597" y="1359810"/>
              <a:ext cx="761365" cy="760730"/>
            </a:xfrm>
            <a:custGeom>
              <a:avLst/>
              <a:gdLst/>
              <a:ahLst/>
              <a:cxnLst/>
              <a:rect l="l" t="t" r="r" b="b"/>
              <a:pathLst>
                <a:path w="761364" h="760730">
                  <a:moveTo>
                    <a:pt x="0" y="0"/>
                  </a:moveTo>
                  <a:lnTo>
                    <a:pt x="761009" y="7604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896599" y="2037294"/>
              <a:ext cx="94615" cy="94615"/>
            </a:xfrm>
            <a:custGeom>
              <a:avLst/>
              <a:gdLst/>
              <a:ahLst/>
              <a:cxnLst/>
              <a:rect l="l" t="t" r="r" b="b"/>
              <a:pathLst>
                <a:path w="94614" h="94614">
                  <a:moveTo>
                    <a:pt x="74091" y="0"/>
                  </a:moveTo>
                  <a:lnTo>
                    <a:pt x="94234" y="94195"/>
                  </a:lnTo>
                  <a:lnTo>
                    <a:pt x="0" y="74155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376166" y="1369254"/>
              <a:ext cx="24130" cy="130175"/>
            </a:xfrm>
            <a:custGeom>
              <a:avLst/>
              <a:gdLst/>
              <a:ahLst/>
              <a:cxnLst/>
              <a:rect l="l" t="t" r="r" b="b"/>
              <a:pathLst>
                <a:path w="24129" h="130175">
                  <a:moveTo>
                    <a:pt x="0" y="130175"/>
                  </a:moveTo>
                  <a:lnTo>
                    <a:pt x="18730" y="99076"/>
                  </a:lnTo>
                  <a:lnTo>
                    <a:pt x="23736" y="65773"/>
                  </a:lnTo>
                  <a:lnTo>
                    <a:pt x="16873" y="32127"/>
                  </a:lnTo>
                  <a:lnTo>
                    <a:pt x="0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437393" y="1408450"/>
              <a:ext cx="53340" cy="86995"/>
            </a:xfrm>
            <a:custGeom>
              <a:avLst/>
              <a:gdLst/>
              <a:ahLst/>
              <a:cxnLst/>
              <a:rect l="l" t="t" r="r" b="b"/>
              <a:pathLst>
                <a:path w="53339" h="86994">
                  <a:moveTo>
                    <a:pt x="33273" y="0"/>
                  </a:moveTo>
                  <a:lnTo>
                    <a:pt x="20078" y="0"/>
                  </a:lnTo>
                  <a:lnTo>
                    <a:pt x="14325" y="3149"/>
                  </a:lnTo>
                  <a:lnTo>
                    <a:pt x="90" y="43980"/>
                  </a:lnTo>
                  <a:lnTo>
                    <a:pt x="0" y="52768"/>
                  </a:lnTo>
                  <a:lnTo>
                    <a:pt x="1028" y="59512"/>
                  </a:lnTo>
                  <a:lnTo>
                    <a:pt x="3162" y="65811"/>
                  </a:lnTo>
                  <a:lnTo>
                    <a:pt x="4381" y="69532"/>
                  </a:lnTo>
                  <a:lnTo>
                    <a:pt x="6134" y="73025"/>
                  </a:lnTo>
                  <a:lnTo>
                    <a:pt x="8581" y="76492"/>
                  </a:lnTo>
                  <a:lnTo>
                    <a:pt x="10744" y="79603"/>
                  </a:lnTo>
                  <a:lnTo>
                    <a:pt x="13385" y="82130"/>
                  </a:lnTo>
                  <a:lnTo>
                    <a:pt x="19342" y="85623"/>
                  </a:lnTo>
                  <a:lnTo>
                    <a:pt x="22644" y="86499"/>
                  </a:lnTo>
                  <a:lnTo>
                    <a:pt x="32918" y="86499"/>
                  </a:lnTo>
                  <a:lnTo>
                    <a:pt x="38709" y="83362"/>
                  </a:lnTo>
                  <a:lnTo>
                    <a:pt x="39427" y="82448"/>
                  </a:lnTo>
                  <a:lnTo>
                    <a:pt x="24764" y="82448"/>
                  </a:lnTo>
                  <a:lnTo>
                    <a:pt x="22745" y="81775"/>
                  </a:lnTo>
                  <a:lnTo>
                    <a:pt x="11341" y="45339"/>
                  </a:lnTo>
                  <a:lnTo>
                    <a:pt x="53017" y="45339"/>
                  </a:lnTo>
                  <a:lnTo>
                    <a:pt x="53098" y="43980"/>
                  </a:lnTo>
                  <a:lnTo>
                    <a:pt x="52951" y="41427"/>
                  </a:lnTo>
                  <a:lnTo>
                    <a:pt x="11341" y="41427"/>
                  </a:lnTo>
                  <a:lnTo>
                    <a:pt x="11760" y="30480"/>
                  </a:lnTo>
                  <a:lnTo>
                    <a:pt x="23609" y="3898"/>
                  </a:lnTo>
                  <a:lnTo>
                    <a:pt x="39497" y="3898"/>
                  </a:lnTo>
                  <a:lnTo>
                    <a:pt x="38849" y="3035"/>
                  </a:lnTo>
                  <a:lnTo>
                    <a:pt x="33273" y="0"/>
                  </a:lnTo>
                  <a:close/>
                </a:path>
                <a:path w="53339" h="86994">
                  <a:moveTo>
                    <a:pt x="53017" y="45339"/>
                  </a:moveTo>
                  <a:lnTo>
                    <a:pt x="41490" y="45339"/>
                  </a:lnTo>
                  <a:lnTo>
                    <a:pt x="41262" y="54762"/>
                  </a:lnTo>
                  <a:lnTo>
                    <a:pt x="40538" y="62128"/>
                  </a:lnTo>
                  <a:lnTo>
                    <a:pt x="38188" y="72656"/>
                  </a:lnTo>
                  <a:lnTo>
                    <a:pt x="36474" y="76492"/>
                  </a:lnTo>
                  <a:lnTo>
                    <a:pt x="31927" y="81254"/>
                  </a:lnTo>
                  <a:lnTo>
                    <a:pt x="29502" y="82448"/>
                  </a:lnTo>
                  <a:lnTo>
                    <a:pt x="39427" y="82448"/>
                  </a:lnTo>
                  <a:lnTo>
                    <a:pt x="43637" y="77089"/>
                  </a:lnTo>
                  <a:lnTo>
                    <a:pt x="47773" y="70463"/>
                  </a:lnTo>
                  <a:lnTo>
                    <a:pt x="50730" y="62739"/>
                  </a:lnTo>
                  <a:lnTo>
                    <a:pt x="52506" y="53912"/>
                  </a:lnTo>
                  <a:lnTo>
                    <a:pt x="53017" y="45339"/>
                  </a:lnTo>
                  <a:close/>
                </a:path>
                <a:path w="53339" h="86994">
                  <a:moveTo>
                    <a:pt x="39497" y="3898"/>
                  </a:moveTo>
                  <a:lnTo>
                    <a:pt x="28689" y="3898"/>
                  </a:lnTo>
                  <a:lnTo>
                    <a:pt x="30772" y="4660"/>
                  </a:lnTo>
                  <a:lnTo>
                    <a:pt x="35115" y="8229"/>
                  </a:lnTo>
                  <a:lnTo>
                    <a:pt x="41605" y="41427"/>
                  </a:lnTo>
                  <a:lnTo>
                    <a:pt x="52951" y="41427"/>
                  </a:lnTo>
                  <a:lnTo>
                    <a:pt x="52496" y="33545"/>
                  </a:lnTo>
                  <a:lnTo>
                    <a:pt x="50687" y="24263"/>
                  </a:lnTo>
                  <a:lnTo>
                    <a:pt x="47671" y="16133"/>
                  </a:lnTo>
                  <a:lnTo>
                    <a:pt x="43446" y="9156"/>
                  </a:lnTo>
                  <a:lnTo>
                    <a:pt x="39497" y="38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74439" y="1672292"/>
              <a:ext cx="86956" cy="82562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755375" y="1254192"/>
              <a:ext cx="86969" cy="8256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720285" y="1991812"/>
              <a:ext cx="103974" cy="103314"/>
            </a:xfrm>
            <a:prstGeom prst="rect">
              <a:avLst/>
            </a:prstGeom>
          </p:spPr>
        </p:pic>
      </p:grpSp>
      <p:pic>
        <p:nvPicPr>
          <p:cNvPr id="24" name="object 2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971360" y="4090358"/>
            <a:ext cx="1246487" cy="832726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014210" y="7707096"/>
            <a:ext cx="682777" cy="194779"/>
          </a:xfrm>
          <a:prstGeom prst="rect">
            <a:avLst/>
          </a:prstGeom>
        </p:spPr>
      </p:pic>
      <p:pic>
        <p:nvPicPr>
          <p:cNvPr id="26" name="object 2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516352" y="7707096"/>
            <a:ext cx="682802" cy="194779"/>
          </a:xfrm>
          <a:prstGeom prst="rect">
            <a:avLst/>
          </a:prstGeom>
        </p:spPr>
      </p:pic>
      <p:sp>
        <p:nvSpPr>
          <p:cNvPr id="27" name="object 27"/>
          <p:cNvSpPr/>
          <p:nvPr/>
        </p:nvSpPr>
        <p:spPr>
          <a:xfrm>
            <a:off x="9597405" y="7655817"/>
            <a:ext cx="520700" cy="0"/>
          </a:xfrm>
          <a:custGeom>
            <a:avLst/>
            <a:gdLst/>
            <a:ahLst/>
            <a:cxnLst/>
            <a:rect l="l" t="t" r="r" b="b"/>
            <a:pathLst>
              <a:path w="520700">
                <a:moveTo>
                  <a:pt x="0" y="0"/>
                </a:moveTo>
                <a:lnTo>
                  <a:pt x="52070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9597405" y="7592317"/>
            <a:ext cx="520700" cy="0"/>
          </a:xfrm>
          <a:custGeom>
            <a:avLst/>
            <a:gdLst/>
            <a:ahLst/>
            <a:cxnLst/>
            <a:rect l="l" t="t" r="r" b="b"/>
            <a:pathLst>
              <a:path w="520700">
                <a:moveTo>
                  <a:pt x="0" y="0"/>
                </a:moveTo>
                <a:lnTo>
                  <a:pt x="52070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5762311" y="515838"/>
            <a:ext cx="77660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40" dirty="0">
                <a:latin typeface="Arial"/>
                <a:cs typeface="Arial"/>
              </a:rPr>
              <a:t>Impedancia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87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958241" y="486476"/>
            <a:ext cx="384302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0" dirty="0">
                <a:latin typeface="Microsoft Sans Serif"/>
                <a:cs typeface="Microsoft Sans Serif"/>
              </a:rPr>
              <a:t>total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oposición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</a:t>
            </a:r>
            <a:r>
              <a:rPr sz="105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alterna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 </a:t>
            </a: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impedancia</a:t>
            </a:r>
            <a:r>
              <a:rPr sz="1000" spc="-10" dirty="0">
                <a:latin typeface="Microsoft Sans Serif"/>
                <a:cs typeface="Microsoft Sans Serif"/>
              </a:rPr>
              <a:t> es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suma </a:t>
            </a:r>
            <a:r>
              <a:rPr sz="1000" spc="-254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vectorial </a:t>
            </a:r>
            <a:r>
              <a:rPr sz="1000" spc="-5" dirty="0">
                <a:latin typeface="Microsoft Sans Serif"/>
                <a:cs typeface="Microsoft Sans Serif"/>
              </a:rPr>
              <a:t>de</a:t>
            </a:r>
            <a:r>
              <a:rPr sz="10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1050" i="1" spc="-5" dirty="0">
                <a:latin typeface="Trebuchet MS"/>
                <a:cs typeface="Trebuchet MS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 </a:t>
            </a:r>
            <a:r>
              <a:rPr sz="105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 </a:t>
            </a:r>
            <a:r>
              <a:rPr sz="10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reactiva</a:t>
            </a:r>
            <a:r>
              <a:rPr sz="1050" i="1" spc="-2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 </a:t>
            </a:r>
            <a:r>
              <a:rPr sz="1000" spc="-45" dirty="0">
                <a:latin typeface="Microsoft Sans Serif"/>
                <a:cs typeface="Microsoft Sans Serif"/>
              </a:rPr>
              <a:t>El </a:t>
            </a:r>
            <a:r>
              <a:rPr sz="1000" spc="40" dirty="0">
                <a:latin typeface="Microsoft Sans Serif"/>
                <a:cs typeface="Microsoft Sans Serif"/>
              </a:rPr>
              <a:t>símbolo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2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impedancia</a:t>
            </a:r>
            <a:r>
              <a:rPr sz="1000" spc="-10" dirty="0">
                <a:latin typeface="Microsoft Sans Serif"/>
                <a:cs typeface="Microsoft Sans Serif"/>
              </a:rPr>
              <a:t> es </a:t>
            </a:r>
            <a:r>
              <a:rPr sz="1000" spc="10" dirty="0">
                <a:latin typeface="Microsoft Sans Serif"/>
                <a:cs typeface="Microsoft Sans Serif"/>
              </a:rPr>
              <a:t>"Z".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unidad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impedancia</a:t>
            </a:r>
            <a:r>
              <a:rPr sz="1000" spc="-10" dirty="0">
                <a:latin typeface="Microsoft Sans Serif"/>
                <a:cs typeface="Microsoft Sans Serif"/>
              </a:rPr>
              <a:t> es </a:t>
            </a:r>
            <a:r>
              <a:rPr sz="1000" spc="35" dirty="0">
                <a:latin typeface="Microsoft Sans Serif"/>
                <a:cs typeface="Microsoft Sans Serif"/>
              </a:rPr>
              <a:t>el</a:t>
            </a:r>
            <a:r>
              <a:rPr sz="10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ohm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400769" y="1210275"/>
            <a:ext cx="37084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00" dirty="0">
                <a:latin typeface="Microsoft Sans Serif"/>
                <a:cs typeface="Microsoft Sans Serif"/>
              </a:rPr>
              <a:t>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10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958141" y="1629369"/>
            <a:ext cx="429259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5" dirty="0">
                <a:latin typeface="Microsoft Sans Serif"/>
                <a:cs typeface="Microsoft Sans Serif"/>
              </a:rPr>
              <a:t>XL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10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634541" y="1625134"/>
            <a:ext cx="44259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85" dirty="0">
                <a:latin typeface="Microsoft Sans Serif"/>
                <a:cs typeface="Microsoft Sans Serif"/>
              </a:rPr>
              <a:t>XC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10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627047" y="2145878"/>
            <a:ext cx="37084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00" dirty="0">
                <a:latin typeface="Microsoft Sans Serif"/>
                <a:cs typeface="Microsoft Sans Serif"/>
              </a:rPr>
              <a:t>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10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762310" y="2583198"/>
            <a:ext cx="78359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35" dirty="0">
                <a:latin typeface="Arial"/>
                <a:cs typeface="Arial"/>
              </a:rPr>
              <a:t>Inductancia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958089" y="2552717"/>
            <a:ext cx="3881120" cy="57531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 marR="5080" algn="just">
              <a:lnSpc>
                <a:spcPct val="117900"/>
              </a:lnSpc>
              <a:spcBef>
                <a:spcPts val="125"/>
              </a:spcBef>
            </a:pP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propiedad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un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circuito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eléctrico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10" dirty="0">
                <a:latin typeface="Microsoft Sans Serif"/>
                <a:cs typeface="Microsoft Sans Serif"/>
              </a:rPr>
              <a:t> se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opone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los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cambios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en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35" dirty="0">
                <a:latin typeface="Microsoft Sans Serif"/>
                <a:cs typeface="Microsoft Sans Serif"/>
              </a:rPr>
              <a:t>corriente. </a:t>
            </a:r>
            <a:r>
              <a:rPr sz="1000" spc="-15" dirty="0">
                <a:latin typeface="Microsoft Sans Serif"/>
                <a:cs typeface="Microsoft Sans Serif"/>
              </a:rPr>
              <a:t>La </a:t>
            </a:r>
            <a:r>
              <a:rPr sz="1000" spc="30" dirty="0">
                <a:latin typeface="Microsoft Sans Serif"/>
                <a:cs typeface="Microsoft Sans Serif"/>
              </a:rPr>
              <a:t>inductancia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25" dirty="0">
                <a:latin typeface="Microsoft Sans Serif"/>
                <a:cs typeface="Microsoft Sans Serif"/>
              </a:rPr>
              <a:t>designa </a:t>
            </a:r>
            <a:r>
              <a:rPr sz="1000" spc="30" dirty="0">
                <a:latin typeface="Microsoft Sans Serif"/>
                <a:cs typeface="Microsoft Sans Serif"/>
              </a:rPr>
              <a:t>con </a:t>
            </a:r>
            <a:r>
              <a:rPr sz="1000" spc="15" dirty="0">
                <a:latin typeface="Microsoft Sans Serif"/>
                <a:cs typeface="Microsoft Sans Serif"/>
              </a:rPr>
              <a:t>el </a:t>
            </a:r>
            <a:r>
              <a:rPr sz="1000" spc="40" dirty="0">
                <a:latin typeface="Microsoft Sans Serif"/>
                <a:cs typeface="Microsoft Sans Serif"/>
              </a:rPr>
              <a:t>símbolo </a:t>
            </a:r>
            <a:r>
              <a:rPr sz="1000" spc="20" dirty="0">
                <a:latin typeface="Microsoft Sans Serif"/>
                <a:cs typeface="Microsoft Sans Serif"/>
              </a:rPr>
              <a:t>"L" </a:t>
            </a:r>
            <a:r>
              <a:rPr sz="1000" spc="10" dirty="0">
                <a:latin typeface="Microsoft Sans Serif"/>
                <a:cs typeface="Microsoft Sans Serif"/>
              </a:rPr>
              <a:t>y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-254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mide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en</a:t>
            </a:r>
            <a:r>
              <a:rPr sz="10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enrique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762311" y="3346468"/>
            <a:ext cx="17608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45" dirty="0">
                <a:latin typeface="Arial"/>
                <a:cs typeface="Arial"/>
              </a:rPr>
              <a:t>Interruptor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proximidad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inductivo</a:t>
            </a:r>
            <a:endParaRPr sz="75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958090" y="3277087"/>
            <a:ext cx="3980179" cy="58039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25200"/>
              </a:lnSpc>
              <a:spcBef>
                <a:spcPts val="90"/>
              </a:spcBef>
            </a:pPr>
            <a:r>
              <a:rPr sz="950" spc="30" dirty="0">
                <a:latin typeface="Microsoft Sans Serif"/>
                <a:cs typeface="Microsoft Sans Serif"/>
              </a:rPr>
              <a:t>Un </a:t>
            </a:r>
            <a:r>
              <a:rPr sz="950" spc="50" dirty="0">
                <a:latin typeface="Microsoft Sans Serif"/>
                <a:cs typeface="Microsoft Sans Serif"/>
              </a:rPr>
              <a:t>tipo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interruptor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10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detección</a:t>
            </a:r>
            <a:r>
              <a:rPr sz="1000" i="1" spc="-5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25" dirty="0">
                <a:latin typeface="Microsoft Sans Serif"/>
                <a:cs typeface="Microsoft Sans Serif"/>
              </a:rPr>
              <a:t>utiliza </a:t>
            </a:r>
            <a:r>
              <a:rPr sz="950" spc="40" dirty="0">
                <a:latin typeface="Microsoft Sans Serif"/>
                <a:cs typeface="Microsoft Sans Serif"/>
              </a:rPr>
              <a:t>una bobina </a:t>
            </a:r>
            <a:r>
              <a:rPr sz="950" spc="4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electromagnética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detectar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presencia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objeto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metálico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sin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entrar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contacto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físico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él.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966245" y="3986509"/>
            <a:ext cx="436880" cy="410209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marR="5080" indent="5080" algn="just">
              <a:lnSpc>
                <a:spcPct val="119300"/>
              </a:lnSpc>
              <a:spcBef>
                <a:spcPts val="195"/>
              </a:spcBef>
            </a:pPr>
            <a:r>
              <a:rPr sz="700" spc="25" dirty="0">
                <a:latin typeface="Microsoft Sans Serif"/>
                <a:cs typeface="Microsoft Sans Serif"/>
              </a:rPr>
              <a:t>Inductivo  </a:t>
            </a:r>
            <a:r>
              <a:rPr sz="600" spc="20" dirty="0">
                <a:latin typeface="Microsoft Sans Serif"/>
                <a:cs typeface="Microsoft Sans Serif"/>
              </a:rPr>
              <a:t>Proximidad  </a:t>
            </a:r>
            <a:r>
              <a:rPr sz="750" spc="5" dirty="0">
                <a:latin typeface="Microsoft Sans Serif"/>
                <a:cs typeface="Microsoft Sans Serif"/>
              </a:rPr>
              <a:t>Sensor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864646" y="4949589"/>
            <a:ext cx="335280" cy="23468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29209">
              <a:spcBef>
                <a:spcPts val="170"/>
              </a:spcBef>
            </a:pPr>
            <a:r>
              <a:rPr sz="550" spc="15" dirty="0">
                <a:latin typeface="Microsoft Sans Serif"/>
                <a:cs typeface="Microsoft Sans Serif"/>
              </a:rPr>
              <a:t>Objetivo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100"/>
              </a:spcBef>
            </a:pPr>
            <a:r>
              <a:rPr sz="750" spc="10" dirty="0">
                <a:latin typeface="Microsoft Sans Serif"/>
                <a:cs typeface="Microsoft Sans Serif"/>
              </a:rPr>
              <a:t>(Metal)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762311" y="5436317"/>
            <a:ext cx="134937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0" dirty="0">
                <a:latin typeface="Arial"/>
                <a:cs typeface="Arial"/>
              </a:rPr>
              <a:t>Reactancia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30" dirty="0">
                <a:latin typeface="Arial"/>
                <a:cs typeface="Arial"/>
              </a:rPr>
              <a:t>inductiva</a:t>
            </a:r>
            <a:endParaRPr sz="10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958242" y="5406955"/>
            <a:ext cx="4029075" cy="756920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>
              <a:lnSpc>
                <a:spcPct val="116100"/>
              </a:lnSpc>
              <a:spcBef>
                <a:spcPts val="75"/>
              </a:spcBef>
            </a:pP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oposición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</a:t>
            </a:r>
            <a:r>
              <a:rPr sz="105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alterna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resultante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circuito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inductancia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reactancia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inductiva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es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directamente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proporcional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5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-35" dirty="0">
                <a:latin typeface="Microsoft Sans Serif"/>
                <a:cs typeface="Microsoft Sans Serif"/>
              </a:rPr>
              <a:t>(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f) </a:t>
            </a:r>
            <a:r>
              <a:rPr sz="1000" spc="5" dirty="0">
                <a:latin typeface="Microsoft Sans Serif"/>
                <a:cs typeface="Microsoft Sans Serif"/>
              </a:rPr>
              <a:t>e </a:t>
            </a:r>
            <a:r>
              <a:rPr sz="1000" spc="30" dirty="0">
                <a:latin typeface="Microsoft Sans Serif"/>
                <a:cs typeface="Microsoft Sans Serif"/>
              </a:rPr>
              <a:t>inductancia </a:t>
            </a:r>
            <a:r>
              <a:rPr sz="1000" spc="-15" dirty="0">
                <a:latin typeface="Microsoft Sans Serif"/>
                <a:cs typeface="Microsoft Sans Serif"/>
              </a:rPr>
              <a:t>(l). </a:t>
            </a:r>
            <a:r>
              <a:rPr sz="1000" spc="-45" dirty="0">
                <a:latin typeface="Microsoft Sans Serif"/>
                <a:cs typeface="Microsoft Sans Serif"/>
              </a:rPr>
              <a:t>El </a:t>
            </a:r>
            <a:r>
              <a:rPr sz="1000" spc="40" dirty="0">
                <a:latin typeface="Microsoft Sans Serif"/>
                <a:cs typeface="Microsoft Sans Serif"/>
              </a:rPr>
              <a:t>símbolo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20" dirty="0">
                <a:latin typeface="Microsoft Sans Serif"/>
                <a:cs typeface="Microsoft Sans Serif"/>
              </a:rPr>
              <a:t>reactancia </a:t>
            </a:r>
            <a:r>
              <a:rPr sz="1000" spc="35" dirty="0">
                <a:latin typeface="Microsoft Sans Serif"/>
                <a:cs typeface="Microsoft Sans Serif"/>
              </a:rPr>
              <a:t>inductiva </a:t>
            </a:r>
            <a:r>
              <a:rPr sz="1000" spc="-10" dirty="0">
                <a:latin typeface="Microsoft Sans Serif"/>
                <a:cs typeface="Microsoft Sans Serif"/>
              </a:rPr>
              <a:t>es </a:t>
            </a:r>
            <a:r>
              <a:rPr sz="1000" spc="-15" dirty="0">
                <a:latin typeface="Microsoft Sans Serif"/>
                <a:cs typeface="Microsoft Sans Serif"/>
              </a:rPr>
              <a:t>“X</a:t>
            </a:r>
            <a:r>
              <a:rPr sz="650" spc="-15" dirty="0">
                <a:latin typeface="Microsoft Sans Serif"/>
                <a:cs typeface="Microsoft Sans Serif"/>
              </a:rPr>
              <a:t>L</a:t>
            </a:r>
            <a:r>
              <a:rPr sz="1000" spc="-15" dirty="0">
                <a:latin typeface="Microsoft Sans Serif"/>
                <a:cs typeface="Microsoft Sans Serif"/>
              </a:rPr>
              <a:t>” La 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unidad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para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reactancia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inductiva</a:t>
            </a:r>
            <a:r>
              <a:rPr sz="1000" spc="-10" dirty="0">
                <a:latin typeface="Microsoft Sans Serif"/>
                <a:cs typeface="Microsoft Sans Serif"/>
              </a:rPr>
              <a:t> es </a:t>
            </a:r>
            <a:r>
              <a:rPr sz="1000" spc="15" dirty="0">
                <a:latin typeface="Microsoft Sans Serif"/>
                <a:cs typeface="Microsoft Sans Serif"/>
              </a:rPr>
              <a:t>el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4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ohm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958155" y="6338018"/>
            <a:ext cx="55435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-90" dirty="0">
                <a:latin typeface="Microsoft Sans Serif"/>
                <a:cs typeface="Microsoft Sans Serif"/>
              </a:rPr>
              <a:t>X</a:t>
            </a:r>
            <a:r>
              <a:rPr sz="750" spc="-25" dirty="0">
                <a:latin typeface="Microsoft Sans Serif"/>
                <a:cs typeface="Microsoft Sans Serif"/>
              </a:rPr>
              <a:t>L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1100" spc="-15" dirty="0">
                <a:latin typeface="Microsoft Sans Serif"/>
                <a:cs typeface="Microsoft Sans Serif"/>
              </a:rPr>
              <a:t>=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55" dirty="0">
                <a:latin typeface="Microsoft Sans Serif"/>
                <a:cs typeface="Microsoft Sans Serif"/>
              </a:rPr>
              <a:t>2πfl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762384" y="6710128"/>
            <a:ext cx="6064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45" dirty="0">
                <a:latin typeface="Arial"/>
                <a:cs typeface="Arial"/>
              </a:rPr>
              <a:t>Inductor</a:t>
            </a:r>
            <a:endParaRPr sz="105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958162" y="6674694"/>
            <a:ext cx="3806190" cy="58039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50"/>
              </a:spcBef>
            </a:pPr>
            <a:r>
              <a:rPr sz="800" spc="25" dirty="0">
                <a:latin typeface="Microsoft Sans Serif"/>
                <a:cs typeface="Microsoft Sans Serif"/>
              </a:rPr>
              <a:t>Un dispositivo fabricado para </a:t>
            </a:r>
            <a:r>
              <a:rPr sz="800" spc="35" dirty="0">
                <a:latin typeface="Microsoft Sans Serif"/>
                <a:cs typeface="Microsoft Sans Serif"/>
              </a:rPr>
              <a:t>tener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35" dirty="0">
                <a:latin typeface="Microsoft Sans Serif"/>
                <a:cs typeface="Microsoft Sans Serif"/>
              </a:rPr>
              <a:t>función </a:t>
            </a:r>
            <a:r>
              <a:rPr sz="800" spc="10" dirty="0">
                <a:latin typeface="Microsoft Sans Serif"/>
                <a:cs typeface="Microsoft Sans Serif"/>
              </a:rPr>
              <a:t>específica </a:t>
            </a:r>
            <a:r>
              <a:rPr sz="8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inductancia</a:t>
            </a:r>
            <a:r>
              <a:rPr sz="800" i="1" spc="15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 </a:t>
            </a:r>
            <a:r>
              <a:rPr sz="800" spc="25" dirty="0">
                <a:latin typeface="Microsoft Sans Serif"/>
                <a:cs typeface="Microsoft Sans Serif"/>
              </a:rPr>
              <a:t>Un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inductor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menudo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está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hecho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bobina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alambre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y,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veces,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15" dirty="0">
                <a:latin typeface="Microsoft Sans Serif"/>
                <a:cs typeface="Microsoft Sans Serif"/>
              </a:rPr>
              <a:t>le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llama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bobina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estrangulador.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434908" y="7452617"/>
            <a:ext cx="79502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latin typeface="Microsoft Sans Serif"/>
                <a:cs typeface="Microsoft Sans Serif"/>
              </a:rPr>
              <a:t>Inductor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núcleo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hierro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958296" y="7566917"/>
            <a:ext cx="73342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latin typeface="Microsoft Sans Serif"/>
                <a:cs typeface="Microsoft Sans Serif"/>
              </a:rPr>
              <a:t>Inductor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núcleo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aire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 rot="18900000">
            <a:off x="8588442" y="1705106"/>
            <a:ext cx="526456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spc="-40" dirty="0">
                <a:latin typeface="Microsoft Sans Serif"/>
                <a:cs typeface="Microsoft Sans Serif"/>
              </a:rPr>
              <a:t>Z</a:t>
            </a:r>
            <a:r>
              <a:rPr sz="950" spc="-3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30" dirty="0">
                <a:latin typeface="Microsoft Sans Serif"/>
                <a:cs typeface="Microsoft Sans Serif"/>
              </a:rPr>
              <a:t> </a:t>
            </a:r>
            <a:r>
              <a:rPr sz="1425" spc="15" baseline="2923" dirty="0">
                <a:latin typeface="Microsoft Sans Serif"/>
                <a:cs typeface="Microsoft Sans Serif"/>
              </a:rPr>
              <a:t>14,14</a:t>
            </a:r>
            <a:endParaRPr sz="1425" baseline="2923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 rot="2700000">
            <a:off x="10339440" y="1719245"/>
            <a:ext cx="523366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spc="-40" dirty="0">
                <a:latin typeface="Microsoft Sans Serif"/>
                <a:cs typeface="Microsoft Sans Serif"/>
              </a:rPr>
              <a:t>Z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14,14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29029" y="1679053"/>
            <a:ext cx="417195" cy="362585"/>
            <a:chOff x="3874428" y="1679052"/>
            <a:chExt cx="417195" cy="362585"/>
          </a:xfrm>
        </p:grpSpPr>
        <p:sp>
          <p:nvSpPr>
            <p:cNvPr id="3" name="object 3"/>
            <p:cNvSpPr/>
            <p:nvPr/>
          </p:nvSpPr>
          <p:spPr>
            <a:xfrm>
              <a:off x="4073933" y="1679052"/>
              <a:ext cx="0" cy="362585"/>
            </a:xfrm>
            <a:custGeom>
              <a:avLst/>
              <a:gdLst/>
              <a:ahLst/>
              <a:cxnLst/>
              <a:rect l="l" t="t" r="r" b="b"/>
              <a:pathLst>
                <a:path h="362585">
                  <a:moveTo>
                    <a:pt x="0" y="0"/>
                  </a:moveTo>
                  <a:lnTo>
                    <a:pt x="0" y="362204"/>
                  </a:lnTo>
                </a:path>
              </a:pathLst>
            </a:custGeom>
            <a:ln w="12700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874428" y="1916283"/>
              <a:ext cx="417195" cy="635"/>
            </a:xfrm>
            <a:custGeom>
              <a:avLst/>
              <a:gdLst/>
              <a:ahLst/>
              <a:cxnLst/>
              <a:rect l="l" t="t" r="r" b="b"/>
              <a:pathLst>
                <a:path w="417195" h="635">
                  <a:moveTo>
                    <a:pt x="227063" y="12"/>
                  </a:moveTo>
                  <a:lnTo>
                    <a:pt x="416763" y="101"/>
                  </a:lnTo>
                </a:path>
                <a:path w="417195" h="635">
                  <a:moveTo>
                    <a:pt x="0" y="0"/>
                  </a:moveTo>
                  <a:lnTo>
                    <a:pt x="190182" y="101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486949" y="1432325"/>
            <a:ext cx="419734" cy="44450"/>
            <a:chOff x="3432349" y="1432325"/>
            <a:chExt cx="419734" cy="44450"/>
          </a:xfrm>
        </p:grpSpPr>
        <p:sp>
          <p:nvSpPr>
            <p:cNvPr id="6" name="object 6"/>
            <p:cNvSpPr/>
            <p:nvPr/>
          </p:nvSpPr>
          <p:spPr>
            <a:xfrm>
              <a:off x="3465247" y="1454232"/>
              <a:ext cx="358140" cy="635"/>
            </a:xfrm>
            <a:custGeom>
              <a:avLst/>
              <a:gdLst/>
              <a:ahLst/>
              <a:cxnLst/>
              <a:rect l="l" t="t" r="r" b="b"/>
              <a:pathLst>
                <a:path w="358139" h="634">
                  <a:moveTo>
                    <a:pt x="0" y="0"/>
                  </a:moveTo>
                  <a:lnTo>
                    <a:pt x="358051" y="17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32340" y="1432331"/>
              <a:ext cx="419734" cy="44450"/>
            </a:xfrm>
            <a:custGeom>
              <a:avLst/>
              <a:gdLst/>
              <a:ahLst/>
              <a:cxnLst/>
              <a:rect l="l" t="t" r="r" b="b"/>
              <a:pathLst>
                <a:path w="419735" h="44450">
                  <a:moveTo>
                    <a:pt x="38404" y="0"/>
                  </a:moveTo>
                  <a:lnTo>
                    <a:pt x="0" y="21450"/>
                  </a:lnTo>
                  <a:lnTo>
                    <a:pt x="37769" y="43992"/>
                  </a:lnTo>
                  <a:lnTo>
                    <a:pt x="38404" y="0"/>
                  </a:lnTo>
                  <a:close/>
                </a:path>
                <a:path w="419735" h="44450">
                  <a:moveTo>
                    <a:pt x="419404" y="21450"/>
                  </a:moveTo>
                  <a:lnTo>
                    <a:pt x="381000" y="0"/>
                  </a:lnTo>
                  <a:lnTo>
                    <a:pt x="381635" y="43992"/>
                  </a:lnTo>
                  <a:lnTo>
                    <a:pt x="419404" y="214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9336267" y="1894343"/>
            <a:ext cx="38735" cy="44450"/>
          </a:xfrm>
          <a:custGeom>
            <a:avLst/>
            <a:gdLst/>
            <a:ahLst/>
            <a:cxnLst/>
            <a:rect l="l" t="t" r="r" b="b"/>
            <a:pathLst>
              <a:path w="38735" h="44450">
                <a:moveTo>
                  <a:pt x="0" y="0"/>
                </a:moveTo>
                <a:lnTo>
                  <a:pt x="622" y="43992"/>
                </a:lnTo>
                <a:lnTo>
                  <a:pt x="38404" y="2145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893350" y="1894343"/>
            <a:ext cx="38735" cy="44450"/>
          </a:xfrm>
          <a:custGeom>
            <a:avLst/>
            <a:gdLst/>
            <a:ahLst/>
            <a:cxnLst/>
            <a:rect l="l" t="t" r="r" b="b"/>
            <a:pathLst>
              <a:path w="38735" h="44450">
                <a:moveTo>
                  <a:pt x="38404" y="0"/>
                </a:moveTo>
                <a:lnTo>
                  <a:pt x="0" y="21450"/>
                </a:lnTo>
                <a:lnTo>
                  <a:pt x="37769" y="43992"/>
                </a:lnTo>
                <a:lnTo>
                  <a:pt x="384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915463" y="1241259"/>
            <a:ext cx="426720" cy="426720"/>
          </a:xfrm>
          <a:custGeom>
            <a:avLst/>
            <a:gdLst/>
            <a:ahLst/>
            <a:cxnLst/>
            <a:rect l="l" t="t" r="r" b="b"/>
            <a:pathLst>
              <a:path w="426720" h="426719">
                <a:moveTo>
                  <a:pt x="0" y="0"/>
                </a:moveTo>
                <a:lnTo>
                  <a:pt x="426123" y="0"/>
                </a:lnTo>
                <a:lnTo>
                  <a:pt x="426123" y="426123"/>
                </a:lnTo>
                <a:lnTo>
                  <a:pt x="0" y="426123"/>
                </a:lnTo>
                <a:lnTo>
                  <a:pt x="0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9337854" y="1234909"/>
            <a:ext cx="861060" cy="439420"/>
            <a:chOff x="4283254" y="1234909"/>
            <a:chExt cx="861060" cy="439420"/>
          </a:xfrm>
        </p:grpSpPr>
        <p:sp>
          <p:nvSpPr>
            <p:cNvPr id="12" name="object 12"/>
            <p:cNvSpPr/>
            <p:nvPr/>
          </p:nvSpPr>
          <p:spPr>
            <a:xfrm>
              <a:off x="4316145" y="1241259"/>
              <a:ext cx="822325" cy="426720"/>
            </a:xfrm>
            <a:custGeom>
              <a:avLst/>
              <a:gdLst/>
              <a:ahLst/>
              <a:cxnLst/>
              <a:rect l="l" t="t" r="r" b="b"/>
              <a:pathLst>
                <a:path w="822325" h="426719">
                  <a:moveTo>
                    <a:pt x="395630" y="0"/>
                  </a:moveTo>
                  <a:lnTo>
                    <a:pt x="821728" y="0"/>
                  </a:lnTo>
                  <a:lnTo>
                    <a:pt x="821728" y="426123"/>
                  </a:lnTo>
                  <a:lnTo>
                    <a:pt x="395630" y="426123"/>
                  </a:lnTo>
                  <a:lnTo>
                    <a:pt x="395630" y="0"/>
                  </a:lnTo>
                  <a:close/>
                </a:path>
                <a:path w="822325" h="426719">
                  <a:moveTo>
                    <a:pt x="0" y="212978"/>
                  </a:moveTo>
                  <a:lnTo>
                    <a:pt x="358063" y="21314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283252" y="1432330"/>
              <a:ext cx="419734" cy="44450"/>
            </a:xfrm>
            <a:custGeom>
              <a:avLst/>
              <a:gdLst/>
              <a:ahLst/>
              <a:cxnLst/>
              <a:rect l="l" t="t" r="r" b="b"/>
              <a:pathLst>
                <a:path w="419735" h="44450">
                  <a:moveTo>
                    <a:pt x="38404" y="0"/>
                  </a:moveTo>
                  <a:lnTo>
                    <a:pt x="0" y="21437"/>
                  </a:lnTo>
                  <a:lnTo>
                    <a:pt x="37757" y="43980"/>
                  </a:lnTo>
                  <a:lnTo>
                    <a:pt x="38404" y="0"/>
                  </a:lnTo>
                  <a:close/>
                </a:path>
                <a:path w="419735" h="44450">
                  <a:moveTo>
                    <a:pt x="419404" y="21437"/>
                  </a:moveTo>
                  <a:lnTo>
                    <a:pt x="381000" y="0"/>
                  </a:lnTo>
                  <a:lnTo>
                    <a:pt x="381622" y="43980"/>
                  </a:lnTo>
                  <a:lnTo>
                    <a:pt x="419404" y="214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8282513" y="6401338"/>
            <a:ext cx="398780" cy="336550"/>
          </a:xfrm>
          <a:custGeom>
            <a:avLst/>
            <a:gdLst/>
            <a:ahLst/>
            <a:cxnLst/>
            <a:rect l="l" t="t" r="r" b="b"/>
            <a:pathLst>
              <a:path w="398779" h="336550">
                <a:moveTo>
                  <a:pt x="398767" y="0"/>
                </a:moveTo>
                <a:lnTo>
                  <a:pt x="398767" y="336550"/>
                </a:lnTo>
                <a:lnTo>
                  <a:pt x="0" y="33566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8768543" y="6635018"/>
            <a:ext cx="42545" cy="39370"/>
            <a:chOff x="3713942" y="6635018"/>
            <a:chExt cx="42545" cy="39370"/>
          </a:xfrm>
        </p:grpSpPr>
        <p:sp>
          <p:nvSpPr>
            <p:cNvPr id="16" name="object 16"/>
            <p:cNvSpPr/>
            <p:nvPr/>
          </p:nvSpPr>
          <p:spPr>
            <a:xfrm>
              <a:off x="3716228" y="6637304"/>
              <a:ext cx="37465" cy="34925"/>
            </a:xfrm>
            <a:custGeom>
              <a:avLst/>
              <a:gdLst/>
              <a:ahLst/>
              <a:cxnLst/>
              <a:rect l="l" t="t" r="r" b="b"/>
              <a:pathLst>
                <a:path w="37464" h="34925">
                  <a:moveTo>
                    <a:pt x="24752" y="0"/>
                  </a:moveTo>
                  <a:lnTo>
                    <a:pt x="0" y="22872"/>
                  </a:lnTo>
                  <a:lnTo>
                    <a:pt x="37452" y="34671"/>
                  </a:lnTo>
                  <a:lnTo>
                    <a:pt x="247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716228" y="6637304"/>
              <a:ext cx="37465" cy="34925"/>
            </a:xfrm>
            <a:custGeom>
              <a:avLst/>
              <a:gdLst/>
              <a:ahLst/>
              <a:cxnLst/>
              <a:rect l="l" t="t" r="r" b="b"/>
              <a:pathLst>
                <a:path w="37464" h="34925">
                  <a:moveTo>
                    <a:pt x="24752" y="0"/>
                  </a:moveTo>
                  <a:lnTo>
                    <a:pt x="0" y="22872"/>
                  </a:lnTo>
                  <a:lnTo>
                    <a:pt x="37452" y="34671"/>
                  </a:lnTo>
                  <a:lnTo>
                    <a:pt x="24752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/>
          <p:nvPr/>
        </p:nvSpPr>
        <p:spPr>
          <a:xfrm>
            <a:off x="8814782" y="6170947"/>
            <a:ext cx="30480" cy="30480"/>
          </a:xfrm>
          <a:custGeom>
            <a:avLst/>
            <a:gdLst/>
            <a:ahLst/>
            <a:cxnLst/>
            <a:rect l="l" t="t" r="r" b="b"/>
            <a:pathLst>
              <a:path w="30479" h="30479">
                <a:moveTo>
                  <a:pt x="15468" y="0"/>
                </a:moveTo>
                <a:lnTo>
                  <a:pt x="23736" y="0"/>
                </a:lnTo>
                <a:lnTo>
                  <a:pt x="30086" y="6350"/>
                </a:lnTo>
                <a:lnTo>
                  <a:pt x="30086" y="15506"/>
                </a:lnTo>
                <a:lnTo>
                  <a:pt x="30086" y="23761"/>
                </a:lnTo>
                <a:lnTo>
                  <a:pt x="23736" y="30111"/>
                </a:lnTo>
                <a:lnTo>
                  <a:pt x="15468" y="30111"/>
                </a:lnTo>
                <a:lnTo>
                  <a:pt x="6349" y="30111"/>
                </a:lnTo>
                <a:lnTo>
                  <a:pt x="0" y="23761"/>
                </a:lnTo>
                <a:lnTo>
                  <a:pt x="0" y="15506"/>
                </a:lnTo>
                <a:lnTo>
                  <a:pt x="0" y="6350"/>
                </a:lnTo>
                <a:lnTo>
                  <a:pt x="6349" y="0"/>
                </a:lnTo>
                <a:lnTo>
                  <a:pt x="15468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250496" y="6722254"/>
            <a:ext cx="30480" cy="30480"/>
          </a:xfrm>
          <a:custGeom>
            <a:avLst/>
            <a:gdLst/>
            <a:ahLst/>
            <a:cxnLst/>
            <a:rect l="l" t="t" r="r" b="b"/>
            <a:pathLst>
              <a:path w="30480" h="30479">
                <a:moveTo>
                  <a:pt x="15621" y="0"/>
                </a:moveTo>
                <a:lnTo>
                  <a:pt x="23888" y="0"/>
                </a:lnTo>
                <a:lnTo>
                  <a:pt x="30238" y="6476"/>
                </a:lnTo>
                <a:lnTo>
                  <a:pt x="30238" y="15633"/>
                </a:lnTo>
                <a:lnTo>
                  <a:pt x="30238" y="23888"/>
                </a:lnTo>
                <a:lnTo>
                  <a:pt x="23888" y="30238"/>
                </a:lnTo>
                <a:lnTo>
                  <a:pt x="15621" y="30238"/>
                </a:lnTo>
                <a:lnTo>
                  <a:pt x="6477" y="30238"/>
                </a:lnTo>
                <a:lnTo>
                  <a:pt x="0" y="23888"/>
                </a:lnTo>
                <a:lnTo>
                  <a:pt x="0" y="15633"/>
                </a:lnTo>
                <a:lnTo>
                  <a:pt x="0" y="6476"/>
                </a:lnTo>
                <a:lnTo>
                  <a:pt x="6477" y="0"/>
                </a:lnTo>
                <a:lnTo>
                  <a:pt x="15621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814782" y="6877715"/>
            <a:ext cx="30480" cy="30480"/>
          </a:xfrm>
          <a:custGeom>
            <a:avLst/>
            <a:gdLst/>
            <a:ahLst/>
            <a:cxnLst/>
            <a:rect l="l" t="t" r="r" b="b"/>
            <a:pathLst>
              <a:path w="30479" h="30479">
                <a:moveTo>
                  <a:pt x="15468" y="0"/>
                </a:moveTo>
                <a:lnTo>
                  <a:pt x="23736" y="0"/>
                </a:lnTo>
                <a:lnTo>
                  <a:pt x="30086" y="6464"/>
                </a:lnTo>
                <a:lnTo>
                  <a:pt x="30086" y="15620"/>
                </a:lnTo>
                <a:lnTo>
                  <a:pt x="30086" y="23888"/>
                </a:lnTo>
                <a:lnTo>
                  <a:pt x="23736" y="30238"/>
                </a:lnTo>
                <a:lnTo>
                  <a:pt x="15468" y="30238"/>
                </a:lnTo>
                <a:lnTo>
                  <a:pt x="6349" y="30238"/>
                </a:lnTo>
                <a:lnTo>
                  <a:pt x="0" y="23888"/>
                </a:lnTo>
                <a:lnTo>
                  <a:pt x="0" y="15620"/>
                </a:lnTo>
                <a:lnTo>
                  <a:pt x="0" y="6464"/>
                </a:lnTo>
                <a:lnTo>
                  <a:pt x="6349" y="0"/>
                </a:lnTo>
                <a:lnTo>
                  <a:pt x="15468" y="0"/>
                </a:lnTo>
                <a:close/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8565965" y="6202076"/>
            <a:ext cx="354965" cy="678815"/>
          </a:xfrm>
          <a:custGeom>
            <a:avLst/>
            <a:gdLst/>
            <a:ahLst/>
            <a:cxnLst/>
            <a:rect l="l" t="t" r="r" b="b"/>
            <a:pathLst>
              <a:path w="354964" h="678815">
                <a:moveTo>
                  <a:pt x="176529" y="168147"/>
                </a:moveTo>
                <a:lnTo>
                  <a:pt x="223389" y="174433"/>
                </a:lnTo>
                <a:lnTo>
                  <a:pt x="265834" y="192183"/>
                </a:lnTo>
                <a:lnTo>
                  <a:pt x="302032" y="219741"/>
                </a:lnTo>
                <a:lnTo>
                  <a:pt x="330155" y="255448"/>
                </a:lnTo>
                <a:lnTo>
                  <a:pt x="348371" y="297646"/>
                </a:lnTo>
                <a:lnTo>
                  <a:pt x="354850" y="344677"/>
                </a:lnTo>
                <a:lnTo>
                  <a:pt x="348371" y="392127"/>
                </a:lnTo>
                <a:lnTo>
                  <a:pt x="330155" y="434589"/>
                </a:lnTo>
                <a:lnTo>
                  <a:pt x="302032" y="470439"/>
                </a:lnTo>
                <a:lnTo>
                  <a:pt x="265834" y="498056"/>
                </a:lnTo>
                <a:lnTo>
                  <a:pt x="223389" y="515816"/>
                </a:lnTo>
                <a:lnTo>
                  <a:pt x="176529" y="522096"/>
                </a:lnTo>
                <a:lnTo>
                  <a:pt x="129811" y="515816"/>
                </a:lnTo>
                <a:lnTo>
                  <a:pt x="87701" y="498056"/>
                </a:lnTo>
                <a:lnTo>
                  <a:pt x="51931" y="470439"/>
                </a:lnTo>
                <a:lnTo>
                  <a:pt x="24236" y="434589"/>
                </a:lnTo>
                <a:lnTo>
                  <a:pt x="6347" y="392127"/>
                </a:lnTo>
                <a:lnTo>
                  <a:pt x="0" y="344677"/>
                </a:lnTo>
                <a:lnTo>
                  <a:pt x="6347" y="297646"/>
                </a:lnTo>
                <a:lnTo>
                  <a:pt x="24236" y="255448"/>
                </a:lnTo>
                <a:lnTo>
                  <a:pt x="51931" y="219741"/>
                </a:lnTo>
                <a:lnTo>
                  <a:pt x="87701" y="192183"/>
                </a:lnTo>
                <a:lnTo>
                  <a:pt x="129811" y="174433"/>
                </a:lnTo>
                <a:lnTo>
                  <a:pt x="176529" y="168147"/>
                </a:lnTo>
                <a:close/>
              </a:path>
              <a:path w="354964" h="678815">
                <a:moveTo>
                  <a:pt x="157352" y="304406"/>
                </a:moveTo>
                <a:lnTo>
                  <a:pt x="264286" y="199262"/>
                </a:lnTo>
                <a:lnTo>
                  <a:pt x="264286" y="0"/>
                </a:lnTo>
              </a:path>
              <a:path w="354964" h="678815">
                <a:moveTo>
                  <a:pt x="157352" y="384060"/>
                </a:moveTo>
                <a:lnTo>
                  <a:pt x="264286" y="490994"/>
                </a:lnTo>
                <a:lnTo>
                  <a:pt x="263397" y="678433"/>
                </a:lnTo>
              </a:path>
              <a:path w="354964" h="678815">
                <a:moveTo>
                  <a:pt x="157352" y="199262"/>
                </a:moveTo>
                <a:lnTo>
                  <a:pt x="157352" y="489203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5762219" y="528788"/>
            <a:ext cx="179832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15" dirty="0">
                <a:latin typeface="Arial"/>
                <a:cs typeface="Arial"/>
              </a:rPr>
              <a:t>Sistema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entrada/salida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-15" dirty="0">
                <a:latin typeface="Arial"/>
                <a:cs typeface="Arial"/>
              </a:rPr>
              <a:t>(E/S)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88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957999" y="483066"/>
            <a:ext cx="394589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latin typeface="Microsoft Sans Serif"/>
                <a:cs typeface="Microsoft Sans Serif"/>
              </a:rPr>
              <a:t>La </a:t>
            </a:r>
            <a:r>
              <a:rPr sz="900" spc="40" dirty="0">
                <a:latin typeface="Microsoft Sans Serif"/>
                <a:cs typeface="Microsoft Sans Serif"/>
              </a:rPr>
              <a:t>parte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20" dirty="0">
                <a:latin typeface="Microsoft Sans Serif"/>
                <a:cs typeface="Microsoft Sans Serif"/>
              </a:rPr>
              <a:t>sistema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40" dirty="0">
                <a:latin typeface="Microsoft Sans Serif"/>
                <a:cs typeface="Microsoft Sans Serif"/>
              </a:rPr>
              <a:t>control </a:t>
            </a:r>
            <a:r>
              <a:rPr sz="900" spc="35" dirty="0">
                <a:latin typeface="Microsoft Sans Serif"/>
                <a:cs typeface="Microsoft Sans Serif"/>
              </a:rPr>
              <a:t>que interactúa </a:t>
            </a:r>
            <a:r>
              <a:rPr sz="900" spc="25" dirty="0">
                <a:latin typeface="Microsoft Sans Serif"/>
                <a:cs typeface="Microsoft Sans Serif"/>
              </a:rPr>
              <a:t>con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60" dirty="0">
                <a:latin typeface="Microsoft Sans Serif"/>
                <a:cs typeface="Microsoft Sans Serif"/>
              </a:rPr>
              <a:t>mundo </a:t>
            </a:r>
            <a:r>
              <a:rPr sz="900" spc="20" dirty="0">
                <a:latin typeface="Microsoft Sans Serif"/>
                <a:cs typeface="Microsoft Sans Serif"/>
              </a:rPr>
              <a:t>real. </a:t>
            </a:r>
            <a:r>
              <a:rPr sz="900" spc="-40" dirty="0">
                <a:latin typeface="Microsoft Sans Serif"/>
                <a:cs typeface="Microsoft Sans Serif"/>
              </a:rPr>
              <a:t>El </a:t>
            </a:r>
            <a:r>
              <a:rPr sz="900" spc="-3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45" dirty="0">
                <a:latin typeface="Microsoft Sans Serif"/>
                <a:cs typeface="Microsoft Sans Serif"/>
              </a:rPr>
              <a:t>E/S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acepta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señales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interruptores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sensores,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proporciona </a:t>
            </a:r>
            <a:r>
              <a:rPr sz="900" spc="-22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señales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activación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visualización.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946438" y="1291636"/>
            <a:ext cx="354965" cy="281305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23495" algn="ctr">
              <a:spcBef>
                <a:spcPts val="215"/>
              </a:spcBef>
            </a:pPr>
            <a:r>
              <a:rPr sz="800" spc="-40" dirty="0">
                <a:latin typeface="Microsoft Sans Serif"/>
                <a:cs typeface="Microsoft Sans Serif"/>
              </a:rPr>
              <a:t>E/S</a:t>
            </a:r>
            <a:endParaRPr sz="800">
              <a:latin typeface="Microsoft Sans Serif"/>
              <a:cs typeface="Microsoft Sans Serif"/>
            </a:endParaRPr>
          </a:p>
          <a:p>
            <a:pPr algn="ctr">
              <a:spcBef>
                <a:spcPts val="100"/>
              </a:spcBef>
            </a:pPr>
            <a:r>
              <a:rPr sz="700" spc="5" dirty="0">
                <a:latin typeface="Microsoft Sans Serif"/>
                <a:cs typeface="Microsoft Sans Serif"/>
              </a:rPr>
              <a:t>Sistema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786060" y="1245190"/>
            <a:ext cx="383540" cy="322580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17780" algn="ctr">
              <a:spcBef>
                <a:spcPts val="580"/>
              </a:spcBef>
            </a:pPr>
            <a:r>
              <a:rPr sz="800" spc="-40" dirty="0">
                <a:latin typeface="Microsoft Sans Serif"/>
                <a:cs typeface="Microsoft Sans Serif"/>
              </a:rPr>
              <a:t>E/S</a:t>
            </a:r>
            <a:endParaRPr sz="800">
              <a:latin typeface="Microsoft Sans Serif"/>
              <a:cs typeface="Microsoft Sans Serif"/>
            </a:endParaRPr>
          </a:p>
          <a:p>
            <a:pPr algn="ctr">
              <a:spcBef>
                <a:spcPts val="300"/>
              </a:spcBef>
            </a:pPr>
            <a:r>
              <a:rPr sz="500" spc="10" dirty="0">
                <a:latin typeface="Microsoft Sans Serif"/>
                <a:cs typeface="Microsoft Sans Serif"/>
              </a:rPr>
              <a:t>Dispositivos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977098" y="1241260"/>
            <a:ext cx="515620" cy="265457"/>
          </a:xfrm>
          <a:prstGeom prst="rect">
            <a:avLst/>
          </a:prstGeom>
          <a:ln w="12700">
            <a:solidFill>
              <a:srgbClr val="000000"/>
            </a:solidFill>
          </a:ln>
        </p:spPr>
        <p:txBody>
          <a:bodyPr vert="horz" wrap="square" lIns="0" tIns="3810" rIns="0" bIns="0" rtlCol="0">
            <a:spAutoFit/>
          </a:bodyPr>
          <a:lstStyle/>
          <a:p>
            <a:pPr>
              <a:spcBef>
                <a:spcPts val="30"/>
              </a:spcBef>
            </a:pPr>
            <a:endParaRPr sz="1050">
              <a:latin typeface="Times New Roman"/>
              <a:cs typeface="Times New Roman"/>
            </a:endParaRPr>
          </a:p>
          <a:p>
            <a:pPr marL="27940"/>
            <a:r>
              <a:rPr sz="650" spc="10" dirty="0">
                <a:latin typeface="Microsoft Sans Serif"/>
                <a:cs typeface="Microsoft Sans Serif"/>
              </a:rPr>
              <a:t>Procesador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524418" y="1714315"/>
            <a:ext cx="964565" cy="811632"/>
          </a:xfrm>
          <a:prstGeom prst="rect">
            <a:avLst/>
          </a:prstGeom>
        </p:spPr>
        <p:txBody>
          <a:bodyPr vert="horz" wrap="square" lIns="0" tIns="46990" rIns="0" bIns="0" rtlCol="0">
            <a:spAutoFit/>
          </a:bodyPr>
          <a:lstStyle/>
          <a:p>
            <a:pPr algn="ctr">
              <a:spcBef>
                <a:spcPts val="370"/>
              </a:spcBef>
            </a:pPr>
            <a:r>
              <a:rPr sz="5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Ejemplo</a:t>
            </a:r>
            <a:r>
              <a:rPr sz="500" u="sng" spc="-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s</a:t>
            </a:r>
            <a:r>
              <a:rPr sz="5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500" u="sng" spc="2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</a:t>
            </a:r>
            <a:r>
              <a:rPr sz="5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e</a:t>
            </a:r>
            <a:r>
              <a:rPr sz="5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E/</a:t>
            </a:r>
            <a:r>
              <a:rPr sz="500" u="sng" spc="-6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S</a:t>
            </a:r>
            <a:r>
              <a:rPr sz="5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5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discretas</a:t>
            </a:r>
            <a:endParaRPr sz="500">
              <a:latin typeface="Microsoft Sans Serif"/>
              <a:cs typeface="Microsoft Sans Serif"/>
            </a:endParaRPr>
          </a:p>
          <a:p>
            <a:pPr marL="12700" marR="5080" indent="27305">
              <a:lnSpc>
                <a:spcPct val="109100"/>
              </a:lnSpc>
              <a:spcBef>
                <a:spcPts val="240"/>
              </a:spcBef>
            </a:pPr>
            <a:r>
              <a:rPr sz="550" spc="5" dirty="0">
                <a:latin typeface="Microsoft Sans Serif"/>
                <a:cs typeface="Microsoft Sans Serif"/>
              </a:rPr>
              <a:t>5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40" dirty="0">
                <a:latin typeface="Microsoft Sans Serif"/>
                <a:cs typeface="Microsoft Sans Serif"/>
              </a:rPr>
              <a:t>V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35" dirty="0">
                <a:latin typeface="Microsoft Sans Serif"/>
                <a:cs typeface="Microsoft Sans Serif"/>
              </a:rPr>
              <a:t>CC,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24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40" dirty="0">
                <a:latin typeface="Microsoft Sans Serif"/>
                <a:cs typeface="Microsoft Sans Serif"/>
              </a:rPr>
              <a:t>V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35" dirty="0">
                <a:latin typeface="Microsoft Sans Serif"/>
                <a:cs typeface="Microsoft Sans Serif"/>
              </a:rPr>
              <a:t>CC,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125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40" dirty="0">
                <a:latin typeface="Microsoft Sans Serif"/>
                <a:cs typeface="Microsoft Sans Serif"/>
              </a:rPr>
              <a:t>V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50" dirty="0">
                <a:latin typeface="Microsoft Sans Serif"/>
                <a:cs typeface="Microsoft Sans Serif"/>
              </a:rPr>
              <a:t>CC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24  </a:t>
            </a:r>
            <a:r>
              <a:rPr sz="550" spc="-40" dirty="0">
                <a:latin typeface="Microsoft Sans Serif"/>
                <a:cs typeface="Microsoft Sans Serif"/>
              </a:rPr>
              <a:t>V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25" dirty="0">
                <a:latin typeface="Microsoft Sans Serif"/>
                <a:cs typeface="Microsoft Sans Serif"/>
              </a:rPr>
              <a:t>CA,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120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40" dirty="0">
                <a:latin typeface="Microsoft Sans Serif"/>
                <a:cs typeface="Microsoft Sans Serif"/>
              </a:rPr>
              <a:t>V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25" dirty="0">
                <a:latin typeface="Microsoft Sans Serif"/>
                <a:cs typeface="Microsoft Sans Serif"/>
              </a:rPr>
              <a:t>CA,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240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40" dirty="0">
                <a:latin typeface="Microsoft Sans Serif"/>
                <a:cs typeface="Microsoft Sans Serif"/>
              </a:rPr>
              <a:t>V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35" dirty="0">
                <a:latin typeface="Microsoft Sans Serif"/>
                <a:cs typeface="Microsoft Sans Serif"/>
              </a:rPr>
              <a:t>CA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550">
              <a:latin typeface="Microsoft Sans Serif"/>
              <a:cs typeface="Microsoft Sans Serif"/>
            </a:endParaRPr>
          </a:p>
          <a:p>
            <a:pPr marR="60960" algn="ctr"/>
            <a:r>
              <a:rPr sz="400" u="sng" spc="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Ejemplo</a:t>
            </a:r>
            <a:r>
              <a:rPr sz="400" u="sng" spc="-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s</a:t>
            </a:r>
            <a:r>
              <a:rPr sz="4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400" u="sng" spc="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d</a:t>
            </a:r>
            <a:r>
              <a:rPr sz="400" u="sng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e</a:t>
            </a:r>
            <a:r>
              <a:rPr sz="4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E/</a:t>
            </a:r>
            <a:r>
              <a:rPr sz="400" u="sng" spc="-5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S</a:t>
            </a:r>
            <a:r>
              <a:rPr sz="400" u="sng" spc="-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 </a:t>
            </a:r>
            <a:r>
              <a:rPr sz="400" u="sng" spc="1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analógica</a:t>
            </a:r>
            <a:r>
              <a:rPr sz="400" spc="-10" dirty="0">
                <a:latin typeface="Microsoft Sans Serif"/>
                <a:cs typeface="Microsoft Sans Serif"/>
              </a:rPr>
              <a:t>s</a:t>
            </a:r>
            <a:endParaRPr sz="400">
              <a:latin typeface="Microsoft Sans Serif"/>
              <a:cs typeface="Microsoft Sans Serif"/>
            </a:endParaRPr>
          </a:p>
          <a:p>
            <a:pPr marR="61594" algn="ctr">
              <a:spcBef>
                <a:spcPts val="270"/>
              </a:spcBef>
            </a:pPr>
            <a:r>
              <a:rPr sz="550" spc="5" dirty="0">
                <a:latin typeface="Microsoft Sans Serif"/>
                <a:cs typeface="Microsoft Sans Serif"/>
              </a:rPr>
              <a:t>0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10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-50" dirty="0">
                <a:latin typeface="Microsoft Sans Serif"/>
                <a:cs typeface="Microsoft Sans Serif"/>
              </a:rPr>
              <a:t>VCC</a:t>
            </a:r>
            <a:endParaRPr sz="550">
              <a:latin typeface="Microsoft Sans Serif"/>
              <a:cs typeface="Microsoft Sans Serif"/>
            </a:endParaRPr>
          </a:p>
          <a:p>
            <a:pPr marL="11430" algn="ctr">
              <a:spcBef>
                <a:spcPts val="60"/>
              </a:spcBef>
            </a:pPr>
            <a:r>
              <a:rPr sz="550" spc="-10" dirty="0">
                <a:latin typeface="Microsoft Sans Serif"/>
                <a:cs typeface="Microsoft Sans Serif"/>
              </a:rPr>
              <a:t>-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10" dirty="0">
                <a:latin typeface="Microsoft Sans Serif"/>
                <a:cs typeface="Microsoft Sans Serif"/>
              </a:rPr>
              <a:t>+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40" dirty="0">
                <a:latin typeface="Microsoft Sans Serif"/>
                <a:cs typeface="Microsoft Sans Serif"/>
              </a:rPr>
              <a:t>V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-50" dirty="0">
                <a:latin typeface="Microsoft Sans Serif"/>
                <a:cs typeface="Microsoft Sans Serif"/>
              </a:rPr>
              <a:t>CC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4</a:t>
            </a:r>
            <a:endParaRPr sz="550">
              <a:latin typeface="Microsoft Sans Serif"/>
              <a:cs typeface="Microsoft Sans Serif"/>
            </a:endParaRPr>
          </a:p>
          <a:p>
            <a:pPr marR="89535" algn="ctr">
              <a:spcBef>
                <a:spcPts val="60"/>
              </a:spcBef>
            </a:pPr>
            <a:r>
              <a:rPr sz="550" dirty="0">
                <a:latin typeface="Microsoft Sans Serif"/>
                <a:cs typeface="Microsoft Sans Serif"/>
              </a:rPr>
              <a:t>a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20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mA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288585" y="1869553"/>
            <a:ext cx="5575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0" dirty="0">
                <a:latin typeface="Microsoft Sans Serif"/>
                <a:cs typeface="Microsoft Sans Serif"/>
              </a:rPr>
              <a:t>CC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bajo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voltaje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762219" y="2962593"/>
            <a:ext cx="16586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25" dirty="0">
                <a:latin typeface="Arial"/>
                <a:cs typeface="Arial"/>
              </a:rPr>
              <a:t>Transformador</a:t>
            </a:r>
            <a:r>
              <a:rPr sz="800" b="1" spc="-4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45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instrumentos</a:t>
            </a:r>
            <a:endParaRPr sz="8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957999" y="2906505"/>
            <a:ext cx="4324350" cy="93916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>
              <a:lnSpc>
                <a:spcPct val="124200"/>
              </a:lnSpc>
              <a:spcBef>
                <a:spcPts val="50"/>
              </a:spcBef>
            </a:pPr>
            <a:r>
              <a:rPr sz="950" spc="30" dirty="0">
                <a:latin typeface="Microsoft Sans Serif"/>
                <a:cs typeface="Microsoft Sans Serif"/>
              </a:rPr>
              <a:t>Un </a:t>
            </a:r>
            <a:r>
              <a:rPr sz="950" spc="50" dirty="0">
                <a:latin typeface="Microsoft Sans Serif"/>
                <a:cs typeface="Microsoft Sans Serif"/>
              </a:rPr>
              <a:t>tipo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transformador</a:t>
            </a:r>
            <a:r>
              <a:rPr sz="1000" i="1" dirty="0">
                <a:latin typeface="Trebuchet MS"/>
                <a:cs typeface="Trebuchet MS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solía </a:t>
            </a:r>
            <a:r>
              <a:rPr sz="950" spc="35" dirty="0">
                <a:latin typeface="Microsoft Sans Serif"/>
                <a:cs typeface="Microsoft Sans Serif"/>
              </a:rPr>
              <a:t>sentir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10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00" i="1" spc="-40" dirty="0">
                <a:latin typeface="Trebuchet MS"/>
                <a:cs typeface="Trebuchet MS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 </a:t>
            </a:r>
            <a:r>
              <a:rPr sz="10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00" i="1" spc="-25" dirty="0">
                <a:latin typeface="Trebuchet MS"/>
                <a:cs typeface="Trebuchet MS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asociado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conductores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proporcionar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energía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eléctrica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proporcional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dispositivos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 </a:t>
            </a:r>
            <a:r>
              <a:rPr sz="950" spc="25" dirty="0">
                <a:latin typeface="Microsoft Sans Serif"/>
                <a:cs typeface="Microsoft Sans Serif"/>
              </a:rPr>
              <a:t>circuitos </a:t>
            </a:r>
            <a:r>
              <a:rPr sz="950" spc="30" dirty="0">
                <a:latin typeface="Microsoft Sans Serif"/>
                <a:cs typeface="Microsoft Sans Serif"/>
              </a:rPr>
              <a:t>de medición. </a:t>
            </a:r>
            <a:r>
              <a:rPr sz="950" spc="-55" dirty="0">
                <a:latin typeface="Microsoft Sans Serif"/>
                <a:cs typeface="Microsoft Sans Serif"/>
              </a:rPr>
              <a:t>Se </a:t>
            </a:r>
            <a:r>
              <a:rPr sz="950" spc="25" dirty="0">
                <a:latin typeface="Microsoft Sans Serif"/>
                <a:cs typeface="Microsoft Sans Serif"/>
              </a:rPr>
              <a:t>utiliza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50" dirty="0">
                <a:latin typeface="Microsoft Sans Serif"/>
                <a:cs typeface="Microsoft Sans Serif"/>
              </a:rPr>
              <a:t>transformador </a:t>
            </a:r>
            <a:r>
              <a:rPr sz="950" spc="30" dirty="0">
                <a:latin typeface="Microsoft Sans Serif"/>
                <a:cs typeface="Microsoft Sans Serif"/>
              </a:rPr>
              <a:t>de potencial </a:t>
            </a:r>
            <a:r>
              <a:rPr sz="950" spc="-45" dirty="0">
                <a:latin typeface="Microsoft Sans Serif"/>
                <a:cs typeface="Microsoft Sans Serif"/>
              </a:rPr>
              <a:t>(PT)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25" dirty="0">
                <a:latin typeface="Microsoft Sans Serif"/>
                <a:cs typeface="Microsoft Sans Serif"/>
              </a:rPr>
              <a:t>mediciones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tensión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50" dirty="0">
                <a:latin typeface="Microsoft Sans Serif"/>
                <a:cs typeface="Microsoft Sans Serif"/>
              </a:rPr>
              <a:t>transformador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0" dirty="0">
                <a:latin typeface="Microsoft Sans Serif"/>
                <a:cs typeface="Microsoft Sans Serif"/>
              </a:rPr>
              <a:t>corriente </a:t>
            </a:r>
            <a:r>
              <a:rPr sz="950" spc="-55" dirty="0">
                <a:latin typeface="Microsoft Sans Serif"/>
                <a:cs typeface="Microsoft Sans Serif"/>
              </a:rPr>
              <a:t>(CT)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mediciones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corriente.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762067" y="4034474"/>
            <a:ext cx="1487170" cy="3334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15" dirty="0">
                <a:latin typeface="Arial"/>
                <a:cs typeface="Arial"/>
              </a:rPr>
              <a:t>Circuito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20" dirty="0">
                <a:latin typeface="Arial"/>
                <a:cs typeface="Arial"/>
              </a:rPr>
              <a:t>caja</a:t>
            </a:r>
            <a:r>
              <a:rPr sz="1000" b="1" spc="-30" dirty="0">
                <a:latin typeface="Arial"/>
                <a:cs typeface="Arial"/>
              </a:rPr>
              <a:t> </a:t>
            </a:r>
            <a:r>
              <a:rPr sz="1000" b="1" spc="20" dirty="0">
                <a:latin typeface="Arial"/>
                <a:cs typeface="Arial"/>
              </a:rPr>
              <a:t>aislada</a:t>
            </a:r>
            <a:endParaRPr sz="1000">
              <a:latin typeface="Arial"/>
              <a:cs typeface="Arial"/>
            </a:endParaRPr>
          </a:p>
          <a:p>
            <a:pPr marL="12700">
              <a:spcBef>
                <a:spcPts val="740"/>
              </a:spcBef>
            </a:pPr>
            <a:r>
              <a:rPr sz="500" b="1" spc="30" dirty="0">
                <a:latin typeface="Arial"/>
                <a:cs typeface="Arial"/>
              </a:rPr>
              <a:t>Interruptor</a:t>
            </a:r>
            <a:r>
              <a:rPr sz="500" b="1" spc="-10" dirty="0">
                <a:latin typeface="Arial"/>
                <a:cs typeface="Arial"/>
              </a:rPr>
              <a:t> </a:t>
            </a:r>
            <a:r>
              <a:rPr sz="500" b="1" spc="20" dirty="0">
                <a:latin typeface="Arial"/>
                <a:cs typeface="Arial"/>
              </a:rPr>
              <a:t>automático</a:t>
            </a:r>
            <a:endParaRPr sz="5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957847" y="4001134"/>
            <a:ext cx="4227195" cy="9391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45" dirty="0">
                <a:latin typeface="Microsoft Sans Serif"/>
                <a:cs typeface="Microsoft Sans Serif"/>
              </a:rPr>
              <a:t>tipo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</a:t>
            </a:r>
            <a:r>
              <a:rPr sz="850" i="1" spc="5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30" dirty="0">
                <a:latin typeface="Microsoft Sans Serif"/>
                <a:cs typeface="Microsoft Sans Serif"/>
              </a:rPr>
              <a:t>cumple </a:t>
            </a:r>
            <a:r>
              <a:rPr sz="850" spc="25" dirty="0">
                <a:latin typeface="Microsoft Sans Serif"/>
                <a:cs typeface="Microsoft Sans Serif"/>
              </a:rPr>
              <a:t>con </a:t>
            </a:r>
            <a:r>
              <a:rPr sz="850" dirty="0">
                <a:latin typeface="Microsoft Sans Serif"/>
                <a:cs typeface="Microsoft Sans Serif"/>
              </a:rPr>
              <a:t>las </a:t>
            </a:r>
            <a:r>
              <a:rPr sz="850" spc="35" dirty="0">
                <a:latin typeface="Microsoft Sans Serif"/>
                <a:cs typeface="Microsoft Sans Serif"/>
              </a:rPr>
              <a:t>normas </a:t>
            </a:r>
            <a:r>
              <a:rPr sz="850" spc="-10" dirty="0">
                <a:latin typeface="Microsoft Sans Serif"/>
                <a:cs typeface="Microsoft Sans Serif"/>
              </a:rPr>
              <a:t>NEMA AB-1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-10" dirty="0">
                <a:latin typeface="Microsoft Sans Serif"/>
                <a:cs typeface="Microsoft Sans Serif"/>
              </a:rPr>
              <a:t>UL </a:t>
            </a:r>
            <a:r>
              <a:rPr sz="850" spc="10" dirty="0">
                <a:latin typeface="Microsoft Sans Serif"/>
                <a:cs typeface="Microsoft Sans Serif"/>
              </a:rPr>
              <a:t>489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35" dirty="0">
                <a:latin typeface="Microsoft Sans Serif"/>
                <a:cs typeface="Microsoft Sans Serif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disyuntores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caja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moldeada</a:t>
            </a:r>
            <a:r>
              <a:rPr sz="850" i="1" spc="30" dirty="0">
                <a:latin typeface="Trebuchet MS"/>
                <a:cs typeface="Trebuchet MS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45" dirty="0">
                <a:latin typeface="Microsoft Sans Serif"/>
                <a:cs typeface="Microsoft Sans Serif"/>
              </a:rPr>
              <a:t>menudo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25" dirty="0">
                <a:latin typeface="Microsoft Sans Serif"/>
                <a:cs typeface="Microsoft Sans Serif"/>
              </a:rPr>
              <a:t>utiliza </a:t>
            </a:r>
            <a:r>
              <a:rPr sz="850" spc="35" dirty="0">
                <a:latin typeface="Microsoft Sans Serif"/>
                <a:cs typeface="Microsoft Sans Serif"/>
              </a:rPr>
              <a:t>como </a:t>
            </a:r>
            <a:r>
              <a:rPr sz="850" spc="50" dirty="0">
                <a:latin typeface="Microsoft Sans Serif"/>
                <a:cs typeface="Microsoft Sans Serif"/>
              </a:rPr>
              <a:t>interruptor </a:t>
            </a:r>
            <a:r>
              <a:rPr sz="850" spc="30" dirty="0">
                <a:latin typeface="Microsoft Sans Serif"/>
                <a:cs typeface="Microsoft Sans Serif"/>
              </a:rPr>
              <a:t>principal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tableros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distribución,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centros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motores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otras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aplicaciones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requieren </a:t>
            </a:r>
            <a:r>
              <a:rPr sz="850" spc="50" dirty="0">
                <a:latin typeface="Microsoft Sans Serif"/>
                <a:cs typeface="Microsoft Sans Serif"/>
              </a:rPr>
              <a:t>un interruptor </a:t>
            </a:r>
            <a:r>
              <a:rPr sz="850" spc="35" dirty="0">
                <a:latin typeface="Microsoft Sans Serif"/>
                <a:cs typeface="Microsoft Sans Serif"/>
              </a:rPr>
              <a:t>automático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dirty="0">
                <a:latin typeface="Microsoft Sans Serif"/>
                <a:cs typeface="Microsoft Sans Serif"/>
              </a:rPr>
              <a:t>caja </a:t>
            </a:r>
            <a:r>
              <a:rPr sz="850" spc="30" dirty="0">
                <a:latin typeface="Microsoft Sans Serif"/>
                <a:cs typeface="Microsoft Sans Serif"/>
              </a:rPr>
              <a:t>moldeada </a:t>
            </a:r>
            <a:r>
              <a:rPr sz="850" spc="25" dirty="0">
                <a:latin typeface="Microsoft Sans Serif"/>
                <a:cs typeface="Microsoft Sans Serif"/>
              </a:rPr>
              <a:t>con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10" dirty="0">
                <a:latin typeface="Microsoft Sans Serif"/>
                <a:cs typeface="Microsoft Sans Serif"/>
              </a:rPr>
              <a:t>clasificación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corriente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continua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alta.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761915" y="5102542"/>
            <a:ext cx="14916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b="1" spc="40" dirty="0">
                <a:latin typeface="Arial"/>
                <a:cs typeface="Arial"/>
              </a:rPr>
              <a:t>Puerta</a:t>
            </a:r>
            <a:r>
              <a:rPr sz="1050" b="1" spc="-35" dirty="0">
                <a:latin typeface="Arial"/>
                <a:cs typeface="Arial"/>
              </a:rPr>
              <a:t> </a:t>
            </a:r>
            <a:r>
              <a:rPr sz="1050" b="1" spc="20" dirty="0">
                <a:latin typeface="Arial"/>
                <a:cs typeface="Arial"/>
              </a:rPr>
              <a:t>aislada</a:t>
            </a:r>
            <a:r>
              <a:rPr sz="1050" b="1" spc="-30" dirty="0">
                <a:latin typeface="Arial"/>
                <a:cs typeface="Arial"/>
              </a:rPr>
              <a:t> </a:t>
            </a:r>
            <a:r>
              <a:rPr sz="1050" b="1" spc="30" dirty="0">
                <a:latin typeface="Arial"/>
                <a:cs typeface="Arial"/>
              </a:rPr>
              <a:t>bipolar </a:t>
            </a:r>
            <a:r>
              <a:rPr sz="1050" b="1" spc="-280" dirty="0">
                <a:latin typeface="Arial"/>
                <a:cs typeface="Arial"/>
              </a:rPr>
              <a:t> </a:t>
            </a:r>
            <a:r>
              <a:rPr sz="1050" b="1" spc="20" dirty="0">
                <a:latin typeface="Arial"/>
                <a:cs typeface="Arial"/>
              </a:rPr>
              <a:t>Transistor</a:t>
            </a:r>
            <a:r>
              <a:rPr sz="1050" b="1" spc="-30" dirty="0">
                <a:latin typeface="Arial"/>
                <a:cs typeface="Arial"/>
              </a:rPr>
              <a:t> </a:t>
            </a:r>
            <a:r>
              <a:rPr sz="1050" b="1" spc="-5" dirty="0">
                <a:latin typeface="Arial"/>
                <a:cs typeface="Arial"/>
              </a:rPr>
              <a:t>(IGBT)</a:t>
            </a:r>
            <a:endParaRPr sz="10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957694" y="5101066"/>
            <a:ext cx="4157979" cy="756285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5080">
              <a:lnSpc>
                <a:spcPct val="121400"/>
              </a:lnSpc>
              <a:spcBef>
                <a:spcPts val="85"/>
              </a:spcBef>
            </a:pPr>
            <a:r>
              <a:rPr sz="950" spc="30" dirty="0">
                <a:latin typeface="Microsoft Sans Serif"/>
                <a:cs typeface="Microsoft Sans Serif"/>
              </a:rPr>
              <a:t>Un </a:t>
            </a:r>
            <a:r>
              <a:rPr sz="950" spc="50" dirty="0">
                <a:latin typeface="Microsoft Sans Serif"/>
                <a:cs typeface="Microsoft Sans Serif"/>
              </a:rPr>
              <a:t>tipo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transistor</a:t>
            </a:r>
            <a:r>
              <a:rPr sz="1000" i="1" spc="-10" dirty="0">
                <a:latin typeface="Trebuchet MS"/>
                <a:cs typeface="Trebuchet MS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50" dirty="0">
                <a:latin typeface="Microsoft Sans Serif"/>
                <a:cs typeface="Microsoft Sans Serif"/>
              </a:rPr>
              <a:t>menudo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25" dirty="0">
                <a:latin typeface="Microsoft Sans Serif"/>
                <a:cs typeface="Microsoft Sans Serif"/>
              </a:rPr>
              <a:t>utiliza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30" dirty="0">
                <a:latin typeface="Microsoft Sans Serif"/>
                <a:cs typeface="Microsoft Sans Serif"/>
              </a:rPr>
              <a:t>dispositivo de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conmutación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inversor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sección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variador</a:t>
            </a:r>
            <a:r>
              <a:rPr sz="10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 </a:t>
            </a:r>
            <a:r>
              <a:rPr sz="10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 </a:t>
            </a:r>
            <a:r>
              <a:rPr sz="1000" i="1" spc="-285" dirty="0">
                <a:latin typeface="Trebuchet MS"/>
                <a:cs typeface="Trebuchet MS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40" dirty="0">
                <a:latin typeface="Microsoft Sans Serif"/>
                <a:cs typeface="Microsoft Sans Serif"/>
              </a:rPr>
              <a:t>elemento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5" dirty="0">
                <a:latin typeface="Microsoft Sans Serif"/>
                <a:cs typeface="Microsoft Sans Serif"/>
              </a:rPr>
              <a:t>puerta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25" dirty="0">
                <a:latin typeface="Microsoft Sans Serif"/>
                <a:cs typeface="Microsoft Sans Serif"/>
              </a:rPr>
              <a:t>utiliza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40" dirty="0">
                <a:latin typeface="Microsoft Sans Serif"/>
                <a:cs typeface="Microsoft Sans Serif"/>
              </a:rPr>
              <a:t>controlar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10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00" i="1" spc="-25" dirty="0">
                <a:latin typeface="Trebuchet MS"/>
                <a:cs typeface="Trebuchet MS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fluye </a:t>
            </a:r>
            <a:r>
              <a:rPr sz="950" spc="45" dirty="0">
                <a:latin typeface="Microsoft Sans Serif"/>
                <a:cs typeface="Microsoft Sans Serif"/>
              </a:rPr>
              <a:t>entre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colector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emisor.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617719" y="6044422"/>
            <a:ext cx="41655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Coleccionista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958049" y="6685774"/>
            <a:ext cx="24384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Puerta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657282" y="6920724"/>
            <a:ext cx="33591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30" dirty="0">
                <a:latin typeface="Microsoft Sans Serif"/>
                <a:cs typeface="Microsoft Sans Serif"/>
              </a:rPr>
              <a:t>emisor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762219" y="7281862"/>
            <a:ext cx="62230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25" dirty="0">
                <a:latin typeface="Arial"/>
                <a:cs typeface="Arial"/>
              </a:rPr>
              <a:t>Aislante</a:t>
            </a:r>
            <a:endParaRPr sz="11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957999" y="7263281"/>
            <a:ext cx="3996690" cy="58039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 algn="just">
              <a:lnSpc>
                <a:spcPct val="125200"/>
              </a:lnSpc>
              <a:spcBef>
                <a:spcPts val="90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material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alto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flujo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electrones.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40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plástico,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caucho,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vidrio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mica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son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ejemplos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materiales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son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buenos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aislantes.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762219" y="8022492"/>
            <a:ext cx="1069340" cy="5575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05900"/>
              </a:lnSpc>
              <a:spcBef>
                <a:spcPts val="105"/>
              </a:spcBef>
            </a:pPr>
            <a:r>
              <a:rPr sz="1000" b="1" spc="40" dirty="0">
                <a:latin typeface="Arial"/>
                <a:cs typeface="Arial"/>
              </a:rPr>
              <a:t>Internacional </a:t>
            </a:r>
            <a:r>
              <a:rPr sz="1000" b="1" spc="45" dirty="0">
                <a:latin typeface="Arial"/>
                <a:cs typeface="Arial"/>
              </a:rPr>
              <a:t> </a:t>
            </a:r>
            <a:r>
              <a:rPr sz="1150" b="1" spc="25" dirty="0">
                <a:latin typeface="Arial"/>
                <a:cs typeface="Arial"/>
              </a:rPr>
              <a:t>electrotécnico  </a:t>
            </a:r>
            <a:r>
              <a:rPr sz="1150" b="1" spc="5" dirty="0">
                <a:latin typeface="Arial"/>
                <a:cs typeface="Arial"/>
              </a:rPr>
              <a:t>Comisión</a:t>
            </a:r>
            <a:r>
              <a:rPr sz="1150" b="1" spc="-70" dirty="0">
                <a:latin typeface="Arial"/>
                <a:cs typeface="Arial"/>
              </a:rPr>
              <a:t> </a:t>
            </a:r>
            <a:r>
              <a:rPr sz="1150" b="1" spc="-20" dirty="0">
                <a:latin typeface="Arial"/>
                <a:cs typeface="Arial"/>
              </a:rPr>
              <a:t>(CEI)</a:t>
            </a:r>
            <a:endParaRPr sz="115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958000" y="8000682"/>
            <a:ext cx="414083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Una </a:t>
            </a:r>
            <a:r>
              <a:rPr sz="950" spc="30" dirty="0">
                <a:latin typeface="Microsoft Sans Serif"/>
                <a:cs typeface="Microsoft Sans Serif"/>
              </a:rPr>
              <a:t>organización </a:t>
            </a:r>
            <a:r>
              <a:rPr sz="950" spc="25" dirty="0">
                <a:latin typeface="Microsoft Sans Serif"/>
                <a:cs typeface="Microsoft Sans Serif"/>
              </a:rPr>
              <a:t>con </a:t>
            </a:r>
            <a:r>
              <a:rPr sz="950" spc="10" dirty="0">
                <a:latin typeface="Microsoft Sans Serif"/>
                <a:cs typeface="Microsoft Sans Serif"/>
              </a:rPr>
              <a:t>sede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20" dirty="0">
                <a:latin typeface="Microsoft Sans Serif"/>
                <a:cs typeface="Microsoft Sans Serif"/>
              </a:rPr>
              <a:t>Ginebra, </a:t>
            </a:r>
            <a:r>
              <a:rPr sz="950" spc="-10" dirty="0">
                <a:latin typeface="Microsoft Sans Serif"/>
                <a:cs typeface="Microsoft Sans Serif"/>
              </a:rPr>
              <a:t>Suiza, </a:t>
            </a:r>
            <a:r>
              <a:rPr sz="950" spc="25" dirty="0">
                <a:latin typeface="Microsoft Sans Serif"/>
                <a:cs typeface="Microsoft Sans Serif"/>
              </a:rPr>
              <a:t>con más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50 </a:t>
            </a:r>
            <a:r>
              <a:rPr sz="950" spc="30" dirty="0">
                <a:latin typeface="Microsoft Sans Serif"/>
                <a:cs typeface="Microsoft Sans Serif"/>
              </a:rPr>
              <a:t>comités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nacionales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miembros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pleno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derecho.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ANSI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representa</a:t>
            </a:r>
            <a:r>
              <a:rPr sz="950" dirty="0">
                <a:latin typeface="Microsoft Sans Serif"/>
                <a:cs typeface="Microsoft Sans Serif"/>
              </a:rPr>
              <a:t> 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75" dirty="0">
                <a:latin typeface="Microsoft Sans Serif"/>
                <a:cs typeface="Microsoft Sans Serif"/>
              </a:rPr>
              <a:t>EE.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UU.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-45" dirty="0">
                <a:latin typeface="Microsoft Sans Serif"/>
                <a:cs typeface="Microsoft Sans Serif"/>
              </a:rPr>
              <a:t>IEC </a:t>
            </a:r>
            <a:r>
              <a:rPr sz="950" spc="15" dirty="0">
                <a:latin typeface="Microsoft Sans Serif"/>
                <a:cs typeface="Microsoft Sans Serif"/>
              </a:rPr>
              <a:t>escribe </a:t>
            </a:r>
            <a:r>
              <a:rPr sz="950" spc="25" dirty="0">
                <a:latin typeface="Microsoft Sans Serif"/>
                <a:cs typeface="Microsoft Sans Serif"/>
              </a:rPr>
              <a:t>estándares internacionales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25" dirty="0">
                <a:latin typeface="Microsoft Sans Serif"/>
                <a:cs typeface="Microsoft Sans Serif"/>
              </a:rPr>
              <a:t>tecnologías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20" dirty="0">
                <a:latin typeface="Microsoft Sans Serif"/>
                <a:cs typeface="Microsoft Sans Serif"/>
              </a:rPr>
              <a:t>prácticas </a:t>
            </a:r>
            <a:r>
              <a:rPr sz="950" spc="2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eléctricas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electrónicas.</a:t>
            </a:r>
            <a:endParaRPr sz="9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795957" y="2989263"/>
            <a:ext cx="814705" cy="1960245"/>
            <a:chOff x="3741356" y="2989262"/>
            <a:chExt cx="814705" cy="1960245"/>
          </a:xfrm>
        </p:grpSpPr>
        <p:sp>
          <p:nvSpPr>
            <p:cNvPr id="3" name="object 3"/>
            <p:cNvSpPr/>
            <p:nvPr/>
          </p:nvSpPr>
          <p:spPr>
            <a:xfrm>
              <a:off x="3741356" y="2989262"/>
              <a:ext cx="814705" cy="1960245"/>
            </a:xfrm>
            <a:custGeom>
              <a:avLst/>
              <a:gdLst/>
              <a:ahLst/>
              <a:cxnLst/>
              <a:rect l="l" t="t" r="r" b="b"/>
              <a:pathLst>
                <a:path w="814704" h="1960245">
                  <a:moveTo>
                    <a:pt x="814235" y="0"/>
                  </a:moveTo>
                  <a:lnTo>
                    <a:pt x="0" y="0"/>
                  </a:lnTo>
                  <a:lnTo>
                    <a:pt x="0" y="1959749"/>
                  </a:lnTo>
                  <a:lnTo>
                    <a:pt x="814235" y="1959749"/>
                  </a:lnTo>
                  <a:lnTo>
                    <a:pt x="81423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916226" y="3043422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4">
                  <a:moveTo>
                    <a:pt x="18999" y="0"/>
                  </a:moveTo>
                  <a:lnTo>
                    <a:pt x="5880" y="0"/>
                  </a:lnTo>
                  <a:lnTo>
                    <a:pt x="0" y="5168"/>
                  </a:lnTo>
                  <a:lnTo>
                    <a:pt x="0" y="18986"/>
                  </a:lnTo>
                  <a:lnTo>
                    <a:pt x="5880" y="23444"/>
                  </a:lnTo>
                  <a:lnTo>
                    <a:pt x="18999" y="23444"/>
                  </a:lnTo>
                  <a:lnTo>
                    <a:pt x="24168" y="18986"/>
                  </a:lnTo>
                  <a:lnTo>
                    <a:pt x="24168" y="11671"/>
                  </a:lnTo>
                  <a:lnTo>
                    <a:pt x="24168" y="5168"/>
                  </a:lnTo>
                  <a:lnTo>
                    <a:pt x="189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916226" y="3043422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4">
                  <a:moveTo>
                    <a:pt x="24168" y="11671"/>
                  </a:moveTo>
                  <a:lnTo>
                    <a:pt x="24168" y="5168"/>
                  </a:lnTo>
                  <a:lnTo>
                    <a:pt x="18999" y="0"/>
                  </a:lnTo>
                  <a:lnTo>
                    <a:pt x="11684" y="0"/>
                  </a:lnTo>
                  <a:lnTo>
                    <a:pt x="5880" y="0"/>
                  </a:lnTo>
                  <a:lnTo>
                    <a:pt x="0" y="5168"/>
                  </a:lnTo>
                  <a:lnTo>
                    <a:pt x="0" y="11671"/>
                  </a:lnTo>
                  <a:lnTo>
                    <a:pt x="0" y="18986"/>
                  </a:lnTo>
                  <a:lnTo>
                    <a:pt x="5880" y="23444"/>
                  </a:lnTo>
                  <a:lnTo>
                    <a:pt x="11684" y="23444"/>
                  </a:lnTo>
                  <a:lnTo>
                    <a:pt x="18999" y="23444"/>
                  </a:lnTo>
                  <a:lnTo>
                    <a:pt x="24168" y="18986"/>
                  </a:lnTo>
                  <a:lnTo>
                    <a:pt x="24168" y="1167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918449" y="4872214"/>
              <a:ext cx="24130" cy="23495"/>
            </a:xfrm>
            <a:custGeom>
              <a:avLst/>
              <a:gdLst/>
              <a:ahLst/>
              <a:cxnLst/>
              <a:rect l="l" t="t" r="r" b="b"/>
              <a:pathLst>
                <a:path w="24129" h="23495">
                  <a:moveTo>
                    <a:pt x="18999" y="0"/>
                  </a:moveTo>
                  <a:lnTo>
                    <a:pt x="5803" y="0"/>
                  </a:lnTo>
                  <a:lnTo>
                    <a:pt x="0" y="5181"/>
                  </a:lnTo>
                  <a:lnTo>
                    <a:pt x="0" y="18999"/>
                  </a:lnTo>
                  <a:lnTo>
                    <a:pt x="5803" y="23456"/>
                  </a:lnTo>
                  <a:lnTo>
                    <a:pt x="18999" y="23456"/>
                  </a:lnTo>
                  <a:lnTo>
                    <a:pt x="24079" y="18999"/>
                  </a:lnTo>
                  <a:lnTo>
                    <a:pt x="24079" y="11671"/>
                  </a:lnTo>
                  <a:lnTo>
                    <a:pt x="24079" y="5181"/>
                  </a:lnTo>
                  <a:lnTo>
                    <a:pt x="189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918449" y="4872214"/>
              <a:ext cx="24130" cy="23495"/>
            </a:xfrm>
            <a:custGeom>
              <a:avLst/>
              <a:gdLst/>
              <a:ahLst/>
              <a:cxnLst/>
              <a:rect l="l" t="t" r="r" b="b"/>
              <a:pathLst>
                <a:path w="24129" h="23495">
                  <a:moveTo>
                    <a:pt x="24079" y="11671"/>
                  </a:moveTo>
                  <a:lnTo>
                    <a:pt x="24079" y="5181"/>
                  </a:lnTo>
                  <a:lnTo>
                    <a:pt x="18999" y="0"/>
                  </a:lnTo>
                  <a:lnTo>
                    <a:pt x="11684" y="0"/>
                  </a:lnTo>
                  <a:lnTo>
                    <a:pt x="5803" y="0"/>
                  </a:lnTo>
                  <a:lnTo>
                    <a:pt x="0" y="5181"/>
                  </a:lnTo>
                  <a:lnTo>
                    <a:pt x="0" y="11671"/>
                  </a:lnTo>
                  <a:lnTo>
                    <a:pt x="0" y="18999"/>
                  </a:lnTo>
                  <a:lnTo>
                    <a:pt x="5803" y="23456"/>
                  </a:lnTo>
                  <a:lnTo>
                    <a:pt x="11684" y="23456"/>
                  </a:lnTo>
                  <a:lnTo>
                    <a:pt x="18999" y="23456"/>
                  </a:lnTo>
                  <a:lnTo>
                    <a:pt x="24079" y="18999"/>
                  </a:lnTo>
                  <a:lnTo>
                    <a:pt x="24079" y="116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89821" y="4872214"/>
              <a:ext cx="24130" cy="23495"/>
            </a:xfrm>
            <a:custGeom>
              <a:avLst/>
              <a:gdLst/>
              <a:ahLst/>
              <a:cxnLst/>
              <a:rect l="l" t="t" r="r" b="b"/>
              <a:pathLst>
                <a:path w="24129" h="23495">
                  <a:moveTo>
                    <a:pt x="18999" y="0"/>
                  </a:moveTo>
                  <a:lnTo>
                    <a:pt x="5803" y="0"/>
                  </a:lnTo>
                  <a:lnTo>
                    <a:pt x="0" y="5181"/>
                  </a:lnTo>
                  <a:lnTo>
                    <a:pt x="0" y="18999"/>
                  </a:lnTo>
                  <a:lnTo>
                    <a:pt x="5803" y="23456"/>
                  </a:lnTo>
                  <a:lnTo>
                    <a:pt x="18999" y="23456"/>
                  </a:lnTo>
                  <a:lnTo>
                    <a:pt x="24079" y="18999"/>
                  </a:lnTo>
                  <a:lnTo>
                    <a:pt x="24079" y="11671"/>
                  </a:lnTo>
                  <a:lnTo>
                    <a:pt x="24079" y="5181"/>
                  </a:lnTo>
                  <a:lnTo>
                    <a:pt x="189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189821" y="4872214"/>
              <a:ext cx="24130" cy="23495"/>
            </a:xfrm>
            <a:custGeom>
              <a:avLst/>
              <a:gdLst/>
              <a:ahLst/>
              <a:cxnLst/>
              <a:rect l="l" t="t" r="r" b="b"/>
              <a:pathLst>
                <a:path w="24129" h="23495">
                  <a:moveTo>
                    <a:pt x="24079" y="11671"/>
                  </a:moveTo>
                  <a:lnTo>
                    <a:pt x="24079" y="5181"/>
                  </a:lnTo>
                  <a:lnTo>
                    <a:pt x="18999" y="0"/>
                  </a:lnTo>
                  <a:lnTo>
                    <a:pt x="11696" y="0"/>
                  </a:lnTo>
                  <a:lnTo>
                    <a:pt x="5803" y="0"/>
                  </a:lnTo>
                  <a:lnTo>
                    <a:pt x="0" y="5181"/>
                  </a:lnTo>
                  <a:lnTo>
                    <a:pt x="0" y="11671"/>
                  </a:lnTo>
                  <a:lnTo>
                    <a:pt x="0" y="18999"/>
                  </a:lnTo>
                  <a:lnTo>
                    <a:pt x="5803" y="23456"/>
                  </a:lnTo>
                  <a:lnTo>
                    <a:pt x="11696" y="23456"/>
                  </a:lnTo>
                  <a:lnTo>
                    <a:pt x="18999" y="23456"/>
                  </a:lnTo>
                  <a:lnTo>
                    <a:pt x="24079" y="18999"/>
                  </a:lnTo>
                  <a:lnTo>
                    <a:pt x="24079" y="116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461195" y="4872214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5">
                  <a:moveTo>
                    <a:pt x="18999" y="0"/>
                  </a:moveTo>
                  <a:lnTo>
                    <a:pt x="5892" y="0"/>
                  </a:lnTo>
                  <a:lnTo>
                    <a:pt x="0" y="5181"/>
                  </a:lnTo>
                  <a:lnTo>
                    <a:pt x="0" y="18999"/>
                  </a:lnTo>
                  <a:lnTo>
                    <a:pt x="5892" y="23456"/>
                  </a:lnTo>
                  <a:lnTo>
                    <a:pt x="18999" y="23456"/>
                  </a:lnTo>
                  <a:lnTo>
                    <a:pt x="24193" y="18999"/>
                  </a:lnTo>
                  <a:lnTo>
                    <a:pt x="24193" y="11671"/>
                  </a:lnTo>
                  <a:lnTo>
                    <a:pt x="24193" y="5181"/>
                  </a:lnTo>
                  <a:lnTo>
                    <a:pt x="189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461195" y="4872214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5">
                  <a:moveTo>
                    <a:pt x="24193" y="11671"/>
                  </a:moveTo>
                  <a:lnTo>
                    <a:pt x="24193" y="5181"/>
                  </a:lnTo>
                  <a:lnTo>
                    <a:pt x="18999" y="0"/>
                  </a:lnTo>
                  <a:lnTo>
                    <a:pt x="11696" y="0"/>
                  </a:lnTo>
                  <a:lnTo>
                    <a:pt x="5892" y="0"/>
                  </a:lnTo>
                  <a:lnTo>
                    <a:pt x="0" y="5181"/>
                  </a:lnTo>
                  <a:lnTo>
                    <a:pt x="0" y="11671"/>
                  </a:lnTo>
                  <a:lnTo>
                    <a:pt x="0" y="18999"/>
                  </a:lnTo>
                  <a:lnTo>
                    <a:pt x="5892" y="23456"/>
                  </a:lnTo>
                  <a:lnTo>
                    <a:pt x="11696" y="23456"/>
                  </a:lnTo>
                  <a:lnTo>
                    <a:pt x="18999" y="23456"/>
                  </a:lnTo>
                  <a:lnTo>
                    <a:pt x="24193" y="18999"/>
                  </a:lnTo>
                  <a:lnTo>
                    <a:pt x="24193" y="116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91243" y="3043422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4">
                  <a:moveTo>
                    <a:pt x="19011" y="0"/>
                  </a:moveTo>
                  <a:lnTo>
                    <a:pt x="5892" y="0"/>
                  </a:lnTo>
                  <a:lnTo>
                    <a:pt x="0" y="5168"/>
                  </a:lnTo>
                  <a:lnTo>
                    <a:pt x="0" y="18986"/>
                  </a:lnTo>
                  <a:lnTo>
                    <a:pt x="5892" y="23444"/>
                  </a:lnTo>
                  <a:lnTo>
                    <a:pt x="19011" y="23444"/>
                  </a:lnTo>
                  <a:lnTo>
                    <a:pt x="24180" y="18986"/>
                  </a:lnTo>
                  <a:lnTo>
                    <a:pt x="24180" y="11671"/>
                  </a:lnTo>
                  <a:lnTo>
                    <a:pt x="24180" y="5168"/>
                  </a:lnTo>
                  <a:lnTo>
                    <a:pt x="190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91243" y="3043422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4">
                  <a:moveTo>
                    <a:pt x="24180" y="11671"/>
                  </a:moveTo>
                  <a:lnTo>
                    <a:pt x="24180" y="5168"/>
                  </a:lnTo>
                  <a:lnTo>
                    <a:pt x="19011" y="0"/>
                  </a:lnTo>
                  <a:lnTo>
                    <a:pt x="11683" y="0"/>
                  </a:lnTo>
                  <a:lnTo>
                    <a:pt x="5892" y="0"/>
                  </a:lnTo>
                  <a:lnTo>
                    <a:pt x="0" y="5168"/>
                  </a:lnTo>
                  <a:lnTo>
                    <a:pt x="0" y="11671"/>
                  </a:lnTo>
                  <a:lnTo>
                    <a:pt x="0" y="18986"/>
                  </a:lnTo>
                  <a:lnTo>
                    <a:pt x="5892" y="23444"/>
                  </a:lnTo>
                  <a:lnTo>
                    <a:pt x="11683" y="23444"/>
                  </a:lnTo>
                  <a:lnTo>
                    <a:pt x="19011" y="23444"/>
                  </a:lnTo>
                  <a:lnTo>
                    <a:pt x="24180" y="18986"/>
                  </a:lnTo>
                  <a:lnTo>
                    <a:pt x="24180" y="116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458959" y="3045642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4">
                  <a:moveTo>
                    <a:pt x="19100" y="0"/>
                  </a:moveTo>
                  <a:lnTo>
                    <a:pt x="5892" y="0"/>
                  </a:lnTo>
                  <a:lnTo>
                    <a:pt x="0" y="5067"/>
                  </a:lnTo>
                  <a:lnTo>
                    <a:pt x="0" y="19011"/>
                  </a:lnTo>
                  <a:lnTo>
                    <a:pt x="5892" y="23367"/>
                  </a:lnTo>
                  <a:lnTo>
                    <a:pt x="19100" y="23367"/>
                  </a:lnTo>
                  <a:lnTo>
                    <a:pt x="24180" y="19011"/>
                  </a:lnTo>
                  <a:lnTo>
                    <a:pt x="24180" y="11683"/>
                  </a:lnTo>
                  <a:lnTo>
                    <a:pt x="24180" y="5067"/>
                  </a:lnTo>
                  <a:lnTo>
                    <a:pt x="191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58959" y="3045642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4">
                  <a:moveTo>
                    <a:pt x="24180" y="11683"/>
                  </a:moveTo>
                  <a:lnTo>
                    <a:pt x="24180" y="5067"/>
                  </a:lnTo>
                  <a:lnTo>
                    <a:pt x="19100" y="0"/>
                  </a:lnTo>
                  <a:lnTo>
                    <a:pt x="11798" y="0"/>
                  </a:lnTo>
                  <a:lnTo>
                    <a:pt x="5892" y="0"/>
                  </a:lnTo>
                  <a:lnTo>
                    <a:pt x="0" y="5067"/>
                  </a:lnTo>
                  <a:lnTo>
                    <a:pt x="0" y="11683"/>
                  </a:lnTo>
                  <a:lnTo>
                    <a:pt x="0" y="19011"/>
                  </a:lnTo>
                  <a:lnTo>
                    <a:pt x="5892" y="23367"/>
                  </a:lnTo>
                  <a:lnTo>
                    <a:pt x="11798" y="23367"/>
                  </a:lnTo>
                  <a:lnTo>
                    <a:pt x="19100" y="23367"/>
                  </a:lnTo>
                  <a:lnTo>
                    <a:pt x="24180" y="19011"/>
                  </a:lnTo>
                  <a:lnTo>
                    <a:pt x="24180" y="116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90532" y="4032484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5">
                  <a:moveTo>
                    <a:pt x="18999" y="0"/>
                  </a:moveTo>
                  <a:lnTo>
                    <a:pt x="5892" y="0"/>
                  </a:lnTo>
                  <a:lnTo>
                    <a:pt x="0" y="5079"/>
                  </a:lnTo>
                  <a:lnTo>
                    <a:pt x="0" y="18986"/>
                  </a:lnTo>
                  <a:lnTo>
                    <a:pt x="5892" y="23355"/>
                  </a:lnTo>
                  <a:lnTo>
                    <a:pt x="18999" y="23355"/>
                  </a:lnTo>
                  <a:lnTo>
                    <a:pt x="24193" y="18986"/>
                  </a:lnTo>
                  <a:lnTo>
                    <a:pt x="24193" y="11696"/>
                  </a:lnTo>
                  <a:lnTo>
                    <a:pt x="24193" y="5079"/>
                  </a:lnTo>
                  <a:lnTo>
                    <a:pt x="189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90532" y="4032484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5">
                  <a:moveTo>
                    <a:pt x="24193" y="11696"/>
                  </a:moveTo>
                  <a:lnTo>
                    <a:pt x="24193" y="5079"/>
                  </a:lnTo>
                  <a:lnTo>
                    <a:pt x="18999" y="0"/>
                  </a:lnTo>
                  <a:lnTo>
                    <a:pt x="11683" y="0"/>
                  </a:lnTo>
                  <a:lnTo>
                    <a:pt x="5892" y="0"/>
                  </a:lnTo>
                  <a:lnTo>
                    <a:pt x="0" y="5079"/>
                  </a:lnTo>
                  <a:lnTo>
                    <a:pt x="0" y="11696"/>
                  </a:lnTo>
                  <a:lnTo>
                    <a:pt x="0" y="18986"/>
                  </a:lnTo>
                  <a:lnTo>
                    <a:pt x="5892" y="23355"/>
                  </a:lnTo>
                  <a:lnTo>
                    <a:pt x="11683" y="23355"/>
                  </a:lnTo>
                  <a:lnTo>
                    <a:pt x="18999" y="23355"/>
                  </a:lnTo>
                  <a:lnTo>
                    <a:pt x="24193" y="18986"/>
                  </a:lnTo>
                  <a:lnTo>
                    <a:pt x="24193" y="116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917640" y="3885365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5">
                  <a:moveTo>
                    <a:pt x="19100" y="0"/>
                  </a:moveTo>
                  <a:lnTo>
                    <a:pt x="5892" y="0"/>
                  </a:lnTo>
                  <a:lnTo>
                    <a:pt x="0" y="5181"/>
                  </a:lnTo>
                  <a:lnTo>
                    <a:pt x="0" y="19113"/>
                  </a:lnTo>
                  <a:lnTo>
                    <a:pt x="5892" y="23469"/>
                  </a:lnTo>
                  <a:lnTo>
                    <a:pt x="19100" y="23469"/>
                  </a:lnTo>
                  <a:lnTo>
                    <a:pt x="24180" y="19113"/>
                  </a:lnTo>
                  <a:lnTo>
                    <a:pt x="24180" y="11785"/>
                  </a:lnTo>
                  <a:lnTo>
                    <a:pt x="24180" y="5181"/>
                  </a:lnTo>
                  <a:lnTo>
                    <a:pt x="191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917640" y="3885365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5">
                  <a:moveTo>
                    <a:pt x="24180" y="11785"/>
                  </a:moveTo>
                  <a:lnTo>
                    <a:pt x="24180" y="5181"/>
                  </a:lnTo>
                  <a:lnTo>
                    <a:pt x="19100" y="0"/>
                  </a:lnTo>
                  <a:lnTo>
                    <a:pt x="11772" y="0"/>
                  </a:lnTo>
                  <a:lnTo>
                    <a:pt x="5892" y="0"/>
                  </a:lnTo>
                  <a:lnTo>
                    <a:pt x="0" y="5181"/>
                  </a:lnTo>
                  <a:lnTo>
                    <a:pt x="0" y="11785"/>
                  </a:lnTo>
                  <a:lnTo>
                    <a:pt x="0" y="19113"/>
                  </a:lnTo>
                  <a:lnTo>
                    <a:pt x="5892" y="23469"/>
                  </a:lnTo>
                  <a:lnTo>
                    <a:pt x="11772" y="23469"/>
                  </a:lnTo>
                  <a:lnTo>
                    <a:pt x="19100" y="23469"/>
                  </a:lnTo>
                  <a:lnTo>
                    <a:pt x="24180" y="19113"/>
                  </a:lnTo>
                  <a:lnTo>
                    <a:pt x="24180" y="117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458959" y="4183886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5">
                  <a:moveTo>
                    <a:pt x="19100" y="0"/>
                  </a:moveTo>
                  <a:lnTo>
                    <a:pt x="5892" y="0"/>
                  </a:lnTo>
                  <a:lnTo>
                    <a:pt x="0" y="5067"/>
                  </a:lnTo>
                  <a:lnTo>
                    <a:pt x="0" y="18986"/>
                  </a:lnTo>
                  <a:lnTo>
                    <a:pt x="5892" y="23342"/>
                  </a:lnTo>
                  <a:lnTo>
                    <a:pt x="19100" y="23342"/>
                  </a:lnTo>
                  <a:lnTo>
                    <a:pt x="24180" y="18986"/>
                  </a:lnTo>
                  <a:lnTo>
                    <a:pt x="24180" y="11658"/>
                  </a:lnTo>
                  <a:lnTo>
                    <a:pt x="24180" y="5067"/>
                  </a:lnTo>
                  <a:lnTo>
                    <a:pt x="191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458959" y="4183886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5">
                  <a:moveTo>
                    <a:pt x="24180" y="11658"/>
                  </a:moveTo>
                  <a:lnTo>
                    <a:pt x="24180" y="5067"/>
                  </a:lnTo>
                  <a:lnTo>
                    <a:pt x="19100" y="0"/>
                  </a:lnTo>
                  <a:lnTo>
                    <a:pt x="11798" y="0"/>
                  </a:lnTo>
                  <a:lnTo>
                    <a:pt x="5892" y="0"/>
                  </a:lnTo>
                  <a:lnTo>
                    <a:pt x="0" y="5067"/>
                  </a:lnTo>
                  <a:lnTo>
                    <a:pt x="0" y="11658"/>
                  </a:lnTo>
                  <a:lnTo>
                    <a:pt x="0" y="18986"/>
                  </a:lnTo>
                  <a:lnTo>
                    <a:pt x="5892" y="23342"/>
                  </a:lnTo>
                  <a:lnTo>
                    <a:pt x="11798" y="23342"/>
                  </a:lnTo>
                  <a:lnTo>
                    <a:pt x="19100" y="23342"/>
                  </a:lnTo>
                  <a:lnTo>
                    <a:pt x="24180" y="18986"/>
                  </a:lnTo>
                  <a:lnTo>
                    <a:pt x="24180" y="1165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8986116" y="3893335"/>
            <a:ext cx="1026160" cy="306070"/>
            <a:chOff x="3931516" y="3893335"/>
            <a:chExt cx="1026160" cy="306070"/>
          </a:xfrm>
        </p:grpSpPr>
        <p:pic>
          <p:nvPicPr>
            <p:cNvPr id="23" name="object 2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09873" y="3922609"/>
              <a:ext cx="247396" cy="24749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933802" y="3895621"/>
              <a:ext cx="902969" cy="301625"/>
            </a:xfrm>
            <a:custGeom>
              <a:avLst/>
              <a:gdLst/>
              <a:ahLst/>
              <a:cxnLst/>
              <a:rect l="l" t="t" r="r" b="b"/>
              <a:pathLst>
                <a:path w="902970" h="301625">
                  <a:moveTo>
                    <a:pt x="270649" y="149961"/>
                  </a:moveTo>
                  <a:lnTo>
                    <a:pt x="779056" y="149961"/>
                  </a:lnTo>
                </a:path>
                <a:path w="902970" h="301625">
                  <a:moveTo>
                    <a:pt x="549338" y="300634"/>
                  </a:moveTo>
                  <a:lnTo>
                    <a:pt x="832408" y="301459"/>
                  </a:lnTo>
                  <a:lnTo>
                    <a:pt x="902716" y="270675"/>
                  </a:lnTo>
                </a:path>
                <a:path w="902970" h="301625">
                  <a:moveTo>
                    <a:pt x="0" y="0"/>
                  </a:moveTo>
                  <a:lnTo>
                    <a:pt x="854341" y="0"/>
                  </a:lnTo>
                  <a:lnTo>
                    <a:pt x="901191" y="292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8694257" y="3424516"/>
            <a:ext cx="213360" cy="179705"/>
          </a:xfrm>
          <a:custGeom>
            <a:avLst/>
            <a:gdLst/>
            <a:ahLst/>
            <a:cxnLst/>
            <a:rect l="l" t="t" r="r" b="b"/>
            <a:pathLst>
              <a:path w="213360" h="179704">
                <a:moveTo>
                  <a:pt x="212953" y="0"/>
                </a:moveTo>
                <a:lnTo>
                  <a:pt x="212953" y="178511"/>
                </a:lnTo>
                <a:lnTo>
                  <a:pt x="0" y="179209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6"/>
          <p:cNvGrpSpPr/>
          <p:nvPr/>
        </p:nvGrpSpPr>
        <p:grpSpPr>
          <a:xfrm>
            <a:off x="8693496" y="3047729"/>
            <a:ext cx="488315" cy="1289685"/>
            <a:chOff x="3638895" y="3047728"/>
            <a:chExt cx="488315" cy="1289685"/>
          </a:xfrm>
        </p:grpSpPr>
        <p:sp>
          <p:nvSpPr>
            <p:cNvPr id="27" name="object 27"/>
            <p:cNvSpPr/>
            <p:nvPr/>
          </p:nvSpPr>
          <p:spPr>
            <a:xfrm>
              <a:off x="3900883" y="355039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3093" y="0"/>
                  </a:moveTo>
                  <a:lnTo>
                    <a:pt x="0" y="12395"/>
                  </a:lnTo>
                  <a:lnTo>
                    <a:pt x="19697" y="18999"/>
                  </a:lnTo>
                  <a:lnTo>
                    <a:pt x="130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41181" y="3428156"/>
              <a:ext cx="483870" cy="262255"/>
            </a:xfrm>
            <a:custGeom>
              <a:avLst/>
              <a:gdLst/>
              <a:ahLst/>
              <a:cxnLst/>
              <a:rect l="l" t="t" r="r" b="b"/>
              <a:pathLst>
                <a:path w="483870" h="262254">
                  <a:moveTo>
                    <a:pt x="272796" y="122237"/>
                  </a:moveTo>
                  <a:lnTo>
                    <a:pt x="259702" y="134632"/>
                  </a:lnTo>
                  <a:lnTo>
                    <a:pt x="279400" y="141236"/>
                  </a:lnTo>
                  <a:lnTo>
                    <a:pt x="272796" y="122237"/>
                  </a:lnTo>
                  <a:close/>
                </a:path>
                <a:path w="483870" h="262254">
                  <a:moveTo>
                    <a:pt x="482092" y="0"/>
                  </a:moveTo>
                  <a:lnTo>
                    <a:pt x="483514" y="261937"/>
                  </a:lnTo>
                  <a:lnTo>
                    <a:pt x="0" y="2619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88856" y="3405461"/>
              <a:ext cx="194056" cy="194055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875267" y="3050014"/>
              <a:ext cx="57150" cy="1284605"/>
            </a:xfrm>
            <a:custGeom>
              <a:avLst/>
              <a:gdLst/>
              <a:ahLst/>
              <a:cxnLst/>
              <a:rect l="l" t="t" r="r" b="b"/>
              <a:pathLst>
                <a:path w="57150" h="1284604">
                  <a:moveTo>
                    <a:pt x="0" y="430872"/>
                  </a:moveTo>
                  <a:lnTo>
                    <a:pt x="56997" y="374497"/>
                  </a:lnTo>
                  <a:lnTo>
                    <a:pt x="54152" y="0"/>
                  </a:lnTo>
                </a:path>
                <a:path w="57150" h="1284604">
                  <a:moveTo>
                    <a:pt x="0" y="473252"/>
                  </a:moveTo>
                  <a:lnTo>
                    <a:pt x="56997" y="530351"/>
                  </a:lnTo>
                  <a:lnTo>
                    <a:pt x="56286" y="1284528"/>
                  </a:lnTo>
                </a:path>
                <a:path w="57150" h="1284604">
                  <a:moveTo>
                    <a:pt x="0" y="374497"/>
                  </a:moveTo>
                  <a:lnTo>
                    <a:pt x="0" y="52964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8692791" y="3053623"/>
            <a:ext cx="758825" cy="1283335"/>
            <a:chOff x="3638190" y="3053622"/>
            <a:chExt cx="758825" cy="1283335"/>
          </a:xfrm>
        </p:grpSpPr>
        <p:sp>
          <p:nvSpPr>
            <p:cNvPr id="32" name="object 32"/>
            <p:cNvSpPr/>
            <p:nvPr/>
          </p:nvSpPr>
          <p:spPr>
            <a:xfrm>
              <a:off x="4171539" y="3554053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3106" y="0"/>
                  </a:moveTo>
                  <a:lnTo>
                    <a:pt x="0" y="12395"/>
                  </a:lnTo>
                  <a:lnTo>
                    <a:pt x="19710" y="18999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640476" y="3428158"/>
              <a:ext cx="754380" cy="351155"/>
            </a:xfrm>
            <a:custGeom>
              <a:avLst/>
              <a:gdLst/>
              <a:ahLst/>
              <a:cxnLst/>
              <a:rect l="l" t="t" r="r" b="b"/>
              <a:pathLst>
                <a:path w="754379" h="351154">
                  <a:moveTo>
                    <a:pt x="544169" y="125895"/>
                  </a:moveTo>
                  <a:lnTo>
                    <a:pt x="531063" y="138290"/>
                  </a:lnTo>
                  <a:lnTo>
                    <a:pt x="550773" y="144894"/>
                  </a:lnTo>
                  <a:lnTo>
                    <a:pt x="544169" y="125895"/>
                  </a:lnTo>
                  <a:close/>
                </a:path>
                <a:path w="754379" h="351154">
                  <a:moveTo>
                    <a:pt x="754189" y="0"/>
                  </a:moveTo>
                  <a:lnTo>
                    <a:pt x="754189" y="351142"/>
                  </a:lnTo>
                  <a:lnTo>
                    <a:pt x="0" y="3511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59525" y="3409108"/>
              <a:ext cx="194043" cy="194779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145936" y="3055908"/>
              <a:ext cx="59690" cy="1278890"/>
            </a:xfrm>
            <a:custGeom>
              <a:avLst/>
              <a:gdLst/>
              <a:ahLst/>
              <a:cxnLst/>
              <a:rect l="l" t="t" r="r" b="b"/>
              <a:pathLst>
                <a:path w="59689" h="1278889">
                  <a:moveTo>
                    <a:pt x="0" y="429361"/>
                  </a:moveTo>
                  <a:lnTo>
                    <a:pt x="56997" y="373075"/>
                  </a:lnTo>
                  <a:lnTo>
                    <a:pt x="59232" y="0"/>
                  </a:lnTo>
                </a:path>
                <a:path w="59689" h="1278889">
                  <a:moveTo>
                    <a:pt x="0" y="471830"/>
                  </a:moveTo>
                  <a:lnTo>
                    <a:pt x="56997" y="528828"/>
                  </a:lnTo>
                  <a:lnTo>
                    <a:pt x="56997" y="1278636"/>
                  </a:lnTo>
                </a:path>
                <a:path w="59689" h="1278889">
                  <a:moveTo>
                    <a:pt x="0" y="372249"/>
                  </a:moveTo>
                  <a:lnTo>
                    <a:pt x="0" y="52810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495932" y="3551766"/>
            <a:ext cx="24130" cy="24130"/>
            <a:chOff x="4441332" y="3551766"/>
            <a:chExt cx="24130" cy="24130"/>
          </a:xfrm>
        </p:grpSpPr>
        <p:sp>
          <p:nvSpPr>
            <p:cNvPr id="37" name="object 37"/>
            <p:cNvSpPr/>
            <p:nvPr/>
          </p:nvSpPr>
          <p:spPr>
            <a:xfrm>
              <a:off x="4443618" y="355405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2496" y="0"/>
                  </a:moveTo>
                  <a:lnTo>
                    <a:pt x="0" y="12395"/>
                  </a:lnTo>
                  <a:lnTo>
                    <a:pt x="18999" y="18999"/>
                  </a:lnTo>
                  <a:lnTo>
                    <a:pt x="124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443618" y="355405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2496" y="0"/>
                  </a:moveTo>
                  <a:lnTo>
                    <a:pt x="0" y="12395"/>
                  </a:lnTo>
                  <a:lnTo>
                    <a:pt x="18999" y="18999"/>
                  </a:lnTo>
                  <a:lnTo>
                    <a:pt x="1249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8693547" y="4333122"/>
            <a:ext cx="213995" cy="179705"/>
          </a:xfrm>
          <a:custGeom>
            <a:avLst/>
            <a:gdLst/>
            <a:ahLst/>
            <a:cxnLst/>
            <a:rect l="l" t="t" r="r" b="b"/>
            <a:pathLst>
              <a:path w="213995" h="179704">
                <a:moveTo>
                  <a:pt x="213664" y="0"/>
                </a:moveTo>
                <a:lnTo>
                  <a:pt x="213664" y="178511"/>
                </a:lnTo>
                <a:lnTo>
                  <a:pt x="0" y="17922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387792" y="3411394"/>
            <a:ext cx="189865" cy="927100"/>
          </a:xfrm>
          <a:custGeom>
            <a:avLst/>
            <a:gdLst/>
            <a:ahLst/>
            <a:cxnLst/>
            <a:rect l="l" t="t" r="r" b="b"/>
            <a:pathLst>
              <a:path w="189864" h="927100">
                <a:moveTo>
                  <a:pt x="94373" y="0"/>
                </a:moveTo>
                <a:lnTo>
                  <a:pt x="131137" y="7558"/>
                </a:lnTo>
                <a:lnTo>
                  <a:pt x="161397" y="28081"/>
                </a:lnTo>
                <a:lnTo>
                  <a:pt x="181923" y="58341"/>
                </a:lnTo>
                <a:lnTo>
                  <a:pt x="189483" y="95110"/>
                </a:lnTo>
                <a:lnTo>
                  <a:pt x="181923" y="132172"/>
                </a:lnTo>
                <a:lnTo>
                  <a:pt x="161397" y="162394"/>
                </a:lnTo>
                <a:lnTo>
                  <a:pt x="131137" y="182749"/>
                </a:lnTo>
                <a:lnTo>
                  <a:pt x="94373" y="190207"/>
                </a:lnTo>
                <a:lnTo>
                  <a:pt x="57730" y="182749"/>
                </a:lnTo>
                <a:lnTo>
                  <a:pt x="27722" y="162394"/>
                </a:lnTo>
                <a:lnTo>
                  <a:pt x="7446" y="132172"/>
                </a:lnTo>
                <a:lnTo>
                  <a:pt x="0" y="95110"/>
                </a:lnTo>
                <a:lnTo>
                  <a:pt x="7446" y="58341"/>
                </a:lnTo>
                <a:lnTo>
                  <a:pt x="27722" y="28081"/>
                </a:lnTo>
                <a:lnTo>
                  <a:pt x="57730" y="7558"/>
                </a:lnTo>
                <a:lnTo>
                  <a:pt x="94373" y="0"/>
                </a:lnTo>
                <a:close/>
              </a:path>
              <a:path w="189864" h="927100">
                <a:moveTo>
                  <a:pt x="84112" y="73875"/>
                </a:moveTo>
                <a:lnTo>
                  <a:pt x="141223" y="17589"/>
                </a:lnTo>
              </a:path>
              <a:path w="189864" h="927100">
                <a:moveTo>
                  <a:pt x="84112" y="116344"/>
                </a:moveTo>
                <a:lnTo>
                  <a:pt x="141223" y="173342"/>
                </a:lnTo>
                <a:lnTo>
                  <a:pt x="141223" y="926807"/>
                </a:lnTo>
              </a:path>
              <a:path w="189864" h="927100">
                <a:moveTo>
                  <a:pt x="84112" y="16763"/>
                </a:moveTo>
                <a:lnTo>
                  <a:pt x="84112" y="17261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8693496" y="4313960"/>
            <a:ext cx="487045" cy="570865"/>
            <a:chOff x="3638895" y="4313959"/>
            <a:chExt cx="487045" cy="570865"/>
          </a:xfrm>
        </p:grpSpPr>
        <p:sp>
          <p:nvSpPr>
            <p:cNvPr id="42" name="object 42"/>
            <p:cNvSpPr/>
            <p:nvPr/>
          </p:nvSpPr>
          <p:spPr>
            <a:xfrm>
              <a:off x="3900883" y="4458892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3093" y="0"/>
                  </a:moveTo>
                  <a:lnTo>
                    <a:pt x="0" y="12496"/>
                  </a:lnTo>
                  <a:lnTo>
                    <a:pt x="19697" y="19011"/>
                  </a:lnTo>
                  <a:lnTo>
                    <a:pt x="130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41181" y="4336781"/>
              <a:ext cx="482600" cy="262890"/>
            </a:xfrm>
            <a:custGeom>
              <a:avLst/>
              <a:gdLst/>
              <a:ahLst/>
              <a:cxnLst/>
              <a:rect l="l" t="t" r="r" b="b"/>
              <a:pathLst>
                <a:path w="482600" h="262889">
                  <a:moveTo>
                    <a:pt x="272796" y="122110"/>
                  </a:moveTo>
                  <a:lnTo>
                    <a:pt x="259702" y="134607"/>
                  </a:lnTo>
                  <a:lnTo>
                    <a:pt x="279400" y="141122"/>
                  </a:lnTo>
                  <a:lnTo>
                    <a:pt x="272796" y="122110"/>
                  </a:lnTo>
                  <a:close/>
                </a:path>
                <a:path w="482600" h="262889">
                  <a:moveTo>
                    <a:pt x="482092" y="0"/>
                  </a:moveTo>
                  <a:lnTo>
                    <a:pt x="482092" y="262623"/>
                  </a:lnTo>
                  <a:lnTo>
                    <a:pt x="0" y="26181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88856" y="4313959"/>
              <a:ext cx="194056" cy="194068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875267" y="4333124"/>
              <a:ext cx="57150" cy="549910"/>
            </a:xfrm>
            <a:custGeom>
              <a:avLst/>
              <a:gdLst/>
              <a:ahLst/>
              <a:cxnLst/>
              <a:rect l="l" t="t" r="r" b="b"/>
              <a:pathLst>
                <a:path w="57150" h="549910">
                  <a:moveTo>
                    <a:pt x="0" y="98755"/>
                  </a:moveTo>
                  <a:lnTo>
                    <a:pt x="56997" y="155752"/>
                  </a:lnTo>
                  <a:lnTo>
                    <a:pt x="56997" y="549351"/>
                  </a:lnTo>
                </a:path>
                <a:path w="57150" h="549910">
                  <a:moveTo>
                    <a:pt x="0" y="0"/>
                  </a:moveTo>
                  <a:lnTo>
                    <a:pt x="0" y="1557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8692791" y="4318330"/>
            <a:ext cx="758825" cy="567055"/>
            <a:chOff x="3638190" y="4318329"/>
            <a:chExt cx="758825" cy="567055"/>
          </a:xfrm>
        </p:grpSpPr>
        <p:sp>
          <p:nvSpPr>
            <p:cNvPr id="47" name="object 47"/>
            <p:cNvSpPr/>
            <p:nvPr/>
          </p:nvSpPr>
          <p:spPr>
            <a:xfrm>
              <a:off x="4171539" y="4463286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3106" y="0"/>
                  </a:moveTo>
                  <a:lnTo>
                    <a:pt x="0" y="12471"/>
                  </a:lnTo>
                  <a:lnTo>
                    <a:pt x="19710" y="19075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640476" y="4336782"/>
              <a:ext cx="754380" cy="347345"/>
            </a:xfrm>
            <a:custGeom>
              <a:avLst/>
              <a:gdLst/>
              <a:ahLst/>
              <a:cxnLst/>
              <a:rect l="l" t="t" r="r" b="b"/>
              <a:pathLst>
                <a:path w="754379" h="347345">
                  <a:moveTo>
                    <a:pt x="544169" y="126504"/>
                  </a:moveTo>
                  <a:lnTo>
                    <a:pt x="531063" y="138976"/>
                  </a:lnTo>
                  <a:lnTo>
                    <a:pt x="550773" y="145580"/>
                  </a:lnTo>
                  <a:lnTo>
                    <a:pt x="544169" y="126504"/>
                  </a:lnTo>
                  <a:close/>
                </a:path>
                <a:path w="754379" h="347345">
                  <a:moveTo>
                    <a:pt x="754189" y="0"/>
                  </a:moveTo>
                  <a:lnTo>
                    <a:pt x="753465" y="346760"/>
                  </a:lnTo>
                  <a:lnTo>
                    <a:pt x="0" y="34676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59525" y="4318329"/>
              <a:ext cx="194043" cy="194068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145936" y="4336782"/>
              <a:ext cx="57150" cy="546100"/>
            </a:xfrm>
            <a:custGeom>
              <a:avLst/>
              <a:gdLst/>
              <a:ahLst/>
              <a:cxnLst/>
              <a:rect l="l" t="t" r="r" b="b"/>
              <a:pathLst>
                <a:path w="57150" h="546100">
                  <a:moveTo>
                    <a:pt x="0" y="99466"/>
                  </a:moveTo>
                  <a:lnTo>
                    <a:pt x="56997" y="156565"/>
                  </a:lnTo>
                  <a:lnTo>
                    <a:pt x="56997" y="545693"/>
                  </a:lnTo>
                </a:path>
                <a:path w="57150" h="546100">
                  <a:moveTo>
                    <a:pt x="0" y="0"/>
                  </a:moveTo>
                  <a:lnTo>
                    <a:pt x="0" y="15574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8054127" y="4461000"/>
            <a:ext cx="1477645" cy="425450"/>
            <a:chOff x="2999526" y="4461000"/>
            <a:chExt cx="1477645" cy="425450"/>
          </a:xfrm>
        </p:grpSpPr>
        <p:sp>
          <p:nvSpPr>
            <p:cNvPr id="52" name="object 52"/>
            <p:cNvSpPr/>
            <p:nvPr/>
          </p:nvSpPr>
          <p:spPr>
            <a:xfrm>
              <a:off x="4443618" y="4463286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2496" y="0"/>
                  </a:moveTo>
                  <a:lnTo>
                    <a:pt x="0" y="12471"/>
                  </a:lnTo>
                  <a:lnTo>
                    <a:pt x="18999" y="19075"/>
                  </a:lnTo>
                  <a:lnTo>
                    <a:pt x="124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001812" y="4463286"/>
              <a:ext cx="1473200" cy="421005"/>
            </a:xfrm>
            <a:custGeom>
              <a:avLst/>
              <a:gdLst/>
              <a:ahLst/>
              <a:cxnLst/>
              <a:rect l="l" t="t" r="r" b="b"/>
              <a:pathLst>
                <a:path w="1473200" h="421004">
                  <a:moveTo>
                    <a:pt x="1454302" y="0"/>
                  </a:moveTo>
                  <a:lnTo>
                    <a:pt x="1441805" y="12471"/>
                  </a:lnTo>
                  <a:lnTo>
                    <a:pt x="1460804" y="19075"/>
                  </a:lnTo>
                  <a:lnTo>
                    <a:pt x="1454302" y="0"/>
                  </a:lnTo>
                  <a:close/>
                </a:path>
                <a:path w="1473200" h="421004">
                  <a:moveTo>
                    <a:pt x="0" y="420598"/>
                  </a:moveTo>
                  <a:lnTo>
                    <a:pt x="1472603" y="419188"/>
                  </a:lnTo>
                  <a:lnTo>
                    <a:pt x="1472603" y="264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8055702" y="3055099"/>
            <a:ext cx="1473835" cy="374015"/>
          </a:xfrm>
          <a:custGeom>
            <a:avLst/>
            <a:gdLst/>
            <a:ahLst/>
            <a:cxnLst/>
            <a:rect l="l" t="t" r="r" b="b"/>
            <a:pathLst>
              <a:path w="1473835" h="374014">
                <a:moveTo>
                  <a:pt x="0" y="0"/>
                </a:moveTo>
                <a:lnTo>
                  <a:pt x="1472488" y="812"/>
                </a:lnTo>
                <a:lnTo>
                  <a:pt x="1473314" y="37388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5" name="object 5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385506" y="4318329"/>
            <a:ext cx="194055" cy="194068"/>
          </a:xfrm>
          <a:prstGeom prst="rect">
            <a:avLst/>
          </a:prstGeom>
        </p:spPr>
      </p:pic>
      <p:grpSp>
        <p:nvGrpSpPr>
          <p:cNvPr id="56" name="object 56"/>
          <p:cNvGrpSpPr/>
          <p:nvPr/>
        </p:nvGrpSpPr>
        <p:grpSpPr>
          <a:xfrm>
            <a:off x="8543545" y="3513671"/>
            <a:ext cx="154305" cy="1259205"/>
            <a:chOff x="3488944" y="3513670"/>
            <a:chExt cx="154305" cy="1259205"/>
          </a:xfrm>
        </p:grpSpPr>
        <p:sp>
          <p:nvSpPr>
            <p:cNvPr id="57" name="object 57"/>
            <p:cNvSpPr/>
            <p:nvPr/>
          </p:nvSpPr>
          <p:spPr>
            <a:xfrm>
              <a:off x="3491230" y="3515956"/>
              <a:ext cx="149860" cy="1254760"/>
            </a:xfrm>
            <a:custGeom>
              <a:avLst/>
              <a:gdLst/>
              <a:ahLst/>
              <a:cxnLst/>
              <a:rect l="l" t="t" r="r" b="b"/>
              <a:pathLst>
                <a:path w="149860" h="1254760">
                  <a:moveTo>
                    <a:pt x="149250" y="0"/>
                  </a:moveTo>
                  <a:lnTo>
                    <a:pt x="0" y="0"/>
                  </a:lnTo>
                  <a:lnTo>
                    <a:pt x="0" y="1254544"/>
                  </a:lnTo>
                  <a:lnTo>
                    <a:pt x="149250" y="1254544"/>
                  </a:lnTo>
                  <a:lnTo>
                    <a:pt x="14925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491230" y="3515956"/>
              <a:ext cx="149860" cy="1254760"/>
            </a:xfrm>
            <a:custGeom>
              <a:avLst/>
              <a:gdLst/>
              <a:ahLst/>
              <a:cxnLst/>
              <a:rect l="l" t="t" r="r" b="b"/>
              <a:pathLst>
                <a:path w="149860" h="1254760">
                  <a:moveTo>
                    <a:pt x="0" y="0"/>
                  </a:moveTo>
                  <a:lnTo>
                    <a:pt x="149250" y="0"/>
                  </a:lnTo>
                  <a:lnTo>
                    <a:pt x="149250" y="1254544"/>
                  </a:lnTo>
                  <a:lnTo>
                    <a:pt x="0" y="125454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9" name="object 5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969999" y="3011856"/>
            <a:ext cx="88696" cy="90931"/>
          </a:xfrm>
          <a:prstGeom prst="rect">
            <a:avLst/>
          </a:prstGeom>
        </p:spPr>
      </p:pic>
      <p:pic>
        <p:nvPicPr>
          <p:cNvPr id="60" name="object 6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968589" y="4838522"/>
            <a:ext cx="90106" cy="90830"/>
          </a:xfrm>
          <a:prstGeom prst="rect">
            <a:avLst/>
          </a:prstGeom>
        </p:spPr>
      </p:pic>
      <p:grpSp>
        <p:nvGrpSpPr>
          <p:cNvPr id="61" name="object 61"/>
          <p:cNvGrpSpPr/>
          <p:nvPr/>
        </p:nvGrpSpPr>
        <p:grpSpPr>
          <a:xfrm>
            <a:off x="8130433" y="3194239"/>
            <a:ext cx="58419" cy="707390"/>
            <a:chOff x="3075832" y="3194239"/>
            <a:chExt cx="58419" cy="707390"/>
          </a:xfrm>
        </p:grpSpPr>
        <p:sp>
          <p:nvSpPr>
            <p:cNvPr id="62" name="object 62"/>
            <p:cNvSpPr/>
            <p:nvPr/>
          </p:nvSpPr>
          <p:spPr>
            <a:xfrm>
              <a:off x="3104941" y="3264396"/>
              <a:ext cx="0" cy="637540"/>
            </a:xfrm>
            <a:custGeom>
              <a:avLst/>
              <a:gdLst/>
              <a:ahLst/>
              <a:cxnLst/>
              <a:rect l="l" t="t" r="r" b="b"/>
              <a:pathLst>
                <a:path h="637539">
                  <a:moveTo>
                    <a:pt x="0" y="0"/>
                  </a:moveTo>
                  <a:lnTo>
                    <a:pt x="0" y="63712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077203" y="3195610"/>
              <a:ext cx="55880" cy="70485"/>
            </a:xfrm>
            <a:custGeom>
              <a:avLst/>
              <a:gdLst/>
              <a:ahLst/>
              <a:cxnLst/>
              <a:rect l="l" t="t" r="r" b="b"/>
              <a:pathLst>
                <a:path w="55880" h="70485">
                  <a:moveTo>
                    <a:pt x="26314" y="0"/>
                  </a:moveTo>
                  <a:lnTo>
                    <a:pt x="0" y="70192"/>
                  </a:lnTo>
                  <a:lnTo>
                    <a:pt x="55575" y="70192"/>
                  </a:lnTo>
                  <a:lnTo>
                    <a:pt x="263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077203" y="3195610"/>
              <a:ext cx="55880" cy="70485"/>
            </a:xfrm>
            <a:custGeom>
              <a:avLst/>
              <a:gdLst/>
              <a:ahLst/>
              <a:cxnLst/>
              <a:rect l="l" t="t" r="r" b="b"/>
              <a:pathLst>
                <a:path w="55880" h="70485">
                  <a:moveTo>
                    <a:pt x="0" y="70192"/>
                  </a:moveTo>
                  <a:lnTo>
                    <a:pt x="55575" y="70192"/>
                  </a:lnTo>
                  <a:lnTo>
                    <a:pt x="26314" y="0"/>
                  </a:lnTo>
                  <a:lnTo>
                    <a:pt x="0" y="7019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8130433" y="4033202"/>
            <a:ext cx="58419" cy="700405"/>
            <a:chOff x="3075832" y="4033201"/>
            <a:chExt cx="58419" cy="700405"/>
          </a:xfrm>
        </p:grpSpPr>
        <p:sp>
          <p:nvSpPr>
            <p:cNvPr id="66" name="object 66"/>
            <p:cNvSpPr/>
            <p:nvPr/>
          </p:nvSpPr>
          <p:spPr>
            <a:xfrm>
              <a:off x="3104941" y="4033201"/>
              <a:ext cx="0" cy="644525"/>
            </a:xfrm>
            <a:custGeom>
              <a:avLst/>
              <a:gdLst/>
              <a:ahLst/>
              <a:cxnLst/>
              <a:rect l="l" t="t" r="r" b="b"/>
              <a:pathLst>
                <a:path h="644525">
                  <a:moveTo>
                    <a:pt x="0" y="644436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077203" y="4661597"/>
              <a:ext cx="55880" cy="70485"/>
            </a:xfrm>
            <a:custGeom>
              <a:avLst/>
              <a:gdLst/>
              <a:ahLst/>
              <a:cxnLst/>
              <a:rect l="l" t="t" r="r" b="b"/>
              <a:pathLst>
                <a:path w="55880" h="70485">
                  <a:moveTo>
                    <a:pt x="55575" y="0"/>
                  </a:moveTo>
                  <a:lnTo>
                    <a:pt x="0" y="0"/>
                  </a:lnTo>
                  <a:lnTo>
                    <a:pt x="26314" y="70205"/>
                  </a:lnTo>
                  <a:lnTo>
                    <a:pt x="555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077203" y="4661597"/>
              <a:ext cx="55880" cy="70485"/>
            </a:xfrm>
            <a:custGeom>
              <a:avLst/>
              <a:gdLst/>
              <a:ahLst/>
              <a:cxnLst/>
              <a:rect l="l" t="t" r="r" b="b"/>
              <a:pathLst>
                <a:path w="55880" h="70485">
                  <a:moveTo>
                    <a:pt x="0" y="0"/>
                  </a:moveTo>
                  <a:lnTo>
                    <a:pt x="55575" y="0"/>
                  </a:lnTo>
                  <a:lnTo>
                    <a:pt x="26314" y="702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8416287" y="3349937"/>
            <a:ext cx="432434" cy="85090"/>
          </a:xfrm>
          <a:custGeom>
            <a:avLst/>
            <a:gdLst/>
            <a:ahLst/>
            <a:cxnLst/>
            <a:rect l="l" t="t" r="r" b="b"/>
            <a:pathLst>
              <a:path w="432435" h="85089">
                <a:moveTo>
                  <a:pt x="432409" y="84835"/>
                </a:moveTo>
                <a:lnTo>
                  <a:pt x="286105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0" name="object 7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7970845" y="7021389"/>
            <a:ext cx="1886749" cy="979550"/>
          </a:xfrm>
          <a:prstGeom prst="rect">
            <a:avLst/>
          </a:prstGeom>
        </p:spPr>
      </p:pic>
      <p:sp>
        <p:nvSpPr>
          <p:cNvPr id="71" name="object 71"/>
          <p:cNvSpPr txBox="1"/>
          <p:nvPr/>
        </p:nvSpPr>
        <p:spPr>
          <a:xfrm>
            <a:off x="5762311" y="486627"/>
            <a:ext cx="18510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b="1" spc="25" dirty="0">
                <a:latin typeface="Arial"/>
                <a:cs typeface="Arial"/>
              </a:rPr>
              <a:t>Organización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40" dirty="0">
                <a:latin typeface="Arial"/>
                <a:cs typeface="Arial"/>
              </a:rPr>
              <a:t>Internacional  </a:t>
            </a:r>
            <a:r>
              <a:rPr sz="1050" b="1" spc="25" dirty="0">
                <a:latin typeface="Arial"/>
                <a:cs typeface="Arial"/>
              </a:rPr>
              <a:t>de</a:t>
            </a:r>
            <a:r>
              <a:rPr sz="1050" b="1" spc="-30" dirty="0">
                <a:latin typeface="Arial"/>
                <a:cs typeface="Arial"/>
              </a:rPr>
              <a:t> </a:t>
            </a:r>
            <a:r>
              <a:rPr sz="1050" b="1" spc="35" dirty="0">
                <a:latin typeface="Arial"/>
                <a:cs typeface="Arial"/>
              </a:rPr>
              <a:t>Normalización</a:t>
            </a:r>
            <a:r>
              <a:rPr sz="1050" b="1" spc="-30" dirty="0">
                <a:latin typeface="Arial"/>
                <a:cs typeface="Arial"/>
              </a:rPr>
              <a:t> </a:t>
            </a:r>
            <a:r>
              <a:rPr sz="1050" b="1" spc="5" dirty="0">
                <a:latin typeface="Arial"/>
                <a:cs typeface="Arial"/>
              </a:rPr>
              <a:t>(ISO)</a:t>
            </a:r>
            <a:endParaRPr sz="105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89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7958089" y="484087"/>
            <a:ext cx="386715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red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organizaciones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estándares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150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países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desarrolla </a:t>
            </a:r>
            <a:r>
              <a:rPr sz="950" spc="25" dirty="0">
                <a:latin typeface="Microsoft Sans Serif"/>
                <a:cs typeface="Microsoft Sans Serif"/>
              </a:rPr>
              <a:t>estándares </a:t>
            </a:r>
            <a:r>
              <a:rPr sz="950" spc="35" dirty="0">
                <a:latin typeface="Microsoft Sans Serif"/>
                <a:cs typeface="Microsoft Sans Serif"/>
              </a:rPr>
              <a:t>voluntarios para </a:t>
            </a:r>
            <a:r>
              <a:rPr sz="950" spc="15" dirty="0">
                <a:latin typeface="Microsoft Sans Serif"/>
                <a:cs typeface="Microsoft Sans Serif"/>
              </a:rPr>
              <a:t>los </a:t>
            </a:r>
            <a:r>
              <a:rPr sz="950" spc="20" dirty="0">
                <a:latin typeface="Microsoft Sans Serif"/>
                <a:cs typeface="Microsoft Sans Serif"/>
              </a:rPr>
              <a:t>negocios,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10" dirty="0">
                <a:latin typeface="Microsoft Sans Serif"/>
                <a:cs typeface="Microsoft Sans Serif"/>
              </a:rPr>
              <a:t>ciencia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tecnología. </a:t>
            </a:r>
            <a:r>
              <a:rPr sz="950" spc="-40" dirty="0">
                <a:latin typeface="Microsoft Sans Serif"/>
                <a:cs typeface="Microsoft Sans Serif"/>
              </a:rPr>
              <a:t>El </a:t>
            </a:r>
            <a:r>
              <a:rPr sz="950" spc="55" dirty="0">
                <a:latin typeface="Microsoft Sans Serif"/>
                <a:cs typeface="Microsoft Sans Serif"/>
              </a:rPr>
              <a:t>nombre </a:t>
            </a:r>
            <a:r>
              <a:rPr sz="950" spc="-20" dirty="0">
                <a:latin typeface="Microsoft Sans Serif"/>
                <a:cs typeface="Microsoft Sans Serif"/>
              </a:rPr>
              <a:t>ISO </a:t>
            </a:r>
            <a:r>
              <a:rPr sz="950" spc="35" dirty="0">
                <a:latin typeface="Microsoft Sans Serif"/>
                <a:cs typeface="Microsoft Sans Serif"/>
              </a:rPr>
              <a:t>proviene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0" dirty="0">
                <a:latin typeface="Microsoft Sans Serif"/>
                <a:cs typeface="Microsoft Sans Serif"/>
              </a:rPr>
              <a:t>palabra </a:t>
            </a:r>
            <a:r>
              <a:rPr sz="950" spc="35" dirty="0">
                <a:latin typeface="Microsoft Sans Serif"/>
                <a:cs typeface="Microsoft Sans Serif"/>
              </a:rPr>
              <a:t>griega </a:t>
            </a:r>
            <a:r>
              <a:rPr sz="950" spc="10" dirty="0">
                <a:latin typeface="Microsoft Sans Serif"/>
                <a:cs typeface="Microsoft Sans Serif"/>
              </a:rPr>
              <a:t>“isos”,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significa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igual.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762311" y="1468339"/>
            <a:ext cx="1294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dirty="0">
                <a:latin typeface="Arial"/>
                <a:cs typeface="Arial"/>
              </a:rPr>
              <a:t>Clasificación</a:t>
            </a:r>
            <a:r>
              <a:rPr sz="700" b="1" spc="-3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5" dirty="0">
                <a:latin typeface="Arial"/>
                <a:cs typeface="Arial"/>
              </a:rPr>
              <a:t>interrupción</a:t>
            </a:r>
            <a:endParaRPr sz="7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7958089" y="1389839"/>
            <a:ext cx="4148454" cy="58039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-3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nivel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máximo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falla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fusible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puede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interrumpir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 </a:t>
            </a:r>
            <a:r>
              <a:rPr sz="850" spc="30" dirty="0">
                <a:latin typeface="Microsoft Sans Serif"/>
                <a:cs typeface="Microsoft Sans Serif"/>
              </a:rPr>
              <a:t>seguridad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25" dirty="0">
                <a:latin typeface="Microsoft Sans Serif"/>
                <a:cs typeface="Microsoft Sans Serif"/>
              </a:rPr>
              <a:t>voltaje </a:t>
            </a:r>
            <a:r>
              <a:rPr sz="850" spc="10" dirty="0">
                <a:latin typeface="Microsoft Sans Serif"/>
                <a:cs typeface="Microsoft Sans Serif"/>
              </a:rPr>
              <a:t>específico. </a:t>
            </a:r>
            <a:r>
              <a:rPr sz="850" spc="-15" dirty="0">
                <a:latin typeface="Microsoft Sans Serif"/>
                <a:cs typeface="Microsoft Sans Serif"/>
              </a:rPr>
              <a:t>La </a:t>
            </a:r>
            <a:r>
              <a:rPr sz="850" spc="10" dirty="0">
                <a:latin typeface="Microsoft Sans Serif"/>
                <a:cs typeface="Microsoft Sans Serif"/>
              </a:rPr>
              <a:t>clasificación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40" dirty="0">
                <a:latin typeface="Microsoft Sans Serif"/>
                <a:cs typeface="Microsoft Sans Serif"/>
              </a:rPr>
              <a:t>interrupción también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denomina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clasificación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interrupción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amperios.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762310" y="2161759"/>
            <a:ext cx="56261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35" dirty="0">
                <a:latin typeface="Arial"/>
                <a:cs typeface="Arial"/>
              </a:rPr>
              <a:t>Inversor</a:t>
            </a:r>
            <a:endParaRPr sz="10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7958090" y="2128420"/>
            <a:ext cx="4011929" cy="5734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dispositivo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convierte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</a:t>
            </a:r>
            <a:r>
              <a:rPr sz="8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continua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</a:t>
            </a:r>
            <a:r>
              <a:rPr sz="8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alterna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inversor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también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10" dirty="0">
                <a:latin typeface="Microsoft Sans Serif"/>
                <a:cs typeface="Microsoft Sans Serif"/>
              </a:rPr>
              <a:t>usa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-5" dirty="0">
                <a:latin typeface="Microsoft Sans Serif"/>
                <a:cs typeface="Microsoft Sans Serif"/>
              </a:rPr>
              <a:t>veces </a:t>
            </a:r>
            <a:r>
              <a:rPr sz="850" spc="35" dirty="0">
                <a:latin typeface="Microsoft Sans Serif"/>
                <a:cs typeface="Microsoft Sans Serif"/>
              </a:rPr>
              <a:t>como sinónimo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un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unidad de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</a:t>
            </a:r>
            <a:r>
              <a:rPr sz="850" i="1" spc="25" dirty="0">
                <a:latin typeface="Trebuchet MS"/>
                <a:cs typeface="Trebuchet MS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20" dirty="0">
                <a:latin typeface="Microsoft Sans Serif"/>
                <a:cs typeface="Microsoft Sans Serif"/>
              </a:rPr>
              <a:t>pesar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variador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frecuencia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CA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generalmente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incluye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otros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circuitos.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9034720" y="2872496"/>
            <a:ext cx="3511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latin typeface="Microsoft Sans Serif"/>
                <a:cs typeface="Microsoft Sans Serif"/>
              </a:rPr>
              <a:t>Inversor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113274" y="2992843"/>
            <a:ext cx="548640" cy="353060"/>
          </a:xfrm>
          <a:prstGeom prst="rect">
            <a:avLst/>
          </a:prstGeom>
        </p:spPr>
        <p:txBody>
          <a:bodyPr vert="horz" wrap="square" lIns="0" tIns="41910" rIns="0" bIns="0" rtlCol="0">
            <a:spAutoFit/>
          </a:bodyPr>
          <a:lstStyle/>
          <a:p>
            <a:pPr marL="12700">
              <a:spcBef>
                <a:spcPts val="330"/>
              </a:spcBef>
            </a:pPr>
            <a:r>
              <a:rPr sz="1000" spc="-15" dirty="0">
                <a:latin typeface="Microsoft Sans Serif"/>
                <a:cs typeface="Microsoft Sans Serif"/>
              </a:rPr>
              <a:t>+</a:t>
            </a:r>
            <a:endParaRPr sz="1000">
              <a:latin typeface="Microsoft Sans Serif"/>
              <a:cs typeface="Microsoft Sans Serif"/>
            </a:endParaRPr>
          </a:p>
          <a:p>
            <a:pPr marL="304165">
              <a:spcBef>
                <a:spcPts val="185"/>
              </a:spcBef>
            </a:pPr>
            <a:r>
              <a:rPr sz="800" spc="-15" dirty="0">
                <a:latin typeface="Microsoft Sans Serif"/>
                <a:cs typeface="Microsoft Sans Serif"/>
              </a:rPr>
              <a:t>IGBT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8072899" y="3883832"/>
            <a:ext cx="2152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70" dirty="0">
                <a:latin typeface="Microsoft Sans Serif"/>
                <a:cs typeface="Microsoft Sans Serif"/>
              </a:rPr>
              <a:t>VCC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0044041" y="3898029"/>
            <a:ext cx="335915" cy="282575"/>
          </a:xfrm>
          <a:prstGeom prst="rect">
            <a:avLst/>
          </a:prstGeom>
        </p:spPr>
        <p:txBody>
          <a:bodyPr vert="horz" wrap="square" lIns="0" tIns="36194" rIns="0" bIns="0" rtlCol="0">
            <a:spAutoFit/>
          </a:bodyPr>
          <a:lstStyle/>
          <a:p>
            <a:pPr marL="12700">
              <a:spcBef>
                <a:spcPts val="284"/>
              </a:spcBef>
            </a:pPr>
            <a:r>
              <a:rPr sz="750" spc="10" dirty="0">
                <a:latin typeface="Microsoft Sans Serif"/>
                <a:cs typeface="Microsoft Sans Serif"/>
              </a:rPr>
              <a:t>3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fases</a:t>
            </a:r>
            <a:endParaRPr sz="750">
              <a:latin typeface="Microsoft Sans Serif"/>
              <a:cs typeface="Microsoft Sans Serif"/>
            </a:endParaRPr>
          </a:p>
          <a:p>
            <a:pPr marL="71755">
              <a:spcBef>
                <a:spcPts val="160"/>
              </a:spcBef>
            </a:pPr>
            <a:r>
              <a:rPr sz="650" spc="40" dirty="0">
                <a:latin typeface="Microsoft Sans Serif"/>
                <a:cs typeface="Microsoft Sans Serif"/>
              </a:rPr>
              <a:t>Motor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8124197" y="4673339"/>
            <a:ext cx="6667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15" dirty="0">
                <a:latin typeface="Microsoft Sans Serif"/>
                <a:cs typeface="Microsoft Sans Serif"/>
              </a:rPr>
              <a:t>-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762311" y="5236922"/>
            <a:ext cx="14725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20" dirty="0">
                <a:latin typeface="Arial"/>
                <a:cs typeface="Arial"/>
              </a:rPr>
              <a:t>Transformador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aislamiento</a:t>
            </a:r>
            <a:endParaRPr sz="75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7958089" y="5167541"/>
            <a:ext cx="4124960" cy="397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24200"/>
              </a:lnSpc>
              <a:spcBef>
                <a:spcPts val="105"/>
              </a:spcBef>
            </a:pPr>
            <a:r>
              <a:rPr sz="950" spc="-3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transformador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-55" dirty="0">
                <a:latin typeface="Microsoft Sans Serif"/>
                <a:cs typeface="Microsoft Sans Serif"/>
              </a:rPr>
              <a:t>Se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utiliza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limitar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transferencia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ruido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eléctrico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circuito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otro.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5762311" y="5741113"/>
            <a:ext cx="37528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-25" dirty="0">
                <a:latin typeface="Arial"/>
                <a:cs typeface="Arial"/>
              </a:rPr>
              <a:t>Joule</a:t>
            </a:r>
            <a:endParaRPr sz="110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7958089" y="5729973"/>
            <a:ext cx="4311650" cy="56896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15100"/>
              </a:lnSpc>
              <a:spcBef>
                <a:spcPts val="105"/>
              </a:spcBef>
            </a:pP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unidad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básica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energía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eléctrica.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1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julio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es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igual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1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vatiosegundo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o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35" dirty="0">
                <a:latin typeface="Microsoft Sans Serif"/>
                <a:cs typeface="Microsoft Sans Serif"/>
              </a:rPr>
              <a:t>cantidad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35" dirty="0">
                <a:latin typeface="Microsoft Sans Serif"/>
                <a:cs typeface="Microsoft Sans Serif"/>
              </a:rPr>
              <a:t>energía </a:t>
            </a:r>
            <a:r>
              <a:rPr sz="1000" spc="40" dirty="0">
                <a:latin typeface="Microsoft Sans Serif"/>
                <a:cs typeface="Microsoft Sans Serif"/>
              </a:rPr>
              <a:t>transferida </a:t>
            </a:r>
            <a:r>
              <a:rPr sz="1000" spc="30" dirty="0">
                <a:latin typeface="Microsoft Sans Serif"/>
                <a:cs typeface="Microsoft Sans Serif"/>
              </a:rPr>
              <a:t>en </a:t>
            </a:r>
            <a:r>
              <a:rPr sz="1000" spc="60" dirty="0">
                <a:latin typeface="Microsoft Sans Serif"/>
                <a:cs typeface="Microsoft Sans Serif"/>
              </a:rPr>
              <a:t>un </a:t>
            </a:r>
            <a:r>
              <a:rPr sz="1000" spc="35" dirty="0">
                <a:latin typeface="Microsoft Sans Serif"/>
                <a:cs typeface="Microsoft Sans Serif"/>
              </a:rPr>
              <a:t>segundo cuando </a:t>
            </a:r>
            <a:r>
              <a:rPr sz="1000" spc="10" dirty="0">
                <a:latin typeface="Microsoft Sans Serif"/>
                <a:cs typeface="Microsoft Sans Serif"/>
              </a:rPr>
              <a:t>el</a:t>
            </a:r>
            <a:r>
              <a:rPr sz="10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1050" i="1" spc="1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es 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uno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vatio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762310" y="6478983"/>
            <a:ext cx="65532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20" dirty="0">
                <a:latin typeface="Arial"/>
                <a:cs typeface="Arial"/>
              </a:rPr>
              <a:t>Knockear</a:t>
            </a:r>
            <a:endParaRPr sz="105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7958090" y="6447701"/>
            <a:ext cx="3931285" cy="397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24200"/>
              </a:lnSpc>
              <a:spcBef>
                <a:spcPts val="105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lugar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recinto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donde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pieza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gabinete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puede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quitar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fácilmente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permitir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entrada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cables.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5762311" y="8347305"/>
            <a:ext cx="896619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dirty="0">
                <a:latin typeface="Arial"/>
                <a:cs typeface="Arial"/>
              </a:rPr>
              <a:t>Lógica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10" dirty="0">
                <a:latin typeface="Arial"/>
                <a:cs typeface="Arial"/>
              </a:rPr>
              <a:t>escalera</a:t>
            </a:r>
            <a:endParaRPr sz="75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7958241" y="8284867"/>
            <a:ext cx="43408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950" spc="30" dirty="0">
                <a:latin typeface="Microsoft Sans Serif"/>
                <a:cs typeface="Microsoft Sans Serif"/>
              </a:rPr>
              <a:t>Un </a:t>
            </a:r>
            <a:r>
              <a:rPr sz="950" spc="55" dirty="0">
                <a:latin typeface="Microsoft Sans Serif"/>
                <a:cs typeface="Microsoft Sans Serif"/>
              </a:rPr>
              <a:t>método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50" dirty="0">
                <a:latin typeface="Microsoft Sans Serif"/>
                <a:cs typeface="Microsoft Sans Serif"/>
              </a:rPr>
              <a:t>programar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10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Controlador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lógico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programable</a:t>
            </a:r>
            <a:r>
              <a:rPr sz="1000" i="1" spc="10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10" dirty="0">
                <a:latin typeface="Microsoft Sans Serif"/>
                <a:cs typeface="Microsoft Sans Serif"/>
              </a:rPr>
              <a:t>usa </a:t>
            </a:r>
            <a:r>
              <a:rPr sz="950" spc="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símbolos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evolucionaron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diagramas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usados</a:t>
            </a:r>
            <a:r>
              <a:rPr sz="950" spc="23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relés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control</a:t>
            </a:r>
            <a:r>
              <a:rPr sz="1000" i="1" spc="-45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8565081" y="3837418"/>
            <a:ext cx="84639" cy="590550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550" spc="5" dirty="0">
                <a:latin typeface="Microsoft Sans Serif"/>
                <a:cs typeface="Microsoft Sans Serif"/>
              </a:rPr>
              <a:t>Lógica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control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74000" y="1177298"/>
            <a:ext cx="1097089" cy="103844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234992" y="1216212"/>
            <a:ext cx="629529" cy="9997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7970750" y="3251391"/>
            <a:ext cx="1188085" cy="1643380"/>
            <a:chOff x="2916149" y="3251391"/>
            <a:chExt cx="1188085" cy="1643380"/>
          </a:xfrm>
        </p:grpSpPr>
        <p:sp>
          <p:nvSpPr>
            <p:cNvPr id="5" name="object 5"/>
            <p:cNvSpPr/>
            <p:nvPr/>
          </p:nvSpPr>
          <p:spPr>
            <a:xfrm>
              <a:off x="3202914" y="3253675"/>
              <a:ext cx="899160" cy="1638935"/>
            </a:xfrm>
            <a:custGeom>
              <a:avLst/>
              <a:gdLst/>
              <a:ahLst/>
              <a:cxnLst/>
              <a:rect l="l" t="t" r="r" b="b"/>
              <a:pathLst>
                <a:path w="899160" h="1638935">
                  <a:moveTo>
                    <a:pt x="898956" y="0"/>
                  </a:moveTo>
                  <a:lnTo>
                    <a:pt x="0" y="0"/>
                  </a:lnTo>
                  <a:lnTo>
                    <a:pt x="0" y="1638604"/>
                  </a:lnTo>
                  <a:lnTo>
                    <a:pt x="898956" y="1638604"/>
                  </a:lnTo>
                  <a:lnTo>
                    <a:pt x="89895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202917" y="3253677"/>
              <a:ext cx="899160" cy="1638935"/>
            </a:xfrm>
            <a:custGeom>
              <a:avLst/>
              <a:gdLst/>
              <a:ahLst/>
              <a:cxnLst/>
              <a:rect l="l" t="t" r="r" b="b"/>
              <a:pathLst>
                <a:path w="899160" h="1638935">
                  <a:moveTo>
                    <a:pt x="0" y="1467904"/>
                  </a:moveTo>
                  <a:lnTo>
                    <a:pt x="0" y="1638604"/>
                  </a:lnTo>
                  <a:lnTo>
                    <a:pt x="898956" y="1638604"/>
                  </a:lnTo>
                  <a:lnTo>
                    <a:pt x="898956" y="0"/>
                  </a:lnTo>
                  <a:lnTo>
                    <a:pt x="0" y="0"/>
                  </a:lnTo>
                  <a:lnTo>
                    <a:pt x="0" y="1706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18438" y="3424365"/>
              <a:ext cx="489584" cy="1297305"/>
            </a:xfrm>
            <a:custGeom>
              <a:avLst/>
              <a:gdLst/>
              <a:ahLst/>
              <a:cxnLst/>
              <a:rect l="l" t="t" r="r" b="b"/>
              <a:pathLst>
                <a:path w="489585" h="1297304">
                  <a:moveTo>
                    <a:pt x="481406" y="0"/>
                  </a:moveTo>
                  <a:lnTo>
                    <a:pt x="7899" y="0"/>
                  </a:lnTo>
                  <a:lnTo>
                    <a:pt x="0" y="7899"/>
                  </a:lnTo>
                  <a:lnTo>
                    <a:pt x="0" y="1289316"/>
                  </a:lnTo>
                  <a:lnTo>
                    <a:pt x="7899" y="1297216"/>
                  </a:lnTo>
                  <a:lnTo>
                    <a:pt x="471754" y="1297216"/>
                  </a:lnTo>
                  <a:lnTo>
                    <a:pt x="481406" y="1297216"/>
                  </a:lnTo>
                  <a:lnTo>
                    <a:pt x="489318" y="1289316"/>
                  </a:lnTo>
                  <a:lnTo>
                    <a:pt x="489318" y="7899"/>
                  </a:lnTo>
                  <a:lnTo>
                    <a:pt x="48140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8438" y="3424365"/>
              <a:ext cx="489584" cy="1297305"/>
            </a:xfrm>
            <a:custGeom>
              <a:avLst/>
              <a:gdLst/>
              <a:ahLst/>
              <a:cxnLst/>
              <a:rect l="l" t="t" r="r" b="b"/>
              <a:pathLst>
                <a:path w="489585" h="1297304">
                  <a:moveTo>
                    <a:pt x="471754" y="1297216"/>
                  </a:moveTo>
                  <a:lnTo>
                    <a:pt x="481406" y="1297216"/>
                  </a:lnTo>
                  <a:lnTo>
                    <a:pt x="489318" y="1289316"/>
                  </a:lnTo>
                  <a:lnTo>
                    <a:pt x="489318" y="1279664"/>
                  </a:lnTo>
                  <a:lnTo>
                    <a:pt x="489318" y="17551"/>
                  </a:lnTo>
                  <a:lnTo>
                    <a:pt x="489318" y="7899"/>
                  </a:lnTo>
                  <a:lnTo>
                    <a:pt x="481406" y="0"/>
                  </a:lnTo>
                  <a:lnTo>
                    <a:pt x="471754" y="0"/>
                  </a:lnTo>
                  <a:lnTo>
                    <a:pt x="17564" y="0"/>
                  </a:lnTo>
                  <a:lnTo>
                    <a:pt x="7899" y="0"/>
                  </a:lnTo>
                  <a:lnTo>
                    <a:pt x="0" y="7899"/>
                  </a:lnTo>
                  <a:lnTo>
                    <a:pt x="0" y="17551"/>
                  </a:lnTo>
                  <a:lnTo>
                    <a:pt x="0" y="1279664"/>
                  </a:lnTo>
                  <a:lnTo>
                    <a:pt x="0" y="1289316"/>
                  </a:lnTo>
                  <a:lnTo>
                    <a:pt x="7899" y="1297216"/>
                  </a:lnTo>
                  <a:lnTo>
                    <a:pt x="17564" y="1297216"/>
                  </a:lnTo>
                  <a:lnTo>
                    <a:pt x="471754" y="12972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37103" y="4759554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142" y="0"/>
                  </a:moveTo>
                  <a:lnTo>
                    <a:pt x="14744" y="1898"/>
                  </a:lnTo>
                  <a:lnTo>
                    <a:pt x="7070" y="7075"/>
                  </a:lnTo>
                  <a:lnTo>
                    <a:pt x="1897" y="14750"/>
                  </a:lnTo>
                  <a:lnTo>
                    <a:pt x="0" y="24142"/>
                  </a:lnTo>
                  <a:lnTo>
                    <a:pt x="1897" y="33540"/>
                  </a:lnTo>
                  <a:lnTo>
                    <a:pt x="7070" y="41214"/>
                  </a:lnTo>
                  <a:lnTo>
                    <a:pt x="14744" y="46388"/>
                  </a:lnTo>
                  <a:lnTo>
                    <a:pt x="24142" y="48285"/>
                  </a:lnTo>
                  <a:lnTo>
                    <a:pt x="33538" y="46388"/>
                  </a:lnTo>
                  <a:lnTo>
                    <a:pt x="41208" y="41214"/>
                  </a:lnTo>
                  <a:lnTo>
                    <a:pt x="46377" y="33540"/>
                  </a:lnTo>
                  <a:lnTo>
                    <a:pt x="48272" y="24142"/>
                  </a:lnTo>
                  <a:lnTo>
                    <a:pt x="46377" y="14750"/>
                  </a:lnTo>
                  <a:lnTo>
                    <a:pt x="41208" y="7075"/>
                  </a:lnTo>
                  <a:lnTo>
                    <a:pt x="33538" y="1898"/>
                  </a:lnTo>
                  <a:lnTo>
                    <a:pt x="2414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37103" y="4759554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142" y="48285"/>
                  </a:moveTo>
                  <a:lnTo>
                    <a:pt x="33538" y="46388"/>
                  </a:lnTo>
                  <a:lnTo>
                    <a:pt x="41208" y="41214"/>
                  </a:lnTo>
                  <a:lnTo>
                    <a:pt x="46377" y="33540"/>
                  </a:lnTo>
                  <a:lnTo>
                    <a:pt x="48272" y="24142"/>
                  </a:lnTo>
                  <a:lnTo>
                    <a:pt x="46377" y="14750"/>
                  </a:lnTo>
                  <a:lnTo>
                    <a:pt x="41208" y="7075"/>
                  </a:lnTo>
                  <a:lnTo>
                    <a:pt x="33538" y="1898"/>
                  </a:lnTo>
                  <a:lnTo>
                    <a:pt x="24142" y="0"/>
                  </a:lnTo>
                  <a:lnTo>
                    <a:pt x="14744" y="1898"/>
                  </a:lnTo>
                  <a:lnTo>
                    <a:pt x="7070" y="7075"/>
                  </a:lnTo>
                  <a:lnTo>
                    <a:pt x="1897" y="14750"/>
                  </a:lnTo>
                  <a:lnTo>
                    <a:pt x="0" y="24142"/>
                  </a:lnTo>
                  <a:lnTo>
                    <a:pt x="1897" y="33540"/>
                  </a:lnTo>
                  <a:lnTo>
                    <a:pt x="7070" y="41214"/>
                  </a:lnTo>
                  <a:lnTo>
                    <a:pt x="14744" y="46388"/>
                  </a:lnTo>
                  <a:lnTo>
                    <a:pt x="24142" y="482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247023" y="4771835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18961" y="0"/>
                  </a:moveTo>
                  <a:lnTo>
                    <a:pt x="9474" y="0"/>
                  </a:lnTo>
                  <a:lnTo>
                    <a:pt x="9474" y="7124"/>
                  </a:lnTo>
                  <a:lnTo>
                    <a:pt x="0" y="7124"/>
                  </a:lnTo>
                  <a:lnTo>
                    <a:pt x="0" y="16598"/>
                  </a:lnTo>
                  <a:lnTo>
                    <a:pt x="9474" y="16598"/>
                  </a:lnTo>
                  <a:lnTo>
                    <a:pt x="9474" y="23710"/>
                  </a:lnTo>
                  <a:lnTo>
                    <a:pt x="18961" y="23710"/>
                  </a:lnTo>
                  <a:lnTo>
                    <a:pt x="18961" y="16598"/>
                  </a:lnTo>
                  <a:lnTo>
                    <a:pt x="28448" y="16598"/>
                  </a:lnTo>
                  <a:lnTo>
                    <a:pt x="28448" y="7124"/>
                  </a:lnTo>
                  <a:lnTo>
                    <a:pt x="18961" y="7124"/>
                  </a:lnTo>
                  <a:lnTo>
                    <a:pt x="1896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247023" y="4771835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28448" y="7124"/>
                  </a:moveTo>
                  <a:lnTo>
                    <a:pt x="18961" y="7124"/>
                  </a:lnTo>
                  <a:lnTo>
                    <a:pt x="18961" y="0"/>
                  </a:lnTo>
                  <a:lnTo>
                    <a:pt x="9474" y="0"/>
                  </a:lnTo>
                  <a:lnTo>
                    <a:pt x="9474" y="7124"/>
                  </a:lnTo>
                  <a:lnTo>
                    <a:pt x="0" y="7124"/>
                  </a:lnTo>
                  <a:lnTo>
                    <a:pt x="0" y="16598"/>
                  </a:lnTo>
                  <a:lnTo>
                    <a:pt x="9474" y="16598"/>
                  </a:lnTo>
                  <a:lnTo>
                    <a:pt x="9474" y="23710"/>
                  </a:lnTo>
                  <a:lnTo>
                    <a:pt x="18961" y="23710"/>
                  </a:lnTo>
                  <a:lnTo>
                    <a:pt x="18961" y="16598"/>
                  </a:lnTo>
                  <a:lnTo>
                    <a:pt x="28448" y="16598"/>
                  </a:lnTo>
                  <a:lnTo>
                    <a:pt x="28448" y="71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021736" y="4759554"/>
              <a:ext cx="48260" cy="48895"/>
            </a:xfrm>
            <a:custGeom>
              <a:avLst/>
              <a:gdLst/>
              <a:ahLst/>
              <a:cxnLst/>
              <a:rect l="l" t="t" r="r" b="b"/>
              <a:pathLst>
                <a:path w="48260" h="48895">
                  <a:moveTo>
                    <a:pt x="24129" y="0"/>
                  </a:moveTo>
                  <a:lnTo>
                    <a:pt x="14733" y="1898"/>
                  </a:lnTo>
                  <a:lnTo>
                    <a:pt x="7064" y="7075"/>
                  </a:lnTo>
                  <a:lnTo>
                    <a:pt x="1895" y="14750"/>
                  </a:lnTo>
                  <a:lnTo>
                    <a:pt x="0" y="24142"/>
                  </a:lnTo>
                  <a:lnTo>
                    <a:pt x="1895" y="33540"/>
                  </a:lnTo>
                  <a:lnTo>
                    <a:pt x="7064" y="41214"/>
                  </a:lnTo>
                  <a:lnTo>
                    <a:pt x="14733" y="46388"/>
                  </a:lnTo>
                  <a:lnTo>
                    <a:pt x="24129" y="48285"/>
                  </a:lnTo>
                  <a:lnTo>
                    <a:pt x="33526" y="46388"/>
                  </a:lnTo>
                  <a:lnTo>
                    <a:pt x="41195" y="41214"/>
                  </a:lnTo>
                  <a:lnTo>
                    <a:pt x="46364" y="33540"/>
                  </a:lnTo>
                  <a:lnTo>
                    <a:pt x="48259" y="24142"/>
                  </a:lnTo>
                  <a:lnTo>
                    <a:pt x="46364" y="14750"/>
                  </a:lnTo>
                  <a:lnTo>
                    <a:pt x="41195" y="7075"/>
                  </a:lnTo>
                  <a:lnTo>
                    <a:pt x="33526" y="1898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021736" y="4759554"/>
              <a:ext cx="48260" cy="48895"/>
            </a:xfrm>
            <a:custGeom>
              <a:avLst/>
              <a:gdLst/>
              <a:ahLst/>
              <a:cxnLst/>
              <a:rect l="l" t="t" r="r" b="b"/>
              <a:pathLst>
                <a:path w="48260" h="48895">
                  <a:moveTo>
                    <a:pt x="24129" y="48285"/>
                  </a:moveTo>
                  <a:lnTo>
                    <a:pt x="33526" y="46388"/>
                  </a:lnTo>
                  <a:lnTo>
                    <a:pt x="41195" y="41214"/>
                  </a:lnTo>
                  <a:lnTo>
                    <a:pt x="46364" y="33540"/>
                  </a:lnTo>
                  <a:lnTo>
                    <a:pt x="48259" y="24142"/>
                  </a:lnTo>
                  <a:lnTo>
                    <a:pt x="46364" y="14750"/>
                  </a:lnTo>
                  <a:lnTo>
                    <a:pt x="41195" y="7075"/>
                  </a:lnTo>
                  <a:lnTo>
                    <a:pt x="33526" y="1898"/>
                  </a:lnTo>
                  <a:lnTo>
                    <a:pt x="24129" y="0"/>
                  </a:lnTo>
                  <a:lnTo>
                    <a:pt x="14733" y="1898"/>
                  </a:lnTo>
                  <a:lnTo>
                    <a:pt x="7064" y="7075"/>
                  </a:lnTo>
                  <a:lnTo>
                    <a:pt x="1895" y="14750"/>
                  </a:lnTo>
                  <a:lnTo>
                    <a:pt x="0" y="24142"/>
                  </a:lnTo>
                  <a:lnTo>
                    <a:pt x="1895" y="33540"/>
                  </a:lnTo>
                  <a:lnTo>
                    <a:pt x="7064" y="41214"/>
                  </a:lnTo>
                  <a:lnTo>
                    <a:pt x="14733" y="46388"/>
                  </a:lnTo>
                  <a:lnTo>
                    <a:pt x="24129" y="482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031644" y="4771835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18961" y="0"/>
                  </a:moveTo>
                  <a:lnTo>
                    <a:pt x="9486" y="0"/>
                  </a:lnTo>
                  <a:lnTo>
                    <a:pt x="9486" y="7124"/>
                  </a:lnTo>
                  <a:lnTo>
                    <a:pt x="0" y="7124"/>
                  </a:lnTo>
                  <a:lnTo>
                    <a:pt x="0" y="16598"/>
                  </a:lnTo>
                  <a:lnTo>
                    <a:pt x="9486" y="16598"/>
                  </a:lnTo>
                  <a:lnTo>
                    <a:pt x="9486" y="23710"/>
                  </a:lnTo>
                  <a:lnTo>
                    <a:pt x="18961" y="23710"/>
                  </a:lnTo>
                  <a:lnTo>
                    <a:pt x="18961" y="16598"/>
                  </a:lnTo>
                  <a:lnTo>
                    <a:pt x="28448" y="16598"/>
                  </a:lnTo>
                  <a:lnTo>
                    <a:pt x="28448" y="7124"/>
                  </a:lnTo>
                  <a:lnTo>
                    <a:pt x="18961" y="7124"/>
                  </a:lnTo>
                  <a:lnTo>
                    <a:pt x="1896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031644" y="4771835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28448" y="7124"/>
                  </a:moveTo>
                  <a:lnTo>
                    <a:pt x="18961" y="7124"/>
                  </a:lnTo>
                  <a:lnTo>
                    <a:pt x="18961" y="0"/>
                  </a:lnTo>
                  <a:lnTo>
                    <a:pt x="9486" y="0"/>
                  </a:lnTo>
                  <a:lnTo>
                    <a:pt x="9486" y="7124"/>
                  </a:lnTo>
                  <a:lnTo>
                    <a:pt x="0" y="7124"/>
                  </a:lnTo>
                  <a:lnTo>
                    <a:pt x="0" y="16598"/>
                  </a:lnTo>
                  <a:lnTo>
                    <a:pt x="9486" y="16598"/>
                  </a:lnTo>
                  <a:lnTo>
                    <a:pt x="9486" y="23710"/>
                  </a:lnTo>
                  <a:lnTo>
                    <a:pt x="18961" y="23710"/>
                  </a:lnTo>
                  <a:lnTo>
                    <a:pt x="18961" y="16598"/>
                  </a:lnTo>
                  <a:lnTo>
                    <a:pt x="28448" y="16598"/>
                  </a:lnTo>
                  <a:lnTo>
                    <a:pt x="28448" y="71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021736" y="4065423"/>
              <a:ext cx="48260" cy="48895"/>
            </a:xfrm>
            <a:custGeom>
              <a:avLst/>
              <a:gdLst/>
              <a:ahLst/>
              <a:cxnLst/>
              <a:rect l="l" t="t" r="r" b="b"/>
              <a:pathLst>
                <a:path w="48260" h="48895">
                  <a:moveTo>
                    <a:pt x="24129" y="0"/>
                  </a:moveTo>
                  <a:lnTo>
                    <a:pt x="14733" y="1899"/>
                  </a:lnTo>
                  <a:lnTo>
                    <a:pt x="7064" y="7077"/>
                  </a:lnTo>
                  <a:lnTo>
                    <a:pt x="1895" y="14755"/>
                  </a:lnTo>
                  <a:lnTo>
                    <a:pt x="0" y="24155"/>
                  </a:lnTo>
                  <a:lnTo>
                    <a:pt x="1895" y="33546"/>
                  </a:lnTo>
                  <a:lnTo>
                    <a:pt x="7064" y="41216"/>
                  </a:lnTo>
                  <a:lnTo>
                    <a:pt x="14733" y="46388"/>
                  </a:lnTo>
                  <a:lnTo>
                    <a:pt x="24129" y="48285"/>
                  </a:lnTo>
                  <a:lnTo>
                    <a:pt x="33526" y="46388"/>
                  </a:lnTo>
                  <a:lnTo>
                    <a:pt x="41195" y="41216"/>
                  </a:lnTo>
                  <a:lnTo>
                    <a:pt x="46364" y="33546"/>
                  </a:lnTo>
                  <a:lnTo>
                    <a:pt x="48259" y="24155"/>
                  </a:lnTo>
                  <a:lnTo>
                    <a:pt x="46364" y="14755"/>
                  </a:lnTo>
                  <a:lnTo>
                    <a:pt x="41195" y="7077"/>
                  </a:lnTo>
                  <a:lnTo>
                    <a:pt x="33526" y="1899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021736" y="4065423"/>
              <a:ext cx="48260" cy="48895"/>
            </a:xfrm>
            <a:custGeom>
              <a:avLst/>
              <a:gdLst/>
              <a:ahLst/>
              <a:cxnLst/>
              <a:rect l="l" t="t" r="r" b="b"/>
              <a:pathLst>
                <a:path w="48260" h="48895">
                  <a:moveTo>
                    <a:pt x="24129" y="48285"/>
                  </a:moveTo>
                  <a:lnTo>
                    <a:pt x="33526" y="46388"/>
                  </a:lnTo>
                  <a:lnTo>
                    <a:pt x="41195" y="41216"/>
                  </a:lnTo>
                  <a:lnTo>
                    <a:pt x="46364" y="33546"/>
                  </a:lnTo>
                  <a:lnTo>
                    <a:pt x="48259" y="24155"/>
                  </a:lnTo>
                  <a:lnTo>
                    <a:pt x="46364" y="14755"/>
                  </a:lnTo>
                  <a:lnTo>
                    <a:pt x="41195" y="7077"/>
                  </a:lnTo>
                  <a:lnTo>
                    <a:pt x="33526" y="1899"/>
                  </a:lnTo>
                  <a:lnTo>
                    <a:pt x="24129" y="0"/>
                  </a:lnTo>
                  <a:lnTo>
                    <a:pt x="14733" y="1899"/>
                  </a:lnTo>
                  <a:lnTo>
                    <a:pt x="7064" y="7077"/>
                  </a:lnTo>
                  <a:lnTo>
                    <a:pt x="1895" y="14755"/>
                  </a:lnTo>
                  <a:lnTo>
                    <a:pt x="0" y="24155"/>
                  </a:lnTo>
                  <a:lnTo>
                    <a:pt x="1895" y="33546"/>
                  </a:lnTo>
                  <a:lnTo>
                    <a:pt x="7064" y="41216"/>
                  </a:lnTo>
                  <a:lnTo>
                    <a:pt x="14733" y="46388"/>
                  </a:lnTo>
                  <a:lnTo>
                    <a:pt x="24129" y="482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031644" y="4077710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18961" y="0"/>
                  </a:moveTo>
                  <a:lnTo>
                    <a:pt x="9486" y="0"/>
                  </a:lnTo>
                  <a:lnTo>
                    <a:pt x="9486" y="7112"/>
                  </a:lnTo>
                  <a:lnTo>
                    <a:pt x="0" y="7112"/>
                  </a:lnTo>
                  <a:lnTo>
                    <a:pt x="0" y="16598"/>
                  </a:lnTo>
                  <a:lnTo>
                    <a:pt x="9486" y="16598"/>
                  </a:lnTo>
                  <a:lnTo>
                    <a:pt x="9486" y="23710"/>
                  </a:lnTo>
                  <a:lnTo>
                    <a:pt x="18961" y="23710"/>
                  </a:lnTo>
                  <a:lnTo>
                    <a:pt x="18961" y="16598"/>
                  </a:lnTo>
                  <a:lnTo>
                    <a:pt x="28448" y="16598"/>
                  </a:lnTo>
                  <a:lnTo>
                    <a:pt x="28448" y="7112"/>
                  </a:lnTo>
                  <a:lnTo>
                    <a:pt x="18961" y="7112"/>
                  </a:lnTo>
                  <a:lnTo>
                    <a:pt x="1896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031644" y="4077710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28448" y="7112"/>
                  </a:moveTo>
                  <a:lnTo>
                    <a:pt x="18961" y="7112"/>
                  </a:lnTo>
                  <a:lnTo>
                    <a:pt x="18961" y="0"/>
                  </a:lnTo>
                  <a:lnTo>
                    <a:pt x="9486" y="0"/>
                  </a:lnTo>
                  <a:lnTo>
                    <a:pt x="9486" y="7112"/>
                  </a:lnTo>
                  <a:lnTo>
                    <a:pt x="0" y="7112"/>
                  </a:lnTo>
                  <a:lnTo>
                    <a:pt x="0" y="16598"/>
                  </a:lnTo>
                  <a:lnTo>
                    <a:pt x="9486" y="16598"/>
                  </a:lnTo>
                  <a:lnTo>
                    <a:pt x="9486" y="23710"/>
                  </a:lnTo>
                  <a:lnTo>
                    <a:pt x="18961" y="23710"/>
                  </a:lnTo>
                  <a:lnTo>
                    <a:pt x="18961" y="16598"/>
                  </a:lnTo>
                  <a:lnTo>
                    <a:pt x="28448" y="16598"/>
                  </a:lnTo>
                  <a:lnTo>
                    <a:pt x="28448" y="71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021736" y="3326268"/>
              <a:ext cx="48260" cy="48895"/>
            </a:xfrm>
            <a:custGeom>
              <a:avLst/>
              <a:gdLst/>
              <a:ahLst/>
              <a:cxnLst/>
              <a:rect l="l" t="t" r="r" b="b"/>
              <a:pathLst>
                <a:path w="48260" h="48895">
                  <a:moveTo>
                    <a:pt x="24129" y="0"/>
                  </a:moveTo>
                  <a:lnTo>
                    <a:pt x="14733" y="1897"/>
                  </a:lnTo>
                  <a:lnTo>
                    <a:pt x="7064" y="7070"/>
                  </a:lnTo>
                  <a:lnTo>
                    <a:pt x="1895" y="14744"/>
                  </a:lnTo>
                  <a:lnTo>
                    <a:pt x="0" y="24142"/>
                  </a:lnTo>
                  <a:lnTo>
                    <a:pt x="1895" y="33528"/>
                  </a:lnTo>
                  <a:lnTo>
                    <a:pt x="7064" y="41198"/>
                  </a:lnTo>
                  <a:lnTo>
                    <a:pt x="14733" y="46374"/>
                  </a:lnTo>
                  <a:lnTo>
                    <a:pt x="24129" y="48272"/>
                  </a:lnTo>
                  <a:lnTo>
                    <a:pt x="33526" y="46374"/>
                  </a:lnTo>
                  <a:lnTo>
                    <a:pt x="41195" y="41198"/>
                  </a:lnTo>
                  <a:lnTo>
                    <a:pt x="46364" y="33528"/>
                  </a:lnTo>
                  <a:lnTo>
                    <a:pt x="48259" y="24142"/>
                  </a:lnTo>
                  <a:lnTo>
                    <a:pt x="46364" y="14744"/>
                  </a:lnTo>
                  <a:lnTo>
                    <a:pt x="41195" y="7070"/>
                  </a:lnTo>
                  <a:lnTo>
                    <a:pt x="33526" y="1897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021736" y="3326268"/>
              <a:ext cx="48260" cy="48895"/>
            </a:xfrm>
            <a:custGeom>
              <a:avLst/>
              <a:gdLst/>
              <a:ahLst/>
              <a:cxnLst/>
              <a:rect l="l" t="t" r="r" b="b"/>
              <a:pathLst>
                <a:path w="48260" h="48895">
                  <a:moveTo>
                    <a:pt x="24129" y="48272"/>
                  </a:moveTo>
                  <a:lnTo>
                    <a:pt x="33526" y="46374"/>
                  </a:lnTo>
                  <a:lnTo>
                    <a:pt x="41195" y="41198"/>
                  </a:lnTo>
                  <a:lnTo>
                    <a:pt x="46364" y="33528"/>
                  </a:lnTo>
                  <a:lnTo>
                    <a:pt x="48259" y="24142"/>
                  </a:lnTo>
                  <a:lnTo>
                    <a:pt x="46364" y="14744"/>
                  </a:lnTo>
                  <a:lnTo>
                    <a:pt x="41195" y="7070"/>
                  </a:lnTo>
                  <a:lnTo>
                    <a:pt x="33526" y="1897"/>
                  </a:lnTo>
                  <a:lnTo>
                    <a:pt x="24129" y="0"/>
                  </a:lnTo>
                  <a:lnTo>
                    <a:pt x="14733" y="1897"/>
                  </a:lnTo>
                  <a:lnTo>
                    <a:pt x="7064" y="7070"/>
                  </a:lnTo>
                  <a:lnTo>
                    <a:pt x="1895" y="14744"/>
                  </a:lnTo>
                  <a:lnTo>
                    <a:pt x="0" y="24142"/>
                  </a:lnTo>
                  <a:lnTo>
                    <a:pt x="1895" y="33528"/>
                  </a:lnTo>
                  <a:lnTo>
                    <a:pt x="7064" y="41198"/>
                  </a:lnTo>
                  <a:lnTo>
                    <a:pt x="14733" y="46374"/>
                  </a:lnTo>
                  <a:lnTo>
                    <a:pt x="24129" y="482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031644" y="3338544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18961" y="0"/>
                  </a:moveTo>
                  <a:lnTo>
                    <a:pt x="9486" y="0"/>
                  </a:lnTo>
                  <a:lnTo>
                    <a:pt x="9486" y="7111"/>
                  </a:lnTo>
                  <a:lnTo>
                    <a:pt x="0" y="7111"/>
                  </a:lnTo>
                  <a:lnTo>
                    <a:pt x="0" y="16598"/>
                  </a:lnTo>
                  <a:lnTo>
                    <a:pt x="9486" y="16598"/>
                  </a:lnTo>
                  <a:lnTo>
                    <a:pt x="9486" y="23710"/>
                  </a:lnTo>
                  <a:lnTo>
                    <a:pt x="18961" y="23710"/>
                  </a:lnTo>
                  <a:lnTo>
                    <a:pt x="18961" y="16598"/>
                  </a:lnTo>
                  <a:lnTo>
                    <a:pt x="28448" y="16598"/>
                  </a:lnTo>
                  <a:lnTo>
                    <a:pt x="28448" y="7111"/>
                  </a:lnTo>
                  <a:lnTo>
                    <a:pt x="18961" y="7111"/>
                  </a:lnTo>
                  <a:lnTo>
                    <a:pt x="1896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031644" y="3338544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28448" y="7111"/>
                  </a:moveTo>
                  <a:lnTo>
                    <a:pt x="18961" y="7111"/>
                  </a:lnTo>
                  <a:lnTo>
                    <a:pt x="18961" y="0"/>
                  </a:lnTo>
                  <a:lnTo>
                    <a:pt x="9486" y="0"/>
                  </a:lnTo>
                  <a:lnTo>
                    <a:pt x="9486" y="7111"/>
                  </a:lnTo>
                  <a:lnTo>
                    <a:pt x="0" y="7111"/>
                  </a:lnTo>
                  <a:lnTo>
                    <a:pt x="0" y="16598"/>
                  </a:lnTo>
                  <a:lnTo>
                    <a:pt x="9486" y="16598"/>
                  </a:lnTo>
                  <a:lnTo>
                    <a:pt x="9486" y="23710"/>
                  </a:lnTo>
                  <a:lnTo>
                    <a:pt x="18961" y="23710"/>
                  </a:lnTo>
                  <a:lnTo>
                    <a:pt x="18961" y="16598"/>
                  </a:lnTo>
                  <a:lnTo>
                    <a:pt x="28448" y="16598"/>
                  </a:lnTo>
                  <a:lnTo>
                    <a:pt x="28448" y="71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37103" y="3326268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142" y="0"/>
                  </a:moveTo>
                  <a:lnTo>
                    <a:pt x="14744" y="1897"/>
                  </a:lnTo>
                  <a:lnTo>
                    <a:pt x="7070" y="7070"/>
                  </a:lnTo>
                  <a:lnTo>
                    <a:pt x="1897" y="14744"/>
                  </a:lnTo>
                  <a:lnTo>
                    <a:pt x="0" y="24142"/>
                  </a:lnTo>
                  <a:lnTo>
                    <a:pt x="1897" y="33528"/>
                  </a:lnTo>
                  <a:lnTo>
                    <a:pt x="7070" y="41198"/>
                  </a:lnTo>
                  <a:lnTo>
                    <a:pt x="14744" y="46374"/>
                  </a:lnTo>
                  <a:lnTo>
                    <a:pt x="24142" y="48272"/>
                  </a:lnTo>
                  <a:lnTo>
                    <a:pt x="33538" y="46374"/>
                  </a:lnTo>
                  <a:lnTo>
                    <a:pt x="41208" y="41198"/>
                  </a:lnTo>
                  <a:lnTo>
                    <a:pt x="46377" y="33528"/>
                  </a:lnTo>
                  <a:lnTo>
                    <a:pt x="48272" y="24142"/>
                  </a:lnTo>
                  <a:lnTo>
                    <a:pt x="46377" y="14744"/>
                  </a:lnTo>
                  <a:lnTo>
                    <a:pt x="41208" y="7070"/>
                  </a:lnTo>
                  <a:lnTo>
                    <a:pt x="33538" y="1897"/>
                  </a:lnTo>
                  <a:lnTo>
                    <a:pt x="2414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237103" y="3326268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142" y="48272"/>
                  </a:moveTo>
                  <a:lnTo>
                    <a:pt x="33538" y="46374"/>
                  </a:lnTo>
                  <a:lnTo>
                    <a:pt x="41208" y="41198"/>
                  </a:lnTo>
                  <a:lnTo>
                    <a:pt x="46377" y="33528"/>
                  </a:lnTo>
                  <a:lnTo>
                    <a:pt x="48272" y="24142"/>
                  </a:lnTo>
                  <a:lnTo>
                    <a:pt x="46377" y="14744"/>
                  </a:lnTo>
                  <a:lnTo>
                    <a:pt x="41208" y="7070"/>
                  </a:lnTo>
                  <a:lnTo>
                    <a:pt x="33538" y="1897"/>
                  </a:lnTo>
                  <a:lnTo>
                    <a:pt x="24142" y="0"/>
                  </a:lnTo>
                  <a:lnTo>
                    <a:pt x="14744" y="1897"/>
                  </a:lnTo>
                  <a:lnTo>
                    <a:pt x="7070" y="7070"/>
                  </a:lnTo>
                  <a:lnTo>
                    <a:pt x="1897" y="14744"/>
                  </a:lnTo>
                  <a:lnTo>
                    <a:pt x="0" y="24142"/>
                  </a:lnTo>
                  <a:lnTo>
                    <a:pt x="1897" y="33528"/>
                  </a:lnTo>
                  <a:lnTo>
                    <a:pt x="7070" y="41198"/>
                  </a:lnTo>
                  <a:lnTo>
                    <a:pt x="14744" y="46374"/>
                  </a:lnTo>
                  <a:lnTo>
                    <a:pt x="24142" y="482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247023" y="3338544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18961" y="0"/>
                  </a:moveTo>
                  <a:lnTo>
                    <a:pt x="9474" y="0"/>
                  </a:lnTo>
                  <a:lnTo>
                    <a:pt x="9474" y="7111"/>
                  </a:lnTo>
                  <a:lnTo>
                    <a:pt x="0" y="7111"/>
                  </a:lnTo>
                  <a:lnTo>
                    <a:pt x="0" y="16598"/>
                  </a:lnTo>
                  <a:lnTo>
                    <a:pt x="9474" y="16598"/>
                  </a:lnTo>
                  <a:lnTo>
                    <a:pt x="9474" y="23710"/>
                  </a:lnTo>
                  <a:lnTo>
                    <a:pt x="18961" y="23710"/>
                  </a:lnTo>
                  <a:lnTo>
                    <a:pt x="18961" y="16598"/>
                  </a:lnTo>
                  <a:lnTo>
                    <a:pt x="28448" y="16598"/>
                  </a:lnTo>
                  <a:lnTo>
                    <a:pt x="28448" y="7111"/>
                  </a:lnTo>
                  <a:lnTo>
                    <a:pt x="18961" y="7111"/>
                  </a:lnTo>
                  <a:lnTo>
                    <a:pt x="1896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47023" y="3338544"/>
              <a:ext cx="28575" cy="24130"/>
            </a:xfrm>
            <a:custGeom>
              <a:avLst/>
              <a:gdLst/>
              <a:ahLst/>
              <a:cxnLst/>
              <a:rect l="l" t="t" r="r" b="b"/>
              <a:pathLst>
                <a:path w="28575" h="24129">
                  <a:moveTo>
                    <a:pt x="28448" y="7111"/>
                  </a:moveTo>
                  <a:lnTo>
                    <a:pt x="18961" y="7111"/>
                  </a:lnTo>
                  <a:lnTo>
                    <a:pt x="18961" y="0"/>
                  </a:lnTo>
                  <a:lnTo>
                    <a:pt x="9474" y="0"/>
                  </a:lnTo>
                  <a:lnTo>
                    <a:pt x="9474" y="7111"/>
                  </a:lnTo>
                  <a:lnTo>
                    <a:pt x="0" y="7111"/>
                  </a:lnTo>
                  <a:lnTo>
                    <a:pt x="0" y="16598"/>
                  </a:lnTo>
                  <a:lnTo>
                    <a:pt x="9474" y="16598"/>
                  </a:lnTo>
                  <a:lnTo>
                    <a:pt x="9474" y="23710"/>
                  </a:lnTo>
                  <a:lnTo>
                    <a:pt x="18961" y="23710"/>
                  </a:lnTo>
                  <a:lnTo>
                    <a:pt x="18961" y="16598"/>
                  </a:lnTo>
                  <a:lnTo>
                    <a:pt x="28448" y="16598"/>
                  </a:lnTo>
                  <a:lnTo>
                    <a:pt x="28448" y="71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918435" y="4060521"/>
              <a:ext cx="42545" cy="40005"/>
            </a:xfrm>
            <a:custGeom>
              <a:avLst/>
              <a:gdLst/>
              <a:ahLst/>
              <a:cxnLst/>
              <a:rect l="l" t="t" r="r" b="b"/>
              <a:pathLst>
                <a:path w="42544" h="40004">
                  <a:moveTo>
                    <a:pt x="42443" y="0"/>
                  </a:moveTo>
                  <a:lnTo>
                    <a:pt x="0" y="0"/>
                  </a:lnTo>
                  <a:lnTo>
                    <a:pt x="0" y="39839"/>
                  </a:lnTo>
                  <a:lnTo>
                    <a:pt x="42443" y="39839"/>
                  </a:lnTo>
                  <a:lnTo>
                    <a:pt x="42443" y="6057"/>
                  </a:lnTo>
                  <a:lnTo>
                    <a:pt x="424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918435" y="4060521"/>
              <a:ext cx="42545" cy="40005"/>
            </a:xfrm>
            <a:custGeom>
              <a:avLst/>
              <a:gdLst/>
              <a:ahLst/>
              <a:cxnLst/>
              <a:rect l="l" t="t" r="r" b="b"/>
              <a:pathLst>
                <a:path w="42544" h="40004">
                  <a:moveTo>
                    <a:pt x="42443" y="6057"/>
                  </a:moveTo>
                  <a:lnTo>
                    <a:pt x="42443" y="0"/>
                  </a:lnTo>
                  <a:lnTo>
                    <a:pt x="0" y="0"/>
                  </a:lnTo>
                  <a:lnTo>
                    <a:pt x="0" y="39839"/>
                  </a:lnTo>
                  <a:lnTo>
                    <a:pt x="42443" y="39839"/>
                  </a:lnTo>
                  <a:lnTo>
                    <a:pt x="42443" y="336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93918" y="4032759"/>
              <a:ext cx="88011" cy="90919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3629507" y="3442677"/>
              <a:ext cx="45720" cy="1261110"/>
            </a:xfrm>
            <a:custGeom>
              <a:avLst/>
              <a:gdLst/>
              <a:ahLst/>
              <a:cxnLst/>
              <a:rect l="l" t="t" r="r" b="b"/>
              <a:pathLst>
                <a:path w="45720" h="1261110">
                  <a:moveTo>
                    <a:pt x="45237" y="16598"/>
                  </a:moveTo>
                  <a:lnTo>
                    <a:pt x="37109" y="16598"/>
                  </a:lnTo>
                  <a:lnTo>
                    <a:pt x="37109" y="12357"/>
                  </a:lnTo>
                  <a:lnTo>
                    <a:pt x="37109" y="8305"/>
                  </a:lnTo>
                  <a:lnTo>
                    <a:pt x="37109" y="4241"/>
                  </a:lnTo>
                  <a:lnTo>
                    <a:pt x="37109" y="0"/>
                  </a:lnTo>
                  <a:lnTo>
                    <a:pt x="28981" y="0"/>
                  </a:lnTo>
                  <a:lnTo>
                    <a:pt x="16255" y="0"/>
                  </a:lnTo>
                  <a:lnTo>
                    <a:pt x="8140" y="0"/>
                  </a:lnTo>
                  <a:lnTo>
                    <a:pt x="8140" y="4241"/>
                  </a:lnTo>
                  <a:lnTo>
                    <a:pt x="8140" y="8305"/>
                  </a:lnTo>
                  <a:lnTo>
                    <a:pt x="8140" y="12357"/>
                  </a:lnTo>
                  <a:lnTo>
                    <a:pt x="8140" y="16598"/>
                  </a:lnTo>
                  <a:lnTo>
                    <a:pt x="0" y="16598"/>
                  </a:lnTo>
                </a:path>
                <a:path w="45720" h="1261110">
                  <a:moveTo>
                    <a:pt x="27279" y="8648"/>
                  </a:moveTo>
                  <a:lnTo>
                    <a:pt x="27279" y="11823"/>
                  </a:lnTo>
                  <a:lnTo>
                    <a:pt x="24701" y="14389"/>
                  </a:lnTo>
                  <a:lnTo>
                    <a:pt x="21526" y="14389"/>
                  </a:lnTo>
                  <a:lnTo>
                    <a:pt x="18351" y="14389"/>
                  </a:lnTo>
                  <a:lnTo>
                    <a:pt x="15786" y="11823"/>
                  </a:lnTo>
                  <a:lnTo>
                    <a:pt x="15786" y="8648"/>
                  </a:lnTo>
                  <a:lnTo>
                    <a:pt x="15786" y="5473"/>
                  </a:lnTo>
                  <a:lnTo>
                    <a:pt x="18351" y="2908"/>
                  </a:lnTo>
                  <a:lnTo>
                    <a:pt x="21526" y="2908"/>
                  </a:lnTo>
                  <a:lnTo>
                    <a:pt x="24701" y="2908"/>
                  </a:lnTo>
                  <a:lnTo>
                    <a:pt x="27279" y="5473"/>
                  </a:lnTo>
                  <a:lnTo>
                    <a:pt x="27279" y="8648"/>
                  </a:lnTo>
                  <a:close/>
                </a:path>
                <a:path w="45720" h="1261110">
                  <a:moveTo>
                    <a:pt x="25603" y="4584"/>
                  </a:moveTo>
                  <a:lnTo>
                    <a:pt x="17513" y="12674"/>
                  </a:lnTo>
                </a:path>
                <a:path w="45720" h="1261110">
                  <a:moveTo>
                    <a:pt x="45237" y="1243990"/>
                  </a:moveTo>
                  <a:lnTo>
                    <a:pt x="37109" y="1243990"/>
                  </a:lnTo>
                  <a:lnTo>
                    <a:pt x="37109" y="1248244"/>
                  </a:lnTo>
                  <a:lnTo>
                    <a:pt x="37109" y="1252283"/>
                  </a:lnTo>
                  <a:lnTo>
                    <a:pt x="37109" y="1256360"/>
                  </a:lnTo>
                  <a:lnTo>
                    <a:pt x="37109" y="1260602"/>
                  </a:lnTo>
                  <a:lnTo>
                    <a:pt x="28981" y="1260602"/>
                  </a:lnTo>
                  <a:lnTo>
                    <a:pt x="16255" y="1260602"/>
                  </a:lnTo>
                  <a:lnTo>
                    <a:pt x="8140" y="1260602"/>
                  </a:lnTo>
                  <a:lnTo>
                    <a:pt x="8140" y="1256360"/>
                  </a:lnTo>
                  <a:lnTo>
                    <a:pt x="8140" y="1252283"/>
                  </a:lnTo>
                  <a:lnTo>
                    <a:pt x="8140" y="1248244"/>
                  </a:lnTo>
                  <a:lnTo>
                    <a:pt x="8140" y="1243990"/>
                  </a:lnTo>
                  <a:lnTo>
                    <a:pt x="0" y="1243990"/>
                  </a:lnTo>
                </a:path>
                <a:path w="45720" h="1261110">
                  <a:moveTo>
                    <a:pt x="27279" y="1251953"/>
                  </a:moveTo>
                  <a:lnTo>
                    <a:pt x="27279" y="1248778"/>
                  </a:lnTo>
                  <a:lnTo>
                    <a:pt x="24701" y="1246212"/>
                  </a:lnTo>
                  <a:lnTo>
                    <a:pt x="21526" y="1246212"/>
                  </a:lnTo>
                  <a:lnTo>
                    <a:pt x="18351" y="1246212"/>
                  </a:lnTo>
                  <a:lnTo>
                    <a:pt x="15786" y="1248778"/>
                  </a:lnTo>
                  <a:lnTo>
                    <a:pt x="15786" y="1251953"/>
                  </a:lnTo>
                  <a:lnTo>
                    <a:pt x="15786" y="1255128"/>
                  </a:lnTo>
                  <a:lnTo>
                    <a:pt x="18351" y="1257706"/>
                  </a:lnTo>
                  <a:lnTo>
                    <a:pt x="21526" y="1257706"/>
                  </a:lnTo>
                  <a:lnTo>
                    <a:pt x="24701" y="1257706"/>
                  </a:lnTo>
                  <a:lnTo>
                    <a:pt x="27279" y="1255128"/>
                  </a:lnTo>
                  <a:lnTo>
                    <a:pt x="27279" y="1251953"/>
                  </a:lnTo>
                  <a:close/>
                </a:path>
                <a:path w="45720" h="1261110">
                  <a:moveTo>
                    <a:pt x="25603" y="1256017"/>
                  </a:moveTo>
                  <a:lnTo>
                    <a:pt x="17513" y="124792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880777" y="4045343"/>
              <a:ext cx="16510" cy="65405"/>
            </a:xfrm>
            <a:custGeom>
              <a:avLst/>
              <a:gdLst/>
              <a:ahLst/>
              <a:cxnLst/>
              <a:rect l="l" t="t" r="r" b="b"/>
              <a:pathLst>
                <a:path w="16510" h="65404">
                  <a:moveTo>
                    <a:pt x="16255" y="65024"/>
                  </a:moveTo>
                  <a:lnTo>
                    <a:pt x="0" y="65024"/>
                  </a:lnTo>
                  <a:lnTo>
                    <a:pt x="0" y="0"/>
                  </a:lnTo>
                  <a:lnTo>
                    <a:pt x="16255" y="0"/>
                  </a:lnTo>
                  <a:lnTo>
                    <a:pt x="16255" y="650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927692" y="4066578"/>
              <a:ext cx="38735" cy="27940"/>
            </a:xfrm>
            <a:custGeom>
              <a:avLst/>
              <a:gdLst/>
              <a:ahLst/>
              <a:cxnLst/>
              <a:rect l="l" t="t" r="r" b="b"/>
              <a:pathLst>
                <a:path w="38735" h="27939">
                  <a:moveTo>
                    <a:pt x="38163" y="0"/>
                  </a:moveTo>
                  <a:lnTo>
                    <a:pt x="0" y="0"/>
                  </a:lnTo>
                  <a:lnTo>
                    <a:pt x="0" y="27368"/>
                  </a:lnTo>
                  <a:lnTo>
                    <a:pt x="38163" y="27368"/>
                  </a:lnTo>
                  <a:lnTo>
                    <a:pt x="3816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927692" y="4066578"/>
              <a:ext cx="38735" cy="27940"/>
            </a:xfrm>
            <a:custGeom>
              <a:avLst/>
              <a:gdLst/>
              <a:ahLst/>
              <a:cxnLst/>
              <a:rect l="l" t="t" r="r" b="b"/>
              <a:pathLst>
                <a:path w="38735" h="27939">
                  <a:moveTo>
                    <a:pt x="38163" y="0"/>
                  </a:moveTo>
                  <a:lnTo>
                    <a:pt x="0" y="0"/>
                  </a:lnTo>
                  <a:lnTo>
                    <a:pt x="0" y="27368"/>
                  </a:lnTo>
                  <a:lnTo>
                    <a:pt x="38163" y="27368"/>
                  </a:lnTo>
                  <a:lnTo>
                    <a:pt x="3816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407747" y="3424365"/>
              <a:ext cx="489584" cy="1297305"/>
            </a:xfrm>
            <a:custGeom>
              <a:avLst/>
              <a:gdLst/>
              <a:ahLst/>
              <a:cxnLst/>
              <a:rect l="l" t="t" r="r" b="b"/>
              <a:pathLst>
                <a:path w="489585" h="1297304">
                  <a:moveTo>
                    <a:pt x="471741" y="1297216"/>
                  </a:moveTo>
                  <a:lnTo>
                    <a:pt x="481406" y="1297216"/>
                  </a:lnTo>
                  <a:lnTo>
                    <a:pt x="489305" y="1289316"/>
                  </a:lnTo>
                  <a:lnTo>
                    <a:pt x="489305" y="1279664"/>
                  </a:lnTo>
                  <a:lnTo>
                    <a:pt x="489305" y="17551"/>
                  </a:lnTo>
                  <a:lnTo>
                    <a:pt x="489305" y="7899"/>
                  </a:lnTo>
                  <a:lnTo>
                    <a:pt x="481406" y="0"/>
                  </a:lnTo>
                  <a:lnTo>
                    <a:pt x="471741" y="0"/>
                  </a:lnTo>
                  <a:lnTo>
                    <a:pt x="17551" y="0"/>
                  </a:lnTo>
                  <a:lnTo>
                    <a:pt x="7899" y="0"/>
                  </a:lnTo>
                  <a:lnTo>
                    <a:pt x="0" y="7899"/>
                  </a:lnTo>
                  <a:lnTo>
                    <a:pt x="0" y="17551"/>
                  </a:lnTo>
                  <a:lnTo>
                    <a:pt x="0" y="1279664"/>
                  </a:lnTo>
                  <a:lnTo>
                    <a:pt x="0" y="1289316"/>
                  </a:lnTo>
                  <a:lnTo>
                    <a:pt x="7899" y="1297216"/>
                  </a:lnTo>
                  <a:lnTo>
                    <a:pt x="17551" y="1297216"/>
                  </a:lnTo>
                  <a:lnTo>
                    <a:pt x="471741" y="129721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37722" y="3517658"/>
              <a:ext cx="431165" cy="1169035"/>
            </a:xfrm>
            <a:custGeom>
              <a:avLst/>
              <a:gdLst/>
              <a:ahLst/>
              <a:cxnLst/>
              <a:rect l="l" t="t" r="r" b="b"/>
              <a:pathLst>
                <a:path w="431164" h="1169035">
                  <a:moveTo>
                    <a:pt x="424700" y="0"/>
                  </a:moveTo>
                  <a:lnTo>
                    <a:pt x="406234" y="9245"/>
                  </a:lnTo>
                  <a:lnTo>
                    <a:pt x="408876" y="16636"/>
                  </a:lnTo>
                  <a:lnTo>
                    <a:pt x="410400" y="24549"/>
                  </a:lnTo>
                  <a:lnTo>
                    <a:pt x="410400" y="1077810"/>
                  </a:lnTo>
                  <a:lnTo>
                    <a:pt x="404758" y="1105395"/>
                  </a:lnTo>
                  <a:lnTo>
                    <a:pt x="389380" y="1127944"/>
                  </a:lnTo>
                  <a:lnTo>
                    <a:pt x="366589" y="1143158"/>
                  </a:lnTo>
                  <a:lnTo>
                    <a:pt x="338709" y="1148740"/>
                  </a:lnTo>
                  <a:lnTo>
                    <a:pt x="90639" y="1148740"/>
                  </a:lnTo>
                  <a:lnTo>
                    <a:pt x="64534" y="1143871"/>
                  </a:lnTo>
                  <a:lnTo>
                    <a:pt x="42714" y="1130503"/>
                  </a:lnTo>
                  <a:lnTo>
                    <a:pt x="27055" y="1110496"/>
                  </a:lnTo>
                  <a:lnTo>
                    <a:pt x="19431" y="1085710"/>
                  </a:lnTo>
                  <a:lnTo>
                    <a:pt x="0" y="1094219"/>
                  </a:lnTo>
                  <a:lnTo>
                    <a:pt x="11097" y="1123848"/>
                  </a:lnTo>
                  <a:lnTo>
                    <a:pt x="31289" y="1147564"/>
                  </a:lnTo>
                  <a:lnTo>
                    <a:pt x="58496" y="1163304"/>
                  </a:lnTo>
                  <a:lnTo>
                    <a:pt x="90639" y="1169009"/>
                  </a:lnTo>
                  <a:lnTo>
                    <a:pt x="338709" y="1169009"/>
                  </a:lnTo>
                  <a:lnTo>
                    <a:pt x="374583" y="1161841"/>
                  </a:lnTo>
                  <a:lnTo>
                    <a:pt x="403879" y="1142293"/>
                  </a:lnTo>
                  <a:lnTo>
                    <a:pt x="423630" y="1113304"/>
                  </a:lnTo>
                  <a:lnTo>
                    <a:pt x="430872" y="1077810"/>
                  </a:lnTo>
                  <a:lnTo>
                    <a:pt x="430872" y="32829"/>
                  </a:lnTo>
                  <a:lnTo>
                    <a:pt x="430467" y="24253"/>
                  </a:lnTo>
                  <a:lnTo>
                    <a:pt x="429277" y="15900"/>
                  </a:lnTo>
                  <a:lnTo>
                    <a:pt x="427342" y="7804"/>
                  </a:lnTo>
                  <a:lnTo>
                    <a:pt x="4247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436175" y="3459276"/>
              <a:ext cx="426720" cy="1153160"/>
            </a:xfrm>
            <a:custGeom>
              <a:avLst/>
              <a:gdLst/>
              <a:ahLst/>
              <a:cxnLst/>
              <a:rect l="l" t="t" r="r" b="b"/>
              <a:pathLst>
                <a:path w="426720" h="1153160">
                  <a:moveTo>
                    <a:pt x="426250" y="58394"/>
                  </a:moveTo>
                  <a:lnTo>
                    <a:pt x="399745" y="21666"/>
                  </a:lnTo>
                  <a:lnTo>
                    <a:pt x="364147" y="3162"/>
                  </a:lnTo>
                  <a:lnTo>
                    <a:pt x="340245" y="0"/>
                  </a:lnTo>
                  <a:lnTo>
                    <a:pt x="92176" y="0"/>
                  </a:lnTo>
                  <a:lnTo>
                    <a:pt x="50152" y="10020"/>
                  </a:lnTo>
                  <a:lnTo>
                    <a:pt x="18224" y="36791"/>
                  </a:lnTo>
                  <a:lnTo>
                    <a:pt x="1244" y="76250"/>
                  </a:lnTo>
                  <a:lnTo>
                    <a:pt x="0" y="91224"/>
                  </a:lnTo>
                  <a:lnTo>
                    <a:pt x="0" y="1141806"/>
                  </a:lnTo>
                  <a:lnTo>
                    <a:pt x="546" y="1147305"/>
                  </a:lnTo>
                  <a:lnTo>
                    <a:pt x="1536" y="1152613"/>
                  </a:lnTo>
                  <a:lnTo>
                    <a:pt x="20967" y="1144104"/>
                  </a:lnTo>
                  <a:lnTo>
                    <a:pt x="20497" y="1138859"/>
                  </a:lnTo>
                  <a:lnTo>
                    <a:pt x="20497" y="91224"/>
                  </a:lnTo>
                  <a:lnTo>
                    <a:pt x="34340" y="49491"/>
                  </a:lnTo>
                  <a:lnTo>
                    <a:pt x="74955" y="22364"/>
                  </a:lnTo>
                  <a:lnTo>
                    <a:pt x="92176" y="20281"/>
                  </a:lnTo>
                  <a:lnTo>
                    <a:pt x="348615" y="20281"/>
                  </a:lnTo>
                  <a:lnTo>
                    <a:pt x="386499" y="37261"/>
                  </a:lnTo>
                  <a:lnTo>
                    <a:pt x="401116" y="54000"/>
                  </a:lnTo>
                  <a:lnTo>
                    <a:pt x="403796" y="58267"/>
                  </a:lnTo>
                  <a:lnTo>
                    <a:pt x="406057" y="62814"/>
                  </a:lnTo>
                  <a:lnTo>
                    <a:pt x="407771" y="67627"/>
                  </a:lnTo>
                  <a:lnTo>
                    <a:pt x="426250" y="5839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348476" y="3362585"/>
              <a:ext cx="587375" cy="61594"/>
            </a:xfrm>
            <a:custGeom>
              <a:avLst/>
              <a:gdLst/>
              <a:ahLst/>
              <a:cxnLst/>
              <a:rect l="l" t="t" r="r" b="b"/>
              <a:pathLst>
                <a:path w="587375" h="61595">
                  <a:moveTo>
                    <a:pt x="531012" y="0"/>
                  </a:moveTo>
                  <a:lnTo>
                    <a:pt x="76822" y="0"/>
                  </a:lnTo>
                  <a:lnTo>
                    <a:pt x="53759" y="3416"/>
                  </a:lnTo>
                  <a:lnTo>
                    <a:pt x="16059" y="28337"/>
                  </a:lnTo>
                  <a:lnTo>
                    <a:pt x="0" y="60972"/>
                  </a:lnTo>
                  <a:lnTo>
                    <a:pt x="33756" y="61010"/>
                  </a:lnTo>
                  <a:lnTo>
                    <a:pt x="40782" y="49498"/>
                  </a:lnTo>
                  <a:lnTo>
                    <a:pt x="50726" y="40490"/>
                  </a:lnTo>
                  <a:lnTo>
                    <a:pt x="62953" y="34621"/>
                  </a:lnTo>
                  <a:lnTo>
                    <a:pt x="76822" y="32524"/>
                  </a:lnTo>
                  <a:lnTo>
                    <a:pt x="531012" y="32524"/>
                  </a:lnTo>
                  <a:lnTo>
                    <a:pt x="539983" y="33393"/>
                  </a:lnTo>
                  <a:lnTo>
                    <a:pt x="548371" y="35885"/>
                  </a:lnTo>
                  <a:lnTo>
                    <a:pt x="556024" y="39827"/>
                  </a:lnTo>
                  <a:lnTo>
                    <a:pt x="562787" y="45046"/>
                  </a:lnTo>
                  <a:lnTo>
                    <a:pt x="586968" y="23164"/>
                  </a:lnTo>
                  <a:lnTo>
                    <a:pt x="575233" y="13512"/>
                  </a:lnTo>
                  <a:lnTo>
                    <a:pt x="561786" y="6219"/>
                  </a:lnTo>
                  <a:lnTo>
                    <a:pt x="546940" y="1608"/>
                  </a:lnTo>
                  <a:lnTo>
                    <a:pt x="5310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47859" y="3385768"/>
              <a:ext cx="611505" cy="1397635"/>
            </a:xfrm>
            <a:custGeom>
              <a:avLst/>
              <a:gdLst/>
              <a:ahLst/>
              <a:cxnLst/>
              <a:rect l="l" t="t" r="r" b="b"/>
              <a:pathLst>
                <a:path w="611504" h="1397635">
                  <a:moveTo>
                    <a:pt x="610958" y="56159"/>
                  </a:moveTo>
                  <a:lnTo>
                    <a:pt x="609333" y="40157"/>
                  </a:lnTo>
                  <a:lnTo>
                    <a:pt x="604685" y="25234"/>
                  </a:lnTo>
                  <a:lnTo>
                    <a:pt x="597331" y="11747"/>
                  </a:lnTo>
                  <a:lnTo>
                    <a:pt x="587578" y="0"/>
                  </a:lnTo>
                  <a:lnTo>
                    <a:pt x="563397" y="21869"/>
                  </a:lnTo>
                  <a:lnTo>
                    <a:pt x="569633" y="28930"/>
                  </a:lnTo>
                  <a:lnTo>
                    <a:pt x="574370" y="37134"/>
                  </a:lnTo>
                  <a:lnTo>
                    <a:pt x="577380" y="46278"/>
                  </a:lnTo>
                  <a:lnTo>
                    <a:pt x="578434" y="56159"/>
                  </a:lnTo>
                  <a:lnTo>
                    <a:pt x="578434" y="1318272"/>
                  </a:lnTo>
                  <a:lnTo>
                    <a:pt x="558393" y="1356626"/>
                  </a:lnTo>
                  <a:lnTo>
                    <a:pt x="531622" y="1365097"/>
                  </a:lnTo>
                  <a:lnTo>
                    <a:pt x="77431" y="1365097"/>
                  </a:lnTo>
                  <a:lnTo>
                    <a:pt x="63525" y="1362976"/>
                  </a:lnTo>
                  <a:lnTo>
                    <a:pt x="51282" y="1357083"/>
                  </a:lnTo>
                  <a:lnTo>
                    <a:pt x="41325" y="1348028"/>
                  </a:lnTo>
                  <a:lnTo>
                    <a:pt x="34302" y="1336471"/>
                  </a:lnTo>
                  <a:lnTo>
                    <a:pt x="0" y="1336611"/>
                  </a:lnTo>
                  <a:lnTo>
                    <a:pt x="33604" y="1384401"/>
                  </a:lnTo>
                  <a:lnTo>
                    <a:pt x="77431" y="1397596"/>
                  </a:lnTo>
                  <a:lnTo>
                    <a:pt x="531622" y="1397596"/>
                  </a:lnTo>
                  <a:lnTo>
                    <a:pt x="577456" y="1382915"/>
                  </a:lnTo>
                  <a:lnTo>
                    <a:pt x="605180" y="1347914"/>
                  </a:lnTo>
                  <a:lnTo>
                    <a:pt x="610958" y="1318272"/>
                  </a:lnTo>
                  <a:lnTo>
                    <a:pt x="610958" y="5615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51356" y="3362580"/>
              <a:ext cx="1007744" cy="1421130"/>
            </a:xfrm>
            <a:custGeom>
              <a:avLst/>
              <a:gdLst/>
              <a:ahLst/>
              <a:cxnLst/>
              <a:rect l="l" t="t" r="r" b="b"/>
              <a:pathLst>
                <a:path w="1007745" h="1421129">
                  <a:moveTo>
                    <a:pt x="396506" y="1359789"/>
                  </a:moveTo>
                  <a:lnTo>
                    <a:pt x="397040" y="1362456"/>
                  </a:lnTo>
                  <a:lnTo>
                    <a:pt x="399440" y="1368577"/>
                  </a:lnTo>
                  <a:lnTo>
                    <a:pt x="400875" y="1372336"/>
                  </a:lnTo>
                  <a:lnTo>
                    <a:pt x="413065" y="1392319"/>
                  </a:lnTo>
                  <a:lnTo>
                    <a:pt x="430117" y="1407590"/>
                  </a:lnTo>
                  <a:lnTo>
                    <a:pt x="450817" y="1417344"/>
                  </a:lnTo>
                  <a:lnTo>
                    <a:pt x="473951" y="1420774"/>
                  </a:lnTo>
                  <a:lnTo>
                    <a:pt x="928128" y="1420774"/>
                  </a:lnTo>
                  <a:lnTo>
                    <a:pt x="973963" y="1406093"/>
                  </a:lnTo>
                  <a:lnTo>
                    <a:pt x="1001683" y="1371101"/>
                  </a:lnTo>
                  <a:lnTo>
                    <a:pt x="1007465" y="1341450"/>
                  </a:lnTo>
                  <a:lnTo>
                    <a:pt x="1007465" y="79336"/>
                  </a:lnTo>
                  <a:lnTo>
                    <a:pt x="993835" y="34929"/>
                  </a:lnTo>
                  <a:lnTo>
                    <a:pt x="958908" y="6226"/>
                  </a:lnTo>
                  <a:lnTo>
                    <a:pt x="928128" y="0"/>
                  </a:lnTo>
                  <a:lnTo>
                    <a:pt x="473951" y="0"/>
                  </a:lnTo>
                  <a:lnTo>
                    <a:pt x="430225" y="13134"/>
                  </a:lnTo>
                  <a:lnTo>
                    <a:pt x="400977" y="48234"/>
                  </a:lnTo>
                  <a:lnTo>
                    <a:pt x="397700" y="56845"/>
                  </a:lnTo>
                  <a:lnTo>
                    <a:pt x="397129" y="60972"/>
                  </a:lnTo>
                </a:path>
                <a:path w="1007745" h="1421129">
                  <a:moveTo>
                    <a:pt x="896772" y="1232890"/>
                  </a:moveTo>
                  <a:lnTo>
                    <a:pt x="891128" y="1260475"/>
                  </a:lnTo>
                  <a:lnTo>
                    <a:pt x="875745" y="1283023"/>
                  </a:lnTo>
                  <a:lnTo>
                    <a:pt x="852950" y="1298238"/>
                  </a:lnTo>
                  <a:lnTo>
                    <a:pt x="825068" y="1303820"/>
                  </a:lnTo>
                  <a:lnTo>
                    <a:pt x="577011" y="1303820"/>
                  </a:lnTo>
                  <a:lnTo>
                    <a:pt x="529080" y="1285582"/>
                  </a:lnTo>
                  <a:lnTo>
                    <a:pt x="505790" y="1240790"/>
                  </a:lnTo>
                  <a:lnTo>
                    <a:pt x="505320" y="1235544"/>
                  </a:lnTo>
                  <a:lnTo>
                    <a:pt x="505320" y="1232890"/>
                  </a:lnTo>
                  <a:lnTo>
                    <a:pt x="505320" y="187909"/>
                  </a:lnTo>
                  <a:lnTo>
                    <a:pt x="519163" y="146177"/>
                  </a:lnTo>
                  <a:lnTo>
                    <a:pt x="559789" y="119046"/>
                  </a:lnTo>
                  <a:lnTo>
                    <a:pt x="577011" y="116967"/>
                  </a:lnTo>
                  <a:lnTo>
                    <a:pt x="825068" y="116967"/>
                  </a:lnTo>
                  <a:lnTo>
                    <a:pt x="833437" y="116967"/>
                  </a:lnTo>
                  <a:lnTo>
                    <a:pt x="841438" y="118440"/>
                  </a:lnTo>
                  <a:lnTo>
                    <a:pt x="848906" y="121069"/>
                  </a:lnTo>
                  <a:lnTo>
                    <a:pt x="854811" y="123139"/>
                  </a:lnTo>
                  <a:lnTo>
                    <a:pt x="885952" y="150698"/>
                  </a:lnTo>
                  <a:lnTo>
                    <a:pt x="896772" y="179628"/>
                  </a:lnTo>
                  <a:lnTo>
                    <a:pt x="896772" y="187909"/>
                  </a:lnTo>
                  <a:lnTo>
                    <a:pt x="896772" y="1232890"/>
                  </a:lnTo>
                  <a:close/>
                </a:path>
                <a:path w="1007745" h="1421129">
                  <a:moveTo>
                    <a:pt x="862965" y="1265212"/>
                  </a:moveTo>
                  <a:lnTo>
                    <a:pt x="872629" y="1265212"/>
                  </a:lnTo>
                  <a:lnTo>
                    <a:pt x="880529" y="1257312"/>
                  </a:lnTo>
                  <a:lnTo>
                    <a:pt x="880529" y="1247660"/>
                  </a:lnTo>
                  <a:lnTo>
                    <a:pt x="880529" y="231063"/>
                  </a:lnTo>
                  <a:lnTo>
                    <a:pt x="880529" y="221411"/>
                  </a:lnTo>
                  <a:lnTo>
                    <a:pt x="872629" y="213512"/>
                  </a:lnTo>
                  <a:lnTo>
                    <a:pt x="862965" y="213512"/>
                  </a:lnTo>
                  <a:lnTo>
                    <a:pt x="538835" y="213512"/>
                  </a:lnTo>
                  <a:lnTo>
                    <a:pt x="529183" y="213512"/>
                  </a:lnTo>
                  <a:lnTo>
                    <a:pt x="521284" y="221411"/>
                  </a:lnTo>
                  <a:lnTo>
                    <a:pt x="521284" y="231063"/>
                  </a:lnTo>
                  <a:lnTo>
                    <a:pt x="521284" y="1247660"/>
                  </a:lnTo>
                  <a:lnTo>
                    <a:pt x="521284" y="1257312"/>
                  </a:lnTo>
                  <a:lnTo>
                    <a:pt x="529183" y="1265212"/>
                  </a:lnTo>
                  <a:lnTo>
                    <a:pt x="538835" y="1265212"/>
                  </a:lnTo>
                  <a:lnTo>
                    <a:pt x="862965" y="1265212"/>
                  </a:lnTo>
                  <a:close/>
                </a:path>
                <a:path w="1007745" h="1421129">
                  <a:moveTo>
                    <a:pt x="46062" y="629932"/>
                  </a:moveTo>
                  <a:lnTo>
                    <a:pt x="46062" y="90779"/>
                  </a:lnTo>
                  <a:lnTo>
                    <a:pt x="0" y="90779"/>
                  </a:lnTo>
                </a:path>
                <a:path w="1007745" h="1421129">
                  <a:moveTo>
                    <a:pt x="116497" y="629932"/>
                  </a:moveTo>
                  <a:lnTo>
                    <a:pt x="116497" y="90779"/>
                  </a:lnTo>
                  <a:lnTo>
                    <a:pt x="70446" y="90779"/>
                  </a:lnTo>
                </a:path>
                <a:path w="1007745" h="1421129">
                  <a:moveTo>
                    <a:pt x="186944" y="1327924"/>
                  </a:moveTo>
                  <a:lnTo>
                    <a:pt x="186944" y="90779"/>
                  </a:lnTo>
                  <a:lnTo>
                    <a:pt x="140881" y="90779"/>
                  </a:lnTo>
                </a:path>
                <a:path w="1007745" h="1421129">
                  <a:moveTo>
                    <a:pt x="426720" y="1329105"/>
                  </a:moveTo>
                  <a:lnTo>
                    <a:pt x="426720" y="90779"/>
                  </a:lnTo>
                  <a:lnTo>
                    <a:pt x="211315" y="90779"/>
                  </a:lnTo>
                </a:path>
                <a:path w="1007745" h="1421129">
                  <a:moveTo>
                    <a:pt x="46062" y="1328940"/>
                  </a:moveTo>
                  <a:lnTo>
                    <a:pt x="46062" y="789787"/>
                  </a:lnTo>
                  <a:lnTo>
                    <a:pt x="0" y="789787"/>
                  </a:lnTo>
                </a:path>
                <a:path w="1007745" h="1421129">
                  <a:moveTo>
                    <a:pt x="116497" y="1328940"/>
                  </a:moveTo>
                  <a:lnTo>
                    <a:pt x="116497" y="789787"/>
                  </a:lnTo>
                  <a:lnTo>
                    <a:pt x="70446" y="78978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951354" y="3453359"/>
              <a:ext cx="426720" cy="1238885"/>
            </a:xfrm>
            <a:custGeom>
              <a:avLst/>
              <a:gdLst/>
              <a:ahLst/>
              <a:cxnLst/>
              <a:rect l="l" t="t" r="r" b="b"/>
              <a:pathLst>
                <a:path w="426720" h="1238885">
                  <a:moveTo>
                    <a:pt x="0" y="699008"/>
                  </a:moveTo>
                  <a:lnTo>
                    <a:pt x="0" y="1238161"/>
                  </a:lnTo>
                  <a:lnTo>
                    <a:pt x="46062" y="1238161"/>
                  </a:lnTo>
                </a:path>
                <a:path w="426720" h="1238885">
                  <a:moveTo>
                    <a:pt x="70446" y="699008"/>
                  </a:moveTo>
                  <a:lnTo>
                    <a:pt x="70446" y="1238161"/>
                  </a:lnTo>
                  <a:lnTo>
                    <a:pt x="116497" y="1238161"/>
                  </a:lnTo>
                </a:path>
                <a:path w="426720" h="1238885">
                  <a:moveTo>
                    <a:pt x="0" y="0"/>
                  </a:moveTo>
                  <a:lnTo>
                    <a:pt x="0" y="539153"/>
                  </a:lnTo>
                  <a:lnTo>
                    <a:pt x="46062" y="539153"/>
                  </a:lnTo>
                </a:path>
                <a:path w="426720" h="1238885">
                  <a:moveTo>
                    <a:pt x="70446" y="0"/>
                  </a:moveTo>
                  <a:lnTo>
                    <a:pt x="70446" y="539153"/>
                  </a:lnTo>
                  <a:lnTo>
                    <a:pt x="116497" y="539153"/>
                  </a:lnTo>
                </a:path>
                <a:path w="426720" h="1238885">
                  <a:moveTo>
                    <a:pt x="140881" y="0"/>
                  </a:moveTo>
                  <a:lnTo>
                    <a:pt x="140881" y="1238326"/>
                  </a:lnTo>
                  <a:lnTo>
                    <a:pt x="186944" y="1238326"/>
                  </a:lnTo>
                </a:path>
                <a:path w="426720" h="1238885">
                  <a:moveTo>
                    <a:pt x="212001" y="0"/>
                  </a:moveTo>
                  <a:lnTo>
                    <a:pt x="212001" y="1238326"/>
                  </a:lnTo>
                  <a:lnTo>
                    <a:pt x="426643" y="1238326"/>
                  </a:lnTo>
                </a:path>
              </a:pathLst>
            </a:custGeom>
            <a:ln w="762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95433" y="3510241"/>
              <a:ext cx="24765" cy="54610"/>
            </a:xfrm>
            <a:custGeom>
              <a:avLst/>
              <a:gdLst/>
              <a:ahLst/>
              <a:cxnLst/>
              <a:rect l="l" t="t" r="r" b="b"/>
              <a:pathLst>
                <a:path w="24764" h="54610">
                  <a:moveTo>
                    <a:pt x="24637" y="0"/>
                  </a:moveTo>
                  <a:lnTo>
                    <a:pt x="0" y="0"/>
                  </a:lnTo>
                  <a:lnTo>
                    <a:pt x="0" y="54190"/>
                  </a:lnTo>
                  <a:lnTo>
                    <a:pt x="24637" y="54190"/>
                  </a:lnTo>
                  <a:lnTo>
                    <a:pt x="246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95433" y="3510241"/>
              <a:ext cx="24765" cy="54610"/>
            </a:xfrm>
            <a:custGeom>
              <a:avLst/>
              <a:gdLst/>
              <a:ahLst/>
              <a:cxnLst/>
              <a:rect l="l" t="t" r="r" b="b"/>
              <a:pathLst>
                <a:path w="24764" h="54610">
                  <a:moveTo>
                    <a:pt x="24637" y="54190"/>
                  </a:moveTo>
                  <a:lnTo>
                    <a:pt x="0" y="54190"/>
                  </a:lnTo>
                  <a:lnTo>
                    <a:pt x="0" y="0"/>
                  </a:lnTo>
                  <a:lnTo>
                    <a:pt x="24637" y="0"/>
                  </a:lnTo>
                  <a:lnTo>
                    <a:pt x="24637" y="541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95433" y="4050766"/>
              <a:ext cx="24765" cy="54610"/>
            </a:xfrm>
            <a:custGeom>
              <a:avLst/>
              <a:gdLst/>
              <a:ahLst/>
              <a:cxnLst/>
              <a:rect l="l" t="t" r="r" b="b"/>
              <a:pathLst>
                <a:path w="24764" h="54610">
                  <a:moveTo>
                    <a:pt x="24637" y="0"/>
                  </a:moveTo>
                  <a:lnTo>
                    <a:pt x="0" y="0"/>
                  </a:lnTo>
                  <a:lnTo>
                    <a:pt x="0" y="54178"/>
                  </a:lnTo>
                  <a:lnTo>
                    <a:pt x="24637" y="54178"/>
                  </a:lnTo>
                  <a:lnTo>
                    <a:pt x="246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95433" y="4050766"/>
              <a:ext cx="24765" cy="54610"/>
            </a:xfrm>
            <a:custGeom>
              <a:avLst/>
              <a:gdLst/>
              <a:ahLst/>
              <a:cxnLst/>
              <a:rect l="l" t="t" r="r" b="b"/>
              <a:pathLst>
                <a:path w="24764" h="54610">
                  <a:moveTo>
                    <a:pt x="24637" y="54178"/>
                  </a:moveTo>
                  <a:lnTo>
                    <a:pt x="0" y="54178"/>
                  </a:lnTo>
                  <a:lnTo>
                    <a:pt x="0" y="0"/>
                  </a:lnTo>
                  <a:lnTo>
                    <a:pt x="24637" y="0"/>
                  </a:lnTo>
                  <a:lnTo>
                    <a:pt x="24637" y="541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395433" y="4591265"/>
              <a:ext cx="24765" cy="54610"/>
            </a:xfrm>
            <a:custGeom>
              <a:avLst/>
              <a:gdLst/>
              <a:ahLst/>
              <a:cxnLst/>
              <a:rect l="l" t="t" r="r" b="b"/>
              <a:pathLst>
                <a:path w="24764" h="54610">
                  <a:moveTo>
                    <a:pt x="24637" y="0"/>
                  </a:moveTo>
                  <a:lnTo>
                    <a:pt x="0" y="0"/>
                  </a:lnTo>
                  <a:lnTo>
                    <a:pt x="0" y="54190"/>
                  </a:lnTo>
                  <a:lnTo>
                    <a:pt x="24637" y="54190"/>
                  </a:lnTo>
                  <a:lnTo>
                    <a:pt x="246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395433" y="4591265"/>
              <a:ext cx="24765" cy="54610"/>
            </a:xfrm>
            <a:custGeom>
              <a:avLst/>
              <a:gdLst/>
              <a:ahLst/>
              <a:cxnLst/>
              <a:rect l="l" t="t" r="r" b="b"/>
              <a:pathLst>
                <a:path w="24764" h="54610">
                  <a:moveTo>
                    <a:pt x="24637" y="54190"/>
                  </a:moveTo>
                  <a:lnTo>
                    <a:pt x="0" y="54190"/>
                  </a:lnTo>
                  <a:lnTo>
                    <a:pt x="0" y="0"/>
                  </a:lnTo>
                  <a:lnTo>
                    <a:pt x="24637" y="0"/>
                  </a:lnTo>
                  <a:lnTo>
                    <a:pt x="24637" y="541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665264" y="4495091"/>
              <a:ext cx="140970" cy="52069"/>
            </a:xfrm>
            <a:custGeom>
              <a:avLst/>
              <a:gdLst/>
              <a:ahLst/>
              <a:cxnLst/>
              <a:rect l="l" t="t" r="r" b="b"/>
              <a:pathLst>
                <a:path w="140970" h="52070">
                  <a:moveTo>
                    <a:pt x="0" y="51473"/>
                  </a:moveTo>
                  <a:lnTo>
                    <a:pt x="140893" y="51473"/>
                  </a:lnTo>
                  <a:lnTo>
                    <a:pt x="140893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509213" y="4086263"/>
              <a:ext cx="144780" cy="459105"/>
            </a:xfrm>
            <a:custGeom>
              <a:avLst/>
              <a:gdLst/>
              <a:ahLst/>
              <a:cxnLst/>
              <a:rect l="l" t="t" r="r" b="b"/>
              <a:pathLst>
                <a:path w="144779" h="459104">
                  <a:moveTo>
                    <a:pt x="144576" y="0"/>
                  </a:moveTo>
                  <a:lnTo>
                    <a:pt x="0" y="0"/>
                  </a:lnTo>
                  <a:lnTo>
                    <a:pt x="0" y="458901"/>
                  </a:lnTo>
                  <a:lnTo>
                    <a:pt x="144576" y="458901"/>
                  </a:lnTo>
                  <a:lnTo>
                    <a:pt x="14457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509213" y="4086263"/>
              <a:ext cx="144780" cy="459105"/>
            </a:xfrm>
            <a:custGeom>
              <a:avLst/>
              <a:gdLst/>
              <a:ahLst/>
              <a:cxnLst/>
              <a:rect l="l" t="t" r="r" b="b"/>
              <a:pathLst>
                <a:path w="144779" h="459104">
                  <a:moveTo>
                    <a:pt x="144576" y="0"/>
                  </a:moveTo>
                  <a:lnTo>
                    <a:pt x="0" y="0"/>
                  </a:lnTo>
                  <a:lnTo>
                    <a:pt x="0" y="458901"/>
                  </a:lnTo>
                  <a:lnTo>
                    <a:pt x="144576" y="458901"/>
                  </a:lnTo>
                  <a:lnTo>
                    <a:pt x="14457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663835" y="4086263"/>
              <a:ext cx="144780" cy="402590"/>
            </a:xfrm>
            <a:custGeom>
              <a:avLst/>
              <a:gdLst/>
              <a:ahLst/>
              <a:cxnLst/>
              <a:rect l="l" t="t" r="r" b="b"/>
              <a:pathLst>
                <a:path w="144779" h="402589">
                  <a:moveTo>
                    <a:pt x="144576" y="0"/>
                  </a:moveTo>
                  <a:lnTo>
                    <a:pt x="0" y="0"/>
                  </a:lnTo>
                  <a:lnTo>
                    <a:pt x="0" y="401993"/>
                  </a:lnTo>
                  <a:lnTo>
                    <a:pt x="144576" y="401993"/>
                  </a:lnTo>
                  <a:lnTo>
                    <a:pt x="14457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663835" y="4086263"/>
              <a:ext cx="144780" cy="402590"/>
            </a:xfrm>
            <a:custGeom>
              <a:avLst/>
              <a:gdLst/>
              <a:ahLst/>
              <a:cxnLst/>
              <a:rect l="l" t="t" r="r" b="b"/>
              <a:pathLst>
                <a:path w="144779" h="402589">
                  <a:moveTo>
                    <a:pt x="144576" y="0"/>
                  </a:moveTo>
                  <a:lnTo>
                    <a:pt x="0" y="0"/>
                  </a:lnTo>
                  <a:lnTo>
                    <a:pt x="0" y="401993"/>
                  </a:lnTo>
                  <a:lnTo>
                    <a:pt x="144576" y="401993"/>
                  </a:lnTo>
                  <a:lnTo>
                    <a:pt x="14457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10268" y="4084651"/>
              <a:ext cx="299927" cy="462794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54397" y="3950415"/>
              <a:ext cx="117221" cy="98450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2929064" y="3512959"/>
              <a:ext cx="481965" cy="1129030"/>
            </a:xfrm>
            <a:custGeom>
              <a:avLst/>
              <a:gdLst/>
              <a:ahLst/>
              <a:cxnLst/>
              <a:rect l="l" t="t" r="r" b="b"/>
              <a:pathLst>
                <a:path w="481964" h="1129029">
                  <a:moveTo>
                    <a:pt x="35166" y="555015"/>
                  </a:moveTo>
                  <a:lnTo>
                    <a:pt x="0" y="555015"/>
                  </a:lnTo>
                  <a:lnTo>
                    <a:pt x="0" y="558126"/>
                  </a:lnTo>
                  <a:lnTo>
                    <a:pt x="35166" y="558126"/>
                  </a:lnTo>
                  <a:lnTo>
                    <a:pt x="35166" y="555015"/>
                  </a:lnTo>
                  <a:close/>
                </a:path>
                <a:path w="481964" h="1129029">
                  <a:moveTo>
                    <a:pt x="136779" y="541121"/>
                  </a:moveTo>
                  <a:lnTo>
                    <a:pt x="80949" y="541121"/>
                  </a:lnTo>
                  <a:lnTo>
                    <a:pt x="80949" y="544233"/>
                  </a:lnTo>
                  <a:lnTo>
                    <a:pt x="136779" y="544233"/>
                  </a:lnTo>
                  <a:lnTo>
                    <a:pt x="136779" y="541121"/>
                  </a:lnTo>
                  <a:close/>
                </a:path>
                <a:path w="481964" h="1129029">
                  <a:moveTo>
                    <a:pt x="481533" y="1079855"/>
                  </a:moveTo>
                  <a:lnTo>
                    <a:pt x="472046" y="1079855"/>
                  </a:lnTo>
                  <a:lnTo>
                    <a:pt x="472046" y="1128941"/>
                  </a:lnTo>
                  <a:lnTo>
                    <a:pt x="481533" y="1128941"/>
                  </a:lnTo>
                  <a:lnTo>
                    <a:pt x="481533" y="1079855"/>
                  </a:lnTo>
                  <a:close/>
                </a:path>
                <a:path w="481964" h="1129029">
                  <a:moveTo>
                    <a:pt x="481533" y="539318"/>
                  </a:moveTo>
                  <a:lnTo>
                    <a:pt x="472046" y="539318"/>
                  </a:lnTo>
                  <a:lnTo>
                    <a:pt x="472046" y="588429"/>
                  </a:lnTo>
                  <a:lnTo>
                    <a:pt x="481533" y="588429"/>
                  </a:lnTo>
                  <a:lnTo>
                    <a:pt x="481533" y="539318"/>
                  </a:lnTo>
                  <a:close/>
                </a:path>
                <a:path w="481964" h="1129029">
                  <a:moveTo>
                    <a:pt x="481533" y="0"/>
                  </a:moveTo>
                  <a:lnTo>
                    <a:pt x="472046" y="0"/>
                  </a:lnTo>
                  <a:lnTo>
                    <a:pt x="472046" y="49110"/>
                  </a:lnTo>
                  <a:lnTo>
                    <a:pt x="481533" y="49110"/>
                  </a:lnTo>
                  <a:lnTo>
                    <a:pt x="4815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/>
          <p:nvPr/>
        </p:nvSpPr>
        <p:spPr>
          <a:xfrm>
            <a:off x="8270469" y="6655868"/>
            <a:ext cx="190500" cy="49530"/>
          </a:xfrm>
          <a:custGeom>
            <a:avLst/>
            <a:gdLst/>
            <a:ahLst/>
            <a:cxnLst/>
            <a:rect l="l" t="t" r="r" b="b"/>
            <a:pathLst>
              <a:path w="190500" h="49529">
                <a:moveTo>
                  <a:pt x="1905" y="49529"/>
                </a:moveTo>
                <a:lnTo>
                  <a:pt x="0" y="0"/>
                </a:lnTo>
                <a:lnTo>
                  <a:pt x="1905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8178013" y="6710727"/>
            <a:ext cx="932180" cy="1729739"/>
            <a:chOff x="3123413" y="6710726"/>
            <a:chExt cx="932180" cy="1729739"/>
          </a:xfrm>
        </p:grpSpPr>
        <p:sp>
          <p:nvSpPr>
            <p:cNvPr id="59" name="object 59"/>
            <p:cNvSpPr/>
            <p:nvPr/>
          </p:nvSpPr>
          <p:spPr>
            <a:xfrm>
              <a:off x="3145383" y="6823506"/>
              <a:ext cx="885825" cy="34290"/>
            </a:xfrm>
            <a:custGeom>
              <a:avLst/>
              <a:gdLst/>
              <a:ahLst/>
              <a:cxnLst/>
              <a:rect l="l" t="t" r="r" b="b"/>
              <a:pathLst>
                <a:path w="885825" h="34290">
                  <a:moveTo>
                    <a:pt x="885825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885825" y="34290"/>
                  </a:lnTo>
                  <a:lnTo>
                    <a:pt x="88582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145383" y="6823506"/>
              <a:ext cx="885825" cy="34290"/>
            </a:xfrm>
            <a:custGeom>
              <a:avLst/>
              <a:gdLst/>
              <a:ahLst/>
              <a:cxnLst/>
              <a:rect l="l" t="t" r="r" b="b"/>
              <a:pathLst>
                <a:path w="885825" h="34290">
                  <a:moveTo>
                    <a:pt x="885825" y="34290"/>
                  </a:moveTo>
                  <a:lnTo>
                    <a:pt x="0" y="34290"/>
                  </a:lnTo>
                  <a:lnTo>
                    <a:pt x="0" y="0"/>
                  </a:lnTo>
                  <a:lnTo>
                    <a:pt x="885825" y="0"/>
                  </a:lnTo>
                  <a:lnTo>
                    <a:pt x="885825" y="342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42160" y="6710726"/>
              <a:ext cx="141732" cy="71247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3158721" y="6786672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20">
                  <a:moveTo>
                    <a:pt x="0" y="2030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125699" y="6784130"/>
              <a:ext cx="927100" cy="1653539"/>
            </a:xfrm>
            <a:custGeom>
              <a:avLst/>
              <a:gdLst/>
              <a:ahLst/>
              <a:cxnLst/>
              <a:rect l="l" t="t" r="r" b="b"/>
              <a:pathLst>
                <a:path w="927100" h="1653540">
                  <a:moveTo>
                    <a:pt x="883932" y="0"/>
                  </a:moveTo>
                  <a:lnTo>
                    <a:pt x="342900" y="2539"/>
                  </a:lnTo>
                  <a:lnTo>
                    <a:pt x="341630" y="2539"/>
                  </a:lnTo>
                  <a:lnTo>
                    <a:pt x="341630" y="37464"/>
                  </a:lnTo>
                  <a:lnTo>
                    <a:pt x="32067" y="37464"/>
                  </a:lnTo>
                  <a:lnTo>
                    <a:pt x="32067" y="29844"/>
                  </a:lnTo>
                  <a:lnTo>
                    <a:pt x="15875" y="29844"/>
                  </a:lnTo>
                  <a:lnTo>
                    <a:pt x="15875" y="67944"/>
                  </a:lnTo>
                  <a:lnTo>
                    <a:pt x="0" y="68579"/>
                  </a:lnTo>
                  <a:lnTo>
                    <a:pt x="0" y="1590039"/>
                  </a:lnTo>
                  <a:lnTo>
                    <a:pt x="15239" y="1592579"/>
                  </a:lnTo>
                  <a:lnTo>
                    <a:pt x="17779" y="1648472"/>
                  </a:lnTo>
                  <a:lnTo>
                    <a:pt x="909319" y="1653539"/>
                  </a:lnTo>
                  <a:lnTo>
                    <a:pt x="909319" y="1582432"/>
                  </a:lnTo>
                  <a:lnTo>
                    <a:pt x="927100" y="1582432"/>
                  </a:lnTo>
                  <a:lnTo>
                    <a:pt x="927100" y="63512"/>
                  </a:lnTo>
                  <a:lnTo>
                    <a:pt x="909319" y="63512"/>
                  </a:lnTo>
                  <a:lnTo>
                    <a:pt x="909319" y="35572"/>
                  </a:lnTo>
                  <a:lnTo>
                    <a:pt x="883932" y="35572"/>
                  </a:lnTo>
                  <a:lnTo>
                    <a:pt x="883932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125699" y="6784130"/>
              <a:ext cx="927100" cy="1653539"/>
            </a:xfrm>
            <a:custGeom>
              <a:avLst/>
              <a:gdLst/>
              <a:ahLst/>
              <a:cxnLst/>
              <a:rect l="l" t="t" r="r" b="b"/>
              <a:pathLst>
                <a:path w="927100" h="1653540">
                  <a:moveTo>
                    <a:pt x="342900" y="2539"/>
                  </a:moveTo>
                  <a:lnTo>
                    <a:pt x="883932" y="0"/>
                  </a:lnTo>
                  <a:lnTo>
                    <a:pt x="883932" y="35572"/>
                  </a:lnTo>
                  <a:lnTo>
                    <a:pt x="909319" y="35572"/>
                  </a:lnTo>
                  <a:lnTo>
                    <a:pt x="909319" y="63512"/>
                  </a:lnTo>
                  <a:lnTo>
                    <a:pt x="927100" y="63512"/>
                  </a:lnTo>
                  <a:lnTo>
                    <a:pt x="927100" y="1582432"/>
                  </a:lnTo>
                  <a:lnTo>
                    <a:pt x="909319" y="1582432"/>
                  </a:lnTo>
                  <a:lnTo>
                    <a:pt x="909319" y="1653539"/>
                  </a:lnTo>
                  <a:lnTo>
                    <a:pt x="17779" y="1648472"/>
                  </a:lnTo>
                  <a:lnTo>
                    <a:pt x="15239" y="1592579"/>
                  </a:lnTo>
                  <a:lnTo>
                    <a:pt x="0" y="1590039"/>
                  </a:lnTo>
                  <a:lnTo>
                    <a:pt x="0" y="68579"/>
                  </a:lnTo>
                  <a:lnTo>
                    <a:pt x="15875" y="67944"/>
                  </a:lnTo>
                  <a:lnTo>
                    <a:pt x="15875" y="29844"/>
                  </a:lnTo>
                  <a:lnTo>
                    <a:pt x="32067" y="29844"/>
                  </a:lnTo>
                  <a:lnTo>
                    <a:pt x="32067" y="37464"/>
                  </a:lnTo>
                  <a:lnTo>
                    <a:pt x="341630" y="37464"/>
                  </a:lnTo>
                  <a:lnTo>
                    <a:pt x="341630" y="25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468599" y="6786675"/>
              <a:ext cx="541655" cy="33020"/>
            </a:xfrm>
            <a:custGeom>
              <a:avLst/>
              <a:gdLst/>
              <a:ahLst/>
              <a:cxnLst/>
              <a:rect l="l" t="t" r="r" b="b"/>
              <a:pathLst>
                <a:path w="541654" h="33020">
                  <a:moveTo>
                    <a:pt x="541032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541032" y="33019"/>
                  </a:lnTo>
                  <a:lnTo>
                    <a:pt x="541032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468599" y="6786675"/>
              <a:ext cx="541655" cy="33020"/>
            </a:xfrm>
            <a:custGeom>
              <a:avLst/>
              <a:gdLst/>
              <a:ahLst/>
              <a:cxnLst/>
              <a:rect l="l" t="t" r="r" b="b"/>
              <a:pathLst>
                <a:path w="541654" h="33020">
                  <a:moveTo>
                    <a:pt x="0" y="30479"/>
                  </a:moveTo>
                  <a:lnTo>
                    <a:pt x="0" y="0"/>
                  </a:lnTo>
                  <a:lnTo>
                    <a:pt x="541032" y="0"/>
                  </a:lnTo>
                  <a:lnTo>
                    <a:pt x="541032" y="33019"/>
                  </a:lnTo>
                  <a:lnTo>
                    <a:pt x="0" y="3047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471142" y="6786667"/>
              <a:ext cx="538480" cy="50800"/>
            </a:xfrm>
            <a:custGeom>
              <a:avLst/>
              <a:gdLst/>
              <a:ahLst/>
              <a:cxnLst/>
              <a:rect l="l" t="t" r="r" b="b"/>
              <a:pathLst>
                <a:path w="538479" h="50800">
                  <a:moveTo>
                    <a:pt x="53848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528332" y="12700"/>
                  </a:lnTo>
                  <a:lnTo>
                    <a:pt x="528332" y="50800"/>
                  </a:lnTo>
                  <a:lnTo>
                    <a:pt x="538480" y="50800"/>
                  </a:lnTo>
                  <a:lnTo>
                    <a:pt x="53848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471142" y="6786667"/>
              <a:ext cx="538480" cy="50800"/>
            </a:xfrm>
            <a:custGeom>
              <a:avLst/>
              <a:gdLst/>
              <a:ahLst/>
              <a:cxnLst/>
              <a:rect l="l" t="t" r="r" b="b"/>
              <a:pathLst>
                <a:path w="538479" h="50800">
                  <a:moveTo>
                    <a:pt x="0" y="10160"/>
                  </a:moveTo>
                  <a:lnTo>
                    <a:pt x="0" y="0"/>
                  </a:lnTo>
                  <a:lnTo>
                    <a:pt x="538480" y="0"/>
                  </a:lnTo>
                  <a:lnTo>
                    <a:pt x="538480" y="50800"/>
                  </a:lnTo>
                  <a:lnTo>
                    <a:pt x="528332" y="50800"/>
                  </a:lnTo>
                  <a:lnTo>
                    <a:pt x="528332" y="12700"/>
                  </a:lnTo>
                  <a:lnTo>
                    <a:pt x="0" y="101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139671" y="6857802"/>
              <a:ext cx="530860" cy="370840"/>
            </a:xfrm>
            <a:custGeom>
              <a:avLst/>
              <a:gdLst/>
              <a:ahLst/>
              <a:cxnLst/>
              <a:rect l="l" t="t" r="r" b="b"/>
              <a:pathLst>
                <a:path w="530860" h="370840">
                  <a:moveTo>
                    <a:pt x="530860" y="0"/>
                  </a:moveTo>
                  <a:lnTo>
                    <a:pt x="0" y="5067"/>
                  </a:lnTo>
                  <a:lnTo>
                    <a:pt x="0" y="370839"/>
                  </a:lnTo>
                  <a:lnTo>
                    <a:pt x="530860" y="370839"/>
                  </a:lnTo>
                  <a:lnTo>
                    <a:pt x="530860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139671" y="6857802"/>
              <a:ext cx="892810" cy="431800"/>
            </a:xfrm>
            <a:custGeom>
              <a:avLst/>
              <a:gdLst/>
              <a:ahLst/>
              <a:cxnLst/>
              <a:rect l="l" t="t" r="r" b="b"/>
              <a:pathLst>
                <a:path w="892810" h="431800">
                  <a:moveTo>
                    <a:pt x="0" y="5067"/>
                  </a:moveTo>
                  <a:lnTo>
                    <a:pt x="0" y="370839"/>
                  </a:lnTo>
                  <a:lnTo>
                    <a:pt x="530860" y="370839"/>
                  </a:lnTo>
                  <a:lnTo>
                    <a:pt x="530860" y="0"/>
                  </a:lnTo>
                  <a:lnTo>
                    <a:pt x="0" y="5067"/>
                  </a:lnTo>
                  <a:close/>
                </a:path>
                <a:path w="892810" h="431800">
                  <a:moveTo>
                    <a:pt x="534670" y="370839"/>
                  </a:moveTo>
                  <a:lnTo>
                    <a:pt x="892810" y="370839"/>
                  </a:lnTo>
                  <a:lnTo>
                    <a:pt x="892810" y="431799"/>
                  </a:lnTo>
                  <a:lnTo>
                    <a:pt x="534670" y="431799"/>
                  </a:lnTo>
                  <a:lnTo>
                    <a:pt x="534670" y="3708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176219" y="6880021"/>
              <a:ext cx="101600" cy="27940"/>
            </a:xfrm>
            <a:custGeom>
              <a:avLst/>
              <a:gdLst/>
              <a:ahLst/>
              <a:cxnLst/>
              <a:rect l="l" t="t" r="r" b="b"/>
              <a:pathLst>
                <a:path w="101600" h="27940">
                  <a:moveTo>
                    <a:pt x="101600" y="0"/>
                  </a:moveTo>
                  <a:lnTo>
                    <a:pt x="0" y="0"/>
                  </a:lnTo>
                  <a:lnTo>
                    <a:pt x="0" y="27939"/>
                  </a:lnTo>
                  <a:lnTo>
                    <a:pt x="101600" y="27939"/>
                  </a:lnTo>
                  <a:lnTo>
                    <a:pt x="10160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166338" y="7007656"/>
              <a:ext cx="86360" cy="73660"/>
            </a:xfrm>
            <a:custGeom>
              <a:avLst/>
              <a:gdLst/>
              <a:ahLst/>
              <a:cxnLst/>
              <a:rect l="l" t="t" r="r" b="b"/>
              <a:pathLst>
                <a:path w="86360" h="73659">
                  <a:moveTo>
                    <a:pt x="86360" y="0"/>
                  </a:moveTo>
                  <a:lnTo>
                    <a:pt x="0" y="0"/>
                  </a:lnTo>
                  <a:lnTo>
                    <a:pt x="0" y="73660"/>
                  </a:lnTo>
                  <a:lnTo>
                    <a:pt x="86360" y="73660"/>
                  </a:lnTo>
                  <a:lnTo>
                    <a:pt x="863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166338" y="7007656"/>
              <a:ext cx="86360" cy="73660"/>
            </a:xfrm>
            <a:custGeom>
              <a:avLst/>
              <a:gdLst/>
              <a:ahLst/>
              <a:cxnLst/>
              <a:rect l="l" t="t" r="r" b="b"/>
              <a:pathLst>
                <a:path w="86360" h="73659">
                  <a:moveTo>
                    <a:pt x="86360" y="73660"/>
                  </a:moveTo>
                  <a:lnTo>
                    <a:pt x="0" y="73660"/>
                  </a:lnTo>
                  <a:lnTo>
                    <a:pt x="0" y="0"/>
                  </a:lnTo>
                  <a:lnTo>
                    <a:pt x="86360" y="0"/>
                  </a:lnTo>
                  <a:lnTo>
                    <a:pt x="86360" y="736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02241" y="6975906"/>
              <a:ext cx="142239" cy="137160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3627979" y="7033060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754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7729"/>
                  </a:lnTo>
                  <a:lnTo>
                    <a:pt x="5118" y="22847"/>
                  </a:lnTo>
                  <a:lnTo>
                    <a:pt x="17754" y="22847"/>
                  </a:lnTo>
                  <a:lnTo>
                    <a:pt x="22860" y="17729"/>
                  </a:lnTo>
                  <a:lnTo>
                    <a:pt x="22860" y="11417"/>
                  </a:lnTo>
                  <a:lnTo>
                    <a:pt x="22860" y="5118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627979" y="7033060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22860" y="11417"/>
                  </a:moveTo>
                  <a:lnTo>
                    <a:pt x="22860" y="17729"/>
                  </a:lnTo>
                  <a:lnTo>
                    <a:pt x="17754" y="22847"/>
                  </a:lnTo>
                  <a:lnTo>
                    <a:pt x="11442" y="22847"/>
                  </a:lnTo>
                  <a:lnTo>
                    <a:pt x="5118" y="22847"/>
                  </a:lnTo>
                  <a:lnTo>
                    <a:pt x="0" y="17729"/>
                  </a:lnTo>
                  <a:lnTo>
                    <a:pt x="0" y="11417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1442" y="0"/>
                  </a:lnTo>
                  <a:lnTo>
                    <a:pt x="17754" y="0"/>
                  </a:lnTo>
                  <a:lnTo>
                    <a:pt x="22860" y="5118"/>
                  </a:lnTo>
                  <a:lnTo>
                    <a:pt x="22860" y="114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634333" y="7027963"/>
              <a:ext cx="10160" cy="33655"/>
            </a:xfrm>
            <a:custGeom>
              <a:avLst/>
              <a:gdLst/>
              <a:ahLst/>
              <a:cxnLst/>
              <a:rect l="l" t="t" r="r" b="b"/>
              <a:pathLst>
                <a:path w="10160" h="33654">
                  <a:moveTo>
                    <a:pt x="10160" y="0"/>
                  </a:moveTo>
                  <a:lnTo>
                    <a:pt x="0" y="0"/>
                  </a:lnTo>
                  <a:lnTo>
                    <a:pt x="0" y="33032"/>
                  </a:lnTo>
                  <a:lnTo>
                    <a:pt x="10160" y="33032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188195" y="6857809"/>
              <a:ext cx="481330" cy="43180"/>
            </a:xfrm>
            <a:custGeom>
              <a:avLst/>
              <a:gdLst/>
              <a:ahLst/>
              <a:cxnLst/>
              <a:rect l="l" t="t" r="r" b="b"/>
              <a:pathLst>
                <a:path w="481329" h="43179">
                  <a:moveTo>
                    <a:pt x="9029" y="37693"/>
                  </a:moveTo>
                  <a:lnTo>
                    <a:pt x="8737" y="36957"/>
                  </a:lnTo>
                  <a:lnTo>
                    <a:pt x="7696" y="35915"/>
                  </a:lnTo>
                  <a:lnTo>
                    <a:pt x="6616" y="35306"/>
                  </a:lnTo>
                  <a:lnTo>
                    <a:pt x="5283" y="34721"/>
                  </a:lnTo>
                  <a:lnTo>
                    <a:pt x="3670" y="33972"/>
                  </a:lnTo>
                  <a:lnTo>
                    <a:pt x="3175" y="33667"/>
                  </a:lnTo>
                  <a:lnTo>
                    <a:pt x="3035" y="33439"/>
                  </a:lnTo>
                  <a:lnTo>
                    <a:pt x="3035" y="32435"/>
                  </a:lnTo>
                  <a:lnTo>
                    <a:pt x="3708" y="32067"/>
                  </a:lnTo>
                  <a:lnTo>
                    <a:pt x="5981" y="32067"/>
                  </a:lnTo>
                  <a:lnTo>
                    <a:pt x="6997" y="32283"/>
                  </a:lnTo>
                  <a:lnTo>
                    <a:pt x="8102" y="32727"/>
                  </a:lnTo>
                  <a:lnTo>
                    <a:pt x="8102" y="32067"/>
                  </a:lnTo>
                  <a:lnTo>
                    <a:pt x="8102" y="30480"/>
                  </a:lnTo>
                  <a:lnTo>
                    <a:pt x="6616" y="30187"/>
                  </a:lnTo>
                  <a:lnTo>
                    <a:pt x="5486" y="30035"/>
                  </a:lnTo>
                  <a:lnTo>
                    <a:pt x="3289" y="30035"/>
                  </a:lnTo>
                  <a:lnTo>
                    <a:pt x="2146" y="30353"/>
                  </a:lnTo>
                  <a:lnTo>
                    <a:pt x="368" y="31584"/>
                  </a:lnTo>
                  <a:lnTo>
                    <a:pt x="25" y="32283"/>
                  </a:lnTo>
                  <a:lnTo>
                    <a:pt x="0" y="34721"/>
                  </a:lnTo>
                  <a:lnTo>
                    <a:pt x="228" y="35306"/>
                  </a:lnTo>
                  <a:lnTo>
                    <a:pt x="1320" y="36347"/>
                  </a:lnTo>
                  <a:lnTo>
                    <a:pt x="2336" y="36880"/>
                  </a:lnTo>
                  <a:lnTo>
                    <a:pt x="4762" y="37896"/>
                  </a:lnTo>
                  <a:lnTo>
                    <a:pt x="5295" y="38163"/>
                  </a:lnTo>
                  <a:lnTo>
                    <a:pt x="5715" y="38557"/>
                  </a:lnTo>
                  <a:lnTo>
                    <a:pt x="5727" y="39865"/>
                  </a:lnTo>
                  <a:lnTo>
                    <a:pt x="5105" y="40182"/>
                  </a:lnTo>
                  <a:lnTo>
                    <a:pt x="2667" y="40182"/>
                  </a:lnTo>
                  <a:lnTo>
                    <a:pt x="1485" y="39992"/>
                  </a:lnTo>
                  <a:lnTo>
                    <a:pt x="165" y="39560"/>
                  </a:lnTo>
                  <a:lnTo>
                    <a:pt x="165" y="41897"/>
                  </a:lnTo>
                  <a:lnTo>
                    <a:pt x="1397" y="42189"/>
                  </a:lnTo>
                  <a:lnTo>
                    <a:pt x="2616" y="42329"/>
                  </a:lnTo>
                  <a:lnTo>
                    <a:pt x="5270" y="42329"/>
                  </a:lnTo>
                  <a:lnTo>
                    <a:pt x="6451" y="42075"/>
                  </a:lnTo>
                  <a:lnTo>
                    <a:pt x="8470" y="40843"/>
                  </a:lnTo>
                  <a:lnTo>
                    <a:pt x="8851" y="40182"/>
                  </a:lnTo>
                  <a:lnTo>
                    <a:pt x="8966" y="39992"/>
                  </a:lnTo>
                  <a:lnTo>
                    <a:pt x="9029" y="37693"/>
                  </a:lnTo>
                  <a:close/>
                </a:path>
                <a:path w="481329" h="43179">
                  <a:moveTo>
                    <a:pt x="14198" y="30251"/>
                  </a:moveTo>
                  <a:lnTo>
                    <a:pt x="10896" y="30251"/>
                  </a:lnTo>
                  <a:lnTo>
                    <a:pt x="10896" y="42100"/>
                  </a:lnTo>
                  <a:lnTo>
                    <a:pt x="14198" y="42100"/>
                  </a:lnTo>
                  <a:lnTo>
                    <a:pt x="14198" y="30251"/>
                  </a:lnTo>
                  <a:close/>
                </a:path>
                <a:path w="481329" h="43179">
                  <a:moveTo>
                    <a:pt x="25857" y="39839"/>
                  </a:moveTo>
                  <a:lnTo>
                    <a:pt x="20434" y="39839"/>
                  </a:lnTo>
                  <a:lnTo>
                    <a:pt x="20434" y="37020"/>
                  </a:lnTo>
                  <a:lnTo>
                    <a:pt x="25031" y="37020"/>
                  </a:lnTo>
                  <a:lnTo>
                    <a:pt x="25031" y="35077"/>
                  </a:lnTo>
                  <a:lnTo>
                    <a:pt x="20434" y="35077"/>
                  </a:lnTo>
                  <a:lnTo>
                    <a:pt x="20434" y="32397"/>
                  </a:lnTo>
                  <a:lnTo>
                    <a:pt x="25717" y="32397"/>
                  </a:lnTo>
                  <a:lnTo>
                    <a:pt x="25717" y="30251"/>
                  </a:lnTo>
                  <a:lnTo>
                    <a:pt x="17233" y="30251"/>
                  </a:lnTo>
                  <a:lnTo>
                    <a:pt x="17233" y="42100"/>
                  </a:lnTo>
                  <a:lnTo>
                    <a:pt x="25857" y="42100"/>
                  </a:lnTo>
                  <a:lnTo>
                    <a:pt x="25857" y="39839"/>
                  </a:lnTo>
                  <a:close/>
                </a:path>
                <a:path w="481329" h="43179">
                  <a:moveTo>
                    <a:pt x="42430" y="30251"/>
                  </a:moveTo>
                  <a:lnTo>
                    <a:pt x="38354" y="30251"/>
                  </a:lnTo>
                  <a:lnTo>
                    <a:pt x="35293" y="37833"/>
                  </a:lnTo>
                  <a:lnTo>
                    <a:pt x="33680" y="33705"/>
                  </a:lnTo>
                  <a:lnTo>
                    <a:pt x="32321" y="30251"/>
                  </a:lnTo>
                  <a:lnTo>
                    <a:pt x="28016" y="30251"/>
                  </a:lnTo>
                  <a:lnTo>
                    <a:pt x="28016" y="42100"/>
                  </a:lnTo>
                  <a:lnTo>
                    <a:pt x="30353" y="42100"/>
                  </a:lnTo>
                  <a:lnTo>
                    <a:pt x="30353" y="33705"/>
                  </a:lnTo>
                  <a:lnTo>
                    <a:pt x="33756" y="42214"/>
                  </a:lnTo>
                  <a:lnTo>
                    <a:pt x="35814" y="42214"/>
                  </a:lnTo>
                  <a:lnTo>
                    <a:pt x="37604" y="37833"/>
                  </a:lnTo>
                  <a:lnTo>
                    <a:pt x="39281" y="33705"/>
                  </a:lnTo>
                  <a:lnTo>
                    <a:pt x="39281" y="42100"/>
                  </a:lnTo>
                  <a:lnTo>
                    <a:pt x="42430" y="42100"/>
                  </a:lnTo>
                  <a:lnTo>
                    <a:pt x="42430" y="33705"/>
                  </a:lnTo>
                  <a:lnTo>
                    <a:pt x="42430" y="30251"/>
                  </a:lnTo>
                  <a:close/>
                </a:path>
                <a:path w="481329" h="43179">
                  <a:moveTo>
                    <a:pt x="54076" y="39839"/>
                  </a:moveTo>
                  <a:lnTo>
                    <a:pt x="48653" y="39839"/>
                  </a:lnTo>
                  <a:lnTo>
                    <a:pt x="48653" y="37020"/>
                  </a:lnTo>
                  <a:lnTo>
                    <a:pt x="53263" y="37020"/>
                  </a:lnTo>
                  <a:lnTo>
                    <a:pt x="53263" y="35077"/>
                  </a:lnTo>
                  <a:lnTo>
                    <a:pt x="48653" y="35077"/>
                  </a:lnTo>
                  <a:lnTo>
                    <a:pt x="48653" y="32397"/>
                  </a:lnTo>
                  <a:lnTo>
                    <a:pt x="53949" y="32397"/>
                  </a:lnTo>
                  <a:lnTo>
                    <a:pt x="53949" y="30251"/>
                  </a:lnTo>
                  <a:lnTo>
                    <a:pt x="45453" y="30251"/>
                  </a:lnTo>
                  <a:lnTo>
                    <a:pt x="45453" y="42100"/>
                  </a:lnTo>
                  <a:lnTo>
                    <a:pt x="54076" y="42100"/>
                  </a:lnTo>
                  <a:lnTo>
                    <a:pt x="54076" y="39839"/>
                  </a:lnTo>
                  <a:close/>
                </a:path>
                <a:path w="481329" h="43179">
                  <a:moveTo>
                    <a:pt x="66484" y="30251"/>
                  </a:moveTo>
                  <a:lnTo>
                    <a:pt x="64160" y="30251"/>
                  </a:lnTo>
                  <a:lnTo>
                    <a:pt x="64160" y="38176"/>
                  </a:lnTo>
                  <a:lnTo>
                    <a:pt x="62052" y="34061"/>
                  </a:lnTo>
                  <a:lnTo>
                    <a:pt x="60096" y="30251"/>
                  </a:lnTo>
                  <a:lnTo>
                    <a:pt x="56261" y="30251"/>
                  </a:lnTo>
                  <a:lnTo>
                    <a:pt x="56261" y="42100"/>
                  </a:lnTo>
                  <a:lnTo>
                    <a:pt x="58585" y="42100"/>
                  </a:lnTo>
                  <a:lnTo>
                    <a:pt x="58585" y="34061"/>
                  </a:lnTo>
                  <a:lnTo>
                    <a:pt x="62776" y="42100"/>
                  </a:lnTo>
                  <a:lnTo>
                    <a:pt x="66484" y="42100"/>
                  </a:lnTo>
                  <a:lnTo>
                    <a:pt x="66484" y="38176"/>
                  </a:lnTo>
                  <a:lnTo>
                    <a:pt x="66484" y="30251"/>
                  </a:lnTo>
                  <a:close/>
                </a:path>
                <a:path w="481329" h="43179">
                  <a:moveTo>
                    <a:pt x="77711" y="37693"/>
                  </a:moveTo>
                  <a:lnTo>
                    <a:pt x="72339" y="33972"/>
                  </a:lnTo>
                  <a:lnTo>
                    <a:pt x="71856" y="33667"/>
                  </a:lnTo>
                  <a:lnTo>
                    <a:pt x="71729" y="32435"/>
                  </a:lnTo>
                  <a:lnTo>
                    <a:pt x="72390" y="32067"/>
                  </a:lnTo>
                  <a:lnTo>
                    <a:pt x="74663" y="32067"/>
                  </a:lnTo>
                  <a:lnTo>
                    <a:pt x="75679" y="32283"/>
                  </a:lnTo>
                  <a:lnTo>
                    <a:pt x="76784" y="32727"/>
                  </a:lnTo>
                  <a:lnTo>
                    <a:pt x="76784" y="32067"/>
                  </a:lnTo>
                  <a:lnTo>
                    <a:pt x="76784" y="30480"/>
                  </a:lnTo>
                  <a:lnTo>
                    <a:pt x="75222" y="30175"/>
                  </a:lnTo>
                  <a:lnTo>
                    <a:pt x="74180" y="30035"/>
                  </a:lnTo>
                  <a:lnTo>
                    <a:pt x="71983" y="30035"/>
                  </a:lnTo>
                  <a:lnTo>
                    <a:pt x="70827" y="30353"/>
                  </a:lnTo>
                  <a:lnTo>
                    <a:pt x="69049" y="31584"/>
                  </a:lnTo>
                  <a:lnTo>
                    <a:pt x="68707" y="32283"/>
                  </a:lnTo>
                  <a:lnTo>
                    <a:pt x="68605" y="34556"/>
                  </a:lnTo>
                  <a:lnTo>
                    <a:pt x="68910" y="35306"/>
                  </a:lnTo>
                  <a:lnTo>
                    <a:pt x="70002" y="36360"/>
                  </a:lnTo>
                  <a:lnTo>
                    <a:pt x="71018" y="36893"/>
                  </a:lnTo>
                  <a:lnTo>
                    <a:pt x="73444" y="37896"/>
                  </a:lnTo>
                  <a:lnTo>
                    <a:pt x="73990" y="38163"/>
                  </a:lnTo>
                  <a:lnTo>
                    <a:pt x="74409" y="38557"/>
                  </a:lnTo>
                  <a:lnTo>
                    <a:pt x="74409" y="39865"/>
                  </a:lnTo>
                  <a:lnTo>
                    <a:pt x="73799" y="40182"/>
                  </a:lnTo>
                  <a:lnTo>
                    <a:pt x="71348" y="40182"/>
                  </a:lnTo>
                  <a:lnTo>
                    <a:pt x="70167" y="39992"/>
                  </a:lnTo>
                  <a:lnTo>
                    <a:pt x="68846" y="39560"/>
                  </a:lnTo>
                  <a:lnTo>
                    <a:pt x="68846" y="41897"/>
                  </a:lnTo>
                  <a:lnTo>
                    <a:pt x="70078" y="42189"/>
                  </a:lnTo>
                  <a:lnTo>
                    <a:pt x="71297" y="42329"/>
                  </a:lnTo>
                  <a:lnTo>
                    <a:pt x="73952" y="42329"/>
                  </a:lnTo>
                  <a:lnTo>
                    <a:pt x="75133" y="42075"/>
                  </a:lnTo>
                  <a:lnTo>
                    <a:pt x="77152" y="40843"/>
                  </a:lnTo>
                  <a:lnTo>
                    <a:pt x="77533" y="40182"/>
                  </a:lnTo>
                  <a:lnTo>
                    <a:pt x="77647" y="39992"/>
                  </a:lnTo>
                  <a:lnTo>
                    <a:pt x="77711" y="37693"/>
                  </a:lnTo>
                  <a:close/>
                </a:path>
                <a:path w="481329" h="43179">
                  <a:moveTo>
                    <a:pt x="481063" y="0"/>
                  </a:moveTo>
                  <a:lnTo>
                    <a:pt x="402336" y="0"/>
                  </a:lnTo>
                  <a:lnTo>
                    <a:pt x="402336" y="43167"/>
                  </a:lnTo>
                  <a:lnTo>
                    <a:pt x="481063" y="43167"/>
                  </a:lnTo>
                  <a:lnTo>
                    <a:pt x="4810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590531" y="6857809"/>
              <a:ext cx="78740" cy="43180"/>
            </a:xfrm>
            <a:custGeom>
              <a:avLst/>
              <a:gdLst/>
              <a:ahLst/>
              <a:cxnLst/>
              <a:rect l="l" t="t" r="r" b="b"/>
              <a:pathLst>
                <a:path w="78739" h="43179">
                  <a:moveTo>
                    <a:pt x="78727" y="43167"/>
                  </a:moveTo>
                  <a:lnTo>
                    <a:pt x="0" y="43167"/>
                  </a:lnTo>
                  <a:lnTo>
                    <a:pt x="0" y="0"/>
                  </a:lnTo>
                  <a:lnTo>
                    <a:pt x="78727" y="0"/>
                  </a:lnTo>
                  <a:lnTo>
                    <a:pt x="78727" y="4316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628631" y="6857796"/>
              <a:ext cx="40640" cy="15240"/>
            </a:xfrm>
            <a:custGeom>
              <a:avLst/>
              <a:gdLst/>
              <a:ahLst/>
              <a:cxnLst/>
              <a:rect l="l" t="t" r="r" b="b"/>
              <a:pathLst>
                <a:path w="40639" h="15240">
                  <a:moveTo>
                    <a:pt x="40627" y="0"/>
                  </a:moveTo>
                  <a:lnTo>
                    <a:pt x="0" y="0"/>
                  </a:lnTo>
                  <a:lnTo>
                    <a:pt x="0" y="15227"/>
                  </a:lnTo>
                  <a:lnTo>
                    <a:pt x="40627" y="15227"/>
                  </a:lnTo>
                  <a:lnTo>
                    <a:pt x="4062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628631" y="6857796"/>
              <a:ext cx="40640" cy="15240"/>
            </a:xfrm>
            <a:custGeom>
              <a:avLst/>
              <a:gdLst/>
              <a:ahLst/>
              <a:cxnLst/>
              <a:rect l="l" t="t" r="r" b="b"/>
              <a:pathLst>
                <a:path w="40639" h="15240">
                  <a:moveTo>
                    <a:pt x="40627" y="15227"/>
                  </a:moveTo>
                  <a:lnTo>
                    <a:pt x="0" y="15227"/>
                  </a:lnTo>
                  <a:lnTo>
                    <a:pt x="0" y="0"/>
                  </a:lnTo>
                  <a:lnTo>
                    <a:pt x="40627" y="0"/>
                  </a:lnTo>
                  <a:lnTo>
                    <a:pt x="40627" y="152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604737" y="6871786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0" y="0"/>
                  </a:moveTo>
                  <a:lnTo>
                    <a:pt x="50" y="1778"/>
                  </a:lnTo>
                  <a:lnTo>
                    <a:pt x="4013" y="4216"/>
                  </a:lnTo>
                  <a:lnTo>
                    <a:pt x="5537" y="4775"/>
                  </a:lnTo>
                  <a:lnTo>
                    <a:pt x="4876" y="5842"/>
                  </a:lnTo>
                  <a:lnTo>
                    <a:pt x="2438" y="9385"/>
                  </a:lnTo>
                  <a:lnTo>
                    <a:pt x="2133" y="10909"/>
                  </a:lnTo>
                  <a:lnTo>
                    <a:pt x="4216" y="12446"/>
                  </a:lnTo>
                  <a:lnTo>
                    <a:pt x="4775" y="12344"/>
                  </a:lnTo>
                  <a:lnTo>
                    <a:pt x="5384" y="11684"/>
                  </a:lnTo>
                  <a:lnTo>
                    <a:pt x="4660" y="11468"/>
                  </a:lnTo>
                  <a:lnTo>
                    <a:pt x="4724" y="11010"/>
                  </a:lnTo>
                  <a:lnTo>
                    <a:pt x="4165" y="10718"/>
                  </a:lnTo>
                  <a:lnTo>
                    <a:pt x="3352" y="10414"/>
                  </a:lnTo>
                  <a:lnTo>
                    <a:pt x="5181" y="7975"/>
                  </a:lnTo>
                  <a:lnTo>
                    <a:pt x="6248" y="6184"/>
                  </a:lnTo>
                  <a:lnTo>
                    <a:pt x="7010" y="4508"/>
                  </a:lnTo>
                  <a:lnTo>
                    <a:pt x="3860" y="1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604737" y="6871786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4876" y="5842"/>
                  </a:moveTo>
                  <a:lnTo>
                    <a:pt x="2438" y="9385"/>
                  </a:lnTo>
                  <a:lnTo>
                    <a:pt x="2133" y="10909"/>
                  </a:lnTo>
                  <a:lnTo>
                    <a:pt x="3098" y="11620"/>
                  </a:lnTo>
                  <a:lnTo>
                    <a:pt x="4216" y="12446"/>
                  </a:lnTo>
                  <a:lnTo>
                    <a:pt x="4775" y="12344"/>
                  </a:lnTo>
                  <a:lnTo>
                    <a:pt x="5384" y="11684"/>
                  </a:lnTo>
                  <a:lnTo>
                    <a:pt x="4660" y="11468"/>
                  </a:lnTo>
                  <a:lnTo>
                    <a:pt x="4724" y="11010"/>
                  </a:lnTo>
                  <a:lnTo>
                    <a:pt x="4165" y="10718"/>
                  </a:lnTo>
                  <a:lnTo>
                    <a:pt x="3352" y="10414"/>
                  </a:lnTo>
                  <a:lnTo>
                    <a:pt x="4254" y="9194"/>
                  </a:lnTo>
                  <a:lnTo>
                    <a:pt x="5181" y="7975"/>
                  </a:lnTo>
                  <a:lnTo>
                    <a:pt x="6248" y="6184"/>
                  </a:lnTo>
                  <a:lnTo>
                    <a:pt x="7010" y="4508"/>
                  </a:lnTo>
                  <a:lnTo>
                    <a:pt x="5435" y="3251"/>
                  </a:lnTo>
                  <a:lnTo>
                    <a:pt x="3860" y="1981"/>
                  </a:lnTo>
                  <a:lnTo>
                    <a:pt x="0" y="0"/>
                  </a:lnTo>
                  <a:lnTo>
                    <a:pt x="50" y="1778"/>
                  </a:lnTo>
                  <a:lnTo>
                    <a:pt x="4013" y="4216"/>
                  </a:lnTo>
                  <a:lnTo>
                    <a:pt x="5537" y="4775"/>
                  </a:lnTo>
                  <a:lnTo>
                    <a:pt x="4876" y="584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611695" y="6871018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5" h="15875">
                  <a:moveTo>
                    <a:pt x="10126" y="12915"/>
                  </a:moveTo>
                  <a:lnTo>
                    <a:pt x="7772" y="12915"/>
                  </a:lnTo>
                  <a:lnTo>
                    <a:pt x="6857" y="15392"/>
                  </a:lnTo>
                  <a:lnTo>
                    <a:pt x="10109" y="14681"/>
                  </a:lnTo>
                  <a:lnTo>
                    <a:pt x="10126" y="12915"/>
                  </a:lnTo>
                  <a:close/>
                </a:path>
                <a:path w="10795" h="15875">
                  <a:moveTo>
                    <a:pt x="10139" y="11633"/>
                  </a:moveTo>
                  <a:lnTo>
                    <a:pt x="5549" y="11633"/>
                  </a:lnTo>
                  <a:lnTo>
                    <a:pt x="4419" y="13919"/>
                  </a:lnTo>
                  <a:lnTo>
                    <a:pt x="7772" y="12915"/>
                  </a:lnTo>
                  <a:lnTo>
                    <a:pt x="10126" y="12915"/>
                  </a:lnTo>
                  <a:lnTo>
                    <a:pt x="10139" y="11633"/>
                  </a:lnTo>
                  <a:close/>
                </a:path>
                <a:path w="10795" h="15875">
                  <a:moveTo>
                    <a:pt x="1460" y="6603"/>
                  </a:moveTo>
                  <a:lnTo>
                    <a:pt x="101" y="6857"/>
                  </a:lnTo>
                  <a:lnTo>
                    <a:pt x="0" y="13360"/>
                  </a:lnTo>
                  <a:lnTo>
                    <a:pt x="5549" y="11633"/>
                  </a:lnTo>
                  <a:lnTo>
                    <a:pt x="10139" y="11633"/>
                  </a:lnTo>
                  <a:lnTo>
                    <a:pt x="10147" y="10871"/>
                  </a:lnTo>
                  <a:lnTo>
                    <a:pt x="1676" y="10871"/>
                  </a:lnTo>
                  <a:lnTo>
                    <a:pt x="1574" y="8077"/>
                  </a:lnTo>
                  <a:lnTo>
                    <a:pt x="1460" y="6603"/>
                  </a:lnTo>
                  <a:close/>
                </a:path>
                <a:path w="10795" h="15875">
                  <a:moveTo>
                    <a:pt x="3047" y="1422"/>
                  </a:moveTo>
                  <a:lnTo>
                    <a:pt x="2184" y="2590"/>
                  </a:lnTo>
                  <a:lnTo>
                    <a:pt x="2235" y="10820"/>
                  </a:lnTo>
                  <a:lnTo>
                    <a:pt x="1676" y="10871"/>
                  </a:lnTo>
                  <a:lnTo>
                    <a:pt x="10147" y="10871"/>
                  </a:lnTo>
                  <a:lnTo>
                    <a:pt x="5892" y="10782"/>
                  </a:lnTo>
                  <a:lnTo>
                    <a:pt x="3809" y="10718"/>
                  </a:lnTo>
                  <a:lnTo>
                    <a:pt x="3708" y="2590"/>
                  </a:lnTo>
                  <a:lnTo>
                    <a:pt x="3047" y="1422"/>
                  </a:lnTo>
                  <a:close/>
                </a:path>
                <a:path w="10795" h="15875">
                  <a:moveTo>
                    <a:pt x="7569" y="1523"/>
                  </a:moveTo>
                  <a:lnTo>
                    <a:pt x="6603" y="2590"/>
                  </a:lnTo>
                  <a:lnTo>
                    <a:pt x="6502" y="10718"/>
                  </a:lnTo>
                  <a:lnTo>
                    <a:pt x="5892" y="10782"/>
                  </a:lnTo>
                  <a:lnTo>
                    <a:pt x="10148" y="10782"/>
                  </a:lnTo>
                  <a:lnTo>
                    <a:pt x="8077" y="10667"/>
                  </a:lnTo>
                  <a:lnTo>
                    <a:pt x="7975" y="2590"/>
                  </a:lnTo>
                  <a:lnTo>
                    <a:pt x="7569" y="1523"/>
                  </a:lnTo>
                  <a:close/>
                </a:path>
                <a:path w="10795" h="15875">
                  <a:moveTo>
                    <a:pt x="5130" y="0"/>
                  </a:moveTo>
                  <a:lnTo>
                    <a:pt x="4419" y="1282"/>
                  </a:lnTo>
                  <a:lnTo>
                    <a:pt x="4317" y="10718"/>
                  </a:lnTo>
                  <a:lnTo>
                    <a:pt x="5892" y="10718"/>
                  </a:lnTo>
                  <a:lnTo>
                    <a:pt x="5892" y="1117"/>
                  </a:lnTo>
                  <a:lnTo>
                    <a:pt x="5130" y="0"/>
                  </a:lnTo>
                  <a:close/>
                </a:path>
                <a:path w="10795" h="15875">
                  <a:moveTo>
                    <a:pt x="9550" y="3416"/>
                  </a:moveTo>
                  <a:lnTo>
                    <a:pt x="8709" y="4571"/>
                  </a:lnTo>
                  <a:lnTo>
                    <a:pt x="8689" y="6603"/>
                  </a:lnTo>
                  <a:lnTo>
                    <a:pt x="8801" y="10629"/>
                  </a:lnTo>
                  <a:lnTo>
                    <a:pt x="8077" y="10667"/>
                  </a:lnTo>
                  <a:lnTo>
                    <a:pt x="10149" y="10667"/>
                  </a:lnTo>
                  <a:lnTo>
                    <a:pt x="10210" y="4571"/>
                  </a:lnTo>
                  <a:lnTo>
                    <a:pt x="9550" y="34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611695" y="6871018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5" h="15875">
                  <a:moveTo>
                    <a:pt x="101" y="6857"/>
                  </a:moveTo>
                  <a:lnTo>
                    <a:pt x="0" y="13360"/>
                  </a:lnTo>
                  <a:lnTo>
                    <a:pt x="5549" y="11633"/>
                  </a:lnTo>
                  <a:lnTo>
                    <a:pt x="4419" y="13919"/>
                  </a:lnTo>
                  <a:lnTo>
                    <a:pt x="7772" y="12915"/>
                  </a:lnTo>
                  <a:lnTo>
                    <a:pt x="6857" y="15392"/>
                  </a:lnTo>
                  <a:lnTo>
                    <a:pt x="10109" y="14681"/>
                  </a:lnTo>
                  <a:lnTo>
                    <a:pt x="10210" y="4571"/>
                  </a:lnTo>
                  <a:lnTo>
                    <a:pt x="9550" y="3416"/>
                  </a:lnTo>
                  <a:lnTo>
                    <a:pt x="8635" y="4673"/>
                  </a:lnTo>
                  <a:lnTo>
                    <a:pt x="8801" y="10629"/>
                  </a:lnTo>
                  <a:lnTo>
                    <a:pt x="8077" y="10667"/>
                  </a:lnTo>
                  <a:lnTo>
                    <a:pt x="7975" y="2590"/>
                  </a:lnTo>
                  <a:lnTo>
                    <a:pt x="7569" y="1523"/>
                  </a:lnTo>
                  <a:lnTo>
                    <a:pt x="6603" y="2590"/>
                  </a:lnTo>
                  <a:lnTo>
                    <a:pt x="6502" y="10718"/>
                  </a:lnTo>
                  <a:lnTo>
                    <a:pt x="5892" y="10782"/>
                  </a:lnTo>
                  <a:lnTo>
                    <a:pt x="5892" y="1117"/>
                  </a:lnTo>
                  <a:lnTo>
                    <a:pt x="5130" y="0"/>
                  </a:lnTo>
                  <a:lnTo>
                    <a:pt x="4419" y="1282"/>
                  </a:lnTo>
                  <a:lnTo>
                    <a:pt x="4317" y="10718"/>
                  </a:lnTo>
                  <a:lnTo>
                    <a:pt x="3809" y="10718"/>
                  </a:lnTo>
                  <a:lnTo>
                    <a:pt x="3708" y="2590"/>
                  </a:lnTo>
                  <a:lnTo>
                    <a:pt x="3047" y="1422"/>
                  </a:lnTo>
                  <a:lnTo>
                    <a:pt x="2184" y="2590"/>
                  </a:lnTo>
                  <a:lnTo>
                    <a:pt x="2235" y="10820"/>
                  </a:lnTo>
                  <a:lnTo>
                    <a:pt x="1676" y="10871"/>
                  </a:lnTo>
                  <a:lnTo>
                    <a:pt x="1574" y="8077"/>
                  </a:lnTo>
                  <a:lnTo>
                    <a:pt x="1460" y="6603"/>
                  </a:lnTo>
                  <a:lnTo>
                    <a:pt x="101" y="685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611603" y="6884320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29" h="9525">
                  <a:moveTo>
                    <a:pt x="3949" y="0"/>
                  </a:moveTo>
                  <a:lnTo>
                    <a:pt x="342" y="1282"/>
                  </a:lnTo>
                  <a:lnTo>
                    <a:pt x="0" y="4991"/>
                  </a:lnTo>
                  <a:lnTo>
                    <a:pt x="2133" y="6515"/>
                  </a:lnTo>
                  <a:lnTo>
                    <a:pt x="2082" y="9004"/>
                  </a:lnTo>
                  <a:lnTo>
                    <a:pt x="8432" y="8902"/>
                  </a:lnTo>
                  <a:lnTo>
                    <a:pt x="8369" y="6718"/>
                  </a:lnTo>
                  <a:lnTo>
                    <a:pt x="10960" y="4533"/>
                  </a:lnTo>
                  <a:lnTo>
                    <a:pt x="10571" y="3517"/>
                  </a:lnTo>
                  <a:lnTo>
                    <a:pt x="5079" y="3517"/>
                  </a:lnTo>
                  <a:lnTo>
                    <a:pt x="5688" y="2285"/>
                  </a:lnTo>
                  <a:lnTo>
                    <a:pt x="2781" y="2285"/>
                  </a:lnTo>
                  <a:lnTo>
                    <a:pt x="3949" y="0"/>
                  </a:lnTo>
                  <a:close/>
                </a:path>
                <a:path w="11429" h="9525">
                  <a:moveTo>
                    <a:pt x="10299" y="2806"/>
                  </a:moveTo>
                  <a:lnTo>
                    <a:pt x="5079" y="3517"/>
                  </a:lnTo>
                  <a:lnTo>
                    <a:pt x="10571" y="3517"/>
                  </a:lnTo>
                  <a:lnTo>
                    <a:pt x="10299" y="2806"/>
                  </a:lnTo>
                  <a:close/>
                </a:path>
                <a:path w="11429" h="9525">
                  <a:moveTo>
                    <a:pt x="6134" y="1384"/>
                  </a:moveTo>
                  <a:lnTo>
                    <a:pt x="2781" y="2285"/>
                  </a:lnTo>
                  <a:lnTo>
                    <a:pt x="5688" y="2285"/>
                  </a:lnTo>
                  <a:lnTo>
                    <a:pt x="6134" y="1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611603" y="6884320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29" h="9525">
                  <a:moveTo>
                    <a:pt x="342" y="1282"/>
                  </a:moveTo>
                  <a:lnTo>
                    <a:pt x="0" y="4991"/>
                  </a:lnTo>
                  <a:lnTo>
                    <a:pt x="2133" y="6515"/>
                  </a:lnTo>
                  <a:lnTo>
                    <a:pt x="2082" y="9004"/>
                  </a:lnTo>
                  <a:lnTo>
                    <a:pt x="8432" y="8902"/>
                  </a:lnTo>
                  <a:lnTo>
                    <a:pt x="8369" y="6718"/>
                  </a:lnTo>
                  <a:lnTo>
                    <a:pt x="10960" y="4533"/>
                  </a:lnTo>
                  <a:lnTo>
                    <a:pt x="10299" y="2806"/>
                  </a:lnTo>
                  <a:lnTo>
                    <a:pt x="5079" y="3517"/>
                  </a:lnTo>
                  <a:lnTo>
                    <a:pt x="6134" y="1384"/>
                  </a:lnTo>
                  <a:lnTo>
                    <a:pt x="2781" y="2285"/>
                  </a:lnTo>
                  <a:lnTo>
                    <a:pt x="3949" y="0"/>
                  </a:lnTo>
                  <a:lnTo>
                    <a:pt x="342" y="12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673386" y="6918756"/>
              <a:ext cx="358140" cy="309880"/>
            </a:xfrm>
            <a:custGeom>
              <a:avLst/>
              <a:gdLst/>
              <a:ahLst/>
              <a:cxnLst/>
              <a:rect l="l" t="t" r="r" b="b"/>
              <a:pathLst>
                <a:path w="358139" h="309879">
                  <a:moveTo>
                    <a:pt x="358139" y="0"/>
                  </a:moveTo>
                  <a:lnTo>
                    <a:pt x="0" y="0"/>
                  </a:lnTo>
                  <a:lnTo>
                    <a:pt x="0" y="309880"/>
                  </a:lnTo>
                  <a:lnTo>
                    <a:pt x="358139" y="309880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673386" y="6918756"/>
              <a:ext cx="358140" cy="309880"/>
            </a:xfrm>
            <a:custGeom>
              <a:avLst/>
              <a:gdLst/>
              <a:ahLst/>
              <a:cxnLst/>
              <a:rect l="l" t="t" r="r" b="b"/>
              <a:pathLst>
                <a:path w="358139" h="309879">
                  <a:moveTo>
                    <a:pt x="0" y="0"/>
                  </a:moveTo>
                  <a:lnTo>
                    <a:pt x="358139" y="0"/>
                  </a:lnTo>
                  <a:lnTo>
                    <a:pt x="358139" y="309880"/>
                  </a:lnTo>
                  <a:lnTo>
                    <a:pt x="0" y="30988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959263" y="6920902"/>
              <a:ext cx="71120" cy="39370"/>
            </a:xfrm>
            <a:custGeom>
              <a:avLst/>
              <a:gdLst/>
              <a:ahLst/>
              <a:cxnLst/>
              <a:rect l="l" t="t" r="r" b="b"/>
              <a:pathLst>
                <a:path w="71120" h="39370">
                  <a:moveTo>
                    <a:pt x="70865" y="0"/>
                  </a:moveTo>
                  <a:lnTo>
                    <a:pt x="0" y="0"/>
                  </a:lnTo>
                  <a:lnTo>
                    <a:pt x="0" y="38862"/>
                  </a:lnTo>
                  <a:lnTo>
                    <a:pt x="70865" y="38862"/>
                  </a:lnTo>
                  <a:lnTo>
                    <a:pt x="70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959263" y="6920902"/>
              <a:ext cx="71120" cy="39370"/>
            </a:xfrm>
            <a:custGeom>
              <a:avLst/>
              <a:gdLst/>
              <a:ahLst/>
              <a:cxnLst/>
              <a:rect l="l" t="t" r="r" b="b"/>
              <a:pathLst>
                <a:path w="71120" h="39370">
                  <a:moveTo>
                    <a:pt x="70865" y="38862"/>
                  </a:moveTo>
                  <a:lnTo>
                    <a:pt x="0" y="38862"/>
                  </a:lnTo>
                  <a:lnTo>
                    <a:pt x="0" y="0"/>
                  </a:lnTo>
                  <a:lnTo>
                    <a:pt x="70865" y="0"/>
                  </a:lnTo>
                  <a:lnTo>
                    <a:pt x="70865" y="388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993553" y="6920915"/>
              <a:ext cx="36830" cy="13970"/>
            </a:xfrm>
            <a:custGeom>
              <a:avLst/>
              <a:gdLst/>
              <a:ahLst/>
              <a:cxnLst/>
              <a:rect l="l" t="t" r="r" b="b"/>
              <a:pathLst>
                <a:path w="36829" h="13970">
                  <a:moveTo>
                    <a:pt x="36575" y="0"/>
                  </a:moveTo>
                  <a:lnTo>
                    <a:pt x="0" y="0"/>
                  </a:lnTo>
                  <a:lnTo>
                    <a:pt x="0" y="13716"/>
                  </a:lnTo>
                  <a:lnTo>
                    <a:pt x="36575" y="13716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993553" y="6920915"/>
              <a:ext cx="36830" cy="13970"/>
            </a:xfrm>
            <a:custGeom>
              <a:avLst/>
              <a:gdLst/>
              <a:ahLst/>
              <a:cxnLst/>
              <a:rect l="l" t="t" r="r" b="b"/>
              <a:pathLst>
                <a:path w="36829" h="13970">
                  <a:moveTo>
                    <a:pt x="36575" y="13716"/>
                  </a:moveTo>
                  <a:lnTo>
                    <a:pt x="0" y="13716"/>
                  </a:lnTo>
                  <a:lnTo>
                    <a:pt x="0" y="0"/>
                  </a:lnTo>
                  <a:lnTo>
                    <a:pt x="36575" y="0"/>
                  </a:lnTo>
                  <a:lnTo>
                    <a:pt x="36575" y="1371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972057" y="6933502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0" y="0"/>
                  </a:moveTo>
                  <a:lnTo>
                    <a:pt x="50" y="1600"/>
                  </a:lnTo>
                  <a:lnTo>
                    <a:pt x="3619" y="3809"/>
                  </a:lnTo>
                  <a:lnTo>
                    <a:pt x="4978" y="4305"/>
                  </a:lnTo>
                  <a:lnTo>
                    <a:pt x="4381" y="5257"/>
                  </a:lnTo>
                  <a:lnTo>
                    <a:pt x="2197" y="8458"/>
                  </a:lnTo>
                  <a:lnTo>
                    <a:pt x="2019" y="9372"/>
                  </a:lnTo>
                  <a:lnTo>
                    <a:pt x="2051" y="9918"/>
                  </a:lnTo>
                  <a:lnTo>
                    <a:pt x="3797" y="11201"/>
                  </a:lnTo>
                  <a:lnTo>
                    <a:pt x="4305" y="11112"/>
                  </a:lnTo>
                  <a:lnTo>
                    <a:pt x="4838" y="10515"/>
                  </a:lnTo>
                  <a:lnTo>
                    <a:pt x="4203" y="10325"/>
                  </a:lnTo>
                  <a:lnTo>
                    <a:pt x="4241" y="9918"/>
                  </a:lnTo>
                  <a:lnTo>
                    <a:pt x="3746" y="9651"/>
                  </a:lnTo>
                  <a:lnTo>
                    <a:pt x="3022" y="9372"/>
                  </a:lnTo>
                  <a:lnTo>
                    <a:pt x="4660" y="7175"/>
                  </a:lnTo>
                  <a:lnTo>
                    <a:pt x="5626" y="5575"/>
                  </a:lnTo>
                  <a:lnTo>
                    <a:pt x="6311" y="4063"/>
                  </a:lnTo>
                  <a:lnTo>
                    <a:pt x="3479" y="17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972057" y="6933502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4381" y="5257"/>
                  </a:moveTo>
                  <a:lnTo>
                    <a:pt x="2197" y="8458"/>
                  </a:lnTo>
                  <a:lnTo>
                    <a:pt x="1930" y="9829"/>
                  </a:lnTo>
                  <a:lnTo>
                    <a:pt x="2794" y="10464"/>
                  </a:lnTo>
                  <a:lnTo>
                    <a:pt x="3797" y="11201"/>
                  </a:lnTo>
                  <a:lnTo>
                    <a:pt x="4305" y="11112"/>
                  </a:lnTo>
                  <a:lnTo>
                    <a:pt x="4838" y="10515"/>
                  </a:lnTo>
                  <a:lnTo>
                    <a:pt x="4203" y="10325"/>
                  </a:lnTo>
                  <a:lnTo>
                    <a:pt x="4241" y="9918"/>
                  </a:lnTo>
                  <a:lnTo>
                    <a:pt x="3746" y="9651"/>
                  </a:lnTo>
                  <a:lnTo>
                    <a:pt x="3022" y="9372"/>
                  </a:lnTo>
                  <a:lnTo>
                    <a:pt x="3835" y="8267"/>
                  </a:lnTo>
                  <a:lnTo>
                    <a:pt x="4660" y="7175"/>
                  </a:lnTo>
                  <a:lnTo>
                    <a:pt x="5626" y="5575"/>
                  </a:lnTo>
                  <a:lnTo>
                    <a:pt x="6311" y="4063"/>
                  </a:lnTo>
                  <a:lnTo>
                    <a:pt x="4889" y="2920"/>
                  </a:lnTo>
                  <a:lnTo>
                    <a:pt x="3479" y="1777"/>
                  </a:lnTo>
                  <a:lnTo>
                    <a:pt x="0" y="0"/>
                  </a:lnTo>
                  <a:lnTo>
                    <a:pt x="50" y="1600"/>
                  </a:lnTo>
                  <a:lnTo>
                    <a:pt x="3619" y="3809"/>
                  </a:lnTo>
                  <a:lnTo>
                    <a:pt x="4978" y="4305"/>
                  </a:lnTo>
                  <a:lnTo>
                    <a:pt x="4381" y="525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978309" y="6932825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9134" y="11607"/>
                  </a:moveTo>
                  <a:lnTo>
                    <a:pt x="7010" y="11607"/>
                  </a:lnTo>
                  <a:lnTo>
                    <a:pt x="6184" y="13830"/>
                  </a:lnTo>
                  <a:lnTo>
                    <a:pt x="9118" y="13208"/>
                  </a:lnTo>
                  <a:lnTo>
                    <a:pt x="9134" y="11607"/>
                  </a:lnTo>
                  <a:close/>
                </a:path>
                <a:path w="9525" h="13970">
                  <a:moveTo>
                    <a:pt x="9145" y="10464"/>
                  </a:moveTo>
                  <a:lnTo>
                    <a:pt x="5003" y="10464"/>
                  </a:lnTo>
                  <a:lnTo>
                    <a:pt x="3987" y="12522"/>
                  </a:lnTo>
                  <a:lnTo>
                    <a:pt x="7010" y="11607"/>
                  </a:lnTo>
                  <a:lnTo>
                    <a:pt x="9134" y="11607"/>
                  </a:lnTo>
                  <a:lnTo>
                    <a:pt x="9145" y="10464"/>
                  </a:lnTo>
                  <a:close/>
                </a:path>
                <a:path w="9525" h="13970">
                  <a:moveTo>
                    <a:pt x="1333" y="5930"/>
                  </a:moveTo>
                  <a:lnTo>
                    <a:pt x="101" y="6159"/>
                  </a:lnTo>
                  <a:lnTo>
                    <a:pt x="0" y="12014"/>
                  </a:lnTo>
                  <a:lnTo>
                    <a:pt x="5003" y="10464"/>
                  </a:lnTo>
                  <a:lnTo>
                    <a:pt x="9145" y="10464"/>
                  </a:lnTo>
                  <a:lnTo>
                    <a:pt x="9152" y="9779"/>
                  </a:lnTo>
                  <a:lnTo>
                    <a:pt x="1523" y="9779"/>
                  </a:lnTo>
                  <a:lnTo>
                    <a:pt x="1435" y="7264"/>
                  </a:lnTo>
                  <a:lnTo>
                    <a:pt x="1333" y="5930"/>
                  </a:lnTo>
                  <a:close/>
                </a:path>
                <a:path w="9525" h="13970">
                  <a:moveTo>
                    <a:pt x="2755" y="1270"/>
                  </a:moveTo>
                  <a:lnTo>
                    <a:pt x="1968" y="2324"/>
                  </a:lnTo>
                  <a:lnTo>
                    <a:pt x="2031" y="9728"/>
                  </a:lnTo>
                  <a:lnTo>
                    <a:pt x="1523" y="9779"/>
                  </a:lnTo>
                  <a:lnTo>
                    <a:pt x="9152" y="9779"/>
                  </a:lnTo>
                  <a:lnTo>
                    <a:pt x="5321" y="9690"/>
                  </a:lnTo>
                  <a:lnTo>
                    <a:pt x="3454" y="9626"/>
                  </a:lnTo>
                  <a:lnTo>
                    <a:pt x="3352" y="2324"/>
                  </a:lnTo>
                  <a:lnTo>
                    <a:pt x="2755" y="1270"/>
                  </a:lnTo>
                  <a:close/>
                </a:path>
                <a:path w="9525" h="13970">
                  <a:moveTo>
                    <a:pt x="6819" y="1358"/>
                  </a:moveTo>
                  <a:lnTo>
                    <a:pt x="5956" y="2324"/>
                  </a:lnTo>
                  <a:lnTo>
                    <a:pt x="5867" y="9626"/>
                  </a:lnTo>
                  <a:lnTo>
                    <a:pt x="5321" y="9690"/>
                  </a:lnTo>
                  <a:lnTo>
                    <a:pt x="9152" y="9690"/>
                  </a:lnTo>
                  <a:lnTo>
                    <a:pt x="7277" y="9588"/>
                  </a:lnTo>
                  <a:lnTo>
                    <a:pt x="7200" y="2324"/>
                  </a:lnTo>
                  <a:lnTo>
                    <a:pt x="6819" y="1358"/>
                  </a:lnTo>
                  <a:close/>
                </a:path>
                <a:path w="9525" h="13970">
                  <a:moveTo>
                    <a:pt x="4635" y="0"/>
                  </a:moveTo>
                  <a:lnTo>
                    <a:pt x="3987" y="1130"/>
                  </a:lnTo>
                  <a:lnTo>
                    <a:pt x="3911" y="9626"/>
                  </a:lnTo>
                  <a:lnTo>
                    <a:pt x="5321" y="9626"/>
                  </a:lnTo>
                  <a:lnTo>
                    <a:pt x="5321" y="1003"/>
                  </a:lnTo>
                  <a:lnTo>
                    <a:pt x="4635" y="0"/>
                  </a:lnTo>
                  <a:close/>
                </a:path>
                <a:path w="9525" h="13970">
                  <a:moveTo>
                    <a:pt x="8610" y="3048"/>
                  </a:moveTo>
                  <a:lnTo>
                    <a:pt x="7848" y="4114"/>
                  </a:lnTo>
                  <a:lnTo>
                    <a:pt x="7830" y="5930"/>
                  </a:lnTo>
                  <a:lnTo>
                    <a:pt x="7924" y="9550"/>
                  </a:lnTo>
                  <a:lnTo>
                    <a:pt x="7277" y="9588"/>
                  </a:lnTo>
                  <a:lnTo>
                    <a:pt x="9153" y="9588"/>
                  </a:lnTo>
                  <a:lnTo>
                    <a:pt x="9207" y="4114"/>
                  </a:lnTo>
                  <a:lnTo>
                    <a:pt x="861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978309" y="6932825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101" y="6159"/>
                  </a:moveTo>
                  <a:lnTo>
                    <a:pt x="0" y="12014"/>
                  </a:lnTo>
                  <a:lnTo>
                    <a:pt x="5003" y="10464"/>
                  </a:lnTo>
                  <a:lnTo>
                    <a:pt x="3987" y="12522"/>
                  </a:lnTo>
                  <a:lnTo>
                    <a:pt x="7010" y="11607"/>
                  </a:lnTo>
                  <a:lnTo>
                    <a:pt x="6184" y="13830"/>
                  </a:lnTo>
                  <a:lnTo>
                    <a:pt x="9118" y="13208"/>
                  </a:lnTo>
                  <a:lnTo>
                    <a:pt x="9207" y="4114"/>
                  </a:lnTo>
                  <a:lnTo>
                    <a:pt x="8610" y="3048"/>
                  </a:lnTo>
                  <a:lnTo>
                    <a:pt x="7785" y="4203"/>
                  </a:lnTo>
                  <a:lnTo>
                    <a:pt x="7924" y="9550"/>
                  </a:lnTo>
                  <a:lnTo>
                    <a:pt x="7277" y="9588"/>
                  </a:lnTo>
                  <a:lnTo>
                    <a:pt x="7200" y="2324"/>
                  </a:lnTo>
                  <a:lnTo>
                    <a:pt x="6819" y="1358"/>
                  </a:lnTo>
                  <a:lnTo>
                    <a:pt x="5956" y="2324"/>
                  </a:lnTo>
                  <a:lnTo>
                    <a:pt x="5867" y="9626"/>
                  </a:lnTo>
                  <a:lnTo>
                    <a:pt x="5321" y="9690"/>
                  </a:lnTo>
                  <a:lnTo>
                    <a:pt x="5321" y="1003"/>
                  </a:lnTo>
                  <a:lnTo>
                    <a:pt x="4635" y="0"/>
                  </a:lnTo>
                  <a:lnTo>
                    <a:pt x="3987" y="1130"/>
                  </a:lnTo>
                  <a:lnTo>
                    <a:pt x="3911" y="9626"/>
                  </a:lnTo>
                  <a:lnTo>
                    <a:pt x="3454" y="9626"/>
                  </a:lnTo>
                  <a:lnTo>
                    <a:pt x="3352" y="2324"/>
                  </a:lnTo>
                  <a:lnTo>
                    <a:pt x="2755" y="1270"/>
                  </a:lnTo>
                  <a:lnTo>
                    <a:pt x="1968" y="2324"/>
                  </a:lnTo>
                  <a:lnTo>
                    <a:pt x="2031" y="9728"/>
                  </a:lnTo>
                  <a:lnTo>
                    <a:pt x="1523" y="9779"/>
                  </a:lnTo>
                  <a:lnTo>
                    <a:pt x="1435" y="7264"/>
                  </a:lnTo>
                  <a:lnTo>
                    <a:pt x="1333" y="5930"/>
                  </a:lnTo>
                  <a:lnTo>
                    <a:pt x="101" y="61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978241" y="6944797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3556" y="0"/>
                  </a:moveTo>
                  <a:lnTo>
                    <a:pt x="304" y="1143"/>
                  </a:lnTo>
                  <a:lnTo>
                    <a:pt x="0" y="4483"/>
                  </a:lnTo>
                  <a:lnTo>
                    <a:pt x="1905" y="5842"/>
                  </a:lnTo>
                  <a:lnTo>
                    <a:pt x="1866" y="8089"/>
                  </a:lnTo>
                  <a:lnTo>
                    <a:pt x="7569" y="8001"/>
                  </a:lnTo>
                  <a:lnTo>
                    <a:pt x="7531" y="6032"/>
                  </a:lnTo>
                  <a:lnTo>
                    <a:pt x="9867" y="4064"/>
                  </a:lnTo>
                  <a:lnTo>
                    <a:pt x="9515" y="3149"/>
                  </a:lnTo>
                  <a:lnTo>
                    <a:pt x="4559" y="3149"/>
                  </a:lnTo>
                  <a:lnTo>
                    <a:pt x="5115" y="2044"/>
                  </a:lnTo>
                  <a:lnTo>
                    <a:pt x="2501" y="2044"/>
                  </a:lnTo>
                  <a:lnTo>
                    <a:pt x="3556" y="0"/>
                  </a:lnTo>
                  <a:close/>
                </a:path>
                <a:path w="10160" h="8254">
                  <a:moveTo>
                    <a:pt x="9271" y="2514"/>
                  </a:moveTo>
                  <a:lnTo>
                    <a:pt x="4559" y="3149"/>
                  </a:lnTo>
                  <a:lnTo>
                    <a:pt x="9515" y="3149"/>
                  </a:lnTo>
                  <a:lnTo>
                    <a:pt x="9271" y="2514"/>
                  </a:lnTo>
                  <a:close/>
                </a:path>
                <a:path w="10160" h="8254">
                  <a:moveTo>
                    <a:pt x="5524" y="1231"/>
                  </a:moveTo>
                  <a:lnTo>
                    <a:pt x="2501" y="2044"/>
                  </a:lnTo>
                  <a:lnTo>
                    <a:pt x="5115" y="2044"/>
                  </a:lnTo>
                  <a:lnTo>
                    <a:pt x="5524" y="12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978241" y="6944797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304" y="1143"/>
                  </a:moveTo>
                  <a:lnTo>
                    <a:pt x="0" y="4483"/>
                  </a:lnTo>
                  <a:lnTo>
                    <a:pt x="1905" y="5842"/>
                  </a:lnTo>
                  <a:lnTo>
                    <a:pt x="1866" y="8089"/>
                  </a:lnTo>
                  <a:lnTo>
                    <a:pt x="7569" y="8001"/>
                  </a:lnTo>
                  <a:lnTo>
                    <a:pt x="7531" y="6032"/>
                  </a:lnTo>
                  <a:lnTo>
                    <a:pt x="9867" y="4064"/>
                  </a:lnTo>
                  <a:lnTo>
                    <a:pt x="9271" y="2514"/>
                  </a:lnTo>
                  <a:lnTo>
                    <a:pt x="4559" y="3149"/>
                  </a:lnTo>
                  <a:lnTo>
                    <a:pt x="5524" y="1231"/>
                  </a:lnTo>
                  <a:lnTo>
                    <a:pt x="2501" y="2044"/>
                  </a:lnTo>
                  <a:lnTo>
                    <a:pt x="3556" y="0"/>
                  </a:lnTo>
                  <a:lnTo>
                    <a:pt x="304" y="114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992782" y="7063532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54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18" y="22859"/>
                  </a:lnTo>
                  <a:lnTo>
                    <a:pt x="17754" y="22859"/>
                  </a:lnTo>
                  <a:lnTo>
                    <a:pt x="22872" y="17741"/>
                  </a:lnTo>
                  <a:lnTo>
                    <a:pt x="22872" y="11429"/>
                  </a:lnTo>
                  <a:lnTo>
                    <a:pt x="22872" y="5118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992782" y="7063532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22872" y="11429"/>
                  </a:moveTo>
                  <a:lnTo>
                    <a:pt x="22872" y="17741"/>
                  </a:lnTo>
                  <a:lnTo>
                    <a:pt x="17754" y="22859"/>
                  </a:lnTo>
                  <a:lnTo>
                    <a:pt x="11442" y="22859"/>
                  </a:lnTo>
                  <a:lnTo>
                    <a:pt x="5118" y="22859"/>
                  </a:lnTo>
                  <a:lnTo>
                    <a:pt x="0" y="17741"/>
                  </a:lnTo>
                  <a:lnTo>
                    <a:pt x="0" y="11429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1442" y="0"/>
                  </a:lnTo>
                  <a:lnTo>
                    <a:pt x="17754" y="0"/>
                  </a:lnTo>
                  <a:lnTo>
                    <a:pt x="22872" y="5118"/>
                  </a:lnTo>
                  <a:lnTo>
                    <a:pt x="22872" y="114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999141" y="7058456"/>
              <a:ext cx="10160" cy="33020"/>
            </a:xfrm>
            <a:custGeom>
              <a:avLst/>
              <a:gdLst/>
              <a:ahLst/>
              <a:cxnLst/>
              <a:rect l="l" t="t" r="r" b="b"/>
              <a:pathLst>
                <a:path w="10160" h="33020">
                  <a:moveTo>
                    <a:pt x="10160" y="0"/>
                  </a:moveTo>
                  <a:lnTo>
                    <a:pt x="0" y="0"/>
                  </a:lnTo>
                  <a:lnTo>
                    <a:pt x="0" y="33019"/>
                  </a:lnTo>
                  <a:lnTo>
                    <a:pt x="10160" y="3301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722909" y="6932720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1792" y="0"/>
                  </a:moveTo>
                  <a:lnTo>
                    <a:pt x="6832" y="0"/>
                  </a:lnTo>
                  <a:lnTo>
                    <a:pt x="0" y="6819"/>
                  </a:lnTo>
                  <a:lnTo>
                    <a:pt x="0" y="249720"/>
                  </a:lnTo>
                  <a:lnTo>
                    <a:pt x="6832" y="256539"/>
                  </a:lnTo>
                  <a:lnTo>
                    <a:pt x="221792" y="256539"/>
                  </a:lnTo>
                  <a:lnTo>
                    <a:pt x="228600" y="249720"/>
                  </a:lnTo>
                  <a:lnTo>
                    <a:pt x="228600" y="241299"/>
                  </a:lnTo>
                  <a:lnTo>
                    <a:pt x="228600" y="6819"/>
                  </a:lnTo>
                  <a:lnTo>
                    <a:pt x="22179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722909" y="6932720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8600" y="241299"/>
                  </a:moveTo>
                  <a:lnTo>
                    <a:pt x="228600" y="249720"/>
                  </a:lnTo>
                  <a:lnTo>
                    <a:pt x="221792" y="256539"/>
                  </a:lnTo>
                  <a:lnTo>
                    <a:pt x="213360" y="256539"/>
                  </a:lnTo>
                  <a:lnTo>
                    <a:pt x="15239" y="256539"/>
                  </a:lnTo>
                  <a:lnTo>
                    <a:pt x="6832" y="256539"/>
                  </a:lnTo>
                  <a:lnTo>
                    <a:pt x="0" y="249720"/>
                  </a:lnTo>
                  <a:lnTo>
                    <a:pt x="0" y="241299"/>
                  </a:lnTo>
                  <a:lnTo>
                    <a:pt x="0" y="15239"/>
                  </a:lnTo>
                  <a:lnTo>
                    <a:pt x="0" y="6819"/>
                  </a:lnTo>
                  <a:lnTo>
                    <a:pt x="6832" y="0"/>
                  </a:lnTo>
                  <a:lnTo>
                    <a:pt x="15239" y="0"/>
                  </a:lnTo>
                  <a:lnTo>
                    <a:pt x="213360" y="0"/>
                  </a:lnTo>
                  <a:lnTo>
                    <a:pt x="221792" y="0"/>
                  </a:lnTo>
                  <a:lnTo>
                    <a:pt x="228600" y="6819"/>
                  </a:lnTo>
                  <a:lnTo>
                    <a:pt x="228600" y="15239"/>
                  </a:lnTo>
                  <a:lnTo>
                    <a:pt x="228600" y="2412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38168" y="6950506"/>
              <a:ext cx="190500" cy="231139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3673386" y="6857796"/>
              <a:ext cx="358140" cy="60960"/>
            </a:xfrm>
            <a:custGeom>
              <a:avLst/>
              <a:gdLst/>
              <a:ahLst/>
              <a:cxnLst/>
              <a:rect l="l" t="t" r="r" b="b"/>
              <a:pathLst>
                <a:path w="358139" h="60959">
                  <a:moveTo>
                    <a:pt x="358139" y="0"/>
                  </a:moveTo>
                  <a:lnTo>
                    <a:pt x="0" y="0"/>
                  </a:lnTo>
                  <a:lnTo>
                    <a:pt x="0" y="60959"/>
                  </a:lnTo>
                  <a:lnTo>
                    <a:pt x="358139" y="60959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673386" y="6857796"/>
              <a:ext cx="358140" cy="60960"/>
            </a:xfrm>
            <a:custGeom>
              <a:avLst/>
              <a:gdLst/>
              <a:ahLst/>
              <a:cxnLst/>
              <a:rect l="l" t="t" r="r" b="b"/>
              <a:pathLst>
                <a:path w="358139" h="60959">
                  <a:moveTo>
                    <a:pt x="0" y="0"/>
                  </a:moveTo>
                  <a:lnTo>
                    <a:pt x="358139" y="0"/>
                  </a:lnTo>
                  <a:lnTo>
                    <a:pt x="358139" y="60959"/>
                  </a:lnTo>
                  <a:lnTo>
                    <a:pt x="0" y="6095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824516" y="6876846"/>
              <a:ext cx="60960" cy="19050"/>
            </a:xfrm>
            <a:custGeom>
              <a:avLst/>
              <a:gdLst/>
              <a:ahLst/>
              <a:cxnLst/>
              <a:rect l="l" t="t" r="r" b="b"/>
              <a:pathLst>
                <a:path w="60960" h="19050">
                  <a:moveTo>
                    <a:pt x="60960" y="0"/>
                  </a:moveTo>
                  <a:lnTo>
                    <a:pt x="0" y="0"/>
                  </a:lnTo>
                  <a:lnTo>
                    <a:pt x="0" y="19049"/>
                  </a:lnTo>
                  <a:lnTo>
                    <a:pt x="60960" y="19049"/>
                  </a:lnTo>
                  <a:lnTo>
                    <a:pt x="609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673386" y="7289596"/>
              <a:ext cx="358140" cy="309880"/>
            </a:xfrm>
            <a:custGeom>
              <a:avLst/>
              <a:gdLst/>
              <a:ahLst/>
              <a:cxnLst/>
              <a:rect l="l" t="t" r="r" b="b"/>
              <a:pathLst>
                <a:path w="358139" h="309879">
                  <a:moveTo>
                    <a:pt x="358139" y="0"/>
                  </a:moveTo>
                  <a:lnTo>
                    <a:pt x="0" y="0"/>
                  </a:lnTo>
                  <a:lnTo>
                    <a:pt x="0" y="309867"/>
                  </a:lnTo>
                  <a:lnTo>
                    <a:pt x="358139" y="309867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673386" y="7289596"/>
              <a:ext cx="358140" cy="309880"/>
            </a:xfrm>
            <a:custGeom>
              <a:avLst/>
              <a:gdLst/>
              <a:ahLst/>
              <a:cxnLst/>
              <a:rect l="l" t="t" r="r" b="b"/>
              <a:pathLst>
                <a:path w="358139" h="309879">
                  <a:moveTo>
                    <a:pt x="0" y="0"/>
                  </a:moveTo>
                  <a:lnTo>
                    <a:pt x="358139" y="0"/>
                  </a:lnTo>
                  <a:lnTo>
                    <a:pt x="358139" y="309867"/>
                  </a:lnTo>
                  <a:lnTo>
                    <a:pt x="0" y="30986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959263" y="7291755"/>
              <a:ext cx="71120" cy="39370"/>
            </a:xfrm>
            <a:custGeom>
              <a:avLst/>
              <a:gdLst/>
              <a:ahLst/>
              <a:cxnLst/>
              <a:rect l="l" t="t" r="r" b="b"/>
              <a:pathLst>
                <a:path w="71120" h="39370">
                  <a:moveTo>
                    <a:pt x="70865" y="0"/>
                  </a:moveTo>
                  <a:lnTo>
                    <a:pt x="0" y="0"/>
                  </a:lnTo>
                  <a:lnTo>
                    <a:pt x="0" y="38862"/>
                  </a:lnTo>
                  <a:lnTo>
                    <a:pt x="70865" y="38862"/>
                  </a:lnTo>
                  <a:lnTo>
                    <a:pt x="70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959263" y="7291755"/>
              <a:ext cx="71120" cy="39370"/>
            </a:xfrm>
            <a:custGeom>
              <a:avLst/>
              <a:gdLst/>
              <a:ahLst/>
              <a:cxnLst/>
              <a:rect l="l" t="t" r="r" b="b"/>
              <a:pathLst>
                <a:path w="71120" h="39370">
                  <a:moveTo>
                    <a:pt x="70865" y="38862"/>
                  </a:moveTo>
                  <a:lnTo>
                    <a:pt x="0" y="38862"/>
                  </a:lnTo>
                  <a:lnTo>
                    <a:pt x="0" y="0"/>
                  </a:lnTo>
                  <a:lnTo>
                    <a:pt x="70865" y="0"/>
                  </a:lnTo>
                  <a:lnTo>
                    <a:pt x="70865" y="388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993553" y="7291755"/>
              <a:ext cx="36830" cy="13970"/>
            </a:xfrm>
            <a:custGeom>
              <a:avLst/>
              <a:gdLst/>
              <a:ahLst/>
              <a:cxnLst/>
              <a:rect l="l" t="t" r="r" b="b"/>
              <a:pathLst>
                <a:path w="36829" h="13970">
                  <a:moveTo>
                    <a:pt x="36575" y="0"/>
                  </a:moveTo>
                  <a:lnTo>
                    <a:pt x="0" y="0"/>
                  </a:lnTo>
                  <a:lnTo>
                    <a:pt x="0" y="13716"/>
                  </a:lnTo>
                  <a:lnTo>
                    <a:pt x="36575" y="13716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993553" y="7291755"/>
              <a:ext cx="36830" cy="13970"/>
            </a:xfrm>
            <a:custGeom>
              <a:avLst/>
              <a:gdLst/>
              <a:ahLst/>
              <a:cxnLst/>
              <a:rect l="l" t="t" r="r" b="b"/>
              <a:pathLst>
                <a:path w="36829" h="13970">
                  <a:moveTo>
                    <a:pt x="36575" y="13716"/>
                  </a:moveTo>
                  <a:lnTo>
                    <a:pt x="0" y="13716"/>
                  </a:lnTo>
                  <a:lnTo>
                    <a:pt x="0" y="0"/>
                  </a:lnTo>
                  <a:lnTo>
                    <a:pt x="36575" y="0"/>
                  </a:lnTo>
                  <a:lnTo>
                    <a:pt x="36575" y="1371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972057" y="7304345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0" y="0"/>
                  </a:moveTo>
                  <a:lnTo>
                    <a:pt x="50" y="1600"/>
                  </a:lnTo>
                  <a:lnTo>
                    <a:pt x="3619" y="3797"/>
                  </a:lnTo>
                  <a:lnTo>
                    <a:pt x="4978" y="4305"/>
                  </a:lnTo>
                  <a:lnTo>
                    <a:pt x="4381" y="5257"/>
                  </a:lnTo>
                  <a:lnTo>
                    <a:pt x="2197" y="8458"/>
                  </a:lnTo>
                  <a:lnTo>
                    <a:pt x="2019" y="9372"/>
                  </a:lnTo>
                  <a:lnTo>
                    <a:pt x="2051" y="9918"/>
                  </a:lnTo>
                  <a:lnTo>
                    <a:pt x="3797" y="11201"/>
                  </a:lnTo>
                  <a:lnTo>
                    <a:pt x="4305" y="11112"/>
                  </a:lnTo>
                  <a:lnTo>
                    <a:pt x="4838" y="10515"/>
                  </a:lnTo>
                  <a:lnTo>
                    <a:pt x="4203" y="10325"/>
                  </a:lnTo>
                  <a:lnTo>
                    <a:pt x="4241" y="9918"/>
                  </a:lnTo>
                  <a:lnTo>
                    <a:pt x="3746" y="9651"/>
                  </a:lnTo>
                  <a:lnTo>
                    <a:pt x="3022" y="9372"/>
                  </a:lnTo>
                  <a:lnTo>
                    <a:pt x="4660" y="7175"/>
                  </a:lnTo>
                  <a:lnTo>
                    <a:pt x="5626" y="5575"/>
                  </a:lnTo>
                  <a:lnTo>
                    <a:pt x="6311" y="4063"/>
                  </a:lnTo>
                  <a:lnTo>
                    <a:pt x="3479" y="17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972057" y="7304345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4381" y="5257"/>
                  </a:moveTo>
                  <a:lnTo>
                    <a:pt x="2197" y="8458"/>
                  </a:lnTo>
                  <a:lnTo>
                    <a:pt x="1930" y="9829"/>
                  </a:lnTo>
                  <a:lnTo>
                    <a:pt x="2794" y="10464"/>
                  </a:lnTo>
                  <a:lnTo>
                    <a:pt x="3797" y="11201"/>
                  </a:lnTo>
                  <a:lnTo>
                    <a:pt x="4305" y="11112"/>
                  </a:lnTo>
                  <a:lnTo>
                    <a:pt x="4838" y="10515"/>
                  </a:lnTo>
                  <a:lnTo>
                    <a:pt x="4203" y="10325"/>
                  </a:lnTo>
                  <a:lnTo>
                    <a:pt x="4241" y="9918"/>
                  </a:lnTo>
                  <a:lnTo>
                    <a:pt x="3746" y="9651"/>
                  </a:lnTo>
                  <a:lnTo>
                    <a:pt x="3022" y="9372"/>
                  </a:lnTo>
                  <a:lnTo>
                    <a:pt x="3835" y="8267"/>
                  </a:lnTo>
                  <a:lnTo>
                    <a:pt x="4660" y="7175"/>
                  </a:lnTo>
                  <a:lnTo>
                    <a:pt x="5626" y="5575"/>
                  </a:lnTo>
                  <a:lnTo>
                    <a:pt x="6311" y="4063"/>
                  </a:lnTo>
                  <a:lnTo>
                    <a:pt x="4889" y="2920"/>
                  </a:lnTo>
                  <a:lnTo>
                    <a:pt x="3479" y="1790"/>
                  </a:lnTo>
                  <a:lnTo>
                    <a:pt x="0" y="0"/>
                  </a:lnTo>
                  <a:lnTo>
                    <a:pt x="50" y="1600"/>
                  </a:lnTo>
                  <a:lnTo>
                    <a:pt x="3619" y="3797"/>
                  </a:lnTo>
                  <a:lnTo>
                    <a:pt x="4978" y="4305"/>
                  </a:lnTo>
                  <a:lnTo>
                    <a:pt x="4381" y="525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978309" y="7303668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9134" y="11607"/>
                  </a:moveTo>
                  <a:lnTo>
                    <a:pt x="7010" y="11607"/>
                  </a:lnTo>
                  <a:lnTo>
                    <a:pt x="6184" y="13830"/>
                  </a:lnTo>
                  <a:lnTo>
                    <a:pt x="9118" y="13208"/>
                  </a:lnTo>
                  <a:lnTo>
                    <a:pt x="9134" y="11607"/>
                  </a:lnTo>
                  <a:close/>
                </a:path>
                <a:path w="9525" h="13970">
                  <a:moveTo>
                    <a:pt x="9145" y="10464"/>
                  </a:moveTo>
                  <a:lnTo>
                    <a:pt x="5003" y="10464"/>
                  </a:lnTo>
                  <a:lnTo>
                    <a:pt x="3987" y="12522"/>
                  </a:lnTo>
                  <a:lnTo>
                    <a:pt x="7010" y="11607"/>
                  </a:lnTo>
                  <a:lnTo>
                    <a:pt x="9134" y="11607"/>
                  </a:lnTo>
                  <a:lnTo>
                    <a:pt x="9145" y="10464"/>
                  </a:lnTo>
                  <a:close/>
                </a:path>
                <a:path w="9525" h="13970">
                  <a:moveTo>
                    <a:pt x="1333" y="5930"/>
                  </a:moveTo>
                  <a:lnTo>
                    <a:pt x="101" y="6159"/>
                  </a:lnTo>
                  <a:lnTo>
                    <a:pt x="0" y="12014"/>
                  </a:lnTo>
                  <a:lnTo>
                    <a:pt x="5003" y="10464"/>
                  </a:lnTo>
                  <a:lnTo>
                    <a:pt x="9145" y="10464"/>
                  </a:lnTo>
                  <a:lnTo>
                    <a:pt x="9152" y="9766"/>
                  </a:lnTo>
                  <a:lnTo>
                    <a:pt x="1523" y="9766"/>
                  </a:lnTo>
                  <a:lnTo>
                    <a:pt x="1435" y="7264"/>
                  </a:lnTo>
                  <a:lnTo>
                    <a:pt x="1333" y="5930"/>
                  </a:lnTo>
                  <a:close/>
                </a:path>
                <a:path w="9525" h="13970">
                  <a:moveTo>
                    <a:pt x="2755" y="1270"/>
                  </a:moveTo>
                  <a:lnTo>
                    <a:pt x="1968" y="2324"/>
                  </a:lnTo>
                  <a:lnTo>
                    <a:pt x="2031" y="9728"/>
                  </a:lnTo>
                  <a:lnTo>
                    <a:pt x="1523" y="9766"/>
                  </a:lnTo>
                  <a:lnTo>
                    <a:pt x="9152" y="9766"/>
                  </a:lnTo>
                  <a:lnTo>
                    <a:pt x="5321" y="9677"/>
                  </a:lnTo>
                  <a:lnTo>
                    <a:pt x="3454" y="9626"/>
                  </a:lnTo>
                  <a:lnTo>
                    <a:pt x="3352" y="2324"/>
                  </a:lnTo>
                  <a:lnTo>
                    <a:pt x="2755" y="1270"/>
                  </a:lnTo>
                  <a:close/>
                </a:path>
                <a:path w="9525" h="13970">
                  <a:moveTo>
                    <a:pt x="6819" y="1358"/>
                  </a:moveTo>
                  <a:lnTo>
                    <a:pt x="5956" y="2324"/>
                  </a:lnTo>
                  <a:lnTo>
                    <a:pt x="5867" y="9626"/>
                  </a:lnTo>
                  <a:lnTo>
                    <a:pt x="5321" y="9677"/>
                  </a:lnTo>
                  <a:lnTo>
                    <a:pt x="9153" y="9677"/>
                  </a:lnTo>
                  <a:lnTo>
                    <a:pt x="7277" y="9588"/>
                  </a:lnTo>
                  <a:lnTo>
                    <a:pt x="7200" y="2324"/>
                  </a:lnTo>
                  <a:lnTo>
                    <a:pt x="6819" y="1358"/>
                  </a:lnTo>
                  <a:close/>
                </a:path>
                <a:path w="9525" h="13970">
                  <a:moveTo>
                    <a:pt x="4635" y="0"/>
                  </a:moveTo>
                  <a:lnTo>
                    <a:pt x="3987" y="1130"/>
                  </a:lnTo>
                  <a:lnTo>
                    <a:pt x="3911" y="9626"/>
                  </a:lnTo>
                  <a:lnTo>
                    <a:pt x="5321" y="9626"/>
                  </a:lnTo>
                  <a:lnTo>
                    <a:pt x="5321" y="1003"/>
                  </a:lnTo>
                  <a:lnTo>
                    <a:pt x="4635" y="0"/>
                  </a:lnTo>
                  <a:close/>
                </a:path>
                <a:path w="9525" h="13970">
                  <a:moveTo>
                    <a:pt x="8610" y="3048"/>
                  </a:moveTo>
                  <a:lnTo>
                    <a:pt x="7848" y="4114"/>
                  </a:lnTo>
                  <a:lnTo>
                    <a:pt x="7830" y="5930"/>
                  </a:lnTo>
                  <a:lnTo>
                    <a:pt x="7924" y="9550"/>
                  </a:lnTo>
                  <a:lnTo>
                    <a:pt x="7277" y="9588"/>
                  </a:lnTo>
                  <a:lnTo>
                    <a:pt x="9153" y="9588"/>
                  </a:lnTo>
                  <a:lnTo>
                    <a:pt x="9207" y="4114"/>
                  </a:lnTo>
                  <a:lnTo>
                    <a:pt x="8610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978309" y="7303668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101" y="6159"/>
                  </a:moveTo>
                  <a:lnTo>
                    <a:pt x="0" y="12014"/>
                  </a:lnTo>
                  <a:lnTo>
                    <a:pt x="5003" y="10464"/>
                  </a:lnTo>
                  <a:lnTo>
                    <a:pt x="3987" y="12522"/>
                  </a:lnTo>
                  <a:lnTo>
                    <a:pt x="7010" y="11607"/>
                  </a:lnTo>
                  <a:lnTo>
                    <a:pt x="6184" y="13830"/>
                  </a:lnTo>
                  <a:lnTo>
                    <a:pt x="9118" y="13208"/>
                  </a:lnTo>
                  <a:lnTo>
                    <a:pt x="9207" y="4114"/>
                  </a:lnTo>
                  <a:lnTo>
                    <a:pt x="8610" y="3048"/>
                  </a:lnTo>
                  <a:lnTo>
                    <a:pt x="7785" y="4203"/>
                  </a:lnTo>
                  <a:lnTo>
                    <a:pt x="7924" y="9550"/>
                  </a:lnTo>
                  <a:lnTo>
                    <a:pt x="7277" y="9588"/>
                  </a:lnTo>
                  <a:lnTo>
                    <a:pt x="7200" y="2324"/>
                  </a:lnTo>
                  <a:lnTo>
                    <a:pt x="6819" y="1358"/>
                  </a:lnTo>
                  <a:lnTo>
                    <a:pt x="5956" y="2324"/>
                  </a:lnTo>
                  <a:lnTo>
                    <a:pt x="5867" y="9626"/>
                  </a:lnTo>
                  <a:lnTo>
                    <a:pt x="5321" y="9677"/>
                  </a:lnTo>
                  <a:lnTo>
                    <a:pt x="5321" y="1003"/>
                  </a:lnTo>
                  <a:lnTo>
                    <a:pt x="4635" y="0"/>
                  </a:lnTo>
                  <a:lnTo>
                    <a:pt x="3987" y="1130"/>
                  </a:lnTo>
                  <a:lnTo>
                    <a:pt x="3911" y="9626"/>
                  </a:lnTo>
                  <a:lnTo>
                    <a:pt x="3454" y="9626"/>
                  </a:lnTo>
                  <a:lnTo>
                    <a:pt x="3352" y="2324"/>
                  </a:lnTo>
                  <a:lnTo>
                    <a:pt x="2755" y="1270"/>
                  </a:lnTo>
                  <a:lnTo>
                    <a:pt x="1968" y="2324"/>
                  </a:lnTo>
                  <a:lnTo>
                    <a:pt x="2031" y="9728"/>
                  </a:lnTo>
                  <a:lnTo>
                    <a:pt x="1523" y="9766"/>
                  </a:lnTo>
                  <a:lnTo>
                    <a:pt x="1435" y="7264"/>
                  </a:lnTo>
                  <a:lnTo>
                    <a:pt x="1333" y="5930"/>
                  </a:lnTo>
                  <a:lnTo>
                    <a:pt x="101" y="61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978241" y="7315640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3556" y="0"/>
                  </a:moveTo>
                  <a:lnTo>
                    <a:pt x="304" y="1143"/>
                  </a:lnTo>
                  <a:lnTo>
                    <a:pt x="0" y="4483"/>
                  </a:lnTo>
                  <a:lnTo>
                    <a:pt x="1905" y="5842"/>
                  </a:lnTo>
                  <a:lnTo>
                    <a:pt x="1866" y="8089"/>
                  </a:lnTo>
                  <a:lnTo>
                    <a:pt x="7569" y="8001"/>
                  </a:lnTo>
                  <a:lnTo>
                    <a:pt x="7531" y="6032"/>
                  </a:lnTo>
                  <a:lnTo>
                    <a:pt x="9867" y="4051"/>
                  </a:lnTo>
                  <a:lnTo>
                    <a:pt x="9517" y="3149"/>
                  </a:lnTo>
                  <a:lnTo>
                    <a:pt x="4559" y="3149"/>
                  </a:lnTo>
                  <a:lnTo>
                    <a:pt x="5115" y="2044"/>
                  </a:lnTo>
                  <a:lnTo>
                    <a:pt x="2501" y="2044"/>
                  </a:lnTo>
                  <a:lnTo>
                    <a:pt x="3556" y="0"/>
                  </a:lnTo>
                  <a:close/>
                </a:path>
                <a:path w="10160" h="8254">
                  <a:moveTo>
                    <a:pt x="9271" y="2514"/>
                  </a:moveTo>
                  <a:lnTo>
                    <a:pt x="4559" y="3149"/>
                  </a:lnTo>
                  <a:lnTo>
                    <a:pt x="9517" y="3149"/>
                  </a:lnTo>
                  <a:lnTo>
                    <a:pt x="9271" y="2514"/>
                  </a:lnTo>
                  <a:close/>
                </a:path>
                <a:path w="10160" h="8254">
                  <a:moveTo>
                    <a:pt x="5524" y="1231"/>
                  </a:moveTo>
                  <a:lnTo>
                    <a:pt x="2501" y="2044"/>
                  </a:lnTo>
                  <a:lnTo>
                    <a:pt x="5115" y="2044"/>
                  </a:lnTo>
                  <a:lnTo>
                    <a:pt x="5524" y="12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978241" y="7315640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304" y="1143"/>
                  </a:moveTo>
                  <a:lnTo>
                    <a:pt x="0" y="4483"/>
                  </a:lnTo>
                  <a:lnTo>
                    <a:pt x="1905" y="5842"/>
                  </a:lnTo>
                  <a:lnTo>
                    <a:pt x="1866" y="8089"/>
                  </a:lnTo>
                  <a:lnTo>
                    <a:pt x="7569" y="8001"/>
                  </a:lnTo>
                  <a:lnTo>
                    <a:pt x="7531" y="6032"/>
                  </a:lnTo>
                  <a:lnTo>
                    <a:pt x="9867" y="4051"/>
                  </a:lnTo>
                  <a:lnTo>
                    <a:pt x="9271" y="2514"/>
                  </a:lnTo>
                  <a:lnTo>
                    <a:pt x="4559" y="3149"/>
                  </a:lnTo>
                  <a:lnTo>
                    <a:pt x="5524" y="1231"/>
                  </a:lnTo>
                  <a:lnTo>
                    <a:pt x="2501" y="2044"/>
                  </a:lnTo>
                  <a:lnTo>
                    <a:pt x="3556" y="0"/>
                  </a:lnTo>
                  <a:lnTo>
                    <a:pt x="304" y="114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992782" y="7434375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54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18" y="22859"/>
                  </a:lnTo>
                  <a:lnTo>
                    <a:pt x="17754" y="22859"/>
                  </a:lnTo>
                  <a:lnTo>
                    <a:pt x="22872" y="17741"/>
                  </a:lnTo>
                  <a:lnTo>
                    <a:pt x="22872" y="11429"/>
                  </a:lnTo>
                  <a:lnTo>
                    <a:pt x="22872" y="5118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992782" y="7434375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22872" y="11429"/>
                  </a:moveTo>
                  <a:lnTo>
                    <a:pt x="22872" y="17741"/>
                  </a:lnTo>
                  <a:lnTo>
                    <a:pt x="17754" y="22859"/>
                  </a:lnTo>
                  <a:lnTo>
                    <a:pt x="11442" y="22859"/>
                  </a:lnTo>
                  <a:lnTo>
                    <a:pt x="5118" y="22859"/>
                  </a:lnTo>
                  <a:lnTo>
                    <a:pt x="0" y="17741"/>
                  </a:lnTo>
                  <a:lnTo>
                    <a:pt x="0" y="11429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1442" y="0"/>
                  </a:lnTo>
                  <a:lnTo>
                    <a:pt x="17754" y="0"/>
                  </a:lnTo>
                  <a:lnTo>
                    <a:pt x="22872" y="5118"/>
                  </a:lnTo>
                  <a:lnTo>
                    <a:pt x="22872" y="114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999141" y="7429296"/>
              <a:ext cx="10160" cy="33020"/>
            </a:xfrm>
            <a:custGeom>
              <a:avLst/>
              <a:gdLst/>
              <a:ahLst/>
              <a:cxnLst/>
              <a:rect l="l" t="t" r="r" b="b"/>
              <a:pathLst>
                <a:path w="10160" h="33020">
                  <a:moveTo>
                    <a:pt x="10160" y="0"/>
                  </a:moveTo>
                  <a:lnTo>
                    <a:pt x="0" y="0"/>
                  </a:lnTo>
                  <a:lnTo>
                    <a:pt x="0" y="33019"/>
                  </a:lnTo>
                  <a:lnTo>
                    <a:pt x="10160" y="3301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722909" y="7303562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1792" y="0"/>
                  </a:moveTo>
                  <a:lnTo>
                    <a:pt x="6832" y="0"/>
                  </a:lnTo>
                  <a:lnTo>
                    <a:pt x="0" y="6819"/>
                  </a:lnTo>
                  <a:lnTo>
                    <a:pt x="0" y="249720"/>
                  </a:lnTo>
                  <a:lnTo>
                    <a:pt x="6832" y="256539"/>
                  </a:lnTo>
                  <a:lnTo>
                    <a:pt x="221792" y="256539"/>
                  </a:lnTo>
                  <a:lnTo>
                    <a:pt x="228600" y="249720"/>
                  </a:lnTo>
                  <a:lnTo>
                    <a:pt x="228600" y="241299"/>
                  </a:lnTo>
                  <a:lnTo>
                    <a:pt x="228600" y="6819"/>
                  </a:lnTo>
                  <a:lnTo>
                    <a:pt x="22179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722909" y="7303562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8600" y="241299"/>
                  </a:moveTo>
                  <a:lnTo>
                    <a:pt x="228600" y="249720"/>
                  </a:lnTo>
                  <a:lnTo>
                    <a:pt x="221792" y="256539"/>
                  </a:lnTo>
                  <a:lnTo>
                    <a:pt x="213360" y="256539"/>
                  </a:lnTo>
                  <a:lnTo>
                    <a:pt x="15239" y="256539"/>
                  </a:lnTo>
                  <a:lnTo>
                    <a:pt x="6832" y="256539"/>
                  </a:lnTo>
                  <a:lnTo>
                    <a:pt x="0" y="249720"/>
                  </a:lnTo>
                  <a:lnTo>
                    <a:pt x="0" y="241299"/>
                  </a:lnTo>
                  <a:lnTo>
                    <a:pt x="0" y="15239"/>
                  </a:lnTo>
                  <a:lnTo>
                    <a:pt x="0" y="6819"/>
                  </a:lnTo>
                  <a:lnTo>
                    <a:pt x="6832" y="0"/>
                  </a:lnTo>
                  <a:lnTo>
                    <a:pt x="15239" y="0"/>
                  </a:lnTo>
                  <a:lnTo>
                    <a:pt x="213360" y="0"/>
                  </a:lnTo>
                  <a:lnTo>
                    <a:pt x="221792" y="0"/>
                  </a:lnTo>
                  <a:lnTo>
                    <a:pt x="228600" y="6819"/>
                  </a:lnTo>
                  <a:lnTo>
                    <a:pt x="228600" y="15239"/>
                  </a:lnTo>
                  <a:lnTo>
                    <a:pt x="228600" y="2412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6" name="object 12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38168" y="7321333"/>
              <a:ext cx="190500" cy="231152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3673386" y="7228636"/>
              <a:ext cx="358140" cy="60960"/>
            </a:xfrm>
            <a:custGeom>
              <a:avLst/>
              <a:gdLst/>
              <a:ahLst/>
              <a:cxnLst/>
              <a:rect l="l" t="t" r="r" b="b"/>
              <a:pathLst>
                <a:path w="358139" h="60959">
                  <a:moveTo>
                    <a:pt x="358139" y="0"/>
                  </a:moveTo>
                  <a:lnTo>
                    <a:pt x="0" y="0"/>
                  </a:lnTo>
                  <a:lnTo>
                    <a:pt x="0" y="60960"/>
                  </a:lnTo>
                  <a:lnTo>
                    <a:pt x="358139" y="60960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673386" y="7228636"/>
              <a:ext cx="358140" cy="60960"/>
            </a:xfrm>
            <a:custGeom>
              <a:avLst/>
              <a:gdLst/>
              <a:ahLst/>
              <a:cxnLst/>
              <a:rect l="l" t="t" r="r" b="b"/>
              <a:pathLst>
                <a:path w="358139" h="60959">
                  <a:moveTo>
                    <a:pt x="0" y="0"/>
                  </a:moveTo>
                  <a:lnTo>
                    <a:pt x="358139" y="0"/>
                  </a:lnTo>
                  <a:lnTo>
                    <a:pt x="358139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824516" y="7247686"/>
              <a:ext cx="60960" cy="19050"/>
            </a:xfrm>
            <a:custGeom>
              <a:avLst/>
              <a:gdLst/>
              <a:ahLst/>
              <a:cxnLst/>
              <a:rect l="l" t="t" r="r" b="b"/>
              <a:pathLst>
                <a:path w="60960" h="19050">
                  <a:moveTo>
                    <a:pt x="6096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60960" y="19050"/>
                  </a:lnTo>
                  <a:lnTo>
                    <a:pt x="609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673386" y="7661706"/>
              <a:ext cx="358140" cy="309880"/>
            </a:xfrm>
            <a:custGeom>
              <a:avLst/>
              <a:gdLst/>
              <a:ahLst/>
              <a:cxnLst/>
              <a:rect l="l" t="t" r="r" b="b"/>
              <a:pathLst>
                <a:path w="358139" h="309879">
                  <a:moveTo>
                    <a:pt x="358139" y="0"/>
                  </a:moveTo>
                  <a:lnTo>
                    <a:pt x="0" y="0"/>
                  </a:lnTo>
                  <a:lnTo>
                    <a:pt x="0" y="309880"/>
                  </a:lnTo>
                  <a:lnTo>
                    <a:pt x="358139" y="309880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673386" y="7661706"/>
              <a:ext cx="358140" cy="309880"/>
            </a:xfrm>
            <a:custGeom>
              <a:avLst/>
              <a:gdLst/>
              <a:ahLst/>
              <a:cxnLst/>
              <a:rect l="l" t="t" r="r" b="b"/>
              <a:pathLst>
                <a:path w="358139" h="309879">
                  <a:moveTo>
                    <a:pt x="0" y="0"/>
                  </a:moveTo>
                  <a:lnTo>
                    <a:pt x="358139" y="0"/>
                  </a:lnTo>
                  <a:lnTo>
                    <a:pt x="358139" y="309880"/>
                  </a:lnTo>
                  <a:lnTo>
                    <a:pt x="0" y="30988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959263" y="7663852"/>
              <a:ext cx="71120" cy="39370"/>
            </a:xfrm>
            <a:custGeom>
              <a:avLst/>
              <a:gdLst/>
              <a:ahLst/>
              <a:cxnLst/>
              <a:rect l="l" t="t" r="r" b="b"/>
              <a:pathLst>
                <a:path w="71120" h="39370">
                  <a:moveTo>
                    <a:pt x="70865" y="0"/>
                  </a:moveTo>
                  <a:lnTo>
                    <a:pt x="0" y="0"/>
                  </a:lnTo>
                  <a:lnTo>
                    <a:pt x="0" y="38862"/>
                  </a:lnTo>
                  <a:lnTo>
                    <a:pt x="70865" y="38862"/>
                  </a:lnTo>
                  <a:lnTo>
                    <a:pt x="70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959263" y="7663852"/>
              <a:ext cx="71120" cy="39370"/>
            </a:xfrm>
            <a:custGeom>
              <a:avLst/>
              <a:gdLst/>
              <a:ahLst/>
              <a:cxnLst/>
              <a:rect l="l" t="t" r="r" b="b"/>
              <a:pathLst>
                <a:path w="71120" h="39370">
                  <a:moveTo>
                    <a:pt x="70865" y="38862"/>
                  </a:moveTo>
                  <a:lnTo>
                    <a:pt x="0" y="38862"/>
                  </a:lnTo>
                  <a:lnTo>
                    <a:pt x="0" y="0"/>
                  </a:lnTo>
                  <a:lnTo>
                    <a:pt x="70865" y="0"/>
                  </a:lnTo>
                  <a:lnTo>
                    <a:pt x="70865" y="388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993553" y="7663865"/>
              <a:ext cx="36830" cy="13970"/>
            </a:xfrm>
            <a:custGeom>
              <a:avLst/>
              <a:gdLst/>
              <a:ahLst/>
              <a:cxnLst/>
              <a:rect l="l" t="t" r="r" b="b"/>
              <a:pathLst>
                <a:path w="36829" h="13970">
                  <a:moveTo>
                    <a:pt x="36575" y="0"/>
                  </a:moveTo>
                  <a:lnTo>
                    <a:pt x="0" y="0"/>
                  </a:lnTo>
                  <a:lnTo>
                    <a:pt x="0" y="13716"/>
                  </a:lnTo>
                  <a:lnTo>
                    <a:pt x="36575" y="13716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993553" y="7663865"/>
              <a:ext cx="36830" cy="13970"/>
            </a:xfrm>
            <a:custGeom>
              <a:avLst/>
              <a:gdLst/>
              <a:ahLst/>
              <a:cxnLst/>
              <a:rect l="l" t="t" r="r" b="b"/>
              <a:pathLst>
                <a:path w="36829" h="13970">
                  <a:moveTo>
                    <a:pt x="36575" y="13716"/>
                  </a:moveTo>
                  <a:lnTo>
                    <a:pt x="0" y="13716"/>
                  </a:lnTo>
                  <a:lnTo>
                    <a:pt x="0" y="0"/>
                  </a:lnTo>
                  <a:lnTo>
                    <a:pt x="36575" y="0"/>
                  </a:lnTo>
                  <a:lnTo>
                    <a:pt x="36575" y="1371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972057" y="7676452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0" y="0"/>
                  </a:moveTo>
                  <a:lnTo>
                    <a:pt x="50" y="1600"/>
                  </a:lnTo>
                  <a:lnTo>
                    <a:pt x="3619" y="3809"/>
                  </a:lnTo>
                  <a:lnTo>
                    <a:pt x="4978" y="4305"/>
                  </a:lnTo>
                  <a:lnTo>
                    <a:pt x="4381" y="5257"/>
                  </a:lnTo>
                  <a:lnTo>
                    <a:pt x="2197" y="8458"/>
                  </a:lnTo>
                  <a:lnTo>
                    <a:pt x="2019" y="9372"/>
                  </a:lnTo>
                  <a:lnTo>
                    <a:pt x="2051" y="9918"/>
                  </a:lnTo>
                  <a:lnTo>
                    <a:pt x="3797" y="11201"/>
                  </a:lnTo>
                  <a:lnTo>
                    <a:pt x="4305" y="11112"/>
                  </a:lnTo>
                  <a:lnTo>
                    <a:pt x="4838" y="10515"/>
                  </a:lnTo>
                  <a:lnTo>
                    <a:pt x="4203" y="10325"/>
                  </a:lnTo>
                  <a:lnTo>
                    <a:pt x="4241" y="9918"/>
                  </a:lnTo>
                  <a:lnTo>
                    <a:pt x="3746" y="9651"/>
                  </a:lnTo>
                  <a:lnTo>
                    <a:pt x="3022" y="9372"/>
                  </a:lnTo>
                  <a:lnTo>
                    <a:pt x="4660" y="7175"/>
                  </a:lnTo>
                  <a:lnTo>
                    <a:pt x="5626" y="5575"/>
                  </a:lnTo>
                  <a:lnTo>
                    <a:pt x="6311" y="4063"/>
                  </a:lnTo>
                  <a:lnTo>
                    <a:pt x="3479" y="17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972057" y="7676452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4381" y="5257"/>
                  </a:moveTo>
                  <a:lnTo>
                    <a:pt x="2197" y="8458"/>
                  </a:lnTo>
                  <a:lnTo>
                    <a:pt x="1930" y="9829"/>
                  </a:lnTo>
                  <a:lnTo>
                    <a:pt x="2794" y="10464"/>
                  </a:lnTo>
                  <a:lnTo>
                    <a:pt x="3797" y="11201"/>
                  </a:lnTo>
                  <a:lnTo>
                    <a:pt x="4305" y="11112"/>
                  </a:lnTo>
                  <a:lnTo>
                    <a:pt x="4838" y="10515"/>
                  </a:lnTo>
                  <a:lnTo>
                    <a:pt x="4203" y="10325"/>
                  </a:lnTo>
                  <a:lnTo>
                    <a:pt x="4241" y="9918"/>
                  </a:lnTo>
                  <a:lnTo>
                    <a:pt x="3746" y="9651"/>
                  </a:lnTo>
                  <a:lnTo>
                    <a:pt x="3022" y="9372"/>
                  </a:lnTo>
                  <a:lnTo>
                    <a:pt x="3835" y="8267"/>
                  </a:lnTo>
                  <a:lnTo>
                    <a:pt x="4660" y="7175"/>
                  </a:lnTo>
                  <a:lnTo>
                    <a:pt x="5626" y="5575"/>
                  </a:lnTo>
                  <a:lnTo>
                    <a:pt x="6311" y="4063"/>
                  </a:lnTo>
                  <a:lnTo>
                    <a:pt x="4889" y="2920"/>
                  </a:lnTo>
                  <a:lnTo>
                    <a:pt x="3479" y="1790"/>
                  </a:lnTo>
                  <a:lnTo>
                    <a:pt x="0" y="0"/>
                  </a:lnTo>
                  <a:lnTo>
                    <a:pt x="50" y="1600"/>
                  </a:lnTo>
                  <a:lnTo>
                    <a:pt x="3619" y="3809"/>
                  </a:lnTo>
                  <a:lnTo>
                    <a:pt x="4978" y="4305"/>
                  </a:lnTo>
                  <a:lnTo>
                    <a:pt x="4381" y="525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978309" y="7675774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9134" y="11607"/>
                  </a:moveTo>
                  <a:lnTo>
                    <a:pt x="7010" y="11607"/>
                  </a:lnTo>
                  <a:lnTo>
                    <a:pt x="6184" y="13830"/>
                  </a:lnTo>
                  <a:lnTo>
                    <a:pt x="9118" y="13207"/>
                  </a:lnTo>
                  <a:lnTo>
                    <a:pt x="9134" y="11607"/>
                  </a:lnTo>
                  <a:close/>
                </a:path>
                <a:path w="9525" h="13970">
                  <a:moveTo>
                    <a:pt x="9145" y="10464"/>
                  </a:moveTo>
                  <a:lnTo>
                    <a:pt x="5003" y="10464"/>
                  </a:lnTo>
                  <a:lnTo>
                    <a:pt x="3987" y="12522"/>
                  </a:lnTo>
                  <a:lnTo>
                    <a:pt x="7010" y="11607"/>
                  </a:lnTo>
                  <a:lnTo>
                    <a:pt x="9134" y="11607"/>
                  </a:lnTo>
                  <a:lnTo>
                    <a:pt x="9145" y="10464"/>
                  </a:lnTo>
                  <a:close/>
                </a:path>
                <a:path w="9525" h="13970">
                  <a:moveTo>
                    <a:pt x="1333" y="5930"/>
                  </a:moveTo>
                  <a:lnTo>
                    <a:pt x="101" y="6159"/>
                  </a:lnTo>
                  <a:lnTo>
                    <a:pt x="0" y="12014"/>
                  </a:lnTo>
                  <a:lnTo>
                    <a:pt x="5003" y="10464"/>
                  </a:lnTo>
                  <a:lnTo>
                    <a:pt x="9145" y="10464"/>
                  </a:lnTo>
                  <a:lnTo>
                    <a:pt x="9152" y="9778"/>
                  </a:lnTo>
                  <a:lnTo>
                    <a:pt x="1523" y="9778"/>
                  </a:lnTo>
                  <a:lnTo>
                    <a:pt x="1435" y="7264"/>
                  </a:lnTo>
                  <a:lnTo>
                    <a:pt x="1333" y="5930"/>
                  </a:lnTo>
                  <a:close/>
                </a:path>
                <a:path w="9525" h="13970">
                  <a:moveTo>
                    <a:pt x="2755" y="1269"/>
                  </a:moveTo>
                  <a:lnTo>
                    <a:pt x="1968" y="2324"/>
                  </a:lnTo>
                  <a:lnTo>
                    <a:pt x="2031" y="9728"/>
                  </a:lnTo>
                  <a:lnTo>
                    <a:pt x="1523" y="9778"/>
                  </a:lnTo>
                  <a:lnTo>
                    <a:pt x="9152" y="9778"/>
                  </a:lnTo>
                  <a:lnTo>
                    <a:pt x="5321" y="9690"/>
                  </a:lnTo>
                  <a:lnTo>
                    <a:pt x="3454" y="9626"/>
                  </a:lnTo>
                  <a:lnTo>
                    <a:pt x="3352" y="2324"/>
                  </a:lnTo>
                  <a:lnTo>
                    <a:pt x="2755" y="1269"/>
                  </a:lnTo>
                  <a:close/>
                </a:path>
                <a:path w="9525" h="13970">
                  <a:moveTo>
                    <a:pt x="6819" y="1358"/>
                  </a:moveTo>
                  <a:lnTo>
                    <a:pt x="5956" y="2324"/>
                  </a:lnTo>
                  <a:lnTo>
                    <a:pt x="5867" y="9626"/>
                  </a:lnTo>
                  <a:lnTo>
                    <a:pt x="5321" y="9690"/>
                  </a:lnTo>
                  <a:lnTo>
                    <a:pt x="9152" y="9690"/>
                  </a:lnTo>
                  <a:lnTo>
                    <a:pt x="7277" y="9601"/>
                  </a:lnTo>
                  <a:lnTo>
                    <a:pt x="7200" y="2324"/>
                  </a:lnTo>
                  <a:lnTo>
                    <a:pt x="6819" y="1358"/>
                  </a:lnTo>
                  <a:close/>
                </a:path>
                <a:path w="9525" h="13970">
                  <a:moveTo>
                    <a:pt x="4635" y="0"/>
                  </a:moveTo>
                  <a:lnTo>
                    <a:pt x="3987" y="1142"/>
                  </a:lnTo>
                  <a:lnTo>
                    <a:pt x="3911" y="9626"/>
                  </a:lnTo>
                  <a:lnTo>
                    <a:pt x="5321" y="9626"/>
                  </a:lnTo>
                  <a:lnTo>
                    <a:pt x="5321" y="1003"/>
                  </a:lnTo>
                  <a:lnTo>
                    <a:pt x="4635" y="0"/>
                  </a:lnTo>
                  <a:close/>
                </a:path>
                <a:path w="9525" h="13970">
                  <a:moveTo>
                    <a:pt x="8610" y="3047"/>
                  </a:moveTo>
                  <a:lnTo>
                    <a:pt x="7848" y="4114"/>
                  </a:lnTo>
                  <a:lnTo>
                    <a:pt x="7830" y="5930"/>
                  </a:lnTo>
                  <a:lnTo>
                    <a:pt x="7924" y="9550"/>
                  </a:lnTo>
                  <a:lnTo>
                    <a:pt x="7277" y="9601"/>
                  </a:lnTo>
                  <a:lnTo>
                    <a:pt x="9153" y="9601"/>
                  </a:lnTo>
                  <a:lnTo>
                    <a:pt x="9207" y="4114"/>
                  </a:lnTo>
                  <a:lnTo>
                    <a:pt x="8610" y="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978309" y="7675774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101" y="6159"/>
                  </a:moveTo>
                  <a:lnTo>
                    <a:pt x="0" y="12014"/>
                  </a:lnTo>
                  <a:lnTo>
                    <a:pt x="5003" y="10464"/>
                  </a:lnTo>
                  <a:lnTo>
                    <a:pt x="3987" y="12522"/>
                  </a:lnTo>
                  <a:lnTo>
                    <a:pt x="7010" y="11607"/>
                  </a:lnTo>
                  <a:lnTo>
                    <a:pt x="6184" y="13830"/>
                  </a:lnTo>
                  <a:lnTo>
                    <a:pt x="9118" y="13207"/>
                  </a:lnTo>
                  <a:lnTo>
                    <a:pt x="9207" y="4114"/>
                  </a:lnTo>
                  <a:lnTo>
                    <a:pt x="8610" y="3047"/>
                  </a:lnTo>
                  <a:lnTo>
                    <a:pt x="7785" y="4203"/>
                  </a:lnTo>
                  <a:lnTo>
                    <a:pt x="7924" y="9550"/>
                  </a:lnTo>
                  <a:lnTo>
                    <a:pt x="7277" y="9601"/>
                  </a:lnTo>
                  <a:lnTo>
                    <a:pt x="7200" y="2324"/>
                  </a:lnTo>
                  <a:lnTo>
                    <a:pt x="6819" y="1358"/>
                  </a:lnTo>
                  <a:lnTo>
                    <a:pt x="5956" y="2324"/>
                  </a:lnTo>
                  <a:lnTo>
                    <a:pt x="5867" y="9626"/>
                  </a:lnTo>
                  <a:lnTo>
                    <a:pt x="5321" y="9690"/>
                  </a:lnTo>
                  <a:lnTo>
                    <a:pt x="5321" y="1003"/>
                  </a:lnTo>
                  <a:lnTo>
                    <a:pt x="4635" y="0"/>
                  </a:lnTo>
                  <a:lnTo>
                    <a:pt x="3987" y="1142"/>
                  </a:lnTo>
                  <a:lnTo>
                    <a:pt x="3911" y="9626"/>
                  </a:lnTo>
                  <a:lnTo>
                    <a:pt x="3454" y="9626"/>
                  </a:lnTo>
                  <a:lnTo>
                    <a:pt x="3352" y="2324"/>
                  </a:lnTo>
                  <a:lnTo>
                    <a:pt x="2755" y="1269"/>
                  </a:lnTo>
                  <a:lnTo>
                    <a:pt x="1968" y="2324"/>
                  </a:lnTo>
                  <a:lnTo>
                    <a:pt x="2031" y="9728"/>
                  </a:lnTo>
                  <a:lnTo>
                    <a:pt x="1523" y="9778"/>
                  </a:lnTo>
                  <a:lnTo>
                    <a:pt x="1435" y="7264"/>
                  </a:lnTo>
                  <a:lnTo>
                    <a:pt x="1333" y="5930"/>
                  </a:lnTo>
                  <a:lnTo>
                    <a:pt x="101" y="61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978241" y="7687747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3556" y="0"/>
                  </a:moveTo>
                  <a:lnTo>
                    <a:pt x="304" y="1143"/>
                  </a:lnTo>
                  <a:lnTo>
                    <a:pt x="0" y="4483"/>
                  </a:lnTo>
                  <a:lnTo>
                    <a:pt x="1905" y="5842"/>
                  </a:lnTo>
                  <a:lnTo>
                    <a:pt x="1866" y="8089"/>
                  </a:lnTo>
                  <a:lnTo>
                    <a:pt x="7569" y="8001"/>
                  </a:lnTo>
                  <a:lnTo>
                    <a:pt x="7531" y="6032"/>
                  </a:lnTo>
                  <a:lnTo>
                    <a:pt x="9867" y="4064"/>
                  </a:lnTo>
                  <a:lnTo>
                    <a:pt x="9515" y="3149"/>
                  </a:lnTo>
                  <a:lnTo>
                    <a:pt x="4559" y="3149"/>
                  </a:lnTo>
                  <a:lnTo>
                    <a:pt x="5115" y="2044"/>
                  </a:lnTo>
                  <a:lnTo>
                    <a:pt x="2501" y="2044"/>
                  </a:lnTo>
                  <a:lnTo>
                    <a:pt x="3556" y="0"/>
                  </a:lnTo>
                  <a:close/>
                </a:path>
                <a:path w="10160" h="8254">
                  <a:moveTo>
                    <a:pt x="9271" y="2514"/>
                  </a:moveTo>
                  <a:lnTo>
                    <a:pt x="4559" y="3149"/>
                  </a:lnTo>
                  <a:lnTo>
                    <a:pt x="9515" y="3149"/>
                  </a:lnTo>
                  <a:lnTo>
                    <a:pt x="9271" y="2514"/>
                  </a:lnTo>
                  <a:close/>
                </a:path>
                <a:path w="10160" h="8254">
                  <a:moveTo>
                    <a:pt x="5524" y="1231"/>
                  </a:moveTo>
                  <a:lnTo>
                    <a:pt x="2501" y="2044"/>
                  </a:lnTo>
                  <a:lnTo>
                    <a:pt x="5115" y="2044"/>
                  </a:lnTo>
                  <a:lnTo>
                    <a:pt x="5524" y="12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978241" y="7687747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304" y="1143"/>
                  </a:moveTo>
                  <a:lnTo>
                    <a:pt x="0" y="4483"/>
                  </a:lnTo>
                  <a:lnTo>
                    <a:pt x="1905" y="5842"/>
                  </a:lnTo>
                  <a:lnTo>
                    <a:pt x="1866" y="8089"/>
                  </a:lnTo>
                  <a:lnTo>
                    <a:pt x="7569" y="8001"/>
                  </a:lnTo>
                  <a:lnTo>
                    <a:pt x="7531" y="6032"/>
                  </a:lnTo>
                  <a:lnTo>
                    <a:pt x="9867" y="4064"/>
                  </a:lnTo>
                  <a:lnTo>
                    <a:pt x="9271" y="2514"/>
                  </a:lnTo>
                  <a:lnTo>
                    <a:pt x="4559" y="3149"/>
                  </a:lnTo>
                  <a:lnTo>
                    <a:pt x="5524" y="1231"/>
                  </a:lnTo>
                  <a:lnTo>
                    <a:pt x="2501" y="2044"/>
                  </a:lnTo>
                  <a:lnTo>
                    <a:pt x="3556" y="0"/>
                  </a:lnTo>
                  <a:lnTo>
                    <a:pt x="304" y="114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992782" y="7806482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54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18" y="22859"/>
                  </a:lnTo>
                  <a:lnTo>
                    <a:pt x="17754" y="22859"/>
                  </a:lnTo>
                  <a:lnTo>
                    <a:pt x="22872" y="17741"/>
                  </a:lnTo>
                  <a:lnTo>
                    <a:pt x="22872" y="11429"/>
                  </a:lnTo>
                  <a:lnTo>
                    <a:pt x="22872" y="5118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992782" y="7806482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22872" y="11429"/>
                  </a:moveTo>
                  <a:lnTo>
                    <a:pt x="22872" y="17741"/>
                  </a:lnTo>
                  <a:lnTo>
                    <a:pt x="17754" y="22859"/>
                  </a:lnTo>
                  <a:lnTo>
                    <a:pt x="11442" y="22859"/>
                  </a:lnTo>
                  <a:lnTo>
                    <a:pt x="5118" y="22859"/>
                  </a:lnTo>
                  <a:lnTo>
                    <a:pt x="0" y="17741"/>
                  </a:lnTo>
                  <a:lnTo>
                    <a:pt x="0" y="11429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1442" y="0"/>
                  </a:lnTo>
                  <a:lnTo>
                    <a:pt x="17754" y="0"/>
                  </a:lnTo>
                  <a:lnTo>
                    <a:pt x="22872" y="5118"/>
                  </a:lnTo>
                  <a:lnTo>
                    <a:pt x="22872" y="114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999141" y="7801406"/>
              <a:ext cx="10160" cy="33020"/>
            </a:xfrm>
            <a:custGeom>
              <a:avLst/>
              <a:gdLst/>
              <a:ahLst/>
              <a:cxnLst/>
              <a:rect l="l" t="t" r="r" b="b"/>
              <a:pathLst>
                <a:path w="10160" h="33020">
                  <a:moveTo>
                    <a:pt x="10160" y="0"/>
                  </a:moveTo>
                  <a:lnTo>
                    <a:pt x="0" y="0"/>
                  </a:lnTo>
                  <a:lnTo>
                    <a:pt x="0" y="33019"/>
                  </a:lnTo>
                  <a:lnTo>
                    <a:pt x="10160" y="3301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722909" y="7675667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1792" y="0"/>
                  </a:moveTo>
                  <a:lnTo>
                    <a:pt x="6832" y="0"/>
                  </a:lnTo>
                  <a:lnTo>
                    <a:pt x="0" y="6819"/>
                  </a:lnTo>
                  <a:lnTo>
                    <a:pt x="0" y="249720"/>
                  </a:lnTo>
                  <a:lnTo>
                    <a:pt x="6832" y="256540"/>
                  </a:lnTo>
                  <a:lnTo>
                    <a:pt x="221792" y="256540"/>
                  </a:lnTo>
                  <a:lnTo>
                    <a:pt x="228600" y="249720"/>
                  </a:lnTo>
                  <a:lnTo>
                    <a:pt x="228600" y="241300"/>
                  </a:lnTo>
                  <a:lnTo>
                    <a:pt x="228600" y="6819"/>
                  </a:lnTo>
                  <a:lnTo>
                    <a:pt x="22179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722909" y="7675667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8600" y="241300"/>
                  </a:moveTo>
                  <a:lnTo>
                    <a:pt x="228600" y="249720"/>
                  </a:lnTo>
                  <a:lnTo>
                    <a:pt x="221792" y="256540"/>
                  </a:lnTo>
                  <a:lnTo>
                    <a:pt x="213360" y="256540"/>
                  </a:lnTo>
                  <a:lnTo>
                    <a:pt x="15239" y="256540"/>
                  </a:lnTo>
                  <a:lnTo>
                    <a:pt x="6832" y="256540"/>
                  </a:lnTo>
                  <a:lnTo>
                    <a:pt x="0" y="249720"/>
                  </a:lnTo>
                  <a:lnTo>
                    <a:pt x="0" y="241300"/>
                  </a:lnTo>
                  <a:lnTo>
                    <a:pt x="0" y="15240"/>
                  </a:lnTo>
                  <a:lnTo>
                    <a:pt x="0" y="6819"/>
                  </a:lnTo>
                  <a:lnTo>
                    <a:pt x="6832" y="0"/>
                  </a:lnTo>
                  <a:lnTo>
                    <a:pt x="15239" y="0"/>
                  </a:lnTo>
                  <a:lnTo>
                    <a:pt x="213360" y="0"/>
                  </a:lnTo>
                  <a:lnTo>
                    <a:pt x="221792" y="0"/>
                  </a:lnTo>
                  <a:lnTo>
                    <a:pt x="228600" y="6819"/>
                  </a:lnTo>
                  <a:lnTo>
                    <a:pt x="228600" y="15240"/>
                  </a:lnTo>
                  <a:lnTo>
                    <a:pt x="228600" y="2413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38168" y="7693456"/>
              <a:ext cx="190500" cy="231139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3673386" y="7600746"/>
              <a:ext cx="358140" cy="60960"/>
            </a:xfrm>
            <a:custGeom>
              <a:avLst/>
              <a:gdLst/>
              <a:ahLst/>
              <a:cxnLst/>
              <a:rect l="l" t="t" r="r" b="b"/>
              <a:pathLst>
                <a:path w="358139" h="60959">
                  <a:moveTo>
                    <a:pt x="358139" y="0"/>
                  </a:moveTo>
                  <a:lnTo>
                    <a:pt x="0" y="0"/>
                  </a:lnTo>
                  <a:lnTo>
                    <a:pt x="0" y="60959"/>
                  </a:lnTo>
                  <a:lnTo>
                    <a:pt x="358139" y="60959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673386" y="7600746"/>
              <a:ext cx="358140" cy="60960"/>
            </a:xfrm>
            <a:custGeom>
              <a:avLst/>
              <a:gdLst/>
              <a:ahLst/>
              <a:cxnLst/>
              <a:rect l="l" t="t" r="r" b="b"/>
              <a:pathLst>
                <a:path w="358139" h="60959">
                  <a:moveTo>
                    <a:pt x="0" y="0"/>
                  </a:moveTo>
                  <a:lnTo>
                    <a:pt x="358139" y="0"/>
                  </a:lnTo>
                  <a:lnTo>
                    <a:pt x="358139" y="60959"/>
                  </a:lnTo>
                  <a:lnTo>
                    <a:pt x="0" y="6095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824516" y="7619796"/>
              <a:ext cx="60960" cy="19050"/>
            </a:xfrm>
            <a:custGeom>
              <a:avLst/>
              <a:gdLst/>
              <a:ahLst/>
              <a:cxnLst/>
              <a:rect l="l" t="t" r="r" b="b"/>
              <a:pathLst>
                <a:path w="60960" h="19050">
                  <a:moveTo>
                    <a:pt x="60960" y="0"/>
                  </a:moveTo>
                  <a:lnTo>
                    <a:pt x="0" y="0"/>
                  </a:lnTo>
                  <a:lnTo>
                    <a:pt x="0" y="19049"/>
                  </a:lnTo>
                  <a:lnTo>
                    <a:pt x="60960" y="19049"/>
                  </a:lnTo>
                  <a:lnTo>
                    <a:pt x="609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673386" y="8035073"/>
              <a:ext cx="358140" cy="309880"/>
            </a:xfrm>
            <a:custGeom>
              <a:avLst/>
              <a:gdLst/>
              <a:ahLst/>
              <a:cxnLst/>
              <a:rect l="l" t="t" r="r" b="b"/>
              <a:pathLst>
                <a:path w="358139" h="309879">
                  <a:moveTo>
                    <a:pt x="358139" y="0"/>
                  </a:moveTo>
                  <a:lnTo>
                    <a:pt x="0" y="0"/>
                  </a:lnTo>
                  <a:lnTo>
                    <a:pt x="0" y="309880"/>
                  </a:lnTo>
                  <a:lnTo>
                    <a:pt x="358139" y="309880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673386" y="8035073"/>
              <a:ext cx="358140" cy="309880"/>
            </a:xfrm>
            <a:custGeom>
              <a:avLst/>
              <a:gdLst/>
              <a:ahLst/>
              <a:cxnLst/>
              <a:rect l="l" t="t" r="r" b="b"/>
              <a:pathLst>
                <a:path w="358139" h="309879">
                  <a:moveTo>
                    <a:pt x="0" y="0"/>
                  </a:moveTo>
                  <a:lnTo>
                    <a:pt x="358139" y="0"/>
                  </a:lnTo>
                  <a:lnTo>
                    <a:pt x="358139" y="309880"/>
                  </a:lnTo>
                  <a:lnTo>
                    <a:pt x="0" y="30988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959263" y="8037232"/>
              <a:ext cx="71120" cy="39370"/>
            </a:xfrm>
            <a:custGeom>
              <a:avLst/>
              <a:gdLst/>
              <a:ahLst/>
              <a:cxnLst/>
              <a:rect l="l" t="t" r="r" b="b"/>
              <a:pathLst>
                <a:path w="71120" h="39370">
                  <a:moveTo>
                    <a:pt x="70865" y="0"/>
                  </a:moveTo>
                  <a:lnTo>
                    <a:pt x="0" y="0"/>
                  </a:lnTo>
                  <a:lnTo>
                    <a:pt x="0" y="38861"/>
                  </a:lnTo>
                  <a:lnTo>
                    <a:pt x="70865" y="38861"/>
                  </a:lnTo>
                  <a:lnTo>
                    <a:pt x="70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959263" y="8037232"/>
              <a:ext cx="71120" cy="39370"/>
            </a:xfrm>
            <a:custGeom>
              <a:avLst/>
              <a:gdLst/>
              <a:ahLst/>
              <a:cxnLst/>
              <a:rect l="l" t="t" r="r" b="b"/>
              <a:pathLst>
                <a:path w="71120" h="39370">
                  <a:moveTo>
                    <a:pt x="70865" y="38861"/>
                  </a:moveTo>
                  <a:lnTo>
                    <a:pt x="0" y="38861"/>
                  </a:lnTo>
                  <a:lnTo>
                    <a:pt x="0" y="0"/>
                  </a:lnTo>
                  <a:lnTo>
                    <a:pt x="70865" y="0"/>
                  </a:lnTo>
                  <a:lnTo>
                    <a:pt x="70865" y="388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993553" y="8037232"/>
              <a:ext cx="36830" cy="13970"/>
            </a:xfrm>
            <a:custGeom>
              <a:avLst/>
              <a:gdLst/>
              <a:ahLst/>
              <a:cxnLst/>
              <a:rect l="l" t="t" r="r" b="b"/>
              <a:pathLst>
                <a:path w="36829" h="13970">
                  <a:moveTo>
                    <a:pt x="36575" y="0"/>
                  </a:moveTo>
                  <a:lnTo>
                    <a:pt x="0" y="0"/>
                  </a:lnTo>
                  <a:lnTo>
                    <a:pt x="0" y="13716"/>
                  </a:lnTo>
                  <a:lnTo>
                    <a:pt x="36575" y="13716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993553" y="8037232"/>
              <a:ext cx="36830" cy="13970"/>
            </a:xfrm>
            <a:custGeom>
              <a:avLst/>
              <a:gdLst/>
              <a:ahLst/>
              <a:cxnLst/>
              <a:rect l="l" t="t" r="r" b="b"/>
              <a:pathLst>
                <a:path w="36829" h="13970">
                  <a:moveTo>
                    <a:pt x="36575" y="13716"/>
                  </a:moveTo>
                  <a:lnTo>
                    <a:pt x="0" y="13716"/>
                  </a:lnTo>
                  <a:lnTo>
                    <a:pt x="0" y="0"/>
                  </a:lnTo>
                  <a:lnTo>
                    <a:pt x="36575" y="0"/>
                  </a:lnTo>
                  <a:lnTo>
                    <a:pt x="36575" y="1371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972057" y="8049835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0" y="0"/>
                  </a:moveTo>
                  <a:lnTo>
                    <a:pt x="50" y="1600"/>
                  </a:lnTo>
                  <a:lnTo>
                    <a:pt x="3619" y="3797"/>
                  </a:lnTo>
                  <a:lnTo>
                    <a:pt x="4978" y="4292"/>
                  </a:lnTo>
                  <a:lnTo>
                    <a:pt x="4381" y="5257"/>
                  </a:lnTo>
                  <a:lnTo>
                    <a:pt x="2197" y="8458"/>
                  </a:lnTo>
                  <a:lnTo>
                    <a:pt x="2019" y="9372"/>
                  </a:lnTo>
                  <a:lnTo>
                    <a:pt x="2051" y="9918"/>
                  </a:lnTo>
                  <a:lnTo>
                    <a:pt x="3797" y="11201"/>
                  </a:lnTo>
                  <a:lnTo>
                    <a:pt x="4305" y="11099"/>
                  </a:lnTo>
                  <a:lnTo>
                    <a:pt x="4838" y="10502"/>
                  </a:lnTo>
                  <a:lnTo>
                    <a:pt x="4203" y="10337"/>
                  </a:lnTo>
                  <a:lnTo>
                    <a:pt x="4241" y="9918"/>
                  </a:lnTo>
                  <a:lnTo>
                    <a:pt x="3746" y="9652"/>
                  </a:lnTo>
                  <a:lnTo>
                    <a:pt x="3022" y="9372"/>
                  </a:lnTo>
                  <a:lnTo>
                    <a:pt x="3835" y="8267"/>
                  </a:lnTo>
                  <a:lnTo>
                    <a:pt x="4660" y="7188"/>
                  </a:lnTo>
                  <a:lnTo>
                    <a:pt x="5626" y="5588"/>
                  </a:lnTo>
                  <a:lnTo>
                    <a:pt x="6311" y="4064"/>
                  </a:lnTo>
                  <a:lnTo>
                    <a:pt x="3479" y="17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972057" y="8049835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4381" y="5257"/>
                  </a:moveTo>
                  <a:lnTo>
                    <a:pt x="2197" y="8458"/>
                  </a:lnTo>
                  <a:lnTo>
                    <a:pt x="1930" y="9829"/>
                  </a:lnTo>
                  <a:lnTo>
                    <a:pt x="2794" y="10464"/>
                  </a:lnTo>
                  <a:lnTo>
                    <a:pt x="3797" y="11201"/>
                  </a:lnTo>
                  <a:lnTo>
                    <a:pt x="4305" y="11099"/>
                  </a:lnTo>
                  <a:lnTo>
                    <a:pt x="4838" y="10502"/>
                  </a:lnTo>
                  <a:lnTo>
                    <a:pt x="4203" y="10337"/>
                  </a:lnTo>
                  <a:lnTo>
                    <a:pt x="4241" y="9918"/>
                  </a:lnTo>
                  <a:lnTo>
                    <a:pt x="3746" y="9652"/>
                  </a:lnTo>
                  <a:lnTo>
                    <a:pt x="3022" y="9372"/>
                  </a:lnTo>
                  <a:lnTo>
                    <a:pt x="3835" y="8267"/>
                  </a:lnTo>
                  <a:lnTo>
                    <a:pt x="4660" y="7188"/>
                  </a:lnTo>
                  <a:lnTo>
                    <a:pt x="5626" y="5588"/>
                  </a:lnTo>
                  <a:lnTo>
                    <a:pt x="6311" y="4064"/>
                  </a:lnTo>
                  <a:lnTo>
                    <a:pt x="4889" y="2933"/>
                  </a:lnTo>
                  <a:lnTo>
                    <a:pt x="3479" y="1790"/>
                  </a:lnTo>
                  <a:lnTo>
                    <a:pt x="0" y="0"/>
                  </a:lnTo>
                  <a:lnTo>
                    <a:pt x="50" y="1600"/>
                  </a:lnTo>
                  <a:lnTo>
                    <a:pt x="3619" y="3797"/>
                  </a:lnTo>
                  <a:lnTo>
                    <a:pt x="4978" y="4292"/>
                  </a:lnTo>
                  <a:lnTo>
                    <a:pt x="4381" y="525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978309" y="8049136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9134" y="11620"/>
                  </a:moveTo>
                  <a:lnTo>
                    <a:pt x="7010" y="11620"/>
                  </a:lnTo>
                  <a:lnTo>
                    <a:pt x="6184" y="13868"/>
                  </a:lnTo>
                  <a:lnTo>
                    <a:pt x="9118" y="13220"/>
                  </a:lnTo>
                  <a:lnTo>
                    <a:pt x="9134" y="11620"/>
                  </a:lnTo>
                  <a:close/>
                </a:path>
                <a:path w="9525" h="13970">
                  <a:moveTo>
                    <a:pt x="9145" y="10490"/>
                  </a:moveTo>
                  <a:lnTo>
                    <a:pt x="5003" y="10490"/>
                  </a:lnTo>
                  <a:lnTo>
                    <a:pt x="3987" y="12534"/>
                  </a:lnTo>
                  <a:lnTo>
                    <a:pt x="7010" y="11620"/>
                  </a:lnTo>
                  <a:lnTo>
                    <a:pt x="9134" y="11620"/>
                  </a:lnTo>
                  <a:lnTo>
                    <a:pt x="9145" y="10490"/>
                  </a:lnTo>
                  <a:close/>
                </a:path>
                <a:path w="9525" h="13970">
                  <a:moveTo>
                    <a:pt x="1333" y="5956"/>
                  </a:moveTo>
                  <a:lnTo>
                    <a:pt x="101" y="6184"/>
                  </a:lnTo>
                  <a:lnTo>
                    <a:pt x="0" y="12039"/>
                  </a:lnTo>
                  <a:lnTo>
                    <a:pt x="5003" y="10490"/>
                  </a:lnTo>
                  <a:lnTo>
                    <a:pt x="9145" y="10490"/>
                  </a:lnTo>
                  <a:lnTo>
                    <a:pt x="9152" y="9791"/>
                  </a:lnTo>
                  <a:lnTo>
                    <a:pt x="1523" y="9791"/>
                  </a:lnTo>
                  <a:lnTo>
                    <a:pt x="1435" y="7289"/>
                  </a:lnTo>
                  <a:lnTo>
                    <a:pt x="1333" y="5956"/>
                  </a:lnTo>
                  <a:close/>
                </a:path>
                <a:path w="9525" h="13970">
                  <a:moveTo>
                    <a:pt x="2755" y="1295"/>
                  </a:moveTo>
                  <a:lnTo>
                    <a:pt x="1968" y="2349"/>
                  </a:lnTo>
                  <a:lnTo>
                    <a:pt x="2031" y="9753"/>
                  </a:lnTo>
                  <a:lnTo>
                    <a:pt x="1523" y="9791"/>
                  </a:lnTo>
                  <a:lnTo>
                    <a:pt x="9152" y="9791"/>
                  </a:lnTo>
                  <a:lnTo>
                    <a:pt x="5321" y="9702"/>
                  </a:lnTo>
                  <a:lnTo>
                    <a:pt x="3454" y="9651"/>
                  </a:lnTo>
                  <a:lnTo>
                    <a:pt x="3352" y="2349"/>
                  </a:lnTo>
                  <a:lnTo>
                    <a:pt x="2755" y="1295"/>
                  </a:lnTo>
                  <a:close/>
                </a:path>
                <a:path w="9525" h="13970">
                  <a:moveTo>
                    <a:pt x="6819" y="1384"/>
                  </a:moveTo>
                  <a:lnTo>
                    <a:pt x="5956" y="2349"/>
                  </a:lnTo>
                  <a:lnTo>
                    <a:pt x="5867" y="9651"/>
                  </a:lnTo>
                  <a:lnTo>
                    <a:pt x="5321" y="9702"/>
                  </a:lnTo>
                  <a:lnTo>
                    <a:pt x="9152" y="9702"/>
                  </a:lnTo>
                  <a:lnTo>
                    <a:pt x="7277" y="9601"/>
                  </a:lnTo>
                  <a:lnTo>
                    <a:pt x="7200" y="2349"/>
                  </a:lnTo>
                  <a:lnTo>
                    <a:pt x="6819" y="1384"/>
                  </a:lnTo>
                  <a:close/>
                </a:path>
                <a:path w="9525" h="13970">
                  <a:moveTo>
                    <a:pt x="4635" y="0"/>
                  </a:moveTo>
                  <a:lnTo>
                    <a:pt x="3987" y="1155"/>
                  </a:lnTo>
                  <a:lnTo>
                    <a:pt x="3911" y="9651"/>
                  </a:lnTo>
                  <a:lnTo>
                    <a:pt x="5321" y="9651"/>
                  </a:lnTo>
                  <a:lnTo>
                    <a:pt x="5321" y="1015"/>
                  </a:lnTo>
                  <a:lnTo>
                    <a:pt x="4635" y="0"/>
                  </a:lnTo>
                  <a:close/>
                </a:path>
                <a:path w="9525" h="13970">
                  <a:moveTo>
                    <a:pt x="8610" y="3086"/>
                  </a:moveTo>
                  <a:lnTo>
                    <a:pt x="7841" y="4127"/>
                  </a:lnTo>
                  <a:lnTo>
                    <a:pt x="7830" y="5956"/>
                  </a:lnTo>
                  <a:lnTo>
                    <a:pt x="7924" y="9563"/>
                  </a:lnTo>
                  <a:lnTo>
                    <a:pt x="7277" y="9601"/>
                  </a:lnTo>
                  <a:lnTo>
                    <a:pt x="9153" y="9601"/>
                  </a:lnTo>
                  <a:lnTo>
                    <a:pt x="9207" y="4127"/>
                  </a:lnTo>
                  <a:lnTo>
                    <a:pt x="8610" y="30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978309" y="8049136"/>
              <a:ext cx="9525" cy="13970"/>
            </a:xfrm>
            <a:custGeom>
              <a:avLst/>
              <a:gdLst/>
              <a:ahLst/>
              <a:cxnLst/>
              <a:rect l="l" t="t" r="r" b="b"/>
              <a:pathLst>
                <a:path w="9525" h="13970">
                  <a:moveTo>
                    <a:pt x="101" y="6184"/>
                  </a:moveTo>
                  <a:lnTo>
                    <a:pt x="0" y="12039"/>
                  </a:lnTo>
                  <a:lnTo>
                    <a:pt x="5003" y="10490"/>
                  </a:lnTo>
                  <a:lnTo>
                    <a:pt x="3987" y="12534"/>
                  </a:lnTo>
                  <a:lnTo>
                    <a:pt x="7010" y="11620"/>
                  </a:lnTo>
                  <a:lnTo>
                    <a:pt x="6184" y="13868"/>
                  </a:lnTo>
                  <a:lnTo>
                    <a:pt x="9118" y="13220"/>
                  </a:lnTo>
                  <a:lnTo>
                    <a:pt x="9207" y="4127"/>
                  </a:lnTo>
                  <a:lnTo>
                    <a:pt x="8610" y="3086"/>
                  </a:lnTo>
                  <a:lnTo>
                    <a:pt x="7785" y="4203"/>
                  </a:lnTo>
                  <a:lnTo>
                    <a:pt x="7924" y="9563"/>
                  </a:lnTo>
                  <a:lnTo>
                    <a:pt x="7277" y="9601"/>
                  </a:lnTo>
                  <a:lnTo>
                    <a:pt x="7200" y="2349"/>
                  </a:lnTo>
                  <a:lnTo>
                    <a:pt x="6819" y="1384"/>
                  </a:lnTo>
                  <a:lnTo>
                    <a:pt x="5956" y="2349"/>
                  </a:lnTo>
                  <a:lnTo>
                    <a:pt x="5867" y="9651"/>
                  </a:lnTo>
                  <a:lnTo>
                    <a:pt x="5321" y="9702"/>
                  </a:lnTo>
                  <a:lnTo>
                    <a:pt x="5321" y="1015"/>
                  </a:lnTo>
                  <a:lnTo>
                    <a:pt x="4635" y="0"/>
                  </a:lnTo>
                  <a:lnTo>
                    <a:pt x="3987" y="1155"/>
                  </a:lnTo>
                  <a:lnTo>
                    <a:pt x="3911" y="9651"/>
                  </a:lnTo>
                  <a:lnTo>
                    <a:pt x="3454" y="9651"/>
                  </a:lnTo>
                  <a:lnTo>
                    <a:pt x="3352" y="2349"/>
                  </a:lnTo>
                  <a:lnTo>
                    <a:pt x="2755" y="1295"/>
                  </a:lnTo>
                  <a:lnTo>
                    <a:pt x="1968" y="2349"/>
                  </a:lnTo>
                  <a:lnTo>
                    <a:pt x="2031" y="9753"/>
                  </a:lnTo>
                  <a:lnTo>
                    <a:pt x="1523" y="9791"/>
                  </a:lnTo>
                  <a:lnTo>
                    <a:pt x="1435" y="7289"/>
                  </a:lnTo>
                  <a:lnTo>
                    <a:pt x="1333" y="5956"/>
                  </a:lnTo>
                  <a:lnTo>
                    <a:pt x="101" y="618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978241" y="8061125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3556" y="0"/>
                  </a:moveTo>
                  <a:lnTo>
                    <a:pt x="304" y="1155"/>
                  </a:lnTo>
                  <a:lnTo>
                    <a:pt x="0" y="4483"/>
                  </a:lnTo>
                  <a:lnTo>
                    <a:pt x="1905" y="5854"/>
                  </a:lnTo>
                  <a:lnTo>
                    <a:pt x="1866" y="8089"/>
                  </a:lnTo>
                  <a:lnTo>
                    <a:pt x="7569" y="8001"/>
                  </a:lnTo>
                  <a:lnTo>
                    <a:pt x="7531" y="6032"/>
                  </a:lnTo>
                  <a:lnTo>
                    <a:pt x="9867" y="4076"/>
                  </a:lnTo>
                  <a:lnTo>
                    <a:pt x="9518" y="3162"/>
                  </a:lnTo>
                  <a:lnTo>
                    <a:pt x="4559" y="3162"/>
                  </a:lnTo>
                  <a:lnTo>
                    <a:pt x="5111" y="2057"/>
                  </a:lnTo>
                  <a:lnTo>
                    <a:pt x="2501" y="2057"/>
                  </a:lnTo>
                  <a:lnTo>
                    <a:pt x="3556" y="0"/>
                  </a:lnTo>
                  <a:close/>
                </a:path>
                <a:path w="10160" h="8254">
                  <a:moveTo>
                    <a:pt x="9271" y="2514"/>
                  </a:moveTo>
                  <a:lnTo>
                    <a:pt x="4559" y="3162"/>
                  </a:lnTo>
                  <a:lnTo>
                    <a:pt x="9518" y="3162"/>
                  </a:lnTo>
                  <a:lnTo>
                    <a:pt x="9271" y="2514"/>
                  </a:lnTo>
                  <a:close/>
                </a:path>
                <a:path w="10160" h="8254">
                  <a:moveTo>
                    <a:pt x="5524" y="1231"/>
                  </a:moveTo>
                  <a:lnTo>
                    <a:pt x="2501" y="2057"/>
                  </a:lnTo>
                  <a:lnTo>
                    <a:pt x="5111" y="2057"/>
                  </a:lnTo>
                  <a:lnTo>
                    <a:pt x="5524" y="12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978241" y="8061125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304" y="1155"/>
                  </a:moveTo>
                  <a:lnTo>
                    <a:pt x="0" y="4483"/>
                  </a:lnTo>
                  <a:lnTo>
                    <a:pt x="1905" y="5854"/>
                  </a:lnTo>
                  <a:lnTo>
                    <a:pt x="1866" y="8089"/>
                  </a:lnTo>
                  <a:lnTo>
                    <a:pt x="7569" y="8001"/>
                  </a:lnTo>
                  <a:lnTo>
                    <a:pt x="7531" y="6032"/>
                  </a:lnTo>
                  <a:lnTo>
                    <a:pt x="9867" y="4076"/>
                  </a:lnTo>
                  <a:lnTo>
                    <a:pt x="9271" y="2514"/>
                  </a:lnTo>
                  <a:lnTo>
                    <a:pt x="4559" y="3162"/>
                  </a:lnTo>
                  <a:lnTo>
                    <a:pt x="5524" y="1231"/>
                  </a:lnTo>
                  <a:lnTo>
                    <a:pt x="2501" y="2057"/>
                  </a:lnTo>
                  <a:lnTo>
                    <a:pt x="3556" y="0"/>
                  </a:lnTo>
                  <a:lnTo>
                    <a:pt x="304" y="11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992782" y="8179859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54" y="0"/>
                  </a:moveTo>
                  <a:lnTo>
                    <a:pt x="5118" y="0"/>
                  </a:lnTo>
                  <a:lnTo>
                    <a:pt x="0" y="5130"/>
                  </a:lnTo>
                  <a:lnTo>
                    <a:pt x="0" y="17741"/>
                  </a:lnTo>
                  <a:lnTo>
                    <a:pt x="5118" y="22860"/>
                  </a:lnTo>
                  <a:lnTo>
                    <a:pt x="17754" y="22860"/>
                  </a:lnTo>
                  <a:lnTo>
                    <a:pt x="22872" y="17741"/>
                  </a:lnTo>
                  <a:lnTo>
                    <a:pt x="22872" y="11442"/>
                  </a:lnTo>
                  <a:lnTo>
                    <a:pt x="22872" y="5130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992782" y="8179859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22872" y="11442"/>
                  </a:moveTo>
                  <a:lnTo>
                    <a:pt x="22872" y="17741"/>
                  </a:lnTo>
                  <a:lnTo>
                    <a:pt x="17754" y="22860"/>
                  </a:lnTo>
                  <a:lnTo>
                    <a:pt x="11442" y="22860"/>
                  </a:lnTo>
                  <a:lnTo>
                    <a:pt x="5118" y="22860"/>
                  </a:lnTo>
                  <a:lnTo>
                    <a:pt x="0" y="17741"/>
                  </a:lnTo>
                  <a:lnTo>
                    <a:pt x="0" y="11442"/>
                  </a:lnTo>
                  <a:lnTo>
                    <a:pt x="0" y="5130"/>
                  </a:lnTo>
                  <a:lnTo>
                    <a:pt x="5118" y="0"/>
                  </a:lnTo>
                  <a:lnTo>
                    <a:pt x="11442" y="0"/>
                  </a:lnTo>
                  <a:lnTo>
                    <a:pt x="17754" y="0"/>
                  </a:lnTo>
                  <a:lnTo>
                    <a:pt x="22872" y="5130"/>
                  </a:lnTo>
                  <a:lnTo>
                    <a:pt x="22872" y="114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999141" y="8174773"/>
              <a:ext cx="10160" cy="33655"/>
            </a:xfrm>
            <a:custGeom>
              <a:avLst/>
              <a:gdLst/>
              <a:ahLst/>
              <a:cxnLst/>
              <a:rect l="l" t="t" r="r" b="b"/>
              <a:pathLst>
                <a:path w="10160" h="33654">
                  <a:moveTo>
                    <a:pt x="10160" y="0"/>
                  </a:moveTo>
                  <a:lnTo>
                    <a:pt x="0" y="0"/>
                  </a:lnTo>
                  <a:lnTo>
                    <a:pt x="0" y="33032"/>
                  </a:lnTo>
                  <a:lnTo>
                    <a:pt x="10160" y="33032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722909" y="8049060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1792" y="0"/>
                  </a:moveTo>
                  <a:lnTo>
                    <a:pt x="6832" y="0"/>
                  </a:lnTo>
                  <a:lnTo>
                    <a:pt x="0" y="6819"/>
                  </a:lnTo>
                  <a:lnTo>
                    <a:pt x="0" y="249707"/>
                  </a:lnTo>
                  <a:lnTo>
                    <a:pt x="6832" y="256539"/>
                  </a:lnTo>
                  <a:lnTo>
                    <a:pt x="221792" y="256539"/>
                  </a:lnTo>
                  <a:lnTo>
                    <a:pt x="228600" y="249707"/>
                  </a:lnTo>
                  <a:lnTo>
                    <a:pt x="228600" y="241299"/>
                  </a:lnTo>
                  <a:lnTo>
                    <a:pt x="228600" y="6819"/>
                  </a:lnTo>
                  <a:lnTo>
                    <a:pt x="22179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722909" y="8049060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8600" y="241299"/>
                  </a:moveTo>
                  <a:lnTo>
                    <a:pt x="228600" y="249707"/>
                  </a:lnTo>
                  <a:lnTo>
                    <a:pt x="221792" y="256539"/>
                  </a:lnTo>
                  <a:lnTo>
                    <a:pt x="213360" y="256539"/>
                  </a:lnTo>
                  <a:lnTo>
                    <a:pt x="15239" y="256539"/>
                  </a:lnTo>
                  <a:lnTo>
                    <a:pt x="6832" y="256539"/>
                  </a:lnTo>
                  <a:lnTo>
                    <a:pt x="0" y="249707"/>
                  </a:lnTo>
                  <a:lnTo>
                    <a:pt x="0" y="241299"/>
                  </a:lnTo>
                  <a:lnTo>
                    <a:pt x="0" y="15227"/>
                  </a:lnTo>
                  <a:lnTo>
                    <a:pt x="0" y="6819"/>
                  </a:lnTo>
                  <a:lnTo>
                    <a:pt x="6832" y="0"/>
                  </a:lnTo>
                  <a:lnTo>
                    <a:pt x="15239" y="0"/>
                  </a:lnTo>
                  <a:lnTo>
                    <a:pt x="213360" y="0"/>
                  </a:lnTo>
                  <a:lnTo>
                    <a:pt x="221792" y="0"/>
                  </a:lnTo>
                  <a:lnTo>
                    <a:pt x="228600" y="6819"/>
                  </a:lnTo>
                  <a:lnTo>
                    <a:pt x="228600" y="15227"/>
                  </a:lnTo>
                  <a:lnTo>
                    <a:pt x="228600" y="2412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8" name="object 16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38168" y="8066836"/>
              <a:ext cx="190500" cy="231127"/>
            </a:xfrm>
            <a:prstGeom prst="rect">
              <a:avLst/>
            </a:prstGeom>
          </p:spPr>
        </p:pic>
        <p:sp>
          <p:nvSpPr>
            <p:cNvPr id="169" name="object 169"/>
            <p:cNvSpPr/>
            <p:nvPr/>
          </p:nvSpPr>
          <p:spPr>
            <a:xfrm>
              <a:off x="3673386" y="7974113"/>
              <a:ext cx="358140" cy="60960"/>
            </a:xfrm>
            <a:custGeom>
              <a:avLst/>
              <a:gdLst/>
              <a:ahLst/>
              <a:cxnLst/>
              <a:rect l="l" t="t" r="r" b="b"/>
              <a:pathLst>
                <a:path w="358139" h="60959">
                  <a:moveTo>
                    <a:pt x="358139" y="0"/>
                  </a:moveTo>
                  <a:lnTo>
                    <a:pt x="0" y="0"/>
                  </a:lnTo>
                  <a:lnTo>
                    <a:pt x="0" y="60959"/>
                  </a:lnTo>
                  <a:lnTo>
                    <a:pt x="358139" y="60959"/>
                  </a:lnTo>
                  <a:lnTo>
                    <a:pt x="35813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673386" y="7974113"/>
              <a:ext cx="358140" cy="60960"/>
            </a:xfrm>
            <a:custGeom>
              <a:avLst/>
              <a:gdLst/>
              <a:ahLst/>
              <a:cxnLst/>
              <a:rect l="l" t="t" r="r" b="b"/>
              <a:pathLst>
                <a:path w="358139" h="60959">
                  <a:moveTo>
                    <a:pt x="0" y="0"/>
                  </a:moveTo>
                  <a:lnTo>
                    <a:pt x="358139" y="0"/>
                  </a:lnTo>
                  <a:lnTo>
                    <a:pt x="358139" y="60959"/>
                  </a:lnTo>
                  <a:lnTo>
                    <a:pt x="0" y="6095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824516" y="7993163"/>
              <a:ext cx="60960" cy="19050"/>
            </a:xfrm>
            <a:custGeom>
              <a:avLst/>
              <a:gdLst/>
              <a:ahLst/>
              <a:cxnLst/>
              <a:rect l="l" t="t" r="r" b="b"/>
              <a:pathLst>
                <a:path w="60960" h="19050">
                  <a:moveTo>
                    <a:pt x="60960" y="0"/>
                  </a:moveTo>
                  <a:lnTo>
                    <a:pt x="0" y="0"/>
                  </a:lnTo>
                  <a:lnTo>
                    <a:pt x="0" y="19049"/>
                  </a:lnTo>
                  <a:lnTo>
                    <a:pt x="60960" y="19049"/>
                  </a:lnTo>
                  <a:lnTo>
                    <a:pt x="609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137128" y="7292123"/>
              <a:ext cx="535940" cy="309880"/>
            </a:xfrm>
            <a:custGeom>
              <a:avLst/>
              <a:gdLst/>
              <a:ahLst/>
              <a:cxnLst/>
              <a:rect l="l" t="t" r="r" b="b"/>
              <a:pathLst>
                <a:path w="535939" h="309879">
                  <a:moveTo>
                    <a:pt x="535927" y="0"/>
                  </a:moveTo>
                  <a:lnTo>
                    <a:pt x="0" y="0"/>
                  </a:lnTo>
                  <a:lnTo>
                    <a:pt x="0" y="309880"/>
                  </a:lnTo>
                  <a:lnTo>
                    <a:pt x="535927" y="309880"/>
                  </a:lnTo>
                  <a:lnTo>
                    <a:pt x="53592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137128" y="7292123"/>
              <a:ext cx="535940" cy="309880"/>
            </a:xfrm>
            <a:custGeom>
              <a:avLst/>
              <a:gdLst/>
              <a:ahLst/>
              <a:cxnLst/>
              <a:rect l="l" t="t" r="r" b="b"/>
              <a:pathLst>
                <a:path w="535939" h="309879">
                  <a:moveTo>
                    <a:pt x="0" y="0"/>
                  </a:moveTo>
                  <a:lnTo>
                    <a:pt x="535927" y="0"/>
                  </a:lnTo>
                  <a:lnTo>
                    <a:pt x="535927" y="309880"/>
                  </a:lnTo>
                  <a:lnTo>
                    <a:pt x="0" y="30988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276834" y="7313720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1767" y="0"/>
                  </a:moveTo>
                  <a:lnTo>
                    <a:pt x="6819" y="0"/>
                  </a:lnTo>
                  <a:lnTo>
                    <a:pt x="0" y="6819"/>
                  </a:lnTo>
                  <a:lnTo>
                    <a:pt x="0" y="249720"/>
                  </a:lnTo>
                  <a:lnTo>
                    <a:pt x="6819" y="256539"/>
                  </a:lnTo>
                  <a:lnTo>
                    <a:pt x="221767" y="256539"/>
                  </a:lnTo>
                  <a:lnTo>
                    <a:pt x="228600" y="249720"/>
                  </a:lnTo>
                  <a:lnTo>
                    <a:pt x="228600" y="241299"/>
                  </a:lnTo>
                  <a:lnTo>
                    <a:pt x="228600" y="6819"/>
                  </a:lnTo>
                  <a:lnTo>
                    <a:pt x="22176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276834" y="7313720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8600" y="241299"/>
                  </a:moveTo>
                  <a:lnTo>
                    <a:pt x="228600" y="249720"/>
                  </a:lnTo>
                  <a:lnTo>
                    <a:pt x="221767" y="256539"/>
                  </a:lnTo>
                  <a:lnTo>
                    <a:pt x="213360" y="256539"/>
                  </a:lnTo>
                  <a:lnTo>
                    <a:pt x="15227" y="256539"/>
                  </a:lnTo>
                  <a:lnTo>
                    <a:pt x="6819" y="256539"/>
                  </a:lnTo>
                  <a:lnTo>
                    <a:pt x="0" y="249720"/>
                  </a:lnTo>
                  <a:lnTo>
                    <a:pt x="0" y="241299"/>
                  </a:lnTo>
                  <a:lnTo>
                    <a:pt x="0" y="15239"/>
                  </a:lnTo>
                  <a:lnTo>
                    <a:pt x="0" y="6819"/>
                  </a:lnTo>
                  <a:lnTo>
                    <a:pt x="6819" y="0"/>
                  </a:lnTo>
                  <a:lnTo>
                    <a:pt x="15227" y="0"/>
                  </a:lnTo>
                  <a:lnTo>
                    <a:pt x="213360" y="0"/>
                  </a:lnTo>
                  <a:lnTo>
                    <a:pt x="221767" y="0"/>
                  </a:lnTo>
                  <a:lnTo>
                    <a:pt x="228600" y="6819"/>
                  </a:lnTo>
                  <a:lnTo>
                    <a:pt x="228600" y="15239"/>
                  </a:lnTo>
                  <a:lnTo>
                    <a:pt x="228600" y="2412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17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92068" y="7331506"/>
              <a:ext cx="190500" cy="231139"/>
            </a:xfrm>
            <a:prstGeom prst="rect">
              <a:avLst/>
            </a:prstGeom>
          </p:spPr>
        </p:pic>
        <p:sp>
          <p:nvSpPr>
            <p:cNvPr id="177" name="object 177"/>
            <p:cNvSpPr/>
            <p:nvPr/>
          </p:nvSpPr>
          <p:spPr>
            <a:xfrm>
              <a:off x="3626702" y="7444532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67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18" y="22859"/>
                  </a:lnTo>
                  <a:lnTo>
                    <a:pt x="17767" y="22859"/>
                  </a:lnTo>
                  <a:lnTo>
                    <a:pt x="22872" y="17741"/>
                  </a:lnTo>
                  <a:lnTo>
                    <a:pt x="22872" y="11429"/>
                  </a:lnTo>
                  <a:lnTo>
                    <a:pt x="22872" y="5118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626702" y="7444532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22872" y="11429"/>
                  </a:moveTo>
                  <a:lnTo>
                    <a:pt x="22872" y="17741"/>
                  </a:lnTo>
                  <a:lnTo>
                    <a:pt x="17767" y="22859"/>
                  </a:lnTo>
                  <a:lnTo>
                    <a:pt x="11442" y="22859"/>
                  </a:lnTo>
                  <a:lnTo>
                    <a:pt x="5118" y="22859"/>
                  </a:lnTo>
                  <a:lnTo>
                    <a:pt x="0" y="17741"/>
                  </a:lnTo>
                  <a:lnTo>
                    <a:pt x="0" y="11429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1442" y="0"/>
                  </a:lnTo>
                  <a:lnTo>
                    <a:pt x="17767" y="0"/>
                  </a:lnTo>
                  <a:lnTo>
                    <a:pt x="22872" y="5118"/>
                  </a:lnTo>
                  <a:lnTo>
                    <a:pt x="22872" y="114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633063" y="7439456"/>
              <a:ext cx="10160" cy="33020"/>
            </a:xfrm>
            <a:custGeom>
              <a:avLst/>
              <a:gdLst/>
              <a:ahLst/>
              <a:cxnLst/>
              <a:rect l="l" t="t" r="r" b="b"/>
              <a:pathLst>
                <a:path w="10160" h="33020">
                  <a:moveTo>
                    <a:pt x="10160" y="0"/>
                  </a:moveTo>
                  <a:lnTo>
                    <a:pt x="0" y="0"/>
                  </a:lnTo>
                  <a:lnTo>
                    <a:pt x="0" y="33019"/>
                  </a:lnTo>
                  <a:lnTo>
                    <a:pt x="10160" y="33019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589248" y="7292136"/>
              <a:ext cx="78740" cy="43180"/>
            </a:xfrm>
            <a:custGeom>
              <a:avLst/>
              <a:gdLst/>
              <a:ahLst/>
              <a:cxnLst/>
              <a:rect l="l" t="t" r="r" b="b"/>
              <a:pathLst>
                <a:path w="78739" h="43179">
                  <a:moveTo>
                    <a:pt x="7873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78739" y="43180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589248" y="7292136"/>
              <a:ext cx="78740" cy="43180"/>
            </a:xfrm>
            <a:custGeom>
              <a:avLst/>
              <a:gdLst/>
              <a:ahLst/>
              <a:cxnLst/>
              <a:rect l="l" t="t" r="r" b="b"/>
              <a:pathLst>
                <a:path w="78739" h="43179">
                  <a:moveTo>
                    <a:pt x="78739" y="43180"/>
                  </a:moveTo>
                  <a:lnTo>
                    <a:pt x="0" y="43180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31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627348" y="7292136"/>
              <a:ext cx="40640" cy="15240"/>
            </a:xfrm>
            <a:custGeom>
              <a:avLst/>
              <a:gdLst/>
              <a:ahLst/>
              <a:cxnLst/>
              <a:rect l="l" t="t" r="r" b="b"/>
              <a:pathLst>
                <a:path w="40639" h="15240">
                  <a:moveTo>
                    <a:pt x="40639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40639" y="15240"/>
                  </a:lnTo>
                  <a:lnTo>
                    <a:pt x="40639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627348" y="7292136"/>
              <a:ext cx="40640" cy="15240"/>
            </a:xfrm>
            <a:custGeom>
              <a:avLst/>
              <a:gdLst/>
              <a:ahLst/>
              <a:cxnLst/>
              <a:rect l="l" t="t" r="r" b="b"/>
              <a:pathLst>
                <a:path w="40639" h="15240">
                  <a:moveTo>
                    <a:pt x="40639" y="15240"/>
                  </a:moveTo>
                  <a:lnTo>
                    <a:pt x="0" y="15240"/>
                  </a:lnTo>
                  <a:lnTo>
                    <a:pt x="0" y="0"/>
                  </a:lnTo>
                  <a:lnTo>
                    <a:pt x="40639" y="0"/>
                  </a:lnTo>
                  <a:lnTo>
                    <a:pt x="40639" y="152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603459" y="7306118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0" y="0"/>
                  </a:moveTo>
                  <a:lnTo>
                    <a:pt x="50" y="1790"/>
                  </a:lnTo>
                  <a:lnTo>
                    <a:pt x="4025" y="4229"/>
                  </a:lnTo>
                  <a:lnTo>
                    <a:pt x="5537" y="4787"/>
                  </a:lnTo>
                  <a:lnTo>
                    <a:pt x="4889" y="5842"/>
                  </a:lnTo>
                  <a:lnTo>
                    <a:pt x="2451" y="9398"/>
                  </a:lnTo>
                  <a:lnTo>
                    <a:pt x="2133" y="10922"/>
                  </a:lnTo>
                  <a:lnTo>
                    <a:pt x="4216" y="12446"/>
                  </a:lnTo>
                  <a:lnTo>
                    <a:pt x="4775" y="12357"/>
                  </a:lnTo>
                  <a:lnTo>
                    <a:pt x="5384" y="11684"/>
                  </a:lnTo>
                  <a:lnTo>
                    <a:pt x="4673" y="11480"/>
                  </a:lnTo>
                  <a:lnTo>
                    <a:pt x="4724" y="11023"/>
                  </a:lnTo>
                  <a:lnTo>
                    <a:pt x="4165" y="10731"/>
                  </a:lnTo>
                  <a:lnTo>
                    <a:pt x="3365" y="10414"/>
                  </a:lnTo>
                  <a:lnTo>
                    <a:pt x="5181" y="7988"/>
                  </a:lnTo>
                  <a:lnTo>
                    <a:pt x="6248" y="6197"/>
                  </a:lnTo>
                  <a:lnTo>
                    <a:pt x="7010" y="4521"/>
                  </a:lnTo>
                  <a:lnTo>
                    <a:pt x="3860" y="19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603459" y="7306118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4889" y="5842"/>
                  </a:moveTo>
                  <a:lnTo>
                    <a:pt x="2451" y="9398"/>
                  </a:lnTo>
                  <a:lnTo>
                    <a:pt x="2133" y="10922"/>
                  </a:lnTo>
                  <a:lnTo>
                    <a:pt x="3098" y="11633"/>
                  </a:lnTo>
                  <a:lnTo>
                    <a:pt x="4216" y="12446"/>
                  </a:lnTo>
                  <a:lnTo>
                    <a:pt x="4775" y="12357"/>
                  </a:lnTo>
                  <a:lnTo>
                    <a:pt x="5384" y="11684"/>
                  </a:lnTo>
                  <a:lnTo>
                    <a:pt x="4673" y="11480"/>
                  </a:lnTo>
                  <a:lnTo>
                    <a:pt x="4724" y="11023"/>
                  </a:lnTo>
                  <a:lnTo>
                    <a:pt x="4165" y="10731"/>
                  </a:lnTo>
                  <a:lnTo>
                    <a:pt x="3365" y="10414"/>
                  </a:lnTo>
                  <a:lnTo>
                    <a:pt x="4267" y="9207"/>
                  </a:lnTo>
                  <a:lnTo>
                    <a:pt x="5181" y="7988"/>
                  </a:lnTo>
                  <a:lnTo>
                    <a:pt x="6248" y="6197"/>
                  </a:lnTo>
                  <a:lnTo>
                    <a:pt x="7010" y="4521"/>
                  </a:lnTo>
                  <a:lnTo>
                    <a:pt x="5448" y="3263"/>
                  </a:lnTo>
                  <a:lnTo>
                    <a:pt x="3860" y="1993"/>
                  </a:lnTo>
                  <a:lnTo>
                    <a:pt x="0" y="0"/>
                  </a:lnTo>
                  <a:lnTo>
                    <a:pt x="50" y="1790"/>
                  </a:lnTo>
                  <a:lnTo>
                    <a:pt x="4025" y="4229"/>
                  </a:lnTo>
                  <a:lnTo>
                    <a:pt x="5537" y="4787"/>
                  </a:lnTo>
                  <a:lnTo>
                    <a:pt x="4889" y="584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610430" y="7305361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5" h="15875">
                  <a:moveTo>
                    <a:pt x="10116" y="12915"/>
                  </a:moveTo>
                  <a:lnTo>
                    <a:pt x="7759" y="12915"/>
                  </a:lnTo>
                  <a:lnTo>
                    <a:pt x="6858" y="15392"/>
                  </a:lnTo>
                  <a:lnTo>
                    <a:pt x="10096" y="14681"/>
                  </a:lnTo>
                  <a:lnTo>
                    <a:pt x="10116" y="12915"/>
                  </a:lnTo>
                  <a:close/>
                </a:path>
                <a:path w="10795" h="15875">
                  <a:moveTo>
                    <a:pt x="10130" y="11633"/>
                  </a:moveTo>
                  <a:lnTo>
                    <a:pt x="5537" y="11633"/>
                  </a:lnTo>
                  <a:lnTo>
                    <a:pt x="4406" y="13919"/>
                  </a:lnTo>
                  <a:lnTo>
                    <a:pt x="7759" y="12915"/>
                  </a:lnTo>
                  <a:lnTo>
                    <a:pt x="10116" y="12915"/>
                  </a:lnTo>
                  <a:lnTo>
                    <a:pt x="10130" y="11633"/>
                  </a:lnTo>
                  <a:close/>
                </a:path>
                <a:path w="10795" h="15875">
                  <a:moveTo>
                    <a:pt x="1460" y="6603"/>
                  </a:moveTo>
                  <a:lnTo>
                    <a:pt x="88" y="6857"/>
                  </a:lnTo>
                  <a:lnTo>
                    <a:pt x="0" y="13360"/>
                  </a:lnTo>
                  <a:lnTo>
                    <a:pt x="5537" y="11633"/>
                  </a:lnTo>
                  <a:lnTo>
                    <a:pt x="10130" y="11633"/>
                  </a:lnTo>
                  <a:lnTo>
                    <a:pt x="10139" y="10871"/>
                  </a:lnTo>
                  <a:lnTo>
                    <a:pt x="1676" y="10871"/>
                  </a:lnTo>
                  <a:lnTo>
                    <a:pt x="1562" y="8077"/>
                  </a:lnTo>
                  <a:lnTo>
                    <a:pt x="1460" y="6603"/>
                  </a:lnTo>
                  <a:close/>
                </a:path>
                <a:path w="10795" h="15875">
                  <a:moveTo>
                    <a:pt x="3035" y="1422"/>
                  </a:moveTo>
                  <a:lnTo>
                    <a:pt x="2171" y="2590"/>
                  </a:lnTo>
                  <a:lnTo>
                    <a:pt x="2235" y="10820"/>
                  </a:lnTo>
                  <a:lnTo>
                    <a:pt x="1676" y="10871"/>
                  </a:lnTo>
                  <a:lnTo>
                    <a:pt x="10139" y="10871"/>
                  </a:lnTo>
                  <a:lnTo>
                    <a:pt x="5892" y="10769"/>
                  </a:lnTo>
                  <a:lnTo>
                    <a:pt x="3810" y="10718"/>
                  </a:lnTo>
                  <a:lnTo>
                    <a:pt x="3695" y="2590"/>
                  </a:lnTo>
                  <a:lnTo>
                    <a:pt x="3035" y="1422"/>
                  </a:lnTo>
                  <a:close/>
                </a:path>
                <a:path w="10795" h="15875">
                  <a:moveTo>
                    <a:pt x="7569" y="1523"/>
                  </a:moveTo>
                  <a:lnTo>
                    <a:pt x="6604" y="2590"/>
                  </a:lnTo>
                  <a:lnTo>
                    <a:pt x="6502" y="10718"/>
                  </a:lnTo>
                  <a:lnTo>
                    <a:pt x="5892" y="10769"/>
                  </a:lnTo>
                  <a:lnTo>
                    <a:pt x="10140" y="10769"/>
                  </a:lnTo>
                  <a:lnTo>
                    <a:pt x="8077" y="10667"/>
                  </a:lnTo>
                  <a:lnTo>
                    <a:pt x="7975" y="2590"/>
                  </a:lnTo>
                  <a:lnTo>
                    <a:pt x="7569" y="1523"/>
                  </a:lnTo>
                  <a:close/>
                </a:path>
                <a:path w="10795" h="15875">
                  <a:moveTo>
                    <a:pt x="5118" y="0"/>
                  </a:moveTo>
                  <a:lnTo>
                    <a:pt x="4406" y="1282"/>
                  </a:lnTo>
                  <a:lnTo>
                    <a:pt x="4318" y="10718"/>
                  </a:lnTo>
                  <a:lnTo>
                    <a:pt x="5892" y="10718"/>
                  </a:lnTo>
                  <a:lnTo>
                    <a:pt x="5892" y="1117"/>
                  </a:lnTo>
                  <a:lnTo>
                    <a:pt x="5118" y="0"/>
                  </a:lnTo>
                  <a:close/>
                </a:path>
                <a:path w="10795" h="15875">
                  <a:moveTo>
                    <a:pt x="9550" y="3403"/>
                  </a:moveTo>
                  <a:lnTo>
                    <a:pt x="8709" y="4571"/>
                  </a:lnTo>
                  <a:lnTo>
                    <a:pt x="8685" y="6603"/>
                  </a:lnTo>
                  <a:lnTo>
                    <a:pt x="8788" y="10617"/>
                  </a:lnTo>
                  <a:lnTo>
                    <a:pt x="8077" y="10667"/>
                  </a:lnTo>
                  <a:lnTo>
                    <a:pt x="10141" y="10667"/>
                  </a:lnTo>
                  <a:lnTo>
                    <a:pt x="10210" y="4571"/>
                  </a:lnTo>
                  <a:lnTo>
                    <a:pt x="9550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610430" y="7305361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5" h="15875">
                  <a:moveTo>
                    <a:pt x="88" y="6857"/>
                  </a:moveTo>
                  <a:lnTo>
                    <a:pt x="0" y="13360"/>
                  </a:lnTo>
                  <a:lnTo>
                    <a:pt x="5537" y="11633"/>
                  </a:lnTo>
                  <a:lnTo>
                    <a:pt x="4406" y="13919"/>
                  </a:lnTo>
                  <a:lnTo>
                    <a:pt x="7759" y="12915"/>
                  </a:lnTo>
                  <a:lnTo>
                    <a:pt x="6858" y="15392"/>
                  </a:lnTo>
                  <a:lnTo>
                    <a:pt x="10096" y="14681"/>
                  </a:lnTo>
                  <a:lnTo>
                    <a:pt x="10210" y="4571"/>
                  </a:lnTo>
                  <a:lnTo>
                    <a:pt x="9550" y="3403"/>
                  </a:lnTo>
                  <a:lnTo>
                    <a:pt x="8636" y="4673"/>
                  </a:lnTo>
                  <a:lnTo>
                    <a:pt x="8788" y="10617"/>
                  </a:lnTo>
                  <a:lnTo>
                    <a:pt x="8077" y="10667"/>
                  </a:lnTo>
                  <a:lnTo>
                    <a:pt x="7975" y="2590"/>
                  </a:lnTo>
                  <a:lnTo>
                    <a:pt x="7569" y="1523"/>
                  </a:lnTo>
                  <a:lnTo>
                    <a:pt x="6604" y="2590"/>
                  </a:lnTo>
                  <a:lnTo>
                    <a:pt x="6502" y="10718"/>
                  </a:lnTo>
                  <a:lnTo>
                    <a:pt x="5892" y="10769"/>
                  </a:lnTo>
                  <a:lnTo>
                    <a:pt x="5892" y="1117"/>
                  </a:lnTo>
                  <a:lnTo>
                    <a:pt x="5118" y="0"/>
                  </a:lnTo>
                  <a:lnTo>
                    <a:pt x="4406" y="1282"/>
                  </a:lnTo>
                  <a:lnTo>
                    <a:pt x="4318" y="10718"/>
                  </a:lnTo>
                  <a:lnTo>
                    <a:pt x="3810" y="10718"/>
                  </a:lnTo>
                  <a:lnTo>
                    <a:pt x="3695" y="2590"/>
                  </a:lnTo>
                  <a:lnTo>
                    <a:pt x="3035" y="1422"/>
                  </a:lnTo>
                  <a:lnTo>
                    <a:pt x="2171" y="2590"/>
                  </a:lnTo>
                  <a:lnTo>
                    <a:pt x="2235" y="10820"/>
                  </a:lnTo>
                  <a:lnTo>
                    <a:pt x="1676" y="10871"/>
                  </a:lnTo>
                  <a:lnTo>
                    <a:pt x="1562" y="8077"/>
                  </a:lnTo>
                  <a:lnTo>
                    <a:pt x="1460" y="6603"/>
                  </a:lnTo>
                  <a:lnTo>
                    <a:pt x="88" y="685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610325" y="7318663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29" h="9525">
                  <a:moveTo>
                    <a:pt x="3949" y="0"/>
                  </a:moveTo>
                  <a:lnTo>
                    <a:pt x="355" y="1282"/>
                  </a:lnTo>
                  <a:lnTo>
                    <a:pt x="0" y="4978"/>
                  </a:lnTo>
                  <a:lnTo>
                    <a:pt x="2133" y="6502"/>
                  </a:lnTo>
                  <a:lnTo>
                    <a:pt x="2082" y="8991"/>
                  </a:lnTo>
                  <a:lnTo>
                    <a:pt x="8445" y="8902"/>
                  </a:lnTo>
                  <a:lnTo>
                    <a:pt x="8382" y="6718"/>
                  </a:lnTo>
                  <a:lnTo>
                    <a:pt x="10972" y="4533"/>
                  </a:lnTo>
                  <a:lnTo>
                    <a:pt x="10584" y="3517"/>
                  </a:lnTo>
                  <a:lnTo>
                    <a:pt x="5080" y="3517"/>
                  </a:lnTo>
                  <a:lnTo>
                    <a:pt x="5695" y="2286"/>
                  </a:lnTo>
                  <a:lnTo>
                    <a:pt x="2794" y="2286"/>
                  </a:lnTo>
                  <a:lnTo>
                    <a:pt x="3949" y="0"/>
                  </a:lnTo>
                  <a:close/>
                </a:path>
                <a:path w="11429" h="9525">
                  <a:moveTo>
                    <a:pt x="10312" y="2806"/>
                  </a:moveTo>
                  <a:lnTo>
                    <a:pt x="5080" y="3517"/>
                  </a:lnTo>
                  <a:lnTo>
                    <a:pt x="10584" y="3517"/>
                  </a:lnTo>
                  <a:lnTo>
                    <a:pt x="10312" y="2806"/>
                  </a:lnTo>
                  <a:close/>
                </a:path>
                <a:path w="11429" h="9525">
                  <a:moveTo>
                    <a:pt x="6146" y="1384"/>
                  </a:moveTo>
                  <a:lnTo>
                    <a:pt x="2794" y="2286"/>
                  </a:lnTo>
                  <a:lnTo>
                    <a:pt x="5695" y="2286"/>
                  </a:lnTo>
                  <a:lnTo>
                    <a:pt x="6146" y="1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610325" y="7318663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29" h="9525">
                  <a:moveTo>
                    <a:pt x="355" y="1282"/>
                  </a:moveTo>
                  <a:lnTo>
                    <a:pt x="0" y="4978"/>
                  </a:lnTo>
                  <a:lnTo>
                    <a:pt x="2133" y="6502"/>
                  </a:lnTo>
                  <a:lnTo>
                    <a:pt x="2082" y="8991"/>
                  </a:lnTo>
                  <a:lnTo>
                    <a:pt x="8445" y="8902"/>
                  </a:lnTo>
                  <a:lnTo>
                    <a:pt x="8382" y="6718"/>
                  </a:lnTo>
                  <a:lnTo>
                    <a:pt x="10972" y="4533"/>
                  </a:lnTo>
                  <a:lnTo>
                    <a:pt x="10312" y="2806"/>
                  </a:lnTo>
                  <a:lnTo>
                    <a:pt x="5080" y="3517"/>
                  </a:lnTo>
                  <a:lnTo>
                    <a:pt x="6146" y="1384"/>
                  </a:lnTo>
                  <a:lnTo>
                    <a:pt x="2794" y="2286"/>
                  </a:lnTo>
                  <a:lnTo>
                    <a:pt x="3949" y="0"/>
                  </a:lnTo>
                  <a:lnTo>
                    <a:pt x="355" y="12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137128" y="7228636"/>
              <a:ext cx="535940" cy="55880"/>
            </a:xfrm>
            <a:custGeom>
              <a:avLst/>
              <a:gdLst/>
              <a:ahLst/>
              <a:cxnLst/>
              <a:rect l="l" t="t" r="r" b="b"/>
              <a:pathLst>
                <a:path w="535939" h="55879">
                  <a:moveTo>
                    <a:pt x="535927" y="0"/>
                  </a:moveTo>
                  <a:lnTo>
                    <a:pt x="0" y="0"/>
                  </a:lnTo>
                  <a:lnTo>
                    <a:pt x="0" y="55867"/>
                  </a:lnTo>
                  <a:lnTo>
                    <a:pt x="535927" y="55867"/>
                  </a:lnTo>
                  <a:lnTo>
                    <a:pt x="53592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137128" y="7228636"/>
              <a:ext cx="535940" cy="55880"/>
            </a:xfrm>
            <a:custGeom>
              <a:avLst/>
              <a:gdLst/>
              <a:ahLst/>
              <a:cxnLst/>
              <a:rect l="l" t="t" r="r" b="b"/>
              <a:pathLst>
                <a:path w="535939" h="55879">
                  <a:moveTo>
                    <a:pt x="0" y="0"/>
                  </a:moveTo>
                  <a:lnTo>
                    <a:pt x="535927" y="0"/>
                  </a:lnTo>
                  <a:lnTo>
                    <a:pt x="535927" y="55867"/>
                  </a:lnTo>
                  <a:lnTo>
                    <a:pt x="0" y="5586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306025" y="7242606"/>
              <a:ext cx="339725" cy="26670"/>
            </a:xfrm>
            <a:custGeom>
              <a:avLst/>
              <a:gdLst/>
              <a:ahLst/>
              <a:cxnLst/>
              <a:rect l="l" t="t" r="r" b="b"/>
              <a:pathLst>
                <a:path w="339725" h="26670">
                  <a:moveTo>
                    <a:pt x="60972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60972" y="26670"/>
                  </a:lnTo>
                  <a:lnTo>
                    <a:pt x="60972" y="0"/>
                  </a:lnTo>
                  <a:close/>
                </a:path>
                <a:path w="339725" h="26670">
                  <a:moveTo>
                    <a:pt x="228612" y="5715"/>
                  </a:moveTo>
                  <a:lnTo>
                    <a:pt x="205740" y="5715"/>
                  </a:lnTo>
                  <a:lnTo>
                    <a:pt x="205740" y="20942"/>
                  </a:lnTo>
                  <a:lnTo>
                    <a:pt x="228612" y="20942"/>
                  </a:lnTo>
                  <a:lnTo>
                    <a:pt x="228612" y="5715"/>
                  </a:lnTo>
                  <a:close/>
                </a:path>
                <a:path w="339725" h="26670">
                  <a:moveTo>
                    <a:pt x="255282" y="1905"/>
                  </a:moveTo>
                  <a:lnTo>
                    <a:pt x="240042" y="1905"/>
                  </a:lnTo>
                  <a:lnTo>
                    <a:pt x="240042" y="24765"/>
                  </a:lnTo>
                  <a:lnTo>
                    <a:pt x="255282" y="24765"/>
                  </a:lnTo>
                  <a:lnTo>
                    <a:pt x="255282" y="1905"/>
                  </a:lnTo>
                  <a:close/>
                </a:path>
                <a:path w="339725" h="26670">
                  <a:moveTo>
                    <a:pt x="304812" y="1905"/>
                  </a:moveTo>
                  <a:lnTo>
                    <a:pt x="289572" y="1905"/>
                  </a:lnTo>
                  <a:lnTo>
                    <a:pt x="289572" y="24765"/>
                  </a:lnTo>
                  <a:lnTo>
                    <a:pt x="304812" y="24765"/>
                  </a:lnTo>
                  <a:lnTo>
                    <a:pt x="304812" y="1905"/>
                  </a:lnTo>
                  <a:close/>
                </a:path>
                <a:path w="339725" h="26670">
                  <a:moveTo>
                    <a:pt x="339102" y="5715"/>
                  </a:moveTo>
                  <a:lnTo>
                    <a:pt x="316230" y="5715"/>
                  </a:lnTo>
                  <a:lnTo>
                    <a:pt x="316230" y="20942"/>
                  </a:lnTo>
                  <a:lnTo>
                    <a:pt x="339102" y="20942"/>
                  </a:lnTo>
                  <a:lnTo>
                    <a:pt x="339102" y="57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137128" y="7664233"/>
              <a:ext cx="535940" cy="309880"/>
            </a:xfrm>
            <a:custGeom>
              <a:avLst/>
              <a:gdLst/>
              <a:ahLst/>
              <a:cxnLst/>
              <a:rect l="l" t="t" r="r" b="b"/>
              <a:pathLst>
                <a:path w="535939" h="309879">
                  <a:moveTo>
                    <a:pt x="535927" y="0"/>
                  </a:moveTo>
                  <a:lnTo>
                    <a:pt x="0" y="0"/>
                  </a:lnTo>
                  <a:lnTo>
                    <a:pt x="0" y="309880"/>
                  </a:lnTo>
                  <a:lnTo>
                    <a:pt x="535927" y="309880"/>
                  </a:lnTo>
                  <a:lnTo>
                    <a:pt x="53592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137128" y="7664233"/>
              <a:ext cx="535940" cy="309880"/>
            </a:xfrm>
            <a:custGeom>
              <a:avLst/>
              <a:gdLst/>
              <a:ahLst/>
              <a:cxnLst/>
              <a:rect l="l" t="t" r="r" b="b"/>
              <a:pathLst>
                <a:path w="535939" h="309879">
                  <a:moveTo>
                    <a:pt x="0" y="0"/>
                  </a:moveTo>
                  <a:lnTo>
                    <a:pt x="535927" y="0"/>
                  </a:lnTo>
                  <a:lnTo>
                    <a:pt x="535927" y="309880"/>
                  </a:lnTo>
                  <a:lnTo>
                    <a:pt x="0" y="30988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276834" y="7685840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1767" y="0"/>
                  </a:moveTo>
                  <a:lnTo>
                    <a:pt x="6819" y="0"/>
                  </a:lnTo>
                  <a:lnTo>
                    <a:pt x="0" y="6807"/>
                  </a:lnTo>
                  <a:lnTo>
                    <a:pt x="0" y="249707"/>
                  </a:lnTo>
                  <a:lnTo>
                    <a:pt x="6819" y="256527"/>
                  </a:lnTo>
                  <a:lnTo>
                    <a:pt x="221767" y="256527"/>
                  </a:lnTo>
                  <a:lnTo>
                    <a:pt x="228600" y="249707"/>
                  </a:lnTo>
                  <a:lnTo>
                    <a:pt x="228600" y="241287"/>
                  </a:lnTo>
                  <a:lnTo>
                    <a:pt x="228600" y="6807"/>
                  </a:lnTo>
                  <a:lnTo>
                    <a:pt x="22176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276834" y="7685840"/>
              <a:ext cx="228600" cy="256540"/>
            </a:xfrm>
            <a:custGeom>
              <a:avLst/>
              <a:gdLst/>
              <a:ahLst/>
              <a:cxnLst/>
              <a:rect l="l" t="t" r="r" b="b"/>
              <a:pathLst>
                <a:path w="228600" h="256540">
                  <a:moveTo>
                    <a:pt x="228600" y="241287"/>
                  </a:moveTo>
                  <a:lnTo>
                    <a:pt x="228600" y="249707"/>
                  </a:lnTo>
                  <a:lnTo>
                    <a:pt x="221767" y="256527"/>
                  </a:lnTo>
                  <a:lnTo>
                    <a:pt x="213360" y="256527"/>
                  </a:lnTo>
                  <a:lnTo>
                    <a:pt x="15227" y="256527"/>
                  </a:lnTo>
                  <a:lnTo>
                    <a:pt x="6819" y="256527"/>
                  </a:lnTo>
                  <a:lnTo>
                    <a:pt x="0" y="249707"/>
                  </a:lnTo>
                  <a:lnTo>
                    <a:pt x="0" y="241287"/>
                  </a:lnTo>
                  <a:lnTo>
                    <a:pt x="0" y="15227"/>
                  </a:lnTo>
                  <a:lnTo>
                    <a:pt x="0" y="6807"/>
                  </a:lnTo>
                  <a:lnTo>
                    <a:pt x="6819" y="0"/>
                  </a:lnTo>
                  <a:lnTo>
                    <a:pt x="15227" y="0"/>
                  </a:lnTo>
                  <a:lnTo>
                    <a:pt x="213360" y="0"/>
                  </a:lnTo>
                  <a:lnTo>
                    <a:pt x="221767" y="0"/>
                  </a:lnTo>
                  <a:lnTo>
                    <a:pt x="228600" y="6807"/>
                  </a:lnTo>
                  <a:lnTo>
                    <a:pt x="228600" y="15227"/>
                  </a:lnTo>
                  <a:lnTo>
                    <a:pt x="228600" y="24128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7" name="object 19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92068" y="7703603"/>
              <a:ext cx="190500" cy="231152"/>
            </a:xfrm>
            <a:prstGeom prst="rect">
              <a:avLst/>
            </a:prstGeom>
          </p:spPr>
        </p:pic>
        <p:sp>
          <p:nvSpPr>
            <p:cNvPr id="198" name="object 198"/>
            <p:cNvSpPr/>
            <p:nvPr/>
          </p:nvSpPr>
          <p:spPr>
            <a:xfrm>
              <a:off x="3626702" y="7816640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67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7741"/>
                  </a:lnTo>
                  <a:lnTo>
                    <a:pt x="5118" y="22859"/>
                  </a:lnTo>
                  <a:lnTo>
                    <a:pt x="17767" y="22859"/>
                  </a:lnTo>
                  <a:lnTo>
                    <a:pt x="22872" y="17741"/>
                  </a:lnTo>
                  <a:lnTo>
                    <a:pt x="22872" y="11429"/>
                  </a:lnTo>
                  <a:lnTo>
                    <a:pt x="22872" y="5118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626702" y="7816640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22872" y="11429"/>
                  </a:moveTo>
                  <a:lnTo>
                    <a:pt x="22872" y="17741"/>
                  </a:lnTo>
                  <a:lnTo>
                    <a:pt x="17767" y="22859"/>
                  </a:lnTo>
                  <a:lnTo>
                    <a:pt x="11442" y="22859"/>
                  </a:lnTo>
                  <a:lnTo>
                    <a:pt x="5118" y="22859"/>
                  </a:lnTo>
                  <a:lnTo>
                    <a:pt x="0" y="17741"/>
                  </a:lnTo>
                  <a:lnTo>
                    <a:pt x="0" y="11429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1442" y="0"/>
                  </a:lnTo>
                  <a:lnTo>
                    <a:pt x="17767" y="0"/>
                  </a:lnTo>
                  <a:lnTo>
                    <a:pt x="22872" y="5118"/>
                  </a:lnTo>
                  <a:lnTo>
                    <a:pt x="22872" y="114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633063" y="7811553"/>
              <a:ext cx="10160" cy="33020"/>
            </a:xfrm>
            <a:custGeom>
              <a:avLst/>
              <a:gdLst/>
              <a:ahLst/>
              <a:cxnLst/>
              <a:rect l="l" t="t" r="r" b="b"/>
              <a:pathLst>
                <a:path w="10160" h="33020">
                  <a:moveTo>
                    <a:pt x="1016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10160" y="3302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589248" y="7664246"/>
              <a:ext cx="78740" cy="43180"/>
            </a:xfrm>
            <a:custGeom>
              <a:avLst/>
              <a:gdLst/>
              <a:ahLst/>
              <a:cxnLst/>
              <a:rect l="l" t="t" r="r" b="b"/>
              <a:pathLst>
                <a:path w="78739" h="43179">
                  <a:moveTo>
                    <a:pt x="78739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78739" y="43180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589248" y="7664246"/>
              <a:ext cx="78740" cy="43180"/>
            </a:xfrm>
            <a:custGeom>
              <a:avLst/>
              <a:gdLst/>
              <a:ahLst/>
              <a:cxnLst/>
              <a:rect l="l" t="t" r="r" b="b"/>
              <a:pathLst>
                <a:path w="78739" h="43179">
                  <a:moveTo>
                    <a:pt x="78739" y="43180"/>
                  </a:moveTo>
                  <a:lnTo>
                    <a:pt x="0" y="43180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31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627348" y="7664233"/>
              <a:ext cx="40640" cy="15240"/>
            </a:xfrm>
            <a:custGeom>
              <a:avLst/>
              <a:gdLst/>
              <a:ahLst/>
              <a:cxnLst/>
              <a:rect l="l" t="t" r="r" b="b"/>
              <a:pathLst>
                <a:path w="40639" h="15240">
                  <a:moveTo>
                    <a:pt x="40639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40639" y="15240"/>
                  </a:lnTo>
                  <a:lnTo>
                    <a:pt x="40639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627348" y="7664233"/>
              <a:ext cx="40640" cy="15240"/>
            </a:xfrm>
            <a:custGeom>
              <a:avLst/>
              <a:gdLst/>
              <a:ahLst/>
              <a:cxnLst/>
              <a:rect l="l" t="t" r="r" b="b"/>
              <a:pathLst>
                <a:path w="40639" h="15240">
                  <a:moveTo>
                    <a:pt x="40639" y="15240"/>
                  </a:moveTo>
                  <a:lnTo>
                    <a:pt x="0" y="15240"/>
                  </a:lnTo>
                  <a:lnTo>
                    <a:pt x="0" y="0"/>
                  </a:lnTo>
                  <a:lnTo>
                    <a:pt x="40639" y="0"/>
                  </a:lnTo>
                  <a:lnTo>
                    <a:pt x="40639" y="152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603459" y="7678224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0" y="0"/>
                  </a:moveTo>
                  <a:lnTo>
                    <a:pt x="50" y="1790"/>
                  </a:lnTo>
                  <a:lnTo>
                    <a:pt x="4013" y="4229"/>
                  </a:lnTo>
                  <a:lnTo>
                    <a:pt x="5537" y="4787"/>
                  </a:lnTo>
                  <a:lnTo>
                    <a:pt x="4876" y="5854"/>
                  </a:lnTo>
                  <a:lnTo>
                    <a:pt x="2451" y="9397"/>
                  </a:lnTo>
                  <a:lnTo>
                    <a:pt x="2133" y="10921"/>
                  </a:lnTo>
                  <a:lnTo>
                    <a:pt x="4216" y="12458"/>
                  </a:lnTo>
                  <a:lnTo>
                    <a:pt x="4775" y="12357"/>
                  </a:lnTo>
                  <a:lnTo>
                    <a:pt x="5384" y="11683"/>
                  </a:lnTo>
                  <a:lnTo>
                    <a:pt x="4673" y="11480"/>
                  </a:lnTo>
                  <a:lnTo>
                    <a:pt x="4724" y="11036"/>
                  </a:lnTo>
                  <a:lnTo>
                    <a:pt x="4165" y="10731"/>
                  </a:lnTo>
                  <a:lnTo>
                    <a:pt x="3365" y="10413"/>
                  </a:lnTo>
                  <a:lnTo>
                    <a:pt x="5181" y="7988"/>
                  </a:lnTo>
                  <a:lnTo>
                    <a:pt x="6248" y="6197"/>
                  </a:lnTo>
                  <a:lnTo>
                    <a:pt x="7010" y="4533"/>
                  </a:lnTo>
                  <a:lnTo>
                    <a:pt x="3860" y="19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603459" y="7678224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4876" y="5854"/>
                  </a:moveTo>
                  <a:lnTo>
                    <a:pt x="2451" y="9397"/>
                  </a:lnTo>
                  <a:lnTo>
                    <a:pt x="2133" y="10921"/>
                  </a:lnTo>
                  <a:lnTo>
                    <a:pt x="3098" y="11645"/>
                  </a:lnTo>
                  <a:lnTo>
                    <a:pt x="4216" y="12458"/>
                  </a:lnTo>
                  <a:lnTo>
                    <a:pt x="4775" y="12357"/>
                  </a:lnTo>
                  <a:lnTo>
                    <a:pt x="5384" y="11683"/>
                  </a:lnTo>
                  <a:lnTo>
                    <a:pt x="4673" y="11480"/>
                  </a:lnTo>
                  <a:lnTo>
                    <a:pt x="4724" y="11036"/>
                  </a:lnTo>
                  <a:lnTo>
                    <a:pt x="4165" y="10731"/>
                  </a:lnTo>
                  <a:lnTo>
                    <a:pt x="3365" y="10413"/>
                  </a:lnTo>
                  <a:lnTo>
                    <a:pt x="4267" y="9207"/>
                  </a:lnTo>
                  <a:lnTo>
                    <a:pt x="5181" y="7988"/>
                  </a:lnTo>
                  <a:lnTo>
                    <a:pt x="6248" y="6197"/>
                  </a:lnTo>
                  <a:lnTo>
                    <a:pt x="7010" y="4533"/>
                  </a:lnTo>
                  <a:lnTo>
                    <a:pt x="5448" y="3263"/>
                  </a:lnTo>
                  <a:lnTo>
                    <a:pt x="3860" y="1993"/>
                  </a:lnTo>
                  <a:lnTo>
                    <a:pt x="0" y="0"/>
                  </a:lnTo>
                  <a:lnTo>
                    <a:pt x="50" y="1790"/>
                  </a:lnTo>
                  <a:lnTo>
                    <a:pt x="4013" y="4229"/>
                  </a:lnTo>
                  <a:lnTo>
                    <a:pt x="5537" y="4787"/>
                  </a:lnTo>
                  <a:lnTo>
                    <a:pt x="4876" y="5854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610418" y="7677468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5" h="15875">
                  <a:moveTo>
                    <a:pt x="10129" y="12915"/>
                  </a:moveTo>
                  <a:lnTo>
                    <a:pt x="7772" y="12915"/>
                  </a:lnTo>
                  <a:lnTo>
                    <a:pt x="6870" y="15392"/>
                  </a:lnTo>
                  <a:lnTo>
                    <a:pt x="10109" y="14681"/>
                  </a:lnTo>
                  <a:lnTo>
                    <a:pt x="10129" y="12915"/>
                  </a:lnTo>
                  <a:close/>
                </a:path>
                <a:path w="10795" h="15875">
                  <a:moveTo>
                    <a:pt x="10143" y="11633"/>
                  </a:moveTo>
                  <a:lnTo>
                    <a:pt x="5549" y="11633"/>
                  </a:lnTo>
                  <a:lnTo>
                    <a:pt x="4419" y="13919"/>
                  </a:lnTo>
                  <a:lnTo>
                    <a:pt x="7772" y="12915"/>
                  </a:lnTo>
                  <a:lnTo>
                    <a:pt x="10129" y="12915"/>
                  </a:lnTo>
                  <a:lnTo>
                    <a:pt x="10143" y="11633"/>
                  </a:lnTo>
                  <a:close/>
                </a:path>
                <a:path w="10795" h="15875">
                  <a:moveTo>
                    <a:pt x="1473" y="6603"/>
                  </a:moveTo>
                  <a:lnTo>
                    <a:pt x="101" y="6857"/>
                  </a:lnTo>
                  <a:lnTo>
                    <a:pt x="0" y="13373"/>
                  </a:lnTo>
                  <a:lnTo>
                    <a:pt x="5549" y="11633"/>
                  </a:lnTo>
                  <a:lnTo>
                    <a:pt x="10143" y="11633"/>
                  </a:lnTo>
                  <a:lnTo>
                    <a:pt x="10152" y="10871"/>
                  </a:lnTo>
                  <a:lnTo>
                    <a:pt x="1689" y="10871"/>
                  </a:lnTo>
                  <a:lnTo>
                    <a:pt x="1574" y="8089"/>
                  </a:lnTo>
                  <a:lnTo>
                    <a:pt x="1473" y="6603"/>
                  </a:lnTo>
                  <a:close/>
                </a:path>
                <a:path w="10795" h="15875">
                  <a:moveTo>
                    <a:pt x="3047" y="1422"/>
                  </a:moveTo>
                  <a:lnTo>
                    <a:pt x="2184" y="2590"/>
                  </a:lnTo>
                  <a:lnTo>
                    <a:pt x="2247" y="10820"/>
                  </a:lnTo>
                  <a:lnTo>
                    <a:pt x="1689" y="10871"/>
                  </a:lnTo>
                  <a:lnTo>
                    <a:pt x="10152" y="10871"/>
                  </a:lnTo>
                  <a:lnTo>
                    <a:pt x="5905" y="10769"/>
                  </a:lnTo>
                  <a:lnTo>
                    <a:pt x="3809" y="10718"/>
                  </a:lnTo>
                  <a:lnTo>
                    <a:pt x="3708" y="2590"/>
                  </a:lnTo>
                  <a:lnTo>
                    <a:pt x="3047" y="1422"/>
                  </a:lnTo>
                  <a:close/>
                </a:path>
                <a:path w="10795" h="15875">
                  <a:moveTo>
                    <a:pt x="7581" y="1523"/>
                  </a:moveTo>
                  <a:lnTo>
                    <a:pt x="6616" y="2590"/>
                  </a:lnTo>
                  <a:lnTo>
                    <a:pt x="6515" y="10718"/>
                  </a:lnTo>
                  <a:lnTo>
                    <a:pt x="5905" y="10769"/>
                  </a:lnTo>
                  <a:lnTo>
                    <a:pt x="10153" y="10769"/>
                  </a:lnTo>
                  <a:lnTo>
                    <a:pt x="8089" y="10680"/>
                  </a:lnTo>
                  <a:lnTo>
                    <a:pt x="7988" y="2590"/>
                  </a:lnTo>
                  <a:lnTo>
                    <a:pt x="7581" y="1523"/>
                  </a:lnTo>
                  <a:close/>
                </a:path>
                <a:path w="10795" h="15875">
                  <a:moveTo>
                    <a:pt x="5130" y="0"/>
                  </a:moveTo>
                  <a:lnTo>
                    <a:pt x="4419" y="1282"/>
                  </a:lnTo>
                  <a:lnTo>
                    <a:pt x="4330" y="10718"/>
                  </a:lnTo>
                  <a:lnTo>
                    <a:pt x="5905" y="10718"/>
                  </a:lnTo>
                  <a:lnTo>
                    <a:pt x="5905" y="1117"/>
                  </a:lnTo>
                  <a:lnTo>
                    <a:pt x="5130" y="0"/>
                  </a:lnTo>
                  <a:close/>
                </a:path>
                <a:path w="10795" h="15875">
                  <a:moveTo>
                    <a:pt x="9563" y="3403"/>
                  </a:moveTo>
                  <a:lnTo>
                    <a:pt x="8721" y="4571"/>
                  </a:lnTo>
                  <a:lnTo>
                    <a:pt x="8698" y="6603"/>
                  </a:lnTo>
                  <a:lnTo>
                    <a:pt x="8801" y="10617"/>
                  </a:lnTo>
                  <a:lnTo>
                    <a:pt x="8089" y="10680"/>
                  </a:lnTo>
                  <a:lnTo>
                    <a:pt x="10154" y="10680"/>
                  </a:lnTo>
                  <a:lnTo>
                    <a:pt x="10223" y="4571"/>
                  </a:lnTo>
                  <a:lnTo>
                    <a:pt x="9563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610418" y="7677468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5" h="15875">
                  <a:moveTo>
                    <a:pt x="101" y="6857"/>
                  </a:moveTo>
                  <a:lnTo>
                    <a:pt x="0" y="13373"/>
                  </a:lnTo>
                  <a:lnTo>
                    <a:pt x="5549" y="11633"/>
                  </a:lnTo>
                  <a:lnTo>
                    <a:pt x="4419" y="13919"/>
                  </a:lnTo>
                  <a:lnTo>
                    <a:pt x="7772" y="12915"/>
                  </a:lnTo>
                  <a:lnTo>
                    <a:pt x="6870" y="15392"/>
                  </a:lnTo>
                  <a:lnTo>
                    <a:pt x="10109" y="14681"/>
                  </a:lnTo>
                  <a:lnTo>
                    <a:pt x="10223" y="4571"/>
                  </a:lnTo>
                  <a:lnTo>
                    <a:pt x="9563" y="3403"/>
                  </a:lnTo>
                  <a:lnTo>
                    <a:pt x="8648" y="4673"/>
                  </a:lnTo>
                  <a:lnTo>
                    <a:pt x="8801" y="10617"/>
                  </a:lnTo>
                  <a:lnTo>
                    <a:pt x="8089" y="10680"/>
                  </a:lnTo>
                  <a:lnTo>
                    <a:pt x="7988" y="2590"/>
                  </a:lnTo>
                  <a:lnTo>
                    <a:pt x="7581" y="1523"/>
                  </a:lnTo>
                  <a:lnTo>
                    <a:pt x="6616" y="2590"/>
                  </a:lnTo>
                  <a:lnTo>
                    <a:pt x="6515" y="10718"/>
                  </a:lnTo>
                  <a:lnTo>
                    <a:pt x="5905" y="10769"/>
                  </a:lnTo>
                  <a:lnTo>
                    <a:pt x="5905" y="1117"/>
                  </a:lnTo>
                  <a:lnTo>
                    <a:pt x="5130" y="0"/>
                  </a:lnTo>
                  <a:lnTo>
                    <a:pt x="4419" y="1282"/>
                  </a:lnTo>
                  <a:lnTo>
                    <a:pt x="4330" y="10718"/>
                  </a:lnTo>
                  <a:lnTo>
                    <a:pt x="3809" y="10718"/>
                  </a:lnTo>
                  <a:lnTo>
                    <a:pt x="3708" y="2590"/>
                  </a:lnTo>
                  <a:lnTo>
                    <a:pt x="3047" y="1422"/>
                  </a:lnTo>
                  <a:lnTo>
                    <a:pt x="2184" y="2590"/>
                  </a:lnTo>
                  <a:lnTo>
                    <a:pt x="2247" y="10820"/>
                  </a:lnTo>
                  <a:lnTo>
                    <a:pt x="1689" y="10871"/>
                  </a:lnTo>
                  <a:lnTo>
                    <a:pt x="1574" y="8089"/>
                  </a:lnTo>
                  <a:lnTo>
                    <a:pt x="1473" y="6603"/>
                  </a:lnTo>
                  <a:lnTo>
                    <a:pt x="101" y="685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610325" y="7690770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29" h="9525">
                  <a:moveTo>
                    <a:pt x="3949" y="0"/>
                  </a:moveTo>
                  <a:lnTo>
                    <a:pt x="342" y="1282"/>
                  </a:lnTo>
                  <a:lnTo>
                    <a:pt x="0" y="4991"/>
                  </a:lnTo>
                  <a:lnTo>
                    <a:pt x="2133" y="6502"/>
                  </a:lnTo>
                  <a:lnTo>
                    <a:pt x="2082" y="8991"/>
                  </a:lnTo>
                  <a:lnTo>
                    <a:pt x="8445" y="8902"/>
                  </a:lnTo>
                  <a:lnTo>
                    <a:pt x="8381" y="6718"/>
                  </a:lnTo>
                  <a:lnTo>
                    <a:pt x="10972" y="4533"/>
                  </a:lnTo>
                  <a:lnTo>
                    <a:pt x="10584" y="3517"/>
                  </a:lnTo>
                  <a:lnTo>
                    <a:pt x="5079" y="3517"/>
                  </a:lnTo>
                  <a:lnTo>
                    <a:pt x="5689" y="2298"/>
                  </a:lnTo>
                  <a:lnTo>
                    <a:pt x="2781" y="2298"/>
                  </a:lnTo>
                  <a:lnTo>
                    <a:pt x="3949" y="0"/>
                  </a:lnTo>
                  <a:close/>
                </a:path>
                <a:path w="11429" h="9525">
                  <a:moveTo>
                    <a:pt x="10312" y="2806"/>
                  </a:moveTo>
                  <a:lnTo>
                    <a:pt x="5079" y="3517"/>
                  </a:lnTo>
                  <a:lnTo>
                    <a:pt x="10584" y="3517"/>
                  </a:lnTo>
                  <a:lnTo>
                    <a:pt x="10312" y="2806"/>
                  </a:lnTo>
                  <a:close/>
                </a:path>
                <a:path w="11429" h="9525">
                  <a:moveTo>
                    <a:pt x="6146" y="1384"/>
                  </a:moveTo>
                  <a:lnTo>
                    <a:pt x="2781" y="2298"/>
                  </a:lnTo>
                  <a:lnTo>
                    <a:pt x="5689" y="2298"/>
                  </a:lnTo>
                  <a:lnTo>
                    <a:pt x="6146" y="1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610325" y="7690770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29" h="9525">
                  <a:moveTo>
                    <a:pt x="342" y="1282"/>
                  </a:moveTo>
                  <a:lnTo>
                    <a:pt x="0" y="4991"/>
                  </a:lnTo>
                  <a:lnTo>
                    <a:pt x="2133" y="6502"/>
                  </a:lnTo>
                  <a:lnTo>
                    <a:pt x="2082" y="8991"/>
                  </a:lnTo>
                  <a:lnTo>
                    <a:pt x="8445" y="8902"/>
                  </a:lnTo>
                  <a:lnTo>
                    <a:pt x="8381" y="6718"/>
                  </a:lnTo>
                  <a:lnTo>
                    <a:pt x="10972" y="4533"/>
                  </a:lnTo>
                  <a:lnTo>
                    <a:pt x="10312" y="2806"/>
                  </a:lnTo>
                  <a:lnTo>
                    <a:pt x="5079" y="3517"/>
                  </a:lnTo>
                  <a:lnTo>
                    <a:pt x="6146" y="1384"/>
                  </a:lnTo>
                  <a:lnTo>
                    <a:pt x="2781" y="2298"/>
                  </a:lnTo>
                  <a:lnTo>
                    <a:pt x="3949" y="0"/>
                  </a:lnTo>
                  <a:lnTo>
                    <a:pt x="342" y="12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137128" y="7600746"/>
              <a:ext cx="535940" cy="55880"/>
            </a:xfrm>
            <a:custGeom>
              <a:avLst/>
              <a:gdLst/>
              <a:ahLst/>
              <a:cxnLst/>
              <a:rect l="l" t="t" r="r" b="b"/>
              <a:pathLst>
                <a:path w="535939" h="55879">
                  <a:moveTo>
                    <a:pt x="535927" y="0"/>
                  </a:moveTo>
                  <a:lnTo>
                    <a:pt x="0" y="0"/>
                  </a:lnTo>
                  <a:lnTo>
                    <a:pt x="0" y="55867"/>
                  </a:lnTo>
                  <a:lnTo>
                    <a:pt x="535927" y="55867"/>
                  </a:lnTo>
                  <a:lnTo>
                    <a:pt x="53592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137128" y="7600746"/>
              <a:ext cx="535940" cy="55880"/>
            </a:xfrm>
            <a:custGeom>
              <a:avLst/>
              <a:gdLst/>
              <a:ahLst/>
              <a:cxnLst/>
              <a:rect l="l" t="t" r="r" b="b"/>
              <a:pathLst>
                <a:path w="535939" h="55879">
                  <a:moveTo>
                    <a:pt x="0" y="0"/>
                  </a:moveTo>
                  <a:lnTo>
                    <a:pt x="535927" y="0"/>
                  </a:lnTo>
                  <a:lnTo>
                    <a:pt x="535927" y="55867"/>
                  </a:lnTo>
                  <a:lnTo>
                    <a:pt x="0" y="5586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06025" y="7614703"/>
              <a:ext cx="339725" cy="26670"/>
            </a:xfrm>
            <a:custGeom>
              <a:avLst/>
              <a:gdLst/>
              <a:ahLst/>
              <a:cxnLst/>
              <a:rect l="l" t="t" r="r" b="b"/>
              <a:pathLst>
                <a:path w="339725" h="26670">
                  <a:moveTo>
                    <a:pt x="60972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60972" y="26670"/>
                  </a:lnTo>
                  <a:lnTo>
                    <a:pt x="60972" y="0"/>
                  </a:lnTo>
                  <a:close/>
                </a:path>
                <a:path w="339725" h="26670">
                  <a:moveTo>
                    <a:pt x="228612" y="5727"/>
                  </a:moveTo>
                  <a:lnTo>
                    <a:pt x="205740" y="5727"/>
                  </a:lnTo>
                  <a:lnTo>
                    <a:pt x="205740" y="20955"/>
                  </a:lnTo>
                  <a:lnTo>
                    <a:pt x="228612" y="20955"/>
                  </a:lnTo>
                  <a:lnTo>
                    <a:pt x="228612" y="5727"/>
                  </a:lnTo>
                  <a:close/>
                </a:path>
                <a:path w="339725" h="26670">
                  <a:moveTo>
                    <a:pt x="255282" y="1905"/>
                  </a:moveTo>
                  <a:lnTo>
                    <a:pt x="240042" y="1905"/>
                  </a:lnTo>
                  <a:lnTo>
                    <a:pt x="240042" y="24777"/>
                  </a:lnTo>
                  <a:lnTo>
                    <a:pt x="255282" y="24777"/>
                  </a:lnTo>
                  <a:lnTo>
                    <a:pt x="255282" y="1905"/>
                  </a:lnTo>
                  <a:close/>
                </a:path>
                <a:path w="339725" h="26670">
                  <a:moveTo>
                    <a:pt x="304812" y="1905"/>
                  </a:moveTo>
                  <a:lnTo>
                    <a:pt x="289572" y="1905"/>
                  </a:lnTo>
                  <a:lnTo>
                    <a:pt x="289572" y="24777"/>
                  </a:lnTo>
                  <a:lnTo>
                    <a:pt x="304812" y="24777"/>
                  </a:lnTo>
                  <a:lnTo>
                    <a:pt x="304812" y="1905"/>
                  </a:lnTo>
                  <a:close/>
                </a:path>
                <a:path w="339725" h="26670">
                  <a:moveTo>
                    <a:pt x="339102" y="5727"/>
                  </a:moveTo>
                  <a:lnTo>
                    <a:pt x="316230" y="5727"/>
                  </a:lnTo>
                  <a:lnTo>
                    <a:pt x="316230" y="20955"/>
                  </a:lnTo>
                  <a:lnTo>
                    <a:pt x="339102" y="20955"/>
                  </a:lnTo>
                  <a:lnTo>
                    <a:pt x="339102" y="57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137128" y="8037613"/>
              <a:ext cx="535940" cy="310515"/>
            </a:xfrm>
            <a:custGeom>
              <a:avLst/>
              <a:gdLst/>
              <a:ahLst/>
              <a:cxnLst/>
              <a:rect l="l" t="t" r="r" b="b"/>
              <a:pathLst>
                <a:path w="535939" h="310515">
                  <a:moveTo>
                    <a:pt x="535927" y="0"/>
                  </a:moveTo>
                  <a:lnTo>
                    <a:pt x="0" y="0"/>
                  </a:lnTo>
                  <a:lnTo>
                    <a:pt x="0" y="309892"/>
                  </a:lnTo>
                  <a:lnTo>
                    <a:pt x="535927" y="309892"/>
                  </a:lnTo>
                  <a:lnTo>
                    <a:pt x="53592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137128" y="8037613"/>
              <a:ext cx="535940" cy="310515"/>
            </a:xfrm>
            <a:custGeom>
              <a:avLst/>
              <a:gdLst/>
              <a:ahLst/>
              <a:cxnLst/>
              <a:rect l="l" t="t" r="r" b="b"/>
              <a:pathLst>
                <a:path w="535939" h="310515">
                  <a:moveTo>
                    <a:pt x="0" y="0"/>
                  </a:moveTo>
                  <a:lnTo>
                    <a:pt x="535927" y="0"/>
                  </a:lnTo>
                  <a:lnTo>
                    <a:pt x="535927" y="309892"/>
                  </a:lnTo>
                  <a:lnTo>
                    <a:pt x="0" y="30989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276834" y="8059207"/>
              <a:ext cx="228600" cy="257175"/>
            </a:xfrm>
            <a:custGeom>
              <a:avLst/>
              <a:gdLst/>
              <a:ahLst/>
              <a:cxnLst/>
              <a:rect l="l" t="t" r="r" b="b"/>
              <a:pathLst>
                <a:path w="228600" h="257175">
                  <a:moveTo>
                    <a:pt x="221767" y="0"/>
                  </a:moveTo>
                  <a:lnTo>
                    <a:pt x="6819" y="0"/>
                  </a:lnTo>
                  <a:lnTo>
                    <a:pt x="0" y="6832"/>
                  </a:lnTo>
                  <a:lnTo>
                    <a:pt x="0" y="249720"/>
                  </a:lnTo>
                  <a:lnTo>
                    <a:pt x="6819" y="256552"/>
                  </a:lnTo>
                  <a:lnTo>
                    <a:pt x="221767" y="256552"/>
                  </a:lnTo>
                  <a:lnTo>
                    <a:pt x="228600" y="249720"/>
                  </a:lnTo>
                  <a:lnTo>
                    <a:pt x="228600" y="241300"/>
                  </a:lnTo>
                  <a:lnTo>
                    <a:pt x="228600" y="6832"/>
                  </a:lnTo>
                  <a:lnTo>
                    <a:pt x="22176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276834" y="8059207"/>
              <a:ext cx="228600" cy="257175"/>
            </a:xfrm>
            <a:custGeom>
              <a:avLst/>
              <a:gdLst/>
              <a:ahLst/>
              <a:cxnLst/>
              <a:rect l="l" t="t" r="r" b="b"/>
              <a:pathLst>
                <a:path w="228600" h="257175">
                  <a:moveTo>
                    <a:pt x="228600" y="241300"/>
                  </a:moveTo>
                  <a:lnTo>
                    <a:pt x="228600" y="249720"/>
                  </a:lnTo>
                  <a:lnTo>
                    <a:pt x="221767" y="256552"/>
                  </a:lnTo>
                  <a:lnTo>
                    <a:pt x="213360" y="256552"/>
                  </a:lnTo>
                  <a:lnTo>
                    <a:pt x="15227" y="256552"/>
                  </a:lnTo>
                  <a:lnTo>
                    <a:pt x="6819" y="256552"/>
                  </a:lnTo>
                  <a:lnTo>
                    <a:pt x="0" y="249720"/>
                  </a:lnTo>
                  <a:lnTo>
                    <a:pt x="0" y="241300"/>
                  </a:lnTo>
                  <a:lnTo>
                    <a:pt x="0" y="15252"/>
                  </a:lnTo>
                  <a:lnTo>
                    <a:pt x="0" y="6832"/>
                  </a:lnTo>
                  <a:lnTo>
                    <a:pt x="6819" y="0"/>
                  </a:lnTo>
                  <a:lnTo>
                    <a:pt x="15227" y="0"/>
                  </a:lnTo>
                  <a:lnTo>
                    <a:pt x="213360" y="0"/>
                  </a:lnTo>
                  <a:lnTo>
                    <a:pt x="221767" y="0"/>
                  </a:lnTo>
                  <a:lnTo>
                    <a:pt x="228600" y="6832"/>
                  </a:lnTo>
                  <a:lnTo>
                    <a:pt x="228600" y="15252"/>
                  </a:lnTo>
                  <a:lnTo>
                    <a:pt x="228600" y="2413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8" name="object 21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292068" y="8076996"/>
              <a:ext cx="190500" cy="231127"/>
            </a:xfrm>
            <a:prstGeom prst="rect">
              <a:avLst/>
            </a:prstGeom>
          </p:spPr>
        </p:pic>
        <p:sp>
          <p:nvSpPr>
            <p:cNvPr id="219" name="object 219"/>
            <p:cNvSpPr/>
            <p:nvPr/>
          </p:nvSpPr>
          <p:spPr>
            <a:xfrm>
              <a:off x="3626702" y="8190017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17767" y="0"/>
                  </a:moveTo>
                  <a:lnTo>
                    <a:pt x="5118" y="0"/>
                  </a:lnTo>
                  <a:lnTo>
                    <a:pt x="0" y="5130"/>
                  </a:lnTo>
                  <a:lnTo>
                    <a:pt x="0" y="17754"/>
                  </a:lnTo>
                  <a:lnTo>
                    <a:pt x="5118" y="22860"/>
                  </a:lnTo>
                  <a:lnTo>
                    <a:pt x="17767" y="22860"/>
                  </a:lnTo>
                  <a:lnTo>
                    <a:pt x="22872" y="17754"/>
                  </a:lnTo>
                  <a:lnTo>
                    <a:pt x="22872" y="11442"/>
                  </a:lnTo>
                  <a:lnTo>
                    <a:pt x="22872" y="5130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626702" y="8190017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59">
                  <a:moveTo>
                    <a:pt x="22872" y="11442"/>
                  </a:moveTo>
                  <a:lnTo>
                    <a:pt x="22872" y="17754"/>
                  </a:lnTo>
                  <a:lnTo>
                    <a:pt x="17767" y="22860"/>
                  </a:lnTo>
                  <a:lnTo>
                    <a:pt x="11442" y="22860"/>
                  </a:lnTo>
                  <a:lnTo>
                    <a:pt x="5118" y="22860"/>
                  </a:lnTo>
                  <a:lnTo>
                    <a:pt x="0" y="17754"/>
                  </a:lnTo>
                  <a:lnTo>
                    <a:pt x="0" y="11442"/>
                  </a:lnTo>
                  <a:lnTo>
                    <a:pt x="0" y="5130"/>
                  </a:lnTo>
                  <a:lnTo>
                    <a:pt x="5118" y="0"/>
                  </a:lnTo>
                  <a:lnTo>
                    <a:pt x="11442" y="0"/>
                  </a:lnTo>
                  <a:lnTo>
                    <a:pt x="17767" y="0"/>
                  </a:lnTo>
                  <a:lnTo>
                    <a:pt x="22872" y="5130"/>
                  </a:lnTo>
                  <a:lnTo>
                    <a:pt x="22872" y="114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633063" y="8184946"/>
              <a:ext cx="10160" cy="33020"/>
            </a:xfrm>
            <a:custGeom>
              <a:avLst/>
              <a:gdLst/>
              <a:ahLst/>
              <a:cxnLst/>
              <a:rect l="l" t="t" r="r" b="b"/>
              <a:pathLst>
                <a:path w="10160" h="33020">
                  <a:moveTo>
                    <a:pt x="10160" y="0"/>
                  </a:moveTo>
                  <a:lnTo>
                    <a:pt x="0" y="0"/>
                  </a:lnTo>
                  <a:lnTo>
                    <a:pt x="0" y="33007"/>
                  </a:lnTo>
                  <a:lnTo>
                    <a:pt x="10160" y="33007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589248" y="8037613"/>
              <a:ext cx="78740" cy="43815"/>
            </a:xfrm>
            <a:custGeom>
              <a:avLst/>
              <a:gdLst/>
              <a:ahLst/>
              <a:cxnLst/>
              <a:rect l="l" t="t" r="r" b="b"/>
              <a:pathLst>
                <a:path w="78739" h="43815">
                  <a:moveTo>
                    <a:pt x="78739" y="0"/>
                  </a:moveTo>
                  <a:lnTo>
                    <a:pt x="0" y="0"/>
                  </a:lnTo>
                  <a:lnTo>
                    <a:pt x="0" y="43192"/>
                  </a:lnTo>
                  <a:lnTo>
                    <a:pt x="78739" y="43192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589248" y="8037613"/>
              <a:ext cx="78740" cy="43815"/>
            </a:xfrm>
            <a:custGeom>
              <a:avLst/>
              <a:gdLst/>
              <a:ahLst/>
              <a:cxnLst/>
              <a:rect l="l" t="t" r="r" b="b"/>
              <a:pathLst>
                <a:path w="78739" h="43815">
                  <a:moveTo>
                    <a:pt x="78739" y="43192"/>
                  </a:moveTo>
                  <a:lnTo>
                    <a:pt x="0" y="43192"/>
                  </a:lnTo>
                  <a:lnTo>
                    <a:pt x="0" y="0"/>
                  </a:lnTo>
                  <a:lnTo>
                    <a:pt x="78739" y="0"/>
                  </a:lnTo>
                  <a:lnTo>
                    <a:pt x="78739" y="431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627348" y="8037613"/>
              <a:ext cx="40640" cy="15240"/>
            </a:xfrm>
            <a:custGeom>
              <a:avLst/>
              <a:gdLst/>
              <a:ahLst/>
              <a:cxnLst/>
              <a:rect l="l" t="t" r="r" b="b"/>
              <a:pathLst>
                <a:path w="40639" h="15240">
                  <a:moveTo>
                    <a:pt x="40639" y="0"/>
                  </a:moveTo>
                  <a:lnTo>
                    <a:pt x="0" y="0"/>
                  </a:lnTo>
                  <a:lnTo>
                    <a:pt x="0" y="15239"/>
                  </a:lnTo>
                  <a:lnTo>
                    <a:pt x="40639" y="15239"/>
                  </a:lnTo>
                  <a:lnTo>
                    <a:pt x="40639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627348" y="8037613"/>
              <a:ext cx="40640" cy="15240"/>
            </a:xfrm>
            <a:custGeom>
              <a:avLst/>
              <a:gdLst/>
              <a:ahLst/>
              <a:cxnLst/>
              <a:rect l="l" t="t" r="r" b="b"/>
              <a:pathLst>
                <a:path w="40639" h="15240">
                  <a:moveTo>
                    <a:pt x="40639" y="15239"/>
                  </a:moveTo>
                  <a:lnTo>
                    <a:pt x="0" y="15239"/>
                  </a:lnTo>
                  <a:lnTo>
                    <a:pt x="0" y="0"/>
                  </a:lnTo>
                  <a:lnTo>
                    <a:pt x="40639" y="0"/>
                  </a:lnTo>
                  <a:lnTo>
                    <a:pt x="40639" y="152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603459" y="8051613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0" y="0"/>
                  </a:moveTo>
                  <a:lnTo>
                    <a:pt x="50" y="1765"/>
                  </a:lnTo>
                  <a:lnTo>
                    <a:pt x="4013" y="4216"/>
                  </a:lnTo>
                  <a:lnTo>
                    <a:pt x="5537" y="4775"/>
                  </a:lnTo>
                  <a:lnTo>
                    <a:pt x="4876" y="5854"/>
                  </a:lnTo>
                  <a:lnTo>
                    <a:pt x="2451" y="9397"/>
                  </a:lnTo>
                  <a:lnTo>
                    <a:pt x="2133" y="10921"/>
                  </a:lnTo>
                  <a:lnTo>
                    <a:pt x="4216" y="12445"/>
                  </a:lnTo>
                  <a:lnTo>
                    <a:pt x="4775" y="12331"/>
                  </a:lnTo>
                  <a:lnTo>
                    <a:pt x="5384" y="11696"/>
                  </a:lnTo>
                  <a:lnTo>
                    <a:pt x="4673" y="11480"/>
                  </a:lnTo>
                  <a:lnTo>
                    <a:pt x="4724" y="11023"/>
                  </a:lnTo>
                  <a:lnTo>
                    <a:pt x="4165" y="10718"/>
                  </a:lnTo>
                  <a:lnTo>
                    <a:pt x="3365" y="10413"/>
                  </a:lnTo>
                  <a:lnTo>
                    <a:pt x="5181" y="7975"/>
                  </a:lnTo>
                  <a:lnTo>
                    <a:pt x="6248" y="6197"/>
                  </a:lnTo>
                  <a:lnTo>
                    <a:pt x="7010" y="4521"/>
                  </a:lnTo>
                  <a:lnTo>
                    <a:pt x="3860" y="1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603459" y="8051613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4876" y="5854"/>
                  </a:moveTo>
                  <a:lnTo>
                    <a:pt x="2451" y="9397"/>
                  </a:lnTo>
                  <a:lnTo>
                    <a:pt x="2133" y="10921"/>
                  </a:lnTo>
                  <a:lnTo>
                    <a:pt x="3098" y="11633"/>
                  </a:lnTo>
                  <a:lnTo>
                    <a:pt x="4216" y="12445"/>
                  </a:lnTo>
                  <a:lnTo>
                    <a:pt x="4775" y="12331"/>
                  </a:lnTo>
                  <a:lnTo>
                    <a:pt x="5384" y="11696"/>
                  </a:lnTo>
                  <a:lnTo>
                    <a:pt x="4673" y="11480"/>
                  </a:lnTo>
                  <a:lnTo>
                    <a:pt x="4724" y="11023"/>
                  </a:lnTo>
                  <a:lnTo>
                    <a:pt x="4165" y="10718"/>
                  </a:lnTo>
                  <a:lnTo>
                    <a:pt x="3365" y="10413"/>
                  </a:lnTo>
                  <a:lnTo>
                    <a:pt x="4267" y="9194"/>
                  </a:lnTo>
                  <a:lnTo>
                    <a:pt x="5181" y="7975"/>
                  </a:lnTo>
                  <a:lnTo>
                    <a:pt x="6248" y="6197"/>
                  </a:lnTo>
                  <a:lnTo>
                    <a:pt x="7010" y="4521"/>
                  </a:lnTo>
                  <a:lnTo>
                    <a:pt x="5448" y="3251"/>
                  </a:lnTo>
                  <a:lnTo>
                    <a:pt x="3860" y="1981"/>
                  </a:lnTo>
                  <a:lnTo>
                    <a:pt x="0" y="0"/>
                  </a:lnTo>
                  <a:lnTo>
                    <a:pt x="50" y="1765"/>
                  </a:lnTo>
                  <a:lnTo>
                    <a:pt x="4013" y="4216"/>
                  </a:lnTo>
                  <a:lnTo>
                    <a:pt x="5537" y="4775"/>
                  </a:lnTo>
                  <a:lnTo>
                    <a:pt x="4876" y="5854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610418" y="8050851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5" h="15875">
                  <a:moveTo>
                    <a:pt x="10129" y="12903"/>
                  </a:moveTo>
                  <a:lnTo>
                    <a:pt x="7772" y="12903"/>
                  </a:lnTo>
                  <a:lnTo>
                    <a:pt x="6870" y="15392"/>
                  </a:lnTo>
                  <a:lnTo>
                    <a:pt x="10109" y="14681"/>
                  </a:lnTo>
                  <a:lnTo>
                    <a:pt x="10129" y="12903"/>
                  </a:lnTo>
                  <a:close/>
                </a:path>
                <a:path w="10795" h="15875">
                  <a:moveTo>
                    <a:pt x="10143" y="11633"/>
                  </a:moveTo>
                  <a:lnTo>
                    <a:pt x="5549" y="11633"/>
                  </a:lnTo>
                  <a:lnTo>
                    <a:pt x="4419" y="13919"/>
                  </a:lnTo>
                  <a:lnTo>
                    <a:pt x="7772" y="12903"/>
                  </a:lnTo>
                  <a:lnTo>
                    <a:pt x="10129" y="12903"/>
                  </a:lnTo>
                  <a:lnTo>
                    <a:pt x="10143" y="11633"/>
                  </a:lnTo>
                  <a:close/>
                </a:path>
                <a:path w="10795" h="15875">
                  <a:moveTo>
                    <a:pt x="1473" y="6616"/>
                  </a:moveTo>
                  <a:lnTo>
                    <a:pt x="101" y="6858"/>
                  </a:lnTo>
                  <a:lnTo>
                    <a:pt x="0" y="13360"/>
                  </a:lnTo>
                  <a:lnTo>
                    <a:pt x="5549" y="11633"/>
                  </a:lnTo>
                  <a:lnTo>
                    <a:pt x="10143" y="11633"/>
                  </a:lnTo>
                  <a:lnTo>
                    <a:pt x="10152" y="10871"/>
                  </a:lnTo>
                  <a:lnTo>
                    <a:pt x="1689" y="10871"/>
                  </a:lnTo>
                  <a:lnTo>
                    <a:pt x="1574" y="8077"/>
                  </a:lnTo>
                  <a:lnTo>
                    <a:pt x="1473" y="6616"/>
                  </a:lnTo>
                  <a:close/>
                </a:path>
                <a:path w="10795" h="15875">
                  <a:moveTo>
                    <a:pt x="3047" y="1422"/>
                  </a:moveTo>
                  <a:lnTo>
                    <a:pt x="2184" y="2590"/>
                  </a:lnTo>
                  <a:lnTo>
                    <a:pt x="2247" y="10820"/>
                  </a:lnTo>
                  <a:lnTo>
                    <a:pt x="1689" y="10871"/>
                  </a:lnTo>
                  <a:lnTo>
                    <a:pt x="10152" y="10871"/>
                  </a:lnTo>
                  <a:lnTo>
                    <a:pt x="5905" y="10769"/>
                  </a:lnTo>
                  <a:lnTo>
                    <a:pt x="3809" y="10718"/>
                  </a:lnTo>
                  <a:lnTo>
                    <a:pt x="3708" y="2590"/>
                  </a:lnTo>
                  <a:lnTo>
                    <a:pt x="3047" y="1422"/>
                  </a:lnTo>
                  <a:close/>
                </a:path>
                <a:path w="10795" h="15875">
                  <a:moveTo>
                    <a:pt x="7581" y="1524"/>
                  </a:moveTo>
                  <a:lnTo>
                    <a:pt x="6616" y="2590"/>
                  </a:lnTo>
                  <a:lnTo>
                    <a:pt x="6515" y="10718"/>
                  </a:lnTo>
                  <a:lnTo>
                    <a:pt x="5905" y="10769"/>
                  </a:lnTo>
                  <a:lnTo>
                    <a:pt x="10153" y="10769"/>
                  </a:lnTo>
                  <a:lnTo>
                    <a:pt x="8089" y="10668"/>
                  </a:lnTo>
                  <a:lnTo>
                    <a:pt x="7988" y="2590"/>
                  </a:lnTo>
                  <a:lnTo>
                    <a:pt x="7581" y="1524"/>
                  </a:lnTo>
                  <a:close/>
                </a:path>
                <a:path w="10795" h="15875">
                  <a:moveTo>
                    <a:pt x="5130" y="0"/>
                  </a:moveTo>
                  <a:lnTo>
                    <a:pt x="4419" y="1270"/>
                  </a:lnTo>
                  <a:lnTo>
                    <a:pt x="4330" y="10718"/>
                  </a:lnTo>
                  <a:lnTo>
                    <a:pt x="5905" y="10718"/>
                  </a:lnTo>
                  <a:lnTo>
                    <a:pt x="5905" y="1117"/>
                  </a:lnTo>
                  <a:lnTo>
                    <a:pt x="5130" y="0"/>
                  </a:lnTo>
                  <a:close/>
                </a:path>
                <a:path w="10795" h="15875">
                  <a:moveTo>
                    <a:pt x="9563" y="3403"/>
                  </a:moveTo>
                  <a:lnTo>
                    <a:pt x="8721" y="4572"/>
                  </a:lnTo>
                  <a:lnTo>
                    <a:pt x="8698" y="6616"/>
                  </a:lnTo>
                  <a:lnTo>
                    <a:pt x="8801" y="10617"/>
                  </a:lnTo>
                  <a:lnTo>
                    <a:pt x="8089" y="10668"/>
                  </a:lnTo>
                  <a:lnTo>
                    <a:pt x="10154" y="10668"/>
                  </a:lnTo>
                  <a:lnTo>
                    <a:pt x="10223" y="4572"/>
                  </a:lnTo>
                  <a:lnTo>
                    <a:pt x="9563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610418" y="8050851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5" h="15875">
                  <a:moveTo>
                    <a:pt x="101" y="6858"/>
                  </a:moveTo>
                  <a:lnTo>
                    <a:pt x="0" y="13360"/>
                  </a:lnTo>
                  <a:lnTo>
                    <a:pt x="5549" y="11633"/>
                  </a:lnTo>
                  <a:lnTo>
                    <a:pt x="4419" y="13919"/>
                  </a:lnTo>
                  <a:lnTo>
                    <a:pt x="7772" y="12903"/>
                  </a:lnTo>
                  <a:lnTo>
                    <a:pt x="6870" y="15392"/>
                  </a:lnTo>
                  <a:lnTo>
                    <a:pt x="10109" y="14681"/>
                  </a:lnTo>
                  <a:lnTo>
                    <a:pt x="10223" y="4572"/>
                  </a:lnTo>
                  <a:lnTo>
                    <a:pt x="9563" y="3403"/>
                  </a:lnTo>
                  <a:lnTo>
                    <a:pt x="8648" y="4673"/>
                  </a:lnTo>
                  <a:lnTo>
                    <a:pt x="8801" y="10617"/>
                  </a:lnTo>
                  <a:lnTo>
                    <a:pt x="8089" y="10668"/>
                  </a:lnTo>
                  <a:lnTo>
                    <a:pt x="7988" y="2590"/>
                  </a:lnTo>
                  <a:lnTo>
                    <a:pt x="7581" y="1524"/>
                  </a:lnTo>
                  <a:lnTo>
                    <a:pt x="6616" y="2590"/>
                  </a:lnTo>
                  <a:lnTo>
                    <a:pt x="6515" y="10718"/>
                  </a:lnTo>
                  <a:lnTo>
                    <a:pt x="5905" y="10769"/>
                  </a:lnTo>
                  <a:lnTo>
                    <a:pt x="5905" y="1117"/>
                  </a:lnTo>
                  <a:lnTo>
                    <a:pt x="5130" y="0"/>
                  </a:lnTo>
                  <a:lnTo>
                    <a:pt x="4419" y="1270"/>
                  </a:lnTo>
                  <a:lnTo>
                    <a:pt x="4330" y="10718"/>
                  </a:lnTo>
                  <a:lnTo>
                    <a:pt x="3809" y="10718"/>
                  </a:lnTo>
                  <a:lnTo>
                    <a:pt x="3708" y="2590"/>
                  </a:lnTo>
                  <a:lnTo>
                    <a:pt x="3047" y="1422"/>
                  </a:lnTo>
                  <a:lnTo>
                    <a:pt x="2184" y="2590"/>
                  </a:lnTo>
                  <a:lnTo>
                    <a:pt x="2247" y="10820"/>
                  </a:lnTo>
                  <a:lnTo>
                    <a:pt x="1689" y="10871"/>
                  </a:lnTo>
                  <a:lnTo>
                    <a:pt x="1574" y="8077"/>
                  </a:lnTo>
                  <a:lnTo>
                    <a:pt x="1473" y="6616"/>
                  </a:lnTo>
                  <a:lnTo>
                    <a:pt x="101" y="68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610325" y="8064160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29" h="9525">
                  <a:moveTo>
                    <a:pt x="3949" y="0"/>
                  </a:moveTo>
                  <a:lnTo>
                    <a:pt x="342" y="1269"/>
                  </a:lnTo>
                  <a:lnTo>
                    <a:pt x="0" y="4991"/>
                  </a:lnTo>
                  <a:lnTo>
                    <a:pt x="2133" y="6502"/>
                  </a:lnTo>
                  <a:lnTo>
                    <a:pt x="2082" y="8991"/>
                  </a:lnTo>
                  <a:lnTo>
                    <a:pt x="8445" y="8889"/>
                  </a:lnTo>
                  <a:lnTo>
                    <a:pt x="8381" y="6705"/>
                  </a:lnTo>
                  <a:lnTo>
                    <a:pt x="10972" y="4521"/>
                  </a:lnTo>
                  <a:lnTo>
                    <a:pt x="10584" y="3505"/>
                  </a:lnTo>
                  <a:lnTo>
                    <a:pt x="5079" y="3505"/>
                  </a:lnTo>
                  <a:lnTo>
                    <a:pt x="5689" y="2285"/>
                  </a:lnTo>
                  <a:lnTo>
                    <a:pt x="2781" y="2285"/>
                  </a:lnTo>
                  <a:lnTo>
                    <a:pt x="3949" y="0"/>
                  </a:lnTo>
                  <a:close/>
                </a:path>
                <a:path w="11429" h="9525">
                  <a:moveTo>
                    <a:pt x="10312" y="2793"/>
                  </a:moveTo>
                  <a:lnTo>
                    <a:pt x="5079" y="3505"/>
                  </a:lnTo>
                  <a:lnTo>
                    <a:pt x="10584" y="3505"/>
                  </a:lnTo>
                  <a:lnTo>
                    <a:pt x="10312" y="2793"/>
                  </a:lnTo>
                  <a:close/>
                </a:path>
                <a:path w="11429" h="9525">
                  <a:moveTo>
                    <a:pt x="6146" y="1371"/>
                  </a:moveTo>
                  <a:lnTo>
                    <a:pt x="2781" y="2285"/>
                  </a:lnTo>
                  <a:lnTo>
                    <a:pt x="5689" y="2285"/>
                  </a:lnTo>
                  <a:lnTo>
                    <a:pt x="6146" y="13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610325" y="8064160"/>
              <a:ext cx="11430" cy="9525"/>
            </a:xfrm>
            <a:custGeom>
              <a:avLst/>
              <a:gdLst/>
              <a:ahLst/>
              <a:cxnLst/>
              <a:rect l="l" t="t" r="r" b="b"/>
              <a:pathLst>
                <a:path w="11429" h="9525">
                  <a:moveTo>
                    <a:pt x="342" y="1269"/>
                  </a:moveTo>
                  <a:lnTo>
                    <a:pt x="0" y="4991"/>
                  </a:lnTo>
                  <a:lnTo>
                    <a:pt x="2133" y="6502"/>
                  </a:lnTo>
                  <a:lnTo>
                    <a:pt x="2082" y="8991"/>
                  </a:lnTo>
                  <a:lnTo>
                    <a:pt x="8445" y="8889"/>
                  </a:lnTo>
                  <a:lnTo>
                    <a:pt x="8381" y="6705"/>
                  </a:lnTo>
                  <a:lnTo>
                    <a:pt x="10972" y="4521"/>
                  </a:lnTo>
                  <a:lnTo>
                    <a:pt x="10312" y="2793"/>
                  </a:lnTo>
                  <a:lnTo>
                    <a:pt x="5079" y="3505"/>
                  </a:lnTo>
                  <a:lnTo>
                    <a:pt x="6146" y="1371"/>
                  </a:lnTo>
                  <a:lnTo>
                    <a:pt x="2781" y="2285"/>
                  </a:lnTo>
                  <a:lnTo>
                    <a:pt x="3949" y="0"/>
                  </a:lnTo>
                  <a:lnTo>
                    <a:pt x="342" y="126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137128" y="7974113"/>
              <a:ext cx="535940" cy="56515"/>
            </a:xfrm>
            <a:custGeom>
              <a:avLst/>
              <a:gdLst/>
              <a:ahLst/>
              <a:cxnLst/>
              <a:rect l="l" t="t" r="r" b="b"/>
              <a:pathLst>
                <a:path w="535939" h="56515">
                  <a:moveTo>
                    <a:pt x="535927" y="0"/>
                  </a:moveTo>
                  <a:lnTo>
                    <a:pt x="0" y="0"/>
                  </a:lnTo>
                  <a:lnTo>
                    <a:pt x="0" y="55892"/>
                  </a:lnTo>
                  <a:lnTo>
                    <a:pt x="535927" y="55892"/>
                  </a:lnTo>
                  <a:lnTo>
                    <a:pt x="535927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137128" y="7974113"/>
              <a:ext cx="535940" cy="56515"/>
            </a:xfrm>
            <a:custGeom>
              <a:avLst/>
              <a:gdLst/>
              <a:ahLst/>
              <a:cxnLst/>
              <a:rect l="l" t="t" r="r" b="b"/>
              <a:pathLst>
                <a:path w="535939" h="56515">
                  <a:moveTo>
                    <a:pt x="0" y="0"/>
                  </a:moveTo>
                  <a:lnTo>
                    <a:pt x="535927" y="0"/>
                  </a:lnTo>
                  <a:lnTo>
                    <a:pt x="535927" y="55892"/>
                  </a:lnTo>
                  <a:lnTo>
                    <a:pt x="0" y="5589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306025" y="7988083"/>
              <a:ext cx="339725" cy="26670"/>
            </a:xfrm>
            <a:custGeom>
              <a:avLst/>
              <a:gdLst/>
              <a:ahLst/>
              <a:cxnLst/>
              <a:rect l="l" t="t" r="r" b="b"/>
              <a:pathLst>
                <a:path w="339725" h="26670">
                  <a:moveTo>
                    <a:pt x="60972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60972" y="26670"/>
                  </a:lnTo>
                  <a:lnTo>
                    <a:pt x="60972" y="0"/>
                  </a:lnTo>
                  <a:close/>
                </a:path>
                <a:path w="339725" h="26670">
                  <a:moveTo>
                    <a:pt x="228612" y="5727"/>
                  </a:moveTo>
                  <a:lnTo>
                    <a:pt x="205740" y="5727"/>
                  </a:lnTo>
                  <a:lnTo>
                    <a:pt x="205740" y="20955"/>
                  </a:lnTo>
                  <a:lnTo>
                    <a:pt x="228612" y="20955"/>
                  </a:lnTo>
                  <a:lnTo>
                    <a:pt x="228612" y="5727"/>
                  </a:lnTo>
                  <a:close/>
                </a:path>
                <a:path w="339725" h="26670">
                  <a:moveTo>
                    <a:pt x="255282" y="1905"/>
                  </a:moveTo>
                  <a:lnTo>
                    <a:pt x="240042" y="1905"/>
                  </a:lnTo>
                  <a:lnTo>
                    <a:pt x="240042" y="24765"/>
                  </a:lnTo>
                  <a:lnTo>
                    <a:pt x="255282" y="24765"/>
                  </a:lnTo>
                  <a:lnTo>
                    <a:pt x="255282" y="1905"/>
                  </a:lnTo>
                  <a:close/>
                </a:path>
                <a:path w="339725" h="26670">
                  <a:moveTo>
                    <a:pt x="304812" y="1905"/>
                  </a:moveTo>
                  <a:lnTo>
                    <a:pt x="289572" y="1905"/>
                  </a:lnTo>
                  <a:lnTo>
                    <a:pt x="289572" y="24765"/>
                  </a:lnTo>
                  <a:lnTo>
                    <a:pt x="304812" y="24765"/>
                  </a:lnTo>
                  <a:lnTo>
                    <a:pt x="304812" y="1905"/>
                  </a:lnTo>
                  <a:close/>
                </a:path>
                <a:path w="339725" h="26670">
                  <a:moveTo>
                    <a:pt x="339102" y="5727"/>
                  </a:moveTo>
                  <a:lnTo>
                    <a:pt x="316230" y="5727"/>
                  </a:lnTo>
                  <a:lnTo>
                    <a:pt x="316230" y="20955"/>
                  </a:lnTo>
                  <a:lnTo>
                    <a:pt x="339102" y="20955"/>
                  </a:lnTo>
                  <a:lnTo>
                    <a:pt x="339102" y="57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158718" y="6781596"/>
              <a:ext cx="306705" cy="25400"/>
            </a:xfrm>
            <a:custGeom>
              <a:avLst/>
              <a:gdLst/>
              <a:ahLst/>
              <a:cxnLst/>
              <a:rect l="l" t="t" r="r" b="b"/>
              <a:pathLst>
                <a:path w="306704" h="25400">
                  <a:moveTo>
                    <a:pt x="306705" y="0"/>
                  </a:moveTo>
                  <a:lnTo>
                    <a:pt x="0" y="0"/>
                  </a:lnTo>
                  <a:lnTo>
                    <a:pt x="0" y="25387"/>
                  </a:lnTo>
                  <a:lnTo>
                    <a:pt x="306705" y="25387"/>
                  </a:lnTo>
                  <a:lnTo>
                    <a:pt x="30670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158718" y="6781596"/>
              <a:ext cx="306705" cy="25400"/>
            </a:xfrm>
            <a:custGeom>
              <a:avLst/>
              <a:gdLst/>
              <a:ahLst/>
              <a:cxnLst/>
              <a:rect l="l" t="t" r="r" b="b"/>
              <a:pathLst>
                <a:path w="306704" h="25400">
                  <a:moveTo>
                    <a:pt x="0" y="25387"/>
                  </a:moveTo>
                  <a:lnTo>
                    <a:pt x="306705" y="25387"/>
                  </a:lnTo>
                  <a:lnTo>
                    <a:pt x="306705" y="0"/>
                  </a:lnTo>
                  <a:lnTo>
                    <a:pt x="0" y="0"/>
                  </a:lnTo>
                  <a:lnTo>
                    <a:pt x="0" y="253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158721" y="6806985"/>
              <a:ext cx="308610" cy="14604"/>
            </a:xfrm>
            <a:custGeom>
              <a:avLst/>
              <a:gdLst/>
              <a:ahLst/>
              <a:cxnLst/>
              <a:rect l="l" t="t" r="r" b="b"/>
              <a:pathLst>
                <a:path w="308610" h="14604">
                  <a:moveTo>
                    <a:pt x="306705" y="0"/>
                  </a:moveTo>
                  <a:lnTo>
                    <a:pt x="0" y="0"/>
                  </a:lnTo>
                  <a:lnTo>
                    <a:pt x="0" y="14605"/>
                  </a:lnTo>
                  <a:lnTo>
                    <a:pt x="308610" y="14605"/>
                  </a:lnTo>
                  <a:lnTo>
                    <a:pt x="306705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158721" y="6806985"/>
              <a:ext cx="308610" cy="14604"/>
            </a:xfrm>
            <a:custGeom>
              <a:avLst/>
              <a:gdLst/>
              <a:ahLst/>
              <a:cxnLst/>
              <a:rect l="l" t="t" r="r" b="b"/>
              <a:pathLst>
                <a:path w="308610" h="14604">
                  <a:moveTo>
                    <a:pt x="0" y="0"/>
                  </a:moveTo>
                  <a:lnTo>
                    <a:pt x="0" y="14605"/>
                  </a:lnTo>
                  <a:lnTo>
                    <a:pt x="308610" y="14605"/>
                  </a:lnTo>
                  <a:lnTo>
                    <a:pt x="306705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164433" y="6714921"/>
              <a:ext cx="302895" cy="125730"/>
            </a:xfrm>
            <a:custGeom>
              <a:avLst/>
              <a:gdLst/>
              <a:ahLst/>
              <a:cxnLst/>
              <a:rect l="l" t="t" r="r" b="b"/>
              <a:pathLst>
                <a:path w="302895" h="125729">
                  <a:moveTo>
                    <a:pt x="9525" y="3810"/>
                  </a:moveTo>
                  <a:lnTo>
                    <a:pt x="0" y="3810"/>
                  </a:lnTo>
                  <a:lnTo>
                    <a:pt x="0" y="70485"/>
                  </a:lnTo>
                  <a:lnTo>
                    <a:pt x="9525" y="70485"/>
                  </a:lnTo>
                  <a:lnTo>
                    <a:pt x="9525" y="3810"/>
                  </a:lnTo>
                  <a:close/>
                </a:path>
                <a:path w="302895" h="125729">
                  <a:moveTo>
                    <a:pt x="91440" y="120015"/>
                  </a:moveTo>
                  <a:lnTo>
                    <a:pt x="80010" y="120015"/>
                  </a:lnTo>
                  <a:lnTo>
                    <a:pt x="80010" y="125730"/>
                  </a:lnTo>
                  <a:lnTo>
                    <a:pt x="91440" y="125730"/>
                  </a:lnTo>
                  <a:lnTo>
                    <a:pt x="91440" y="120015"/>
                  </a:lnTo>
                  <a:close/>
                </a:path>
                <a:path w="302895" h="125729">
                  <a:moveTo>
                    <a:pt x="104775" y="108585"/>
                  </a:moveTo>
                  <a:lnTo>
                    <a:pt x="70485" y="108585"/>
                  </a:lnTo>
                  <a:lnTo>
                    <a:pt x="70485" y="118110"/>
                  </a:lnTo>
                  <a:lnTo>
                    <a:pt x="104775" y="118110"/>
                  </a:lnTo>
                  <a:lnTo>
                    <a:pt x="104775" y="108585"/>
                  </a:lnTo>
                  <a:close/>
                </a:path>
                <a:path w="302895" h="125729">
                  <a:moveTo>
                    <a:pt x="245745" y="120015"/>
                  </a:moveTo>
                  <a:lnTo>
                    <a:pt x="234315" y="120015"/>
                  </a:lnTo>
                  <a:lnTo>
                    <a:pt x="234315" y="125730"/>
                  </a:lnTo>
                  <a:lnTo>
                    <a:pt x="245745" y="125730"/>
                  </a:lnTo>
                  <a:lnTo>
                    <a:pt x="245745" y="120015"/>
                  </a:lnTo>
                  <a:close/>
                </a:path>
                <a:path w="302895" h="125729">
                  <a:moveTo>
                    <a:pt x="259080" y="108585"/>
                  </a:moveTo>
                  <a:lnTo>
                    <a:pt x="224790" y="108585"/>
                  </a:lnTo>
                  <a:lnTo>
                    <a:pt x="224790" y="118110"/>
                  </a:lnTo>
                  <a:lnTo>
                    <a:pt x="259080" y="118110"/>
                  </a:lnTo>
                  <a:lnTo>
                    <a:pt x="259080" y="108585"/>
                  </a:lnTo>
                  <a:close/>
                </a:path>
                <a:path w="302895" h="125729">
                  <a:moveTo>
                    <a:pt x="302895" y="0"/>
                  </a:moveTo>
                  <a:lnTo>
                    <a:pt x="293370" y="0"/>
                  </a:lnTo>
                  <a:lnTo>
                    <a:pt x="293370" y="66675"/>
                  </a:lnTo>
                  <a:lnTo>
                    <a:pt x="302895" y="66675"/>
                  </a:lnTo>
                  <a:lnTo>
                    <a:pt x="3028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0" name="object 240"/>
          <p:cNvGrpSpPr/>
          <p:nvPr/>
        </p:nvGrpSpPr>
        <p:grpSpPr>
          <a:xfrm>
            <a:off x="8270087" y="6634912"/>
            <a:ext cx="191770" cy="71120"/>
            <a:chOff x="3215487" y="6634912"/>
            <a:chExt cx="191770" cy="71120"/>
          </a:xfrm>
        </p:grpSpPr>
        <p:sp>
          <p:nvSpPr>
            <p:cNvPr id="241" name="object 241"/>
            <p:cNvSpPr/>
            <p:nvPr/>
          </p:nvSpPr>
          <p:spPr>
            <a:xfrm>
              <a:off x="3269208" y="6634912"/>
              <a:ext cx="100965" cy="20955"/>
            </a:xfrm>
            <a:custGeom>
              <a:avLst/>
              <a:gdLst/>
              <a:ahLst/>
              <a:cxnLst/>
              <a:rect l="l" t="t" r="r" b="b"/>
              <a:pathLst>
                <a:path w="100964" h="20954">
                  <a:moveTo>
                    <a:pt x="100964" y="0"/>
                  </a:moveTo>
                  <a:lnTo>
                    <a:pt x="0" y="0"/>
                  </a:lnTo>
                  <a:lnTo>
                    <a:pt x="0" y="20955"/>
                  </a:lnTo>
                  <a:lnTo>
                    <a:pt x="100964" y="20955"/>
                  </a:lnTo>
                  <a:lnTo>
                    <a:pt x="1009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217773" y="6655867"/>
              <a:ext cx="186690" cy="47625"/>
            </a:xfrm>
            <a:custGeom>
              <a:avLst/>
              <a:gdLst/>
              <a:ahLst/>
              <a:cxnLst/>
              <a:rect l="l" t="t" r="r" b="b"/>
              <a:pathLst>
                <a:path w="186689" h="47625">
                  <a:moveTo>
                    <a:pt x="186689" y="0"/>
                  </a:moveTo>
                  <a:lnTo>
                    <a:pt x="0" y="0"/>
                  </a:lnTo>
                  <a:lnTo>
                    <a:pt x="0" y="47624"/>
                  </a:lnTo>
                  <a:lnTo>
                    <a:pt x="186689" y="47624"/>
                  </a:lnTo>
                  <a:lnTo>
                    <a:pt x="18668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217773" y="6655867"/>
              <a:ext cx="186690" cy="47625"/>
            </a:xfrm>
            <a:custGeom>
              <a:avLst/>
              <a:gdLst/>
              <a:ahLst/>
              <a:cxnLst/>
              <a:rect l="l" t="t" r="r" b="b"/>
              <a:pathLst>
                <a:path w="186689" h="47625">
                  <a:moveTo>
                    <a:pt x="186689" y="47624"/>
                  </a:moveTo>
                  <a:lnTo>
                    <a:pt x="0" y="47624"/>
                  </a:lnTo>
                  <a:lnTo>
                    <a:pt x="0" y="0"/>
                  </a:lnTo>
                  <a:lnTo>
                    <a:pt x="186689" y="0"/>
                  </a:lnTo>
                  <a:lnTo>
                    <a:pt x="186689" y="476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257778" y="66758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257778" y="66758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62"/>
                  </a:moveTo>
                  <a:lnTo>
                    <a:pt x="9525" y="7391"/>
                  </a:lnTo>
                  <a:lnTo>
                    <a:pt x="7391" y="9525"/>
                  </a:lnTo>
                  <a:lnTo>
                    <a:pt x="4762" y="9525"/>
                  </a:lnTo>
                  <a:lnTo>
                    <a:pt x="2133" y="9525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20"/>
                  </a:lnTo>
                  <a:lnTo>
                    <a:pt x="9525" y="47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349214" y="66758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91" y="0"/>
                  </a:moveTo>
                  <a:lnTo>
                    <a:pt x="2133" y="0"/>
                  </a:lnTo>
                  <a:lnTo>
                    <a:pt x="0" y="2120"/>
                  </a:lnTo>
                  <a:lnTo>
                    <a:pt x="0" y="7391"/>
                  </a:lnTo>
                  <a:lnTo>
                    <a:pt x="2133" y="9525"/>
                  </a:lnTo>
                  <a:lnTo>
                    <a:pt x="7391" y="9525"/>
                  </a:lnTo>
                  <a:lnTo>
                    <a:pt x="9525" y="7391"/>
                  </a:lnTo>
                  <a:lnTo>
                    <a:pt x="9525" y="4762"/>
                  </a:lnTo>
                  <a:lnTo>
                    <a:pt x="9525" y="212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349214" y="667586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525" y="4762"/>
                  </a:moveTo>
                  <a:lnTo>
                    <a:pt x="9525" y="7391"/>
                  </a:lnTo>
                  <a:lnTo>
                    <a:pt x="7391" y="9525"/>
                  </a:lnTo>
                  <a:lnTo>
                    <a:pt x="4762" y="9525"/>
                  </a:lnTo>
                  <a:lnTo>
                    <a:pt x="2133" y="9525"/>
                  </a:lnTo>
                  <a:lnTo>
                    <a:pt x="0" y="7391"/>
                  </a:lnTo>
                  <a:lnTo>
                    <a:pt x="0" y="4762"/>
                  </a:lnTo>
                  <a:lnTo>
                    <a:pt x="0" y="2120"/>
                  </a:lnTo>
                  <a:lnTo>
                    <a:pt x="2133" y="0"/>
                  </a:lnTo>
                  <a:lnTo>
                    <a:pt x="4762" y="0"/>
                  </a:lnTo>
                  <a:lnTo>
                    <a:pt x="7391" y="0"/>
                  </a:lnTo>
                  <a:lnTo>
                    <a:pt x="9525" y="2120"/>
                  </a:lnTo>
                  <a:lnTo>
                    <a:pt x="9525" y="47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8" name="object 248"/>
          <p:cNvGrpSpPr/>
          <p:nvPr/>
        </p:nvGrpSpPr>
        <p:grpSpPr>
          <a:xfrm>
            <a:off x="8200936" y="6701205"/>
            <a:ext cx="848994" cy="123825"/>
            <a:chOff x="3146336" y="6701204"/>
            <a:chExt cx="848994" cy="123825"/>
          </a:xfrm>
        </p:grpSpPr>
        <p:sp>
          <p:nvSpPr>
            <p:cNvPr id="249" name="object 249"/>
            <p:cNvSpPr/>
            <p:nvPr/>
          </p:nvSpPr>
          <p:spPr>
            <a:xfrm>
              <a:off x="3146336" y="6813028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4" h="11429">
                  <a:moveTo>
                    <a:pt x="10477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0477" y="11429"/>
                  </a:lnTo>
                  <a:lnTo>
                    <a:pt x="104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177771" y="6751115"/>
              <a:ext cx="60325" cy="29845"/>
            </a:xfrm>
            <a:custGeom>
              <a:avLst/>
              <a:gdLst/>
              <a:ahLst/>
              <a:cxnLst/>
              <a:rect l="l" t="t" r="r" b="b"/>
              <a:pathLst>
                <a:path w="60325" h="29845">
                  <a:moveTo>
                    <a:pt x="52387" y="0"/>
                  </a:moveTo>
                  <a:lnTo>
                    <a:pt x="0" y="29527"/>
                  </a:lnTo>
                  <a:lnTo>
                    <a:pt x="60007" y="29527"/>
                  </a:lnTo>
                  <a:lnTo>
                    <a:pt x="5238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177771" y="6751115"/>
              <a:ext cx="60325" cy="29845"/>
            </a:xfrm>
            <a:custGeom>
              <a:avLst/>
              <a:gdLst/>
              <a:ahLst/>
              <a:cxnLst/>
              <a:rect l="l" t="t" r="r" b="b"/>
              <a:pathLst>
                <a:path w="60325" h="29845">
                  <a:moveTo>
                    <a:pt x="0" y="29527"/>
                  </a:moveTo>
                  <a:lnTo>
                    <a:pt x="52387" y="0"/>
                  </a:lnTo>
                  <a:lnTo>
                    <a:pt x="60007" y="29527"/>
                  </a:lnTo>
                  <a:lnTo>
                    <a:pt x="0" y="295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217777" y="6703490"/>
              <a:ext cx="194310" cy="78105"/>
            </a:xfrm>
            <a:custGeom>
              <a:avLst/>
              <a:gdLst/>
              <a:ahLst/>
              <a:cxnLst/>
              <a:rect l="l" t="t" r="r" b="b"/>
              <a:pathLst>
                <a:path w="194310" h="78104">
                  <a:moveTo>
                    <a:pt x="186689" y="0"/>
                  </a:moveTo>
                  <a:lnTo>
                    <a:pt x="0" y="0"/>
                  </a:lnTo>
                  <a:lnTo>
                    <a:pt x="20002" y="77152"/>
                  </a:lnTo>
                  <a:lnTo>
                    <a:pt x="45719" y="76199"/>
                  </a:lnTo>
                  <a:lnTo>
                    <a:pt x="29527" y="8572"/>
                  </a:lnTo>
                  <a:lnTo>
                    <a:pt x="159067" y="8572"/>
                  </a:lnTo>
                  <a:lnTo>
                    <a:pt x="169532" y="78104"/>
                  </a:lnTo>
                  <a:lnTo>
                    <a:pt x="194309" y="76199"/>
                  </a:lnTo>
                  <a:lnTo>
                    <a:pt x="186689" y="0"/>
                  </a:lnTo>
                  <a:close/>
                </a:path>
              </a:pathLst>
            </a:custGeom>
            <a:solidFill>
              <a:srgbClr val="C4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217777" y="6703490"/>
              <a:ext cx="194310" cy="78105"/>
            </a:xfrm>
            <a:custGeom>
              <a:avLst/>
              <a:gdLst/>
              <a:ahLst/>
              <a:cxnLst/>
              <a:rect l="l" t="t" r="r" b="b"/>
              <a:pathLst>
                <a:path w="194310" h="78104">
                  <a:moveTo>
                    <a:pt x="20002" y="77152"/>
                  </a:moveTo>
                  <a:lnTo>
                    <a:pt x="0" y="0"/>
                  </a:lnTo>
                  <a:lnTo>
                    <a:pt x="186689" y="0"/>
                  </a:lnTo>
                  <a:lnTo>
                    <a:pt x="194309" y="76199"/>
                  </a:lnTo>
                  <a:lnTo>
                    <a:pt x="169532" y="78104"/>
                  </a:lnTo>
                  <a:lnTo>
                    <a:pt x="159067" y="8572"/>
                  </a:lnTo>
                  <a:lnTo>
                    <a:pt x="29527" y="8572"/>
                  </a:lnTo>
                  <a:lnTo>
                    <a:pt x="45719" y="76199"/>
                  </a:lnTo>
                  <a:lnTo>
                    <a:pt x="20002" y="77152"/>
                  </a:lnTo>
                  <a:close/>
                </a:path>
                <a:path w="194310" h="78104">
                  <a:moveTo>
                    <a:pt x="0" y="0"/>
                  </a:moveTo>
                  <a:lnTo>
                    <a:pt x="1904" y="8572"/>
                  </a:lnTo>
                  <a:lnTo>
                    <a:pt x="186689" y="8572"/>
                  </a:lnTo>
                  <a:lnTo>
                    <a:pt x="186689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214916" y="6733018"/>
              <a:ext cx="243204" cy="64135"/>
            </a:xfrm>
            <a:custGeom>
              <a:avLst/>
              <a:gdLst/>
              <a:ahLst/>
              <a:cxnLst/>
              <a:rect l="l" t="t" r="r" b="b"/>
              <a:pathLst>
                <a:path w="243204" h="64134">
                  <a:moveTo>
                    <a:pt x="9525" y="58102"/>
                  </a:moveTo>
                  <a:lnTo>
                    <a:pt x="0" y="58102"/>
                  </a:lnTo>
                  <a:lnTo>
                    <a:pt x="0" y="61912"/>
                  </a:lnTo>
                  <a:lnTo>
                    <a:pt x="9525" y="61912"/>
                  </a:lnTo>
                  <a:lnTo>
                    <a:pt x="9525" y="58102"/>
                  </a:lnTo>
                  <a:close/>
                </a:path>
                <a:path w="243204" h="64134">
                  <a:moveTo>
                    <a:pt x="78105" y="58102"/>
                  </a:moveTo>
                  <a:lnTo>
                    <a:pt x="69532" y="58102"/>
                  </a:lnTo>
                  <a:lnTo>
                    <a:pt x="69532" y="61912"/>
                  </a:lnTo>
                  <a:lnTo>
                    <a:pt x="78105" y="61912"/>
                  </a:lnTo>
                  <a:lnTo>
                    <a:pt x="78105" y="58102"/>
                  </a:lnTo>
                  <a:close/>
                </a:path>
                <a:path w="243204" h="64134">
                  <a:moveTo>
                    <a:pt x="112395" y="57150"/>
                  </a:moveTo>
                  <a:lnTo>
                    <a:pt x="95237" y="57150"/>
                  </a:lnTo>
                  <a:lnTo>
                    <a:pt x="95237" y="63804"/>
                  </a:lnTo>
                  <a:lnTo>
                    <a:pt x="112395" y="63804"/>
                  </a:lnTo>
                  <a:lnTo>
                    <a:pt x="112395" y="57150"/>
                  </a:lnTo>
                  <a:close/>
                </a:path>
                <a:path w="243204" h="64134">
                  <a:moveTo>
                    <a:pt x="137160" y="57150"/>
                  </a:moveTo>
                  <a:lnTo>
                    <a:pt x="125730" y="57150"/>
                  </a:lnTo>
                  <a:lnTo>
                    <a:pt x="125730" y="62865"/>
                  </a:lnTo>
                  <a:lnTo>
                    <a:pt x="137160" y="62865"/>
                  </a:lnTo>
                  <a:lnTo>
                    <a:pt x="137160" y="57150"/>
                  </a:lnTo>
                  <a:close/>
                </a:path>
                <a:path w="243204" h="64134">
                  <a:moveTo>
                    <a:pt x="207645" y="57150"/>
                  </a:moveTo>
                  <a:lnTo>
                    <a:pt x="196215" y="57150"/>
                  </a:lnTo>
                  <a:lnTo>
                    <a:pt x="196215" y="62865"/>
                  </a:lnTo>
                  <a:lnTo>
                    <a:pt x="207645" y="62865"/>
                  </a:lnTo>
                  <a:lnTo>
                    <a:pt x="207645" y="57150"/>
                  </a:lnTo>
                  <a:close/>
                </a:path>
                <a:path w="243204" h="64134">
                  <a:moveTo>
                    <a:pt x="242887" y="48577"/>
                  </a:moveTo>
                  <a:lnTo>
                    <a:pt x="192392" y="0"/>
                  </a:lnTo>
                  <a:lnTo>
                    <a:pt x="197154" y="46672"/>
                  </a:lnTo>
                  <a:lnTo>
                    <a:pt x="242887" y="48577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407319" y="6733017"/>
              <a:ext cx="50800" cy="48895"/>
            </a:xfrm>
            <a:custGeom>
              <a:avLst/>
              <a:gdLst/>
              <a:ahLst/>
              <a:cxnLst/>
              <a:rect l="l" t="t" r="r" b="b"/>
              <a:pathLst>
                <a:path w="50800" h="48895">
                  <a:moveTo>
                    <a:pt x="0" y="0"/>
                  </a:moveTo>
                  <a:lnTo>
                    <a:pt x="50495" y="48577"/>
                  </a:lnTo>
                  <a:lnTo>
                    <a:pt x="4762" y="46672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303498" y="673587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910" y="0"/>
                  </a:moveTo>
                  <a:lnTo>
                    <a:pt x="0" y="0"/>
                  </a:lnTo>
                  <a:lnTo>
                    <a:pt x="0" y="15239"/>
                  </a:lnTo>
                  <a:lnTo>
                    <a:pt x="41910" y="15239"/>
                  </a:lnTo>
                  <a:lnTo>
                    <a:pt x="4191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303498" y="673587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910" y="15239"/>
                  </a:moveTo>
                  <a:lnTo>
                    <a:pt x="0" y="15239"/>
                  </a:lnTo>
                  <a:lnTo>
                    <a:pt x="0" y="0"/>
                  </a:lnTo>
                  <a:lnTo>
                    <a:pt x="41910" y="0"/>
                  </a:lnTo>
                  <a:lnTo>
                    <a:pt x="41910" y="152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303498" y="6733983"/>
              <a:ext cx="80010" cy="41910"/>
            </a:xfrm>
            <a:custGeom>
              <a:avLst/>
              <a:gdLst/>
              <a:ahLst/>
              <a:cxnLst/>
              <a:rect l="l" t="t" r="r" b="b"/>
              <a:pathLst>
                <a:path w="80010" h="41909">
                  <a:moveTo>
                    <a:pt x="80010" y="30467"/>
                  </a:moveTo>
                  <a:lnTo>
                    <a:pt x="68580" y="24752"/>
                  </a:lnTo>
                  <a:lnTo>
                    <a:pt x="41910" y="22847"/>
                  </a:lnTo>
                  <a:lnTo>
                    <a:pt x="41910" y="17132"/>
                  </a:lnTo>
                  <a:lnTo>
                    <a:pt x="17145" y="17132"/>
                  </a:lnTo>
                  <a:lnTo>
                    <a:pt x="17145" y="0"/>
                  </a:lnTo>
                  <a:lnTo>
                    <a:pt x="9525" y="0"/>
                  </a:lnTo>
                  <a:lnTo>
                    <a:pt x="9525" y="17132"/>
                  </a:lnTo>
                  <a:lnTo>
                    <a:pt x="0" y="17132"/>
                  </a:lnTo>
                  <a:lnTo>
                    <a:pt x="0" y="39992"/>
                  </a:lnTo>
                  <a:lnTo>
                    <a:pt x="78105" y="41897"/>
                  </a:lnTo>
                  <a:lnTo>
                    <a:pt x="80010" y="304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303499" y="6751110"/>
              <a:ext cx="80010" cy="24765"/>
            </a:xfrm>
            <a:custGeom>
              <a:avLst/>
              <a:gdLst/>
              <a:ahLst/>
              <a:cxnLst/>
              <a:rect l="l" t="t" r="r" b="b"/>
              <a:pathLst>
                <a:path w="80010" h="24765">
                  <a:moveTo>
                    <a:pt x="0" y="22860"/>
                  </a:moveTo>
                  <a:lnTo>
                    <a:pt x="0" y="0"/>
                  </a:lnTo>
                  <a:lnTo>
                    <a:pt x="41910" y="0"/>
                  </a:lnTo>
                  <a:lnTo>
                    <a:pt x="41910" y="5715"/>
                  </a:lnTo>
                  <a:lnTo>
                    <a:pt x="68580" y="7620"/>
                  </a:lnTo>
                  <a:lnTo>
                    <a:pt x="80010" y="13335"/>
                  </a:lnTo>
                  <a:lnTo>
                    <a:pt x="78105" y="24765"/>
                  </a:lnTo>
                  <a:lnTo>
                    <a:pt x="0" y="228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276834" y="6713017"/>
              <a:ext cx="20955" cy="13335"/>
            </a:xfrm>
            <a:custGeom>
              <a:avLst/>
              <a:gdLst/>
              <a:ahLst/>
              <a:cxnLst/>
              <a:rect l="l" t="t" r="r" b="b"/>
              <a:pathLst>
                <a:path w="20954" h="13334">
                  <a:moveTo>
                    <a:pt x="20942" y="0"/>
                  </a:moveTo>
                  <a:lnTo>
                    <a:pt x="0" y="1904"/>
                  </a:lnTo>
                  <a:lnTo>
                    <a:pt x="0" y="13322"/>
                  </a:lnTo>
                  <a:lnTo>
                    <a:pt x="20942" y="13322"/>
                  </a:lnTo>
                  <a:lnTo>
                    <a:pt x="209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276834" y="6713017"/>
              <a:ext cx="20955" cy="13335"/>
            </a:xfrm>
            <a:custGeom>
              <a:avLst/>
              <a:gdLst/>
              <a:ahLst/>
              <a:cxnLst/>
              <a:rect l="l" t="t" r="r" b="b"/>
              <a:pathLst>
                <a:path w="20954" h="13334">
                  <a:moveTo>
                    <a:pt x="0" y="1904"/>
                  </a:moveTo>
                  <a:lnTo>
                    <a:pt x="0" y="13322"/>
                  </a:lnTo>
                  <a:lnTo>
                    <a:pt x="20942" y="13322"/>
                  </a:lnTo>
                  <a:lnTo>
                    <a:pt x="20942" y="0"/>
                  </a:lnTo>
                  <a:lnTo>
                    <a:pt x="0" y="19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271088" y="6740765"/>
              <a:ext cx="90170" cy="12065"/>
            </a:xfrm>
            <a:custGeom>
              <a:avLst/>
              <a:gdLst/>
              <a:ahLst/>
              <a:cxnLst/>
              <a:rect l="l" t="t" r="r" b="b"/>
              <a:pathLst>
                <a:path w="90170" h="12065">
                  <a:moveTo>
                    <a:pt x="17500" y="1739"/>
                  </a:moveTo>
                  <a:lnTo>
                    <a:pt x="0" y="1739"/>
                  </a:lnTo>
                  <a:lnTo>
                    <a:pt x="0" y="11963"/>
                  </a:lnTo>
                  <a:lnTo>
                    <a:pt x="17500" y="11963"/>
                  </a:lnTo>
                  <a:lnTo>
                    <a:pt x="17500" y="1739"/>
                  </a:lnTo>
                  <a:close/>
                </a:path>
                <a:path w="90170" h="12065">
                  <a:moveTo>
                    <a:pt x="89687" y="0"/>
                  </a:moveTo>
                  <a:lnTo>
                    <a:pt x="74206" y="0"/>
                  </a:lnTo>
                  <a:lnTo>
                    <a:pt x="74206" y="9283"/>
                  </a:lnTo>
                  <a:lnTo>
                    <a:pt x="89687" y="9283"/>
                  </a:lnTo>
                  <a:lnTo>
                    <a:pt x="8968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256508" y="6710463"/>
              <a:ext cx="120650" cy="67310"/>
            </a:xfrm>
            <a:custGeom>
              <a:avLst/>
              <a:gdLst/>
              <a:ahLst/>
              <a:cxnLst/>
              <a:rect l="l" t="t" r="r" b="b"/>
              <a:pathLst>
                <a:path w="120650" h="67309">
                  <a:moveTo>
                    <a:pt x="11417" y="6362"/>
                  </a:moveTo>
                  <a:lnTo>
                    <a:pt x="3797" y="6362"/>
                  </a:lnTo>
                  <a:lnTo>
                    <a:pt x="3797" y="19062"/>
                  </a:lnTo>
                  <a:lnTo>
                    <a:pt x="0" y="19062"/>
                  </a:lnTo>
                  <a:lnTo>
                    <a:pt x="0" y="27952"/>
                  </a:lnTo>
                  <a:lnTo>
                    <a:pt x="3810" y="27952"/>
                  </a:lnTo>
                  <a:lnTo>
                    <a:pt x="3810" y="22885"/>
                  </a:lnTo>
                  <a:lnTo>
                    <a:pt x="11417" y="22885"/>
                  </a:lnTo>
                  <a:lnTo>
                    <a:pt x="11417" y="6362"/>
                  </a:lnTo>
                  <a:close/>
                </a:path>
                <a:path w="120650" h="67309">
                  <a:moveTo>
                    <a:pt x="22860" y="52082"/>
                  </a:moveTo>
                  <a:lnTo>
                    <a:pt x="16510" y="52082"/>
                  </a:lnTo>
                  <a:lnTo>
                    <a:pt x="16510" y="47002"/>
                  </a:lnTo>
                  <a:lnTo>
                    <a:pt x="8890" y="47002"/>
                  </a:lnTo>
                  <a:lnTo>
                    <a:pt x="8890" y="53352"/>
                  </a:lnTo>
                  <a:lnTo>
                    <a:pt x="12700" y="53352"/>
                  </a:lnTo>
                  <a:lnTo>
                    <a:pt x="12700" y="67310"/>
                  </a:lnTo>
                  <a:lnTo>
                    <a:pt x="22860" y="67310"/>
                  </a:lnTo>
                  <a:lnTo>
                    <a:pt x="22860" y="52082"/>
                  </a:lnTo>
                  <a:close/>
                </a:path>
                <a:path w="120650" h="67309">
                  <a:moveTo>
                    <a:pt x="35560" y="25412"/>
                  </a:moveTo>
                  <a:lnTo>
                    <a:pt x="16510" y="25412"/>
                  </a:lnTo>
                  <a:lnTo>
                    <a:pt x="16510" y="30492"/>
                  </a:lnTo>
                  <a:lnTo>
                    <a:pt x="35560" y="30492"/>
                  </a:lnTo>
                  <a:lnTo>
                    <a:pt x="35560" y="25412"/>
                  </a:lnTo>
                  <a:close/>
                </a:path>
                <a:path w="120650" h="67309">
                  <a:moveTo>
                    <a:pt x="44450" y="53352"/>
                  </a:moveTo>
                  <a:lnTo>
                    <a:pt x="39382" y="53352"/>
                  </a:lnTo>
                  <a:lnTo>
                    <a:pt x="39382" y="58420"/>
                  </a:lnTo>
                  <a:lnTo>
                    <a:pt x="44450" y="58420"/>
                  </a:lnTo>
                  <a:lnTo>
                    <a:pt x="44450" y="53352"/>
                  </a:lnTo>
                  <a:close/>
                </a:path>
                <a:path w="120650" h="67309">
                  <a:moveTo>
                    <a:pt x="45707" y="25400"/>
                  </a:moveTo>
                  <a:lnTo>
                    <a:pt x="38074" y="25400"/>
                  </a:lnTo>
                  <a:lnTo>
                    <a:pt x="38074" y="33032"/>
                  </a:lnTo>
                  <a:lnTo>
                    <a:pt x="45707" y="33032"/>
                  </a:lnTo>
                  <a:lnTo>
                    <a:pt x="45707" y="25400"/>
                  </a:lnTo>
                  <a:close/>
                </a:path>
                <a:path w="120650" h="67309">
                  <a:moveTo>
                    <a:pt x="48272" y="16510"/>
                  </a:moveTo>
                  <a:lnTo>
                    <a:pt x="43192" y="16510"/>
                  </a:lnTo>
                  <a:lnTo>
                    <a:pt x="43192" y="20320"/>
                  </a:lnTo>
                  <a:lnTo>
                    <a:pt x="48272" y="20320"/>
                  </a:lnTo>
                  <a:lnTo>
                    <a:pt x="48272" y="16510"/>
                  </a:lnTo>
                  <a:close/>
                </a:path>
                <a:path w="120650" h="67309">
                  <a:moveTo>
                    <a:pt x="58407" y="8902"/>
                  </a:moveTo>
                  <a:lnTo>
                    <a:pt x="50774" y="8902"/>
                  </a:lnTo>
                  <a:lnTo>
                    <a:pt x="50774" y="15252"/>
                  </a:lnTo>
                  <a:lnTo>
                    <a:pt x="58407" y="15252"/>
                  </a:lnTo>
                  <a:lnTo>
                    <a:pt x="58407" y="8902"/>
                  </a:lnTo>
                  <a:close/>
                </a:path>
                <a:path w="120650" h="67309">
                  <a:moveTo>
                    <a:pt x="77470" y="10172"/>
                  </a:moveTo>
                  <a:lnTo>
                    <a:pt x="69824" y="10172"/>
                  </a:lnTo>
                  <a:lnTo>
                    <a:pt x="69824" y="15252"/>
                  </a:lnTo>
                  <a:lnTo>
                    <a:pt x="77470" y="15252"/>
                  </a:lnTo>
                  <a:lnTo>
                    <a:pt x="77470" y="10172"/>
                  </a:lnTo>
                  <a:close/>
                </a:path>
                <a:path w="120650" h="67309">
                  <a:moveTo>
                    <a:pt x="97790" y="11442"/>
                  </a:moveTo>
                  <a:lnTo>
                    <a:pt x="80010" y="11442"/>
                  </a:lnTo>
                  <a:lnTo>
                    <a:pt x="80010" y="21602"/>
                  </a:lnTo>
                  <a:lnTo>
                    <a:pt x="97790" y="21602"/>
                  </a:lnTo>
                  <a:lnTo>
                    <a:pt x="97790" y="11442"/>
                  </a:lnTo>
                  <a:close/>
                </a:path>
                <a:path w="120650" h="67309">
                  <a:moveTo>
                    <a:pt x="105422" y="0"/>
                  </a:moveTo>
                  <a:lnTo>
                    <a:pt x="101600" y="0"/>
                  </a:lnTo>
                  <a:lnTo>
                    <a:pt x="101600" y="10160"/>
                  </a:lnTo>
                  <a:lnTo>
                    <a:pt x="105422" y="10160"/>
                  </a:lnTo>
                  <a:lnTo>
                    <a:pt x="105422" y="0"/>
                  </a:lnTo>
                  <a:close/>
                </a:path>
                <a:path w="120650" h="67309">
                  <a:moveTo>
                    <a:pt x="116840" y="1270"/>
                  </a:moveTo>
                  <a:lnTo>
                    <a:pt x="106680" y="1270"/>
                  </a:lnTo>
                  <a:lnTo>
                    <a:pt x="106680" y="5092"/>
                  </a:lnTo>
                  <a:lnTo>
                    <a:pt x="116840" y="5092"/>
                  </a:lnTo>
                  <a:lnTo>
                    <a:pt x="116840" y="1270"/>
                  </a:lnTo>
                  <a:close/>
                </a:path>
                <a:path w="120650" h="67309">
                  <a:moveTo>
                    <a:pt x="120650" y="21602"/>
                  </a:moveTo>
                  <a:lnTo>
                    <a:pt x="113030" y="21602"/>
                  </a:lnTo>
                  <a:lnTo>
                    <a:pt x="113030" y="30492"/>
                  </a:lnTo>
                  <a:lnTo>
                    <a:pt x="120650" y="30492"/>
                  </a:lnTo>
                  <a:lnTo>
                    <a:pt x="120650" y="216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471142" y="6800647"/>
              <a:ext cx="523875" cy="0"/>
            </a:xfrm>
            <a:custGeom>
              <a:avLst/>
              <a:gdLst/>
              <a:ahLst/>
              <a:cxnLst/>
              <a:rect l="l" t="t" r="r" b="b"/>
              <a:pathLst>
                <a:path w="523875">
                  <a:moveTo>
                    <a:pt x="0" y="0"/>
                  </a:moveTo>
                  <a:lnTo>
                    <a:pt x="523875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5" name="object 265"/>
          <p:cNvGrpSpPr/>
          <p:nvPr/>
        </p:nvGrpSpPr>
        <p:grpSpPr>
          <a:xfrm>
            <a:off x="8196174" y="6847641"/>
            <a:ext cx="1089025" cy="1585595"/>
            <a:chOff x="3141573" y="6847640"/>
            <a:chExt cx="1089025" cy="1585595"/>
          </a:xfrm>
        </p:grpSpPr>
        <p:sp>
          <p:nvSpPr>
            <p:cNvPr id="266" name="object 266"/>
            <p:cNvSpPr/>
            <p:nvPr/>
          </p:nvSpPr>
          <p:spPr>
            <a:xfrm>
              <a:off x="3141573" y="8347507"/>
              <a:ext cx="891540" cy="26670"/>
            </a:xfrm>
            <a:custGeom>
              <a:avLst/>
              <a:gdLst/>
              <a:ahLst/>
              <a:cxnLst/>
              <a:rect l="l" t="t" r="r" b="b"/>
              <a:pathLst>
                <a:path w="891539" h="26670">
                  <a:moveTo>
                    <a:pt x="891539" y="0"/>
                  </a:moveTo>
                  <a:lnTo>
                    <a:pt x="0" y="0"/>
                  </a:lnTo>
                  <a:lnTo>
                    <a:pt x="0" y="26657"/>
                  </a:lnTo>
                  <a:lnTo>
                    <a:pt x="891539" y="26657"/>
                  </a:lnTo>
                  <a:lnTo>
                    <a:pt x="891539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169869" y="8362740"/>
              <a:ext cx="473075" cy="0"/>
            </a:xfrm>
            <a:custGeom>
              <a:avLst/>
              <a:gdLst/>
              <a:ahLst/>
              <a:cxnLst/>
              <a:rect l="l" t="t" r="r" b="b"/>
              <a:pathLst>
                <a:path w="473075">
                  <a:moveTo>
                    <a:pt x="0" y="0"/>
                  </a:moveTo>
                  <a:lnTo>
                    <a:pt x="473011" y="0"/>
                  </a:lnTo>
                </a:path>
              </a:pathLst>
            </a:custGeom>
            <a:ln w="11417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714140" y="8360835"/>
              <a:ext cx="292735" cy="0"/>
            </a:xfrm>
            <a:custGeom>
              <a:avLst/>
              <a:gdLst/>
              <a:ahLst/>
              <a:cxnLst/>
              <a:rect l="l" t="t" r="r" b="b"/>
              <a:pathLst>
                <a:path w="292735">
                  <a:moveTo>
                    <a:pt x="0" y="0"/>
                  </a:moveTo>
                  <a:lnTo>
                    <a:pt x="292582" y="0"/>
                  </a:lnTo>
                </a:path>
              </a:pathLst>
            </a:custGeom>
            <a:ln w="1144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673064" y="6847640"/>
              <a:ext cx="361950" cy="1585595"/>
            </a:xfrm>
            <a:custGeom>
              <a:avLst/>
              <a:gdLst/>
              <a:ahLst/>
              <a:cxnLst/>
              <a:rect l="l" t="t" r="r" b="b"/>
              <a:pathLst>
                <a:path w="361950" h="1585595">
                  <a:moveTo>
                    <a:pt x="0" y="1499870"/>
                  </a:moveTo>
                  <a:lnTo>
                    <a:pt x="0" y="1585595"/>
                  </a:lnTo>
                </a:path>
                <a:path w="361950" h="1585595">
                  <a:moveTo>
                    <a:pt x="361950" y="0"/>
                  </a:moveTo>
                  <a:lnTo>
                    <a:pt x="361950" y="1499870"/>
                  </a:lnTo>
                </a:path>
              </a:pathLst>
            </a:custGeom>
            <a:ln w="1270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995649" y="6965103"/>
              <a:ext cx="228600" cy="63500"/>
            </a:xfrm>
            <a:custGeom>
              <a:avLst/>
              <a:gdLst/>
              <a:ahLst/>
              <a:cxnLst/>
              <a:rect l="l" t="t" r="r" b="b"/>
              <a:pathLst>
                <a:path w="228600" h="63500">
                  <a:moveTo>
                    <a:pt x="0" y="63499"/>
                  </a:moveTo>
                  <a:lnTo>
                    <a:pt x="22860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1" name="object 271"/>
          <p:cNvSpPr txBox="1"/>
          <p:nvPr/>
        </p:nvSpPr>
        <p:spPr>
          <a:xfrm>
            <a:off x="5762219" y="547837"/>
            <a:ext cx="8432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25" dirty="0">
                <a:latin typeface="Arial"/>
                <a:cs typeface="Arial"/>
              </a:rPr>
              <a:t>Límite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30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cambio</a:t>
            </a:r>
            <a:endParaRPr sz="750">
              <a:latin typeface="Arial"/>
              <a:cs typeface="Arial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90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7957999" y="484336"/>
            <a:ext cx="36969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tipo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interruptor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abre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cierra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sus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contactos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cuando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su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actuador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45" dirty="0">
                <a:latin typeface="Microsoft Sans Serif"/>
                <a:cs typeface="Microsoft Sans Serif"/>
              </a:rPr>
              <a:t>movido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objeto.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9431250" y="1056648"/>
            <a:ext cx="30162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Objetivo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8137273" y="1355091"/>
            <a:ext cx="37909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Solenoide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9393150" y="1653541"/>
            <a:ext cx="71183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Cabeza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operación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7958049" y="2015498"/>
            <a:ext cx="5664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Cuerpo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del</a:t>
            </a:r>
            <a:r>
              <a:rPr sz="400" spc="-15" dirty="0">
                <a:latin typeface="Microsoft Sans Serif"/>
                <a:cs typeface="Microsoft Sans Serif"/>
              </a:rPr>
              <a:t> </a:t>
            </a:r>
            <a:r>
              <a:rPr sz="400" spc="20" dirty="0">
                <a:latin typeface="Microsoft Sans Serif"/>
                <a:cs typeface="Microsoft Sans Serif"/>
              </a:rPr>
              <a:t>interruptor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5762220" y="2557968"/>
            <a:ext cx="83311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20" dirty="0">
                <a:latin typeface="Arial"/>
                <a:cs typeface="Arial"/>
              </a:rPr>
              <a:t>Centro</a:t>
            </a:r>
            <a:r>
              <a:rPr sz="800" b="1" spc="-4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4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carga</a:t>
            </a:r>
            <a:endParaRPr sz="800">
              <a:latin typeface="Arial"/>
              <a:cs typeface="Arial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7958000" y="2497903"/>
            <a:ext cx="4276725" cy="56553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90"/>
              </a:spcBef>
            </a:pPr>
            <a:r>
              <a:rPr sz="800" spc="30" dirty="0">
                <a:latin typeface="Microsoft Sans Serif"/>
                <a:cs typeface="Microsoft Sans Serif"/>
              </a:rPr>
              <a:t>Término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industria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utiliza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identificar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iluminación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aparato.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panel </a:t>
            </a:r>
            <a:r>
              <a:rPr sz="800" i="1" spc="-225" dirty="0">
                <a:latin typeface="Trebuchet MS"/>
                <a:cs typeface="Trebuchet MS"/>
              </a:rPr>
              <a:t> </a:t>
            </a:r>
            <a:r>
              <a:rPr sz="8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del</a:t>
            </a:r>
            <a:r>
              <a:rPr sz="8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teclado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diseñado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su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uso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aplicaciones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residenciales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comerciales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ligeras.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5762220" y="5165518"/>
            <a:ext cx="1704339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5" dirty="0">
                <a:latin typeface="Arial"/>
                <a:cs typeface="Arial"/>
              </a:rPr>
              <a:t>Red</a:t>
            </a:r>
            <a:r>
              <a:rPr sz="1150" b="1" spc="-45" dirty="0">
                <a:latin typeface="Arial"/>
                <a:cs typeface="Arial"/>
              </a:rPr>
              <a:t> </a:t>
            </a:r>
            <a:r>
              <a:rPr sz="1150" b="1" spc="30" dirty="0">
                <a:latin typeface="Arial"/>
                <a:cs typeface="Arial"/>
              </a:rPr>
              <a:t>de</a:t>
            </a:r>
            <a:r>
              <a:rPr sz="1150" b="1" spc="-40" dirty="0">
                <a:latin typeface="Arial"/>
                <a:cs typeface="Arial"/>
              </a:rPr>
              <a:t> </a:t>
            </a:r>
            <a:r>
              <a:rPr sz="1150" b="1" spc="55" dirty="0">
                <a:latin typeface="Arial"/>
                <a:cs typeface="Arial"/>
              </a:rPr>
              <a:t>área</a:t>
            </a:r>
            <a:r>
              <a:rPr sz="1150" b="1" spc="-45" dirty="0">
                <a:latin typeface="Arial"/>
                <a:cs typeface="Arial"/>
              </a:rPr>
              <a:t> </a:t>
            </a:r>
            <a:r>
              <a:rPr sz="1150" b="1" spc="15" dirty="0">
                <a:latin typeface="Arial"/>
                <a:cs typeface="Arial"/>
              </a:rPr>
              <a:t>local</a:t>
            </a:r>
            <a:r>
              <a:rPr sz="1150" b="1" spc="-40" dirty="0">
                <a:latin typeface="Arial"/>
                <a:cs typeface="Arial"/>
              </a:rPr>
              <a:t> </a:t>
            </a:r>
            <a:r>
              <a:rPr sz="1150" b="1" spc="5" dirty="0">
                <a:latin typeface="Arial"/>
                <a:cs typeface="Arial"/>
              </a:rPr>
              <a:t>(LAN)</a:t>
            </a:r>
            <a:endParaRPr sz="1150">
              <a:latin typeface="Arial"/>
              <a:cs typeface="Arial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7958000" y="5151547"/>
            <a:ext cx="415988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sistema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comunicación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interconecta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dentro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área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limitada, </a:t>
            </a:r>
            <a:r>
              <a:rPr sz="900" spc="40" dirty="0">
                <a:latin typeface="Microsoft Sans Serif"/>
                <a:cs typeface="Microsoft Sans Serif"/>
              </a:rPr>
              <a:t>pero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40" dirty="0">
                <a:latin typeface="Microsoft Sans Serif"/>
                <a:cs typeface="Microsoft Sans Serif"/>
              </a:rPr>
              <a:t>también </a:t>
            </a:r>
            <a:r>
              <a:rPr sz="900" spc="35" dirty="0">
                <a:latin typeface="Microsoft Sans Serif"/>
                <a:cs typeface="Microsoft Sans Serif"/>
              </a:rPr>
              <a:t>puede </a:t>
            </a:r>
            <a:r>
              <a:rPr sz="900" spc="20" dirty="0">
                <a:latin typeface="Microsoft Sans Serif"/>
                <a:cs typeface="Microsoft Sans Serif"/>
              </a:rPr>
              <a:t>conectarse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35" dirty="0">
                <a:latin typeface="Microsoft Sans Serif"/>
                <a:cs typeface="Microsoft Sans Serif"/>
              </a:rPr>
              <a:t>otras </a:t>
            </a:r>
            <a:r>
              <a:rPr sz="900" spc="20" dirty="0">
                <a:latin typeface="Microsoft Sans Serif"/>
                <a:cs typeface="Microsoft Sans Serif"/>
              </a:rPr>
              <a:t>redes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4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comunicación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mayor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5" dirty="0">
                <a:latin typeface="Microsoft Sans Serif"/>
                <a:cs typeface="Microsoft Sans Serif"/>
              </a:rPr>
              <a:t>escala.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5762219" y="5884337"/>
            <a:ext cx="1828164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b="1" spc="25" dirty="0">
                <a:latin typeface="Arial"/>
                <a:cs typeface="Arial"/>
              </a:rPr>
              <a:t>Disyuntor</a:t>
            </a:r>
            <a:r>
              <a:rPr sz="950" b="1" spc="-3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3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potencia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3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bajo </a:t>
            </a:r>
            <a:r>
              <a:rPr sz="950" b="1" spc="-250" dirty="0">
                <a:latin typeface="Arial"/>
                <a:cs typeface="Arial"/>
              </a:rPr>
              <a:t> </a:t>
            </a:r>
            <a:r>
              <a:rPr sz="950" b="1" spc="35" dirty="0">
                <a:latin typeface="Arial"/>
                <a:cs typeface="Arial"/>
              </a:rPr>
              <a:t>voltaje</a:t>
            </a:r>
            <a:endParaRPr sz="950">
              <a:latin typeface="Arial"/>
              <a:cs typeface="Arial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7957999" y="5885401"/>
            <a:ext cx="3928110" cy="57340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>
              <a:lnSpc>
                <a:spcPct val="122100"/>
              </a:lnSpc>
              <a:spcBef>
                <a:spcPts val="75"/>
              </a:spcBef>
            </a:pPr>
            <a:r>
              <a:rPr sz="950" spc="-30" dirty="0">
                <a:latin typeface="Microsoft Sans Serif"/>
                <a:cs typeface="Microsoft Sans Serif"/>
              </a:rPr>
              <a:t>A </a:t>
            </a:r>
            <a:r>
              <a:rPr sz="10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cortacircuitos,</a:t>
            </a:r>
            <a:r>
              <a:rPr sz="1000" i="1" spc="-20" dirty="0">
                <a:latin typeface="Trebuchet MS"/>
                <a:cs typeface="Trebuchet MS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normalmente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10" dirty="0">
                <a:latin typeface="Microsoft Sans Serif"/>
                <a:cs typeface="Microsoft Sans Serif"/>
              </a:rPr>
              <a:t>usa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55" dirty="0">
                <a:latin typeface="Microsoft Sans Serif"/>
                <a:cs typeface="Microsoft Sans Serif"/>
              </a:rPr>
              <a:t>un interruptor </a:t>
            </a:r>
            <a:r>
              <a:rPr sz="950" spc="35" dirty="0">
                <a:latin typeface="Microsoft Sans Serif"/>
                <a:cs typeface="Microsoft Sans Serif"/>
              </a:rPr>
              <a:t>extraíble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montado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baja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tensión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Subestación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control,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cumple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las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normas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ANSI</a:t>
            </a:r>
            <a:r>
              <a:rPr sz="950" spc="-10" dirty="0">
                <a:latin typeface="Microsoft Sans Serif"/>
                <a:cs typeface="Microsoft Sans Serif"/>
              </a:rPr>
              <a:t> C37.13,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C37.16, C37.17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C37.50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UL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1066.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9316949" y="6901602"/>
            <a:ext cx="9461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Disyuntor</a:t>
            </a:r>
            <a:r>
              <a:rPr sz="700" spc="-2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1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potencia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7958049" y="8520855"/>
            <a:ext cx="126365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latin typeface="Microsoft Sans Serif"/>
                <a:cs typeface="Microsoft Sans Serif"/>
              </a:rPr>
              <a:t>Aparamenta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15" dirty="0">
                <a:latin typeface="Microsoft Sans Serif"/>
                <a:cs typeface="Microsoft Sans Serif"/>
              </a:rPr>
              <a:t>baja</a:t>
            </a:r>
            <a:r>
              <a:rPr sz="650" spc="-1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tensión</a:t>
            </a:r>
            <a:r>
              <a:rPr sz="650" spc="-15" dirty="0">
                <a:latin typeface="Microsoft Sans Serif"/>
                <a:cs typeface="Microsoft Sans Serif"/>
              </a:rPr>
              <a:t> WL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837" y="1330724"/>
            <a:ext cx="1031774" cy="170427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843" y="3930896"/>
            <a:ext cx="980281" cy="155271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372126" y="8286963"/>
            <a:ext cx="236830" cy="74465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137649" y="8286244"/>
            <a:ext cx="244453" cy="7518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556980" y="8286176"/>
            <a:ext cx="322704" cy="93999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007714" y="8459778"/>
            <a:ext cx="637468" cy="659577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710003" y="8428150"/>
            <a:ext cx="232787" cy="691205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9135368" y="8459648"/>
            <a:ext cx="243533" cy="542363"/>
          </a:xfrm>
          <a:prstGeom prst="rect">
            <a:avLst/>
          </a:prstGeom>
        </p:spPr>
      </p:pic>
      <p:sp>
        <p:nvSpPr>
          <p:cNvPr id="10" name="object 10"/>
          <p:cNvSpPr/>
          <p:nvPr/>
        </p:nvSpPr>
        <p:spPr>
          <a:xfrm>
            <a:off x="9138311" y="9065895"/>
            <a:ext cx="208279" cy="53975"/>
          </a:xfrm>
          <a:custGeom>
            <a:avLst/>
            <a:gdLst/>
            <a:ahLst/>
            <a:cxnLst/>
            <a:rect l="l" t="t" r="r" b="b"/>
            <a:pathLst>
              <a:path w="208279" h="53975">
                <a:moveTo>
                  <a:pt x="41033" y="16370"/>
                </a:moveTo>
                <a:lnTo>
                  <a:pt x="40284" y="12153"/>
                </a:lnTo>
                <a:lnTo>
                  <a:pt x="36093" y="3429"/>
                </a:lnTo>
                <a:lnTo>
                  <a:pt x="30937" y="609"/>
                </a:lnTo>
                <a:lnTo>
                  <a:pt x="19850" y="609"/>
                </a:lnTo>
                <a:lnTo>
                  <a:pt x="16573" y="1409"/>
                </a:lnTo>
                <a:lnTo>
                  <a:pt x="10642" y="4572"/>
                </a:lnTo>
                <a:lnTo>
                  <a:pt x="8305" y="6845"/>
                </a:lnTo>
                <a:lnTo>
                  <a:pt x="6705" y="9753"/>
                </a:lnTo>
                <a:lnTo>
                  <a:pt x="6273" y="1320"/>
                </a:lnTo>
                <a:lnTo>
                  <a:pt x="0" y="1320"/>
                </a:lnTo>
                <a:lnTo>
                  <a:pt x="0" y="2400"/>
                </a:lnTo>
                <a:lnTo>
                  <a:pt x="596" y="12103"/>
                </a:lnTo>
                <a:lnTo>
                  <a:pt x="596" y="52324"/>
                </a:lnTo>
                <a:lnTo>
                  <a:pt x="7099" y="52324"/>
                </a:lnTo>
                <a:lnTo>
                  <a:pt x="7099" y="19177"/>
                </a:lnTo>
                <a:lnTo>
                  <a:pt x="8191" y="14859"/>
                </a:lnTo>
                <a:lnTo>
                  <a:pt x="12852" y="7962"/>
                </a:lnTo>
                <a:lnTo>
                  <a:pt x="16649" y="6083"/>
                </a:lnTo>
                <a:lnTo>
                  <a:pt x="26670" y="6083"/>
                </a:lnTo>
                <a:lnTo>
                  <a:pt x="30162" y="7759"/>
                </a:lnTo>
                <a:lnTo>
                  <a:pt x="33743" y="13627"/>
                </a:lnTo>
                <a:lnTo>
                  <a:pt x="34531" y="17614"/>
                </a:lnTo>
                <a:lnTo>
                  <a:pt x="34531" y="52324"/>
                </a:lnTo>
                <a:lnTo>
                  <a:pt x="41033" y="52324"/>
                </a:lnTo>
                <a:lnTo>
                  <a:pt x="41033" y="16370"/>
                </a:lnTo>
                <a:close/>
              </a:path>
              <a:path w="208279" h="53975">
                <a:moveTo>
                  <a:pt x="93967" y="52336"/>
                </a:moveTo>
                <a:lnTo>
                  <a:pt x="93916" y="51193"/>
                </a:lnTo>
                <a:lnTo>
                  <a:pt x="93256" y="43484"/>
                </a:lnTo>
                <a:lnTo>
                  <a:pt x="93078" y="40817"/>
                </a:lnTo>
                <a:lnTo>
                  <a:pt x="92951" y="26123"/>
                </a:lnTo>
                <a:lnTo>
                  <a:pt x="92951" y="21551"/>
                </a:lnTo>
                <a:lnTo>
                  <a:pt x="92887" y="14033"/>
                </a:lnTo>
                <a:lnTo>
                  <a:pt x="77470" y="0"/>
                </a:lnTo>
                <a:lnTo>
                  <a:pt x="68859" y="0"/>
                </a:lnTo>
                <a:lnTo>
                  <a:pt x="64554" y="1270"/>
                </a:lnTo>
                <a:lnTo>
                  <a:pt x="58343" y="6083"/>
                </a:lnTo>
                <a:lnTo>
                  <a:pt x="56515" y="9512"/>
                </a:lnTo>
                <a:lnTo>
                  <a:pt x="55765" y="14033"/>
                </a:lnTo>
                <a:lnTo>
                  <a:pt x="62268" y="14033"/>
                </a:lnTo>
                <a:lnTo>
                  <a:pt x="62471" y="12623"/>
                </a:lnTo>
                <a:lnTo>
                  <a:pt x="62763" y="11455"/>
                </a:lnTo>
                <a:lnTo>
                  <a:pt x="63500" y="9702"/>
                </a:lnTo>
                <a:lnTo>
                  <a:pt x="64033" y="8915"/>
                </a:lnTo>
                <a:lnTo>
                  <a:pt x="64693" y="8242"/>
                </a:lnTo>
                <a:lnTo>
                  <a:pt x="66662" y="6083"/>
                </a:lnTo>
                <a:lnTo>
                  <a:pt x="69926" y="4978"/>
                </a:lnTo>
                <a:lnTo>
                  <a:pt x="80073" y="4978"/>
                </a:lnTo>
                <a:lnTo>
                  <a:pt x="83743" y="6654"/>
                </a:lnTo>
                <a:lnTo>
                  <a:pt x="86398" y="11861"/>
                </a:lnTo>
                <a:lnTo>
                  <a:pt x="86766" y="14947"/>
                </a:lnTo>
                <a:lnTo>
                  <a:pt x="86868" y="21551"/>
                </a:lnTo>
                <a:lnTo>
                  <a:pt x="86868" y="26123"/>
                </a:lnTo>
                <a:lnTo>
                  <a:pt x="85229" y="39839"/>
                </a:lnTo>
                <a:lnTo>
                  <a:pt x="84099" y="42481"/>
                </a:lnTo>
                <a:lnTo>
                  <a:pt x="82283" y="44564"/>
                </a:lnTo>
                <a:lnTo>
                  <a:pt x="77317" y="47612"/>
                </a:lnTo>
                <a:lnTo>
                  <a:pt x="74472" y="48361"/>
                </a:lnTo>
                <a:lnTo>
                  <a:pt x="67424" y="48361"/>
                </a:lnTo>
                <a:lnTo>
                  <a:pt x="64503" y="47244"/>
                </a:lnTo>
                <a:lnTo>
                  <a:pt x="62471" y="45021"/>
                </a:lnTo>
                <a:lnTo>
                  <a:pt x="60807" y="43129"/>
                </a:lnTo>
                <a:lnTo>
                  <a:pt x="59931" y="40817"/>
                </a:lnTo>
                <a:lnTo>
                  <a:pt x="59931" y="35420"/>
                </a:lnTo>
                <a:lnTo>
                  <a:pt x="60807" y="33121"/>
                </a:lnTo>
                <a:lnTo>
                  <a:pt x="64147" y="29400"/>
                </a:lnTo>
                <a:lnTo>
                  <a:pt x="66611" y="28092"/>
                </a:lnTo>
                <a:lnTo>
                  <a:pt x="69786" y="27343"/>
                </a:lnTo>
                <a:lnTo>
                  <a:pt x="71945" y="26746"/>
                </a:lnTo>
                <a:lnTo>
                  <a:pt x="74218" y="26390"/>
                </a:lnTo>
                <a:lnTo>
                  <a:pt x="78879" y="26187"/>
                </a:lnTo>
                <a:lnTo>
                  <a:pt x="82334" y="26123"/>
                </a:lnTo>
                <a:lnTo>
                  <a:pt x="86868" y="26123"/>
                </a:lnTo>
                <a:lnTo>
                  <a:pt x="86868" y="21551"/>
                </a:lnTo>
                <a:lnTo>
                  <a:pt x="85039" y="21336"/>
                </a:lnTo>
                <a:lnTo>
                  <a:pt x="83058" y="21234"/>
                </a:lnTo>
                <a:lnTo>
                  <a:pt x="74117" y="21234"/>
                </a:lnTo>
                <a:lnTo>
                  <a:pt x="68516" y="22072"/>
                </a:lnTo>
                <a:lnTo>
                  <a:pt x="56959" y="26403"/>
                </a:lnTo>
                <a:lnTo>
                  <a:pt x="53340" y="31305"/>
                </a:lnTo>
                <a:lnTo>
                  <a:pt x="53340" y="43154"/>
                </a:lnTo>
                <a:lnTo>
                  <a:pt x="55092" y="46926"/>
                </a:lnTo>
                <a:lnTo>
                  <a:pt x="58597" y="49695"/>
                </a:lnTo>
                <a:lnTo>
                  <a:pt x="61722" y="52197"/>
                </a:lnTo>
                <a:lnTo>
                  <a:pt x="65595" y="53441"/>
                </a:lnTo>
                <a:lnTo>
                  <a:pt x="73977" y="53441"/>
                </a:lnTo>
                <a:lnTo>
                  <a:pt x="87566" y="43484"/>
                </a:lnTo>
                <a:lnTo>
                  <a:pt x="87871" y="52336"/>
                </a:lnTo>
                <a:lnTo>
                  <a:pt x="93967" y="52336"/>
                </a:lnTo>
                <a:close/>
              </a:path>
              <a:path w="208279" h="53975">
                <a:moveTo>
                  <a:pt x="147942" y="16370"/>
                </a:moveTo>
                <a:lnTo>
                  <a:pt x="147205" y="12153"/>
                </a:lnTo>
                <a:lnTo>
                  <a:pt x="142989" y="3429"/>
                </a:lnTo>
                <a:lnTo>
                  <a:pt x="137820" y="609"/>
                </a:lnTo>
                <a:lnTo>
                  <a:pt x="126733" y="609"/>
                </a:lnTo>
                <a:lnTo>
                  <a:pt x="123482" y="1409"/>
                </a:lnTo>
                <a:lnTo>
                  <a:pt x="117538" y="4572"/>
                </a:lnTo>
                <a:lnTo>
                  <a:pt x="115201" y="6845"/>
                </a:lnTo>
                <a:lnTo>
                  <a:pt x="113588" y="9753"/>
                </a:lnTo>
                <a:lnTo>
                  <a:pt x="113169" y="1320"/>
                </a:lnTo>
                <a:lnTo>
                  <a:pt x="106895" y="1320"/>
                </a:lnTo>
                <a:lnTo>
                  <a:pt x="106895" y="2400"/>
                </a:lnTo>
                <a:lnTo>
                  <a:pt x="107492" y="12103"/>
                </a:lnTo>
                <a:lnTo>
                  <a:pt x="107492" y="52324"/>
                </a:lnTo>
                <a:lnTo>
                  <a:pt x="114007" y="52324"/>
                </a:lnTo>
                <a:lnTo>
                  <a:pt x="114007" y="19177"/>
                </a:lnTo>
                <a:lnTo>
                  <a:pt x="115074" y="14859"/>
                </a:lnTo>
                <a:lnTo>
                  <a:pt x="119735" y="7962"/>
                </a:lnTo>
                <a:lnTo>
                  <a:pt x="123532" y="6083"/>
                </a:lnTo>
                <a:lnTo>
                  <a:pt x="133553" y="6083"/>
                </a:lnTo>
                <a:lnTo>
                  <a:pt x="137058" y="7759"/>
                </a:lnTo>
                <a:lnTo>
                  <a:pt x="140627" y="13627"/>
                </a:lnTo>
                <a:lnTo>
                  <a:pt x="141427" y="17614"/>
                </a:lnTo>
                <a:lnTo>
                  <a:pt x="141427" y="52324"/>
                </a:lnTo>
                <a:lnTo>
                  <a:pt x="147942" y="52324"/>
                </a:lnTo>
                <a:lnTo>
                  <a:pt x="147942" y="16370"/>
                </a:lnTo>
                <a:close/>
              </a:path>
              <a:path w="208279" h="53975">
                <a:moveTo>
                  <a:pt x="207772" y="17526"/>
                </a:moveTo>
                <a:lnTo>
                  <a:pt x="205295" y="10668"/>
                </a:lnTo>
                <a:lnTo>
                  <a:pt x="201155" y="6781"/>
                </a:lnTo>
                <a:lnTo>
                  <a:pt x="201155" y="19761"/>
                </a:lnTo>
                <a:lnTo>
                  <a:pt x="201155" y="32219"/>
                </a:lnTo>
                <a:lnTo>
                  <a:pt x="199834" y="37236"/>
                </a:lnTo>
                <a:lnTo>
                  <a:pt x="194157" y="45681"/>
                </a:lnTo>
                <a:lnTo>
                  <a:pt x="189738" y="47967"/>
                </a:lnTo>
                <a:lnTo>
                  <a:pt x="178231" y="47967"/>
                </a:lnTo>
                <a:lnTo>
                  <a:pt x="173837" y="45681"/>
                </a:lnTo>
                <a:lnTo>
                  <a:pt x="170789" y="41173"/>
                </a:lnTo>
                <a:lnTo>
                  <a:pt x="168160" y="37236"/>
                </a:lnTo>
                <a:lnTo>
                  <a:pt x="166839" y="32219"/>
                </a:lnTo>
                <a:lnTo>
                  <a:pt x="166839" y="19761"/>
                </a:lnTo>
                <a:lnTo>
                  <a:pt x="168414" y="14719"/>
                </a:lnTo>
                <a:lnTo>
                  <a:pt x="174688" y="7353"/>
                </a:lnTo>
                <a:lnTo>
                  <a:pt x="178854" y="5486"/>
                </a:lnTo>
                <a:lnTo>
                  <a:pt x="189141" y="5486"/>
                </a:lnTo>
                <a:lnTo>
                  <a:pt x="193281" y="7353"/>
                </a:lnTo>
                <a:lnTo>
                  <a:pt x="196443" y="11036"/>
                </a:lnTo>
                <a:lnTo>
                  <a:pt x="199567" y="14719"/>
                </a:lnTo>
                <a:lnTo>
                  <a:pt x="201155" y="19761"/>
                </a:lnTo>
                <a:lnTo>
                  <a:pt x="201155" y="6781"/>
                </a:lnTo>
                <a:lnTo>
                  <a:pt x="199783" y="5486"/>
                </a:lnTo>
                <a:lnTo>
                  <a:pt x="196138" y="2006"/>
                </a:lnTo>
                <a:lnTo>
                  <a:pt x="190677" y="12"/>
                </a:lnTo>
                <a:lnTo>
                  <a:pt x="177292" y="12"/>
                </a:lnTo>
                <a:lnTo>
                  <a:pt x="171805" y="2057"/>
                </a:lnTo>
                <a:lnTo>
                  <a:pt x="167538" y="6108"/>
                </a:lnTo>
                <a:lnTo>
                  <a:pt x="162674" y="10769"/>
                </a:lnTo>
                <a:lnTo>
                  <a:pt x="160248" y="17526"/>
                </a:lnTo>
                <a:lnTo>
                  <a:pt x="160235" y="35394"/>
                </a:lnTo>
                <a:lnTo>
                  <a:pt x="162560" y="42151"/>
                </a:lnTo>
                <a:lnTo>
                  <a:pt x="167220" y="46964"/>
                </a:lnTo>
                <a:lnTo>
                  <a:pt x="171488" y="51282"/>
                </a:lnTo>
                <a:lnTo>
                  <a:pt x="177088" y="53467"/>
                </a:lnTo>
                <a:lnTo>
                  <a:pt x="183984" y="53467"/>
                </a:lnTo>
                <a:lnTo>
                  <a:pt x="191033" y="53454"/>
                </a:lnTo>
                <a:lnTo>
                  <a:pt x="196659" y="51282"/>
                </a:lnTo>
                <a:lnTo>
                  <a:pt x="199872" y="47967"/>
                </a:lnTo>
                <a:lnTo>
                  <a:pt x="205460" y="42227"/>
                </a:lnTo>
                <a:lnTo>
                  <a:pt x="207772" y="35394"/>
                </a:lnTo>
                <a:lnTo>
                  <a:pt x="207772" y="17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483778" y="8290087"/>
            <a:ext cx="0" cy="875030"/>
          </a:xfrm>
          <a:custGeom>
            <a:avLst/>
            <a:gdLst/>
            <a:ahLst/>
            <a:cxnLst/>
            <a:rect l="l" t="t" r="r" b="b"/>
            <a:pathLst>
              <a:path h="875029">
                <a:moveTo>
                  <a:pt x="0" y="0"/>
                </a:moveTo>
                <a:lnTo>
                  <a:pt x="0" y="87442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7970841" y="8290087"/>
            <a:ext cx="1958339" cy="875030"/>
            <a:chOff x="2916240" y="8290087"/>
            <a:chExt cx="1958339" cy="875030"/>
          </a:xfrm>
        </p:grpSpPr>
        <p:sp>
          <p:nvSpPr>
            <p:cNvPr id="13" name="object 13"/>
            <p:cNvSpPr/>
            <p:nvPr/>
          </p:nvSpPr>
          <p:spPr>
            <a:xfrm>
              <a:off x="2916240" y="8290087"/>
              <a:ext cx="1958339" cy="875030"/>
            </a:xfrm>
            <a:custGeom>
              <a:avLst/>
              <a:gdLst/>
              <a:ahLst/>
              <a:cxnLst/>
              <a:rect l="l" t="t" r="r" b="b"/>
              <a:pathLst>
                <a:path w="1958339" h="875029">
                  <a:moveTo>
                    <a:pt x="1048893" y="0"/>
                  </a:moveTo>
                  <a:lnTo>
                    <a:pt x="1048893" y="874420"/>
                  </a:lnTo>
                </a:path>
                <a:path w="1958339" h="875029">
                  <a:moveTo>
                    <a:pt x="0" y="102120"/>
                  </a:moveTo>
                  <a:lnTo>
                    <a:pt x="1957908" y="1021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611016" y="8459322"/>
              <a:ext cx="57785" cy="76200"/>
            </a:xfrm>
            <a:custGeom>
              <a:avLst/>
              <a:gdLst/>
              <a:ahLst/>
              <a:cxnLst/>
              <a:rect l="l" t="t" r="r" b="b"/>
              <a:pathLst>
                <a:path w="57785" h="76200">
                  <a:moveTo>
                    <a:pt x="38976" y="0"/>
                  </a:moveTo>
                  <a:lnTo>
                    <a:pt x="32600" y="0"/>
                  </a:lnTo>
                  <a:lnTo>
                    <a:pt x="24592" y="755"/>
                  </a:lnTo>
                  <a:lnTo>
                    <a:pt x="0" y="37388"/>
                  </a:lnTo>
                  <a:lnTo>
                    <a:pt x="507" y="45915"/>
                  </a:lnTo>
                  <a:lnTo>
                    <a:pt x="25908" y="75223"/>
                  </a:lnTo>
                  <a:lnTo>
                    <a:pt x="33909" y="75882"/>
                  </a:lnTo>
                  <a:lnTo>
                    <a:pt x="38874" y="75882"/>
                  </a:lnTo>
                  <a:lnTo>
                    <a:pt x="43713" y="75438"/>
                  </a:lnTo>
                  <a:lnTo>
                    <a:pt x="51155" y="74104"/>
                  </a:lnTo>
                  <a:lnTo>
                    <a:pt x="54254" y="73304"/>
                  </a:lnTo>
                  <a:lnTo>
                    <a:pt x="57696" y="72237"/>
                  </a:lnTo>
                  <a:lnTo>
                    <a:pt x="57696" y="37896"/>
                  </a:lnTo>
                  <a:lnTo>
                    <a:pt x="32816" y="37896"/>
                  </a:lnTo>
                  <a:lnTo>
                    <a:pt x="32816" y="43789"/>
                  </a:lnTo>
                  <a:lnTo>
                    <a:pt x="51206" y="43789"/>
                  </a:lnTo>
                  <a:lnTo>
                    <a:pt x="51206" y="67475"/>
                  </a:lnTo>
                  <a:lnTo>
                    <a:pt x="48094" y="68465"/>
                  </a:lnTo>
                  <a:lnTo>
                    <a:pt x="44996" y="69164"/>
                  </a:lnTo>
                  <a:lnTo>
                    <a:pt x="38900" y="69837"/>
                  </a:lnTo>
                  <a:lnTo>
                    <a:pt x="35826" y="70002"/>
                  </a:lnTo>
                  <a:lnTo>
                    <a:pt x="23698" y="70002"/>
                  </a:lnTo>
                  <a:lnTo>
                    <a:pt x="16992" y="66624"/>
                  </a:lnTo>
                  <a:lnTo>
                    <a:pt x="8928" y="54229"/>
                  </a:lnTo>
                  <a:lnTo>
                    <a:pt x="7124" y="46812"/>
                  </a:lnTo>
                  <a:lnTo>
                    <a:pt x="7124" y="28600"/>
                  </a:lnTo>
                  <a:lnTo>
                    <a:pt x="9156" y="21170"/>
                  </a:lnTo>
                  <a:lnTo>
                    <a:pt x="17589" y="9042"/>
                  </a:lnTo>
                  <a:lnTo>
                    <a:pt x="23710" y="5880"/>
                  </a:lnTo>
                  <a:lnTo>
                    <a:pt x="35775" y="5880"/>
                  </a:lnTo>
                  <a:lnTo>
                    <a:pt x="39446" y="6832"/>
                  </a:lnTo>
                  <a:lnTo>
                    <a:pt x="46482" y="11099"/>
                  </a:lnTo>
                  <a:lnTo>
                    <a:pt x="48920" y="14744"/>
                  </a:lnTo>
                  <a:lnTo>
                    <a:pt x="49885" y="19608"/>
                  </a:lnTo>
                  <a:lnTo>
                    <a:pt x="57200" y="19608"/>
                  </a:lnTo>
                  <a:lnTo>
                    <a:pt x="56578" y="13106"/>
                  </a:lnTo>
                  <a:lnTo>
                    <a:pt x="53759" y="8089"/>
                  </a:lnTo>
                  <a:lnTo>
                    <a:pt x="44348" y="1524"/>
                  </a:lnTo>
                  <a:lnTo>
                    <a:pt x="389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613950" y="8578086"/>
              <a:ext cx="76200" cy="73342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610024" y="8695448"/>
              <a:ext cx="76835" cy="425450"/>
            </a:xfrm>
            <a:custGeom>
              <a:avLst/>
              <a:gdLst/>
              <a:ahLst/>
              <a:cxnLst/>
              <a:rect l="l" t="t" r="r" b="b"/>
              <a:pathLst>
                <a:path w="76835" h="425450">
                  <a:moveTo>
                    <a:pt x="42443" y="389407"/>
                  </a:moveTo>
                  <a:lnTo>
                    <a:pt x="41694" y="385191"/>
                  </a:lnTo>
                  <a:lnTo>
                    <a:pt x="37477" y="376466"/>
                  </a:lnTo>
                  <a:lnTo>
                    <a:pt x="32346" y="373646"/>
                  </a:lnTo>
                  <a:lnTo>
                    <a:pt x="21259" y="373646"/>
                  </a:lnTo>
                  <a:lnTo>
                    <a:pt x="17983" y="374446"/>
                  </a:lnTo>
                  <a:lnTo>
                    <a:pt x="12026" y="377609"/>
                  </a:lnTo>
                  <a:lnTo>
                    <a:pt x="9728" y="379895"/>
                  </a:lnTo>
                  <a:lnTo>
                    <a:pt x="8115" y="382790"/>
                  </a:lnTo>
                  <a:lnTo>
                    <a:pt x="7696" y="374357"/>
                  </a:lnTo>
                  <a:lnTo>
                    <a:pt x="1397" y="374357"/>
                  </a:lnTo>
                  <a:lnTo>
                    <a:pt x="1397" y="375437"/>
                  </a:lnTo>
                  <a:lnTo>
                    <a:pt x="2006" y="385152"/>
                  </a:lnTo>
                  <a:lnTo>
                    <a:pt x="2006" y="425361"/>
                  </a:lnTo>
                  <a:lnTo>
                    <a:pt x="8509" y="425361"/>
                  </a:lnTo>
                  <a:lnTo>
                    <a:pt x="8509" y="392226"/>
                  </a:lnTo>
                  <a:lnTo>
                    <a:pt x="9575" y="387896"/>
                  </a:lnTo>
                  <a:lnTo>
                    <a:pt x="14262" y="381000"/>
                  </a:lnTo>
                  <a:lnTo>
                    <a:pt x="18059" y="379120"/>
                  </a:lnTo>
                  <a:lnTo>
                    <a:pt x="28079" y="379120"/>
                  </a:lnTo>
                  <a:lnTo>
                    <a:pt x="31572" y="380796"/>
                  </a:lnTo>
                  <a:lnTo>
                    <a:pt x="35153" y="386676"/>
                  </a:lnTo>
                  <a:lnTo>
                    <a:pt x="35941" y="390652"/>
                  </a:lnTo>
                  <a:lnTo>
                    <a:pt x="35941" y="425361"/>
                  </a:lnTo>
                  <a:lnTo>
                    <a:pt x="42443" y="425361"/>
                  </a:lnTo>
                  <a:lnTo>
                    <a:pt x="42443" y="389407"/>
                  </a:lnTo>
                  <a:close/>
                </a:path>
                <a:path w="76835" h="425450">
                  <a:moveTo>
                    <a:pt x="43040" y="73342"/>
                  </a:moveTo>
                  <a:lnTo>
                    <a:pt x="15176" y="44386"/>
                  </a:lnTo>
                  <a:lnTo>
                    <a:pt x="41008" y="22339"/>
                  </a:lnTo>
                  <a:lnTo>
                    <a:pt x="33096" y="22352"/>
                  </a:lnTo>
                  <a:lnTo>
                    <a:pt x="8509" y="43751"/>
                  </a:lnTo>
                  <a:lnTo>
                    <a:pt x="8509" y="0"/>
                  </a:lnTo>
                  <a:lnTo>
                    <a:pt x="2006" y="0"/>
                  </a:lnTo>
                  <a:lnTo>
                    <a:pt x="2006" y="73342"/>
                  </a:lnTo>
                  <a:lnTo>
                    <a:pt x="8509" y="73342"/>
                  </a:lnTo>
                  <a:lnTo>
                    <a:pt x="8509" y="45720"/>
                  </a:lnTo>
                  <a:lnTo>
                    <a:pt x="34251" y="73380"/>
                  </a:lnTo>
                  <a:lnTo>
                    <a:pt x="43040" y="73342"/>
                  </a:lnTo>
                  <a:close/>
                </a:path>
                <a:path w="76835" h="425450">
                  <a:moveTo>
                    <a:pt x="54521" y="287921"/>
                  </a:moveTo>
                  <a:lnTo>
                    <a:pt x="52641" y="287921"/>
                  </a:lnTo>
                  <a:lnTo>
                    <a:pt x="52146" y="290283"/>
                  </a:lnTo>
                  <a:lnTo>
                    <a:pt x="51473" y="292112"/>
                  </a:lnTo>
                  <a:lnTo>
                    <a:pt x="49961" y="294525"/>
                  </a:lnTo>
                  <a:lnTo>
                    <a:pt x="48666" y="295135"/>
                  </a:lnTo>
                  <a:lnTo>
                    <a:pt x="43383" y="294970"/>
                  </a:lnTo>
                  <a:lnTo>
                    <a:pt x="41643" y="291896"/>
                  </a:lnTo>
                  <a:lnTo>
                    <a:pt x="41643" y="247484"/>
                  </a:lnTo>
                  <a:lnTo>
                    <a:pt x="33020" y="247484"/>
                  </a:lnTo>
                  <a:lnTo>
                    <a:pt x="33020" y="285191"/>
                  </a:lnTo>
                  <a:lnTo>
                    <a:pt x="31953" y="287223"/>
                  </a:lnTo>
                  <a:lnTo>
                    <a:pt x="30264" y="289026"/>
                  </a:lnTo>
                  <a:lnTo>
                    <a:pt x="25679" y="292125"/>
                  </a:lnTo>
                  <a:lnTo>
                    <a:pt x="23050" y="292887"/>
                  </a:lnTo>
                  <a:lnTo>
                    <a:pt x="20116" y="292887"/>
                  </a:lnTo>
                  <a:lnTo>
                    <a:pt x="14630" y="291909"/>
                  </a:lnTo>
                  <a:lnTo>
                    <a:pt x="11887" y="288061"/>
                  </a:lnTo>
                  <a:lnTo>
                    <a:pt x="11887" y="247484"/>
                  </a:lnTo>
                  <a:lnTo>
                    <a:pt x="3251" y="247484"/>
                  </a:lnTo>
                  <a:lnTo>
                    <a:pt x="3251" y="299580"/>
                  </a:lnTo>
                  <a:lnTo>
                    <a:pt x="2730" y="302463"/>
                  </a:lnTo>
                  <a:lnTo>
                    <a:pt x="774" y="309778"/>
                  </a:lnTo>
                  <a:lnTo>
                    <a:pt x="0" y="313512"/>
                  </a:lnTo>
                  <a:lnTo>
                    <a:pt x="127" y="315417"/>
                  </a:lnTo>
                  <a:lnTo>
                    <a:pt x="571" y="317119"/>
                  </a:lnTo>
                  <a:lnTo>
                    <a:pt x="2057" y="320167"/>
                  </a:lnTo>
                  <a:lnTo>
                    <a:pt x="3200" y="320929"/>
                  </a:lnTo>
                  <a:lnTo>
                    <a:pt x="6451" y="320929"/>
                  </a:lnTo>
                  <a:lnTo>
                    <a:pt x="7785" y="320230"/>
                  </a:lnTo>
                  <a:lnTo>
                    <a:pt x="9677" y="317423"/>
                  </a:lnTo>
                  <a:lnTo>
                    <a:pt x="10147" y="315341"/>
                  </a:lnTo>
                  <a:lnTo>
                    <a:pt x="10147" y="312623"/>
                  </a:lnTo>
                  <a:lnTo>
                    <a:pt x="9918" y="310388"/>
                  </a:lnTo>
                  <a:lnTo>
                    <a:pt x="7861" y="303872"/>
                  </a:lnTo>
                  <a:lnTo>
                    <a:pt x="6921" y="299961"/>
                  </a:lnTo>
                  <a:lnTo>
                    <a:pt x="6794" y="298640"/>
                  </a:lnTo>
                  <a:lnTo>
                    <a:pt x="6794" y="295135"/>
                  </a:lnTo>
                  <a:lnTo>
                    <a:pt x="8636" y="296697"/>
                  </a:lnTo>
                  <a:lnTo>
                    <a:pt x="10325" y="297903"/>
                  </a:lnTo>
                  <a:lnTo>
                    <a:pt x="13246" y="299516"/>
                  </a:lnTo>
                  <a:lnTo>
                    <a:pt x="14884" y="299923"/>
                  </a:lnTo>
                  <a:lnTo>
                    <a:pt x="19939" y="299923"/>
                  </a:lnTo>
                  <a:lnTo>
                    <a:pt x="23075" y="299008"/>
                  </a:lnTo>
                  <a:lnTo>
                    <a:pt x="28943" y="295376"/>
                  </a:lnTo>
                  <a:lnTo>
                    <a:pt x="31330" y="293014"/>
                  </a:lnTo>
                  <a:lnTo>
                    <a:pt x="33121" y="290144"/>
                  </a:lnTo>
                  <a:lnTo>
                    <a:pt x="33121" y="292379"/>
                  </a:lnTo>
                  <a:lnTo>
                    <a:pt x="33883" y="294589"/>
                  </a:lnTo>
                  <a:lnTo>
                    <a:pt x="36957" y="298919"/>
                  </a:lnTo>
                  <a:lnTo>
                    <a:pt x="39268" y="300050"/>
                  </a:lnTo>
                  <a:lnTo>
                    <a:pt x="45618" y="300113"/>
                  </a:lnTo>
                  <a:lnTo>
                    <a:pt x="48323" y="298958"/>
                  </a:lnTo>
                  <a:lnTo>
                    <a:pt x="52412" y="294297"/>
                  </a:lnTo>
                  <a:lnTo>
                    <a:pt x="53797" y="291376"/>
                  </a:lnTo>
                  <a:lnTo>
                    <a:pt x="54521" y="287921"/>
                  </a:lnTo>
                  <a:close/>
                </a:path>
                <a:path w="76835" h="425450">
                  <a:moveTo>
                    <a:pt x="76377" y="154724"/>
                  </a:moveTo>
                  <a:lnTo>
                    <a:pt x="75628" y="150507"/>
                  </a:lnTo>
                  <a:lnTo>
                    <a:pt x="71437" y="141782"/>
                  </a:lnTo>
                  <a:lnTo>
                    <a:pt x="66281" y="138963"/>
                  </a:lnTo>
                  <a:lnTo>
                    <a:pt x="54495" y="138963"/>
                  </a:lnTo>
                  <a:lnTo>
                    <a:pt x="50876" y="139915"/>
                  </a:lnTo>
                  <a:lnTo>
                    <a:pt x="45250" y="143433"/>
                  </a:lnTo>
                  <a:lnTo>
                    <a:pt x="42735" y="145961"/>
                  </a:lnTo>
                  <a:lnTo>
                    <a:pt x="40309" y="149339"/>
                  </a:lnTo>
                  <a:lnTo>
                    <a:pt x="38900" y="145338"/>
                  </a:lnTo>
                  <a:lnTo>
                    <a:pt x="36487" y="142481"/>
                  </a:lnTo>
                  <a:lnTo>
                    <a:pt x="30835" y="139585"/>
                  </a:lnTo>
                  <a:lnTo>
                    <a:pt x="28003" y="138963"/>
                  </a:lnTo>
                  <a:lnTo>
                    <a:pt x="21259" y="138963"/>
                  </a:lnTo>
                  <a:lnTo>
                    <a:pt x="17983" y="139763"/>
                  </a:lnTo>
                  <a:lnTo>
                    <a:pt x="12026" y="142925"/>
                  </a:lnTo>
                  <a:lnTo>
                    <a:pt x="9728" y="145211"/>
                  </a:lnTo>
                  <a:lnTo>
                    <a:pt x="8115" y="148107"/>
                  </a:lnTo>
                  <a:lnTo>
                    <a:pt x="7696" y="139674"/>
                  </a:lnTo>
                  <a:lnTo>
                    <a:pt x="1397" y="139674"/>
                  </a:lnTo>
                  <a:lnTo>
                    <a:pt x="2006" y="150469"/>
                  </a:lnTo>
                  <a:lnTo>
                    <a:pt x="2006" y="190677"/>
                  </a:lnTo>
                  <a:lnTo>
                    <a:pt x="8509" y="190677"/>
                  </a:lnTo>
                  <a:lnTo>
                    <a:pt x="8509" y="157543"/>
                  </a:lnTo>
                  <a:lnTo>
                    <a:pt x="9575" y="153212"/>
                  </a:lnTo>
                  <a:lnTo>
                    <a:pt x="14262" y="146316"/>
                  </a:lnTo>
                  <a:lnTo>
                    <a:pt x="18059" y="144437"/>
                  </a:lnTo>
                  <a:lnTo>
                    <a:pt x="28079" y="144437"/>
                  </a:lnTo>
                  <a:lnTo>
                    <a:pt x="31572" y="146113"/>
                  </a:lnTo>
                  <a:lnTo>
                    <a:pt x="35153" y="151993"/>
                  </a:lnTo>
                  <a:lnTo>
                    <a:pt x="35941" y="155968"/>
                  </a:lnTo>
                  <a:lnTo>
                    <a:pt x="35941" y="190677"/>
                  </a:lnTo>
                  <a:lnTo>
                    <a:pt x="42443" y="190677"/>
                  </a:lnTo>
                  <a:lnTo>
                    <a:pt x="42443" y="157543"/>
                  </a:lnTo>
                  <a:lnTo>
                    <a:pt x="43535" y="153212"/>
                  </a:lnTo>
                  <a:lnTo>
                    <a:pt x="48196" y="146316"/>
                  </a:lnTo>
                  <a:lnTo>
                    <a:pt x="51993" y="144437"/>
                  </a:lnTo>
                  <a:lnTo>
                    <a:pt x="62014" y="144437"/>
                  </a:lnTo>
                  <a:lnTo>
                    <a:pt x="65506" y="146113"/>
                  </a:lnTo>
                  <a:lnTo>
                    <a:pt x="69088" y="151993"/>
                  </a:lnTo>
                  <a:lnTo>
                    <a:pt x="69875" y="155968"/>
                  </a:lnTo>
                  <a:lnTo>
                    <a:pt x="69875" y="190677"/>
                  </a:lnTo>
                  <a:lnTo>
                    <a:pt x="76377" y="190677"/>
                  </a:lnTo>
                  <a:lnTo>
                    <a:pt x="76377" y="1547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5762310" y="560289"/>
            <a:ext cx="8877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35" dirty="0">
                <a:latin typeface="Arial"/>
                <a:cs typeface="Arial"/>
              </a:rPr>
              <a:t>Interruptor</a:t>
            </a:r>
            <a:r>
              <a:rPr sz="650" b="1" spc="-3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principal</a:t>
            </a:r>
            <a:endParaRPr sz="6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91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958090" y="483825"/>
            <a:ext cx="4120515" cy="5734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90"/>
              </a:spcBef>
            </a:pPr>
            <a:r>
              <a:rPr sz="900" spc="-40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aguas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arriba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centro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carga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,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panel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del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teclado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,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tablero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conmutadores</a:t>
            </a:r>
            <a:r>
              <a:rPr sz="900" i="1" spc="3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,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Subestación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9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control</a:t>
            </a:r>
            <a:r>
              <a:rPr sz="900" i="1" spc="10" dirty="0">
                <a:latin typeface="Trebuchet MS"/>
                <a:cs typeface="Trebuchet MS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 otro </a:t>
            </a:r>
            <a:r>
              <a:rPr sz="900" spc="35" dirty="0">
                <a:latin typeface="Microsoft Sans Serif"/>
                <a:cs typeface="Microsoft Sans Serif"/>
              </a:rPr>
              <a:t>equipo que </a:t>
            </a:r>
            <a:r>
              <a:rPr sz="900" spc="4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suministre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toda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corriente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5" dirty="0">
                <a:latin typeface="Microsoft Sans Serif"/>
                <a:cs typeface="Microsoft Sans Serif"/>
              </a:rPr>
              <a:t>ese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equipo.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377506" y="1251980"/>
            <a:ext cx="5778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5" dirty="0">
                <a:latin typeface="Microsoft Sans Serif"/>
                <a:cs typeface="Microsoft Sans Serif"/>
              </a:rPr>
              <a:t>Interruptor</a:t>
            </a:r>
            <a:r>
              <a:rPr sz="450" spc="-3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principal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762310" y="3331912"/>
            <a:ext cx="97028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15" dirty="0">
                <a:latin typeface="Arial"/>
                <a:cs typeface="Arial"/>
              </a:rPr>
              <a:t>Solo</a:t>
            </a:r>
            <a:r>
              <a:rPr sz="700" b="1" spc="-35" dirty="0">
                <a:latin typeface="Arial"/>
                <a:cs typeface="Arial"/>
              </a:rPr>
              <a:t> </a:t>
            </a:r>
            <a:r>
              <a:rPr sz="700" b="1" spc="30" dirty="0">
                <a:latin typeface="Arial"/>
                <a:cs typeface="Arial"/>
              </a:rPr>
              <a:t>orejeta</a:t>
            </a:r>
            <a:r>
              <a:rPr sz="700" b="1" spc="-30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principal</a:t>
            </a:r>
            <a:endParaRPr sz="7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58089" y="3259522"/>
            <a:ext cx="39192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latin typeface="Microsoft Sans Serif"/>
                <a:cs typeface="Microsoft Sans Serif"/>
              </a:rPr>
              <a:t>Una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designación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dada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indicar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no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incluye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interruptor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principal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interruptor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principal.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363548" y="3859779"/>
            <a:ext cx="495934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latin typeface="Microsoft Sans Serif"/>
                <a:cs typeface="Microsoft Sans Serif"/>
              </a:rPr>
              <a:t>Terminales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principales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762311" y="5692413"/>
            <a:ext cx="410209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50" dirty="0">
                <a:latin typeface="Arial"/>
                <a:cs typeface="Arial"/>
              </a:rPr>
              <a:t>MCM</a:t>
            </a:r>
            <a:endParaRPr sz="12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958242" y="5691541"/>
            <a:ext cx="4314825" cy="933450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45"/>
              </a:spcBef>
            </a:pPr>
            <a:r>
              <a:rPr sz="900" spc="30" dirty="0">
                <a:latin typeface="Microsoft Sans Serif"/>
                <a:cs typeface="Microsoft Sans Serif"/>
              </a:rPr>
              <a:t>Abreviatura de </a:t>
            </a:r>
            <a:r>
              <a:rPr sz="900" spc="45" dirty="0">
                <a:latin typeface="Microsoft Sans Serif"/>
                <a:cs typeface="Microsoft Sans Serif"/>
              </a:rPr>
              <a:t>mil </a:t>
            </a:r>
            <a:r>
              <a:rPr sz="900" spc="30" dirty="0">
                <a:latin typeface="Microsoft Sans Serif"/>
                <a:cs typeface="Microsoft Sans Serif"/>
              </a:rPr>
              <a:t>mils </a:t>
            </a:r>
            <a:r>
              <a:rPr sz="900" spc="15" dirty="0">
                <a:latin typeface="Microsoft Sans Serif"/>
                <a:cs typeface="Microsoft Sans Serif"/>
              </a:rPr>
              <a:t>circulares. </a:t>
            </a:r>
            <a:r>
              <a:rPr sz="900" spc="-5" dirty="0">
                <a:latin typeface="Microsoft Sans Serif"/>
                <a:cs typeface="Microsoft Sans Serif"/>
              </a:rPr>
              <a:t>Los </a:t>
            </a:r>
            <a:r>
              <a:rPr sz="900" spc="35" dirty="0">
                <a:latin typeface="Microsoft Sans Serif"/>
                <a:cs typeface="Microsoft Sans Serif"/>
              </a:rPr>
              <a:t>molinos </a:t>
            </a:r>
            <a:r>
              <a:rPr sz="900" spc="20" dirty="0">
                <a:latin typeface="Microsoft Sans Serif"/>
                <a:cs typeface="Microsoft Sans Serif"/>
              </a:rPr>
              <a:t>circulares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30" dirty="0">
                <a:latin typeface="Microsoft Sans Serif"/>
                <a:cs typeface="Microsoft Sans Serif"/>
              </a:rPr>
              <a:t>utilizan para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designar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20" dirty="0">
                <a:latin typeface="Microsoft Sans Serif"/>
                <a:cs typeface="Microsoft Sans Serif"/>
              </a:rPr>
              <a:t>área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10" dirty="0">
                <a:latin typeface="Microsoft Sans Serif"/>
                <a:cs typeface="Microsoft Sans Serif"/>
              </a:rPr>
              <a:t>sección </a:t>
            </a:r>
            <a:r>
              <a:rPr sz="900" spc="25" dirty="0">
                <a:latin typeface="Microsoft Sans Serif"/>
                <a:cs typeface="Microsoft Sans Serif"/>
              </a:rPr>
              <a:t>transversal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una ronda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conductor</a:t>
            </a:r>
            <a:r>
              <a:rPr sz="900" i="1" spc="3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 </a:t>
            </a:r>
            <a:r>
              <a:rPr sz="900" spc="30" dirty="0">
                <a:latin typeface="Microsoft Sans Serif"/>
                <a:cs typeface="Microsoft Sans Serif"/>
              </a:rPr>
              <a:t>Un </a:t>
            </a:r>
            <a:r>
              <a:rPr sz="900" spc="40" dirty="0">
                <a:latin typeface="Microsoft Sans Serif"/>
                <a:cs typeface="Microsoft Sans Serif"/>
              </a:rPr>
              <a:t>mill 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igual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1/1000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pulgada.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40" dirty="0">
                <a:latin typeface="Microsoft Sans Serif"/>
                <a:cs typeface="Microsoft Sans Serif"/>
              </a:rPr>
              <a:t>El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área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del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molino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circular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conductor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redondo </a:t>
            </a:r>
            <a:r>
              <a:rPr sz="900" spc="5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sólido</a:t>
            </a:r>
            <a:r>
              <a:rPr sz="900" spc="-10" dirty="0">
                <a:latin typeface="Microsoft Sans Serif"/>
                <a:cs typeface="Microsoft Sans Serif"/>
              </a:rPr>
              <a:t> se </a:t>
            </a:r>
            <a:r>
              <a:rPr sz="900" spc="10" dirty="0">
                <a:latin typeface="Microsoft Sans Serif"/>
                <a:cs typeface="Microsoft Sans Serif"/>
              </a:rPr>
              <a:t>calcula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elevando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cuadrado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diámetro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conductor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(en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molinos).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1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MCM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es </a:t>
            </a:r>
            <a:r>
              <a:rPr sz="900" spc="10" dirty="0">
                <a:latin typeface="Microsoft Sans Serif"/>
                <a:cs typeface="Microsoft Sans Serif"/>
              </a:rPr>
              <a:t>1000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mils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circulares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(también</a:t>
            </a:r>
            <a:r>
              <a:rPr sz="900" spc="-10" dirty="0">
                <a:latin typeface="Microsoft Sans Serif"/>
                <a:cs typeface="Microsoft Sans Serif"/>
              </a:rPr>
              <a:t> se </a:t>
            </a:r>
            <a:r>
              <a:rPr sz="900" spc="40" dirty="0">
                <a:latin typeface="Microsoft Sans Serif"/>
                <a:cs typeface="Microsoft Sans Serif"/>
              </a:rPr>
              <a:t>muestra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como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1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kcmil).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762462" y="7029722"/>
            <a:ext cx="123190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5" dirty="0">
                <a:latin typeface="Arial"/>
                <a:cs typeface="Arial"/>
              </a:rPr>
              <a:t>Prefijo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30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unidad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35" dirty="0">
                <a:latin typeface="Arial"/>
                <a:cs typeface="Arial"/>
              </a:rPr>
              <a:t>métrica</a:t>
            </a:r>
            <a:endParaRPr sz="7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958241" y="6963683"/>
            <a:ext cx="4236720" cy="9348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prefijo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agregado</a:t>
            </a:r>
            <a:r>
              <a:rPr sz="850" dirty="0">
                <a:latin typeface="Microsoft Sans Serif"/>
                <a:cs typeface="Microsoft Sans Serif"/>
              </a:rPr>
              <a:t> a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unidad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medida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aumentar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disminuir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tamaño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5" dirty="0">
                <a:latin typeface="Microsoft Sans Serif"/>
                <a:cs typeface="Microsoft Sans Serif"/>
              </a:rPr>
              <a:t>esa </a:t>
            </a:r>
            <a:r>
              <a:rPr sz="850" spc="35" dirty="0">
                <a:latin typeface="Microsoft Sans Serif"/>
                <a:cs typeface="Microsoft Sans Serif"/>
              </a:rPr>
              <a:t>unidad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medida. </a:t>
            </a:r>
            <a:r>
              <a:rPr sz="850" spc="15" dirty="0">
                <a:latin typeface="Microsoft Sans Serif"/>
                <a:cs typeface="Microsoft Sans Serif"/>
              </a:rPr>
              <a:t>Por </a:t>
            </a:r>
            <a:r>
              <a:rPr sz="850" spc="25" dirty="0">
                <a:latin typeface="Microsoft Sans Serif"/>
                <a:cs typeface="Microsoft Sans Serif"/>
              </a:rPr>
              <a:t>ejemplo,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35" dirty="0">
                <a:latin typeface="Microsoft Sans Serif"/>
                <a:cs typeface="Microsoft Sans Serif"/>
              </a:rPr>
              <a:t>prefijo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5" dirty="0">
                <a:latin typeface="Microsoft Sans Serif"/>
                <a:cs typeface="Microsoft Sans Serif"/>
              </a:rPr>
              <a:t>unidad métrica </a:t>
            </a:r>
            <a:r>
              <a:rPr sz="850" spc="30" dirty="0">
                <a:latin typeface="Microsoft Sans Serif"/>
                <a:cs typeface="Microsoft Sans Serif"/>
              </a:rPr>
              <a:t>kilo puede </a:t>
            </a:r>
            <a:r>
              <a:rPr sz="850" spc="3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agregarse </a:t>
            </a:r>
            <a:r>
              <a:rPr sz="850" spc="10" dirty="0">
                <a:latin typeface="Microsoft Sans Serif"/>
                <a:cs typeface="Microsoft Sans Serif"/>
              </a:rPr>
              <a:t>al </a:t>
            </a:r>
            <a:r>
              <a:rPr sz="850" spc="50" dirty="0">
                <a:latin typeface="Microsoft Sans Serif"/>
                <a:cs typeface="Microsoft Sans Serif"/>
              </a:rPr>
              <a:t>metro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50" dirty="0">
                <a:latin typeface="Microsoft Sans Serif"/>
                <a:cs typeface="Microsoft Sans Serif"/>
              </a:rPr>
              <a:t>formar </a:t>
            </a:r>
            <a:r>
              <a:rPr sz="850" spc="35" dirty="0">
                <a:latin typeface="Microsoft Sans Serif"/>
                <a:cs typeface="Microsoft Sans Serif"/>
              </a:rPr>
              <a:t>una unidad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45" dirty="0">
                <a:latin typeface="Microsoft Sans Serif"/>
                <a:cs typeface="Microsoft Sans Serif"/>
              </a:rPr>
              <a:t>longitud </a:t>
            </a:r>
            <a:r>
              <a:rPr sz="850" spc="30" dirty="0">
                <a:latin typeface="Microsoft Sans Serif"/>
                <a:cs typeface="Microsoft Sans Serif"/>
              </a:rPr>
              <a:t>(kilómetro) igual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10" dirty="0">
                <a:latin typeface="Microsoft Sans Serif"/>
                <a:cs typeface="Microsoft Sans Serif"/>
              </a:rPr>
              <a:t>1000 </a:t>
            </a:r>
            <a:r>
              <a:rPr sz="850" spc="1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metros.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Los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prefijos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unidades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métricas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están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asociados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potencias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diez.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182511" y="8102619"/>
            <a:ext cx="15379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latin typeface="Microsoft Sans Serif"/>
                <a:cs typeface="Microsoft Sans Serif"/>
              </a:rPr>
              <a:t>Ejemplos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prefijos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unidades</a:t>
            </a:r>
            <a:r>
              <a:rPr sz="600" spc="-1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métricas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759" y="1234913"/>
            <a:ext cx="725170" cy="1393825"/>
            <a:chOff x="2916159" y="1234912"/>
            <a:chExt cx="725170" cy="1393825"/>
          </a:xfrm>
        </p:grpSpPr>
        <p:sp>
          <p:nvSpPr>
            <p:cNvPr id="3" name="object 3"/>
            <p:cNvSpPr/>
            <p:nvPr/>
          </p:nvSpPr>
          <p:spPr>
            <a:xfrm>
              <a:off x="2918445" y="1283608"/>
              <a:ext cx="617855" cy="1343025"/>
            </a:xfrm>
            <a:custGeom>
              <a:avLst/>
              <a:gdLst/>
              <a:ahLst/>
              <a:cxnLst/>
              <a:rect l="l" t="t" r="r" b="b"/>
              <a:pathLst>
                <a:path w="617854" h="1343025">
                  <a:moveTo>
                    <a:pt x="607955" y="1279867"/>
                  </a:moveTo>
                  <a:lnTo>
                    <a:pt x="36207" y="1279867"/>
                  </a:lnTo>
                  <a:lnTo>
                    <a:pt x="595172" y="1342415"/>
                  </a:lnTo>
                  <a:lnTo>
                    <a:pt x="607669" y="1332534"/>
                  </a:lnTo>
                  <a:lnTo>
                    <a:pt x="607955" y="1279867"/>
                  </a:lnTo>
                  <a:close/>
                </a:path>
                <a:path w="617854" h="1343025">
                  <a:moveTo>
                    <a:pt x="17106" y="0"/>
                  </a:moveTo>
                  <a:lnTo>
                    <a:pt x="15786" y="0"/>
                  </a:lnTo>
                  <a:lnTo>
                    <a:pt x="8554" y="1119"/>
                  </a:lnTo>
                  <a:lnTo>
                    <a:pt x="4841" y="6430"/>
                  </a:lnTo>
                  <a:lnTo>
                    <a:pt x="3477" y="20379"/>
                  </a:lnTo>
                  <a:lnTo>
                    <a:pt x="3289" y="47409"/>
                  </a:lnTo>
                  <a:lnTo>
                    <a:pt x="2628" y="242938"/>
                  </a:lnTo>
                  <a:lnTo>
                    <a:pt x="9880" y="248208"/>
                  </a:lnTo>
                  <a:lnTo>
                    <a:pt x="5918" y="255447"/>
                  </a:lnTo>
                  <a:lnTo>
                    <a:pt x="9880" y="264668"/>
                  </a:lnTo>
                  <a:lnTo>
                    <a:pt x="3937" y="270598"/>
                  </a:lnTo>
                  <a:lnTo>
                    <a:pt x="5918" y="416102"/>
                  </a:lnTo>
                  <a:lnTo>
                    <a:pt x="11836" y="417410"/>
                  </a:lnTo>
                  <a:lnTo>
                    <a:pt x="9880" y="446354"/>
                  </a:lnTo>
                  <a:lnTo>
                    <a:pt x="7886" y="447687"/>
                  </a:lnTo>
                  <a:lnTo>
                    <a:pt x="7886" y="454279"/>
                  </a:lnTo>
                  <a:lnTo>
                    <a:pt x="9207" y="457568"/>
                  </a:lnTo>
                  <a:lnTo>
                    <a:pt x="6565" y="459536"/>
                  </a:lnTo>
                  <a:lnTo>
                    <a:pt x="6565" y="466128"/>
                  </a:lnTo>
                  <a:lnTo>
                    <a:pt x="1410" y="473367"/>
                  </a:lnTo>
                  <a:lnTo>
                    <a:pt x="1339" y="475348"/>
                  </a:lnTo>
                  <a:lnTo>
                    <a:pt x="2628" y="557644"/>
                  </a:lnTo>
                  <a:lnTo>
                    <a:pt x="5257" y="559612"/>
                  </a:lnTo>
                  <a:lnTo>
                    <a:pt x="5918" y="583971"/>
                  </a:lnTo>
                  <a:lnTo>
                    <a:pt x="1308" y="586600"/>
                  </a:lnTo>
                  <a:lnTo>
                    <a:pt x="1968" y="834796"/>
                  </a:lnTo>
                  <a:lnTo>
                    <a:pt x="3937" y="836790"/>
                  </a:lnTo>
                  <a:lnTo>
                    <a:pt x="0" y="840727"/>
                  </a:lnTo>
                  <a:lnTo>
                    <a:pt x="660" y="919086"/>
                  </a:lnTo>
                  <a:lnTo>
                    <a:pt x="545" y="928656"/>
                  </a:lnTo>
                  <a:lnTo>
                    <a:pt x="2220" y="933970"/>
                  </a:lnTo>
                  <a:lnTo>
                    <a:pt x="7227" y="936942"/>
                  </a:lnTo>
                  <a:lnTo>
                    <a:pt x="17106" y="939482"/>
                  </a:lnTo>
                  <a:lnTo>
                    <a:pt x="17106" y="961872"/>
                  </a:lnTo>
                  <a:lnTo>
                    <a:pt x="8547" y="969124"/>
                  </a:lnTo>
                  <a:lnTo>
                    <a:pt x="7239" y="1005319"/>
                  </a:lnTo>
                  <a:lnTo>
                    <a:pt x="11836" y="1005319"/>
                  </a:lnTo>
                  <a:lnTo>
                    <a:pt x="13817" y="1021803"/>
                  </a:lnTo>
                  <a:lnTo>
                    <a:pt x="13817" y="1027709"/>
                  </a:lnTo>
                  <a:lnTo>
                    <a:pt x="7886" y="1031659"/>
                  </a:lnTo>
                  <a:lnTo>
                    <a:pt x="12496" y="1254201"/>
                  </a:lnTo>
                  <a:lnTo>
                    <a:pt x="12124" y="1270897"/>
                  </a:lnTo>
                  <a:lnTo>
                    <a:pt x="14470" y="1279136"/>
                  </a:lnTo>
                  <a:lnTo>
                    <a:pt x="21756" y="1281324"/>
                  </a:lnTo>
                  <a:lnTo>
                    <a:pt x="36207" y="1279867"/>
                  </a:lnTo>
                  <a:lnTo>
                    <a:pt x="607955" y="1279867"/>
                  </a:lnTo>
                  <a:lnTo>
                    <a:pt x="608977" y="1091577"/>
                  </a:lnTo>
                  <a:lnTo>
                    <a:pt x="616229" y="1085011"/>
                  </a:lnTo>
                  <a:lnTo>
                    <a:pt x="615581" y="1059980"/>
                  </a:lnTo>
                  <a:lnTo>
                    <a:pt x="610971" y="1059980"/>
                  </a:lnTo>
                  <a:lnTo>
                    <a:pt x="610298" y="1022451"/>
                  </a:lnTo>
                  <a:lnTo>
                    <a:pt x="617537" y="1017854"/>
                  </a:lnTo>
                  <a:lnTo>
                    <a:pt x="615897" y="983602"/>
                  </a:lnTo>
                  <a:lnTo>
                    <a:pt x="605040" y="983602"/>
                  </a:lnTo>
                  <a:lnTo>
                    <a:pt x="603059" y="889457"/>
                  </a:lnTo>
                  <a:lnTo>
                    <a:pt x="614908" y="877620"/>
                  </a:lnTo>
                  <a:lnTo>
                    <a:pt x="612940" y="495084"/>
                  </a:lnTo>
                  <a:lnTo>
                    <a:pt x="612267" y="490486"/>
                  </a:lnTo>
                  <a:lnTo>
                    <a:pt x="610971" y="490486"/>
                  </a:lnTo>
                  <a:lnTo>
                    <a:pt x="605040" y="489839"/>
                  </a:lnTo>
                  <a:lnTo>
                    <a:pt x="604367" y="486524"/>
                  </a:lnTo>
                  <a:lnTo>
                    <a:pt x="611619" y="481926"/>
                  </a:lnTo>
                  <a:lnTo>
                    <a:pt x="612267" y="452310"/>
                  </a:lnTo>
                  <a:lnTo>
                    <a:pt x="608342" y="448360"/>
                  </a:lnTo>
                  <a:lnTo>
                    <a:pt x="609625" y="299567"/>
                  </a:lnTo>
                  <a:lnTo>
                    <a:pt x="612940" y="296265"/>
                  </a:lnTo>
                  <a:lnTo>
                    <a:pt x="613583" y="270598"/>
                  </a:lnTo>
                  <a:lnTo>
                    <a:pt x="611619" y="270598"/>
                  </a:lnTo>
                  <a:lnTo>
                    <a:pt x="607669" y="33566"/>
                  </a:lnTo>
                  <a:lnTo>
                    <a:pt x="607669" y="15798"/>
                  </a:lnTo>
                  <a:lnTo>
                    <a:pt x="591870" y="13830"/>
                  </a:lnTo>
                  <a:lnTo>
                    <a:pt x="17106" y="0"/>
                  </a:lnTo>
                  <a:close/>
                </a:path>
                <a:path w="617854" h="1343025">
                  <a:moveTo>
                    <a:pt x="615581" y="977011"/>
                  </a:moveTo>
                  <a:lnTo>
                    <a:pt x="605040" y="983602"/>
                  </a:lnTo>
                  <a:lnTo>
                    <a:pt x="615897" y="983602"/>
                  </a:lnTo>
                  <a:lnTo>
                    <a:pt x="615581" y="977011"/>
                  </a:lnTo>
                  <a:close/>
                </a:path>
                <a:path w="617854" h="1343025">
                  <a:moveTo>
                    <a:pt x="1308" y="473367"/>
                  </a:moveTo>
                  <a:lnTo>
                    <a:pt x="0" y="475348"/>
                  </a:lnTo>
                  <a:lnTo>
                    <a:pt x="1310" y="473508"/>
                  </a:lnTo>
                  <a:lnTo>
                    <a:pt x="1308" y="473367"/>
                  </a:lnTo>
                  <a:close/>
                </a:path>
                <a:path w="617854" h="1343025">
                  <a:moveTo>
                    <a:pt x="613600" y="269925"/>
                  </a:moveTo>
                  <a:lnTo>
                    <a:pt x="611619" y="270598"/>
                  </a:lnTo>
                  <a:lnTo>
                    <a:pt x="613583" y="270598"/>
                  </a:lnTo>
                  <a:lnTo>
                    <a:pt x="613600" y="269925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8445" y="1283608"/>
              <a:ext cx="617855" cy="1343025"/>
            </a:xfrm>
            <a:custGeom>
              <a:avLst/>
              <a:gdLst/>
              <a:ahLst/>
              <a:cxnLst/>
              <a:rect l="l" t="t" r="r" b="b"/>
              <a:pathLst>
                <a:path w="617854" h="1343025">
                  <a:moveTo>
                    <a:pt x="17106" y="0"/>
                  </a:moveTo>
                  <a:lnTo>
                    <a:pt x="591870" y="13830"/>
                  </a:lnTo>
                  <a:lnTo>
                    <a:pt x="607669" y="15798"/>
                  </a:lnTo>
                  <a:lnTo>
                    <a:pt x="607669" y="33566"/>
                  </a:lnTo>
                  <a:lnTo>
                    <a:pt x="611619" y="270598"/>
                  </a:lnTo>
                  <a:lnTo>
                    <a:pt x="613600" y="269925"/>
                  </a:lnTo>
                  <a:lnTo>
                    <a:pt x="612940" y="296265"/>
                  </a:lnTo>
                  <a:lnTo>
                    <a:pt x="609625" y="299567"/>
                  </a:lnTo>
                  <a:lnTo>
                    <a:pt x="608342" y="448360"/>
                  </a:lnTo>
                  <a:lnTo>
                    <a:pt x="612267" y="452310"/>
                  </a:lnTo>
                  <a:lnTo>
                    <a:pt x="611619" y="481926"/>
                  </a:lnTo>
                  <a:lnTo>
                    <a:pt x="604367" y="486524"/>
                  </a:lnTo>
                  <a:lnTo>
                    <a:pt x="605040" y="489839"/>
                  </a:lnTo>
                  <a:lnTo>
                    <a:pt x="610971" y="490486"/>
                  </a:lnTo>
                  <a:lnTo>
                    <a:pt x="612267" y="490486"/>
                  </a:lnTo>
                  <a:lnTo>
                    <a:pt x="612940" y="495084"/>
                  </a:lnTo>
                  <a:lnTo>
                    <a:pt x="614908" y="877620"/>
                  </a:lnTo>
                  <a:lnTo>
                    <a:pt x="603059" y="889457"/>
                  </a:lnTo>
                  <a:lnTo>
                    <a:pt x="605040" y="983602"/>
                  </a:lnTo>
                  <a:lnTo>
                    <a:pt x="615581" y="977011"/>
                  </a:lnTo>
                  <a:lnTo>
                    <a:pt x="617537" y="1017854"/>
                  </a:lnTo>
                  <a:lnTo>
                    <a:pt x="610298" y="1022451"/>
                  </a:lnTo>
                  <a:lnTo>
                    <a:pt x="610971" y="1059980"/>
                  </a:lnTo>
                  <a:lnTo>
                    <a:pt x="615581" y="1059980"/>
                  </a:lnTo>
                  <a:lnTo>
                    <a:pt x="616229" y="1085011"/>
                  </a:lnTo>
                  <a:lnTo>
                    <a:pt x="608977" y="1091577"/>
                  </a:lnTo>
                  <a:lnTo>
                    <a:pt x="607669" y="1332534"/>
                  </a:lnTo>
                  <a:lnTo>
                    <a:pt x="595172" y="1342415"/>
                  </a:lnTo>
                  <a:lnTo>
                    <a:pt x="36207" y="1279867"/>
                  </a:lnTo>
                  <a:lnTo>
                    <a:pt x="21756" y="1281324"/>
                  </a:lnTo>
                  <a:lnTo>
                    <a:pt x="14470" y="1279136"/>
                  </a:lnTo>
                  <a:lnTo>
                    <a:pt x="12124" y="1270897"/>
                  </a:lnTo>
                  <a:lnTo>
                    <a:pt x="12496" y="1254201"/>
                  </a:lnTo>
                  <a:lnTo>
                    <a:pt x="7886" y="1031659"/>
                  </a:lnTo>
                  <a:lnTo>
                    <a:pt x="13817" y="1027709"/>
                  </a:lnTo>
                  <a:lnTo>
                    <a:pt x="13817" y="1021803"/>
                  </a:lnTo>
                  <a:lnTo>
                    <a:pt x="11836" y="1005319"/>
                  </a:lnTo>
                  <a:lnTo>
                    <a:pt x="7239" y="1005319"/>
                  </a:lnTo>
                  <a:lnTo>
                    <a:pt x="8547" y="969124"/>
                  </a:lnTo>
                  <a:lnTo>
                    <a:pt x="17106" y="961872"/>
                  </a:lnTo>
                  <a:lnTo>
                    <a:pt x="17106" y="939482"/>
                  </a:lnTo>
                  <a:lnTo>
                    <a:pt x="7227" y="936942"/>
                  </a:lnTo>
                  <a:lnTo>
                    <a:pt x="2220" y="933970"/>
                  </a:lnTo>
                  <a:lnTo>
                    <a:pt x="545" y="928656"/>
                  </a:lnTo>
                  <a:lnTo>
                    <a:pt x="660" y="919086"/>
                  </a:lnTo>
                  <a:lnTo>
                    <a:pt x="0" y="840727"/>
                  </a:lnTo>
                  <a:lnTo>
                    <a:pt x="3937" y="836790"/>
                  </a:lnTo>
                  <a:lnTo>
                    <a:pt x="1968" y="834796"/>
                  </a:lnTo>
                  <a:lnTo>
                    <a:pt x="1308" y="586600"/>
                  </a:lnTo>
                  <a:lnTo>
                    <a:pt x="5918" y="583971"/>
                  </a:lnTo>
                  <a:lnTo>
                    <a:pt x="5257" y="559612"/>
                  </a:lnTo>
                  <a:lnTo>
                    <a:pt x="2628" y="557644"/>
                  </a:lnTo>
                  <a:lnTo>
                    <a:pt x="1308" y="473367"/>
                  </a:lnTo>
                  <a:lnTo>
                    <a:pt x="0" y="475348"/>
                  </a:lnTo>
                  <a:lnTo>
                    <a:pt x="6565" y="466128"/>
                  </a:lnTo>
                  <a:lnTo>
                    <a:pt x="6565" y="459536"/>
                  </a:lnTo>
                  <a:lnTo>
                    <a:pt x="9207" y="457568"/>
                  </a:lnTo>
                  <a:lnTo>
                    <a:pt x="7886" y="454279"/>
                  </a:lnTo>
                  <a:lnTo>
                    <a:pt x="7886" y="447687"/>
                  </a:lnTo>
                  <a:lnTo>
                    <a:pt x="9880" y="446354"/>
                  </a:lnTo>
                  <a:lnTo>
                    <a:pt x="11836" y="417410"/>
                  </a:lnTo>
                  <a:lnTo>
                    <a:pt x="5918" y="416102"/>
                  </a:lnTo>
                  <a:lnTo>
                    <a:pt x="3937" y="270598"/>
                  </a:lnTo>
                  <a:lnTo>
                    <a:pt x="9880" y="264668"/>
                  </a:lnTo>
                  <a:lnTo>
                    <a:pt x="5918" y="255447"/>
                  </a:lnTo>
                  <a:lnTo>
                    <a:pt x="9880" y="248208"/>
                  </a:lnTo>
                  <a:lnTo>
                    <a:pt x="2628" y="242938"/>
                  </a:lnTo>
                  <a:lnTo>
                    <a:pt x="3289" y="47409"/>
                  </a:lnTo>
                  <a:lnTo>
                    <a:pt x="3477" y="20379"/>
                  </a:lnTo>
                  <a:lnTo>
                    <a:pt x="4841" y="6430"/>
                  </a:lnTo>
                  <a:lnTo>
                    <a:pt x="8554" y="1119"/>
                  </a:lnTo>
                  <a:lnTo>
                    <a:pt x="15786" y="0"/>
                  </a:lnTo>
                  <a:lnTo>
                    <a:pt x="1710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32595" y="1251525"/>
              <a:ext cx="668655" cy="1364615"/>
            </a:xfrm>
            <a:custGeom>
              <a:avLst/>
              <a:gdLst/>
              <a:ahLst/>
              <a:cxnLst/>
              <a:rect l="l" t="t" r="r" b="b"/>
              <a:pathLst>
                <a:path w="668654" h="1364614">
                  <a:moveTo>
                    <a:pt x="667738" y="1009091"/>
                  </a:moveTo>
                  <a:lnTo>
                    <a:pt x="601433" y="1009091"/>
                  </a:lnTo>
                  <a:lnTo>
                    <a:pt x="603389" y="1048283"/>
                  </a:lnTo>
                  <a:lnTo>
                    <a:pt x="596150" y="1054531"/>
                  </a:lnTo>
                  <a:lnTo>
                    <a:pt x="596823" y="1092060"/>
                  </a:lnTo>
                  <a:lnTo>
                    <a:pt x="601433" y="1092060"/>
                  </a:lnTo>
                  <a:lnTo>
                    <a:pt x="602081" y="1117091"/>
                  </a:lnTo>
                  <a:lnTo>
                    <a:pt x="594829" y="1123657"/>
                  </a:lnTo>
                  <a:lnTo>
                    <a:pt x="593521" y="1364614"/>
                  </a:lnTo>
                  <a:lnTo>
                    <a:pt x="664616" y="1288757"/>
                  </a:lnTo>
                  <a:lnTo>
                    <a:pt x="665124" y="1254683"/>
                  </a:lnTo>
                  <a:lnTo>
                    <a:pt x="668578" y="1252702"/>
                  </a:lnTo>
                  <a:lnTo>
                    <a:pt x="668085" y="1092225"/>
                  </a:lnTo>
                  <a:lnTo>
                    <a:pt x="661657" y="1092225"/>
                  </a:lnTo>
                  <a:lnTo>
                    <a:pt x="663143" y="1089253"/>
                  </a:lnTo>
                  <a:lnTo>
                    <a:pt x="662647" y="1054214"/>
                  </a:lnTo>
                  <a:lnTo>
                    <a:pt x="667092" y="1051242"/>
                  </a:lnTo>
                  <a:lnTo>
                    <a:pt x="667738" y="1009091"/>
                  </a:lnTo>
                  <a:close/>
                </a:path>
                <a:path w="668654" h="1364614">
                  <a:moveTo>
                    <a:pt x="668083" y="1091717"/>
                  </a:moveTo>
                  <a:lnTo>
                    <a:pt x="661657" y="1092225"/>
                  </a:lnTo>
                  <a:lnTo>
                    <a:pt x="668085" y="1092225"/>
                  </a:lnTo>
                  <a:lnTo>
                    <a:pt x="668083" y="1091717"/>
                  </a:lnTo>
                  <a:close/>
                </a:path>
                <a:path w="668654" h="1364614">
                  <a:moveTo>
                    <a:pt x="667588" y="302005"/>
                  </a:moveTo>
                  <a:lnTo>
                    <a:pt x="599452" y="302005"/>
                  </a:lnTo>
                  <a:lnTo>
                    <a:pt x="598792" y="328345"/>
                  </a:lnTo>
                  <a:lnTo>
                    <a:pt x="595477" y="331647"/>
                  </a:lnTo>
                  <a:lnTo>
                    <a:pt x="594194" y="480440"/>
                  </a:lnTo>
                  <a:lnTo>
                    <a:pt x="598119" y="484390"/>
                  </a:lnTo>
                  <a:lnTo>
                    <a:pt x="597471" y="514007"/>
                  </a:lnTo>
                  <a:lnTo>
                    <a:pt x="590219" y="518617"/>
                  </a:lnTo>
                  <a:lnTo>
                    <a:pt x="590892" y="521919"/>
                  </a:lnTo>
                  <a:lnTo>
                    <a:pt x="596823" y="522566"/>
                  </a:lnTo>
                  <a:lnTo>
                    <a:pt x="598957" y="525373"/>
                  </a:lnTo>
                  <a:lnTo>
                    <a:pt x="600760" y="909700"/>
                  </a:lnTo>
                  <a:lnTo>
                    <a:pt x="588911" y="921537"/>
                  </a:lnTo>
                  <a:lnTo>
                    <a:pt x="591553" y="1014209"/>
                  </a:lnTo>
                  <a:lnTo>
                    <a:pt x="601433" y="1009091"/>
                  </a:lnTo>
                  <a:lnTo>
                    <a:pt x="667738" y="1009091"/>
                  </a:lnTo>
                  <a:lnTo>
                    <a:pt x="668083" y="986535"/>
                  </a:lnTo>
                  <a:lnTo>
                    <a:pt x="666115" y="983589"/>
                  </a:lnTo>
                  <a:lnTo>
                    <a:pt x="668083" y="980643"/>
                  </a:lnTo>
                  <a:lnTo>
                    <a:pt x="668083" y="857186"/>
                  </a:lnTo>
                  <a:lnTo>
                    <a:pt x="664616" y="854722"/>
                  </a:lnTo>
                  <a:lnTo>
                    <a:pt x="667588" y="851255"/>
                  </a:lnTo>
                  <a:lnTo>
                    <a:pt x="667588" y="302005"/>
                  </a:lnTo>
                  <a:close/>
                </a:path>
                <a:path w="668654" h="1364614">
                  <a:moveTo>
                    <a:pt x="99250" y="0"/>
                  </a:moveTo>
                  <a:lnTo>
                    <a:pt x="0" y="31089"/>
                  </a:lnTo>
                  <a:lnTo>
                    <a:pt x="574763" y="45415"/>
                  </a:lnTo>
                  <a:lnTo>
                    <a:pt x="588581" y="45415"/>
                  </a:lnTo>
                  <a:lnTo>
                    <a:pt x="593521" y="62204"/>
                  </a:lnTo>
                  <a:lnTo>
                    <a:pt x="597471" y="302679"/>
                  </a:lnTo>
                  <a:lnTo>
                    <a:pt x="599452" y="302005"/>
                  </a:lnTo>
                  <a:lnTo>
                    <a:pt x="667588" y="302005"/>
                  </a:lnTo>
                  <a:lnTo>
                    <a:pt x="667588" y="263664"/>
                  </a:lnTo>
                  <a:lnTo>
                    <a:pt x="662647" y="263182"/>
                  </a:lnTo>
                  <a:lnTo>
                    <a:pt x="662647" y="226136"/>
                  </a:lnTo>
                  <a:lnTo>
                    <a:pt x="666597" y="225145"/>
                  </a:lnTo>
                  <a:lnTo>
                    <a:pt x="667092" y="64173"/>
                  </a:lnTo>
                  <a:lnTo>
                    <a:pt x="667092" y="59740"/>
                  </a:lnTo>
                  <a:lnTo>
                    <a:pt x="663143" y="58762"/>
                  </a:lnTo>
                  <a:lnTo>
                    <a:pt x="663444" y="39001"/>
                  </a:lnTo>
                  <a:lnTo>
                    <a:pt x="592035" y="39001"/>
                  </a:lnTo>
                  <a:lnTo>
                    <a:pt x="484403" y="35051"/>
                  </a:lnTo>
                  <a:lnTo>
                    <a:pt x="484403" y="31089"/>
                  </a:lnTo>
                  <a:lnTo>
                    <a:pt x="390080" y="31089"/>
                  </a:lnTo>
                  <a:lnTo>
                    <a:pt x="288366" y="27647"/>
                  </a:lnTo>
                  <a:lnTo>
                    <a:pt x="288366" y="25184"/>
                  </a:lnTo>
                  <a:lnTo>
                    <a:pt x="100253" y="25184"/>
                  </a:lnTo>
                  <a:lnTo>
                    <a:pt x="99250" y="0"/>
                  </a:lnTo>
                  <a:close/>
                </a:path>
                <a:path w="668654" h="1364614">
                  <a:moveTo>
                    <a:pt x="662647" y="13334"/>
                  </a:moveTo>
                  <a:lnTo>
                    <a:pt x="650303" y="14312"/>
                  </a:lnTo>
                  <a:lnTo>
                    <a:pt x="592035" y="39001"/>
                  </a:lnTo>
                  <a:lnTo>
                    <a:pt x="663444" y="39001"/>
                  </a:lnTo>
                  <a:lnTo>
                    <a:pt x="663625" y="27139"/>
                  </a:lnTo>
                  <a:lnTo>
                    <a:pt x="662647" y="13334"/>
                  </a:lnTo>
                  <a:close/>
                </a:path>
                <a:path w="668654" h="1364614">
                  <a:moveTo>
                    <a:pt x="449834" y="9372"/>
                  </a:moveTo>
                  <a:lnTo>
                    <a:pt x="390080" y="31089"/>
                  </a:lnTo>
                  <a:lnTo>
                    <a:pt x="484403" y="31089"/>
                  </a:lnTo>
                  <a:lnTo>
                    <a:pt x="484403" y="9867"/>
                  </a:lnTo>
                  <a:lnTo>
                    <a:pt x="449834" y="9372"/>
                  </a:lnTo>
                  <a:close/>
                </a:path>
                <a:path w="668654" h="1364614">
                  <a:moveTo>
                    <a:pt x="253301" y="3936"/>
                  </a:moveTo>
                  <a:lnTo>
                    <a:pt x="191579" y="25184"/>
                  </a:lnTo>
                  <a:lnTo>
                    <a:pt x="288366" y="25184"/>
                  </a:lnTo>
                  <a:lnTo>
                    <a:pt x="288366" y="4927"/>
                  </a:lnTo>
                  <a:lnTo>
                    <a:pt x="253301" y="3936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932595" y="1251525"/>
              <a:ext cx="668655" cy="1364615"/>
            </a:xfrm>
            <a:custGeom>
              <a:avLst/>
              <a:gdLst/>
              <a:ahLst/>
              <a:cxnLst/>
              <a:rect l="l" t="t" r="r" b="b"/>
              <a:pathLst>
                <a:path w="668654" h="1364614">
                  <a:moveTo>
                    <a:pt x="0" y="31089"/>
                  </a:moveTo>
                  <a:lnTo>
                    <a:pt x="99250" y="0"/>
                  </a:lnTo>
                  <a:lnTo>
                    <a:pt x="100253" y="25184"/>
                  </a:lnTo>
                  <a:lnTo>
                    <a:pt x="191579" y="25184"/>
                  </a:lnTo>
                  <a:lnTo>
                    <a:pt x="253301" y="3936"/>
                  </a:lnTo>
                  <a:lnTo>
                    <a:pt x="288366" y="4927"/>
                  </a:lnTo>
                  <a:lnTo>
                    <a:pt x="288366" y="27647"/>
                  </a:lnTo>
                  <a:lnTo>
                    <a:pt x="390080" y="31089"/>
                  </a:lnTo>
                  <a:lnTo>
                    <a:pt x="449834" y="9372"/>
                  </a:lnTo>
                  <a:lnTo>
                    <a:pt x="484403" y="9867"/>
                  </a:lnTo>
                  <a:lnTo>
                    <a:pt x="484403" y="35051"/>
                  </a:lnTo>
                  <a:lnTo>
                    <a:pt x="592035" y="39001"/>
                  </a:lnTo>
                  <a:lnTo>
                    <a:pt x="650303" y="14312"/>
                  </a:lnTo>
                  <a:lnTo>
                    <a:pt x="662647" y="13334"/>
                  </a:lnTo>
                  <a:lnTo>
                    <a:pt x="663625" y="27139"/>
                  </a:lnTo>
                  <a:lnTo>
                    <a:pt x="663143" y="58762"/>
                  </a:lnTo>
                  <a:lnTo>
                    <a:pt x="667092" y="59740"/>
                  </a:lnTo>
                  <a:lnTo>
                    <a:pt x="667092" y="64173"/>
                  </a:lnTo>
                  <a:lnTo>
                    <a:pt x="666597" y="225145"/>
                  </a:lnTo>
                  <a:lnTo>
                    <a:pt x="662647" y="226136"/>
                  </a:lnTo>
                  <a:lnTo>
                    <a:pt x="662647" y="263182"/>
                  </a:lnTo>
                  <a:lnTo>
                    <a:pt x="667588" y="263664"/>
                  </a:lnTo>
                  <a:lnTo>
                    <a:pt x="667588" y="266636"/>
                  </a:lnTo>
                  <a:lnTo>
                    <a:pt x="667588" y="851255"/>
                  </a:lnTo>
                  <a:lnTo>
                    <a:pt x="664616" y="854722"/>
                  </a:lnTo>
                  <a:lnTo>
                    <a:pt x="668083" y="857186"/>
                  </a:lnTo>
                  <a:lnTo>
                    <a:pt x="668083" y="980643"/>
                  </a:lnTo>
                  <a:lnTo>
                    <a:pt x="666115" y="983589"/>
                  </a:lnTo>
                  <a:lnTo>
                    <a:pt x="668083" y="986535"/>
                  </a:lnTo>
                  <a:lnTo>
                    <a:pt x="667092" y="1051242"/>
                  </a:lnTo>
                  <a:lnTo>
                    <a:pt x="662647" y="1054214"/>
                  </a:lnTo>
                  <a:lnTo>
                    <a:pt x="663143" y="1089253"/>
                  </a:lnTo>
                  <a:lnTo>
                    <a:pt x="661657" y="1092225"/>
                  </a:lnTo>
                  <a:lnTo>
                    <a:pt x="668083" y="1091717"/>
                  </a:lnTo>
                  <a:lnTo>
                    <a:pt x="668083" y="1092707"/>
                  </a:lnTo>
                  <a:lnTo>
                    <a:pt x="668578" y="1252702"/>
                  </a:lnTo>
                  <a:lnTo>
                    <a:pt x="665124" y="1254683"/>
                  </a:lnTo>
                  <a:lnTo>
                    <a:pt x="664616" y="1288757"/>
                  </a:lnTo>
                  <a:lnTo>
                    <a:pt x="593521" y="1364614"/>
                  </a:lnTo>
                  <a:lnTo>
                    <a:pt x="594829" y="1123657"/>
                  </a:lnTo>
                  <a:lnTo>
                    <a:pt x="602081" y="1117091"/>
                  </a:lnTo>
                  <a:lnTo>
                    <a:pt x="601433" y="1092060"/>
                  </a:lnTo>
                  <a:lnTo>
                    <a:pt x="596823" y="1092060"/>
                  </a:lnTo>
                  <a:lnTo>
                    <a:pt x="596150" y="1054531"/>
                  </a:lnTo>
                  <a:lnTo>
                    <a:pt x="603389" y="1048283"/>
                  </a:lnTo>
                  <a:lnTo>
                    <a:pt x="601433" y="1009091"/>
                  </a:lnTo>
                  <a:lnTo>
                    <a:pt x="591553" y="1014209"/>
                  </a:lnTo>
                  <a:lnTo>
                    <a:pt x="588911" y="921537"/>
                  </a:lnTo>
                  <a:lnTo>
                    <a:pt x="600760" y="909700"/>
                  </a:lnTo>
                  <a:lnTo>
                    <a:pt x="598957" y="525373"/>
                  </a:lnTo>
                  <a:lnTo>
                    <a:pt x="596823" y="522566"/>
                  </a:lnTo>
                  <a:lnTo>
                    <a:pt x="590892" y="521919"/>
                  </a:lnTo>
                  <a:lnTo>
                    <a:pt x="590219" y="518617"/>
                  </a:lnTo>
                  <a:lnTo>
                    <a:pt x="597471" y="514007"/>
                  </a:lnTo>
                  <a:lnTo>
                    <a:pt x="598119" y="484390"/>
                  </a:lnTo>
                  <a:lnTo>
                    <a:pt x="594194" y="480440"/>
                  </a:lnTo>
                  <a:lnTo>
                    <a:pt x="595477" y="331647"/>
                  </a:lnTo>
                  <a:lnTo>
                    <a:pt x="598792" y="328345"/>
                  </a:lnTo>
                  <a:lnTo>
                    <a:pt x="599452" y="302005"/>
                  </a:lnTo>
                  <a:lnTo>
                    <a:pt x="597471" y="302679"/>
                  </a:lnTo>
                  <a:lnTo>
                    <a:pt x="593521" y="62204"/>
                  </a:lnTo>
                  <a:lnTo>
                    <a:pt x="588581" y="45415"/>
                  </a:lnTo>
                  <a:lnTo>
                    <a:pt x="574763" y="45415"/>
                  </a:lnTo>
                  <a:lnTo>
                    <a:pt x="0" y="310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31851" y="1237198"/>
              <a:ext cx="607060" cy="1303655"/>
            </a:xfrm>
            <a:custGeom>
              <a:avLst/>
              <a:gdLst/>
              <a:ahLst/>
              <a:cxnLst/>
              <a:rect l="l" t="t" r="r" b="b"/>
              <a:pathLst>
                <a:path w="607060" h="1303655">
                  <a:moveTo>
                    <a:pt x="600430" y="28638"/>
                  </a:moveTo>
                  <a:lnTo>
                    <a:pt x="551040" y="28638"/>
                  </a:lnTo>
                  <a:lnTo>
                    <a:pt x="562902" y="29121"/>
                  </a:lnTo>
                  <a:lnTo>
                    <a:pt x="564309" y="39509"/>
                  </a:lnTo>
                  <a:lnTo>
                    <a:pt x="564296" y="45415"/>
                  </a:lnTo>
                  <a:lnTo>
                    <a:pt x="563892" y="73088"/>
                  </a:lnTo>
                  <a:lnTo>
                    <a:pt x="566343" y="74066"/>
                  </a:lnTo>
                  <a:lnTo>
                    <a:pt x="567829" y="78511"/>
                  </a:lnTo>
                  <a:lnTo>
                    <a:pt x="567334" y="239483"/>
                  </a:lnTo>
                  <a:lnTo>
                    <a:pt x="563397" y="240474"/>
                  </a:lnTo>
                  <a:lnTo>
                    <a:pt x="563892" y="275996"/>
                  </a:lnTo>
                  <a:lnTo>
                    <a:pt x="567829" y="277520"/>
                  </a:lnTo>
                  <a:lnTo>
                    <a:pt x="568325" y="280962"/>
                  </a:lnTo>
                  <a:lnTo>
                    <a:pt x="568325" y="865581"/>
                  </a:lnTo>
                  <a:lnTo>
                    <a:pt x="565861" y="867562"/>
                  </a:lnTo>
                  <a:lnTo>
                    <a:pt x="568833" y="871512"/>
                  </a:lnTo>
                  <a:lnTo>
                    <a:pt x="568833" y="994968"/>
                  </a:lnTo>
                  <a:lnTo>
                    <a:pt x="566851" y="997915"/>
                  </a:lnTo>
                  <a:lnTo>
                    <a:pt x="568833" y="1000874"/>
                  </a:lnTo>
                  <a:lnTo>
                    <a:pt x="567829" y="1065568"/>
                  </a:lnTo>
                  <a:lnTo>
                    <a:pt x="563397" y="1068539"/>
                  </a:lnTo>
                  <a:lnTo>
                    <a:pt x="564375" y="1105560"/>
                  </a:lnTo>
                  <a:lnTo>
                    <a:pt x="568833" y="1107033"/>
                  </a:lnTo>
                  <a:lnTo>
                    <a:pt x="569328" y="1267028"/>
                  </a:lnTo>
                  <a:lnTo>
                    <a:pt x="565861" y="1269009"/>
                  </a:lnTo>
                  <a:lnTo>
                    <a:pt x="565353" y="1303083"/>
                  </a:lnTo>
                  <a:lnTo>
                    <a:pt x="602894" y="1258633"/>
                  </a:lnTo>
                  <a:lnTo>
                    <a:pt x="601903" y="1224076"/>
                  </a:lnTo>
                  <a:lnTo>
                    <a:pt x="604367" y="1223594"/>
                  </a:lnTo>
                  <a:lnTo>
                    <a:pt x="604367" y="824611"/>
                  </a:lnTo>
                  <a:lnTo>
                    <a:pt x="601903" y="824115"/>
                  </a:lnTo>
                  <a:lnTo>
                    <a:pt x="601903" y="802881"/>
                  </a:lnTo>
                  <a:lnTo>
                    <a:pt x="599440" y="800392"/>
                  </a:lnTo>
                  <a:lnTo>
                    <a:pt x="598944" y="728319"/>
                  </a:lnTo>
                  <a:lnTo>
                    <a:pt x="606856" y="720915"/>
                  </a:lnTo>
                  <a:lnTo>
                    <a:pt x="605358" y="567829"/>
                  </a:lnTo>
                  <a:lnTo>
                    <a:pt x="602501" y="78511"/>
                  </a:lnTo>
                  <a:lnTo>
                    <a:pt x="602411" y="58267"/>
                  </a:lnTo>
                  <a:lnTo>
                    <a:pt x="600430" y="57772"/>
                  </a:lnTo>
                  <a:lnTo>
                    <a:pt x="600430" y="28638"/>
                  </a:lnTo>
                  <a:close/>
                </a:path>
                <a:path w="607060" h="1303655">
                  <a:moveTo>
                    <a:pt x="600430" y="23698"/>
                  </a:moveTo>
                  <a:lnTo>
                    <a:pt x="377736" y="23698"/>
                  </a:lnTo>
                  <a:lnTo>
                    <a:pt x="385152" y="24193"/>
                  </a:lnTo>
                  <a:lnTo>
                    <a:pt x="385152" y="47904"/>
                  </a:lnTo>
                  <a:lnTo>
                    <a:pt x="492772" y="53327"/>
                  </a:lnTo>
                  <a:lnTo>
                    <a:pt x="551040" y="28638"/>
                  </a:lnTo>
                  <a:lnTo>
                    <a:pt x="600430" y="28638"/>
                  </a:lnTo>
                  <a:lnTo>
                    <a:pt x="600430" y="23698"/>
                  </a:lnTo>
                  <a:close/>
                </a:path>
                <a:path w="607060" h="1303655">
                  <a:moveTo>
                    <a:pt x="600430" y="20739"/>
                  </a:moveTo>
                  <a:lnTo>
                    <a:pt x="188620" y="20739"/>
                  </a:lnTo>
                  <a:lnTo>
                    <a:pt x="189103" y="41973"/>
                  </a:lnTo>
                  <a:lnTo>
                    <a:pt x="290830" y="45415"/>
                  </a:lnTo>
                  <a:lnTo>
                    <a:pt x="350570" y="23698"/>
                  </a:lnTo>
                  <a:lnTo>
                    <a:pt x="361442" y="23215"/>
                  </a:lnTo>
                  <a:lnTo>
                    <a:pt x="600430" y="23215"/>
                  </a:lnTo>
                  <a:lnTo>
                    <a:pt x="600430" y="20739"/>
                  </a:lnTo>
                  <a:close/>
                </a:path>
                <a:path w="607060" h="1303655">
                  <a:moveTo>
                    <a:pt x="46393" y="0"/>
                  </a:moveTo>
                  <a:lnTo>
                    <a:pt x="0" y="14325"/>
                  </a:lnTo>
                  <a:lnTo>
                    <a:pt x="990" y="39509"/>
                  </a:lnTo>
                  <a:lnTo>
                    <a:pt x="92329" y="39509"/>
                  </a:lnTo>
                  <a:lnTo>
                    <a:pt x="154051" y="18275"/>
                  </a:lnTo>
                  <a:lnTo>
                    <a:pt x="593133" y="18275"/>
                  </a:lnTo>
                  <a:lnTo>
                    <a:pt x="587578" y="16776"/>
                  </a:lnTo>
                  <a:lnTo>
                    <a:pt x="568976" y="16294"/>
                  </a:lnTo>
                  <a:lnTo>
                    <a:pt x="401916" y="16294"/>
                  </a:lnTo>
                  <a:lnTo>
                    <a:pt x="400939" y="11366"/>
                  </a:lnTo>
                  <a:lnTo>
                    <a:pt x="365740" y="10363"/>
                  </a:lnTo>
                  <a:lnTo>
                    <a:pt x="209842" y="10363"/>
                  </a:lnTo>
                  <a:lnTo>
                    <a:pt x="209359" y="4927"/>
                  </a:lnTo>
                  <a:lnTo>
                    <a:pt x="46393" y="0"/>
                  </a:lnTo>
                  <a:close/>
                </a:path>
                <a:path w="607060" h="1303655">
                  <a:moveTo>
                    <a:pt x="600430" y="23215"/>
                  </a:moveTo>
                  <a:lnTo>
                    <a:pt x="361442" y="23215"/>
                  </a:lnTo>
                  <a:lnTo>
                    <a:pt x="362915" y="28143"/>
                  </a:lnTo>
                  <a:lnTo>
                    <a:pt x="377736" y="23698"/>
                  </a:lnTo>
                  <a:lnTo>
                    <a:pt x="600430" y="23698"/>
                  </a:lnTo>
                  <a:lnTo>
                    <a:pt x="600430" y="23215"/>
                  </a:lnTo>
                  <a:close/>
                </a:path>
                <a:path w="607060" h="1303655">
                  <a:moveTo>
                    <a:pt x="593133" y="18275"/>
                  </a:moveTo>
                  <a:lnTo>
                    <a:pt x="154051" y="18275"/>
                  </a:lnTo>
                  <a:lnTo>
                    <a:pt x="165900" y="19265"/>
                  </a:lnTo>
                  <a:lnTo>
                    <a:pt x="169354" y="23215"/>
                  </a:lnTo>
                  <a:lnTo>
                    <a:pt x="188620" y="20739"/>
                  </a:lnTo>
                  <a:lnTo>
                    <a:pt x="600430" y="20739"/>
                  </a:lnTo>
                  <a:lnTo>
                    <a:pt x="600430" y="20243"/>
                  </a:lnTo>
                  <a:lnTo>
                    <a:pt x="593133" y="18275"/>
                  </a:lnTo>
                  <a:close/>
                </a:path>
                <a:path w="607060" h="1303655">
                  <a:moveTo>
                    <a:pt x="416737" y="12344"/>
                  </a:moveTo>
                  <a:lnTo>
                    <a:pt x="401916" y="16294"/>
                  </a:lnTo>
                  <a:lnTo>
                    <a:pt x="568976" y="16294"/>
                  </a:lnTo>
                  <a:lnTo>
                    <a:pt x="416737" y="12344"/>
                  </a:lnTo>
                  <a:close/>
                </a:path>
                <a:path w="607060" h="1303655">
                  <a:moveTo>
                    <a:pt x="227622" y="6426"/>
                  </a:moveTo>
                  <a:lnTo>
                    <a:pt x="209842" y="10363"/>
                  </a:lnTo>
                  <a:lnTo>
                    <a:pt x="365740" y="10363"/>
                  </a:lnTo>
                  <a:lnTo>
                    <a:pt x="227622" y="6426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031851" y="1237198"/>
              <a:ext cx="607060" cy="1303655"/>
            </a:xfrm>
            <a:custGeom>
              <a:avLst/>
              <a:gdLst/>
              <a:ahLst/>
              <a:cxnLst/>
              <a:rect l="l" t="t" r="r" b="b"/>
              <a:pathLst>
                <a:path w="607060" h="1303655">
                  <a:moveTo>
                    <a:pt x="0" y="14325"/>
                  </a:moveTo>
                  <a:lnTo>
                    <a:pt x="46393" y="0"/>
                  </a:lnTo>
                  <a:lnTo>
                    <a:pt x="209359" y="4927"/>
                  </a:lnTo>
                  <a:lnTo>
                    <a:pt x="209842" y="10363"/>
                  </a:lnTo>
                  <a:lnTo>
                    <a:pt x="227622" y="6426"/>
                  </a:lnTo>
                  <a:lnTo>
                    <a:pt x="400939" y="11366"/>
                  </a:lnTo>
                  <a:lnTo>
                    <a:pt x="401916" y="16294"/>
                  </a:lnTo>
                  <a:lnTo>
                    <a:pt x="416737" y="12344"/>
                  </a:lnTo>
                  <a:lnTo>
                    <a:pt x="587578" y="16776"/>
                  </a:lnTo>
                  <a:lnTo>
                    <a:pt x="600430" y="20243"/>
                  </a:lnTo>
                  <a:lnTo>
                    <a:pt x="600430" y="25679"/>
                  </a:lnTo>
                  <a:lnTo>
                    <a:pt x="600430" y="57772"/>
                  </a:lnTo>
                  <a:lnTo>
                    <a:pt x="602411" y="58267"/>
                  </a:lnTo>
                  <a:lnTo>
                    <a:pt x="602411" y="63195"/>
                  </a:lnTo>
                  <a:lnTo>
                    <a:pt x="605358" y="567829"/>
                  </a:lnTo>
                  <a:lnTo>
                    <a:pt x="606856" y="720915"/>
                  </a:lnTo>
                  <a:lnTo>
                    <a:pt x="598944" y="728319"/>
                  </a:lnTo>
                  <a:lnTo>
                    <a:pt x="599440" y="800392"/>
                  </a:lnTo>
                  <a:lnTo>
                    <a:pt x="601903" y="802881"/>
                  </a:lnTo>
                  <a:lnTo>
                    <a:pt x="601903" y="824115"/>
                  </a:lnTo>
                  <a:lnTo>
                    <a:pt x="604367" y="824611"/>
                  </a:lnTo>
                  <a:lnTo>
                    <a:pt x="604367" y="1223594"/>
                  </a:lnTo>
                  <a:lnTo>
                    <a:pt x="601903" y="1224076"/>
                  </a:lnTo>
                  <a:lnTo>
                    <a:pt x="602894" y="1258633"/>
                  </a:lnTo>
                  <a:lnTo>
                    <a:pt x="565353" y="1303083"/>
                  </a:lnTo>
                  <a:lnTo>
                    <a:pt x="565861" y="1269009"/>
                  </a:lnTo>
                  <a:lnTo>
                    <a:pt x="569328" y="1267028"/>
                  </a:lnTo>
                  <a:lnTo>
                    <a:pt x="568833" y="1107033"/>
                  </a:lnTo>
                  <a:lnTo>
                    <a:pt x="564375" y="1105560"/>
                  </a:lnTo>
                  <a:lnTo>
                    <a:pt x="563397" y="1068539"/>
                  </a:lnTo>
                  <a:lnTo>
                    <a:pt x="567829" y="1065568"/>
                  </a:lnTo>
                  <a:lnTo>
                    <a:pt x="568833" y="1000874"/>
                  </a:lnTo>
                  <a:lnTo>
                    <a:pt x="566851" y="997915"/>
                  </a:lnTo>
                  <a:lnTo>
                    <a:pt x="568833" y="994968"/>
                  </a:lnTo>
                  <a:lnTo>
                    <a:pt x="568833" y="871512"/>
                  </a:lnTo>
                  <a:lnTo>
                    <a:pt x="565861" y="867562"/>
                  </a:lnTo>
                  <a:lnTo>
                    <a:pt x="568325" y="865581"/>
                  </a:lnTo>
                  <a:lnTo>
                    <a:pt x="568325" y="280962"/>
                  </a:lnTo>
                  <a:lnTo>
                    <a:pt x="567829" y="277520"/>
                  </a:lnTo>
                  <a:lnTo>
                    <a:pt x="563892" y="275996"/>
                  </a:lnTo>
                  <a:lnTo>
                    <a:pt x="563397" y="240474"/>
                  </a:lnTo>
                  <a:lnTo>
                    <a:pt x="567334" y="239483"/>
                  </a:lnTo>
                  <a:lnTo>
                    <a:pt x="567829" y="78511"/>
                  </a:lnTo>
                  <a:lnTo>
                    <a:pt x="566343" y="74066"/>
                  </a:lnTo>
                  <a:lnTo>
                    <a:pt x="563892" y="73088"/>
                  </a:lnTo>
                  <a:lnTo>
                    <a:pt x="564375" y="39992"/>
                  </a:lnTo>
                  <a:lnTo>
                    <a:pt x="562902" y="29121"/>
                  </a:lnTo>
                  <a:lnTo>
                    <a:pt x="551040" y="28638"/>
                  </a:lnTo>
                  <a:lnTo>
                    <a:pt x="492772" y="53327"/>
                  </a:lnTo>
                  <a:lnTo>
                    <a:pt x="385152" y="47904"/>
                  </a:lnTo>
                  <a:lnTo>
                    <a:pt x="385152" y="24193"/>
                  </a:lnTo>
                  <a:lnTo>
                    <a:pt x="377736" y="23698"/>
                  </a:lnTo>
                  <a:lnTo>
                    <a:pt x="362915" y="28143"/>
                  </a:lnTo>
                  <a:lnTo>
                    <a:pt x="361442" y="23215"/>
                  </a:lnTo>
                  <a:lnTo>
                    <a:pt x="350570" y="23698"/>
                  </a:lnTo>
                  <a:lnTo>
                    <a:pt x="290830" y="45415"/>
                  </a:lnTo>
                  <a:lnTo>
                    <a:pt x="189103" y="41973"/>
                  </a:lnTo>
                  <a:lnTo>
                    <a:pt x="188620" y="20739"/>
                  </a:lnTo>
                  <a:lnTo>
                    <a:pt x="169354" y="23215"/>
                  </a:lnTo>
                  <a:lnTo>
                    <a:pt x="165900" y="19265"/>
                  </a:lnTo>
                  <a:lnTo>
                    <a:pt x="154051" y="18275"/>
                  </a:lnTo>
                  <a:lnTo>
                    <a:pt x="92329" y="39509"/>
                  </a:lnTo>
                  <a:lnTo>
                    <a:pt x="990" y="39509"/>
                  </a:lnTo>
                  <a:lnTo>
                    <a:pt x="0" y="14325"/>
                  </a:lnTo>
                  <a:close/>
                </a:path>
                <a:path w="607060" h="1303655">
                  <a:moveTo>
                    <a:pt x="10363" y="11366"/>
                  </a:moveTo>
                  <a:lnTo>
                    <a:pt x="184670" y="153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131597" y="1246076"/>
              <a:ext cx="110489" cy="35560"/>
            </a:xfrm>
            <a:custGeom>
              <a:avLst/>
              <a:gdLst/>
              <a:ahLst/>
              <a:cxnLst/>
              <a:rect l="l" t="t" r="r" b="b"/>
              <a:pathLst>
                <a:path w="110489" h="35559">
                  <a:moveTo>
                    <a:pt x="0" y="35559"/>
                  </a:moveTo>
                  <a:lnTo>
                    <a:pt x="110096" y="0"/>
                  </a:lnTo>
                </a:path>
              </a:pathLst>
            </a:custGeom>
            <a:ln w="1270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20465" y="1254975"/>
              <a:ext cx="173355" cy="5715"/>
            </a:xfrm>
            <a:custGeom>
              <a:avLst/>
              <a:gdLst/>
              <a:ahLst/>
              <a:cxnLst/>
              <a:rect l="l" t="t" r="r" b="b"/>
              <a:pathLst>
                <a:path w="173354" h="5715">
                  <a:moveTo>
                    <a:pt x="0" y="2959"/>
                  </a:moveTo>
                  <a:lnTo>
                    <a:pt x="11861" y="0"/>
                  </a:lnTo>
                  <a:lnTo>
                    <a:pt x="172821" y="5435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333550" y="1253492"/>
              <a:ext cx="100330" cy="35560"/>
            </a:xfrm>
            <a:custGeom>
              <a:avLst/>
              <a:gdLst/>
              <a:ahLst/>
              <a:cxnLst/>
              <a:rect l="l" t="t" r="r" b="b"/>
              <a:pathLst>
                <a:path w="100329" h="35559">
                  <a:moveTo>
                    <a:pt x="0" y="35051"/>
                  </a:moveTo>
                  <a:lnTo>
                    <a:pt x="100228" y="0"/>
                  </a:lnTo>
                </a:path>
              </a:pathLst>
            </a:custGeom>
            <a:ln w="12699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526115" y="1294963"/>
              <a:ext cx="106680" cy="48895"/>
            </a:xfrm>
            <a:custGeom>
              <a:avLst/>
              <a:gdLst/>
              <a:ahLst/>
              <a:cxnLst/>
              <a:rect l="l" t="t" r="r" b="b"/>
              <a:pathLst>
                <a:path w="106679" h="48894">
                  <a:moveTo>
                    <a:pt x="0" y="48399"/>
                  </a:moveTo>
                  <a:lnTo>
                    <a:pt x="106159" y="0"/>
                  </a:lnTo>
                </a:path>
              </a:pathLst>
            </a:custGeom>
            <a:ln w="1270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00111" y="1472904"/>
              <a:ext cx="99899" cy="112560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3551788" y="2116616"/>
              <a:ext cx="62865" cy="141605"/>
            </a:xfrm>
            <a:custGeom>
              <a:avLst/>
              <a:gdLst/>
              <a:ahLst/>
              <a:cxnLst/>
              <a:rect l="l" t="t" r="r" b="b"/>
              <a:pathLst>
                <a:path w="62864" h="141605">
                  <a:moveTo>
                    <a:pt x="0" y="53809"/>
                  </a:moveTo>
                  <a:lnTo>
                    <a:pt x="62699" y="0"/>
                  </a:lnTo>
                </a:path>
                <a:path w="62864" h="141605">
                  <a:moveTo>
                    <a:pt x="46913" y="118503"/>
                  </a:moveTo>
                  <a:lnTo>
                    <a:pt x="22225" y="141223"/>
                  </a:lnTo>
                </a:path>
              </a:pathLst>
            </a:custGeom>
            <a:ln w="1270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536485" y="2342754"/>
              <a:ext cx="60325" cy="58419"/>
            </a:xfrm>
            <a:custGeom>
              <a:avLst/>
              <a:gdLst/>
              <a:ahLst/>
              <a:cxnLst/>
              <a:rect l="l" t="t" r="r" b="b"/>
              <a:pathLst>
                <a:path w="60325" h="58419">
                  <a:moveTo>
                    <a:pt x="59740" y="0"/>
                  </a:moveTo>
                  <a:lnTo>
                    <a:pt x="0" y="58267"/>
                  </a:lnTo>
                </a:path>
              </a:pathLst>
            </a:custGeom>
            <a:ln w="2540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516243" y="2264746"/>
              <a:ext cx="11430" cy="32384"/>
            </a:xfrm>
            <a:custGeom>
              <a:avLst/>
              <a:gdLst/>
              <a:ahLst/>
              <a:cxnLst/>
              <a:rect l="l" t="t" r="r" b="b"/>
              <a:pathLst>
                <a:path w="11429" h="32385">
                  <a:moveTo>
                    <a:pt x="11341" y="0"/>
                  </a:moveTo>
                  <a:lnTo>
                    <a:pt x="0" y="8394"/>
                  </a:lnTo>
                  <a:lnTo>
                    <a:pt x="977" y="31584"/>
                  </a:lnTo>
                  <a:lnTo>
                    <a:pt x="11341" y="32080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516243" y="2264746"/>
              <a:ext cx="11430" cy="32384"/>
            </a:xfrm>
            <a:custGeom>
              <a:avLst/>
              <a:gdLst/>
              <a:ahLst/>
              <a:cxnLst/>
              <a:rect l="l" t="t" r="r" b="b"/>
              <a:pathLst>
                <a:path w="11429" h="32385">
                  <a:moveTo>
                    <a:pt x="0" y="8394"/>
                  </a:moveTo>
                  <a:lnTo>
                    <a:pt x="977" y="31584"/>
                  </a:lnTo>
                  <a:lnTo>
                    <a:pt x="11341" y="32080"/>
                  </a:lnTo>
                  <a:lnTo>
                    <a:pt x="11341" y="0"/>
                  </a:lnTo>
                  <a:lnTo>
                    <a:pt x="0" y="83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515747" y="2311153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0"/>
                  </a:moveTo>
                  <a:lnTo>
                    <a:pt x="495" y="21247"/>
                  </a:lnTo>
                </a:path>
              </a:pathLst>
            </a:custGeom>
            <a:ln w="2540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500757" y="2340305"/>
              <a:ext cx="31750" cy="42545"/>
            </a:xfrm>
            <a:custGeom>
              <a:avLst/>
              <a:gdLst/>
              <a:ahLst/>
              <a:cxnLst/>
              <a:rect l="l" t="t" r="r" b="b"/>
              <a:pathLst>
                <a:path w="31750" h="42544">
                  <a:moveTo>
                    <a:pt x="27317" y="2933"/>
                  </a:moveTo>
                  <a:lnTo>
                    <a:pt x="15976" y="0"/>
                  </a:lnTo>
                  <a:lnTo>
                    <a:pt x="6096" y="4914"/>
                  </a:lnTo>
                  <a:lnTo>
                    <a:pt x="714" y="15007"/>
                  </a:lnTo>
                  <a:lnTo>
                    <a:pt x="0" y="20788"/>
                  </a:lnTo>
                  <a:lnTo>
                    <a:pt x="4924" y="24433"/>
                  </a:lnTo>
                  <a:lnTo>
                    <a:pt x="16459" y="28117"/>
                  </a:lnTo>
                  <a:lnTo>
                    <a:pt x="16383" y="29603"/>
                  </a:lnTo>
                  <a:lnTo>
                    <a:pt x="15481" y="42443"/>
                  </a:lnTo>
                </a:path>
                <a:path w="31750" h="42544">
                  <a:moveTo>
                    <a:pt x="16459" y="28117"/>
                  </a:moveTo>
                  <a:lnTo>
                    <a:pt x="26352" y="27635"/>
                  </a:lnTo>
                  <a:lnTo>
                    <a:pt x="30784" y="23698"/>
                  </a:lnTo>
                  <a:lnTo>
                    <a:pt x="31280" y="5905"/>
                  </a:lnTo>
                  <a:lnTo>
                    <a:pt x="31280" y="2933"/>
                  </a:lnTo>
                </a:path>
              </a:pathLst>
            </a:custGeom>
            <a:ln w="1270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505881" y="2342752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70" h="24764">
                  <a:moveTo>
                    <a:pt x="26162" y="12344"/>
                  </a:moveTo>
                  <a:lnTo>
                    <a:pt x="26162" y="19164"/>
                  </a:lnTo>
                  <a:lnTo>
                    <a:pt x="20307" y="24701"/>
                  </a:lnTo>
                  <a:lnTo>
                    <a:pt x="13068" y="24701"/>
                  </a:lnTo>
                  <a:lnTo>
                    <a:pt x="5842" y="24701"/>
                  </a:lnTo>
                  <a:lnTo>
                    <a:pt x="0" y="19164"/>
                  </a:lnTo>
                  <a:lnTo>
                    <a:pt x="0" y="12344"/>
                  </a:lnTo>
                  <a:lnTo>
                    <a:pt x="0" y="5549"/>
                  </a:lnTo>
                  <a:lnTo>
                    <a:pt x="5842" y="0"/>
                  </a:lnTo>
                  <a:lnTo>
                    <a:pt x="13068" y="0"/>
                  </a:lnTo>
                  <a:lnTo>
                    <a:pt x="20307" y="0"/>
                  </a:lnTo>
                  <a:lnTo>
                    <a:pt x="26162" y="5549"/>
                  </a:lnTo>
                  <a:lnTo>
                    <a:pt x="26162" y="12344"/>
                  </a:lnTo>
                  <a:close/>
                </a:path>
                <a:path w="26670" h="24764">
                  <a:moveTo>
                    <a:pt x="7391" y="16789"/>
                  </a:moveTo>
                  <a:lnTo>
                    <a:pt x="18745" y="7899"/>
                  </a:lnTo>
                </a:path>
                <a:path w="26670" h="24764">
                  <a:moveTo>
                    <a:pt x="17500" y="18021"/>
                  </a:moveTo>
                  <a:lnTo>
                    <a:pt x="8623" y="66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918760" y="1741177"/>
              <a:ext cx="614680" cy="432434"/>
            </a:xfrm>
            <a:custGeom>
              <a:avLst/>
              <a:gdLst/>
              <a:ahLst/>
              <a:cxnLst/>
              <a:rect l="l" t="t" r="r" b="b"/>
              <a:pathLst>
                <a:path w="614679" h="432435">
                  <a:moveTo>
                    <a:pt x="8889" y="0"/>
                  </a:moveTo>
                  <a:lnTo>
                    <a:pt x="4953" y="3619"/>
                  </a:lnTo>
                  <a:lnTo>
                    <a:pt x="6261" y="8559"/>
                  </a:lnTo>
                  <a:lnTo>
                    <a:pt x="0" y="16941"/>
                  </a:lnTo>
                  <a:lnTo>
                    <a:pt x="1003" y="100393"/>
                  </a:lnTo>
                  <a:lnTo>
                    <a:pt x="4953" y="102044"/>
                  </a:lnTo>
                  <a:lnTo>
                    <a:pt x="4457" y="126555"/>
                  </a:lnTo>
                  <a:lnTo>
                    <a:pt x="1003" y="129031"/>
                  </a:lnTo>
                  <a:lnTo>
                    <a:pt x="1650" y="377228"/>
                  </a:lnTo>
                  <a:lnTo>
                    <a:pt x="3619" y="379221"/>
                  </a:lnTo>
                  <a:lnTo>
                    <a:pt x="602742" y="431888"/>
                  </a:lnTo>
                  <a:lnTo>
                    <a:pt x="614591" y="420039"/>
                  </a:lnTo>
                  <a:lnTo>
                    <a:pt x="612787" y="35725"/>
                  </a:lnTo>
                  <a:lnTo>
                    <a:pt x="612470" y="33083"/>
                  </a:lnTo>
                  <a:lnTo>
                    <a:pt x="610654" y="32918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918760" y="1741177"/>
              <a:ext cx="614680" cy="432434"/>
            </a:xfrm>
            <a:custGeom>
              <a:avLst/>
              <a:gdLst/>
              <a:ahLst/>
              <a:cxnLst/>
              <a:rect l="l" t="t" r="r" b="b"/>
              <a:pathLst>
                <a:path w="614679" h="432435">
                  <a:moveTo>
                    <a:pt x="610654" y="32918"/>
                  </a:moveTo>
                  <a:lnTo>
                    <a:pt x="8889" y="0"/>
                  </a:lnTo>
                  <a:lnTo>
                    <a:pt x="4953" y="3619"/>
                  </a:lnTo>
                  <a:lnTo>
                    <a:pt x="6261" y="8559"/>
                  </a:lnTo>
                  <a:lnTo>
                    <a:pt x="0" y="16941"/>
                  </a:lnTo>
                  <a:lnTo>
                    <a:pt x="1003" y="100393"/>
                  </a:lnTo>
                  <a:lnTo>
                    <a:pt x="4953" y="102044"/>
                  </a:lnTo>
                  <a:lnTo>
                    <a:pt x="4457" y="126555"/>
                  </a:lnTo>
                  <a:lnTo>
                    <a:pt x="1003" y="129031"/>
                  </a:lnTo>
                  <a:lnTo>
                    <a:pt x="1650" y="377228"/>
                  </a:lnTo>
                  <a:lnTo>
                    <a:pt x="3619" y="379221"/>
                  </a:lnTo>
                  <a:lnTo>
                    <a:pt x="602742" y="431888"/>
                  </a:lnTo>
                  <a:lnTo>
                    <a:pt x="614591" y="420039"/>
                  </a:lnTo>
                  <a:lnTo>
                    <a:pt x="612787" y="35725"/>
                  </a:lnTo>
                  <a:lnTo>
                    <a:pt x="612470" y="33083"/>
                  </a:lnTo>
                  <a:lnTo>
                    <a:pt x="610654" y="32918"/>
                  </a:lnTo>
                  <a:close/>
                </a:path>
                <a:path w="614679" h="432435">
                  <a:moveTo>
                    <a:pt x="602411" y="426300"/>
                  </a:moveTo>
                  <a:lnTo>
                    <a:pt x="602907" y="169036"/>
                  </a:lnTo>
                  <a:lnTo>
                    <a:pt x="605383" y="165582"/>
                  </a:lnTo>
                  <a:lnTo>
                    <a:pt x="605866" y="140893"/>
                  </a:lnTo>
                  <a:lnTo>
                    <a:pt x="602907" y="139407"/>
                  </a:lnTo>
                  <a:lnTo>
                    <a:pt x="604393" y="53492"/>
                  </a:lnTo>
                  <a:lnTo>
                    <a:pt x="604807" y="46032"/>
                  </a:lnTo>
                  <a:lnTo>
                    <a:pt x="602372" y="42060"/>
                  </a:lnTo>
                  <a:lnTo>
                    <a:pt x="594772" y="40238"/>
                  </a:lnTo>
                  <a:lnTo>
                    <a:pt x="579691" y="39230"/>
                  </a:lnTo>
                  <a:lnTo>
                    <a:pt x="579221" y="39204"/>
                  </a:lnTo>
                  <a:lnTo>
                    <a:pt x="578726" y="39192"/>
                  </a:lnTo>
                  <a:lnTo>
                    <a:pt x="578231" y="39166"/>
                  </a:lnTo>
                  <a:lnTo>
                    <a:pt x="477596" y="34428"/>
                  </a:lnTo>
                  <a:lnTo>
                    <a:pt x="283183" y="24971"/>
                  </a:lnTo>
                  <a:lnTo>
                    <a:pt x="93957" y="15699"/>
                  </a:lnTo>
                  <a:lnTo>
                    <a:pt x="8889" y="11518"/>
                  </a:lnTo>
                  <a:lnTo>
                    <a:pt x="1981" y="12014"/>
                  </a:lnTo>
                  <a:lnTo>
                    <a:pt x="1485" y="20904"/>
                  </a:lnTo>
                  <a:lnTo>
                    <a:pt x="1591" y="36922"/>
                  </a:lnTo>
                  <a:lnTo>
                    <a:pt x="2295" y="63493"/>
                  </a:lnTo>
                  <a:lnTo>
                    <a:pt x="3089" y="88398"/>
                  </a:lnTo>
                  <a:lnTo>
                    <a:pt x="3467" y="99415"/>
                  </a:lnTo>
                  <a:lnTo>
                    <a:pt x="22276" y="98037"/>
                  </a:lnTo>
                  <a:lnTo>
                    <a:pt x="31788" y="99531"/>
                  </a:lnTo>
                  <a:lnTo>
                    <a:pt x="34917" y="105657"/>
                  </a:lnTo>
                  <a:lnTo>
                    <a:pt x="34582" y="118173"/>
                  </a:lnTo>
                  <a:lnTo>
                    <a:pt x="34398" y="126974"/>
                  </a:lnTo>
                  <a:lnTo>
                    <a:pt x="31302" y="131194"/>
                  </a:lnTo>
                  <a:lnTo>
                    <a:pt x="22562" y="131989"/>
                  </a:lnTo>
                  <a:lnTo>
                    <a:pt x="5448" y="130517"/>
                  </a:lnTo>
                  <a:lnTo>
                    <a:pt x="3619" y="379221"/>
                  </a:lnTo>
                  <a:lnTo>
                    <a:pt x="45923" y="382841"/>
                  </a:lnTo>
                  <a:lnTo>
                    <a:pt x="44475" y="366028"/>
                  </a:lnTo>
                  <a:lnTo>
                    <a:pt x="45485" y="357543"/>
                  </a:lnTo>
                  <a:lnTo>
                    <a:pt x="50295" y="354791"/>
                  </a:lnTo>
                  <a:lnTo>
                    <a:pt x="60248" y="355180"/>
                  </a:lnTo>
                  <a:lnTo>
                    <a:pt x="75056" y="358647"/>
                  </a:lnTo>
                  <a:lnTo>
                    <a:pt x="75056" y="370979"/>
                  </a:lnTo>
                  <a:lnTo>
                    <a:pt x="73583" y="385292"/>
                  </a:lnTo>
                  <a:lnTo>
                    <a:pt x="530326" y="424319"/>
                  </a:lnTo>
                  <a:lnTo>
                    <a:pt x="530821" y="400621"/>
                  </a:lnTo>
                  <a:lnTo>
                    <a:pt x="535762" y="392709"/>
                  </a:lnTo>
                  <a:lnTo>
                    <a:pt x="544144" y="392709"/>
                  </a:lnTo>
                  <a:lnTo>
                    <a:pt x="560933" y="392709"/>
                  </a:lnTo>
                  <a:lnTo>
                    <a:pt x="560933" y="406539"/>
                  </a:lnTo>
                  <a:lnTo>
                    <a:pt x="559955" y="425297"/>
                  </a:lnTo>
                  <a:lnTo>
                    <a:pt x="601903" y="429247"/>
                  </a:lnTo>
                  <a:lnTo>
                    <a:pt x="602411" y="426300"/>
                  </a:lnTo>
                  <a:close/>
                </a:path>
                <a:path w="614679" h="432435">
                  <a:moveTo>
                    <a:pt x="602907" y="139407"/>
                  </a:moveTo>
                  <a:lnTo>
                    <a:pt x="593061" y="139137"/>
                  </a:lnTo>
                  <a:lnTo>
                    <a:pt x="587105" y="139099"/>
                  </a:lnTo>
                  <a:lnTo>
                    <a:pt x="582629" y="139343"/>
                  </a:lnTo>
                  <a:lnTo>
                    <a:pt x="577227" y="139915"/>
                  </a:lnTo>
                  <a:lnTo>
                    <a:pt x="571309" y="143840"/>
                  </a:lnTo>
                  <a:lnTo>
                    <a:pt x="592531" y="168554"/>
                  </a:lnTo>
                  <a:lnTo>
                    <a:pt x="602907" y="1690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50573" y="2135371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70" h="24764">
                  <a:moveTo>
                    <a:pt x="26162" y="12344"/>
                  </a:moveTo>
                  <a:lnTo>
                    <a:pt x="26162" y="19164"/>
                  </a:lnTo>
                  <a:lnTo>
                    <a:pt x="20307" y="24688"/>
                  </a:lnTo>
                  <a:lnTo>
                    <a:pt x="13081" y="24688"/>
                  </a:lnTo>
                  <a:lnTo>
                    <a:pt x="5842" y="24688"/>
                  </a:lnTo>
                  <a:lnTo>
                    <a:pt x="0" y="19164"/>
                  </a:lnTo>
                  <a:lnTo>
                    <a:pt x="0" y="12344"/>
                  </a:lnTo>
                  <a:lnTo>
                    <a:pt x="0" y="5537"/>
                  </a:lnTo>
                  <a:lnTo>
                    <a:pt x="5842" y="0"/>
                  </a:lnTo>
                  <a:lnTo>
                    <a:pt x="13081" y="0"/>
                  </a:lnTo>
                  <a:lnTo>
                    <a:pt x="20307" y="0"/>
                  </a:lnTo>
                  <a:lnTo>
                    <a:pt x="26162" y="5537"/>
                  </a:lnTo>
                  <a:lnTo>
                    <a:pt x="26162" y="12344"/>
                  </a:lnTo>
                  <a:close/>
                </a:path>
                <a:path w="26670" h="24764">
                  <a:moveTo>
                    <a:pt x="7404" y="16802"/>
                  </a:moveTo>
                  <a:lnTo>
                    <a:pt x="18757" y="7886"/>
                  </a:lnTo>
                </a:path>
                <a:path w="26670" h="24764">
                  <a:moveTo>
                    <a:pt x="17513" y="18033"/>
                  </a:moveTo>
                  <a:lnTo>
                    <a:pt x="8636" y="66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92027" y="1881569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70" h="24764">
                  <a:moveTo>
                    <a:pt x="26187" y="12357"/>
                  </a:moveTo>
                  <a:lnTo>
                    <a:pt x="26187" y="19164"/>
                  </a:lnTo>
                  <a:lnTo>
                    <a:pt x="20345" y="24714"/>
                  </a:lnTo>
                  <a:lnTo>
                    <a:pt x="13106" y="24714"/>
                  </a:lnTo>
                  <a:lnTo>
                    <a:pt x="5867" y="24714"/>
                  </a:lnTo>
                  <a:lnTo>
                    <a:pt x="0" y="19164"/>
                  </a:lnTo>
                  <a:lnTo>
                    <a:pt x="0" y="12357"/>
                  </a:lnTo>
                  <a:lnTo>
                    <a:pt x="0" y="5524"/>
                  </a:lnTo>
                  <a:lnTo>
                    <a:pt x="5867" y="0"/>
                  </a:lnTo>
                  <a:lnTo>
                    <a:pt x="13106" y="0"/>
                  </a:lnTo>
                  <a:lnTo>
                    <a:pt x="20345" y="0"/>
                  </a:lnTo>
                  <a:lnTo>
                    <a:pt x="26187" y="5524"/>
                  </a:lnTo>
                  <a:lnTo>
                    <a:pt x="26187" y="12357"/>
                  </a:lnTo>
                  <a:close/>
                </a:path>
                <a:path w="26670" h="24764">
                  <a:moveTo>
                    <a:pt x="7416" y="16802"/>
                  </a:moveTo>
                  <a:lnTo>
                    <a:pt x="18783" y="7899"/>
                  </a:lnTo>
                </a:path>
                <a:path w="26670" h="24764">
                  <a:moveTo>
                    <a:pt x="17538" y="18021"/>
                  </a:moveTo>
                  <a:lnTo>
                    <a:pt x="8648" y="66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926177" y="1844537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69" h="24764">
                  <a:moveTo>
                    <a:pt x="26162" y="12357"/>
                  </a:moveTo>
                  <a:lnTo>
                    <a:pt x="26162" y="19151"/>
                  </a:lnTo>
                  <a:lnTo>
                    <a:pt x="20320" y="24701"/>
                  </a:lnTo>
                  <a:lnTo>
                    <a:pt x="13081" y="24701"/>
                  </a:lnTo>
                  <a:lnTo>
                    <a:pt x="5854" y="24701"/>
                  </a:lnTo>
                  <a:lnTo>
                    <a:pt x="0" y="19151"/>
                  </a:lnTo>
                  <a:lnTo>
                    <a:pt x="0" y="12357"/>
                  </a:lnTo>
                  <a:lnTo>
                    <a:pt x="0" y="5524"/>
                  </a:lnTo>
                  <a:lnTo>
                    <a:pt x="5854" y="0"/>
                  </a:lnTo>
                  <a:lnTo>
                    <a:pt x="13081" y="0"/>
                  </a:lnTo>
                  <a:lnTo>
                    <a:pt x="20320" y="0"/>
                  </a:lnTo>
                  <a:lnTo>
                    <a:pt x="26162" y="5524"/>
                  </a:lnTo>
                  <a:lnTo>
                    <a:pt x="26162" y="12357"/>
                  </a:lnTo>
                  <a:close/>
                </a:path>
                <a:path w="26669" h="24764">
                  <a:moveTo>
                    <a:pt x="7404" y="16802"/>
                  </a:moveTo>
                  <a:lnTo>
                    <a:pt x="18757" y="7912"/>
                  </a:lnTo>
                </a:path>
                <a:path w="26669" h="24764">
                  <a:moveTo>
                    <a:pt x="17538" y="18021"/>
                  </a:moveTo>
                  <a:lnTo>
                    <a:pt x="8636" y="66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966175" y="2098833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69" h="24764">
                  <a:moveTo>
                    <a:pt x="26174" y="12357"/>
                  </a:moveTo>
                  <a:lnTo>
                    <a:pt x="26174" y="19151"/>
                  </a:lnTo>
                  <a:lnTo>
                    <a:pt x="20320" y="24701"/>
                  </a:lnTo>
                  <a:lnTo>
                    <a:pt x="13093" y="24701"/>
                  </a:lnTo>
                  <a:lnTo>
                    <a:pt x="5854" y="24701"/>
                  </a:lnTo>
                  <a:lnTo>
                    <a:pt x="0" y="19151"/>
                  </a:lnTo>
                  <a:lnTo>
                    <a:pt x="0" y="12357"/>
                  </a:lnTo>
                  <a:lnTo>
                    <a:pt x="0" y="5511"/>
                  </a:lnTo>
                  <a:lnTo>
                    <a:pt x="5854" y="0"/>
                  </a:lnTo>
                  <a:lnTo>
                    <a:pt x="13093" y="0"/>
                  </a:lnTo>
                  <a:lnTo>
                    <a:pt x="20320" y="0"/>
                  </a:lnTo>
                  <a:lnTo>
                    <a:pt x="26174" y="5511"/>
                  </a:lnTo>
                  <a:lnTo>
                    <a:pt x="26174" y="12357"/>
                  </a:lnTo>
                  <a:close/>
                </a:path>
                <a:path w="26669" h="24764">
                  <a:moveTo>
                    <a:pt x="7404" y="16802"/>
                  </a:moveTo>
                  <a:lnTo>
                    <a:pt x="18757" y="7912"/>
                  </a:lnTo>
                </a:path>
                <a:path w="26669" h="24764">
                  <a:moveTo>
                    <a:pt x="17526" y="18008"/>
                  </a:moveTo>
                  <a:lnTo>
                    <a:pt x="8636" y="66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929135" y="2288924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69" h="24764">
                  <a:moveTo>
                    <a:pt x="26174" y="12344"/>
                  </a:moveTo>
                  <a:lnTo>
                    <a:pt x="26174" y="19189"/>
                  </a:lnTo>
                  <a:lnTo>
                    <a:pt x="20320" y="24714"/>
                  </a:lnTo>
                  <a:lnTo>
                    <a:pt x="13081" y="24714"/>
                  </a:lnTo>
                  <a:lnTo>
                    <a:pt x="5854" y="24714"/>
                  </a:lnTo>
                  <a:lnTo>
                    <a:pt x="0" y="19189"/>
                  </a:lnTo>
                  <a:lnTo>
                    <a:pt x="0" y="12344"/>
                  </a:lnTo>
                  <a:lnTo>
                    <a:pt x="0" y="5549"/>
                  </a:lnTo>
                  <a:lnTo>
                    <a:pt x="5854" y="0"/>
                  </a:lnTo>
                  <a:lnTo>
                    <a:pt x="13081" y="0"/>
                  </a:lnTo>
                  <a:lnTo>
                    <a:pt x="20320" y="0"/>
                  </a:lnTo>
                  <a:lnTo>
                    <a:pt x="26174" y="5549"/>
                  </a:lnTo>
                  <a:lnTo>
                    <a:pt x="26174" y="12344"/>
                  </a:lnTo>
                  <a:close/>
                </a:path>
                <a:path w="26669" h="24764">
                  <a:moveTo>
                    <a:pt x="7404" y="16814"/>
                  </a:moveTo>
                  <a:lnTo>
                    <a:pt x="18757" y="7912"/>
                  </a:lnTo>
                </a:path>
                <a:path w="26669" h="24764">
                  <a:moveTo>
                    <a:pt x="17538" y="18046"/>
                  </a:moveTo>
                  <a:lnTo>
                    <a:pt x="8648" y="66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38275" y="2259797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0"/>
                  </a:moveTo>
                  <a:lnTo>
                    <a:pt x="495" y="21247"/>
                  </a:lnTo>
                </a:path>
              </a:pathLst>
            </a:custGeom>
            <a:ln w="2540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938275" y="2313632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-12700" y="6045"/>
                  </a:moveTo>
                  <a:lnTo>
                    <a:pt x="12953" y="6045"/>
                  </a:lnTo>
                </a:path>
              </a:pathLst>
            </a:custGeom>
            <a:ln w="3749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935552" y="2223100"/>
              <a:ext cx="593725" cy="83185"/>
            </a:xfrm>
            <a:custGeom>
              <a:avLst/>
              <a:gdLst/>
              <a:ahLst/>
              <a:cxnLst/>
              <a:rect l="l" t="t" r="r" b="b"/>
              <a:pathLst>
                <a:path w="593725" h="83185">
                  <a:moveTo>
                    <a:pt x="593191" y="82956"/>
                  </a:moveTo>
                  <a:lnTo>
                    <a:pt x="9880" y="28308"/>
                  </a:lnTo>
                  <a:lnTo>
                    <a:pt x="10540" y="2641"/>
                  </a:lnTo>
                  <a:lnTo>
                    <a:pt x="578065" y="52006"/>
                  </a:lnTo>
                  <a:lnTo>
                    <a:pt x="572135" y="57937"/>
                  </a:lnTo>
                  <a:lnTo>
                    <a:pt x="573443" y="78994"/>
                  </a:lnTo>
                  <a:lnTo>
                    <a:pt x="593191" y="82956"/>
                  </a:lnTo>
                  <a:close/>
                </a:path>
                <a:path w="593725" h="83185">
                  <a:moveTo>
                    <a:pt x="9880" y="26339"/>
                  </a:moveTo>
                  <a:lnTo>
                    <a:pt x="0" y="24371"/>
                  </a:lnTo>
                  <a:lnTo>
                    <a:pt x="0" y="0"/>
                  </a:lnTo>
                  <a:lnTo>
                    <a:pt x="10540" y="26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42795" y="2225078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69" h="17144">
                  <a:moveTo>
                    <a:pt x="330" y="-6350"/>
                  </a:moveTo>
                  <a:lnTo>
                    <a:pt x="330" y="23469"/>
                  </a:lnTo>
                </a:path>
              </a:pathLst>
            </a:custGeom>
            <a:ln w="1336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934234" y="1701020"/>
              <a:ext cx="17145" cy="33655"/>
            </a:xfrm>
            <a:custGeom>
              <a:avLst/>
              <a:gdLst/>
              <a:ahLst/>
              <a:cxnLst/>
              <a:rect l="l" t="t" r="r" b="b"/>
              <a:pathLst>
                <a:path w="17144" h="33655">
                  <a:moveTo>
                    <a:pt x="660" y="0"/>
                  </a:moveTo>
                  <a:lnTo>
                    <a:pt x="15811" y="0"/>
                  </a:lnTo>
                  <a:lnTo>
                    <a:pt x="17119" y="33591"/>
                  </a:lnTo>
                  <a:lnTo>
                    <a:pt x="0" y="28943"/>
                  </a:lnTo>
                  <a:lnTo>
                    <a:pt x="66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934895" y="156407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-12700" y="10864"/>
                  </a:moveTo>
                  <a:lnTo>
                    <a:pt x="12700" y="10864"/>
                  </a:lnTo>
                </a:path>
              </a:pathLst>
            </a:custGeom>
            <a:ln w="21729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939503" y="1701020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0" y="0"/>
                  </a:moveTo>
                  <a:lnTo>
                    <a:pt x="0" y="28943"/>
                  </a:lnTo>
                </a:path>
              </a:pathLst>
            </a:custGeom>
            <a:ln w="1270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513613" y="1592395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-12700" y="11518"/>
                  </a:moveTo>
                  <a:lnTo>
                    <a:pt x="12700" y="11518"/>
                  </a:lnTo>
                </a:path>
              </a:pathLst>
            </a:custGeom>
            <a:ln w="23037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106732" y="219150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19" h="19050">
                  <a:moveTo>
                    <a:pt x="15328" y="0"/>
                  </a:moveTo>
                  <a:lnTo>
                    <a:pt x="4432" y="0"/>
                  </a:lnTo>
                  <a:lnTo>
                    <a:pt x="0" y="4127"/>
                  </a:lnTo>
                  <a:lnTo>
                    <a:pt x="0" y="14300"/>
                  </a:lnTo>
                  <a:lnTo>
                    <a:pt x="4432" y="18440"/>
                  </a:lnTo>
                  <a:lnTo>
                    <a:pt x="15328" y="18440"/>
                  </a:lnTo>
                  <a:lnTo>
                    <a:pt x="19761" y="14300"/>
                  </a:lnTo>
                  <a:lnTo>
                    <a:pt x="19761" y="9207"/>
                  </a:lnTo>
                  <a:lnTo>
                    <a:pt x="19761" y="4127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106732" y="219150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19" h="19050">
                  <a:moveTo>
                    <a:pt x="19761" y="9207"/>
                  </a:moveTo>
                  <a:lnTo>
                    <a:pt x="19761" y="14300"/>
                  </a:lnTo>
                  <a:lnTo>
                    <a:pt x="15328" y="18440"/>
                  </a:lnTo>
                  <a:lnTo>
                    <a:pt x="9867" y="18440"/>
                  </a:lnTo>
                  <a:lnTo>
                    <a:pt x="4432" y="18440"/>
                  </a:lnTo>
                  <a:lnTo>
                    <a:pt x="0" y="14300"/>
                  </a:lnTo>
                  <a:lnTo>
                    <a:pt x="0" y="9207"/>
                  </a:lnTo>
                  <a:lnTo>
                    <a:pt x="0" y="4127"/>
                  </a:lnTo>
                  <a:lnTo>
                    <a:pt x="4432" y="0"/>
                  </a:lnTo>
                  <a:lnTo>
                    <a:pt x="9867" y="0"/>
                  </a:lnTo>
                  <a:lnTo>
                    <a:pt x="15328" y="0"/>
                  </a:lnTo>
                  <a:lnTo>
                    <a:pt x="19761" y="4127"/>
                  </a:lnTo>
                  <a:lnTo>
                    <a:pt x="19761" y="920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113323" y="2192157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5">
                  <a:moveTo>
                    <a:pt x="10210" y="0"/>
                  </a:moveTo>
                  <a:lnTo>
                    <a:pt x="2946" y="0"/>
                  </a:lnTo>
                  <a:lnTo>
                    <a:pt x="0" y="3251"/>
                  </a:lnTo>
                  <a:lnTo>
                    <a:pt x="0" y="11252"/>
                  </a:lnTo>
                  <a:lnTo>
                    <a:pt x="2946" y="14478"/>
                  </a:lnTo>
                  <a:lnTo>
                    <a:pt x="10210" y="14478"/>
                  </a:lnTo>
                  <a:lnTo>
                    <a:pt x="13169" y="11252"/>
                  </a:lnTo>
                  <a:lnTo>
                    <a:pt x="13169" y="7251"/>
                  </a:lnTo>
                  <a:lnTo>
                    <a:pt x="13169" y="3251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113323" y="2192157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5">
                  <a:moveTo>
                    <a:pt x="13169" y="7251"/>
                  </a:moveTo>
                  <a:lnTo>
                    <a:pt x="13169" y="11252"/>
                  </a:lnTo>
                  <a:lnTo>
                    <a:pt x="10210" y="14478"/>
                  </a:lnTo>
                  <a:lnTo>
                    <a:pt x="6578" y="14478"/>
                  </a:lnTo>
                  <a:lnTo>
                    <a:pt x="2946" y="14478"/>
                  </a:lnTo>
                  <a:lnTo>
                    <a:pt x="0" y="11252"/>
                  </a:lnTo>
                  <a:lnTo>
                    <a:pt x="0" y="7251"/>
                  </a:lnTo>
                  <a:lnTo>
                    <a:pt x="0" y="3251"/>
                  </a:lnTo>
                  <a:lnTo>
                    <a:pt x="2946" y="0"/>
                  </a:lnTo>
                  <a:lnTo>
                    <a:pt x="6578" y="0"/>
                  </a:lnTo>
                  <a:lnTo>
                    <a:pt x="10210" y="0"/>
                  </a:lnTo>
                  <a:lnTo>
                    <a:pt x="13169" y="3251"/>
                  </a:lnTo>
                  <a:lnTo>
                    <a:pt x="13169" y="72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08860" y="2210591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316" y="0"/>
                  </a:moveTo>
                  <a:lnTo>
                    <a:pt x="4419" y="0"/>
                  </a:lnTo>
                  <a:lnTo>
                    <a:pt x="0" y="4140"/>
                  </a:lnTo>
                  <a:lnTo>
                    <a:pt x="0" y="14300"/>
                  </a:lnTo>
                  <a:lnTo>
                    <a:pt x="4419" y="18427"/>
                  </a:lnTo>
                  <a:lnTo>
                    <a:pt x="15316" y="18427"/>
                  </a:lnTo>
                  <a:lnTo>
                    <a:pt x="19735" y="14300"/>
                  </a:lnTo>
                  <a:lnTo>
                    <a:pt x="19735" y="9220"/>
                  </a:lnTo>
                  <a:lnTo>
                    <a:pt x="19735" y="4140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08860" y="2210591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9735" y="9220"/>
                  </a:moveTo>
                  <a:lnTo>
                    <a:pt x="19735" y="14300"/>
                  </a:lnTo>
                  <a:lnTo>
                    <a:pt x="15316" y="18427"/>
                  </a:lnTo>
                  <a:lnTo>
                    <a:pt x="9867" y="18427"/>
                  </a:lnTo>
                  <a:lnTo>
                    <a:pt x="4419" y="18427"/>
                  </a:lnTo>
                  <a:lnTo>
                    <a:pt x="0" y="14300"/>
                  </a:lnTo>
                  <a:lnTo>
                    <a:pt x="0" y="9220"/>
                  </a:lnTo>
                  <a:lnTo>
                    <a:pt x="0" y="4140"/>
                  </a:lnTo>
                  <a:lnTo>
                    <a:pt x="4419" y="0"/>
                  </a:lnTo>
                  <a:lnTo>
                    <a:pt x="9867" y="0"/>
                  </a:lnTo>
                  <a:lnTo>
                    <a:pt x="15316" y="0"/>
                  </a:lnTo>
                  <a:lnTo>
                    <a:pt x="19735" y="4140"/>
                  </a:lnTo>
                  <a:lnTo>
                    <a:pt x="19735" y="92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315439" y="2211256"/>
              <a:ext cx="13335" cy="14604"/>
            </a:xfrm>
            <a:custGeom>
              <a:avLst/>
              <a:gdLst/>
              <a:ahLst/>
              <a:cxnLst/>
              <a:rect l="l" t="t" r="r" b="b"/>
              <a:pathLst>
                <a:path w="13335" h="14605">
                  <a:moveTo>
                    <a:pt x="10210" y="0"/>
                  </a:moveTo>
                  <a:lnTo>
                    <a:pt x="2946" y="0"/>
                  </a:lnTo>
                  <a:lnTo>
                    <a:pt x="0" y="3251"/>
                  </a:lnTo>
                  <a:lnTo>
                    <a:pt x="0" y="11239"/>
                  </a:lnTo>
                  <a:lnTo>
                    <a:pt x="2946" y="14478"/>
                  </a:lnTo>
                  <a:lnTo>
                    <a:pt x="10210" y="14478"/>
                  </a:lnTo>
                  <a:lnTo>
                    <a:pt x="13157" y="11239"/>
                  </a:lnTo>
                  <a:lnTo>
                    <a:pt x="13157" y="7239"/>
                  </a:lnTo>
                  <a:lnTo>
                    <a:pt x="13157" y="3251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105419" y="1365462"/>
              <a:ext cx="223520" cy="860425"/>
            </a:xfrm>
            <a:custGeom>
              <a:avLst/>
              <a:gdLst/>
              <a:ahLst/>
              <a:cxnLst/>
              <a:rect l="l" t="t" r="r" b="b"/>
              <a:pathLst>
                <a:path w="223520" h="860425">
                  <a:moveTo>
                    <a:pt x="223177" y="853033"/>
                  </a:moveTo>
                  <a:lnTo>
                    <a:pt x="223177" y="857034"/>
                  </a:lnTo>
                  <a:lnTo>
                    <a:pt x="220230" y="860272"/>
                  </a:lnTo>
                  <a:lnTo>
                    <a:pt x="216611" y="860272"/>
                  </a:lnTo>
                  <a:lnTo>
                    <a:pt x="212966" y="860272"/>
                  </a:lnTo>
                  <a:lnTo>
                    <a:pt x="210019" y="857034"/>
                  </a:lnTo>
                  <a:lnTo>
                    <a:pt x="210019" y="853033"/>
                  </a:lnTo>
                  <a:lnTo>
                    <a:pt x="210019" y="849045"/>
                  </a:lnTo>
                  <a:lnTo>
                    <a:pt x="212966" y="845794"/>
                  </a:lnTo>
                  <a:lnTo>
                    <a:pt x="216611" y="845794"/>
                  </a:lnTo>
                  <a:lnTo>
                    <a:pt x="220230" y="845794"/>
                  </a:lnTo>
                  <a:lnTo>
                    <a:pt x="223177" y="849045"/>
                  </a:lnTo>
                  <a:lnTo>
                    <a:pt x="223177" y="853033"/>
                  </a:lnTo>
                  <a:close/>
                </a:path>
                <a:path w="223520" h="860425">
                  <a:moveTo>
                    <a:pt x="30276" y="16459"/>
                  </a:moveTo>
                  <a:lnTo>
                    <a:pt x="30276" y="25552"/>
                  </a:lnTo>
                  <a:lnTo>
                    <a:pt x="23507" y="32943"/>
                  </a:lnTo>
                  <a:lnTo>
                    <a:pt x="15138" y="32943"/>
                  </a:lnTo>
                  <a:lnTo>
                    <a:pt x="6769" y="32943"/>
                  </a:lnTo>
                  <a:lnTo>
                    <a:pt x="0" y="25552"/>
                  </a:lnTo>
                  <a:lnTo>
                    <a:pt x="0" y="16459"/>
                  </a:lnTo>
                  <a:lnTo>
                    <a:pt x="0" y="7366"/>
                  </a:lnTo>
                  <a:lnTo>
                    <a:pt x="6769" y="0"/>
                  </a:lnTo>
                  <a:lnTo>
                    <a:pt x="15138" y="0"/>
                  </a:lnTo>
                  <a:lnTo>
                    <a:pt x="23507" y="0"/>
                  </a:lnTo>
                  <a:lnTo>
                    <a:pt x="30276" y="7366"/>
                  </a:lnTo>
                  <a:lnTo>
                    <a:pt x="30276" y="164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111470" y="1368764"/>
              <a:ext cx="24765" cy="26670"/>
            </a:xfrm>
            <a:custGeom>
              <a:avLst/>
              <a:gdLst/>
              <a:ahLst/>
              <a:cxnLst/>
              <a:rect l="l" t="t" r="r" b="b"/>
              <a:pathLst>
                <a:path w="24764" h="26669">
                  <a:moveTo>
                    <a:pt x="18808" y="0"/>
                  </a:moveTo>
                  <a:lnTo>
                    <a:pt x="5435" y="0"/>
                  </a:lnTo>
                  <a:lnTo>
                    <a:pt x="0" y="5892"/>
                  </a:lnTo>
                  <a:lnTo>
                    <a:pt x="0" y="20434"/>
                  </a:lnTo>
                  <a:lnTo>
                    <a:pt x="5435" y="26327"/>
                  </a:lnTo>
                  <a:lnTo>
                    <a:pt x="18808" y="26327"/>
                  </a:lnTo>
                  <a:lnTo>
                    <a:pt x="24231" y="20434"/>
                  </a:lnTo>
                  <a:lnTo>
                    <a:pt x="24231" y="13157"/>
                  </a:lnTo>
                  <a:lnTo>
                    <a:pt x="24231" y="5892"/>
                  </a:lnTo>
                  <a:lnTo>
                    <a:pt x="188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111470" y="1368764"/>
              <a:ext cx="24765" cy="26670"/>
            </a:xfrm>
            <a:custGeom>
              <a:avLst/>
              <a:gdLst/>
              <a:ahLst/>
              <a:cxnLst/>
              <a:rect l="l" t="t" r="r" b="b"/>
              <a:pathLst>
                <a:path w="24764" h="26669">
                  <a:moveTo>
                    <a:pt x="24231" y="13157"/>
                  </a:moveTo>
                  <a:lnTo>
                    <a:pt x="24231" y="20434"/>
                  </a:lnTo>
                  <a:lnTo>
                    <a:pt x="18808" y="26327"/>
                  </a:lnTo>
                  <a:lnTo>
                    <a:pt x="12103" y="26327"/>
                  </a:lnTo>
                  <a:lnTo>
                    <a:pt x="5435" y="26327"/>
                  </a:lnTo>
                  <a:lnTo>
                    <a:pt x="0" y="20434"/>
                  </a:lnTo>
                  <a:lnTo>
                    <a:pt x="0" y="13157"/>
                  </a:lnTo>
                  <a:lnTo>
                    <a:pt x="0" y="5892"/>
                  </a:lnTo>
                  <a:lnTo>
                    <a:pt x="5435" y="0"/>
                  </a:lnTo>
                  <a:lnTo>
                    <a:pt x="12103" y="0"/>
                  </a:lnTo>
                  <a:lnTo>
                    <a:pt x="18808" y="0"/>
                  </a:lnTo>
                  <a:lnTo>
                    <a:pt x="24231" y="5892"/>
                  </a:lnTo>
                  <a:lnTo>
                    <a:pt x="24231" y="131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123573" y="1375329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9423" y="0"/>
                  </a:moveTo>
                  <a:lnTo>
                    <a:pt x="2730" y="0"/>
                  </a:lnTo>
                  <a:lnTo>
                    <a:pt x="0" y="2959"/>
                  </a:lnTo>
                  <a:lnTo>
                    <a:pt x="0" y="10223"/>
                  </a:lnTo>
                  <a:lnTo>
                    <a:pt x="2730" y="13169"/>
                  </a:lnTo>
                  <a:lnTo>
                    <a:pt x="9423" y="13169"/>
                  </a:lnTo>
                  <a:lnTo>
                    <a:pt x="12128" y="10223"/>
                  </a:lnTo>
                  <a:lnTo>
                    <a:pt x="12128" y="6591"/>
                  </a:lnTo>
                  <a:lnTo>
                    <a:pt x="12128" y="2959"/>
                  </a:lnTo>
                  <a:lnTo>
                    <a:pt x="94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23573" y="1373374"/>
              <a:ext cx="213360" cy="33020"/>
            </a:xfrm>
            <a:custGeom>
              <a:avLst/>
              <a:gdLst/>
              <a:ahLst/>
              <a:cxnLst/>
              <a:rect l="l" t="t" r="r" b="b"/>
              <a:pathLst>
                <a:path w="213360" h="33019">
                  <a:moveTo>
                    <a:pt x="12128" y="8547"/>
                  </a:moveTo>
                  <a:lnTo>
                    <a:pt x="12128" y="12179"/>
                  </a:lnTo>
                  <a:lnTo>
                    <a:pt x="9423" y="15125"/>
                  </a:lnTo>
                  <a:lnTo>
                    <a:pt x="6070" y="15125"/>
                  </a:lnTo>
                  <a:lnTo>
                    <a:pt x="2730" y="15125"/>
                  </a:lnTo>
                  <a:lnTo>
                    <a:pt x="0" y="12179"/>
                  </a:lnTo>
                  <a:lnTo>
                    <a:pt x="0" y="8547"/>
                  </a:lnTo>
                  <a:lnTo>
                    <a:pt x="0" y="4914"/>
                  </a:lnTo>
                  <a:lnTo>
                    <a:pt x="2730" y="1955"/>
                  </a:lnTo>
                  <a:lnTo>
                    <a:pt x="6070" y="1955"/>
                  </a:lnTo>
                  <a:lnTo>
                    <a:pt x="9423" y="1955"/>
                  </a:lnTo>
                  <a:lnTo>
                    <a:pt x="12128" y="4914"/>
                  </a:lnTo>
                  <a:lnTo>
                    <a:pt x="12128" y="8547"/>
                  </a:lnTo>
                  <a:close/>
                </a:path>
                <a:path w="213360" h="33019">
                  <a:moveTo>
                    <a:pt x="212928" y="16446"/>
                  </a:moveTo>
                  <a:lnTo>
                    <a:pt x="212928" y="25552"/>
                  </a:lnTo>
                  <a:lnTo>
                    <a:pt x="206146" y="32918"/>
                  </a:lnTo>
                  <a:lnTo>
                    <a:pt x="197789" y="32918"/>
                  </a:lnTo>
                  <a:lnTo>
                    <a:pt x="189420" y="32918"/>
                  </a:lnTo>
                  <a:lnTo>
                    <a:pt x="182651" y="25552"/>
                  </a:lnTo>
                  <a:lnTo>
                    <a:pt x="182651" y="16446"/>
                  </a:lnTo>
                  <a:lnTo>
                    <a:pt x="182651" y="7366"/>
                  </a:lnTo>
                  <a:lnTo>
                    <a:pt x="189420" y="0"/>
                  </a:lnTo>
                  <a:lnTo>
                    <a:pt x="197789" y="0"/>
                  </a:lnTo>
                  <a:lnTo>
                    <a:pt x="206146" y="0"/>
                  </a:lnTo>
                  <a:lnTo>
                    <a:pt x="212928" y="7366"/>
                  </a:lnTo>
                  <a:lnTo>
                    <a:pt x="212928" y="164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312276" y="1376650"/>
              <a:ext cx="24765" cy="26670"/>
            </a:xfrm>
            <a:custGeom>
              <a:avLst/>
              <a:gdLst/>
              <a:ahLst/>
              <a:cxnLst/>
              <a:rect l="l" t="t" r="r" b="b"/>
              <a:pathLst>
                <a:path w="24764" h="26669">
                  <a:moveTo>
                    <a:pt x="18808" y="0"/>
                  </a:moveTo>
                  <a:lnTo>
                    <a:pt x="5422" y="0"/>
                  </a:lnTo>
                  <a:lnTo>
                    <a:pt x="0" y="5905"/>
                  </a:lnTo>
                  <a:lnTo>
                    <a:pt x="0" y="20447"/>
                  </a:lnTo>
                  <a:lnTo>
                    <a:pt x="5422" y="26339"/>
                  </a:lnTo>
                  <a:lnTo>
                    <a:pt x="18808" y="26339"/>
                  </a:lnTo>
                  <a:lnTo>
                    <a:pt x="24218" y="20447"/>
                  </a:lnTo>
                  <a:lnTo>
                    <a:pt x="24218" y="13169"/>
                  </a:lnTo>
                  <a:lnTo>
                    <a:pt x="24218" y="5905"/>
                  </a:lnTo>
                  <a:lnTo>
                    <a:pt x="188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312276" y="1376650"/>
              <a:ext cx="24765" cy="26670"/>
            </a:xfrm>
            <a:custGeom>
              <a:avLst/>
              <a:gdLst/>
              <a:ahLst/>
              <a:cxnLst/>
              <a:rect l="l" t="t" r="r" b="b"/>
              <a:pathLst>
                <a:path w="24764" h="26669">
                  <a:moveTo>
                    <a:pt x="24218" y="13169"/>
                  </a:moveTo>
                  <a:lnTo>
                    <a:pt x="24218" y="20447"/>
                  </a:lnTo>
                  <a:lnTo>
                    <a:pt x="18808" y="26339"/>
                  </a:lnTo>
                  <a:lnTo>
                    <a:pt x="12115" y="26339"/>
                  </a:lnTo>
                  <a:lnTo>
                    <a:pt x="5422" y="26339"/>
                  </a:lnTo>
                  <a:lnTo>
                    <a:pt x="0" y="20447"/>
                  </a:lnTo>
                  <a:lnTo>
                    <a:pt x="0" y="13169"/>
                  </a:lnTo>
                  <a:lnTo>
                    <a:pt x="0" y="5905"/>
                  </a:lnTo>
                  <a:lnTo>
                    <a:pt x="5422" y="0"/>
                  </a:lnTo>
                  <a:lnTo>
                    <a:pt x="12115" y="0"/>
                  </a:lnTo>
                  <a:lnTo>
                    <a:pt x="18808" y="0"/>
                  </a:lnTo>
                  <a:lnTo>
                    <a:pt x="24218" y="5905"/>
                  </a:lnTo>
                  <a:lnTo>
                    <a:pt x="24218" y="131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324392" y="1383242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9410" y="0"/>
                  </a:moveTo>
                  <a:lnTo>
                    <a:pt x="2705" y="0"/>
                  </a:lnTo>
                  <a:lnTo>
                    <a:pt x="0" y="2933"/>
                  </a:lnTo>
                  <a:lnTo>
                    <a:pt x="0" y="10223"/>
                  </a:lnTo>
                  <a:lnTo>
                    <a:pt x="2705" y="13169"/>
                  </a:lnTo>
                  <a:lnTo>
                    <a:pt x="9410" y="13169"/>
                  </a:lnTo>
                  <a:lnTo>
                    <a:pt x="12103" y="10223"/>
                  </a:lnTo>
                  <a:lnTo>
                    <a:pt x="12103" y="6578"/>
                  </a:lnTo>
                  <a:lnTo>
                    <a:pt x="12103" y="2933"/>
                  </a:lnTo>
                  <a:lnTo>
                    <a:pt x="94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102396" y="1383242"/>
              <a:ext cx="234315" cy="173990"/>
            </a:xfrm>
            <a:custGeom>
              <a:avLst/>
              <a:gdLst/>
              <a:ahLst/>
              <a:cxnLst/>
              <a:rect l="l" t="t" r="r" b="b"/>
              <a:pathLst>
                <a:path w="234314" h="173990">
                  <a:moveTo>
                    <a:pt x="234099" y="6578"/>
                  </a:moveTo>
                  <a:lnTo>
                    <a:pt x="234099" y="10223"/>
                  </a:lnTo>
                  <a:lnTo>
                    <a:pt x="231406" y="13169"/>
                  </a:lnTo>
                  <a:lnTo>
                    <a:pt x="228053" y="13169"/>
                  </a:lnTo>
                  <a:lnTo>
                    <a:pt x="224701" y="13169"/>
                  </a:lnTo>
                  <a:lnTo>
                    <a:pt x="221995" y="10223"/>
                  </a:lnTo>
                  <a:lnTo>
                    <a:pt x="221995" y="6578"/>
                  </a:lnTo>
                  <a:lnTo>
                    <a:pt x="221995" y="2933"/>
                  </a:lnTo>
                  <a:lnTo>
                    <a:pt x="224701" y="0"/>
                  </a:lnTo>
                  <a:lnTo>
                    <a:pt x="228053" y="0"/>
                  </a:lnTo>
                  <a:lnTo>
                    <a:pt x="231406" y="0"/>
                  </a:lnTo>
                  <a:lnTo>
                    <a:pt x="234099" y="2933"/>
                  </a:lnTo>
                  <a:lnTo>
                    <a:pt x="234099" y="6578"/>
                  </a:lnTo>
                  <a:close/>
                </a:path>
                <a:path w="234314" h="173990">
                  <a:moveTo>
                    <a:pt x="36334" y="154051"/>
                  </a:moveTo>
                  <a:lnTo>
                    <a:pt x="34905" y="161746"/>
                  </a:lnTo>
                  <a:lnTo>
                    <a:pt x="31010" y="168027"/>
                  </a:lnTo>
                  <a:lnTo>
                    <a:pt x="25233" y="172260"/>
                  </a:lnTo>
                  <a:lnTo>
                    <a:pt x="18160" y="173812"/>
                  </a:lnTo>
                  <a:lnTo>
                    <a:pt x="11096" y="172260"/>
                  </a:lnTo>
                  <a:lnTo>
                    <a:pt x="5322" y="168027"/>
                  </a:lnTo>
                  <a:lnTo>
                    <a:pt x="1428" y="161746"/>
                  </a:lnTo>
                  <a:lnTo>
                    <a:pt x="0" y="154051"/>
                  </a:lnTo>
                  <a:lnTo>
                    <a:pt x="1428" y="146368"/>
                  </a:lnTo>
                  <a:lnTo>
                    <a:pt x="5322" y="140090"/>
                  </a:lnTo>
                  <a:lnTo>
                    <a:pt x="11096" y="135855"/>
                  </a:lnTo>
                  <a:lnTo>
                    <a:pt x="18160" y="134302"/>
                  </a:lnTo>
                  <a:lnTo>
                    <a:pt x="25233" y="135855"/>
                  </a:lnTo>
                  <a:lnTo>
                    <a:pt x="31010" y="140090"/>
                  </a:lnTo>
                  <a:lnTo>
                    <a:pt x="34905" y="146368"/>
                  </a:lnTo>
                  <a:lnTo>
                    <a:pt x="36334" y="1540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109645" y="1521485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2580" y="0"/>
                  </a:moveTo>
                  <a:lnTo>
                    <a:pt x="6515" y="0"/>
                  </a:lnTo>
                  <a:lnTo>
                    <a:pt x="0" y="7086"/>
                  </a:lnTo>
                  <a:lnTo>
                    <a:pt x="0" y="24536"/>
                  </a:lnTo>
                  <a:lnTo>
                    <a:pt x="6515" y="31623"/>
                  </a:lnTo>
                  <a:lnTo>
                    <a:pt x="22580" y="31623"/>
                  </a:lnTo>
                  <a:lnTo>
                    <a:pt x="29082" y="24536"/>
                  </a:lnTo>
                  <a:lnTo>
                    <a:pt x="29082" y="15811"/>
                  </a:lnTo>
                  <a:lnTo>
                    <a:pt x="29082" y="7086"/>
                  </a:lnTo>
                  <a:lnTo>
                    <a:pt x="225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109645" y="1521485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9082" y="15811"/>
                  </a:moveTo>
                  <a:lnTo>
                    <a:pt x="29082" y="24536"/>
                  </a:lnTo>
                  <a:lnTo>
                    <a:pt x="22580" y="31623"/>
                  </a:lnTo>
                  <a:lnTo>
                    <a:pt x="14541" y="31623"/>
                  </a:lnTo>
                  <a:lnTo>
                    <a:pt x="6515" y="31623"/>
                  </a:lnTo>
                  <a:lnTo>
                    <a:pt x="0" y="24536"/>
                  </a:lnTo>
                  <a:lnTo>
                    <a:pt x="0" y="15811"/>
                  </a:lnTo>
                  <a:lnTo>
                    <a:pt x="0" y="7086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80" y="0"/>
                  </a:lnTo>
                  <a:lnTo>
                    <a:pt x="29082" y="7086"/>
                  </a:lnTo>
                  <a:lnTo>
                    <a:pt x="29082" y="158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124187" y="1529397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5" h="15875">
                  <a:moveTo>
                    <a:pt x="11290" y="0"/>
                  </a:moveTo>
                  <a:lnTo>
                    <a:pt x="3263" y="0"/>
                  </a:lnTo>
                  <a:lnTo>
                    <a:pt x="0" y="3543"/>
                  </a:lnTo>
                  <a:lnTo>
                    <a:pt x="0" y="12280"/>
                  </a:lnTo>
                  <a:lnTo>
                    <a:pt x="3263" y="15798"/>
                  </a:lnTo>
                  <a:lnTo>
                    <a:pt x="11290" y="15798"/>
                  </a:lnTo>
                  <a:lnTo>
                    <a:pt x="14541" y="12280"/>
                  </a:lnTo>
                  <a:lnTo>
                    <a:pt x="14541" y="7899"/>
                  </a:lnTo>
                  <a:lnTo>
                    <a:pt x="14541" y="3543"/>
                  </a:lnTo>
                  <a:lnTo>
                    <a:pt x="11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124187" y="1528749"/>
              <a:ext cx="215900" cy="40005"/>
            </a:xfrm>
            <a:custGeom>
              <a:avLst/>
              <a:gdLst/>
              <a:ahLst/>
              <a:cxnLst/>
              <a:rect l="l" t="t" r="r" b="b"/>
              <a:pathLst>
                <a:path w="215900" h="40005">
                  <a:moveTo>
                    <a:pt x="14541" y="8547"/>
                  </a:moveTo>
                  <a:lnTo>
                    <a:pt x="14541" y="12928"/>
                  </a:lnTo>
                  <a:lnTo>
                    <a:pt x="11290" y="16446"/>
                  </a:lnTo>
                  <a:lnTo>
                    <a:pt x="7277" y="16446"/>
                  </a:lnTo>
                  <a:lnTo>
                    <a:pt x="3263" y="16446"/>
                  </a:lnTo>
                  <a:lnTo>
                    <a:pt x="0" y="12928"/>
                  </a:lnTo>
                  <a:lnTo>
                    <a:pt x="0" y="8547"/>
                  </a:lnTo>
                  <a:lnTo>
                    <a:pt x="0" y="4191"/>
                  </a:lnTo>
                  <a:lnTo>
                    <a:pt x="3263" y="647"/>
                  </a:lnTo>
                  <a:lnTo>
                    <a:pt x="7277" y="647"/>
                  </a:lnTo>
                  <a:lnTo>
                    <a:pt x="11290" y="647"/>
                  </a:lnTo>
                  <a:lnTo>
                    <a:pt x="14541" y="4191"/>
                  </a:lnTo>
                  <a:lnTo>
                    <a:pt x="14541" y="8547"/>
                  </a:lnTo>
                  <a:close/>
                </a:path>
                <a:path w="215900" h="40005">
                  <a:moveTo>
                    <a:pt x="215341" y="19748"/>
                  </a:moveTo>
                  <a:lnTo>
                    <a:pt x="213914" y="27431"/>
                  </a:lnTo>
                  <a:lnTo>
                    <a:pt x="210021" y="33708"/>
                  </a:lnTo>
                  <a:lnTo>
                    <a:pt x="204245" y="37943"/>
                  </a:lnTo>
                  <a:lnTo>
                    <a:pt x="197167" y="39497"/>
                  </a:lnTo>
                  <a:lnTo>
                    <a:pt x="190091" y="37943"/>
                  </a:lnTo>
                  <a:lnTo>
                    <a:pt x="184319" y="33708"/>
                  </a:lnTo>
                  <a:lnTo>
                    <a:pt x="180431" y="27431"/>
                  </a:lnTo>
                  <a:lnTo>
                    <a:pt x="179006" y="19748"/>
                  </a:lnTo>
                  <a:lnTo>
                    <a:pt x="180431" y="12060"/>
                  </a:lnTo>
                  <a:lnTo>
                    <a:pt x="184319" y="5783"/>
                  </a:lnTo>
                  <a:lnTo>
                    <a:pt x="190091" y="1551"/>
                  </a:lnTo>
                  <a:lnTo>
                    <a:pt x="197167" y="0"/>
                  </a:lnTo>
                  <a:lnTo>
                    <a:pt x="204245" y="1551"/>
                  </a:lnTo>
                  <a:lnTo>
                    <a:pt x="210021" y="5783"/>
                  </a:lnTo>
                  <a:lnTo>
                    <a:pt x="213914" y="12060"/>
                  </a:lnTo>
                  <a:lnTo>
                    <a:pt x="215341" y="197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310464" y="1532699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2555" y="0"/>
                  </a:moveTo>
                  <a:lnTo>
                    <a:pt x="6515" y="0"/>
                  </a:lnTo>
                  <a:lnTo>
                    <a:pt x="0" y="7073"/>
                  </a:lnTo>
                  <a:lnTo>
                    <a:pt x="0" y="24523"/>
                  </a:lnTo>
                  <a:lnTo>
                    <a:pt x="6515" y="31584"/>
                  </a:lnTo>
                  <a:lnTo>
                    <a:pt x="22555" y="31584"/>
                  </a:lnTo>
                  <a:lnTo>
                    <a:pt x="29070" y="24523"/>
                  </a:lnTo>
                  <a:lnTo>
                    <a:pt x="29070" y="15798"/>
                  </a:lnTo>
                  <a:lnTo>
                    <a:pt x="29070" y="7073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310464" y="1532699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9070" y="15798"/>
                  </a:moveTo>
                  <a:lnTo>
                    <a:pt x="29070" y="24523"/>
                  </a:lnTo>
                  <a:lnTo>
                    <a:pt x="22555" y="31584"/>
                  </a:lnTo>
                  <a:lnTo>
                    <a:pt x="14541" y="31584"/>
                  </a:lnTo>
                  <a:lnTo>
                    <a:pt x="6515" y="31584"/>
                  </a:lnTo>
                  <a:lnTo>
                    <a:pt x="0" y="24523"/>
                  </a:lnTo>
                  <a:lnTo>
                    <a:pt x="0" y="15798"/>
                  </a:lnTo>
                  <a:lnTo>
                    <a:pt x="0" y="7073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55" y="0"/>
                  </a:lnTo>
                  <a:lnTo>
                    <a:pt x="29070" y="7073"/>
                  </a:lnTo>
                  <a:lnTo>
                    <a:pt x="29070" y="157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325006" y="1540611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11264" y="0"/>
                  </a:moveTo>
                  <a:lnTo>
                    <a:pt x="3238" y="0"/>
                  </a:lnTo>
                  <a:lnTo>
                    <a:pt x="0" y="3517"/>
                  </a:lnTo>
                  <a:lnTo>
                    <a:pt x="0" y="12255"/>
                  </a:lnTo>
                  <a:lnTo>
                    <a:pt x="3238" y="15773"/>
                  </a:lnTo>
                  <a:lnTo>
                    <a:pt x="11264" y="15773"/>
                  </a:lnTo>
                  <a:lnTo>
                    <a:pt x="14528" y="12255"/>
                  </a:lnTo>
                  <a:lnTo>
                    <a:pt x="14528" y="7886"/>
                  </a:lnTo>
                  <a:lnTo>
                    <a:pt x="14528" y="3517"/>
                  </a:lnTo>
                  <a:lnTo>
                    <a:pt x="112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314757" y="1540611"/>
              <a:ext cx="25400" cy="111125"/>
            </a:xfrm>
            <a:custGeom>
              <a:avLst/>
              <a:gdLst/>
              <a:ahLst/>
              <a:cxnLst/>
              <a:rect l="l" t="t" r="r" b="b"/>
              <a:pathLst>
                <a:path w="25400" h="111125">
                  <a:moveTo>
                    <a:pt x="24777" y="7886"/>
                  </a:moveTo>
                  <a:lnTo>
                    <a:pt x="24777" y="12255"/>
                  </a:lnTo>
                  <a:lnTo>
                    <a:pt x="21513" y="15773"/>
                  </a:lnTo>
                  <a:lnTo>
                    <a:pt x="17513" y="15773"/>
                  </a:lnTo>
                  <a:lnTo>
                    <a:pt x="13487" y="15773"/>
                  </a:lnTo>
                  <a:lnTo>
                    <a:pt x="10248" y="12255"/>
                  </a:lnTo>
                  <a:lnTo>
                    <a:pt x="10248" y="7886"/>
                  </a:lnTo>
                  <a:lnTo>
                    <a:pt x="10248" y="3517"/>
                  </a:lnTo>
                  <a:lnTo>
                    <a:pt x="13487" y="0"/>
                  </a:lnTo>
                  <a:lnTo>
                    <a:pt x="17513" y="0"/>
                  </a:lnTo>
                  <a:lnTo>
                    <a:pt x="21513" y="0"/>
                  </a:lnTo>
                  <a:lnTo>
                    <a:pt x="24777" y="3517"/>
                  </a:lnTo>
                  <a:lnTo>
                    <a:pt x="24777" y="7886"/>
                  </a:lnTo>
                  <a:close/>
                </a:path>
                <a:path w="25400" h="111125">
                  <a:moveTo>
                    <a:pt x="14528" y="102692"/>
                  </a:moveTo>
                  <a:lnTo>
                    <a:pt x="14528" y="107060"/>
                  </a:lnTo>
                  <a:lnTo>
                    <a:pt x="11277" y="110578"/>
                  </a:lnTo>
                  <a:lnTo>
                    <a:pt x="7264" y="110578"/>
                  </a:lnTo>
                  <a:lnTo>
                    <a:pt x="3251" y="110578"/>
                  </a:lnTo>
                  <a:lnTo>
                    <a:pt x="0" y="107060"/>
                  </a:lnTo>
                  <a:lnTo>
                    <a:pt x="0" y="102692"/>
                  </a:lnTo>
                  <a:lnTo>
                    <a:pt x="0" y="98323"/>
                  </a:lnTo>
                  <a:lnTo>
                    <a:pt x="3251" y="94792"/>
                  </a:lnTo>
                  <a:lnTo>
                    <a:pt x="7264" y="94792"/>
                  </a:lnTo>
                  <a:lnTo>
                    <a:pt x="11277" y="94792"/>
                  </a:lnTo>
                  <a:lnTo>
                    <a:pt x="14528" y="98323"/>
                  </a:lnTo>
                  <a:lnTo>
                    <a:pt x="14528" y="1026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17651" y="1636975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9029" y="0"/>
                  </a:moveTo>
                  <a:lnTo>
                    <a:pt x="2603" y="0"/>
                  </a:lnTo>
                  <a:lnTo>
                    <a:pt x="0" y="2832"/>
                  </a:lnTo>
                  <a:lnTo>
                    <a:pt x="0" y="9817"/>
                  </a:lnTo>
                  <a:lnTo>
                    <a:pt x="2603" y="12623"/>
                  </a:lnTo>
                  <a:lnTo>
                    <a:pt x="9029" y="12623"/>
                  </a:lnTo>
                  <a:lnTo>
                    <a:pt x="11633" y="9817"/>
                  </a:lnTo>
                  <a:lnTo>
                    <a:pt x="11633" y="6324"/>
                  </a:lnTo>
                  <a:lnTo>
                    <a:pt x="11633" y="2832"/>
                  </a:lnTo>
                  <a:lnTo>
                    <a:pt x="90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317651" y="1636975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11633" y="6324"/>
                  </a:moveTo>
                  <a:lnTo>
                    <a:pt x="11633" y="9817"/>
                  </a:lnTo>
                  <a:lnTo>
                    <a:pt x="9029" y="12623"/>
                  </a:lnTo>
                  <a:lnTo>
                    <a:pt x="5829" y="12623"/>
                  </a:lnTo>
                  <a:lnTo>
                    <a:pt x="2603" y="12623"/>
                  </a:lnTo>
                  <a:lnTo>
                    <a:pt x="0" y="9817"/>
                  </a:lnTo>
                  <a:lnTo>
                    <a:pt x="0" y="6324"/>
                  </a:lnTo>
                  <a:lnTo>
                    <a:pt x="0" y="2832"/>
                  </a:lnTo>
                  <a:lnTo>
                    <a:pt x="2603" y="0"/>
                  </a:lnTo>
                  <a:lnTo>
                    <a:pt x="5829" y="0"/>
                  </a:lnTo>
                  <a:lnTo>
                    <a:pt x="9029" y="0"/>
                  </a:lnTo>
                  <a:lnTo>
                    <a:pt x="11633" y="2832"/>
                  </a:lnTo>
                  <a:lnTo>
                    <a:pt x="11633" y="63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323480" y="1640150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495" y="0"/>
                  </a:moveTo>
                  <a:lnTo>
                    <a:pt x="1282" y="0"/>
                  </a:lnTo>
                  <a:lnTo>
                    <a:pt x="0" y="1397"/>
                  </a:lnTo>
                  <a:lnTo>
                    <a:pt x="0" y="4889"/>
                  </a:lnTo>
                  <a:lnTo>
                    <a:pt x="1282" y="6311"/>
                  </a:lnTo>
                  <a:lnTo>
                    <a:pt x="4495" y="6311"/>
                  </a:lnTo>
                  <a:lnTo>
                    <a:pt x="5803" y="4889"/>
                  </a:lnTo>
                  <a:lnTo>
                    <a:pt x="5803" y="3149"/>
                  </a:lnTo>
                  <a:lnTo>
                    <a:pt x="5803" y="1397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113956" y="1625519"/>
              <a:ext cx="215900" cy="20955"/>
            </a:xfrm>
            <a:custGeom>
              <a:avLst/>
              <a:gdLst/>
              <a:ahLst/>
              <a:cxnLst/>
              <a:rect l="l" t="t" r="r" b="b"/>
              <a:pathLst>
                <a:path w="215900" h="20955">
                  <a:moveTo>
                    <a:pt x="215328" y="17779"/>
                  </a:moveTo>
                  <a:lnTo>
                    <a:pt x="215328" y="19519"/>
                  </a:lnTo>
                  <a:lnTo>
                    <a:pt x="214020" y="20942"/>
                  </a:lnTo>
                  <a:lnTo>
                    <a:pt x="212420" y="20942"/>
                  </a:lnTo>
                  <a:lnTo>
                    <a:pt x="210807" y="20942"/>
                  </a:lnTo>
                  <a:lnTo>
                    <a:pt x="209524" y="19519"/>
                  </a:lnTo>
                  <a:lnTo>
                    <a:pt x="209524" y="17779"/>
                  </a:lnTo>
                  <a:lnTo>
                    <a:pt x="209524" y="16027"/>
                  </a:lnTo>
                  <a:lnTo>
                    <a:pt x="210807" y="14630"/>
                  </a:lnTo>
                  <a:lnTo>
                    <a:pt x="212420" y="14630"/>
                  </a:lnTo>
                  <a:lnTo>
                    <a:pt x="214020" y="14630"/>
                  </a:lnTo>
                  <a:lnTo>
                    <a:pt x="215328" y="16027"/>
                  </a:lnTo>
                  <a:lnTo>
                    <a:pt x="215328" y="17779"/>
                  </a:lnTo>
                  <a:close/>
                </a:path>
                <a:path w="215900" h="20955">
                  <a:moveTo>
                    <a:pt x="14516" y="7912"/>
                  </a:moveTo>
                  <a:lnTo>
                    <a:pt x="14516" y="12255"/>
                  </a:lnTo>
                  <a:lnTo>
                    <a:pt x="11277" y="15811"/>
                  </a:lnTo>
                  <a:lnTo>
                    <a:pt x="7264" y="15811"/>
                  </a:lnTo>
                  <a:lnTo>
                    <a:pt x="3251" y="15811"/>
                  </a:lnTo>
                  <a:lnTo>
                    <a:pt x="0" y="12255"/>
                  </a:lnTo>
                  <a:lnTo>
                    <a:pt x="0" y="7912"/>
                  </a:lnTo>
                  <a:lnTo>
                    <a:pt x="0" y="3530"/>
                  </a:lnTo>
                  <a:lnTo>
                    <a:pt x="3251" y="0"/>
                  </a:lnTo>
                  <a:lnTo>
                    <a:pt x="7264" y="0"/>
                  </a:lnTo>
                  <a:lnTo>
                    <a:pt x="11277" y="0"/>
                  </a:lnTo>
                  <a:lnTo>
                    <a:pt x="14516" y="3530"/>
                  </a:lnTo>
                  <a:lnTo>
                    <a:pt x="14516" y="79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116858" y="1627104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9029" y="0"/>
                  </a:moveTo>
                  <a:lnTo>
                    <a:pt x="2603" y="0"/>
                  </a:lnTo>
                  <a:lnTo>
                    <a:pt x="0" y="2844"/>
                  </a:lnTo>
                  <a:lnTo>
                    <a:pt x="0" y="9791"/>
                  </a:lnTo>
                  <a:lnTo>
                    <a:pt x="2603" y="12636"/>
                  </a:lnTo>
                  <a:lnTo>
                    <a:pt x="9029" y="12636"/>
                  </a:lnTo>
                  <a:lnTo>
                    <a:pt x="11620" y="9791"/>
                  </a:lnTo>
                  <a:lnTo>
                    <a:pt x="11620" y="6324"/>
                  </a:lnTo>
                  <a:lnTo>
                    <a:pt x="11620" y="2844"/>
                  </a:lnTo>
                  <a:lnTo>
                    <a:pt x="90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116858" y="1627104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11620" y="6324"/>
                  </a:moveTo>
                  <a:lnTo>
                    <a:pt x="11620" y="9791"/>
                  </a:lnTo>
                  <a:lnTo>
                    <a:pt x="9029" y="12636"/>
                  </a:lnTo>
                  <a:lnTo>
                    <a:pt x="5816" y="12636"/>
                  </a:lnTo>
                  <a:lnTo>
                    <a:pt x="2603" y="12636"/>
                  </a:lnTo>
                  <a:lnTo>
                    <a:pt x="0" y="9791"/>
                  </a:lnTo>
                  <a:lnTo>
                    <a:pt x="0" y="6324"/>
                  </a:lnTo>
                  <a:lnTo>
                    <a:pt x="0" y="2844"/>
                  </a:lnTo>
                  <a:lnTo>
                    <a:pt x="2603" y="0"/>
                  </a:lnTo>
                  <a:lnTo>
                    <a:pt x="5816" y="0"/>
                  </a:lnTo>
                  <a:lnTo>
                    <a:pt x="9029" y="0"/>
                  </a:lnTo>
                  <a:lnTo>
                    <a:pt x="11620" y="2844"/>
                  </a:lnTo>
                  <a:lnTo>
                    <a:pt x="11620" y="63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122674" y="1630254"/>
              <a:ext cx="6350" cy="6350"/>
            </a:xfrm>
            <a:custGeom>
              <a:avLst/>
              <a:gdLst/>
              <a:ahLst/>
              <a:cxnLst/>
              <a:rect l="l" t="t" r="r" b="b"/>
              <a:pathLst>
                <a:path w="6350" h="6350">
                  <a:moveTo>
                    <a:pt x="4508" y="0"/>
                  </a:moveTo>
                  <a:lnTo>
                    <a:pt x="1295" y="0"/>
                  </a:lnTo>
                  <a:lnTo>
                    <a:pt x="0" y="1435"/>
                  </a:lnTo>
                  <a:lnTo>
                    <a:pt x="0" y="4914"/>
                  </a:lnTo>
                  <a:lnTo>
                    <a:pt x="1295" y="6324"/>
                  </a:lnTo>
                  <a:lnTo>
                    <a:pt x="4508" y="6324"/>
                  </a:lnTo>
                  <a:lnTo>
                    <a:pt x="5803" y="4914"/>
                  </a:lnTo>
                  <a:lnTo>
                    <a:pt x="5803" y="3175"/>
                  </a:lnTo>
                  <a:lnTo>
                    <a:pt x="5803" y="1435"/>
                  </a:lnTo>
                  <a:lnTo>
                    <a:pt x="45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108704" y="1630254"/>
              <a:ext cx="30480" cy="871855"/>
            </a:xfrm>
            <a:custGeom>
              <a:avLst/>
              <a:gdLst/>
              <a:ahLst/>
              <a:cxnLst/>
              <a:rect l="l" t="t" r="r" b="b"/>
              <a:pathLst>
                <a:path w="30480" h="871855">
                  <a:moveTo>
                    <a:pt x="19773" y="3175"/>
                  </a:moveTo>
                  <a:lnTo>
                    <a:pt x="19773" y="4914"/>
                  </a:lnTo>
                  <a:lnTo>
                    <a:pt x="18478" y="6324"/>
                  </a:lnTo>
                  <a:lnTo>
                    <a:pt x="16865" y="6324"/>
                  </a:lnTo>
                  <a:lnTo>
                    <a:pt x="15265" y="6324"/>
                  </a:lnTo>
                  <a:lnTo>
                    <a:pt x="13969" y="4914"/>
                  </a:lnTo>
                  <a:lnTo>
                    <a:pt x="13969" y="3175"/>
                  </a:lnTo>
                  <a:lnTo>
                    <a:pt x="13969" y="1435"/>
                  </a:lnTo>
                  <a:lnTo>
                    <a:pt x="15265" y="0"/>
                  </a:lnTo>
                  <a:lnTo>
                    <a:pt x="16865" y="0"/>
                  </a:lnTo>
                  <a:lnTo>
                    <a:pt x="18478" y="0"/>
                  </a:lnTo>
                  <a:lnTo>
                    <a:pt x="19773" y="1435"/>
                  </a:lnTo>
                  <a:lnTo>
                    <a:pt x="19773" y="3175"/>
                  </a:lnTo>
                  <a:close/>
                </a:path>
                <a:path w="30480" h="871855">
                  <a:moveTo>
                    <a:pt x="30289" y="855091"/>
                  </a:moveTo>
                  <a:lnTo>
                    <a:pt x="30289" y="864196"/>
                  </a:lnTo>
                  <a:lnTo>
                    <a:pt x="23507" y="871562"/>
                  </a:lnTo>
                  <a:lnTo>
                    <a:pt x="15138" y="871562"/>
                  </a:lnTo>
                  <a:lnTo>
                    <a:pt x="6781" y="871562"/>
                  </a:lnTo>
                  <a:lnTo>
                    <a:pt x="0" y="864196"/>
                  </a:lnTo>
                  <a:lnTo>
                    <a:pt x="0" y="855091"/>
                  </a:lnTo>
                  <a:lnTo>
                    <a:pt x="0" y="845997"/>
                  </a:lnTo>
                  <a:lnTo>
                    <a:pt x="6781" y="838631"/>
                  </a:lnTo>
                  <a:lnTo>
                    <a:pt x="15138" y="838631"/>
                  </a:lnTo>
                  <a:lnTo>
                    <a:pt x="23507" y="838631"/>
                  </a:lnTo>
                  <a:lnTo>
                    <a:pt x="30289" y="845997"/>
                  </a:lnTo>
                  <a:lnTo>
                    <a:pt x="30289" y="8550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114776" y="2472199"/>
              <a:ext cx="24765" cy="26670"/>
            </a:xfrm>
            <a:custGeom>
              <a:avLst/>
              <a:gdLst/>
              <a:ahLst/>
              <a:cxnLst/>
              <a:rect l="l" t="t" r="r" b="b"/>
              <a:pathLst>
                <a:path w="24764" h="26669">
                  <a:moveTo>
                    <a:pt x="18796" y="0"/>
                  </a:moveTo>
                  <a:lnTo>
                    <a:pt x="5410" y="0"/>
                  </a:lnTo>
                  <a:lnTo>
                    <a:pt x="0" y="5880"/>
                  </a:lnTo>
                  <a:lnTo>
                    <a:pt x="0" y="20408"/>
                  </a:lnTo>
                  <a:lnTo>
                    <a:pt x="5410" y="26314"/>
                  </a:lnTo>
                  <a:lnTo>
                    <a:pt x="18796" y="26314"/>
                  </a:lnTo>
                  <a:lnTo>
                    <a:pt x="24218" y="20408"/>
                  </a:lnTo>
                  <a:lnTo>
                    <a:pt x="24218" y="13169"/>
                  </a:lnTo>
                  <a:lnTo>
                    <a:pt x="24218" y="5880"/>
                  </a:lnTo>
                  <a:lnTo>
                    <a:pt x="187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114776" y="2472199"/>
              <a:ext cx="24765" cy="26670"/>
            </a:xfrm>
            <a:custGeom>
              <a:avLst/>
              <a:gdLst/>
              <a:ahLst/>
              <a:cxnLst/>
              <a:rect l="l" t="t" r="r" b="b"/>
              <a:pathLst>
                <a:path w="24764" h="26669">
                  <a:moveTo>
                    <a:pt x="24218" y="13169"/>
                  </a:moveTo>
                  <a:lnTo>
                    <a:pt x="24218" y="20408"/>
                  </a:lnTo>
                  <a:lnTo>
                    <a:pt x="18796" y="26314"/>
                  </a:lnTo>
                  <a:lnTo>
                    <a:pt x="12090" y="26314"/>
                  </a:lnTo>
                  <a:lnTo>
                    <a:pt x="5410" y="26314"/>
                  </a:lnTo>
                  <a:lnTo>
                    <a:pt x="0" y="20408"/>
                  </a:lnTo>
                  <a:lnTo>
                    <a:pt x="0" y="13169"/>
                  </a:lnTo>
                  <a:lnTo>
                    <a:pt x="0" y="5880"/>
                  </a:lnTo>
                  <a:lnTo>
                    <a:pt x="5410" y="0"/>
                  </a:lnTo>
                  <a:lnTo>
                    <a:pt x="12090" y="0"/>
                  </a:lnTo>
                  <a:lnTo>
                    <a:pt x="18796" y="0"/>
                  </a:lnTo>
                  <a:lnTo>
                    <a:pt x="24218" y="5880"/>
                  </a:lnTo>
                  <a:lnTo>
                    <a:pt x="24218" y="131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126866" y="2478766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9423" y="0"/>
                  </a:moveTo>
                  <a:lnTo>
                    <a:pt x="2730" y="0"/>
                  </a:lnTo>
                  <a:lnTo>
                    <a:pt x="0" y="2959"/>
                  </a:lnTo>
                  <a:lnTo>
                    <a:pt x="0" y="10223"/>
                  </a:lnTo>
                  <a:lnTo>
                    <a:pt x="2730" y="13182"/>
                  </a:lnTo>
                  <a:lnTo>
                    <a:pt x="9423" y="13182"/>
                  </a:lnTo>
                  <a:lnTo>
                    <a:pt x="12128" y="10223"/>
                  </a:lnTo>
                  <a:lnTo>
                    <a:pt x="12128" y="6578"/>
                  </a:lnTo>
                  <a:lnTo>
                    <a:pt x="12128" y="2959"/>
                  </a:lnTo>
                  <a:lnTo>
                    <a:pt x="94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126866" y="2478766"/>
              <a:ext cx="213360" cy="44450"/>
            </a:xfrm>
            <a:custGeom>
              <a:avLst/>
              <a:gdLst/>
              <a:ahLst/>
              <a:cxnLst/>
              <a:rect l="l" t="t" r="r" b="b"/>
              <a:pathLst>
                <a:path w="213360" h="44450">
                  <a:moveTo>
                    <a:pt x="12128" y="6578"/>
                  </a:moveTo>
                  <a:lnTo>
                    <a:pt x="12128" y="10223"/>
                  </a:lnTo>
                  <a:lnTo>
                    <a:pt x="9423" y="13182"/>
                  </a:lnTo>
                  <a:lnTo>
                    <a:pt x="6070" y="13182"/>
                  </a:lnTo>
                  <a:lnTo>
                    <a:pt x="2730" y="13182"/>
                  </a:lnTo>
                  <a:lnTo>
                    <a:pt x="0" y="10223"/>
                  </a:lnTo>
                  <a:lnTo>
                    <a:pt x="0" y="6578"/>
                  </a:lnTo>
                  <a:lnTo>
                    <a:pt x="0" y="2959"/>
                  </a:lnTo>
                  <a:lnTo>
                    <a:pt x="2730" y="0"/>
                  </a:lnTo>
                  <a:lnTo>
                    <a:pt x="6070" y="0"/>
                  </a:lnTo>
                  <a:lnTo>
                    <a:pt x="9423" y="0"/>
                  </a:lnTo>
                  <a:lnTo>
                    <a:pt x="12128" y="2959"/>
                  </a:lnTo>
                  <a:lnTo>
                    <a:pt x="12128" y="6578"/>
                  </a:lnTo>
                  <a:close/>
                </a:path>
                <a:path w="213360" h="44450">
                  <a:moveTo>
                    <a:pt x="212928" y="27660"/>
                  </a:moveTo>
                  <a:lnTo>
                    <a:pt x="212928" y="36753"/>
                  </a:lnTo>
                  <a:lnTo>
                    <a:pt x="206146" y="44119"/>
                  </a:lnTo>
                  <a:lnTo>
                    <a:pt x="197789" y="44119"/>
                  </a:lnTo>
                  <a:lnTo>
                    <a:pt x="189420" y="44119"/>
                  </a:lnTo>
                  <a:lnTo>
                    <a:pt x="182638" y="36753"/>
                  </a:lnTo>
                  <a:lnTo>
                    <a:pt x="182638" y="27660"/>
                  </a:lnTo>
                  <a:lnTo>
                    <a:pt x="182638" y="18554"/>
                  </a:lnTo>
                  <a:lnTo>
                    <a:pt x="189420" y="11188"/>
                  </a:lnTo>
                  <a:lnTo>
                    <a:pt x="197789" y="11188"/>
                  </a:lnTo>
                  <a:lnTo>
                    <a:pt x="206146" y="11188"/>
                  </a:lnTo>
                  <a:lnTo>
                    <a:pt x="212928" y="18554"/>
                  </a:lnTo>
                  <a:lnTo>
                    <a:pt x="212928" y="276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315569" y="2493258"/>
              <a:ext cx="24765" cy="26670"/>
            </a:xfrm>
            <a:custGeom>
              <a:avLst/>
              <a:gdLst/>
              <a:ahLst/>
              <a:cxnLst/>
              <a:rect l="l" t="t" r="r" b="b"/>
              <a:pathLst>
                <a:path w="24764" h="26669">
                  <a:moveTo>
                    <a:pt x="18808" y="0"/>
                  </a:moveTo>
                  <a:lnTo>
                    <a:pt x="5422" y="0"/>
                  </a:lnTo>
                  <a:lnTo>
                    <a:pt x="0" y="5905"/>
                  </a:lnTo>
                  <a:lnTo>
                    <a:pt x="0" y="20434"/>
                  </a:lnTo>
                  <a:lnTo>
                    <a:pt x="5422" y="26339"/>
                  </a:lnTo>
                  <a:lnTo>
                    <a:pt x="18808" y="26339"/>
                  </a:lnTo>
                  <a:lnTo>
                    <a:pt x="24231" y="20434"/>
                  </a:lnTo>
                  <a:lnTo>
                    <a:pt x="24231" y="13169"/>
                  </a:lnTo>
                  <a:lnTo>
                    <a:pt x="24231" y="5905"/>
                  </a:lnTo>
                  <a:lnTo>
                    <a:pt x="188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315569" y="2493258"/>
              <a:ext cx="24765" cy="26670"/>
            </a:xfrm>
            <a:custGeom>
              <a:avLst/>
              <a:gdLst/>
              <a:ahLst/>
              <a:cxnLst/>
              <a:rect l="l" t="t" r="r" b="b"/>
              <a:pathLst>
                <a:path w="24764" h="26669">
                  <a:moveTo>
                    <a:pt x="24231" y="13169"/>
                  </a:moveTo>
                  <a:lnTo>
                    <a:pt x="24231" y="20434"/>
                  </a:lnTo>
                  <a:lnTo>
                    <a:pt x="18808" y="26339"/>
                  </a:lnTo>
                  <a:lnTo>
                    <a:pt x="12103" y="26339"/>
                  </a:lnTo>
                  <a:lnTo>
                    <a:pt x="5422" y="26339"/>
                  </a:lnTo>
                  <a:lnTo>
                    <a:pt x="0" y="20434"/>
                  </a:lnTo>
                  <a:lnTo>
                    <a:pt x="0" y="13169"/>
                  </a:lnTo>
                  <a:lnTo>
                    <a:pt x="0" y="5905"/>
                  </a:lnTo>
                  <a:lnTo>
                    <a:pt x="5422" y="0"/>
                  </a:lnTo>
                  <a:lnTo>
                    <a:pt x="12103" y="0"/>
                  </a:lnTo>
                  <a:lnTo>
                    <a:pt x="18808" y="0"/>
                  </a:lnTo>
                  <a:lnTo>
                    <a:pt x="24231" y="5905"/>
                  </a:lnTo>
                  <a:lnTo>
                    <a:pt x="24231" y="131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327672" y="2499837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9423" y="0"/>
                  </a:moveTo>
                  <a:lnTo>
                    <a:pt x="2717" y="0"/>
                  </a:lnTo>
                  <a:lnTo>
                    <a:pt x="0" y="2946"/>
                  </a:lnTo>
                  <a:lnTo>
                    <a:pt x="0" y="10210"/>
                  </a:lnTo>
                  <a:lnTo>
                    <a:pt x="2717" y="13169"/>
                  </a:lnTo>
                  <a:lnTo>
                    <a:pt x="9423" y="13169"/>
                  </a:lnTo>
                  <a:lnTo>
                    <a:pt x="12128" y="10210"/>
                  </a:lnTo>
                  <a:lnTo>
                    <a:pt x="12128" y="6591"/>
                  </a:lnTo>
                  <a:lnTo>
                    <a:pt x="12128" y="2946"/>
                  </a:lnTo>
                  <a:lnTo>
                    <a:pt x="94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104368" y="2312182"/>
              <a:ext cx="235585" cy="201295"/>
            </a:xfrm>
            <a:custGeom>
              <a:avLst/>
              <a:gdLst/>
              <a:ahLst/>
              <a:cxnLst/>
              <a:rect l="l" t="t" r="r" b="b"/>
              <a:pathLst>
                <a:path w="235585" h="201294">
                  <a:moveTo>
                    <a:pt x="235432" y="194246"/>
                  </a:moveTo>
                  <a:lnTo>
                    <a:pt x="235432" y="197865"/>
                  </a:lnTo>
                  <a:lnTo>
                    <a:pt x="232727" y="200825"/>
                  </a:lnTo>
                  <a:lnTo>
                    <a:pt x="229374" y="200825"/>
                  </a:lnTo>
                  <a:lnTo>
                    <a:pt x="226021" y="200825"/>
                  </a:lnTo>
                  <a:lnTo>
                    <a:pt x="223304" y="197865"/>
                  </a:lnTo>
                  <a:lnTo>
                    <a:pt x="223304" y="194246"/>
                  </a:lnTo>
                  <a:lnTo>
                    <a:pt x="223304" y="190601"/>
                  </a:lnTo>
                  <a:lnTo>
                    <a:pt x="226021" y="187655"/>
                  </a:lnTo>
                  <a:lnTo>
                    <a:pt x="229374" y="187655"/>
                  </a:lnTo>
                  <a:lnTo>
                    <a:pt x="232727" y="187655"/>
                  </a:lnTo>
                  <a:lnTo>
                    <a:pt x="235432" y="190601"/>
                  </a:lnTo>
                  <a:lnTo>
                    <a:pt x="235432" y="194246"/>
                  </a:lnTo>
                  <a:close/>
                </a:path>
                <a:path w="235585" h="201294">
                  <a:moveTo>
                    <a:pt x="36334" y="19773"/>
                  </a:moveTo>
                  <a:lnTo>
                    <a:pt x="34907" y="27459"/>
                  </a:lnTo>
                  <a:lnTo>
                    <a:pt x="31016" y="33732"/>
                  </a:lnTo>
                  <a:lnTo>
                    <a:pt x="25244" y="37960"/>
                  </a:lnTo>
                  <a:lnTo>
                    <a:pt x="18173" y="39509"/>
                  </a:lnTo>
                  <a:lnTo>
                    <a:pt x="11096" y="37960"/>
                  </a:lnTo>
                  <a:lnTo>
                    <a:pt x="5319" y="33732"/>
                  </a:lnTo>
                  <a:lnTo>
                    <a:pt x="1426" y="27459"/>
                  </a:lnTo>
                  <a:lnTo>
                    <a:pt x="0" y="19773"/>
                  </a:lnTo>
                  <a:lnTo>
                    <a:pt x="1426" y="12076"/>
                  </a:lnTo>
                  <a:lnTo>
                    <a:pt x="5319" y="5791"/>
                  </a:lnTo>
                  <a:lnTo>
                    <a:pt x="11096" y="1553"/>
                  </a:lnTo>
                  <a:lnTo>
                    <a:pt x="18173" y="0"/>
                  </a:lnTo>
                  <a:lnTo>
                    <a:pt x="25244" y="1553"/>
                  </a:lnTo>
                  <a:lnTo>
                    <a:pt x="31016" y="5791"/>
                  </a:lnTo>
                  <a:lnTo>
                    <a:pt x="34907" y="12076"/>
                  </a:lnTo>
                  <a:lnTo>
                    <a:pt x="36334" y="197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111630" y="2316153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2567" y="0"/>
                  </a:moveTo>
                  <a:lnTo>
                    <a:pt x="6515" y="0"/>
                  </a:lnTo>
                  <a:lnTo>
                    <a:pt x="0" y="7073"/>
                  </a:lnTo>
                  <a:lnTo>
                    <a:pt x="0" y="24523"/>
                  </a:lnTo>
                  <a:lnTo>
                    <a:pt x="6515" y="31597"/>
                  </a:lnTo>
                  <a:lnTo>
                    <a:pt x="22567" y="31597"/>
                  </a:lnTo>
                  <a:lnTo>
                    <a:pt x="29070" y="24523"/>
                  </a:lnTo>
                  <a:lnTo>
                    <a:pt x="29070" y="15798"/>
                  </a:lnTo>
                  <a:lnTo>
                    <a:pt x="29070" y="7073"/>
                  </a:lnTo>
                  <a:lnTo>
                    <a:pt x="225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111630" y="2316153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9070" y="15798"/>
                  </a:moveTo>
                  <a:lnTo>
                    <a:pt x="29070" y="24523"/>
                  </a:lnTo>
                  <a:lnTo>
                    <a:pt x="22567" y="31597"/>
                  </a:lnTo>
                  <a:lnTo>
                    <a:pt x="14541" y="31597"/>
                  </a:lnTo>
                  <a:lnTo>
                    <a:pt x="6515" y="31597"/>
                  </a:lnTo>
                  <a:lnTo>
                    <a:pt x="0" y="24523"/>
                  </a:lnTo>
                  <a:lnTo>
                    <a:pt x="0" y="15798"/>
                  </a:lnTo>
                  <a:lnTo>
                    <a:pt x="0" y="7073"/>
                  </a:lnTo>
                  <a:lnTo>
                    <a:pt x="6515" y="0"/>
                  </a:lnTo>
                  <a:lnTo>
                    <a:pt x="14541" y="0"/>
                  </a:lnTo>
                  <a:lnTo>
                    <a:pt x="22567" y="0"/>
                  </a:lnTo>
                  <a:lnTo>
                    <a:pt x="29070" y="7073"/>
                  </a:lnTo>
                  <a:lnTo>
                    <a:pt x="29070" y="157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126172" y="2324040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5" h="15875">
                  <a:moveTo>
                    <a:pt x="11290" y="0"/>
                  </a:moveTo>
                  <a:lnTo>
                    <a:pt x="3251" y="0"/>
                  </a:lnTo>
                  <a:lnTo>
                    <a:pt x="0" y="3543"/>
                  </a:lnTo>
                  <a:lnTo>
                    <a:pt x="0" y="12280"/>
                  </a:lnTo>
                  <a:lnTo>
                    <a:pt x="3251" y="15811"/>
                  </a:lnTo>
                  <a:lnTo>
                    <a:pt x="11290" y="15811"/>
                  </a:lnTo>
                  <a:lnTo>
                    <a:pt x="14528" y="12280"/>
                  </a:lnTo>
                  <a:lnTo>
                    <a:pt x="14528" y="7912"/>
                  </a:lnTo>
                  <a:lnTo>
                    <a:pt x="14528" y="3543"/>
                  </a:lnTo>
                  <a:lnTo>
                    <a:pt x="11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126172" y="2324040"/>
              <a:ext cx="217804" cy="48260"/>
            </a:xfrm>
            <a:custGeom>
              <a:avLst/>
              <a:gdLst/>
              <a:ahLst/>
              <a:cxnLst/>
              <a:rect l="l" t="t" r="r" b="b"/>
              <a:pathLst>
                <a:path w="217804" h="48260">
                  <a:moveTo>
                    <a:pt x="14528" y="7912"/>
                  </a:moveTo>
                  <a:lnTo>
                    <a:pt x="14528" y="12280"/>
                  </a:lnTo>
                  <a:lnTo>
                    <a:pt x="11290" y="15811"/>
                  </a:lnTo>
                  <a:lnTo>
                    <a:pt x="7264" y="15811"/>
                  </a:lnTo>
                  <a:lnTo>
                    <a:pt x="3251" y="15811"/>
                  </a:lnTo>
                  <a:lnTo>
                    <a:pt x="0" y="12280"/>
                  </a:lnTo>
                  <a:lnTo>
                    <a:pt x="0" y="7912"/>
                  </a:lnTo>
                  <a:lnTo>
                    <a:pt x="0" y="3543"/>
                  </a:lnTo>
                  <a:lnTo>
                    <a:pt x="3251" y="0"/>
                  </a:lnTo>
                  <a:lnTo>
                    <a:pt x="7264" y="0"/>
                  </a:lnTo>
                  <a:lnTo>
                    <a:pt x="11290" y="0"/>
                  </a:lnTo>
                  <a:lnTo>
                    <a:pt x="14528" y="3543"/>
                  </a:lnTo>
                  <a:lnTo>
                    <a:pt x="14528" y="7912"/>
                  </a:lnTo>
                  <a:close/>
                </a:path>
                <a:path w="217804" h="48260">
                  <a:moveTo>
                    <a:pt x="217309" y="28321"/>
                  </a:moveTo>
                  <a:lnTo>
                    <a:pt x="215882" y="36009"/>
                  </a:lnTo>
                  <a:lnTo>
                    <a:pt x="211991" y="42286"/>
                  </a:lnTo>
                  <a:lnTo>
                    <a:pt x="206219" y="46517"/>
                  </a:lnTo>
                  <a:lnTo>
                    <a:pt x="199148" y="48069"/>
                  </a:lnTo>
                  <a:lnTo>
                    <a:pt x="192069" y="46517"/>
                  </a:lnTo>
                  <a:lnTo>
                    <a:pt x="186288" y="42286"/>
                  </a:lnTo>
                  <a:lnTo>
                    <a:pt x="182391" y="36009"/>
                  </a:lnTo>
                  <a:lnTo>
                    <a:pt x="180962" y="28321"/>
                  </a:lnTo>
                  <a:lnTo>
                    <a:pt x="182391" y="20632"/>
                  </a:lnTo>
                  <a:lnTo>
                    <a:pt x="186288" y="14355"/>
                  </a:lnTo>
                  <a:lnTo>
                    <a:pt x="192069" y="10124"/>
                  </a:lnTo>
                  <a:lnTo>
                    <a:pt x="199148" y="8572"/>
                  </a:lnTo>
                  <a:lnTo>
                    <a:pt x="206219" y="10124"/>
                  </a:lnTo>
                  <a:lnTo>
                    <a:pt x="211991" y="14355"/>
                  </a:lnTo>
                  <a:lnTo>
                    <a:pt x="215882" y="20632"/>
                  </a:lnTo>
                  <a:lnTo>
                    <a:pt x="217309" y="2832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314414" y="2336570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2567" y="0"/>
                  </a:moveTo>
                  <a:lnTo>
                    <a:pt x="6502" y="0"/>
                  </a:lnTo>
                  <a:lnTo>
                    <a:pt x="0" y="7061"/>
                  </a:lnTo>
                  <a:lnTo>
                    <a:pt x="0" y="24498"/>
                  </a:lnTo>
                  <a:lnTo>
                    <a:pt x="6502" y="31597"/>
                  </a:lnTo>
                  <a:lnTo>
                    <a:pt x="22567" y="31597"/>
                  </a:lnTo>
                  <a:lnTo>
                    <a:pt x="29070" y="24498"/>
                  </a:lnTo>
                  <a:lnTo>
                    <a:pt x="29070" y="15786"/>
                  </a:lnTo>
                  <a:lnTo>
                    <a:pt x="29070" y="7061"/>
                  </a:lnTo>
                  <a:lnTo>
                    <a:pt x="225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314414" y="2336570"/>
              <a:ext cx="29209" cy="31750"/>
            </a:xfrm>
            <a:custGeom>
              <a:avLst/>
              <a:gdLst/>
              <a:ahLst/>
              <a:cxnLst/>
              <a:rect l="l" t="t" r="r" b="b"/>
              <a:pathLst>
                <a:path w="29210" h="31750">
                  <a:moveTo>
                    <a:pt x="29070" y="15786"/>
                  </a:moveTo>
                  <a:lnTo>
                    <a:pt x="29070" y="24498"/>
                  </a:lnTo>
                  <a:lnTo>
                    <a:pt x="22567" y="31597"/>
                  </a:lnTo>
                  <a:lnTo>
                    <a:pt x="14528" y="31597"/>
                  </a:lnTo>
                  <a:lnTo>
                    <a:pt x="6502" y="31597"/>
                  </a:lnTo>
                  <a:lnTo>
                    <a:pt x="0" y="24498"/>
                  </a:lnTo>
                  <a:lnTo>
                    <a:pt x="0" y="15786"/>
                  </a:lnTo>
                  <a:lnTo>
                    <a:pt x="0" y="7061"/>
                  </a:lnTo>
                  <a:lnTo>
                    <a:pt x="6502" y="0"/>
                  </a:lnTo>
                  <a:lnTo>
                    <a:pt x="14528" y="0"/>
                  </a:lnTo>
                  <a:lnTo>
                    <a:pt x="22567" y="0"/>
                  </a:lnTo>
                  <a:lnTo>
                    <a:pt x="29070" y="7061"/>
                  </a:lnTo>
                  <a:lnTo>
                    <a:pt x="29070" y="157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328943" y="2344456"/>
              <a:ext cx="14604" cy="15875"/>
            </a:xfrm>
            <a:custGeom>
              <a:avLst/>
              <a:gdLst/>
              <a:ahLst/>
              <a:cxnLst/>
              <a:rect l="l" t="t" r="r" b="b"/>
              <a:pathLst>
                <a:path w="14604" h="15875">
                  <a:moveTo>
                    <a:pt x="11277" y="0"/>
                  </a:moveTo>
                  <a:lnTo>
                    <a:pt x="3251" y="0"/>
                  </a:lnTo>
                  <a:lnTo>
                    <a:pt x="0" y="3543"/>
                  </a:lnTo>
                  <a:lnTo>
                    <a:pt x="0" y="12280"/>
                  </a:lnTo>
                  <a:lnTo>
                    <a:pt x="3251" y="15798"/>
                  </a:lnTo>
                  <a:lnTo>
                    <a:pt x="11277" y="15798"/>
                  </a:lnTo>
                  <a:lnTo>
                    <a:pt x="14541" y="12280"/>
                  </a:lnTo>
                  <a:lnTo>
                    <a:pt x="14541" y="7899"/>
                  </a:lnTo>
                  <a:lnTo>
                    <a:pt x="14541" y="3543"/>
                  </a:lnTo>
                  <a:lnTo>
                    <a:pt x="112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067234" y="2112491"/>
              <a:ext cx="334645" cy="248285"/>
            </a:xfrm>
            <a:custGeom>
              <a:avLst/>
              <a:gdLst/>
              <a:ahLst/>
              <a:cxnLst/>
              <a:rect l="l" t="t" r="r" b="b"/>
              <a:pathLst>
                <a:path w="334645" h="248285">
                  <a:moveTo>
                    <a:pt x="276250" y="239864"/>
                  </a:moveTo>
                  <a:lnTo>
                    <a:pt x="276250" y="244246"/>
                  </a:lnTo>
                  <a:lnTo>
                    <a:pt x="272986" y="247764"/>
                  </a:lnTo>
                  <a:lnTo>
                    <a:pt x="268986" y="247764"/>
                  </a:lnTo>
                  <a:lnTo>
                    <a:pt x="264960" y="247764"/>
                  </a:lnTo>
                  <a:lnTo>
                    <a:pt x="261708" y="244246"/>
                  </a:lnTo>
                  <a:lnTo>
                    <a:pt x="261708" y="239864"/>
                  </a:lnTo>
                  <a:lnTo>
                    <a:pt x="261708" y="235508"/>
                  </a:lnTo>
                  <a:lnTo>
                    <a:pt x="264960" y="231965"/>
                  </a:lnTo>
                  <a:lnTo>
                    <a:pt x="268986" y="231965"/>
                  </a:lnTo>
                  <a:lnTo>
                    <a:pt x="272986" y="231965"/>
                  </a:lnTo>
                  <a:lnTo>
                    <a:pt x="276250" y="235508"/>
                  </a:lnTo>
                  <a:lnTo>
                    <a:pt x="276250" y="239864"/>
                  </a:lnTo>
                  <a:close/>
                </a:path>
                <a:path w="334645" h="248285">
                  <a:moveTo>
                    <a:pt x="334454" y="113245"/>
                  </a:moveTo>
                  <a:lnTo>
                    <a:pt x="334454" y="120510"/>
                  </a:lnTo>
                  <a:lnTo>
                    <a:pt x="327533" y="126415"/>
                  </a:lnTo>
                  <a:lnTo>
                    <a:pt x="318973" y="126415"/>
                  </a:lnTo>
                  <a:lnTo>
                    <a:pt x="310426" y="126415"/>
                  </a:lnTo>
                  <a:lnTo>
                    <a:pt x="303517" y="120510"/>
                  </a:lnTo>
                  <a:lnTo>
                    <a:pt x="303517" y="113245"/>
                  </a:lnTo>
                  <a:lnTo>
                    <a:pt x="303517" y="105981"/>
                  </a:lnTo>
                  <a:lnTo>
                    <a:pt x="310426" y="100076"/>
                  </a:lnTo>
                  <a:lnTo>
                    <a:pt x="318973" y="100076"/>
                  </a:lnTo>
                  <a:lnTo>
                    <a:pt x="327533" y="100076"/>
                  </a:lnTo>
                  <a:lnTo>
                    <a:pt x="334454" y="105981"/>
                  </a:lnTo>
                  <a:lnTo>
                    <a:pt x="334454" y="113245"/>
                  </a:lnTo>
                  <a:close/>
                </a:path>
                <a:path w="334645" h="248285">
                  <a:moveTo>
                    <a:pt x="0" y="19748"/>
                  </a:moveTo>
                  <a:lnTo>
                    <a:pt x="0" y="0"/>
                  </a:lnTo>
                  <a:lnTo>
                    <a:pt x="29629" y="1333"/>
                  </a:lnTo>
                  <a:lnTo>
                    <a:pt x="29629" y="22390"/>
                  </a:lnTo>
                  <a:lnTo>
                    <a:pt x="0" y="197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964531" y="2176357"/>
              <a:ext cx="28575" cy="30480"/>
            </a:xfrm>
            <a:custGeom>
              <a:avLst/>
              <a:gdLst/>
              <a:ahLst/>
              <a:cxnLst/>
              <a:rect l="l" t="t" r="r" b="b"/>
              <a:pathLst>
                <a:path w="28575" h="30480">
                  <a:moveTo>
                    <a:pt x="21958" y="0"/>
                  </a:moveTo>
                  <a:lnTo>
                    <a:pt x="6337" y="0"/>
                  </a:lnTo>
                  <a:lnTo>
                    <a:pt x="0" y="6781"/>
                  </a:lnTo>
                  <a:lnTo>
                    <a:pt x="0" y="23494"/>
                  </a:lnTo>
                  <a:lnTo>
                    <a:pt x="6337" y="30276"/>
                  </a:lnTo>
                  <a:lnTo>
                    <a:pt x="21958" y="30276"/>
                  </a:lnTo>
                  <a:lnTo>
                    <a:pt x="28308" y="23494"/>
                  </a:lnTo>
                  <a:lnTo>
                    <a:pt x="28308" y="15151"/>
                  </a:lnTo>
                  <a:lnTo>
                    <a:pt x="28308" y="6781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964531" y="2176357"/>
              <a:ext cx="28575" cy="30480"/>
            </a:xfrm>
            <a:custGeom>
              <a:avLst/>
              <a:gdLst/>
              <a:ahLst/>
              <a:cxnLst/>
              <a:rect l="l" t="t" r="r" b="b"/>
              <a:pathLst>
                <a:path w="28575" h="30480">
                  <a:moveTo>
                    <a:pt x="28308" y="15151"/>
                  </a:moveTo>
                  <a:lnTo>
                    <a:pt x="28308" y="23494"/>
                  </a:lnTo>
                  <a:lnTo>
                    <a:pt x="21958" y="30276"/>
                  </a:lnTo>
                  <a:lnTo>
                    <a:pt x="14147" y="30276"/>
                  </a:lnTo>
                  <a:lnTo>
                    <a:pt x="6337" y="30276"/>
                  </a:lnTo>
                  <a:lnTo>
                    <a:pt x="0" y="23494"/>
                  </a:lnTo>
                  <a:lnTo>
                    <a:pt x="0" y="15151"/>
                  </a:lnTo>
                  <a:lnTo>
                    <a:pt x="0" y="6781"/>
                  </a:lnTo>
                  <a:lnTo>
                    <a:pt x="6337" y="0"/>
                  </a:lnTo>
                  <a:lnTo>
                    <a:pt x="14147" y="0"/>
                  </a:lnTo>
                  <a:lnTo>
                    <a:pt x="21958" y="0"/>
                  </a:lnTo>
                  <a:lnTo>
                    <a:pt x="28308" y="6781"/>
                  </a:lnTo>
                  <a:lnTo>
                    <a:pt x="28308" y="151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969412" y="21908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3022" y="0"/>
                  </a:moveTo>
                  <a:lnTo>
                    <a:pt x="0" y="5219"/>
                  </a:lnTo>
                  <a:lnTo>
                    <a:pt x="6032" y="5219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975054" y="2182926"/>
              <a:ext cx="11430" cy="16510"/>
            </a:xfrm>
            <a:custGeom>
              <a:avLst/>
              <a:gdLst/>
              <a:ahLst/>
              <a:cxnLst/>
              <a:rect l="l" t="t" r="r" b="b"/>
              <a:pathLst>
                <a:path w="11430" h="16510">
                  <a:moveTo>
                    <a:pt x="0" y="0"/>
                  </a:moveTo>
                  <a:lnTo>
                    <a:pt x="11201" y="16471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512944" y="1543015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0" y="0"/>
                  </a:moveTo>
                  <a:lnTo>
                    <a:pt x="673" y="9220"/>
                  </a:lnTo>
                </a:path>
              </a:pathLst>
            </a:custGeom>
            <a:ln w="25400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499131" y="1555015"/>
              <a:ext cx="31750" cy="215265"/>
            </a:xfrm>
            <a:custGeom>
              <a:avLst/>
              <a:gdLst/>
              <a:ahLst/>
              <a:cxnLst/>
              <a:rect l="l" t="t" r="r" b="b"/>
              <a:pathLst>
                <a:path w="31750" h="215264">
                  <a:moveTo>
                    <a:pt x="31584" y="12357"/>
                  </a:moveTo>
                  <a:lnTo>
                    <a:pt x="31584" y="19151"/>
                  </a:lnTo>
                  <a:lnTo>
                    <a:pt x="25742" y="24701"/>
                  </a:lnTo>
                  <a:lnTo>
                    <a:pt x="18503" y="24701"/>
                  </a:lnTo>
                  <a:lnTo>
                    <a:pt x="11264" y="24701"/>
                  </a:lnTo>
                  <a:lnTo>
                    <a:pt x="5422" y="19151"/>
                  </a:lnTo>
                  <a:lnTo>
                    <a:pt x="5422" y="12357"/>
                  </a:lnTo>
                  <a:lnTo>
                    <a:pt x="5422" y="5537"/>
                  </a:lnTo>
                  <a:lnTo>
                    <a:pt x="11264" y="0"/>
                  </a:lnTo>
                  <a:lnTo>
                    <a:pt x="18503" y="0"/>
                  </a:lnTo>
                  <a:lnTo>
                    <a:pt x="25742" y="0"/>
                  </a:lnTo>
                  <a:lnTo>
                    <a:pt x="31584" y="5537"/>
                  </a:lnTo>
                  <a:lnTo>
                    <a:pt x="31584" y="12357"/>
                  </a:lnTo>
                  <a:close/>
                </a:path>
                <a:path w="31750" h="215264">
                  <a:moveTo>
                    <a:pt x="12827" y="16802"/>
                  </a:moveTo>
                  <a:lnTo>
                    <a:pt x="24180" y="7912"/>
                  </a:lnTo>
                </a:path>
                <a:path w="31750" h="215264">
                  <a:moveTo>
                    <a:pt x="22961" y="18008"/>
                  </a:moveTo>
                  <a:lnTo>
                    <a:pt x="14058" y="6680"/>
                  </a:lnTo>
                </a:path>
                <a:path w="31750" h="215264">
                  <a:moveTo>
                    <a:pt x="27647" y="176949"/>
                  </a:moveTo>
                  <a:lnTo>
                    <a:pt x="635" y="176949"/>
                  </a:lnTo>
                  <a:lnTo>
                    <a:pt x="0" y="211835"/>
                  </a:lnTo>
                  <a:lnTo>
                    <a:pt x="23685" y="21512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512286" y="1734607"/>
              <a:ext cx="9525" cy="29845"/>
            </a:xfrm>
            <a:custGeom>
              <a:avLst/>
              <a:gdLst/>
              <a:ahLst/>
              <a:cxnLst/>
              <a:rect l="l" t="t" r="r" b="b"/>
              <a:pathLst>
                <a:path w="9525" h="29844">
                  <a:moveTo>
                    <a:pt x="9220" y="0"/>
                  </a:moveTo>
                  <a:lnTo>
                    <a:pt x="0" y="0"/>
                  </a:lnTo>
                  <a:lnTo>
                    <a:pt x="0" y="27635"/>
                  </a:lnTo>
                  <a:lnTo>
                    <a:pt x="9220" y="29616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512286" y="1734607"/>
              <a:ext cx="9525" cy="29845"/>
            </a:xfrm>
            <a:custGeom>
              <a:avLst/>
              <a:gdLst/>
              <a:ahLst/>
              <a:cxnLst/>
              <a:rect l="l" t="t" r="r" b="b"/>
              <a:pathLst>
                <a:path w="9525" h="29844">
                  <a:moveTo>
                    <a:pt x="0" y="0"/>
                  </a:moveTo>
                  <a:lnTo>
                    <a:pt x="9220" y="0"/>
                  </a:lnTo>
                  <a:lnTo>
                    <a:pt x="9220" y="29616"/>
                  </a:lnTo>
                  <a:lnTo>
                    <a:pt x="0" y="2763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374035" y="1817552"/>
              <a:ext cx="130175" cy="28575"/>
            </a:xfrm>
            <a:custGeom>
              <a:avLst/>
              <a:gdLst/>
              <a:ahLst/>
              <a:cxnLst/>
              <a:rect l="l" t="t" r="r" b="b"/>
              <a:pathLst>
                <a:path w="130175" h="28575">
                  <a:moveTo>
                    <a:pt x="660" y="0"/>
                  </a:moveTo>
                  <a:lnTo>
                    <a:pt x="0" y="19748"/>
                  </a:lnTo>
                  <a:lnTo>
                    <a:pt x="129032" y="28295"/>
                  </a:lnTo>
                  <a:lnTo>
                    <a:pt x="129705" y="7238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439212" y="1821497"/>
              <a:ext cx="0" cy="19685"/>
            </a:xfrm>
            <a:custGeom>
              <a:avLst/>
              <a:gdLst/>
              <a:ahLst/>
              <a:cxnLst/>
              <a:rect l="l" t="t" r="r" b="b"/>
              <a:pathLst>
                <a:path h="19685">
                  <a:moveTo>
                    <a:pt x="-6350" y="9550"/>
                  </a:moveTo>
                  <a:lnTo>
                    <a:pt x="6350" y="9550"/>
                  </a:lnTo>
                </a:path>
              </a:pathLst>
            </a:custGeom>
            <a:ln w="19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370085" y="1816239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5">
                  <a:moveTo>
                    <a:pt x="-6350" y="10198"/>
                  </a:moveTo>
                  <a:lnTo>
                    <a:pt x="6350" y="10198"/>
                  </a:lnTo>
                </a:path>
              </a:pathLst>
            </a:custGeom>
            <a:ln w="203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2923045" y="1592402"/>
              <a:ext cx="603885" cy="30480"/>
            </a:xfrm>
            <a:custGeom>
              <a:avLst/>
              <a:gdLst/>
              <a:ahLst/>
              <a:cxnLst/>
              <a:rect l="l" t="t" r="r" b="b"/>
              <a:pathLst>
                <a:path w="603885" h="30480">
                  <a:moveTo>
                    <a:pt x="603732" y="3026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925197" y="1529342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69" h="24765">
                  <a:moveTo>
                    <a:pt x="26162" y="12357"/>
                  </a:moveTo>
                  <a:lnTo>
                    <a:pt x="26162" y="19151"/>
                  </a:lnTo>
                  <a:lnTo>
                    <a:pt x="20320" y="24701"/>
                  </a:lnTo>
                  <a:lnTo>
                    <a:pt x="13081" y="24701"/>
                  </a:lnTo>
                  <a:lnTo>
                    <a:pt x="5842" y="24701"/>
                  </a:lnTo>
                  <a:lnTo>
                    <a:pt x="0" y="19151"/>
                  </a:lnTo>
                  <a:lnTo>
                    <a:pt x="0" y="12357"/>
                  </a:lnTo>
                  <a:lnTo>
                    <a:pt x="0" y="5511"/>
                  </a:lnTo>
                  <a:lnTo>
                    <a:pt x="5842" y="0"/>
                  </a:lnTo>
                  <a:lnTo>
                    <a:pt x="13081" y="0"/>
                  </a:lnTo>
                  <a:lnTo>
                    <a:pt x="20320" y="0"/>
                  </a:lnTo>
                  <a:lnTo>
                    <a:pt x="26162" y="5511"/>
                  </a:lnTo>
                  <a:lnTo>
                    <a:pt x="26162" y="12357"/>
                  </a:lnTo>
                  <a:close/>
                </a:path>
                <a:path w="26669" h="24765">
                  <a:moveTo>
                    <a:pt x="7391" y="16802"/>
                  </a:moveTo>
                  <a:lnTo>
                    <a:pt x="18757" y="7912"/>
                  </a:lnTo>
                </a:path>
                <a:path w="26669" h="24765">
                  <a:moveTo>
                    <a:pt x="17526" y="18008"/>
                  </a:moveTo>
                  <a:lnTo>
                    <a:pt x="8623" y="66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071185" y="168948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36868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108051" y="1628763"/>
              <a:ext cx="385445" cy="131445"/>
            </a:xfrm>
            <a:custGeom>
              <a:avLst/>
              <a:gdLst/>
              <a:ahLst/>
              <a:cxnLst/>
              <a:rect l="l" t="t" r="r" b="b"/>
              <a:pathLst>
                <a:path w="385445" h="131444">
                  <a:moveTo>
                    <a:pt x="0" y="18592"/>
                  </a:moveTo>
                  <a:lnTo>
                    <a:pt x="0" y="99568"/>
                  </a:lnTo>
                </a:path>
                <a:path w="385445" h="131444">
                  <a:moveTo>
                    <a:pt x="271411" y="0"/>
                  </a:moveTo>
                  <a:lnTo>
                    <a:pt x="384975" y="6413"/>
                  </a:lnTo>
                  <a:lnTo>
                    <a:pt x="384492" y="130848"/>
                  </a:lnTo>
                  <a:lnTo>
                    <a:pt x="270421" y="123456"/>
                  </a:lnTo>
                  <a:lnTo>
                    <a:pt x="27141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378968" y="1710221"/>
              <a:ext cx="114300" cy="8890"/>
            </a:xfrm>
            <a:custGeom>
              <a:avLst/>
              <a:gdLst/>
              <a:ahLst/>
              <a:cxnLst/>
              <a:rect l="l" t="t" r="r" b="b"/>
              <a:pathLst>
                <a:path w="114300" h="8889">
                  <a:moveTo>
                    <a:pt x="-2286" y="4203"/>
                  </a:moveTo>
                  <a:lnTo>
                    <a:pt x="116344" y="4203"/>
                  </a:lnTo>
                </a:path>
              </a:pathLst>
            </a:custGeom>
            <a:ln w="129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928415" y="1767196"/>
              <a:ext cx="100965" cy="20955"/>
            </a:xfrm>
            <a:custGeom>
              <a:avLst/>
              <a:gdLst/>
              <a:ahLst/>
              <a:cxnLst/>
              <a:rect l="l" t="t" r="r" b="b"/>
              <a:pathLst>
                <a:path w="100964" h="20955">
                  <a:moveTo>
                    <a:pt x="89446" y="16776"/>
                  </a:moveTo>
                  <a:lnTo>
                    <a:pt x="89446" y="19799"/>
                  </a:lnTo>
                  <a:lnTo>
                    <a:pt x="91046" y="20256"/>
                  </a:lnTo>
                  <a:lnTo>
                    <a:pt x="92633" y="20548"/>
                  </a:lnTo>
                  <a:lnTo>
                    <a:pt x="94208" y="20586"/>
                  </a:lnTo>
                  <a:lnTo>
                    <a:pt x="96075" y="20713"/>
                  </a:lnTo>
                  <a:lnTo>
                    <a:pt x="97599" y="20421"/>
                  </a:lnTo>
                  <a:lnTo>
                    <a:pt x="100228" y="18986"/>
                  </a:lnTo>
                  <a:lnTo>
                    <a:pt x="100858" y="17906"/>
                  </a:lnTo>
                  <a:lnTo>
                    <a:pt x="95859" y="17906"/>
                  </a:lnTo>
                  <a:lnTo>
                    <a:pt x="94018" y="17843"/>
                  </a:lnTo>
                  <a:lnTo>
                    <a:pt x="92684" y="17754"/>
                  </a:lnTo>
                  <a:lnTo>
                    <a:pt x="91173" y="17424"/>
                  </a:lnTo>
                  <a:lnTo>
                    <a:pt x="89446" y="16776"/>
                  </a:lnTo>
                  <a:close/>
                </a:path>
                <a:path w="100964" h="20955">
                  <a:moveTo>
                    <a:pt x="93497" y="4673"/>
                  </a:moveTo>
                  <a:lnTo>
                    <a:pt x="92011" y="4965"/>
                  </a:lnTo>
                  <a:lnTo>
                    <a:pt x="90868" y="5714"/>
                  </a:lnTo>
                  <a:lnTo>
                    <a:pt x="89712" y="6426"/>
                  </a:lnTo>
                  <a:lnTo>
                    <a:pt x="89261" y="7327"/>
                  </a:lnTo>
                  <a:lnTo>
                    <a:pt x="89141" y="10274"/>
                  </a:lnTo>
                  <a:lnTo>
                    <a:pt x="89522" y="11264"/>
                  </a:lnTo>
                  <a:lnTo>
                    <a:pt x="90944" y="12699"/>
                  </a:lnTo>
                  <a:lnTo>
                    <a:pt x="92278" y="13474"/>
                  </a:lnTo>
                  <a:lnTo>
                    <a:pt x="95460" y="14935"/>
                  </a:lnTo>
                  <a:lnTo>
                    <a:pt x="96126" y="15303"/>
                  </a:lnTo>
                  <a:lnTo>
                    <a:pt x="96659" y="15849"/>
                  </a:lnTo>
                  <a:lnTo>
                    <a:pt x="96799" y="16154"/>
                  </a:lnTo>
                  <a:lnTo>
                    <a:pt x="96799" y="17487"/>
                  </a:lnTo>
                  <a:lnTo>
                    <a:pt x="95859" y="17906"/>
                  </a:lnTo>
                  <a:lnTo>
                    <a:pt x="100858" y="17906"/>
                  </a:lnTo>
                  <a:lnTo>
                    <a:pt x="93980" y="9766"/>
                  </a:lnTo>
                  <a:lnTo>
                    <a:pt x="93357" y="9334"/>
                  </a:lnTo>
                  <a:lnTo>
                    <a:pt x="93179" y="9029"/>
                  </a:lnTo>
                  <a:lnTo>
                    <a:pt x="93179" y="7746"/>
                  </a:lnTo>
                  <a:lnTo>
                    <a:pt x="94030" y="7327"/>
                  </a:lnTo>
                  <a:lnTo>
                    <a:pt x="99745" y="7327"/>
                  </a:lnTo>
                  <a:lnTo>
                    <a:pt x="99745" y="5537"/>
                  </a:lnTo>
                  <a:lnTo>
                    <a:pt x="99377" y="5460"/>
                  </a:lnTo>
                  <a:lnTo>
                    <a:pt x="97713" y="5041"/>
                  </a:lnTo>
                  <a:lnTo>
                    <a:pt x="96393" y="4813"/>
                  </a:lnTo>
                  <a:lnTo>
                    <a:pt x="95351" y="4737"/>
                  </a:lnTo>
                  <a:lnTo>
                    <a:pt x="93497" y="4673"/>
                  </a:lnTo>
                  <a:close/>
                </a:path>
                <a:path w="100964" h="20955">
                  <a:moveTo>
                    <a:pt x="99745" y="7327"/>
                  </a:moveTo>
                  <a:lnTo>
                    <a:pt x="94030" y="7327"/>
                  </a:lnTo>
                  <a:lnTo>
                    <a:pt x="96977" y="7467"/>
                  </a:lnTo>
                  <a:lnTo>
                    <a:pt x="98310" y="7823"/>
                  </a:lnTo>
                  <a:lnTo>
                    <a:pt x="99745" y="8458"/>
                  </a:lnTo>
                  <a:lnTo>
                    <a:pt x="99745" y="7327"/>
                  </a:lnTo>
                  <a:close/>
                </a:path>
                <a:path w="100964" h="20955">
                  <a:moveTo>
                    <a:pt x="80498" y="8953"/>
                  </a:moveTo>
                  <a:lnTo>
                    <a:pt x="76136" y="8953"/>
                  </a:lnTo>
                  <a:lnTo>
                    <a:pt x="81559" y="19646"/>
                  </a:lnTo>
                  <a:lnTo>
                    <a:pt x="86385" y="19888"/>
                  </a:lnTo>
                  <a:lnTo>
                    <a:pt x="86385" y="14668"/>
                  </a:lnTo>
                  <a:lnTo>
                    <a:pt x="83362" y="14668"/>
                  </a:lnTo>
                  <a:lnTo>
                    <a:pt x="80498" y="8953"/>
                  </a:lnTo>
                  <a:close/>
                </a:path>
                <a:path w="100964" h="20955">
                  <a:moveTo>
                    <a:pt x="73113" y="3848"/>
                  </a:moveTo>
                  <a:lnTo>
                    <a:pt x="73113" y="19202"/>
                  </a:lnTo>
                  <a:lnTo>
                    <a:pt x="76136" y="19354"/>
                  </a:lnTo>
                  <a:lnTo>
                    <a:pt x="76136" y="8953"/>
                  </a:lnTo>
                  <a:lnTo>
                    <a:pt x="80498" y="8953"/>
                  </a:lnTo>
                  <a:lnTo>
                    <a:pt x="78079" y="4127"/>
                  </a:lnTo>
                  <a:lnTo>
                    <a:pt x="73113" y="3848"/>
                  </a:lnTo>
                  <a:close/>
                </a:path>
                <a:path w="100964" h="20955">
                  <a:moveTo>
                    <a:pt x="83362" y="4394"/>
                  </a:moveTo>
                  <a:lnTo>
                    <a:pt x="83362" y="14668"/>
                  </a:lnTo>
                  <a:lnTo>
                    <a:pt x="86385" y="14668"/>
                  </a:lnTo>
                  <a:lnTo>
                    <a:pt x="86385" y="4546"/>
                  </a:lnTo>
                  <a:lnTo>
                    <a:pt x="83362" y="4394"/>
                  </a:lnTo>
                  <a:close/>
                </a:path>
                <a:path w="100964" h="20955">
                  <a:moveTo>
                    <a:pt x="59093" y="3136"/>
                  </a:moveTo>
                  <a:lnTo>
                    <a:pt x="59093" y="18453"/>
                  </a:lnTo>
                  <a:lnTo>
                    <a:pt x="70281" y="19024"/>
                  </a:lnTo>
                  <a:lnTo>
                    <a:pt x="70281" y="16116"/>
                  </a:lnTo>
                  <a:lnTo>
                    <a:pt x="63233" y="15760"/>
                  </a:lnTo>
                  <a:lnTo>
                    <a:pt x="63233" y="12103"/>
                  </a:lnTo>
                  <a:lnTo>
                    <a:pt x="69227" y="12103"/>
                  </a:lnTo>
                  <a:lnTo>
                    <a:pt x="69227" y="9880"/>
                  </a:lnTo>
                  <a:lnTo>
                    <a:pt x="63233" y="9575"/>
                  </a:lnTo>
                  <a:lnTo>
                    <a:pt x="63233" y="6108"/>
                  </a:lnTo>
                  <a:lnTo>
                    <a:pt x="70104" y="6108"/>
                  </a:lnTo>
                  <a:lnTo>
                    <a:pt x="70104" y="3695"/>
                  </a:lnTo>
                  <a:lnTo>
                    <a:pt x="59093" y="3136"/>
                  </a:lnTo>
                  <a:close/>
                </a:path>
                <a:path w="100964" h="20955">
                  <a:moveTo>
                    <a:pt x="69227" y="12103"/>
                  </a:moveTo>
                  <a:lnTo>
                    <a:pt x="63233" y="12103"/>
                  </a:lnTo>
                  <a:lnTo>
                    <a:pt x="69227" y="12433"/>
                  </a:lnTo>
                  <a:lnTo>
                    <a:pt x="69227" y="12103"/>
                  </a:lnTo>
                  <a:close/>
                </a:path>
                <a:path w="100964" h="20955">
                  <a:moveTo>
                    <a:pt x="70104" y="6108"/>
                  </a:moveTo>
                  <a:lnTo>
                    <a:pt x="63233" y="6108"/>
                  </a:lnTo>
                  <a:lnTo>
                    <a:pt x="70104" y="6476"/>
                  </a:lnTo>
                  <a:lnTo>
                    <a:pt x="70104" y="6108"/>
                  </a:lnTo>
                  <a:close/>
                </a:path>
                <a:path w="100964" h="20955">
                  <a:moveTo>
                    <a:pt x="55156" y="7188"/>
                  </a:moveTo>
                  <a:lnTo>
                    <a:pt x="51079" y="7188"/>
                  </a:lnTo>
                  <a:lnTo>
                    <a:pt x="51079" y="18033"/>
                  </a:lnTo>
                  <a:lnTo>
                    <a:pt x="55156" y="18262"/>
                  </a:lnTo>
                  <a:lnTo>
                    <a:pt x="55156" y="7188"/>
                  </a:lnTo>
                  <a:close/>
                </a:path>
                <a:path w="100964" h="20955">
                  <a:moveTo>
                    <a:pt x="43714" y="6578"/>
                  </a:moveTo>
                  <a:lnTo>
                    <a:pt x="39497" y="6578"/>
                  </a:lnTo>
                  <a:lnTo>
                    <a:pt x="43916" y="17818"/>
                  </a:lnTo>
                  <a:lnTo>
                    <a:pt x="46583" y="17957"/>
                  </a:lnTo>
                  <a:lnTo>
                    <a:pt x="48974" y="12230"/>
                  </a:lnTo>
                  <a:lnTo>
                    <a:pt x="45897" y="12230"/>
                  </a:lnTo>
                  <a:lnTo>
                    <a:pt x="43714" y="6578"/>
                  </a:lnTo>
                  <a:close/>
                </a:path>
                <a:path w="100964" h="20955">
                  <a:moveTo>
                    <a:pt x="36474" y="1955"/>
                  </a:moveTo>
                  <a:lnTo>
                    <a:pt x="36474" y="17271"/>
                  </a:lnTo>
                  <a:lnTo>
                    <a:pt x="39497" y="17424"/>
                  </a:lnTo>
                  <a:lnTo>
                    <a:pt x="39497" y="6578"/>
                  </a:lnTo>
                  <a:lnTo>
                    <a:pt x="43714" y="6578"/>
                  </a:lnTo>
                  <a:lnTo>
                    <a:pt x="42037" y="2235"/>
                  </a:lnTo>
                  <a:lnTo>
                    <a:pt x="36474" y="1955"/>
                  </a:lnTo>
                  <a:close/>
                </a:path>
                <a:path w="100964" h="20955">
                  <a:moveTo>
                    <a:pt x="49872" y="2654"/>
                  </a:moveTo>
                  <a:lnTo>
                    <a:pt x="45897" y="12230"/>
                  </a:lnTo>
                  <a:lnTo>
                    <a:pt x="48974" y="12230"/>
                  </a:lnTo>
                  <a:lnTo>
                    <a:pt x="51079" y="7188"/>
                  </a:lnTo>
                  <a:lnTo>
                    <a:pt x="55156" y="7188"/>
                  </a:lnTo>
                  <a:lnTo>
                    <a:pt x="55156" y="2920"/>
                  </a:lnTo>
                  <a:lnTo>
                    <a:pt x="49872" y="2654"/>
                  </a:lnTo>
                  <a:close/>
                </a:path>
                <a:path w="100964" h="20955">
                  <a:moveTo>
                    <a:pt x="22479" y="1219"/>
                  </a:moveTo>
                  <a:lnTo>
                    <a:pt x="22479" y="16548"/>
                  </a:lnTo>
                  <a:lnTo>
                    <a:pt x="33655" y="17144"/>
                  </a:lnTo>
                  <a:lnTo>
                    <a:pt x="33655" y="14211"/>
                  </a:lnTo>
                  <a:lnTo>
                    <a:pt x="26606" y="13842"/>
                  </a:lnTo>
                  <a:lnTo>
                    <a:pt x="26606" y="10198"/>
                  </a:lnTo>
                  <a:lnTo>
                    <a:pt x="32588" y="10198"/>
                  </a:lnTo>
                  <a:lnTo>
                    <a:pt x="32588" y="7975"/>
                  </a:lnTo>
                  <a:lnTo>
                    <a:pt x="26606" y="7670"/>
                  </a:lnTo>
                  <a:lnTo>
                    <a:pt x="26606" y="4190"/>
                  </a:lnTo>
                  <a:lnTo>
                    <a:pt x="33477" y="4190"/>
                  </a:lnTo>
                  <a:lnTo>
                    <a:pt x="33477" y="1790"/>
                  </a:lnTo>
                  <a:lnTo>
                    <a:pt x="22479" y="1219"/>
                  </a:lnTo>
                  <a:close/>
                </a:path>
                <a:path w="100964" h="20955">
                  <a:moveTo>
                    <a:pt x="32588" y="10198"/>
                  </a:moveTo>
                  <a:lnTo>
                    <a:pt x="26606" y="10198"/>
                  </a:lnTo>
                  <a:lnTo>
                    <a:pt x="32588" y="10502"/>
                  </a:lnTo>
                  <a:lnTo>
                    <a:pt x="32588" y="10198"/>
                  </a:lnTo>
                  <a:close/>
                </a:path>
                <a:path w="100964" h="20955">
                  <a:moveTo>
                    <a:pt x="33477" y="4190"/>
                  </a:moveTo>
                  <a:lnTo>
                    <a:pt x="26606" y="4190"/>
                  </a:lnTo>
                  <a:lnTo>
                    <a:pt x="33477" y="4571"/>
                  </a:lnTo>
                  <a:lnTo>
                    <a:pt x="33477" y="4190"/>
                  </a:lnTo>
                  <a:close/>
                </a:path>
                <a:path w="100964" h="20955">
                  <a:moveTo>
                    <a:pt x="14236" y="774"/>
                  </a:moveTo>
                  <a:lnTo>
                    <a:pt x="14236" y="16116"/>
                  </a:lnTo>
                  <a:lnTo>
                    <a:pt x="18529" y="16332"/>
                  </a:lnTo>
                  <a:lnTo>
                    <a:pt x="18529" y="1015"/>
                  </a:lnTo>
                  <a:lnTo>
                    <a:pt x="14236" y="774"/>
                  </a:lnTo>
                  <a:close/>
                </a:path>
                <a:path w="100964" h="20955">
                  <a:moveTo>
                    <a:pt x="304" y="12103"/>
                  </a:moveTo>
                  <a:lnTo>
                    <a:pt x="304" y="15138"/>
                  </a:lnTo>
                  <a:lnTo>
                    <a:pt x="1917" y="15608"/>
                  </a:lnTo>
                  <a:lnTo>
                    <a:pt x="3492" y="15862"/>
                  </a:lnTo>
                  <a:lnTo>
                    <a:pt x="6946" y="16052"/>
                  </a:lnTo>
                  <a:lnTo>
                    <a:pt x="8470" y="15786"/>
                  </a:lnTo>
                  <a:lnTo>
                    <a:pt x="11087" y="14325"/>
                  </a:lnTo>
                  <a:lnTo>
                    <a:pt x="11728" y="13246"/>
                  </a:lnTo>
                  <a:lnTo>
                    <a:pt x="6731" y="13246"/>
                  </a:lnTo>
                  <a:lnTo>
                    <a:pt x="3568" y="13106"/>
                  </a:lnTo>
                  <a:lnTo>
                    <a:pt x="2044" y="12738"/>
                  </a:lnTo>
                  <a:lnTo>
                    <a:pt x="304" y="12103"/>
                  </a:lnTo>
                  <a:close/>
                </a:path>
                <a:path w="100964" h="20955">
                  <a:moveTo>
                    <a:pt x="4368" y="0"/>
                  </a:moveTo>
                  <a:lnTo>
                    <a:pt x="2882" y="330"/>
                  </a:lnTo>
                  <a:lnTo>
                    <a:pt x="571" y="1790"/>
                  </a:lnTo>
                  <a:lnTo>
                    <a:pt x="90" y="2730"/>
                  </a:lnTo>
                  <a:lnTo>
                    <a:pt x="0" y="5600"/>
                  </a:lnTo>
                  <a:lnTo>
                    <a:pt x="393" y="6578"/>
                  </a:lnTo>
                  <a:lnTo>
                    <a:pt x="1803" y="8013"/>
                  </a:lnTo>
                  <a:lnTo>
                    <a:pt x="3124" y="8788"/>
                  </a:lnTo>
                  <a:lnTo>
                    <a:pt x="6350" y="10286"/>
                  </a:lnTo>
                  <a:lnTo>
                    <a:pt x="6972" y="10655"/>
                  </a:lnTo>
                  <a:lnTo>
                    <a:pt x="7251" y="10947"/>
                  </a:lnTo>
                  <a:lnTo>
                    <a:pt x="7518" y="11175"/>
                  </a:lnTo>
                  <a:lnTo>
                    <a:pt x="7658" y="11493"/>
                  </a:lnTo>
                  <a:lnTo>
                    <a:pt x="7658" y="12826"/>
                  </a:lnTo>
                  <a:lnTo>
                    <a:pt x="6731" y="13246"/>
                  </a:lnTo>
                  <a:lnTo>
                    <a:pt x="11728" y="13246"/>
                  </a:lnTo>
                  <a:lnTo>
                    <a:pt x="6959" y="6197"/>
                  </a:lnTo>
                  <a:lnTo>
                    <a:pt x="4864" y="5118"/>
                  </a:lnTo>
                  <a:lnTo>
                    <a:pt x="4216" y="4673"/>
                  </a:lnTo>
                  <a:lnTo>
                    <a:pt x="4051" y="4368"/>
                  </a:lnTo>
                  <a:lnTo>
                    <a:pt x="4051" y="3086"/>
                  </a:lnTo>
                  <a:lnTo>
                    <a:pt x="4902" y="2654"/>
                  </a:lnTo>
                  <a:lnTo>
                    <a:pt x="10604" y="2654"/>
                  </a:lnTo>
                  <a:lnTo>
                    <a:pt x="10604" y="901"/>
                  </a:lnTo>
                  <a:lnTo>
                    <a:pt x="8686" y="431"/>
                  </a:lnTo>
                  <a:lnTo>
                    <a:pt x="7226" y="152"/>
                  </a:lnTo>
                  <a:lnTo>
                    <a:pt x="4368" y="0"/>
                  </a:lnTo>
                  <a:close/>
                </a:path>
                <a:path w="100964" h="20955">
                  <a:moveTo>
                    <a:pt x="10604" y="2654"/>
                  </a:moveTo>
                  <a:lnTo>
                    <a:pt x="4902" y="2654"/>
                  </a:lnTo>
                  <a:lnTo>
                    <a:pt x="6629" y="2730"/>
                  </a:lnTo>
                  <a:lnTo>
                    <a:pt x="7848" y="2806"/>
                  </a:lnTo>
                  <a:lnTo>
                    <a:pt x="9194" y="3162"/>
                  </a:lnTo>
                  <a:lnTo>
                    <a:pt x="10604" y="3797"/>
                  </a:lnTo>
                  <a:lnTo>
                    <a:pt x="10604" y="26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091099" y="1840095"/>
              <a:ext cx="244475" cy="290195"/>
            </a:xfrm>
            <a:custGeom>
              <a:avLst/>
              <a:gdLst/>
              <a:ahLst/>
              <a:cxnLst/>
              <a:rect l="l" t="t" r="r" b="b"/>
              <a:pathLst>
                <a:path w="244475" h="290194">
                  <a:moveTo>
                    <a:pt x="12331" y="11366"/>
                  </a:moveTo>
                  <a:lnTo>
                    <a:pt x="218744" y="22707"/>
                  </a:lnTo>
                  <a:lnTo>
                    <a:pt x="230581" y="24193"/>
                  </a:lnTo>
                  <a:lnTo>
                    <a:pt x="230581" y="38036"/>
                  </a:lnTo>
                  <a:lnTo>
                    <a:pt x="232067" y="274040"/>
                  </a:lnTo>
                  <a:lnTo>
                    <a:pt x="232575" y="289852"/>
                  </a:lnTo>
                  <a:lnTo>
                    <a:pt x="217271" y="289852"/>
                  </a:lnTo>
                  <a:lnTo>
                    <a:pt x="12331" y="272554"/>
                  </a:lnTo>
                  <a:lnTo>
                    <a:pt x="5759" y="272099"/>
                  </a:lnTo>
                  <a:lnTo>
                    <a:pt x="2284" y="268914"/>
                  </a:lnTo>
                  <a:lnTo>
                    <a:pt x="749" y="260269"/>
                  </a:lnTo>
                  <a:lnTo>
                    <a:pt x="0" y="243433"/>
                  </a:lnTo>
                  <a:lnTo>
                    <a:pt x="482" y="30619"/>
                  </a:lnTo>
                  <a:lnTo>
                    <a:pt x="482" y="11861"/>
                  </a:lnTo>
                  <a:lnTo>
                    <a:pt x="12331" y="11366"/>
                  </a:lnTo>
                  <a:close/>
                </a:path>
                <a:path w="244475" h="290194">
                  <a:moveTo>
                    <a:pt x="7899" y="12357"/>
                  </a:moveTo>
                  <a:lnTo>
                    <a:pt x="15798" y="3949"/>
                  </a:lnTo>
                  <a:lnTo>
                    <a:pt x="11836" y="0"/>
                  </a:lnTo>
                  <a:lnTo>
                    <a:pt x="67692" y="2638"/>
                  </a:lnTo>
                  <a:lnTo>
                    <a:pt x="130978" y="6854"/>
                  </a:lnTo>
                  <a:lnTo>
                    <a:pt x="190744" y="10980"/>
                  </a:lnTo>
                  <a:lnTo>
                    <a:pt x="217271" y="12839"/>
                  </a:lnTo>
                  <a:lnTo>
                    <a:pt x="232110" y="13263"/>
                  </a:lnTo>
                  <a:lnTo>
                    <a:pt x="239729" y="16233"/>
                  </a:lnTo>
                  <a:lnTo>
                    <a:pt x="242537" y="24294"/>
                  </a:lnTo>
                  <a:lnTo>
                    <a:pt x="242938" y="39992"/>
                  </a:lnTo>
                  <a:lnTo>
                    <a:pt x="243093" y="87092"/>
                  </a:lnTo>
                  <a:lnTo>
                    <a:pt x="243433" y="164239"/>
                  </a:lnTo>
                  <a:lnTo>
                    <a:pt x="243774" y="236295"/>
                  </a:lnTo>
                  <a:lnTo>
                    <a:pt x="243928" y="268122"/>
                  </a:lnTo>
                  <a:lnTo>
                    <a:pt x="231584" y="2809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190840" y="1864283"/>
              <a:ext cx="43180" cy="6985"/>
            </a:xfrm>
            <a:custGeom>
              <a:avLst/>
              <a:gdLst/>
              <a:ahLst/>
              <a:cxnLst/>
              <a:rect l="l" t="t" r="r" b="b"/>
              <a:pathLst>
                <a:path w="43180" h="6985">
                  <a:moveTo>
                    <a:pt x="42964" y="6921"/>
                  </a:moveTo>
                  <a:lnTo>
                    <a:pt x="30619" y="6921"/>
                  </a:lnTo>
                </a:path>
                <a:path w="43180" h="6985">
                  <a:moveTo>
                    <a:pt x="0" y="3962"/>
                  </a:moveTo>
                  <a:lnTo>
                    <a:pt x="13335" y="3962"/>
                  </a:lnTo>
                  <a:lnTo>
                    <a:pt x="17272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213052" y="1865769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-6350" y="4197"/>
                  </a:moveTo>
                  <a:lnTo>
                    <a:pt x="6350" y="4197"/>
                  </a:lnTo>
                </a:path>
              </a:pathLst>
            </a:custGeom>
            <a:ln w="839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216520" y="1867255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6350" y="3454"/>
                  </a:moveTo>
                  <a:lnTo>
                    <a:pt x="6350" y="3454"/>
                  </a:lnTo>
                </a:path>
              </a:pathLst>
            </a:custGeom>
            <a:ln w="69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220952" y="1866760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6350" y="3460"/>
                  </a:moveTo>
                  <a:lnTo>
                    <a:pt x="6350" y="3460"/>
                  </a:lnTo>
                </a:path>
              </a:pathLst>
            </a:custGeom>
            <a:ln w="692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094053" y="1921560"/>
              <a:ext cx="15875" cy="1905"/>
            </a:xfrm>
            <a:custGeom>
              <a:avLst/>
              <a:gdLst/>
              <a:ahLst/>
              <a:cxnLst/>
              <a:rect l="l" t="t" r="r" b="b"/>
              <a:pathLst>
                <a:path w="15875" h="1905">
                  <a:moveTo>
                    <a:pt x="-6350" y="749"/>
                  </a:moveTo>
                  <a:lnTo>
                    <a:pt x="22161" y="749"/>
                  </a:lnTo>
                </a:path>
              </a:pathLst>
            </a:custGeom>
            <a:ln w="1419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126643" y="1878133"/>
              <a:ext cx="160655" cy="222250"/>
            </a:xfrm>
            <a:custGeom>
              <a:avLst/>
              <a:gdLst/>
              <a:ahLst/>
              <a:cxnLst/>
              <a:rect l="l" t="t" r="r" b="b"/>
              <a:pathLst>
                <a:path w="160654" h="222250">
                  <a:moveTo>
                    <a:pt x="33083" y="0"/>
                  </a:moveTo>
                  <a:lnTo>
                    <a:pt x="30632" y="3936"/>
                  </a:lnTo>
                  <a:lnTo>
                    <a:pt x="0" y="5410"/>
                  </a:lnTo>
                  <a:lnTo>
                    <a:pt x="495" y="144170"/>
                  </a:lnTo>
                  <a:lnTo>
                    <a:pt x="5448" y="137261"/>
                  </a:lnTo>
                  <a:lnTo>
                    <a:pt x="4952" y="8381"/>
                  </a:lnTo>
                  <a:lnTo>
                    <a:pt x="31610" y="7886"/>
                  </a:lnTo>
                  <a:lnTo>
                    <a:pt x="34074" y="4432"/>
                  </a:lnTo>
                  <a:lnTo>
                    <a:pt x="125425" y="8381"/>
                  </a:lnTo>
                  <a:lnTo>
                    <a:pt x="129857" y="16776"/>
                  </a:lnTo>
                  <a:lnTo>
                    <a:pt x="155549" y="17754"/>
                  </a:lnTo>
                  <a:lnTo>
                    <a:pt x="156540" y="210807"/>
                  </a:lnTo>
                  <a:lnTo>
                    <a:pt x="144678" y="210807"/>
                  </a:lnTo>
                  <a:lnTo>
                    <a:pt x="142697" y="215277"/>
                  </a:lnTo>
                  <a:lnTo>
                    <a:pt x="15328" y="204901"/>
                  </a:lnTo>
                  <a:lnTo>
                    <a:pt x="15811" y="212318"/>
                  </a:lnTo>
                  <a:lnTo>
                    <a:pt x="147142" y="222186"/>
                  </a:lnTo>
                  <a:lnTo>
                    <a:pt x="148132" y="217728"/>
                  </a:lnTo>
                  <a:lnTo>
                    <a:pt x="160489" y="217246"/>
                  </a:lnTo>
                  <a:lnTo>
                    <a:pt x="159994" y="14782"/>
                  </a:lnTo>
                  <a:lnTo>
                    <a:pt x="128396" y="11341"/>
                  </a:lnTo>
                  <a:lnTo>
                    <a:pt x="126403" y="5410"/>
                  </a:lnTo>
                  <a:lnTo>
                    <a:pt x="3308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126643" y="1878133"/>
              <a:ext cx="160655" cy="222250"/>
            </a:xfrm>
            <a:custGeom>
              <a:avLst/>
              <a:gdLst/>
              <a:ahLst/>
              <a:cxnLst/>
              <a:rect l="l" t="t" r="r" b="b"/>
              <a:pathLst>
                <a:path w="160654" h="222250">
                  <a:moveTo>
                    <a:pt x="495" y="144170"/>
                  </a:moveTo>
                  <a:lnTo>
                    <a:pt x="0" y="5410"/>
                  </a:lnTo>
                  <a:lnTo>
                    <a:pt x="30632" y="3936"/>
                  </a:lnTo>
                  <a:lnTo>
                    <a:pt x="33083" y="0"/>
                  </a:lnTo>
                  <a:lnTo>
                    <a:pt x="126403" y="5410"/>
                  </a:lnTo>
                  <a:lnTo>
                    <a:pt x="128396" y="11341"/>
                  </a:lnTo>
                  <a:lnTo>
                    <a:pt x="159994" y="14782"/>
                  </a:lnTo>
                  <a:lnTo>
                    <a:pt x="160489" y="217246"/>
                  </a:lnTo>
                  <a:lnTo>
                    <a:pt x="148132" y="217728"/>
                  </a:lnTo>
                  <a:lnTo>
                    <a:pt x="147142" y="222186"/>
                  </a:lnTo>
                  <a:lnTo>
                    <a:pt x="15811" y="212318"/>
                  </a:lnTo>
                  <a:lnTo>
                    <a:pt x="15328" y="204901"/>
                  </a:lnTo>
                  <a:lnTo>
                    <a:pt x="142697" y="215277"/>
                  </a:lnTo>
                  <a:lnTo>
                    <a:pt x="144678" y="210807"/>
                  </a:lnTo>
                  <a:lnTo>
                    <a:pt x="156540" y="210807"/>
                  </a:lnTo>
                  <a:lnTo>
                    <a:pt x="155549" y="17754"/>
                  </a:lnTo>
                  <a:lnTo>
                    <a:pt x="129857" y="16776"/>
                  </a:lnTo>
                  <a:lnTo>
                    <a:pt x="125425" y="8381"/>
                  </a:lnTo>
                  <a:lnTo>
                    <a:pt x="34074" y="4432"/>
                  </a:lnTo>
                  <a:lnTo>
                    <a:pt x="31610" y="7886"/>
                  </a:lnTo>
                  <a:lnTo>
                    <a:pt x="4952" y="8381"/>
                  </a:lnTo>
                  <a:lnTo>
                    <a:pt x="5448" y="137261"/>
                  </a:lnTo>
                  <a:lnTo>
                    <a:pt x="495" y="1441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131604" y="1882566"/>
              <a:ext cx="40005" cy="133350"/>
            </a:xfrm>
            <a:custGeom>
              <a:avLst/>
              <a:gdLst/>
              <a:ahLst/>
              <a:cxnLst/>
              <a:rect l="l" t="t" r="r" b="b"/>
              <a:pathLst>
                <a:path w="40005" h="133350">
                  <a:moveTo>
                    <a:pt x="482" y="132829"/>
                  </a:moveTo>
                  <a:lnTo>
                    <a:pt x="4419" y="129362"/>
                  </a:lnTo>
                  <a:lnTo>
                    <a:pt x="4821" y="58846"/>
                  </a:lnTo>
                  <a:lnTo>
                    <a:pt x="5780" y="22534"/>
                  </a:lnTo>
                  <a:lnTo>
                    <a:pt x="8036" y="8898"/>
                  </a:lnTo>
                  <a:lnTo>
                    <a:pt x="12331" y="6413"/>
                  </a:lnTo>
                  <a:lnTo>
                    <a:pt x="38989" y="7899"/>
                  </a:lnTo>
                  <a:lnTo>
                    <a:pt x="39484" y="1460"/>
                  </a:lnTo>
                  <a:lnTo>
                    <a:pt x="29108" y="0"/>
                  </a:lnTo>
                  <a:lnTo>
                    <a:pt x="25171" y="4444"/>
                  </a:lnTo>
                  <a:lnTo>
                    <a:pt x="0" y="3949"/>
                  </a:lnTo>
                  <a:lnTo>
                    <a:pt x="482" y="132829"/>
                  </a:lnTo>
                  <a:close/>
                </a:path>
              </a:pathLst>
            </a:custGeom>
            <a:ln w="4572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112813" y="1890953"/>
              <a:ext cx="169545" cy="200660"/>
            </a:xfrm>
            <a:custGeom>
              <a:avLst/>
              <a:gdLst/>
              <a:ahLst/>
              <a:cxnLst/>
              <a:rect l="l" t="t" r="r" b="b"/>
              <a:pathLst>
                <a:path w="169545" h="200660">
                  <a:moveTo>
                    <a:pt x="136296" y="200469"/>
                  </a:moveTo>
                  <a:lnTo>
                    <a:pt x="1485" y="189598"/>
                  </a:lnTo>
                  <a:lnTo>
                    <a:pt x="0" y="156527"/>
                  </a:lnTo>
                  <a:lnTo>
                    <a:pt x="29159" y="110108"/>
                  </a:lnTo>
                  <a:lnTo>
                    <a:pt x="25629" y="62847"/>
                  </a:lnTo>
                  <a:lnTo>
                    <a:pt x="25068" y="35623"/>
                  </a:lnTo>
                  <a:lnTo>
                    <a:pt x="28028" y="18115"/>
                  </a:lnTo>
                  <a:lnTo>
                    <a:pt x="35064" y="0"/>
                  </a:lnTo>
                  <a:lnTo>
                    <a:pt x="169379" y="4940"/>
                  </a:lnTo>
                  <a:lnTo>
                    <a:pt x="169379" y="175298"/>
                  </a:lnTo>
                  <a:lnTo>
                    <a:pt x="136296" y="200469"/>
                  </a:lnTo>
                  <a:close/>
                </a:path>
                <a:path w="169545" h="200660">
                  <a:moveTo>
                    <a:pt x="29159" y="26161"/>
                  </a:moveTo>
                  <a:lnTo>
                    <a:pt x="168871" y="33578"/>
                  </a:lnTo>
                </a:path>
                <a:path w="169545" h="200660">
                  <a:moveTo>
                    <a:pt x="0" y="156527"/>
                  </a:moveTo>
                  <a:lnTo>
                    <a:pt x="133832" y="165417"/>
                  </a:lnTo>
                  <a:lnTo>
                    <a:pt x="168389" y="120967"/>
                  </a:lnTo>
                  <a:lnTo>
                    <a:pt x="29159" y="1101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246645" y="2056371"/>
              <a:ext cx="2540" cy="35560"/>
            </a:xfrm>
            <a:custGeom>
              <a:avLst/>
              <a:gdLst/>
              <a:ahLst/>
              <a:cxnLst/>
              <a:rect l="l" t="t" r="r" b="b"/>
              <a:pathLst>
                <a:path w="2539" h="35560">
                  <a:moveTo>
                    <a:pt x="1231" y="-2285"/>
                  </a:moveTo>
                  <a:lnTo>
                    <a:pt x="1231" y="37337"/>
                  </a:lnTo>
                </a:path>
              </a:pathLst>
            </a:custGeom>
            <a:ln w="70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174542" y="20632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9969" y="0"/>
                  </a:moveTo>
                  <a:lnTo>
                    <a:pt x="2870" y="0"/>
                  </a:lnTo>
                  <a:lnTo>
                    <a:pt x="0" y="2895"/>
                  </a:lnTo>
                  <a:lnTo>
                    <a:pt x="0" y="9969"/>
                  </a:lnTo>
                  <a:lnTo>
                    <a:pt x="2870" y="12852"/>
                  </a:lnTo>
                  <a:lnTo>
                    <a:pt x="9969" y="12852"/>
                  </a:lnTo>
                  <a:lnTo>
                    <a:pt x="12839" y="9969"/>
                  </a:lnTo>
                  <a:lnTo>
                    <a:pt x="12839" y="6438"/>
                  </a:lnTo>
                  <a:lnTo>
                    <a:pt x="12839" y="2895"/>
                  </a:lnTo>
                  <a:lnTo>
                    <a:pt x="99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174542" y="20632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2839" y="6438"/>
                  </a:moveTo>
                  <a:lnTo>
                    <a:pt x="12839" y="9969"/>
                  </a:lnTo>
                  <a:lnTo>
                    <a:pt x="9969" y="12852"/>
                  </a:lnTo>
                  <a:lnTo>
                    <a:pt x="6426" y="12852"/>
                  </a:lnTo>
                  <a:lnTo>
                    <a:pt x="2870" y="12852"/>
                  </a:lnTo>
                  <a:lnTo>
                    <a:pt x="0" y="9969"/>
                  </a:lnTo>
                  <a:lnTo>
                    <a:pt x="0" y="6438"/>
                  </a:lnTo>
                  <a:lnTo>
                    <a:pt x="0" y="2895"/>
                  </a:lnTo>
                  <a:lnTo>
                    <a:pt x="2870" y="0"/>
                  </a:lnTo>
                  <a:lnTo>
                    <a:pt x="6426" y="0"/>
                  </a:lnTo>
                  <a:lnTo>
                    <a:pt x="9969" y="0"/>
                  </a:lnTo>
                  <a:lnTo>
                    <a:pt x="12839" y="2895"/>
                  </a:lnTo>
                  <a:lnTo>
                    <a:pt x="12839" y="6438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182447" y="1936393"/>
              <a:ext cx="129539" cy="182245"/>
            </a:xfrm>
            <a:custGeom>
              <a:avLst/>
              <a:gdLst/>
              <a:ahLst/>
              <a:cxnLst/>
              <a:rect l="l" t="t" r="r" b="b"/>
              <a:pathLst>
                <a:path w="129539" h="182244">
                  <a:moveTo>
                    <a:pt x="0" y="162445"/>
                  </a:moveTo>
                  <a:lnTo>
                    <a:pt x="46901" y="166382"/>
                  </a:lnTo>
                  <a:lnTo>
                    <a:pt x="46901" y="181698"/>
                  </a:lnTo>
                  <a:lnTo>
                    <a:pt x="0" y="177736"/>
                  </a:lnTo>
                  <a:lnTo>
                    <a:pt x="0" y="162445"/>
                  </a:lnTo>
                  <a:close/>
                </a:path>
                <a:path w="129539" h="182244">
                  <a:moveTo>
                    <a:pt x="112077" y="0"/>
                  </a:moveTo>
                  <a:lnTo>
                    <a:pt x="129362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346437" y="2011501"/>
              <a:ext cx="156210" cy="48260"/>
            </a:xfrm>
            <a:custGeom>
              <a:avLst/>
              <a:gdLst/>
              <a:ahLst/>
              <a:cxnLst/>
              <a:rect l="l" t="t" r="r" b="b"/>
              <a:pathLst>
                <a:path w="156210" h="48260">
                  <a:moveTo>
                    <a:pt x="154901" y="26682"/>
                  </a:moveTo>
                  <a:lnTo>
                    <a:pt x="0" y="26682"/>
                  </a:lnTo>
                  <a:lnTo>
                    <a:pt x="0" y="47777"/>
                  </a:lnTo>
                  <a:lnTo>
                    <a:pt x="154901" y="47777"/>
                  </a:lnTo>
                  <a:lnTo>
                    <a:pt x="154901" y="26682"/>
                  </a:lnTo>
                  <a:close/>
                </a:path>
                <a:path w="156210" h="48260">
                  <a:moveTo>
                    <a:pt x="155892" y="0"/>
                  </a:moveTo>
                  <a:lnTo>
                    <a:pt x="990" y="0"/>
                  </a:lnTo>
                  <a:lnTo>
                    <a:pt x="990" y="22580"/>
                  </a:lnTo>
                  <a:lnTo>
                    <a:pt x="155892" y="22580"/>
                  </a:lnTo>
                  <a:lnTo>
                    <a:pt x="1558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380950" y="1960079"/>
              <a:ext cx="92075" cy="6350"/>
            </a:xfrm>
            <a:custGeom>
              <a:avLst/>
              <a:gdLst/>
              <a:ahLst/>
              <a:cxnLst/>
              <a:rect l="l" t="t" r="r" b="b"/>
              <a:pathLst>
                <a:path w="92075" h="6350">
                  <a:moveTo>
                    <a:pt x="-6350" y="2965"/>
                  </a:moveTo>
                  <a:lnTo>
                    <a:pt x="98183" y="2965"/>
                  </a:lnTo>
                </a:path>
              </a:pathLst>
            </a:custGeom>
            <a:ln w="1863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374593" y="1896452"/>
              <a:ext cx="106045" cy="30480"/>
            </a:xfrm>
            <a:custGeom>
              <a:avLst/>
              <a:gdLst/>
              <a:ahLst/>
              <a:cxnLst/>
              <a:rect l="l" t="t" r="r" b="b"/>
              <a:pathLst>
                <a:path w="106045" h="30480">
                  <a:moveTo>
                    <a:pt x="106019" y="0"/>
                  </a:moveTo>
                  <a:lnTo>
                    <a:pt x="990" y="0"/>
                  </a:lnTo>
                  <a:lnTo>
                    <a:pt x="990" y="12852"/>
                  </a:lnTo>
                  <a:lnTo>
                    <a:pt x="0" y="12852"/>
                  </a:lnTo>
                  <a:lnTo>
                    <a:pt x="0" y="30480"/>
                  </a:lnTo>
                  <a:lnTo>
                    <a:pt x="105029" y="30480"/>
                  </a:lnTo>
                  <a:lnTo>
                    <a:pt x="105029" y="19126"/>
                  </a:lnTo>
                  <a:lnTo>
                    <a:pt x="106019" y="19126"/>
                  </a:lnTo>
                  <a:lnTo>
                    <a:pt x="1060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446609" y="1867255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0"/>
                  </a:moveTo>
                  <a:lnTo>
                    <a:pt x="0" y="30124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974074" y="1809466"/>
              <a:ext cx="55880" cy="3810"/>
            </a:xfrm>
            <a:custGeom>
              <a:avLst/>
              <a:gdLst/>
              <a:ahLst/>
              <a:cxnLst/>
              <a:rect l="l" t="t" r="r" b="b"/>
              <a:pathLst>
                <a:path w="55880" h="3810">
                  <a:moveTo>
                    <a:pt x="-6350" y="1733"/>
                  </a:moveTo>
                  <a:lnTo>
                    <a:pt x="61645" y="1733"/>
                  </a:lnTo>
                </a:path>
              </a:pathLst>
            </a:custGeom>
            <a:ln w="161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924696" y="1927983"/>
              <a:ext cx="164465" cy="11430"/>
            </a:xfrm>
            <a:custGeom>
              <a:avLst/>
              <a:gdLst/>
              <a:ahLst/>
              <a:cxnLst/>
              <a:rect l="l" t="t" r="r" b="b"/>
              <a:pathLst>
                <a:path w="164464" h="11430">
                  <a:moveTo>
                    <a:pt x="-6350" y="5435"/>
                  </a:moveTo>
                  <a:lnTo>
                    <a:pt x="170776" y="5435"/>
                  </a:lnTo>
                </a:path>
              </a:pathLst>
            </a:custGeom>
            <a:ln w="2357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925687" y="2001554"/>
              <a:ext cx="164465" cy="12065"/>
            </a:xfrm>
            <a:custGeom>
              <a:avLst/>
              <a:gdLst/>
              <a:ahLst/>
              <a:cxnLst/>
              <a:rect l="l" t="t" r="r" b="b"/>
              <a:pathLst>
                <a:path w="164464" h="12064">
                  <a:moveTo>
                    <a:pt x="-6350" y="5930"/>
                  </a:moveTo>
                  <a:lnTo>
                    <a:pt x="170281" y="5930"/>
                  </a:lnTo>
                </a:path>
              </a:pathLst>
            </a:custGeom>
            <a:ln w="2456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192985" y="1652949"/>
              <a:ext cx="88265" cy="85725"/>
            </a:xfrm>
            <a:custGeom>
              <a:avLst/>
              <a:gdLst/>
              <a:ahLst/>
              <a:cxnLst/>
              <a:rect l="l" t="t" r="r" b="b"/>
              <a:pathLst>
                <a:path w="88264" h="85725">
                  <a:moveTo>
                    <a:pt x="88214" y="4292"/>
                  </a:moveTo>
                  <a:lnTo>
                    <a:pt x="88214" y="85267"/>
                  </a:lnTo>
                </a:path>
                <a:path w="88264" h="85725">
                  <a:moveTo>
                    <a:pt x="0" y="0"/>
                  </a:moveTo>
                  <a:lnTo>
                    <a:pt x="0" y="809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108051" y="1647690"/>
              <a:ext cx="262890" cy="31115"/>
            </a:xfrm>
            <a:custGeom>
              <a:avLst/>
              <a:gdLst/>
              <a:ahLst/>
              <a:cxnLst/>
              <a:rect l="l" t="t" r="r" b="b"/>
              <a:pathLst>
                <a:path w="262889" h="31114">
                  <a:moveTo>
                    <a:pt x="0" y="0"/>
                  </a:moveTo>
                  <a:lnTo>
                    <a:pt x="0" y="15481"/>
                  </a:lnTo>
                  <a:lnTo>
                    <a:pt x="262699" y="30607"/>
                  </a:lnTo>
                  <a:lnTo>
                    <a:pt x="262699" y="13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5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069876" y="1645707"/>
              <a:ext cx="300990" cy="99060"/>
            </a:xfrm>
            <a:custGeom>
              <a:avLst/>
              <a:gdLst/>
              <a:ahLst/>
              <a:cxnLst/>
              <a:rect l="l" t="t" r="r" b="b"/>
              <a:pathLst>
                <a:path w="300989" h="99060">
                  <a:moveTo>
                    <a:pt x="1308" y="0"/>
                  </a:moveTo>
                  <a:lnTo>
                    <a:pt x="300202" y="15798"/>
                  </a:lnTo>
                  <a:lnTo>
                    <a:pt x="300863" y="98755"/>
                  </a:lnTo>
                  <a:lnTo>
                    <a:pt x="0" y="79667"/>
                  </a:lnTo>
                  <a:lnTo>
                    <a:pt x="130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085660" y="1653282"/>
              <a:ext cx="17780" cy="33020"/>
            </a:xfrm>
            <a:custGeom>
              <a:avLst/>
              <a:gdLst/>
              <a:ahLst/>
              <a:cxnLst/>
              <a:rect l="l" t="t" r="r" b="b"/>
              <a:pathLst>
                <a:path w="17780" h="33019">
                  <a:moveTo>
                    <a:pt x="9550" y="0"/>
                  </a:moveTo>
                  <a:lnTo>
                    <a:pt x="7581" y="0"/>
                  </a:lnTo>
                  <a:lnTo>
                    <a:pt x="7581" y="2311"/>
                  </a:lnTo>
                  <a:lnTo>
                    <a:pt x="4292" y="2628"/>
                  </a:lnTo>
                  <a:lnTo>
                    <a:pt x="2959" y="9893"/>
                  </a:lnTo>
                  <a:lnTo>
                    <a:pt x="0" y="9893"/>
                  </a:lnTo>
                  <a:lnTo>
                    <a:pt x="0" y="25018"/>
                  </a:lnTo>
                  <a:lnTo>
                    <a:pt x="2311" y="25018"/>
                  </a:lnTo>
                  <a:lnTo>
                    <a:pt x="2628" y="27330"/>
                  </a:lnTo>
                  <a:lnTo>
                    <a:pt x="4610" y="27330"/>
                  </a:lnTo>
                  <a:lnTo>
                    <a:pt x="4610" y="32257"/>
                  </a:lnTo>
                  <a:lnTo>
                    <a:pt x="14490" y="32918"/>
                  </a:lnTo>
                  <a:lnTo>
                    <a:pt x="13830" y="26669"/>
                  </a:lnTo>
                  <a:lnTo>
                    <a:pt x="16471" y="27000"/>
                  </a:lnTo>
                  <a:lnTo>
                    <a:pt x="16128" y="25018"/>
                  </a:lnTo>
                  <a:lnTo>
                    <a:pt x="17767" y="25336"/>
                  </a:lnTo>
                  <a:lnTo>
                    <a:pt x="17767" y="5918"/>
                  </a:lnTo>
                  <a:lnTo>
                    <a:pt x="13830" y="4610"/>
                  </a:lnTo>
                  <a:lnTo>
                    <a:pt x="13512" y="1638"/>
                  </a:lnTo>
                  <a:lnTo>
                    <a:pt x="9220" y="1638"/>
                  </a:lnTo>
                  <a:lnTo>
                    <a:pt x="95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085660" y="1653282"/>
              <a:ext cx="17780" cy="33020"/>
            </a:xfrm>
            <a:custGeom>
              <a:avLst/>
              <a:gdLst/>
              <a:ahLst/>
              <a:cxnLst/>
              <a:rect l="l" t="t" r="r" b="b"/>
              <a:pathLst>
                <a:path w="17780" h="33019">
                  <a:moveTo>
                    <a:pt x="14490" y="32918"/>
                  </a:moveTo>
                  <a:lnTo>
                    <a:pt x="4610" y="32257"/>
                  </a:lnTo>
                  <a:lnTo>
                    <a:pt x="4610" y="27330"/>
                  </a:lnTo>
                  <a:lnTo>
                    <a:pt x="2628" y="27330"/>
                  </a:lnTo>
                  <a:lnTo>
                    <a:pt x="2311" y="25018"/>
                  </a:lnTo>
                  <a:lnTo>
                    <a:pt x="0" y="25018"/>
                  </a:lnTo>
                  <a:lnTo>
                    <a:pt x="0" y="9893"/>
                  </a:lnTo>
                  <a:lnTo>
                    <a:pt x="2959" y="9893"/>
                  </a:lnTo>
                  <a:lnTo>
                    <a:pt x="4292" y="2628"/>
                  </a:lnTo>
                  <a:lnTo>
                    <a:pt x="7581" y="2311"/>
                  </a:lnTo>
                  <a:lnTo>
                    <a:pt x="7581" y="0"/>
                  </a:lnTo>
                  <a:lnTo>
                    <a:pt x="9550" y="0"/>
                  </a:lnTo>
                  <a:lnTo>
                    <a:pt x="9220" y="1638"/>
                  </a:lnTo>
                  <a:lnTo>
                    <a:pt x="13512" y="1638"/>
                  </a:lnTo>
                  <a:lnTo>
                    <a:pt x="13830" y="4610"/>
                  </a:lnTo>
                  <a:lnTo>
                    <a:pt x="17767" y="5918"/>
                  </a:lnTo>
                  <a:lnTo>
                    <a:pt x="17767" y="25336"/>
                  </a:lnTo>
                  <a:lnTo>
                    <a:pt x="16128" y="25018"/>
                  </a:lnTo>
                  <a:lnTo>
                    <a:pt x="16471" y="27000"/>
                  </a:lnTo>
                  <a:lnTo>
                    <a:pt x="13830" y="26669"/>
                  </a:lnTo>
                  <a:lnTo>
                    <a:pt x="14490" y="329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084678" y="1669742"/>
              <a:ext cx="19050" cy="6350"/>
            </a:xfrm>
            <a:custGeom>
              <a:avLst/>
              <a:gdLst/>
              <a:ahLst/>
              <a:cxnLst/>
              <a:rect l="l" t="t" r="r" b="b"/>
              <a:pathLst>
                <a:path w="19050" h="6350">
                  <a:moveTo>
                    <a:pt x="0" y="0"/>
                  </a:moveTo>
                  <a:lnTo>
                    <a:pt x="7238" y="317"/>
                  </a:lnTo>
                  <a:lnTo>
                    <a:pt x="7912" y="3619"/>
                  </a:lnTo>
                  <a:lnTo>
                    <a:pt x="12839" y="3289"/>
                  </a:lnTo>
                  <a:lnTo>
                    <a:pt x="13487" y="5930"/>
                  </a:lnTo>
                  <a:lnTo>
                    <a:pt x="18757" y="5588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074478" y="1651981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4">
                  <a:moveTo>
                    <a:pt x="0" y="0"/>
                  </a:moveTo>
                  <a:lnTo>
                    <a:pt x="9880" y="7886"/>
                  </a:lnTo>
                  <a:lnTo>
                    <a:pt x="4940" y="14478"/>
                  </a:lnTo>
                  <a:lnTo>
                    <a:pt x="5918" y="18084"/>
                  </a:lnTo>
                  <a:lnTo>
                    <a:pt x="8547" y="1775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072174" y="1692785"/>
              <a:ext cx="32384" cy="27940"/>
            </a:xfrm>
            <a:custGeom>
              <a:avLst/>
              <a:gdLst/>
              <a:ahLst/>
              <a:cxnLst/>
              <a:rect l="l" t="t" r="r" b="b"/>
              <a:pathLst>
                <a:path w="32385" h="27939">
                  <a:moveTo>
                    <a:pt x="16789" y="0"/>
                  </a:moveTo>
                  <a:lnTo>
                    <a:pt x="0" y="25349"/>
                  </a:lnTo>
                  <a:lnTo>
                    <a:pt x="32245" y="27317"/>
                  </a:lnTo>
                  <a:lnTo>
                    <a:pt x="1678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072174" y="1692785"/>
              <a:ext cx="32384" cy="27940"/>
            </a:xfrm>
            <a:custGeom>
              <a:avLst/>
              <a:gdLst/>
              <a:ahLst/>
              <a:cxnLst/>
              <a:rect l="l" t="t" r="r" b="b"/>
              <a:pathLst>
                <a:path w="32385" h="27939">
                  <a:moveTo>
                    <a:pt x="16789" y="0"/>
                  </a:moveTo>
                  <a:lnTo>
                    <a:pt x="0" y="25349"/>
                  </a:lnTo>
                  <a:lnTo>
                    <a:pt x="32245" y="27317"/>
                  </a:lnTo>
                  <a:lnTo>
                    <a:pt x="16789" y="0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111127" y="164999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30">
                  <a:moveTo>
                    <a:pt x="7137" y="0"/>
                  </a:moveTo>
                  <a:lnTo>
                    <a:pt x="0" y="10502"/>
                  </a:lnTo>
                  <a:lnTo>
                    <a:pt x="13157" y="10858"/>
                  </a:lnTo>
                  <a:lnTo>
                    <a:pt x="7137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111127" y="164999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30">
                  <a:moveTo>
                    <a:pt x="7137" y="0"/>
                  </a:moveTo>
                  <a:lnTo>
                    <a:pt x="0" y="10502"/>
                  </a:lnTo>
                  <a:lnTo>
                    <a:pt x="13157" y="10858"/>
                  </a:lnTo>
                  <a:lnTo>
                    <a:pt x="7137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198687" y="165526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30">
                  <a:moveTo>
                    <a:pt x="7137" y="0"/>
                  </a:moveTo>
                  <a:lnTo>
                    <a:pt x="0" y="10502"/>
                  </a:lnTo>
                  <a:lnTo>
                    <a:pt x="13169" y="10845"/>
                  </a:lnTo>
                  <a:lnTo>
                    <a:pt x="7137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198687" y="1655269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30">
                  <a:moveTo>
                    <a:pt x="7137" y="0"/>
                  </a:moveTo>
                  <a:lnTo>
                    <a:pt x="0" y="10502"/>
                  </a:lnTo>
                  <a:lnTo>
                    <a:pt x="13169" y="10845"/>
                  </a:lnTo>
                  <a:lnTo>
                    <a:pt x="7137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284288" y="166052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30">
                  <a:moveTo>
                    <a:pt x="7124" y="0"/>
                  </a:moveTo>
                  <a:lnTo>
                    <a:pt x="0" y="10502"/>
                  </a:lnTo>
                  <a:lnTo>
                    <a:pt x="13157" y="10871"/>
                  </a:lnTo>
                  <a:lnTo>
                    <a:pt x="712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284288" y="1660527"/>
              <a:ext cx="13335" cy="11430"/>
            </a:xfrm>
            <a:custGeom>
              <a:avLst/>
              <a:gdLst/>
              <a:ahLst/>
              <a:cxnLst/>
              <a:rect l="l" t="t" r="r" b="b"/>
              <a:pathLst>
                <a:path w="13335" h="11430">
                  <a:moveTo>
                    <a:pt x="7124" y="0"/>
                  </a:moveTo>
                  <a:lnTo>
                    <a:pt x="0" y="10502"/>
                  </a:lnTo>
                  <a:lnTo>
                    <a:pt x="13157" y="10871"/>
                  </a:lnTo>
                  <a:lnTo>
                    <a:pt x="7124" y="0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086334" y="1701665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4" h="15875">
                  <a:moveTo>
                    <a:pt x="0" y="0"/>
                  </a:moveTo>
                  <a:lnTo>
                    <a:pt x="0" y="7238"/>
                  </a:lnTo>
                  <a:lnTo>
                    <a:pt x="4267" y="7238"/>
                  </a:lnTo>
                  <a:lnTo>
                    <a:pt x="4267" y="15481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416999" y="1261395"/>
              <a:ext cx="166370" cy="4445"/>
            </a:xfrm>
            <a:custGeom>
              <a:avLst/>
              <a:gdLst/>
              <a:ahLst/>
              <a:cxnLst/>
              <a:rect l="l" t="t" r="r" b="b"/>
              <a:pathLst>
                <a:path w="166370" h="4444">
                  <a:moveTo>
                    <a:pt x="0" y="0"/>
                  </a:moveTo>
                  <a:lnTo>
                    <a:pt x="165900" y="4445"/>
                  </a:lnTo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416999" y="1261395"/>
              <a:ext cx="166370" cy="4445"/>
            </a:xfrm>
            <a:custGeom>
              <a:avLst/>
              <a:gdLst/>
              <a:ahLst/>
              <a:cxnLst/>
              <a:rect l="l" t="t" r="r" b="b"/>
              <a:pathLst>
                <a:path w="166370" h="4444">
                  <a:moveTo>
                    <a:pt x="0" y="0"/>
                  </a:moveTo>
                  <a:lnTo>
                    <a:pt x="165900" y="44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40" name="object 14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752014" y="1706352"/>
            <a:ext cx="977786" cy="919675"/>
          </a:xfrm>
          <a:prstGeom prst="rect">
            <a:avLst/>
          </a:prstGeom>
        </p:spPr>
      </p:pic>
      <p:pic>
        <p:nvPicPr>
          <p:cNvPr id="141" name="object 14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1242" y="4909291"/>
            <a:ext cx="1508328" cy="1001306"/>
          </a:xfrm>
          <a:prstGeom prst="rect">
            <a:avLst/>
          </a:prstGeom>
        </p:spPr>
      </p:pic>
      <p:grpSp>
        <p:nvGrpSpPr>
          <p:cNvPr id="142" name="object 142"/>
          <p:cNvGrpSpPr/>
          <p:nvPr/>
        </p:nvGrpSpPr>
        <p:grpSpPr>
          <a:xfrm>
            <a:off x="7970749" y="6931520"/>
            <a:ext cx="1156335" cy="1751330"/>
            <a:chOff x="2916148" y="6931520"/>
            <a:chExt cx="1156335" cy="1751330"/>
          </a:xfrm>
        </p:grpSpPr>
        <p:sp>
          <p:nvSpPr>
            <p:cNvPr id="143" name="object 143"/>
            <p:cNvSpPr/>
            <p:nvPr/>
          </p:nvSpPr>
          <p:spPr>
            <a:xfrm>
              <a:off x="2918332" y="6933831"/>
              <a:ext cx="1150620" cy="1743075"/>
            </a:xfrm>
            <a:custGeom>
              <a:avLst/>
              <a:gdLst/>
              <a:ahLst/>
              <a:cxnLst/>
              <a:rect l="l" t="t" r="r" b="b"/>
              <a:pathLst>
                <a:path w="1150620" h="1743075">
                  <a:moveTo>
                    <a:pt x="1150607" y="0"/>
                  </a:moveTo>
                  <a:lnTo>
                    <a:pt x="0" y="0"/>
                  </a:lnTo>
                  <a:lnTo>
                    <a:pt x="0" y="1743036"/>
                  </a:lnTo>
                  <a:lnTo>
                    <a:pt x="1150607" y="1743036"/>
                  </a:lnTo>
                  <a:lnTo>
                    <a:pt x="115060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2961004" y="7093927"/>
              <a:ext cx="78740" cy="33655"/>
            </a:xfrm>
            <a:custGeom>
              <a:avLst/>
              <a:gdLst/>
              <a:ahLst/>
              <a:cxnLst/>
              <a:rect l="l" t="t" r="r" b="b"/>
              <a:pathLst>
                <a:path w="78739" h="33654">
                  <a:moveTo>
                    <a:pt x="78257" y="0"/>
                  </a:moveTo>
                  <a:lnTo>
                    <a:pt x="0" y="0"/>
                  </a:lnTo>
                  <a:lnTo>
                    <a:pt x="0" y="33197"/>
                  </a:lnTo>
                  <a:lnTo>
                    <a:pt x="78257" y="33197"/>
                  </a:lnTo>
                  <a:lnTo>
                    <a:pt x="78257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039249" y="7101027"/>
              <a:ext cx="100965" cy="365125"/>
            </a:xfrm>
            <a:custGeom>
              <a:avLst/>
              <a:gdLst/>
              <a:ahLst/>
              <a:cxnLst/>
              <a:rect l="l" t="t" r="r" b="b"/>
              <a:pathLst>
                <a:path w="100964" h="365125">
                  <a:moveTo>
                    <a:pt x="97243" y="0"/>
                  </a:moveTo>
                  <a:lnTo>
                    <a:pt x="0" y="0"/>
                  </a:lnTo>
                  <a:lnTo>
                    <a:pt x="0" y="22517"/>
                  </a:lnTo>
                  <a:lnTo>
                    <a:pt x="97243" y="22517"/>
                  </a:lnTo>
                  <a:lnTo>
                    <a:pt x="97243" y="0"/>
                  </a:lnTo>
                  <a:close/>
                </a:path>
                <a:path w="100964" h="365125">
                  <a:moveTo>
                    <a:pt x="100799" y="225298"/>
                  </a:moveTo>
                  <a:lnTo>
                    <a:pt x="42710" y="225298"/>
                  </a:lnTo>
                  <a:lnTo>
                    <a:pt x="42710" y="243078"/>
                  </a:lnTo>
                  <a:lnTo>
                    <a:pt x="42710" y="364998"/>
                  </a:lnTo>
                  <a:lnTo>
                    <a:pt x="60490" y="364998"/>
                  </a:lnTo>
                  <a:lnTo>
                    <a:pt x="60490" y="243078"/>
                  </a:lnTo>
                  <a:lnTo>
                    <a:pt x="100799" y="243078"/>
                  </a:lnTo>
                  <a:lnTo>
                    <a:pt x="100799" y="225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099727" y="7231443"/>
              <a:ext cx="523875" cy="234950"/>
            </a:xfrm>
            <a:custGeom>
              <a:avLst/>
              <a:gdLst/>
              <a:ahLst/>
              <a:cxnLst/>
              <a:rect l="l" t="t" r="r" b="b"/>
              <a:pathLst>
                <a:path w="523875" h="234950">
                  <a:moveTo>
                    <a:pt x="40322" y="112649"/>
                  </a:moveTo>
                  <a:lnTo>
                    <a:pt x="0" y="112649"/>
                  </a:lnTo>
                  <a:lnTo>
                    <a:pt x="0" y="178511"/>
                  </a:lnTo>
                  <a:lnTo>
                    <a:pt x="0" y="234784"/>
                  </a:lnTo>
                  <a:lnTo>
                    <a:pt x="40322" y="234784"/>
                  </a:lnTo>
                  <a:lnTo>
                    <a:pt x="40322" y="178511"/>
                  </a:lnTo>
                  <a:lnTo>
                    <a:pt x="40322" y="112649"/>
                  </a:lnTo>
                  <a:close/>
                </a:path>
                <a:path w="523875" h="234950">
                  <a:moveTo>
                    <a:pt x="523798" y="0"/>
                  </a:moveTo>
                  <a:lnTo>
                    <a:pt x="327279" y="0"/>
                  </a:lnTo>
                  <a:lnTo>
                    <a:pt x="327279" y="18973"/>
                  </a:lnTo>
                  <a:lnTo>
                    <a:pt x="523798" y="18973"/>
                  </a:lnTo>
                  <a:lnTo>
                    <a:pt x="52379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427018" y="7250430"/>
              <a:ext cx="196850" cy="194945"/>
            </a:xfrm>
            <a:custGeom>
              <a:avLst/>
              <a:gdLst/>
              <a:ahLst/>
              <a:cxnLst/>
              <a:rect l="l" t="t" r="r" b="b"/>
              <a:pathLst>
                <a:path w="196850" h="194945">
                  <a:moveTo>
                    <a:pt x="196519" y="0"/>
                  </a:moveTo>
                  <a:lnTo>
                    <a:pt x="0" y="0"/>
                  </a:lnTo>
                  <a:lnTo>
                    <a:pt x="0" y="194564"/>
                  </a:lnTo>
                  <a:lnTo>
                    <a:pt x="196519" y="194564"/>
                  </a:lnTo>
                  <a:lnTo>
                    <a:pt x="1965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368725" y="7231456"/>
              <a:ext cx="58419" cy="213995"/>
            </a:xfrm>
            <a:custGeom>
              <a:avLst/>
              <a:gdLst/>
              <a:ahLst/>
              <a:cxnLst/>
              <a:rect l="l" t="t" r="r" b="b"/>
              <a:pathLst>
                <a:path w="58420" h="213995">
                  <a:moveTo>
                    <a:pt x="58292" y="0"/>
                  </a:moveTo>
                  <a:lnTo>
                    <a:pt x="0" y="0"/>
                  </a:lnTo>
                  <a:lnTo>
                    <a:pt x="0" y="213537"/>
                  </a:lnTo>
                  <a:lnTo>
                    <a:pt x="58292" y="213537"/>
                  </a:lnTo>
                  <a:lnTo>
                    <a:pt x="582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414280" y="7301445"/>
              <a:ext cx="166370" cy="96520"/>
            </a:xfrm>
            <a:custGeom>
              <a:avLst/>
              <a:gdLst/>
              <a:ahLst/>
              <a:cxnLst/>
              <a:rect l="l" t="t" r="r" b="b"/>
              <a:pathLst>
                <a:path w="166370" h="96520">
                  <a:moveTo>
                    <a:pt x="166001" y="0"/>
                  </a:moveTo>
                  <a:lnTo>
                    <a:pt x="0" y="0"/>
                  </a:lnTo>
                  <a:lnTo>
                    <a:pt x="0" y="96050"/>
                  </a:lnTo>
                  <a:lnTo>
                    <a:pt x="166001" y="96050"/>
                  </a:lnTo>
                  <a:lnTo>
                    <a:pt x="16600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519817" y="7310919"/>
              <a:ext cx="48895" cy="80645"/>
            </a:xfrm>
            <a:custGeom>
              <a:avLst/>
              <a:gdLst/>
              <a:ahLst/>
              <a:cxnLst/>
              <a:rect l="l" t="t" r="r" b="b"/>
              <a:pathLst>
                <a:path w="48895" h="80645">
                  <a:moveTo>
                    <a:pt x="17780" y="0"/>
                  </a:moveTo>
                  <a:lnTo>
                    <a:pt x="0" y="0"/>
                  </a:lnTo>
                  <a:lnTo>
                    <a:pt x="0" y="80645"/>
                  </a:lnTo>
                  <a:lnTo>
                    <a:pt x="17780" y="80645"/>
                  </a:lnTo>
                  <a:lnTo>
                    <a:pt x="17780" y="0"/>
                  </a:lnTo>
                  <a:close/>
                </a:path>
                <a:path w="48895" h="80645">
                  <a:moveTo>
                    <a:pt x="48615" y="0"/>
                  </a:moveTo>
                  <a:lnTo>
                    <a:pt x="30835" y="0"/>
                  </a:lnTo>
                  <a:lnTo>
                    <a:pt x="30835" y="80645"/>
                  </a:lnTo>
                  <a:lnTo>
                    <a:pt x="48615" y="80645"/>
                  </a:lnTo>
                  <a:lnTo>
                    <a:pt x="48615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918663" y="6936219"/>
              <a:ext cx="1149985" cy="1741170"/>
            </a:xfrm>
            <a:custGeom>
              <a:avLst/>
              <a:gdLst/>
              <a:ahLst/>
              <a:cxnLst/>
              <a:rect l="l" t="t" r="r" b="b"/>
              <a:pathLst>
                <a:path w="1149985" h="1741170">
                  <a:moveTo>
                    <a:pt x="18262" y="1670596"/>
                  </a:moveTo>
                  <a:lnTo>
                    <a:pt x="14351" y="1666684"/>
                  </a:lnTo>
                  <a:lnTo>
                    <a:pt x="3911" y="1666684"/>
                  </a:lnTo>
                  <a:lnTo>
                    <a:pt x="0" y="1670596"/>
                  </a:lnTo>
                  <a:lnTo>
                    <a:pt x="0" y="1681022"/>
                  </a:lnTo>
                  <a:lnTo>
                    <a:pt x="3911" y="1684934"/>
                  </a:lnTo>
                  <a:lnTo>
                    <a:pt x="14351" y="1684934"/>
                  </a:lnTo>
                  <a:lnTo>
                    <a:pt x="18262" y="1681022"/>
                  </a:lnTo>
                  <a:lnTo>
                    <a:pt x="18262" y="1675803"/>
                  </a:lnTo>
                  <a:lnTo>
                    <a:pt x="18262" y="1670596"/>
                  </a:lnTo>
                  <a:close/>
                </a:path>
                <a:path w="1149985" h="1741170">
                  <a:moveTo>
                    <a:pt x="126212" y="402297"/>
                  </a:moveTo>
                  <a:lnTo>
                    <a:pt x="116014" y="404025"/>
                  </a:lnTo>
                  <a:lnTo>
                    <a:pt x="105918" y="408076"/>
                  </a:lnTo>
                  <a:lnTo>
                    <a:pt x="97383" y="412800"/>
                  </a:lnTo>
                  <a:lnTo>
                    <a:pt x="91833" y="416521"/>
                  </a:lnTo>
                  <a:lnTo>
                    <a:pt x="91833" y="399935"/>
                  </a:lnTo>
                  <a:lnTo>
                    <a:pt x="115557" y="399935"/>
                  </a:lnTo>
                  <a:lnTo>
                    <a:pt x="114846" y="294386"/>
                  </a:lnTo>
                  <a:lnTo>
                    <a:pt x="89471" y="294386"/>
                  </a:lnTo>
                  <a:lnTo>
                    <a:pt x="68122" y="315734"/>
                  </a:lnTo>
                  <a:lnTo>
                    <a:pt x="68122" y="352488"/>
                  </a:lnTo>
                  <a:lnTo>
                    <a:pt x="72859" y="354863"/>
                  </a:lnTo>
                  <a:lnTo>
                    <a:pt x="72859" y="430745"/>
                  </a:lnTo>
                  <a:lnTo>
                    <a:pt x="85915" y="430745"/>
                  </a:lnTo>
                  <a:lnTo>
                    <a:pt x="95211" y="422605"/>
                  </a:lnTo>
                  <a:lnTo>
                    <a:pt x="106070" y="416229"/>
                  </a:lnTo>
                  <a:lnTo>
                    <a:pt x="116928" y="412076"/>
                  </a:lnTo>
                  <a:lnTo>
                    <a:pt x="126212" y="410591"/>
                  </a:lnTo>
                  <a:lnTo>
                    <a:pt x="126212" y="402297"/>
                  </a:lnTo>
                  <a:close/>
                </a:path>
                <a:path w="1149985" h="1741170">
                  <a:moveTo>
                    <a:pt x="231711" y="1220000"/>
                  </a:moveTo>
                  <a:lnTo>
                    <a:pt x="227799" y="1216075"/>
                  </a:lnTo>
                  <a:lnTo>
                    <a:pt x="217373" y="1216075"/>
                  </a:lnTo>
                  <a:lnTo>
                    <a:pt x="213436" y="1220000"/>
                  </a:lnTo>
                  <a:lnTo>
                    <a:pt x="213436" y="1230426"/>
                  </a:lnTo>
                  <a:lnTo>
                    <a:pt x="217373" y="1234338"/>
                  </a:lnTo>
                  <a:lnTo>
                    <a:pt x="227799" y="1234338"/>
                  </a:lnTo>
                  <a:lnTo>
                    <a:pt x="231711" y="1230426"/>
                  </a:lnTo>
                  <a:lnTo>
                    <a:pt x="231711" y="1225207"/>
                  </a:lnTo>
                  <a:lnTo>
                    <a:pt x="231711" y="1220000"/>
                  </a:lnTo>
                  <a:close/>
                </a:path>
                <a:path w="1149985" h="1741170">
                  <a:moveTo>
                    <a:pt x="245402" y="1101280"/>
                  </a:moveTo>
                  <a:lnTo>
                    <a:pt x="235191" y="1103007"/>
                  </a:lnTo>
                  <a:lnTo>
                    <a:pt x="225094" y="1107071"/>
                  </a:lnTo>
                  <a:lnTo>
                    <a:pt x="216547" y="1111796"/>
                  </a:lnTo>
                  <a:lnTo>
                    <a:pt x="211010" y="1115517"/>
                  </a:lnTo>
                  <a:lnTo>
                    <a:pt x="211010" y="1098905"/>
                  </a:lnTo>
                  <a:lnTo>
                    <a:pt x="234721" y="1098905"/>
                  </a:lnTo>
                  <a:lnTo>
                    <a:pt x="234010" y="993368"/>
                  </a:lnTo>
                  <a:lnTo>
                    <a:pt x="208635" y="993368"/>
                  </a:lnTo>
                  <a:lnTo>
                    <a:pt x="187299" y="1014730"/>
                  </a:lnTo>
                  <a:lnTo>
                    <a:pt x="187299" y="1051483"/>
                  </a:lnTo>
                  <a:lnTo>
                    <a:pt x="192036" y="1053846"/>
                  </a:lnTo>
                  <a:lnTo>
                    <a:pt x="192036" y="1129741"/>
                  </a:lnTo>
                  <a:lnTo>
                    <a:pt x="205079" y="1129741"/>
                  </a:lnTo>
                  <a:lnTo>
                    <a:pt x="214388" y="1121587"/>
                  </a:lnTo>
                  <a:lnTo>
                    <a:pt x="225247" y="1115212"/>
                  </a:lnTo>
                  <a:lnTo>
                    <a:pt x="236093" y="1111059"/>
                  </a:lnTo>
                  <a:lnTo>
                    <a:pt x="245402" y="1109573"/>
                  </a:lnTo>
                  <a:lnTo>
                    <a:pt x="245402" y="1101280"/>
                  </a:lnTo>
                  <a:close/>
                </a:path>
                <a:path w="1149985" h="1741170">
                  <a:moveTo>
                    <a:pt x="248297" y="423189"/>
                  </a:moveTo>
                  <a:lnTo>
                    <a:pt x="244386" y="419265"/>
                  </a:lnTo>
                  <a:lnTo>
                    <a:pt x="233959" y="419265"/>
                  </a:lnTo>
                  <a:lnTo>
                    <a:pt x="230035" y="423189"/>
                  </a:lnTo>
                  <a:lnTo>
                    <a:pt x="230035" y="433616"/>
                  </a:lnTo>
                  <a:lnTo>
                    <a:pt x="233959" y="437540"/>
                  </a:lnTo>
                  <a:lnTo>
                    <a:pt x="244386" y="437540"/>
                  </a:lnTo>
                  <a:lnTo>
                    <a:pt x="248297" y="433616"/>
                  </a:lnTo>
                  <a:lnTo>
                    <a:pt x="248297" y="428396"/>
                  </a:lnTo>
                  <a:lnTo>
                    <a:pt x="248297" y="423189"/>
                  </a:lnTo>
                  <a:close/>
                </a:path>
                <a:path w="1149985" h="1741170">
                  <a:moveTo>
                    <a:pt x="253047" y="1552003"/>
                  </a:moveTo>
                  <a:lnTo>
                    <a:pt x="249135" y="1548091"/>
                  </a:lnTo>
                  <a:lnTo>
                    <a:pt x="238696" y="1548091"/>
                  </a:lnTo>
                  <a:lnTo>
                    <a:pt x="234784" y="1552003"/>
                  </a:lnTo>
                  <a:lnTo>
                    <a:pt x="234784" y="1562442"/>
                  </a:lnTo>
                  <a:lnTo>
                    <a:pt x="238696" y="1566367"/>
                  </a:lnTo>
                  <a:lnTo>
                    <a:pt x="249135" y="1566367"/>
                  </a:lnTo>
                  <a:lnTo>
                    <a:pt x="253047" y="1562442"/>
                  </a:lnTo>
                  <a:lnTo>
                    <a:pt x="253047" y="1557223"/>
                  </a:lnTo>
                  <a:lnTo>
                    <a:pt x="253047" y="1552003"/>
                  </a:lnTo>
                  <a:close/>
                </a:path>
                <a:path w="1149985" h="1741170">
                  <a:moveTo>
                    <a:pt x="258152" y="1222032"/>
                  </a:moveTo>
                  <a:lnTo>
                    <a:pt x="254241" y="1218107"/>
                  </a:lnTo>
                  <a:lnTo>
                    <a:pt x="243801" y="1218107"/>
                  </a:lnTo>
                  <a:lnTo>
                    <a:pt x="239877" y="1222032"/>
                  </a:lnTo>
                  <a:lnTo>
                    <a:pt x="239877" y="1232458"/>
                  </a:lnTo>
                  <a:lnTo>
                    <a:pt x="243801" y="1236357"/>
                  </a:lnTo>
                  <a:lnTo>
                    <a:pt x="254241" y="1236357"/>
                  </a:lnTo>
                  <a:lnTo>
                    <a:pt x="258152" y="1232458"/>
                  </a:lnTo>
                  <a:lnTo>
                    <a:pt x="258152" y="1227239"/>
                  </a:lnTo>
                  <a:lnTo>
                    <a:pt x="258152" y="1222032"/>
                  </a:lnTo>
                  <a:close/>
                </a:path>
                <a:path w="1149985" h="1741170">
                  <a:moveTo>
                    <a:pt x="279120" y="1594700"/>
                  </a:moveTo>
                  <a:lnTo>
                    <a:pt x="275209" y="1590776"/>
                  </a:lnTo>
                  <a:lnTo>
                    <a:pt x="264782" y="1590776"/>
                  </a:lnTo>
                  <a:lnTo>
                    <a:pt x="260845" y="1594700"/>
                  </a:lnTo>
                  <a:lnTo>
                    <a:pt x="260845" y="1605140"/>
                  </a:lnTo>
                  <a:lnTo>
                    <a:pt x="264782" y="1609051"/>
                  </a:lnTo>
                  <a:lnTo>
                    <a:pt x="275209" y="1609051"/>
                  </a:lnTo>
                  <a:lnTo>
                    <a:pt x="279120" y="1605140"/>
                  </a:lnTo>
                  <a:lnTo>
                    <a:pt x="279120" y="1599933"/>
                  </a:lnTo>
                  <a:lnTo>
                    <a:pt x="279120" y="1594700"/>
                  </a:lnTo>
                  <a:close/>
                </a:path>
                <a:path w="1149985" h="1741170">
                  <a:moveTo>
                    <a:pt x="280720" y="952030"/>
                  </a:moveTo>
                  <a:lnTo>
                    <a:pt x="276809" y="948105"/>
                  </a:lnTo>
                  <a:lnTo>
                    <a:pt x="266382" y="948105"/>
                  </a:lnTo>
                  <a:lnTo>
                    <a:pt x="262458" y="952030"/>
                  </a:lnTo>
                  <a:lnTo>
                    <a:pt x="262458" y="962456"/>
                  </a:lnTo>
                  <a:lnTo>
                    <a:pt x="266382" y="966368"/>
                  </a:lnTo>
                  <a:lnTo>
                    <a:pt x="276809" y="966368"/>
                  </a:lnTo>
                  <a:lnTo>
                    <a:pt x="280720" y="962456"/>
                  </a:lnTo>
                  <a:lnTo>
                    <a:pt x="280720" y="957249"/>
                  </a:lnTo>
                  <a:lnTo>
                    <a:pt x="280720" y="952030"/>
                  </a:lnTo>
                  <a:close/>
                </a:path>
                <a:path w="1149985" h="1741170">
                  <a:moveTo>
                    <a:pt x="280720" y="902220"/>
                  </a:moveTo>
                  <a:lnTo>
                    <a:pt x="276809" y="898296"/>
                  </a:lnTo>
                  <a:lnTo>
                    <a:pt x="266382" y="898296"/>
                  </a:lnTo>
                  <a:lnTo>
                    <a:pt x="262458" y="902220"/>
                  </a:lnTo>
                  <a:lnTo>
                    <a:pt x="262458" y="912647"/>
                  </a:lnTo>
                  <a:lnTo>
                    <a:pt x="266382" y="916571"/>
                  </a:lnTo>
                  <a:lnTo>
                    <a:pt x="276809" y="916571"/>
                  </a:lnTo>
                  <a:lnTo>
                    <a:pt x="280720" y="912647"/>
                  </a:lnTo>
                  <a:lnTo>
                    <a:pt x="280720" y="907440"/>
                  </a:lnTo>
                  <a:lnTo>
                    <a:pt x="280720" y="902220"/>
                  </a:lnTo>
                  <a:close/>
                </a:path>
                <a:path w="1149985" h="1741170">
                  <a:moveTo>
                    <a:pt x="280720" y="714883"/>
                  </a:moveTo>
                  <a:lnTo>
                    <a:pt x="276809" y="710958"/>
                  </a:lnTo>
                  <a:lnTo>
                    <a:pt x="266382" y="710958"/>
                  </a:lnTo>
                  <a:lnTo>
                    <a:pt x="262458" y="714883"/>
                  </a:lnTo>
                  <a:lnTo>
                    <a:pt x="262458" y="725309"/>
                  </a:lnTo>
                  <a:lnTo>
                    <a:pt x="266382" y="729221"/>
                  </a:lnTo>
                  <a:lnTo>
                    <a:pt x="276809" y="729221"/>
                  </a:lnTo>
                  <a:lnTo>
                    <a:pt x="280720" y="725309"/>
                  </a:lnTo>
                  <a:lnTo>
                    <a:pt x="280720" y="720102"/>
                  </a:lnTo>
                  <a:lnTo>
                    <a:pt x="280720" y="714883"/>
                  </a:lnTo>
                  <a:close/>
                </a:path>
                <a:path w="1149985" h="1741170">
                  <a:moveTo>
                    <a:pt x="280720" y="600633"/>
                  </a:moveTo>
                  <a:lnTo>
                    <a:pt x="276809" y="596709"/>
                  </a:lnTo>
                  <a:lnTo>
                    <a:pt x="266382" y="596709"/>
                  </a:lnTo>
                  <a:lnTo>
                    <a:pt x="262458" y="600633"/>
                  </a:lnTo>
                  <a:lnTo>
                    <a:pt x="262458" y="611073"/>
                  </a:lnTo>
                  <a:lnTo>
                    <a:pt x="266382" y="614984"/>
                  </a:lnTo>
                  <a:lnTo>
                    <a:pt x="276809" y="614984"/>
                  </a:lnTo>
                  <a:lnTo>
                    <a:pt x="280720" y="611073"/>
                  </a:lnTo>
                  <a:lnTo>
                    <a:pt x="280720" y="605853"/>
                  </a:lnTo>
                  <a:lnTo>
                    <a:pt x="280720" y="600633"/>
                  </a:lnTo>
                  <a:close/>
                </a:path>
                <a:path w="1149985" h="1741170">
                  <a:moveTo>
                    <a:pt x="280720" y="554380"/>
                  </a:moveTo>
                  <a:lnTo>
                    <a:pt x="276809" y="550468"/>
                  </a:lnTo>
                  <a:lnTo>
                    <a:pt x="266382" y="550468"/>
                  </a:lnTo>
                  <a:lnTo>
                    <a:pt x="262458" y="554380"/>
                  </a:lnTo>
                  <a:lnTo>
                    <a:pt x="262458" y="564819"/>
                  </a:lnTo>
                  <a:lnTo>
                    <a:pt x="266382" y="568744"/>
                  </a:lnTo>
                  <a:lnTo>
                    <a:pt x="276809" y="568744"/>
                  </a:lnTo>
                  <a:lnTo>
                    <a:pt x="280720" y="564819"/>
                  </a:lnTo>
                  <a:lnTo>
                    <a:pt x="280720" y="559612"/>
                  </a:lnTo>
                  <a:lnTo>
                    <a:pt x="280720" y="554380"/>
                  </a:lnTo>
                  <a:close/>
                </a:path>
                <a:path w="1149985" h="1741170">
                  <a:moveTo>
                    <a:pt x="281508" y="1293533"/>
                  </a:moveTo>
                  <a:lnTo>
                    <a:pt x="277596" y="1289608"/>
                  </a:lnTo>
                  <a:lnTo>
                    <a:pt x="267157" y="1289608"/>
                  </a:lnTo>
                  <a:lnTo>
                    <a:pt x="263232" y="1293533"/>
                  </a:lnTo>
                  <a:lnTo>
                    <a:pt x="263232" y="1303959"/>
                  </a:lnTo>
                  <a:lnTo>
                    <a:pt x="267157" y="1307871"/>
                  </a:lnTo>
                  <a:lnTo>
                    <a:pt x="277596" y="1307871"/>
                  </a:lnTo>
                  <a:lnTo>
                    <a:pt x="281508" y="1303959"/>
                  </a:lnTo>
                  <a:lnTo>
                    <a:pt x="281508" y="1298740"/>
                  </a:lnTo>
                  <a:lnTo>
                    <a:pt x="281508" y="1293533"/>
                  </a:lnTo>
                  <a:close/>
                </a:path>
                <a:path w="1149985" h="1741170">
                  <a:moveTo>
                    <a:pt x="282511" y="252031"/>
                  </a:moveTo>
                  <a:lnTo>
                    <a:pt x="278587" y="248107"/>
                  </a:lnTo>
                  <a:lnTo>
                    <a:pt x="268160" y="248107"/>
                  </a:lnTo>
                  <a:lnTo>
                    <a:pt x="264236" y="252031"/>
                  </a:lnTo>
                  <a:lnTo>
                    <a:pt x="264236" y="262458"/>
                  </a:lnTo>
                  <a:lnTo>
                    <a:pt x="268160" y="266382"/>
                  </a:lnTo>
                  <a:lnTo>
                    <a:pt x="278587" y="266382"/>
                  </a:lnTo>
                  <a:lnTo>
                    <a:pt x="282511" y="262458"/>
                  </a:lnTo>
                  <a:lnTo>
                    <a:pt x="282511" y="257251"/>
                  </a:lnTo>
                  <a:lnTo>
                    <a:pt x="282511" y="252031"/>
                  </a:lnTo>
                  <a:close/>
                </a:path>
                <a:path w="1149985" h="1741170">
                  <a:moveTo>
                    <a:pt x="312331" y="1540154"/>
                  </a:moveTo>
                  <a:lnTo>
                    <a:pt x="308419" y="1536242"/>
                  </a:lnTo>
                  <a:lnTo>
                    <a:pt x="297992" y="1536242"/>
                  </a:lnTo>
                  <a:lnTo>
                    <a:pt x="294081" y="1540154"/>
                  </a:lnTo>
                  <a:lnTo>
                    <a:pt x="294081" y="1550593"/>
                  </a:lnTo>
                  <a:lnTo>
                    <a:pt x="297992" y="1554505"/>
                  </a:lnTo>
                  <a:lnTo>
                    <a:pt x="308419" y="1554505"/>
                  </a:lnTo>
                  <a:lnTo>
                    <a:pt x="312331" y="1550593"/>
                  </a:lnTo>
                  <a:lnTo>
                    <a:pt x="312331" y="1545374"/>
                  </a:lnTo>
                  <a:lnTo>
                    <a:pt x="312331" y="1540154"/>
                  </a:lnTo>
                  <a:close/>
                </a:path>
                <a:path w="1149985" h="1741170">
                  <a:moveTo>
                    <a:pt x="316293" y="316064"/>
                  </a:moveTo>
                  <a:lnTo>
                    <a:pt x="312381" y="312140"/>
                  </a:lnTo>
                  <a:lnTo>
                    <a:pt x="301955" y="312140"/>
                  </a:lnTo>
                  <a:lnTo>
                    <a:pt x="298043" y="316064"/>
                  </a:lnTo>
                  <a:lnTo>
                    <a:pt x="298043" y="326491"/>
                  </a:lnTo>
                  <a:lnTo>
                    <a:pt x="301955" y="330403"/>
                  </a:lnTo>
                  <a:lnTo>
                    <a:pt x="312381" y="330403"/>
                  </a:lnTo>
                  <a:lnTo>
                    <a:pt x="316293" y="326491"/>
                  </a:lnTo>
                  <a:lnTo>
                    <a:pt x="316293" y="321271"/>
                  </a:lnTo>
                  <a:lnTo>
                    <a:pt x="316293" y="316064"/>
                  </a:lnTo>
                  <a:close/>
                </a:path>
                <a:path w="1149985" h="1741170">
                  <a:moveTo>
                    <a:pt x="355015" y="1672945"/>
                  </a:moveTo>
                  <a:lnTo>
                    <a:pt x="351104" y="1669034"/>
                  </a:lnTo>
                  <a:lnTo>
                    <a:pt x="340664" y="1669034"/>
                  </a:lnTo>
                  <a:lnTo>
                    <a:pt x="336753" y="1672945"/>
                  </a:lnTo>
                  <a:lnTo>
                    <a:pt x="336753" y="1683397"/>
                  </a:lnTo>
                  <a:lnTo>
                    <a:pt x="340664" y="1687309"/>
                  </a:lnTo>
                  <a:lnTo>
                    <a:pt x="351104" y="1687309"/>
                  </a:lnTo>
                  <a:lnTo>
                    <a:pt x="355015" y="1683397"/>
                  </a:lnTo>
                  <a:lnTo>
                    <a:pt x="355015" y="1678190"/>
                  </a:lnTo>
                  <a:lnTo>
                    <a:pt x="355015" y="1672945"/>
                  </a:lnTo>
                  <a:close/>
                </a:path>
                <a:path w="1149985" h="1741170">
                  <a:moveTo>
                    <a:pt x="358990" y="116852"/>
                  </a:moveTo>
                  <a:lnTo>
                    <a:pt x="355066" y="112928"/>
                  </a:lnTo>
                  <a:lnTo>
                    <a:pt x="344627" y="112928"/>
                  </a:lnTo>
                  <a:lnTo>
                    <a:pt x="340715" y="116852"/>
                  </a:lnTo>
                  <a:lnTo>
                    <a:pt x="340715" y="127279"/>
                  </a:lnTo>
                  <a:lnTo>
                    <a:pt x="344627" y="131203"/>
                  </a:lnTo>
                  <a:lnTo>
                    <a:pt x="355066" y="131203"/>
                  </a:lnTo>
                  <a:lnTo>
                    <a:pt x="358990" y="127279"/>
                  </a:lnTo>
                  <a:lnTo>
                    <a:pt x="358990" y="122072"/>
                  </a:lnTo>
                  <a:lnTo>
                    <a:pt x="358990" y="116852"/>
                  </a:lnTo>
                  <a:close/>
                </a:path>
                <a:path w="1149985" h="1741170">
                  <a:moveTo>
                    <a:pt x="511009" y="1447533"/>
                  </a:moveTo>
                  <a:lnTo>
                    <a:pt x="500799" y="1449247"/>
                  </a:lnTo>
                  <a:lnTo>
                    <a:pt x="490702" y="1453311"/>
                  </a:lnTo>
                  <a:lnTo>
                    <a:pt x="482155" y="1458023"/>
                  </a:lnTo>
                  <a:lnTo>
                    <a:pt x="476618" y="1461757"/>
                  </a:lnTo>
                  <a:lnTo>
                    <a:pt x="476618" y="1445171"/>
                  </a:lnTo>
                  <a:lnTo>
                    <a:pt x="500341" y="1445171"/>
                  </a:lnTo>
                  <a:lnTo>
                    <a:pt x="499630" y="1339634"/>
                  </a:lnTo>
                  <a:lnTo>
                    <a:pt x="474256" y="1339634"/>
                  </a:lnTo>
                  <a:lnTo>
                    <a:pt x="452894" y="1360970"/>
                  </a:lnTo>
                  <a:lnTo>
                    <a:pt x="452894" y="1397723"/>
                  </a:lnTo>
                  <a:lnTo>
                    <a:pt x="457644" y="1400098"/>
                  </a:lnTo>
                  <a:lnTo>
                    <a:pt x="457644" y="1475994"/>
                  </a:lnTo>
                  <a:lnTo>
                    <a:pt x="470700" y="1475994"/>
                  </a:lnTo>
                  <a:lnTo>
                    <a:pt x="479983" y="1467840"/>
                  </a:lnTo>
                  <a:lnTo>
                    <a:pt x="490842" y="1461465"/>
                  </a:lnTo>
                  <a:lnTo>
                    <a:pt x="501700" y="1457312"/>
                  </a:lnTo>
                  <a:lnTo>
                    <a:pt x="511009" y="1455839"/>
                  </a:lnTo>
                  <a:lnTo>
                    <a:pt x="511009" y="1447533"/>
                  </a:lnTo>
                  <a:close/>
                </a:path>
                <a:path w="1149985" h="1741170">
                  <a:moveTo>
                    <a:pt x="511009" y="1217193"/>
                  </a:moveTo>
                  <a:lnTo>
                    <a:pt x="500799" y="1218920"/>
                  </a:lnTo>
                  <a:lnTo>
                    <a:pt x="490702" y="1222971"/>
                  </a:lnTo>
                  <a:lnTo>
                    <a:pt x="482155" y="1227696"/>
                  </a:lnTo>
                  <a:lnTo>
                    <a:pt x="476618" y="1231417"/>
                  </a:lnTo>
                  <a:lnTo>
                    <a:pt x="476618" y="1214831"/>
                  </a:lnTo>
                  <a:lnTo>
                    <a:pt x="500341" y="1214831"/>
                  </a:lnTo>
                  <a:lnTo>
                    <a:pt x="499630" y="1109294"/>
                  </a:lnTo>
                  <a:lnTo>
                    <a:pt x="474256" y="1109294"/>
                  </a:lnTo>
                  <a:lnTo>
                    <a:pt x="452894" y="1130642"/>
                  </a:lnTo>
                  <a:lnTo>
                    <a:pt x="452894" y="1167384"/>
                  </a:lnTo>
                  <a:lnTo>
                    <a:pt x="457644" y="1169771"/>
                  </a:lnTo>
                  <a:lnTo>
                    <a:pt x="457644" y="1245641"/>
                  </a:lnTo>
                  <a:lnTo>
                    <a:pt x="470700" y="1245641"/>
                  </a:lnTo>
                  <a:lnTo>
                    <a:pt x="479983" y="1237500"/>
                  </a:lnTo>
                  <a:lnTo>
                    <a:pt x="490842" y="1231138"/>
                  </a:lnTo>
                  <a:lnTo>
                    <a:pt x="501700" y="1226985"/>
                  </a:lnTo>
                  <a:lnTo>
                    <a:pt x="511009" y="1225499"/>
                  </a:lnTo>
                  <a:lnTo>
                    <a:pt x="511009" y="1217193"/>
                  </a:lnTo>
                  <a:close/>
                </a:path>
                <a:path w="1149985" h="1741170">
                  <a:moveTo>
                    <a:pt x="511009" y="987755"/>
                  </a:moveTo>
                  <a:lnTo>
                    <a:pt x="500799" y="989482"/>
                  </a:lnTo>
                  <a:lnTo>
                    <a:pt x="490702" y="993533"/>
                  </a:lnTo>
                  <a:lnTo>
                    <a:pt x="482155" y="998258"/>
                  </a:lnTo>
                  <a:lnTo>
                    <a:pt x="476618" y="1001979"/>
                  </a:lnTo>
                  <a:lnTo>
                    <a:pt x="476618" y="985393"/>
                  </a:lnTo>
                  <a:lnTo>
                    <a:pt x="500341" y="985393"/>
                  </a:lnTo>
                  <a:lnTo>
                    <a:pt x="499630" y="879856"/>
                  </a:lnTo>
                  <a:lnTo>
                    <a:pt x="474256" y="879856"/>
                  </a:lnTo>
                  <a:lnTo>
                    <a:pt x="452894" y="901204"/>
                  </a:lnTo>
                  <a:lnTo>
                    <a:pt x="452894" y="937945"/>
                  </a:lnTo>
                  <a:lnTo>
                    <a:pt x="457644" y="940333"/>
                  </a:lnTo>
                  <a:lnTo>
                    <a:pt x="457644" y="1016215"/>
                  </a:lnTo>
                  <a:lnTo>
                    <a:pt x="470700" y="1016215"/>
                  </a:lnTo>
                  <a:lnTo>
                    <a:pt x="479983" y="1008062"/>
                  </a:lnTo>
                  <a:lnTo>
                    <a:pt x="490842" y="1001699"/>
                  </a:lnTo>
                  <a:lnTo>
                    <a:pt x="501700" y="997546"/>
                  </a:lnTo>
                  <a:lnTo>
                    <a:pt x="511009" y="996061"/>
                  </a:lnTo>
                  <a:lnTo>
                    <a:pt x="511009" y="987755"/>
                  </a:lnTo>
                  <a:close/>
                </a:path>
                <a:path w="1149985" h="1741170">
                  <a:moveTo>
                    <a:pt x="511009" y="753872"/>
                  </a:moveTo>
                  <a:lnTo>
                    <a:pt x="500799" y="755599"/>
                  </a:lnTo>
                  <a:lnTo>
                    <a:pt x="490702" y="759650"/>
                  </a:lnTo>
                  <a:lnTo>
                    <a:pt x="482155" y="764374"/>
                  </a:lnTo>
                  <a:lnTo>
                    <a:pt x="476618" y="768096"/>
                  </a:lnTo>
                  <a:lnTo>
                    <a:pt x="476618" y="751509"/>
                  </a:lnTo>
                  <a:lnTo>
                    <a:pt x="500341" y="751509"/>
                  </a:lnTo>
                  <a:lnTo>
                    <a:pt x="499630" y="645972"/>
                  </a:lnTo>
                  <a:lnTo>
                    <a:pt x="474256" y="645972"/>
                  </a:lnTo>
                  <a:lnTo>
                    <a:pt x="452894" y="667308"/>
                  </a:lnTo>
                  <a:lnTo>
                    <a:pt x="452894" y="704062"/>
                  </a:lnTo>
                  <a:lnTo>
                    <a:pt x="457644" y="706450"/>
                  </a:lnTo>
                  <a:lnTo>
                    <a:pt x="457644" y="782332"/>
                  </a:lnTo>
                  <a:lnTo>
                    <a:pt x="470700" y="782332"/>
                  </a:lnTo>
                  <a:lnTo>
                    <a:pt x="479983" y="774179"/>
                  </a:lnTo>
                  <a:lnTo>
                    <a:pt x="490842" y="767803"/>
                  </a:lnTo>
                  <a:lnTo>
                    <a:pt x="501700" y="763663"/>
                  </a:lnTo>
                  <a:lnTo>
                    <a:pt x="511009" y="762177"/>
                  </a:lnTo>
                  <a:lnTo>
                    <a:pt x="511009" y="753872"/>
                  </a:lnTo>
                  <a:close/>
                </a:path>
                <a:path w="1149985" h="1741170">
                  <a:moveTo>
                    <a:pt x="604621" y="1537779"/>
                  </a:moveTo>
                  <a:lnTo>
                    <a:pt x="600697" y="1533867"/>
                  </a:lnTo>
                  <a:lnTo>
                    <a:pt x="590270" y="1533867"/>
                  </a:lnTo>
                  <a:lnTo>
                    <a:pt x="586359" y="1537779"/>
                  </a:lnTo>
                  <a:lnTo>
                    <a:pt x="586359" y="1548206"/>
                  </a:lnTo>
                  <a:lnTo>
                    <a:pt x="590270" y="1552130"/>
                  </a:lnTo>
                  <a:lnTo>
                    <a:pt x="600697" y="1552130"/>
                  </a:lnTo>
                  <a:lnTo>
                    <a:pt x="604621" y="1548206"/>
                  </a:lnTo>
                  <a:lnTo>
                    <a:pt x="604621" y="1542999"/>
                  </a:lnTo>
                  <a:lnTo>
                    <a:pt x="604621" y="1537779"/>
                  </a:lnTo>
                  <a:close/>
                </a:path>
                <a:path w="1149985" h="1741170">
                  <a:moveTo>
                    <a:pt x="625360" y="745705"/>
                  </a:moveTo>
                  <a:lnTo>
                    <a:pt x="621449" y="741781"/>
                  </a:lnTo>
                  <a:lnTo>
                    <a:pt x="611022" y="741781"/>
                  </a:lnTo>
                  <a:lnTo>
                    <a:pt x="607110" y="745705"/>
                  </a:lnTo>
                  <a:lnTo>
                    <a:pt x="607110" y="756145"/>
                  </a:lnTo>
                  <a:lnTo>
                    <a:pt x="611022" y="760056"/>
                  </a:lnTo>
                  <a:lnTo>
                    <a:pt x="621449" y="760056"/>
                  </a:lnTo>
                  <a:lnTo>
                    <a:pt x="625360" y="756145"/>
                  </a:lnTo>
                  <a:lnTo>
                    <a:pt x="625360" y="750925"/>
                  </a:lnTo>
                  <a:lnTo>
                    <a:pt x="625360" y="745705"/>
                  </a:lnTo>
                  <a:close/>
                </a:path>
                <a:path w="1149985" h="1741170">
                  <a:moveTo>
                    <a:pt x="625957" y="1205179"/>
                  </a:moveTo>
                  <a:lnTo>
                    <a:pt x="622046" y="1201254"/>
                  </a:lnTo>
                  <a:lnTo>
                    <a:pt x="611619" y="1201254"/>
                  </a:lnTo>
                  <a:lnTo>
                    <a:pt x="607707" y="1205179"/>
                  </a:lnTo>
                  <a:lnTo>
                    <a:pt x="607707" y="1215605"/>
                  </a:lnTo>
                  <a:lnTo>
                    <a:pt x="611619" y="1219530"/>
                  </a:lnTo>
                  <a:lnTo>
                    <a:pt x="622046" y="1219530"/>
                  </a:lnTo>
                  <a:lnTo>
                    <a:pt x="625957" y="1215605"/>
                  </a:lnTo>
                  <a:lnTo>
                    <a:pt x="625957" y="1210398"/>
                  </a:lnTo>
                  <a:lnTo>
                    <a:pt x="625957" y="1205179"/>
                  </a:lnTo>
                  <a:close/>
                </a:path>
                <a:path w="1149985" h="1741170">
                  <a:moveTo>
                    <a:pt x="663308" y="1297660"/>
                  </a:moveTo>
                  <a:lnTo>
                    <a:pt x="659396" y="1293749"/>
                  </a:lnTo>
                  <a:lnTo>
                    <a:pt x="648970" y="1293749"/>
                  </a:lnTo>
                  <a:lnTo>
                    <a:pt x="645045" y="1297660"/>
                  </a:lnTo>
                  <a:lnTo>
                    <a:pt x="645045" y="1308112"/>
                  </a:lnTo>
                  <a:lnTo>
                    <a:pt x="648970" y="1312024"/>
                  </a:lnTo>
                  <a:lnTo>
                    <a:pt x="659396" y="1312024"/>
                  </a:lnTo>
                  <a:lnTo>
                    <a:pt x="663308" y="1308112"/>
                  </a:lnTo>
                  <a:lnTo>
                    <a:pt x="663308" y="1302905"/>
                  </a:lnTo>
                  <a:lnTo>
                    <a:pt x="663308" y="1297660"/>
                  </a:lnTo>
                  <a:close/>
                </a:path>
                <a:path w="1149985" h="1741170">
                  <a:moveTo>
                    <a:pt x="663308" y="1253210"/>
                  </a:moveTo>
                  <a:lnTo>
                    <a:pt x="659396" y="1249286"/>
                  </a:lnTo>
                  <a:lnTo>
                    <a:pt x="648970" y="1249286"/>
                  </a:lnTo>
                  <a:lnTo>
                    <a:pt x="645045" y="1253210"/>
                  </a:lnTo>
                  <a:lnTo>
                    <a:pt x="645045" y="1263637"/>
                  </a:lnTo>
                  <a:lnTo>
                    <a:pt x="648970" y="1267561"/>
                  </a:lnTo>
                  <a:lnTo>
                    <a:pt x="659396" y="1267561"/>
                  </a:lnTo>
                  <a:lnTo>
                    <a:pt x="663308" y="1263637"/>
                  </a:lnTo>
                  <a:lnTo>
                    <a:pt x="663308" y="1258417"/>
                  </a:lnTo>
                  <a:lnTo>
                    <a:pt x="663308" y="1253210"/>
                  </a:lnTo>
                  <a:close/>
                </a:path>
                <a:path w="1149985" h="1741170">
                  <a:moveTo>
                    <a:pt x="665086" y="1594700"/>
                  </a:moveTo>
                  <a:lnTo>
                    <a:pt x="661174" y="1590776"/>
                  </a:lnTo>
                  <a:lnTo>
                    <a:pt x="650748" y="1590776"/>
                  </a:lnTo>
                  <a:lnTo>
                    <a:pt x="646836" y="1594700"/>
                  </a:lnTo>
                  <a:lnTo>
                    <a:pt x="646836" y="1605140"/>
                  </a:lnTo>
                  <a:lnTo>
                    <a:pt x="650748" y="1609051"/>
                  </a:lnTo>
                  <a:lnTo>
                    <a:pt x="661174" y="1609051"/>
                  </a:lnTo>
                  <a:lnTo>
                    <a:pt x="665086" y="1605140"/>
                  </a:lnTo>
                  <a:lnTo>
                    <a:pt x="665086" y="1599933"/>
                  </a:lnTo>
                  <a:lnTo>
                    <a:pt x="665086" y="1594700"/>
                  </a:lnTo>
                  <a:close/>
                </a:path>
                <a:path w="1149985" h="1741170">
                  <a:moveTo>
                    <a:pt x="665086" y="1064666"/>
                  </a:moveTo>
                  <a:lnTo>
                    <a:pt x="661174" y="1060742"/>
                  </a:lnTo>
                  <a:lnTo>
                    <a:pt x="650748" y="1060742"/>
                  </a:lnTo>
                  <a:lnTo>
                    <a:pt x="646836" y="1064666"/>
                  </a:lnTo>
                  <a:lnTo>
                    <a:pt x="646836" y="1075093"/>
                  </a:lnTo>
                  <a:lnTo>
                    <a:pt x="650748" y="1079030"/>
                  </a:lnTo>
                  <a:lnTo>
                    <a:pt x="661174" y="1079030"/>
                  </a:lnTo>
                  <a:lnTo>
                    <a:pt x="665086" y="1075093"/>
                  </a:lnTo>
                  <a:lnTo>
                    <a:pt x="665086" y="1069886"/>
                  </a:lnTo>
                  <a:lnTo>
                    <a:pt x="665086" y="1064666"/>
                  </a:lnTo>
                  <a:close/>
                </a:path>
                <a:path w="1149985" h="1741170">
                  <a:moveTo>
                    <a:pt x="665086" y="1021981"/>
                  </a:moveTo>
                  <a:lnTo>
                    <a:pt x="661174" y="1018057"/>
                  </a:lnTo>
                  <a:lnTo>
                    <a:pt x="650748" y="1018057"/>
                  </a:lnTo>
                  <a:lnTo>
                    <a:pt x="646836" y="1021981"/>
                  </a:lnTo>
                  <a:lnTo>
                    <a:pt x="646836" y="1032421"/>
                  </a:lnTo>
                  <a:lnTo>
                    <a:pt x="650748" y="1036345"/>
                  </a:lnTo>
                  <a:lnTo>
                    <a:pt x="661174" y="1036345"/>
                  </a:lnTo>
                  <a:lnTo>
                    <a:pt x="665086" y="1032421"/>
                  </a:lnTo>
                  <a:lnTo>
                    <a:pt x="665086" y="1027201"/>
                  </a:lnTo>
                  <a:lnTo>
                    <a:pt x="665086" y="1021981"/>
                  </a:lnTo>
                  <a:close/>
                </a:path>
                <a:path w="1149985" h="1741170">
                  <a:moveTo>
                    <a:pt x="665086" y="835215"/>
                  </a:moveTo>
                  <a:lnTo>
                    <a:pt x="661174" y="831291"/>
                  </a:lnTo>
                  <a:lnTo>
                    <a:pt x="650748" y="831291"/>
                  </a:lnTo>
                  <a:lnTo>
                    <a:pt x="646836" y="835215"/>
                  </a:lnTo>
                  <a:lnTo>
                    <a:pt x="646836" y="845654"/>
                  </a:lnTo>
                  <a:lnTo>
                    <a:pt x="650748" y="849579"/>
                  </a:lnTo>
                  <a:lnTo>
                    <a:pt x="661174" y="849579"/>
                  </a:lnTo>
                  <a:lnTo>
                    <a:pt x="665086" y="845654"/>
                  </a:lnTo>
                  <a:lnTo>
                    <a:pt x="665086" y="840447"/>
                  </a:lnTo>
                  <a:lnTo>
                    <a:pt x="665086" y="835215"/>
                  </a:lnTo>
                  <a:close/>
                </a:path>
                <a:path w="1149985" h="1741170">
                  <a:moveTo>
                    <a:pt x="665086" y="604012"/>
                  </a:moveTo>
                  <a:lnTo>
                    <a:pt x="661174" y="600087"/>
                  </a:lnTo>
                  <a:lnTo>
                    <a:pt x="650748" y="600087"/>
                  </a:lnTo>
                  <a:lnTo>
                    <a:pt x="646836" y="604012"/>
                  </a:lnTo>
                  <a:lnTo>
                    <a:pt x="646836" y="614438"/>
                  </a:lnTo>
                  <a:lnTo>
                    <a:pt x="650748" y="618350"/>
                  </a:lnTo>
                  <a:lnTo>
                    <a:pt x="661174" y="618350"/>
                  </a:lnTo>
                  <a:lnTo>
                    <a:pt x="665086" y="614438"/>
                  </a:lnTo>
                  <a:lnTo>
                    <a:pt x="665086" y="609219"/>
                  </a:lnTo>
                  <a:lnTo>
                    <a:pt x="665086" y="604012"/>
                  </a:lnTo>
                  <a:close/>
                </a:path>
                <a:path w="1149985" h="1741170">
                  <a:moveTo>
                    <a:pt x="665683" y="790752"/>
                  </a:moveTo>
                  <a:lnTo>
                    <a:pt x="661771" y="786828"/>
                  </a:lnTo>
                  <a:lnTo>
                    <a:pt x="651332" y="786828"/>
                  </a:lnTo>
                  <a:lnTo>
                    <a:pt x="647420" y="790752"/>
                  </a:lnTo>
                  <a:lnTo>
                    <a:pt x="647420" y="801192"/>
                  </a:lnTo>
                  <a:lnTo>
                    <a:pt x="651332" y="805103"/>
                  </a:lnTo>
                  <a:lnTo>
                    <a:pt x="661771" y="805103"/>
                  </a:lnTo>
                  <a:lnTo>
                    <a:pt x="665683" y="801192"/>
                  </a:lnTo>
                  <a:lnTo>
                    <a:pt x="665683" y="795985"/>
                  </a:lnTo>
                  <a:lnTo>
                    <a:pt x="665683" y="790752"/>
                  </a:lnTo>
                  <a:close/>
                </a:path>
                <a:path w="1149985" h="1741170">
                  <a:moveTo>
                    <a:pt x="702437" y="1541335"/>
                  </a:moveTo>
                  <a:lnTo>
                    <a:pt x="698525" y="1537423"/>
                  </a:lnTo>
                  <a:lnTo>
                    <a:pt x="688086" y="1537423"/>
                  </a:lnTo>
                  <a:lnTo>
                    <a:pt x="684187" y="1541335"/>
                  </a:lnTo>
                  <a:lnTo>
                    <a:pt x="684187" y="1551774"/>
                  </a:lnTo>
                  <a:lnTo>
                    <a:pt x="688086" y="1555686"/>
                  </a:lnTo>
                  <a:lnTo>
                    <a:pt x="698525" y="1555686"/>
                  </a:lnTo>
                  <a:lnTo>
                    <a:pt x="702437" y="1551774"/>
                  </a:lnTo>
                  <a:lnTo>
                    <a:pt x="702437" y="1546567"/>
                  </a:lnTo>
                  <a:lnTo>
                    <a:pt x="702437" y="1541335"/>
                  </a:lnTo>
                  <a:close/>
                </a:path>
                <a:path w="1149985" h="1741170">
                  <a:moveTo>
                    <a:pt x="703618" y="662698"/>
                  </a:moveTo>
                  <a:lnTo>
                    <a:pt x="699706" y="658774"/>
                  </a:lnTo>
                  <a:lnTo>
                    <a:pt x="689279" y="658774"/>
                  </a:lnTo>
                  <a:lnTo>
                    <a:pt x="685355" y="662698"/>
                  </a:lnTo>
                  <a:lnTo>
                    <a:pt x="685355" y="673125"/>
                  </a:lnTo>
                  <a:lnTo>
                    <a:pt x="689279" y="677049"/>
                  </a:lnTo>
                  <a:lnTo>
                    <a:pt x="699706" y="677049"/>
                  </a:lnTo>
                  <a:lnTo>
                    <a:pt x="703618" y="673125"/>
                  </a:lnTo>
                  <a:lnTo>
                    <a:pt x="703618" y="667918"/>
                  </a:lnTo>
                  <a:lnTo>
                    <a:pt x="703618" y="662698"/>
                  </a:lnTo>
                  <a:close/>
                </a:path>
                <a:path w="1149985" h="1741170">
                  <a:moveTo>
                    <a:pt x="735457" y="311315"/>
                  </a:moveTo>
                  <a:lnTo>
                    <a:pt x="731545" y="307390"/>
                  </a:lnTo>
                  <a:lnTo>
                    <a:pt x="721118" y="307390"/>
                  </a:lnTo>
                  <a:lnTo>
                    <a:pt x="717181" y="311315"/>
                  </a:lnTo>
                  <a:lnTo>
                    <a:pt x="717181" y="321754"/>
                  </a:lnTo>
                  <a:lnTo>
                    <a:pt x="721118" y="325666"/>
                  </a:lnTo>
                  <a:lnTo>
                    <a:pt x="731545" y="325666"/>
                  </a:lnTo>
                  <a:lnTo>
                    <a:pt x="735457" y="321754"/>
                  </a:lnTo>
                  <a:lnTo>
                    <a:pt x="735457" y="316534"/>
                  </a:lnTo>
                  <a:lnTo>
                    <a:pt x="735457" y="311315"/>
                  </a:lnTo>
                  <a:close/>
                </a:path>
                <a:path w="1149985" h="1741170">
                  <a:moveTo>
                    <a:pt x="739190" y="541756"/>
                  </a:moveTo>
                  <a:lnTo>
                    <a:pt x="735291" y="537845"/>
                  </a:lnTo>
                  <a:lnTo>
                    <a:pt x="724852" y="537845"/>
                  </a:lnTo>
                  <a:lnTo>
                    <a:pt x="720940" y="541756"/>
                  </a:lnTo>
                  <a:lnTo>
                    <a:pt x="720940" y="552183"/>
                  </a:lnTo>
                  <a:lnTo>
                    <a:pt x="724852" y="556107"/>
                  </a:lnTo>
                  <a:lnTo>
                    <a:pt x="735291" y="556107"/>
                  </a:lnTo>
                  <a:lnTo>
                    <a:pt x="739190" y="552183"/>
                  </a:lnTo>
                  <a:lnTo>
                    <a:pt x="739190" y="546976"/>
                  </a:lnTo>
                  <a:lnTo>
                    <a:pt x="739190" y="541756"/>
                  </a:lnTo>
                  <a:close/>
                </a:path>
                <a:path w="1149985" h="1741170">
                  <a:moveTo>
                    <a:pt x="746315" y="117259"/>
                  </a:moveTo>
                  <a:lnTo>
                    <a:pt x="742403" y="113334"/>
                  </a:lnTo>
                  <a:lnTo>
                    <a:pt x="731977" y="113334"/>
                  </a:lnTo>
                  <a:lnTo>
                    <a:pt x="728065" y="117259"/>
                  </a:lnTo>
                  <a:lnTo>
                    <a:pt x="728065" y="127685"/>
                  </a:lnTo>
                  <a:lnTo>
                    <a:pt x="731977" y="131610"/>
                  </a:lnTo>
                  <a:lnTo>
                    <a:pt x="742403" y="131610"/>
                  </a:lnTo>
                  <a:lnTo>
                    <a:pt x="746315" y="127685"/>
                  </a:lnTo>
                  <a:lnTo>
                    <a:pt x="746315" y="122478"/>
                  </a:lnTo>
                  <a:lnTo>
                    <a:pt x="746315" y="117259"/>
                  </a:lnTo>
                  <a:close/>
                </a:path>
                <a:path w="1149985" h="1741170">
                  <a:moveTo>
                    <a:pt x="746899" y="1671167"/>
                  </a:moveTo>
                  <a:lnTo>
                    <a:pt x="742988" y="1667256"/>
                  </a:lnTo>
                  <a:lnTo>
                    <a:pt x="732561" y="1667256"/>
                  </a:lnTo>
                  <a:lnTo>
                    <a:pt x="728649" y="1671167"/>
                  </a:lnTo>
                  <a:lnTo>
                    <a:pt x="728649" y="1681607"/>
                  </a:lnTo>
                  <a:lnTo>
                    <a:pt x="732561" y="1685518"/>
                  </a:lnTo>
                  <a:lnTo>
                    <a:pt x="742988" y="1685518"/>
                  </a:lnTo>
                  <a:lnTo>
                    <a:pt x="746899" y="1681607"/>
                  </a:lnTo>
                  <a:lnTo>
                    <a:pt x="746899" y="1676400"/>
                  </a:lnTo>
                  <a:lnTo>
                    <a:pt x="746899" y="1671167"/>
                  </a:lnTo>
                  <a:close/>
                </a:path>
                <a:path w="1149985" h="1741170">
                  <a:moveTo>
                    <a:pt x="898448" y="1556880"/>
                  </a:moveTo>
                  <a:lnTo>
                    <a:pt x="888238" y="1558594"/>
                  </a:lnTo>
                  <a:lnTo>
                    <a:pt x="878141" y="1562658"/>
                  </a:lnTo>
                  <a:lnTo>
                    <a:pt x="869594" y="1567383"/>
                  </a:lnTo>
                  <a:lnTo>
                    <a:pt x="864057" y="1571104"/>
                  </a:lnTo>
                  <a:lnTo>
                    <a:pt x="864057" y="1554505"/>
                  </a:lnTo>
                  <a:lnTo>
                    <a:pt x="887768" y="1554505"/>
                  </a:lnTo>
                  <a:lnTo>
                    <a:pt x="888365" y="1448981"/>
                  </a:lnTo>
                  <a:lnTo>
                    <a:pt x="861695" y="1448981"/>
                  </a:lnTo>
                  <a:lnTo>
                    <a:pt x="840346" y="1470329"/>
                  </a:lnTo>
                  <a:lnTo>
                    <a:pt x="840346" y="1507070"/>
                  </a:lnTo>
                  <a:lnTo>
                    <a:pt x="845096" y="1509458"/>
                  </a:lnTo>
                  <a:lnTo>
                    <a:pt x="845096" y="1585341"/>
                  </a:lnTo>
                  <a:lnTo>
                    <a:pt x="858139" y="1585341"/>
                  </a:lnTo>
                  <a:lnTo>
                    <a:pt x="867435" y="1577174"/>
                  </a:lnTo>
                  <a:lnTo>
                    <a:pt x="878293" y="1570799"/>
                  </a:lnTo>
                  <a:lnTo>
                    <a:pt x="889139" y="1566646"/>
                  </a:lnTo>
                  <a:lnTo>
                    <a:pt x="898448" y="1565173"/>
                  </a:lnTo>
                  <a:lnTo>
                    <a:pt x="898448" y="1556880"/>
                  </a:lnTo>
                  <a:close/>
                </a:path>
                <a:path w="1149985" h="1741170">
                  <a:moveTo>
                    <a:pt x="898448" y="1329207"/>
                  </a:moveTo>
                  <a:lnTo>
                    <a:pt x="888238" y="1330921"/>
                  </a:lnTo>
                  <a:lnTo>
                    <a:pt x="878141" y="1334985"/>
                  </a:lnTo>
                  <a:lnTo>
                    <a:pt x="869594" y="1339710"/>
                  </a:lnTo>
                  <a:lnTo>
                    <a:pt x="864057" y="1343431"/>
                  </a:lnTo>
                  <a:lnTo>
                    <a:pt x="864057" y="1326845"/>
                  </a:lnTo>
                  <a:lnTo>
                    <a:pt x="887768" y="1326845"/>
                  </a:lnTo>
                  <a:lnTo>
                    <a:pt x="888365" y="1221308"/>
                  </a:lnTo>
                  <a:lnTo>
                    <a:pt x="861695" y="1221308"/>
                  </a:lnTo>
                  <a:lnTo>
                    <a:pt x="840346" y="1242656"/>
                  </a:lnTo>
                  <a:lnTo>
                    <a:pt x="840346" y="1279398"/>
                  </a:lnTo>
                  <a:lnTo>
                    <a:pt x="845096" y="1281785"/>
                  </a:lnTo>
                  <a:lnTo>
                    <a:pt x="845096" y="1357655"/>
                  </a:lnTo>
                  <a:lnTo>
                    <a:pt x="858139" y="1357655"/>
                  </a:lnTo>
                  <a:lnTo>
                    <a:pt x="867435" y="1349514"/>
                  </a:lnTo>
                  <a:lnTo>
                    <a:pt x="878293" y="1343139"/>
                  </a:lnTo>
                  <a:lnTo>
                    <a:pt x="889139" y="1338999"/>
                  </a:lnTo>
                  <a:lnTo>
                    <a:pt x="898448" y="1337513"/>
                  </a:lnTo>
                  <a:lnTo>
                    <a:pt x="898448" y="1329207"/>
                  </a:lnTo>
                  <a:close/>
                </a:path>
                <a:path w="1149985" h="1741170">
                  <a:moveTo>
                    <a:pt x="898448" y="1101547"/>
                  </a:moveTo>
                  <a:lnTo>
                    <a:pt x="888238" y="1103274"/>
                  </a:lnTo>
                  <a:lnTo>
                    <a:pt x="878141" y="1107325"/>
                  </a:lnTo>
                  <a:lnTo>
                    <a:pt x="869594" y="1112050"/>
                  </a:lnTo>
                  <a:lnTo>
                    <a:pt x="864057" y="1115771"/>
                  </a:lnTo>
                  <a:lnTo>
                    <a:pt x="864057" y="1099172"/>
                  </a:lnTo>
                  <a:lnTo>
                    <a:pt x="887768" y="1099172"/>
                  </a:lnTo>
                  <a:lnTo>
                    <a:pt x="888365" y="993648"/>
                  </a:lnTo>
                  <a:lnTo>
                    <a:pt x="861695" y="993648"/>
                  </a:lnTo>
                  <a:lnTo>
                    <a:pt x="840346" y="1014996"/>
                  </a:lnTo>
                  <a:lnTo>
                    <a:pt x="840346" y="1051750"/>
                  </a:lnTo>
                  <a:lnTo>
                    <a:pt x="845096" y="1054125"/>
                  </a:lnTo>
                  <a:lnTo>
                    <a:pt x="845096" y="1129995"/>
                  </a:lnTo>
                  <a:lnTo>
                    <a:pt x="858139" y="1129995"/>
                  </a:lnTo>
                  <a:lnTo>
                    <a:pt x="867435" y="1121854"/>
                  </a:lnTo>
                  <a:lnTo>
                    <a:pt x="878293" y="1115479"/>
                  </a:lnTo>
                  <a:lnTo>
                    <a:pt x="889139" y="1111338"/>
                  </a:lnTo>
                  <a:lnTo>
                    <a:pt x="898448" y="1109853"/>
                  </a:lnTo>
                  <a:lnTo>
                    <a:pt x="898448" y="1101547"/>
                  </a:lnTo>
                  <a:close/>
                </a:path>
                <a:path w="1149985" h="1741170">
                  <a:moveTo>
                    <a:pt x="898448" y="870331"/>
                  </a:moveTo>
                  <a:lnTo>
                    <a:pt x="888238" y="872058"/>
                  </a:lnTo>
                  <a:lnTo>
                    <a:pt x="878141" y="876109"/>
                  </a:lnTo>
                  <a:lnTo>
                    <a:pt x="869594" y="880833"/>
                  </a:lnTo>
                  <a:lnTo>
                    <a:pt x="864057" y="884555"/>
                  </a:lnTo>
                  <a:lnTo>
                    <a:pt x="864057" y="867968"/>
                  </a:lnTo>
                  <a:lnTo>
                    <a:pt x="887768" y="867968"/>
                  </a:lnTo>
                  <a:lnTo>
                    <a:pt x="888365" y="762431"/>
                  </a:lnTo>
                  <a:lnTo>
                    <a:pt x="861695" y="762431"/>
                  </a:lnTo>
                  <a:lnTo>
                    <a:pt x="840346" y="783767"/>
                  </a:lnTo>
                  <a:lnTo>
                    <a:pt x="840346" y="820521"/>
                  </a:lnTo>
                  <a:lnTo>
                    <a:pt x="845096" y="822909"/>
                  </a:lnTo>
                  <a:lnTo>
                    <a:pt x="845096" y="898779"/>
                  </a:lnTo>
                  <a:lnTo>
                    <a:pt x="858139" y="898779"/>
                  </a:lnTo>
                  <a:lnTo>
                    <a:pt x="867435" y="890625"/>
                  </a:lnTo>
                  <a:lnTo>
                    <a:pt x="878293" y="884262"/>
                  </a:lnTo>
                  <a:lnTo>
                    <a:pt x="889139" y="880110"/>
                  </a:lnTo>
                  <a:lnTo>
                    <a:pt x="898448" y="878624"/>
                  </a:lnTo>
                  <a:lnTo>
                    <a:pt x="898448" y="870331"/>
                  </a:lnTo>
                  <a:close/>
                </a:path>
                <a:path w="1149985" h="1741170">
                  <a:moveTo>
                    <a:pt x="898448" y="397217"/>
                  </a:moveTo>
                  <a:lnTo>
                    <a:pt x="888238" y="398945"/>
                  </a:lnTo>
                  <a:lnTo>
                    <a:pt x="878141" y="402996"/>
                  </a:lnTo>
                  <a:lnTo>
                    <a:pt x="869594" y="407720"/>
                  </a:lnTo>
                  <a:lnTo>
                    <a:pt x="864057" y="411441"/>
                  </a:lnTo>
                  <a:lnTo>
                    <a:pt x="864057" y="394843"/>
                  </a:lnTo>
                  <a:lnTo>
                    <a:pt x="887768" y="394843"/>
                  </a:lnTo>
                  <a:lnTo>
                    <a:pt x="888365" y="289306"/>
                  </a:lnTo>
                  <a:lnTo>
                    <a:pt x="861695" y="289306"/>
                  </a:lnTo>
                  <a:lnTo>
                    <a:pt x="840346" y="310667"/>
                  </a:lnTo>
                  <a:lnTo>
                    <a:pt x="840346" y="347408"/>
                  </a:lnTo>
                  <a:lnTo>
                    <a:pt x="845096" y="349783"/>
                  </a:lnTo>
                  <a:lnTo>
                    <a:pt x="845096" y="425665"/>
                  </a:lnTo>
                  <a:lnTo>
                    <a:pt x="858139" y="425665"/>
                  </a:lnTo>
                  <a:lnTo>
                    <a:pt x="867435" y="417512"/>
                  </a:lnTo>
                  <a:lnTo>
                    <a:pt x="878293" y="411149"/>
                  </a:lnTo>
                  <a:lnTo>
                    <a:pt x="889139" y="406996"/>
                  </a:lnTo>
                  <a:lnTo>
                    <a:pt x="898448" y="405511"/>
                  </a:lnTo>
                  <a:lnTo>
                    <a:pt x="898448" y="397217"/>
                  </a:lnTo>
                  <a:close/>
                </a:path>
                <a:path w="1149985" h="1741170">
                  <a:moveTo>
                    <a:pt x="1006589" y="1544904"/>
                  </a:moveTo>
                  <a:lnTo>
                    <a:pt x="1002677" y="1540967"/>
                  </a:lnTo>
                  <a:lnTo>
                    <a:pt x="992251" y="1540967"/>
                  </a:lnTo>
                  <a:lnTo>
                    <a:pt x="988326" y="1544904"/>
                  </a:lnTo>
                  <a:lnTo>
                    <a:pt x="988326" y="1555330"/>
                  </a:lnTo>
                  <a:lnTo>
                    <a:pt x="992251" y="1559255"/>
                  </a:lnTo>
                  <a:lnTo>
                    <a:pt x="1002677" y="1559255"/>
                  </a:lnTo>
                  <a:lnTo>
                    <a:pt x="1006589" y="1555330"/>
                  </a:lnTo>
                  <a:lnTo>
                    <a:pt x="1006589" y="1550123"/>
                  </a:lnTo>
                  <a:lnTo>
                    <a:pt x="1006589" y="1544904"/>
                  </a:lnTo>
                  <a:close/>
                </a:path>
                <a:path w="1149985" h="1741170">
                  <a:moveTo>
                    <a:pt x="1006589" y="1319022"/>
                  </a:moveTo>
                  <a:lnTo>
                    <a:pt x="1002677" y="1315110"/>
                  </a:lnTo>
                  <a:lnTo>
                    <a:pt x="992251" y="1315110"/>
                  </a:lnTo>
                  <a:lnTo>
                    <a:pt x="988326" y="1319022"/>
                  </a:lnTo>
                  <a:lnTo>
                    <a:pt x="988326" y="1329461"/>
                  </a:lnTo>
                  <a:lnTo>
                    <a:pt x="992251" y="1333360"/>
                  </a:lnTo>
                  <a:lnTo>
                    <a:pt x="1002677" y="1333360"/>
                  </a:lnTo>
                  <a:lnTo>
                    <a:pt x="1006589" y="1329461"/>
                  </a:lnTo>
                  <a:lnTo>
                    <a:pt x="1006589" y="1324241"/>
                  </a:lnTo>
                  <a:lnTo>
                    <a:pt x="1006589" y="1319022"/>
                  </a:lnTo>
                  <a:close/>
                </a:path>
                <a:path w="1149985" h="1741170">
                  <a:moveTo>
                    <a:pt x="1051052" y="1141145"/>
                  </a:moveTo>
                  <a:lnTo>
                    <a:pt x="1047140" y="1137221"/>
                  </a:lnTo>
                  <a:lnTo>
                    <a:pt x="1036713" y="1137221"/>
                  </a:lnTo>
                  <a:lnTo>
                    <a:pt x="1032776" y="1141145"/>
                  </a:lnTo>
                  <a:lnTo>
                    <a:pt x="1032776" y="1151572"/>
                  </a:lnTo>
                  <a:lnTo>
                    <a:pt x="1036713" y="1155496"/>
                  </a:lnTo>
                  <a:lnTo>
                    <a:pt x="1047140" y="1155496"/>
                  </a:lnTo>
                  <a:lnTo>
                    <a:pt x="1051052" y="1151572"/>
                  </a:lnTo>
                  <a:lnTo>
                    <a:pt x="1051052" y="1146365"/>
                  </a:lnTo>
                  <a:lnTo>
                    <a:pt x="1051052" y="1141145"/>
                  </a:lnTo>
                  <a:close/>
                </a:path>
                <a:path w="1149985" h="1741170">
                  <a:moveTo>
                    <a:pt x="1051052" y="906360"/>
                  </a:moveTo>
                  <a:lnTo>
                    <a:pt x="1047140" y="902449"/>
                  </a:lnTo>
                  <a:lnTo>
                    <a:pt x="1036713" y="902449"/>
                  </a:lnTo>
                  <a:lnTo>
                    <a:pt x="1032776" y="906360"/>
                  </a:lnTo>
                  <a:lnTo>
                    <a:pt x="1032776" y="916800"/>
                  </a:lnTo>
                  <a:lnTo>
                    <a:pt x="1036713" y="920724"/>
                  </a:lnTo>
                  <a:lnTo>
                    <a:pt x="1047140" y="920724"/>
                  </a:lnTo>
                  <a:lnTo>
                    <a:pt x="1051052" y="916800"/>
                  </a:lnTo>
                  <a:lnTo>
                    <a:pt x="1051052" y="911593"/>
                  </a:lnTo>
                  <a:lnTo>
                    <a:pt x="1051052" y="906360"/>
                  </a:lnTo>
                  <a:close/>
                </a:path>
                <a:path w="1149985" h="1741170">
                  <a:moveTo>
                    <a:pt x="1051052" y="719620"/>
                  </a:moveTo>
                  <a:lnTo>
                    <a:pt x="1047140" y="715695"/>
                  </a:lnTo>
                  <a:lnTo>
                    <a:pt x="1036713" y="715695"/>
                  </a:lnTo>
                  <a:lnTo>
                    <a:pt x="1032776" y="719620"/>
                  </a:lnTo>
                  <a:lnTo>
                    <a:pt x="1032776" y="730046"/>
                  </a:lnTo>
                  <a:lnTo>
                    <a:pt x="1036713" y="733971"/>
                  </a:lnTo>
                  <a:lnTo>
                    <a:pt x="1047140" y="733971"/>
                  </a:lnTo>
                  <a:lnTo>
                    <a:pt x="1051052" y="730046"/>
                  </a:lnTo>
                  <a:lnTo>
                    <a:pt x="1051052" y="724839"/>
                  </a:lnTo>
                  <a:lnTo>
                    <a:pt x="1051052" y="719620"/>
                  </a:lnTo>
                  <a:close/>
                </a:path>
                <a:path w="1149985" h="1741170">
                  <a:moveTo>
                    <a:pt x="1051052" y="675157"/>
                  </a:moveTo>
                  <a:lnTo>
                    <a:pt x="1047140" y="671233"/>
                  </a:lnTo>
                  <a:lnTo>
                    <a:pt x="1036713" y="671233"/>
                  </a:lnTo>
                  <a:lnTo>
                    <a:pt x="1032776" y="675157"/>
                  </a:lnTo>
                  <a:lnTo>
                    <a:pt x="1032776" y="685584"/>
                  </a:lnTo>
                  <a:lnTo>
                    <a:pt x="1036713" y="689508"/>
                  </a:lnTo>
                  <a:lnTo>
                    <a:pt x="1047140" y="689508"/>
                  </a:lnTo>
                  <a:lnTo>
                    <a:pt x="1051052" y="685584"/>
                  </a:lnTo>
                  <a:lnTo>
                    <a:pt x="1051052" y="680364"/>
                  </a:lnTo>
                  <a:lnTo>
                    <a:pt x="1051052" y="675157"/>
                  </a:lnTo>
                  <a:close/>
                </a:path>
                <a:path w="1149985" h="1741170">
                  <a:moveTo>
                    <a:pt x="1051052" y="488403"/>
                  </a:moveTo>
                  <a:lnTo>
                    <a:pt x="1047140" y="484479"/>
                  </a:lnTo>
                  <a:lnTo>
                    <a:pt x="1036713" y="484479"/>
                  </a:lnTo>
                  <a:lnTo>
                    <a:pt x="1032776" y="488403"/>
                  </a:lnTo>
                  <a:lnTo>
                    <a:pt x="1032776" y="498830"/>
                  </a:lnTo>
                  <a:lnTo>
                    <a:pt x="1036713" y="502754"/>
                  </a:lnTo>
                  <a:lnTo>
                    <a:pt x="1047140" y="502754"/>
                  </a:lnTo>
                  <a:lnTo>
                    <a:pt x="1051052" y="498830"/>
                  </a:lnTo>
                  <a:lnTo>
                    <a:pt x="1051052" y="493623"/>
                  </a:lnTo>
                  <a:lnTo>
                    <a:pt x="1051052" y="488403"/>
                  </a:lnTo>
                  <a:close/>
                </a:path>
                <a:path w="1149985" h="1741170">
                  <a:moveTo>
                    <a:pt x="1051052" y="258953"/>
                  </a:moveTo>
                  <a:lnTo>
                    <a:pt x="1047140" y="255028"/>
                  </a:lnTo>
                  <a:lnTo>
                    <a:pt x="1036713" y="255028"/>
                  </a:lnTo>
                  <a:lnTo>
                    <a:pt x="1032776" y="258953"/>
                  </a:lnTo>
                  <a:lnTo>
                    <a:pt x="1032776" y="269392"/>
                  </a:lnTo>
                  <a:lnTo>
                    <a:pt x="1036713" y="273304"/>
                  </a:lnTo>
                  <a:lnTo>
                    <a:pt x="1047140" y="273304"/>
                  </a:lnTo>
                  <a:lnTo>
                    <a:pt x="1051052" y="269392"/>
                  </a:lnTo>
                  <a:lnTo>
                    <a:pt x="1051052" y="264172"/>
                  </a:lnTo>
                  <a:lnTo>
                    <a:pt x="1051052" y="258953"/>
                  </a:lnTo>
                  <a:close/>
                </a:path>
                <a:path w="1149985" h="1741170">
                  <a:moveTo>
                    <a:pt x="1052817" y="1589366"/>
                  </a:moveTo>
                  <a:lnTo>
                    <a:pt x="1048905" y="1585442"/>
                  </a:lnTo>
                  <a:lnTo>
                    <a:pt x="1038479" y="1585442"/>
                  </a:lnTo>
                  <a:lnTo>
                    <a:pt x="1034567" y="1589366"/>
                  </a:lnTo>
                  <a:lnTo>
                    <a:pt x="1034567" y="1599793"/>
                  </a:lnTo>
                  <a:lnTo>
                    <a:pt x="1038479" y="1603717"/>
                  </a:lnTo>
                  <a:lnTo>
                    <a:pt x="1048905" y="1603717"/>
                  </a:lnTo>
                  <a:lnTo>
                    <a:pt x="1052817" y="1599793"/>
                  </a:lnTo>
                  <a:lnTo>
                    <a:pt x="1052817" y="1594586"/>
                  </a:lnTo>
                  <a:lnTo>
                    <a:pt x="1052817" y="1589366"/>
                  </a:lnTo>
                  <a:close/>
                </a:path>
                <a:path w="1149985" h="1741170">
                  <a:moveTo>
                    <a:pt x="1052817" y="1409725"/>
                  </a:moveTo>
                  <a:lnTo>
                    <a:pt x="1048905" y="1405801"/>
                  </a:lnTo>
                  <a:lnTo>
                    <a:pt x="1038479" y="1405801"/>
                  </a:lnTo>
                  <a:lnTo>
                    <a:pt x="1034567" y="1409725"/>
                  </a:lnTo>
                  <a:lnTo>
                    <a:pt x="1034567" y="1420152"/>
                  </a:lnTo>
                  <a:lnTo>
                    <a:pt x="1038479" y="1424076"/>
                  </a:lnTo>
                  <a:lnTo>
                    <a:pt x="1048905" y="1424076"/>
                  </a:lnTo>
                  <a:lnTo>
                    <a:pt x="1052817" y="1420152"/>
                  </a:lnTo>
                  <a:lnTo>
                    <a:pt x="1052817" y="1414945"/>
                  </a:lnTo>
                  <a:lnTo>
                    <a:pt x="1052817" y="1409725"/>
                  </a:lnTo>
                  <a:close/>
                </a:path>
                <a:path w="1149985" h="1741170">
                  <a:moveTo>
                    <a:pt x="1052817" y="1367040"/>
                  </a:moveTo>
                  <a:lnTo>
                    <a:pt x="1048905" y="1363116"/>
                  </a:lnTo>
                  <a:lnTo>
                    <a:pt x="1038479" y="1363116"/>
                  </a:lnTo>
                  <a:lnTo>
                    <a:pt x="1034567" y="1367040"/>
                  </a:lnTo>
                  <a:lnTo>
                    <a:pt x="1034567" y="1377467"/>
                  </a:lnTo>
                  <a:lnTo>
                    <a:pt x="1038479" y="1381391"/>
                  </a:lnTo>
                  <a:lnTo>
                    <a:pt x="1048905" y="1381391"/>
                  </a:lnTo>
                  <a:lnTo>
                    <a:pt x="1052817" y="1377467"/>
                  </a:lnTo>
                  <a:lnTo>
                    <a:pt x="1052817" y="1372260"/>
                  </a:lnTo>
                  <a:lnTo>
                    <a:pt x="1052817" y="1367040"/>
                  </a:lnTo>
                  <a:close/>
                </a:path>
                <a:path w="1149985" h="1741170">
                  <a:moveTo>
                    <a:pt x="1052817" y="1180274"/>
                  </a:moveTo>
                  <a:lnTo>
                    <a:pt x="1048905" y="1176350"/>
                  </a:lnTo>
                  <a:lnTo>
                    <a:pt x="1038479" y="1176350"/>
                  </a:lnTo>
                  <a:lnTo>
                    <a:pt x="1034567" y="1180274"/>
                  </a:lnTo>
                  <a:lnTo>
                    <a:pt x="1034567" y="1190701"/>
                  </a:lnTo>
                  <a:lnTo>
                    <a:pt x="1038479" y="1194625"/>
                  </a:lnTo>
                  <a:lnTo>
                    <a:pt x="1048905" y="1194625"/>
                  </a:lnTo>
                  <a:lnTo>
                    <a:pt x="1052817" y="1190701"/>
                  </a:lnTo>
                  <a:lnTo>
                    <a:pt x="1052817" y="1185494"/>
                  </a:lnTo>
                  <a:lnTo>
                    <a:pt x="1052817" y="1180274"/>
                  </a:lnTo>
                  <a:close/>
                </a:path>
                <a:path w="1149985" h="1741170">
                  <a:moveTo>
                    <a:pt x="1052817" y="952614"/>
                  </a:moveTo>
                  <a:lnTo>
                    <a:pt x="1048905" y="948690"/>
                  </a:lnTo>
                  <a:lnTo>
                    <a:pt x="1038479" y="948690"/>
                  </a:lnTo>
                  <a:lnTo>
                    <a:pt x="1034567" y="952614"/>
                  </a:lnTo>
                  <a:lnTo>
                    <a:pt x="1034567" y="963053"/>
                  </a:lnTo>
                  <a:lnTo>
                    <a:pt x="1038479" y="966978"/>
                  </a:lnTo>
                  <a:lnTo>
                    <a:pt x="1048905" y="966978"/>
                  </a:lnTo>
                  <a:lnTo>
                    <a:pt x="1052817" y="963053"/>
                  </a:lnTo>
                  <a:lnTo>
                    <a:pt x="1052817" y="957846"/>
                  </a:lnTo>
                  <a:lnTo>
                    <a:pt x="1052817" y="952614"/>
                  </a:lnTo>
                  <a:close/>
                </a:path>
                <a:path w="1149985" h="1741170">
                  <a:moveTo>
                    <a:pt x="1052817" y="445719"/>
                  </a:moveTo>
                  <a:lnTo>
                    <a:pt x="1048905" y="441794"/>
                  </a:lnTo>
                  <a:lnTo>
                    <a:pt x="1038479" y="441794"/>
                  </a:lnTo>
                  <a:lnTo>
                    <a:pt x="1034567" y="445719"/>
                  </a:lnTo>
                  <a:lnTo>
                    <a:pt x="1034567" y="456145"/>
                  </a:lnTo>
                  <a:lnTo>
                    <a:pt x="1038479" y="460070"/>
                  </a:lnTo>
                  <a:lnTo>
                    <a:pt x="1048905" y="460070"/>
                  </a:lnTo>
                  <a:lnTo>
                    <a:pt x="1052817" y="456145"/>
                  </a:lnTo>
                  <a:lnTo>
                    <a:pt x="1052817" y="450938"/>
                  </a:lnTo>
                  <a:lnTo>
                    <a:pt x="1052817" y="445719"/>
                  </a:lnTo>
                  <a:close/>
                </a:path>
                <a:path w="1149985" h="1741170">
                  <a:moveTo>
                    <a:pt x="1086612" y="321208"/>
                  </a:moveTo>
                  <a:lnTo>
                    <a:pt x="1082700" y="317296"/>
                  </a:lnTo>
                  <a:lnTo>
                    <a:pt x="1072273" y="317296"/>
                  </a:lnTo>
                  <a:lnTo>
                    <a:pt x="1068362" y="321208"/>
                  </a:lnTo>
                  <a:lnTo>
                    <a:pt x="1068362" y="331647"/>
                  </a:lnTo>
                  <a:lnTo>
                    <a:pt x="1072273" y="335559"/>
                  </a:lnTo>
                  <a:lnTo>
                    <a:pt x="1082700" y="335559"/>
                  </a:lnTo>
                  <a:lnTo>
                    <a:pt x="1086612" y="331647"/>
                  </a:lnTo>
                  <a:lnTo>
                    <a:pt x="1086612" y="326428"/>
                  </a:lnTo>
                  <a:lnTo>
                    <a:pt x="1086612" y="321208"/>
                  </a:lnTo>
                  <a:close/>
                </a:path>
                <a:path w="1149985" h="1741170">
                  <a:moveTo>
                    <a:pt x="1127531" y="1669389"/>
                  </a:moveTo>
                  <a:lnTo>
                    <a:pt x="1123619" y="1665490"/>
                  </a:lnTo>
                  <a:lnTo>
                    <a:pt x="1113180" y="1665490"/>
                  </a:lnTo>
                  <a:lnTo>
                    <a:pt x="1109268" y="1669389"/>
                  </a:lnTo>
                  <a:lnTo>
                    <a:pt x="1109268" y="1679841"/>
                  </a:lnTo>
                  <a:lnTo>
                    <a:pt x="1113180" y="1683740"/>
                  </a:lnTo>
                  <a:lnTo>
                    <a:pt x="1123619" y="1683740"/>
                  </a:lnTo>
                  <a:lnTo>
                    <a:pt x="1127531" y="1679841"/>
                  </a:lnTo>
                  <a:lnTo>
                    <a:pt x="1127531" y="1674622"/>
                  </a:lnTo>
                  <a:lnTo>
                    <a:pt x="1127531" y="1669389"/>
                  </a:lnTo>
                  <a:close/>
                </a:path>
                <a:path w="1149985" h="1741170">
                  <a:moveTo>
                    <a:pt x="1130503" y="117259"/>
                  </a:moveTo>
                  <a:lnTo>
                    <a:pt x="1126566" y="113334"/>
                  </a:lnTo>
                  <a:lnTo>
                    <a:pt x="1116139" y="113334"/>
                  </a:lnTo>
                  <a:lnTo>
                    <a:pt x="1112227" y="117259"/>
                  </a:lnTo>
                  <a:lnTo>
                    <a:pt x="1112227" y="127685"/>
                  </a:lnTo>
                  <a:lnTo>
                    <a:pt x="1116139" y="131610"/>
                  </a:lnTo>
                  <a:lnTo>
                    <a:pt x="1126566" y="131610"/>
                  </a:lnTo>
                  <a:lnTo>
                    <a:pt x="1130503" y="127685"/>
                  </a:lnTo>
                  <a:lnTo>
                    <a:pt x="1130503" y="122478"/>
                  </a:lnTo>
                  <a:lnTo>
                    <a:pt x="1130503" y="117259"/>
                  </a:lnTo>
                  <a:close/>
                </a:path>
                <a:path w="1149985" h="1741170">
                  <a:moveTo>
                    <a:pt x="1149832" y="1726425"/>
                  </a:moveTo>
                  <a:lnTo>
                    <a:pt x="776909" y="1726425"/>
                  </a:lnTo>
                  <a:lnTo>
                    <a:pt x="776909" y="1683740"/>
                  </a:lnTo>
                  <a:lnTo>
                    <a:pt x="785685" y="1683740"/>
                  </a:lnTo>
                  <a:lnTo>
                    <a:pt x="789597" y="1679841"/>
                  </a:lnTo>
                  <a:lnTo>
                    <a:pt x="789597" y="1674622"/>
                  </a:lnTo>
                  <a:lnTo>
                    <a:pt x="789597" y="1669389"/>
                  </a:lnTo>
                  <a:lnTo>
                    <a:pt x="785685" y="1665490"/>
                  </a:lnTo>
                  <a:lnTo>
                    <a:pt x="776909" y="1665490"/>
                  </a:lnTo>
                  <a:lnTo>
                    <a:pt x="776909" y="0"/>
                  </a:lnTo>
                  <a:lnTo>
                    <a:pt x="765048" y="0"/>
                  </a:lnTo>
                  <a:lnTo>
                    <a:pt x="765048" y="1726425"/>
                  </a:lnTo>
                  <a:lnTo>
                    <a:pt x="393319" y="1726425"/>
                  </a:lnTo>
                  <a:lnTo>
                    <a:pt x="393319" y="1689074"/>
                  </a:lnTo>
                  <a:lnTo>
                    <a:pt x="401510" y="1689074"/>
                  </a:lnTo>
                  <a:lnTo>
                    <a:pt x="405422" y="1685175"/>
                  </a:lnTo>
                  <a:lnTo>
                    <a:pt x="405422" y="1679956"/>
                  </a:lnTo>
                  <a:lnTo>
                    <a:pt x="405422" y="1674723"/>
                  </a:lnTo>
                  <a:lnTo>
                    <a:pt x="401510" y="1670824"/>
                  </a:lnTo>
                  <a:lnTo>
                    <a:pt x="393319" y="1670824"/>
                  </a:lnTo>
                  <a:lnTo>
                    <a:pt x="393319" y="0"/>
                  </a:lnTo>
                  <a:lnTo>
                    <a:pt x="381457" y="0"/>
                  </a:lnTo>
                  <a:lnTo>
                    <a:pt x="381457" y="1726425"/>
                  </a:lnTo>
                  <a:lnTo>
                    <a:pt x="838" y="1726425"/>
                  </a:lnTo>
                  <a:lnTo>
                    <a:pt x="838" y="1740649"/>
                  </a:lnTo>
                  <a:lnTo>
                    <a:pt x="1149832" y="1740649"/>
                  </a:lnTo>
                  <a:lnTo>
                    <a:pt x="1149832" y="1726425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920707" y="6936206"/>
              <a:ext cx="1148080" cy="1623060"/>
            </a:xfrm>
            <a:custGeom>
              <a:avLst/>
              <a:gdLst/>
              <a:ahLst/>
              <a:cxnLst/>
              <a:rect l="l" t="t" r="r" b="b"/>
              <a:pathLst>
                <a:path w="1148079" h="1623059">
                  <a:moveTo>
                    <a:pt x="378815" y="1613344"/>
                  </a:moveTo>
                  <a:lnTo>
                    <a:pt x="508" y="1613344"/>
                  </a:lnTo>
                  <a:lnTo>
                    <a:pt x="508" y="1622844"/>
                  </a:lnTo>
                  <a:lnTo>
                    <a:pt x="378815" y="1622844"/>
                  </a:lnTo>
                  <a:lnTo>
                    <a:pt x="378815" y="1613344"/>
                  </a:lnTo>
                  <a:close/>
                </a:path>
                <a:path w="1148079" h="1623059">
                  <a:moveTo>
                    <a:pt x="379425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368744" y="9486"/>
                  </a:lnTo>
                  <a:lnTo>
                    <a:pt x="368744" y="232410"/>
                  </a:lnTo>
                  <a:lnTo>
                    <a:pt x="0" y="232410"/>
                  </a:lnTo>
                  <a:lnTo>
                    <a:pt x="0" y="241884"/>
                  </a:lnTo>
                  <a:lnTo>
                    <a:pt x="285762" y="241884"/>
                  </a:lnTo>
                  <a:lnTo>
                    <a:pt x="285762" y="577011"/>
                  </a:lnTo>
                  <a:lnTo>
                    <a:pt x="203" y="577011"/>
                  </a:lnTo>
                  <a:lnTo>
                    <a:pt x="203" y="586498"/>
                  </a:lnTo>
                  <a:lnTo>
                    <a:pt x="285762" y="586498"/>
                  </a:lnTo>
                  <a:lnTo>
                    <a:pt x="285762" y="694397"/>
                  </a:lnTo>
                  <a:lnTo>
                    <a:pt x="203" y="694397"/>
                  </a:lnTo>
                  <a:lnTo>
                    <a:pt x="203" y="703884"/>
                  </a:lnTo>
                  <a:lnTo>
                    <a:pt x="285762" y="703884"/>
                  </a:lnTo>
                  <a:lnTo>
                    <a:pt x="285762" y="928281"/>
                  </a:lnTo>
                  <a:lnTo>
                    <a:pt x="203" y="928281"/>
                  </a:lnTo>
                  <a:lnTo>
                    <a:pt x="203" y="937768"/>
                  </a:lnTo>
                  <a:lnTo>
                    <a:pt x="285762" y="937768"/>
                  </a:lnTo>
                  <a:lnTo>
                    <a:pt x="285762" y="1611426"/>
                  </a:lnTo>
                  <a:lnTo>
                    <a:pt x="295236" y="1611426"/>
                  </a:lnTo>
                  <a:lnTo>
                    <a:pt x="295236" y="241884"/>
                  </a:lnTo>
                  <a:lnTo>
                    <a:pt x="368744" y="241884"/>
                  </a:lnTo>
                  <a:lnTo>
                    <a:pt x="368744" y="1609051"/>
                  </a:lnTo>
                  <a:lnTo>
                    <a:pt x="378244" y="1609051"/>
                  </a:lnTo>
                  <a:lnTo>
                    <a:pt x="378244" y="241884"/>
                  </a:lnTo>
                  <a:lnTo>
                    <a:pt x="379425" y="241884"/>
                  </a:lnTo>
                  <a:lnTo>
                    <a:pt x="379425" y="232410"/>
                  </a:lnTo>
                  <a:lnTo>
                    <a:pt x="378244" y="232410"/>
                  </a:lnTo>
                  <a:lnTo>
                    <a:pt x="378244" y="9486"/>
                  </a:lnTo>
                  <a:lnTo>
                    <a:pt x="379425" y="9486"/>
                  </a:lnTo>
                  <a:lnTo>
                    <a:pt x="379425" y="0"/>
                  </a:lnTo>
                  <a:close/>
                </a:path>
                <a:path w="1148079" h="1623059">
                  <a:moveTo>
                    <a:pt x="763816" y="1613344"/>
                  </a:moveTo>
                  <a:lnTo>
                    <a:pt x="393014" y="1613344"/>
                  </a:lnTo>
                  <a:lnTo>
                    <a:pt x="393014" y="1622844"/>
                  </a:lnTo>
                  <a:lnTo>
                    <a:pt x="763816" y="1622844"/>
                  </a:lnTo>
                  <a:lnTo>
                    <a:pt x="763816" y="1613344"/>
                  </a:lnTo>
                  <a:close/>
                </a:path>
                <a:path w="1148079" h="1623059">
                  <a:moveTo>
                    <a:pt x="764616" y="577011"/>
                  </a:moveTo>
                  <a:lnTo>
                    <a:pt x="762419" y="577011"/>
                  </a:lnTo>
                  <a:lnTo>
                    <a:pt x="762419" y="241884"/>
                  </a:lnTo>
                  <a:lnTo>
                    <a:pt x="763282" y="241884"/>
                  </a:lnTo>
                  <a:lnTo>
                    <a:pt x="763282" y="232410"/>
                  </a:lnTo>
                  <a:lnTo>
                    <a:pt x="762419" y="232410"/>
                  </a:lnTo>
                  <a:lnTo>
                    <a:pt x="762419" y="9486"/>
                  </a:lnTo>
                  <a:lnTo>
                    <a:pt x="763282" y="9486"/>
                  </a:lnTo>
                  <a:lnTo>
                    <a:pt x="763282" y="0"/>
                  </a:lnTo>
                  <a:lnTo>
                    <a:pt x="391274" y="0"/>
                  </a:lnTo>
                  <a:lnTo>
                    <a:pt x="391274" y="9486"/>
                  </a:lnTo>
                  <a:lnTo>
                    <a:pt x="752919" y="9486"/>
                  </a:lnTo>
                  <a:lnTo>
                    <a:pt x="752919" y="232410"/>
                  </a:lnTo>
                  <a:lnTo>
                    <a:pt x="391274" y="232410"/>
                  </a:lnTo>
                  <a:lnTo>
                    <a:pt x="391274" y="241884"/>
                  </a:lnTo>
                  <a:lnTo>
                    <a:pt x="752919" y="241884"/>
                  </a:lnTo>
                  <a:lnTo>
                    <a:pt x="752919" y="577011"/>
                  </a:lnTo>
                  <a:lnTo>
                    <a:pt x="392620" y="577011"/>
                  </a:lnTo>
                  <a:lnTo>
                    <a:pt x="392620" y="586498"/>
                  </a:lnTo>
                  <a:lnTo>
                    <a:pt x="672312" y="586498"/>
                  </a:lnTo>
                  <a:lnTo>
                    <a:pt x="672312" y="811784"/>
                  </a:lnTo>
                  <a:lnTo>
                    <a:pt x="392404" y="811784"/>
                  </a:lnTo>
                  <a:lnTo>
                    <a:pt x="392404" y="821283"/>
                  </a:lnTo>
                  <a:lnTo>
                    <a:pt x="672312" y="821283"/>
                  </a:lnTo>
                  <a:lnTo>
                    <a:pt x="672312" y="1043012"/>
                  </a:lnTo>
                  <a:lnTo>
                    <a:pt x="392404" y="1043012"/>
                  </a:lnTo>
                  <a:lnTo>
                    <a:pt x="392404" y="1052499"/>
                  </a:lnTo>
                  <a:lnTo>
                    <a:pt x="672312" y="1052499"/>
                  </a:lnTo>
                  <a:lnTo>
                    <a:pt x="672312" y="1274229"/>
                  </a:lnTo>
                  <a:lnTo>
                    <a:pt x="392379" y="1274229"/>
                  </a:lnTo>
                  <a:lnTo>
                    <a:pt x="392379" y="1283703"/>
                  </a:lnTo>
                  <a:lnTo>
                    <a:pt x="672312" y="1283703"/>
                  </a:lnTo>
                  <a:lnTo>
                    <a:pt x="672312" y="1611426"/>
                  </a:lnTo>
                  <a:lnTo>
                    <a:pt x="681774" y="1611426"/>
                  </a:lnTo>
                  <a:lnTo>
                    <a:pt x="681774" y="1283703"/>
                  </a:lnTo>
                  <a:lnTo>
                    <a:pt x="682675" y="1283703"/>
                  </a:lnTo>
                  <a:lnTo>
                    <a:pt x="682675" y="1274229"/>
                  </a:lnTo>
                  <a:lnTo>
                    <a:pt x="681774" y="1274229"/>
                  </a:lnTo>
                  <a:lnTo>
                    <a:pt x="681774" y="1052499"/>
                  </a:lnTo>
                  <a:lnTo>
                    <a:pt x="685888" y="1052499"/>
                  </a:lnTo>
                  <a:lnTo>
                    <a:pt x="685888" y="1043012"/>
                  </a:lnTo>
                  <a:lnTo>
                    <a:pt x="681774" y="1043012"/>
                  </a:lnTo>
                  <a:lnTo>
                    <a:pt x="681774" y="821283"/>
                  </a:lnTo>
                  <a:lnTo>
                    <a:pt x="685888" y="821283"/>
                  </a:lnTo>
                  <a:lnTo>
                    <a:pt x="685888" y="811784"/>
                  </a:lnTo>
                  <a:lnTo>
                    <a:pt x="681774" y="811784"/>
                  </a:lnTo>
                  <a:lnTo>
                    <a:pt x="681774" y="586498"/>
                  </a:lnTo>
                  <a:lnTo>
                    <a:pt x="752919" y="586498"/>
                  </a:lnTo>
                  <a:lnTo>
                    <a:pt x="752919" y="1611439"/>
                  </a:lnTo>
                  <a:lnTo>
                    <a:pt x="762419" y="1611439"/>
                  </a:lnTo>
                  <a:lnTo>
                    <a:pt x="762419" y="586498"/>
                  </a:lnTo>
                  <a:lnTo>
                    <a:pt x="764616" y="586498"/>
                  </a:lnTo>
                  <a:lnTo>
                    <a:pt x="764616" y="577011"/>
                  </a:lnTo>
                  <a:close/>
                </a:path>
                <a:path w="1148079" h="1623059">
                  <a:moveTo>
                    <a:pt x="1146810" y="1613344"/>
                  </a:moveTo>
                  <a:lnTo>
                    <a:pt x="776008" y="1613344"/>
                  </a:lnTo>
                  <a:lnTo>
                    <a:pt x="776008" y="1622844"/>
                  </a:lnTo>
                  <a:lnTo>
                    <a:pt x="1146810" y="1622844"/>
                  </a:lnTo>
                  <a:lnTo>
                    <a:pt x="1146810" y="1613344"/>
                  </a:lnTo>
                  <a:close/>
                </a:path>
                <a:path w="1148079" h="1623059">
                  <a:moveTo>
                    <a:pt x="1147457" y="0"/>
                  </a:moveTo>
                  <a:lnTo>
                    <a:pt x="775462" y="0"/>
                  </a:lnTo>
                  <a:lnTo>
                    <a:pt x="775462" y="9486"/>
                  </a:lnTo>
                  <a:lnTo>
                    <a:pt x="1137107" y="9486"/>
                  </a:lnTo>
                  <a:lnTo>
                    <a:pt x="1137107" y="232410"/>
                  </a:lnTo>
                  <a:lnTo>
                    <a:pt x="1068336" y="232410"/>
                  </a:lnTo>
                  <a:lnTo>
                    <a:pt x="1068336" y="231203"/>
                  </a:lnTo>
                  <a:lnTo>
                    <a:pt x="1058837" y="231203"/>
                  </a:lnTo>
                  <a:lnTo>
                    <a:pt x="1058837" y="232410"/>
                  </a:lnTo>
                  <a:lnTo>
                    <a:pt x="775462" y="232410"/>
                  </a:lnTo>
                  <a:lnTo>
                    <a:pt x="775462" y="241884"/>
                  </a:lnTo>
                  <a:lnTo>
                    <a:pt x="1058837" y="241884"/>
                  </a:lnTo>
                  <a:lnTo>
                    <a:pt x="1058837" y="467169"/>
                  </a:lnTo>
                  <a:lnTo>
                    <a:pt x="775462" y="467169"/>
                  </a:lnTo>
                  <a:lnTo>
                    <a:pt x="775462" y="476669"/>
                  </a:lnTo>
                  <a:lnTo>
                    <a:pt x="1058837" y="476669"/>
                  </a:lnTo>
                  <a:lnTo>
                    <a:pt x="1058837" y="699592"/>
                  </a:lnTo>
                  <a:lnTo>
                    <a:pt x="775462" y="699592"/>
                  </a:lnTo>
                  <a:lnTo>
                    <a:pt x="775462" y="709079"/>
                  </a:lnTo>
                  <a:lnTo>
                    <a:pt x="1058837" y="709079"/>
                  </a:lnTo>
                  <a:lnTo>
                    <a:pt x="1058837" y="929627"/>
                  </a:lnTo>
                  <a:lnTo>
                    <a:pt x="775462" y="929627"/>
                  </a:lnTo>
                  <a:lnTo>
                    <a:pt x="775462" y="939114"/>
                  </a:lnTo>
                  <a:lnTo>
                    <a:pt x="1058837" y="939114"/>
                  </a:lnTo>
                  <a:lnTo>
                    <a:pt x="1058837" y="1159065"/>
                  </a:lnTo>
                  <a:lnTo>
                    <a:pt x="775462" y="1159065"/>
                  </a:lnTo>
                  <a:lnTo>
                    <a:pt x="775462" y="1168552"/>
                  </a:lnTo>
                  <a:lnTo>
                    <a:pt x="1058837" y="1168552"/>
                  </a:lnTo>
                  <a:lnTo>
                    <a:pt x="1058837" y="1384947"/>
                  </a:lnTo>
                  <a:lnTo>
                    <a:pt x="775462" y="1384947"/>
                  </a:lnTo>
                  <a:lnTo>
                    <a:pt x="775462" y="1394447"/>
                  </a:lnTo>
                  <a:lnTo>
                    <a:pt x="1058837" y="1394447"/>
                  </a:lnTo>
                  <a:lnTo>
                    <a:pt x="1058837" y="1609051"/>
                  </a:lnTo>
                  <a:lnTo>
                    <a:pt x="1068336" y="1609051"/>
                  </a:lnTo>
                  <a:lnTo>
                    <a:pt x="1068336" y="1394447"/>
                  </a:lnTo>
                  <a:lnTo>
                    <a:pt x="1070546" y="1394447"/>
                  </a:lnTo>
                  <a:lnTo>
                    <a:pt x="1070546" y="1384947"/>
                  </a:lnTo>
                  <a:lnTo>
                    <a:pt x="1068336" y="1384947"/>
                  </a:lnTo>
                  <a:lnTo>
                    <a:pt x="1068336" y="1168552"/>
                  </a:lnTo>
                  <a:lnTo>
                    <a:pt x="1070546" y="1168552"/>
                  </a:lnTo>
                  <a:lnTo>
                    <a:pt x="1070546" y="1159065"/>
                  </a:lnTo>
                  <a:lnTo>
                    <a:pt x="1068336" y="1159065"/>
                  </a:lnTo>
                  <a:lnTo>
                    <a:pt x="1068336" y="939114"/>
                  </a:lnTo>
                  <a:lnTo>
                    <a:pt x="1070546" y="939114"/>
                  </a:lnTo>
                  <a:lnTo>
                    <a:pt x="1070546" y="929627"/>
                  </a:lnTo>
                  <a:lnTo>
                    <a:pt x="1068336" y="929627"/>
                  </a:lnTo>
                  <a:lnTo>
                    <a:pt x="1068336" y="709079"/>
                  </a:lnTo>
                  <a:lnTo>
                    <a:pt x="1070546" y="709079"/>
                  </a:lnTo>
                  <a:lnTo>
                    <a:pt x="1070546" y="699592"/>
                  </a:lnTo>
                  <a:lnTo>
                    <a:pt x="1068336" y="699592"/>
                  </a:lnTo>
                  <a:lnTo>
                    <a:pt x="1068336" y="476669"/>
                  </a:lnTo>
                  <a:lnTo>
                    <a:pt x="1070546" y="476669"/>
                  </a:lnTo>
                  <a:lnTo>
                    <a:pt x="1070546" y="467169"/>
                  </a:lnTo>
                  <a:lnTo>
                    <a:pt x="1068336" y="467169"/>
                  </a:lnTo>
                  <a:lnTo>
                    <a:pt x="1068336" y="241884"/>
                  </a:lnTo>
                  <a:lnTo>
                    <a:pt x="1137107" y="241884"/>
                  </a:lnTo>
                  <a:lnTo>
                    <a:pt x="1137107" y="1609064"/>
                  </a:lnTo>
                  <a:lnTo>
                    <a:pt x="1146594" y="1609064"/>
                  </a:lnTo>
                  <a:lnTo>
                    <a:pt x="1146594" y="241884"/>
                  </a:lnTo>
                  <a:lnTo>
                    <a:pt x="1147457" y="241884"/>
                  </a:lnTo>
                  <a:lnTo>
                    <a:pt x="1147457" y="232410"/>
                  </a:lnTo>
                  <a:lnTo>
                    <a:pt x="1146594" y="232410"/>
                  </a:lnTo>
                  <a:lnTo>
                    <a:pt x="1146594" y="9486"/>
                  </a:lnTo>
                  <a:lnTo>
                    <a:pt x="1147457" y="9486"/>
                  </a:lnTo>
                  <a:lnTo>
                    <a:pt x="114745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919996" y="6934352"/>
              <a:ext cx="1148715" cy="1744345"/>
            </a:xfrm>
            <a:custGeom>
              <a:avLst/>
              <a:gdLst/>
              <a:ahLst/>
              <a:cxnLst/>
              <a:rect l="l" t="t" r="r" b="b"/>
              <a:pathLst>
                <a:path w="1148714" h="1744345">
                  <a:moveTo>
                    <a:pt x="1148448" y="1744167"/>
                  </a:moveTo>
                  <a:lnTo>
                    <a:pt x="0" y="1744167"/>
                  </a:lnTo>
                  <a:lnTo>
                    <a:pt x="0" y="1016"/>
                  </a:lnTo>
                  <a:lnTo>
                    <a:pt x="1148448" y="1016"/>
                  </a:lnTo>
                  <a:lnTo>
                    <a:pt x="1148448" y="1744167"/>
                  </a:lnTo>
                  <a:close/>
                </a:path>
                <a:path w="1148714" h="1744345">
                  <a:moveTo>
                    <a:pt x="381114" y="0"/>
                  </a:moveTo>
                  <a:lnTo>
                    <a:pt x="381114" y="1726755"/>
                  </a:lnTo>
                </a:path>
                <a:path w="1148714" h="1744345">
                  <a:moveTo>
                    <a:pt x="391363" y="0"/>
                  </a:moveTo>
                  <a:lnTo>
                    <a:pt x="391363" y="1726755"/>
                  </a:lnTo>
                </a:path>
                <a:path w="1148714" h="1744345">
                  <a:moveTo>
                    <a:pt x="764781" y="0"/>
                  </a:moveTo>
                  <a:lnTo>
                    <a:pt x="764781" y="1726755"/>
                  </a:lnTo>
                </a:path>
                <a:path w="1148714" h="1744345">
                  <a:moveTo>
                    <a:pt x="775017" y="0"/>
                  </a:moveTo>
                  <a:lnTo>
                    <a:pt x="775017" y="1726755"/>
                  </a:lnTo>
                </a:path>
                <a:path w="1148714" h="1744345">
                  <a:moveTo>
                    <a:pt x="0" y="1728825"/>
                  </a:moveTo>
                  <a:lnTo>
                    <a:pt x="1140764" y="1728825"/>
                  </a:lnTo>
                </a:path>
                <a:path w="1148714" h="1744345">
                  <a:moveTo>
                    <a:pt x="0" y="232041"/>
                  </a:moveTo>
                  <a:lnTo>
                    <a:pt x="381114" y="232041"/>
                  </a:lnTo>
                </a:path>
                <a:path w="1148714" h="1744345">
                  <a:moveTo>
                    <a:pt x="391363" y="232041"/>
                  </a:moveTo>
                  <a:lnTo>
                    <a:pt x="764781" y="232041"/>
                  </a:lnTo>
                </a:path>
                <a:path w="1148714" h="1744345">
                  <a:moveTo>
                    <a:pt x="775017" y="232041"/>
                  </a:moveTo>
                  <a:lnTo>
                    <a:pt x="1148448" y="232041"/>
                  </a:lnTo>
                </a:path>
                <a:path w="1148714" h="1744345">
                  <a:moveTo>
                    <a:pt x="0" y="1614043"/>
                  </a:moveTo>
                  <a:lnTo>
                    <a:pt x="381114" y="1614043"/>
                  </a:lnTo>
                </a:path>
                <a:path w="1148714" h="1744345">
                  <a:moveTo>
                    <a:pt x="391363" y="1614043"/>
                  </a:moveTo>
                  <a:lnTo>
                    <a:pt x="764781" y="1614043"/>
                  </a:lnTo>
                </a:path>
                <a:path w="1148714" h="1744345">
                  <a:moveTo>
                    <a:pt x="775017" y="1614043"/>
                  </a:moveTo>
                  <a:lnTo>
                    <a:pt x="1148448" y="1614043"/>
                  </a:lnTo>
                </a:path>
                <a:path w="1148714" h="1744345">
                  <a:moveTo>
                    <a:pt x="299161" y="232041"/>
                  </a:moveTo>
                  <a:lnTo>
                    <a:pt x="299161" y="1614043"/>
                  </a:lnTo>
                </a:path>
                <a:path w="1148714" h="1744345">
                  <a:moveTo>
                    <a:pt x="1072629" y="232041"/>
                  </a:moveTo>
                  <a:lnTo>
                    <a:pt x="1072629" y="1614043"/>
                  </a:lnTo>
                </a:path>
                <a:path w="1148714" h="1744345">
                  <a:moveTo>
                    <a:pt x="1072629" y="232041"/>
                  </a:moveTo>
                  <a:lnTo>
                    <a:pt x="1072629" y="1614043"/>
                  </a:lnTo>
                </a:path>
                <a:path w="1148714" h="1744345">
                  <a:moveTo>
                    <a:pt x="0" y="578827"/>
                  </a:moveTo>
                  <a:lnTo>
                    <a:pt x="299161" y="578827"/>
                  </a:lnTo>
                </a:path>
                <a:path w="1148714" h="1744345">
                  <a:moveTo>
                    <a:pt x="391871" y="578827"/>
                  </a:moveTo>
                  <a:lnTo>
                    <a:pt x="765301" y="578827"/>
                  </a:lnTo>
                </a:path>
                <a:path w="1148714" h="1744345">
                  <a:moveTo>
                    <a:pt x="0" y="696125"/>
                  </a:moveTo>
                  <a:lnTo>
                    <a:pt x="299161" y="696125"/>
                  </a:lnTo>
                </a:path>
                <a:path w="1148714" h="1744345">
                  <a:moveTo>
                    <a:pt x="0" y="929195"/>
                  </a:moveTo>
                  <a:lnTo>
                    <a:pt x="299161" y="929195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962516" y="6974293"/>
              <a:ext cx="118745" cy="33655"/>
            </a:xfrm>
            <a:custGeom>
              <a:avLst/>
              <a:gdLst/>
              <a:ahLst/>
              <a:cxnLst/>
              <a:rect l="l" t="t" r="r" b="b"/>
              <a:pathLst>
                <a:path w="118744" h="33654">
                  <a:moveTo>
                    <a:pt x="118338" y="0"/>
                  </a:moveTo>
                  <a:lnTo>
                    <a:pt x="0" y="0"/>
                  </a:lnTo>
                  <a:lnTo>
                    <a:pt x="0" y="33299"/>
                  </a:lnTo>
                  <a:lnTo>
                    <a:pt x="118338" y="33299"/>
                  </a:lnTo>
                  <a:lnTo>
                    <a:pt x="118338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971723" y="6982497"/>
              <a:ext cx="100965" cy="16510"/>
            </a:xfrm>
            <a:custGeom>
              <a:avLst/>
              <a:gdLst/>
              <a:ahLst/>
              <a:cxnLst/>
              <a:rect l="l" t="t" r="r" b="b"/>
              <a:pathLst>
                <a:path w="100964" h="16509">
                  <a:moveTo>
                    <a:pt x="11785" y="7683"/>
                  </a:moveTo>
                  <a:lnTo>
                    <a:pt x="8204" y="6146"/>
                  </a:lnTo>
                  <a:lnTo>
                    <a:pt x="7696" y="6146"/>
                  </a:lnTo>
                  <a:lnTo>
                    <a:pt x="7175" y="5626"/>
                  </a:lnTo>
                  <a:lnTo>
                    <a:pt x="5638" y="5118"/>
                  </a:lnTo>
                  <a:lnTo>
                    <a:pt x="5130" y="4610"/>
                  </a:lnTo>
                  <a:lnTo>
                    <a:pt x="4102" y="4089"/>
                  </a:lnTo>
                  <a:lnTo>
                    <a:pt x="4102" y="3581"/>
                  </a:lnTo>
                  <a:lnTo>
                    <a:pt x="5130" y="2565"/>
                  </a:lnTo>
                  <a:lnTo>
                    <a:pt x="7696" y="2565"/>
                  </a:lnTo>
                  <a:lnTo>
                    <a:pt x="10248" y="3581"/>
                  </a:lnTo>
                  <a:lnTo>
                    <a:pt x="10756" y="3581"/>
                  </a:lnTo>
                  <a:lnTo>
                    <a:pt x="10756" y="2565"/>
                  </a:lnTo>
                  <a:lnTo>
                    <a:pt x="10756" y="520"/>
                  </a:lnTo>
                  <a:lnTo>
                    <a:pt x="8712" y="0"/>
                  </a:lnTo>
                  <a:lnTo>
                    <a:pt x="4102" y="0"/>
                  </a:lnTo>
                  <a:lnTo>
                    <a:pt x="0" y="520"/>
                  </a:lnTo>
                  <a:lnTo>
                    <a:pt x="0" y="8204"/>
                  </a:lnTo>
                  <a:lnTo>
                    <a:pt x="3594" y="8712"/>
                  </a:lnTo>
                  <a:lnTo>
                    <a:pt x="5130" y="9740"/>
                  </a:lnTo>
                  <a:lnTo>
                    <a:pt x="4622" y="9232"/>
                  </a:lnTo>
                  <a:lnTo>
                    <a:pt x="6146" y="10261"/>
                  </a:lnTo>
                  <a:lnTo>
                    <a:pt x="6667" y="10261"/>
                  </a:lnTo>
                  <a:lnTo>
                    <a:pt x="7696" y="10769"/>
                  </a:lnTo>
                  <a:lnTo>
                    <a:pt x="7696" y="12306"/>
                  </a:lnTo>
                  <a:lnTo>
                    <a:pt x="6146" y="12814"/>
                  </a:lnTo>
                  <a:lnTo>
                    <a:pt x="3594" y="12814"/>
                  </a:lnTo>
                  <a:lnTo>
                    <a:pt x="0" y="11785"/>
                  </a:lnTo>
                  <a:lnTo>
                    <a:pt x="0" y="15367"/>
                  </a:lnTo>
                  <a:lnTo>
                    <a:pt x="1536" y="15887"/>
                  </a:lnTo>
                  <a:lnTo>
                    <a:pt x="8712" y="15887"/>
                  </a:lnTo>
                  <a:lnTo>
                    <a:pt x="11785" y="14351"/>
                  </a:lnTo>
                  <a:lnTo>
                    <a:pt x="11785" y="12814"/>
                  </a:lnTo>
                  <a:lnTo>
                    <a:pt x="11785" y="9232"/>
                  </a:lnTo>
                  <a:lnTo>
                    <a:pt x="11785" y="7683"/>
                  </a:lnTo>
                  <a:close/>
                </a:path>
                <a:path w="100964" h="16509">
                  <a:moveTo>
                    <a:pt x="18961" y="0"/>
                  </a:moveTo>
                  <a:lnTo>
                    <a:pt x="13843" y="0"/>
                  </a:lnTo>
                  <a:lnTo>
                    <a:pt x="13843" y="15367"/>
                  </a:lnTo>
                  <a:lnTo>
                    <a:pt x="18961" y="15367"/>
                  </a:lnTo>
                  <a:lnTo>
                    <a:pt x="18961" y="0"/>
                  </a:lnTo>
                  <a:close/>
                </a:path>
                <a:path w="100964" h="16509">
                  <a:moveTo>
                    <a:pt x="33820" y="0"/>
                  </a:moveTo>
                  <a:lnTo>
                    <a:pt x="22034" y="0"/>
                  </a:lnTo>
                  <a:lnTo>
                    <a:pt x="22034" y="15367"/>
                  </a:lnTo>
                  <a:lnTo>
                    <a:pt x="33820" y="15367"/>
                  </a:lnTo>
                  <a:lnTo>
                    <a:pt x="33820" y="12306"/>
                  </a:lnTo>
                  <a:lnTo>
                    <a:pt x="26657" y="12306"/>
                  </a:lnTo>
                  <a:lnTo>
                    <a:pt x="26657" y="9232"/>
                  </a:lnTo>
                  <a:lnTo>
                    <a:pt x="32791" y="9232"/>
                  </a:lnTo>
                  <a:lnTo>
                    <a:pt x="32791" y="6146"/>
                  </a:lnTo>
                  <a:lnTo>
                    <a:pt x="26657" y="6146"/>
                  </a:lnTo>
                  <a:lnTo>
                    <a:pt x="26657" y="3073"/>
                  </a:lnTo>
                  <a:lnTo>
                    <a:pt x="33820" y="3073"/>
                  </a:lnTo>
                  <a:lnTo>
                    <a:pt x="33820" y="0"/>
                  </a:lnTo>
                  <a:close/>
                </a:path>
                <a:path w="100964" h="16509">
                  <a:moveTo>
                    <a:pt x="54813" y="12"/>
                  </a:moveTo>
                  <a:lnTo>
                    <a:pt x="49695" y="12"/>
                  </a:lnTo>
                  <a:lnTo>
                    <a:pt x="45605" y="9232"/>
                  </a:lnTo>
                  <a:lnTo>
                    <a:pt x="42011" y="12"/>
                  </a:lnTo>
                  <a:lnTo>
                    <a:pt x="35864" y="12"/>
                  </a:lnTo>
                  <a:lnTo>
                    <a:pt x="35864" y="15379"/>
                  </a:lnTo>
                  <a:lnTo>
                    <a:pt x="39446" y="15379"/>
                  </a:lnTo>
                  <a:lnTo>
                    <a:pt x="39446" y="6159"/>
                  </a:lnTo>
                  <a:lnTo>
                    <a:pt x="43040" y="15379"/>
                  </a:lnTo>
                  <a:lnTo>
                    <a:pt x="46101" y="15379"/>
                  </a:lnTo>
                  <a:lnTo>
                    <a:pt x="50203" y="6159"/>
                  </a:lnTo>
                  <a:lnTo>
                    <a:pt x="50203" y="15379"/>
                  </a:lnTo>
                  <a:lnTo>
                    <a:pt x="54813" y="15379"/>
                  </a:lnTo>
                  <a:lnTo>
                    <a:pt x="54813" y="12"/>
                  </a:lnTo>
                  <a:close/>
                </a:path>
                <a:path w="100964" h="16509">
                  <a:moveTo>
                    <a:pt x="69672" y="0"/>
                  </a:moveTo>
                  <a:lnTo>
                    <a:pt x="58394" y="0"/>
                  </a:lnTo>
                  <a:lnTo>
                    <a:pt x="58394" y="15367"/>
                  </a:lnTo>
                  <a:lnTo>
                    <a:pt x="69672" y="15367"/>
                  </a:lnTo>
                  <a:lnTo>
                    <a:pt x="69672" y="12306"/>
                  </a:lnTo>
                  <a:lnTo>
                    <a:pt x="63004" y="12306"/>
                  </a:lnTo>
                  <a:lnTo>
                    <a:pt x="63004" y="9232"/>
                  </a:lnTo>
                  <a:lnTo>
                    <a:pt x="68643" y="9232"/>
                  </a:lnTo>
                  <a:lnTo>
                    <a:pt x="68643" y="6146"/>
                  </a:lnTo>
                  <a:lnTo>
                    <a:pt x="63004" y="6146"/>
                  </a:lnTo>
                  <a:lnTo>
                    <a:pt x="63004" y="3073"/>
                  </a:lnTo>
                  <a:lnTo>
                    <a:pt x="69672" y="3073"/>
                  </a:lnTo>
                  <a:lnTo>
                    <a:pt x="69672" y="0"/>
                  </a:lnTo>
                  <a:close/>
                </a:path>
                <a:path w="100964" h="16509">
                  <a:moveTo>
                    <a:pt x="85559" y="0"/>
                  </a:moveTo>
                  <a:lnTo>
                    <a:pt x="82486" y="0"/>
                  </a:lnTo>
                  <a:lnTo>
                    <a:pt x="82486" y="9232"/>
                  </a:lnTo>
                  <a:lnTo>
                    <a:pt x="77368" y="0"/>
                  </a:lnTo>
                  <a:lnTo>
                    <a:pt x="72237" y="0"/>
                  </a:lnTo>
                  <a:lnTo>
                    <a:pt x="72237" y="15367"/>
                  </a:lnTo>
                  <a:lnTo>
                    <a:pt x="75311" y="15367"/>
                  </a:lnTo>
                  <a:lnTo>
                    <a:pt x="75311" y="5626"/>
                  </a:lnTo>
                  <a:lnTo>
                    <a:pt x="80441" y="15367"/>
                  </a:lnTo>
                  <a:lnTo>
                    <a:pt x="85559" y="15367"/>
                  </a:lnTo>
                  <a:lnTo>
                    <a:pt x="85559" y="0"/>
                  </a:lnTo>
                  <a:close/>
                </a:path>
                <a:path w="100964" h="16509">
                  <a:moveTo>
                    <a:pt x="100406" y="7683"/>
                  </a:moveTo>
                  <a:lnTo>
                    <a:pt x="96812" y="6146"/>
                  </a:lnTo>
                  <a:lnTo>
                    <a:pt x="95796" y="6146"/>
                  </a:lnTo>
                  <a:lnTo>
                    <a:pt x="95275" y="5626"/>
                  </a:lnTo>
                  <a:lnTo>
                    <a:pt x="93751" y="5118"/>
                  </a:lnTo>
                  <a:lnTo>
                    <a:pt x="93230" y="4610"/>
                  </a:lnTo>
                  <a:lnTo>
                    <a:pt x="92202" y="4089"/>
                  </a:lnTo>
                  <a:lnTo>
                    <a:pt x="92722" y="4089"/>
                  </a:lnTo>
                  <a:lnTo>
                    <a:pt x="92722" y="3581"/>
                  </a:lnTo>
                  <a:lnTo>
                    <a:pt x="93230" y="2565"/>
                  </a:lnTo>
                  <a:lnTo>
                    <a:pt x="96304" y="2565"/>
                  </a:lnTo>
                  <a:lnTo>
                    <a:pt x="98361" y="3581"/>
                  </a:lnTo>
                  <a:lnTo>
                    <a:pt x="98869" y="3581"/>
                  </a:lnTo>
                  <a:lnTo>
                    <a:pt x="98869" y="2565"/>
                  </a:lnTo>
                  <a:lnTo>
                    <a:pt x="98869" y="520"/>
                  </a:lnTo>
                  <a:lnTo>
                    <a:pt x="96812" y="0"/>
                  </a:lnTo>
                  <a:lnTo>
                    <a:pt x="92722" y="0"/>
                  </a:lnTo>
                  <a:lnTo>
                    <a:pt x="88112" y="520"/>
                  </a:lnTo>
                  <a:lnTo>
                    <a:pt x="88112" y="8204"/>
                  </a:lnTo>
                  <a:lnTo>
                    <a:pt x="91706" y="8712"/>
                  </a:lnTo>
                  <a:lnTo>
                    <a:pt x="93230" y="9740"/>
                  </a:lnTo>
                  <a:lnTo>
                    <a:pt x="92722" y="9232"/>
                  </a:lnTo>
                  <a:lnTo>
                    <a:pt x="94259" y="10261"/>
                  </a:lnTo>
                  <a:lnTo>
                    <a:pt x="94767" y="10261"/>
                  </a:lnTo>
                  <a:lnTo>
                    <a:pt x="95796" y="10769"/>
                  </a:lnTo>
                  <a:lnTo>
                    <a:pt x="95796" y="12306"/>
                  </a:lnTo>
                  <a:lnTo>
                    <a:pt x="94259" y="12814"/>
                  </a:lnTo>
                  <a:lnTo>
                    <a:pt x="92202" y="12814"/>
                  </a:lnTo>
                  <a:lnTo>
                    <a:pt x="88112" y="11785"/>
                  </a:lnTo>
                  <a:lnTo>
                    <a:pt x="88112" y="15367"/>
                  </a:lnTo>
                  <a:lnTo>
                    <a:pt x="89649" y="15887"/>
                  </a:lnTo>
                  <a:lnTo>
                    <a:pt x="96812" y="15887"/>
                  </a:lnTo>
                  <a:lnTo>
                    <a:pt x="100406" y="14351"/>
                  </a:lnTo>
                  <a:lnTo>
                    <a:pt x="100406" y="12814"/>
                  </a:lnTo>
                  <a:lnTo>
                    <a:pt x="100406" y="9232"/>
                  </a:lnTo>
                  <a:lnTo>
                    <a:pt x="100406" y="76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040377" y="710441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69" h="6350">
                  <a:moveTo>
                    <a:pt x="0" y="0"/>
                  </a:moveTo>
                  <a:lnTo>
                    <a:pt x="520" y="1536"/>
                  </a:lnTo>
                  <a:lnTo>
                    <a:pt x="1028" y="4610"/>
                  </a:lnTo>
                  <a:lnTo>
                    <a:pt x="1028" y="6146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041406" y="711055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3848" y="1282"/>
                  </a:moveTo>
                  <a:lnTo>
                    <a:pt x="3848" y="12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962513" y="7113122"/>
              <a:ext cx="79375" cy="13335"/>
            </a:xfrm>
            <a:custGeom>
              <a:avLst/>
              <a:gdLst/>
              <a:ahLst/>
              <a:cxnLst/>
              <a:rect l="l" t="t" r="r" b="b"/>
              <a:pathLst>
                <a:path w="79375" h="13334">
                  <a:moveTo>
                    <a:pt x="78892" y="0"/>
                  </a:moveTo>
                  <a:lnTo>
                    <a:pt x="78892" y="1536"/>
                  </a:lnTo>
                  <a:lnTo>
                    <a:pt x="78384" y="4610"/>
                  </a:lnTo>
                  <a:lnTo>
                    <a:pt x="77863" y="6146"/>
                  </a:lnTo>
                </a:path>
                <a:path w="79375" h="13334">
                  <a:moveTo>
                    <a:pt x="77863" y="6146"/>
                  </a:moveTo>
                  <a:lnTo>
                    <a:pt x="76327" y="10744"/>
                  </a:lnTo>
                </a:path>
                <a:path w="79375" h="13334">
                  <a:moveTo>
                    <a:pt x="76327" y="10744"/>
                  </a:moveTo>
                  <a:lnTo>
                    <a:pt x="75819" y="12280"/>
                  </a:lnTo>
                  <a:lnTo>
                    <a:pt x="74282" y="13309"/>
                  </a:lnTo>
                  <a:lnTo>
                    <a:pt x="72224" y="13309"/>
                  </a:lnTo>
                </a:path>
                <a:path w="79375" h="13334">
                  <a:moveTo>
                    <a:pt x="72224" y="13309"/>
                  </a:moveTo>
                  <a:lnTo>
                    <a:pt x="6159" y="13309"/>
                  </a:lnTo>
                </a:path>
                <a:path w="79375" h="13334">
                  <a:moveTo>
                    <a:pt x="6159" y="13309"/>
                  </a:moveTo>
                  <a:lnTo>
                    <a:pt x="4102" y="13309"/>
                  </a:lnTo>
                  <a:lnTo>
                    <a:pt x="2565" y="12280"/>
                  </a:lnTo>
                  <a:lnTo>
                    <a:pt x="2044" y="10744"/>
                  </a:lnTo>
                </a:path>
                <a:path w="79375" h="13334">
                  <a:moveTo>
                    <a:pt x="2044" y="10744"/>
                  </a:moveTo>
                  <a:lnTo>
                    <a:pt x="520" y="6146"/>
                  </a:lnTo>
                </a:path>
                <a:path w="79375" h="13334">
                  <a:moveTo>
                    <a:pt x="520" y="6146"/>
                  </a:moveTo>
                  <a:lnTo>
                    <a:pt x="0" y="4610"/>
                  </a:lnTo>
                  <a:lnTo>
                    <a:pt x="0" y="1536"/>
                  </a:lnTo>
                  <a:lnTo>
                    <a:pt x="0" y="0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962513" y="711055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3848" y="1282"/>
                  </a:moveTo>
                  <a:lnTo>
                    <a:pt x="3848" y="12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962513" y="7096218"/>
              <a:ext cx="172720" cy="14604"/>
            </a:xfrm>
            <a:custGeom>
              <a:avLst/>
              <a:gdLst/>
              <a:ahLst/>
              <a:cxnLst/>
              <a:rect l="l" t="t" r="r" b="b"/>
              <a:pathLst>
                <a:path w="172719" h="14604">
                  <a:moveTo>
                    <a:pt x="0" y="14338"/>
                  </a:moveTo>
                  <a:lnTo>
                    <a:pt x="0" y="12801"/>
                  </a:lnTo>
                  <a:lnTo>
                    <a:pt x="0" y="9728"/>
                  </a:lnTo>
                  <a:lnTo>
                    <a:pt x="520" y="8191"/>
                  </a:lnTo>
                </a:path>
                <a:path w="172719" h="14604">
                  <a:moveTo>
                    <a:pt x="520" y="8191"/>
                  </a:moveTo>
                  <a:lnTo>
                    <a:pt x="2044" y="3073"/>
                  </a:lnTo>
                </a:path>
                <a:path w="172719" h="14604">
                  <a:moveTo>
                    <a:pt x="2044" y="3073"/>
                  </a:moveTo>
                  <a:lnTo>
                    <a:pt x="2565" y="1536"/>
                  </a:lnTo>
                  <a:lnTo>
                    <a:pt x="4102" y="0"/>
                  </a:lnTo>
                  <a:lnTo>
                    <a:pt x="6159" y="0"/>
                  </a:lnTo>
                </a:path>
                <a:path w="172719" h="14604">
                  <a:moveTo>
                    <a:pt x="6159" y="0"/>
                  </a:moveTo>
                  <a:lnTo>
                    <a:pt x="72224" y="0"/>
                  </a:lnTo>
                </a:path>
                <a:path w="172719" h="14604">
                  <a:moveTo>
                    <a:pt x="72224" y="0"/>
                  </a:moveTo>
                  <a:lnTo>
                    <a:pt x="74282" y="0"/>
                  </a:lnTo>
                  <a:lnTo>
                    <a:pt x="75819" y="1536"/>
                  </a:lnTo>
                  <a:lnTo>
                    <a:pt x="76327" y="3073"/>
                  </a:lnTo>
                </a:path>
                <a:path w="172719" h="14604">
                  <a:moveTo>
                    <a:pt x="76327" y="3073"/>
                  </a:moveTo>
                  <a:lnTo>
                    <a:pt x="77863" y="8191"/>
                  </a:lnTo>
                </a:path>
                <a:path w="172719" h="14604">
                  <a:moveTo>
                    <a:pt x="172110" y="11264"/>
                  </a:moveTo>
                  <a:lnTo>
                    <a:pt x="171094" y="7683"/>
                  </a:lnTo>
                </a:path>
                <a:path w="172719" h="14604">
                  <a:moveTo>
                    <a:pt x="171094" y="7683"/>
                  </a:moveTo>
                  <a:lnTo>
                    <a:pt x="170586" y="6654"/>
                  </a:lnTo>
                  <a:lnTo>
                    <a:pt x="169557" y="5638"/>
                  </a:lnTo>
                  <a:lnTo>
                    <a:pt x="168529" y="5638"/>
                  </a:lnTo>
                </a:path>
                <a:path w="172719" h="14604">
                  <a:moveTo>
                    <a:pt x="168529" y="5638"/>
                  </a:moveTo>
                  <a:lnTo>
                    <a:pt x="77355" y="5638"/>
                  </a:lnTo>
                  <a:lnTo>
                    <a:pt x="77863" y="8191"/>
                  </a:lnTo>
                </a:path>
                <a:path w="172719" h="14604">
                  <a:moveTo>
                    <a:pt x="77863" y="8191"/>
                  </a:moveTo>
                  <a:lnTo>
                    <a:pt x="78384" y="9728"/>
                  </a:lnTo>
                  <a:lnTo>
                    <a:pt x="78892" y="12801"/>
                  </a:lnTo>
                  <a:lnTo>
                    <a:pt x="78892" y="14338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041406" y="711055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3848" y="1282"/>
                  </a:moveTo>
                  <a:lnTo>
                    <a:pt x="3848" y="12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039361" y="7113122"/>
              <a:ext cx="95885" cy="8890"/>
            </a:xfrm>
            <a:custGeom>
              <a:avLst/>
              <a:gdLst/>
              <a:ahLst/>
              <a:cxnLst/>
              <a:rect l="l" t="t" r="r" b="b"/>
              <a:pathLst>
                <a:path w="95885" h="8890">
                  <a:moveTo>
                    <a:pt x="2044" y="0"/>
                  </a:moveTo>
                  <a:lnTo>
                    <a:pt x="2044" y="1536"/>
                  </a:lnTo>
                  <a:lnTo>
                    <a:pt x="1536" y="4610"/>
                  </a:lnTo>
                  <a:lnTo>
                    <a:pt x="1016" y="6146"/>
                  </a:lnTo>
                </a:path>
                <a:path w="95885" h="8890">
                  <a:moveTo>
                    <a:pt x="1016" y="6146"/>
                  </a:moveTo>
                  <a:lnTo>
                    <a:pt x="0" y="8699"/>
                  </a:lnTo>
                  <a:lnTo>
                    <a:pt x="91681" y="8699"/>
                  </a:lnTo>
                </a:path>
                <a:path w="95885" h="8890">
                  <a:moveTo>
                    <a:pt x="91681" y="8699"/>
                  </a:moveTo>
                  <a:lnTo>
                    <a:pt x="92710" y="8699"/>
                  </a:lnTo>
                  <a:lnTo>
                    <a:pt x="93738" y="8191"/>
                  </a:lnTo>
                  <a:lnTo>
                    <a:pt x="94246" y="7175"/>
                  </a:lnTo>
                </a:path>
                <a:path w="95885" h="8890">
                  <a:moveTo>
                    <a:pt x="94246" y="7175"/>
                  </a:moveTo>
                  <a:lnTo>
                    <a:pt x="95262" y="4102"/>
                  </a:lnTo>
                </a:path>
                <a:path w="95885" h="8890">
                  <a:moveTo>
                    <a:pt x="95262" y="4102"/>
                  </a:moveTo>
                  <a:lnTo>
                    <a:pt x="95262" y="3073"/>
                  </a:lnTo>
                  <a:lnTo>
                    <a:pt x="95783" y="1016"/>
                  </a:lnTo>
                  <a:lnTo>
                    <a:pt x="95783" y="0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135144" y="711157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-3848" y="774"/>
                  </a:moveTo>
                  <a:lnTo>
                    <a:pt x="3848" y="7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134624" y="7046015"/>
              <a:ext cx="924560" cy="1484630"/>
            </a:xfrm>
            <a:custGeom>
              <a:avLst/>
              <a:gdLst/>
              <a:ahLst/>
              <a:cxnLst/>
              <a:rect l="l" t="t" r="r" b="b"/>
              <a:pathLst>
                <a:path w="924560" h="1484629">
                  <a:moveTo>
                    <a:pt x="520" y="65557"/>
                  </a:moveTo>
                  <a:lnTo>
                    <a:pt x="520" y="64541"/>
                  </a:lnTo>
                  <a:lnTo>
                    <a:pt x="0" y="62484"/>
                  </a:lnTo>
                  <a:lnTo>
                    <a:pt x="0" y="61468"/>
                  </a:lnTo>
                </a:path>
                <a:path w="924560" h="1484629">
                  <a:moveTo>
                    <a:pt x="77343" y="138811"/>
                  </a:moveTo>
                  <a:lnTo>
                    <a:pt x="77343" y="142913"/>
                  </a:lnTo>
                  <a:lnTo>
                    <a:pt x="73774" y="145986"/>
                  </a:lnTo>
                  <a:lnTo>
                    <a:pt x="70192" y="145986"/>
                  </a:lnTo>
                  <a:lnTo>
                    <a:pt x="66090" y="145986"/>
                  </a:lnTo>
                  <a:lnTo>
                    <a:pt x="62496" y="142913"/>
                  </a:lnTo>
                  <a:lnTo>
                    <a:pt x="62496" y="138811"/>
                  </a:lnTo>
                  <a:lnTo>
                    <a:pt x="62496" y="134721"/>
                  </a:lnTo>
                  <a:lnTo>
                    <a:pt x="66090" y="131648"/>
                  </a:lnTo>
                  <a:lnTo>
                    <a:pt x="70192" y="131648"/>
                  </a:lnTo>
                  <a:lnTo>
                    <a:pt x="73774" y="131648"/>
                  </a:lnTo>
                  <a:lnTo>
                    <a:pt x="77343" y="134721"/>
                  </a:lnTo>
                  <a:lnTo>
                    <a:pt x="77343" y="138811"/>
                  </a:lnTo>
                </a:path>
                <a:path w="924560" h="1484629">
                  <a:moveTo>
                    <a:pt x="924090" y="7175"/>
                  </a:moveTo>
                  <a:lnTo>
                    <a:pt x="924090" y="11264"/>
                  </a:lnTo>
                  <a:lnTo>
                    <a:pt x="921029" y="14338"/>
                  </a:lnTo>
                  <a:lnTo>
                    <a:pt x="916914" y="14338"/>
                  </a:lnTo>
                  <a:lnTo>
                    <a:pt x="912825" y="14338"/>
                  </a:lnTo>
                  <a:lnTo>
                    <a:pt x="909751" y="11264"/>
                  </a:lnTo>
                  <a:lnTo>
                    <a:pt x="909751" y="7175"/>
                  </a:lnTo>
                  <a:lnTo>
                    <a:pt x="909751" y="3086"/>
                  </a:lnTo>
                  <a:lnTo>
                    <a:pt x="912825" y="0"/>
                  </a:lnTo>
                  <a:lnTo>
                    <a:pt x="916914" y="0"/>
                  </a:lnTo>
                  <a:lnTo>
                    <a:pt x="921029" y="0"/>
                  </a:lnTo>
                  <a:lnTo>
                    <a:pt x="924090" y="3086"/>
                  </a:lnTo>
                  <a:lnTo>
                    <a:pt x="924090" y="7175"/>
                  </a:lnTo>
                </a:path>
                <a:path w="924560" h="1484629">
                  <a:moveTo>
                    <a:pt x="847242" y="144449"/>
                  </a:moveTo>
                  <a:lnTo>
                    <a:pt x="847242" y="148551"/>
                  </a:lnTo>
                  <a:lnTo>
                    <a:pt x="844194" y="151625"/>
                  </a:lnTo>
                  <a:lnTo>
                    <a:pt x="840079" y="151625"/>
                  </a:lnTo>
                  <a:lnTo>
                    <a:pt x="835990" y="151625"/>
                  </a:lnTo>
                  <a:lnTo>
                    <a:pt x="832916" y="148551"/>
                  </a:lnTo>
                  <a:lnTo>
                    <a:pt x="832916" y="144449"/>
                  </a:lnTo>
                  <a:lnTo>
                    <a:pt x="832916" y="140347"/>
                  </a:lnTo>
                  <a:lnTo>
                    <a:pt x="835990" y="137287"/>
                  </a:lnTo>
                  <a:lnTo>
                    <a:pt x="840079" y="137287"/>
                  </a:lnTo>
                  <a:lnTo>
                    <a:pt x="844194" y="137287"/>
                  </a:lnTo>
                  <a:lnTo>
                    <a:pt x="847242" y="140347"/>
                  </a:lnTo>
                  <a:lnTo>
                    <a:pt x="847242" y="144449"/>
                  </a:lnTo>
                </a:path>
                <a:path w="924560" h="1484629">
                  <a:moveTo>
                    <a:pt x="847242" y="332447"/>
                  </a:moveTo>
                  <a:lnTo>
                    <a:pt x="847242" y="336537"/>
                  </a:lnTo>
                  <a:lnTo>
                    <a:pt x="844194" y="339623"/>
                  </a:lnTo>
                  <a:lnTo>
                    <a:pt x="840079" y="339623"/>
                  </a:lnTo>
                  <a:lnTo>
                    <a:pt x="835990" y="339623"/>
                  </a:lnTo>
                  <a:lnTo>
                    <a:pt x="832916" y="336537"/>
                  </a:lnTo>
                  <a:lnTo>
                    <a:pt x="832916" y="332447"/>
                  </a:lnTo>
                  <a:lnTo>
                    <a:pt x="832916" y="328345"/>
                  </a:lnTo>
                  <a:lnTo>
                    <a:pt x="835990" y="325285"/>
                  </a:lnTo>
                  <a:lnTo>
                    <a:pt x="840079" y="325285"/>
                  </a:lnTo>
                  <a:lnTo>
                    <a:pt x="844194" y="325285"/>
                  </a:lnTo>
                  <a:lnTo>
                    <a:pt x="847242" y="328345"/>
                  </a:lnTo>
                  <a:lnTo>
                    <a:pt x="847242" y="332447"/>
                  </a:lnTo>
                </a:path>
                <a:path w="924560" h="1484629">
                  <a:moveTo>
                    <a:pt x="847242" y="377012"/>
                  </a:moveTo>
                  <a:lnTo>
                    <a:pt x="847242" y="381101"/>
                  </a:lnTo>
                  <a:lnTo>
                    <a:pt x="844194" y="384175"/>
                  </a:lnTo>
                  <a:lnTo>
                    <a:pt x="840079" y="384175"/>
                  </a:lnTo>
                  <a:lnTo>
                    <a:pt x="835990" y="384175"/>
                  </a:lnTo>
                  <a:lnTo>
                    <a:pt x="832916" y="381101"/>
                  </a:lnTo>
                  <a:lnTo>
                    <a:pt x="832916" y="377012"/>
                  </a:lnTo>
                  <a:lnTo>
                    <a:pt x="832916" y="372922"/>
                  </a:lnTo>
                  <a:lnTo>
                    <a:pt x="835990" y="369824"/>
                  </a:lnTo>
                  <a:lnTo>
                    <a:pt x="840079" y="369824"/>
                  </a:lnTo>
                  <a:lnTo>
                    <a:pt x="844194" y="369824"/>
                  </a:lnTo>
                  <a:lnTo>
                    <a:pt x="847242" y="372922"/>
                  </a:lnTo>
                  <a:lnTo>
                    <a:pt x="847242" y="377012"/>
                  </a:lnTo>
                </a:path>
                <a:path w="924560" h="1484629">
                  <a:moveTo>
                    <a:pt x="847242" y="565010"/>
                  </a:moveTo>
                  <a:lnTo>
                    <a:pt x="847242" y="569099"/>
                  </a:lnTo>
                  <a:lnTo>
                    <a:pt x="844194" y="572173"/>
                  </a:lnTo>
                  <a:lnTo>
                    <a:pt x="840079" y="572173"/>
                  </a:lnTo>
                  <a:lnTo>
                    <a:pt x="835990" y="572173"/>
                  </a:lnTo>
                  <a:lnTo>
                    <a:pt x="832916" y="569099"/>
                  </a:lnTo>
                  <a:lnTo>
                    <a:pt x="832916" y="565010"/>
                  </a:lnTo>
                  <a:lnTo>
                    <a:pt x="832916" y="560908"/>
                  </a:lnTo>
                  <a:lnTo>
                    <a:pt x="835990" y="557822"/>
                  </a:lnTo>
                  <a:lnTo>
                    <a:pt x="840079" y="557822"/>
                  </a:lnTo>
                  <a:lnTo>
                    <a:pt x="844194" y="557822"/>
                  </a:lnTo>
                  <a:lnTo>
                    <a:pt x="847242" y="560908"/>
                  </a:lnTo>
                  <a:lnTo>
                    <a:pt x="847242" y="565010"/>
                  </a:lnTo>
                </a:path>
                <a:path w="924560" h="1484629">
                  <a:moveTo>
                    <a:pt x="847242" y="607009"/>
                  </a:moveTo>
                  <a:lnTo>
                    <a:pt x="847242" y="611111"/>
                  </a:lnTo>
                  <a:lnTo>
                    <a:pt x="844194" y="614692"/>
                  </a:lnTo>
                  <a:lnTo>
                    <a:pt x="840079" y="614692"/>
                  </a:lnTo>
                  <a:lnTo>
                    <a:pt x="835990" y="614692"/>
                  </a:lnTo>
                  <a:lnTo>
                    <a:pt x="832916" y="611111"/>
                  </a:lnTo>
                  <a:lnTo>
                    <a:pt x="832916" y="607009"/>
                  </a:lnTo>
                  <a:lnTo>
                    <a:pt x="832916" y="603427"/>
                  </a:lnTo>
                  <a:lnTo>
                    <a:pt x="835990" y="599833"/>
                  </a:lnTo>
                  <a:lnTo>
                    <a:pt x="840079" y="599833"/>
                  </a:lnTo>
                  <a:lnTo>
                    <a:pt x="844194" y="599833"/>
                  </a:lnTo>
                  <a:lnTo>
                    <a:pt x="847242" y="603427"/>
                  </a:lnTo>
                  <a:lnTo>
                    <a:pt x="847242" y="607009"/>
                  </a:lnTo>
                </a:path>
                <a:path w="924560" h="1484629">
                  <a:moveTo>
                    <a:pt x="847242" y="794994"/>
                  </a:moveTo>
                  <a:lnTo>
                    <a:pt x="847242" y="799084"/>
                  </a:lnTo>
                  <a:lnTo>
                    <a:pt x="844194" y="802157"/>
                  </a:lnTo>
                  <a:lnTo>
                    <a:pt x="840079" y="802157"/>
                  </a:lnTo>
                  <a:lnTo>
                    <a:pt x="835990" y="802157"/>
                  </a:lnTo>
                  <a:lnTo>
                    <a:pt x="832916" y="799084"/>
                  </a:lnTo>
                  <a:lnTo>
                    <a:pt x="832916" y="794994"/>
                  </a:lnTo>
                  <a:lnTo>
                    <a:pt x="832916" y="790905"/>
                  </a:lnTo>
                  <a:lnTo>
                    <a:pt x="835990" y="787819"/>
                  </a:lnTo>
                  <a:lnTo>
                    <a:pt x="840079" y="787819"/>
                  </a:lnTo>
                  <a:lnTo>
                    <a:pt x="844194" y="787819"/>
                  </a:lnTo>
                  <a:lnTo>
                    <a:pt x="847242" y="790905"/>
                  </a:lnTo>
                  <a:lnTo>
                    <a:pt x="847242" y="794994"/>
                  </a:lnTo>
                </a:path>
                <a:path w="924560" h="1484629">
                  <a:moveTo>
                    <a:pt x="847242" y="840079"/>
                  </a:moveTo>
                  <a:lnTo>
                    <a:pt x="847242" y="843661"/>
                  </a:lnTo>
                  <a:lnTo>
                    <a:pt x="844194" y="847242"/>
                  </a:lnTo>
                  <a:lnTo>
                    <a:pt x="840079" y="847242"/>
                  </a:lnTo>
                  <a:lnTo>
                    <a:pt x="835990" y="847242"/>
                  </a:lnTo>
                  <a:lnTo>
                    <a:pt x="832916" y="843661"/>
                  </a:lnTo>
                  <a:lnTo>
                    <a:pt x="832916" y="840079"/>
                  </a:lnTo>
                  <a:lnTo>
                    <a:pt x="832916" y="835977"/>
                  </a:lnTo>
                  <a:lnTo>
                    <a:pt x="835990" y="832383"/>
                  </a:lnTo>
                  <a:lnTo>
                    <a:pt x="840079" y="832383"/>
                  </a:lnTo>
                  <a:lnTo>
                    <a:pt x="844194" y="832383"/>
                  </a:lnTo>
                  <a:lnTo>
                    <a:pt x="847242" y="835977"/>
                  </a:lnTo>
                  <a:lnTo>
                    <a:pt x="847242" y="840079"/>
                  </a:lnTo>
                </a:path>
                <a:path w="924560" h="1484629">
                  <a:moveTo>
                    <a:pt x="847242" y="1027544"/>
                  </a:moveTo>
                  <a:lnTo>
                    <a:pt x="847242" y="1031659"/>
                  </a:lnTo>
                  <a:lnTo>
                    <a:pt x="844194" y="1034719"/>
                  </a:lnTo>
                  <a:lnTo>
                    <a:pt x="840079" y="1034719"/>
                  </a:lnTo>
                  <a:lnTo>
                    <a:pt x="835990" y="1034719"/>
                  </a:lnTo>
                  <a:lnTo>
                    <a:pt x="832916" y="1031659"/>
                  </a:lnTo>
                  <a:lnTo>
                    <a:pt x="832916" y="1027544"/>
                  </a:lnTo>
                  <a:lnTo>
                    <a:pt x="832916" y="1023442"/>
                  </a:lnTo>
                  <a:lnTo>
                    <a:pt x="835990" y="1020381"/>
                  </a:lnTo>
                  <a:lnTo>
                    <a:pt x="840079" y="1020381"/>
                  </a:lnTo>
                  <a:lnTo>
                    <a:pt x="844194" y="1020381"/>
                  </a:lnTo>
                  <a:lnTo>
                    <a:pt x="847242" y="1023442"/>
                  </a:lnTo>
                  <a:lnTo>
                    <a:pt x="847242" y="1027544"/>
                  </a:lnTo>
                </a:path>
                <a:path w="924560" h="1484629">
                  <a:moveTo>
                    <a:pt x="847242" y="1065974"/>
                  </a:moveTo>
                  <a:lnTo>
                    <a:pt x="847242" y="1069543"/>
                  </a:lnTo>
                  <a:lnTo>
                    <a:pt x="844194" y="1073137"/>
                  </a:lnTo>
                  <a:lnTo>
                    <a:pt x="840079" y="1073137"/>
                  </a:lnTo>
                  <a:lnTo>
                    <a:pt x="835990" y="1073137"/>
                  </a:lnTo>
                  <a:lnTo>
                    <a:pt x="832916" y="1069543"/>
                  </a:lnTo>
                  <a:lnTo>
                    <a:pt x="832916" y="1065974"/>
                  </a:lnTo>
                  <a:lnTo>
                    <a:pt x="832916" y="1061872"/>
                  </a:lnTo>
                  <a:lnTo>
                    <a:pt x="835990" y="1058278"/>
                  </a:lnTo>
                  <a:lnTo>
                    <a:pt x="840079" y="1058278"/>
                  </a:lnTo>
                  <a:lnTo>
                    <a:pt x="844194" y="1058278"/>
                  </a:lnTo>
                  <a:lnTo>
                    <a:pt x="847242" y="1061872"/>
                  </a:lnTo>
                  <a:lnTo>
                    <a:pt x="847242" y="1065974"/>
                  </a:lnTo>
                </a:path>
                <a:path w="924560" h="1484629">
                  <a:moveTo>
                    <a:pt x="847242" y="1253451"/>
                  </a:moveTo>
                  <a:lnTo>
                    <a:pt x="847242" y="1257554"/>
                  </a:lnTo>
                  <a:lnTo>
                    <a:pt x="844194" y="1260602"/>
                  </a:lnTo>
                  <a:lnTo>
                    <a:pt x="840079" y="1260602"/>
                  </a:lnTo>
                  <a:lnTo>
                    <a:pt x="835990" y="1260602"/>
                  </a:lnTo>
                  <a:lnTo>
                    <a:pt x="832916" y="1257554"/>
                  </a:lnTo>
                  <a:lnTo>
                    <a:pt x="832916" y="1253451"/>
                  </a:lnTo>
                  <a:lnTo>
                    <a:pt x="832916" y="1249362"/>
                  </a:lnTo>
                  <a:lnTo>
                    <a:pt x="835990" y="1246276"/>
                  </a:lnTo>
                  <a:lnTo>
                    <a:pt x="840079" y="1246276"/>
                  </a:lnTo>
                  <a:lnTo>
                    <a:pt x="844194" y="1246276"/>
                  </a:lnTo>
                  <a:lnTo>
                    <a:pt x="847242" y="1249362"/>
                  </a:lnTo>
                  <a:lnTo>
                    <a:pt x="847242" y="1253451"/>
                  </a:lnTo>
                </a:path>
                <a:path w="924560" h="1484629">
                  <a:moveTo>
                    <a:pt x="847242" y="1296492"/>
                  </a:moveTo>
                  <a:lnTo>
                    <a:pt x="847242" y="1300581"/>
                  </a:lnTo>
                  <a:lnTo>
                    <a:pt x="844194" y="1303655"/>
                  </a:lnTo>
                  <a:lnTo>
                    <a:pt x="840079" y="1303655"/>
                  </a:lnTo>
                  <a:lnTo>
                    <a:pt x="835990" y="1303655"/>
                  </a:lnTo>
                  <a:lnTo>
                    <a:pt x="832916" y="1300581"/>
                  </a:lnTo>
                  <a:lnTo>
                    <a:pt x="832916" y="1296492"/>
                  </a:lnTo>
                  <a:lnTo>
                    <a:pt x="832916" y="1292377"/>
                  </a:lnTo>
                  <a:lnTo>
                    <a:pt x="835990" y="1289316"/>
                  </a:lnTo>
                  <a:lnTo>
                    <a:pt x="840079" y="1289316"/>
                  </a:lnTo>
                  <a:lnTo>
                    <a:pt x="844194" y="1289316"/>
                  </a:lnTo>
                  <a:lnTo>
                    <a:pt x="847242" y="1292377"/>
                  </a:lnTo>
                  <a:lnTo>
                    <a:pt x="847242" y="1296492"/>
                  </a:lnTo>
                </a:path>
                <a:path w="924560" h="1484629">
                  <a:moveTo>
                    <a:pt x="802170" y="1432750"/>
                  </a:moveTo>
                  <a:lnTo>
                    <a:pt x="802170" y="1436827"/>
                  </a:lnTo>
                  <a:lnTo>
                    <a:pt x="798588" y="1440421"/>
                  </a:lnTo>
                  <a:lnTo>
                    <a:pt x="795007" y="1440421"/>
                  </a:lnTo>
                  <a:lnTo>
                    <a:pt x="790905" y="1440421"/>
                  </a:lnTo>
                  <a:lnTo>
                    <a:pt x="787323" y="1436827"/>
                  </a:lnTo>
                  <a:lnTo>
                    <a:pt x="787323" y="1432750"/>
                  </a:lnTo>
                  <a:lnTo>
                    <a:pt x="787323" y="1429143"/>
                  </a:lnTo>
                  <a:lnTo>
                    <a:pt x="790905" y="1425562"/>
                  </a:lnTo>
                  <a:lnTo>
                    <a:pt x="795007" y="1425562"/>
                  </a:lnTo>
                  <a:lnTo>
                    <a:pt x="798588" y="1425562"/>
                  </a:lnTo>
                  <a:lnTo>
                    <a:pt x="802170" y="1429143"/>
                  </a:lnTo>
                  <a:lnTo>
                    <a:pt x="802170" y="1432750"/>
                  </a:lnTo>
                </a:path>
                <a:path w="924560" h="1484629">
                  <a:moveTo>
                    <a:pt x="802170" y="1205306"/>
                  </a:moveTo>
                  <a:lnTo>
                    <a:pt x="802170" y="1209408"/>
                  </a:lnTo>
                  <a:lnTo>
                    <a:pt x="798588" y="1212977"/>
                  </a:lnTo>
                  <a:lnTo>
                    <a:pt x="795007" y="1212977"/>
                  </a:lnTo>
                  <a:lnTo>
                    <a:pt x="790905" y="1212977"/>
                  </a:lnTo>
                  <a:lnTo>
                    <a:pt x="787323" y="1209408"/>
                  </a:lnTo>
                  <a:lnTo>
                    <a:pt x="787323" y="1205306"/>
                  </a:lnTo>
                  <a:lnTo>
                    <a:pt x="787323" y="1201712"/>
                  </a:lnTo>
                  <a:lnTo>
                    <a:pt x="790905" y="1198130"/>
                  </a:lnTo>
                  <a:lnTo>
                    <a:pt x="795007" y="1198130"/>
                  </a:lnTo>
                  <a:lnTo>
                    <a:pt x="798588" y="1198130"/>
                  </a:lnTo>
                  <a:lnTo>
                    <a:pt x="802170" y="1201712"/>
                  </a:lnTo>
                  <a:lnTo>
                    <a:pt x="802170" y="1205306"/>
                  </a:lnTo>
                </a:path>
                <a:path w="924560" h="1484629">
                  <a:moveTo>
                    <a:pt x="847242" y="1477314"/>
                  </a:moveTo>
                  <a:lnTo>
                    <a:pt x="847242" y="1481391"/>
                  </a:lnTo>
                  <a:lnTo>
                    <a:pt x="844194" y="1484477"/>
                  </a:lnTo>
                  <a:lnTo>
                    <a:pt x="840079" y="1484477"/>
                  </a:lnTo>
                  <a:lnTo>
                    <a:pt x="835990" y="1484477"/>
                  </a:lnTo>
                  <a:lnTo>
                    <a:pt x="832916" y="1481391"/>
                  </a:lnTo>
                  <a:lnTo>
                    <a:pt x="832916" y="1477314"/>
                  </a:lnTo>
                  <a:lnTo>
                    <a:pt x="832916" y="1473212"/>
                  </a:lnTo>
                  <a:lnTo>
                    <a:pt x="835990" y="1470139"/>
                  </a:lnTo>
                  <a:lnTo>
                    <a:pt x="840079" y="1470139"/>
                  </a:lnTo>
                  <a:lnTo>
                    <a:pt x="844194" y="1470139"/>
                  </a:lnTo>
                  <a:lnTo>
                    <a:pt x="847242" y="1473212"/>
                  </a:lnTo>
                  <a:lnTo>
                    <a:pt x="847242" y="1477314"/>
                  </a:lnTo>
                </a:path>
                <a:path w="924560" h="1484629">
                  <a:moveTo>
                    <a:pt x="882586" y="1423517"/>
                  </a:moveTo>
                  <a:lnTo>
                    <a:pt x="882586" y="1427619"/>
                  </a:lnTo>
                  <a:lnTo>
                    <a:pt x="879005" y="1431188"/>
                  </a:lnTo>
                  <a:lnTo>
                    <a:pt x="875423" y="1431188"/>
                  </a:lnTo>
                  <a:lnTo>
                    <a:pt x="871334" y="1431188"/>
                  </a:lnTo>
                  <a:lnTo>
                    <a:pt x="867740" y="1427619"/>
                  </a:lnTo>
                  <a:lnTo>
                    <a:pt x="867740" y="1423517"/>
                  </a:lnTo>
                  <a:lnTo>
                    <a:pt x="867740" y="1419923"/>
                  </a:lnTo>
                  <a:lnTo>
                    <a:pt x="871334" y="1416354"/>
                  </a:lnTo>
                  <a:lnTo>
                    <a:pt x="875423" y="1416354"/>
                  </a:lnTo>
                  <a:lnTo>
                    <a:pt x="879005" y="1416354"/>
                  </a:lnTo>
                  <a:lnTo>
                    <a:pt x="882586" y="1419923"/>
                  </a:lnTo>
                  <a:lnTo>
                    <a:pt x="882586" y="1423517"/>
                  </a:lnTo>
                </a:path>
                <a:path w="924560" h="1484629">
                  <a:moveTo>
                    <a:pt x="882586" y="207454"/>
                  </a:moveTo>
                  <a:lnTo>
                    <a:pt x="882586" y="211556"/>
                  </a:lnTo>
                  <a:lnTo>
                    <a:pt x="879005" y="214630"/>
                  </a:lnTo>
                  <a:lnTo>
                    <a:pt x="875423" y="214630"/>
                  </a:lnTo>
                  <a:lnTo>
                    <a:pt x="871334" y="214630"/>
                  </a:lnTo>
                  <a:lnTo>
                    <a:pt x="867740" y="211556"/>
                  </a:lnTo>
                  <a:lnTo>
                    <a:pt x="867740" y="207454"/>
                  </a:lnTo>
                  <a:lnTo>
                    <a:pt x="867740" y="203352"/>
                  </a:lnTo>
                  <a:lnTo>
                    <a:pt x="871334" y="200279"/>
                  </a:lnTo>
                  <a:lnTo>
                    <a:pt x="875423" y="200279"/>
                  </a:lnTo>
                  <a:lnTo>
                    <a:pt x="879005" y="200279"/>
                  </a:lnTo>
                  <a:lnTo>
                    <a:pt x="882586" y="203352"/>
                  </a:lnTo>
                  <a:lnTo>
                    <a:pt x="882586" y="207454"/>
                  </a:lnTo>
                </a:path>
                <a:path w="924560" h="1484629">
                  <a:moveTo>
                    <a:pt x="534276" y="198234"/>
                  </a:moveTo>
                  <a:lnTo>
                    <a:pt x="534276" y="202336"/>
                  </a:lnTo>
                  <a:lnTo>
                    <a:pt x="531202" y="205409"/>
                  </a:lnTo>
                  <a:lnTo>
                    <a:pt x="527088" y="205409"/>
                  </a:lnTo>
                  <a:lnTo>
                    <a:pt x="522998" y="205409"/>
                  </a:lnTo>
                  <a:lnTo>
                    <a:pt x="519938" y="202336"/>
                  </a:lnTo>
                  <a:lnTo>
                    <a:pt x="519938" y="198234"/>
                  </a:lnTo>
                  <a:lnTo>
                    <a:pt x="519938" y="194144"/>
                  </a:lnTo>
                  <a:lnTo>
                    <a:pt x="522998" y="191058"/>
                  </a:lnTo>
                  <a:lnTo>
                    <a:pt x="527088" y="191058"/>
                  </a:lnTo>
                  <a:lnTo>
                    <a:pt x="531202" y="191058"/>
                  </a:lnTo>
                  <a:lnTo>
                    <a:pt x="534276" y="194144"/>
                  </a:lnTo>
                  <a:lnTo>
                    <a:pt x="534276" y="198234"/>
                  </a:lnTo>
                </a:path>
                <a:path w="924560" h="1484629">
                  <a:moveTo>
                    <a:pt x="534276" y="429247"/>
                  </a:moveTo>
                  <a:lnTo>
                    <a:pt x="534276" y="433349"/>
                  </a:lnTo>
                  <a:lnTo>
                    <a:pt x="531202" y="436943"/>
                  </a:lnTo>
                  <a:lnTo>
                    <a:pt x="527088" y="436943"/>
                  </a:lnTo>
                  <a:lnTo>
                    <a:pt x="522998" y="436943"/>
                  </a:lnTo>
                  <a:lnTo>
                    <a:pt x="519938" y="433349"/>
                  </a:lnTo>
                  <a:lnTo>
                    <a:pt x="519938" y="429247"/>
                  </a:lnTo>
                  <a:lnTo>
                    <a:pt x="519938" y="425678"/>
                  </a:lnTo>
                  <a:lnTo>
                    <a:pt x="522998" y="422084"/>
                  </a:lnTo>
                  <a:lnTo>
                    <a:pt x="527088" y="422084"/>
                  </a:lnTo>
                  <a:lnTo>
                    <a:pt x="531202" y="422084"/>
                  </a:lnTo>
                  <a:lnTo>
                    <a:pt x="534276" y="425678"/>
                  </a:lnTo>
                  <a:lnTo>
                    <a:pt x="534276" y="429247"/>
                  </a:lnTo>
                </a:path>
                <a:path w="924560" h="1484629">
                  <a:moveTo>
                    <a:pt x="461022" y="491744"/>
                  </a:moveTo>
                  <a:lnTo>
                    <a:pt x="461022" y="495846"/>
                  </a:lnTo>
                  <a:lnTo>
                    <a:pt x="457949" y="498932"/>
                  </a:lnTo>
                  <a:lnTo>
                    <a:pt x="453847" y="498932"/>
                  </a:lnTo>
                  <a:lnTo>
                    <a:pt x="449757" y="498932"/>
                  </a:lnTo>
                  <a:lnTo>
                    <a:pt x="446671" y="495846"/>
                  </a:lnTo>
                  <a:lnTo>
                    <a:pt x="446671" y="491744"/>
                  </a:lnTo>
                  <a:lnTo>
                    <a:pt x="446671" y="487654"/>
                  </a:lnTo>
                  <a:lnTo>
                    <a:pt x="449757" y="484581"/>
                  </a:lnTo>
                  <a:lnTo>
                    <a:pt x="453847" y="484581"/>
                  </a:lnTo>
                  <a:lnTo>
                    <a:pt x="457949" y="484581"/>
                  </a:lnTo>
                  <a:lnTo>
                    <a:pt x="461022" y="487654"/>
                  </a:lnTo>
                  <a:lnTo>
                    <a:pt x="461022" y="491744"/>
                  </a:lnTo>
                </a:path>
                <a:path w="924560" h="1484629">
                  <a:moveTo>
                    <a:pt x="498411" y="550659"/>
                  </a:moveTo>
                  <a:lnTo>
                    <a:pt x="498411" y="554748"/>
                  </a:lnTo>
                  <a:lnTo>
                    <a:pt x="494830" y="557822"/>
                  </a:lnTo>
                  <a:lnTo>
                    <a:pt x="491248" y="557822"/>
                  </a:lnTo>
                  <a:lnTo>
                    <a:pt x="487146" y="557822"/>
                  </a:lnTo>
                  <a:lnTo>
                    <a:pt x="483565" y="554748"/>
                  </a:lnTo>
                  <a:lnTo>
                    <a:pt x="483565" y="550659"/>
                  </a:lnTo>
                  <a:lnTo>
                    <a:pt x="483565" y="546557"/>
                  </a:lnTo>
                  <a:lnTo>
                    <a:pt x="487146" y="543483"/>
                  </a:lnTo>
                  <a:lnTo>
                    <a:pt x="491248" y="543483"/>
                  </a:lnTo>
                  <a:lnTo>
                    <a:pt x="494830" y="543483"/>
                  </a:lnTo>
                  <a:lnTo>
                    <a:pt x="498411" y="546557"/>
                  </a:lnTo>
                  <a:lnTo>
                    <a:pt x="498411" y="550659"/>
                  </a:lnTo>
                </a:path>
                <a:path w="924560" h="1484629">
                  <a:moveTo>
                    <a:pt x="423125" y="634161"/>
                  </a:moveTo>
                  <a:lnTo>
                    <a:pt x="423125" y="638238"/>
                  </a:lnTo>
                  <a:lnTo>
                    <a:pt x="419544" y="641324"/>
                  </a:lnTo>
                  <a:lnTo>
                    <a:pt x="415429" y="641324"/>
                  </a:lnTo>
                  <a:lnTo>
                    <a:pt x="411848" y="641324"/>
                  </a:lnTo>
                  <a:lnTo>
                    <a:pt x="408266" y="638238"/>
                  </a:lnTo>
                  <a:lnTo>
                    <a:pt x="408266" y="634161"/>
                  </a:lnTo>
                  <a:lnTo>
                    <a:pt x="408266" y="630059"/>
                  </a:lnTo>
                  <a:lnTo>
                    <a:pt x="411848" y="626986"/>
                  </a:lnTo>
                  <a:lnTo>
                    <a:pt x="415429" y="626986"/>
                  </a:lnTo>
                  <a:lnTo>
                    <a:pt x="419544" y="626986"/>
                  </a:lnTo>
                  <a:lnTo>
                    <a:pt x="423125" y="630059"/>
                  </a:lnTo>
                  <a:lnTo>
                    <a:pt x="423125" y="634161"/>
                  </a:lnTo>
                </a:path>
                <a:path w="924560" h="1484629">
                  <a:moveTo>
                    <a:pt x="237172" y="498932"/>
                  </a:moveTo>
                  <a:lnTo>
                    <a:pt x="237172" y="501484"/>
                  </a:lnTo>
                  <a:lnTo>
                    <a:pt x="235127" y="503021"/>
                  </a:lnTo>
                  <a:lnTo>
                    <a:pt x="233070" y="503021"/>
                  </a:lnTo>
                  <a:lnTo>
                    <a:pt x="231025" y="503021"/>
                  </a:lnTo>
                  <a:lnTo>
                    <a:pt x="228981" y="501484"/>
                  </a:lnTo>
                  <a:lnTo>
                    <a:pt x="228981" y="498932"/>
                  </a:lnTo>
                  <a:lnTo>
                    <a:pt x="228981" y="496874"/>
                  </a:lnTo>
                  <a:lnTo>
                    <a:pt x="231025" y="494817"/>
                  </a:lnTo>
                  <a:lnTo>
                    <a:pt x="233070" y="494817"/>
                  </a:lnTo>
                  <a:lnTo>
                    <a:pt x="235127" y="494817"/>
                  </a:lnTo>
                  <a:lnTo>
                    <a:pt x="237172" y="496874"/>
                  </a:lnTo>
                  <a:lnTo>
                    <a:pt x="237172" y="498932"/>
                  </a:lnTo>
                </a:path>
                <a:path w="924560" h="1484629">
                  <a:moveTo>
                    <a:pt x="237172" y="691527"/>
                  </a:moveTo>
                  <a:lnTo>
                    <a:pt x="237172" y="693572"/>
                  </a:lnTo>
                  <a:lnTo>
                    <a:pt x="235127" y="695617"/>
                  </a:lnTo>
                  <a:lnTo>
                    <a:pt x="233070" y="695617"/>
                  </a:lnTo>
                  <a:lnTo>
                    <a:pt x="231025" y="695617"/>
                  </a:lnTo>
                  <a:lnTo>
                    <a:pt x="228981" y="693572"/>
                  </a:lnTo>
                  <a:lnTo>
                    <a:pt x="228981" y="691527"/>
                  </a:lnTo>
                  <a:lnTo>
                    <a:pt x="228981" y="688949"/>
                  </a:lnTo>
                  <a:lnTo>
                    <a:pt x="231025" y="687425"/>
                  </a:lnTo>
                  <a:lnTo>
                    <a:pt x="233070" y="687425"/>
                  </a:lnTo>
                  <a:lnTo>
                    <a:pt x="235127" y="687425"/>
                  </a:lnTo>
                  <a:lnTo>
                    <a:pt x="237172" y="688949"/>
                  </a:lnTo>
                  <a:lnTo>
                    <a:pt x="237172" y="691527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526375" y="790802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338" y="0"/>
                  </a:moveTo>
                  <a:lnTo>
                    <a:pt x="3911" y="0"/>
                  </a:lnTo>
                  <a:lnTo>
                    <a:pt x="0" y="3924"/>
                  </a:lnTo>
                  <a:lnTo>
                    <a:pt x="0" y="14351"/>
                  </a:lnTo>
                  <a:lnTo>
                    <a:pt x="3911" y="18288"/>
                  </a:lnTo>
                  <a:lnTo>
                    <a:pt x="14338" y="18288"/>
                  </a:lnTo>
                  <a:lnTo>
                    <a:pt x="18249" y="14351"/>
                  </a:lnTo>
                  <a:lnTo>
                    <a:pt x="18249" y="9144"/>
                  </a:lnTo>
                  <a:lnTo>
                    <a:pt x="18249" y="3924"/>
                  </a:lnTo>
                  <a:lnTo>
                    <a:pt x="1433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932805" y="7044483"/>
              <a:ext cx="1123950" cy="1568450"/>
            </a:xfrm>
            <a:custGeom>
              <a:avLst/>
              <a:gdLst/>
              <a:ahLst/>
              <a:cxnLst/>
              <a:rect l="l" t="t" r="r" b="b"/>
              <a:pathLst>
                <a:path w="1123950" h="1568450">
                  <a:moveTo>
                    <a:pt x="624941" y="865174"/>
                  </a:moveTo>
                  <a:lnTo>
                    <a:pt x="624941" y="869264"/>
                  </a:lnTo>
                  <a:lnTo>
                    <a:pt x="621360" y="872337"/>
                  </a:lnTo>
                  <a:lnTo>
                    <a:pt x="617258" y="872337"/>
                  </a:lnTo>
                  <a:lnTo>
                    <a:pt x="613664" y="872337"/>
                  </a:lnTo>
                  <a:lnTo>
                    <a:pt x="610082" y="869264"/>
                  </a:lnTo>
                  <a:lnTo>
                    <a:pt x="610082" y="865174"/>
                  </a:lnTo>
                  <a:lnTo>
                    <a:pt x="610082" y="861072"/>
                  </a:lnTo>
                  <a:lnTo>
                    <a:pt x="613664" y="857999"/>
                  </a:lnTo>
                  <a:lnTo>
                    <a:pt x="617258" y="857999"/>
                  </a:lnTo>
                  <a:lnTo>
                    <a:pt x="621360" y="857999"/>
                  </a:lnTo>
                  <a:lnTo>
                    <a:pt x="624941" y="861072"/>
                  </a:lnTo>
                  <a:lnTo>
                    <a:pt x="624941" y="865174"/>
                  </a:lnTo>
                </a:path>
                <a:path w="1123950" h="1568450">
                  <a:moveTo>
                    <a:pt x="624941" y="1095171"/>
                  </a:moveTo>
                  <a:lnTo>
                    <a:pt x="624941" y="1099273"/>
                  </a:lnTo>
                  <a:lnTo>
                    <a:pt x="621360" y="1102334"/>
                  </a:lnTo>
                  <a:lnTo>
                    <a:pt x="617258" y="1102334"/>
                  </a:lnTo>
                  <a:lnTo>
                    <a:pt x="613664" y="1102334"/>
                  </a:lnTo>
                  <a:lnTo>
                    <a:pt x="610082" y="1099273"/>
                  </a:lnTo>
                  <a:lnTo>
                    <a:pt x="610082" y="1095171"/>
                  </a:lnTo>
                  <a:lnTo>
                    <a:pt x="610082" y="1091069"/>
                  </a:lnTo>
                  <a:lnTo>
                    <a:pt x="613664" y="1087996"/>
                  </a:lnTo>
                  <a:lnTo>
                    <a:pt x="617258" y="1087996"/>
                  </a:lnTo>
                  <a:lnTo>
                    <a:pt x="621360" y="1087996"/>
                  </a:lnTo>
                  <a:lnTo>
                    <a:pt x="624941" y="1091069"/>
                  </a:lnTo>
                  <a:lnTo>
                    <a:pt x="624941" y="1095171"/>
                  </a:lnTo>
                </a:path>
                <a:path w="1123950" h="1568450">
                  <a:moveTo>
                    <a:pt x="603415" y="1428635"/>
                  </a:moveTo>
                  <a:lnTo>
                    <a:pt x="603415" y="1432217"/>
                  </a:lnTo>
                  <a:lnTo>
                    <a:pt x="599833" y="1435798"/>
                  </a:lnTo>
                  <a:lnTo>
                    <a:pt x="596252" y="1435798"/>
                  </a:lnTo>
                  <a:lnTo>
                    <a:pt x="592137" y="1435798"/>
                  </a:lnTo>
                  <a:lnTo>
                    <a:pt x="588568" y="1432217"/>
                  </a:lnTo>
                  <a:lnTo>
                    <a:pt x="588568" y="1428635"/>
                  </a:lnTo>
                  <a:lnTo>
                    <a:pt x="588568" y="1424533"/>
                  </a:lnTo>
                  <a:lnTo>
                    <a:pt x="592137" y="1420939"/>
                  </a:lnTo>
                  <a:lnTo>
                    <a:pt x="596252" y="1420939"/>
                  </a:lnTo>
                  <a:lnTo>
                    <a:pt x="599833" y="1420939"/>
                  </a:lnTo>
                  <a:lnTo>
                    <a:pt x="603415" y="1424533"/>
                  </a:lnTo>
                  <a:lnTo>
                    <a:pt x="603415" y="1428635"/>
                  </a:lnTo>
                </a:path>
                <a:path w="1123950" h="1568450">
                  <a:moveTo>
                    <a:pt x="662838" y="680758"/>
                  </a:moveTo>
                  <a:lnTo>
                    <a:pt x="662838" y="684860"/>
                  </a:lnTo>
                  <a:lnTo>
                    <a:pt x="659765" y="687946"/>
                  </a:lnTo>
                  <a:lnTo>
                    <a:pt x="655662" y="687946"/>
                  </a:lnTo>
                  <a:lnTo>
                    <a:pt x="651586" y="687946"/>
                  </a:lnTo>
                  <a:lnTo>
                    <a:pt x="648487" y="684860"/>
                  </a:lnTo>
                  <a:lnTo>
                    <a:pt x="648487" y="680758"/>
                  </a:lnTo>
                  <a:lnTo>
                    <a:pt x="648487" y="676668"/>
                  </a:lnTo>
                  <a:lnTo>
                    <a:pt x="651586" y="673582"/>
                  </a:lnTo>
                  <a:lnTo>
                    <a:pt x="655662" y="673582"/>
                  </a:lnTo>
                  <a:lnTo>
                    <a:pt x="659765" y="673582"/>
                  </a:lnTo>
                  <a:lnTo>
                    <a:pt x="662838" y="676668"/>
                  </a:lnTo>
                  <a:lnTo>
                    <a:pt x="662838" y="680758"/>
                  </a:lnTo>
                </a:path>
                <a:path w="1123950" h="1568450">
                  <a:moveTo>
                    <a:pt x="662838" y="723785"/>
                  </a:moveTo>
                  <a:lnTo>
                    <a:pt x="662838" y="727875"/>
                  </a:lnTo>
                  <a:lnTo>
                    <a:pt x="659765" y="730961"/>
                  </a:lnTo>
                  <a:lnTo>
                    <a:pt x="655662" y="730961"/>
                  </a:lnTo>
                  <a:lnTo>
                    <a:pt x="651586" y="730961"/>
                  </a:lnTo>
                  <a:lnTo>
                    <a:pt x="648487" y="727875"/>
                  </a:lnTo>
                  <a:lnTo>
                    <a:pt x="648487" y="723785"/>
                  </a:lnTo>
                  <a:lnTo>
                    <a:pt x="648487" y="719696"/>
                  </a:lnTo>
                  <a:lnTo>
                    <a:pt x="651586" y="716622"/>
                  </a:lnTo>
                  <a:lnTo>
                    <a:pt x="655662" y="716622"/>
                  </a:lnTo>
                  <a:lnTo>
                    <a:pt x="659765" y="716622"/>
                  </a:lnTo>
                  <a:lnTo>
                    <a:pt x="662838" y="719696"/>
                  </a:lnTo>
                  <a:lnTo>
                    <a:pt x="662838" y="723785"/>
                  </a:lnTo>
                </a:path>
                <a:path w="1123950" h="1568450">
                  <a:moveTo>
                    <a:pt x="662838" y="911783"/>
                  </a:moveTo>
                  <a:lnTo>
                    <a:pt x="662838" y="915873"/>
                  </a:lnTo>
                  <a:lnTo>
                    <a:pt x="659765" y="918946"/>
                  </a:lnTo>
                  <a:lnTo>
                    <a:pt x="655662" y="918946"/>
                  </a:lnTo>
                  <a:lnTo>
                    <a:pt x="651586" y="918946"/>
                  </a:lnTo>
                  <a:lnTo>
                    <a:pt x="648487" y="915873"/>
                  </a:lnTo>
                  <a:lnTo>
                    <a:pt x="648487" y="911783"/>
                  </a:lnTo>
                  <a:lnTo>
                    <a:pt x="648487" y="907681"/>
                  </a:lnTo>
                  <a:lnTo>
                    <a:pt x="651586" y="904608"/>
                  </a:lnTo>
                  <a:lnTo>
                    <a:pt x="655662" y="904608"/>
                  </a:lnTo>
                  <a:lnTo>
                    <a:pt x="659765" y="904608"/>
                  </a:lnTo>
                  <a:lnTo>
                    <a:pt x="662838" y="907681"/>
                  </a:lnTo>
                  <a:lnTo>
                    <a:pt x="662838" y="911783"/>
                  </a:lnTo>
                </a:path>
                <a:path w="1123950" h="1568450">
                  <a:moveTo>
                    <a:pt x="662838" y="955332"/>
                  </a:moveTo>
                  <a:lnTo>
                    <a:pt x="662838" y="959434"/>
                  </a:lnTo>
                  <a:lnTo>
                    <a:pt x="659765" y="962494"/>
                  </a:lnTo>
                  <a:lnTo>
                    <a:pt x="655662" y="962494"/>
                  </a:lnTo>
                  <a:lnTo>
                    <a:pt x="651586" y="962494"/>
                  </a:lnTo>
                  <a:lnTo>
                    <a:pt x="648487" y="959434"/>
                  </a:lnTo>
                  <a:lnTo>
                    <a:pt x="648487" y="955332"/>
                  </a:lnTo>
                  <a:lnTo>
                    <a:pt x="648487" y="951229"/>
                  </a:lnTo>
                  <a:lnTo>
                    <a:pt x="651586" y="948156"/>
                  </a:lnTo>
                  <a:lnTo>
                    <a:pt x="655662" y="948156"/>
                  </a:lnTo>
                  <a:lnTo>
                    <a:pt x="659765" y="948156"/>
                  </a:lnTo>
                  <a:lnTo>
                    <a:pt x="662838" y="951229"/>
                  </a:lnTo>
                  <a:lnTo>
                    <a:pt x="662838" y="955332"/>
                  </a:lnTo>
                </a:path>
                <a:path w="1123950" h="1568450">
                  <a:moveTo>
                    <a:pt x="662838" y="1142796"/>
                  </a:moveTo>
                  <a:lnTo>
                    <a:pt x="662838" y="1146911"/>
                  </a:lnTo>
                  <a:lnTo>
                    <a:pt x="659765" y="1150492"/>
                  </a:lnTo>
                  <a:lnTo>
                    <a:pt x="655662" y="1150492"/>
                  </a:lnTo>
                  <a:lnTo>
                    <a:pt x="651586" y="1150492"/>
                  </a:lnTo>
                  <a:lnTo>
                    <a:pt x="648487" y="1146911"/>
                  </a:lnTo>
                  <a:lnTo>
                    <a:pt x="648487" y="1142796"/>
                  </a:lnTo>
                  <a:lnTo>
                    <a:pt x="648487" y="1139215"/>
                  </a:lnTo>
                  <a:lnTo>
                    <a:pt x="651586" y="1135633"/>
                  </a:lnTo>
                  <a:lnTo>
                    <a:pt x="655662" y="1135633"/>
                  </a:lnTo>
                  <a:lnTo>
                    <a:pt x="659765" y="1135633"/>
                  </a:lnTo>
                  <a:lnTo>
                    <a:pt x="662838" y="1139215"/>
                  </a:lnTo>
                  <a:lnTo>
                    <a:pt x="662838" y="1142796"/>
                  </a:lnTo>
                </a:path>
                <a:path w="1123950" h="1568450">
                  <a:moveTo>
                    <a:pt x="662838" y="1186853"/>
                  </a:moveTo>
                  <a:lnTo>
                    <a:pt x="662838" y="1190942"/>
                  </a:lnTo>
                  <a:lnTo>
                    <a:pt x="659765" y="1194015"/>
                  </a:lnTo>
                  <a:lnTo>
                    <a:pt x="655662" y="1194015"/>
                  </a:lnTo>
                  <a:lnTo>
                    <a:pt x="651586" y="1194015"/>
                  </a:lnTo>
                  <a:lnTo>
                    <a:pt x="648487" y="1190942"/>
                  </a:lnTo>
                  <a:lnTo>
                    <a:pt x="648487" y="1186853"/>
                  </a:lnTo>
                  <a:lnTo>
                    <a:pt x="648487" y="1182738"/>
                  </a:lnTo>
                  <a:lnTo>
                    <a:pt x="651586" y="1179677"/>
                  </a:lnTo>
                  <a:lnTo>
                    <a:pt x="655662" y="1179677"/>
                  </a:lnTo>
                  <a:lnTo>
                    <a:pt x="659765" y="1179677"/>
                  </a:lnTo>
                  <a:lnTo>
                    <a:pt x="662838" y="1182738"/>
                  </a:lnTo>
                  <a:lnTo>
                    <a:pt x="662838" y="1186853"/>
                  </a:lnTo>
                </a:path>
                <a:path w="1123950" h="1568450">
                  <a:moveTo>
                    <a:pt x="662838" y="1483944"/>
                  </a:moveTo>
                  <a:lnTo>
                    <a:pt x="662838" y="1488033"/>
                  </a:lnTo>
                  <a:lnTo>
                    <a:pt x="659765" y="1491119"/>
                  </a:lnTo>
                  <a:lnTo>
                    <a:pt x="655662" y="1491119"/>
                  </a:lnTo>
                  <a:lnTo>
                    <a:pt x="651586" y="1491119"/>
                  </a:lnTo>
                  <a:lnTo>
                    <a:pt x="648487" y="1488033"/>
                  </a:lnTo>
                  <a:lnTo>
                    <a:pt x="648487" y="1483944"/>
                  </a:lnTo>
                  <a:lnTo>
                    <a:pt x="648487" y="1479867"/>
                  </a:lnTo>
                  <a:lnTo>
                    <a:pt x="651586" y="1476768"/>
                  </a:lnTo>
                  <a:lnTo>
                    <a:pt x="655662" y="1476768"/>
                  </a:lnTo>
                  <a:lnTo>
                    <a:pt x="659765" y="1476768"/>
                  </a:lnTo>
                  <a:lnTo>
                    <a:pt x="662838" y="1479867"/>
                  </a:lnTo>
                  <a:lnTo>
                    <a:pt x="662838" y="1483944"/>
                  </a:lnTo>
                </a:path>
                <a:path w="1123950" h="1568450">
                  <a:moveTo>
                    <a:pt x="698703" y="1429143"/>
                  </a:moveTo>
                  <a:lnTo>
                    <a:pt x="698703" y="1433245"/>
                  </a:lnTo>
                  <a:lnTo>
                    <a:pt x="695109" y="1436814"/>
                  </a:lnTo>
                  <a:lnTo>
                    <a:pt x="691527" y="1436814"/>
                  </a:lnTo>
                  <a:lnTo>
                    <a:pt x="687425" y="1436814"/>
                  </a:lnTo>
                  <a:lnTo>
                    <a:pt x="683844" y="1433245"/>
                  </a:lnTo>
                  <a:lnTo>
                    <a:pt x="683844" y="1429143"/>
                  </a:lnTo>
                  <a:lnTo>
                    <a:pt x="683844" y="1425549"/>
                  </a:lnTo>
                  <a:lnTo>
                    <a:pt x="687425" y="1421968"/>
                  </a:lnTo>
                  <a:lnTo>
                    <a:pt x="691527" y="1421968"/>
                  </a:lnTo>
                  <a:lnTo>
                    <a:pt x="695109" y="1421968"/>
                  </a:lnTo>
                  <a:lnTo>
                    <a:pt x="698703" y="1425549"/>
                  </a:lnTo>
                  <a:lnTo>
                    <a:pt x="698703" y="1429143"/>
                  </a:lnTo>
                </a:path>
                <a:path w="1123950" h="1568450">
                  <a:moveTo>
                    <a:pt x="355498" y="7162"/>
                  </a:moveTo>
                  <a:lnTo>
                    <a:pt x="355498" y="11264"/>
                  </a:lnTo>
                  <a:lnTo>
                    <a:pt x="352412" y="14338"/>
                  </a:lnTo>
                  <a:lnTo>
                    <a:pt x="348322" y="14338"/>
                  </a:lnTo>
                  <a:lnTo>
                    <a:pt x="344233" y="14338"/>
                  </a:lnTo>
                  <a:lnTo>
                    <a:pt x="341147" y="11264"/>
                  </a:lnTo>
                  <a:lnTo>
                    <a:pt x="341147" y="7162"/>
                  </a:lnTo>
                  <a:lnTo>
                    <a:pt x="341147" y="3073"/>
                  </a:lnTo>
                  <a:lnTo>
                    <a:pt x="344233" y="0"/>
                  </a:lnTo>
                  <a:lnTo>
                    <a:pt x="348322" y="0"/>
                  </a:lnTo>
                  <a:lnTo>
                    <a:pt x="352412" y="0"/>
                  </a:lnTo>
                  <a:lnTo>
                    <a:pt x="355498" y="3073"/>
                  </a:lnTo>
                  <a:lnTo>
                    <a:pt x="355498" y="7162"/>
                  </a:lnTo>
                </a:path>
                <a:path w="1123950" h="1568450">
                  <a:moveTo>
                    <a:pt x="742226" y="7162"/>
                  </a:moveTo>
                  <a:lnTo>
                    <a:pt x="742226" y="11264"/>
                  </a:lnTo>
                  <a:lnTo>
                    <a:pt x="739152" y="14338"/>
                  </a:lnTo>
                  <a:lnTo>
                    <a:pt x="735063" y="14338"/>
                  </a:lnTo>
                  <a:lnTo>
                    <a:pt x="730961" y="14338"/>
                  </a:lnTo>
                  <a:lnTo>
                    <a:pt x="727900" y="11264"/>
                  </a:lnTo>
                  <a:lnTo>
                    <a:pt x="727900" y="7162"/>
                  </a:lnTo>
                  <a:lnTo>
                    <a:pt x="727900" y="3073"/>
                  </a:lnTo>
                  <a:lnTo>
                    <a:pt x="730961" y="0"/>
                  </a:lnTo>
                  <a:lnTo>
                    <a:pt x="735063" y="0"/>
                  </a:lnTo>
                  <a:lnTo>
                    <a:pt x="739152" y="0"/>
                  </a:lnTo>
                  <a:lnTo>
                    <a:pt x="742226" y="3073"/>
                  </a:lnTo>
                  <a:lnTo>
                    <a:pt x="742226" y="7162"/>
                  </a:lnTo>
                </a:path>
                <a:path w="1123950" h="1568450">
                  <a:moveTo>
                    <a:pt x="312470" y="204381"/>
                  </a:moveTo>
                  <a:lnTo>
                    <a:pt x="312470" y="208483"/>
                  </a:lnTo>
                  <a:lnTo>
                    <a:pt x="308876" y="211543"/>
                  </a:lnTo>
                  <a:lnTo>
                    <a:pt x="304787" y="211543"/>
                  </a:lnTo>
                  <a:lnTo>
                    <a:pt x="301193" y="211543"/>
                  </a:lnTo>
                  <a:lnTo>
                    <a:pt x="297624" y="208483"/>
                  </a:lnTo>
                  <a:lnTo>
                    <a:pt x="297624" y="204381"/>
                  </a:lnTo>
                  <a:lnTo>
                    <a:pt x="297624" y="200278"/>
                  </a:lnTo>
                  <a:lnTo>
                    <a:pt x="301193" y="197205"/>
                  </a:lnTo>
                  <a:lnTo>
                    <a:pt x="304787" y="197205"/>
                  </a:lnTo>
                  <a:lnTo>
                    <a:pt x="308876" y="197205"/>
                  </a:lnTo>
                  <a:lnTo>
                    <a:pt x="312470" y="200278"/>
                  </a:lnTo>
                  <a:lnTo>
                    <a:pt x="312470" y="204381"/>
                  </a:lnTo>
                </a:path>
                <a:path w="1123950" h="1568450">
                  <a:moveTo>
                    <a:pt x="246900" y="311442"/>
                  </a:moveTo>
                  <a:lnTo>
                    <a:pt x="246900" y="315544"/>
                  </a:lnTo>
                  <a:lnTo>
                    <a:pt x="243319" y="318604"/>
                  </a:lnTo>
                  <a:lnTo>
                    <a:pt x="239217" y="318604"/>
                  </a:lnTo>
                  <a:lnTo>
                    <a:pt x="235635" y="318604"/>
                  </a:lnTo>
                  <a:lnTo>
                    <a:pt x="232054" y="315544"/>
                  </a:lnTo>
                  <a:lnTo>
                    <a:pt x="232054" y="311442"/>
                  </a:lnTo>
                  <a:lnTo>
                    <a:pt x="232054" y="307339"/>
                  </a:lnTo>
                  <a:lnTo>
                    <a:pt x="235635" y="304266"/>
                  </a:lnTo>
                  <a:lnTo>
                    <a:pt x="239217" y="304266"/>
                  </a:lnTo>
                  <a:lnTo>
                    <a:pt x="243319" y="304266"/>
                  </a:lnTo>
                  <a:lnTo>
                    <a:pt x="246900" y="307339"/>
                  </a:lnTo>
                  <a:lnTo>
                    <a:pt x="246900" y="311442"/>
                  </a:lnTo>
                </a:path>
                <a:path w="1123950" h="1568450">
                  <a:moveTo>
                    <a:pt x="278142" y="443598"/>
                  </a:moveTo>
                  <a:lnTo>
                    <a:pt x="278142" y="447700"/>
                  </a:lnTo>
                  <a:lnTo>
                    <a:pt x="275069" y="450761"/>
                  </a:lnTo>
                  <a:lnTo>
                    <a:pt x="270979" y="450761"/>
                  </a:lnTo>
                  <a:lnTo>
                    <a:pt x="266877" y="450761"/>
                  </a:lnTo>
                  <a:lnTo>
                    <a:pt x="263817" y="447700"/>
                  </a:lnTo>
                  <a:lnTo>
                    <a:pt x="263817" y="443598"/>
                  </a:lnTo>
                  <a:lnTo>
                    <a:pt x="263817" y="439496"/>
                  </a:lnTo>
                  <a:lnTo>
                    <a:pt x="266877" y="436422"/>
                  </a:lnTo>
                  <a:lnTo>
                    <a:pt x="270979" y="436422"/>
                  </a:lnTo>
                  <a:lnTo>
                    <a:pt x="275069" y="436422"/>
                  </a:lnTo>
                  <a:lnTo>
                    <a:pt x="278142" y="439496"/>
                  </a:lnTo>
                  <a:lnTo>
                    <a:pt x="278142" y="443598"/>
                  </a:lnTo>
                </a:path>
                <a:path w="1123950" h="1568450">
                  <a:moveTo>
                    <a:pt x="278142" y="491235"/>
                  </a:moveTo>
                  <a:lnTo>
                    <a:pt x="278142" y="495325"/>
                  </a:lnTo>
                  <a:lnTo>
                    <a:pt x="275069" y="498411"/>
                  </a:lnTo>
                  <a:lnTo>
                    <a:pt x="270979" y="498411"/>
                  </a:lnTo>
                  <a:lnTo>
                    <a:pt x="266877" y="498411"/>
                  </a:lnTo>
                  <a:lnTo>
                    <a:pt x="263817" y="495325"/>
                  </a:lnTo>
                  <a:lnTo>
                    <a:pt x="263817" y="491235"/>
                  </a:lnTo>
                  <a:lnTo>
                    <a:pt x="263817" y="487133"/>
                  </a:lnTo>
                  <a:lnTo>
                    <a:pt x="266877" y="484060"/>
                  </a:lnTo>
                  <a:lnTo>
                    <a:pt x="270979" y="484060"/>
                  </a:lnTo>
                  <a:lnTo>
                    <a:pt x="275069" y="484060"/>
                  </a:lnTo>
                  <a:lnTo>
                    <a:pt x="278142" y="487133"/>
                  </a:lnTo>
                  <a:lnTo>
                    <a:pt x="278142" y="491235"/>
                  </a:lnTo>
                </a:path>
                <a:path w="1123950" h="1568450">
                  <a:moveTo>
                    <a:pt x="278142" y="604964"/>
                  </a:moveTo>
                  <a:lnTo>
                    <a:pt x="278142" y="609053"/>
                  </a:lnTo>
                  <a:lnTo>
                    <a:pt x="275069" y="612635"/>
                  </a:lnTo>
                  <a:lnTo>
                    <a:pt x="270979" y="612635"/>
                  </a:lnTo>
                  <a:lnTo>
                    <a:pt x="266877" y="612635"/>
                  </a:lnTo>
                  <a:lnTo>
                    <a:pt x="263817" y="609053"/>
                  </a:lnTo>
                  <a:lnTo>
                    <a:pt x="263817" y="604964"/>
                  </a:lnTo>
                  <a:lnTo>
                    <a:pt x="263817" y="601370"/>
                  </a:lnTo>
                  <a:lnTo>
                    <a:pt x="266877" y="597788"/>
                  </a:lnTo>
                  <a:lnTo>
                    <a:pt x="270979" y="597788"/>
                  </a:lnTo>
                  <a:lnTo>
                    <a:pt x="275069" y="597788"/>
                  </a:lnTo>
                  <a:lnTo>
                    <a:pt x="278142" y="601370"/>
                  </a:lnTo>
                  <a:lnTo>
                    <a:pt x="278142" y="604964"/>
                  </a:lnTo>
                </a:path>
                <a:path w="1123950" h="1568450">
                  <a:moveTo>
                    <a:pt x="278142" y="792949"/>
                  </a:moveTo>
                  <a:lnTo>
                    <a:pt x="278142" y="796531"/>
                  </a:lnTo>
                  <a:lnTo>
                    <a:pt x="275069" y="800112"/>
                  </a:lnTo>
                  <a:lnTo>
                    <a:pt x="270979" y="800112"/>
                  </a:lnTo>
                  <a:lnTo>
                    <a:pt x="266877" y="800112"/>
                  </a:lnTo>
                  <a:lnTo>
                    <a:pt x="263817" y="796531"/>
                  </a:lnTo>
                  <a:lnTo>
                    <a:pt x="263817" y="792949"/>
                  </a:lnTo>
                  <a:lnTo>
                    <a:pt x="263817" y="788847"/>
                  </a:lnTo>
                  <a:lnTo>
                    <a:pt x="266877" y="785253"/>
                  </a:lnTo>
                  <a:lnTo>
                    <a:pt x="270979" y="785253"/>
                  </a:lnTo>
                  <a:lnTo>
                    <a:pt x="275069" y="785253"/>
                  </a:lnTo>
                  <a:lnTo>
                    <a:pt x="278142" y="788847"/>
                  </a:lnTo>
                  <a:lnTo>
                    <a:pt x="278142" y="792949"/>
                  </a:lnTo>
                </a:path>
                <a:path w="1123950" h="1568450">
                  <a:moveTo>
                    <a:pt x="278142" y="839558"/>
                  </a:moveTo>
                  <a:lnTo>
                    <a:pt x="278142" y="843660"/>
                  </a:lnTo>
                  <a:lnTo>
                    <a:pt x="275069" y="846721"/>
                  </a:lnTo>
                  <a:lnTo>
                    <a:pt x="270979" y="846721"/>
                  </a:lnTo>
                  <a:lnTo>
                    <a:pt x="266877" y="846721"/>
                  </a:lnTo>
                  <a:lnTo>
                    <a:pt x="263817" y="843660"/>
                  </a:lnTo>
                  <a:lnTo>
                    <a:pt x="263817" y="839558"/>
                  </a:lnTo>
                  <a:lnTo>
                    <a:pt x="263817" y="835456"/>
                  </a:lnTo>
                  <a:lnTo>
                    <a:pt x="266877" y="832383"/>
                  </a:lnTo>
                  <a:lnTo>
                    <a:pt x="270979" y="832383"/>
                  </a:lnTo>
                  <a:lnTo>
                    <a:pt x="275069" y="832383"/>
                  </a:lnTo>
                  <a:lnTo>
                    <a:pt x="278142" y="835456"/>
                  </a:lnTo>
                  <a:lnTo>
                    <a:pt x="278142" y="839558"/>
                  </a:lnTo>
                </a:path>
                <a:path w="1123950" h="1568450">
                  <a:moveTo>
                    <a:pt x="229997" y="1105928"/>
                  </a:moveTo>
                  <a:lnTo>
                    <a:pt x="229997" y="1109510"/>
                  </a:lnTo>
                  <a:lnTo>
                    <a:pt x="226923" y="1113091"/>
                  </a:lnTo>
                  <a:lnTo>
                    <a:pt x="222821" y="1113091"/>
                  </a:lnTo>
                  <a:lnTo>
                    <a:pt x="218719" y="1113091"/>
                  </a:lnTo>
                  <a:lnTo>
                    <a:pt x="215658" y="1109510"/>
                  </a:lnTo>
                  <a:lnTo>
                    <a:pt x="215658" y="1105928"/>
                  </a:lnTo>
                  <a:lnTo>
                    <a:pt x="215658" y="1101826"/>
                  </a:lnTo>
                  <a:lnTo>
                    <a:pt x="218719" y="1098245"/>
                  </a:lnTo>
                  <a:lnTo>
                    <a:pt x="222821" y="1098245"/>
                  </a:lnTo>
                  <a:lnTo>
                    <a:pt x="226923" y="1098245"/>
                  </a:lnTo>
                  <a:lnTo>
                    <a:pt x="229997" y="1101826"/>
                  </a:lnTo>
                  <a:lnTo>
                    <a:pt x="229997" y="1105928"/>
                  </a:lnTo>
                </a:path>
                <a:path w="1123950" h="1568450">
                  <a:moveTo>
                    <a:pt x="255092" y="1108989"/>
                  </a:moveTo>
                  <a:lnTo>
                    <a:pt x="255092" y="1112570"/>
                  </a:lnTo>
                  <a:lnTo>
                    <a:pt x="251510" y="1116177"/>
                  </a:lnTo>
                  <a:lnTo>
                    <a:pt x="247408" y="1116177"/>
                  </a:lnTo>
                  <a:lnTo>
                    <a:pt x="243827" y="1116177"/>
                  </a:lnTo>
                  <a:lnTo>
                    <a:pt x="240245" y="1112570"/>
                  </a:lnTo>
                  <a:lnTo>
                    <a:pt x="240245" y="1108989"/>
                  </a:lnTo>
                  <a:lnTo>
                    <a:pt x="240245" y="1104899"/>
                  </a:lnTo>
                  <a:lnTo>
                    <a:pt x="243827" y="1101318"/>
                  </a:lnTo>
                  <a:lnTo>
                    <a:pt x="247408" y="1101318"/>
                  </a:lnTo>
                  <a:lnTo>
                    <a:pt x="251510" y="1101318"/>
                  </a:lnTo>
                  <a:lnTo>
                    <a:pt x="255092" y="1104899"/>
                  </a:lnTo>
                  <a:lnTo>
                    <a:pt x="255092" y="1108989"/>
                  </a:lnTo>
                </a:path>
                <a:path w="1123950" h="1568450">
                  <a:moveTo>
                    <a:pt x="278142" y="1182230"/>
                  </a:moveTo>
                  <a:lnTo>
                    <a:pt x="278142" y="1186357"/>
                  </a:lnTo>
                  <a:lnTo>
                    <a:pt x="275069" y="1189418"/>
                  </a:lnTo>
                  <a:lnTo>
                    <a:pt x="270979" y="1189418"/>
                  </a:lnTo>
                  <a:lnTo>
                    <a:pt x="266877" y="1189418"/>
                  </a:lnTo>
                  <a:lnTo>
                    <a:pt x="263817" y="1186357"/>
                  </a:lnTo>
                  <a:lnTo>
                    <a:pt x="263817" y="1182230"/>
                  </a:lnTo>
                  <a:lnTo>
                    <a:pt x="263817" y="1178140"/>
                  </a:lnTo>
                  <a:lnTo>
                    <a:pt x="266877" y="1175054"/>
                  </a:lnTo>
                  <a:lnTo>
                    <a:pt x="270979" y="1175054"/>
                  </a:lnTo>
                  <a:lnTo>
                    <a:pt x="275069" y="1175054"/>
                  </a:lnTo>
                  <a:lnTo>
                    <a:pt x="278142" y="1178140"/>
                  </a:lnTo>
                  <a:lnTo>
                    <a:pt x="278142" y="1182230"/>
                  </a:lnTo>
                </a:path>
                <a:path w="1123950" h="1568450">
                  <a:moveTo>
                    <a:pt x="275590" y="1482420"/>
                  </a:moveTo>
                  <a:lnTo>
                    <a:pt x="275590" y="1486509"/>
                  </a:lnTo>
                  <a:lnTo>
                    <a:pt x="272516" y="1489582"/>
                  </a:lnTo>
                  <a:lnTo>
                    <a:pt x="268414" y="1489582"/>
                  </a:lnTo>
                  <a:lnTo>
                    <a:pt x="264325" y="1489582"/>
                  </a:lnTo>
                  <a:lnTo>
                    <a:pt x="261238" y="1486509"/>
                  </a:lnTo>
                  <a:lnTo>
                    <a:pt x="261238" y="1482420"/>
                  </a:lnTo>
                  <a:lnTo>
                    <a:pt x="261238" y="1478305"/>
                  </a:lnTo>
                  <a:lnTo>
                    <a:pt x="264325" y="1475244"/>
                  </a:lnTo>
                  <a:lnTo>
                    <a:pt x="268414" y="1475244"/>
                  </a:lnTo>
                  <a:lnTo>
                    <a:pt x="272516" y="1475244"/>
                  </a:lnTo>
                  <a:lnTo>
                    <a:pt x="275590" y="1478305"/>
                  </a:lnTo>
                  <a:lnTo>
                    <a:pt x="275590" y="1482420"/>
                  </a:lnTo>
                </a:path>
                <a:path w="1123950" h="1568450">
                  <a:moveTo>
                    <a:pt x="14338" y="1560779"/>
                  </a:moveTo>
                  <a:lnTo>
                    <a:pt x="14338" y="1564360"/>
                  </a:lnTo>
                  <a:lnTo>
                    <a:pt x="11277" y="1567941"/>
                  </a:lnTo>
                  <a:lnTo>
                    <a:pt x="7175" y="1567941"/>
                  </a:lnTo>
                  <a:lnTo>
                    <a:pt x="3086" y="1567941"/>
                  </a:lnTo>
                  <a:lnTo>
                    <a:pt x="0" y="1564360"/>
                  </a:lnTo>
                  <a:lnTo>
                    <a:pt x="0" y="1560779"/>
                  </a:lnTo>
                  <a:lnTo>
                    <a:pt x="0" y="1556689"/>
                  </a:lnTo>
                  <a:lnTo>
                    <a:pt x="3086" y="1553095"/>
                  </a:lnTo>
                  <a:lnTo>
                    <a:pt x="7175" y="1553095"/>
                  </a:lnTo>
                  <a:lnTo>
                    <a:pt x="11277" y="1553095"/>
                  </a:lnTo>
                  <a:lnTo>
                    <a:pt x="14338" y="1556689"/>
                  </a:lnTo>
                  <a:lnTo>
                    <a:pt x="14338" y="1560779"/>
                  </a:lnTo>
                </a:path>
                <a:path w="1123950" h="1568450">
                  <a:moveTo>
                    <a:pt x="399554" y="1560779"/>
                  </a:moveTo>
                  <a:lnTo>
                    <a:pt x="399554" y="1564360"/>
                  </a:lnTo>
                  <a:lnTo>
                    <a:pt x="395973" y="1567941"/>
                  </a:lnTo>
                  <a:lnTo>
                    <a:pt x="391883" y="1567941"/>
                  </a:lnTo>
                  <a:lnTo>
                    <a:pt x="388277" y="1567941"/>
                  </a:lnTo>
                  <a:lnTo>
                    <a:pt x="384695" y="1564360"/>
                  </a:lnTo>
                  <a:lnTo>
                    <a:pt x="384695" y="1560779"/>
                  </a:lnTo>
                  <a:lnTo>
                    <a:pt x="384695" y="1556689"/>
                  </a:lnTo>
                  <a:lnTo>
                    <a:pt x="388277" y="1553095"/>
                  </a:lnTo>
                  <a:lnTo>
                    <a:pt x="391883" y="1553095"/>
                  </a:lnTo>
                  <a:lnTo>
                    <a:pt x="395973" y="1553095"/>
                  </a:lnTo>
                  <a:lnTo>
                    <a:pt x="399554" y="1556689"/>
                  </a:lnTo>
                  <a:lnTo>
                    <a:pt x="399554" y="1560779"/>
                  </a:lnTo>
                </a:path>
                <a:path w="1123950" h="1568450">
                  <a:moveTo>
                    <a:pt x="742734" y="1560779"/>
                  </a:moveTo>
                  <a:lnTo>
                    <a:pt x="742734" y="1564360"/>
                  </a:lnTo>
                  <a:lnTo>
                    <a:pt x="739660" y="1567941"/>
                  </a:lnTo>
                  <a:lnTo>
                    <a:pt x="735571" y="1567941"/>
                  </a:lnTo>
                  <a:lnTo>
                    <a:pt x="731481" y="1567941"/>
                  </a:lnTo>
                  <a:lnTo>
                    <a:pt x="728408" y="1564360"/>
                  </a:lnTo>
                  <a:lnTo>
                    <a:pt x="728408" y="1560779"/>
                  </a:lnTo>
                  <a:lnTo>
                    <a:pt x="728408" y="1556689"/>
                  </a:lnTo>
                  <a:lnTo>
                    <a:pt x="731481" y="1553095"/>
                  </a:lnTo>
                  <a:lnTo>
                    <a:pt x="735571" y="1553095"/>
                  </a:lnTo>
                  <a:lnTo>
                    <a:pt x="739660" y="1553095"/>
                  </a:lnTo>
                  <a:lnTo>
                    <a:pt x="742734" y="1556689"/>
                  </a:lnTo>
                  <a:lnTo>
                    <a:pt x="742734" y="1560779"/>
                  </a:lnTo>
                </a:path>
                <a:path w="1123950" h="1568450">
                  <a:moveTo>
                    <a:pt x="787323" y="1560779"/>
                  </a:moveTo>
                  <a:lnTo>
                    <a:pt x="787323" y="1564360"/>
                  </a:lnTo>
                  <a:lnTo>
                    <a:pt x="784250" y="1567941"/>
                  </a:lnTo>
                  <a:lnTo>
                    <a:pt x="780135" y="1567941"/>
                  </a:lnTo>
                  <a:lnTo>
                    <a:pt x="776046" y="1567941"/>
                  </a:lnTo>
                  <a:lnTo>
                    <a:pt x="772960" y="1564360"/>
                  </a:lnTo>
                  <a:lnTo>
                    <a:pt x="772960" y="1560779"/>
                  </a:lnTo>
                  <a:lnTo>
                    <a:pt x="772960" y="1556689"/>
                  </a:lnTo>
                  <a:lnTo>
                    <a:pt x="776046" y="1553095"/>
                  </a:lnTo>
                  <a:lnTo>
                    <a:pt x="780135" y="1553095"/>
                  </a:lnTo>
                  <a:lnTo>
                    <a:pt x="784250" y="1553095"/>
                  </a:lnTo>
                  <a:lnTo>
                    <a:pt x="787323" y="1556689"/>
                  </a:lnTo>
                  <a:lnTo>
                    <a:pt x="787323" y="1560779"/>
                  </a:lnTo>
                </a:path>
                <a:path w="1123950" h="1568450">
                  <a:moveTo>
                    <a:pt x="1123340" y="1560779"/>
                  </a:moveTo>
                  <a:lnTo>
                    <a:pt x="1123340" y="1564360"/>
                  </a:lnTo>
                  <a:lnTo>
                    <a:pt x="1120254" y="1567941"/>
                  </a:lnTo>
                  <a:lnTo>
                    <a:pt x="1116177" y="1567941"/>
                  </a:lnTo>
                  <a:lnTo>
                    <a:pt x="1112075" y="1567941"/>
                  </a:lnTo>
                  <a:lnTo>
                    <a:pt x="1109002" y="1564360"/>
                  </a:lnTo>
                  <a:lnTo>
                    <a:pt x="1109002" y="1560779"/>
                  </a:lnTo>
                  <a:lnTo>
                    <a:pt x="1109002" y="1556689"/>
                  </a:lnTo>
                  <a:lnTo>
                    <a:pt x="1112075" y="1553095"/>
                  </a:lnTo>
                  <a:lnTo>
                    <a:pt x="1116177" y="1553095"/>
                  </a:lnTo>
                  <a:lnTo>
                    <a:pt x="1120254" y="1553095"/>
                  </a:lnTo>
                  <a:lnTo>
                    <a:pt x="1123340" y="1556689"/>
                  </a:lnTo>
                  <a:lnTo>
                    <a:pt x="1123340" y="1560779"/>
                  </a:lnTo>
                </a:path>
                <a:path w="1123950" h="1568450">
                  <a:moveTo>
                    <a:pt x="351396" y="1560779"/>
                  </a:moveTo>
                  <a:lnTo>
                    <a:pt x="351396" y="1564360"/>
                  </a:lnTo>
                  <a:lnTo>
                    <a:pt x="348322" y="1567941"/>
                  </a:lnTo>
                  <a:lnTo>
                    <a:pt x="344233" y="1567941"/>
                  </a:lnTo>
                  <a:lnTo>
                    <a:pt x="340118" y="1567941"/>
                  </a:lnTo>
                  <a:lnTo>
                    <a:pt x="337058" y="1564360"/>
                  </a:lnTo>
                  <a:lnTo>
                    <a:pt x="337058" y="1560779"/>
                  </a:lnTo>
                  <a:lnTo>
                    <a:pt x="337058" y="1556689"/>
                  </a:lnTo>
                  <a:lnTo>
                    <a:pt x="340118" y="1553095"/>
                  </a:lnTo>
                  <a:lnTo>
                    <a:pt x="344233" y="1553095"/>
                  </a:lnTo>
                  <a:lnTo>
                    <a:pt x="348322" y="1553095"/>
                  </a:lnTo>
                  <a:lnTo>
                    <a:pt x="351396" y="1556689"/>
                  </a:lnTo>
                  <a:lnTo>
                    <a:pt x="351396" y="1560779"/>
                  </a:lnTo>
                </a:path>
                <a:path w="1123950" h="1568450">
                  <a:moveTo>
                    <a:pt x="309905" y="1428114"/>
                  </a:moveTo>
                  <a:lnTo>
                    <a:pt x="309905" y="1432217"/>
                  </a:lnTo>
                  <a:lnTo>
                    <a:pt x="306832" y="1435798"/>
                  </a:lnTo>
                  <a:lnTo>
                    <a:pt x="302742" y="1435798"/>
                  </a:lnTo>
                  <a:lnTo>
                    <a:pt x="298640" y="1435798"/>
                  </a:lnTo>
                  <a:lnTo>
                    <a:pt x="295567" y="1432217"/>
                  </a:lnTo>
                  <a:lnTo>
                    <a:pt x="295567" y="1428114"/>
                  </a:lnTo>
                  <a:lnTo>
                    <a:pt x="295567" y="1424533"/>
                  </a:lnTo>
                  <a:lnTo>
                    <a:pt x="298640" y="1420939"/>
                  </a:lnTo>
                  <a:lnTo>
                    <a:pt x="302742" y="1420939"/>
                  </a:lnTo>
                  <a:lnTo>
                    <a:pt x="306832" y="1420939"/>
                  </a:lnTo>
                  <a:lnTo>
                    <a:pt x="309905" y="1424533"/>
                  </a:lnTo>
                  <a:lnTo>
                    <a:pt x="309905" y="1428114"/>
                  </a:lnTo>
                </a:path>
                <a:path w="1123950" h="1568450">
                  <a:moveTo>
                    <a:pt x="251002" y="1444523"/>
                  </a:moveTo>
                  <a:lnTo>
                    <a:pt x="251002" y="1448600"/>
                  </a:lnTo>
                  <a:lnTo>
                    <a:pt x="247929" y="1451686"/>
                  </a:lnTo>
                  <a:lnTo>
                    <a:pt x="243827" y="1451686"/>
                  </a:lnTo>
                  <a:lnTo>
                    <a:pt x="239737" y="1451686"/>
                  </a:lnTo>
                  <a:lnTo>
                    <a:pt x="236651" y="1448600"/>
                  </a:lnTo>
                  <a:lnTo>
                    <a:pt x="236651" y="1444523"/>
                  </a:lnTo>
                  <a:lnTo>
                    <a:pt x="236651" y="1440408"/>
                  </a:lnTo>
                  <a:lnTo>
                    <a:pt x="239737" y="1437335"/>
                  </a:lnTo>
                  <a:lnTo>
                    <a:pt x="243827" y="1437335"/>
                  </a:lnTo>
                  <a:lnTo>
                    <a:pt x="247929" y="1437335"/>
                  </a:lnTo>
                  <a:lnTo>
                    <a:pt x="251002" y="1440408"/>
                  </a:lnTo>
                  <a:lnTo>
                    <a:pt x="251002" y="1444523"/>
                  </a:lnTo>
                </a:path>
                <a:path w="1123950" h="1568450">
                  <a:moveTo>
                    <a:pt x="72745" y="335521"/>
                  </a:moveTo>
                  <a:lnTo>
                    <a:pt x="24079" y="335521"/>
                  </a:lnTo>
                  <a:lnTo>
                    <a:pt x="24079" y="156743"/>
                  </a:lnTo>
                  <a:lnTo>
                    <a:pt x="72745" y="156743"/>
                  </a:lnTo>
                  <a:lnTo>
                    <a:pt x="72745" y="335521"/>
                  </a:lnTo>
                  <a:close/>
                </a:path>
                <a:path w="1123950" h="1568450">
                  <a:moveTo>
                    <a:pt x="207975" y="423100"/>
                  </a:moveTo>
                  <a:lnTo>
                    <a:pt x="150101" y="423100"/>
                  </a:lnTo>
                  <a:lnTo>
                    <a:pt x="150101" y="283768"/>
                  </a:lnTo>
                  <a:lnTo>
                    <a:pt x="207975" y="283768"/>
                  </a:lnTo>
                  <a:lnTo>
                    <a:pt x="207975" y="423100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027057" y="7174598"/>
              <a:ext cx="450850" cy="372745"/>
            </a:xfrm>
            <a:custGeom>
              <a:avLst/>
              <a:gdLst/>
              <a:ahLst/>
              <a:cxnLst/>
              <a:rect l="l" t="t" r="r" b="b"/>
              <a:pathLst>
                <a:path w="450850" h="372745">
                  <a:moveTo>
                    <a:pt x="65062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65062" y="21501"/>
                  </a:lnTo>
                  <a:lnTo>
                    <a:pt x="65062" y="0"/>
                  </a:lnTo>
                  <a:close/>
                </a:path>
                <a:path w="450850" h="372745">
                  <a:moveTo>
                    <a:pt x="450786" y="350888"/>
                  </a:moveTo>
                  <a:lnTo>
                    <a:pt x="385724" y="350888"/>
                  </a:lnTo>
                  <a:lnTo>
                    <a:pt x="385724" y="372389"/>
                  </a:lnTo>
                  <a:lnTo>
                    <a:pt x="450786" y="372389"/>
                  </a:lnTo>
                  <a:lnTo>
                    <a:pt x="450786" y="3508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355911" y="7571066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22542" y="2150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355911" y="7571066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21501"/>
                  </a:moveTo>
                  <a:lnTo>
                    <a:pt x="0" y="21501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2150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355911" y="7560805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22542" y="10248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355911" y="7560805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1024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355911" y="7612037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22542" y="0"/>
                  </a:moveTo>
                  <a:lnTo>
                    <a:pt x="0" y="0"/>
                  </a:lnTo>
                  <a:lnTo>
                    <a:pt x="0" y="22021"/>
                  </a:lnTo>
                  <a:lnTo>
                    <a:pt x="22542" y="2202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355911" y="7612037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22542" y="22021"/>
                  </a:moveTo>
                  <a:lnTo>
                    <a:pt x="0" y="22021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2202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55911" y="7602308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59">
                  <a:moveTo>
                    <a:pt x="22542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22542" y="9728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355911" y="7602308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59">
                  <a:moveTo>
                    <a:pt x="22542" y="9728"/>
                  </a:moveTo>
                  <a:lnTo>
                    <a:pt x="0" y="9728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972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355911" y="7653540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22542" y="2150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355911" y="7653540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21501"/>
                  </a:moveTo>
                  <a:lnTo>
                    <a:pt x="0" y="21501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2150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55911" y="7643279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0"/>
                  </a:moveTo>
                  <a:lnTo>
                    <a:pt x="0" y="0"/>
                  </a:lnTo>
                  <a:lnTo>
                    <a:pt x="0" y="10261"/>
                  </a:lnTo>
                  <a:lnTo>
                    <a:pt x="22542" y="1026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355911" y="7643279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10261"/>
                  </a:moveTo>
                  <a:lnTo>
                    <a:pt x="0" y="10261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1026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355911" y="7694523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22542" y="0"/>
                  </a:moveTo>
                  <a:lnTo>
                    <a:pt x="0" y="0"/>
                  </a:lnTo>
                  <a:lnTo>
                    <a:pt x="0" y="22021"/>
                  </a:lnTo>
                  <a:lnTo>
                    <a:pt x="22542" y="2202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355911" y="7684757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59">
                  <a:moveTo>
                    <a:pt x="22542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22542" y="9753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355911" y="7684757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59">
                  <a:moveTo>
                    <a:pt x="22542" y="9753"/>
                  </a:moveTo>
                  <a:lnTo>
                    <a:pt x="0" y="9753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9753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340544" y="7552613"/>
              <a:ext cx="53340" cy="177165"/>
            </a:xfrm>
            <a:custGeom>
              <a:avLst/>
              <a:gdLst/>
              <a:ahLst/>
              <a:cxnLst/>
              <a:rect l="l" t="t" r="r" b="b"/>
              <a:pathLst>
                <a:path w="53339" h="177165">
                  <a:moveTo>
                    <a:pt x="52755" y="176720"/>
                  </a:moveTo>
                  <a:lnTo>
                    <a:pt x="0" y="176720"/>
                  </a:lnTo>
                  <a:lnTo>
                    <a:pt x="0" y="0"/>
                  </a:lnTo>
                  <a:lnTo>
                    <a:pt x="52755" y="0"/>
                  </a:lnTo>
                  <a:lnTo>
                    <a:pt x="52755" y="176720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027057" y="7174598"/>
              <a:ext cx="452755" cy="718820"/>
            </a:xfrm>
            <a:custGeom>
              <a:avLst/>
              <a:gdLst/>
              <a:ahLst/>
              <a:cxnLst/>
              <a:rect l="l" t="t" r="r" b="b"/>
              <a:pathLst>
                <a:path w="452754" h="718820">
                  <a:moveTo>
                    <a:pt x="65062" y="696645"/>
                  </a:moveTo>
                  <a:lnTo>
                    <a:pt x="0" y="696645"/>
                  </a:lnTo>
                  <a:lnTo>
                    <a:pt x="0" y="718667"/>
                  </a:lnTo>
                  <a:lnTo>
                    <a:pt x="65062" y="718667"/>
                  </a:lnTo>
                  <a:lnTo>
                    <a:pt x="65062" y="696645"/>
                  </a:lnTo>
                  <a:close/>
                </a:path>
                <a:path w="452754" h="718820">
                  <a:moveTo>
                    <a:pt x="65062" y="463067"/>
                  </a:moveTo>
                  <a:lnTo>
                    <a:pt x="0" y="463067"/>
                  </a:lnTo>
                  <a:lnTo>
                    <a:pt x="0" y="485089"/>
                  </a:lnTo>
                  <a:lnTo>
                    <a:pt x="65062" y="485089"/>
                  </a:lnTo>
                  <a:lnTo>
                    <a:pt x="65062" y="463067"/>
                  </a:lnTo>
                  <a:close/>
                </a:path>
                <a:path w="452754" h="718820">
                  <a:moveTo>
                    <a:pt x="65062" y="351904"/>
                  </a:moveTo>
                  <a:lnTo>
                    <a:pt x="0" y="351904"/>
                  </a:lnTo>
                  <a:lnTo>
                    <a:pt x="0" y="373405"/>
                  </a:lnTo>
                  <a:lnTo>
                    <a:pt x="65062" y="373405"/>
                  </a:lnTo>
                  <a:lnTo>
                    <a:pt x="65062" y="351904"/>
                  </a:lnTo>
                  <a:close/>
                </a:path>
                <a:path w="452754" h="718820">
                  <a:moveTo>
                    <a:pt x="452310" y="0"/>
                  </a:moveTo>
                  <a:lnTo>
                    <a:pt x="387261" y="0"/>
                  </a:lnTo>
                  <a:lnTo>
                    <a:pt x="387261" y="21501"/>
                  </a:lnTo>
                  <a:lnTo>
                    <a:pt x="452310" y="21501"/>
                  </a:lnTo>
                  <a:lnTo>
                    <a:pt x="4523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029635" y="7201738"/>
              <a:ext cx="40005" cy="170815"/>
            </a:xfrm>
            <a:custGeom>
              <a:avLst/>
              <a:gdLst/>
              <a:ahLst/>
              <a:cxnLst/>
              <a:rect l="l" t="t" r="r" b="b"/>
              <a:pathLst>
                <a:path w="40005" h="170815">
                  <a:moveTo>
                    <a:pt x="39433" y="170573"/>
                  </a:moveTo>
                  <a:lnTo>
                    <a:pt x="0" y="170573"/>
                  </a:lnTo>
                  <a:lnTo>
                    <a:pt x="0" y="0"/>
                  </a:lnTo>
                  <a:lnTo>
                    <a:pt x="39433" y="0"/>
                  </a:lnTo>
                  <a:lnTo>
                    <a:pt x="39433" y="170573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131565" y="7572590"/>
              <a:ext cx="74295" cy="45720"/>
            </a:xfrm>
            <a:custGeom>
              <a:avLst/>
              <a:gdLst/>
              <a:ahLst/>
              <a:cxnLst/>
              <a:rect l="l" t="t" r="r" b="b"/>
              <a:pathLst>
                <a:path w="74294" h="45720">
                  <a:moveTo>
                    <a:pt x="74269" y="0"/>
                  </a:moveTo>
                  <a:lnTo>
                    <a:pt x="0" y="0"/>
                  </a:lnTo>
                  <a:lnTo>
                    <a:pt x="0" y="45592"/>
                  </a:lnTo>
                  <a:lnTo>
                    <a:pt x="74269" y="45592"/>
                  </a:lnTo>
                  <a:lnTo>
                    <a:pt x="7426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131565" y="7572590"/>
              <a:ext cx="74295" cy="45720"/>
            </a:xfrm>
            <a:custGeom>
              <a:avLst/>
              <a:gdLst/>
              <a:ahLst/>
              <a:cxnLst/>
              <a:rect l="l" t="t" r="r" b="b"/>
              <a:pathLst>
                <a:path w="74294" h="45720">
                  <a:moveTo>
                    <a:pt x="74269" y="45592"/>
                  </a:moveTo>
                  <a:lnTo>
                    <a:pt x="0" y="45592"/>
                  </a:lnTo>
                  <a:lnTo>
                    <a:pt x="0" y="0"/>
                  </a:lnTo>
                  <a:lnTo>
                    <a:pt x="74269" y="0"/>
                  </a:lnTo>
                  <a:lnTo>
                    <a:pt x="74269" y="45592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035249" y="7201738"/>
              <a:ext cx="23495" cy="135890"/>
            </a:xfrm>
            <a:custGeom>
              <a:avLst/>
              <a:gdLst/>
              <a:ahLst/>
              <a:cxnLst/>
              <a:rect l="l" t="t" r="r" b="b"/>
              <a:pathLst>
                <a:path w="23494" h="135890">
                  <a:moveTo>
                    <a:pt x="23050" y="0"/>
                  </a:moveTo>
                  <a:lnTo>
                    <a:pt x="0" y="0"/>
                  </a:lnTo>
                  <a:lnTo>
                    <a:pt x="0" y="135750"/>
                  </a:lnTo>
                  <a:lnTo>
                    <a:pt x="23050" y="135750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035249" y="7201738"/>
              <a:ext cx="23495" cy="135890"/>
            </a:xfrm>
            <a:custGeom>
              <a:avLst/>
              <a:gdLst/>
              <a:ahLst/>
              <a:cxnLst/>
              <a:rect l="l" t="t" r="r" b="b"/>
              <a:pathLst>
                <a:path w="23494" h="135890">
                  <a:moveTo>
                    <a:pt x="23050" y="135750"/>
                  </a:moveTo>
                  <a:lnTo>
                    <a:pt x="0" y="135750"/>
                  </a:lnTo>
                  <a:lnTo>
                    <a:pt x="0" y="0"/>
                  </a:lnTo>
                  <a:lnTo>
                    <a:pt x="23050" y="0"/>
                  </a:lnTo>
                  <a:lnTo>
                    <a:pt x="23050" y="135750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040379" y="7225296"/>
              <a:ext cx="10795" cy="91440"/>
            </a:xfrm>
            <a:custGeom>
              <a:avLst/>
              <a:gdLst/>
              <a:ahLst/>
              <a:cxnLst/>
              <a:rect l="l" t="t" r="r" b="b"/>
              <a:pathLst>
                <a:path w="10794" h="91440">
                  <a:moveTo>
                    <a:pt x="10756" y="0"/>
                  </a:moveTo>
                  <a:lnTo>
                    <a:pt x="0" y="0"/>
                  </a:lnTo>
                  <a:lnTo>
                    <a:pt x="0" y="91185"/>
                  </a:lnTo>
                  <a:lnTo>
                    <a:pt x="10756" y="91185"/>
                  </a:lnTo>
                  <a:lnTo>
                    <a:pt x="107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040379" y="7201750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09">
                  <a:moveTo>
                    <a:pt x="10756" y="0"/>
                  </a:moveTo>
                  <a:lnTo>
                    <a:pt x="0" y="0"/>
                  </a:lnTo>
                  <a:lnTo>
                    <a:pt x="0" y="16382"/>
                  </a:lnTo>
                  <a:lnTo>
                    <a:pt x="10756" y="16382"/>
                  </a:lnTo>
                  <a:lnTo>
                    <a:pt x="1075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040379" y="7201750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09">
                  <a:moveTo>
                    <a:pt x="10756" y="16382"/>
                  </a:moveTo>
                  <a:lnTo>
                    <a:pt x="0" y="16382"/>
                  </a:lnTo>
                  <a:lnTo>
                    <a:pt x="0" y="0"/>
                  </a:lnTo>
                  <a:lnTo>
                    <a:pt x="10756" y="0"/>
                  </a:lnTo>
                  <a:lnTo>
                    <a:pt x="10756" y="16382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799522" y="7174598"/>
              <a:ext cx="65405" cy="259715"/>
            </a:xfrm>
            <a:custGeom>
              <a:avLst/>
              <a:gdLst/>
              <a:ahLst/>
              <a:cxnLst/>
              <a:rect l="l" t="t" r="r" b="b"/>
              <a:pathLst>
                <a:path w="65404" h="259715">
                  <a:moveTo>
                    <a:pt x="65049" y="237680"/>
                  </a:moveTo>
                  <a:lnTo>
                    <a:pt x="0" y="237680"/>
                  </a:lnTo>
                  <a:lnTo>
                    <a:pt x="0" y="259181"/>
                  </a:lnTo>
                  <a:lnTo>
                    <a:pt x="65049" y="259181"/>
                  </a:lnTo>
                  <a:lnTo>
                    <a:pt x="65049" y="237680"/>
                  </a:lnTo>
                  <a:close/>
                </a:path>
                <a:path w="65404" h="259715">
                  <a:moveTo>
                    <a:pt x="65049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65049" y="21501"/>
                  </a:lnTo>
                  <a:lnTo>
                    <a:pt x="650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801567" y="7201738"/>
              <a:ext cx="40005" cy="170815"/>
            </a:xfrm>
            <a:custGeom>
              <a:avLst/>
              <a:gdLst/>
              <a:ahLst/>
              <a:cxnLst/>
              <a:rect l="l" t="t" r="r" b="b"/>
              <a:pathLst>
                <a:path w="40004" h="170815">
                  <a:moveTo>
                    <a:pt x="39433" y="170573"/>
                  </a:moveTo>
                  <a:lnTo>
                    <a:pt x="0" y="170573"/>
                  </a:lnTo>
                  <a:lnTo>
                    <a:pt x="0" y="0"/>
                  </a:lnTo>
                  <a:lnTo>
                    <a:pt x="39433" y="0"/>
                  </a:lnTo>
                  <a:lnTo>
                    <a:pt x="39433" y="170573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807193" y="7201738"/>
              <a:ext cx="24130" cy="135890"/>
            </a:xfrm>
            <a:custGeom>
              <a:avLst/>
              <a:gdLst/>
              <a:ahLst/>
              <a:cxnLst/>
              <a:rect l="l" t="t" r="r" b="b"/>
              <a:pathLst>
                <a:path w="24129" h="135890">
                  <a:moveTo>
                    <a:pt x="23558" y="0"/>
                  </a:moveTo>
                  <a:lnTo>
                    <a:pt x="0" y="0"/>
                  </a:lnTo>
                  <a:lnTo>
                    <a:pt x="0" y="135750"/>
                  </a:lnTo>
                  <a:lnTo>
                    <a:pt x="23558" y="135750"/>
                  </a:lnTo>
                  <a:lnTo>
                    <a:pt x="2355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807193" y="7201738"/>
              <a:ext cx="24130" cy="135890"/>
            </a:xfrm>
            <a:custGeom>
              <a:avLst/>
              <a:gdLst/>
              <a:ahLst/>
              <a:cxnLst/>
              <a:rect l="l" t="t" r="r" b="b"/>
              <a:pathLst>
                <a:path w="24129" h="135890">
                  <a:moveTo>
                    <a:pt x="23558" y="135750"/>
                  </a:moveTo>
                  <a:lnTo>
                    <a:pt x="0" y="135750"/>
                  </a:lnTo>
                  <a:lnTo>
                    <a:pt x="0" y="0"/>
                  </a:lnTo>
                  <a:lnTo>
                    <a:pt x="23558" y="0"/>
                  </a:lnTo>
                  <a:lnTo>
                    <a:pt x="23558" y="135750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812311" y="7225296"/>
              <a:ext cx="10795" cy="91440"/>
            </a:xfrm>
            <a:custGeom>
              <a:avLst/>
              <a:gdLst/>
              <a:ahLst/>
              <a:cxnLst/>
              <a:rect l="l" t="t" r="r" b="b"/>
              <a:pathLst>
                <a:path w="10795" h="91440">
                  <a:moveTo>
                    <a:pt x="10769" y="0"/>
                  </a:moveTo>
                  <a:lnTo>
                    <a:pt x="0" y="0"/>
                  </a:lnTo>
                  <a:lnTo>
                    <a:pt x="0" y="91185"/>
                  </a:lnTo>
                  <a:lnTo>
                    <a:pt x="10769" y="91185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812311" y="7201750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09">
                  <a:moveTo>
                    <a:pt x="10769" y="0"/>
                  </a:moveTo>
                  <a:lnTo>
                    <a:pt x="0" y="0"/>
                  </a:lnTo>
                  <a:lnTo>
                    <a:pt x="0" y="16382"/>
                  </a:lnTo>
                  <a:lnTo>
                    <a:pt x="10769" y="16382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812311" y="7201750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09">
                  <a:moveTo>
                    <a:pt x="10769" y="16382"/>
                  </a:moveTo>
                  <a:lnTo>
                    <a:pt x="0" y="16382"/>
                  </a:lnTo>
                  <a:lnTo>
                    <a:pt x="0" y="0"/>
                  </a:lnTo>
                  <a:lnTo>
                    <a:pt x="10769" y="0"/>
                  </a:lnTo>
                  <a:lnTo>
                    <a:pt x="10769" y="16382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0" name="object 20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97719" y="7643279"/>
              <a:ext cx="66852" cy="201574"/>
            </a:xfrm>
            <a:prstGeom prst="rect">
              <a:avLst/>
            </a:prstGeom>
          </p:spPr>
        </p:pic>
        <p:pic>
          <p:nvPicPr>
            <p:cNvPr id="201" name="object 20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97719" y="7875346"/>
              <a:ext cx="66852" cy="201549"/>
            </a:xfrm>
            <a:prstGeom prst="rect">
              <a:avLst/>
            </a:prstGeom>
          </p:spPr>
        </p:pic>
        <p:pic>
          <p:nvPicPr>
            <p:cNvPr id="202" name="object 20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97719" y="8102777"/>
              <a:ext cx="66852" cy="201549"/>
            </a:xfrm>
            <a:prstGeom prst="rect">
              <a:avLst/>
            </a:prstGeom>
          </p:spPr>
        </p:pic>
        <p:pic>
          <p:nvPicPr>
            <p:cNvPr id="203" name="object 20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97719" y="8330717"/>
              <a:ext cx="66852" cy="201066"/>
            </a:xfrm>
            <a:prstGeom prst="rect">
              <a:avLst/>
            </a:prstGeom>
          </p:spPr>
        </p:pic>
        <p:sp>
          <p:nvSpPr>
            <p:cNvPr id="204" name="object 204"/>
            <p:cNvSpPr/>
            <p:nvPr/>
          </p:nvSpPr>
          <p:spPr>
            <a:xfrm>
              <a:off x="3412782" y="7554658"/>
              <a:ext cx="40005" cy="170180"/>
            </a:xfrm>
            <a:custGeom>
              <a:avLst/>
              <a:gdLst/>
              <a:ahLst/>
              <a:cxnLst/>
              <a:rect l="l" t="t" r="r" b="b"/>
              <a:pathLst>
                <a:path w="40004" h="170179">
                  <a:moveTo>
                    <a:pt x="39446" y="170078"/>
                  </a:moveTo>
                  <a:lnTo>
                    <a:pt x="0" y="170078"/>
                  </a:lnTo>
                  <a:lnTo>
                    <a:pt x="0" y="0"/>
                  </a:lnTo>
                  <a:lnTo>
                    <a:pt x="39446" y="0"/>
                  </a:lnTo>
                  <a:lnTo>
                    <a:pt x="39446" y="17007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418408" y="7554671"/>
              <a:ext cx="23495" cy="135255"/>
            </a:xfrm>
            <a:custGeom>
              <a:avLst/>
              <a:gdLst/>
              <a:ahLst/>
              <a:cxnLst/>
              <a:rect l="l" t="t" r="r" b="b"/>
              <a:pathLst>
                <a:path w="23495" h="135254">
                  <a:moveTo>
                    <a:pt x="23063" y="0"/>
                  </a:moveTo>
                  <a:lnTo>
                    <a:pt x="0" y="0"/>
                  </a:lnTo>
                  <a:lnTo>
                    <a:pt x="0" y="135229"/>
                  </a:lnTo>
                  <a:lnTo>
                    <a:pt x="23063" y="135229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418408" y="7554671"/>
              <a:ext cx="23495" cy="135255"/>
            </a:xfrm>
            <a:custGeom>
              <a:avLst/>
              <a:gdLst/>
              <a:ahLst/>
              <a:cxnLst/>
              <a:rect l="l" t="t" r="r" b="b"/>
              <a:pathLst>
                <a:path w="23495" h="135254">
                  <a:moveTo>
                    <a:pt x="23063" y="135229"/>
                  </a:moveTo>
                  <a:lnTo>
                    <a:pt x="0" y="135229"/>
                  </a:lnTo>
                  <a:lnTo>
                    <a:pt x="0" y="0"/>
                  </a:lnTo>
                  <a:lnTo>
                    <a:pt x="23063" y="0"/>
                  </a:lnTo>
                  <a:lnTo>
                    <a:pt x="23063" y="135229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423018" y="7577721"/>
              <a:ext cx="10795" cy="92075"/>
            </a:xfrm>
            <a:custGeom>
              <a:avLst/>
              <a:gdLst/>
              <a:ahLst/>
              <a:cxnLst/>
              <a:rect l="l" t="t" r="r" b="b"/>
              <a:pathLst>
                <a:path w="10795" h="92075">
                  <a:moveTo>
                    <a:pt x="10769" y="0"/>
                  </a:moveTo>
                  <a:lnTo>
                    <a:pt x="0" y="0"/>
                  </a:lnTo>
                  <a:lnTo>
                    <a:pt x="0" y="91693"/>
                  </a:lnTo>
                  <a:lnTo>
                    <a:pt x="10769" y="91693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423018" y="7554658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09">
                  <a:moveTo>
                    <a:pt x="10769" y="0"/>
                  </a:moveTo>
                  <a:lnTo>
                    <a:pt x="0" y="0"/>
                  </a:lnTo>
                  <a:lnTo>
                    <a:pt x="0" y="16395"/>
                  </a:lnTo>
                  <a:lnTo>
                    <a:pt x="10769" y="16395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423018" y="7554658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09">
                  <a:moveTo>
                    <a:pt x="10769" y="16395"/>
                  </a:moveTo>
                  <a:lnTo>
                    <a:pt x="0" y="16395"/>
                  </a:lnTo>
                  <a:lnTo>
                    <a:pt x="0" y="0"/>
                  </a:lnTo>
                  <a:lnTo>
                    <a:pt x="10769" y="0"/>
                  </a:lnTo>
                  <a:lnTo>
                    <a:pt x="10769" y="16395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412782" y="7758557"/>
              <a:ext cx="65405" cy="21590"/>
            </a:xfrm>
            <a:custGeom>
              <a:avLst/>
              <a:gdLst/>
              <a:ahLst/>
              <a:cxnLst/>
              <a:rect l="l" t="t" r="r" b="b"/>
              <a:pathLst>
                <a:path w="65404" h="21590">
                  <a:moveTo>
                    <a:pt x="65062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65062" y="21501"/>
                  </a:lnTo>
                  <a:lnTo>
                    <a:pt x="650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363607" y="7774425"/>
              <a:ext cx="8255" cy="200660"/>
            </a:xfrm>
            <a:custGeom>
              <a:avLst/>
              <a:gdLst/>
              <a:ahLst/>
              <a:cxnLst/>
              <a:rect l="l" t="t" r="r" b="b"/>
              <a:pathLst>
                <a:path w="8254" h="200659">
                  <a:moveTo>
                    <a:pt x="8191" y="4089"/>
                  </a:moveTo>
                  <a:lnTo>
                    <a:pt x="8191" y="6146"/>
                  </a:lnTo>
                  <a:lnTo>
                    <a:pt x="6146" y="8191"/>
                  </a:lnTo>
                  <a:lnTo>
                    <a:pt x="4089" y="8191"/>
                  </a:lnTo>
                  <a:lnTo>
                    <a:pt x="2044" y="8191"/>
                  </a:lnTo>
                  <a:lnTo>
                    <a:pt x="0" y="6146"/>
                  </a:lnTo>
                  <a:lnTo>
                    <a:pt x="0" y="4089"/>
                  </a:lnTo>
                  <a:lnTo>
                    <a:pt x="0" y="1536"/>
                  </a:lnTo>
                  <a:lnTo>
                    <a:pt x="2044" y="0"/>
                  </a:lnTo>
                  <a:lnTo>
                    <a:pt x="4089" y="0"/>
                  </a:lnTo>
                  <a:lnTo>
                    <a:pt x="6146" y="0"/>
                  </a:lnTo>
                  <a:lnTo>
                    <a:pt x="8191" y="1536"/>
                  </a:lnTo>
                  <a:lnTo>
                    <a:pt x="8191" y="4089"/>
                  </a:lnTo>
                </a:path>
                <a:path w="8254" h="200659">
                  <a:moveTo>
                    <a:pt x="8191" y="196189"/>
                  </a:moveTo>
                  <a:lnTo>
                    <a:pt x="8191" y="198234"/>
                  </a:lnTo>
                  <a:lnTo>
                    <a:pt x="6146" y="200291"/>
                  </a:lnTo>
                  <a:lnTo>
                    <a:pt x="4089" y="200291"/>
                  </a:lnTo>
                  <a:lnTo>
                    <a:pt x="2044" y="200291"/>
                  </a:lnTo>
                  <a:lnTo>
                    <a:pt x="0" y="198234"/>
                  </a:lnTo>
                  <a:lnTo>
                    <a:pt x="0" y="196189"/>
                  </a:lnTo>
                  <a:lnTo>
                    <a:pt x="0" y="193611"/>
                  </a:lnTo>
                  <a:lnTo>
                    <a:pt x="2044" y="192087"/>
                  </a:lnTo>
                  <a:lnTo>
                    <a:pt x="4089" y="192087"/>
                  </a:lnTo>
                  <a:lnTo>
                    <a:pt x="6146" y="192087"/>
                  </a:lnTo>
                  <a:lnTo>
                    <a:pt x="8191" y="193611"/>
                  </a:lnTo>
                  <a:lnTo>
                    <a:pt x="8191" y="196189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355911" y="7804137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22542" y="2150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55911" y="7804137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21501"/>
                  </a:moveTo>
                  <a:lnTo>
                    <a:pt x="0" y="21501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2150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55911" y="7793888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22542" y="10248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355911" y="7793888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1024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355911" y="7845628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0"/>
                  </a:moveTo>
                  <a:lnTo>
                    <a:pt x="0" y="0"/>
                  </a:lnTo>
                  <a:lnTo>
                    <a:pt x="0" y="21513"/>
                  </a:lnTo>
                  <a:lnTo>
                    <a:pt x="22542" y="21513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355911" y="7845628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21513"/>
                  </a:moveTo>
                  <a:lnTo>
                    <a:pt x="0" y="21513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21513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355911" y="7835379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22542" y="10248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355911" y="7835379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1024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355911" y="7886611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0"/>
                  </a:moveTo>
                  <a:lnTo>
                    <a:pt x="0" y="0"/>
                  </a:lnTo>
                  <a:lnTo>
                    <a:pt x="0" y="21513"/>
                  </a:lnTo>
                  <a:lnTo>
                    <a:pt x="22542" y="21513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355911" y="7886611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21513"/>
                  </a:moveTo>
                  <a:lnTo>
                    <a:pt x="0" y="21513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21513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355911" y="7876349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22542" y="10248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355911" y="7876349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1024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355911" y="7928102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22542" y="2150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355911" y="7917840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0"/>
                  </a:moveTo>
                  <a:lnTo>
                    <a:pt x="0" y="0"/>
                  </a:lnTo>
                  <a:lnTo>
                    <a:pt x="0" y="10261"/>
                  </a:lnTo>
                  <a:lnTo>
                    <a:pt x="22542" y="1026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355911" y="7917840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10261"/>
                  </a:moveTo>
                  <a:lnTo>
                    <a:pt x="0" y="10261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1026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340544" y="7785684"/>
              <a:ext cx="111760" cy="177800"/>
            </a:xfrm>
            <a:custGeom>
              <a:avLst/>
              <a:gdLst/>
              <a:ahLst/>
              <a:cxnLst/>
              <a:rect l="l" t="t" r="r" b="b"/>
              <a:pathLst>
                <a:path w="111760" h="177800">
                  <a:moveTo>
                    <a:pt x="52755" y="177253"/>
                  </a:moveTo>
                  <a:lnTo>
                    <a:pt x="0" y="177253"/>
                  </a:lnTo>
                  <a:lnTo>
                    <a:pt x="0" y="0"/>
                  </a:lnTo>
                  <a:lnTo>
                    <a:pt x="52755" y="0"/>
                  </a:lnTo>
                  <a:lnTo>
                    <a:pt x="52755" y="177253"/>
                  </a:lnTo>
                  <a:close/>
                </a:path>
                <a:path w="111760" h="177800">
                  <a:moveTo>
                    <a:pt x="111683" y="172631"/>
                  </a:moveTo>
                  <a:lnTo>
                    <a:pt x="72237" y="172631"/>
                  </a:lnTo>
                  <a:lnTo>
                    <a:pt x="72237" y="2044"/>
                  </a:lnTo>
                  <a:lnTo>
                    <a:pt x="111683" y="2044"/>
                  </a:lnTo>
                  <a:lnTo>
                    <a:pt x="111683" y="17263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418408" y="7787728"/>
              <a:ext cx="23495" cy="135890"/>
            </a:xfrm>
            <a:custGeom>
              <a:avLst/>
              <a:gdLst/>
              <a:ahLst/>
              <a:cxnLst/>
              <a:rect l="l" t="t" r="r" b="b"/>
              <a:pathLst>
                <a:path w="23495" h="135890">
                  <a:moveTo>
                    <a:pt x="23063" y="0"/>
                  </a:moveTo>
                  <a:lnTo>
                    <a:pt x="0" y="0"/>
                  </a:lnTo>
                  <a:lnTo>
                    <a:pt x="0" y="135750"/>
                  </a:lnTo>
                  <a:lnTo>
                    <a:pt x="23063" y="135750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418408" y="7787728"/>
              <a:ext cx="23495" cy="135890"/>
            </a:xfrm>
            <a:custGeom>
              <a:avLst/>
              <a:gdLst/>
              <a:ahLst/>
              <a:cxnLst/>
              <a:rect l="l" t="t" r="r" b="b"/>
              <a:pathLst>
                <a:path w="23495" h="135890">
                  <a:moveTo>
                    <a:pt x="23063" y="135750"/>
                  </a:moveTo>
                  <a:lnTo>
                    <a:pt x="0" y="135750"/>
                  </a:lnTo>
                  <a:lnTo>
                    <a:pt x="0" y="0"/>
                  </a:lnTo>
                  <a:lnTo>
                    <a:pt x="23063" y="0"/>
                  </a:lnTo>
                  <a:lnTo>
                    <a:pt x="23063" y="135750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423018" y="7811300"/>
              <a:ext cx="10795" cy="91440"/>
            </a:xfrm>
            <a:custGeom>
              <a:avLst/>
              <a:gdLst/>
              <a:ahLst/>
              <a:cxnLst/>
              <a:rect l="l" t="t" r="r" b="b"/>
              <a:pathLst>
                <a:path w="10795" h="91440">
                  <a:moveTo>
                    <a:pt x="10769" y="0"/>
                  </a:moveTo>
                  <a:lnTo>
                    <a:pt x="0" y="0"/>
                  </a:lnTo>
                  <a:lnTo>
                    <a:pt x="0" y="91173"/>
                  </a:lnTo>
                  <a:lnTo>
                    <a:pt x="10769" y="91173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423018" y="7787728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09">
                  <a:moveTo>
                    <a:pt x="10769" y="0"/>
                  </a:moveTo>
                  <a:lnTo>
                    <a:pt x="0" y="0"/>
                  </a:lnTo>
                  <a:lnTo>
                    <a:pt x="0" y="16408"/>
                  </a:lnTo>
                  <a:lnTo>
                    <a:pt x="10769" y="16408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423018" y="7787728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09">
                  <a:moveTo>
                    <a:pt x="10769" y="16408"/>
                  </a:moveTo>
                  <a:lnTo>
                    <a:pt x="0" y="16408"/>
                  </a:lnTo>
                  <a:lnTo>
                    <a:pt x="0" y="0"/>
                  </a:lnTo>
                  <a:lnTo>
                    <a:pt x="10769" y="0"/>
                  </a:lnTo>
                  <a:lnTo>
                    <a:pt x="10769" y="1640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363607" y="8003397"/>
              <a:ext cx="8255" cy="200660"/>
            </a:xfrm>
            <a:custGeom>
              <a:avLst/>
              <a:gdLst/>
              <a:ahLst/>
              <a:cxnLst/>
              <a:rect l="l" t="t" r="r" b="b"/>
              <a:pathLst>
                <a:path w="8254" h="200659">
                  <a:moveTo>
                    <a:pt x="8191" y="4102"/>
                  </a:moveTo>
                  <a:lnTo>
                    <a:pt x="8191" y="6134"/>
                  </a:lnTo>
                  <a:lnTo>
                    <a:pt x="6146" y="8191"/>
                  </a:lnTo>
                  <a:lnTo>
                    <a:pt x="4089" y="8191"/>
                  </a:lnTo>
                  <a:lnTo>
                    <a:pt x="2044" y="8191"/>
                  </a:lnTo>
                  <a:lnTo>
                    <a:pt x="0" y="6134"/>
                  </a:lnTo>
                  <a:lnTo>
                    <a:pt x="0" y="4102"/>
                  </a:lnTo>
                  <a:lnTo>
                    <a:pt x="0" y="1536"/>
                  </a:lnTo>
                  <a:lnTo>
                    <a:pt x="2044" y="0"/>
                  </a:lnTo>
                  <a:lnTo>
                    <a:pt x="4089" y="0"/>
                  </a:lnTo>
                  <a:lnTo>
                    <a:pt x="6146" y="0"/>
                  </a:lnTo>
                  <a:lnTo>
                    <a:pt x="8191" y="1536"/>
                  </a:lnTo>
                  <a:lnTo>
                    <a:pt x="8191" y="4102"/>
                  </a:lnTo>
                </a:path>
                <a:path w="8254" h="200659">
                  <a:moveTo>
                    <a:pt x="8191" y="196176"/>
                  </a:moveTo>
                  <a:lnTo>
                    <a:pt x="8191" y="198221"/>
                  </a:lnTo>
                  <a:lnTo>
                    <a:pt x="6146" y="200291"/>
                  </a:lnTo>
                  <a:lnTo>
                    <a:pt x="4089" y="200291"/>
                  </a:lnTo>
                  <a:lnTo>
                    <a:pt x="2044" y="200291"/>
                  </a:lnTo>
                  <a:lnTo>
                    <a:pt x="0" y="198221"/>
                  </a:lnTo>
                  <a:lnTo>
                    <a:pt x="0" y="196176"/>
                  </a:lnTo>
                  <a:lnTo>
                    <a:pt x="0" y="193611"/>
                  </a:lnTo>
                  <a:lnTo>
                    <a:pt x="2044" y="192087"/>
                  </a:lnTo>
                  <a:lnTo>
                    <a:pt x="4089" y="192087"/>
                  </a:lnTo>
                  <a:lnTo>
                    <a:pt x="6146" y="192087"/>
                  </a:lnTo>
                  <a:lnTo>
                    <a:pt x="8191" y="193611"/>
                  </a:lnTo>
                  <a:lnTo>
                    <a:pt x="8191" y="196176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412782" y="7987525"/>
              <a:ext cx="65405" cy="21590"/>
            </a:xfrm>
            <a:custGeom>
              <a:avLst/>
              <a:gdLst/>
              <a:ahLst/>
              <a:cxnLst/>
              <a:rect l="l" t="t" r="r" b="b"/>
              <a:pathLst>
                <a:path w="65404" h="21590">
                  <a:moveTo>
                    <a:pt x="65062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65062" y="21501"/>
                  </a:lnTo>
                  <a:lnTo>
                    <a:pt x="650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340544" y="8014665"/>
              <a:ext cx="111760" cy="177800"/>
            </a:xfrm>
            <a:custGeom>
              <a:avLst/>
              <a:gdLst/>
              <a:ahLst/>
              <a:cxnLst/>
              <a:rect l="l" t="t" r="r" b="b"/>
              <a:pathLst>
                <a:path w="111760" h="177800">
                  <a:moveTo>
                    <a:pt x="52755" y="177228"/>
                  </a:moveTo>
                  <a:lnTo>
                    <a:pt x="0" y="177228"/>
                  </a:lnTo>
                  <a:lnTo>
                    <a:pt x="0" y="0"/>
                  </a:lnTo>
                  <a:lnTo>
                    <a:pt x="52755" y="0"/>
                  </a:lnTo>
                  <a:lnTo>
                    <a:pt x="52755" y="177228"/>
                  </a:lnTo>
                  <a:close/>
                </a:path>
                <a:path w="111760" h="177800">
                  <a:moveTo>
                    <a:pt x="111683" y="172618"/>
                  </a:moveTo>
                  <a:lnTo>
                    <a:pt x="72237" y="172618"/>
                  </a:lnTo>
                  <a:lnTo>
                    <a:pt x="72237" y="2031"/>
                  </a:lnTo>
                  <a:lnTo>
                    <a:pt x="111683" y="2031"/>
                  </a:lnTo>
                  <a:lnTo>
                    <a:pt x="111683" y="17261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418408" y="8016709"/>
              <a:ext cx="23495" cy="135890"/>
            </a:xfrm>
            <a:custGeom>
              <a:avLst/>
              <a:gdLst/>
              <a:ahLst/>
              <a:cxnLst/>
              <a:rect l="l" t="t" r="r" b="b"/>
              <a:pathLst>
                <a:path w="23495" h="135890">
                  <a:moveTo>
                    <a:pt x="23063" y="0"/>
                  </a:moveTo>
                  <a:lnTo>
                    <a:pt x="0" y="0"/>
                  </a:lnTo>
                  <a:lnTo>
                    <a:pt x="0" y="135750"/>
                  </a:lnTo>
                  <a:lnTo>
                    <a:pt x="23063" y="135750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418408" y="8016709"/>
              <a:ext cx="23495" cy="135890"/>
            </a:xfrm>
            <a:custGeom>
              <a:avLst/>
              <a:gdLst/>
              <a:ahLst/>
              <a:cxnLst/>
              <a:rect l="l" t="t" r="r" b="b"/>
              <a:pathLst>
                <a:path w="23495" h="135890">
                  <a:moveTo>
                    <a:pt x="23063" y="135750"/>
                  </a:moveTo>
                  <a:lnTo>
                    <a:pt x="0" y="135750"/>
                  </a:lnTo>
                  <a:lnTo>
                    <a:pt x="0" y="0"/>
                  </a:lnTo>
                  <a:lnTo>
                    <a:pt x="23063" y="0"/>
                  </a:lnTo>
                  <a:lnTo>
                    <a:pt x="23063" y="135750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423018" y="8040268"/>
              <a:ext cx="10795" cy="91440"/>
            </a:xfrm>
            <a:custGeom>
              <a:avLst/>
              <a:gdLst/>
              <a:ahLst/>
              <a:cxnLst/>
              <a:rect l="l" t="t" r="r" b="b"/>
              <a:pathLst>
                <a:path w="10795" h="91440">
                  <a:moveTo>
                    <a:pt x="10769" y="0"/>
                  </a:moveTo>
                  <a:lnTo>
                    <a:pt x="0" y="0"/>
                  </a:lnTo>
                  <a:lnTo>
                    <a:pt x="0" y="91173"/>
                  </a:lnTo>
                  <a:lnTo>
                    <a:pt x="10769" y="91173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423018" y="8016697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09">
                  <a:moveTo>
                    <a:pt x="10769" y="0"/>
                  </a:moveTo>
                  <a:lnTo>
                    <a:pt x="0" y="0"/>
                  </a:lnTo>
                  <a:lnTo>
                    <a:pt x="0" y="16395"/>
                  </a:lnTo>
                  <a:lnTo>
                    <a:pt x="10769" y="16395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423018" y="8016697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09">
                  <a:moveTo>
                    <a:pt x="10769" y="16395"/>
                  </a:moveTo>
                  <a:lnTo>
                    <a:pt x="0" y="16395"/>
                  </a:lnTo>
                  <a:lnTo>
                    <a:pt x="0" y="0"/>
                  </a:lnTo>
                  <a:lnTo>
                    <a:pt x="10769" y="0"/>
                  </a:lnTo>
                  <a:lnTo>
                    <a:pt x="10769" y="16395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412782" y="8219541"/>
              <a:ext cx="65405" cy="21590"/>
            </a:xfrm>
            <a:custGeom>
              <a:avLst/>
              <a:gdLst/>
              <a:ahLst/>
              <a:cxnLst/>
              <a:rect l="l" t="t" r="r" b="b"/>
              <a:pathLst>
                <a:path w="65404" h="21590">
                  <a:moveTo>
                    <a:pt x="65062" y="0"/>
                  </a:moveTo>
                  <a:lnTo>
                    <a:pt x="0" y="0"/>
                  </a:lnTo>
                  <a:lnTo>
                    <a:pt x="0" y="21526"/>
                  </a:lnTo>
                  <a:lnTo>
                    <a:pt x="65062" y="21526"/>
                  </a:lnTo>
                  <a:lnTo>
                    <a:pt x="650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412782" y="8248751"/>
              <a:ext cx="40005" cy="170815"/>
            </a:xfrm>
            <a:custGeom>
              <a:avLst/>
              <a:gdLst/>
              <a:ahLst/>
              <a:cxnLst/>
              <a:rect l="l" t="t" r="r" b="b"/>
              <a:pathLst>
                <a:path w="40004" h="170815">
                  <a:moveTo>
                    <a:pt x="39446" y="170560"/>
                  </a:moveTo>
                  <a:lnTo>
                    <a:pt x="0" y="170560"/>
                  </a:lnTo>
                  <a:lnTo>
                    <a:pt x="0" y="0"/>
                  </a:lnTo>
                  <a:lnTo>
                    <a:pt x="39446" y="0"/>
                  </a:lnTo>
                  <a:lnTo>
                    <a:pt x="39446" y="170560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418408" y="8248751"/>
              <a:ext cx="23495" cy="135890"/>
            </a:xfrm>
            <a:custGeom>
              <a:avLst/>
              <a:gdLst/>
              <a:ahLst/>
              <a:cxnLst/>
              <a:rect l="l" t="t" r="r" b="b"/>
              <a:pathLst>
                <a:path w="23495" h="135890">
                  <a:moveTo>
                    <a:pt x="23063" y="0"/>
                  </a:moveTo>
                  <a:lnTo>
                    <a:pt x="0" y="0"/>
                  </a:lnTo>
                  <a:lnTo>
                    <a:pt x="0" y="135762"/>
                  </a:lnTo>
                  <a:lnTo>
                    <a:pt x="23063" y="135762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418408" y="8248751"/>
              <a:ext cx="23495" cy="135890"/>
            </a:xfrm>
            <a:custGeom>
              <a:avLst/>
              <a:gdLst/>
              <a:ahLst/>
              <a:cxnLst/>
              <a:rect l="l" t="t" r="r" b="b"/>
              <a:pathLst>
                <a:path w="23495" h="135890">
                  <a:moveTo>
                    <a:pt x="23063" y="135762"/>
                  </a:moveTo>
                  <a:lnTo>
                    <a:pt x="0" y="135762"/>
                  </a:lnTo>
                  <a:lnTo>
                    <a:pt x="0" y="0"/>
                  </a:lnTo>
                  <a:lnTo>
                    <a:pt x="23063" y="0"/>
                  </a:lnTo>
                  <a:lnTo>
                    <a:pt x="23063" y="135762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423018" y="8272297"/>
              <a:ext cx="10795" cy="91440"/>
            </a:xfrm>
            <a:custGeom>
              <a:avLst/>
              <a:gdLst/>
              <a:ahLst/>
              <a:cxnLst/>
              <a:rect l="l" t="t" r="r" b="b"/>
              <a:pathLst>
                <a:path w="10795" h="91440">
                  <a:moveTo>
                    <a:pt x="10769" y="0"/>
                  </a:moveTo>
                  <a:lnTo>
                    <a:pt x="0" y="0"/>
                  </a:lnTo>
                  <a:lnTo>
                    <a:pt x="0" y="91198"/>
                  </a:lnTo>
                  <a:lnTo>
                    <a:pt x="10769" y="91198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423018" y="8248751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09">
                  <a:moveTo>
                    <a:pt x="10769" y="0"/>
                  </a:moveTo>
                  <a:lnTo>
                    <a:pt x="0" y="0"/>
                  </a:lnTo>
                  <a:lnTo>
                    <a:pt x="0" y="16382"/>
                  </a:lnTo>
                  <a:lnTo>
                    <a:pt x="10769" y="16382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423018" y="8248751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09">
                  <a:moveTo>
                    <a:pt x="10769" y="16382"/>
                  </a:moveTo>
                  <a:lnTo>
                    <a:pt x="0" y="16382"/>
                  </a:lnTo>
                  <a:lnTo>
                    <a:pt x="0" y="0"/>
                  </a:lnTo>
                  <a:lnTo>
                    <a:pt x="10769" y="0"/>
                  </a:lnTo>
                  <a:lnTo>
                    <a:pt x="10769" y="16382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029635" y="7667358"/>
              <a:ext cx="40005" cy="170180"/>
            </a:xfrm>
            <a:custGeom>
              <a:avLst/>
              <a:gdLst/>
              <a:ahLst/>
              <a:cxnLst/>
              <a:rect l="l" t="t" r="r" b="b"/>
              <a:pathLst>
                <a:path w="40005" h="170179">
                  <a:moveTo>
                    <a:pt x="39433" y="170065"/>
                  </a:moveTo>
                  <a:lnTo>
                    <a:pt x="0" y="170065"/>
                  </a:lnTo>
                  <a:lnTo>
                    <a:pt x="0" y="0"/>
                  </a:lnTo>
                  <a:lnTo>
                    <a:pt x="39433" y="0"/>
                  </a:lnTo>
                  <a:lnTo>
                    <a:pt x="39433" y="170065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035249" y="7667371"/>
              <a:ext cx="23495" cy="135255"/>
            </a:xfrm>
            <a:custGeom>
              <a:avLst/>
              <a:gdLst/>
              <a:ahLst/>
              <a:cxnLst/>
              <a:rect l="l" t="t" r="r" b="b"/>
              <a:pathLst>
                <a:path w="23494" h="135254">
                  <a:moveTo>
                    <a:pt x="23050" y="0"/>
                  </a:moveTo>
                  <a:lnTo>
                    <a:pt x="0" y="0"/>
                  </a:lnTo>
                  <a:lnTo>
                    <a:pt x="0" y="135216"/>
                  </a:lnTo>
                  <a:lnTo>
                    <a:pt x="23050" y="135216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035249" y="7667371"/>
              <a:ext cx="23495" cy="135255"/>
            </a:xfrm>
            <a:custGeom>
              <a:avLst/>
              <a:gdLst/>
              <a:ahLst/>
              <a:cxnLst/>
              <a:rect l="l" t="t" r="r" b="b"/>
              <a:pathLst>
                <a:path w="23494" h="135254">
                  <a:moveTo>
                    <a:pt x="23050" y="135216"/>
                  </a:moveTo>
                  <a:lnTo>
                    <a:pt x="0" y="135216"/>
                  </a:lnTo>
                  <a:lnTo>
                    <a:pt x="0" y="0"/>
                  </a:lnTo>
                  <a:lnTo>
                    <a:pt x="23050" y="0"/>
                  </a:lnTo>
                  <a:lnTo>
                    <a:pt x="23050" y="135216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040379" y="7690421"/>
              <a:ext cx="10795" cy="91440"/>
            </a:xfrm>
            <a:custGeom>
              <a:avLst/>
              <a:gdLst/>
              <a:ahLst/>
              <a:cxnLst/>
              <a:rect l="l" t="t" r="r" b="b"/>
              <a:pathLst>
                <a:path w="10794" h="91440">
                  <a:moveTo>
                    <a:pt x="10756" y="0"/>
                  </a:moveTo>
                  <a:lnTo>
                    <a:pt x="0" y="0"/>
                  </a:lnTo>
                  <a:lnTo>
                    <a:pt x="0" y="91173"/>
                  </a:lnTo>
                  <a:lnTo>
                    <a:pt x="10756" y="91173"/>
                  </a:lnTo>
                  <a:lnTo>
                    <a:pt x="107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040379" y="7667358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4" h="15875">
                  <a:moveTo>
                    <a:pt x="10756" y="0"/>
                  </a:moveTo>
                  <a:lnTo>
                    <a:pt x="0" y="0"/>
                  </a:lnTo>
                  <a:lnTo>
                    <a:pt x="0" y="15874"/>
                  </a:lnTo>
                  <a:lnTo>
                    <a:pt x="10756" y="15874"/>
                  </a:lnTo>
                  <a:lnTo>
                    <a:pt x="1075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040379" y="7667358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4" h="15875">
                  <a:moveTo>
                    <a:pt x="10756" y="15874"/>
                  </a:moveTo>
                  <a:lnTo>
                    <a:pt x="0" y="15874"/>
                  </a:lnTo>
                  <a:lnTo>
                    <a:pt x="0" y="0"/>
                  </a:lnTo>
                  <a:lnTo>
                    <a:pt x="10756" y="0"/>
                  </a:lnTo>
                  <a:lnTo>
                    <a:pt x="10756" y="15874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147428" y="7900428"/>
              <a:ext cx="40005" cy="170180"/>
            </a:xfrm>
            <a:custGeom>
              <a:avLst/>
              <a:gdLst/>
              <a:ahLst/>
              <a:cxnLst/>
              <a:rect l="l" t="t" r="r" b="b"/>
              <a:pathLst>
                <a:path w="40005" h="170179">
                  <a:moveTo>
                    <a:pt x="39446" y="170065"/>
                  </a:moveTo>
                  <a:lnTo>
                    <a:pt x="0" y="170065"/>
                  </a:lnTo>
                  <a:lnTo>
                    <a:pt x="0" y="0"/>
                  </a:lnTo>
                  <a:lnTo>
                    <a:pt x="39446" y="0"/>
                  </a:lnTo>
                  <a:lnTo>
                    <a:pt x="39446" y="170065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152051" y="7900428"/>
              <a:ext cx="23495" cy="135255"/>
            </a:xfrm>
            <a:custGeom>
              <a:avLst/>
              <a:gdLst/>
              <a:ahLst/>
              <a:cxnLst/>
              <a:rect l="l" t="t" r="r" b="b"/>
              <a:pathLst>
                <a:path w="23494" h="135254">
                  <a:moveTo>
                    <a:pt x="23050" y="0"/>
                  </a:moveTo>
                  <a:lnTo>
                    <a:pt x="0" y="0"/>
                  </a:lnTo>
                  <a:lnTo>
                    <a:pt x="0" y="135229"/>
                  </a:lnTo>
                  <a:lnTo>
                    <a:pt x="23050" y="135229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152051" y="7900428"/>
              <a:ext cx="23495" cy="135255"/>
            </a:xfrm>
            <a:custGeom>
              <a:avLst/>
              <a:gdLst/>
              <a:ahLst/>
              <a:cxnLst/>
              <a:rect l="l" t="t" r="r" b="b"/>
              <a:pathLst>
                <a:path w="23494" h="135254">
                  <a:moveTo>
                    <a:pt x="23050" y="135229"/>
                  </a:moveTo>
                  <a:lnTo>
                    <a:pt x="0" y="135229"/>
                  </a:lnTo>
                  <a:lnTo>
                    <a:pt x="0" y="0"/>
                  </a:lnTo>
                  <a:lnTo>
                    <a:pt x="23050" y="0"/>
                  </a:lnTo>
                  <a:lnTo>
                    <a:pt x="23050" y="135229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155632" y="7923479"/>
              <a:ext cx="10795" cy="91440"/>
            </a:xfrm>
            <a:custGeom>
              <a:avLst/>
              <a:gdLst/>
              <a:ahLst/>
              <a:cxnLst/>
              <a:rect l="l" t="t" r="r" b="b"/>
              <a:pathLst>
                <a:path w="10794" h="91440">
                  <a:moveTo>
                    <a:pt x="10756" y="0"/>
                  </a:moveTo>
                  <a:lnTo>
                    <a:pt x="0" y="0"/>
                  </a:lnTo>
                  <a:lnTo>
                    <a:pt x="0" y="91186"/>
                  </a:lnTo>
                  <a:lnTo>
                    <a:pt x="10756" y="91186"/>
                  </a:lnTo>
                  <a:lnTo>
                    <a:pt x="107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2951238" y="7589494"/>
              <a:ext cx="215265" cy="327025"/>
            </a:xfrm>
            <a:custGeom>
              <a:avLst/>
              <a:gdLst/>
              <a:ahLst/>
              <a:cxnLst/>
              <a:rect l="l" t="t" r="r" b="b"/>
              <a:pathLst>
                <a:path w="215264" h="327025">
                  <a:moveTo>
                    <a:pt x="215150" y="326809"/>
                  </a:moveTo>
                  <a:lnTo>
                    <a:pt x="204393" y="326809"/>
                  </a:lnTo>
                  <a:lnTo>
                    <a:pt x="204393" y="310934"/>
                  </a:lnTo>
                  <a:lnTo>
                    <a:pt x="215150" y="310934"/>
                  </a:lnTo>
                  <a:lnTo>
                    <a:pt x="215150" y="326809"/>
                  </a:lnTo>
                  <a:close/>
                </a:path>
                <a:path w="215264" h="327025">
                  <a:moveTo>
                    <a:pt x="161874" y="27660"/>
                  </a:moveTo>
                  <a:lnTo>
                    <a:pt x="0" y="27660"/>
                  </a:lnTo>
                  <a:lnTo>
                    <a:pt x="0" y="0"/>
                  </a:lnTo>
                  <a:lnTo>
                    <a:pt x="161874" y="0"/>
                  </a:lnTo>
                  <a:lnTo>
                    <a:pt x="161874" y="27660"/>
                  </a:lnTo>
                  <a:close/>
                </a:path>
                <a:path w="215264" h="327025">
                  <a:moveTo>
                    <a:pt x="135242" y="23050"/>
                  </a:moveTo>
                  <a:lnTo>
                    <a:pt x="12" y="23050"/>
                  </a:lnTo>
                  <a:lnTo>
                    <a:pt x="12" y="12"/>
                  </a:lnTo>
                  <a:lnTo>
                    <a:pt x="135242" y="12"/>
                  </a:lnTo>
                  <a:lnTo>
                    <a:pt x="135242" y="23050"/>
                  </a:lnTo>
                  <a:close/>
                </a:path>
                <a:path w="215264" h="327025">
                  <a:moveTo>
                    <a:pt x="114744" y="18961"/>
                  </a:moveTo>
                  <a:lnTo>
                    <a:pt x="23050" y="18961"/>
                  </a:lnTo>
                  <a:lnTo>
                    <a:pt x="23050" y="8204"/>
                  </a:lnTo>
                  <a:lnTo>
                    <a:pt x="114744" y="8204"/>
                  </a:lnTo>
                  <a:lnTo>
                    <a:pt x="114744" y="18961"/>
                  </a:lnTo>
                  <a:close/>
                </a:path>
                <a:path w="215264" h="327025">
                  <a:moveTo>
                    <a:pt x="16408" y="18961"/>
                  </a:moveTo>
                  <a:lnTo>
                    <a:pt x="0" y="18961"/>
                  </a:lnTo>
                  <a:lnTo>
                    <a:pt x="0" y="8204"/>
                  </a:lnTo>
                  <a:lnTo>
                    <a:pt x="16408" y="8204"/>
                  </a:lnTo>
                  <a:lnTo>
                    <a:pt x="16408" y="1896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2966619" y="721506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050" y="0"/>
                  </a:moveTo>
                  <a:lnTo>
                    <a:pt x="6654" y="0"/>
                  </a:lnTo>
                  <a:lnTo>
                    <a:pt x="0" y="6642"/>
                  </a:lnTo>
                  <a:lnTo>
                    <a:pt x="0" y="23050"/>
                  </a:lnTo>
                  <a:lnTo>
                    <a:pt x="6654" y="29705"/>
                  </a:lnTo>
                  <a:lnTo>
                    <a:pt x="23050" y="29705"/>
                  </a:lnTo>
                  <a:lnTo>
                    <a:pt x="29705" y="23050"/>
                  </a:lnTo>
                  <a:lnTo>
                    <a:pt x="29705" y="14846"/>
                  </a:lnTo>
                  <a:lnTo>
                    <a:pt x="29705" y="6642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2966619" y="721506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9705" y="14846"/>
                  </a:moveTo>
                  <a:lnTo>
                    <a:pt x="29705" y="23050"/>
                  </a:lnTo>
                  <a:lnTo>
                    <a:pt x="23050" y="29705"/>
                  </a:lnTo>
                  <a:lnTo>
                    <a:pt x="14858" y="29705"/>
                  </a:lnTo>
                  <a:lnTo>
                    <a:pt x="6654" y="29705"/>
                  </a:lnTo>
                  <a:lnTo>
                    <a:pt x="0" y="23050"/>
                  </a:lnTo>
                  <a:lnTo>
                    <a:pt x="0" y="14846"/>
                  </a:lnTo>
                  <a:lnTo>
                    <a:pt x="0" y="6642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42"/>
                  </a:lnTo>
                  <a:lnTo>
                    <a:pt x="29705" y="14846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2966619" y="725602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050" y="0"/>
                  </a:moveTo>
                  <a:lnTo>
                    <a:pt x="6654" y="0"/>
                  </a:lnTo>
                  <a:lnTo>
                    <a:pt x="0" y="6667"/>
                  </a:lnTo>
                  <a:lnTo>
                    <a:pt x="0" y="23050"/>
                  </a:lnTo>
                  <a:lnTo>
                    <a:pt x="6654" y="29718"/>
                  </a:lnTo>
                  <a:lnTo>
                    <a:pt x="23050" y="29718"/>
                  </a:lnTo>
                  <a:lnTo>
                    <a:pt x="29705" y="23050"/>
                  </a:lnTo>
                  <a:lnTo>
                    <a:pt x="29705" y="14859"/>
                  </a:lnTo>
                  <a:lnTo>
                    <a:pt x="29705" y="6667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2966619" y="725602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9705" y="14859"/>
                  </a:moveTo>
                  <a:lnTo>
                    <a:pt x="29705" y="23050"/>
                  </a:lnTo>
                  <a:lnTo>
                    <a:pt x="23050" y="29718"/>
                  </a:lnTo>
                  <a:lnTo>
                    <a:pt x="14858" y="29718"/>
                  </a:lnTo>
                  <a:lnTo>
                    <a:pt x="6654" y="29718"/>
                  </a:lnTo>
                  <a:lnTo>
                    <a:pt x="0" y="23050"/>
                  </a:lnTo>
                  <a:lnTo>
                    <a:pt x="0" y="14859"/>
                  </a:lnTo>
                  <a:lnTo>
                    <a:pt x="0" y="6667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67"/>
                  </a:lnTo>
                  <a:lnTo>
                    <a:pt x="29705" y="14859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2966619" y="7297525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4" h="29209">
                  <a:moveTo>
                    <a:pt x="23050" y="0"/>
                  </a:moveTo>
                  <a:lnTo>
                    <a:pt x="6654" y="0"/>
                  </a:lnTo>
                  <a:lnTo>
                    <a:pt x="0" y="6667"/>
                  </a:lnTo>
                  <a:lnTo>
                    <a:pt x="0" y="22542"/>
                  </a:lnTo>
                  <a:lnTo>
                    <a:pt x="6654" y="29197"/>
                  </a:lnTo>
                  <a:lnTo>
                    <a:pt x="23050" y="29197"/>
                  </a:lnTo>
                  <a:lnTo>
                    <a:pt x="29705" y="22542"/>
                  </a:lnTo>
                  <a:lnTo>
                    <a:pt x="29705" y="14338"/>
                  </a:lnTo>
                  <a:lnTo>
                    <a:pt x="29705" y="6667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2966619" y="7297525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4" h="29209">
                  <a:moveTo>
                    <a:pt x="29705" y="14338"/>
                  </a:moveTo>
                  <a:lnTo>
                    <a:pt x="29705" y="22542"/>
                  </a:lnTo>
                  <a:lnTo>
                    <a:pt x="23050" y="29197"/>
                  </a:lnTo>
                  <a:lnTo>
                    <a:pt x="14858" y="29197"/>
                  </a:lnTo>
                  <a:lnTo>
                    <a:pt x="6654" y="29197"/>
                  </a:lnTo>
                  <a:lnTo>
                    <a:pt x="0" y="22542"/>
                  </a:lnTo>
                  <a:lnTo>
                    <a:pt x="0" y="14338"/>
                  </a:lnTo>
                  <a:lnTo>
                    <a:pt x="0" y="6667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67"/>
                  </a:lnTo>
                  <a:lnTo>
                    <a:pt x="29705" y="14338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2966619" y="733850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050" y="0"/>
                  </a:moveTo>
                  <a:lnTo>
                    <a:pt x="6654" y="0"/>
                  </a:lnTo>
                  <a:lnTo>
                    <a:pt x="0" y="6654"/>
                  </a:lnTo>
                  <a:lnTo>
                    <a:pt x="0" y="23063"/>
                  </a:lnTo>
                  <a:lnTo>
                    <a:pt x="6654" y="29717"/>
                  </a:lnTo>
                  <a:lnTo>
                    <a:pt x="23050" y="29717"/>
                  </a:lnTo>
                  <a:lnTo>
                    <a:pt x="29705" y="23063"/>
                  </a:lnTo>
                  <a:lnTo>
                    <a:pt x="29705" y="14858"/>
                  </a:lnTo>
                  <a:lnTo>
                    <a:pt x="29705" y="6654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2966619" y="733850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9705" y="14858"/>
                  </a:moveTo>
                  <a:lnTo>
                    <a:pt x="29705" y="23063"/>
                  </a:lnTo>
                  <a:lnTo>
                    <a:pt x="23050" y="29717"/>
                  </a:lnTo>
                  <a:lnTo>
                    <a:pt x="14858" y="29717"/>
                  </a:lnTo>
                  <a:lnTo>
                    <a:pt x="6654" y="29717"/>
                  </a:lnTo>
                  <a:lnTo>
                    <a:pt x="0" y="23063"/>
                  </a:lnTo>
                  <a:lnTo>
                    <a:pt x="0" y="14858"/>
                  </a:lnTo>
                  <a:lnTo>
                    <a:pt x="0" y="6654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54"/>
                  </a:lnTo>
                  <a:lnTo>
                    <a:pt x="29705" y="14858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082899" y="7328255"/>
              <a:ext cx="58419" cy="139700"/>
            </a:xfrm>
            <a:custGeom>
              <a:avLst/>
              <a:gdLst/>
              <a:ahLst/>
              <a:cxnLst/>
              <a:rect l="l" t="t" r="r" b="b"/>
              <a:pathLst>
                <a:path w="58419" h="139700">
                  <a:moveTo>
                    <a:pt x="57873" y="24079"/>
                  </a:moveTo>
                  <a:lnTo>
                    <a:pt x="20485" y="24079"/>
                  </a:lnTo>
                  <a:lnTo>
                    <a:pt x="20485" y="14858"/>
                  </a:lnTo>
                  <a:lnTo>
                    <a:pt x="57873" y="14858"/>
                  </a:lnTo>
                  <a:lnTo>
                    <a:pt x="57873" y="24079"/>
                  </a:lnTo>
                  <a:close/>
                </a:path>
                <a:path w="58419" h="139700">
                  <a:moveTo>
                    <a:pt x="45580" y="33299"/>
                  </a:moveTo>
                  <a:lnTo>
                    <a:pt x="32778" y="33299"/>
                  </a:lnTo>
                  <a:lnTo>
                    <a:pt x="32778" y="24066"/>
                  </a:lnTo>
                  <a:lnTo>
                    <a:pt x="45580" y="24066"/>
                  </a:lnTo>
                  <a:lnTo>
                    <a:pt x="45580" y="33299"/>
                  </a:lnTo>
                  <a:close/>
                </a:path>
                <a:path w="58419" h="139700">
                  <a:moveTo>
                    <a:pt x="45580" y="139331"/>
                  </a:moveTo>
                  <a:lnTo>
                    <a:pt x="32778" y="139331"/>
                  </a:lnTo>
                  <a:lnTo>
                    <a:pt x="32778" y="85547"/>
                  </a:lnTo>
                  <a:lnTo>
                    <a:pt x="45580" y="85547"/>
                  </a:lnTo>
                  <a:lnTo>
                    <a:pt x="45580" y="139331"/>
                  </a:lnTo>
                  <a:close/>
                </a:path>
                <a:path w="58419" h="139700">
                  <a:moveTo>
                    <a:pt x="53771" y="43040"/>
                  </a:moveTo>
                  <a:lnTo>
                    <a:pt x="24574" y="43040"/>
                  </a:lnTo>
                  <a:lnTo>
                    <a:pt x="24574" y="33299"/>
                  </a:lnTo>
                  <a:lnTo>
                    <a:pt x="53771" y="33299"/>
                  </a:lnTo>
                  <a:lnTo>
                    <a:pt x="53771" y="43040"/>
                  </a:lnTo>
                  <a:close/>
                </a:path>
                <a:path w="58419" h="139700">
                  <a:moveTo>
                    <a:pt x="53771" y="48145"/>
                  </a:moveTo>
                  <a:lnTo>
                    <a:pt x="24574" y="48145"/>
                  </a:lnTo>
                  <a:lnTo>
                    <a:pt x="24574" y="43040"/>
                  </a:lnTo>
                  <a:lnTo>
                    <a:pt x="53771" y="43040"/>
                  </a:lnTo>
                  <a:lnTo>
                    <a:pt x="53771" y="48145"/>
                  </a:lnTo>
                  <a:close/>
                </a:path>
                <a:path w="58419" h="139700">
                  <a:moveTo>
                    <a:pt x="57873" y="63512"/>
                  </a:moveTo>
                  <a:lnTo>
                    <a:pt x="14338" y="63512"/>
                  </a:lnTo>
                  <a:lnTo>
                    <a:pt x="14338" y="48145"/>
                  </a:lnTo>
                  <a:lnTo>
                    <a:pt x="57873" y="48145"/>
                  </a:lnTo>
                  <a:lnTo>
                    <a:pt x="57873" y="63512"/>
                  </a:lnTo>
                  <a:close/>
                </a:path>
                <a:path w="58419" h="139700">
                  <a:moveTo>
                    <a:pt x="57873" y="85547"/>
                  </a:moveTo>
                  <a:lnTo>
                    <a:pt x="9220" y="85547"/>
                  </a:lnTo>
                  <a:lnTo>
                    <a:pt x="9220" y="63525"/>
                  </a:lnTo>
                  <a:lnTo>
                    <a:pt x="57873" y="63525"/>
                  </a:lnTo>
                  <a:lnTo>
                    <a:pt x="57873" y="85547"/>
                  </a:lnTo>
                  <a:close/>
                </a:path>
                <a:path w="58419" h="139700">
                  <a:moveTo>
                    <a:pt x="46088" y="14858"/>
                  </a:moveTo>
                  <a:lnTo>
                    <a:pt x="32778" y="14858"/>
                  </a:lnTo>
                  <a:lnTo>
                    <a:pt x="32778" y="11785"/>
                  </a:lnTo>
                  <a:lnTo>
                    <a:pt x="46088" y="11785"/>
                  </a:lnTo>
                  <a:lnTo>
                    <a:pt x="46088" y="14858"/>
                  </a:lnTo>
                  <a:close/>
                </a:path>
                <a:path w="58419" h="139700">
                  <a:moveTo>
                    <a:pt x="20993" y="121411"/>
                  </a:moveTo>
                  <a:lnTo>
                    <a:pt x="0" y="121411"/>
                  </a:lnTo>
                  <a:lnTo>
                    <a:pt x="0" y="111163"/>
                  </a:lnTo>
                  <a:lnTo>
                    <a:pt x="20993" y="111163"/>
                  </a:lnTo>
                  <a:lnTo>
                    <a:pt x="20993" y="121411"/>
                  </a:lnTo>
                  <a:close/>
                </a:path>
                <a:path w="58419" h="139700">
                  <a:moveTo>
                    <a:pt x="32778" y="139331"/>
                  </a:moveTo>
                  <a:lnTo>
                    <a:pt x="0" y="139331"/>
                  </a:lnTo>
                  <a:lnTo>
                    <a:pt x="0" y="126530"/>
                  </a:lnTo>
                  <a:lnTo>
                    <a:pt x="32778" y="126530"/>
                  </a:lnTo>
                  <a:lnTo>
                    <a:pt x="32778" y="139331"/>
                  </a:lnTo>
                  <a:close/>
                </a:path>
                <a:path w="58419" h="139700">
                  <a:moveTo>
                    <a:pt x="5626" y="111163"/>
                  </a:moveTo>
                  <a:lnTo>
                    <a:pt x="0" y="111163"/>
                  </a:lnTo>
                  <a:lnTo>
                    <a:pt x="0" y="0"/>
                  </a:lnTo>
                  <a:lnTo>
                    <a:pt x="5626" y="0"/>
                  </a:lnTo>
                  <a:lnTo>
                    <a:pt x="5626" y="111163"/>
                  </a:lnTo>
                  <a:close/>
                </a:path>
                <a:path w="58419" h="139700">
                  <a:moveTo>
                    <a:pt x="25095" y="126530"/>
                  </a:moveTo>
                  <a:lnTo>
                    <a:pt x="0" y="126530"/>
                  </a:lnTo>
                  <a:lnTo>
                    <a:pt x="0" y="121412"/>
                  </a:lnTo>
                  <a:lnTo>
                    <a:pt x="25095" y="121412"/>
                  </a:lnTo>
                  <a:lnTo>
                    <a:pt x="25095" y="126530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138728" y="76028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20" y="0"/>
                  </a:moveTo>
                  <a:lnTo>
                    <a:pt x="0" y="0"/>
                  </a:lnTo>
                  <a:lnTo>
                    <a:pt x="0" y="9220"/>
                  </a:lnTo>
                  <a:lnTo>
                    <a:pt x="9220" y="9220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138728" y="76028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20" y="9220"/>
                  </a:moveTo>
                  <a:lnTo>
                    <a:pt x="0" y="9220"/>
                  </a:lnTo>
                  <a:lnTo>
                    <a:pt x="0" y="0"/>
                  </a:lnTo>
                  <a:lnTo>
                    <a:pt x="9220" y="0"/>
                  </a:lnTo>
                  <a:lnTo>
                    <a:pt x="9220" y="9220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162807" y="76028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20" y="0"/>
                  </a:moveTo>
                  <a:lnTo>
                    <a:pt x="0" y="0"/>
                  </a:lnTo>
                  <a:lnTo>
                    <a:pt x="0" y="9220"/>
                  </a:lnTo>
                  <a:lnTo>
                    <a:pt x="9220" y="9220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147948" y="758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20" y="0"/>
                  </a:moveTo>
                  <a:lnTo>
                    <a:pt x="0" y="0"/>
                  </a:lnTo>
                  <a:lnTo>
                    <a:pt x="0" y="9220"/>
                  </a:lnTo>
                  <a:lnTo>
                    <a:pt x="9220" y="9220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147948" y="758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20" y="9220"/>
                  </a:moveTo>
                  <a:lnTo>
                    <a:pt x="0" y="9220"/>
                  </a:lnTo>
                  <a:lnTo>
                    <a:pt x="0" y="0"/>
                  </a:lnTo>
                  <a:lnTo>
                    <a:pt x="9220" y="0"/>
                  </a:lnTo>
                  <a:lnTo>
                    <a:pt x="9220" y="9220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2956883" y="7189965"/>
              <a:ext cx="48895" cy="885190"/>
            </a:xfrm>
            <a:custGeom>
              <a:avLst/>
              <a:gdLst/>
              <a:ahLst/>
              <a:cxnLst/>
              <a:rect l="l" t="t" r="r" b="b"/>
              <a:pathLst>
                <a:path w="48894" h="885190">
                  <a:moveTo>
                    <a:pt x="29718" y="4089"/>
                  </a:moveTo>
                  <a:lnTo>
                    <a:pt x="29718" y="6642"/>
                  </a:lnTo>
                  <a:lnTo>
                    <a:pt x="28168" y="8699"/>
                  </a:lnTo>
                  <a:lnTo>
                    <a:pt x="25603" y="8699"/>
                  </a:lnTo>
                  <a:lnTo>
                    <a:pt x="23063" y="8699"/>
                  </a:lnTo>
                  <a:lnTo>
                    <a:pt x="20993" y="6642"/>
                  </a:lnTo>
                  <a:lnTo>
                    <a:pt x="20993" y="4089"/>
                  </a:lnTo>
                  <a:lnTo>
                    <a:pt x="20993" y="2044"/>
                  </a:lnTo>
                  <a:lnTo>
                    <a:pt x="23063" y="0"/>
                  </a:lnTo>
                  <a:lnTo>
                    <a:pt x="25603" y="0"/>
                  </a:lnTo>
                  <a:lnTo>
                    <a:pt x="28168" y="0"/>
                  </a:lnTo>
                  <a:lnTo>
                    <a:pt x="29718" y="2044"/>
                  </a:lnTo>
                  <a:lnTo>
                    <a:pt x="29718" y="4089"/>
                  </a:lnTo>
                </a:path>
                <a:path w="48894" h="885190">
                  <a:moveTo>
                    <a:pt x="29718" y="198234"/>
                  </a:moveTo>
                  <a:lnTo>
                    <a:pt x="29718" y="200266"/>
                  </a:lnTo>
                  <a:lnTo>
                    <a:pt x="28168" y="202323"/>
                  </a:lnTo>
                  <a:lnTo>
                    <a:pt x="25603" y="202323"/>
                  </a:lnTo>
                  <a:lnTo>
                    <a:pt x="23063" y="202323"/>
                  </a:lnTo>
                  <a:lnTo>
                    <a:pt x="20993" y="200266"/>
                  </a:lnTo>
                  <a:lnTo>
                    <a:pt x="20993" y="198234"/>
                  </a:lnTo>
                  <a:lnTo>
                    <a:pt x="20993" y="195668"/>
                  </a:lnTo>
                  <a:lnTo>
                    <a:pt x="23063" y="193611"/>
                  </a:lnTo>
                  <a:lnTo>
                    <a:pt x="25603" y="193611"/>
                  </a:lnTo>
                  <a:lnTo>
                    <a:pt x="28168" y="193611"/>
                  </a:lnTo>
                  <a:lnTo>
                    <a:pt x="29718" y="195668"/>
                  </a:lnTo>
                  <a:lnTo>
                    <a:pt x="29718" y="198234"/>
                  </a:lnTo>
                </a:path>
                <a:path w="48894" h="885190">
                  <a:moveTo>
                    <a:pt x="48666" y="884631"/>
                  </a:moveTo>
                  <a:lnTo>
                    <a:pt x="0" y="884631"/>
                  </a:lnTo>
                  <a:lnTo>
                    <a:pt x="0" y="706361"/>
                  </a:lnTo>
                  <a:lnTo>
                    <a:pt x="48666" y="706361"/>
                  </a:lnTo>
                  <a:lnTo>
                    <a:pt x="48666" y="88463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2966619" y="790965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050" y="0"/>
                  </a:moveTo>
                  <a:lnTo>
                    <a:pt x="6654" y="0"/>
                  </a:lnTo>
                  <a:lnTo>
                    <a:pt x="0" y="6642"/>
                  </a:lnTo>
                  <a:lnTo>
                    <a:pt x="0" y="23050"/>
                  </a:lnTo>
                  <a:lnTo>
                    <a:pt x="6654" y="29705"/>
                  </a:lnTo>
                  <a:lnTo>
                    <a:pt x="23050" y="29705"/>
                  </a:lnTo>
                  <a:lnTo>
                    <a:pt x="29705" y="23050"/>
                  </a:lnTo>
                  <a:lnTo>
                    <a:pt x="29705" y="14846"/>
                  </a:lnTo>
                  <a:lnTo>
                    <a:pt x="29705" y="6642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2966619" y="790965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9705" y="14846"/>
                  </a:moveTo>
                  <a:lnTo>
                    <a:pt x="29705" y="23050"/>
                  </a:lnTo>
                  <a:lnTo>
                    <a:pt x="23050" y="29705"/>
                  </a:lnTo>
                  <a:lnTo>
                    <a:pt x="14858" y="29705"/>
                  </a:lnTo>
                  <a:lnTo>
                    <a:pt x="6654" y="29705"/>
                  </a:lnTo>
                  <a:lnTo>
                    <a:pt x="0" y="23050"/>
                  </a:lnTo>
                  <a:lnTo>
                    <a:pt x="0" y="14846"/>
                  </a:lnTo>
                  <a:lnTo>
                    <a:pt x="0" y="6642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42"/>
                  </a:lnTo>
                  <a:lnTo>
                    <a:pt x="29705" y="14846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351308" y="802900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50" y="0"/>
                  </a:moveTo>
                  <a:lnTo>
                    <a:pt x="6654" y="0"/>
                  </a:lnTo>
                  <a:lnTo>
                    <a:pt x="0" y="6654"/>
                  </a:lnTo>
                  <a:lnTo>
                    <a:pt x="0" y="23050"/>
                  </a:lnTo>
                  <a:lnTo>
                    <a:pt x="6654" y="29705"/>
                  </a:lnTo>
                  <a:lnTo>
                    <a:pt x="23050" y="29705"/>
                  </a:lnTo>
                  <a:lnTo>
                    <a:pt x="29705" y="23050"/>
                  </a:lnTo>
                  <a:lnTo>
                    <a:pt x="29705" y="14858"/>
                  </a:lnTo>
                  <a:lnTo>
                    <a:pt x="29705" y="6654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351308" y="802900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05" y="14858"/>
                  </a:moveTo>
                  <a:lnTo>
                    <a:pt x="29705" y="23050"/>
                  </a:lnTo>
                  <a:lnTo>
                    <a:pt x="23050" y="29705"/>
                  </a:lnTo>
                  <a:lnTo>
                    <a:pt x="14858" y="29705"/>
                  </a:lnTo>
                  <a:lnTo>
                    <a:pt x="6654" y="29705"/>
                  </a:lnTo>
                  <a:lnTo>
                    <a:pt x="0" y="23050"/>
                  </a:lnTo>
                  <a:lnTo>
                    <a:pt x="0" y="14858"/>
                  </a:lnTo>
                  <a:lnTo>
                    <a:pt x="0" y="6654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54"/>
                  </a:lnTo>
                  <a:lnTo>
                    <a:pt x="29705" y="14858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351308" y="806895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50" y="0"/>
                  </a:moveTo>
                  <a:lnTo>
                    <a:pt x="6654" y="0"/>
                  </a:lnTo>
                  <a:lnTo>
                    <a:pt x="0" y="6667"/>
                  </a:lnTo>
                  <a:lnTo>
                    <a:pt x="0" y="23063"/>
                  </a:lnTo>
                  <a:lnTo>
                    <a:pt x="6654" y="29730"/>
                  </a:lnTo>
                  <a:lnTo>
                    <a:pt x="23050" y="29730"/>
                  </a:lnTo>
                  <a:lnTo>
                    <a:pt x="29705" y="23063"/>
                  </a:lnTo>
                  <a:lnTo>
                    <a:pt x="29705" y="14871"/>
                  </a:lnTo>
                  <a:lnTo>
                    <a:pt x="29705" y="6667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351308" y="806895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05" y="14871"/>
                  </a:moveTo>
                  <a:lnTo>
                    <a:pt x="29705" y="23063"/>
                  </a:lnTo>
                  <a:lnTo>
                    <a:pt x="23050" y="29730"/>
                  </a:lnTo>
                  <a:lnTo>
                    <a:pt x="14858" y="29730"/>
                  </a:lnTo>
                  <a:lnTo>
                    <a:pt x="6654" y="29730"/>
                  </a:lnTo>
                  <a:lnTo>
                    <a:pt x="0" y="23063"/>
                  </a:lnTo>
                  <a:lnTo>
                    <a:pt x="0" y="14871"/>
                  </a:lnTo>
                  <a:lnTo>
                    <a:pt x="0" y="6667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67"/>
                  </a:lnTo>
                  <a:lnTo>
                    <a:pt x="29705" y="14871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351308" y="810892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50" y="0"/>
                  </a:moveTo>
                  <a:lnTo>
                    <a:pt x="6654" y="0"/>
                  </a:lnTo>
                  <a:lnTo>
                    <a:pt x="0" y="6642"/>
                  </a:lnTo>
                  <a:lnTo>
                    <a:pt x="0" y="23050"/>
                  </a:lnTo>
                  <a:lnTo>
                    <a:pt x="6654" y="29705"/>
                  </a:lnTo>
                  <a:lnTo>
                    <a:pt x="23050" y="29705"/>
                  </a:lnTo>
                  <a:lnTo>
                    <a:pt x="29705" y="23050"/>
                  </a:lnTo>
                  <a:lnTo>
                    <a:pt x="29705" y="14846"/>
                  </a:lnTo>
                  <a:lnTo>
                    <a:pt x="29705" y="6642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351308" y="810892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05" y="14846"/>
                  </a:moveTo>
                  <a:lnTo>
                    <a:pt x="29705" y="23050"/>
                  </a:lnTo>
                  <a:lnTo>
                    <a:pt x="23050" y="29705"/>
                  </a:lnTo>
                  <a:lnTo>
                    <a:pt x="14858" y="29705"/>
                  </a:lnTo>
                  <a:lnTo>
                    <a:pt x="6654" y="29705"/>
                  </a:lnTo>
                  <a:lnTo>
                    <a:pt x="0" y="23050"/>
                  </a:lnTo>
                  <a:lnTo>
                    <a:pt x="0" y="14846"/>
                  </a:lnTo>
                  <a:lnTo>
                    <a:pt x="0" y="6642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42"/>
                  </a:lnTo>
                  <a:lnTo>
                    <a:pt x="29705" y="14846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2966619" y="7951141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4" h="29209">
                  <a:moveTo>
                    <a:pt x="23050" y="0"/>
                  </a:moveTo>
                  <a:lnTo>
                    <a:pt x="6654" y="0"/>
                  </a:lnTo>
                  <a:lnTo>
                    <a:pt x="0" y="6667"/>
                  </a:lnTo>
                  <a:lnTo>
                    <a:pt x="0" y="22555"/>
                  </a:lnTo>
                  <a:lnTo>
                    <a:pt x="6654" y="29197"/>
                  </a:lnTo>
                  <a:lnTo>
                    <a:pt x="23050" y="29197"/>
                  </a:lnTo>
                  <a:lnTo>
                    <a:pt x="29705" y="22555"/>
                  </a:lnTo>
                  <a:lnTo>
                    <a:pt x="29705" y="14350"/>
                  </a:lnTo>
                  <a:lnTo>
                    <a:pt x="29705" y="6667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2966619" y="7951141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4" h="29209">
                  <a:moveTo>
                    <a:pt x="29705" y="14350"/>
                  </a:moveTo>
                  <a:lnTo>
                    <a:pt x="29705" y="22555"/>
                  </a:lnTo>
                  <a:lnTo>
                    <a:pt x="23050" y="29197"/>
                  </a:lnTo>
                  <a:lnTo>
                    <a:pt x="14858" y="29197"/>
                  </a:lnTo>
                  <a:lnTo>
                    <a:pt x="6654" y="29197"/>
                  </a:lnTo>
                  <a:lnTo>
                    <a:pt x="0" y="22555"/>
                  </a:lnTo>
                  <a:lnTo>
                    <a:pt x="0" y="14350"/>
                  </a:lnTo>
                  <a:lnTo>
                    <a:pt x="0" y="6667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67"/>
                  </a:lnTo>
                  <a:lnTo>
                    <a:pt x="29705" y="14350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2966619" y="799213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050" y="0"/>
                  </a:moveTo>
                  <a:lnTo>
                    <a:pt x="6654" y="0"/>
                  </a:lnTo>
                  <a:lnTo>
                    <a:pt x="0" y="6642"/>
                  </a:lnTo>
                  <a:lnTo>
                    <a:pt x="0" y="23050"/>
                  </a:lnTo>
                  <a:lnTo>
                    <a:pt x="6654" y="29705"/>
                  </a:lnTo>
                  <a:lnTo>
                    <a:pt x="23050" y="29705"/>
                  </a:lnTo>
                  <a:lnTo>
                    <a:pt x="29705" y="23050"/>
                  </a:lnTo>
                  <a:lnTo>
                    <a:pt x="29705" y="14846"/>
                  </a:lnTo>
                  <a:lnTo>
                    <a:pt x="29705" y="6642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2966619" y="799213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9705" y="14846"/>
                  </a:moveTo>
                  <a:lnTo>
                    <a:pt x="29705" y="23050"/>
                  </a:lnTo>
                  <a:lnTo>
                    <a:pt x="23050" y="29705"/>
                  </a:lnTo>
                  <a:lnTo>
                    <a:pt x="14858" y="29705"/>
                  </a:lnTo>
                  <a:lnTo>
                    <a:pt x="6654" y="29705"/>
                  </a:lnTo>
                  <a:lnTo>
                    <a:pt x="0" y="23050"/>
                  </a:lnTo>
                  <a:lnTo>
                    <a:pt x="0" y="14846"/>
                  </a:lnTo>
                  <a:lnTo>
                    <a:pt x="0" y="6642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42"/>
                  </a:lnTo>
                  <a:lnTo>
                    <a:pt x="29705" y="14846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2966619" y="803309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050" y="0"/>
                  </a:moveTo>
                  <a:lnTo>
                    <a:pt x="6654" y="0"/>
                  </a:lnTo>
                  <a:lnTo>
                    <a:pt x="0" y="6654"/>
                  </a:lnTo>
                  <a:lnTo>
                    <a:pt x="0" y="23063"/>
                  </a:lnTo>
                  <a:lnTo>
                    <a:pt x="6654" y="29705"/>
                  </a:lnTo>
                  <a:lnTo>
                    <a:pt x="23050" y="29705"/>
                  </a:lnTo>
                  <a:lnTo>
                    <a:pt x="29705" y="23063"/>
                  </a:lnTo>
                  <a:lnTo>
                    <a:pt x="29705" y="14859"/>
                  </a:lnTo>
                  <a:lnTo>
                    <a:pt x="29705" y="6654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2966619" y="803309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9705" y="14859"/>
                  </a:moveTo>
                  <a:lnTo>
                    <a:pt x="29705" y="23063"/>
                  </a:lnTo>
                  <a:lnTo>
                    <a:pt x="23050" y="29705"/>
                  </a:lnTo>
                  <a:lnTo>
                    <a:pt x="14858" y="29705"/>
                  </a:lnTo>
                  <a:lnTo>
                    <a:pt x="6654" y="29705"/>
                  </a:lnTo>
                  <a:lnTo>
                    <a:pt x="0" y="23063"/>
                  </a:lnTo>
                  <a:lnTo>
                    <a:pt x="0" y="14859"/>
                  </a:lnTo>
                  <a:lnTo>
                    <a:pt x="0" y="6654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54"/>
                  </a:lnTo>
                  <a:lnTo>
                    <a:pt x="29705" y="14859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2952781" y="7401501"/>
              <a:ext cx="1040130" cy="1147445"/>
            </a:xfrm>
            <a:custGeom>
              <a:avLst/>
              <a:gdLst/>
              <a:ahLst/>
              <a:cxnLst/>
              <a:rect l="l" t="t" r="r" b="b"/>
              <a:pathLst>
                <a:path w="1040129" h="1147445">
                  <a:moveTo>
                    <a:pt x="33820" y="487654"/>
                  </a:moveTo>
                  <a:lnTo>
                    <a:pt x="33820" y="489699"/>
                  </a:lnTo>
                  <a:lnTo>
                    <a:pt x="32270" y="491756"/>
                  </a:lnTo>
                  <a:lnTo>
                    <a:pt x="29705" y="491756"/>
                  </a:lnTo>
                  <a:lnTo>
                    <a:pt x="27165" y="491756"/>
                  </a:lnTo>
                  <a:lnTo>
                    <a:pt x="25095" y="489699"/>
                  </a:lnTo>
                  <a:lnTo>
                    <a:pt x="25095" y="487654"/>
                  </a:lnTo>
                  <a:lnTo>
                    <a:pt x="25095" y="485101"/>
                  </a:lnTo>
                  <a:lnTo>
                    <a:pt x="27165" y="483044"/>
                  </a:lnTo>
                  <a:lnTo>
                    <a:pt x="29705" y="483044"/>
                  </a:lnTo>
                  <a:lnTo>
                    <a:pt x="32270" y="483044"/>
                  </a:lnTo>
                  <a:lnTo>
                    <a:pt x="33820" y="485101"/>
                  </a:lnTo>
                  <a:lnTo>
                    <a:pt x="33820" y="487654"/>
                  </a:lnTo>
                </a:path>
                <a:path w="1040129" h="1147445">
                  <a:moveTo>
                    <a:pt x="33820" y="681291"/>
                  </a:moveTo>
                  <a:lnTo>
                    <a:pt x="33820" y="683844"/>
                  </a:lnTo>
                  <a:lnTo>
                    <a:pt x="32270" y="685901"/>
                  </a:lnTo>
                  <a:lnTo>
                    <a:pt x="29705" y="685901"/>
                  </a:lnTo>
                  <a:lnTo>
                    <a:pt x="27165" y="685901"/>
                  </a:lnTo>
                  <a:lnTo>
                    <a:pt x="25095" y="683844"/>
                  </a:lnTo>
                  <a:lnTo>
                    <a:pt x="25095" y="681291"/>
                  </a:lnTo>
                  <a:lnTo>
                    <a:pt x="25095" y="678713"/>
                  </a:lnTo>
                  <a:lnTo>
                    <a:pt x="27165" y="676681"/>
                  </a:lnTo>
                  <a:lnTo>
                    <a:pt x="29705" y="676681"/>
                  </a:lnTo>
                  <a:lnTo>
                    <a:pt x="32270" y="676681"/>
                  </a:lnTo>
                  <a:lnTo>
                    <a:pt x="33820" y="678713"/>
                  </a:lnTo>
                  <a:lnTo>
                    <a:pt x="33820" y="681291"/>
                  </a:lnTo>
                </a:path>
                <a:path w="1040129" h="1147445">
                  <a:moveTo>
                    <a:pt x="84518" y="501497"/>
                  </a:moveTo>
                  <a:lnTo>
                    <a:pt x="107581" y="501497"/>
                  </a:lnTo>
                </a:path>
                <a:path w="1040129" h="1147445">
                  <a:moveTo>
                    <a:pt x="84518" y="510705"/>
                  </a:moveTo>
                  <a:lnTo>
                    <a:pt x="107581" y="510705"/>
                  </a:lnTo>
                </a:path>
                <a:path w="1040129" h="1147445">
                  <a:moveTo>
                    <a:pt x="84518" y="520458"/>
                  </a:moveTo>
                  <a:lnTo>
                    <a:pt x="107581" y="520458"/>
                  </a:lnTo>
                </a:path>
                <a:path w="1040129" h="1147445">
                  <a:moveTo>
                    <a:pt x="84518" y="529666"/>
                  </a:moveTo>
                  <a:lnTo>
                    <a:pt x="107581" y="529666"/>
                  </a:lnTo>
                </a:path>
                <a:path w="1040129" h="1147445">
                  <a:moveTo>
                    <a:pt x="84518" y="539394"/>
                  </a:moveTo>
                  <a:lnTo>
                    <a:pt x="107581" y="539394"/>
                  </a:lnTo>
                </a:path>
                <a:path w="1040129" h="1147445">
                  <a:moveTo>
                    <a:pt x="84518" y="549135"/>
                  </a:moveTo>
                  <a:lnTo>
                    <a:pt x="107581" y="549135"/>
                  </a:lnTo>
                </a:path>
                <a:path w="1040129" h="1147445">
                  <a:moveTo>
                    <a:pt x="84518" y="558342"/>
                  </a:moveTo>
                  <a:lnTo>
                    <a:pt x="107581" y="558342"/>
                  </a:lnTo>
                </a:path>
                <a:path w="1040129" h="1147445">
                  <a:moveTo>
                    <a:pt x="84518" y="568083"/>
                  </a:moveTo>
                  <a:lnTo>
                    <a:pt x="107581" y="568083"/>
                  </a:lnTo>
                </a:path>
                <a:path w="1040129" h="1147445">
                  <a:moveTo>
                    <a:pt x="84518" y="577291"/>
                  </a:moveTo>
                  <a:lnTo>
                    <a:pt x="107581" y="577291"/>
                  </a:lnTo>
                </a:path>
                <a:path w="1040129" h="1147445">
                  <a:moveTo>
                    <a:pt x="84518" y="587032"/>
                  </a:moveTo>
                  <a:lnTo>
                    <a:pt x="107581" y="587032"/>
                  </a:lnTo>
                </a:path>
                <a:path w="1040129" h="1147445">
                  <a:moveTo>
                    <a:pt x="84518" y="596252"/>
                  </a:moveTo>
                  <a:lnTo>
                    <a:pt x="107581" y="596252"/>
                  </a:lnTo>
                </a:path>
                <a:path w="1040129" h="1147445">
                  <a:moveTo>
                    <a:pt x="84518" y="605993"/>
                  </a:moveTo>
                  <a:lnTo>
                    <a:pt x="107581" y="605993"/>
                  </a:lnTo>
                </a:path>
                <a:path w="1040129" h="1147445">
                  <a:moveTo>
                    <a:pt x="84518" y="615721"/>
                  </a:moveTo>
                  <a:lnTo>
                    <a:pt x="107581" y="615721"/>
                  </a:lnTo>
                </a:path>
                <a:path w="1040129" h="1147445">
                  <a:moveTo>
                    <a:pt x="84518" y="624941"/>
                  </a:moveTo>
                  <a:lnTo>
                    <a:pt x="107581" y="624941"/>
                  </a:lnTo>
                </a:path>
                <a:path w="1040129" h="1147445">
                  <a:moveTo>
                    <a:pt x="84518" y="634669"/>
                  </a:moveTo>
                  <a:lnTo>
                    <a:pt x="107581" y="634669"/>
                  </a:lnTo>
                </a:path>
                <a:path w="1040129" h="1147445">
                  <a:moveTo>
                    <a:pt x="84518" y="643902"/>
                  </a:moveTo>
                  <a:lnTo>
                    <a:pt x="107581" y="643902"/>
                  </a:lnTo>
                </a:path>
                <a:path w="1040129" h="1147445">
                  <a:moveTo>
                    <a:pt x="84518" y="653618"/>
                  </a:moveTo>
                  <a:lnTo>
                    <a:pt x="107581" y="653618"/>
                  </a:lnTo>
                </a:path>
                <a:path w="1040129" h="1147445">
                  <a:moveTo>
                    <a:pt x="84518" y="662851"/>
                  </a:moveTo>
                  <a:lnTo>
                    <a:pt x="107581" y="662851"/>
                  </a:lnTo>
                </a:path>
                <a:path w="1040129" h="1147445">
                  <a:moveTo>
                    <a:pt x="118846" y="501497"/>
                  </a:moveTo>
                  <a:lnTo>
                    <a:pt x="141897" y="501497"/>
                  </a:lnTo>
                </a:path>
                <a:path w="1040129" h="1147445">
                  <a:moveTo>
                    <a:pt x="118846" y="510705"/>
                  </a:moveTo>
                  <a:lnTo>
                    <a:pt x="141897" y="510705"/>
                  </a:lnTo>
                </a:path>
                <a:path w="1040129" h="1147445">
                  <a:moveTo>
                    <a:pt x="118846" y="520458"/>
                  </a:moveTo>
                  <a:lnTo>
                    <a:pt x="141897" y="520458"/>
                  </a:lnTo>
                </a:path>
                <a:path w="1040129" h="1147445">
                  <a:moveTo>
                    <a:pt x="118846" y="529666"/>
                  </a:moveTo>
                  <a:lnTo>
                    <a:pt x="141897" y="529666"/>
                  </a:lnTo>
                </a:path>
                <a:path w="1040129" h="1147445">
                  <a:moveTo>
                    <a:pt x="118846" y="539394"/>
                  </a:moveTo>
                  <a:lnTo>
                    <a:pt x="141897" y="539394"/>
                  </a:lnTo>
                </a:path>
                <a:path w="1040129" h="1147445">
                  <a:moveTo>
                    <a:pt x="118846" y="549135"/>
                  </a:moveTo>
                  <a:lnTo>
                    <a:pt x="141897" y="549135"/>
                  </a:lnTo>
                </a:path>
                <a:path w="1040129" h="1147445">
                  <a:moveTo>
                    <a:pt x="118846" y="558342"/>
                  </a:moveTo>
                  <a:lnTo>
                    <a:pt x="141897" y="558342"/>
                  </a:lnTo>
                </a:path>
                <a:path w="1040129" h="1147445">
                  <a:moveTo>
                    <a:pt x="118846" y="568083"/>
                  </a:moveTo>
                  <a:lnTo>
                    <a:pt x="141897" y="568083"/>
                  </a:lnTo>
                </a:path>
                <a:path w="1040129" h="1147445">
                  <a:moveTo>
                    <a:pt x="118846" y="577291"/>
                  </a:moveTo>
                  <a:lnTo>
                    <a:pt x="141897" y="577291"/>
                  </a:lnTo>
                </a:path>
                <a:path w="1040129" h="1147445">
                  <a:moveTo>
                    <a:pt x="118846" y="587032"/>
                  </a:moveTo>
                  <a:lnTo>
                    <a:pt x="141897" y="587032"/>
                  </a:lnTo>
                </a:path>
                <a:path w="1040129" h="1147445">
                  <a:moveTo>
                    <a:pt x="118846" y="596252"/>
                  </a:moveTo>
                  <a:lnTo>
                    <a:pt x="141897" y="596252"/>
                  </a:lnTo>
                </a:path>
                <a:path w="1040129" h="1147445">
                  <a:moveTo>
                    <a:pt x="118846" y="605993"/>
                  </a:moveTo>
                  <a:lnTo>
                    <a:pt x="141897" y="605993"/>
                  </a:lnTo>
                </a:path>
                <a:path w="1040129" h="1147445">
                  <a:moveTo>
                    <a:pt x="118846" y="615721"/>
                  </a:moveTo>
                  <a:lnTo>
                    <a:pt x="141897" y="615721"/>
                  </a:lnTo>
                </a:path>
                <a:path w="1040129" h="1147445">
                  <a:moveTo>
                    <a:pt x="118846" y="624941"/>
                  </a:moveTo>
                  <a:lnTo>
                    <a:pt x="141897" y="624941"/>
                  </a:lnTo>
                </a:path>
                <a:path w="1040129" h="1147445">
                  <a:moveTo>
                    <a:pt x="118846" y="634669"/>
                  </a:moveTo>
                  <a:lnTo>
                    <a:pt x="141897" y="634669"/>
                  </a:lnTo>
                </a:path>
                <a:path w="1040129" h="1147445">
                  <a:moveTo>
                    <a:pt x="118846" y="643902"/>
                  </a:moveTo>
                  <a:lnTo>
                    <a:pt x="141897" y="643902"/>
                  </a:lnTo>
                </a:path>
                <a:path w="1040129" h="1147445">
                  <a:moveTo>
                    <a:pt x="118846" y="653618"/>
                  </a:moveTo>
                  <a:lnTo>
                    <a:pt x="141897" y="653618"/>
                  </a:lnTo>
                </a:path>
                <a:path w="1040129" h="1147445">
                  <a:moveTo>
                    <a:pt x="118846" y="662851"/>
                  </a:moveTo>
                  <a:lnTo>
                    <a:pt x="141897" y="662851"/>
                  </a:lnTo>
                </a:path>
                <a:path w="1040129" h="1147445">
                  <a:moveTo>
                    <a:pt x="152641" y="501497"/>
                  </a:moveTo>
                  <a:lnTo>
                    <a:pt x="175704" y="501497"/>
                  </a:lnTo>
                </a:path>
                <a:path w="1040129" h="1147445">
                  <a:moveTo>
                    <a:pt x="152641" y="510705"/>
                  </a:moveTo>
                  <a:lnTo>
                    <a:pt x="175704" y="510705"/>
                  </a:lnTo>
                </a:path>
                <a:path w="1040129" h="1147445">
                  <a:moveTo>
                    <a:pt x="152641" y="520458"/>
                  </a:moveTo>
                  <a:lnTo>
                    <a:pt x="175704" y="520458"/>
                  </a:lnTo>
                </a:path>
                <a:path w="1040129" h="1147445">
                  <a:moveTo>
                    <a:pt x="152641" y="529666"/>
                  </a:moveTo>
                  <a:lnTo>
                    <a:pt x="175704" y="529666"/>
                  </a:lnTo>
                </a:path>
                <a:path w="1040129" h="1147445">
                  <a:moveTo>
                    <a:pt x="152641" y="539394"/>
                  </a:moveTo>
                  <a:lnTo>
                    <a:pt x="175704" y="539394"/>
                  </a:lnTo>
                </a:path>
                <a:path w="1040129" h="1147445">
                  <a:moveTo>
                    <a:pt x="152641" y="549135"/>
                  </a:moveTo>
                  <a:lnTo>
                    <a:pt x="175704" y="549135"/>
                  </a:lnTo>
                </a:path>
                <a:path w="1040129" h="1147445">
                  <a:moveTo>
                    <a:pt x="152641" y="558342"/>
                  </a:moveTo>
                  <a:lnTo>
                    <a:pt x="175704" y="558342"/>
                  </a:lnTo>
                </a:path>
                <a:path w="1040129" h="1147445">
                  <a:moveTo>
                    <a:pt x="152641" y="568083"/>
                  </a:moveTo>
                  <a:lnTo>
                    <a:pt x="175704" y="568083"/>
                  </a:lnTo>
                </a:path>
                <a:path w="1040129" h="1147445">
                  <a:moveTo>
                    <a:pt x="152641" y="577291"/>
                  </a:moveTo>
                  <a:lnTo>
                    <a:pt x="175704" y="577291"/>
                  </a:lnTo>
                </a:path>
                <a:path w="1040129" h="1147445">
                  <a:moveTo>
                    <a:pt x="152641" y="587032"/>
                  </a:moveTo>
                  <a:lnTo>
                    <a:pt x="175704" y="587032"/>
                  </a:lnTo>
                </a:path>
                <a:path w="1040129" h="1147445">
                  <a:moveTo>
                    <a:pt x="152641" y="596252"/>
                  </a:moveTo>
                  <a:lnTo>
                    <a:pt x="175704" y="596252"/>
                  </a:lnTo>
                </a:path>
                <a:path w="1040129" h="1147445">
                  <a:moveTo>
                    <a:pt x="152641" y="605993"/>
                  </a:moveTo>
                  <a:lnTo>
                    <a:pt x="175704" y="605993"/>
                  </a:lnTo>
                </a:path>
                <a:path w="1040129" h="1147445">
                  <a:moveTo>
                    <a:pt x="152641" y="615721"/>
                  </a:moveTo>
                  <a:lnTo>
                    <a:pt x="175704" y="615721"/>
                  </a:lnTo>
                </a:path>
                <a:path w="1040129" h="1147445">
                  <a:moveTo>
                    <a:pt x="152641" y="624941"/>
                  </a:moveTo>
                  <a:lnTo>
                    <a:pt x="175704" y="624941"/>
                  </a:lnTo>
                </a:path>
                <a:path w="1040129" h="1147445">
                  <a:moveTo>
                    <a:pt x="152641" y="634669"/>
                  </a:moveTo>
                  <a:lnTo>
                    <a:pt x="175704" y="634669"/>
                  </a:lnTo>
                </a:path>
                <a:path w="1040129" h="1147445">
                  <a:moveTo>
                    <a:pt x="152641" y="643902"/>
                  </a:moveTo>
                  <a:lnTo>
                    <a:pt x="175704" y="643902"/>
                  </a:lnTo>
                </a:path>
                <a:path w="1040129" h="1147445">
                  <a:moveTo>
                    <a:pt x="152641" y="653618"/>
                  </a:moveTo>
                  <a:lnTo>
                    <a:pt x="175704" y="653618"/>
                  </a:lnTo>
                </a:path>
                <a:path w="1040129" h="1147445">
                  <a:moveTo>
                    <a:pt x="152641" y="662851"/>
                  </a:moveTo>
                  <a:lnTo>
                    <a:pt x="175704" y="662851"/>
                  </a:lnTo>
                </a:path>
                <a:path w="1040129" h="1147445">
                  <a:moveTo>
                    <a:pt x="0" y="1055243"/>
                  </a:moveTo>
                  <a:lnTo>
                    <a:pt x="22542" y="1055243"/>
                  </a:lnTo>
                </a:path>
                <a:path w="1040129" h="1147445">
                  <a:moveTo>
                    <a:pt x="0" y="1064958"/>
                  </a:moveTo>
                  <a:lnTo>
                    <a:pt x="22542" y="1064958"/>
                  </a:lnTo>
                </a:path>
                <a:path w="1040129" h="1147445">
                  <a:moveTo>
                    <a:pt x="0" y="1075207"/>
                  </a:moveTo>
                  <a:lnTo>
                    <a:pt x="22542" y="1075207"/>
                  </a:lnTo>
                </a:path>
                <a:path w="1040129" h="1147445">
                  <a:moveTo>
                    <a:pt x="0" y="1084935"/>
                  </a:moveTo>
                  <a:lnTo>
                    <a:pt x="22542" y="1084935"/>
                  </a:lnTo>
                </a:path>
                <a:path w="1040129" h="1147445">
                  <a:moveTo>
                    <a:pt x="0" y="1094676"/>
                  </a:moveTo>
                  <a:lnTo>
                    <a:pt x="22542" y="1094676"/>
                  </a:lnTo>
                </a:path>
                <a:path w="1040129" h="1147445">
                  <a:moveTo>
                    <a:pt x="0" y="1104392"/>
                  </a:moveTo>
                  <a:lnTo>
                    <a:pt x="22542" y="1104392"/>
                  </a:lnTo>
                </a:path>
                <a:path w="1040129" h="1147445">
                  <a:moveTo>
                    <a:pt x="0" y="1114132"/>
                  </a:moveTo>
                  <a:lnTo>
                    <a:pt x="22542" y="1114132"/>
                  </a:lnTo>
                </a:path>
                <a:path w="1040129" h="1147445">
                  <a:moveTo>
                    <a:pt x="0" y="1124381"/>
                  </a:moveTo>
                  <a:lnTo>
                    <a:pt x="22542" y="1124381"/>
                  </a:lnTo>
                </a:path>
                <a:path w="1040129" h="1147445">
                  <a:moveTo>
                    <a:pt x="33820" y="1055243"/>
                  </a:moveTo>
                  <a:lnTo>
                    <a:pt x="56349" y="1055243"/>
                  </a:lnTo>
                </a:path>
                <a:path w="1040129" h="1147445">
                  <a:moveTo>
                    <a:pt x="33820" y="1064958"/>
                  </a:moveTo>
                  <a:lnTo>
                    <a:pt x="56349" y="1064958"/>
                  </a:lnTo>
                </a:path>
                <a:path w="1040129" h="1147445">
                  <a:moveTo>
                    <a:pt x="33820" y="1075207"/>
                  </a:moveTo>
                  <a:lnTo>
                    <a:pt x="56349" y="1075207"/>
                  </a:lnTo>
                </a:path>
                <a:path w="1040129" h="1147445">
                  <a:moveTo>
                    <a:pt x="33820" y="1084935"/>
                  </a:moveTo>
                  <a:lnTo>
                    <a:pt x="56349" y="1084935"/>
                  </a:lnTo>
                </a:path>
                <a:path w="1040129" h="1147445">
                  <a:moveTo>
                    <a:pt x="33820" y="1094676"/>
                  </a:moveTo>
                  <a:lnTo>
                    <a:pt x="56349" y="1094676"/>
                  </a:lnTo>
                </a:path>
                <a:path w="1040129" h="1147445">
                  <a:moveTo>
                    <a:pt x="33820" y="1104392"/>
                  </a:moveTo>
                  <a:lnTo>
                    <a:pt x="56349" y="1104392"/>
                  </a:lnTo>
                </a:path>
                <a:path w="1040129" h="1147445">
                  <a:moveTo>
                    <a:pt x="33820" y="1114132"/>
                  </a:moveTo>
                  <a:lnTo>
                    <a:pt x="56349" y="1114132"/>
                  </a:lnTo>
                </a:path>
                <a:path w="1040129" h="1147445">
                  <a:moveTo>
                    <a:pt x="33820" y="1124381"/>
                  </a:moveTo>
                  <a:lnTo>
                    <a:pt x="56349" y="1124381"/>
                  </a:lnTo>
                </a:path>
                <a:path w="1040129" h="1147445">
                  <a:moveTo>
                    <a:pt x="67627" y="1055243"/>
                  </a:moveTo>
                  <a:lnTo>
                    <a:pt x="89636" y="1055243"/>
                  </a:lnTo>
                </a:path>
                <a:path w="1040129" h="1147445">
                  <a:moveTo>
                    <a:pt x="67627" y="1064958"/>
                  </a:moveTo>
                  <a:lnTo>
                    <a:pt x="89636" y="1064958"/>
                  </a:lnTo>
                </a:path>
                <a:path w="1040129" h="1147445">
                  <a:moveTo>
                    <a:pt x="67627" y="1075207"/>
                  </a:moveTo>
                  <a:lnTo>
                    <a:pt x="89636" y="1075207"/>
                  </a:lnTo>
                </a:path>
                <a:path w="1040129" h="1147445">
                  <a:moveTo>
                    <a:pt x="67627" y="1084935"/>
                  </a:moveTo>
                  <a:lnTo>
                    <a:pt x="89636" y="1084935"/>
                  </a:lnTo>
                </a:path>
                <a:path w="1040129" h="1147445">
                  <a:moveTo>
                    <a:pt x="67627" y="1094676"/>
                  </a:moveTo>
                  <a:lnTo>
                    <a:pt x="89636" y="1094676"/>
                  </a:lnTo>
                </a:path>
                <a:path w="1040129" h="1147445">
                  <a:moveTo>
                    <a:pt x="67627" y="1104392"/>
                  </a:moveTo>
                  <a:lnTo>
                    <a:pt x="89636" y="1104392"/>
                  </a:lnTo>
                </a:path>
                <a:path w="1040129" h="1147445">
                  <a:moveTo>
                    <a:pt x="67627" y="1114132"/>
                  </a:moveTo>
                  <a:lnTo>
                    <a:pt x="89636" y="1114132"/>
                  </a:lnTo>
                </a:path>
                <a:path w="1040129" h="1147445">
                  <a:moveTo>
                    <a:pt x="67627" y="1124381"/>
                  </a:moveTo>
                  <a:lnTo>
                    <a:pt x="89636" y="1124381"/>
                  </a:lnTo>
                </a:path>
                <a:path w="1040129" h="1147445">
                  <a:moveTo>
                    <a:pt x="100914" y="1055243"/>
                  </a:moveTo>
                  <a:lnTo>
                    <a:pt x="123456" y="1055243"/>
                  </a:lnTo>
                </a:path>
                <a:path w="1040129" h="1147445">
                  <a:moveTo>
                    <a:pt x="100914" y="1064958"/>
                  </a:moveTo>
                  <a:lnTo>
                    <a:pt x="123456" y="1064958"/>
                  </a:lnTo>
                </a:path>
                <a:path w="1040129" h="1147445">
                  <a:moveTo>
                    <a:pt x="100914" y="1075207"/>
                  </a:moveTo>
                  <a:lnTo>
                    <a:pt x="123456" y="1075207"/>
                  </a:lnTo>
                </a:path>
                <a:path w="1040129" h="1147445">
                  <a:moveTo>
                    <a:pt x="100914" y="1084935"/>
                  </a:moveTo>
                  <a:lnTo>
                    <a:pt x="123456" y="1084935"/>
                  </a:lnTo>
                </a:path>
                <a:path w="1040129" h="1147445">
                  <a:moveTo>
                    <a:pt x="100914" y="1094676"/>
                  </a:moveTo>
                  <a:lnTo>
                    <a:pt x="123456" y="1094676"/>
                  </a:lnTo>
                </a:path>
                <a:path w="1040129" h="1147445">
                  <a:moveTo>
                    <a:pt x="100914" y="1104392"/>
                  </a:moveTo>
                  <a:lnTo>
                    <a:pt x="123456" y="1104392"/>
                  </a:lnTo>
                </a:path>
                <a:path w="1040129" h="1147445">
                  <a:moveTo>
                    <a:pt x="100914" y="1114132"/>
                  </a:moveTo>
                  <a:lnTo>
                    <a:pt x="123456" y="1114132"/>
                  </a:lnTo>
                </a:path>
                <a:path w="1040129" h="1147445">
                  <a:moveTo>
                    <a:pt x="100914" y="1124381"/>
                  </a:moveTo>
                  <a:lnTo>
                    <a:pt x="123456" y="1124381"/>
                  </a:lnTo>
                </a:path>
                <a:path w="1040129" h="1147445">
                  <a:moveTo>
                    <a:pt x="134721" y="1055243"/>
                  </a:moveTo>
                  <a:lnTo>
                    <a:pt x="156756" y="1055243"/>
                  </a:lnTo>
                </a:path>
                <a:path w="1040129" h="1147445">
                  <a:moveTo>
                    <a:pt x="134721" y="1064958"/>
                  </a:moveTo>
                  <a:lnTo>
                    <a:pt x="156756" y="1064958"/>
                  </a:lnTo>
                </a:path>
                <a:path w="1040129" h="1147445">
                  <a:moveTo>
                    <a:pt x="134721" y="1075207"/>
                  </a:moveTo>
                  <a:lnTo>
                    <a:pt x="156756" y="1075207"/>
                  </a:lnTo>
                </a:path>
                <a:path w="1040129" h="1147445">
                  <a:moveTo>
                    <a:pt x="134721" y="1084935"/>
                  </a:moveTo>
                  <a:lnTo>
                    <a:pt x="156756" y="1084935"/>
                  </a:lnTo>
                </a:path>
                <a:path w="1040129" h="1147445">
                  <a:moveTo>
                    <a:pt x="134721" y="1094676"/>
                  </a:moveTo>
                  <a:lnTo>
                    <a:pt x="156756" y="1094676"/>
                  </a:lnTo>
                </a:path>
                <a:path w="1040129" h="1147445">
                  <a:moveTo>
                    <a:pt x="134721" y="1104392"/>
                  </a:moveTo>
                  <a:lnTo>
                    <a:pt x="156756" y="1104392"/>
                  </a:lnTo>
                </a:path>
                <a:path w="1040129" h="1147445">
                  <a:moveTo>
                    <a:pt x="134721" y="1114132"/>
                  </a:moveTo>
                  <a:lnTo>
                    <a:pt x="156756" y="1114132"/>
                  </a:lnTo>
                </a:path>
                <a:path w="1040129" h="1147445">
                  <a:moveTo>
                    <a:pt x="134721" y="1124381"/>
                  </a:moveTo>
                  <a:lnTo>
                    <a:pt x="156756" y="1124381"/>
                  </a:lnTo>
                </a:path>
                <a:path w="1040129" h="1147445">
                  <a:moveTo>
                    <a:pt x="168008" y="1055243"/>
                  </a:moveTo>
                  <a:lnTo>
                    <a:pt x="190563" y="1055243"/>
                  </a:lnTo>
                </a:path>
                <a:path w="1040129" h="1147445">
                  <a:moveTo>
                    <a:pt x="168008" y="1064958"/>
                  </a:moveTo>
                  <a:lnTo>
                    <a:pt x="190563" y="1064958"/>
                  </a:lnTo>
                </a:path>
                <a:path w="1040129" h="1147445">
                  <a:moveTo>
                    <a:pt x="168008" y="1075207"/>
                  </a:moveTo>
                  <a:lnTo>
                    <a:pt x="190563" y="1075207"/>
                  </a:lnTo>
                </a:path>
                <a:path w="1040129" h="1147445">
                  <a:moveTo>
                    <a:pt x="168008" y="1084935"/>
                  </a:moveTo>
                  <a:lnTo>
                    <a:pt x="190563" y="1084935"/>
                  </a:lnTo>
                </a:path>
                <a:path w="1040129" h="1147445">
                  <a:moveTo>
                    <a:pt x="168008" y="1094676"/>
                  </a:moveTo>
                  <a:lnTo>
                    <a:pt x="190563" y="1094676"/>
                  </a:lnTo>
                </a:path>
                <a:path w="1040129" h="1147445">
                  <a:moveTo>
                    <a:pt x="168008" y="1104392"/>
                  </a:moveTo>
                  <a:lnTo>
                    <a:pt x="190563" y="1104392"/>
                  </a:lnTo>
                </a:path>
                <a:path w="1040129" h="1147445">
                  <a:moveTo>
                    <a:pt x="168008" y="1114132"/>
                  </a:moveTo>
                  <a:lnTo>
                    <a:pt x="190563" y="1114132"/>
                  </a:lnTo>
                </a:path>
                <a:path w="1040129" h="1147445">
                  <a:moveTo>
                    <a:pt x="168008" y="1124381"/>
                  </a:moveTo>
                  <a:lnTo>
                    <a:pt x="190563" y="1124381"/>
                  </a:lnTo>
                </a:path>
                <a:path w="1040129" h="1147445">
                  <a:moveTo>
                    <a:pt x="201828" y="1055243"/>
                  </a:moveTo>
                  <a:lnTo>
                    <a:pt x="224358" y="1055243"/>
                  </a:lnTo>
                </a:path>
                <a:path w="1040129" h="1147445">
                  <a:moveTo>
                    <a:pt x="201828" y="1064958"/>
                  </a:moveTo>
                  <a:lnTo>
                    <a:pt x="224358" y="1064958"/>
                  </a:lnTo>
                </a:path>
                <a:path w="1040129" h="1147445">
                  <a:moveTo>
                    <a:pt x="201828" y="1104392"/>
                  </a:moveTo>
                  <a:lnTo>
                    <a:pt x="224358" y="1104392"/>
                  </a:lnTo>
                </a:path>
                <a:path w="1040129" h="1147445">
                  <a:moveTo>
                    <a:pt x="201828" y="1114132"/>
                  </a:moveTo>
                  <a:lnTo>
                    <a:pt x="224358" y="1114132"/>
                  </a:lnTo>
                </a:path>
                <a:path w="1040129" h="1147445">
                  <a:moveTo>
                    <a:pt x="201828" y="1124381"/>
                  </a:moveTo>
                  <a:lnTo>
                    <a:pt x="224358" y="1124381"/>
                  </a:lnTo>
                </a:path>
                <a:path w="1040129" h="1147445">
                  <a:moveTo>
                    <a:pt x="652081" y="111683"/>
                  </a:moveTo>
                  <a:lnTo>
                    <a:pt x="652081" y="1146898"/>
                  </a:lnTo>
                </a:path>
                <a:path w="1040129" h="1147445">
                  <a:moveTo>
                    <a:pt x="742238" y="0"/>
                  </a:moveTo>
                  <a:lnTo>
                    <a:pt x="1039837" y="0"/>
                  </a:lnTo>
                </a:path>
                <a:path w="1040129" h="1147445">
                  <a:moveTo>
                    <a:pt x="742238" y="233070"/>
                  </a:moveTo>
                  <a:lnTo>
                    <a:pt x="1039837" y="233070"/>
                  </a:lnTo>
                </a:path>
                <a:path w="1040129" h="1147445">
                  <a:moveTo>
                    <a:pt x="742238" y="462559"/>
                  </a:moveTo>
                  <a:lnTo>
                    <a:pt x="1039837" y="462559"/>
                  </a:lnTo>
                </a:path>
                <a:path w="1040129" h="1147445">
                  <a:moveTo>
                    <a:pt x="742238" y="693077"/>
                  </a:moveTo>
                  <a:lnTo>
                    <a:pt x="1039837" y="693077"/>
                  </a:lnTo>
                </a:path>
                <a:path w="1040129" h="1147445">
                  <a:moveTo>
                    <a:pt x="742238" y="920508"/>
                  </a:moveTo>
                  <a:lnTo>
                    <a:pt x="1039837" y="920508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351308" y="814885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50" y="0"/>
                  </a:moveTo>
                  <a:lnTo>
                    <a:pt x="6654" y="0"/>
                  </a:lnTo>
                  <a:lnTo>
                    <a:pt x="0" y="6667"/>
                  </a:lnTo>
                  <a:lnTo>
                    <a:pt x="0" y="23063"/>
                  </a:lnTo>
                  <a:lnTo>
                    <a:pt x="6654" y="29717"/>
                  </a:lnTo>
                  <a:lnTo>
                    <a:pt x="23050" y="29717"/>
                  </a:lnTo>
                  <a:lnTo>
                    <a:pt x="29705" y="23063"/>
                  </a:lnTo>
                  <a:lnTo>
                    <a:pt x="29705" y="14858"/>
                  </a:lnTo>
                  <a:lnTo>
                    <a:pt x="29705" y="6667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351308" y="814885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05" y="14858"/>
                  </a:moveTo>
                  <a:lnTo>
                    <a:pt x="29705" y="23063"/>
                  </a:lnTo>
                  <a:lnTo>
                    <a:pt x="23050" y="29717"/>
                  </a:lnTo>
                  <a:lnTo>
                    <a:pt x="14858" y="29717"/>
                  </a:lnTo>
                  <a:lnTo>
                    <a:pt x="6654" y="29717"/>
                  </a:lnTo>
                  <a:lnTo>
                    <a:pt x="0" y="23063"/>
                  </a:lnTo>
                  <a:lnTo>
                    <a:pt x="0" y="14858"/>
                  </a:lnTo>
                  <a:lnTo>
                    <a:pt x="0" y="6667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67"/>
                  </a:lnTo>
                  <a:lnTo>
                    <a:pt x="29705" y="14858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353860" y="8151420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0497" y="0"/>
                  </a:moveTo>
                  <a:lnTo>
                    <a:pt x="0" y="20497"/>
                  </a:lnTo>
                  <a:lnTo>
                    <a:pt x="4622" y="25107"/>
                  </a:lnTo>
                  <a:lnTo>
                    <a:pt x="25107" y="4610"/>
                  </a:lnTo>
                  <a:lnTo>
                    <a:pt x="204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340544" y="8235430"/>
              <a:ext cx="53340" cy="200660"/>
            </a:xfrm>
            <a:custGeom>
              <a:avLst/>
              <a:gdLst/>
              <a:ahLst/>
              <a:cxnLst/>
              <a:rect l="l" t="t" r="r" b="b"/>
              <a:pathLst>
                <a:path w="53339" h="200659">
                  <a:moveTo>
                    <a:pt x="31254" y="4102"/>
                  </a:moveTo>
                  <a:lnTo>
                    <a:pt x="31254" y="6146"/>
                  </a:lnTo>
                  <a:lnTo>
                    <a:pt x="29210" y="8191"/>
                  </a:lnTo>
                  <a:lnTo>
                    <a:pt x="27152" y="8191"/>
                  </a:lnTo>
                  <a:lnTo>
                    <a:pt x="25107" y="8191"/>
                  </a:lnTo>
                  <a:lnTo>
                    <a:pt x="23063" y="6146"/>
                  </a:lnTo>
                  <a:lnTo>
                    <a:pt x="23063" y="4102"/>
                  </a:lnTo>
                  <a:lnTo>
                    <a:pt x="23063" y="1549"/>
                  </a:lnTo>
                  <a:lnTo>
                    <a:pt x="25107" y="0"/>
                  </a:lnTo>
                  <a:lnTo>
                    <a:pt x="27152" y="0"/>
                  </a:lnTo>
                  <a:lnTo>
                    <a:pt x="29210" y="0"/>
                  </a:lnTo>
                  <a:lnTo>
                    <a:pt x="31254" y="1549"/>
                  </a:lnTo>
                  <a:lnTo>
                    <a:pt x="31254" y="4102"/>
                  </a:lnTo>
                </a:path>
                <a:path w="53339" h="200659">
                  <a:moveTo>
                    <a:pt x="31254" y="196189"/>
                  </a:moveTo>
                  <a:lnTo>
                    <a:pt x="31254" y="198234"/>
                  </a:lnTo>
                  <a:lnTo>
                    <a:pt x="29210" y="200278"/>
                  </a:lnTo>
                  <a:lnTo>
                    <a:pt x="27152" y="200278"/>
                  </a:lnTo>
                  <a:lnTo>
                    <a:pt x="25107" y="200278"/>
                  </a:lnTo>
                  <a:lnTo>
                    <a:pt x="23063" y="198234"/>
                  </a:lnTo>
                  <a:lnTo>
                    <a:pt x="23063" y="196189"/>
                  </a:lnTo>
                  <a:lnTo>
                    <a:pt x="23063" y="193636"/>
                  </a:lnTo>
                  <a:lnTo>
                    <a:pt x="25107" y="192100"/>
                  </a:lnTo>
                  <a:lnTo>
                    <a:pt x="27152" y="192100"/>
                  </a:lnTo>
                  <a:lnTo>
                    <a:pt x="29210" y="192100"/>
                  </a:lnTo>
                  <a:lnTo>
                    <a:pt x="31254" y="193636"/>
                  </a:lnTo>
                  <a:lnTo>
                    <a:pt x="31254" y="196189"/>
                  </a:lnTo>
                </a:path>
                <a:path w="53339" h="200659">
                  <a:moveTo>
                    <a:pt x="52755" y="188518"/>
                  </a:moveTo>
                  <a:lnTo>
                    <a:pt x="0" y="188518"/>
                  </a:lnTo>
                  <a:lnTo>
                    <a:pt x="0" y="11277"/>
                  </a:lnTo>
                  <a:lnTo>
                    <a:pt x="52755" y="11277"/>
                  </a:lnTo>
                  <a:lnTo>
                    <a:pt x="52755" y="18851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351308" y="826104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50" y="0"/>
                  </a:moveTo>
                  <a:lnTo>
                    <a:pt x="6654" y="0"/>
                  </a:lnTo>
                  <a:lnTo>
                    <a:pt x="0" y="6680"/>
                  </a:lnTo>
                  <a:lnTo>
                    <a:pt x="0" y="23050"/>
                  </a:lnTo>
                  <a:lnTo>
                    <a:pt x="6654" y="29705"/>
                  </a:lnTo>
                  <a:lnTo>
                    <a:pt x="23050" y="29705"/>
                  </a:lnTo>
                  <a:lnTo>
                    <a:pt x="29705" y="23050"/>
                  </a:lnTo>
                  <a:lnTo>
                    <a:pt x="29705" y="14846"/>
                  </a:lnTo>
                  <a:lnTo>
                    <a:pt x="29705" y="6680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351308" y="826104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05" y="14846"/>
                  </a:moveTo>
                  <a:lnTo>
                    <a:pt x="29705" y="23050"/>
                  </a:lnTo>
                  <a:lnTo>
                    <a:pt x="23050" y="29705"/>
                  </a:lnTo>
                  <a:lnTo>
                    <a:pt x="14858" y="29705"/>
                  </a:lnTo>
                  <a:lnTo>
                    <a:pt x="6654" y="29705"/>
                  </a:lnTo>
                  <a:lnTo>
                    <a:pt x="0" y="23050"/>
                  </a:lnTo>
                  <a:lnTo>
                    <a:pt x="0" y="14846"/>
                  </a:lnTo>
                  <a:lnTo>
                    <a:pt x="0" y="6680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80"/>
                  </a:lnTo>
                  <a:lnTo>
                    <a:pt x="29705" y="14846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351308" y="830101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50" y="0"/>
                  </a:moveTo>
                  <a:lnTo>
                    <a:pt x="6654" y="0"/>
                  </a:lnTo>
                  <a:lnTo>
                    <a:pt x="0" y="6642"/>
                  </a:lnTo>
                  <a:lnTo>
                    <a:pt x="0" y="23037"/>
                  </a:lnTo>
                  <a:lnTo>
                    <a:pt x="6654" y="29705"/>
                  </a:lnTo>
                  <a:lnTo>
                    <a:pt x="23050" y="29705"/>
                  </a:lnTo>
                  <a:lnTo>
                    <a:pt x="29705" y="23037"/>
                  </a:lnTo>
                  <a:lnTo>
                    <a:pt x="29705" y="14858"/>
                  </a:lnTo>
                  <a:lnTo>
                    <a:pt x="29705" y="6642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351308" y="830101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05" y="14858"/>
                  </a:moveTo>
                  <a:lnTo>
                    <a:pt x="29705" y="23037"/>
                  </a:lnTo>
                  <a:lnTo>
                    <a:pt x="23050" y="29705"/>
                  </a:lnTo>
                  <a:lnTo>
                    <a:pt x="14858" y="29705"/>
                  </a:lnTo>
                  <a:lnTo>
                    <a:pt x="6654" y="29705"/>
                  </a:lnTo>
                  <a:lnTo>
                    <a:pt x="0" y="23037"/>
                  </a:lnTo>
                  <a:lnTo>
                    <a:pt x="0" y="14858"/>
                  </a:lnTo>
                  <a:lnTo>
                    <a:pt x="0" y="6642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42"/>
                  </a:lnTo>
                  <a:lnTo>
                    <a:pt x="29705" y="14858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351308" y="834095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50" y="0"/>
                  </a:moveTo>
                  <a:lnTo>
                    <a:pt x="6654" y="0"/>
                  </a:lnTo>
                  <a:lnTo>
                    <a:pt x="0" y="6654"/>
                  </a:lnTo>
                  <a:lnTo>
                    <a:pt x="0" y="23050"/>
                  </a:lnTo>
                  <a:lnTo>
                    <a:pt x="6654" y="29692"/>
                  </a:lnTo>
                  <a:lnTo>
                    <a:pt x="23050" y="29692"/>
                  </a:lnTo>
                  <a:lnTo>
                    <a:pt x="29705" y="23050"/>
                  </a:lnTo>
                  <a:lnTo>
                    <a:pt x="29705" y="14846"/>
                  </a:lnTo>
                  <a:lnTo>
                    <a:pt x="29705" y="6654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351308" y="834095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05" y="14846"/>
                  </a:moveTo>
                  <a:lnTo>
                    <a:pt x="29705" y="23050"/>
                  </a:lnTo>
                  <a:lnTo>
                    <a:pt x="23050" y="29692"/>
                  </a:lnTo>
                  <a:lnTo>
                    <a:pt x="14858" y="29692"/>
                  </a:lnTo>
                  <a:lnTo>
                    <a:pt x="6654" y="29692"/>
                  </a:lnTo>
                  <a:lnTo>
                    <a:pt x="0" y="23050"/>
                  </a:lnTo>
                  <a:lnTo>
                    <a:pt x="0" y="14846"/>
                  </a:lnTo>
                  <a:lnTo>
                    <a:pt x="0" y="6654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54"/>
                  </a:lnTo>
                  <a:lnTo>
                    <a:pt x="29705" y="14846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351308" y="838092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50" y="0"/>
                  </a:moveTo>
                  <a:lnTo>
                    <a:pt x="6654" y="0"/>
                  </a:lnTo>
                  <a:lnTo>
                    <a:pt x="0" y="6642"/>
                  </a:lnTo>
                  <a:lnTo>
                    <a:pt x="0" y="23025"/>
                  </a:lnTo>
                  <a:lnTo>
                    <a:pt x="6654" y="29718"/>
                  </a:lnTo>
                  <a:lnTo>
                    <a:pt x="23050" y="29718"/>
                  </a:lnTo>
                  <a:lnTo>
                    <a:pt x="29705" y="23025"/>
                  </a:lnTo>
                  <a:lnTo>
                    <a:pt x="29705" y="14846"/>
                  </a:lnTo>
                  <a:lnTo>
                    <a:pt x="29705" y="6642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351308" y="838092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05" y="14846"/>
                  </a:moveTo>
                  <a:lnTo>
                    <a:pt x="29705" y="23025"/>
                  </a:lnTo>
                  <a:lnTo>
                    <a:pt x="23050" y="29718"/>
                  </a:lnTo>
                  <a:lnTo>
                    <a:pt x="14858" y="29718"/>
                  </a:lnTo>
                  <a:lnTo>
                    <a:pt x="6654" y="29718"/>
                  </a:lnTo>
                  <a:lnTo>
                    <a:pt x="0" y="23025"/>
                  </a:lnTo>
                  <a:lnTo>
                    <a:pt x="0" y="14846"/>
                  </a:lnTo>
                  <a:lnTo>
                    <a:pt x="0" y="6642"/>
                  </a:lnTo>
                  <a:lnTo>
                    <a:pt x="6654" y="0"/>
                  </a:lnTo>
                  <a:lnTo>
                    <a:pt x="14858" y="0"/>
                  </a:lnTo>
                  <a:lnTo>
                    <a:pt x="23050" y="0"/>
                  </a:lnTo>
                  <a:lnTo>
                    <a:pt x="29705" y="6642"/>
                  </a:lnTo>
                  <a:lnTo>
                    <a:pt x="29705" y="14846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311362" y="7216630"/>
              <a:ext cx="327660" cy="993140"/>
            </a:xfrm>
            <a:custGeom>
              <a:avLst/>
              <a:gdLst/>
              <a:ahLst/>
              <a:cxnLst/>
              <a:rect l="l" t="t" r="r" b="b"/>
              <a:pathLst>
                <a:path w="327660" h="993140">
                  <a:moveTo>
                    <a:pt x="0" y="531660"/>
                  </a:moveTo>
                  <a:lnTo>
                    <a:pt x="293497" y="531660"/>
                  </a:lnTo>
                </a:path>
                <a:path w="327660" h="993140">
                  <a:moveTo>
                    <a:pt x="0" y="760628"/>
                  </a:moveTo>
                  <a:lnTo>
                    <a:pt x="293497" y="760628"/>
                  </a:lnTo>
                </a:path>
                <a:path w="327660" h="993140">
                  <a:moveTo>
                    <a:pt x="0" y="992670"/>
                  </a:moveTo>
                  <a:lnTo>
                    <a:pt x="293497" y="992670"/>
                  </a:lnTo>
                </a:path>
                <a:path w="327660" h="993140">
                  <a:moveTo>
                    <a:pt x="51028" y="4660"/>
                  </a:moveTo>
                  <a:lnTo>
                    <a:pt x="51028" y="7226"/>
                  </a:lnTo>
                  <a:lnTo>
                    <a:pt x="48945" y="9309"/>
                  </a:lnTo>
                  <a:lnTo>
                    <a:pt x="46367" y="9309"/>
                  </a:lnTo>
                  <a:lnTo>
                    <a:pt x="43802" y="9309"/>
                  </a:lnTo>
                  <a:lnTo>
                    <a:pt x="41719" y="7226"/>
                  </a:lnTo>
                  <a:lnTo>
                    <a:pt x="41719" y="4660"/>
                  </a:lnTo>
                  <a:lnTo>
                    <a:pt x="41719" y="2082"/>
                  </a:lnTo>
                  <a:lnTo>
                    <a:pt x="43802" y="0"/>
                  </a:lnTo>
                  <a:lnTo>
                    <a:pt x="46367" y="0"/>
                  </a:lnTo>
                  <a:lnTo>
                    <a:pt x="48945" y="0"/>
                  </a:lnTo>
                  <a:lnTo>
                    <a:pt x="51028" y="2082"/>
                  </a:lnTo>
                  <a:lnTo>
                    <a:pt x="51028" y="4660"/>
                  </a:lnTo>
                  <a:close/>
                </a:path>
                <a:path w="327660" h="993140">
                  <a:moveTo>
                    <a:pt x="51028" y="123126"/>
                  </a:moveTo>
                  <a:lnTo>
                    <a:pt x="51028" y="125691"/>
                  </a:lnTo>
                  <a:lnTo>
                    <a:pt x="48945" y="127774"/>
                  </a:lnTo>
                  <a:lnTo>
                    <a:pt x="46367" y="127774"/>
                  </a:lnTo>
                  <a:lnTo>
                    <a:pt x="43802" y="127774"/>
                  </a:lnTo>
                  <a:lnTo>
                    <a:pt x="41719" y="125691"/>
                  </a:lnTo>
                  <a:lnTo>
                    <a:pt x="41719" y="123126"/>
                  </a:lnTo>
                  <a:lnTo>
                    <a:pt x="41719" y="120548"/>
                  </a:lnTo>
                  <a:lnTo>
                    <a:pt x="43802" y="118465"/>
                  </a:lnTo>
                  <a:lnTo>
                    <a:pt x="46367" y="118465"/>
                  </a:lnTo>
                  <a:lnTo>
                    <a:pt x="48945" y="118465"/>
                  </a:lnTo>
                  <a:lnTo>
                    <a:pt x="51028" y="120548"/>
                  </a:lnTo>
                  <a:lnTo>
                    <a:pt x="51028" y="123126"/>
                  </a:lnTo>
                  <a:close/>
                </a:path>
                <a:path w="327660" h="993140">
                  <a:moveTo>
                    <a:pt x="51028" y="239179"/>
                  </a:moveTo>
                  <a:lnTo>
                    <a:pt x="51028" y="241744"/>
                  </a:lnTo>
                  <a:lnTo>
                    <a:pt x="48945" y="243827"/>
                  </a:lnTo>
                  <a:lnTo>
                    <a:pt x="46367" y="243827"/>
                  </a:lnTo>
                  <a:lnTo>
                    <a:pt x="43802" y="243827"/>
                  </a:lnTo>
                  <a:lnTo>
                    <a:pt x="41719" y="241744"/>
                  </a:lnTo>
                  <a:lnTo>
                    <a:pt x="41719" y="239179"/>
                  </a:lnTo>
                  <a:lnTo>
                    <a:pt x="41719" y="236613"/>
                  </a:lnTo>
                  <a:lnTo>
                    <a:pt x="43802" y="234518"/>
                  </a:lnTo>
                  <a:lnTo>
                    <a:pt x="46367" y="234518"/>
                  </a:lnTo>
                  <a:lnTo>
                    <a:pt x="48945" y="234518"/>
                  </a:lnTo>
                  <a:lnTo>
                    <a:pt x="51028" y="236613"/>
                  </a:lnTo>
                  <a:lnTo>
                    <a:pt x="51028" y="239179"/>
                  </a:lnTo>
                  <a:close/>
                </a:path>
                <a:path w="327660" h="993140">
                  <a:moveTo>
                    <a:pt x="327139" y="4660"/>
                  </a:moveTo>
                  <a:lnTo>
                    <a:pt x="327139" y="7226"/>
                  </a:lnTo>
                  <a:lnTo>
                    <a:pt x="325043" y="9309"/>
                  </a:lnTo>
                  <a:lnTo>
                    <a:pt x="322491" y="9309"/>
                  </a:lnTo>
                  <a:lnTo>
                    <a:pt x="319913" y="9309"/>
                  </a:lnTo>
                  <a:lnTo>
                    <a:pt x="317830" y="7226"/>
                  </a:lnTo>
                  <a:lnTo>
                    <a:pt x="317830" y="4660"/>
                  </a:lnTo>
                  <a:lnTo>
                    <a:pt x="317830" y="2082"/>
                  </a:lnTo>
                  <a:lnTo>
                    <a:pt x="319913" y="0"/>
                  </a:lnTo>
                  <a:lnTo>
                    <a:pt x="322491" y="0"/>
                  </a:lnTo>
                  <a:lnTo>
                    <a:pt x="325043" y="0"/>
                  </a:lnTo>
                  <a:lnTo>
                    <a:pt x="327139" y="2082"/>
                  </a:lnTo>
                  <a:lnTo>
                    <a:pt x="327139" y="4660"/>
                  </a:lnTo>
                  <a:close/>
                </a:path>
                <a:path w="327660" h="993140">
                  <a:moveTo>
                    <a:pt x="327139" y="123126"/>
                  </a:moveTo>
                  <a:lnTo>
                    <a:pt x="327139" y="125691"/>
                  </a:lnTo>
                  <a:lnTo>
                    <a:pt x="325043" y="127774"/>
                  </a:lnTo>
                  <a:lnTo>
                    <a:pt x="322491" y="127774"/>
                  </a:lnTo>
                  <a:lnTo>
                    <a:pt x="319913" y="127774"/>
                  </a:lnTo>
                  <a:lnTo>
                    <a:pt x="317830" y="125691"/>
                  </a:lnTo>
                  <a:lnTo>
                    <a:pt x="317830" y="123126"/>
                  </a:lnTo>
                  <a:lnTo>
                    <a:pt x="317830" y="120548"/>
                  </a:lnTo>
                  <a:lnTo>
                    <a:pt x="319913" y="118465"/>
                  </a:lnTo>
                  <a:lnTo>
                    <a:pt x="322491" y="118465"/>
                  </a:lnTo>
                  <a:lnTo>
                    <a:pt x="325043" y="118465"/>
                  </a:lnTo>
                  <a:lnTo>
                    <a:pt x="327139" y="120548"/>
                  </a:lnTo>
                  <a:lnTo>
                    <a:pt x="327139" y="123126"/>
                  </a:lnTo>
                  <a:close/>
                </a:path>
                <a:path w="327660" h="993140">
                  <a:moveTo>
                    <a:pt x="327139" y="239179"/>
                  </a:moveTo>
                  <a:lnTo>
                    <a:pt x="327139" y="241744"/>
                  </a:lnTo>
                  <a:lnTo>
                    <a:pt x="325043" y="243827"/>
                  </a:lnTo>
                  <a:lnTo>
                    <a:pt x="322491" y="243827"/>
                  </a:lnTo>
                  <a:lnTo>
                    <a:pt x="319913" y="243827"/>
                  </a:lnTo>
                  <a:lnTo>
                    <a:pt x="317830" y="241744"/>
                  </a:lnTo>
                  <a:lnTo>
                    <a:pt x="317830" y="239179"/>
                  </a:lnTo>
                  <a:lnTo>
                    <a:pt x="317830" y="236613"/>
                  </a:lnTo>
                  <a:lnTo>
                    <a:pt x="319913" y="234518"/>
                  </a:lnTo>
                  <a:lnTo>
                    <a:pt x="322491" y="234518"/>
                  </a:lnTo>
                  <a:lnTo>
                    <a:pt x="325043" y="234518"/>
                  </a:lnTo>
                  <a:lnTo>
                    <a:pt x="327139" y="236613"/>
                  </a:lnTo>
                  <a:lnTo>
                    <a:pt x="327139" y="239179"/>
                  </a:lnTo>
                  <a:close/>
                </a:path>
                <a:path w="327660" h="993140">
                  <a:moveTo>
                    <a:pt x="188645" y="4660"/>
                  </a:moveTo>
                  <a:lnTo>
                    <a:pt x="188645" y="7226"/>
                  </a:lnTo>
                  <a:lnTo>
                    <a:pt x="186563" y="9309"/>
                  </a:lnTo>
                  <a:lnTo>
                    <a:pt x="183984" y="9309"/>
                  </a:lnTo>
                  <a:lnTo>
                    <a:pt x="181419" y="9309"/>
                  </a:lnTo>
                  <a:lnTo>
                    <a:pt x="179336" y="7226"/>
                  </a:lnTo>
                  <a:lnTo>
                    <a:pt x="179336" y="4660"/>
                  </a:lnTo>
                  <a:lnTo>
                    <a:pt x="179336" y="2082"/>
                  </a:lnTo>
                  <a:lnTo>
                    <a:pt x="181419" y="0"/>
                  </a:lnTo>
                  <a:lnTo>
                    <a:pt x="183984" y="0"/>
                  </a:lnTo>
                  <a:lnTo>
                    <a:pt x="186563" y="0"/>
                  </a:lnTo>
                  <a:lnTo>
                    <a:pt x="188645" y="2082"/>
                  </a:lnTo>
                  <a:lnTo>
                    <a:pt x="188645" y="4660"/>
                  </a:lnTo>
                  <a:close/>
                </a:path>
                <a:path w="327660" h="993140">
                  <a:moveTo>
                    <a:pt x="188645" y="239179"/>
                  </a:moveTo>
                  <a:lnTo>
                    <a:pt x="188645" y="241744"/>
                  </a:lnTo>
                  <a:lnTo>
                    <a:pt x="186563" y="243827"/>
                  </a:lnTo>
                  <a:lnTo>
                    <a:pt x="183984" y="243827"/>
                  </a:lnTo>
                  <a:lnTo>
                    <a:pt x="181419" y="243827"/>
                  </a:lnTo>
                  <a:lnTo>
                    <a:pt x="179336" y="241744"/>
                  </a:lnTo>
                  <a:lnTo>
                    <a:pt x="179336" y="239179"/>
                  </a:lnTo>
                  <a:lnTo>
                    <a:pt x="179336" y="236613"/>
                  </a:lnTo>
                  <a:lnTo>
                    <a:pt x="181419" y="234518"/>
                  </a:lnTo>
                  <a:lnTo>
                    <a:pt x="183984" y="234518"/>
                  </a:lnTo>
                  <a:lnTo>
                    <a:pt x="186563" y="234518"/>
                  </a:lnTo>
                  <a:lnTo>
                    <a:pt x="188645" y="236613"/>
                  </a:lnTo>
                  <a:lnTo>
                    <a:pt x="188645" y="239179"/>
                  </a:lnTo>
                  <a:close/>
                </a:path>
                <a:path w="327660" h="993140">
                  <a:moveTo>
                    <a:pt x="312166" y="228358"/>
                  </a:moveTo>
                  <a:lnTo>
                    <a:pt x="57365" y="228358"/>
                  </a:lnTo>
                  <a:lnTo>
                    <a:pt x="57365" y="14820"/>
                  </a:lnTo>
                  <a:lnTo>
                    <a:pt x="312166" y="14820"/>
                  </a:lnTo>
                  <a:lnTo>
                    <a:pt x="312166" y="22835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" name="object 30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64788" y="7227599"/>
              <a:ext cx="262026" cy="221280"/>
            </a:xfrm>
            <a:prstGeom prst="rect">
              <a:avLst/>
            </a:prstGeom>
          </p:spPr>
        </p:pic>
        <p:sp>
          <p:nvSpPr>
            <p:cNvPr id="303" name="object 303"/>
            <p:cNvSpPr/>
            <p:nvPr/>
          </p:nvSpPr>
          <p:spPr>
            <a:xfrm>
              <a:off x="3353860" y="838440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0497" y="0"/>
                  </a:moveTo>
                  <a:lnTo>
                    <a:pt x="0" y="20523"/>
                  </a:lnTo>
                  <a:lnTo>
                    <a:pt x="4622" y="25120"/>
                  </a:lnTo>
                  <a:lnTo>
                    <a:pt x="25107" y="4635"/>
                  </a:lnTo>
                  <a:lnTo>
                    <a:pt x="204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721656" y="8345057"/>
              <a:ext cx="53340" cy="200660"/>
            </a:xfrm>
            <a:custGeom>
              <a:avLst/>
              <a:gdLst/>
              <a:ahLst/>
              <a:cxnLst/>
              <a:rect l="l" t="t" r="r" b="b"/>
              <a:pathLst>
                <a:path w="53339" h="200659">
                  <a:moveTo>
                    <a:pt x="31254" y="4089"/>
                  </a:moveTo>
                  <a:lnTo>
                    <a:pt x="31254" y="6134"/>
                  </a:lnTo>
                  <a:lnTo>
                    <a:pt x="29197" y="8178"/>
                  </a:lnTo>
                  <a:lnTo>
                    <a:pt x="27152" y="8178"/>
                  </a:lnTo>
                  <a:lnTo>
                    <a:pt x="25107" y="8178"/>
                  </a:lnTo>
                  <a:lnTo>
                    <a:pt x="23050" y="6134"/>
                  </a:lnTo>
                  <a:lnTo>
                    <a:pt x="23050" y="4089"/>
                  </a:lnTo>
                  <a:lnTo>
                    <a:pt x="23050" y="1536"/>
                  </a:lnTo>
                  <a:lnTo>
                    <a:pt x="25107" y="0"/>
                  </a:lnTo>
                  <a:lnTo>
                    <a:pt x="27152" y="0"/>
                  </a:lnTo>
                  <a:lnTo>
                    <a:pt x="29197" y="0"/>
                  </a:lnTo>
                  <a:lnTo>
                    <a:pt x="31254" y="1536"/>
                  </a:lnTo>
                  <a:lnTo>
                    <a:pt x="31254" y="4089"/>
                  </a:lnTo>
                </a:path>
                <a:path w="53339" h="200659">
                  <a:moveTo>
                    <a:pt x="31254" y="196176"/>
                  </a:moveTo>
                  <a:lnTo>
                    <a:pt x="31254" y="198234"/>
                  </a:lnTo>
                  <a:lnTo>
                    <a:pt x="29197" y="200279"/>
                  </a:lnTo>
                  <a:lnTo>
                    <a:pt x="27152" y="200279"/>
                  </a:lnTo>
                  <a:lnTo>
                    <a:pt x="25107" y="200279"/>
                  </a:lnTo>
                  <a:lnTo>
                    <a:pt x="23050" y="198234"/>
                  </a:lnTo>
                  <a:lnTo>
                    <a:pt x="23050" y="196176"/>
                  </a:lnTo>
                  <a:lnTo>
                    <a:pt x="23050" y="193624"/>
                  </a:lnTo>
                  <a:lnTo>
                    <a:pt x="25107" y="192087"/>
                  </a:lnTo>
                  <a:lnTo>
                    <a:pt x="27152" y="192087"/>
                  </a:lnTo>
                  <a:lnTo>
                    <a:pt x="29197" y="192087"/>
                  </a:lnTo>
                  <a:lnTo>
                    <a:pt x="31254" y="193624"/>
                  </a:lnTo>
                  <a:lnTo>
                    <a:pt x="31254" y="196176"/>
                  </a:lnTo>
                </a:path>
                <a:path w="53339" h="200659">
                  <a:moveTo>
                    <a:pt x="52755" y="188506"/>
                  </a:moveTo>
                  <a:lnTo>
                    <a:pt x="0" y="188506"/>
                  </a:lnTo>
                  <a:lnTo>
                    <a:pt x="0" y="11264"/>
                  </a:lnTo>
                  <a:lnTo>
                    <a:pt x="52755" y="11264"/>
                  </a:lnTo>
                  <a:lnTo>
                    <a:pt x="52755" y="188506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732408" y="837064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63" y="0"/>
                  </a:moveTo>
                  <a:lnTo>
                    <a:pt x="6667" y="0"/>
                  </a:lnTo>
                  <a:lnTo>
                    <a:pt x="0" y="6692"/>
                  </a:lnTo>
                  <a:lnTo>
                    <a:pt x="0" y="23075"/>
                  </a:lnTo>
                  <a:lnTo>
                    <a:pt x="6667" y="29718"/>
                  </a:lnTo>
                  <a:lnTo>
                    <a:pt x="23063" y="29718"/>
                  </a:lnTo>
                  <a:lnTo>
                    <a:pt x="29717" y="23075"/>
                  </a:lnTo>
                  <a:lnTo>
                    <a:pt x="29717" y="14859"/>
                  </a:lnTo>
                  <a:lnTo>
                    <a:pt x="29717" y="6692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732408" y="837064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17" y="14859"/>
                  </a:moveTo>
                  <a:lnTo>
                    <a:pt x="29717" y="23075"/>
                  </a:lnTo>
                  <a:lnTo>
                    <a:pt x="23063" y="29718"/>
                  </a:lnTo>
                  <a:lnTo>
                    <a:pt x="14858" y="29718"/>
                  </a:lnTo>
                  <a:lnTo>
                    <a:pt x="6667" y="29718"/>
                  </a:lnTo>
                  <a:lnTo>
                    <a:pt x="0" y="23075"/>
                  </a:lnTo>
                  <a:lnTo>
                    <a:pt x="0" y="14859"/>
                  </a:lnTo>
                  <a:lnTo>
                    <a:pt x="0" y="6692"/>
                  </a:lnTo>
                  <a:lnTo>
                    <a:pt x="6667" y="0"/>
                  </a:lnTo>
                  <a:lnTo>
                    <a:pt x="14858" y="0"/>
                  </a:lnTo>
                  <a:lnTo>
                    <a:pt x="23063" y="0"/>
                  </a:lnTo>
                  <a:lnTo>
                    <a:pt x="29717" y="6692"/>
                  </a:lnTo>
                  <a:lnTo>
                    <a:pt x="29717" y="14859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732408" y="841063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63" y="0"/>
                  </a:moveTo>
                  <a:lnTo>
                    <a:pt x="6667" y="0"/>
                  </a:lnTo>
                  <a:lnTo>
                    <a:pt x="0" y="6629"/>
                  </a:lnTo>
                  <a:lnTo>
                    <a:pt x="0" y="23037"/>
                  </a:lnTo>
                  <a:lnTo>
                    <a:pt x="6667" y="29692"/>
                  </a:lnTo>
                  <a:lnTo>
                    <a:pt x="23063" y="29692"/>
                  </a:lnTo>
                  <a:lnTo>
                    <a:pt x="29717" y="23037"/>
                  </a:lnTo>
                  <a:lnTo>
                    <a:pt x="29717" y="14833"/>
                  </a:lnTo>
                  <a:lnTo>
                    <a:pt x="29717" y="6629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732408" y="841063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17" y="14833"/>
                  </a:moveTo>
                  <a:lnTo>
                    <a:pt x="29717" y="23037"/>
                  </a:lnTo>
                  <a:lnTo>
                    <a:pt x="23063" y="29692"/>
                  </a:lnTo>
                  <a:lnTo>
                    <a:pt x="14858" y="29692"/>
                  </a:lnTo>
                  <a:lnTo>
                    <a:pt x="6667" y="29692"/>
                  </a:lnTo>
                  <a:lnTo>
                    <a:pt x="0" y="23037"/>
                  </a:lnTo>
                  <a:lnTo>
                    <a:pt x="0" y="14833"/>
                  </a:lnTo>
                  <a:lnTo>
                    <a:pt x="0" y="6629"/>
                  </a:lnTo>
                  <a:lnTo>
                    <a:pt x="6667" y="0"/>
                  </a:lnTo>
                  <a:lnTo>
                    <a:pt x="14858" y="0"/>
                  </a:lnTo>
                  <a:lnTo>
                    <a:pt x="23063" y="0"/>
                  </a:lnTo>
                  <a:lnTo>
                    <a:pt x="29717" y="6629"/>
                  </a:lnTo>
                  <a:lnTo>
                    <a:pt x="29717" y="14833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732408" y="845056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63" y="0"/>
                  </a:moveTo>
                  <a:lnTo>
                    <a:pt x="6667" y="0"/>
                  </a:lnTo>
                  <a:lnTo>
                    <a:pt x="0" y="6667"/>
                  </a:lnTo>
                  <a:lnTo>
                    <a:pt x="0" y="23063"/>
                  </a:lnTo>
                  <a:lnTo>
                    <a:pt x="6667" y="29718"/>
                  </a:lnTo>
                  <a:lnTo>
                    <a:pt x="23063" y="29718"/>
                  </a:lnTo>
                  <a:lnTo>
                    <a:pt x="29717" y="23063"/>
                  </a:lnTo>
                  <a:lnTo>
                    <a:pt x="29717" y="14859"/>
                  </a:lnTo>
                  <a:lnTo>
                    <a:pt x="29717" y="6667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732408" y="845056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17" y="14859"/>
                  </a:moveTo>
                  <a:lnTo>
                    <a:pt x="29717" y="23063"/>
                  </a:lnTo>
                  <a:lnTo>
                    <a:pt x="23063" y="29718"/>
                  </a:lnTo>
                  <a:lnTo>
                    <a:pt x="14858" y="29718"/>
                  </a:lnTo>
                  <a:lnTo>
                    <a:pt x="6667" y="29718"/>
                  </a:lnTo>
                  <a:lnTo>
                    <a:pt x="0" y="23063"/>
                  </a:lnTo>
                  <a:lnTo>
                    <a:pt x="0" y="14859"/>
                  </a:lnTo>
                  <a:lnTo>
                    <a:pt x="0" y="6667"/>
                  </a:lnTo>
                  <a:lnTo>
                    <a:pt x="6667" y="0"/>
                  </a:lnTo>
                  <a:lnTo>
                    <a:pt x="14858" y="0"/>
                  </a:lnTo>
                  <a:lnTo>
                    <a:pt x="23063" y="0"/>
                  </a:lnTo>
                  <a:lnTo>
                    <a:pt x="29717" y="6667"/>
                  </a:lnTo>
                  <a:lnTo>
                    <a:pt x="29717" y="14859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732408" y="849053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63" y="0"/>
                  </a:moveTo>
                  <a:lnTo>
                    <a:pt x="6667" y="0"/>
                  </a:lnTo>
                  <a:lnTo>
                    <a:pt x="0" y="6654"/>
                  </a:lnTo>
                  <a:lnTo>
                    <a:pt x="0" y="23050"/>
                  </a:lnTo>
                  <a:lnTo>
                    <a:pt x="6667" y="29717"/>
                  </a:lnTo>
                  <a:lnTo>
                    <a:pt x="23063" y="29717"/>
                  </a:lnTo>
                  <a:lnTo>
                    <a:pt x="29717" y="23050"/>
                  </a:lnTo>
                  <a:lnTo>
                    <a:pt x="29717" y="14858"/>
                  </a:lnTo>
                  <a:lnTo>
                    <a:pt x="29717" y="6654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732408" y="849053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17" y="14858"/>
                  </a:moveTo>
                  <a:lnTo>
                    <a:pt x="29717" y="23050"/>
                  </a:lnTo>
                  <a:lnTo>
                    <a:pt x="23063" y="29717"/>
                  </a:lnTo>
                  <a:lnTo>
                    <a:pt x="14858" y="29717"/>
                  </a:lnTo>
                  <a:lnTo>
                    <a:pt x="6667" y="29717"/>
                  </a:lnTo>
                  <a:lnTo>
                    <a:pt x="0" y="23050"/>
                  </a:lnTo>
                  <a:lnTo>
                    <a:pt x="0" y="14858"/>
                  </a:lnTo>
                  <a:lnTo>
                    <a:pt x="0" y="6654"/>
                  </a:lnTo>
                  <a:lnTo>
                    <a:pt x="6667" y="0"/>
                  </a:lnTo>
                  <a:lnTo>
                    <a:pt x="14858" y="0"/>
                  </a:lnTo>
                  <a:lnTo>
                    <a:pt x="23063" y="0"/>
                  </a:lnTo>
                  <a:lnTo>
                    <a:pt x="29717" y="6654"/>
                  </a:lnTo>
                  <a:lnTo>
                    <a:pt x="29717" y="14858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734972" y="8494040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0497" y="0"/>
                  </a:moveTo>
                  <a:lnTo>
                    <a:pt x="0" y="20485"/>
                  </a:lnTo>
                  <a:lnTo>
                    <a:pt x="4610" y="25107"/>
                  </a:lnTo>
                  <a:lnTo>
                    <a:pt x="25107" y="4610"/>
                  </a:lnTo>
                  <a:lnTo>
                    <a:pt x="2049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721656" y="8114546"/>
              <a:ext cx="53340" cy="200660"/>
            </a:xfrm>
            <a:custGeom>
              <a:avLst/>
              <a:gdLst/>
              <a:ahLst/>
              <a:cxnLst/>
              <a:rect l="l" t="t" r="r" b="b"/>
              <a:pathLst>
                <a:path w="53339" h="200659">
                  <a:moveTo>
                    <a:pt x="31254" y="4102"/>
                  </a:moveTo>
                  <a:lnTo>
                    <a:pt x="31254" y="6134"/>
                  </a:lnTo>
                  <a:lnTo>
                    <a:pt x="29197" y="8191"/>
                  </a:lnTo>
                  <a:lnTo>
                    <a:pt x="27152" y="8191"/>
                  </a:lnTo>
                  <a:lnTo>
                    <a:pt x="25107" y="8191"/>
                  </a:lnTo>
                  <a:lnTo>
                    <a:pt x="23050" y="6134"/>
                  </a:lnTo>
                  <a:lnTo>
                    <a:pt x="23050" y="4102"/>
                  </a:lnTo>
                  <a:lnTo>
                    <a:pt x="23050" y="1536"/>
                  </a:lnTo>
                  <a:lnTo>
                    <a:pt x="25107" y="0"/>
                  </a:lnTo>
                  <a:lnTo>
                    <a:pt x="27152" y="0"/>
                  </a:lnTo>
                  <a:lnTo>
                    <a:pt x="29197" y="0"/>
                  </a:lnTo>
                  <a:lnTo>
                    <a:pt x="31254" y="1536"/>
                  </a:lnTo>
                  <a:lnTo>
                    <a:pt x="31254" y="4102"/>
                  </a:lnTo>
                </a:path>
                <a:path w="53339" h="200659">
                  <a:moveTo>
                    <a:pt x="31254" y="196189"/>
                  </a:moveTo>
                  <a:lnTo>
                    <a:pt x="31254" y="198234"/>
                  </a:lnTo>
                  <a:lnTo>
                    <a:pt x="29197" y="200279"/>
                  </a:lnTo>
                  <a:lnTo>
                    <a:pt x="27152" y="200279"/>
                  </a:lnTo>
                  <a:lnTo>
                    <a:pt x="25107" y="200279"/>
                  </a:lnTo>
                  <a:lnTo>
                    <a:pt x="23050" y="198234"/>
                  </a:lnTo>
                  <a:lnTo>
                    <a:pt x="23050" y="196189"/>
                  </a:lnTo>
                  <a:lnTo>
                    <a:pt x="23050" y="193624"/>
                  </a:lnTo>
                  <a:lnTo>
                    <a:pt x="25107" y="192062"/>
                  </a:lnTo>
                  <a:lnTo>
                    <a:pt x="27152" y="192062"/>
                  </a:lnTo>
                  <a:lnTo>
                    <a:pt x="29197" y="192062"/>
                  </a:lnTo>
                  <a:lnTo>
                    <a:pt x="31254" y="193624"/>
                  </a:lnTo>
                  <a:lnTo>
                    <a:pt x="31254" y="196189"/>
                  </a:lnTo>
                </a:path>
                <a:path w="53339" h="200659">
                  <a:moveTo>
                    <a:pt x="52755" y="188493"/>
                  </a:moveTo>
                  <a:lnTo>
                    <a:pt x="0" y="188493"/>
                  </a:lnTo>
                  <a:lnTo>
                    <a:pt x="0" y="11264"/>
                  </a:lnTo>
                  <a:lnTo>
                    <a:pt x="52755" y="11264"/>
                  </a:lnTo>
                  <a:lnTo>
                    <a:pt x="52755" y="188493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732408" y="814015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63" y="0"/>
                  </a:moveTo>
                  <a:lnTo>
                    <a:pt x="6667" y="0"/>
                  </a:lnTo>
                  <a:lnTo>
                    <a:pt x="0" y="6667"/>
                  </a:lnTo>
                  <a:lnTo>
                    <a:pt x="0" y="23063"/>
                  </a:lnTo>
                  <a:lnTo>
                    <a:pt x="6667" y="29718"/>
                  </a:lnTo>
                  <a:lnTo>
                    <a:pt x="23063" y="29718"/>
                  </a:lnTo>
                  <a:lnTo>
                    <a:pt x="29717" y="23063"/>
                  </a:lnTo>
                  <a:lnTo>
                    <a:pt x="29717" y="14846"/>
                  </a:lnTo>
                  <a:lnTo>
                    <a:pt x="29717" y="6667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732408" y="814015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17" y="14846"/>
                  </a:moveTo>
                  <a:lnTo>
                    <a:pt x="29717" y="23063"/>
                  </a:lnTo>
                  <a:lnTo>
                    <a:pt x="23063" y="29718"/>
                  </a:lnTo>
                  <a:lnTo>
                    <a:pt x="14858" y="29718"/>
                  </a:lnTo>
                  <a:lnTo>
                    <a:pt x="6667" y="29718"/>
                  </a:lnTo>
                  <a:lnTo>
                    <a:pt x="0" y="23063"/>
                  </a:lnTo>
                  <a:lnTo>
                    <a:pt x="0" y="14846"/>
                  </a:lnTo>
                  <a:lnTo>
                    <a:pt x="0" y="6667"/>
                  </a:lnTo>
                  <a:lnTo>
                    <a:pt x="6667" y="0"/>
                  </a:lnTo>
                  <a:lnTo>
                    <a:pt x="14858" y="0"/>
                  </a:lnTo>
                  <a:lnTo>
                    <a:pt x="23063" y="0"/>
                  </a:lnTo>
                  <a:lnTo>
                    <a:pt x="29717" y="6667"/>
                  </a:lnTo>
                  <a:lnTo>
                    <a:pt x="29717" y="14846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732408" y="818011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63" y="0"/>
                  </a:moveTo>
                  <a:lnTo>
                    <a:pt x="6667" y="0"/>
                  </a:lnTo>
                  <a:lnTo>
                    <a:pt x="0" y="6667"/>
                  </a:lnTo>
                  <a:lnTo>
                    <a:pt x="0" y="23063"/>
                  </a:lnTo>
                  <a:lnTo>
                    <a:pt x="6667" y="29705"/>
                  </a:lnTo>
                  <a:lnTo>
                    <a:pt x="23063" y="29705"/>
                  </a:lnTo>
                  <a:lnTo>
                    <a:pt x="29717" y="23063"/>
                  </a:lnTo>
                  <a:lnTo>
                    <a:pt x="29717" y="14858"/>
                  </a:lnTo>
                  <a:lnTo>
                    <a:pt x="29717" y="6667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732408" y="818011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17" y="14858"/>
                  </a:moveTo>
                  <a:lnTo>
                    <a:pt x="29717" y="23063"/>
                  </a:lnTo>
                  <a:lnTo>
                    <a:pt x="23063" y="29705"/>
                  </a:lnTo>
                  <a:lnTo>
                    <a:pt x="14858" y="29705"/>
                  </a:lnTo>
                  <a:lnTo>
                    <a:pt x="6667" y="29705"/>
                  </a:lnTo>
                  <a:lnTo>
                    <a:pt x="0" y="23063"/>
                  </a:lnTo>
                  <a:lnTo>
                    <a:pt x="0" y="14858"/>
                  </a:lnTo>
                  <a:lnTo>
                    <a:pt x="0" y="6667"/>
                  </a:lnTo>
                  <a:lnTo>
                    <a:pt x="6667" y="0"/>
                  </a:lnTo>
                  <a:lnTo>
                    <a:pt x="14858" y="0"/>
                  </a:lnTo>
                  <a:lnTo>
                    <a:pt x="23063" y="0"/>
                  </a:lnTo>
                  <a:lnTo>
                    <a:pt x="29717" y="6667"/>
                  </a:lnTo>
                  <a:lnTo>
                    <a:pt x="29717" y="14858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732408" y="822006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63" y="0"/>
                  </a:moveTo>
                  <a:lnTo>
                    <a:pt x="6667" y="0"/>
                  </a:lnTo>
                  <a:lnTo>
                    <a:pt x="0" y="6654"/>
                  </a:lnTo>
                  <a:lnTo>
                    <a:pt x="0" y="23050"/>
                  </a:lnTo>
                  <a:lnTo>
                    <a:pt x="6667" y="29717"/>
                  </a:lnTo>
                  <a:lnTo>
                    <a:pt x="23063" y="29717"/>
                  </a:lnTo>
                  <a:lnTo>
                    <a:pt x="29717" y="23050"/>
                  </a:lnTo>
                  <a:lnTo>
                    <a:pt x="29717" y="14858"/>
                  </a:lnTo>
                  <a:lnTo>
                    <a:pt x="29717" y="6654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732408" y="822006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17" y="14858"/>
                  </a:moveTo>
                  <a:lnTo>
                    <a:pt x="29717" y="23050"/>
                  </a:lnTo>
                  <a:lnTo>
                    <a:pt x="23063" y="29717"/>
                  </a:lnTo>
                  <a:lnTo>
                    <a:pt x="14858" y="29717"/>
                  </a:lnTo>
                  <a:lnTo>
                    <a:pt x="6667" y="29717"/>
                  </a:lnTo>
                  <a:lnTo>
                    <a:pt x="0" y="23050"/>
                  </a:lnTo>
                  <a:lnTo>
                    <a:pt x="0" y="14858"/>
                  </a:lnTo>
                  <a:lnTo>
                    <a:pt x="0" y="6654"/>
                  </a:lnTo>
                  <a:lnTo>
                    <a:pt x="6667" y="0"/>
                  </a:lnTo>
                  <a:lnTo>
                    <a:pt x="14858" y="0"/>
                  </a:lnTo>
                  <a:lnTo>
                    <a:pt x="23063" y="0"/>
                  </a:lnTo>
                  <a:lnTo>
                    <a:pt x="29717" y="6654"/>
                  </a:lnTo>
                  <a:lnTo>
                    <a:pt x="29717" y="14858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732408" y="826001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63" y="0"/>
                  </a:moveTo>
                  <a:lnTo>
                    <a:pt x="6667" y="0"/>
                  </a:lnTo>
                  <a:lnTo>
                    <a:pt x="0" y="6680"/>
                  </a:lnTo>
                  <a:lnTo>
                    <a:pt x="0" y="23050"/>
                  </a:lnTo>
                  <a:lnTo>
                    <a:pt x="6667" y="29718"/>
                  </a:lnTo>
                  <a:lnTo>
                    <a:pt x="23063" y="29718"/>
                  </a:lnTo>
                  <a:lnTo>
                    <a:pt x="29717" y="23050"/>
                  </a:lnTo>
                  <a:lnTo>
                    <a:pt x="29717" y="14859"/>
                  </a:lnTo>
                  <a:lnTo>
                    <a:pt x="29717" y="6680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732408" y="826001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717" y="14859"/>
                  </a:moveTo>
                  <a:lnTo>
                    <a:pt x="29717" y="23050"/>
                  </a:lnTo>
                  <a:lnTo>
                    <a:pt x="23063" y="29718"/>
                  </a:lnTo>
                  <a:lnTo>
                    <a:pt x="14858" y="29718"/>
                  </a:lnTo>
                  <a:lnTo>
                    <a:pt x="6667" y="29718"/>
                  </a:lnTo>
                  <a:lnTo>
                    <a:pt x="0" y="23050"/>
                  </a:lnTo>
                  <a:lnTo>
                    <a:pt x="0" y="14859"/>
                  </a:lnTo>
                  <a:lnTo>
                    <a:pt x="0" y="6680"/>
                  </a:lnTo>
                  <a:lnTo>
                    <a:pt x="6667" y="0"/>
                  </a:lnTo>
                  <a:lnTo>
                    <a:pt x="14858" y="0"/>
                  </a:lnTo>
                  <a:lnTo>
                    <a:pt x="23063" y="0"/>
                  </a:lnTo>
                  <a:lnTo>
                    <a:pt x="29717" y="6680"/>
                  </a:lnTo>
                  <a:lnTo>
                    <a:pt x="29717" y="14859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2969044" y="8034820"/>
              <a:ext cx="791210" cy="254000"/>
            </a:xfrm>
            <a:custGeom>
              <a:avLst/>
              <a:gdLst/>
              <a:ahLst/>
              <a:cxnLst/>
              <a:rect l="l" t="t" r="r" b="b"/>
              <a:pathLst>
                <a:path w="791210" h="254000">
                  <a:moveTo>
                    <a:pt x="25107" y="4610"/>
                  </a:moveTo>
                  <a:lnTo>
                    <a:pt x="20497" y="0"/>
                  </a:lnTo>
                  <a:lnTo>
                    <a:pt x="0" y="20472"/>
                  </a:lnTo>
                  <a:lnTo>
                    <a:pt x="4610" y="25095"/>
                  </a:lnTo>
                  <a:lnTo>
                    <a:pt x="25107" y="4610"/>
                  </a:lnTo>
                  <a:close/>
                </a:path>
                <a:path w="791210" h="254000">
                  <a:moveTo>
                    <a:pt x="791032" y="233337"/>
                  </a:moveTo>
                  <a:lnTo>
                    <a:pt x="786422" y="228727"/>
                  </a:lnTo>
                  <a:lnTo>
                    <a:pt x="765924" y="249212"/>
                  </a:lnTo>
                  <a:lnTo>
                    <a:pt x="770534" y="253822"/>
                  </a:lnTo>
                  <a:lnTo>
                    <a:pt x="791032" y="233337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773042" y="7473251"/>
              <a:ext cx="121920" cy="114300"/>
            </a:xfrm>
            <a:custGeom>
              <a:avLst/>
              <a:gdLst/>
              <a:ahLst/>
              <a:cxnLst/>
              <a:rect l="l" t="t" r="r" b="b"/>
              <a:pathLst>
                <a:path w="121920" h="114300">
                  <a:moveTo>
                    <a:pt x="121615" y="0"/>
                  </a:moveTo>
                  <a:lnTo>
                    <a:pt x="0" y="0"/>
                  </a:lnTo>
                  <a:lnTo>
                    <a:pt x="0" y="114300"/>
                  </a:lnTo>
                  <a:lnTo>
                    <a:pt x="121615" y="114300"/>
                  </a:lnTo>
                  <a:lnTo>
                    <a:pt x="1216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777157" y="7475550"/>
              <a:ext cx="113664" cy="109855"/>
            </a:xfrm>
            <a:custGeom>
              <a:avLst/>
              <a:gdLst/>
              <a:ahLst/>
              <a:cxnLst/>
              <a:rect l="l" t="t" r="r" b="b"/>
              <a:pathLst>
                <a:path w="113664" h="109854">
                  <a:moveTo>
                    <a:pt x="113385" y="0"/>
                  </a:moveTo>
                  <a:lnTo>
                    <a:pt x="0" y="0"/>
                  </a:lnTo>
                  <a:lnTo>
                    <a:pt x="0" y="109728"/>
                  </a:lnTo>
                  <a:lnTo>
                    <a:pt x="113385" y="109728"/>
                  </a:lnTo>
                  <a:lnTo>
                    <a:pt x="1133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777157" y="7475550"/>
              <a:ext cx="113664" cy="109855"/>
            </a:xfrm>
            <a:custGeom>
              <a:avLst/>
              <a:gdLst/>
              <a:ahLst/>
              <a:cxnLst/>
              <a:rect l="l" t="t" r="r" b="b"/>
              <a:pathLst>
                <a:path w="113664" h="109854">
                  <a:moveTo>
                    <a:pt x="113385" y="109728"/>
                  </a:moveTo>
                  <a:lnTo>
                    <a:pt x="0" y="109728"/>
                  </a:lnTo>
                  <a:lnTo>
                    <a:pt x="0" y="0"/>
                  </a:lnTo>
                  <a:lnTo>
                    <a:pt x="113385" y="0"/>
                  </a:lnTo>
                  <a:lnTo>
                    <a:pt x="113385" y="109728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793604" y="7486967"/>
              <a:ext cx="78740" cy="63500"/>
            </a:xfrm>
            <a:custGeom>
              <a:avLst/>
              <a:gdLst/>
              <a:ahLst/>
              <a:cxnLst/>
              <a:rect l="l" t="t" r="r" b="b"/>
              <a:pathLst>
                <a:path w="78739" h="63500">
                  <a:moveTo>
                    <a:pt x="78181" y="0"/>
                  </a:moveTo>
                  <a:lnTo>
                    <a:pt x="0" y="0"/>
                  </a:lnTo>
                  <a:lnTo>
                    <a:pt x="0" y="63106"/>
                  </a:lnTo>
                  <a:lnTo>
                    <a:pt x="78181" y="63106"/>
                  </a:lnTo>
                  <a:lnTo>
                    <a:pt x="781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865816" y="7557388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90">
                  <a:moveTo>
                    <a:pt x="10515" y="0"/>
                  </a:moveTo>
                  <a:lnTo>
                    <a:pt x="0" y="0"/>
                  </a:lnTo>
                  <a:lnTo>
                    <a:pt x="0" y="8686"/>
                  </a:lnTo>
                  <a:lnTo>
                    <a:pt x="10515" y="8686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865816" y="7557388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90">
                  <a:moveTo>
                    <a:pt x="10515" y="8686"/>
                  </a:moveTo>
                  <a:lnTo>
                    <a:pt x="0" y="8686"/>
                  </a:lnTo>
                  <a:lnTo>
                    <a:pt x="0" y="0"/>
                  </a:lnTo>
                  <a:lnTo>
                    <a:pt x="10515" y="0"/>
                  </a:lnTo>
                  <a:lnTo>
                    <a:pt x="10515" y="86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828525" y="7556190"/>
              <a:ext cx="32384" cy="24765"/>
            </a:xfrm>
            <a:custGeom>
              <a:avLst/>
              <a:gdLst/>
              <a:ahLst/>
              <a:cxnLst/>
              <a:rect l="l" t="t" r="r" b="b"/>
              <a:pathLst>
                <a:path w="32385" h="24765">
                  <a:moveTo>
                    <a:pt x="16014" y="0"/>
                  </a:moveTo>
                  <a:lnTo>
                    <a:pt x="8521" y="5816"/>
                  </a:lnTo>
                  <a:lnTo>
                    <a:pt x="0" y="12255"/>
                  </a:lnTo>
                  <a:lnTo>
                    <a:pt x="7912" y="18567"/>
                  </a:lnTo>
                  <a:lnTo>
                    <a:pt x="16014" y="24511"/>
                  </a:lnTo>
                  <a:lnTo>
                    <a:pt x="23609" y="18415"/>
                  </a:lnTo>
                  <a:lnTo>
                    <a:pt x="32016" y="1225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796196" y="7489414"/>
              <a:ext cx="73025" cy="57150"/>
            </a:xfrm>
            <a:custGeom>
              <a:avLst/>
              <a:gdLst/>
              <a:ahLst/>
              <a:cxnLst/>
              <a:rect l="l" t="t" r="r" b="b"/>
              <a:pathLst>
                <a:path w="73025" h="57150">
                  <a:moveTo>
                    <a:pt x="0" y="0"/>
                  </a:moveTo>
                  <a:lnTo>
                    <a:pt x="165" y="56692"/>
                  </a:lnTo>
                  <a:lnTo>
                    <a:pt x="72999" y="56692"/>
                  </a:lnTo>
                  <a:lnTo>
                    <a:pt x="72847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805046" y="75509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10972" y="0"/>
                  </a:moveTo>
                  <a:lnTo>
                    <a:pt x="0" y="0"/>
                  </a:lnTo>
                  <a:lnTo>
                    <a:pt x="0" y="3505"/>
                  </a:lnTo>
                  <a:lnTo>
                    <a:pt x="10972" y="3505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805046" y="75509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10972" y="3505"/>
                  </a:moveTo>
                  <a:lnTo>
                    <a:pt x="0" y="3505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35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850919" y="75509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10972" y="0"/>
                  </a:moveTo>
                  <a:lnTo>
                    <a:pt x="0" y="0"/>
                  </a:lnTo>
                  <a:lnTo>
                    <a:pt x="0" y="3505"/>
                  </a:lnTo>
                  <a:lnTo>
                    <a:pt x="10972" y="3505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850919" y="75509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10972" y="3505"/>
                  </a:moveTo>
                  <a:lnTo>
                    <a:pt x="0" y="3505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35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839476" y="75509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10972" y="0"/>
                  </a:moveTo>
                  <a:lnTo>
                    <a:pt x="0" y="0"/>
                  </a:lnTo>
                  <a:lnTo>
                    <a:pt x="0" y="3505"/>
                  </a:lnTo>
                  <a:lnTo>
                    <a:pt x="10972" y="3505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839476" y="75509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10972" y="3505"/>
                  </a:moveTo>
                  <a:lnTo>
                    <a:pt x="0" y="3505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35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828059" y="75509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10972" y="0"/>
                  </a:moveTo>
                  <a:lnTo>
                    <a:pt x="0" y="0"/>
                  </a:lnTo>
                  <a:lnTo>
                    <a:pt x="0" y="3505"/>
                  </a:lnTo>
                  <a:lnTo>
                    <a:pt x="10972" y="3505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828059" y="75509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10972" y="3505"/>
                  </a:moveTo>
                  <a:lnTo>
                    <a:pt x="0" y="3505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35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816464" y="75509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10972" y="0"/>
                  </a:moveTo>
                  <a:lnTo>
                    <a:pt x="0" y="0"/>
                  </a:lnTo>
                  <a:lnTo>
                    <a:pt x="0" y="3505"/>
                  </a:lnTo>
                  <a:lnTo>
                    <a:pt x="10972" y="3505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816464" y="75509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10972" y="3505"/>
                  </a:moveTo>
                  <a:lnTo>
                    <a:pt x="0" y="3505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35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867255" y="7559677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5905" y="0"/>
                  </a:moveTo>
                  <a:lnTo>
                    <a:pt x="1701" y="0"/>
                  </a:lnTo>
                  <a:lnTo>
                    <a:pt x="0" y="914"/>
                  </a:lnTo>
                  <a:lnTo>
                    <a:pt x="0" y="3200"/>
                  </a:lnTo>
                  <a:lnTo>
                    <a:pt x="1701" y="4102"/>
                  </a:lnTo>
                  <a:lnTo>
                    <a:pt x="5905" y="4102"/>
                  </a:lnTo>
                  <a:lnTo>
                    <a:pt x="7620" y="3200"/>
                  </a:lnTo>
                  <a:lnTo>
                    <a:pt x="7620" y="2044"/>
                  </a:lnTo>
                  <a:lnTo>
                    <a:pt x="7620" y="914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804284" y="7571409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5">
                  <a:moveTo>
                    <a:pt x="8826" y="0"/>
                  </a:moveTo>
                  <a:lnTo>
                    <a:pt x="0" y="0"/>
                  </a:lnTo>
                  <a:lnTo>
                    <a:pt x="0" y="3962"/>
                  </a:lnTo>
                  <a:lnTo>
                    <a:pt x="8826" y="3962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831691" y="7560436"/>
              <a:ext cx="26034" cy="17145"/>
            </a:xfrm>
            <a:custGeom>
              <a:avLst/>
              <a:gdLst/>
              <a:ahLst/>
              <a:cxnLst/>
              <a:rect l="l" t="t" r="r" b="b"/>
              <a:pathLst>
                <a:path w="26035" h="17145">
                  <a:moveTo>
                    <a:pt x="7010" y="6959"/>
                  </a:moveTo>
                  <a:lnTo>
                    <a:pt x="5448" y="6172"/>
                  </a:lnTo>
                  <a:lnTo>
                    <a:pt x="1574" y="6172"/>
                  </a:lnTo>
                  <a:lnTo>
                    <a:pt x="0" y="6959"/>
                  </a:lnTo>
                  <a:lnTo>
                    <a:pt x="0" y="8890"/>
                  </a:lnTo>
                  <a:lnTo>
                    <a:pt x="1574" y="9677"/>
                  </a:lnTo>
                  <a:lnTo>
                    <a:pt x="5448" y="9677"/>
                  </a:lnTo>
                  <a:lnTo>
                    <a:pt x="7010" y="8890"/>
                  </a:lnTo>
                  <a:lnTo>
                    <a:pt x="7010" y="7924"/>
                  </a:lnTo>
                  <a:lnTo>
                    <a:pt x="7010" y="6959"/>
                  </a:lnTo>
                  <a:close/>
                </a:path>
                <a:path w="26035" h="17145">
                  <a:moveTo>
                    <a:pt x="16319" y="14058"/>
                  </a:moveTo>
                  <a:lnTo>
                    <a:pt x="14757" y="13258"/>
                  </a:lnTo>
                  <a:lnTo>
                    <a:pt x="10883" y="13258"/>
                  </a:lnTo>
                  <a:lnTo>
                    <a:pt x="9309" y="14058"/>
                  </a:lnTo>
                  <a:lnTo>
                    <a:pt x="9309" y="15989"/>
                  </a:lnTo>
                  <a:lnTo>
                    <a:pt x="10883" y="16776"/>
                  </a:lnTo>
                  <a:lnTo>
                    <a:pt x="14757" y="16776"/>
                  </a:lnTo>
                  <a:lnTo>
                    <a:pt x="16319" y="15989"/>
                  </a:lnTo>
                  <a:lnTo>
                    <a:pt x="16319" y="15024"/>
                  </a:lnTo>
                  <a:lnTo>
                    <a:pt x="16319" y="14058"/>
                  </a:lnTo>
                  <a:close/>
                </a:path>
                <a:path w="26035" h="17145">
                  <a:moveTo>
                    <a:pt x="16319" y="787"/>
                  </a:moveTo>
                  <a:lnTo>
                    <a:pt x="14757" y="0"/>
                  </a:lnTo>
                  <a:lnTo>
                    <a:pt x="10883" y="0"/>
                  </a:lnTo>
                  <a:lnTo>
                    <a:pt x="9309" y="787"/>
                  </a:lnTo>
                  <a:lnTo>
                    <a:pt x="9309" y="2717"/>
                  </a:lnTo>
                  <a:lnTo>
                    <a:pt x="10883" y="3517"/>
                  </a:lnTo>
                  <a:lnTo>
                    <a:pt x="14757" y="3517"/>
                  </a:lnTo>
                  <a:lnTo>
                    <a:pt x="16319" y="2717"/>
                  </a:lnTo>
                  <a:lnTo>
                    <a:pt x="16319" y="1752"/>
                  </a:lnTo>
                  <a:lnTo>
                    <a:pt x="16319" y="787"/>
                  </a:lnTo>
                  <a:close/>
                </a:path>
                <a:path w="26035" h="17145">
                  <a:moveTo>
                    <a:pt x="25615" y="7035"/>
                  </a:moveTo>
                  <a:lnTo>
                    <a:pt x="24041" y="6248"/>
                  </a:lnTo>
                  <a:lnTo>
                    <a:pt x="20167" y="6248"/>
                  </a:lnTo>
                  <a:lnTo>
                    <a:pt x="18605" y="7035"/>
                  </a:lnTo>
                  <a:lnTo>
                    <a:pt x="18605" y="8966"/>
                  </a:lnTo>
                  <a:lnTo>
                    <a:pt x="20167" y="9766"/>
                  </a:lnTo>
                  <a:lnTo>
                    <a:pt x="24041" y="9766"/>
                  </a:lnTo>
                  <a:lnTo>
                    <a:pt x="25615" y="8966"/>
                  </a:lnTo>
                  <a:lnTo>
                    <a:pt x="25615" y="8001"/>
                  </a:lnTo>
                  <a:lnTo>
                    <a:pt x="25615" y="7035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5" name="object 3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84003" y="7479195"/>
              <a:ext cx="17932" cy="4114"/>
            </a:xfrm>
            <a:prstGeom prst="rect">
              <a:avLst/>
            </a:prstGeom>
          </p:spPr>
        </p:pic>
        <p:sp>
          <p:nvSpPr>
            <p:cNvPr id="346" name="object 346"/>
            <p:cNvSpPr/>
            <p:nvPr/>
          </p:nvSpPr>
          <p:spPr>
            <a:xfrm>
              <a:off x="3785971" y="7568730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4">
                  <a:moveTo>
                    <a:pt x="2247" y="0"/>
                  </a:moveTo>
                  <a:lnTo>
                    <a:pt x="0" y="0"/>
                  </a:lnTo>
                  <a:lnTo>
                    <a:pt x="0" y="1828"/>
                  </a:lnTo>
                  <a:lnTo>
                    <a:pt x="2247" y="1828"/>
                  </a:lnTo>
                  <a:lnTo>
                    <a:pt x="224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785971" y="7568730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4">
                  <a:moveTo>
                    <a:pt x="2247" y="1828"/>
                  </a:moveTo>
                  <a:lnTo>
                    <a:pt x="0" y="1828"/>
                  </a:lnTo>
                  <a:lnTo>
                    <a:pt x="0" y="0"/>
                  </a:lnTo>
                  <a:lnTo>
                    <a:pt x="2247" y="0"/>
                  </a:lnTo>
                  <a:lnTo>
                    <a:pt x="2247" y="182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785971" y="7572921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4">
                  <a:moveTo>
                    <a:pt x="2247" y="0"/>
                  </a:moveTo>
                  <a:lnTo>
                    <a:pt x="0" y="0"/>
                  </a:lnTo>
                  <a:lnTo>
                    <a:pt x="0" y="1803"/>
                  </a:lnTo>
                  <a:lnTo>
                    <a:pt x="2247" y="1803"/>
                  </a:lnTo>
                  <a:lnTo>
                    <a:pt x="224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785971" y="7572921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4">
                  <a:moveTo>
                    <a:pt x="2247" y="1803"/>
                  </a:moveTo>
                  <a:lnTo>
                    <a:pt x="0" y="1803"/>
                  </a:lnTo>
                  <a:lnTo>
                    <a:pt x="0" y="0"/>
                  </a:lnTo>
                  <a:lnTo>
                    <a:pt x="2247" y="0"/>
                  </a:lnTo>
                  <a:lnTo>
                    <a:pt x="2247" y="180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785971" y="7577201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4">
                  <a:moveTo>
                    <a:pt x="2247" y="0"/>
                  </a:moveTo>
                  <a:lnTo>
                    <a:pt x="0" y="0"/>
                  </a:lnTo>
                  <a:lnTo>
                    <a:pt x="0" y="1816"/>
                  </a:lnTo>
                  <a:lnTo>
                    <a:pt x="2247" y="1816"/>
                  </a:lnTo>
                  <a:lnTo>
                    <a:pt x="224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785971" y="7577201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39" h="1904">
                  <a:moveTo>
                    <a:pt x="2247" y="1816"/>
                  </a:moveTo>
                  <a:lnTo>
                    <a:pt x="0" y="1816"/>
                  </a:lnTo>
                  <a:lnTo>
                    <a:pt x="0" y="0"/>
                  </a:lnTo>
                  <a:lnTo>
                    <a:pt x="2247" y="0"/>
                  </a:lnTo>
                  <a:lnTo>
                    <a:pt x="2247" y="181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2980697" y="7650600"/>
              <a:ext cx="8255" cy="200660"/>
            </a:xfrm>
            <a:custGeom>
              <a:avLst/>
              <a:gdLst/>
              <a:ahLst/>
              <a:cxnLst/>
              <a:rect l="l" t="t" r="r" b="b"/>
              <a:pathLst>
                <a:path w="8255" h="200659">
                  <a:moveTo>
                    <a:pt x="8191" y="4089"/>
                  </a:moveTo>
                  <a:lnTo>
                    <a:pt x="8191" y="6146"/>
                  </a:lnTo>
                  <a:lnTo>
                    <a:pt x="6146" y="8191"/>
                  </a:lnTo>
                  <a:lnTo>
                    <a:pt x="4089" y="8191"/>
                  </a:lnTo>
                  <a:lnTo>
                    <a:pt x="2044" y="8191"/>
                  </a:lnTo>
                  <a:lnTo>
                    <a:pt x="0" y="6146"/>
                  </a:lnTo>
                  <a:lnTo>
                    <a:pt x="0" y="4089"/>
                  </a:lnTo>
                  <a:lnTo>
                    <a:pt x="0" y="1536"/>
                  </a:lnTo>
                  <a:lnTo>
                    <a:pt x="2044" y="0"/>
                  </a:lnTo>
                  <a:lnTo>
                    <a:pt x="4089" y="0"/>
                  </a:lnTo>
                  <a:lnTo>
                    <a:pt x="6146" y="0"/>
                  </a:lnTo>
                  <a:lnTo>
                    <a:pt x="8191" y="1536"/>
                  </a:lnTo>
                  <a:lnTo>
                    <a:pt x="8191" y="4089"/>
                  </a:lnTo>
                </a:path>
                <a:path w="8255" h="200659">
                  <a:moveTo>
                    <a:pt x="8191" y="196189"/>
                  </a:moveTo>
                  <a:lnTo>
                    <a:pt x="8191" y="198234"/>
                  </a:lnTo>
                  <a:lnTo>
                    <a:pt x="6146" y="200291"/>
                  </a:lnTo>
                  <a:lnTo>
                    <a:pt x="4089" y="200291"/>
                  </a:lnTo>
                  <a:lnTo>
                    <a:pt x="2044" y="200291"/>
                  </a:lnTo>
                  <a:lnTo>
                    <a:pt x="0" y="198234"/>
                  </a:lnTo>
                  <a:lnTo>
                    <a:pt x="0" y="196189"/>
                  </a:lnTo>
                  <a:lnTo>
                    <a:pt x="0" y="193611"/>
                  </a:lnTo>
                  <a:lnTo>
                    <a:pt x="2044" y="192087"/>
                  </a:lnTo>
                  <a:lnTo>
                    <a:pt x="4089" y="192087"/>
                  </a:lnTo>
                  <a:lnTo>
                    <a:pt x="6146" y="192087"/>
                  </a:lnTo>
                  <a:lnTo>
                    <a:pt x="8191" y="193611"/>
                  </a:lnTo>
                  <a:lnTo>
                    <a:pt x="8191" y="196189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2973006" y="7680312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22542" y="2150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2973006" y="7680312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21501"/>
                  </a:moveTo>
                  <a:lnTo>
                    <a:pt x="0" y="21501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2150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2973006" y="7670063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22542" y="10248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2973006" y="7670063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1024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2973006" y="7721803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0"/>
                  </a:moveTo>
                  <a:lnTo>
                    <a:pt x="0" y="0"/>
                  </a:lnTo>
                  <a:lnTo>
                    <a:pt x="0" y="21513"/>
                  </a:lnTo>
                  <a:lnTo>
                    <a:pt x="22542" y="21513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2973006" y="7721803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21513"/>
                  </a:moveTo>
                  <a:lnTo>
                    <a:pt x="0" y="21513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21513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2973006" y="7711554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22542" y="10248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2973006" y="7711554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1024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2973006" y="7762786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0"/>
                  </a:moveTo>
                  <a:lnTo>
                    <a:pt x="0" y="0"/>
                  </a:lnTo>
                  <a:lnTo>
                    <a:pt x="0" y="21513"/>
                  </a:lnTo>
                  <a:lnTo>
                    <a:pt x="22542" y="21513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2973006" y="7762786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21513"/>
                  </a:moveTo>
                  <a:lnTo>
                    <a:pt x="0" y="21513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21513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2973006" y="7752524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22542" y="10248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2973006" y="7752524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10248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2973006" y="7804277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90">
                  <a:moveTo>
                    <a:pt x="22542" y="0"/>
                  </a:moveTo>
                  <a:lnTo>
                    <a:pt x="0" y="0"/>
                  </a:lnTo>
                  <a:lnTo>
                    <a:pt x="0" y="21501"/>
                  </a:lnTo>
                  <a:lnTo>
                    <a:pt x="22542" y="2150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2973006" y="7794015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0"/>
                  </a:moveTo>
                  <a:lnTo>
                    <a:pt x="0" y="0"/>
                  </a:lnTo>
                  <a:lnTo>
                    <a:pt x="0" y="10261"/>
                  </a:lnTo>
                  <a:lnTo>
                    <a:pt x="22542" y="10261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2973006" y="7794015"/>
              <a:ext cx="22860" cy="10795"/>
            </a:xfrm>
            <a:custGeom>
              <a:avLst/>
              <a:gdLst/>
              <a:ahLst/>
              <a:cxnLst/>
              <a:rect l="l" t="t" r="r" b="b"/>
              <a:pathLst>
                <a:path w="22860" h="10795">
                  <a:moveTo>
                    <a:pt x="22542" y="10261"/>
                  </a:moveTo>
                  <a:lnTo>
                    <a:pt x="0" y="10261"/>
                  </a:lnTo>
                  <a:lnTo>
                    <a:pt x="0" y="0"/>
                  </a:lnTo>
                  <a:lnTo>
                    <a:pt x="22542" y="0"/>
                  </a:lnTo>
                  <a:lnTo>
                    <a:pt x="22542" y="10261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2957639" y="7661859"/>
              <a:ext cx="53340" cy="177800"/>
            </a:xfrm>
            <a:custGeom>
              <a:avLst/>
              <a:gdLst/>
              <a:ahLst/>
              <a:cxnLst/>
              <a:rect l="l" t="t" r="r" b="b"/>
              <a:pathLst>
                <a:path w="53339" h="177800">
                  <a:moveTo>
                    <a:pt x="52755" y="177253"/>
                  </a:moveTo>
                  <a:lnTo>
                    <a:pt x="0" y="177253"/>
                  </a:lnTo>
                  <a:lnTo>
                    <a:pt x="0" y="0"/>
                  </a:lnTo>
                  <a:lnTo>
                    <a:pt x="52755" y="0"/>
                  </a:lnTo>
                  <a:lnTo>
                    <a:pt x="52755" y="177253"/>
                  </a:lnTo>
                  <a:close/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143472" y="779563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4338" y="0"/>
                  </a:moveTo>
                  <a:lnTo>
                    <a:pt x="3911" y="0"/>
                  </a:lnTo>
                  <a:lnTo>
                    <a:pt x="0" y="3924"/>
                  </a:lnTo>
                  <a:lnTo>
                    <a:pt x="0" y="14351"/>
                  </a:lnTo>
                  <a:lnTo>
                    <a:pt x="3911" y="18275"/>
                  </a:lnTo>
                  <a:lnTo>
                    <a:pt x="14338" y="18275"/>
                  </a:lnTo>
                  <a:lnTo>
                    <a:pt x="18249" y="14351"/>
                  </a:lnTo>
                  <a:lnTo>
                    <a:pt x="18249" y="9131"/>
                  </a:lnTo>
                  <a:lnTo>
                    <a:pt x="18249" y="3924"/>
                  </a:lnTo>
                  <a:lnTo>
                    <a:pt x="1433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159991" y="7790079"/>
              <a:ext cx="15240" cy="14604"/>
            </a:xfrm>
            <a:custGeom>
              <a:avLst/>
              <a:gdLst/>
              <a:ahLst/>
              <a:cxnLst/>
              <a:rect l="l" t="t" r="r" b="b"/>
              <a:pathLst>
                <a:path w="15239" h="14604">
                  <a:moveTo>
                    <a:pt x="14846" y="7175"/>
                  </a:moveTo>
                  <a:lnTo>
                    <a:pt x="14846" y="11264"/>
                  </a:lnTo>
                  <a:lnTo>
                    <a:pt x="11264" y="14338"/>
                  </a:lnTo>
                  <a:lnTo>
                    <a:pt x="7162" y="14338"/>
                  </a:lnTo>
                  <a:lnTo>
                    <a:pt x="3581" y="14338"/>
                  </a:lnTo>
                  <a:lnTo>
                    <a:pt x="0" y="11264"/>
                  </a:lnTo>
                  <a:lnTo>
                    <a:pt x="0" y="7175"/>
                  </a:lnTo>
                  <a:lnTo>
                    <a:pt x="0" y="3086"/>
                  </a:lnTo>
                  <a:lnTo>
                    <a:pt x="3581" y="0"/>
                  </a:lnTo>
                  <a:lnTo>
                    <a:pt x="7162" y="0"/>
                  </a:lnTo>
                  <a:lnTo>
                    <a:pt x="11264" y="0"/>
                  </a:lnTo>
                  <a:lnTo>
                    <a:pt x="14846" y="3086"/>
                  </a:lnTo>
                  <a:lnTo>
                    <a:pt x="14846" y="7175"/>
                  </a:lnTo>
                </a:path>
              </a:pathLst>
            </a:custGeom>
            <a:ln w="76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1" name="object 371"/>
          <p:cNvSpPr txBox="1"/>
          <p:nvPr/>
        </p:nvSpPr>
        <p:spPr>
          <a:xfrm>
            <a:off x="5762219" y="516087"/>
            <a:ext cx="190246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60" dirty="0">
                <a:latin typeface="Arial"/>
                <a:cs typeface="Arial"/>
              </a:rPr>
              <a:t>Interruptor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20" dirty="0">
                <a:latin typeface="Arial"/>
                <a:cs typeface="Arial"/>
              </a:rPr>
              <a:t>caja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35" dirty="0">
                <a:latin typeface="Arial"/>
                <a:cs typeface="Arial"/>
              </a:rPr>
              <a:t>moldeada</a:t>
            </a:r>
            <a:endParaRPr sz="1000">
              <a:latin typeface="Arial"/>
              <a:cs typeface="Arial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92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7958000" y="479840"/>
            <a:ext cx="3890645" cy="58039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19100"/>
              </a:lnSpc>
              <a:spcBef>
                <a:spcPts val="95"/>
              </a:spcBef>
            </a:pPr>
            <a:r>
              <a:rPr sz="1000" spc="-30" dirty="0">
                <a:latin typeface="Microsoft Sans Serif"/>
                <a:cs typeface="Microsoft Sans Serif"/>
              </a:rPr>
              <a:t>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encerrado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en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una</a:t>
            </a:r>
            <a:r>
              <a:rPr sz="1000" dirty="0">
                <a:latin typeface="Microsoft Sans Serif"/>
                <a:cs typeface="Microsoft Sans Serif"/>
              </a:rPr>
              <a:t> carcasa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aislada.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25" dirty="0">
                <a:latin typeface="Microsoft Sans Serif"/>
                <a:cs typeface="Microsoft Sans Serif"/>
              </a:rPr>
              <a:t>En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los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Estados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Unidos, </a:t>
            </a:r>
            <a:r>
              <a:rPr sz="1000" spc="15" dirty="0">
                <a:latin typeface="Microsoft Sans Serif"/>
                <a:cs typeface="Microsoft Sans Serif"/>
              </a:rPr>
              <a:t>los </a:t>
            </a:r>
            <a:r>
              <a:rPr sz="1000" spc="35" dirty="0">
                <a:latin typeface="Microsoft Sans Serif"/>
                <a:cs typeface="Microsoft Sans Serif"/>
              </a:rPr>
              <a:t>disyuntores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dirty="0">
                <a:latin typeface="Microsoft Sans Serif"/>
                <a:cs typeface="Microsoft Sans Serif"/>
              </a:rPr>
              <a:t>caja </a:t>
            </a:r>
            <a:r>
              <a:rPr sz="1000" spc="35" dirty="0">
                <a:latin typeface="Microsoft Sans Serif"/>
                <a:cs typeface="Microsoft Sans Serif"/>
              </a:rPr>
              <a:t>moldeada </a:t>
            </a:r>
            <a:r>
              <a:rPr sz="1000" spc="40" dirty="0">
                <a:latin typeface="Microsoft Sans Serif"/>
                <a:cs typeface="Microsoft Sans Serif"/>
              </a:rPr>
              <a:t>cumplen </a:t>
            </a:r>
            <a:r>
              <a:rPr sz="1000" spc="30" dirty="0">
                <a:latin typeface="Microsoft Sans Serif"/>
                <a:cs typeface="Microsoft Sans Serif"/>
              </a:rPr>
              <a:t>con </a:t>
            </a:r>
            <a:r>
              <a:rPr sz="1000" dirty="0">
                <a:latin typeface="Microsoft Sans Serif"/>
                <a:cs typeface="Microsoft Sans Serif"/>
              </a:rPr>
              <a:t>las </a:t>
            </a:r>
            <a:r>
              <a:rPr sz="1000" spc="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especificaciones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NEMA AB-1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UL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489.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8145839" y="1858071"/>
            <a:ext cx="4572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SOBRE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8338399" y="1863094"/>
            <a:ext cx="2984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I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75" name="object 375"/>
          <p:cNvSpPr txBox="1"/>
          <p:nvPr/>
        </p:nvSpPr>
        <p:spPr>
          <a:xfrm>
            <a:off x="8144844" y="2081265"/>
            <a:ext cx="55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APAGADO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8868775" y="2072377"/>
            <a:ext cx="18415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0" spc="-7" baseline="55555" dirty="0">
                <a:solidFill>
                  <a:srgbClr val="FFFFFF"/>
                </a:solidFill>
                <a:latin typeface="Microsoft Sans Serif"/>
                <a:cs typeface="Microsoft Sans Serif"/>
              </a:rPr>
              <a:t>SOBRE</a:t>
            </a:r>
            <a:r>
              <a:rPr sz="100" baseline="55555" dirty="0">
                <a:solidFill>
                  <a:srgbClr val="FFFFFF"/>
                </a:solidFill>
                <a:latin typeface="Microsoft Sans Serif"/>
                <a:cs typeface="Microsoft Sans Serif"/>
              </a:rPr>
              <a:t>                                      </a:t>
            </a:r>
            <a:r>
              <a:rPr sz="15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I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8331490" y="2089724"/>
            <a:ext cx="3556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O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9408263" y="2252693"/>
            <a:ext cx="16192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spc="-7" baseline="55555" dirty="0">
                <a:solidFill>
                  <a:srgbClr val="FFFFFF"/>
                </a:solidFill>
                <a:latin typeface="Microsoft Sans Serif"/>
                <a:cs typeface="Microsoft Sans Serif"/>
              </a:rPr>
              <a:t>SOBRE</a:t>
            </a:r>
            <a:r>
              <a:rPr sz="100" baseline="55555" dirty="0">
                <a:solidFill>
                  <a:srgbClr val="FFFFFF"/>
                </a:solidFill>
                <a:latin typeface="Microsoft Sans Serif"/>
                <a:cs typeface="Microsoft Sans Serif"/>
              </a:rPr>
              <a:t>                             </a:t>
            </a:r>
            <a:r>
              <a:rPr sz="100" spc="5" dirty="0">
                <a:solidFill>
                  <a:srgbClr val="FFFFFF"/>
                </a:solidFill>
                <a:latin typeface="Microsoft Sans Serif"/>
                <a:cs typeface="Microsoft Sans Serif"/>
              </a:rPr>
              <a:t>I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8867061" y="2307267"/>
            <a:ext cx="18923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00" spc="-7" baseline="55555" dirty="0">
                <a:solidFill>
                  <a:srgbClr val="FFFFFF"/>
                </a:solidFill>
                <a:latin typeface="Microsoft Sans Serif"/>
                <a:cs typeface="Microsoft Sans Serif"/>
              </a:rPr>
              <a:t>APAGADO</a:t>
            </a:r>
            <a:r>
              <a:rPr sz="100" baseline="55555" dirty="0">
                <a:solidFill>
                  <a:srgbClr val="FFFFFF"/>
                </a:solidFill>
                <a:latin typeface="Microsoft Sans Serif"/>
                <a:cs typeface="Microsoft Sans Serif"/>
              </a:rPr>
              <a:t>                                 </a:t>
            </a:r>
            <a:r>
              <a:rPr sz="150" dirty="0">
                <a:solidFill>
                  <a:srgbClr val="FFFFFF"/>
                </a:solidFill>
                <a:latin typeface="Microsoft Sans Serif"/>
                <a:cs typeface="Microsoft Sans Serif"/>
              </a:rPr>
              <a:t>O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9406892" y="2409297"/>
            <a:ext cx="16446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spc="-7" baseline="55555" dirty="0">
                <a:solidFill>
                  <a:srgbClr val="FFFFFF"/>
                </a:solidFill>
                <a:latin typeface="Microsoft Sans Serif"/>
                <a:cs typeface="Microsoft Sans Serif"/>
              </a:rPr>
              <a:t>APAGADO</a:t>
            </a:r>
            <a:r>
              <a:rPr sz="100" baseline="55555" dirty="0">
                <a:solidFill>
                  <a:srgbClr val="FFFFFF"/>
                </a:solidFill>
                <a:latin typeface="Microsoft Sans Serif"/>
                <a:cs typeface="Microsoft Sans Serif"/>
              </a:rPr>
              <a:t>                        </a:t>
            </a: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O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5762220" y="2948411"/>
            <a:ext cx="133921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40" dirty="0">
                <a:latin typeface="Arial"/>
                <a:cs typeface="Arial"/>
              </a:rPr>
              <a:t>Interruptor</a:t>
            </a:r>
            <a:r>
              <a:rPr sz="700" b="1" spc="-3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30" dirty="0">
                <a:latin typeface="Arial"/>
                <a:cs typeface="Arial"/>
              </a:rPr>
              <a:t> </a:t>
            </a:r>
            <a:r>
              <a:rPr sz="700" b="1" spc="10" dirty="0">
                <a:latin typeface="Arial"/>
                <a:cs typeface="Arial"/>
              </a:rPr>
              <a:t>caja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5" dirty="0">
                <a:latin typeface="Arial"/>
                <a:cs typeface="Arial"/>
              </a:rPr>
              <a:t>moldeada</a:t>
            </a:r>
            <a:endParaRPr sz="700">
              <a:latin typeface="Arial"/>
              <a:cs typeface="Arial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7958000" y="2876972"/>
            <a:ext cx="4138929" cy="1304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interruptor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encerrado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mismo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tipo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carcasa </a:t>
            </a:r>
            <a:r>
              <a:rPr sz="850" spc="10" dirty="0">
                <a:latin typeface="Microsoft Sans Serif"/>
                <a:cs typeface="Microsoft Sans Serif"/>
              </a:rPr>
              <a:t>aislada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interruptor </a:t>
            </a:r>
            <a:r>
              <a:rPr sz="850" i="1" spc="-240" dirty="0">
                <a:latin typeface="Trebuchet MS"/>
                <a:cs typeface="Trebuchet MS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caja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moldeada</a:t>
            </a:r>
            <a:r>
              <a:rPr sz="850" i="1" spc="30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 </a:t>
            </a:r>
            <a:r>
              <a:rPr sz="850" spc="-5" dirty="0">
                <a:latin typeface="Microsoft Sans Serif"/>
                <a:cs typeface="Microsoft Sans Serif"/>
              </a:rPr>
              <a:t>Los </a:t>
            </a:r>
            <a:r>
              <a:rPr sz="850" spc="40" dirty="0">
                <a:latin typeface="Microsoft Sans Serif"/>
                <a:cs typeface="Microsoft Sans Serif"/>
              </a:rPr>
              <a:t>interruptores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dirty="0">
                <a:latin typeface="Microsoft Sans Serif"/>
                <a:cs typeface="Microsoft Sans Serif"/>
              </a:rPr>
              <a:t>caja </a:t>
            </a:r>
            <a:r>
              <a:rPr sz="850" spc="30" dirty="0">
                <a:latin typeface="Microsoft Sans Serif"/>
                <a:cs typeface="Microsoft Sans Serif"/>
              </a:rPr>
              <a:t>moldeada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5" dirty="0">
                <a:latin typeface="Microsoft Sans Serif"/>
                <a:cs typeface="Microsoft Sans Serif"/>
              </a:rPr>
              <a:t>Siemens </a:t>
            </a:r>
            <a:r>
              <a:rPr sz="850" spc="30" dirty="0">
                <a:latin typeface="Microsoft Sans Serif"/>
                <a:cs typeface="Microsoft Sans Serif"/>
              </a:rPr>
              <a:t>emplean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2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mismo </a:t>
            </a:r>
            <a:r>
              <a:rPr sz="850" spc="25" dirty="0">
                <a:latin typeface="Microsoft Sans Serif"/>
                <a:cs typeface="Microsoft Sans Serif"/>
              </a:rPr>
              <a:t>mecanismo </a:t>
            </a:r>
            <a:r>
              <a:rPr sz="850" spc="35" dirty="0">
                <a:latin typeface="Microsoft Sans Serif"/>
                <a:cs typeface="Microsoft Sans Serif"/>
              </a:rPr>
              <a:t>operativo que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40" dirty="0">
                <a:latin typeface="Microsoft Sans Serif"/>
                <a:cs typeface="Microsoft Sans Serif"/>
              </a:rPr>
              <a:t>interruptores </a:t>
            </a:r>
            <a:r>
              <a:rPr sz="850" spc="35" dirty="0">
                <a:latin typeface="Microsoft Sans Serif"/>
                <a:cs typeface="Microsoft Sans Serif"/>
              </a:rPr>
              <a:t>termomagnéticos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magnéticos </a:t>
            </a:r>
            <a:r>
              <a:rPr sz="850" spc="25" dirty="0">
                <a:latin typeface="Microsoft Sans Serif"/>
                <a:cs typeface="Microsoft Sans Serif"/>
              </a:rPr>
              <a:t>solamente. </a:t>
            </a:r>
            <a:r>
              <a:rPr sz="850" spc="-50" dirty="0">
                <a:latin typeface="Microsoft Sans Serif"/>
                <a:cs typeface="Microsoft Sans Serif"/>
              </a:rPr>
              <a:t>Se </a:t>
            </a:r>
            <a:r>
              <a:rPr sz="850" spc="20" dirty="0">
                <a:latin typeface="Microsoft Sans Serif"/>
                <a:cs typeface="Microsoft Sans Serif"/>
              </a:rPr>
              <a:t>instala </a:t>
            </a:r>
            <a:r>
              <a:rPr sz="850" spc="25" dirty="0">
                <a:latin typeface="Microsoft Sans Serif"/>
                <a:cs typeface="Microsoft Sans Serif"/>
              </a:rPr>
              <a:t>de fábrica </a:t>
            </a:r>
            <a:r>
              <a:rPr sz="850" spc="35" dirty="0">
                <a:latin typeface="Microsoft Sans Serif"/>
                <a:cs typeface="Microsoft Sans Serif"/>
              </a:rPr>
              <a:t>una función </a:t>
            </a:r>
            <a:r>
              <a:rPr sz="850" spc="25" dirty="0">
                <a:latin typeface="Microsoft Sans Serif"/>
                <a:cs typeface="Microsoft Sans Serif"/>
              </a:rPr>
              <a:t>instantánea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preestablecida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permitir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interruptor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dispare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proteja</a:t>
            </a:r>
            <a:r>
              <a:rPr sz="850" dirty="0">
                <a:latin typeface="Microsoft Sans Serif"/>
                <a:cs typeface="Microsoft Sans Serif"/>
              </a:rPr>
              <a:t> a sí </a:t>
            </a:r>
            <a:r>
              <a:rPr sz="850" spc="40" dirty="0">
                <a:latin typeface="Microsoft Sans Serif"/>
                <a:cs typeface="Microsoft Sans Serif"/>
              </a:rPr>
              <a:t>mismo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ante </a:t>
            </a:r>
            <a:r>
              <a:rPr sz="850" spc="35" dirty="0">
                <a:latin typeface="Microsoft Sans Serif"/>
                <a:cs typeface="Microsoft Sans Serif"/>
              </a:rPr>
              <a:t>una corriente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20" dirty="0">
                <a:latin typeface="Microsoft Sans Serif"/>
                <a:cs typeface="Microsoft Sans Serif"/>
              </a:rPr>
              <a:t>falla </a:t>
            </a:r>
            <a:r>
              <a:rPr sz="850" spc="15" dirty="0">
                <a:latin typeface="Microsoft Sans Serif"/>
                <a:cs typeface="Microsoft Sans Serif"/>
              </a:rPr>
              <a:t>alta, </a:t>
            </a:r>
            <a:r>
              <a:rPr sz="850" spc="40" dirty="0">
                <a:latin typeface="Microsoft Sans Serif"/>
                <a:cs typeface="Microsoft Sans Serif"/>
              </a:rPr>
              <a:t>pero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50" dirty="0">
                <a:latin typeface="Microsoft Sans Serif"/>
                <a:cs typeface="Microsoft Sans Serif"/>
              </a:rPr>
              <a:t>interruptor </a:t>
            </a:r>
            <a:r>
              <a:rPr sz="850" spc="45" dirty="0">
                <a:latin typeface="Microsoft Sans Serif"/>
                <a:cs typeface="Microsoft Sans Serif"/>
              </a:rPr>
              <a:t>no </a:t>
            </a:r>
            <a:r>
              <a:rPr sz="850" spc="35" dirty="0">
                <a:latin typeface="Microsoft Sans Serif"/>
                <a:cs typeface="Microsoft Sans Serif"/>
              </a:rPr>
              <a:t>proporciona </a:t>
            </a:r>
            <a:r>
              <a:rPr sz="850" spc="30" dirty="0">
                <a:latin typeface="Microsoft Sans Serif"/>
                <a:cs typeface="Microsoft Sans Serif"/>
              </a:rPr>
              <a:t>protección </a:t>
            </a:r>
            <a:r>
              <a:rPr sz="850" spc="35" dirty="0">
                <a:latin typeface="Microsoft Sans Serif"/>
                <a:cs typeface="Microsoft Sans Serif"/>
              </a:rPr>
              <a:t> contra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sobrecarga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térmica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ni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protección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contra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cortocircuitos.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5762220" y="4373351"/>
            <a:ext cx="108394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55" dirty="0">
                <a:latin typeface="Arial"/>
                <a:cs typeface="Arial"/>
              </a:rPr>
              <a:t>Motor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20" dirty="0">
                <a:latin typeface="Arial"/>
                <a:cs typeface="Arial"/>
              </a:rPr>
              <a:t>(eléctrico)</a:t>
            </a:r>
            <a:endParaRPr sz="1000">
              <a:latin typeface="Arial"/>
              <a:cs typeface="Arial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7958000" y="4342871"/>
            <a:ext cx="3478529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25" dirty="0">
                <a:latin typeface="Microsoft Sans Serif"/>
                <a:cs typeface="Microsoft Sans Serif"/>
              </a:rPr>
              <a:t>Dispositivo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0" dirty="0">
                <a:latin typeface="Microsoft Sans Serif"/>
                <a:cs typeface="Microsoft Sans Serif"/>
              </a:rPr>
              <a:t>transforma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energía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eléctrica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en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energía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mecánica.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5762220" y="6244446"/>
            <a:ext cx="14357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20" dirty="0">
                <a:latin typeface="Arial"/>
                <a:cs typeface="Arial"/>
              </a:rPr>
              <a:t>Centro</a:t>
            </a:r>
            <a:r>
              <a:rPr sz="750" b="1" spc="-3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Control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motores</a:t>
            </a:r>
            <a:endParaRPr sz="750">
              <a:latin typeface="Arial"/>
              <a:cs typeface="Arial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7958000" y="6172297"/>
            <a:ext cx="4164965" cy="58039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20" dirty="0">
                <a:latin typeface="Microsoft Sans Serif"/>
                <a:cs typeface="Microsoft Sans Serif"/>
              </a:rPr>
              <a:t>Una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estructura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metálica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contiene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múltiples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unidades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control.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Por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lo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general,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25" dirty="0">
                <a:latin typeface="Microsoft Sans Serif"/>
                <a:cs typeface="Microsoft Sans Serif"/>
              </a:rPr>
              <a:t>circuitos de </a:t>
            </a:r>
            <a:r>
              <a:rPr sz="850" spc="40" dirty="0">
                <a:latin typeface="Microsoft Sans Serif"/>
                <a:cs typeface="Microsoft Sans Serif"/>
              </a:rPr>
              <a:t>control </a:t>
            </a:r>
            <a:r>
              <a:rPr sz="850" spc="25" dirty="0">
                <a:latin typeface="Microsoft Sans Serif"/>
                <a:cs typeface="Microsoft Sans Serif"/>
              </a:rPr>
              <a:t>individuales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50" dirty="0">
                <a:latin typeface="Microsoft Sans Serif"/>
                <a:cs typeface="Microsoft Sans Serif"/>
              </a:rPr>
              <a:t>montan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30" dirty="0">
                <a:latin typeface="Microsoft Sans Serif"/>
                <a:cs typeface="Microsoft Sans Serif"/>
              </a:rPr>
              <a:t>contenedores </a:t>
            </a:r>
            <a:r>
              <a:rPr sz="850" spc="3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extraíbles,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menudo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denominados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bandejas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cubetas.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87" name="object 387"/>
          <p:cNvSpPr txBox="1"/>
          <p:nvPr/>
        </p:nvSpPr>
        <p:spPr>
          <a:xfrm rot="180000">
            <a:off x="8174456" y="1655605"/>
            <a:ext cx="172552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PELIGRO </a:t>
            </a:r>
            <a:r>
              <a:rPr sz="100" spc="-5" dirty="0">
                <a:latin typeface="Microsoft Sans Serif"/>
                <a:cs typeface="Microsoft Sans Serif"/>
              </a:rPr>
              <a:t>! 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PELIGRO </a:t>
            </a:r>
            <a:r>
              <a:rPr sz="100" spc="-5" dirty="0">
                <a:latin typeface="Microsoft Sans Serif"/>
                <a:cs typeface="Microsoft Sans Serif"/>
              </a:rPr>
              <a:t>! 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PELIGRO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88" name="object 388"/>
          <p:cNvSpPr txBox="1"/>
          <p:nvPr/>
        </p:nvSpPr>
        <p:spPr>
          <a:xfrm rot="180000">
            <a:off x="8437266" y="1793782"/>
            <a:ext cx="96092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Tipo/Error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NMG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89" name="object 389"/>
          <p:cNvSpPr txBox="1"/>
          <p:nvPr/>
        </p:nvSpPr>
        <p:spPr>
          <a:xfrm rot="180000">
            <a:off x="8029812" y="1790925"/>
            <a:ext cx="34873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Cuadro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</a:t>
            </a: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MG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90" name="object 390"/>
          <p:cNvSpPr txBox="1"/>
          <p:nvPr/>
        </p:nvSpPr>
        <p:spPr>
          <a:xfrm rot="180000">
            <a:off x="8240961" y="2102629"/>
            <a:ext cx="3302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800A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91" name="object 391"/>
          <p:cNvSpPr txBox="1"/>
          <p:nvPr/>
        </p:nvSpPr>
        <p:spPr>
          <a:xfrm rot="120000">
            <a:off x="9025809" y="1975808"/>
            <a:ext cx="89173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Tipo/Tipo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NDG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92" name="object 392"/>
          <p:cNvSpPr txBox="1"/>
          <p:nvPr/>
        </p:nvSpPr>
        <p:spPr>
          <a:xfrm rot="120000">
            <a:off x="8804957" y="2016076"/>
            <a:ext cx="6725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Cuadro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DG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93" name="object 393"/>
          <p:cNvSpPr txBox="1"/>
          <p:nvPr/>
        </p:nvSpPr>
        <p:spPr>
          <a:xfrm rot="120000">
            <a:off x="9540578" y="2188615"/>
            <a:ext cx="89173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Tipo/Tipo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NDG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94" name="object 394"/>
          <p:cNvSpPr txBox="1"/>
          <p:nvPr/>
        </p:nvSpPr>
        <p:spPr>
          <a:xfrm rot="120000">
            <a:off x="9364055" y="2211415"/>
            <a:ext cx="33625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Cuadro</a:t>
            </a:r>
            <a:r>
              <a:rPr sz="100" spc="-5" dirty="0">
                <a:solidFill>
                  <a:srgbClr val="FFFFFF"/>
                </a:solidFill>
                <a:latin typeface="Microsoft Sans Serif"/>
                <a:cs typeface="Microsoft Sans Serif"/>
              </a:rPr>
              <a:t> DG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395" name="object 395"/>
          <p:cNvSpPr txBox="1"/>
          <p:nvPr/>
        </p:nvSpPr>
        <p:spPr>
          <a:xfrm rot="120000">
            <a:off x="8940739" y="2328529"/>
            <a:ext cx="4894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dirty="0">
                <a:solidFill>
                  <a:srgbClr val="FFFFFF"/>
                </a:solidFill>
                <a:latin typeface="Microsoft Sans Serif"/>
                <a:cs typeface="Microsoft Sans Serif"/>
              </a:rPr>
              <a:t>150A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396" name="object 396"/>
          <p:cNvSpPr txBox="1"/>
          <p:nvPr/>
        </p:nvSpPr>
        <p:spPr>
          <a:xfrm rot="120000">
            <a:off x="9472800" y="2429927"/>
            <a:ext cx="3302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150A</a:t>
            </a:r>
            <a:endParaRPr sz="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35959" y="7456966"/>
            <a:ext cx="1155564" cy="6966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072971" y="7602481"/>
            <a:ext cx="380297" cy="69499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611271" y="7602481"/>
            <a:ext cx="371574" cy="69499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8344660" y="7762567"/>
            <a:ext cx="17145" cy="53975"/>
          </a:xfrm>
          <a:custGeom>
            <a:avLst/>
            <a:gdLst/>
            <a:ahLst/>
            <a:cxnLst/>
            <a:rect l="l" t="t" r="r" b="b"/>
            <a:pathLst>
              <a:path w="17145" h="53975">
                <a:moveTo>
                  <a:pt x="16916" y="0"/>
                </a:moveTo>
                <a:lnTo>
                  <a:pt x="12191" y="0"/>
                </a:lnTo>
                <a:lnTo>
                  <a:pt x="8115" y="3619"/>
                </a:lnTo>
                <a:lnTo>
                  <a:pt x="5029" y="5842"/>
                </a:lnTo>
                <a:lnTo>
                  <a:pt x="2679" y="7150"/>
                </a:lnTo>
                <a:lnTo>
                  <a:pt x="0" y="8318"/>
                </a:lnTo>
                <a:lnTo>
                  <a:pt x="0" y="13258"/>
                </a:lnTo>
                <a:lnTo>
                  <a:pt x="11887" y="5422"/>
                </a:lnTo>
                <a:lnTo>
                  <a:pt x="11887" y="53492"/>
                </a:lnTo>
                <a:lnTo>
                  <a:pt x="16916" y="53492"/>
                </a:lnTo>
                <a:lnTo>
                  <a:pt x="169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296847" y="7967052"/>
            <a:ext cx="85725" cy="55880"/>
          </a:xfrm>
          <a:custGeom>
            <a:avLst/>
            <a:gdLst/>
            <a:ahLst/>
            <a:cxnLst/>
            <a:rect l="l" t="t" r="r" b="b"/>
            <a:pathLst>
              <a:path w="85725" h="55879">
                <a:moveTo>
                  <a:pt x="35356" y="37553"/>
                </a:moveTo>
                <a:lnTo>
                  <a:pt x="34328" y="34683"/>
                </a:lnTo>
                <a:lnTo>
                  <a:pt x="30213" y="29870"/>
                </a:lnTo>
                <a:lnTo>
                  <a:pt x="27393" y="28270"/>
                </a:lnTo>
                <a:lnTo>
                  <a:pt x="23850" y="27520"/>
                </a:lnTo>
                <a:lnTo>
                  <a:pt x="27762" y="26555"/>
                </a:lnTo>
                <a:lnTo>
                  <a:pt x="30632" y="24815"/>
                </a:lnTo>
                <a:lnTo>
                  <a:pt x="33883" y="20459"/>
                </a:lnTo>
                <a:lnTo>
                  <a:pt x="34594" y="18186"/>
                </a:lnTo>
                <a:lnTo>
                  <a:pt x="34594" y="11938"/>
                </a:lnTo>
                <a:lnTo>
                  <a:pt x="33375" y="8813"/>
                </a:lnTo>
                <a:lnTo>
                  <a:pt x="27838" y="2819"/>
                </a:lnTo>
                <a:lnTo>
                  <a:pt x="23355" y="1143"/>
                </a:lnTo>
                <a:lnTo>
                  <a:pt x="11785" y="1143"/>
                </a:lnTo>
                <a:lnTo>
                  <a:pt x="7391" y="2870"/>
                </a:lnTo>
                <a:lnTo>
                  <a:pt x="1955" y="9017"/>
                </a:lnTo>
                <a:lnTo>
                  <a:pt x="762" y="12065"/>
                </a:lnTo>
                <a:lnTo>
                  <a:pt x="762" y="15455"/>
                </a:lnTo>
                <a:lnTo>
                  <a:pt x="5791" y="15455"/>
                </a:lnTo>
                <a:lnTo>
                  <a:pt x="6184" y="11861"/>
                </a:lnTo>
                <a:lnTo>
                  <a:pt x="7543" y="9194"/>
                </a:lnTo>
                <a:lnTo>
                  <a:pt x="11798" y="6007"/>
                </a:lnTo>
                <a:lnTo>
                  <a:pt x="14427" y="5257"/>
                </a:lnTo>
                <a:lnTo>
                  <a:pt x="21615" y="5257"/>
                </a:lnTo>
                <a:lnTo>
                  <a:pt x="24676" y="6362"/>
                </a:lnTo>
                <a:lnTo>
                  <a:pt x="28638" y="10414"/>
                </a:lnTo>
                <a:lnTo>
                  <a:pt x="29552" y="12725"/>
                </a:lnTo>
                <a:lnTo>
                  <a:pt x="29552" y="18110"/>
                </a:lnTo>
                <a:lnTo>
                  <a:pt x="28587" y="20383"/>
                </a:lnTo>
                <a:lnTo>
                  <a:pt x="24472" y="24384"/>
                </a:lnTo>
                <a:lnTo>
                  <a:pt x="21501" y="25450"/>
                </a:lnTo>
                <a:lnTo>
                  <a:pt x="17741" y="25450"/>
                </a:lnTo>
                <a:lnTo>
                  <a:pt x="14693" y="25222"/>
                </a:lnTo>
                <a:lnTo>
                  <a:pt x="14693" y="29781"/>
                </a:lnTo>
                <a:lnTo>
                  <a:pt x="15976" y="29565"/>
                </a:lnTo>
                <a:lnTo>
                  <a:pt x="21297" y="29565"/>
                </a:lnTo>
                <a:lnTo>
                  <a:pt x="24345" y="30568"/>
                </a:lnTo>
                <a:lnTo>
                  <a:pt x="29057" y="34594"/>
                </a:lnTo>
                <a:lnTo>
                  <a:pt x="30251" y="37223"/>
                </a:lnTo>
                <a:lnTo>
                  <a:pt x="30251" y="43700"/>
                </a:lnTo>
                <a:lnTo>
                  <a:pt x="29057" y="46380"/>
                </a:lnTo>
                <a:lnTo>
                  <a:pt x="24345" y="50482"/>
                </a:lnTo>
                <a:lnTo>
                  <a:pt x="21272" y="51498"/>
                </a:lnTo>
                <a:lnTo>
                  <a:pt x="14122" y="51498"/>
                </a:lnTo>
                <a:lnTo>
                  <a:pt x="11214" y="50520"/>
                </a:lnTo>
                <a:lnTo>
                  <a:pt x="6388" y="46634"/>
                </a:lnTo>
                <a:lnTo>
                  <a:pt x="5181" y="44094"/>
                </a:lnTo>
                <a:lnTo>
                  <a:pt x="5181" y="40995"/>
                </a:lnTo>
                <a:lnTo>
                  <a:pt x="0" y="40995"/>
                </a:lnTo>
                <a:lnTo>
                  <a:pt x="0" y="42519"/>
                </a:lnTo>
                <a:lnTo>
                  <a:pt x="215" y="44043"/>
                </a:lnTo>
                <a:lnTo>
                  <a:pt x="14655" y="55765"/>
                </a:lnTo>
                <a:lnTo>
                  <a:pt x="23139" y="55765"/>
                </a:lnTo>
                <a:lnTo>
                  <a:pt x="27787" y="54140"/>
                </a:lnTo>
                <a:lnTo>
                  <a:pt x="33934" y="48107"/>
                </a:lnTo>
                <a:lnTo>
                  <a:pt x="35356" y="44754"/>
                </a:lnTo>
                <a:lnTo>
                  <a:pt x="35356" y="37553"/>
                </a:lnTo>
                <a:close/>
              </a:path>
              <a:path w="85725" h="55879">
                <a:moveTo>
                  <a:pt x="85420" y="55016"/>
                </a:moveTo>
                <a:lnTo>
                  <a:pt x="84404" y="53759"/>
                </a:lnTo>
                <a:lnTo>
                  <a:pt x="83591" y="49961"/>
                </a:lnTo>
                <a:lnTo>
                  <a:pt x="82423" y="37376"/>
                </a:lnTo>
                <a:lnTo>
                  <a:pt x="81661" y="33248"/>
                </a:lnTo>
                <a:lnTo>
                  <a:pt x="79540" y="28727"/>
                </a:lnTo>
                <a:lnTo>
                  <a:pt x="77025" y="26936"/>
                </a:lnTo>
                <a:lnTo>
                  <a:pt x="73367" y="26225"/>
                </a:lnTo>
                <a:lnTo>
                  <a:pt x="76974" y="25107"/>
                </a:lnTo>
                <a:lnTo>
                  <a:pt x="78295" y="24307"/>
                </a:lnTo>
                <a:lnTo>
                  <a:pt x="79654" y="23495"/>
                </a:lnTo>
                <a:lnTo>
                  <a:pt x="83108" y="19278"/>
                </a:lnTo>
                <a:lnTo>
                  <a:pt x="83972" y="16611"/>
                </a:lnTo>
                <a:lnTo>
                  <a:pt x="83845" y="10604"/>
                </a:lnTo>
                <a:lnTo>
                  <a:pt x="83578" y="9245"/>
                </a:lnTo>
                <a:lnTo>
                  <a:pt x="82257" y="6413"/>
                </a:lnTo>
                <a:lnTo>
                  <a:pt x="81419" y="5295"/>
                </a:lnTo>
                <a:lnTo>
                  <a:pt x="80454" y="4419"/>
                </a:lnTo>
                <a:lnTo>
                  <a:pt x="78638" y="2603"/>
                </a:lnTo>
                <a:lnTo>
                  <a:pt x="78638" y="10604"/>
                </a:lnTo>
                <a:lnTo>
                  <a:pt x="78638" y="15836"/>
                </a:lnTo>
                <a:lnTo>
                  <a:pt x="78105" y="17691"/>
                </a:lnTo>
                <a:lnTo>
                  <a:pt x="66484" y="24307"/>
                </a:lnTo>
                <a:lnTo>
                  <a:pt x="52197" y="24307"/>
                </a:lnTo>
                <a:lnTo>
                  <a:pt x="52197" y="4419"/>
                </a:lnTo>
                <a:lnTo>
                  <a:pt x="70027" y="4419"/>
                </a:lnTo>
                <a:lnTo>
                  <a:pt x="73418" y="5181"/>
                </a:lnTo>
                <a:lnTo>
                  <a:pt x="77584" y="8229"/>
                </a:lnTo>
                <a:lnTo>
                  <a:pt x="78638" y="10604"/>
                </a:lnTo>
                <a:lnTo>
                  <a:pt x="78638" y="2603"/>
                </a:lnTo>
                <a:lnTo>
                  <a:pt x="78384" y="2349"/>
                </a:lnTo>
                <a:lnTo>
                  <a:pt x="75882" y="1104"/>
                </a:lnTo>
                <a:lnTo>
                  <a:pt x="70954" y="177"/>
                </a:lnTo>
                <a:lnTo>
                  <a:pt x="67906" y="0"/>
                </a:lnTo>
                <a:lnTo>
                  <a:pt x="47320" y="0"/>
                </a:lnTo>
                <a:lnTo>
                  <a:pt x="47320" y="55016"/>
                </a:lnTo>
                <a:lnTo>
                  <a:pt x="52197" y="55016"/>
                </a:lnTo>
                <a:lnTo>
                  <a:pt x="52197" y="28727"/>
                </a:lnTo>
                <a:lnTo>
                  <a:pt x="71831" y="28727"/>
                </a:lnTo>
                <a:lnTo>
                  <a:pt x="74218" y="29781"/>
                </a:lnTo>
                <a:lnTo>
                  <a:pt x="76492" y="33629"/>
                </a:lnTo>
                <a:lnTo>
                  <a:pt x="77292" y="37452"/>
                </a:lnTo>
                <a:lnTo>
                  <a:pt x="77800" y="43281"/>
                </a:lnTo>
                <a:lnTo>
                  <a:pt x="77800" y="46634"/>
                </a:lnTo>
                <a:lnTo>
                  <a:pt x="77978" y="49187"/>
                </a:lnTo>
                <a:lnTo>
                  <a:pt x="78524" y="51930"/>
                </a:lnTo>
                <a:lnTo>
                  <a:pt x="78994" y="53301"/>
                </a:lnTo>
                <a:lnTo>
                  <a:pt x="79705" y="55016"/>
                </a:lnTo>
                <a:lnTo>
                  <a:pt x="85420" y="550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" name="object 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604953" y="7763260"/>
            <a:ext cx="2260782" cy="1151627"/>
          </a:xfrm>
          <a:prstGeom prst="rect">
            <a:avLst/>
          </a:prstGeom>
        </p:spPr>
      </p:pic>
      <p:sp>
        <p:nvSpPr>
          <p:cNvPr id="8" name="object 8"/>
          <p:cNvSpPr/>
          <p:nvPr/>
        </p:nvSpPr>
        <p:spPr>
          <a:xfrm>
            <a:off x="8328093" y="8171023"/>
            <a:ext cx="38735" cy="53975"/>
          </a:xfrm>
          <a:custGeom>
            <a:avLst/>
            <a:gdLst/>
            <a:ahLst/>
            <a:cxnLst/>
            <a:rect l="l" t="t" r="r" b="b"/>
            <a:pathLst>
              <a:path w="38735" h="53975">
                <a:moveTo>
                  <a:pt x="29705" y="40995"/>
                </a:moveTo>
                <a:lnTo>
                  <a:pt x="24828" y="40995"/>
                </a:lnTo>
                <a:lnTo>
                  <a:pt x="24828" y="53492"/>
                </a:lnTo>
                <a:lnTo>
                  <a:pt x="29705" y="53492"/>
                </a:lnTo>
                <a:lnTo>
                  <a:pt x="29705" y="40995"/>
                </a:lnTo>
                <a:close/>
              </a:path>
              <a:path w="38735" h="53975">
                <a:moveTo>
                  <a:pt x="29705" y="0"/>
                </a:moveTo>
                <a:lnTo>
                  <a:pt x="23456" y="0"/>
                </a:lnTo>
                <a:lnTo>
                  <a:pt x="0" y="35902"/>
                </a:lnTo>
                <a:lnTo>
                  <a:pt x="0" y="40995"/>
                </a:lnTo>
                <a:lnTo>
                  <a:pt x="38176" y="40995"/>
                </a:lnTo>
                <a:lnTo>
                  <a:pt x="38176" y="36956"/>
                </a:lnTo>
                <a:lnTo>
                  <a:pt x="4317" y="36956"/>
                </a:lnTo>
                <a:lnTo>
                  <a:pt x="24828" y="5041"/>
                </a:lnTo>
                <a:lnTo>
                  <a:pt x="29705" y="5041"/>
                </a:lnTo>
                <a:lnTo>
                  <a:pt x="29705" y="0"/>
                </a:lnTo>
                <a:close/>
              </a:path>
              <a:path w="38735" h="53975">
                <a:moveTo>
                  <a:pt x="29705" y="5041"/>
                </a:moveTo>
                <a:lnTo>
                  <a:pt x="24828" y="5041"/>
                </a:lnTo>
                <a:lnTo>
                  <a:pt x="24828" y="36956"/>
                </a:lnTo>
                <a:lnTo>
                  <a:pt x="29705" y="36956"/>
                </a:lnTo>
                <a:lnTo>
                  <a:pt x="29705" y="50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295793" y="8463508"/>
            <a:ext cx="86995" cy="55244"/>
          </a:xfrm>
          <a:custGeom>
            <a:avLst/>
            <a:gdLst/>
            <a:ahLst/>
            <a:cxnLst/>
            <a:rect l="l" t="t" r="r" b="b"/>
            <a:pathLst>
              <a:path w="86995" h="55245">
                <a:moveTo>
                  <a:pt x="38163" y="38481"/>
                </a:moveTo>
                <a:lnTo>
                  <a:pt x="29705" y="38481"/>
                </a:lnTo>
                <a:lnTo>
                  <a:pt x="29705" y="6565"/>
                </a:lnTo>
                <a:lnTo>
                  <a:pt x="29705" y="1524"/>
                </a:lnTo>
                <a:lnTo>
                  <a:pt x="24828" y="1524"/>
                </a:lnTo>
                <a:lnTo>
                  <a:pt x="24828" y="6565"/>
                </a:lnTo>
                <a:lnTo>
                  <a:pt x="24828" y="38481"/>
                </a:lnTo>
                <a:lnTo>
                  <a:pt x="4318" y="38481"/>
                </a:lnTo>
                <a:lnTo>
                  <a:pt x="24828" y="6565"/>
                </a:lnTo>
                <a:lnTo>
                  <a:pt x="24828" y="1524"/>
                </a:lnTo>
                <a:lnTo>
                  <a:pt x="23456" y="1524"/>
                </a:lnTo>
                <a:lnTo>
                  <a:pt x="0" y="37426"/>
                </a:lnTo>
                <a:lnTo>
                  <a:pt x="0" y="42519"/>
                </a:lnTo>
                <a:lnTo>
                  <a:pt x="24828" y="42519"/>
                </a:lnTo>
                <a:lnTo>
                  <a:pt x="24828" y="55016"/>
                </a:lnTo>
                <a:lnTo>
                  <a:pt x="29705" y="55016"/>
                </a:lnTo>
                <a:lnTo>
                  <a:pt x="29705" y="42519"/>
                </a:lnTo>
                <a:lnTo>
                  <a:pt x="38163" y="42519"/>
                </a:lnTo>
                <a:lnTo>
                  <a:pt x="38163" y="38481"/>
                </a:lnTo>
                <a:close/>
              </a:path>
              <a:path w="86995" h="55245">
                <a:moveTo>
                  <a:pt x="86626" y="55016"/>
                </a:moveTo>
                <a:lnTo>
                  <a:pt x="66967" y="26758"/>
                </a:lnTo>
                <a:lnTo>
                  <a:pt x="86017" y="0"/>
                </a:lnTo>
                <a:lnTo>
                  <a:pt x="80454" y="12"/>
                </a:lnTo>
                <a:lnTo>
                  <a:pt x="64312" y="23190"/>
                </a:lnTo>
                <a:lnTo>
                  <a:pt x="48755" y="12"/>
                </a:lnTo>
                <a:lnTo>
                  <a:pt x="42291" y="0"/>
                </a:lnTo>
                <a:lnTo>
                  <a:pt x="60883" y="26758"/>
                </a:lnTo>
                <a:lnTo>
                  <a:pt x="41300" y="55029"/>
                </a:lnTo>
                <a:lnTo>
                  <a:pt x="46913" y="55003"/>
                </a:lnTo>
                <a:lnTo>
                  <a:pt x="63627" y="30492"/>
                </a:lnTo>
                <a:lnTo>
                  <a:pt x="80314" y="55016"/>
                </a:lnTo>
                <a:lnTo>
                  <a:pt x="86626" y="550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311478" y="8755482"/>
            <a:ext cx="66675" cy="53975"/>
          </a:xfrm>
          <a:custGeom>
            <a:avLst/>
            <a:gdLst/>
            <a:ahLst/>
            <a:cxnLst/>
            <a:rect l="l" t="t" r="r" b="b"/>
            <a:pathLst>
              <a:path w="66675" h="53975">
                <a:moveTo>
                  <a:pt x="16916" y="381"/>
                </a:moveTo>
                <a:lnTo>
                  <a:pt x="12192" y="381"/>
                </a:lnTo>
                <a:lnTo>
                  <a:pt x="8115" y="4000"/>
                </a:lnTo>
                <a:lnTo>
                  <a:pt x="5029" y="6223"/>
                </a:lnTo>
                <a:lnTo>
                  <a:pt x="2679" y="7531"/>
                </a:lnTo>
                <a:lnTo>
                  <a:pt x="0" y="8699"/>
                </a:lnTo>
                <a:lnTo>
                  <a:pt x="0" y="13639"/>
                </a:lnTo>
                <a:lnTo>
                  <a:pt x="11887" y="5803"/>
                </a:lnTo>
                <a:lnTo>
                  <a:pt x="11887" y="53873"/>
                </a:lnTo>
                <a:lnTo>
                  <a:pt x="16916" y="53873"/>
                </a:lnTo>
                <a:lnTo>
                  <a:pt x="16916" y="381"/>
                </a:lnTo>
                <a:close/>
              </a:path>
              <a:path w="66675" h="53975">
                <a:moveTo>
                  <a:pt x="66662" y="49225"/>
                </a:moveTo>
                <a:lnTo>
                  <a:pt x="39624" y="49225"/>
                </a:lnTo>
                <a:lnTo>
                  <a:pt x="48323" y="41059"/>
                </a:lnTo>
                <a:lnTo>
                  <a:pt x="54190" y="35191"/>
                </a:lnTo>
                <a:lnTo>
                  <a:pt x="60794" y="27216"/>
                </a:lnTo>
                <a:lnTo>
                  <a:pt x="63284" y="23469"/>
                </a:lnTo>
                <a:lnTo>
                  <a:pt x="65519" y="18300"/>
                </a:lnTo>
                <a:lnTo>
                  <a:pt x="65976" y="16103"/>
                </a:lnTo>
                <a:lnTo>
                  <a:pt x="65976" y="9563"/>
                </a:lnTo>
                <a:lnTo>
                  <a:pt x="64503" y="6159"/>
                </a:lnTo>
                <a:lnTo>
                  <a:pt x="58610" y="1231"/>
                </a:lnTo>
                <a:lnTo>
                  <a:pt x="54864" y="0"/>
                </a:lnTo>
                <a:lnTo>
                  <a:pt x="45732" y="0"/>
                </a:lnTo>
                <a:lnTo>
                  <a:pt x="41922" y="1295"/>
                </a:lnTo>
                <a:lnTo>
                  <a:pt x="35687" y="6680"/>
                </a:lnTo>
                <a:lnTo>
                  <a:pt x="34061" y="10502"/>
                </a:lnTo>
                <a:lnTo>
                  <a:pt x="34061" y="15328"/>
                </a:lnTo>
                <a:lnTo>
                  <a:pt x="39624" y="15328"/>
                </a:lnTo>
                <a:lnTo>
                  <a:pt x="39624" y="12077"/>
                </a:lnTo>
                <a:lnTo>
                  <a:pt x="40589" y="9448"/>
                </a:lnTo>
                <a:lnTo>
                  <a:pt x="44437" y="5486"/>
                </a:lnTo>
                <a:lnTo>
                  <a:pt x="47040" y="4495"/>
                </a:lnTo>
                <a:lnTo>
                  <a:pt x="53924" y="4495"/>
                </a:lnTo>
                <a:lnTo>
                  <a:pt x="56667" y="5689"/>
                </a:lnTo>
                <a:lnTo>
                  <a:pt x="59753" y="9855"/>
                </a:lnTo>
                <a:lnTo>
                  <a:pt x="60413" y="11950"/>
                </a:lnTo>
                <a:lnTo>
                  <a:pt x="60413" y="15951"/>
                </a:lnTo>
                <a:lnTo>
                  <a:pt x="33528" y="48704"/>
                </a:lnTo>
                <a:lnTo>
                  <a:pt x="33528" y="53873"/>
                </a:lnTo>
                <a:lnTo>
                  <a:pt x="66662" y="53873"/>
                </a:lnTo>
                <a:lnTo>
                  <a:pt x="66662" y="49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990286" y="7587437"/>
            <a:ext cx="2842260" cy="1382395"/>
          </a:xfrm>
          <a:custGeom>
            <a:avLst/>
            <a:gdLst/>
            <a:ahLst/>
            <a:cxnLst/>
            <a:rect l="l" t="t" r="r" b="b"/>
            <a:pathLst>
              <a:path w="2842260" h="1382395">
                <a:moveTo>
                  <a:pt x="0" y="122961"/>
                </a:moveTo>
                <a:lnTo>
                  <a:pt x="2841764" y="122961"/>
                </a:lnTo>
              </a:path>
              <a:path w="2842260" h="1382395">
                <a:moveTo>
                  <a:pt x="503466" y="0"/>
                </a:moveTo>
                <a:lnTo>
                  <a:pt x="503466" y="138210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5762310" y="547588"/>
            <a:ext cx="149606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-10" dirty="0">
                <a:latin typeface="Arial"/>
                <a:cs typeface="Arial"/>
              </a:rPr>
              <a:t>Clase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aislamiento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del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40" dirty="0">
                <a:latin typeface="Arial"/>
                <a:cs typeface="Arial"/>
              </a:rPr>
              <a:t>motor</a:t>
            </a:r>
            <a:endParaRPr sz="75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93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8089" y="485151"/>
            <a:ext cx="4328795" cy="1304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20700"/>
              </a:lnSpc>
              <a:spcBef>
                <a:spcPts val="90"/>
              </a:spcBef>
            </a:pPr>
            <a:r>
              <a:rPr sz="950" spc="40" dirty="0">
                <a:latin typeface="Microsoft Sans Serif"/>
                <a:cs typeface="Microsoft Sans Serif"/>
              </a:rPr>
              <a:t>Normas </a:t>
            </a:r>
            <a:r>
              <a:rPr sz="950" spc="15" dirty="0">
                <a:latin typeface="Microsoft Sans Serif"/>
                <a:cs typeface="Microsoft Sans Serif"/>
              </a:rPr>
              <a:t>establecidas </a:t>
            </a:r>
            <a:r>
              <a:rPr sz="950" spc="55" dirty="0">
                <a:latin typeface="Microsoft Sans Serif"/>
                <a:cs typeface="Microsoft Sans Serif"/>
              </a:rPr>
              <a:t>por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Asociación Nacional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Fabricantes </a:t>
            </a:r>
            <a:r>
              <a:rPr sz="10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Eléctricos </a:t>
            </a:r>
            <a:r>
              <a:rPr sz="1000" i="1" spc="-15" dirty="0">
                <a:latin typeface="Trebuchet MS"/>
                <a:cs typeface="Trebuchet MS"/>
              </a:rPr>
              <a:t>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(NEMA)</a:t>
            </a:r>
            <a:r>
              <a:rPr sz="1000" i="1" dirty="0">
                <a:latin typeface="Trebuchet MS"/>
                <a:cs typeface="Trebuchet MS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reunirse </a:t>
            </a:r>
            <a:r>
              <a:rPr sz="10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1000" i="1" spc="5" dirty="0">
                <a:latin typeface="Trebuchet MS"/>
                <a:cs typeface="Trebuchet MS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requisitos de </a:t>
            </a:r>
            <a:r>
              <a:rPr sz="950" spc="45" dirty="0">
                <a:latin typeface="Microsoft Sans Serif"/>
                <a:cs typeface="Microsoft Sans Serif"/>
              </a:rPr>
              <a:t>temperatura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35" dirty="0">
                <a:latin typeface="Microsoft Sans Serif"/>
                <a:cs typeface="Microsoft Sans Serif"/>
              </a:rPr>
              <a:t>encuentran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35" dirty="0">
                <a:latin typeface="Microsoft Sans Serif"/>
                <a:cs typeface="Microsoft Sans Serif"/>
              </a:rPr>
              <a:t> diferentes </a:t>
            </a:r>
            <a:r>
              <a:rPr sz="950" spc="40" dirty="0">
                <a:latin typeface="Microsoft Sans Serif"/>
                <a:cs typeface="Microsoft Sans Serif"/>
              </a:rPr>
              <a:t>entornos </a:t>
            </a:r>
            <a:r>
              <a:rPr sz="950" spc="25" dirty="0">
                <a:latin typeface="Microsoft Sans Serif"/>
                <a:cs typeface="Microsoft Sans Serif"/>
              </a:rPr>
              <a:t>operativos. </a:t>
            </a:r>
            <a:r>
              <a:rPr sz="950" spc="-15" dirty="0">
                <a:latin typeface="Microsoft Sans Serif"/>
                <a:cs typeface="Microsoft Sans Serif"/>
              </a:rPr>
              <a:t>La </a:t>
            </a:r>
            <a:r>
              <a:rPr sz="950" spc="35" dirty="0">
                <a:latin typeface="Microsoft Sans Serif"/>
                <a:cs typeface="Microsoft Sans Serif"/>
              </a:rPr>
              <a:t>combinación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dirty="0">
                <a:latin typeface="Microsoft Sans Serif"/>
                <a:cs typeface="Microsoft Sans Serif"/>
              </a:rPr>
              <a:t>un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temperatura </a:t>
            </a:r>
            <a:r>
              <a:rPr sz="1000" i="1" spc="5" dirty="0">
                <a:latin typeface="Trebuchet MS"/>
                <a:cs typeface="Trebuchet MS"/>
              </a:rPr>
              <a:t> </a:t>
            </a:r>
            <a:r>
              <a:rPr sz="10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ambiente</a:t>
            </a:r>
            <a:r>
              <a:rPr sz="1000" i="1" spc="-5" dirty="0">
                <a:latin typeface="Trebuchet MS"/>
                <a:cs typeface="Trebuchet MS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10" dirty="0">
                <a:latin typeface="Microsoft Sans Serif"/>
                <a:cs typeface="Microsoft Sans Serif"/>
              </a:rPr>
              <a:t>40°C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50" dirty="0">
                <a:latin typeface="Microsoft Sans Serif"/>
                <a:cs typeface="Microsoft Sans Serif"/>
              </a:rPr>
              <a:t>aumento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45" dirty="0">
                <a:latin typeface="Microsoft Sans Serif"/>
                <a:cs typeface="Microsoft Sans Serif"/>
              </a:rPr>
              <a:t>temperatura </a:t>
            </a:r>
            <a:r>
              <a:rPr sz="950" spc="50" dirty="0">
                <a:latin typeface="Microsoft Sans Serif"/>
                <a:cs typeface="Microsoft Sans Serif"/>
              </a:rPr>
              <a:t>permitido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35" dirty="0">
                <a:latin typeface="Microsoft Sans Serif"/>
                <a:cs typeface="Microsoft Sans Serif"/>
              </a:rPr>
              <a:t>igual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temperatura </a:t>
            </a:r>
            <a:r>
              <a:rPr sz="950" spc="40" dirty="0">
                <a:latin typeface="Microsoft Sans Serif"/>
                <a:cs typeface="Microsoft Sans Serif"/>
              </a:rPr>
              <a:t>máxima </a:t>
            </a:r>
            <a:r>
              <a:rPr sz="950" spc="30" dirty="0">
                <a:latin typeface="Microsoft Sans Serif"/>
                <a:cs typeface="Microsoft Sans Serif"/>
              </a:rPr>
              <a:t>de devanado de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10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1000" i="1" spc="5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 </a:t>
            </a:r>
            <a:r>
              <a:rPr sz="950" spc="25" dirty="0">
                <a:latin typeface="Microsoft Sans Serif"/>
                <a:cs typeface="Microsoft Sans Serif"/>
              </a:rPr>
              <a:t>También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50" dirty="0">
                <a:latin typeface="Microsoft Sans Serif"/>
                <a:cs typeface="Microsoft Sans Serif"/>
              </a:rPr>
              <a:t>permite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6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margen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proporcionar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punto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centro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la</a:t>
            </a:r>
            <a:r>
              <a:rPr sz="10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-5" dirty="0">
                <a:latin typeface="Microsoft Sans Serif"/>
                <a:cs typeface="Microsoft Sans Serif"/>
              </a:rPr>
              <a:t>Los </a:t>
            </a:r>
            <a:r>
              <a:rPr sz="950" spc="20" dirty="0">
                <a:latin typeface="Microsoft Sans Serif"/>
                <a:cs typeface="Microsoft Sans Serif"/>
              </a:rPr>
              <a:t>devanados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donde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temperatura</a:t>
            </a:r>
            <a:r>
              <a:rPr sz="950" spc="-10" dirty="0">
                <a:latin typeface="Microsoft Sans Serif"/>
                <a:cs typeface="Microsoft Sans Serif"/>
              </a:rPr>
              <a:t> es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alta.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762310" y="2016979"/>
            <a:ext cx="9620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20" dirty="0">
                <a:latin typeface="Arial"/>
                <a:cs typeface="Arial"/>
              </a:rPr>
              <a:t>Arrancador</a:t>
            </a:r>
            <a:r>
              <a:rPr sz="700" b="1" spc="-5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45" dirty="0">
                <a:latin typeface="Arial"/>
                <a:cs typeface="Arial"/>
              </a:rPr>
              <a:t> </a:t>
            </a:r>
            <a:r>
              <a:rPr sz="700" b="1" spc="35" dirty="0">
                <a:latin typeface="Arial"/>
                <a:cs typeface="Arial"/>
              </a:rPr>
              <a:t>motor</a:t>
            </a:r>
            <a:endParaRPr sz="7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8088" y="1944214"/>
            <a:ext cx="4237990" cy="75692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90"/>
              </a:spcBef>
            </a:pPr>
            <a:r>
              <a:rPr sz="800" spc="-25" dirty="0">
                <a:latin typeface="Microsoft Sans Serif"/>
                <a:cs typeface="Microsoft Sans Serif"/>
              </a:rPr>
              <a:t>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menudo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refiere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contactor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relé</a:t>
            </a:r>
            <a:r>
              <a:rPr sz="8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sobrecarga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ensamblados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controlar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remotamente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35" dirty="0">
                <a:latin typeface="Microsoft Sans Serif"/>
                <a:cs typeface="Microsoft Sans Serif"/>
              </a:rPr>
              <a:t>funcionamiento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800" i="1" spc="25" dirty="0">
                <a:latin typeface="Trebuchet MS"/>
                <a:cs typeface="Trebuchet MS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 </a:t>
            </a:r>
            <a:r>
              <a:rPr sz="800" spc="40" dirty="0">
                <a:latin typeface="Microsoft Sans Serif"/>
                <a:cs typeface="Microsoft Sans Serif"/>
              </a:rPr>
              <a:t>mismo tiempo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35" dirty="0">
                <a:latin typeface="Microsoft Sans Serif"/>
                <a:cs typeface="Microsoft Sans Serif"/>
              </a:rPr>
              <a:t>proporciona </a:t>
            </a:r>
            <a:r>
              <a:rPr sz="800" spc="4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protección contra </a:t>
            </a:r>
            <a:r>
              <a:rPr sz="800" spc="15" dirty="0">
                <a:latin typeface="Microsoft Sans Serif"/>
                <a:cs typeface="Microsoft Sans Serif"/>
              </a:rPr>
              <a:t>sobrecargas. </a:t>
            </a:r>
            <a:r>
              <a:rPr sz="800" spc="-10" dirty="0">
                <a:latin typeface="Microsoft Sans Serif"/>
                <a:cs typeface="Microsoft Sans Serif"/>
              </a:rPr>
              <a:t>Esta </a:t>
            </a:r>
            <a:r>
              <a:rPr sz="800" spc="30" dirty="0">
                <a:latin typeface="Microsoft Sans Serif"/>
                <a:cs typeface="Microsoft Sans Serif"/>
              </a:rPr>
              <a:t>definición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10" dirty="0">
                <a:latin typeface="Microsoft Sans Serif"/>
                <a:cs typeface="Microsoft Sans Serif"/>
              </a:rPr>
              <a:t>aplica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25" dirty="0">
                <a:latin typeface="Microsoft Sans Serif"/>
                <a:cs typeface="Microsoft Sans Serif"/>
              </a:rPr>
              <a:t>un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arrancador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 </a:t>
            </a:r>
            <a:r>
              <a:rPr sz="800" i="1" spc="-5" dirty="0">
                <a:latin typeface="Trebuchet MS"/>
                <a:cs typeface="Trebuchet MS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completo</a:t>
            </a:r>
            <a:r>
              <a:rPr sz="800" i="1" spc="-35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También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hay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disponible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variedad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otros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tipos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arrancadores.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762309" y="2880581"/>
            <a:ext cx="121285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25" dirty="0">
                <a:latin typeface="Arial"/>
                <a:cs typeface="Arial"/>
              </a:rPr>
              <a:t>Inducción</a:t>
            </a:r>
            <a:r>
              <a:rPr sz="1100" b="1" spc="-75" dirty="0">
                <a:latin typeface="Arial"/>
                <a:cs typeface="Arial"/>
              </a:rPr>
              <a:t> </a:t>
            </a:r>
            <a:r>
              <a:rPr sz="1100" b="1" spc="75" dirty="0">
                <a:latin typeface="Arial"/>
                <a:cs typeface="Arial"/>
              </a:rPr>
              <a:t>Mutua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958088" y="2867010"/>
            <a:ext cx="4097020" cy="568325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45"/>
              </a:spcBef>
            </a:pPr>
            <a:r>
              <a:rPr sz="900" spc="30" dirty="0">
                <a:latin typeface="Microsoft Sans Serif"/>
                <a:cs typeface="Microsoft Sans Serif"/>
              </a:rPr>
              <a:t>Un </a:t>
            </a:r>
            <a:r>
              <a:rPr sz="900" spc="25" dirty="0">
                <a:latin typeface="Microsoft Sans Serif"/>
                <a:cs typeface="Microsoft Sans Serif"/>
              </a:rPr>
              <a:t>proceso </a:t>
            </a:r>
            <a:r>
              <a:rPr sz="900" spc="35" dirty="0">
                <a:latin typeface="Microsoft Sans Serif"/>
                <a:cs typeface="Microsoft Sans Serif"/>
              </a:rPr>
              <a:t>que ocurre </a:t>
            </a:r>
            <a:r>
              <a:rPr sz="900" spc="30" dirty="0">
                <a:latin typeface="Microsoft Sans Serif"/>
                <a:cs typeface="Microsoft Sans Serif"/>
              </a:rPr>
              <a:t>cuando </a:t>
            </a:r>
            <a:r>
              <a:rPr sz="900" dirty="0">
                <a:latin typeface="Microsoft Sans Serif"/>
                <a:cs typeface="Microsoft Sans Serif"/>
              </a:rPr>
              <a:t>las </a:t>
            </a:r>
            <a:r>
              <a:rPr sz="900" spc="15" dirty="0">
                <a:latin typeface="Microsoft Sans Serif"/>
                <a:cs typeface="Microsoft Sans Serif"/>
              </a:rPr>
              <a:t>líneas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40" dirty="0">
                <a:latin typeface="Microsoft Sans Serif"/>
                <a:cs typeface="Microsoft Sans Serif"/>
              </a:rPr>
              <a:t>flujo </a:t>
            </a:r>
            <a:r>
              <a:rPr sz="900" spc="35" dirty="0">
                <a:latin typeface="Microsoft Sans Serif"/>
                <a:cs typeface="Microsoft Sans Serif"/>
              </a:rPr>
              <a:t>magnético </a:t>
            </a:r>
            <a:r>
              <a:rPr sz="900" spc="25" dirty="0">
                <a:latin typeface="Microsoft Sans Serif"/>
                <a:cs typeface="Microsoft Sans Serif"/>
              </a:rPr>
              <a:t>varían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40" dirty="0">
                <a:latin typeface="Microsoft Sans Serif"/>
                <a:cs typeface="Microsoft Sans Serif"/>
              </a:rPr>
              <a:t>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conductor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inducir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conductor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adyacente.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Este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principio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básico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funcionamiento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transformador</a:t>
            </a:r>
            <a:r>
              <a:rPr sz="900" i="1" spc="-4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762310" y="3602692"/>
            <a:ext cx="1829435" cy="5683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9700"/>
              </a:lnSpc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Eléctrico </a:t>
            </a:r>
            <a:r>
              <a:rPr sz="1050" b="1" spc="30" dirty="0">
                <a:latin typeface="Arial"/>
                <a:cs typeface="Arial"/>
              </a:rPr>
              <a:t>Nacional </a:t>
            </a:r>
            <a:r>
              <a:rPr sz="1050" b="1" spc="35" dirty="0">
                <a:latin typeface="Arial"/>
                <a:cs typeface="Arial"/>
              </a:rPr>
              <a:t> </a:t>
            </a:r>
            <a:r>
              <a:rPr sz="1100" b="1" spc="-5" dirty="0">
                <a:latin typeface="Arial"/>
                <a:cs typeface="Arial"/>
              </a:rPr>
              <a:t>Asociación</a:t>
            </a:r>
            <a:r>
              <a:rPr sz="1100" b="1" spc="-35" dirty="0">
                <a:latin typeface="Arial"/>
                <a:cs typeface="Arial"/>
              </a:rPr>
              <a:t> </a:t>
            </a:r>
            <a:r>
              <a:rPr sz="1100" b="1" spc="30" dirty="0">
                <a:latin typeface="Arial"/>
                <a:cs typeface="Arial"/>
              </a:rPr>
              <a:t>de</a:t>
            </a:r>
            <a:r>
              <a:rPr sz="1100" b="1" spc="-35" dirty="0">
                <a:latin typeface="Arial"/>
                <a:cs typeface="Arial"/>
              </a:rPr>
              <a:t> </a:t>
            </a:r>
            <a:r>
              <a:rPr sz="1100" b="1" spc="20" dirty="0">
                <a:latin typeface="Arial"/>
                <a:cs typeface="Arial"/>
              </a:rPr>
              <a:t>Fabricantes </a:t>
            </a:r>
            <a:r>
              <a:rPr sz="1100" b="1" spc="-295" dirty="0">
                <a:latin typeface="Arial"/>
                <a:cs typeface="Arial"/>
              </a:rPr>
              <a:t> </a:t>
            </a:r>
            <a:r>
              <a:rPr sz="1100" b="1" spc="10" dirty="0">
                <a:latin typeface="Arial"/>
                <a:cs typeface="Arial"/>
              </a:rPr>
              <a:t>(NEMA)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958089" y="3596861"/>
            <a:ext cx="389318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9100"/>
              </a:lnSpc>
              <a:spcBef>
                <a:spcPts val="100"/>
              </a:spcBef>
            </a:pPr>
            <a:r>
              <a:rPr sz="1100" spc="25" dirty="0">
                <a:latin typeface="Microsoft Sans Serif"/>
                <a:cs typeface="Microsoft Sans Serif"/>
              </a:rPr>
              <a:t>Una</a:t>
            </a:r>
            <a:r>
              <a:rPr sz="1100" spc="-5" dirty="0">
                <a:latin typeface="Microsoft Sans Serif"/>
                <a:cs typeface="Microsoft Sans Serif"/>
              </a:rPr>
              <a:t> </a:t>
            </a:r>
            <a:r>
              <a:rPr sz="1100" spc="30" dirty="0">
                <a:latin typeface="Microsoft Sans Serif"/>
                <a:cs typeface="Microsoft Sans Serif"/>
              </a:rPr>
              <a:t>organización</a:t>
            </a:r>
            <a:r>
              <a:rPr sz="1100" dirty="0">
                <a:latin typeface="Microsoft Sans Serif"/>
                <a:cs typeface="Microsoft Sans Serif"/>
              </a:rPr>
              <a:t> </a:t>
            </a:r>
            <a:r>
              <a:rPr sz="1100" spc="35" dirty="0">
                <a:latin typeface="Microsoft Sans Serif"/>
                <a:cs typeface="Microsoft Sans Serif"/>
              </a:rPr>
              <a:t>de</a:t>
            </a:r>
            <a:r>
              <a:rPr sz="1100" dirty="0">
                <a:latin typeface="Microsoft Sans Serif"/>
                <a:cs typeface="Microsoft Sans Serif"/>
              </a:rPr>
              <a:t> </a:t>
            </a:r>
            <a:r>
              <a:rPr sz="1100" spc="35" dirty="0">
                <a:latin typeface="Microsoft Sans Serif"/>
                <a:cs typeface="Microsoft Sans Serif"/>
              </a:rPr>
              <a:t>fabricantes</a:t>
            </a:r>
            <a:r>
              <a:rPr sz="1100" dirty="0">
                <a:latin typeface="Microsoft Sans Serif"/>
                <a:cs typeface="Microsoft Sans Serif"/>
              </a:rPr>
              <a:t> </a:t>
            </a:r>
            <a:r>
              <a:rPr sz="1100" spc="35" dirty="0">
                <a:latin typeface="Microsoft Sans Serif"/>
                <a:cs typeface="Microsoft Sans Serif"/>
              </a:rPr>
              <a:t>de</a:t>
            </a:r>
            <a:r>
              <a:rPr sz="1100" dirty="0">
                <a:latin typeface="Microsoft Sans Serif"/>
                <a:cs typeface="Microsoft Sans Serif"/>
              </a:rPr>
              <a:t> </a:t>
            </a:r>
            <a:r>
              <a:rPr sz="1100" spc="35" dirty="0">
                <a:latin typeface="Microsoft Sans Serif"/>
                <a:cs typeface="Microsoft Sans Serif"/>
              </a:rPr>
              <a:t>equipos</a:t>
            </a:r>
            <a:r>
              <a:rPr sz="1100" spc="-5" dirty="0">
                <a:latin typeface="Microsoft Sans Serif"/>
                <a:cs typeface="Microsoft Sans Serif"/>
              </a:rPr>
              <a:t> </a:t>
            </a:r>
            <a:r>
              <a:rPr sz="1100" spc="20" dirty="0">
                <a:latin typeface="Microsoft Sans Serif"/>
                <a:cs typeface="Microsoft Sans Serif"/>
              </a:rPr>
              <a:t>eléctricos</a:t>
            </a:r>
            <a:r>
              <a:rPr sz="1100" dirty="0">
                <a:latin typeface="Microsoft Sans Serif"/>
                <a:cs typeface="Microsoft Sans Serif"/>
              </a:rPr>
              <a:t> </a:t>
            </a:r>
            <a:r>
              <a:rPr sz="1100" spc="30" dirty="0">
                <a:latin typeface="Microsoft Sans Serif"/>
                <a:cs typeface="Microsoft Sans Serif"/>
              </a:rPr>
              <a:t>que, </a:t>
            </a:r>
            <a:r>
              <a:rPr sz="1100" spc="-275" dirty="0">
                <a:latin typeface="Microsoft Sans Serif"/>
                <a:cs typeface="Microsoft Sans Serif"/>
              </a:rPr>
              <a:t> </a:t>
            </a:r>
            <a:r>
              <a:rPr sz="1100" spc="50" dirty="0">
                <a:latin typeface="Microsoft Sans Serif"/>
                <a:cs typeface="Microsoft Sans Serif"/>
              </a:rPr>
              <a:t>entre </a:t>
            </a:r>
            <a:r>
              <a:rPr sz="1100" spc="40" dirty="0">
                <a:latin typeface="Microsoft Sans Serif"/>
                <a:cs typeface="Microsoft Sans Serif"/>
              </a:rPr>
              <a:t>otras </a:t>
            </a:r>
            <a:r>
              <a:rPr sz="1100" spc="-5" dirty="0">
                <a:latin typeface="Microsoft Sans Serif"/>
                <a:cs typeface="Microsoft Sans Serif"/>
              </a:rPr>
              <a:t>cosas, </a:t>
            </a:r>
            <a:r>
              <a:rPr sz="1100" spc="35" dirty="0">
                <a:latin typeface="Microsoft Sans Serif"/>
                <a:cs typeface="Microsoft Sans Serif"/>
              </a:rPr>
              <a:t>desarrolla </a:t>
            </a:r>
            <a:r>
              <a:rPr sz="1100" spc="25" dirty="0">
                <a:latin typeface="Microsoft Sans Serif"/>
                <a:cs typeface="Microsoft Sans Serif"/>
              </a:rPr>
              <a:t>estándares </a:t>
            </a:r>
            <a:r>
              <a:rPr sz="1100" spc="40" dirty="0">
                <a:latin typeface="Microsoft Sans Serif"/>
                <a:cs typeface="Microsoft Sans Serif"/>
              </a:rPr>
              <a:t>para </a:t>
            </a:r>
            <a:r>
              <a:rPr sz="1100" spc="35" dirty="0">
                <a:latin typeface="Microsoft Sans Serif"/>
                <a:cs typeface="Microsoft Sans Serif"/>
              </a:rPr>
              <a:t>equipos </a:t>
            </a:r>
            <a:r>
              <a:rPr sz="1100" spc="40" dirty="0">
                <a:latin typeface="Microsoft Sans Serif"/>
                <a:cs typeface="Microsoft Sans Serif"/>
              </a:rPr>
              <a:t> </a:t>
            </a:r>
            <a:r>
              <a:rPr sz="1100" spc="20" dirty="0">
                <a:latin typeface="Microsoft Sans Serif"/>
                <a:cs typeface="Microsoft Sans Serif"/>
              </a:rPr>
              <a:t>eléctricos.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762310" y="4325840"/>
            <a:ext cx="174180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b="1" dirty="0">
                <a:latin typeface="Arial"/>
                <a:cs typeface="Arial"/>
              </a:rPr>
              <a:t>Código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5" dirty="0">
                <a:latin typeface="Arial"/>
                <a:cs typeface="Arial"/>
              </a:rPr>
              <a:t>Eléctrico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35" dirty="0">
                <a:latin typeface="Arial"/>
                <a:cs typeface="Arial"/>
              </a:rPr>
              <a:t>Nacional® </a:t>
            </a:r>
            <a:r>
              <a:rPr sz="1000" b="1" spc="-265" dirty="0">
                <a:latin typeface="Arial"/>
                <a:cs typeface="Arial"/>
              </a:rPr>
              <a:t> </a:t>
            </a:r>
            <a:r>
              <a:rPr sz="1000" b="1" dirty="0">
                <a:latin typeface="Arial"/>
                <a:cs typeface="Arial"/>
              </a:rPr>
              <a:t>(NEC®)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58089" y="4327616"/>
            <a:ext cx="4190365" cy="1116330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45"/>
              </a:spcBef>
            </a:pPr>
            <a:r>
              <a:rPr sz="800" spc="25" dirty="0">
                <a:latin typeface="Microsoft Sans Serif"/>
                <a:cs typeface="Microsoft Sans Serif"/>
              </a:rPr>
              <a:t>Un </a:t>
            </a:r>
            <a:r>
              <a:rPr sz="800" spc="40" dirty="0">
                <a:latin typeface="Microsoft Sans Serif"/>
                <a:cs typeface="Microsoft Sans Serif"/>
              </a:rPr>
              <a:t>documento </a:t>
            </a:r>
            <a:r>
              <a:rPr sz="800" spc="20" dirty="0">
                <a:latin typeface="Microsoft Sans Serif"/>
                <a:cs typeface="Microsoft Sans Serif"/>
              </a:rPr>
              <a:t>revisado </a:t>
            </a:r>
            <a:r>
              <a:rPr sz="800" spc="5" dirty="0">
                <a:latin typeface="Microsoft Sans Serif"/>
                <a:cs typeface="Microsoft Sans Serif"/>
              </a:rPr>
              <a:t>cada </a:t>
            </a:r>
            <a:r>
              <a:rPr sz="800" spc="30" dirty="0">
                <a:latin typeface="Microsoft Sans Serif"/>
                <a:cs typeface="Microsoft Sans Serif"/>
              </a:rPr>
              <a:t>tres </a:t>
            </a:r>
            <a:r>
              <a:rPr sz="800" spc="15" dirty="0">
                <a:latin typeface="Microsoft Sans Serif"/>
                <a:cs typeface="Microsoft Sans Serif"/>
              </a:rPr>
              <a:t>años </a:t>
            </a:r>
            <a:r>
              <a:rPr sz="800" spc="20" dirty="0">
                <a:latin typeface="Microsoft Sans Serif"/>
                <a:cs typeface="Microsoft Sans Serif"/>
              </a:rPr>
              <a:t>basado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30" dirty="0">
                <a:latin typeface="Microsoft Sans Serif"/>
                <a:cs typeface="Microsoft Sans Serif"/>
              </a:rPr>
              <a:t>aportes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20" dirty="0">
                <a:latin typeface="Microsoft Sans Serif"/>
                <a:cs typeface="Microsoft Sans Serif"/>
              </a:rPr>
              <a:t>recomendaciones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miembros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comité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voluntarios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Asociación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Nacional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Protección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contra </a:t>
            </a:r>
            <a:r>
              <a:rPr sz="800" i="1" spc="20" dirty="0">
                <a:latin typeface="Trebuchet MS"/>
                <a:cs typeface="Trebuchet MS"/>
              </a:rPr>
              <a:t> </a:t>
            </a:r>
            <a:r>
              <a:rPr sz="8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Fuego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intención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la</a:t>
            </a:r>
            <a:r>
              <a:rPr sz="800" i="1" spc="15" dirty="0">
                <a:latin typeface="Trebuchet MS"/>
                <a:cs typeface="Trebuchet MS"/>
              </a:rPr>
              <a:t>Comité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i="1" dirty="0">
                <a:latin typeface="Trebuchet MS"/>
                <a:cs typeface="Trebuchet MS"/>
              </a:rPr>
              <a:t>ejecutivo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i="1" spc="15" dirty="0">
                <a:latin typeface="Trebuchet MS"/>
                <a:cs typeface="Trebuchet MS"/>
              </a:rPr>
              <a:t>nacional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®,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también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llamado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30" dirty="0">
                <a:latin typeface="Microsoft Sans Serif"/>
                <a:cs typeface="Microsoft Sans Serif"/>
              </a:rPr>
              <a:t>NFPA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70®,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 describir </a:t>
            </a:r>
            <a:r>
              <a:rPr sz="800" spc="15" dirty="0">
                <a:latin typeface="Microsoft Sans Serif"/>
                <a:cs typeface="Microsoft Sans Serif"/>
              </a:rPr>
              <a:t>prácticas </a:t>
            </a:r>
            <a:r>
              <a:rPr sz="800" spc="10" dirty="0">
                <a:latin typeface="Microsoft Sans Serif"/>
                <a:cs typeface="Microsoft Sans Serif"/>
              </a:rPr>
              <a:t>eléctricas </a:t>
            </a:r>
            <a:r>
              <a:rPr sz="800" spc="15" dirty="0">
                <a:latin typeface="Microsoft Sans Serif"/>
                <a:cs typeface="Microsoft Sans Serif"/>
              </a:rPr>
              <a:t>seguras. </a:t>
            </a:r>
            <a:r>
              <a:rPr sz="800" spc="25" dirty="0">
                <a:latin typeface="Microsoft Sans Serif"/>
                <a:cs typeface="Microsoft Sans Serif"/>
              </a:rPr>
              <a:t>Aunque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i="1" spc="15" dirty="0">
                <a:latin typeface="Trebuchet MS"/>
                <a:cs typeface="Trebuchet MS"/>
              </a:rPr>
              <a:t>Comité </a:t>
            </a:r>
            <a:r>
              <a:rPr sz="800" i="1" dirty="0">
                <a:latin typeface="Trebuchet MS"/>
                <a:cs typeface="Trebuchet MS"/>
              </a:rPr>
              <a:t>ejecutivo </a:t>
            </a:r>
            <a:r>
              <a:rPr sz="800" i="1" spc="25" dirty="0">
                <a:latin typeface="Trebuchet MS"/>
                <a:cs typeface="Trebuchet MS"/>
              </a:rPr>
              <a:t>nacional</a:t>
            </a:r>
            <a:r>
              <a:rPr sz="800" spc="25" dirty="0">
                <a:latin typeface="Microsoft Sans Serif"/>
                <a:cs typeface="Microsoft Sans Serif"/>
              </a:rPr>
              <a:t>®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spc="-2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documento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20" dirty="0">
                <a:latin typeface="Microsoft Sans Serif"/>
                <a:cs typeface="Microsoft Sans Serif"/>
              </a:rPr>
              <a:t>asesoramiento, </a:t>
            </a:r>
            <a:r>
              <a:rPr sz="800" spc="15" dirty="0">
                <a:latin typeface="Microsoft Sans Serif"/>
                <a:cs typeface="Microsoft Sans Serif"/>
              </a:rPr>
              <a:t>su </a:t>
            </a:r>
            <a:r>
              <a:rPr sz="800" spc="20" dirty="0">
                <a:latin typeface="Microsoft Sans Serif"/>
                <a:cs typeface="Microsoft Sans Serif"/>
              </a:rPr>
              <a:t>uso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45" dirty="0">
                <a:latin typeface="Microsoft Sans Serif"/>
                <a:cs typeface="Microsoft Sans Serif"/>
              </a:rPr>
              <a:t>menudo </a:t>
            </a:r>
            <a:r>
              <a:rPr sz="800" spc="-10" dirty="0">
                <a:latin typeface="Microsoft Sans Serif"/>
                <a:cs typeface="Microsoft Sans Serif"/>
              </a:rPr>
              <a:t>es </a:t>
            </a:r>
            <a:r>
              <a:rPr sz="800" spc="30" dirty="0">
                <a:latin typeface="Microsoft Sans Serif"/>
                <a:cs typeface="Microsoft Sans Serif"/>
              </a:rPr>
              <a:t>exigido </a:t>
            </a:r>
            <a:r>
              <a:rPr sz="800" spc="50" dirty="0">
                <a:latin typeface="Microsoft Sans Serif"/>
                <a:cs typeface="Microsoft Sans Serif"/>
              </a:rPr>
              <a:t>por </a:t>
            </a:r>
            <a:r>
              <a:rPr sz="800" spc="15" dirty="0">
                <a:latin typeface="Microsoft Sans Serif"/>
                <a:cs typeface="Microsoft Sans Serif"/>
              </a:rPr>
              <a:t>los </a:t>
            </a:r>
            <a:r>
              <a:rPr sz="800" spc="20" dirty="0">
                <a:latin typeface="Microsoft Sans Serif"/>
                <a:cs typeface="Microsoft Sans Serif"/>
              </a:rPr>
              <a:t>códigos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construcción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estatales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locales.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762310" y="5680931"/>
            <a:ext cx="156781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0" dirty="0">
                <a:latin typeface="Arial"/>
                <a:cs typeface="Arial"/>
              </a:rPr>
              <a:t>Protección</a:t>
            </a:r>
            <a:r>
              <a:rPr sz="650" b="1" spc="-25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Nacional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contra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10" dirty="0">
                <a:latin typeface="Arial"/>
                <a:cs typeface="Arial"/>
              </a:rPr>
              <a:t>Incendios</a:t>
            </a:r>
            <a:endParaRPr sz="6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958241" y="5604730"/>
            <a:ext cx="4164329" cy="7556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91210">
              <a:lnSpc>
                <a:spcPct val="126299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organización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privada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sin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fines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lucro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membresía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internacional.</a:t>
            </a:r>
            <a:endParaRPr sz="950">
              <a:latin typeface="Microsoft Sans Serif"/>
              <a:cs typeface="Microsoft Sans Serif"/>
            </a:endParaRPr>
          </a:p>
          <a:p>
            <a:pPr marL="12700" marR="5080">
              <a:lnSpc>
                <a:spcPts val="1440"/>
              </a:lnSpc>
              <a:spcBef>
                <a:spcPts val="85"/>
              </a:spcBef>
            </a:pPr>
            <a:r>
              <a:rPr sz="850" spc="-15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35" dirty="0">
                <a:latin typeface="Microsoft Sans Serif"/>
                <a:cs typeface="Microsoft Sans Serif"/>
              </a:rPr>
              <a:t>NFPA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ha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patrocinador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Código</a:t>
            </a:r>
            <a:r>
              <a:rPr sz="8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Eléctrico</a:t>
            </a:r>
            <a:r>
              <a:rPr sz="8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Nacional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80" dirty="0">
                <a:latin typeface="Microsoft Sans Serif"/>
                <a:cs typeface="Microsoft Sans Serif"/>
              </a:rPr>
              <a:t>®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(</a:t>
            </a:r>
            <a:r>
              <a:rPr sz="8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Comité</a:t>
            </a:r>
            <a:r>
              <a:rPr sz="8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ejecutivo </a:t>
            </a:r>
            <a:r>
              <a:rPr sz="850" i="1" spc="-240" dirty="0">
                <a:latin typeface="Trebuchet MS"/>
                <a:cs typeface="Trebuchet MS"/>
              </a:rPr>
              <a:t>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nacional</a:t>
            </a:r>
            <a:r>
              <a:rPr sz="850" i="1" spc="-45" dirty="0">
                <a:latin typeface="Trebuchet MS"/>
                <a:cs typeface="Trebuchet MS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®)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desde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1911.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762461" y="5989541"/>
            <a:ext cx="127508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-5" dirty="0">
                <a:latin typeface="Arial"/>
                <a:cs typeface="Arial"/>
              </a:rPr>
              <a:t>Asociación</a:t>
            </a:r>
            <a:r>
              <a:rPr sz="1100" b="1" spc="-50" dirty="0">
                <a:latin typeface="Arial"/>
                <a:cs typeface="Arial"/>
              </a:rPr>
              <a:t> </a:t>
            </a:r>
            <a:r>
              <a:rPr sz="1100" b="1" spc="-10" dirty="0">
                <a:latin typeface="Arial"/>
                <a:cs typeface="Arial"/>
              </a:rPr>
              <a:t>(NFPA)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762461" y="6531829"/>
            <a:ext cx="136525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5" dirty="0">
                <a:latin typeface="Arial"/>
                <a:cs typeface="Arial"/>
              </a:rPr>
              <a:t>Tipo</a:t>
            </a:r>
            <a:r>
              <a:rPr sz="1150" b="1" spc="-45" dirty="0">
                <a:latin typeface="Arial"/>
                <a:cs typeface="Arial"/>
              </a:rPr>
              <a:t> </a:t>
            </a:r>
            <a:r>
              <a:rPr sz="1150" b="1" spc="30" dirty="0">
                <a:latin typeface="Arial"/>
                <a:cs typeface="Arial"/>
              </a:rPr>
              <a:t>de</a:t>
            </a:r>
            <a:r>
              <a:rPr sz="1150" b="1" spc="-45" dirty="0">
                <a:latin typeface="Arial"/>
                <a:cs typeface="Arial"/>
              </a:rPr>
              <a:t> </a:t>
            </a:r>
            <a:r>
              <a:rPr sz="1150" b="1" spc="20" dirty="0">
                <a:latin typeface="Arial"/>
                <a:cs typeface="Arial"/>
              </a:rPr>
              <a:t>caja</a:t>
            </a:r>
            <a:r>
              <a:rPr sz="1150" b="1" spc="-40" dirty="0">
                <a:latin typeface="Arial"/>
                <a:cs typeface="Arial"/>
              </a:rPr>
              <a:t> </a:t>
            </a:r>
            <a:r>
              <a:rPr sz="1150" b="1" spc="15" dirty="0">
                <a:latin typeface="Arial"/>
                <a:cs typeface="Arial"/>
              </a:rPr>
              <a:t>NEMA</a:t>
            </a:r>
            <a:endParaRPr sz="11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958393" y="6522844"/>
            <a:ext cx="4269105" cy="57340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>
              <a:lnSpc>
                <a:spcPct val="111000"/>
              </a:lnSpc>
              <a:spcBef>
                <a:spcPts val="75"/>
              </a:spcBef>
            </a:pPr>
            <a:r>
              <a:rPr sz="1050" spc="25" dirty="0">
                <a:latin typeface="Microsoft Sans Serif"/>
                <a:cs typeface="Microsoft Sans Serif"/>
              </a:rPr>
              <a:t>Una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designación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dada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5" dirty="0">
                <a:latin typeface="Microsoft Sans Serif"/>
                <a:cs typeface="Microsoft Sans Serif"/>
              </a:rPr>
              <a:t>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un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1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recinto</a:t>
            </a:r>
            <a:r>
              <a:rPr sz="1100" i="1" spc="-55" dirty="0">
                <a:latin typeface="Trebuchet MS"/>
                <a:cs typeface="Trebuchet MS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en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base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" dirty="0">
                <a:latin typeface="Microsoft Sans Serif"/>
                <a:cs typeface="Microsoft Sans Serif"/>
              </a:rPr>
              <a:t>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dirty="0">
                <a:latin typeface="Microsoft Sans Serif"/>
                <a:cs typeface="Microsoft Sans Serif"/>
              </a:rPr>
              <a:t>las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normas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publicadas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65" dirty="0">
                <a:latin typeface="Microsoft Sans Serif"/>
                <a:cs typeface="Microsoft Sans Serif"/>
              </a:rPr>
              <a:t>por </a:t>
            </a:r>
            <a:r>
              <a:rPr sz="1050" spc="15" dirty="0">
                <a:latin typeface="Microsoft Sans Serif"/>
                <a:cs typeface="Microsoft Sans Serif"/>
              </a:rPr>
              <a:t>la </a:t>
            </a:r>
            <a:r>
              <a:rPr sz="11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Asociación Nacional </a:t>
            </a:r>
            <a:r>
              <a:rPr sz="11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11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Fabricantes </a:t>
            </a:r>
            <a:r>
              <a:rPr sz="11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Eléctricos</a:t>
            </a:r>
            <a:r>
              <a:rPr sz="1100" i="1" spc="-20" dirty="0">
                <a:latin typeface="Trebuchet MS"/>
                <a:cs typeface="Trebuchet MS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. </a:t>
            </a:r>
            <a:r>
              <a:rPr sz="1050" spc="-45" dirty="0">
                <a:latin typeface="Microsoft Sans Serif"/>
                <a:cs typeface="Microsoft Sans Serif"/>
              </a:rPr>
              <a:t>El </a:t>
            </a:r>
            <a:r>
              <a:rPr sz="1050" spc="55" dirty="0">
                <a:latin typeface="Microsoft Sans Serif"/>
                <a:cs typeface="Microsoft Sans Serif"/>
              </a:rPr>
              <a:t>tipo </a:t>
            </a:r>
            <a:r>
              <a:rPr sz="1050" spc="-10" dirty="0">
                <a:latin typeface="Microsoft Sans Serif"/>
                <a:cs typeface="Microsoft Sans Serif"/>
              </a:rPr>
              <a:t>NEMA 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identifica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grado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protección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proporcionado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5" dirty="0">
                <a:latin typeface="Microsoft Sans Serif"/>
                <a:cs typeface="Microsoft Sans Serif"/>
              </a:rPr>
              <a:t>por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gabinete.</a:t>
            </a:r>
            <a:endParaRPr sz="10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19530" y="1978374"/>
            <a:ext cx="418465" cy="158115"/>
          </a:xfrm>
          <a:custGeom>
            <a:avLst/>
            <a:gdLst/>
            <a:ahLst/>
            <a:cxnLst/>
            <a:rect l="l" t="t" r="r" b="b"/>
            <a:pathLst>
              <a:path w="418464" h="158114">
                <a:moveTo>
                  <a:pt x="417842" y="158102"/>
                </a:moveTo>
                <a:lnTo>
                  <a:pt x="417842" y="5448"/>
                </a:lnTo>
                <a:lnTo>
                  <a:pt x="417842" y="1752"/>
                </a:lnTo>
                <a:lnTo>
                  <a:pt x="414159" y="0"/>
                </a:lnTo>
                <a:lnTo>
                  <a:pt x="410476" y="0"/>
                </a:lnTo>
                <a:lnTo>
                  <a:pt x="7251" y="0"/>
                </a:lnTo>
                <a:lnTo>
                  <a:pt x="2679" y="0"/>
                </a:lnTo>
                <a:lnTo>
                  <a:pt x="0" y="1752"/>
                </a:lnTo>
                <a:lnTo>
                  <a:pt x="0" y="5448"/>
                </a:lnTo>
                <a:lnTo>
                  <a:pt x="0" y="158102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712874" y="2256351"/>
            <a:ext cx="425450" cy="578485"/>
          </a:xfrm>
          <a:custGeom>
            <a:avLst/>
            <a:gdLst/>
            <a:ahLst/>
            <a:cxnLst/>
            <a:rect l="l" t="t" r="r" b="b"/>
            <a:pathLst>
              <a:path w="425450" h="578485">
                <a:moveTo>
                  <a:pt x="2984" y="309003"/>
                </a:moveTo>
                <a:lnTo>
                  <a:pt x="6402" y="353341"/>
                </a:lnTo>
                <a:lnTo>
                  <a:pt x="11434" y="414377"/>
                </a:lnTo>
                <a:lnTo>
                  <a:pt x="16852" y="478122"/>
                </a:lnTo>
                <a:lnTo>
                  <a:pt x="21429" y="530588"/>
                </a:lnTo>
                <a:lnTo>
                  <a:pt x="27187" y="569024"/>
                </a:lnTo>
                <a:lnTo>
                  <a:pt x="47815" y="577875"/>
                </a:lnTo>
                <a:lnTo>
                  <a:pt x="376999" y="577875"/>
                </a:lnTo>
                <a:lnTo>
                  <a:pt x="403888" y="526639"/>
                </a:lnTo>
                <a:lnTo>
                  <a:pt x="409145" y="466445"/>
                </a:lnTo>
                <a:lnTo>
                  <a:pt x="415123" y="395764"/>
                </a:lnTo>
                <a:lnTo>
                  <a:pt x="420414" y="333158"/>
                </a:lnTo>
                <a:lnTo>
                  <a:pt x="423608" y="297192"/>
                </a:lnTo>
                <a:lnTo>
                  <a:pt x="424608" y="276934"/>
                </a:lnTo>
                <a:lnTo>
                  <a:pt x="424941" y="255320"/>
                </a:lnTo>
                <a:lnTo>
                  <a:pt x="424608" y="233374"/>
                </a:lnTo>
                <a:lnTo>
                  <a:pt x="423608" y="212115"/>
                </a:lnTo>
                <a:lnTo>
                  <a:pt x="419850" y="170477"/>
                </a:lnTo>
                <a:lnTo>
                  <a:pt x="414305" y="104752"/>
                </a:lnTo>
                <a:lnTo>
                  <a:pt x="409285" y="44005"/>
                </a:lnTo>
                <a:lnTo>
                  <a:pt x="407098" y="17297"/>
                </a:lnTo>
                <a:lnTo>
                  <a:pt x="405143" y="10731"/>
                </a:lnTo>
                <a:lnTo>
                  <a:pt x="401547" y="5214"/>
                </a:lnTo>
                <a:lnTo>
                  <a:pt x="395709" y="1415"/>
                </a:lnTo>
                <a:lnTo>
                  <a:pt x="387032" y="0"/>
                </a:lnTo>
                <a:lnTo>
                  <a:pt x="38671" y="0"/>
                </a:lnTo>
                <a:lnTo>
                  <a:pt x="10007" y="114996"/>
                </a:lnTo>
                <a:lnTo>
                  <a:pt x="5476" y="167855"/>
                </a:lnTo>
                <a:lnTo>
                  <a:pt x="2095" y="212115"/>
                </a:lnTo>
                <a:lnTo>
                  <a:pt x="523" y="233374"/>
                </a:lnTo>
                <a:lnTo>
                  <a:pt x="0" y="255320"/>
                </a:lnTo>
                <a:lnTo>
                  <a:pt x="523" y="276934"/>
                </a:lnTo>
                <a:lnTo>
                  <a:pt x="2095" y="297192"/>
                </a:lnTo>
                <a:lnTo>
                  <a:pt x="2095" y="299872"/>
                </a:lnTo>
                <a:lnTo>
                  <a:pt x="2095" y="304431"/>
                </a:lnTo>
                <a:lnTo>
                  <a:pt x="2984" y="309003"/>
                </a:lnTo>
              </a:path>
              <a:path w="425450" h="578485">
                <a:moveTo>
                  <a:pt x="5651" y="175526"/>
                </a:moveTo>
                <a:lnTo>
                  <a:pt x="15811" y="175526"/>
                </a:lnTo>
                <a:lnTo>
                  <a:pt x="29833" y="178108"/>
                </a:lnTo>
                <a:lnTo>
                  <a:pt x="41116" y="185226"/>
                </a:lnTo>
                <a:lnTo>
                  <a:pt x="48637" y="195939"/>
                </a:lnTo>
                <a:lnTo>
                  <a:pt x="51371" y="209308"/>
                </a:lnTo>
                <a:lnTo>
                  <a:pt x="48637" y="222884"/>
                </a:lnTo>
                <a:lnTo>
                  <a:pt x="41116" y="233941"/>
                </a:lnTo>
                <a:lnTo>
                  <a:pt x="29833" y="241382"/>
                </a:lnTo>
                <a:lnTo>
                  <a:pt x="15811" y="244106"/>
                </a:lnTo>
                <a:lnTo>
                  <a:pt x="1079" y="244106"/>
                </a:lnTo>
              </a:path>
              <a:path w="425450" h="578485">
                <a:moveTo>
                  <a:pt x="419925" y="175526"/>
                </a:moveTo>
                <a:lnTo>
                  <a:pt x="407987" y="175526"/>
                </a:lnTo>
                <a:lnTo>
                  <a:pt x="394481" y="178108"/>
                </a:lnTo>
                <a:lnTo>
                  <a:pt x="383466" y="185226"/>
                </a:lnTo>
                <a:lnTo>
                  <a:pt x="376047" y="195939"/>
                </a:lnTo>
                <a:lnTo>
                  <a:pt x="373329" y="209308"/>
                </a:lnTo>
                <a:lnTo>
                  <a:pt x="376047" y="222884"/>
                </a:lnTo>
                <a:lnTo>
                  <a:pt x="383466" y="233941"/>
                </a:lnTo>
                <a:lnTo>
                  <a:pt x="394481" y="241382"/>
                </a:lnTo>
                <a:lnTo>
                  <a:pt x="407987" y="244106"/>
                </a:lnTo>
                <a:lnTo>
                  <a:pt x="424497" y="24410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35131" y="3106757"/>
            <a:ext cx="67945" cy="0"/>
          </a:xfrm>
          <a:custGeom>
            <a:avLst/>
            <a:gdLst/>
            <a:ahLst/>
            <a:cxnLst/>
            <a:rect l="l" t="t" r="r" b="b"/>
            <a:pathLst>
              <a:path w="67945">
                <a:moveTo>
                  <a:pt x="67690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93679" y="3095721"/>
            <a:ext cx="59690" cy="22860"/>
          </a:xfrm>
          <a:custGeom>
            <a:avLst/>
            <a:gdLst/>
            <a:ahLst/>
            <a:cxnLst/>
            <a:rect l="l" t="t" r="r" b="b"/>
            <a:pathLst>
              <a:path w="59690" h="22860">
                <a:moveTo>
                  <a:pt x="0" y="0"/>
                </a:moveTo>
                <a:lnTo>
                  <a:pt x="0" y="22847"/>
                </a:lnTo>
                <a:lnTo>
                  <a:pt x="59436" y="1103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753" y="1417783"/>
            <a:ext cx="1752092" cy="1724545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11310215" y="3078310"/>
            <a:ext cx="213360" cy="52705"/>
            <a:chOff x="6255615" y="3078309"/>
            <a:chExt cx="213360" cy="52705"/>
          </a:xfrm>
        </p:grpSpPr>
        <p:sp>
          <p:nvSpPr>
            <p:cNvPr id="8" name="object 8"/>
            <p:cNvSpPr/>
            <p:nvPr/>
          </p:nvSpPr>
          <p:spPr>
            <a:xfrm>
              <a:off x="6305907" y="3106757"/>
              <a:ext cx="59055" cy="0"/>
            </a:xfrm>
            <a:custGeom>
              <a:avLst/>
              <a:gdLst/>
              <a:ahLst/>
              <a:cxnLst/>
              <a:rect l="l" t="t" r="r" b="b"/>
              <a:pathLst>
                <a:path w="59054">
                  <a:moveTo>
                    <a:pt x="0" y="0"/>
                  </a:moveTo>
                  <a:lnTo>
                    <a:pt x="5854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255614" y="3078314"/>
              <a:ext cx="213360" cy="52705"/>
            </a:xfrm>
            <a:custGeom>
              <a:avLst/>
              <a:gdLst/>
              <a:ahLst/>
              <a:cxnLst/>
              <a:rect l="l" t="t" r="r" b="b"/>
              <a:pathLst>
                <a:path w="213360" h="52705">
                  <a:moveTo>
                    <a:pt x="59436" y="17411"/>
                  </a:moveTo>
                  <a:lnTo>
                    <a:pt x="0" y="28448"/>
                  </a:lnTo>
                  <a:lnTo>
                    <a:pt x="59436" y="40259"/>
                  </a:lnTo>
                  <a:lnTo>
                    <a:pt x="59436" y="17411"/>
                  </a:lnTo>
                  <a:close/>
                </a:path>
                <a:path w="213360" h="52705">
                  <a:moveTo>
                    <a:pt x="168275" y="28448"/>
                  </a:moveTo>
                  <a:lnTo>
                    <a:pt x="162687" y="25654"/>
                  </a:lnTo>
                  <a:lnTo>
                    <a:pt x="160909" y="24485"/>
                  </a:lnTo>
                  <a:lnTo>
                    <a:pt x="160909" y="29349"/>
                  </a:lnTo>
                  <a:lnTo>
                    <a:pt x="160909" y="42164"/>
                  </a:lnTo>
                  <a:lnTo>
                    <a:pt x="159131" y="45720"/>
                  </a:lnTo>
                  <a:lnTo>
                    <a:pt x="138049" y="45720"/>
                  </a:lnTo>
                  <a:lnTo>
                    <a:pt x="138049" y="28448"/>
                  </a:lnTo>
                  <a:lnTo>
                    <a:pt x="155435" y="28448"/>
                  </a:lnTo>
                  <a:lnTo>
                    <a:pt x="160909" y="29349"/>
                  </a:lnTo>
                  <a:lnTo>
                    <a:pt x="160909" y="24485"/>
                  </a:lnTo>
                  <a:lnTo>
                    <a:pt x="160020" y="23888"/>
                  </a:lnTo>
                  <a:lnTo>
                    <a:pt x="163144" y="21971"/>
                  </a:lnTo>
                  <a:lnTo>
                    <a:pt x="164592" y="21082"/>
                  </a:lnTo>
                  <a:lnTo>
                    <a:pt x="166370" y="16522"/>
                  </a:lnTo>
                  <a:lnTo>
                    <a:pt x="166370" y="5575"/>
                  </a:lnTo>
                  <a:lnTo>
                    <a:pt x="160909" y="0"/>
                  </a:lnTo>
                  <a:lnTo>
                    <a:pt x="159131" y="0"/>
                  </a:lnTo>
                  <a:lnTo>
                    <a:pt x="159131" y="8255"/>
                  </a:lnTo>
                  <a:lnTo>
                    <a:pt x="159131" y="20193"/>
                  </a:lnTo>
                  <a:lnTo>
                    <a:pt x="155435" y="21971"/>
                  </a:lnTo>
                  <a:lnTo>
                    <a:pt x="138049" y="21971"/>
                  </a:lnTo>
                  <a:lnTo>
                    <a:pt x="138049" y="5575"/>
                  </a:lnTo>
                  <a:lnTo>
                    <a:pt x="156337" y="5575"/>
                  </a:lnTo>
                  <a:lnTo>
                    <a:pt x="159131" y="8255"/>
                  </a:lnTo>
                  <a:lnTo>
                    <a:pt x="159131" y="0"/>
                  </a:lnTo>
                  <a:lnTo>
                    <a:pt x="131699" y="0"/>
                  </a:lnTo>
                  <a:lnTo>
                    <a:pt x="131699" y="52184"/>
                  </a:lnTo>
                  <a:lnTo>
                    <a:pt x="162687" y="52184"/>
                  </a:lnTo>
                  <a:lnTo>
                    <a:pt x="167589" y="45720"/>
                  </a:lnTo>
                  <a:lnTo>
                    <a:pt x="168275" y="44818"/>
                  </a:lnTo>
                  <a:lnTo>
                    <a:pt x="168275" y="28448"/>
                  </a:lnTo>
                  <a:close/>
                </a:path>
                <a:path w="213360" h="52705">
                  <a:moveTo>
                    <a:pt x="212991" y="52184"/>
                  </a:moveTo>
                  <a:lnTo>
                    <a:pt x="208089" y="36588"/>
                  </a:lnTo>
                  <a:lnTo>
                    <a:pt x="206095" y="30238"/>
                  </a:lnTo>
                  <a:lnTo>
                    <a:pt x="200279" y="11734"/>
                  </a:lnTo>
                  <a:lnTo>
                    <a:pt x="200279" y="30238"/>
                  </a:lnTo>
                  <a:lnTo>
                    <a:pt x="184658" y="30238"/>
                  </a:lnTo>
                  <a:lnTo>
                    <a:pt x="192913" y="8255"/>
                  </a:lnTo>
                  <a:lnTo>
                    <a:pt x="200279" y="30238"/>
                  </a:lnTo>
                  <a:lnTo>
                    <a:pt x="200279" y="11734"/>
                  </a:lnTo>
                  <a:lnTo>
                    <a:pt x="199186" y="8255"/>
                  </a:lnTo>
                  <a:lnTo>
                    <a:pt x="196596" y="0"/>
                  </a:lnTo>
                  <a:lnTo>
                    <a:pt x="189230" y="0"/>
                  </a:lnTo>
                  <a:lnTo>
                    <a:pt x="171831" y="52184"/>
                  </a:lnTo>
                  <a:lnTo>
                    <a:pt x="178308" y="52184"/>
                  </a:lnTo>
                  <a:lnTo>
                    <a:pt x="183769" y="36588"/>
                  </a:lnTo>
                  <a:lnTo>
                    <a:pt x="202946" y="36588"/>
                  </a:lnTo>
                  <a:lnTo>
                    <a:pt x="207518" y="52184"/>
                  </a:lnTo>
                  <a:lnTo>
                    <a:pt x="212991" y="52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0988269" y="3095721"/>
            <a:ext cx="312420" cy="22860"/>
            <a:chOff x="5933669" y="3095721"/>
            <a:chExt cx="312420" cy="22860"/>
          </a:xfrm>
        </p:grpSpPr>
        <p:sp>
          <p:nvSpPr>
            <p:cNvPr id="11" name="object 11"/>
            <p:cNvSpPr/>
            <p:nvPr/>
          </p:nvSpPr>
          <p:spPr>
            <a:xfrm>
              <a:off x="5933669" y="3106757"/>
              <a:ext cx="261620" cy="0"/>
            </a:xfrm>
            <a:custGeom>
              <a:avLst/>
              <a:gdLst/>
              <a:ahLst/>
              <a:cxnLst/>
              <a:rect l="l" t="t" r="r" b="b"/>
              <a:pathLst>
                <a:path w="261620">
                  <a:moveTo>
                    <a:pt x="261620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186145" y="3095721"/>
              <a:ext cx="59690" cy="22860"/>
            </a:xfrm>
            <a:custGeom>
              <a:avLst/>
              <a:gdLst/>
              <a:ahLst/>
              <a:cxnLst/>
              <a:rect l="l" t="t" r="r" b="b"/>
              <a:pathLst>
                <a:path w="59689" h="22860">
                  <a:moveTo>
                    <a:pt x="0" y="0"/>
                  </a:moveTo>
                  <a:lnTo>
                    <a:pt x="0" y="22847"/>
                  </a:lnTo>
                  <a:lnTo>
                    <a:pt x="59436" y="110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10545802" y="3078310"/>
            <a:ext cx="425450" cy="52705"/>
            <a:chOff x="5491202" y="3078309"/>
            <a:chExt cx="425450" cy="52705"/>
          </a:xfrm>
        </p:grpSpPr>
        <p:sp>
          <p:nvSpPr>
            <p:cNvPr id="14" name="object 14"/>
            <p:cNvSpPr/>
            <p:nvPr/>
          </p:nvSpPr>
          <p:spPr>
            <a:xfrm>
              <a:off x="5540478" y="3106757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>
                  <a:moveTo>
                    <a:pt x="0" y="0"/>
                  </a:moveTo>
                  <a:lnTo>
                    <a:pt x="27711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491201" y="3078314"/>
              <a:ext cx="425450" cy="52705"/>
            </a:xfrm>
            <a:custGeom>
              <a:avLst/>
              <a:gdLst/>
              <a:ahLst/>
              <a:cxnLst/>
              <a:rect l="l" t="t" r="r" b="b"/>
              <a:pathLst>
                <a:path w="425450" h="52705">
                  <a:moveTo>
                    <a:pt x="58420" y="17411"/>
                  </a:moveTo>
                  <a:lnTo>
                    <a:pt x="0" y="28448"/>
                  </a:lnTo>
                  <a:lnTo>
                    <a:pt x="58420" y="40259"/>
                  </a:lnTo>
                  <a:lnTo>
                    <a:pt x="58420" y="17411"/>
                  </a:lnTo>
                  <a:close/>
                </a:path>
                <a:path w="425450" h="52705">
                  <a:moveTo>
                    <a:pt x="383032" y="7366"/>
                  </a:moveTo>
                  <a:lnTo>
                    <a:pt x="375793" y="1016"/>
                  </a:lnTo>
                  <a:lnTo>
                    <a:pt x="362966" y="1016"/>
                  </a:lnTo>
                  <a:lnTo>
                    <a:pt x="352933" y="1905"/>
                  </a:lnTo>
                  <a:lnTo>
                    <a:pt x="352933" y="20193"/>
                  </a:lnTo>
                  <a:lnTo>
                    <a:pt x="358394" y="20193"/>
                  </a:lnTo>
                  <a:lnTo>
                    <a:pt x="358394" y="7366"/>
                  </a:lnTo>
                  <a:lnTo>
                    <a:pt x="373888" y="7366"/>
                  </a:lnTo>
                  <a:lnTo>
                    <a:pt x="375793" y="11925"/>
                  </a:lnTo>
                  <a:lnTo>
                    <a:pt x="375793" y="21971"/>
                  </a:lnTo>
                  <a:lnTo>
                    <a:pt x="372999" y="24777"/>
                  </a:lnTo>
                  <a:lnTo>
                    <a:pt x="362077" y="32004"/>
                  </a:lnTo>
                  <a:lnTo>
                    <a:pt x="355600" y="36588"/>
                  </a:lnTo>
                  <a:lnTo>
                    <a:pt x="351028" y="41148"/>
                  </a:lnTo>
                  <a:lnTo>
                    <a:pt x="351028" y="52184"/>
                  </a:lnTo>
                  <a:lnTo>
                    <a:pt x="383032" y="52184"/>
                  </a:lnTo>
                  <a:lnTo>
                    <a:pt x="383032" y="45720"/>
                  </a:lnTo>
                  <a:lnTo>
                    <a:pt x="357505" y="45720"/>
                  </a:lnTo>
                  <a:lnTo>
                    <a:pt x="357505" y="44818"/>
                  </a:lnTo>
                  <a:lnTo>
                    <a:pt x="359283" y="40259"/>
                  </a:lnTo>
                  <a:lnTo>
                    <a:pt x="365772" y="36588"/>
                  </a:lnTo>
                  <a:lnTo>
                    <a:pt x="370332" y="33020"/>
                  </a:lnTo>
                  <a:lnTo>
                    <a:pt x="377571" y="29349"/>
                  </a:lnTo>
                  <a:lnTo>
                    <a:pt x="383032" y="25654"/>
                  </a:lnTo>
                  <a:lnTo>
                    <a:pt x="383032" y="7366"/>
                  </a:lnTo>
                  <a:close/>
                </a:path>
                <a:path w="425450" h="52705">
                  <a:moveTo>
                    <a:pt x="425196" y="0"/>
                  </a:moveTo>
                  <a:lnTo>
                    <a:pt x="391287" y="0"/>
                  </a:lnTo>
                  <a:lnTo>
                    <a:pt x="391287" y="52184"/>
                  </a:lnTo>
                  <a:lnTo>
                    <a:pt x="397764" y="52184"/>
                  </a:lnTo>
                  <a:lnTo>
                    <a:pt x="397764" y="28448"/>
                  </a:lnTo>
                  <a:lnTo>
                    <a:pt x="421513" y="28448"/>
                  </a:lnTo>
                  <a:lnTo>
                    <a:pt x="421513" y="21971"/>
                  </a:lnTo>
                  <a:lnTo>
                    <a:pt x="397764" y="21971"/>
                  </a:lnTo>
                  <a:lnTo>
                    <a:pt x="397764" y="5575"/>
                  </a:lnTo>
                  <a:lnTo>
                    <a:pt x="425196" y="5575"/>
                  </a:lnTo>
                  <a:lnTo>
                    <a:pt x="4251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11015702" y="1513803"/>
            <a:ext cx="982980" cy="0"/>
          </a:xfrm>
          <a:custGeom>
            <a:avLst/>
            <a:gdLst/>
            <a:ahLst/>
            <a:cxnLst/>
            <a:rect l="l" t="t" r="r" b="b"/>
            <a:pathLst>
              <a:path w="982979">
                <a:moveTo>
                  <a:pt x="982979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11988649" y="1480910"/>
            <a:ext cx="66675" cy="840740"/>
            <a:chOff x="6934048" y="1480910"/>
            <a:chExt cx="66675" cy="840740"/>
          </a:xfrm>
        </p:grpSpPr>
        <p:sp>
          <p:nvSpPr>
            <p:cNvPr id="18" name="object 18"/>
            <p:cNvSpPr/>
            <p:nvPr/>
          </p:nvSpPr>
          <p:spPr>
            <a:xfrm>
              <a:off x="6998056" y="1480910"/>
              <a:ext cx="0" cy="840740"/>
            </a:xfrm>
            <a:custGeom>
              <a:avLst/>
              <a:gdLst/>
              <a:ahLst/>
              <a:cxnLst/>
              <a:rect l="l" t="t" r="r" b="b"/>
              <a:pathLst>
                <a:path h="840739">
                  <a:moveTo>
                    <a:pt x="0" y="84035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934048" y="1501985"/>
              <a:ext cx="59690" cy="24130"/>
            </a:xfrm>
            <a:custGeom>
              <a:avLst/>
              <a:gdLst/>
              <a:ahLst/>
              <a:cxnLst/>
              <a:rect l="l" t="t" r="r" b="b"/>
              <a:pathLst>
                <a:path w="59690" h="24130">
                  <a:moveTo>
                    <a:pt x="0" y="0"/>
                  </a:moveTo>
                  <a:lnTo>
                    <a:pt x="0" y="23749"/>
                  </a:lnTo>
                  <a:lnTo>
                    <a:pt x="59436" y="11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9956015" y="1482679"/>
            <a:ext cx="1040765" cy="55880"/>
            <a:chOff x="4901414" y="1482679"/>
            <a:chExt cx="1040765" cy="55880"/>
          </a:xfrm>
        </p:grpSpPr>
        <p:sp>
          <p:nvSpPr>
            <p:cNvPr id="21" name="object 21"/>
            <p:cNvSpPr/>
            <p:nvPr/>
          </p:nvSpPr>
          <p:spPr>
            <a:xfrm>
              <a:off x="4950690" y="1513803"/>
              <a:ext cx="919480" cy="0"/>
            </a:xfrm>
            <a:custGeom>
              <a:avLst/>
              <a:gdLst/>
              <a:ahLst/>
              <a:cxnLst/>
              <a:rect l="l" t="t" r="r" b="b"/>
              <a:pathLst>
                <a:path w="919479">
                  <a:moveTo>
                    <a:pt x="0" y="0"/>
                  </a:moveTo>
                  <a:lnTo>
                    <a:pt x="91898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901412" y="1482686"/>
              <a:ext cx="1040765" cy="55880"/>
            </a:xfrm>
            <a:custGeom>
              <a:avLst/>
              <a:gdLst/>
              <a:ahLst/>
              <a:cxnLst/>
              <a:rect l="l" t="t" r="r" b="b"/>
              <a:pathLst>
                <a:path w="1040764" h="55880">
                  <a:moveTo>
                    <a:pt x="58420" y="19304"/>
                  </a:moveTo>
                  <a:lnTo>
                    <a:pt x="0" y="31127"/>
                  </a:lnTo>
                  <a:lnTo>
                    <a:pt x="58420" y="43053"/>
                  </a:lnTo>
                  <a:lnTo>
                    <a:pt x="58420" y="19304"/>
                  </a:lnTo>
                  <a:close/>
                </a:path>
                <a:path w="1040764" h="55880">
                  <a:moveTo>
                    <a:pt x="1040511" y="35687"/>
                  </a:moveTo>
                  <a:lnTo>
                    <a:pt x="1035050" y="35687"/>
                  </a:lnTo>
                  <a:lnTo>
                    <a:pt x="1032256" y="47625"/>
                  </a:lnTo>
                  <a:lnTo>
                    <a:pt x="1025017" y="50304"/>
                  </a:lnTo>
                  <a:lnTo>
                    <a:pt x="1020445" y="50304"/>
                  </a:lnTo>
                  <a:lnTo>
                    <a:pt x="1012964" y="48539"/>
                  </a:lnTo>
                  <a:lnTo>
                    <a:pt x="1008151" y="43675"/>
                  </a:lnTo>
                  <a:lnTo>
                    <a:pt x="1005573" y="36410"/>
                  </a:lnTo>
                  <a:lnTo>
                    <a:pt x="1004811" y="27432"/>
                  </a:lnTo>
                  <a:lnTo>
                    <a:pt x="1006094" y="18935"/>
                  </a:lnTo>
                  <a:lnTo>
                    <a:pt x="1009523" y="12636"/>
                  </a:lnTo>
                  <a:lnTo>
                    <a:pt x="1014514" y="8712"/>
                  </a:lnTo>
                  <a:lnTo>
                    <a:pt x="1020445" y="7366"/>
                  </a:lnTo>
                  <a:lnTo>
                    <a:pt x="1025017" y="7366"/>
                  </a:lnTo>
                  <a:lnTo>
                    <a:pt x="1032256" y="8255"/>
                  </a:lnTo>
                  <a:lnTo>
                    <a:pt x="1033272" y="18300"/>
                  </a:lnTo>
                  <a:lnTo>
                    <a:pt x="1039622" y="18300"/>
                  </a:lnTo>
                  <a:lnTo>
                    <a:pt x="1038275" y="12001"/>
                  </a:lnTo>
                  <a:lnTo>
                    <a:pt x="1034453" y="6096"/>
                  </a:lnTo>
                  <a:lnTo>
                    <a:pt x="1028420" y="1714"/>
                  </a:lnTo>
                  <a:lnTo>
                    <a:pt x="1020445" y="0"/>
                  </a:lnTo>
                  <a:lnTo>
                    <a:pt x="1011085" y="2120"/>
                  </a:lnTo>
                  <a:lnTo>
                    <a:pt x="1003871" y="8039"/>
                  </a:lnTo>
                  <a:lnTo>
                    <a:pt x="999223" y="17043"/>
                  </a:lnTo>
                  <a:lnTo>
                    <a:pt x="997585" y="28448"/>
                  </a:lnTo>
                  <a:lnTo>
                    <a:pt x="999464" y="41198"/>
                  </a:lnTo>
                  <a:lnTo>
                    <a:pt x="1004417" y="49682"/>
                  </a:lnTo>
                  <a:lnTo>
                    <a:pt x="1011453" y="54419"/>
                  </a:lnTo>
                  <a:lnTo>
                    <a:pt x="1019556" y="55880"/>
                  </a:lnTo>
                  <a:lnTo>
                    <a:pt x="1023950" y="55562"/>
                  </a:lnTo>
                  <a:lnTo>
                    <a:pt x="1030363" y="53352"/>
                  </a:lnTo>
                  <a:lnTo>
                    <a:pt x="1036612" y="47358"/>
                  </a:lnTo>
                  <a:lnTo>
                    <a:pt x="1040511" y="356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946625" y="1981023"/>
            <a:ext cx="104775" cy="23495"/>
            <a:chOff x="6892024" y="1981022"/>
            <a:chExt cx="104775" cy="23495"/>
          </a:xfrm>
        </p:grpSpPr>
        <p:sp>
          <p:nvSpPr>
            <p:cNvPr id="24" name="object 24"/>
            <p:cNvSpPr/>
            <p:nvPr/>
          </p:nvSpPr>
          <p:spPr>
            <a:xfrm>
              <a:off x="6892024" y="1992967"/>
              <a:ext cx="53975" cy="0"/>
            </a:xfrm>
            <a:custGeom>
              <a:avLst/>
              <a:gdLst/>
              <a:ahLst/>
              <a:cxnLst/>
              <a:rect l="l" t="t" r="r" b="b"/>
              <a:pathLst>
                <a:path w="53975">
                  <a:moveTo>
                    <a:pt x="53975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935953" y="1981022"/>
              <a:ext cx="60325" cy="23495"/>
            </a:xfrm>
            <a:custGeom>
              <a:avLst/>
              <a:gdLst/>
              <a:ahLst/>
              <a:cxnLst/>
              <a:rect l="l" t="t" r="r" b="b"/>
              <a:pathLst>
                <a:path w="60325" h="23494">
                  <a:moveTo>
                    <a:pt x="0" y="0"/>
                  </a:moveTo>
                  <a:lnTo>
                    <a:pt x="0" y="22872"/>
                  </a:lnTo>
                  <a:lnTo>
                    <a:pt x="60325" y="119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1528782" y="1825572"/>
            <a:ext cx="116205" cy="23495"/>
            <a:chOff x="6474181" y="1825571"/>
            <a:chExt cx="116205" cy="23495"/>
          </a:xfrm>
        </p:grpSpPr>
        <p:sp>
          <p:nvSpPr>
            <p:cNvPr id="27" name="object 27"/>
            <p:cNvSpPr/>
            <p:nvPr/>
          </p:nvSpPr>
          <p:spPr>
            <a:xfrm>
              <a:off x="6474181" y="1836637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65786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30823" y="1825571"/>
              <a:ext cx="59690" cy="23495"/>
            </a:xfrm>
            <a:custGeom>
              <a:avLst/>
              <a:gdLst/>
              <a:ahLst/>
              <a:cxnLst/>
              <a:rect l="l" t="t" r="r" b="b"/>
              <a:pathLst>
                <a:path w="59690" h="23494">
                  <a:moveTo>
                    <a:pt x="0" y="0"/>
                  </a:moveTo>
                  <a:lnTo>
                    <a:pt x="0" y="22872"/>
                  </a:lnTo>
                  <a:lnTo>
                    <a:pt x="59448" y="110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1733505" y="1981023"/>
            <a:ext cx="96520" cy="23495"/>
            <a:chOff x="6678905" y="1981022"/>
            <a:chExt cx="96520" cy="23495"/>
          </a:xfrm>
        </p:grpSpPr>
        <p:sp>
          <p:nvSpPr>
            <p:cNvPr id="30" name="object 30"/>
            <p:cNvSpPr/>
            <p:nvPr/>
          </p:nvSpPr>
          <p:spPr>
            <a:xfrm>
              <a:off x="6729196" y="1992967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72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678905" y="1981022"/>
              <a:ext cx="60960" cy="23495"/>
            </a:xfrm>
            <a:custGeom>
              <a:avLst/>
              <a:gdLst/>
              <a:ahLst/>
              <a:cxnLst/>
              <a:rect l="l" t="t" r="r" b="b"/>
              <a:pathLst>
                <a:path w="60959" h="23494">
                  <a:moveTo>
                    <a:pt x="60451" y="0"/>
                  </a:moveTo>
                  <a:lnTo>
                    <a:pt x="0" y="11950"/>
                  </a:lnTo>
                  <a:lnTo>
                    <a:pt x="60451" y="22872"/>
                  </a:lnTo>
                  <a:lnTo>
                    <a:pt x="604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11661369" y="1825572"/>
            <a:ext cx="96520" cy="23495"/>
            <a:chOff x="6606769" y="1825571"/>
            <a:chExt cx="96520" cy="23495"/>
          </a:xfrm>
        </p:grpSpPr>
        <p:sp>
          <p:nvSpPr>
            <p:cNvPr id="33" name="object 33"/>
            <p:cNvSpPr/>
            <p:nvPr/>
          </p:nvSpPr>
          <p:spPr>
            <a:xfrm>
              <a:off x="6656045" y="1836637"/>
              <a:ext cx="46990" cy="0"/>
            </a:xfrm>
            <a:custGeom>
              <a:avLst/>
              <a:gdLst/>
              <a:ahLst/>
              <a:cxnLst/>
              <a:rect l="l" t="t" r="r" b="b"/>
              <a:pathLst>
                <a:path w="46990">
                  <a:moveTo>
                    <a:pt x="0" y="0"/>
                  </a:moveTo>
                  <a:lnTo>
                    <a:pt x="4673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606769" y="1825571"/>
              <a:ext cx="58419" cy="23495"/>
            </a:xfrm>
            <a:custGeom>
              <a:avLst/>
              <a:gdLst/>
              <a:ahLst/>
              <a:cxnLst/>
              <a:rect l="l" t="t" r="r" b="b"/>
              <a:pathLst>
                <a:path w="58420" h="23494">
                  <a:moveTo>
                    <a:pt x="58420" y="0"/>
                  </a:moveTo>
                  <a:lnTo>
                    <a:pt x="0" y="11061"/>
                  </a:lnTo>
                  <a:lnTo>
                    <a:pt x="58420" y="22872"/>
                  </a:lnTo>
                  <a:lnTo>
                    <a:pt x="584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/>
          <p:nvPr/>
        </p:nvSpPr>
        <p:spPr>
          <a:xfrm>
            <a:off x="11791163" y="1646390"/>
            <a:ext cx="125730" cy="52705"/>
          </a:xfrm>
          <a:custGeom>
            <a:avLst/>
            <a:gdLst/>
            <a:ahLst/>
            <a:cxnLst/>
            <a:rect l="l" t="t" r="r" b="b"/>
            <a:pathLst>
              <a:path w="125729" h="52705">
                <a:moveTo>
                  <a:pt x="38354" y="0"/>
                </a:moveTo>
                <a:lnTo>
                  <a:pt x="31115" y="0"/>
                </a:lnTo>
                <a:lnTo>
                  <a:pt x="31115" y="43065"/>
                </a:lnTo>
                <a:lnTo>
                  <a:pt x="7366" y="0"/>
                </a:lnTo>
                <a:lnTo>
                  <a:pt x="0" y="0"/>
                </a:lnTo>
                <a:lnTo>
                  <a:pt x="0" y="52184"/>
                </a:lnTo>
                <a:lnTo>
                  <a:pt x="6350" y="52184"/>
                </a:lnTo>
                <a:lnTo>
                  <a:pt x="6350" y="9156"/>
                </a:lnTo>
                <a:lnTo>
                  <a:pt x="31115" y="52184"/>
                </a:lnTo>
                <a:lnTo>
                  <a:pt x="38354" y="52184"/>
                </a:lnTo>
                <a:lnTo>
                  <a:pt x="38354" y="0"/>
                </a:lnTo>
                <a:close/>
              </a:path>
              <a:path w="125729" h="52705">
                <a:moveTo>
                  <a:pt x="61214" y="28321"/>
                </a:moveTo>
                <a:lnTo>
                  <a:pt x="44831" y="28321"/>
                </a:lnTo>
                <a:lnTo>
                  <a:pt x="44831" y="35687"/>
                </a:lnTo>
                <a:lnTo>
                  <a:pt x="61214" y="35687"/>
                </a:lnTo>
                <a:lnTo>
                  <a:pt x="61214" y="28321"/>
                </a:lnTo>
                <a:close/>
              </a:path>
              <a:path w="125729" h="52705">
                <a:moveTo>
                  <a:pt x="125222" y="0"/>
                </a:moveTo>
                <a:lnTo>
                  <a:pt x="118872" y="0"/>
                </a:lnTo>
                <a:lnTo>
                  <a:pt x="110617" y="43053"/>
                </a:lnTo>
                <a:lnTo>
                  <a:pt x="99695" y="0"/>
                </a:lnTo>
                <a:lnTo>
                  <a:pt x="92329" y="0"/>
                </a:lnTo>
                <a:lnTo>
                  <a:pt x="81407" y="43053"/>
                </a:lnTo>
                <a:lnTo>
                  <a:pt x="72263" y="0"/>
                </a:lnTo>
                <a:lnTo>
                  <a:pt x="64897" y="0"/>
                </a:lnTo>
                <a:lnTo>
                  <a:pt x="78613" y="52184"/>
                </a:lnTo>
                <a:lnTo>
                  <a:pt x="84061" y="52184"/>
                </a:lnTo>
                <a:lnTo>
                  <a:pt x="96012" y="8255"/>
                </a:lnTo>
                <a:lnTo>
                  <a:pt x="106934" y="52184"/>
                </a:lnTo>
                <a:lnTo>
                  <a:pt x="113411" y="52184"/>
                </a:lnTo>
                <a:lnTo>
                  <a:pt x="1252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1850600" y="1967305"/>
            <a:ext cx="83185" cy="53340"/>
          </a:xfrm>
          <a:custGeom>
            <a:avLst/>
            <a:gdLst/>
            <a:ahLst/>
            <a:cxnLst/>
            <a:rect l="l" t="t" r="r" b="b"/>
            <a:pathLst>
              <a:path w="83184" h="53339">
                <a:moveTo>
                  <a:pt x="41148" y="53086"/>
                </a:moveTo>
                <a:lnTo>
                  <a:pt x="24625" y="25666"/>
                </a:lnTo>
                <a:lnTo>
                  <a:pt x="40259" y="0"/>
                </a:lnTo>
                <a:lnTo>
                  <a:pt x="32893" y="0"/>
                </a:lnTo>
                <a:lnTo>
                  <a:pt x="20066" y="20193"/>
                </a:lnTo>
                <a:lnTo>
                  <a:pt x="8255" y="0"/>
                </a:lnTo>
                <a:lnTo>
                  <a:pt x="889" y="0"/>
                </a:lnTo>
                <a:lnTo>
                  <a:pt x="16510" y="25666"/>
                </a:lnTo>
                <a:lnTo>
                  <a:pt x="0" y="53086"/>
                </a:lnTo>
                <a:lnTo>
                  <a:pt x="7366" y="53086"/>
                </a:lnTo>
                <a:lnTo>
                  <a:pt x="20066" y="31127"/>
                </a:lnTo>
                <a:lnTo>
                  <a:pt x="32893" y="53086"/>
                </a:lnTo>
                <a:lnTo>
                  <a:pt x="41148" y="53086"/>
                </a:lnTo>
                <a:close/>
              </a:path>
              <a:path w="83184" h="53339">
                <a:moveTo>
                  <a:pt x="83185" y="0"/>
                </a:moveTo>
                <a:lnTo>
                  <a:pt x="47498" y="0"/>
                </a:lnTo>
                <a:lnTo>
                  <a:pt x="47498" y="53086"/>
                </a:lnTo>
                <a:lnTo>
                  <a:pt x="83185" y="53086"/>
                </a:lnTo>
                <a:lnTo>
                  <a:pt x="83185" y="45720"/>
                </a:lnTo>
                <a:lnTo>
                  <a:pt x="53975" y="45720"/>
                </a:lnTo>
                <a:lnTo>
                  <a:pt x="53975" y="28460"/>
                </a:lnTo>
                <a:lnTo>
                  <a:pt x="80518" y="28460"/>
                </a:lnTo>
                <a:lnTo>
                  <a:pt x="80518" y="22872"/>
                </a:lnTo>
                <a:lnTo>
                  <a:pt x="53975" y="22872"/>
                </a:lnTo>
                <a:lnTo>
                  <a:pt x="53975" y="7366"/>
                </a:lnTo>
                <a:lnTo>
                  <a:pt x="83185" y="7366"/>
                </a:lnTo>
                <a:lnTo>
                  <a:pt x="831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1787481" y="1814656"/>
            <a:ext cx="60325" cy="53340"/>
          </a:xfrm>
          <a:custGeom>
            <a:avLst/>
            <a:gdLst/>
            <a:ahLst/>
            <a:cxnLst/>
            <a:rect l="l" t="t" r="r" b="b"/>
            <a:pathLst>
              <a:path w="60325" h="53339">
                <a:moveTo>
                  <a:pt x="60324" y="0"/>
                </a:moveTo>
                <a:lnTo>
                  <a:pt x="53085" y="0"/>
                </a:lnTo>
                <a:lnTo>
                  <a:pt x="44843" y="43941"/>
                </a:lnTo>
                <a:lnTo>
                  <a:pt x="43941" y="43941"/>
                </a:lnTo>
                <a:lnTo>
                  <a:pt x="32892" y="0"/>
                </a:lnTo>
                <a:lnTo>
                  <a:pt x="27419" y="0"/>
                </a:lnTo>
                <a:lnTo>
                  <a:pt x="16509" y="43941"/>
                </a:lnTo>
                <a:lnTo>
                  <a:pt x="15620" y="43941"/>
                </a:lnTo>
                <a:lnTo>
                  <a:pt x="7365" y="0"/>
                </a:lnTo>
                <a:lnTo>
                  <a:pt x="0" y="0"/>
                </a:lnTo>
                <a:lnTo>
                  <a:pt x="12826" y="53085"/>
                </a:lnTo>
                <a:lnTo>
                  <a:pt x="19176" y="53085"/>
                </a:lnTo>
                <a:lnTo>
                  <a:pt x="31114" y="9156"/>
                </a:lnTo>
                <a:lnTo>
                  <a:pt x="42036" y="53085"/>
                </a:lnTo>
                <a:lnTo>
                  <a:pt x="47624" y="53085"/>
                </a:lnTo>
                <a:lnTo>
                  <a:pt x="603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" name="object 38"/>
          <p:cNvGrpSpPr/>
          <p:nvPr/>
        </p:nvGrpSpPr>
        <p:grpSpPr>
          <a:xfrm>
            <a:off x="9950045" y="1487266"/>
            <a:ext cx="1546225" cy="1479550"/>
            <a:chOff x="4895444" y="1487266"/>
            <a:chExt cx="1546225" cy="1479550"/>
          </a:xfrm>
        </p:grpSpPr>
        <p:sp>
          <p:nvSpPr>
            <p:cNvPr id="39" name="object 39"/>
            <p:cNvSpPr/>
            <p:nvPr/>
          </p:nvSpPr>
          <p:spPr>
            <a:xfrm>
              <a:off x="4897730" y="1870425"/>
              <a:ext cx="1541780" cy="1056640"/>
            </a:xfrm>
            <a:custGeom>
              <a:avLst/>
              <a:gdLst/>
              <a:ahLst/>
              <a:cxnLst/>
              <a:rect l="l" t="t" r="r" b="b"/>
              <a:pathLst>
                <a:path w="1541779" h="1056639">
                  <a:moveTo>
                    <a:pt x="390398" y="64884"/>
                  </a:moveTo>
                  <a:lnTo>
                    <a:pt x="81394" y="70472"/>
                  </a:lnTo>
                  <a:lnTo>
                    <a:pt x="44843" y="96888"/>
                  </a:lnTo>
                  <a:lnTo>
                    <a:pt x="36576" y="133464"/>
                  </a:lnTo>
                  <a:lnTo>
                    <a:pt x="32254" y="151474"/>
                  </a:lnTo>
                  <a:lnTo>
                    <a:pt x="24765" y="165628"/>
                  </a:lnTo>
                  <a:lnTo>
                    <a:pt x="14037" y="175832"/>
                  </a:lnTo>
                  <a:lnTo>
                    <a:pt x="0" y="181991"/>
                  </a:lnTo>
                  <a:lnTo>
                    <a:pt x="0" y="928992"/>
                  </a:lnTo>
                  <a:lnTo>
                    <a:pt x="32254" y="960390"/>
                  </a:lnTo>
                  <a:lnTo>
                    <a:pt x="44843" y="1014984"/>
                  </a:lnTo>
                  <a:lnTo>
                    <a:pt x="50033" y="1029807"/>
                  </a:lnTo>
                  <a:lnTo>
                    <a:pt x="58308" y="1037420"/>
                  </a:lnTo>
                  <a:lnTo>
                    <a:pt x="68989" y="1040224"/>
                  </a:lnTo>
                  <a:lnTo>
                    <a:pt x="81394" y="1040625"/>
                  </a:lnTo>
                  <a:lnTo>
                    <a:pt x="390398" y="1047864"/>
                  </a:lnTo>
                </a:path>
                <a:path w="1541779" h="1056639">
                  <a:moveTo>
                    <a:pt x="390398" y="1039736"/>
                  </a:moveTo>
                  <a:lnTo>
                    <a:pt x="389509" y="1052436"/>
                  </a:lnTo>
                  <a:lnTo>
                    <a:pt x="397764" y="1056132"/>
                  </a:lnTo>
                  <a:lnTo>
                    <a:pt x="406019" y="1056132"/>
                  </a:lnTo>
                  <a:lnTo>
                    <a:pt x="524891" y="1056132"/>
                  </a:lnTo>
                  <a:lnTo>
                    <a:pt x="524891" y="55727"/>
                  </a:lnTo>
                  <a:lnTo>
                    <a:pt x="406019" y="55727"/>
                  </a:lnTo>
                  <a:lnTo>
                    <a:pt x="397764" y="55727"/>
                  </a:lnTo>
                  <a:lnTo>
                    <a:pt x="389509" y="58534"/>
                  </a:lnTo>
                  <a:lnTo>
                    <a:pt x="390398" y="72250"/>
                  </a:lnTo>
                  <a:lnTo>
                    <a:pt x="390398" y="1039736"/>
                  </a:lnTo>
                  <a:close/>
                </a:path>
                <a:path w="1541779" h="1056639">
                  <a:moveTo>
                    <a:pt x="16383" y="176517"/>
                  </a:moveTo>
                  <a:lnTo>
                    <a:pt x="16383" y="935482"/>
                  </a:lnTo>
                </a:path>
                <a:path w="1541779" h="1056639">
                  <a:moveTo>
                    <a:pt x="282575" y="64884"/>
                  </a:moveTo>
                  <a:lnTo>
                    <a:pt x="282575" y="15608"/>
                  </a:lnTo>
                  <a:lnTo>
                    <a:pt x="316344" y="15608"/>
                  </a:lnTo>
                  <a:lnTo>
                    <a:pt x="316344" y="62217"/>
                  </a:lnTo>
                </a:path>
                <a:path w="1541779" h="1056639">
                  <a:moveTo>
                    <a:pt x="288925" y="13716"/>
                  </a:moveTo>
                  <a:lnTo>
                    <a:pt x="288925" y="0"/>
                  </a:lnTo>
                  <a:lnTo>
                    <a:pt x="307213" y="0"/>
                  </a:lnTo>
                  <a:lnTo>
                    <a:pt x="307213" y="13716"/>
                  </a:lnTo>
                </a:path>
                <a:path w="1541779" h="1056639">
                  <a:moveTo>
                    <a:pt x="486410" y="189357"/>
                  </a:moveTo>
                  <a:lnTo>
                    <a:pt x="494665" y="189357"/>
                  </a:lnTo>
                  <a:lnTo>
                    <a:pt x="501015" y="184772"/>
                  </a:lnTo>
                  <a:lnTo>
                    <a:pt x="501015" y="178295"/>
                  </a:lnTo>
                  <a:lnTo>
                    <a:pt x="501015" y="172834"/>
                  </a:lnTo>
                  <a:lnTo>
                    <a:pt x="494665" y="168275"/>
                  </a:lnTo>
                  <a:lnTo>
                    <a:pt x="486410" y="168275"/>
                  </a:lnTo>
                  <a:lnTo>
                    <a:pt x="478155" y="168275"/>
                  </a:lnTo>
                  <a:lnTo>
                    <a:pt x="472694" y="172834"/>
                  </a:lnTo>
                  <a:lnTo>
                    <a:pt x="472694" y="178295"/>
                  </a:lnTo>
                  <a:lnTo>
                    <a:pt x="472694" y="184772"/>
                  </a:lnTo>
                  <a:lnTo>
                    <a:pt x="478155" y="189357"/>
                  </a:lnTo>
                  <a:lnTo>
                    <a:pt x="486410" y="189357"/>
                  </a:lnTo>
                  <a:close/>
                </a:path>
                <a:path w="1541779" h="1056639">
                  <a:moveTo>
                    <a:pt x="486410" y="942695"/>
                  </a:moveTo>
                  <a:lnTo>
                    <a:pt x="494665" y="942695"/>
                  </a:lnTo>
                  <a:lnTo>
                    <a:pt x="501015" y="936345"/>
                  </a:lnTo>
                  <a:lnTo>
                    <a:pt x="501015" y="930884"/>
                  </a:lnTo>
                  <a:lnTo>
                    <a:pt x="501015" y="924420"/>
                  </a:lnTo>
                  <a:lnTo>
                    <a:pt x="494665" y="919848"/>
                  </a:lnTo>
                  <a:lnTo>
                    <a:pt x="486410" y="919848"/>
                  </a:lnTo>
                  <a:lnTo>
                    <a:pt x="478155" y="919848"/>
                  </a:lnTo>
                  <a:lnTo>
                    <a:pt x="472694" y="924420"/>
                  </a:lnTo>
                  <a:lnTo>
                    <a:pt x="472694" y="930884"/>
                  </a:lnTo>
                  <a:lnTo>
                    <a:pt x="472694" y="936345"/>
                  </a:lnTo>
                  <a:lnTo>
                    <a:pt x="478155" y="942695"/>
                  </a:lnTo>
                  <a:lnTo>
                    <a:pt x="486410" y="942695"/>
                  </a:lnTo>
                  <a:close/>
                </a:path>
                <a:path w="1541779" h="1056639">
                  <a:moveTo>
                    <a:pt x="525780" y="99682"/>
                  </a:moveTo>
                  <a:lnTo>
                    <a:pt x="562368" y="63995"/>
                  </a:lnTo>
                  <a:lnTo>
                    <a:pt x="1389900" y="63995"/>
                  </a:lnTo>
                  <a:lnTo>
                    <a:pt x="1461135" y="149085"/>
                  </a:lnTo>
                </a:path>
                <a:path w="1541779" h="1056639">
                  <a:moveTo>
                    <a:pt x="525780" y="119748"/>
                  </a:moveTo>
                  <a:lnTo>
                    <a:pt x="571500" y="73139"/>
                  </a:lnTo>
                  <a:lnTo>
                    <a:pt x="1381633" y="73139"/>
                  </a:lnTo>
                  <a:lnTo>
                    <a:pt x="1462151" y="166484"/>
                  </a:lnTo>
                </a:path>
                <a:path w="1541779" h="1056639">
                  <a:moveTo>
                    <a:pt x="525780" y="139941"/>
                  </a:moveTo>
                  <a:lnTo>
                    <a:pt x="581533" y="85077"/>
                  </a:lnTo>
                  <a:lnTo>
                    <a:pt x="1372489" y="85077"/>
                  </a:lnTo>
                  <a:lnTo>
                    <a:pt x="1453896" y="173723"/>
                  </a:lnTo>
                </a:path>
                <a:path w="1541779" h="1056639">
                  <a:moveTo>
                    <a:pt x="525780" y="160007"/>
                  </a:moveTo>
                  <a:lnTo>
                    <a:pt x="590677" y="97904"/>
                  </a:lnTo>
                  <a:lnTo>
                    <a:pt x="1364234" y="97904"/>
                  </a:lnTo>
                  <a:lnTo>
                    <a:pt x="1436497" y="173723"/>
                  </a:lnTo>
                </a:path>
                <a:path w="1541779" h="1056639">
                  <a:moveTo>
                    <a:pt x="525780" y="180200"/>
                  </a:moveTo>
                  <a:lnTo>
                    <a:pt x="598919" y="113398"/>
                  </a:lnTo>
                  <a:lnTo>
                    <a:pt x="767194" y="113398"/>
                  </a:lnTo>
                </a:path>
                <a:path w="1541779" h="1056639">
                  <a:moveTo>
                    <a:pt x="1185037" y="113398"/>
                  </a:moveTo>
                  <a:lnTo>
                    <a:pt x="1354201" y="113398"/>
                  </a:lnTo>
                  <a:lnTo>
                    <a:pt x="1453896" y="208534"/>
                  </a:lnTo>
                </a:path>
                <a:path w="1541779" h="1056639">
                  <a:moveTo>
                    <a:pt x="522986" y="206616"/>
                  </a:moveTo>
                  <a:lnTo>
                    <a:pt x="532145" y="208469"/>
                  </a:lnTo>
                  <a:lnTo>
                    <a:pt x="538057" y="213167"/>
                  </a:lnTo>
                  <a:lnTo>
                    <a:pt x="541231" y="219416"/>
                  </a:lnTo>
                  <a:lnTo>
                    <a:pt x="542175" y="225920"/>
                  </a:lnTo>
                  <a:lnTo>
                    <a:pt x="542175" y="252336"/>
                  </a:lnTo>
                  <a:lnTo>
                    <a:pt x="525780" y="252336"/>
                  </a:lnTo>
                </a:path>
                <a:path w="1541779" h="1056639">
                  <a:moveTo>
                    <a:pt x="537591" y="249682"/>
                  </a:moveTo>
                  <a:lnTo>
                    <a:pt x="546735" y="272529"/>
                  </a:lnTo>
                  <a:lnTo>
                    <a:pt x="525780" y="272529"/>
                  </a:lnTo>
                </a:path>
                <a:path w="1541779" h="1056639">
                  <a:moveTo>
                    <a:pt x="525780" y="280784"/>
                  </a:moveTo>
                  <a:lnTo>
                    <a:pt x="1446530" y="280784"/>
                  </a:lnTo>
                  <a:lnTo>
                    <a:pt x="1456575" y="280784"/>
                  </a:lnTo>
                  <a:lnTo>
                    <a:pt x="1456575" y="287134"/>
                  </a:lnTo>
                  <a:lnTo>
                    <a:pt x="1458468" y="290817"/>
                  </a:lnTo>
                </a:path>
                <a:path w="1541779" h="1056639">
                  <a:moveTo>
                    <a:pt x="545846" y="266052"/>
                  </a:moveTo>
                  <a:lnTo>
                    <a:pt x="1404493" y="266052"/>
                  </a:lnTo>
                  <a:lnTo>
                    <a:pt x="1413637" y="266052"/>
                  </a:lnTo>
                  <a:lnTo>
                    <a:pt x="1413637" y="260591"/>
                  </a:lnTo>
                  <a:lnTo>
                    <a:pt x="1416443" y="255143"/>
                  </a:lnTo>
                  <a:lnTo>
                    <a:pt x="1416443" y="214884"/>
                  </a:lnTo>
                  <a:lnTo>
                    <a:pt x="1478534" y="214884"/>
                  </a:lnTo>
                </a:path>
                <a:path w="1541779" h="1056639">
                  <a:moveTo>
                    <a:pt x="525780" y="321932"/>
                  </a:moveTo>
                  <a:lnTo>
                    <a:pt x="1446530" y="321932"/>
                  </a:lnTo>
                  <a:lnTo>
                    <a:pt x="1456575" y="321932"/>
                  </a:lnTo>
                  <a:lnTo>
                    <a:pt x="1456575" y="327393"/>
                  </a:lnTo>
                  <a:lnTo>
                    <a:pt x="1458468" y="332854"/>
                  </a:lnTo>
                </a:path>
                <a:path w="1541779" h="1056639">
                  <a:moveTo>
                    <a:pt x="525780" y="312788"/>
                  </a:moveTo>
                  <a:lnTo>
                    <a:pt x="1446530" y="312788"/>
                  </a:lnTo>
                  <a:lnTo>
                    <a:pt x="1456575" y="312788"/>
                  </a:lnTo>
                  <a:lnTo>
                    <a:pt x="1456575" y="306311"/>
                  </a:lnTo>
                  <a:lnTo>
                    <a:pt x="1458468" y="301739"/>
                  </a:lnTo>
                </a:path>
                <a:path w="1541779" h="1056639">
                  <a:moveTo>
                    <a:pt x="525780" y="365747"/>
                  </a:moveTo>
                  <a:lnTo>
                    <a:pt x="1446530" y="365747"/>
                  </a:lnTo>
                  <a:lnTo>
                    <a:pt x="1456575" y="365747"/>
                  </a:lnTo>
                  <a:lnTo>
                    <a:pt x="1456575" y="371195"/>
                  </a:lnTo>
                  <a:lnTo>
                    <a:pt x="1458468" y="376809"/>
                  </a:lnTo>
                </a:path>
                <a:path w="1541779" h="1056639">
                  <a:moveTo>
                    <a:pt x="525780" y="356616"/>
                  </a:moveTo>
                  <a:lnTo>
                    <a:pt x="1446530" y="356616"/>
                  </a:lnTo>
                  <a:lnTo>
                    <a:pt x="1456575" y="356616"/>
                  </a:lnTo>
                  <a:lnTo>
                    <a:pt x="1456575" y="349364"/>
                  </a:lnTo>
                  <a:lnTo>
                    <a:pt x="1458468" y="345668"/>
                  </a:lnTo>
                </a:path>
                <a:path w="1541779" h="1056639">
                  <a:moveTo>
                    <a:pt x="525780" y="403225"/>
                  </a:moveTo>
                  <a:lnTo>
                    <a:pt x="778141" y="403225"/>
                  </a:lnTo>
                </a:path>
                <a:path w="1541779" h="1056639">
                  <a:moveTo>
                    <a:pt x="1167638" y="403225"/>
                  </a:moveTo>
                  <a:lnTo>
                    <a:pt x="1446530" y="403225"/>
                  </a:lnTo>
                  <a:lnTo>
                    <a:pt x="1456575" y="403225"/>
                  </a:lnTo>
                  <a:lnTo>
                    <a:pt x="1456575" y="409689"/>
                  </a:lnTo>
                  <a:lnTo>
                    <a:pt x="1458468" y="414261"/>
                  </a:lnTo>
                </a:path>
                <a:path w="1541779" h="1056639">
                  <a:moveTo>
                    <a:pt x="525780" y="394068"/>
                  </a:moveTo>
                  <a:lnTo>
                    <a:pt x="782701" y="394068"/>
                  </a:lnTo>
                </a:path>
                <a:path w="1541779" h="1056639">
                  <a:moveTo>
                    <a:pt x="1163955" y="394068"/>
                  </a:moveTo>
                  <a:lnTo>
                    <a:pt x="1446530" y="394068"/>
                  </a:lnTo>
                  <a:lnTo>
                    <a:pt x="1456575" y="394068"/>
                  </a:lnTo>
                  <a:lnTo>
                    <a:pt x="1456575" y="388607"/>
                  </a:lnTo>
                  <a:lnTo>
                    <a:pt x="1458468" y="383159"/>
                  </a:lnTo>
                </a:path>
                <a:path w="1541779" h="1056639">
                  <a:moveTo>
                    <a:pt x="525780" y="438010"/>
                  </a:moveTo>
                  <a:lnTo>
                    <a:pt x="775335" y="438010"/>
                  </a:lnTo>
                </a:path>
                <a:path w="1541779" h="1056639">
                  <a:moveTo>
                    <a:pt x="1169543" y="438010"/>
                  </a:moveTo>
                  <a:lnTo>
                    <a:pt x="1446530" y="438010"/>
                  </a:lnTo>
                  <a:lnTo>
                    <a:pt x="1456575" y="438010"/>
                  </a:lnTo>
                  <a:lnTo>
                    <a:pt x="1456575" y="443484"/>
                  </a:lnTo>
                  <a:lnTo>
                    <a:pt x="1458468" y="448932"/>
                  </a:lnTo>
                </a:path>
                <a:path w="1541779" h="1056639">
                  <a:moveTo>
                    <a:pt x="525780" y="427088"/>
                  </a:moveTo>
                  <a:lnTo>
                    <a:pt x="776351" y="427088"/>
                  </a:lnTo>
                </a:path>
                <a:path w="1541779" h="1056639">
                  <a:moveTo>
                    <a:pt x="1169543" y="427088"/>
                  </a:moveTo>
                  <a:lnTo>
                    <a:pt x="1446530" y="427088"/>
                  </a:lnTo>
                  <a:lnTo>
                    <a:pt x="1456575" y="427088"/>
                  </a:lnTo>
                  <a:lnTo>
                    <a:pt x="1456575" y="422516"/>
                  </a:lnTo>
                  <a:lnTo>
                    <a:pt x="1458468" y="417957"/>
                  </a:lnTo>
                </a:path>
                <a:path w="1541779" h="1056639">
                  <a:moveTo>
                    <a:pt x="525780" y="471792"/>
                  </a:moveTo>
                  <a:lnTo>
                    <a:pt x="771779" y="471792"/>
                  </a:lnTo>
                </a:path>
                <a:path w="1541779" h="1056639">
                  <a:moveTo>
                    <a:pt x="1173099" y="471792"/>
                  </a:moveTo>
                  <a:lnTo>
                    <a:pt x="1446530" y="471792"/>
                  </a:lnTo>
                  <a:lnTo>
                    <a:pt x="1456575" y="471792"/>
                  </a:lnTo>
                  <a:lnTo>
                    <a:pt x="1456575" y="478282"/>
                  </a:lnTo>
                  <a:lnTo>
                    <a:pt x="1458468" y="482841"/>
                  </a:lnTo>
                </a:path>
                <a:path w="1541779" h="1056639">
                  <a:moveTo>
                    <a:pt x="525780" y="461759"/>
                  </a:moveTo>
                  <a:lnTo>
                    <a:pt x="772668" y="461759"/>
                  </a:lnTo>
                </a:path>
                <a:path w="1541779" h="1056639">
                  <a:moveTo>
                    <a:pt x="1173099" y="461759"/>
                  </a:moveTo>
                  <a:lnTo>
                    <a:pt x="1446530" y="461759"/>
                  </a:lnTo>
                  <a:lnTo>
                    <a:pt x="1456575" y="461759"/>
                  </a:lnTo>
                  <a:lnTo>
                    <a:pt x="1456575" y="455409"/>
                  </a:lnTo>
                  <a:lnTo>
                    <a:pt x="1458468" y="450850"/>
                  </a:lnTo>
                </a:path>
                <a:path w="1541779" h="1056639">
                  <a:moveTo>
                    <a:pt x="525780" y="503809"/>
                  </a:moveTo>
                  <a:lnTo>
                    <a:pt x="769874" y="503809"/>
                  </a:lnTo>
                </a:path>
                <a:path w="1541779" h="1056639">
                  <a:moveTo>
                    <a:pt x="1176769" y="503809"/>
                  </a:moveTo>
                  <a:lnTo>
                    <a:pt x="1446530" y="503809"/>
                  </a:lnTo>
                  <a:lnTo>
                    <a:pt x="1456575" y="503809"/>
                  </a:lnTo>
                  <a:lnTo>
                    <a:pt x="1456575" y="511175"/>
                  </a:lnTo>
                  <a:lnTo>
                    <a:pt x="1458468" y="514845"/>
                  </a:lnTo>
                </a:path>
                <a:path w="1541779" h="1056639">
                  <a:moveTo>
                    <a:pt x="525780" y="494652"/>
                  </a:moveTo>
                  <a:lnTo>
                    <a:pt x="770775" y="494652"/>
                  </a:lnTo>
                </a:path>
                <a:path w="1541779" h="1056639">
                  <a:moveTo>
                    <a:pt x="1175893" y="494652"/>
                  </a:moveTo>
                  <a:lnTo>
                    <a:pt x="1446530" y="494652"/>
                  </a:lnTo>
                  <a:lnTo>
                    <a:pt x="1456575" y="494652"/>
                  </a:lnTo>
                  <a:lnTo>
                    <a:pt x="1456575" y="489191"/>
                  </a:lnTo>
                  <a:lnTo>
                    <a:pt x="1458468" y="483730"/>
                  </a:lnTo>
                </a:path>
                <a:path w="1541779" h="1056639">
                  <a:moveTo>
                    <a:pt x="535813" y="534911"/>
                  </a:moveTo>
                  <a:lnTo>
                    <a:pt x="767194" y="534911"/>
                  </a:lnTo>
                </a:path>
                <a:path w="1541779" h="1056639">
                  <a:moveTo>
                    <a:pt x="1179576" y="534911"/>
                  </a:moveTo>
                  <a:lnTo>
                    <a:pt x="1416443" y="534911"/>
                  </a:lnTo>
                </a:path>
                <a:path w="1541779" h="1056639">
                  <a:moveTo>
                    <a:pt x="525780" y="525767"/>
                  </a:moveTo>
                  <a:lnTo>
                    <a:pt x="768096" y="525767"/>
                  </a:lnTo>
                </a:path>
                <a:path w="1541779" h="1056639">
                  <a:moveTo>
                    <a:pt x="1177671" y="525767"/>
                  </a:moveTo>
                  <a:lnTo>
                    <a:pt x="1446530" y="525767"/>
                  </a:lnTo>
                  <a:lnTo>
                    <a:pt x="1456575" y="525767"/>
                  </a:lnTo>
                  <a:lnTo>
                    <a:pt x="1456575" y="519417"/>
                  </a:lnTo>
                  <a:lnTo>
                    <a:pt x="1458468" y="514845"/>
                  </a:lnTo>
                </a:path>
                <a:path w="1541779" h="1056639">
                  <a:moveTo>
                    <a:pt x="535813" y="555104"/>
                  </a:moveTo>
                  <a:lnTo>
                    <a:pt x="766191" y="555104"/>
                  </a:lnTo>
                </a:path>
                <a:path w="1541779" h="1056639">
                  <a:moveTo>
                    <a:pt x="1180465" y="555104"/>
                  </a:moveTo>
                  <a:lnTo>
                    <a:pt x="1413637" y="555104"/>
                  </a:lnTo>
                </a:path>
                <a:path w="1541779" h="1056639">
                  <a:moveTo>
                    <a:pt x="525780" y="595236"/>
                  </a:moveTo>
                  <a:lnTo>
                    <a:pt x="762635" y="595236"/>
                  </a:lnTo>
                </a:path>
                <a:path w="1541779" h="1056639">
                  <a:moveTo>
                    <a:pt x="1184148" y="595236"/>
                  </a:moveTo>
                  <a:lnTo>
                    <a:pt x="1446530" y="595236"/>
                  </a:lnTo>
                  <a:lnTo>
                    <a:pt x="1456575" y="595236"/>
                  </a:lnTo>
                  <a:lnTo>
                    <a:pt x="1456575" y="601713"/>
                  </a:lnTo>
                  <a:lnTo>
                    <a:pt x="1458468" y="606285"/>
                  </a:lnTo>
                </a:path>
                <a:path w="1541779" h="1056639">
                  <a:moveTo>
                    <a:pt x="535813" y="586092"/>
                  </a:moveTo>
                  <a:lnTo>
                    <a:pt x="763524" y="586092"/>
                  </a:lnTo>
                </a:path>
                <a:path w="1541779" h="1056639">
                  <a:moveTo>
                    <a:pt x="1183259" y="586092"/>
                  </a:moveTo>
                  <a:lnTo>
                    <a:pt x="1416443" y="586092"/>
                  </a:lnTo>
                </a:path>
                <a:path w="1541779" h="1056639">
                  <a:moveTo>
                    <a:pt x="525780" y="627227"/>
                  </a:moveTo>
                  <a:lnTo>
                    <a:pt x="761619" y="627227"/>
                  </a:lnTo>
                </a:path>
                <a:path w="1541779" h="1056639">
                  <a:moveTo>
                    <a:pt x="1185037" y="627227"/>
                  </a:moveTo>
                  <a:lnTo>
                    <a:pt x="1446530" y="627227"/>
                  </a:lnTo>
                  <a:lnTo>
                    <a:pt x="1456575" y="627227"/>
                  </a:lnTo>
                  <a:lnTo>
                    <a:pt x="1456575" y="633717"/>
                  </a:lnTo>
                  <a:lnTo>
                    <a:pt x="1458468" y="638289"/>
                  </a:lnTo>
                </a:path>
                <a:path w="1541779" h="1056639">
                  <a:moveTo>
                    <a:pt x="525780" y="617207"/>
                  </a:moveTo>
                  <a:lnTo>
                    <a:pt x="762635" y="617207"/>
                  </a:lnTo>
                </a:path>
                <a:path w="1541779" h="1056639">
                  <a:moveTo>
                    <a:pt x="1185037" y="617207"/>
                  </a:moveTo>
                  <a:lnTo>
                    <a:pt x="1446530" y="617207"/>
                  </a:lnTo>
                  <a:lnTo>
                    <a:pt x="1456575" y="617207"/>
                  </a:lnTo>
                  <a:lnTo>
                    <a:pt x="1456575" y="610857"/>
                  </a:lnTo>
                  <a:lnTo>
                    <a:pt x="1458468" y="606285"/>
                  </a:lnTo>
                </a:path>
                <a:path w="1541779" h="1056639">
                  <a:moveTo>
                    <a:pt x="525780" y="659257"/>
                  </a:moveTo>
                  <a:lnTo>
                    <a:pt x="761619" y="659257"/>
                  </a:lnTo>
                </a:path>
                <a:path w="1541779" h="1056639">
                  <a:moveTo>
                    <a:pt x="1185037" y="659257"/>
                  </a:moveTo>
                  <a:lnTo>
                    <a:pt x="1446530" y="659257"/>
                  </a:lnTo>
                  <a:lnTo>
                    <a:pt x="1456575" y="659257"/>
                  </a:lnTo>
                  <a:lnTo>
                    <a:pt x="1456575" y="665734"/>
                  </a:lnTo>
                  <a:lnTo>
                    <a:pt x="1458468" y="670293"/>
                  </a:lnTo>
                </a:path>
                <a:path w="1541779" h="1056639">
                  <a:moveTo>
                    <a:pt x="525780" y="650100"/>
                  </a:moveTo>
                  <a:lnTo>
                    <a:pt x="759841" y="650100"/>
                  </a:lnTo>
                </a:path>
                <a:path w="1541779" h="1056639">
                  <a:moveTo>
                    <a:pt x="1185926" y="650100"/>
                  </a:moveTo>
                  <a:lnTo>
                    <a:pt x="1446530" y="650100"/>
                  </a:lnTo>
                  <a:lnTo>
                    <a:pt x="1456575" y="650100"/>
                  </a:lnTo>
                  <a:lnTo>
                    <a:pt x="1456575" y="643750"/>
                  </a:lnTo>
                  <a:lnTo>
                    <a:pt x="1458468" y="639191"/>
                  </a:lnTo>
                </a:path>
                <a:path w="1541779" h="1056639">
                  <a:moveTo>
                    <a:pt x="1184148" y="694918"/>
                  </a:moveTo>
                  <a:lnTo>
                    <a:pt x="1446530" y="694918"/>
                  </a:lnTo>
                  <a:lnTo>
                    <a:pt x="1456575" y="694918"/>
                  </a:lnTo>
                  <a:lnTo>
                    <a:pt x="1456575" y="702297"/>
                  </a:lnTo>
                  <a:lnTo>
                    <a:pt x="1458468" y="706882"/>
                  </a:lnTo>
                </a:path>
                <a:path w="1541779" h="1056639">
                  <a:moveTo>
                    <a:pt x="525780" y="685800"/>
                  </a:moveTo>
                  <a:lnTo>
                    <a:pt x="762635" y="685800"/>
                  </a:lnTo>
                </a:path>
                <a:path w="1541779" h="1056639">
                  <a:moveTo>
                    <a:pt x="1183259" y="685800"/>
                  </a:moveTo>
                  <a:lnTo>
                    <a:pt x="1446530" y="685800"/>
                  </a:lnTo>
                  <a:lnTo>
                    <a:pt x="1456575" y="685800"/>
                  </a:lnTo>
                  <a:lnTo>
                    <a:pt x="1456575" y="679450"/>
                  </a:lnTo>
                  <a:lnTo>
                    <a:pt x="1458468" y="674852"/>
                  </a:lnTo>
                </a:path>
                <a:path w="1541779" h="1056639">
                  <a:moveTo>
                    <a:pt x="525780" y="730618"/>
                  </a:moveTo>
                  <a:lnTo>
                    <a:pt x="767194" y="730618"/>
                  </a:lnTo>
                </a:path>
                <a:path w="1541779" h="1056639">
                  <a:moveTo>
                    <a:pt x="1180465" y="730618"/>
                  </a:moveTo>
                  <a:lnTo>
                    <a:pt x="1446530" y="730618"/>
                  </a:lnTo>
                  <a:lnTo>
                    <a:pt x="1456575" y="730618"/>
                  </a:lnTo>
                  <a:lnTo>
                    <a:pt x="1456575" y="736079"/>
                  </a:lnTo>
                  <a:lnTo>
                    <a:pt x="1458468" y="740651"/>
                  </a:lnTo>
                </a:path>
                <a:path w="1541779" h="1056639">
                  <a:moveTo>
                    <a:pt x="525780" y="720585"/>
                  </a:moveTo>
                  <a:lnTo>
                    <a:pt x="766191" y="720585"/>
                  </a:lnTo>
                </a:path>
                <a:path w="1541779" h="1056639">
                  <a:moveTo>
                    <a:pt x="1181354" y="720585"/>
                  </a:moveTo>
                  <a:lnTo>
                    <a:pt x="1446530" y="720585"/>
                  </a:lnTo>
                  <a:lnTo>
                    <a:pt x="1456575" y="720585"/>
                  </a:lnTo>
                  <a:lnTo>
                    <a:pt x="1456575" y="715111"/>
                  </a:lnTo>
                  <a:lnTo>
                    <a:pt x="1458468" y="710552"/>
                  </a:lnTo>
                </a:path>
                <a:path w="1541779" h="1056639">
                  <a:moveTo>
                    <a:pt x="525780" y="769988"/>
                  </a:moveTo>
                  <a:lnTo>
                    <a:pt x="769874" y="769988"/>
                  </a:lnTo>
                </a:path>
                <a:path w="1541779" h="1056639">
                  <a:moveTo>
                    <a:pt x="1177671" y="769988"/>
                  </a:moveTo>
                  <a:lnTo>
                    <a:pt x="1446530" y="769988"/>
                  </a:lnTo>
                  <a:lnTo>
                    <a:pt x="1456575" y="769988"/>
                  </a:lnTo>
                  <a:lnTo>
                    <a:pt x="1456575" y="775449"/>
                  </a:lnTo>
                  <a:lnTo>
                    <a:pt x="1458468" y="780034"/>
                  </a:lnTo>
                </a:path>
                <a:path w="1541779" h="1056639">
                  <a:moveTo>
                    <a:pt x="525780" y="759841"/>
                  </a:moveTo>
                  <a:lnTo>
                    <a:pt x="769874" y="759841"/>
                  </a:lnTo>
                </a:path>
                <a:path w="1541779" h="1056639">
                  <a:moveTo>
                    <a:pt x="1177671" y="759841"/>
                  </a:moveTo>
                  <a:lnTo>
                    <a:pt x="1446530" y="759841"/>
                  </a:lnTo>
                  <a:lnTo>
                    <a:pt x="1456575" y="759841"/>
                  </a:lnTo>
                  <a:lnTo>
                    <a:pt x="1456575" y="752589"/>
                  </a:lnTo>
                  <a:lnTo>
                    <a:pt x="1458468" y="749795"/>
                  </a:lnTo>
                </a:path>
                <a:path w="1541779" h="1056639">
                  <a:moveTo>
                    <a:pt x="525780" y="811136"/>
                  </a:moveTo>
                  <a:lnTo>
                    <a:pt x="774446" y="811136"/>
                  </a:lnTo>
                </a:path>
                <a:path w="1541779" h="1056639">
                  <a:moveTo>
                    <a:pt x="1173099" y="811136"/>
                  </a:moveTo>
                  <a:lnTo>
                    <a:pt x="1446530" y="811136"/>
                  </a:lnTo>
                  <a:lnTo>
                    <a:pt x="1456575" y="811136"/>
                  </a:lnTo>
                  <a:lnTo>
                    <a:pt x="1456575" y="816597"/>
                  </a:lnTo>
                  <a:lnTo>
                    <a:pt x="1458468" y="822045"/>
                  </a:lnTo>
                </a:path>
                <a:path w="1541779" h="1056639">
                  <a:moveTo>
                    <a:pt x="525780" y="800100"/>
                  </a:moveTo>
                  <a:lnTo>
                    <a:pt x="772668" y="800100"/>
                  </a:lnTo>
                </a:path>
                <a:path w="1541779" h="1056639">
                  <a:moveTo>
                    <a:pt x="1175004" y="800100"/>
                  </a:moveTo>
                  <a:lnTo>
                    <a:pt x="1446530" y="800100"/>
                  </a:lnTo>
                  <a:lnTo>
                    <a:pt x="1456575" y="800100"/>
                  </a:lnTo>
                  <a:lnTo>
                    <a:pt x="1456575" y="794626"/>
                  </a:lnTo>
                  <a:lnTo>
                    <a:pt x="1458468" y="790054"/>
                  </a:lnTo>
                </a:path>
                <a:path w="1541779" h="1056639">
                  <a:moveTo>
                    <a:pt x="525780" y="844029"/>
                  </a:moveTo>
                  <a:lnTo>
                    <a:pt x="776351" y="844029"/>
                  </a:lnTo>
                </a:path>
                <a:path w="1541779" h="1056639">
                  <a:moveTo>
                    <a:pt x="1169543" y="844029"/>
                  </a:moveTo>
                  <a:lnTo>
                    <a:pt x="1446530" y="844029"/>
                  </a:lnTo>
                  <a:lnTo>
                    <a:pt x="1456575" y="844029"/>
                  </a:lnTo>
                  <a:lnTo>
                    <a:pt x="1456575" y="838568"/>
                  </a:lnTo>
                  <a:lnTo>
                    <a:pt x="1458468" y="834009"/>
                  </a:lnTo>
                </a:path>
                <a:path w="1541779" h="1056639">
                  <a:moveTo>
                    <a:pt x="1372489" y="438010"/>
                  </a:moveTo>
                  <a:lnTo>
                    <a:pt x="1372489" y="685800"/>
                  </a:lnTo>
                </a:path>
                <a:path w="1541779" h="1056639">
                  <a:moveTo>
                    <a:pt x="1537970" y="527672"/>
                  </a:moveTo>
                  <a:lnTo>
                    <a:pt x="1419987" y="527672"/>
                  </a:lnTo>
                  <a:lnTo>
                    <a:pt x="1415637" y="542433"/>
                  </a:lnTo>
                  <a:lnTo>
                    <a:pt x="1414335" y="561563"/>
                  </a:lnTo>
                  <a:lnTo>
                    <a:pt x="1415415" y="580191"/>
                  </a:lnTo>
                  <a:lnTo>
                    <a:pt x="1418209" y="593445"/>
                  </a:lnTo>
                  <a:lnTo>
                    <a:pt x="1541653" y="593445"/>
                  </a:lnTo>
                </a:path>
                <a:path w="1541779" h="1056639">
                  <a:moveTo>
                    <a:pt x="535813" y="565150"/>
                  </a:moveTo>
                  <a:lnTo>
                    <a:pt x="764413" y="565150"/>
                  </a:lnTo>
                </a:path>
                <a:path w="1541779" h="1056639">
                  <a:moveTo>
                    <a:pt x="1181354" y="565150"/>
                  </a:moveTo>
                  <a:lnTo>
                    <a:pt x="1414526" y="565150"/>
                  </a:lnTo>
                </a:path>
                <a:path w="1541779" h="1056639">
                  <a:moveTo>
                    <a:pt x="577850" y="438010"/>
                  </a:moveTo>
                  <a:lnTo>
                    <a:pt x="577850" y="685800"/>
                  </a:lnTo>
                </a:path>
                <a:path w="1541779" h="1056639">
                  <a:moveTo>
                    <a:pt x="1483995" y="94234"/>
                  </a:moveTo>
                  <a:lnTo>
                    <a:pt x="1483995" y="10277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98211" y="1762081"/>
              <a:ext cx="245109" cy="164604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897730" y="1487266"/>
              <a:ext cx="1161415" cy="1479550"/>
            </a:xfrm>
            <a:custGeom>
              <a:avLst/>
              <a:gdLst/>
              <a:ahLst/>
              <a:cxnLst/>
              <a:rect l="l" t="t" r="r" b="b"/>
              <a:pathLst>
                <a:path w="1161414" h="1479550">
                  <a:moveTo>
                    <a:pt x="0" y="0"/>
                  </a:moveTo>
                  <a:lnTo>
                    <a:pt x="0" y="541388"/>
                  </a:lnTo>
                </a:path>
                <a:path w="1161414" h="1479550">
                  <a:moveTo>
                    <a:pt x="784479" y="1326870"/>
                  </a:moveTo>
                  <a:lnTo>
                    <a:pt x="1161300" y="1326870"/>
                  </a:lnTo>
                </a:path>
                <a:path w="1161414" h="1479550">
                  <a:moveTo>
                    <a:pt x="954659" y="1282052"/>
                  </a:moveTo>
                  <a:lnTo>
                    <a:pt x="956437" y="1289291"/>
                  </a:lnTo>
                  <a:lnTo>
                    <a:pt x="963803" y="1294879"/>
                  </a:lnTo>
                  <a:lnTo>
                    <a:pt x="971943" y="1294879"/>
                  </a:lnTo>
                  <a:lnTo>
                    <a:pt x="980127" y="1293277"/>
                  </a:lnTo>
                  <a:lnTo>
                    <a:pt x="986505" y="1288926"/>
                  </a:lnTo>
                  <a:lnTo>
                    <a:pt x="990647" y="1282502"/>
                  </a:lnTo>
                  <a:lnTo>
                    <a:pt x="992124" y="1274686"/>
                  </a:lnTo>
                  <a:lnTo>
                    <a:pt x="992124" y="1266418"/>
                  </a:lnTo>
                  <a:lnTo>
                    <a:pt x="987552" y="1259179"/>
                  </a:lnTo>
                  <a:lnTo>
                    <a:pt x="980186" y="1255509"/>
                  </a:lnTo>
                </a:path>
                <a:path w="1161414" h="1479550">
                  <a:moveTo>
                    <a:pt x="974725" y="1241793"/>
                  </a:moveTo>
                  <a:lnTo>
                    <a:pt x="974725" y="801116"/>
                  </a:lnTo>
                </a:path>
                <a:path w="1161414" h="1479550">
                  <a:moveTo>
                    <a:pt x="974725" y="780910"/>
                  </a:moveTo>
                  <a:lnTo>
                    <a:pt x="974725" y="360286"/>
                  </a:lnTo>
                </a:path>
                <a:path w="1161414" h="1479550">
                  <a:moveTo>
                    <a:pt x="974725" y="339331"/>
                  </a:moveTo>
                  <a:lnTo>
                    <a:pt x="974725" y="242315"/>
                  </a:lnTo>
                </a:path>
                <a:path w="1161414" h="1479550">
                  <a:moveTo>
                    <a:pt x="974725" y="193916"/>
                  </a:moveTo>
                  <a:lnTo>
                    <a:pt x="974725" y="154558"/>
                  </a:lnTo>
                </a:path>
                <a:path w="1161414" h="1479550">
                  <a:moveTo>
                    <a:pt x="974725" y="1479550"/>
                  </a:moveTo>
                  <a:lnTo>
                    <a:pt x="974725" y="1359789"/>
                  </a:lnTo>
                </a:path>
                <a:path w="1161414" h="1479550">
                  <a:moveTo>
                    <a:pt x="974725" y="1312151"/>
                  </a:moveTo>
                  <a:lnTo>
                    <a:pt x="974725" y="1269225"/>
                  </a:lnTo>
                </a:path>
                <a:path w="1161414" h="1479550">
                  <a:moveTo>
                    <a:pt x="974725" y="782802"/>
                  </a:moveTo>
                  <a:lnTo>
                    <a:pt x="974725" y="73798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756389" y="2432773"/>
              <a:ext cx="238760" cy="37465"/>
            </a:xfrm>
            <a:custGeom>
              <a:avLst/>
              <a:gdLst/>
              <a:ahLst/>
              <a:cxnLst/>
              <a:rect l="l" t="t" r="r" b="b"/>
              <a:pathLst>
                <a:path w="238760" h="37464">
                  <a:moveTo>
                    <a:pt x="11798" y="23749"/>
                  </a:moveTo>
                  <a:lnTo>
                    <a:pt x="11074" y="23228"/>
                  </a:lnTo>
                  <a:lnTo>
                    <a:pt x="10020" y="22860"/>
                  </a:lnTo>
                  <a:lnTo>
                    <a:pt x="11798" y="23749"/>
                  </a:lnTo>
                  <a:close/>
                </a:path>
                <a:path w="238760" h="37464">
                  <a:moveTo>
                    <a:pt x="28308" y="19164"/>
                  </a:moveTo>
                  <a:lnTo>
                    <a:pt x="20053" y="15621"/>
                  </a:lnTo>
                  <a:lnTo>
                    <a:pt x="18275" y="15621"/>
                  </a:lnTo>
                  <a:lnTo>
                    <a:pt x="17259" y="13716"/>
                  </a:lnTo>
                  <a:lnTo>
                    <a:pt x="13703" y="12827"/>
                  </a:lnTo>
                  <a:lnTo>
                    <a:pt x="11798" y="11925"/>
                  </a:lnTo>
                  <a:lnTo>
                    <a:pt x="10020" y="11049"/>
                  </a:lnTo>
                  <a:lnTo>
                    <a:pt x="10020" y="8255"/>
                  </a:lnTo>
                  <a:lnTo>
                    <a:pt x="12687" y="7366"/>
                  </a:lnTo>
                  <a:lnTo>
                    <a:pt x="18275" y="7366"/>
                  </a:lnTo>
                  <a:lnTo>
                    <a:pt x="24625" y="8255"/>
                  </a:lnTo>
                  <a:lnTo>
                    <a:pt x="25514" y="8255"/>
                  </a:lnTo>
                  <a:lnTo>
                    <a:pt x="25514" y="7366"/>
                  </a:lnTo>
                  <a:lnTo>
                    <a:pt x="25514" y="889"/>
                  </a:lnTo>
                  <a:lnTo>
                    <a:pt x="20053" y="0"/>
                  </a:lnTo>
                  <a:lnTo>
                    <a:pt x="10020" y="0"/>
                  </a:lnTo>
                  <a:lnTo>
                    <a:pt x="0" y="2794"/>
                  </a:lnTo>
                  <a:lnTo>
                    <a:pt x="0" y="20193"/>
                  </a:lnTo>
                  <a:lnTo>
                    <a:pt x="8115" y="21082"/>
                  </a:lnTo>
                  <a:lnTo>
                    <a:pt x="11074" y="23228"/>
                  </a:lnTo>
                  <a:lnTo>
                    <a:pt x="15481" y="24765"/>
                  </a:lnTo>
                  <a:lnTo>
                    <a:pt x="16370" y="24765"/>
                  </a:lnTo>
                  <a:lnTo>
                    <a:pt x="17259" y="25641"/>
                  </a:lnTo>
                  <a:lnTo>
                    <a:pt x="17259" y="29337"/>
                  </a:lnTo>
                  <a:lnTo>
                    <a:pt x="15481" y="31102"/>
                  </a:lnTo>
                  <a:lnTo>
                    <a:pt x="9131" y="31102"/>
                  </a:lnTo>
                  <a:lnTo>
                    <a:pt x="0" y="29337"/>
                  </a:lnTo>
                  <a:lnTo>
                    <a:pt x="0" y="36588"/>
                  </a:lnTo>
                  <a:lnTo>
                    <a:pt x="3543" y="37452"/>
                  </a:lnTo>
                  <a:lnTo>
                    <a:pt x="20942" y="37452"/>
                  </a:lnTo>
                  <a:lnTo>
                    <a:pt x="28308" y="33909"/>
                  </a:lnTo>
                  <a:lnTo>
                    <a:pt x="28308" y="31102"/>
                  </a:lnTo>
                  <a:lnTo>
                    <a:pt x="28308" y="19164"/>
                  </a:lnTo>
                  <a:close/>
                </a:path>
                <a:path w="238760" h="37464">
                  <a:moveTo>
                    <a:pt x="44691" y="876"/>
                  </a:moveTo>
                  <a:lnTo>
                    <a:pt x="32880" y="876"/>
                  </a:lnTo>
                  <a:lnTo>
                    <a:pt x="32880" y="36576"/>
                  </a:lnTo>
                  <a:lnTo>
                    <a:pt x="44691" y="36576"/>
                  </a:lnTo>
                  <a:lnTo>
                    <a:pt x="44691" y="876"/>
                  </a:lnTo>
                  <a:close/>
                </a:path>
                <a:path w="238760" h="37464">
                  <a:moveTo>
                    <a:pt x="80378" y="889"/>
                  </a:moveTo>
                  <a:lnTo>
                    <a:pt x="52959" y="889"/>
                  </a:lnTo>
                  <a:lnTo>
                    <a:pt x="52959" y="36588"/>
                  </a:lnTo>
                  <a:lnTo>
                    <a:pt x="80378" y="36588"/>
                  </a:lnTo>
                  <a:lnTo>
                    <a:pt x="80378" y="29349"/>
                  </a:lnTo>
                  <a:lnTo>
                    <a:pt x="63995" y="29349"/>
                  </a:lnTo>
                  <a:lnTo>
                    <a:pt x="63995" y="21082"/>
                  </a:lnTo>
                  <a:lnTo>
                    <a:pt x="77711" y="21082"/>
                  </a:lnTo>
                  <a:lnTo>
                    <a:pt x="77711" y="15633"/>
                  </a:lnTo>
                  <a:lnTo>
                    <a:pt x="63995" y="15633"/>
                  </a:lnTo>
                  <a:lnTo>
                    <a:pt x="63995" y="8267"/>
                  </a:lnTo>
                  <a:lnTo>
                    <a:pt x="80378" y="8267"/>
                  </a:lnTo>
                  <a:lnTo>
                    <a:pt x="80378" y="889"/>
                  </a:lnTo>
                  <a:close/>
                </a:path>
                <a:path w="238760" h="37464">
                  <a:moveTo>
                    <a:pt x="130670" y="889"/>
                  </a:moveTo>
                  <a:lnTo>
                    <a:pt x="117843" y="889"/>
                  </a:lnTo>
                  <a:lnTo>
                    <a:pt x="108699" y="21082"/>
                  </a:lnTo>
                  <a:lnTo>
                    <a:pt x="99555" y="889"/>
                  </a:lnTo>
                  <a:lnTo>
                    <a:pt x="85839" y="889"/>
                  </a:lnTo>
                  <a:lnTo>
                    <a:pt x="85839" y="36588"/>
                  </a:lnTo>
                  <a:lnTo>
                    <a:pt x="93205" y="36588"/>
                  </a:lnTo>
                  <a:lnTo>
                    <a:pt x="93205" y="13716"/>
                  </a:lnTo>
                  <a:lnTo>
                    <a:pt x="102349" y="37452"/>
                  </a:lnTo>
                  <a:lnTo>
                    <a:pt x="110604" y="37452"/>
                  </a:lnTo>
                  <a:lnTo>
                    <a:pt x="120637" y="13716"/>
                  </a:lnTo>
                  <a:lnTo>
                    <a:pt x="120637" y="36588"/>
                  </a:lnTo>
                  <a:lnTo>
                    <a:pt x="130670" y="36588"/>
                  </a:lnTo>
                  <a:lnTo>
                    <a:pt x="130670" y="889"/>
                  </a:lnTo>
                  <a:close/>
                </a:path>
                <a:path w="238760" h="37464">
                  <a:moveTo>
                    <a:pt x="166357" y="889"/>
                  </a:moveTo>
                  <a:lnTo>
                    <a:pt x="139814" y="889"/>
                  </a:lnTo>
                  <a:lnTo>
                    <a:pt x="139814" y="36588"/>
                  </a:lnTo>
                  <a:lnTo>
                    <a:pt x="166357" y="36588"/>
                  </a:lnTo>
                  <a:lnTo>
                    <a:pt x="166357" y="29349"/>
                  </a:lnTo>
                  <a:lnTo>
                    <a:pt x="149834" y="29349"/>
                  </a:lnTo>
                  <a:lnTo>
                    <a:pt x="149834" y="21082"/>
                  </a:lnTo>
                  <a:lnTo>
                    <a:pt x="164579" y="21082"/>
                  </a:lnTo>
                  <a:lnTo>
                    <a:pt x="164579" y="15633"/>
                  </a:lnTo>
                  <a:lnTo>
                    <a:pt x="149834" y="15633"/>
                  </a:lnTo>
                  <a:lnTo>
                    <a:pt x="149834" y="8267"/>
                  </a:lnTo>
                  <a:lnTo>
                    <a:pt x="166357" y="8267"/>
                  </a:lnTo>
                  <a:lnTo>
                    <a:pt x="166357" y="889"/>
                  </a:lnTo>
                  <a:close/>
                </a:path>
                <a:path w="238760" h="37464">
                  <a:moveTo>
                    <a:pt x="204711" y="889"/>
                  </a:moveTo>
                  <a:lnTo>
                    <a:pt x="197459" y="889"/>
                  </a:lnTo>
                  <a:lnTo>
                    <a:pt x="197459" y="22872"/>
                  </a:lnTo>
                  <a:lnTo>
                    <a:pt x="184645" y="889"/>
                  </a:lnTo>
                  <a:lnTo>
                    <a:pt x="172707" y="889"/>
                  </a:lnTo>
                  <a:lnTo>
                    <a:pt x="172707" y="36588"/>
                  </a:lnTo>
                  <a:lnTo>
                    <a:pt x="180073" y="36588"/>
                  </a:lnTo>
                  <a:lnTo>
                    <a:pt x="180073" y="13716"/>
                  </a:lnTo>
                  <a:lnTo>
                    <a:pt x="192900" y="36588"/>
                  </a:lnTo>
                  <a:lnTo>
                    <a:pt x="204711" y="36588"/>
                  </a:lnTo>
                  <a:lnTo>
                    <a:pt x="204711" y="889"/>
                  </a:lnTo>
                  <a:close/>
                </a:path>
                <a:path w="238760" h="37464">
                  <a:moveTo>
                    <a:pt x="238620" y="19164"/>
                  </a:moveTo>
                  <a:lnTo>
                    <a:pt x="230365" y="15621"/>
                  </a:lnTo>
                  <a:lnTo>
                    <a:pt x="229476" y="15621"/>
                  </a:lnTo>
                  <a:lnTo>
                    <a:pt x="226682" y="13716"/>
                  </a:lnTo>
                  <a:lnTo>
                    <a:pt x="224015" y="12827"/>
                  </a:lnTo>
                  <a:lnTo>
                    <a:pt x="222110" y="11925"/>
                  </a:lnTo>
                  <a:lnTo>
                    <a:pt x="220332" y="11049"/>
                  </a:lnTo>
                  <a:lnTo>
                    <a:pt x="221234" y="9144"/>
                  </a:lnTo>
                  <a:lnTo>
                    <a:pt x="221234" y="8255"/>
                  </a:lnTo>
                  <a:lnTo>
                    <a:pt x="222110" y="7366"/>
                  </a:lnTo>
                  <a:lnTo>
                    <a:pt x="229476" y="7366"/>
                  </a:lnTo>
                  <a:lnTo>
                    <a:pt x="234048" y="8255"/>
                  </a:lnTo>
                  <a:lnTo>
                    <a:pt x="236715" y="8255"/>
                  </a:lnTo>
                  <a:lnTo>
                    <a:pt x="236715" y="7366"/>
                  </a:lnTo>
                  <a:lnTo>
                    <a:pt x="236715" y="889"/>
                  </a:lnTo>
                  <a:lnTo>
                    <a:pt x="230365" y="0"/>
                  </a:lnTo>
                  <a:lnTo>
                    <a:pt x="221234" y="0"/>
                  </a:lnTo>
                  <a:lnTo>
                    <a:pt x="210299" y="2794"/>
                  </a:lnTo>
                  <a:lnTo>
                    <a:pt x="210299" y="20193"/>
                  </a:lnTo>
                  <a:lnTo>
                    <a:pt x="218427" y="21082"/>
                  </a:lnTo>
                  <a:lnTo>
                    <a:pt x="222110" y="23749"/>
                  </a:lnTo>
                  <a:lnTo>
                    <a:pt x="221234" y="22860"/>
                  </a:lnTo>
                  <a:lnTo>
                    <a:pt x="225793" y="24765"/>
                  </a:lnTo>
                  <a:lnTo>
                    <a:pt x="228600" y="25641"/>
                  </a:lnTo>
                  <a:lnTo>
                    <a:pt x="228600" y="29337"/>
                  </a:lnTo>
                  <a:lnTo>
                    <a:pt x="224904" y="31102"/>
                  </a:lnTo>
                  <a:lnTo>
                    <a:pt x="218427" y="31102"/>
                  </a:lnTo>
                  <a:lnTo>
                    <a:pt x="210299" y="29337"/>
                  </a:lnTo>
                  <a:lnTo>
                    <a:pt x="210299" y="36588"/>
                  </a:lnTo>
                  <a:lnTo>
                    <a:pt x="213855" y="37452"/>
                  </a:lnTo>
                  <a:lnTo>
                    <a:pt x="232143" y="37452"/>
                  </a:lnTo>
                  <a:lnTo>
                    <a:pt x="238620" y="33909"/>
                  </a:lnTo>
                  <a:lnTo>
                    <a:pt x="238620" y="31102"/>
                  </a:lnTo>
                  <a:lnTo>
                    <a:pt x="238620" y="22860"/>
                  </a:lnTo>
                  <a:lnTo>
                    <a:pt x="238620" y="191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643858" y="2894533"/>
              <a:ext cx="454659" cy="33020"/>
            </a:xfrm>
            <a:custGeom>
              <a:avLst/>
              <a:gdLst/>
              <a:ahLst/>
              <a:cxnLst/>
              <a:rect l="l" t="t" r="r" b="b"/>
              <a:pathLst>
                <a:path w="454660" h="33019">
                  <a:moveTo>
                    <a:pt x="0" y="32892"/>
                  </a:moveTo>
                  <a:lnTo>
                    <a:pt x="454418" y="32892"/>
                  </a:lnTo>
                </a:path>
                <a:path w="454660" h="33019">
                  <a:moveTo>
                    <a:pt x="24650" y="0"/>
                  </a:moveTo>
                  <a:lnTo>
                    <a:pt x="4234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11645751" y="1645488"/>
            <a:ext cx="0" cy="628650"/>
          </a:xfrm>
          <a:custGeom>
            <a:avLst/>
            <a:gdLst/>
            <a:ahLst/>
            <a:cxnLst/>
            <a:rect l="l" t="t" r="r" b="b"/>
            <a:pathLst>
              <a:path h="628650">
                <a:moveTo>
                  <a:pt x="0" y="628154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1731730" y="1960956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351167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0543010" y="2855291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5">
                <a:moveTo>
                  <a:pt x="0" y="108724"/>
                </a:moveTo>
                <a:lnTo>
                  <a:pt x="0" y="0"/>
                </a:lnTo>
              </a:path>
              <a:path h="294005">
                <a:moveTo>
                  <a:pt x="0" y="293522"/>
                </a:moveTo>
                <a:lnTo>
                  <a:pt x="0" y="14632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1305645" y="2855291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5">
                <a:moveTo>
                  <a:pt x="0" y="108724"/>
                </a:moveTo>
                <a:lnTo>
                  <a:pt x="0" y="0"/>
                </a:lnTo>
              </a:path>
              <a:path h="294005">
                <a:moveTo>
                  <a:pt x="0" y="293522"/>
                </a:moveTo>
                <a:lnTo>
                  <a:pt x="0" y="14632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1655784" y="2589110"/>
            <a:ext cx="0" cy="560070"/>
          </a:xfrm>
          <a:custGeom>
            <a:avLst/>
            <a:gdLst/>
            <a:ahLst/>
            <a:cxnLst/>
            <a:rect l="l" t="t" r="r" b="b"/>
            <a:pathLst>
              <a:path h="560069">
                <a:moveTo>
                  <a:pt x="0" y="559701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1655784" y="1645488"/>
            <a:ext cx="0" cy="628650"/>
          </a:xfrm>
          <a:custGeom>
            <a:avLst/>
            <a:gdLst/>
            <a:ahLst/>
            <a:cxnLst/>
            <a:rect l="l" t="t" r="r" b="b"/>
            <a:pathLst>
              <a:path h="628650">
                <a:moveTo>
                  <a:pt x="0" y="628154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654896" y="2336750"/>
            <a:ext cx="401955" cy="179705"/>
          </a:xfrm>
          <a:custGeom>
            <a:avLst/>
            <a:gdLst/>
            <a:ahLst/>
            <a:cxnLst/>
            <a:rect l="l" t="t" r="r" b="b"/>
            <a:pathLst>
              <a:path w="401954" h="179705">
                <a:moveTo>
                  <a:pt x="373138" y="40271"/>
                </a:moveTo>
                <a:lnTo>
                  <a:pt x="401447" y="40271"/>
                </a:lnTo>
              </a:path>
              <a:path w="401954" h="179705">
                <a:moveTo>
                  <a:pt x="296290" y="40271"/>
                </a:moveTo>
                <a:lnTo>
                  <a:pt x="336550" y="40271"/>
                </a:lnTo>
              </a:path>
              <a:path w="401954" h="179705">
                <a:moveTo>
                  <a:pt x="220332" y="40271"/>
                </a:moveTo>
                <a:lnTo>
                  <a:pt x="260603" y="40271"/>
                </a:lnTo>
              </a:path>
              <a:path w="401954" h="179705">
                <a:moveTo>
                  <a:pt x="147193" y="40271"/>
                </a:moveTo>
                <a:lnTo>
                  <a:pt x="187451" y="40271"/>
                </a:lnTo>
              </a:path>
              <a:path w="401954" h="179705">
                <a:moveTo>
                  <a:pt x="0" y="179209"/>
                </a:moveTo>
                <a:lnTo>
                  <a:pt x="399681" y="179209"/>
                </a:lnTo>
                <a:lnTo>
                  <a:pt x="399681" y="0"/>
                </a:lnTo>
                <a:lnTo>
                  <a:pt x="76834" y="0"/>
                </a:lnTo>
                <a:lnTo>
                  <a:pt x="76834" y="40271"/>
                </a:lnTo>
                <a:lnTo>
                  <a:pt x="112521" y="40271"/>
                </a:lnTo>
              </a:path>
              <a:path w="401954" h="179705">
                <a:moveTo>
                  <a:pt x="0" y="15621"/>
                </a:moveTo>
                <a:lnTo>
                  <a:pt x="399681" y="1562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0489925" y="2397074"/>
            <a:ext cx="18415" cy="68580"/>
          </a:xfrm>
          <a:custGeom>
            <a:avLst/>
            <a:gdLst/>
            <a:ahLst/>
            <a:cxnLst/>
            <a:rect l="l" t="t" r="r" b="b"/>
            <a:pathLst>
              <a:path w="18414" h="68580">
                <a:moveTo>
                  <a:pt x="18287" y="8255"/>
                </a:moveTo>
                <a:lnTo>
                  <a:pt x="18287" y="55880"/>
                </a:lnTo>
              </a:path>
              <a:path w="18414" h="68580">
                <a:moveTo>
                  <a:pt x="0" y="0"/>
                </a:moveTo>
                <a:lnTo>
                  <a:pt x="0" y="6858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" name="object 52"/>
          <p:cNvGrpSpPr/>
          <p:nvPr/>
        </p:nvGrpSpPr>
        <p:grpSpPr>
          <a:xfrm>
            <a:off x="10475828" y="1923872"/>
            <a:ext cx="1157605" cy="360680"/>
            <a:chOff x="5421227" y="1923872"/>
            <a:chExt cx="1157605" cy="360680"/>
          </a:xfrm>
        </p:grpSpPr>
        <p:sp>
          <p:nvSpPr>
            <p:cNvPr id="53" name="object 53"/>
            <p:cNvSpPr/>
            <p:nvPr/>
          </p:nvSpPr>
          <p:spPr>
            <a:xfrm>
              <a:off x="5423513" y="1926158"/>
              <a:ext cx="1036319" cy="142240"/>
            </a:xfrm>
            <a:custGeom>
              <a:avLst/>
              <a:gdLst/>
              <a:ahLst/>
              <a:cxnLst/>
              <a:rect l="l" t="t" r="r" b="b"/>
              <a:pathLst>
                <a:path w="1036320" h="142239">
                  <a:moveTo>
                    <a:pt x="1016761" y="86867"/>
                  </a:moveTo>
                  <a:lnTo>
                    <a:pt x="1035049" y="86867"/>
                  </a:lnTo>
                </a:path>
                <a:path w="1036320" h="142239">
                  <a:moveTo>
                    <a:pt x="1016761" y="58559"/>
                  </a:moveTo>
                  <a:lnTo>
                    <a:pt x="1035049" y="58559"/>
                  </a:lnTo>
                </a:path>
                <a:path w="1036320" h="142239">
                  <a:moveTo>
                    <a:pt x="1015872" y="46748"/>
                  </a:moveTo>
                  <a:lnTo>
                    <a:pt x="1035938" y="46748"/>
                  </a:lnTo>
                  <a:lnTo>
                    <a:pt x="1035938" y="97929"/>
                  </a:lnTo>
                  <a:lnTo>
                    <a:pt x="1015872" y="97929"/>
                  </a:lnTo>
                </a:path>
                <a:path w="1036320" h="142239">
                  <a:moveTo>
                    <a:pt x="907033" y="38493"/>
                  </a:moveTo>
                  <a:lnTo>
                    <a:pt x="1003045" y="38493"/>
                  </a:lnTo>
                  <a:lnTo>
                    <a:pt x="1012189" y="38493"/>
                  </a:lnTo>
                  <a:lnTo>
                    <a:pt x="1016761" y="43954"/>
                  </a:lnTo>
                  <a:lnTo>
                    <a:pt x="1016761" y="52209"/>
                  </a:lnTo>
                  <a:lnTo>
                    <a:pt x="1016761" y="101599"/>
                  </a:lnTo>
                </a:path>
                <a:path w="1036320" h="142239">
                  <a:moveTo>
                    <a:pt x="958214" y="72275"/>
                  </a:moveTo>
                  <a:lnTo>
                    <a:pt x="984757" y="72275"/>
                  </a:lnTo>
                  <a:lnTo>
                    <a:pt x="993012" y="72275"/>
                  </a:lnTo>
                  <a:lnTo>
                    <a:pt x="996695" y="75945"/>
                  </a:lnTo>
                  <a:lnTo>
                    <a:pt x="996695" y="82295"/>
                  </a:lnTo>
                  <a:lnTo>
                    <a:pt x="996695" y="141731"/>
                  </a:lnTo>
                </a:path>
                <a:path w="1036320" h="142239">
                  <a:moveTo>
                    <a:pt x="936370" y="78752"/>
                  </a:moveTo>
                  <a:lnTo>
                    <a:pt x="955547" y="78752"/>
                  </a:lnTo>
                </a:path>
                <a:path w="1036320" h="142239">
                  <a:moveTo>
                    <a:pt x="895222" y="117995"/>
                  </a:moveTo>
                  <a:lnTo>
                    <a:pt x="938161" y="117995"/>
                  </a:lnTo>
                  <a:lnTo>
                    <a:pt x="936370" y="78752"/>
                  </a:lnTo>
                  <a:lnTo>
                    <a:pt x="872362" y="0"/>
                  </a:lnTo>
                  <a:lnTo>
                    <a:pt x="28320" y="0"/>
                  </a:lnTo>
                  <a:lnTo>
                    <a:pt x="0" y="238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379442" y="2066620"/>
              <a:ext cx="83312" cy="125221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418304" y="2028647"/>
              <a:ext cx="158750" cy="253365"/>
            </a:xfrm>
            <a:custGeom>
              <a:avLst/>
              <a:gdLst/>
              <a:ahLst/>
              <a:cxnLst/>
              <a:rect l="l" t="t" r="r" b="b"/>
              <a:pathLst>
                <a:path w="158750" h="253364">
                  <a:moveTo>
                    <a:pt x="5588" y="0"/>
                  </a:moveTo>
                  <a:lnTo>
                    <a:pt x="126238" y="10045"/>
                  </a:lnTo>
                  <a:lnTo>
                    <a:pt x="136271" y="10934"/>
                  </a:lnTo>
                  <a:lnTo>
                    <a:pt x="140843" y="14617"/>
                  </a:lnTo>
                  <a:lnTo>
                    <a:pt x="141732" y="26543"/>
                  </a:lnTo>
                  <a:lnTo>
                    <a:pt x="146976" y="80898"/>
                  </a:lnTo>
                  <a:lnTo>
                    <a:pt x="149399" y="118437"/>
                  </a:lnTo>
                  <a:lnTo>
                    <a:pt x="149607" y="156637"/>
                  </a:lnTo>
                  <a:lnTo>
                    <a:pt x="148209" y="212979"/>
                  </a:lnTo>
                  <a:lnTo>
                    <a:pt x="158242" y="224040"/>
                  </a:lnTo>
                  <a:lnTo>
                    <a:pt x="158242" y="253250"/>
                  </a:lnTo>
                </a:path>
                <a:path w="158750" h="253364">
                  <a:moveTo>
                    <a:pt x="132588" y="182892"/>
                  </a:moveTo>
                  <a:lnTo>
                    <a:pt x="132588" y="11811"/>
                  </a:lnTo>
                </a:path>
                <a:path w="158750" h="253364">
                  <a:moveTo>
                    <a:pt x="0" y="182892"/>
                  </a:moveTo>
                  <a:lnTo>
                    <a:pt x="129032" y="182892"/>
                  </a:lnTo>
                  <a:lnTo>
                    <a:pt x="137172" y="182892"/>
                  </a:lnTo>
                  <a:lnTo>
                    <a:pt x="141732" y="187452"/>
                  </a:lnTo>
                  <a:lnTo>
                    <a:pt x="142748" y="195707"/>
                  </a:lnTo>
                  <a:lnTo>
                    <a:pt x="142748" y="220345"/>
                  </a:lnTo>
                  <a:lnTo>
                    <a:pt x="142748" y="226707"/>
                  </a:lnTo>
                  <a:lnTo>
                    <a:pt x="141732" y="232295"/>
                  </a:lnTo>
                  <a:lnTo>
                    <a:pt x="129921" y="232295"/>
                  </a:lnTo>
                  <a:lnTo>
                    <a:pt x="1016" y="232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/>
          <p:nvPr/>
        </p:nvSpPr>
        <p:spPr>
          <a:xfrm>
            <a:off x="11346793" y="2405330"/>
            <a:ext cx="0" cy="48895"/>
          </a:xfrm>
          <a:custGeom>
            <a:avLst/>
            <a:gdLst/>
            <a:ahLst/>
            <a:cxnLst/>
            <a:rect l="l" t="t" r="r" b="b"/>
            <a:pathLst>
              <a:path h="48894">
                <a:moveTo>
                  <a:pt x="0" y="0"/>
                </a:moveTo>
                <a:lnTo>
                  <a:pt x="0" y="4852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1472904" y="2385263"/>
            <a:ext cx="40640" cy="96520"/>
          </a:xfrm>
          <a:custGeom>
            <a:avLst/>
            <a:gdLst/>
            <a:ahLst/>
            <a:cxnLst/>
            <a:rect l="l" t="t" r="r" b="b"/>
            <a:pathLst>
              <a:path w="40639" h="96519">
                <a:moveTo>
                  <a:pt x="21971" y="61226"/>
                </a:moveTo>
                <a:lnTo>
                  <a:pt x="40259" y="61226"/>
                </a:lnTo>
              </a:path>
              <a:path w="40639" h="96519">
                <a:moveTo>
                  <a:pt x="21971" y="34683"/>
                </a:moveTo>
                <a:lnTo>
                  <a:pt x="40259" y="34683"/>
                </a:lnTo>
              </a:path>
              <a:path w="40639" h="96519">
                <a:moveTo>
                  <a:pt x="21082" y="23761"/>
                </a:moveTo>
                <a:lnTo>
                  <a:pt x="40259" y="23761"/>
                </a:lnTo>
                <a:lnTo>
                  <a:pt x="40259" y="72275"/>
                </a:lnTo>
                <a:lnTo>
                  <a:pt x="21971" y="72275"/>
                </a:lnTo>
              </a:path>
              <a:path w="40639" h="96519">
                <a:moveTo>
                  <a:pt x="1016" y="0"/>
                </a:moveTo>
                <a:lnTo>
                  <a:pt x="12827" y="0"/>
                </a:lnTo>
                <a:lnTo>
                  <a:pt x="20193" y="0"/>
                </a:lnTo>
                <a:lnTo>
                  <a:pt x="21082" y="8267"/>
                </a:lnTo>
                <a:lnTo>
                  <a:pt x="21082" y="18288"/>
                </a:lnTo>
                <a:lnTo>
                  <a:pt x="21082" y="81407"/>
                </a:lnTo>
                <a:lnTo>
                  <a:pt x="21082" y="92329"/>
                </a:lnTo>
                <a:lnTo>
                  <a:pt x="15621" y="96024"/>
                </a:lnTo>
                <a:lnTo>
                  <a:pt x="10172" y="96024"/>
                </a:lnTo>
                <a:lnTo>
                  <a:pt x="0" y="9602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1365970" y="2129232"/>
            <a:ext cx="107314" cy="267335"/>
          </a:xfrm>
          <a:custGeom>
            <a:avLst/>
            <a:gdLst/>
            <a:ahLst/>
            <a:cxnLst/>
            <a:rect l="l" t="t" r="r" b="b"/>
            <a:pathLst>
              <a:path w="107314" h="267335">
                <a:moveTo>
                  <a:pt x="0" y="0"/>
                </a:moveTo>
                <a:lnTo>
                  <a:pt x="68580" y="0"/>
                </a:lnTo>
              </a:path>
              <a:path w="107314" h="267335">
                <a:moveTo>
                  <a:pt x="106933" y="266966"/>
                </a:moveTo>
                <a:lnTo>
                  <a:pt x="106933" y="38366"/>
                </a:lnTo>
                <a:lnTo>
                  <a:pt x="106933" y="28333"/>
                </a:lnTo>
                <a:lnTo>
                  <a:pt x="99682" y="28333"/>
                </a:lnTo>
                <a:lnTo>
                  <a:pt x="93218" y="28333"/>
                </a:lnTo>
                <a:lnTo>
                  <a:pt x="70357" y="28333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436328" y="2463877"/>
            <a:ext cx="36830" cy="245745"/>
          </a:xfrm>
          <a:custGeom>
            <a:avLst/>
            <a:gdLst/>
            <a:ahLst/>
            <a:cxnLst/>
            <a:rect l="l" t="t" r="r" b="b"/>
            <a:pathLst>
              <a:path w="36829" h="245744">
                <a:moveTo>
                  <a:pt x="0" y="245122"/>
                </a:moveTo>
                <a:lnTo>
                  <a:pt x="24765" y="245122"/>
                </a:lnTo>
                <a:lnTo>
                  <a:pt x="33020" y="245122"/>
                </a:lnTo>
                <a:lnTo>
                  <a:pt x="36576" y="238645"/>
                </a:lnTo>
                <a:lnTo>
                  <a:pt x="36576" y="230390"/>
                </a:ln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1436328" y="2681554"/>
            <a:ext cx="73660" cy="113664"/>
          </a:xfrm>
          <a:custGeom>
            <a:avLst/>
            <a:gdLst/>
            <a:ahLst/>
            <a:cxnLst/>
            <a:rect l="l" t="t" r="r" b="b"/>
            <a:pathLst>
              <a:path w="73660" h="113664">
                <a:moveTo>
                  <a:pt x="54864" y="69481"/>
                </a:moveTo>
                <a:lnTo>
                  <a:pt x="73152" y="69481"/>
                </a:lnTo>
              </a:path>
              <a:path w="73660" h="113664">
                <a:moveTo>
                  <a:pt x="54864" y="43827"/>
                </a:moveTo>
                <a:lnTo>
                  <a:pt x="73152" y="43827"/>
                </a:lnTo>
              </a:path>
              <a:path w="73660" h="113664">
                <a:moveTo>
                  <a:pt x="56769" y="32003"/>
                </a:moveTo>
                <a:lnTo>
                  <a:pt x="73152" y="32003"/>
                </a:lnTo>
                <a:lnTo>
                  <a:pt x="73152" y="80403"/>
                </a:lnTo>
                <a:lnTo>
                  <a:pt x="56769" y="80403"/>
                </a:lnTo>
              </a:path>
              <a:path w="73660" h="113664">
                <a:moveTo>
                  <a:pt x="54864" y="72135"/>
                </a:moveTo>
                <a:lnTo>
                  <a:pt x="0" y="72135"/>
                </a:lnTo>
              </a:path>
              <a:path w="73660" h="113664">
                <a:moveTo>
                  <a:pt x="0" y="113296"/>
                </a:moveTo>
                <a:lnTo>
                  <a:pt x="43053" y="113296"/>
                </a:lnTo>
                <a:lnTo>
                  <a:pt x="50292" y="113296"/>
                </a:lnTo>
                <a:lnTo>
                  <a:pt x="57658" y="108724"/>
                </a:lnTo>
                <a:lnTo>
                  <a:pt x="56769" y="101485"/>
                </a:lnTo>
                <a:lnTo>
                  <a:pt x="56769" y="10921"/>
                </a:lnTo>
                <a:lnTo>
                  <a:pt x="56769" y="1790"/>
                </a:lnTo>
                <a:lnTo>
                  <a:pt x="50292" y="0"/>
                </a:lnTo>
                <a:lnTo>
                  <a:pt x="45720" y="0"/>
                </a:ln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" name="object 61"/>
          <p:cNvGrpSpPr/>
          <p:nvPr/>
        </p:nvGrpSpPr>
        <p:grpSpPr>
          <a:xfrm>
            <a:off x="11370034" y="2261831"/>
            <a:ext cx="285750" cy="640080"/>
            <a:chOff x="6315434" y="2261831"/>
            <a:chExt cx="285750" cy="640080"/>
          </a:xfrm>
        </p:grpSpPr>
        <p:sp>
          <p:nvSpPr>
            <p:cNvPr id="62" name="object 62"/>
            <p:cNvSpPr/>
            <p:nvPr/>
          </p:nvSpPr>
          <p:spPr>
            <a:xfrm>
              <a:off x="6550892" y="2261831"/>
              <a:ext cx="0" cy="340995"/>
            </a:xfrm>
            <a:custGeom>
              <a:avLst/>
              <a:gdLst/>
              <a:ahLst/>
              <a:cxnLst/>
              <a:rect l="l" t="t" r="r" b="b"/>
              <a:pathLst>
                <a:path h="340994">
                  <a:moveTo>
                    <a:pt x="0" y="34099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414240" y="2600540"/>
              <a:ext cx="149097" cy="231393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6416526" y="2284679"/>
              <a:ext cx="182245" cy="566420"/>
            </a:xfrm>
            <a:custGeom>
              <a:avLst/>
              <a:gdLst/>
              <a:ahLst/>
              <a:cxnLst/>
              <a:rect l="l" t="t" r="r" b="b"/>
              <a:pathLst>
                <a:path w="182245" h="566419">
                  <a:moveTo>
                    <a:pt x="0" y="566051"/>
                  </a:moveTo>
                  <a:lnTo>
                    <a:pt x="131699" y="566051"/>
                  </a:lnTo>
                  <a:lnTo>
                    <a:pt x="138950" y="566051"/>
                  </a:lnTo>
                  <a:lnTo>
                    <a:pt x="146304" y="561492"/>
                  </a:lnTo>
                  <a:lnTo>
                    <a:pt x="146304" y="553224"/>
                  </a:lnTo>
                  <a:lnTo>
                    <a:pt x="146304" y="0"/>
                  </a:lnTo>
                  <a:lnTo>
                    <a:pt x="167386" y="0"/>
                  </a:lnTo>
                  <a:lnTo>
                    <a:pt x="178308" y="0"/>
                  </a:lnTo>
                  <a:lnTo>
                    <a:pt x="181991" y="6349"/>
                  </a:lnTo>
                  <a:lnTo>
                    <a:pt x="181991" y="15506"/>
                  </a:lnTo>
                  <a:lnTo>
                    <a:pt x="181991" y="235851"/>
                  </a:lnTo>
                  <a:lnTo>
                    <a:pt x="178340" y="243864"/>
                  </a:lnTo>
                  <a:lnTo>
                    <a:pt x="177123" y="253853"/>
                  </a:lnTo>
                  <a:lnTo>
                    <a:pt x="178340" y="263319"/>
                  </a:lnTo>
                  <a:lnTo>
                    <a:pt x="181991" y="269760"/>
                  </a:lnTo>
                  <a:lnTo>
                    <a:pt x="181991" y="285254"/>
                  </a:lnTo>
                  <a:lnTo>
                    <a:pt x="181991" y="296290"/>
                  </a:lnTo>
                  <a:lnTo>
                    <a:pt x="174625" y="301751"/>
                  </a:lnTo>
                  <a:lnTo>
                    <a:pt x="164592" y="301751"/>
                  </a:lnTo>
                  <a:lnTo>
                    <a:pt x="147193" y="301751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15434" y="2791663"/>
              <a:ext cx="140843" cy="109753"/>
            </a:xfrm>
            <a:prstGeom prst="rect">
              <a:avLst/>
            </a:prstGeom>
          </p:spPr>
        </p:pic>
      </p:grpSp>
      <p:sp>
        <p:nvSpPr>
          <p:cNvPr id="66" name="object 66"/>
          <p:cNvSpPr/>
          <p:nvPr/>
        </p:nvSpPr>
        <p:spPr>
          <a:xfrm>
            <a:off x="11285453" y="2881718"/>
            <a:ext cx="38735" cy="53340"/>
          </a:xfrm>
          <a:custGeom>
            <a:avLst/>
            <a:gdLst/>
            <a:ahLst/>
            <a:cxnLst/>
            <a:rect l="l" t="t" r="r" b="b"/>
            <a:pathLst>
              <a:path w="38735" h="53339">
                <a:moveTo>
                  <a:pt x="38481" y="0"/>
                </a:moveTo>
                <a:lnTo>
                  <a:pt x="38481" y="16509"/>
                </a:lnTo>
              </a:path>
              <a:path w="38735" h="53339">
                <a:moveTo>
                  <a:pt x="0" y="36575"/>
                </a:moveTo>
                <a:lnTo>
                  <a:pt x="0" y="53073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7" name="object 6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081110" y="2819107"/>
            <a:ext cx="75069" cy="102488"/>
          </a:xfrm>
          <a:prstGeom prst="rect">
            <a:avLst/>
          </a:prstGeom>
        </p:spPr>
      </p:pic>
      <p:grpSp>
        <p:nvGrpSpPr>
          <p:cNvPr id="68" name="object 68"/>
          <p:cNvGrpSpPr/>
          <p:nvPr/>
        </p:nvGrpSpPr>
        <p:grpSpPr>
          <a:xfrm>
            <a:off x="11145117" y="2713063"/>
            <a:ext cx="289560" cy="227329"/>
            <a:chOff x="6090517" y="2713062"/>
            <a:chExt cx="289560" cy="227329"/>
          </a:xfrm>
        </p:grpSpPr>
        <p:sp>
          <p:nvSpPr>
            <p:cNvPr id="69" name="object 69"/>
            <p:cNvSpPr/>
            <p:nvPr/>
          </p:nvSpPr>
          <p:spPr>
            <a:xfrm>
              <a:off x="6092803" y="2727274"/>
              <a:ext cx="287655" cy="46990"/>
            </a:xfrm>
            <a:custGeom>
              <a:avLst/>
              <a:gdLst/>
              <a:ahLst/>
              <a:cxnLst/>
              <a:rect l="l" t="t" r="r" b="b"/>
              <a:pathLst>
                <a:path w="287654" h="46989">
                  <a:moveTo>
                    <a:pt x="287147" y="0"/>
                  </a:moveTo>
                  <a:lnTo>
                    <a:pt x="217678" y="0"/>
                  </a:lnTo>
                </a:path>
                <a:path w="287654" h="46989">
                  <a:moveTo>
                    <a:pt x="286258" y="46608"/>
                  </a:moveTo>
                  <a:lnTo>
                    <a:pt x="0" y="466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90517" y="2713062"/>
              <a:ext cx="266077" cy="226821"/>
            </a:xfrm>
            <a:prstGeom prst="rect">
              <a:avLst/>
            </a:prstGeom>
          </p:spPr>
        </p:pic>
      </p:grpSp>
      <p:pic>
        <p:nvPicPr>
          <p:cNvPr id="71" name="object 7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474939" y="2713063"/>
            <a:ext cx="298081" cy="226821"/>
          </a:xfrm>
          <a:prstGeom prst="rect">
            <a:avLst/>
          </a:prstGeom>
        </p:spPr>
      </p:pic>
      <p:sp>
        <p:nvSpPr>
          <p:cNvPr id="72" name="object 72"/>
          <p:cNvSpPr/>
          <p:nvPr/>
        </p:nvSpPr>
        <p:spPr>
          <a:xfrm>
            <a:off x="10117826" y="2430106"/>
            <a:ext cx="46990" cy="0"/>
          </a:xfrm>
          <a:custGeom>
            <a:avLst/>
            <a:gdLst/>
            <a:ahLst/>
            <a:cxnLst/>
            <a:rect l="l" t="t" r="r" b="b"/>
            <a:pathLst>
              <a:path w="46989">
                <a:moveTo>
                  <a:pt x="0" y="0"/>
                </a:moveTo>
                <a:lnTo>
                  <a:pt x="465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0725001" y="2430106"/>
            <a:ext cx="1358900" cy="0"/>
          </a:xfrm>
          <a:custGeom>
            <a:avLst/>
            <a:gdLst/>
            <a:ahLst/>
            <a:cxnLst/>
            <a:rect l="l" t="t" r="r" b="b"/>
            <a:pathLst>
              <a:path w="1358900">
                <a:moveTo>
                  <a:pt x="1159383" y="0"/>
                </a:moveTo>
                <a:lnTo>
                  <a:pt x="1358773" y="0"/>
                </a:lnTo>
              </a:path>
              <a:path w="1358900">
                <a:moveTo>
                  <a:pt x="1086231" y="0"/>
                </a:moveTo>
                <a:lnTo>
                  <a:pt x="1129284" y="0"/>
                </a:lnTo>
              </a:path>
              <a:path w="1358900">
                <a:moveTo>
                  <a:pt x="0" y="0"/>
                </a:moveTo>
                <a:lnTo>
                  <a:pt x="105879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0189188" y="2430106"/>
            <a:ext cx="274320" cy="0"/>
          </a:xfrm>
          <a:custGeom>
            <a:avLst/>
            <a:gdLst/>
            <a:ahLst/>
            <a:cxnLst/>
            <a:rect l="l" t="t" r="r" b="b"/>
            <a:pathLst>
              <a:path w="274320">
                <a:moveTo>
                  <a:pt x="0" y="0"/>
                </a:moveTo>
                <a:lnTo>
                  <a:pt x="27432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9925778" y="2430106"/>
            <a:ext cx="163195" cy="0"/>
          </a:xfrm>
          <a:custGeom>
            <a:avLst/>
            <a:gdLst/>
            <a:ahLst/>
            <a:cxnLst/>
            <a:rect l="l" t="t" r="r" b="b"/>
            <a:pathLst>
              <a:path w="163195">
                <a:moveTo>
                  <a:pt x="0" y="0"/>
                </a:moveTo>
                <a:lnTo>
                  <a:pt x="16282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6" name="object 76"/>
          <p:cNvGraphicFramePr>
            <a:graphicFrameLocks noGrp="1"/>
          </p:cNvGraphicFramePr>
          <p:nvPr/>
        </p:nvGraphicFramePr>
        <p:xfrm>
          <a:off x="8287496" y="4146253"/>
          <a:ext cx="1359535" cy="15894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9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71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97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89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428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890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3589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2382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13662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57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550" dirty="0">
                          <a:latin typeface="Microsoft Sans Serif"/>
                          <a:cs typeface="Microsoft Sans Serif"/>
                        </a:rPr>
                        <a:t>NEMA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D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905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89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85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550" dirty="0">
                          <a:latin typeface="Microsoft Sans Serif"/>
                          <a:cs typeface="Microsoft Sans Serif"/>
                        </a:rPr>
                        <a:t>NEMA</a:t>
                      </a:r>
                      <a:r>
                        <a:rPr sz="5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550" dirty="0">
                          <a:latin typeface="Microsoft Sans Serif"/>
                          <a:cs typeface="Microsoft Sans Serif"/>
                        </a:rPr>
                        <a:t>C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482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8346">
                <a:tc gridSpan="3"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550" spc="-10" dirty="0">
                          <a:latin typeface="Microsoft Sans Serif"/>
                          <a:cs typeface="Microsoft Sans Serif"/>
                        </a:rPr>
                        <a:t>NEMA-B</a:t>
                      </a:r>
                      <a:endParaRPr sz="5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228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526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33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08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88265">
                        <a:lnSpc>
                          <a:spcPts val="790"/>
                        </a:lnSpc>
                        <a:spcBef>
                          <a:spcPts val="140"/>
                        </a:spcBef>
                      </a:pPr>
                      <a:r>
                        <a:rPr sz="700" spc="5" dirty="0">
                          <a:latin typeface="Microsoft Sans Serif"/>
                          <a:cs typeface="Microsoft Sans Serif"/>
                        </a:rPr>
                        <a:t>Par</a:t>
                      </a:r>
                      <a:r>
                        <a:rPr sz="700" spc="-2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dirty="0">
                          <a:latin typeface="Microsoft Sans Serif"/>
                          <a:cs typeface="Microsoft Sans Serif"/>
                        </a:rPr>
                        <a:t>a</a:t>
                      </a:r>
                      <a:r>
                        <a:rPr sz="7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20" dirty="0">
                          <a:latin typeface="Microsoft Sans Serif"/>
                          <a:cs typeface="Microsoft Sans Serif"/>
                        </a:rPr>
                        <a:t>plena</a:t>
                      </a:r>
                      <a:r>
                        <a:rPr sz="700" spc="-2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00" spc="15" dirty="0">
                          <a:latin typeface="Microsoft Sans Serif"/>
                          <a:cs typeface="Microsoft Sans Serif"/>
                        </a:rPr>
                        <a:t>carga</a:t>
                      </a:r>
                      <a:endParaRPr sz="7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1778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72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27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190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77" name="object 77"/>
          <p:cNvSpPr/>
          <p:nvPr/>
        </p:nvSpPr>
        <p:spPr>
          <a:xfrm>
            <a:off x="8494891" y="5237594"/>
            <a:ext cx="805815" cy="90170"/>
          </a:xfrm>
          <a:custGeom>
            <a:avLst/>
            <a:gdLst/>
            <a:ahLst/>
            <a:cxnLst/>
            <a:rect l="l" t="t" r="r" b="b"/>
            <a:pathLst>
              <a:path w="805814" h="90170">
                <a:moveTo>
                  <a:pt x="805446" y="0"/>
                </a:moveTo>
                <a:lnTo>
                  <a:pt x="0" y="0"/>
                </a:lnTo>
                <a:lnTo>
                  <a:pt x="0" y="89992"/>
                </a:lnTo>
                <a:lnTo>
                  <a:pt x="805446" y="89992"/>
                </a:lnTo>
                <a:lnTo>
                  <a:pt x="80544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720455" y="4302162"/>
            <a:ext cx="358775" cy="90170"/>
          </a:xfrm>
          <a:custGeom>
            <a:avLst/>
            <a:gdLst/>
            <a:ahLst/>
            <a:cxnLst/>
            <a:rect l="l" t="t" r="r" b="b"/>
            <a:pathLst>
              <a:path w="358775" h="90170">
                <a:moveTo>
                  <a:pt x="358216" y="0"/>
                </a:moveTo>
                <a:lnTo>
                  <a:pt x="0" y="0"/>
                </a:lnTo>
                <a:lnTo>
                  <a:pt x="0" y="90004"/>
                </a:lnTo>
                <a:lnTo>
                  <a:pt x="358216" y="90004"/>
                </a:lnTo>
                <a:lnTo>
                  <a:pt x="35821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504275" y="4570996"/>
            <a:ext cx="330200" cy="90170"/>
          </a:xfrm>
          <a:custGeom>
            <a:avLst/>
            <a:gdLst/>
            <a:ahLst/>
            <a:cxnLst/>
            <a:rect l="l" t="t" r="r" b="b"/>
            <a:pathLst>
              <a:path w="330200" h="90170">
                <a:moveTo>
                  <a:pt x="329717" y="0"/>
                </a:moveTo>
                <a:lnTo>
                  <a:pt x="0" y="0"/>
                </a:lnTo>
                <a:lnTo>
                  <a:pt x="0" y="89992"/>
                </a:lnTo>
                <a:lnTo>
                  <a:pt x="329717" y="89992"/>
                </a:lnTo>
                <a:lnTo>
                  <a:pt x="32971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" name="object 80"/>
          <p:cNvGrpSpPr/>
          <p:nvPr/>
        </p:nvGrpSpPr>
        <p:grpSpPr>
          <a:xfrm>
            <a:off x="8279494" y="4252394"/>
            <a:ext cx="1377950" cy="1320800"/>
            <a:chOff x="3224894" y="4252394"/>
            <a:chExt cx="1377950" cy="1320800"/>
          </a:xfrm>
        </p:grpSpPr>
        <p:sp>
          <p:nvSpPr>
            <p:cNvPr id="81" name="object 81"/>
            <p:cNvSpPr/>
            <p:nvPr/>
          </p:nvSpPr>
          <p:spPr>
            <a:xfrm>
              <a:off x="3310318" y="4834343"/>
              <a:ext cx="330200" cy="90170"/>
            </a:xfrm>
            <a:custGeom>
              <a:avLst/>
              <a:gdLst/>
              <a:ahLst/>
              <a:cxnLst/>
              <a:rect l="l" t="t" r="r" b="b"/>
              <a:pathLst>
                <a:path w="330200" h="90170">
                  <a:moveTo>
                    <a:pt x="329717" y="0"/>
                  </a:moveTo>
                  <a:lnTo>
                    <a:pt x="0" y="0"/>
                  </a:lnTo>
                  <a:lnTo>
                    <a:pt x="0" y="89992"/>
                  </a:lnTo>
                  <a:lnTo>
                    <a:pt x="329717" y="89992"/>
                  </a:lnTo>
                  <a:lnTo>
                    <a:pt x="3297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234038" y="4261538"/>
              <a:ext cx="1359535" cy="1302385"/>
            </a:xfrm>
            <a:custGeom>
              <a:avLst/>
              <a:gdLst/>
              <a:ahLst/>
              <a:cxnLst/>
              <a:rect l="l" t="t" r="r" b="b"/>
              <a:pathLst>
                <a:path w="1359535" h="1302385">
                  <a:moveTo>
                    <a:pt x="1143" y="257873"/>
                  </a:moveTo>
                  <a:lnTo>
                    <a:pt x="55578" y="311033"/>
                  </a:lnTo>
                  <a:lnTo>
                    <a:pt x="108833" y="353461"/>
                  </a:lnTo>
                  <a:lnTo>
                    <a:pt x="160214" y="386373"/>
                  </a:lnTo>
                  <a:lnTo>
                    <a:pt x="209032" y="410987"/>
                  </a:lnTo>
                  <a:lnTo>
                    <a:pt x="254593" y="428523"/>
                  </a:lnTo>
                  <a:lnTo>
                    <a:pt x="296207" y="440197"/>
                  </a:lnTo>
                  <a:lnTo>
                    <a:pt x="364823" y="450833"/>
                  </a:lnTo>
                  <a:lnTo>
                    <a:pt x="409346" y="452640"/>
                  </a:lnTo>
                  <a:lnTo>
                    <a:pt x="491610" y="455190"/>
                  </a:lnTo>
                  <a:lnTo>
                    <a:pt x="567275" y="458243"/>
                  </a:lnTo>
                  <a:lnTo>
                    <a:pt x="636726" y="461950"/>
                  </a:lnTo>
                  <a:lnTo>
                    <a:pt x="700347" y="466459"/>
                  </a:lnTo>
                  <a:lnTo>
                    <a:pt x="758523" y="471922"/>
                  </a:lnTo>
                  <a:lnTo>
                    <a:pt x="811641" y="478487"/>
                  </a:lnTo>
                  <a:lnTo>
                    <a:pt x="860083" y="486306"/>
                  </a:lnTo>
                  <a:lnTo>
                    <a:pt x="904236" y="495529"/>
                  </a:lnTo>
                  <a:lnTo>
                    <a:pt x="944485" y="506304"/>
                  </a:lnTo>
                  <a:lnTo>
                    <a:pt x="981214" y="518783"/>
                  </a:lnTo>
                  <a:lnTo>
                    <a:pt x="1045652" y="549451"/>
                  </a:lnTo>
                  <a:lnTo>
                    <a:pt x="1100632" y="588733"/>
                  </a:lnTo>
                  <a:lnTo>
                    <a:pt x="1148288" y="634319"/>
                  </a:lnTo>
                  <a:lnTo>
                    <a:pt x="1189527" y="682975"/>
                  </a:lnTo>
                  <a:lnTo>
                    <a:pt x="1224812" y="734005"/>
                  </a:lnTo>
                  <a:lnTo>
                    <a:pt x="1254603" y="786709"/>
                  </a:lnTo>
                  <a:lnTo>
                    <a:pt x="1279364" y="840392"/>
                  </a:lnTo>
                  <a:lnTo>
                    <a:pt x="1299557" y="894354"/>
                  </a:lnTo>
                  <a:lnTo>
                    <a:pt x="1315643" y="947899"/>
                  </a:lnTo>
                  <a:lnTo>
                    <a:pt x="1328085" y="1000328"/>
                  </a:lnTo>
                  <a:lnTo>
                    <a:pt x="1337344" y="1050943"/>
                  </a:lnTo>
                  <a:lnTo>
                    <a:pt x="1343883" y="1099048"/>
                  </a:lnTo>
                  <a:lnTo>
                    <a:pt x="1348163" y="1143944"/>
                  </a:lnTo>
                  <a:lnTo>
                    <a:pt x="1350647" y="1184933"/>
                  </a:lnTo>
                  <a:lnTo>
                    <a:pt x="1352076" y="1252401"/>
                  </a:lnTo>
                  <a:lnTo>
                    <a:pt x="1351944" y="1277484"/>
                  </a:lnTo>
                  <a:lnTo>
                    <a:pt x="1351864" y="1295869"/>
                  </a:lnTo>
                </a:path>
                <a:path w="1359535" h="1302385">
                  <a:moveTo>
                    <a:pt x="0" y="0"/>
                  </a:moveTo>
                  <a:lnTo>
                    <a:pt x="76025" y="22973"/>
                  </a:lnTo>
                  <a:lnTo>
                    <a:pt x="149474" y="47750"/>
                  </a:lnTo>
                  <a:lnTo>
                    <a:pt x="220382" y="74224"/>
                  </a:lnTo>
                  <a:lnTo>
                    <a:pt x="288780" y="102286"/>
                  </a:lnTo>
                  <a:lnTo>
                    <a:pt x="354702" y="131828"/>
                  </a:lnTo>
                  <a:lnTo>
                    <a:pt x="418181" y="162742"/>
                  </a:lnTo>
                  <a:lnTo>
                    <a:pt x="479251" y="194919"/>
                  </a:lnTo>
                  <a:lnTo>
                    <a:pt x="537943" y="228251"/>
                  </a:lnTo>
                  <a:lnTo>
                    <a:pt x="594293" y="262629"/>
                  </a:lnTo>
                  <a:lnTo>
                    <a:pt x="648331" y="297947"/>
                  </a:lnTo>
                  <a:lnTo>
                    <a:pt x="700093" y="334094"/>
                  </a:lnTo>
                  <a:lnTo>
                    <a:pt x="749610" y="370964"/>
                  </a:lnTo>
                  <a:lnTo>
                    <a:pt x="796917" y="408448"/>
                  </a:lnTo>
                  <a:lnTo>
                    <a:pt x="842045" y="446437"/>
                  </a:lnTo>
                  <a:lnTo>
                    <a:pt x="885029" y="484824"/>
                  </a:lnTo>
                  <a:lnTo>
                    <a:pt x="925901" y="523500"/>
                  </a:lnTo>
                  <a:lnTo>
                    <a:pt x="964695" y="562357"/>
                  </a:lnTo>
                  <a:lnTo>
                    <a:pt x="1001443" y="601287"/>
                  </a:lnTo>
                  <a:lnTo>
                    <a:pt x="1036179" y="640181"/>
                  </a:lnTo>
                  <a:lnTo>
                    <a:pt x="1068936" y="678931"/>
                  </a:lnTo>
                  <a:lnTo>
                    <a:pt x="1099747" y="717429"/>
                  </a:lnTo>
                  <a:lnTo>
                    <a:pt x="1128645" y="755567"/>
                  </a:lnTo>
                  <a:lnTo>
                    <a:pt x="1155664" y="793236"/>
                  </a:lnTo>
                  <a:lnTo>
                    <a:pt x="1180836" y="830329"/>
                  </a:lnTo>
                  <a:lnTo>
                    <a:pt x="1204194" y="866736"/>
                  </a:lnTo>
                  <a:lnTo>
                    <a:pt x="1225773" y="902351"/>
                  </a:lnTo>
                  <a:lnTo>
                    <a:pt x="1245604" y="937063"/>
                  </a:lnTo>
                  <a:lnTo>
                    <a:pt x="1263721" y="970766"/>
                  </a:lnTo>
                  <a:lnTo>
                    <a:pt x="1294945" y="1034710"/>
                  </a:lnTo>
                  <a:lnTo>
                    <a:pt x="1319711" y="1093316"/>
                  </a:lnTo>
                  <a:lnTo>
                    <a:pt x="1338284" y="1145718"/>
                  </a:lnTo>
                  <a:lnTo>
                    <a:pt x="1350928" y="1191050"/>
                  </a:lnTo>
                  <a:lnTo>
                    <a:pt x="1359358" y="1243899"/>
                  </a:lnTo>
                  <a:lnTo>
                    <a:pt x="1359491" y="1257042"/>
                  </a:lnTo>
                  <a:lnTo>
                    <a:pt x="1358340" y="1267768"/>
                  </a:lnTo>
                  <a:lnTo>
                    <a:pt x="1355940" y="1275969"/>
                  </a:lnTo>
                  <a:lnTo>
                    <a:pt x="1352322" y="1281537"/>
                  </a:lnTo>
                  <a:lnTo>
                    <a:pt x="1347520" y="1284363"/>
                  </a:lnTo>
                </a:path>
                <a:path w="1359535" h="1302385">
                  <a:moveTo>
                    <a:pt x="1143" y="684123"/>
                  </a:moveTo>
                  <a:lnTo>
                    <a:pt x="63667" y="703604"/>
                  </a:lnTo>
                  <a:lnTo>
                    <a:pt x="124744" y="716464"/>
                  </a:lnTo>
                  <a:lnTo>
                    <a:pt x="183912" y="723489"/>
                  </a:lnTo>
                  <a:lnTo>
                    <a:pt x="240706" y="725466"/>
                  </a:lnTo>
                  <a:lnTo>
                    <a:pt x="294666" y="723182"/>
                  </a:lnTo>
                  <a:lnTo>
                    <a:pt x="345327" y="717423"/>
                  </a:lnTo>
                  <a:lnTo>
                    <a:pt x="392227" y="708975"/>
                  </a:lnTo>
                  <a:lnTo>
                    <a:pt x="434903" y="698627"/>
                  </a:lnTo>
                  <a:lnTo>
                    <a:pt x="472893" y="687163"/>
                  </a:lnTo>
                  <a:lnTo>
                    <a:pt x="532960" y="664037"/>
                  </a:lnTo>
                  <a:lnTo>
                    <a:pt x="605245" y="623560"/>
                  </a:lnTo>
                  <a:lnTo>
                    <a:pt x="649536" y="591432"/>
                  </a:lnTo>
                  <a:lnTo>
                    <a:pt x="690011" y="559704"/>
                  </a:lnTo>
                  <a:lnTo>
                    <a:pt x="729691" y="530517"/>
                  </a:lnTo>
                  <a:lnTo>
                    <a:pt x="780135" y="498356"/>
                  </a:lnTo>
                  <a:lnTo>
                    <a:pt x="827966" y="471979"/>
                  </a:lnTo>
                  <a:lnTo>
                    <a:pt x="873296" y="451542"/>
                  </a:lnTo>
                  <a:lnTo>
                    <a:pt x="916236" y="437201"/>
                  </a:lnTo>
                  <a:lnTo>
                    <a:pt x="956899" y="429114"/>
                  </a:lnTo>
                  <a:lnTo>
                    <a:pt x="995395" y="427436"/>
                  </a:lnTo>
                  <a:lnTo>
                    <a:pt x="1031836" y="432325"/>
                  </a:lnTo>
                  <a:lnTo>
                    <a:pt x="1099003" y="462427"/>
                  </a:lnTo>
                  <a:lnTo>
                    <a:pt x="1129952" y="487954"/>
                  </a:lnTo>
                  <a:lnTo>
                    <a:pt x="1159294" y="520674"/>
                  </a:lnTo>
                  <a:lnTo>
                    <a:pt x="1195505" y="573574"/>
                  </a:lnTo>
                  <a:lnTo>
                    <a:pt x="1226060" y="630406"/>
                  </a:lnTo>
                  <a:lnTo>
                    <a:pt x="1251396" y="688982"/>
                  </a:lnTo>
                  <a:lnTo>
                    <a:pt x="1271953" y="747111"/>
                  </a:lnTo>
                  <a:lnTo>
                    <a:pt x="1288168" y="802606"/>
                  </a:lnTo>
                  <a:lnTo>
                    <a:pt x="1300482" y="853277"/>
                  </a:lnTo>
                  <a:lnTo>
                    <a:pt x="1309331" y="896935"/>
                  </a:lnTo>
                  <a:lnTo>
                    <a:pt x="1318391" y="954457"/>
                  </a:lnTo>
                  <a:lnTo>
                    <a:pt x="1319479" y="963942"/>
                  </a:lnTo>
                  <a:lnTo>
                    <a:pt x="1350264" y="1301953"/>
                  </a:lnTo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" name="object 83"/>
          <p:cNvSpPr/>
          <p:nvPr/>
        </p:nvSpPr>
        <p:spPr>
          <a:xfrm>
            <a:off x="8801701" y="7169162"/>
            <a:ext cx="341630" cy="546735"/>
          </a:xfrm>
          <a:custGeom>
            <a:avLst/>
            <a:gdLst/>
            <a:ahLst/>
            <a:cxnLst/>
            <a:rect l="l" t="t" r="r" b="b"/>
            <a:pathLst>
              <a:path w="341629" h="546734">
                <a:moveTo>
                  <a:pt x="43611" y="382092"/>
                </a:moveTo>
                <a:lnTo>
                  <a:pt x="40871" y="361074"/>
                </a:lnTo>
                <a:lnTo>
                  <a:pt x="45704" y="341660"/>
                </a:lnTo>
                <a:lnTo>
                  <a:pt x="56599" y="325729"/>
                </a:lnTo>
                <a:lnTo>
                  <a:pt x="72047" y="315163"/>
                </a:lnTo>
              </a:path>
              <a:path w="341629" h="546734">
                <a:moveTo>
                  <a:pt x="45910" y="382562"/>
                </a:moveTo>
                <a:lnTo>
                  <a:pt x="80675" y="386226"/>
                </a:lnTo>
                <a:lnTo>
                  <a:pt x="115530" y="403145"/>
                </a:lnTo>
                <a:lnTo>
                  <a:pt x="140924" y="424574"/>
                </a:lnTo>
                <a:lnTo>
                  <a:pt x="147307" y="441769"/>
                </a:lnTo>
                <a:lnTo>
                  <a:pt x="130059" y="446793"/>
                </a:lnTo>
                <a:lnTo>
                  <a:pt x="100126" y="437308"/>
                </a:lnTo>
                <a:lnTo>
                  <a:pt x="67993" y="415226"/>
                </a:lnTo>
                <a:lnTo>
                  <a:pt x="44145" y="382460"/>
                </a:lnTo>
              </a:path>
              <a:path w="341629" h="546734">
                <a:moveTo>
                  <a:pt x="86271" y="311175"/>
                </a:moveTo>
                <a:lnTo>
                  <a:pt x="83523" y="290146"/>
                </a:lnTo>
                <a:lnTo>
                  <a:pt x="88353" y="270733"/>
                </a:lnTo>
                <a:lnTo>
                  <a:pt x="99251" y="254809"/>
                </a:lnTo>
                <a:lnTo>
                  <a:pt x="114706" y="244246"/>
                </a:lnTo>
              </a:path>
              <a:path w="341629" h="546734">
                <a:moveTo>
                  <a:pt x="71120" y="314553"/>
                </a:moveTo>
                <a:lnTo>
                  <a:pt x="106154" y="306390"/>
                </a:lnTo>
                <a:lnTo>
                  <a:pt x="146758" y="321075"/>
                </a:lnTo>
                <a:lnTo>
                  <a:pt x="178737" y="345389"/>
                </a:lnTo>
                <a:lnTo>
                  <a:pt x="187896" y="366115"/>
                </a:lnTo>
                <a:lnTo>
                  <a:pt x="170641" y="371128"/>
                </a:lnTo>
                <a:lnTo>
                  <a:pt x="140704" y="361642"/>
                </a:lnTo>
                <a:lnTo>
                  <a:pt x="108570" y="339558"/>
                </a:lnTo>
                <a:lnTo>
                  <a:pt x="84721" y="306781"/>
                </a:lnTo>
              </a:path>
              <a:path w="341629" h="546734">
                <a:moveTo>
                  <a:pt x="113766" y="243611"/>
                </a:moveTo>
                <a:lnTo>
                  <a:pt x="148806" y="235465"/>
                </a:lnTo>
                <a:lnTo>
                  <a:pt x="189409" y="250161"/>
                </a:lnTo>
                <a:lnTo>
                  <a:pt x="221385" y="274472"/>
                </a:lnTo>
                <a:lnTo>
                  <a:pt x="230543" y="295173"/>
                </a:lnTo>
                <a:lnTo>
                  <a:pt x="213287" y="300186"/>
                </a:lnTo>
                <a:lnTo>
                  <a:pt x="183351" y="290703"/>
                </a:lnTo>
                <a:lnTo>
                  <a:pt x="151217" y="268627"/>
                </a:lnTo>
                <a:lnTo>
                  <a:pt x="127368" y="235864"/>
                </a:lnTo>
              </a:path>
              <a:path w="341629" h="546734">
                <a:moveTo>
                  <a:pt x="127381" y="236143"/>
                </a:moveTo>
                <a:lnTo>
                  <a:pt x="124640" y="215121"/>
                </a:lnTo>
                <a:lnTo>
                  <a:pt x="129473" y="195699"/>
                </a:lnTo>
                <a:lnTo>
                  <a:pt x="140368" y="179759"/>
                </a:lnTo>
                <a:lnTo>
                  <a:pt x="155816" y="169189"/>
                </a:lnTo>
              </a:path>
              <a:path w="341629" h="546734">
                <a:moveTo>
                  <a:pt x="170040" y="165201"/>
                </a:moveTo>
                <a:lnTo>
                  <a:pt x="167301" y="144172"/>
                </a:lnTo>
                <a:lnTo>
                  <a:pt x="172126" y="124760"/>
                </a:lnTo>
                <a:lnTo>
                  <a:pt x="183013" y="108835"/>
                </a:lnTo>
                <a:lnTo>
                  <a:pt x="198462" y="98272"/>
                </a:lnTo>
              </a:path>
              <a:path w="341629" h="546734">
                <a:moveTo>
                  <a:pt x="155397" y="168579"/>
                </a:moveTo>
                <a:lnTo>
                  <a:pt x="190443" y="160429"/>
                </a:lnTo>
                <a:lnTo>
                  <a:pt x="231049" y="175128"/>
                </a:lnTo>
                <a:lnTo>
                  <a:pt x="263023" y="199449"/>
                </a:lnTo>
                <a:lnTo>
                  <a:pt x="272173" y="220167"/>
                </a:lnTo>
                <a:lnTo>
                  <a:pt x="254925" y="225171"/>
                </a:lnTo>
                <a:lnTo>
                  <a:pt x="224993" y="215679"/>
                </a:lnTo>
                <a:lnTo>
                  <a:pt x="192860" y="193597"/>
                </a:lnTo>
                <a:lnTo>
                  <a:pt x="169011" y="160832"/>
                </a:lnTo>
              </a:path>
              <a:path w="341629" h="546734">
                <a:moveTo>
                  <a:pt x="197548" y="98183"/>
                </a:moveTo>
                <a:lnTo>
                  <a:pt x="232593" y="90015"/>
                </a:lnTo>
                <a:lnTo>
                  <a:pt x="273196" y="104703"/>
                </a:lnTo>
                <a:lnTo>
                  <a:pt x="305169" y="129028"/>
                </a:lnTo>
                <a:lnTo>
                  <a:pt x="314325" y="149771"/>
                </a:lnTo>
                <a:lnTo>
                  <a:pt x="297068" y="154771"/>
                </a:lnTo>
                <a:lnTo>
                  <a:pt x="267130" y="145270"/>
                </a:lnTo>
                <a:lnTo>
                  <a:pt x="234999" y="123180"/>
                </a:lnTo>
                <a:lnTo>
                  <a:pt x="211162" y="90411"/>
                </a:lnTo>
              </a:path>
              <a:path w="341629" h="546734">
                <a:moveTo>
                  <a:pt x="43573" y="383006"/>
                </a:moveTo>
                <a:lnTo>
                  <a:pt x="24017" y="391210"/>
                </a:lnTo>
                <a:lnTo>
                  <a:pt x="9661" y="405155"/>
                </a:lnTo>
                <a:lnTo>
                  <a:pt x="1368" y="422586"/>
                </a:lnTo>
                <a:lnTo>
                  <a:pt x="0" y="441248"/>
                </a:lnTo>
                <a:lnTo>
                  <a:pt x="2681" y="451490"/>
                </a:lnTo>
                <a:lnTo>
                  <a:pt x="7735" y="461029"/>
                </a:lnTo>
                <a:lnTo>
                  <a:pt x="15250" y="469577"/>
                </a:lnTo>
                <a:lnTo>
                  <a:pt x="25311" y="476846"/>
                </a:lnTo>
                <a:lnTo>
                  <a:pt x="56261" y="494626"/>
                </a:lnTo>
                <a:lnTo>
                  <a:pt x="26593" y="546227"/>
                </a:lnTo>
              </a:path>
              <a:path w="341629" h="546734">
                <a:moveTo>
                  <a:pt x="211505" y="90195"/>
                </a:moveTo>
                <a:lnTo>
                  <a:pt x="213588" y="49741"/>
                </a:lnTo>
                <a:lnTo>
                  <a:pt x="250117" y="20406"/>
                </a:lnTo>
                <a:lnTo>
                  <a:pt x="260899" y="19973"/>
                </a:lnTo>
                <a:lnTo>
                  <a:pt x="272066" y="22165"/>
                </a:lnTo>
                <a:lnTo>
                  <a:pt x="283400" y="27203"/>
                </a:lnTo>
                <a:lnTo>
                  <a:pt x="315048" y="45364"/>
                </a:lnTo>
                <a:lnTo>
                  <a:pt x="341172" y="0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827889" y="7712899"/>
            <a:ext cx="341630" cy="546735"/>
          </a:xfrm>
          <a:custGeom>
            <a:avLst/>
            <a:gdLst/>
            <a:ahLst/>
            <a:cxnLst/>
            <a:rect l="l" t="t" r="r" b="b"/>
            <a:pathLst>
              <a:path w="341629" h="546734">
                <a:moveTo>
                  <a:pt x="297548" y="382117"/>
                </a:moveTo>
                <a:lnTo>
                  <a:pt x="300275" y="361105"/>
                </a:lnTo>
                <a:lnTo>
                  <a:pt x="295441" y="341691"/>
                </a:lnTo>
                <a:lnTo>
                  <a:pt x="284552" y="325762"/>
                </a:lnTo>
                <a:lnTo>
                  <a:pt x="269113" y="315201"/>
                </a:lnTo>
              </a:path>
              <a:path w="341629" h="546734">
                <a:moveTo>
                  <a:pt x="295236" y="382587"/>
                </a:moveTo>
                <a:lnTo>
                  <a:pt x="260469" y="386245"/>
                </a:lnTo>
                <a:lnTo>
                  <a:pt x="225610" y="403171"/>
                </a:lnTo>
                <a:lnTo>
                  <a:pt x="200212" y="424607"/>
                </a:lnTo>
                <a:lnTo>
                  <a:pt x="193827" y="441794"/>
                </a:lnTo>
                <a:lnTo>
                  <a:pt x="211081" y="446808"/>
                </a:lnTo>
                <a:lnTo>
                  <a:pt x="241017" y="437322"/>
                </a:lnTo>
                <a:lnTo>
                  <a:pt x="273158" y="415243"/>
                </a:lnTo>
                <a:lnTo>
                  <a:pt x="297027" y="382473"/>
                </a:lnTo>
              </a:path>
              <a:path w="341629" h="546734">
                <a:moveTo>
                  <a:pt x="254876" y="311200"/>
                </a:moveTo>
                <a:lnTo>
                  <a:pt x="257618" y="290188"/>
                </a:lnTo>
                <a:lnTo>
                  <a:pt x="252790" y="270775"/>
                </a:lnTo>
                <a:lnTo>
                  <a:pt x="241899" y="254845"/>
                </a:lnTo>
                <a:lnTo>
                  <a:pt x="226453" y="244284"/>
                </a:lnTo>
              </a:path>
              <a:path w="341629" h="546734">
                <a:moveTo>
                  <a:pt x="270040" y="314553"/>
                </a:moveTo>
                <a:lnTo>
                  <a:pt x="235000" y="306399"/>
                </a:lnTo>
                <a:lnTo>
                  <a:pt x="194395" y="321092"/>
                </a:lnTo>
                <a:lnTo>
                  <a:pt x="162415" y="345412"/>
                </a:lnTo>
                <a:lnTo>
                  <a:pt x="153250" y="366140"/>
                </a:lnTo>
                <a:lnTo>
                  <a:pt x="170504" y="371164"/>
                </a:lnTo>
                <a:lnTo>
                  <a:pt x="200436" y="361678"/>
                </a:lnTo>
                <a:lnTo>
                  <a:pt x="232566" y="339593"/>
                </a:lnTo>
                <a:lnTo>
                  <a:pt x="256413" y="306819"/>
                </a:lnTo>
              </a:path>
              <a:path w="341629" h="546734">
                <a:moveTo>
                  <a:pt x="227380" y="243611"/>
                </a:moveTo>
                <a:lnTo>
                  <a:pt x="192341" y="235461"/>
                </a:lnTo>
                <a:lnTo>
                  <a:pt x="151736" y="250163"/>
                </a:lnTo>
                <a:lnTo>
                  <a:pt x="119756" y="274492"/>
                </a:lnTo>
                <a:lnTo>
                  <a:pt x="110591" y="295224"/>
                </a:lnTo>
                <a:lnTo>
                  <a:pt x="127846" y="300244"/>
                </a:lnTo>
                <a:lnTo>
                  <a:pt x="157783" y="290749"/>
                </a:lnTo>
                <a:lnTo>
                  <a:pt x="189917" y="268654"/>
                </a:lnTo>
                <a:lnTo>
                  <a:pt x="213766" y="235877"/>
                </a:lnTo>
              </a:path>
              <a:path w="341629" h="546734">
                <a:moveTo>
                  <a:pt x="213766" y="236169"/>
                </a:moveTo>
                <a:lnTo>
                  <a:pt x="216506" y="215142"/>
                </a:lnTo>
                <a:lnTo>
                  <a:pt x="211672" y="195721"/>
                </a:lnTo>
                <a:lnTo>
                  <a:pt x="200773" y="179788"/>
                </a:lnTo>
                <a:lnTo>
                  <a:pt x="185318" y="169227"/>
                </a:lnTo>
              </a:path>
              <a:path w="341629" h="546734">
                <a:moveTo>
                  <a:pt x="171094" y="165252"/>
                </a:moveTo>
                <a:lnTo>
                  <a:pt x="173847" y="144224"/>
                </a:lnTo>
                <a:lnTo>
                  <a:pt x="169017" y="124801"/>
                </a:lnTo>
                <a:lnTo>
                  <a:pt x="158121" y="108861"/>
                </a:lnTo>
                <a:lnTo>
                  <a:pt x="142671" y="98285"/>
                </a:lnTo>
              </a:path>
              <a:path w="341629" h="546734">
                <a:moveTo>
                  <a:pt x="185750" y="168605"/>
                </a:moveTo>
                <a:lnTo>
                  <a:pt x="150710" y="160440"/>
                </a:lnTo>
                <a:lnTo>
                  <a:pt x="110105" y="175134"/>
                </a:lnTo>
                <a:lnTo>
                  <a:pt x="78126" y="199460"/>
                </a:lnTo>
                <a:lnTo>
                  <a:pt x="68961" y="220192"/>
                </a:lnTo>
                <a:lnTo>
                  <a:pt x="86217" y="225202"/>
                </a:lnTo>
                <a:lnTo>
                  <a:pt x="116157" y="215711"/>
                </a:lnTo>
                <a:lnTo>
                  <a:pt x="148292" y="193630"/>
                </a:lnTo>
                <a:lnTo>
                  <a:pt x="172135" y="160870"/>
                </a:lnTo>
              </a:path>
              <a:path w="341629" h="546734">
                <a:moveTo>
                  <a:pt x="143598" y="98183"/>
                </a:moveTo>
                <a:lnTo>
                  <a:pt x="108566" y="90033"/>
                </a:lnTo>
                <a:lnTo>
                  <a:pt x="67964" y="104732"/>
                </a:lnTo>
                <a:lnTo>
                  <a:pt x="35981" y="129053"/>
                </a:lnTo>
                <a:lnTo>
                  <a:pt x="26809" y="149771"/>
                </a:lnTo>
                <a:lnTo>
                  <a:pt x="44066" y="154781"/>
                </a:lnTo>
                <a:lnTo>
                  <a:pt x="74007" y="145292"/>
                </a:lnTo>
                <a:lnTo>
                  <a:pt x="106146" y="123219"/>
                </a:lnTo>
                <a:lnTo>
                  <a:pt x="129997" y="90474"/>
                </a:lnTo>
              </a:path>
              <a:path w="341629" h="546734">
                <a:moveTo>
                  <a:pt x="297586" y="383019"/>
                </a:moveTo>
                <a:lnTo>
                  <a:pt x="317130" y="391237"/>
                </a:lnTo>
                <a:lnTo>
                  <a:pt x="331482" y="405179"/>
                </a:lnTo>
                <a:lnTo>
                  <a:pt x="339777" y="422604"/>
                </a:lnTo>
                <a:lnTo>
                  <a:pt x="341147" y="441274"/>
                </a:lnTo>
                <a:lnTo>
                  <a:pt x="338460" y="451506"/>
                </a:lnTo>
                <a:lnTo>
                  <a:pt x="333395" y="461046"/>
                </a:lnTo>
                <a:lnTo>
                  <a:pt x="325875" y="469593"/>
                </a:lnTo>
                <a:lnTo>
                  <a:pt x="315823" y="476846"/>
                </a:lnTo>
                <a:lnTo>
                  <a:pt x="284899" y="494664"/>
                </a:lnTo>
                <a:lnTo>
                  <a:pt x="314566" y="546252"/>
                </a:lnTo>
              </a:path>
              <a:path w="341629" h="546734">
                <a:moveTo>
                  <a:pt x="129641" y="90220"/>
                </a:moveTo>
                <a:lnTo>
                  <a:pt x="127550" y="49766"/>
                </a:lnTo>
                <a:lnTo>
                  <a:pt x="91022" y="20440"/>
                </a:lnTo>
                <a:lnTo>
                  <a:pt x="80232" y="20012"/>
                </a:lnTo>
                <a:lnTo>
                  <a:pt x="69061" y="22198"/>
                </a:lnTo>
                <a:lnTo>
                  <a:pt x="57721" y="27216"/>
                </a:lnTo>
                <a:lnTo>
                  <a:pt x="26085" y="45427"/>
                </a:lnTo>
                <a:lnTo>
                  <a:pt x="0" y="0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5" name="object 85"/>
          <p:cNvGrpSpPr/>
          <p:nvPr/>
        </p:nvGrpSpPr>
        <p:grpSpPr>
          <a:xfrm>
            <a:off x="8184951" y="7654886"/>
            <a:ext cx="657225" cy="151765"/>
            <a:chOff x="3130350" y="7654885"/>
            <a:chExt cx="657225" cy="151765"/>
          </a:xfrm>
        </p:grpSpPr>
        <p:sp>
          <p:nvSpPr>
            <p:cNvPr id="86" name="object 86"/>
            <p:cNvSpPr/>
            <p:nvPr/>
          </p:nvSpPr>
          <p:spPr>
            <a:xfrm>
              <a:off x="3145896" y="7661235"/>
              <a:ext cx="629920" cy="139065"/>
            </a:xfrm>
            <a:custGeom>
              <a:avLst/>
              <a:gdLst/>
              <a:ahLst/>
              <a:cxnLst/>
              <a:rect l="l" t="t" r="r" b="b"/>
              <a:pathLst>
                <a:path w="629920" h="139065">
                  <a:moveTo>
                    <a:pt x="478942" y="120129"/>
                  </a:moveTo>
                  <a:lnTo>
                    <a:pt x="462083" y="132994"/>
                  </a:lnTo>
                  <a:lnTo>
                    <a:pt x="442848" y="138498"/>
                  </a:lnTo>
                  <a:lnTo>
                    <a:pt x="423614" y="137008"/>
                  </a:lnTo>
                  <a:lnTo>
                    <a:pt x="406755" y="128892"/>
                  </a:lnTo>
                </a:path>
                <a:path w="629920" h="139065">
                  <a:moveTo>
                    <a:pt x="478459" y="117424"/>
                  </a:moveTo>
                  <a:lnTo>
                    <a:pt x="464302" y="85473"/>
                  </a:lnTo>
                  <a:lnTo>
                    <a:pt x="461594" y="46820"/>
                  </a:lnTo>
                  <a:lnTo>
                    <a:pt x="467515" y="14113"/>
                  </a:lnTo>
                  <a:lnTo>
                    <a:pt x="479247" y="0"/>
                  </a:lnTo>
                  <a:lnTo>
                    <a:pt x="492197" y="12460"/>
                  </a:lnTo>
                  <a:lnTo>
                    <a:pt x="498892" y="43146"/>
                  </a:lnTo>
                  <a:lnTo>
                    <a:pt x="495765" y="82012"/>
                  </a:lnTo>
                  <a:lnTo>
                    <a:pt x="479247" y="119011"/>
                  </a:lnTo>
                </a:path>
                <a:path w="629920" h="139065">
                  <a:moveTo>
                    <a:pt x="396722" y="118618"/>
                  </a:moveTo>
                  <a:lnTo>
                    <a:pt x="379860" y="131464"/>
                  </a:lnTo>
                  <a:lnTo>
                    <a:pt x="360616" y="136950"/>
                  </a:lnTo>
                  <a:lnTo>
                    <a:pt x="341372" y="135445"/>
                  </a:lnTo>
                  <a:lnTo>
                    <a:pt x="324510" y="127317"/>
                  </a:lnTo>
                </a:path>
                <a:path w="629920" h="139065">
                  <a:moveTo>
                    <a:pt x="407111" y="129311"/>
                  </a:moveTo>
                  <a:lnTo>
                    <a:pt x="382586" y="102990"/>
                  </a:lnTo>
                  <a:lnTo>
                    <a:pt x="375089" y="60466"/>
                  </a:lnTo>
                  <a:lnTo>
                    <a:pt x="380234" y="20621"/>
                  </a:lnTo>
                  <a:lnTo>
                    <a:pt x="393636" y="2336"/>
                  </a:lnTo>
                  <a:lnTo>
                    <a:pt x="406573" y="14796"/>
                  </a:lnTo>
                  <a:lnTo>
                    <a:pt x="413267" y="45481"/>
                  </a:lnTo>
                  <a:lnTo>
                    <a:pt x="410145" y="84354"/>
                  </a:lnTo>
                  <a:lnTo>
                    <a:pt x="393636" y="121373"/>
                  </a:lnTo>
                </a:path>
                <a:path w="629920" h="139065">
                  <a:moveTo>
                    <a:pt x="324370" y="127774"/>
                  </a:moveTo>
                  <a:lnTo>
                    <a:pt x="299839" y="101450"/>
                  </a:lnTo>
                  <a:lnTo>
                    <a:pt x="292338" y="58920"/>
                  </a:lnTo>
                  <a:lnTo>
                    <a:pt x="297481" y="19073"/>
                  </a:lnTo>
                  <a:lnTo>
                    <a:pt x="310883" y="800"/>
                  </a:lnTo>
                  <a:lnTo>
                    <a:pt x="323827" y="13259"/>
                  </a:lnTo>
                  <a:lnTo>
                    <a:pt x="330523" y="43942"/>
                  </a:lnTo>
                  <a:lnTo>
                    <a:pt x="327399" y="82806"/>
                  </a:lnTo>
                  <a:lnTo>
                    <a:pt x="310883" y="119811"/>
                  </a:lnTo>
                </a:path>
                <a:path w="629920" h="139065">
                  <a:moveTo>
                    <a:pt x="310883" y="120129"/>
                  </a:moveTo>
                  <a:lnTo>
                    <a:pt x="294028" y="132994"/>
                  </a:lnTo>
                  <a:lnTo>
                    <a:pt x="274788" y="138498"/>
                  </a:lnTo>
                  <a:lnTo>
                    <a:pt x="255546" y="137008"/>
                  </a:lnTo>
                  <a:lnTo>
                    <a:pt x="238683" y="128892"/>
                  </a:lnTo>
                </a:path>
                <a:path w="629920" h="139065">
                  <a:moveTo>
                    <a:pt x="228142" y="118618"/>
                  </a:moveTo>
                  <a:lnTo>
                    <a:pt x="211282" y="131464"/>
                  </a:lnTo>
                  <a:lnTo>
                    <a:pt x="192041" y="136950"/>
                  </a:lnTo>
                  <a:lnTo>
                    <a:pt x="172798" y="135445"/>
                  </a:lnTo>
                  <a:lnTo>
                    <a:pt x="155930" y="127317"/>
                  </a:lnTo>
                </a:path>
                <a:path w="629920" h="139065">
                  <a:moveTo>
                    <a:pt x="238544" y="129311"/>
                  </a:moveTo>
                  <a:lnTo>
                    <a:pt x="214005" y="102990"/>
                  </a:lnTo>
                  <a:lnTo>
                    <a:pt x="206501" y="60466"/>
                  </a:lnTo>
                  <a:lnTo>
                    <a:pt x="211647" y="20621"/>
                  </a:lnTo>
                  <a:lnTo>
                    <a:pt x="225056" y="2336"/>
                  </a:lnTo>
                  <a:lnTo>
                    <a:pt x="238001" y="14796"/>
                  </a:lnTo>
                  <a:lnTo>
                    <a:pt x="244697" y="45481"/>
                  </a:lnTo>
                  <a:lnTo>
                    <a:pt x="241573" y="84354"/>
                  </a:lnTo>
                  <a:lnTo>
                    <a:pt x="225056" y="121373"/>
                  </a:lnTo>
                </a:path>
                <a:path w="629920" h="139065">
                  <a:moveTo>
                    <a:pt x="156311" y="127774"/>
                  </a:moveTo>
                  <a:lnTo>
                    <a:pt x="131779" y="101450"/>
                  </a:lnTo>
                  <a:lnTo>
                    <a:pt x="124279" y="58920"/>
                  </a:lnTo>
                  <a:lnTo>
                    <a:pt x="129422" y="19073"/>
                  </a:lnTo>
                  <a:lnTo>
                    <a:pt x="142824" y="800"/>
                  </a:lnTo>
                  <a:lnTo>
                    <a:pt x="155766" y="13259"/>
                  </a:lnTo>
                  <a:lnTo>
                    <a:pt x="162459" y="43942"/>
                  </a:lnTo>
                  <a:lnTo>
                    <a:pt x="159335" y="82806"/>
                  </a:lnTo>
                  <a:lnTo>
                    <a:pt x="142824" y="119811"/>
                  </a:lnTo>
                </a:path>
                <a:path w="629920" h="139065">
                  <a:moveTo>
                    <a:pt x="479691" y="119265"/>
                  </a:moveTo>
                  <a:lnTo>
                    <a:pt x="496559" y="132116"/>
                  </a:lnTo>
                  <a:lnTo>
                    <a:pt x="515802" y="137610"/>
                  </a:lnTo>
                  <a:lnTo>
                    <a:pt x="535043" y="136114"/>
                  </a:lnTo>
                  <a:lnTo>
                    <a:pt x="565213" y="111436"/>
                  </a:lnTo>
                  <a:lnTo>
                    <a:pt x="570179" y="88328"/>
                  </a:lnTo>
                  <a:lnTo>
                    <a:pt x="570179" y="52616"/>
                  </a:lnTo>
                  <a:lnTo>
                    <a:pt x="629666" y="52616"/>
                  </a:lnTo>
                </a:path>
                <a:path w="629920" h="139065">
                  <a:moveTo>
                    <a:pt x="142824" y="119786"/>
                  </a:moveTo>
                  <a:lnTo>
                    <a:pt x="125967" y="132633"/>
                  </a:lnTo>
                  <a:lnTo>
                    <a:pt x="106722" y="138122"/>
                  </a:lnTo>
                  <a:lnTo>
                    <a:pt x="87476" y="136624"/>
                  </a:lnTo>
                  <a:lnTo>
                    <a:pt x="57313" y="111947"/>
                  </a:lnTo>
                  <a:lnTo>
                    <a:pt x="52349" y="88849"/>
                  </a:lnTo>
                  <a:lnTo>
                    <a:pt x="52349" y="52311"/>
                  </a:lnTo>
                  <a:lnTo>
                    <a:pt x="0" y="52311"/>
                  </a:lnTo>
                </a:path>
              </a:pathLst>
            </a:custGeom>
            <a:ln w="12700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763731" y="7703901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144" y="0"/>
                  </a:moveTo>
                  <a:lnTo>
                    <a:pt x="8483" y="0"/>
                  </a:lnTo>
                  <a:lnTo>
                    <a:pt x="3810" y="0"/>
                  </a:lnTo>
                  <a:lnTo>
                    <a:pt x="0" y="3797"/>
                  </a:lnTo>
                  <a:lnTo>
                    <a:pt x="0" y="13144"/>
                  </a:lnTo>
                  <a:lnTo>
                    <a:pt x="3810" y="16941"/>
                  </a:lnTo>
                  <a:lnTo>
                    <a:pt x="13144" y="16941"/>
                  </a:lnTo>
                  <a:lnTo>
                    <a:pt x="16954" y="13144"/>
                  </a:lnTo>
                  <a:lnTo>
                    <a:pt x="16954" y="3797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763731" y="7703901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8483" y="0"/>
                  </a:moveTo>
                  <a:lnTo>
                    <a:pt x="13144" y="0"/>
                  </a:lnTo>
                  <a:lnTo>
                    <a:pt x="16954" y="3797"/>
                  </a:lnTo>
                  <a:lnTo>
                    <a:pt x="16954" y="8458"/>
                  </a:lnTo>
                  <a:lnTo>
                    <a:pt x="16954" y="13144"/>
                  </a:lnTo>
                  <a:lnTo>
                    <a:pt x="13144" y="16941"/>
                  </a:lnTo>
                  <a:lnTo>
                    <a:pt x="8483" y="16941"/>
                  </a:lnTo>
                  <a:lnTo>
                    <a:pt x="3810" y="16941"/>
                  </a:lnTo>
                  <a:lnTo>
                    <a:pt x="0" y="13144"/>
                  </a:lnTo>
                  <a:lnTo>
                    <a:pt x="0" y="8458"/>
                  </a:lnTo>
                  <a:lnTo>
                    <a:pt x="0" y="3797"/>
                  </a:lnTo>
                  <a:lnTo>
                    <a:pt x="3810" y="0"/>
                  </a:lnTo>
                  <a:lnTo>
                    <a:pt x="8483" y="0"/>
                  </a:lnTo>
                  <a:close/>
                </a:path>
              </a:pathLst>
            </a:custGeom>
            <a:ln w="12700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136700" y="770439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4" h="17145">
                  <a:moveTo>
                    <a:pt x="13157" y="0"/>
                  </a:moveTo>
                  <a:lnTo>
                    <a:pt x="8470" y="0"/>
                  </a:lnTo>
                  <a:lnTo>
                    <a:pt x="3810" y="0"/>
                  </a:lnTo>
                  <a:lnTo>
                    <a:pt x="0" y="3822"/>
                  </a:lnTo>
                  <a:lnTo>
                    <a:pt x="0" y="13144"/>
                  </a:lnTo>
                  <a:lnTo>
                    <a:pt x="3810" y="16967"/>
                  </a:lnTo>
                  <a:lnTo>
                    <a:pt x="13157" y="16967"/>
                  </a:lnTo>
                  <a:lnTo>
                    <a:pt x="16954" y="13144"/>
                  </a:lnTo>
                  <a:lnTo>
                    <a:pt x="16954" y="3822"/>
                  </a:lnTo>
                  <a:lnTo>
                    <a:pt x="131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136700" y="770439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4" h="17145">
                  <a:moveTo>
                    <a:pt x="8470" y="0"/>
                  </a:moveTo>
                  <a:lnTo>
                    <a:pt x="13157" y="0"/>
                  </a:lnTo>
                  <a:lnTo>
                    <a:pt x="16954" y="3822"/>
                  </a:lnTo>
                  <a:lnTo>
                    <a:pt x="16954" y="8483"/>
                  </a:lnTo>
                  <a:lnTo>
                    <a:pt x="16954" y="13144"/>
                  </a:lnTo>
                  <a:lnTo>
                    <a:pt x="13157" y="16967"/>
                  </a:lnTo>
                  <a:lnTo>
                    <a:pt x="8470" y="16967"/>
                  </a:lnTo>
                  <a:lnTo>
                    <a:pt x="3810" y="16967"/>
                  </a:lnTo>
                  <a:lnTo>
                    <a:pt x="0" y="13144"/>
                  </a:lnTo>
                  <a:lnTo>
                    <a:pt x="0" y="8483"/>
                  </a:lnTo>
                  <a:lnTo>
                    <a:pt x="0" y="3822"/>
                  </a:lnTo>
                  <a:lnTo>
                    <a:pt x="3810" y="0"/>
                  </a:lnTo>
                  <a:lnTo>
                    <a:pt x="8470" y="0"/>
                  </a:lnTo>
                  <a:close/>
                </a:path>
              </a:pathLst>
            </a:custGeom>
            <a:ln w="12700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9124986" y="8242338"/>
            <a:ext cx="29845" cy="29845"/>
            <a:chOff x="4070385" y="8242337"/>
            <a:chExt cx="29845" cy="29845"/>
          </a:xfrm>
        </p:grpSpPr>
        <p:sp>
          <p:nvSpPr>
            <p:cNvPr id="92" name="object 92"/>
            <p:cNvSpPr/>
            <p:nvPr/>
          </p:nvSpPr>
          <p:spPr>
            <a:xfrm>
              <a:off x="4076735" y="824868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119" y="0"/>
                  </a:moveTo>
                  <a:lnTo>
                    <a:pt x="8483" y="0"/>
                  </a:lnTo>
                  <a:lnTo>
                    <a:pt x="3797" y="0"/>
                  </a:lnTo>
                  <a:lnTo>
                    <a:pt x="0" y="3797"/>
                  </a:lnTo>
                  <a:lnTo>
                    <a:pt x="0" y="13144"/>
                  </a:lnTo>
                  <a:lnTo>
                    <a:pt x="3797" y="16941"/>
                  </a:lnTo>
                  <a:lnTo>
                    <a:pt x="13119" y="16941"/>
                  </a:lnTo>
                  <a:lnTo>
                    <a:pt x="16941" y="13144"/>
                  </a:lnTo>
                  <a:lnTo>
                    <a:pt x="16941" y="3797"/>
                  </a:lnTo>
                  <a:lnTo>
                    <a:pt x="131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076735" y="824868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8483" y="0"/>
                  </a:moveTo>
                  <a:lnTo>
                    <a:pt x="13119" y="0"/>
                  </a:lnTo>
                  <a:lnTo>
                    <a:pt x="16941" y="3797"/>
                  </a:lnTo>
                  <a:lnTo>
                    <a:pt x="16941" y="8483"/>
                  </a:lnTo>
                  <a:lnTo>
                    <a:pt x="16941" y="13144"/>
                  </a:lnTo>
                  <a:lnTo>
                    <a:pt x="13119" y="16941"/>
                  </a:lnTo>
                  <a:lnTo>
                    <a:pt x="8483" y="16941"/>
                  </a:lnTo>
                  <a:lnTo>
                    <a:pt x="3797" y="16941"/>
                  </a:lnTo>
                  <a:lnTo>
                    <a:pt x="0" y="13144"/>
                  </a:lnTo>
                  <a:lnTo>
                    <a:pt x="0" y="8483"/>
                  </a:lnTo>
                  <a:lnTo>
                    <a:pt x="0" y="3797"/>
                  </a:lnTo>
                  <a:lnTo>
                    <a:pt x="3797" y="0"/>
                  </a:lnTo>
                  <a:lnTo>
                    <a:pt x="8483" y="0"/>
                  </a:lnTo>
                  <a:close/>
                </a:path>
              </a:pathLst>
            </a:custGeom>
            <a:ln w="12700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" name="object 94"/>
          <p:cNvGrpSpPr/>
          <p:nvPr/>
        </p:nvGrpSpPr>
        <p:grpSpPr>
          <a:xfrm>
            <a:off x="8194203" y="6662281"/>
            <a:ext cx="2114550" cy="1057910"/>
            <a:chOff x="3139603" y="6662281"/>
            <a:chExt cx="2114550" cy="1057910"/>
          </a:xfrm>
        </p:grpSpPr>
        <p:sp>
          <p:nvSpPr>
            <p:cNvPr id="95" name="object 95"/>
            <p:cNvSpPr/>
            <p:nvPr/>
          </p:nvSpPr>
          <p:spPr>
            <a:xfrm>
              <a:off x="4078794" y="7162191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144" y="0"/>
                  </a:moveTo>
                  <a:lnTo>
                    <a:pt x="8483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13144"/>
                  </a:lnTo>
                  <a:lnTo>
                    <a:pt x="3797" y="16941"/>
                  </a:lnTo>
                  <a:lnTo>
                    <a:pt x="13144" y="16941"/>
                  </a:lnTo>
                  <a:lnTo>
                    <a:pt x="16967" y="13144"/>
                  </a:lnTo>
                  <a:lnTo>
                    <a:pt x="16967" y="3810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145953" y="6668631"/>
              <a:ext cx="2101850" cy="1045210"/>
            </a:xfrm>
            <a:custGeom>
              <a:avLst/>
              <a:gdLst/>
              <a:ahLst/>
              <a:cxnLst/>
              <a:rect l="l" t="t" r="r" b="b"/>
              <a:pathLst>
                <a:path w="2101850" h="1045209">
                  <a:moveTo>
                    <a:pt x="941324" y="493560"/>
                  </a:moveTo>
                  <a:lnTo>
                    <a:pt x="945984" y="493560"/>
                  </a:lnTo>
                  <a:lnTo>
                    <a:pt x="949807" y="497370"/>
                  </a:lnTo>
                  <a:lnTo>
                    <a:pt x="949807" y="502018"/>
                  </a:lnTo>
                  <a:lnTo>
                    <a:pt x="949807" y="506704"/>
                  </a:lnTo>
                  <a:lnTo>
                    <a:pt x="945984" y="510501"/>
                  </a:lnTo>
                  <a:lnTo>
                    <a:pt x="941324" y="510501"/>
                  </a:lnTo>
                  <a:lnTo>
                    <a:pt x="936637" y="510501"/>
                  </a:lnTo>
                  <a:lnTo>
                    <a:pt x="932840" y="506704"/>
                  </a:lnTo>
                  <a:lnTo>
                    <a:pt x="932840" y="502018"/>
                  </a:lnTo>
                  <a:lnTo>
                    <a:pt x="932840" y="497370"/>
                  </a:lnTo>
                  <a:lnTo>
                    <a:pt x="936637" y="493560"/>
                  </a:lnTo>
                  <a:lnTo>
                    <a:pt x="941324" y="493560"/>
                  </a:lnTo>
                  <a:close/>
                </a:path>
                <a:path w="2101850" h="1045209">
                  <a:moveTo>
                    <a:pt x="0" y="1045019"/>
                  </a:moveTo>
                  <a:lnTo>
                    <a:pt x="0" y="0"/>
                  </a:lnTo>
                  <a:lnTo>
                    <a:pt x="2101811" y="0"/>
                  </a:lnTo>
                </a:path>
              </a:pathLst>
            </a:custGeom>
            <a:ln w="12700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7" name="object 97"/>
          <p:cNvSpPr/>
          <p:nvPr/>
        </p:nvSpPr>
        <p:spPr>
          <a:xfrm>
            <a:off x="9143148" y="8256893"/>
            <a:ext cx="1160145" cy="1270"/>
          </a:xfrm>
          <a:custGeom>
            <a:avLst/>
            <a:gdLst/>
            <a:ahLst/>
            <a:cxnLst/>
            <a:rect l="l" t="t" r="r" b="b"/>
            <a:pathLst>
              <a:path w="1160145" h="1270">
                <a:moveTo>
                  <a:pt x="0" y="1041"/>
                </a:moveTo>
                <a:lnTo>
                  <a:pt x="1159611" y="0"/>
                </a:lnTo>
              </a:path>
            </a:pathLst>
          </a:custGeom>
          <a:ln w="12699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9143147" y="7169875"/>
            <a:ext cx="731520" cy="1270"/>
          </a:xfrm>
          <a:custGeom>
            <a:avLst/>
            <a:gdLst/>
            <a:ahLst/>
            <a:cxnLst/>
            <a:rect l="l" t="t" r="r" b="b"/>
            <a:pathLst>
              <a:path w="731520" h="1270">
                <a:moveTo>
                  <a:pt x="0" y="1028"/>
                </a:moveTo>
                <a:lnTo>
                  <a:pt x="731189" y="0"/>
                </a:lnTo>
              </a:path>
            </a:pathLst>
          </a:custGeom>
          <a:ln w="12699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833229" y="7711619"/>
            <a:ext cx="731520" cy="1270"/>
          </a:xfrm>
          <a:custGeom>
            <a:avLst/>
            <a:gdLst/>
            <a:ahLst/>
            <a:cxnLst/>
            <a:rect l="l" t="t" r="r" b="b"/>
            <a:pathLst>
              <a:path w="731520" h="1270">
                <a:moveTo>
                  <a:pt x="0" y="1015"/>
                </a:moveTo>
                <a:lnTo>
                  <a:pt x="731189" y="0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0214329" y="6697016"/>
            <a:ext cx="49530" cy="717550"/>
          </a:xfrm>
          <a:custGeom>
            <a:avLst/>
            <a:gdLst/>
            <a:ahLst/>
            <a:cxnLst/>
            <a:rect l="l" t="t" r="r" b="b"/>
            <a:pathLst>
              <a:path w="49529" h="717550">
                <a:moveTo>
                  <a:pt x="24587" y="7454"/>
                </a:moveTo>
                <a:lnTo>
                  <a:pt x="24587" y="717499"/>
                </a:lnTo>
              </a:path>
              <a:path w="49529" h="717550">
                <a:moveTo>
                  <a:pt x="49136" y="37884"/>
                </a:moveTo>
                <a:lnTo>
                  <a:pt x="24587" y="0"/>
                </a:lnTo>
                <a:lnTo>
                  <a:pt x="0" y="37884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0214329" y="7516280"/>
            <a:ext cx="49530" cy="717550"/>
          </a:xfrm>
          <a:custGeom>
            <a:avLst/>
            <a:gdLst/>
            <a:ahLst/>
            <a:cxnLst/>
            <a:rect l="l" t="t" r="r" b="b"/>
            <a:pathLst>
              <a:path w="49529" h="717550">
                <a:moveTo>
                  <a:pt x="24587" y="0"/>
                </a:moveTo>
                <a:lnTo>
                  <a:pt x="24587" y="710056"/>
                </a:lnTo>
              </a:path>
              <a:path w="49529" h="717550">
                <a:moveTo>
                  <a:pt x="49136" y="679627"/>
                </a:moveTo>
                <a:lnTo>
                  <a:pt x="24587" y="717499"/>
                </a:lnTo>
                <a:lnTo>
                  <a:pt x="0" y="679627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9632859" y="6697017"/>
            <a:ext cx="49530" cy="179705"/>
          </a:xfrm>
          <a:custGeom>
            <a:avLst/>
            <a:gdLst/>
            <a:ahLst/>
            <a:cxnLst/>
            <a:rect l="l" t="t" r="r" b="b"/>
            <a:pathLst>
              <a:path w="49529" h="179704">
                <a:moveTo>
                  <a:pt x="24587" y="7454"/>
                </a:moveTo>
                <a:lnTo>
                  <a:pt x="24587" y="179654"/>
                </a:lnTo>
              </a:path>
              <a:path w="49529" h="179704">
                <a:moveTo>
                  <a:pt x="49136" y="37884"/>
                </a:moveTo>
                <a:lnTo>
                  <a:pt x="24587" y="0"/>
                </a:lnTo>
                <a:lnTo>
                  <a:pt x="0" y="37884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9632859" y="6967514"/>
            <a:ext cx="49530" cy="179705"/>
          </a:xfrm>
          <a:custGeom>
            <a:avLst/>
            <a:gdLst/>
            <a:ahLst/>
            <a:cxnLst/>
            <a:rect l="l" t="t" r="r" b="b"/>
            <a:pathLst>
              <a:path w="49529" h="179704">
                <a:moveTo>
                  <a:pt x="24587" y="0"/>
                </a:moveTo>
                <a:lnTo>
                  <a:pt x="24587" y="172186"/>
                </a:lnTo>
              </a:path>
              <a:path w="49529" h="179704">
                <a:moveTo>
                  <a:pt x="49136" y="141744"/>
                </a:moveTo>
                <a:lnTo>
                  <a:pt x="24587" y="179641"/>
                </a:lnTo>
                <a:lnTo>
                  <a:pt x="0" y="141744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9781856" y="7191262"/>
            <a:ext cx="49530" cy="216535"/>
          </a:xfrm>
          <a:custGeom>
            <a:avLst/>
            <a:gdLst/>
            <a:ahLst/>
            <a:cxnLst/>
            <a:rect l="l" t="t" r="r" b="b"/>
            <a:pathLst>
              <a:path w="49529" h="216534">
                <a:moveTo>
                  <a:pt x="24587" y="7454"/>
                </a:moveTo>
                <a:lnTo>
                  <a:pt x="24587" y="216001"/>
                </a:lnTo>
              </a:path>
              <a:path w="49529" h="216534">
                <a:moveTo>
                  <a:pt x="49149" y="37884"/>
                </a:moveTo>
                <a:lnTo>
                  <a:pt x="24587" y="0"/>
                </a:lnTo>
                <a:lnTo>
                  <a:pt x="0" y="37884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9781856" y="7515341"/>
            <a:ext cx="49530" cy="710565"/>
          </a:xfrm>
          <a:custGeom>
            <a:avLst/>
            <a:gdLst/>
            <a:ahLst/>
            <a:cxnLst/>
            <a:rect l="l" t="t" r="r" b="b"/>
            <a:pathLst>
              <a:path w="49529" h="710565">
                <a:moveTo>
                  <a:pt x="24587" y="0"/>
                </a:moveTo>
                <a:lnTo>
                  <a:pt x="24587" y="702792"/>
                </a:lnTo>
              </a:path>
              <a:path w="49529" h="710565">
                <a:moveTo>
                  <a:pt x="49149" y="672350"/>
                </a:moveTo>
                <a:lnTo>
                  <a:pt x="24587" y="710234"/>
                </a:lnTo>
                <a:lnTo>
                  <a:pt x="0" y="672350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9207663" y="6704738"/>
            <a:ext cx="49530" cy="245110"/>
          </a:xfrm>
          <a:custGeom>
            <a:avLst/>
            <a:gdLst/>
            <a:ahLst/>
            <a:cxnLst/>
            <a:rect l="l" t="t" r="r" b="b"/>
            <a:pathLst>
              <a:path w="49529" h="245109">
                <a:moveTo>
                  <a:pt x="24574" y="7467"/>
                </a:moveTo>
                <a:lnTo>
                  <a:pt x="24574" y="245071"/>
                </a:lnTo>
              </a:path>
              <a:path w="49529" h="245109">
                <a:moveTo>
                  <a:pt x="49136" y="37909"/>
                </a:moveTo>
                <a:lnTo>
                  <a:pt x="24574" y="0"/>
                </a:lnTo>
                <a:lnTo>
                  <a:pt x="0" y="37909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9207663" y="7050152"/>
            <a:ext cx="49530" cy="631190"/>
          </a:xfrm>
          <a:custGeom>
            <a:avLst/>
            <a:gdLst/>
            <a:ahLst/>
            <a:cxnLst/>
            <a:rect l="l" t="t" r="r" b="b"/>
            <a:pathLst>
              <a:path w="49529" h="631190">
                <a:moveTo>
                  <a:pt x="24574" y="0"/>
                </a:moveTo>
                <a:lnTo>
                  <a:pt x="24574" y="623316"/>
                </a:lnTo>
              </a:path>
              <a:path w="49529" h="631190">
                <a:moveTo>
                  <a:pt x="49136" y="592874"/>
                </a:moveTo>
                <a:lnTo>
                  <a:pt x="24574" y="630758"/>
                </a:lnTo>
                <a:lnTo>
                  <a:pt x="0" y="592874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9432987" y="7407264"/>
            <a:ext cx="49530" cy="285115"/>
          </a:xfrm>
          <a:custGeom>
            <a:avLst/>
            <a:gdLst/>
            <a:ahLst/>
            <a:cxnLst/>
            <a:rect l="l" t="t" r="r" b="b"/>
            <a:pathLst>
              <a:path w="49529" h="285115">
                <a:moveTo>
                  <a:pt x="24574" y="0"/>
                </a:moveTo>
                <a:lnTo>
                  <a:pt x="24574" y="277558"/>
                </a:lnTo>
              </a:path>
              <a:path w="49529" h="285115">
                <a:moveTo>
                  <a:pt x="49136" y="247129"/>
                </a:moveTo>
                <a:lnTo>
                  <a:pt x="24574" y="285000"/>
                </a:lnTo>
                <a:lnTo>
                  <a:pt x="0" y="247129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9436632" y="7191261"/>
            <a:ext cx="49530" cy="121920"/>
          </a:xfrm>
          <a:custGeom>
            <a:avLst/>
            <a:gdLst/>
            <a:ahLst/>
            <a:cxnLst/>
            <a:rect l="l" t="t" r="r" b="b"/>
            <a:pathLst>
              <a:path w="49529" h="121920">
                <a:moveTo>
                  <a:pt x="24549" y="7454"/>
                </a:moveTo>
                <a:lnTo>
                  <a:pt x="24549" y="121488"/>
                </a:lnTo>
              </a:path>
              <a:path w="49529" h="121920">
                <a:moveTo>
                  <a:pt x="49110" y="37884"/>
                </a:moveTo>
                <a:lnTo>
                  <a:pt x="24549" y="0"/>
                </a:lnTo>
                <a:lnTo>
                  <a:pt x="0" y="37884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9437419" y="7736396"/>
            <a:ext cx="49530" cy="194310"/>
          </a:xfrm>
          <a:custGeom>
            <a:avLst/>
            <a:gdLst/>
            <a:ahLst/>
            <a:cxnLst/>
            <a:rect l="l" t="t" r="r" b="b"/>
            <a:pathLst>
              <a:path w="49529" h="194309">
                <a:moveTo>
                  <a:pt x="24015" y="7442"/>
                </a:moveTo>
                <a:lnTo>
                  <a:pt x="27419" y="194170"/>
                </a:lnTo>
              </a:path>
              <a:path w="49529" h="194309">
                <a:moveTo>
                  <a:pt x="49136" y="37426"/>
                </a:moveTo>
                <a:lnTo>
                  <a:pt x="23888" y="0"/>
                </a:lnTo>
                <a:lnTo>
                  <a:pt x="0" y="38315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9436632" y="8028700"/>
            <a:ext cx="49530" cy="208915"/>
          </a:xfrm>
          <a:custGeom>
            <a:avLst/>
            <a:gdLst/>
            <a:ahLst/>
            <a:cxnLst/>
            <a:rect l="l" t="t" r="r" b="b"/>
            <a:pathLst>
              <a:path w="49529" h="208915">
                <a:moveTo>
                  <a:pt x="24549" y="0"/>
                </a:moveTo>
                <a:lnTo>
                  <a:pt x="24549" y="201256"/>
                </a:lnTo>
              </a:path>
              <a:path w="49529" h="208915">
                <a:moveTo>
                  <a:pt x="49110" y="170827"/>
                </a:moveTo>
                <a:lnTo>
                  <a:pt x="24549" y="208724"/>
                </a:lnTo>
                <a:lnTo>
                  <a:pt x="0" y="170827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 txBox="1"/>
          <p:nvPr/>
        </p:nvSpPr>
        <p:spPr>
          <a:xfrm>
            <a:off x="5762219" y="560538"/>
            <a:ext cx="12103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20" dirty="0">
                <a:latin typeface="Arial"/>
                <a:cs typeface="Arial"/>
              </a:rPr>
              <a:t>Tamaño</a:t>
            </a:r>
            <a:r>
              <a:rPr sz="650" b="1" spc="-3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30" dirty="0">
                <a:latin typeface="Arial"/>
                <a:cs typeface="Arial"/>
              </a:rPr>
              <a:t> </a:t>
            </a:r>
            <a:r>
              <a:rPr sz="650" b="1" spc="25" dirty="0">
                <a:latin typeface="Arial"/>
                <a:cs typeface="Arial"/>
              </a:rPr>
              <a:t>estructura</a:t>
            </a:r>
            <a:r>
              <a:rPr sz="650" b="1" spc="-35" dirty="0">
                <a:latin typeface="Arial"/>
                <a:cs typeface="Arial"/>
              </a:rPr>
              <a:t> </a:t>
            </a:r>
            <a:r>
              <a:rPr sz="650" b="1" spc="10" dirty="0">
                <a:latin typeface="Arial"/>
                <a:cs typeface="Arial"/>
              </a:rPr>
              <a:t>NEMA</a:t>
            </a:r>
            <a:endParaRPr sz="65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7958000" y="488599"/>
            <a:ext cx="4062095" cy="750570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45"/>
              </a:spcBef>
            </a:pPr>
            <a:r>
              <a:rPr sz="850" spc="20" dirty="0">
                <a:latin typeface="Microsoft Sans Serif"/>
                <a:cs typeface="Microsoft Sans Serif"/>
              </a:rPr>
              <a:t>Una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designación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identifica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las </a:t>
            </a:r>
            <a:r>
              <a:rPr sz="850" spc="25" dirty="0">
                <a:latin typeface="Microsoft Sans Serif"/>
                <a:cs typeface="Microsoft Sans Serif"/>
              </a:rPr>
              <a:t>dimensiones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60" dirty="0">
                <a:latin typeface="Microsoft Sans Serif"/>
                <a:cs typeface="Microsoft Sans Serif"/>
              </a:rPr>
              <a:t>motor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según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los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estándares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proporcionados </a:t>
            </a:r>
            <a:r>
              <a:rPr sz="850" spc="50" dirty="0">
                <a:latin typeface="Microsoft Sans Serif"/>
                <a:cs typeface="Microsoft Sans Serif"/>
              </a:rPr>
              <a:t>por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Asociación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Nacional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Fabricantes </a:t>
            </a:r>
            <a:r>
              <a:rPr sz="8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Eléctricos</a:t>
            </a:r>
            <a:r>
              <a:rPr sz="850" i="1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 </a:t>
            </a:r>
            <a:r>
              <a:rPr sz="850" spc="-5" dirty="0">
                <a:latin typeface="Microsoft Sans Serif"/>
                <a:cs typeface="Microsoft Sans Serif"/>
              </a:rPr>
              <a:t>Los 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motores </a:t>
            </a:r>
            <a:r>
              <a:rPr sz="850" spc="25" dirty="0">
                <a:latin typeface="Microsoft Sans Serif"/>
                <a:cs typeface="Microsoft Sans Serif"/>
              </a:rPr>
              <a:t>demasiado </a:t>
            </a:r>
            <a:r>
              <a:rPr sz="850" spc="30" dirty="0">
                <a:latin typeface="Microsoft Sans Serif"/>
                <a:cs typeface="Microsoft Sans Serif"/>
              </a:rPr>
              <a:t>grandes para corresponder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30" dirty="0">
                <a:latin typeface="Microsoft Sans Serif"/>
                <a:cs typeface="Microsoft Sans Serif"/>
              </a:rPr>
              <a:t>tamaños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estructura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NEMA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denominan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motores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NEMA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anteriores.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5762220" y="3415139"/>
            <a:ext cx="138747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0" dirty="0">
                <a:latin typeface="Arial"/>
                <a:cs typeface="Arial"/>
              </a:rPr>
              <a:t>Diseño</a:t>
            </a:r>
            <a:r>
              <a:rPr sz="850" b="1" spc="-4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motores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NEMA</a:t>
            </a:r>
            <a:endParaRPr sz="850">
              <a:latin typeface="Arial"/>
              <a:cs typeface="Arial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11752112" y="3559917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36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 txBox="1"/>
          <p:nvPr/>
        </p:nvSpPr>
        <p:spPr>
          <a:xfrm>
            <a:off x="7957999" y="3371033"/>
            <a:ext cx="3811270" cy="56896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 algn="just">
              <a:lnSpc>
                <a:spcPct val="121000"/>
              </a:lnSpc>
              <a:spcBef>
                <a:spcPts val="105"/>
              </a:spcBef>
            </a:pPr>
            <a:r>
              <a:rPr sz="950" spc="20" dirty="0">
                <a:latin typeface="Microsoft Sans Serif"/>
                <a:cs typeface="Microsoft Sans Serif"/>
              </a:rPr>
              <a:t>Designación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letra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basada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estándares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establecidos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por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Asociación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Nacional</a:t>
            </a:r>
            <a:r>
              <a:rPr sz="1000" i="1" u="sng" spc="-4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00" i="1" u="sng" spc="-4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Fabricantes</a:t>
            </a:r>
            <a:r>
              <a:rPr sz="1000" i="1" u="sng" spc="-4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Eléctricos</a:t>
            </a:r>
            <a:r>
              <a:rPr sz="1000" i="1" spc="-45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corresponde</a:t>
            </a:r>
            <a:r>
              <a:rPr sz="950" dirty="0">
                <a:latin typeface="Microsoft Sans Serif"/>
                <a:cs typeface="Microsoft Sans Serif"/>
              </a:rPr>
              <a:t> a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-24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velocidad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65" dirty="0">
                <a:latin typeface="Microsoft Sans Serif"/>
                <a:cs typeface="Microsoft Sans Serif"/>
              </a:rPr>
              <a:t>motor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spc="-5" dirty="0">
                <a:latin typeface="Trebuchet MS"/>
                <a:cs typeface="Trebuchet MS"/>
              </a:rPr>
              <a:t>esfuerzo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1000" i="1" spc="10" dirty="0">
                <a:latin typeface="Trebuchet MS"/>
                <a:cs typeface="Trebuchet MS"/>
              </a:rPr>
              <a:t>de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1000" i="1" dirty="0">
                <a:latin typeface="Trebuchet MS"/>
                <a:cs typeface="Trebuchet MS"/>
              </a:rPr>
              <a:t>torsión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caracteristicas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94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8099691" y="4051754"/>
            <a:ext cx="1393825" cy="1950085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38100">
              <a:spcBef>
                <a:spcPts val="409"/>
              </a:spcBef>
            </a:pPr>
            <a:r>
              <a:rPr sz="600" spc="5" dirty="0">
                <a:latin typeface="Microsoft Sans Serif"/>
                <a:cs typeface="Microsoft Sans Serif"/>
              </a:rPr>
              <a:t>300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spcBef>
                <a:spcPts val="315"/>
              </a:spcBef>
            </a:pPr>
            <a:r>
              <a:rPr sz="600" spc="5" dirty="0">
                <a:latin typeface="Microsoft Sans Serif"/>
                <a:cs typeface="Microsoft Sans Serif"/>
              </a:rPr>
              <a:t>275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spcBef>
                <a:spcPts val="310"/>
              </a:spcBef>
            </a:pPr>
            <a:r>
              <a:rPr sz="600" spc="5" dirty="0">
                <a:latin typeface="Microsoft Sans Serif"/>
                <a:cs typeface="Microsoft Sans Serif"/>
              </a:rPr>
              <a:t>250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spcBef>
                <a:spcPts val="315"/>
              </a:spcBef>
            </a:pPr>
            <a:r>
              <a:rPr sz="600" spc="5" dirty="0">
                <a:latin typeface="Microsoft Sans Serif"/>
                <a:cs typeface="Microsoft Sans Serif"/>
              </a:rPr>
              <a:t>225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spcBef>
                <a:spcPts val="310"/>
              </a:spcBef>
            </a:pPr>
            <a:r>
              <a:rPr sz="600" spc="5" dirty="0">
                <a:latin typeface="Microsoft Sans Serif"/>
                <a:cs typeface="Microsoft Sans Serif"/>
              </a:rPr>
              <a:t>200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spcBef>
                <a:spcPts val="310"/>
              </a:spcBef>
            </a:pPr>
            <a:r>
              <a:rPr sz="600" spc="5" dirty="0">
                <a:latin typeface="Microsoft Sans Serif"/>
                <a:cs typeface="Microsoft Sans Serif"/>
              </a:rPr>
              <a:t>175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spcBef>
                <a:spcPts val="315"/>
              </a:spcBef>
            </a:pPr>
            <a:r>
              <a:rPr sz="600" spc="5" dirty="0">
                <a:latin typeface="Microsoft Sans Serif"/>
                <a:cs typeface="Microsoft Sans Serif"/>
              </a:rPr>
              <a:t>150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spcBef>
                <a:spcPts val="310"/>
              </a:spcBef>
            </a:pPr>
            <a:r>
              <a:rPr sz="600" spc="5" dirty="0">
                <a:latin typeface="Microsoft Sans Serif"/>
                <a:cs typeface="Microsoft Sans Serif"/>
              </a:rPr>
              <a:t>125</a:t>
            </a:r>
            <a:endParaRPr sz="600">
              <a:latin typeface="Microsoft Sans Serif"/>
              <a:cs typeface="Microsoft Sans Serif"/>
            </a:endParaRPr>
          </a:p>
          <a:p>
            <a:pPr marL="38100">
              <a:spcBef>
                <a:spcPts val="315"/>
              </a:spcBef>
            </a:pPr>
            <a:r>
              <a:rPr sz="600" spc="5" dirty="0"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  <a:p>
            <a:pPr marL="80010">
              <a:spcBef>
                <a:spcPts val="310"/>
              </a:spcBef>
            </a:pPr>
            <a:r>
              <a:rPr sz="600" spc="5" dirty="0">
                <a:latin typeface="Microsoft Sans Serif"/>
                <a:cs typeface="Microsoft Sans Serif"/>
              </a:rPr>
              <a:t>75</a:t>
            </a:r>
            <a:endParaRPr sz="600">
              <a:latin typeface="Microsoft Sans Serif"/>
              <a:cs typeface="Microsoft Sans Serif"/>
            </a:endParaRPr>
          </a:p>
          <a:p>
            <a:pPr marL="80010">
              <a:spcBef>
                <a:spcPts val="315"/>
              </a:spcBef>
            </a:pPr>
            <a:r>
              <a:rPr sz="600" spc="5" dirty="0">
                <a:latin typeface="Microsoft Sans Serif"/>
                <a:cs typeface="Microsoft Sans Serif"/>
              </a:rPr>
              <a:t>50</a:t>
            </a:r>
            <a:endParaRPr sz="600">
              <a:latin typeface="Microsoft Sans Serif"/>
              <a:cs typeface="Microsoft Sans Serif"/>
            </a:endParaRPr>
          </a:p>
          <a:p>
            <a:pPr marL="80010">
              <a:spcBef>
                <a:spcPts val="310"/>
              </a:spcBef>
            </a:pPr>
            <a:r>
              <a:rPr sz="600" spc="5" dirty="0">
                <a:latin typeface="Microsoft Sans Serif"/>
                <a:cs typeface="Microsoft Sans Serif"/>
              </a:rPr>
              <a:t>25</a:t>
            </a:r>
            <a:endParaRPr sz="6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50">
              <a:latin typeface="Microsoft Sans Serif"/>
              <a:cs typeface="Microsoft Sans Serif"/>
            </a:endParaRPr>
          </a:p>
          <a:p>
            <a:pPr marL="122555"/>
            <a:r>
              <a:rPr sz="900" spc="44" baseline="50925" dirty="0">
                <a:latin typeface="Microsoft Sans Serif"/>
                <a:cs typeface="Microsoft Sans Serif"/>
              </a:rPr>
              <a:t>0</a:t>
            </a:r>
            <a:r>
              <a:rPr sz="600" spc="30" dirty="0">
                <a:latin typeface="Microsoft Sans Serif"/>
                <a:cs typeface="Microsoft Sans Serif"/>
              </a:rPr>
              <a:t>0  </a:t>
            </a:r>
            <a:r>
              <a:rPr sz="600" spc="10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10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20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30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40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50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60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70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80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90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100</a:t>
            </a:r>
            <a:endParaRPr sz="550">
              <a:latin typeface="Microsoft Sans Serif"/>
              <a:cs typeface="Microsoft Sans Serif"/>
            </a:endParaRPr>
          </a:p>
          <a:p>
            <a:pPr marL="364490">
              <a:spcBef>
                <a:spcPts val="355"/>
              </a:spcBef>
            </a:pPr>
            <a:r>
              <a:rPr sz="700" spc="-45" dirty="0">
                <a:latin typeface="Microsoft Sans Serif"/>
                <a:cs typeface="Microsoft Sans Serif"/>
              </a:rPr>
              <a:t>%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síncrona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5762220" y="6251963"/>
            <a:ext cx="5403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60" dirty="0">
                <a:latin typeface="Arial"/>
                <a:cs typeface="Arial"/>
              </a:rPr>
              <a:t>Neutral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7958000" y="6272609"/>
            <a:ext cx="3388995" cy="148117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850" spc="20" dirty="0">
                <a:latin typeface="Microsoft Sans Serif"/>
                <a:cs typeface="Microsoft Sans Serif"/>
              </a:rPr>
              <a:t>Una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conexión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referencia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sistema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distribución.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9098790" y="6584253"/>
            <a:ext cx="1346835" cy="94384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43815" algn="r">
              <a:spcBef>
                <a:spcPts val="100"/>
              </a:spcBef>
            </a:pPr>
            <a:r>
              <a:rPr sz="800" spc="-25" dirty="0">
                <a:solidFill>
                  <a:srgbClr val="221F1F"/>
                </a:solidFill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417195">
              <a:lnSpc>
                <a:spcPts val="685"/>
              </a:lnSpc>
              <a:spcBef>
                <a:spcPts val="5"/>
              </a:spcBef>
            </a:pPr>
            <a:r>
              <a:rPr sz="6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480</a:t>
            </a:r>
            <a:r>
              <a:rPr sz="600" spc="-3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lnSpc>
                <a:spcPts val="685"/>
              </a:lnSpc>
            </a:pPr>
            <a:r>
              <a:rPr sz="600" spc="5" dirty="0">
                <a:latin typeface="Microsoft Sans Serif"/>
                <a:cs typeface="Microsoft Sans Serif"/>
              </a:rPr>
              <a:t>277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  <a:p>
            <a:pPr marL="322580" algn="ctr">
              <a:spcBef>
                <a:spcPts val="400"/>
              </a:spcBef>
            </a:pPr>
            <a:r>
              <a:rPr sz="800" spc="-15" dirty="0">
                <a:latin typeface="Microsoft Sans Serif"/>
                <a:cs typeface="Microsoft Sans Serif"/>
              </a:rPr>
              <a:t>B</a:t>
            </a:r>
            <a:endParaRPr sz="800">
              <a:latin typeface="Microsoft Sans Serif"/>
              <a:cs typeface="Microsoft Sans Serif"/>
            </a:endParaRPr>
          </a:p>
          <a:p>
            <a:pPr marL="224154">
              <a:spcBef>
                <a:spcPts val="715"/>
              </a:spcBef>
            </a:pPr>
            <a:r>
              <a:rPr sz="6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277</a:t>
            </a:r>
            <a:r>
              <a:rPr sz="600" spc="-3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  <a:p>
            <a:pPr marL="563880">
              <a:spcBef>
                <a:spcPts val="90"/>
              </a:spcBef>
            </a:pPr>
            <a:r>
              <a:rPr sz="6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480</a:t>
            </a:r>
            <a:r>
              <a:rPr sz="600" spc="-2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voltios480</a:t>
            </a:r>
            <a:r>
              <a:rPr sz="600" spc="-2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9576499" y="7684578"/>
            <a:ext cx="1308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b="1" spc="15" dirty="0">
                <a:latin typeface="Arial"/>
                <a:cs typeface="Arial"/>
              </a:rPr>
              <a:t>norte</a:t>
            </a:r>
            <a:endParaRPr sz="3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9032242" y="7701509"/>
            <a:ext cx="688975" cy="3282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40" dirty="0">
                <a:solidFill>
                  <a:srgbClr val="221F1F"/>
                </a:solidFill>
                <a:latin typeface="Arial"/>
                <a:cs typeface="Arial"/>
              </a:rPr>
              <a:t>Neutral</a:t>
            </a:r>
            <a:endParaRPr sz="700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700">
              <a:latin typeface="Arial"/>
              <a:cs typeface="Arial"/>
            </a:endParaRPr>
          </a:p>
          <a:p>
            <a:pPr marL="290830"/>
            <a:r>
              <a:rPr sz="6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277</a:t>
            </a:r>
            <a:r>
              <a:rPr sz="600" spc="-4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60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voltios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0303562" y="8170901"/>
            <a:ext cx="9017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75" dirty="0">
                <a:solidFill>
                  <a:srgbClr val="221F1F"/>
                </a:solidFill>
                <a:latin typeface="Microsoft Sans Serif"/>
                <a:cs typeface="Microsoft Sans Serif"/>
              </a:rPr>
              <a:t>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5762222" y="8574863"/>
            <a:ext cx="3968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60" dirty="0">
                <a:latin typeface="Arial"/>
                <a:cs typeface="Arial"/>
              </a:rPr>
              <a:t>Ohm</a:t>
            </a:r>
            <a:endParaRPr sz="120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7958001" y="8564016"/>
            <a:ext cx="4011929" cy="397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18300"/>
              </a:lnSpc>
              <a:spcBef>
                <a:spcPts val="105"/>
              </a:spcBef>
            </a:pP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unidad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básica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, </a:t>
            </a:r>
            <a:r>
              <a:rPr sz="105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105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reactiva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impedancia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-45" dirty="0">
                <a:latin typeface="Microsoft Sans Serif"/>
                <a:cs typeface="Microsoft Sans Serif"/>
              </a:rPr>
              <a:t>El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símbolo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ohmio</a:t>
            </a:r>
            <a:r>
              <a:rPr sz="1000" spc="-10" dirty="0">
                <a:latin typeface="Microsoft Sans Serif"/>
                <a:cs typeface="Microsoft Sans Serif"/>
              </a:rPr>
              <a:t> es </a:t>
            </a:r>
            <a:r>
              <a:rPr sz="1000" spc="5" dirty="0">
                <a:latin typeface="Microsoft Sans Serif"/>
                <a:cs typeface="Microsoft Sans Serif"/>
              </a:rPr>
              <a:t>“W”,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letra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griega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omega.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5762221" y="9148903"/>
            <a:ext cx="76454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50" dirty="0">
                <a:latin typeface="Arial"/>
                <a:cs typeface="Arial"/>
              </a:rPr>
              <a:t>Ohmímetro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7958001" y="9149941"/>
            <a:ext cx="2615565" cy="1654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spcBef>
                <a:spcPts val="90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medidor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diseñado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medir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7963769" y="4444035"/>
            <a:ext cx="92333" cy="841375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dirty="0">
                <a:latin typeface="Microsoft Sans Serif"/>
                <a:cs typeface="Microsoft Sans Serif"/>
              </a:rPr>
              <a:t>%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par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plena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carga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58135" y="3460893"/>
            <a:ext cx="315281" cy="9198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55088" y="3467243"/>
            <a:ext cx="315290" cy="9198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699663" y="3467243"/>
            <a:ext cx="289890" cy="91986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000983" y="6096194"/>
            <a:ext cx="1261672" cy="1405110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10050269" y="6023300"/>
            <a:ext cx="1367790" cy="1531620"/>
            <a:chOff x="4995669" y="6023300"/>
            <a:chExt cx="1367790" cy="1531620"/>
          </a:xfrm>
        </p:grpSpPr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95669" y="6023300"/>
              <a:ext cx="1310805" cy="15312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319720" y="6938096"/>
              <a:ext cx="43815" cy="0"/>
            </a:xfrm>
            <a:custGeom>
              <a:avLst/>
              <a:gdLst/>
              <a:ahLst/>
              <a:cxnLst/>
              <a:rect l="l" t="t" r="r" b="b"/>
              <a:pathLst>
                <a:path w="43814">
                  <a:moveTo>
                    <a:pt x="0" y="0"/>
                  </a:moveTo>
                  <a:lnTo>
                    <a:pt x="4358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5762311" y="515838"/>
            <a:ext cx="77533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dirty="0">
                <a:latin typeface="Arial"/>
                <a:cs typeface="Arial"/>
              </a:rPr>
              <a:t>Ley</a:t>
            </a:r>
            <a:r>
              <a:rPr sz="1000" b="1" spc="-55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55" dirty="0">
                <a:latin typeface="Arial"/>
                <a:cs typeface="Arial"/>
              </a:rPr>
              <a:t> </a:t>
            </a:r>
            <a:r>
              <a:rPr sz="1000" b="1" spc="50" dirty="0">
                <a:latin typeface="Arial"/>
                <a:cs typeface="Arial"/>
              </a:rPr>
              <a:t>Ohm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8090" y="485150"/>
            <a:ext cx="400367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950" spc="20" dirty="0">
                <a:latin typeface="Microsoft Sans Serif"/>
                <a:cs typeface="Microsoft Sans Serif"/>
              </a:rPr>
              <a:t>Una </a:t>
            </a:r>
            <a:r>
              <a:rPr sz="950" spc="15" dirty="0">
                <a:latin typeface="Microsoft Sans Serif"/>
                <a:cs typeface="Microsoft Sans Serif"/>
              </a:rPr>
              <a:t>ley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15" dirty="0">
                <a:latin typeface="Microsoft Sans Serif"/>
                <a:cs typeface="Microsoft Sans Serif"/>
              </a:rPr>
              <a:t>establece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10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00" i="1" spc="-25" dirty="0">
                <a:latin typeface="Trebuchet MS"/>
                <a:cs typeface="Trebuchet MS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30" dirty="0">
                <a:latin typeface="Microsoft Sans Serif"/>
                <a:cs typeface="Microsoft Sans Serif"/>
              </a:rPr>
              <a:t>circuito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40" dirty="0">
                <a:latin typeface="Microsoft Sans Serif"/>
                <a:cs typeface="Microsoft Sans Serif"/>
              </a:rPr>
              <a:t>directamente </a:t>
            </a:r>
            <a:r>
              <a:rPr sz="950" spc="4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proporcional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00" i="1" spc="-45" dirty="0">
                <a:latin typeface="Trebuchet MS"/>
                <a:cs typeface="Trebuchet MS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inversamente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proporcional</a:t>
            </a:r>
            <a:r>
              <a:rPr sz="950" dirty="0">
                <a:latin typeface="Microsoft Sans Serif"/>
                <a:cs typeface="Microsoft Sans Serif"/>
              </a:rPr>
              <a:t> 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643938" y="1222978"/>
            <a:ext cx="2367915" cy="599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95" dirty="0">
                <a:latin typeface="Microsoft Sans Serif"/>
                <a:cs typeface="Microsoft Sans Serif"/>
              </a:rPr>
              <a:t>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=</a:t>
            </a:r>
            <a:r>
              <a:rPr sz="850" dirty="0">
                <a:latin typeface="Microsoft Sans Serif"/>
                <a:cs typeface="Microsoft Sans Serif"/>
              </a:rPr>
              <a:t> Fuerza </a:t>
            </a:r>
            <a:r>
              <a:rPr sz="850" spc="25" dirty="0">
                <a:latin typeface="Microsoft Sans Serif"/>
                <a:cs typeface="Microsoft Sans Serif"/>
              </a:rPr>
              <a:t>Electromotriz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(Voltaje)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Voltios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=</a:t>
            </a:r>
            <a:endParaRPr sz="850">
              <a:latin typeface="Microsoft Sans Serif"/>
              <a:cs typeface="Microsoft Sans Serif"/>
            </a:endParaRPr>
          </a:p>
          <a:p>
            <a:pPr marL="12700" marR="817880">
              <a:lnSpc>
                <a:spcPct val="171600"/>
              </a:lnSpc>
            </a:pPr>
            <a:r>
              <a:rPr sz="850" spc="25" dirty="0">
                <a:latin typeface="Microsoft Sans Serif"/>
                <a:cs typeface="Microsoft Sans Serif"/>
              </a:rPr>
              <a:t>Corriente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Amperios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(Amps)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90" dirty="0">
                <a:latin typeface="Microsoft Sans Serif"/>
                <a:cs typeface="Microsoft Sans Serif"/>
              </a:rPr>
              <a:t>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=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Resistencia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ohmios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237541" y="1305527"/>
            <a:ext cx="20764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u="sng" spc="120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m</a:t>
            </a:r>
            <a:r>
              <a:rPr sz="1200" spc="35" dirty="0">
                <a:latin typeface="Microsoft Sans Serif"/>
                <a:cs typeface="Microsoft Sans Serif"/>
              </a:rPr>
              <a:t>i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237540" y="1534127"/>
            <a:ext cx="1206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25" dirty="0">
                <a:latin typeface="Microsoft Sans Serif"/>
                <a:cs typeface="Microsoft Sans Serif"/>
              </a:rPr>
              <a:t>R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958140" y="1407127"/>
            <a:ext cx="32258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35" dirty="0">
                <a:latin typeface="Microsoft Sans Serif"/>
                <a:cs typeface="Microsoft Sans Serif"/>
              </a:rPr>
              <a:t>yo</a:t>
            </a:r>
            <a:r>
              <a:rPr sz="1200" spc="-10" dirty="0">
                <a:latin typeface="Microsoft Sans Serif"/>
                <a:cs typeface="Microsoft Sans Serif"/>
              </a:rPr>
              <a:t> </a:t>
            </a:r>
            <a:r>
              <a:rPr sz="1200" spc="-15" dirty="0">
                <a:latin typeface="Microsoft Sans Serif"/>
                <a:cs typeface="Microsoft Sans Serif"/>
              </a:rPr>
              <a:t>=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762311" y="2117189"/>
            <a:ext cx="15652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-25" dirty="0">
                <a:latin typeface="Arial"/>
                <a:cs typeface="Arial"/>
              </a:rPr>
              <a:t>A </a:t>
            </a:r>
            <a:r>
              <a:rPr sz="750" b="1" spc="25" dirty="0">
                <a:latin typeface="Arial"/>
                <a:cs typeface="Arial"/>
              </a:rPr>
              <a:t>prueba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goteo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30" dirty="0">
                <a:latin typeface="Arial"/>
                <a:cs typeface="Arial"/>
              </a:rPr>
              <a:t>abierto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dirty="0">
                <a:latin typeface="Arial"/>
                <a:cs typeface="Arial"/>
              </a:rPr>
              <a:t>(ODP)</a:t>
            </a:r>
            <a:endParaRPr sz="7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958242" y="2046424"/>
            <a:ext cx="4233545" cy="58039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65" dirty="0">
                <a:latin typeface="Microsoft Sans Serif"/>
                <a:cs typeface="Microsoft Sans Serif"/>
              </a:rPr>
              <a:t>motor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recinto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tipo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permite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flujo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aire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través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del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motor,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pero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está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diseñado </a:t>
            </a:r>
            <a:r>
              <a:rPr sz="900" spc="30" dirty="0">
                <a:latin typeface="Microsoft Sans Serif"/>
                <a:cs typeface="Microsoft Sans Serif"/>
              </a:rPr>
              <a:t>para evitar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30" dirty="0">
                <a:latin typeface="Microsoft Sans Serif"/>
                <a:cs typeface="Microsoft Sans Serif"/>
              </a:rPr>
              <a:t>líquidos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spc="20" dirty="0">
                <a:latin typeface="Microsoft Sans Serif"/>
                <a:cs typeface="Microsoft Sans Serif"/>
              </a:rPr>
              <a:t>sólidos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10" dirty="0">
                <a:latin typeface="Microsoft Sans Serif"/>
                <a:cs typeface="Microsoft Sans Serif"/>
              </a:rPr>
              <a:t>caen </a:t>
            </a:r>
            <a:r>
              <a:rPr sz="900" spc="20" dirty="0">
                <a:latin typeface="Microsoft Sans Serif"/>
                <a:cs typeface="Microsoft Sans Serif"/>
              </a:rPr>
              <a:t>desde </a:t>
            </a:r>
            <a:r>
              <a:rPr sz="900" spc="35" dirty="0">
                <a:latin typeface="Microsoft Sans Serif"/>
                <a:cs typeface="Microsoft Sans Serif"/>
              </a:rPr>
              <a:t>arriba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ángulos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hasta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15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grados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respecto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vertical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entren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motor.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762462" y="3018891"/>
            <a:ext cx="132842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20" dirty="0">
                <a:latin typeface="Arial"/>
                <a:cs typeface="Arial"/>
              </a:rPr>
              <a:t>Control</a:t>
            </a:r>
            <a:r>
              <a:rPr sz="850" b="1" spc="-4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bucle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35" dirty="0">
                <a:latin typeface="Arial"/>
                <a:cs typeface="Arial"/>
              </a:rPr>
              <a:t>abierto</a:t>
            </a:r>
            <a:endParaRPr sz="8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958242" y="2994248"/>
            <a:ext cx="3461385" cy="17376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spcBef>
                <a:spcPts val="95"/>
              </a:spcBef>
            </a:pPr>
            <a:r>
              <a:rPr sz="1000" spc="25" dirty="0">
                <a:latin typeface="Microsoft Sans Serif"/>
                <a:cs typeface="Microsoft Sans Serif"/>
              </a:rPr>
              <a:t>Una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técnica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control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no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utiliza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un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dirty="0">
                <a:latin typeface="Trebuchet MS"/>
                <a:cs typeface="Trebuchet MS"/>
              </a:rPr>
              <a:t>F</a:t>
            </a:r>
            <a:r>
              <a:rPr sz="10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respuesta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señal.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958140" y="3396387"/>
            <a:ext cx="674370" cy="2584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42875">
              <a:lnSpc>
                <a:spcPct val="114300"/>
              </a:lnSpc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Punto </a:t>
            </a:r>
            <a:r>
              <a:rPr sz="700" spc="30" dirty="0">
                <a:latin typeface="Microsoft Sans Serif"/>
                <a:cs typeface="Microsoft Sans Serif"/>
              </a:rPr>
              <a:t>fijo </a:t>
            </a:r>
            <a:r>
              <a:rPr sz="700" spc="35" dirty="0">
                <a:latin typeface="Microsoft Sans Serif"/>
                <a:cs typeface="Microsoft Sans Serif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(Valor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deseado)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985837" y="3357656"/>
            <a:ext cx="676275" cy="204543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4445" rIns="0" bIns="0" rtlCol="0">
            <a:spAutoFit/>
          </a:bodyPr>
          <a:lstStyle/>
          <a:p>
            <a:pPr>
              <a:spcBef>
                <a:spcPts val="35"/>
              </a:spcBef>
            </a:pPr>
            <a:endParaRPr sz="700">
              <a:latin typeface="Times New Roman"/>
              <a:cs typeface="Times New Roman"/>
            </a:endParaRPr>
          </a:p>
          <a:p>
            <a:pPr marL="127635"/>
            <a:r>
              <a:rPr sz="600" spc="20" dirty="0">
                <a:latin typeface="Microsoft Sans Serif"/>
                <a:cs typeface="Microsoft Sans Serif"/>
              </a:rPr>
              <a:t>Controlador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982787" y="3370356"/>
            <a:ext cx="708025" cy="187231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 marL="20320"/>
            <a:r>
              <a:rPr sz="500" spc="10" dirty="0">
                <a:latin typeface="Microsoft Sans Serif"/>
                <a:cs typeface="Microsoft Sans Serif"/>
              </a:rPr>
              <a:t>Dispositivo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control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984093" y="3370355"/>
            <a:ext cx="695325" cy="189154"/>
          </a:xfrm>
          <a:prstGeom prst="rect">
            <a:avLst/>
          </a:prstGeom>
          <a:ln w="9525">
            <a:solidFill>
              <a:srgbClr val="000000"/>
            </a:solidFill>
          </a:ln>
        </p:spPr>
        <p:txBody>
          <a:bodyPr vert="horz" wrap="square" lIns="0" tIns="73025" rIns="0" bIns="0" rtlCol="0">
            <a:spAutoFit/>
          </a:bodyPr>
          <a:lstStyle/>
          <a:p>
            <a:pPr marL="175260">
              <a:spcBef>
                <a:spcPts val="575"/>
              </a:spcBef>
            </a:pPr>
            <a:r>
              <a:rPr sz="750" spc="5" dirty="0">
                <a:latin typeface="Microsoft Sans Serif"/>
                <a:cs typeface="Microsoft Sans Serif"/>
              </a:rPr>
              <a:t>Proceso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762311" y="4014888"/>
            <a:ext cx="82613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20" dirty="0">
                <a:latin typeface="Arial"/>
                <a:cs typeface="Arial"/>
              </a:rPr>
              <a:t>sobrecorriente</a:t>
            </a:r>
            <a:endParaRPr sz="85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958242" y="3963824"/>
            <a:ext cx="4090035" cy="57404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 algn="just">
              <a:lnSpc>
                <a:spcPct val="133300"/>
              </a:lnSpc>
              <a:spcBef>
                <a:spcPts val="90"/>
              </a:spcBef>
            </a:pPr>
            <a:r>
              <a:rPr sz="900" spc="-30" dirty="0">
                <a:latin typeface="Microsoft Sans Serif"/>
                <a:cs typeface="Microsoft Sans Serif"/>
              </a:rPr>
              <a:t>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exceso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corriente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nominal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conductor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 </a:t>
            </a:r>
            <a:r>
              <a:rPr sz="900" spc="-229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Una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sobrecorriente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puede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resultar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una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sobrecarga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,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cortocircuito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,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falla </a:t>
            </a:r>
            <a:r>
              <a:rPr sz="900" i="1" spc="-254" dirty="0">
                <a:latin typeface="Trebuchet MS"/>
                <a:cs typeface="Trebuchet MS"/>
              </a:rPr>
              <a:t>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</a:t>
            </a:r>
            <a:r>
              <a:rPr sz="900" i="1" u="sng" spc="-4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tierra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762462" y="4746408"/>
            <a:ext cx="63627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0" dirty="0">
                <a:latin typeface="Arial"/>
                <a:cs typeface="Arial"/>
              </a:rPr>
              <a:t>Sobrecarga</a:t>
            </a:r>
            <a:endParaRPr sz="85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958242" y="4698654"/>
            <a:ext cx="4164965" cy="568325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45"/>
              </a:spcBef>
            </a:pPr>
            <a:r>
              <a:rPr sz="800" spc="10" dirty="0">
                <a:latin typeface="Microsoft Sans Serif"/>
                <a:cs typeface="Microsoft Sans Serif"/>
              </a:rPr>
              <a:t>Puede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referirse</a:t>
            </a:r>
            <a:r>
              <a:rPr sz="800" dirty="0">
                <a:latin typeface="Microsoft Sans Serif"/>
                <a:cs typeface="Microsoft Sans Serif"/>
              </a:rPr>
              <a:t> a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condición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funcionamiento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superior</a:t>
            </a:r>
            <a:r>
              <a:rPr sz="800" dirty="0">
                <a:latin typeface="Microsoft Sans Serif"/>
                <a:cs typeface="Microsoft Sans Serif"/>
              </a:rPr>
              <a:t> a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capacidad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nominal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carga </a:t>
            </a:r>
            <a:r>
              <a:rPr sz="800" spc="30" dirty="0">
                <a:latin typeface="Microsoft Sans Serif"/>
                <a:cs typeface="Microsoft Sans Serif"/>
              </a:rPr>
              <a:t>completa </a:t>
            </a:r>
            <a:r>
              <a:rPr sz="800" spc="35" dirty="0">
                <a:latin typeface="Microsoft Sans Serif"/>
                <a:cs typeface="Microsoft Sans Serif"/>
              </a:rPr>
              <a:t>o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800" i="1" dirty="0">
                <a:latin typeface="Trebuchet MS"/>
                <a:cs typeface="Trebuchet MS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lo suficientemente alto </a:t>
            </a:r>
            <a:r>
              <a:rPr sz="800" spc="35" dirty="0">
                <a:latin typeface="Microsoft Sans Serif"/>
                <a:cs typeface="Microsoft Sans Serif"/>
              </a:rPr>
              <a:t>como </a:t>
            </a:r>
            <a:r>
              <a:rPr sz="800" spc="25" dirty="0">
                <a:latin typeface="Microsoft Sans Serif"/>
                <a:cs typeface="Microsoft Sans Serif"/>
              </a:rPr>
              <a:t>para </a:t>
            </a:r>
            <a:r>
              <a:rPr sz="800" spc="10" dirty="0">
                <a:latin typeface="Microsoft Sans Serif"/>
                <a:cs typeface="Microsoft Sans Serif"/>
              </a:rPr>
              <a:t>causar </a:t>
            </a:r>
            <a:r>
              <a:rPr sz="800" spc="30" dirty="0">
                <a:latin typeface="Microsoft Sans Serif"/>
                <a:cs typeface="Microsoft Sans Serif"/>
              </a:rPr>
              <a:t>daño </a:t>
            </a:r>
            <a:r>
              <a:rPr sz="800" dirty="0">
                <a:latin typeface="Microsoft Sans Serif"/>
                <a:cs typeface="Microsoft Sans Serif"/>
              </a:rPr>
              <a:t>si </a:t>
            </a:r>
            <a:r>
              <a:rPr sz="800" spc="15" dirty="0">
                <a:latin typeface="Microsoft Sans Serif"/>
                <a:cs typeface="Microsoft Sans Serif"/>
              </a:rPr>
              <a:t>está 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presente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tiempo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suficiente.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Corto</a:t>
            </a:r>
            <a:r>
              <a:rPr sz="8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circuitos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fallas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tierra</a:t>
            </a:r>
            <a:r>
              <a:rPr sz="800" i="1" spc="-35" dirty="0">
                <a:latin typeface="Trebuchet MS"/>
                <a:cs typeface="Trebuchet MS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son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sobrecargas.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762462" y="5477928"/>
            <a:ext cx="105029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5" dirty="0">
                <a:latin typeface="Arial"/>
                <a:cs typeface="Arial"/>
              </a:rPr>
              <a:t>Relé</a:t>
            </a:r>
            <a:r>
              <a:rPr sz="850" b="1" spc="-4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sobrecarga</a:t>
            </a:r>
            <a:endParaRPr sz="850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12023677" y="5621437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71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7958241" y="5432606"/>
            <a:ext cx="4078604" cy="385445"/>
          </a:xfrm>
          <a:prstGeom prst="rect">
            <a:avLst/>
          </a:prstGeom>
        </p:spPr>
        <p:txBody>
          <a:bodyPr vert="horz" wrap="square" lIns="0" tIns="51435" rIns="0" bIns="0" rtlCol="0">
            <a:spAutoFit/>
          </a:bodyPr>
          <a:lstStyle/>
          <a:p>
            <a:pPr marL="12700">
              <a:spcBef>
                <a:spcPts val="405"/>
              </a:spcBef>
            </a:pP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utilizado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proteger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65" dirty="0">
                <a:latin typeface="Microsoft Sans Serif"/>
                <a:cs typeface="Microsoft Sans Serif"/>
              </a:rPr>
              <a:t>motor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daños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resultantes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endParaRPr sz="900">
              <a:latin typeface="Microsoft Sans Serif"/>
              <a:cs typeface="Microsoft Sans Serif"/>
            </a:endParaRPr>
          </a:p>
          <a:p>
            <a:pPr marL="12700">
              <a:spcBef>
                <a:spcPts val="360"/>
              </a:spcBef>
            </a:pP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sobrecarga.</a:t>
            </a:r>
            <a:endParaRPr sz="9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95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1485293" y="6300580"/>
            <a:ext cx="617220" cy="212238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12700">
              <a:spcBef>
                <a:spcPts val="375"/>
              </a:spcBef>
            </a:pPr>
            <a:r>
              <a:rPr sz="500" spc="20" dirty="0">
                <a:latin typeface="Microsoft Sans Serif"/>
                <a:cs typeface="Microsoft Sans Serif"/>
              </a:rPr>
              <a:t>Automático/Manual</a:t>
            </a:r>
            <a:endParaRPr sz="500">
              <a:latin typeface="Microsoft Sans Serif"/>
              <a:cs typeface="Microsoft Sans Serif"/>
            </a:endParaRPr>
          </a:p>
          <a:p>
            <a:pPr marL="50800">
              <a:spcBef>
                <a:spcPts val="220"/>
              </a:spcBef>
            </a:pPr>
            <a:r>
              <a:rPr sz="400" spc="5" dirty="0">
                <a:latin typeface="Microsoft Sans Serif"/>
                <a:cs typeface="Microsoft Sans Serif"/>
              </a:rPr>
              <a:t>Restablecer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5" dirty="0">
                <a:latin typeface="Microsoft Sans Serif"/>
                <a:cs typeface="Microsoft Sans Serif"/>
              </a:rPr>
              <a:t>selección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1336221" y="6859331"/>
            <a:ext cx="7118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900" spc="-7" baseline="18518" dirty="0">
                <a:latin typeface="Microsoft Sans Serif"/>
                <a:cs typeface="Microsoft Sans Serif"/>
              </a:rPr>
              <a:t>+</a:t>
            </a:r>
            <a:r>
              <a:rPr sz="550" spc="-5" dirty="0">
                <a:latin typeface="Microsoft Sans Serif"/>
                <a:cs typeface="Microsoft Sans Serif"/>
              </a:rPr>
              <a:t>15%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ajuste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-30" dirty="0">
                <a:latin typeface="Microsoft Sans Serif"/>
                <a:cs typeface="Microsoft Sans Serif"/>
              </a:rPr>
              <a:t>FLA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537892" y="6994353"/>
            <a:ext cx="42100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20" dirty="0">
                <a:latin typeface="Microsoft Sans Serif"/>
                <a:cs typeface="Microsoft Sans Serif"/>
              </a:rPr>
              <a:t>Botón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Detener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145254" y="7169333"/>
            <a:ext cx="71501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400" spc="15" dirty="0">
                <a:latin typeface="Microsoft Sans Serif"/>
                <a:cs typeface="Microsoft Sans Serif"/>
              </a:rPr>
              <a:t>Indicador </a:t>
            </a:r>
            <a:r>
              <a:rPr sz="400" spc="10" dirty="0">
                <a:latin typeface="Microsoft Sans Serif"/>
                <a:cs typeface="Microsoft Sans Serif"/>
              </a:rPr>
              <a:t>de </a:t>
            </a:r>
            <a:r>
              <a:rPr sz="400" spc="20" dirty="0">
                <a:latin typeface="Microsoft Sans Serif"/>
                <a:cs typeface="Microsoft Sans Serif"/>
              </a:rPr>
              <a:t>interruptor </a:t>
            </a:r>
            <a:r>
              <a:rPr sz="400" spc="10" dirty="0">
                <a:latin typeface="Microsoft Sans Serif"/>
                <a:cs typeface="Microsoft Sans Serif"/>
              </a:rPr>
              <a:t>de </a:t>
            </a:r>
            <a:r>
              <a:rPr sz="400" spc="1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posición</a:t>
            </a:r>
            <a:r>
              <a:rPr sz="400" spc="-15" dirty="0">
                <a:latin typeface="Microsoft Sans Serif"/>
                <a:cs typeface="Microsoft Sans Serif"/>
              </a:rPr>
              <a:t> </a:t>
            </a:r>
            <a:r>
              <a:rPr sz="400" dirty="0">
                <a:latin typeface="Microsoft Sans Serif"/>
                <a:cs typeface="Microsoft Sans Serif"/>
              </a:rPr>
              <a:t>y</a:t>
            </a:r>
            <a:r>
              <a:rPr sz="400" spc="-15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función</a:t>
            </a:r>
            <a:r>
              <a:rPr sz="400" spc="-1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10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prueba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1075871" y="7367331"/>
            <a:ext cx="37782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15" dirty="0">
                <a:latin typeface="Microsoft Sans Serif"/>
                <a:cs typeface="Microsoft Sans Serif"/>
              </a:rPr>
              <a:t>Botón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5" dirty="0">
                <a:latin typeface="Microsoft Sans Serif"/>
                <a:cs typeface="Microsoft Sans Serif"/>
              </a:rPr>
              <a:t>prueba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586736" y="7403365"/>
            <a:ext cx="809625" cy="171842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>
              <a:spcBef>
                <a:spcPts val="160"/>
              </a:spcBef>
            </a:pPr>
            <a:r>
              <a:rPr sz="350" spc="5" dirty="0">
                <a:latin typeface="Microsoft Sans Serif"/>
                <a:cs typeface="Microsoft Sans Serif"/>
              </a:rPr>
              <a:t>Restablecimiento</a:t>
            </a:r>
            <a:r>
              <a:rPr sz="350" spc="-10" dirty="0">
                <a:latin typeface="Microsoft Sans Serif"/>
                <a:cs typeface="Microsoft Sans Serif"/>
              </a:rPr>
              <a:t> </a:t>
            </a:r>
            <a:r>
              <a:rPr sz="350" spc="15" dirty="0">
                <a:latin typeface="Microsoft Sans Serif"/>
                <a:cs typeface="Microsoft Sans Serif"/>
              </a:rPr>
              <a:t>manual/automático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100"/>
              </a:spcBef>
            </a:pPr>
            <a:r>
              <a:rPr sz="550" spc="5" dirty="0">
                <a:latin typeface="Microsoft Sans Serif"/>
                <a:cs typeface="Microsoft Sans Serif"/>
              </a:rPr>
              <a:t>Selector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846551" y="7512768"/>
            <a:ext cx="69024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5" dirty="0">
                <a:latin typeface="Microsoft Sans Serif"/>
                <a:cs typeface="Microsoft Sans Serif"/>
              </a:rPr>
              <a:t>Dial</a:t>
            </a:r>
            <a:r>
              <a:rPr sz="400" spc="-2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15" dirty="0">
                <a:latin typeface="Microsoft Sans Serif"/>
                <a:cs typeface="Microsoft Sans Serif"/>
              </a:rPr>
              <a:t>configuración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actual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288419" y="7589581"/>
            <a:ext cx="43180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5" dirty="0">
                <a:latin typeface="Microsoft Sans Serif"/>
                <a:cs typeface="Microsoft Sans Serif"/>
              </a:rPr>
              <a:t>Botón</a:t>
            </a:r>
            <a:r>
              <a:rPr sz="400" spc="-25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</a:t>
            </a:r>
            <a:r>
              <a:rPr sz="400" spc="-2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reinicio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126343" y="7680119"/>
            <a:ext cx="1015365" cy="29400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29209">
              <a:spcBef>
                <a:spcPts val="440"/>
              </a:spcBef>
            </a:pPr>
            <a:r>
              <a:rPr sz="700" spc="25" dirty="0">
                <a:latin typeface="Microsoft Sans Serif"/>
                <a:cs typeface="Microsoft Sans Serif"/>
              </a:rPr>
              <a:t>Ambiente</a:t>
            </a:r>
            <a:r>
              <a:rPr sz="700" spc="-3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compensado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270"/>
              </a:spcBef>
            </a:pPr>
            <a:r>
              <a:rPr sz="550" spc="-10" dirty="0">
                <a:latin typeface="Microsoft Sans Serif"/>
                <a:cs typeface="Microsoft Sans Serif"/>
              </a:rPr>
              <a:t>Relé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sobrecarga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bimetálico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994876" y="7803772"/>
            <a:ext cx="12115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latin typeface="Microsoft Sans Serif"/>
                <a:cs typeface="Microsoft Sans Serif"/>
              </a:rPr>
              <a:t>Relé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sobrecarga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estado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sólido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373643" y="1254362"/>
            <a:ext cx="944880" cy="1552575"/>
            <a:chOff x="3319043" y="1254361"/>
            <a:chExt cx="944880" cy="1552575"/>
          </a:xfrm>
        </p:grpSpPr>
        <p:sp>
          <p:nvSpPr>
            <p:cNvPr id="3" name="object 3"/>
            <p:cNvSpPr/>
            <p:nvPr/>
          </p:nvSpPr>
          <p:spPr>
            <a:xfrm>
              <a:off x="3321329" y="1265745"/>
              <a:ext cx="931544" cy="1538605"/>
            </a:xfrm>
            <a:custGeom>
              <a:avLst/>
              <a:gdLst/>
              <a:ahLst/>
              <a:cxnLst/>
              <a:rect l="l" t="t" r="r" b="b"/>
              <a:pathLst>
                <a:path w="931545" h="1538605">
                  <a:moveTo>
                    <a:pt x="931087" y="0"/>
                  </a:moveTo>
                  <a:lnTo>
                    <a:pt x="0" y="0"/>
                  </a:lnTo>
                  <a:lnTo>
                    <a:pt x="0" y="1538566"/>
                  </a:lnTo>
                  <a:lnTo>
                    <a:pt x="931087" y="1538566"/>
                  </a:lnTo>
                  <a:lnTo>
                    <a:pt x="931087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321329" y="1265745"/>
              <a:ext cx="931544" cy="1538605"/>
            </a:xfrm>
            <a:custGeom>
              <a:avLst/>
              <a:gdLst/>
              <a:ahLst/>
              <a:cxnLst/>
              <a:rect l="l" t="t" r="r" b="b"/>
              <a:pathLst>
                <a:path w="931545" h="1538605">
                  <a:moveTo>
                    <a:pt x="931087" y="1538566"/>
                  </a:moveTo>
                  <a:lnTo>
                    <a:pt x="0" y="1538566"/>
                  </a:lnTo>
                  <a:lnTo>
                    <a:pt x="0" y="0"/>
                  </a:lnTo>
                  <a:lnTo>
                    <a:pt x="931087" y="0"/>
                  </a:lnTo>
                  <a:lnTo>
                    <a:pt x="931087" y="1538566"/>
                  </a:lnTo>
                  <a:close/>
                </a:path>
              </a:pathLst>
            </a:custGeom>
            <a:ln w="4572">
              <a:solidFill>
                <a:srgbClr val="9998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321328" y="1266063"/>
              <a:ext cx="934085" cy="1541145"/>
            </a:xfrm>
            <a:custGeom>
              <a:avLst/>
              <a:gdLst/>
              <a:ahLst/>
              <a:cxnLst/>
              <a:rect l="l" t="t" r="r" b="b"/>
              <a:pathLst>
                <a:path w="934085" h="1541145">
                  <a:moveTo>
                    <a:pt x="45237" y="380"/>
                  </a:moveTo>
                  <a:lnTo>
                    <a:pt x="45237" y="1539049"/>
                  </a:lnTo>
                </a:path>
                <a:path w="934085" h="1541145">
                  <a:moveTo>
                    <a:pt x="88430" y="0"/>
                  </a:moveTo>
                  <a:lnTo>
                    <a:pt x="88430" y="1540713"/>
                  </a:lnTo>
                </a:path>
                <a:path w="934085" h="1541145">
                  <a:moveTo>
                    <a:pt x="117233" y="1537398"/>
                  </a:moveTo>
                  <a:lnTo>
                    <a:pt x="117233" y="0"/>
                  </a:lnTo>
                </a:path>
                <a:path w="934085" h="1541145">
                  <a:moveTo>
                    <a:pt x="405244" y="0"/>
                  </a:moveTo>
                  <a:lnTo>
                    <a:pt x="405244" y="1540713"/>
                  </a:lnTo>
                </a:path>
                <a:path w="934085" h="1541145">
                  <a:moveTo>
                    <a:pt x="549236" y="1537398"/>
                  </a:moveTo>
                  <a:lnTo>
                    <a:pt x="549236" y="0"/>
                  </a:lnTo>
                </a:path>
                <a:path w="934085" h="1541145">
                  <a:moveTo>
                    <a:pt x="635635" y="0"/>
                  </a:moveTo>
                  <a:lnTo>
                    <a:pt x="635635" y="1539036"/>
                  </a:lnTo>
                </a:path>
                <a:path w="934085" h="1541145">
                  <a:moveTo>
                    <a:pt x="693229" y="1537030"/>
                  </a:moveTo>
                  <a:lnTo>
                    <a:pt x="693229" y="0"/>
                  </a:lnTo>
                </a:path>
                <a:path w="934085" h="1541145">
                  <a:moveTo>
                    <a:pt x="750836" y="0"/>
                  </a:moveTo>
                  <a:lnTo>
                    <a:pt x="750836" y="1540713"/>
                  </a:lnTo>
                </a:path>
                <a:path w="934085" h="1541145">
                  <a:moveTo>
                    <a:pt x="808443" y="1537398"/>
                  </a:moveTo>
                  <a:lnTo>
                    <a:pt x="808443" y="0"/>
                  </a:lnTo>
                </a:path>
                <a:path w="934085" h="1541145">
                  <a:moveTo>
                    <a:pt x="844435" y="0"/>
                  </a:moveTo>
                  <a:lnTo>
                    <a:pt x="844435" y="1539049"/>
                  </a:lnTo>
                </a:path>
                <a:path w="934085" h="1541145">
                  <a:moveTo>
                    <a:pt x="880427" y="1537398"/>
                  </a:moveTo>
                  <a:lnTo>
                    <a:pt x="880427" y="0"/>
                  </a:lnTo>
                </a:path>
                <a:path w="934085" h="1541145">
                  <a:moveTo>
                    <a:pt x="930275" y="1482877"/>
                  </a:moveTo>
                  <a:lnTo>
                    <a:pt x="0" y="1482877"/>
                  </a:lnTo>
                </a:path>
                <a:path w="934085" h="1541145">
                  <a:moveTo>
                    <a:pt x="0" y="1353286"/>
                  </a:moveTo>
                  <a:lnTo>
                    <a:pt x="930275" y="1353286"/>
                  </a:lnTo>
                </a:path>
                <a:path w="934085" h="1541145">
                  <a:moveTo>
                    <a:pt x="930275" y="1209281"/>
                  </a:moveTo>
                  <a:lnTo>
                    <a:pt x="0" y="1209281"/>
                  </a:lnTo>
                </a:path>
                <a:path w="934085" h="1541145">
                  <a:moveTo>
                    <a:pt x="0" y="1151674"/>
                  </a:moveTo>
                  <a:lnTo>
                    <a:pt x="933551" y="1151674"/>
                  </a:lnTo>
                </a:path>
                <a:path w="934085" h="1541145">
                  <a:moveTo>
                    <a:pt x="930275" y="1122870"/>
                  </a:moveTo>
                  <a:lnTo>
                    <a:pt x="0" y="1122870"/>
                  </a:lnTo>
                </a:path>
                <a:path w="934085" h="1541145">
                  <a:moveTo>
                    <a:pt x="0" y="1094066"/>
                  </a:moveTo>
                  <a:lnTo>
                    <a:pt x="930275" y="1094066"/>
                  </a:lnTo>
                </a:path>
                <a:path w="934085" h="1541145">
                  <a:moveTo>
                    <a:pt x="930275" y="950074"/>
                  </a:moveTo>
                  <a:lnTo>
                    <a:pt x="0" y="950074"/>
                  </a:lnTo>
                </a:path>
                <a:path w="934085" h="1541145">
                  <a:moveTo>
                    <a:pt x="0" y="892479"/>
                  </a:moveTo>
                  <a:lnTo>
                    <a:pt x="930275" y="892479"/>
                  </a:lnTo>
                </a:path>
                <a:path w="934085" h="1541145">
                  <a:moveTo>
                    <a:pt x="930275" y="863676"/>
                  </a:moveTo>
                  <a:lnTo>
                    <a:pt x="0" y="863676"/>
                  </a:lnTo>
                </a:path>
                <a:path w="934085" h="1541145">
                  <a:moveTo>
                    <a:pt x="0" y="834872"/>
                  </a:moveTo>
                  <a:lnTo>
                    <a:pt x="930275" y="834872"/>
                  </a:lnTo>
                </a:path>
                <a:path w="934085" h="1541145">
                  <a:moveTo>
                    <a:pt x="930275" y="806068"/>
                  </a:moveTo>
                  <a:lnTo>
                    <a:pt x="0" y="806068"/>
                  </a:lnTo>
                </a:path>
                <a:path w="934085" h="1541145">
                  <a:moveTo>
                    <a:pt x="0" y="662076"/>
                  </a:moveTo>
                  <a:lnTo>
                    <a:pt x="930275" y="662076"/>
                  </a:lnTo>
                </a:path>
                <a:path w="934085" h="1541145">
                  <a:moveTo>
                    <a:pt x="930275" y="518083"/>
                  </a:moveTo>
                  <a:lnTo>
                    <a:pt x="0" y="518083"/>
                  </a:lnTo>
                </a:path>
                <a:path w="934085" h="1541145">
                  <a:moveTo>
                    <a:pt x="0" y="446074"/>
                  </a:moveTo>
                  <a:lnTo>
                    <a:pt x="930275" y="446074"/>
                  </a:lnTo>
                </a:path>
                <a:path w="934085" h="1541145">
                  <a:moveTo>
                    <a:pt x="930275" y="402869"/>
                  </a:moveTo>
                  <a:lnTo>
                    <a:pt x="0" y="402869"/>
                  </a:lnTo>
                </a:path>
                <a:path w="934085" h="1541145">
                  <a:moveTo>
                    <a:pt x="0" y="374078"/>
                  </a:moveTo>
                  <a:lnTo>
                    <a:pt x="930275" y="374078"/>
                  </a:lnTo>
                </a:path>
                <a:path w="934085" h="1541145">
                  <a:moveTo>
                    <a:pt x="930275" y="273265"/>
                  </a:moveTo>
                  <a:lnTo>
                    <a:pt x="0" y="273265"/>
                  </a:lnTo>
                </a:path>
                <a:path w="934085" h="1541145">
                  <a:moveTo>
                    <a:pt x="0" y="172478"/>
                  </a:moveTo>
                  <a:lnTo>
                    <a:pt x="930275" y="172478"/>
                  </a:lnTo>
                </a:path>
                <a:path w="934085" h="1541145">
                  <a:moveTo>
                    <a:pt x="930275" y="100469"/>
                  </a:moveTo>
                  <a:lnTo>
                    <a:pt x="0" y="100469"/>
                  </a:lnTo>
                </a:path>
              </a:pathLst>
            </a:custGeom>
            <a:ln w="4572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438843" y="1267162"/>
              <a:ext cx="812165" cy="1257300"/>
            </a:xfrm>
            <a:custGeom>
              <a:avLst/>
              <a:gdLst/>
              <a:ahLst/>
              <a:cxnLst/>
              <a:rect l="l" t="t" r="r" b="b"/>
              <a:pathLst>
                <a:path w="812164" h="1257300">
                  <a:moveTo>
                    <a:pt x="811834" y="1256906"/>
                  </a:moveTo>
                  <a:lnTo>
                    <a:pt x="761997" y="1240356"/>
                  </a:lnTo>
                  <a:lnTo>
                    <a:pt x="714545" y="1221141"/>
                  </a:lnTo>
                  <a:lnTo>
                    <a:pt x="669288" y="1199509"/>
                  </a:lnTo>
                  <a:lnTo>
                    <a:pt x="626038" y="1175707"/>
                  </a:lnTo>
                  <a:lnTo>
                    <a:pt x="584607" y="1149984"/>
                  </a:lnTo>
                  <a:lnTo>
                    <a:pt x="544806" y="1122588"/>
                  </a:lnTo>
                  <a:lnTo>
                    <a:pt x="506447" y="1093766"/>
                  </a:lnTo>
                  <a:lnTo>
                    <a:pt x="469340" y="1063768"/>
                  </a:lnTo>
                  <a:lnTo>
                    <a:pt x="433298" y="1032840"/>
                  </a:lnTo>
                  <a:lnTo>
                    <a:pt x="398567" y="1000228"/>
                  </a:lnTo>
                  <a:lnTo>
                    <a:pt x="365669" y="965288"/>
                  </a:lnTo>
                  <a:lnTo>
                    <a:pt x="334548" y="928184"/>
                  </a:lnTo>
                  <a:lnTo>
                    <a:pt x="305144" y="889076"/>
                  </a:lnTo>
                  <a:lnTo>
                    <a:pt x="277399" y="848126"/>
                  </a:lnTo>
                  <a:lnTo>
                    <a:pt x="251256" y="805497"/>
                  </a:lnTo>
                  <a:lnTo>
                    <a:pt x="221740" y="762439"/>
                  </a:lnTo>
                  <a:lnTo>
                    <a:pt x="194513" y="718088"/>
                  </a:lnTo>
                  <a:lnTo>
                    <a:pt x="169485" y="672594"/>
                  </a:lnTo>
                  <a:lnTo>
                    <a:pt x="146568" y="626107"/>
                  </a:lnTo>
                  <a:lnTo>
                    <a:pt x="125672" y="578778"/>
                  </a:lnTo>
                  <a:lnTo>
                    <a:pt x="106707" y="530758"/>
                  </a:lnTo>
                  <a:lnTo>
                    <a:pt x="89584" y="482198"/>
                  </a:lnTo>
                  <a:lnTo>
                    <a:pt x="74214" y="433247"/>
                  </a:lnTo>
                  <a:lnTo>
                    <a:pt x="60508" y="384057"/>
                  </a:lnTo>
                  <a:lnTo>
                    <a:pt x="48375" y="334779"/>
                  </a:lnTo>
                  <a:lnTo>
                    <a:pt x="37726" y="285562"/>
                  </a:lnTo>
                  <a:lnTo>
                    <a:pt x="28472" y="236558"/>
                  </a:lnTo>
                  <a:lnTo>
                    <a:pt x="20524" y="187918"/>
                  </a:lnTo>
                  <a:lnTo>
                    <a:pt x="13792" y="139791"/>
                  </a:lnTo>
                  <a:lnTo>
                    <a:pt x="8187" y="92328"/>
                  </a:lnTo>
                  <a:lnTo>
                    <a:pt x="3619" y="45681"/>
                  </a:lnTo>
                  <a:lnTo>
                    <a:pt x="0" y="0"/>
                  </a:lnTo>
                </a:path>
                <a:path w="812164" h="1257300">
                  <a:moveTo>
                    <a:pt x="811834" y="1063536"/>
                  </a:moveTo>
                  <a:lnTo>
                    <a:pt x="754460" y="1044610"/>
                  </a:lnTo>
                  <a:lnTo>
                    <a:pt x="699892" y="1023685"/>
                  </a:lnTo>
                  <a:lnTo>
                    <a:pt x="648058" y="1000883"/>
                  </a:lnTo>
                  <a:lnTo>
                    <a:pt x="598886" y="976325"/>
                  </a:lnTo>
                  <a:lnTo>
                    <a:pt x="552303" y="950135"/>
                  </a:lnTo>
                  <a:lnTo>
                    <a:pt x="508238" y="922434"/>
                  </a:lnTo>
                  <a:lnTo>
                    <a:pt x="466617" y="893345"/>
                  </a:lnTo>
                  <a:lnTo>
                    <a:pt x="427370" y="862989"/>
                  </a:lnTo>
                  <a:lnTo>
                    <a:pt x="390424" y="831491"/>
                  </a:lnTo>
                  <a:lnTo>
                    <a:pt x="355707" y="798970"/>
                  </a:lnTo>
                  <a:lnTo>
                    <a:pt x="323147" y="765551"/>
                  </a:lnTo>
                  <a:lnTo>
                    <a:pt x="292671" y="731354"/>
                  </a:lnTo>
                  <a:lnTo>
                    <a:pt x="251174" y="679491"/>
                  </a:lnTo>
                  <a:lnTo>
                    <a:pt x="213867" y="626588"/>
                  </a:lnTo>
                  <a:lnTo>
                    <a:pt x="180515" y="573044"/>
                  </a:lnTo>
                  <a:lnTo>
                    <a:pt x="150883" y="519257"/>
                  </a:lnTo>
                  <a:lnTo>
                    <a:pt x="124736" y="465627"/>
                  </a:lnTo>
                  <a:lnTo>
                    <a:pt x="101839" y="412552"/>
                  </a:lnTo>
                  <a:lnTo>
                    <a:pt x="81958" y="360430"/>
                  </a:lnTo>
                  <a:lnTo>
                    <a:pt x="64858" y="309660"/>
                  </a:lnTo>
                  <a:lnTo>
                    <a:pt x="50305" y="260641"/>
                  </a:lnTo>
                  <a:lnTo>
                    <a:pt x="38062" y="213771"/>
                  </a:lnTo>
                  <a:lnTo>
                    <a:pt x="27897" y="169448"/>
                  </a:lnTo>
                  <a:lnTo>
                    <a:pt x="19573" y="128072"/>
                  </a:lnTo>
                  <a:lnTo>
                    <a:pt x="12856" y="90040"/>
                  </a:lnTo>
                  <a:lnTo>
                    <a:pt x="3304" y="25605"/>
                  </a:lnTo>
                  <a:lnTo>
                    <a:pt x="0" y="0"/>
                  </a:lnTo>
                </a:path>
                <a:path w="812164" h="1257300">
                  <a:moveTo>
                    <a:pt x="811834" y="966863"/>
                  </a:moveTo>
                  <a:lnTo>
                    <a:pt x="755395" y="955477"/>
                  </a:lnTo>
                  <a:lnTo>
                    <a:pt x="701657" y="941913"/>
                  </a:lnTo>
                  <a:lnTo>
                    <a:pt x="650553" y="926292"/>
                  </a:lnTo>
                  <a:lnTo>
                    <a:pt x="602016" y="908731"/>
                  </a:lnTo>
                  <a:lnTo>
                    <a:pt x="555979" y="889348"/>
                  </a:lnTo>
                  <a:lnTo>
                    <a:pt x="512374" y="868263"/>
                  </a:lnTo>
                  <a:lnTo>
                    <a:pt x="471134" y="845595"/>
                  </a:lnTo>
                  <a:lnTo>
                    <a:pt x="432193" y="821461"/>
                  </a:lnTo>
                  <a:lnTo>
                    <a:pt x="375633" y="773818"/>
                  </a:lnTo>
                  <a:lnTo>
                    <a:pt x="324308" y="725237"/>
                  </a:lnTo>
                  <a:lnTo>
                    <a:pt x="277962" y="675993"/>
                  </a:lnTo>
                  <a:lnTo>
                    <a:pt x="236339" y="626362"/>
                  </a:lnTo>
                  <a:lnTo>
                    <a:pt x="199185" y="576619"/>
                  </a:lnTo>
                  <a:lnTo>
                    <a:pt x="166244" y="527040"/>
                  </a:lnTo>
                  <a:lnTo>
                    <a:pt x="137260" y="477900"/>
                  </a:lnTo>
                  <a:lnTo>
                    <a:pt x="111979" y="429475"/>
                  </a:lnTo>
                  <a:lnTo>
                    <a:pt x="90143" y="382041"/>
                  </a:lnTo>
                  <a:lnTo>
                    <a:pt x="71499" y="335872"/>
                  </a:lnTo>
                  <a:lnTo>
                    <a:pt x="55790" y="291244"/>
                  </a:lnTo>
                  <a:lnTo>
                    <a:pt x="42761" y="248433"/>
                  </a:lnTo>
                  <a:lnTo>
                    <a:pt x="32157" y="207714"/>
                  </a:lnTo>
                  <a:lnTo>
                    <a:pt x="23722" y="169363"/>
                  </a:lnTo>
                  <a:lnTo>
                    <a:pt x="12337" y="100866"/>
                  </a:lnTo>
                  <a:lnTo>
                    <a:pt x="6563" y="45146"/>
                  </a:lnTo>
                  <a:lnTo>
                    <a:pt x="5141" y="22766"/>
                  </a:lnTo>
                  <a:lnTo>
                    <a:pt x="4356" y="4406"/>
                  </a:lnTo>
                </a:path>
              </a:pathLst>
            </a:custGeom>
            <a:ln w="256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7970751" y="4608579"/>
            <a:ext cx="632460" cy="1313815"/>
            <a:chOff x="2916151" y="4608578"/>
            <a:chExt cx="632460" cy="1313815"/>
          </a:xfrm>
        </p:grpSpPr>
        <p:sp>
          <p:nvSpPr>
            <p:cNvPr id="8" name="object 8"/>
            <p:cNvSpPr/>
            <p:nvPr/>
          </p:nvSpPr>
          <p:spPr>
            <a:xfrm>
              <a:off x="3008958" y="4610873"/>
              <a:ext cx="537210" cy="1309370"/>
            </a:xfrm>
            <a:custGeom>
              <a:avLst/>
              <a:gdLst/>
              <a:ahLst/>
              <a:cxnLst/>
              <a:rect l="l" t="t" r="r" b="b"/>
              <a:pathLst>
                <a:path w="537210" h="1309370">
                  <a:moveTo>
                    <a:pt x="0" y="0"/>
                  </a:moveTo>
                  <a:lnTo>
                    <a:pt x="0" y="1308963"/>
                  </a:lnTo>
                  <a:lnTo>
                    <a:pt x="536752" y="1245857"/>
                  </a:lnTo>
                  <a:lnTo>
                    <a:pt x="536752" y="50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18433" y="4610861"/>
              <a:ext cx="90805" cy="1309370"/>
            </a:xfrm>
            <a:custGeom>
              <a:avLst/>
              <a:gdLst/>
              <a:ahLst/>
              <a:cxnLst/>
              <a:rect l="l" t="t" r="r" b="b"/>
              <a:pathLst>
                <a:path w="90805" h="1309370">
                  <a:moveTo>
                    <a:pt x="90525" y="0"/>
                  </a:moveTo>
                  <a:lnTo>
                    <a:pt x="0" y="26517"/>
                  </a:lnTo>
                  <a:lnTo>
                    <a:pt x="0" y="1265986"/>
                  </a:lnTo>
                  <a:lnTo>
                    <a:pt x="90525" y="1308976"/>
                  </a:lnTo>
                  <a:lnTo>
                    <a:pt x="90525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09925" y="4611585"/>
              <a:ext cx="421640" cy="1307465"/>
            </a:xfrm>
            <a:custGeom>
              <a:avLst/>
              <a:gdLst/>
              <a:ahLst/>
              <a:cxnLst/>
              <a:rect l="l" t="t" r="r" b="b"/>
              <a:pathLst>
                <a:path w="421639" h="1307464">
                  <a:moveTo>
                    <a:pt x="10795" y="1562"/>
                  </a:moveTo>
                  <a:lnTo>
                    <a:pt x="0" y="0"/>
                  </a:lnTo>
                  <a:lnTo>
                    <a:pt x="0" y="1307338"/>
                  </a:lnTo>
                  <a:lnTo>
                    <a:pt x="10795" y="1306766"/>
                  </a:lnTo>
                  <a:lnTo>
                    <a:pt x="10795" y="1562"/>
                  </a:lnTo>
                  <a:close/>
                </a:path>
                <a:path w="421639" h="1307464">
                  <a:moveTo>
                    <a:pt x="421424" y="39662"/>
                  </a:moveTo>
                  <a:lnTo>
                    <a:pt x="410641" y="38112"/>
                  </a:lnTo>
                  <a:lnTo>
                    <a:pt x="410641" y="1259255"/>
                  </a:lnTo>
                  <a:lnTo>
                    <a:pt x="421424" y="1258671"/>
                  </a:lnTo>
                  <a:lnTo>
                    <a:pt x="421424" y="39662"/>
                  </a:lnTo>
                  <a:close/>
                </a:path>
              </a:pathLst>
            </a:custGeom>
            <a:solidFill>
              <a:srgbClr val="CDCD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155581" y="4625364"/>
              <a:ext cx="389890" cy="1275080"/>
            </a:xfrm>
            <a:custGeom>
              <a:avLst/>
              <a:gdLst/>
              <a:ahLst/>
              <a:cxnLst/>
              <a:rect l="l" t="t" r="r" b="b"/>
              <a:pathLst>
                <a:path w="389889" h="1275079">
                  <a:moveTo>
                    <a:pt x="10782" y="1562"/>
                  </a:moveTo>
                  <a:lnTo>
                    <a:pt x="0" y="0"/>
                  </a:lnTo>
                  <a:lnTo>
                    <a:pt x="0" y="1274546"/>
                  </a:lnTo>
                  <a:lnTo>
                    <a:pt x="10782" y="1273937"/>
                  </a:lnTo>
                  <a:lnTo>
                    <a:pt x="10782" y="1562"/>
                  </a:lnTo>
                  <a:close/>
                </a:path>
                <a:path w="389889" h="1275079">
                  <a:moveTo>
                    <a:pt x="389674" y="36487"/>
                  </a:moveTo>
                  <a:lnTo>
                    <a:pt x="378879" y="34912"/>
                  </a:lnTo>
                  <a:lnTo>
                    <a:pt x="378879" y="1232369"/>
                  </a:lnTo>
                  <a:lnTo>
                    <a:pt x="389674" y="1231798"/>
                  </a:lnTo>
                  <a:lnTo>
                    <a:pt x="389674" y="36487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260878" y="4851351"/>
              <a:ext cx="59055" cy="121285"/>
            </a:xfrm>
            <a:custGeom>
              <a:avLst/>
              <a:gdLst/>
              <a:ahLst/>
              <a:cxnLst/>
              <a:rect l="l" t="t" r="r" b="b"/>
              <a:pathLst>
                <a:path w="59054" h="121285">
                  <a:moveTo>
                    <a:pt x="0" y="0"/>
                  </a:moveTo>
                  <a:lnTo>
                    <a:pt x="0" y="118414"/>
                  </a:lnTo>
                  <a:lnTo>
                    <a:pt x="58991" y="120700"/>
                  </a:lnTo>
                  <a:lnTo>
                    <a:pt x="58991" y="3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008961" y="4610864"/>
              <a:ext cx="537210" cy="1309370"/>
            </a:xfrm>
            <a:custGeom>
              <a:avLst/>
              <a:gdLst/>
              <a:ahLst/>
              <a:cxnLst/>
              <a:rect l="l" t="t" r="r" b="b"/>
              <a:pathLst>
                <a:path w="537210" h="1309370">
                  <a:moveTo>
                    <a:pt x="251917" y="358901"/>
                  </a:moveTo>
                  <a:lnTo>
                    <a:pt x="251917" y="240487"/>
                  </a:lnTo>
                  <a:lnTo>
                    <a:pt x="310908" y="243687"/>
                  </a:lnTo>
                  <a:lnTo>
                    <a:pt x="310908" y="361187"/>
                  </a:lnTo>
                  <a:lnTo>
                    <a:pt x="251917" y="358901"/>
                  </a:lnTo>
                  <a:close/>
                </a:path>
                <a:path w="537210" h="1309370">
                  <a:moveTo>
                    <a:pt x="536752" y="1245870"/>
                  </a:moveTo>
                  <a:lnTo>
                    <a:pt x="536752" y="50279"/>
                  </a:lnTo>
                  <a:lnTo>
                    <a:pt x="0" y="0"/>
                  </a:lnTo>
                  <a:lnTo>
                    <a:pt x="0" y="1308976"/>
                  </a:lnTo>
                  <a:lnTo>
                    <a:pt x="536752" y="1245870"/>
                  </a:lnTo>
                  <a:close/>
                </a:path>
                <a:path w="537210" h="1309370">
                  <a:moveTo>
                    <a:pt x="157746" y="15557"/>
                  </a:moveTo>
                  <a:lnTo>
                    <a:pt x="157746" y="1289773"/>
                  </a:lnTo>
                  <a:lnTo>
                    <a:pt x="157746" y="15557"/>
                  </a:lnTo>
                  <a:close/>
                </a:path>
                <a:path w="537210" h="1309370">
                  <a:moveTo>
                    <a:pt x="411022" y="39319"/>
                  </a:moveTo>
                  <a:lnTo>
                    <a:pt x="411022" y="1260957"/>
                  </a:lnTo>
                  <a:lnTo>
                    <a:pt x="411022" y="39319"/>
                  </a:lnTo>
                  <a:close/>
                </a:path>
                <a:path w="537210" h="1309370">
                  <a:moveTo>
                    <a:pt x="157746" y="109740"/>
                  </a:moveTo>
                  <a:lnTo>
                    <a:pt x="410565" y="128460"/>
                  </a:lnTo>
                  <a:lnTo>
                    <a:pt x="157746" y="109740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25279" y="4617262"/>
              <a:ext cx="586740" cy="105410"/>
            </a:xfrm>
            <a:custGeom>
              <a:avLst/>
              <a:gdLst/>
              <a:ahLst/>
              <a:cxnLst/>
              <a:rect l="l" t="t" r="r" b="b"/>
              <a:pathLst>
                <a:path w="586739" h="105410">
                  <a:moveTo>
                    <a:pt x="5499" y="24257"/>
                  </a:moveTo>
                  <a:lnTo>
                    <a:pt x="4584" y="21501"/>
                  </a:lnTo>
                  <a:lnTo>
                    <a:pt x="4127" y="20574"/>
                  </a:lnTo>
                  <a:lnTo>
                    <a:pt x="2755" y="20129"/>
                  </a:lnTo>
                  <a:lnTo>
                    <a:pt x="1384" y="20574"/>
                  </a:lnTo>
                  <a:lnTo>
                    <a:pt x="927" y="21501"/>
                  </a:lnTo>
                  <a:lnTo>
                    <a:pt x="0" y="24257"/>
                  </a:lnTo>
                  <a:lnTo>
                    <a:pt x="927" y="27457"/>
                  </a:lnTo>
                  <a:lnTo>
                    <a:pt x="1384" y="28371"/>
                  </a:lnTo>
                  <a:lnTo>
                    <a:pt x="2755" y="28816"/>
                  </a:lnTo>
                  <a:lnTo>
                    <a:pt x="4127" y="28371"/>
                  </a:lnTo>
                  <a:lnTo>
                    <a:pt x="4584" y="27457"/>
                  </a:lnTo>
                  <a:lnTo>
                    <a:pt x="5499" y="24257"/>
                  </a:lnTo>
                  <a:close/>
                </a:path>
                <a:path w="586739" h="105410">
                  <a:moveTo>
                    <a:pt x="22872" y="19202"/>
                  </a:moveTo>
                  <a:lnTo>
                    <a:pt x="21945" y="16459"/>
                  </a:lnTo>
                  <a:lnTo>
                    <a:pt x="21043" y="15557"/>
                  </a:lnTo>
                  <a:lnTo>
                    <a:pt x="20116" y="15087"/>
                  </a:lnTo>
                  <a:lnTo>
                    <a:pt x="18757" y="15557"/>
                  </a:lnTo>
                  <a:lnTo>
                    <a:pt x="17843" y="16459"/>
                  </a:lnTo>
                  <a:lnTo>
                    <a:pt x="17386" y="19202"/>
                  </a:lnTo>
                  <a:lnTo>
                    <a:pt x="17843" y="22402"/>
                  </a:lnTo>
                  <a:lnTo>
                    <a:pt x="18757" y="23317"/>
                  </a:lnTo>
                  <a:lnTo>
                    <a:pt x="21043" y="23317"/>
                  </a:lnTo>
                  <a:lnTo>
                    <a:pt x="21945" y="22402"/>
                  </a:lnTo>
                  <a:lnTo>
                    <a:pt x="22872" y="19202"/>
                  </a:lnTo>
                  <a:close/>
                </a:path>
                <a:path w="586739" h="105410">
                  <a:moveTo>
                    <a:pt x="40703" y="14173"/>
                  </a:moveTo>
                  <a:lnTo>
                    <a:pt x="40233" y="12801"/>
                  </a:lnTo>
                  <a:lnTo>
                    <a:pt x="39331" y="11442"/>
                  </a:lnTo>
                  <a:lnTo>
                    <a:pt x="38874" y="10528"/>
                  </a:lnTo>
                  <a:lnTo>
                    <a:pt x="37960" y="10058"/>
                  </a:lnTo>
                  <a:lnTo>
                    <a:pt x="36131" y="10528"/>
                  </a:lnTo>
                  <a:lnTo>
                    <a:pt x="35674" y="11442"/>
                  </a:lnTo>
                  <a:lnTo>
                    <a:pt x="34759" y="14173"/>
                  </a:lnTo>
                  <a:lnTo>
                    <a:pt x="35674" y="17360"/>
                  </a:lnTo>
                  <a:lnTo>
                    <a:pt x="36131" y="18288"/>
                  </a:lnTo>
                  <a:lnTo>
                    <a:pt x="37960" y="18757"/>
                  </a:lnTo>
                  <a:lnTo>
                    <a:pt x="38874" y="18288"/>
                  </a:lnTo>
                  <a:lnTo>
                    <a:pt x="39331" y="17360"/>
                  </a:lnTo>
                  <a:lnTo>
                    <a:pt x="40703" y="14173"/>
                  </a:lnTo>
                  <a:close/>
                </a:path>
                <a:path w="586739" h="105410">
                  <a:moveTo>
                    <a:pt x="58991" y="9156"/>
                  </a:moveTo>
                  <a:lnTo>
                    <a:pt x="58077" y="6400"/>
                  </a:lnTo>
                  <a:lnTo>
                    <a:pt x="56692" y="5486"/>
                  </a:lnTo>
                  <a:lnTo>
                    <a:pt x="55791" y="5486"/>
                  </a:lnTo>
                  <a:lnTo>
                    <a:pt x="54419" y="5486"/>
                  </a:lnTo>
                  <a:lnTo>
                    <a:pt x="53492" y="6400"/>
                  </a:lnTo>
                  <a:lnTo>
                    <a:pt x="53035" y="9156"/>
                  </a:lnTo>
                  <a:lnTo>
                    <a:pt x="53492" y="12801"/>
                  </a:lnTo>
                  <a:lnTo>
                    <a:pt x="54419" y="13716"/>
                  </a:lnTo>
                  <a:lnTo>
                    <a:pt x="55791" y="14173"/>
                  </a:lnTo>
                  <a:lnTo>
                    <a:pt x="56692" y="13716"/>
                  </a:lnTo>
                  <a:lnTo>
                    <a:pt x="58077" y="12801"/>
                  </a:lnTo>
                  <a:lnTo>
                    <a:pt x="58991" y="9156"/>
                  </a:lnTo>
                  <a:close/>
                </a:path>
                <a:path w="586739" h="105410">
                  <a:moveTo>
                    <a:pt x="77266" y="4127"/>
                  </a:moveTo>
                  <a:lnTo>
                    <a:pt x="76809" y="2286"/>
                  </a:lnTo>
                  <a:lnTo>
                    <a:pt x="76365" y="927"/>
                  </a:lnTo>
                  <a:lnTo>
                    <a:pt x="74993" y="0"/>
                  </a:lnTo>
                  <a:lnTo>
                    <a:pt x="74066" y="0"/>
                  </a:lnTo>
                  <a:lnTo>
                    <a:pt x="72707" y="0"/>
                  </a:lnTo>
                  <a:lnTo>
                    <a:pt x="71335" y="927"/>
                  </a:lnTo>
                  <a:lnTo>
                    <a:pt x="70878" y="2286"/>
                  </a:lnTo>
                  <a:lnTo>
                    <a:pt x="70878" y="5956"/>
                  </a:lnTo>
                  <a:lnTo>
                    <a:pt x="71335" y="7772"/>
                  </a:lnTo>
                  <a:lnTo>
                    <a:pt x="72707" y="8686"/>
                  </a:lnTo>
                  <a:lnTo>
                    <a:pt x="74066" y="9156"/>
                  </a:lnTo>
                  <a:lnTo>
                    <a:pt x="74993" y="8686"/>
                  </a:lnTo>
                  <a:lnTo>
                    <a:pt x="76365" y="7772"/>
                  </a:lnTo>
                  <a:lnTo>
                    <a:pt x="77266" y="4127"/>
                  </a:lnTo>
                  <a:close/>
                </a:path>
                <a:path w="586739" h="105410">
                  <a:moveTo>
                    <a:pt x="97383" y="99225"/>
                  </a:moveTo>
                  <a:lnTo>
                    <a:pt x="96926" y="96926"/>
                  </a:lnTo>
                  <a:lnTo>
                    <a:pt x="96024" y="95110"/>
                  </a:lnTo>
                  <a:lnTo>
                    <a:pt x="94653" y="94183"/>
                  </a:lnTo>
                  <a:lnTo>
                    <a:pt x="92824" y="93268"/>
                  </a:lnTo>
                  <a:lnTo>
                    <a:pt x="90995" y="94183"/>
                  </a:lnTo>
                  <a:lnTo>
                    <a:pt x="89623" y="95110"/>
                  </a:lnTo>
                  <a:lnTo>
                    <a:pt x="88252" y="96926"/>
                  </a:lnTo>
                  <a:lnTo>
                    <a:pt x="88252" y="101511"/>
                  </a:lnTo>
                  <a:lnTo>
                    <a:pt x="89623" y="103339"/>
                  </a:lnTo>
                  <a:lnTo>
                    <a:pt x="90995" y="104711"/>
                  </a:lnTo>
                  <a:lnTo>
                    <a:pt x="92824" y="105156"/>
                  </a:lnTo>
                  <a:lnTo>
                    <a:pt x="94653" y="104711"/>
                  </a:lnTo>
                  <a:lnTo>
                    <a:pt x="96024" y="103339"/>
                  </a:lnTo>
                  <a:lnTo>
                    <a:pt x="96926" y="101511"/>
                  </a:lnTo>
                  <a:lnTo>
                    <a:pt x="97383" y="99225"/>
                  </a:lnTo>
                  <a:close/>
                </a:path>
                <a:path w="586739" h="105410">
                  <a:moveTo>
                    <a:pt x="152260" y="5041"/>
                  </a:moveTo>
                  <a:lnTo>
                    <a:pt x="150876" y="3200"/>
                  </a:lnTo>
                  <a:lnTo>
                    <a:pt x="149504" y="2286"/>
                  </a:lnTo>
                  <a:lnTo>
                    <a:pt x="148145" y="1841"/>
                  </a:lnTo>
                  <a:lnTo>
                    <a:pt x="146304" y="2286"/>
                  </a:lnTo>
                  <a:lnTo>
                    <a:pt x="144945" y="3200"/>
                  </a:lnTo>
                  <a:lnTo>
                    <a:pt x="144018" y="5041"/>
                  </a:lnTo>
                  <a:lnTo>
                    <a:pt x="144018" y="9156"/>
                  </a:lnTo>
                  <a:lnTo>
                    <a:pt x="144945" y="10972"/>
                  </a:lnTo>
                  <a:lnTo>
                    <a:pt x="146304" y="11887"/>
                  </a:lnTo>
                  <a:lnTo>
                    <a:pt x="148145" y="12357"/>
                  </a:lnTo>
                  <a:lnTo>
                    <a:pt x="149504" y="11887"/>
                  </a:lnTo>
                  <a:lnTo>
                    <a:pt x="150876" y="10972"/>
                  </a:lnTo>
                  <a:lnTo>
                    <a:pt x="152260" y="9156"/>
                  </a:lnTo>
                  <a:lnTo>
                    <a:pt x="152260" y="5041"/>
                  </a:lnTo>
                  <a:close/>
                </a:path>
                <a:path w="586739" h="105410">
                  <a:moveTo>
                    <a:pt x="213982" y="12357"/>
                  </a:moveTo>
                  <a:lnTo>
                    <a:pt x="213067" y="8686"/>
                  </a:lnTo>
                  <a:lnTo>
                    <a:pt x="211226" y="7327"/>
                  </a:lnTo>
                  <a:lnTo>
                    <a:pt x="209867" y="7327"/>
                  </a:lnTo>
                  <a:lnTo>
                    <a:pt x="208026" y="7327"/>
                  </a:lnTo>
                  <a:lnTo>
                    <a:pt x="206654" y="8686"/>
                  </a:lnTo>
                  <a:lnTo>
                    <a:pt x="205752" y="12357"/>
                  </a:lnTo>
                  <a:lnTo>
                    <a:pt x="206654" y="16002"/>
                  </a:lnTo>
                  <a:lnTo>
                    <a:pt x="208026" y="17360"/>
                  </a:lnTo>
                  <a:lnTo>
                    <a:pt x="209867" y="17843"/>
                  </a:lnTo>
                  <a:lnTo>
                    <a:pt x="211226" y="17360"/>
                  </a:lnTo>
                  <a:lnTo>
                    <a:pt x="213067" y="16002"/>
                  </a:lnTo>
                  <a:lnTo>
                    <a:pt x="213982" y="12357"/>
                  </a:lnTo>
                  <a:close/>
                </a:path>
                <a:path w="586739" h="105410">
                  <a:moveTo>
                    <a:pt x="289420" y="19659"/>
                  </a:moveTo>
                  <a:lnTo>
                    <a:pt x="288950" y="17360"/>
                  </a:lnTo>
                  <a:lnTo>
                    <a:pt x="288048" y="16002"/>
                  </a:lnTo>
                  <a:lnTo>
                    <a:pt x="286677" y="14643"/>
                  </a:lnTo>
                  <a:lnTo>
                    <a:pt x="285292" y="14173"/>
                  </a:lnTo>
                  <a:lnTo>
                    <a:pt x="283476" y="14643"/>
                  </a:lnTo>
                  <a:lnTo>
                    <a:pt x="282092" y="16002"/>
                  </a:lnTo>
                  <a:lnTo>
                    <a:pt x="281190" y="17360"/>
                  </a:lnTo>
                  <a:lnTo>
                    <a:pt x="280733" y="19659"/>
                  </a:lnTo>
                  <a:lnTo>
                    <a:pt x="281190" y="21488"/>
                  </a:lnTo>
                  <a:lnTo>
                    <a:pt x="282092" y="22860"/>
                  </a:lnTo>
                  <a:lnTo>
                    <a:pt x="283476" y="24244"/>
                  </a:lnTo>
                  <a:lnTo>
                    <a:pt x="286677" y="24244"/>
                  </a:lnTo>
                  <a:lnTo>
                    <a:pt x="288048" y="23317"/>
                  </a:lnTo>
                  <a:lnTo>
                    <a:pt x="288950" y="21488"/>
                  </a:lnTo>
                  <a:lnTo>
                    <a:pt x="289420" y="19659"/>
                  </a:lnTo>
                  <a:close/>
                </a:path>
                <a:path w="586739" h="105410">
                  <a:moveTo>
                    <a:pt x="464070" y="36576"/>
                  </a:moveTo>
                  <a:lnTo>
                    <a:pt x="463600" y="34759"/>
                  </a:lnTo>
                  <a:lnTo>
                    <a:pt x="462699" y="32918"/>
                  </a:lnTo>
                  <a:lnTo>
                    <a:pt x="461327" y="32004"/>
                  </a:lnTo>
                  <a:lnTo>
                    <a:pt x="459943" y="31559"/>
                  </a:lnTo>
                  <a:lnTo>
                    <a:pt x="458127" y="32004"/>
                  </a:lnTo>
                  <a:lnTo>
                    <a:pt x="456742" y="32918"/>
                  </a:lnTo>
                  <a:lnTo>
                    <a:pt x="455841" y="34759"/>
                  </a:lnTo>
                  <a:lnTo>
                    <a:pt x="455383" y="36576"/>
                  </a:lnTo>
                  <a:lnTo>
                    <a:pt x="455841" y="38874"/>
                  </a:lnTo>
                  <a:lnTo>
                    <a:pt x="456742" y="40678"/>
                  </a:lnTo>
                  <a:lnTo>
                    <a:pt x="458127" y="41605"/>
                  </a:lnTo>
                  <a:lnTo>
                    <a:pt x="459943" y="42075"/>
                  </a:lnTo>
                  <a:lnTo>
                    <a:pt x="461327" y="41605"/>
                  </a:lnTo>
                  <a:lnTo>
                    <a:pt x="462699" y="40678"/>
                  </a:lnTo>
                  <a:lnTo>
                    <a:pt x="463600" y="38874"/>
                  </a:lnTo>
                  <a:lnTo>
                    <a:pt x="464070" y="36576"/>
                  </a:lnTo>
                  <a:close/>
                </a:path>
                <a:path w="586739" h="105410">
                  <a:moveTo>
                    <a:pt x="534466" y="42075"/>
                  </a:moveTo>
                  <a:lnTo>
                    <a:pt x="533107" y="40233"/>
                  </a:lnTo>
                  <a:lnTo>
                    <a:pt x="532193" y="39319"/>
                  </a:lnTo>
                  <a:lnTo>
                    <a:pt x="530364" y="38874"/>
                  </a:lnTo>
                  <a:lnTo>
                    <a:pt x="528993" y="39319"/>
                  </a:lnTo>
                  <a:lnTo>
                    <a:pt x="527608" y="40233"/>
                  </a:lnTo>
                  <a:lnTo>
                    <a:pt x="526707" y="42075"/>
                  </a:lnTo>
                  <a:lnTo>
                    <a:pt x="526249" y="43878"/>
                  </a:lnTo>
                  <a:lnTo>
                    <a:pt x="526707" y="46189"/>
                  </a:lnTo>
                  <a:lnTo>
                    <a:pt x="527608" y="48006"/>
                  </a:lnTo>
                  <a:lnTo>
                    <a:pt x="528993" y="48920"/>
                  </a:lnTo>
                  <a:lnTo>
                    <a:pt x="530364" y="49390"/>
                  </a:lnTo>
                  <a:lnTo>
                    <a:pt x="532193" y="48920"/>
                  </a:lnTo>
                  <a:lnTo>
                    <a:pt x="533107" y="48006"/>
                  </a:lnTo>
                  <a:lnTo>
                    <a:pt x="534466" y="46189"/>
                  </a:lnTo>
                  <a:lnTo>
                    <a:pt x="534466" y="42075"/>
                  </a:lnTo>
                  <a:close/>
                </a:path>
                <a:path w="586739" h="105410">
                  <a:moveTo>
                    <a:pt x="586600" y="47561"/>
                  </a:moveTo>
                  <a:lnTo>
                    <a:pt x="585228" y="45720"/>
                  </a:lnTo>
                  <a:lnTo>
                    <a:pt x="584301" y="44361"/>
                  </a:lnTo>
                  <a:lnTo>
                    <a:pt x="582942" y="43878"/>
                  </a:lnTo>
                  <a:lnTo>
                    <a:pt x="581101" y="44361"/>
                  </a:lnTo>
                  <a:lnTo>
                    <a:pt x="579742" y="45720"/>
                  </a:lnTo>
                  <a:lnTo>
                    <a:pt x="578827" y="47561"/>
                  </a:lnTo>
                  <a:lnTo>
                    <a:pt x="578370" y="49390"/>
                  </a:lnTo>
                  <a:lnTo>
                    <a:pt x="578827" y="51206"/>
                  </a:lnTo>
                  <a:lnTo>
                    <a:pt x="579742" y="53035"/>
                  </a:lnTo>
                  <a:lnTo>
                    <a:pt x="581101" y="54394"/>
                  </a:lnTo>
                  <a:lnTo>
                    <a:pt x="584301" y="54394"/>
                  </a:lnTo>
                  <a:lnTo>
                    <a:pt x="585228" y="53035"/>
                  </a:lnTo>
                  <a:lnTo>
                    <a:pt x="586600" y="51206"/>
                  </a:lnTo>
                  <a:lnTo>
                    <a:pt x="586600" y="47561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918437" y="4610873"/>
              <a:ext cx="90805" cy="1309370"/>
            </a:xfrm>
            <a:custGeom>
              <a:avLst/>
              <a:gdLst/>
              <a:ahLst/>
              <a:cxnLst/>
              <a:rect l="l" t="t" r="r" b="b"/>
              <a:pathLst>
                <a:path w="90805" h="1309370">
                  <a:moveTo>
                    <a:pt x="90525" y="1308963"/>
                  </a:moveTo>
                  <a:lnTo>
                    <a:pt x="90525" y="0"/>
                  </a:lnTo>
                  <a:lnTo>
                    <a:pt x="0" y="26504"/>
                  </a:lnTo>
                  <a:lnTo>
                    <a:pt x="0" y="1265974"/>
                  </a:lnTo>
                  <a:lnTo>
                    <a:pt x="90525" y="1308963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922549" y="4989435"/>
              <a:ext cx="466725" cy="922019"/>
            </a:xfrm>
            <a:custGeom>
              <a:avLst/>
              <a:gdLst/>
              <a:ahLst/>
              <a:cxnLst/>
              <a:rect l="l" t="t" r="r" b="b"/>
              <a:pathLst>
                <a:path w="466725" h="922020">
                  <a:moveTo>
                    <a:pt x="5486" y="882853"/>
                  </a:moveTo>
                  <a:lnTo>
                    <a:pt x="5029" y="879652"/>
                  </a:lnTo>
                  <a:lnTo>
                    <a:pt x="4114" y="878738"/>
                  </a:lnTo>
                  <a:lnTo>
                    <a:pt x="3200" y="878255"/>
                  </a:lnTo>
                  <a:lnTo>
                    <a:pt x="1816" y="878738"/>
                  </a:lnTo>
                  <a:lnTo>
                    <a:pt x="914" y="879652"/>
                  </a:lnTo>
                  <a:lnTo>
                    <a:pt x="0" y="881011"/>
                  </a:lnTo>
                  <a:lnTo>
                    <a:pt x="0" y="884656"/>
                  </a:lnTo>
                  <a:lnTo>
                    <a:pt x="914" y="886498"/>
                  </a:lnTo>
                  <a:lnTo>
                    <a:pt x="1816" y="886968"/>
                  </a:lnTo>
                  <a:lnTo>
                    <a:pt x="3200" y="887412"/>
                  </a:lnTo>
                  <a:lnTo>
                    <a:pt x="4114" y="886968"/>
                  </a:lnTo>
                  <a:lnTo>
                    <a:pt x="5029" y="886498"/>
                  </a:lnTo>
                  <a:lnTo>
                    <a:pt x="5486" y="882853"/>
                  </a:lnTo>
                  <a:close/>
                </a:path>
                <a:path w="466725" h="922020">
                  <a:moveTo>
                    <a:pt x="21945" y="891082"/>
                  </a:moveTo>
                  <a:lnTo>
                    <a:pt x="21488" y="887857"/>
                  </a:lnTo>
                  <a:lnTo>
                    <a:pt x="20574" y="886968"/>
                  </a:lnTo>
                  <a:lnTo>
                    <a:pt x="19646" y="886498"/>
                  </a:lnTo>
                  <a:lnTo>
                    <a:pt x="18745" y="886968"/>
                  </a:lnTo>
                  <a:lnTo>
                    <a:pt x="17373" y="887857"/>
                  </a:lnTo>
                  <a:lnTo>
                    <a:pt x="16916" y="889254"/>
                  </a:lnTo>
                  <a:lnTo>
                    <a:pt x="16916" y="892898"/>
                  </a:lnTo>
                  <a:lnTo>
                    <a:pt x="17373" y="894727"/>
                  </a:lnTo>
                  <a:lnTo>
                    <a:pt x="18745" y="895654"/>
                  </a:lnTo>
                  <a:lnTo>
                    <a:pt x="20574" y="895654"/>
                  </a:lnTo>
                  <a:lnTo>
                    <a:pt x="21488" y="894727"/>
                  </a:lnTo>
                  <a:lnTo>
                    <a:pt x="21945" y="891082"/>
                  </a:lnTo>
                  <a:close/>
                </a:path>
                <a:path w="466725" h="922020">
                  <a:moveTo>
                    <a:pt x="39763" y="899312"/>
                  </a:moveTo>
                  <a:lnTo>
                    <a:pt x="38862" y="895667"/>
                  </a:lnTo>
                  <a:lnTo>
                    <a:pt x="37934" y="895184"/>
                  </a:lnTo>
                  <a:lnTo>
                    <a:pt x="37033" y="894295"/>
                  </a:lnTo>
                  <a:lnTo>
                    <a:pt x="35648" y="895184"/>
                  </a:lnTo>
                  <a:lnTo>
                    <a:pt x="35204" y="895667"/>
                  </a:lnTo>
                  <a:lnTo>
                    <a:pt x="34290" y="899312"/>
                  </a:lnTo>
                  <a:lnTo>
                    <a:pt x="35204" y="902982"/>
                  </a:lnTo>
                  <a:lnTo>
                    <a:pt x="35648" y="903897"/>
                  </a:lnTo>
                  <a:lnTo>
                    <a:pt x="37934" y="903897"/>
                  </a:lnTo>
                  <a:lnTo>
                    <a:pt x="38862" y="902982"/>
                  </a:lnTo>
                  <a:lnTo>
                    <a:pt x="39763" y="899312"/>
                  </a:lnTo>
                  <a:close/>
                </a:path>
                <a:path w="466725" h="922020">
                  <a:moveTo>
                    <a:pt x="57607" y="907529"/>
                  </a:moveTo>
                  <a:lnTo>
                    <a:pt x="56680" y="904328"/>
                  </a:lnTo>
                  <a:lnTo>
                    <a:pt x="55765" y="903414"/>
                  </a:lnTo>
                  <a:lnTo>
                    <a:pt x="54864" y="902970"/>
                  </a:lnTo>
                  <a:lnTo>
                    <a:pt x="53949" y="903414"/>
                  </a:lnTo>
                  <a:lnTo>
                    <a:pt x="53022" y="904328"/>
                  </a:lnTo>
                  <a:lnTo>
                    <a:pt x="52565" y="907529"/>
                  </a:lnTo>
                  <a:lnTo>
                    <a:pt x="53022" y="911199"/>
                  </a:lnTo>
                  <a:lnTo>
                    <a:pt x="53949" y="912088"/>
                  </a:lnTo>
                  <a:lnTo>
                    <a:pt x="54864" y="912571"/>
                  </a:lnTo>
                  <a:lnTo>
                    <a:pt x="55765" y="912088"/>
                  </a:lnTo>
                  <a:lnTo>
                    <a:pt x="56680" y="911199"/>
                  </a:lnTo>
                  <a:lnTo>
                    <a:pt x="57607" y="907529"/>
                  </a:lnTo>
                  <a:close/>
                </a:path>
                <a:path w="466725" h="922020">
                  <a:moveTo>
                    <a:pt x="74968" y="915771"/>
                  </a:moveTo>
                  <a:lnTo>
                    <a:pt x="74066" y="912571"/>
                  </a:lnTo>
                  <a:lnTo>
                    <a:pt x="73139" y="911644"/>
                  </a:lnTo>
                  <a:lnTo>
                    <a:pt x="72237" y="911199"/>
                  </a:lnTo>
                  <a:lnTo>
                    <a:pt x="70866" y="911644"/>
                  </a:lnTo>
                  <a:lnTo>
                    <a:pt x="70408" y="912571"/>
                  </a:lnTo>
                  <a:lnTo>
                    <a:pt x="69481" y="915771"/>
                  </a:lnTo>
                  <a:lnTo>
                    <a:pt x="70408" y="919416"/>
                  </a:lnTo>
                  <a:lnTo>
                    <a:pt x="70866" y="920330"/>
                  </a:lnTo>
                  <a:lnTo>
                    <a:pt x="72237" y="920800"/>
                  </a:lnTo>
                  <a:lnTo>
                    <a:pt x="73139" y="920330"/>
                  </a:lnTo>
                  <a:lnTo>
                    <a:pt x="74066" y="919416"/>
                  </a:lnTo>
                  <a:lnTo>
                    <a:pt x="74968" y="915771"/>
                  </a:lnTo>
                  <a:close/>
                </a:path>
                <a:path w="466725" h="922020">
                  <a:moveTo>
                    <a:pt x="98755" y="552754"/>
                  </a:moveTo>
                  <a:lnTo>
                    <a:pt x="98298" y="550913"/>
                  </a:lnTo>
                  <a:lnTo>
                    <a:pt x="97383" y="549554"/>
                  </a:lnTo>
                  <a:lnTo>
                    <a:pt x="96012" y="548627"/>
                  </a:lnTo>
                  <a:lnTo>
                    <a:pt x="94640" y="548182"/>
                  </a:lnTo>
                  <a:lnTo>
                    <a:pt x="92798" y="548627"/>
                  </a:lnTo>
                  <a:lnTo>
                    <a:pt x="91440" y="549554"/>
                  </a:lnTo>
                  <a:lnTo>
                    <a:pt x="90525" y="550913"/>
                  </a:lnTo>
                  <a:lnTo>
                    <a:pt x="90055" y="552754"/>
                  </a:lnTo>
                  <a:lnTo>
                    <a:pt x="90525" y="554583"/>
                  </a:lnTo>
                  <a:lnTo>
                    <a:pt x="91440" y="556399"/>
                  </a:lnTo>
                  <a:lnTo>
                    <a:pt x="92798" y="557314"/>
                  </a:lnTo>
                  <a:lnTo>
                    <a:pt x="96012" y="557314"/>
                  </a:lnTo>
                  <a:lnTo>
                    <a:pt x="97383" y="556399"/>
                  </a:lnTo>
                  <a:lnTo>
                    <a:pt x="98298" y="554583"/>
                  </a:lnTo>
                  <a:lnTo>
                    <a:pt x="98755" y="552754"/>
                  </a:lnTo>
                  <a:close/>
                </a:path>
                <a:path w="466725" h="922020">
                  <a:moveTo>
                    <a:pt x="98755" y="278434"/>
                  </a:moveTo>
                  <a:lnTo>
                    <a:pt x="98298" y="276593"/>
                  </a:lnTo>
                  <a:lnTo>
                    <a:pt x="97383" y="275234"/>
                  </a:lnTo>
                  <a:lnTo>
                    <a:pt x="96012" y="274320"/>
                  </a:lnTo>
                  <a:lnTo>
                    <a:pt x="94640" y="273837"/>
                  </a:lnTo>
                  <a:lnTo>
                    <a:pt x="92798" y="274320"/>
                  </a:lnTo>
                  <a:lnTo>
                    <a:pt x="91440" y="275234"/>
                  </a:lnTo>
                  <a:lnTo>
                    <a:pt x="90525" y="276593"/>
                  </a:lnTo>
                  <a:lnTo>
                    <a:pt x="90055" y="278434"/>
                  </a:lnTo>
                  <a:lnTo>
                    <a:pt x="90525" y="280720"/>
                  </a:lnTo>
                  <a:lnTo>
                    <a:pt x="91440" y="282079"/>
                  </a:lnTo>
                  <a:lnTo>
                    <a:pt x="92798" y="282994"/>
                  </a:lnTo>
                  <a:lnTo>
                    <a:pt x="94640" y="283438"/>
                  </a:lnTo>
                  <a:lnTo>
                    <a:pt x="96012" y="282994"/>
                  </a:lnTo>
                  <a:lnTo>
                    <a:pt x="97383" y="282079"/>
                  </a:lnTo>
                  <a:lnTo>
                    <a:pt x="98298" y="280720"/>
                  </a:lnTo>
                  <a:lnTo>
                    <a:pt x="98755" y="278434"/>
                  </a:lnTo>
                  <a:close/>
                </a:path>
                <a:path w="466725" h="922020">
                  <a:moveTo>
                    <a:pt x="98755" y="4102"/>
                  </a:moveTo>
                  <a:lnTo>
                    <a:pt x="98298" y="2286"/>
                  </a:lnTo>
                  <a:lnTo>
                    <a:pt x="97383" y="901"/>
                  </a:lnTo>
                  <a:lnTo>
                    <a:pt x="94640" y="0"/>
                  </a:lnTo>
                  <a:lnTo>
                    <a:pt x="92798" y="444"/>
                  </a:lnTo>
                  <a:lnTo>
                    <a:pt x="91440" y="901"/>
                  </a:lnTo>
                  <a:lnTo>
                    <a:pt x="90525" y="2286"/>
                  </a:lnTo>
                  <a:lnTo>
                    <a:pt x="90055" y="4102"/>
                  </a:lnTo>
                  <a:lnTo>
                    <a:pt x="90525" y="5930"/>
                  </a:lnTo>
                  <a:lnTo>
                    <a:pt x="91440" y="7759"/>
                  </a:lnTo>
                  <a:lnTo>
                    <a:pt x="92798" y="8686"/>
                  </a:lnTo>
                  <a:lnTo>
                    <a:pt x="94640" y="9131"/>
                  </a:lnTo>
                  <a:lnTo>
                    <a:pt x="96012" y="8686"/>
                  </a:lnTo>
                  <a:lnTo>
                    <a:pt x="97383" y="7759"/>
                  </a:lnTo>
                  <a:lnTo>
                    <a:pt x="98298" y="5930"/>
                  </a:lnTo>
                  <a:lnTo>
                    <a:pt x="98755" y="4102"/>
                  </a:lnTo>
                  <a:close/>
                </a:path>
                <a:path w="466725" h="922020">
                  <a:moveTo>
                    <a:pt x="99656" y="825703"/>
                  </a:moveTo>
                  <a:lnTo>
                    <a:pt x="99212" y="823861"/>
                  </a:lnTo>
                  <a:lnTo>
                    <a:pt x="97840" y="822502"/>
                  </a:lnTo>
                  <a:lnTo>
                    <a:pt x="96456" y="821588"/>
                  </a:lnTo>
                  <a:lnTo>
                    <a:pt x="95084" y="821105"/>
                  </a:lnTo>
                  <a:lnTo>
                    <a:pt x="93256" y="821588"/>
                  </a:lnTo>
                  <a:lnTo>
                    <a:pt x="91884" y="822502"/>
                  </a:lnTo>
                  <a:lnTo>
                    <a:pt x="90982" y="823861"/>
                  </a:lnTo>
                  <a:lnTo>
                    <a:pt x="90982" y="827976"/>
                  </a:lnTo>
                  <a:lnTo>
                    <a:pt x="91884" y="829348"/>
                  </a:lnTo>
                  <a:lnTo>
                    <a:pt x="93256" y="830262"/>
                  </a:lnTo>
                  <a:lnTo>
                    <a:pt x="96456" y="830262"/>
                  </a:lnTo>
                  <a:lnTo>
                    <a:pt x="97840" y="829348"/>
                  </a:lnTo>
                  <a:lnTo>
                    <a:pt x="99212" y="827976"/>
                  </a:lnTo>
                  <a:lnTo>
                    <a:pt x="99656" y="825703"/>
                  </a:lnTo>
                  <a:close/>
                </a:path>
                <a:path w="466725" h="922020">
                  <a:moveTo>
                    <a:pt x="147205" y="916698"/>
                  </a:moveTo>
                  <a:lnTo>
                    <a:pt x="146748" y="914857"/>
                  </a:lnTo>
                  <a:lnTo>
                    <a:pt x="146304" y="913498"/>
                  </a:lnTo>
                  <a:lnTo>
                    <a:pt x="144932" y="912101"/>
                  </a:lnTo>
                  <a:lnTo>
                    <a:pt x="143103" y="912101"/>
                  </a:lnTo>
                  <a:lnTo>
                    <a:pt x="141732" y="912101"/>
                  </a:lnTo>
                  <a:lnTo>
                    <a:pt x="139903" y="913498"/>
                  </a:lnTo>
                  <a:lnTo>
                    <a:pt x="139446" y="914857"/>
                  </a:lnTo>
                  <a:lnTo>
                    <a:pt x="138976" y="916698"/>
                  </a:lnTo>
                  <a:lnTo>
                    <a:pt x="139446" y="918984"/>
                  </a:lnTo>
                  <a:lnTo>
                    <a:pt x="139903" y="920343"/>
                  </a:lnTo>
                  <a:lnTo>
                    <a:pt x="141732" y="921258"/>
                  </a:lnTo>
                  <a:lnTo>
                    <a:pt x="143103" y="921727"/>
                  </a:lnTo>
                  <a:lnTo>
                    <a:pt x="144932" y="921258"/>
                  </a:lnTo>
                  <a:lnTo>
                    <a:pt x="146304" y="920343"/>
                  </a:lnTo>
                  <a:lnTo>
                    <a:pt x="146748" y="918984"/>
                  </a:lnTo>
                  <a:lnTo>
                    <a:pt x="147205" y="916698"/>
                  </a:lnTo>
                  <a:close/>
                </a:path>
                <a:path w="466725" h="922020">
                  <a:moveTo>
                    <a:pt x="208483" y="909815"/>
                  </a:moveTo>
                  <a:lnTo>
                    <a:pt x="208026" y="907973"/>
                  </a:lnTo>
                  <a:lnTo>
                    <a:pt x="207098" y="906170"/>
                  </a:lnTo>
                  <a:lnTo>
                    <a:pt x="205740" y="905243"/>
                  </a:lnTo>
                  <a:lnTo>
                    <a:pt x="203898" y="904773"/>
                  </a:lnTo>
                  <a:lnTo>
                    <a:pt x="202539" y="905243"/>
                  </a:lnTo>
                  <a:lnTo>
                    <a:pt x="201155" y="906170"/>
                  </a:lnTo>
                  <a:lnTo>
                    <a:pt x="200698" y="907973"/>
                  </a:lnTo>
                  <a:lnTo>
                    <a:pt x="200253" y="909815"/>
                  </a:lnTo>
                  <a:lnTo>
                    <a:pt x="201155" y="913485"/>
                  </a:lnTo>
                  <a:lnTo>
                    <a:pt x="202539" y="913930"/>
                  </a:lnTo>
                  <a:lnTo>
                    <a:pt x="203898" y="914400"/>
                  </a:lnTo>
                  <a:lnTo>
                    <a:pt x="205740" y="913930"/>
                  </a:lnTo>
                  <a:lnTo>
                    <a:pt x="207098" y="913485"/>
                  </a:lnTo>
                  <a:lnTo>
                    <a:pt x="208026" y="911644"/>
                  </a:lnTo>
                  <a:lnTo>
                    <a:pt x="208483" y="909815"/>
                  </a:lnTo>
                  <a:close/>
                </a:path>
                <a:path w="466725" h="922020">
                  <a:moveTo>
                    <a:pt x="282549" y="900214"/>
                  </a:moveTo>
                  <a:lnTo>
                    <a:pt x="282092" y="898372"/>
                  </a:lnTo>
                  <a:lnTo>
                    <a:pt x="281165" y="897013"/>
                  </a:lnTo>
                  <a:lnTo>
                    <a:pt x="279806" y="895654"/>
                  </a:lnTo>
                  <a:lnTo>
                    <a:pt x="277964" y="895654"/>
                  </a:lnTo>
                  <a:lnTo>
                    <a:pt x="276606" y="895654"/>
                  </a:lnTo>
                  <a:lnTo>
                    <a:pt x="275234" y="897013"/>
                  </a:lnTo>
                  <a:lnTo>
                    <a:pt x="274764" y="898372"/>
                  </a:lnTo>
                  <a:lnTo>
                    <a:pt x="274307" y="900214"/>
                  </a:lnTo>
                  <a:lnTo>
                    <a:pt x="275234" y="903884"/>
                  </a:lnTo>
                  <a:lnTo>
                    <a:pt x="277964" y="904773"/>
                  </a:lnTo>
                  <a:lnTo>
                    <a:pt x="279806" y="904328"/>
                  </a:lnTo>
                  <a:lnTo>
                    <a:pt x="281165" y="903884"/>
                  </a:lnTo>
                  <a:lnTo>
                    <a:pt x="282092" y="902042"/>
                  </a:lnTo>
                  <a:lnTo>
                    <a:pt x="282549" y="900214"/>
                  </a:lnTo>
                  <a:close/>
                </a:path>
                <a:path w="466725" h="922020">
                  <a:moveTo>
                    <a:pt x="466331" y="876896"/>
                  </a:moveTo>
                  <a:lnTo>
                    <a:pt x="464972" y="875055"/>
                  </a:lnTo>
                  <a:lnTo>
                    <a:pt x="464058" y="874166"/>
                  </a:lnTo>
                  <a:lnTo>
                    <a:pt x="462229" y="873696"/>
                  </a:lnTo>
                  <a:lnTo>
                    <a:pt x="460400" y="874166"/>
                  </a:lnTo>
                  <a:lnTo>
                    <a:pt x="459473" y="875055"/>
                  </a:lnTo>
                  <a:lnTo>
                    <a:pt x="458571" y="876896"/>
                  </a:lnTo>
                  <a:lnTo>
                    <a:pt x="458114" y="878738"/>
                  </a:lnTo>
                  <a:lnTo>
                    <a:pt x="458571" y="880567"/>
                  </a:lnTo>
                  <a:lnTo>
                    <a:pt x="459473" y="881926"/>
                  </a:lnTo>
                  <a:lnTo>
                    <a:pt x="460400" y="882853"/>
                  </a:lnTo>
                  <a:lnTo>
                    <a:pt x="462229" y="883297"/>
                  </a:lnTo>
                  <a:lnTo>
                    <a:pt x="464058" y="882853"/>
                  </a:lnTo>
                  <a:lnTo>
                    <a:pt x="466331" y="880567"/>
                  </a:lnTo>
                  <a:lnTo>
                    <a:pt x="466331" y="876896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166697" y="4739331"/>
              <a:ext cx="253365" cy="245110"/>
            </a:xfrm>
            <a:custGeom>
              <a:avLst/>
              <a:gdLst/>
              <a:ahLst/>
              <a:cxnLst/>
              <a:rect l="l" t="t" r="r" b="b"/>
              <a:pathLst>
                <a:path w="253364" h="245110">
                  <a:moveTo>
                    <a:pt x="245973" y="0"/>
                  </a:moveTo>
                  <a:lnTo>
                    <a:pt x="245973" y="245071"/>
                  </a:lnTo>
                  <a:lnTo>
                    <a:pt x="245973" y="0"/>
                  </a:lnTo>
                  <a:close/>
                </a:path>
                <a:path w="253364" h="245110">
                  <a:moveTo>
                    <a:pt x="252831" y="245071"/>
                  </a:moveTo>
                  <a:lnTo>
                    <a:pt x="0" y="238201"/>
                  </a:lnTo>
                  <a:lnTo>
                    <a:pt x="252831" y="245071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264537" y="4858664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0" y="0"/>
                  </a:moveTo>
                  <a:lnTo>
                    <a:pt x="0" y="26517"/>
                  </a:lnTo>
                  <a:lnTo>
                    <a:pt x="52577" y="28359"/>
                  </a:lnTo>
                  <a:lnTo>
                    <a:pt x="52577" y="3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264537" y="4858664"/>
              <a:ext cx="52705" cy="28575"/>
            </a:xfrm>
            <a:custGeom>
              <a:avLst/>
              <a:gdLst/>
              <a:ahLst/>
              <a:cxnLst/>
              <a:rect l="l" t="t" r="r" b="b"/>
              <a:pathLst>
                <a:path w="52704" h="28575">
                  <a:moveTo>
                    <a:pt x="0" y="26517"/>
                  </a:moveTo>
                  <a:lnTo>
                    <a:pt x="52577" y="28359"/>
                  </a:lnTo>
                  <a:lnTo>
                    <a:pt x="52577" y="3200"/>
                  </a:lnTo>
                  <a:lnTo>
                    <a:pt x="0" y="0"/>
                  </a:lnTo>
                  <a:lnTo>
                    <a:pt x="0" y="26517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264537" y="4935933"/>
              <a:ext cx="52705" cy="29209"/>
            </a:xfrm>
            <a:custGeom>
              <a:avLst/>
              <a:gdLst/>
              <a:ahLst/>
              <a:cxnLst/>
              <a:rect l="l" t="t" r="r" b="b"/>
              <a:pathLst>
                <a:path w="52704" h="29210">
                  <a:moveTo>
                    <a:pt x="0" y="0"/>
                  </a:moveTo>
                  <a:lnTo>
                    <a:pt x="0" y="26974"/>
                  </a:lnTo>
                  <a:lnTo>
                    <a:pt x="52577" y="28790"/>
                  </a:lnTo>
                  <a:lnTo>
                    <a:pt x="52577" y="3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264537" y="4935933"/>
              <a:ext cx="52705" cy="29209"/>
            </a:xfrm>
            <a:custGeom>
              <a:avLst/>
              <a:gdLst/>
              <a:ahLst/>
              <a:cxnLst/>
              <a:rect l="l" t="t" r="r" b="b"/>
              <a:pathLst>
                <a:path w="52704" h="29210">
                  <a:moveTo>
                    <a:pt x="0" y="26974"/>
                  </a:moveTo>
                  <a:lnTo>
                    <a:pt x="52577" y="28790"/>
                  </a:lnTo>
                  <a:lnTo>
                    <a:pt x="52577" y="3200"/>
                  </a:lnTo>
                  <a:lnTo>
                    <a:pt x="0" y="0"/>
                  </a:lnTo>
                  <a:lnTo>
                    <a:pt x="0" y="26974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287854" y="4888845"/>
              <a:ext cx="29845" cy="18415"/>
            </a:xfrm>
            <a:custGeom>
              <a:avLst/>
              <a:gdLst/>
              <a:ahLst/>
              <a:cxnLst/>
              <a:rect l="l" t="t" r="r" b="b"/>
              <a:pathLst>
                <a:path w="29845" h="18414">
                  <a:moveTo>
                    <a:pt x="0" y="0"/>
                  </a:moveTo>
                  <a:lnTo>
                    <a:pt x="0" y="17818"/>
                  </a:lnTo>
                  <a:lnTo>
                    <a:pt x="29260" y="18288"/>
                  </a:lnTo>
                  <a:lnTo>
                    <a:pt x="29260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287854" y="4888845"/>
              <a:ext cx="29845" cy="18415"/>
            </a:xfrm>
            <a:custGeom>
              <a:avLst/>
              <a:gdLst/>
              <a:ahLst/>
              <a:cxnLst/>
              <a:rect l="l" t="t" r="r" b="b"/>
              <a:pathLst>
                <a:path w="29845" h="18414">
                  <a:moveTo>
                    <a:pt x="0" y="17818"/>
                  </a:moveTo>
                  <a:lnTo>
                    <a:pt x="29260" y="18288"/>
                  </a:lnTo>
                  <a:lnTo>
                    <a:pt x="29260" y="901"/>
                  </a:lnTo>
                  <a:lnTo>
                    <a:pt x="0" y="0"/>
                  </a:lnTo>
                  <a:lnTo>
                    <a:pt x="0" y="17818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283290" y="4937772"/>
              <a:ext cx="33655" cy="8255"/>
            </a:xfrm>
            <a:custGeom>
              <a:avLst/>
              <a:gdLst/>
              <a:ahLst/>
              <a:cxnLst/>
              <a:rect l="l" t="t" r="r" b="b"/>
              <a:pathLst>
                <a:path w="33654" h="8254">
                  <a:moveTo>
                    <a:pt x="0" y="0"/>
                  </a:moveTo>
                  <a:lnTo>
                    <a:pt x="0" y="6845"/>
                  </a:lnTo>
                  <a:lnTo>
                    <a:pt x="33375" y="7759"/>
                  </a:lnTo>
                  <a:lnTo>
                    <a:pt x="33375" y="18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83290" y="4937768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-2286" y="12566"/>
                  </a:moveTo>
                  <a:lnTo>
                    <a:pt x="2286" y="12566"/>
                  </a:lnTo>
                </a:path>
              </a:pathLst>
            </a:custGeom>
            <a:ln w="25133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269118" y="4940971"/>
              <a:ext cx="6350" cy="18415"/>
            </a:xfrm>
            <a:custGeom>
              <a:avLst/>
              <a:gdLst/>
              <a:ahLst/>
              <a:cxnLst/>
              <a:rect l="l" t="t" r="r" b="b"/>
              <a:pathLst>
                <a:path w="6350" h="18414">
                  <a:moveTo>
                    <a:pt x="5016" y="0"/>
                  </a:moveTo>
                  <a:lnTo>
                    <a:pt x="1816" y="0"/>
                  </a:lnTo>
                  <a:lnTo>
                    <a:pt x="0" y="9601"/>
                  </a:lnTo>
                  <a:lnTo>
                    <a:pt x="2743" y="9131"/>
                  </a:lnTo>
                  <a:lnTo>
                    <a:pt x="2273" y="14630"/>
                  </a:lnTo>
                  <a:lnTo>
                    <a:pt x="457" y="13716"/>
                  </a:lnTo>
                  <a:lnTo>
                    <a:pt x="1816" y="17830"/>
                  </a:lnTo>
                  <a:lnTo>
                    <a:pt x="5943" y="14160"/>
                  </a:lnTo>
                  <a:lnTo>
                    <a:pt x="3657" y="14160"/>
                  </a:lnTo>
                  <a:lnTo>
                    <a:pt x="5473" y="7315"/>
                  </a:lnTo>
                  <a:lnTo>
                    <a:pt x="1816" y="7315"/>
                  </a:lnTo>
                  <a:lnTo>
                    <a:pt x="501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165328" y="5149451"/>
              <a:ext cx="255270" cy="629920"/>
            </a:xfrm>
            <a:custGeom>
              <a:avLst/>
              <a:gdLst/>
              <a:ahLst/>
              <a:cxnLst/>
              <a:rect l="l" t="t" r="r" b="b"/>
              <a:pathLst>
                <a:path w="255270" h="629920">
                  <a:moveTo>
                    <a:pt x="254660" y="0"/>
                  </a:moveTo>
                  <a:lnTo>
                    <a:pt x="0" y="0"/>
                  </a:lnTo>
                  <a:lnTo>
                    <a:pt x="254660" y="0"/>
                  </a:lnTo>
                  <a:close/>
                </a:path>
                <a:path w="255270" h="629920">
                  <a:moveTo>
                    <a:pt x="253288" y="83197"/>
                  </a:moveTo>
                  <a:lnTo>
                    <a:pt x="1371" y="86398"/>
                  </a:lnTo>
                  <a:lnTo>
                    <a:pt x="253288" y="83197"/>
                  </a:lnTo>
                  <a:close/>
                </a:path>
                <a:path w="255270" h="629920">
                  <a:moveTo>
                    <a:pt x="253288" y="165493"/>
                  </a:moveTo>
                  <a:lnTo>
                    <a:pt x="1371" y="170535"/>
                  </a:lnTo>
                  <a:lnTo>
                    <a:pt x="253288" y="165493"/>
                  </a:lnTo>
                  <a:close/>
                </a:path>
                <a:path w="255270" h="629920">
                  <a:moveTo>
                    <a:pt x="254660" y="247802"/>
                  </a:moveTo>
                  <a:lnTo>
                    <a:pt x="1371" y="256032"/>
                  </a:lnTo>
                  <a:lnTo>
                    <a:pt x="254660" y="247802"/>
                  </a:lnTo>
                  <a:close/>
                </a:path>
                <a:path w="255270" h="629920">
                  <a:moveTo>
                    <a:pt x="254660" y="328269"/>
                  </a:moveTo>
                  <a:lnTo>
                    <a:pt x="1371" y="341985"/>
                  </a:lnTo>
                  <a:lnTo>
                    <a:pt x="254660" y="328269"/>
                  </a:lnTo>
                  <a:close/>
                </a:path>
                <a:path w="255270" h="629920">
                  <a:moveTo>
                    <a:pt x="254660" y="410095"/>
                  </a:moveTo>
                  <a:lnTo>
                    <a:pt x="1371" y="427012"/>
                  </a:lnTo>
                  <a:lnTo>
                    <a:pt x="254660" y="410095"/>
                  </a:lnTo>
                  <a:close/>
                </a:path>
                <a:path w="255270" h="629920">
                  <a:moveTo>
                    <a:pt x="248259" y="413296"/>
                  </a:moveTo>
                  <a:lnTo>
                    <a:pt x="248259" y="629564"/>
                  </a:lnTo>
                  <a:lnTo>
                    <a:pt x="248259" y="413296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30257" y="4984400"/>
              <a:ext cx="187899" cy="16504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211957" y="5174576"/>
              <a:ext cx="90170" cy="385445"/>
            </a:xfrm>
            <a:custGeom>
              <a:avLst/>
              <a:gdLst/>
              <a:ahLst/>
              <a:cxnLst/>
              <a:rect l="l" t="t" r="r" b="b"/>
              <a:pathLst>
                <a:path w="90170" h="385445">
                  <a:moveTo>
                    <a:pt x="36576" y="256514"/>
                  </a:moveTo>
                  <a:lnTo>
                    <a:pt x="35661" y="254685"/>
                  </a:lnTo>
                  <a:lnTo>
                    <a:pt x="34290" y="253758"/>
                  </a:lnTo>
                  <a:lnTo>
                    <a:pt x="33375" y="253314"/>
                  </a:lnTo>
                  <a:lnTo>
                    <a:pt x="3200" y="253314"/>
                  </a:lnTo>
                  <a:lnTo>
                    <a:pt x="1828" y="253758"/>
                  </a:lnTo>
                  <a:lnTo>
                    <a:pt x="457" y="254685"/>
                  </a:lnTo>
                  <a:lnTo>
                    <a:pt x="0" y="255600"/>
                  </a:lnTo>
                  <a:lnTo>
                    <a:pt x="0" y="287591"/>
                  </a:lnTo>
                  <a:lnTo>
                    <a:pt x="457" y="288518"/>
                  </a:lnTo>
                  <a:lnTo>
                    <a:pt x="1828" y="289433"/>
                  </a:lnTo>
                  <a:lnTo>
                    <a:pt x="33375" y="289433"/>
                  </a:lnTo>
                  <a:lnTo>
                    <a:pt x="34290" y="289433"/>
                  </a:lnTo>
                  <a:lnTo>
                    <a:pt x="35661" y="288518"/>
                  </a:lnTo>
                  <a:lnTo>
                    <a:pt x="36576" y="286677"/>
                  </a:lnTo>
                  <a:lnTo>
                    <a:pt x="36576" y="256514"/>
                  </a:lnTo>
                  <a:close/>
                </a:path>
                <a:path w="90170" h="385445">
                  <a:moveTo>
                    <a:pt x="36576" y="172377"/>
                  </a:moveTo>
                  <a:lnTo>
                    <a:pt x="35661" y="170573"/>
                  </a:lnTo>
                  <a:lnTo>
                    <a:pt x="34290" y="169646"/>
                  </a:lnTo>
                  <a:lnTo>
                    <a:pt x="33375" y="169176"/>
                  </a:lnTo>
                  <a:lnTo>
                    <a:pt x="3200" y="169176"/>
                  </a:lnTo>
                  <a:lnTo>
                    <a:pt x="1828" y="169646"/>
                  </a:lnTo>
                  <a:lnTo>
                    <a:pt x="457" y="170573"/>
                  </a:lnTo>
                  <a:lnTo>
                    <a:pt x="0" y="171462"/>
                  </a:lnTo>
                  <a:lnTo>
                    <a:pt x="0" y="203479"/>
                  </a:lnTo>
                  <a:lnTo>
                    <a:pt x="457" y="204406"/>
                  </a:lnTo>
                  <a:lnTo>
                    <a:pt x="1828" y="205295"/>
                  </a:lnTo>
                  <a:lnTo>
                    <a:pt x="33375" y="205295"/>
                  </a:lnTo>
                  <a:lnTo>
                    <a:pt x="34290" y="205295"/>
                  </a:lnTo>
                  <a:lnTo>
                    <a:pt x="35661" y="204406"/>
                  </a:lnTo>
                  <a:lnTo>
                    <a:pt x="36118" y="203479"/>
                  </a:lnTo>
                  <a:lnTo>
                    <a:pt x="36576" y="202095"/>
                  </a:lnTo>
                  <a:lnTo>
                    <a:pt x="36576" y="172377"/>
                  </a:lnTo>
                  <a:close/>
                </a:path>
                <a:path w="90170" h="385445">
                  <a:moveTo>
                    <a:pt x="36576" y="88252"/>
                  </a:moveTo>
                  <a:lnTo>
                    <a:pt x="36118" y="86893"/>
                  </a:lnTo>
                  <a:lnTo>
                    <a:pt x="35661" y="85979"/>
                  </a:lnTo>
                  <a:lnTo>
                    <a:pt x="34290" y="85051"/>
                  </a:lnTo>
                  <a:lnTo>
                    <a:pt x="33375" y="84582"/>
                  </a:lnTo>
                  <a:lnTo>
                    <a:pt x="3200" y="84582"/>
                  </a:lnTo>
                  <a:lnTo>
                    <a:pt x="1828" y="85051"/>
                  </a:lnTo>
                  <a:lnTo>
                    <a:pt x="457" y="85979"/>
                  </a:lnTo>
                  <a:lnTo>
                    <a:pt x="0" y="86893"/>
                  </a:lnTo>
                  <a:lnTo>
                    <a:pt x="0" y="118884"/>
                  </a:lnTo>
                  <a:lnTo>
                    <a:pt x="457" y="119811"/>
                  </a:lnTo>
                  <a:lnTo>
                    <a:pt x="1828" y="120726"/>
                  </a:lnTo>
                  <a:lnTo>
                    <a:pt x="33375" y="120726"/>
                  </a:lnTo>
                  <a:lnTo>
                    <a:pt x="34290" y="120726"/>
                  </a:lnTo>
                  <a:lnTo>
                    <a:pt x="35661" y="119811"/>
                  </a:lnTo>
                  <a:lnTo>
                    <a:pt x="36118" y="118884"/>
                  </a:lnTo>
                  <a:lnTo>
                    <a:pt x="36576" y="117525"/>
                  </a:lnTo>
                  <a:lnTo>
                    <a:pt x="36576" y="88252"/>
                  </a:lnTo>
                  <a:close/>
                </a:path>
                <a:path w="90170" h="385445">
                  <a:moveTo>
                    <a:pt x="36576" y="3225"/>
                  </a:moveTo>
                  <a:lnTo>
                    <a:pt x="36118" y="2311"/>
                  </a:lnTo>
                  <a:lnTo>
                    <a:pt x="35661" y="914"/>
                  </a:lnTo>
                  <a:lnTo>
                    <a:pt x="34290" y="469"/>
                  </a:lnTo>
                  <a:lnTo>
                    <a:pt x="33375" y="0"/>
                  </a:lnTo>
                  <a:lnTo>
                    <a:pt x="3200" y="0"/>
                  </a:lnTo>
                  <a:lnTo>
                    <a:pt x="457" y="914"/>
                  </a:lnTo>
                  <a:lnTo>
                    <a:pt x="0" y="2311"/>
                  </a:lnTo>
                  <a:lnTo>
                    <a:pt x="0" y="34747"/>
                  </a:lnTo>
                  <a:lnTo>
                    <a:pt x="457" y="35674"/>
                  </a:lnTo>
                  <a:lnTo>
                    <a:pt x="1828" y="36588"/>
                  </a:lnTo>
                  <a:lnTo>
                    <a:pt x="33375" y="36588"/>
                  </a:lnTo>
                  <a:lnTo>
                    <a:pt x="34290" y="36588"/>
                  </a:lnTo>
                  <a:lnTo>
                    <a:pt x="35661" y="35674"/>
                  </a:lnTo>
                  <a:lnTo>
                    <a:pt x="36118" y="34747"/>
                  </a:lnTo>
                  <a:lnTo>
                    <a:pt x="36576" y="33388"/>
                  </a:lnTo>
                  <a:lnTo>
                    <a:pt x="36576" y="3225"/>
                  </a:lnTo>
                  <a:close/>
                </a:path>
                <a:path w="90170" h="385445">
                  <a:moveTo>
                    <a:pt x="89611" y="324180"/>
                  </a:moveTo>
                  <a:lnTo>
                    <a:pt x="84582" y="318223"/>
                  </a:lnTo>
                  <a:lnTo>
                    <a:pt x="70866" y="317779"/>
                  </a:lnTo>
                  <a:lnTo>
                    <a:pt x="67208" y="315950"/>
                  </a:lnTo>
                  <a:lnTo>
                    <a:pt x="63093" y="315493"/>
                  </a:lnTo>
                  <a:lnTo>
                    <a:pt x="60350" y="315493"/>
                  </a:lnTo>
                  <a:lnTo>
                    <a:pt x="48920" y="328739"/>
                  </a:lnTo>
                  <a:lnTo>
                    <a:pt x="48920" y="335140"/>
                  </a:lnTo>
                  <a:lnTo>
                    <a:pt x="49834" y="338340"/>
                  </a:lnTo>
                  <a:lnTo>
                    <a:pt x="50749" y="340626"/>
                  </a:lnTo>
                  <a:lnTo>
                    <a:pt x="52578" y="343382"/>
                  </a:lnTo>
                  <a:lnTo>
                    <a:pt x="36576" y="359384"/>
                  </a:lnTo>
                  <a:lnTo>
                    <a:pt x="36576" y="340626"/>
                  </a:lnTo>
                  <a:lnTo>
                    <a:pt x="35661" y="338823"/>
                  </a:lnTo>
                  <a:lnTo>
                    <a:pt x="34290" y="337896"/>
                  </a:lnTo>
                  <a:lnTo>
                    <a:pt x="33375" y="337426"/>
                  </a:lnTo>
                  <a:lnTo>
                    <a:pt x="3200" y="337426"/>
                  </a:lnTo>
                  <a:lnTo>
                    <a:pt x="1828" y="337896"/>
                  </a:lnTo>
                  <a:lnTo>
                    <a:pt x="457" y="338823"/>
                  </a:lnTo>
                  <a:lnTo>
                    <a:pt x="0" y="339712"/>
                  </a:lnTo>
                  <a:lnTo>
                    <a:pt x="0" y="372173"/>
                  </a:lnTo>
                  <a:lnTo>
                    <a:pt x="457" y="373545"/>
                  </a:lnTo>
                  <a:lnTo>
                    <a:pt x="1828" y="374015"/>
                  </a:lnTo>
                  <a:lnTo>
                    <a:pt x="21932" y="374015"/>
                  </a:lnTo>
                  <a:lnTo>
                    <a:pt x="17373" y="378574"/>
                  </a:lnTo>
                  <a:lnTo>
                    <a:pt x="23774" y="385445"/>
                  </a:lnTo>
                  <a:lnTo>
                    <a:pt x="31089" y="385445"/>
                  </a:lnTo>
                  <a:lnTo>
                    <a:pt x="67208" y="347497"/>
                  </a:lnTo>
                  <a:lnTo>
                    <a:pt x="70408" y="346138"/>
                  </a:lnTo>
                  <a:lnTo>
                    <a:pt x="73152" y="343827"/>
                  </a:lnTo>
                  <a:lnTo>
                    <a:pt x="75438" y="341096"/>
                  </a:lnTo>
                  <a:lnTo>
                    <a:pt x="76809" y="337426"/>
                  </a:lnTo>
                  <a:lnTo>
                    <a:pt x="89611" y="32418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223387" y="5193334"/>
              <a:ext cx="22860" cy="351790"/>
            </a:xfrm>
            <a:custGeom>
              <a:avLst/>
              <a:gdLst/>
              <a:ahLst/>
              <a:cxnLst/>
              <a:rect l="l" t="t" r="r" b="b"/>
              <a:pathLst>
                <a:path w="22860" h="351789">
                  <a:moveTo>
                    <a:pt x="22415" y="336969"/>
                  </a:moveTo>
                  <a:lnTo>
                    <a:pt x="0" y="336969"/>
                  </a:lnTo>
                  <a:lnTo>
                    <a:pt x="0" y="351574"/>
                  </a:lnTo>
                  <a:lnTo>
                    <a:pt x="22415" y="351574"/>
                  </a:lnTo>
                  <a:lnTo>
                    <a:pt x="22415" y="336969"/>
                  </a:lnTo>
                  <a:close/>
                </a:path>
                <a:path w="22860" h="351789">
                  <a:moveTo>
                    <a:pt x="22415" y="252831"/>
                  </a:moveTo>
                  <a:lnTo>
                    <a:pt x="0" y="252831"/>
                  </a:lnTo>
                  <a:lnTo>
                    <a:pt x="0" y="266992"/>
                  </a:lnTo>
                  <a:lnTo>
                    <a:pt x="22415" y="266992"/>
                  </a:lnTo>
                  <a:lnTo>
                    <a:pt x="22415" y="252831"/>
                  </a:lnTo>
                  <a:close/>
                </a:path>
                <a:path w="22860" h="351789">
                  <a:moveTo>
                    <a:pt x="22415" y="167805"/>
                  </a:moveTo>
                  <a:lnTo>
                    <a:pt x="0" y="167805"/>
                  </a:lnTo>
                  <a:lnTo>
                    <a:pt x="0" y="181965"/>
                  </a:lnTo>
                  <a:lnTo>
                    <a:pt x="22415" y="181965"/>
                  </a:lnTo>
                  <a:lnTo>
                    <a:pt x="22415" y="167805"/>
                  </a:lnTo>
                  <a:close/>
                </a:path>
                <a:path w="22860" h="351789">
                  <a:moveTo>
                    <a:pt x="22415" y="84137"/>
                  </a:moveTo>
                  <a:lnTo>
                    <a:pt x="0" y="84137"/>
                  </a:lnTo>
                  <a:lnTo>
                    <a:pt x="0" y="97853"/>
                  </a:lnTo>
                  <a:lnTo>
                    <a:pt x="22415" y="97853"/>
                  </a:lnTo>
                  <a:lnTo>
                    <a:pt x="22415" y="84137"/>
                  </a:lnTo>
                  <a:close/>
                </a:path>
                <a:path w="22860" h="351789">
                  <a:moveTo>
                    <a:pt x="22415" y="0"/>
                  </a:moveTo>
                  <a:lnTo>
                    <a:pt x="0" y="0"/>
                  </a:lnTo>
                  <a:lnTo>
                    <a:pt x="0" y="14185"/>
                  </a:lnTo>
                  <a:lnTo>
                    <a:pt x="22415" y="14185"/>
                  </a:lnTo>
                  <a:lnTo>
                    <a:pt x="224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340439" y="5175055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34734" y="0"/>
                  </a:moveTo>
                  <a:lnTo>
                    <a:pt x="1828" y="0"/>
                  </a:lnTo>
                  <a:lnTo>
                    <a:pt x="914" y="914"/>
                  </a:lnTo>
                  <a:lnTo>
                    <a:pt x="457" y="1828"/>
                  </a:lnTo>
                  <a:lnTo>
                    <a:pt x="0" y="3187"/>
                  </a:lnTo>
                  <a:lnTo>
                    <a:pt x="0" y="31991"/>
                  </a:lnTo>
                  <a:lnTo>
                    <a:pt x="457" y="33832"/>
                  </a:lnTo>
                  <a:lnTo>
                    <a:pt x="914" y="34747"/>
                  </a:lnTo>
                  <a:lnTo>
                    <a:pt x="1828" y="35191"/>
                  </a:lnTo>
                  <a:lnTo>
                    <a:pt x="33375" y="35191"/>
                  </a:lnTo>
                  <a:lnTo>
                    <a:pt x="34734" y="35191"/>
                  </a:lnTo>
                  <a:lnTo>
                    <a:pt x="35661" y="34747"/>
                  </a:lnTo>
                  <a:lnTo>
                    <a:pt x="36575" y="33832"/>
                  </a:lnTo>
                  <a:lnTo>
                    <a:pt x="36575" y="1828"/>
                  </a:lnTo>
                  <a:lnTo>
                    <a:pt x="34734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344087" y="5191963"/>
              <a:ext cx="22225" cy="13970"/>
            </a:xfrm>
            <a:custGeom>
              <a:avLst/>
              <a:gdLst/>
              <a:ahLst/>
              <a:cxnLst/>
              <a:rect l="l" t="t" r="r" b="b"/>
              <a:pathLst>
                <a:path w="22225" h="13970">
                  <a:moveTo>
                    <a:pt x="21945" y="0"/>
                  </a:moveTo>
                  <a:lnTo>
                    <a:pt x="0" y="0"/>
                  </a:lnTo>
                  <a:lnTo>
                    <a:pt x="0" y="13715"/>
                  </a:lnTo>
                  <a:lnTo>
                    <a:pt x="21945" y="13715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340439" y="5257349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3375" y="0"/>
                  </a:moveTo>
                  <a:lnTo>
                    <a:pt x="3200" y="0"/>
                  </a:lnTo>
                  <a:lnTo>
                    <a:pt x="1828" y="444"/>
                  </a:lnTo>
                  <a:lnTo>
                    <a:pt x="914" y="1371"/>
                  </a:lnTo>
                  <a:lnTo>
                    <a:pt x="457" y="2285"/>
                  </a:lnTo>
                  <a:lnTo>
                    <a:pt x="0" y="3644"/>
                  </a:lnTo>
                  <a:lnTo>
                    <a:pt x="0" y="32918"/>
                  </a:lnTo>
                  <a:lnTo>
                    <a:pt x="914" y="35648"/>
                  </a:lnTo>
                  <a:lnTo>
                    <a:pt x="1828" y="36118"/>
                  </a:lnTo>
                  <a:lnTo>
                    <a:pt x="33375" y="36118"/>
                  </a:lnTo>
                  <a:lnTo>
                    <a:pt x="34734" y="36118"/>
                  </a:lnTo>
                  <a:lnTo>
                    <a:pt x="35661" y="35648"/>
                  </a:lnTo>
                  <a:lnTo>
                    <a:pt x="36575" y="34277"/>
                  </a:lnTo>
                  <a:lnTo>
                    <a:pt x="36575" y="2285"/>
                  </a:lnTo>
                  <a:lnTo>
                    <a:pt x="34734" y="444"/>
                  </a:lnTo>
                  <a:lnTo>
                    <a:pt x="33375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344087" y="5274271"/>
              <a:ext cx="22225" cy="14604"/>
            </a:xfrm>
            <a:custGeom>
              <a:avLst/>
              <a:gdLst/>
              <a:ahLst/>
              <a:cxnLst/>
              <a:rect l="l" t="t" r="r" b="b"/>
              <a:pathLst>
                <a:path w="22225" h="14604">
                  <a:moveTo>
                    <a:pt x="21945" y="0"/>
                  </a:moveTo>
                  <a:lnTo>
                    <a:pt x="0" y="0"/>
                  </a:lnTo>
                  <a:lnTo>
                    <a:pt x="0" y="14604"/>
                  </a:lnTo>
                  <a:lnTo>
                    <a:pt x="21945" y="14604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340439" y="5341942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34734" y="0"/>
                  </a:moveTo>
                  <a:lnTo>
                    <a:pt x="1828" y="0"/>
                  </a:lnTo>
                  <a:lnTo>
                    <a:pt x="914" y="889"/>
                  </a:lnTo>
                  <a:lnTo>
                    <a:pt x="457" y="1803"/>
                  </a:lnTo>
                  <a:lnTo>
                    <a:pt x="0" y="3187"/>
                  </a:lnTo>
                  <a:lnTo>
                    <a:pt x="0" y="31991"/>
                  </a:lnTo>
                  <a:lnTo>
                    <a:pt x="457" y="33350"/>
                  </a:lnTo>
                  <a:lnTo>
                    <a:pt x="914" y="34277"/>
                  </a:lnTo>
                  <a:lnTo>
                    <a:pt x="1828" y="35191"/>
                  </a:lnTo>
                  <a:lnTo>
                    <a:pt x="33375" y="35191"/>
                  </a:lnTo>
                  <a:lnTo>
                    <a:pt x="34734" y="35191"/>
                  </a:lnTo>
                  <a:lnTo>
                    <a:pt x="36575" y="33350"/>
                  </a:lnTo>
                  <a:lnTo>
                    <a:pt x="36575" y="1803"/>
                  </a:lnTo>
                  <a:lnTo>
                    <a:pt x="34734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344087" y="5357939"/>
              <a:ext cx="22225" cy="14604"/>
            </a:xfrm>
            <a:custGeom>
              <a:avLst/>
              <a:gdLst/>
              <a:ahLst/>
              <a:cxnLst/>
              <a:rect l="l" t="t" r="r" b="b"/>
              <a:pathLst>
                <a:path w="22225" h="14604">
                  <a:moveTo>
                    <a:pt x="21945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21945" y="14160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340439" y="5424214"/>
              <a:ext cx="36830" cy="34290"/>
            </a:xfrm>
            <a:custGeom>
              <a:avLst/>
              <a:gdLst/>
              <a:ahLst/>
              <a:cxnLst/>
              <a:rect l="l" t="t" r="r" b="b"/>
              <a:pathLst>
                <a:path w="36829" h="34289">
                  <a:moveTo>
                    <a:pt x="34734" y="0"/>
                  </a:moveTo>
                  <a:lnTo>
                    <a:pt x="1828" y="0"/>
                  </a:lnTo>
                  <a:lnTo>
                    <a:pt x="914" y="914"/>
                  </a:lnTo>
                  <a:lnTo>
                    <a:pt x="457" y="1828"/>
                  </a:lnTo>
                  <a:lnTo>
                    <a:pt x="0" y="3200"/>
                  </a:lnTo>
                  <a:lnTo>
                    <a:pt x="0" y="30632"/>
                  </a:lnTo>
                  <a:lnTo>
                    <a:pt x="914" y="33388"/>
                  </a:lnTo>
                  <a:lnTo>
                    <a:pt x="1828" y="33832"/>
                  </a:lnTo>
                  <a:lnTo>
                    <a:pt x="33375" y="33832"/>
                  </a:lnTo>
                  <a:lnTo>
                    <a:pt x="34734" y="33832"/>
                  </a:lnTo>
                  <a:lnTo>
                    <a:pt x="35661" y="33388"/>
                  </a:lnTo>
                  <a:lnTo>
                    <a:pt x="36575" y="32016"/>
                  </a:lnTo>
                  <a:lnTo>
                    <a:pt x="36575" y="1828"/>
                  </a:lnTo>
                  <a:lnTo>
                    <a:pt x="34734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344087" y="5439320"/>
              <a:ext cx="22225" cy="14604"/>
            </a:xfrm>
            <a:custGeom>
              <a:avLst/>
              <a:gdLst/>
              <a:ahLst/>
              <a:cxnLst/>
              <a:rect l="l" t="t" r="r" b="b"/>
              <a:pathLst>
                <a:path w="22225" h="14604">
                  <a:moveTo>
                    <a:pt x="21945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21945" y="14160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340439" y="5506514"/>
              <a:ext cx="36830" cy="33655"/>
            </a:xfrm>
            <a:custGeom>
              <a:avLst/>
              <a:gdLst/>
              <a:ahLst/>
              <a:cxnLst/>
              <a:rect l="l" t="t" r="r" b="b"/>
              <a:pathLst>
                <a:path w="36829" h="33654">
                  <a:moveTo>
                    <a:pt x="34734" y="0"/>
                  </a:moveTo>
                  <a:lnTo>
                    <a:pt x="1828" y="0"/>
                  </a:lnTo>
                  <a:lnTo>
                    <a:pt x="914" y="914"/>
                  </a:lnTo>
                  <a:lnTo>
                    <a:pt x="457" y="1841"/>
                  </a:lnTo>
                  <a:lnTo>
                    <a:pt x="0" y="3200"/>
                  </a:lnTo>
                  <a:lnTo>
                    <a:pt x="0" y="30187"/>
                  </a:lnTo>
                  <a:lnTo>
                    <a:pt x="457" y="31546"/>
                  </a:lnTo>
                  <a:lnTo>
                    <a:pt x="914" y="32473"/>
                  </a:lnTo>
                  <a:lnTo>
                    <a:pt x="1828" y="33388"/>
                  </a:lnTo>
                  <a:lnTo>
                    <a:pt x="33375" y="33388"/>
                  </a:lnTo>
                  <a:lnTo>
                    <a:pt x="34734" y="33388"/>
                  </a:lnTo>
                  <a:lnTo>
                    <a:pt x="36575" y="31546"/>
                  </a:lnTo>
                  <a:lnTo>
                    <a:pt x="36575" y="1841"/>
                  </a:lnTo>
                  <a:lnTo>
                    <a:pt x="34734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44087" y="5521591"/>
              <a:ext cx="22225" cy="13335"/>
            </a:xfrm>
            <a:custGeom>
              <a:avLst/>
              <a:gdLst/>
              <a:ahLst/>
              <a:cxnLst/>
              <a:rect l="l" t="t" r="r" b="b"/>
              <a:pathLst>
                <a:path w="22225" h="13335">
                  <a:moveTo>
                    <a:pt x="21945" y="0"/>
                  </a:moveTo>
                  <a:lnTo>
                    <a:pt x="0" y="0"/>
                  </a:lnTo>
                  <a:lnTo>
                    <a:pt x="0" y="13271"/>
                  </a:lnTo>
                  <a:lnTo>
                    <a:pt x="21945" y="13271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183153" y="4652022"/>
              <a:ext cx="149860" cy="59055"/>
            </a:xfrm>
            <a:custGeom>
              <a:avLst/>
              <a:gdLst/>
              <a:ahLst/>
              <a:cxnLst/>
              <a:rect l="l" t="t" r="r" b="b"/>
              <a:pathLst>
                <a:path w="149860" h="59054">
                  <a:moveTo>
                    <a:pt x="7315" y="46634"/>
                  </a:moveTo>
                  <a:lnTo>
                    <a:pt x="0" y="46634"/>
                  </a:lnTo>
                  <a:lnTo>
                    <a:pt x="0" y="53479"/>
                  </a:lnTo>
                  <a:lnTo>
                    <a:pt x="7315" y="53949"/>
                  </a:lnTo>
                  <a:lnTo>
                    <a:pt x="7315" y="46634"/>
                  </a:lnTo>
                  <a:close/>
                </a:path>
                <a:path w="149860" h="59054">
                  <a:moveTo>
                    <a:pt x="7315" y="37947"/>
                  </a:moveTo>
                  <a:lnTo>
                    <a:pt x="0" y="37033"/>
                  </a:lnTo>
                  <a:lnTo>
                    <a:pt x="0" y="44348"/>
                  </a:lnTo>
                  <a:lnTo>
                    <a:pt x="7315" y="44792"/>
                  </a:lnTo>
                  <a:lnTo>
                    <a:pt x="7315" y="37947"/>
                  </a:lnTo>
                  <a:close/>
                </a:path>
                <a:path w="149860" h="59054">
                  <a:moveTo>
                    <a:pt x="7315" y="28346"/>
                  </a:moveTo>
                  <a:lnTo>
                    <a:pt x="0" y="28346"/>
                  </a:lnTo>
                  <a:lnTo>
                    <a:pt x="0" y="35191"/>
                  </a:lnTo>
                  <a:lnTo>
                    <a:pt x="7315" y="35191"/>
                  </a:lnTo>
                  <a:lnTo>
                    <a:pt x="7315" y="28346"/>
                  </a:lnTo>
                  <a:close/>
                </a:path>
                <a:path w="149860" h="59054">
                  <a:moveTo>
                    <a:pt x="7315" y="19202"/>
                  </a:moveTo>
                  <a:lnTo>
                    <a:pt x="0" y="19202"/>
                  </a:lnTo>
                  <a:lnTo>
                    <a:pt x="0" y="25603"/>
                  </a:lnTo>
                  <a:lnTo>
                    <a:pt x="7315" y="26517"/>
                  </a:lnTo>
                  <a:lnTo>
                    <a:pt x="7315" y="19202"/>
                  </a:lnTo>
                  <a:close/>
                </a:path>
                <a:path w="149860" h="59054">
                  <a:moveTo>
                    <a:pt x="7315" y="10045"/>
                  </a:moveTo>
                  <a:lnTo>
                    <a:pt x="0" y="9601"/>
                  </a:lnTo>
                  <a:lnTo>
                    <a:pt x="0" y="16446"/>
                  </a:lnTo>
                  <a:lnTo>
                    <a:pt x="7315" y="17360"/>
                  </a:lnTo>
                  <a:lnTo>
                    <a:pt x="7315" y="10045"/>
                  </a:lnTo>
                  <a:close/>
                </a:path>
                <a:path w="149860" h="59054">
                  <a:moveTo>
                    <a:pt x="7315" y="1358"/>
                  </a:moveTo>
                  <a:lnTo>
                    <a:pt x="0" y="0"/>
                  </a:lnTo>
                  <a:lnTo>
                    <a:pt x="0" y="7315"/>
                  </a:lnTo>
                  <a:lnTo>
                    <a:pt x="7315" y="7759"/>
                  </a:lnTo>
                  <a:lnTo>
                    <a:pt x="7315" y="1358"/>
                  </a:lnTo>
                  <a:close/>
                </a:path>
                <a:path w="149860" h="59054">
                  <a:moveTo>
                    <a:pt x="16459" y="48006"/>
                  </a:moveTo>
                  <a:lnTo>
                    <a:pt x="9144" y="47091"/>
                  </a:lnTo>
                  <a:lnTo>
                    <a:pt x="9144" y="53962"/>
                  </a:lnTo>
                  <a:lnTo>
                    <a:pt x="16459" y="55321"/>
                  </a:lnTo>
                  <a:lnTo>
                    <a:pt x="16459" y="48006"/>
                  </a:lnTo>
                  <a:close/>
                </a:path>
                <a:path w="149860" h="59054">
                  <a:moveTo>
                    <a:pt x="16459" y="38862"/>
                  </a:moveTo>
                  <a:lnTo>
                    <a:pt x="9144" y="37960"/>
                  </a:lnTo>
                  <a:lnTo>
                    <a:pt x="9144" y="45262"/>
                  </a:lnTo>
                  <a:lnTo>
                    <a:pt x="16459" y="45262"/>
                  </a:lnTo>
                  <a:lnTo>
                    <a:pt x="16459" y="38862"/>
                  </a:lnTo>
                  <a:close/>
                </a:path>
                <a:path w="149860" h="59054">
                  <a:moveTo>
                    <a:pt x="16459" y="29248"/>
                  </a:moveTo>
                  <a:lnTo>
                    <a:pt x="9144" y="28359"/>
                  </a:lnTo>
                  <a:lnTo>
                    <a:pt x="9144" y="35661"/>
                  </a:lnTo>
                  <a:lnTo>
                    <a:pt x="16459" y="36118"/>
                  </a:lnTo>
                  <a:lnTo>
                    <a:pt x="16459" y="29248"/>
                  </a:lnTo>
                  <a:close/>
                </a:path>
                <a:path w="149860" h="59054">
                  <a:moveTo>
                    <a:pt x="16459" y="19646"/>
                  </a:moveTo>
                  <a:lnTo>
                    <a:pt x="9144" y="19646"/>
                  </a:lnTo>
                  <a:lnTo>
                    <a:pt x="9144" y="26517"/>
                  </a:lnTo>
                  <a:lnTo>
                    <a:pt x="16459" y="26962"/>
                  </a:lnTo>
                  <a:lnTo>
                    <a:pt x="16459" y="19646"/>
                  </a:lnTo>
                  <a:close/>
                </a:path>
                <a:path w="149860" h="59054">
                  <a:moveTo>
                    <a:pt x="16459" y="10960"/>
                  </a:moveTo>
                  <a:lnTo>
                    <a:pt x="9144" y="10045"/>
                  </a:lnTo>
                  <a:lnTo>
                    <a:pt x="9144" y="17360"/>
                  </a:lnTo>
                  <a:lnTo>
                    <a:pt x="16459" y="17830"/>
                  </a:lnTo>
                  <a:lnTo>
                    <a:pt x="16459" y="10960"/>
                  </a:lnTo>
                  <a:close/>
                </a:path>
                <a:path w="149860" h="59054">
                  <a:moveTo>
                    <a:pt x="16459" y="1358"/>
                  </a:moveTo>
                  <a:lnTo>
                    <a:pt x="9144" y="1358"/>
                  </a:lnTo>
                  <a:lnTo>
                    <a:pt x="9144" y="8229"/>
                  </a:lnTo>
                  <a:lnTo>
                    <a:pt x="16459" y="8229"/>
                  </a:lnTo>
                  <a:lnTo>
                    <a:pt x="16459" y="1358"/>
                  </a:lnTo>
                  <a:close/>
                </a:path>
                <a:path w="149860" h="59054">
                  <a:moveTo>
                    <a:pt x="25603" y="48475"/>
                  </a:moveTo>
                  <a:lnTo>
                    <a:pt x="18745" y="48006"/>
                  </a:lnTo>
                  <a:lnTo>
                    <a:pt x="18745" y="55321"/>
                  </a:lnTo>
                  <a:lnTo>
                    <a:pt x="25603" y="55321"/>
                  </a:lnTo>
                  <a:lnTo>
                    <a:pt x="25603" y="48475"/>
                  </a:lnTo>
                  <a:close/>
                </a:path>
                <a:path w="149860" h="59054">
                  <a:moveTo>
                    <a:pt x="25603" y="39319"/>
                  </a:moveTo>
                  <a:lnTo>
                    <a:pt x="18745" y="38862"/>
                  </a:lnTo>
                  <a:lnTo>
                    <a:pt x="18745" y="46164"/>
                  </a:lnTo>
                  <a:lnTo>
                    <a:pt x="25603" y="46164"/>
                  </a:lnTo>
                  <a:lnTo>
                    <a:pt x="25603" y="39319"/>
                  </a:lnTo>
                  <a:close/>
                </a:path>
                <a:path w="149860" h="59054">
                  <a:moveTo>
                    <a:pt x="25603" y="29718"/>
                  </a:moveTo>
                  <a:lnTo>
                    <a:pt x="18745" y="29248"/>
                  </a:lnTo>
                  <a:lnTo>
                    <a:pt x="18745" y="36563"/>
                  </a:lnTo>
                  <a:lnTo>
                    <a:pt x="25603" y="37033"/>
                  </a:lnTo>
                  <a:lnTo>
                    <a:pt x="25603" y="29718"/>
                  </a:lnTo>
                  <a:close/>
                </a:path>
                <a:path w="149860" h="59054">
                  <a:moveTo>
                    <a:pt x="25603" y="21043"/>
                  </a:moveTo>
                  <a:lnTo>
                    <a:pt x="18745" y="20129"/>
                  </a:lnTo>
                  <a:lnTo>
                    <a:pt x="18745" y="26974"/>
                  </a:lnTo>
                  <a:lnTo>
                    <a:pt x="25603" y="28359"/>
                  </a:lnTo>
                  <a:lnTo>
                    <a:pt x="25603" y="21043"/>
                  </a:lnTo>
                  <a:close/>
                </a:path>
                <a:path w="149860" h="59054">
                  <a:moveTo>
                    <a:pt x="25603" y="11887"/>
                  </a:moveTo>
                  <a:lnTo>
                    <a:pt x="18745" y="10972"/>
                  </a:lnTo>
                  <a:lnTo>
                    <a:pt x="18745" y="17843"/>
                  </a:lnTo>
                  <a:lnTo>
                    <a:pt x="25603" y="18288"/>
                  </a:lnTo>
                  <a:lnTo>
                    <a:pt x="25603" y="11887"/>
                  </a:lnTo>
                  <a:close/>
                </a:path>
                <a:path w="149860" h="59054">
                  <a:moveTo>
                    <a:pt x="25603" y="2286"/>
                  </a:moveTo>
                  <a:lnTo>
                    <a:pt x="18745" y="1371"/>
                  </a:lnTo>
                  <a:lnTo>
                    <a:pt x="18745" y="8686"/>
                  </a:lnTo>
                  <a:lnTo>
                    <a:pt x="25603" y="9131"/>
                  </a:lnTo>
                  <a:lnTo>
                    <a:pt x="25603" y="2286"/>
                  </a:lnTo>
                  <a:close/>
                </a:path>
                <a:path w="149860" h="59054">
                  <a:moveTo>
                    <a:pt x="34747" y="48920"/>
                  </a:moveTo>
                  <a:lnTo>
                    <a:pt x="27889" y="48475"/>
                  </a:lnTo>
                  <a:lnTo>
                    <a:pt x="27889" y="55321"/>
                  </a:lnTo>
                  <a:lnTo>
                    <a:pt x="34747" y="56235"/>
                  </a:lnTo>
                  <a:lnTo>
                    <a:pt x="34747" y="48920"/>
                  </a:lnTo>
                  <a:close/>
                </a:path>
                <a:path w="149860" h="59054">
                  <a:moveTo>
                    <a:pt x="34747" y="40233"/>
                  </a:moveTo>
                  <a:lnTo>
                    <a:pt x="27889" y="39319"/>
                  </a:lnTo>
                  <a:lnTo>
                    <a:pt x="27889" y="46164"/>
                  </a:lnTo>
                  <a:lnTo>
                    <a:pt x="34747" y="46634"/>
                  </a:lnTo>
                  <a:lnTo>
                    <a:pt x="34747" y="40233"/>
                  </a:lnTo>
                  <a:close/>
                </a:path>
                <a:path w="149860" h="59054">
                  <a:moveTo>
                    <a:pt x="34747" y="30632"/>
                  </a:moveTo>
                  <a:lnTo>
                    <a:pt x="27889" y="29718"/>
                  </a:lnTo>
                  <a:lnTo>
                    <a:pt x="27889" y="37033"/>
                  </a:lnTo>
                  <a:lnTo>
                    <a:pt x="34747" y="37477"/>
                  </a:lnTo>
                  <a:lnTo>
                    <a:pt x="34747" y="30632"/>
                  </a:lnTo>
                  <a:close/>
                </a:path>
                <a:path w="149860" h="59054">
                  <a:moveTo>
                    <a:pt x="34747" y="21488"/>
                  </a:moveTo>
                  <a:lnTo>
                    <a:pt x="27889" y="21043"/>
                  </a:lnTo>
                  <a:lnTo>
                    <a:pt x="27889" y="28359"/>
                  </a:lnTo>
                  <a:lnTo>
                    <a:pt x="34747" y="28359"/>
                  </a:lnTo>
                  <a:lnTo>
                    <a:pt x="34747" y="21488"/>
                  </a:lnTo>
                  <a:close/>
                </a:path>
                <a:path w="149860" h="59054">
                  <a:moveTo>
                    <a:pt x="34747" y="12331"/>
                  </a:moveTo>
                  <a:lnTo>
                    <a:pt x="27889" y="11887"/>
                  </a:lnTo>
                  <a:lnTo>
                    <a:pt x="27889" y="19202"/>
                  </a:lnTo>
                  <a:lnTo>
                    <a:pt x="34747" y="19202"/>
                  </a:lnTo>
                  <a:lnTo>
                    <a:pt x="34747" y="12331"/>
                  </a:lnTo>
                  <a:close/>
                </a:path>
                <a:path w="149860" h="59054">
                  <a:moveTo>
                    <a:pt x="34747" y="3200"/>
                  </a:moveTo>
                  <a:lnTo>
                    <a:pt x="27889" y="2286"/>
                  </a:lnTo>
                  <a:lnTo>
                    <a:pt x="27889" y="9601"/>
                  </a:lnTo>
                  <a:lnTo>
                    <a:pt x="34747" y="10045"/>
                  </a:lnTo>
                  <a:lnTo>
                    <a:pt x="34747" y="3200"/>
                  </a:lnTo>
                  <a:close/>
                </a:path>
                <a:path w="149860" h="59054">
                  <a:moveTo>
                    <a:pt x="44348" y="49834"/>
                  </a:moveTo>
                  <a:lnTo>
                    <a:pt x="37033" y="49834"/>
                  </a:lnTo>
                  <a:lnTo>
                    <a:pt x="37033" y="56235"/>
                  </a:lnTo>
                  <a:lnTo>
                    <a:pt x="44348" y="56680"/>
                  </a:lnTo>
                  <a:lnTo>
                    <a:pt x="44348" y="49834"/>
                  </a:lnTo>
                  <a:close/>
                </a:path>
                <a:path w="149860" h="59054">
                  <a:moveTo>
                    <a:pt x="44348" y="40678"/>
                  </a:moveTo>
                  <a:lnTo>
                    <a:pt x="37033" y="40233"/>
                  </a:lnTo>
                  <a:lnTo>
                    <a:pt x="37033" y="46621"/>
                  </a:lnTo>
                  <a:lnTo>
                    <a:pt x="44348" y="47993"/>
                  </a:lnTo>
                  <a:lnTo>
                    <a:pt x="44348" y="40678"/>
                  </a:lnTo>
                  <a:close/>
                </a:path>
                <a:path w="149860" h="59054">
                  <a:moveTo>
                    <a:pt x="44348" y="31559"/>
                  </a:moveTo>
                  <a:lnTo>
                    <a:pt x="37033" y="30645"/>
                  </a:lnTo>
                  <a:lnTo>
                    <a:pt x="37033" y="37960"/>
                  </a:lnTo>
                  <a:lnTo>
                    <a:pt x="44348" y="38404"/>
                  </a:lnTo>
                  <a:lnTo>
                    <a:pt x="44348" y="31559"/>
                  </a:lnTo>
                  <a:close/>
                </a:path>
                <a:path w="149860" h="59054">
                  <a:moveTo>
                    <a:pt x="44348" y="21945"/>
                  </a:moveTo>
                  <a:lnTo>
                    <a:pt x="37033" y="21488"/>
                  </a:lnTo>
                  <a:lnTo>
                    <a:pt x="37033" y="28359"/>
                  </a:lnTo>
                  <a:lnTo>
                    <a:pt x="44348" y="29248"/>
                  </a:lnTo>
                  <a:lnTo>
                    <a:pt x="44348" y="21945"/>
                  </a:lnTo>
                  <a:close/>
                </a:path>
                <a:path w="149860" h="59054">
                  <a:moveTo>
                    <a:pt x="44348" y="13246"/>
                  </a:moveTo>
                  <a:lnTo>
                    <a:pt x="37033" y="12331"/>
                  </a:lnTo>
                  <a:lnTo>
                    <a:pt x="37033" y="19646"/>
                  </a:lnTo>
                  <a:lnTo>
                    <a:pt x="44348" y="19646"/>
                  </a:lnTo>
                  <a:lnTo>
                    <a:pt x="44348" y="13246"/>
                  </a:lnTo>
                  <a:close/>
                </a:path>
                <a:path w="149860" h="59054">
                  <a:moveTo>
                    <a:pt x="44348" y="3644"/>
                  </a:moveTo>
                  <a:lnTo>
                    <a:pt x="37033" y="3200"/>
                  </a:lnTo>
                  <a:lnTo>
                    <a:pt x="37033" y="10045"/>
                  </a:lnTo>
                  <a:lnTo>
                    <a:pt x="44348" y="10515"/>
                  </a:lnTo>
                  <a:lnTo>
                    <a:pt x="44348" y="3644"/>
                  </a:lnTo>
                  <a:close/>
                </a:path>
                <a:path w="149860" h="59054">
                  <a:moveTo>
                    <a:pt x="53035" y="50279"/>
                  </a:moveTo>
                  <a:lnTo>
                    <a:pt x="46177" y="50279"/>
                  </a:lnTo>
                  <a:lnTo>
                    <a:pt x="46177" y="56680"/>
                  </a:lnTo>
                  <a:lnTo>
                    <a:pt x="53035" y="57150"/>
                  </a:lnTo>
                  <a:lnTo>
                    <a:pt x="53035" y="50279"/>
                  </a:lnTo>
                  <a:close/>
                </a:path>
                <a:path w="149860" h="59054">
                  <a:moveTo>
                    <a:pt x="53035" y="41160"/>
                  </a:moveTo>
                  <a:lnTo>
                    <a:pt x="46177" y="40690"/>
                  </a:lnTo>
                  <a:lnTo>
                    <a:pt x="46177" y="48006"/>
                  </a:lnTo>
                  <a:lnTo>
                    <a:pt x="53035" y="48475"/>
                  </a:lnTo>
                  <a:lnTo>
                    <a:pt x="53035" y="41160"/>
                  </a:lnTo>
                  <a:close/>
                </a:path>
                <a:path w="149860" h="59054">
                  <a:moveTo>
                    <a:pt x="53035" y="32004"/>
                  </a:moveTo>
                  <a:lnTo>
                    <a:pt x="46177" y="31559"/>
                  </a:lnTo>
                  <a:lnTo>
                    <a:pt x="46177" y="38862"/>
                  </a:lnTo>
                  <a:lnTo>
                    <a:pt x="53035" y="38862"/>
                  </a:lnTo>
                  <a:lnTo>
                    <a:pt x="53035" y="32004"/>
                  </a:lnTo>
                  <a:close/>
                </a:path>
                <a:path w="149860" h="59054">
                  <a:moveTo>
                    <a:pt x="53035" y="22847"/>
                  </a:moveTo>
                  <a:lnTo>
                    <a:pt x="46177" y="22847"/>
                  </a:lnTo>
                  <a:lnTo>
                    <a:pt x="46177" y="29248"/>
                  </a:lnTo>
                  <a:lnTo>
                    <a:pt x="53035" y="29718"/>
                  </a:lnTo>
                  <a:lnTo>
                    <a:pt x="53035" y="22847"/>
                  </a:lnTo>
                  <a:close/>
                </a:path>
                <a:path w="149860" h="59054">
                  <a:moveTo>
                    <a:pt x="53035" y="13716"/>
                  </a:moveTo>
                  <a:lnTo>
                    <a:pt x="46177" y="13246"/>
                  </a:lnTo>
                  <a:lnTo>
                    <a:pt x="46177" y="20116"/>
                  </a:lnTo>
                  <a:lnTo>
                    <a:pt x="53035" y="21031"/>
                  </a:lnTo>
                  <a:lnTo>
                    <a:pt x="53035" y="13716"/>
                  </a:lnTo>
                  <a:close/>
                </a:path>
                <a:path w="149860" h="59054">
                  <a:moveTo>
                    <a:pt x="53035" y="4572"/>
                  </a:moveTo>
                  <a:lnTo>
                    <a:pt x="46177" y="4127"/>
                  </a:lnTo>
                  <a:lnTo>
                    <a:pt x="46177" y="10972"/>
                  </a:lnTo>
                  <a:lnTo>
                    <a:pt x="53035" y="11887"/>
                  </a:lnTo>
                  <a:lnTo>
                    <a:pt x="53035" y="4572"/>
                  </a:lnTo>
                  <a:close/>
                </a:path>
                <a:path w="149860" h="59054">
                  <a:moveTo>
                    <a:pt x="62636" y="51663"/>
                  </a:moveTo>
                  <a:lnTo>
                    <a:pt x="55321" y="50279"/>
                  </a:lnTo>
                  <a:lnTo>
                    <a:pt x="55321" y="57594"/>
                  </a:lnTo>
                  <a:lnTo>
                    <a:pt x="62636" y="58064"/>
                  </a:lnTo>
                  <a:lnTo>
                    <a:pt x="62636" y="51663"/>
                  </a:lnTo>
                  <a:close/>
                </a:path>
                <a:path w="149860" h="59054">
                  <a:moveTo>
                    <a:pt x="62636" y="41605"/>
                  </a:moveTo>
                  <a:lnTo>
                    <a:pt x="55321" y="41605"/>
                  </a:lnTo>
                  <a:lnTo>
                    <a:pt x="55321" y="48475"/>
                  </a:lnTo>
                  <a:lnTo>
                    <a:pt x="62636" y="48920"/>
                  </a:lnTo>
                  <a:lnTo>
                    <a:pt x="62636" y="41605"/>
                  </a:lnTo>
                  <a:close/>
                </a:path>
                <a:path w="149860" h="59054">
                  <a:moveTo>
                    <a:pt x="62636" y="32918"/>
                  </a:moveTo>
                  <a:lnTo>
                    <a:pt x="55321" y="32004"/>
                  </a:lnTo>
                  <a:lnTo>
                    <a:pt x="55321" y="39319"/>
                  </a:lnTo>
                  <a:lnTo>
                    <a:pt x="62636" y="39763"/>
                  </a:lnTo>
                  <a:lnTo>
                    <a:pt x="62636" y="32918"/>
                  </a:lnTo>
                  <a:close/>
                </a:path>
                <a:path w="149860" h="59054">
                  <a:moveTo>
                    <a:pt x="62636" y="23317"/>
                  </a:moveTo>
                  <a:lnTo>
                    <a:pt x="55321" y="23317"/>
                  </a:lnTo>
                  <a:lnTo>
                    <a:pt x="55321" y="29718"/>
                  </a:lnTo>
                  <a:lnTo>
                    <a:pt x="62636" y="30632"/>
                  </a:lnTo>
                  <a:lnTo>
                    <a:pt x="62636" y="23317"/>
                  </a:lnTo>
                  <a:close/>
                </a:path>
                <a:path w="149860" h="59054">
                  <a:moveTo>
                    <a:pt x="62636" y="14643"/>
                  </a:moveTo>
                  <a:lnTo>
                    <a:pt x="55321" y="13728"/>
                  </a:lnTo>
                  <a:lnTo>
                    <a:pt x="55321" y="21043"/>
                  </a:lnTo>
                  <a:lnTo>
                    <a:pt x="62636" y="21488"/>
                  </a:lnTo>
                  <a:lnTo>
                    <a:pt x="62636" y="14643"/>
                  </a:lnTo>
                  <a:close/>
                </a:path>
                <a:path w="149860" h="59054">
                  <a:moveTo>
                    <a:pt x="62636" y="5029"/>
                  </a:moveTo>
                  <a:lnTo>
                    <a:pt x="55321" y="4572"/>
                  </a:lnTo>
                  <a:lnTo>
                    <a:pt x="55321" y="11887"/>
                  </a:lnTo>
                  <a:lnTo>
                    <a:pt x="62636" y="12331"/>
                  </a:lnTo>
                  <a:lnTo>
                    <a:pt x="62636" y="5029"/>
                  </a:lnTo>
                  <a:close/>
                </a:path>
                <a:path w="149860" h="59054">
                  <a:moveTo>
                    <a:pt x="71323" y="51676"/>
                  </a:moveTo>
                  <a:lnTo>
                    <a:pt x="64465" y="51676"/>
                  </a:lnTo>
                  <a:lnTo>
                    <a:pt x="64465" y="58077"/>
                  </a:lnTo>
                  <a:lnTo>
                    <a:pt x="71323" y="58521"/>
                  </a:lnTo>
                  <a:lnTo>
                    <a:pt x="71323" y="51676"/>
                  </a:lnTo>
                  <a:close/>
                </a:path>
                <a:path w="149860" h="59054">
                  <a:moveTo>
                    <a:pt x="71323" y="42519"/>
                  </a:moveTo>
                  <a:lnTo>
                    <a:pt x="64465" y="42519"/>
                  </a:lnTo>
                  <a:lnTo>
                    <a:pt x="64465" y="48920"/>
                  </a:lnTo>
                  <a:lnTo>
                    <a:pt x="71323" y="49834"/>
                  </a:lnTo>
                  <a:lnTo>
                    <a:pt x="71323" y="42519"/>
                  </a:lnTo>
                  <a:close/>
                </a:path>
                <a:path w="149860" h="59054">
                  <a:moveTo>
                    <a:pt x="71323" y="33362"/>
                  </a:moveTo>
                  <a:lnTo>
                    <a:pt x="64465" y="32918"/>
                  </a:lnTo>
                  <a:lnTo>
                    <a:pt x="64465" y="40233"/>
                  </a:lnTo>
                  <a:lnTo>
                    <a:pt x="71323" y="40678"/>
                  </a:lnTo>
                  <a:lnTo>
                    <a:pt x="71323" y="33362"/>
                  </a:lnTo>
                  <a:close/>
                </a:path>
                <a:path w="149860" h="59054">
                  <a:moveTo>
                    <a:pt x="71323" y="24676"/>
                  </a:moveTo>
                  <a:lnTo>
                    <a:pt x="64465" y="23761"/>
                  </a:lnTo>
                  <a:lnTo>
                    <a:pt x="64465" y="30632"/>
                  </a:lnTo>
                  <a:lnTo>
                    <a:pt x="71323" y="31546"/>
                  </a:lnTo>
                  <a:lnTo>
                    <a:pt x="71323" y="24676"/>
                  </a:lnTo>
                  <a:close/>
                </a:path>
                <a:path w="149860" h="59054">
                  <a:moveTo>
                    <a:pt x="71323" y="15544"/>
                  </a:moveTo>
                  <a:lnTo>
                    <a:pt x="64465" y="14643"/>
                  </a:lnTo>
                  <a:lnTo>
                    <a:pt x="64465" y="21488"/>
                  </a:lnTo>
                  <a:lnTo>
                    <a:pt x="71323" y="21945"/>
                  </a:lnTo>
                  <a:lnTo>
                    <a:pt x="71323" y="15544"/>
                  </a:lnTo>
                  <a:close/>
                </a:path>
                <a:path w="149860" h="59054">
                  <a:moveTo>
                    <a:pt x="71323" y="5930"/>
                  </a:moveTo>
                  <a:lnTo>
                    <a:pt x="64465" y="5486"/>
                  </a:lnTo>
                  <a:lnTo>
                    <a:pt x="64465" y="12331"/>
                  </a:lnTo>
                  <a:lnTo>
                    <a:pt x="71323" y="13246"/>
                  </a:lnTo>
                  <a:lnTo>
                    <a:pt x="71323" y="5930"/>
                  </a:lnTo>
                  <a:close/>
                </a:path>
                <a:path w="149860" h="59054">
                  <a:moveTo>
                    <a:pt x="86868" y="16446"/>
                  </a:moveTo>
                  <a:lnTo>
                    <a:pt x="80010" y="16002"/>
                  </a:lnTo>
                  <a:lnTo>
                    <a:pt x="80010" y="22847"/>
                  </a:lnTo>
                  <a:lnTo>
                    <a:pt x="86868" y="23317"/>
                  </a:lnTo>
                  <a:lnTo>
                    <a:pt x="86868" y="16446"/>
                  </a:lnTo>
                  <a:close/>
                </a:path>
                <a:path w="149860" h="59054">
                  <a:moveTo>
                    <a:pt x="86868" y="7315"/>
                  </a:moveTo>
                  <a:lnTo>
                    <a:pt x="80010" y="6400"/>
                  </a:lnTo>
                  <a:lnTo>
                    <a:pt x="80010" y="13716"/>
                  </a:lnTo>
                  <a:lnTo>
                    <a:pt x="86868" y="14160"/>
                  </a:lnTo>
                  <a:lnTo>
                    <a:pt x="86868" y="7315"/>
                  </a:lnTo>
                  <a:close/>
                </a:path>
                <a:path w="149860" h="59054">
                  <a:moveTo>
                    <a:pt x="96012" y="17360"/>
                  </a:moveTo>
                  <a:lnTo>
                    <a:pt x="89154" y="16446"/>
                  </a:lnTo>
                  <a:lnTo>
                    <a:pt x="89154" y="23317"/>
                  </a:lnTo>
                  <a:lnTo>
                    <a:pt x="96012" y="24676"/>
                  </a:lnTo>
                  <a:lnTo>
                    <a:pt x="96012" y="17360"/>
                  </a:lnTo>
                  <a:close/>
                </a:path>
                <a:path w="149860" h="59054">
                  <a:moveTo>
                    <a:pt x="96012" y="8229"/>
                  </a:moveTo>
                  <a:lnTo>
                    <a:pt x="89154" y="7759"/>
                  </a:lnTo>
                  <a:lnTo>
                    <a:pt x="89154" y="14630"/>
                  </a:lnTo>
                  <a:lnTo>
                    <a:pt x="96012" y="14630"/>
                  </a:lnTo>
                  <a:lnTo>
                    <a:pt x="96012" y="8229"/>
                  </a:lnTo>
                  <a:close/>
                </a:path>
                <a:path w="149860" h="59054">
                  <a:moveTo>
                    <a:pt x="104698" y="17830"/>
                  </a:moveTo>
                  <a:lnTo>
                    <a:pt x="98298" y="17360"/>
                  </a:lnTo>
                  <a:lnTo>
                    <a:pt x="98298" y="24676"/>
                  </a:lnTo>
                  <a:lnTo>
                    <a:pt x="104698" y="24676"/>
                  </a:lnTo>
                  <a:lnTo>
                    <a:pt x="104698" y="17830"/>
                  </a:lnTo>
                  <a:close/>
                </a:path>
                <a:path w="149860" h="59054">
                  <a:moveTo>
                    <a:pt x="104698" y="8686"/>
                  </a:moveTo>
                  <a:lnTo>
                    <a:pt x="98298" y="8242"/>
                  </a:lnTo>
                  <a:lnTo>
                    <a:pt x="98298" y="15544"/>
                  </a:lnTo>
                  <a:lnTo>
                    <a:pt x="104698" y="15544"/>
                  </a:lnTo>
                  <a:lnTo>
                    <a:pt x="104698" y="8686"/>
                  </a:lnTo>
                  <a:close/>
                </a:path>
                <a:path w="149860" h="59054">
                  <a:moveTo>
                    <a:pt x="113842" y="18288"/>
                  </a:moveTo>
                  <a:lnTo>
                    <a:pt x="106984" y="18288"/>
                  </a:lnTo>
                  <a:lnTo>
                    <a:pt x="106984" y="24688"/>
                  </a:lnTo>
                  <a:lnTo>
                    <a:pt x="113842" y="25603"/>
                  </a:lnTo>
                  <a:lnTo>
                    <a:pt x="113842" y="18288"/>
                  </a:lnTo>
                  <a:close/>
                </a:path>
                <a:path w="149860" h="59054">
                  <a:moveTo>
                    <a:pt x="113842" y="9601"/>
                  </a:moveTo>
                  <a:lnTo>
                    <a:pt x="106984" y="9131"/>
                  </a:lnTo>
                  <a:lnTo>
                    <a:pt x="106984" y="16002"/>
                  </a:lnTo>
                  <a:lnTo>
                    <a:pt x="113842" y="16446"/>
                  </a:lnTo>
                  <a:lnTo>
                    <a:pt x="113842" y="9601"/>
                  </a:lnTo>
                  <a:close/>
                </a:path>
                <a:path w="149860" h="59054">
                  <a:moveTo>
                    <a:pt x="122986" y="19202"/>
                  </a:moveTo>
                  <a:lnTo>
                    <a:pt x="116128" y="19202"/>
                  </a:lnTo>
                  <a:lnTo>
                    <a:pt x="116128" y="25603"/>
                  </a:lnTo>
                  <a:lnTo>
                    <a:pt x="122986" y="26517"/>
                  </a:lnTo>
                  <a:lnTo>
                    <a:pt x="122986" y="19202"/>
                  </a:lnTo>
                  <a:close/>
                </a:path>
                <a:path w="149860" h="59054">
                  <a:moveTo>
                    <a:pt x="122986" y="10045"/>
                  </a:moveTo>
                  <a:lnTo>
                    <a:pt x="116128" y="10045"/>
                  </a:lnTo>
                  <a:lnTo>
                    <a:pt x="116128" y="16446"/>
                  </a:lnTo>
                  <a:lnTo>
                    <a:pt x="122986" y="17360"/>
                  </a:lnTo>
                  <a:lnTo>
                    <a:pt x="122986" y="10045"/>
                  </a:lnTo>
                  <a:close/>
                </a:path>
                <a:path w="149860" h="59054">
                  <a:moveTo>
                    <a:pt x="131673" y="19646"/>
                  </a:moveTo>
                  <a:lnTo>
                    <a:pt x="124802" y="19646"/>
                  </a:lnTo>
                  <a:lnTo>
                    <a:pt x="124802" y="26517"/>
                  </a:lnTo>
                  <a:lnTo>
                    <a:pt x="131673" y="26517"/>
                  </a:lnTo>
                  <a:lnTo>
                    <a:pt x="131673" y="19646"/>
                  </a:lnTo>
                  <a:close/>
                </a:path>
                <a:path w="149860" h="59054">
                  <a:moveTo>
                    <a:pt x="131673" y="10960"/>
                  </a:moveTo>
                  <a:lnTo>
                    <a:pt x="124815" y="10515"/>
                  </a:lnTo>
                  <a:lnTo>
                    <a:pt x="124815" y="17360"/>
                  </a:lnTo>
                  <a:lnTo>
                    <a:pt x="131673" y="17830"/>
                  </a:lnTo>
                  <a:lnTo>
                    <a:pt x="131673" y="10960"/>
                  </a:lnTo>
                  <a:close/>
                </a:path>
                <a:path w="149860" h="59054">
                  <a:moveTo>
                    <a:pt x="140360" y="21031"/>
                  </a:moveTo>
                  <a:lnTo>
                    <a:pt x="133502" y="20116"/>
                  </a:lnTo>
                  <a:lnTo>
                    <a:pt x="133502" y="26962"/>
                  </a:lnTo>
                  <a:lnTo>
                    <a:pt x="140360" y="27432"/>
                  </a:lnTo>
                  <a:lnTo>
                    <a:pt x="140360" y="21031"/>
                  </a:lnTo>
                  <a:close/>
                </a:path>
                <a:path w="149860" h="59054">
                  <a:moveTo>
                    <a:pt x="140360" y="11887"/>
                  </a:moveTo>
                  <a:lnTo>
                    <a:pt x="133502" y="11442"/>
                  </a:lnTo>
                  <a:lnTo>
                    <a:pt x="133502" y="18288"/>
                  </a:lnTo>
                  <a:lnTo>
                    <a:pt x="140360" y="18288"/>
                  </a:lnTo>
                  <a:lnTo>
                    <a:pt x="140360" y="11887"/>
                  </a:lnTo>
                  <a:close/>
                </a:path>
                <a:path w="149860" h="59054">
                  <a:moveTo>
                    <a:pt x="149504" y="12331"/>
                  </a:moveTo>
                  <a:lnTo>
                    <a:pt x="142646" y="11887"/>
                  </a:lnTo>
                  <a:lnTo>
                    <a:pt x="142646" y="19202"/>
                  </a:lnTo>
                  <a:lnTo>
                    <a:pt x="149504" y="19202"/>
                  </a:lnTo>
                  <a:lnTo>
                    <a:pt x="149504" y="12331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263163" y="4658423"/>
              <a:ext cx="69850" cy="58419"/>
            </a:xfrm>
            <a:custGeom>
              <a:avLst/>
              <a:gdLst/>
              <a:ahLst/>
              <a:cxnLst/>
              <a:rect l="l" t="t" r="r" b="b"/>
              <a:pathLst>
                <a:path w="69850" h="58420">
                  <a:moveTo>
                    <a:pt x="6858" y="47078"/>
                  </a:moveTo>
                  <a:lnTo>
                    <a:pt x="0" y="45720"/>
                  </a:lnTo>
                  <a:lnTo>
                    <a:pt x="0" y="53035"/>
                  </a:lnTo>
                  <a:lnTo>
                    <a:pt x="6858" y="53479"/>
                  </a:lnTo>
                  <a:lnTo>
                    <a:pt x="6858" y="47078"/>
                  </a:lnTo>
                  <a:close/>
                </a:path>
                <a:path w="69850" h="58420">
                  <a:moveTo>
                    <a:pt x="6858" y="37033"/>
                  </a:moveTo>
                  <a:lnTo>
                    <a:pt x="0" y="37033"/>
                  </a:lnTo>
                  <a:lnTo>
                    <a:pt x="0" y="43878"/>
                  </a:lnTo>
                  <a:lnTo>
                    <a:pt x="6858" y="44348"/>
                  </a:lnTo>
                  <a:lnTo>
                    <a:pt x="6858" y="37033"/>
                  </a:lnTo>
                  <a:close/>
                </a:path>
                <a:path w="69850" h="58420">
                  <a:moveTo>
                    <a:pt x="6858" y="28359"/>
                  </a:moveTo>
                  <a:lnTo>
                    <a:pt x="0" y="27889"/>
                  </a:lnTo>
                  <a:lnTo>
                    <a:pt x="0" y="34759"/>
                  </a:lnTo>
                  <a:lnTo>
                    <a:pt x="6858" y="35204"/>
                  </a:lnTo>
                  <a:lnTo>
                    <a:pt x="6858" y="28359"/>
                  </a:lnTo>
                  <a:close/>
                </a:path>
                <a:path w="69850" h="58420">
                  <a:moveTo>
                    <a:pt x="6858" y="19202"/>
                  </a:moveTo>
                  <a:lnTo>
                    <a:pt x="0" y="18288"/>
                  </a:lnTo>
                  <a:lnTo>
                    <a:pt x="0" y="25158"/>
                  </a:lnTo>
                  <a:lnTo>
                    <a:pt x="6858" y="26060"/>
                  </a:lnTo>
                  <a:lnTo>
                    <a:pt x="6858" y="19202"/>
                  </a:lnTo>
                  <a:close/>
                </a:path>
                <a:path w="69850" h="58420">
                  <a:moveTo>
                    <a:pt x="6858" y="10045"/>
                  </a:moveTo>
                  <a:lnTo>
                    <a:pt x="0" y="9601"/>
                  </a:lnTo>
                  <a:lnTo>
                    <a:pt x="0" y="16446"/>
                  </a:lnTo>
                  <a:lnTo>
                    <a:pt x="6858" y="16916"/>
                  </a:lnTo>
                  <a:lnTo>
                    <a:pt x="6858" y="10045"/>
                  </a:lnTo>
                  <a:close/>
                </a:path>
                <a:path w="69850" h="58420">
                  <a:moveTo>
                    <a:pt x="6858" y="914"/>
                  </a:moveTo>
                  <a:lnTo>
                    <a:pt x="0" y="0"/>
                  </a:lnTo>
                  <a:lnTo>
                    <a:pt x="0" y="7315"/>
                  </a:lnTo>
                  <a:lnTo>
                    <a:pt x="6858" y="7759"/>
                  </a:lnTo>
                  <a:lnTo>
                    <a:pt x="6858" y="914"/>
                  </a:lnTo>
                  <a:close/>
                </a:path>
                <a:path w="69850" h="58420">
                  <a:moveTo>
                    <a:pt x="16002" y="47078"/>
                  </a:moveTo>
                  <a:lnTo>
                    <a:pt x="9144" y="47078"/>
                  </a:lnTo>
                  <a:lnTo>
                    <a:pt x="9144" y="53479"/>
                  </a:lnTo>
                  <a:lnTo>
                    <a:pt x="16002" y="53949"/>
                  </a:lnTo>
                  <a:lnTo>
                    <a:pt x="16002" y="47078"/>
                  </a:lnTo>
                  <a:close/>
                </a:path>
                <a:path w="69850" h="58420">
                  <a:moveTo>
                    <a:pt x="16002" y="37947"/>
                  </a:moveTo>
                  <a:lnTo>
                    <a:pt x="9144" y="37947"/>
                  </a:lnTo>
                  <a:lnTo>
                    <a:pt x="9144" y="44348"/>
                  </a:lnTo>
                  <a:lnTo>
                    <a:pt x="16002" y="45262"/>
                  </a:lnTo>
                  <a:lnTo>
                    <a:pt x="16002" y="37947"/>
                  </a:lnTo>
                  <a:close/>
                </a:path>
                <a:path w="69850" h="58420">
                  <a:moveTo>
                    <a:pt x="16002" y="28803"/>
                  </a:moveTo>
                  <a:lnTo>
                    <a:pt x="9144" y="28803"/>
                  </a:lnTo>
                  <a:lnTo>
                    <a:pt x="9144" y="35204"/>
                  </a:lnTo>
                  <a:lnTo>
                    <a:pt x="16002" y="36118"/>
                  </a:lnTo>
                  <a:lnTo>
                    <a:pt x="16002" y="28803"/>
                  </a:lnTo>
                  <a:close/>
                </a:path>
                <a:path w="69850" h="58420">
                  <a:moveTo>
                    <a:pt x="16002" y="20116"/>
                  </a:moveTo>
                  <a:lnTo>
                    <a:pt x="9144" y="19202"/>
                  </a:lnTo>
                  <a:lnTo>
                    <a:pt x="9144" y="26060"/>
                  </a:lnTo>
                  <a:lnTo>
                    <a:pt x="16002" y="26962"/>
                  </a:lnTo>
                  <a:lnTo>
                    <a:pt x="16002" y="20116"/>
                  </a:lnTo>
                  <a:close/>
                </a:path>
                <a:path w="69850" h="58420">
                  <a:moveTo>
                    <a:pt x="16002" y="10960"/>
                  </a:moveTo>
                  <a:lnTo>
                    <a:pt x="9144" y="10045"/>
                  </a:lnTo>
                  <a:lnTo>
                    <a:pt x="9144" y="16916"/>
                  </a:lnTo>
                  <a:lnTo>
                    <a:pt x="16002" y="18275"/>
                  </a:lnTo>
                  <a:lnTo>
                    <a:pt x="16002" y="10960"/>
                  </a:lnTo>
                  <a:close/>
                </a:path>
                <a:path w="69850" h="58420">
                  <a:moveTo>
                    <a:pt x="16002" y="1828"/>
                  </a:moveTo>
                  <a:lnTo>
                    <a:pt x="9144" y="1358"/>
                  </a:lnTo>
                  <a:lnTo>
                    <a:pt x="9144" y="8229"/>
                  </a:lnTo>
                  <a:lnTo>
                    <a:pt x="16002" y="8229"/>
                  </a:lnTo>
                  <a:lnTo>
                    <a:pt x="16002" y="1828"/>
                  </a:lnTo>
                  <a:close/>
                </a:path>
                <a:path w="69850" h="58420">
                  <a:moveTo>
                    <a:pt x="24688" y="47993"/>
                  </a:moveTo>
                  <a:lnTo>
                    <a:pt x="18288" y="47078"/>
                  </a:lnTo>
                  <a:lnTo>
                    <a:pt x="18288" y="53949"/>
                  </a:lnTo>
                  <a:lnTo>
                    <a:pt x="24688" y="54864"/>
                  </a:lnTo>
                  <a:lnTo>
                    <a:pt x="24688" y="47993"/>
                  </a:lnTo>
                  <a:close/>
                </a:path>
                <a:path w="69850" h="58420">
                  <a:moveTo>
                    <a:pt x="24688" y="38849"/>
                  </a:moveTo>
                  <a:lnTo>
                    <a:pt x="18288" y="38392"/>
                  </a:lnTo>
                  <a:lnTo>
                    <a:pt x="18288" y="45262"/>
                  </a:lnTo>
                  <a:lnTo>
                    <a:pt x="24688" y="45262"/>
                  </a:lnTo>
                  <a:lnTo>
                    <a:pt x="24688" y="38849"/>
                  </a:lnTo>
                  <a:close/>
                </a:path>
                <a:path w="69850" h="58420">
                  <a:moveTo>
                    <a:pt x="24688" y="29718"/>
                  </a:moveTo>
                  <a:lnTo>
                    <a:pt x="18288" y="29260"/>
                  </a:lnTo>
                  <a:lnTo>
                    <a:pt x="18288" y="36118"/>
                  </a:lnTo>
                  <a:lnTo>
                    <a:pt x="24688" y="36563"/>
                  </a:lnTo>
                  <a:lnTo>
                    <a:pt x="24688" y="29718"/>
                  </a:lnTo>
                  <a:close/>
                </a:path>
                <a:path w="69850" h="58420">
                  <a:moveTo>
                    <a:pt x="24688" y="20561"/>
                  </a:moveTo>
                  <a:lnTo>
                    <a:pt x="18288" y="20116"/>
                  </a:lnTo>
                  <a:lnTo>
                    <a:pt x="18288" y="26962"/>
                  </a:lnTo>
                  <a:lnTo>
                    <a:pt x="24688" y="27432"/>
                  </a:lnTo>
                  <a:lnTo>
                    <a:pt x="24688" y="20561"/>
                  </a:lnTo>
                  <a:close/>
                </a:path>
                <a:path w="69850" h="58420">
                  <a:moveTo>
                    <a:pt x="24688" y="11430"/>
                  </a:moveTo>
                  <a:lnTo>
                    <a:pt x="18288" y="10960"/>
                  </a:lnTo>
                  <a:lnTo>
                    <a:pt x="18288" y="18275"/>
                  </a:lnTo>
                  <a:lnTo>
                    <a:pt x="24688" y="18275"/>
                  </a:lnTo>
                  <a:lnTo>
                    <a:pt x="24688" y="11430"/>
                  </a:lnTo>
                  <a:close/>
                </a:path>
                <a:path w="69850" h="58420">
                  <a:moveTo>
                    <a:pt x="24688" y="2286"/>
                  </a:moveTo>
                  <a:lnTo>
                    <a:pt x="18288" y="1841"/>
                  </a:lnTo>
                  <a:lnTo>
                    <a:pt x="18288" y="9144"/>
                  </a:lnTo>
                  <a:lnTo>
                    <a:pt x="24688" y="9144"/>
                  </a:lnTo>
                  <a:lnTo>
                    <a:pt x="24688" y="2286"/>
                  </a:lnTo>
                  <a:close/>
                </a:path>
                <a:path w="69850" h="58420">
                  <a:moveTo>
                    <a:pt x="33832" y="48907"/>
                  </a:moveTo>
                  <a:lnTo>
                    <a:pt x="26974" y="47993"/>
                  </a:lnTo>
                  <a:lnTo>
                    <a:pt x="26974" y="54864"/>
                  </a:lnTo>
                  <a:lnTo>
                    <a:pt x="33832" y="55308"/>
                  </a:lnTo>
                  <a:lnTo>
                    <a:pt x="33832" y="48907"/>
                  </a:lnTo>
                  <a:close/>
                </a:path>
                <a:path w="69850" h="58420">
                  <a:moveTo>
                    <a:pt x="33832" y="39763"/>
                  </a:moveTo>
                  <a:lnTo>
                    <a:pt x="26974" y="38862"/>
                  </a:lnTo>
                  <a:lnTo>
                    <a:pt x="26974" y="45720"/>
                  </a:lnTo>
                  <a:lnTo>
                    <a:pt x="33832" y="46177"/>
                  </a:lnTo>
                  <a:lnTo>
                    <a:pt x="33832" y="39763"/>
                  </a:lnTo>
                  <a:close/>
                </a:path>
                <a:path w="69850" h="58420">
                  <a:moveTo>
                    <a:pt x="33832" y="30632"/>
                  </a:moveTo>
                  <a:lnTo>
                    <a:pt x="26974" y="29718"/>
                  </a:lnTo>
                  <a:lnTo>
                    <a:pt x="26974" y="37033"/>
                  </a:lnTo>
                  <a:lnTo>
                    <a:pt x="33832" y="37033"/>
                  </a:lnTo>
                  <a:lnTo>
                    <a:pt x="33832" y="30632"/>
                  </a:lnTo>
                  <a:close/>
                </a:path>
                <a:path w="69850" h="58420">
                  <a:moveTo>
                    <a:pt x="33832" y="21945"/>
                  </a:moveTo>
                  <a:lnTo>
                    <a:pt x="26974" y="20561"/>
                  </a:lnTo>
                  <a:lnTo>
                    <a:pt x="26974" y="27432"/>
                  </a:lnTo>
                  <a:lnTo>
                    <a:pt x="33832" y="28346"/>
                  </a:lnTo>
                  <a:lnTo>
                    <a:pt x="33832" y="21945"/>
                  </a:lnTo>
                  <a:close/>
                </a:path>
                <a:path w="69850" h="58420">
                  <a:moveTo>
                    <a:pt x="33832" y="11887"/>
                  </a:moveTo>
                  <a:lnTo>
                    <a:pt x="26974" y="11887"/>
                  </a:lnTo>
                  <a:lnTo>
                    <a:pt x="26974" y="18288"/>
                  </a:lnTo>
                  <a:lnTo>
                    <a:pt x="33832" y="19202"/>
                  </a:lnTo>
                  <a:lnTo>
                    <a:pt x="33832" y="11887"/>
                  </a:lnTo>
                  <a:close/>
                </a:path>
                <a:path w="69850" h="58420">
                  <a:moveTo>
                    <a:pt x="33832" y="3200"/>
                  </a:moveTo>
                  <a:lnTo>
                    <a:pt x="26974" y="2730"/>
                  </a:lnTo>
                  <a:lnTo>
                    <a:pt x="26974" y="9601"/>
                  </a:lnTo>
                  <a:lnTo>
                    <a:pt x="33832" y="10045"/>
                  </a:lnTo>
                  <a:lnTo>
                    <a:pt x="33832" y="3200"/>
                  </a:lnTo>
                  <a:close/>
                </a:path>
                <a:path w="69850" h="58420">
                  <a:moveTo>
                    <a:pt x="42976" y="40233"/>
                  </a:moveTo>
                  <a:lnTo>
                    <a:pt x="36118" y="39763"/>
                  </a:lnTo>
                  <a:lnTo>
                    <a:pt x="36118" y="47078"/>
                  </a:lnTo>
                  <a:lnTo>
                    <a:pt x="42976" y="47078"/>
                  </a:lnTo>
                  <a:lnTo>
                    <a:pt x="42976" y="40233"/>
                  </a:lnTo>
                  <a:close/>
                </a:path>
                <a:path w="69850" h="58420">
                  <a:moveTo>
                    <a:pt x="42976" y="31076"/>
                  </a:moveTo>
                  <a:lnTo>
                    <a:pt x="36118" y="30632"/>
                  </a:lnTo>
                  <a:lnTo>
                    <a:pt x="36118" y="37033"/>
                  </a:lnTo>
                  <a:lnTo>
                    <a:pt x="42976" y="37947"/>
                  </a:lnTo>
                  <a:lnTo>
                    <a:pt x="42976" y="31076"/>
                  </a:lnTo>
                  <a:close/>
                </a:path>
                <a:path w="69850" h="58420">
                  <a:moveTo>
                    <a:pt x="42976" y="21958"/>
                  </a:moveTo>
                  <a:lnTo>
                    <a:pt x="36118" y="21958"/>
                  </a:lnTo>
                  <a:lnTo>
                    <a:pt x="36118" y="28359"/>
                  </a:lnTo>
                  <a:lnTo>
                    <a:pt x="42976" y="28803"/>
                  </a:lnTo>
                  <a:lnTo>
                    <a:pt x="42976" y="21958"/>
                  </a:lnTo>
                  <a:close/>
                </a:path>
                <a:path w="69850" h="58420">
                  <a:moveTo>
                    <a:pt x="42976" y="12801"/>
                  </a:moveTo>
                  <a:lnTo>
                    <a:pt x="36118" y="12801"/>
                  </a:lnTo>
                  <a:lnTo>
                    <a:pt x="36118" y="19202"/>
                  </a:lnTo>
                  <a:lnTo>
                    <a:pt x="42976" y="20116"/>
                  </a:lnTo>
                  <a:lnTo>
                    <a:pt x="42976" y="12801"/>
                  </a:lnTo>
                  <a:close/>
                </a:path>
                <a:path w="69850" h="58420">
                  <a:moveTo>
                    <a:pt x="42976" y="3644"/>
                  </a:moveTo>
                  <a:lnTo>
                    <a:pt x="36118" y="3644"/>
                  </a:lnTo>
                  <a:lnTo>
                    <a:pt x="36118" y="10045"/>
                  </a:lnTo>
                  <a:lnTo>
                    <a:pt x="42976" y="10960"/>
                  </a:lnTo>
                  <a:lnTo>
                    <a:pt x="42976" y="3644"/>
                  </a:lnTo>
                  <a:close/>
                </a:path>
                <a:path w="69850" h="58420">
                  <a:moveTo>
                    <a:pt x="42989" y="48907"/>
                  </a:moveTo>
                  <a:lnTo>
                    <a:pt x="36118" y="48907"/>
                  </a:lnTo>
                  <a:lnTo>
                    <a:pt x="36118" y="55765"/>
                  </a:lnTo>
                  <a:lnTo>
                    <a:pt x="42989" y="55765"/>
                  </a:lnTo>
                  <a:lnTo>
                    <a:pt x="42989" y="48907"/>
                  </a:lnTo>
                  <a:close/>
                </a:path>
                <a:path w="69850" h="58420">
                  <a:moveTo>
                    <a:pt x="51663" y="49834"/>
                  </a:moveTo>
                  <a:lnTo>
                    <a:pt x="44805" y="49377"/>
                  </a:lnTo>
                  <a:lnTo>
                    <a:pt x="44805" y="56235"/>
                  </a:lnTo>
                  <a:lnTo>
                    <a:pt x="51663" y="56680"/>
                  </a:lnTo>
                  <a:lnTo>
                    <a:pt x="51663" y="49834"/>
                  </a:lnTo>
                  <a:close/>
                </a:path>
                <a:path w="69850" h="58420">
                  <a:moveTo>
                    <a:pt x="51663" y="40678"/>
                  </a:moveTo>
                  <a:lnTo>
                    <a:pt x="44805" y="40233"/>
                  </a:lnTo>
                  <a:lnTo>
                    <a:pt x="44805" y="47078"/>
                  </a:lnTo>
                  <a:lnTo>
                    <a:pt x="51663" y="47548"/>
                  </a:lnTo>
                  <a:lnTo>
                    <a:pt x="51663" y="40678"/>
                  </a:lnTo>
                  <a:close/>
                </a:path>
                <a:path w="69850" h="58420">
                  <a:moveTo>
                    <a:pt x="51663" y="32004"/>
                  </a:moveTo>
                  <a:lnTo>
                    <a:pt x="44805" y="31089"/>
                  </a:lnTo>
                  <a:lnTo>
                    <a:pt x="44805" y="37960"/>
                  </a:lnTo>
                  <a:lnTo>
                    <a:pt x="51663" y="38862"/>
                  </a:lnTo>
                  <a:lnTo>
                    <a:pt x="51663" y="32004"/>
                  </a:lnTo>
                  <a:close/>
                </a:path>
                <a:path w="69850" h="58420">
                  <a:moveTo>
                    <a:pt x="51663" y="22847"/>
                  </a:moveTo>
                  <a:lnTo>
                    <a:pt x="44805" y="21958"/>
                  </a:lnTo>
                  <a:lnTo>
                    <a:pt x="44805" y="28803"/>
                  </a:lnTo>
                  <a:lnTo>
                    <a:pt x="51663" y="29718"/>
                  </a:lnTo>
                  <a:lnTo>
                    <a:pt x="51663" y="22847"/>
                  </a:lnTo>
                  <a:close/>
                </a:path>
                <a:path w="69850" h="58420">
                  <a:moveTo>
                    <a:pt x="51663" y="13246"/>
                  </a:moveTo>
                  <a:lnTo>
                    <a:pt x="44792" y="13246"/>
                  </a:lnTo>
                  <a:lnTo>
                    <a:pt x="44792" y="20116"/>
                  </a:lnTo>
                  <a:lnTo>
                    <a:pt x="51663" y="20116"/>
                  </a:lnTo>
                  <a:lnTo>
                    <a:pt x="51663" y="13246"/>
                  </a:lnTo>
                  <a:close/>
                </a:path>
                <a:path w="69850" h="58420">
                  <a:moveTo>
                    <a:pt x="51663" y="4559"/>
                  </a:moveTo>
                  <a:lnTo>
                    <a:pt x="44805" y="4114"/>
                  </a:lnTo>
                  <a:lnTo>
                    <a:pt x="44805" y="10960"/>
                  </a:lnTo>
                  <a:lnTo>
                    <a:pt x="51663" y="11430"/>
                  </a:lnTo>
                  <a:lnTo>
                    <a:pt x="51663" y="4559"/>
                  </a:lnTo>
                  <a:close/>
                </a:path>
                <a:path w="69850" h="58420">
                  <a:moveTo>
                    <a:pt x="60350" y="50279"/>
                  </a:moveTo>
                  <a:lnTo>
                    <a:pt x="53492" y="49834"/>
                  </a:lnTo>
                  <a:lnTo>
                    <a:pt x="53492" y="56680"/>
                  </a:lnTo>
                  <a:lnTo>
                    <a:pt x="60350" y="57594"/>
                  </a:lnTo>
                  <a:lnTo>
                    <a:pt x="60350" y="50279"/>
                  </a:lnTo>
                  <a:close/>
                </a:path>
                <a:path w="69850" h="58420">
                  <a:moveTo>
                    <a:pt x="60350" y="41605"/>
                  </a:moveTo>
                  <a:lnTo>
                    <a:pt x="53492" y="40690"/>
                  </a:lnTo>
                  <a:lnTo>
                    <a:pt x="53492" y="47561"/>
                  </a:lnTo>
                  <a:lnTo>
                    <a:pt x="60350" y="48920"/>
                  </a:lnTo>
                  <a:lnTo>
                    <a:pt x="60350" y="41605"/>
                  </a:lnTo>
                  <a:close/>
                </a:path>
                <a:path w="69850" h="58420">
                  <a:moveTo>
                    <a:pt x="60350" y="32461"/>
                  </a:moveTo>
                  <a:lnTo>
                    <a:pt x="53492" y="32004"/>
                  </a:lnTo>
                  <a:lnTo>
                    <a:pt x="53492" y="38862"/>
                  </a:lnTo>
                  <a:lnTo>
                    <a:pt x="60350" y="39763"/>
                  </a:lnTo>
                  <a:lnTo>
                    <a:pt x="60350" y="32461"/>
                  </a:lnTo>
                  <a:close/>
                </a:path>
                <a:path w="69850" h="58420">
                  <a:moveTo>
                    <a:pt x="60350" y="23317"/>
                  </a:moveTo>
                  <a:lnTo>
                    <a:pt x="53492" y="22847"/>
                  </a:lnTo>
                  <a:lnTo>
                    <a:pt x="53492" y="29718"/>
                  </a:lnTo>
                  <a:lnTo>
                    <a:pt x="60350" y="30162"/>
                  </a:lnTo>
                  <a:lnTo>
                    <a:pt x="60350" y="23317"/>
                  </a:lnTo>
                  <a:close/>
                </a:path>
                <a:path w="69850" h="58420">
                  <a:moveTo>
                    <a:pt x="60350" y="14630"/>
                  </a:moveTo>
                  <a:lnTo>
                    <a:pt x="53492" y="13716"/>
                  </a:lnTo>
                  <a:lnTo>
                    <a:pt x="53492" y="20561"/>
                  </a:lnTo>
                  <a:lnTo>
                    <a:pt x="60350" y="21031"/>
                  </a:lnTo>
                  <a:lnTo>
                    <a:pt x="60350" y="14630"/>
                  </a:lnTo>
                  <a:close/>
                </a:path>
                <a:path w="69850" h="58420">
                  <a:moveTo>
                    <a:pt x="60350" y="5486"/>
                  </a:moveTo>
                  <a:lnTo>
                    <a:pt x="53492" y="5041"/>
                  </a:lnTo>
                  <a:lnTo>
                    <a:pt x="53492" y="11887"/>
                  </a:lnTo>
                  <a:lnTo>
                    <a:pt x="60350" y="11887"/>
                  </a:lnTo>
                  <a:lnTo>
                    <a:pt x="60350" y="5486"/>
                  </a:lnTo>
                  <a:close/>
                </a:path>
                <a:path w="69850" h="58420">
                  <a:moveTo>
                    <a:pt x="69494" y="51193"/>
                  </a:moveTo>
                  <a:lnTo>
                    <a:pt x="62636" y="50279"/>
                  </a:lnTo>
                  <a:lnTo>
                    <a:pt x="62636" y="57594"/>
                  </a:lnTo>
                  <a:lnTo>
                    <a:pt x="69494" y="58064"/>
                  </a:lnTo>
                  <a:lnTo>
                    <a:pt x="69494" y="51193"/>
                  </a:lnTo>
                  <a:close/>
                </a:path>
                <a:path w="69850" h="58420">
                  <a:moveTo>
                    <a:pt x="69494" y="42075"/>
                  </a:moveTo>
                  <a:lnTo>
                    <a:pt x="62636" y="41605"/>
                  </a:lnTo>
                  <a:lnTo>
                    <a:pt x="62636" y="48920"/>
                  </a:lnTo>
                  <a:lnTo>
                    <a:pt x="69494" y="48920"/>
                  </a:lnTo>
                  <a:lnTo>
                    <a:pt x="69494" y="42075"/>
                  </a:lnTo>
                  <a:close/>
                </a:path>
                <a:path w="69850" h="58420">
                  <a:moveTo>
                    <a:pt x="69494" y="33362"/>
                  </a:moveTo>
                  <a:lnTo>
                    <a:pt x="62636" y="32461"/>
                  </a:lnTo>
                  <a:lnTo>
                    <a:pt x="62636" y="39763"/>
                  </a:lnTo>
                  <a:lnTo>
                    <a:pt x="69494" y="39763"/>
                  </a:lnTo>
                  <a:lnTo>
                    <a:pt x="69494" y="33362"/>
                  </a:lnTo>
                  <a:close/>
                </a:path>
                <a:path w="69850" h="58420">
                  <a:moveTo>
                    <a:pt x="69494" y="23761"/>
                  </a:moveTo>
                  <a:lnTo>
                    <a:pt x="62636" y="23317"/>
                  </a:lnTo>
                  <a:lnTo>
                    <a:pt x="62636" y="30632"/>
                  </a:lnTo>
                  <a:lnTo>
                    <a:pt x="69494" y="30632"/>
                  </a:lnTo>
                  <a:lnTo>
                    <a:pt x="69494" y="23761"/>
                  </a:lnTo>
                  <a:close/>
                </a:path>
                <a:path w="69850" h="58420">
                  <a:moveTo>
                    <a:pt x="69494" y="15087"/>
                  </a:moveTo>
                  <a:lnTo>
                    <a:pt x="62636" y="14643"/>
                  </a:lnTo>
                  <a:lnTo>
                    <a:pt x="62636" y="21958"/>
                  </a:lnTo>
                  <a:lnTo>
                    <a:pt x="69494" y="21958"/>
                  </a:lnTo>
                  <a:lnTo>
                    <a:pt x="69494" y="15087"/>
                  </a:lnTo>
                  <a:close/>
                </a:path>
                <a:path w="69850" h="58420">
                  <a:moveTo>
                    <a:pt x="69494" y="5930"/>
                  </a:moveTo>
                  <a:lnTo>
                    <a:pt x="62636" y="5486"/>
                  </a:lnTo>
                  <a:lnTo>
                    <a:pt x="62636" y="12801"/>
                  </a:lnTo>
                  <a:lnTo>
                    <a:pt x="69494" y="12801"/>
                  </a:lnTo>
                  <a:lnTo>
                    <a:pt x="69494" y="593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263163" y="4665268"/>
              <a:ext cx="145415" cy="53975"/>
            </a:xfrm>
            <a:custGeom>
              <a:avLst/>
              <a:gdLst/>
              <a:ahLst/>
              <a:cxnLst/>
              <a:rect l="l" t="t" r="r" b="b"/>
              <a:pathLst>
                <a:path w="145414" h="53975">
                  <a:moveTo>
                    <a:pt x="6858" y="40233"/>
                  </a:moveTo>
                  <a:lnTo>
                    <a:pt x="0" y="38874"/>
                  </a:lnTo>
                  <a:lnTo>
                    <a:pt x="0" y="46189"/>
                  </a:lnTo>
                  <a:lnTo>
                    <a:pt x="6858" y="46634"/>
                  </a:lnTo>
                  <a:lnTo>
                    <a:pt x="6858" y="40233"/>
                  </a:lnTo>
                  <a:close/>
                </a:path>
                <a:path w="145414" h="53975">
                  <a:moveTo>
                    <a:pt x="6858" y="30187"/>
                  </a:moveTo>
                  <a:lnTo>
                    <a:pt x="0" y="30187"/>
                  </a:lnTo>
                  <a:lnTo>
                    <a:pt x="0" y="37033"/>
                  </a:lnTo>
                  <a:lnTo>
                    <a:pt x="6858" y="37503"/>
                  </a:lnTo>
                  <a:lnTo>
                    <a:pt x="6858" y="30187"/>
                  </a:lnTo>
                  <a:close/>
                </a:path>
                <a:path w="145414" h="53975">
                  <a:moveTo>
                    <a:pt x="16002" y="40233"/>
                  </a:moveTo>
                  <a:lnTo>
                    <a:pt x="9144" y="40233"/>
                  </a:lnTo>
                  <a:lnTo>
                    <a:pt x="9144" y="46634"/>
                  </a:lnTo>
                  <a:lnTo>
                    <a:pt x="16002" y="47104"/>
                  </a:lnTo>
                  <a:lnTo>
                    <a:pt x="16002" y="40233"/>
                  </a:lnTo>
                  <a:close/>
                </a:path>
                <a:path w="145414" h="53975">
                  <a:moveTo>
                    <a:pt x="16002" y="31102"/>
                  </a:moveTo>
                  <a:lnTo>
                    <a:pt x="9144" y="31102"/>
                  </a:lnTo>
                  <a:lnTo>
                    <a:pt x="9144" y="37503"/>
                  </a:lnTo>
                  <a:lnTo>
                    <a:pt x="16002" y="38417"/>
                  </a:lnTo>
                  <a:lnTo>
                    <a:pt x="16002" y="31102"/>
                  </a:lnTo>
                  <a:close/>
                </a:path>
                <a:path w="145414" h="53975">
                  <a:moveTo>
                    <a:pt x="24688" y="41148"/>
                  </a:moveTo>
                  <a:lnTo>
                    <a:pt x="18288" y="40233"/>
                  </a:lnTo>
                  <a:lnTo>
                    <a:pt x="18288" y="47104"/>
                  </a:lnTo>
                  <a:lnTo>
                    <a:pt x="24688" y="48018"/>
                  </a:lnTo>
                  <a:lnTo>
                    <a:pt x="24688" y="41148"/>
                  </a:lnTo>
                  <a:close/>
                </a:path>
                <a:path w="145414" h="53975">
                  <a:moveTo>
                    <a:pt x="24688" y="32004"/>
                  </a:moveTo>
                  <a:lnTo>
                    <a:pt x="18288" y="31546"/>
                  </a:lnTo>
                  <a:lnTo>
                    <a:pt x="18288" y="38417"/>
                  </a:lnTo>
                  <a:lnTo>
                    <a:pt x="24688" y="38417"/>
                  </a:lnTo>
                  <a:lnTo>
                    <a:pt x="24688" y="32004"/>
                  </a:lnTo>
                  <a:close/>
                </a:path>
                <a:path w="145414" h="53975">
                  <a:moveTo>
                    <a:pt x="33832" y="42062"/>
                  </a:moveTo>
                  <a:lnTo>
                    <a:pt x="26974" y="41148"/>
                  </a:lnTo>
                  <a:lnTo>
                    <a:pt x="26974" y="48018"/>
                  </a:lnTo>
                  <a:lnTo>
                    <a:pt x="33832" y="48463"/>
                  </a:lnTo>
                  <a:lnTo>
                    <a:pt x="33832" y="42062"/>
                  </a:lnTo>
                  <a:close/>
                </a:path>
                <a:path w="145414" h="53975">
                  <a:moveTo>
                    <a:pt x="33832" y="32918"/>
                  </a:moveTo>
                  <a:lnTo>
                    <a:pt x="26974" y="32016"/>
                  </a:lnTo>
                  <a:lnTo>
                    <a:pt x="26974" y="38874"/>
                  </a:lnTo>
                  <a:lnTo>
                    <a:pt x="33832" y="39331"/>
                  </a:lnTo>
                  <a:lnTo>
                    <a:pt x="33832" y="32918"/>
                  </a:lnTo>
                  <a:close/>
                </a:path>
                <a:path w="145414" h="53975">
                  <a:moveTo>
                    <a:pt x="42976" y="33388"/>
                  </a:moveTo>
                  <a:lnTo>
                    <a:pt x="36118" y="32918"/>
                  </a:lnTo>
                  <a:lnTo>
                    <a:pt x="36118" y="40233"/>
                  </a:lnTo>
                  <a:lnTo>
                    <a:pt x="42976" y="40233"/>
                  </a:lnTo>
                  <a:lnTo>
                    <a:pt x="42976" y="33388"/>
                  </a:lnTo>
                  <a:close/>
                </a:path>
                <a:path w="145414" h="53975">
                  <a:moveTo>
                    <a:pt x="42976" y="24231"/>
                  </a:moveTo>
                  <a:lnTo>
                    <a:pt x="36118" y="23787"/>
                  </a:lnTo>
                  <a:lnTo>
                    <a:pt x="36118" y="30187"/>
                  </a:lnTo>
                  <a:lnTo>
                    <a:pt x="42976" y="31102"/>
                  </a:lnTo>
                  <a:lnTo>
                    <a:pt x="42976" y="24231"/>
                  </a:lnTo>
                  <a:close/>
                </a:path>
                <a:path w="145414" h="53975">
                  <a:moveTo>
                    <a:pt x="42989" y="42062"/>
                  </a:moveTo>
                  <a:lnTo>
                    <a:pt x="36118" y="42062"/>
                  </a:lnTo>
                  <a:lnTo>
                    <a:pt x="36118" y="48920"/>
                  </a:lnTo>
                  <a:lnTo>
                    <a:pt x="42989" y="48920"/>
                  </a:lnTo>
                  <a:lnTo>
                    <a:pt x="42989" y="42062"/>
                  </a:lnTo>
                  <a:close/>
                </a:path>
                <a:path w="145414" h="53975">
                  <a:moveTo>
                    <a:pt x="51663" y="42989"/>
                  </a:moveTo>
                  <a:lnTo>
                    <a:pt x="44805" y="42532"/>
                  </a:lnTo>
                  <a:lnTo>
                    <a:pt x="44805" y="49390"/>
                  </a:lnTo>
                  <a:lnTo>
                    <a:pt x="51663" y="49834"/>
                  </a:lnTo>
                  <a:lnTo>
                    <a:pt x="51663" y="42989"/>
                  </a:lnTo>
                  <a:close/>
                </a:path>
                <a:path w="145414" h="53975">
                  <a:moveTo>
                    <a:pt x="51663" y="33832"/>
                  </a:moveTo>
                  <a:lnTo>
                    <a:pt x="44805" y="33388"/>
                  </a:lnTo>
                  <a:lnTo>
                    <a:pt x="44805" y="40233"/>
                  </a:lnTo>
                  <a:lnTo>
                    <a:pt x="51663" y="40703"/>
                  </a:lnTo>
                  <a:lnTo>
                    <a:pt x="51663" y="33832"/>
                  </a:lnTo>
                  <a:close/>
                </a:path>
                <a:path w="145414" h="53975">
                  <a:moveTo>
                    <a:pt x="51663" y="25158"/>
                  </a:moveTo>
                  <a:lnTo>
                    <a:pt x="44805" y="24244"/>
                  </a:lnTo>
                  <a:lnTo>
                    <a:pt x="44805" y="31115"/>
                  </a:lnTo>
                  <a:lnTo>
                    <a:pt x="51663" y="32016"/>
                  </a:lnTo>
                  <a:lnTo>
                    <a:pt x="51663" y="25158"/>
                  </a:lnTo>
                  <a:close/>
                </a:path>
                <a:path w="145414" h="53975">
                  <a:moveTo>
                    <a:pt x="60350" y="43434"/>
                  </a:moveTo>
                  <a:lnTo>
                    <a:pt x="53492" y="42989"/>
                  </a:lnTo>
                  <a:lnTo>
                    <a:pt x="53492" y="49834"/>
                  </a:lnTo>
                  <a:lnTo>
                    <a:pt x="60350" y="50749"/>
                  </a:lnTo>
                  <a:lnTo>
                    <a:pt x="60350" y="43434"/>
                  </a:lnTo>
                  <a:close/>
                </a:path>
                <a:path w="145414" h="53975">
                  <a:moveTo>
                    <a:pt x="60350" y="34759"/>
                  </a:moveTo>
                  <a:lnTo>
                    <a:pt x="53492" y="33845"/>
                  </a:lnTo>
                  <a:lnTo>
                    <a:pt x="53492" y="40716"/>
                  </a:lnTo>
                  <a:lnTo>
                    <a:pt x="60350" y="42075"/>
                  </a:lnTo>
                  <a:lnTo>
                    <a:pt x="60350" y="34759"/>
                  </a:lnTo>
                  <a:close/>
                </a:path>
                <a:path w="145414" h="53975">
                  <a:moveTo>
                    <a:pt x="60350" y="25615"/>
                  </a:moveTo>
                  <a:lnTo>
                    <a:pt x="53492" y="25158"/>
                  </a:lnTo>
                  <a:lnTo>
                    <a:pt x="53492" y="32016"/>
                  </a:lnTo>
                  <a:lnTo>
                    <a:pt x="60350" y="32918"/>
                  </a:lnTo>
                  <a:lnTo>
                    <a:pt x="60350" y="25615"/>
                  </a:lnTo>
                  <a:close/>
                </a:path>
                <a:path w="145414" h="53975">
                  <a:moveTo>
                    <a:pt x="69494" y="44348"/>
                  </a:moveTo>
                  <a:lnTo>
                    <a:pt x="62636" y="43434"/>
                  </a:lnTo>
                  <a:lnTo>
                    <a:pt x="62636" y="50749"/>
                  </a:lnTo>
                  <a:lnTo>
                    <a:pt x="69494" y="51219"/>
                  </a:lnTo>
                  <a:lnTo>
                    <a:pt x="69494" y="44348"/>
                  </a:lnTo>
                  <a:close/>
                </a:path>
                <a:path w="145414" h="53975">
                  <a:moveTo>
                    <a:pt x="69494" y="35229"/>
                  </a:moveTo>
                  <a:lnTo>
                    <a:pt x="62636" y="34759"/>
                  </a:lnTo>
                  <a:lnTo>
                    <a:pt x="62636" y="42075"/>
                  </a:lnTo>
                  <a:lnTo>
                    <a:pt x="69494" y="42075"/>
                  </a:lnTo>
                  <a:lnTo>
                    <a:pt x="69494" y="35229"/>
                  </a:lnTo>
                  <a:close/>
                </a:path>
                <a:path w="145414" h="53975">
                  <a:moveTo>
                    <a:pt x="69494" y="26517"/>
                  </a:moveTo>
                  <a:lnTo>
                    <a:pt x="62636" y="25615"/>
                  </a:lnTo>
                  <a:lnTo>
                    <a:pt x="62636" y="32918"/>
                  </a:lnTo>
                  <a:lnTo>
                    <a:pt x="69494" y="32918"/>
                  </a:lnTo>
                  <a:lnTo>
                    <a:pt x="69494" y="26517"/>
                  </a:lnTo>
                  <a:close/>
                </a:path>
                <a:path w="145414" h="53975">
                  <a:moveTo>
                    <a:pt x="84124" y="45275"/>
                  </a:moveTo>
                  <a:lnTo>
                    <a:pt x="77724" y="44831"/>
                  </a:lnTo>
                  <a:lnTo>
                    <a:pt x="77724" y="51676"/>
                  </a:lnTo>
                  <a:lnTo>
                    <a:pt x="84124" y="52590"/>
                  </a:lnTo>
                  <a:lnTo>
                    <a:pt x="84124" y="45275"/>
                  </a:lnTo>
                  <a:close/>
                </a:path>
                <a:path w="145414" h="53975">
                  <a:moveTo>
                    <a:pt x="84124" y="36588"/>
                  </a:moveTo>
                  <a:lnTo>
                    <a:pt x="77724" y="35674"/>
                  </a:lnTo>
                  <a:lnTo>
                    <a:pt x="77724" y="42532"/>
                  </a:lnTo>
                  <a:lnTo>
                    <a:pt x="84124" y="43434"/>
                  </a:lnTo>
                  <a:lnTo>
                    <a:pt x="84124" y="36588"/>
                  </a:lnTo>
                  <a:close/>
                </a:path>
                <a:path w="145414" h="53975">
                  <a:moveTo>
                    <a:pt x="84124" y="27432"/>
                  </a:moveTo>
                  <a:lnTo>
                    <a:pt x="77724" y="26987"/>
                  </a:lnTo>
                  <a:lnTo>
                    <a:pt x="77724" y="33375"/>
                  </a:lnTo>
                  <a:lnTo>
                    <a:pt x="84124" y="34747"/>
                  </a:lnTo>
                  <a:lnTo>
                    <a:pt x="84124" y="27432"/>
                  </a:lnTo>
                  <a:close/>
                </a:path>
                <a:path w="145414" h="53975">
                  <a:moveTo>
                    <a:pt x="84124" y="18313"/>
                  </a:moveTo>
                  <a:lnTo>
                    <a:pt x="77724" y="17843"/>
                  </a:lnTo>
                  <a:lnTo>
                    <a:pt x="77724" y="24714"/>
                  </a:lnTo>
                  <a:lnTo>
                    <a:pt x="84124" y="25615"/>
                  </a:lnTo>
                  <a:lnTo>
                    <a:pt x="84124" y="18313"/>
                  </a:lnTo>
                  <a:close/>
                </a:path>
                <a:path w="145414" h="53975">
                  <a:moveTo>
                    <a:pt x="84124" y="9601"/>
                  </a:moveTo>
                  <a:lnTo>
                    <a:pt x="77724" y="8699"/>
                  </a:lnTo>
                  <a:lnTo>
                    <a:pt x="77724" y="15557"/>
                  </a:lnTo>
                  <a:lnTo>
                    <a:pt x="84124" y="16471"/>
                  </a:lnTo>
                  <a:lnTo>
                    <a:pt x="84124" y="9601"/>
                  </a:lnTo>
                  <a:close/>
                </a:path>
                <a:path w="145414" h="53975">
                  <a:moveTo>
                    <a:pt x="84124" y="469"/>
                  </a:moveTo>
                  <a:lnTo>
                    <a:pt x="77724" y="0"/>
                  </a:lnTo>
                  <a:lnTo>
                    <a:pt x="77724" y="6400"/>
                  </a:lnTo>
                  <a:lnTo>
                    <a:pt x="84124" y="7785"/>
                  </a:lnTo>
                  <a:lnTo>
                    <a:pt x="84124" y="469"/>
                  </a:lnTo>
                  <a:close/>
                </a:path>
                <a:path w="145414" h="53975">
                  <a:moveTo>
                    <a:pt x="93268" y="45732"/>
                  </a:moveTo>
                  <a:lnTo>
                    <a:pt x="86410" y="45275"/>
                  </a:lnTo>
                  <a:lnTo>
                    <a:pt x="86410" y="52590"/>
                  </a:lnTo>
                  <a:lnTo>
                    <a:pt x="93268" y="52590"/>
                  </a:lnTo>
                  <a:lnTo>
                    <a:pt x="93268" y="45732"/>
                  </a:lnTo>
                  <a:close/>
                </a:path>
                <a:path w="145414" h="53975">
                  <a:moveTo>
                    <a:pt x="93268" y="37033"/>
                  </a:moveTo>
                  <a:lnTo>
                    <a:pt x="86410" y="36588"/>
                  </a:lnTo>
                  <a:lnTo>
                    <a:pt x="86410" y="43434"/>
                  </a:lnTo>
                  <a:lnTo>
                    <a:pt x="93268" y="43434"/>
                  </a:lnTo>
                  <a:lnTo>
                    <a:pt x="93268" y="37033"/>
                  </a:lnTo>
                  <a:close/>
                </a:path>
                <a:path w="145414" h="53975">
                  <a:moveTo>
                    <a:pt x="93268" y="28346"/>
                  </a:moveTo>
                  <a:lnTo>
                    <a:pt x="86410" y="27432"/>
                  </a:lnTo>
                  <a:lnTo>
                    <a:pt x="86410" y="34747"/>
                  </a:lnTo>
                  <a:lnTo>
                    <a:pt x="93268" y="34747"/>
                  </a:lnTo>
                  <a:lnTo>
                    <a:pt x="93268" y="28346"/>
                  </a:lnTo>
                  <a:close/>
                </a:path>
                <a:path w="145414" h="53975">
                  <a:moveTo>
                    <a:pt x="93268" y="19215"/>
                  </a:moveTo>
                  <a:lnTo>
                    <a:pt x="86410" y="18313"/>
                  </a:lnTo>
                  <a:lnTo>
                    <a:pt x="86410" y="25615"/>
                  </a:lnTo>
                  <a:lnTo>
                    <a:pt x="93268" y="26073"/>
                  </a:lnTo>
                  <a:lnTo>
                    <a:pt x="93268" y="19215"/>
                  </a:lnTo>
                  <a:close/>
                </a:path>
                <a:path w="145414" h="53975">
                  <a:moveTo>
                    <a:pt x="93268" y="10071"/>
                  </a:moveTo>
                  <a:lnTo>
                    <a:pt x="86410" y="9601"/>
                  </a:lnTo>
                  <a:lnTo>
                    <a:pt x="86410" y="16471"/>
                  </a:lnTo>
                  <a:lnTo>
                    <a:pt x="93268" y="16916"/>
                  </a:lnTo>
                  <a:lnTo>
                    <a:pt x="93268" y="10071"/>
                  </a:lnTo>
                  <a:close/>
                </a:path>
                <a:path w="145414" h="53975">
                  <a:moveTo>
                    <a:pt x="93268" y="1397"/>
                  </a:moveTo>
                  <a:lnTo>
                    <a:pt x="86410" y="482"/>
                  </a:lnTo>
                  <a:lnTo>
                    <a:pt x="86410" y="7797"/>
                  </a:lnTo>
                  <a:lnTo>
                    <a:pt x="93268" y="8242"/>
                  </a:lnTo>
                  <a:lnTo>
                    <a:pt x="93268" y="1397"/>
                  </a:lnTo>
                  <a:close/>
                </a:path>
                <a:path w="145414" h="53975">
                  <a:moveTo>
                    <a:pt x="101955" y="46634"/>
                  </a:moveTo>
                  <a:lnTo>
                    <a:pt x="95554" y="46189"/>
                  </a:lnTo>
                  <a:lnTo>
                    <a:pt x="95554" y="53035"/>
                  </a:lnTo>
                  <a:lnTo>
                    <a:pt x="101955" y="53505"/>
                  </a:lnTo>
                  <a:lnTo>
                    <a:pt x="101955" y="46634"/>
                  </a:lnTo>
                  <a:close/>
                </a:path>
                <a:path w="145414" h="53975">
                  <a:moveTo>
                    <a:pt x="101955" y="37503"/>
                  </a:moveTo>
                  <a:lnTo>
                    <a:pt x="95554" y="37033"/>
                  </a:lnTo>
                  <a:lnTo>
                    <a:pt x="95554" y="43903"/>
                  </a:lnTo>
                  <a:lnTo>
                    <a:pt x="101955" y="44348"/>
                  </a:lnTo>
                  <a:lnTo>
                    <a:pt x="101955" y="37503"/>
                  </a:lnTo>
                  <a:close/>
                </a:path>
                <a:path w="145414" h="53975">
                  <a:moveTo>
                    <a:pt x="101955" y="28346"/>
                  </a:moveTo>
                  <a:lnTo>
                    <a:pt x="95554" y="28346"/>
                  </a:lnTo>
                  <a:lnTo>
                    <a:pt x="95554" y="35217"/>
                  </a:lnTo>
                  <a:lnTo>
                    <a:pt x="101955" y="35217"/>
                  </a:lnTo>
                  <a:lnTo>
                    <a:pt x="101955" y="28346"/>
                  </a:lnTo>
                  <a:close/>
                </a:path>
                <a:path w="145414" h="53975">
                  <a:moveTo>
                    <a:pt x="101955" y="20116"/>
                  </a:moveTo>
                  <a:lnTo>
                    <a:pt x="95554" y="19215"/>
                  </a:lnTo>
                  <a:lnTo>
                    <a:pt x="95554" y="26073"/>
                  </a:lnTo>
                  <a:lnTo>
                    <a:pt x="101955" y="26517"/>
                  </a:lnTo>
                  <a:lnTo>
                    <a:pt x="101955" y="20116"/>
                  </a:lnTo>
                  <a:close/>
                </a:path>
                <a:path w="145414" h="53975">
                  <a:moveTo>
                    <a:pt x="101955" y="11430"/>
                  </a:moveTo>
                  <a:lnTo>
                    <a:pt x="95554" y="10071"/>
                  </a:lnTo>
                  <a:lnTo>
                    <a:pt x="95554" y="16916"/>
                  </a:lnTo>
                  <a:lnTo>
                    <a:pt x="101955" y="17830"/>
                  </a:lnTo>
                  <a:lnTo>
                    <a:pt x="101955" y="11430"/>
                  </a:lnTo>
                  <a:close/>
                </a:path>
                <a:path w="145414" h="53975">
                  <a:moveTo>
                    <a:pt x="101955" y="2298"/>
                  </a:moveTo>
                  <a:lnTo>
                    <a:pt x="95554" y="1397"/>
                  </a:lnTo>
                  <a:lnTo>
                    <a:pt x="95554" y="8242"/>
                  </a:lnTo>
                  <a:lnTo>
                    <a:pt x="101955" y="8699"/>
                  </a:lnTo>
                  <a:lnTo>
                    <a:pt x="101955" y="2298"/>
                  </a:lnTo>
                  <a:close/>
                </a:path>
                <a:path w="145414" h="53975">
                  <a:moveTo>
                    <a:pt x="110642" y="38430"/>
                  </a:moveTo>
                  <a:lnTo>
                    <a:pt x="103784" y="38430"/>
                  </a:lnTo>
                  <a:lnTo>
                    <a:pt x="103784" y="44831"/>
                  </a:lnTo>
                  <a:lnTo>
                    <a:pt x="110642" y="45275"/>
                  </a:lnTo>
                  <a:lnTo>
                    <a:pt x="110642" y="38430"/>
                  </a:lnTo>
                  <a:close/>
                </a:path>
                <a:path w="145414" h="53975">
                  <a:moveTo>
                    <a:pt x="110642" y="29273"/>
                  </a:moveTo>
                  <a:lnTo>
                    <a:pt x="103784" y="29273"/>
                  </a:lnTo>
                  <a:lnTo>
                    <a:pt x="103784" y="35674"/>
                  </a:lnTo>
                  <a:lnTo>
                    <a:pt x="110642" y="36588"/>
                  </a:lnTo>
                  <a:lnTo>
                    <a:pt x="110642" y="29273"/>
                  </a:lnTo>
                  <a:close/>
                </a:path>
                <a:path w="145414" h="53975">
                  <a:moveTo>
                    <a:pt x="110642" y="20586"/>
                  </a:moveTo>
                  <a:lnTo>
                    <a:pt x="103784" y="20116"/>
                  </a:lnTo>
                  <a:lnTo>
                    <a:pt x="103784" y="26987"/>
                  </a:lnTo>
                  <a:lnTo>
                    <a:pt x="110642" y="27432"/>
                  </a:lnTo>
                  <a:lnTo>
                    <a:pt x="110642" y="20586"/>
                  </a:lnTo>
                  <a:close/>
                </a:path>
                <a:path w="145414" h="53975">
                  <a:moveTo>
                    <a:pt x="110642" y="11430"/>
                  </a:moveTo>
                  <a:lnTo>
                    <a:pt x="103784" y="11430"/>
                  </a:lnTo>
                  <a:lnTo>
                    <a:pt x="103784" y="17830"/>
                  </a:lnTo>
                  <a:lnTo>
                    <a:pt x="110642" y="18300"/>
                  </a:lnTo>
                  <a:lnTo>
                    <a:pt x="110642" y="11430"/>
                  </a:lnTo>
                  <a:close/>
                </a:path>
                <a:path w="145414" h="53975">
                  <a:moveTo>
                    <a:pt x="110642" y="2755"/>
                  </a:moveTo>
                  <a:lnTo>
                    <a:pt x="103784" y="2298"/>
                  </a:lnTo>
                  <a:lnTo>
                    <a:pt x="103784" y="8699"/>
                  </a:lnTo>
                  <a:lnTo>
                    <a:pt x="110642" y="9601"/>
                  </a:lnTo>
                  <a:lnTo>
                    <a:pt x="110642" y="2755"/>
                  </a:lnTo>
                  <a:close/>
                </a:path>
                <a:path w="145414" h="53975">
                  <a:moveTo>
                    <a:pt x="118872" y="38874"/>
                  </a:moveTo>
                  <a:lnTo>
                    <a:pt x="112471" y="38430"/>
                  </a:lnTo>
                  <a:lnTo>
                    <a:pt x="112471" y="45275"/>
                  </a:lnTo>
                  <a:lnTo>
                    <a:pt x="118872" y="45732"/>
                  </a:lnTo>
                  <a:lnTo>
                    <a:pt x="118872" y="38874"/>
                  </a:lnTo>
                  <a:close/>
                </a:path>
                <a:path w="145414" h="53975">
                  <a:moveTo>
                    <a:pt x="118872" y="30187"/>
                  </a:moveTo>
                  <a:lnTo>
                    <a:pt x="112471" y="29718"/>
                  </a:lnTo>
                  <a:lnTo>
                    <a:pt x="112471" y="36588"/>
                  </a:lnTo>
                  <a:lnTo>
                    <a:pt x="118872" y="37033"/>
                  </a:lnTo>
                  <a:lnTo>
                    <a:pt x="118872" y="30187"/>
                  </a:lnTo>
                  <a:close/>
                </a:path>
                <a:path w="145414" h="53975">
                  <a:moveTo>
                    <a:pt x="118872" y="21031"/>
                  </a:moveTo>
                  <a:lnTo>
                    <a:pt x="112471" y="20586"/>
                  </a:lnTo>
                  <a:lnTo>
                    <a:pt x="112471" y="27432"/>
                  </a:lnTo>
                  <a:lnTo>
                    <a:pt x="118872" y="27901"/>
                  </a:lnTo>
                  <a:lnTo>
                    <a:pt x="118872" y="21031"/>
                  </a:lnTo>
                  <a:close/>
                </a:path>
                <a:path w="145414" h="53975">
                  <a:moveTo>
                    <a:pt x="118872" y="12357"/>
                  </a:moveTo>
                  <a:lnTo>
                    <a:pt x="112471" y="11442"/>
                  </a:lnTo>
                  <a:lnTo>
                    <a:pt x="112471" y="18313"/>
                  </a:lnTo>
                  <a:lnTo>
                    <a:pt x="118872" y="18757"/>
                  </a:lnTo>
                  <a:lnTo>
                    <a:pt x="118872" y="12357"/>
                  </a:lnTo>
                  <a:close/>
                </a:path>
                <a:path w="145414" h="53975">
                  <a:moveTo>
                    <a:pt x="118872" y="3200"/>
                  </a:moveTo>
                  <a:lnTo>
                    <a:pt x="112471" y="2755"/>
                  </a:lnTo>
                  <a:lnTo>
                    <a:pt x="112471" y="9601"/>
                  </a:lnTo>
                  <a:lnTo>
                    <a:pt x="118872" y="10071"/>
                  </a:lnTo>
                  <a:lnTo>
                    <a:pt x="118872" y="3200"/>
                  </a:lnTo>
                  <a:close/>
                </a:path>
                <a:path w="145414" h="53975">
                  <a:moveTo>
                    <a:pt x="127558" y="40233"/>
                  </a:moveTo>
                  <a:lnTo>
                    <a:pt x="121158" y="38874"/>
                  </a:lnTo>
                  <a:lnTo>
                    <a:pt x="121158" y="45732"/>
                  </a:lnTo>
                  <a:lnTo>
                    <a:pt x="127558" y="46634"/>
                  </a:lnTo>
                  <a:lnTo>
                    <a:pt x="127558" y="40233"/>
                  </a:lnTo>
                  <a:close/>
                </a:path>
                <a:path w="145414" h="53975">
                  <a:moveTo>
                    <a:pt x="127558" y="31102"/>
                  </a:moveTo>
                  <a:lnTo>
                    <a:pt x="121158" y="30187"/>
                  </a:lnTo>
                  <a:lnTo>
                    <a:pt x="121158" y="37033"/>
                  </a:lnTo>
                  <a:lnTo>
                    <a:pt x="127558" y="37503"/>
                  </a:lnTo>
                  <a:lnTo>
                    <a:pt x="127558" y="31102"/>
                  </a:lnTo>
                  <a:close/>
                </a:path>
                <a:path w="145414" h="53975">
                  <a:moveTo>
                    <a:pt x="127558" y="21958"/>
                  </a:moveTo>
                  <a:lnTo>
                    <a:pt x="121158" y="21513"/>
                  </a:lnTo>
                  <a:lnTo>
                    <a:pt x="121158" y="28359"/>
                  </a:lnTo>
                  <a:lnTo>
                    <a:pt x="127558" y="28359"/>
                  </a:lnTo>
                  <a:lnTo>
                    <a:pt x="127558" y="21958"/>
                  </a:lnTo>
                  <a:close/>
                </a:path>
                <a:path w="145414" h="53975">
                  <a:moveTo>
                    <a:pt x="127558" y="13271"/>
                  </a:moveTo>
                  <a:lnTo>
                    <a:pt x="121158" y="12357"/>
                  </a:lnTo>
                  <a:lnTo>
                    <a:pt x="121158" y="19215"/>
                  </a:lnTo>
                  <a:lnTo>
                    <a:pt x="127558" y="19672"/>
                  </a:lnTo>
                  <a:lnTo>
                    <a:pt x="127558" y="13271"/>
                  </a:lnTo>
                  <a:close/>
                </a:path>
                <a:path w="145414" h="53975">
                  <a:moveTo>
                    <a:pt x="127558" y="4114"/>
                  </a:moveTo>
                  <a:lnTo>
                    <a:pt x="121158" y="3200"/>
                  </a:lnTo>
                  <a:lnTo>
                    <a:pt x="121158" y="10071"/>
                  </a:lnTo>
                  <a:lnTo>
                    <a:pt x="127558" y="10515"/>
                  </a:lnTo>
                  <a:lnTo>
                    <a:pt x="127558" y="4114"/>
                  </a:lnTo>
                  <a:close/>
                </a:path>
                <a:path w="145414" h="53975">
                  <a:moveTo>
                    <a:pt x="136245" y="40233"/>
                  </a:moveTo>
                  <a:lnTo>
                    <a:pt x="129844" y="40233"/>
                  </a:lnTo>
                  <a:lnTo>
                    <a:pt x="129844" y="46634"/>
                  </a:lnTo>
                  <a:lnTo>
                    <a:pt x="136245" y="47104"/>
                  </a:lnTo>
                  <a:lnTo>
                    <a:pt x="136245" y="40233"/>
                  </a:lnTo>
                  <a:close/>
                </a:path>
                <a:path w="145414" h="53975">
                  <a:moveTo>
                    <a:pt x="136245" y="31546"/>
                  </a:moveTo>
                  <a:lnTo>
                    <a:pt x="129844" y="31102"/>
                  </a:lnTo>
                  <a:lnTo>
                    <a:pt x="129844" y="37503"/>
                  </a:lnTo>
                  <a:lnTo>
                    <a:pt x="136245" y="38417"/>
                  </a:lnTo>
                  <a:lnTo>
                    <a:pt x="136245" y="31546"/>
                  </a:lnTo>
                  <a:close/>
                </a:path>
                <a:path w="145414" h="53975">
                  <a:moveTo>
                    <a:pt x="136245" y="22415"/>
                  </a:moveTo>
                  <a:lnTo>
                    <a:pt x="129844" y="21958"/>
                  </a:lnTo>
                  <a:lnTo>
                    <a:pt x="129844" y="28359"/>
                  </a:lnTo>
                  <a:lnTo>
                    <a:pt x="136245" y="29273"/>
                  </a:lnTo>
                  <a:lnTo>
                    <a:pt x="136245" y="22415"/>
                  </a:lnTo>
                  <a:close/>
                </a:path>
                <a:path w="145414" h="53975">
                  <a:moveTo>
                    <a:pt x="136245" y="13271"/>
                  </a:moveTo>
                  <a:lnTo>
                    <a:pt x="129844" y="13271"/>
                  </a:lnTo>
                  <a:lnTo>
                    <a:pt x="129844" y="20116"/>
                  </a:lnTo>
                  <a:lnTo>
                    <a:pt x="136245" y="20116"/>
                  </a:lnTo>
                  <a:lnTo>
                    <a:pt x="136245" y="13271"/>
                  </a:lnTo>
                  <a:close/>
                </a:path>
                <a:path w="145414" h="53975">
                  <a:moveTo>
                    <a:pt x="136245" y="5029"/>
                  </a:moveTo>
                  <a:lnTo>
                    <a:pt x="129844" y="4114"/>
                  </a:lnTo>
                  <a:lnTo>
                    <a:pt x="129844" y="11430"/>
                  </a:lnTo>
                  <a:lnTo>
                    <a:pt x="136245" y="11430"/>
                  </a:lnTo>
                  <a:lnTo>
                    <a:pt x="136245" y="5029"/>
                  </a:lnTo>
                  <a:close/>
                </a:path>
                <a:path w="145414" h="53975">
                  <a:moveTo>
                    <a:pt x="144932" y="40703"/>
                  </a:moveTo>
                  <a:lnTo>
                    <a:pt x="138531" y="40233"/>
                  </a:lnTo>
                  <a:lnTo>
                    <a:pt x="138531" y="47104"/>
                  </a:lnTo>
                  <a:lnTo>
                    <a:pt x="144932" y="47548"/>
                  </a:lnTo>
                  <a:lnTo>
                    <a:pt x="144932" y="40703"/>
                  </a:lnTo>
                  <a:close/>
                </a:path>
                <a:path w="145414" h="53975">
                  <a:moveTo>
                    <a:pt x="144932" y="32004"/>
                  </a:moveTo>
                  <a:lnTo>
                    <a:pt x="138531" y="31546"/>
                  </a:lnTo>
                  <a:lnTo>
                    <a:pt x="138531" y="38417"/>
                  </a:lnTo>
                  <a:lnTo>
                    <a:pt x="144932" y="38417"/>
                  </a:lnTo>
                  <a:lnTo>
                    <a:pt x="144932" y="32004"/>
                  </a:lnTo>
                  <a:close/>
                </a:path>
                <a:path w="145414" h="53975">
                  <a:moveTo>
                    <a:pt x="144932" y="23317"/>
                  </a:moveTo>
                  <a:lnTo>
                    <a:pt x="138531" y="22872"/>
                  </a:lnTo>
                  <a:lnTo>
                    <a:pt x="138531" y="29273"/>
                  </a:lnTo>
                  <a:lnTo>
                    <a:pt x="144932" y="30187"/>
                  </a:lnTo>
                  <a:lnTo>
                    <a:pt x="144932" y="23317"/>
                  </a:lnTo>
                  <a:close/>
                </a:path>
                <a:path w="145414" h="53975">
                  <a:moveTo>
                    <a:pt x="144932" y="14185"/>
                  </a:moveTo>
                  <a:lnTo>
                    <a:pt x="138531" y="13716"/>
                  </a:lnTo>
                  <a:lnTo>
                    <a:pt x="138531" y="20586"/>
                  </a:lnTo>
                  <a:lnTo>
                    <a:pt x="144932" y="21031"/>
                  </a:lnTo>
                  <a:lnTo>
                    <a:pt x="144932" y="14185"/>
                  </a:lnTo>
                  <a:close/>
                </a:path>
                <a:path w="145414" h="53975">
                  <a:moveTo>
                    <a:pt x="144932" y="5956"/>
                  </a:moveTo>
                  <a:lnTo>
                    <a:pt x="138531" y="5041"/>
                  </a:lnTo>
                  <a:lnTo>
                    <a:pt x="138531" y="11442"/>
                  </a:lnTo>
                  <a:lnTo>
                    <a:pt x="144932" y="11899"/>
                  </a:lnTo>
                  <a:lnTo>
                    <a:pt x="144932" y="5956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58718" y="4711458"/>
              <a:ext cx="49530" cy="10795"/>
            </a:xfrm>
            <a:custGeom>
              <a:avLst/>
              <a:gdLst/>
              <a:ahLst/>
              <a:cxnLst/>
              <a:rect l="l" t="t" r="r" b="b"/>
              <a:pathLst>
                <a:path w="49529" h="10795">
                  <a:moveTo>
                    <a:pt x="6400" y="444"/>
                  </a:moveTo>
                  <a:lnTo>
                    <a:pt x="0" y="0"/>
                  </a:lnTo>
                  <a:lnTo>
                    <a:pt x="0" y="6845"/>
                  </a:lnTo>
                  <a:lnTo>
                    <a:pt x="6400" y="7315"/>
                  </a:lnTo>
                  <a:lnTo>
                    <a:pt x="6400" y="444"/>
                  </a:lnTo>
                  <a:close/>
                </a:path>
                <a:path w="49529" h="10795">
                  <a:moveTo>
                    <a:pt x="15087" y="914"/>
                  </a:moveTo>
                  <a:lnTo>
                    <a:pt x="8229" y="914"/>
                  </a:lnTo>
                  <a:lnTo>
                    <a:pt x="8229" y="7315"/>
                  </a:lnTo>
                  <a:lnTo>
                    <a:pt x="15087" y="8229"/>
                  </a:lnTo>
                  <a:lnTo>
                    <a:pt x="15087" y="914"/>
                  </a:lnTo>
                  <a:close/>
                </a:path>
                <a:path w="49529" h="10795">
                  <a:moveTo>
                    <a:pt x="23317" y="1828"/>
                  </a:moveTo>
                  <a:lnTo>
                    <a:pt x="16916" y="914"/>
                  </a:lnTo>
                  <a:lnTo>
                    <a:pt x="16916" y="8229"/>
                  </a:lnTo>
                  <a:lnTo>
                    <a:pt x="23317" y="8674"/>
                  </a:lnTo>
                  <a:lnTo>
                    <a:pt x="23317" y="1828"/>
                  </a:lnTo>
                  <a:close/>
                </a:path>
                <a:path w="49529" h="10795">
                  <a:moveTo>
                    <a:pt x="32004" y="2743"/>
                  </a:moveTo>
                  <a:lnTo>
                    <a:pt x="25603" y="1841"/>
                  </a:lnTo>
                  <a:lnTo>
                    <a:pt x="25603" y="8686"/>
                  </a:lnTo>
                  <a:lnTo>
                    <a:pt x="32004" y="9156"/>
                  </a:lnTo>
                  <a:lnTo>
                    <a:pt x="32004" y="2743"/>
                  </a:lnTo>
                  <a:close/>
                </a:path>
                <a:path w="49529" h="10795">
                  <a:moveTo>
                    <a:pt x="40690" y="2743"/>
                  </a:moveTo>
                  <a:lnTo>
                    <a:pt x="34290" y="2743"/>
                  </a:lnTo>
                  <a:lnTo>
                    <a:pt x="34290" y="9156"/>
                  </a:lnTo>
                  <a:lnTo>
                    <a:pt x="40690" y="10045"/>
                  </a:lnTo>
                  <a:lnTo>
                    <a:pt x="40690" y="2743"/>
                  </a:lnTo>
                  <a:close/>
                </a:path>
                <a:path w="49529" h="10795">
                  <a:moveTo>
                    <a:pt x="49377" y="3644"/>
                  </a:moveTo>
                  <a:lnTo>
                    <a:pt x="42976" y="3200"/>
                  </a:lnTo>
                  <a:lnTo>
                    <a:pt x="42976" y="10045"/>
                  </a:lnTo>
                  <a:lnTo>
                    <a:pt x="49377" y="10515"/>
                  </a:lnTo>
                  <a:lnTo>
                    <a:pt x="49377" y="3644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166700" y="5779019"/>
              <a:ext cx="253365" cy="26670"/>
            </a:xfrm>
            <a:custGeom>
              <a:avLst/>
              <a:gdLst/>
              <a:ahLst/>
              <a:cxnLst/>
              <a:rect l="l" t="t" r="r" b="b"/>
              <a:pathLst>
                <a:path w="253364" h="26670">
                  <a:moveTo>
                    <a:pt x="1371" y="26517"/>
                  </a:moveTo>
                  <a:lnTo>
                    <a:pt x="253288" y="1816"/>
                  </a:lnTo>
                  <a:lnTo>
                    <a:pt x="246888" y="0"/>
                  </a:lnTo>
                  <a:lnTo>
                    <a:pt x="0" y="23761"/>
                  </a:lnTo>
                  <a:lnTo>
                    <a:pt x="246888" y="0"/>
                  </a:lnTo>
                  <a:lnTo>
                    <a:pt x="253288" y="1816"/>
                  </a:lnTo>
                  <a:lnTo>
                    <a:pt x="1371" y="26517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186811" y="5805982"/>
              <a:ext cx="143510" cy="65405"/>
            </a:xfrm>
            <a:custGeom>
              <a:avLst/>
              <a:gdLst/>
              <a:ahLst/>
              <a:cxnLst/>
              <a:rect l="l" t="t" r="r" b="b"/>
              <a:pathLst>
                <a:path w="143510" h="65404">
                  <a:moveTo>
                    <a:pt x="6858" y="58064"/>
                  </a:moveTo>
                  <a:lnTo>
                    <a:pt x="0" y="58991"/>
                  </a:lnTo>
                  <a:lnTo>
                    <a:pt x="0" y="65379"/>
                  </a:lnTo>
                  <a:lnTo>
                    <a:pt x="6858" y="64909"/>
                  </a:lnTo>
                  <a:lnTo>
                    <a:pt x="6858" y="58064"/>
                  </a:lnTo>
                  <a:close/>
                </a:path>
                <a:path w="143510" h="65404">
                  <a:moveTo>
                    <a:pt x="6858" y="49390"/>
                  </a:moveTo>
                  <a:lnTo>
                    <a:pt x="0" y="50304"/>
                  </a:lnTo>
                  <a:lnTo>
                    <a:pt x="0" y="56705"/>
                  </a:lnTo>
                  <a:lnTo>
                    <a:pt x="6858" y="55791"/>
                  </a:lnTo>
                  <a:lnTo>
                    <a:pt x="6858" y="49390"/>
                  </a:lnTo>
                  <a:close/>
                </a:path>
                <a:path w="143510" h="65404">
                  <a:moveTo>
                    <a:pt x="6858" y="40233"/>
                  </a:moveTo>
                  <a:lnTo>
                    <a:pt x="0" y="41148"/>
                  </a:lnTo>
                  <a:lnTo>
                    <a:pt x="0" y="48018"/>
                  </a:lnTo>
                  <a:lnTo>
                    <a:pt x="6858" y="47104"/>
                  </a:lnTo>
                  <a:lnTo>
                    <a:pt x="6858" y="40233"/>
                  </a:lnTo>
                  <a:close/>
                </a:path>
                <a:path w="143510" h="65404">
                  <a:moveTo>
                    <a:pt x="6858" y="31546"/>
                  </a:moveTo>
                  <a:lnTo>
                    <a:pt x="0" y="32004"/>
                  </a:lnTo>
                  <a:lnTo>
                    <a:pt x="0" y="38874"/>
                  </a:lnTo>
                  <a:lnTo>
                    <a:pt x="6858" y="38392"/>
                  </a:lnTo>
                  <a:lnTo>
                    <a:pt x="6858" y="31546"/>
                  </a:lnTo>
                  <a:close/>
                </a:path>
                <a:path w="143510" h="65404">
                  <a:moveTo>
                    <a:pt x="6858" y="22402"/>
                  </a:moveTo>
                  <a:lnTo>
                    <a:pt x="0" y="23317"/>
                  </a:lnTo>
                  <a:lnTo>
                    <a:pt x="0" y="30187"/>
                  </a:lnTo>
                  <a:lnTo>
                    <a:pt x="6858" y="29273"/>
                  </a:lnTo>
                  <a:lnTo>
                    <a:pt x="6858" y="22402"/>
                  </a:lnTo>
                  <a:close/>
                </a:path>
                <a:path w="143510" h="65404">
                  <a:moveTo>
                    <a:pt x="6858" y="13716"/>
                  </a:moveTo>
                  <a:lnTo>
                    <a:pt x="0" y="14630"/>
                  </a:lnTo>
                  <a:lnTo>
                    <a:pt x="0" y="21031"/>
                  </a:lnTo>
                  <a:lnTo>
                    <a:pt x="6858" y="20116"/>
                  </a:lnTo>
                  <a:lnTo>
                    <a:pt x="6858" y="13716"/>
                  </a:lnTo>
                  <a:close/>
                </a:path>
                <a:path w="143510" h="65404">
                  <a:moveTo>
                    <a:pt x="15544" y="57150"/>
                  </a:moveTo>
                  <a:lnTo>
                    <a:pt x="8686" y="58064"/>
                  </a:lnTo>
                  <a:lnTo>
                    <a:pt x="8686" y="64465"/>
                  </a:lnTo>
                  <a:lnTo>
                    <a:pt x="15544" y="64020"/>
                  </a:lnTo>
                  <a:lnTo>
                    <a:pt x="15544" y="57150"/>
                  </a:lnTo>
                  <a:close/>
                </a:path>
                <a:path w="143510" h="65404">
                  <a:moveTo>
                    <a:pt x="15544" y="48463"/>
                  </a:moveTo>
                  <a:lnTo>
                    <a:pt x="8686" y="48920"/>
                  </a:lnTo>
                  <a:lnTo>
                    <a:pt x="8686" y="55791"/>
                  </a:lnTo>
                  <a:lnTo>
                    <a:pt x="15544" y="55321"/>
                  </a:lnTo>
                  <a:lnTo>
                    <a:pt x="15544" y="48463"/>
                  </a:lnTo>
                  <a:close/>
                </a:path>
                <a:path w="143510" h="65404">
                  <a:moveTo>
                    <a:pt x="15544" y="39319"/>
                  </a:moveTo>
                  <a:lnTo>
                    <a:pt x="8686" y="40233"/>
                  </a:lnTo>
                  <a:lnTo>
                    <a:pt x="8686" y="47104"/>
                  </a:lnTo>
                  <a:lnTo>
                    <a:pt x="15544" y="46189"/>
                  </a:lnTo>
                  <a:lnTo>
                    <a:pt x="15544" y="39319"/>
                  </a:lnTo>
                  <a:close/>
                </a:path>
                <a:path w="143510" h="65404">
                  <a:moveTo>
                    <a:pt x="15544" y="30632"/>
                  </a:moveTo>
                  <a:lnTo>
                    <a:pt x="8686" y="31546"/>
                  </a:lnTo>
                  <a:lnTo>
                    <a:pt x="8686" y="37947"/>
                  </a:lnTo>
                  <a:lnTo>
                    <a:pt x="15544" y="37033"/>
                  </a:lnTo>
                  <a:lnTo>
                    <a:pt x="15544" y="30632"/>
                  </a:lnTo>
                  <a:close/>
                </a:path>
                <a:path w="143510" h="65404">
                  <a:moveTo>
                    <a:pt x="15544" y="21958"/>
                  </a:moveTo>
                  <a:lnTo>
                    <a:pt x="8686" y="22402"/>
                  </a:lnTo>
                  <a:lnTo>
                    <a:pt x="8686" y="28803"/>
                  </a:lnTo>
                  <a:lnTo>
                    <a:pt x="15544" y="28346"/>
                  </a:lnTo>
                  <a:lnTo>
                    <a:pt x="15544" y="21958"/>
                  </a:lnTo>
                  <a:close/>
                </a:path>
                <a:path w="143510" h="65404">
                  <a:moveTo>
                    <a:pt x="15544" y="12801"/>
                  </a:moveTo>
                  <a:lnTo>
                    <a:pt x="8686" y="13271"/>
                  </a:lnTo>
                  <a:lnTo>
                    <a:pt x="8686" y="20116"/>
                  </a:lnTo>
                  <a:lnTo>
                    <a:pt x="15544" y="19672"/>
                  </a:lnTo>
                  <a:lnTo>
                    <a:pt x="15544" y="12801"/>
                  </a:lnTo>
                  <a:close/>
                </a:path>
                <a:path w="143510" h="65404">
                  <a:moveTo>
                    <a:pt x="24688" y="56235"/>
                  </a:moveTo>
                  <a:lnTo>
                    <a:pt x="17830" y="57150"/>
                  </a:lnTo>
                  <a:lnTo>
                    <a:pt x="17830" y="64020"/>
                  </a:lnTo>
                  <a:lnTo>
                    <a:pt x="24688" y="63106"/>
                  </a:lnTo>
                  <a:lnTo>
                    <a:pt x="24688" y="56235"/>
                  </a:lnTo>
                  <a:close/>
                </a:path>
                <a:path w="143510" h="65404">
                  <a:moveTo>
                    <a:pt x="24688" y="47104"/>
                  </a:moveTo>
                  <a:lnTo>
                    <a:pt x="17830" y="48018"/>
                  </a:lnTo>
                  <a:lnTo>
                    <a:pt x="17830" y="54864"/>
                  </a:lnTo>
                  <a:lnTo>
                    <a:pt x="24688" y="53949"/>
                  </a:lnTo>
                  <a:lnTo>
                    <a:pt x="24688" y="47104"/>
                  </a:lnTo>
                  <a:close/>
                </a:path>
                <a:path w="143510" h="65404">
                  <a:moveTo>
                    <a:pt x="24688" y="38392"/>
                  </a:moveTo>
                  <a:lnTo>
                    <a:pt x="17830" y="39319"/>
                  </a:lnTo>
                  <a:lnTo>
                    <a:pt x="17830" y="45720"/>
                  </a:lnTo>
                  <a:lnTo>
                    <a:pt x="24688" y="45275"/>
                  </a:lnTo>
                  <a:lnTo>
                    <a:pt x="24688" y="38392"/>
                  </a:lnTo>
                  <a:close/>
                </a:path>
                <a:path w="143510" h="65404">
                  <a:moveTo>
                    <a:pt x="24688" y="29718"/>
                  </a:moveTo>
                  <a:lnTo>
                    <a:pt x="17830" y="30187"/>
                  </a:lnTo>
                  <a:lnTo>
                    <a:pt x="17830" y="37033"/>
                  </a:lnTo>
                  <a:lnTo>
                    <a:pt x="24688" y="36588"/>
                  </a:lnTo>
                  <a:lnTo>
                    <a:pt x="24688" y="29718"/>
                  </a:lnTo>
                  <a:close/>
                </a:path>
                <a:path w="143510" h="65404">
                  <a:moveTo>
                    <a:pt x="24688" y="20586"/>
                  </a:moveTo>
                  <a:lnTo>
                    <a:pt x="17830" y="21475"/>
                  </a:lnTo>
                  <a:lnTo>
                    <a:pt x="17830" y="28346"/>
                  </a:lnTo>
                  <a:lnTo>
                    <a:pt x="24688" y="27432"/>
                  </a:lnTo>
                  <a:lnTo>
                    <a:pt x="24688" y="20586"/>
                  </a:lnTo>
                  <a:close/>
                </a:path>
                <a:path w="143510" h="65404">
                  <a:moveTo>
                    <a:pt x="24688" y="11887"/>
                  </a:moveTo>
                  <a:lnTo>
                    <a:pt x="17830" y="12801"/>
                  </a:lnTo>
                  <a:lnTo>
                    <a:pt x="17830" y="19202"/>
                  </a:lnTo>
                  <a:lnTo>
                    <a:pt x="24688" y="18288"/>
                  </a:lnTo>
                  <a:lnTo>
                    <a:pt x="24688" y="11887"/>
                  </a:lnTo>
                  <a:close/>
                </a:path>
                <a:path w="143510" h="65404">
                  <a:moveTo>
                    <a:pt x="33832" y="55321"/>
                  </a:moveTo>
                  <a:lnTo>
                    <a:pt x="26974" y="55791"/>
                  </a:lnTo>
                  <a:lnTo>
                    <a:pt x="26974" y="62636"/>
                  </a:lnTo>
                  <a:lnTo>
                    <a:pt x="33832" y="62191"/>
                  </a:lnTo>
                  <a:lnTo>
                    <a:pt x="33832" y="55321"/>
                  </a:lnTo>
                  <a:close/>
                </a:path>
                <a:path w="143510" h="65404">
                  <a:moveTo>
                    <a:pt x="33832" y="46634"/>
                  </a:moveTo>
                  <a:lnTo>
                    <a:pt x="26974" y="47104"/>
                  </a:lnTo>
                  <a:lnTo>
                    <a:pt x="26974" y="53505"/>
                  </a:lnTo>
                  <a:lnTo>
                    <a:pt x="33832" y="53035"/>
                  </a:lnTo>
                  <a:lnTo>
                    <a:pt x="33832" y="46634"/>
                  </a:lnTo>
                  <a:close/>
                </a:path>
                <a:path w="143510" h="65404">
                  <a:moveTo>
                    <a:pt x="33832" y="37503"/>
                  </a:moveTo>
                  <a:lnTo>
                    <a:pt x="26974" y="38392"/>
                  </a:lnTo>
                  <a:lnTo>
                    <a:pt x="26974" y="45275"/>
                  </a:lnTo>
                  <a:lnTo>
                    <a:pt x="33832" y="44348"/>
                  </a:lnTo>
                  <a:lnTo>
                    <a:pt x="33832" y="37503"/>
                  </a:lnTo>
                  <a:close/>
                </a:path>
                <a:path w="143510" h="65404">
                  <a:moveTo>
                    <a:pt x="33832" y="28346"/>
                  </a:moveTo>
                  <a:lnTo>
                    <a:pt x="26974" y="29273"/>
                  </a:lnTo>
                  <a:lnTo>
                    <a:pt x="26974" y="36118"/>
                  </a:lnTo>
                  <a:lnTo>
                    <a:pt x="33832" y="35204"/>
                  </a:lnTo>
                  <a:lnTo>
                    <a:pt x="33832" y="28346"/>
                  </a:lnTo>
                  <a:close/>
                </a:path>
                <a:path w="143510" h="65404">
                  <a:moveTo>
                    <a:pt x="33832" y="20116"/>
                  </a:moveTo>
                  <a:lnTo>
                    <a:pt x="26974" y="20586"/>
                  </a:lnTo>
                  <a:lnTo>
                    <a:pt x="26974" y="26987"/>
                  </a:lnTo>
                  <a:lnTo>
                    <a:pt x="33832" y="26517"/>
                  </a:lnTo>
                  <a:lnTo>
                    <a:pt x="33832" y="20116"/>
                  </a:lnTo>
                  <a:close/>
                </a:path>
                <a:path w="143510" h="65404">
                  <a:moveTo>
                    <a:pt x="33832" y="10960"/>
                  </a:moveTo>
                  <a:lnTo>
                    <a:pt x="26974" y="11430"/>
                  </a:lnTo>
                  <a:lnTo>
                    <a:pt x="26974" y="18288"/>
                  </a:lnTo>
                  <a:lnTo>
                    <a:pt x="33832" y="17830"/>
                  </a:lnTo>
                  <a:lnTo>
                    <a:pt x="33832" y="10960"/>
                  </a:lnTo>
                  <a:close/>
                </a:path>
                <a:path w="143510" h="65404">
                  <a:moveTo>
                    <a:pt x="42062" y="54394"/>
                  </a:moveTo>
                  <a:lnTo>
                    <a:pt x="35661" y="55321"/>
                  </a:lnTo>
                  <a:lnTo>
                    <a:pt x="35661" y="61709"/>
                  </a:lnTo>
                  <a:lnTo>
                    <a:pt x="42062" y="60820"/>
                  </a:lnTo>
                  <a:lnTo>
                    <a:pt x="42062" y="54394"/>
                  </a:lnTo>
                  <a:close/>
                </a:path>
                <a:path w="143510" h="65404">
                  <a:moveTo>
                    <a:pt x="42062" y="45275"/>
                  </a:moveTo>
                  <a:lnTo>
                    <a:pt x="35661" y="46189"/>
                  </a:lnTo>
                  <a:lnTo>
                    <a:pt x="35661" y="53035"/>
                  </a:lnTo>
                  <a:lnTo>
                    <a:pt x="42062" y="52120"/>
                  </a:lnTo>
                  <a:lnTo>
                    <a:pt x="42062" y="45275"/>
                  </a:lnTo>
                  <a:close/>
                </a:path>
                <a:path w="143510" h="65404">
                  <a:moveTo>
                    <a:pt x="42062" y="37033"/>
                  </a:moveTo>
                  <a:lnTo>
                    <a:pt x="35661" y="37033"/>
                  </a:lnTo>
                  <a:lnTo>
                    <a:pt x="35661" y="43903"/>
                  </a:lnTo>
                  <a:lnTo>
                    <a:pt x="42062" y="43434"/>
                  </a:lnTo>
                  <a:lnTo>
                    <a:pt x="42062" y="37033"/>
                  </a:lnTo>
                  <a:close/>
                </a:path>
                <a:path w="143510" h="65404">
                  <a:moveTo>
                    <a:pt x="42062" y="27876"/>
                  </a:moveTo>
                  <a:lnTo>
                    <a:pt x="35661" y="28346"/>
                  </a:lnTo>
                  <a:lnTo>
                    <a:pt x="35661" y="35204"/>
                  </a:lnTo>
                  <a:lnTo>
                    <a:pt x="42062" y="34747"/>
                  </a:lnTo>
                  <a:lnTo>
                    <a:pt x="42062" y="27876"/>
                  </a:lnTo>
                  <a:close/>
                </a:path>
                <a:path w="143510" h="65404">
                  <a:moveTo>
                    <a:pt x="42062" y="18757"/>
                  </a:moveTo>
                  <a:lnTo>
                    <a:pt x="35661" y="19672"/>
                  </a:lnTo>
                  <a:lnTo>
                    <a:pt x="35661" y="26517"/>
                  </a:lnTo>
                  <a:lnTo>
                    <a:pt x="42062" y="25603"/>
                  </a:lnTo>
                  <a:lnTo>
                    <a:pt x="42062" y="18757"/>
                  </a:lnTo>
                  <a:close/>
                </a:path>
                <a:path w="143510" h="65404">
                  <a:moveTo>
                    <a:pt x="42062" y="10071"/>
                  </a:moveTo>
                  <a:lnTo>
                    <a:pt x="35661" y="10960"/>
                  </a:lnTo>
                  <a:lnTo>
                    <a:pt x="35661" y="17386"/>
                  </a:lnTo>
                  <a:lnTo>
                    <a:pt x="42062" y="16471"/>
                  </a:lnTo>
                  <a:lnTo>
                    <a:pt x="42062" y="10071"/>
                  </a:lnTo>
                  <a:close/>
                </a:path>
                <a:path w="143510" h="65404">
                  <a:moveTo>
                    <a:pt x="51206" y="53505"/>
                  </a:moveTo>
                  <a:lnTo>
                    <a:pt x="44348" y="53949"/>
                  </a:lnTo>
                  <a:lnTo>
                    <a:pt x="44348" y="60820"/>
                  </a:lnTo>
                  <a:lnTo>
                    <a:pt x="51206" y="60350"/>
                  </a:lnTo>
                  <a:lnTo>
                    <a:pt x="51206" y="53505"/>
                  </a:lnTo>
                  <a:close/>
                </a:path>
                <a:path w="143510" h="65404">
                  <a:moveTo>
                    <a:pt x="51206" y="44348"/>
                  </a:moveTo>
                  <a:lnTo>
                    <a:pt x="44348" y="45275"/>
                  </a:lnTo>
                  <a:lnTo>
                    <a:pt x="44348" y="52120"/>
                  </a:lnTo>
                  <a:lnTo>
                    <a:pt x="51206" y="51219"/>
                  </a:lnTo>
                  <a:lnTo>
                    <a:pt x="51206" y="44348"/>
                  </a:lnTo>
                  <a:close/>
                </a:path>
                <a:path w="143510" h="65404">
                  <a:moveTo>
                    <a:pt x="51206" y="35674"/>
                  </a:moveTo>
                  <a:lnTo>
                    <a:pt x="44348" y="36588"/>
                  </a:lnTo>
                  <a:lnTo>
                    <a:pt x="44348" y="42989"/>
                  </a:lnTo>
                  <a:lnTo>
                    <a:pt x="51206" y="42075"/>
                  </a:lnTo>
                  <a:lnTo>
                    <a:pt x="51206" y="35674"/>
                  </a:lnTo>
                  <a:close/>
                </a:path>
                <a:path w="143510" h="65404">
                  <a:moveTo>
                    <a:pt x="51206" y="26987"/>
                  </a:moveTo>
                  <a:lnTo>
                    <a:pt x="44348" y="27432"/>
                  </a:lnTo>
                  <a:lnTo>
                    <a:pt x="44348" y="34277"/>
                  </a:lnTo>
                  <a:lnTo>
                    <a:pt x="51206" y="33388"/>
                  </a:lnTo>
                  <a:lnTo>
                    <a:pt x="51206" y="26987"/>
                  </a:lnTo>
                  <a:close/>
                </a:path>
                <a:path w="143510" h="65404">
                  <a:moveTo>
                    <a:pt x="51206" y="18288"/>
                  </a:moveTo>
                  <a:lnTo>
                    <a:pt x="44348" y="18757"/>
                  </a:lnTo>
                  <a:lnTo>
                    <a:pt x="44348" y="25158"/>
                  </a:lnTo>
                  <a:lnTo>
                    <a:pt x="51206" y="24676"/>
                  </a:lnTo>
                  <a:lnTo>
                    <a:pt x="51206" y="18288"/>
                  </a:lnTo>
                  <a:close/>
                </a:path>
                <a:path w="143510" h="65404">
                  <a:moveTo>
                    <a:pt x="51206" y="9156"/>
                  </a:moveTo>
                  <a:lnTo>
                    <a:pt x="44348" y="10071"/>
                  </a:lnTo>
                  <a:lnTo>
                    <a:pt x="44348" y="16471"/>
                  </a:lnTo>
                  <a:lnTo>
                    <a:pt x="51206" y="16002"/>
                  </a:lnTo>
                  <a:lnTo>
                    <a:pt x="51206" y="9156"/>
                  </a:lnTo>
                  <a:close/>
                </a:path>
                <a:path w="143510" h="65404">
                  <a:moveTo>
                    <a:pt x="59893" y="52120"/>
                  </a:moveTo>
                  <a:lnTo>
                    <a:pt x="53492" y="53035"/>
                  </a:lnTo>
                  <a:lnTo>
                    <a:pt x="53492" y="59905"/>
                  </a:lnTo>
                  <a:lnTo>
                    <a:pt x="59893" y="58991"/>
                  </a:lnTo>
                  <a:lnTo>
                    <a:pt x="59893" y="52120"/>
                  </a:lnTo>
                  <a:close/>
                </a:path>
                <a:path w="143510" h="65404">
                  <a:moveTo>
                    <a:pt x="59893" y="43434"/>
                  </a:moveTo>
                  <a:lnTo>
                    <a:pt x="53492" y="44348"/>
                  </a:lnTo>
                  <a:lnTo>
                    <a:pt x="53492" y="50749"/>
                  </a:lnTo>
                  <a:lnTo>
                    <a:pt x="59893" y="50304"/>
                  </a:lnTo>
                  <a:lnTo>
                    <a:pt x="59893" y="43434"/>
                  </a:lnTo>
                  <a:close/>
                </a:path>
                <a:path w="143510" h="65404">
                  <a:moveTo>
                    <a:pt x="59893" y="34747"/>
                  </a:moveTo>
                  <a:lnTo>
                    <a:pt x="53492" y="35204"/>
                  </a:lnTo>
                  <a:lnTo>
                    <a:pt x="53492" y="42075"/>
                  </a:lnTo>
                  <a:lnTo>
                    <a:pt x="59893" y="41617"/>
                  </a:lnTo>
                  <a:lnTo>
                    <a:pt x="59893" y="34747"/>
                  </a:lnTo>
                  <a:close/>
                </a:path>
                <a:path w="143510" h="65404">
                  <a:moveTo>
                    <a:pt x="59893" y="26073"/>
                  </a:moveTo>
                  <a:lnTo>
                    <a:pt x="53492" y="26987"/>
                  </a:lnTo>
                  <a:lnTo>
                    <a:pt x="53492" y="33388"/>
                  </a:lnTo>
                  <a:lnTo>
                    <a:pt x="59893" y="32473"/>
                  </a:lnTo>
                  <a:lnTo>
                    <a:pt x="59893" y="26073"/>
                  </a:lnTo>
                  <a:close/>
                </a:path>
                <a:path w="143510" h="65404">
                  <a:moveTo>
                    <a:pt x="59893" y="16916"/>
                  </a:moveTo>
                  <a:lnTo>
                    <a:pt x="53492" y="17830"/>
                  </a:lnTo>
                  <a:lnTo>
                    <a:pt x="53492" y="24676"/>
                  </a:lnTo>
                  <a:lnTo>
                    <a:pt x="59893" y="23787"/>
                  </a:lnTo>
                  <a:lnTo>
                    <a:pt x="59893" y="16916"/>
                  </a:lnTo>
                  <a:close/>
                </a:path>
                <a:path w="143510" h="65404">
                  <a:moveTo>
                    <a:pt x="59893" y="8229"/>
                  </a:moveTo>
                  <a:lnTo>
                    <a:pt x="53492" y="9156"/>
                  </a:lnTo>
                  <a:lnTo>
                    <a:pt x="53492" y="15557"/>
                  </a:lnTo>
                  <a:lnTo>
                    <a:pt x="59893" y="15087"/>
                  </a:lnTo>
                  <a:lnTo>
                    <a:pt x="59893" y="8229"/>
                  </a:lnTo>
                  <a:close/>
                </a:path>
                <a:path w="143510" h="65404">
                  <a:moveTo>
                    <a:pt x="69037" y="51663"/>
                  </a:moveTo>
                  <a:lnTo>
                    <a:pt x="62179" y="52120"/>
                  </a:lnTo>
                  <a:lnTo>
                    <a:pt x="62179" y="58508"/>
                  </a:lnTo>
                  <a:lnTo>
                    <a:pt x="69037" y="58064"/>
                  </a:lnTo>
                  <a:lnTo>
                    <a:pt x="69037" y="51663"/>
                  </a:lnTo>
                  <a:close/>
                </a:path>
                <a:path w="143510" h="65404">
                  <a:moveTo>
                    <a:pt x="69037" y="42519"/>
                  </a:moveTo>
                  <a:lnTo>
                    <a:pt x="62179" y="43434"/>
                  </a:lnTo>
                  <a:lnTo>
                    <a:pt x="62179" y="50304"/>
                  </a:lnTo>
                  <a:lnTo>
                    <a:pt x="69037" y="49390"/>
                  </a:lnTo>
                  <a:lnTo>
                    <a:pt x="69037" y="42519"/>
                  </a:lnTo>
                  <a:close/>
                </a:path>
                <a:path w="143510" h="65404">
                  <a:moveTo>
                    <a:pt x="69037" y="33832"/>
                  </a:moveTo>
                  <a:lnTo>
                    <a:pt x="62179" y="34747"/>
                  </a:lnTo>
                  <a:lnTo>
                    <a:pt x="62179" y="41148"/>
                  </a:lnTo>
                  <a:lnTo>
                    <a:pt x="69037" y="40233"/>
                  </a:lnTo>
                  <a:lnTo>
                    <a:pt x="69037" y="33832"/>
                  </a:lnTo>
                  <a:close/>
                </a:path>
                <a:path w="143510" h="65404">
                  <a:moveTo>
                    <a:pt x="69037" y="25158"/>
                  </a:moveTo>
                  <a:lnTo>
                    <a:pt x="62179" y="25603"/>
                  </a:lnTo>
                  <a:lnTo>
                    <a:pt x="62179" y="32473"/>
                  </a:lnTo>
                  <a:lnTo>
                    <a:pt x="69037" y="32004"/>
                  </a:lnTo>
                  <a:lnTo>
                    <a:pt x="69037" y="25158"/>
                  </a:lnTo>
                  <a:close/>
                </a:path>
                <a:path w="143510" h="65404">
                  <a:moveTo>
                    <a:pt x="69037" y="16471"/>
                  </a:moveTo>
                  <a:lnTo>
                    <a:pt x="62179" y="16916"/>
                  </a:lnTo>
                  <a:lnTo>
                    <a:pt x="62179" y="23317"/>
                  </a:lnTo>
                  <a:lnTo>
                    <a:pt x="69037" y="22872"/>
                  </a:lnTo>
                  <a:lnTo>
                    <a:pt x="69037" y="16471"/>
                  </a:lnTo>
                  <a:close/>
                </a:path>
                <a:path w="143510" h="65404">
                  <a:moveTo>
                    <a:pt x="69037" y="7759"/>
                  </a:moveTo>
                  <a:lnTo>
                    <a:pt x="62179" y="8229"/>
                  </a:lnTo>
                  <a:lnTo>
                    <a:pt x="62179" y="15087"/>
                  </a:lnTo>
                  <a:lnTo>
                    <a:pt x="69037" y="14160"/>
                  </a:lnTo>
                  <a:lnTo>
                    <a:pt x="69037" y="7759"/>
                  </a:lnTo>
                  <a:close/>
                </a:path>
                <a:path w="143510" h="65404">
                  <a:moveTo>
                    <a:pt x="83667" y="15087"/>
                  </a:moveTo>
                  <a:lnTo>
                    <a:pt x="77266" y="15557"/>
                  </a:lnTo>
                  <a:lnTo>
                    <a:pt x="77266" y="21958"/>
                  </a:lnTo>
                  <a:lnTo>
                    <a:pt x="83667" y="21475"/>
                  </a:lnTo>
                  <a:lnTo>
                    <a:pt x="83667" y="15087"/>
                  </a:lnTo>
                  <a:close/>
                </a:path>
                <a:path w="143510" h="65404">
                  <a:moveTo>
                    <a:pt x="83667" y="5956"/>
                  </a:moveTo>
                  <a:lnTo>
                    <a:pt x="77266" y="6400"/>
                  </a:lnTo>
                  <a:lnTo>
                    <a:pt x="77266" y="13271"/>
                  </a:lnTo>
                  <a:lnTo>
                    <a:pt x="83667" y="12801"/>
                  </a:lnTo>
                  <a:lnTo>
                    <a:pt x="83667" y="5956"/>
                  </a:lnTo>
                  <a:close/>
                </a:path>
                <a:path w="143510" h="65404">
                  <a:moveTo>
                    <a:pt x="92354" y="13716"/>
                  </a:moveTo>
                  <a:lnTo>
                    <a:pt x="85953" y="14630"/>
                  </a:lnTo>
                  <a:lnTo>
                    <a:pt x="85953" y="21475"/>
                  </a:lnTo>
                  <a:lnTo>
                    <a:pt x="92354" y="20586"/>
                  </a:lnTo>
                  <a:lnTo>
                    <a:pt x="92354" y="13716"/>
                  </a:lnTo>
                  <a:close/>
                </a:path>
                <a:path w="143510" h="65404">
                  <a:moveTo>
                    <a:pt x="92354" y="5041"/>
                  </a:moveTo>
                  <a:lnTo>
                    <a:pt x="85953" y="5956"/>
                  </a:lnTo>
                  <a:lnTo>
                    <a:pt x="85953" y="12357"/>
                  </a:lnTo>
                  <a:lnTo>
                    <a:pt x="92354" y="11430"/>
                  </a:lnTo>
                  <a:lnTo>
                    <a:pt x="92354" y="5041"/>
                  </a:lnTo>
                  <a:close/>
                </a:path>
                <a:path w="143510" h="65404">
                  <a:moveTo>
                    <a:pt x="101041" y="13271"/>
                  </a:moveTo>
                  <a:lnTo>
                    <a:pt x="94640" y="13716"/>
                  </a:lnTo>
                  <a:lnTo>
                    <a:pt x="94640" y="20116"/>
                  </a:lnTo>
                  <a:lnTo>
                    <a:pt x="101041" y="19672"/>
                  </a:lnTo>
                  <a:lnTo>
                    <a:pt x="101041" y="13271"/>
                  </a:lnTo>
                  <a:close/>
                </a:path>
                <a:path w="143510" h="65404">
                  <a:moveTo>
                    <a:pt x="101041" y="4559"/>
                  </a:moveTo>
                  <a:lnTo>
                    <a:pt x="94640" y="5041"/>
                  </a:lnTo>
                  <a:lnTo>
                    <a:pt x="94640" y="11430"/>
                  </a:lnTo>
                  <a:lnTo>
                    <a:pt x="101041" y="10960"/>
                  </a:lnTo>
                  <a:lnTo>
                    <a:pt x="101041" y="4559"/>
                  </a:lnTo>
                  <a:close/>
                </a:path>
                <a:path w="143510" h="65404">
                  <a:moveTo>
                    <a:pt x="109728" y="12357"/>
                  </a:moveTo>
                  <a:lnTo>
                    <a:pt x="102870" y="12801"/>
                  </a:lnTo>
                  <a:lnTo>
                    <a:pt x="102870" y="19672"/>
                  </a:lnTo>
                  <a:lnTo>
                    <a:pt x="109728" y="18757"/>
                  </a:lnTo>
                  <a:lnTo>
                    <a:pt x="109728" y="12357"/>
                  </a:lnTo>
                  <a:close/>
                </a:path>
                <a:path w="143510" h="65404">
                  <a:moveTo>
                    <a:pt x="109728" y="3200"/>
                  </a:moveTo>
                  <a:lnTo>
                    <a:pt x="102870" y="4114"/>
                  </a:lnTo>
                  <a:lnTo>
                    <a:pt x="102870" y="10515"/>
                  </a:lnTo>
                  <a:lnTo>
                    <a:pt x="109728" y="10071"/>
                  </a:lnTo>
                  <a:lnTo>
                    <a:pt x="109728" y="3200"/>
                  </a:lnTo>
                  <a:close/>
                </a:path>
                <a:path w="143510" h="65404">
                  <a:moveTo>
                    <a:pt x="117957" y="11430"/>
                  </a:moveTo>
                  <a:lnTo>
                    <a:pt x="111556" y="11887"/>
                  </a:lnTo>
                  <a:lnTo>
                    <a:pt x="111556" y="18288"/>
                  </a:lnTo>
                  <a:lnTo>
                    <a:pt x="117957" y="17830"/>
                  </a:lnTo>
                  <a:lnTo>
                    <a:pt x="117957" y="11430"/>
                  </a:lnTo>
                  <a:close/>
                </a:path>
                <a:path w="143510" h="65404">
                  <a:moveTo>
                    <a:pt x="117957" y="2755"/>
                  </a:moveTo>
                  <a:lnTo>
                    <a:pt x="111556" y="3200"/>
                  </a:lnTo>
                  <a:lnTo>
                    <a:pt x="111556" y="10071"/>
                  </a:lnTo>
                  <a:lnTo>
                    <a:pt x="117957" y="9156"/>
                  </a:lnTo>
                  <a:lnTo>
                    <a:pt x="117957" y="2755"/>
                  </a:lnTo>
                  <a:close/>
                </a:path>
                <a:path w="143510" h="65404">
                  <a:moveTo>
                    <a:pt x="126644" y="10515"/>
                  </a:moveTo>
                  <a:lnTo>
                    <a:pt x="119786" y="11430"/>
                  </a:lnTo>
                  <a:lnTo>
                    <a:pt x="119786" y="17830"/>
                  </a:lnTo>
                  <a:lnTo>
                    <a:pt x="126644" y="16916"/>
                  </a:lnTo>
                  <a:lnTo>
                    <a:pt x="126644" y="10515"/>
                  </a:lnTo>
                  <a:close/>
                </a:path>
                <a:path w="143510" h="65404">
                  <a:moveTo>
                    <a:pt x="126644" y="1841"/>
                  </a:moveTo>
                  <a:lnTo>
                    <a:pt x="119786" y="2286"/>
                  </a:lnTo>
                  <a:lnTo>
                    <a:pt x="119786" y="9156"/>
                  </a:lnTo>
                  <a:lnTo>
                    <a:pt x="126644" y="8229"/>
                  </a:lnTo>
                  <a:lnTo>
                    <a:pt x="126644" y="1841"/>
                  </a:lnTo>
                  <a:close/>
                </a:path>
                <a:path w="143510" h="65404">
                  <a:moveTo>
                    <a:pt x="134874" y="9601"/>
                  </a:moveTo>
                  <a:lnTo>
                    <a:pt x="128473" y="10071"/>
                  </a:lnTo>
                  <a:lnTo>
                    <a:pt x="128473" y="16471"/>
                  </a:lnTo>
                  <a:lnTo>
                    <a:pt x="134874" y="16471"/>
                  </a:lnTo>
                  <a:lnTo>
                    <a:pt x="134874" y="9601"/>
                  </a:lnTo>
                  <a:close/>
                </a:path>
                <a:path w="143510" h="65404">
                  <a:moveTo>
                    <a:pt x="134874" y="914"/>
                  </a:moveTo>
                  <a:lnTo>
                    <a:pt x="128473" y="1358"/>
                  </a:lnTo>
                  <a:lnTo>
                    <a:pt x="128473" y="8229"/>
                  </a:lnTo>
                  <a:lnTo>
                    <a:pt x="134874" y="7759"/>
                  </a:lnTo>
                  <a:lnTo>
                    <a:pt x="134874" y="914"/>
                  </a:lnTo>
                  <a:close/>
                </a:path>
                <a:path w="143510" h="65404">
                  <a:moveTo>
                    <a:pt x="143103" y="0"/>
                  </a:moveTo>
                  <a:lnTo>
                    <a:pt x="137160" y="914"/>
                  </a:lnTo>
                  <a:lnTo>
                    <a:pt x="137160" y="7315"/>
                  </a:lnTo>
                  <a:lnTo>
                    <a:pt x="143103" y="6400"/>
                  </a:lnTo>
                  <a:lnTo>
                    <a:pt x="143103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264077" y="5805982"/>
              <a:ext cx="66040" cy="57150"/>
            </a:xfrm>
            <a:custGeom>
              <a:avLst/>
              <a:gdLst/>
              <a:ahLst/>
              <a:cxnLst/>
              <a:rect l="l" t="t" r="r" b="b"/>
              <a:pathLst>
                <a:path w="66039" h="57150">
                  <a:moveTo>
                    <a:pt x="6400" y="49834"/>
                  </a:moveTo>
                  <a:lnTo>
                    <a:pt x="0" y="50304"/>
                  </a:lnTo>
                  <a:lnTo>
                    <a:pt x="0" y="57150"/>
                  </a:lnTo>
                  <a:lnTo>
                    <a:pt x="6400" y="56705"/>
                  </a:lnTo>
                  <a:lnTo>
                    <a:pt x="6400" y="49834"/>
                  </a:lnTo>
                  <a:close/>
                </a:path>
                <a:path w="66039" h="57150">
                  <a:moveTo>
                    <a:pt x="6400" y="41148"/>
                  </a:moveTo>
                  <a:lnTo>
                    <a:pt x="0" y="42075"/>
                  </a:lnTo>
                  <a:lnTo>
                    <a:pt x="0" y="48463"/>
                  </a:lnTo>
                  <a:lnTo>
                    <a:pt x="6400" y="47548"/>
                  </a:lnTo>
                  <a:lnTo>
                    <a:pt x="6400" y="41148"/>
                  </a:lnTo>
                  <a:close/>
                </a:path>
                <a:path w="66039" h="57150">
                  <a:moveTo>
                    <a:pt x="6400" y="32473"/>
                  </a:moveTo>
                  <a:lnTo>
                    <a:pt x="0" y="32918"/>
                  </a:lnTo>
                  <a:lnTo>
                    <a:pt x="0" y="39789"/>
                  </a:lnTo>
                  <a:lnTo>
                    <a:pt x="6400" y="38874"/>
                  </a:lnTo>
                  <a:lnTo>
                    <a:pt x="6400" y="32473"/>
                  </a:lnTo>
                  <a:close/>
                </a:path>
                <a:path w="66039" h="57150">
                  <a:moveTo>
                    <a:pt x="6400" y="23317"/>
                  </a:moveTo>
                  <a:lnTo>
                    <a:pt x="0" y="24231"/>
                  </a:lnTo>
                  <a:lnTo>
                    <a:pt x="0" y="30632"/>
                  </a:lnTo>
                  <a:lnTo>
                    <a:pt x="6400" y="30187"/>
                  </a:lnTo>
                  <a:lnTo>
                    <a:pt x="6400" y="23317"/>
                  </a:lnTo>
                  <a:close/>
                </a:path>
                <a:path w="66039" h="57150">
                  <a:moveTo>
                    <a:pt x="6400" y="15087"/>
                  </a:moveTo>
                  <a:lnTo>
                    <a:pt x="0" y="15557"/>
                  </a:lnTo>
                  <a:lnTo>
                    <a:pt x="0" y="21958"/>
                  </a:lnTo>
                  <a:lnTo>
                    <a:pt x="6400" y="21475"/>
                  </a:lnTo>
                  <a:lnTo>
                    <a:pt x="6400" y="15087"/>
                  </a:lnTo>
                  <a:close/>
                </a:path>
                <a:path w="66039" h="57150">
                  <a:moveTo>
                    <a:pt x="6400" y="5956"/>
                  </a:moveTo>
                  <a:lnTo>
                    <a:pt x="0" y="6400"/>
                  </a:lnTo>
                  <a:lnTo>
                    <a:pt x="0" y="13271"/>
                  </a:lnTo>
                  <a:lnTo>
                    <a:pt x="6400" y="12801"/>
                  </a:lnTo>
                  <a:lnTo>
                    <a:pt x="6400" y="5956"/>
                  </a:lnTo>
                  <a:close/>
                </a:path>
                <a:path w="66039" h="57150">
                  <a:moveTo>
                    <a:pt x="15087" y="48920"/>
                  </a:moveTo>
                  <a:lnTo>
                    <a:pt x="8686" y="49834"/>
                  </a:lnTo>
                  <a:lnTo>
                    <a:pt x="8686" y="56235"/>
                  </a:lnTo>
                  <a:lnTo>
                    <a:pt x="15087" y="55321"/>
                  </a:lnTo>
                  <a:lnTo>
                    <a:pt x="15087" y="48920"/>
                  </a:lnTo>
                  <a:close/>
                </a:path>
                <a:path w="66039" h="57150">
                  <a:moveTo>
                    <a:pt x="15087" y="40233"/>
                  </a:moveTo>
                  <a:lnTo>
                    <a:pt x="8686" y="40703"/>
                  </a:lnTo>
                  <a:lnTo>
                    <a:pt x="8686" y="47548"/>
                  </a:lnTo>
                  <a:lnTo>
                    <a:pt x="15087" y="47104"/>
                  </a:lnTo>
                  <a:lnTo>
                    <a:pt x="15087" y="40233"/>
                  </a:lnTo>
                  <a:close/>
                </a:path>
                <a:path w="66039" h="57150">
                  <a:moveTo>
                    <a:pt x="15087" y="31546"/>
                  </a:moveTo>
                  <a:lnTo>
                    <a:pt x="8686" y="32004"/>
                  </a:lnTo>
                  <a:lnTo>
                    <a:pt x="8686" y="38392"/>
                  </a:lnTo>
                  <a:lnTo>
                    <a:pt x="15087" y="37947"/>
                  </a:lnTo>
                  <a:lnTo>
                    <a:pt x="15087" y="31546"/>
                  </a:lnTo>
                  <a:close/>
                </a:path>
                <a:path w="66039" h="57150">
                  <a:moveTo>
                    <a:pt x="15087" y="22872"/>
                  </a:moveTo>
                  <a:lnTo>
                    <a:pt x="8686" y="23317"/>
                  </a:lnTo>
                  <a:lnTo>
                    <a:pt x="8686" y="30187"/>
                  </a:lnTo>
                  <a:lnTo>
                    <a:pt x="15087" y="29273"/>
                  </a:lnTo>
                  <a:lnTo>
                    <a:pt x="15087" y="22872"/>
                  </a:lnTo>
                  <a:close/>
                </a:path>
                <a:path w="66039" h="57150">
                  <a:moveTo>
                    <a:pt x="15087" y="13716"/>
                  </a:moveTo>
                  <a:lnTo>
                    <a:pt x="8686" y="14630"/>
                  </a:lnTo>
                  <a:lnTo>
                    <a:pt x="8686" y="21475"/>
                  </a:lnTo>
                  <a:lnTo>
                    <a:pt x="15087" y="20586"/>
                  </a:lnTo>
                  <a:lnTo>
                    <a:pt x="15087" y="13716"/>
                  </a:lnTo>
                  <a:close/>
                </a:path>
                <a:path w="66039" h="57150">
                  <a:moveTo>
                    <a:pt x="15087" y="5041"/>
                  </a:moveTo>
                  <a:lnTo>
                    <a:pt x="8686" y="5956"/>
                  </a:lnTo>
                  <a:lnTo>
                    <a:pt x="8686" y="12357"/>
                  </a:lnTo>
                  <a:lnTo>
                    <a:pt x="15087" y="11430"/>
                  </a:lnTo>
                  <a:lnTo>
                    <a:pt x="15087" y="5041"/>
                  </a:lnTo>
                  <a:close/>
                </a:path>
                <a:path w="66039" h="57150">
                  <a:moveTo>
                    <a:pt x="23774" y="48018"/>
                  </a:moveTo>
                  <a:lnTo>
                    <a:pt x="17373" y="48463"/>
                  </a:lnTo>
                  <a:lnTo>
                    <a:pt x="17373" y="55321"/>
                  </a:lnTo>
                  <a:lnTo>
                    <a:pt x="23774" y="54394"/>
                  </a:lnTo>
                  <a:lnTo>
                    <a:pt x="23774" y="48018"/>
                  </a:lnTo>
                  <a:close/>
                </a:path>
                <a:path w="66039" h="57150">
                  <a:moveTo>
                    <a:pt x="23774" y="39319"/>
                  </a:moveTo>
                  <a:lnTo>
                    <a:pt x="17373" y="40233"/>
                  </a:lnTo>
                  <a:lnTo>
                    <a:pt x="17373" y="46634"/>
                  </a:lnTo>
                  <a:lnTo>
                    <a:pt x="23774" y="45720"/>
                  </a:lnTo>
                  <a:lnTo>
                    <a:pt x="23774" y="39319"/>
                  </a:lnTo>
                  <a:close/>
                </a:path>
                <a:path w="66039" h="57150">
                  <a:moveTo>
                    <a:pt x="23774" y="30187"/>
                  </a:moveTo>
                  <a:lnTo>
                    <a:pt x="17373" y="31076"/>
                  </a:lnTo>
                  <a:lnTo>
                    <a:pt x="17373" y="37947"/>
                  </a:lnTo>
                  <a:lnTo>
                    <a:pt x="23774" y="37033"/>
                  </a:lnTo>
                  <a:lnTo>
                    <a:pt x="23774" y="30187"/>
                  </a:lnTo>
                  <a:close/>
                </a:path>
                <a:path w="66039" h="57150">
                  <a:moveTo>
                    <a:pt x="23774" y="21958"/>
                  </a:moveTo>
                  <a:lnTo>
                    <a:pt x="17373" y="22402"/>
                  </a:lnTo>
                  <a:lnTo>
                    <a:pt x="17373" y="28803"/>
                  </a:lnTo>
                  <a:lnTo>
                    <a:pt x="23774" y="28346"/>
                  </a:lnTo>
                  <a:lnTo>
                    <a:pt x="23774" y="21958"/>
                  </a:lnTo>
                  <a:close/>
                </a:path>
                <a:path w="66039" h="57150">
                  <a:moveTo>
                    <a:pt x="23774" y="13271"/>
                  </a:moveTo>
                  <a:lnTo>
                    <a:pt x="17373" y="13716"/>
                  </a:lnTo>
                  <a:lnTo>
                    <a:pt x="17373" y="20116"/>
                  </a:lnTo>
                  <a:lnTo>
                    <a:pt x="23774" y="19672"/>
                  </a:lnTo>
                  <a:lnTo>
                    <a:pt x="23774" y="13271"/>
                  </a:lnTo>
                  <a:close/>
                </a:path>
                <a:path w="66039" h="57150">
                  <a:moveTo>
                    <a:pt x="23774" y="4559"/>
                  </a:moveTo>
                  <a:lnTo>
                    <a:pt x="17373" y="5041"/>
                  </a:lnTo>
                  <a:lnTo>
                    <a:pt x="17373" y="11430"/>
                  </a:lnTo>
                  <a:lnTo>
                    <a:pt x="23774" y="10960"/>
                  </a:lnTo>
                  <a:lnTo>
                    <a:pt x="23774" y="4559"/>
                  </a:lnTo>
                  <a:close/>
                </a:path>
                <a:path w="66039" h="57150">
                  <a:moveTo>
                    <a:pt x="32461" y="47104"/>
                  </a:moveTo>
                  <a:lnTo>
                    <a:pt x="25603" y="47548"/>
                  </a:lnTo>
                  <a:lnTo>
                    <a:pt x="25603" y="54394"/>
                  </a:lnTo>
                  <a:lnTo>
                    <a:pt x="32461" y="53505"/>
                  </a:lnTo>
                  <a:lnTo>
                    <a:pt x="32461" y="47104"/>
                  </a:lnTo>
                  <a:close/>
                </a:path>
                <a:path w="66039" h="57150">
                  <a:moveTo>
                    <a:pt x="32461" y="38392"/>
                  </a:moveTo>
                  <a:lnTo>
                    <a:pt x="25603" y="38874"/>
                  </a:lnTo>
                  <a:lnTo>
                    <a:pt x="25603" y="45275"/>
                  </a:lnTo>
                  <a:lnTo>
                    <a:pt x="32461" y="44818"/>
                  </a:lnTo>
                  <a:lnTo>
                    <a:pt x="32461" y="38392"/>
                  </a:lnTo>
                  <a:close/>
                </a:path>
                <a:path w="66039" h="57150">
                  <a:moveTo>
                    <a:pt x="32461" y="29718"/>
                  </a:moveTo>
                  <a:lnTo>
                    <a:pt x="25603" y="30187"/>
                  </a:lnTo>
                  <a:lnTo>
                    <a:pt x="25603" y="37033"/>
                  </a:lnTo>
                  <a:lnTo>
                    <a:pt x="32461" y="36118"/>
                  </a:lnTo>
                  <a:lnTo>
                    <a:pt x="32461" y="29718"/>
                  </a:lnTo>
                  <a:close/>
                </a:path>
                <a:path w="66039" h="57150">
                  <a:moveTo>
                    <a:pt x="32461" y="21031"/>
                  </a:moveTo>
                  <a:lnTo>
                    <a:pt x="25603" y="21958"/>
                  </a:lnTo>
                  <a:lnTo>
                    <a:pt x="25603" y="28346"/>
                  </a:lnTo>
                  <a:lnTo>
                    <a:pt x="32461" y="27432"/>
                  </a:lnTo>
                  <a:lnTo>
                    <a:pt x="32461" y="21031"/>
                  </a:lnTo>
                  <a:close/>
                </a:path>
                <a:path w="66039" h="57150">
                  <a:moveTo>
                    <a:pt x="32461" y="12357"/>
                  </a:moveTo>
                  <a:lnTo>
                    <a:pt x="25603" y="12801"/>
                  </a:lnTo>
                  <a:lnTo>
                    <a:pt x="25603" y="19672"/>
                  </a:lnTo>
                  <a:lnTo>
                    <a:pt x="32461" y="18757"/>
                  </a:lnTo>
                  <a:lnTo>
                    <a:pt x="32461" y="12357"/>
                  </a:lnTo>
                  <a:close/>
                </a:path>
                <a:path w="66039" h="57150">
                  <a:moveTo>
                    <a:pt x="32461" y="3200"/>
                  </a:moveTo>
                  <a:lnTo>
                    <a:pt x="25603" y="4114"/>
                  </a:lnTo>
                  <a:lnTo>
                    <a:pt x="25603" y="10515"/>
                  </a:lnTo>
                  <a:lnTo>
                    <a:pt x="32461" y="10071"/>
                  </a:lnTo>
                  <a:lnTo>
                    <a:pt x="32461" y="3200"/>
                  </a:lnTo>
                  <a:close/>
                </a:path>
                <a:path w="66039" h="57150">
                  <a:moveTo>
                    <a:pt x="40690" y="46189"/>
                  </a:moveTo>
                  <a:lnTo>
                    <a:pt x="34290" y="47104"/>
                  </a:lnTo>
                  <a:lnTo>
                    <a:pt x="34290" y="53505"/>
                  </a:lnTo>
                  <a:lnTo>
                    <a:pt x="40690" y="52590"/>
                  </a:lnTo>
                  <a:lnTo>
                    <a:pt x="40690" y="46189"/>
                  </a:lnTo>
                  <a:close/>
                </a:path>
                <a:path w="66039" h="57150">
                  <a:moveTo>
                    <a:pt x="40690" y="37503"/>
                  </a:moveTo>
                  <a:lnTo>
                    <a:pt x="34290" y="38392"/>
                  </a:lnTo>
                  <a:lnTo>
                    <a:pt x="34290" y="44818"/>
                  </a:lnTo>
                  <a:lnTo>
                    <a:pt x="40690" y="43903"/>
                  </a:lnTo>
                  <a:lnTo>
                    <a:pt x="40690" y="37503"/>
                  </a:lnTo>
                  <a:close/>
                </a:path>
                <a:path w="66039" h="57150">
                  <a:moveTo>
                    <a:pt x="40690" y="28346"/>
                  </a:moveTo>
                  <a:lnTo>
                    <a:pt x="34290" y="29273"/>
                  </a:lnTo>
                  <a:lnTo>
                    <a:pt x="34290" y="36118"/>
                  </a:lnTo>
                  <a:lnTo>
                    <a:pt x="40690" y="35204"/>
                  </a:lnTo>
                  <a:lnTo>
                    <a:pt x="40690" y="28346"/>
                  </a:lnTo>
                  <a:close/>
                </a:path>
                <a:path w="66039" h="57150">
                  <a:moveTo>
                    <a:pt x="40690" y="20116"/>
                  </a:moveTo>
                  <a:lnTo>
                    <a:pt x="34290" y="20586"/>
                  </a:lnTo>
                  <a:lnTo>
                    <a:pt x="34290" y="26987"/>
                  </a:lnTo>
                  <a:lnTo>
                    <a:pt x="40690" y="26987"/>
                  </a:lnTo>
                  <a:lnTo>
                    <a:pt x="40690" y="20116"/>
                  </a:lnTo>
                  <a:close/>
                </a:path>
                <a:path w="66039" h="57150">
                  <a:moveTo>
                    <a:pt x="40690" y="11430"/>
                  </a:moveTo>
                  <a:lnTo>
                    <a:pt x="34290" y="11887"/>
                  </a:lnTo>
                  <a:lnTo>
                    <a:pt x="34290" y="18288"/>
                  </a:lnTo>
                  <a:lnTo>
                    <a:pt x="40690" y="17830"/>
                  </a:lnTo>
                  <a:lnTo>
                    <a:pt x="40690" y="11430"/>
                  </a:lnTo>
                  <a:close/>
                </a:path>
                <a:path w="66039" h="57150">
                  <a:moveTo>
                    <a:pt x="40690" y="2755"/>
                  </a:moveTo>
                  <a:lnTo>
                    <a:pt x="34290" y="3200"/>
                  </a:lnTo>
                  <a:lnTo>
                    <a:pt x="34290" y="10071"/>
                  </a:lnTo>
                  <a:lnTo>
                    <a:pt x="40690" y="9156"/>
                  </a:lnTo>
                  <a:lnTo>
                    <a:pt x="40690" y="2755"/>
                  </a:lnTo>
                  <a:close/>
                </a:path>
                <a:path w="66039" h="57150">
                  <a:moveTo>
                    <a:pt x="49377" y="45275"/>
                  </a:moveTo>
                  <a:lnTo>
                    <a:pt x="42519" y="45720"/>
                  </a:lnTo>
                  <a:lnTo>
                    <a:pt x="42519" y="52120"/>
                  </a:lnTo>
                  <a:lnTo>
                    <a:pt x="49377" y="51663"/>
                  </a:lnTo>
                  <a:lnTo>
                    <a:pt x="49377" y="45275"/>
                  </a:lnTo>
                  <a:close/>
                </a:path>
                <a:path w="66039" h="57150">
                  <a:moveTo>
                    <a:pt x="49377" y="36588"/>
                  </a:moveTo>
                  <a:lnTo>
                    <a:pt x="42519" y="37033"/>
                  </a:lnTo>
                  <a:lnTo>
                    <a:pt x="42519" y="43434"/>
                  </a:lnTo>
                  <a:lnTo>
                    <a:pt x="49377" y="42989"/>
                  </a:lnTo>
                  <a:lnTo>
                    <a:pt x="49377" y="36588"/>
                  </a:lnTo>
                  <a:close/>
                </a:path>
                <a:path w="66039" h="57150">
                  <a:moveTo>
                    <a:pt x="49377" y="27876"/>
                  </a:moveTo>
                  <a:lnTo>
                    <a:pt x="42519" y="28346"/>
                  </a:lnTo>
                  <a:lnTo>
                    <a:pt x="42519" y="35204"/>
                  </a:lnTo>
                  <a:lnTo>
                    <a:pt x="49377" y="34277"/>
                  </a:lnTo>
                  <a:lnTo>
                    <a:pt x="49377" y="27876"/>
                  </a:lnTo>
                  <a:close/>
                </a:path>
                <a:path w="66039" h="57150">
                  <a:moveTo>
                    <a:pt x="49377" y="19202"/>
                  </a:moveTo>
                  <a:lnTo>
                    <a:pt x="42519" y="20116"/>
                  </a:lnTo>
                  <a:lnTo>
                    <a:pt x="42519" y="26517"/>
                  </a:lnTo>
                  <a:lnTo>
                    <a:pt x="49377" y="25603"/>
                  </a:lnTo>
                  <a:lnTo>
                    <a:pt x="49377" y="19202"/>
                  </a:lnTo>
                  <a:close/>
                </a:path>
                <a:path w="66039" h="57150">
                  <a:moveTo>
                    <a:pt x="49377" y="10515"/>
                  </a:moveTo>
                  <a:lnTo>
                    <a:pt x="42519" y="11430"/>
                  </a:lnTo>
                  <a:lnTo>
                    <a:pt x="42519" y="17830"/>
                  </a:lnTo>
                  <a:lnTo>
                    <a:pt x="49377" y="16916"/>
                  </a:lnTo>
                  <a:lnTo>
                    <a:pt x="49377" y="10515"/>
                  </a:lnTo>
                  <a:close/>
                </a:path>
                <a:path w="66039" h="57150">
                  <a:moveTo>
                    <a:pt x="49377" y="1841"/>
                  </a:moveTo>
                  <a:lnTo>
                    <a:pt x="42519" y="2286"/>
                  </a:lnTo>
                  <a:lnTo>
                    <a:pt x="42519" y="9156"/>
                  </a:lnTo>
                  <a:lnTo>
                    <a:pt x="49377" y="8229"/>
                  </a:lnTo>
                  <a:lnTo>
                    <a:pt x="49377" y="1841"/>
                  </a:lnTo>
                  <a:close/>
                </a:path>
                <a:path w="66039" h="57150">
                  <a:moveTo>
                    <a:pt x="57607" y="44348"/>
                  </a:moveTo>
                  <a:lnTo>
                    <a:pt x="51206" y="45275"/>
                  </a:lnTo>
                  <a:lnTo>
                    <a:pt x="51206" y="51663"/>
                  </a:lnTo>
                  <a:lnTo>
                    <a:pt x="57607" y="50749"/>
                  </a:lnTo>
                  <a:lnTo>
                    <a:pt x="57607" y="44348"/>
                  </a:lnTo>
                  <a:close/>
                </a:path>
                <a:path w="66039" h="57150">
                  <a:moveTo>
                    <a:pt x="57607" y="35674"/>
                  </a:moveTo>
                  <a:lnTo>
                    <a:pt x="51206" y="36118"/>
                  </a:lnTo>
                  <a:lnTo>
                    <a:pt x="51206" y="42989"/>
                  </a:lnTo>
                  <a:lnTo>
                    <a:pt x="57607" y="42075"/>
                  </a:lnTo>
                  <a:lnTo>
                    <a:pt x="57607" y="35674"/>
                  </a:lnTo>
                  <a:close/>
                </a:path>
                <a:path w="66039" h="57150">
                  <a:moveTo>
                    <a:pt x="57607" y="26987"/>
                  </a:moveTo>
                  <a:lnTo>
                    <a:pt x="51206" y="27432"/>
                  </a:lnTo>
                  <a:lnTo>
                    <a:pt x="51206" y="34277"/>
                  </a:lnTo>
                  <a:lnTo>
                    <a:pt x="57607" y="33388"/>
                  </a:lnTo>
                  <a:lnTo>
                    <a:pt x="57607" y="26987"/>
                  </a:lnTo>
                  <a:close/>
                </a:path>
                <a:path w="66039" h="57150">
                  <a:moveTo>
                    <a:pt x="57607" y="18288"/>
                  </a:moveTo>
                  <a:lnTo>
                    <a:pt x="51206" y="18757"/>
                  </a:lnTo>
                  <a:lnTo>
                    <a:pt x="51206" y="25158"/>
                  </a:lnTo>
                  <a:lnTo>
                    <a:pt x="57607" y="25158"/>
                  </a:lnTo>
                  <a:lnTo>
                    <a:pt x="57607" y="18288"/>
                  </a:lnTo>
                  <a:close/>
                </a:path>
                <a:path w="66039" h="57150">
                  <a:moveTo>
                    <a:pt x="57607" y="9601"/>
                  </a:moveTo>
                  <a:lnTo>
                    <a:pt x="51206" y="10071"/>
                  </a:lnTo>
                  <a:lnTo>
                    <a:pt x="51206" y="16471"/>
                  </a:lnTo>
                  <a:lnTo>
                    <a:pt x="57607" y="16471"/>
                  </a:lnTo>
                  <a:lnTo>
                    <a:pt x="57607" y="9601"/>
                  </a:lnTo>
                  <a:close/>
                </a:path>
                <a:path w="66039" h="57150">
                  <a:moveTo>
                    <a:pt x="57607" y="914"/>
                  </a:moveTo>
                  <a:lnTo>
                    <a:pt x="51206" y="1358"/>
                  </a:lnTo>
                  <a:lnTo>
                    <a:pt x="51206" y="8229"/>
                  </a:lnTo>
                  <a:lnTo>
                    <a:pt x="57607" y="7759"/>
                  </a:lnTo>
                  <a:lnTo>
                    <a:pt x="57607" y="914"/>
                  </a:lnTo>
                  <a:close/>
                </a:path>
                <a:path w="66039" h="57150">
                  <a:moveTo>
                    <a:pt x="65836" y="43434"/>
                  </a:moveTo>
                  <a:lnTo>
                    <a:pt x="59893" y="43903"/>
                  </a:lnTo>
                  <a:lnTo>
                    <a:pt x="59893" y="50304"/>
                  </a:lnTo>
                  <a:lnTo>
                    <a:pt x="65836" y="49834"/>
                  </a:lnTo>
                  <a:lnTo>
                    <a:pt x="65836" y="43434"/>
                  </a:lnTo>
                  <a:close/>
                </a:path>
                <a:path w="66039" h="57150">
                  <a:moveTo>
                    <a:pt x="65836" y="34747"/>
                  </a:moveTo>
                  <a:lnTo>
                    <a:pt x="59893" y="35204"/>
                  </a:lnTo>
                  <a:lnTo>
                    <a:pt x="59893" y="42075"/>
                  </a:lnTo>
                  <a:lnTo>
                    <a:pt x="65836" y="41148"/>
                  </a:lnTo>
                  <a:lnTo>
                    <a:pt x="65836" y="34747"/>
                  </a:lnTo>
                  <a:close/>
                </a:path>
                <a:path w="66039" h="57150">
                  <a:moveTo>
                    <a:pt x="65836" y="26073"/>
                  </a:moveTo>
                  <a:lnTo>
                    <a:pt x="59893" y="26987"/>
                  </a:lnTo>
                  <a:lnTo>
                    <a:pt x="59893" y="33388"/>
                  </a:lnTo>
                  <a:lnTo>
                    <a:pt x="65836" y="32473"/>
                  </a:lnTo>
                  <a:lnTo>
                    <a:pt x="65836" y="26073"/>
                  </a:lnTo>
                  <a:close/>
                </a:path>
                <a:path w="66039" h="57150">
                  <a:moveTo>
                    <a:pt x="65836" y="17386"/>
                  </a:moveTo>
                  <a:lnTo>
                    <a:pt x="59893" y="18288"/>
                  </a:lnTo>
                  <a:lnTo>
                    <a:pt x="59893" y="24676"/>
                  </a:lnTo>
                  <a:lnTo>
                    <a:pt x="65836" y="23787"/>
                  </a:lnTo>
                  <a:lnTo>
                    <a:pt x="65836" y="17386"/>
                  </a:lnTo>
                  <a:close/>
                </a:path>
                <a:path w="66039" h="57150">
                  <a:moveTo>
                    <a:pt x="65836" y="8686"/>
                  </a:moveTo>
                  <a:lnTo>
                    <a:pt x="59893" y="9601"/>
                  </a:lnTo>
                  <a:lnTo>
                    <a:pt x="59893" y="16002"/>
                  </a:lnTo>
                  <a:lnTo>
                    <a:pt x="65836" y="15087"/>
                  </a:lnTo>
                  <a:lnTo>
                    <a:pt x="65836" y="8686"/>
                  </a:lnTo>
                  <a:close/>
                </a:path>
                <a:path w="66039" h="57150">
                  <a:moveTo>
                    <a:pt x="65836" y="0"/>
                  </a:moveTo>
                  <a:lnTo>
                    <a:pt x="59893" y="914"/>
                  </a:lnTo>
                  <a:lnTo>
                    <a:pt x="59893" y="7315"/>
                  </a:lnTo>
                  <a:lnTo>
                    <a:pt x="65836" y="6400"/>
                  </a:lnTo>
                  <a:lnTo>
                    <a:pt x="6583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264077" y="5799137"/>
              <a:ext cx="139065" cy="64135"/>
            </a:xfrm>
            <a:custGeom>
              <a:avLst/>
              <a:gdLst/>
              <a:ahLst/>
              <a:cxnLst/>
              <a:rect l="l" t="t" r="r" b="b"/>
              <a:pathLst>
                <a:path w="139064" h="64135">
                  <a:moveTo>
                    <a:pt x="6400" y="56680"/>
                  </a:moveTo>
                  <a:lnTo>
                    <a:pt x="0" y="57150"/>
                  </a:lnTo>
                  <a:lnTo>
                    <a:pt x="0" y="63995"/>
                  </a:lnTo>
                  <a:lnTo>
                    <a:pt x="6400" y="63550"/>
                  </a:lnTo>
                  <a:lnTo>
                    <a:pt x="6400" y="56680"/>
                  </a:lnTo>
                  <a:close/>
                </a:path>
                <a:path w="139064" h="64135">
                  <a:moveTo>
                    <a:pt x="6400" y="47993"/>
                  </a:moveTo>
                  <a:lnTo>
                    <a:pt x="0" y="48920"/>
                  </a:lnTo>
                  <a:lnTo>
                    <a:pt x="0" y="55308"/>
                  </a:lnTo>
                  <a:lnTo>
                    <a:pt x="6400" y="54394"/>
                  </a:lnTo>
                  <a:lnTo>
                    <a:pt x="6400" y="47993"/>
                  </a:lnTo>
                  <a:close/>
                </a:path>
                <a:path w="139064" h="64135">
                  <a:moveTo>
                    <a:pt x="15087" y="55765"/>
                  </a:moveTo>
                  <a:lnTo>
                    <a:pt x="8686" y="56680"/>
                  </a:lnTo>
                  <a:lnTo>
                    <a:pt x="8686" y="63080"/>
                  </a:lnTo>
                  <a:lnTo>
                    <a:pt x="15087" y="62166"/>
                  </a:lnTo>
                  <a:lnTo>
                    <a:pt x="15087" y="55765"/>
                  </a:lnTo>
                  <a:close/>
                </a:path>
                <a:path w="139064" h="64135">
                  <a:moveTo>
                    <a:pt x="15087" y="47078"/>
                  </a:moveTo>
                  <a:lnTo>
                    <a:pt x="8686" y="47548"/>
                  </a:lnTo>
                  <a:lnTo>
                    <a:pt x="8686" y="54394"/>
                  </a:lnTo>
                  <a:lnTo>
                    <a:pt x="15087" y="53949"/>
                  </a:lnTo>
                  <a:lnTo>
                    <a:pt x="15087" y="47078"/>
                  </a:lnTo>
                  <a:close/>
                </a:path>
                <a:path w="139064" h="64135">
                  <a:moveTo>
                    <a:pt x="23774" y="54864"/>
                  </a:moveTo>
                  <a:lnTo>
                    <a:pt x="17373" y="55308"/>
                  </a:lnTo>
                  <a:lnTo>
                    <a:pt x="17373" y="62166"/>
                  </a:lnTo>
                  <a:lnTo>
                    <a:pt x="23774" y="61239"/>
                  </a:lnTo>
                  <a:lnTo>
                    <a:pt x="23774" y="54864"/>
                  </a:lnTo>
                  <a:close/>
                </a:path>
                <a:path w="139064" h="64135">
                  <a:moveTo>
                    <a:pt x="23774" y="46164"/>
                  </a:moveTo>
                  <a:lnTo>
                    <a:pt x="17373" y="47078"/>
                  </a:lnTo>
                  <a:lnTo>
                    <a:pt x="17373" y="53479"/>
                  </a:lnTo>
                  <a:lnTo>
                    <a:pt x="23774" y="52565"/>
                  </a:lnTo>
                  <a:lnTo>
                    <a:pt x="23774" y="46164"/>
                  </a:lnTo>
                  <a:close/>
                </a:path>
                <a:path w="139064" h="64135">
                  <a:moveTo>
                    <a:pt x="32461" y="53949"/>
                  </a:moveTo>
                  <a:lnTo>
                    <a:pt x="25603" y="54394"/>
                  </a:lnTo>
                  <a:lnTo>
                    <a:pt x="25603" y="61239"/>
                  </a:lnTo>
                  <a:lnTo>
                    <a:pt x="32461" y="60350"/>
                  </a:lnTo>
                  <a:lnTo>
                    <a:pt x="32461" y="53949"/>
                  </a:lnTo>
                  <a:close/>
                </a:path>
                <a:path w="139064" h="64135">
                  <a:moveTo>
                    <a:pt x="32461" y="45237"/>
                  </a:moveTo>
                  <a:lnTo>
                    <a:pt x="25603" y="45720"/>
                  </a:lnTo>
                  <a:lnTo>
                    <a:pt x="25603" y="52120"/>
                  </a:lnTo>
                  <a:lnTo>
                    <a:pt x="32461" y="51663"/>
                  </a:lnTo>
                  <a:lnTo>
                    <a:pt x="32461" y="45237"/>
                  </a:lnTo>
                  <a:close/>
                </a:path>
                <a:path w="139064" h="64135">
                  <a:moveTo>
                    <a:pt x="40690" y="53035"/>
                  </a:moveTo>
                  <a:lnTo>
                    <a:pt x="34290" y="53949"/>
                  </a:lnTo>
                  <a:lnTo>
                    <a:pt x="34290" y="60350"/>
                  </a:lnTo>
                  <a:lnTo>
                    <a:pt x="40690" y="59436"/>
                  </a:lnTo>
                  <a:lnTo>
                    <a:pt x="40690" y="53035"/>
                  </a:lnTo>
                  <a:close/>
                </a:path>
                <a:path w="139064" h="64135">
                  <a:moveTo>
                    <a:pt x="40690" y="44348"/>
                  </a:moveTo>
                  <a:lnTo>
                    <a:pt x="34290" y="45237"/>
                  </a:lnTo>
                  <a:lnTo>
                    <a:pt x="34290" y="51663"/>
                  </a:lnTo>
                  <a:lnTo>
                    <a:pt x="40690" y="50749"/>
                  </a:lnTo>
                  <a:lnTo>
                    <a:pt x="40690" y="44348"/>
                  </a:lnTo>
                  <a:close/>
                </a:path>
                <a:path w="139064" h="64135">
                  <a:moveTo>
                    <a:pt x="40690" y="35191"/>
                  </a:moveTo>
                  <a:lnTo>
                    <a:pt x="34290" y="36118"/>
                  </a:lnTo>
                  <a:lnTo>
                    <a:pt x="34290" y="42964"/>
                  </a:lnTo>
                  <a:lnTo>
                    <a:pt x="40690" y="42049"/>
                  </a:lnTo>
                  <a:lnTo>
                    <a:pt x="40690" y="35191"/>
                  </a:lnTo>
                  <a:close/>
                </a:path>
                <a:path w="139064" h="64135">
                  <a:moveTo>
                    <a:pt x="49377" y="52120"/>
                  </a:moveTo>
                  <a:lnTo>
                    <a:pt x="42519" y="52565"/>
                  </a:lnTo>
                  <a:lnTo>
                    <a:pt x="42519" y="58966"/>
                  </a:lnTo>
                  <a:lnTo>
                    <a:pt x="49377" y="58508"/>
                  </a:lnTo>
                  <a:lnTo>
                    <a:pt x="49377" y="52120"/>
                  </a:lnTo>
                  <a:close/>
                </a:path>
                <a:path w="139064" h="64135">
                  <a:moveTo>
                    <a:pt x="49377" y="43434"/>
                  </a:moveTo>
                  <a:lnTo>
                    <a:pt x="42519" y="43878"/>
                  </a:lnTo>
                  <a:lnTo>
                    <a:pt x="42519" y="50279"/>
                  </a:lnTo>
                  <a:lnTo>
                    <a:pt x="49377" y="49834"/>
                  </a:lnTo>
                  <a:lnTo>
                    <a:pt x="49377" y="43434"/>
                  </a:lnTo>
                  <a:close/>
                </a:path>
                <a:path w="139064" h="64135">
                  <a:moveTo>
                    <a:pt x="49377" y="34721"/>
                  </a:moveTo>
                  <a:lnTo>
                    <a:pt x="42519" y="35191"/>
                  </a:lnTo>
                  <a:lnTo>
                    <a:pt x="42519" y="42049"/>
                  </a:lnTo>
                  <a:lnTo>
                    <a:pt x="49377" y="41122"/>
                  </a:lnTo>
                  <a:lnTo>
                    <a:pt x="49377" y="34721"/>
                  </a:lnTo>
                  <a:close/>
                </a:path>
                <a:path w="139064" h="64135">
                  <a:moveTo>
                    <a:pt x="57607" y="51193"/>
                  </a:moveTo>
                  <a:lnTo>
                    <a:pt x="51206" y="52120"/>
                  </a:lnTo>
                  <a:lnTo>
                    <a:pt x="51206" y="58508"/>
                  </a:lnTo>
                  <a:lnTo>
                    <a:pt x="57607" y="57594"/>
                  </a:lnTo>
                  <a:lnTo>
                    <a:pt x="57607" y="51193"/>
                  </a:lnTo>
                  <a:close/>
                </a:path>
                <a:path w="139064" h="64135">
                  <a:moveTo>
                    <a:pt x="57607" y="42519"/>
                  </a:moveTo>
                  <a:lnTo>
                    <a:pt x="51206" y="42964"/>
                  </a:lnTo>
                  <a:lnTo>
                    <a:pt x="51206" y="49834"/>
                  </a:lnTo>
                  <a:lnTo>
                    <a:pt x="57607" y="48920"/>
                  </a:lnTo>
                  <a:lnTo>
                    <a:pt x="57607" y="42519"/>
                  </a:lnTo>
                  <a:close/>
                </a:path>
                <a:path w="139064" h="64135">
                  <a:moveTo>
                    <a:pt x="57607" y="33832"/>
                  </a:moveTo>
                  <a:lnTo>
                    <a:pt x="51206" y="34277"/>
                  </a:lnTo>
                  <a:lnTo>
                    <a:pt x="51206" y="41122"/>
                  </a:lnTo>
                  <a:lnTo>
                    <a:pt x="57607" y="40233"/>
                  </a:lnTo>
                  <a:lnTo>
                    <a:pt x="57607" y="33832"/>
                  </a:lnTo>
                  <a:close/>
                </a:path>
                <a:path w="139064" h="64135">
                  <a:moveTo>
                    <a:pt x="65836" y="50279"/>
                  </a:moveTo>
                  <a:lnTo>
                    <a:pt x="59893" y="50749"/>
                  </a:lnTo>
                  <a:lnTo>
                    <a:pt x="59893" y="57150"/>
                  </a:lnTo>
                  <a:lnTo>
                    <a:pt x="65836" y="56680"/>
                  </a:lnTo>
                  <a:lnTo>
                    <a:pt x="65836" y="50279"/>
                  </a:lnTo>
                  <a:close/>
                </a:path>
                <a:path w="139064" h="64135">
                  <a:moveTo>
                    <a:pt x="65836" y="41592"/>
                  </a:moveTo>
                  <a:lnTo>
                    <a:pt x="59893" y="42049"/>
                  </a:lnTo>
                  <a:lnTo>
                    <a:pt x="59893" y="48920"/>
                  </a:lnTo>
                  <a:lnTo>
                    <a:pt x="65836" y="47993"/>
                  </a:lnTo>
                  <a:lnTo>
                    <a:pt x="65836" y="41592"/>
                  </a:lnTo>
                  <a:close/>
                </a:path>
                <a:path w="139064" h="64135">
                  <a:moveTo>
                    <a:pt x="65836" y="32918"/>
                  </a:moveTo>
                  <a:lnTo>
                    <a:pt x="59893" y="33832"/>
                  </a:lnTo>
                  <a:lnTo>
                    <a:pt x="59893" y="40233"/>
                  </a:lnTo>
                  <a:lnTo>
                    <a:pt x="65836" y="39319"/>
                  </a:lnTo>
                  <a:lnTo>
                    <a:pt x="65836" y="32918"/>
                  </a:lnTo>
                  <a:close/>
                </a:path>
                <a:path w="139064" h="64135">
                  <a:moveTo>
                    <a:pt x="80924" y="48920"/>
                  </a:moveTo>
                  <a:lnTo>
                    <a:pt x="74523" y="49364"/>
                  </a:lnTo>
                  <a:lnTo>
                    <a:pt x="74523" y="55765"/>
                  </a:lnTo>
                  <a:lnTo>
                    <a:pt x="80924" y="55308"/>
                  </a:lnTo>
                  <a:lnTo>
                    <a:pt x="80924" y="48920"/>
                  </a:lnTo>
                  <a:close/>
                </a:path>
                <a:path w="139064" h="64135">
                  <a:moveTo>
                    <a:pt x="80924" y="40233"/>
                  </a:moveTo>
                  <a:lnTo>
                    <a:pt x="74523" y="40678"/>
                  </a:lnTo>
                  <a:lnTo>
                    <a:pt x="74523" y="47078"/>
                  </a:lnTo>
                  <a:lnTo>
                    <a:pt x="80924" y="46634"/>
                  </a:lnTo>
                  <a:lnTo>
                    <a:pt x="80924" y="40233"/>
                  </a:lnTo>
                  <a:close/>
                </a:path>
                <a:path w="139064" h="64135">
                  <a:moveTo>
                    <a:pt x="80924" y="31521"/>
                  </a:moveTo>
                  <a:lnTo>
                    <a:pt x="74523" y="32004"/>
                  </a:lnTo>
                  <a:lnTo>
                    <a:pt x="74523" y="38849"/>
                  </a:lnTo>
                  <a:lnTo>
                    <a:pt x="80924" y="37922"/>
                  </a:lnTo>
                  <a:lnTo>
                    <a:pt x="80924" y="31521"/>
                  </a:lnTo>
                  <a:close/>
                </a:path>
                <a:path w="139064" h="64135">
                  <a:moveTo>
                    <a:pt x="80924" y="22847"/>
                  </a:moveTo>
                  <a:lnTo>
                    <a:pt x="74523" y="23317"/>
                  </a:lnTo>
                  <a:lnTo>
                    <a:pt x="74523" y="30162"/>
                  </a:lnTo>
                  <a:lnTo>
                    <a:pt x="80924" y="29248"/>
                  </a:lnTo>
                  <a:lnTo>
                    <a:pt x="80924" y="22847"/>
                  </a:lnTo>
                  <a:close/>
                </a:path>
                <a:path w="139064" h="64135">
                  <a:moveTo>
                    <a:pt x="80924" y="14160"/>
                  </a:moveTo>
                  <a:lnTo>
                    <a:pt x="74523" y="15074"/>
                  </a:lnTo>
                  <a:lnTo>
                    <a:pt x="74523" y="21475"/>
                  </a:lnTo>
                  <a:lnTo>
                    <a:pt x="80924" y="20561"/>
                  </a:lnTo>
                  <a:lnTo>
                    <a:pt x="80924" y="14160"/>
                  </a:lnTo>
                  <a:close/>
                </a:path>
                <a:path w="139064" h="64135">
                  <a:moveTo>
                    <a:pt x="80924" y="5486"/>
                  </a:moveTo>
                  <a:lnTo>
                    <a:pt x="74523" y="6400"/>
                  </a:lnTo>
                  <a:lnTo>
                    <a:pt x="74523" y="12801"/>
                  </a:lnTo>
                  <a:lnTo>
                    <a:pt x="80924" y="11887"/>
                  </a:lnTo>
                  <a:lnTo>
                    <a:pt x="80924" y="5486"/>
                  </a:lnTo>
                  <a:close/>
                </a:path>
                <a:path w="139064" h="64135">
                  <a:moveTo>
                    <a:pt x="89154" y="47548"/>
                  </a:moveTo>
                  <a:lnTo>
                    <a:pt x="82753" y="48463"/>
                  </a:lnTo>
                  <a:lnTo>
                    <a:pt x="82753" y="54864"/>
                  </a:lnTo>
                  <a:lnTo>
                    <a:pt x="89154" y="53949"/>
                  </a:lnTo>
                  <a:lnTo>
                    <a:pt x="89154" y="47548"/>
                  </a:lnTo>
                  <a:close/>
                </a:path>
                <a:path w="139064" h="64135">
                  <a:moveTo>
                    <a:pt x="89154" y="38849"/>
                  </a:moveTo>
                  <a:lnTo>
                    <a:pt x="82753" y="39763"/>
                  </a:lnTo>
                  <a:lnTo>
                    <a:pt x="82753" y="46164"/>
                  </a:lnTo>
                  <a:lnTo>
                    <a:pt x="89154" y="45237"/>
                  </a:lnTo>
                  <a:lnTo>
                    <a:pt x="89154" y="38849"/>
                  </a:lnTo>
                  <a:close/>
                </a:path>
                <a:path w="139064" h="64135">
                  <a:moveTo>
                    <a:pt x="89154" y="30162"/>
                  </a:moveTo>
                  <a:lnTo>
                    <a:pt x="82753" y="31076"/>
                  </a:lnTo>
                  <a:lnTo>
                    <a:pt x="82753" y="37477"/>
                  </a:lnTo>
                  <a:lnTo>
                    <a:pt x="89154" y="37033"/>
                  </a:lnTo>
                  <a:lnTo>
                    <a:pt x="89154" y="30162"/>
                  </a:lnTo>
                  <a:close/>
                </a:path>
                <a:path w="139064" h="64135">
                  <a:moveTo>
                    <a:pt x="89154" y="21932"/>
                  </a:moveTo>
                  <a:lnTo>
                    <a:pt x="82753" y="22402"/>
                  </a:lnTo>
                  <a:lnTo>
                    <a:pt x="82753" y="28803"/>
                  </a:lnTo>
                  <a:lnTo>
                    <a:pt x="89154" y="28803"/>
                  </a:lnTo>
                  <a:lnTo>
                    <a:pt x="89154" y="21932"/>
                  </a:lnTo>
                  <a:close/>
                </a:path>
                <a:path w="139064" h="64135">
                  <a:moveTo>
                    <a:pt x="89154" y="13246"/>
                  </a:moveTo>
                  <a:lnTo>
                    <a:pt x="82753" y="13716"/>
                  </a:lnTo>
                  <a:lnTo>
                    <a:pt x="82753" y="20116"/>
                  </a:lnTo>
                  <a:lnTo>
                    <a:pt x="89154" y="20116"/>
                  </a:lnTo>
                  <a:lnTo>
                    <a:pt x="89154" y="13246"/>
                  </a:lnTo>
                  <a:close/>
                </a:path>
                <a:path w="139064" h="64135">
                  <a:moveTo>
                    <a:pt x="89154" y="5016"/>
                  </a:moveTo>
                  <a:lnTo>
                    <a:pt x="82753" y="5016"/>
                  </a:lnTo>
                  <a:lnTo>
                    <a:pt x="82753" y="11887"/>
                  </a:lnTo>
                  <a:lnTo>
                    <a:pt x="89154" y="11404"/>
                  </a:lnTo>
                  <a:lnTo>
                    <a:pt x="89154" y="5016"/>
                  </a:lnTo>
                  <a:close/>
                </a:path>
                <a:path w="139064" h="64135">
                  <a:moveTo>
                    <a:pt x="97383" y="47078"/>
                  </a:moveTo>
                  <a:lnTo>
                    <a:pt x="90982" y="47548"/>
                  </a:lnTo>
                  <a:lnTo>
                    <a:pt x="90982" y="53949"/>
                  </a:lnTo>
                  <a:lnTo>
                    <a:pt x="97383" y="53479"/>
                  </a:lnTo>
                  <a:lnTo>
                    <a:pt x="97383" y="47078"/>
                  </a:lnTo>
                  <a:close/>
                </a:path>
                <a:path w="139064" h="64135">
                  <a:moveTo>
                    <a:pt x="97383" y="38392"/>
                  </a:moveTo>
                  <a:lnTo>
                    <a:pt x="90982" y="38849"/>
                  </a:lnTo>
                  <a:lnTo>
                    <a:pt x="90982" y="45237"/>
                  </a:lnTo>
                  <a:lnTo>
                    <a:pt x="97383" y="44792"/>
                  </a:lnTo>
                  <a:lnTo>
                    <a:pt x="97383" y="38392"/>
                  </a:lnTo>
                  <a:close/>
                </a:path>
                <a:path w="139064" h="64135">
                  <a:moveTo>
                    <a:pt x="97383" y="29718"/>
                  </a:moveTo>
                  <a:lnTo>
                    <a:pt x="90982" y="30162"/>
                  </a:lnTo>
                  <a:lnTo>
                    <a:pt x="90982" y="37033"/>
                  </a:lnTo>
                  <a:lnTo>
                    <a:pt x="97383" y="36118"/>
                  </a:lnTo>
                  <a:lnTo>
                    <a:pt x="97383" y="29718"/>
                  </a:lnTo>
                  <a:close/>
                </a:path>
                <a:path w="139064" h="64135">
                  <a:moveTo>
                    <a:pt x="97383" y="21005"/>
                  </a:moveTo>
                  <a:lnTo>
                    <a:pt x="90982" y="21932"/>
                  </a:lnTo>
                  <a:lnTo>
                    <a:pt x="90982" y="28321"/>
                  </a:lnTo>
                  <a:lnTo>
                    <a:pt x="97383" y="27432"/>
                  </a:lnTo>
                  <a:lnTo>
                    <a:pt x="97383" y="21005"/>
                  </a:lnTo>
                  <a:close/>
                </a:path>
                <a:path w="139064" h="64135">
                  <a:moveTo>
                    <a:pt x="97383" y="12331"/>
                  </a:moveTo>
                  <a:lnTo>
                    <a:pt x="90982" y="13246"/>
                  </a:lnTo>
                  <a:lnTo>
                    <a:pt x="90982" y="19646"/>
                  </a:lnTo>
                  <a:lnTo>
                    <a:pt x="97383" y="18732"/>
                  </a:lnTo>
                  <a:lnTo>
                    <a:pt x="97383" y="12331"/>
                  </a:lnTo>
                  <a:close/>
                </a:path>
                <a:path w="139064" h="64135">
                  <a:moveTo>
                    <a:pt x="97383" y="3644"/>
                  </a:moveTo>
                  <a:lnTo>
                    <a:pt x="90982" y="4559"/>
                  </a:lnTo>
                  <a:lnTo>
                    <a:pt x="90982" y="10960"/>
                  </a:lnTo>
                  <a:lnTo>
                    <a:pt x="97383" y="10045"/>
                  </a:lnTo>
                  <a:lnTo>
                    <a:pt x="97383" y="3644"/>
                  </a:lnTo>
                  <a:close/>
                </a:path>
                <a:path w="139064" h="64135">
                  <a:moveTo>
                    <a:pt x="105613" y="37033"/>
                  </a:moveTo>
                  <a:lnTo>
                    <a:pt x="99669" y="37922"/>
                  </a:lnTo>
                  <a:lnTo>
                    <a:pt x="99669" y="44348"/>
                  </a:lnTo>
                  <a:lnTo>
                    <a:pt x="105613" y="43878"/>
                  </a:lnTo>
                  <a:lnTo>
                    <a:pt x="105613" y="37033"/>
                  </a:lnTo>
                  <a:close/>
                </a:path>
                <a:path w="139064" h="64135">
                  <a:moveTo>
                    <a:pt x="105613" y="28803"/>
                  </a:moveTo>
                  <a:lnTo>
                    <a:pt x="99669" y="29248"/>
                  </a:lnTo>
                  <a:lnTo>
                    <a:pt x="99669" y="35648"/>
                  </a:lnTo>
                  <a:lnTo>
                    <a:pt x="105613" y="35191"/>
                  </a:lnTo>
                  <a:lnTo>
                    <a:pt x="105613" y="28803"/>
                  </a:lnTo>
                  <a:close/>
                </a:path>
                <a:path w="139064" h="64135">
                  <a:moveTo>
                    <a:pt x="105613" y="20116"/>
                  </a:moveTo>
                  <a:lnTo>
                    <a:pt x="99669" y="21005"/>
                  </a:lnTo>
                  <a:lnTo>
                    <a:pt x="99669" y="27432"/>
                  </a:lnTo>
                  <a:lnTo>
                    <a:pt x="105613" y="26962"/>
                  </a:lnTo>
                  <a:lnTo>
                    <a:pt x="105613" y="20116"/>
                  </a:lnTo>
                  <a:close/>
                </a:path>
                <a:path w="139064" h="64135">
                  <a:moveTo>
                    <a:pt x="105613" y="11887"/>
                  </a:moveTo>
                  <a:lnTo>
                    <a:pt x="99669" y="12331"/>
                  </a:lnTo>
                  <a:lnTo>
                    <a:pt x="99669" y="18732"/>
                  </a:lnTo>
                  <a:lnTo>
                    <a:pt x="105613" y="18275"/>
                  </a:lnTo>
                  <a:lnTo>
                    <a:pt x="105613" y="11887"/>
                  </a:lnTo>
                  <a:close/>
                </a:path>
                <a:path w="139064" h="64135">
                  <a:moveTo>
                    <a:pt x="105613" y="3200"/>
                  </a:moveTo>
                  <a:lnTo>
                    <a:pt x="99669" y="3644"/>
                  </a:lnTo>
                  <a:lnTo>
                    <a:pt x="99669" y="10045"/>
                  </a:lnTo>
                  <a:lnTo>
                    <a:pt x="105613" y="9601"/>
                  </a:lnTo>
                  <a:lnTo>
                    <a:pt x="105613" y="3200"/>
                  </a:lnTo>
                  <a:close/>
                </a:path>
                <a:path w="139064" h="64135">
                  <a:moveTo>
                    <a:pt x="113842" y="36563"/>
                  </a:moveTo>
                  <a:lnTo>
                    <a:pt x="107899" y="37033"/>
                  </a:lnTo>
                  <a:lnTo>
                    <a:pt x="107899" y="43878"/>
                  </a:lnTo>
                  <a:lnTo>
                    <a:pt x="113842" y="42964"/>
                  </a:lnTo>
                  <a:lnTo>
                    <a:pt x="113842" y="36563"/>
                  </a:lnTo>
                  <a:close/>
                </a:path>
                <a:path w="139064" h="64135">
                  <a:moveTo>
                    <a:pt x="113842" y="27876"/>
                  </a:moveTo>
                  <a:lnTo>
                    <a:pt x="107899" y="28803"/>
                  </a:lnTo>
                  <a:lnTo>
                    <a:pt x="107899" y="35191"/>
                  </a:lnTo>
                  <a:lnTo>
                    <a:pt x="113842" y="34277"/>
                  </a:lnTo>
                  <a:lnTo>
                    <a:pt x="113842" y="27876"/>
                  </a:lnTo>
                  <a:close/>
                </a:path>
                <a:path w="139064" h="64135">
                  <a:moveTo>
                    <a:pt x="113842" y="19202"/>
                  </a:moveTo>
                  <a:lnTo>
                    <a:pt x="107899" y="20116"/>
                  </a:lnTo>
                  <a:lnTo>
                    <a:pt x="107899" y="26517"/>
                  </a:lnTo>
                  <a:lnTo>
                    <a:pt x="113842" y="25603"/>
                  </a:lnTo>
                  <a:lnTo>
                    <a:pt x="113842" y="19202"/>
                  </a:lnTo>
                  <a:close/>
                </a:path>
                <a:path w="139064" h="64135">
                  <a:moveTo>
                    <a:pt x="113842" y="10960"/>
                  </a:moveTo>
                  <a:lnTo>
                    <a:pt x="107899" y="11404"/>
                  </a:lnTo>
                  <a:lnTo>
                    <a:pt x="107899" y="17805"/>
                  </a:lnTo>
                  <a:lnTo>
                    <a:pt x="113842" y="17360"/>
                  </a:lnTo>
                  <a:lnTo>
                    <a:pt x="113842" y="10960"/>
                  </a:lnTo>
                  <a:close/>
                </a:path>
                <a:path w="139064" h="64135">
                  <a:moveTo>
                    <a:pt x="113842" y="2286"/>
                  </a:moveTo>
                  <a:lnTo>
                    <a:pt x="107899" y="3200"/>
                  </a:lnTo>
                  <a:lnTo>
                    <a:pt x="107899" y="9601"/>
                  </a:lnTo>
                  <a:lnTo>
                    <a:pt x="113842" y="8686"/>
                  </a:lnTo>
                  <a:lnTo>
                    <a:pt x="113842" y="2286"/>
                  </a:lnTo>
                  <a:close/>
                </a:path>
                <a:path w="139064" h="64135">
                  <a:moveTo>
                    <a:pt x="122072" y="35191"/>
                  </a:moveTo>
                  <a:lnTo>
                    <a:pt x="116128" y="36118"/>
                  </a:lnTo>
                  <a:lnTo>
                    <a:pt x="116128" y="42519"/>
                  </a:lnTo>
                  <a:lnTo>
                    <a:pt x="122072" y="42049"/>
                  </a:lnTo>
                  <a:lnTo>
                    <a:pt x="122072" y="35191"/>
                  </a:lnTo>
                  <a:close/>
                </a:path>
                <a:path w="139064" h="64135">
                  <a:moveTo>
                    <a:pt x="122072" y="26962"/>
                  </a:moveTo>
                  <a:lnTo>
                    <a:pt x="116128" y="27876"/>
                  </a:lnTo>
                  <a:lnTo>
                    <a:pt x="116128" y="33832"/>
                  </a:lnTo>
                  <a:lnTo>
                    <a:pt x="122072" y="33832"/>
                  </a:lnTo>
                  <a:lnTo>
                    <a:pt x="122072" y="26962"/>
                  </a:lnTo>
                  <a:close/>
                </a:path>
                <a:path w="139064" h="64135">
                  <a:moveTo>
                    <a:pt x="122072" y="18275"/>
                  </a:moveTo>
                  <a:lnTo>
                    <a:pt x="116128" y="19202"/>
                  </a:lnTo>
                  <a:lnTo>
                    <a:pt x="116128" y="25603"/>
                  </a:lnTo>
                  <a:lnTo>
                    <a:pt x="122072" y="25133"/>
                  </a:lnTo>
                  <a:lnTo>
                    <a:pt x="122072" y="18275"/>
                  </a:lnTo>
                  <a:close/>
                </a:path>
                <a:path w="139064" h="64135">
                  <a:moveTo>
                    <a:pt x="122072" y="10045"/>
                  </a:moveTo>
                  <a:lnTo>
                    <a:pt x="116128" y="10515"/>
                  </a:lnTo>
                  <a:lnTo>
                    <a:pt x="116128" y="16916"/>
                  </a:lnTo>
                  <a:lnTo>
                    <a:pt x="122072" y="16446"/>
                  </a:lnTo>
                  <a:lnTo>
                    <a:pt x="122072" y="10045"/>
                  </a:lnTo>
                  <a:close/>
                </a:path>
                <a:path w="139064" h="64135">
                  <a:moveTo>
                    <a:pt x="122072" y="1816"/>
                  </a:moveTo>
                  <a:lnTo>
                    <a:pt x="116116" y="1816"/>
                  </a:lnTo>
                  <a:lnTo>
                    <a:pt x="116116" y="8204"/>
                  </a:lnTo>
                  <a:lnTo>
                    <a:pt x="122072" y="8204"/>
                  </a:lnTo>
                  <a:lnTo>
                    <a:pt x="122072" y="1816"/>
                  </a:lnTo>
                  <a:close/>
                </a:path>
                <a:path w="139064" h="64135">
                  <a:moveTo>
                    <a:pt x="130302" y="34721"/>
                  </a:moveTo>
                  <a:lnTo>
                    <a:pt x="124358" y="35191"/>
                  </a:lnTo>
                  <a:lnTo>
                    <a:pt x="124358" y="42049"/>
                  </a:lnTo>
                  <a:lnTo>
                    <a:pt x="130302" y="41122"/>
                  </a:lnTo>
                  <a:lnTo>
                    <a:pt x="130302" y="34721"/>
                  </a:lnTo>
                  <a:close/>
                </a:path>
                <a:path w="139064" h="64135">
                  <a:moveTo>
                    <a:pt x="130302" y="26047"/>
                  </a:moveTo>
                  <a:lnTo>
                    <a:pt x="124358" y="26962"/>
                  </a:lnTo>
                  <a:lnTo>
                    <a:pt x="124358" y="33362"/>
                  </a:lnTo>
                  <a:lnTo>
                    <a:pt x="130302" y="32448"/>
                  </a:lnTo>
                  <a:lnTo>
                    <a:pt x="130302" y="26047"/>
                  </a:lnTo>
                  <a:close/>
                </a:path>
                <a:path w="139064" h="64135">
                  <a:moveTo>
                    <a:pt x="130302" y="17805"/>
                  </a:moveTo>
                  <a:lnTo>
                    <a:pt x="124358" y="18275"/>
                  </a:lnTo>
                  <a:lnTo>
                    <a:pt x="124358" y="24676"/>
                  </a:lnTo>
                  <a:lnTo>
                    <a:pt x="130302" y="24231"/>
                  </a:lnTo>
                  <a:lnTo>
                    <a:pt x="130302" y="17805"/>
                  </a:lnTo>
                  <a:close/>
                </a:path>
                <a:path w="139064" h="64135">
                  <a:moveTo>
                    <a:pt x="130302" y="9131"/>
                  </a:moveTo>
                  <a:lnTo>
                    <a:pt x="124358" y="10045"/>
                  </a:lnTo>
                  <a:lnTo>
                    <a:pt x="124358" y="16446"/>
                  </a:lnTo>
                  <a:lnTo>
                    <a:pt x="130302" y="15532"/>
                  </a:lnTo>
                  <a:lnTo>
                    <a:pt x="130302" y="9131"/>
                  </a:lnTo>
                  <a:close/>
                </a:path>
                <a:path w="139064" h="64135">
                  <a:moveTo>
                    <a:pt x="130302" y="444"/>
                  </a:moveTo>
                  <a:lnTo>
                    <a:pt x="124358" y="1358"/>
                  </a:lnTo>
                  <a:lnTo>
                    <a:pt x="124358" y="7759"/>
                  </a:lnTo>
                  <a:lnTo>
                    <a:pt x="130302" y="6845"/>
                  </a:lnTo>
                  <a:lnTo>
                    <a:pt x="130302" y="444"/>
                  </a:lnTo>
                  <a:close/>
                </a:path>
                <a:path w="139064" h="64135">
                  <a:moveTo>
                    <a:pt x="138531" y="33832"/>
                  </a:moveTo>
                  <a:lnTo>
                    <a:pt x="132130" y="34277"/>
                  </a:lnTo>
                  <a:lnTo>
                    <a:pt x="132130" y="40678"/>
                  </a:lnTo>
                  <a:lnTo>
                    <a:pt x="138531" y="40233"/>
                  </a:lnTo>
                  <a:lnTo>
                    <a:pt x="138531" y="33832"/>
                  </a:lnTo>
                  <a:close/>
                </a:path>
                <a:path w="139064" h="64135">
                  <a:moveTo>
                    <a:pt x="138531" y="25133"/>
                  </a:moveTo>
                  <a:lnTo>
                    <a:pt x="132130" y="26047"/>
                  </a:lnTo>
                  <a:lnTo>
                    <a:pt x="132130" y="32448"/>
                  </a:lnTo>
                  <a:lnTo>
                    <a:pt x="138531" y="32004"/>
                  </a:lnTo>
                  <a:lnTo>
                    <a:pt x="138531" y="25133"/>
                  </a:lnTo>
                  <a:close/>
                </a:path>
                <a:path w="139064" h="64135">
                  <a:moveTo>
                    <a:pt x="138531" y="16916"/>
                  </a:moveTo>
                  <a:lnTo>
                    <a:pt x="132130" y="17360"/>
                  </a:lnTo>
                  <a:lnTo>
                    <a:pt x="132130" y="23761"/>
                  </a:lnTo>
                  <a:lnTo>
                    <a:pt x="138531" y="23317"/>
                  </a:lnTo>
                  <a:lnTo>
                    <a:pt x="138531" y="16916"/>
                  </a:lnTo>
                  <a:close/>
                </a:path>
                <a:path w="139064" h="64135">
                  <a:moveTo>
                    <a:pt x="138531" y="8204"/>
                  </a:moveTo>
                  <a:lnTo>
                    <a:pt x="132130" y="8686"/>
                  </a:lnTo>
                  <a:lnTo>
                    <a:pt x="132130" y="15074"/>
                  </a:lnTo>
                  <a:lnTo>
                    <a:pt x="138531" y="15074"/>
                  </a:lnTo>
                  <a:lnTo>
                    <a:pt x="138531" y="8204"/>
                  </a:lnTo>
                  <a:close/>
                </a:path>
                <a:path w="139064" h="64135">
                  <a:moveTo>
                    <a:pt x="138531" y="0"/>
                  </a:moveTo>
                  <a:lnTo>
                    <a:pt x="132130" y="444"/>
                  </a:lnTo>
                  <a:lnTo>
                    <a:pt x="132130" y="6845"/>
                  </a:lnTo>
                  <a:lnTo>
                    <a:pt x="138531" y="6400"/>
                  </a:lnTo>
                  <a:lnTo>
                    <a:pt x="138531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355060" y="5841186"/>
              <a:ext cx="47625" cy="12065"/>
            </a:xfrm>
            <a:custGeom>
              <a:avLst/>
              <a:gdLst/>
              <a:ahLst/>
              <a:cxnLst/>
              <a:rect l="l" t="t" r="r" b="b"/>
              <a:pathLst>
                <a:path w="47625" h="12064">
                  <a:moveTo>
                    <a:pt x="6400" y="5029"/>
                  </a:moveTo>
                  <a:lnTo>
                    <a:pt x="0" y="5499"/>
                  </a:lnTo>
                  <a:lnTo>
                    <a:pt x="0" y="11899"/>
                  </a:lnTo>
                  <a:lnTo>
                    <a:pt x="6400" y="11430"/>
                  </a:lnTo>
                  <a:lnTo>
                    <a:pt x="6400" y="5029"/>
                  </a:lnTo>
                  <a:close/>
                </a:path>
                <a:path w="47625" h="12064">
                  <a:moveTo>
                    <a:pt x="14630" y="3670"/>
                  </a:moveTo>
                  <a:lnTo>
                    <a:pt x="8686" y="4584"/>
                  </a:lnTo>
                  <a:lnTo>
                    <a:pt x="8686" y="10985"/>
                  </a:lnTo>
                  <a:lnTo>
                    <a:pt x="14630" y="10071"/>
                  </a:lnTo>
                  <a:lnTo>
                    <a:pt x="14630" y="3670"/>
                  </a:lnTo>
                  <a:close/>
                </a:path>
                <a:path w="47625" h="12064">
                  <a:moveTo>
                    <a:pt x="22860" y="3187"/>
                  </a:moveTo>
                  <a:lnTo>
                    <a:pt x="16916" y="3670"/>
                  </a:lnTo>
                  <a:lnTo>
                    <a:pt x="16916" y="10071"/>
                  </a:lnTo>
                  <a:lnTo>
                    <a:pt x="22860" y="9613"/>
                  </a:lnTo>
                  <a:lnTo>
                    <a:pt x="22860" y="3187"/>
                  </a:lnTo>
                  <a:close/>
                </a:path>
                <a:path w="47625" h="12064">
                  <a:moveTo>
                    <a:pt x="31089" y="1828"/>
                  </a:moveTo>
                  <a:lnTo>
                    <a:pt x="25146" y="2743"/>
                  </a:lnTo>
                  <a:lnTo>
                    <a:pt x="25146" y="9144"/>
                  </a:lnTo>
                  <a:lnTo>
                    <a:pt x="31089" y="8229"/>
                  </a:lnTo>
                  <a:lnTo>
                    <a:pt x="31089" y="1828"/>
                  </a:lnTo>
                  <a:close/>
                </a:path>
                <a:path w="47625" h="12064">
                  <a:moveTo>
                    <a:pt x="39319" y="1384"/>
                  </a:moveTo>
                  <a:lnTo>
                    <a:pt x="33375" y="1828"/>
                  </a:lnTo>
                  <a:lnTo>
                    <a:pt x="33375" y="8229"/>
                  </a:lnTo>
                  <a:lnTo>
                    <a:pt x="39319" y="7785"/>
                  </a:lnTo>
                  <a:lnTo>
                    <a:pt x="39319" y="1384"/>
                  </a:lnTo>
                  <a:close/>
                </a:path>
                <a:path w="47625" h="12064">
                  <a:moveTo>
                    <a:pt x="47548" y="0"/>
                  </a:moveTo>
                  <a:lnTo>
                    <a:pt x="41148" y="914"/>
                  </a:lnTo>
                  <a:lnTo>
                    <a:pt x="41148" y="7315"/>
                  </a:lnTo>
                  <a:lnTo>
                    <a:pt x="47548" y="6870"/>
                  </a:lnTo>
                  <a:lnTo>
                    <a:pt x="47548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29335" y="5151729"/>
              <a:ext cx="151344" cy="405531"/>
            </a:xfrm>
            <a:prstGeom prst="rect">
              <a:avLst/>
            </a:prstGeom>
          </p:spPr>
        </p:pic>
      </p:grpSp>
      <p:grpSp>
        <p:nvGrpSpPr>
          <p:cNvPr id="51" name="object 51"/>
          <p:cNvGrpSpPr/>
          <p:nvPr/>
        </p:nvGrpSpPr>
        <p:grpSpPr>
          <a:xfrm>
            <a:off x="8657735" y="5495594"/>
            <a:ext cx="396240" cy="620395"/>
            <a:chOff x="3603135" y="5495593"/>
            <a:chExt cx="396240" cy="620395"/>
          </a:xfrm>
        </p:grpSpPr>
        <p:sp>
          <p:nvSpPr>
            <p:cNvPr id="52" name="object 52"/>
            <p:cNvSpPr/>
            <p:nvPr/>
          </p:nvSpPr>
          <p:spPr>
            <a:xfrm>
              <a:off x="3984485" y="5507482"/>
              <a:ext cx="12700" cy="586105"/>
            </a:xfrm>
            <a:custGeom>
              <a:avLst/>
              <a:gdLst/>
              <a:ahLst/>
              <a:cxnLst/>
              <a:rect l="l" t="t" r="r" b="b"/>
              <a:pathLst>
                <a:path w="12700" h="586104">
                  <a:moveTo>
                    <a:pt x="12166" y="0"/>
                  </a:moveTo>
                  <a:lnTo>
                    <a:pt x="0" y="0"/>
                  </a:lnTo>
                  <a:lnTo>
                    <a:pt x="0" y="585660"/>
                  </a:lnTo>
                  <a:lnTo>
                    <a:pt x="12166" y="585660"/>
                  </a:lnTo>
                  <a:lnTo>
                    <a:pt x="12166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647928" y="5505207"/>
              <a:ext cx="349250" cy="608330"/>
            </a:xfrm>
            <a:custGeom>
              <a:avLst/>
              <a:gdLst/>
              <a:ahLst/>
              <a:cxnLst/>
              <a:rect l="l" t="t" r="r" b="b"/>
              <a:pathLst>
                <a:path w="349250" h="608329">
                  <a:moveTo>
                    <a:pt x="348843" y="0"/>
                  </a:moveTo>
                  <a:lnTo>
                    <a:pt x="0" y="2273"/>
                  </a:lnTo>
                  <a:lnTo>
                    <a:pt x="0" y="608050"/>
                  </a:lnTo>
                  <a:lnTo>
                    <a:pt x="348843" y="587933"/>
                  </a:lnTo>
                  <a:lnTo>
                    <a:pt x="348843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751254" y="5833019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3200" y="2286"/>
                  </a:moveTo>
                  <a:lnTo>
                    <a:pt x="3200" y="0"/>
                  </a:lnTo>
                  <a:lnTo>
                    <a:pt x="1371" y="0"/>
                  </a:lnTo>
                  <a:lnTo>
                    <a:pt x="1371" y="2286"/>
                  </a:lnTo>
                  <a:lnTo>
                    <a:pt x="914" y="2730"/>
                  </a:lnTo>
                  <a:lnTo>
                    <a:pt x="0" y="4559"/>
                  </a:lnTo>
                  <a:lnTo>
                    <a:pt x="2286" y="6845"/>
                  </a:lnTo>
                  <a:lnTo>
                    <a:pt x="4572" y="4114"/>
                  </a:lnTo>
                  <a:lnTo>
                    <a:pt x="4114" y="2730"/>
                  </a:lnTo>
                  <a:lnTo>
                    <a:pt x="3200" y="2286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709682" y="5573318"/>
              <a:ext cx="230504" cy="467359"/>
            </a:xfrm>
            <a:custGeom>
              <a:avLst/>
              <a:gdLst/>
              <a:ahLst/>
              <a:cxnLst/>
              <a:rect l="l" t="t" r="r" b="b"/>
              <a:pathLst>
                <a:path w="230504" h="467360">
                  <a:moveTo>
                    <a:pt x="230238" y="9004"/>
                  </a:moveTo>
                  <a:lnTo>
                    <a:pt x="229933" y="0"/>
                  </a:lnTo>
                  <a:lnTo>
                    <a:pt x="9690" y="4051"/>
                  </a:lnTo>
                  <a:lnTo>
                    <a:pt x="685" y="4013"/>
                  </a:lnTo>
                  <a:lnTo>
                    <a:pt x="685" y="4216"/>
                  </a:lnTo>
                  <a:lnTo>
                    <a:pt x="0" y="4216"/>
                  </a:lnTo>
                  <a:lnTo>
                    <a:pt x="304" y="13195"/>
                  </a:lnTo>
                  <a:lnTo>
                    <a:pt x="685" y="13195"/>
                  </a:lnTo>
                  <a:lnTo>
                    <a:pt x="685" y="467347"/>
                  </a:lnTo>
                  <a:lnTo>
                    <a:pt x="9690" y="467347"/>
                  </a:lnTo>
                  <a:lnTo>
                    <a:pt x="9690" y="13030"/>
                  </a:lnTo>
                  <a:lnTo>
                    <a:pt x="230238" y="9004"/>
                  </a:lnTo>
                  <a:close/>
                </a:path>
              </a:pathLst>
            </a:custGeom>
            <a:solidFill>
              <a:srgbClr val="CDCD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605415" y="5502921"/>
              <a:ext cx="42545" cy="610870"/>
            </a:xfrm>
            <a:custGeom>
              <a:avLst/>
              <a:gdLst/>
              <a:ahLst/>
              <a:cxnLst/>
              <a:rect l="l" t="t" r="r" b="b"/>
              <a:pathLst>
                <a:path w="42545" h="610870">
                  <a:moveTo>
                    <a:pt x="0" y="0"/>
                  </a:moveTo>
                  <a:lnTo>
                    <a:pt x="0" y="587946"/>
                  </a:lnTo>
                  <a:lnTo>
                    <a:pt x="42519" y="610336"/>
                  </a:lnTo>
                  <a:lnTo>
                    <a:pt x="42519" y="45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605415" y="5497893"/>
              <a:ext cx="391795" cy="614045"/>
            </a:xfrm>
            <a:custGeom>
              <a:avLst/>
              <a:gdLst/>
              <a:ahLst/>
              <a:cxnLst/>
              <a:rect l="l" t="t" r="r" b="b"/>
              <a:pathLst>
                <a:path w="391795" h="614045">
                  <a:moveTo>
                    <a:pt x="391350" y="7315"/>
                  </a:moveTo>
                  <a:lnTo>
                    <a:pt x="330542" y="0"/>
                  </a:lnTo>
                  <a:lnTo>
                    <a:pt x="0" y="5029"/>
                  </a:lnTo>
                  <a:lnTo>
                    <a:pt x="42506" y="9601"/>
                  </a:lnTo>
                  <a:lnTo>
                    <a:pt x="42519" y="613664"/>
                  </a:lnTo>
                  <a:lnTo>
                    <a:pt x="54686" y="613664"/>
                  </a:lnTo>
                  <a:lnTo>
                    <a:pt x="54686" y="9588"/>
                  </a:lnTo>
                  <a:lnTo>
                    <a:pt x="44437" y="9588"/>
                  </a:lnTo>
                  <a:lnTo>
                    <a:pt x="391350" y="7315"/>
                  </a:lnTo>
                  <a:close/>
                </a:path>
              </a:pathLst>
            </a:custGeom>
            <a:solidFill>
              <a:srgbClr val="CDCD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605421" y="5497879"/>
              <a:ext cx="391795" cy="615950"/>
            </a:xfrm>
            <a:custGeom>
              <a:avLst/>
              <a:gdLst/>
              <a:ahLst/>
              <a:cxnLst/>
              <a:rect l="l" t="t" r="r" b="b"/>
              <a:pathLst>
                <a:path w="391795" h="615950">
                  <a:moveTo>
                    <a:pt x="391350" y="595261"/>
                  </a:moveTo>
                  <a:lnTo>
                    <a:pt x="391350" y="7327"/>
                  </a:lnTo>
                  <a:lnTo>
                    <a:pt x="42506" y="9601"/>
                  </a:lnTo>
                  <a:lnTo>
                    <a:pt x="42506" y="615378"/>
                  </a:lnTo>
                  <a:lnTo>
                    <a:pt x="391350" y="595261"/>
                  </a:lnTo>
                  <a:close/>
                </a:path>
                <a:path w="391795" h="615950">
                  <a:moveTo>
                    <a:pt x="0" y="592988"/>
                  </a:moveTo>
                  <a:lnTo>
                    <a:pt x="0" y="5041"/>
                  </a:lnTo>
                  <a:lnTo>
                    <a:pt x="42506" y="9601"/>
                  </a:lnTo>
                  <a:lnTo>
                    <a:pt x="42506" y="615378"/>
                  </a:lnTo>
                  <a:lnTo>
                    <a:pt x="0" y="592988"/>
                  </a:lnTo>
                  <a:close/>
                </a:path>
                <a:path w="391795" h="615950">
                  <a:moveTo>
                    <a:pt x="391350" y="7327"/>
                  </a:moveTo>
                  <a:lnTo>
                    <a:pt x="42506" y="9601"/>
                  </a:lnTo>
                  <a:lnTo>
                    <a:pt x="0" y="5041"/>
                  </a:lnTo>
                  <a:lnTo>
                    <a:pt x="330542" y="0"/>
                  </a:lnTo>
                  <a:lnTo>
                    <a:pt x="391350" y="7327"/>
                  </a:lnTo>
                  <a:close/>
                </a:path>
                <a:path w="391795" h="615950">
                  <a:moveTo>
                    <a:pt x="102857" y="543623"/>
                  </a:moveTo>
                  <a:lnTo>
                    <a:pt x="102857" y="78638"/>
                  </a:lnTo>
                  <a:lnTo>
                    <a:pt x="334200" y="75437"/>
                  </a:lnTo>
                  <a:lnTo>
                    <a:pt x="334200" y="532637"/>
                  </a:lnTo>
                  <a:lnTo>
                    <a:pt x="102857" y="543623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741656" y="5767640"/>
              <a:ext cx="24765" cy="82550"/>
            </a:xfrm>
            <a:custGeom>
              <a:avLst/>
              <a:gdLst/>
              <a:ahLst/>
              <a:cxnLst/>
              <a:rect l="l" t="t" r="r" b="b"/>
              <a:pathLst>
                <a:path w="24764" h="82550">
                  <a:moveTo>
                    <a:pt x="24231" y="0"/>
                  </a:moveTo>
                  <a:lnTo>
                    <a:pt x="0" y="1358"/>
                  </a:lnTo>
                  <a:lnTo>
                    <a:pt x="0" y="82296"/>
                  </a:lnTo>
                  <a:lnTo>
                    <a:pt x="24231" y="81381"/>
                  </a:lnTo>
                  <a:lnTo>
                    <a:pt x="24231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746681" y="5775869"/>
              <a:ext cx="14604" cy="67945"/>
            </a:xfrm>
            <a:custGeom>
              <a:avLst/>
              <a:gdLst/>
              <a:ahLst/>
              <a:cxnLst/>
              <a:rect l="l" t="t" r="r" b="b"/>
              <a:pathLst>
                <a:path w="14604" h="67945">
                  <a:moveTo>
                    <a:pt x="14173" y="48437"/>
                  </a:moveTo>
                  <a:lnTo>
                    <a:pt x="14173" y="0"/>
                  </a:lnTo>
                  <a:lnTo>
                    <a:pt x="0" y="0"/>
                  </a:lnTo>
                  <a:lnTo>
                    <a:pt x="0" y="48920"/>
                  </a:lnTo>
                  <a:lnTo>
                    <a:pt x="14173" y="48437"/>
                  </a:lnTo>
                  <a:close/>
                </a:path>
                <a:path w="14604" h="67945">
                  <a:moveTo>
                    <a:pt x="6857" y="67665"/>
                  </a:moveTo>
                  <a:lnTo>
                    <a:pt x="10515" y="67195"/>
                  </a:lnTo>
                  <a:lnTo>
                    <a:pt x="12814" y="64465"/>
                  </a:lnTo>
                  <a:lnTo>
                    <a:pt x="12814" y="61264"/>
                  </a:lnTo>
                  <a:lnTo>
                    <a:pt x="12814" y="58039"/>
                  </a:lnTo>
                  <a:lnTo>
                    <a:pt x="10515" y="55308"/>
                  </a:lnTo>
                  <a:lnTo>
                    <a:pt x="6857" y="55308"/>
                  </a:lnTo>
                  <a:lnTo>
                    <a:pt x="3657" y="55308"/>
                  </a:lnTo>
                  <a:lnTo>
                    <a:pt x="914" y="58508"/>
                  </a:lnTo>
                  <a:lnTo>
                    <a:pt x="914" y="61709"/>
                  </a:lnTo>
                  <a:lnTo>
                    <a:pt x="914" y="65379"/>
                  </a:lnTo>
                  <a:lnTo>
                    <a:pt x="3657" y="67665"/>
                  </a:lnTo>
                  <a:lnTo>
                    <a:pt x="6857" y="67665"/>
                  </a:lnTo>
                  <a:close/>
                </a:path>
                <a:path w="14604" h="67945">
                  <a:moveTo>
                    <a:pt x="7772" y="59436"/>
                  </a:moveTo>
                  <a:lnTo>
                    <a:pt x="7772" y="57150"/>
                  </a:lnTo>
                  <a:lnTo>
                    <a:pt x="5943" y="57150"/>
                  </a:lnTo>
                  <a:lnTo>
                    <a:pt x="5943" y="59436"/>
                  </a:lnTo>
                  <a:lnTo>
                    <a:pt x="5486" y="59880"/>
                  </a:lnTo>
                  <a:lnTo>
                    <a:pt x="4571" y="61709"/>
                  </a:lnTo>
                  <a:lnTo>
                    <a:pt x="6857" y="63995"/>
                  </a:lnTo>
                  <a:lnTo>
                    <a:pt x="9143" y="61264"/>
                  </a:lnTo>
                  <a:lnTo>
                    <a:pt x="8686" y="59880"/>
                  </a:lnTo>
                  <a:lnTo>
                    <a:pt x="7772" y="59436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9097752" y="4399749"/>
            <a:ext cx="684530" cy="1572895"/>
            <a:chOff x="4043152" y="4399748"/>
            <a:chExt cx="684530" cy="1572895"/>
          </a:xfrm>
        </p:grpSpPr>
        <p:sp>
          <p:nvSpPr>
            <p:cNvPr id="62" name="object 62"/>
            <p:cNvSpPr/>
            <p:nvPr/>
          </p:nvSpPr>
          <p:spPr>
            <a:xfrm>
              <a:off x="4045438" y="4402034"/>
              <a:ext cx="568325" cy="1568450"/>
            </a:xfrm>
            <a:custGeom>
              <a:avLst/>
              <a:gdLst/>
              <a:ahLst/>
              <a:cxnLst/>
              <a:rect l="l" t="t" r="r" b="b"/>
              <a:pathLst>
                <a:path w="568325" h="1568450">
                  <a:moveTo>
                    <a:pt x="567842" y="0"/>
                  </a:moveTo>
                  <a:lnTo>
                    <a:pt x="0" y="49834"/>
                  </a:lnTo>
                  <a:lnTo>
                    <a:pt x="0" y="1522463"/>
                  </a:lnTo>
                  <a:lnTo>
                    <a:pt x="567842" y="1568183"/>
                  </a:lnTo>
                  <a:lnTo>
                    <a:pt x="567842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613276" y="4402034"/>
              <a:ext cx="111760" cy="1568450"/>
            </a:xfrm>
            <a:custGeom>
              <a:avLst/>
              <a:gdLst/>
              <a:ahLst/>
              <a:cxnLst/>
              <a:rect l="l" t="t" r="r" b="b"/>
              <a:pathLst>
                <a:path w="111760" h="1568450">
                  <a:moveTo>
                    <a:pt x="0" y="0"/>
                  </a:moveTo>
                  <a:lnTo>
                    <a:pt x="0" y="1568183"/>
                  </a:lnTo>
                  <a:lnTo>
                    <a:pt x="111569" y="1529778"/>
                  </a:lnTo>
                  <a:lnTo>
                    <a:pt x="111569" y="292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160602" y="4440858"/>
              <a:ext cx="10795" cy="1492885"/>
            </a:xfrm>
            <a:custGeom>
              <a:avLst/>
              <a:gdLst/>
              <a:ahLst/>
              <a:cxnLst/>
              <a:rect l="l" t="t" r="r" b="b"/>
              <a:pathLst>
                <a:path w="10795" h="1492885">
                  <a:moveTo>
                    <a:pt x="10795" y="0"/>
                  </a:moveTo>
                  <a:lnTo>
                    <a:pt x="0" y="1092"/>
                  </a:lnTo>
                  <a:lnTo>
                    <a:pt x="0" y="1491780"/>
                  </a:lnTo>
                  <a:lnTo>
                    <a:pt x="10795" y="1492377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CDCD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045781" y="4451678"/>
              <a:ext cx="10795" cy="1473835"/>
            </a:xfrm>
            <a:custGeom>
              <a:avLst/>
              <a:gdLst/>
              <a:ahLst/>
              <a:cxnLst/>
              <a:rect l="l" t="t" r="r" b="b"/>
              <a:pathLst>
                <a:path w="10795" h="1473835">
                  <a:moveTo>
                    <a:pt x="10782" y="0"/>
                  </a:moveTo>
                  <a:lnTo>
                    <a:pt x="0" y="444"/>
                  </a:lnTo>
                  <a:lnTo>
                    <a:pt x="0" y="1472819"/>
                  </a:lnTo>
                  <a:lnTo>
                    <a:pt x="10782" y="1473415"/>
                  </a:lnTo>
                  <a:lnTo>
                    <a:pt x="10782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601935" y="4402758"/>
              <a:ext cx="10795" cy="1567180"/>
            </a:xfrm>
            <a:custGeom>
              <a:avLst/>
              <a:gdLst/>
              <a:ahLst/>
              <a:cxnLst/>
              <a:rect l="l" t="t" r="r" b="b"/>
              <a:pathLst>
                <a:path w="10795" h="1567179">
                  <a:moveTo>
                    <a:pt x="10782" y="0"/>
                  </a:moveTo>
                  <a:lnTo>
                    <a:pt x="0" y="1092"/>
                  </a:lnTo>
                  <a:lnTo>
                    <a:pt x="0" y="1566392"/>
                  </a:lnTo>
                  <a:lnTo>
                    <a:pt x="10782" y="1566989"/>
                  </a:lnTo>
                  <a:lnTo>
                    <a:pt x="10782" y="0"/>
                  </a:lnTo>
                  <a:close/>
                </a:path>
              </a:pathLst>
            </a:custGeom>
            <a:solidFill>
              <a:srgbClr val="CDCD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462285" y="4415204"/>
              <a:ext cx="10795" cy="1543685"/>
            </a:xfrm>
            <a:custGeom>
              <a:avLst/>
              <a:gdLst/>
              <a:ahLst/>
              <a:cxnLst/>
              <a:rect l="l" t="t" r="r" b="b"/>
              <a:pathLst>
                <a:path w="10795" h="1543685">
                  <a:moveTo>
                    <a:pt x="10769" y="0"/>
                  </a:moveTo>
                  <a:lnTo>
                    <a:pt x="0" y="419"/>
                  </a:lnTo>
                  <a:lnTo>
                    <a:pt x="0" y="1542656"/>
                  </a:lnTo>
                  <a:lnTo>
                    <a:pt x="10769" y="1543253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045438" y="4402034"/>
              <a:ext cx="568325" cy="1568450"/>
            </a:xfrm>
            <a:custGeom>
              <a:avLst/>
              <a:gdLst/>
              <a:ahLst/>
              <a:cxnLst/>
              <a:rect l="l" t="t" r="r" b="b"/>
              <a:pathLst>
                <a:path w="568325" h="1568450">
                  <a:moveTo>
                    <a:pt x="0" y="1522463"/>
                  </a:moveTo>
                  <a:lnTo>
                    <a:pt x="0" y="49834"/>
                  </a:lnTo>
                  <a:lnTo>
                    <a:pt x="567842" y="0"/>
                  </a:lnTo>
                  <a:lnTo>
                    <a:pt x="567842" y="1568183"/>
                  </a:lnTo>
                  <a:lnTo>
                    <a:pt x="0" y="1522463"/>
                  </a:lnTo>
                  <a:close/>
                </a:path>
                <a:path w="568325" h="1568450">
                  <a:moveTo>
                    <a:pt x="125730" y="128003"/>
                  </a:moveTo>
                  <a:lnTo>
                    <a:pt x="125730" y="38849"/>
                  </a:lnTo>
                  <a:lnTo>
                    <a:pt x="416052" y="13703"/>
                  </a:lnTo>
                  <a:lnTo>
                    <a:pt x="416052" y="106070"/>
                  </a:lnTo>
                  <a:lnTo>
                    <a:pt x="125730" y="128003"/>
                  </a:lnTo>
                  <a:close/>
                </a:path>
                <a:path w="568325" h="1568450">
                  <a:moveTo>
                    <a:pt x="125730" y="40678"/>
                  </a:moveTo>
                  <a:lnTo>
                    <a:pt x="125730" y="1534350"/>
                  </a:lnTo>
                </a:path>
                <a:path w="568325" h="1568450">
                  <a:moveTo>
                    <a:pt x="416052" y="26047"/>
                  </a:moveTo>
                  <a:lnTo>
                    <a:pt x="416052" y="1557210"/>
                  </a:lnTo>
                </a:path>
                <a:path w="568325" h="1568450">
                  <a:moveTo>
                    <a:pt x="416052" y="111086"/>
                  </a:moveTo>
                  <a:lnTo>
                    <a:pt x="135331" y="132105"/>
                  </a:lnTo>
                  <a:lnTo>
                    <a:pt x="125730" y="128003"/>
                  </a:lnTo>
                  <a:lnTo>
                    <a:pt x="416052" y="106070"/>
                  </a:lnTo>
                  <a:lnTo>
                    <a:pt x="416052" y="111086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79520" y="4627420"/>
              <a:ext cx="70408" cy="123443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4180777" y="4910433"/>
              <a:ext cx="281305" cy="944880"/>
            </a:xfrm>
            <a:custGeom>
              <a:avLst/>
              <a:gdLst/>
              <a:ahLst/>
              <a:cxnLst/>
              <a:rect l="l" t="t" r="r" b="b"/>
              <a:pathLst>
                <a:path w="281304" h="944879">
                  <a:moveTo>
                    <a:pt x="279806" y="0"/>
                  </a:moveTo>
                  <a:lnTo>
                    <a:pt x="914" y="9156"/>
                  </a:lnTo>
                </a:path>
                <a:path w="281304" h="944879">
                  <a:moveTo>
                    <a:pt x="280250" y="159562"/>
                  </a:moveTo>
                  <a:lnTo>
                    <a:pt x="457" y="163690"/>
                  </a:lnTo>
                </a:path>
                <a:path w="281304" h="944879">
                  <a:moveTo>
                    <a:pt x="279806" y="263347"/>
                  </a:moveTo>
                  <a:lnTo>
                    <a:pt x="457" y="265163"/>
                  </a:lnTo>
                </a:path>
                <a:path w="281304" h="944879">
                  <a:moveTo>
                    <a:pt x="279806" y="368973"/>
                  </a:moveTo>
                  <a:lnTo>
                    <a:pt x="457" y="366217"/>
                  </a:lnTo>
                </a:path>
                <a:path w="281304" h="944879">
                  <a:moveTo>
                    <a:pt x="279806" y="474116"/>
                  </a:moveTo>
                  <a:lnTo>
                    <a:pt x="1358" y="468630"/>
                  </a:lnTo>
                </a:path>
                <a:path w="281304" h="944879">
                  <a:moveTo>
                    <a:pt x="280708" y="882408"/>
                  </a:moveTo>
                  <a:lnTo>
                    <a:pt x="914" y="865492"/>
                  </a:lnTo>
                </a:path>
                <a:path w="281304" h="944879">
                  <a:moveTo>
                    <a:pt x="0" y="926287"/>
                  </a:moveTo>
                  <a:lnTo>
                    <a:pt x="280708" y="944562"/>
                  </a:lnTo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066921" y="5913068"/>
              <a:ext cx="496570" cy="48895"/>
            </a:xfrm>
            <a:custGeom>
              <a:avLst/>
              <a:gdLst/>
              <a:ahLst/>
              <a:cxnLst/>
              <a:rect l="l" t="t" r="r" b="b"/>
              <a:pathLst>
                <a:path w="496570" h="48895">
                  <a:moveTo>
                    <a:pt x="11430" y="2743"/>
                  </a:moveTo>
                  <a:lnTo>
                    <a:pt x="8686" y="0"/>
                  </a:lnTo>
                  <a:lnTo>
                    <a:pt x="2743" y="0"/>
                  </a:lnTo>
                  <a:lnTo>
                    <a:pt x="0" y="2743"/>
                  </a:lnTo>
                  <a:lnTo>
                    <a:pt x="0" y="9144"/>
                  </a:lnTo>
                  <a:lnTo>
                    <a:pt x="2743" y="11430"/>
                  </a:lnTo>
                  <a:lnTo>
                    <a:pt x="5486" y="11430"/>
                  </a:lnTo>
                  <a:lnTo>
                    <a:pt x="8686" y="11430"/>
                  </a:lnTo>
                  <a:lnTo>
                    <a:pt x="11430" y="9144"/>
                  </a:lnTo>
                  <a:lnTo>
                    <a:pt x="11430" y="2743"/>
                  </a:lnTo>
                  <a:close/>
                </a:path>
                <a:path w="496570" h="48895">
                  <a:moveTo>
                    <a:pt x="77279" y="8674"/>
                  </a:moveTo>
                  <a:lnTo>
                    <a:pt x="74523" y="6400"/>
                  </a:lnTo>
                  <a:lnTo>
                    <a:pt x="68122" y="6400"/>
                  </a:lnTo>
                  <a:lnTo>
                    <a:pt x="65379" y="8674"/>
                  </a:lnTo>
                  <a:lnTo>
                    <a:pt x="65379" y="15100"/>
                  </a:lnTo>
                  <a:lnTo>
                    <a:pt x="68122" y="17830"/>
                  </a:lnTo>
                  <a:lnTo>
                    <a:pt x="71323" y="17830"/>
                  </a:lnTo>
                  <a:lnTo>
                    <a:pt x="74523" y="17830"/>
                  </a:lnTo>
                  <a:lnTo>
                    <a:pt x="77279" y="15100"/>
                  </a:lnTo>
                  <a:lnTo>
                    <a:pt x="77279" y="8674"/>
                  </a:lnTo>
                  <a:close/>
                </a:path>
                <a:path w="496570" h="48895">
                  <a:moveTo>
                    <a:pt x="145846" y="13716"/>
                  </a:moveTo>
                  <a:lnTo>
                    <a:pt x="143103" y="11430"/>
                  </a:lnTo>
                  <a:lnTo>
                    <a:pt x="136702" y="11430"/>
                  </a:lnTo>
                  <a:lnTo>
                    <a:pt x="133972" y="13716"/>
                  </a:lnTo>
                  <a:lnTo>
                    <a:pt x="133972" y="20116"/>
                  </a:lnTo>
                  <a:lnTo>
                    <a:pt x="136702" y="22860"/>
                  </a:lnTo>
                  <a:lnTo>
                    <a:pt x="139903" y="22860"/>
                  </a:lnTo>
                  <a:lnTo>
                    <a:pt x="143103" y="22860"/>
                  </a:lnTo>
                  <a:lnTo>
                    <a:pt x="145846" y="20116"/>
                  </a:lnTo>
                  <a:lnTo>
                    <a:pt x="145846" y="13716"/>
                  </a:lnTo>
                  <a:close/>
                </a:path>
                <a:path w="496570" h="48895">
                  <a:moveTo>
                    <a:pt x="357073" y="29718"/>
                  </a:moveTo>
                  <a:lnTo>
                    <a:pt x="354330" y="26987"/>
                  </a:lnTo>
                  <a:lnTo>
                    <a:pt x="347929" y="26987"/>
                  </a:lnTo>
                  <a:lnTo>
                    <a:pt x="345186" y="29718"/>
                  </a:lnTo>
                  <a:lnTo>
                    <a:pt x="345186" y="36131"/>
                  </a:lnTo>
                  <a:lnTo>
                    <a:pt x="347929" y="38417"/>
                  </a:lnTo>
                  <a:lnTo>
                    <a:pt x="351129" y="38417"/>
                  </a:lnTo>
                  <a:lnTo>
                    <a:pt x="354330" y="38417"/>
                  </a:lnTo>
                  <a:lnTo>
                    <a:pt x="357073" y="36131"/>
                  </a:lnTo>
                  <a:lnTo>
                    <a:pt x="357073" y="29718"/>
                  </a:lnTo>
                  <a:close/>
                </a:path>
                <a:path w="496570" h="48895">
                  <a:moveTo>
                    <a:pt x="428396" y="35217"/>
                  </a:moveTo>
                  <a:lnTo>
                    <a:pt x="426123" y="32461"/>
                  </a:lnTo>
                  <a:lnTo>
                    <a:pt x="419722" y="32461"/>
                  </a:lnTo>
                  <a:lnTo>
                    <a:pt x="416979" y="35217"/>
                  </a:lnTo>
                  <a:lnTo>
                    <a:pt x="416979" y="41148"/>
                  </a:lnTo>
                  <a:lnTo>
                    <a:pt x="419722" y="43903"/>
                  </a:lnTo>
                  <a:lnTo>
                    <a:pt x="422922" y="43903"/>
                  </a:lnTo>
                  <a:lnTo>
                    <a:pt x="426123" y="43903"/>
                  </a:lnTo>
                  <a:lnTo>
                    <a:pt x="428396" y="41148"/>
                  </a:lnTo>
                  <a:lnTo>
                    <a:pt x="428396" y="35217"/>
                  </a:lnTo>
                  <a:close/>
                </a:path>
                <a:path w="496570" h="48895">
                  <a:moveTo>
                    <a:pt x="496062" y="39789"/>
                  </a:moveTo>
                  <a:lnTo>
                    <a:pt x="493331" y="37033"/>
                  </a:lnTo>
                  <a:lnTo>
                    <a:pt x="486930" y="37033"/>
                  </a:lnTo>
                  <a:lnTo>
                    <a:pt x="484174" y="39789"/>
                  </a:lnTo>
                  <a:lnTo>
                    <a:pt x="484174" y="46177"/>
                  </a:lnTo>
                  <a:lnTo>
                    <a:pt x="486930" y="48463"/>
                  </a:lnTo>
                  <a:lnTo>
                    <a:pt x="490131" y="48463"/>
                  </a:lnTo>
                  <a:lnTo>
                    <a:pt x="493331" y="48463"/>
                  </a:lnTo>
                  <a:lnTo>
                    <a:pt x="496062" y="46177"/>
                  </a:lnTo>
                  <a:lnTo>
                    <a:pt x="496062" y="39789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613276" y="4402034"/>
              <a:ext cx="111760" cy="1568450"/>
            </a:xfrm>
            <a:custGeom>
              <a:avLst/>
              <a:gdLst/>
              <a:ahLst/>
              <a:cxnLst/>
              <a:rect l="l" t="t" r="r" b="b"/>
              <a:pathLst>
                <a:path w="111760" h="1568450">
                  <a:moveTo>
                    <a:pt x="0" y="1568183"/>
                  </a:moveTo>
                  <a:lnTo>
                    <a:pt x="111569" y="1529778"/>
                  </a:lnTo>
                  <a:lnTo>
                    <a:pt x="111569" y="29248"/>
                  </a:lnTo>
                  <a:lnTo>
                    <a:pt x="0" y="0"/>
                  </a:lnTo>
                  <a:lnTo>
                    <a:pt x="0" y="1568183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456469" y="545405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5016" y="0"/>
                  </a:moveTo>
                  <a:lnTo>
                    <a:pt x="0" y="0"/>
                  </a:lnTo>
                </a:path>
              </a:pathLst>
            </a:custGeom>
            <a:solidFill>
              <a:srgbClr val="0F452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181234" y="5444431"/>
              <a:ext cx="279400" cy="77470"/>
            </a:xfrm>
            <a:custGeom>
              <a:avLst/>
              <a:gdLst/>
              <a:ahLst/>
              <a:cxnLst/>
              <a:rect l="l" t="t" r="r" b="b"/>
              <a:pathLst>
                <a:path w="279400" h="77470">
                  <a:moveTo>
                    <a:pt x="279349" y="7315"/>
                  </a:moveTo>
                  <a:lnTo>
                    <a:pt x="457" y="0"/>
                  </a:lnTo>
                </a:path>
                <a:path w="279400" h="77470">
                  <a:moveTo>
                    <a:pt x="279349" y="77266"/>
                  </a:moveTo>
                  <a:lnTo>
                    <a:pt x="0" y="67221"/>
                  </a:lnTo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188536" y="4440440"/>
              <a:ext cx="166370" cy="73025"/>
            </a:xfrm>
            <a:custGeom>
              <a:avLst/>
              <a:gdLst/>
              <a:ahLst/>
              <a:cxnLst/>
              <a:rect l="l" t="t" r="r" b="b"/>
              <a:pathLst>
                <a:path w="166370" h="73025">
                  <a:moveTo>
                    <a:pt x="7315" y="64465"/>
                  </a:moveTo>
                  <a:lnTo>
                    <a:pt x="0" y="64909"/>
                  </a:lnTo>
                  <a:lnTo>
                    <a:pt x="0" y="72682"/>
                  </a:lnTo>
                  <a:lnTo>
                    <a:pt x="7315" y="72224"/>
                  </a:lnTo>
                  <a:lnTo>
                    <a:pt x="7315" y="64465"/>
                  </a:lnTo>
                  <a:close/>
                </a:path>
                <a:path w="166370" h="73025">
                  <a:moveTo>
                    <a:pt x="7315" y="54394"/>
                  </a:moveTo>
                  <a:lnTo>
                    <a:pt x="0" y="54394"/>
                  </a:lnTo>
                  <a:lnTo>
                    <a:pt x="0" y="62623"/>
                  </a:lnTo>
                  <a:lnTo>
                    <a:pt x="7315" y="62179"/>
                  </a:lnTo>
                  <a:lnTo>
                    <a:pt x="7315" y="54394"/>
                  </a:lnTo>
                  <a:close/>
                </a:path>
                <a:path w="166370" h="73025">
                  <a:moveTo>
                    <a:pt x="7315" y="43878"/>
                  </a:moveTo>
                  <a:lnTo>
                    <a:pt x="0" y="44348"/>
                  </a:lnTo>
                  <a:lnTo>
                    <a:pt x="0" y="52108"/>
                  </a:lnTo>
                  <a:lnTo>
                    <a:pt x="7315" y="52108"/>
                  </a:lnTo>
                  <a:lnTo>
                    <a:pt x="7315" y="43878"/>
                  </a:lnTo>
                  <a:close/>
                </a:path>
                <a:path w="166370" h="73025">
                  <a:moveTo>
                    <a:pt x="7315" y="33832"/>
                  </a:moveTo>
                  <a:lnTo>
                    <a:pt x="0" y="34277"/>
                  </a:lnTo>
                  <a:lnTo>
                    <a:pt x="0" y="42062"/>
                  </a:lnTo>
                  <a:lnTo>
                    <a:pt x="7315" y="41592"/>
                  </a:lnTo>
                  <a:lnTo>
                    <a:pt x="7315" y="33832"/>
                  </a:lnTo>
                  <a:close/>
                </a:path>
                <a:path w="166370" h="73025">
                  <a:moveTo>
                    <a:pt x="7315" y="23317"/>
                  </a:moveTo>
                  <a:lnTo>
                    <a:pt x="0" y="24231"/>
                  </a:lnTo>
                  <a:lnTo>
                    <a:pt x="0" y="31546"/>
                  </a:lnTo>
                  <a:lnTo>
                    <a:pt x="7315" y="31076"/>
                  </a:lnTo>
                  <a:lnTo>
                    <a:pt x="7315" y="23317"/>
                  </a:lnTo>
                  <a:close/>
                </a:path>
                <a:path w="166370" h="73025">
                  <a:moveTo>
                    <a:pt x="7315" y="13246"/>
                  </a:moveTo>
                  <a:lnTo>
                    <a:pt x="0" y="13716"/>
                  </a:lnTo>
                  <a:lnTo>
                    <a:pt x="0" y="21475"/>
                  </a:lnTo>
                  <a:lnTo>
                    <a:pt x="7315" y="21031"/>
                  </a:lnTo>
                  <a:lnTo>
                    <a:pt x="7315" y="13246"/>
                  </a:lnTo>
                  <a:close/>
                </a:path>
                <a:path w="166370" h="73025">
                  <a:moveTo>
                    <a:pt x="16916" y="63550"/>
                  </a:moveTo>
                  <a:lnTo>
                    <a:pt x="9613" y="64465"/>
                  </a:lnTo>
                  <a:lnTo>
                    <a:pt x="9613" y="72224"/>
                  </a:lnTo>
                  <a:lnTo>
                    <a:pt x="16916" y="71310"/>
                  </a:lnTo>
                  <a:lnTo>
                    <a:pt x="16916" y="63550"/>
                  </a:lnTo>
                  <a:close/>
                </a:path>
                <a:path w="166370" h="73025">
                  <a:moveTo>
                    <a:pt x="16916" y="53479"/>
                  </a:moveTo>
                  <a:lnTo>
                    <a:pt x="9613" y="53949"/>
                  </a:lnTo>
                  <a:lnTo>
                    <a:pt x="9613" y="61709"/>
                  </a:lnTo>
                  <a:lnTo>
                    <a:pt x="16916" y="61264"/>
                  </a:lnTo>
                  <a:lnTo>
                    <a:pt x="16916" y="53479"/>
                  </a:lnTo>
                  <a:close/>
                </a:path>
                <a:path w="166370" h="73025">
                  <a:moveTo>
                    <a:pt x="16916" y="43434"/>
                  </a:moveTo>
                  <a:lnTo>
                    <a:pt x="9613" y="43878"/>
                  </a:lnTo>
                  <a:lnTo>
                    <a:pt x="9613" y="51663"/>
                  </a:lnTo>
                  <a:lnTo>
                    <a:pt x="16916" y="51193"/>
                  </a:lnTo>
                  <a:lnTo>
                    <a:pt x="16916" y="43434"/>
                  </a:lnTo>
                  <a:close/>
                </a:path>
                <a:path w="166370" h="73025">
                  <a:moveTo>
                    <a:pt x="16916" y="32918"/>
                  </a:moveTo>
                  <a:lnTo>
                    <a:pt x="9613" y="33832"/>
                  </a:lnTo>
                  <a:lnTo>
                    <a:pt x="9613" y="41592"/>
                  </a:lnTo>
                  <a:lnTo>
                    <a:pt x="16916" y="40678"/>
                  </a:lnTo>
                  <a:lnTo>
                    <a:pt x="16916" y="32918"/>
                  </a:lnTo>
                  <a:close/>
                </a:path>
                <a:path w="166370" h="73025">
                  <a:moveTo>
                    <a:pt x="16916" y="22860"/>
                  </a:moveTo>
                  <a:lnTo>
                    <a:pt x="9613" y="23317"/>
                  </a:lnTo>
                  <a:lnTo>
                    <a:pt x="9613" y="31076"/>
                  </a:lnTo>
                  <a:lnTo>
                    <a:pt x="16916" y="30632"/>
                  </a:lnTo>
                  <a:lnTo>
                    <a:pt x="16916" y="22860"/>
                  </a:lnTo>
                  <a:close/>
                </a:path>
                <a:path w="166370" h="73025">
                  <a:moveTo>
                    <a:pt x="16916" y="12788"/>
                  </a:moveTo>
                  <a:lnTo>
                    <a:pt x="9613" y="12788"/>
                  </a:lnTo>
                  <a:lnTo>
                    <a:pt x="9613" y="20548"/>
                  </a:lnTo>
                  <a:lnTo>
                    <a:pt x="16916" y="20548"/>
                  </a:lnTo>
                  <a:lnTo>
                    <a:pt x="16916" y="12788"/>
                  </a:lnTo>
                  <a:close/>
                </a:path>
                <a:path w="166370" h="73025">
                  <a:moveTo>
                    <a:pt x="27432" y="63093"/>
                  </a:moveTo>
                  <a:lnTo>
                    <a:pt x="19672" y="63550"/>
                  </a:lnTo>
                  <a:lnTo>
                    <a:pt x="19672" y="71310"/>
                  </a:lnTo>
                  <a:lnTo>
                    <a:pt x="27432" y="70396"/>
                  </a:lnTo>
                  <a:lnTo>
                    <a:pt x="27432" y="63093"/>
                  </a:lnTo>
                  <a:close/>
                </a:path>
                <a:path w="166370" h="73025">
                  <a:moveTo>
                    <a:pt x="27432" y="52578"/>
                  </a:moveTo>
                  <a:lnTo>
                    <a:pt x="19672" y="53479"/>
                  </a:lnTo>
                  <a:lnTo>
                    <a:pt x="19672" y="60794"/>
                  </a:lnTo>
                  <a:lnTo>
                    <a:pt x="27432" y="60350"/>
                  </a:lnTo>
                  <a:lnTo>
                    <a:pt x="27432" y="52578"/>
                  </a:lnTo>
                  <a:close/>
                </a:path>
                <a:path w="166370" h="73025">
                  <a:moveTo>
                    <a:pt x="27432" y="42519"/>
                  </a:moveTo>
                  <a:lnTo>
                    <a:pt x="19672" y="42976"/>
                  </a:lnTo>
                  <a:lnTo>
                    <a:pt x="19672" y="50749"/>
                  </a:lnTo>
                  <a:lnTo>
                    <a:pt x="27432" y="50279"/>
                  </a:lnTo>
                  <a:lnTo>
                    <a:pt x="27432" y="42519"/>
                  </a:lnTo>
                  <a:close/>
                </a:path>
                <a:path w="166370" h="73025">
                  <a:moveTo>
                    <a:pt x="27432" y="32004"/>
                  </a:moveTo>
                  <a:lnTo>
                    <a:pt x="19672" y="32918"/>
                  </a:lnTo>
                  <a:lnTo>
                    <a:pt x="19672" y="40678"/>
                  </a:lnTo>
                  <a:lnTo>
                    <a:pt x="27432" y="39763"/>
                  </a:lnTo>
                  <a:lnTo>
                    <a:pt x="27432" y="32004"/>
                  </a:lnTo>
                  <a:close/>
                </a:path>
                <a:path w="166370" h="73025">
                  <a:moveTo>
                    <a:pt x="27432" y="21958"/>
                  </a:moveTo>
                  <a:lnTo>
                    <a:pt x="19672" y="22860"/>
                  </a:lnTo>
                  <a:lnTo>
                    <a:pt x="19672" y="30162"/>
                  </a:lnTo>
                  <a:lnTo>
                    <a:pt x="27432" y="29718"/>
                  </a:lnTo>
                  <a:lnTo>
                    <a:pt x="27432" y="21958"/>
                  </a:lnTo>
                  <a:close/>
                </a:path>
                <a:path w="166370" h="73025">
                  <a:moveTo>
                    <a:pt x="27432" y="11887"/>
                  </a:moveTo>
                  <a:lnTo>
                    <a:pt x="19672" y="12344"/>
                  </a:lnTo>
                  <a:lnTo>
                    <a:pt x="19672" y="20116"/>
                  </a:lnTo>
                  <a:lnTo>
                    <a:pt x="27432" y="19646"/>
                  </a:lnTo>
                  <a:lnTo>
                    <a:pt x="27432" y="11887"/>
                  </a:lnTo>
                  <a:close/>
                </a:path>
                <a:path w="166370" h="73025">
                  <a:moveTo>
                    <a:pt x="37033" y="62623"/>
                  </a:moveTo>
                  <a:lnTo>
                    <a:pt x="29730" y="62623"/>
                  </a:lnTo>
                  <a:lnTo>
                    <a:pt x="29730" y="70383"/>
                  </a:lnTo>
                  <a:lnTo>
                    <a:pt x="37033" y="70383"/>
                  </a:lnTo>
                  <a:lnTo>
                    <a:pt x="37033" y="62623"/>
                  </a:lnTo>
                  <a:close/>
                </a:path>
                <a:path w="166370" h="73025">
                  <a:moveTo>
                    <a:pt x="37033" y="52120"/>
                  </a:moveTo>
                  <a:lnTo>
                    <a:pt x="29730" y="52578"/>
                  </a:lnTo>
                  <a:lnTo>
                    <a:pt x="29730" y="60350"/>
                  </a:lnTo>
                  <a:lnTo>
                    <a:pt x="37033" y="59893"/>
                  </a:lnTo>
                  <a:lnTo>
                    <a:pt x="37033" y="52120"/>
                  </a:lnTo>
                  <a:close/>
                </a:path>
                <a:path w="166370" h="73025">
                  <a:moveTo>
                    <a:pt x="37033" y="41605"/>
                  </a:moveTo>
                  <a:lnTo>
                    <a:pt x="29730" y="42075"/>
                  </a:lnTo>
                  <a:lnTo>
                    <a:pt x="29730" y="49834"/>
                  </a:lnTo>
                  <a:lnTo>
                    <a:pt x="37033" y="49377"/>
                  </a:lnTo>
                  <a:lnTo>
                    <a:pt x="37033" y="41605"/>
                  </a:lnTo>
                  <a:close/>
                </a:path>
                <a:path w="166370" h="73025">
                  <a:moveTo>
                    <a:pt x="37033" y="31089"/>
                  </a:moveTo>
                  <a:lnTo>
                    <a:pt x="29730" y="32004"/>
                  </a:lnTo>
                  <a:lnTo>
                    <a:pt x="29730" y="39763"/>
                  </a:lnTo>
                  <a:lnTo>
                    <a:pt x="37033" y="38874"/>
                  </a:lnTo>
                  <a:lnTo>
                    <a:pt x="37033" y="31089"/>
                  </a:lnTo>
                  <a:close/>
                </a:path>
                <a:path w="166370" h="73025">
                  <a:moveTo>
                    <a:pt x="37033" y="21043"/>
                  </a:moveTo>
                  <a:lnTo>
                    <a:pt x="29730" y="21958"/>
                  </a:lnTo>
                  <a:lnTo>
                    <a:pt x="29730" y="29260"/>
                  </a:lnTo>
                  <a:lnTo>
                    <a:pt x="37033" y="28803"/>
                  </a:lnTo>
                  <a:lnTo>
                    <a:pt x="37033" y="21043"/>
                  </a:lnTo>
                  <a:close/>
                </a:path>
                <a:path w="166370" h="73025">
                  <a:moveTo>
                    <a:pt x="37033" y="10972"/>
                  </a:moveTo>
                  <a:lnTo>
                    <a:pt x="29730" y="11442"/>
                  </a:lnTo>
                  <a:lnTo>
                    <a:pt x="29730" y="19202"/>
                  </a:lnTo>
                  <a:lnTo>
                    <a:pt x="37033" y="18757"/>
                  </a:lnTo>
                  <a:lnTo>
                    <a:pt x="37033" y="10972"/>
                  </a:lnTo>
                  <a:close/>
                </a:path>
                <a:path w="166370" h="73025">
                  <a:moveTo>
                    <a:pt x="47091" y="61722"/>
                  </a:moveTo>
                  <a:lnTo>
                    <a:pt x="39331" y="62191"/>
                  </a:lnTo>
                  <a:lnTo>
                    <a:pt x="39331" y="69951"/>
                  </a:lnTo>
                  <a:lnTo>
                    <a:pt x="47091" y="69494"/>
                  </a:lnTo>
                  <a:lnTo>
                    <a:pt x="47091" y="61722"/>
                  </a:lnTo>
                  <a:close/>
                </a:path>
                <a:path w="166370" h="73025">
                  <a:moveTo>
                    <a:pt x="47091" y="51193"/>
                  </a:moveTo>
                  <a:lnTo>
                    <a:pt x="39331" y="52108"/>
                  </a:lnTo>
                  <a:lnTo>
                    <a:pt x="39331" y="59880"/>
                  </a:lnTo>
                  <a:lnTo>
                    <a:pt x="47091" y="58978"/>
                  </a:lnTo>
                  <a:lnTo>
                    <a:pt x="47091" y="51193"/>
                  </a:lnTo>
                  <a:close/>
                </a:path>
                <a:path w="166370" h="73025">
                  <a:moveTo>
                    <a:pt x="47091" y="41160"/>
                  </a:moveTo>
                  <a:lnTo>
                    <a:pt x="39331" y="41605"/>
                  </a:lnTo>
                  <a:lnTo>
                    <a:pt x="39331" y="49377"/>
                  </a:lnTo>
                  <a:lnTo>
                    <a:pt x="47091" y="48920"/>
                  </a:lnTo>
                  <a:lnTo>
                    <a:pt x="47091" y="41160"/>
                  </a:lnTo>
                  <a:close/>
                </a:path>
                <a:path w="166370" h="73025">
                  <a:moveTo>
                    <a:pt x="47091" y="30632"/>
                  </a:moveTo>
                  <a:lnTo>
                    <a:pt x="39331" y="31076"/>
                  </a:lnTo>
                  <a:lnTo>
                    <a:pt x="39331" y="38862"/>
                  </a:lnTo>
                  <a:lnTo>
                    <a:pt x="47091" y="38392"/>
                  </a:lnTo>
                  <a:lnTo>
                    <a:pt x="47091" y="30632"/>
                  </a:lnTo>
                  <a:close/>
                </a:path>
                <a:path w="166370" h="73025">
                  <a:moveTo>
                    <a:pt x="47091" y="20561"/>
                  </a:moveTo>
                  <a:lnTo>
                    <a:pt x="39331" y="20561"/>
                  </a:lnTo>
                  <a:lnTo>
                    <a:pt x="39331" y="28346"/>
                  </a:lnTo>
                  <a:lnTo>
                    <a:pt x="47091" y="28346"/>
                  </a:lnTo>
                  <a:lnTo>
                    <a:pt x="47091" y="20561"/>
                  </a:lnTo>
                  <a:close/>
                </a:path>
                <a:path w="166370" h="73025">
                  <a:moveTo>
                    <a:pt x="47091" y="10045"/>
                  </a:moveTo>
                  <a:lnTo>
                    <a:pt x="39331" y="10515"/>
                  </a:lnTo>
                  <a:lnTo>
                    <a:pt x="39331" y="18275"/>
                  </a:lnTo>
                  <a:lnTo>
                    <a:pt x="47091" y="17830"/>
                  </a:lnTo>
                  <a:lnTo>
                    <a:pt x="47091" y="10045"/>
                  </a:lnTo>
                  <a:close/>
                </a:path>
                <a:path w="166370" h="73025">
                  <a:moveTo>
                    <a:pt x="56705" y="60794"/>
                  </a:moveTo>
                  <a:lnTo>
                    <a:pt x="49390" y="61264"/>
                  </a:lnTo>
                  <a:lnTo>
                    <a:pt x="49390" y="69024"/>
                  </a:lnTo>
                  <a:lnTo>
                    <a:pt x="56705" y="68580"/>
                  </a:lnTo>
                  <a:lnTo>
                    <a:pt x="56705" y="60794"/>
                  </a:lnTo>
                  <a:close/>
                </a:path>
                <a:path w="166370" h="73025">
                  <a:moveTo>
                    <a:pt x="56705" y="50279"/>
                  </a:moveTo>
                  <a:lnTo>
                    <a:pt x="49390" y="51193"/>
                  </a:lnTo>
                  <a:lnTo>
                    <a:pt x="49390" y="58978"/>
                  </a:lnTo>
                  <a:lnTo>
                    <a:pt x="56705" y="58064"/>
                  </a:lnTo>
                  <a:lnTo>
                    <a:pt x="56705" y="50279"/>
                  </a:lnTo>
                  <a:close/>
                </a:path>
                <a:path w="166370" h="73025">
                  <a:moveTo>
                    <a:pt x="56705" y="40233"/>
                  </a:moveTo>
                  <a:lnTo>
                    <a:pt x="49390" y="40678"/>
                  </a:lnTo>
                  <a:lnTo>
                    <a:pt x="49390" y="48463"/>
                  </a:lnTo>
                  <a:lnTo>
                    <a:pt x="56705" y="47993"/>
                  </a:lnTo>
                  <a:lnTo>
                    <a:pt x="56705" y="40233"/>
                  </a:lnTo>
                  <a:close/>
                </a:path>
                <a:path w="166370" h="73025">
                  <a:moveTo>
                    <a:pt x="56705" y="29718"/>
                  </a:moveTo>
                  <a:lnTo>
                    <a:pt x="49390" y="30632"/>
                  </a:lnTo>
                  <a:lnTo>
                    <a:pt x="49390" y="38392"/>
                  </a:lnTo>
                  <a:lnTo>
                    <a:pt x="56705" y="37477"/>
                  </a:lnTo>
                  <a:lnTo>
                    <a:pt x="56705" y="29718"/>
                  </a:lnTo>
                  <a:close/>
                </a:path>
                <a:path w="166370" h="73025">
                  <a:moveTo>
                    <a:pt x="56705" y="19646"/>
                  </a:moveTo>
                  <a:lnTo>
                    <a:pt x="49390" y="20116"/>
                  </a:lnTo>
                  <a:lnTo>
                    <a:pt x="49390" y="27876"/>
                  </a:lnTo>
                  <a:lnTo>
                    <a:pt x="56705" y="27432"/>
                  </a:lnTo>
                  <a:lnTo>
                    <a:pt x="56705" y="19646"/>
                  </a:lnTo>
                  <a:close/>
                </a:path>
                <a:path w="166370" h="73025">
                  <a:moveTo>
                    <a:pt x="56705" y="9144"/>
                  </a:moveTo>
                  <a:lnTo>
                    <a:pt x="49390" y="10045"/>
                  </a:lnTo>
                  <a:lnTo>
                    <a:pt x="49390" y="17830"/>
                  </a:lnTo>
                  <a:lnTo>
                    <a:pt x="56705" y="16916"/>
                  </a:lnTo>
                  <a:lnTo>
                    <a:pt x="56705" y="9144"/>
                  </a:lnTo>
                  <a:close/>
                </a:path>
                <a:path w="166370" h="73025">
                  <a:moveTo>
                    <a:pt x="66763" y="59893"/>
                  </a:moveTo>
                  <a:lnTo>
                    <a:pt x="59448" y="60350"/>
                  </a:lnTo>
                  <a:lnTo>
                    <a:pt x="59448" y="68580"/>
                  </a:lnTo>
                  <a:lnTo>
                    <a:pt x="66763" y="67665"/>
                  </a:lnTo>
                  <a:lnTo>
                    <a:pt x="66763" y="59893"/>
                  </a:lnTo>
                  <a:close/>
                </a:path>
                <a:path w="166370" h="73025">
                  <a:moveTo>
                    <a:pt x="66763" y="49377"/>
                  </a:moveTo>
                  <a:lnTo>
                    <a:pt x="59448" y="50279"/>
                  </a:lnTo>
                  <a:lnTo>
                    <a:pt x="59448" y="58064"/>
                  </a:lnTo>
                  <a:lnTo>
                    <a:pt x="66763" y="57594"/>
                  </a:lnTo>
                  <a:lnTo>
                    <a:pt x="66763" y="49377"/>
                  </a:lnTo>
                  <a:close/>
                </a:path>
                <a:path w="166370" h="73025">
                  <a:moveTo>
                    <a:pt x="66763" y="39319"/>
                  </a:moveTo>
                  <a:lnTo>
                    <a:pt x="59448" y="39763"/>
                  </a:lnTo>
                  <a:lnTo>
                    <a:pt x="59448" y="47548"/>
                  </a:lnTo>
                  <a:lnTo>
                    <a:pt x="66763" y="47078"/>
                  </a:lnTo>
                  <a:lnTo>
                    <a:pt x="66763" y="39319"/>
                  </a:lnTo>
                  <a:close/>
                </a:path>
                <a:path w="166370" h="73025">
                  <a:moveTo>
                    <a:pt x="66763" y="28803"/>
                  </a:moveTo>
                  <a:lnTo>
                    <a:pt x="59448" y="29718"/>
                  </a:lnTo>
                  <a:lnTo>
                    <a:pt x="59448" y="37477"/>
                  </a:lnTo>
                  <a:lnTo>
                    <a:pt x="66763" y="36563"/>
                  </a:lnTo>
                  <a:lnTo>
                    <a:pt x="66763" y="28803"/>
                  </a:lnTo>
                  <a:close/>
                </a:path>
                <a:path w="166370" h="73025">
                  <a:moveTo>
                    <a:pt x="66763" y="18757"/>
                  </a:moveTo>
                  <a:lnTo>
                    <a:pt x="59448" y="19202"/>
                  </a:lnTo>
                  <a:lnTo>
                    <a:pt x="59448" y="26962"/>
                  </a:lnTo>
                  <a:lnTo>
                    <a:pt x="66763" y="26517"/>
                  </a:lnTo>
                  <a:lnTo>
                    <a:pt x="66763" y="18757"/>
                  </a:lnTo>
                  <a:close/>
                </a:path>
                <a:path w="166370" h="73025">
                  <a:moveTo>
                    <a:pt x="66763" y="8242"/>
                  </a:moveTo>
                  <a:lnTo>
                    <a:pt x="59448" y="9144"/>
                  </a:lnTo>
                  <a:lnTo>
                    <a:pt x="59448" y="16916"/>
                  </a:lnTo>
                  <a:lnTo>
                    <a:pt x="66763" y="16002"/>
                  </a:lnTo>
                  <a:lnTo>
                    <a:pt x="66763" y="8242"/>
                  </a:lnTo>
                  <a:close/>
                </a:path>
                <a:path w="166370" h="73025">
                  <a:moveTo>
                    <a:pt x="76809" y="59436"/>
                  </a:moveTo>
                  <a:lnTo>
                    <a:pt x="69507" y="59893"/>
                  </a:lnTo>
                  <a:lnTo>
                    <a:pt x="69507" y="67665"/>
                  </a:lnTo>
                  <a:lnTo>
                    <a:pt x="76809" y="67195"/>
                  </a:lnTo>
                  <a:lnTo>
                    <a:pt x="76809" y="59436"/>
                  </a:lnTo>
                  <a:close/>
                </a:path>
                <a:path w="166370" h="73025">
                  <a:moveTo>
                    <a:pt x="76809" y="49364"/>
                  </a:moveTo>
                  <a:lnTo>
                    <a:pt x="69507" y="49364"/>
                  </a:lnTo>
                  <a:lnTo>
                    <a:pt x="69507" y="57150"/>
                  </a:lnTo>
                  <a:lnTo>
                    <a:pt x="76809" y="57150"/>
                  </a:lnTo>
                  <a:lnTo>
                    <a:pt x="76809" y="49364"/>
                  </a:lnTo>
                  <a:close/>
                </a:path>
                <a:path w="166370" h="73025">
                  <a:moveTo>
                    <a:pt x="76809" y="38874"/>
                  </a:moveTo>
                  <a:lnTo>
                    <a:pt x="69507" y="38874"/>
                  </a:lnTo>
                  <a:lnTo>
                    <a:pt x="69507" y="47078"/>
                  </a:lnTo>
                  <a:lnTo>
                    <a:pt x="76809" y="46634"/>
                  </a:lnTo>
                  <a:lnTo>
                    <a:pt x="76809" y="38874"/>
                  </a:lnTo>
                  <a:close/>
                </a:path>
                <a:path w="166370" h="73025">
                  <a:moveTo>
                    <a:pt x="76809" y="28359"/>
                  </a:moveTo>
                  <a:lnTo>
                    <a:pt x="69507" y="28803"/>
                  </a:lnTo>
                  <a:lnTo>
                    <a:pt x="69507" y="36563"/>
                  </a:lnTo>
                  <a:lnTo>
                    <a:pt x="76809" y="36118"/>
                  </a:lnTo>
                  <a:lnTo>
                    <a:pt x="76809" y="28359"/>
                  </a:lnTo>
                  <a:close/>
                </a:path>
                <a:path w="166370" h="73025">
                  <a:moveTo>
                    <a:pt x="76809" y="17843"/>
                  </a:moveTo>
                  <a:lnTo>
                    <a:pt x="69507" y="18288"/>
                  </a:lnTo>
                  <a:lnTo>
                    <a:pt x="69507" y="26060"/>
                  </a:lnTo>
                  <a:lnTo>
                    <a:pt x="76809" y="25603"/>
                  </a:lnTo>
                  <a:lnTo>
                    <a:pt x="76809" y="17843"/>
                  </a:lnTo>
                  <a:close/>
                </a:path>
                <a:path w="166370" h="73025">
                  <a:moveTo>
                    <a:pt x="76809" y="7327"/>
                  </a:moveTo>
                  <a:lnTo>
                    <a:pt x="69507" y="8242"/>
                  </a:lnTo>
                  <a:lnTo>
                    <a:pt x="69507" y="16002"/>
                  </a:lnTo>
                  <a:lnTo>
                    <a:pt x="76809" y="15544"/>
                  </a:lnTo>
                  <a:lnTo>
                    <a:pt x="76809" y="7327"/>
                  </a:lnTo>
                  <a:close/>
                </a:path>
                <a:path w="166370" h="73025">
                  <a:moveTo>
                    <a:pt x="93738" y="16446"/>
                  </a:moveTo>
                  <a:lnTo>
                    <a:pt x="86423" y="17360"/>
                  </a:lnTo>
                  <a:lnTo>
                    <a:pt x="86423" y="25146"/>
                  </a:lnTo>
                  <a:lnTo>
                    <a:pt x="93738" y="24231"/>
                  </a:lnTo>
                  <a:lnTo>
                    <a:pt x="93738" y="16446"/>
                  </a:lnTo>
                  <a:close/>
                </a:path>
                <a:path w="166370" h="73025">
                  <a:moveTo>
                    <a:pt x="93738" y="5943"/>
                  </a:moveTo>
                  <a:lnTo>
                    <a:pt x="86423" y="6845"/>
                  </a:lnTo>
                  <a:lnTo>
                    <a:pt x="86423" y="14630"/>
                  </a:lnTo>
                  <a:lnTo>
                    <a:pt x="93738" y="14160"/>
                  </a:lnTo>
                  <a:lnTo>
                    <a:pt x="93738" y="5943"/>
                  </a:lnTo>
                  <a:close/>
                </a:path>
                <a:path w="166370" h="73025">
                  <a:moveTo>
                    <a:pt x="104241" y="15544"/>
                  </a:moveTo>
                  <a:lnTo>
                    <a:pt x="96481" y="16446"/>
                  </a:lnTo>
                  <a:lnTo>
                    <a:pt x="96481" y="24231"/>
                  </a:lnTo>
                  <a:lnTo>
                    <a:pt x="104241" y="23317"/>
                  </a:lnTo>
                  <a:lnTo>
                    <a:pt x="104241" y="15544"/>
                  </a:lnTo>
                  <a:close/>
                </a:path>
                <a:path w="166370" h="73025">
                  <a:moveTo>
                    <a:pt x="104241" y="5041"/>
                  </a:moveTo>
                  <a:lnTo>
                    <a:pt x="96481" y="5943"/>
                  </a:lnTo>
                  <a:lnTo>
                    <a:pt x="96481" y="13716"/>
                  </a:lnTo>
                  <a:lnTo>
                    <a:pt x="104241" y="12801"/>
                  </a:lnTo>
                  <a:lnTo>
                    <a:pt x="104241" y="5041"/>
                  </a:lnTo>
                  <a:close/>
                </a:path>
                <a:path w="166370" h="73025">
                  <a:moveTo>
                    <a:pt x="114300" y="15087"/>
                  </a:moveTo>
                  <a:lnTo>
                    <a:pt x="106540" y="15544"/>
                  </a:lnTo>
                  <a:lnTo>
                    <a:pt x="106540" y="23317"/>
                  </a:lnTo>
                  <a:lnTo>
                    <a:pt x="114300" y="22860"/>
                  </a:lnTo>
                  <a:lnTo>
                    <a:pt x="114300" y="15087"/>
                  </a:lnTo>
                  <a:close/>
                </a:path>
                <a:path w="166370" h="73025">
                  <a:moveTo>
                    <a:pt x="114300" y="4572"/>
                  </a:moveTo>
                  <a:lnTo>
                    <a:pt x="106540" y="5041"/>
                  </a:lnTo>
                  <a:lnTo>
                    <a:pt x="106540" y="12801"/>
                  </a:lnTo>
                  <a:lnTo>
                    <a:pt x="114300" y="12344"/>
                  </a:lnTo>
                  <a:lnTo>
                    <a:pt x="114300" y="4572"/>
                  </a:lnTo>
                  <a:close/>
                </a:path>
                <a:path w="166370" h="73025">
                  <a:moveTo>
                    <a:pt x="124358" y="14160"/>
                  </a:moveTo>
                  <a:lnTo>
                    <a:pt x="116598" y="14630"/>
                  </a:lnTo>
                  <a:lnTo>
                    <a:pt x="116598" y="22847"/>
                  </a:lnTo>
                  <a:lnTo>
                    <a:pt x="124358" y="21945"/>
                  </a:lnTo>
                  <a:lnTo>
                    <a:pt x="124358" y="14160"/>
                  </a:lnTo>
                  <a:close/>
                </a:path>
                <a:path w="166370" h="73025">
                  <a:moveTo>
                    <a:pt x="124358" y="3644"/>
                  </a:moveTo>
                  <a:lnTo>
                    <a:pt x="116598" y="4559"/>
                  </a:lnTo>
                  <a:lnTo>
                    <a:pt x="116598" y="12331"/>
                  </a:lnTo>
                  <a:lnTo>
                    <a:pt x="124358" y="11430"/>
                  </a:lnTo>
                  <a:lnTo>
                    <a:pt x="124358" y="3644"/>
                  </a:lnTo>
                  <a:close/>
                </a:path>
                <a:path w="166370" h="73025">
                  <a:moveTo>
                    <a:pt x="134874" y="13246"/>
                  </a:moveTo>
                  <a:lnTo>
                    <a:pt x="127114" y="13716"/>
                  </a:lnTo>
                  <a:lnTo>
                    <a:pt x="127114" y="21945"/>
                  </a:lnTo>
                  <a:lnTo>
                    <a:pt x="134874" y="21031"/>
                  </a:lnTo>
                  <a:lnTo>
                    <a:pt x="134874" y="13246"/>
                  </a:lnTo>
                  <a:close/>
                </a:path>
                <a:path w="166370" h="73025">
                  <a:moveTo>
                    <a:pt x="134874" y="2743"/>
                  </a:moveTo>
                  <a:lnTo>
                    <a:pt x="127114" y="3200"/>
                  </a:lnTo>
                  <a:lnTo>
                    <a:pt x="127114" y="11430"/>
                  </a:lnTo>
                  <a:lnTo>
                    <a:pt x="134874" y="10515"/>
                  </a:lnTo>
                  <a:lnTo>
                    <a:pt x="134874" y="2743"/>
                  </a:lnTo>
                  <a:close/>
                </a:path>
                <a:path w="166370" h="73025">
                  <a:moveTo>
                    <a:pt x="144932" y="12344"/>
                  </a:moveTo>
                  <a:lnTo>
                    <a:pt x="137172" y="12801"/>
                  </a:lnTo>
                  <a:lnTo>
                    <a:pt x="137172" y="20561"/>
                  </a:lnTo>
                  <a:lnTo>
                    <a:pt x="144932" y="20561"/>
                  </a:lnTo>
                  <a:lnTo>
                    <a:pt x="144932" y="12344"/>
                  </a:lnTo>
                  <a:close/>
                </a:path>
                <a:path w="166370" h="73025">
                  <a:moveTo>
                    <a:pt x="144932" y="2286"/>
                  </a:moveTo>
                  <a:lnTo>
                    <a:pt x="137172" y="2286"/>
                  </a:lnTo>
                  <a:lnTo>
                    <a:pt x="137172" y="10515"/>
                  </a:lnTo>
                  <a:lnTo>
                    <a:pt x="144932" y="10045"/>
                  </a:lnTo>
                  <a:lnTo>
                    <a:pt x="144932" y="2286"/>
                  </a:lnTo>
                  <a:close/>
                </a:path>
                <a:path w="166370" h="73025">
                  <a:moveTo>
                    <a:pt x="155448" y="11430"/>
                  </a:moveTo>
                  <a:lnTo>
                    <a:pt x="147688" y="12344"/>
                  </a:lnTo>
                  <a:lnTo>
                    <a:pt x="147688" y="20116"/>
                  </a:lnTo>
                  <a:lnTo>
                    <a:pt x="155448" y="19646"/>
                  </a:lnTo>
                  <a:lnTo>
                    <a:pt x="155448" y="11430"/>
                  </a:lnTo>
                  <a:close/>
                </a:path>
                <a:path w="166370" h="73025">
                  <a:moveTo>
                    <a:pt x="155448" y="927"/>
                  </a:moveTo>
                  <a:lnTo>
                    <a:pt x="147688" y="1841"/>
                  </a:lnTo>
                  <a:lnTo>
                    <a:pt x="147688" y="9601"/>
                  </a:lnTo>
                  <a:lnTo>
                    <a:pt x="155448" y="9144"/>
                  </a:lnTo>
                  <a:lnTo>
                    <a:pt x="155448" y="927"/>
                  </a:lnTo>
                  <a:close/>
                </a:path>
                <a:path w="166370" h="73025">
                  <a:moveTo>
                    <a:pt x="165963" y="0"/>
                  </a:moveTo>
                  <a:lnTo>
                    <a:pt x="157746" y="914"/>
                  </a:lnTo>
                  <a:lnTo>
                    <a:pt x="157746" y="8674"/>
                  </a:lnTo>
                  <a:lnTo>
                    <a:pt x="165963" y="8229"/>
                  </a:lnTo>
                  <a:lnTo>
                    <a:pt x="165963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274959" y="4440440"/>
              <a:ext cx="80010" cy="67310"/>
            </a:xfrm>
            <a:custGeom>
              <a:avLst/>
              <a:gdLst/>
              <a:ahLst/>
              <a:cxnLst/>
              <a:rect l="l" t="t" r="r" b="b"/>
              <a:pathLst>
                <a:path w="80010" h="67310">
                  <a:moveTo>
                    <a:pt x="7315" y="58077"/>
                  </a:moveTo>
                  <a:lnTo>
                    <a:pt x="0" y="58521"/>
                  </a:lnTo>
                  <a:lnTo>
                    <a:pt x="0" y="66751"/>
                  </a:lnTo>
                  <a:lnTo>
                    <a:pt x="7315" y="65836"/>
                  </a:lnTo>
                  <a:lnTo>
                    <a:pt x="7315" y="58077"/>
                  </a:lnTo>
                  <a:close/>
                </a:path>
                <a:path w="80010" h="67310">
                  <a:moveTo>
                    <a:pt x="7315" y="47548"/>
                  </a:moveTo>
                  <a:lnTo>
                    <a:pt x="0" y="48463"/>
                  </a:lnTo>
                  <a:lnTo>
                    <a:pt x="0" y="56222"/>
                  </a:lnTo>
                  <a:lnTo>
                    <a:pt x="7315" y="55308"/>
                  </a:lnTo>
                  <a:lnTo>
                    <a:pt x="7315" y="47548"/>
                  </a:lnTo>
                  <a:close/>
                </a:path>
                <a:path w="80010" h="67310">
                  <a:moveTo>
                    <a:pt x="7315" y="37477"/>
                  </a:moveTo>
                  <a:lnTo>
                    <a:pt x="0" y="37947"/>
                  </a:lnTo>
                  <a:lnTo>
                    <a:pt x="0" y="45707"/>
                  </a:lnTo>
                  <a:lnTo>
                    <a:pt x="7315" y="45262"/>
                  </a:lnTo>
                  <a:lnTo>
                    <a:pt x="7315" y="37477"/>
                  </a:lnTo>
                  <a:close/>
                </a:path>
                <a:path w="80010" h="67310">
                  <a:moveTo>
                    <a:pt x="7315" y="26962"/>
                  </a:moveTo>
                  <a:lnTo>
                    <a:pt x="0" y="27432"/>
                  </a:lnTo>
                  <a:lnTo>
                    <a:pt x="0" y="35661"/>
                  </a:lnTo>
                  <a:lnTo>
                    <a:pt x="7315" y="34747"/>
                  </a:lnTo>
                  <a:lnTo>
                    <a:pt x="7315" y="26962"/>
                  </a:lnTo>
                  <a:close/>
                </a:path>
                <a:path w="80010" h="67310">
                  <a:moveTo>
                    <a:pt x="7315" y="16446"/>
                  </a:moveTo>
                  <a:lnTo>
                    <a:pt x="0" y="17360"/>
                  </a:lnTo>
                  <a:lnTo>
                    <a:pt x="0" y="25146"/>
                  </a:lnTo>
                  <a:lnTo>
                    <a:pt x="7315" y="24231"/>
                  </a:lnTo>
                  <a:lnTo>
                    <a:pt x="7315" y="16446"/>
                  </a:lnTo>
                  <a:close/>
                </a:path>
                <a:path w="80010" h="67310">
                  <a:moveTo>
                    <a:pt x="7315" y="5943"/>
                  </a:moveTo>
                  <a:lnTo>
                    <a:pt x="0" y="6845"/>
                  </a:lnTo>
                  <a:lnTo>
                    <a:pt x="0" y="14630"/>
                  </a:lnTo>
                  <a:lnTo>
                    <a:pt x="7315" y="14160"/>
                  </a:lnTo>
                  <a:lnTo>
                    <a:pt x="7315" y="5943"/>
                  </a:lnTo>
                  <a:close/>
                </a:path>
                <a:path w="80010" h="67310">
                  <a:moveTo>
                    <a:pt x="17818" y="57150"/>
                  </a:moveTo>
                  <a:lnTo>
                    <a:pt x="10058" y="57594"/>
                  </a:lnTo>
                  <a:lnTo>
                    <a:pt x="10058" y="65824"/>
                  </a:lnTo>
                  <a:lnTo>
                    <a:pt x="17818" y="64909"/>
                  </a:lnTo>
                  <a:lnTo>
                    <a:pt x="17818" y="57150"/>
                  </a:lnTo>
                  <a:close/>
                </a:path>
                <a:path w="80010" h="67310">
                  <a:moveTo>
                    <a:pt x="17818" y="46634"/>
                  </a:moveTo>
                  <a:lnTo>
                    <a:pt x="10058" y="47548"/>
                  </a:lnTo>
                  <a:lnTo>
                    <a:pt x="10058" y="55308"/>
                  </a:lnTo>
                  <a:lnTo>
                    <a:pt x="17818" y="54864"/>
                  </a:lnTo>
                  <a:lnTo>
                    <a:pt x="17818" y="46634"/>
                  </a:lnTo>
                  <a:close/>
                </a:path>
                <a:path w="80010" h="67310">
                  <a:moveTo>
                    <a:pt x="17818" y="36563"/>
                  </a:moveTo>
                  <a:lnTo>
                    <a:pt x="10058" y="37033"/>
                  </a:lnTo>
                  <a:lnTo>
                    <a:pt x="10058" y="44792"/>
                  </a:lnTo>
                  <a:lnTo>
                    <a:pt x="17818" y="44348"/>
                  </a:lnTo>
                  <a:lnTo>
                    <a:pt x="17818" y="36563"/>
                  </a:lnTo>
                  <a:close/>
                </a:path>
                <a:path w="80010" h="67310">
                  <a:moveTo>
                    <a:pt x="17818" y="26060"/>
                  </a:moveTo>
                  <a:lnTo>
                    <a:pt x="10058" y="26517"/>
                  </a:lnTo>
                  <a:lnTo>
                    <a:pt x="10058" y="34747"/>
                  </a:lnTo>
                  <a:lnTo>
                    <a:pt x="17818" y="33832"/>
                  </a:lnTo>
                  <a:lnTo>
                    <a:pt x="17818" y="26060"/>
                  </a:lnTo>
                  <a:close/>
                </a:path>
                <a:path w="80010" h="67310">
                  <a:moveTo>
                    <a:pt x="17818" y="15544"/>
                  </a:moveTo>
                  <a:lnTo>
                    <a:pt x="10058" y="16446"/>
                  </a:lnTo>
                  <a:lnTo>
                    <a:pt x="10058" y="24231"/>
                  </a:lnTo>
                  <a:lnTo>
                    <a:pt x="17818" y="23317"/>
                  </a:lnTo>
                  <a:lnTo>
                    <a:pt x="17818" y="15544"/>
                  </a:lnTo>
                  <a:close/>
                </a:path>
                <a:path w="80010" h="67310">
                  <a:moveTo>
                    <a:pt x="17818" y="5041"/>
                  </a:moveTo>
                  <a:lnTo>
                    <a:pt x="10058" y="5943"/>
                  </a:lnTo>
                  <a:lnTo>
                    <a:pt x="10058" y="13716"/>
                  </a:lnTo>
                  <a:lnTo>
                    <a:pt x="17818" y="12801"/>
                  </a:lnTo>
                  <a:lnTo>
                    <a:pt x="17818" y="5041"/>
                  </a:lnTo>
                  <a:close/>
                </a:path>
                <a:path w="80010" h="67310">
                  <a:moveTo>
                    <a:pt x="27876" y="56680"/>
                  </a:moveTo>
                  <a:lnTo>
                    <a:pt x="20116" y="57150"/>
                  </a:lnTo>
                  <a:lnTo>
                    <a:pt x="20116" y="64909"/>
                  </a:lnTo>
                  <a:lnTo>
                    <a:pt x="27876" y="64465"/>
                  </a:lnTo>
                  <a:lnTo>
                    <a:pt x="27876" y="56680"/>
                  </a:lnTo>
                  <a:close/>
                </a:path>
                <a:path w="80010" h="67310">
                  <a:moveTo>
                    <a:pt x="27876" y="46177"/>
                  </a:moveTo>
                  <a:lnTo>
                    <a:pt x="20116" y="46634"/>
                  </a:lnTo>
                  <a:lnTo>
                    <a:pt x="20116" y="54394"/>
                  </a:lnTo>
                  <a:lnTo>
                    <a:pt x="27876" y="54394"/>
                  </a:lnTo>
                  <a:lnTo>
                    <a:pt x="27876" y="46177"/>
                  </a:lnTo>
                  <a:close/>
                </a:path>
                <a:path w="80010" h="67310">
                  <a:moveTo>
                    <a:pt x="27876" y="36106"/>
                  </a:moveTo>
                  <a:lnTo>
                    <a:pt x="20116" y="36106"/>
                  </a:lnTo>
                  <a:lnTo>
                    <a:pt x="20116" y="43865"/>
                  </a:lnTo>
                  <a:lnTo>
                    <a:pt x="27876" y="43865"/>
                  </a:lnTo>
                  <a:lnTo>
                    <a:pt x="27876" y="36106"/>
                  </a:lnTo>
                  <a:close/>
                </a:path>
                <a:path w="80010" h="67310">
                  <a:moveTo>
                    <a:pt x="27876" y="25603"/>
                  </a:moveTo>
                  <a:lnTo>
                    <a:pt x="20116" y="25603"/>
                  </a:lnTo>
                  <a:lnTo>
                    <a:pt x="20116" y="33832"/>
                  </a:lnTo>
                  <a:lnTo>
                    <a:pt x="27876" y="33362"/>
                  </a:lnTo>
                  <a:lnTo>
                    <a:pt x="27876" y="25603"/>
                  </a:lnTo>
                  <a:close/>
                </a:path>
                <a:path w="80010" h="67310">
                  <a:moveTo>
                    <a:pt x="27876" y="15087"/>
                  </a:moveTo>
                  <a:lnTo>
                    <a:pt x="20116" y="15544"/>
                  </a:lnTo>
                  <a:lnTo>
                    <a:pt x="20116" y="23317"/>
                  </a:lnTo>
                  <a:lnTo>
                    <a:pt x="27876" y="22860"/>
                  </a:lnTo>
                  <a:lnTo>
                    <a:pt x="27876" y="15087"/>
                  </a:lnTo>
                  <a:close/>
                </a:path>
                <a:path w="80010" h="67310">
                  <a:moveTo>
                    <a:pt x="27876" y="4572"/>
                  </a:moveTo>
                  <a:lnTo>
                    <a:pt x="20116" y="5041"/>
                  </a:lnTo>
                  <a:lnTo>
                    <a:pt x="20116" y="12801"/>
                  </a:lnTo>
                  <a:lnTo>
                    <a:pt x="27876" y="12344"/>
                  </a:lnTo>
                  <a:lnTo>
                    <a:pt x="27876" y="4572"/>
                  </a:lnTo>
                  <a:close/>
                </a:path>
                <a:path w="80010" h="67310">
                  <a:moveTo>
                    <a:pt x="37934" y="55778"/>
                  </a:moveTo>
                  <a:lnTo>
                    <a:pt x="30175" y="56680"/>
                  </a:lnTo>
                  <a:lnTo>
                    <a:pt x="30175" y="64465"/>
                  </a:lnTo>
                  <a:lnTo>
                    <a:pt x="37934" y="63995"/>
                  </a:lnTo>
                  <a:lnTo>
                    <a:pt x="37934" y="55778"/>
                  </a:lnTo>
                  <a:close/>
                </a:path>
                <a:path w="80010" h="67310">
                  <a:moveTo>
                    <a:pt x="37934" y="45275"/>
                  </a:moveTo>
                  <a:lnTo>
                    <a:pt x="30175" y="46177"/>
                  </a:lnTo>
                  <a:lnTo>
                    <a:pt x="30175" y="53949"/>
                  </a:lnTo>
                  <a:lnTo>
                    <a:pt x="37934" y="53479"/>
                  </a:lnTo>
                  <a:lnTo>
                    <a:pt x="37934" y="45275"/>
                  </a:lnTo>
                  <a:close/>
                </a:path>
                <a:path w="80010" h="67310">
                  <a:moveTo>
                    <a:pt x="37934" y="34759"/>
                  </a:moveTo>
                  <a:lnTo>
                    <a:pt x="30175" y="35674"/>
                  </a:lnTo>
                  <a:lnTo>
                    <a:pt x="30175" y="43434"/>
                  </a:lnTo>
                  <a:lnTo>
                    <a:pt x="37934" y="42976"/>
                  </a:lnTo>
                  <a:lnTo>
                    <a:pt x="37934" y="34759"/>
                  </a:lnTo>
                  <a:close/>
                </a:path>
                <a:path w="80010" h="67310">
                  <a:moveTo>
                    <a:pt x="37934" y="24688"/>
                  </a:moveTo>
                  <a:lnTo>
                    <a:pt x="30175" y="25158"/>
                  </a:lnTo>
                  <a:lnTo>
                    <a:pt x="30175" y="32918"/>
                  </a:lnTo>
                  <a:lnTo>
                    <a:pt x="37934" y="32461"/>
                  </a:lnTo>
                  <a:lnTo>
                    <a:pt x="37934" y="24688"/>
                  </a:lnTo>
                  <a:close/>
                </a:path>
                <a:path w="80010" h="67310">
                  <a:moveTo>
                    <a:pt x="37934" y="14160"/>
                  </a:moveTo>
                  <a:lnTo>
                    <a:pt x="30175" y="14630"/>
                  </a:lnTo>
                  <a:lnTo>
                    <a:pt x="30175" y="22847"/>
                  </a:lnTo>
                  <a:lnTo>
                    <a:pt x="37934" y="21945"/>
                  </a:lnTo>
                  <a:lnTo>
                    <a:pt x="37934" y="14160"/>
                  </a:lnTo>
                  <a:close/>
                </a:path>
                <a:path w="80010" h="67310">
                  <a:moveTo>
                    <a:pt x="37934" y="3644"/>
                  </a:moveTo>
                  <a:lnTo>
                    <a:pt x="30175" y="4559"/>
                  </a:lnTo>
                  <a:lnTo>
                    <a:pt x="30175" y="12331"/>
                  </a:lnTo>
                  <a:lnTo>
                    <a:pt x="37934" y="11430"/>
                  </a:lnTo>
                  <a:lnTo>
                    <a:pt x="37934" y="3644"/>
                  </a:lnTo>
                  <a:close/>
                </a:path>
                <a:path w="80010" h="67310">
                  <a:moveTo>
                    <a:pt x="48450" y="54876"/>
                  </a:moveTo>
                  <a:lnTo>
                    <a:pt x="40690" y="55791"/>
                  </a:lnTo>
                  <a:lnTo>
                    <a:pt x="40690" y="63550"/>
                  </a:lnTo>
                  <a:lnTo>
                    <a:pt x="48450" y="63093"/>
                  </a:lnTo>
                  <a:lnTo>
                    <a:pt x="48450" y="54876"/>
                  </a:lnTo>
                  <a:close/>
                </a:path>
                <a:path w="80010" h="67310">
                  <a:moveTo>
                    <a:pt x="48450" y="44361"/>
                  </a:moveTo>
                  <a:lnTo>
                    <a:pt x="40690" y="45275"/>
                  </a:lnTo>
                  <a:lnTo>
                    <a:pt x="40690" y="53035"/>
                  </a:lnTo>
                  <a:lnTo>
                    <a:pt x="48450" y="52578"/>
                  </a:lnTo>
                  <a:lnTo>
                    <a:pt x="48450" y="44361"/>
                  </a:lnTo>
                  <a:close/>
                </a:path>
                <a:path w="80010" h="67310">
                  <a:moveTo>
                    <a:pt x="48450" y="33832"/>
                  </a:moveTo>
                  <a:lnTo>
                    <a:pt x="40690" y="34747"/>
                  </a:lnTo>
                  <a:lnTo>
                    <a:pt x="40690" y="42506"/>
                  </a:lnTo>
                  <a:lnTo>
                    <a:pt x="48450" y="42062"/>
                  </a:lnTo>
                  <a:lnTo>
                    <a:pt x="48450" y="33832"/>
                  </a:lnTo>
                  <a:close/>
                </a:path>
                <a:path w="80010" h="67310">
                  <a:moveTo>
                    <a:pt x="48450" y="23761"/>
                  </a:moveTo>
                  <a:lnTo>
                    <a:pt x="40690" y="24231"/>
                  </a:lnTo>
                  <a:lnTo>
                    <a:pt x="40690" y="31991"/>
                  </a:lnTo>
                  <a:lnTo>
                    <a:pt x="48450" y="31546"/>
                  </a:lnTo>
                  <a:lnTo>
                    <a:pt x="48450" y="23761"/>
                  </a:lnTo>
                  <a:close/>
                </a:path>
                <a:path w="80010" h="67310">
                  <a:moveTo>
                    <a:pt x="48450" y="13246"/>
                  </a:moveTo>
                  <a:lnTo>
                    <a:pt x="40690" y="13716"/>
                  </a:lnTo>
                  <a:lnTo>
                    <a:pt x="40690" y="21945"/>
                  </a:lnTo>
                  <a:lnTo>
                    <a:pt x="48450" y="21031"/>
                  </a:lnTo>
                  <a:lnTo>
                    <a:pt x="48450" y="13246"/>
                  </a:lnTo>
                  <a:close/>
                </a:path>
                <a:path w="80010" h="67310">
                  <a:moveTo>
                    <a:pt x="48450" y="2743"/>
                  </a:moveTo>
                  <a:lnTo>
                    <a:pt x="40690" y="3200"/>
                  </a:lnTo>
                  <a:lnTo>
                    <a:pt x="40690" y="11430"/>
                  </a:lnTo>
                  <a:lnTo>
                    <a:pt x="48450" y="10515"/>
                  </a:lnTo>
                  <a:lnTo>
                    <a:pt x="48450" y="2743"/>
                  </a:lnTo>
                  <a:close/>
                </a:path>
                <a:path w="80010" h="67310">
                  <a:moveTo>
                    <a:pt x="58508" y="54406"/>
                  </a:moveTo>
                  <a:lnTo>
                    <a:pt x="50749" y="54876"/>
                  </a:lnTo>
                  <a:lnTo>
                    <a:pt x="50749" y="62636"/>
                  </a:lnTo>
                  <a:lnTo>
                    <a:pt x="58508" y="62636"/>
                  </a:lnTo>
                  <a:lnTo>
                    <a:pt x="58508" y="54406"/>
                  </a:lnTo>
                  <a:close/>
                </a:path>
                <a:path w="80010" h="67310">
                  <a:moveTo>
                    <a:pt x="58508" y="43878"/>
                  </a:moveTo>
                  <a:lnTo>
                    <a:pt x="50749" y="44348"/>
                  </a:lnTo>
                  <a:lnTo>
                    <a:pt x="50749" y="52108"/>
                  </a:lnTo>
                  <a:lnTo>
                    <a:pt x="58508" y="52108"/>
                  </a:lnTo>
                  <a:lnTo>
                    <a:pt x="58508" y="43878"/>
                  </a:lnTo>
                  <a:close/>
                </a:path>
                <a:path w="80010" h="67310">
                  <a:moveTo>
                    <a:pt x="58508" y="33362"/>
                  </a:moveTo>
                  <a:lnTo>
                    <a:pt x="50749" y="33832"/>
                  </a:lnTo>
                  <a:lnTo>
                    <a:pt x="50749" y="41592"/>
                  </a:lnTo>
                  <a:lnTo>
                    <a:pt x="58508" y="41592"/>
                  </a:lnTo>
                  <a:lnTo>
                    <a:pt x="58508" y="33362"/>
                  </a:lnTo>
                  <a:close/>
                </a:path>
                <a:path w="80010" h="67310">
                  <a:moveTo>
                    <a:pt x="58508" y="22860"/>
                  </a:moveTo>
                  <a:lnTo>
                    <a:pt x="50749" y="23317"/>
                  </a:lnTo>
                  <a:lnTo>
                    <a:pt x="50749" y="31076"/>
                  </a:lnTo>
                  <a:lnTo>
                    <a:pt x="58508" y="31076"/>
                  </a:lnTo>
                  <a:lnTo>
                    <a:pt x="58508" y="22860"/>
                  </a:lnTo>
                  <a:close/>
                </a:path>
                <a:path w="80010" h="67310">
                  <a:moveTo>
                    <a:pt x="58508" y="12344"/>
                  </a:moveTo>
                  <a:lnTo>
                    <a:pt x="50749" y="12801"/>
                  </a:lnTo>
                  <a:lnTo>
                    <a:pt x="50749" y="20561"/>
                  </a:lnTo>
                  <a:lnTo>
                    <a:pt x="58508" y="20561"/>
                  </a:lnTo>
                  <a:lnTo>
                    <a:pt x="58508" y="12344"/>
                  </a:lnTo>
                  <a:close/>
                </a:path>
                <a:path w="80010" h="67310">
                  <a:moveTo>
                    <a:pt x="58508" y="2286"/>
                  </a:moveTo>
                  <a:lnTo>
                    <a:pt x="50749" y="2286"/>
                  </a:lnTo>
                  <a:lnTo>
                    <a:pt x="50749" y="10515"/>
                  </a:lnTo>
                  <a:lnTo>
                    <a:pt x="58508" y="10045"/>
                  </a:lnTo>
                  <a:lnTo>
                    <a:pt x="58508" y="2286"/>
                  </a:lnTo>
                  <a:close/>
                </a:path>
                <a:path w="80010" h="67310">
                  <a:moveTo>
                    <a:pt x="69024" y="53479"/>
                  </a:moveTo>
                  <a:lnTo>
                    <a:pt x="61264" y="54394"/>
                  </a:lnTo>
                  <a:lnTo>
                    <a:pt x="61264" y="62179"/>
                  </a:lnTo>
                  <a:lnTo>
                    <a:pt x="69024" y="61709"/>
                  </a:lnTo>
                  <a:lnTo>
                    <a:pt x="69024" y="53479"/>
                  </a:lnTo>
                  <a:close/>
                </a:path>
                <a:path w="80010" h="67310">
                  <a:moveTo>
                    <a:pt x="69024" y="42976"/>
                  </a:moveTo>
                  <a:lnTo>
                    <a:pt x="61264" y="43878"/>
                  </a:lnTo>
                  <a:lnTo>
                    <a:pt x="61264" y="51663"/>
                  </a:lnTo>
                  <a:lnTo>
                    <a:pt x="69024" y="51193"/>
                  </a:lnTo>
                  <a:lnTo>
                    <a:pt x="69024" y="42976"/>
                  </a:lnTo>
                  <a:close/>
                </a:path>
                <a:path w="80010" h="67310">
                  <a:moveTo>
                    <a:pt x="69024" y="32461"/>
                  </a:moveTo>
                  <a:lnTo>
                    <a:pt x="61264" y="33362"/>
                  </a:lnTo>
                  <a:lnTo>
                    <a:pt x="61264" y="41148"/>
                  </a:lnTo>
                  <a:lnTo>
                    <a:pt x="69024" y="40678"/>
                  </a:lnTo>
                  <a:lnTo>
                    <a:pt x="69024" y="32461"/>
                  </a:lnTo>
                  <a:close/>
                </a:path>
                <a:path w="80010" h="67310">
                  <a:moveTo>
                    <a:pt x="69024" y="21958"/>
                  </a:moveTo>
                  <a:lnTo>
                    <a:pt x="61264" y="22860"/>
                  </a:lnTo>
                  <a:lnTo>
                    <a:pt x="61264" y="30632"/>
                  </a:lnTo>
                  <a:lnTo>
                    <a:pt x="69024" y="30162"/>
                  </a:lnTo>
                  <a:lnTo>
                    <a:pt x="69024" y="21958"/>
                  </a:lnTo>
                  <a:close/>
                </a:path>
                <a:path w="80010" h="67310">
                  <a:moveTo>
                    <a:pt x="69024" y="11430"/>
                  </a:moveTo>
                  <a:lnTo>
                    <a:pt x="61264" y="12344"/>
                  </a:lnTo>
                  <a:lnTo>
                    <a:pt x="61264" y="20116"/>
                  </a:lnTo>
                  <a:lnTo>
                    <a:pt x="69024" y="19646"/>
                  </a:lnTo>
                  <a:lnTo>
                    <a:pt x="69024" y="11430"/>
                  </a:lnTo>
                  <a:close/>
                </a:path>
                <a:path w="80010" h="67310">
                  <a:moveTo>
                    <a:pt x="69024" y="927"/>
                  </a:moveTo>
                  <a:lnTo>
                    <a:pt x="61264" y="1841"/>
                  </a:lnTo>
                  <a:lnTo>
                    <a:pt x="61264" y="9601"/>
                  </a:lnTo>
                  <a:lnTo>
                    <a:pt x="69024" y="9144"/>
                  </a:lnTo>
                  <a:lnTo>
                    <a:pt x="69024" y="927"/>
                  </a:lnTo>
                  <a:close/>
                </a:path>
                <a:path w="80010" h="67310">
                  <a:moveTo>
                    <a:pt x="79540" y="53035"/>
                  </a:moveTo>
                  <a:lnTo>
                    <a:pt x="71323" y="53479"/>
                  </a:lnTo>
                  <a:lnTo>
                    <a:pt x="71323" y="61264"/>
                  </a:lnTo>
                  <a:lnTo>
                    <a:pt x="79540" y="60794"/>
                  </a:lnTo>
                  <a:lnTo>
                    <a:pt x="79540" y="53035"/>
                  </a:lnTo>
                  <a:close/>
                </a:path>
                <a:path w="80010" h="67310">
                  <a:moveTo>
                    <a:pt x="79540" y="42075"/>
                  </a:moveTo>
                  <a:lnTo>
                    <a:pt x="71323" y="42976"/>
                  </a:lnTo>
                  <a:lnTo>
                    <a:pt x="71323" y="50749"/>
                  </a:lnTo>
                  <a:lnTo>
                    <a:pt x="79540" y="50279"/>
                  </a:lnTo>
                  <a:lnTo>
                    <a:pt x="79540" y="42075"/>
                  </a:lnTo>
                  <a:close/>
                </a:path>
                <a:path w="80010" h="67310">
                  <a:moveTo>
                    <a:pt x="79540" y="31559"/>
                  </a:moveTo>
                  <a:lnTo>
                    <a:pt x="71323" y="32461"/>
                  </a:lnTo>
                  <a:lnTo>
                    <a:pt x="71323" y="40233"/>
                  </a:lnTo>
                  <a:lnTo>
                    <a:pt x="79540" y="39763"/>
                  </a:lnTo>
                  <a:lnTo>
                    <a:pt x="79540" y="31559"/>
                  </a:lnTo>
                  <a:close/>
                </a:path>
                <a:path w="80010" h="67310">
                  <a:moveTo>
                    <a:pt x="79540" y="21043"/>
                  </a:moveTo>
                  <a:lnTo>
                    <a:pt x="71323" y="21958"/>
                  </a:lnTo>
                  <a:lnTo>
                    <a:pt x="71323" y="29718"/>
                  </a:lnTo>
                  <a:lnTo>
                    <a:pt x="79540" y="29260"/>
                  </a:lnTo>
                  <a:lnTo>
                    <a:pt x="79540" y="21043"/>
                  </a:lnTo>
                  <a:close/>
                </a:path>
                <a:path w="80010" h="67310">
                  <a:moveTo>
                    <a:pt x="79540" y="10528"/>
                  </a:moveTo>
                  <a:lnTo>
                    <a:pt x="71323" y="11442"/>
                  </a:lnTo>
                  <a:lnTo>
                    <a:pt x="71323" y="19202"/>
                  </a:lnTo>
                  <a:lnTo>
                    <a:pt x="79540" y="18757"/>
                  </a:lnTo>
                  <a:lnTo>
                    <a:pt x="79540" y="10528"/>
                  </a:lnTo>
                  <a:close/>
                </a:path>
                <a:path w="80010" h="67310">
                  <a:moveTo>
                    <a:pt x="79540" y="0"/>
                  </a:moveTo>
                  <a:lnTo>
                    <a:pt x="71323" y="914"/>
                  </a:lnTo>
                  <a:lnTo>
                    <a:pt x="71323" y="8674"/>
                  </a:lnTo>
                  <a:lnTo>
                    <a:pt x="79540" y="8229"/>
                  </a:lnTo>
                  <a:lnTo>
                    <a:pt x="7954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274959" y="4432667"/>
              <a:ext cx="172085" cy="74930"/>
            </a:xfrm>
            <a:custGeom>
              <a:avLst/>
              <a:gdLst/>
              <a:ahLst/>
              <a:cxnLst/>
              <a:rect l="l" t="t" r="r" b="b"/>
              <a:pathLst>
                <a:path w="172085" h="74929">
                  <a:moveTo>
                    <a:pt x="7315" y="65849"/>
                  </a:moveTo>
                  <a:lnTo>
                    <a:pt x="0" y="66294"/>
                  </a:lnTo>
                  <a:lnTo>
                    <a:pt x="0" y="74523"/>
                  </a:lnTo>
                  <a:lnTo>
                    <a:pt x="7315" y="73609"/>
                  </a:lnTo>
                  <a:lnTo>
                    <a:pt x="7315" y="65849"/>
                  </a:lnTo>
                  <a:close/>
                </a:path>
                <a:path w="172085" h="74929">
                  <a:moveTo>
                    <a:pt x="7315" y="55321"/>
                  </a:moveTo>
                  <a:lnTo>
                    <a:pt x="0" y="56235"/>
                  </a:lnTo>
                  <a:lnTo>
                    <a:pt x="0" y="63995"/>
                  </a:lnTo>
                  <a:lnTo>
                    <a:pt x="7315" y="63080"/>
                  </a:lnTo>
                  <a:lnTo>
                    <a:pt x="7315" y="55321"/>
                  </a:lnTo>
                  <a:close/>
                </a:path>
                <a:path w="172085" h="74929">
                  <a:moveTo>
                    <a:pt x="17818" y="64922"/>
                  </a:moveTo>
                  <a:lnTo>
                    <a:pt x="10058" y="65366"/>
                  </a:lnTo>
                  <a:lnTo>
                    <a:pt x="10058" y="73596"/>
                  </a:lnTo>
                  <a:lnTo>
                    <a:pt x="17818" y="72682"/>
                  </a:lnTo>
                  <a:lnTo>
                    <a:pt x="17818" y="64922"/>
                  </a:lnTo>
                  <a:close/>
                </a:path>
                <a:path w="172085" h="74929">
                  <a:moveTo>
                    <a:pt x="17818" y="54406"/>
                  </a:moveTo>
                  <a:lnTo>
                    <a:pt x="10058" y="55321"/>
                  </a:lnTo>
                  <a:lnTo>
                    <a:pt x="10058" y="63080"/>
                  </a:lnTo>
                  <a:lnTo>
                    <a:pt x="17818" y="62636"/>
                  </a:lnTo>
                  <a:lnTo>
                    <a:pt x="17818" y="54406"/>
                  </a:lnTo>
                  <a:close/>
                </a:path>
                <a:path w="172085" h="74929">
                  <a:moveTo>
                    <a:pt x="27876" y="64452"/>
                  </a:moveTo>
                  <a:lnTo>
                    <a:pt x="20116" y="64922"/>
                  </a:lnTo>
                  <a:lnTo>
                    <a:pt x="20116" y="72682"/>
                  </a:lnTo>
                  <a:lnTo>
                    <a:pt x="27876" y="72237"/>
                  </a:lnTo>
                  <a:lnTo>
                    <a:pt x="27876" y="64452"/>
                  </a:lnTo>
                  <a:close/>
                </a:path>
                <a:path w="172085" h="74929">
                  <a:moveTo>
                    <a:pt x="27876" y="53949"/>
                  </a:moveTo>
                  <a:lnTo>
                    <a:pt x="20116" y="54406"/>
                  </a:lnTo>
                  <a:lnTo>
                    <a:pt x="20116" y="62166"/>
                  </a:lnTo>
                  <a:lnTo>
                    <a:pt x="27876" y="62166"/>
                  </a:lnTo>
                  <a:lnTo>
                    <a:pt x="27876" y="53949"/>
                  </a:lnTo>
                  <a:close/>
                </a:path>
                <a:path w="172085" h="74929">
                  <a:moveTo>
                    <a:pt x="37934" y="63550"/>
                  </a:moveTo>
                  <a:lnTo>
                    <a:pt x="30175" y="64452"/>
                  </a:lnTo>
                  <a:lnTo>
                    <a:pt x="30175" y="72237"/>
                  </a:lnTo>
                  <a:lnTo>
                    <a:pt x="37934" y="71767"/>
                  </a:lnTo>
                  <a:lnTo>
                    <a:pt x="37934" y="63550"/>
                  </a:lnTo>
                  <a:close/>
                </a:path>
                <a:path w="172085" h="74929">
                  <a:moveTo>
                    <a:pt x="37934" y="53047"/>
                  </a:moveTo>
                  <a:lnTo>
                    <a:pt x="30175" y="53949"/>
                  </a:lnTo>
                  <a:lnTo>
                    <a:pt x="30175" y="61722"/>
                  </a:lnTo>
                  <a:lnTo>
                    <a:pt x="37934" y="61252"/>
                  </a:lnTo>
                  <a:lnTo>
                    <a:pt x="37934" y="53047"/>
                  </a:lnTo>
                  <a:close/>
                </a:path>
                <a:path w="172085" h="74929">
                  <a:moveTo>
                    <a:pt x="48450" y="62649"/>
                  </a:moveTo>
                  <a:lnTo>
                    <a:pt x="40690" y="63563"/>
                  </a:lnTo>
                  <a:lnTo>
                    <a:pt x="40690" y="71323"/>
                  </a:lnTo>
                  <a:lnTo>
                    <a:pt x="48450" y="70866"/>
                  </a:lnTo>
                  <a:lnTo>
                    <a:pt x="48450" y="62649"/>
                  </a:lnTo>
                  <a:close/>
                </a:path>
                <a:path w="172085" h="74929">
                  <a:moveTo>
                    <a:pt x="48450" y="52133"/>
                  </a:moveTo>
                  <a:lnTo>
                    <a:pt x="40690" y="53047"/>
                  </a:lnTo>
                  <a:lnTo>
                    <a:pt x="40690" y="60807"/>
                  </a:lnTo>
                  <a:lnTo>
                    <a:pt x="48450" y="60350"/>
                  </a:lnTo>
                  <a:lnTo>
                    <a:pt x="48450" y="52133"/>
                  </a:lnTo>
                  <a:close/>
                </a:path>
                <a:path w="172085" h="74929">
                  <a:moveTo>
                    <a:pt x="48450" y="41605"/>
                  </a:moveTo>
                  <a:lnTo>
                    <a:pt x="40690" y="42519"/>
                  </a:lnTo>
                  <a:lnTo>
                    <a:pt x="40690" y="50279"/>
                  </a:lnTo>
                  <a:lnTo>
                    <a:pt x="48450" y="49834"/>
                  </a:lnTo>
                  <a:lnTo>
                    <a:pt x="48450" y="41605"/>
                  </a:lnTo>
                  <a:close/>
                </a:path>
                <a:path w="172085" h="74929">
                  <a:moveTo>
                    <a:pt x="58508" y="62179"/>
                  </a:moveTo>
                  <a:lnTo>
                    <a:pt x="50749" y="62649"/>
                  </a:lnTo>
                  <a:lnTo>
                    <a:pt x="50749" y="70408"/>
                  </a:lnTo>
                  <a:lnTo>
                    <a:pt x="58508" y="70408"/>
                  </a:lnTo>
                  <a:lnTo>
                    <a:pt x="58508" y="62179"/>
                  </a:lnTo>
                  <a:close/>
                </a:path>
                <a:path w="172085" h="74929">
                  <a:moveTo>
                    <a:pt x="58508" y="51650"/>
                  </a:moveTo>
                  <a:lnTo>
                    <a:pt x="50749" y="52120"/>
                  </a:lnTo>
                  <a:lnTo>
                    <a:pt x="50749" y="59880"/>
                  </a:lnTo>
                  <a:lnTo>
                    <a:pt x="58508" y="59880"/>
                  </a:lnTo>
                  <a:lnTo>
                    <a:pt x="58508" y="51650"/>
                  </a:lnTo>
                  <a:close/>
                </a:path>
                <a:path w="172085" h="74929">
                  <a:moveTo>
                    <a:pt x="58508" y="41135"/>
                  </a:moveTo>
                  <a:lnTo>
                    <a:pt x="50749" y="41605"/>
                  </a:lnTo>
                  <a:lnTo>
                    <a:pt x="50749" y="49364"/>
                  </a:lnTo>
                  <a:lnTo>
                    <a:pt x="58508" y="49364"/>
                  </a:lnTo>
                  <a:lnTo>
                    <a:pt x="58508" y="41135"/>
                  </a:lnTo>
                  <a:close/>
                </a:path>
                <a:path w="172085" h="74929">
                  <a:moveTo>
                    <a:pt x="69024" y="61252"/>
                  </a:moveTo>
                  <a:lnTo>
                    <a:pt x="61264" y="62166"/>
                  </a:lnTo>
                  <a:lnTo>
                    <a:pt x="61264" y="69951"/>
                  </a:lnTo>
                  <a:lnTo>
                    <a:pt x="69024" y="69481"/>
                  </a:lnTo>
                  <a:lnTo>
                    <a:pt x="69024" y="61252"/>
                  </a:lnTo>
                  <a:close/>
                </a:path>
                <a:path w="172085" h="74929">
                  <a:moveTo>
                    <a:pt x="69024" y="50749"/>
                  </a:moveTo>
                  <a:lnTo>
                    <a:pt x="61264" y="51650"/>
                  </a:lnTo>
                  <a:lnTo>
                    <a:pt x="61264" y="59436"/>
                  </a:lnTo>
                  <a:lnTo>
                    <a:pt x="69024" y="58966"/>
                  </a:lnTo>
                  <a:lnTo>
                    <a:pt x="69024" y="50749"/>
                  </a:lnTo>
                  <a:close/>
                </a:path>
                <a:path w="172085" h="74929">
                  <a:moveTo>
                    <a:pt x="69024" y="40233"/>
                  </a:moveTo>
                  <a:lnTo>
                    <a:pt x="61264" y="41135"/>
                  </a:lnTo>
                  <a:lnTo>
                    <a:pt x="61264" y="48920"/>
                  </a:lnTo>
                  <a:lnTo>
                    <a:pt x="69024" y="48450"/>
                  </a:lnTo>
                  <a:lnTo>
                    <a:pt x="69024" y="40233"/>
                  </a:lnTo>
                  <a:close/>
                </a:path>
                <a:path w="172085" h="74929">
                  <a:moveTo>
                    <a:pt x="79540" y="60807"/>
                  </a:moveTo>
                  <a:lnTo>
                    <a:pt x="71323" y="61252"/>
                  </a:lnTo>
                  <a:lnTo>
                    <a:pt x="71323" y="69037"/>
                  </a:lnTo>
                  <a:lnTo>
                    <a:pt x="79540" y="68567"/>
                  </a:lnTo>
                  <a:lnTo>
                    <a:pt x="79540" y="60807"/>
                  </a:lnTo>
                  <a:close/>
                </a:path>
                <a:path w="172085" h="74929">
                  <a:moveTo>
                    <a:pt x="79540" y="49847"/>
                  </a:moveTo>
                  <a:lnTo>
                    <a:pt x="71323" y="50749"/>
                  </a:lnTo>
                  <a:lnTo>
                    <a:pt x="71323" y="58521"/>
                  </a:lnTo>
                  <a:lnTo>
                    <a:pt x="79540" y="58051"/>
                  </a:lnTo>
                  <a:lnTo>
                    <a:pt x="79540" y="49847"/>
                  </a:lnTo>
                  <a:close/>
                </a:path>
                <a:path w="172085" h="74929">
                  <a:moveTo>
                    <a:pt x="79540" y="39331"/>
                  </a:moveTo>
                  <a:lnTo>
                    <a:pt x="71323" y="40233"/>
                  </a:lnTo>
                  <a:lnTo>
                    <a:pt x="71323" y="48006"/>
                  </a:lnTo>
                  <a:lnTo>
                    <a:pt x="79540" y="47536"/>
                  </a:lnTo>
                  <a:lnTo>
                    <a:pt x="79540" y="39331"/>
                  </a:lnTo>
                  <a:close/>
                </a:path>
                <a:path w="172085" h="74929">
                  <a:moveTo>
                    <a:pt x="97383" y="59448"/>
                  </a:moveTo>
                  <a:lnTo>
                    <a:pt x="89598" y="59893"/>
                  </a:lnTo>
                  <a:lnTo>
                    <a:pt x="89598" y="67665"/>
                  </a:lnTo>
                  <a:lnTo>
                    <a:pt x="97383" y="67665"/>
                  </a:lnTo>
                  <a:lnTo>
                    <a:pt x="97383" y="59448"/>
                  </a:lnTo>
                  <a:close/>
                </a:path>
                <a:path w="172085" h="74929">
                  <a:moveTo>
                    <a:pt x="97383" y="48933"/>
                  </a:moveTo>
                  <a:lnTo>
                    <a:pt x="89598" y="49377"/>
                  </a:lnTo>
                  <a:lnTo>
                    <a:pt x="89598" y="57150"/>
                  </a:lnTo>
                  <a:lnTo>
                    <a:pt x="97383" y="57150"/>
                  </a:lnTo>
                  <a:lnTo>
                    <a:pt x="97383" y="48933"/>
                  </a:lnTo>
                  <a:close/>
                </a:path>
                <a:path w="172085" h="74929">
                  <a:moveTo>
                    <a:pt x="97383" y="38404"/>
                  </a:moveTo>
                  <a:lnTo>
                    <a:pt x="89598" y="38849"/>
                  </a:lnTo>
                  <a:lnTo>
                    <a:pt x="89598" y="46634"/>
                  </a:lnTo>
                  <a:lnTo>
                    <a:pt x="97383" y="46164"/>
                  </a:lnTo>
                  <a:lnTo>
                    <a:pt x="97383" y="38404"/>
                  </a:lnTo>
                  <a:close/>
                </a:path>
                <a:path w="172085" h="74929">
                  <a:moveTo>
                    <a:pt x="97383" y="27889"/>
                  </a:moveTo>
                  <a:lnTo>
                    <a:pt x="89598" y="28333"/>
                  </a:lnTo>
                  <a:lnTo>
                    <a:pt x="89598" y="36118"/>
                  </a:lnTo>
                  <a:lnTo>
                    <a:pt x="97383" y="35648"/>
                  </a:lnTo>
                  <a:lnTo>
                    <a:pt x="97383" y="27889"/>
                  </a:lnTo>
                  <a:close/>
                </a:path>
                <a:path w="172085" h="74929">
                  <a:moveTo>
                    <a:pt x="97383" y="16916"/>
                  </a:moveTo>
                  <a:lnTo>
                    <a:pt x="89598" y="17818"/>
                  </a:lnTo>
                  <a:lnTo>
                    <a:pt x="89598" y="25603"/>
                  </a:lnTo>
                  <a:lnTo>
                    <a:pt x="97383" y="25133"/>
                  </a:lnTo>
                  <a:lnTo>
                    <a:pt x="97383" y="16916"/>
                  </a:lnTo>
                  <a:close/>
                </a:path>
                <a:path w="172085" h="74929">
                  <a:moveTo>
                    <a:pt x="97383" y="6400"/>
                  </a:moveTo>
                  <a:lnTo>
                    <a:pt x="89598" y="7302"/>
                  </a:lnTo>
                  <a:lnTo>
                    <a:pt x="89598" y="15087"/>
                  </a:lnTo>
                  <a:lnTo>
                    <a:pt x="97383" y="14617"/>
                  </a:lnTo>
                  <a:lnTo>
                    <a:pt x="97383" y="6400"/>
                  </a:lnTo>
                  <a:close/>
                </a:path>
                <a:path w="172085" h="74929">
                  <a:moveTo>
                    <a:pt x="107899" y="58521"/>
                  </a:moveTo>
                  <a:lnTo>
                    <a:pt x="100114" y="59436"/>
                  </a:lnTo>
                  <a:lnTo>
                    <a:pt x="100114" y="67195"/>
                  </a:lnTo>
                  <a:lnTo>
                    <a:pt x="107899" y="66751"/>
                  </a:lnTo>
                  <a:lnTo>
                    <a:pt x="107899" y="58521"/>
                  </a:lnTo>
                  <a:close/>
                </a:path>
                <a:path w="172085" h="74929">
                  <a:moveTo>
                    <a:pt x="107899" y="48006"/>
                  </a:moveTo>
                  <a:lnTo>
                    <a:pt x="100114" y="48450"/>
                  </a:lnTo>
                  <a:lnTo>
                    <a:pt x="100114" y="56680"/>
                  </a:lnTo>
                  <a:lnTo>
                    <a:pt x="107899" y="56235"/>
                  </a:lnTo>
                  <a:lnTo>
                    <a:pt x="107899" y="48006"/>
                  </a:lnTo>
                  <a:close/>
                </a:path>
                <a:path w="172085" h="74929">
                  <a:moveTo>
                    <a:pt x="107899" y="37490"/>
                  </a:moveTo>
                  <a:lnTo>
                    <a:pt x="100114" y="37934"/>
                  </a:lnTo>
                  <a:lnTo>
                    <a:pt x="100114" y="46164"/>
                  </a:lnTo>
                  <a:lnTo>
                    <a:pt x="107899" y="45250"/>
                  </a:lnTo>
                  <a:lnTo>
                    <a:pt x="107899" y="37490"/>
                  </a:lnTo>
                  <a:close/>
                </a:path>
                <a:path w="172085" h="74929">
                  <a:moveTo>
                    <a:pt x="107899" y="26974"/>
                  </a:moveTo>
                  <a:lnTo>
                    <a:pt x="100114" y="27419"/>
                  </a:lnTo>
                  <a:lnTo>
                    <a:pt x="100114" y="35648"/>
                  </a:lnTo>
                  <a:lnTo>
                    <a:pt x="107899" y="34734"/>
                  </a:lnTo>
                  <a:lnTo>
                    <a:pt x="107899" y="26974"/>
                  </a:lnTo>
                  <a:close/>
                </a:path>
                <a:path w="172085" h="74929">
                  <a:moveTo>
                    <a:pt x="107899" y="16002"/>
                  </a:moveTo>
                  <a:lnTo>
                    <a:pt x="100114" y="16916"/>
                  </a:lnTo>
                  <a:lnTo>
                    <a:pt x="100114" y="24688"/>
                  </a:lnTo>
                  <a:lnTo>
                    <a:pt x="107899" y="24218"/>
                  </a:lnTo>
                  <a:lnTo>
                    <a:pt x="107899" y="16002"/>
                  </a:lnTo>
                  <a:close/>
                </a:path>
                <a:path w="172085" h="74929">
                  <a:moveTo>
                    <a:pt x="107899" y="5499"/>
                  </a:moveTo>
                  <a:lnTo>
                    <a:pt x="100114" y="6413"/>
                  </a:lnTo>
                  <a:lnTo>
                    <a:pt x="100114" y="14173"/>
                  </a:lnTo>
                  <a:lnTo>
                    <a:pt x="107899" y="13716"/>
                  </a:lnTo>
                  <a:lnTo>
                    <a:pt x="107899" y="5499"/>
                  </a:lnTo>
                  <a:close/>
                </a:path>
                <a:path w="172085" h="74929">
                  <a:moveTo>
                    <a:pt x="118414" y="57607"/>
                  </a:moveTo>
                  <a:lnTo>
                    <a:pt x="110642" y="58521"/>
                  </a:lnTo>
                  <a:lnTo>
                    <a:pt x="110642" y="66281"/>
                  </a:lnTo>
                  <a:lnTo>
                    <a:pt x="118414" y="65836"/>
                  </a:lnTo>
                  <a:lnTo>
                    <a:pt x="118414" y="57607"/>
                  </a:lnTo>
                  <a:close/>
                </a:path>
                <a:path w="172085" h="74929">
                  <a:moveTo>
                    <a:pt x="118414" y="47091"/>
                  </a:moveTo>
                  <a:lnTo>
                    <a:pt x="110642" y="47536"/>
                  </a:lnTo>
                  <a:lnTo>
                    <a:pt x="110642" y="55765"/>
                  </a:lnTo>
                  <a:lnTo>
                    <a:pt x="118414" y="55321"/>
                  </a:lnTo>
                  <a:lnTo>
                    <a:pt x="118414" y="47091"/>
                  </a:lnTo>
                  <a:close/>
                </a:path>
                <a:path w="172085" h="74929">
                  <a:moveTo>
                    <a:pt x="118414" y="36576"/>
                  </a:moveTo>
                  <a:lnTo>
                    <a:pt x="110642" y="37033"/>
                  </a:lnTo>
                  <a:lnTo>
                    <a:pt x="110642" y="45250"/>
                  </a:lnTo>
                  <a:lnTo>
                    <a:pt x="118414" y="44335"/>
                  </a:lnTo>
                  <a:lnTo>
                    <a:pt x="118414" y="36576"/>
                  </a:lnTo>
                  <a:close/>
                </a:path>
                <a:path w="172085" h="74929">
                  <a:moveTo>
                    <a:pt x="118414" y="25615"/>
                  </a:moveTo>
                  <a:lnTo>
                    <a:pt x="110642" y="26530"/>
                  </a:lnTo>
                  <a:lnTo>
                    <a:pt x="110642" y="34734"/>
                  </a:lnTo>
                  <a:lnTo>
                    <a:pt x="118414" y="33832"/>
                  </a:lnTo>
                  <a:lnTo>
                    <a:pt x="118414" y="25615"/>
                  </a:lnTo>
                  <a:close/>
                </a:path>
                <a:path w="172085" h="74929">
                  <a:moveTo>
                    <a:pt x="118414" y="15100"/>
                  </a:moveTo>
                  <a:lnTo>
                    <a:pt x="110642" y="16014"/>
                  </a:lnTo>
                  <a:lnTo>
                    <a:pt x="110642" y="23774"/>
                  </a:lnTo>
                  <a:lnTo>
                    <a:pt x="118414" y="23317"/>
                  </a:lnTo>
                  <a:lnTo>
                    <a:pt x="118414" y="15100"/>
                  </a:lnTo>
                  <a:close/>
                </a:path>
                <a:path w="172085" h="74929">
                  <a:moveTo>
                    <a:pt x="118414" y="4572"/>
                  </a:moveTo>
                  <a:lnTo>
                    <a:pt x="110642" y="5486"/>
                  </a:lnTo>
                  <a:lnTo>
                    <a:pt x="110642" y="13246"/>
                  </a:lnTo>
                  <a:lnTo>
                    <a:pt x="118414" y="12801"/>
                  </a:lnTo>
                  <a:lnTo>
                    <a:pt x="118414" y="4572"/>
                  </a:lnTo>
                  <a:close/>
                </a:path>
                <a:path w="172085" h="74929">
                  <a:moveTo>
                    <a:pt x="128917" y="46647"/>
                  </a:moveTo>
                  <a:lnTo>
                    <a:pt x="121158" y="46647"/>
                  </a:lnTo>
                  <a:lnTo>
                    <a:pt x="121158" y="54851"/>
                  </a:lnTo>
                  <a:lnTo>
                    <a:pt x="128917" y="54406"/>
                  </a:lnTo>
                  <a:lnTo>
                    <a:pt x="128917" y="46647"/>
                  </a:lnTo>
                  <a:close/>
                </a:path>
                <a:path w="172085" h="74929">
                  <a:moveTo>
                    <a:pt x="128917" y="36131"/>
                  </a:moveTo>
                  <a:lnTo>
                    <a:pt x="121158" y="36131"/>
                  </a:lnTo>
                  <a:lnTo>
                    <a:pt x="121158" y="44335"/>
                  </a:lnTo>
                  <a:lnTo>
                    <a:pt x="128917" y="43891"/>
                  </a:lnTo>
                  <a:lnTo>
                    <a:pt x="128917" y="36131"/>
                  </a:lnTo>
                  <a:close/>
                </a:path>
                <a:path w="172085" h="74929">
                  <a:moveTo>
                    <a:pt x="128917" y="25146"/>
                  </a:moveTo>
                  <a:lnTo>
                    <a:pt x="121158" y="25615"/>
                  </a:lnTo>
                  <a:lnTo>
                    <a:pt x="121158" y="33375"/>
                  </a:lnTo>
                  <a:lnTo>
                    <a:pt x="128917" y="33375"/>
                  </a:lnTo>
                  <a:lnTo>
                    <a:pt x="128917" y="25146"/>
                  </a:lnTo>
                  <a:close/>
                </a:path>
                <a:path w="172085" h="74929">
                  <a:moveTo>
                    <a:pt x="128917" y="14617"/>
                  </a:moveTo>
                  <a:lnTo>
                    <a:pt x="121158" y="15087"/>
                  </a:lnTo>
                  <a:lnTo>
                    <a:pt x="121158" y="23304"/>
                  </a:lnTo>
                  <a:lnTo>
                    <a:pt x="128917" y="22847"/>
                  </a:lnTo>
                  <a:lnTo>
                    <a:pt x="128917" y="14617"/>
                  </a:lnTo>
                  <a:close/>
                </a:path>
                <a:path w="172085" h="74929">
                  <a:moveTo>
                    <a:pt x="128917" y="4102"/>
                  </a:moveTo>
                  <a:lnTo>
                    <a:pt x="121158" y="4572"/>
                  </a:lnTo>
                  <a:lnTo>
                    <a:pt x="121158" y="12801"/>
                  </a:lnTo>
                  <a:lnTo>
                    <a:pt x="128917" y="11887"/>
                  </a:lnTo>
                  <a:lnTo>
                    <a:pt x="128917" y="4102"/>
                  </a:lnTo>
                  <a:close/>
                </a:path>
                <a:path w="172085" h="74929">
                  <a:moveTo>
                    <a:pt x="139890" y="45732"/>
                  </a:moveTo>
                  <a:lnTo>
                    <a:pt x="131673" y="46177"/>
                  </a:lnTo>
                  <a:lnTo>
                    <a:pt x="131673" y="54406"/>
                  </a:lnTo>
                  <a:lnTo>
                    <a:pt x="139890" y="53949"/>
                  </a:lnTo>
                  <a:lnTo>
                    <a:pt x="139890" y="45732"/>
                  </a:lnTo>
                  <a:close/>
                </a:path>
                <a:path w="172085" h="74929">
                  <a:moveTo>
                    <a:pt x="139890" y="34734"/>
                  </a:moveTo>
                  <a:lnTo>
                    <a:pt x="131673" y="35648"/>
                  </a:lnTo>
                  <a:lnTo>
                    <a:pt x="131673" y="43878"/>
                  </a:lnTo>
                  <a:lnTo>
                    <a:pt x="139890" y="42964"/>
                  </a:lnTo>
                  <a:lnTo>
                    <a:pt x="139890" y="34734"/>
                  </a:lnTo>
                  <a:close/>
                </a:path>
                <a:path w="172085" h="74929">
                  <a:moveTo>
                    <a:pt x="139890" y="24218"/>
                  </a:moveTo>
                  <a:lnTo>
                    <a:pt x="131673" y="25133"/>
                  </a:lnTo>
                  <a:lnTo>
                    <a:pt x="131673" y="32918"/>
                  </a:lnTo>
                  <a:lnTo>
                    <a:pt x="139890" y="32448"/>
                  </a:lnTo>
                  <a:lnTo>
                    <a:pt x="139890" y="24218"/>
                  </a:lnTo>
                  <a:close/>
                </a:path>
                <a:path w="172085" h="74929">
                  <a:moveTo>
                    <a:pt x="139890" y="13716"/>
                  </a:moveTo>
                  <a:lnTo>
                    <a:pt x="131673" y="14173"/>
                  </a:lnTo>
                  <a:lnTo>
                    <a:pt x="131673" y="22402"/>
                  </a:lnTo>
                  <a:lnTo>
                    <a:pt x="139890" y="21488"/>
                  </a:lnTo>
                  <a:lnTo>
                    <a:pt x="139890" y="13716"/>
                  </a:lnTo>
                  <a:close/>
                </a:path>
                <a:path w="172085" h="74929">
                  <a:moveTo>
                    <a:pt x="139890" y="2743"/>
                  </a:moveTo>
                  <a:lnTo>
                    <a:pt x="131673" y="3657"/>
                  </a:lnTo>
                  <a:lnTo>
                    <a:pt x="131673" y="11887"/>
                  </a:lnTo>
                  <a:lnTo>
                    <a:pt x="139890" y="10972"/>
                  </a:lnTo>
                  <a:lnTo>
                    <a:pt x="139890" y="2743"/>
                  </a:lnTo>
                  <a:close/>
                </a:path>
                <a:path w="172085" h="74929">
                  <a:moveTo>
                    <a:pt x="150406" y="44805"/>
                  </a:moveTo>
                  <a:lnTo>
                    <a:pt x="142176" y="45250"/>
                  </a:lnTo>
                  <a:lnTo>
                    <a:pt x="142176" y="53479"/>
                  </a:lnTo>
                  <a:lnTo>
                    <a:pt x="150406" y="53035"/>
                  </a:lnTo>
                  <a:lnTo>
                    <a:pt x="150406" y="44805"/>
                  </a:lnTo>
                  <a:close/>
                </a:path>
                <a:path w="172085" h="74929">
                  <a:moveTo>
                    <a:pt x="150406" y="33832"/>
                  </a:moveTo>
                  <a:lnTo>
                    <a:pt x="142176" y="34734"/>
                  </a:lnTo>
                  <a:lnTo>
                    <a:pt x="142176" y="42964"/>
                  </a:lnTo>
                  <a:lnTo>
                    <a:pt x="150406" y="42049"/>
                  </a:lnTo>
                  <a:lnTo>
                    <a:pt x="150406" y="33832"/>
                  </a:lnTo>
                  <a:close/>
                </a:path>
                <a:path w="172085" h="74929">
                  <a:moveTo>
                    <a:pt x="150406" y="23317"/>
                  </a:moveTo>
                  <a:lnTo>
                    <a:pt x="142176" y="24218"/>
                  </a:lnTo>
                  <a:lnTo>
                    <a:pt x="142176" y="32004"/>
                  </a:lnTo>
                  <a:lnTo>
                    <a:pt x="150406" y="31534"/>
                  </a:lnTo>
                  <a:lnTo>
                    <a:pt x="150406" y="23317"/>
                  </a:lnTo>
                  <a:close/>
                </a:path>
                <a:path w="172085" h="74929">
                  <a:moveTo>
                    <a:pt x="150406" y="12814"/>
                  </a:moveTo>
                  <a:lnTo>
                    <a:pt x="142176" y="13258"/>
                  </a:lnTo>
                  <a:lnTo>
                    <a:pt x="142176" y="21488"/>
                  </a:lnTo>
                  <a:lnTo>
                    <a:pt x="150406" y="20574"/>
                  </a:lnTo>
                  <a:lnTo>
                    <a:pt x="150406" y="12814"/>
                  </a:lnTo>
                  <a:close/>
                </a:path>
                <a:path w="172085" h="74929">
                  <a:moveTo>
                    <a:pt x="150406" y="2298"/>
                  </a:moveTo>
                  <a:lnTo>
                    <a:pt x="142176" y="2743"/>
                  </a:lnTo>
                  <a:lnTo>
                    <a:pt x="142176" y="10515"/>
                  </a:lnTo>
                  <a:lnTo>
                    <a:pt x="150406" y="10058"/>
                  </a:lnTo>
                  <a:lnTo>
                    <a:pt x="150406" y="2298"/>
                  </a:lnTo>
                  <a:close/>
                </a:path>
                <a:path w="172085" h="74929">
                  <a:moveTo>
                    <a:pt x="161391" y="43891"/>
                  </a:moveTo>
                  <a:lnTo>
                    <a:pt x="153149" y="44335"/>
                  </a:lnTo>
                  <a:lnTo>
                    <a:pt x="153149" y="52565"/>
                  </a:lnTo>
                  <a:lnTo>
                    <a:pt x="161391" y="52120"/>
                  </a:lnTo>
                  <a:lnTo>
                    <a:pt x="161391" y="43891"/>
                  </a:lnTo>
                  <a:close/>
                </a:path>
                <a:path w="172085" h="74929">
                  <a:moveTo>
                    <a:pt x="161391" y="33375"/>
                  </a:moveTo>
                  <a:lnTo>
                    <a:pt x="153149" y="33832"/>
                  </a:lnTo>
                  <a:lnTo>
                    <a:pt x="153149" y="42049"/>
                  </a:lnTo>
                  <a:lnTo>
                    <a:pt x="161391" y="41605"/>
                  </a:lnTo>
                  <a:lnTo>
                    <a:pt x="161391" y="33375"/>
                  </a:lnTo>
                  <a:close/>
                </a:path>
                <a:path w="172085" h="74929">
                  <a:moveTo>
                    <a:pt x="161391" y="22860"/>
                  </a:moveTo>
                  <a:lnTo>
                    <a:pt x="153149" y="23317"/>
                  </a:lnTo>
                  <a:lnTo>
                    <a:pt x="153149" y="31089"/>
                  </a:lnTo>
                  <a:lnTo>
                    <a:pt x="161391" y="31089"/>
                  </a:lnTo>
                  <a:lnTo>
                    <a:pt x="161391" y="22860"/>
                  </a:lnTo>
                  <a:close/>
                </a:path>
                <a:path w="172085" h="74929">
                  <a:moveTo>
                    <a:pt x="161391" y="11899"/>
                  </a:moveTo>
                  <a:lnTo>
                    <a:pt x="153149" y="12814"/>
                  </a:lnTo>
                  <a:lnTo>
                    <a:pt x="153149" y="20574"/>
                  </a:lnTo>
                  <a:lnTo>
                    <a:pt x="161391" y="20116"/>
                  </a:lnTo>
                  <a:lnTo>
                    <a:pt x="161391" y="11899"/>
                  </a:lnTo>
                  <a:close/>
                </a:path>
                <a:path w="172085" h="74929">
                  <a:moveTo>
                    <a:pt x="161391" y="1371"/>
                  </a:moveTo>
                  <a:lnTo>
                    <a:pt x="153149" y="1816"/>
                  </a:lnTo>
                  <a:lnTo>
                    <a:pt x="153149" y="10045"/>
                  </a:lnTo>
                  <a:lnTo>
                    <a:pt x="161391" y="9601"/>
                  </a:lnTo>
                  <a:lnTo>
                    <a:pt x="161391" y="1371"/>
                  </a:lnTo>
                  <a:close/>
                </a:path>
                <a:path w="172085" h="74929">
                  <a:moveTo>
                    <a:pt x="171894" y="43446"/>
                  </a:moveTo>
                  <a:lnTo>
                    <a:pt x="163664" y="43891"/>
                  </a:lnTo>
                  <a:lnTo>
                    <a:pt x="163664" y="51650"/>
                  </a:lnTo>
                  <a:lnTo>
                    <a:pt x="171894" y="51650"/>
                  </a:lnTo>
                  <a:lnTo>
                    <a:pt x="171894" y="43446"/>
                  </a:lnTo>
                  <a:close/>
                </a:path>
                <a:path w="172085" h="74929">
                  <a:moveTo>
                    <a:pt x="171894" y="32461"/>
                  </a:moveTo>
                  <a:lnTo>
                    <a:pt x="163664" y="33375"/>
                  </a:lnTo>
                  <a:lnTo>
                    <a:pt x="163664" y="41605"/>
                  </a:lnTo>
                  <a:lnTo>
                    <a:pt x="171894" y="40690"/>
                  </a:lnTo>
                  <a:lnTo>
                    <a:pt x="171894" y="32461"/>
                  </a:lnTo>
                  <a:close/>
                </a:path>
                <a:path w="172085" h="74929">
                  <a:moveTo>
                    <a:pt x="171894" y="21932"/>
                  </a:moveTo>
                  <a:lnTo>
                    <a:pt x="163664" y="22402"/>
                  </a:lnTo>
                  <a:lnTo>
                    <a:pt x="163664" y="30619"/>
                  </a:lnTo>
                  <a:lnTo>
                    <a:pt x="171894" y="29718"/>
                  </a:lnTo>
                  <a:lnTo>
                    <a:pt x="171894" y="21932"/>
                  </a:lnTo>
                  <a:close/>
                </a:path>
                <a:path w="172085" h="74929">
                  <a:moveTo>
                    <a:pt x="171894" y="10972"/>
                  </a:moveTo>
                  <a:lnTo>
                    <a:pt x="163664" y="11887"/>
                  </a:lnTo>
                  <a:lnTo>
                    <a:pt x="163664" y="19646"/>
                  </a:lnTo>
                  <a:lnTo>
                    <a:pt x="171894" y="19202"/>
                  </a:lnTo>
                  <a:lnTo>
                    <a:pt x="171894" y="10972"/>
                  </a:lnTo>
                  <a:close/>
                </a:path>
                <a:path w="172085" h="74929">
                  <a:moveTo>
                    <a:pt x="171894" y="0"/>
                  </a:moveTo>
                  <a:lnTo>
                    <a:pt x="163664" y="901"/>
                  </a:lnTo>
                  <a:lnTo>
                    <a:pt x="163664" y="9131"/>
                  </a:lnTo>
                  <a:lnTo>
                    <a:pt x="171894" y="8216"/>
                  </a:lnTo>
                  <a:lnTo>
                    <a:pt x="171894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188536" y="4486617"/>
              <a:ext cx="258445" cy="1438275"/>
            </a:xfrm>
            <a:custGeom>
              <a:avLst/>
              <a:gdLst/>
              <a:ahLst/>
              <a:cxnLst/>
              <a:rect l="l" t="t" r="r" b="b"/>
              <a:pathLst>
                <a:path w="258445" h="1438275">
                  <a:moveTo>
                    <a:pt x="7315" y="1417764"/>
                  </a:moveTo>
                  <a:lnTo>
                    <a:pt x="0" y="1417320"/>
                  </a:lnTo>
                  <a:lnTo>
                    <a:pt x="0" y="1425079"/>
                  </a:lnTo>
                  <a:lnTo>
                    <a:pt x="7315" y="1425524"/>
                  </a:lnTo>
                  <a:lnTo>
                    <a:pt x="7315" y="1417764"/>
                  </a:lnTo>
                  <a:close/>
                </a:path>
                <a:path w="258445" h="1438275">
                  <a:moveTo>
                    <a:pt x="7315" y="1407718"/>
                  </a:moveTo>
                  <a:lnTo>
                    <a:pt x="0" y="1407248"/>
                  </a:lnTo>
                  <a:lnTo>
                    <a:pt x="0" y="1414564"/>
                  </a:lnTo>
                  <a:lnTo>
                    <a:pt x="7315" y="1415478"/>
                  </a:lnTo>
                  <a:lnTo>
                    <a:pt x="7315" y="1407718"/>
                  </a:lnTo>
                  <a:close/>
                </a:path>
                <a:path w="258445" h="1438275">
                  <a:moveTo>
                    <a:pt x="7315" y="1397203"/>
                  </a:moveTo>
                  <a:lnTo>
                    <a:pt x="0" y="1396733"/>
                  </a:lnTo>
                  <a:lnTo>
                    <a:pt x="0" y="1404518"/>
                  </a:lnTo>
                  <a:lnTo>
                    <a:pt x="7315" y="1404962"/>
                  </a:lnTo>
                  <a:lnTo>
                    <a:pt x="7315" y="1397203"/>
                  </a:lnTo>
                  <a:close/>
                </a:path>
                <a:path w="258445" h="1438275">
                  <a:moveTo>
                    <a:pt x="7315" y="1386700"/>
                  </a:moveTo>
                  <a:lnTo>
                    <a:pt x="0" y="1386700"/>
                  </a:lnTo>
                  <a:lnTo>
                    <a:pt x="0" y="1394447"/>
                  </a:lnTo>
                  <a:lnTo>
                    <a:pt x="7315" y="1394447"/>
                  </a:lnTo>
                  <a:lnTo>
                    <a:pt x="7315" y="1386700"/>
                  </a:lnTo>
                  <a:close/>
                </a:path>
                <a:path w="258445" h="1438275">
                  <a:moveTo>
                    <a:pt x="7315" y="1376616"/>
                  </a:moveTo>
                  <a:lnTo>
                    <a:pt x="0" y="1376172"/>
                  </a:lnTo>
                  <a:lnTo>
                    <a:pt x="0" y="1383931"/>
                  </a:lnTo>
                  <a:lnTo>
                    <a:pt x="7315" y="1384401"/>
                  </a:lnTo>
                  <a:lnTo>
                    <a:pt x="7315" y="1376616"/>
                  </a:lnTo>
                  <a:close/>
                </a:path>
                <a:path w="258445" h="1438275">
                  <a:moveTo>
                    <a:pt x="7315" y="1366570"/>
                  </a:moveTo>
                  <a:lnTo>
                    <a:pt x="0" y="1366100"/>
                  </a:lnTo>
                  <a:lnTo>
                    <a:pt x="0" y="1373886"/>
                  </a:lnTo>
                  <a:lnTo>
                    <a:pt x="7315" y="1374330"/>
                  </a:lnTo>
                  <a:lnTo>
                    <a:pt x="7315" y="1366570"/>
                  </a:lnTo>
                  <a:close/>
                </a:path>
                <a:path w="258445" h="1438275">
                  <a:moveTo>
                    <a:pt x="16916" y="1418209"/>
                  </a:moveTo>
                  <a:lnTo>
                    <a:pt x="9613" y="1417764"/>
                  </a:lnTo>
                  <a:lnTo>
                    <a:pt x="9613" y="1426006"/>
                  </a:lnTo>
                  <a:lnTo>
                    <a:pt x="16916" y="1426006"/>
                  </a:lnTo>
                  <a:lnTo>
                    <a:pt x="16916" y="1418209"/>
                  </a:lnTo>
                  <a:close/>
                </a:path>
                <a:path w="258445" h="1438275">
                  <a:moveTo>
                    <a:pt x="16916" y="1408163"/>
                  </a:moveTo>
                  <a:lnTo>
                    <a:pt x="9613" y="1407718"/>
                  </a:lnTo>
                  <a:lnTo>
                    <a:pt x="9613" y="1415478"/>
                  </a:lnTo>
                  <a:lnTo>
                    <a:pt x="16916" y="1415935"/>
                  </a:lnTo>
                  <a:lnTo>
                    <a:pt x="16916" y="1408163"/>
                  </a:lnTo>
                  <a:close/>
                </a:path>
                <a:path w="258445" h="1438275">
                  <a:moveTo>
                    <a:pt x="16916" y="1398092"/>
                  </a:moveTo>
                  <a:lnTo>
                    <a:pt x="9613" y="1397203"/>
                  </a:lnTo>
                  <a:lnTo>
                    <a:pt x="9613" y="1404962"/>
                  </a:lnTo>
                  <a:lnTo>
                    <a:pt x="16916" y="1405432"/>
                  </a:lnTo>
                  <a:lnTo>
                    <a:pt x="16916" y="1398092"/>
                  </a:lnTo>
                  <a:close/>
                </a:path>
                <a:path w="258445" h="1438275">
                  <a:moveTo>
                    <a:pt x="16916" y="1387602"/>
                  </a:moveTo>
                  <a:lnTo>
                    <a:pt x="9613" y="1387132"/>
                  </a:lnTo>
                  <a:lnTo>
                    <a:pt x="9613" y="1394891"/>
                  </a:lnTo>
                  <a:lnTo>
                    <a:pt x="16916" y="1395361"/>
                  </a:lnTo>
                  <a:lnTo>
                    <a:pt x="16916" y="1387602"/>
                  </a:lnTo>
                  <a:close/>
                </a:path>
                <a:path w="258445" h="1438275">
                  <a:moveTo>
                    <a:pt x="16916" y="1377530"/>
                  </a:moveTo>
                  <a:lnTo>
                    <a:pt x="9613" y="1377086"/>
                  </a:lnTo>
                  <a:lnTo>
                    <a:pt x="9613" y="1384846"/>
                  </a:lnTo>
                  <a:lnTo>
                    <a:pt x="16916" y="1385290"/>
                  </a:lnTo>
                  <a:lnTo>
                    <a:pt x="16916" y="1377530"/>
                  </a:lnTo>
                  <a:close/>
                </a:path>
                <a:path w="258445" h="1438275">
                  <a:moveTo>
                    <a:pt x="16916" y="1367485"/>
                  </a:moveTo>
                  <a:lnTo>
                    <a:pt x="9613" y="1366570"/>
                  </a:lnTo>
                  <a:lnTo>
                    <a:pt x="9613" y="1374330"/>
                  </a:lnTo>
                  <a:lnTo>
                    <a:pt x="16916" y="1375244"/>
                  </a:lnTo>
                  <a:lnTo>
                    <a:pt x="16916" y="1367485"/>
                  </a:lnTo>
                  <a:close/>
                </a:path>
                <a:path w="258445" h="1438275">
                  <a:moveTo>
                    <a:pt x="27432" y="1419136"/>
                  </a:moveTo>
                  <a:lnTo>
                    <a:pt x="19672" y="1418678"/>
                  </a:lnTo>
                  <a:lnTo>
                    <a:pt x="19672" y="1426451"/>
                  </a:lnTo>
                  <a:lnTo>
                    <a:pt x="27432" y="1426921"/>
                  </a:lnTo>
                  <a:lnTo>
                    <a:pt x="27432" y="1419136"/>
                  </a:lnTo>
                  <a:close/>
                </a:path>
                <a:path w="258445" h="1438275">
                  <a:moveTo>
                    <a:pt x="27432" y="1409090"/>
                  </a:moveTo>
                  <a:lnTo>
                    <a:pt x="19672" y="1408163"/>
                  </a:lnTo>
                  <a:lnTo>
                    <a:pt x="19672" y="1415935"/>
                  </a:lnTo>
                  <a:lnTo>
                    <a:pt x="27432" y="1416850"/>
                  </a:lnTo>
                  <a:lnTo>
                    <a:pt x="27432" y="1409090"/>
                  </a:lnTo>
                  <a:close/>
                </a:path>
                <a:path w="258445" h="1438275">
                  <a:moveTo>
                    <a:pt x="27432" y="1398562"/>
                  </a:moveTo>
                  <a:lnTo>
                    <a:pt x="19672" y="1398092"/>
                  </a:lnTo>
                  <a:lnTo>
                    <a:pt x="19672" y="1405890"/>
                  </a:lnTo>
                  <a:lnTo>
                    <a:pt x="27432" y="1406334"/>
                  </a:lnTo>
                  <a:lnTo>
                    <a:pt x="27432" y="1398562"/>
                  </a:lnTo>
                  <a:close/>
                </a:path>
                <a:path w="258445" h="1438275">
                  <a:moveTo>
                    <a:pt x="27432" y="1388491"/>
                  </a:moveTo>
                  <a:lnTo>
                    <a:pt x="19672" y="1388046"/>
                  </a:lnTo>
                  <a:lnTo>
                    <a:pt x="19672" y="1395818"/>
                  </a:lnTo>
                  <a:lnTo>
                    <a:pt x="27432" y="1396288"/>
                  </a:lnTo>
                  <a:lnTo>
                    <a:pt x="27432" y="1388491"/>
                  </a:lnTo>
                  <a:close/>
                </a:path>
                <a:path w="258445" h="1438275">
                  <a:moveTo>
                    <a:pt x="27432" y="1378445"/>
                  </a:moveTo>
                  <a:lnTo>
                    <a:pt x="19672" y="1377530"/>
                  </a:lnTo>
                  <a:lnTo>
                    <a:pt x="19672" y="1385290"/>
                  </a:lnTo>
                  <a:lnTo>
                    <a:pt x="27432" y="1386217"/>
                  </a:lnTo>
                  <a:lnTo>
                    <a:pt x="27432" y="1378445"/>
                  </a:lnTo>
                  <a:close/>
                </a:path>
                <a:path w="258445" h="1438275">
                  <a:moveTo>
                    <a:pt x="27432" y="1367929"/>
                  </a:moveTo>
                  <a:lnTo>
                    <a:pt x="19672" y="1367485"/>
                  </a:lnTo>
                  <a:lnTo>
                    <a:pt x="19672" y="1375244"/>
                  </a:lnTo>
                  <a:lnTo>
                    <a:pt x="27432" y="1375702"/>
                  </a:lnTo>
                  <a:lnTo>
                    <a:pt x="27432" y="1367929"/>
                  </a:lnTo>
                  <a:close/>
                </a:path>
                <a:path w="258445" h="1438275">
                  <a:moveTo>
                    <a:pt x="37033" y="1420050"/>
                  </a:moveTo>
                  <a:lnTo>
                    <a:pt x="29730" y="1419606"/>
                  </a:lnTo>
                  <a:lnTo>
                    <a:pt x="29730" y="1427365"/>
                  </a:lnTo>
                  <a:lnTo>
                    <a:pt x="37033" y="1427835"/>
                  </a:lnTo>
                  <a:lnTo>
                    <a:pt x="37033" y="1420050"/>
                  </a:lnTo>
                  <a:close/>
                </a:path>
                <a:path w="258445" h="1438275">
                  <a:moveTo>
                    <a:pt x="37033" y="1410004"/>
                  </a:moveTo>
                  <a:lnTo>
                    <a:pt x="29730" y="1409090"/>
                  </a:lnTo>
                  <a:lnTo>
                    <a:pt x="29730" y="1416850"/>
                  </a:lnTo>
                  <a:lnTo>
                    <a:pt x="37033" y="1417764"/>
                  </a:lnTo>
                  <a:lnTo>
                    <a:pt x="37033" y="1410004"/>
                  </a:lnTo>
                  <a:close/>
                </a:path>
                <a:path w="258445" h="1438275">
                  <a:moveTo>
                    <a:pt x="37033" y="1399489"/>
                  </a:moveTo>
                  <a:lnTo>
                    <a:pt x="29730" y="1399019"/>
                  </a:lnTo>
                  <a:lnTo>
                    <a:pt x="29730" y="1406804"/>
                  </a:lnTo>
                  <a:lnTo>
                    <a:pt x="37033" y="1407248"/>
                  </a:lnTo>
                  <a:lnTo>
                    <a:pt x="37033" y="1399489"/>
                  </a:lnTo>
                  <a:close/>
                </a:path>
                <a:path w="258445" h="1438275">
                  <a:moveTo>
                    <a:pt x="37033" y="1389418"/>
                  </a:moveTo>
                  <a:lnTo>
                    <a:pt x="29730" y="1388973"/>
                  </a:lnTo>
                  <a:lnTo>
                    <a:pt x="29730" y="1396288"/>
                  </a:lnTo>
                  <a:lnTo>
                    <a:pt x="37033" y="1397203"/>
                  </a:lnTo>
                  <a:lnTo>
                    <a:pt x="37033" y="1389418"/>
                  </a:lnTo>
                  <a:close/>
                </a:path>
                <a:path w="258445" h="1438275">
                  <a:moveTo>
                    <a:pt x="37033" y="1378902"/>
                  </a:moveTo>
                  <a:lnTo>
                    <a:pt x="29730" y="1378445"/>
                  </a:lnTo>
                  <a:lnTo>
                    <a:pt x="29730" y="1386217"/>
                  </a:lnTo>
                  <a:lnTo>
                    <a:pt x="37033" y="1386687"/>
                  </a:lnTo>
                  <a:lnTo>
                    <a:pt x="37033" y="1378902"/>
                  </a:lnTo>
                  <a:close/>
                </a:path>
                <a:path w="258445" h="1438275">
                  <a:moveTo>
                    <a:pt x="37033" y="1368374"/>
                  </a:moveTo>
                  <a:lnTo>
                    <a:pt x="29730" y="1368374"/>
                  </a:lnTo>
                  <a:lnTo>
                    <a:pt x="29730" y="1376172"/>
                  </a:lnTo>
                  <a:lnTo>
                    <a:pt x="37033" y="1376172"/>
                  </a:lnTo>
                  <a:lnTo>
                    <a:pt x="37033" y="1368374"/>
                  </a:lnTo>
                  <a:close/>
                </a:path>
                <a:path w="258445" h="1438275">
                  <a:moveTo>
                    <a:pt x="47091" y="1420520"/>
                  </a:moveTo>
                  <a:lnTo>
                    <a:pt x="39331" y="1420520"/>
                  </a:lnTo>
                  <a:lnTo>
                    <a:pt x="39331" y="1428280"/>
                  </a:lnTo>
                  <a:lnTo>
                    <a:pt x="47091" y="1428280"/>
                  </a:lnTo>
                  <a:lnTo>
                    <a:pt x="47091" y="1420520"/>
                  </a:lnTo>
                  <a:close/>
                </a:path>
                <a:path w="258445" h="1438275">
                  <a:moveTo>
                    <a:pt x="47091" y="1410449"/>
                  </a:moveTo>
                  <a:lnTo>
                    <a:pt x="39331" y="1410004"/>
                  </a:lnTo>
                  <a:lnTo>
                    <a:pt x="39331" y="1417764"/>
                  </a:lnTo>
                  <a:lnTo>
                    <a:pt x="47091" y="1418209"/>
                  </a:lnTo>
                  <a:lnTo>
                    <a:pt x="47091" y="1410449"/>
                  </a:lnTo>
                  <a:close/>
                </a:path>
                <a:path w="258445" h="1438275">
                  <a:moveTo>
                    <a:pt x="47091" y="1399933"/>
                  </a:moveTo>
                  <a:lnTo>
                    <a:pt x="39331" y="1399489"/>
                  </a:lnTo>
                  <a:lnTo>
                    <a:pt x="39331" y="1407718"/>
                  </a:lnTo>
                  <a:lnTo>
                    <a:pt x="47091" y="1407718"/>
                  </a:lnTo>
                  <a:lnTo>
                    <a:pt x="47091" y="1399933"/>
                  </a:lnTo>
                  <a:close/>
                </a:path>
                <a:path w="258445" h="1438275">
                  <a:moveTo>
                    <a:pt x="47091" y="1389888"/>
                  </a:moveTo>
                  <a:lnTo>
                    <a:pt x="39331" y="1389418"/>
                  </a:lnTo>
                  <a:lnTo>
                    <a:pt x="39331" y="1397203"/>
                  </a:lnTo>
                  <a:lnTo>
                    <a:pt x="47091" y="1397647"/>
                  </a:lnTo>
                  <a:lnTo>
                    <a:pt x="47091" y="1389888"/>
                  </a:lnTo>
                  <a:close/>
                </a:path>
                <a:path w="258445" h="1438275">
                  <a:moveTo>
                    <a:pt x="47091" y="1379372"/>
                  </a:moveTo>
                  <a:lnTo>
                    <a:pt x="39331" y="1378902"/>
                  </a:lnTo>
                  <a:lnTo>
                    <a:pt x="39331" y="1386687"/>
                  </a:lnTo>
                  <a:lnTo>
                    <a:pt x="47091" y="1387132"/>
                  </a:lnTo>
                  <a:lnTo>
                    <a:pt x="47091" y="1379372"/>
                  </a:lnTo>
                  <a:close/>
                </a:path>
                <a:path w="258445" h="1438275">
                  <a:moveTo>
                    <a:pt x="47091" y="1369301"/>
                  </a:moveTo>
                  <a:lnTo>
                    <a:pt x="39331" y="1368374"/>
                  </a:lnTo>
                  <a:lnTo>
                    <a:pt x="39331" y="1376172"/>
                  </a:lnTo>
                  <a:lnTo>
                    <a:pt x="47091" y="1377086"/>
                  </a:lnTo>
                  <a:lnTo>
                    <a:pt x="47091" y="1369301"/>
                  </a:lnTo>
                  <a:close/>
                </a:path>
                <a:path w="258445" h="1438275">
                  <a:moveTo>
                    <a:pt x="56705" y="1421434"/>
                  </a:moveTo>
                  <a:lnTo>
                    <a:pt x="49390" y="1420964"/>
                  </a:lnTo>
                  <a:lnTo>
                    <a:pt x="49390" y="1428724"/>
                  </a:lnTo>
                  <a:lnTo>
                    <a:pt x="56705" y="1429194"/>
                  </a:lnTo>
                  <a:lnTo>
                    <a:pt x="56705" y="1421434"/>
                  </a:lnTo>
                  <a:close/>
                </a:path>
                <a:path w="258445" h="1438275">
                  <a:moveTo>
                    <a:pt x="56705" y="1411363"/>
                  </a:moveTo>
                  <a:lnTo>
                    <a:pt x="49390" y="1410449"/>
                  </a:lnTo>
                  <a:lnTo>
                    <a:pt x="49390" y="1418209"/>
                  </a:lnTo>
                  <a:lnTo>
                    <a:pt x="56705" y="1419136"/>
                  </a:lnTo>
                  <a:lnTo>
                    <a:pt x="56705" y="1411363"/>
                  </a:lnTo>
                  <a:close/>
                </a:path>
                <a:path w="258445" h="1438275">
                  <a:moveTo>
                    <a:pt x="56705" y="1400848"/>
                  </a:moveTo>
                  <a:lnTo>
                    <a:pt x="49390" y="1400403"/>
                  </a:lnTo>
                  <a:lnTo>
                    <a:pt x="49390" y="1408163"/>
                  </a:lnTo>
                  <a:lnTo>
                    <a:pt x="56705" y="1408633"/>
                  </a:lnTo>
                  <a:lnTo>
                    <a:pt x="56705" y="1400848"/>
                  </a:lnTo>
                  <a:close/>
                </a:path>
                <a:path w="258445" h="1438275">
                  <a:moveTo>
                    <a:pt x="56705" y="1390332"/>
                  </a:moveTo>
                  <a:lnTo>
                    <a:pt x="49390" y="1389888"/>
                  </a:lnTo>
                  <a:lnTo>
                    <a:pt x="49390" y="1397647"/>
                  </a:lnTo>
                  <a:lnTo>
                    <a:pt x="56705" y="1398562"/>
                  </a:lnTo>
                  <a:lnTo>
                    <a:pt x="56705" y="1390332"/>
                  </a:lnTo>
                  <a:close/>
                </a:path>
                <a:path w="258445" h="1438275">
                  <a:moveTo>
                    <a:pt x="56705" y="1380286"/>
                  </a:moveTo>
                  <a:lnTo>
                    <a:pt x="49390" y="1379816"/>
                  </a:lnTo>
                  <a:lnTo>
                    <a:pt x="49390" y="1387602"/>
                  </a:lnTo>
                  <a:lnTo>
                    <a:pt x="56705" y="1388046"/>
                  </a:lnTo>
                  <a:lnTo>
                    <a:pt x="56705" y="1380286"/>
                  </a:lnTo>
                  <a:close/>
                </a:path>
                <a:path w="258445" h="1438275">
                  <a:moveTo>
                    <a:pt x="56705" y="1369771"/>
                  </a:moveTo>
                  <a:lnTo>
                    <a:pt x="49390" y="1369301"/>
                  </a:lnTo>
                  <a:lnTo>
                    <a:pt x="49390" y="1377086"/>
                  </a:lnTo>
                  <a:lnTo>
                    <a:pt x="56705" y="1377530"/>
                  </a:lnTo>
                  <a:lnTo>
                    <a:pt x="56705" y="1369771"/>
                  </a:lnTo>
                  <a:close/>
                </a:path>
                <a:path w="258445" h="1438275">
                  <a:moveTo>
                    <a:pt x="66763" y="1422323"/>
                  </a:moveTo>
                  <a:lnTo>
                    <a:pt x="59448" y="1421879"/>
                  </a:lnTo>
                  <a:lnTo>
                    <a:pt x="59448" y="1429651"/>
                  </a:lnTo>
                  <a:lnTo>
                    <a:pt x="66763" y="1430121"/>
                  </a:lnTo>
                  <a:lnTo>
                    <a:pt x="66763" y="1422323"/>
                  </a:lnTo>
                  <a:close/>
                </a:path>
                <a:path w="258445" h="1438275">
                  <a:moveTo>
                    <a:pt x="66763" y="1411833"/>
                  </a:moveTo>
                  <a:lnTo>
                    <a:pt x="59448" y="1411363"/>
                  </a:lnTo>
                  <a:lnTo>
                    <a:pt x="59448" y="1419136"/>
                  </a:lnTo>
                  <a:lnTo>
                    <a:pt x="66763" y="1420050"/>
                  </a:lnTo>
                  <a:lnTo>
                    <a:pt x="66763" y="1411833"/>
                  </a:lnTo>
                  <a:close/>
                </a:path>
                <a:path w="258445" h="1438275">
                  <a:moveTo>
                    <a:pt x="66763" y="1401762"/>
                  </a:moveTo>
                  <a:lnTo>
                    <a:pt x="59448" y="1400848"/>
                  </a:lnTo>
                  <a:lnTo>
                    <a:pt x="59448" y="1409090"/>
                  </a:lnTo>
                  <a:lnTo>
                    <a:pt x="66763" y="1409534"/>
                  </a:lnTo>
                  <a:lnTo>
                    <a:pt x="66763" y="1401762"/>
                  </a:lnTo>
                  <a:close/>
                </a:path>
                <a:path w="258445" h="1438275">
                  <a:moveTo>
                    <a:pt x="66763" y="1391246"/>
                  </a:moveTo>
                  <a:lnTo>
                    <a:pt x="59448" y="1390802"/>
                  </a:lnTo>
                  <a:lnTo>
                    <a:pt x="59448" y="1398562"/>
                  </a:lnTo>
                  <a:lnTo>
                    <a:pt x="66763" y="1399019"/>
                  </a:lnTo>
                  <a:lnTo>
                    <a:pt x="66763" y="1391246"/>
                  </a:lnTo>
                  <a:close/>
                </a:path>
                <a:path w="258445" h="1438275">
                  <a:moveTo>
                    <a:pt x="66763" y="1381201"/>
                  </a:moveTo>
                  <a:lnTo>
                    <a:pt x="59448" y="1380286"/>
                  </a:lnTo>
                  <a:lnTo>
                    <a:pt x="59448" y="1388046"/>
                  </a:lnTo>
                  <a:lnTo>
                    <a:pt x="66763" y="1388973"/>
                  </a:lnTo>
                  <a:lnTo>
                    <a:pt x="66763" y="1381201"/>
                  </a:lnTo>
                  <a:close/>
                </a:path>
                <a:path w="258445" h="1438275">
                  <a:moveTo>
                    <a:pt x="66763" y="1370685"/>
                  </a:moveTo>
                  <a:lnTo>
                    <a:pt x="59448" y="1370215"/>
                  </a:lnTo>
                  <a:lnTo>
                    <a:pt x="59448" y="1377975"/>
                  </a:lnTo>
                  <a:lnTo>
                    <a:pt x="66763" y="1378445"/>
                  </a:lnTo>
                  <a:lnTo>
                    <a:pt x="66763" y="1370685"/>
                  </a:lnTo>
                  <a:close/>
                </a:path>
                <a:path w="258445" h="1438275">
                  <a:moveTo>
                    <a:pt x="76809" y="1423250"/>
                  </a:moveTo>
                  <a:lnTo>
                    <a:pt x="69507" y="1422323"/>
                  </a:lnTo>
                  <a:lnTo>
                    <a:pt x="69507" y="1430566"/>
                  </a:lnTo>
                  <a:lnTo>
                    <a:pt x="76809" y="1431036"/>
                  </a:lnTo>
                  <a:lnTo>
                    <a:pt x="76809" y="1423250"/>
                  </a:lnTo>
                  <a:close/>
                </a:path>
                <a:path w="258445" h="1438275">
                  <a:moveTo>
                    <a:pt x="76809" y="1412735"/>
                  </a:moveTo>
                  <a:lnTo>
                    <a:pt x="69507" y="1412278"/>
                  </a:lnTo>
                  <a:lnTo>
                    <a:pt x="69507" y="1420050"/>
                  </a:lnTo>
                  <a:lnTo>
                    <a:pt x="76809" y="1420520"/>
                  </a:lnTo>
                  <a:lnTo>
                    <a:pt x="76809" y="1412735"/>
                  </a:lnTo>
                  <a:close/>
                </a:path>
                <a:path w="258445" h="1438275">
                  <a:moveTo>
                    <a:pt x="76809" y="1402207"/>
                  </a:moveTo>
                  <a:lnTo>
                    <a:pt x="69507" y="1401762"/>
                  </a:lnTo>
                  <a:lnTo>
                    <a:pt x="69507" y="1409534"/>
                  </a:lnTo>
                  <a:lnTo>
                    <a:pt x="76809" y="1410004"/>
                  </a:lnTo>
                  <a:lnTo>
                    <a:pt x="76809" y="1402207"/>
                  </a:lnTo>
                  <a:close/>
                </a:path>
                <a:path w="258445" h="1438275">
                  <a:moveTo>
                    <a:pt x="76809" y="1391704"/>
                  </a:moveTo>
                  <a:lnTo>
                    <a:pt x="69507" y="1391704"/>
                  </a:lnTo>
                  <a:lnTo>
                    <a:pt x="69507" y="1399489"/>
                  </a:lnTo>
                  <a:lnTo>
                    <a:pt x="76809" y="1399489"/>
                  </a:lnTo>
                  <a:lnTo>
                    <a:pt x="76809" y="1391704"/>
                  </a:lnTo>
                  <a:close/>
                </a:path>
                <a:path w="258445" h="1438275">
                  <a:moveTo>
                    <a:pt x="76809" y="1381201"/>
                  </a:moveTo>
                  <a:lnTo>
                    <a:pt x="69507" y="1381201"/>
                  </a:lnTo>
                  <a:lnTo>
                    <a:pt x="69507" y="1388973"/>
                  </a:lnTo>
                  <a:lnTo>
                    <a:pt x="76809" y="1389418"/>
                  </a:lnTo>
                  <a:lnTo>
                    <a:pt x="76809" y="1381201"/>
                  </a:lnTo>
                  <a:close/>
                </a:path>
                <a:path w="258445" h="1438275">
                  <a:moveTo>
                    <a:pt x="76809" y="1371130"/>
                  </a:moveTo>
                  <a:lnTo>
                    <a:pt x="69507" y="1370685"/>
                  </a:lnTo>
                  <a:lnTo>
                    <a:pt x="69507" y="1378902"/>
                  </a:lnTo>
                  <a:lnTo>
                    <a:pt x="76809" y="1378902"/>
                  </a:lnTo>
                  <a:lnTo>
                    <a:pt x="76809" y="1371130"/>
                  </a:lnTo>
                  <a:close/>
                </a:path>
                <a:path w="258445" h="1438275">
                  <a:moveTo>
                    <a:pt x="93738" y="1424165"/>
                  </a:moveTo>
                  <a:lnTo>
                    <a:pt x="86423" y="1423720"/>
                  </a:lnTo>
                  <a:lnTo>
                    <a:pt x="86423" y="1431480"/>
                  </a:lnTo>
                  <a:lnTo>
                    <a:pt x="93738" y="1432394"/>
                  </a:lnTo>
                  <a:lnTo>
                    <a:pt x="93738" y="1424165"/>
                  </a:lnTo>
                  <a:close/>
                </a:path>
                <a:path w="258445" h="1438275">
                  <a:moveTo>
                    <a:pt x="93738" y="1414119"/>
                  </a:moveTo>
                  <a:lnTo>
                    <a:pt x="86423" y="1413205"/>
                  </a:lnTo>
                  <a:lnTo>
                    <a:pt x="86423" y="1420964"/>
                  </a:lnTo>
                  <a:lnTo>
                    <a:pt x="93738" y="1421879"/>
                  </a:lnTo>
                  <a:lnTo>
                    <a:pt x="93738" y="1414119"/>
                  </a:lnTo>
                  <a:close/>
                </a:path>
                <a:path w="258445" h="1438275">
                  <a:moveTo>
                    <a:pt x="104241" y="1425079"/>
                  </a:moveTo>
                  <a:lnTo>
                    <a:pt x="96481" y="1424635"/>
                  </a:lnTo>
                  <a:lnTo>
                    <a:pt x="96481" y="1432394"/>
                  </a:lnTo>
                  <a:lnTo>
                    <a:pt x="104241" y="1433322"/>
                  </a:lnTo>
                  <a:lnTo>
                    <a:pt x="104241" y="1425079"/>
                  </a:lnTo>
                  <a:close/>
                </a:path>
                <a:path w="258445" h="1438275">
                  <a:moveTo>
                    <a:pt x="104241" y="1415034"/>
                  </a:moveTo>
                  <a:lnTo>
                    <a:pt x="96481" y="1414119"/>
                  </a:lnTo>
                  <a:lnTo>
                    <a:pt x="96481" y="1421879"/>
                  </a:lnTo>
                  <a:lnTo>
                    <a:pt x="104241" y="1422806"/>
                  </a:lnTo>
                  <a:lnTo>
                    <a:pt x="104241" y="1415034"/>
                  </a:lnTo>
                  <a:close/>
                </a:path>
                <a:path w="258445" h="1438275">
                  <a:moveTo>
                    <a:pt x="114300" y="1426006"/>
                  </a:moveTo>
                  <a:lnTo>
                    <a:pt x="106540" y="1425524"/>
                  </a:lnTo>
                  <a:lnTo>
                    <a:pt x="106540" y="1433322"/>
                  </a:lnTo>
                  <a:lnTo>
                    <a:pt x="114300" y="1433766"/>
                  </a:lnTo>
                  <a:lnTo>
                    <a:pt x="114300" y="1426006"/>
                  </a:lnTo>
                  <a:close/>
                </a:path>
                <a:path w="258445" h="1438275">
                  <a:moveTo>
                    <a:pt x="124358" y="1426451"/>
                  </a:moveTo>
                  <a:lnTo>
                    <a:pt x="116598" y="1426006"/>
                  </a:lnTo>
                  <a:lnTo>
                    <a:pt x="116598" y="1433766"/>
                  </a:lnTo>
                  <a:lnTo>
                    <a:pt x="124358" y="1434680"/>
                  </a:lnTo>
                  <a:lnTo>
                    <a:pt x="124358" y="1426451"/>
                  </a:lnTo>
                  <a:close/>
                </a:path>
                <a:path w="258445" h="1438275">
                  <a:moveTo>
                    <a:pt x="134874" y="1427365"/>
                  </a:moveTo>
                  <a:lnTo>
                    <a:pt x="127114" y="1426921"/>
                  </a:lnTo>
                  <a:lnTo>
                    <a:pt x="127114" y="1434680"/>
                  </a:lnTo>
                  <a:lnTo>
                    <a:pt x="134874" y="1435595"/>
                  </a:lnTo>
                  <a:lnTo>
                    <a:pt x="134874" y="1427365"/>
                  </a:lnTo>
                  <a:close/>
                </a:path>
                <a:path w="258445" h="1438275">
                  <a:moveTo>
                    <a:pt x="144932" y="1428280"/>
                  </a:moveTo>
                  <a:lnTo>
                    <a:pt x="137172" y="1427835"/>
                  </a:lnTo>
                  <a:lnTo>
                    <a:pt x="137172" y="1435595"/>
                  </a:lnTo>
                  <a:lnTo>
                    <a:pt x="144932" y="1436522"/>
                  </a:lnTo>
                  <a:lnTo>
                    <a:pt x="144932" y="1428280"/>
                  </a:lnTo>
                  <a:close/>
                </a:path>
                <a:path w="258445" h="1438275">
                  <a:moveTo>
                    <a:pt x="155448" y="1429194"/>
                  </a:moveTo>
                  <a:lnTo>
                    <a:pt x="147688" y="1428280"/>
                  </a:lnTo>
                  <a:lnTo>
                    <a:pt x="147688" y="1436522"/>
                  </a:lnTo>
                  <a:lnTo>
                    <a:pt x="155448" y="1436966"/>
                  </a:lnTo>
                  <a:lnTo>
                    <a:pt x="155448" y="1429194"/>
                  </a:lnTo>
                  <a:close/>
                </a:path>
                <a:path w="258445" h="1438275">
                  <a:moveTo>
                    <a:pt x="165963" y="1430121"/>
                  </a:moveTo>
                  <a:lnTo>
                    <a:pt x="157746" y="1429194"/>
                  </a:lnTo>
                  <a:lnTo>
                    <a:pt x="157746" y="1436966"/>
                  </a:lnTo>
                  <a:lnTo>
                    <a:pt x="165963" y="1437881"/>
                  </a:lnTo>
                  <a:lnTo>
                    <a:pt x="165963" y="1430121"/>
                  </a:lnTo>
                  <a:close/>
                </a:path>
                <a:path w="258445" h="1438275">
                  <a:moveTo>
                    <a:pt x="204838" y="3657"/>
                  </a:moveTo>
                  <a:lnTo>
                    <a:pt x="197065" y="4572"/>
                  </a:lnTo>
                  <a:lnTo>
                    <a:pt x="197065" y="12331"/>
                  </a:lnTo>
                  <a:lnTo>
                    <a:pt x="204838" y="11887"/>
                  </a:lnTo>
                  <a:lnTo>
                    <a:pt x="204838" y="3657"/>
                  </a:lnTo>
                  <a:close/>
                </a:path>
                <a:path w="258445" h="1438275">
                  <a:moveTo>
                    <a:pt x="215341" y="3200"/>
                  </a:moveTo>
                  <a:lnTo>
                    <a:pt x="207581" y="3657"/>
                  </a:lnTo>
                  <a:lnTo>
                    <a:pt x="207581" y="11417"/>
                  </a:lnTo>
                  <a:lnTo>
                    <a:pt x="215341" y="10972"/>
                  </a:lnTo>
                  <a:lnTo>
                    <a:pt x="215341" y="3200"/>
                  </a:lnTo>
                  <a:close/>
                </a:path>
                <a:path w="258445" h="1438275">
                  <a:moveTo>
                    <a:pt x="226314" y="2298"/>
                  </a:moveTo>
                  <a:lnTo>
                    <a:pt x="218097" y="3200"/>
                  </a:lnTo>
                  <a:lnTo>
                    <a:pt x="218097" y="10972"/>
                  </a:lnTo>
                  <a:lnTo>
                    <a:pt x="226314" y="10502"/>
                  </a:lnTo>
                  <a:lnTo>
                    <a:pt x="226314" y="2298"/>
                  </a:lnTo>
                  <a:close/>
                </a:path>
                <a:path w="258445" h="1438275">
                  <a:moveTo>
                    <a:pt x="236829" y="1384"/>
                  </a:moveTo>
                  <a:lnTo>
                    <a:pt x="228600" y="2298"/>
                  </a:lnTo>
                  <a:lnTo>
                    <a:pt x="228600" y="10058"/>
                  </a:lnTo>
                  <a:lnTo>
                    <a:pt x="236829" y="9613"/>
                  </a:lnTo>
                  <a:lnTo>
                    <a:pt x="236829" y="1384"/>
                  </a:lnTo>
                  <a:close/>
                </a:path>
                <a:path w="258445" h="1438275">
                  <a:moveTo>
                    <a:pt x="247815" y="457"/>
                  </a:moveTo>
                  <a:lnTo>
                    <a:pt x="239572" y="1371"/>
                  </a:lnTo>
                  <a:lnTo>
                    <a:pt x="239572" y="9601"/>
                  </a:lnTo>
                  <a:lnTo>
                    <a:pt x="247815" y="8686"/>
                  </a:lnTo>
                  <a:lnTo>
                    <a:pt x="247815" y="457"/>
                  </a:lnTo>
                  <a:close/>
                </a:path>
                <a:path w="258445" h="1438275">
                  <a:moveTo>
                    <a:pt x="258318" y="0"/>
                  </a:moveTo>
                  <a:lnTo>
                    <a:pt x="250088" y="457"/>
                  </a:lnTo>
                  <a:lnTo>
                    <a:pt x="250088" y="8686"/>
                  </a:lnTo>
                  <a:lnTo>
                    <a:pt x="258318" y="8216"/>
                  </a:lnTo>
                  <a:lnTo>
                    <a:pt x="258318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274959" y="5858662"/>
              <a:ext cx="80010" cy="66040"/>
            </a:xfrm>
            <a:custGeom>
              <a:avLst/>
              <a:gdLst/>
              <a:ahLst/>
              <a:cxnLst/>
              <a:rect l="l" t="t" r="r" b="b"/>
              <a:pathLst>
                <a:path w="80010" h="66039">
                  <a:moveTo>
                    <a:pt x="7315" y="52120"/>
                  </a:moveTo>
                  <a:lnTo>
                    <a:pt x="0" y="51676"/>
                  </a:lnTo>
                  <a:lnTo>
                    <a:pt x="0" y="59436"/>
                  </a:lnTo>
                  <a:lnTo>
                    <a:pt x="7315" y="60350"/>
                  </a:lnTo>
                  <a:lnTo>
                    <a:pt x="7315" y="52120"/>
                  </a:lnTo>
                  <a:close/>
                </a:path>
                <a:path w="80010" h="66039">
                  <a:moveTo>
                    <a:pt x="7315" y="42075"/>
                  </a:moveTo>
                  <a:lnTo>
                    <a:pt x="0" y="41160"/>
                  </a:lnTo>
                  <a:lnTo>
                    <a:pt x="0" y="48920"/>
                  </a:lnTo>
                  <a:lnTo>
                    <a:pt x="7315" y="49834"/>
                  </a:lnTo>
                  <a:lnTo>
                    <a:pt x="7315" y="42075"/>
                  </a:lnTo>
                  <a:close/>
                </a:path>
                <a:path w="80010" h="66039">
                  <a:moveTo>
                    <a:pt x="7315" y="31559"/>
                  </a:moveTo>
                  <a:lnTo>
                    <a:pt x="0" y="31089"/>
                  </a:lnTo>
                  <a:lnTo>
                    <a:pt x="0" y="38874"/>
                  </a:lnTo>
                  <a:lnTo>
                    <a:pt x="7315" y="39319"/>
                  </a:lnTo>
                  <a:lnTo>
                    <a:pt x="7315" y="31559"/>
                  </a:lnTo>
                  <a:close/>
                </a:path>
                <a:path w="80010" h="66039">
                  <a:moveTo>
                    <a:pt x="7315" y="21043"/>
                  </a:moveTo>
                  <a:lnTo>
                    <a:pt x="0" y="20574"/>
                  </a:lnTo>
                  <a:lnTo>
                    <a:pt x="0" y="28359"/>
                  </a:lnTo>
                  <a:lnTo>
                    <a:pt x="7315" y="28803"/>
                  </a:lnTo>
                  <a:lnTo>
                    <a:pt x="7315" y="21043"/>
                  </a:lnTo>
                  <a:close/>
                </a:path>
                <a:path w="80010" h="66039">
                  <a:moveTo>
                    <a:pt x="7315" y="10972"/>
                  </a:moveTo>
                  <a:lnTo>
                    <a:pt x="0" y="10058"/>
                  </a:lnTo>
                  <a:lnTo>
                    <a:pt x="0" y="17843"/>
                  </a:lnTo>
                  <a:lnTo>
                    <a:pt x="7315" y="18757"/>
                  </a:lnTo>
                  <a:lnTo>
                    <a:pt x="7315" y="10972"/>
                  </a:lnTo>
                  <a:close/>
                </a:path>
                <a:path w="80010" h="66039">
                  <a:moveTo>
                    <a:pt x="7315" y="457"/>
                  </a:moveTo>
                  <a:lnTo>
                    <a:pt x="0" y="0"/>
                  </a:lnTo>
                  <a:lnTo>
                    <a:pt x="0" y="7772"/>
                  </a:lnTo>
                  <a:lnTo>
                    <a:pt x="7315" y="8242"/>
                  </a:lnTo>
                  <a:lnTo>
                    <a:pt x="7315" y="457"/>
                  </a:lnTo>
                  <a:close/>
                </a:path>
                <a:path w="80010" h="66039">
                  <a:moveTo>
                    <a:pt x="17818" y="53035"/>
                  </a:moveTo>
                  <a:lnTo>
                    <a:pt x="10058" y="52590"/>
                  </a:lnTo>
                  <a:lnTo>
                    <a:pt x="10058" y="60350"/>
                  </a:lnTo>
                  <a:lnTo>
                    <a:pt x="17818" y="61277"/>
                  </a:lnTo>
                  <a:lnTo>
                    <a:pt x="17818" y="53035"/>
                  </a:lnTo>
                  <a:close/>
                </a:path>
                <a:path w="80010" h="66039">
                  <a:moveTo>
                    <a:pt x="17818" y="42989"/>
                  </a:moveTo>
                  <a:lnTo>
                    <a:pt x="10058" y="42075"/>
                  </a:lnTo>
                  <a:lnTo>
                    <a:pt x="10058" y="49834"/>
                  </a:lnTo>
                  <a:lnTo>
                    <a:pt x="17818" y="50761"/>
                  </a:lnTo>
                  <a:lnTo>
                    <a:pt x="17818" y="42989"/>
                  </a:lnTo>
                  <a:close/>
                </a:path>
                <a:path w="80010" h="66039">
                  <a:moveTo>
                    <a:pt x="17818" y="32473"/>
                  </a:moveTo>
                  <a:lnTo>
                    <a:pt x="10058" y="31559"/>
                  </a:lnTo>
                  <a:lnTo>
                    <a:pt x="10058" y="39789"/>
                  </a:lnTo>
                  <a:lnTo>
                    <a:pt x="17818" y="40233"/>
                  </a:lnTo>
                  <a:lnTo>
                    <a:pt x="17818" y="32473"/>
                  </a:lnTo>
                  <a:close/>
                </a:path>
                <a:path w="80010" h="66039">
                  <a:moveTo>
                    <a:pt x="17818" y="21958"/>
                  </a:moveTo>
                  <a:lnTo>
                    <a:pt x="10058" y="21488"/>
                  </a:lnTo>
                  <a:lnTo>
                    <a:pt x="10058" y="29273"/>
                  </a:lnTo>
                  <a:lnTo>
                    <a:pt x="17818" y="29718"/>
                  </a:lnTo>
                  <a:lnTo>
                    <a:pt x="17818" y="21958"/>
                  </a:lnTo>
                  <a:close/>
                </a:path>
                <a:path w="80010" h="66039">
                  <a:moveTo>
                    <a:pt x="17818" y="11442"/>
                  </a:moveTo>
                  <a:lnTo>
                    <a:pt x="10058" y="10972"/>
                  </a:lnTo>
                  <a:lnTo>
                    <a:pt x="10058" y="18757"/>
                  </a:lnTo>
                  <a:lnTo>
                    <a:pt x="17818" y="19646"/>
                  </a:lnTo>
                  <a:lnTo>
                    <a:pt x="17818" y="11442"/>
                  </a:lnTo>
                  <a:close/>
                </a:path>
                <a:path w="80010" h="66039">
                  <a:moveTo>
                    <a:pt x="17818" y="1371"/>
                  </a:moveTo>
                  <a:lnTo>
                    <a:pt x="10058" y="457"/>
                  </a:lnTo>
                  <a:lnTo>
                    <a:pt x="10058" y="8242"/>
                  </a:lnTo>
                  <a:lnTo>
                    <a:pt x="17818" y="9156"/>
                  </a:lnTo>
                  <a:lnTo>
                    <a:pt x="17818" y="1371"/>
                  </a:lnTo>
                  <a:close/>
                </a:path>
                <a:path w="80010" h="66039">
                  <a:moveTo>
                    <a:pt x="27876" y="53962"/>
                  </a:moveTo>
                  <a:lnTo>
                    <a:pt x="20116" y="53479"/>
                  </a:lnTo>
                  <a:lnTo>
                    <a:pt x="20116" y="61277"/>
                  </a:lnTo>
                  <a:lnTo>
                    <a:pt x="27876" y="61722"/>
                  </a:lnTo>
                  <a:lnTo>
                    <a:pt x="27876" y="53962"/>
                  </a:lnTo>
                  <a:close/>
                </a:path>
                <a:path w="80010" h="66039">
                  <a:moveTo>
                    <a:pt x="27876" y="43434"/>
                  </a:moveTo>
                  <a:lnTo>
                    <a:pt x="20116" y="42989"/>
                  </a:lnTo>
                  <a:lnTo>
                    <a:pt x="20116" y="50761"/>
                  </a:lnTo>
                  <a:lnTo>
                    <a:pt x="27876" y="51206"/>
                  </a:lnTo>
                  <a:lnTo>
                    <a:pt x="27876" y="43434"/>
                  </a:lnTo>
                  <a:close/>
                </a:path>
                <a:path w="80010" h="66039">
                  <a:moveTo>
                    <a:pt x="27876" y="32918"/>
                  </a:moveTo>
                  <a:lnTo>
                    <a:pt x="20116" y="32473"/>
                  </a:lnTo>
                  <a:lnTo>
                    <a:pt x="20116" y="40690"/>
                  </a:lnTo>
                  <a:lnTo>
                    <a:pt x="27876" y="40690"/>
                  </a:lnTo>
                  <a:lnTo>
                    <a:pt x="27876" y="32918"/>
                  </a:lnTo>
                  <a:close/>
                </a:path>
                <a:path w="80010" h="66039">
                  <a:moveTo>
                    <a:pt x="27876" y="22402"/>
                  </a:moveTo>
                  <a:lnTo>
                    <a:pt x="20116" y="22402"/>
                  </a:lnTo>
                  <a:lnTo>
                    <a:pt x="20116" y="30162"/>
                  </a:lnTo>
                  <a:lnTo>
                    <a:pt x="27876" y="30162"/>
                  </a:lnTo>
                  <a:lnTo>
                    <a:pt x="27876" y="22402"/>
                  </a:lnTo>
                  <a:close/>
                </a:path>
                <a:path w="80010" h="66039">
                  <a:moveTo>
                    <a:pt x="27876" y="11887"/>
                  </a:moveTo>
                  <a:lnTo>
                    <a:pt x="20116" y="11887"/>
                  </a:lnTo>
                  <a:lnTo>
                    <a:pt x="20116" y="19646"/>
                  </a:lnTo>
                  <a:lnTo>
                    <a:pt x="27876" y="19646"/>
                  </a:lnTo>
                  <a:lnTo>
                    <a:pt x="27876" y="11887"/>
                  </a:lnTo>
                  <a:close/>
                </a:path>
                <a:path w="80010" h="66039">
                  <a:moveTo>
                    <a:pt x="27876" y="1371"/>
                  </a:moveTo>
                  <a:lnTo>
                    <a:pt x="20116" y="1371"/>
                  </a:lnTo>
                  <a:lnTo>
                    <a:pt x="20116" y="9156"/>
                  </a:lnTo>
                  <a:lnTo>
                    <a:pt x="27876" y="9601"/>
                  </a:lnTo>
                  <a:lnTo>
                    <a:pt x="27876" y="1371"/>
                  </a:lnTo>
                  <a:close/>
                </a:path>
                <a:path w="80010" h="66039">
                  <a:moveTo>
                    <a:pt x="37934" y="54406"/>
                  </a:moveTo>
                  <a:lnTo>
                    <a:pt x="30175" y="53962"/>
                  </a:lnTo>
                  <a:lnTo>
                    <a:pt x="30175" y="61722"/>
                  </a:lnTo>
                  <a:lnTo>
                    <a:pt x="37934" y="62636"/>
                  </a:lnTo>
                  <a:lnTo>
                    <a:pt x="37934" y="54406"/>
                  </a:lnTo>
                  <a:close/>
                </a:path>
                <a:path w="80010" h="66039">
                  <a:moveTo>
                    <a:pt x="37934" y="44361"/>
                  </a:moveTo>
                  <a:lnTo>
                    <a:pt x="30175" y="43434"/>
                  </a:lnTo>
                  <a:lnTo>
                    <a:pt x="30175" y="51206"/>
                  </a:lnTo>
                  <a:lnTo>
                    <a:pt x="37934" y="52120"/>
                  </a:lnTo>
                  <a:lnTo>
                    <a:pt x="37934" y="44361"/>
                  </a:lnTo>
                  <a:close/>
                </a:path>
                <a:path w="80010" h="66039">
                  <a:moveTo>
                    <a:pt x="37934" y="33845"/>
                  </a:moveTo>
                  <a:lnTo>
                    <a:pt x="30175" y="32918"/>
                  </a:lnTo>
                  <a:lnTo>
                    <a:pt x="30175" y="41160"/>
                  </a:lnTo>
                  <a:lnTo>
                    <a:pt x="37934" y="41605"/>
                  </a:lnTo>
                  <a:lnTo>
                    <a:pt x="37934" y="33845"/>
                  </a:lnTo>
                  <a:close/>
                </a:path>
                <a:path w="80010" h="66039">
                  <a:moveTo>
                    <a:pt x="37934" y="23317"/>
                  </a:moveTo>
                  <a:lnTo>
                    <a:pt x="30175" y="22402"/>
                  </a:lnTo>
                  <a:lnTo>
                    <a:pt x="30175" y="30645"/>
                  </a:lnTo>
                  <a:lnTo>
                    <a:pt x="37934" y="31089"/>
                  </a:lnTo>
                  <a:lnTo>
                    <a:pt x="37934" y="23317"/>
                  </a:lnTo>
                  <a:close/>
                </a:path>
                <a:path w="80010" h="66039">
                  <a:moveTo>
                    <a:pt x="37934" y="12801"/>
                  </a:moveTo>
                  <a:lnTo>
                    <a:pt x="30175" y="12357"/>
                  </a:lnTo>
                  <a:lnTo>
                    <a:pt x="30175" y="20116"/>
                  </a:lnTo>
                  <a:lnTo>
                    <a:pt x="37934" y="20574"/>
                  </a:lnTo>
                  <a:lnTo>
                    <a:pt x="37934" y="12801"/>
                  </a:lnTo>
                  <a:close/>
                </a:path>
                <a:path w="80010" h="66039">
                  <a:moveTo>
                    <a:pt x="37934" y="2286"/>
                  </a:moveTo>
                  <a:lnTo>
                    <a:pt x="30175" y="1841"/>
                  </a:lnTo>
                  <a:lnTo>
                    <a:pt x="30175" y="9601"/>
                  </a:lnTo>
                  <a:lnTo>
                    <a:pt x="37934" y="10058"/>
                  </a:lnTo>
                  <a:lnTo>
                    <a:pt x="37934" y="2286"/>
                  </a:lnTo>
                  <a:close/>
                </a:path>
                <a:path w="80010" h="66039">
                  <a:moveTo>
                    <a:pt x="48450" y="55321"/>
                  </a:moveTo>
                  <a:lnTo>
                    <a:pt x="40690" y="54876"/>
                  </a:lnTo>
                  <a:lnTo>
                    <a:pt x="40690" y="62636"/>
                  </a:lnTo>
                  <a:lnTo>
                    <a:pt x="48450" y="63550"/>
                  </a:lnTo>
                  <a:lnTo>
                    <a:pt x="48450" y="55321"/>
                  </a:lnTo>
                  <a:close/>
                </a:path>
                <a:path w="80010" h="66039">
                  <a:moveTo>
                    <a:pt x="48450" y="45275"/>
                  </a:moveTo>
                  <a:lnTo>
                    <a:pt x="40690" y="44361"/>
                  </a:lnTo>
                  <a:lnTo>
                    <a:pt x="40690" y="52120"/>
                  </a:lnTo>
                  <a:lnTo>
                    <a:pt x="48450" y="53035"/>
                  </a:lnTo>
                  <a:lnTo>
                    <a:pt x="48450" y="45275"/>
                  </a:lnTo>
                  <a:close/>
                </a:path>
                <a:path w="80010" h="66039">
                  <a:moveTo>
                    <a:pt x="48450" y="34759"/>
                  </a:moveTo>
                  <a:lnTo>
                    <a:pt x="40690" y="33845"/>
                  </a:lnTo>
                  <a:lnTo>
                    <a:pt x="40690" y="41605"/>
                  </a:lnTo>
                  <a:lnTo>
                    <a:pt x="48450" y="42519"/>
                  </a:lnTo>
                  <a:lnTo>
                    <a:pt x="48450" y="34759"/>
                  </a:lnTo>
                  <a:close/>
                </a:path>
                <a:path w="80010" h="66039">
                  <a:moveTo>
                    <a:pt x="48450" y="24244"/>
                  </a:moveTo>
                  <a:lnTo>
                    <a:pt x="40690" y="23317"/>
                  </a:lnTo>
                  <a:lnTo>
                    <a:pt x="40690" y="31559"/>
                  </a:lnTo>
                  <a:lnTo>
                    <a:pt x="48450" y="32004"/>
                  </a:lnTo>
                  <a:lnTo>
                    <a:pt x="48450" y="24244"/>
                  </a:lnTo>
                  <a:close/>
                </a:path>
                <a:path w="80010" h="66039">
                  <a:moveTo>
                    <a:pt x="48450" y="13728"/>
                  </a:moveTo>
                  <a:lnTo>
                    <a:pt x="40690" y="12801"/>
                  </a:lnTo>
                  <a:lnTo>
                    <a:pt x="40690" y="21043"/>
                  </a:lnTo>
                  <a:lnTo>
                    <a:pt x="48450" y="21488"/>
                  </a:lnTo>
                  <a:lnTo>
                    <a:pt x="48450" y="13728"/>
                  </a:lnTo>
                  <a:close/>
                </a:path>
                <a:path w="80010" h="66039">
                  <a:moveTo>
                    <a:pt x="48450" y="3200"/>
                  </a:moveTo>
                  <a:lnTo>
                    <a:pt x="40690" y="2286"/>
                  </a:lnTo>
                  <a:lnTo>
                    <a:pt x="40690" y="10528"/>
                  </a:lnTo>
                  <a:lnTo>
                    <a:pt x="48450" y="10972"/>
                  </a:lnTo>
                  <a:lnTo>
                    <a:pt x="48450" y="3200"/>
                  </a:lnTo>
                  <a:close/>
                </a:path>
                <a:path w="80010" h="66039">
                  <a:moveTo>
                    <a:pt x="58508" y="56235"/>
                  </a:moveTo>
                  <a:lnTo>
                    <a:pt x="50749" y="55791"/>
                  </a:lnTo>
                  <a:lnTo>
                    <a:pt x="50749" y="63550"/>
                  </a:lnTo>
                  <a:lnTo>
                    <a:pt x="58508" y="64477"/>
                  </a:lnTo>
                  <a:lnTo>
                    <a:pt x="58508" y="56235"/>
                  </a:lnTo>
                  <a:close/>
                </a:path>
                <a:path w="80010" h="66039">
                  <a:moveTo>
                    <a:pt x="58508" y="45720"/>
                  </a:moveTo>
                  <a:lnTo>
                    <a:pt x="50749" y="45275"/>
                  </a:lnTo>
                  <a:lnTo>
                    <a:pt x="50749" y="53035"/>
                  </a:lnTo>
                  <a:lnTo>
                    <a:pt x="58508" y="53962"/>
                  </a:lnTo>
                  <a:lnTo>
                    <a:pt x="58508" y="45720"/>
                  </a:lnTo>
                  <a:close/>
                </a:path>
                <a:path w="80010" h="66039">
                  <a:moveTo>
                    <a:pt x="58508" y="35674"/>
                  </a:moveTo>
                  <a:lnTo>
                    <a:pt x="50749" y="34759"/>
                  </a:lnTo>
                  <a:lnTo>
                    <a:pt x="50749" y="42519"/>
                  </a:lnTo>
                  <a:lnTo>
                    <a:pt x="58508" y="43434"/>
                  </a:lnTo>
                  <a:lnTo>
                    <a:pt x="58508" y="35674"/>
                  </a:lnTo>
                  <a:close/>
                </a:path>
                <a:path w="80010" h="66039">
                  <a:moveTo>
                    <a:pt x="58508" y="25158"/>
                  </a:moveTo>
                  <a:lnTo>
                    <a:pt x="50749" y="24244"/>
                  </a:lnTo>
                  <a:lnTo>
                    <a:pt x="50749" y="32004"/>
                  </a:lnTo>
                  <a:lnTo>
                    <a:pt x="58508" y="32918"/>
                  </a:lnTo>
                  <a:lnTo>
                    <a:pt x="58508" y="25158"/>
                  </a:lnTo>
                  <a:close/>
                </a:path>
                <a:path w="80010" h="66039">
                  <a:moveTo>
                    <a:pt x="58508" y="14643"/>
                  </a:moveTo>
                  <a:lnTo>
                    <a:pt x="50749" y="13728"/>
                  </a:lnTo>
                  <a:lnTo>
                    <a:pt x="50749" y="21958"/>
                  </a:lnTo>
                  <a:lnTo>
                    <a:pt x="58508" y="22402"/>
                  </a:lnTo>
                  <a:lnTo>
                    <a:pt x="58508" y="14643"/>
                  </a:lnTo>
                  <a:close/>
                </a:path>
                <a:path w="80010" h="66039">
                  <a:moveTo>
                    <a:pt x="58508" y="4127"/>
                  </a:moveTo>
                  <a:lnTo>
                    <a:pt x="50749" y="3200"/>
                  </a:lnTo>
                  <a:lnTo>
                    <a:pt x="50749" y="11442"/>
                  </a:lnTo>
                  <a:lnTo>
                    <a:pt x="58508" y="11887"/>
                  </a:lnTo>
                  <a:lnTo>
                    <a:pt x="58508" y="4127"/>
                  </a:lnTo>
                  <a:close/>
                </a:path>
                <a:path w="80010" h="66039">
                  <a:moveTo>
                    <a:pt x="69024" y="57150"/>
                  </a:moveTo>
                  <a:lnTo>
                    <a:pt x="61264" y="56235"/>
                  </a:lnTo>
                  <a:lnTo>
                    <a:pt x="61264" y="64477"/>
                  </a:lnTo>
                  <a:lnTo>
                    <a:pt x="69024" y="64922"/>
                  </a:lnTo>
                  <a:lnTo>
                    <a:pt x="69024" y="57150"/>
                  </a:lnTo>
                  <a:close/>
                </a:path>
                <a:path w="80010" h="66039">
                  <a:moveTo>
                    <a:pt x="69024" y="46164"/>
                  </a:moveTo>
                  <a:lnTo>
                    <a:pt x="61264" y="45720"/>
                  </a:lnTo>
                  <a:lnTo>
                    <a:pt x="61264" y="53962"/>
                  </a:lnTo>
                  <a:lnTo>
                    <a:pt x="69024" y="54406"/>
                  </a:lnTo>
                  <a:lnTo>
                    <a:pt x="69024" y="46164"/>
                  </a:lnTo>
                  <a:close/>
                </a:path>
                <a:path w="80010" h="66039">
                  <a:moveTo>
                    <a:pt x="69024" y="35674"/>
                  </a:moveTo>
                  <a:lnTo>
                    <a:pt x="61264" y="35674"/>
                  </a:lnTo>
                  <a:lnTo>
                    <a:pt x="61264" y="43434"/>
                  </a:lnTo>
                  <a:lnTo>
                    <a:pt x="69024" y="43891"/>
                  </a:lnTo>
                  <a:lnTo>
                    <a:pt x="69024" y="35674"/>
                  </a:lnTo>
                  <a:close/>
                </a:path>
                <a:path w="80010" h="66039">
                  <a:moveTo>
                    <a:pt x="69024" y="25158"/>
                  </a:moveTo>
                  <a:lnTo>
                    <a:pt x="61264" y="25158"/>
                  </a:lnTo>
                  <a:lnTo>
                    <a:pt x="61264" y="32918"/>
                  </a:lnTo>
                  <a:lnTo>
                    <a:pt x="69024" y="33388"/>
                  </a:lnTo>
                  <a:lnTo>
                    <a:pt x="69024" y="25158"/>
                  </a:lnTo>
                  <a:close/>
                </a:path>
                <a:path w="80010" h="66039">
                  <a:moveTo>
                    <a:pt x="69024" y="14643"/>
                  </a:moveTo>
                  <a:lnTo>
                    <a:pt x="61264" y="14643"/>
                  </a:lnTo>
                  <a:lnTo>
                    <a:pt x="61264" y="22402"/>
                  </a:lnTo>
                  <a:lnTo>
                    <a:pt x="69024" y="22847"/>
                  </a:lnTo>
                  <a:lnTo>
                    <a:pt x="69024" y="14643"/>
                  </a:lnTo>
                  <a:close/>
                </a:path>
                <a:path w="80010" h="66039">
                  <a:moveTo>
                    <a:pt x="69024" y="4127"/>
                  </a:moveTo>
                  <a:lnTo>
                    <a:pt x="61264" y="4127"/>
                  </a:lnTo>
                  <a:lnTo>
                    <a:pt x="61264" y="11887"/>
                  </a:lnTo>
                  <a:lnTo>
                    <a:pt x="69024" y="12357"/>
                  </a:lnTo>
                  <a:lnTo>
                    <a:pt x="69024" y="4127"/>
                  </a:lnTo>
                  <a:close/>
                </a:path>
                <a:path w="80010" h="66039">
                  <a:moveTo>
                    <a:pt x="79540" y="58077"/>
                  </a:moveTo>
                  <a:lnTo>
                    <a:pt x="71323" y="57150"/>
                  </a:lnTo>
                  <a:lnTo>
                    <a:pt x="71323" y="64922"/>
                  </a:lnTo>
                  <a:lnTo>
                    <a:pt x="79540" y="65836"/>
                  </a:lnTo>
                  <a:lnTo>
                    <a:pt x="79540" y="58077"/>
                  </a:lnTo>
                  <a:close/>
                </a:path>
                <a:path w="80010" h="66039">
                  <a:moveTo>
                    <a:pt x="79540" y="47091"/>
                  </a:moveTo>
                  <a:lnTo>
                    <a:pt x="71323" y="46634"/>
                  </a:lnTo>
                  <a:lnTo>
                    <a:pt x="71323" y="54406"/>
                  </a:lnTo>
                  <a:lnTo>
                    <a:pt x="79540" y="55321"/>
                  </a:lnTo>
                  <a:lnTo>
                    <a:pt x="79540" y="47091"/>
                  </a:lnTo>
                  <a:close/>
                </a:path>
                <a:path w="80010" h="66039">
                  <a:moveTo>
                    <a:pt x="79540" y="36588"/>
                  </a:moveTo>
                  <a:lnTo>
                    <a:pt x="71323" y="36118"/>
                  </a:lnTo>
                  <a:lnTo>
                    <a:pt x="71323" y="43891"/>
                  </a:lnTo>
                  <a:lnTo>
                    <a:pt x="79540" y="44805"/>
                  </a:lnTo>
                  <a:lnTo>
                    <a:pt x="79540" y="36588"/>
                  </a:lnTo>
                  <a:close/>
                </a:path>
                <a:path w="80010" h="66039">
                  <a:moveTo>
                    <a:pt x="79540" y="26047"/>
                  </a:moveTo>
                  <a:lnTo>
                    <a:pt x="71323" y="25603"/>
                  </a:lnTo>
                  <a:lnTo>
                    <a:pt x="71323" y="33388"/>
                  </a:lnTo>
                  <a:lnTo>
                    <a:pt x="79540" y="34290"/>
                  </a:lnTo>
                  <a:lnTo>
                    <a:pt x="79540" y="26047"/>
                  </a:lnTo>
                  <a:close/>
                </a:path>
                <a:path w="80010" h="66039">
                  <a:moveTo>
                    <a:pt x="79540" y="15557"/>
                  </a:moveTo>
                  <a:lnTo>
                    <a:pt x="71323" y="15087"/>
                  </a:lnTo>
                  <a:lnTo>
                    <a:pt x="71323" y="22847"/>
                  </a:lnTo>
                  <a:lnTo>
                    <a:pt x="79540" y="23774"/>
                  </a:lnTo>
                  <a:lnTo>
                    <a:pt x="79540" y="15557"/>
                  </a:lnTo>
                  <a:close/>
                </a:path>
                <a:path w="80010" h="66039">
                  <a:moveTo>
                    <a:pt x="79540" y="5041"/>
                  </a:moveTo>
                  <a:lnTo>
                    <a:pt x="71323" y="4572"/>
                  </a:lnTo>
                  <a:lnTo>
                    <a:pt x="71323" y="12357"/>
                  </a:lnTo>
                  <a:lnTo>
                    <a:pt x="79540" y="13246"/>
                  </a:lnTo>
                  <a:lnTo>
                    <a:pt x="79540" y="5041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274959" y="5858662"/>
              <a:ext cx="172085" cy="73660"/>
            </a:xfrm>
            <a:custGeom>
              <a:avLst/>
              <a:gdLst/>
              <a:ahLst/>
              <a:cxnLst/>
              <a:rect l="l" t="t" r="r" b="b"/>
              <a:pathLst>
                <a:path w="172085" h="73660">
                  <a:moveTo>
                    <a:pt x="7315" y="21043"/>
                  </a:moveTo>
                  <a:lnTo>
                    <a:pt x="0" y="20574"/>
                  </a:lnTo>
                  <a:lnTo>
                    <a:pt x="0" y="28359"/>
                  </a:lnTo>
                  <a:lnTo>
                    <a:pt x="7315" y="28803"/>
                  </a:lnTo>
                  <a:lnTo>
                    <a:pt x="7315" y="21043"/>
                  </a:lnTo>
                  <a:close/>
                </a:path>
                <a:path w="172085" h="73660">
                  <a:moveTo>
                    <a:pt x="7315" y="10972"/>
                  </a:moveTo>
                  <a:lnTo>
                    <a:pt x="0" y="10058"/>
                  </a:lnTo>
                  <a:lnTo>
                    <a:pt x="0" y="17843"/>
                  </a:lnTo>
                  <a:lnTo>
                    <a:pt x="7315" y="18757"/>
                  </a:lnTo>
                  <a:lnTo>
                    <a:pt x="7315" y="10972"/>
                  </a:lnTo>
                  <a:close/>
                </a:path>
                <a:path w="172085" h="73660">
                  <a:moveTo>
                    <a:pt x="7315" y="457"/>
                  </a:moveTo>
                  <a:lnTo>
                    <a:pt x="0" y="0"/>
                  </a:lnTo>
                  <a:lnTo>
                    <a:pt x="0" y="7772"/>
                  </a:lnTo>
                  <a:lnTo>
                    <a:pt x="7315" y="8242"/>
                  </a:lnTo>
                  <a:lnTo>
                    <a:pt x="7315" y="457"/>
                  </a:lnTo>
                  <a:close/>
                </a:path>
                <a:path w="172085" h="73660">
                  <a:moveTo>
                    <a:pt x="17818" y="21958"/>
                  </a:moveTo>
                  <a:lnTo>
                    <a:pt x="10058" y="21488"/>
                  </a:lnTo>
                  <a:lnTo>
                    <a:pt x="10058" y="29273"/>
                  </a:lnTo>
                  <a:lnTo>
                    <a:pt x="17818" y="29718"/>
                  </a:lnTo>
                  <a:lnTo>
                    <a:pt x="17818" y="21958"/>
                  </a:lnTo>
                  <a:close/>
                </a:path>
                <a:path w="172085" h="73660">
                  <a:moveTo>
                    <a:pt x="17818" y="11442"/>
                  </a:moveTo>
                  <a:lnTo>
                    <a:pt x="10058" y="10972"/>
                  </a:lnTo>
                  <a:lnTo>
                    <a:pt x="10058" y="18757"/>
                  </a:lnTo>
                  <a:lnTo>
                    <a:pt x="17818" y="19646"/>
                  </a:lnTo>
                  <a:lnTo>
                    <a:pt x="17818" y="11442"/>
                  </a:lnTo>
                  <a:close/>
                </a:path>
                <a:path w="172085" h="73660">
                  <a:moveTo>
                    <a:pt x="17818" y="1371"/>
                  </a:moveTo>
                  <a:lnTo>
                    <a:pt x="10058" y="457"/>
                  </a:lnTo>
                  <a:lnTo>
                    <a:pt x="10058" y="8242"/>
                  </a:lnTo>
                  <a:lnTo>
                    <a:pt x="17818" y="9156"/>
                  </a:lnTo>
                  <a:lnTo>
                    <a:pt x="17818" y="1371"/>
                  </a:lnTo>
                  <a:close/>
                </a:path>
                <a:path w="172085" h="73660">
                  <a:moveTo>
                    <a:pt x="27876" y="22402"/>
                  </a:moveTo>
                  <a:lnTo>
                    <a:pt x="20116" y="22402"/>
                  </a:lnTo>
                  <a:lnTo>
                    <a:pt x="20116" y="30162"/>
                  </a:lnTo>
                  <a:lnTo>
                    <a:pt x="27876" y="30162"/>
                  </a:lnTo>
                  <a:lnTo>
                    <a:pt x="27876" y="22402"/>
                  </a:lnTo>
                  <a:close/>
                </a:path>
                <a:path w="172085" h="73660">
                  <a:moveTo>
                    <a:pt x="27876" y="11887"/>
                  </a:moveTo>
                  <a:lnTo>
                    <a:pt x="20116" y="11887"/>
                  </a:lnTo>
                  <a:lnTo>
                    <a:pt x="20116" y="19646"/>
                  </a:lnTo>
                  <a:lnTo>
                    <a:pt x="27876" y="19646"/>
                  </a:lnTo>
                  <a:lnTo>
                    <a:pt x="27876" y="11887"/>
                  </a:lnTo>
                  <a:close/>
                </a:path>
                <a:path w="172085" h="73660">
                  <a:moveTo>
                    <a:pt x="27876" y="1371"/>
                  </a:moveTo>
                  <a:lnTo>
                    <a:pt x="20116" y="1371"/>
                  </a:lnTo>
                  <a:lnTo>
                    <a:pt x="20116" y="9156"/>
                  </a:lnTo>
                  <a:lnTo>
                    <a:pt x="27876" y="9601"/>
                  </a:lnTo>
                  <a:lnTo>
                    <a:pt x="27876" y="1371"/>
                  </a:lnTo>
                  <a:close/>
                </a:path>
                <a:path w="172085" h="73660">
                  <a:moveTo>
                    <a:pt x="37934" y="23317"/>
                  </a:moveTo>
                  <a:lnTo>
                    <a:pt x="30175" y="22402"/>
                  </a:lnTo>
                  <a:lnTo>
                    <a:pt x="30175" y="30645"/>
                  </a:lnTo>
                  <a:lnTo>
                    <a:pt x="37934" y="31089"/>
                  </a:lnTo>
                  <a:lnTo>
                    <a:pt x="37934" y="23317"/>
                  </a:lnTo>
                  <a:close/>
                </a:path>
                <a:path w="172085" h="73660">
                  <a:moveTo>
                    <a:pt x="37934" y="12801"/>
                  </a:moveTo>
                  <a:lnTo>
                    <a:pt x="30175" y="12357"/>
                  </a:lnTo>
                  <a:lnTo>
                    <a:pt x="30175" y="20116"/>
                  </a:lnTo>
                  <a:lnTo>
                    <a:pt x="37934" y="20574"/>
                  </a:lnTo>
                  <a:lnTo>
                    <a:pt x="37934" y="12801"/>
                  </a:lnTo>
                  <a:close/>
                </a:path>
                <a:path w="172085" h="73660">
                  <a:moveTo>
                    <a:pt x="37934" y="2286"/>
                  </a:moveTo>
                  <a:lnTo>
                    <a:pt x="30175" y="1841"/>
                  </a:lnTo>
                  <a:lnTo>
                    <a:pt x="30175" y="9601"/>
                  </a:lnTo>
                  <a:lnTo>
                    <a:pt x="37934" y="10058"/>
                  </a:lnTo>
                  <a:lnTo>
                    <a:pt x="37934" y="2286"/>
                  </a:lnTo>
                  <a:close/>
                </a:path>
                <a:path w="172085" h="73660">
                  <a:moveTo>
                    <a:pt x="48450" y="24244"/>
                  </a:moveTo>
                  <a:lnTo>
                    <a:pt x="40690" y="23317"/>
                  </a:lnTo>
                  <a:lnTo>
                    <a:pt x="40690" y="31559"/>
                  </a:lnTo>
                  <a:lnTo>
                    <a:pt x="48450" y="32004"/>
                  </a:lnTo>
                  <a:lnTo>
                    <a:pt x="48450" y="24244"/>
                  </a:lnTo>
                  <a:close/>
                </a:path>
                <a:path w="172085" h="73660">
                  <a:moveTo>
                    <a:pt x="48450" y="13728"/>
                  </a:moveTo>
                  <a:lnTo>
                    <a:pt x="40690" y="12801"/>
                  </a:lnTo>
                  <a:lnTo>
                    <a:pt x="40690" y="21043"/>
                  </a:lnTo>
                  <a:lnTo>
                    <a:pt x="48450" y="21488"/>
                  </a:lnTo>
                  <a:lnTo>
                    <a:pt x="48450" y="13728"/>
                  </a:lnTo>
                  <a:close/>
                </a:path>
                <a:path w="172085" h="73660">
                  <a:moveTo>
                    <a:pt x="48450" y="3200"/>
                  </a:moveTo>
                  <a:lnTo>
                    <a:pt x="40690" y="2286"/>
                  </a:lnTo>
                  <a:lnTo>
                    <a:pt x="40690" y="10528"/>
                  </a:lnTo>
                  <a:lnTo>
                    <a:pt x="48450" y="10972"/>
                  </a:lnTo>
                  <a:lnTo>
                    <a:pt x="48450" y="3200"/>
                  </a:lnTo>
                  <a:close/>
                </a:path>
                <a:path w="172085" h="73660">
                  <a:moveTo>
                    <a:pt x="58508" y="25158"/>
                  </a:moveTo>
                  <a:lnTo>
                    <a:pt x="50749" y="24244"/>
                  </a:lnTo>
                  <a:lnTo>
                    <a:pt x="50749" y="32004"/>
                  </a:lnTo>
                  <a:lnTo>
                    <a:pt x="58508" y="32918"/>
                  </a:lnTo>
                  <a:lnTo>
                    <a:pt x="58508" y="25158"/>
                  </a:lnTo>
                  <a:close/>
                </a:path>
                <a:path w="172085" h="73660">
                  <a:moveTo>
                    <a:pt x="58508" y="14643"/>
                  </a:moveTo>
                  <a:lnTo>
                    <a:pt x="50749" y="13728"/>
                  </a:lnTo>
                  <a:lnTo>
                    <a:pt x="50749" y="21958"/>
                  </a:lnTo>
                  <a:lnTo>
                    <a:pt x="58508" y="22402"/>
                  </a:lnTo>
                  <a:lnTo>
                    <a:pt x="58508" y="14643"/>
                  </a:lnTo>
                  <a:close/>
                </a:path>
                <a:path w="172085" h="73660">
                  <a:moveTo>
                    <a:pt x="58508" y="4127"/>
                  </a:moveTo>
                  <a:lnTo>
                    <a:pt x="50749" y="3200"/>
                  </a:lnTo>
                  <a:lnTo>
                    <a:pt x="50749" y="11442"/>
                  </a:lnTo>
                  <a:lnTo>
                    <a:pt x="58508" y="11887"/>
                  </a:lnTo>
                  <a:lnTo>
                    <a:pt x="58508" y="4127"/>
                  </a:lnTo>
                  <a:close/>
                </a:path>
                <a:path w="172085" h="73660">
                  <a:moveTo>
                    <a:pt x="69024" y="25158"/>
                  </a:moveTo>
                  <a:lnTo>
                    <a:pt x="61264" y="25158"/>
                  </a:lnTo>
                  <a:lnTo>
                    <a:pt x="61264" y="32918"/>
                  </a:lnTo>
                  <a:lnTo>
                    <a:pt x="69024" y="33388"/>
                  </a:lnTo>
                  <a:lnTo>
                    <a:pt x="69024" y="25158"/>
                  </a:lnTo>
                  <a:close/>
                </a:path>
                <a:path w="172085" h="73660">
                  <a:moveTo>
                    <a:pt x="69024" y="14643"/>
                  </a:moveTo>
                  <a:lnTo>
                    <a:pt x="61264" y="14643"/>
                  </a:lnTo>
                  <a:lnTo>
                    <a:pt x="61264" y="22402"/>
                  </a:lnTo>
                  <a:lnTo>
                    <a:pt x="69024" y="22847"/>
                  </a:lnTo>
                  <a:lnTo>
                    <a:pt x="69024" y="14643"/>
                  </a:lnTo>
                  <a:close/>
                </a:path>
                <a:path w="172085" h="73660">
                  <a:moveTo>
                    <a:pt x="69024" y="4127"/>
                  </a:moveTo>
                  <a:lnTo>
                    <a:pt x="61264" y="4127"/>
                  </a:lnTo>
                  <a:lnTo>
                    <a:pt x="61264" y="11887"/>
                  </a:lnTo>
                  <a:lnTo>
                    <a:pt x="69024" y="12357"/>
                  </a:lnTo>
                  <a:lnTo>
                    <a:pt x="69024" y="4127"/>
                  </a:lnTo>
                  <a:close/>
                </a:path>
                <a:path w="172085" h="73660">
                  <a:moveTo>
                    <a:pt x="79540" y="36588"/>
                  </a:moveTo>
                  <a:lnTo>
                    <a:pt x="71323" y="36118"/>
                  </a:lnTo>
                  <a:lnTo>
                    <a:pt x="71323" y="43891"/>
                  </a:lnTo>
                  <a:lnTo>
                    <a:pt x="79540" y="44805"/>
                  </a:lnTo>
                  <a:lnTo>
                    <a:pt x="79540" y="36588"/>
                  </a:lnTo>
                  <a:close/>
                </a:path>
                <a:path w="172085" h="73660">
                  <a:moveTo>
                    <a:pt x="79540" y="26047"/>
                  </a:moveTo>
                  <a:lnTo>
                    <a:pt x="71323" y="25603"/>
                  </a:lnTo>
                  <a:lnTo>
                    <a:pt x="71323" y="33388"/>
                  </a:lnTo>
                  <a:lnTo>
                    <a:pt x="79540" y="34290"/>
                  </a:lnTo>
                  <a:lnTo>
                    <a:pt x="79540" y="26047"/>
                  </a:lnTo>
                  <a:close/>
                </a:path>
                <a:path w="172085" h="73660">
                  <a:moveTo>
                    <a:pt x="79540" y="15557"/>
                  </a:moveTo>
                  <a:lnTo>
                    <a:pt x="71323" y="15087"/>
                  </a:lnTo>
                  <a:lnTo>
                    <a:pt x="71323" y="22847"/>
                  </a:lnTo>
                  <a:lnTo>
                    <a:pt x="79540" y="23774"/>
                  </a:lnTo>
                  <a:lnTo>
                    <a:pt x="79540" y="15557"/>
                  </a:lnTo>
                  <a:close/>
                </a:path>
                <a:path w="172085" h="73660">
                  <a:moveTo>
                    <a:pt x="79540" y="5041"/>
                  </a:moveTo>
                  <a:lnTo>
                    <a:pt x="71323" y="4572"/>
                  </a:lnTo>
                  <a:lnTo>
                    <a:pt x="71323" y="12357"/>
                  </a:lnTo>
                  <a:lnTo>
                    <a:pt x="79540" y="13246"/>
                  </a:lnTo>
                  <a:lnTo>
                    <a:pt x="79540" y="5041"/>
                  </a:lnTo>
                  <a:close/>
                </a:path>
                <a:path w="172085" h="73660">
                  <a:moveTo>
                    <a:pt x="97383" y="58991"/>
                  </a:moveTo>
                  <a:lnTo>
                    <a:pt x="89598" y="58991"/>
                  </a:lnTo>
                  <a:lnTo>
                    <a:pt x="89598" y="66751"/>
                  </a:lnTo>
                  <a:lnTo>
                    <a:pt x="97383" y="67208"/>
                  </a:lnTo>
                  <a:lnTo>
                    <a:pt x="97383" y="58991"/>
                  </a:lnTo>
                  <a:close/>
                </a:path>
                <a:path w="172085" h="73660">
                  <a:moveTo>
                    <a:pt x="97383" y="48475"/>
                  </a:moveTo>
                  <a:lnTo>
                    <a:pt x="89598" y="48006"/>
                  </a:lnTo>
                  <a:lnTo>
                    <a:pt x="89598" y="56235"/>
                  </a:lnTo>
                  <a:lnTo>
                    <a:pt x="97383" y="56235"/>
                  </a:lnTo>
                  <a:lnTo>
                    <a:pt x="97383" y="48475"/>
                  </a:lnTo>
                  <a:close/>
                </a:path>
                <a:path w="172085" h="73660">
                  <a:moveTo>
                    <a:pt x="97383" y="37960"/>
                  </a:moveTo>
                  <a:lnTo>
                    <a:pt x="89598" y="37490"/>
                  </a:lnTo>
                  <a:lnTo>
                    <a:pt x="89598" y="45720"/>
                  </a:lnTo>
                  <a:lnTo>
                    <a:pt x="97383" y="45720"/>
                  </a:lnTo>
                  <a:lnTo>
                    <a:pt x="97383" y="37960"/>
                  </a:lnTo>
                  <a:close/>
                </a:path>
                <a:path w="172085" h="73660">
                  <a:moveTo>
                    <a:pt x="97383" y="27444"/>
                  </a:moveTo>
                  <a:lnTo>
                    <a:pt x="89598" y="26974"/>
                  </a:lnTo>
                  <a:lnTo>
                    <a:pt x="89598" y="35204"/>
                  </a:lnTo>
                  <a:lnTo>
                    <a:pt x="97383" y="35674"/>
                  </a:lnTo>
                  <a:lnTo>
                    <a:pt x="97383" y="27444"/>
                  </a:lnTo>
                  <a:close/>
                </a:path>
                <a:path w="172085" h="73660">
                  <a:moveTo>
                    <a:pt x="97383" y="16929"/>
                  </a:moveTo>
                  <a:lnTo>
                    <a:pt x="89598" y="16446"/>
                  </a:lnTo>
                  <a:lnTo>
                    <a:pt x="89598" y="24244"/>
                  </a:lnTo>
                  <a:lnTo>
                    <a:pt x="97383" y="25158"/>
                  </a:lnTo>
                  <a:lnTo>
                    <a:pt x="97383" y="16929"/>
                  </a:lnTo>
                  <a:close/>
                </a:path>
                <a:path w="172085" h="73660">
                  <a:moveTo>
                    <a:pt x="107899" y="59880"/>
                  </a:moveTo>
                  <a:lnTo>
                    <a:pt x="100114" y="59436"/>
                  </a:lnTo>
                  <a:lnTo>
                    <a:pt x="100114" y="67208"/>
                  </a:lnTo>
                  <a:lnTo>
                    <a:pt x="107899" y="68122"/>
                  </a:lnTo>
                  <a:lnTo>
                    <a:pt x="107899" y="59880"/>
                  </a:lnTo>
                  <a:close/>
                </a:path>
                <a:path w="172085" h="73660">
                  <a:moveTo>
                    <a:pt x="107899" y="49390"/>
                  </a:moveTo>
                  <a:lnTo>
                    <a:pt x="100114" y="48475"/>
                  </a:lnTo>
                  <a:lnTo>
                    <a:pt x="100114" y="56680"/>
                  </a:lnTo>
                  <a:lnTo>
                    <a:pt x="107899" y="57150"/>
                  </a:lnTo>
                  <a:lnTo>
                    <a:pt x="107899" y="49390"/>
                  </a:lnTo>
                  <a:close/>
                </a:path>
                <a:path w="172085" h="73660">
                  <a:moveTo>
                    <a:pt x="107899" y="38874"/>
                  </a:moveTo>
                  <a:lnTo>
                    <a:pt x="100114" y="37960"/>
                  </a:lnTo>
                  <a:lnTo>
                    <a:pt x="100114" y="46164"/>
                  </a:lnTo>
                  <a:lnTo>
                    <a:pt x="107899" y="46634"/>
                  </a:lnTo>
                  <a:lnTo>
                    <a:pt x="107899" y="38874"/>
                  </a:lnTo>
                  <a:close/>
                </a:path>
                <a:path w="172085" h="73660">
                  <a:moveTo>
                    <a:pt x="107899" y="27889"/>
                  </a:moveTo>
                  <a:lnTo>
                    <a:pt x="100114" y="27444"/>
                  </a:lnTo>
                  <a:lnTo>
                    <a:pt x="100114" y="35674"/>
                  </a:lnTo>
                  <a:lnTo>
                    <a:pt x="107899" y="36118"/>
                  </a:lnTo>
                  <a:lnTo>
                    <a:pt x="107899" y="27889"/>
                  </a:lnTo>
                  <a:close/>
                </a:path>
                <a:path w="172085" h="73660">
                  <a:moveTo>
                    <a:pt x="107899" y="17373"/>
                  </a:moveTo>
                  <a:lnTo>
                    <a:pt x="100114" y="17373"/>
                  </a:lnTo>
                  <a:lnTo>
                    <a:pt x="100114" y="25158"/>
                  </a:lnTo>
                  <a:lnTo>
                    <a:pt x="107899" y="25603"/>
                  </a:lnTo>
                  <a:lnTo>
                    <a:pt x="107899" y="17373"/>
                  </a:lnTo>
                  <a:close/>
                </a:path>
                <a:path w="172085" h="73660">
                  <a:moveTo>
                    <a:pt x="118414" y="60807"/>
                  </a:moveTo>
                  <a:lnTo>
                    <a:pt x="110642" y="60350"/>
                  </a:lnTo>
                  <a:lnTo>
                    <a:pt x="110642" y="68122"/>
                  </a:lnTo>
                  <a:lnTo>
                    <a:pt x="118414" y="69037"/>
                  </a:lnTo>
                  <a:lnTo>
                    <a:pt x="118414" y="60807"/>
                  </a:lnTo>
                  <a:close/>
                </a:path>
                <a:path w="172085" h="73660">
                  <a:moveTo>
                    <a:pt x="118414" y="50279"/>
                  </a:moveTo>
                  <a:lnTo>
                    <a:pt x="110642" y="49390"/>
                  </a:lnTo>
                  <a:lnTo>
                    <a:pt x="110642" y="57607"/>
                  </a:lnTo>
                  <a:lnTo>
                    <a:pt x="118414" y="58521"/>
                  </a:lnTo>
                  <a:lnTo>
                    <a:pt x="118414" y="50279"/>
                  </a:lnTo>
                  <a:close/>
                </a:path>
                <a:path w="172085" h="73660">
                  <a:moveTo>
                    <a:pt x="118414" y="39789"/>
                  </a:moveTo>
                  <a:lnTo>
                    <a:pt x="110642" y="38874"/>
                  </a:lnTo>
                  <a:lnTo>
                    <a:pt x="110642" y="47091"/>
                  </a:lnTo>
                  <a:lnTo>
                    <a:pt x="118414" y="47561"/>
                  </a:lnTo>
                  <a:lnTo>
                    <a:pt x="118414" y="39789"/>
                  </a:lnTo>
                  <a:close/>
                </a:path>
                <a:path w="172085" h="73660">
                  <a:moveTo>
                    <a:pt x="118414" y="28803"/>
                  </a:moveTo>
                  <a:lnTo>
                    <a:pt x="110642" y="28359"/>
                  </a:lnTo>
                  <a:lnTo>
                    <a:pt x="110642" y="36588"/>
                  </a:lnTo>
                  <a:lnTo>
                    <a:pt x="118414" y="37045"/>
                  </a:lnTo>
                  <a:lnTo>
                    <a:pt x="118414" y="28803"/>
                  </a:lnTo>
                  <a:close/>
                </a:path>
                <a:path w="172085" h="73660">
                  <a:moveTo>
                    <a:pt x="118414" y="18288"/>
                  </a:moveTo>
                  <a:lnTo>
                    <a:pt x="110642" y="17843"/>
                  </a:lnTo>
                  <a:lnTo>
                    <a:pt x="110642" y="25603"/>
                  </a:lnTo>
                  <a:lnTo>
                    <a:pt x="118414" y="26517"/>
                  </a:lnTo>
                  <a:lnTo>
                    <a:pt x="118414" y="18288"/>
                  </a:lnTo>
                  <a:close/>
                </a:path>
                <a:path w="172085" h="73660">
                  <a:moveTo>
                    <a:pt x="128917" y="61722"/>
                  </a:moveTo>
                  <a:lnTo>
                    <a:pt x="121158" y="61277"/>
                  </a:lnTo>
                  <a:lnTo>
                    <a:pt x="121158" y="69037"/>
                  </a:lnTo>
                  <a:lnTo>
                    <a:pt x="128917" y="69507"/>
                  </a:lnTo>
                  <a:lnTo>
                    <a:pt x="128917" y="61722"/>
                  </a:lnTo>
                  <a:close/>
                </a:path>
                <a:path w="172085" h="73660">
                  <a:moveTo>
                    <a:pt x="128917" y="51206"/>
                  </a:moveTo>
                  <a:lnTo>
                    <a:pt x="121158" y="50279"/>
                  </a:lnTo>
                  <a:lnTo>
                    <a:pt x="121158" y="58521"/>
                  </a:lnTo>
                  <a:lnTo>
                    <a:pt x="128917" y="58991"/>
                  </a:lnTo>
                  <a:lnTo>
                    <a:pt x="128917" y="51206"/>
                  </a:lnTo>
                  <a:close/>
                </a:path>
                <a:path w="172085" h="73660">
                  <a:moveTo>
                    <a:pt x="128917" y="40690"/>
                  </a:moveTo>
                  <a:lnTo>
                    <a:pt x="121158" y="39789"/>
                  </a:lnTo>
                  <a:lnTo>
                    <a:pt x="121158" y="48006"/>
                  </a:lnTo>
                  <a:lnTo>
                    <a:pt x="128917" y="48475"/>
                  </a:lnTo>
                  <a:lnTo>
                    <a:pt x="128917" y="40690"/>
                  </a:lnTo>
                  <a:close/>
                </a:path>
                <a:path w="172085" h="73660">
                  <a:moveTo>
                    <a:pt x="128917" y="29718"/>
                  </a:moveTo>
                  <a:lnTo>
                    <a:pt x="121158" y="29273"/>
                  </a:lnTo>
                  <a:lnTo>
                    <a:pt x="121158" y="37045"/>
                  </a:lnTo>
                  <a:lnTo>
                    <a:pt x="128917" y="37960"/>
                  </a:lnTo>
                  <a:lnTo>
                    <a:pt x="128917" y="29718"/>
                  </a:lnTo>
                  <a:close/>
                </a:path>
                <a:path w="172085" h="73660">
                  <a:moveTo>
                    <a:pt x="128917" y="19202"/>
                  </a:moveTo>
                  <a:lnTo>
                    <a:pt x="121158" y="18757"/>
                  </a:lnTo>
                  <a:lnTo>
                    <a:pt x="121158" y="26517"/>
                  </a:lnTo>
                  <a:lnTo>
                    <a:pt x="128917" y="27444"/>
                  </a:lnTo>
                  <a:lnTo>
                    <a:pt x="128917" y="19202"/>
                  </a:lnTo>
                  <a:close/>
                </a:path>
                <a:path w="172085" h="73660">
                  <a:moveTo>
                    <a:pt x="139890" y="62191"/>
                  </a:moveTo>
                  <a:lnTo>
                    <a:pt x="131673" y="61722"/>
                  </a:lnTo>
                  <a:lnTo>
                    <a:pt x="131673" y="69507"/>
                  </a:lnTo>
                  <a:lnTo>
                    <a:pt x="139890" y="70396"/>
                  </a:lnTo>
                  <a:lnTo>
                    <a:pt x="139890" y="62191"/>
                  </a:lnTo>
                  <a:close/>
                </a:path>
                <a:path w="172085" h="73660">
                  <a:moveTo>
                    <a:pt x="139890" y="51676"/>
                  </a:moveTo>
                  <a:lnTo>
                    <a:pt x="131673" y="51206"/>
                  </a:lnTo>
                  <a:lnTo>
                    <a:pt x="131673" y="58991"/>
                  </a:lnTo>
                  <a:lnTo>
                    <a:pt x="139890" y="59880"/>
                  </a:lnTo>
                  <a:lnTo>
                    <a:pt x="139890" y="51676"/>
                  </a:lnTo>
                  <a:close/>
                </a:path>
                <a:path w="172085" h="73660">
                  <a:moveTo>
                    <a:pt x="139890" y="41160"/>
                  </a:moveTo>
                  <a:lnTo>
                    <a:pt x="131673" y="40690"/>
                  </a:lnTo>
                  <a:lnTo>
                    <a:pt x="131673" y="48475"/>
                  </a:lnTo>
                  <a:lnTo>
                    <a:pt x="139890" y="48920"/>
                  </a:lnTo>
                  <a:lnTo>
                    <a:pt x="139890" y="41160"/>
                  </a:lnTo>
                  <a:close/>
                </a:path>
                <a:path w="172085" h="73660">
                  <a:moveTo>
                    <a:pt x="139890" y="30162"/>
                  </a:moveTo>
                  <a:lnTo>
                    <a:pt x="131673" y="30162"/>
                  </a:lnTo>
                  <a:lnTo>
                    <a:pt x="131673" y="37960"/>
                  </a:lnTo>
                  <a:lnTo>
                    <a:pt x="139890" y="38404"/>
                  </a:lnTo>
                  <a:lnTo>
                    <a:pt x="139890" y="30162"/>
                  </a:lnTo>
                  <a:close/>
                </a:path>
                <a:path w="172085" h="73660">
                  <a:moveTo>
                    <a:pt x="139890" y="19646"/>
                  </a:moveTo>
                  <a:lnTo>
                    <a:pt x="131673" y="19202"/>
                  </a:lnTo>
                  <a:lnTo>
                    <a:pt x="131673" y="27444"/>
                  </a:lnTo>
                  <a:lnTo>
                    <a:pt x="139890" y="27889"/>
                  </a:lnTo>
                  <a:lnTo>
                    <a:pt x="139890" y="19646"/>
                  </a:lnTo>
                  <a:close/>
                </a:path>
                <a:path w="172085" h="73660">
                  <a:moveTo>
                    <a:pt x="150406" y="63080"/>
                  </a:moveTo>
                  <a:lnTo>
                    <a:pt x="142176" y="62636"/>
                  </a:lnTo>
                  <a:lnTo>
                    <a:pt x="142176" y="70878"/>
                  </a:lnTo>
                  <a:lnTo>
                    <a:pt x="150406" y="71323"/>
                  </a:lnTo>
                  <a:lnTo>
                    <a:pt x="150406" y="63080"/>
                  </a:lnTo>
                  <a:close/>
                </a:path>
                <a:path w="172085" h="73660">
                  <a:moveTo>
                    <a:pt x="150406" y="52590"/>
                  </a:moveTo>
                  <a:lnTo>
                    <a:pt x="142176" y="52120"/>
                  </a:lnTo>
                  <a:lnTo>
                    <a:pt x="142176" y="59880"/>
                  </a:lnTo>
                  <a:lnTo>
                    <a:pt x="150406" y="60807"/>
                  </a:lnTo>
                  <a:lnTo>
                    <a:pt x="150406" y="52590"/>
                  </a:lnTo>
                  <a:close/>
                </a:path>
                <a:path w="172085" h="73660">
                  <a:moveTo>
                    <a:pt x="150406" y="42075"/>
                  </a:moveTo>
                  <a:lnTo>
                    <a:pt x="142176" y="41160"/>
                  </a:lnTo>
                  <a:lnTo>
                    <a:pt x="142176" y="49390"/>
                  </a:lnTo>
                  <a:lnTo>
                    <a:pt x="150406" y="49834"/>
                  </a:lnTo>
                  <a:lnTo>
                    <a:pt x="150406" y="42075"/>
                  </a:lnTo>
                  <a:close/>
                </a:path>
                <a:path w="172085" h="73660">
                  <a:moveTo>
                    <a:pt x="150406" y="31089"/>
                  </a:moveTo>
                  <a:lnTo>
                    <a:pt x="142176" y="30645"/>
                  </a:lnTo>
                  <a:lnTo>
                    <a:pt x="142176" y="38404"/>
                  </a:lnTo>
                  <a:lnTo>
                    <a:pt x="150406" y="39319"/>
                  </a:lnTo>
                  <a:lnTo>
                    <a:pt x="150406" y="31089"/>
                  </a:lnTo>
                  <a:close/>
                </a:path>
                <a:path w="172085" h="73660">
                  <a:moveTo>
                    <a:pt x="150406" y="20574"/>
                  </a:moveTo>
                  <a:lnTo>
                    <a:pt x="142176" y="19646"/>
                  </a:lnTo>
                  <a:lnTo>
                    <a:pt x="142176" y="27889"/>
                  </a:lnTo>
                  <a:lnTo>
                    <a:pt x="150406" y="28359"/>
                  </a:lnTo>
                  <a:lnTo>
                    <a:pt x="150406" y="20574"/>
                  </a:lnTo>
                  <a:close/>
                </a:path>
                <a:path w="172085" h="73660">
                  <a:moveTo>
                    <a:pt x="161391" y="64477"/>
                  </a:moveTo>
                  <a:lnTo>
                    <a:pt x="153149" y="63550"/>
                  </a:lnTo>
                  <a:lnTo>
                    <a:pt x="153149" y="71793"/>
                  </a:lnTo>
                  <a:lnTo>
                    <a:pt x="161391" y="72237"/>
                  </a:lnTo>
                  <a:lnTo>
                    <a:pt x="161391" y="64477"/>
                  </a:lnTo>
                  <a:close/>
                </a:path>
                <a:path w="172085" h="73660">
                  <a:moveTo>
                    <a:pt x="161391" y="53479"/>
                  </a:moveTo>
                  <a:lnTo>
                    <a:pt x="153149" y="53035"/>
                  </a:lnTo>
                  <a:lnTo>
                    <a:pt x="153149" y="60807"/>
                  </a:lnTo>
                  <a:lnTo>
                    <a:pt x="161391" y="61722"/>
                  </a:lnTo>
                  <a:lnTo>
                    <a:pt x="161391" y="53479"/>
                  </a:lnTo>
                  <a:close/>
                </a:path>
                <a:path w="172085" h="73660">
                  <a:moveTo>
                    <a:pt x="161391" y="42989"/>
                  </a:moveTo>
                  <a:lnTo>
                    <a:pt x="153149" y="42075"/>
                  </a:lnTo>
                  <a:lnTo>
                    <a:pt x="153149" y="50279"/>
                  </a:lnTo>
                  <a:lnTo>
                    <a:pt x="161391" y="50761"/>
                  </a:lnTo>
                  <a:lnTo>
                    <a:pt x="161391" y="42989"/>
                  </a:lnTo>
                  <a:close/>
                </a:path>
                <a:path w="172085" h="73660">
                  <a:moveTo>
                    <a:pt x="161391" y="32004"/>
                  </a:moveTo>
                  <a:lnTo>
                    <a:pt x="153149" y="31559"/>
                  </a:lnTo>
                  <a:lnTo>
                    <a:pt x="153149" y="39319"/>
                  </a:lnTo>
                  <a:lnTo>
                    <a:pt x="161391" y="40233"/>
                  </a:lnTo>
                  <a:lnTo>
                    <a:pt x="161391" y="32004"/>
                  </a:lnTo>
                  <a:close/>
                </a:path>
                <a:path w="172085" h="73660">
                  <a:moveTo>
                    <a:pt x="171894" y="64922"/>
                  </a:moveTo>
                  <a:lnTo>
                    <a:pt x="163664" y="64477"/>
                  </a:lnTo>
                  <a:lnTo>
                    <a:pt x="163664" y="72237"/>
                  </a:lnTo>
                  <a:lnTo>
                    <a:pt x="171894" y="73152"/>
                  </a:lnTo>
                  <a:lnTo>
                    <a:pt x="171894" y="64922"/>
                  </a:lnTo>
                  <a:close/>
                </a:path>
                <a:path w="172085" h="73660">
                  <a:moveTo>
                    <a:pt x="171894" y="53962"/>
                  </a:moveTo>
                  <a:lnTo>
                    <a:pt x="163664" y="53962"/>
                  </a:lnTo>
                  <a:lnTo>
                    <a:pt x="163664" y="61722"/>
                  </a:lnTo>
                  <a:lnTo>
                    <a:pt x="171894" y="62191"/>
                  </a:lnTo>
                  <a:lnTo>
                    <a:pt x="171894" y="53962"/>
                  </a:lnTo>
                  <a:close/>
                </a:path>
                <a:path w="172085" h="73660">
                  <a:moveTo>
                    <a:pt x="171894" y="43434"/>
                  </a:moveTo>
                  <a:lnTo>
                    <a:pt x="163664" y="42989"/>
                  </a:lnTo>
                  <a:lnTo>
                    <a:pt x="163664" y="51206"/>
                  </a:lnTo>
                  <a:lnTo>
                    <a:pt x="171894" y="51206"/>
                  </a:lnTo>
                  <a:lnTo>
                    <a:pt x="171894" y="43434"/>
                  </a:lnTo>
                  <a:close/>
                </a:path>
                <a:path w="172085" h="73660">
                  <a:moveTo>
                    <a:pt x="171894" y="32918"/>
                  </a:moveTo>
                  <a:lnTo>
                    <a:pt x="163664" y="32473"/>
                  </a:lnTo>
                  <a:lnTo>
                    <a:pt x="163664" y="40233"/>
                  </a:lnTo>
                  <a:lnTo>
                    <a:pt x="171894" y="40690"/>
                  </a:lnTo>
                  <a:lnTo>
                    <a:pt x="171894" y="32918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072864" y="4406607"/>
              <a:ext cx="502920" cy="1482725"/>
            </a:xfrm>
            <a:custGeom>
              <a:avLst/>
              <a:gdLst/>
              <a:ahLst/>
              <a:cxnLst/>
              <a:rect l="l" t="t" r="r" b="b"/>
              <a:pathLst>
                <a:path w="502920" h="1482725">
                  <a:moveTo>
                    <a:pt x="10071" y="47078"/>
                  </a:moveTo>
                  <a:lnTo>
                    <a:pt x="7785" y="44348"/>
                  </a:lnTo>
                  <a:lnTo>
                    <a:pt x="2286" y="44348"/>
                  </a:lnTo>
                  <a:lnTo>
                    <a:pt x="0" y="47078"/>
                  </a:lnTo>
                  <a:lnTo>
                    <a:pt x="0" y="53479"/>
                  </a:lnTo>
                  <a:lnTo>
                    <a:pt x="2286" y="56235"/>
                  </a:lnTo>
                  <a:lnTo>
                    <a:pt x="5029" y="56235"/>
                  </a:lnTo>
                  <a:lnTo>
                    <a:pt x="7785" y="56235"/>
                  </a:lnTo>
                  <a:lnTo>
                    <a:pt x="10071" y="53479"/>
                  </a:lnTo>
                  <a:lnTo>
                    <a:pt x="10071" y="47078"/>
                  </a:lnTo>
                  <a:close/>
                </a:path>
                <a:path w="502920" h="1482725">
                  <a:moveTo>
                    <a:pt x="80479" y="41148"/>
                  </a:moveTo>
                  <a:lnTo>
                    <a:pt x="78193" y="38874"/>
                  </a:lnTo>
                  <a:lnTo>
                    <a:pt x="72694" y="38874"/>
                  </a:lnTo>
                  <a:lnTo>
                    <a:pt x="69951" y="41148"/>
                  </a:lnTo>
                  <a:lnTo>
                    <a:pt x="69951" y="47548"/>
                  </a:lnTo>
                  <a:lnTo>
                    <a:pt x="72694" y="49834"/>
                  </a:lnTo>
                  <a:lnTo>
                    <a:pt x="74993" y="49834"/>
                  </a:lnTo>
                  <a:lnTo>
                    <a:pt x="78193" y="49834"/>
                  </a:lnTo>
                  <a:lnTo>
                    <a:pt x="80479" y="47548"/>
                  </a:lnTo>
                  <a:lnTo>
                    <a:pt x="80479" y="41148"/>
                  </a:lnTo>
                  <a:close/>
                </a:path>
                <a:path w="502920" h="1482725">
                  <a:moveTo>
                    <a:pt x="147218" y="33362"/>
                  </a:moveTo>
                  <a:lnTo>
                    <a:pt x="144945" y="30632"/>
                  </a:lnTo>
                  <a:lnTo>
                    <a:pt x="139446" y="30632"/>
                  </a:lnTo>
                  <a:lnTo>
                    <a:pt x="137160" y="33362"/>
                  </a:lnTo>
                  <a:lnTo>
                    <a:pt x="137160" y="39776"/>
                  </a:lnTo>
                  <a:lnTo>
                    <a:pt x="139446" y="42519"/>
                  </a:lnTo>
                  <a:lnTo>
                    <a:pt x="142201" y="42519"/>
                  </a:lnTo>
                  <a:lnTo>
                    <a:pt x="144945" y="42519"/>
                  </a:lnTo>
                  <a:lnTo>
                    <a:pt x="147218" y="39776"/>
                  </a:lnTo>
                  <a:lnTo>
                    <a:pt x="147218" y="33362"/>
                  </a:lnTo>
                  <a:close/>
                </a:path>
                <a:path w="502920" h="1482725">
                  <a:moveTo>
                    <a:pt x="299478" y="1458455"/>
                  </a:moveTo>
                  <a:lnTo>
                    <a:pt x="291693" y="1457985"/>
                  </a:lnTo>
                  <a:lnTo>
                    <a:pt x="291693" y="1465783"/>
                  </a:lnTo>
                  <a:lnTo>
                    <a:pt x="299478" y="1466697"/>
                  </a:lnTo>
                  <a:lnTo>
                    <a:pt x="299478" y="1458455"/>
                  </a:lnTo>
                  <a:close/>
                </a:path>
                <a:path w="502920" h="1482725">
                  <a:moveTo>
                    <a:pt x="309994" y="1458912"/>
                  </a:moveTo>
                  <a:lnTo>
                    <a:pt x="302209" y="1458912"/>
                  </a:lnTo>
                  <a:lnTo>
                    <a:pt x="302209" y="1466697"/>
                  </a:lnTo>
                  <a:lnTo>
                    <a:pt x="309994" y="1467142"/>
                  </a:lnTo>
                  <a:lnTo>
                    <a:pt x="309994" y="1458912"/>
                  </a:lnTo>
                  <a:close/>
                </a:path>
                <a:path w="502920" h="1482725">
                  <a:moveTo>
                    <a:pt x="320509" y="1459826"/>
                  </a:moveTo>
                  <a:lnTo>
                    <a:pt x="312737" y="1458912"/>
                  </a:lnTo>
                  <a:lnTo>
                    <a:pt x="312737" y="1467142"/>
                  </a:lnTo>
                  <a:lnTo>
                    <a:pt x="320509" y="1467612"/>
                  </a:lnTo>
                  <a:lnTo>
                    <a:pt x="320509" y="1459826"/>
                  </a:lnTo>
                  <a:close/>
                </a:path>
                <a:path w="502920" h="1482725">
                  <a:moveTo>
                    <a:pt x="331012" y="1460741"/>
                  </a:moveTo>
                  <a:lnTo>
                    <a:pt x="323253" y="1459826"/>
                  </a:lnTo>
                  <a:lnTo>
                    <a:pt x="323253" y="1468056"/>
                  </a:lnTo>
                  <a:lnTo>
                    <a:pt x="331012" y="1468501"/>
                  </a:lnTo>
                  <a:lnTo>
                    <a:pt x="331012" y="1460741"/>
                  </a:lnTo>
                  <a:close/>
                </a:path>
                <a:path w="502920" h="1482725">
                  <a:moveTo>
                    <a:pt x="341985" y="1461211"/>
                  </a:moveTo>
                  <a:lnTo>
                    <a:pt x="333768" y="1460741"/>
                  </a:lnTo>
                  <a:lnTo>
                    <a:pt x="333768" y="1468983"/>
                  </a:lnTo>
                  <a:lnTo>
                    <a:pt x="341985" y="1469428"/>
                  </a:lnTo>
                  <a:lnTo>
                    <a:pt x="341985" y="1461211"/>
                  </a:lnTo>
                  <a:close/>
                </a:path>
                <a:path w="502920" h="1482725">
                  <a:moveTo>
                    <a:pt x="346570" y="16446"/>
                  </a:moveTo>
                  <a:lnTo>
                    <a:pt x="344271" y="13716"/>
                  </a:lnTo>
                  <a:lnTo>
                    <a:pt x="338785" y="13716"/>
                  </a:lnTo>
                  <a:lnTo>
                    <a:pt x="336511" y="16446"/>
                  </a:lnTo>
                  <a:lnTo>
                    <a:pt x="336511" y="22860"/>
                  </a:lnTo>
                  <a:lnTo>
                    <a:pt x="338785" y="25603"/>
                  </a:lnTo>
                  <a:lnTo>
                    <a:pt x="341528" y="25603"/>
                  </a:lnTo>
                  <a:lnTo>
                    <a:pt x="344271" y="25603"/>
                  </a:lnTo>
                  <a:lnTo>
                    <a:pt x="346570" y="22860"/>
                  </a:lnTo>
                  <a:lnTo>
                    <a:pt x="346570" y="16446"/>
                  </a:lnTo>
                  <a:close/>
                </a:path>
                <a:path w="502920" h="1482725">
                  <a:moveTo>
                    <a:pt x="352501" y="1472628"/>
                  </a:moveTo>
                  <a:lnTo>
                    <a:pt x="344271" y="1471701"/>
                  </a:lnTo>
                  <a:lnTo>
                    <a:pt x="344271" y="1479943"/>
                  </a:lnTo>
                  <a:lnTo>
                    <a:pt x="352501" y="1480413"/>
                  </a:lnTo>
                  <a:lnTo>
                    <a:pt x="352501" y="1472628"/>
                  </a:lnTo>
                  <a:close/>
                </a:path>
                <a:path w="502920" h="1482725">
                  <a:moveTo>
                    <a:pt x="352501" y="1461655"/>
                  </a:moveTo>
                  <a:lnTo>
                    <a:pt x="344271" y="1461211"/>
                  </a:lnTo>
                  <a:lnTo>
                    <a:pt x="344271" y="1469428"/>
                  </a:lnTo>
                  <a:lnTo>
                    <a:pt x="352501" y="1469898"/>
                  </a:lnTo>
                  <a:lnTo>
                    <a:pt x="352501" y="1461655"/>
                  </a:lnTo>
                  <a:close/>
                </a:path>
                <a:path w="502920" h="1482725">
                  <a:moveTo>
                    <a:pt x="363486" y="1473542"/>
                  </a:moveTo>
                  <a:lnTo>
                    <a:pt x="355244" y="1472628"/>
                  </a:lnTo>
                  <a:lnTo>
                    <a:pt x="355244" y="1480858"/>
                  </a:lnTo>
                  <a:lnTo>
                    <a:pt x="363486" y="1481328"/>
                  </a:lnTo>
                  <a:lnTo>
                    <a:pt x="363486" y="1473542"/>
                  </a:lnTo>
                  <a:close/>
                </a:path>
                <a:path w="502920" h="1482725">
                  <a:moveTo>
                    <a:pt x="363486" y="1462582"/>
                  </a:moveTo>
                  <a:lnTo>
                    <a:pt x="355244" y="1462112"/>
                  </a:lnTo>
                  <a:lnTo>
                    <a:pt x="355244" y="1469898"/>
                  </a:lnTo>
                  <a:lnTo>
                    <a:pt x="363486" y="1470812"/>
                  </a:lnTo>
                  <a:lnTo>
                    <a:pt x="363486" y="1462582"/>
                  </a:lnTo>
                  <a:close/>
                </a:path>
                <a:path w="502920" h="1482725">
                  <a:moveTo>
                    <a:pt x="373989" y="1474457"/>
                  </a:moveTo>
                  <a:lnTo>
                    <a:pt x="365760" y="1473542"/>
                  </a:lnTo>
                  <a:lnTo>
                    <a:pt x="365760" y="1481772"/>
                  </a:lnTo>
                  <a:lnTo>
                    <a:pt x="373989" y="1482217"/>
                  </a:lnTo>
                  <a:lnTo>
                    <a:pt x="373989" y="1474457"/>
                  </a:lnTo>
                  <a:close/>
                </a:path>
                <a:path w="502920" h="1482725">
                  <a:moveTo>
                    <a:pt x="373989" y="1463497"/>
                  </a:moveTo>
                  <a:lnTo>
                    <a:pt x="365760" y="1463027"/>
                  </a:lnTo>
                  <a:lnTo>
                    <a:pt x="365760" y="1470812"/>
                  </a:lnTo>
                  <a:lnTo>
                    <a:pt x="373989" y="1471701"/>
                  </a:lnTo>
                  <a:lnTo>
                    <a:pt x="373989" y="1463497"/>
                  </a:lnTo>
                  <a:close/>
                </a:path>
                <a:path w="502920" h="1482725">
                  <a:moveTo>
                    <a:pt x="432968" y="9131"/>
                  </a:moveTo>
                  <a:lnTo>
                    <a:pt x="430237" y="6400"/>
                  </a:lnTo>
                  <a:lnTo>
                    <a:pt x="425196" y="6400"/>
                  </a:lnTo>
                  <a:lnTo>
                    <a:pt x="422452" y="9131"/>
                  </a:lnTo>
                  <a:lnTo>
                    <a:pt x="422452" y="15074"/>
                  </a:lnTo>
                  <a:lnTo>
                    <a:pt x="425196" y="17830"/>
                  </a:lnTo>
                  <a:lnTo>
                    <a:pt x="427939" y="17830"/>
                  </a:lnTo>
                  <a:lnTo>
                    <a:pt x="430237" y="17830"/>
                  </a:lnTo>
                  <a:lnTo>
                    <a:pt x="432968" y="15074"/>
                  </a:lnTo>
                  <a:lnTo>
                    <a:pt x="432968" y="9131"/>
                  </a:lnTo>
                  <a:close/>
                </a:path>
                <a:path w="502920" h="1482725">
                  <a:moveTo>
                    <a:pt x="502920" y="2273"/>
                  </a:moveTo>
                  <a:lnTo>
                    <a:pt x="500634" y="0"/>
                  </a:lnTo>
                  <a:lnTo>
                    <a:pt x="495160" y="0"/>
                  </a:lnTo>
                  <a:lnTo>
                    <a:pt x="492861" y="2273"/>
                  </a:lnTo>
                  <a:lnTo>
                    <a:pt x="492861" y="8674"/>
                  </a:lnTo>
                  <a:lnTo>
                    <a:pt x="495160" y="11430"/>
                  </a:lnTo>
                  <a:lnTo>
                    <a:pt x="497903" y="11430"/>
                  </a:lnTo>
                  <a:lnTo>
                    <a:pt x="500634" y="11430"/>
                  </a:lnTo>
                  <a:lnTo>
                    <a:pt x="502920" y="8674"/>
                  </a:lnTo>
                  <a:lnTo>
                    <a:pt x="502920" y="2273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306494" y="4714749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073"/>
                  </a:lnTo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618304" y="4407051"/>
              <a:ext cx="101600" cy="1555750"/>
            </a:xfrm>
            <a:custGeom>
              <a:avLst/>
              <a:gdLst/>
              <a:ahLst/>
              <a:cxnLst/>
              <a:rect l="l" t="t" r="r" b="b"/>
              <a:pathLst>
                <a:path w="101600" h="1555750">
                  <a:moveTo>
                    <a:pt x="6870" y="1547164"/>
                  </a:moveTo>
                  <a:lnTo>
                    <a:pt x="5486" y="1544878"/>
                  </a:lnTo>
                  <a:lnTo>
                    <a:pt x="3200" y="1544878"/>
                  </a:lnTo>
                  <a:lnTo>
                    <a:pt x="1371" y="1545348"/>
                  </a:lnTo>
                  <a:lnTo>
                    <a:pt x="0" y="1547634"/>
                  </a:lnTo>
                  <a:lnTo>
                    <a:pt x="0" y="1553121"/>
                  </a:lnTo>
                  <a:lnTo>
                    <a:pt x="1371" y="1555394"/>
                  </a:lnTo>
                  <a:lnTo>
                    <a:pt x="3200" y="1555394"/>
                  </a:lnTo>
                  <a:lnTo>
                    <a:pt x="5486" y="1554924"/>
                  </a:lnTo>
                  <a:lnTo>
                    <a:pt x="6870" y="1552651"/>
                  </a:lnTo>
                  <a:lnTo>
                    <a:pt x="6870" y="1547164"/>
                  </a:lnTo>
                  <a:close/>
                </a:path>
                <a:path w="101600" h="1555750">
                  <a:moveTo>
                    <a:pt x="6870" y="2298"/>
                  </a:moveTo>
                  <a:lnTo>
                    <a:pt x="5486" y="0"/>
                  </a:lnTo>
                  <a:lnTo>
                    <a:pt x="1371" y="0"/>
                  </a:lnTo>
                  <a:lnTo>
                    <a:pt x="0" y="2298"/>
                  </a:lnTo>
                  <a:lnTo>
                    <a:pt x="0" y="7785"/>
                  </a:lnTo>
                  <a:lnTo>
                    <a:pt x="1371" y="10071"/>
                  </a:lnTo>
                  <a:lnTo>
                    <a:pt x="3200" y="10071"/>
                  </a:lnTo>
                  <a:lnTo>
                    <a:pt x="5486" y="10071"/>
                  </a:lnTo>
                  <a:lnTo>
                    <a:pt x="6870" y="7785"/>
                  </a:lnTo>
                  <a:lnTo>
                    <a:pt x="6870" y="2298"/>
                  </a:lnTo>
                  <a:close/>
                </a:path>
                <a:path w="101600" h="1555750">
                  <a:moveTo>
                    <a:pt x="30645" y="1539405"/>
                  </a:moveTo>
                  <a:lnTo>
                    <a:pt x="28803" y="1537119"/>
                  </a:lnTo>
                  <a:lnTo>
                    <a:pt x="26987" y="1537563"/>
                  </a:lnTo>
                  <a:lnTo>
                    <a:pt x="25146" y="1537563"/>
                  </a:lnTo>
                  <a:lnTo>
                    <a:pt x="23787" y="1539849"/>
                  </a:lnTo>
                  <a:lnTo>
                    <a:pt x="23787" y="1545348"/>
                  </a:lnTo>
                  <a:lnTo>
                    <a:pt x="25146" y="1547634"/>
                  </a:lnTo>
                  <a:lnTo>
                    <a:pt x="26987" y="1547164"/>
                  </a:lnTo>
                  <a:lnTo>
                    <a:pt x="28803" y="1547164"/>
                  </a:lnTo>
                  <a:lnTo>
                    <a:pt x="30645" y="1544878"/>
                  </a:lnTo>
                  <a:lnTo>
                    <a:pt x="30645" y="1539405"/>
                  </a:lnTo>
                  <a:close/>
                </a:path>
                <a:path w="101600" h="1555750">
                  <a:moveTo>
                    <a:pt x="30645" y="8242"/>
                  </a:moveTo>
                  <a:lnTo>
                    <a:pt x="28803" y="6400"/>
                  </a:lnTo>
                  <a:lnTo>
                    <a:pt x="25146" y="6400"/>
                  </a:lnTo>
                  <a:lnTo>
                    <a:pt x="23787" y="8242"/>
                  </a:lnTo>
                  <a:lnTo>
                    <a:pt x="23787" y="14185"/>
                  </a:lnTo>
                  <a:lnTo>
                    <a:pt x="25146" y="16002"/>
                  </a:lnTo>
                  <a:lnTo>
                    <a:pt x="26987" y="16002"/>
                  </a:lnTo>
                  <a:lnTo>
                    <a:pt x="28803" y="16002"/>
                  </a:lnTo>
                  <a:lnTo>
                    <a:pt x="30645" y="14185"/>
                  </a:lnTo>
                  <a:lnTo>
                    <a:pt x="30645" y="8242"/>
                  </a:lnTo>
                  <a:close/>
                </a:path>
                <a:path w="101600" h="1555750">
                  <a:moveTo>
                    <a:pt x="53949" y="1531607"/>
                  </a:moveTo>
                  <a:lnTo>
                    <a:pt x="52578" y="1529334"/>
                  </a:lnTo>
                  <a:lnTo>
                    <a:pt x="50749" y="1529803"/>
                  </a:lnTo>
                  <a:lnTo>
                    <a:pt x="48920" y="1529803"/>
                  </a:lnTo>
                  <a:lnTo>
                    <a:pt x="47091" y="1532077"/>
                  </a:lnTo>
                  <a:lnTo>
                    <a:pt x="47091" y="1537563"/>
                  </a:lnTo>
                  <a:lnTo>
                    <a:pt x="48920" y="1539405"/>
                  </a:lnTo>
                  <a:lnTo>
                    <a:pt x="52578" y="1539405"/>
                  </a:lnTo>
                  <a:lnTo>
                    <a:pt x="53949" y="1537119"/>
                  </a:lnTo>
                  <a:lnTo>
                    <a:pt x="53949" y="1531607"/>
                  </a:lnTo>
                  <a:close/>
                </a:path>
                <a:path w="101600" h="1555750">
                  <a:moveTo>
                    <a:pt x="53949" y="14643"/>
                  </a:moveTo>
                  <a:lnTo>
                    <a:pt x="52578" y="12357"/>
                  </a:lnTo>
                  <a:lnTo>
                    <a:pt x="48920" y="12357"/>
                  </a:lnTo>
                  <a:lnTo>
                    <a:pt x="47091" y="14643"/>
                  </a:lnTo>
                  <a:lnTo>
                    <a:pt x="47091" y="20116"/>
                  </a:lnTo>
                  <a:lnTo>
                    <a:pt x="48920" y="22415"/>
                  </a:lnTo>
                  <a:lnTo>
                    <a:pt x="50749" y="22415"/>
                  </a:lnTo>
                  <a:lnTo>
                    <a:pt x="52578" y="22415"/>
                  </a:lnTo>
                  <a:lnTo>
                    <a:pt x="53949" y="20116"/>
                  </a:lnTo>
                  <a:lnTo>
                    <a:pt x="53949" y="14643"/>
                  </a:lnTo>
                  <a:close/>
                </a:path>
                <a:path w="101600" h="1555750">
                  <a:moveTo>
                    <a:pt x="77279" y="1523847"/>
                  </a:moveTo>
                  <a:lnTo>
                    <a:pt x="75895" y="1522006"/>
                  </a:lnTo>
                  <a:lnTo>
                    <a:pt x="74079" y="1522006"/>
                  </a:lnTo>
                  <a:lnTo>
                    <a:pt x="72694" y="1522006"/>
                  </a:lnTo>
                  <a:lnTo>
                    <a:pt x="70878" y="1524317"/>
                  </a:lnTo>
                  <a:lnTo>
                    <a:pt x="70878" y="1529803"/>
                  </a:lnTo>
                  <a:lnTo>
                    <a:pt x="72694" y="1531607"/>
                  </a:lnTo>
                  <a:lnTo>
                    <a:pt x="75895" y="1531607"/>
                  </a:lnTo>
                  <a:lnTo>
                    <a:pt x="77279" y="1528876"/>
                  </a:lnTo>
                  <a:lnTo>
                    <a:pt x="77279" y="1523847"/>
                  </a:lnTo>
                  <a:close/>
                </a:path>
                <a:path w="101600" h="1555750">
                  <a:moveTo>
                    <a:pt x="77279" y="20586"/>
                  </a:moveTo>
                  <a:lnTo>
                    <a:pt x="75895" y="18745"/>
                  </a:lnTo>
                  <a:lnTo>
                    <a:pt x="72694" y="18745"/>
                  </a:lnTo>
                  <a:lnTo>
                    <a:pt x="70878" y="20586"/>
                  </a:lnTo>
                  <a:lnTo>
                    <a:pt x="70878" y="26060"/>
                  </a:lnTo>
                  <a:lnTo>
                    <a:pt x="72694" y="27901"/>
                  </a:lnTo>
                  <a:lnTo>
                    <a:pt x="74079" y="27901"/>
                  </a:lnTo>
                  <a:lnTo>
                    <a:pt x="75895" y="27901"/>
                  </a:lnTo>
                  <a:lnTo>
                    <a:pt x="77279" y="26060"/>
                  </a:lnTo>
                  <a:lnTo>
                    <a:pt x="77279" y="20586"/>
                  </a:lnTo>
                  <a:close/>
                </a:path>
                <a:path w="101600" h="1555750">
                  <a:moveTo>
                    <a:pt x="101041" y="1516087"/>
                  </a:moveTo>
                  <a:lnTo>
                    <a:pt x="99669" y="1514246"/>
                  </a:lnTo>
                  <a:lnTo>
                    <a:pt x="97840" y="1514246"/>
                  </a:lnTo>
                  <a:lnTo>
                    <a:pt x="96481" y="1514690"/>
                  </a:lnTo>
                  <a:lnTo>
                    <a:pt x="94640" y="1516532"/>
                  </a:lnTo>
                  <a:lnTo>
                    <a:pt x="94640" y="1521561"/>
                  </a:lnTo>
                  <a:lnTo>
                    <a:pt x="96481" y="1523847"/>
                  </a:lnTo>
                  <a:lnTo>
                    <a:pt x="99669" y="1523847"/>
                  </a:lnTo>
                  <a:lnTo>
                    <a:pt x="101041" y="1521117"/>
                  </a:lnTo>
                  <a:lnTo>
                    <a:pt x="101041" y="1516087"/>
                  </a:lnTo>
                  <a:close/>
                </a:path>
                <a:path w="101600" h="1555750">
                  <a:moveTo>
                    <a:pt x="101041" y="26987"/>
                  </a:moveTo>
                  <a:lnTo>
                    <a:pt x="99669" y="25146"/>
                  </a:lnTo>
                  <a:lnTo>
                    <a:pt x="96481" y="25146"/>
                  </a:lnTo>
                  <a:lnTo>
                    <a:pt x="94640" y="26987"/>
                  </a:lnTo>
                  <a:lnTo>
                    <a:pt x="94640" y="32016"/>
                  </a:lnTo>
                  <a:lnTo>
                    <a:pt x="96481" y="33832"/>
                  </a:lnTo>
                  <a:lnTo>
                    <a:pt x="97840" y="33832"/>
                  </a:lnTo>
                  <a:lnTo>
                    <a:pt x="99669" y="33832"/>
                  </a:lnTo>
                  <a:lnTo>
                    <a:pt x="101041" y="32016"/>
                  </a:lnTo>
                  <a:lnTo>
                    <a:pt x="101041" y="26987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171629" y="4534146"/>
              <a:ext cx="290195" cy="1325245"/>
            </a:xfrm>
            <a:custGeom>
              <a:avLst/>
              <a:gdLst/>
              <a:ahLst/>
              <a:cxnLst/>
              <a:rect l="l" t="t" r="r" b="b"/>
              <a:pathLst>
                <a:path w="290195" h="1325245">
                  <a:moveTo>
                    <a:pt x="9144" y="0"/>
                  </a:moveTo>
                  <a:lnTo>
                    <a:pt x="9144" y="1302562"/>
                  </a:lnTo>
                  <a:lnTo>
                    <a:pt x="0" y="1306233"/>
                  </a:lnTo>
                  <a:lnTo>
                    <a:pt x="289852" y="1324978"/>
                  </a:lnTo>
                </a:path>
                <a:path w="290195" h="1325245">
                  <a:moveTo>
                    <a:pt x="9601" y="231800"/>
                  </a:moveTo>
                  <a:lnTo>
                    <a:pt x="289852" y="217195"/>
                  </a:lnTo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181692" y="4817615"/>
              <a:ext cx="278765" cy="774065"/>
            </a:xfrm>
            <a:custGeom>
              <a:avLst/>
              <a:gdLst/>
              <a:ahLst/>
              <a:cxnLst/>
              <a:rect l="l" t="t" r="r" b="b"/>
              <a:pathLst>
                <a:path w="278764" h="774064">
                  <a:moveTo>
                    <a:pt x="278422" y="773582"/>
                  </a:moveTo>
                  <a:lnTo>
                    <a:pt x="0" y="762622"/>
                  </a:lnTo>
                </a:path>
                <a:path w="278764" h="774064">
                  <a:moveTo>
                    <a:pt x="79552" y="43433"/>
                  </a:moveTo>
                  <a:lnTo>
                    <a:pt x="79552" y="0"/>
                  </a:lnTo>
                  <a:lnTo>
                    <a:pt x="19659" y="2755"/>
                  </a:lnTo>
                  <a:lnTo>
                    <a:pt x="19659" y="46189"/>
                  </a:lnTo>
                  <a:lnTo>
                    <a:pt x="79552" y="43433"/>
                  </a:lnTo>
                  <a:close/>
                </a:path>
                <a:path w="278764" h="774064">
                  <a:moveTo>
                    <a:pt x="79552" y="0"/>
                  </a:moveTo>
                  <a:lnTo>
                    <a:pt x="83654" y="0"/>
                  </a:lnTo>
                  <a:lnTo>
                    <a:pt x="83654" y="43433"/>
                  </a:lnTo>
                  <a:lnTo>
                    <a:pt x="79552" y="43433"/>
                  </a:lnTo>
                  <a:lnTo>
                    <a:pt x="79552" y="0"/>
                  </a:lnTo>
                  <a:close/>
                </a:path>
                <a:path w="278764" h="774064">
                  <a:moveTo>
                    <a:pt x="71767" y="36118"/>
                  </a:moveTo>
                  <a:lnTo>
                    <a:pt x="71767" y="8229"/>
                  </a:lnTo>
                  <a:lnTo>
                    <a:pt x="27419" y="10985"/>
                  </a:lnTo>
                  <a:lnTo>
                    <a:pt x="27419" y="38404"/>
                  </a:lnTo>
                  <a:lnTo>
                    <a:pt x="71767" y="36118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213226" y="4825853"/>
              <a:ext cx="40640" cy="30480"/>
            </a:xfrm>
            <a:custGeom>
              <a:avLst/>
              <a:gdLst/>
              <a:ahLst/>
              <a:cxnLst/>
              <a:rect l="l" t="t" r="r" b="b"/>
              <a:pathLst>
                <a:path w="40639" h="30479">
                  <a:moveTo>
                    <a:pt x="40233" y="0"/>
                  </a:moveTo>
                  <a:lnTo>
                    <a:pt x="0" y="2743"/>
                  </a:lnTo>
                  <a:lnTo>
                    <a:pt x="0" y="30175"/>
                  </a:lnTo>
                  <a:lnTo>
                    <a:pt x="40233" y="27876"/>
                  </a:lnTo>
                  <a:lnTo>
                    <a:pt x="40233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213226" y="4825853"/>
              <a:ext cx="40640" cy="30480"/>
            </a:xfrm>
            <a:custGeom>
              <a:avLst/>
              <a:gdLst/>
              <a:ahLst/>
              <a:cxnLst/>
              <a:rect l="l" t="t" r="r" b="b"/>
              <a:pathLst>
                <a:path w="40639" h="30479">
                  <a:moveTo>
                    <a:pt x="40233" y="27876"/>
                  </a:moveTo>
                  <a:lnTo>
                    <a:pt x="40233" y="0"/>
                  </a:lnTo>
                  <a:lnTo>
                    <a:pt x="0" y="2743"/>
                  </a:lnTo>
                  <a:lnTo>
                    <a:pt x="0" y="30175"/>
                  </a:lnTo>
                  <a:lnTo>
                    <a:pt x="40233" y="27876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213683" y="4826308"/>
              <a:ext cx="8255" cy="27940"/>
            </a:xfrm>
            <a:custGeom>
              <a:avLst/>
              <a:gdLst/>
              <a:ahLst/>
              <a:cxnLst/>
              <a:rect l="l" t="t" r="r" b="b"/>
              <a:pathLst>
                <a:path w="8254" h="27939">
                  <a:moveTo>
                    <a:pt x="8242" y="0"/>
                  </a:moveTo>
                  <a:lnTo>
                    <a:pt x="0" y="457"/>
                  </a:lnTo>
                  <a:lnTo>
                    <a:pt x="0" y="27419"/>
                  </a:lnTo>
                  <a:lnTo>
                    <a:pt x="8242" y="26974"/>
                  </a:lnTo>
                  <a:lnTo>
                    <a:pt x="8242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213683" y="4826308"/>
              <a:ext cx="8255" cy="27940"/>
            </a:xfrm>
            <a:custGeom>
              <a:avLst/>
              <a:gdLst/>
              <a:ahLst/>
              <a:cxnLst/>
              <a:rect l="l" t="t" r="r" b="b"/>
              <a:pathLst>
                <a:path w="8254" h="27939">
                  <a:moveTo>
                    <a:pt x="8242" y="26974"/>
                  </a:moveTo>
                  <a:lnTo>
                    <a:pt x="8242" y="0"/>
                  </a:lnTo>
                  <a:lnTo>
                    <a:pt x="0" y="457"/>
                  </a:lnTo>
                  <a:lnTo>
                    <a:pt x="0" y="27419"/>
                  </a:lnTo>
                  <a:lnTo>
                    <a:pt x="8242" y="26974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221925" y="4826303"/>
              <a:ext cx="12700" cy="29209"/>
            </a:xfrm>
            <a:custGeom>
              <a:avLst/>
              <a:gdLst/>
              <a:ahLst/>
              <a:cxnLst/>
              <a:rect l="l" t="t" r="r" b="b"/>
              <a:pathLst>
                <a:path w="12700" h="29210">
                  <a:moveTo>
                    <a:pt x="0" y="0"/>
                  </a:moveTo>
                  <a:lnTo>
                    <a:pt x="0" y="26974"/>
                  </a:lnTo>
                  <a:lnTo>
                    <a:pt x="12344" y="28816"/>
                  </a:lnTo>
                  <a:lnTo>
                    <a:pt x="12344" y="13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221925" y="4826303"/>
              <a:ext cx="12700" cy="29209"/>
            </a:xfrm>
            <a:custGeom>
              <a:avLst/>
              <a:gdLst/>
              <a:ahLst/>
              <a:cxnLst/>
              <a:rect l="l" t="t" r="r" b="b"/>
              <a:pathLst>
                <a:path w="12700" h="29210">
                  <a:moveTo>
                    <a:pt x="12344" y="28816"/>
                  </a:moveTo>
                  <a:lnTo>
                    <a:pt x="12344" y="1384"/>
                  </a:lnTo>
                  <a:lnTo>
                    <a:pt x="0" y="0"/>
                  </a:lnTo>
                  <a:lnTo>
                    <a:pt x="0" y="26974"/>
                  </a:lnTo>
                  <a:lnTo>
                    <a:pt x="12344" y="28816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221468" y="4826308"/>
              <a:ext cx="13335" cy="27940"/>
            </a:xfrm>
            <a:custGeom>
              <a:avLst/>
              <a:gdLst/>
              <a:ahLst/>
              <a:cxnLst/>
              <a:rect l="l" t="t" r="r" b="b"/>
              <a:pathLst>
                <a:path w="13335" h="27939">
                  <a:moveTo>
                    <a:pt x="0" y="0"/>
                  </a:moveTo>
                  <a:lnTo>
                    <a:pt x="0" y="26974"/>
                  </a:lnTo>
                </a:path>
                <a:path w="13335" h="27939">
                  <a:moveTo>
                    <a:pt x="12801" y="1371"/>
                  </a:moveTo>
                  <a:lnTo>
                    <a:pt x="12801" y="2741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232428" y="4972617"/>
              <a:ext cx="64135" cy="45085"/>
            </a:xfrm>
            <a:custGeom>
              <a:avLst/>
              <a:gdLst/>
              <a:ahLst/>
              <a:cxnLst/>
              <a:rect l="l" t="t" r="r" b="b"/>
              <a:pathLst>
                <a:path w="64135" h="45085">
                  <a:moveTo>
                    <a:pt x="59905" y="43434"/>
                  </a:moveTo>
                  <a:lnTo>
                    <a:pt x="59905" y="0"/>
                  </a:lnTo>
                  <a:lnTo>
                    <a:pt x="0" y="914"/>
                  </a:lnTo>
                  <a:lnTo>
                    <a:pt x="0" y="44792"/>
                  </a:lnTo>
                  <a:lnTo>
                    <a:pt x="59905" y="43434"/>
                  </a:lnTo>
                  <a:close/>
                </a:path>
                <a:path w="64135" h="45085">
                  <a:moveTo>
                    <a:pt x="59905" y="0"/>
                  </a:moveTo>
                  <a:lnTo>
                    <a:pt x="64007" y="0"/>
                  </a:lnTo>
                  <a:lnTo>
                    <a:pt x="64007" y="43434"/>
                  </a:lnTo>
                  <a:lnTo>
                    <a:pt x="59905" y="43434"/>
                  </a:lnTo>
                  <a:lnTo>
                    <a:pt x="59905" y="0"/>
                  </a:lnTo>
                  <a:close/>
                </a:path>
                <a:path w="64135" h="45085">
                  <a:moveTo>
                    <a:pt x="51663" y="35648"/>
                  </a:moveTo>
                  <a:lnTo>
                    <a:pt x="51663" y="8216"/>
                  </a:lnTo>
                  <a:lnTo>
                    <a:pt x="7772" y="9131"/>
                  </a:lnTo>
                  <a:lnTo>
                    <a:pt x="7772" y="37033"/>
                  </a:lnTo>
                  <a:lnTo>
                    <a:pt x="51663" y="35648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244785" y="4980831"/>
              <a:ext cx="39370" cy="29845"/>
            </a:xfrm>
            <a:custGeom>
              <a:avLst/>
              <a:gdLst/>
              <a:ahLst/>
              <a:cxnLst/>
              <a:rect l="l" t="t" r="r" b="b"/>
              <a:pathLst>
                <a:path w="39370" h="29845">
                  <a:moveTo>
                    <a:pt x="39306" y="0"/>
                  </a:moveTo>
                  <a:lnTo>
                    <a:pt x="0" y="914"/>
                  </a:lnTo>
                  <a:lnTo>
                    <a:pt x="0" y="29273"/>
                  </a:lnTo>
                  <a:lnTo>
                    <a:pt x="39306" y="27432"/>
                  </a:lnTo>
                  <a:lnTo>
                    <a:pt x="3930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244785" y="4980831"/>
              <a:ext cx="39370" cy="29845"/>
            </a:xfrm>
            <a:custGeom>
              <a:avLst/>
              <a:gdLst/>
              <a:ahLst/>
              <a:cxnLst/>
              <a:rect l="l" t="t" r="r" b="b"/>
              <a:pathLst>
                <a:path w="39370" h="29845">
                  <a:moveTo>
                    <a:pt x="39306" y="27432"/>
                  </a:moveTo>
                  <a:lnTo>
                    <a:pt x="39306" y="0"/>
                  </a:lnTo>
                  <a:lnTo>
                    <a:pt x="0" y="914"/>
                  </a:lnTo>
                  <a:lnTo>
                    <a:pt x="0" y="29273"/>
                  </a:lnTo>
                  <a:lnTo>
                    <a:pt x="39306" y="27432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265345" y="4979466"/>
              <a:ext cx="19050" cy="29845"/>
            </a:xfrm>
            <a:custGeom>
              <a:avLst/>
              <a:gdLst/>
              <a:ahLst/>
              <a:cxnLst/>
              <a:rect l="l" t="t" r="r" b="b"/>
              <a:pathLst>
                <a:path w="19050" h="29845">
                  <a:moveTo>
                    <a:pt x="18745" y="0"/>
                  </a:moveTo>
                  <a:lnTo>
                    <a:pt x="10528" y="0"/>
                  </a:lnTo>
                  <a:lnTo>
                    <a:pt x="0" y="2286"/>
                  </a:lnTo>
                  <a:lnTo>
                    <a:pt x="0" y="29718"/>
                  </a:lnTo>
                  <a:lnTo>
                    <a:pt x="10528" y="27432"/>
                  </a:lnTo>
                  <a:lnTo>
                    <a:pt x="18745" y="27432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265346" y="4979462"/>
              <a:ext cx="10795" cy="29845"/>
            </a:xfrm>
            <a:custGeom>
              <a:avLst/>
              <a:gdLst/>
              <a:ahLst/>
              <a:cxnLst/>
              <a:rect l="l" t="t" r="r" b="b"/>
              <a:pathLst>
                <a:path w="10795" h="29845">
                  <a:moveTo>
                    <a:pt x="0" y="29717"/>
                  </a:moveTo>
                  <a:lnTo>
                    <a:pt x="0" y="2285"/>
                  </a:lnTo>
                  <a:lnTo>
                    <a:pt x="10528" y="0"/>
                  </a:lnTo>
                  <a:lnTo>
                    <a:pt x="10528" y="27431"/>
                  </a:lnTo>
                  <a:lnTo>
                    <a:pt x="0" y="29717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265346" y="4979465"/>
              <a:ext cx="10795" cy="29845"/>
            </a:xfrm>
            <a:custGeom>
              <a:avLst/>
              <a:gdLst/>
              <a:ahLst/>
              <a:cxnLst/>
              <a:rect l="l" t="t" r="r" b="b"/>
              <a:pathLst>
                <a:path w="10795" h="29845">
                  <a:moveTo>
                    <a:pt x="10528" y="0"/>
                  </a:moveTo>
                  <a:lnTo>
                    <a:pt x="10528" y="27432"/>
                  </a:lnTo>
                </a:path>
                <a:path w="10795" h="29845">
                  <a:moveTo>
                    <a:pt x="0" y="2286"/>
                  </a:moveTo>
                  <a:lnTo>
                    <a:pt x="0" y="2971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215969" y="5107042"/>
              <a:ext cx="51435" cy="29209"/>
            </a:xfrm>
            <a:custGeom>
              <a:avLst/>
              <a:gdLst/>
              <a:ahLst/>
              <a:cxnLst/>
              <a:rect l="l" t="t" r="r" b="b"/>
              <a:pathLst>
                <a:path w="51435" h="29210">
                  <a:moveTo>
                    <a:pt x="48005" y="28321"/>
                  </a:moveTo>
                  <a:lnTo>
                    <a:pt x="49377" y="28321"/>
                  </a:lnTo>
                  <a:lnTo>
                    <a:pt x="51206" y="26504"/>
                  </a:lnTo>
                  <a:lnTo>
                    <a:pt x="51206" y="24676"/>
                  </a:lnTo>
                  <a:lnTo>
                    <a:pt x="50749" y="3644"/>
                  </a:lnTo>
                  <a:lnTo>
                    <a:pt x="50749" y="1803"/>
                  </a:lnTo>
                  <a:lnTo>
                    <a:pt x="49377" y="0"/>
                  </a:lnTo>
                  <a:lnTo>
                    <a:pt x="47548" y="444"/>
                  </a:lnTo>
                  <a:lnTo>
                    <a:pt x="2755" y="444"/>
                  </a:lnTo>
                  <a:lnTo>
                    <a:pt x="914" y="444"/>
                  </a:lnTo>
                  <a:lnTo>
                    <a:pt x="0" y="2273"/>
                  </a:lnTo>
                  <a:lnTo>
                    <a:pt x="0" y="4114"/>
                  </a:lnTo>
                  <a:lnTo>
                    <a:pt x="0" y="25120"/>
                  </a:lnTo>
                  <a:lnTo>
                    <a:pt x="0" y="26962"/>
                  </a:lnTo>
                  <a:lnTo>
                    <a:pt x="1384" y="28790"/>
                  </a:lnTo>
                  <a:lnTo>
                    <a:pt x="2755" y="28321"/>
                  </a:lnTo>
                  <a:lnTo>
                    <a:pt x="48005" y="28321"/>
                  </a:lnTo>
                  <a:close/>
                </a:path>
                <a:path w="51435" h="29210">
                  <a:moveTo>
                    <a:pt x="45732" y="5473"/>
                  </a:moveTo>
                  <a:lnTo>
                    <a:pt x="5041" y="5473"/>
                  </a:lnTo>
                  <a:lnTo>
                    <a:pt x="5041" y="23761"/>
                  </a:lnTo>
                  <a:lnTo>
                    <a:pt x="45732" y="23761"/>
                  </a:lnTo>
                  <a:lnTo>
                    <a:pt x="45732" y="5473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231525" y="5117553"/>
              <a:ext cx="21590" cy="8255"/>
            </a:xfrm>
            <a:custGeom>
              <a:avLst/>
              <a:gdLst/>
              <a:ahLst/>
              <a:cxnLst/>
              <a:rect l="l" t="t" r="r" b="b"/>
              <a:pathLst>
                <a:path w="21589" h="8254">
                  <a:moveTo>
                    <a:pt x="21018" y="0"/>
                  </a:moveTo>
                  <a:lnTo>
                    <a:pt x="0" y="0"/>
                  </a:lnTo>
                  <a:lnTo>
                    <a:pt x="0" y="8204"/>
                  </a:lnTo>
                  <a:lnTo>
                    <a:pt x="21018" y="8204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235628" y="5116163"/>
              <a:ext cx="6985" cy="10160"/>
            </a:xfrm>
            <a:custGeom>
              <a:avLst/>
              <a:gdLst/>
              <a:ahLst/>
              <a:cxnLst/>
              <a:rect l="l" t="t" r="r" b="b"/>
              <a:pathLst>
                <a:path w="6985" h="10160">
                  <a:moveTo>
                    <a:pt x="0" y="0"/>
                  </a:moveTo>
                  <a:lnTo>
                    <a:pt x="0" y="10071"/>
                  </a:lnTo>
                </a:path>
                <a:path w="6985" h="10160">
                  <a:moveTo>
                    <a:pt x="6413" y="0"/>
                  </a:moveTo>
                  <a:lnTo>
                    <a:pt x="6413" y="1007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215969" y="5212183"/>
              <a:ext cx="50800" cy="27940"/>
            </a:xfrm>
            <a:custGeom>
              <a:avLst/>
              <a:gdLst/>
              <a:ahLst/>
              <a:cxnLst/>
              <a:rect l="l" t="t" r="r" b="b"/>
              <a:pathLst>
                <a:path w="50800" h="27939">
                  <a:moveTo>
                    <a:pt x="47091" y="27432"/>
                  </a:moveTo>
                  <a:lnTo>
                    <a:pt x="49377" y="27432"/>
                  </a:lnTo>
                  <a:lnTo>
                    <a:pt x="50749" y="25603"/>
                  </a:lnTo>
                  <a:lnTo>
                    <a:pt x="50749" y="23761"/>
                  </a:lnTo>
                  <a:lnTo>
                    <a:pt x="50749" y="3644"/>
                  </a:lnTo>
                  <a:lnTo>
                    <a:pt x="50749" y="1828"/>
                  </a:lnTo>
                  <a:lnTo>
                    <a:pt x="49377" y="0"/>
                  </a:lnTo>
                  <a:lnTo>
                    <a:pt x="47091" y="0"/>
                  </a:lnTo>
                  <a:lnTo>
                    <a:pt x="2755" y="0"/>
                  </a:lnTo>
                  <a:lnTo>
                    <a:pt x="914" y="0"/>
                  </a:lnTo>
                  <a:lnTo>
                    <a:pt x="0" y="1828"/>
                  </a:lnTo>
                  <a:lnTo>
                    <a:pt x="0" y="3644"/>
                  </a:lnTo>
                  <a:lnTo>
                    <a:pt x="0" y="23761"/>
                  </a:lnTo>
                  <a:lnTo>
                    <a:pt x="0" y="25603"/>
                  </a:lnTo>
                  <a:lnTo>
                    <a:pt x="914" y="27432"/>
                  </a:lnTo>
                  <a:lnTo>
                    <a:pt x="2755" y="27432"/>
                  </a:lnTo>
                  <a:lnTo>
                    <a:pt x="47091" y="27432"/>
                  </a:lnTo>
                  <a:close/>
                </a:path>
                <a:path w="50800" h="27939">
                  <a:moveTo>
                    <a:pt x="45275" y="5029"/>
                  </a:moveTo>
                  <a:lnTo>
                    <a:pt x="5041" y="5029"/>
                  </a:lnTo>
                  <a:lnTo>
                    <a:pt x="5041" y="22860"/>
                  </a:lnTo>
                  <a:lnTo>
                    <a:pt x="45275" y="22860"/>
                  </a:lnTo>
                  <a:lnTo>
                    <a:pt x="45275" y="5029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231525" y="5221782"/>
              <a:ext cx="21590" cy="8255"/>
            </a:xfrm>
            <a:custGeom>
              <a:avLst/>
              <a:gdLst/>
              <a:ahLst/>
              <a:cxnLst/>
              <a:rect l="l" t="t" r="r" b="b"/>
              <a:pathLst>
                <a:path w="21589" h="8254">
                  <a:moveTo>
                    <a:pt x="21018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21018" y="8229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235628" y="5220417"/>
              <a:ext cx="6985" cy="10160"/>
            </a:xfrm>
            <a:custGeom>
              <a:avLst/>
              <a:gdLst/>
              <a:ahLst/>
              <a:cxnLst/>
              <a:rect l="l" t="t" r="r" b="b"/>
              <a:pathLst>
                <a:path w="6985" h="10160">
                  <a:moveTo>
                    <a:pt x="0" y="0"/>
                  </a:moveTo>
                  <a:lnTo>
                    <a:pt x="0" y="10045"/>
                  </a:lnTo>
                </a:path>
                <a:path w="6985" h="10160">
                  <a:moveTo>
                    <a:pt x="6413" y="0"/>
                  </a:moveTo>
                  <a:lnTo>
                    <a:pt x="6413" y="1004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215969" y="5316442"/>
              <a:ext cx="51435" cy="28575"/>
            </a:xfrm>
            <a:custGeom>
              <a:avLst/>
              <a:gdLst/>
              <a:ahLst/>
              <a:cxnLst/>
              <a:rect l="l" t="t" r="r" b="b"/>
              <a:pathLst>
                <a:path w="51435" h="28575">
                  <a:moveTo>
                    <a:pt x="47548" y="28321"/>
                  </a:moveTo>
                  <a:lnTo>
                    <a:pt x="49377" y="28321"/>
                  </a:lnTo>
                  <a:lnTo>
                    <a:pt x="50749" y="26517"/>
                  </a:lnTo>
                  <a:lnTo>
                    <a:pt x="50749" y="24676"/>
                  </a:lnTo>
                  <a:lnTo>
                    <a:pt x="51206" y="4089"/>
                  </a:lnTo>
                  <a:lnTo>
                    <a:pt x="51206" y="2273"/>
                  </a:lnTo>
                  <a:lnTo>
                    <a:pt x="49377" y="444"/>
                  </a:lnTo>
                  <a:lnTo>
                    <a:pt x="48006" y="444"/>
                  </a:lnTo>
                  <a:lnTo>
                    <a:pt x="2755" y="0"/>
                  </a:lnTo>
                  <a:lnTo>
                    <a:pt x="1384" y="0"/>
                  </a:lnTo>
                  <a:lnTo>
                    <a:pt x="0" y="1803"/>
                  </a:lnTo>
                  <a:lnTo>
                    <a:pt x="0" y="3644"/>
                  </a:lnTo>
                  <a:lnTo>
                    <a:pt x="0" y="24206"/>
                  </a:lnTo>
                  <a:lnTo>
                    <a:pt x="0" y="26035"/>
                  </a:lnTo>
                  <a:lnTo>
                    <a:pt x="914" y="27876"/>
                  </a:lnTo>
                  <a:lnTo>
                    <a:pt x="2755" y="27876"/>
                  </a:lnTo>
                  <a:lnTo>
                    <a:pt x="47548" y="28321"/>
                  </a:lnTo>
                  <a:close/>
                </a:path>
                <a:path w="51435" h="28575">
                  <a:moveTo>
                    <a:pt x="45732" y="23761"/>
                  </a:moveTo>
                  <a:lnTo>
                    <a:pt x="45732" y="5003"/>
                  </a:lnTo>
                  <a:lnTo>
                    <a:pt x="5041" y="5003"/>
                  </a:lnTo>
                  <a:lnTo>
                    <a:pt x="5041" y="23304"/>
                  </a:lnTo>
                  <a:lnTo>
                    <a:pt x="45732" y="23761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231526" y="5326477"/>
              <a:ext cx="21590" cy="8890"/>
            </a:xfrm>
            <a:custGeom>
              <a:avLst/>
              <a:gdLst/>
              <a:ahLst/>
              <a:cxnLst/>
              <a:rect l="l" t="t" r="r" b="b"/>
              <a:pathLst>
                <a:path w="21589" h="8889">
                  <a:moveTo>
                    <a:pt x="0" y="0"/>
                  </a:moveTo>
                  <a:lnTo>
                    <a:pt x="0" y="8242"/>
                  </a:lnTo>
                  <a:lnTo>
                    <a:pt x="21018" y="8686"/>
                  </a:lnTo>
                  <a:lnTo>
                    <a:pt x="21018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235628" y="5325564"/>
              <a:ext cx="6985" cy="10160"/>
            </a:xfrm>
            <a:custGeom>
              <a:avLst/>
              <a:gdLst/>
              <a:ahLst/>
              <a:cxnLst/>
              <a:rect l="l" t="t" r="r" b="b"/>
              <a:pathLst>
                <a:path w="6985" h="10160">
                  <a:moveTo>
                    <a:pt x="0" y="0"/>
                  </a:moveTo>
                  <a:lnTo>
                    <a:pt x="0" y="9601"/>
                  </a:lnTo>
                </a:path>
                <a:path w="6985" h="10160">
                  <a:moveTo>
                    <a:pt x="6413" y="0"/>
                  </a:moveTo>
                  <a:lnTo>
                    <a:pt x="6413" y="960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372344" y="5106568"/>
              <a:ext cx="51435" cy="27940"/>
            </a:xfrm>
            <a:custGeom>
              <a:avLst/>
              <a:gdLst/>
              <a:ahLst/>
              <a:cxnLst/>
              <a:rect l="l" t="t" r="r" b="b"/>
              <a:pathLst>
                <a:path w="51435" h="27939">
                  <a:moveTo>
                    <a:pt x="2730" y="27901"/>
                  </a:moveTo>
                  <a:lnTo>
                    <a:pt x="901" y="27901"/>
                  </a:lnTo>
                  <a:lnTo>
                    <a:pt x="0" y="26517"/>
                  </a:lnTo>
                  <a:lnTo>
                    <a:pt x="0" y="24231"/>
                  </a:lnTo>
                  <a:lnTo>
                    <a:pt x="0" y="3200"/>
                  </a:lnTo>
                  <a:lnTo>
                    <a:pt x="0" y="1384"/>
                  </a:lnTo>
                  <a:lnTo>
                    <a:pt x="901" y="0"/>
                  </a:lnTo>
                  <a:lnTo>
                    <a:pt x="2730" y="0"/>
                  </a:lnTo>
                  <a:lnTo>
                    <a:pt x="47548" y="469"/>
                  </a:lnTo>
                  <a:lnTo>
                    <a:pt x="49822" y="469"/>
                  </a:lnTo>
                  <a:lnTo>
                    <a:pt x="51206" y="1828"/>
                  </a:lnTo>
                  <a:lnTo>
                    <a:pt x="51206" y="3670"/>
                  </a:lnTo>
                  <a:lnTo>
                    <a:pt x="51206" y="24231"/>
                  </a:lnTo>
                  <a:lnTo>
                    <a:pt x="51206" y="26517"/>
                  </a:lnTo>
                  <a:lnTo>
                    <a:pt x="49822" y="27901"/>
                  </a:lnTo>
                  <a:lnTo>
                    <a:pt x="47548" y="27901"/>
                  </a:lnTo>
                  <a:lnTo>
                    <a:pt x="2730" y="27901"/>
                  </a:lnTo>
                  <a:close/>
                </a:path>
                <a:path w="51435" h="27939">
                  <a:moveTo>
                    <a:pt x="5016" y="5029"/>
                  </a:moveTo>
                  <a:lnTo>
                    <a:pt x="45707" y="5029"/>
                  </a:lnTo>
                  <a:lnTo>
                    <a:pt x="45707" y="23304"/>
                  </a:lnTo>
                  <a:lnTo>
                    <a:pt x="5016" y="23304"/>
                  </a:lnTo>
                  <a:lnTo>
                    <a:pt x="5016" y="5029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386960" y="5116639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4" h="8889">
                  <a:moveTo>
                    <a:pt x="20574" y="0"/>
                  </a:moveTo>
                  <a:lnTo>
                    <a:pt x="0" y="0"/>
                  </a:lnTo>
                  <a:lnTo>
                    <a:pt x="0" y="8674"/>
                  </a:lnTo>
                  <a:lnTo>
                    <a:pt x="20574" y="8674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397020" y="5115246"/>
              <a:ext cx="6985" cy="10160"/>
            </a:xfrm>
            <a:custGeom>
              <a:avLst/>
              <a:gdLst/>
              <a:ahLst/>
              <a:cxnLst/>
              <a:rect l="l" t="t" r="r" b="b"/>
              <a:pathLst>
                <a:path w="6985" h="10160">
                  <a:moveTo>
                    <a:pt x="6858" y="0"/>
                  </a:moveTo>
                  <a:lnTo>
                    <a:pt x="6858" y="10071"/>
                  </a:lnTo>
                </a:path>
                <a:path w="6985" h="10160">
                  <a:moveTo>
                    <a:pt x="0" y="0"/>
                  </a:moveTo>
                  <a:lnTo>
                    <a:pt x="0" y="1007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372344" y="5211739"/>
              <a:ext cx="51435" cy="29209"/>
            </a:xfrm>
            <a:custGeom>
              <a:avLst/>
              <a:gdLst/>
              <a:ahLst/>
              <a:cxnLst/>
              <a:rect l="l" t="t" r="r" b="b"/>
              <a:pathLst>
                <a:path w="51435" h="29210">
                  <a:moveTo>
                    <a:pt x="2730" y="27876"/>
                  </a:moveTo>
                  <a:lnTo>
                    <a:pt x="901" y="27876"/>
                  </a:lnTo>
                  <a:lnTo>
                    <a:pt x="0" y="26047"/>
                  </a:lnTo>
                  <a:lnTo>
                    <a:pt x="0" y="24206"/>
                  </a:lnTo>
                  <a:lnTo>
                    <a:pt x="0" y="3644"/>
                  </a:lnTo>
                  <a:lnTo>
                    <a:pt x="0" y="1803"/>
                  </a:lnTo>
                  <a:lnTo>
                    <a:pt x="901" y="0"/>
                  </a:lnTo>
                  <a:lnTo>
                    <a:pt x="2730" y="444"/>
                  </a:lnTo>
                  <a:lnTo>
                    <a:pt x="47548" y="888"/>
                  </a:lnTo>
                  <a:lnTo>
                    <a:pt x="49822" y="888"/>
                  </a:lnTo>
                  <a:lnTo>
                    <a:pt x="51206" y="2730"/>
                  </a:lnTo>
                  <a:lnTo>
                    <a:pt x="51206" y="4559"/>
                  </a:lnTo>
                  <a:lnTo>
                    <a:pt x="51206" y="25120"/>
                  </a:lnTo>
                  <a:lnTo>
                    <a:pt x="51206" y="26962"/>
                  </a:lnTo>
                  <a:lnTo>
                    <a:pt x="49822" y="28790"/>
                  </a:lnTo>
                  <a:lnTo>
                    <a:pt x="47548" y="28790"/>
                  </a:lnTo>
                  <a:lnTo>
                    <a:pt x="2730" y="27876"/>
                  </a:lnTo>
                  <a:close/>
                </a:path>
                <a:path w="51435" h="29210">
                  <a:moveTo>
                    <a:pt x="5016" y="23317"/>
                  </a:moveTo>
                  <a:lnTo>
                    <a:pt x="5016" y="5473"/>
                  </a:lnTo>
                  <a:lnTo>
                    <a:pt x="45707" y="5473"/>
                  </a:lnTo>
                  <a:lnTo>
                    <a:pt x="45707" y="23761"/>
                  </a:lnTo>
                  <a:lnTo>
                    <a:pt x="5016" y="23317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86962" y="5221789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4" h="8889">
                  <a:moveTo>
                    <a:pt x="0" y="0"/>
                  </a:moveTo>
                  <a:lnTo>
                    <a:pt x="0" y="8674"/>
                  </a:lnTo>
                  <a:lnTo>
                    <a:pt x="20574" y="8674"/>
                  </a:lnTo>
                  <a:lnTo>
                    <a:pt x="20574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397020" y="5220864"/>
              <a:ext cx="6985" cy="10160"/>
            </a:xfrm>
            <a:custGeom>
              <a:avLst/>
              <a:gdLst/>
              <a:ahLst/>
              <a:cxnLst/>
              <a:rect l="l" t="t" r="r" b="b"/>
              <a:pathLst>
                <a:path w="6985" h="10160">
                  <a:moveTo>
                    <a:pt x="6858" y="0"/>
                  </a:moveTo>
                  <a:lnTo>
                    <a:pt x="6858" y="10071"/>
                  </a:lnTo>
                </a:path>
                <a:path w="6985" h="10160">
                  <a:moveTo>
                    <a:pt x="0" y="0"/>
                  </a:moveTo>
                  <a:lnTo>
                    <a:pt x="0" y="1007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372344" y="5318250"/>
              <a:ext cx="51435" cy="28575"/>
            </a:xfrm>
            <a:custGeom>
              <a:avLst/>
              <a:gdLst/>
              <a:ahLst/>
              <a:cxnLst/>
              <a:rect l="l" t="t" r="r" b="b"/>
              <a:pathLst>
                <a:path w="51435" h="28575">
                  <a:moveTo>
                    <a:pt x="2730" y="27901"/>
                  </a:moveTo>
                  <a:lnTo>
                    <a:pt x="901" y="27901"/>
                  </a:lnTo>
                  <a:lnTo>
                    <a:pt x="0" y="26060"/>
                  </a:lnTo>
                  <a:lnTo>
                    <a:pt x="0" y="24231"/>
                  </a:lnTo>
                  <a:lnTo>
                    <a:pt x="0" y="3200"/>
                  </a:lnTo>
                  <a:lnTo>
                    <a:pt x="0" y="1384"/>
                  </a:lnTo>
                  <a:lnTo>
                    <a:pt x="901" y="0"/>
                  </a:lnTo>
                  <a:lnTo>
                    <a:pt x="2730" y="0"/>
                  </a:lnTo>
                  <a:lnTo>
                    <a:pt x="47548" y="914"/>
                  </a:lnTo>
                  <a:lnTo>
                    <a:pt x="49822" y="914"/>
                  </a:lnTo>
                  <a:lnTo>
                    <a:pt x="51206" y="2273"/>
                  </a:lnTo>
                  <a:lnTo>
                    <a:pt x="51206" y="4114"/>
                  </a:lnTo>
                  <a:lnTo>
                    <a:pt x="51206" y="25146"/>
                  </a:lnTo>
                  <a:lnTo>
                    <a:pt x="51206" y="26987"/>
                  </a:lnTo>
                  <a:lnTo>
                    <a:pt x="49822" y="28346"/>
                  </a:lnTo>
                  <a:lnTo>
                    <a:pt x="47548" y="28346"/>
                  </a:lnTo>
                  <a:lnTo>
                    <a:pt x="2730" y="27901"/>
                  </a:lnTo>
                  <a:close/>
                </a:path>
                <a:path w="51435" h="28575">
                  <a:moveTo>
                    <a:pt x="5016" y="22860"/>
                  </a:moveTo>
                  <a:lnTo>
                    <a:pt x="5016" y="4584"/>
                  </a:lnTo>
                  <a:lnTo>
                    <a:pt x="45707" y="5473"/>
                  </a:lnTo>
                  <a:lnTo>
                    <a:pt x="45707" y="23787"/>
                  </a:lnTo>
                  <a:lnTo>
                    <a:pt x="5016" y="22860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386962" y="5328312"/>
              <a:ext cx="20955" cy="9525"/>
            </a:xfrm>
            <a:custGeom>
              <a:avLst/>
              <a:gdLst/>
              <a:ahLst/>
              <a:cxnLst/>
              <a:rect l="l" t="t" r="r" b="b"/>
              <a:pathLst>
                <a:path w="20954" h="9525">
                  <a:moveTo>
                    <a:pt x="0" y="0"/>
                  </a:moveTo>
                  <a:lnTo>
                    <a:pt x="0" y="8686"/>
                  </a:lnTo>
                  <a:lnTo>
                    <a:pt x="20574" y="9131"/>
                  </a:lnTo>
                  <a:lnTo>
                    <a:pt x="20574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397020" y="5326931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858" y="469"/>
                  </a:moveTo>
                  <a:lnTo>
                    <a:pt x="6858" y="10515"/>
                  </a:lnTo>
                </a:path>
                <a:path w="6985" h="10795">
                  <a:moveTo>
                    <a:pt x="0" y="0"/>
                  </a:moveTo>
                  <a:lnTo>
                    <a:pt x="0" y="1051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233800" y="5406026"/>
              <a:ext cx="36830" cy="15875"/>
            </a:xfrm>
            <a:custGeom>
              <a:avLst/>
              <a:gdLst/>
              <a:ahLst/>
              <a:cxnLst/>
              <a:rect l="l" t="t" r="r" b="b"/>
              <a:pathLst>
                <a:path w="36829" h="15875">
                  <a:moveTo>
                    <a:pt x="0" y="0"/>
                  </a:moveTo>
                  <a:lnTo>
                    <a:pt x="0" y="15087"/>
                  </a:lnTo>
                  <a:lnTo>
                    <a:pt x="36575" y="15557"/>
                  </a:lnTo>
                  <a:lnTo>
                    <a:pt x="36575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241128" y="5404195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79">
                  <a:moveTo>
                    <a:pt x="0" y="0"/>
                  </a:moveTo>
                  <a:lnTo>
                    <a:pt x="0" y="1738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252100" y="5404195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222" y="-2286"/>
                  </a:moveTo>
                  <a:lnTo>
                    <a:pt x="222" y="19672"/>
                  </a:lnTo>
                </a:path>
              </a:pathLst>
            </a:custGeom>
            <a:ln w="501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233800" y="5472333"/>
              <a:ext cx="36830" cy="16510"/>
            </a:xfrm>
            <a:custGeom>
              <a:avLst/>
              <a:gdLst/>
              <a:ahLst/>
              <a:cxnLst/>
              <a:rect l="l" t="t" r="r" b="b"/>
              <a:pathLst>
                <a:path w="36829" h="16510">
                  <a:moveTo>
                    <a:pt x="0" y="0"/>
                  </a:moveTo>
                  <a:lnTo>
                    <a:pt x="0" y="14630"/>
                  </a:lnTo>
                  <a:lnTo>
                    <a:pt x="36575" y="16446"/>
                  </a:lnTo>
                  <a:lnTo>
                    <a:pt x="36575" y="9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41128" y="5470498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79">
                  <a:moveTo>
                    <a:pt x="0" y="0"/>
                  </a:moveTo>
                  <a:lnTo>
                    <a:pt x="0" y="1738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252100" y="5470968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222" y="-2286"/>
                  </a:moveTo>
                  <a:lnTo>
                    <a:pt x="222" y="19646"/>
                  </a:lnTo>
                </a:path>
              </a:pathLst>
            </a:custGeom>
            <a:ln w="501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233800" y="5540914"/>
              <a:ext cx="36830" cy="15875"/>
            </a:xfrm>
            <a:custGeom>
              <a:avLst/>
              <a:gdLst/>
              <a:ahLst/>
              <a:cxnLst/>
              <a:rect l="l" t="t" r="r" b="b"/>
              <a:pathLst>
                <a:path w="36829" h="15875">
                  <a:moveTo>
                    <a:pt x="0" y="0"/>
                  </a:moveTo>
                  <a:lnTo>
                    <a:pt x="0" y="14643"/>
                  </a:lnTo>
                  <a:lnTo>
                    <a:pt x="36575" y="15532"/>
                  </a:lnTo>
                  <a:lnTo>
                    <a:pt x="36575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241128" y="5538612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0"/>
                  </a:moveTo>
                  <a:lnTo>
                    <a:pt x="0" y="1783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252100" y="5539082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222" y="-2286"/>
                  </a:moveTo>
                  <a:lnTo>
                    <a:pt x="222" y="19646"/>
                  </a:lnTo>
                </a:path>
              </a:pathLst>
            </a:custGeom>
            <a:ln w="501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369601" y="5408791"/>
              <a:ext cx="36830" cy="15240"/>
            </a:xfrm>
            <a:custGeom>
              <a:avLst/>
              <a:gdLst/>
              <a:ahLst/>
              <a:cxnLst/>
              <a:rect l="l" t="t" r="r" b="b"/>
              <a:pathLst>
                <a:path w="36829" h="15239">
                  <a:moveTo>
                    <a:pt x="36576" y="0"/>
                  </a:moveTo>
                  <a:lnTo>
                    <a:pt x="0" y="444"/>
                  </a:lnTo>
                  <a:lnTo>
                    <a:pt x="0" y="15074"/>
                  </a:lnTo>
                  <a:lnTo>
                    <a:pt x="36576" y="15074"/>
                  </a:lnTo>
                  <a:lnTo>
                    <a:pt x="3657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387876" y="5406948"/>
              <a:ext cx="11430" cy="17780"/>
            </a:xfrm>
            <a:custGeom>
              <a:avLst/>
              <a:gdLst/>
              <a:ahLst/>
              <a:cxnLst/>
              <a:rect l="l" t="t" r="r" b="b"/>
              <a:pathLst>
                <a:path w="11429" h="17779">
                  <a:moveTo>
                    <a:pt x="10985" y="0"/>
                  </a:moveTo>
                  <a:lnTo>
                    <a:pt x="10985" y="17360"/>
                  </a:lnTo>
                </a:path>
                <a:path w="11429" h="17779">
                  <a:moveTo>
                    <a:pt x="0" y="0"/>
                  </a:moveTo>
                  <a:lnTo>
                    <a:pt x="0" y="1736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369601" y="5475985"/>
              <a:ext cx="36830" cy="15875"/>
            </a:xfrm>
            <a:custGeom>
              <a:avLst/>
              <a:gdLst/>
              <a:ahLst/>
              <a:cxnLst/>
              <a:rect l="l" t="t" r="r" b="b"/>
              <a:pathLst>
                <a:path w="36829" h="15875">
                  <a:moveTo>
                    <a:pt x="0" y="0"/>
                  </a:moveTo>
                  <a:lnTo>
                    <a:pt x="0" y="15100"/>
                  </a:lnTo>
                  <a:lnTo>
                    <a:pt x="36576" y="15544"/>
                  </a:lnTo>
                  <a:lnTo>
                    <a:pt x="36576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387876" y="5474172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4">
                  <a:moveTo>
                    <a:pt x="10985" y="444"/>
                  </a:moveTo>
                  <a:lnTo>
                    <a:pt x="10985" y="17805"/>
                  </a:lnTo>
                </a:path>
                <a:path w="11429" h="18414">
                  <a:moveTo>
                    <a:pt x="0" y="0"/>
                  </a:moveTo>
                  <a:lnTo>
                    <a:pt x="0" y="1736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369601" y="5545043"/>
              <a:ext cx="36830" cy="16510"/>
            </a:xfrm>
            <a:custGeom>
              <a:avLst/>
              <a:gdLst/>
              <a:ahLst/>
              <a:cxnLst/>
              <a:rect l="l" t="t" r="r" b="b"/>
              <a:pathLst>
                <a:path w="36829" h="16510">
                  <a:moveTo>
                    <a:pt x="0" y="0"/>
                  </a:moveTo>
                  <a:lnTo>
                    <a:pt x="0" y="15074"/>
                  </a:lnTo>
                  <a:lnTo>
                    <a:pt x="36576" y="16433"/>
                  </a:lnTo>
                  <a:lnTo>
                    <a:pt x="36576" y="13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387876" y="5543648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4">
                  <a:moveTo>
                    <a:pt x="10985" y="469"/>
                  </a:moveTo>
                  <a:lnTo>
                    <a:pt x="10985" y="18275"/>
                  </a:lnTo>
                </a:path>
                <a:path w="11429" h="18414">
                  <a:moveTo>
                    <a:pt x="0" y="0"/>
                  </a:moveTo>
                  <a:lnTo>
                    <a:pt x="0" y="1783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9006459" y="7272236"/>
            <a:ext cx="158750" cy="372745"/>
            <a:chOff x="3951859" y="7272235"/>
            <a:chExt cx="158750" cy="372745"/>
          </a:xfrm>
        </p:grpSpPr>
        <p:sp>
          <p:nvSpPr>
            <p:cNvPr id="133" name="object 133"/>
            <p:cNvSpPr/>
            <p:nvPr/>
          </p:nvSpPr>
          <p:spPr>
            <a:xfrm>
              <a:off x="3954145" y="7274521"/>
              <a:ext cx="146050" cy="368300"/>
            </a:xfrm>
            <a:custGeom>
              <a:avLst/>
              <a:gdLst/>
              <a:ahLst/>
              <a:cxnLst/>
              <a:rect l="l" t="t" r="r" b="b"/>
              <a:pathLst>
                <a:path w="146050" h="368300">
                  <a:moveTo>
                    <a:pt x="145694" y="0"/>
                  </a:moveTo>
                  <a:lnTo>
                    <a:pt x="0" y="0"/>
                  </a:lnTo>
                  <a:lnTo>
                    <a:pt x="0" y="367906"/>
                  </a:lnTo>
                  <a:lnTo>
                    <a:pt x="145694" y="367906"/>
                  </a:lnTo>
                  <a:lnTo>
                    <a:pt x="145694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954145" y="7274521"/>
              <a:ext cx="146050" cy="368300"/>
            </a:xfrm>
            <a:custGeom>
              <a:avLst/>
              <a:gdLst/>
              <a:ahLst/>
              <a:cxnLst/>
              <a:rect l="l" t="t" r="r" b="b"/>
              <a:pathLst>
                <a:path w="146050" h="368300">
                  <a:moveTo>
                    <a:pt x="0" y="367906"/>
                  </a:moveTo>
                  <a:lnTo>
                    <a:pt x="145694" y="367906"/>
                  </a:lnTo>
                  <a:lnTo>
                    <a:pt x="145694" y="0"/>
                  </a:lnTo>
                  <a:lnTo>
                    <a:pt x="0" y="0"/>
                  </a:lnTo>
                  <a:lnTo>
                    <a:pt x="0" y="3679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956111" y="7395681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5">
                  <a:moveTo>
                    <a:pt x="0" y="0"/>
                  </a:moveTo>
                  <a:lnTo>
                    <a:pt x="14373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099773" y="7298556"/>
              <a:ext cx="10795" cy="70485"/>
            </a:xfrm>
            <a:custGeom>
              <a:avLst/>
              <a:gdLst/>
              <a:ahLst/>
              <a:cxnLst/>
              <a:rect l="l" t="t" r="r" b="b"/>
              <a:pathLst>
                <a:path w="10795" h="70484">
                  <a:moveTo>
                    <a:pt x="0" y="0"/>
                  </a:moveTo>
                  <a:lnTo>
                    <a:pt x="0" y="70154"/>
                  </a:lnTo>
                  <a:lnTo>
                    <a:pt x="5936" y="56014"/>
                  </a:lnTo>
                  <a:lnTo>
                    <a:pt x="10306" y="39116"/>
                  </a:lnTo>
                  <a:lnTo>
                    <a:pt x="9522" y="201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7" name="object 137"/>
          <p:cNvSpPr/>
          <p:nvPr/>
        </p:nvSpPr>
        <p:spPr>
          <a:xfrm>
            <a:off x="9154374" y="7298557"/>
            <a:ext cx="10795" cy="70485"/>
          </a:xfrm>
          <a:custGeom>
            <a:avLst/>
            <a:gdLst/>
            <a:ahLst/>
            <a:cxnLst/>
            <a:rect l="l" t="t" r="r" b="b"/>
            <a:pathLst>
              <a:path w="10795" h="70484">
                <a:moveTo>
                  <a:pt x="0" y="0"/>
                </a:moveTo>
                <a:lnTo>
                  <a:pt x="9522" y="20198"/>
                </a:lnTo>
                <a:lnTo>
                  <a:pt x="10306" y="39116"/>
                </a:lnTo>
                <a:lnTo>
                  <a:pt x="5936" y="56014"/>
                </a:lnTo>
                <a:lnTo>
                  <a:pt x="0" y="70154"/>
                </a:lnTo>
                <a:lnTo>
                  <a:pt x="0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8" name="object 138"/>
          <p:cNvGrpSpPr/>
          <p:nvPr/>
        </p:nvGrpSpPr>
        <p:grpSpPr>
          <a:xfrm>
            <a:off x="10211714" y="7271258"/>
            <a:ext cx="158750" cy="372745"/>
            <a:chOff x="5157114" y="7271257"/>
            <a:chExt cx="158750" cy="372745"/>
          </a:xfrm>
        </p:grpSpPr>
        <p:sp>
          <p:nvSpPr>
            <p:cNvPr id="139" name="object 139"/>
            <p:cNvSpPr/>
            <p:nvPr/>
          </p:nvSpPr>
          <p:spPr>
            <a:xfrm>
              <a:off x="5159400" y="7273543"/>
              <a:ext cx="146050" cy="368300"/>
            </a:xfrm>
            <a:custGeom>
              <a:avLst/>
              <a:gdLst/>
              <a:ahLst/>
              <a:cxnLst/>
              <a:rect l="l" t="t" r="r" b="b"/>
              <a:pathLst>
                <a:path w="146050" h="368300">
                  <a:moveTo>
                    <a:pt x="145681" y="0"/>
                  </a:moveTo>
                  <a:lnTo>
                    <a:pt x="0" y="0"/>
                  </a:lnTo>
                  <a:lnTo>
                    <a:pt x="0" y="367893"/>
                  </a:lnTo>
                  <a:lnTo>
                    <a:pt x="145681" y="367893"/>
                  </a:lnTo>
                  <a:lnTo>
                    <a:pt x="145681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159400" y="7273543"/>
              <a:ext cx="146050" cy="368300"/>
            </a:xfrm>
            <a:custGeom>
              <a:avLst/>
              <a:gdLst/>
              <a:ahLst/>
              <a:cxnLst/>
              <a:rect l="l" t="t" r="r" b="b"/>
              <a:pathLst>
                <a:path w="146050" h="368300">
                  <a:moveTo>
                    <a:pt x="0" y="367893"/>
                  </a:moveTo>
                  <a:lnTo>
                    <a:pt x="145681" y="367893"/>
                  </a:lnTo>
                  <a:lnTo>
                    <a:pt x="145681" y="0"/>
                  </a:lnTo>
                  <a:lnTo>
                    <a:pt x="0" y="0"/>
                  </a:lnTo>
                  <a:lnTo>
                    <a:pt x="0" y="3678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161357" y="7394700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5">
                  <a:moveTo>
                    <a:pt x="0" y="0"/>
                  </a:moveTo>
                  <a:lnTo>
                    <a:pt x="14372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305032" y="7297578"/>
              <a:ext cx="10795" cy="70485"/>
            </a:xfrm>
            <a:custGeom>
              <a:avLst/>
              <a:gdLst/>
              <a:ahLst/>
              <a:cxnLst/>
              <a:rect l="l" t="t" r="r" b="b"/>
              <a:pathLst>
                <a:path w="10795" h="70484">
                  <a:moveTo>
                    <a:pt x="0" y="0"/>
                  </a:moveTo>
                  <a:lnTo>
                    <a:pt x="0" y="70129"/>
                  </a:lnTo>
                  <a:lnTo>
                    <a:pt x="5929" y="56005"/>
                  </a:lnTo>
                  <a:lnTo>
                    <a:pt x="10296" y="39117"/>
                  </a:lnTo>
                  <a:lnTo>
                    <a:pt x="9515" y="20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3"/>
          <p:cNvSpPr/>
          <p:nvPr/>
        </p:nvSpPr>
        <p:spPr>
          <a:xfrm>
            <a:off x="10359633" y="7297579"/>
            <a:ext cx="10795" cy="70485"/>
          </a:xfrm>
          <a:custGeom>
            <a:avLst/>
            <a:gdLst/>
            <a:ahLst/>
            <a:cxnLst/>
            <a:rect l="l" t="t" r="r" b="b"/>
            <a:pathLst>
              <a:path w="10795" h="70484">
                <a:moveTo>
                  <a:pt x="0" y="0"/>
                </a:moveTo>
                <a:lnTo>
                  <a:pt x="9515" y="20203"/>
                </a:lnTo>
                <a:lnTo>
                  <a:pt x="10296" y="39117"/>
                </a:lnTo>
                <a:lnTo>
                  <a:pt x="5929" y="56005"/>
                </a:lnTo>
                <a:lnTo>
                  <a:pt x="0" y="70129"/>
                </a:lnTo>
                <a:lnTo>
                  <a:pt x="0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4" name="object 144"/>
          <p:cNvGrpSpPr/>
          <p:nvPr/>
        </p:nvGrpSpPr>
        <p:grpSpPr>
          <a:xfrm>
            <a:off x="9742990" y="7273214"/>
            <a:ext cx="158750" cy="372745"/>
            <a:chOff x="4688390" y="7273213"/>
            <a:chExt cx="158750" cy="372745"/>
          </a:xfrm>
        </p:grpSpPr>
        <p:sp>
          <p:nvSpPr>
            <p:cNvPr id="145" name="object 145"/>
            <p:cNvSpPr/>
            <p:nvPr/>
          </p:nvSpPr>
          <p:spPr>
            <a:xfrm>
              <a:off x="4698288" y="7275499"/>
              <a:ext cx="146685" cy="368300"/>
            </a:xfrm>
            <a:custGeom>
              <a:avLst/>
              <a:gdLst/>
              <a:ahLst/>
              <a:cxnLst/>
              <a:rect l="l" t="t" r="r" b="b"/>
              <a:pathLst>
                <a:path w="146685" h="368300">
                  <a:moveTo>
                    <a:pt x="146189" y="0"/>
                  </a:moveTo>
                  <a:lnTo>
                    <a:pt x="0" y="0"/>
                  </a:lnTo>
                  <a:lnTo>
                    <a:pt x="0" y="367906"/>
                  </a:lnTo>
                  <a:lnTo>
                    <a:pt x="146189" y="367906"/>
                  </a:lnTo>
                  <a:lnTo>
                    <a:pt x="146189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698288" y="7275499"/>
              <a:ext cx="146685" cy="368300"/>
            </a:xfrm>
            <a:custGeom>
              <a:avLst/>
              <a:gdLst/>
              <a:ahLst/>
              <a:cxnLst/>
              <a:rect l="l" t="t" r="r" b="b"/>
              <a:pathLst>
                <a:path w="146685" h="368300">
                  <a:moveTo>
                    <a:pt x="0" y="367906"/>
                  </a:moveTo>
                  <a:lnTo>
                    <a:pt x="146189" y="367906"/>
                  </a:lnTo>
                  <a:lnTo>
                    <a:pt x="146189" y="0"/>
                  </a:lnTo>
                  <a:lnTo>
                    <a:pt x="0" y="0"/>
                  </a:lnTo>
                  <a:lnTo>
                    <a:pt x="0" y="3679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698785" y="7396659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5">
                  <a:moveTo>
                    <a:pt x="14373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688390" y="7299537"/>
              <a:ext cx="10795" cy="70485"/>
            </a:xfrm>
            <a:custGeom>
              <a:avLst/>
              <a:gdLst/>
              <a:ahLst/>
              <a:cxnLst/>
              <a:rect l="l" t="t" r="r" b="b"/>
              <a:pathLst>
                <a:path w="10795" h="70484">
                  <a:moveTo>
                    <a:pt x="10306" y="0"/>
                  </a:moveTo>
                  <a:lnTo>
                    <a:pt x="783" y="20203"/>
                  </a:lnTo>
                  <a:lnTo>
                    <a:pt x="0" y="39119"/>
                  </a:lnTo>
                  <a:lnTo>
                    <a:pt x="4369" y="56010"/>
                  </a:lnTo>
                  <a:lnTo>
                    <a:pt x="10306" y="70142"/>
                  </a:lnTo>
                  <a:lnTo>
                    <a:pt x="1030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9" name="object 149"/>
          <p:cNvSpPr/>
          <p:nvPr/>
        </p:nvSpPr>
        <p:spPr>
          <a:xfrm>
            <a:off x="9742991" y="7299539"/>
            <a:ext cx="10795" cy="70485"/>
          </a:xfrm>
          <a:custGeom>
            <a:avLst/>
            <a:gdLst/>
            <a:ahLst/>
            <a:cxnLst/>
            <a:rect l="l" t="t" r="r" b="b"/>
            <a:pathLst>
              <a:path w="10795" h="70484">
                <a:moveTo>
                  <a:pt x="10306" y="0"/>
                </a:moveTo>
                <a:lnTo>
                  <a:pt x="783" y="20203"/>
                </a:lnTo>
                <a:lnTo>
                  <a:pt x="0" y="39119"/>
                </a:lnTo>
                <a:lnTo>
                  <a:pt x="4369" y="56010"/>
                </a:lnTo>
                <a:lnTo>
                  <a:pt x="10306" y="70142"/>
                </a:lnTo>
                <a:lnTo>
                  <a:pt x="10306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0" name="object 150"/>
          <p:cNvGrpSpPr/>
          <p:nvPr/>
        </p:nvGrpSpPr>
        <p:grpSpPr>
          <a:xfrm>
            <a:off x="10947313" y="7272236"/>
            <a:ext cx="158750" cy="372745"/>
            <a:chOff x="5892713" y="7272235"/>
            <a:chExt cx="158750" cy="372745"/>
          </a:xfrm>
        </p:grpSpPr>
        <p:sp>
          <p:nvSpPr>
            <p:cNvPr id="151" name="object 151"/>
            <p:cNvSpPr/>
            <p:nvPr/>
          </p:nvSpPr>
          <p:spPr>
            <a:xfrm>
              <a:off x="5903048" y="7274521"/>
              <a:ext cx="146050" cy="368300"/>
            </a:xfrm>
            <a:custGeom>
              <a:avLst/>
              <a:gdLst/>
              <a:ahLst/>
              <a:cxnLst/>
              <a:rect l="l" t="t" r="r" b="b"/>
              <a:pathLst>
                <a:path w="146050" h="368300">
                  <a:moveTo>
                    <a:pt x="145694" y="0"/>
                  </a:moveTo>
                  <a:lnTo>
                    <a:pt x="0" y="0"/>
                  </a:lnTo>
                  <a:lnTo>
                    <a:pt x="0" y="367906"/>
                  </a:lnTo>
                  <a:lnTo>
                    <a:pt x="145694" y="367906"/>
                  </a:lnTo>
                  <a:lnTo>
                    <a:pt x="145694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903048" y="7274521"/>
              <a:ext cx="146050" cy="368300"/>
            </a:xfrm>
            <a:custGeom>
              <a:avLst/>
              <a:gdLst/>
              <a:ahLst/>
              <a:cxnLst/>
              <a:rect l="l" t="t" r="r" b="b"/>
              <a:pathLst>
                <a:path w="146050" h="368300">
                  <a:moveTo>
                    <a:pt x="0" y="367906"/>
                  </a:moveTo>
                  <a:lnTo>
                    <a:pt x="145694" y="367906"/>
                  </a:lnTo>
                  <a:lnTo>
                    <a:pt x="145694" y="0"/>
                  </a:lnTo>
                  <a:lnTo>
                    <a:pt x="0" y="0"/>
                  </a:lnTo>
                  <a:lnTo>
                    <a:pt x="0" y="3679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903050" y="7395681"/>
              <a:ext cx="144145" cy="0"/>
            </a:xfrm>
            <a:custGeom>
              <a:avLst/>
              <a:gdLst/>
              <a:ahLst/>
              <a:cxnLst/>
              <a:rect l="l" t="t" r="r" b="b"/>
              <a:pathLst>
                <a:path w="144145">
                  <a:moveTo>
                    <a:pt x="14373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892713" y="7298556"/>
              <a:ext cx="10795" cy="70485"/>
            </a:xfrm>
            <a:custGeom>
              <a:avLst/>
              <a:gdLst/>
              <a:ahLst/>
              <a:cxnLst/>
              <a:rect l="l" t="t" r="r" b="b"/>
              <a:pathLst>
                <a:path w="10795" h="70484">
                  <a:moveTo>
                    <a:pt x="10310" y="0"/>
                  </a:moveTo>
                  <a:lnTo>
                    <a:pt x="786" y="20198"/>
                  </a:lnTo>
                  <a:lnTo>
                    <a:pt x="0" y="39116"/>
                  </a:lnTo>
                  <a:lnTo>
                    <a:pt x="4368" y="56014"/>
                  </a:lnTo>
                  <a:lnTo>
                    <a:pt x="10310" y="70154"/>
                  </a:lnTo>
                  <a:lnTo>
                    <a:pt x="103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5" name="object 155"/>
          <p:cNvSpPr/>
          <p:nvPr/>
        </p:nvSpPr>
        <p:spPr>
          <a:xfrm>
            <a:off x="10947314" y="7298557"/>
            <a:ext cx="10795" cy="70485"/>
          </a:xfrm>
          <a:custGeom>
            <a:avLst/>
            <a:gdLst/>
            <a:ahLst/>
            <a:cxnLst/>
            <a:rect l="l" t="t" r="r" b="b"/>
            <a:pathLst>
              <a:path w="10795" h="70484">
                <a:moveTo>
                  <a:pt x="10310" y="0"/>
                </a:moveTo>
                <a:lnTo>
                  <a:pt x="786" y="20198"/>
                </a:lnTo>
                <a:lnTo>
                  <a:pt x="0" y="39116"/>
                </a:lnTo>
                <a:lnTo>
                  <a:pt x="4368" y="56014"/>
                </a:lnTo>
                <a:lnTo>
                  <a:pt x="10310" y="70154"/>
                </a:lnTo>
                <a:lnTo>
                  <a:pt x="10310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6" name="object 156"/>
          <p:cNvGrpSpPr/>
          <p:nvPr/>
        </p:nvGrpSpPr>
        <p:grpSpPr>
          <a:xfrm>
            <a:off x="10663504" y="7270750"/>
            <a:ext cx="121920" cy="168910"/>
            <a:chOff x="5608904" y="7270750"/>
            <a:chExt cx="121920" cy="168910"/>
          </a:xfrm>
        </p:grpSpPr>
        <p:sp>
          <p:nvSpPr>
            <p:cNvPr id="157" name="object 157"/>
            <p:cNvSpPr/>
            <p:nvPr/>
          </p:nvSpPr>
          <p:spPr>
            <a:xfrm>
              <a:off x="5611190" y="7273036"/>
              <a:ext cx="117475" cy="164465"/>
            </a:xfrm>
            <a:custGeom>
              <a:avLst/>
              <a:gdLst/>
              <a:ahLst/>
              <a:cxnLst/>
              <a:rect l="l" t="t" r="r" b="b"/>
              <a:pathLst>
                <a:path w="117475" h="164465">
                  <a:moveTo>
                    <a:pt x="117233" y="0"/>
                  </a:moveTo>
                  <a:lnTo>
                    <a:pt x="0" y="0"/>
                  </a:lnTo>
                  <a:lnTo>
                    <a:pt x="0" y="164337"/>
                  </a:lnTo>
                  <a:lnTo>
                    <a:pt x="117233" y="164337"/>
                  </a:lnTo>
                  <a:lnTo>
                    <a:pt x="11723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611190" y="7273036"/>
              <a:ext cx="117475" cy="164465"/>
            </a:xfrm>
            <a:custGeom>
              <a:avLst/>
              <a:gdLst/>
              <a:ahLst/>
              <a:cxnLst/>
              <a:rect l="l" t="t" r="r" b="b"/>
              <a:pathLst>
                <a:path w="117475" h="164465">
                  <a:moveTo>
                    <a:pt x="0" y="164337"/>
                  </a:moveTo>
                  <a:lnTo>
                    <a:pt x="117233" y="164337"/>
                  </a:lnTo>
                  <a:lnTo>
                    <a:pt x="117233" y="0"/>
                  </a:lnTo>
                  <a:lnTo>
                    <a:pt x="0" y="0"/>
                  </a:lnTo>
                  <a:lnTo>
                    <a:pt x="0" y="1643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" name="object 159"/>
          <p:cNvSpPr/>
          <p:nvPr/>
        </p:nvSpPr>
        <p:spPr>
          <a:xfrm>
            <a:off x="9174557" y="7298827"/>
            <a:ext cx="560070" cy="68580"/>
          </a:xfrm>
          <a:custGeom>
            <a:avLst/>
            <a:gdLst/>
            <a:ahLst/>
            <a:cxnLst/>
            <a:rect l="l" t="t" r="r" b="b"/>
            <a:pathLst>
              <a:path w="560070" h="68579">
                <a:moveTo>
                  <a:pt x="514134" y="0"/>
                </a:moveTo>
                <a:lnTo>
                  <a:pt x="509409" y="990"/>
                </a:lnTo>
                <a:lnTo>
                  <a:pt x="506272" y="5803"/>
                </a:lnTo>
                <a:lnTo>
                  <a:pt x="505879" y="7251"/>
                </a:lnTo>
                <a:lnTo>
                  <a:pt x="505879" y="11163"/>
                </a:lnTo>
                <a:lnTo>
                  <a:pt x="507098" y="13614"/>
                </a:lnTo>
                <a:lnTo>
                  <a:pt x="527939" y="27190"/>
                </a:lnTo>
                <a:lnTo>
                  <a:pt x="0" y="27190"/>
                </a:lnTo>
                <a:lnTo>
                  <a:pt x="0" y="41427"/>
                </a:lnTo>
                <a:lnTo>
                  <a:pt x="527240" y="41427"/>
                </a:lnTo>
                <a:lnTo>
                  <a:pt x="507098" y="54559"/>
                </a:lnTo>
                <a:lnTo>
                  <a:pt x="505879" y="57010"/>
                </a:lnTo>
                <a:lnTo>
                  <a:pt x="505879" y="60921"/>
                </a:lnTo>
                <a:lnTo>
                  <a:pt x="506272" y="62357"/>
                </a:lnTo>
                <a:lnTo>
                  <a:pt x="509422" y="67170"/>
                </a:lnTo>
                <a:lnTo>
                  <a:pt x="514134" y="68160"/>
                </a:lnTo>
                <a:lnTo>
                  <a:pt x="558761" y="39052"/>
                </a:lnTo>
                <a:lnTo>
                  <a:pt x="560070" y="36664"/>
                </a:lnTo>
                <a:lnTo>
                  <a:pt x="560070" y="31508"/>
                </a:lnTo>
                <a:lnTo>
                  <a:pt x="558761" y="29108"/>
                </a:lnTo>
                <a:lnTo>
                  <a:pt x="514134" y="0"/>
                </a:lnTo>
                <a:close/>
              </a:path>
            </a:pathLst>
          </a:custGeom>
          <a:solidFill>
            <a:srgbClr val="73757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0384017" y="7298827"/>
            <a:ext cx="268605" cy="68580"/>
          </a:xfrm>
          <a:custGeom>
            <a:avLst/>
            <a:gdLst/>
            <a:ahLst/>
            <a:cxnLst/>
            <a:rect l="l" t="t" r="r" b="b"/>
            <a:pathLst>
              <a:path w="268604" h="68579">
                <a:moveTo>
                  <a:pt x="222465" y="0"/>
                </a:moveTo>
                <a:lnTo>
                  <a:pt x="217741" y="990"/>
                </a:lnTo>
                <a:lnTo>
                  <a:pt x="214604" y="5803"/>
                </a:lnTo>
                <a:lnTo>
                  <a:pt x="214210" y="7251"/>
                </a:lnTo>
                <a:lnTo>
                  <a:pt x="214210" y="11163"/>
                </a:lnTo>
                <a:lnTo>
                  <a:pt x="215417" y="13614"/>
                </a:lnTo>
                <a:lnTo>
                  <a:pt x="236258" y="27190"/>
                </a:lnTo>
                <a:lnTo>
                  <a:pt x="0" y="27190"/>
                </a:lnTo>
                <a:lnTo>
                  <a:pt x="0" y="41427"/>
                </a:lnTo>
                <a:lnTo>
                  <a:pt x="235559" y="41427"/>
                </a:lnTo>
                <a:lnTo>
                  <a:pt x="215417" y="54559"/>
                </a:lnTo>
                <a:lnTo>
                  <a:pt x="214210" y="57010"/>
                </a:lnTo>
                <a:lnTo>
                  <a:pt x="214210" y="60921"/>
                </a:lnTo>
                <a:lnTo>
                  <a:pt x="214604" y="62357"/>
                </a:lnTo>
                <a:lnTo>
                  <a:pt x="217754" y="67170"/>
                </a:lnTo>
                <a:lnTo>
                  <a:pt x="222465" y="68160"/>
                </a:lnTo>
                <a:lnTo>
                  <a:pt x="267093" y="39052"/>
                </a:lnTo>
                <a:lnTo>
                  <a:pt x="268389" y="36664"/>
                </a:lnTo>
                <a:lnTo>
                  <a:pt x="268389" y="31508"/>
                </a:lnTo>
                <a:lnTo>
                  <a:pt x="267093" y="29108"/>
                </a:lnTo>
                <a:lnTo>
                  <a:pt x="222465" y="0"/>
                </a:lnTo>
                <a:close/>
              </a:path>
            </a:pathLst>
          </a:custGeom>
          <a:solidFill>
            <a:srgbClr val="73757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1" name="object 161"/>
          <p:cNvGrpSpPr/>
          <p:nvPr/>
        </p:nvGrpSpPr>
        <p:grpSpPr>
          <a:xfrm>
            <a:off x="10822369" y="7857122"/>
            <a:ext cx="131445" cy="182245"/>
            <a:chOff x="5767768" y="7857121"/>
            <a:chExt cx="131445" cy="182245"/>
          </a:xfrm>
        </p:grpSpPr>
        <p:sp>
          <p:nvSpPr>
            <p:cNvPr id="162" name="object 162"/>
            <p:cNvSpPr/>
            <p:nvPr/>
          </p:nvSpPr>
          <p:spPr>
            <a:xfrm>
              <a:off x="5770054" y="7859407"/>
              <a:ext cx="126364" cy="177800"/>
            </a:xfrm>
            <a:custGeom>
              <a:avLst/>
              <a:gdLst/>
              <a:ahLst/>
              <a:cxnLst/>
              <a:rect l="l" t="t" r="r" b="b"/>
              <a:pathLst>
                <a:path w="126364" h="177800">
                  <a:moveTo>
                    <a:pt x="126288" y="0"/>
                  </a:moveTo>
                  <a:lnTo>
                    <a:pt x="0" y="0"/>
                  </a:lnTo>
                  <a:lnTo>
                    <a:pt x="0" y="177558"/>
                  </a:lnTo>
                  <a:lnTo>
                    <a:pt x="126288" y="177558"/>
                  </a:lnTo>
                  <a:lnTo>
                    <a:pt x="12628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770054" y="7859407"/>
              <a:ext cx="126364" cy="177800"/>
            </a:xfrm>
            <a:custGeom>
              <a:avLst/>
              <a:gdLst/>
              <a:ahLst/>
              <a:cxnLst/>
              <a:rect l="l" t="t" r="r" b="b"/>
              <a:pathLst>
                <a:path w="126364" h="177800">
                  <a:moveTo>
                    <a:pt x="0" y="177558"/>
                  </a:moveTo>
                  <a:lnTo>
                    <a:pt x="126288" y="177558"/>
                  </a:lnTo>
                  <a:lnTo>
                    <a:pt x="126288" y="0"/>
                  </a:lnTo>
                  <a:lnTo>
                    <a:pt x="0" y="0"/>
                  </a:lnTo>
                  <a:lnTo>
                    <a:pt x="0" y="1775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4" name="object 164"/>
          <p:cNvGrpSpPr/>
          <p:nvPr/>
        </p:nvGrpSpPr>
        <p:grpSpPr>
          <a:xfrm>
            <a:off x="9789286" y="7858162"/>
            <a:ext cx="61594" cy="245110"/>
            <a:chOff x="4734686" y="7858162"/>
            <a:chExt cx="61594" cy="245110"/>
          </a:xfrm>
        </p:grpSpPr>
        <p:sp>
          <p:nvSpPr>
            <p:cNvPr id="165" name="object 165"/>
            <p:cNvSpPr/>
            <p:nvPr/>
          </p:nvSpPr>
          <p:spPr>
            <a:xfrm>
              <a:off x="4736972" y="7860448"/>
              <a:ext cx="57150" cy="240665"/>
            </a:xfrm>
            <a:custGeom>
              <a:avLst/>
              <a:gdLst/>
              <a:ahLst/>
              <a:cxnLst/>
              <a:rect l="l" t="t" r="r" b="b"/>
              <a:pathLst>
                <a:path w="57150" h="240665">
                  <a:moveTo>
                    <a:pt x="56540" y="0"/>
                  </a:moveTo>
                  <a:lnTo>
                    <a:pt x="0" y="0"/>
                  </a:lnTo>
                  <a:lnTo>
                    <a:pt x="0" y="240449"/>
                  </a:lnTo>
                  <a:lnTo>
                    <a:pt x="56540" y="240449"/>
                  </a:lnTo>
                  <a:lnTo>
                    <a:pt x="56540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736972" y="7860448"/>
              <a:ext cx="57150" cy="240665"/>
            </a:xfrm>
            <a:custGeom>
              <a:avLst/>
              <a:gdLst/>
              <a:ahLst/>
              <a:cxnLst/>
              <a:rect l="l" t="t" r="r" b="b"/>
              <a:pathLst>
                <a:path w="57150" h="240665">
                  <a:moveTo>
                    <a:pt x="0" y="240449"/>
                  </a:moveTo>
                  <a:lnTo>
                    <a:pt x="56540" y="240449"/>
                  </a:lnTo>
                  <a:lnTo>
                    <a:pt x="56540" y="0"/>
                  </a:lnTo>
                  <a:lnTo>
                    <a:pt x="0" y="0"/>
                  </a:lnTo>
                  <a:lnTo>
                    <a:pt x="0" y="2404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743311" y="7866275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0" y="0"/>
                  </a:moveTo>
                  <a:lnTo>
                    <a:pt x="0" y="51790"/>
                  </a:lnTo>
                  <a:lnTo>
                    <a:pt x="23774" y="38582"/>
                  </a:lnTo>
                  <a:lnTo>
                    <a:pt x="47561" y="25895"/>
                  </a:lnTo>
                  <a:lnTo>
                    <a:pt x="23774" y="126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743311" y="7866275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47561" y="25895"/>
                  </a:moveTo>
                  <a:lnTo>
                    <a:pt x="23774" y="38582"/>
                  </a:lnTo>
                  <a:lnTo>
                    <a:pt x="0" y="51790"/>
                  </a:lnTo>
                  <a:lnTo>
                    <a:pt x="0" y="25895"/>
                  </a:lnTo>
                  <a:lnTo>
                    <a:pt x="0" y="0"/>
                  </a:lnTo>
                  <a:lnTo>
                    <a:pt x="23774" y="12687"/>
                  </a:lnTo>
                  <a:lnTo>
                    <a:pt x="47561" y="258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743311" y="7925459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0" y="0"/>
                  </a:moveTo>
                  <a:lnTo>
                    <a:pt x="0" y="51790"/>
                  </a:lnTo>
                  <a:lnTo>
                    <a:pt x="5945" y="48610"/>
                  </a:lnTo>
                  <a:lnTo>
                    <a:pt x="17836" y="42055"/>
                  </a:lnTo>
                  <a:lnTo>
                    <a:pt x="23774" y="38582"/>
                  </a:lnTo>
                  <a:lnTo>
                    <a:pt x="47561" y="25895"/>
                  </a:lnTo>
                  <a:lnTo>
                    <a:pt x="41617" y="22717"/>
                  </a:lnTo>
                  <a:lnTo>
                    <a:pt x="29725" y="16165"/>
                  </a:lnTo>
                  <a:lnTo>
                    <a:pt x="23774" y="126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743311" y="7925459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47561" y="25895"/>
                  </a:moveTo>
                  <a:lnTo>
                    <a:pt x="41617" y="29067"/>
                  </a:lnTo>
                  <a:lnTo>
                    <a:pt x="35672" y="32238"/>
                  </a:lnTo>
                  <a:lnTo>
                    <a:pt x="29725" y="35410"/>
                  </a:lnTo>
                  <a:lnTo>
                    <a:pt x="23774" y="38582"/>
                  </a:lnTo>
                  <a:lnTo>
                    <a:pt x="17836" y="42055"/>
                  </a:lnTo>
                  <a:lnTo>
                    <a:pt x="11891" y="45381"/>
                  </a:lnTo>
                  <a:lnTo>
                    <a:pt x="5945" y="48610"/>
                  </a:lnTo>
                  <a:lnTo>
                    <a:pt x="0" y="51790"/>
                  </a:lnTo>
                  <a:lnTo>
                    <a:pt x="0" y="25895"/>
                  </a:lnTo>
                  <a:lnTo>
                    <a:pt x="0" y="0"/>
                  </a:lnTo>
                  <a:lnTo>
                    <a:pt x="5945" y="3171"/>
                  </a:lnTo>
                  <a:lnTo>
                    <a:pt x="11891" y="6343"/>
                  </a:lnTo>
                  <a:lnTo>
                    <a:pt x="17836" y="9515"/>
                  </a:lnTo>
                  <a:lnTo>
                    <a:pt x="23774" y="12687"/>
                  </a:lnTo>
                  <a:lnTo>
                    <a:pt x="29725" y="16165"/>
                  </a:lnTo>
                  <a:lnTo>
                    <a:pt x="35672" y="19491"/>
                  </a:lnTo>
                  <a:lnTo>
                    <a:pt x="41617" y="22717"/>
                  </a:lnTo>
                  <a:lnTo>
                    <a:pt x="47561" y="258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743311" y="7984656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0" y="0"/>
                  </a:moveTo>
                  <a:lnTo>
                    <a:pt x="0" y="51777"/>
                  </a:lnTo>
                  <a:lnTo>
                    <a:pt x="5945" y="48597"/>
                  </a:lnTo>
                  <a:lnTo>
                    <a:pt x="17836" y="42042"/>
                  </a:lnTo>
                  <a:lnTo>
                    <a:pt x="23774" y="38569"/>
                  </a:lnTo>
                  <a:lnTo>
                    <a:pt x="47561" y="25882"/>
                  </a:lnTo>
                  <a:lnTo>
                    <a:pt x="41617" y="22704"/>
                  </a:lnTo>
                  <a:lnTo>
                    <a:pt x="29725" y="16152"/>
                  </a:lnTo>
                  <a:lnTo>
                    <a:pt x="23774" y="12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743311" y="7984656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47561" y="25882"/>
                  </a:moveTo>
                  <a:lnTo>
                    <a:pt x="41617" y="29054"/>
                  </a:lnTo>
                  <a:lnTo>
                    <a:pt x="35672" y="32226"/>
                  </a:lnTo>
                  <a:lnTo>
                    <a:pt x="29725" y="35398"/>
                  </a:lnTo>
                  <a:lnTo>
                    <a:pt x="23774" y="38569"/>
                  </a:lnTo>
                  <a:lnTo>
                    <a:pt x="17836" y="42042"/>
                  </a:lnTo>
                  <a:lnTo>
                    <a:pt x="11891" y="45369"/>
                  </a:lnTo>
                  <a:lnTo>
                    <a:pt x="5945" y="48597"/>
                  </a:lnTo>
                  <a:lnTo>
                    <a:pt x="0" y="51777"/>
                  </a:lnTo>
                  <a:lnTo>
                    <a:pt x="0" y="25882"/>
                  </a:lnTo>
                  <a:lnTo>
                    <a:pt x="0" y="0"/>
                  </a:lnTo>
                  <a:lnTo>
                    <a:pt x="29725" y="16152"/>
                  </a:lnTo>
                  <a:lnTo>
                    <a:pt x="35672" y="19478"/>
                  </a:lnTo>
                  <a:lnTo>
                    <a:pt x="41617" y="22704"/>
                  </a:lnTo>
                  <a:lnTo>
                    <a:pt x="47561" y="258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743311" y="8043828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0" y="0"/>
                  </a:moveTo>
                  <a:lnTo>
                    <a:pt x="0" y="51790"/>
                  </a:lnTo>
                  <a:lnTo>
                    <a:pt x="23774" y="39103"/>
                  </a:lnTo>
                  <a:lnTo>
                    <a:pt x="47561" y="25895"/>
                  </a:lnTo>
                  <a:lnTo>
                    <a:pt x="23774" y="126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743311" y="8043828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47561" y="25895"/>
                  </a:moveTo>
                  <a:lnTo>
                    <a:pt x="23774" y="39103"/>
                  </a:lnTo>
                  <a:lnTo>
                    <a:pt x="0" y="51790"/>
                  </a:lnTo>
                  <a:lnTo>
                    <a:pt x="0" y="25895"/>
                  </a:lnTo>
                  <a:lnTo>
                    <a:pt x="0" y="0"/>
                  </a:lnTo>
                  <a:lnTo>
                    <a:pt x="23774" y="12687"/>
                  </a:lnTo>
                  <a:lnTo>
                    <a:pt x="47561" y="258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5" name="object 175"/>
          <p:cNvGrpSpPr/>
          <p:nvPr/>
        </p:nvGrpSpPr>
        <p:grpSpPr>
          <a:xfrm>
            <a:off x="11092395" y="7858162"/>
            <a:ext cx="61594" cy="245110"/>
            <a:chOff x="6037795" y="7858162"/>
            <a:chExt cx="61594" cy="245110"/>
          </a:xfrm>
        </p:grpSpPr>
        <p:sp>
          <p:nvSpPr>
            <p:cNvPr id="176" name="object 176"/>
            <p:cNvSpPr/>
            <p:nvPr/>
          </p:nvSpPr>
          <p:spPr>
            <a:xfrm>
              <a:off x="6040081" y="7860448"/>
              <a:ext cx="57150" cy="240665"/>
            </a:xfrm>
            <a:custGeom>
              <a:avLst/>
              <a:gdLst/>
              <a:ahLst/>
              <a:cxnLst/>
              <a:rect l="l" t="t" r="r" b="b"/>
              <a:pathLst>
                <a:path w="57150" h="240665">
                  <a:moveTo>
                    <a:pt x="56540" y="0"/>
                  </a:moveTo>
                  <a:lnTo>
                    <a:pt x="0" y="0"/>
                  </a:lnTo>
                  <a:lnTo>
                    <a:pt x="0" y="240449"/>
                  </a:lnTo>
                  <a:lnTo>
                    <a:pt x="56540" y="240449"/>
                  </a:lnTo>
                  <a:lnTo>
                    <a:pt x="56540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040081" y="7860448"/>
              <a:ext cx="57150" cy="240665"/>
            </a:xfrm>
            <a:custGeom>
              <a:avLst/>
              <a:gdLst/>
              <a:ahLst/>
              <a:cxnLst/>
              <a:rect l="l" t="t" r="r" b="b"/>
              <a:pathLst>
                <a:path w="57150" h="240665">
                  <a:moveTo>
                    <a:pt x="0" y="240449"/>
                  </a:moveTo>
                  <a:lnTo>
                    <a:pt x="56540" y="240449"/>
                  </a:lnTo>
                  <a:lnTo>
                    <a:pt x="56540" y="0"/>
                  </a:lnTo>
                  <a:lnTo>
                    <a:pt x="0" y="0"/>
                  </a:lnTo>
                  <a:lnTo>
                    <a:pt x="0" y="2404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046941" y="7866275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0" y="0"/>
                  </a:moveTo>
                  <a:lnTo>
                    <a:pt x="0" y="51790"/>
                  </a:lnTo>
                  <a:lnTo>
                    <a:pt x="23266" y="38582"/>
                  </a:lnTo>
                  <a:lnTo>
                    <a:pt x="47040" y="25895"/>
                  </a:lnTo>
                  <a:lnTo>
                    <a:pt x="23266" y="126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046941" y="7866275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47040" y="25895"/>
                  </a:moveTo>
                  <a:lnTo>
                    <a:pt x="23266" y="38582"/>
                  </a:lnTo>
                  <a:lnTo>
                    <a:pt x="0" y="51790"/>
                  </a:lnTo>
                  <a:lnTo>
                    <a:pt x="0" y="25895"/>
                  </a:lnTo>
                  <a:lnTo>
                    <a:pt x="0" y="0"/>
                  </a:lnTo>
                  <a:lnTo>
                    <a:pt x="23266" y="12687"/>
                  </a:lnTo>
                  <a:lnTo>
                    <a:pt x="47040" y="258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046941" y="7925459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0" y="0"/>
                  </a:moveTo>
                  <a:lnTo>
                    <a:pt x="0" y="51790"/>
                  </a:lnTo>
                  <a:lnTo>
                    <a:pt x="11442" y="45381"/>
                  </a:lnTo>
                  <a:lnTo>
                    <a:pt x="23266" y="38582"/>
                  </a:lnTo>
                  <a:lnTo>
                    <a:pt x="47040" y="25895"/>
                  </a:lnTo>
                  <a:lnTo>
                    <a:pt x="41097" y="22717"/>
                  </a:lnTo>
                  <a:lnTo>
                    <a:pt x="29210" y="16165"/>
                  </a:lnTo>
                  <a:lnTo>
                    <a:pt x="23266" y="12687"/>
                  </a:lnTo>
                  <a:lnTo>
                    <a:pt x="11442" y="6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046941" y="7925459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47040" y="25895"/>
                  </a:moveTo>
                  <a:lnTo>
                    <a:pt x="41097" y="29067"/>
                  </a:lnTo>
                  <a:lnTo>
                    <a:pt x="35153" y="32238"/>
                  </a:lnTo>
                  <a:lnTo>
                    <a:pt x="29210" y="35410"/>
                  </a:lnTo>
                  <a:lnTo>
                    <a:pt x="23266" y="38582"/>
                  </a:lnTo>
                  <a:lnTo>
                    <a:pt x="17330" y="42055"/>
                  </a:lnTo>
                  <a:lnTo>
                    <a:pt x="11442" y="45381"/>
                  </a:lnTo>
                  <a:lnTo>
                    <a:pt x="5649" y="48610"/>
                  </a:lnTo>
                  <a:lnTo>
                    <a:pt x="0" y="51790"/>
                  </a:lnTo>
                  <a:lnTo>
                    <a:pt x="0" y="25895"/>
                  </a:lnTo>
                  <a:lnTo>
                    <a:pt x="0" y="0"/>
                  </a:lnTo>
                  <a:lnTo>
                    <a:pt x="5649" y="3171"/>
                  </a:lnTo>
                  <a:lnTo>
                    <a:pt x="11442" y="6343"/>
                  </a:lnTo>
                  <a:lnTo>
                    <a:pt x="17330" y="9515"/>
                  </a:lnTo>
                  <a:lnTo>
                    <a:pt x="23266" y="12687"/>
                  </a:lnTo>
                  <a:lnTo>
                    <a:pt x="29210" y="16165"/>
                  </a:lnTo>
                  <a:lnTo>
                    <a:pt x="35153" y="19491"/>
                  </a:lnTo>
                  <a:lnTo>
                    <a:pt x="41097" y="22717"/>
                  </a:lnTo>
                  <a:lnTo>
                    <a:pt x="47040" y="258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046941" y="7984656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0" y="0"/>
                  </a:moveTo>
                  <a:lnTo>
                    <a:pt x="0" y="51777"/>
                  </a:lnTo>
                  <a:lnTo>
                    <a:pt x="11442" y="45369"/>
                  </a:lnTo>
                  <a:lnTo>
                    <a:pt x="23266" y="38569"/>
                  </a:lnTo>
                  <a:lnTo>
                    <a:pt x="47040" y="25882"/>
                  </a:lnTo>
                  <a:lnTo>
                    <a:pt x="41097" y="22704"/>
                  </a:lnTo>
                  <a:lnTo>
                    <a:pt x="29210" y="16152"/>
                  </a:lnTo>
                  <a:lnTo>
                    <a:pt x="23266" y="12674"/>
                  </a:lnTo>
                  <a:lnTo>
                    <a:pt x="17330" y="95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046941" y="7984656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47040" y="25882"/>
                  </a:moveTo>
                  <a:lnTo>
                    <a:pt x="41097" y="29054"/>
                  </a:lnTo>
                  <a:lnTo>
                    <a:pt x="35153" y="32226"/>
                  </a:lnTo>
                  <a:lnTo>
                    <a:pt x="29210" y="35398"/>
                  </a:lnTo>
                  <a:lnTo>
                    <a:pt x="23266" y="38569"/>
                  </a:lnTo>
                  <a:lnTo>
                    <a:pt x="17330" y="42042"/>
                  </a:lnTo>
                  <a:lnTo>
                    <a:pt x="11442" y="45369"/>
                  </a:lnTo>
                  <a:lnTo>
                    <a:pt x="5649" y="48597"/>
                  </a:lnTo>
                  <a:lnTo>
                    <a:pt x="0" y="51777"/>
                  </a:lnTo>
                  <a:lnTo>
                    <a:pt x="0" y="25882"/>
                  </a:lnTo>
                  <a:lnTo>
                    <a:pt x="0" y="0"/>
                  </a:lnTo>
                  <a:lnTo>
                    <a:pt x="5649" y="3164"/>
                  </a:lnTo>
                  <a:lnTo>
                    <a:pt x="11442" y="6332"/>
                  </a:lnTo>
                  <a:lnTo>
                    <a:pt x="17330" y="9502"/>
                  </a:lnTo>
                  <a:lnTo>
                    <a:pt x="23266" y="12674"/>
                  </a:lnTo>
                  <a:lnTo>
                    <a:pt x="29210" y="16152"/>
                  </a:lnTo>
                  <a:lnTo>
                    <a:pt x="35153" y="19478"/>
                  </a:lnTo>
                  <a:lnTo>
                    <a:pt x="41097" y="22704"/>
                  </a:lnTo>
                  <a:lnTo>
                    <a:pt x="47040" y="258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046941" y="8043828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0" y="0"/>
                  </a:moveTo>
                  <a:lnTo>
                    <a:pt x="0" y="51790"/>
                  </a:lnTo>
                  <a:lnTo>
                    <a:pt x="23266" y="39103"/>
                  </a:lnTo>
                  <a:lnTo>
                    <a:pt x="47040" y="25895"/>
                  </a:lnTo>
                  <a:lnTo>
                    <a:pt x="23266" y="126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046941" y="8043828"/>
              <a:ext cx="47625" cy="52069"/>
            </a:xfrm>
            <a:custGeom>
              <a:avLst/>
              <a:gdLst/>
              <a:ahLst/>
              <a:cxnLst/>
              <a:rect l="l" t="t" r="r" b="b"/>
              <a:pathLst>
                <a:path w="47625" h="52070">
                  <a:moveTo>
                    <a:pt x="47040" y="25895"/>
                  </a:moveTo>
                  <a:lnTo>
                    <a:pt x="23266" y="39103"/>
                  </a:lnTo>
                  <a:lnTo>
                    <a:pt x="0" y="51790"/>
                  </a:lnTo>
                  <a:lnTo>
                    <a:pt x="0" y="25895"/>
                  </a:lnTo>
                  <a:lnTo>
                    <a:pt x="0" y="0"/>
                  </a:lnTo>
                  <a:lnTo>
                    <a:pt x="23266" y="12687"/>
                  </a:lnTo>
                  <a:lnTo>
                    <a:pt x="47040" y="258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6" name="object 186"/>
          <p:cNvGrpSpPr/>
          <p:nvPr/>
        </p:nvGrpSpPr>
        <p:grpSpPr>
          <a:xfrm>
            <a:off x="8958599" y="7860826"/>
            <a:ext cx="360045" cy="413384"/>
            <a:chOff x="3903998" y="7860826"/>
            <a:chExt cx="360045" cy="413384"/>
          </a:xfrm>
        </p:grpSpPr>
        <p:sp>
          <p:nvSpPr>
            <p:cNvPr id="187" name="object 187"/>
            <p:cNvSpPr/>
            <p:nvPr/>
          </p:nvSpPr>
          <p:spPr>
            <a:xfrm>
              <a:off x="4216477" y="7864167"/>
              <a:ext cx="45085" cy="106045"/>
            </a:xfrm>
            <a:custGeom>
              <a:avLst/>
              <a:gdLst/>
              <a:ahLst/>
              <a:cxnLst/>
              <a:rect l="l" t="t" r="r" b="b"/>
              <a:pathLst>
                <a:path w="45085" h="106045">
                  <a:moveTo>
                    <a:pt x="23774" y="0"/>
                  </a:moveTo>
                  <a:lnTo>
                    <a:pt x="0" y="0"/>
                  </a:lnTo>
                  <a:lnTo>
                    <a:pt x="0" y="105676"/>
                  </a:lnTo>
                  <a:lnTo>
                    <a:pt x="23774" y="105676"/>
                  </a:lnTo>
                  <a:lnTo>
                    <a:pt x="23774" y="93472"/>
                  </a:lnTo>
                  <a:lnTo>
                    <a:pt x="32098" y="89979"/>
                  </a:lnTo>
                  <a:lnTo>
                    <a:pt x="38809" y="81164"/>
                  </a:lnTo>
                  <a:lnTo>
                    <a:pt x="43289" y="68345"/>
                  </a:lnTo>
                  <a:lnTo>
                    <a:pt x="44919" y="52844"/>
                  </a:lnTo>
                  <a:lnTo>
                    <a:pt x="43289" y="37338"/>
                  </a:lnTo>
                  <a:lnTo>
                    <a:pt x="38809" y="24518"/>
                  </a:lnTo>
                  <a:lnTo>
                    <a:pt x="32098" y="15702"/>
                  </a:lnTo>
                  <a:lnTo>
                    <a:pt x="23774" y="12204"/>
                  </a:lnTo>
                  <a:lnTo>
                    <a:pt x="23774" y="0"/>
                  </a:lnTo>
                  <a:close/>
                </a:path>
              </a:pathLst>
            </a:custGeom>
            <a:solidFill>
              <a:srgbClr val="1919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216477" y="7864167"/>
              <a:ext cx="45085" cy="106045"/>
            </a:xfrm>
            <a:custGeom>
              <a:avLst/>
              <a:gdLst/>
              <a:ahLst/>
              <a:cxnLst/>
              <a:rect l="l" t="t" r="r" b="b"/>
              <a:pathLst>
                <a:path w="45085" h="106045">
                  <a:moveTo>
                    <a:pt x="44919" y="52844"/>
                  </a:moveTo>
                  <a:lnTo>
                    <a:pt x="43289" y="37338"/>
                  </a:lnTo>
                  <a:lnTo>
                    <a:pt x="38809" y="24518"/>
                  </a:lnTo>
                  <a:lnTo>
                    <a:pt x="32098" y="15702"/>
                  </a:lnTo>
                  <a:lnTo>
                    <a:pt x="23774" y="12204"/>
                  </a:lnTo>
                  <a:lnTo>
                    <a:pt x="23774" y="0"/>
                  </a:lnTo>
                  <a:lnTo>
                    <a:pt x="0" y="0"/>
                  </a:lnTo>
                  <a:lnTo>
                    <a:pt x="0" y="105676"/>
                  </a:lnTo>
                  <a:lnTo>
                    <a:pt x="23774" y="105676"/>
                  </a:lnTo>
                  <a:lnTo>
                    <a:pt x="23774" y="93472"/>
                  </a:lnTo>
                  <a:lnTo>
                    <a:pt x="32098" y="89979"/>
                  </a:lnTo>
                  <a:lnTo>
                    <a:pt x="38809" y="81164"/>
                  </a:lnTo>
                  <a:lnTo>
                    <a:pt x="43289" y="68345"/>
                  </a:lnTo>
                  <a:lnTo>
                    <a:pt x="44919" y="528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216477" y="7996798"/>
              <a:ext cx="45085" cy="106045"/>
            </a:xfrm>
            <a:custGeom>
              <a:avLst/>
              <a:gdLst/>
              <a:ahLst/>
              <a:cxnLst/>
              <a:rect l="l" t="t" r="r" b="b"/>
              <a:pathLst>
                <a:path w="45085" h="106045">
                  <a:moveTo>
                    <a:pt x="23774" y="0"/>
                  </a:moveTo>
                  <a:lnTo>
                    <a:pt x="0" y="0"/>
                  </a:lnTo>
                  <a:lnTo>
                    <a:pt x="0" y="105676"/>
                  </a:lnTo>
                  <a:lnTo>
                    <a:pt x="23774" y="105676"/>
                  </a:lnTo>
                  <a:lnTo>
                    <a:pt x="23774" y="93484"/>
                  </a:lnTo>
                  <a:lnTo>
                    <a:pt x="32098" y="89985"/>
                  </a:lnTo>
                  <a:lnTo>
                    <a:pt x="38809" y="81165"/>
                  </a:lnTo>
                  <a:lnTo>
                    <a:pt x="43289" y="68345"/>
                  </a:lnTo>
                  <a:lnTo>
                    <a:pt x="44919" y="52844"/>
                  </a:lnTo>
                  <a:lnTo>
                    <a:pt x="43289" y="37343"/>
                  </a:lnTo>
                  <a:lnTo>
                    <a:pt x="38809" y="24523"/>
                  </a:lnTo>
                  <a:lnTo>
                    <a:pt x="32098" y="15704"/>
                  </a:lnTo>
                  <a:lnTo>
                    <a:pt x="23774" y="12204"/>
                  </a:lnTo>
                  <a:lnTo>
                    <a:pt x="23774" y="0"/>
                  </a:lnTo>
                  <a:close/>
                </a:path>
              </a:pathLst>
            </a:custGeom>
            <a:solidFill>
              <a:srgbClr val="1919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216477" y="7996798"/>
              <a:ext cx="45085" cy="106045"/>
            </a:xfrm>
            <a:custGeom>
              <a:avLst/>
              <a:gdLst/>
              <a:ahLst/>
              <a:cxnLst/>
              <a:rect l="l" t="t" r="r" b="b"/>
              <a:pathLst>
                <a:path w="45085" h="106045">
                  <a:moveTo>
                    <a:pt x="44919" y="52844"/>
                  </a:moveTo>
                  <a:lnTo>
                    <a:pt x="43289" y="37343"/>
                  </a:lnTo>
                  <a:lnTo>
                    <a:pt x="38809" y="24523"/>
                  </a:lnTo>
                  <a:lnTo>
                    <a:pt x="32098" y="15704"/>
                  </a:lnTo>
                  <a:lnTo>
                    <a:pt x="23774" y="12204"/>
                  </a:lnTo>
                  <a:lnTo>
                    <a:pt x="23774" y="0"/>
                  </a:lnTo>
                  <a:lnTo>
                    <a:pt x="0" y="0"/>
                  </a:lnTo>
                  <a:lnTo>
                    <a:pt x="0" y="105676"/>
                  </a:lnTo>
                  <a:lnTo>
                    <a:pt x="23774" y="105676"/>
                  </a:lnTo>
                  <a:lnTo>
                    <a:pt x="23774" y="93484"/>
                  </a:lnTo>
                  <a:lnTo>
                    <a:pt x="32098" y="89985"/>
                  </a:lnTo>
                  <a:lnTo>
                    <a:pt x="38809" y="81165"/>
                  </a:lnTo>
                  <a:lnTo>
                    <a:pt x="43289" y="68345"/>
                  </a:lnTo>
                  <a:lnTo>
                    <a:pt x="44919" y="528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906284" y="7863112"/>
              <a:ext cx="311785" cy="408940"/>
            </a:xfrm>
            <a:custGeom>
              <a:avLst/>
              <a:gdLst/>
              <a:ahLst/>
              <a:cxnLst/>
              <a:rect l="l" t="t" r="r" b="b"/>
              <a:pathLst>
                <a:path w="311785" h="408940">
                  <a:moveTo>
                    <a:pt x="311785" y="0"/>
                  </a:moveTo>
                  <a:lnTo>
                    <a:pt x="0" y="0"/>
                  </a:lnTo>
                  <a:lnTo>
                    <a:pt x="0" y="315468"/>
                  </a:lnTo>
                  <a:lnTo>
                    <a:pt x="92481" y="408470"/>
                  </a:lnTo>
                  <a:lnTo>
                    <a:pt x="311785" y="408470"/>
                  </a:lnTo>
                  <a:lnTo>
                    <a:pt x="311785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906284" y="7863112"/>
              <a:ext cx="311785" cy="408940"/>
            </a:xfrm>
            <a:custGeom>
              <a:avLst/>
              <a:gdLst/>
              <a:ahLst/>
              <a:cxnLst/>
              <a:rect l="l" t="t" r="r" b="b"/>
              <a:pathLst>
                <a:path w="311785" h="408940">
                  <a:moveTo>
                    <a:pt x="0" y="0"/>
                  </a:moveTo>
                  <a:lnTo>
                    <a:pt x="311785" y="0"/>
                  </a:lnTo>
                  <a:lnTo>
                    <a:pt x="311785" y="408470"/>
                  </a:lnTo>
                  <a:lnTo>
                    <a:pt x="92481" y="408470"/>
                  </a:lnTo>
                  <a:lnTo>
                    <a:pt x="0" y="31546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" name="object 193"/>
          <p:cNvGrpSpPr/>
          <p:nvPr/>
        </p:nvGrpSpPr>
        <p:grpSpPr>
          <a:xfrm>
            <a:off x="10262236" y="7860826"/>
            <a:ext cx="360680" cy="413384"/>
            <a:chOff x="5207636" y="7860826"/>
            <a:chExt cx="360680" cy="413384"/>
          </a:xfrm>
        </p:grpSpPr>
        <p:sp>
          <p:nvSpPr>
            <p:cNvPr id="194" name="object 194"/>
            <p:cNvSpPr/>
            <p:nvPr/>
          </p:nvSpPr>
          <p:spPr>
            <a:xfrm>
              <a:off x="5520107" y="7864167"/>
              <a:ext cx="45720" cy="106045"/>
            </a:xfrm>
            <a:custGeom>
              <a:avLst/>
              <a:gdLst/>
              <a:ahLst/>
              <a:cxnLst/>
              <a:rect l="l" t="t" r="r" b="b"/>
              <a:pathLst>
                <a:path w="45720" h="106045">
                  <a:moveTo>
                    <a:pt x="23774" y="0"/>
                  </a:moveTo>
                  <a:lnTo>
                    <a:pt x="0" y="0"/>
                  </a:lnTo>
                  <a:lnTo>
                    <a:pt x="0" y="105676"/>
                  </a:lnTo>
                  <a:lnTo>
                    <a:pt x="23774" y="105676"/>
                  </a:lnTo>
                  <a:lnTo>
                    <a:pt x="23774" y="93472"/>
                  </a:lnTo>
                  <a:lnTo>
                    <a:pt x="32190" y="89979"/>
                  </a:lnTo>
                  <a:lnTo>
                    <a:pt x="39079" y="81164"/>
                  </a:lnTo>
                  <a:lnTo>
                    <a:pt x="43732" y="68345"/>
                  </a:lnTo>
                  <a:lnTo>
                    <a:pt x="45440" y="52844"/>
                  </a:lnTo>
                  <a:lnTo>
                    <a:pt x="43732" y="37338"/>
                  </a:lnTo>
                  <a:lnTo>
                    <a:pt x="39079" y="24518"/>
                  </a:lnTo>
                  <a:lnTo>
                    <a:pt x="32190" y="15702"/>
                  </a:lnTo>
                  <a:lnTo>
                    <a:pt x="23774" y="12204"/>
                  </a:lnTo>
                  <a:lnTo>
                    <a:pt x="23774" y="0"/>
                  </a:lnTo>
                  <a:close/>
                </a:path>
              </a:pathLst>
            </a:custGeom>
            <a:solidFill>
              <a:srgbClr val="1919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520107" y="7864167"/>
              <a:ext cx="45720" cy="106045"/>
            </a:xfrm>
            <a:custGeom>
              <a:avLst/>
              <a:gdLst/>
              <a:ahLst/>
              <a:cxnLst/>
              <a:rect l="l" t="t" r="r" b="b"/>
              <a:pathLst>
                <a:path w="45720" h="106045">
                  <a:moveTo>
                    <a:pt x="45440" y="52844"/>
                  </a:moveTo>
                  <a:lnTo>
                    <a:pt x="43732" y="37338"/>
                  </a:lnTo>
                  <a:lnTo>
                    <a:pt x="39079" y="24518"/>
                  </a:lnTo>
                  <a:lnTo>
                    <a:pt x="32190" y="15702"/>
                  </a:lnTo>
                  <a:lnTo>
                    <a:pt x="23774" y="12204"/>
                  </a:lnTo>
                  <a:lnTo>
                    <a:pt x="23774" y="0"/>
                  </a:lnTo>
                  <a:lnTo>
                    <a:pt x="0" y="0"/>
                  </a:lnTo>
                  <a:lnTo>
                    <a:pt x="0" y="105676"/>
                  </a:lnTo>
                  <a:lnTo>
                    <a:pt x="23774" y="105676"/>
                  </a:lnTo>
                  <a:lnTo>
                    <a:pt x="23774" y="93472"/>
                  </a:lnTo>
                  <a:lnTo>
                    <a:pt x="32190" y="89979"/>
                  </a:lnTo>
                  <a:lnTo>
                    <a:pt x="39079" y="81164"/>
                  </a:lnTo>
                  <a:lnTo>
                    <a:pt x="43732" y="68345"/>
                  </a:lnTo>
                  <a:lnTo>
                    <a:pt x="45440" y="528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520107" y="7996798"/>
              <a:ext cx="45720" cy="106045"/>
            </a:xfrm>
            <a:custGeom>
              <a:avLst/>
              <a:gdLst/>
              <a:ahLst/>
              <a:cxnLst/>
              <a:rect l="l" t="t" r="r" b="b"/>
              <a:pathLst>
                <a:path w="45720" h="106045">
                  <a:moveTo>
                    <a:pt x="23774" y="0"/>
                  </a:moveTo>
                  <a:lnTo>
                    <a:pt x="0" y="0"/>
                  </a:lnTo>
                  <a:lnTo>
                    <a:pt x="0" y="105676"/>
                  </a:lnTo>
                  <a:lnTo>
                    <a:pt x="23774" y="105676"/>
                  </a:lnTo>
                  <a:lnTo>
                    <a:pt x="23774" y="93484"/>
                  </a:lnTo>
                  <a:lnTo>
                    <a:pt x="32190" y="89985"/>
                  </a:lnTo>
                  <a:lnTo>
                    <a:pt x="39079" y="81165"/>
                  </a:lnTo>
                  <a:lnTo>
                    <a:pt x="43732" y="68345"/>
                  </a:lnTo>
                  <a:lnTo>
                    <a:pt x="45440" y="52844"/>
                  </a:lnTo>
                  <a:lnTo>
                    <a:pt x="43732" y="37343"/>
                  </a:lnTo>
                  <a:lnTo>
                    <a:pt x="39079" y="24523"/>
                  </a:lnTo>
                  <a:lnTo>
                    <a:pt x="32190" y="15704"/>
                  </a:lnTo>
                  <a:lnTo>
                    <a:pt x="23774" y="12204"/>
                  </a:lnTo>
                  <a:lnTo>
                    <a:pt x="23774" y="0"/>
                  </a:lnTo>
                  <a:close/>
                </a:path>
              </a:pathLst>
            </a:custGeom>
            <a:solidFill>
              <a:srgbClr val="1919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520107" y="7996798"/>
              <a:ext cx="45720" cy="106045"/>
            </a:xfrm>
            <a:custGeom>
              <a:avLst/>
              <a:gdLst/>
              <a:ahLst/>
              <a:cxnLst/>
              <a:rect l="l" t="t" r="r" b="b"/>
              <a:pathLst>
                <a:path w="45720" h="106045">
                  <a:moveTo>
                    <a:pt x="45440" y="52844"/>
                  </a:moveTo>
                  <a:lnTo>
                    <a:pt x="43732" y="37343"/>
                  </a:lnTo>
                  <a:lnTo>
                    <a:pt x="39079" y="24523"/>
                  </a:lnTo>
                  <a:lnTo>
                    <a:pt x="32190" y="15704"/>
                  </a:lnTo>
                  <a:lnTo>
                    <a:pt x="23774" y="12204"/>
                  </a:lnTo>
                  <a:lnTo>
                    <a:pt x="23774" y="0"/>
                  </a:lnTo>
                  <a:lnTo>
                    <a:pt x="0" y="0"/>
                  </a:lnTo>
                  <a:lnTo>
                    <a:pt x="0" y="105676"/>
                  </a:lnTo>
                  <a:lnTo>
                    <a:pt x="23774" y="105676"/>
                  </a:lnTo>
                  <a:lnTo>
                    <a:pt x="23774" y="93484"/>
                  </a:lnTo>
                  <a:lnTo>
                    <a:pt x="32190" y="89985"/>
                  </a:lnTo>
                  <a:lnTo>
                    <a:pt x="39079" y="81165"/>
                  </a:lnTo>
                  <a:lnTo>
                    <a:pt x="43732" y="68345"/>
                  </a:lnTo>
                  <a:lnTo>
                    <a:pt x="45440" y="528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209922" y="7863112"/>
              <a:ext cx="311785" cy="408940"/>
            </a:xfrm>
            <a:custGeom>
              <a:avLst/>
              <a:gdLst/>
              <a:ahLst/>
              <a:cxnLst/>
              <a:rect l="l" t="t" r="r" b="b"/>
              <a:pathLst>
                <a:path w="311785" h="408940">
                  <a:moveTo>
                    <a:pt x="311772" y="0"/>
                  </a:moveTo>
                  <a:lnTo>
                    <a:pt x="0" y="0"/>
                  </a:lnTo>
                  <a:lnTo>
                    <a:pt x="0" y="315468"/>
                  </a:lnTo>
                  <a:lnTo>
                    <a:pt x="92481" y="408470"/>
                  </a:lnTo>
                  <a:lnTo>
                    <a:pt x="311772" y="408470"/>
                  </a:lnTo>
                  <a:lnTo>
                    <a:pt x="311772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209922" y="7863112"/>
              <a:ext cx="311785" cy="408940"/>
            </a:xfrm>
            <a:custGeom>
              <a:avLst/>
              <a:gdLst/>
              <a:ahLst/>
              <a:cxnLst/>
              <a:rect l="l" t="t" r="r" b="b"/>
              <a:pathLst>
                <a:path w="311785" h="408940">
                  <a:moveTo>
                    <a:pt x="0" y="0"/>
                  </a:moveTo>
                  <a:lnTo>
                    <a:pt x="311772" y="0"/>
                  </a:lnTo>
                  <a:lnTo>
                    <a:pt x="311772" y="408470"/>
                  </a:lnTo>
                  <a:lnTo>
                    <a:pt x="92481" y="408470"/>
                  </a:lnTo>
                  <a:lnTo>
                    <a:pt x="0" y="31546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0" name="object 200"/>
          <p:cNvSpPr/>
          <p:nvPr/>
        </p:nvSpPr>
        <p:spPr>
          <a:xfrm>
            <a:off x="9320950" y="7880222"/>
            <a:ext cx="452120" cy="73660"/>
          </a:xfrm>
          <a:custGeom>
            <a:avLst/>
            <a:gdLst/>
            <a:ahLst/>
            <a:cxnLst/>
            <a:rect l="l" t="t" r="r" b="b"/>
            <a:pathLst>
              <a:path w="452120" h="73659">
                <a:moveTo>
                  <a:pt x="402120" y="0"/>
                </a:moveTo>
                <a:lnTo>
                  <a:pt x="397027" y="1066"/>
                </a:lnTo>
                <a:lnTo>
                  <a:pt x="393661" y="6261"/>
                </a:lnTo>
                <a:lnTo>
                  <a:pt x="393230" y="7823"/>
                </a:lnTo>
                <a:lnTo>
                  <a:pt x="393230" y="12039"/>
                </a:lnTo>
                <a:lnTo>
                  <a:pt x="394538" y="14668"/>
                </a:lnTo>
                <a:lnTo>
                  <a:pt x="416991" y="29311"/>
                </a:lnTo>
                <a:lnTo>
                  <a:pt x="0" y="29311"/>
                </a:lnTo>
                <a:lnTo>
                  <a:pt x="0" y="44640"/>
                </a:lnTo>
                <a:lnTo>
                  <a:pt x="416242" y="44640"/>
                </a:lnTo>
                <a:lnTo>
                  <a:pt x="394538" y="58800"/>
                </a:lnTo>
                <a:lnTo>
                  <a:pt x="393230" y="61417"/>
                </a:lnTo>
                <a:lnTo>
                  <a:pt x="393230" y="65646"/>
                </a:lnTo>
                <a:lnTo>
                  <a:pt x="393661" y="67208"/>
                </a:lnTo>
                <a:lnTo>
                  <a:pt x="397027" y="72389"/>
                </a:lnTo>
                <a:lnTo>
                  <a:pt x="402120" y="73469"/>
                </a:lnTo>
                <a:lnTo>
                  <a:pt x="450214" y="42100"/>
                </a:lnTo>
                <a:lnTo>
                  <a:pt x="451611" y="39509"/>
                </a:lnTo>
                <a:lnTo>
                  <a:pt x="451611" y="33947"/>
                </a:lnTo>
                <a:lnTo>
                  <a:pt x="450214" y="31368"/>
                </a:lnTo>
                <a:lnTo>
                  <a:pt x="402120" y="0"/>
                </a:lnTo>
                <a:close/>
              </a:path>
            </a:pathLst>
          </a:custGeom>
          <a:solidFill>
            <a:srgbClr val="737577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1" name="object 20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627437" y="7880223"/>
            <a:ext cx="189064" cy="73469"/>
          </a:xfrm>
          <a:prstGeom prst="rect">
            <a:avLst/>
          </a:prstGeom>
        </p:spPr>
      </p:pic>
      <p:sp>
        <p:nvSpPr>
          <p:cNvPr id="202" name="object 202"/>
          <p:cNvSpPr/>
          <p:nvPr/>
        </p:nvSpPr>
        <p:spPr>
          <a:xfrm>
            <a:off x="9330146" y="7946128"/>
            <a:ext cx="443865" cy="129539"/>
          </a:xfrm>
          <a:custGeom>
            <a:avLst/>
            <a:gdLst/>
            <a:ahLst/>
            <a:cxnLst/>
            <a:rect l="l" t="t" r="r" b="b"/>
            <a:pathLst>
              <a:path w="443864" h="129540">
                <a:moveTo>
                  <a:pt x="46329" y="57454"/>
                </a:moveTo>
                <a:lnTo>
                  <a:pt x="41122" y="57492"/>
                </a:lnTo>
                <a:lnTo>
                  <a:pt x="812" y="98399"/>
                </a:lnTo>
                <a:lnTo>
                  <a:pt x="0" y="101206"/>
                </a:lnTo>
                <a:lnTo>
                  <a:pt x="1181" y="106641"/>
                </a:lnTo>
                <a:lnTo>
                  <a:pt x="3098" y="108877"/>
                </a:lnTo>
                <a:lnTo>
                  <a:pt x="56781" y="129260"/>
                </a:lnTo>
                <a:lnTo>
                  <a:pt x="61518" y="127127"/>
                </a:lnTo>
                <a:lnTo>
                  <a:pt x="63715" y="121348"/>
                </a:lnTo>
                <a:lnTo>
                  <a:pt x="63804" y="119735"/>
                </a:lnTo>
                <a:lnTo>
                  <a:pt x="62903" y="115620"/>
                </a:lnTo>
                <a:lnTo>
                  <a:pt x="61061" y="113322"/>
                </a:lnTo>
                <a:lnTo>
                  <a:pt x="36004" y="103797"/>
                </a:lnTo>
                <a:lnTo>
                  <a:pt x="105431" y="88658"/>
                </a:lnTo>
                <a:lnTo>
                  <a:pt x="33464" y="88658"/>
                </a:lnTo>
                <a:lnTo>
                  <a:pt x="51663" y="70205"/>
                </a:lnTo>
                <a:lnTo>
                  <a:pt x="52387" y="67360"/>
                </a:lnTo>
                <a:lnTo>
                  <a:pt x="51485" y="63233"/>
                </a:lnTo>
                <a:lnTo>
                  <a:pt x="50723" y="61798"/>
                </a:lnTo>
                <a:lnTo>
                  <a:pt x="46329" y="57454"/>
                </a:lnTo>
                <a:close/>
              </a:path>
              <a:path w="443864" h="129540">
                <a:moveTo>
                  <a:pt x="440156" y="0"/>
                </a:moveTo>
                <a:lnTo>
                  <a:pt x="33464" y="88658"/>
                </a:lnTo>
                <a:lnTo>
                  <a:pt x="105431" y="88658"/>
                </a:lnTo>
                <a:lnTo>
                  <a:pt x="443420" y="14960"/>
                </a:lnTo>
                <a:lnTo>
                  <a:pt x="440156" y="0"/>
                </a:lnTo>
                <a:close/>
              </a:path>
            </a:pathLst>
          </a:custGeom>
          <a:solidFill>
            <a:srgbClr val="73757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3" name="object 203"/>
          <p:cNvGrpSpPr/>
          <p:nvPr/>
        </p:nvGrpSpPr>
        <p:grpSpPr>
          <a:xfrm>
            <a:off x="10429469" y="8519212"/>
            <a:ext cx="139065" cy="193675"/>
            <a:chOff x="5374868" y="8519211"/>
            <a:chExt cx="139065" cy="193675"/>
          </a:xfrm>
        </p:grpSpPr>
        <p:sp>
          <p:nvSpPr>
            <p:cNvPr id="204" name="object 204"/>
            <p:cNvSpPr/>
            <p:nvPr/>
          </p:nvSpPr>
          <p:spPr>
            <a:xfrm>
              <a:off x="5377154" y="8521497"/>
              <a:ext cx="134620" cy="188595"/>
            </a:xfrm>
            <a:custGeom>
              <a:avLst/>
              <a:gdLst/>
              <a:ahLst/>
              <a:cxnLst/>
              <a:rect l="l" t="t" r="r" b="b"/>
              <a:pathLst>
                <a:path w="134620" h="188595">
                  <a:moveTo>
                    <a:pt x="134112" y="0"/>
                  </a:moveTo>
                  <a:lnTo>
                    <a:pt x="0" y="0"/>
                  </a:lnTo>
                  <a:lnTo>
                    <a:pt x="0" y="188556"/>
                  </a:lnTo>
                  <a:lnTo>
                    <a:pt x="134112" y="188556"/>
                  </a:lnTo>
                  <a:lnTo>
                    <a:pt x="13411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377154" y="8521497"/>
              <a:ext cx="134620" cy="188595"/>
            </a:xfrm>
            <a:custGeom>
              <a:avLst/>
              <a:gdLst/>
              <a:ahLst/>
              <a:cxnLst/>
              <a:rect l="l" t="t" r="r" b="b"/>
              <a:pathLst>
                <a:path w="134620" h="188595">
                  <a:moveTo>
                    <a:pt x="0" y="188556"/>
                  </a:moveTo>
                  <a:lnTo>
                    <a:pt x="134112" y="188556"/>
                  </a:lnTo>
                  <a:lnTo>
                    <a:pt x="134112" y="0"/>
                  </a:lnTo>
                  <a:lnTo>
                    <a:pt x="0" y="0"/>
                  </a:lnTo>
                  <a:lnTo>
                    <a:pt x="0" y="1885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" name="object 206"/>
          <p:cNvGrpSpPr/>
          <p:nvPr/>
        </p:nvGrpSpPr>
        <p:grpSpPr>
          <a:xfrm>
            <a:off x="9543936" y="8448630"/>
            <a:ext cx="881380" cy="535305"/>
            <a:chOff x="4489336" y="8448629"/>
            <a:chExt cx="881380" cy="535305"/>
          </a:xfrm>
        </p:grpSpPr>
        <p:sp>
          <p:nvSpPr>
            <p:cNvPr id="207" name="object 207"/>
            <p:cNvSpPr/>
            <p:nvPr/>
          </p:nvSpPr>
          <p:spPr>
            <a:xfrm>
              <a:off x="4821035" y="8548438"/>
              <a:ext cx="48260" cy="112395"/>
            </a:xfrm>
            <a:custGeom>
              <a:avLst/>
              <a:gdLst/>
              <a:ahLst/>
              <a:cxnLst/>
              <a:rect l="l" t="t" r="r" b="b"/>
              <a:pathLst>
                <a:path w="48260" h="112395">
                  <a:moveTo>
                    <a:pt x="25247" y="0"/>
                  </a:moveTo>
                  <a:lnTo>
                    <a:pt x="0" y="0"/>
                  </a:lnTo>
                  <a:lnTo>
                    <a:pt x="0" y="112229"/>
                  </a:lnTo>
                  <a:lnTo>
                    <a:pt x="25247" y="112229"/>
                  </a:lnTo>
                  <a:lnTo>
                    <a:pt x="25247" y="99275"/>
                  </a:lnTo>
                  <a:lnTo>
                    <a:pt x="34086" y="95561"/>
                  </a:lnTo>
                  <a:lnTo>
                    <a:pt x="41213" y="86193"/>
                  </a:lnTo>
                  <a:lnTo>
                    <a:pt x="45969" y="72574"/>
                  </a:lnTo>
                  <a:lnTo>
                    <a:pt x="47701" y="56108"/>
                  </a:lnTo>
                  <a:lnTo>
                    <a:pt x="45969" y="39652"/>
                  </a:lnTo>
                  <a:lnTo>
                    <a:pt x="41213" y="26041"/>
                  </a:lnTo>
                  <a:lnTo>
                    <a:pt x="34086" y="16678"/>
                  </a:lnTo>
                  <a:lnTo>
                    <a:pt x="25247" y="12966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1919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821035" y="8548438"/>
              <a:ext cx="48260" cy="112395"/>
            </a:xfrm>
            <a:custGeom>
              <a:avLst/>
              <a:gdLst/>
              <a:ahLst/>
              <a:cxnLst/>
              <a:rect l="l" t="t" r="r" b="b"/>
              <a:pathLst>
                <a:path w="48260" h="112395">
                  <a:moveTo>
                    <a:pt x="25247" y="99275"/>
                  </a:moveTo>
                  <a:lnTo>
                    <a:pt x="34086" y="95561"/>
                  </a:lnTo>
                  <a:lnTo>
                    <a:pt x="41213" y="86193"/>
                  </a:lnTo>
                  <a:lnTo>
                    <a:pt x="45969" y="72574"/>
                  </a:lnTo>
                  <a:lnTo>
                    <a:pt x="47701" y="56108"/>
                  </a:lnTo>
                  <a:lnTo>
                    <a:pt x="45969" y="39652"/>
                  </a:lnTo>
                  <a:lnTo>
                    <a:pt x="41213" y="26041"/>
                  </a:lnTo>
                  <a:lnTo>
                    <a:pt x="34086" y="16678"/>
                  </a:lnTo>
                  <a:lnTo>
                    <a:pt x="25247" y="12966"/>
                  </a:lnTo>
                  <a:lnTo>
                    <a:pt x="25247" y="0"/>
                  </a:lnTo>
                  <a:lnTo>
                    <a:pt x="0" y="0"/>
                  </a:lnTo>
                  <a:lnTo>
                    <a:pt x="0" y="112229"/>
                  </a:lnTo>
                  <a:lnTo>
                    <a:pt x="25247" y="112229"/>
                  </a:lnTo>
                  <a:lnTo>
                    <a:pt x="25247" y="992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821035" y="8689294"/>
              <a:ext cx="48260" cy="112395"/>
            </a:xfrm>
            <a:custGeom>
              <a:avLst/>
              <a:gdLst/>
              <a:ahLst/>
              <a:cxnLst/>
              <a:rect l="l" t="t" r="r" b="b"/>
              <a:pathLst>
                <a:path w="48260" h="112395">
                  <a:moveTo>
                    <a:pt x="25247" y="0"/>
                  </a:moveTo>
                  <a:lnTo>
                    <a:pt x="0" y="0"/>
                  </a:lnTo>
                  <a:lnTo>
                    <a:pt x="0" y="112229"/>
                  </a:lnTo>
                  <a:lnTo>
                    <a:pt x="25247" y="112229"/>
                  </a:lnTo>
                  <a:lnTo>
                    <a:pt x="25247" y="99263"/>
                  </a:lnTo>
                  <a:lnTo>
                    <a:pt x="34086" y="95556"/>
                  </a:lnTo>
                  <a:lnTo>
                    <a:pt x="41213" y="86193"/>
                  </a:lnTo>
                  <a:lnTo>
                    <a:pt x="45969" y="72579"/>
                  </a:lnTo>
                  <a:lnTo>
                    <a:pt x="47701" y="56121"/>
                  </a:lnTo>
                  <a:lnTo>
                    <a:pt x="45969" y="39657"/>
                  </a:lnTo>
                  <a:lnTo>
                    <a:pt x="41213" y="26042"/>
                  </a:lnTo>
                  <a:lnTo>
                    <a:pt x="34086" y="16678"/>
                  </a:lnTo>
                  <a:lnTo>
                    <a:pt x="25247" y="12966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1919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821035" y="8689294"/>
              <a:ext cx="48260" cy="112395"/>
            </a:xfrm>
            <a:custGeom>
              <a:avLst/>
              <a:gdLst/>
              <a:ahLst/>
              <a:cxnLst/>
              <a:rect l="l" t="t" r="r" b="b"/>
              <a:pathLst>
                <a:path w="48260" h="112395">
                  <a:moveTo>
                    <a:pt x="25247" y="12966"/>
                  </a:moveTo>
                  <a:lnTo>
                    <a:pt x="25247" y="0"/>
                  </a:lnTo>
                  <a:lnTo>
                    <a:pt x="0" y="0"/>
                  </a:lnTo>
                  <a:lnTo>
                    <a:pt x="0" y="112229"/>
                  </a:lnTo>
                  <a:lnTo>
                    <a:pt x="25247" y="112229"/>
                  </a:lnTo>
                  <a:lnTo>
                    <a:pt x="25247" y="99263"/>
                  </a:lnTo>
                  <a:lnTo>
                    <a:pt x="34086" y="95556"/>
                  </a:lnTo>
                  <a:lnTo>
                    <a:pt x="41213" y="86193"/>
                  </a:lnTo>
                  <a:lnTo>
                    <a:pt x="45969" y="72579"/>
                  </a:lnTo>
                  <a:lnTo>
                    <a:pt x="47701" y="56121"/>
                  </a:lnTo>
                  <a:lnTo>
                    <a:pt x="45969" y="39657"/>
                  </a:lnTo>
                  <a:lnTo>
                    <a:pt x="41213" y="26042"/>
                  </a:lnTo>
                  <a:lnTo>
                    <a:pt x="34086" y="16678"/>
                  </a:lnTo>
                  <a:lnTo>
                    <a:pt x="25247" y="129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491622" y="8547308"/>
              <a:ext cx="331470" cy="434340"/>
            </a:xfrm>
            <a:custGeom>
              <a:avLst/>
              <a:gdLst/>
              <a:ahLst/>
              <a:cxnLst/>
              <a:rect l="l" t="t" r="r" b="b"/>
              <a:pathLst>
                <a:path w="331470" h="434340">
                  <a:moveTo>
                    <a:pt x="331089" y="0"/>
                  </a:moveTo>
                  <a:lnTo>
                    <a:pt x="0" y="0"/>
                  </a:lnTo>
                  <a:lnTo>
                    <a:pt x="0" y="335026"/>
                  </a:lnTo>
                  <a:lnTo>
                    <a:pt x="98209" y="433793"/>
                  </a:lnTo>
                  <a:lnTo>
                    <a:pt x="331089" y="433793"/>
                  </a:lnTo>
                  <a:lnTo>
                    <a:pt x="331089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491622" y="8547308"/>
              <a:ext cx="331470" cy="434340"/>
            </a:xfrm>
            <a:custGeom>
              <a:avLst/>
              <a:gdLst/>
              <a:ahLst/>
              <a:cxnLst/>
              <a:rect l="l" t="t" r="r" b="b"/>
              <a:pathLst>
                <a:path w="331470" h="434340">
                  <a:moveTo>
                    <a:pt x="0" y="0"/>
                  </a:moveTo>
                  <a:lnTo>
                    <a:pt x="331089" y="0"/>
                  </a:lnTo>
                  <a:lnTo>
                    <a:pt x="331089" y="433793"/>
                  </a:lnTo>
                  <a:lnTo>
                    <a:pt x="98209" y="433793"/>
                  </a:lnTo>
                  <a:lnTo>
                    <a:pt x="0" y="33502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879657" y="8448636"/>
              <a:ext cx="491490" cy="507365"/>
            </a:xfrm>
            <a:custGeom>
              <a:avLst/>
              <a:gdLst/>
              <a:ahLst/>
              <a:cxnLst/>
              <a:rect l="l" t="t" r="r" b="b"/>
              <a:pathLst>
                <a:path w="491489" h="507365">
                  <a:moveTo>
                    <a:pt x="475170" y="202387"/>
                  </a:moveTo>
                  <a:lnTo>
                    <a:pt x="472236" y="188480"/>
                  </a:lnTo>
                  <a:lnTo>
                    <a:pt x="35572" y="280809"/>
                  </a:lnTo>
                  <a:lnTo>
                    <a:pt x="52552" y="263791"/>
                  </a:lnTo>
                  <a:lnTo>
                    <a:pt x="53251" y="261150"/>
                  </a:lnTo>
                  <a:lnTo>
                    <a:pt x="52438" y="257327"/>
                  </a:lnTo>
                  <a:lnTo>
                    <a:pt x="51752" y="255981"/>
                  </a:lnTo>
                  <a:lnTo>
                    <a:pt x="47675" y="251942"/>
                  </a:lnTo>
                  <a:lnTo>
                    <a:pt x="42849" y="251942"/>
                  </a:lnTo>
                  <a:lnTo>
                    <a:pt x="5219" y="289648"/>
                  </a:lnTo>
                  <a:lnTo>
                    <a:pt x="4445" y="292277"/>
                  </a:lnTo>
                  <a:lnTo>
                    <a:pt x="5511" y="297307"/>
                  </a:lnTo>
                  <a:lnTo>
                    <a:pt x="7289" y="299389"/>
                  </a:lnTo>
                  <a:lnTo>
                    <a:pt x="56972" y="318617"/>
                  </a:lnTo>
                  <a:lnTo>
                    <a:pt x="61379" y="316661"/>
                  </a:lnTo>
                  <a:lnTo>
                    <a:pt x="63461" y="311327"/>
                  </a:lnTo>
                  <a:lnTo>
                    <a:pt x="63550" y="309816"/>
                  </a:lnTo>
                  <a:lnTo>
                    <a:pt x="62738" y="305993"/>
                  </a:lnTo>
                  <a:lnTo>
                    <a:pt x="61036" y="303860"/>
                  </a:lnTo>
                  <a:lnTo>
                    <a:pt x="37846" y="294881"/>
                  </a:lnTo>
                  <a:lnTo>
                    <a:pt x="104368" y="280809"/>
                  </a:lnTo>
                  <a:lnTo>
                    <a:pt x="475170" y="202387"/>
                  </a:lnTo>
                  <a:close/>
                </a:path>
                <a:path w="491489" h="507365">
                  <a:moveTo>
                    <a:pt x="479158" y="152844"/>
                  </a:moveTo>
                  <a:lnTo>
                    <a:pt x="477850" y="150456"/>
                  </a:lnTo>
                  <a:lnTo>
                    <a:pt x="433247" y="121335"/>
                  </a:lnTo>
                  <a:lnTo>
                    <a:pt x="428523" y="122326"/>
                  </a:lnTo>
                  <a:lnTo>
                    <a:pt x="425373" y="127139"/>
                  </a:lnTo>
                  <a:lnTo>
                    <a:pt x="424967" y="128574"/>
                  </a:lnTo>
                  <a:lnTo>
                    <a:pt x="424967" y="132486"/>
                  </a:lnTo>
                  <a:lnTo>
                    <a:pt x="426199" y="134937"/>
                  </a:lnTo>
                  <a:lnTo>
                    <a:pt x="446341" y="148069"/>
                  </a:lnTo>
                  <a:lnTo>
                    <a:pt x="12" y="148069"/>
                  </a:lnTo>
                  <a:lnTo>
                    <a:pt x="0" y="162293"/>
                  </a:lnTo>
                  <a:lnTo>
                    <a:pt x="447027" y="162293"/>
                  </a:lnTo>
                  <a:lnTo>
                    <a:pt x="426186" y="175882"/>
                  </a:lnTo>
                  <a:lnTo>
                    <a:pt x="424967" y="178320"/>
                  </a:lnTo>
                  <a:lnTo>
                    <a:pt x="424967" y="182232"/>
                  </a:lnTo>
                  <a:lnTo>
                    <a:pt x="425373" y="183692"/>
                  </a:lnTo>
                  <a:lnTo>
                    <a:pt x="428498" y="188506"/>
                  </a:lnTo>
                  <a:lnTo>
                    <a:pt x="433222" y="189496"/>
                  </a:lnTo>
                  <a:lnTo>
                    <a:pt x="477850" y="160401"/>
                  </a:lnTo>
                  <a:lnTo>
                    <a:pt x="479158" y="157988"/>
                  </a:lnTo>
                  <a:lnTo>
                    <a:pt x="479158" y="152844"/>
                  </a:lnTo>
                  <a:close/>
                </a:path>
                <a:path w="491489" h="507365">
                  <a:moveTo>
                    <a:pt x="490956" y="245846"/>
                  </a:moveTo>
                  <a:lnTo>
                    <a:pt x="483133" y="233959"/>
                  </a:lnTo>
                  <a:lnTo>
                    <a:pt x="110337" y="479361"/>
                  </a:lnTo>
                  <a:lnTo>
                    <a:pt x="119926" y="457314"/>
                  </a:lnTo>
                  <a:lnTo>
                    <a:pt x="119608" y="454609"/>
                  </a:lnTo>
                  <a:lnTo>
                    <a:pt x="117449" y="451332"/>
                  </a:lnTo>
                  <a:lnTo>
                    <a:pt x="116332" y="450342"/>
                  </a:lnTo>
                  <a:lnTo>
                    <a:pt x="111061" y="448056"/>
                  </a:lnTo>
                  <a:lnTo>
                    <a:pt x="106565" y="449821"/>
                  </a:lnTo>
                  <a:lnTo>
                    <a:pt x="86334" y="496316"/>
                  </a:lnTo>
                  <a:lnTo>
                    <a:pt x="85293" y="498665"/>
                  </a:lnTo>
                  <a:lnTo>
                    <a:pt x="85547" y="501383"/>
                  </a:lnTo>
                  <a:lnTo>
                    <a:pt x="88366" y="505688"/>
                  </a:lnTo>
                  <a:lnTo>
                    <a:pt x="90779" y="506984"/>
                  </a:lnTo>
                  <a:lnTo>
                    <a:pt x="144056" y="506742"/>
                  </a:lnTo>
                  <a:lnTo>
                    <a:pt x="147459" y="503313"/>
                  </a:lnTo>
                  <a:lnTo>
                    <a:pt x="147434" y="497586"/>
                  </a:lnTo>
                  <a:lnTo>
                    <a:pt x="146964" y="496150"/>
                  </a:lnTo>
                  <a:lnTo>
                    <a:pt x="144818" y="492874"/>
                  </a:lnTo>
                  <a:lnTo>
                    <a:pt x="142633" y="491629"/>
                  </a:lnTo>
                  <a:lnTo>
                    <a:pt x="142443" y="491515"/>
                  </a:lnTo>
                  <a:lnTo>
                    <a:pt x="117576" y="491629"/>
                  </a:lnTo>
                  <a:lnTo>
                    <a:pt x="136207" y="479361"/>
                  </a:lnTo>
                  <a:lnTo>
                    <a:pt x="490956" y="245846"/>
                  </a:lnTo>
                  <a:close/>
                </a:path>
                <a:path w="491489" h="507365">
                  <a:moveTo>
                    <a:pt x="491045" y="99961"/>
                  </a:moveTo>
                  <a:lnTo>
                    <a:pt x="131800" y="38023"/>
                  </a:lnTo>
                  <a:lnTo>
                    <a:pt x="51219" y="24130"/>
                  </a:lnTo>
                  <a:lnTo>
                    <a:pt x="73291" y="14592"/>
                  </a:lnTo>
                  <a:lnTo>
                    <a:pt x="74917" y="12395"/>
                  </a:lnTo>
                  <a:lnTo>
                    <a:pt x="75577" y="8547"/>
                  </a:lnTo>
                  <a:lnTo>
                    <a:pt x="75425" y="7048"/>
                  </a:lnTo>
                  <a:lnTo>
                    <a:pt x="73152" y="1778"/>
                  </a:lnTo>
                  <a:lnTo>
                    <a:pt x="68681" y="0"/>
                  </a:lnTo>
                  <a:lnTo>
                    <a:pt x="19748" y="21107"/>
                  </a:lnTo>
                  <a:lnTo>
                    <a:pt x="18059" y="23253"/>
                  </a:lnTo>
                  <a:lnTo>
                    <a:pt x="17183" y="28321"/>
                  </a:lnTo>
                  <a:lnTo>
                    <a:pt x="18059" y="30911"/>
                  </a:lnTo>
                  <a:lnTo>
                    <a:pt x="57111" y="67170"/>
                  </a:lnTo>
                  <a:lnTo>
                    <a:pt x="61925" y="66992"/>
                  </a:lnTo>
                  <a:lnTo>
                    <a:pt x="48120" y="38023"/>
                  </a:lnTo>
                  <a:lnTo>
                    <a:pt x="488632" y="113969"/>
                  </a:lnTo>
                  <a:lnTo>
                    <a:pt x="491045" y="99961"/>
                  </a:lnTo>
                  <a:close/>
                </a:path>
              </a:pathLst>
            </a:custGeom>
            <a:solidFill>
              <a:srgbClr val="7375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4" name="object 214"/>
          <p:cNvSpPr txBox="1"/>
          <p:nvPr/>
        </p:nvSpPr>
        <p:spPr>
          <a:xfrm>
            <a:off x="5762220" y="541488"/>
            <a:ext cx="14141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-10" dirty="0">
                <a:latin typeface="Arial"/>
                <a:cs typeface="Arial"/>
              </a:rPr>
              <a:t>Clase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relé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20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sobrecarga</a:t>
            </a:r>
            <a:endParaRPr sz="800">
              <a:latin typeface="Arial"/>
              <a:cs typeface="Arial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96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7957999" y="481421"/>
            <a:ext cx="4159250" cy="7527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90"/>
              </a:spcBef>
            </a:pPr>
            <a:r>
              <a:rPr sz="800" spc="20" dirty="0">
                <a:latin typeface="Microsoft Sans Serif"/>
                <a:cs typeface="Microsoft Sans Serif"/>
              </a:rPr>
              <a:t>Define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40" dirty="0">
                <a:latin typeface="Microsoft Sans Serif"/>
                <a:cs typeface="Microsoft Sans Serif"/>
              </a:rPr>
              <a:t>tiempo </a:t>
            </a:r>
            <a:r>
              <a:rPr sz="800" spc="30" dirty="0">
                <a:latin typeface="Microsoft Sans Serif"/>
                <a:cs typeface="Microsoft Sans Serif"/>
              </a:rPr>
              <a:t>que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sobrecarga</a:t>
            </a:r>
            <a:r>
              <a:rPr sz="800" i="1" spc="30" dirty="0">
                <a:latin typeface="Trebuchet MS"/>
                <a:cs typeface="Trebuchet MS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condición </a:t>
            </a:r>
            <a:r>
              <a:rPr sz="800" spc="30" dirty="0">
                <a:latin typeface="Microsoft Sans Serif"/>
                <a:cs typeface="Microsoft Sans Serif"/>
              </a:rPr>
              <a:t>puede </a:t>
            </a:r>
            <a:r>
              <a:rPr sz="800" spc="25" dirty="0">
                <a:latin typeface="Microsoft Sans Serif"/>
                <a:cs typeface="Microsoft Sans Serif"/>
              </a:rPr>
              <a:t>existir </a:t>
            </a:r>
            <a:r>
              <a:rPr sz="800" spc="20" dirty="0">
                <a:latin typeface="Microsoft Sans Serif"/>
                <a:cs typeface="Microsoft Sans Serif"/>
              </a:rPr>
              <a:t>antes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45" dirty="0">
                <a:latin typeface="Microsoft Sans Serif"/>
                <a:cs typeface="Microsoft Sans Serif"/>
              </a:rPr>
              <a:t>un </a:t>
            </a:r>
            <a:r>
              <a:rPr sz="8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relé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00" i="1" spc="35" dirty="0"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sobrecarga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excursiones.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Por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ejemplo,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relé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sobrecarga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clase </a:t>
            </a:r>
            <a:r>
              <a:rPr sz="800" spc="10" dirty="0">
                <a:latin typeface="Microsoft Sans Serif"/>
                <a:cs typeface="Microsoft Sans Serif"/>
              </a:rPr>
              <a:t>10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permite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600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80"/>
              </a:spcBef>
            </a:pPr>
            <a:r>
              <a:rPr sz="800" spc="-50" dirty="0">
                <a:latin typeface="Microsoft Sans Serif"/>
                <a:cs typeface="Microsoft Sans Serif"/>
              </a:rPr>
              <a:t>%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amperios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plena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carga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durante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máximo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10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segundos.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8151993" y="1221499"/>
            <a:ext cx="198755" cy="18338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350" spc="5" dirty="0">
                <a:latin typeface="Microsoft Sans Serif"/>
                <a:cs typeface="Microsoft Sans Serif"/>
              </a:rPr>
              <a:t>2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horas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219"/>
              </a:spcBef>
            </a:pPr>
            <a:r>
              <a:rPr sz="450" spc="5" dirty="0">
                <a:latin typeface="Microsoft Sans Serif"/>
                <a:cs typeface="Microsoft Sans Serif"/>
              </a:rPr>
              <a:t>1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20" dirty="0">
                <a:latin typeface="Microsoft Sans Serif"/>
                <a:cs typeface="Microsoft Sans Serif"/>
              </a:rPr>
              <a:t>hora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8107872" y="1518587"/>
            <a:ext cx="238760" cy="4603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latin typeface="Microsoft Sans Serif"/>
                <a:cs typeface="Microsoft Sans Serif"/>
              </a:rPr>
              <a:t>20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15" dirty="0">
                <a:latin typeface="Microsoft Sans Serif"/>
                <a:cs typeface="Microsoft Sans Serif"/>
              </a:rPr>
              <a:t>minutos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spcBef>
                <a:spcPts val="340"/>
              </a:spcBef>
            </a:pPr>
            <a:r>
              <a:rPr sz="300" dirty="0">
                <a:latin typeface="Microsoft Sans Serif"/>
                <a:cs typeface="Microsoft Sans Serif"/>
              </a:rPr>
              <a:t>10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15" dirty="0">
                <a:latin typeface="Microsoft Sans Serif"/>
                <a:cs typeface="Microsoft Sans Serif"/>
              </a:rPr>
              <a:t>minutos</a:t>
            </a: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400">
              <a:latin typeface="Microsoft Sans Serif"/>
              <a:cs typeface="Microsoft Sans Serif"/>
            </a:endParaRPr>
          </a:p>
          <a:p>
            <a:pPr>
              <a:spcBef>
                <a:spcPts val="25"/>
              </a:spcBef>
            </a:pPr>
            <a:endParaRPr sz="300">
              <a:latin typeface="Microsoft Sans Serif"/>
              <a:cs typeface="Microsoft Sans Serif"/>
            </a:endParaRPr>
          </a:p>
          <a:p>
            <a:pPr marL="46355"/>
            <a:r>
              <a:rPr sz="300" dirty="0">
                <a:latin typeface="Microsoft Sans Serif"/>
                <a:cs typeface="Microsoft Sans Serif"/>
              </a:rPr>
              <a:t>4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15" dirty="0">
                <a:latin typeface="Microsoft Sans Serif"/>
                <a:cs typeface="Microsoft Sans Serif"/>
              </a:rPr>
              <a:t>minutos</a:t>
            </a:r>
            <a:endParaRPr sz="3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40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300">
              <a:latin typeface="Microsoft Sans Serif"/>
              <a:cs typeface="Microsoft Sans Serif"/>
            </a:endParaRPr>
          </a:p>
          <a:p>
            <a:pPr marL="46355"/>
            <a:r>
              <a:rPr sz="300" dirty="0">
                <a:latin typeface="Microsoft Sans Serif"/>
                <a:cs typeface="Microsoft Sans Serif"/>
              </a:rPr>
              <a:t>2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15" dirty="0">
                <a:latin typeface="Microsoft Sans Serif"/>
                <a:cs typeface="Microsoft Sans Serif"/>
              </a:rPr>
              <a:t>minutos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8101091" y="2043198"/>
            <a:ext cx="254000" cy="2103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3340">
              <a:spcBef>
                <a:spcPts val="100"/>
              </a:spcBef>
            </a:pPr>
            <a:r>
              <a:rPr sz="350" spc="5" dirty="0">
                <a:latin typeface="Microsoft Sans Serif"/>
                <a:cs typeface="Microsoft Sans Serif"/>
              </a:rPr>
              <a:t>1</a:t>
            </a:r>
            <a:r>
              <a:rPr sz="350" spc="-5" dirty="0">
                <a:latin typeface="Microsoft Sans Serif"/>
                <a:cs typeface="Microsoft Sans Serif"/>
              </a:rPr>
              <a:t> </a:t>
            </a:r>
            <a:r>
              <a:rPr sz="350" spc="20" dirty="0">
                <a:latin typeface="Microsoft Sans Serif"/>
                <a:cs typeface="Microsoft Sans Serif"/>
              </a:rPr>
              <a:t>minuto</a:t>
            </a:r>
            <a:endParaRPr sz="350">
              <a:latin typeface="Microsoft Sans Serif"/>
              <a:cs typeface="Microsoft Sans Serif"/>
            </a:endParaRPr>
          </a:p>
          <a:p>
            <a:pPr marL="12700">
              <a:spcBef>
                <a:spcPts val="309"/>
              </a:spcBef>
            </a:pPr>
            <a:r>
              <a:rPr sz="300" dirty="0">
                <a:latin typeface="Microsoft Sans Serif"/>
                <a:cs typeface="Microsoft Sans Serif"/>
              </a:rPr>
              <a:t>30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5" dirty="0">
                <a:latin typeface="Microsoft Sans Serif"/>
                <a:cs typeface="Microsoft Sans Serif"/>
              </a:rPr>
              <a:t>segundos</a:t>
            </a:r>
            <a:endParaRPr sz="300">
              <a:latin typeface="Microsoft Sans Serif"/>
              <a:cs typeface="Microsoft Sans Serif"/>
            </a:endParaRPr>
          </a:p>
          <a:p>
            <a:pPr marL="12700">
              <a:spcBef>
                <a:spcPts val="100"/>
              </a:spcBef>
            </a:pPr>
            <a:r>
              <a:rPr sz="300" dirty="0">
                <a:latin typeface="Microsoft Sans Serif"/>
                <a:cs typeface="Microsoft Sans Serif"/>
              </a:rPr>
              <a:t>20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5" dirty="0">
                <a:latin typeface="Microsoft Sans Serif"/>
                <a:cs typeface="Microsoft Sans Serif"/>
              </a:rPr>
              <a:t>segundos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9307603" y="2139744"/>
            <a:ext cx="396875" cy="4343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850"/>
              </a:lnSpc>
              <a:spcBef>
                <a:spcPts val="100"/>
              </a:spcBef>
            </a:pPr>
            <a:r>
              <a:rPr sz="750" dirty="0">
                <a:latin typeface="Microsoft Sans Serif"/>
                <a:cs typeface="Microsoft Sans Serif"/>
              </a:rPr>
              <a:t>clase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30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lnSpc>
                <a:spcPts val="850"/>
              </a:lnSpc>
            </a:pPr>
            <a:r>
              <a:rPr sz="750" dirty="0">
                <a:latin typeface="Microsoft Sans Serif"/>
                <a:cs typeface="Microsoft Sans Serif"/>
              </a:rPr>
              <a:t>clase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20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620"/>
              </a:spcBef>
            </a:pPr>
            <a:r>
              <a:rPr sz="750" spc="-15" dirty="0">
                <a:latin typeface="Microsoft Sans Serif"/>
                <a:cs typeface="Microsoft Sans Serif"/>
              </a:rPr>
              <a:t>Clase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8101091" y="2328974"/>
            <a:ext cx="25400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dirty="0">
                <a:latin typeface="Microsoft Sans Serif"/>
                <a:cs typeface="Microsoft Sans Serif"/>
              </a:rPr>
              <a:t>10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5" dirty="0">
                <a:latin typeface="Microsoft Sans Serif"/>
                <a:cs typeface="Microsoft Sans Serif"/>
              </a:rPr>
              <a:t>segundos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8135000" y="2457243"/>
            <a:ext cx="19812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dirty="0">
                <a:latin typeface="Microsoft Sans Serif"/>
                <a:cs typeface="Microsoft Sans Serif"/>
              </a:rPr>
              <a:t>4</a:t>
            </a:r>
            <a:r>
              <a:rPr sz="250" spc="-5" dirty="0">
                <a:latin typeface="Microsoft Sans Serif"/>
                <a:cs typeface="Microsoft Sans Serif"/>
              </a:rPr>
              <a:t> </a:t>
            </a:r>
            <a:r>
              <a:rPr sz="250" spc="5" dirty="0">
                <a:latin typeface="Microsoft Sans Serif"/>
                <a:cs typeface="Microsoft Sans Serif"/>
              </a:rPr>
              <a:t>segundos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8135001" y="2602024"/>
            <a:ext cx="21399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dirty="0">
                <a:latin typeface="Microsoft Sans Serif"/>
                <a:cs typeface="Microsoft Sans Serif"/>
              </a:rPr>
              <a:t>2</a:t>
            </a:r>
            <a:r>
              <a:rPr sz="250" spc="-5" dirty="0">
                <a:latin typeface="Microsoft Sans Serif"/>
                <a:cs typeface="Microsoft Sans Serif"/>
              </a:rPr>
              <a:t> </a:t>
            </a:r>
            <a:r>
              <a:rPr sz="250" spc="5" dirty="0">
                <a:latin typeface="Microsoft Sans Serif"/>
                <a:cs typeface="Microsoft Sans Serif"/>
              </a:rPr>
              <a:t>segundos</a:t>
            </a:r>
            <a:endParaRPr sz="2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3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20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300" dirty="0">
                <a:latin typeface="Microsoft Sans Serif"/>
                <a:cs typeface="Microsoft Sans Serif"/>
              </a:rPr>
              <a:t>1</a:t>
            </a:r>
            <a:r>
              <a:rPr sz="300" spc="-5" dirty="0">
                <a:latin typeface="Microsoft Sans Serif"/>
                <a:cs typeface="Microsoft Sans Serif"/>
              </a:rPr>
              <a:t> </a:t>
            </a:r>
            <a:r>
              <a:rPr sz="300" spc="10" dirty="0">
                <a:latin typeface="Microsoft Sans Serif"/>
                <a:cs typeface="Microsoft Sans Serif"/>
              </a:rPr>
              <a:t>segundo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8240792" y="2791276"/>
            <a:ext cx="1236980" cy="2578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6220">
              <a:spcBef>
                <a:spcPts val="100"/>
              </a:spcBef>
              <a:tabLst>
                <a:tab pos="520065" algn="l"/>
                <a:tab pos="1033144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1	2   </a:t>
            </a:r>
            <a:r>
              <a:rPr sz="600" spc="16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3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4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5</a:t>
            </a:r>
            <a:r>
              <a:rPr sz="550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6	</a:t>
            </a:r>
            <a:r>
              <a:rPr sz="600" spc="5" dirty="0">
                <a:latin typeface="Microsoft Sans Serif"/>
                <a:cs typeface="Microsoft Sans Serif"/>
              </a:rPr>
              <a:t>10</a:t>
            </a: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450"/>
              </a:spcBef>
            </a:pPr>
            <a:r>
              <a:rPr sz="550" spc="20" dirty="0">
                <a:latin typeface="Microsoft Sans Serif"/>
                <a:cs typeface="Microsoft Sans Serif"/>
              </a:rPr>
              <a:t>Múltiplos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corriente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sobrecarga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5762220" y="3321518"/>
            <a:ext cx="175577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30" dirty="0">
                <a:latin typeface="Arial"/>
                <a:cs typeface="Arial"/>
              </a:rPr>
              <a:t>Transformador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35" dirty="0">
                <a:latin typeface="Arial"/>
                <a:cs typeface="Arial"/>
              </a:rPr>
              <a:t>tipo</a:t>
            </a:r>
            <a:r>
              <a:rPr sz="950" b="1" spc="-4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pedestal</a:t>
            </a:r>
            <a:endParaRPr sz="95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7958000" y="3336096"/>
            <a:ext cx="3479165" cy="140423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cerrado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transformador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montado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sobre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plataforma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hormigón.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5762220" y="3719028"/>
            <a:ext cx="7842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5" dirty="0">
                <a:latin typeface="Arial"/>
                <a:cs typeface="Arial"/>
              </a:rPr>
              <a:t>Panel</a:t>
            </a:r>
            <a:r>
              <a:rPr sz="700" b="1" spc="-35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del</a:t>
            </a:r>
            <a:r>
              <a:rPr sz="700" b="1" spc="-30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teclado</a:t>
            </a:r>
            <a:endParaRPr sz="70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7957999" y="3647590"/>
            <a:ext cx="4023360" cy="5734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25" dirty="0">
                <a:latin typeface="Microsoft Sans Serif"/>
                <a:cs typeface="Microsoft Sans Serif"/>
              </a:rPr>
              <a:t>panel de </a:t>
            </a:r>
            <a:r>
              <a:rPr sz="850" dirty="0">
                <a:latin typeface="Microsoft Sans Serif"/>
                <a:cs typeface="Microsoft Sans Serif"/>
              </a:rPr>
              <a:t>acceso </a:t>
            </a:r>
            <a:r>
              <a:rPr sz="850" spc="45" dirty="0">
                <a:latin typeface="Microsoft Sans Serif"/>
                <a:cs typeface="Microsoft Sans Serif"/>
              </a:rPr>
              <a:t>frontal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25" dirty="0">
                <a:latin typeface="Microsoft Sans Serif"/>
                <a:cs typeface="Microsoft Sans Serif"/>
              </a:rPr>
              <a:t>contiene </a:t>
            </a:r>
            <a:r>
              <a:rPr sz="8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sobrecorriente</a:t>
            </a:r>
            <a:r>
              <a:rPr sz="850" i="1" spc="15" dirty="0">
                <a:latin typeface="Trebuchet MS"/>
                <a:cs typeface="Trebuchet MS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Dispositivos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protección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uso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iluminación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electrodomésticos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 </a:t>
            </a:r>
            <a:r>
              <a:rPr sz="850" i="1" spc="-250" dirty="0">
                <a:latin typeface="Trebuchet MS"/>
                <a:cs typeface="Trebuchet MS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circuitos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5762220" y="6366753"/>
            <a:ext cx="137350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spc="45" dirty="0">
                <a:latin typeface="Arial"/>
                <a:cs typeface="Arial"/>
              </a:rPr>
              <a:t>Interruptor</a:t>
            </a:r>
            <a:r>
              <a:rPr sz="800" b="1" spc="-3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25" dirty="0">
                <a:latin typeface="Arial"/>
                <a:cs typeface="Arial"/>
              </a:rPr>
              <a:t>proximidad </a:t>
            </a:r>
            <a:r>
              <a:rPr sz="800" b="1" spc="-2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fotoeléctrico</a:t>
            </a:r>
            <a:endParaRPr sz="800">
              <a:latin typeface="Arial"/>
              <a:cs typeface="Arial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7957847" y="6366067"/>
            <a:ext cx="4100829" cy="397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18300"/>
              </a:lnSpc>
              <a:spcBef>
                <a:spcPts val="105"/>
              </a:spcBef>
            </a:pPr>
            <a:r>
              <a:rPr sz="1000" spc="35" dirty="0">
                <a:latin typeface="Microsoft Sans Serif"/>
                <a:cs typeface="Microsoft Sans Serif"/>
              </a:rPr>
              <a:t>Un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tipo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interruptor</a:t>
            </a:r>
            <a:r>
              <a:rPr sz="105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5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detección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utiliza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luz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para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detectar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presencia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un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objeto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sin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50" dirty="0">
                <a:latin typeface="Microsoft Sans Serif"/>
                <a:cs typeface="Microsoft Sans Serif"/>
              </a:rPr>
              <a:t>entrar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en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contacto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físico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con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objeto.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10574250" y="7125756"/>
            <a:ext cx="30162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Objetivo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8123149" y="7386106"/>
            <a:ext cx="7353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latin typeface="Microsoft Sans Serif"/>
                <a:cs typeface="Microsoft Sans Serif"/>
              </a:rPr>
              <a:t>Escaneo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a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través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haz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0726650" y="7709957"/>
            <a:ext cx="30162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Objetivo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7958049" y="7989357"/>
            <a:ext cx="86233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latin typeface="Microsoft Sans Serif"/>
                <a:cs typeface="Microsoft Sans Serif"/>
              </a:rPr>
              <a:t>Escaneo </a:t>
            </a:r>
            <a:r>
              <a:rPr sz="550" spc="25" dirty="0">
                <a:latin typeface="Microsoft Sans Serif"/>
                <a:cs typeface="Microsoft Sans Serif"/>
              </a:rPr>
              <a:t>retrorreflectante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10345650" y="8370357"/>
            <a:ext cx="30162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Objetivo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8821649" y="8732309"/>
            <a:ext cx="5626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Escaneo </a:t>
            </a:r>
            <a:r>
              <a:rPr sz="600" spc="20" dirty="0">
                <a:latin typeface="Microsoft Sans Serif"/>
                <a:cs typeface="Microsoft Sans Serif"/>
              </a:rPr>
              <a:t>difuso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7977337" y="1733476"/>
            <a:ext cx="76944" cy="443230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500" spc="15" dirty="0">
                <a:latin typeface="Microsoft Sans Serif"/>
                <a:cs typeface="Microsoft Sans Serif"/>
              </a:rPr>
              <a:t>Hora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25" dirty="0">
                <a:latin typeface="Microsoft Sans Serif"/>
                <a:cs typeface="Microsoft Sans Serif"/>
              </a:rPr>
              <a:t> </a:t>
            </a:r>
            <a:r>
              <a:rPr sz="500" spc="10" dirty="0">
                <a:latin typeface="Microsoft Sans Serif"/>
                <a:cs typeface="Microsoft Sans Serif"/>
              </a:rPr>
              <a:t>viajar</a:t>
            </a:r>
            <a:endParaRPr sz="5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4679" y="1670320"/>
            <a:ext cx="766998" cy="85052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058059" y="1670320"/>
            <a:ext cx="761568" cy="850521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997128" y="1082843"/>
            <a:ext cx="146674" cy="332861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368740" y="1051092"/>
            <a:ext cx="146659" cy="352446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7973569" y="5081955"/>
            <a:ext cx="923290" cy="1086485"/>
            <a:chOff x="2918969" y="5081954"/>
            <a:chExt cx="923290" cy="1086485"/>
          </a:xfrm>
        </p:grpSpPr>
        <p:sp>
          <p:nvSpPr>
            <p:cNvPr id="7" name="object 7"/>
            <p:cNvSpPr/>
            <p:nvPr/>
          </p:nvSpPr>
          <p:spPr>
            <a:xfrm>
              <a:off x="2921255" y="5084240"/>
              <a:ext cx="918210" cy="1082040"/>
            </a:xfrm>
            <a:custGeom>
              <a:avLst/>
              <a:gdLst/>
              <a:ahLst/>
              <a:cxnLst/>
              <a:rect l="l" t="t" r="r" b="b"/>
              <a:pathLst>
                <a:path w="918210" h="1082039">
                  <a:moveTo>
                    <a:pt x="232016" y="0"/>
                  </a:moveTo>
                  <a:lnTo>
                    <a:pt x="0" y="337045"/>
                  </a:lnTo>
                  <a:lnTo>
                    <a:pt x="134302" y="312254"/>
                  </a:lnTo>
                  <a:lnTo>
                    <a:pt x="144507" y="360233"/>
                  </a:lnTo>
                  <a:lnTo>
                    <a:pt x="157002" y="407322"/>
                  </a:lnTo>
                  <a:lnTo>
                    <a:pt x="171725" y="453460"/>
                  </a:lnTo>
                  <a:lnTo>
                    <a:pt x="188615" y="498585"/>
                  </a:lnTo>
                  <a:lnTo>
                    <a:pt x="207610" y="542635"/>
                  </a:lnTo>
                  <a:lnTo>
                    <a:pt x="228649" y="585550"/>
                  </a:lnTo>
                  <a:lnTo>
                    <a:pt x="251670" y="627268"/>
                  </a:lnTo>
                  <a:lnTo>
                    <a:pt x="276612" y="667728"/>
                  </a:lnTo>
                  <a:lnTo>
                    <a:pt x="303413" y="706869"/>
                  </a:lnTo>
                  <a:lnTo>
                    <a:pt x="332011" y="744628"/>
                  </a:lnTo>
                  <a:lnTo>
                    <a:pt x="362345" y="780945"/>
                  </a:lnTo>
                  <a:lnTo>
                    <a:pt x="394353" y="815759"/>
                  </a:lnTo>
                  <a:lnTo>
                    <a:pt x="427975" y="849007"/>
                  </a:lnTo>
                  <a:lnTo>
                    <a:pt x="463147" y="880629"/>
                  </a:lnTo>
                  <a:lnTo>
                    <a:pt x="499810" y="910563"/>
                  </a:lnTo>
                  <a:lnTo>
                    <a:pt x="537900" y="938748"/>
                  </a:lnTo>
                  <a:lnTo>
                    <a:pt x="577358" y="965123"/>
                  </a:lnTo>
                  <a:lnTo>
                    <a:pt x="618120" y="989625"/>
                  </a:lnTo>
                  <a:lnTo>
                    <a:pt x="660126" y="1012195"/>
                  </a:lnTo>
                  <a:lnTo>
                    <a:pt x="703314" y="1032769"/>
                  </a:lnTo>
                  <a:lnTo>
                    <a:pt x="747623" y="1051288"/>
                  </a:lnTo>
                  <a:lnTo>
                    <a:pt x="792990" y="1067690"/>
                  </a:lnTo>
                  <a:lnTo>
                    <a:pt x="839355" y="1081913"/>
                  </a:lnTo>
                  <a:lnTo>
                    <a:pt x="918121" y="801052"/>
                  </a:lnTo>
                  <a:lnTo>
                    <a:pt x="871405" y="786174"/>
                  </a:lnTo>
                  <a:lnTo>
                    <a:pt x="826179" y="768165"/>
                  </a:lnTo>
                  <a:lnTo>
                    <a:pt x="782571" y="747156"/>
                  </a:lnTo>
                  <a:lnTo>
                    <a:pt x="740709" y="723273"/>
                  </a:lnTo>
                  <a:lnTo>
                    <a:pt x="700722" y="696646"/>
                  </a:lnTo>
                  <a:lnTo>
                    <a:pt x="662738" y="667402"/>
                  </a:lnTo>
                  <a:lnTo>
                    <a:pt x="626885" y="635670"/>
                  </a:lnTo>
                  <a:lnTo>
                    <a:pt x="593291" y="601578"/>
                  </a:lnTo>
                  <a:lnTo>
                    <a:pt x="562085" y="565255"/>
                  </a:lnTo>
                  <a:lnTo>
                    <a:pt x="533395" y="526829"/>
                  </a:lnTo>
                  <a:lnTo>
                    <a:pt x="507349" y="486428"/>
                  </a:lnTo>
                  <a:lnTo>
                    <a:pt x="484075" y="444181"/>
                  </a:lnTo>
                  <a:lnTo>
                    <a:pt x="463702" y="400215"/>
                  </a:lnTo>
                  <a:lnTo>
                    <a:pt x="446359" y="354661"/>
                  </a:lnTo>
                  <a:lnTo>
                    <a:pt x="432172" y="307644"/>
                  </a:lnTo>
                  <a:lnTo>
                    <a:pt x="421271" y="259295"/>
                  </a:lnTo>
                  <a:lnTo>
                    <a:pt x="569061" y="232016"/>
                  </a:lnTo>
                  <a:lnTo>
                    <a:pt x="232016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21255" y="5084240"/>
              <a:ext cx="918210" cy="1082040"/>
            </a:xfrm>
            <a:custGeom>
              <a:avLst/>
              <a:gdLst/>
              <a:ahLst/>
              <a:cxnLst/>
              <a:rect l="l" t="t" r="r" b="b"/>
              <a:pathLst>
                <a:path w="918210" h="1082039">
                  <a:moveTo>
                    <a:pt x="421271" y="259295"/>
                  </a:moveTo>
                  <a:lnTo>
                    <a:pt x="569061" y="232016"/>
                  </a:lnTo>
                  <a:lnTo>
                    <a:pt x="232016" y="0"/>
                  </a:lnTo>
                  <a:lnTo>
                    <a:pt x="0" y="337045"/>
                  </a:lnTo>
                  <a:lnTo>
                    <a:pt x="134302" y="312254"/>
                  </a:lnTo>
                  <a:lnTo>
                    <a:pt x="144507" y="360233"/>
                  </a:lnTo>
                  <a:lnTo>
                    <a:pt x="157002" y="407322"/>
                  </a:lnTo>
                  <a:lnTo>
                    <a:pt x="171725" y="453460"/>
                  </a:lnTo>
                  <a:lnTo>
                    <a:pt x="188615" y="498585"/>
                  </a:lnTo>
                  <a:lnTo>
                    <a:pt x="207610" y="542635"/>
                  </a:lnTo>
                  <a:lnTo>
                    <a:pt x="228649" y="585550"/>
                  </a:lnTo>
                  <a:lnTo>
                    <a:pt x="251670" y="627268"/>
                  </a:lnTo>
                  <a:lnTo>
                    <a:pt x="276612" y="667728"/>
                  </a:lnTo>
                  <a:lnTo>
                    <a:pt x="303413" y="706869"/>
                  </a:lnTo>
                  <a:lnTo>
                    <a:pt x="332011" y="744628"/>
                  </a:lnTo>
                  <a:lnTo>
                    <a:pt x="362345" y="780945"/>
                  </a:lnTo>
                  <a:lnTo>
                    <a:pt x="394353" y="815759"/>
                  </a:lnTo>
                  <a:lnTo>
                    <a:pt x="427975" y="849007"/>
                  </a:lnTo>
                  <a:lnTo>
                    <a:pt x="463147" y="880629"/>
                  </a:lnTo>
                  <a:lnTo>
                    <a:pt x="499810" y="910563"/>
                  </a:lnTo>
                  <a:lnTo>
                    <a:pt x="537900" y="938748"/>
                  </a:lnTo>
                  <a:lnTo>
                    <a:pt x="577358" y="965123"/>
                  </a:lnTo>
                  <a:lnTo>
                    <a:pt x="618120" y="989625"/>
                  </a:lnTo>
                  <a:lnTo>
                    <a:pt x="660126" y="1012195"/>
                  </a:lnTo>
                  <a:lnTo>
                    <a:pt x="703314" y="1032769"/>
                  </a:lnTo>
                  <a:lnTo>
                    <a:pt x="747623" y="1051288"/>
                  </a:lnTo>
                  <a:lnTo>
                    <a:pt x="792990" y="1067690"/>
                  </a:lnTo>
                  <a:lnTo>
                    <a:pt x="839355" y="1081913"/>
                  </a:lnTo>
                  <a:lnTo>
                    <a:pt x="918121" y="801052"/>
                  </a:lnTo>
                  <a:lnTo>
                    <a:pt x="871405" y="786174"/>
                  </a:lnTo>
                  <a:lnTo>
                    <a:pt x="826179" y="768165"/>
                  </a:lnTo>
                  <a:lnTo>
                    <a:pt x="782571" y="747156"/>
                  </a:lnTo>
                  <a:lnTo>
                    <a:pt x="740709" y="723273"/>
                  </a:lnTo>
                  <a:lnTo>
                    <a:pt x="700722" y="696646"/>
                  </a:lnTo>
                  <a:lnTo>
                    <a:pt x="662738" y="667402"/>
                  </a:lnTo>
                  <a:lnTo>
                    <a:pt x="626885" y="635670"/>
                  </a:lnTo>
                  <a:lnTo>
                    <a:pt x="593291" y="601578"/>
                  </a:lnTo>
                  <a:lnTo>
                    <a:pt x="562085" y="565255"/>
                  </a:lnTo>
                  <a:lnTo>
                    <a:pt x="533395" y="526829"/>
                  </a:lnTo>
                  <a:lnTo>
                    <a:pt x="507349" y="486428"/>
                  </a:lnTo>
                  <a:lnTo>
                    <a:pt x="484075" y="444181"/>
                  </a:lnTo>
                  <a:lnTo>
                    <a:pt x="463702" y="400215"/>
                  </a:lnTo>
                  <a:lnTo>
                    <a:pt x="446359" y="354661"/>
                  </a:lnTo>
                  <a:lnTo>
                    <a:pt x="432172" y="307644"/>
                  </a:lnTo>
                  <a:lnTo>
                    <a:pt x="421271" y="2592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8950390" y="5399831"/>
            <a:ext cx="1087120" cy="916305"/>
            <a:chOff x="3895790" y="5399830"/>
            <a:chExt cx="1087120" cy="916305"/>
          </a:xfrm>
        </p:grpSpPr>
        <p:sp>
          <p:nvSpPr>
            <p:cNvPr id="10" name="object 10"/>
            <p:cNvSpPr/>
            <p:nvPr/>
          </p:nvSpPr>
          <p:spPr>
            <a:xfrm>
              <a:off x="3898076" y="5402116"/>
              <a:ext cx="1082040" cy="911860"/>
            </a:xfrm>
            <a:custGeom>
              <a:avLst/>
              <a:gdLst/>
              <a:ahLst/>
              <a:cxnLst/>
              <a:rect l="l" t="t" r="r" b="b"/>
              <a:pathLst>
                <a:path w="1082039" h="911860">
                  <a:moveTo>
                    <a:pt x="232028" y="349072"/>
                  </a:moveTo>
                  <a:lnTo>
                    <a:pt x="0" y="686117"/>
                  </a:lnTo>
                  <a:lnTo>
                    <a:pt x="327608" y="911637"/>
                  </a:lnTo>
                  <a:lnTo>
                    <a:pt x="335846" y="911637"/>
                  </a:lnTo>
                  <a:lnTo>
                    <a:pt x="312242" y="783717"/>
                  </a:lnTo>
                  <a:lnTo>
                    <a:pt x="360223" y="773515"/>
                  </a:lnTo>
                  <a:lnTo>
                    <a:pt x="407315" y="761025"/>
                  </a:lnTo>
                  <a:lnTo>
                    <a:pt x="453456" y="746307"/>
                  </a:lnTo>
                  <a:lnTo>
                    <a:pt x="498584" y="729424"/>
                  </a:lnTo>
                  <a:lnTo>
                    <a:pt x="542640" y="710435"/>
                  </a:lnTo>
                  <a:lnTo>
                    <a:pt x="585560" y="689404"/>
                  </a:lnTo>
                  <a:lnTo>
                    <a:pt x="627283" y="666391"/>
                  </a:lnTo>
                  <a:lnTo>
                    <a:pt x="667749" y="641457"/>
                  </a:lnTo>
                  <a:lnTo>
                    <a:pt x="706895" y="614665"/>
                  </a:lnTo>
                  <a:lnTo>
                    <a:pt x="744660" y="586076"/>
                  </a:lnTo>
                  <a:lnTo>
                    <a:pt x="780982" y="555750"/>
                  </a:lnTo>
                  <a:lnTo>
                    <a:pt x="815801" y="523751"/>
                  </a:lnTo>
                  <a:lnTo>
                    <a:pt x="842440" y="496824"/>
                  </a:lnTo>
                  <a:lnTo>
                    <a:pt x="259283" y="496824"/>
                  </a:lnTo>
                  <a:lnTo>
                    <a:pt x="232028" y="349072"/>
                  </a:lnTo>
                  <a:close/>
                </a:path>
                <a:path w="1082039" h="911860">
                  <a:moveTo>
                    <a:pt x="800963" y="0"/>
                  </a:moveTo>
                  <a:lnTo>
                    <a:pt x="786088" y="46713"/>
                  </a:lnTo>
                  <a:lnTo>
                    <a:pt x="768083" y="91937"/>
                  </a:lnTo>
                  <a:lnTo>
                    <a:pt x="747079" y="135543"/>
                  </a:lnTo>
                  <a:lnTo>
                    <a:pt x="723201" y="177403"/>
                  </a:lnTo>
                  <a:lnTo>
                    <a:pt x="696580" y="217389"/>
                  </a:lnTo>
                  <a:lnTo>
                    <a:pt x="667342" y="255372"/>
                  </a:lnTo>
                  <a:lnTo>
                    <a:pt x="635617" y="291224"/>
                  </a:lnTo>
                  <a:lnTo>
                    <a:pt x="601532" y="324816"/>
                  </a:lnTo>
                  <a:lnTo>
                    <a:pt x="565215" y="356021"/>
                  </a:lnTo>
                  <a:lnTo>
                    <a:pt x="526795" y="384710"/>
                  </a:lnTo>
                  <a:lnTo>
                    <a:pt x="486400" y="410755"/>
                  </a:lnTo>
                  <a:lnTo>
                    <a:pt x="444158" y="434027"/>
                  </a:lnTo>
                  <a:lnTo>
                    <a:pt x="400197" y="454398"/>
                  </a:lnTo>
                  <a:lnTo>
                    <a:pt x="354645" y="471740"/>
                  </a:lnTo>
                  <a:lnTo>
                    <a:pt x="307631" y="485925"/>
                  </a:lnTo>
                  <a:lnTo>
                    <a:pt x="259283" y="496824"/>
                  </a:lnTo>
                  <a:lnTo>
                    <a:pt x="842440" y="496824"/>
                  </a:lnTo>
                  <a:lnTo>
                    <a:pt x="880681" y="454973"/>
                  </a:lnTo>
                  <a:lnTo>
                    <a:pt x="910620" y="418319"/>
                  </a:lnTo>
                  <a:lnTo>
                    <a:pt x="938808" y="380236"/>
                  </a:lnTo>
                  <a:lnTo>
                    <a:pt x="965186" y="340786"/>
                  </a:lnTo>
                  <a:lnTo>
                    <a:pt x="989691" y="300030"/>
                  </a:lnTo>
                  <a:lnTo>
                    <a:pt x="1012262" y="258030"/>
                  </a:lnTo>
                  <a:lnTo>
                    <a:pt x="1032837" y="214847"/>
                  </a:lnTo>
                  <a:lnTo>
                    <a:pt x="1051356" y="170543"/>
                  </a:lnTo>
                  <a:lnTo>
                    <a:pt x="1067756" y="125178"/>
                  </a:lnTo>
                  <a:lnTo>
                    <a:pt x="1081976" y="78816"/>
                  </a:lnTo>
                  <a:lnTo>
                    <a:pt x="800963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898076" y="5402116"/>
              <a:ext cx="1082040" cy="911860"/>
            </a:xfrm>
            <a:custGeom>
              <a:avLst/>
              <a:gdLst/>
              <a:ahLst/>
              <a:cxnLst/>
              <a:rect l="l" t="t" r="r" b="b"/>
              <a:pathLst>
                <a:path w="1082039" h="911860">
                  <a:moveTo>
                    <a:pt x="1081976" y="78816"/>
                  </a:moveTo>
                  <a:lnTo>
                    <a:pt x="800963" y="0"/>
                  </a:lnTo>
                  <a:lnTo>
                    <a:pt x="786088" y="46713"/>
                  </a:lnTo>
                  <a:lnTo>
                    <a:pt x="768083" y="91937"/>
                  </a:lnTo>
                  <a:lnTo>
                    <a:pt x="747079" y="135543"/>
                  </a:lnTo>
                  <a:lnTo>
                    <a:pt x="723201" y="177403"/>
                  </a:lnTo>
                  <a:lnTo>
                    <a:pt x="696580" y="217389"/>
                  </a:lnTo>
                  <a:lnTo>
                    <a:pt x="667342" y="255372"/>
                  </a:lnTo>
                  <a:lnTo>
                    <a:pt x="635617" y="291224"/>
                  </a:lnTo>
                  <a:lnTo>
                    <a:pt x="601532" y="324816"/>
                  </a:lnTo>
                  <a:lnTo>
                    <a:pt x="565215" y="356021"/>
                  </a:lnTo>
                  <a:lnTo>
                    <a:pt x="526795" y="384710"/>
                  </a:lnTo>
                  <a:lnTo>
                    <a:pt x="486400" y="410755"/>
                  </a:lnTo>
                  <a:lnTo>
                    <a:pt x="444158" y="434027"/>
                  </a:lnTo>
                  <a:lnTo>
                    <a:pt x="400197" y="454398"/>
                  </a:lnTo>
                  <a:lnTo>
                    <a:pt x="354645" y="471740"/>
                  </a:lnTo>
                  <a:lnTo>
                    <a:pt x="307631" y="485925"/>
                  </a:lnTo>
                  <a:lnTo>
                    <a:pt x="259283" y="496824"/>
                  </a:lnTo>
                  <a:lnTo>
                    <a:pt x="232028" y="349072"/>
                  </a:lnTo>
                  <a:lnTo>
                    <a:pt x="0" y="686117"/>
                  </a:lnTo>
                  <a:lnTo>
                    <a:pt x="327608" y="911637"/>
                  </a:lnTo>
                </a:path>
                <a:path w="1082039" h="911860">
                  <a:moveTo>
                    <a:pt x="335846" y="911637"/>
                  </a:moveTo>
                  <a:lnTo>
                    <a:pt x="312242" y="783717"/>
                  </a:lnTo>
                  <a:lnTo>
                    <a:pt x="360223" y="773515"/>
                  </a:lnTo>
                  <a:lnTo>
                    <a:pt x="407315" y="761025"/>
                  </a:lnTo>
                  <a:lnTo>
                    <a:pt x="453456" y="746307"/>
                  </a:lnTo>
                  <a:lnTo>
                    <a:pt x="498584" y="729424"/>
                  </a:lnTo>
                  <a:lnTo>
                    <a:pt x="542640" y="710435"/>
                  </a:lnTo>
                  <a:lnTo>
                    <a:pt x="585560" y="689404"/>
                  </a:lnTo>
                  <a:lnTo>
                    <a:pt x="627283" y="666391"/>
                  </a:lnTo>
                  <a:lnTo>
                    <a:pt x="667749" y="641457"/>
                  </a:lnTo>
                  <a:lnTo>
                    <a:pt x="706895" y="614665"/>
                  </a:lnTo>
                  <a:lnTo>
                    <a:pt x="744660" y="586076"/>
                  </a:lnTo>
                  <a:lnTo>
                    <a:pt x="780982" y="555750"/>
                  </a:lnTo>
                  <a:lnTo>
                    <a:pt x="815801" y="523751"/>
                  </a:lnTo>
                  <a:lnTo>
                    <a:pt x="849054" y="490138"/>
                  </a:lnTo>
                  <a:lnTo>
                    <a:pt x="880681" y="454973"/>
                  </a:lnTo>
                  <a:lnTo>
                    <a:pt x="910620" y="418319"/>
                  </a:lnTo>
                  <a:lnTo>
                    <a:pt x="938808" y="380236"/>
                  </a:lnTo>
                  <a:lnTo>
                    <a:pt x="965186" y="340786"/>
                  </a:lnTo>
                  <a:lnTo>
                    <a:pt x="989691" y="300030"/>
                  </a:lnTo>
                  <a:lnTo>
                    <a:pt x="1012262" y="258030"/>
                  </a:lnTo>
                  <a:lnTo>
                    <a:pt x="1032837" y="214847"/>
                  </a:lnTo>
                  <a:lnTo>
                    <a:pt x="1051356" y="170543"/>
                  </a:lnTo>
                  <a:lnTo>
                    <a:pt x="1067756" y="125178"/>
                  </a:lnTo>
                  <a:lnTo>
                    <a:pt x="1081976" y="788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9268284" y="4259201"/>
            <a:ext cx="923290" cy="1087120"/>
            <a:chOff x="4213684" y="4259201"/>
            <a:chExt cx="923290" cy="1087120"/>
          </a:xfrm>
        </p:grpSpPr>
        <p:sp>
          <p:nvSpPr>
            <p:cNvPr id="13" name="object 13"/>
            <p:cNvSpPr/>
            <p:nvPr/>
          </p:nvSpPr>
          <p:spPr>
            <a:xfrm>
              <a:off x="4215970" y="4261487"/>
              <a:ext cx="918210" cy="1082040"/>
            </a:xfrm>
            <a:custGeom>
              <a:avLst/>
              <a:gdLst/>
              <a:ahLst/>
              <a:cxnLst/>
              <a:rect l="l" t="t" r="r" b="b"/>
              <a:pathLst>
                <a:path w="918210" h="1082039">
                  <a:moveTo>
                    <a:pt x="78778" y="0"/>
                  </a:moveTo>
                  <a:lnTo>
                    <a:pt x="0" y="280962"/>
                  </a:lnTo>
                  <a:lnTo>
                    <a:pt x="46710" y="295837"/>
                  </a:lnTo>
                  <a:lnTo>
                    <a:pt x="91931" y="313842"/>
                  </a:lnTo>
                  <a:lnTo>
                    <a:pt x="135533" y="334848"/>
                  </a:lnTo>
                  <a:lnTo>
                    <a:pt x="177388" y="358727"/>
                  </a:lnTo>
                  <a:lnTo>
                    <a:pt x="217369" y="385350"/>
                  </a:lnTo>
                  <a:lnTo>
                    <a:pt x="255347" y="414590"/>
                  </a:lnTo>
                  <a:lnTo>
                    <a:pt x="291195" y="446317"/>
                  </a:lnTo>
                  <a:lnTo>
                    <a:pt x="324783" y="480404"/>
                  </a:lnTo>
                  <a:lnTo>
                    <a:pt x="355984" y="516722"/>
                  </a:lnTo>
                  <a:lnTo>
                    <a:pt x="384670" y="555144"/>
                  </a:lnTo>
                  <a:lnTo>
                    <a:pt x="410712" y="595540"/>
                  </a:lnTo>
                  <a:lnTo>
                    <a:pt x="433982" y="637783"/>
                  </a:lnTo>
                  <a:lnTo>
                    <a:pt x="454353" y="681744"/>
                  </a:lnTo>
                  <a:lnTo>
                    <a:pt x="471696" y="727295"/>
                  </a:lnTo>
                  <a:lnTo>
                    <a:pt x="485883" y="774308"/>
                  </a:lnTo>
                  <a:lnTo>
                    <a:pt x="496785" y="822655"/>
                  </a:lnTo>
                  <a:lnTo>
                    <a:pt x="349084" y="849909"/>
                  </a:lnTo>
                  <a:lnTo>
                    <a:pt x="686104" y="1081925"/>
                  </a:lnTo>
                  <a:lnTo>
                    <a:pt x="918121" y="744905"/>
                  </a:lnTo>
                  <a:lnTo>
                    <a:pt x="783780" y="769696"/>
                  </a:lnTo>
                  <a:lnTo>
                    <a:pt x="773575" y="721713"/>
                  </a:lnTo>
                  <a:lnTo>
                    <a:pt x="761081" y="674621"/>
                  </a:lnTo>
                  <a:lnTo>
                    <a:pt x="746359" y="628480"/>
                  </a:lnTo>
                  <a:lnTo>
                    <a:pt x="729471" y="583352"/>
                  </a:lnTo>
                  <a:lnTo>
                    <a:pt x="710478" y="539297"/>
                  </a:lnTo>
                  <a:lnTo>
                    <a:pt x="689441" y="496379"/>
                  </a:lnTo>
                  <a:lnTo>
                    <a:pt x="666423" y="454657"/>
                  </a:lnTo>
                  <a:lnTo>
                    <a:pt x="641484" y="414194"/>
                  </a:lnTo>
                  <a:lnTo>
                    <a:pt x="614687" y="375050"/>
                  </a:lnTo>
                  <a:lnTo>
                    <a:pt x="586092" y="337288"/>
                  </a:lnTo>
                  <a:lnTo>
                    <a:pt x="555761" y="300968"/>
                  </a:lnTo>
                  <a:lnTo>
                    <a:pt x="523756" y="266152"/>
                  </a:lnTo>
                  <a:lnTo>
                    <a:pt x="490138" y="232902"/>
                  </a:lnTo>
                  <a:lnTo>
                    <a:pt x="454968" y="201278"/>
                  </a:lnTo>
                  <a:lnTo>
                    <a:pt x="418309" y="171342"/>
                  </a:lnTo>
                  <a:lnTo>
                    <a:pt x="380221" y="143156"/>
                  </a:lnTo>
                  <a:lnTo>
                    <a:pt x="340767" y="116781"/>
                  </a:lnTo>
                  <a:lnTo>
                    <a:pt x="300007" y="92279"/>
                  </a:lnTo>
                  <a:lnTo>
                    <a:pt x="258003" y="69710"/>
                  </a:lnTo>
                  <a:lnTo>
                    <a:pt x="214816" y="49136"/>
                  </a:lnTo>
                  <a:lnTo>
                    <a:pt x="170509" y="30619"/>
                  </a:lnTo>
                  <a:lnTo>
                    <a:pt x="125142" y="14219"/>
                  </a:lnTo>
                  <a:lnTo>
                    <a:pt x="7877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15970" y="4261487"/>
              <a:ext cx="918210" cy="1082040"/>
            </a:xfrm>
            <a:custGeom>
              <a:avLst/>
              <a:gdLst/>
              <a:ahLst/>
              <a:cxnLst/>
              <a:rect l="l" t="t" r="r" b="b"/>
              <a:pathLst>
                <a:path w="918210" h="1082039">
                  <a:moveTo>
                    <a:pt x="783780" y="769696"/>
                  </a:moveTo>
                  <a:lnTo>
                    <a:pt x="773575" y="721713"/>
                  </a:lnTo>
                  <a:lnTo>
                    <a:pt x="761081" y="674621"/>
                  </a:lnTo>
                  <a:lnTo>
                    <a:pt x="746359" y="628480"/>
                  </a:lnTo>
                  <a:lnTo>
                    <a:pt x="729471" y="583352"/>
                  </a:lnTo>
                  <a:lnTo>
                    <a:pt x="710478" y="539297"/>
                  </a:lnTo>
                  <a:lnTo>
                    <a:pt x="689441" y="496379"/>
                  </a:lnTo>
                  <a:lnTo>
                    <a:pt x="666423" y="454657"/>
                  </a:lnTo>
                  <a:lnTo>
                    <a:pt x="641484" y="414194"/>
                  </a:lnTo>
                  <a:lnTo>
                    <a:pt x="614687" y="375050"/>
                  </a:lnTo>
                  <a:lnTo>
                    <a:pt x="586092" y="337288"/>
                  </a:lnTo>
                  <a:lnTo>
                    <a:pt x="555761" y="300968"/>
                  </a:lnTo>
                  <a:lnTo>
                    <a:pt x="523756" y="266152"/>
                  </a:lnTo>
                  <a:lnTo>
                    <a:pt x="490138" y="232902"/>
                  </a:lnTo>
                  <a:lnTo>
                    <a:pt x="454968" y="201278"/>
                  </a:lnTo>
                  <a:lnTo>
                    <a:pt x="418309" y="171342"/>
                  </a:lnTo>
                  <a:lnTo>
                    <a:pt x="380221" y="143156"/>
                  </a:lnTo>
                  <a:lnTo>
                    <a:pt x="340767" y="116781"/>
                  </a:lnTo>
                  <a:lnTo>
                    <a:pt x="300007" y="92279"/>
                  </a:lnTo>
                  <a:lnTo>
                    <a:pt x="258003" y="69710"/>
                  </a:lnTo>
                  <a:lnTo>
                    <a:pt x="214816" y="49136"/>
                  </a:lnTo>
                  <a:lnTo>
                    <a:pt x="170509" y="30619"/>
                  </a:lnTo>
                  <a:lnTo>
                    <a:pt x="125142" y="14219"/>
                  </a:lnTo>
                  <a:lnTo>
                    <a:pt x="78778" y="0"/>
                  </a:lnTo>
                  <a:lnTo>
                    <a:pt x="0" y="280962"/>
                  </a:lnTo>
                  <a:lnTo>
                    <a:pt x="46710" y="295837"/>
                  </a:lnTo>
                  <a:lnTo>
                    <a:pt x="91931" y="313842"/>
                  </a:lnTo>
                  <a:lnTo>
                    <a:pt x="135533" y="334848"/>
                  </a:lnTo>
                  <a:lnTo>
                    <a:pt x="177388" y="358727"/>
                  </a:lnTo>
                  <a:lnTo>
                    <a:pt x="217369" y="385350"/>
                  </a:lnTo>
                  <a:lnTo>
                    <a:pt x="255347" y="414590"/>
                  </a:lnTo>
                  <a:lnTo>
                    <a:pt x="291195" y="446317"/>
                  </a:lnTo>
                  <a:lnTo>
                    <a:pt x="324783" y="480404"/>
                  </a:lnTo>
                  <a:lnTo>
                    <a:pt x="355984" y="516722"/>
                  </a:lnTo>
                  <a:lnTo>
                    <a:pt x="384670" y="555144"/>
                  </a:lnTo>
                  <a:lnTo>
                    <a:pt x="410712" y="595540"/>
                  </a:lnTo>
                  <a:lnTo>
                    <a:pt x="433982" y="637783"/>
                  </a:lnTo>
                  <a:lnTo>
                    <a:pt x="454353" y="681744"/>
                  </a:lnTo>
                  <a:lnTo>
                    <a:pt x="471696" y="727295"/>
                  </a:lnTo>
                  <a:lnTo>
                    <a:pt x="485883" y="774308"/>
                  </a:lnTo>
                  <a:lnTo>
                    <a:pt x="496785" y="822655"/>
                  </a:lnTo>
                  <a:lnTo>
                    <a:pt x="349084" y="849909"/>
                  </a:lnTo>
                  <a:lnTo>
                    <a:pt x="686104" y="1081925"/>
                  </a:lnTo>
                  <a:lnTo>
                    <a:pt x="918121" y="744905"/>
                  </a:lnTo>
                  <a:lnTo>
                    <a:pt x="783780" y="7696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8127586" y="4105127"/>
            <a:ext cx="1087120" cy="923290"/>
            <a:chOff x="3072986" y="4105127"/>
            <a:chExt cx="1087120" cy="923290"/>
          </a:xfrm>
        </p:grpSpPr>
        <p:sp>
          <p:nvSpPr>
            <p:cNvPr id="16" name="object 16"/>
            <p:cNvSpPr/>
            <p:nvPr/>
          </p:nvSpPr>
          <p:spPr>
            <a:xfrm>
              <a:off x="3075272" y="4107413"/>
              <a:ext cx="1082040" cy="918210"/>
            </a:xfrm>
            <a:custGeom>
              <a:avLst/>
              <a:gdLst/>
              <a:ahLst/>
              <a:cxnLst/>
              <a:rect l="l" t="t" r="r" b="b"/>
              <a:pathLst>
                <a:path w="1082039" h="918210">
                  <a:moveTo>
                    <a:pt x="744956" y="0"/>
                  </a:moveTo>
                  <a:lnTo>
                    <a:pt x="769772" y="134429"/>
                  </a:lnTo>
                  <a:lnTo>
                    <a:pt x="721789" y="144633"/>
                  </a:lnTo>
                  <a:lnTo>
                    <a:pt x="674696" y="157126"/>
                  </a:lnTo>
                  <a:lnTo>
                    <a:pt x="628553" y="171845"/>
                  </a:lnTo>
                  <a:lnTo>
                    <a:pt x="583423" y="188730"/>
                  </a:lnTo>
                  <a:lnTo>
                    <a:pt x="539366" y="207719"/>
                  </a:lnTo>
                  <a:lnTo>
                    <a:pt x="496444" y="228750"/>
                  </a:lnTo>
                  <a:lnTo>
                    <a:pt x="454719" y="251763"/>
                  </a:lnTo>
                  <a:lnTo>
                    <a:pt x="414252" y="276696"/>
                  </a:lnTo>
                  <a:lnTo>
                    <a:pt x="375104" y="303487"/>
                  </a:lnTo>
                  <a:lnTo>
                    <a:pt x="337337" y="332075"/>
                  </a:lnTo>
                  <a:lnTo>
                    <a:pt x="301013" y="362399"/>
                  </a:lnTo>
                  <a:lnTo>
                    <a:pt x="266193" y="394397"/>
                  </a:lnTo>
                  <a:lnTo>
                    <a:pt x="232938" y="428008"/>
                  </a:lnTo>
                  <a:lnTo>
                    <a:pt x="201309" y="463171"/>
                  </a:lnTo>
                  <a:lnTo>
                    <a:pt x="171369" y="499823"/>
                  </a:lnTo>
                  <a:lnTo>
                    <a:pt x="143179" y="537904"/>
                  </a:lnTo>
                  <a:lnTo>
                    <a:pt x="116799" y="577353"/>
                  </a:lnTo>
                  <a:lnTo>
                    <a:pt x="92293" y="618107"/>
                  </a:lnTo>
                  <a:lnTo>
                    <a:pt x="69720" y="660106"/>
                  </a:lnTo>
                  <a:lnTo>
                    <a:pt x="49143" y="703288"/>
                  </a:lnTo>
                  <a:lnTo>
                    <a:pt x="30623" y="747591"/>
                  </a:lnTo>
                  <a:lnTo>
                    <a:pt x="14221" y="792955"/>
                  </a:lnTo>
                  <a:lnTo>
                    <a:pt x="0" y="839317"/>
                  </a:lnTo>
                  <a:lnTo>
                    <a:pt x="280923" y="918121"/>
                  </a:lnTo>
                  <a:lnTo>
                    <a:pt x="295802" y="871403"/>
                  </a:lnTo>
                  <a:lnTo>
                    <a:pt x="313810" y="826175"/>
                  </a:lnTo>
                  <a:lnTo>
                    <a:pt x="334820" y="782565"/>
                  </a:lnTo>
                  <a:lnTo>
                    <a:pt x="358703" y="740702"/>
                  </a:lnTo>
                  <a:lnTo>
                    <a:pt x="385331" y="700714"/>
                  </a:lnTo>
                  <a:lnTo>
                    <a:pt x="414575" y="662728"/>
                  </a:lnTo>
                  <a:lnTo>
                    <a:pt x="446308" y="626874"/>
                  </a:lnTo>
                  <a:lnTo>
                    <a:pt x="480401" y="593280"/>
                  </a:lnTo>
                  <a:lnTo>
                    <a:pt x="516725" y="562073"/>
                  </a:lnTo>
                  <a:lnTo>
                    <a:pt x="555153" y="533383"/>
                  </a:lnTo>
                  <a:lnTo>
                    <a:pt x="595556" y="507337"/>
                  </a:lnTo>
                  <a:lnTo>
                    <a:pt x="637806" y="484063"/>
                  </a:lnTo>
                  <a:lnTo>
                    <a:pt x="681774" y="463690"/>
                  </a:lnTo>
                  <a:lnTo>
                    <a:pt x="727332" y="446346"/>
                  </a:lnTo>
                  <a:lnTo>
                    <a:pt x="774352" y="432159"/>
                  </a:lnTo>
                  <a:lnTo>
                    <a:pt x="822706" y="421258"/>
                  </a:lnTo>
                  <a:lnTo>
                    <a:pt x="849972" y="569048"/>
                  </a:lnTo>
                  <a:lnTo>
                    <a:pt x="1081989" y="232028"/>
                  </a:lnTo>
                  <a:lnTo>
                    <a:pt x="744956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075272" y="4107413"/>
              <a:ext cx="1082040" cy="918210"/>
            </a:xfrm>
            <a:custGeom>
              <a:avLst/>
              <a:gdLst/>
              <a:ahLst/>
              <a:cxnLst/>
              <a:rect l="l" t="t" r="r" b="b"/>
              <a:pathLst>
                <a:path w="1082039" h="918210">
                  <a:moveTo>
                    <a:pt x="1081989" y="232028"/>
                  </a:moveTo>
                  <a:lnTo>
                    <a:pt x="744956" y="0"/>
                  </a:lnTo>
                  <a:lnTo>
                    <a:pt x="769772" y="134429"/>
                  </a:lnTo>
                  <a:lnTo>
                    <a:pt x="721789" y="144633"/>
                  </a:lnTo>
                  <a:lnTo>
                    <a:pt x="674696" y="157126"/>
                  </a:lnTo>
                  <a:lnTo>
                    <a:pt x="628553" y="171845"/>
                  </a:lnTo>
                  <a:lnTo>
                    <a:pt x="583423" y="188730"/>
                  </a:lnTo>
                  <a:lnTo>
                    <a:pt x="539366" y="207719"/>
                  </a:lnTo>
                  <a:lnTo>
                    <a:pt x="496444" y="228750"/>
                  </a:lnTo>
                  <a:lnTo>
                    <a:pt x="454719" y="251763"/>
                  </a:lnTo>
                  <a:lnTo>
                    <a:pt x="414252" y="276696"/>
                  </a:lnTo>
                  <a:lnTo>
                    <a:pt x="375104" y="303487"/>
                  </a:lnTo>
                  <a:lnTo>
                    <a:pt x="337337" y="332075"/>
                  </a:lnTo>
                  <a:lnTo>
                    <a:pt x="301013" y="362399"/>
                  </a:lnTo>
                  <a:lnTo>
                    <a:pt x="266193" y="394397"/>
                  </a:lnTo>
                  <a:lnTo>
                    <a:pt x="232938" y="428008"/>
                  </a:lnTo>
                  <a:lnTo>
                    <a:pt x="201309" y="463171"/>
                  </a:lnTo>
                  <a:lnTo>
                    <a:pt x="171369" y="499823"/>
                  </a:lnTo>
                  <a:lnTo>
                    <a:pt x="143179" y="537904"/>
                  </a:lnTo>
                  <a:lnTo>
                    <a:pt x="116799" y="577353"/>
                  </a:lnTo>
                  <a:lnTo>
                    <a:pt x="92293" y="618107"/>
                  </a:lnTo>
                  <a:lnTo>
                    <a:pt x="69720" y="660106"/>
                  </a:lnTo>
                  <a:lnTo>
                    <a:pt x="49143" y="703288"/>
                  </a:lnTo>
                  <a:lnTo>
                    <a:pt x="30623" y="747591"/>
                  </a:lnTo>
                  <a:lnTo>
                    <a:pt x="14221" y="792955"/>
                  </a:lnTo>
                  <a:lnTo>
                    <a:pt x="0" y="839317"/>
                  </a:lnTo>
                  <a:lnTo>
                    <a:pt x="280923" y="918121"/>
                  </a:lnTo>
                  <a:lnTo>
                    <a:pt x="295802" y="871403"/>
                  </a:lnTo>
                  <a:lnTo>
                    <a:pt x="313810" y="826175"/>
                  </a:lnTo>
                  <a:lnTo>
                    <a:pt x="334820" y="782565"/>
                  </a:lnTo>
                  <a:lnTo>
                    <a:pt x="358703" y="740702"/>
                  </a:lnTo>
                  <a:lnTo>
                    <a:pt x="385331" y="700714"/>
                  </a:lnTo>
                  <a:lnTo>
                    <a:pt x="414575" y="662728"/>
                  </a:lnTo>
                  <a:lnTo>
                    <a:pt x="446308" y="626874"/>
                  </a:lnTo>
                  <a:lnTo>
                    <a:pt x="480401" y="593280"/>
                  </a:lnTo>
                  <a:lnTo>
                    <a:pt x="516725" y="562073"/>
                  </a:lnTo>
                  <a:lnTo>
                    <a:pt x="555153" y="533383"/>
                  </a:lnTo>
                  <a:lnTo>
                    <a:pt x="595556" y="507337"/>
                  </a:lnTo>
                  <a:lnTo>
                    <a:pt x="637806" y="484063"/>
                  </a:lnTo>
                  <a:lnTo>
                    <a:pt x="681774" y="463690"/>
                  </a:lnTo>
                  <a:lnTo>
                    <a:pt x="727332" y="446346"/>
                  </a:lnTo>
                  <a:lnTo>
                    <a:pt x="774352" y="432159"/>
                  </a:lnTo>
                  <a:lnTo>
                    <a:pt x="822706" y="421258"/>
                  </a:lnTo>
                  <a:lnTo>
                    <a:pt x="849972" y="569048"/>
                  </a:lnTo>
                  <a:lnTo>
                    <a:pt x="1081989" y="2320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7970840" y="7075783"/>
            <a:ext cx="2438400" cy="1520825"/>
            <a:chOff x="2916240" y="7075782"/>
            <a:chExt cx="2438400" cy="1520825"/>
          </a:xfrm>
        </p:grpSpPr>
        <p:sp>
          <p:nvSpPr>
            <p:cNvPr id="19" name="object 19"/>
            <p:cNvSpPr/>
            <p:nvPr/>
          </p:nvSpPr>
          <p:spPr>
            <a:xfrm>
              <a:off x="2918524" y="7215559"/>
              <a:ext cx="2372360" cy="1309370"/>
            </a:xfrm>
            <a:custGeom>
              <a:avLst/>
              <a:gdLst/>
              <a:ahLst/>
              <a:cxnLst/>
              <a:rect l="l" t="t" r="r" b="b"/>
              <a:pathLst>
                <a:path w="2372360" h="1309370">
                  <a:moveTo>
                    <a:pt x="0" y="0"/>
                  </a:moveTo>
                  <a:lnTo>
                    <a:pt x="0" y="1309128"/>
                  </a:lnTo>
                  <a:lnTo>
                    <a:pt x="2372360" y="854964"/>
                  </a:lnTo>
                  <a:lnTo>
                    <a:pt x="2372360" y="604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919234" y="7075782"/>
              <a:ext cx="2435860" cy="745490"/>
            </a:xfrm>
            <a:custGeom>
              <a:avLst/>
              <a:gdLst/>
              <a:ahLst/>
              <a:cxnLst/>
              <a:rect l="l" t="t" r="r" b="b"/>
              <a:pathLst>
                <a:path w="2435860" h="745490">
                  <a:moveTo>
                    <a:pt x="307975" y="0"/>
                  </a:moveTo>
                  <a:lnTo>
                    <a:pt x="0" y="139954"/>
                  </a:lnTo>
                  <a:lnTo>
                    <a:pt x="2376081" y="745210"/>
                  </a:lnTo>
                  <a:lnTo>
                    <a:pt x="2435364" y="740625"/>
                  </a:lnTo>
                  <a:lnTo>
                    <a:pt x="2392540" y="702860"/>
                  </a:lnTo>
                  <a:lnTo>
                    <a:pt x="2352393" y="685110"/>
                  </a:lnTo>
                  <a:lnTo>
                    <a:pt x="2302814" y="672363"/>
                  </a:lnTo>
                  <a:lnTo>
                    <a:pt x="2255240" y="660452"/>
                  </a:lnTo>
                  <a:lnTo>
                    <a:pt x="2202611" y="641990"/>
                  </a:lnTo>
                  <a:lnTo>
                    <a:pt x="2151569" y="620802"/>
                  </a:lnTo>
                  <a:lnTo>
                    <a:pt x="2108757" y="600712"/>
                  </a:lnTo>
                  <a:lnTo>
                    <a:pt x="2080818" y="585546"/>
                  </a:lnTo>
                  <a:lnTo>
                    <a:pt x="2056492" y="575271"/>
                  </a:lnTo>
                  <a:lnTo>
                    <a:pt x="2014038" y="561664"/>
                  </a:lnTo>
                  <a:lnTo>
                    <a:pt x="1960054" y="546057"/>
                  </a:lnTo>
                  <a:lnTo>
                    <a:pt x="1843887" y="514178"/>
                  </a:lnTo>
                  <a:lnTo>
                    <a:pt x="1794902" y="500570"/>
                  </a:lnTo>
                  <a:lnTo>
                    <a:pt x="1760778" y="490296"/>
                  </a:lnTo>
                  <a:lnTo>
                    <a:pt x="1723562" y="473562"/>
                  </a:lnTo>
                  <a:lnTo>
                    <a:pt x="1681591" y="448782"/>
                  </a:lnTo>
                  <a:lnTo>
                    <a:pt x="1636511" y="419795"/>
                  </a:lnTo>
                  <a:lnTo>
                    <a:pt x="1589968" y="390443"/>
                  </a:lnTo>
                  <a:lnTo>
                    <a:pt x="1543608" y="364566"/>
                  </a:lnTo>
                  <a:lnTo>
                    <a:pt x="1474755" y="339420"/>
                  </a:lnTo>
                  <a:lnTo>
                    <a:pt x="1426785" y="325647"/>
                  </a:lnTo>
                  <a:lnTo>
                    <a:pt x="1373169" y="311531"/>
                  </a:lnTo>
                  <a:lnTo>
                    <a:pt x="1316443" y="297414"/>
                  </a:lnTo>
                  <a:lnTo>
                    <a:pt x="1259147" y="283641"/>
                  </a:lnTo>
                  <a:lnTo>
                    <a:pt x="1152988" y="258495"/>
                  </a:lnTo>
                  <a:lnTo>
                    <a:pt x="1109201" y="247808"/>
                  </a:lnTo>
                  <a:lnTo>
                    <a:pt x="1033021" y="226639"/>
                  </a:lnTo>
                  <a:lnTo>
                    <a:pt x="988852" y="212643"/>
                  </a:lnTo>
                  <a:lnTo>
                    <a:pt x="942619" y="196448"/>
                  </a:lnTo>
                  <a:lnTo>
                    <a:pt x="894454" y="177654"/>
                  </a:lnTo>
                  <a:lnTo>
                    <a:pt x="844490" y="155860"/>
                  </a:lnTo>
                  <a:lnTo>
                    <a:pt x="792861" y="130667"/>
                  </a:lnTo>
                  <a:lnTo>
                    <a:pt x="739698" y="101676"/>
                  </a:lnTo>
                  <a:lnTo>
                    <a:pt x="695707" y="79084"/>
                  </a:lnTo>
                  <a:lnTo>
                    <a:pt x="648256" y="59512"/>
                  </a:lnTo>
                  <a:lnTo>
                    <a:pt x="598402" y="42877"/>
                  </a:lnTo>
                  <a:lnTo>
                    <a:pt x="547202" y="29093"/>
                  </a:lnTo>
                  <a:lnTo>
                    <a:pt x="495711" y="18076"/>
                  </a:lnTo>
                  <a:lnTo>
                    <a:pt x="444987" y="9743"/>
                  </a:lnTo>
                  <a:lnTo>
                    <a:pt x="396085" y="4008"/>
                  </a:lnTo>
                  <a:lnTo>
                    <a:pt x="350062" y="789"/>
                  </a:lnTo>
                  <a:lnTo>
                    <a:pt x="307975" y="0"/>
                  </a:lnTo>
                  <a:close/>
                </a:path>
              </a:pathLst>
            </a:custGeom>
            <a:solidFill>
              <a:srgbClr val="F1F1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918524" y="7451288"/>
              <a:ext cx="2372360" cy="434340"/>
            </a:xfrm>
            <a:custGeom>
              <a:avLst/>
              <a:gdLst/>
              <a:ahLst/>
              <a:cxnLst/>
              <a:rect l="l" t="t" r="r" b="b"/>
              <a:pathLst>
                <a:path w="2372360" h="434340">
                  <a:moveTo>
                    <a:pt x="0" y="0"/>
                  </a:moveTo>
                  <a:lnTo>
                    <a:pt x="0" y="106730"/>
                  </a:lnTo>
                  <a:lnTo>
                    <a:pt x="2372360" y="433844"/>
                  </a:lnTo>
                  <a:lnTo>
                    <a:pt x="2372360" y="4135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327464" y="7425114"/>
              <a:ext cx="1963420" cy="417830"/>
            </a:xfrm>
            <a:custGeom>
              <a:avLst/>
              <a:gdLst/>
              <a:ahLst/>
              <a:cxnLst/>
              <a:rect l="l" t="t" r="r" b="b"/>
              <a:pathLst>
                <a:path w="1963420" h="417829">
                  <a:moveTo>
                    <a:pt x="121920" y="0"/>
                  </a:moveTo>
                  <a:lnTo>
                    <a:pt x="0" y="34277"/>
                  </a:lnTo>
                  <a:lnTo>
                    <a:pt x="1963369" y="417398"/>
                  </a:lnTo>
                  <a:lnTo>
                    <a:pt x="1963331" y="407161"/>
                  </a:lnTo>
                  <a:lnTo>
                    <a:pt x="12192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26261" y="7440341"/>
              <a:ext cx="86903" cy="1577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055716" y="7587584"/>
              <a:ext cx="144780" cy="912494"/>
            </a:xfrm>
            <a:custGeom>
              <a:avLst/>
              <a:gdLst/>
              <a:ahLst/>
              <a:cxnLst/>
              <a:rect l="l" t="t" r="r" b="b"/>
              <a:pathLst>
                <a:path w="144780" h="912495">
                  <a:moveTo>
                    <a:pt x="70548" y="0"/>
                  </a:moveTo>
                  <a:lnTo>
                    <a:pt x="70548" y="326466"/>
                  </a:lnTo>
                  <a:lnTo>
                    <a:pt x="0" y="339166"/>
                  </a:lnTo>
                  <a:lnTo>
                    <a:pt x="0" y="910831"/>
                  </a:lnTo>
                  <a:lnTo>
                    <a:pt x="1079" y="912114"/>
                  </a:lnTo>
                  <a:lnTo>
                    <a:pt x="78143" y="896886"/>
                  </a:lnTo>
                  <a:lnTo>
                    <a:pt x="144487" y="10515"/>
                  </a:lnTo>
                  <a:lnTo>
                    <a:pt x="70548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056788" y="8238972"/>
              <a:ext cx="1459230" cy="342900"/>
            </a:xfrm>
            <a:custGeom>
              <a:avLst/>
              <a:gdLst/>
              <a:ahLst/>
              <a:cxnLst/>
              <a:rect l="l" t="t" r="r" b="b"/>
              <a:pathLst>
                <a:path w="1459229" h="342900">
                  <a:moveTo>
                    <a:pt x="77063" y="245503"/>
                  </a:moveTo>
                  <a:lnTo>
                    <a:pt x="0" y="260731"/>
                  </a:lnTo>
                  <a:lnTo>
                    <a:pt x="69773" y="342747"/>
                  </a:lnTo>
                  <a:lnTo>
                    <a:pt x="77063" y="245503"/>
                  </a:lnTo>
                  <a:close/>
                </a:path>
                <a:path w="1459229" h="342900">
                  <a:moveTo>
                    <a:pt x="1459179" y="73152"/>
                  </a:moveTo>
                  <a:lnTo>
                    <a:pt x="1351241" y="0"/>
                  </a:lnTo>
                  <a:lnTo>
                    <a:pt x="1302956" y="9652"/>
                  </a:lnTo>
                  <a:lnTo>
                    <a:pt x="1410906" y="82804"/>
                  </a:lnTo>
                  <a:lnTo>
                    <a:pt x="1459179" y="73152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392107" y="7648759"/>
              <a:ext cx="8255" cy="60960"/>
            </a:xfrm>
            <a:custGeom>
              <a:avLst/>
              <a:gdLst/>
              <a:ahLst/>
              <a:cxnLst/>
              <a:rect l="l" t="t" r="r" b="b"/>
              <a:pathLst>
                <a:path w="8254" h="60959">
                  <a:moveTo>
                    <a:pt x="0" y="0"/>
                  </a:moveTo>
                  <a:lnTo>
                    <a:pt x="0" y="59080"/>
                  </a:lnTo>
                  <a:lnTo>
                    <a:pt x="8242" y="60667"/>
                  </a:lnTo>
                  <a:lnTo>
                    <a:pt x="8242" y="4953"/>
                  </a:lnTo>
                  <a:lnTo>
                    <a:pt x="8242" y="8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392107" y="7707835"/>
              <a:ext cx="8255" cy="54610"/>
            </a:xfrm>
            <a:custGeom>
              <a:avLst/>
              <a:gdLst/>
              <a:ahLst/>
              <a:cxnLst/>
              <a:rect l="l" t="t" r="r" b="b"/>
              <a:pathLst>
                <a:path w="8254" h="54609">
                  <a:moveTo>
                    <a:pt x="0" y="0"/>
                  </a:moveTo>
                  <a:lnTo>
                    <a:pt x="0" y="53365"/>
                  </a:lnTo>
                  <a:lnTo>
                    <a:pt x="8242" y="54508"/>
                  </a:lnTo>
                  <a:lnTo>
                    <a:pt x="8242" y="1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082671" y="7761203"/>
              <a:ext cx="325755" cy="487045"/>
            </a:xfrm>
            <a:custGeom>
              <a:avLst/>
              <a:gdLst/>
              <a:ahLst/>
              <a:cxnLst/>
              <a:rect l="l" t="t" r="r" b="b"/>
              <a:pathLst>
                <a:path w="325754" h="487045">
                  <a:moveTo>
                    <a:pt x="317677" y="265556"/>
                  </a:moveTo>
                  <a:lnTo>
                    <a:pt x="167906" y="265556"/>
                  </a:lnTo>
                  <a:lnTo>
                    <a:pt x="280911" y="271576"/>
                  </a:lnTo>
                  <a:lnTo>
                    <a:pt x="280911" y="275424"/>
                  </a:lnTo>
                  <a:lnTo>
                    <a:pt x="277075" y="276351"/>
                  </a:lnTo>
                  <a:lnTo>
                    <a:pt x="277075" y="486790"/>
                  </a:lnTo>
                  <a:lnTo>
                    <a:pt x="325361" y="478523"/>
                  </a:lnTo>
                  <a:lnTo>
                    <a:pt x="325361" y="275513"/>
                  </a:lnTo>
                  <a:lnTo>
                    <a:pt x="317512" y="274827"/>
                  </a:lnTo>
                  <a:lnTo>
                    <a:pt x="317677" y="274688"/>
                  </a:lnTo>
                  <a:lnTo>
                    <a:pt x="317677" y="265556"/>
                  </a:lnTo>
                  <a:close/>
                </a:path>
                <a:path w="325754" h="487045">
                  <a:moveTo>
                    <a:pt x="35128" y="190931"/>
                  </a:moveTo>
                  <a:lnTo>
                    <a:pt x="17564" y="190931"/>
                  </a:lnTo>
                  <a:lnTo>
                    <a:pt x="10972" y="192570"/>
                  </a:lnTo>
                  <a:lnTo>
                    <a:pt x="10972" y="225170"/>
                  </a:lnTo>
                  <a:lnTo>
                    <a:pt x="11125" y="225336"/>
                  </a:lnTo>
                  <a:lnTo>
                    <a:pt x="0" y="226415"/>
                  </a:lnTo>
                  <a:lnTo>
                    <a:pt x="0" y="256946"/>
                  </a:lnTo>
                  <a:lnTo>
                    <a:pt x="21412" y="256946"/>
                  </a:lnTo>
                  <a:lnTo>
                    <a:pt x="21412" y="257771"/>
                  </a:lnTo>
                  <a:lnTo>
                    <a:pt x="150342" y="264629"/>
                  </a:lnTo>
                  <a:lnTo>
                    <a:pt x="150342" y="321589"/>
                  </a:lnTo>
                  <a:lnTo>
                    <a:pt x="130581" y="348970"/>
                  </a:lnTo>
                  <a:lnTo>
                    <a:pt x="128943" y="351447"/>
                  </a:lnTo>
                  <a:lnTo>
                    <a:pt x="128943" y="354317"/>
                  </a:lnTo>
                  <a:lnTo>
                    <a:pt x="130581" y="356806"/>
                  </a:lnTo>
                  <a:lnTo>
                    <a:pt x="131889" y="357263"/>
                  </a:lnTo>
                  <a:lnTo>
                    <a:pt x="108648" y="379895"/>
                  </a:lnTo>
                  <a:lnTo>
                    <a:pt x="106997" y="386930"/>
                  </a:lnTo>
                  <a:lnTo>
                    <a:pt x="114134" y="383209"/>
                  </a:lnTo>
                  <a:lnTo>
                    <a:pt x="137718" y="359689"/>
                  </a:lnTo>
                  <a:lnTo>
                    <a:pt x="136499" y="358876"/>
                  </a:lnTo>
                  <a:lnTo>
                    <a:pt x="150996" y="358876"/>
                  </a:lnTo>
                  <a:lnTo>
                    <a:pt x="181724" y="332422"/>
                  </a:lnTo>
                  <a:lnTo>
                    <a:pt x="180928" y="325939"/>
                  </a:lnTo>
                  <a:lnTo>
                    <a:pt x="176463" y="320484"/>
                  </a:lnTo>
                  <a:lnTo>
                    <a:pt x="169964" y="317766"/>
                  </a:lnTo>
                  <a:lnTo>
                    <a:pt x="170091" y="317601"/>
                  </a:lnTo>
                  <a:lnTo>
                    <a:pt x="167906" y="316864"/>
                  </a:lnTo>
                  <a:lnTo>
                    <a:pt x="167906" y="265556"/>
                  </a:lnTo>
                  <a:lnTo>
                    <a:pt x="317677" y="265556"/>
                  </a:lnTo>
                  <a:lnTo>
                    <a:pt x="317677" y="246672"/>
                  </a:lnTo>
                  <a:lnTo>
                    <a:pt x="280911" y="246672"/>
                  </a:lnTo>
                  <a:lnTo>
                    <a:pt x="167906" y="236943"/>
                  </a:lnTo>
                  <a:lnTo>
                    <a:pt x="167906" y="235445"/>
                  </a:lnTo>
                  <a:lnTo>
                    <a:pt x="150342" y="235445"/>
                  </a:lnTo>
                  <a:lnTo>
                    <a:pt x="42024" y="226136"/>
                  </a:lnTo>
                  <a:lnTo>
                    <a:pt x="42252" y="225996"/>
                  </a:lnTo>
                  <a:lnTo>
                    <a:pt x="42252" y="218897"/>
                  </a:lnTo>
                  <a:lnTo>
                    <a:pt x="181610" y="217843"/>
                  </a:lnTo>
                  <a:lnTo>
                    <a:pt x="181610" y="198310"/>
                  </a:lnTo>
                  <a:lnTo>
                    <a:pt x="42252" y="198310"/>
                  </a:lnTo>
                  <a:lnTo>
                    <a:pt x="42252" y="192570"/>
                  </a:lnTo>
                  <a:lnTo>
                    <a:pt x="35128" y="190931"/>
                  </a:lnTo>
                  <a:close/>
                </a:path>
                <a:path w="325754" h="487045">
                  <a:moveTo>
                    <a:pt x="150996" y="358876"/>
                  </a:moveTo>
                  <a:lnTo>
                    <a:pt x="136499" y="358876"/>
                  </a:lnTo>
                  <a:lnTo>
                    <a:pt x="138696" y="359638"/>
                  </a:lnTo>
                  <a:lnTo>
                    <a:pt x="140639" y="361099"/>
                  </a:lnTo>
                  <a:lnTo>
                    <a:pt x="143827" y="361772"/>
                  </a:lnTo>
                  <a:lnTo>
                    <a:pt x="148145" y="360514"/>
                  </a:lnTo>
                  <a:lnTo>
                    <a:pt x="150996" y="358876"/>
                  </a:lnTo>
                  <a:close/>
                </a:path>
                <a:path w="325754" h="487045">
                  <a:moveTo>
                    <a:pt x="305612" y="239610"/>
                  </a:moveTo>
                  <a:lnTo>
                    <a:pt x="288048" y="239610"/>
                  </a:lnTo>
                  <a:lnTo>
                    <a:pt x="280911" y="240855"/>
                  </a:lnTo>
                  <a:lnTo>
                    <a:pt x="280911" y="246672"/>
                  </a:lnTo>
                  <a:lnTo>
                    <a:pt x="317677" y="246672"/>
                  </a:lnTo>
                  <a:lnTo>
                    <a:pt x="317677" y="242506"/>
                  </a:lnTo>
                  <a:lnTo>
                    <a:pt x="312724" y="242506"/>
                  </a:lnTo>
                  <a:lnTo>
                    <a:pt x="312724" y="240855"/>
                  </a:lnTo>
                  <a:lnTo>
                    <a:pt x="305612" y="239610"/>
                  </a:lnTo>
                  <a:close/>
                </a:path>
                <a:path w="325754" h="487045">
                  <a:moveTo>
                    <a:pt x="309435" y="0"/>
                  </a:moveTo>
                  <a:lnTo>
                    <a:pt x="309435" y="231368"/>
                  </a:lnTo>
                  <a:lnTo>
                    <a:pt x="312724" y="232181"/>
                  </a:lnTo>
                  <a:lnTo>
                    <a:pt x="312724" y="242506"/>
                  </a:lnTo>
                  <a:lnTo>
                    <a:pt x="317677" y="242506"/>
                  </a:lnTo>
                  <a:lnTo>
                    <a:pt x="317677" y="1142"/>
                  </a:lnTo>
                  <a:lnTo>
                    <a:pt x="309435" y="0"/>
                  </a:lnTo>
                  <a:close/>
                </a:path>
                <a:path w="325754" h="487045">
                  <a:moveTo>
                    <a:pt x="181610" y="217843"/>
                  </a:moveTo>
                  <a:lnTo>
                    <a:pt x="150342" y="217843"/>
                  </a:lnTo>
                  <a:lnTo>
                    <a:pt x="150342" y="235445"/>
                  </a:lnTo>
                  <a:lnTo>
                    <a:pt x="167906" y="235445"/>
                  </a:lnTo>
                  <a:lnTo>
                    <a:pt x="167906" y="218173"/>
                  </a:lnTo>
                  <a:lnTo>
                    <a:pt x="181610" y="218173"/>
                  </a:lnTo>
                  <a:lnTo>
                    <a:pt x="181610" y="217843"/>
                  </a:lnTo>
                  <a:close/>
                </a:path>
                <a:path w="325754" h="487045">
                  <a:moveTo>
                    <a:pt x="181610" y="218173"/>
                  </a:moveTo>
                  <a:lnTo>
                    <a:pt x="167906" y="218173"/>
                  </a:lnTo>
                  <a:lnTo>
                    <a:pt x="181610" y="218986"/>
                  </a:lnTo>
                  <a:lnTo>
                    <a:pt x="181610" y="218173"/>
                  </a:lnTo>
                  <a:close/>
                </a:path>
                <a:path w="325754" h="487045">
                  <a:moveTo>
                    <a:pt x="160756" y="192570"/>
                  </a:moveTo>
                  <a:lnTo>
                    <a:pt x="42252" y="198310"/>
                  </a:lnTo>
                  <a:lnTo>
                    <a:pt x="181610" y="198310"/>
                  </a:lnTo>
                  <a:lnTo>
                    <a:pt x="181610" y="195465"/>
                  </a:lnTo>
                  <a:lnTo>
                    <a:pt x="160756" y="19257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918526" y="7215562"/>
              <a:ext cx="2372360" cy="1309370"/>
            </a:xfrm>
            <a:custGeom>
              <a:avLst/>
              <a:gdLst/>
              <a:ahLst/>
              <a:cxnLst/>
              <a:rect l="l" t="t" r="r" b="b"/>
              <a:pathLst>
                <a:path w="2372360" h="1309370">
                  <a:moveTo>
                    <a:pt x="2372360" y="604304"/>
                  </a:moveTo>
                  <a:lnTo>
                    <a:pt x="0" y="0"/>
                  </a:lnTo>
                  <a:lnTo>
                    <a:pt x="0" y="1309128"/>
                  </a:lnTo>
                  <a:lnTo>
                    <a:pt x="2372360" y="854951"/>
                  </a:lnTo>
                  <a:lnTo>
                    <a:pt x="2372360" y="6043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233803" y="7458184"/>
              <a:ext cx="133350" cy="423545"/>
            </a:xfrm>
            <a:custGeom>
              <a:avLst/>
              <a:gdLst/>
              <a:ahLst/>
              <a:cxnLst/>
              <a:rect l="l" t="t" r="r" b="b"/>
              <a:pathLst>
                <a:path w="133350" h="423545">
                  <a:moveTo>
                    <a:pt x="0" y="0"/>
                  </a:moveTo>
                  <a:lnTo>
                    <a:pt x="0" y="409320"/>
                  </a:lnTo>
                  <a:lnTo>
                    <a:pt x="132765" y="423024"/>
                  </a:lnTo>
                  <a:lnTo>
                    <a:pt x="132765" y="19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126272" y="7864206"/>
              <a:ext cx="352425" cy="730250"/>
            </a:xfrm>
            <a:custGeom>
              <a:avLst/>
              <a:gdLst/>
              <a:ahLst/>
              <a:cxnLst/>
              <a:rect l="l" t="t" r="r" b="b"/>
              <a:pathLst>
                <a:path w="352425" h="730250">
                  <a:moveTo>
                    <a:pt x="51015" y="0"/>
                  </a:moveTo>
                  <a:lnTo>
                    <a:pt x="0" y="14808"/>
                  </a:lnTo>
                  <a:lnTo>
                    <a:pt x="0" y="717168"/>
                  </a:lnTo>
                  <a:lnTo>
                    <a:pt x="51015" y="729691"/>
                  </a:lnTo>
                  <a:lnTo>
                    <a:pt x="352221" y="668794"/>
                  </a:lnTo>
                  <a:lnTo>
                    <a:pt x="352221" y="26885"/>
                  </a:lnTo>
                  <a:lnTo>
                    <a:pt x="510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318838" y="7995317"/>
              <a:ext cx="33020" cy="64769"/>
            </a:xfrm>
            <a:custGeom>
              <a:avLst/>
              <a:gdLst/>
              <a:ahLst/>
              <a:cxnLst/>
              <a:rect l="l" t="t" r="r" b="b"/>
              <a:pathLst>
                <a:path w="33020" h="64770">
                  <a:moveTo>
                    <a:pt x="0" y="0"/>
                  </a:moveTo>
                  <a:lnTo>
                    <a:pt x="0" y="64198"/>
                  </a:lnTo>
                  <a:lnTo>
                    <a:pt x="32918" y="64744"/>
                  </a:lnTo>
                  <a:lnTo>
                    <a:pt x="32918" y="1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318838" y="7995317"/>
              <a:ext cx="33020" cy="64769"/>
            </a:xfrm>
            <a:custGeom>
              <a:avLst/>
              <a:gdLst/>
              <a:ahLst/>
              <a:cxnLst/>
              <a:rect l="l" t="t" r="r" b="b"/>
              <a:pathLst>
                <a:path w="33020" h="64770">
                  <a:moveTo>
                    <a:pt x="0" y="64198"/>
                  </a:moveTo>
                  <a:lnTo>
                    <a:pt x="0" y="0"/>
                  </a:lnTo>
                  <a:lnTo>
                    <a:pt x="32918" y="1104"/>
                  </a:lnTo>
                  <a:lnTo>
                    <a:pt x="32918" y="64744"/>
                  </a:lnTo>
                  <a:lnTo>
                    <a:pt x="0" y="641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177288" y="7864204"/>
              <a:ext cx="301625" cy="730250"/>
            </a:xfrm>
            <a:custGeom>
              <a:avLst/>
              <a:gdLst/>
              <a:ahLst/>
              <a:cxnLst/>
              <a:rect l="l" t="t" r="r" b="b"/>
              <a:pathLst>
                <a:path w="301625" h="730250">
                  <a:moveTo>
                    <a:pt x="0" y="0"/>
                  </a:moveTo>
                  <a:lnTo>
                    <a:pt x="0" y="729691"/>
                  </a:lnTo>
                  <a:lnTo>
                    <a:pt x="301205" y="668794"/>
                  </a:lnTo>
                  <a:lnTo>
                    <a:pt x="301205" y="268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265620" y="7872427"/>
              <a:ext cx="142875" cy="703580"/>
            </a:xfrm>
            <a:custGeom>
              <a:avLst/>
              <a:gdLst/>
              <a:ahLst/>
              <a:cxnLst/>
              <a:rect l="l" t="t" r="r" b="b"/>
              <a:pathLst>
                <a:path w="142875" h="703579">
                  <a:moveTo>
                    <a:pt x="0" y="0"/>
                  </a:moveTo>
                  <a:lnTo>
                    <a:pt x="0" y="703351"/>
                  </a:lnTo>
                </a:path>
                <a:path w="142875" h="703579">
                  <a:moveTo>
                    <a:pt x="142646" y="12611"/>
                  </a:moveTo>
                  <a:lnTo>
                    <a:pt x="142646" y="674827"/>
                  </a:lnTo>
                </a:path>
                <a:path w="142875" h="703579">
                  <a:moveTo>
                    <a:pt x="0" y="52120"/>
                  </a:moveTo>
                  <a:lnTo>
                    <a:pt x="142100" y="614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179483" y="7868602"/>
              <a:ext cx="280035" cy="57785"/>
            </a:xfrm>
            <a:custGeom>
              <a:avLst/>
              <a:gdLst/>
              <a:ahLst/>
              <a:cxnLst/>
              <a:rect l="l" t="t" r="r" b="b"/>
              <a:pathLst>
                <a:path w="280035" h="57784">
                  <a:moveTo>
                    <a:pt x="4940" y="52654"/>
                  </a:moveTo>
                  <a:lnTo>
                    <a:pt x="3835" y="51015"/>
                  </a:lnTo>
                  <a:lnTo>
                    <a:pt x="1104" y="51015"/>
                  </a:lnTo>
                  <a:lnTo>
                    <a:pt x="0" y="52654"/>
                  </a:lnTo>
                  <a:lnTo>
                    <a:pt x="0" y="55956"/>
                  </a:lnTo>
                  <a:lnTo>
                    <a:pt x="1104" y="57594"/>
                  </a:lnTo>
                  <a:lnTo>
                    <a:pt x="2743" y="57594"/>
                  </a:lnTo>
                  <a:lnTo>
                    <a:pt x="3835" y="57594"/>
                  </a:lnTo>
                  <a:lnTo>
                    <a:pt x="4940" y="55956"/>
                  </a:lnTo>
                  <a:lnTo>
                    <a:pt x="4940" y="52654"/>
                  </a:lnTo>
                  <a:close/>
                </a:path>
                <a:path w="280035" h="57784">
                  <a:moveTo>
                    <a:pt x="36207" y="1092"/>
                  </a:moveTo>
                  <a:lnTo>
                    <a:pt x="34556" y="0"/>
                  </a:lnTo>
                  <a:lnTo>
                    <a:pt x="32372" y="0"/>
                  </a:lnTo>
                  <a:lnTo>
                    <a:pt x="31267" y="1092"/>
                  </a:lnTo>
                  <a:lnTo>
                    <a:pt x="31267" y="4381"/>
                  </a:lnTo>
                  <a:lnTo>
                    <a:pt x="32372" y="5486"/>
                  </a:lnTo>
                  <a:lnTo>
                    <a:pt x="34010" y="5486"/>
                  </a:lnTo>
                  <a:lnTo>
                    <a:pt x="34556" y="5486"/>
                  </a:lnTo>
                  <a:lnTo>
                    <a:pt x="36207" y="4381"/>
                  </a:lnTo>
                  <a:lnTo>
                    <a:pt x="36207" y="1092"/>
                  </a:lnTo>
                  <a:close/>
                </a:path>
                <a:path w="280035" h="57784">
                  <a:moveTo>
                    <a:pt x="70777" y="4368"/>
                  </a:moveTo>
                  <a:lnTo>
                    <a:pt x="69684" y="2730"/>
                  </a:lnTo>
                  <a:lnTo>
                    <a:pt x="66929" y="2730"/>
                  </a:lnTo>
                  <a:lnTo>
                    <a:pt x="65836" y="4368"/>
                  </a:lnTo>
                  <a:lnTo>
                    <a:pt x="65836" y="7124"/>
                  </a:lnTo>
                  <a:lnTo>
                    <a:pt x="66929" y="8763"/>
                  </a:lnTo>
                  <a:lnTo>
                    <a:pt x="68580" y="8763"/>
                  </a:lnTo>
                  <a:lnTo>
                    <a:pt x="69684" y="8763"/>
                  </a:lnTo>
                  <a:lnTo>
                    <a:pt x="70777" y="7124"/>
                  </a:lnTo>
                  <a:lnTo>
                    <a:pt x="70777" y="4368"/>
                  </a:lnTo>
                  <a:close/>
                </a:path>
                <a:path w="280035" h="57784">
                  <a:moveTo>
                    <a:pt x="113017" y="8216"/>
                  </a:moveTo>
                  <a:lnTo>
                    <a:pt x="111912" y="6578"/>
                  </a:lnTo>
                  <a:lnTo>
                    <a:pt x="109181" y="6578"/>
                  </a:lnTo>
                  <a:lnTo>
                    <a:pt x="108623" y="7670"/>
                  </a:lnTo>
                  <a:lnTo>
                    <a:pt x="108623" y="10972"/>
                  </a:lnTo>
                  <a:lnTo>
                    <a:pt x="109181" y="12611"/>
                  </a:lnTo>
                  <a:lnTo>
                    <a:pt x="110274" y="12611"/>
                  </a:lnTo>
                  <a:lnTo>
                    <a:pt x="111912" y="12611"/>
                  </a:lnTo>
                  <a:lnTo>
                    <a:pt x="113017" y="10972"/>
                  </a:lnTo>
                  <a:lnTo>
                    <a:pt x="113017" y="8216"/>
                  </a:lnTo>
                  <a:close/>
                </a:path>
                <a:path w="280035" h="57784">
                  <a:moveTo>
                    <a:pt x="210680" y="16992"/>
                  </a:moveTo>
                  <a:lnTo>
                    <a:pt x="209588" y="15900"/>
                  </a:lnTo>
                  <a:lnTo>
                    <a:pt x="207391" y="15900"/>
                  </a:lnTo>
                  <a:lnTo>
                    <a:pt x="206286" y="16992"/>
                  </a:lnTo>
                  <a:lnTo>
                    <a:pt x="206286" y="20828"/>
                  </a:lnTo>
                  <a:lnTo>
                    <a:pt x="207391" y="21386"/>
                  </a:lnTo>
                  <a:lnTo>
                    <a:pt x="209029" y="21386"/>
                  </a:lnTo>
                  <a:lnTo>
                    <a:pt x="209588" y="21386"/>
                  </a:lnTo>
                  <a:lnTo>
                    <a:pt x="210680" y="20828"/>
                  </a:lnTo>
                  <a:lnTo>
                    <a:pt x="210680" y="16992"/>
                  </a:lnTo>
                  <a:close/>
                </a:path>
                <a:path w="280035" h="57784">
                  <a:moveTo>
                    <a:pt x="250723" y="20828"/>
                  </a:moveTo>
                  <a:lnTo>
                    <a:pt x="249618" y="19735"/>
                  </a:lnTo>
                  <a:lnTo>
                    <a:pt x="246888" y="19735"/>
                  </a:lnTo>
                  <a:lnTo>
                    <a:pt x="245783" y="20828"/>
                  </a:lnTo>
                  <a:lnTo>
                    <a:pt x="245783" y="24130"/>
                  </a:lnTo>
                  <a:lnTo>
                    <a:pt x="246888" y="25781"/>
                  </a:lnTo>
                  <a:lnTo>
                    <a:pt x="248526" y="25781"/>
                  </a:lnTo>
                  <a:lnTo>
                    <a:pt x="249618" y="25781"/>
                  </a:lnTo>
                  <a:lnTo>
                    <a:pt x="250723" y="24130"/>
                  </a:lnTo>
                  <a:lnTo>
                    <a:pt x="250723" y="20828"/>
                  </a:lnTo>
                  <a:close/>
                </a:path>
                <a:path w="280035" h="57784">
                  <a:moveTo>
                    <a:pt x="279793" y="24130"/>
                  </a:moveTo>
                  <a:lnTo>
                    <a:pt x="279247" y="22491"/>
                  </a:lnTo>
                  <a:lnTo>
                    <a:pt x="276517" y="22491"/>
                  </a:lnTo>
                  <a:lnTo>
                    <a:pt x="274866" y="23583"/>
                  </a:lnTo>
                  <a:lnTo>
                    <a:pt x="274866" y="26885"/>
                  </a:lnTo>
                  <a:lnTo>
                    <a:pt x="276517" y="27978"/>
                  </a:lnTo>
                  <a:lnTo>
                    <a:pt x="277609" y="27978"/>
                  </a:lnTo>
                  <a:lnTo>
                    <a:pt x="279247" y="27978"/>
                  </a:lnTo>
                  <a:lnTo>
                    <a:pt x="279793" y="26885"/>
                  </a:lnTo>
                  <a:lnTo>
                    <a:pt x="279793" y="241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126262" y="7864203"/>
              <a:ext cx="51435" cy="730250"/>
            </a:xfrm>
            <a:custGeom>
              <a:avLst/>
              <a:gdLst/>
              <a:ahLst/>
              <a:cxnLst/>
              <a:rect l="l" t="t" r="r" b="b"/>
              <a:pathLst>
                <a:path w="51435" h="730250">
                  <a:moveTo>
                    <a:pt x="51028" y="0"/>
                  </a:moveTo>
                  <a:lnTo>
                    <a:pt x="0" y="14808"/>
                  </a:lnTo>
                  <a:lnTo>
                    <a:pt x="0" y="717168"/>
                  </a:lnTo>
                  <a:lnTo>
                    <a:pt x="51028" y="729691"/>
                  </a:lnTo>
                  <a:lnTo>
                    <a:pt x="5102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128454" y="8073783"/>
              <a:ext cx="335280" cy="516255"/>
            </a:xfrm>
            <a:custGeom>
              <a:avLst/>
              <a:gdLst/>
              <a:ahLst/>
              <a:cxnLst/>
              <a:rect l="l" t="t" r="r" b="b"/>
              <a:pathLst>
                <a:path w="335279" h="516254">
                  <a:moveTo>
                    <a:pt x="3327" y="501205"/>
                  </a:moveTo>
                  <a:lnTo>
                    <a:pt x="2768" y="500189"/>
                  </a:lnTo>
                  <a:lnTo>
                    <a:pt x="1663" y="500354"/>
                  </a:lnTo>
                  <a:lnTo>
                    <a:pt x="558" y="500507"/>
                  </a:lnTo>
                  <a:lnTo>
                    <a:pt x="0" y="502234"/>
                  </a:lnTo>
                  <a:lnTo>
                    <a:pt x="0" y="504977"/>
                  </a:lnTo>
                  <a:lnTo>
                    <a:pt x="558" y="505993"/>
                  </a:lnTo>
                  <a:lnTo>
                    <a:pt x="1663" y="505828"/>
                  </a:lnTo>
                  <a:lnTo>
                    <a:pt x="2768" y="505675"/>
                  </a:lnTo>
                  <a:lnTo>
                    <a:pt x="3327" y="503948"/>
                  </a:lnTo>
                  <a:lnTo>
                    <a:pt x="3327" y="501205"/>
                  </a:lnTo>
                  <a:close/>
                </a:path>
                <a:path w="335279" h="516254">
                  <a:moveTo>
                    <a:pt x="12763" y="503682"/>
                  </a:moveTo>
                  <a:lnTo>
                    <a:pt x="11658" y="502754"/>
                  </a:lnTo>
                  <a:lnTo>
                    <a:pt x="11099" y="502818"/>
                  </a:lnTo>
                  <a:lnTo>
                    <a:pt x="9994" y="502970"/>
                  </a:lnTo>
                  <a:lnTo>
                    <a:pt x="9994" y="508469"/>
                  </a:lnTo>
                  <a:lnTo>
                    <a:pt x="11099" y="508292"/>
                  </a:lnTo>
                  <a:lnTo>
                    <a:pt x="11658" y="507695"/>
                  </a:lnTo>
                  <a:lnTo>
                    <a:pt x="12763" y="506425"/>
                  </a:lnTo>
                  <a:lnTo>
                    <a:pt x="12763" y="503682"/>
                  </a:lnTo>
                  <a:close/>
                </a:path>
                <a:path w="335279" h="516254">
                  <a:moveTo>
                    <a:pt x="22745" y="505536"/>
                  </a:moveTo>
                  <a:lnTo>
                    <a:pt x="21628" y="504583"/>
                  </a:lnTo>
                  <a:lnTo>
                    <a:pt x="19977" y="504825"/>
                  </a:lnTo>
                  <a:lnTo>
                    <a:pt x="19977" y="510311"/>
                  </a:lnTo>
                  <a:lnTo>
                    <a:pt x="21082" y="510146"/>
                  </a:lnTo>
                  <a:lnTo>
                    <a:pt x="21628" y="510070"/>
                  </a:lnTo>
                  <a:lnTo>
                    <a:pt x="22745" y="508812"/>
                  </a:lnTo>
                  <a:lnTo>
                    <a:pt x="22745" y="505536"/>
                  </a:lnTo>
                  <a:close/>
                </a:path>
                <a:path w="335279" h="516254">
                  <a:moveTo>
                    <a:pt x="32727" y="507923"/>
                  </a:moveTo>
                  <a:lnTo>
                    <a:pt x="32169" y="507453"/>
                  </a:lnTo>
                  <a:lnTo>
                    <a:pt x="29959" y="507758"/>
                  </a:lnTo>
                  <a:lnTo>
                    <a:pt x="29959" y="513257"/>
                  </a:lnTo>
                  <a:lnTo>
                    <a:pt x="31064" y="513092"/>
                  </a:lnTo>
                  <a:lnTo>
                    <a:pt x="32169" y="512953"/>
                  </a:lnTo>
                  <a:lnTo>
                    <a:pt x="32727" y="511213"/>
                  </a:lnTo>
                  <a:lnTo>
                    <a:pt x="32727" y="507923"/>
                  </a:lnTo>
                  <a:close/>
                </a:path>
                <a:path w="335279" h="516254">
                  <a:moveTo>
                    <a:pt x="42722" y="510857"/>
                  </a:moveTo>
                  <a:lnTo>
                    <a:pt x="41617" y="509917"/>
                  </a:lnTo>
                  <a:lnTo>
                    <a:pt x="39954" y="510159"/>
                  </a:lnTo>
                  <a:lnTo>
                    <a:pt x="39954" y="515658"/>
                  </a:lnTo>
                  <a:lnTo>
                    <a:pt x="41059" y="514934"/>
                  </a:lnTo>
                  <a:lnTo>
                    <a:pt x="41617" y="514858"/>
                  </a:lnTo>
                  <a:lnTo>
                    <a:pt x="42722" y="513600"/>
                  </a:lnTo>
                  <a:lnTo>
                    <a:pt x="42722" y="510857"/>
                  </a:lnTo>
                  <a:close/>
                </a:path>
                <a:path w="335279" h="516254">
                  <a:moveTo>
                    <a:pt x="55422" y="459765"/>
                  </a:moveTo>
                  <a:lnTo>
                    <a:pt x="54864" y="458114"/>
                  </a:lnTo>
                  <a:lnTo>
                    <a:pt x="53771" y="458660"/>
                  </a:lnTo>
                  <a:lnTo>
                    <a:pt x="52133" y="458660"/>
                  </a:lnTo>
                  <a:lnTo>
                    <a:pt x="51028" y="459765"/>
                  </a:lnTo>
                  <a:lnTo>
                    <a:pt x="51028" y="462508"/>
                  </a:lnTo>
                  <a:lnTo>
                    <a:pt x="52133" y="464159"/>
                  </a:lnTo>
                  <a:lnTo>
                    <a:pt x="53771" y="463600"/>
                  </a:lnTo>
                  <a:lnTo>
                    <a:pt x="54864" y="463600"/>
                  </a:lnTo>
                  <a:lnTo>
                    <a:pt x="55422" y="462508"/>
                  </a:lnTo>
                  <a:lnTo>
                    <a:pt x="55422" y="459765"/>
                  </a:lnTo>
                  <a:close/>
                </a:path>
                <a:path w="335279" h="516254">
                  <a:moveTo>
                    <a:pt x="55422" y="307238"/>
                  </a:moveTo>
                  <a:lnTo>
                    <a:pt x="54317" y="306692"/>
                  </a:lnTo>
                  <a:lnTo>
                    <a:pt x="51574" y="306692"/>
                  </a:lnTo>
                  <a:lnTo>
                    <a:pt x="50482" y="307784"/>
                  </a:lnTo>
                  <a:lnTo>
                    <a:pt x="50482" y="311086"/>
                  </a:lnTo>
                  <a:lnTo>
                    <a:pt x="51574" y="311619"/>
                  </a:lnTo>
                  <a:lnTo>
                    <a:pt x="53225" y="311619"/>
                  </a:lnTo>
                  <a:lnTo>
                    <a:pt x="54317" y="311619"/>
                  </a:lnTo>
                  <a:lnTo>
                    <a:pt x="55422" y="310527"/>
                  </a:lnTo>
                  <a:lnTo>
                    <a:pt x="55422" y="307238"/>
                  </a:lnTo>
                  <a:close/>
                </a:path>
                <a:path w="335279" h="516254">
                  <a:moveTo>
                    <a:pt x="55422" y="154165"/>
                  </a:moveTo>
                  <a:lnTo>
                    <a:pt x="54317" y="153060"/>
                  </a:lnTo>
                  <a:lnTo>
                    <a:pt x="51574" y="153060"/>
                  </a:lnTo>
                  <a:lnTo>
                    <a:pt x="50482" y="154711"/>
                  </a:lnTo>
                  <a:lnTo>
                    <a:pt x="50482" y="157454"/>
                  </a:lnTo>
                  <a:lnTo>
                    <a:pt x="51574" y="158546"/>
                  </a:lnTo>
                  <a:lnTo>
                    <a:pt x="53225" y="158546"/>
                  </a:lnTo>
                  <a:lnTo>
                    <a:pt x="54317" y="158546"/>
                  </a:lnTo>
                  <a:lnTo>
                    <a:pt x="55422" y="156908"/>
                  </a:lnTo>
                  <a:lnTo>
                    <a:pt x="55422" y="154165"/>
                  </a:lnTo>
                  <a:close/>
                </a:path>
                <a:path w="335279" h="516254">
                  <a:moveTo>
                    <a:pt x="55422" y="1104"/>
                  </a:moveTo>
                  <a:lnTo>
                    <a:pt x="54317" y="0"/>
                  </a:lnTo>
                  <a:lnTo>
                    <a:pt x="53225" y="558"/>
                  </a:lnTo>
                  <a:lnTo>
                    <a:pt x="51574" y="558"/>
                  </a:lnTo>
                  <a:lnTo>
                    <a:pt x="50482" y="1104"/>
                  </a:lnTo>
                  <a:lnTo>
                    <a:pt x="50482" y="4394"/>
                  </a:lnTo>
                  <a:lnTo>
                    <a:pt x="51574" y="5486"/>
                  </a:lnTo>
                  <a:lnTo>
                    <a:pt x="53225" y="5486"/>
                  </a:lnTo>
                  <a:lnTo>
                    <a:pt x="54317" y="5486"/>
                  </a:lnTo>
                  <a:lnTo>
                    <a:pt x="55422" y="4394"/>
                  </a:lnTo>
                  <a:lnTo>
                    <a:pt x="55422" y="1104"/>
                  </a:lnTo>
                  <a:close/>
                </a:path>
                <a:path w="335279" h="516254">
                  <a:moveTo>
                    <a:pt x="82842" y="507492"/>
                  </a:moveTo>
                  <a:lnTo>
                    <a:pt x="81737" y="506945"/>
                  </a:lnTo>
                  <a:lnTo>
                    <a:pt x="79552" y="506945"/>
                  </a:lnTo>
                  <a:lnTo>
                    <a:pt x="77901" y="508038"/>
                  </a:lnTo>
                  <a:lnTo>
                    <a:pt x="77901" y="511340"/>
                  </a:lnTo>
                  <a:lnTo>
                    <a:pt x="79552" y="511898"/>
                  </a:lnTo>
                  <a:lnTo>
                    <a:pt x="80098" y="511898"/>
                  </a:lnTo>
                  <a:lnTo>
                    <a:pt x="81737" y="511898"/>
                  </a:lnTo>
                  <a:lnTo>
                    <a:pt x="82842" y="510794"/>
                  </a:lnTo>
                  <a:lnTo>
                    <a:pt x="82842" y="507492"/>
                  </a:lnTo>
                  <a:close/>
                </a:path>
                <a:path w="335279" h="516254">
                  <a:moveTo>
                    <a:pt x="116865" y="500913"/>
                  </a:moveTo>
                  <a:lnTo>
                    <a:pt x="115760" y="499808"/>
                  </a:lnTo>
                  <a:lnTo>
                    <a:pt x="114668" y="499808"/>
                  </a:lnTo>
                  <a:lnTo>
                    <a:pt x="113576" y="500354"/>
                  </a:lnTo>
                  <a:lnTo>
                    <a:pt x="112471" y="501446"/>
                  </a:lnTo>
                  <a:lnTo>
                    <a:pt x="112471" y="504202"/>
                  </a:lnTo>
                  <a:lnTo>
                    <a:pt x="113576" y="505294"/>
                  </a:lnTo>
                  <a:lnTo>
                    <a:pt x="114668" y="505294"/>
                  </a:lnTo>
                  <a:lnTo>
                    <a:pt x="115760" y="505294"/>
                  </a:lnTo>
                  <a:lnTo>
                    <a:pt x="116865" y="503643"/>
                  </a:lnTo>
                  <a:lnTo>
                    <a:pt x="116865" y="500913"/>
                  </a:lnTo>
                  <a:close/>
                </a:path>
                <a:path w="335279" h="516254">
                  <a:moveTo>
                    <a:pt x="158559" y="492137"/>
                  </a:moveTo>
                  <a:lnTo>
                    <a:pt x="157454" y="491032"/>
                  </a:lnTo>
                  <a:lnTo>
                    <a:pt x="156362" y="491578"/>
                  </a:lnTo>
                  <a:lnTo>
                    <a:pt x="155257" y="491578"/>
                  </a:lnTo>
                  <a:lnTo>
                    <a:pt x="154178" y="492137"/>
                  </a:lnTo>
                  <a:lnTo>
                    <a:pt x="154178" y="495427"/>
                  </a:lnTo>
                  <a:lnTo>
                    <a:pt x="155257" y="496531"/>
                  </a:lnTo>
                  <a:lnTo>
                    <a:pt x="156362" y="496531"/>
                  </a:lnTo>
                  <a:lnTo>
                    <a:pt x="157454" y="496531"/>
                  </a:lnTo>
                  <a:lnTo>
                    <a:pt x="158559" y="494880"/>
                  </a:lnTo>
                  <a:lnTo>
                    <a:pt x="158559" y="492137"/>
                  </a:lnTo>
                  <a:close/>
                </a:path>
                <a:path w="335279" h="516254">
                  <a:moveTo>
                    <a:pt x="261708" y="471830"/>
                  </a:moveTo>
                  <a:lnTo>
                    <a:pt x="260616" y="470179"/>
                  </a:lnTo>
                  <a:lnTo>
                    <a:pt x="260057" y="470738"/>
                  </a:lnTo>
                  <a:lnTo>
                    <a:pt x="258419" y="470738"/>
                  </a:lnTo>
                  <a:lnTo>
                    <a:pt x="257314" y="471830"/>
                  </a:lnTo>
                  <a:lnTo>
                    <a:pt x="257314" y="474573"/>
                  </a:lnTo>
                  <a:lnTo>
                    <a:pt x="258419" y="475665"/>
                  </a:lnTo>
                  <a:lnTo>
                    <a:pt x="260057" y="475665"/>
                  </a:lnTo>
                  <a:lnTo>
                    <a:pt x="260616" y="475665"/>
                  </a:lnTo>
                  <a:lnTo>
                    <a:pt x="261708" y="474027"/>
                  </a:lnTo>
                  <a:lnTo>
                    <a:pt x="261708" y="471830"/>
                  </a:lnTo>
                  <a:close/>
                </a:path>
                <a:path w="335279" h="516254">
                  <a:moveTo>
                    <a:pt x="300659" y="462508"/>
                  </a:moveTo>
                  <a:lnTo>
                    <a:pt x="299567" y="461416"/>
                  </a:lnTo>
                  <a:lnTo>
                    <a:pt x="298462" y="461962"/>
                  </a:lnTo>
                  <a:lnTo>
                    <a:pt x="296824" y="461962"/>
                  </a:lnTo>
                  <a:lnTo>
                    <a:pt x="295719" y="462508"/>
                  </a:lnTo>
                  <a:lnTo>
                    <a:pt x="295719" y="465797"/>
                  </a:lnTo>
                  <a:lnTo>
                    <a:pt x="296824" y="466902"/>
                  </a:lnTo>
                  <a:lnTo>
                    <a:pt x="298462" y="466902"/>
                  </a:lnTo>
                  <a:lnTo>
                    <a:pt x="299567" y="466902"/>
                  </a:lnTo>
                  <a:lnTo>
                    <a:pt x="300659" y="465251"/>
                  </a:lnTo>
                  <a:lnTo>
                    <a:pt x="300659" y="462508"/>
                  </a:lnTo>
                  <a:close/>
                </a:path>
                <a:path w="335279" h="516254">
                  <a:moveTo>
                    <a:pt x="335216" y="455917"/>
                  </a:moveTo>
                  <a:lnTo>
                    <a:pt x="334111" y="454812"/>
                  </a:lnTo>
                  <a:lnTo>
                    <a:pt x="330822" y="454812"/>
                  </a:lnTo>
                  <a:lnTo>
                    <a:pt x="330276" y="456463"/>
                  </a:lnTo>
                  <a:lnTo>
                    <a:pt x="330276" y="459219"/>
                  </a:lnTo>
                  <a:lnTo>
                    <a:pt x="330822" y="460311"/>
                  </a:lnTo>
                  <a:lnTo>
                    <a:pt x="332473" y="459765"/>
                  </a:lnTo>
                  <a:lnTo>
                    <a:pt x="334111" y="459765"/>
                  </a:lnTo>
                  <a:lnTo>
                    <a:pt x="335216" y="458660"/>
                  </a:lnTo>
                  <a:lnTo>
                    <a:pt x="335216" y="4559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265623" y="7933880"/>
              <a:ext cx="142240" cy="132080"/>
            </a:xfrm>
            <a:custGeom>
              <a:avLst/>
              <a:gdLst/>
              <a:ahLst/>
              <a:cxnLst/>
              <a:rect l="l" t="t" r="r" b="b"/>
              <a:pathLst>
                <a:path w="142239" h="132079">
                  <a:moveTo>
                    <a:pt x="138252" y="0"/>
                  </a:moveTo>
                  <a:lnTo>
                    <a:pt x="138252" y="131673"/>
                  </a:lnTo>
                </a:path>
                <a:path w="142239" h="132079">
                  <a:moveTo>
                    <a:pt x="142100" y="131673"/>
                  </a:moveTo>
                  <a:lnTo>
                    <a:pt x="0" y="1311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20482" y="7999713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40">
                  <a:moveTo>
                    <a:pt x="0" y="0"/>
                  </a:moveTo>
                  <a:lnTo>
                    <a:pt x="0" y="14262"/>
                  </a:lnTo>
                  <a:lnTo>
                    <a:pt x="29629" y="14808"/>
                  </a:lnTo>
                  <a:lnTo>
                    <a:pt x="29629" y="5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20482" y="7999713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40">
                  <a:moveTo>
                    <a:pt x="0" y="14262"/>
                  </a:moveTo>
                  <a:lnTo>
                    <a:pt x="29629" y="14808"/>
                  </a:lnTo>
                  <a:lnTo>
                    <a:pt x="29629" y="558"/>
                  </a:lnTo>
                  <a:lnTo>
                    <a:pt x="0" y="0"/>
                  </a:lnTo>
                  <a:lnTo>
                    <a:pt x="0" y="14262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320482" y="8041410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40">
                  <a:moveTo>
                    <a:pt x="0" y="0"/>
                  </a:moveTo>
                  <a:lnTo>
                    <a:pt x="0" y="14262"/>
                  </a:lnTo>
                  <a:lnTo>
                    <a:pt x="29629" y="14820"/>
                  </a:lnTo>
                  <a:lnTo>
                    <a:pt x="29629" y="5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20482" y="8041410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40">
                  <a:moveTo>
                    <a:pt x="0" y="14262"/>
                  </a:moveTo>
                  <a:lnTo>
                    <a:pt x="29629" y="14820"/>
                  </a:lnTo>
                  <a:lnTo>
                    <a:pt x="29629" y="558"/>
                  </a:lnTo>
                  <a:lnTo>
                    <a:pt x="0" y="0"/>
                  </a:lnTo>
                  <a:lnTo>
                    <a:pt x="0" y="14262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33653" y="8015084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0"/>
                  </a:moveTo>
                  <a:lnTo>
                    <a:pt x="0" y="9321"/>
                  </a:lnTo>
                  <a:lnTo>
                    <a:pt x="16459" y="9321"/>
                  </a:lnTo>
                  <a:lnTo>
                    <a:pt x="16459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33653" y="8015084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9321"/>
                  </a:moveTo>
                  <a:lnTo>
                    <a:pt x="16459" y="9321"/>
                  </a:lnTo>
                  <a:lnTo>
                    <a:pt x="16459" y="546"/>
                  </a:lnTo>
                  <a:lnTo>
                    <a:pt x="0" y="0"/>
                  </a:lnTo>
                  <a:lnTo>
                    <a:pt x="0" y="9321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30915" y="8041963"/>
              <a:ext cx="19050" cy="4445"/>
            </a:xfrm>
            <a:custGeom>
              <a:avLst/>
              <a:gdLst/>
              <a:ahLst/>
              <a:cxnLst/>
              <a:rect l="l" t="t" r="r" b="b"/>
              <a:pathLst>
                <a:path w="19050" h="4445">
                  <a:moveTo>
                    <a:pt x="0" y="0"/>
                  </a:moveTo>
                  <a:lnTo>
                    <a:pt x="0" y="3289"/>
                  </a:lnTo>
                  <a:lnTo>
                    <a:pt x="18643" y="3835"/>
                  </a:lnTo>
                  <a:lnTo>
                    <a:pt x="18643" y="5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330912" y="804196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7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323229" y="8044162"/>
              <a:ext cx="3810" cy="10160"/>
            </a:xfrm>
            <a:custGeom>
              <a:avLst/>
              <a:gdLst/>
              <a:ahLst/>
              <a:cxnLst/>
              <a:rect l="l" t="t" r="r" b="b"/>
              <a:pathLst>
                <a:path w="3810" h="10159">
                  <a:moveTo>
                    <a:pt x="2743" y="0"/>
                  </a:moveTo>
                  <a:lnTo>
                    <a:pt x="546" y="0"/>
                  </a:lnTo>
                  <a:lnTo>
                    <a:pt x="0" y="4940"/>
                  </a:lnTo>
                  <a:lnTo>
                    <a:pt x="1092" y="4940"/>
                  </a:lnTo>
                  <a:lnTo>
                    <a:pt x="1092" y="7670"/>
                  </a:lnTo>
                  <a:lnTo>
                    <a:pt x="546" y="7124"/>
                  </a:lnTo>
                  <a:lnTo>
                    <a:pt x="546" y="9867"/>
                  </a:lnTo>
                  <a:lnTo>
                    <a:pt x="3289" y="7124"/>
                  </a:lnTo>
                  <a:lnTo>
                    <a:pt x="2197" y="7670"/>
                  </a:lnTo>
                  <a:lnTo>
                    <a:pt x="3289" y="3835"/>
                  </a:lnTo>
                  <a:lnTo>
                    <a:pt x="546" y="3835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264527" y="8154431"/>
              <a:ext cx="144145" cy="100965"/>
            </a:xfrm>
            <a:custGeom>
              <a:avLst/>
              <a:gdLst/>
              <a:ahLst/>
              <a:cxnLst/>
              <a:rect l="l" t="t" r="r" b="b"/>
              <a:pathLst>
                <a:path w="144145" h="100965">
                  <a:moveTo>
                    <a:pt x="143738" y="0"/>
                  </a:moveTo>
                  <a:lnTo>
                    <a:pt x="0" y="5486"/>
                  </a:lnTo>
                </a:path>
                <a:path w="144145" h="100965">
                  <a:moveTo>
                    <a:pt x="142646" y="45529"/>
                  </a:moveTo>
                  <a:lnTo>
                    <a:pt x="1092" y="53771"/>
                  </a:lnTo>
                </a:path>
                <a:path w="144145" h="100965">
                  <a:moveTo>
                    <a:pt x="142646" y="90525"/>
                  </a:moveTo>
                  <a:lnTo>
                    <a:pt x="1092" y="1004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263333" y="8287666"/>
              <a:ext cx="147320" cy="16510"/>
            </a:xfrm>
            <a:custGeom>
              <a:avLst/>
              <a:gdLst/>
              <a:ahLst/>
              <a:cxnLst/>
              <a:rect l="l" t="t" r="r" b="b"/>
              <a:pathLst>
                <a:path w="147320" h="16509">
                  <a:moveTo>
                    <a:pt x="0" y="16078"/>
                  </a:moveTo>
                  <a:lnTo>
                    <a:pt x="147218" y="16078"/>
                  </a:lnTo>
                  <a:lnTo>
                    <a:pt x="147218" y="0"/>
                  </a:lnTo>
                  <a:lnTo>
                    <a:pt x="0" y="0"/>
                  </a:lnTo>
                  <a:lnTo>
                    <a:pt x="0" y="160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265619" y="8333297"/>
              <a:ext cx="142875" cy="163830"/>
            </a:xfrm>
            <a:custGeom>
              <a:avLst/>
              <a:gdLst/>
              <a:ahLst/>
              <a:cxnLst/>
              <a:rect l="l" t="t" r="r" b="b"/>
              <a:pathLst>
                <a:path w="142875" h="163829">
                  <a:moveTo>
                    <a:pt x="142646" y="0"/>
                  </a:moveTo>
                  <a:lnTo>
                    <a:pt x="0" y="15887"/>
                  </a:lnTo>
                </a:path>
                <a:path w="142875" h="163829">
                  <a:moveTo>
                    <a:pt x="142646" y="44424"/>
                  </a:moveTo>
                  <a:lnTo>
                    <a:pt x="0" y="62534"/>
                  </a:lnTo>
                </a:path>
                <a:path w="142875" h="163829">
                  <a:moveTo>
                    <a:pt x="138252" y="46621"/>
                  </a:moveTo>
                  <a:lnTo>
                    <a:pt x="138252" y="1634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305124" y="8101219"/>
              <a:ext cx="63500" cy="36830"/>
            </a:xfrm>
            <a:custGeom>
              <a:avLst/>
              <a:gdLst/>
              <a:ahLst/>
              <a:cxnLst/>
              <a:rect l="l" t="t" r="r" b="b"/>
              <a:pathLst>
                <a:path w="63500" h="36829">
                  <a:moveTo>
                    <a:pt x="14808" y="0"/>
                  </a:moveTo>
                  <a:lnTo>
                    <a:pt x="4381" y="0"/>
                  </a:lnTo>
                  <a:lnTo>
                    <a:pt x="0" y="4927"/>
                  </a:lnTo>
                  <a:lnTo>
                    <a:pt x="0" y="17551"/>
                  </a:lnTo>
                  <a:lnTo>
                    <a:pt x="4381" y="22491"/>
                  </a:lnTo>
                  <a:lnTo>
                    <a:pt x="9867" y="21932"/>
                  </a:lnTo>
                  <a:lnTo>
                    <a:pt x="13716" y="21932"/>
                  </a:lnTo>
                  <a:lnTo>
                    <a:pt x="16459" y="19735"/>
                  </a:lnTo>
                  <a:lnTo>
                    <a:pt x="18656" y="17551"/>
                  </a:lnTo>
                  <a:lnTo>
                    <a:pt x="54864" y="36753"/>
                  </a:lnTo>
                  <a:lnTo>
                    <a:pt x="59804" y="35661"/>
                  </a:lnTo>
                  <a:lnTo>
                    <a:pt x="63093" y="30721"/>
                  </a:lnTo>
                  <a:lnTo>
                    <a:pt x="19748" y="8229"/>
                  </a:lnTo>
                  <a:lnTo>
                    <a:pt x="18656" y="3289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314993" y="8106147"/>
              <a:ext cx="52069" cy="29845"/>
            </a:xfrm>
            <a:custGeom>
              <a:avLst/>
              <a:gdLst/>
              <a:ahLst/>
              <a:cxnLst/>
              <a:rect l="l" t="t" r="r" b="b"/>
              <a:pathLst>
                <a:path w="52070" h="29845">
                  <a:moveTo>
                    <a:pt x="2197" y="0"/>
                  </a:moveTo>
                  <a:lnTo>
                    <a:pt x="0" y="3301"/>
                  </a:lnTo>
                  <a:lnTo>
                    <a:pt x="49936" y="29629"/>
                  </a:lnTo>
                  <a:lnTo>
                    <a:pt x="51574" y="2633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302386" y="8130837"/>
              <a:ext cx="23495" cy="21590"/>
            </a:xfrm>
            <a:custGeom>
              <a:avLst/>
              <a:gdLst/>
              <a:ahLst/>
              <a:cxnLst/>
              <a:rect l="l" t="t" r="r" b="b"/>
              <a:pathLst>
                <a:path w="23495" h="21590">
                  <a:moveTo>
                    <a:pt x="23037" y="6591"/>
                  </a:moveTo>
                  <a:lnTo>
                    <a:pt x="0" y="7683"/>
                  </a:lnTo>
                  <a:lnTo>
                    <a:pt x="0" y="546"/>
                  </a:lnTo>
                  <a:lnTo>
                    <a:pt x="23037" y="0"/>
                  </a:lnTo>
                  <a:lnTo>
                    <a:pt x="23037" y="6591"/>
                  </a:lnTo>
                  <a:close/>
                </a:path>
                <a:path w="23495" h="21590">
                  <a:moveTo>
                    <a:pt x="10960" y="21399"/>
                  </a:moveTo>
                  <a:lnTo>
                    <a:pt x="12611" y="21399"/>
                  </a:lnTo>
                  <a:lnTo>
                    <a:pt x="13703" y="19748"/>
                  </a:lnTo>
                  <a:lnTo>
                    <a:pt x="13703" y="18110"/>
                  </a:lnTo>
                  <a:lnTo>
                    <a:pt x="13703" y="16459"/>
                  </a:lnTo>
                  <a:lnTo>
                    <a:pt x="12611" y="14820"/>
                  </a:lnTo>
                  <a:lnTo>
                    <a:pt x="10960" y="14820"/>
                  </a:lnTo>
                  <a:lnTo>
                    <a:pt x="10414" y="14820"/>
                  </a:lnTo>
                  <a:lnTo>
                    <a:pt x="8763" y="16459"/>
                  </a:lnTo>
                  <a:lnTo>
                    <a:pt x="8763" y="18656"/>
                  </a:lnTo>
                  <a:lnTo>
                    <a:pt x="8763" y="19748"/>
                  </a:lnTo>
                  <a:lnTo>
                    <a:pt x="10414" y="21399"/>
                  </a:lnTo>
                  <a:lnTo>
                    <a:pt x="10960" y="213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375342" y="8083651"/>
              <a:ext cx="20320" cy="46355"/>
            </a:xfrm>
            <a:custGeom>
              <a:avLst/>
              <a:gdLst/>
              <a:ahLst/>
              <a:cxnLst/>
              <a:rect l="l" t="t" r="r" b="b"/>
              <a:pathLst>
                <a:path w="20320" h="46354">
                  <a:moveTo>
                    <a:pt x="17005" y="0"/>
                  </a:moveTo>
                  <a:lnTo>
                    <a:pt x="3276" y="558"/>
                  </a:lnTo>
                  <a:lnTo>
                    <a:pt x="3276" y="7150"/>
                  </a:lnTo>
                  <a:lnTo>
                    <a:pt x="17005" y="6591"/>
                  </a:lnTo>
                  <a:lnTo>
                    <a:pt x="17005" y="0"/>
                  </a:lnTo>
                  <a:close/>
                </a:path>
                <a:path w="20320" h="46354">
                  <a:moveTo>
                    <a:pt x="20307" y="9880"/>
                  </a:moveTo>
                  <a:lnTo>
                    <a:pt x="19215" y="8788"/>
                  </a:lnTo>
                  <a:lnTo>
                    <a:pt x="546" y="9321"/>
                  </a:lnTo>
                  <a:lnTo>
                    <a:pt x="0" y="10426"/>
                  </a:lnTo>
                  <a:lnTo>
                    <a:pt x="0" y="44996"/>
                  </a:lnTo>
                  <a:lnTo>
                    <a:pt x="546" y="46101"/>
                  </a:lnTo>
                  <a:lnTo>
                    <a:pt x="18656" y="45542"/>
                  </a:lnTo>
                  <a:lnTo>
                    <a:pt x="19215" y="45542"/>
                  </a:lnTo>
                  <a:lnTo>
                    <a:pt x="20307" y="44450"/>
                  </a:lnTo>
                  <a:lnTo>
                    <a:pt x="20307" y="98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376997" y="8109452"/>
              <a:ext cx="17145" cy="11430"/>
            </a:xfrm>
            <a:custGeom>
              <a:avLst/>
              <a:gdLst/>
              <a:ahLst/>
              <a:cxnLst/>
              <a:rect l="l" t="t" r="r" b="b"/>
              <a:pathLst>
                <a:path w="17145" h="11429">
                  <a:moveTo>
                    <a:pt x="17005" y="0"/>
                  </a:moveTo>
                  <a:lnTo>
                    <a:pt x="0" y="546"/>
                  </a:lnTo>
                  <a:lnTo>
                    <a:pt x="0" y="10960"/>
                  </a:lnTo>
                  <a:lnTo>
                    <a:pt x="17005" y="10413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405525" y="8065556"/>
              <a:ext cx="0" cy="89535"/>
            </a:xfrm>
            <a:custGeom>
              <a:avLst/>
              <a:gdLst/>
              <a:ahLst/>
              <a:cxnLst/>
              <a:rect l="l" t="t" r="r" b="b"/>
              <a:pathLst>
                <a:path h="89534">
                  <a:moveTo>
                    <a:pt x="0" y="0"/>
                  </a:moveTo>
                  <a:lnTo>
                    <a:pt x="0" y="894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290849" y="8172538"/>
              <a:ext cx="20955" cy="207010"/>
            </a:xfrm>
            <a:custGeom>
              <a:avLst/>
              <a:gdLst/>
              <a:ahLst/>
              <a:cxnLst/>
              <a:rect l="l" t="t" r="r" b="b"/>
              <a:pathLst>
                <a:path w="20954" h="207009">
                  <a:moveTo>
                    <a:pt x="20853" y="185991"/>
                  </a:moveTo>
                  <a:lnTo>
                    <a:pt x="19748" y="185445"/>
                  </a:lnTo>
                  <a:lnTo>
                    <a:pt x="18656" y="185445"/>
                  </a:lnTo>
                  <a:lnTo>
                    <a:pt x="2197" y="186550"/>
                  </a:lnTo>
                  <a:lnTo>
                    <a:pt x="1104" y="186550"/>
                  </a:lnTo>
                  <a:lnTo>
                    <a:pt x="0" y="187642"/>
                  </a:lnTo>
                  <a:lnTo>
                    <a:pt x="0" y="206286"/>
                  </a:lnTo>
                  <a:lnTo>
                    <a:pt x="1104" y="206832"/>
                  </a:lnTo>
                  <a:lnTo>
                    <a:pt x="2197" y="206832"/>
                  </a:lnTo>
                  <a:lnTo>
                    <a:pt x="18656" y="205752"/>
                  </a:lnTo>
                  <a:lnTo>
                    <a:pt x="19748" y="205752"/>
                  </a:lnTo>
                  <a:lnTo>
                    <a:pt x="20853" y="204647"/>
                  </a:lnTo>
                  <a:lnTo>
                    <a:pt x="20853" y="185991"/>
                  </a:lnTo>
                  <a:close/>
                </a:path>
                <a:path w="20954" h="207009">
                  <a:moveTo>
                    <a:pt x="20853" y="139903"/>
                  </a:moveTo>
                  <a:lnTo>
                    <a:pt x="19748" y="138811"/>
                  </a:lnTo>
                  <a:lnTo>
                    <a:pt x="18656" y="139357"/>
                  </a:lnTo>
                  <a:lnTo>
                    <a:pt x="2197" y="139903"/>
                  </a:lnTo>
                  <a:lnTo>
                    <a:pt x="0" y="141008"/>
                  </a:lnTo>
                  <a:lnTo>
                    <a:pt x="0" y="159105"/>
                  </a:lnTo>
                  <a:lnTo>
                    <a:pt x="1104" y="160210"/>
                  </a:lnTo>
                  <a:lnTo>
                    <a:pt x="2197" y="160210"/>
                  </a:lnTo>
                  <a:lnTo>
                    <a:pt x="18656" y="159105"/>
                  </a:lnTo>
                  <a:lnTo>
                    <a:pt x="19748" y="159105"/>
                  </a:lnTo>
                  <a:lnTo>
                    <a:pt x="20853" y="158013"/>
                  </a:lnTo>
                  <a:lnTo>
                    <a:pt x="20853" y="139903"/>
                  </a:lnTo>
                  <a:close/>
                </a:path>
                <a:path w="20954" h="207009">
                  <a:moveTo>
                    <a:pt x="20853" y="93268"/>
                  </a:moveTo>
                  <a:lnTo>
                    <a:pt x="19748" y="92722"/>
                  </a:lnTo>
                  <a:lnTo>
                    <a:pt x="18656" y="92722"/>
                  </a:lnTo>
                  <a:lnTo>
                    <a:pt x="2197" y="93827"/>
                  </a:lnTo>
                  <a:lnTo>
                    <a:pt x="1104" y="93827"/>
                  </a:lnTo>
                  <a:lnTo>
                    <a:pt x="0" y="94373"/>
                  </a:lnTo>
                  <a:lnTo>
                    <a:pt x="0" y="113030"/>
                  </a:lnTo>
                  <a:lnTo>
                    <a:pt x="1104" y="113576"/>
                  </a:lnTo>
                  <a:lnTo>
                    <a:pt x="2197" y="113576"/>
                  </a:lnTo>
                  <a:lnTo>
                    <a:pt x="18656" y="112471"/>
                  </a:lnTo>
                  <a:lnTo>
                    <a:pt x="19748" y="112471"/>
                  </a:lnTo>
                  <a:lnTo>
                    <a:pt x="20853" y="111925"/>
                  </a:lnTo>
                  <a:lnTo>
                    <a:pt x="20853" y="93268"/>
                  </a:lnTo>
                  <a:close/>
                </a:path>
                <a:path w="20954" h="207009">
                  <a:moveTo>
                    <a:pt x="20853" y="47180"/>
                  </a:moveTo>
                  <a:lnTo>
                    <a:pt x="19748" y="46634"/>
                  </a:lnTo>
                  <a:lnTo>
                    <a:pt x="18656" y="46634"/>
                  </a:lnTo>
                  <a:lnTo>
                    <a:pt x="2197" y="47180"/>
                  </a:lnTo>
                  <a:lnTo>
                    <a:pt x="1104" y="47180"/>
                  </a:lnTo>
                  <a:lnTo>
                    <a:pt x="0" y="48285"/>
                  </a:lnTo>
                  <a:lnTo>
                    <a:pt x="0" y="66382"/>
                  </a:lnTo>
                  <a:lnTo>
                    <a:pt x="1104" y="67487"/>
                  </a:lnTo>
                  <a:lnTo>
                    <a:pt x="2197" y="67487"/>
                  </a:lnTo>
                  <a:lnTo>
                    <a:pt x="18656" y="66382"/>
                  </a:lnTo>
                  <a:lnTo>
                    <a:pt x="19748" y="66382"/>
                  </a:lnTo>
                  <a:lnTo>
                    <a:pt x="20853" y="65290"/>
                  </a:lnTo>
                  <a:lnTo>
                    <a:pt x="20853" y="47180"/>
                  </a:lnTo>
                  <a:close/>
                </a:path>
                <a:path w="20954" h="207009">
                  <a:moveTo>
                    <a:pt x="20853" y="546"/>
                  </a:moveTo>
                  <a:lnTo>
                    <a:pt x="19748" y="0"/>
                  </a:lnTo>
                  <a:lnTo>
                    <a:pt x="18656" y="0"/>
                  </a:lnTo>
                  <a:lnTo>
                    <a:pt x="2197" y="546"/>
                  </a:lnTo>
                  <a:lnTo>
                    <a:pt x="1104" y="546"/>
                  </a:lnTo>
                  <a:lnTo>
                    <a:pt x="0" y="1651"/>
                  </a:lnTo>
                  <a:lnTo>
                    <a:pt x="0" y="20307"/>
                  </a:lnTo>
                  <a:lnTo>
                    <a:pt x="1104" y="20853"/>
                  </a:lnTo>
                  <a:lnTo>
                    <a:pt x="2197" y="20853"/>
                  </a:lnTo>
                  <a:lnTo>
                    <a:pt x="18656" y="20307"/>
                  </a:lnTo>
                  <a:lnTo>
                    <a:pt x="19748" y="20307"/>
                  </a:lnTo>
                  <a:lnTo>
                    <a:pt x="20853" y="19202"/>
                  </a:lnTo>
                  <a:lnTo>
                    <a:pt x="20853" y="5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297440" y="8182965"/>
              <a:ext cx="12065" cy="193675"/>
            </a:xfrm>
            <a:custGeom>
              <a:avLst/>
              <a:gdLst/>
              <a:ahLst/>
              <a:cxnLst/>
              <a:rect l="l" t="t" r="r" b="b"/>
              <a:pathLst>
                <a:path w="12064" h="193675">
                  <a:moveTo>
                    <a:pt x="12065" y="185432"/>
                  </a:moveTo>
                  <a:lnTo>
                    <a:pt x="0" y="185991"/>
                  </a:lnTo>
                  <a:lnTo>
                    <a:pt x="0" y="193675"/>
                  </a:lnTo>
                  <a:lnTo>
                    <a:pt x="12065" y="192570"/>
                  </a:lnTo>
                  <a:lnTo>
                    <a:pt x="12065" y="185432"/>
                  </a:lnTo>
                  <a:close/>
                </a:path>
                <a:path w="12064" h="193675">
                  <a:moveTo>
                    <a:pt x="12065" y="138811"/>
                  </a:moveTo>
                  <a:lnTo>
                    <a:pt x="0" y="139369"/>
                  </a:lnTo>
                  <a:lnTo>
                    <a:pt x="0" y="147040"/>
                  </a:lnTo>
                  <a:lnTo>
                    <a:pt x="12065" y="146494"/>
                  </a:lnTo>
                  <a:lnTo>
                    <a:pt x="12065" y="138811"/>
                  </a:lnTo>
                  <a:close/>
                </a:path>
                <a:path w="12064" h="193675">
                  <a:moveTo>
                    <a:pt x="12065" y="92176"/>
                  </a:moveTo>
                  <a:lnTo>
                    <a:pt x="0" y="92722"/>
                  </a:lnTo>
                  <a:lnTo>
                    <a:pt x="0" y="100406"/>
                  </a:lnTo>
                  <a:lnTo>
                    <a:pt x="12065" y="99860"/>
                  </a:lnTo>
                  <a:lnTo>
                    <a:pt x="12065" y="92176"/>
                  </a:lnTo>
                  <a:close/>
                </a:path>
                <a:path w="12064" h="193675">
                  <a:moveTo>
                    <a:pt x="12065" y="46088"/>
                  </a:moveTo>
                  <a:lnTo>
                    <a:pt x="0" y="46647"/>
                  </a:lnTo>
                  <a:lnTo>
                    <a:pt x="0" y="54317"/>
                  </a:lnTo>
                  <a:lnTo>
                    <a:pt x="12065" y="53759"/>
                  </a:lnTo>
                  <a:lnTo>
                    <a:pt x="12065" y="46088"/>
                  </a:lnTo>
                  <a:close/>
                </a:path>
                <a:path w="12064" h="193675">
                  <a:moveTo>
                    <a:pt x="12065" y="0"/>
                  </a:moveTo>
                  <a:lnTo>
                    <a:pt x="0" y="533"/>
                  </a:lnTo>
                  <a:lnTo>
                    <a:pt x="0" y="7683"/>
                  </a:lnTo>
                  <a:lnTo>
                    <a:pt x="12065" y="7137"/>
                  </a:lnTo>
                  <a:lnTo>
                    <a:pt x="120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63286" y="816978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735" y="0"/>
                  </a:moveTo>
                  <a:lnTo>
                    <a:pt x="18643" y="0"/>
                  </a:lnTo>
                  <a:lnTo>
                    <a:pt x="1638" y="558"/>
                  </a:lnTo>
                  <a:lnTo>
                    <a:pt x="546" y="558"/>
                  </a:lnTo>
                  <a:lnTo>
                    <a:pt x="0" y="1104"/>
                  </a:lnTo>
                  <a:lnTo>
                    <a:pt x="0" y="19761"/>
                  </a:lnTo>
                  <a:lnTo>
                    <a:pt x="18643" y="19761"/>
                  </a:lnTo>
                  <a:lnTo>
                    <a:pt x="19735" y="19761"/>
                  </a:lnTo>
                  <a:lnTo>
                    <a:pt x="20294" y="18669"/>
                  </a:lnTo>
                  <a:lnTo>
                    <a:pt x="20294" y="558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364928" y="8179131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611" y="0"/>
                  </a:moveTo>
                  <a:lnTo>
                    <a:pt x="0" y="546"/>
                  </a:lnTo>
                  <a:lnTo>
                    <a:pt x="0" y="8216"/>
                  </a:lnTo>
                  <a:lnTo>
                    <a:pt x="12611" y="7670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363286" y="821477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735" y="0"/>
                  </a:moveTo>
                  <a:lnTo>
                    <a:pt x="18643" y="0"/>
                  </a:lnTo>
                  <a:lnTo>
                    <a:pt x="1638" y="546"/>
                  </a:lnTo>
                  <a:lnTo>
                    <a:pt x="546" y="1104"/>
                  </a:lnTo>
                  <a:lnTo>
                    <a:pt x="0" y="1651"/>
                  </a:lnTo>
                  <a:lnTo>
                    <a:pt x="0" y="19748"/>
                  </a:lnTo>
                  <a:lnTo>
                    <a:pt x="546" y="20307"/>
                  </a:lnTo>
                  <a:lnTo>
                    <a:pt x="1638" y="20307"/>
                  </a:lnTo>
                  <a:lnTo>
                    <a:pt x="18643" y="19748"/>
                  </a:lnTo>
                  <a:lnTo>
                    <a:pt x="19735" y="19748"/>
                  </a:lnTo>
                  <a:lnTo>
                    <a:pt x="20294" y="19215"/>
                  </a:lnTo>
                  <a:lnTo>
                    <a:pt x="20294" y="546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364928" y="8224659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611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12611" y="7670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363286" y="826086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735" y="0"/>
                  </a:moveTo>
                  <a:lnTo>
                    <a:pt x="18643" y="0"/>
                  </a:lnTo>
                  <a:lnTo>
                    <a:pt x="1638" y="546"/>
                  </a:lnTo>
                  <a:lnTo>
                    <a:pt x="546" y="546"/>
                  </a:lnTo>
                  <a:lnTo>
                    <a:pt x="0" y="1650"/>
                  </a:lnTo>
                  <a:lnTo>
                    <a:pt x="0" y="19202"/>
                  </a:lnTo>
                  <a:lnTo>
                    <a:pt x="546" y="19761"/>
                  </a:lnTo>
                  <a:lnTo>
                    <a:pt x="1638" y="19761"/>
                  </a:lnTo>
                  <a:lnTo>
                    <a:pt x="18643" y="19202"/>
                  </a:lnTo>
                  <a:lnTo>
                    <a:pt x="19735" y="19202"/>
                  </a:lnTo>
                  <a:lnTo>
                    <a:pt x="20294" y="18110"/>
                  </a:lnTo>
                  <a:lnTo>
                    <a:pt x="20294" y="546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364928" y="8270189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611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12611" y="7683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363286" y="830530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735" y="0"/>
                  </a:moveTo>
                  <a:lnTo>
                    <a:pt x="18643" y="0"/>
                  </a:lnTo>
                  <a:lnTo>
                    <a:pt x="1638" y="1104"/>
                  </a:lnTo>
                  <a:lnTo>
                    <a:pt x="546" y="1104"/>
                  </a:lnTo>
                  <a:lnTo>
                    <a:pt x="0" y="2197"/>
                  </a:lnTo>
                  <a:lnTo>
                    <a:pt x="0" y="19215"/>
                  </a:lnTo>
                  <a:lnTo>
                    <a:pt x="546" y="19748"/>
                  </a:lnTo>
                  <a:lnTo>
                    <a:pt x="1638" y="19748"/>
                  </a:lnTo>
                  <a:lnTo>
                    <a:pt x="18643" y="19215"/>
                  </a:lnTo>
                  <a:lnTo>
                    <a:pt x="19735" y="18656"/>
                  </a:lnTo>
                  <a:lnTo>
                    <a:pt x="20294" y="18110"/>
                  </a:lnTo>
                  <a:lnTo>
                    <a:pt x="20294" y="1104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364928" y="8314093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611" y="0"/>
                  </a:moveTo>
                  <a:lnTo>
                    <a:pt x="0" y="1104"/>
                  </a:lnTo>
                  <a:lnTo>
                    <a:pt x="0" y="8229"/>
                  </a:lnTo>
                  <a:lnTo>
                    <a:pt x="12611" y="7670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363286" y="835029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735" y="0"/>
                  </a:moveTo>
                  <a:lnTo>
                    <a:pt x="18643" y="0"/>
                  </a:lnTo>
                  <a:lnTo>
                    <a:pt x="1638" y="1092"/>
                  </a:lnTo>
                  <a:lnTo>
                    <a:pt x="546" y="1092"/>
                  </a:lnTo>
                  <a:lnTo>
                    <a:pt x="0" y="1638"/>
                  </a:lnTo>
                  <a:lnTo>
                    <a:pt x="0" y="19202"/>
                  </a:lnTo>
                  <a:lnTo>
                    <a:pt x="546" y="19748"/>
                  </a:lnTo>
                  <a:lnTo>
                    <a:pt x="1638" y="19748"/>
                  </a:lnTo>
                  <a:lnTo>
                    <a:pt x="18643" y="18656"/>
                  </a:lnTo>
                  <a:lnTo>
                    <a:pt x="19735" y="18656"/>
                  </a:lnTo>
                  <a:lnTo>
                    <a:pt x="20294" y="17564"/>
                  </a:lnTo>
                  <a:lnTo>
                    <a:pt x="20294" y="546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64928" y="8359085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611" y="0"/>
                  </a:moveTo>
                  <a:lnTo>
                    <a:pt x="0" y="533"/>
                  </a:lnTo>
                  <a:lnTo>
                    <a:pt x="0" y="8216"/>
                  </a:lnTo>
                  <a:lnTo>
                    <a:pt x="12611" y="7112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274403" y="7886699"/>
              <a:ext cx="85090" cy="32384"/>
            </a:xfrm>
            <a:custGeom>
              <a:avLst/>
              <a:gdLst/>
              <a:ahLst/>
              <a:cxnLst/>
              <a:rect l="l" t="t" r="r" b="b"/>
              <a:pathLst>
                <a:path w="85089" h="32384">
                  <a:moveTo>
                    <a:pt x="3835" y="25781"/>
                  </a:moveTo>
                  <a:lnTo>
                    <a:pt x="0" y="25781"/>
                  </a:lnTo>
                  <a:lnTo>
                    <a:pt x="0" y="29616"/>
                  </a:lnTo>
                  <a:lnTo>
                    <a:pt x="3835" y="29616"/>
                  </a:lnTo>
                  <a:lnTo>
                    <a:pt x="3835" y="25781"/>
                  </a:lnTo>
                  <a:close/>
                </a:path>
                <a:path w="85089" h="32384">
                  <a:moveTo>
                    <a:pt x="3835" y="20853"/>
                  </a:moveTo>
                  <a:lnTo>
                    <a:pt x="0" y="20853"/>
                  </a:lnTo>
                  <a:lnTo>
                    <a:pt x="0" y="24142"/>
                  </a:lnTo>
                  <a:lnTo>
                    <a:pt x="3835" y="24688"/>
                  </a:lnTo>
                  <a:lnTo>
                    <a:pt x="3835" y="20853"/>
                  </a:lnTo>
                  <a:close/>
                </a:path>
                <a:path w="85089" h="32384">
                  <a:moveTo>
                    <a:pt x="3835" y="15900"/>
                  </a:moveTo>
                  <a:lnTo>
                    <a:pt x="0" y="15354"/>
                  </a:lnTo>
                  <a:lnTo>
                    <a:pt x="0" y="19202"/>
                  </a:lnTo>
                  <a:lnTo>
                    <a:pt x="3835" y="19748"/>
                  </a:lnTo>
                  <a:lnTo>
                    <a:pt x="3835" y="15900"/>
                  </a:lnTo>
                  <a:close/>
                </a:path>
                <a:path w="85089" h="32384">
                  <a:moveTo>
                    <a:pt x="3835" y="10414"/>
                  </a:moveTo>
                  <a:lnTo>
                    <a:pt x="0" y="10414"/>
                  </a:lnTo>
                  <a:lnTo>
                    <a:pt x="0" y="14262"/>
                  </a:lnTo>
                  <a:lnTo>
                    <a:pt x="3835" y="14262"/>
                  </a:lnTo>
                  <a:lnTo>
                    <a:pt x="3835" y="10414"/>
                  </a:lnTo>
                  <a:close/>
                </a:path>
                <a:path w="85089" h="32384">
                  <a:moveTo>
                    <a:pt x="3835" y="5486"/>
                  </a:moveTo>
                  <a:lnTo>
                    <a:pt x="0" y="4940"/>
                  </a:lnTo>
                  <a:lnTo>
                    <a:pt x="0" y="8788"/>
                  </a:lnTo>
                  <a:lnTo>
                    <a:pt x="3835" y="9321"/>
                  </a:lnTo>
                  <a:lnTo>
                    <a:pt x="3835" y="5486"/>
                  </a:lnTo>
                  <a:close/>
                </a:path>
                <a:path w="85089" h="32384">
                  <a:moveTo>
                    <a:pt x="3835" y="546"/>
                  </a:moveTo>
                  <a:lnTo>
                    <a:pt x="0" y="0"/>
                  </a:lnTo>
                  <a:lnTo>
                    <a:pt x="0" y="3835"/>
                  </a:lnTo>
                  <a:lnTo>
                    <a:pt x="3835" y="4394"/>
                  </a:lnTo>
                  <a:lnTo>
                    <a:pt x="3835" y="546"/>
                  </a:lnTo>
                  <a:close/>
                </a:path>
                <a:path w="85089" h="32384">
                  <a:moveTo>
                    <a:pt x="9309" y="26339"/>
                  </a:moveTo>
                  <a:lnTo>
                    <a:pt x="5473" y="26339"/>
                  </a:lnTo>
                  <a:lnTo>
                    <a:pt x="5473" y="29629"/>
                  </a:lnTo>
                  <a:lnTo>
                    <a:pt x="9309" y="30187"/>
                  </a:lnTo>
                  <a:lnTo>
                    <a:pt x="9309" y="26339"/>
                  </a:lnTo>
                  <a:close/>
                </a:path>
                <a:path w="85089" h="32384">
                  <a:moveTo>
                    <a:pt x="9309" y="21399"/>
                  </a:moveTo>
                  <a:lnTo>
                    <a:pt x="5473" y="20853"/>
                  </a:lnTo>
                  <a:lnTo>
                    <a:pt x="5473" y="24688"/>
                  </a:lnTo>
                  <a:lnTo>
                    <a:pt x="9309" y="25247"/>
                  </a:lnTo>
                  <a:lnTo>
                    <a:pt x="9309" y="21399"/>
                  </a:lnTo>
                  <a:close/>
                </a:path>
                <a:path w="85089" h="32384">
                  <a:moveTo>
                    <a:pt x="9309" y="15900"/>
                  </a:moveTo>
                  <a:lnTo>
                    <a:pt x="5473" y="15900"/>
                  </a:lnTo>
                  <a:lnTo>
                    <a:pt x="5473" y="19748"/>
                  </a:lnTo>
                  <a:lnTo>
                    <a:pt x="9309" y="19748"/>
                  </a:lnTo>
                  <a:lnTo>
                    <a:pt x="9309" y="15900"/>
                  </a:lnTo>
                  <a:close/>
                </a:path>
                <a:path w="85089" h="32384">
                  <a:moveTo>
                    <a:pt x="9309" y="10972"/>
                  </a:moveTo>
                  <a:lnTo>
                    <a:pt x="5473" y="10972"/>
                  </a:lnTo>
                  <a:lnTo>
                    <a:pt x="5473" y="14274"/>
                  </a:lnTo>
                  <a:lnTo>
                    <a:pt x="9309" y="14820"/>
                  </a:lnTo>
                  <a:lnTo>
                    <a:pt x="9309" y="10972"/>
                  </a:lnTo>
                  <a:close/>
                </a:path>
                <a:path w="85089" h="32384">
                  <a:moveTo>
                    <a:pt x="9309" y="6032"/>
                  </a:moveTo>
                  <a:lnTo>
                    <a:pt x="5473" y="5486"/>
                  </a:lnTo>
                  <a:lnTo>
                    <a:pt x="5473" y="9321"/>
                  </a:lnTo>
                  <a:lnTo>
                    <a:pt x="9309" y="9880"/>
                  </a:lnTo>
                  <a:lnTo>
                    <a:pt x="9309" y="6032"/>
                  </a:lnTo>
                  <a:close/>
                </a:path>
                <a:path w="85089" h="32384">
                  <a:moveTo>
                    <a:pt x="9309" y="1092"/>
                  </a:moveTo>
                  <a:lnTo>
                    <a:pt x="5473" y="546"/>
                  </a:lnTo>
                  <a:lnTo>
                    <a:pt x="5473" y="4394"/>
                  </a:lnTo>
                  <a:lnTo>
                    <a:pt x="9309" y="4394"/>
                  </a:lnTo>
                  <a:lnTo>
                    <a:pt x="9309" y="1092"/>
                  </a:lnTo>
                  <a:close/>
                </a:path>
                <a:path w="85089" h="32384">
                  <a:moveTo>
                    <a:pt x="14795" y="26885"/>
                  </a:moveTo>
                  <a:lnTo>
                    <a:pt x="10960" y="26339"/>
                  </a:lnTo>
                  <a:lnTo>
                    <a:pt x="10960" y="30187"/>
                  </a:lnTo>
                  <a:lnTo>
                    <a:pt x="14795" y="30721"/>
                  </a:lnTo>
                  <a:lnTo>
                    <a:pt x="14795" y="26885"/>
                  </a:lnTo>
                  <a:close/>
                </a:path>
                <a:path w="85089" h="32384">
                  <a:moveTo>
                    <a:pt x="14795" y="16459"/>
                  </a:moveTo>
                  <a:lnTo>
                    <a:pt x="10960" y="16459"/>
                  </a:lnTo>
                  <a:lnTo>
                    <a:pt x="10960" y="19748"/>
                  </a:lnTo>
                  <a:lnTo>
                    <a:pt x="14795" y="20294"/>
                  </a:lnTo>
                  <a:lnTo>
                    <a:pt x="14795" y="16459"/>
                  </a:lnTo>
                  <a:close/>
                </a:path>
                <a:path w="85089" h="32384">
                  <a:moveTo>
                    <a:pt x="14795" y="11518"/>
                  </a:moveTo>
                  <a:lnTo>
                    <a:pt x="10960" y="10972"/>
                  </a:lnTo>
                  <a:lnTo>
                    <a:pt x="10960" y="14820"/>
                  </a:lnTo>
                  <a:lnTo>
                    <a:pt x="14795" y="15367"/>
                  </a:lnTo>
                  <a:lnTo>
                    <a:pt x="14795" y="11518"/>
                  </a:lnTo>
                  <a:close/>
                </a:path>
                <a:path w="85089" h="32384">
                  <a:moveTo>
                    <a:pt x="14795" y="6578"/>
                  </a:moveTo>
                  <a:lnTo>
                    <a:pt x="10960" y="6032"/>
                  </a:lnTo>
                  <a:lnTo>
                    <a:pt x="10960" y="9880"/>
                  </a:lnTo>
                  <a:lnTo>
                    <a:pt x="14795" y="9880"/>
                  </a:lnTo>
                  <a:lnTo>
                    <a:pt x="14795" y="6578"/>
                  </a:lnTo>
                  <a:close/>
                </a:path>
                <a:path w="85089" h="32384">
                  <a:moveTo>
                    <a:pt x="14808" y="21399"/>
                  </a:moveTo>
                  <a:lnTo>
                    <a:pt x="10960" y="21399"/>
                  </a:lnTo>
                  <a:lnTo>
                    <a:pt x="10960" y="25247"/>
                  </a:lnTo>
                  <a:lnTo>
                    <a:pt x="14808" y="25247"/>
                  </a:lnTo>
                  <a:lnTo>
                    <a:pt x="14808" y="21399"/>
                  </a:lnTo>
                  <a:close/>
                </a:path>
                <a:path w="85089" h="32384">
                  <a:moveTo>
                    <a:pt x="14808" y="1092"/>
                  </a:moveTo>
                  <a:lnTo>
                    <a:pt x="10960" y="1092"/>
                  </a:lnTo>
                  <a:lnTo>
                    <a:pt x="10960" y="4940"/>
                  </a:lnTo>
                  <a:lnTo>
                    <a:pt x="14808" y="4940"/>
                  </a:lnTo>
                  <a:lnTo>
                    <a:pt x="14808" y="1092"/>
                  </a:lnTo>
                  <a:close/>
                </a:path>
                <a:path w="85089" h="32384">
                  <a:moveTo>
                    <a:pt x="19748" y="26873"/>
                  </a:moveTo>
                  <a:lnTo>
                    <a:pt x="15900" y="26873"/>
                  </a:lnTo>
                  <a:lnTo>
                    <a:pt x="15900" y="30708"/>
                  </a:lnTo>
                  <a:lnTo>
                    <a:pt x="19748" y="30708"/>
                  </a:lnTo>
                  <a:lnTo>
                    <a:pt x="19748" y="26873"/>
                  </a:lnTo>
                  <a:close/>
                </a:path>
                <a:path w="85089" h="32384">
                  <a:moveTo>
                    <a:pt x="19748" y="21945"/>
                  </a:moveTo>
                  <a:lnTo>
                    <a:pt x="15900" y="21945"/>
                  </a:lnTo>
                  <a:lnTo>
                    <a:pt x="15900" y="25247"/>
                  </a:lnTo>
                  <a:lnTo>
                    <a:pt x="19748" y="25793"/>
                  </a:lnTo>
                  <a:lnTo>
                    <a:pt x="19748" y="21945"/>
                  </a:lnTo>
                  <a:close/>
                </a:path>
                <a:path w="85089" h="32384">
                  <a:moveTo>
                    <a:pt x="19748" y="17005"/>
                  </a:moveTo>
                  <a:lnTo>
                    <a:pt x="15900" y="16459"/>
                  </a:lnTo>
                  <a:lnTo>
                    <a:pt x="15900" y="20294"/>
                  </a:lnTo>
                  <a:lnTo>
                    <a:pt x="19748" y="20853"/>
                  </a:lnTo>
                  <a:lnTo>
                    <a:pt x="19748" y="17005"/>
                  </a:lnTo>
                  <a:close/>
                </a:path>
                <a:path w="85089" h="32384">
                  <a:moveTo>
                    <a:pt x="19748" y="12077"/>
                  </a:moveTo>
                  <a:lnTo>
                    <a:pt x="15900" y="11518"/>
                  </a:lnTo>
                  <a:lnTo>
                    <a:pt x="15900" y="15367"/>
                  </a:lnTo>
                  <a:lnTo>
                    <a:pt x="19748" y="15367"/>
                  </a:lnTo>
                  <a:lnTo>
                    <a:pt x="19748" y="12077"/>
                  </a:lnTo>
                  <a:close/>
                </a:path>
                <a:path w="85089" h="32384">
                  <a:moveTo>
                    <a:pt x="19748" y="6578"/>
                  </a:moveTo>
                  <a:lnTo>
                    <a:pt x="15900" y="6578"/>
                  </a:lnTo>
                  <a:lnTo>
                    <a:pt x="15900" y="10426"/>
                  </a:lnTo>
                  <a:lnTo>
                    <a:pt x="19748" y="10426"/>
                  </a:lnTo>
                  <a:lnTo>
                    <a:pt x="19748" y="6578"/>
                  </a:lnTo>
                  <a:close/>
                </a:path>
                <a:path w="85089" h="32384">
                  <a:moveTo>
                    <a:pt x="19748" y="1638"/>
                  </a:moveTo>
                  <a:lnTo>
                    <a:pt x="15900" y="1638"/>
                  </a:lnTo>
                  <a:lnTo>
                    <a:pt x="15900" y="4940"/>
                  </a:lnTo>
                  <a:lnTo>
                    <a:pt x="19748" y="5486"/>
                  </a:lnTo>
                  <a:lnTo>
                    <a:pt x="19748" y="1638"/>
                  </a:lnTo>
                  <a:close/>
                </a:path>
                <a:path w="85089" h="32384">
                  <a:moveTo>
                    <a:pt x="24676" y="27432"/>
                  </a:moveTo>
                  <a:lnTo>
                    <a:pt x="21386" y="27432"/>
                  </a:lnTo>
                  <a:lnTo>
                    <a:pt x="21386" y="30721"/>
                  </a:lnTo>
                  <a:lnTo>
                    <a:pt x="24676" y="31280"/>
                  </a:lnTo>
                  <a:lnTo>
                    <a:pt x="24676" y="27432"/>
                  </a:lnTo>
                  <a:close/>
                </a:path>
                <a:path w="85089" h="32384">
                  <a:moveTo>
                    <a:pt x="24676" y="22491"/>
                  </a:moveTo>
                  <a:lnTo>
                    <a:pt x="21386" y="21945"/>
                  </a:lnTo>
                  <a:lnTo>
                    <a:pt x="21386" y="25793"/>
                  </a:lnTo>
                  <a:lnTo>
                    <a:pt x="24676" y="26339"/>
                  </a:lnTo>
                  <a:lnTo>
                    <a:pt x="24676" y="22491"/>
                  </a:lnTo>
                  <a:close/>
                </a:path>
                <a:path w="85089" h="32384">
                  <a:moveTo>
                    <a:pt x="24676" y="17551"/>
                  </a:moveTo>
                  <a:lnTo>
                    <a:pt x="21386" y="17005"/>
                  </a:lnTo>
                  <a:lnTo>
                    <a:pt x="21386" y="20853"/>
                  </a:lnTo>
                  <a:lnTo>
                    <a:pt x="24676" y="20853"/>
                  </a:lnTo>
                  <a:lnTo>
                    <a:pt x="24676" y="17551"/>
                  </a:lnTo>
                  <a:close/>
                </a:path>
                <a:path w="85089" h="32384">
                  <a:moveTo>
                    <a:pt x="24676" y="7124"/>
                  </a:moveTo>
                  <a:lnTo>
                    <a:pt x="21386" y="7124"/>
                  </a:lnTo>
                  <a:lnTo>
                    <a:pt x="21386" y="10426"/>
                  </a:lnTo>
                  <a:lnTo>
                    <a:pt x="24676" y="10972"/>
                  </a:lnTo>
                  <a:lnTo>
                    <a:pt x="24676" y="7124"/>
                  </a:lnTo>
                  <a:close/>
                </a:path>
                <a:path w="85089" h="32384">
                  <a:moveTo>
                    <a:pt x="24676" y="2197"/>
                  </a:moveTo>
                  <a:lnTo>
                    <a:pt x="21386" y="1638"/>
                  </a:lnTo>
                  <a:lnTo>
                    <a:pt x="21386" y="5486"/>
                  </a:lnTo>
                  <a:lnTo>
                    <a:pt x="24676" y="6032"/>
                  </a:lnTo>
                  <a:lnTo>
                    <a:pt x="24676" y="2197"/>
                  </a:lnTo>
                  <a:close/>
                </a:path>
                <a:path w="85089" h="32384">
                  <a:moveTo>
                    <a:pt x="24688" y="12065"/>
                  </a:moveTo>
                  <a:lnTo>
                    <a:pt x="21399" y="12065"/>
                  </a:lnTo>
                  <a:lnTo>
                    <a:pt x="21399" y="15900"/>
                  </a:lnTo>
                  <a:lnTo>
                    <a:pt x="24688" y="15900"/>
                  </a:lnTo>
                  <a:lnTo>
                    <a:pt x="24688" y="12065"/>
                  </a:lnTo>
                  <a:close/>
                </a:path>
                <a:path w="85089" h="32384">
                  <a:moveTo>
                    <a:pt x="30162" y="27432"/>
                  </a:moveTo>
                  <a:lnTo>
                    <a:pt x="26327" y="27432"/>
                  </a:lnTo>
                  <a:lnTo>
                    <a:pt x="26327" y="31280"/>
                  </a:lnTo>
                  <a:lnTo>
                    <a:pt x="30162" y="31826"/>
                  </a:lnTo>
                  <a:lnTo>
                    <a:pt x="30162" y="27432"/>
                  </a:lnTo>
                  <a:close/>
                </a:path>
                <a:path w="85089" h="32384">
                  <a:moveTo>
                    <a:pt x="30162" y="22491"/>
                  </a:moveTo>
                  <a:lnTo>
                    <a:pt x="26327" y="22491"/>
                  </a:lnTo>
                  <a:lnTo>
                    <a:pt x="26327" y="26339"/>
                  </a:lnTo>
                  <a:lnTo>
                    <a:pt x="30162" y="26339"/>
                  </a:lnTo>
                  <a:lnTo>
                    <a:pt x="30162" y="22491"/>
                  </a:lnTo>
                  <a:close/>
                </a:path>
                <a:path w="85089" h="32384">
                  <a:moveTo>
                    <a:pt x="30162" y="17551"/>
                  </a:moveTo>
                  <a:lnTo>
                    <a:pt x="26327" y="17551"/>
                  </a:lnTo>
                  <a:lnTo>
                    <a:pt x="26327" y="21399"/>
                  </a:lnTo>
                  <a:lnTo>
                    <a:pt x="30162" y="21399"/>
                  </a:lnTo>
                  <a:lnTo>
                    <a:pt x="30162" y="17551"/>
                  </a:lnTo>
                  <a:close/>
                </a:path>
                <a:path w="85089" h="32384">
                  <a:moveTo>
                    <a:pt x="30162" y="12623"/>
                  </a:moveTo>
                  <a:lnTo>
                    <a:pt x="26327" y="12623"/>
                  </a:lnTo>
                  <a:lnTo>
                    <a:pt x="26327" y="15913"/>
                  </a:lnTo>
                  <a:lnTo>
                    <a:pt x="30162" y="16471"/>
                  </a:lnTo>
                  <a:lnTo>
                    <a:pt x="30162" y="12623"/>
                  </a:lnTo>
                  <a:close/>
                </a:path>
                <a:path w="85089" h="32384">
                  <a:moveTo>
                    <a:pt x="30162" y="7683"/>
                  </a:moveTo>
                  <a:lnTo>
                    <a:pt x="26327" y="7124"/>
                  </a:lnTo>
                  <a:lnTo>
                    <a:pt x="26327" y="10972"/>
                  </a:lnTo>
                  <a:lnTo>
                    <a:pt x="30162" y="11518"/>
                  </a:lnTo>
                  <a:lnTo>
                    <a:pt x="30162" y="7683"/>
                  </a:lnTo>
                  <a:close/>
                </a:path>
                <a:path w="85089" h="32384">
                  <a:moveTo>
                    <a:pt x="30162" y="2730"/>
                  </a:moveTo>
                  <a:lnTo>
                    <a:pt x="26327" y="2197"/>
                  </a:lnTo>
                  <a:lnTo>
                    <a:pt x="26327" y="6032"/>
                  </a:lnTo>
                  <a:lnTo>
                    <a:pt x="30162" y="6578"/>
                  </a:lnTo>
                  <a:lnTo>
                    <a:pt x="30162" y="2730"/>
                  </a:lnTo>
                  <a:close/>
                </a:path>
                <a:path w="85089" h="32384">
                  <a:moveTo>
                    <a:pt x="35102" y="27990"/>
                  </a:moveTo>
                  <a:lnTo>
                    <a:pt x="31267" y="27432"/>
                  </a:lnTo>
                  <a:lnTo>
                    <a:pt x="31267" y="31826"/>
                  </a:lnTo>
                  <a:lnTo>
                    <a:pt x="35102" y="31826"/>
                  </a:lnTo>
                  <a:lnTo>
                    <a:pt x="35102" y="27990"/>
                  </a:lnTo>
                  <a:close/>
                </a:path>
                <a:path w="85089" h="32384">
                  <a:moveTo>
                    <a:pt x="35102" y="22491"/>
                  </a:moveTo>
                  <a:lnTo>
                    <a:pt x="31267" y="22491"/>
                  </a:lnTo>
                  <a:lnTo>
                    <a:pt x="31267" y="26885"/>
                  </a:lnTo>
                  <a:lnTo>
                    <a:pt x="35102" y="26885"/>
                  </a:lnTo>
                  <a:lnTo>
                    <a:pt x="35102" y="22491"/>
                  </a:lnTo>
                  <a:close/>
                </a:path>
                <a:path w="85089" h="32384">
                  <a:moveTo>
                    <a:pt x="35102" y="17551"/>
                  </a:moveTo>
                  <a:lnTo>
                    <a:pt x="31267" y="17551"/>
                  </a:lnTo>
                  <a:lnTo>
                    <a:pt x="31267" y="21399"/>
                  </a:lnTo>
                  <a:lnTo>
                    <a:pt x="35102" y="21945"/>
                  </a:lnTo>
                  <a:lnTo>
                    <a:pt x="35102" y="17551"/>
                  </a:lnTo>
                  <a:close/>
                </a:path>
                <a:path w="85089" h="32384">
                  <a:moveTo>
                    <a:pt x="35102" y="12623"/>
                  </a:moveTo>
                  <a:lnTo>
                    <a:pt x="31267" y="12623"/>
                  </a:lnTo>
                  <a:lnTo>
                    <a:pt x="31267" y="16471"/>
                  </a:lnTo>
                  <a:lnTo>
                    <a:pt x="35102" y="17018"/>
                  </a:lnTo>
                  <a:lnTo>
                    <a:pt x="35102" y="12623"/>
                  </a:lnTo>
                  <a:close/>
                </a:path>
                <a:path w="85089" h="32384">
                  <a:moveTo>
                    <a:pt x="35102" y="7683"/>
                  </a:moveTo>
                  <a:lnTo>
                    <a:pt x="31267" y="7683"/>
                  </a:lnTo>
                  <a:lnTo>
                    <a:pt x="31267" y="11518"/>
                  </a:lnTo>
                  <a:lnTo>
                    <a:pt x="35102" y="12077"/>
                  </a:lnTo>
                  <a:lnTo>
                    <a:pt x="35102" y="7683"/>
                  </a:lnTo>
                  <a:close/>
                </a:path>
                <a:path w="85089" h="32384">
                  <a:moveTo>
                    <a:pt x="35102" y="2730"/>
                  </a:moveTo>
                  <a:lnTo>
                    <a:pt x="31267" y="2730"/>
                  </a:lnTo>
                  <a:lnTo>
                    <a:pt x="31267" y="6578"/>
                  </a:lnTo>
                  <a:lnTo>
                    <a:pt x="35102" y="6578"/>
                  </a:lnTo>
                  <a:lnTo>
                    <a:pt x="35102" y="2730"/>
                  </a:lnTo>
                  <a:close/>
                </a:path>
                <a:path w="85089" h="32384">
                  <a:moveTo>
                    <a:pt x="40589" y="27978"/>
                  </a:moveTo>
                  <a:lnTo>
                    <a:pt x="36753" y="27978"/>
                  </a:lnTo>
                  <a:lnTo>
                    <a:pt x="36753" y="31813"/>
                  </a:lnTo>
                  <a:lnTo>
                    <a:pt x="40589" y="32372"/>
                  </a:lnTo>
                  <a:lnTo>
                    <a:pt x="40589" y="27978"/>
                  </a:lnTo>
                  <a:close/>
                </a:path>
                <a:path w="85089" h="32384">
                  <a:moveTo>
                    <a:pt x="40589" y="23037"/>
                  </a:moveTo>
                  <a:lnTo>
                    <a:pt x="36753" y="23037"/>
                  </a:lnTo>
                  <a:lnTo>
                    <a:pt x="36753" y="26885"/>
                  </a:lnTo>
                  <a:lnTo>
                    <a:pt x="40589" y="27432"/>
                  </a:lnTo>
                  <a:lnTo>
                    <a:pt x="40589" y="23037"/>
                  </a:lnTo>
                  <a:close/>
                </a:path>
                <a:path w="85089" h="32384">
                  <a:moveTo>
                    <a:pt x="40589" y="18097"/>
                  </a:moveTo>
                  <a:lnTo>
                    <a:pt x="36753" y="17551"/>
                  </a:lnTo>
                  <a:lnTo>
                    <a:pt x="36753" y="21945"/>
                  </a:lnTo>
                  <a:lnTo>
                    <a:pt x="40589" y="22491"/>
                  </a:lnTo>
                  <a:lnTo>
                    <a:pt x="40589" y="18097"/>
                  </a:lnTo>
                  <a:close/>
                </a:path>
                <a:path w="85089" h="32384">
                  <a:moveTo>
                    <a:pt x="40589" y="13182"/>
                  </a:moveTo>
                  <a:lnTo>
                    <a:pt x="36753" y="12623"/>
                  </a:lnTo>
                  <a:lnTo>
                    <a:pt x="36753" y="17018"/>
                  </a:lnTo>
                  <a:lnTo>
                    <a:pt x="40589" y="17018"/>
                  </a:lnTo>
                  <a:lnTo>
                    <a:pt x="40589" y="13182"/>
                  </a:lnTo>
                  <a:close/>
                </a:path>
                <a:path w="85089" h="32384">
                  <a:moveTo>
                    <a:pt x="40589" y="8229"/>
                  </a:moveTo>
                  <a:lnTo>
                    <a:pt x="36753" y="7683"/>
                  </a:lnTo>
                  <a:lnTo>
                    <a:pt x="36753" y="12077"/>
                  </a:lnTo>
                  <a:lnTo>
                    <a:pt x="40589" y="12077"/>
                  </a:lnTo>
                  <a:lnTo>
                    <a:pt x="40589" y="8229"/>
                  </a:lnTo>
                  <a:close/>
                </a:path>
                <a:path w="85089" h="32384">
                  <a:moveTo>
                    <a:pt x="40589" y="2730"/>
                  </a:moveTo>
                  <a:lnTo>
                    <a:pt x="36753" y="2730"/>
                  </a:lnTo>
                  <a:lnTo>
                    <a:pt x="36753" y="7124"/>
                  </a:lnTo>
                  <a:lnTo>
                    <a:pt x="40589" y="7124"/>
                  </a:lnTo>
                  <a:lnTo>
                    <a:pt x="40589" y="2730"/>
                  </a:lnTo>
                  <a:close/>
                </a:path>
                <a:path w="85089" h="32384">
                  <a:moveTo>
                    <a:pt x="49364" y="8788"/>
                  </a:moveTo>
                  <a:lnTo>
                    <a:pt x="44970" y="8229"/>
                  </a:lnTo>
                  <a:lnTo>
                    <a:pt x="44970" y="12623"/>
                  </a:lnTo>
                  <a:lnTo>
                    <a:pt x="49364" y="12623"/>
                  </a:lnTo>
                  <a:lnTo>
                    <a:pt x="49364" y="8788"/>
                  </a:lnTo>
                  <a:close/>
                </a:path>
                <a:path w="85089" h="32384">
                  <a:moveTo>
                    <a:pt x="49364" y="3835"/>
                  </a:moveTo>
                  <a:lnTo>
                    <a:pt x="44970" y="3289"/>
                  </a:lnTo>
                  <a:lnTo>
                    <a:pt x="44970" y="7683"/>
                  </a:lnTo>
                  <a:lnTo>
                    <a:pt x="49364" y="7683"/>
                  </a:lnTo>
                  <a:lnTo>
                    <a:pt x="49364" y="3835"/>
                  </a:lnTo>
                  <a:close/>
                </a:path>
                <a:path w="85089" h="32384">
                  <a:moveTo>
                    <a:pt x="54305" y="9321"/>
                  </a:moveTo>
                  <a:lnTo>
                    <a:pt x="50457" y="8788"/>
                  </a:lnTo>
                  <a:lnTo>
                    <a:pt x="50457" y="12623"/>
                  </a:lnTo>
                  <a:lnTo>
                    <a:pt x="54305" y="12623"/>
                  </a:lnTo>
                  <a:lnTo>
                    <a:pt x="54305" y="9321"/>
                  </a:lnTo>
                  <a:close/>
                </a:path>
                <a:path w="85089" h="32384">
                  <a:moveTo>
                    <a:pt x="54305" y="4394"/>
                  </a:moveTo>
                  <a:lnTo>
                    <a:pt x="50457" y="3835"/>
                  </a:lnTo>
                  <a:lnTo>
                    <a:pt x="50457" y="7683"/>
                  </a:lnTo>
                  <a:lnTo>
                    <a:pt x="54305" y="7683"/>
                  </a:lnTo>
                  <a:lnTo>
                    <a:pt x="54305" y="4394"/>
                  </a:lnTo>
                  <a:close/>
                </a:path>
                <a:path w="85089" h="32384">
                  <a:moveTo>
                    <a:pt x="59245" y="9321"/>
                  </a:moveTo>
                  <a:lnTo>
                    <a:pt x="55410" y="9321"/>
                  </a:lnTo>
                  <a:lnTo>
                    <a:pt x="55410" y="12623"/>
                  </a:lnTo>
                  <a:lnTo>
                    <a:pt x="59245" y="13182"/>
                  </a:lnTo>
                  <a:lnTo>
                    <a:pt x="59245" y="9321"/>
                  </a:lnTo>
                  <a:close/>
                </a:path>
                <a:path w="85089" h="32384">
                  <a:moveTo>
                    <a:pt x="59245" y="4394"/>
                  </a:moveTo>
                  <a:lnTo>
                    <a:pt x="55410" y="4394"/>
                  </a:lnTo>
                  <a:lnTo>
                    <a:pt x="55410" y="7683"/>
                  </a:lnTo>
                  <a:lnTo>
                    <a:pt x="59245" y="8229"/>
                  </a:lnTo>
                  <a:lnTo>
                    <a:pt x="59245" y="4394"/>
                  </a:lnTo>
                  <a:close/>
                </a:path>
                <a:path w="85089" h="32384">
                  <a:moveTo>
                    <a:pt x="64185" y="9880"/>
                  </a:moveTo>
                  <a:lnTo>
                    <a:pt x="60350" y="9880"/>
                  </a:lnTo>
                  <a:lnTo>
                    <a:pt x="60350" y="13182"/>
                  </a:lnTo>
                  <a:lnTo>
                    <a:pt x="64185" y="13716"/>
                  </a:lnTo>
                  <a:lnTo>
                    <a:pt x="64185" y="9880"/>
                  </a:lnTo>
                  <a:close/>
                </a:path>
                <a:path w="85089" h="32384">
                  <a:moveTo>
                    <a:pt x="64185" y="4940"/>
                  </a:moveTo>
                  <a:lnTo>
                    <a:pt x="60350" y="4940"/>
                  </a:lnTo>
                  <a:lnTo>
                    <a:pt x="60350" y="8229"/>
                  </a:lnTo>
                  <a:lnTo>
                    <a:pt x="64185" y="8788"/>
                  </a:lnTo>
                  <a:lnTo>
                    <a:pt x="64185" y="4940"/>
                  </a:lnTo>
                  <a:close/>
                </a:path>
                <a:path w="85089" h="32384">
                  <a:moveTo>
                    <a:pt x="69113" y="10426"/>
                  </a:moveTo>
                  <a:lnTo>
                    <a:pt x="65278" y="9880"/>
                  </a:lnTo>
                  <a:lnTo>
                    <a:pt x="65278" y="13716"/>
                  </a:lnTo>
                  <a:lnTo>
                    <a:pt x="69113" y="14274"/>
                  </a:lnTo>
                  <a:lnTo>
                    <a:pt x="69113" y="10426"/>
                  </a:lnTo>
                  <a:close/>
                </a:path>
                <a:path w="85089" h="32384">
                  <a:moveTo>
                    <a:pt x="69113" y="5486"/>
                  </a:moveTo>
                  <a:lnTo>
                    <a:pt x="65278" y="4940"/>
                  </a:lnTo>
                  <a:lnTo>
                    <a:pt x="65278" y="8788"/>
                  </a:lnTo>
                  <a:lnTo>
                    <a:pt x="69113" y="9321"/>
                  </a:lnTo>
                  <a:lnTo>
                    <a:pt x="69113" y="5486"/>
                  </a:lnTo>
                  <a:close/>
                </a:path>
                <a:path w="85089" h="32384">
                  <a:moveTo>
                    <a:pt x="74053" y="10972"/>
                  </a:moveTo>
                  <a:lnTo>
                    <a:pt x="70218" y="10426"/>
                  </a:lnTo>
                  <a:lnTo>
                    <a:pt x="70218" y="14274"/>
                  </a:lnTo>
                  <a:lnTo>
                    <a:pt x="74053" y="14274"/>
                  </a:lnTo>
                  <a:lnTo>
                    <a:pt x="74053" y="10972"/>
                  </a:lnTo>
                  <a:close/>
                </a:path>
                <a:path w="85089" h="32384">
                  <a:moveTo>
                    <a:pt x="74053" y="6032"/>
                  </a:moveTo>
                  <a:lnTo>
                    <a:pt x="70218" y="5486"/>
                  </a:lnTo>
                  <a:lnTo>
                    <a:pt x="70218" y="9321"/>
                  </a:lnTo>
                  <a:lnTo>
                    <a:pt x="74053" y="9321"/>
                  </a:lnTo>
                  <a:lnTo>
                    <a:pt x="74053" y="6032"/>
                  </a:lnTo>
                  <a:close/>
                </a:path>
                <a:path w="85089" h="32384">
                  <a:moveTo>
                    <a:pt x="79540" y="10972"/>
                  </a:moveTo>
                  <a:lnTo>
                    <a:pt x="75145" y="10972"/>
                  </a:lnTo>
                  <a:lnTo>
                    <a:pt x="75145" y="14274"/>
                  </a:lnTo>
                  <a:lnTo>
                    <a:pt x="79540" y="14820"/>
                  </a:lnTo>
                  <a:lnTo>
                    <a:pt x="79540" y="10972"/>
                  </a:lnTo>
                  <a:close/>
                </a:path>
                <a:path w="85089" h="32384">
                  <a:moveTo>
                    <a:pt x="79540" y="6032"/>
                  </a:moveTo>
                  <a:lnTo>
                    <a:pt x="75145" y="6032"/>
                  </a:lnTo>
                  <a:lnTo>
                    <a:pt x="75145" y="9321"/>
                  </a:lnTo>
                  <a:lnTo>
                    <a:pt x="79540" y="9880"/>
                  </a:lnTo>
                  <a:lnTo>
                    <a:pt x="79540" y="6032"/>
                  </a:lnTo>
                  <a:close/>
                </a:path>
                <a:path w="85089" h="32384">
                  <a:moveTo>
                    <a:pt x="84480" y="6578"/>
                  </a:moveTo>
                  <a:lnTo>
                    <a:pt x="80086" y="6578"/>
                  </a:lnTo>
                  <a:lnTo>
                    <a:pt x="80086" y="9880"/>
                  </a:lnTo>
                  <a:lnTo>
                    <a:pt x="84480" y="10426"/>
                  </a:lnTo>
                  <a:lnTo>
                    <a:pt x="84480" y="65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19373" y="7889989"/>
              <a:ext cx="40005" cy="31750"/>
            </a:xfrm>
            <a:custGeom>
              <a:avLst/>
              <a:gdLst/>
              <a:ahLst/>
              <a:cxnLst/>
              <a:rect l="l" t="t" r="r" b="b"/>
              <a:pathLst>
                <a:path w="40004" h="31750">
                  <a:moveTo>
                    <a:pt x="4394" y="25234"/>
                  </a:moveTo>
                  <a:lnTo>
                    <a:pt x="0" y="25234"/>
                  </a:lnTo>
                  <a:lnTo>
                    <a:pt x="0" y="29083"/>
                  </a:lnTo>
                  <a:lnTo>
                    <a:pt x="4394" y="29629"/>
                  </a:lnTo>
                  <a:lnTo>
                    <a:pt x="4394" y="25234"/>
                  </a:lnTo>
                  <a:close/>
                </a:path>
                <a:path w="40004" h="31750">
                  <a:moveTo>
                    <a:pt x="4394" y="20307"/>
                  </a:moveTo>
                  <a:lnTo>
                    <a:pt x="0" y="20307"/>
                  </a:lnTo>
                  <a:lnTo>
                    <a:pt x="0" y="24142"/>
                  </a:lnTo>
                  <a:lnTo>
                    <a:pt x="4394" y="24142"/>
                  </a:lnTo>
                  <a:lnTo>
                    <a:pt x="4394" y="20307"/>
                  </a:lnTo>
                  <a:close/>
                </a:path>
                <a:path w="40004" h="31750">
                  <a:moveTo>
                    <a:pt x="4394" y="15354"/>
                  </a:moveTo>
                  <a:lnTo>
                    <a:pt x="0" y="15354"/>
                  </a:lnTo>
                  <a:lnTo>
                    <a:pt x="0" y="19202"/>
                  </a:lnTo>
                  <a:lnTo>
                    <a:pt x="4394" y="19202"/>
                  </a:lnTo>
                  <a:lnTo>
                    <a:pt x="4394" y="15354"/>
                  </a:lnTo>
                  <a:close/>
                </a:path>
                <a:path w="40004" h="31750">
                  <a:moveTo>
                    <a:pt x="4394" y="10414"/>
                  </a:moveTo>
                  <a:lnTo>
                    <a:pt x="0" y="9880"/>
                  </a:lnTo>
                  <a:lnTo>
                    <a:pt x="0" y="14262"/>
                  </a:lnTo>
                  <a:lnTo>
                    <a:pt x="4394" y="14262"/>
                  </a:lnTo>
                  <a:lnTo>
                    <a:pt x="4394" y="10414"/>
                  </a:lnTo>
                  <a:close/>
                </a:path>
                <a:path w="40004" h="31750">
                  <a:moveTo>
                    <a:pt x="4394" y="5499"/>
                  </a:moveTo>
                  <a:lnTo>
                    <a:pt x="0" y="4940"/>
                  </a:lnTo>
                  <a:lnTo>
                    <a:pt x="0" y="9334"/>
                  </a:lnTo>
                  <a:lnTo>
                    <a:pt x="4394" y="9334"/>
                  </a:lnTo>
                  <a:lnTo>
                    <a:pt x="4394" y="5499"/>
                  </a:lnTo>
                  <a:close/>
                </a:path>
                <a:path w="40004" h="31750">
                  <a:moveTo>
                    <a:pt x="4394" y="546"/>
                  </a:moveTo>
                  <a:lnTo>
                    <a:pt x="0" y="0"/>
                  </a:lnTo>
                  <a:lnTo>
                    <a:pt x="0" y="4394"/>
                  </a:lnTo>
                  <a:lnTo>
                    <a:pt x="4394" y="4394"/>
                  </a:lnTo>
                  <a:lnTo>
                    <a:pt x="4394" y="546"/>
                  </a:lnTo>
                  <a:close/>
                </a:path>
                <a:path w="40004" h="31750">
                  <a:moveTo>
                    <a:pt x="9334" y="25781"/>
                  </a:moveTo>
                  <a:lnTo>
                    <a:pt x="5486" y="25234"/>
                  </a:lnTo>
                  <a:lnTo>
                    <a:pt x="5486" y="29629"/>
                  </a:lnTo>
                  <a:lnTo>
                    <a:pt x="9334" y="29629"/>
                  </a:lnTo>
                  <a:lnTo>
                    <a:pt x="9334" y="25781"/>
                  </a:lnTo>
                  <a:close/>
                </a:path>
                <a:path w="40004" h="31750">
                  <a:moveTo>
                    <a:pt x="9334" y="20853"/>
                  </a:moveTo>
                  <a:lnTo>
                    <a:pt x="5486" y="20307"/>
                  </a:lnTo>
                  <a:lnTo>
                    <a:pt x="5486" y="24142"/>
                  </a:lnTo>
                  <a:lnTo>
                    <a:pt x="9334" y="24701"/>
                  </a:lnTo>
                  <a:lnTo>
                    <a:pt x="9334" y="20853"/>
                  </a:lnTo>
                  <a:close/>
                </a:path>
                <a:path w="40004" h="31750">
                  <a:moveTo>
                    <a:pt x="9334" y="15913"/>
                  </a:moveTo>
                  <a:lnTo>
                    <a:pt x="5486" y="15354"/>
                  </a:lnTo>
                  <a:lnTo>
                    <a:pt x="5486" y="19202"/>
                  </a:lnTo>
                  <a:lnTo>
                    <a:pt x="9334" y="19202"/>
                  </a:lnTo>
                  <a:lnTo>
                    <a:pt x="9334" y="15913"/>
                  </a:lnTo>
                  <a:close/>
                </a:path>
                <a:path w="40004" h="31750">
                  <a:moveTo>
                    <a:pt x="9334" y="10972"/>
                  </a:moveTo>
                  <a:lnTo>
                    <a:pt x="5486" y="10414"/>
                  </a:lnTo>
                  <a:lnTo>
                    <a:pt x="5486" y="14262"/>
                  </a:lnTo>
                  <a:lnTo>
                    <a:pt x="9334" y="14262"/>
                  </a:lnTo>
                  <a:lnTo>
                    <a:pt x="9334" y="10972"/>
                  </a:lnTo>
                  <a:close/>
                </a:path>
                <a:path w="40004" h="31750">
                  <a:moveTo>
                    <a:pt x="9334" y="6032"/>
                  </a:moveTo>
                  <a:lnTo>
                    <a:pt x="5486" y="5499"/>
                  </a:lnTo>
                  <a:lnTo>
                    <a:pt x="5486" y="9334"/>
                  </a:lnTo>
                  <a:lnTo>
                    <a:pt x="9334" y="9334"/>
                  </a:lnTo>
                  <a:lnTo>
                    <a:pt x="9334" y="6032"/>
                  </a:lnTo>
                  <a:close/>
                </a:path>
                <a:path w="40004" h="31750">
                  <a:moveTo>
                    <a:pt x="9334" y="1104"/>
                  </a:moveTo>
                  <a:lnTo>
                    <a:pt x="5486" y="546"/>
                  </a:lnTo>
                  <a:lnTo>
                    <a:pt x="5486" y="4394"/>
                  </a:lnTo>
                  <a:lnTo>
                    <a:pt x="9334" y="4394"/>
                  </a:lnTo>
                  <a:lnTo>
                    <a:pt x="9334" y="1104"/>
                  </a:lnTo>
                  <a:close/>
                </a:path>
                <a:path w="40004" h="31750">
                  <a:moveTo>
                    <a:pt x="14274" y="26327"/>
                  </a:moveTo>
                  <a:lnTo>
                    <a:pt x="10439" y="25781"/>
                  </a:lnTo>
                  <a:lnTo>
                    <a:pt x="10439" y="29629"/>
                  </a:lnTo>
                  <a:lnTo>
                    <a:pt x="14274" y="29629"/>
                  </a:lnTo>
                  <a:lnTo>
                    <a:pt x="14274" y="26327"/>
                  </a:lnTo>
                  <a:close/>
                </a:path>
                <a:path w="40004" h="31750">
                  <a:moveTo>
                    <a:pt x="14274" y="21399"/>
                  </a:moveTo>
                  <a:lnTo>
                    <a:pt x="10439" y="20853"/>
                  </a:lnTo>
                  <a:lnTo>
                    <a:pt x="10439" y="24701"/>
                  </a:lnTo>
                  <a:lnTo>
                    <a:pt x="14274" y="24701"/>
                  </a:lnTo>
                  <a:lnTo>
                    <a:pt x="14274" y="21399"/>
                  </a:lnTo>
                  <a:close/>
                </a:path>
                <a:path w="40004" h="31750">
                  <a:moveTo>
                    <a:pt x="14274" y="16459"/>
                  </a:moveTo>
                  <a:lnTo>
                    <a:pt x="10439" y="15913"/>
                  </a:lnTo>
                  <a:lnTo>
                    <a:pt x="10439" y="19748"/>
                  </a:lnTo>
                  <a:lnTo>
                    <a:pt x="14274" y="19748"/>
                  </a:lnTo>
                  <a:lnTo>
                    <a:pt x="14274" y="16459"/>
                  </a:lnTo>
                  <a:close/>
                </a:path>
                <a:path w="40004" h="31750">
                  <a:moveTo>
                    <a:pt x="14274" y="10972"/>
                  </a:moveTo>
                  <a:lnTo>
                    <a:pt x="10439" y="10972"/>
                  </a:lnTo>
                  <a:lnTo>
                    <a:pt x="10439" y="14808"/>
                  </a:lnTo>
                  <a:lnTo>
                    <a:pt x="14274" y="14808"/>
                  </a:lnTo>
                  <a:lnTo>
                    <a:pt x="14274" y="10972"/>
                  </a:lnTo>
                  <a:close/>
                </a:path>
                <a:path w="40004" h="31750">
                  <a:moveTo>
                    <a:pt x="14274" y="6032"/>
                  </a:moveTo>
                  <a:lnTo>
                    <a:pt x="10439" y="6032"/>
                  </a:lnTo>
                  <a:lnTo>
                    <a:pt x="10439" y="9334"/>
                  </a:lnTo>
                  <a:lnTo>
                    <a:pt x="14274" y="9893"/>
                  </a:lnTo>
                  <a:lnTo>
                    <a:pt x="14274" y="6032"/>
                  </a:lnTo>
                  <a:close/>
                </a:path>
                <a:path w="40004" h="31750">
                  <a:moveTo>
                    <a:pt x="14274" y="1104"/>
                  </a:moveTo>
                  <a:lnTo>
                    <a:pt x="10439" y="1104"/>
                  </a:lnTo>
                  <a:lnTo>
                    <a:pt x="10439" y="4394"/>
                  </a:lnTo>
                  <a:lnTo>
                    <a:pt x="14274" y="4940"/>
                  </a:lnTo>
                  <a:lnTo>
                    <a:pt x="14274" y="1104"/>
                  </a:lnTo>
                  <a:close/>
                </a:path>
                <a:path w="40004" h="31750">
                  <a:moveTo>
                    <a:pt x="19215" y="26327"/>
                  </a:moveTo>
                  <a:lnTo>
                    <a:pt x="15379" y="26327"/>
                  </a:lnTo>
                  <a:lnTo>
                    <a:pt x="15379" y="29629"/>
                  </a:lnTo>
                  <a:lnTo>
                    <a:pt x="19215" y="30175"/>
                  </a:lnTo>
                  <a:lnTo>
                    <a:pt x="19215" y="26327"/>
                  </a:lnTo>
                  <a:close/>
                </a:path>
                <a:path w="40004" h="31750">
                  <a:moveTo>
                    <a:pt x="19215" y="21399"/>
                  </a:moveTo>
                  <a:lnTo>
                    <a:pt x="15379" y="21399"/>
                  </a:lnTo>
                  <a:lnTo>
                    <a:pt x="15379" y="24701"/>
                  </a:lnTo>
                  <a:lnTo>
                    <a:pt x="19215" y="25247"/>
                  </a:lnTo>
                  <a:lnTo>
                    <a:pt x="19215" y="21399"/>
                  </a:lnTo>
                  <a:close/>
                </a:path>
                <a:path w="40004" h="31750">
                  <a:moveTo>
                    <a:pt x="19215" y="16459"/>
                  </a:moveTo>
                  <a:lnTo>
                    <a:pt x="15379" y="16459"/>
                  </a:lnTo>
                  <a:lnTo>
                    <a:pt x="15379" y="19748"/>
                  </a:lnTo>
                  <a:lnTo>
                    <a:pt x="19215" y="20307"/>
                  </a:lnTo>
                  <a:lnTo>
                    <a:pt x="19215" y="16459"/>
                  </a:lnTo>
                  <a:close/>
                </a:path>
                <a:path w="40004" h="31750">
                  <a:moveTo>
                    <a:pt x="19215" y="11518"/>
                  </a:moveTo>
                  <a:lnTo>
                    <a:pt x="15379" y="11518"/>
                  </a:lnTo>
                  <a:lnTo>
                    <a:pt x="15379" y="14808"/>
                  </a:lnTo>
                  <a:lnTo>
                    <a:pt x="19215" y="15354"/>
                  </a:lnTo>
                  <a:lnTo>
                    <a:pt x="19215" y="11518"/>
                  </a:lnTo>
                  <a:close/>
                </a:path>
                <a:path w="40004" h="31750">
                  <a:moveTo>
                    <a:pt x="19215" y="6591"/>
                  </a:moveTo>
                  <a:lnTo>
                    <a:pt x="15379" y="6591"/>
                  </a:lnTo>
                  <a:lnTo>
                    <a:pt x="15379" y="9893"/>
                  </a:lnTo>
                  <a:lnTo>
                    <a:pt x="19215" y="10426"/>
                  </a:lnTo>
                  <a:lnTo>
                    <a:pt x="19215" y="6591"/>
                  </a:lnTo>
                  <a:close/>
                </a:path>
                <a:path w="40004" h="31750">
                  <a:moveTo>
                    <a:pt x="19215" y="1651"/>
                  </a:moveTo>
                  <a:lnTo>
                    <a:pt x="15379" y="1651"/>
                  </a:lnTo>
                  <a:lnTo>
                    <a:pt x="15379" y="4940"/>
                  </a:lnTo>
                  <a:lnTo>
                    <a:pt x="19215" y="5499"/>
                  </a:lnTo>
                  <a:lnTo>
                    <a:pt x="19215" y="1651"/>
                  </a:lnTo>
                  <a:close/>
                </a:path>
                <a:path w="40004" h="31750">
                  <a:moveTo>
                    <a:pt x="24142" y="26885"/>
                  </a:moveTo>
                  <a:lnTo>
                    <a:pt x="20307" y="26327"/>
                  </a:lnTo>
                  <a:lnTo>
                    <a:pt x="20307" y="30175"/>
                  </a:lnTo>
                  <a:lnTo>
                    <a:pt x="24142" y="30721"/>
                  </a:lnTo>
                  <a:lnTo>
                    <a:pt x="24142" y="26885"/>
                  </a:lnTo>
                  <a:close/>
                </a:path>
                <a:path w="40004" h="31750">
                  <a:moveTo>
                    <a:pt x="24142" y="21958"/>
                  </a:moveTo>
                  <a:lnTo>
                    <a:pt x="20307" y="21399"/>
                  </a:lnTo>
                  <a:lnTo>
                    <a:pt x="20307" y="25247"/>
                  </a:lnTo>
                  <a:lnTo>
                    <a:pt x="24142" y="25793"/>
                  </a:lnTo>
                  <a:lnTo>
                    <a:pt x="24142" y="21958"/>
                  </a:lnTo>
                  <a:close/>
                </a:path>
                <a:path w="40004" h="31750">
                  <a:moveTo>
                    <a:pt x="24142" y="17005"/>
                  </a:moveTo>
                  <a:lnTo>
                    <a:pt x="20307" y="16459"/>
                  </a:lnTo>
                  <a:lnTo>
                    <a:pt x="20307" y="20307"/>
                  </a:lnTo>
                  <a:lnTo>
                    <a:pt x="24142" y="20853"/>
                  </a:lnTo>
                  <a:lnTo>
                    <a:pt x="24142" y="17005"/>
                  </a:lnTo>
                  <a:close/>
                </a:path>
                <a:path w="40004" h="31750">
                  <a:moveTo>
                    <a:pt x="24142" y="12065"/>
                  </a:moveTo>
                  <a:lnTo>
                    <a:pt x="20307" y="11518"/>
                  </a:lnTo>
                  <a:lnTo>
                    <a:pt x="20307" y="15354"/>
                  </a:lnTo>
                  <a:lnTo>
                    <a:pt x="24142" y="15913"/>
                  </a:lnTo>
                  <a:lnTo>
                    <a:pt x="24142" y="12065"/>
                  </a:lnTo>
                  <a:close/>
                </a:path>
                <a:path w="40004" h="31750">
                  <a:moveTo>
                    <a:pt x="24142" y="7137"/>
                  </a:moveTo>
                  <a:lnTo>
                    <a:pt x="20307" y="6591"/>
                  </a:lnTo>
                  <a:lnTo>
                    <a:pt x="20307" y="10426"/>
                  </a:lnTo>
                  <a:lnTo>
                    <a:pt x="24142" y="10985"/>
                  </a:lnTo>
                  <a:lnTo>
                    <a:pt x="24142" y="7137"/>
                  </a:lnTo>
                  <a:close/>
                </a:path>
                <a:path w="40004" h="31750">
                  <a:moveTo>
                    <a:pt x="24142" y="2197"/>
                  </a:moveTo>
                  <a:lnTo>
                    <a:pt x="20307" y="1651"/>
                  </a:lnTo>
                  <a:lnTo>
                    <a:pt x="20307" y="5499"/>
                  </a:lnTo>
                  <a:lnTo>
                    <a:pt x="24142" y="6032"/>
                  </a:lnTo>
                  <a:lnTo>
                    <a:pt x="24142" y="2197"/>
                  </a:lnTo>
                  <a:close/>
                </a:path>
                <a:path w="40004" h="31750">
                  <a:moveTo>
                    <a:pt x="29083" y="27419"/>
                  </a:moveTo>
                  <a:lnTo>
                    <a:pt x="25247" y="26885"/>
                  </a:lnTo>
                  <a:lnTo>
                    <a:pt x="25247" y="30721"/>
                  </a:lnTo>
                  <a:lnTo>
                    <a:pt x="29083" y="30721"/>
                  </a:lnTo>
                  <a:lnTo>
                    <a:pt x="29083" y="27419"/>
                  </a:lnTo>
                  <a:close/>
                </a:path>
                <a:path w="40004" h="31750">
                  <a:moveTo>
                    <a:pt x="29083" y="22504"/>
                  </a:moveTo>
                  <a:lnTo>
                    <a:pt x="25247" y="21958"/>
                  </a:lnTo>
                  <a:lnTo>
                    <a:pt x="25247" y="25793"/>
                  </a:lnTo>
                  <a:lnTo>
                    <a:pt x="29083" y="25793"/>
                  </a:lnTo>
                  <a:lnTo>
                    <a:pt x="29083" y="22504"/>
                  </a:lnTo>
                  <a:close/>
                </a:path>
                <a:path w="40004" h="31750">
                  <a:moveTo>
                    <a:pt x="29083" y="17564"/>
                  </a:moveTo>
                  <a:lnTo>
                    <a:pt x="25247" y="17005"/>
                  </a:lnTo>
                  <a:lnTo>
                    <a:pt x="25247" y="20853"/>
                  </a:lnTo>
                  <a:lnTo>
                    <a:pt x="29083" y="20853"/>
                  </a:lnTo>
                  <a:lnTo>
                    <a:pt x="29083" y="17564"/>
                  </a:lnTo>
                  <a:close/>
                </a:path>
                <a:path w="40004" h="31750">
                  <a:moveTo>
                    <a:pt x="29083" y="12611"/>
                  </a:moveTo>
                  <a:lnTo>
                    <a:pt x="25247" y="12065"/>
                  </a:lnTo>
                  <a:lnTo>
                    <a:pt x="25247" y="15913"/>
                  </a:lnTo>
                  <a:lnTo>
                    <a:pt x="29083" y="15913"/>
                  </a:lnTo>
                  <a:lnTo>
                    <a:pt x="29083" y="12611"/>
                  </a:lnTo>
                  <a:close/>
                </a:path>
                <a:path w="40004" h="31750">
                  <a:moveTo>
                    <a:pt x="29083" y="7683"/>
                  </a:moveTo>
                  <a:lnTo>
                    <a:pt x="25247" y="7137"/>
                  </a:lnTo>
                  <a:lnTo>
                    <a:pt x="25247" y="10985"/>
                  </a:lnTo>
                  <a:lnTo>
                    <a:pt x="29083" y="10985"/>
                  </a:lnTo>
                  <a:lnTo>
                    <a:pt x="29083" y="7683"/>
                  </a:lnTo>
                  <a:close/>
                </a:path>
                <a:path w="40004" h="31750">
                  <a:moveTo>
                    <a:pt x="29083" y="2743"/>
                  </a:moveTo>
                  <a:lnTo>
                    <a:pt x="25247" y="2197"/>
                  </a:lnTo>
                  <a:lnTo>
                    <a:pt x="25247" y="6032"/>
                  </a:lnTo>
                  <a:lnTo>
                    <a:pt x="29083" y="6032"/>
                  </a:lnTo>
                  <a:lnTo>
                    <a:pt x="29083" y="2743"/>
                  </a:lnTo>
                  <a:close/>
                </a:path>
                <a:path w="40004" h="31750">
                  <a:moveTo>
                    <a:pt x="34569" y="27419"/>
                  </a:moveTo>
                  <a:lnTo>
                    <a:pt x="30175" y="27419"/>
                  </a:lnTo>
                  <a:lnTo>
                    <a:pt x="30175" y="30721"/>
                  </a:lnTo>
                  <a:lnTo>
                    <a:pt x="34569" y="31267"/>
                  </a:lnTo>
                  <a:lnTo>
                    <a:pt x="34569" y="27419"/>
                  </a:lnTo>
                  <a:close/>
                </a:path>
                <a:path w="40004" h="31750">
                  <a:moveTo>
                    <a:pt x="34569" y="22504"/>
                  </a:moveTo>
                  <a:lnTo>
                    <a:pt x="30175" y="22504"/>
                  </a:lnTo>
                  <a:lnTo>
                    <a:pt x="30175" y="25793"/>
                  </a:lnTo>
                  <a:lnTo>
                    <a:pt x="34569" y="26339"/>
                  </a:lnTo>
                  <a:lnTo>
                    <a:pt x="34569" y="22504"/>
                  </a:lnTo>
                  <a:close/>
                </a:path>
                <a:path w="40004" h="31750">
                  <a:moveTo>
                    <a:pt x="34569" y="17564"/>
                  </a:moveTo>
                  <a:lnTo>
                    <a:pt x="30175" y="17564"/>
                  </a:lnTo>
                  <a:lnTo>
                    <a:pt x="30175" y="20853"/>
                  </a:lnTo>
                  <a:lnTo>
                    <a:pt x="34569" y="21399"/>
                  </a:lnTo>
                  <a:lnTo>
                    <a:pt x="34569" y="17564"/>
                  </a:lnTo>
                  <a:close/>
                </a:path>
                <a:path w="40004" h="31750">
                  <a:moveTo>
                    <a:pt x="34569" y="12611"/>
                  </a:moveTo>
                  <a:lnTo>
                    <a:pt x="30175" y="12611"/>
                  </a:lnTo>
                  <a:lnTo>
                    <a:pt x="30175" y="15913"/>
                  </a:lnTo>
                  <a:lnTo>
                    <a:pt x="34569" y="16459"/>
                  </a:lnTo>
                  <a:lnTo>
                    <a:pt x="34569" y="12611"/>
                  </a:lnTo>
                  <a:close/>
                </a:path>
                <a:path w="40004" h="31750">
                  <a:moveTo>
                    <a:pt x="34569" y="7683"/>
                  </a:moveTo>
                  <a:lnTo>
                    <a:pt x="30175" y="7683"/>
                  </a:lnTo>
                  <a:lnTo>
                    <a:pt x="30175" y="10985"/>
                  </a:lnTo>
                  <a:lnTo>
                    <a:pt x="34569" y="11531"/>
                  </a:lnTo>
                  <a:lnTo>
                    <a:pt x="34569" y="7683"/>
                  </a:lnTo>
                  <a:close/>
                </a:path>
                <a:path w="40004" h="31750">
                  <a:moveTo>
                    <a:pt x="34569" y="2743"/>
                  </a:moveTo>
                  <a:lnTo>
                    <a:pt x="30175" y="2743"/>
                  </a:lnTo>
                  <a:lnTo>
                    <a:pt x="30175" y="6032"/>
                  </a:lnTo>
                  <a:lnTo>
                    <a:pt x="34569" y="6591"/>
                  </a:lnTo>
                  <a:lnTo>
                    <a:pt x="34569" y="2743"/>
                  </a:lnTo>
                  <a:close/>
                </a:path>
                <a:path w="40004" h="31750">
                  <a:moveTo>
                    <a:pt x="39509" y="27978"/>
                  </a:moveTo>
                  <a:lnTo>
                    <a:pt x="35115" y="27419"/>
                  </a:lnTo>
                  <a:lnTo>
                    <a:pt x="35115" y="31267"/>
                  </a:lnTo>
                  <a:lnTo>
                    <a:pt x="39509" y="31267"/>
                  </a:lnTo>
                  <a:lnTo>
                    <a:pt x="39509" y="27978"/>
                  </a:lnTo>
                  <a:close/>
                </a:path>
                <a:path w="40004" h="31750">
                  <a:moveTo>
                    <a:pt x="39509" y="23050"/>
                  </a:moveTo>
                  <a:lnTo>
                    <a:pt x="35115" y="22504"/>
                  </a:lnTo>
                  <a:lnTo>
                    <a:pt x="35115" y="26339"/>
                  </a:lnTo>
                  <a:lnTo>
                    <a:pt x="39509" y="26898"/>
                  </a:lnTo>
                  <a:lnTo>
                    <a:pt x="39509" y="23050"/>
                  </a:lnTo>
                  <a:close/>
                </a:path>
                <a:path w="40004" h="31750">
                  <a:moveTo>
                    <a:pt x="39509" y="18110"/>
                  </a:moveTo>
                  <a:lnTo>
                    <a:pt x="35115" y="18110"/>
                  </a:lnTo>
                  <a:lnTo>
                    <a:pt x="35115" y="21399"/>
                  </a:lnTo>
                  <a:lnTo>
                    <a:pt x="39509" y="21958"/>
                  </a:lnTo>
                  <a:lnTo>
                    <a:pt x="39509" y="18110"/>
                  </a:lnTo>
                  <a:close/>
                </a:path>
                <a:path w="40004" h="31750">
                  <a:moveTo>
                    <a:pt x="39509" y="13169"/>
                  </a:moveTo>
                  <a:lnTo>
                    <a:pt x="35115" y="13169"/>
                  </a:lnTo>
                  <a:lnTo>
                    <a:pt x="35115" y="16459"/>
                  </a:lnTo>
                  <a:lnTo>
                    <a:pt x="39509" y="17005"/>
                  </a:lnTo>
                  <a:lnTo>
                    <a:pt x="39509" y="13169"/>
                  </a:lnTo>
                  <a:close/>
                </a:path>
                <a:path w="40004" h="31750">
                  <a:moveTo>
                    <a:pt x="39509" y="8229"/>
                  </a:moveTo>
                  <a:lnTo>
                    <a:pt x="35115" y="8229"/>
                  </a:lnTo>
                  <a:lnTo>
                    <a:pt x="35115" y="11531"/>
                  </a:lnTo>
                  <a:lnTo>
                    <a:pt x="39509" y="12077"/>
                  </a:lnTo>
                  <a:lnTo>
                    <a:pt x="39509" y="8229"/>
                  </a:lnTo>
                  <a:close/>
                </a:path>
                <a:path w="40004" h="31750">
                  <a:moveTo>
                    <a:pt x="39509" y="3289"/>
                  </a:moveTo>
                  <a:lnTo>
                    <a:pt x="35115" y="3289"/>
                  </a:lnTo>
                  <a:lnTo>
                    <a:pt x="35115" y="6591"/>
                  </a:lnTo>
                  <a:lnTo>
                    <a:pt x="39509" y="7137"/>
                  </a:lnTo>
                  <a:lnTo>
                    <a:pt x="39509" y="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319373" y="7893824"/>
              <a:ext cx="81915" cy="29209"/>
            </a:xfrm>
            <a:custGeom>
              <a:avLst/>
              <a:gdLst/>
              <a:ahLst/>
              <a:cxnLst/>
              <a:rect l="l" t="t" r="r" b="b"/>
              <a:pathLst>
                <a:path w="81914" h="29209">
                  <a:moveTo>
                    <a:pt x="4394" y="21399"/>
                  </a:moveTo>
                  <a:lnTo>
                    <a:pt x="0" y="21399"/>
                  </a:lnTo>
                  <a:lnTo>
                    <a:pt x="0" y="25247"/>
                  </a:lnTo>
                  <a:lnTo>
                    <a:pt x="4394" y="25793"/>
                  </a:lnTo>
                  <a:lnTo>
                    <a:pt x="4394" y="21399"/>
                  </a:lnTo>
                  <a:close/>
                </a:path>
                <a:path w="81914" h="29209">
                  <a:moveTo>
                    <a:pt x="4394" y="16471"/>
                  </a:moveTo>
                  <a:lnTo>
                    <a:pt x="0" y="16471"/>
                  </a:lnTo>
                  <a:lnTo>
                    <a:pt x="0" y="20307"/>
                  </a:lnTo>
                  <a:lnTo>
                    <a:pt x="4394" y="20307"/>
                  </a:lnTo>
                  <a:lnTo>
                    <a:pt x="4394" y="16471"/>
                  </a:lnTo>
                  <a:close/>
                </a:path>
                <a:path w="81914" h="29209">
                  <a:moveTo>
                    <a:pt x="9334" y="21945"/>
                  </a:moveTo>
                  <a:lnTo>
                    <a:pt x="5486" y="21399"/>
                  </a:lnTo>
                  <a:lnTo>
                    <a:pt x="5486" y="25793"/>
                  </a:lnTo>
                  <a:lnTo>
                    <a:pt x="9334" y="25793"/>
                  </a:lnTo>
                  <a:lnTo>
                    <a:pt x="9334" y="21945"/>
                  </a:lnTo>
                  <a:close/>
                </a:path>
                <a:path w="81914" h="29209">
                  <a:moveTo>
                    <a:pt x="9334" y="17018"/>
                  </a:moveTo>
                  <a:lnTo>
                    <a:pt x="5486" y="16471"/>
                  </a:lnTo>
                  <a:lnTo>
                    <a:pt x="5486" y="20307"/>
                  </a:lnTo>
                  <a:lnTo>
                    <a:pt x="9334" y="20866"/>
                  </a:lnTo>
                  <a:lnTo>
                    <a:pt x="9334" y="17018"/>
                  </a:lnTo>
                  <a:close/>
                </a:path>
                <a:path w="81914" h="29209">
                  <a:moveTo>
                    <a:pt x="14274" y="22491"/>
                  </a:moveTo>
                  <a:lnTo>
                    <a:pt x="10439" y="21945"/>
                  </a:lnTo>
                  <a:lnTo>
                    <a:pt x="10439" y="25793"/>
                  </a:lnTo>
                  <a:lnTo>
                    <a:pt x="14274" y="25793"/>
                  </a:lnTo>
                  <a:lnTo>
                    <a:pt x="14274" y="22491"/>
                  </a:lnTo>
                  <a:close/>
                </a:path>
                <a:path w="81914" h="29209">
                  <a:moveTo>
                    <a:pt x="14274" y="17564"/>
                  </a:moveTo>
                  <a:lnTo>
                    <a:pt x="10439" y="17018"/>
                  </a:lnTo>
                  <a:lnTo>
                    <a:pt x="10439" y="20866"/>
                  </a:lnTo>
                  <a:lnTo>
                    <a:pt x="14274" y="20866"/>
                  </a:lnTo>
                  <a:lnTo>
                    <a:pt x="14274" y="17564"/>
                  </a:lnTo>
                  <a:close/>
                </a:path>
                <a:path w="81914" h="29209">
                  <a:moveTo>
                    <a:pt x="19215" y="22491"/>
                  </a:moveTo>
                  <a:lnTo>
                    <a:pt x="15379" y="22491"/>
                  </a:lnTo>
                  <a:lnTo>
                    <a:pt x="15379" y="25793"/>
                  </a:lnTo>
                  <a:lnTo>
                    <a:pt x="19215" y="26339"/>
                  </a:lnTo>
                  <a:lnTo>
                    <a:pt x="19215" y="22491"/>
                  </a:lnTo>
                  <a:close/>
                </a:path>
                <a:path w="81914" h="29209">
                  <a:moveTo>
                    <a:pt x="19215" y="17564"/>
                  </a:moveTo>
                  <a:lnTo>
                    <a:pt x="15379" y="17564"/>
                  </a:lnTo>
                  <a:lnTo>
                    <a:pt x="15379" y="20866"/>
                  </a:lnTo>
                  <a:lnTo>
                    <a:pt x="19215" y="21412"/>
                  </a:lnTo>
                  <a:lnTo>
                    <a:pt x="19215" y="17564"/>
                  </a:lnTo>
                  <a:close/>
                </a:path>
                <a:path w="81914" h="29209">
                  <a:moveTo>
                    <a:pt x="24142" y="23050"/>
                  </a:moveTo>
                  <a:lnTo>
                    <a:pt x="20307" y="22491"/>
                  </a:lnTo>
                  <a:lnTo>
                    <a:pt x="20307" y="26339"/>
                  </a:lnTo>
                  <a:lnTo>
                    <a:pt x="24142" y="26885"/>
                  </a:lnTo>
                  <a:lnTo>
                    <a:pt x="24142" y="23050"/>
                  </a:lnTo>
                  <a:close/>
                </a:path>
                <a:path w="81914" h="29209">
                  <a:moveTo>
                    <a:pt x="24142" y="18122"/>
                  </a:moveTo>
                  <a:lnTo>
                    <a:pt x="20307" y="17564"/>
                  </a:lnTo>
                  <a:lnTo>
                    <a:pt x="20307" y="21412"/>
                  </a:lnTo>
                  <a:lnTo>
                    <a:pt x="24142" y="21958"/>
                  </a:lnTo>
                  <a:lnTo>
                    <a:pt x="24142" y="18122"/>
                  </a:lnTo>
                  <a:close/>
                </a:path>
                <a:path w="81914" h="29209">
                  <a:moveTo>
                    <a:pt x="24142" y="13169"/>
                  </a:moveTo>
                  <a:lnTo>
                    <a:pt x="20307" y="12623"/>
                  </a:lnTo>
                  <a:lnTo>
                    <a:pt x="20307" y="16471"/>
                  </a:lnTo>
                  <a:lnTo>
                    <a:pt x="24142" y="17018"/>
                  </a:lnTo>
                  <a:lnTo>
                    <a:pt x="24142" y="13169"/>
                  </a:lnTo>
                  <a:close/>
                </a:path>
                <a:path w="81914" h="29209">
                  <a:moveTo>
                    <a:pt x="29083" y="23583"/>
                  </a:moveTo>
                  <a:lnTo>
                    <a:pt x="25247" y="23050"/>
                  </a:lnTo>
                  <a:lnTo>
                    <a:pt x="25247" y="26885"/>
                  </a:lnTo>
                  <a:lnTo>
                    <a:pt x="29083" y="26885"/>
                  </a:lnTo>
                  <a:lnTo>
                    <a:pt x="29083" y="23583"/>
                  </a:lnTo>
                  <a:close/>
                </a:path>
                <a:path w="81914" h="29209">
                  <a:moveTo>
                    <a:pt x="29083" y="18669"/>
                  </a:moveTo>
                  <a:lnTo>
                    <a:pt x="25247" y="18122"/>
                  </a:lnTo>
                  <a:lnTo>
                    <a:pt x="25247" y="21958"/>
                  </a:lnTo>
                  <a:lnTo>
                    <a:pt x="29083" y="21958"/>
                  </a:lnTo>
                  <a:lnTo>
                    <a:pt x="29083" y="18669"/>
                  </a:lnTo>
                  <a:close/>
                </a:path>
                <a:path w="81914" h="29209">
                  <a:moveTo>
                    <a:pt x="29083" y="13728"/>
                  </a:moveTo>
                  <a:lnTo>
                    <a:pt x="25247" y="13169"/>
                  </a:lnTo>
                  <a:lnTo>
                    <a:pt x="25247" y="17018"/>
                  </a:lnTo>
                  <a:lnTo>
                    <a:pt x="29083" y="17018"/>
                  </a:lnTo>
                  <a:lnTo>
                    <a:pt x="29083" y="13728"/>
                  </a:lnTo>
                  <a:close/>
                </a:path>
                <a:path w="81914" h="29209">
                  <a:moveTo>
                    <a:pt x="34569" y="23583"/>
                  </a:moveTo>
                  <a:lnTo>
                    <a:pt x="30175" y="23583"/>
                  </a:lnTo>
                  <a:lnTo>
                    <a:pt x="30175" y="26885"/>
                  </a:lnTo>
                  <a:lnTo>
                    <a:pt x="34569" y="27432"/>
                  </a:lnTo>
                  <a:lnTo>
                    <a:pt x="34569" y="23583"/>
                  </a:lnTo>
                  <a:close/>
                </a:path>
                <a:path w="81914" h="29209">
                  <a:moveTo>
                    <a:pt x="34569" y="18669"/>
                  </a:moveTo>
                  <a:lnTo>
                    <a:pt x="30175" y="18669"/>
                  </a:lnTo>
                  <a:lnTo>
                    <a:pt x="30175" y="21958"/>
                  </a:lnTo>
                  <a:lnTo>
                    <a:pt x="34569" y="22504"/>
                  </a:lnTo>
                  <a:lnTo>
                    <a:pt x="34569" y="18669"/>
                  </a:lnTo>
                  <a:close/>
                </a:path>
                <a:path w="81914" h="29209">
                  <a:moveTo>
                    <a:pt x="34569" y="13728"/>
                  </a:moveTo>
                  <a:lnTo>
                    <a:pt x="30175" y="13728"/>
                  </a:lnTo>
                  <a:lnTo>
                    <a:pt x="30175" y="17018"/>
                  </a:lnTo>
                  <a:lnTo>
                    <a:pt x="34569" y="17564"/>
                  </a:lnTo>
                  <a:lnTo>
                    <a:pt x="34569" y="13728"/>
                  </a:lnTo>
                  <a:close/>
                </a:path>
                <a:path w="81914" h="29209">
                  <a:moveTo>
                    <a:pt x="39509" y="24142"/>
                  </a:moveTo>
                  <a:lnTo>
                    <a:pt x="35115" y="23583"/>
                  </a:lnTo>
                  <a:lnTo>
                    <a:pt x="35115" y="27432"/>
                  </a:lnTo>
                  <a:lnTo>
                    <a:pt x="39509" y="27432"/>
                  </a:lnTo>
                  <a:lnTo>
                    <a:pt x="39509" y="24142"/>
                  </a:lnTo>
                  <a:close/>
                </a:path>
                <a:path w="81914" h="29209">
                  <a:moveTo>
                    <a:pt x="39509" y="19215"/>
                  </a:moveTo>
                  <a:lnTo>
                    <a:pt x="35115" y="18669"/>
                  </a:lnTo>
                  <a:lnTo>
                    <a:pt x="35115" y="22504"/>
                  </a:lnTo>
                  <a:lnTo>
                    <a:pt x="39509" y="23063"/>
                  </a:lnTo>
                  <a:lnTo>
                    <a:pt x="39509" y="19215"/>
                  </a:lnTo>
                  <a:close/>
                </a:path>
                <a:path w="81914" h="29209">
                  <a:moveTo>
                    <a:pt x="39509" y="14274"/>
                  </a:moveTo>
                  <a:lnTo>
                    <a:pt x="35115" y="14274"/>
                  </a:lnTo>
                  <a:lnTo>
                    <a:pt x="35115" y="17564"/>
                  </a:lnTo>
                  <a:lnTo>
                    <a:pt x="39509" y="18122"/>
                  </a:lnTo>
                  <a:lnTo>
                    <a:pt x="39509" y="14274"/>
                  </a:lnTo>
                  <a:close/>
                </a:path>
                <a:path w="81914" h="29209">
                  <a:moveTo>
                    <a:pt x="47739" y="24688"/>
                  </a:moveTo>
                  <a:lnTo>
                    <a:pt x="44450" y="24688"/>
                  </a:lnTo>
                  <a:lnTo>
                    <a:pt x="44450" y="27978"/>
                  </a:lnTo>
                  <a:lnTo>
                    <a:pt x="47739" y="28536"/>
                  </a:lnTo>
                  <a:lnTo>
                    <a:pt x="47739" y="24688"/>
                  </a:lnTo>
                  <a:close/>
                </a:path>
                <a:path w="81914" h="29209">
                  <a:moveTo>
                    <a:pt x="47739" y="19761"/>
                  </a:moveTo>
                  <a:lnTo>
                    <a:pt x="44450" y="19761"/>
                  </a:lnTo>
                  <a:lnTo>
                    <a:pt x="44450" y="23063"/>
                  </a:lnTo>
                  <a:lnTo>
                    <a:pt x="47739" y="23596"/>
                  </a:lnTo>
                  <a:lnTo>
                    <a:pt x="47739" y="19761"/>
                  </a:lnTo>
                  <a:close/>
                </a:path>
                <a:path w="81914" h="29209">
                  <a:moveTo>
                    <a:pt x="47739" y="14820"/>
                  </a:moveTo>
                  <a:lnTo>
                    <a:pt x="44450" y="14820"/>
                  </a:lnTo>
                  <a:lnTo>
                    <a:pt x="44450" y="18122"/>
                  </a:lnTo>
                  <a:lnTo>
                    <a:pt x="47739" y="18669"/>
                  </a:lnTo>
                  <a:lnTo>
                    <a:pt x="47739" y="14820"/>
                  </a:lnTo>
                  <a:close/>
                </a:path>
                <a:path w="81914" h="29209">
                  <a:moveTo>
                    <a:pt x="47739" y="9880"/>
                  </a:moveTo>
                  <a:lnTo>
                    <a:pt x="44450" y="9880"/>
                  </a:lnTo>
                  <a:lnTo>
                    <a:pt x="44450" y="13169"/>
                  </a:lnTo>
                  <a:lnTo>
                    <a:pt x="47739" y="13728"/>
                  </a:lnTo>
                  <a:lnTo>
                    <a:pt x="47739" y="9880"/>
                  </a:lnTo>
                  <a:close/>
                </a:path>
                <a:path w="81914" h="29209">
                  <a:moveTo>
                    <a:pt x="47739" y="4953"/>
                  </a:moveTo>
                  <a:lnTo>
                    <a:pt x="44450" y="4953"/>
                  </a:lnTo>
                  <a:lnTo>
                    <a:pt x="44450" y="8242"/>
                  </a:lnTo>
                  <a:lnTo>
                    <a:pt x="47739" y="8788"/>
                  </a:lnTo>
                  <a:lnTo>
                    <a:pt x="47739" y="4953"/>
                  </a:lnTo>
                  <a:close/>
                </a:path>
                <a:path w="81914" h="29209">
                  <a:moveTo>
                    <a:pt x="47739" y="558"/>
                  </a:moveTo>
                  <a:lnTo>
                    <a:pt x="44450" y="0"/>
                  </a:lnTo>
                  <a:lnTo>
                    <a:pt x="44450" y="3302"/>
                  </a:lnTo>
                  <a:lnTo>
                    <a:pt x="47739" y="3848"/>
                  </a:lnTo>
                  <a:lnTo>
                    <a:pt x="47739" y="558"/>
                  </a:lnTo>
                  <a:close/>
                </a:path>
                <a:path w="81914" h="29209">
                  <a:moveTo>
                    <a:pt x="52679" y="25247"/>
                  </a:moveTo>
                  <a:lnTo>
                    <a:pt x="49390" y="24688"/>
                  </a:lnTo>
                  <a:lnTo>
                    <a:pt x="49390" y="28536"/>
                  </a:lnTo>
                  <a:lnTo>
                    <a:pt x="52679" y="28536"/>
                  </a:lnTo>
                  <a:lnTo>
                    <a:pt x="52679" y="25247"/>
                  </a:lnTo>
                  <a:close/>
                </a:path>
                <a:path w="81914" h="29209">
                  <a:moveTo>
                    <a:pt x="52679" y="20307"/>
                  </a:moveTo>
                  <a:lnTo>
                    <a:pt x="49390" y="19761"/>
                  </a:lnTo>
                  <a:lnTo>
                    <a:pt x="49390" y="23596"/>
                  </a:lnTo>
                  <a:lnTo>
                    <a:pt x="52679" y="23596"/>
                  </a:lnTo>
                  <a:lnTo>
                    <a:pt x="52679" y="20307"/>
                  </a:lnTo>
                  <a:close/>
                </a:path>
                <a:path w="81914" h="29209">
                  <a:moveTo>
                    <a:pt x="52679" y="15367"/>
                  </a:moveTo>
                  <a:lnTo>
                    <a:pt x="49390" y="14820"/>
                  </a:lnTo>
                  <a:lnTo>
                    <a:pt x="49390" y="18669"/>
                  </a:lnTo>
                  <a:lnTo>
                    <a:pt x="52679" y="18669"/>
                  </a:lnTo>
                  <a:lnTo>
                    <a:pt x="52679" y="15367"/>
                  </a:lnTo>
                  <a:close/>
                </a:path>
                <a:path w="81914" h="29209">
                  <a:moveTo>
                    <a:pt x="52679" y="10426"/>
                  </a:moveTo>
                  <a:lnTo>
                    <a:pt x="49390" y="10426"/>
                  </a:lnTo>
                  <a:lnTo>
                    <a:pt x="49390" y="13728"/>
                  </a:lnTo>
                  <a:lnTo>
                    <a:pt x="52679" y="14274"/>
                  </a:lnTo>
                  <a:lnTo>
                    <a:pt x="52679" y="10426"/>
                  </a:lnTo>
                  <a:close/>
                </a:path>
                <a:path w="81914" h="29209">
                  <a:moveTo>
                    <a:pt x="52679" y="5499"/>
                  </a:moveTo>
                  <a:lnTo>
                    <a:pt x="49390" y="5499"/>
                  </a:lnTo>
                  <a:lnTo>
                    <a:pt x="49390" y="8788"/>
                  </a:lnTo>
                  <a:lnTo>
                    <a:pt x="52679" y="9347"/>
                  </a:lnTo>
                  <a:lnTo>
                    <a:pt x="52679" y="5499"/>
                  </a:lnTo>
                  <a:close/>
                </a:path>
                <a:path w="81914" h="29209">
                  <a:moveTo>
                    <a:pt x="52679" y="558"/>
                  </a:moveTo>
                  <a:lnTo>
                    <a:pt x="49390" y="558"/>
                  </a:lnTo>
                  <a:lnTo>
                    <a:pt x="49390" y="3848"/>
                  </a:lnTo>
                  <a:lnTo>
                    <a:pt x="52679" y="4394"/>
                  </a:lnTo>
                  <a:lnTo>
                    <a:pt x="52679" y="558"/>
                  </a:lnTo>
                  <a:close/>
                </a:path>
                <a:path w="81914" h="29209">
                  <a:moveTo>
                    <a:pt x="57619" y="25247"/>
                  </a:moveTo>
                  <a:lnTo>
                    <a:pt x="53784" y="25247"/>
                  </a:lnTo>
                  <a:lnTo>
                    <a:pt x="53784" y="28536"/>
                  </a:lnTo>
                  <a:lnTo>
                    <a:pt x="57619" y="29083"/>
                  </a:lnTo>
                  <a:lnTo>
                    <a:pt x="57619" y="25247"/>
                  </a:lnTo>
                  <a:close/>
                </a:path>
                <a:path w="81914" h="29209">
                  <a:moveTo>
                    <a:pt x="57619" y="20307"/>
                  </a:moveTo>
                  <a:lnTo>
                    <a:pt x="53784" y="20307"/>
                  </a:lnTo>
                  <a:lnTo>
                    <a:pt x="53784" y="23596"/>
                  </a:lnTo>
                  <a:lnTo>
                    <a:pt x="57619" y="24155"/>
                  </a:lnTo>
                  <a:lnTo>
                    <a:pt x="57619" y="20307"/>
                  </a:lnTo>
                  <a:close/>
                </a:path>
                <a:path w="81914" h="29209">
                  <a:moveTo>
                    <a:pt x="57619" y="15367"/>
                  </a:moveTo>
                  <a:lnTo>
                    <a:pt x="53771" y="15367"/>
                  </a:lnTo>
                  <a:lnTo>
                    <a:pt x="53771" y="19215"/>
                  </a:lnTo>
                  <a:lnTo>
                    <a:pt x="57619" y="19215"/>
                  </a:lnTo>
                  <a:lnTo>
                    <a:pt x="57619" y="15367"/>
                  </a:lnTo>
                  <a:close/>
                </a:path>
                <a:path w="81914" h="29209">
                  <a:moveTo>
                    <a:pt x="57619" y="10426"/>
                  </a:moveTo>
                  <a:lnTo>
                    <a:pt x="53771" y="10426"/>
                  </a:lnTo>
                  <a:lnTo>
                    <a:pt x="53771" y="14274"/>
                  </a:lnTo>
                  <a:lnTo>
                    <a:pt x="57619" y="14274"/>
                  </a:lnTo>
                  <a:lnTo>
                    <a:pt x="57619" y="10426"/>
                  </a:lnTo>
                  <a:close/>
                </a:path>
                <a:path w="81914" h="29209">
                  <a:moveTo>
                    <a:pt x="57619" y="5486"/>
                  </a:moveTo>
                  <a:lnTo>
                    <a:pt x="53771" y="5486"/>
                  </a:lnTo>
                  <a:lnTo>
                    <a:pt x="53771" y="9334"/>
                  </a:lnTo>
                  <a:lnTo>
                    <a:pt x="57619" y="9334"/>
                  </a:lnTo>
                  <a:lnTo>
                    <a:pt x="57619" y="5486"/>
                  </a:lnTo>
                  <a:close/>
                </a:path>
                <a:path w="81914" h="29209">
                  <a:moveTo>
                    <a:pt x="57619" y="558"/>
                  </a:moveTo>
                  <a:lnTo>
                    <a:pt x="53784" y="558"/>
                  </a:lnTo>
                  <a:lnTo>
                    <a:pt x="53784" y="4394"/>
                  </a:lnTo>
                  <a:lnTo>
                    <a:pt x="57619" y="4953"/>
                  </a:lnTo>
                  <a:lnTo>
                    <a:pt x="57619" y="558"/>
                  </a:lnTo>
                  <a:close/>
                </a:path>
                <a:path w="81914" h="29209">
                  <a:moveTo>
                    <a:pt x="62547" y="20307"/>
                  </a:moveTo>
                  <a:lnTo>
                    <a:pt x="58712" y="20307"/>
                  </a:lnTo>
                  <a:lnTo>
                    <a:pt x="58712" y="24155"/>
                  </a:lnTo>
                  <a:lnTo>
                    <a:pt x="62547" y="24701"/>
                  </a:lnTo>
                  <a:lnTo>
                    <a:pt x="62547" y="20307"/>
                  </a:lnTo>
                  <a:close/>
                </a:path>
                <a:path w="81914" h="29209">
                  <a:moveTo>
                    <a:pt x="62547" y="15367"/>
                  </a:moveTo>
                  <a:lnTo>
                    <a:pt x="58712" y="15367"/>
                  </a:lnTo>
                  <a:lnTo>
                    <a:pt x="58712" y="19215"/>
                  </a:lnTo>
                  <a:lnTo>
                    <a:pt x="62547" y="19761"/>
                  </a:lnTo>
                  <a:lnTo>
                    <a:pt x="62547" y="15367"/>
                  </a:lnTo>
                  <a:close/>
                </a:path>
                <a:path w="81914" h="29209">
                  <a:moveTo>
                    <a:pt x="62547" y="10426"/>
                  </a:moveTo>
                  <a:lnTo>
                    <a:pt x="58712" y="10426"/>
                  </a:lnTo>
                  <a:lnTo>
                    <a:pt x="58712" y="14274"/>
                  </a:lnTo>
                  <a:lnTo>
                    <a:pt x="62547" y="14820"/>
                  </a:lnTo>
                  <a:lnTo>
                    <a:pt x="62547" y="10426"/>
                  </a:lnTo>
                  <a:close/>
                </a:path>
                <a:path w="81914" h="29209">
                  <a:moveTo>
                    <a:pt x="62547" y="6057"/>
                  </a:moveTo>
                  <a:lnTo>
                    <a:pt x="58712" y="5499"/>
                  </a:lnTo>
                  <a:lnTo>
                    <a:pt x="58712" y="9893"/>
                  </a:lnTo>
                  <a:lnTo>
                    <a:pt x="62547" y="9893"/>
                  </a:lnTo>
                  <a:lnTo>
                    <a:pt x="62547" y="6057"/>
                  </a:lnTo>
                  <a:close/>
                </a:path>
                <a:path w="81914" h="29209">
                  <a:moveTo>
                    <a:pt x="62547" y="1104"/>
                  </a:moveTo>
                  <a:lnTo>
                    <a:pt x="58712" y="558"/>
                  </a:lnTo>
                  <a:lnTo>
                    <a:pt x="58712" y="4953"/>
                  </a:lnTo>
                  <a:lnTo>
                    <a:pt x="62547" y="4953"/>
                  </a:lnTo>
                  <a:lnTo>
                    <a:pt x="62547" y="1104"/>
                  </a:lnTo>
                  <a:close/>
                </a:path>
                <a:path w="81914" h="29209">
                  <a:moveTo>
                    <a:pt x="67487" y="20866"/>
                  </a:moveTo>
                  <a:lnTo>
                    <a:pt x="63639" y="20307"/>
                  </a:lnTo>
                  <a:lnTo>
                    <a:pt x="63639" y="24701"/>
                  </a:lnTo>
                  <a:lnTo>
                    <a:pt x="67487" y="24701"/>
                  </a:lnTo>
                  <a:lnTo>
                    <a:pt x="67487" y="20866"/>
                  </a:lnTo>
                  <a:close/>
                </a:path>
                <a:path w="81914" h="29209">
                  <a:moveTo>
                    <a:pt x="67487" y="15913"/>
                  </a:moveTo>
                  <a:lnTo>
                    <a:pt x="63639" y="15367"/>
                  </a:lnTo>
                  <a:lnTo>
                    <a:pt x="63639" y="19761"/>
                  </a:lnTo>
                  <a:lnTo>
                    <a:pt x="67487" y="19761"/>
                  </a:lnTo>
                  <a:lnTo>
                    <a:pt x="67487" y="15913"/>
                  </a:lnTo>
                  <a:close/>
                </a:path>
                <a:path w="81914" h="29209">
                  <a:moveTo>
                    <a:pt x="67487" y="10972"/>
                  </a:moveTo>
                  <a:lnTo>
                    <a:pt x="63639" y="10972"/>
                  </a:lnTo>
                  <a:lnTo>
                    <a:pt x="63639" y="14820"/>
                  </a:lnTo>
                  <a:lnTo>
                    <a:pt x="67487" y="15367"/>
                  </a:lnTo>
                  <a:lnTo>
                    <a:pt x="67487" y="10972"/>
                  </a:lnTo>
                  <a:close/>
                </a:path>
                <a:path w="81914" h="29209">
                  <a:moveTo>
                    <a:pt x="67487" y="6045"/>
                  </a:moveTo>
                  <a:lnTo>
                    <a:pt x="63639" y="6045"/>
                  </a:lnTo>
                  <a:lnTo>
                    <a:pt x="63639" y="9880"/>
                  </a:lnTo>
                  <a:lnTo>
                    <a:pt x="67487" y="10426"/>
                  </a:lnTo>
                  <a:lnTo>
                    <a:pt x="67487" y="6045"/>
                  </a:lnTo>
                  <a:close/>
                </a:path>
                <a:path w="81914" h="29209">
                  <a:moveTo>
                    <a:pt x="67487" y="1663"/>
                  </a:moveTo>
                  <a:lnTo>
                    <a:pt x="63639" y="1104"/>
                  </a:lnTo>
                  <a:lnTo>
                    <a:pt x="63639" y="4953"/>
                  </a:lnTo>
                  <a:lnTo>
                    <a:pt x="67487" y="5499"/>
                  </a:lnTo>
                  <a:lnTo>
                    <a:pt x="67487" y="1663"/>
                  </a:lnTo>
                  <a:close/>
                </a:path>
                <a:path w="81914" h="29209">
                  <a:moveTo>
                    <a:pt x="71882" y="20853"/>
                  </a:moveTo>
                  <a:lnTo>
                    <a:pt x="68592" y="20853"/>
                  </a:lnTo>
                  <a:lnTo>
                    <a:pt x="68592" y="24688"/>
                  </a:lnTo>
                  <a:lnTo>
                    <a:pt x="71882" y="25247"/>
                  </a:lnTo>
                  <a:lnTo>
                    <a:pt x="71882" y="20853"/>
                  </a:lnTo>
                  <a:close/>
                </a:path>
                <a:path w="81914" h="29209">
                  <a:moveTo>
                    <a:pt x="71882" y="16471"/>
                  </a:moveTo>
                  <a:lnTo>
                    <a:pt x="68592" y="15913"/>
                  </a:lnTo>
                  <a:lnTo>
                    <a:pt x="68592" y="20307"/>
                  </a:lnTo>
                  <a:lnTo>
                    <a:pt x="71882" y="20307"/>
                  </a:lnTo>
                  <a:lnTo>
                    <a:pt x="71882" y="16471"/>
                  </a:lnTo>
                  <a:close/>
                </a:path>
                <a:path w="81914" h="29209">
                  <a:moveTo>
                    <a:pt x="71882" y="11518"/>
                  </a:moveTo>
                  <a:lnTo>
                    <a:pt x="68592" y="10972"/>
                  </a:lnTo>
                  <a:lnTo>
                    <a:pt x="68592" y="15367"/>
                  </a:lnTo>
                  <a:lnTo>
                    <a:pt x="71882" y="15367"/>
                  </a:lnTo>
                  <a:lnTo>
                    <a:pt x="71882" y="11518"/>
                  </a:lnTo>
                  <a:close/>
                </a:path>
                <a:path w="81914" h="29209">
                  <a:moveTo>
                    <a:pt x="71882" y="6578"/>
                  </a:moveTo>
                  <a:lnTo>
                    <a:pt x="68592" y="6578"/>
                  </a:lnTo>
                  <a:lnTo>
                    <a:pt x="68592" y="10426"/>
                  </a:lnTo>
                  <a:lnTo>
                    <a:pt x="71882" y="10426"/>
                  </a:lnTo>
                  <a:lnTo>
                    <a:pt x="71882" y="6578"/>
                  </a:lnTo>
                  <a:close/>
                </a:path>
                <a:path w="81914" h="29209">
                  <a:moveTo>
                    <a:pt x="71882" y="1663"/>
                  </a:moveTo>
                  <a:lnTo>
                    <a:pt x="68592" y="1663"/>
                  </a:lnTo>
                  <a:lnTo>
                    <a:pt x="68592" y="5499"/>
                  </a:lnTo>
                  <a:lnTo>
                    <a:pt x="71882" y="5499"/>
                  </a:lnTo>
                  <a:lnTo>
                    <a:pt x="71882" y="1663"/>
                  </a:lnTo>
                  <a:close/>
                </a:path>
                <a:path w="81914" h="29209">
                  <a:moveTo>
                    <a:pt x="76822" y="21399"/>
                  </a:moveTo>
                  <a:lnTo>
                    <a:pt x="73520" y="21399"/>
                  </a:lnTo>
                  <a:lnTo>
                    <a:pt x="73520" y="25247"/>
                  </a:lnTo>
                  <a:lnTo>
                    <a:pt x="76822" y="25247"/>
                  </a:lnTo>
                  <a:lnTo>
                    <a:pt x="76822" y="21399"/>
                  </a:lnTo>
                  <a:close/>
                </a:path>
                <a:path w="81914" h="29209">
                  <a:moveTo>
                    <a:pt x="76822" y="16471"/>
                  </a:moveTo>
                  <a:lnTo>
                    <a:pt x="73520" y="16471"/>
                  </a:lnTo>
                  <a:lnTo>
                    <a:pt x="73520" y="20307"/>
                  </a:lnTo>
                  <a:lnTo>
                    <a:pt x="76822" y="20307"/>
                  </a:lnTo>
                  <a:lnTo>
                    <a:pt x="76822" y="16471"/>
                  </a:lnTo>
                  <a:close/>
                </a:path>
                <a:path w="81914" h="29209">
                  <a:moveTo>
                    <a:pt x="76822" y="12077"/>
                  </a:moveTo>
                  <a:lnTo>
                    <a:pt x="73533" y="11518"/>
                  </a:lnTo>
                  <a:lnTo>
                    <a:pt x="73533" y="15367"/>
                  </a:lnTo>
                  <a:lnTo>
                    <a:pt x="76822" y="15367"/>
                  </a:lnTo>
                  <a:lnTo>
                    <a:pt x="76822" y="12077"/>
                  </a:lnTo>
                  <a:close/>
                </a:path>
                <a:path w="81914" h="29209">
                  <a:moveTo>
                    <a:pt x="76822" y="7137"/>
                  </a:moveTo>
                  <a:lnTo>
                    <a:pt x="73533" y="6578"/>
                  </a:lnTo>
                  <a:lnTo>
                    <a:pt x="73533" y="10426"/>
                  </a:lnTo>
                  <a:lnTo>
                    <a:pt x="76822" y="10426"/>
                  </a:lnTo>
                  <a:lnTo>
                    <a:pt x="76822" y="7137"/>
                  </a:lnTo>
                  <a:close/>
                </a:path>
                <a:path w="81914" h="29209">
                  <a:moveTo>
                    <a:pt x="76822" y="2197"/>
                  </a:moveTo>
                  <a:lnTo>
                    <a:pt x="73533" y="1663"/>
                  </a:lnTo>
                  <a:lnTo>
                    <a:pt x="73533" y="5499"/>
                  </a:lnTo>
                  <a:lnTo>
                    <a:pt x="76822" y="5499"/>
                  </a:lnTo>
                  <a:lnTo>
                    <a:pt x="76822" y="2197"/>
                  </a:lnTo>
                  <a:close/>
                </a:path>
                <a:path w="81914" h="29209">
                  <a:moveTo>
                    <a:pt x="81749" y="21945"/>
                  </a:moveTo>
                  <a:lnTo>
                    <a:pt x="78460" y="21399"/>
                  </a:lnTo>
                  <a:lnTo>
                    <a:pt x="78460" y="25793"/>
                  </a:lnTo>
                  <a:lnTo>
                    <a:pt x="81749" y="25793"/>
                  </a:lnTo>
                  <a:lnTo>
                    <a:pt x="81749" y="21945"/>
                  </a:lnTo>
                  <a:close/>
                </a:path>
                <a:path w="81914" h="29209">
                  <a:moveTo>
                    <a:pt x="81749" y="17018"/>
                  </a:moveTo>
                  <a:lnTo>
                    <a:pt x="78460" y="16471"/>
                  </a:lnTo>
                  <a:lnTo>
                    <a:pt x="78460" y="20307"/>
                  </a:lnTo>
                  <a:lnTo>
                    <a:pt x="81749" y="20307"/>
                  </a:lnTo>
                  <a:lnTo>
                    <a:pt x="81749" y="17018"/>
                  </a:lnTo>
                  <a:close/>
                </a:path>
                <a:path w="81914" h="29209">
                  <a:moveTo>
                    <a:pt x="81749" y="12077"/>
                  </a:moveTo>
                  <a:lnTo>
                    <a:pt x="78460" y="12077"/>
                  </a:lnTo>
                  <a:lnTo>
                    <a:pt x="78460" y="15367"/>
                  </a:lnTo>
                  <a:lnTo>
                    <a:pt x="81749" y="15913"/>
                  </a:lnTo>
                  <a:lnTo>
                    <a:pt x="81749" y="12077"/>
                  </a:lnTo>
                  <a:close/>
                </a:path>
                <a:path w="81914" h="29209">
                  <a:moveTo>
                    <a:pt x="81749" y="7683"/>
                  </a:moveTo>
                  <a:lnTo>
                    <a:pt x="78460" y="7137"/>
                  </a:lnTo>
                  <a:lnTo>
                    <a:pt x="78460" y="10426"/>
                  </a:lnTo>
                  <a:lnTo>
                    <a:pt x="81749" y="10972"/>
                  </a:lnTo>
                  <a:lnTo>
                    <a:pt x="81749" y="7683"/>
                  </a:lnTo>
                  <a:close/>
                </a:path>
                <a:path w="81914" h="29209">
                  <a:moveTo>
                    <a:pt x="81749" y="2755"/>
                  </a:moveTo>
                  <a:lnTo>
                    <a:pt x="78460" y="2197"/>
                  </a:lnTo>
                  <a:lnTo>
                    <a:pt x="78460" y="6057"/>
                  </a:lnTo>
                  <a:lnTo>
                    <a:pt x="81749" y="6057"/>
                  </a:lnTo>
                  <a:lnTo>
                    <a:pt x="81749" y="27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373158" y="7919072"/>
              <a:ext cx="28575" cy="5715"/>
            </a:xfrm>
            <a:custGeom>
              <a:avLst/>
              <a:gdLst/>
              <a:ahLst/>
              <a:cxnLst/>
              <a:rect l="l" t="t" r="r" b="b"/>
              <a:pathLst>
                <a:path w="28575" h="5715">
                  <a:moveTo>
                    <a:pt x="3835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3835" y="3835"/>
                  </a:lnTo>
                  <a:lnTo>
                    <a:pt x="3835" y="0"/>
                  </a:lnTo>
                  <a:close/>
                </a:path>
                <a:path w="28575" h="5715">
                  <a:moveTo>
                    <a:pt x="8763" y="546"/>
                  </a:moveTo>
                  <a:lnTo>
                    <a:pt x="4927" y="0"/>
                  </a:lnTo>
                  <a:lnTo>
                    <a:pt x="4927" y="3835"/>
                  </a:lnTo>
                  <a:lnTo>
                    <a:pt x="8763" y="3835"/>
                  </a:lnTo>
                  <a:lnTo>
                    <a:pt x="8763" y="546"/>
                  </a:lnTo>
                  <a:close/>
                </a:path>
                <a:path w="28575" h="5715">
                  <a:moveTo>
                    <a:pt x="13716" y="546"/>
                  </a:moveTo>
                  <a:lnTo>
                    <a:pt x="9867" y="546"/>
                  </a:lnTo>
                  <a:lnTo>
                    <a:pt x="9867" y="4394"/>
                  </a:lnTo>
                  <a:lnTo>
                    <a:pt x="13716" y="4394"/>
                  </a:lnTo>
                  <a:lnTo>
                    <a:pt x="13716" y="546"/>
                  </a:lnTo>
                  <a:close/>
                </a:path>
                <a:path w="28575" h="5715">
                  <a:moveTo>
                    <a:pt x="18097" y="546"/>
                  </a:moveTo>
                  <a:lnTo>
                    <a:pt x="14808" y="546"/>
                  </a:lnTo>
                  <a:lnTo>
                    <a:pt x="14808" y="4394"/>
                  </a:lnTo>
                  <a:lnTo>
                    <a:pt x="18097" y="4940"/>
                  </a:lnTo>
                  <a:lnTo>
                    <a:pt x="18097" y="546"/>
                  </a:lnTo>
                  <a:close/>
                </a:path>
                <a:path w="28575" h="5715">
                  <a:moveTo>
                    <a:pt x="23037" y="1092"/>
                  </a:moveTo>
                  <a:lnTo>
                    <a:pt x="19748" y="546"/>
                  </a:lnTo>
                  <a:lnTo>
                    <a:pt x="19748" y="4940"/>
                  </a:lnTo>
                  <a:lnTo>
                    <a:pt x="23037" y="4940"/>
                  </a:lnTo>
                  <a:lnTo>
                    <a:pt x="23037" y="1092"/>
                  </a:lnTo>
                  <a:close/>
                </a:path>
                <a:path w="28575" h="5715">
                  <a:moveTo>
                    <a:pt x="27965" y="1092"/>
                  </a:moveTo>
                  <a:lnTo>
                    <a:pt x="24676" y="1092"/>
                  </a:lnTo>
                  <a:lnTo>
                    <a:pt x="24676" y="4940"/>
                  </a:lnTo>
                  <a:lnTo>
                    <a:pt x="27965" y="5486"/>
                  </a:lnTo>
                  <a:lnTo>
                    <a:pt x="27965" y="10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265625" y="8496791"/>
              <a:ext cx="142240" cy="26034"/>
            </a:xfrm>
            <a:custGeom>
              <a:avLst/>
              <a:gdLst/>
              <a:ahLst/>
              <a:cxnLst/>
              <a:rect l="l" t="t" r="r" b="b"/>
              <a:pathLst>
                <a:path w="142239" h="26034">
                  <a:moveTo>
                    <a:pt x="546" y="25780"/>
                  </a:moveTo>
                  <a:lnTo>
                    <a:pt x="142087" y="1092"/>
                  </a:lnTo>
                  <a:lnTo>
                    <a:pt x="138252" y="0"/>
                  </a:lnTo>
                  <a:lnTo>
                    <a:pt x="0" y="241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277146" y="8515438"/>
              <a:ext cx="80645" cy="43180"/>
            </a:xfrm>
            <a:custGeom>
              <a:avLst/>
              <a:gdLst/>
              <a:ahLst/>
              <a:cxnLst/>
              <a:rect l="l" t="t" r="r" b="b"/>
              <a:pathLst>
                <a:path w="80645" h="43179">
                  <a:moveTo>
                    <a:pt x="3289" y="38404"/>
                  </a:moveTo>
                  <a:lnTo>
                    <a:pt x="0" y="39509"/>
                  </a:lnTo>
                  <a:lnTo>
                    <a:pt x="0" y="42786"/>
                  </a:lnTo>
                  <a:lnTo>
                    <a:pt x="3289" y="42252"/>
                  </a:lnTo>
                  <a:lnTo>
                    <a:pt x="3289" y="38404"/>
                  </a:lnTo>
                  <a:close/>
                </a:path>
                <a:path w="80645" h="43179">
                  <a:moveTo>
                    <a:pt x="3289" y="33477"/>
                  </a:moveTo>
                  <a:lnTo>
                    <a:pt x="0" y="34569"/>
                  </a:lnTo>
                  <a:lnTo>
                    <a:pt x="0" y="37871"/>
                  </a:lnTo>
                  <a:lnTo>
                    <a:pt x="3289" y="37312"/>
                  </a:lnTo>
                  <a:lnTo>
                    <a:pt x="3289" y="33477"/>
                  </a:lnTo>
                  <a:close/>
                </a:path>
                <a:path w="80645" h="43179">
                  <a:moveTo>
                    <a:pt x="3289" y="28524"/>
                  </a:moveTo>
                  <a:lnTo>
                    <a:pt x="0" y="29629"/>
                  </a:lnTo>
                  <a:lnTo>
                    <a:pt x="0" y="32918"/>
                  </a:lnTo>
                  <a:lnTo>
                    <a:pt x="3289" y="32372"/>
                  </a:lnTo>
                  <a:lnTo>
                    <a:pt x="3289" y="28524"/>
                  </a:lnTo>
                  <a:close/>
                </a:path>
                <a:path w="80645" h="43179">
                  <a:moveTo>
                    <a:pt x="3289" y="23596"/>
                  </a:moveTo>
                  <a:lnTo>
                    <a:pt x="0" y="24701"/>
                  </a:lnTo>
                  <a:lnTo>
                    <a:pt x="0" y="27978"/>
                  </a:lnTo>
                  <a:lnTo>
                    <a:pt x="3289" y="27432"/>
                  </a:lnTo>
                  <a:lnTo>
                    <a:pt x="3289" y="23596"/>
                  </a:lnTo>
                  <a:close/>
                </a:path>
                <a:path w="80645" h="43179">
                  <a:moveTo>
                    <a:pt x="3289" y="19202"/>
                  </a:moveTo>
                  <a:lnTo>
                    <a:pt x="0" y="19761"/>
                  </a:lnTo>
                  <a:lnTo>
                    <a:pt x="0" y="23037"/>
                  </a:lnTo>
                  <a:lnTo>
                    <a:pt x="3289" y="22504"/>
                  </a:lnTo>
                  <a:lnTo>
                    <a:pt x="3289" y="19202"/>
                  </a:lnTo>
                  <a:close/>
                </a:path>
                <a:path w="80645" h="43179">
                  <a:moveTo>
                    <a:pt x="3289" y="14262"/>
                  </a:moveTo>
                  <a:lnTo>
                    <a:pt x="0" y="14808"/>
                  </a:lnTo>
                  <a:lnTo>
                    <a:pt x="0" y="18656"/>
                  </a:lnTo>
                  <a:lnTo>
                    <a:pt x="3289" y="17564"/>
                  </a:lnTo>
                  <a:lnTo>
                    <a:pt x="3289" y="14262"/>
                  </a:lnTo>
                  <a:close/>
                </a:path>
                <a:path w="80645" h="43179">
                  <a:moveTo>
                    <a:pt x="8763" y="37312"/>
                  </a:moveTo>
                  <a:lnTo>
                    <a:pt x="4927" y="38404"/>
                  </a:lnTo>
                  <a:lnTo>
                    <a:pt x="4927" y="41706"/>
                  </a:lnTo>
                  <a:lnTo>
                    <a:pt x="8763" y="41160"/>
                  </a:lnTo>
                  <a:lnTo>
                    <a:pt x="8763" y="37312"/>
                  </a:lnTo>
                  <a:close/>
                </a:path>
                <a:path w="80645" h="43179">
                  <a:moveTo>
                    <a:pt x="8763" y="32372"/>
                  </a:moveTo>
                  <a:lnTo>
                    <a:pt x="4927" y="33477"/>
                  </a:lnTo>
                  <a:lnTo>
                    <a:pt x="4927" y="36766"/>
                  </a:lnTo>
                  <a:lnTo>
                    <a:pt x="8763" y="36207"/>
                  </a:lnTo>
                  <a:lnTo>
                    <a:pt x="8763" y="32372"/>
                  </a:lnTo>
                  <a:close/>
                </a:path>
                <a:path w="80645" h="43179">
                  <a:moveTo>
                    <a:pt x="8763" y="27978"/>
                  </a:moveTo>
                  <a:lnTo>
                    <a:pt x="4927" y="28524"/>
                  </a:lnTo>
                  <a:lnTo>
                    <a:pt x="4927" y="31826"/>
                  </a:lnTo>
                  <a:lnTo>
                    <a:pt x="8763" y="31267"/>
                  </a:lnTo>
                  <a:lnTo>
                    <a:pt x="8763" y="27978"/>
                  </a:lnTo>
                  <a:close/>
                </a:path>
                <a:path w="80645" h="43179">
                  <a:moveTo>
                    <a:pt x="8763" y="23037"/>
                  </a:moveTo>
                  <a:lnTo>
                    <a:pt x="4927" y="23596"/>
                  </a:lnTo>
                  <a:lnTo>
                    <a:pt x="4927" y="27432"/>
                  </a:lnTo>
                  <a:lnTo>
                    <a:pt x="8763" y="26339"/>
                  </a:lnTo>
                  <a:lnTo>
                    <a:pt x="8763" y="23037"/>
                  </a:lnTo>
                  <a:close/>
                </a:path>
                <a:path w="80645" h="43179">
                  <a:moveTo>
                    <a:pt x="8763" y="18110"/>
                  </a:moveTo>
                  <a:lnTo>
                    <a:pt x="4927" y="18656"/>
                  </a:lnTo>
                  <a:lnTo>
                    <a:pt x="4927" y="22504"/>
                  </a:lnTo>
                  <a:lnTo>
                    <a:pt x="8763" y="21399"/>
                  </a:lnTo>
                  <a:lnTo>
                    <a:pt x="8763" y="18110"/>
                  </a:lnTo>
                  <a:close/>
                </a:path>
                <a:path w="80645" h="43179">
                  <a:moveTo>
                    <a:pt x="8763" y="13157"/>
                  </a:moveTo>
                  <a:lnTo>
                    <a:pt x="4927" y="13716"/>
                  </a:lnTo>
                  <a:lnTo>
                    <a:pt x="4927" y="17564"/>
                  </a:lnTo>
                  <a:lnTo>
                    <a:pt x="8763" y="16459"/>
                  </a:lnTo>
                  <a:lnTo>
                    <a:pt x="8763" y="13157"/>
                  </a:lnTo>
                  <a:close/>
                </a:path>
                <a:path w="80645" h="43179">
                  <a:moveTo>
                    <a:pt x="13703" y="36207"/>
                  </a:moveTo>
                  <a:lnTo>
                    <a:pt x="9855" y="37312"/>
                  </a:lnTo>
                  <a:lnTo>
                    <a:pt x="9855" y="40601"/>
                  </a:lnTo>
                  <a:lnTo>
                    <a:pt x="13703" y="40055"/>
                  </a:lnTo>
                  <a:lnTo>
                    <a:pt x="13703" y="36207"/>
                  </a:lnTo>
                  <a:close/>
                </a:path>
                <a:path w="80645" h="43179">
                  <a:moveTo>
                    <a:pt x="13703" y="31267"/>
                  </a:moveTo>
                  <a:lnTo>
                    <a:pt x="9855" y="32372"/>
                  </a:lnTo>
                  <a:lnTo>
                    <a:pt x="9855" y="35674"/>
                  </a:lnTo>
                  <a:lnTo>
                    <a:pt x="13703" y="35115"/>
                  </a:lnTo>
                  <a:lnTo>
                    <a:pt x="13703" y="31267"/>
                  </a:lnTo>
                  <a:close/>
                </a:path>
                <a:path w="80645" h="43179">
                  <a:moveTo>
                    <a:pt x="13703" y="26898"/>
                  </a:moveTo>
                  <a:lnTo>
                    <a:pt x="9855" y="27432"/>
                  </a:lnTo>
                  <a:lnTo>
                    <a:pt x="9855" y="31267"/>
                  </a:lnTo>
                  <a:lnTo>
                    <a:pt x="13703" y="30175"/>
                  </a:lnTo>
                  <a:lnTo>
                    <a:pt x="13703" y="26898"/>
                  </a:lnTo>
                  <a:close/>
                </a:path>
                <a:path w="80645" h="43179">
                  <a:moveTo>
                    <a:pt x="13703" y="21945"/>
                  </a:moveTo>
                  <a:lnTo>
                    <a:pt x="9855" y="22504"/>
                  </a:lnTo>
                  <a:lnTo>
                    <a:pt x="9855" y="26339"/>
                  </a:lnTo>
                  <a:lnTo>
                    <a:pt x="13703" y="25247"/>
                  </a:lnTo>
                  <a:lnTo>
                    <a:pt x="13703" y="21945"/>
                  </a:lnTo>
                  <a:close/>
                </a:path>
                <a:path w="80645" h="43179">
                  <a:moveTo>
                    <a:pt x="13703" y="17005"/>
                  </a:moveTo>
                  <a:lnTo>
                    <a:pt x="9855" y="17564"/>
                  </a:lnTo>
                  <a:lnTo>
                    <a:pt x="9855" y="21399"/>
                  </a:lnTo>
                  <a:lnTo>
                    <a:pt x="13703" y="20307"/>
                  </a:lnTo>
                  <a:lnTo>
                    <a:pt x="13703" y="17005"/>
                  </a:lnTo>
                  <a:close/>
                </a:path>
                <a:path w="80645" h="43179">
                  <a:moveTo>
                    <a:pt x="13703" y="12077"/>
                  </a:moveTo>
                  <a:lnTo>
                    <a:pt x="9855" y="12611"/>
                  </a:lnTo>
                  <a:lnTo>
                    <a:pt x="9855" y="16459"/>
                  </a:lnTo>
                  <a:lnTo>
                    <a:pt x="13703" y="15354"/>
                  </a:lnTo>
                  <a:lnTo>
                    <a:pt x="13703" y="12077"/>
                  </a:lnTo>
                  <a:close/>
                </a:path>
                <a:path w="80645" h="43179">
                  <a:moveTo>
                    <a:pt x="18643" y="35115"/>
                  </a:moveTo>
                  <a:lnTo>
                    <a:pt x="14808" y="36207"/>
                  </a:lnTo>
                  <a:lnTo>
                    <a:pt x="14808" y="40055"/>
                  </a:lnTo>
                  <a:lnTo>
                    <a:pt x="18643" y="39509"/>
                  </a:lnTo>
                  <a:lnTo>
                    <a:pt x="18643" y="35115"/>
                  </a:lnTo>
                  <a:close/>
                </a:path>
                <a:path w="80645" h="43179">
                  <a:moveTo>
                    <a:pt x="18643" y="30721"/>
                  </a:moveTo>
                  <a:lnTo>
                    <a:pt x="14808" y="31267"/>
                  </a:lnTo>
                  <a:lnTo>
                    <a:pt x="14808" y="35115"/>
                  </a:lnTo>
                  <a:lnTo>
                    <a:pt x="18643" y="34569"/>
                  </a:lnTo>
                  <a:lnTo>
                    <a:pt x="18643" y="30721"/>
                  </a:lnTo>
                  <a:close/>
                </a:path>
                <a:path w="80645" h="43179">
                  <a:moveTo>
                    <a:pt x="18643" y="25793"/>
                  </a:moveTo>
                  <a:lnTo>
                    <a:pt x="14808" y="26339"/>
                  </a:lnTo>
                  <a:lnTo>
                    <a:pt x="14808" y="30175"/>
                  </a:lnTo>
                  <a:lnTo>
                    <a:pt x="18643" y="29629"/>
                  </a:lnTo>
                  <a:lnTo>
                    <a:pt x="18643" y="25793"/>
                  </a:lnTo>
                  <a:close/>
                </a:path>
                <a:path w="80645" h="43179">
                  <a:moveTo>
                    <a:pt x="18643" y="20853"/>
                  </a:moveTo>
                  <a:lnTo>
                    <a:pt x="14808" y="21399"/>
                  </a:lnTo>
                  <a:lnTo>
                    <a:pt x="14808" y="25247"/>
                  </a:lnTo>
                  <a:lnTo>
                    <a:pt x="18643" y="24701"/>
                  </a:lnTo>
                  <a:lnTo>
                    <a:pt x="18643" y="20853"/>
                  </a:lnTo>
                  <a:close/>
                </a:path>
                <a:path w="80645" h="43179">
                  <a:moveTo>
                    <a:pt x="18643" y="15913"/>
                  </a:moveTo>
                  <a:lnTo>
                    <a:pt x="14808" y="16459"/>
                  </a:lnTo>
                  <a:lnTo>
                    <a:pt x="14808" y="20307"/>
                  </a:lnTo>
                  <a:lnTo>
                    <a:pt x="18643" y="19761"/>
                  </a:lnTo>
                  <a:lnTo>
                    <a:pt x="18643" y="15913"/>
                  </a:lnTo>
                  <a:close/>
                </a:path>
                <a:path w="80645" h="43179">
                  <a:moveTo>
                    <a:pt x="18643" y="10972"/>
                  </a:moveTo>
                  <a:lnTo>
                    <a:pt x="14808" y="12077"/>
                  </a:lnTo>
                  <a:lnTo>
                    <a:pt x="14808" y="15354"/>
                  </a:lnTo>
                  <a:lnTo>
                    <a:pt x="18643" y="15354"/>
                  </a:lnTo>
                  <a:lnTo>
                    <a:pt x="18643" y="10972"/>
                  </a:lnTo>
                  <a:close/>
                </a:path>
                <a:path w="80645" h="43179">
                  <a:moveTo>
                    <a:pt x="23583" y="34569"/>
                  </a:moveTo>
                  <a:lnTo>
                    <a:pt x="19735" y="35115"/>
                  </a:lnTo>
                  <a:lnTo>
                    <a:pt x="19735" y="38963"/>
                  </a:lnTo>
                  <a:lnTo>
                    <a:pt x="23583" y="38404"/>
                  </a:lnTo>
                  <a:lnTo>
                    <a:pt x="23583" y="34569"/>
                  </a:lnTo>
                  <a:close/>
                </a:path>
                <a:path w="80645" h="43179">
                  <a:moveTo>
                    <a:pt x="23583" y="30175"/>
                  </a:moveTo>
                  <a:lnTo>
                    <a:pt x="19735" y="30175"/>
                  </a:lnTo>
                  <a:lnTo>
                    <a:pt x="19735" y="34569"/>
                  </a:lnTo>
                  <a:lnTo>
                    <a:pt x="23583" y="33477"/>
                  </a:lnTo>
                  <a:lnTo>
                    <a:pt x="23583" y="30175"/>
                  </a:lnTo>
                  <a:close/>
                </a:path>
                <a:path w="80645" h="43179">
                  <a:moveTo>
                    <a:pt x="23583" y="25247"/>
                  </a:moveTo>
                  <a:lnTo>
                    <a:pt x="19735" y="25247"/>
                  </a:lnTo>
                  <a:lnTo>
                    <a:pt x="19735" y="29629"/>
                  </a:lnTo>
                  <a:lnTo>
                    <a:pt x="23583" y="28524"/>
                  </a:lnTo>
                  <a:lnTo>
                    <a:pt x="23583" y="25247"/>
                  </a:lnTo>
                  <a:close/>
                </a:path>
                <a:path w="80645" h="43179">
                  <a:moveTo>
                    <a:pt x="23583" y="20307"/>
                  </a:moveTo>
                  <a:lnTo>
                    <a:pt x="19735" y="20307"/>
                  </a:lnTo>
                  <a:lnTo>
                    <a:pt x="19735" y="24701"/>
                  </a:lnTo>
                  <a:lnTo>
                    <a:pt x="23583" y="23596"/>
                  </a:lnTo>
                  <a:lnTo>
                    <a:pt x="23583" y="20307"/>
                  </a:lnTo>
                  <a:close/>
                </a:path>
                <a:path w="80645" h="43179">
                  <a:moveTo>
                    <a:pt x="23583" y="15354"/>
                  </a:moveTo>
                  <a:lnTo>
                    <a:pt x="19735" y="15913"/>
                  </a:lnTo>
                  <a:lnTo>
                    <a:pt x="19735" y="19761"/>
                  </a:lnTo>
                  <a:lnTo>
                    <a:pt x="23583" y="19202"/>
                  </a:lnTo>
                  <a:lnTo>
                    <a:pt x="23583" y="15354"/>
                  </a:lnTo>
                  <a:close/>
                </a:path>
                <a:path w="80645" h="43179">
                  <a:moveTo>
                    <a:pt x="23583" y="10426"/>
                  </a:moveTo>
                  <a:lnTo>
                    <a:pt x="19735" y="10972"/>
                  </a:lnTo>
                  <a:lnTo>
                    <a:pt x="19735" y="14808"/>
                  </a:lnTo>
                  <a:lnTo>
                    <a:pt x="23583" y="14262"/>
                  </a:lnTo>
                  <a:lnTo>
                    <a:pt x="23583" y="10426"/>
                  </a:lnTo>
                  <a:close/>
                </a:path>
                <a:path w="80645" h="43179">
                  <a:moveTo>
                    <a:pt x="28524" y="34010"/>
                  </a:moveTo>
                  <a:lnTo>
                    <a:pt x="24688" y="34569"/>
                  </a:lnTo>
                  <a:lnTo>
                    <a:pt x="24688" y="37871"/>
                  </a:lnTo>
                  <a:lnTo>
                    <a:pt x="28524" y="37312"/>
                  </a:lnTo>
                  <a:lnTo>
                    <a:pt x="28524" y="34010"/>
                  </a:lnTo>
                  <a:close/>
                </a:path>
                <a:path w="80645" h="43179">
                  <a:moveTo>
                    <a:pt x="28524" y="29083"/>
                  </a:moveTo>
                  <a:lnTo>
                    <a:pt x="24688" y="29629"/>
                  </a:lnTo>
                  <a:lnTo>
                    <a:pt x="24688" y="33477"/>
                  </a:lnTo>
                  <a:lnTo>
                    <a:pt x="28524" y="32372"/>
                  </a:lnTo>
                  <a:lnTo>
                    <a:pt x="28524" y="29083"/>
                  </a:lnTo>
                  <a:close/>
                </a:path>
                <a:path w="80645" h="43179">
                  <a:moveTo>
                    <a:pt x="28524" y="24142"/>
                  </a:moveTo>
                  <a:lnTo>
                    <a:pt x="24688" y="24701"/>
                  </a:lnTo>
                  <a:lnTo>
                    <a:pt x="24688" y="28524"/>
                  </a:lnTo>
                  <a:lnTo>
                    <a:pt x="28524" y="27432"/>
                  </a:lnTo>
                  <a:lnTo>
                    <a:pt x="28524" y="24142"/>
                  </a:lnTo>
                  <a:close/>
                </a:path>
                <a:path w="80645" h="43179">
                  <a:moveTo>
                    <a:pt x="28524" y="19202"/>
                  </a:moveTo>
                  <a:lnTo>
                    <a:pt x="24688" y="20307"/>
                  </a:lnTo>
                  <a:lnTo>
                    <a:pt x="24688" y="23596"/>
                  </a:lnTo>
                  <a:lnTo>
                    <a:pt x="28524" y="23037"/>
                  </a:lnTo>
                  <a:lnTo>
                    <a:pt x="28524" y="19202"/>
                  </a:lnTo>
                  <a:close/>
                </a:path>
                <a:path w="80645" h="43179">
                  <a:moveTo>
                    <a:pt x="28524" y="14262"/>
                  </a:moveTo>
                  <a:lnTo>
                    <a:pt x="24688" y="15354"/>
                  </a:lnTo>
                  <a:lnTo>
                    <a:pt x="24688" y="18656"/>
                  </a:lnTo>
                  <a:lnTo>
                    <a:pt x="28524" y="18110"/>
                  </a:lnTo>
                  <a:lnTo>
                    <a:pt x="28524" y="14262"/>
                  </a:lnTo>
                  <a:close/>
                </a:path>
                <a:path w="80645" h="43179">
                  <a:moveTo>
                    <a:pt x="28524" y="9880"/>
                  </a:moveTo>
                  <a:lnTo>
                    <a:pt x="24688" y="10426"/>
                  </a:lnTo>
                  <a:lnTo>
                    <a:pt x="24688" y="13716"/>
                  </a:lnTo>
                  <a:lnTo>
                    <a:pt x="28524" y="13157"/>
                  </a:lnTo>
                  <a:lnTo>
                    <a:pt x="28524" y="9880"/>
                  </a:lnTo>
                  <a:close/>
                </a:path>
                <a:path w="80645" h="43179">
                  <a:moveTo>
                    <a:pt x="33451" y="32918"/>
                  </a:moveTo>
                  <a:lnTo>
                    <a:pt x="29616" y="33477"/>
                  </a:lnTo>
                  <a:lnTo>
                    <a:pt x="29616" y="36766"/>
                  </a:lnTo>
                  <a:lnTo>
                    <a:pt x="33451" y="36207"/>
                  </a:lnTo>
                  <a:lnTo>
                    <a:pt x="33451" y="32918"/>
                  </a:lnTo>
                  <a:close/>
                </a:path>
                <a:path w="80645" h="43179">
                  <a:moveTo>
                    <a:pt x="33451" y="27978"/>
                  </a:moveTo>
                  <a:lnTo>
                    <a:pt x="29616" y="28524"/>
                  </a:lnTo>
                  <a:lnTo>
                    <a:pt x="29616" y="32372"/>
                  </a:lnTo>
                  <a:lnTo>
                    <a:pt x="33451" y="31267"/>
                  </a:lnTo>
                  <a:lnTo>
                    <a:pt x="33451" y="27978"/>
                  </a:lnTo>
                  <a:close/>
                </a:path>
                <a:path w="80645" h="43179">
                  <a:moveTo>
                    <a:pt x="33451" y="23037"/>
                  </a:moveTo>
                  <a:lnTo>
                    <a:pt x="29616" y="24142"/>
                  </a:lnTo>
                  <a:lnTo>
                    <a:pt x="29616" y="27432"/>
                  </a:lnTo>
                  <a:lnTo>
                    <a:pt x="33451" y="26898"/>
                  </a:lnTo>
                  <a:lnTo>
                    <a:pt x="33451" y="23037"/>
                  </a:lnTo>
                  <a:close/>
                </a:path>
                <a:path w="80645" h="43179">
                  <a:moveTo>
                    <a:pt x="33451" y="18110"/>
                  </a:moveTo>
                  <a:lnTo>
                    <a:pt x="29616" y="19202"/>
                  </a:lnTo>
                  <a:lnTo>
                    <a:pt x="29616" y="22504"/>
                  </a:lnTo>
                  <a:lnTo>
                    <a:pt x="33451" y="21945"/>
                  </a:lnTo>
                  <a:lnTo>
                    <a:pt x="33451" y="18110"/>
                  </a:lnTo>
                  <a:close/>
                </a:path>
                <a:path w="80645" h="43179">
                  <a:moveTo>
                    <a:pt x="33451" y="13716"/>
                  </a:moveTo>
                  <a:lnTo>
                    <a:pt x="29616" y="14262"/>
                  </a:lnTo>
                  <a:lnTo>
                    <a:pt x="29616" y="17564"/>
                  </a:lnTo>
                  <a:lnTo>
                    <a:pt x="33451" y="17005"/>
                  </a:lnTo>
                  <a:lnTo>
                    <a:pt x="33451" y="13716"/>
                  </a:lnTo>
                  <a:close/>
                </a:path>
                <a:path w="80645" h="43179">
                  <a:moveTo>
                    <a:pt x="33451" y="8788"/>
                  </a:moveTo>
                  <a:lnTo>
                    <a:pt x="29616" y="9334"/>
                  </a:lnTo>
                  <a:lnTo>
                    <a:pt x="29616" y="13157"/>
                  </a:lnTo>
                  <a:lnTo>
                    <a:pt x="33451" y="12077"/>
                  </a:lnTo>
                  <a:lnTo>
                    <a:pt x="33451" y="8788"/>
                  </a:lnTo>
                  <a:close/>
                </a:path>
                <a:path w="80645" h="43179">
                  <a:moveTo>
                    <a:pt x="38392" y="31826"/>
                  </a:moveTo>
                  <a:lnTo>
                    <a:pt x="34556" y="32372"/>
                  </a:lnTo>
                  <a:lnTo>
                    <a:pt x="34556" y="36207"/>
                  </a:lnTo>
                  <a:lnTo>
                    <a:pt x="38392" y="35115"/>
                  </a:lnTo>
                  <a:lnTo>
                    <a:pt x="38392" y="31826"/>
                  </a:lnTo>
                  <a:close/>
                </a:path>
                <a:path w="80645" h="43179">
                  <a:moveTo>
                    <a:pt x="38392" y="26898"/>
                  </a:moveTo>
                  <a:lnTo>
                    <a:pt x="34556" y="27432"/>
                  </a:lnTo>
                  <a:lnTo>
                    <a:pt x="34556" y="31267"/>
                  </a:lnTo>
                  <a:lnTo>
                    <a:pt x="38392" y="30175"/>
                  </a:lnTo>
                  <a:lnTo>
                    <a:pt x="38392" y="26898"/>
                  </a:lnTo>
                  <a:close/>
                </a:path>
                <a:path w="80645" h="43179">
                  <a:moveTo>
                    <a:pt x="38392" y="21945"/>
                  </a:moveTo>
                  <a:lnTo>
                    <a:pt x="34556" y="23037"/>
                  </a:lnTo>
                  <a:lnTo>
                    <a:pt x="34556" y="26339"/>
                  </a:lnTo>
                  <a:lnTo>
                    <a:pt x="38392" y="25793"/>
                  </a:lnTo>
                  <a:lnTo>
                    <a:pt x="38392" y="21945"/>
                  </a:lnTo>
                  <a:close/>
                </a:path>
                <a:path w="80645" h="43179">
                  <a:moveTo>
                    <a:pt x="38392" y="17564"/>
                  </a:moveTo>
                  <a:lnTo>
                    <a:pt x="34556" y="18110"/>
                  </a:lnTo>
                  <a:lnTo>
                    <a:pt x="34556" y="21399"/>
                  </a:lnTo>
                  <a:lnTo>
                    <a:pt x="38392" y="20853"/>
                  </a:lnTo>
                  <a:lnTo>
                    <a:pt x="38392" y="17564"/>
                  </a:lnTo>
                  <a:close/>
                </a:path>
                <a:path w="80645" h="43179">
                  <a:moveTo>
                    <a:pt x="38392" y="12611"/>
                  </a:moveTo>
                  <a:lnTo>
                    <a:pt x="34556" y="13157"/>
                  </a:lnTo>
                  <a:lnTo>
                    <a:pt x="34556" y="17005"/>
                  </a:lnTo>
                  <a:lnTo>
                    <a:pt x="38392" y="15913"/>
                  </a:lnTo>
                  <a:lnTo>
                    <a:pt x="38392" y="12611"/>
                  </a:lnTo>
                  <a:close/>
                </a:path>
                <a:path w="80645" h="43179">
                  <a:moveTo>
                    <a:pt x="38392" y="7683"/>
                  </a:moveTo>
                  <a:lnTo>
                    <a:pt x="34556" y="8229"/>
                  </a:lnTo>
                  <a:lnTo>
                    <a:pt x="34556" y="12077"/>
                  </a:lnTo>
                  <a:lnTo>
                    <a:pt x="38392" y="10972"/>
                  </a:lnTo>
                  <a:lnTo>
                    <a:pt x="38392" y="7683"/>
                  </a:lnTo>
                  <a:close/>
                </a:path>
                <a:path w="80645" h="43179">
                  <a:moveTo>
                    <a:pt x="46621" y="10972"/>
                  </a:moveTo>
                  <a:lnTo>
                    <a:pt x="42786" y="11531"/>
                  </a:lnTo>
                  <a:lnTo>
                    <a:pt x="42786" y="15354"/>
                  </a:lnTo>
                  <a:lnTo>
                    <a:pt x="46621" y="14808"/>
                  </a:lnTo>
                  <a:lnTo>
                    <a:pt x="46621" y="10972"/>
                  </a:lnTo>
                  <a:close/>
                </a:path>
                <a:path w="80645" h="43179">
                  <a:moveTo>
                    <a:pt x="46621" y="6032"/>
                  </a:moveTo>
                  <a:lnTo>
                    <a:pt x="42786" y="6591"/>
                  </a:lnTo>
                  <a:lnTo>
                    <a:pt x="42786" y="10426"/>
                  </a:lnTo>
                  <a:lnTo>
                    <a:pt x="46621" y="9880"/>
                  </a:lnTo>
                  <a:lnTo>
                    <a:pt x="46621" y="6032"/>
                  </a:lnTo>
                  <a:close/>
                </a:path>
                <a:path w="80645" h="43179">
                  <a:moveTo>
                    <a:pt x="51562" y="10426"/>
                  </a:moveTo>
                  <a:lnTo>
                    <a:pt x="47713" y="10426"/>
                  </a:lnTo>
                  <a:lnTo>
                    <a:pt x="47713" y="14808"/>
                  </a:lnTo>
                  <a:lnTo>
                    <a:pt x="51562" y="13716"/>
                  </a:lnTo>
                  <a:lnTo>
                    <a:pt x="51562" y="10426"/>
                  </a:lnTo>
                  <a:close/>
                </a:path>
                <a:path w="80645" h="43179">
                  <a:moveTo>
                    <a:pt x="51562" y="5499"/>
                  </a:moveTo>
                  <a:lnTo>
                    <a:pt x="47713" y="6032"/>
                  </a:lnTo>
                  <a:lnTo>
                    <a:pt x="47713" y="9880"/>
                  </a:lnTo>
                  <a:lnTo>
                    <a:pt x="51562" y="9334"/>
                  </a:lnTo>
                  <a:lnTo>
                    <a:pt x="51562" y="5499"/>
                  </a:lnTo>
                  <a:close/>
                </a:path>
                <a:path w="80645" h="43179">
                  <a:moveTo>
                    <a:pt x="56502" y="9334"/>
                  </a:moveTo>
                  <a:lnTo>
                    <a:pt x="52666" y="10426"/>
                  </a:lnTo>
                  <a:lnTo>
                    <a:pt x="52666" y="13716"/>
                  </a:lnTo>
                  <a:lnTo>
                    <a:pt x="56502" y="12611"/>
                  </a:lnTo>
                  <a:lnTo>
                    <a:pt x="56502" y="9334"/>
                  </a:lnTo>
                  <a:close/>
                </a:path>
                <a:path w="80645" h="43179">
                  <a:moveTo>
                    <a:pt x="56502" y="4940"/>
                  </a:moveTo>
                  <a:lnTo>
                    <a:pt x="52666" y="5499"/>
                  </a:lnTo>
                  <a:lnTo>
                    <a:pt x="52666" y="8788"/>
                  </a:lnTo>
                  <a:lnTo>
                    <a:pt x="56502" y="8229"/>
                  </a:lnTo>
                  <a:lnTo>
                    <a:pt x="56502" y="4940"/>
                  </a:lnTo>
                  <a:close/>
                </a:path>
                <a:path w="80645" h="43179">
                  <a:moveTo>
                    <a:pt x="61442" y="8229"/>
                  </a:moveTo>
                  <a:lnTo>
                    <a:pt x="57607" y="9334"/>
                  </a:lnTo>
                  <a:lnTo>
                    <a:pt x="57607" y="12611"/>
                  </a:lnTo>
                  <a:lnTo>
                    <a:pt x="61442" y="12077"/>
                  </a:lnTo>
                  <a:lnTo>
                    <a:pt x="61442" y="8229"/>
                  </a:lnTo>
                  <a:close/>
                </a:path>
                <a:path w="80645" h="43179">
                  <a:moveTo>
                    <a:pt x="61442" y="3835"/>
                  </a:moveTo>
                  <a:lnTo>
                    <a:pt x="57607" y="4394"/>
                  </a:lnTo>
                  <a:lnTo>
                    <a:pt x="57607" y="7683"/>
                  </a:lnTo>
                  <a:lnTo>
                    <a:pt x="61442" y="7137"/>
                  </a:lnTo>
                  <a:lnTo>
                    <a:pt x="61442" y="3835"/>
                  </a:lnTo>
                  <a:close/>
                </a:path>
                <a:path w="80645" h="43179">
                  <a:moveTo>
                    <a:pt x="66370" y="7683"/>
                  </a:moveTo>
                  <a:lnTo>
                    <a:pt x="61988" y="8229"/>
                  </a:lnTo>
                  <a:lnTo>
                    <a:pt x="61988" y="11531"/>
                  </a:lnTo>
                  <a:lnTo>
                    <a:pt x="66370" y="10972"/>
                  </a:lnTo>
                  <a:lnTo>
                    <a:pt x="66370" y="7683"/>
                  </a:lnTo>
                  <a:close/>
                </a:path>
                <a:path w="80645" h="43179">
                  <a:moveTo>
                    <a:pt x="66370" y="2743"/>
                  </a:moveTo>
                  <a:lnTo>
                    <a:pt x="61988" y="3289"/>
                  </a:lnTo>
                  <a:lnTo>
                    <a:pt x="61988" y="7137"/>
                  </a:lnTo>
                  <a:lnTo>
                    <a:pt x="66370" y="6032"/>
                  </a:lnTo>
                  <a:lnTo>
                    <a:pt x="66370" y="2743"/>
                  </a:lnTo>
                  <a:close/>
                </a:path>
                <a:path w="80645" h="43179">
                  <a:moveTo>
                    <a:pt x="70764" y="6591"/>
                  </a:moveTo>
                  <a:lnTo>
                    <a:pt x="66929" y="7137"/>
                  </a:lnTo>
                  <a:lnTo>
                    <a:pt x="66929" y="10972"/>
                  </a:lnTo>
                  <a:lnTo>
                    <a:pt x="70764" y="10426"/>
                  </a:lnTo>
                  <a:lnTo>
                    <a:pt x="70764" y="6591"/>
                  </a:lnTo>
                  <a:close/>
                </a:path>
                <a:path w="80645" h="43179">
                  <a:moveTo>
                    <a:pt x="70764" y="1651"/>
                  </a:moveTo>
                  <a:lnTo>
                    <a:pt x="66929" y="2743"/>
                  </a:lnTo>
                  <a:lnTo>
                    <a:pt x="66929" y="6032"/>
                  </a:lnTo>
                  <a:lnTo>
                    <a:pt x="70764" y="5499"/>
                  </a:lnTo>
                  <a:lnTo>
                    <a:pt x="70764" y="1651"/>
                  </a:lnTo>
                  <a:close/>
                </a:path>
                <a:path w="80645" h="43179">
                  <a:moveTo>
                    <a:pt x="75704" y="5499"/>
                  </a:moveTo>
                  <a:lnTo>
                    <a:pt x="71869" y="6591"/>
                  </a:lnTo>
                  <a:lnTo>
                    <a:pt x="71869" y="10426"/>
                  </a:lnTo>
                  <a:lnTo>
                    <a:pt x="75704" y="9334"/>
                  </a:lnTo>
                  <a:lnTo>
                    <a:pt x="75704" y="5499"/>
                  </a:lnTo>
                  <a:close/>
                </a:path>
                <a:path w="80645" h="43179">
                  <a:moveTo>
                    <a:pt x="75704" y="1092"/>
                  </a:moveTo>
                  <a:lnTo>
                    <a:pt x="71869" y="1651"/>
                  </a:lnTo>
                  <a:lnTo>
                    <a:pt x="71869" y="5499"/>
                  </a:lnTo>
                  <a:lnTo>
                    <a:pt x="75704" y="4940"/>
                  </a:lnTo>
                  <a:lnTo>
                    <a:pt x="75704" y="1092"/>
                  </a:lnTo>
                  <a:close/>
                </a:path>
                <a:path w="80645" h="43179">
                  <a:moveTo>
                    <a:pt x="80645" y="0"/>
                  </a:moveTo>
                  <a:lnTo>
                    <a:pt x="76796" y="546"/>
                  </a:lnTo>
                  <a:lnTo>
                    <a:pt x="76796" y="4394"/>
                  </a:lnTo>
                  <a:lnTo>
                    <a:pt x="80645" y="3835"/>
                  </a:lnTo>
                  <a:lnTo>
                    <a:pt x="806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319932" y="8515438"/>
              <a:ext cx="38100" cy="34925"/>
            </a:xfrm>
            <a:custGeom>
              <a:avLst/>
              <a:gdLst/>
              <a:ahLst/>
              <a:cxnLst/>
              <a:rect l="l" t="t" r="r" b="b"/>
              <a:pathLst>
                <a:path w="38100" h="34925">
                  <a:moveTo>
                    <a:pt x="3835" y="30175"/>
                  </a:moveTo>
                  <a:lnTo>
                    <a:pt x="0" y="30721"/>
                  </a:lnTo>
                  <a:lnTo>
                    <a:pt x="0" y="34569"/>
                  </a:lnTo>
                  <a:lnTo>
                    <a:pt x="3835" y="34010"/>
                  </a:lnTo>
                  <a:lnTo>
                    <a:pt x="3835" y="30175"/>
                  </a:lnTo>
                  <a:close/>
                </a:path>
                <a:path w="38100" h="34925">
                  <a:moveTo>
                    <a:pt x="3835" y="25247"/>
                  </a:moveTo>
                  <a:lnTo>
                    <a:pt x="0" y="25793"/>
                  </a:lnTo>
                  <a:lnTo>
                    <a:pt x="0" y="30175"/>
                  </a:lnTo>
                  <a:lnTo>
                    <a:pt x="3835" y="29083"/>
                  </a:lnTo>
                  <a:lnTo>
                    <a:pt x="3835" y="25247"/>
                  </a:lnTo>
                  <a:close/>
                </a:path>
                <a:path w="38100" h="34925">
                  <a:moveTo>
                    <a:pt x="3835" y="20307"/>
                  </a:moveTo>
                  <a:lnTo>
                    <a:pt x="0" y="21399"/>
                  </a:lnTo>
                  <a:lnTo>
                    <a:pt x="0" y="25247"/>
                  </a:lnTo>
                  <a:lnTo>
                    <a:pt x="3835" y="24142"/>
                  </a:lnTo>
                  <a:lnTo>
                    <a:pt x="3835" y="20307"/>
                  </a:lnTo>
                  <a:close/>
                </a:path>
                <a:path w="38100" h="34925">
                  <a:moveTo>
                    <a:pt x="3835" y="15354"/>
                  </a:moveTo>
                  <a:lnTo>
                    <a:pt x="0" y="16459"/>
                  </a:lnTo>
                  <a:lnTo>
                    <a:pt x="0" y="20307"/>
                  </a:lnTo>
                  <a:lnTo>
                    <a:pt x="3835" y="19761"/>
                  </a:lnTo>
                  <a:lnTo>
                    <a:pt x="3835" y="15354"/>
                  </a:lnTo>
                  <a:close/>
                </a:path>
                <a:path w="38100" h="34925">
                  <a:moveTo>
                    <a:pt x="3835" y="10972"/>
                  </a:moveTo>
                  <a:lnTo>
                    <a:pt x="0" y="11531"/>
                  </a:lnTo>
                  <a:lnTo>
                    <a:pt x="0" y="15354"/>
                  </a:lnTo>
                  <a:lnTo>
                    <a:pt x="3835" y="14808"/>
                  </a:lnTo>
                  <a:lnTo>
                    <a:pt x="3835" y="10972"/>
                  </a:lnTo>
                  <a:close/>
                </a:path>
                <a:path w="38100" h="34925">
                  <a:moveTo>
                    <a:pt x="3835" y="6032"/>
                  </a:moveTo>
                  <a:lnTo>
                    <a:pt x="0" y="6591"/>
                  </a:lnTo>
                  <a:lnTo>
                    <a:pt x="0" y="10426"/>
                  </a:lnTo>
                  <a:lnTo>
                    <a:pt x="3835" y="9880"/>
                  </a:lnTo>
                  <a:lnTo>
                    <a:pt x="3835" y="6032"/>
                  </a:lnTo>
                  <a:close/>
                </a:path>
                <a:path w="38100" h="34925">
                  <a:moveTo>
                    <a:pt x="8775" y="29629"/>
                  </a:moveTo>
                  <a:lnTo>
                    <a:pt x="4927" y="30175"/>
                  </a:lnTo>
                  <a:lnTo>
                    <a:pt x="4927" y="33477"/>
                  </a:lnTo>
                  <a:lnTo>
                    <a:pt x="8775" y="32918"/>
                  </a:lnTo>
                  <a:lnTo>
                    <a:pt x="8775" y="29629"/>
                  </a:lnTo>
                  <a:close/>
                </a:path>
                <a:path w="38100" h="34925">
                  <a:moveTo>
                    <a:pt x="8775" y="24701"/>
                  </a:moveTo>
                  <a:lnTo>
                    <a:pt x="4927" y="25247"/>
                  </a:lnTo>
                  <a:lnTo>
                    <a:pt x="4927" y="29083"/>
                  </a:lnTo>
                  <a:lnTo>
                    <a:pt x="8775" y="27978"/>
                  </a:lnTo>
                  <a:lnTo>
                    <a:pt x="8775" y="24701"/>
                  </a:lnTo>
                  <a:close/>
                </a:path>
                <a:path w="38100" h="34925">
                  <a:moveTo>
                    <a:pt x="8775" y="19761"/>
                  </a:moveTo>
                  <a:lnTo>
                    <a:pt x="4927" y="20307"/>
                  </a:lnTo>
                  <a:lnTo>
                    <a:pt x="4927" y="24142"/>
                  </a:lnTo>
                  <a:lnTo>
                    <a:pt x="8775" y="23596"/>
                  </a:lnTo>
                  <a:lnTo>
                    <a:pt x="8775" y="19761"/>
                  </a:lnTo>
                  <a:close/>
                </a:path>
                <a:path w="38100" h="34925">
                  <a:moveTo>
                    <a:pt x="8775" y="15354"/>
                  </a:moveTo>
                  <a:lnTo>
                    <a:pt x="4927" y="15354"/>
                  </a:lnTo>
                  <a:lnTo>
                    <a:pt x="4927" y="19202"/>
                  </a:lnTo>
                  <a:lnTo>
                    <a:pt x="8775" y="18656"/>
                  </a:lnTo>
                  <a:lnTo>
                    <a:pt x="8775" y="15354"/>
                  </a:lnTo>
                  <a:close/>
                </a:path>
                <a:path w="38100" h="34925">
                  <a:moveTo>
                    <a:pt x="8775" y="10426"/>
                  </a:moveTo>
                  <a:lnTo>
                    <a:pt x="4927" y="10426"/>
                  </a:lnTo>
                  <a:lnTo>
                    <a:pt x="4927" y="14808"/>
                  </a:lnTo>
                  <a:lnTo>
                    <a:pt x="8775" y="13716"/>
                  </a:lnTo>
                  <a:lnTo>
                    <a:pt x="8775" y="10426"/>
                  </a:lnTo>
                  <a:close/>
                </a:path>
                <a:path w="38100" h="34925">
                  <a:moveTo>
                    <a:pt x="8775" y="5499"/>
                  </a:moveTo>
                  <a:lnTo>
                    <a:pt x="4927" y="6032"/>
                  </a:lnTo>
                  <a:lnTo>
                    <a:pt x="4927" y="9880"/>
                  </a:lnTo>
                  <a:lnTo>
                    <a:pt x="8775" y="9334"/>
                  </a:lnTo>
                  <a:lnTo>
                    <a:pt x="8775" y="5499"/>
                  </a:lnTo>
                  <a:close/>
                </a:path>
                <a:path w="38100" h="34925">
                  <a:moveTo>
                    <a:pt x="13716" y="28524"/>
                  </a:moveTo>
                  <a:lnTo>
                    <a:pt x="9880" y="29083"/>
                  </a:lnTo>
                  <a:lnTo>
                    <a:pt x="9880" y="32918"/>
                  </a:lnTo>
                  <a:lnTo>
                    <a:pt x="13716" y="31826"/>
                  </a:lnTo>
                  <a:lnTo>
                    <a:pt x="13716" y="28524"/>
                  </a:lnTo>
                  <a:close/>
                </a:path>
                <a:path w="38100" h="34925">
                  <a:moveTo>
                    <a:pt x="13716" y="23596"/>
                  </a:moveTo>
                  <a:lnTo>
                    <a:pt x="9880" y="24701"/>
                  </a:lnTo>
                  <a:lnTo>
                    <a:pt x="9880" y="27978"/>
                  </a:lnTo>
                  <a:lnTo>
                    <a:pt x="13716" y="26898"/>
                  </a:lnTo>
                  <a:lnTo>
                    <a:pt x="13716" y="23596"/>
                  </a:lnTo>
                  <a:close/>
                </a:path>
                <a:path w="38100" h="34925">
                  <a:moveTo>
                    <a:pt x="13716" y="19202"/>
                  </a:moveTo>
                  <a:lnTo>
                    <a:pt x="9880" y="19761"/>
                  </a:lnTo>
                  <a:lnTo>
                    <a:pt x="9880" y="23037"/>
                  </a:lnTo>
                  <a:lnTo>
                    <a:pt x="13716" y="22504"/>
                  </a:lnTo>
                  <a:lnTo>
                    <a:pt x="13716" y="19202"/>
                  </a:lnTo>
                  <a:close/>
                </a:path>
                <a:path w="38100" h="34925">
                  <a:moveTo>
                    <a:pt x="13716" y="14262"/>
                  </a:moveTo>
                  <a:lnTo>
                    <a:pt x="9880" y="14808"/>
                  </a:lnTo>
                  <a:lnTo>
                    <a:pt x="9880" y="18656"/>
                  </a:lnTo>
                  <a:lnTo>
                    <a:pt x="13716" y="17564"/>
                  </a:lnTo>
                  <a:lnTo>
                    <a:pt x="13716" y="14262"/>
                  </a:lnTo>
                  <a:close/>
                </a:path>
                <a:path w="38100" h="34925">
                  <a:moveTo>
                    <a:pt x="13716" y="9334"/>
                  </a:moveTo>
                  <a:lnTo>
                    <a:pt x="9880" y="10426"/>
                  </a:lnTo>
                  <a:lnTo>
                    <a:pt x="9880" y="13716"/>
                  </a:lnTo>
                  <a:lnTo>
                    <a:pt x="13716" y="12611"/>
                  </a:lnTo>
                  <a:lnTo>
                    <a:pt x="13716" y="9334"/>
                  </a:lnTo>
                  <a:close/>
                </a:path>
                <a:path w="38100" h="34925">
                  <a:moveTo>
                    <a:pt x="13716" y="4940"/>
                  </a:moveTo>
                  <a:lnTo>
                    <a:pt x="9880" y="5499"/>
                  </a:lnTo>
                  <a:lnTo>
                    <a:pt x="9880" y="8788"/>
                  </a:lnTo>
                  <a:lnTo>
                    <a:pt x="13716" y="8229"/>
                  </a:lnTo>
                  <a:lnTo>
                    <a:pt x="13716" y="4940"/>
                  </a:lnTo>
                  <a:close/>
                </a:path>
                <a:path w="38100" h="34925">
                  <a:moveTo>
                    <a:pt x="18656" y="27432"/>
                  </a:moveTo>
                  <a:lnTo>
                    <a:pt x="14820" y="27978"/>
                  </a:lnTo>
                  <a:lnTo>
                    <a:pt x="14820" y="31826"/>
                  </a:lnTo>
                  <a:lnTo>
                    <a:pt x="18656" y="30721"/>
                  </a:lnTo>
                  <a:lnTo>
                    <a:pt x="18656" y="27432"/>
                  </a:lnTo>
                  <a:close/>
                </a:path>
                <a:path w="38100" h="34925">
                  <a:moveTo>
                    <a:pt x="18656" y="22504"/>
                  </a:moveTo>
                  <a:lnTo>
                    <a:pt x="14820" y="23596"/>
                  </a:lnTo>
                  <a:lnTo>
                    <a:pt x="14820" y="26898"/>
                  </a:lnTo>
                  <a:lnTo>
                    <a:pt x="18656" y="26339"/>
                  </a:lnTo>
                  <a:lnTo>
                    <a:pt x="18656" y="22504"/>
                  </a:lnTo>
                  <a:close/>
                </a:path>
                <a:path w="38100" h="34925">
                  <a:moveTo>
                    <a:pt x="18656" y="18110"/>
                  </a:moveTo>
                  <a:lnTo>
                    <a:pt x="14820" y="18656"/>
                  </a:lnTo>
                  <a:lnTo>
                    <a:pt x="14820" y="21945"/>
                  </a:lnTo>
                  <a:lnTo>
                    <a:pt x="18656" y="21399"/>
                  </a:lnTo>
                  <a:lnTo>
                    <a:pt x="18656" y="18110"/>
                  </a:lnTo>
                  <a:close/>
                </a:path>
                <a:path w="38100" h="34925">
                  <a:moveTo>
                    <a:pt x="18656" y="13157"/>
                  </a:moveTo>
                  <a:lnTo>
                    <a:pt x="14820" y="13716"/>
                  </a:lnTo>
                  <a:lnTo>
                    <a:pt x="14820" y="17564"/>
                  </a:lnTo>
                  <a:lnTo>
                    <a:pt x="18656" y="16459"/>
                  </a:lnTo>
                  <a:lnTo>
                    <a:pt x="18656" y="13157"/>
                  </a:lnTo>
                  <a:close/>
                </a:path>
                <a:path w="38100" h="34925">
                  <a:moveTo>
                    <a:pt x="18656" y="8229"/>
                  </a:moveTo>
                  <a:lnTo>
                    <a:pt x="14820" y="9334"/>
                  </a:lnTo>
                  <a:lnTo>
                    <a:pt x="14820" y="12611"/>
                  </a:lnTo>
                  <a:lnTo>
                    <a:pt x="18656" y="12077"/>
                  </a:lnTo>
                  <a:lnTo>
                    <a:pt x="18656" y="8229"/>
                  </a:lnTo>
                  <a:close/>
                </a:path>
                <a:path w="38100" h="34925">
                  <a:moveTo>
                    <a:pt x="18656" y="3835"/>
                  </a:moveTo>
                  <a:lnTo>
                    <a:pt x="14820" y="4394"/>
                  </a:lnTo>
                  <a:lnTo>
                    <a:pt x="14820" y="7683"/>
                  </a:lnTo>
                  <a:lnTo>
                    <a:pt x="18656" y="7137"/>
                  </a:lnTo>
                  <a:lnTo>
                    <a:pt x="18656" y="3835"/>
                  </a:lnTo>
                  <a:close/>
                </a:path>
                <a:path w="38100" h="34925">
                  <a:moveTo>
                    <a:pt x="23583" y="26339"/>
                  </a:moveTo>
                  <a:lnTo>
                    <a:pt x="19202" y="26898"/>
                  </a:lnTo>
                  <a:lnTo>
                    <a:pt x="19202" y="30721"/>
                  </a:lnTo>
                  <a:lnTo>
                    <a:pt x="23583" y="30175"/>
                  </a:lnTo>
                  <a:lnTo>
                    <a:pt x="23583" y="26339"/>
                  </a:lnTo>
                  <a:close/>
                </a:path>
                <a:path w="38100" h="34925">
                  <a:moveTo>
                    <a:pt x="23583" y="21399"/>
                  </a:moveTo>
                  <a:lnTo>
                    <a:pt x="19202" y="22504"/>
                  </a:lnTo>
                  <a:lnTo>
                    <a:pt x="19202" y="25793"/>
                  </a:lnTo>
                  <a:lnTo>
                    <a:pt x="23583" y="25247"/>
                  </a:lnTo>
                  <a:lnTo>
                    <a:pt x="23583" y="21399"/>
                  </a:lnTo>
                  <a:close/>
                </a:path>
                <a:path w="38100" h="34925">
                  <a:moveTo>
                    <a:pt x="23583" y="17005"/>
                  </a:moveTo>
                  <a:lnTo>
                    <a:pt x="19202" y="17564"/>
                  </a:lnTo>
                  <a:lnTo>
                    <a:pt x="19202" y="21399"/>
                  </a:lnTo>
                  <a:lnTo>
                    <a:pt x="23583" y="20307"/>
                  </a:lnTo>
                  <a:lnTo>
                    <a:pt x="23583" y="17005"/>
                  </a:lnTo>
                  <a:close/>
                </a:path>
                <a:path w="38100" h="34925">
                  <a:moveTo>
                    <a:pt x="23583" y="12077"/>
                  </a:moveTo>
                  <a:lnTo>
                    <a:pt x="19202" y="13157"/>
                  </a:lnTo>
                  <a:lnTo>
                    <a:pt x="19202" y="16459"/>
                  </a:lnTo>
                  <a:lnTo>
                    <a:pt x="23583" y="15913"/>
                  </a:lnTo>
                  <a:lnTo>
                    <a:pt x="23583" y="12077"/>
                  </a:lnTo>
                  <a:close/>
                </a:path>
                <a:path w="38100" h="34925">
                  <a:moveTo>
                    <a:pt x="23583" y="7683"/>
                  </a:moveTo>
                  <a:lnTo>
                    <a:pt x="19202" y="8229"/>
                  </a:lnTo>
                  <a:lnTo>
                    <a:pt x="19202" y="11531"/>
                  </a:lnTo>
                  <a:lnTo>
                    <a:pt x="23583" y="10972"/>
                  </a:lnTo>
                  <a:lnTo>
                    <a:pt x="23583" y="7683"/>
                  </a:lnTo>
                  <a:close/>
                </a:path>
                <a:path w="38100" h="34925">
                  <a:moveTo>
                    <a:pt x="23583" y="2743"/>
                  </a:moveTo>
                  <a:lnTo>
                    <a:pt x="19202" y="3289"/>
                  </a:lnTo>
                  <a:lnTo>
                    <a:pt x="19202" y="7137"/>
                  </a:lnTo>
                  <a:lnTo>
                    <a:pt x="23583" y="6032"/>
                  </a:lnTo>
                  <a:lnTo>
                    <a:pt x="23583" y="2743"/>
                  </a:lnTo>
                  <a:close/>
                </a:path>
                <a:path w="38100" h="34925">
                  <a:moveTo>
                    <a:pt x="27978" y="25247"/>
                  </a:moveTo>
                  <a:lnTo>
                    <a:pt x="24142" y="26339"/>
                  </a:lnTo>
                  <a:lnTo>
                    <a:pt x="24142" y="30175"/>
                  </a:lnTo>
                  <a:lnTo>
                    <a:pt x="27978" y="29083"/>
                  </a:lnTo>
                  <a:lnTo>
                    <a:pt x="27978" y="25247"/>
                  </a:lnTo>
                  <a:close/>
                </a:path>
                <a:path w="38100" h="34925">
                  <a:moveTo>
                    <a:pt x="27978" y="20853"/>
                  </a:moveTo>
                  <a:lnTo>
                    <a:pt x="24142" y="21399"/>
                  </a:lnTo>
                  <a:lnTo>
                    <a:pt x="24142" y="25247"/>
                  </a:lnTo>
                  <a:lnTo>
                    <a:pt x="27978" y="24701"/>
                  </a:lnTo>
                  <a:lnTo>
                    <a:pt x="27978" y="20853"/>
                  </a:lnTo>
                  <a:close/>
                </a:path>
                <a:path w="38100" h="34925">
                  <a:moveTo>
                    <a:pt x="27978" y="15913"/>
                  </a:moveTo>
                  <a:lnTo>
                    <a:pt x="24142" y="16459"/>
                  </a:lnTo>
                  <a:lnTo>
                    <a:pt x="24142" y="20307"/>
                  </a:lnTo>
                  <a:lnTo>
                    <a:pt x="27978" y="19761"/>
                  </a:lnTo>
                  <a:lnTo>
                    <a:pt x="27978" y="15913"/>
                  </a:lnTo>
                  <a:close/>
                </a:path>
                <a:path w="38100" h="34925">
                  <a:moveTo>
                    <a:pt x="27978" y="11531"/>
                  </a:moveTo>
                  <a:lnTo>
                    <a:pt x="24142" y="12077"/>
                  </a:lnTo>
                  <a:lnTo>
                    <a:pt x="24142" y="15354"/>
                  </a:lnTo>
                  <a:lnTo>
                    <a:pt x="27978" y="15354"/>
                  </a:lnTo>
                  <a:lnTo>
                    <a:pt x="27978" y="11531"/>
                  </a:lnTo>
                  <a:close/>
                </a:path>
                <a:path w="38100" h="34925">
                  <a:moveTo>
                    <a:pt x="27978" y="6591"/>
                  </a:moveTo>
                  <a:lnTo>
                    <a:pt x="24142" y="7137"/>
                  </a:lnTo>
                  <a:lnTo>
                    <a:pt x="24142" y="10972"/>
                  </a:lnTo>
                  <a:lnTo>
                    <a:pt x="27978" y="10426"/>
                  </a:lnTo>
                  <a:lnTo>
                    <a:pt x="27978" y="6591"/>
                  </a:lnTo>
                  <a:close/>
                </a:path>
                <a:path w="38100" h="34925">
                  <a:moveTo>
                    <a:pt x="27978" y="1651"/>
                  </a:moveTo>
                  <a:lnTo>
                    <a:pt x="24142" y="2743"/>
                  </a:lnTo>
                  <a:lnTo>
                    <a:pt x="24142" y="6032"/>
                  </a:lnTo>
                  <a:lnTo>
                    <a:pt x="27978" y="5499"/>
                  </a:lnTo>
                  <a:lnTo>
                    <a:pt x="27978" y="1651"/>
                  </a:lnTo>
                  <a:close/>
                </a:path>
                <a:path w="38100" h="34925">
                  <a:moveTo>
                    <a:pt x="32918" y="24701"/>
                  </a:moveTo>
                  <a:lnTo>
                    <a:pt x="29083" y="25247"/>
                  </a:lnTo>
                  <a:lnTo>
                    <a:pt x="29083" y="29083"/>
                  </a:lnTo>
                  <a:lnTo>
                    <a:pt x="32918" y="28524"/>
                  </a:lnTo>
                  <a:lnTo>
                    <a:pt x="32918" y="24701"/>
                  </a:lnTo>
                  <a:close/>
                </a:path>
                <a:path w="38100" h="34925">
                  <a:moveTo>
                    <a:pt x="32918" y="20307"/>
                  </a:moveTo>
                  <a:lnTo>
                    <a:pt x="29083" y="20307"/>
                  </a:lnTo>
                  <a:lnTo>
                    <a:pt x="29083" y="24142"/>
                  </a:lnTo>
                  <a:lnTo>
                    <a:pt x="32918" y="23596"/>
                  </a:lnTo>
                  <a:lnTo>
                    <a:pt x="32918" y="20307"/>
                  </a:lnTo>
                  <a:close/>
                </a:path>
                <a:path w="38100" h="34925">
                  <a:moveTo>
                    <a:pt x="32918" y="15354"/>
                  </a:moveTo>
                  <a:lnTo>
                    <a:pt x="29083" y="15913"/>
                  </a:lnTo>
                  <a:lnTo>
                    <a:pt x="29083" y="19761"/>
                  </a:lnTo>
                  <a:lnTo>
                    <a:pt x="32918" y="19202"/>
                  </a:lnTo>
                  <a:lnTo>
                    <a:pt x="32918" y="15354"/>
                  </a:lnTo>
                  <a:close/>
                </a:path>
                <a:path w="38100" h="34925">
                  <a:moveTo>
                    <a:pt x="32918" y="10426"/>
                  </a:moveTo>
                  <a:lnTo>
                    <a:pt x="29083" y="10972"/>
                  </a:lnTo>
                  <a:lnTo>
                    <a:pt x="29083" y="14808"/>
                  </a:lnTo>
                  <a:lnTo>
                    <a:pt x="32918" y="14262"/>
                  </a:lnTo>
                  <a:lnTo>
                    <a:pt x="32918" y="10426"/>
                  </a:lnTo>
                  <a:close/>
                </a:path>
                <a:path w="38100" h="34925">
                  <a:moveTo>
                    <a:pt x="32918" y="5499"/>
                  </a:moveTo>
                  <a:lnTo>
                    <a:pt x="29083" y="6591"/>
                  </a:lnTo>
                  <a:lnTo>
                    <a:pt x="29083" y="10426"/>
                  </a:lnTo>
                  <a:lnTo>
                    <a:pt x="32918" y="9334"/>
                  </a:lnTo>
                  <a:lnTo>
                    <a:pt x="32918" y="5499"/>
                  </a:lnTo>
                  <a:close/>
                </a:path>
                <a:path w="38100" h="34925">
                  <a:moveTo>
                    <a:pt x="32918" y="1092"/>
                  </a:moveTo>
                  <a:lnTo>
                    <a:pt x="29083" y="1651"/>
                  </a:lnTo>
                  <a:lnTo>
                    <a:pt x="29083" y="5499"/>
                  </a:lnTo>
                  <a:lnTo>
                    <a:pt x="32918" y="4940"/>
                  </a:lnTo>
                  <a:lnTo>
                    <a:pt x="32918" y="1092"/>
                  </a:lnTo>
                  <a:close/>
                </a:path>
                <a:path w="38100" h="34925">
                  <a:moveTo>
                    <a:pt x="37858" y="24142"/>
                  </a:moveTo>
                  <a:lnTo>
                    <a:pt x="34010" y="24701"/>
                  </a:lnTo>
                  <a:lnTo>
                    <a:pt x="34010" y="27978"/>
                  </a:lnTo>
                  <a:lnTo>
                    <a:pt x="37858" y="27432"/>
                  </a:lnTo>
                  <a:lnTo>
                    <a:pt x="37858" y="24142"/>
                  </a:lnTo>
                  <a:close/>
                </a:path>
                <a:path w="38100" h="34925">
                  <a:moveTo>
                    <a:pt x="37858" y="19202"/>
                  </a:moveTo>
                  <a:lnTo>
                    <a:pt x="34010" y="19761"/>
                  </a:lnTo>
                  <a:lnTo>
                    <a:pt x="34010" y="23596"/>
                  </a:lnTo>
                  <a:lnTo>
                    <a:pt x="37858" y="22504"/>
                  </a:lnTo>
                  <a:lnTo>
                    <a:pt x="37858" y="19202"/>
                  </a:lnTo>
                  <a:close/>
                </a:path>
                <a:path w="38100" h="34925">
                  <a:moveTo>
                    <a:pt x="37858" y="14808"/>
                  </a:moveTo>
                  <a:lnTo>
                    <a:pt x="34010" y="15354"/>
                  </a:lnTo>
                  <a:lnTo>
                    <a:pt x="34010" y="18656"/>
                  </a:lnTo>
                  <a:lnTo>
                    <a:pt x="37858" y="18110"/>
                  </a:lnTo>
                  <a:lnTo>
                    <a:pt x="37858" y="14808"/>
                  </a:lnTo>
                  <a:close/>
                </a:path>
                <a:path w="38100" h="34925">
                  <a:moveTo>
                    <a:pt x="37858" y="9880"/>
                  </a:moveTo>
                  <a:lnTo>
                    <a:pt x="34010" y="10426"/>
                  </a:lnTo>
                  <a:lnTo>
                    <a:pt x="34010" y="14262"/>
                  </a:lnTo>
                  <a:lnTo>
                    <a:pt x="37858" y="13157"/>
                  </a:lnTo>
                  <a:lnTo>
                    <a:pt x="37858" y="9880"/>
                  </a:lnTo>
                  <a:close/>
                </a:path>
                <a:path w="38100" h="34925">
                  <a:moveTo>
                    <a:pt x="37858" y="4940"/>
                  </a:moveTo>
                  <a:lnTo>
                    <a:pt x="34010" y="5499"/>
                  </a:lnTo>
                  <a:lnTo>
                    <a:pt x="34010" y="9334"/>
                  </a:lnTo>
                  <a:lnTo>
                    <a:pt x="37858" y="8788"/>
                  </a:lnTo>
                  <a:lnTo>
                    <a:pt x="37858" y="4940"/>
                  </a:lnTo>
                  <a:close/>
                </a:path>
                <a:path w="38100" h="34925">
                  <a:moveTo>
                    <a:pt x="37858" y="0"/>
                  </a:moveTo>
                  <a:lnTo>
                    <a:pt x="34010" y="546"/>
                  </a:lnTo>
                  <a:lnTo>
                    <a:pt x="34010" y="4394"/>
                  </a:lnTo>
                  <a:lnTo>
                    <a:pt x="37858" y="3835"/>
                  </a:lnTo>
                  <a:lnTo>
                    <a:pt x="378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319932" y="8508313"/>
              <a:ext cx="78740" cy="41910"/>
            </a:xfrm>
            <a:custGeom>
              <a:avLst/>
              <a:gdLst/>
              <a:ahLst/>
              <a:cxnLst/>
              <a:rect l="l" t="t" r="r" b="b"/>
              <a:pathLst>
                <a:path w="78739" h="41909">
                  <a:moveTo>
                    <a:pt x="3835" y="37299"/>
                  </a:moveTo>
                  <a:lnTo>
                    <a:pt x="0" y="37846"/>
                  </a:lnTo>
                  <a:lnTo>
                    <a:pt x="0" y="41694"/>
                  </a:lnTo>
                  <a:lnTo>
                    <a:pt x="3835" y="41135"/>
                  </a:lnTo>
                  <a:lnTo>
                    <a:pt x="3835" y="37299"/>
                  </a:lnTo>
                  <a:close/>
                </a:path>
                <a:path w="78739" h="41909">
                  <a:moveTo>
                    <a:pt x="3835" y="32372"/>
                  </a:moveTo>
                  <a:lnTo>
                    <a:pt x="0" y="32918"/>
                  </a:lnTo>
                  <a:lnTo>
                    <a:pt x="0" y="37299"/>
                  </a:lnTo>
                  <a:lnTo>
                    <a:pt x="3835" y="36207"/>
                  </a:lnTo>
                  <a:lnTo>
                    <a:pt x="3835" y="32372"/>
                  </a:lnTo>
                  <a:close/>
                </a:path>
                <a:path w="78739" h="41909">
                  <a:moveTo>
                    <a:pt x="8775" y="36753"/>
                  </a:moveTo>
                  <a:lnTo>
                    <a:pt x="4927" y="37299"/>
                  </a:lnTo>
                  <a:lnTo>
                    <a:pt x="4927" y="40601"/>
                  </a:lnTo>
                  <a:lnTo>
                    <a:pt x="8775" y="40043"/>
                  </a:lnTo>
                  <a:lnTo>
                    <a:pt x="8775" y="36753"/>
                  </a:lnTo>
                  <a:close/>
                </a:path>
                <a:path w="78739" h="41909">
                  <a:moveTo>
                    <a:pt x="8775" y="31826"/>
                  </a:moveTo>
                  <a:lnTo>
                    <a:pt x="4927" y="32372"/>
                  </a:lnTo>
                  <a:lnTo>
                    <a:pt x="4927" y="36207"/>
                  </a:lnTo>
                  <a:lnTo>
                    <a:pt x="8775" y="35102"/>
                  </a:lnTo>
                  <a:lnTo>
                    <a:pt x="8775" y="31826"/>
                  </a:lnTo>
                  <a:close/>
                </a:path>
                <a:path w="78739" h="41909">
                  <a:moveTo>
                    <a:pt x="13716" y="35648"/>
                  </a:moveTo>
                  <a:lnTo>
                    <a:pt x="9880" y="36207"/>
                  </a:lnTo>
                  <a:lnTo>
                    <a:pt x="9880" y="40043"/>
                  </a:lnTo>
                  <a:lnTo>
                    <a:pt x="13716" y="38950"/>
                  </a:lnTo>
                  <a:lnTo>
                    <a:pt x="13716" y="35648"/>
                  </a:lnTo>
                  <a:close/>
                </a:path>
                <a:path w="78739" h="41909">
                  <a:moveTo>
                    <a:pt x="13716" y="30721"/>
                  </a:moveTo>
                  <a:lnTo>
                    <a:pt x="9880" y="31826"/>
                  </a:lnTo>
                  <a:lnTo>
                    <a:pt x="9880" y="35102"/>
                  </a:lnTo>
                  <a:lnTo>
                    <a:pt x="13716" y="34023"/>
                  </a:lnTo>
                  <a:lnTo>
                    <a:pt x="13716" y="30721"/>
                  </a:lnTo>
                  <a:close/>
                </a:path>
                <a:path w="78739" h="41909">
                  <a:moveTo>
                    <a:pt x="18656" y="34556"/>
                  </a:moveTo>
                  <a:lnTo>
                    <a:pt x="14820" y="35102"/>
                  </a:lnTo>
                  <a:lnTo>
                    <a:pt x="14820" y="38950"/>
                  </a:lnTo>
                  <a:lnTo>
                    <a:pt x="18656" y="37846"/>
                  </a:lnTo>
                  <a:lnTo>
                    <a:pt x="18656" y="34556"/>
                  </a:lnTo>
                  <a:close/>
                </a:path>
                <a:path w="78739" h="41909">
                  <a:moveTo>
                    <a:pt x="18656" y="29629"/>
                  </a:moveTo>
                  <a:lnTo>
                    <a:pt x="14820" y="30721"/>
                  </a:lnTo>
                  <a:lnTo>
                    <a:pt x="14820" y="34023"/>
                  </a:lnTo>
                  <a:lnTo>
                    <a:pt x="18656" y="33464"/>
                  </a:lnTo>
                  <a:lnTo>
                    <a:pt x="18656" y="29629"/>
                  </a:lnTo>
                  <a:close/>
                </a:path>
                <a:path w="78739" h="41909">
                  <a:moveTo>
                    <a:pt x="23583" y="33464"/>
                  </a:moveTo>
                  <a:lnTo>
                    <a:pt x="19202" y="34023"/>
                  </a:lnTo>
                  <a:lnTo>
                    <a:pt x="19202" y="37846"/>
                  </a:lnTo>
                  <a:lnTo>
                    <a:pt x="23583" y="37299"/>
                  </a:lnTo>
                  <a:lnTo>
                    <a:pt x="23583" y="33464"/>
                  </a:lnTo>
                  <a:close/>
                </a:path>
                <a:path w="78739" h="41909">
                  <a:moveTo>
                    <a:pt x="23583" y="28524"/>
                  </a:moveTo>
                  <a:lnTo>
                    <a:pt x="19202" y="29629"/>
                  </a:lnTo>
                  <a:lnTo>
                    <a:pt x="19202" y="32918"/>
                  </a:lnTo>
                  <a:lnTo>
                    <a:pt x="23583" y="32372"/>
                  </a:lnTo>
                  <a:lnTo>
                    <a:pt x="23583" y="28524"/>
                  </a:lnTo>
                  <a:close/>
                </a:path>
                <a:path w="78739" h="41909">
                  <a:moveTo>
                    <a:pt x="23583" y="24130"/>
                  </a:moveTo>
                  <a:lnTo>
                    <a:pt x="19202" y="24688"/>
                  </a:lnTo>
                  <a:lnTo>
                    <a:pt x="19202" y="28524"/>
                  </a:lnTo>
                  <a:lnTo>
                    <a:pt x="23583" y="27432"/>
                  </a:lnTo>
                  <a:lnTo>
                    <a:pt x="23583" y="24130"/>
                  </a:lnTo>
                  <a:close/>
                </a:path>
                <a:path w="78739" h="41909">
                  <a:moveTo>
                    <a:pt x="27978" y="32372"/>
                  </a:moveTo>
                  <a:lnTo>
                    <a:pt x="24142" y="33464"/>
                  </a:lnTo>
                  <a:lnTo>
                    <a:pt x="24142" y="37299"/>
                  </a:lnTo>
                  <a:lnTo>
                    <a:pt x="27978" y="36207"/>
                  </a:lnTo>
                  <a:lnTo>
                    <a:pt x="27978" y="32372"/>
                  </a:lnTo>
                  <a:close/>
                </a:path>
                <a:path w="78739" h="41909">
                  <a:moveTo>
                    <a:pt x="27978" y="27978"/>
                  </a:moveTo>
                  <a:lnTo>
                    <a:pt x="24142" y="28524"/>
                  </a:lnTo>
                  <a:lnTo>
                    <a:pt x="24142" y="32372"/>
                  </a:lnTo>
                  <a:lnTo>
                    <a:pt x="27978" y="31826"/>
                  </a:lnTo>
                  <a:lnTo>
                    <a:pt x="27978" y="27978"/>
                  </a:lnTo>
                  <a:close/>
                </a:path>
                <a:path w="78739" h="41909">
                  <a:moveTo>
                    <a:pt x="27978" y="23037"/>
                  </a:moveTo>
                  <a:lnTo>
                    <a:pt x="24142" y="23583"/>
                  </a:lnTo>
                  <a:lnTo>
                    <a:pt x="24142" y="27432"/>
                  </a:lnTo>
                  <a:lnTo>
                    <a:pt x="27978" y="26885"/>
                  </a:lnTo>
                  <a:lnTo>
                    <a:pt x="27978" y="23037"/>
                  </a:lnTo>
                  <a:close/>
                </a:path>
                <a:path w="78739" h="41909">
                  <a:moveTo>
                    <a:pt x="32918" y="31826"/>
                  </a:moveTo>
                  <a:lnTo>
                    <a:pt x="29083" y="32372"/>
                  </a:lnTo>
                  <a:lnTo>
                    <a:pt x="29083" y="36207"/>
                  </a:lnTo>
                  <a:lnTo>
                    <a:pt x="32918" y="35648"/>
                  </a:lnTo>
                  <a:lnTo>
                    <a:pt x="32918" y="31826"/>
                  </a:lnTo>
                  <a:close/>
                </a:path>
                <a:path w="78739" h="41909">
                  <a:moveTo>
                    <a:pt x="32918" y="27432"/>
                  </a:moveTo>
                  <a:lnTo>
                    <a:pt x="29083" y="27432"/>
                  </a:lnTo>
                  <a:lnTo>
                    <a:pt x="29083" y="31267"/>
                  </a:lnTo>
                  <a:lnTo>
                    <a:pt x="32918" y="30721"/>
                  </a:lnTo>
                  <a:lnTo>
                    <a:pt x="32918" y="27432"/>
                  </a:lnTo>
                  <a:close/>
                </a:path>
                <a:path w="78739" h="41909">
                  <a:moveTo>
                    <a:pt x="32918" y="22479"/>
                  </a:moveTo>
                  <a:lnTo>
                    <a:pt x="29083" y="23037"/>
                  </a:lnTo>
                  <a:lnTo>
                    <a:pt x="29083" y="26885"/>
                  </a:lnTo>
                  <a:lnTo>
                    <a:pt x="32918" y="26327"/>
                  </a:lnTo>
                  <a:lnTo>
                    <a:pt x="32918" y="22479"/>
                  </a:lnTo>
                  <a:close/>
                </a:path>
                <a:path w="78739" h="41909">
                  <a:moveTo>
                    <a:pt x="37858" y="31267"/>
                  </a:moveTo>
                  <a:lnTo>
                    <a:pt x="34010" y="31826"/>
                  </a:lnTo>
                  <a:lnTo>
                    <a:pt x="34010" y="35102"/>
                  </a:lnTo>
                  <a:lnTo>
                    <a:pt x="37858" y="34556"/>
                  </a:lnTo>
                  <a:lnTo>
                    <a:pt x="37858" y="31267"/>
                  </a:lnTo>
                  <a:close/>
                </a:path>
                <a:path w="78739" h="41909">
                  <a:moveTo>
                    <a:pt x="37858" y="26327"/>
                  </a:moveTo>
                  <a:lnTo>
                    <a:pt x="34010" y="26885"/>
                  </a:lnTo>
                  <a:lnTo>
                    <a:pt x="34010" y="30721"/>
                  </a:lnTo>
                  <a:lnTo>
                    <a:pt x="37858" y="29629"/>
                  </a:lnTo>
                  <a:lnTo>
                    <a:pt x="37858" y="26327"/>
                  </a:lnTo>
                  <a:close/>
                </a:path>
                <a:path w="78739" h="41909">
                  <a:moveTo>
                    <a:pt x="37858" y="21932"/>
                  </a:moveTo>
                  <a:lnTo>
                    <a:pt x="34010" y="22479"/>
                  </a:lnTo>
                  <a:lnTo>
                    <a:pt x="34010" y="25781"/>
                  </a:lnTo>
                  <a:lnTo>
                    <a:pt x="37858" y="25234"/>
                  </a:lnTo>
                  <a:lnTo>
                    <a:pt x="37858" y="21932"/>
                  </a:lnTo>
                  <a:close/>
                </a:path>
                <a:path w="78739" h="41909">
                  <a:moveTo>
                    <a:pt x="45529" y="29070"/>
                  </a:moveTo>
                  <a:lnTo>
                    <a:pt x="42240" y="30162"/>
                  </a:lnTo>
                  <a:lnTo>
                    <a:pt x="42240" y="33464"/>
                  </a:lnTo>
                  <a:lnTo>
                    <a:pt x="45529" y="32918"/>
                  </a:lnTo>
                  <a:lnTo>
                    <a:pt x="45529" y="29070"/>
                  </a:lnTo>
                  <a:close/>
                </a:path>
                <a:path w="78739" h="41909">
                  <a:moveTo>
                    <a:pt x="45529" y="24688"/>
                  </a:moveTo>
                  <a:lnTo>
                    <a:pt x="42240" y="25234"/>
                  </a:lnTo>
                  <a:lnTo>
                    <a:pt x="42240" y="29070"/>
                  </a:lnTo>
                  <a:lnTo>
                    <a:pt x="45529" y="27978"/>
                  </a:lnTo>
                  <a:lnTo>
                    <a:pt x="45529" y="24688"/>
                  </a:lnTo>
                  <a:close/>
                </a:path>
                <a:path w="78739" h="41909">
                  <a:moveTo>
                    <a:pt x="45529" y="20281"/>
                  </a:moveTo>
                  <a:lnTo>
                    <a:pt x="42240" y="20840"/>
                  </a:lnTo>
                  <a:lnTo>
                    <a:pt x="42240" y="24130"/>
                  </a:lnTo>
                  <a:lnTo>
                    <a:pt x="45529" y="23583"/>
                  </a:lnTo>
                  <a:lnTo>
                    <a:pt x="45529" y="20281"/>
                  </a:lnTo>
                  <a:close/>
                </a:path>
                <a:path w="78739" h="41909">
                  <a:moveTo>
                    <a:pt x="45529" y="15354"/>
                  </a:moveTo>
                  <a:lnTo>
                    <a:pt x="42240" y="15913"/>
                  </a:lnTo>
                  <a:lnTo>
                    <a:pt x="42240" y="19735"/>
                  </a:lnTo>
                  <a:lnTo>
                    <a:pt x="45529" y="18656"/>
                  </a:lnTo>
                  <a:lnTo>
                    <a:pt x="45529" y="15354"/>
                  </a:lnTo>
                  <a:close/>
                </a:path>
                <a:path w="78739" h="41909">
                  <a:moveTo>
                    <a:pt x="45529" y="10960"/>
                  </a:moveTo>
                  <a:lnTo>
                    <a:pt x="42240" y="11518"/>
                  </a:lnTo>
                  <a:lnTo>
                    <a:pt x="42240" y="14808"/>
                  </a:lnTo>
                  <a:lnTo>
                    <a:pt x="45529" y="14262"/>
                  </a:lnTo>
                  <a:lnTo>
                    <a:pt x="45529" y="10960"/>
                  </a:lnTo>
                  <a:close/>
                </a:path>
                <a:path w="78739" h="41909">
                  <a:moveTo>
                    <a:pt x="45529" y="6019"/>
                  </a:moveTo>
                  <a:lnTo>
                    <a:pt x="42240" y="6565"/>
                  </a:lnTo>
                  <a:lnTo>
                    <a:pt x="42240" y="10414"/>
                  </a:lnTo>
                  <a:lnTo>
                    <a:pt x="45529" y="9321"/>
                  </a:lnTo>
                  <a:lnTo>
                    <a:pt x="45529" y="6019"/>
                  </a:lnTo>
                  <a:close/>
                </a:path>
                <a:path w="78739" h="41909">
                  <a:moveTo>
                    <a:pt x="49923" y="28524"/>
                  </a:moveTo>
                  <a:lnTo>
                    <a:pt x="46634" y="29070"/>
                  </a:lnTo>
                  <a:lnTo>
                    <a:pt x="46634" y="32372"/>
                  </a:lnTo>
                  <a:lnTo>
                    <a:pt x="49923" y="32372"/>
                  </a:lnTo>
                  <a:lnTo>
                    <a:pt x="49923" y="28524"/>
                  </a:lnTo>
                  <a:close/>
                </a:path>
                <a:path w="78739" h="41909">
                  <a:moveTo>
                    <a:pt x="49923" y="23583"/>
                  </a:moveTo>
                  <a:lnTo>
                    <a:pt x="46634" y="24688"/>
                  </a:lnTo>
                  <a:lnTo>
                    <a:pt x="46634" y="27978"/>
                  </a:lnTo>
                  <a:lnTo>
                    <a:pt x="49923" y="27432"/>
                  </a:lnTo>
                  <a:lnTo>
                    <a:pt x="49923" y="23583"/>
                  </a:lnTo>
                  <a:close/>
                </a:path>
                <a:path w="78739" h="41909">
                  <a:moveTo>
                    <a:pt x="49923" y="19202"/>
                  </a:moveTo>
                  <a:lnTo>
                    <a:pt x="46634" y="19735"/>
                  </a:lnTo>
                  <a:lnTo>
                    <a:pt x="46634" y="23037"/>
                  </a:lnTo>
                  <a:lnTo>
                    <a:pt x="49923" y="22479"/>
                  </a:lnTo>
                  <a:lnTo>
                    <a:pt x="49923" y="19202"/>
                  </a:lnTo>
                  <a:close/>
                </a:path>
                <a:path w="78739" h="41909">
                  <a:moveTo>
                    <a:pt x="49923" y="14262"/>
                  </a:moveTo>
                  <a:lnTo>
                    <a:pt x="46634" y="15354"/>
                  </a:lnTo>
                  <a:lnTo>
                    <a:pt x="46634" y="18656"/>
                  </a:lnTo>
                  <a:lnTo>
                    <a:pt x="49923" y="17551"/>
                  </a:lnTo>
                  <a:lnTo>
                    <a:pt x="49923" y="14262"/>
                  </a:lnTo>
                  <a:close/>
                </a:path>
                <a:path w="78739" h="41909">
                  <a:moveTo>
                    <a:pt x="49923" y="9867"/>
                  </a:moveTo>
                  <a:lnTo>
                    <a:pt x="46634" y="10414"/>
                  </a:lnTo>
                  <a:lnTo>
                    <a:pt x="46634" y="13716"/>
                  </a:lnTo>
                  <a:lnTo>
                    <a:pt x="49923" y="13157"/>
                  </a:lnTo>
                  <a:lnTo>
                    <a:pt x="49923" y="9867"/>
                  </a:lnTo>
                  <a:close/>
                </a:path>
                <a:path w="78739" h="41909">
                  <a:moveTo>
                    <a:pt x="49923" y="4927"/>
                  </a:moveTo>
                  <a:lnTo>
                    <a:pt x="46634" y="6019"/>
                  </a:lnTo>
                  <a:lnTo>
                    <a:pt x="46634" y="9321"/>
                  </a:lnTo>
                  <a:lnTo>
                    <a:pt x="49923" y="8775"/>
                  </a:lnTo>
                  <a:lnTo>
                    <a:pt x="49923" y="4927"/>
                  </a:lnTo>
                  <a:close/>
                </a:path>
                <a:path w="78739" h="41909">
                  <a:moveTo>
                    <a:pt x="54864" y="27432"/>
                  </a:moveTo>
                  <a:lnTo>
                    <a:pt x="51574" y="27978"/>
                  </a:lnTo>
                  <a:lnTo>
                    <a:pt x="51574" y="31826"/>
                  </a:lnTo>
                  <a:lnTo>
                    <a:pt x="54864" y="31267"/>
                  </a:lnTo>
                  <a:lnTo>
                    <a:pt x="54864" y="27432"/>
                  </a:lnTo>
                  <a:close/>
                </a:path>
                <a:path w="78739" h="41909">
                  <a:moveTo>
                    <a:pt x="54864" y="22479"/>
                  </a:moveTo>
                  <a:lnTo>
                    <a:pt x="51574" y="23583"/>
                  </a:lnTo>
                  <a:lnTo>
                    <a:pt x="51574" y="27432"/>
                  </a:lnTo>
                  <a:lnTo>
                    <a:pt x="54864" y="26885"/>
                  </a:lnTo>
                  <a:lnTo>
                    <a:pt x="54864" y="22479"/>
                  </a:lnTo>
                  <a:close/>
                </a:path>
                <a:path w="78739" h="41909">
                  <a:moveTo>
                    <a:pt x="54864" y="18097"/>
                  </a:moveTo>
                  <a:lnTo>
                    <a:pt x="51574" y="18656"/>
                  </a:lnTo>
                  <a:lnTo>
                    <a:pt x="51574" y="22479"/>
                  </a:lnTo>
                  <a:lnTo>
                    <a:pt x="54864" y="21932"/>
                  </a:lnTo>
                  <a:lnTo>
                    <a:pt x="54864" y="18097"/>
                  </a:lnTo>
                  <a:close/>
                </a:path>
                <a:path w="78739" h="41909">
                  <a:moveTo>
                    <a:pt x="54864" y="13716"/>
                  </a:moveTo>
                  <a:lnTo>
                    <a:pt x="51574" y="14262"/>
                  </a:lnTo>
                  <a:lnTo>
                    <a:pt x="51574" y="17551"/>
                  </a:lnTo>
                  <a:lnTo>
                    <a:pt x="54864" y="17551"/>
                  </a:lnTo>
                  <a:lnTo>
                    <a:pt x="54864" y="13716"/>
                  </a:lnTo>
                  <a:close/>
                </a:path>
                <a:path w="78739" h="41909">
                  <a:moveTo>
                    <a:pt x="54864" y="8775"/>
                  </a:moveTo>
                  <a:lnTo>
                    <a:pt x="51574" y="9321"/>
                  </a:lnTo>
                  <a:lnTo>
                    <a:pt x="51574" y="13157"/>
                  </a:lnTo>
                  <a:lnTo>
                    <a:pt x="54864" y="12623"/>
                  </a:lnTo>
                  <a:lnTo>
                    <a:pt x="54864" y="8775"/>
                  </a:lnTo>
                  <a:close/>
                </a:path>
                <a:path w="78739" h="41909">
                  <a:moveTo>
                    <a:pt x="54864" y="4381"/>
                  </a:moveTo>
                  <a:lnTo>
                    <a:pt x="51574" y="4927"/>
                  </a:lnTo>
                  <a:lnTo>
                    <a:pt x="51574" y="8216"/>
                  </a:lnTo>
                  <a:lnTo>
                    <a:pt x="54864" y="7670"/>
                  </a:lnTo>
                  <a:lnTo>
                    <a:pt x="54864" y="4381"/>
                  </a:lnTo>
                  <a:close/>
                </a:path>
                <a:path w="78739" h="41909">
                  <a:moveTo>
                    <a:pt x="59245" y="22479"/>
                  </a:moveTo>
                  <a:lnTo>
                    <a:pt x="55956" y="22479"/>
                  </a:lnTo>
                  <a:lnTo>
                    <a:pt x="55956" y="26327"/>
                  </a:lnTo>
                  <a:lnTo>
                    <a:pt x="59245" y="25781"/>
                  </a:lnTo>
                  <a:lnTo>
                    <a:pt x="59245" y="22479"/>
                  </a:lnTo>
                  <a:close/>
                </a:path>
                <a:path w="78739" h="41909">
                  <a:moveTo>
                    <a:pt x="59245" y="17551"/>
                  </a:moveTo>
                  <a:lnTo>
                    <a:pt x="55956" y="18097"/>
                  </a:lnTo>
                  <a:lnTo>
                    <a:pt x="55956" y="21932"/>
                  </a:lnTo>
                  <a:lnTo>
                    <a:pt x="59245" y="20840"/>
                  </a:lnTo>
                  <a:lnTo>
                    <a:pt x="59245" y="17551"/>
                  </a:lnTo>
                  <a:close/>
                </a:path>
                <a:path w="78739" h="41909">
                  <a:moveTo>
                    <a:pt x="59245" y="12623"/>
                  </a:moveTo>
                  <a:lnTo>
                    <a:pt x="55956" y="13157"/>
                  </a:lnTo>
                  <a:lnTo>
                    <a:pt x="55956" y="17005"/>
                  </a:lnTo>
                  <a:lnTo>
                    <a:pt x="59245" y="16459"/>
                  </a:lnTo>
                  <a:lnTo>
                    <a:pt x="59245" y="12623"/>
                  </a:lnTo>
                  <a:close/>
                </a:path>
                <a:path w="78739" h="41909">
                  <a:moveTo>
                    <a:pt x="59245" y="7670"/>
                  </a:moveTo>
                  <a:lnTo>
                    <a:pt x="55956" y="8775"/>
                  </a:lnTo>
                  <a:lnTo>
                    <a:pt x="55956" y="12623"/>
                  </a:lnTo>
                  <a:lnTo>
                    <a:pt x="59245" y="12065"/>
                  </a:lnTo>
                  <a:lnTo>
                    <a:pt x="59245" y="7670"/>
                  </a:lnTo>
                  <a:close/>
                </a:path>
                <a:path w="78739" h="41909">
                  <a:moveTo>
                    <a:pt x="59245" y="3289"/>
                  </a:moveTo>
                  <a:lnTo>
                    <a:pt x="55956" y="3848"/>
                  </a:lnTo>
                  <a:lnTo>
                    <a:pt x="55956" y="7124"/>
                  </a:lnTo>
                  <a:lnTo>
                    <a:pt x="59245" y="7124"/>
                  </a:lnTo>
                  <a:lnTo>
                    <a:pt x="59245" y="3289"/>
                  </a:lnTo>
                  <a:close/>
                </a:path>
                <a:path w="78739" h="41909">
                  <a:moveTo>
                    <a:pt x="64185" y="21386"/>
                  </a:moveTo>
                  <a:lnTo>
                    <a:pt x="60896" y="21932"/>
                  </a:lnTo>
                  <a:lnTo>
                    <a:pt x="60896" y="25234"/>
                  </a:lnTo>
                  <a:lnTo>
                    <a:pt x="64185" y="24688"/>
                  </a:lnTo>
                  <a:lnTo>
                    <a:pt x="64185" y="21386"/>
                  </a:lnTo>
                  <a:close/>
                </a:path>
                <a:path w="78739" h="41909">
                  <a:moveTo>
                    <a:pt x="64185" y="17005"/>
                  </a:moveTo>
                  <a:lnTo>
                    <a:pt x="60896" y="17551"/>
                  </a:lnTo>
                  <a:lnTo>
                    <a:pt x="60896" y="20840"/>
                  </a:lnTo>
                  <a:lnTo>
                    <a:pt x="64185" y="20281"/>
                  </a:lnTo>
                  <a:lnTo>
                    <a:pt x="64185" y="17005"/>
                  </a:lnTo>
                  <a:close/>
                </a:path>
                <a:path w="78739" h="41909">
                  <a:moveTo>
                    <a:pt x="64185" y="12065"/>
                  </a:moveTo>
                  <a:lnTo>
                    <a:pt x="60896" y="12623"/>
                  </a:lnTo>
                  <a:lnTo>
                    <a:pt x="60896" y="16459"/>
                  </a:lnTo>
                  <a:lnTo>
                    <a:pt x="64185" y="15354"/>
                  </a:lnTo>
                  <a:lnTo>
                    <a:pt x="64185" y="12065"/>
                  </a:lnTo>
                  <a:close/>
                </a:path>
                <a:path w="78739" h="41909">
                  <a:moveTo>
                    <a:pt x="64185" y="7124"/>
                  </a:moveTo>
                  <a:lnTo>
                    <a:pt x="60896" y="7670"/>
                  </a:lnTo>
                  <a:lnTo>
                    <a:pt x="60896" y="11518"/>
                  </a:lnTo>
                  <a:lnTo>
                    <a:pt x="64185" y="10960"/>
                  </a:lnTo>
                  <a:lnTo>
                    <a:pt x="64185" y="7124"/>
                  </a:lnTo>
                  <a:close/>
                </a:path>
                <a:path w="78739" h="41909">
                  <a:moveTo>
                    <a:pt x="64185" y="2184"/>
                  </a:moveTo>
                  <a:lnTo>
                    <a:pt x="60896" y="3289"/>
                  </a:lnTo>
                  <a:lnTo>
                    <a:pt x="60896" y="7124"/>
                  </a:lnTo>
                  <a:lnTo>
                    <a:pt x="64185" y="6019"/>
                  </a:lnTo>
                  <a:lnTo>
                    <a:pt x="64185" y="2184"/>
                  </a:lnTo>
                  <a:close/>
                </a:path>
                <a:path w="78739" h="41909">
                  <a:moveTo>
                    <a:pt x="69126" y="20281"/>
                  </a:moveTo>
                  <a:lnTo>
                    <a:pt x="65278" y="21386"/>
                  </a:lnTo>
                  <a:lnTo>
                    <a:pt x="65278" y="24688"/>
                  </a:lnTo>
                  <a:lnTo>
                    <a:pt x="69126" y="23583"/>
                  </a:lnTo>
                  <a:lnTo>
                    <a:pt x="69126" y="20281"/>
                  </a:lnTo>
                  <a:close/>
                </a:path>
                <a:path w="78739" h="41909">
                  <a:moveTo>
                    <a:pt x="69126" y="15913"/>
                  </a:moveTo>
                  <a:lnTo>
                    <a:pt x="65278" y="16459"/>
                  </a:lnTo>
                  <a:lnTo>
                    <a:pt x="65278" y="19735"/>
                  </a:lnTo>
                  <a:lnTo>
                    <a:pt x="69126" y="19202"/>
                  </a:lnTo>
                  <a:lnTo>
                    <a:pt x="69126" y="15913"/>
                  </a:lnTo>
                  <a:close/>
                </a:path>
                <a:path w="78739" h="41909">
                  <a:moveTo>
                    <a:pt x="69126" y="10960"/>
                  </a:moveTo>
                  <a:lnTo>
                    <a:pt x="65278" y="12065"/>
                  </a:lnTo>
                  <a:lnTo>
                    <a:pt x="65278" y="15354"/>
                  </a:lnTo>
                  <a:lnTo>
                    <a:pt x="69126" y="14808"/>
                  </a:lnTo>
                  <a:lnTo>
                    <a:pt x="69126" y="10960"/>
                  </a:lnTo>
                  <a:close/>
                </a:path>
                <a:path w="78739" h="41909">
                  <a:moveTo>
                    <a:pt x="69126" y="6565"/>
                  </a:moveTo>
                  <a:lnTo>
                    <a:pt x="65278" y="7124"/>
                  </a:lnTo>
                  <a:lnTo>
                    <a:pt x="65278" y="10414"/>
                  </a:lnTo>
                  <a:lnTo>
                    <a:pt x="69126" y="9867"/>
                  </a:lnTo>
                  <a:lnTo>
                    <a:pt x="69126" y="6565"/>
                  </a:lnTo>
                  <a:close/>
                </a:path>
                <a:path w="78739" h="41909">
                  <a:moveTo>
                    <a:pt x="69126" y="2184"/>
                  </a:moveTo>
                  <a:lnTo>
                    <a:pt x="65278" y="2184"/>
                  </a:lnTo>
                  <a:lnTo>
                    <a:pt x="65278" y="6019"/>
                  </a:lnTo>
                  <a:lnTo>
                    <a:pt x="69126" y="5473"/>
                  </a:lnTo>
                  <a:lnTo>
                    <a:pt x="69126" y="2184"/>
                  </a:lnTo>
                  <a:close/>
                </a:path>
                <a:path w="78739" h="41909">
                  <a:moveTo>
                    <a:pt x="73520" y="19202"/>
                  </a:moveTo>
                  <a:lnTo>
                    <a:pt x="69672" y="20281"/>
                  </a:lnTo>
                  <a:lnTo>
                    <a:pt x="69672" y="23583"/>
                  </a:lnTo>
                  <a:lnTo>
                    <a:pt x="73520" y="23037"/>
                  </a:lnTo>
                  <a:lnTo>
                    <a:pt x="73520" y="19202"/>
                  </a:lnTo>
                  <a:close/>
                </a:path>
                <a:path w="78739" h="41909">
                  <a:moveTo>
                    <a:pt x="73520" y="14808"/>
                  </a:moveTo>
                  <a:lnTo>
                    <a:pt x="69672" y="15354"/>
                  </a:lnTo>
                  <a:lnTo>
                    <a:pt x="69672" y="18656"/>
                  </a:lnTo>
                  <a:lnTo>
                    <a:pt x="73520" y="18097"/>
                  </a:lnTo>
                  <a:lnTo>
                    <a:pt x="73520" y="14808"/>
                  </a:lnTo>
                  <a:close/>
                </a:path>
                <a:path w="78739" h="41909">
                  <a:moveTo>
                    <a:pt x="73520" y="10414"/>
                  </a:moveTo>
                  <a:lnTo>
                    <a:pt x="69672" y="10960"/>
                  </a:lnTo>
                  <a:lnTo>
                    <a:pt x="69672" y="14262"/>
                  </a:lnTo>
                  <a:lnTo>
                    <a:pt x="73520" y="13716"/>
                  </a:lnTo>
                  <a:lnTo>
                    <a:pt x="73520" y="10414"/>
                  </a:lnTo>
                  <a:close/>
                </a:path>
                <a:path w="78739" h="41909">
                  <a:moveTo>
                    <a:pt x="73520" y="5473"/>
                  </a:moveTo>
                  <a:lnTo>
                    <a:pt x="69672" y="6565"/>
                  </a:lnTo>
                  <a:lnTo>
                    <a:pt x="69672" y="9867"/>
                  </a:lnTo>
                  <a:lnTo>
                    <a:pt x="73520" y="8775"/>
                  </a:lnTo>
                  <a:lnTo>
                    <a:pt x="73520" y="5473"/>
                  </a:lnTo>
                  <a:close/>
                </a:path>
                <a:path w="78739" h="41909">
                  <a:moveTo>
                    <a:pt x="73520" y="1092"/>
                  </a:moveTo>
                  <a:lnTo>
                    <a:pt x="69672" y="1651"/>
                  </a:lnTo>
                  <a:lnTo>
                    <a:pt x="69672" y="4927"/>
                  </a:lnTo>
                  <a:lnTo>
                    <a:pt x="73520" y="4381"/>
                  </a:lnTo>
                  <a:lnTo>
                    <a:pt x="73520" y="1092"/>
                  </a:lnTo>
                  <a:close/>
                </a:path>
                <a:path w="78739" h="41909">
                  <a:moveTo>
                    <a:pt x="78460" y="18656"/>
                  </a:moveTo>
                  <a:lnTo>
                    <a:pt x="74625" y="19202"/>
                  </a:lnTo>
                  <a:lnTo>
                    <a:pt x="74625" y="22479"/>
                  </a:lnTo>
                  <a:lnTo>
                    <a:pt x="78460" y="22479"/>
                  </a:lnTo>
                  <a:lnTo>
                    <a:pt x="78460" y="18656"/>
                  </a:lnTo>
                  <a:close/>
                </a:path>
                <a:path w="78739" h="41909">
                  <a:moveTo>
                    <a:pt x="78460" y="13716"/>
                  </a:moveTo>
                  <a:lnTo>
                    <a:pt x="74625" y="14808"/>
                  </a:lnTo>
                  <a:lnTo>
                    <a:pt x="74625" y="18097"/>
                  </a:lnTo>
                  <a:lnTo>
                    <a:pt x="78460" y="17551"/>
                  </a:lnTo>
                  <a:lnTo>
                    <a:pt x="78460" y="13716"/>
                  </a:lnTo>
                  <a:close/>
                </a:path>
                <a:path w="78739" h="41909">
                  <a:moveTo>
                    <a:pt x="78460" y="9321"/>
                  </a:moveTo>
                  <a:lnTo>
                    <a:pt x="74625" y="9867"/>
                  </a:lnTo>
                  <a:lnTo>
                    <a:pt x="74625" y="13157"/>
                  </a:lnTo>
                  <a:lnTo>
                    <a:pt x="78460" y="12623"/>
                  </a:lnTo>
                  <a:lnTo>
                    <a:pt x="78460" y="9321"/>
                  </a:lnTo>
                  <a:close/>
                </a:path>
                <a:path w="78739" h="41909">
                  <a:moveTo>
                    <a:pt x="78460" y="4927"/>
                  </a:moveTo>
                  <a:lnTo>
                    <a:pt x="74625" y="5473"/>
                  </a:lnTo>
                  <a:lnTo>
                    <a:pt x="74625" y="8775"/>
                  </a:lnTo>
                  <a:lnTo>
                    <a:pt x="78460" y="8216"/>
                  </a:lnTo>
                  <a:lnTo>
                    <a:pt x="78460" y="4927"/>
                  </a:lnTo>
                  <a:close/>
                </a:path>
                <a:path w="78739" h="41909">
                  <a:moveTo>
                    <a:pt x="78460" y="0"/>
                  </a:moveTo>
                  <a:lnTo>
                    <a:pt x="74625" y="1092"/>
                  </a:lnTo>
                  <a:lnTo>
                    <a:pt x="74625" y="4381"/>
                  </a:lnTo>
                  <a:lnTo>
                    <a:pt x="78460" y="3289"/>
                  </a:lnTo>
                  <a:lnTo>
                    <a:pt x="784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300730" y="8158822"/>
              <a:ext cx="97790" cy="381635"/>
            </a:xfrm>
            <a:custGeom>
              <a:avLst/>
              <a:gdLst/>
              <a:ahLst/>
              <a:cxnLst/>
              <a:rect l="l" t="t" r="r" b="b"/>
              <a:pathLst>
                <a:path w="97789" h="381634">
                  <a:moveTo>
                    <a:pt x="74066" y="376923"/>
                  </a:moveTo>
                  <a:lnTo>
                    <a:pt x="70777" y="377469"/>
                  </a:lnTo>
                  <a:lnTo>
                    <a:pt x="70777" y="381317"/>
                  </a:lnTo>
                  <a:lnTo>
                    <a:pt x="74066" y="380758"/>
                  </a:lnTo>
                  <a:lnTo>
                    <a:pt x="74066" y="376923"/>
                  </a:lnTo>
                  <a:close/>
                </a:path>
                <a:path w="97789" h="381634">
                  <a:moveTo>
                    <a:pt x="78447" y="376377"/>
                  </a:moveTo>
                  <a:lnTo>
                    <a:pt x="75158" y="376923"/>
                  </a:lnTo>
                  <a:lnTo>
                    <a:pt x="75158" y="380758"/>
                  </a:lnTo>
                  <a:lnTo>
                    <a:pt x="78447" y="379653"/>
                  </a:lnTo>
                  <a:lnTo>
                    <a:pt x="78447" y="376377"/>
                  </a:lnTo>
                  <a:close/>
                </a:path>
                <a:path w="97789" h="381634">
                  <a:moveTo>
                    <a:pt x="83388" y="375272"/>
                  </a:moveTo>
                  <a:lnTo>
                    <a:pt x="80098" y="376377"/>
                  </a:lnTo>
                  <a:lnTo>
                    <a:pt x="80098" y="379653"/>
                  </a:lnTo>
                  <a:lnTo>
                    <a:pt x="83388" y="378561"/>
                  </a:lnTo>
                  <a:lnTo>
                    <a:pt x="83388" y="375272"/>
                  </a:lnTo>
                  <a:close/>
                </a:path>
                <a:path w="97789" h="381634">
                  <a:moveTo>
                    <a:pt x="84480" y="215620"/>
                  </a:moveTo>
                  <a:lnTo>
                    <a:pt x="55956" y="187096"/>
                  </a:lnTo>
                  <a:lnTo>
                    <a:pt x="54305" y="184353"/>
                  </a:lnTo>
                  <a:lnTo>
                    <a:pt x="52108" y="182702"/>
                  </a:lnTo>
                  <a:lnTo>
                    <a:pt x="48272" y="182702"/>
                  </a:lnTo>
                  <a:lnTo>
                    <a:pt x="43878" y="183248"/>
                  </a:lnTo>
                  <a:lnTo>
                    <a:pt x="40589" y="187096"/>
                  </a:lnTo>
                  <a:lnTo>
                    <a:pt x="40589" y="197510"/>
                  </a:lnTo>
                  <a:lnTo>
                    <a:pt x="43878" y="201358"/>
                  </a:lnTo>
                  <a:lnTo>
                    <a:pt x="51015" y="201358"/>
                  </a:lnTo>
                  <a:lnTo>
                    <a:pt x="53213" y="200266"/>
                  </a:lnTo>
                  <a:lnTo>
                    <a:pt x="54864" y="198056"/>
                  </a:lnTo>
                  <a:lnTo>
                    <a:pt x="77901" y="219468"/>
                  </a:lnTo>
                  <a:lnTo>
                    <a:pt x="82283" y="219468"/>
                  </a:lnTo>
                  <a:lnTo>
                    <a:pt x="84480" y="215620"/>
                  </a:lnTo>
                  <a:close/>
                </a:path>
                <a:path w="97789" h="381634">
                  <a:moveTo>
                    <a:pt x="84480" y="170637"/>
                  </a:moveTo>
                  <a:lnTo>
                    <a:pt x="55956" y="142100"/>
                  </a:lnTo>
                  <a:lnTo>
                    <a:pt x="54305" y="139357"/>
                  </a:lnTo>
                  <a:lnTo>
                    <a:pt x="52108" y="137160"/>
                  </a:lnTo>
                  <a:lnTo>
                    <a:pt x="48272" y="137160"/>
                  </a:lnTo>
                  <a:lnTo>
                    <a:pt x="43878" y="137718"/>
                  </a:lnTo>
                  <a:lnTo>
                    <a:pt x="40589" y="142100"/>
                  </a:lnTo>
                  <a:lnTo>
                    <a:pt x="40589" y="152527"/>
                  </a:lnTo>
                  <a:lnTo>
                    <a:pt x="43878" y="156375"/>
                  </a:lnTo>
                  <a:lnTo>
                    <a:pt x="51015" y="156375"/>
                  </a:lnTo>
                  <a:lnTo>
                    <a:pt x="53213" y="154724"/>
                  </a:lnTo>
                  <a:lnTo>
                    <a:pt x="54864" y="152527"/>
                  </a:lnTo>
                  <a:lnTo>
                    <a:pt x="77901" y="174485"/>
                  </a:lnTo>
                  <a:lnTo>
                    <a:pt x="82283" y="174485"/>
                  </a:lnTo>
                  <a:lnTo>
                    <a:pt x="84480" y="170637"/>
                  </a:lnTo>
                  <a:close/>
                </a:path>
                <a:path w="97789" h="381634">
                  <a:moveTo>
                    <a:pt x="84480" y="124548"/>
                  </a:moveTo>
                  <a:lnTo>
                    <a:pt x="55956" y="96024"/>
                  </a:lnTo>
                  <a:lnTo>
                    <a:pt x="54305" y="93268"/>
                  </a:lnTo>
                  <a:lnTo>
                    <a:pt x="52108" y="91071"/>
                  </a:lnTo>
                  <a:lnTo>
                    <a:pt x="48272" y="91071"/>
                  </a:lnTo>
                  <a:lnTo>
                    <a:pt x="43878" y="91630"/>
                  </a:lnTo>
                  <a:lnTo>
                    <a:pt x="40589" y="96024"/>
                  </a:lnTo>
                  <a:lnTo>
                    <a:pt x="40589" y="106438"/>
                  </a:lnTo>
                  <a:lnTo>
                    <a:pt x="43878" y="110832"/>
                  </a:lnTo>
                  <a:lnTo>
                    <a:pt x="48272" y="110274"/>
                  </a:lnTo>
                  <a:lnTo>
                    <a:pt x="51015" y="110274"/>
                  </a:lnTo>
                  <a:lnTo>
                    <a:pt x="53213" y="108635"/>
                  </a:lnTo>
                  <a:lnTo>
                    <a:pt x="54864" y="106438"/>
                  </a:lnTo>
                  <a:lnTo>
                    <a:pt x="77901" y="128384"/>
                  </a:lnTo>
                  <a:lnTo>
                    <a:pt x="82283" y="128384"/>
                  </a:lnTo>
                  <a:lnTo>
                    <a:pt x="84480" y="124548"/>
                  </a:lnTo>
                  <a:close/>
                </a:path>
                <a:path w="97789" h="381634">
                  <a:moveTo>
                    <a:pt x="84480" y="79006"/>
                  </a:moveTo>
                  <a:lnTo>
                    <a:pt x="55956" y="51028"/>
                  </a:lnTo>
                  <a:lnTo>
                    <a:pt x="54305" y="47726"/>
                  </a:lnTo>
                  <a:lnTo>
                    <a:pt x="52108" y="46088"/>
                  </a:lnTo>
                  <a:lnTo>
                    <a:pt x="43878" y="46088"/>
                  </a:lnTo>
                  <a:lnTo>
                    <a:pt x="40589" y="50482"/>
                  </a:lnTo>
                  <a:lnTo>
                    <a:pt x="40589" y="51574"/>
                  </a:lnTo>
                  <a:lnTo>
                    <a:pt x="37858" y="48831"/>
                  </a:lnTo>
                  <a:lnTo>
                    <a:pt x="30175" y="48831"/>
                  </a:lnTo>
                  <a:lnTo>
                    <a:pt x="28524" y="47726"/>
                  </a:lnTo>
                  <a:lnTo>
                    <a:pt x="21399" y="47726"/>
                  </a:lnTo>
                  <a:lnTo>
                    <a:pt x="17551" y="52120"/>
                  </a:lnTo>
                  <a:lnTo>
                    <a:pt x="17551" y="59804"/>
                  </a:lnTo>
                  <a:lnTo>
                    <a:pt x="18097" y="61455"/>
                  </a:lnTo>
                  <a:lnTo>
                    <a:pt x="19748" y="63093"/>
                  </a:lnTo>
                  <a:lnTo>
                    <a:pt x="0" y="83947"/>
                  </a:lnTo>
                  <a:lnTo>
                    <a:pt x="3289" y="87223"/>
                  </a:lnTo>
                  <a:lnTo>
                    <a:pt x="7683" y="86677"/>
                  </a:lnTo>
                  <a:lnTo>
                    <a:pt x="27978" y="65290"/>
                  </a:lnTo>
                  <a:lnTo>
                    <a:pt x="30721" y="64744"/>
                  </a:lnTo>
                  <a:lnTo>
                    <a:pt x="32918" y="62001"/>
                  </a:lnTo>
                  <a:lnTo>
                    <a:pt x="32918" y="59804"/>
                  </a:lnTo>
                  <a:lnTo>
                    <a:pt x="40589" y="51612"/>
                  </a:lnTo>
                  <a:lnTo>
                    <a:pt x="40589" y="60896"/>
                  </a:lnTo>
                  <a:lnTo>
                    <a:pt x="43878" y="65290"/>
                  </a:lnTo>
                  <a:lnTo>
                    <a:pt x="48272" y="64744"/>
                  </a:lnTo>
                  <a:lnTo>
                    <a:pt x="51015" y="64744"/>
                  </a:lnTo>
                  <a:lnTo>
                    <a:pt x="53213" y="63093"/>
                  </a:lnTo>
                  <a:lnTo>
                    <a:pt x="54864" y="60896"/>
                  </a:lnTo>
                  <a:lnTo>
                    <a:pt x="77901" y="82854"/>
                  </a:lnTo>
                  <a:lnTo>
                    <a:pt x="82283" y="82854"/>
                  </a:lnTo>
                  <a:lnTo>
                    <a:pt x="84480" y="79006"/>
                  </a:lnTo>
                  <a:close/>
                </a:path>
                <a:path w="97789" h="381634">
                  <a:moveTo>
                    <a:pt x="84480" y="32918"/>
                  </a:moveTo>
                  <a:lnTo>
                    <a:pt x="55956" y="4394"/>
                  </a:lnTo>
                  <a:lnTo>
                    <a:pt x="54305" y="1092"/>
                  </a:lnTo>
                  <a:lnTo>
                    <a:pt x="52108" y="0"/>
                  </a:lnTo>
                  <a:lnTo>
                    <a:pt x="43878" y="0"/>
                  </a:lnTo>
                  <a:lnTo>
                    <a:pt x="40589" y="4394"/>
                  </a:lnTo>
                  <a:lnTo>
                    <a:pt x="40589" y="14808"/>
                  </a:lnTo>
                  <a:lnTo>
                    <a:pt x="43878" y="18656"/>
                  </a:lnTo>
                  <a:lnTo>
                    <a:pt x="51015" y="18656"/>
                  </a:lnTo>
                  <a:lnTo>
                    <a:pt x="53213" y="17005"/>
                  </a:lnTo>
                  <a:lnTo>
                    <a:pt x="54864" y="15367"/>
                  </a:lnTo>
                  <a:lnTo>
                    <a:pt x="77901" y="36753"/>
                  </a:lnTo>
                  <a:lnTo>
                    <a:pt x="82283" y="36753"/>
                  </a:lnTo>
                  <a:lnTo>
                    <a:pt x="84480" y="32918"/>
                  </a:lnTo>
                  <a:close/>
                </a:path>
                <a:path w="97789" h="381634">
                  <a:moveTo>
                    <a:pt x="88328" y="374726"/>
                  </a:moveTo>
                  <a:lnTo>
                    <a:pt x="84480" y="375272"/>
                  </a:lnTo>
                  <a:lnTo>
                    <a:pt x="84480" y="378561"/>
                  </a:lnTo>
                  <a:lnTo>
                    <a:pt x="88328" y="378015"/>
                  </a:lnTo>
                  <a:lnTo>
                    <a:pt x="88328" y="374726"/>
                  </a:lnTo>
                  <a:close/>
                </a:path>
                <a:path w="97789" h="381634">
                  <a:moveTo>
                    <a:pt x="92722" y="373621"/>
                  </a:moveTo>
                  <a:lnTo>
                    <a:pt x="88874" y="374180"/>
                  </a:lnTo>
                  <a:lnTo>
                    <a:pt x="88874" y="377469"/>
                  </a:lnTo>
                  <a:lnTo>
                    <a:pt x="92722" y="376923"/>
                  </a:lnTo>
                  <a:lnTo>
                    <a:pt x="92722" y="373621"/>
                  </a:lnTo>
                  <a:close/>
                </a:path>
                <a:path w="97789" h="381634">
                  <a:moveTo>
                    <a:pt x="97663" y="372529"/>
                  </a:moveTo>
                  <a:lnTo>
                    <a:pt x="93827" y="373075"/>
                  </a:lnTo>
                  <a:lnTo>
                    <a:pt x="93827" y="376923"/>
                  </a:lnTo>
                  <a:lnTo>
                    <a:pt x="97663" y="376377"/>
                  </a:lnTo>
                  <a:lnTo>
                    <a:pt x="97663" y="3725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315549" y="8215891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0"/>
                  </a:moveTo>
                  <a:lnTo>
                    <a:pt x="546" y="0"/>
                  </a:lnTo>
                  <a:lnTo>
                    <a:pt x="0" y="546"/>
                  </a:lnTo>
                  <a:lnTo>
                    <a:pt x="3289" y="7670"/>
                  </a:lnTo>
                  <a:lnTo>
                    <a:pt x="3289" y="4381"/>
                  </a:lnTo>
                  <a:lnTo>
                    <a:pt x="2197" y="1625"/>
                  </a:lnTo>
                  <a:lnTo>
                    <a:pt x="3289" y="1625"/>
                  </a:lnTo>
                  <a:lnTo>
                    <a:pt x="3289" y="0"/>
                  </a:lnTo>
                  <a:close/>
                </a:path>
                <a:path w="6350" h="8254">
                  <a:moveTo>
                    <a:pt x="3835" y="0"/>
                  </a:moveTo>
                  <a:lnTo>
                    <a:pt x="3289" y="0"/>
                  </a:lnTo>
                  <a:lnTo>
                    <a:pt x="3289" y="1625"/>
                  </a:lnTo>
                  <a:lnTo>
                    <a:pt x="4381" y="3822"/>
                  </a:lnTo>
                  <a:lnTo>
                    <a:pt x="3289" y="4927"/>
                  </a:lnTo>
                  <a:lnTo>
                    <a:pt x="3289" y="7124"/>
                  </a:lnTo>
                  <a:lnTo>
                    <a:pt x="6032" y="4381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315549" y="8215881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4940"/>
                  </a:moveTo>
                  <a:lnTo>
                    <a:pt x="4381" y="3835"/>
                  </a:lnTo>
                  <a:lnTo>
                    <a:pt x="3289" y="1638"/>
                  </a:lnTo>
                  <a:lnTo>
                    <a:pt x="2197" y="1638"/>
                  </a:lnTo>
                  <a:lnTo>
                    <a:pt x="3289" y="4940"/>
                  </a:lnTo>
                  <a:close/>
                </a:path>
                <a:path w="6350" h="8254">
                  <a:moveTo>
                    <a:pt x="3289" y="7683"/>
                  </a:moveTo>
                  <a:lnTo>
                    <a:pt x="0" y="546"/>
                  </a:lnTo>
                  <a:lnTo>
                    <a:pt x="546" y="0"/>
                  </a:lnTo>
                  <a:lnTo>
                    <a:pt x="3835" y="0"/>
                  </a:lnTo>
                  <a:lnTo>
                    <a:pt x="6032" y="4394"/>
                  </a:lnTo>
                  <a:lnTo>
                    <a:pt x="3289" y="76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300735" y="815937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7431" y="0"/>
                  </a:moveTo>
                  <a:lnTo>
                    <a:pt x="25793" y="0"/>
                  </a:lnTo>
                  <a:lnTo>
                    <a:pt x="21399" y="546"/>
                  </a:lnTo>
                  <a:lnTo>
                    <a:pt x="17551" y="4940"/>
                  </a:lnTo>
                  <a:lnTo>
                    <a:pt x="17551" y="12064"/>
                  </a:lnTo>
                  <a:lnTo>
                    <a:pt x="18097" y="14262"/>
                  </a:lnTo>
                  <a:lnTo>
                    <a:pt x="19748" y="15913"/>
                  </a:lnTo>
                  <a:lnTo>
                    <a:pt x="0" y="36194"/>
                  </a:lnTo>
                  <a:lnTo>
                    <a:pt x="3289" y="40055"/>
                  </a:lnTo>
                  <a:lnTo>
                    <a:pt x="7683" y="40055"/>
                  </a:lnTo>
                  <a:lnTo>
                    <a:pt x="27978" y="18110"/>
                  </a:lnTo>
                  <a:lnTo>
                    <a:pt x="30721" y="17005"/>
                  </a:lnTo>
                  <a:lnTo>
                    <a:pt x="32918" y="15366"/>
                  </a:lnTo>
                  <a:lnTo>
                    <a:pt x="32918" y="12064"/>
                  </a:lnTo>
                  <a:lnTo>
                    <a:pt x="40601" y="4940"/>
                  </a:lnTo>
                  <a:lnTo>
                    <a:pt x="37858" y="1650"/>
                  </a:lnTo>
                  <a:lnTo>
                    <a:pt x="30175" y="1650"/>
                  </a:lnTo>
                  <a:lnTo>
                    <a:pt x="28524" y="546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315549" y="8169245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0"/>
                  </a:moveTo>
                  <a:lnTo>
                    <a:pt x="546" y="0"/>
                  </a:lnTo>
                  <a:lnTo>
                    <a:pt x="0" y="546"/>
                  </a:lnTo>
                  <a:lnTo>
                    <a:pt x="3289" y="7683"/>
                  </a:lnTo>
                  <a:lnTo>
                    <a:pt x="3289" y="4381"/>
                  </a:lnTo>
                  <a:lnTo>
                    <a:pt x="2197" y="1638"/>
                  </a:lnTo>
                  <a:lnTo>
                    <a:pt x="3289" y="1104"/>
                  </a:lnTo>
                  <a:lnTo>
                    <a:pt x="3289" y="0"/>
                  </a:lnTo>
                  <a:close/>
                </a:path>
                <a:path w="6350" h="8254">
                  <a:moveTo>
                    <a:pt x="3835" y="0"/>
                  </a:moveTo>
                  <a:lnTo>
                    <a:pt x="3289" y="0"/>
                  </a:lnTo>
                  <a:lnTo>
                    <a:pt x="3289" y="1104"/>
                  </a:lnTo>
                  <a:lnTo>
                    <a:pt x="4381" y="4381"/>
                  </a:lnTo>
                  <a:lnTo>
                    <a:pt x="3289" y="5486"/>
                  </a:lnTo>
                  <a:lnTo>
                    <a:pt x="3289" y="7683"/>
                  </a:lnTo>
                  <a:lnTo>
                    <a:pt x="6032" y="4381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315549" y="8169248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5486"/>
                  </a:moveTo>
                  <a:lnTo>
                    <a:pt x="4381" y="4381"/>
                  </a:lnTo>
                  <a:lnTo>
                    <a:pt x="3289" y="1092"/>
                  </a:lnTo>
                  <a:lnTo>
                    <a:pt x="2197" y="1638"/>
                  </a:lnTo>
                  <a:lnTo>
                    <a:pt x="3289" y="5486"/>
                  </a:lnTo>
                  <a:close/>
                </a:path>
                <a:path w="6350" h="8254">
                  <a:moveTo>
                    <a:pt x="3289" y="7683"/>
                  </a:moveTo>
                  <a:lnTo>
                    <a:pt x="0" y="533"/>
                  </a:lnTo>
                  <a:lnTo>
                    <a:pt x="546" y="0"/>
                  </a:lnTo>
                  <a:lnTo>
                    <a:pt x="3835" y="0"/>
                  </a:lnTo>
                  <a:lnTo>
                    <a:pt x="6032" y="4381"/>
                  </a:lnTo>
                  <a:lnTo>
                    <a:pt x="3289" y="76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300735" y="829817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7431" y="0"/>
                  </a:moveTo>
                  <a:lnTo>
                    <a:pt x="25793" y="546"/>
                  </a:lnTo>
                  <a:lnTo>
                    <a:pt x="21399" y="546"/>
                  </a:lnTo>
                  <a:lnTo>
                    <a:pt x="17551" y="4927"/>
                  </a:lnTo>
                  <a:lnTo>
                    <a:pt x="17551" y="12064"/>
                  </a:lnTo>
                  <a:lnTo>
                    <a:pt x="18097" y="14262"/>
                  </a:lnTo>
                  <a:lnTo>
                    <a:pt x="19748" y="15913"/>
                  </a:lnTo>
                  <a:lnTo>
                    <a:pt x="0" y="36753"/>
                  </a:lnTo>
                  <a:lnTo>
                    <a:pt x="3289" y="40043"/>
                  </a:lnTo>
                  <a:lnTo>
                    <a:pt x="7683" y="40043"/>
                  </a:lnTo>
                  <a:lnTo>
                    <a:pt x="27978" y="17564"/>
                  </a:lnTo>
                  <a:lnTo>
                    <a:pt x="30721" y="17017"/>
                  </a:lnTo>
                  <a:lnTo>
                    <a:pt x="32918" y="14808"/>
                  </a:lnTo>
                  <a:lnTo>
                    <a:pt x="32918" y="12064"/>
                  </a:lnTo>
                  <a:lnTo>
                    <a:pt x="40601" y="4381"/>
                  </a:lnTo>
                  <a:lnTo>
                    <a:pt x="37858" y="1104"/>
                  </a:lnTo>
                  <a:lnTo>
                    <a:pt x="30175" y="1650"/>
                  </a:lnTo>
                  <a:lnTo>
                    <a:pt x="28524" y="546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315549" y="8308054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3289" y="0"/>
                  </a:moveTo>
                  <a:lnTo>
                    <a:pt x="546" y="0"/>
                  </a:lnTo>
                  <a:lnTo>
                    <a:pt x="0" y="1092"/>
                  </a:lnTo>
                  <a:lnTo>
                    <a:pt x="3289" y="7137"/>
                  </a:lnTo>
                  <a:lnTo>
                    <a:pt x="3289" y="4381"/>
                  </a:lnTo>
                  <a:lnTo>
                    <a:pt x="2197" y="2184"/>
                  </a:lnTo>
                  <a:lnTo>
                    <a:pt x="3289" y="1638"/>
                  </a:lnTo>
                  <a:lnTo>
                    <a:pt x="3289" y="0"/>
                  </a:lnTo>
                  <a:close/>
                </a:path>
                <a:path w="6350" h="7620">
                  <a:moveTo>
                    <a:pt x="3835" y="0"/>
                  </a:moveTo>
                  <a:lnTo>
                    <a:pt x="3289" y="0"/>
                  </a:lnTo>
                  <a:lnTo>
                    <a:pt x="3289" y="1638"/>
                  </a:lnTo>
                  <a:lnTo>
                    <a:pt x="4381" y="3835"/>
                  </a:lnTo>
                  <a:lnTo>
                    <a:pt x="3289" y="4927"/>
                  </a:lnTo>
                  <a:lnTo>
                    <a:pt x="3289" y="7137"/>
                  </a:lnTo>
                  <a:lnTo>
                    <a:pt x="6032" y="4381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315549" y="8308042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3289" y="4940"/>
                  </a:moveTo>
                  <a:lnTo>
                    <a:pt x="4381" y="3848"/>
                  </a:lnTo>
                  <a:lnTo>
                    <a:pt x="3289" y="1650"/>
                  </a:lnTo>
                  <a:lnTo>
                    <a:pt x="2197" y="2197"/>
                  </a:lnTo>
                  <a:lnTo>
                    <a:pt x="3289" y="4940"/>
                  </a:lnTo>
                  <a:close/>
                </a:path>
                <a:path w="6350" h="7620">
                  <a:moveTo>
                    <a:pt x="3289" y="7150"/>
                  </a:moveTo>
                  <a:lnTo>
                    <a:pt x="0" y="1104"/>
                  </a:lnTo>
                  <a:lnTo>
                    <a:pt x="546" y="0"/>
                  </a:lnTo>
                  <a:lnTo>
                    <a:pt x="3835" y="0"/>
                  </a:lnTo>
                  <a:lnTo>
                    <a:pt x="6032" y="4394"/>
                  </a:lnTo>
                  <a:lnTo>
                    <a:pt x="3289" y="71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306775" y="8162124"/>
              <a:ext cx="76835" cy="214629"/>
            </a:xfrm>
            <a:custGeom>
              <a:avLst/>
              <a:gdLst/>
              <a:ahLst/>
              <a:cxnLst/>
              <a:rect l="l" t="t" r="r" b="b"/>
              <a:pathLst>
                <a:path w="76835" h="214629">
                  <a:moveTo>
                    <a:pt x="32905" y="139903"/>
                  </a:moveTo>
                  <a:lnTo>
                    <a:pt x="31267" y="137706"/>
                  </a:lnTo>
                  <a:lnTo>
                    <a:pt x="0" y="172275"/>
                  </a:lnTo>
                  <a:lnTo>
                    <a:pt x="1638" y="173913"/>
                  </a:lnTo>
                  <a:lnTo>
                    <a:pt x="32905" y="139903"/>
                  </a:lnTo>
                  <a:close/>
                </a:path>
                <a:path w="76835" h="214629">
                  <a:moveTo>
                    <a:pt x="32905" y="48285"/>
                  </a:moveTo>
                  <a:lnTo>
                    <a:pt x="31267" y="46621"/>
                  </a:lnTo>
                  <a:lnTo>
                    <a:pt x="0" y="80098"/>
                  </a:lnTo>
                  <a:lnTo>
                    <a:pt x="1638" y="82296"/>
                  </a:lnTo>
                  <a:lnTo>
                    <a:pt x="32905" y="48285"/>
                  </a:lnTo>
                  <a:close/>
                </a:path>
                <a:path w="76835" h="214629">
                  <a:moveTo>
                    <a:pt x="32905" y="2184"/>
                  </a:moveTo>
                  <a:lnTo>
                    <a:pt x="31267" y="0"/>
                  </a:lnTo>
                  <a:lnTo>
                    <a:pt x="0" y="32918"/>
                  </a:lnTo>
                  <a:lnTo>
                    <a:pt x="1638" y="35115"/>
                  </a:lnTo>
                  <a:lnTo>
                    <a:pt x="32905" y="2184"/>
                  </a:lnTo>
                  <a:close/>
                </a:path>
                <a:path w="76835" h="214629">
                  <a:moveTo>
                    <a:pt x="76796" y="212318"/>
                  </a:moveTo>
                  <a:lnTo>
                    <a:pt x="47713" y="183794"/>
                  </a:lnTo>
                  <a:lnTo>
                    <a:pt x="46621" y="186537"/>
                  </a:lnTo>
                  <a:lnTo>
                    <a:pt x="75692" y="214515"/>
                  </a:lnTo>
                  <a:lnTo>
                    <a:pt x="76796" y="212318"/>
                  </a:lnTo>
                  <a:close/>
                </a:path>
                <a:path w="76835" h="214629">
                  <a:moveTo>
                    <a:pt x="76796" y="167335"/>
                  </a:moveTo>
                  <a:lnTo>
                    <a:pt x="47713" y="138798"/>
                  </a:lnTo>
                  <a:lnTo>
                    <a:pt x="46621" y="140995"/>
                  </a:lnTo>
                  <a:lnTo>
                    <a:pt x="75692" y="169519"/>
                  </a:lnTo>
                  <a:lnTo>
                    <a:pt x="76796" y="167335"/>
                  </a:lnTo>
                  <a:close/>
                </a:path>
                <a:path w="76835" h="214629">
                  <a:moveTo>
                    <a:pt x="76796" y="121793"/>
                  </a:moveTo>
                  <a:lnTo>
                    <a:pt x="47713" y="92722"/>
                  </a:lnTo>
                  <a:lnTo>
                    <a:pt x="46621" y="94907"/>
                  </a:lnTo>
                  <a:lnTo>
                    <a:pt x="75692" y="123444"/>
                  </a:lnTo>
                  <a:lnTo>
                    <a:pt x="76796" y="121793"/>
                  </a:lnTo>
                  <a:close/>
                </a:path>
                <a:path w="76835" h="214629">
                  <a:moveTo>
                    <a:pt x="76796" y="76250"/>
                  </a:moveTo>
                  <a:lnTo>
                    <a:pt x="47713" y="47726"/>
                  </a:lnTo>
                  <a:lnTo>
                    <a:pt x="46621" y="49377"/>
                  </a:lnTo>
                  <a:lnTo>
                    <a:pt x="75692" y="77901"/>
                  </a:lnTo>
                  <a:lnTo>
                    <a:pt x="76796" y="76250"/>
                  </a:lnTo>
                  <a:close/>
                </a:path>
                <a:path w="76835" h="214629">
                  <a:moveTo>
                    <a:pt x="76796" y="30175"/>
                  </a:moveTo>
                  <a:lnTo>
                    <a:pt x="47713" y="1092"/>
                  </a:lnTo>
                  <a:lnTo>
                    <a:pt x="46621" y="3289"/>
                  </a:lnTo>
                  <a:lnTo>
                    <a:pt x="75692" y="32359"/>
                  </a:lnTo>
                  <a:lnTo>
                    <a:pt x="76796" y="301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300735" y="825209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7431" y="0"/>
                  </a:moveTo>
                  <a:lnTo>
                    <a:pt x="25793" y="0"/>
                  </a:lnTo>
                  <a:lnTo>
                    <a:pt x="21399" y="546"/>
                  </a:lnTo>
                  <a:lnTo>
                    <a:pt x="17551" y="4394"/>
                  </a:lnTo>
                  <a:lnTo>
                    <a:pt x="17551" y="12065"/>
                  </a:lnTo>
                  <a:lnTo>
                    <a:pt x="18097" y="14274"/>
                  </a:lnTo>
                  <a:lnTo>
                    <a:pt x="19748" y="15913"/>
                  </a:lnTo>
                  <a:lnTo>
                    <a:pt x="0" y="36753"/>
                  </a:lnTo>
                  <a:lnTo>
                    <a:pt x="3289" y="40055"/>
                  </a:lnTo>
                  <a:lnTo>
                    <a:pt x="7683" y="39497"/>
                  </a:lnTo>
                  <a:lnTo>
                    <a:pt x="27978" y="18110"/>
                  </a:lnTo>
                  <a:lnTo>
                    <a:pt x="30721" y="17005"/>
                  </a:lnTo>
                  <a:lnTo>
                    <a:pt x="32918" y="14820"/>
                  </a:lnTo>
                  <a:lnTo>
                    <a:pt x="32918" y="12065"/>
                  </a:lnTo>
                  <a:lnTo>
                    <a:pt x="40601" y="4394"/>
                  </a:lnTo>
                  <a:lnTo>
                    <a:pt x="37858" y="1104"/>
                  </a:lnTo>
                  <a:lnTo>
                    <a:pt x="30175" y="1651"/>
                  </a:lnTo>
                  <a:lnTo>
                    <a:pt x="28524" y="546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306775" y="8254288"/>
              <a:ext cx="33020" cy="36195"/>
            </a:xfrm>
            <a:custGeom>
              <a:avLst/>
              <a:gdLst/>
              <a:ahLst/>
              <a:cxnLst/>
              <a:rect l="l" t="t" r="r" b="b"/>
              <a:pathLst>
                <a:path w="33020" h="36195">
                  <a:moveTo>
                    <a:pt x="14795" y="12077"/>
                  </a:moveTo>
                  <a:lnTo>
                    <a:pt x="13144" y="8369"/>
                  </a:lnTo>
                  <a:lnTo>
                    <a:pt x="13144" y="11518"/>
                  </a:lnTo>
                  <a:lnTo>
                    <a:pt x="12052" y="12623"/>
                  </a:lnTo>
                  <a:lnTo>
                    <a:pt x="12052" y="12077"/>
                  </a:lnTo>
                  <a:lnTo>
                    <a:pt x="10960" y="9321"/>
                  </a:lnTo>
                  <a:lnTo>
                    <a:pt x="12052" y="9321"/>
                  </a:lnTo>
                  <a:lnTo>
                    <a:pt x="13144" y="11518"/>
                  </a:lnTo>
                  <a:lnTo>
                    <a:pt x="13144" y="8369"/>
                  </a:lnTo>
                  <a:lnTo>
                    <a:pt x="12598" y="7137"/>
                  </a:lnTo>
                  <a:lnTo>
                    <a:pt x="12052" y="7137"/>
                  </a:lnTo>
                  <a:lnTo>
                    <a:pt x="9309" y="7137"/>
                  </a:lnTo>
                  <a:lnTo>
                    <a:pt x="8763" y="8242"/>
                  </a:lnTo>
                  <a:lnTo>
                    <a:pt x="12052" y="15367"/>
                  </a:lnTo>
                  <a:lnTo>
                    <a:pt x="12052" y="14808"/>
                  </a:lnTo>
                  <a:lnTo>
                    <a:pt x="14795" y="12077"/>
                  </a:lnTo>
                  <a:close/>
                </a:path>
                <a:path w="33020" h="36195">
                  <a:moveTo>
                    <a:pt x="32905" y="1651"/>
                  </a:moveTo>
                  <a:lnTo>
                    <a:pt x="31267" y="0"/>
                  </a:lnTo>
                  <a:lnTo>
                    <a:pt x="0" y="34010"/>
                  </a:lnTo>
                  <a:lnTo>
                    <a:pt x="1638" y="35661"/>
                  </a:lnTo>
                  <a:lnTo>
                    <a:pt x="32905" y="16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315549" y="8261409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5499"/>
                  </a:moveTo>
                  <a:lnTo>
                    <a:pt x="4381" y="4394"/>
                  </a:lnTo>
                  <a:lnTo>
                    <a:pt x="3289" y="2197"/>
                  </a:lnTo>
                  <a:lnTo>
                    <a:pt x="2197" y="2197"/>
                  </a:lnTo>
                  <a:lnTo>
                    <a:pt x="3289" y="5499"/>
                  </a:lnTo>
                  <a:close/>
                </a:path>
                <a:path w="6350" h="8254">
                  <a:moveTo>
                    <a:pt x="3289" y="8242"/>
                  </a:moveTo>
                  <a:lnTo>
                    <a:pt x="0" y="1104"/>
                  </a:lnTo>
                  <a:lnTo>
                    <a:pt x="546" y="0"/>
                  </a:lnTo>
                  <a:lnTo>
                    <a:pt x="3835" y="0"/>
                  </a:lnTo>
                  <a:lnTo>
                    <a:pt x="6032" y="4953"/>
                  </a:lnTo>
                  <a:lnTo>
                    <a:pt x="3289" y="82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300735" y="834481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7431" y="0"/>
                  </a:moveTo>
                  <a:lnTo>
                    <a:pt x="25793" y="0"/>
                  </a:lnTo>
                  <a:lnTo>
                    <a:pt x="21399" y="558"/>
                  </a:lnTo>
                  <a:lnTo>
                    <a:pt x="17551" y="4381"/>
                  </a:lnTo>
                  <a:lnTo>
                    <a:pt x="17551" y="11518"/>
                  </a:lnTo>
                  <a:lnTo>
                    <a:pt x="18097" y="14274"/>
                  </a:lnTo>
                  <a:lnTo>
                    <a:pt x="19748" y="15367"/>
                  </a:lnTo>
                  <a:lnTo>
                    <a:pt x="0" y="36207"/>
                  </a:lnTo>
                  <a:lnTo>
                    <a:pt x="3289" y="40055"/>
                  </a:lnTo>
                  <a:lnTo>
                    <a:pt x="7683" y="40055"/>
                  </a:lnTo>
                  <a:lnTo>
                    <a:pt x="27978" y="17564"/>
                  </a:lnTo>
                  <a:lnTo>
                    <a:pt x="30721" y="16471"/>
                  </a:lnTo>
                  <a:lnTo>
                    <a:pt x="32918" y="14274"/>
                  </a:lnTo>
                  <a:lnTo>
                    <a:pt x="32918" y="11518"/>
                  </a:lnTo>
                  <a:lnTo>
                    <a:pt x="40601" y="3848"/>
                  </a:lnTo>
                  <a:lnTo>
                    <a:pt x="37858" y="558"/>
                  </a:lnTo>
                  <a:lnTo>
                    <a:pt x="28524" y="558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315549" y="8354132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0"/>
                  </a:moveTo>
                  <a:lnTo>
                    <a:pt x="546" y="0"/>
                  </a:lnTo>
                  <a:lnTo>
                    <a:pt x="0" y="1104"/>
                  </a:lnTo>
                  <a:lnTo>
                    <a:pt x="3289" y="7683"/>
                  </a:lnTo>
                  <a:lnTo>
                    <a:pt x="3289" y="4952"/>
                  </a:lnTo>
                  <a:lnTo>
                    <a:pt x="2197" y="1650"/>
                  </a:lnTo>
                  <a:lnTo>
                    <a:pt x="3289" y="1650"/>
                  </a:lnTo>
                  <a:lnTo>
                    <a:pt x="3289" y="0"/>
                  </a:lnTo>
                  <a:close/>
                </a:path>
                <a:path w="6350" h="8254">
                  <a:moveTo>
                    <a:pt x="3835" y="0"/>
                  </a:moveTo>
                  <a:lnTo>
                    <a:pt x="3289" y="0"/>
                  </a:lnTo>
                  <a:lnTo>
                    <a:pt x="3289" y="1650"/>
                  </a:lnTo>
                  <a:lnTo>
                    <a:pt x="4381" y="4394"/>
                  </a:lnTo>
                  <a:lnTo>
                    <a:pt x="3289" y="5486"/>
                  </a:lnTo>
                  <a:lnTo>
                    <a:pt x="3289" y="7683"/>
                  </a:lnTo>
                  <a:lnTo>
                    <a:pt x="6032" y="4952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315549" y="8354132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5486"/>
                  </a:moveTo>
                  <a:lnTo>
                    <a:pt x="4381" y="4394"/>
                  </a:lnTo>
                  <a:lnTo>
                    <a:pt x="3289" y="1650"/>
                  </a:lnTo>
                  <a:lnTo>
                    <a:pt x="2197" y="1650"/>
                  </a:lnTo>
                  <a:lnTo>
                    <a:pt x="3289" y="5486"/>
                  </a:lnTo>
                  <a:close/>
                </a:path>
                <a:path w="6350" h="8254">
                  <a:moveTo>
                    <a:pt x="3289" y="7683"/>
                  </a:moveTo>
                  <a:lnTo>
                    <a:pt x="0" y="1104"/>
                  </a:lnTo>
                  <a:lnTo>
                    <a:pt x="546" y="0"/>
                  </a:lnTo>
                  <a:lnTo>
                    <a:pt x="3835" y="0"/>
                  </a:lnTo>
                  <a:lnTo>
                    <a:pt x="6032" y="4952"/>
                  </a:lnTo>
                  <a:lnTo>
                    <a:pt x="3289" y="76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306776" y="8346461"/>
              <a:ext cx="33020" cy="36830"/>
            </a:xfrm>
            <a:custGeom>
              <a:avLst/>
              <a:gdLst/>
              <a:ahLst/>
              <a:cxnLst/>
              <a:rect l="l" t="t" r="r" b="b"/>
              <a:pathLst>
                <a:path w="33020" h="36829">
                  <a:moveTo>
                    <a:pt x="31267" y="0"/>
                  </a:moveTo>
                  <a:lnTo>
                    <a:pt x="0" y="34010"/>
                  </a:lnTo>
                  <a:lnTo>
                    <a:pt x="1638" y="36207"/>
                  </a:lnTo>
                  <a:lnTo>
                    <a:pt x="32905" y="2197"/>
                  </a:lnTo>
                  <a:lnTo>
                    <a:pt x="312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431313" y="7305133"/>
              <a:ext cx="1859914" cy="527685"/>
            </a:xfrm>
            <a:custGeom>
              <a:avLst/>
              <a:gdLst/>
              <a:ahLst/>
              <a:cxnLst/>
              <a:rect l="l" t="t" r="r" b="b"/>
              <a:pathLst>
                <a:path w="1859914" h="527684">
                  <a:moveTo>
                    <a:pt x="0" y="0"/>
                  </a:moveTo>
                  <a:lnTo>
                    <a:pt x="0" y="94919"/>
                  </a:lnTo>
                  <a:lnTo>
                    <a:pt x="1859483" y="527151"/>
                  </a:lnTo>
                  <a:lnTo>
                    <a:pt x="1859572" y="505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233802" y="7317758"/>
              <a:ext cx="1927860" cy="445770"/>
            </a:xfrm>
            <a:custGeom>
              <a:avLst/>
              <a:gdLst/>
              <a:ahLst/>
              <a:cxnLst/>
              <a:rect l="l" t="t" r="r" b="b"/>
              <a:pathLst>
                <a:path w="1927860" h="445770">
                  <a:moveTo>
                    <a:pt x="0" y="371424"/>
                  </a:moveTo>
                  <a:lnTo>
                    <a:pt x="133858" y="390626"/>
                  </a:lnTo>
                </a:path>
                <a:path w="1927860" h="445770">
                  <a:moveTo>
                    <a:pt x="436168" y="51561"/>
                  </a:moveTo>
                  <a:lnTo>
                    <a:pt x="436168" y="0"/>
                  </a:lnTo>
                </a:path>
                <a:path w="1927860" h="445770">
                  <a:moveTo>
                    <a:pt x="892086" y="176110"/>
                  </a:moveTo>
                  <a:lnTo>
                    <a:pt x="892086" y="117411"/>
                  </a:lnTo>
                </a:path>
                <a:path w="1927860" h="445770">
                  <a:moveTo>
                    <a:pt x="1278877" y="261696"/>
                  </a:moveTo>
                  <a:lnTo>
                    <a:pt x="1278877" y="232067"/>
                  </a:lnTo>
                </a:path>
                <a:path w="1927860" h="445770">
                  <a:moveTo>
                    <a:pt x="1570202" y="359917"/>
                  </a:moveTo>
                  <a:lnTo>
                    <a:pt x="1570202" y="336308"/>
                  </a:lnTo>
                </a:path>
                <a:path w="1927860" h="445770">
                  <a:moveTo>
                    <a:pt x="1779231" y="416420"/>
                  </a:moveTo>
                  <a:lnTo>
                    <a:pt x="1779231" y="392277"/>
                  </a:lnTo>
                </a:path>
                <a:path w="1927860" h="445770">
                  <a:moveTo>
                    <a:pt x="1927364" y="445490"/>
                  </a:moveTo>
                  <a:lnTo>
                    <a:pt x="1927364" y="43342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183319" y="7305135"/>
              <a:ext cx="248285" cy="562610"/>
            </a:xfrm>
            <a:custGeom>
              <a:avLst/>
              <a:gdLst/>
              <a:ahLst/>
              <a:cxnLst/>
              <a:rect l="l" t="t" r="r" b="b"/>
              <a:pathLst>
                <a:path w="248285" h="562609">
                  <a:moveTo>
                    <a:pt x="247992" y="0"/>
                  </a:moveTo>
                  <a:lnTo>
                    <a:pt x="0" y="81165"/>
                  </a:lnTo>
                  <a:lnTo>
                    <a:pt x="0" y="559066"/>
                  </a:lnTo>
                  <a:lnTo>
                    <a:pt x="50482" y="562368"/>
                  </a:lnTo>
                  <a:lnTo>
                    <a:pt x="50482" y="153047"/>
                  </a:lnTo>
                  <a:lnTo>
                    <a:pt x="247992" y="94907"/>
                  </a:lnTo>
                  <a:lnTo>
                    <a:pt x="24799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26268" y="7420344"/>
              <a:ext cx="158492" cy="123673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44239" y="7570328"/>
              <a:ext cx="118060" cy="85783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4852558" y="7685906"/>
              <a:ext cx="21590" cy="45085"/>
            </a:xfrm>
            <a:custGeom>
              <a:avLst/>
              <a:gdLst/>
              <a:ahLst/>
              <a:cxnLst/>
              <a:rect l="l" t="t" r="r" b="b"/>
              <a:pathLst>
                <a:path w="21589" h="45084">
                  <a:moveTo>
                    <a:pt x="21259" y="0"/>
                  </a:moveTo>
                  <a:lnTo>
                    <a:pt x="0" y="4432"/>
                  </a:lnTo>
                  <a:lnTo>
                    <a:pt x="0" y="44526"/>
                  </a:lnTo>
                  <a:lnTo>
                    <a:pt x="21259" y="40525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873818" y="7685907"/>
              <a:ext cx="64135" cy="55244"/>
            </a:xfrm>
            <a:custGeom>
              <a:avLst/>
              <a:gdLst/>
              <a:ahLst/>
              <a:cxnLst/>
              <a:rect l="l" t="t" r="r" b="b"/>
              <a:pathLst>
                <a:path w="64135" h="55245">
                  <a:moveTo>
                    <a:pt x="0" y="0"/>
                  </a:moveTo>
                  <a:lnTo>
                    <a:pt x="0" y="40525"/>
                  </a:lnTo>
                  <a:lnTo>
                    <a:pt x="63766" y="55168"/>
                  </a:lnTo>
                  <a:lnTo>
                    <a:pt x="63766" y="18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852558" y="7726431"/>
              <a:ext cx="85090" cy="17780"/>
            </a:xfrm>
            <a:custGeom>
              <a:avLst/>
              <a:gdLst/>
              <a:ahLst/>
              <a:cxnLst/>
              <a:rect l="l" t="t" r="r" b="b"/>
              <a:pathLst>
                <a:path w="85089" h="17779">
                  <a:moveTo>
                    <a:pt x="21259" y="0"/>
                  </a:moveTo>
                  <a:lnTo>
                    <a:pt x="0" y="4000"/>
                  </a:lnTo>
                  <a:lnTo>
                    <a:pt x="64173" y="17652"/>
                  </a:lnTo>
                  <a:lnTo>
                    <a:pt x="85026" y="1464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136479" y="7765187"/>
              <a:ext cx="17780" cy="32384"/>
            </a:xfrm>
            <a:custGeom>
              <a:avLst/>
              <a:gdLst/>
              <a:ahLst/>
              <a:cxnLst/>
              <a:rect l="l" t="t" r="r" b="b"/>
              <a:pathLst>
                <a:path w="17779" h="32384">
                  <a:moveTo>
                    <a:pt x="17259" y="0"/>
                  </a:moveTo>
                  <a:lnTo>
                    <a:pt x="0" y="3378"/>
                  </a:lnTo>
                  <a:lnTo>
                    <a:pt x="0" y="32131"/>
                  </a:lnTo>
                  <a:lnTo>
                    <a:pt x="17259" y="29133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153738" y="7765183"/>
              <a:ext cx="51435" cy="41275"/>
            </a:xfrm>
            <a:custGeom>
              <a:avLst/>
              <a:gdLst/>
              <a:ahLst/>
              <a:cxnLst/>
              <a:rect l="l" t="t" r="r" b="b"/>
              <a:pathLst>
                <a:path w="51435" h="41275">
                  <a:moveTo>
                    <a:pt x="0" y="0"/>
                  </a:moveTo>
                  <a:lnTo>
                    <a:pt x="0" y="29133"/>
                  </a:lnTo>
                  <a:lnTo>
                    <a:pt x="51435" y="41046"/>
                  </a:lnTo>
                  <a:lnTo>
                    <a:pt x="51435" y="142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136479" y="7794323"/>
              <a:ext cx="69215" cy="14604"/>
            </a:xfrm>
            <a:custGeom>
              <a:avLst/>
              <a:gdLst/>
              <a:ahLst/>
              <a:cxnLst/>
              <a:rect l="l" t="t" r="r" b="b"/>
              <a:pathLst>
                <a:path w="69214" h="14604">
                  <a:moveTo>
                    <a:pt x="17259" y="0"/>
                  </a:moveTo>
                  <a:lnTo>
                    <a:pt x="0" y="2997"/>
                  </a:lnTo>
                  <a:lnTo>
                    <a:pt x="52184" y="14020"/>
                  </a:lnTo>
                  <a:lnTo>
                    <a:pt x="68694" y="11899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182783" y="7265235"/>
              <a:ext cx="1916430" cy="522605"/>
            </a:xfrm>
            <a:custGeom>
              <a:avLst/>
              <a:gdLst/>
              <a:ahLst/>
              <a:cxnLst/>
              <a:rect l="l" t="t" r="r" b="b"/>
              <a:pathLst>
                <a:path w="1916429" h="522604">
                  <a:moveTo>
                    <a:pt x="426834" y="90373"/>
                  </a:moveTo>
                  <a:lnTo>
                    <a:pt x="426834" y="177609"/>
                  </a:lnTo>
                </a:path>
                <a:path w="1916429" h="522604">
                  <a:moveTo>
                    <a:pt x="462495" y="98602"/>
                  </a:moveTo>
                  <a:lnTo>
                    <a:pt x="462495" y="185851"/>
                  </a:lnTo>
                </a:path>
                <a:path w="1916429" h="522604">
                  <a:moveTo>
                    <a:pt x="591426" y="133172"/>
                  </a:moveTo>
                  <a:lnTo>
                    <a:pt x="591426" y="216026"/>
                  </a:lnTo>
                </a:path>
                <a:path w="1916429" h="522604">
                  <a:moveTo>
                    <a:pt x="625436" y="141401"/>
                  </a:moveTo>
                  <a:lnTo>
                    <a:pt x="625436" y="224243"/>
                  </a:lnTo>
                </a:path>
                <a:path w="1916429" h="522604">
                  <a:moveTo>
                    <a:pt x="978776" y="237959"/>
                  </a:moveTo>
                  <a:lnTo>
                    <a:pt x="978776" y="304545"/>
                  </a:lnTo>
                </a:path>
                <a:path w="1916429" h="522604">
                  <a:moveTo>
                    <a:pt x="1009484" y="245097"/>
                  </a:moveTo>
                  <a:lnTo>
                    <a:pt x="1009484" y="311696"/>
                  </a:lnTo>
                </a:path>
                <a:path w="1916429" h="522604">
                  <a:moveTo>
                    <a:pt x="1135672" y="281851"/>
                  </a:moveTo>
                  <a:lnTo>
                    <a:pt x="1135672" y="341007"/>
                  </a:lnTo>
                </a:path>
                <a:path w="1916429" h="522604">
                  <a:moveTo>
                    <a:pt x="1164209" y="288442"/>
                  </a:moveTo>
                  <a:lnTo>
                    <a:pt x="1164209" y="347332"/>
                  </a:lnTo>
                </a:path>
                <a:path w="1916429" h="522604">
                  <a:moveTo>
                    <a:pt x="1444002" y="364159"/>
                  </a:moveTo>
                  <a:lnTo>
                    <a:pt x="1444002" y="412711"/>
                  </a:lnTo>
                </a:path>
                <a:path w="1916429" h="522604">
                  <a:moveTo>
                    <a:pt x="1469250" y="370179"/>
                  </a:moveTo>
                  <a:lnTo>
                    <a:pt x="1469250" y="418579"/>
                  </a:lnTo>
                </a:path>
                <a:path w="1916429" h="522604">
                  <a:moveTo>
                    <a:pt x="1574038" y="400354"/>
                  </a:moveTo>
                  <a:lnTo>
                    <a:pt x="1574038" y="442925"/>
                  </a:lnTo>
                </a:path>
                <a:path w="1916429" h="522604">
                  <a:moveTo>
                    <a:pt x="1598180" y="406387"/>
                  </a:moveTo>
                  <a:lnTo>
                    <a:pt x="1598180" y="448551"/>
                  </a:lnTo>
                </a:path>
                <a:path w="1916429" h="522604">
                  <a:moveTo>
                    <a:pt x="1796783" y="460159"/>
                  </a:moveTo>
                  <a:lnTo>
                    <a:pt x="1796783" y="494715"/>
                  </a:lnTo>
                </a:path>
                <a:path w="1916429" h="522604">
                  <a:moveTo>
                    <a:pt x="1817636" y="465099"/>
                  </a:moveTo>
                  <a:lnTo>
                    <a:pt x="1817636" y="499554"/>
                  </a:lnTo>
                </a:path>
                <a:path w="1916429" h="522604">
                  <a:moveTo>
                    <a:pt x="1896643" y="488683"/>
                  </a:moveTo>
                  <a:lnTo>
                    <a:pt x="1896643" y="517918"/>
                  </a:lnTo>
                </a:path>
                <a:path w="1916429" h="522604">
                  <a:moveTo>
                    <a:pt x="1915833" y="493217"/>
                  </a:moveTo>
                  <a:lnTo>
                    <a:pt x="1915833" y="522389"/>
                  </a:lnTo>
                </a:path>
                <a:path w="1916429" h="522604">
                  <a:moveTo>
                    <a:pt x="50469" y="373468"/>
                  </a:moveTo>
                  <a:lnTo>
                    <a:pt x="0" y="384124"/>
                  </a:lnTo>
                </a:path>
                <a:path w="1916429" h="522604">
                  <a:moveTo>
                    <a:pt x="50469" y="481329"/>
                  </a:moveTo>
                  <a:lnTo>
                    <a:pt x="546" y="490131"/>
                  </a:lnTo>
                </a:path>
                <a:path w="1916429" h="522604">
                  <a:moveTo>
                    <a:pt x="660565" y="0"/>
                  </a:moveTo>
                  <a:lnTo>
                    <a:pt x="394411" y="79527"/>
                  </a:lnTo>
                </a:path>
                <a:path w="1916429" h="522604">
                  <a:moveTo>
                    <a:pt x="1429105" y="266166"/>
                  </a:moveTo>
                  <a:lnTo>
                    <a:pt x="1214094" y="302259"/>
                  </a:lnTo>
                </a:path>
                <a:path w="1916429" h="522604">
                  <a:moveTo>
                    <a:pt x="1753806" y="373214"/>
                  </a:moveTo>
                  <a:lnTo>
                    <a:pt x="1564754" y="397522"/>
                  </a:lnTo>
                </a:path>
                <a:path w="1916429" h="522604">
                  <a:moveTo>
                    <a:pt x="1902968" y="437819"/>
                  </a:moveTo>
                  <a:lnTo>
                    <a:pt x="1767420" y="4525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103366" y="7748140"/>
              <a:ext cx="118745" cy="11430"/>
            </a:xfrm>
            <a:custGeom>
              <a:avLst/>
              <a:gdLst/>
              <a:ahLst/>
              <a:cxnLst/>
              <a:rect l="l" t="t" r="r" b="b"/>
              <a:pathLst>
                <a:path w="118745" h="11429">
                  <a:moveTo>
                    <a:pt x="-2286" y="5645"/>
                  </a:moveTo>
                  <a:lnTo>
                    <a:pt x="120967" y="5645"/>
                  </a:lnTo>
                </a:path>
              </a:pathLst>
            </a:custGeom>
            <a:ln w="158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064074" y="7393315"/>
              <a:ext cx="252095" cy="55880"/>
            </a:xfrm>
            <a:custGeom>
              <a:avLst/>
              <a:gdLst/>
              <a:ahLst/>
              <a:cxnLst/>
              <a:rect l="l" t="t" r="r" b="b"/>
              <a:pathLst>
                <a:path w="252095" h="55879">
                  <a:moveTo>
                    <a:pt x="251536" y="0"/>
                  </a:moveTo>
                  <a:lnTo>
                    <a:pt x="251536" y="0"/>
                  </a:lnTo>
                </a:path>
                <a:path w="252095" h="55879">
                  <a:moveTo>
                    <a:pt x="251536" y="0"/>
                  </a:moveTo>
                  <a:lnTo>
                    <a:pt x="0" y="557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233803" y="7400044"/>
              <a:ext cx="2057400" cy="442595"/>
            </a:xfrm>
            <a:custGeom>
              <a:avLst/>
              <a:gdLst/>
              <a:ahLst/>
              <a:cxnLst/>
              <a:rect l="l" t="t" r="r" b="b"/>
              <a:pathLst>
                <a:path w="2057400" h="442595">
                  <a:moveTo>
                    <a:pt x="197510" y="0"/>
                  </a:moveTo>
                  <a:lnTo>
                    <a:pt x="0" y="58140"/>
                  </a:lnTo>
                  <a:lnTo>
                    <a:pt x="132765" y="77990"/>
                  </a:lnTo>
                  <a:lnTo>
                    <a:pt x="232613" y="51727"/>
                  </a:lnTo>
                  <a:lnTo>
                    <a:pt x="2057031" y="442468"/>
                  </a:lnTo>
                  <a:lnTo>
                    <a:pt x="2056993" y="432231"/>
                  </a:lnTo>
                  <a:lnTo>
                    <a:pt x="19751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357956" y="8291043"/>
              <a:ext cx="252729" cy="60960"/>
            </a:xfrm>
            <a:custGeom>
              <a:avLst/>
              <a:gdLst/>
              <a:ahLst/>
              <a:cxnLst/>
              <a:rect l="l" t="t" r="r" b="b"/>
              <a:pathLst>
                <a:path w="252729" h="60959">
                  <a:moveTo>
                    <a:pt x="164058" y="0"/>
                  </a:moveTo>
                  <a:lnTo>
                    <a:pt x="0" y="33477"/>
                  </a:lnTo>
                  <a:lnTo>
                    <a:pt x="102603" y="60350"/>
                  </a:lnTo>
                  <a:lnTo>
                    <a:pt x="252514" y="24142"/>
                  </a:lnTo>
                  <a:lnTo>
                    <a:pt x="164058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357956" y="8291043"/>
              <a:ext cx="252729" cy="60960"/>
            </a:xfrm>
            <a:custGeom>
              <a:avLst/>
              <a:gdLst/>
              <a:ahLst/>
              <a:cxnLst/>
              <a:rect l="l" t="t" r="r" b="b"/>
              <a:pathLst>
                <a:path w="252729" h="60959">
                  <a:moveTo>
                    <a:pt x="164058" y="0"/>
                  </a:moveTo>
                  <a:lnTo>
                    <a:pt x="0" y="33477"/>
                  </a:lnTo>
                  <a:lnTo>
                    <a:pt x="102603" y="60350"/>
                  </a:lnTo>
                  <a:lnTo>
                    <a:pt x="252514" y="24142"/>
                  </a:lnTo>
                  <a:lnTo>
                    <a:pt x="16405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483064" y="8021106"/>
              <a:ext cx="33020" cy="304165"/>
            </a:xfrm>
            <a:custGeom>
              <a:avLst/>
              <a:gdLst/>
              <a:ahLst/>
              <a:cxnLst/>
              <a:rect l="l" t="t" r="r" b="b"/>
              <a:pathLst>
                <a:path w="33020" h="304165">
                  <a:moveTo>
                    <a:pt x="0" y="0"/>
                  </a:moveTo>
                  <a:lnTo>
                    <a:pt x="0" y="303949"/>
                  </a:lnTo>
                  <a:lnTo>
                    <a:pt x="32905" y="297370"/>
                  </a:lnTo>
                  <a:lnTo>
                    <a:pt x="32905" y="3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483064" y="8021106"/>
              <a:ext cx="33020" cy="304165"/>
            </a:xfrm>
            <a:custGeom>
              <a:avLst/>
              <a:gdLst/>
              <a:ahLst/>
              <a:cxnLst/>
              <a:rect l="l" t="t" r="r" b="b"/>
              <a:pathLst>
                <a:path w="33020" h="304165">
                  <a:moveTo>
                    <a:pt x="32905" y="297370"/>
                  </a:moveTo>
                  <a:lnTo>
                    <a:pt x="32905" y="3860"/>
                  </a:lnTo>
                  <a:lnTo>
                    <a:pt x="0" y="0"/>
                  </a:lnTo>
                  <a:lnTo>
                    <a:pt x="0" y="303949"/>
                  </a:lnTo>
                  <a:lnTo>
                    <a:pt x="32905" y="29737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467697" y="8021104"/>
              <a:ext cx="15875" cy="304165"/>
            </a:xfrm>
            <a:custGeom>
              <a:avLst/>
              <a:gdLst/>
              <a:ahLst/>
              <a:cxnLst/>
              <a:rect l="l" t="t" r="r" b="b"/>
              <a:pathLst>
                <a:path w="15875" h="304165">
                  <a:moveTo>
                    <a:pt x="15367" y="0"/>
                  </a:moveTo>
                  <a:lnTo>
                    <a:pt x="0" y="4953"/>
                  </a:lnTo>
                  <a:lnTo>
                    <a:pt x="0" y="300659"/>
                  </a:lnTo>
                  <a:lnTo>
                    <a:pt x="15367" y="303949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D7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467697" y="8021104"/>
              <a:ext cx="15875" cy="304165"/>
            </a:xfrm>
            <a:custGeom>
              <a:avLst/>
              <a:gdLst/>
              <a:ahLst/>
              <a:cxnLst/>
              <a:rect l="l" t="t" r="r" b="b"/>
              <a:pathLst>
                <a:path w="15875" h="304165">
                  <a:moveTo>
                    <a:pt x="0" y="300659"/>
                  </a:moveTo>
                  <a:lnTo>
                    <a:pt x="0" y="4953"/>
                  </a:lnTo>
                  <a:lnTo>
                    <a:pt x="15367" y="0"/>
                  </a:lnTo>
                  <a:lnTo>
                    <a:pt x="15367" y="303949"/>
                  </a:lnTo>
                  <a:lnTo>
                    <a:pt x="0" y="3006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212033" y="7956924"/>
              <a:ext cx="264160" cy="63500"/>
            </a:xfrm>
            <a:custGeom>
              <a:avLst/>
              <a:gdLst/>
              <a:ahLst/>
              <a:cxnLst/>
              <a:rect l="l" t="t" r="r" b="b"/>
              <a:pathLst>
                <a:path w="264160" h="63500">
                  <a:moveTo>
                    <a:pt x="0" y="0"/>
                  </a:moveTo>
                  <a:lnTo>
                    <a:pt x="0" y="44437"/>
                  </a:lnTo>
                  <a:lnTo>
                    <a:pt x="263880" y="63093"/>
                  </a:lnTo>
                  <a:lnTo>
                    <a:pt x="263880" y="301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212033" y="7956924"/>
              <a:ext cx="264160" cy="63500"/>
            </a:xfrm>
            <a:custGeom>
              <a:avLst/>
              <a:gdLst/>
              <a:ahLst/>
              <a:cxnLst/>
              <a:rect l="l" t="t" r="r" b="b"/>
              <a:pathLst>
                <a:path w="264160" h="63500">
                  <a:moveTo>
                    <a:pt x="0" y="44437"/>
                  </a:moveTo>
                  <a:lnTo>
                    <a:pt x="263880" y="63093"/>
                  </a:lnTo>
                  <a:lnTo>
                    <a:pt x="263880" y="30175"/>
                  </a:lnTo>
                  <a:lnTo>
                    <a:pt x="0" y="0"/>
                  </a:lnTo>
                  <a:lnTo>
                    <a:pt x="0" y="444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190621" y="7956924"/>
              <a:ext cx="21590" cy="43815"/>
            </a:xfrm>
            <a:custGeom>
              <a:avLst/>
              <a:gdLst/>
              <a:ahLst/>
              <a:cxnLst/>
              <a:rect l="l" t="t" r="r" b="b"/>
              <a:pathLst>
                <a:path w="21589" h="43815">
                  <a:moveTo>
                    <a:pt x="21412" y="0"/>
                  </a:moveTo>
                  <a:lnTo>
                    <a:pt x="0" y="2743"/>
                  </a:lnTo>
                  <a:lnTo>
                    <a:pt x="0" y="43345"/>
                  </a:lnTo>
                  <a:lnTo>
                    <a:pt x="21412" y="43345"/>
                  </a:lnTo>
                  <a:lnTo>
                    <a:pt x="21412" y="0"/>
                  </a:lnTo>
                  <a:close/>
                </a:path>
              </a:pathLst>
            </a:custGeom>
            <a:solidFill>
              <a:srgbClr val="D7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190621" y="7956924"/>
              <a:ext cx="21590" cy="43815"/>
            </a:xfrm>
            <a:custGeom>
              <a:avLst/>
              <a:gdLst/>
              <a:ahLst/>
              <a:cxnLst/>
              <a:rect l="l" t="t" r="r" b="b"/>
              <a:pathLst>
                <a:path w="21589" h="43815">
                  <a:moveTo>
                    <a:pt x="21412" y="0"/>
                  </a:moveTo>
                  <a:lnTo>
                    <a:pt x="0" y="2743"/>
                  </a:lnTo>
                  <a:lnTo>
                    <a:pt x="0" y="43345"/>
                  </a:lnTo>
                  <a:lnTo>
                    <a:pt x="21412" y="43345"/>
                  </a:lnTo>
                  <a:lnTo>
                    <a:pt x="2141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471520" y="7977228"/>
              <a:ext cx="32384" cy="46990"/>
            </a:xfrm>
            <a:custGeom>
              <a:avLst/>
              <a:gdLst/>
              <a:ahLst/>
              <a:cxnLst/>
              <a:rect l="l" t="t" r="r" b="b"/>
              <a:pathLst>
                <a:path w="32385" h="46990">
                  <a:moveTo>
                    <a:pt x="24701" y="0"/>
                  </a:moveTo>
                  <a:lnTo>
                    <a:pt x="7150" y="0"/>
                  </a:lnTo>
                  <a:lnTo>
                    <a:pt x="0" y="1638"/>
                  </a:lnTo>
                  <a:lnTo>
                    <a:pt x="0" y="46634"/>
                  </a:lnTo>
                  <a:lnTo>
                    <a:pt x="11544" y="43878"/>
                  </a:lnTo>
                  <a:lnTo>
                    <a:pt x="31826" y="45529"/>
                  </a:lnTo>
                  <a:lnTo>
                    <a:pt x="31826" y="1638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471520" y="7977228"/>
              <a:ext cx="32384" cy="46990"/>
            </a:xfrm>
            <a:custGeom>
              <a:avLst/>
              <a:gdLst/>
              <a:ahLst/>
              <a:cxnLst/>
              <a:rect l="l" t="t" r="r" b="b"/>
              <a:pathLst>
                <a:path w="32385" h="46990">
                  <a:moveTo>
                    <a:pt x="11544" y="43878"/>
                  </a:moveTo>
                  <a:lnTo>
                    <a:pt x="0" y="46634"/>
                  </a:lnTo>
                  <a:lnTo>
                    <a:pt x="0" y="3835"/>
                  </a:lnTo>
                  <a:lnTo>
                    <a:pt x="0" y="1638"/>
                  </a:lnTo>
                  <a:lnTo>
                    <a:pt x="7150" y="0"/>
                  </a:lnTo>
                  <a:lnTo>
                    <a:pt x="15913" y="0"/>
                  </a:lnTo>
                  <a:lnTo>
                    <a:pt x="24701" y="0"/>
                  </a:lnTo>
                  <a:lnTo>
                    <a:pt x="31826" y="1638"/>
                  </a:lnTo>
                  <a:lnTo>
                    <a:pt x="31826" y="3835"/>
                  </a:lnTo>
                  <a:lnTo>
                    <a:pt x="31826" y="45529"/>
                  </a:lnTo>
                  <a:lnTo>
                    <a:pt x="11544" y="4387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201594" y="7912487"/>
              <a:ext cx="31750" cy="46990"/>
            </a:xfrm>
            <a:custGeom>
              <a:avLst/>
              <a:gdLst/>
              <a:ahLst/>
              <a:cxnLst/>
              <a:rect l="l" t="t" r="r" b="b"/>
              <a:pathLst>
                <a:path w="31750" h="46990">
                  <a:moveTo>
                    <a:pt x="24142" y="0"/>
                  </a:moveTo>
                  <a:lnTo>
                    <a:pt x="6591" y="0"/>
                  </a:lnTo>
                  <a:lnTo>
                    <a:pt x="0" y="2197"/>
                  </a:lnTo>
                  <a:lnTo>
                    <a:pt x="0" y="45529"/>
                  </a:lnTo>
                  <a:lnTo>
                    <a:pt x="10439" y="44437"/>
                  </a:lnTo>
                  <a:lnTo>
                    <a:pt x="31267" y="46634"/>
                  </a:lnTo>
                  <a:lnTo>
                    <a:pt x="31267" y="2197"/>
                  </a:lnTo>
                  <a:lnTo>
                    <a:pt x="24142" y="0"/>
                  </a:lnTo>
                  <a:close/>
                </a:path>
              </a:pathLst>
            </a:custGeom>
            <a:solidFill>
              <a:srgbClr val="D7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201594" y="7912487"/>
              <a:ext cx="31750" cy="46990"/>
            </a:xfrm>
            <a:custGeom>
              <a:avLst/>
              <a:gdLst/>
              <a:ahLst/>
              <a:cxnLst/>
              <a:rect l="l" t="t" r="r" b="b"/>
              <a:pathLst>
                <a:path w="31750" h="46990">
                  <a:moveTo>
                    <a:pt x="10439" y="44437"/>
                  </a:moveTo>
                  <a:lnTo>
                    <a:pt x="0" y="45529"/>
                  </a:lnTo>
                  <a:lnTo>
                    <a:pt x="0" y="3835"/>
                  </a:lnTo>
                  <a:lnTo>
                    <a:pt x="0" y="2197"/>
                  </a:lnTo>
                  <a:lnTo>
                    <a:pt x="6591" y="0"/>
                  </a:lnTo>
                  <a:lnTo>
                    <a:pt x="15354" y="0"/>
                  </a:lnTo>
                  <a:lnTo>
                    <a:pt x="24142" y="0"/>
                  </a:lnTo>
                  <a:lnTo>
                    <a:pt x="31267" y="2197"/>
                  </a:lnTo>
                  <a:lnTo>
                    <a:pt x="31267" y="3835"/>
                  </a:lnTo>
                  <a:lnTo>
                    <a:pt x="31267" y="46634"/>
                  </a:lnTo>
                  <a:lnTo>
                    <a:pt x="10439" y="444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500054" y="7638681"/>
              <a:ext cx="8255" cy="384810"/>
            </a:xfrm>
            <a:custGeom>
              <a:avLst/>
              <a:gdLst/>
              <a:ahLst/>
              <a:cxnLst/>
              <a:rect l="l" t="t" r="r" b="b"/>
              <a:pathLst>
                <a:path w="8254" h="384809">
                  <a:moveTo>
                    <a:pt x="8229" y="1270"/>
                  </a:moveTo>
                  <a:lnTo>
                    <a:pt x="5676" y="1270"/>
                  </a:lnTo>
                  <a:lnTo>
                    <a:pt x="5676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27660"/>
                  </a:lnTo>
                  <a:lnTo>
                    <a:pt x="2133" y="327660"/>
                  </a:lnTo>
                  <a:lnTo>
                    <a:pt x="2133" y="328930"/>
                  </a:lnTo>
                  <a:lnTo>
                    <a:pt x="3289" y="328930"/>
                  </a:lnTo>
                  <a:lnTo>
                    <a:pt x="3289" y="383540"/>
                  </a:lnTo>
                  <a:lnTo>
                    <a:pt x="660" y="383540"/>
                  </a:lnTo>
                  <a:lnTo>
                    <a:pt x="660" y="384810"/>
                  </a:lnTo>
                  <a:lnTo>
                    <a:pt x="8229" y="384810"/>
                  </a:lnTo>
                  <a:lnTo>
                    <a:pt x="8229" y="383540"/>
                  </a:lnTo>
                  <a:lnTo>
                    <a:pt x="8229" y="328930"/>
                  </a:lnTo>
                  <a:lnTo>
                    <a:pt x="8229" y="327660"/>
                  </a:lnTo>
                  <a:lnTo>
                    <a:pt x="8229" y="127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500057" y="7638543"/>
              <a:ext cx="8255" cy="385445"/>
            </a:xfrm>
            <a:custGeom>
              <a:avLst/>
              <a:gdLst/>
              <a:ahLst/>
              <a:cxnLst/>
              <a:rect l="l" t="t" r="r" b="b"/>
              <a:pathLst>
                <a:path w="8254" h="385445">
                  <a:moveTo>
                    <a:pt x="0" y="383666"/>
                  </a:moveTo>
                  <a:lnTo>
                    <a:pt x="0" y="384213"/>
                  </a:lnTo>
                  <a:lnTo>
                    <a:pt x="8229" y="385317"/>
                  </a:lnTo>
                  <a:lnTo>
                    <a:pt x="8229" y="6591"/>
                  </a:lnTo>
                  <a:lnTo>
                    <a:pt x="8229" y="1104"/>
                  </a:lnTo>
                  <a:lnTo>
                    <a:pt x="0" y="0"/>
                  </a:lnTo>
                  <a:lnTo>
                    <a:pt x="0" y="6591"/>
                  </a:lnTo>
                  <a:lnTo>
                    <a:pt x="0" y="327710"/>
                  </a:lnTo>
                  <a:lnTo>
                    <a:pt x="1638" y="328256"/>
                  </a:lnTo>
                  <a:lnTo>
                    <a:pt x="3289" y="328802"/>
                  </a:lnTo>
                  <a:lnTo>
                    <a:pt x="3289" y="330453"/>
                  </a:lnTo>
                  <a:lnTo>
                    <a:pt x="3289" y="383666"/>
                  </a:lnTo>
                  <a:lnTo>
                    <a:pt x="0" y="3836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6" name="object 1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02597" y="7912395"/>
              <a:ext cx="186296" cy="262980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89375" y="7808359"/>
              <a:ext cx="249237" cy="353173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3176968" y="7306360"/>
              <a:ext cx="1312545" cy="1287145"/>
            </a:xfrm>
            <a:custGeom>
              <a:avLst/>
              <a:gdLst/>
              <a:ahLst/>
              <a:cxnLst/>
              <a:rect l="l" t="t" r="r" b="b"/>
              <a:pathLst>
                <a:path w="1312545" h="1287145">
                  <a:moveTo>
                    <a:pt x="10160" y="558165"/>
                  </a:moveTo>
                  <a:lnTo>
                    <a:pt x="0" y="556907"/>
                  </a:lnTo>
                  <a:lnTo>
                    <a:pt x="0" y="1287145"/>
                  </a:lnTo>
                  <a:lnTo>
                    <a:pt x="10160" y="1286205"/>
                  </a:lnTo>
                  <a:lnTo>
                    <a:pt x="10160" y="558165"/>
                  </a:lnTo>
                  <a:close/>
                </a:path>
                <a:path w="1312545" h="1287145">
                  <a:moveTo>
                    <a:pt x="67310" y="152400"/>
                  </a:moveTo>
                  <a:lnTo>
                    <a:pt x="57150" y="151142"/>
                  </a:lnTo>
                  <a:lnTo>
                    <a:pt x="57150" y="563562"/>
                  </a:lnTo>
                  <a:lnTo>
                    <a:pt x="67310" y="562610"/>
                  </a:lnTo>
                  <a:lnTo>
                    <a:pt x="67310" y="152400"/>
                  </a:lnTo>
                  <a:close/>
                </a:path>
                <a:path w="1312545" h="1287145">
                  <a:moveTo>
                    <a:pt x="264160" y="1282"/>
                  </a:moveTo>
                  <a:lnTo>
                    <a:pt x="254000" y="0"/>
                  </a:lnTo>
                  <a:lnTo>
                    <a:pt x="254000" y="93027"/>
                  </a:lnTo>
                  <a:lnTo>
                    <a:pt x="264160" y="95885"/>
                  </a:lnTo>
                  <a:lnTo>
                    <a:pt x="264160" y="1282"/>
                  </a:lnTo>
                  <a:close/>
                </a:path>
                <a:path w="1312545" h="1287145">
                  <a:moveTo>
                    <a:pt x="799465" y="115582"/>
                  </a:moveTo>
                  <a:lnTo>
                    <a:pt x="789305" y="114312"/>
                  </a:lnTo>
                  <a:lnTo>
                    <a:pt x="789305" y="189547"/>
                  </a:lnTo>
                  <a:lnTo>
                    <a:pt x="799465" y="192405"/>
                  </a:lnTo>
                  <a:lnTo>
                    <a:pt x="799465" y="115582"/>
                  </a:lnTo>
                  <a:close/>
                </a:path>
                <a:path w="1312545" h="1287145">
                  <a:moveTo>
                    <a:pt x="1033399" y="652246"/>
                  </a:moveTo>
                  <a:lnTo>
                    <a:pt x="1028446" y="652564"/>
                  </a:lnTo>
                  <a:lnTo>
                    <a:pt x="1028446" y="692150"/>
                  </a:lnTo>
                  <a:lnTo>
                    <a:pt x="1033399" y="692150"/>
                  </a:lnTo>
                  <a:lnTo>
                    <a:pt x="1033399" y="652246"/>
                  </a:lnTo>
                  <a:close/>
                </a:path>
                <a:path w="1312545" h="1287145">
                  <a:moveTo>
                    <a:pt x="1041019" y="608126"/>
                  </a:moveTo>
                  <a:lnTo>
                    <a:pt x="1036078" y="608431"/>
                  </a:lnTo>
                  <a:lnTo>
                    <a:pt x="1036078" y="648030"/>
                  </a:lnTo>
                  <a:lnTo>
                    <a:pt x="1041019" y="648030"/>
                  </a:lnTo>
                  <a:lnTo>
                    <a:pt x="1041019" y="608126"/>
                  </a:lnTo>
                  <a:close/>
                </a:path>
                <a:path w="1312545" h="1287145">
                  <a:moveTo>
                    <a:pt x="1172464" y="610349"/>
                  </a:moveTo>
                  <a:lnTo>
                    <a:pt x="1167511" y="610641"/>
                  </a:lnTo>
                  <a:lnTo>
                    <a:pt x="1167511" y="640410"/>
                  </a:lnTo>
                  <a:lnTo>
                    <a:pt x="1172464" y="640410"/>
                  </a:lnTo>
                  <a:lnTo>
                    <a:pt x="1172464" y="610349"/>
                  </a:lnTo>
                  <a:close/>
                </a:path>
                <a:path w="1312545" h="1287145">
                  <a:moveTo>
                    <a:pt x="1175321" y="645541"/>
                  </a:moveTo>
                  <a:lnTo>
                    <a:pt x="1170368" y="645845"/>
                  </a:lnTo>
                  <a:lnTo>
                    <a:pt x="1170368" y="768629"/>
                  </a:lnTo>
                  <a:lnTo>
                    <a:pt x="1175321" y="768616"/>
                  </a:lnTo>
                  <a:lnTo>
                    <a:pt x="1175321" y="645541"/>
                  </a:lnTo>
                  <a:close/>
                </a:path>
                <a:path w="1312545" h="1287145">
                  <a:moveTo>
                    <a:pt x="1305306" y="265734"/>
                  </a:moveTo>
                  <a:lnTo>
                    <a:pt x="1297813" y="264807"/>
                  </a:lnTo>
                  <a:lnTo>
                    <a:pt x="1297813" y="320268"/>
                  </a:lnTo>
                  <a:lnTo>
                    <a:pt x="1305306" y="322376"/>
                  </a:lnTo>
                  <a:lnTo>
                    <a:pt x="1305306" y="265734"/>
                  </a:lnTo>
                  <a:close/>
                </a:path>
                <a:path w="1312545" h="1287145">
                  <a:moveTo>
                    <a:pt x="1312481" y="717029"/>
                  </a:moveTo>
                  <a:lnTo>
                    <a:pt x="1307528" y="716711"/>
                  </a:lnTo>
                  <a:lnTo>
                    <a:pt x="1307528" y="1016647"/>
                  </a:lnTo>
                  <a:lnTo>
                    <a:pt x="1312481" y="1015377"/>
                  </a:lnTo>
                  <a:lnTo>
                    <a:pt x="1312481" y="7170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484067" y="7979243"/>
              <a:ext cx="8255" cy="40005"/>
            </a:xfrm>
            <a:custGeom>
              <a:avLst/>
              <a:gdLst/>
              <a:ahLst/>
              <a:cxnLst/>
              <a:rect l="l" t="t" r="r" b="b"/>
              <a:pathLst>
                <a:path w="8254" h="40004">
                  <a:moveTo>
                    <a:pt x="7734" y="0"/>
                  </a:moveTo>
                  <a:lnTo>
                    <a:pt x="0" y="304"/>
                  </a:lnTo>
                  <a:lnTo>
                    <a:pt x="0" y="39916"/>
                  </a:lnTo>
                  <a:lnTo>
                    <a:pt x="7734" y="39916"/>
                  </a:lnTo>
                  <a:lnTo>
                    <a:pt x="7734" y="0"/>
                  </a:lnTo>
                  <a:close/>
                </a:path>
              </a:pathLst>
            </a:custGeom>
            <a:solidFill>
              <a:srgbClr val="AFB1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408108" y="7686738"/>
              <a:ext cx="1750060" cy="861060"/>
            </a:xfrm>
            <a:custGeom>
              <a:avLst/>
              <a:gdLst/>
              <a:ahLst/>
              <a:cxnLst/>
              <a:rect l="l" t="t" r="r" b="b"/>
              <a:pathLst>
                <a:path w="1750060" h="861059">
                  <a:moveTo>
                    <a:pt x="9245" y="199263"/>
                  </a:moveTo>
                  <a:lnTo>
                    <a:pt x="0" y="198107"/>
                  </a:lnTo>
                  <a:lnTo>
                    <a:pt x="0" y="860653"/>
                  </a:lnTo>
                  <a:lnTo>
                    <a:pt x="9245" y="858989"/>
                  </a:lnTo>
                  <a:lnTo>
                    <a:pt x="9245" y="199263"/>
                  </a:lnTo>
                  <a:close/>
                </a:path>
                <a:path w="1750060" h="861059">
                  <a:moveTo>
                    <a:pt x="1471447" y="660"/>
                  </a:moveTo>
                  <a:lnTo>
                    <a:pt x="1466088" y="0"/>
                  </a:lnTo>
                  <a:lnTo>
                    <a:pt x="1466088" y="39636"/>
                  </a:lnTo>
                  <a:lnTo>
                    <a:pt x="1471447" y="41135"/>
                  </a:lnTo>
                  <a:lnTo>
                    <a:pt x="1471447" y="660"/>
                  </a:lnTo>
                  <a:close/>
                </a:path>
                <a:path w="1750060" h="861059">
                  <a:moveTo>
                    <a:pt x="1749894" y="79844"/>
                  </a:moveTo>
                  <a:lnTo>
                    <a:pt x="1746123" y="79387"/>
                  </a:lnTo>
                  <a:lnTo>
                    <a:pt x="1746123" y="107264"/>
                  </a:lnTo>
                  <a:lnTo>
                    <a:pt x="1749894" y="108318"/>
                  </a:lnTo>
                  <a:lnTo>
                    <a:pt x="1749894" y="798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233803" y="7458184"/>
              <a:ext cx="133350" cy="423545"/>
            </a:xfrm>
            <a:custGeom>
              <a:avLst/>
              <a:gdLst/>
              <a:ahLst/>
              <a:cxnLst/>
              <a:rect l="l" t="t" r="r" b="b"/>
              <a:pathLst>
                <a:path w="133350" h="423545">
                  <a:moveTo>
                    <a:pt x="132765" y="423024"/>
                  </a:moveTo>
                  <a:lnTo>
                    <a:pt x="132765" y="19850"/>
                  </a:lnTo>
                  <a:lnTo>
                    <a:pt x="0" y="0"/>
                  </a:lnTo>
                  <a:lnTo>
                    <a:pt x="0" y="4093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318838" y="7995317"/>
              <a:ext cx="33020" cy="64769"/>
            </a:xfrm>
            <a:custGeom>
              <a:avLst/>
              <a:gdLst/>
              <a:ahLst/>
              <a:cxnLst/>
              <a:rect l="l" t="t" r="r" b="b"/>
              <a:pathLst>
                <a:path w="33020" h="64770">
                  <a:moveTo>
                    <a:pt x="0" y="0"/>
                  </a:moveTo>
                  <a:lnTo>
                    <a:pt x="0" y="64198"/>
                  </a:lnTo>
                  <a:lnTo>
                    <a:pt x="32918" y="64744"/>
                  </a:lnTo>
                  <a:lnTo>
                    <a:pt x="32918" y="1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318838" y="7995317"/>
              <a:ext cx="33020" cy="64769"/>
            </a:xfrm>
            <a:custGeom>
              <a:avLst/>
              <a:gdLst/>
              <a:ahLst/>
              <a:cxnLst/>
              <a:rect l="l" t="t" r="r" b="b"/>
              <a:pathLst>
                <a:path w="33020" h="64770">
                  <a:moveTo>
                    <a:pt x="0" y="64198"/>
                  </a:moveTo>
                  <a:lnTo>
                    <a:pt x="0" y="0"/>
                  </a:lnTo>
                  <a:lnTo>
                    <a:pt x="32918" y="1104"/>
                  </a:lnTo>
                  <a:lnTo>
                    <a:pt x="32918" y="64744"/>
                  </a:lnTo>
                  <a:lnTo>
                    <a:pt x="0" y="641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177288" y="7864204"/>
              <a:ext cx="301625" cy="730250"/>
            </a:xfrm>
            <a:custGeom>
              <a:avLst/>
              <a:gdLst/>
              <a:ahLst/>
              <a:cxnLst/>
              <a:rect l="l" t="t" r="r" b="b"/>
              <a:pathLst>
                <a:path w="301625" h="730250">
                  <a:moveTo>
                    <a:pt x="301205" y="668794"/>
                  </a:moveTo>
                  <a:lnTo>
                    <a:pt x="301205" y="26885"/>
                  </a:lnTo>
                  <a:lnTo>
                    <a:pt x="0" y="0"/>
                  </a:lnTo>
                  <a:lnTo>
                    <a:pt x="0" y="729691"/>
                  </a:lnTo>
                  <a:lnTo>
                    <a:pt x="301205" y="66879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265620" y="7872427"/>
              <a:ext cx="142875" cy="703580"/>
            </a:xfrm>
            <a:custGeom>
              <a:avLst/>
              <a:gdLst/>
              <a:ahLst/>
              <a:cxnLst/>
              <a:rect l="l" t="t" r="r" b="b"/>
              <a:pathLst>
                <a:path w="142875" h="703579">
                  <a:moveTo>
                    <a:pt x="0" y="0"/>
                  </a:moveTo>
                  <a:lnTo>
                    <a:pt x="0" y="703351"/>
                  </a:lnTo>
                </a:path>
                <a:path w="142875" h="703579">
                  <a:moveTo>
                    <a:pt x="142646" y="12611"/>
                  </a:moveTo>
                  <a:lnTo>
                    <a:pt x="142646" y="674827"/>
                  </a:lnTo>
                </a:path>
                <a:path w="142875" h="703579">
                  <a:moveTo>
                    <a:pt x="0" y="52120"/>
                  </a:moveTo>
                  <a:lnTo>
                    <a:pt x="142100" y="614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130105" y="7867510"/>
              <a:ext cx="329565" cy="29209"/>
            </a:xfrm>
            <a:custGeom>
              <a:avLst/>
              <a:gdLst/>
              <a:ahLst/>
              <a:cxnLst/>
              <a:rect l="l" t="t" r="r" b="b"/>
              <a:pathLst>
                <a:path w="329564" h="29209">
                  <a:moveTo>
                    <a:pt x="2743" y="11506"/>
                  </a:moveTo>
                  <a:lnTo>
                    <a:pt x="546" y="11506"/>
                  </a:lnTo>
                  <a:lnTo>
                    <a:pt x="0" y="12065"/>
                  </a:lnTo>
                  <a:lnTo>
                    <a:pt x="0" y="15354"/>
                  </a:lnTo>
                  <a:lnTo>
                    <a:pt x="546" y="16446"/>
                  </a:lnTo>
                  <a:lnTo>
                    <a:pt x="1638" y="16446"/>
                  </a:lnTo>
                  <a:lnTo>
                    <a:pt x="2743" y="16446"/>
                  </a:lnTo>
                  <a:lnTo>
                    <a:pt x="2743" y="11506"/>
                  </a:lnTo>
                  <a:close/>
                </a:path>
                <a:path w="329564" h="29209">
                  <a:moveTo>
                    <a:pt x="12611" y="9855"/>
                  </a:moveTo>
                  <a:lnTo>
                    <a:pt x="12065" y="8763"/>
                  </a:lnTo>
                  <a:lnTo>
                    <a:pt x="10414" y="8763"/>
                  </a:lnTo>
                  <a:lnTo>
                    <a:pt x="9321" y="9855"/>
                  </a:lnTo>
                  <a:lnTo>
                    <a:pt x="9321" y="12065"/>
                  </a:lnTo>
                  <a:lnTo>
                    <a:pt x="10414" y="13157"/>
                  </a:lnTo>
                  <a:lnTo>
                    <a:pt x="10972" y="13157"/>
                  </a:lnTo>
                  <a:lnTo>
                    <a:pt x="12065" y="13157"/>
                  </a:lnTo>
                  <a:lnTo>
                    <a:pt x="12611" y="12065"/>
                  </a:lnTo>
                  <a:lnTo>
                    <a:pt x="12611" y="9855"/>
                  </a:lnTo>
                  <a:close/>
                </a:path>
                <a:path w="329564" h="29209">
                  <a:moveTo>
                    <a:pt x="23037" y="6565"/>
                  </a:moveTo>
                  <a:lnTo>
                    <a:pt x="21945" y="6019"/>
                  </a:lnTo>
                  <a:lnTo>
                    <a:pt x="20307" y="6019"/>
                  </a:lnTo>
                  <a:lnTo>
                    <a:pt x="19202" y="6565"/>
                  </a:lnTo>
                  <a:lnTo>
                    <a:pt x="19202" y="9309"/>
                  </a:lnTo>
                  <a:lnTo>
                    <a:pt x="20307" y="10960"/>
                  </a:lnTo>
                  <a:lnTo>
                    <a:pt x="21399" y="10960"/>
                  </a:lnTo>
                  <a:lnTo>
                    <a:pt x="23037" y="9309"/>
                  </a:lnTo>
                  <a:lnTo>
                    <a:pt x="23037" y="6565"/>
                  </a:lnTo>
                  <a:close/>
                </a:path>
                <a:path w="329564" h="29209">
                  <a:moveTo>
                    <a:pt x="32905" y="3822"/>
                  </a:moveTo>
                  <a:lnTo>
                    <a:pt x="32372" y="2717"/>
                  </a:lnTo>
                  <a:lnTo>
                    <a:pt x="30175" y="2717"/>
                  </a:lnTo>
                  <a:lnTo>
                    <a:pt x="29616" y="3822"/>
                  </a:lnTo>
                  <a:lnTo>
                    <a:pt x="29616" y="6565"/>
                  </a:lnTo>
                  <a:lnTo>
                    <a:pt x="30175" y="7670"/>
                  </a:lnTo>
                  <a:lnTo>
                    <a:pt x="31267" y="7670"/>
                  </a:lnTo>
                  <a:lnTo>
                    <a:pt x="32372" y="7670"/>
                  </a:lnTo>
                  <a:lnTo>
                    <a:pt x="32905" y="6565"/>
                  </a:lnTo>
                  <a:lnTo>
                    <a:pt x="32905" y="3822"/>
                  </a:lnTo>
                  <a:close/>
                </a:path>
                <a:path w="329564" h="29209">
                  <a:moveTo>
                    <a:pt x="43345" y="1092"/>
                  </a:moveTo>
                  <a:lnTo>
                    <a:pt x="42799" y="0"/>
                  </a:lnTo>
                  <a:lnTo>
                    <a:pt x="40601" y="0"/>
                  </a:lnTo>
                  <a:lnTo>
                    <a:pt x="39497" y="1092"/>
                  </a:lnTo>
                  <a:lnTo>
                    <a:pt x="39497" y="3835"/>
                  </a:lnTo>
                  <a:lnTo>
                    <a:pt x="40601" y="5473"/>
                  </a:lnTo>
                  <a:lnTo>
                    <a:pt x="41694" y="5473"/>
                  </a:lnTo>
                  <a:lnTo>
                    <a:pt x="42799" y="5473"/>
                  </a:lnTo>
                  <a:lnTo>
                    <a:pt x="43345" y="3835"/>
                  </a:lnTo>
                  <a:lnTo>
                    <a:pt x="43345" y="1092"/>
                  </a:lnTo>
                  <a:close/>
                </a:path>
                <a:path w="329564" h="29209">
                  <a:moveTo>
                    <a:pt x="85585" y="2184"/>
                  </a:moveTo>
                  <a:lnTo>
                    <a:pt x="83934" y="1092"/>
                  </a:lnTo>
                  <a:lnTo>
                    <a:pt x="81749" y="1092"/>
                  </a:lnTo>
                  <a:lnTo>
                    <a:pt x="80645" y="2184"/>
                  </a:lnTo>
                  <a:lnTo>
                    <a:pt x="80645" y="5473"/>
                  </a:lnTo>
                  <a:lnTo>
                    <a:pt x="81749" y="6578"/>
                  </a:lnTo>
                  <a:lnTo>
                    <a:pt x="83388" y="6578"/>
                  </a:lnTo>
                  <a:lnTo>
                    <a:pt x="83934" y="6578"/>
                  </a:lnTo>
                  <a:lnTo>
                    <a:pt x="85585" y="5473"/>
                  </a:lnTo>
                  <a:lnTo>
                    <a:pt x="85585" y="2184"/>
                  </a:lnTo>
                  <a:close/>
                </a:path>
                <a:path w="329564" h="29209">
                  <a:moveTo>
                    <a:pt x="120154" y="5461"/>
                  </a:moveTo>
                  <a:lnTo>
                    <a:pt x="119062" y="3822"/>
                  </a:lnTo>
                  <a:lnTo>
                    <a:pt x="116306" y="3822"/>
                  </a:lnTo>
                  <a:lnTo>
                    <a:pt x="115214" y="5461"/>
                  </a:lnTo>
                  <a:lnTo>
                    <a:pt x="115214" y="8216"/>
                  </a:lnTo>
                  <a:lnTo>
                    <a:pt x="116306" y="9855"/>
                  </a:lnTo>
                  <a:lnTo>
                    <a:pt x="117957" y="9855"/>
                  </a:lnTo>
                  <a:lnTo>
                    <a:pt x="119062" y="9855"/>
                  </a:lnTo>
                  <a:lnTo>
                    <a:pt x="120154" y="8216"/>
                  </a:lnTo>
                  <a:lnTo>
                    <a:pt x="120154" y="5461"/>
                  </a:lnTo>
                  <a:close/>
                </a:path>
                <a:path w="329564" h="29209">
                  <a:moveTo>
                    <a:pt x="162394" y="9309"/>
                  </a:moveTo>
                  <a:lnTo>
                    <a:pt x="161290" y="7670"/>
                  </a:lnTo>
                  <a:lnTo>
                    <a:pt x="158559" y="7670"/>
                  </a:lnTo>
                  <a:lnTo>
                    <a:pt x="158000" y="8763"/>
                  </a:lnTo>
                  <a:lnTo>
                    <a:pt x="158000" y="12065"/>
                  </a:lnTo>
                  <a:lnTo>
                    <a:pt x="158559" y="13703"/>
                  </a:lnTo>
                  <a:lnTo>
                    <a:pt x="159651" y="13703"/>
                  </a:lnTo>
                  <a:lnTo>
                    <a:pt x="161290" y="13703"/>
                  </a:lnTo>
                  <a:lnTo>
                    <a:pt x="162394" y="12065"/>
                  </a:lnTo>
                  <a:lnTo>
                    <a:pt x="162394" y="9309"/>
                  </a:lnTo>
                  <a:close/>
                </a:path>
                <a:path w="329564" h="29209">
                  <a:moveTo>
                    <a:pt x="260057" y="18084"/>
                  </a:moveTo>
                  <a:lnTo>
                    <a:pt x="258965" y="16992"/>
                  </a:lnTo>
                  <a:lnTo>
                    <a:pt x="256768" y="16992"/>
                  </a:lnTo>
                  <a:lnTo>
                    <a:pt x="255663" y="18084"/>
                  </a:lnTo>
                  <a:lnTo>
                    <a:pt x="255663" y="21920"/>
                  </a:lnTo>
                  <a:lnTo>
                    <a:pt x="256768" y="22479"/>
                  </a:lnTo>
                  <a:lnTo>
                    <a:pt x="258406" y="22479"/>
                  </a:lnTo>
                  <a:lnTo>
                    <a:pt x="258965" y="22479"/>
                  </a:lnTo>
                  <a:lnTo>
                    <a:pt x="260057" y="21920"/>
                  </a:lnTo>
                  <a:lnTo>
                    <a:pt x="260057" y="18084"/>
                  </a:lnTo>
                  <a:close/>
                </a:path>
                <a:path w="329564" h="29209">
                  <a:moveTo>
                    <a:pt x="300101" y="21920"/>
                  </a:moveTo>
                  <a:lnTo>
                    <a:pt x="298996" y="20828"/>
                  </a:lnTo>
                  <a:lnTo>
                    <a:pt x="296265" y="20828"/>
                  </a:lnTo>
                  <a:lnTo>
                    <a:pt x="295160" y="21920"/>
                  </a:lnTo>
                  <a:lnTo>
                    <a:pt x="295160" y="25222"/>
                  </a:lnTo>
                  <a:lnTo>
                    <a:pt x="296265" y="26873"/>
                  </a:lnTo>
                  <a:lnTo>
                    <a:pt x="297903" y="26873"/>
                  </a:lnTo>
                  <a:lnTo>
                    <a:pt x="298996" y="26873"/>
                  </a:lnTo>
                  <a:lnTo>
                    <a:pt x="300101" y="25222"/>
                  </a:lnTo>
                  <a:lnTo>
                    <a:pt x="300101" y="21920"/>
                  </a:lnTo>
                  <a:close/>
                </a:path>
                <a:path w="329564" h="29209">
                  <a:moveTo>
                    <a:pt x="329171" y="25222"/>
                  </a:moveTo>
                  <a:lnTo>
                    <a:pt x="328625" y="23583"/>
                  </a:lnTo>
                  <a:lnTo>
                    <a:pt x="325894" y="23583"/>
                  </a:lnTo>
                  <a:lnTo>
                    <a:pt x="324243" y="24676"/>
                  </a:lnTo>
                  <a:lnTo>
                    <a:pt x="324243" y="27978"/>
                  </a:lnTo>
                  <a:lnTo>
                    <a:pt x="325894" y="29070"/>
                  </a:lnTo>
                  <a:lnTo>
                    <a:pt x="326986" y="29070"/>
                  </a:lnTo>
                  <a:lnTo>
                    <a:pt x="328625" y="29070"/>
                  </a:lnTo>
                  <a:lnTo>
                    <a:pt x="329171" y="27978"/>
                  </a:lnTo>
                  <a:lnTo>
                    <a:pt x="329171" y="252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179483" y="7919613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80" h="6984">
                  <a:moveTo>
                    <a:pt x="3835" y="0"/>
                  </a:moveTo>
                  <a:lnTo>
                    <a:pt x="1104" y="0"/>
                  </a:lnTo>
                  <a:lnTo>
                    <a:pt x="0" y="1638"/>
                  </a:lnTo>
                  <a:lnTo>
                    <a:pt x="0" y="4940"/>
                  </a:lnTo>
                  <a:lnTo>
                    <a:pt x="1104" y="6578"/>
                  </a:lnTo>
                  <a:lnTo>
                    <a:pt x="2743" y="6578"/>
                  </a:lnTo>
                  <a:lnTo>
                    <a:pt x="3835" y="6578"/>
                  </a:lnTo>
                  <a:lnTo>
                    <a:pt x="4940" y="4940"/>
                  </a:lnTo>
                  <a:lnTo>
                    <a:pt x="4940" y="1638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126262" y="7864203"/>
              <a:ext cx="51435" cy="730250"/>
            </a:xfrm>
            <a:custGeom>
              <a:avLst/>
              <a:gdLst/>
              <a:ahLst/>
              <a:cxnLst/>
              <a:rect l="l" t="t" r="r" b="b"/>
              <a:pathLst>
                <a:path w="51435" h="730250">
                  <a:moveTo>
                    <a:pt x="51028" y="729691"/>
                  </a:moveTo>
                  <a:lnTo>
                    <a:pt x="51028" y="0"/>
                  </a:lnTo>
                  <a:lnTo>
                    <a:pt x="0" y="14808"/>
                  </a:lnTo>
                  <a:lnTo>
                    <a:pt x="0" y="717168"/>
                  </a:lnTo>
                  <a:lnTo>
                    <a:pt x="51028" y="7296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128454" y="8073783"/>
              <a:ext cx="335280" cy="516255"/>
            </a:xfrm>
            <a:custGeom>
              <a:avLst/>
              <a:gdLst/>
              <a:ahLst/>
              <a:cxnLst/>
              <a:rect l="l" t="t" r="r" b="b"/>
              <a:pathLst>
                <a:path w="335279" h="516254">
                  <a:moveTo>
                    <a:pt x="3327" y="501205"/>
                  </a:moveTo>
                  <a:lnTo>
                    <a:pt x="2768" y="500189"/>
                  </a:lnTo>
                  <a:lnTo>
                    <a:pt x="1663" y="500354"/>
                  </a:lnTo>
                  <a:lnTo>
                    <a:pt x="558" y="500507"/>
                  </a:lnTo>
                  <a:lnTo>
                    <a:pt x="0" y="502234"/>
                  </a:lnTo>
                  <a:lnTo>
                    <a:pt x="0" y="504977"/>
                  </a:lnTo>
                  <a:lnTo>
                    <a:pt x="558" y="505993"/>
                  </a:lnTo>
                  <a:lnTo>
                    <a:pt x="1663" y="505828"/>
                  </a:lnTo>
                  <a:lnTo>
                    <a:pt x="2768" y="505675"/>
                  </a:lnTo>
                  <a:lnTo>
                    <a:pt x="3327" y="503948"/>
                  </a:lnTo>
                  <a:lnTo>
                    <a:pt x="3327" y="501205"/>
                  </a:lnTo>
                  <a:close/>
                </a:path>
                <a:path w="335279" h="516254">
                  <a:moveTo>
                    <a:pt x="12763" y="503682"/>
                  </a:moveTo>
                  <a:lnTo>
                    <a:pt x="11658" y="502754"/>
                  </a:lnTo>
                  <a:lnTo>
                    <a:pt x="11099" y="502818"/>
                  </a:lnTo>
                  <a:lnTo>
                    <a:pt x="9994" y="502970"/>
                  </a:lnTo>
                  <a:lnTo>
                    <a:pt x="9994" y="508469"/>
                  </a:lnTo>
                  <a:lnTo>
                    <a:pt x="11099" y="508292"/>
                  </a:lnTo>
                  <a:lnTo>
                    <a:pt x="11658" y="507695"/>
                  </a:lnTo>
                  <a:lnTo>
                    <a:pt x="12763" y="506425"/>
                  </a:lnTo>
                  <a:lnTo>
                    <a:pt x="12763" y="503682"/>
                  </a:lnTo>
                  <a:close/>
                </a:path>
                <a:path w="335279" h="516254">
                  <a:moveTo>
                    <a:pt x="22745" y="505536"/>
                  </a:moveTo>
                  <a:lnTo>
                    <a:pt x="21628" y="504583"/>
                  </a:lnTo>
                  <a:lnTo>
                    <a:pt x="19977" y="504825"/>
                  </a:lnTo>
                  <a:lnTo>
                    <a:pt x="19977" y="510311"/>
                  </a:lnTo>
                  <a:lnTo>
                    <a:pt x="21082" y="510146"/>
                  </a:lnTo>
                  <a:lnTo>
                    <a:pt x="21628" y="510070"/>
                  </a:lnTo>
                  <a:lnTo>
                    <a:pt x="22745" y="508812"/>
                  </a:lnTo>
                  <a:lnTo>
                    <a:pt x="22745" y="505536"/>
                  </a:lnTo>
                  <a:close/>
                </a:path>
                <a:path w="335279" h="516254">
                  <a:moveTo>
                    <a:pt x="32727" y="507923"/>
                  </a:moveTo>
                  <a:lnTo>
                    <a:pt x="32169" y="507453"/>
                  </a:lnTo>
                  <a:lnTo>
                    <a:pt x="29959" y="507758"/>
                  </a:lnTo>
                  <a:lnTo>
                    <a:pt x="29959" y="513257"/>
                  </a:lnTo>
                  <a:lnTo>
                    <a:pt x="31064" y="513092"/>
                  </a:lnTo>
                  <a:lnTo>
                    <a:pt x="32169" y="512953"/>
                  </a:lnTo>
                  <a:lnTo>
                    <a:pt x="32727" y="511213"/>
                  </a:lnTo>
                  <a:lnTo>
                    <a:pt x="32727" y="507923"/>
                  </a:lnTo>
                  <a:close/>
                </a:path>
                <a:path w="335279" h="516254">
                  <a:moveTo>
                    <a:pt x="42722" y="510857"/>
                  </a:moveTo>
                  <a:lnTo>
                    <a:pt x="41617" y="509917"/>
                  </a:lnTo>
                  <a:lnTo>
                    <a:pt x="39954" y="510159"/>
                  </a:lnTo>
                  <a:lnTo>
                    <a:pt x="39954" y="515658"/>
                  </a:lnTo>
                  <a:lnTo>
                    <a:pt x="41059" y="514934"/>
                  </a:lnTo>
                  <a:lnTo>
                    <a:pt x="41617" y="514858"/>
                  </a:lnTo>
                  <a:lnTo>
                    <a:pt x="42722" y="513600"/>
                  </a:lnTo>
                  <a:lnTo>
                    <a:pt x="42722" y="510857"/>
                  </a:lnTo>
                  <a:close/>
                </a:path>
                <a:path w="335279" h="516254">
                  <a:moveTo>
                    <a:pt x="55422" y="459765"/>
                  </a:moveTo>
                  <a:lnTo>
                    <a:pt x="54864" y="458114"/>
                  </a:lnTo>
                  <a:lnTo>
                    <a:pt x="53771" y="458660"/>
                  </a:lnTo>
                  <a:lnTo>
                    <a:pt x="52133" y="458660"/>
                  </a:lnTo>
                  <a:lnTo>
                    <a:pt x="51028" y="459765"/>
                  </a:lnTo>
                  <a:lnTo>
                    <a:pt x="51028" y="462508"/>
                  </a:lnTo>
                  <a:lnTo>
                    <a:pt x="52133" y="464159"/>
                  </a:lnTo>
                  <a:lnTo>
                    <a:pt x="53771" y="463600"/>
                  </a:lnTo>
                  <a:lnTo>
                    <a:pt x="54864" y="463600"/>
                  </a:lnTo>
                  <a:lnTo>
                    <a:pt x="55422" y="462508"/>
                  </a:lnTo>
                  <a:lnTo>
                    <a:pt x="55422" y="459765"/>
                  </a:lnTo>
                  <a:close/>
                </a:path>
                <a:path w="335279" h="516254">
                  <a:moveTo>
                    <a:pt x="55422" y="307238"/>
                  </a:moveTo>
                  <a:lnTo>
                    <a:pt x="54317" y="306692"/>
                  </a:lnTo>
                  <a:lnTo>
                    <a:pt x="51574" y="306692"/>
                  </a:lnTo>
                  <a:lnTo>
                    <a:pt x="50482" y="307784"/>
                  </a:lnTo>
                  <a:lnTo>
                    <a:pt x="50482" y="311086"/>
                  </a:lnTo>
                  <a:lnTo>
                    <a:pt x="51574" y="311619"/>
                  </a:lnTo>
                  <a:lnTo>
                    <a:pt x="53225" y="311619"/>
                  </a:lnTo>
                  <a:lnTo>
                    <a:pt x="54317" y="311619"/>
                  </a:lnTo>
                  <a:lnTo>
                    <a:pt x="55422" y="310527"/>
                  </a:lnTo>
                  <a:lnTo>
                    <a:pt x="55422" y="307238"/>
                  </a:lnTo>
                  <a:close/>
                </a:path>
                <a:path w="335279" h="516254">
                  <a:moveTo>
                    <a:pt x="55422" y="154165"/>
                  </a:moveTo>
                  <a:lnTo>
                    <a:pt x="54317" y="153060"/>
                  </a:lnTo>
                  <a:lnTo>
                    <a:pt x="51574" y="153060"/>
                  </a:lnTo>
                  <a:lnTo>
                    <a:pt x="50482" y="154711"/>
                  </a:lnTo>
                  <a:lnTo>
                    <a:pt x="50482" y="157454"/>
                  </a:lnTo>
                  <a:lnTo>
                    <a:pt x="51574" y="158546"/>
                  </a:lnTo>
                  <a:lnTo>
                    <a:pt x="53225" y="158546"/>
                  </a:lnTo>
                  <a:lnTo>
                    <a:pt x="54317" y="158546"/>
                  </a:lnTo>
                  <a:lnTo>
                    <a:pt x="55422" y="156908"/>
                  </a:lnTo>
                  <a:lnTo>
                    <a:pt x="55422" y="154165"/>
                  </a:lnTo>
                  <a:close/>
                </a:path>
                <a:path w="335279" h="516254">
                  <a:moveTo>
                    <a:pt x="55422" y="1104"/>
                  </a:moveTo>
                  <a:lnTo>
                    <a:pt x="54317" y="0"/>
                  </a:lnTo>
                  <a:lnTo>
                    <a:pt x="53225" y="558"/>
                  </a:lnTo>
                  <a:lnTo>
                    <a:pt x="51574" y="558"/>
                  </a:lnTo>
                  <a:lnTo>
                    <a:pt x="50482" y="1104"/>
                  </a:lnTo>
                  <a:lnTo>
                    <a:pt x="50482" y="4394"/>
                  </a:lnTo>
                  <a:lnTo>
                    <a:pt x="51574" y="5486"/>
                  </a:lnTo>
                  <a:lnTo>
                    <a:pt x="53225" y="5486"/>
                  </a:lnTo>
                  <a:lnTo>
                    <a:pt x="54317" y="5486"/>
                  </a:lnTo>
                  <a:lnTo>
                    <a:pt x="55422" y="4394"/>
                  </a:lnTo>
                  <a:lnTo>
                    <a:pt x="55422" y="1104"/>
                  </a:lnTo>
                  <a:close/>
                </a:path>
                <a:path w="335279" h="516254">
                  <a:moveTo>
                    <a:pt x="82842" y="507492"/>
                  </a:moveTo>
                  <a:lnTo>
                    <a:pt x="81737" y="506945"/>
                  </a:lnTo>
                  <a:lnTo>
                    <a:pt x="79552" y="506945"/>
                  </a:lnTo>
                  <a:lnTo>
                    <a:pt x="77901" y="508038"/>
                  </a:lnTo>
                  <a:lnTo>
                    <a:pt x="77901" y="511340"/>
                  </a:lnTo>
                  <a:lnTo>
                    <a:pt x="79552" y="511898"/>
                  </a:lnTo>
                  <a:lnTo>
                    <a:pt x="80098" y="511898"/>
                  </a:lnTo>
                  <a:lnTo>
                    <a:pt x="81737" y="511898"/>
                  </a:lnTo>
                  <a:lnTo>
                    <a:pt x="82842" y="510794"/>
                  </a:lnTo>
                  <a:lnTo>
                    <a:pt x="82842" y="507492"/>
                  </a:lnTo>
                  <a:close/>
                </a:path>
                <a:path w="335279" h="516254">
                  <a:moveTo>
                    <a:pt x="116865" y="500913"/>
                  </a:moveTo>
                  <a:lnTo>
                    <a:pt x="115760" y="499808"/>
                  </a:lnTo>
                  <a:lnTo>
                    <a:pt x="114668" y="499808"/>
                  </a:lnTo>
                  <a:lnTo>
                    <a:pt x="113576" y="500354"/>
                  </a:lnTo>
                  <a:lnTo>
                    <a:pt x="112471" y="501446"/>
                  </a:lnTo>
                  <a:lnTo>
                    <a:pt x="112471" y="504202"/>
                  </a:lnTo>
                  <a:lnTo>
                    <a:pt x="113576" y="505294"/>
                  </a:lnTo>
                  <a:lnTo>
                    <a:pt x="114668" y="505294"/>
                  </a:lnTo>
                  <a:lnTo>
                    <a:pt x="115760" y="505294"/>
                  </a:lnTo>
                  <a:lnTo>
                    <a:pt x="116865" y="503643"/>
                  </a:lnTo>
                  <a:lnTo>
                    <a:pt x="116865" y="500913"/>
                  </a:lnTo>
                  <a:close/>
                </a:path>
                <a:path w="335279" h="516254">
                  <a:moveTo>
                    <a:pt x="158559" y="492137"/>
                  </a:moveTo>
                  <a:lnTo>
                    <a:pt x="157454" y="491032"/>
                  </a:lnTo>
                  <a:lnTo>
                    <a:pt x="156362" y="491578"/>
                  </a:lnTo>
                  <a:lnTo>
                    <a:pt x="155257" y="491578"/>
                  </a:lnTo>
                  <a:lnTo>
                    <a:pt x="154178" y="492137"/>
                  </a:lnTo>
                  <a:lnTo>
                    <a:pt x="154178" y="495427"/>
                  </a:lnTo>
                  <a:lnTo>
                    <a:pt x="155257" y="496531"/>
                  </a:lnTo>
                  <a:lnTo>
                    <a:pt x="156362" y="496531"/>
                  </a:lnTo>
                  <a:lnTo>
                    <a:pt x="157454" y="496531"/>
                  </a:lnTo>
                  <a:lnTo>
                    <a:pt x="158559" y="494880"/>
                  </a:lnTo>
                  <a:lnTo>
                    <a:pt x="158559" y="492137"/>
                  </a:lnTo>
                  <a:close/>
                </a:path>
                <a:path w="335279" h="516254">
                  <a:moveTo>
                    <a:pt x="261708" y="471830"/>
                  </a:moveTo>
                  <a:lnTo>
                    <a:pt x="260616" y="470179"/>
                  </a:lnTo>
                  <a:lnTo>
                    <a:pt x="260057" y="470738"/>
                  </a:lnTo>
                  <a:lnTo>
                    <a:pt x="258419" y="470738"/>
                  </a:lnTo>
                  <a:lnTo>
                    <a:pt x="257314" y="471830"/>
                  </a:lnTo>
                  <a:lnTo>
                    <a:pt x="257314" y="474573"/>
                  </a:lnTo>
                  <a:lnTo>
                    <a:pt x="258419" y="475665"/>
                  </a:lnTo>
                  <a:lnTo>
                    <a:pt x="260057" y="475665"/>
                  </a:lnTo>
                  <a:lnTo>
                    <a:pt x="260616" y="475665"/>
                  </a:lnTo>
                  <a:lnTo>
                    <a:pt x="261708" y="474027"/>
                  </a:lnTo>
                  <a:lnTo>
                    <a:pt x="261708" y="471830"/>
                  </a:lnTo>
                  <a:close/>
                </a:path>
                <a:path w="335279" h="516254">
                  <a:moveTo>
                    <a:pt x="300659" y="462508"/>
                  </a:moveTo>
                  <a:lnTo>
                    <a:pt x="299567" y="461416"/>
                  </a:lnTo>
                  <a:lnTo>
                    <a:pt x="298462" y="461962"/>
                  </a:lnTo>
                  <a:lnTo>
                    <a:pt x="296824" y="461962"/>
                  </a:lnTo>
                  <a:lnTo>
                    <a:pt x="295719" y="462508"/>
                  </a:lnTo>
                  <a:lnTo>
                    <a:pt x="295719" y="465797"/>
                  </a:lnTo>
                  <a:lnTo>
                    <a:pt x="296824" y="466902"/>
                  </a:lnTo>
                  <a:lnTo>
                    <a:pt x="298462" y="466902"/>
                  </a:lnTo>
                  <a:lnTo>
                    <a:pt x="299567" y="466902"/>
                  </a:lnTo>
                  <a:lnTo>
                    <a:pt x="300659" y="465251"/>
                  </a:lnTo>
                  <a:lnTo>
                    <a:pt x="300659" y="462508"/>
                  </a:lnTo>
                  <a:close/>
                </a:path>
                <a:path w="335279" h="516254">
                  <a:moveTo>
                    <a:pt x="335216" y="455917"/>
                  </a:moveTo>
                  <a:lnTo>
                    <a:pt x="334111" y="454812"/>
                  </a:lnTo>
                  <a:lnTo>
                    <a:pt x="330822" y="454812"/>
                  </a:lnTo>
                  <a:lnTo>
                    <a:pt x="330276" y="456463"/>
                  </a:lnTo>
                  <a:lnTo>
                    <a:pt x="330276" y="459219"/>
                  </a:lnTo>
                  <a:lnTo>
                    <a:pt x="330822" y="460311"/>
                  </a:lnTo>
                  <a:lnTo>
                    <a:pt x="332473" y="459765"/>
                  </a:lnTo>
                  <a:lnTo>
                    <a:pt x="334111" y="459765"/>
                  </a:lnTo>
                  <a:lnTo>
                    <a:pt x="335216" y="458660"/>
                  </a:lnTo>
                  <a:lnTo>
                    <a:pt x="335216" y="4559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265623" y="7933880"/>
              <a:ext cx="142240" cy="132080"/>
            </a:xfrm>
            <a:custGeom>
              <a:avLst/>
              <a:gdLst/>
              <a:ahLst/>
              <a:cxnLst/>
              <a:rect l="l" t="t" r="r" b="b"/>
              <a:pathLst>
                <a:path w="142239" h="132079">
                  <a:moveTo>
                    <a:pt x="138252" y="0"/>
                  </a:moveTo>
                  <a:lnTo>
                    <a:pt x="138252" y="131673"/>
                  </a:lnTo>
                </a:path>
                <a:path w="142239" h="132079">
                  <a:moveTo>
                    <a:pt x="142100" y="131673"/>
                  </a:moveTo>
                  <a:lnTo>
                    <a:pt x="0" y="1311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320482" y="7999713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40">
                  <a:moveTo>
                    <a:pt x="0" y="0"/>
                  </a:moveTo>
                  <a:lnTo>
                    <a:pt x="0" y="14262"/>
                  </a:lnTo>
                  <a:lnTo>
                    <a:pt x="29629" y="14808"/>
                  </a:lnTo>
                  <a:lnTo>
                    <a:pt x="29629" y="5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320482" y="7999713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40">
                  <a:moveTo>
                    <a:pt x="0" y="14262"/>
                  </a:moveTo>
                  <a:lnTo>
                    <a:pt x="29629" y="14808"/>
                  </a:lnTo>
                  <a:lnTo>
                    <a:pt x="29629" y="558"/>
                  </a:lnTo>
                  <a:lnTo>
                    <a:pt x="0" y="0"/>
                  </a:lnTo>
                  <a:lnTo>
                    <a:pt x="0" y="14262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320482" y="8041410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40">
                  <a:moveTo>
                    <a:pt x="0" y="0"/>
                  </a:moveTo>
                  <a:lnTo>
                    <a:pt x="0" y="14262"/>
                  </a:lnTo>
                  <a:lnTo>
                    <a:pt x="29629" y="14820"/>
                  </a:lnTo>
                  <a:lnTo>
                    <a:pt x="29629" y="5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320482" y="8041410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40">
                  <a:moveTo>
                    <a:pt x="0" y="14262"/>
                  </a:moveTo>
                  <a:lnTo>
                    <a:pt x="29629" y="14820"/>
                  </a:lnTo>
                  <a:lnTo>
                    <a:pt x="29629" y="558"/>
                  </a:lnTo>
                  <a:lnTo>
                    <a:pt x="0" y="0"/>
                  </a:lnTo>
                  <a:lnTo>
                    <a:pt x="0" y="14262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333653" y="8015084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0"/>
                  </a:moveTo>
                  <a:lnTo>
                    <a:pt x="0" y="9321"/>
                  </a:lnTo>
                  <a:lnTo>
                    <a:pt x="16459" y="9321"/>
                  </a:lnTo>
                  <a:lnTo>
                    <a:pt x="16459" y="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333653" y="8015084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9321"/>
                  </a:moveTo>
                  <a:lnTo>
                    <a:pt x="16459" y="9321"/>
                  </a:lnTo>
                  <a:lnTo>
                    <a:pt x="16459" y="546"/>
                  </a:lnTo>
                  <a:lnTo>
                    <a:pt x="0" y="0"/>
                  </a:lnTo>
                  <a:lnTo>
                    <a:pt x="0" y="9321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330915" y="8041963"/>
              <a:ext cx="19050" cy="4445"/>
            </a:xfrm>
            <a:custGeom>
              <a:avLst/>
              <a:gdLst/>
              <a:ahLst/>
              <a:cxnLst/>
              <a:rect l="l" t="t" r="r" b="b"/>
              <a:pathLst>
                <a:path w="19050" h="4445">
                  <a:moveTo>
                    <a:pt x="0" y="0"/>
                  </a:moveTo>
                  <a:lnTo>
                    <a:pt x="0" y="3289"/>
                  </a:lnTo>
                  <a:lnTo>
                    <a:pt x="18643" y="3835"/>
                  </a:lnTo>
                  <a:lnTo>
                    <a:pt x="18643" y="5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330912" y="8041967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7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323229" y="8044162"/>
              <a:ext cx="3810" cy="10160"/>
            </a:xfrm>
            <a:custGeom>
              <a:avLst/>
              <a:gdLst/>
              <a:ahLst/>
              <a:cxnLst/>
              <a:rect l="l" t="t" r="r" b="b"/>
              <a:pathLst>
                <a:path w="3810" h="10159">
                  <a:moveTo>
                    <a:pt x="2743" y="0"/>
                  </a:moveTo>
                  <a:lnTo>
                    <a:pt x="546" y="0"/>
                  </a:lnTo>
                  <a:lnTo>
                    <a:pt x="0" y="4940"/>
                  </a:lnTo>
                  <a:lnTo>
                    <a:pt x="1092" y="4940"/>
                  </a:lnTo>
                  <a:lnTo>
                    <a:pt x="1092" y="7670"/>
                  </a:lnTo>
                  <a:lnTo>
                    <a:pt x="546" y="7124"/>
                  </a:lnTo>
                  <a:lnTo>
                    <a:pt x="546" y="9867"/>
                  </a:lnTo>
                  <a:lnTo>
                    <a:pt x="3289" y="7124"/>
                  </a:lnTo>
                  <a:lnTo>
                    <a:pt x="2197" y="7670"/>
                  </a:lnTo>
                  <a:lnTo>
                    <a:pt x="3289" y="3835"/>
                  </a:lnTo>
                  <a:lnTo>
                    <a:pt x="546" y="3835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264527" y="8154431"/>
              <a:ext cx="144145" cy="100965"/>
            </a:xfrm>
            <a:custGeom>
              <a:avLst/>
              <a:gdLst/>
              <a:ahLst/>
              <a:cxnLst/>
              <a:rect l="l" t="t" r="r" b="b"/>
              <a:pathLst>
                <a:path w="144145" h="100965">
                  <a:moveTo>
                    <a:pt x="143738" y="0"/>
                  </a:moveTo>
                  <a:lnTo>
                    <a:pt x="0" y="5486"/>
                  </a:lnTo>
                </a:path>
                <a:path w="144145" h="100965">
                  <a:moveTo>
                    <a:pt x="142646" y="45529"/>
                  </a:moveTo>
                  <a:lnTo>
                    <a:pt x="1092" y="53771"/>
                  </a:lnTo>
                </a:path>
                <a:path w="144145" h="100965">
                  <a:moveTo>
                    <a:pt x="142646" y="90525"/>
                  </a:moveTo>
                  <a:lnTo>
                    <a:pt x="1092" y="1004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263333" y="8287666"/>
              <a:ext cx="147320" cy="16510"/>
            </a:xfrm>
            <a:custGeom>
              <a:avLst/>
              <a:gdLst/>
              <a:ahLst/>
              <a:cxnLst/>
              <a:rect l="l" t="t" r="r" b="b"/>
              <a:pathLst>
                <a:path w="147320" h="16509">
                  <a:moveTo>
                    <a:pt x="0" y="16078"/>
                  </a:moveTo>
                  <a:lnTo>
                    <a:pt x="147218" y="16078"/>
                  </a:lnTo>
                  <a:lnTo>
                    <a:pt x="147218" y="0"/>
                  </a:lnTo>
                  <a:lnTo>
                    <a:pt x="0" y="0"/>
                  </a:lnTo>
                  <a:lnTo>
                    <a:pt x="0" y="160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265619" y="8333297"/>
              <a:ext cx="142875" cy="163830"/>
            </a:xfrm>
            <a:custGeom>
              <a:avLst/>
              <a:gdLst/>
              <a:ahLst/>
              <a:cxnLst/>
              <a:rect l="l" t="t" r="r" b="b"/>
              <a:pathLst>
                <a:path w="142875" h="163829">
                  <a:moveTo>
                    <a:pt x="142646" y="0"/>
                  </a:moveTo>
                  <a:lnTo>
                    <a:pt x="0" y="15887"/>
                  </a:lnTo>
                </a:path>
                <a:path w="142875" h="163829">
                  <a:moveTo>
                    <a:pt x="142646" y="44424"/>
                  </a:moveTo>
                  <a:lnTo>
                    <a:pt x="0" y="62534"/>
                  </a:lnTo>
                </a:path>
                <a:path w="142875" h="163829">
                  <a:moveTo>
                    <a:pt x="138252" y="46621"/>
                  </a:moveTo>
                  <a:lnTo>
                    <a:pt x="138252" y="1634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305124" y="8101219"/>
              <a:ext cx="63500" cy="36830"/>
            </a:xfrm>
            <a:custGeom>
              <a:avLst/>
              <a:gdLst/>
              <a:ahLst/>
              <a:cxnLst/>
              <a:rect l="l" t="t" r="r" b="b"/>
              <a:pathLst>
                <a:path w="63500" h="36829">
                  <a:moveTo>
                    <a:pt x="14808" y="0"/>
                  </a:moveTo>
                  <a:lnTo>
                    <a:pt x="4381" y="0"/>
                  </a:lnTo>
                  <a:lnTo>
                    <a:pt x="0" y="4927"/>
                  </a:lnTo>
                  <a:lnTo>
                    <a:pt x="0" y="17551"/>
                  </a:lnTo>
                  <a:lnTo>
                    <a:pt x="4381" y="22491"/>
                  </a:lnTo>
                  <a:lnTo>
                    <a:pt x="9867" y="21932"/>
                  </a:lnTo>
                  <a:lnTo>
                    <a:pt x="13716" y="21932"/>
                  </a:lnTo>
                  <a:lnTo>
                    <a:pt x="16459" y="19735"/>
                  </a:lnTo>
                  <a:lnTo>
                    <a:pt x="18656" y="17551"/>
                  </a:lnTo>
                  <a:lnTo>
                    <a:pt x="54864" y="36753"/>
                  </a:lnTo>
                  <a:lnTo>
                    <a:pt x="59804" y="35661"/>
                  </a:lnTo>
                  <a:lnTo>
                    <a:pt x="63093" y="30721"/>
                  </a:lnTo>
                  <a:lnTo>
                    <a:pt x="19748" y="8229"/>
                  </a:lnTo>
                  <a:lnTo>
                    <a:pt x="18656" y="3289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314993" y="8106147"/>
              <a:ext cx="52069" cy="29845"/>
            </a:xfrm>
            <a:custGeom>
              <a:avLst/>
              <a:gdLst/>
              <a:ahLst/>
              <a:cxnLst/>
              <a:rect l="l" t="t" r="r" b="b"/>
              <a:pathLst>
                <a:path w="52070" h="29845">
                  <a:moveTo>
                    <a:pt x="2197" y="0"/>
                  </a:moveTo>
                  <a:lnTo>
                    <a:pt x="0" y="3301"/>
                  </a:lnTo>
                  <a:lnTo>
                    <a:pt x="49936" y="29629"/>
                  </a:lnTo>
                  <a:lnTo>
                    <a:pt x="51574" y="2633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302386" y="8130837"/>
              <a:ext cx="23495" cy="21590"/>
            </a:xfrm>
            <a:custGeom>
              <a:avLst/>
              <a:gdLst/>
              <a:ahLst/>
              <a:cxnLst/>
              <a:rect l="l" t="t" r="r" b="b"/>
              <a:pathLst>
                <a:path w="23495" h="21590">
                  <a:moveTo>
                    <a:pt x="23037" y="6591"/>
                  </a:moveTo>
                  <a:lnTo>
                    <a:pt x="0" y="7683"/>
                  </a:lnTo>
                  <a:lnTo>
                    <a:pt x="0" y="546"/>
                  </a:lnTo>
                  <a:lnTo>
                    <a:pt x="23037" y="0"/>
                  </a:lnTo>
                  <a:lnTo>
                    <a:pt x="23037" y="6591"/>
                  </a:lnTo>
                  <a:close/>
                </a:path>
                <a:path w="23495" h="21590">
                  <a:moveTo>
                    <a:pt x="10960" y="21399"/>
                  </a:moveTo>
                  <a:lnTo>
                    <a:pt x="12611" y="21399"/>
                  </a:lnTo>
                  <a:lnTo>
                    <a:pt x="13703" y="19748"/>
                  </a:lnTo>
                  <a:lnTo>
                    <a:pt x="13703" y="18110"/>
                  </a:lnTo>
                  <a:lnTo>
                    <a:pt x="13703" y="16459"/>
                  </a:lnTo>
                  <a:lnTo>
                    <a:pt x="12611" y="14820"/>
                  </a:lnTo>
                  <a:lnTo>
                    <a:pt x="10960" y="14820"/>
                  </a:lnTo>
                  <a:lnTo>
                    <a:pt x="10414" y="14820"/>
                  </a:lnTo>
                  <a:lnTo>
                    <a:pt x="8763" y="16459"/>
                  </a:lnTo>
                  <a:lnTo>
                    <a:pt x="8763" y="18656"/>
                  </a:lnTo>
                  <a:lnTo>
                    <a:pt x="8763" y="19748"/>
                  </a:lnTo>
                  <a:lnTo>
                    <a:pt x="10414" y="21399"/>
                  </a:lnTo>
                  <a:lnTo>
                    <a:pt x="10960" y="213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375342" y="8083651"/>
              <a:ext cx="20320" cy="46355"/>
            </a:xfrm>
            <a:custGeom>
              <a:avLst/>
              <a:gdLst/>
              <a:ahLst/>
              <a:cxnLst/>
              <a:rect l="l" t="t" r="r" b="b"/>
              <a:pathLst>
                <a:path w="20320" h="46354">
                  <a:moveTo>
                    <a:pt x="17005" y="0"/>
                  </a:moveTo>
                  <a:lnTo>
                    <a:pt x="3276" y="558"/>
                  </a:lnTo>
                  <a:lnTo>
                    <a:pt x="3276" y="7150"/>
                  </a:lnTo>
                  <a:lnTo>
                    <a:pt x="17005" y="6591"/>
                  </a:lnTo>
                  <a:lnTo>
                    <a:pt x="17005" y="0"/>
                  </a:lnTo>
                  <a:close/>
                </a:path>
                <a:path w="20320" h="46354">
                  <a:moveTo>
                    <a:pt x="20307" y="9880"/>
                  </a:moveTo>
                  <a:lnTo>
                    <a:pt x="19215" y="8788"/>
                  </a:lnTo>
                  <a:lnTo>
                    <a:pt x="546" y="9321"/>
                  </a:lnTo>
                  <a:lnTo>
                    <a:pt x="0" y="10426"/>
                  </a:lnTo>
                  <a:lnTo>
                    <a:pt x="0" y="44996"/>
                  </a:lnTo>
                  <a:lnTo>
                    <a:pt x="546" y="46101"/>
                  </a:lnTo>
                  <a:lnTo>
                    <a:pt x="18656" y="45542"/>
                  </a:lnTo>
                  <a:lnTo>
                    <a:pt x="19215" y="45542"/>
                  </a:lnTo>
                  <a:lnTo>
                    <a:pt x="20307" y="44450"/>
                  </a:lnTo>
                  <a:lnTo>
                    <a:pt x="20307" y="98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376997" y="8109452"/>
              <a:ext cx="17145" cy="11430"/>
            </a:xfrm>
            <a:custGeom>
              <a:avLst/>
              <a:gdLst/>
              <a:ahLst/>
              <a:cxnLst/>
              <a:rect l="l" t="t" r="r" b="b"/>
              <a:pathLst>
                <a:path w="17145" h="11429">
                  <a:moveTo>
                    <a:pt x="17005" y="0"/>
                  </a:moveTo>
                  <a:lnTo>
                    <a:pt x="0" y="546"/>
                  </a:lnTo>
                  <a:lnTo>
                    <a:pt x="0" y="10960"/>
                  </a:lnTo>
                  <a:lnTo>
                    <a:pt x="17005" y="10413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405525" y="8065556"/>
              <a:ext cx="0" cy="89535"/>
            </a:xfrm>
            <a:custGeom>
              <a:avLst/>
              <a:gdLst/>
              <a:ahLst/>
              <a:cxnLst/>
              <a:rect l="l" t="t" r="r" b="b"/>
              <a:pathLst>
                <a:path h="89534">
                  <a:moveTo>
                    <a:pt x="0" y="0"/>
                  </a:moveTo>
                  <a:lnTo>
                    <a:pt x="0" y="894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290849" y="8172538"/>
              <a:ext cx="20955" cy="207010"/>
            </a:xfrm>
            <a:custGeom>
              <a:avLst/>
              <a:gdLst/>
              <a:ahLst/>
              <a:cxnLst/>
              <a:rect l="l" t="t" r="r" b="b"/>
              <a:pathLst>
                <a:path w="20954" h="207009">
                  <a:moveTo>
                    <a:pt x="20853" y="185991"/>
                  </a:moveTo>
                  <a:lnTo>
                    <a:pt x="19748" y="185445"/>
                  </a:lnTo>
                  <a:lnTo>
                    <a:pt x="18656" y="185445"/>
                  </a:lnTo>
                  <a:lnTo>
                    <a:pt x="2197" y="186550"/>
                  </a:lnTo>
                  <a:lnTo>
                    <a:pt x="1104" y="186550"/>
                  </a:lnTo>
                  <a:lnTo>
                    <a:pt x="0" y="187642"/>
                  </a:lnTo>
                  <a:lnTo>
                    <a:pt x="0" y="206286"/>
                  </a:lnTo>
                  <a:lnTo>
                    <a:pt x="1104" y="206832"/>
                  </a:lnTo>
                  <a:lnTo>
                    <a:pt x="2197" y="206832"/>
                  </a:lnTo>
                  <a:lnTo>
                    <a:pt x="18656" y="205752"/>
                  </a:lnTo>
                  <a:lnTo>
                    <a:pt x="19748" y="205752"/>
                  </a:lnTo>
                  <a:lnTo>
                    <a:pt x="20853" y="204647"/>
                  </a:lnTo>
                  <a:lnTo>
                    <a:pt x="20853" y="185991"/>
                  </a:lnTo>
                  <a:close/>
                </a:path>
                <a:path w="20954" h="207009">
                  <a:moveTo>
                    <a:pt x="20853" y="139903"/>
                  </a:moveTo>
                  <a:lnTo>
                    <a:pt x="19748" y="138811"/>
                  </a:lnTo>
                  <a:lnTo>
                    <a:pt x="18656" y="139357"/>
                  </a:lnTo>
                  <a:lnTo>
                    <a:pt x="2197" y="139903"/>
                  </a:lnTo>
                  <a:lnTo>
                    <a:pt x="0" y="141008"/>
                  </a:lnTo>
                  <a:lnTo>
                    <a:pt x="0" y="159105"/>
                  </a:lnTo>
                  <a:lnTo>
                    <a:pt x="1104" y="160210"/>
                  </a:lnTo>
                  <a:lnTo>
                    <a:pt x="2197" y="160210"/>
                  </a:lnTo>
                  <a:lnTo>
                    <a:pt x="18656" y="159105"/>
                  </a:lnTo>
                  <a:lnTo>
                    <a:pt x="19748" y="159105"/>
                  </a:lnTo>
                  <a:lnTo>
                    <a:pt x="20853" y="158013"/>
                  </a:lnTo>
                  <a:lnTo>
                    <a:pt x="20853" y="139903"/>
                  </a:lnTo>
                  <a:close/>
                </a:path>
                <a:path w="20954" h="207009">
                  <a:moveTo>
                    <a:pt x="20853" y="93268"/>
                  </a:moveTo>
                  <a:lnTo>
                    <a:pt x="19748" y="92722"/>
                  </a:lnTo>
                  <a:lnTo>
                    <a:pt x="18656" y="92722"/>
                  </a:lnTo>
                  <a:lnTo>
                    <a:pt x="2197" y="93827"/>
                  </a:lnTo>
                  <a:lnTo>
                    <a:pt x="1104" y="93827"/>
                  </a:lnTo>
                  <a:lnTo>
                    <a:pt x="0" y="94373"/>
                  </a:lnTo>
                  <a:lnTo>
                    <a:pt x="0" y="113030"/>
                  </a:lnTo>
                  <a:lnTo>
                    <a:pt x="1104" y="113576"/>
                  </a:lnTo>
                  <a:lnTo>
                    <a:pt x="2197" y="113576"/>
                  </a:lnTo>
                  <a:lnTo>
                    <a:pt x="18656" y="112471"/>
                  </a:lnTo>
                  <a:lnTo>
                    <a:pt x="19748" y="112471"/>
                  </a:lnTo>
                  <a:lnTo>
                    <a:pt x="20853" y="111925"/>
                  </a:lnTo>
                  <a:lnTo>
                    <a:pt x="20853" y="93268"/>
                  </a:lnTo>
                  <a:close/>
                </a:path>
                <a:path w="20954" h="207009">
                  <a:moveTo>
                    <a:pt x="20853" y="47180"/>
                  </a:moveTo>
                  <a:lnTo>
                    <a:pt x="19748" y="46634"/>
                  </a:lnTo>
                  <a:lnTo>
                    <a:pt x="18656" y="46634"/>
                  </a:lnTo>
                  <a:lnTo>
                    <a:pt x="2197" y="47180"/>
                  </a:lnTo>
                  <a:lnTo>
                    <a:pt x="1104" y="47180"/>
                  </a:lnTo>
                  <a:lnTo>
                    <a:pt x="0" y="48285"/>
                  </a:lnTo>
                  <a:lnTo>
                    <a:pt x="0" y="66382"/>
                  </a:lnTo>
                  <a:lnTo>
                    <a:pt x="1104" y="67487"/>
                  </a:lnTo>
                  <a:lnTo>
                    <a:pt x="2197" y="67487"/>
                  </a:lnTo>
                  <a:lnTo>
                    <a:pt x="18656" y="66382"/>
                  </a:lnTo>
                  <a:lnTo>
                    <a:pt x="19748" y="66382"/>
                  </a:lnTo>
                  <a:lnTo>
                    <a:pt x="20853" y="65290"/>
                  </a:lnTo>
                  <a:lnTo>
                    <a:pt x="20853" y="47180"/>
                  </a:lnTo>
                  <a:close/>
                </a:path>
                <a:path w="20954" h="207009">
                  <a:moveTo>
                    <a:pt x="20853" y="546"/>
                  </a:moveTo>
                  <a:lnTo>
                    <a:pt x="19748" y="0"/>
                  </a:lnTo>
                  <a:lnTo>
                    <a:pt x="18656" y="0"/>
                  </a:lnTo>
                  <a:lnTo>
                    <a:pt x="2197" y="546"/>
                  </a:lnTo>
                  <a:lnTo>
                    <a:pt x="1104" y="546"/>
                  </a:lnTo>
                  <a:lnTo>
                    <a:pt x="0" y="1651"/>
                  </a:lnTo>
                  <a:lnTo>
                    <a:pt x="0" y="20307"/>
                  </a:lnTo>
                  <a:lnTo>
                    <a:pt x="1104" y="20853"/>
                  </a:lnTo>
                  <a:lnTo>
                    <a:pt x="2197" y="20853"/>
                  </a:lnTo>
                  <a:lnTo>
                    <a:pt x="18656" y="20307"/>
                  </a:lnTo>
                  <a:lnTo>
                    <a:pt x="19748" y="20307"/>
                  </a:lnTo>
                  <a:lnTo>
                    <a:pt x="20853" y="19202"/>
                  </a:lnTo>
                  <a:lnTo>
                    <a:pt x="20853" y="5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297440" y="8182965"/>
              <a:ext cx="12065" cy="193675"/>
            </a:xfrm>
            <a:custGeom>
              <a:avLst/>
              <a:gdLst/>
              <a:ahLst/>
              <a:cxnLst/>
              <a:rect l="l" t="t" r="r" b="b"/>
              <a:pathLst>
                <a:path w="12064" h="193675">
                  <a:moveTo>
                    <a:pt x="12065" y="185432"/>
                  </a:moveTo>
                  <a:lnTo>
                    <a:pt x="0" y="185991"/>
                  </a:lnTo>
                  <a:lnTo>
                    <a:pt x="0" y="193675"/>
                  </a:lnTo>
                  <a:lnTo>
                    <a:pt x="12065" y="192570"/>
                  </a:lnTo>
                  <a:lnTo>
                    <a:pt x="12065" y="185432"/>
                  </a:lnTo>
                  <a:close/>
                </a:path>
                <a:path w="12064" h="193675">
                  <a:moveTo>
                    <a:pt x="12065" y="138811"/>
                  </a:moveTo>
                  <a:lnTo>
                    <a:pt x="0" y="139369"/>
                  </a:lnTo>
                  <a:lnTo>
                    <a:pt x="0" y="147040"/>
                  </a:lnTo>
                  <a:lnTo>
                    <a:pt x="12065" y="146494"/>
                  </a:lnTo>
                  <a:lnTo>
                    <a:pt x="12065" y="138811"/>
                  </a:lnTo>
                  <a:close/>
                </a:path>
                <a:path w="12064" h="193675">
                  <a:moveTo>
                    <a:pt x="12065" y="92176"/>
                  </a:moveTo>
                  <a:lnTo>
                    <a:pt x="0" y="92722"/>
                  </a:lnTo>
                  <a:lnTo>
                    <a:pt x="0" y="100406"/>
                  </a:lnTo>
                  <a:lnTo>
                    <a:pt x="12065" y="99860"/>
                  </a:lnTo>
                  <a:lnTo>
                    <a:pt x="12065" y="92176"/>
                  </a:lnTo>
                  <a:close/>
                </a:path>
                <a:path w="12064" h="193675">
                  <a:moveTo>
                    <a:pt x="12065" y="46088"/>
                  </a:moveTo>
                  <a:lnTo>
                    <a:pt x="0" y="46647"/>
                  </a:lnTo>
                  <a:lnTo>
                    <a:pt x="0" y="54317"/>
                  </a:lnTo>
                  <a:lnTo>
                    <a:pt x="12065" y="53759"/>
                  </a:lnTo>
                  <a:lnTo>
                    <a:pt x="12065" y="46088"/>
                  </a:lnTo>
                  <a:close/>
                </a:path>
                <a:path w="12064" h="193675">
                  <a:moveTo>
                    <a:pt x="12065" y="0"/>
                  </a:moveTo>
                  <a:lnTo>
                    <a:pt x="0" y="533"/>
                  </a:lnTo>
                  <a:lnTo>
                    <a:pt x="0" y="7683"/>
                  </a:lnTo>
                  <a:lnTo>
                    <a:pt x="12065" y="7137"/>
                  </a:lnTo>
                  <a:lnTo>
                    <a:pt x="120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363286" y="816978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735" y="0"/>
                  </a:moveTo>
                  <a:lnTo>
                    <a:pt x="18643" y="0"/>
                  </a:lnTo>
                  <a:lnTo>
                    <a:pt x="1638" y="558"/>
                  </a:lnTo>
                  <a:lnTo>
                    <a:pt x="546" y="558"/>
                  </a:lnTo>
                  <a:lnTo>
                    <a:pt x="0" y="1104"/>
                  </a:lnTo>
                  <a:lnTo>
                    <a:pt x="0" y="19761"/>
                  </a:lnTo>
                  <a:lnTo>
                    <a:pt x="18643" y="19761"/>
                  </a:lnTo>
                  <a:lnTo>
                    <a:pt x="19735" y="19761"/>
                  </a:lnTo>
                  <a:lnTo>
                    <a:pt x="20294" y="18669"/>
                  </a:lnTo>
                  <a:lnTo>
                    <a:pt x="20294" y="558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364928" y="8179131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611" y="0"/>
                  </a:moveTo>
                  <a:lnTo>
                    <a:pt x="0" y="546"/>
                  </a:lnTo>
                  <a:lnTo>
                    <a:pt x="0" y="8216"/>
                  </a:lnTo>
                  <a:lnTo>
                    <a:pt x="12611" y="7670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363286" y="8214777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735" y="0"/>
                  </a:moveTo>
                  <a:lnTo>
                    <a:pt x="18643" y="0"/>
                  </a:lnTo>
                  <a:lnTo>
                    <a:pt x="1638" y="546"/>
                  </a:lnTo>
                  <a:lnTo>
                    <a:pt x="546" y="1104"/>
                  </a:lnTo>
                  <a:lnTo>
                    <a:pt x="0" y="1651"/>
                  </a:lnTo>
                  <a:lnTo>
                    <a:pt x="0" y="19748"/>
                  </a:lnTo>
                  <a:lnTo>
                    <a:pt x="546" y="20307"/>
                  </a:lnTo>
                  <a:lnTo>
                    <a:pt x="1638" y="20307"/>
                  </a:lnTo>
                  <a:lnTo>
                    <a:pt x="18643" y="19748"/>
                  </a:lnTo>
                  <a:lnTo>
                    <a:pt x="19735" y="19748"/>
                  </a:lnTo>
                  <a:lnTo>
                    <a:pt x="20294" y="19215"/>
                  </a:lnTo>
                  <a:lnTo>
                    <a:pt x="20294" y="546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364928" y="8224659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611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12611" y="7670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363286" y="826086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735" y="0"/>
                  </a:moveTo>
                  <a:lnTo>
                    <a:pt x="18643" y="0"/>
                  </a:lnTo>
                  <a:lnTo>
                    <a:pt x="1638" y="546"/>
                  </a:lnTo>
                  <a:lnTo>
                    <a:pt x="546" y="546"/>
                  </a:lnTo>
                  <a:lnTo>
                    <a:pt x="0" y="1650"/>
                  </a:lnTo>
                  <a:lnTo>
                    <a:pt x="0" y="19202"/>
                  </a:lnTo>
                  <a:lnTo>
                    <a:pt x="546" y="19761"/>
                  </a:lnTo>
                  <a:lnTo>
                    <a:pt x="1638" y="19761"/>
                  </a:lnTo>
                  <a:lnTo>
                    <a:pt x="18643" y="19202"/>
                  </a:lnTo>
                  <a:lnTo>
                    <a:pt x="19735" y="19202"/>
                  </a:lnTo>
                  <a:lnTo>
                    <a:pt x="20294" y="18110"/>
                  </a:lnTo>
                  <a:lnTo>
                    <a:pt x="20294" y="546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364928" y="8270189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611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12611" y="7683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363286" y="830530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735" y="0"/>
                  </a:moveTo>
                  <a:lnTo>
                    <a:pt x="18643" y="0"/>
                  </a:lnTo>
                  <a:lnTo>
                    <a:pt x="1638" y="1104"/>
                  </a:lnTo>
                  <a:lnTo>
                    <a:pt x="546" y="1104"/>
                  </a:lnTo>
                  <a:lnTo>
                    <a:pt x="0" y="2197"/>
                  </a:lnTo>
                  <a:lnTo>
                    <a:pt x="0" y="19215"/>
                  </a:lnTo>
                  <a:lnTo>
                    <a:pt x="546" y="19748"/>
                  </a:lnTo>
                  <a:lnTo>
                    <a:pt x="1638" y="19748"/>
                  </a:lnTo>
                  <a:lnTo>
                    <a:pt x="18643" y="19215"/>
                  </a:lnTo>
                  <a:lnTo>
                    <a:pt x="19735" y="18656"/>
                  </a:lnTo>
                  <a:lnTo>
                    <a:pt x="20294" y="18110"/>
                  </a:lnTo>
                  <a:lnTo>
                    <a:pt x="20294" y="1104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364928" y="8314093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611" y="0"/>
                  </a:moveTo>
                  <a:lnTo>
                    <a:pt x="0" y="1104"/>
                  </a:lnTo>
                  <a:lnTo>
                    <a:pt x="0" y="8229"/>
                  </a:lnTo>
                  <a:lnTo>
                    <a:pt x="12611" y="7670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363286" y="835029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735" y="0"/>
                  </a:moveTo>
                  <a:lnTo>
                    <a:pt x="18643" y="0"/>
                  </a:lnTo>
                  <a:lnTo>
                    <a:pt x="1638" y="1092"/>
                  </a:lnTo>
                  <a:lnTo>
                    <a:pt x="546" y="1092"/>
                  </a:lnTo>
                  <a:lnTo>
                    <a:pt x="0" y="1638"/>
                  </a:lnTo>
                  <a:lnTo>
                    <a:pt x="0" y="19202"/>
                  </a:lnTo>
                  <a:lnTo>
                    <a:pt x="546" y="19748"/>
                  </a:lnTo>
                  <a:lnTo>
                    <a:pt x="1638" y="19748"/>
                  </a:lnTo>
                  <a:lnTo>
                    <a:pt x="18643" y="18656"/>
                  </a:lnTo>
                  <a:lnTo>
                    <a:pt x="19735" y="18656"/>
                  </a:lnTo>
                  <a:lnTo>
                    <a:pt x="20294" y="17564"/>
                  </a:lnTo>
                  <a:lnTo>
                    <a:pt x="20294" y="546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364928" y="8359085"/>
              <a:ext cx="12700" cy="8255"/>
            </a:xfrm>
            <a:custGeom>
              <a:avLst/>
              <a:gdLst/>
              <a:ahLst/>
              <a:cxnLst/>
              <a:rect l="l" t="t" r="r" b="b"/>
              <a:pathLst>
                <a:path w="12700" h="8254">
                  <a:moveTo>
                    <a:pt x="12611" y="0"/>
                  </a:moveTo>
                  <a:lnTo>
                    <a:pt x="0" y="533"/>
                  </a:lnTo>
                  <a:lnTo>
                    <a:pt x="0" y="8216"/>
                  </a:lnTo>
                  <a:lnTo>
                    <a:pt x="12611" y="7112"/>
                  </a:lnTo>
                  <a:lnTo>
                    <a:pt x="126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274403" y="7886699"/>
              <a:ext cx="85090" cy="32384"/>
            </a:xfrm>
            <a:custGeom>
              <a:avLst/>
              <a:gdLst/>
              <a:ahLst/>
              <a:cxnLst/>
              <a:rect l="l" t="t" r="r" b="b"/>
              <a:pathLst>
                <a:path w="85089" h="32384">
                  <a:moveTo>
                    <a:pt x="3835" y="25781"/>
                  </a:moveTo>
                  <a:lnTo>
                    <a:pt x="0" y="25781"/>
                  </a:lnTo>
                  <a:lnTo>
                    <a:pt x="0" y="29616"/>
                  </a:lnTo>
                  <a:lnTo>
                    <a:pt x="3835" y="29616"/>
                  </a:lnTo>
                  <a:lnTo>
                    <a:pt x="3835" y="25781"/>
                  </a:lnTo>
                  <a:close/>
                </a:path>
                <a:path w="85089" h="32384">
                  <a:moveTo>
                    <a:pt x="3835" y="20853"/>
                  </a:moveTo>
                  <a:lnTo>
                    <a:pt x="0" y="20853"/>
                  </a:lnTo>
                  <a:lnTo>
                    <a:pt x="0" y="24142"/>
                  </a:lnTo>
                  <a:lnTo>
                    <a:pt x="3835" y="24688"/>
                  </a:lnTo>
                  <a:lnTo>
                    <a:pt x="3835" y="20853"/>
                  </a:lnTo>
                  <a:close/>
                </a:path>
                <a:path w="85089" h="32384">
                  <a:moveTo>
                    <a:pt x="3835" y="15900"/>
                  </a:moveTo>
                  <a:lnTo>
                    <a:pt x="0" y="15354"/>
                  </a:lnTo>
                  <a:lnTo>
                    <a:pt x="0" y="19202"/>
                  </a:lnTo>
                  <a:lnTo>
                    <a:pt x="3835" y="19748"/>
                  </a:lnTo>
                  <a:lnTo>
                    <a:pt x="3835" y="15900"/>
                  </a:lnTo>
                  <a:close/>
                </a:path>
                <a:path w="85089" h="32384">
                  <a:moveTo>
                    <a:pt x="3835" y="10414"/>
                  </a:moveTo>
                  <a:lnTo>
                    <a:pt x="0" y="10414"/>
                  </a:lnTo>
                  <a:lnTo>
                    <a:pt x="0" y="14262"/>
                  </a:lnTo>
                  <a:lnTo>
                    <a:pt x="3835" y="14262"/>
                  </a:lnTo>
                  <a:lnTo>
                    <a:pt x="3835" y="10414"/>
                  </a:lnTo>
                  <a:close/>
                </a:path>
                <a:path w="85089" h="32384">
                  <a:moveTo>
                    <a:pt x="3835" y="5486"/>
                  </a:moveTo>
                  <a:lnTo>
                    <a:pt x="0" y="4940"/>
                  </a:lnTo>
                  <a:lnTo>
                    <a:pt x="0" y="8788"/>
                  </a:lnTo>
                  <a:lnTo>
                    <a:pt x="3835" y="9321"/>
                  </a:lnTo>
                  <a:lnTo>
                    <a:pt x="3835" y="5486"/>
                  </a:lnTo>
                  <a:close/>
                </a:path>
                <a:path w="85089" h="32384">
                  <a:moveTo>
                    <a:pt x="3835" y="546"/>
                  </a:moveTo>
                  <a:lnTo>
                    <a:pt x="0" y="0"/>
                  </a:lnTo>
                  <a:lnTo>
                    <a:pt x="0" y="3835"/>
                  </a:lnTo>
                  <a:lnTo>
                    <a:pt x="3835" y="4394"/>
                  </a:lnTo>
                  <a:lnTo>
                    <a:pt x="3835" y="546"/>
                  </a:lnTo>
                  <a:close/>
                </a:path>
                <a:path w="85089" h="32384">
                  <a:moveTo>
                    <a:pt x="9309" y="26339"/>
                  </a:moveTo>
                  <a:lnTo>
                    <a:pt x="5473" y="26339"/>
                  </a:lnTo>
                  <a:lnTo>
                    <a:pt x="5473" y="29629"/>
                  </a:lnTo>
                  <a:lnTo>
                    <a:pt x="9309" y="30187"/>
                  </a:lnTo>
                  <a:lnTo>
                    <a:pt x="9309" y="26339"/>
                  </a:lnTo>
                  <a:close/>
                </a:path>
                <a:path w="85089" h="32384">
                  <a:moveTo>
                    <a:pt x="9309" y="21399"/>
                  </a:moveTo>
                  <a:lnTo>
                    <a:pt x="5473" y="20853"/>
                  </a:lnTo>
                  <a:lnTo>
                    <a:pt x="5473" y="24688"/>
                  </a:lnTo>
                  <a:lnTo>
                    <a:pt x="9309" y="25247"/>
                  </a:lnTo>
                  <a:lnTo>
                    <a:pt x="9309" y="21399"/>
                  </a:lnTo>
                  <a:close/>
                </a:path>
                <a:path w="85089" h="32384">
                  <a:moveTo>
                    <a:pt x="9309" y="15900"/>
                  </a:moveTo>
                  <a:lnTo>
                    <a:pt x="5473" y="15900"/>
                  </a:lnTo>
                  <a:lnTo>
                    <a:pt x="5473" y="19748"/>
                  </a:lnTo>
                  <a:lnTo>
                    <a:pt x="9309" y="19748"/>
                  </a:lnTo>
                  <a:lnTo>
                    <a:pt x="9309" y="15900"/>
                  </a:lnTo>
                  <a:close/>
                </a:path>
                <a:path w="85089" h="32384">
                  <a:moveTo>
                    <a:pt x="9309" y="10972"/>
                  </a:moveTo>
                  <a:lnTo>
                    <a:pt x="5473" y="10972"/>
                  </a:lnTo>
                  <a:lnTo>
                    <a:pt x="5473" y="14274"/>
                  </a:lnTo>
                  <a:lnTo>
                    <a:pt x="9309" y="14820"/>
                  </a:lnTo>
                  <a:lnTo>
                    <a:pt x="9309" y="10972"/>
                  </a:lnTo>
                  <a:close/>
                </a:path>
                <a:path w="85089" h="32384">
                  <a:moveTo>
                    <a:pt x="9309" y="6032"/>
                  </a:moveTo>
                  <a:lnTo>
                    <a:pt x="5473" y="5486"/>
                  </a:lnTo>
                  <a:lnTo>
                    <a:pt x="5473" y="9321"/>
                  </a:lnTo>
                  <a:lnTo>
                    <a:pt x="9309" y="9880"/>
                  </a:lnTo>
                  <a:lnTo>
                    <a:pt x="9309" y="6032"/>
                  </a:lnTo>
                  <a:close/>
                </a:path>
                <a:path w="85089" h="32384">
                  <a:moveTo>
                    <a:pt x="9309" y="1092"/>
                  </a:moveTo>
                  <a:lnTo>
                    <a:pt x="5473" y="546"/>
                  </a:lnTo>
                  <a:lnTo>
                    <a:pt x="5473" y="4394"/>
                  </a:lnTo>
                  <a:lnTo>
                    <a:pt x="9309" y="4394"/>
                  </a:lnTo>
                  <a:lnTo>
                    <a:pt x="9309" y="1092"/>
                  </a:lnTo>
                  <a:close/>
                </a:path>
                <a:path w="85089" h="32384">
                  <a:moveTo>
                    <a:pt x="14795" y="26885"/>
                  </a:moveTo>
                  <a:lnTo>
                    <a:pt x="10960" y="26339"/>
                  </a:lnTo>
                  <a:lnTo>
                    <a:pt x="10960" y="30187"/>
                  </a:lnTo>
                  <a:lnTo>
                    <a:pt x="14795" y="30721"/>
                  </a:lnTo>
                  <a:lnTo>
                    <a:pt x="14795" y="26885"/>
                  </a:lnTo>
                  <a:close/>
                </a:path>
                <a:path w="85089" h="32384">
                  <a:moveTo>
                    <a:pt x="14795" y="16459"/>
                  </a:moveTo>
                  <a:lnTo>
                    <a:pt x="10960" y="16459"/>
                  </a:lnTo>
                  <a:lnTo>
                    <a:pt x="10960" y="19748"/>
                  </a:lnTo>
                  <a:lnTo>
                    <a:pt x="14795" y="20294"/>
                  </a:lnTo>
                  <a:lnTo>
                    <a:pt x="14795" y="16459"/>
                  </a:lnTo>
                  <a:close/>
                </a:path>
                <a:path w="85089" h="32384">
                  <a:moveTo>
                    <a:pt x="14795" y="11518"/>
                  </a:moveTo>
                  <a:lnTo>
                    <a:pt x="10960" y="10972"/>
                  </a:lnTo>
                  <a:lnTo>
                    <a:pt x="10960" y="14820"/>
                  </a:lnTo>
                  <a:lnTo>
                    <a:pt x="14795" y="15367"/>
                  </a:lnTo>
                  <a:lnTo>
                    <a:pt x="14795" y="11518"/>
                  </a:lnTo>
                  <a:close/>
                </a:path>
                <a:path w="85089" h="32384">
                  <a:moveTo>
                    <a:pt x="14795" y="6578"/>
                  </a:moveTo>
                  <a:lnTo>
                    <a:pt x="10960" y="6032"/>
                  </a:lnTo>
                  <a:lnTo>
                    <a:pt x="10960" y="9880"/>
                  </a:lnTo>
                  <a:lnTo>
                    <a:pt x="14795" y="9880"/>
                  </a:lnTo>
                  <a:lnTo>
                    <a:pt x="14795" y="6578"/>
                  </a:lnTo>
                  <a:close/>
                </a:path>
                <a:path w="85089" h="32384">
                  <a:moveTo>
                    <a:pt x="14808" y="21399"/>
                  </a:moveTo>
                  <a:lnTo>
                    <a:pt x="10960" y="21399"/>
                  </a:lnTo>
                  <a:lnTo>
                    <a:pt x="10960" y="25247"/>
                  </a:lnTo>
                  <a:lnTo>
                    <a:pt x="14808" y="25247"/>
                  </a:lnTo>
                  <a:lnTo>
                    <a:pt x="14808" y="21399"/>
                  </a:lnTo>
                  <a:close/>
                </a:path>
                <a:path w="85089" h="32384">
                  <a:moveTo>
                    <a:pt x="14808" y="1092"/>
                  </a:moveTo>
                  <a:lnTo>
                    <a:pt x="10960" y="1092"/>
                  </a:lnTo>
                  <a:lnTo>
                    <a:pt x="10960" y="4940"/>
                  </a:lnTo>
                  <a:lnTo>
                    <a:pt x="14808" y="4940"/>
                  </a:lnTo>
                  <a:lnTo>
                    <a:pt x="14808" y="1092"/>
                  </a:lnTo>
                  <a:close/>
                </a:path>
                <a:path w="85089" h="32384">
                  <a:moveTo>
                    <a:pt x="19748" y="26873"/>
                  </a:moveTo>
                  <a:lnTo>
                    <a:pt x="15900" y="26873"/>
                  </a:lnTo>
                  <a:lnTo>
                    <a:pt x="15900" y="30708"/>
                  </a:lnTo>
                  <a:lnTo>
                    <a:pt x="19748" y="30708"/>
                  </a:lnTo>
                  <a:lnTo>
                    <a:pt x="19748" y="26873"/>
                  </a:lnTo>
                  <a:close/>
                </a:path>
                <a:path w="85089" h="32384">
                  <a:moveTo>
                    <a:pt x="19748" y="21945"/>
                  </a:moveTo>
                  <a:lnTo>
                    <a:pt x="15900" y="21945"/>
                  </a:lnTo>
                  <a:lnTo>
                    <a:pt x="15900" y="25247"/>
                  </a:lnTo>
                  <a:lnTo>
                    <a:pt x="19748" y="25793"/>
                  </a:lnTo>
                  <a:lnTo>
                    <a:pt x="19748" y="21945"/>
                  </a:lnTo>
                  <a:close/>
                </a:path>
                <a:path w="85089" h="32384">
                  <a:moveTo>
                    <a:pt x="19748" y="17005"/>
                  </a:moveTo>
                  <a:lnTo>
                    <a:pt x="15900" y="16459"/>
                  </a:lnTo>
                  <a:lnTo>
                    <a:pt x="15900" y="20294"/>
                  </a:lnTo>
                  <a:lnTo>
                    <a:pt x="19748" y="20853"/>
                  </a:lnTo>
                  <a:lnTo>
                    <a:pt x="19748" y="17005"/>
                  </a:lnTo>
                  <a:close/>
                </a:path>
                <a:path w="85089" h="32384">
                  <a:moveTo>
                    <a:pt x="19748" y="12077"/>
                  </a:moveTo>
                  <a:lnTo>
                    <a:pt x="15900" y="11518"/>
                  </a:lnTo>
                  <a:lnTo>
                    <a:pt x="15900" y="15367"/>
                  </a:lnTo>
                  <a:lnTo>
                    <a:pt x="19748" y="15367"/>
                  </a:lnTo>
                  <a:lnTo>
                    <a:pt x="19748" y="12077"/>
                  </a:lnTo>
                  <a:close/>
                </a:path>
                <a:path w="85089" h="32384">
                  <a:moveTo>
                    <a:pt x="19748" y="6578"/>
                  </a:moveTo>
                  <a:lnTo>
                    <a:pt x="15900" y="6578"/>
                  </a:lnTo>
                  <a:lnTo>
                    <a:pt x="15900" y="10426"/>
                  </a:lnTo>
                  <a:lnTo>
                    <a:pt x="19748" y="10426"/>
                  </a:lnTo>
                  <a:lnTo>
                    <a:pt x="19748" y="6578"/>
                  </a:lnTo>
                  <a:close/>
                </a:path>
                <a:path w="85089" h="32384">
                  <a:moveTo>
                    <a:pt x="19748" y="1638"/>
                  </a:moveTo>
                  <a:lnTo>
                    <a:pt x="15900" y="1638"/>
                  </a:lnTo>
                  <a:lnTo>
                    <a:pt x="15900" y="4940"/>
                  </a:lnTo>
                  <a:lnTo>
                    <a:pt x="19748" y="5486"/>
                  </a:lnTo>
                  <a:lnTo>
                    <a:pt x="19748" y="1638"/>
                  </a:lnTo>
                  <a:close/>
                </a:path>
                <a:path w="85089" h="32384">
                  <a:moveTo>
                    <a:pt x="24676" y="27432"/>
                  </a:moveTo>
                  <a:lnTo>
                    <a:pt x="21386" y="27432"/>
                  </a:lnTo>
                  <a:lnTo>
                    <a:pt x="21386" y="30721"/>
                  </a:lnTo>
                  <a:lnTo>
                    <a:pt x="24676" y="31280"/>
                  </a:lnTo>
                  <a:lnTo>
                    <a:pt x="24676" y="27432"/>
                  </a:lnTo>
                  <a:close/>
                </a:path>
                <a:path w="85089" h="32384">
                  <a:moveTo>
                    <a:pt x="24676" y="22491"/>
                  </a:moveTo>
                  <a:lnTo>
                    <a:pt x="21386" y="21945"/>
                  </a:lnTo>
                  <a:lnTo>
                    <a:pt x="21386" y="25793"/>
                  </a:lnTo>
                  <a:lnTo>
                    <a:pt x="24676" y="26339"/>
                  </a:lnTo>
                  <a:lnTo>
                    <a:pt x="24676" y="22491"/>
                  </a:lnTo>
                  <a:close/>
                </a:path>
                <a:path w="85089" h="32384">
                  <a:moveTo>
                    <a:pt x="24676" y="17551"/>
                  </a:moveTo>
                  <a:lnTo>
                    <a:pt x="21386" y="17005"/>
                  </a:lnTo>
                  <a:lnTo>
                    <a:pt x="21386" y="20853"/>
                  </a:lnTo>
                  <a:lnTo>
                    <a:pt x="24676" y="20853"/>
                  </a:lnTo>
                  <a:lnTo>
                    <a:pt x="24676" y="17551"/>
                  </a:lnTo>
                  <a:close/>
                </a:path>
                <a:path w="85089" h="32384">
                  <a:moveTo>
                    <a:pt x="24676" y="7124"/>
                  </a:moveTo>
                  <a:lnTo>
                    <a:pt x="21386" y="7124"/>
                  </a:lnTo>
                  <a:lnTo>
                    <a:pt x="21386" y="10426"/>
                  </a:lnTo>
                  <a:lnTo>
                    <a:pt x="24676" y="10972"/>
                  </a:lnTo>
                  <a:lnTo>
                    <a:pt x="24676" y="7124"/>
                  </a:lnTo>
                  <a:close/>
                </a:path>
                <a:path w="85089" h="32384">
                  <a:moveTo>
                    <a:pt x="24676" y="2197"/>
                  </a:moveTo>
                  <a:lnTo>
                    <a:pt x="21386" y="1638"/>
                  </a:lnTo>
                  <a:lnTo>
                    <a:pt x="21386" y="5486"/>
                  </a:lnTo>
                  <a:lnTo>
                    <a:pt x="24676" y="6032"/>
                  </a:lnTo>
                  <a:lnTo>
                    <a:pt x="24676" y="2197"/>
                  </a:lnTo>
                  <a:close/>
                </a:path>
                <a:path w="85089" h="32384">
                  <a:moveTo>
                    <a:pt x="24688" y="12065"/>
                  </a:moveTo>
                  <a:lnTo>
                    <a:pt x="21399" y="12065"/>
                  </a:lnTo>
                  <a:lnTo>
                    <a:pt x="21399" y="15900"/>
                  </a:lnTo>
                  <a:lnTo>
                    <a:pt x="24688" y="15900"/>
                  </a:lnTo>
                  <a:lnTo>
                    <a:pt x="24688" y="12065"/>
                  </a:lnTo>
                  <a:close/>
                </a:path>
                <a:path w="85089" h="32384">
                  <a:moveTo>
                    <a:pt x="30162" y="27432"/>
                  </a:moveTo>
                  <a:lnTo>
                    <a:pt x="26327" y="27432"/>
                  </a:lnTo>
                  <a:lnTo>
                    <a:pt x="26327" y="31280"/>
                  </a:lnTo>
                  <a:lnTo>
                    <a:pt x="30162" y="31826"/>
                  </a:lnTo>
                  <a:lnTo>
                    <a:pt x="30162" y="27432"/>
                  </a:lnTo>
                  <a:close/>
                </a:path>
                <a:path w="85089" h="32384">
                  <a:moveTo>
                    <a:pt x="30162" y="22491"/>
                  </a:moveTo>
                  <a:lnTo>
                    <a:pt x="26327" y="22491"/>
                  </a:lnTo>
                  <a:lnTo>
                    <a:pt x="26327" y="26339"/>
                  </a:lnTo>
                  <a:lnTo>
                    <a:pt x="30162" y="26339"/>
                  </a:lnTo>
                  <a:lnTo>
                    <a:pt x="30162" y="22491"/>
                  </a:lnTo>
                  <a:close/>
                </a:path>
                <a:path w="85089" h="32384">
                  <a:moveTo>
                    <a:pt x="30162" y="17551"/>
                  </a:moveTo>
                  <a:lnTo>
                    <a:pt x="26327" y="17551"/>
                  </a:lnTo>
                  <a:lnTo>
                    <a:pt x="26327" y="21399"/>
                  </a:lnTo>
                  <a:lnTo>
                    <a:pt x="30162" y="21399"/>
                  </a:lnTo>
                  <a:lnTo>
                    <a:pt x="30162" y="17551"/>
                  </a:lnTo>
                  <a:close/>
                </a:path>
                <a:path w="85089" h="32384">
                  <a:moveTo>
                    <a:pt x="30162" y="12623"/>
                  </a:moveTo>
                  <a:lnTo>
                    <a:pt x="26327" y="12623"/>
                  </a:lnTo>
                  <a:lnTo>
                    <a:pt x="26327" y="15913"/>
                  </a:lnTo>
                  <a:lnTo>
                    <a:pt x="30162" y="16471"/>
                  </a:lnTo>
                  <a:lnTo>
                    <a:pt x="30162" y="12623"/>
                  </a:lnTo>
                  <a:close/>
                </a:path>
                <a:path w="85089" h="32384">
                  <a:moveTo>
                    <a:pt x="30162" y="7683"/>
                  </a:moveTo>
                  <a:lnTo>
                    <a:pt x="26327" y="7124"/>
                  </a:lnTo>
                  <a:lnTo>
                    <a:pt x="26327" y="10972"/>
                  </a:lnTo>
                  <a:lnTo>
                    <a:pt x="30162" y="11518"/>
                  </a:lnTo>
                  <a:lnTo>
                    <a:pt x="30162" y="7683"/>
                  </a:lnTo>
                  <a:close/>
                </a:path>
                <a:path w="85089" h="32384">
                  <a:moveTo>
                    <a:pt x="30162" y="2730"/>
                  </a:moveTo>
                  <a:lnTo>
                    <a:pt x="26327" y="2197"/>
                  </a:lnTo>
                  <a:lnTo>
                    <a:pt x="26327" y="6032"/>
                  </a:lnTo>
                  <a:lnTo>
                    <a:pt x="30162" y="6578"/>
                  </a:lnTo>
                  <a:lnTo>
                    <a:pt x="30162" y="2730"/>
                  </a:lnTo>
                  <a:close/>
                </a:path>
                <a:path w="85089" h="32384">
                  <a:moveTo>
                    <a:pt x="35102" y="27990"/>
                  </a:moveTo>
                  <a:lnTo>
                    <a:pt x="31267" y="27432"/>
                  </a:lnTo>
                  <a:lnTo>
                    <a:pt x="31267" y="31826"/>
                  </a:lnTo>
                  <a:lnTo>
                    <a:pt x="35102" y="31826"/>
                  </a:lnTo>
                  <a:lnTo>
                    <a:pt x="35102" y="27990"/>
                  </a:lnTo>
                  <a:close/>
                </a:path>
                <a:path w="85089" h="32384">
                  <a:moveTo>
                    <a:pt x="35102" y="22491"/>
                  </a:moveTo>
                  <a:lnTo>
                    <a:pt x="31267" y="22491"/>
                  </a:lnTo>
                  <a:lnTo>
                    <a:pt x="31267" y="26885"/>
                  </a:lnTo>
                  <a:lnTo>
                    <a:pt x="35102" y="26885"/>
                  </a:lnTo>
                  <a:lnTo>
                    <a:pt x="35102" y="22491"/>
                  </a:lnTo>
                  <a:close/>
                </a:path>
                <a:path w="85089" h="32384">
                  <a:moveTo>
                    <a:pt x="35102" y="17551"/>
                  </a:moveTo>
                  <a:lnTo>
                    <a:pt x="31267" y="17551"/>
                  </a:lnTo>
                  <a:lnTo>
                    <a:pt x="31267" y="21399"/>
                  </a:lnTo>
                  <a:lnTo>
                    <a:pt x="35102" y="21945"/>
                  </a:lnTo>
                  <a:lnTo>
                    <a:pt x="35102" y="17551"/>
                  </a:lnTo>
                  <a:close/>
                </a:path>
                <a:path w="85089" h="32384">
                  <a:moveTo>
                    <a:pt x="35102" y="12623"/>
                  </a:moveTo>
                  <a:lnTo>
                    <a:pt x="31267" y="12623"/>
                  </a:lnTo>
                  <a:lnTo>
                    <a:pt x="31267" y="16471"/>
                  </a:lnTo>
                  <a:lnTo>
                    <a:pt x="35102" y="17018"/>
                  </a:lnTo>
                  <a:lnTo>
                    <a:pt x="35102" y="12623"/>
                  </a:lnTo>
                  <a:close/>
                </a:path>
                <a:path w="85089" h="32384">
                  <a:moveTo>
                    <a:pt x="35102" y="7683"/>
                  </a:moveTo>
                  <a:lnTo>
                    <a:pt x="31267" y="7683"/>
                  </a:lnTo>
                  <a:lnTo>
                    <a:pt x="31267" y="11518"/>
                  </a:lnTo>
                  <a:lnTo>
                    <a:pt x="35102" y="12077"/>
                  </a:lnTo>
                  <a:lnTo>
                    <a:pt x="35102" y="7683"/>
                  </a:lnTo>
                  <a:close/>
                </a:path>
                <a:path w="85089" h="32384">
                  <a:moveTo>
                    <a:pt x="35102" y="2730"/>
                  </a:moveTo>
                  <a:lnTo>
                    <a:pt x="31267" y="2730"/>
                  </a:lnTo>
                  <a:lnTo>
                    <a:pt x="31267" y="6578"/>
                  </a:lnTo>
                  <a:lnTo>
                    <a:pt x="35102" y="6578"/>
                  </a:lnTo>
                  <a:lnTo>
                    <a:pt x="35102" y="2730"/>
                  </a:lnTo>
                  <a:close/>
                </a:path>
                <a:path w="85089" h="32384">
                  <a:moveTo>
                    <a:pt x="40589" y="27978"/>
                  </a:moveTo>
                  <a:lnTo>
                    <a:pt x="36753" y="27978"/>
                  </a:lnTo>
                  <a:lnTo>
                    <a:pt x="36753" y="31813"/>
                  </a:lnTo>
                  <a:lnTo>
                    <a:pt x="40589" y="32372"/>
                  </a:lnTo>
                  <a:lnTo>
                    <a:pt x="40589" y="27978"/>
                  </a:lnTo>
                  <a:close/>
                </a:path>
                <a:path w="85089" h="32384">
                  <a:moveTo>
                    <a:pt x="40589" y="23037"/>
                  </a:moveTo>
                  <a:lnTo>
                    <a:pt x="36753" y="23037"/>
                  </a:lnTo>
                  <a:lnTo>
                    <a:pt x="36753" y="26885"/>
                  </a:lnTo>
                  <a:lnTo>
                    <a:pt x="40589" y="27432"/>
                  </a:lnTo>
                  <a:lnTo>
                    <a:pt x="40589" y="23037"/>
                  </a:lnTo>
                  <a:close/>
                </a:path>
                <a:path w="85089" h="32384">
                  <a:moveTo>
                    <a:pt x="40589" y="18097"/>
                  </a:moveTo>
                  <a:lnTo>
                    <a:pt x="36753" y="17551"/>
                  </a:lnTo>
                  <a:lnTo>
                    <a:pt x="36753" y="21945"/>
                  </a:lnTo>
                  <a:lnTo>
                    <a:pt x="40589" y="22491"/>
                  </a:lnTo>
                  <a:lnTo>
                    <a:pt x="40589" y="18097"/>
                  </a:lnTo>
                  <a:close/>
                </a:path>
                <a:path w="85089" h="32384">
                  <a:moveTo>
                    <a:pt x="40589" y="13182"/>
                  </a:moveTo>
                  <a:lnTo>
                    <a:pt x="36753" y="12623"/>
                  </a:lnTo>
                  <a:lnTo>
                    <a:pt x="36753" y="17018"/>
                  </a:lnTo>
                  <a:lnTo>
                    <a:pt x="40589" y="17018"/>
                  </a:lnTo>
                  <a:lnTo>
                    <a:pt x="40589" y="13182"/>
                  </a:lnTo>
                  <a:close/>
                </a:path>
                <a:path w="85089" h="32384">
                  <a:moveTo>
                    <a:pt x="40589" y="8229"/>
                  </a:moveTo>
                  <a:lnTo>
                    <a:pt x="36753" y="7683"/>
                  </a:lnTo>
                  <a:lnTo>
                    <a:pt x="36753" y="12077"/>
                  </a:lnTo>
                  <a:lnTo>
                    <a:pt x="40589" y="12077"/>
                  </a:lnTo>
                  <a:lnTo>
                    <a:pt x="40589" y="8229"/>
                  </a:lnTo>
                  <a:close/>
                </a:path>
                <a:path w="85089" h="32384">
                  <a:moveTo>
                    <a:pt x="40589" y="2730"/>
                  </a:moveTo>
                  <a:lnTo>
                    <a:pt x="36753" y="2730"/>
                  </a:lnTo>
                  <a:lnTo>
                    <a:pt x="36753" y="7124"/>
                  </a:lnTo>
                  <a:lnTo>
                    <a:pt x="40589" y="7124"/>
                  </a:lnTo>
                  <a:lnTo>
                    <a:pt x="40589" y="2730"/>
                  </a:lnTo>
                  <a:close/>
                </a:path>
                <a:path w="85089" h="32384">
                  <a:moveTo>
                    <a:pt x="49364" y="8788"/>
                  </a:moveTo>
                  <a:lnTo>
                    <a:pt x="44970" y="8229"/>
                  </a:lnTo>
                  <a:lnTo>
                    <a:pt x="44970" y="12623"/>
                  </a:lnTo>
                  <a:lnTo>
                    <a:pt x="49364" y="12623"/>
                  </a:lnTo>
                  <a:lnTo>
                    <a:pt x="49364" y="8788"/>
                  </a:lnTo>
                  <a:close/>
                </a:path>
                <a:path w="85089" h="32384">
                  <a:moveTo>
                    <a:pt x="49364" y="3835"/>
                  </a:moveTo>
                  <a:lnTo>
                    <a:pt x="44970" y="3289"/>
                  </a:lnTo>
                  <a:lnTo>
                    <a:pt x="44970" y="7683"/>
                  </a:lnTo>
                  <a:lnTo>
                    <a:pt x="49364" y="7683"/>
                  </a:lnTo>
                  <a:lnTo>
                    <a:pt x="49364" y="3835"/>
                  </a:lnTo>
                  <a:close/>
                </a:path>
                <a:path w="85089" h="32384">
                  <a:moveTo>
                    <a:pt x="54305" y="9321"/>
                  </a:moveTo>
                  <a:lnTo>
                    <a:pt x="50457" y="8788"/>
                  </a:lnTo>
                  <a:lnTo>
                    <a:pt x="50457" y="12623"/>
                  </a:lnTo>
                  <a:lnTo>
                    <a:pt x="54305" y="12623"/>
                  </a:lnTo>
                  <a:lnTo>
                    <a:pt x="54305" y="9321"/>
                  </a:lnTo>
                  <a:close/>
                </a:path>
                <a:path w="85089" h="32384">
                  <a:moveTo>
                    <a:pt x="54305" y="4394"/>
                  </a:moveTo>
                  <a:lnTo>
                    <a:pt x="50457" y="3835"/>
                  </a:lnTo>
                  <a:lnTo>
                    <a:pt x="50457" y="7683"/>
                  </a:lnTo>
                  <a:lnTo>
                    <a:pt x="54305" y="7683"/>
                  </a:lnTo>
                  <a:lnTo>
                    <a:pt x="54305" y="4394"/>
                  </a:lnTo>
                  <a:close/>
                </a:path>
                <a:path w="85089" h="32384">
                  <a:moveTo>
                    <a:pt x="59245" y="9321"/>
                  </a:moveTo>
                  <a:lnTo>
                    <a:pt x="55410" y="9321"/>
                  </a:lnTo>
                  <a:lnTo>
                    <a:pt x="55410" y="12623"/>
                  </a:lnTo>
                  <a:lnTo>
                    <a:pt x="59245" y="13182"/>
                  </a:lnTo>
                  <a:lnTo>
                    <a:pt x="59245" y="9321"/>
                  </a:lnTo>
                  <a:close/>
                </a:path>
                <a:path w="85089" h="32384">
                  <a:moveTo>
                    <a:pt x="59245" y="4394"/>
                  </a:moveTo>
                  <a:lnTo>
                    <a:pt x="55410" y="4394"/>
                  </a:lnTo>
                  <a:lnTo>
                    <a:pt x="55410" y="7683"/>
                  </a:lnTo>
                  <a:lnTo>
                    <a:pt x="59245" y="8229"/>
                  </a:lnTo>
                  <a:lnTo>
                    <a:pt x="59245" y="4394"/>
                  </a:lnTo>
                  <a:close/>
                </a:path>
                <a:path w="85089" h="32384">
                  <a:moveTo>
                    <a:pt x="64185" y="9880"/>
                  </a:moveTo>
                  <a:lnTo>
                    <a:pt x="60350" y="9880"/>
                  </a:lnTo>
                  <a:lnTo>
                    <a:pt x="60350" y="13182"/>
                  </a:lnTo>
                  <a:lnTo>
                    <a:pt x="64185" y="13716"/>
                  </a:lnTo>
                  <a:lnTo>
                    <a:pt x="64185" y="9880"/>
                  </a:lnTo>
                  <a:close/>
                </a:path>
                <a:path w="85089" h="32384">
                  <a:moveTo>
                    <a:pt x="64185" y="4940"/>
                  </a:moveTo>
                  <a:lnTo>
                    <a:pt x="60350" y="4940"/>
                  </a:lnTo>
                  <a:lnTo>
                    <a:pt x="60350" y="8229"/>
                  </a:lnTo>
                  <a:lnTo>
                    <a:pt x="64185" y="8788"/>
                  </a:lnTo>
                  <a:lnTo>
                    <a:pt x="64185" y="4940"/>
                  </a:lnTo>
                  <a:close/>
                </a:path>
                <a:path w="85089" h="32384">
                  <a:moveTo>
                    <a:pt x="69113" y="10426"/>
                  </a:moveTo>
                  <a:lnTo>
                    <a:pt x="65278" y="9880"/>
                  </a:lnTo>
                  <a:lnTo>
                    <a:pt x="65278" y="13716"/>
                  </a:lnTo>
                  <a:lnTo>
                    <a:pt x="69113" y="14274"/>
                  </a:lnTo>
                  <a:lnTo>
                    <a:pt x="69113" y="10426"/>
                  </a:lnTo>
                  <a:close/>
                </a:path>
                <a:path w="85089" h="32384">
                  <a:moveTo>
                    <a:pt x="69113" y="5486"/>
                  </a:moveTo>
                  <a:lnTo>
                    <a:pt x="65278" y="4940"/>
                  </a:lnTo>
                  <a:lnTo>
                    <a:pt x="65278" y="8788"/>
                  </a:lnTo>
                  <a:lnTo>
                    <a:pt x="69113" y="9321"/>
                  </a:lnTo>
                  <a:lnTo>
                    <a:pt x="69113" y="5486"/>
                  </a:lnTo>
                  <a:close/>
                </a:path>
                <a:path w="85089" h="32384">
                  <a:moveTo>
                    <a:pt x="74053" y="10972"/>
                  </a:moveTo>
                  <a:lnTo>
                    <a:pt x="70218" y="10426"/>
                  </a:lnTo>
                  <a:lnTo>
                    <a:pt x="70218" y="14274"/>
                  </a:lnTo>
                  <a:lnTo>
                    <a:pt x="74053" y="14274"/>
                  </a:lnTo>
                  <a:lnTo>
                    <a:pt x="74053" y="10972"/>
                  </a:lnTo>
                  <a:close/>
                </a:path>
                <a:path w="85089" h="32384">
                  <a:moveTo>
                    <a:pt x="74053" y="6032"/>
                  </a:moveTo>
                  <a:lnTo>
                    <a:pt x="70218" y="5486"/>
                  </a:lnTo>
                  <a:lnTo>
                    <a:pt x="70218" y="9321"/>
                  </a:lnTo>
                  <a:lnTo>
                    <a:pt x="74053" y="9321"/>
                  </a:lnTo>
                  <a:lnTo>
                    <a:pt x="74053" y="6032"/>
                  </a:lnTo>
                  <a:close/>
                </a:path>
                <a:path w="85089" h="32384">
                  <a:moveTo>
                    <a:pt x="79540" y="10972"/>
                  </a:moveTo>
                  <a:lnTo>
                    <a:pt x="75145" y="10972"/>
                  </a:lnTo>
                  <a:lnTo>
                    <a:pt x="75145" y="14274"/>
                  </a:lnTo>
                  <a:lnTo>
                    <a:pt x="79540" y="14820"/>
                  </a:lnTo>
                  <a:lnTo>
                    <a:pt x="79540" y="10972"/>
                  </a:lnTo>
                  <a:close/>
                </a:path>
                <a:path w="85089" h="32384">
                  <a:moveTo>
                    <a:pt x="79540" y="6032"/>
                  </a:moveTo>
                  <a:lnTo>
                    <a:pt x="75145" y="6032"/>
                  </a:lnTo>
                  <a:lnTo>
                    <a:pt x="75145" y="9321"/>
                  </a:lnTo>
                  <a:lnTo>
                    <a:pt x="79540" y="9880"/>
                  </a:lnTo>
                  <a:lnTo>
                    <a:pt x="79540" y="6032"/>
                  </a:lnTo>
                  <a:close/>
                </a:path>
                <a:path w="85089" h="32384">
                  <a:moveTo>
                    <a:pt x="84480" y="6578"/>
                  </a:moveTo>
                  <a:lnTo>
                    <a:pt x="80086" y="6578"/>
                  </a:lnTo>
                  <a:lnTo>
                    <a:pt x="80086" y="9880"/>
                  </a:lnTo>
                  <a:lnTo>
                    <a:pt x="84480" y="10426"/>
                  </a:lnTo>
                  <a:lnTo>
                    <a:pt x="84480" y="65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319373" y="7889989"/>
              <a:ext cx="40005" cy="31750"/>
            </a:xfrm>
            <a:custGeom>
              <a:avLst/>
              <a:gdLst/>
              <a:ahLst/>
              <a:cxnLst/>
              <a:rect l="l" t="t" r="r" b="b"/>
              <a:pathLst>
                <a:path w="40004" h="31750">
                  <a:moveTo>
                    <a:pt x="4394" y="25234"/>
                  </a:moveTo>
                  <a:lnTo>
                    <a:pt x="0" y="25234"/>
                  </a:lnTo>
                  <a:lnTo>
                    <a:pt x="0" y="29083"/>
                  </a:lnTo>
                  <a:lnTo>
                    <a:pt x="4394" y="29629"/>
                  </a:lnTo>
                  <a:lnTo>
                    <a:pt x="4394" y="25234"/>
                  </a:lnTo>
                  <a:close/>
                </a:path>
                <a:path w="40004" h="31750">
                  <a:moveTo>
                    <a:pt x="4394" y="20307"/>
                  </a:moveTo>
                  <a:lnTo>
                    <a:pt x="0" y="20307"/>
                  </a:lnTo>
                  <a:lnTo>
                    <a:pt x="0" y="24142"/>
                  </a:lnTo>
                  <a:lnTo>
                    <a:pt x="4394" y="24142"/>
                  </a:lnTo>
                  <a:lnTo>
                    <a:pt x="4394" y="20307"/>
                  </a:lnTo>
                  <a:close/>
                </a:path>
                <a:path w="40004" h="31750">
                  <a:moveTo>
                    <a:pt x="4394" y="15354"/>
                  </a:moveTo>
                  <a:lnTo>
                    <a:pt x="0" y="15354"/>
                  </a:lnTo>
                  <a:lnTo>
                    <a:pt x="0" y="19202"/>
                  </a:lnTo>
                  <a:lnTo>
                    <a:pt x="4394" y="19202"/>
                  </a:lnTo>
                  <a:lnTo>
                    <a:pt x="4394" y="15354"/>
                  </a:lnTo>
                  <a:close/>
                </a:path>
                <a:path w="40004" h="31750">
                  <a:moveTo>
                    <a:pt x="4394" y="10414"/>
                  </a:moveTo>
                  <a:lnTo>
                    <a:pt x="0" y="9880"/>
                  </a:lnTo>
                  <a:lnTo>
                    <a:pt x="0" y="14262"/>
                  </a:lnTo>
                  <a:lnTo>
                    <a:pt x="4394" y="14262"/>
                  </a:lnTo>
                  <a:lnTo>
                    <a:pt x="4394" y="10414"/>
                  </a:lnTo>
                  <a:close/>
                </a:path>
                <a:path w="40004" h="31750">
                  <a:moveTo>
                    <a:pt x="4394" y="5499"/>
                  </a:moveTo>
                  <a:lnTo>
                    <a:pt x="0" y="4940"/>
                  </a:lnTo>
                  <a:lnTo>
                    <a:pt x="0" y="9334"/>
                  </a:lnTo>
                  <a:lnTo>
                    <a:pt x="4394" y="9334"/>
                  </a:lnTo>
                  <a:lnTo>
                    <a:pt x="4394" y="5499"/>
                  </a:lnTo>
                  <a:close/>
                </a:path>
                <a:path w="40004" h="31750">
                  <a:moveTo>
                    <a:pt x="4394" y="546"/>
                  </a:moveTo>
                  <a:lnTo>
                    <a:pt x="0" y="0"/>
                  </a:lnTo>
                  <a:lnTo>
                    <a:pt x="0" y="4394"/>
                  </a:lnTo>
                  <a:lnTo>
                    <a:pt x="4394" y="4394"/>
                  </a:lnTo>
                  <a:lnTo>
                    <a:pt x="4394" y="546"/>
                  </a:lnTo>
                  <a:close/>
                </a:path>
                <a:path w="40004" h="31750">
                  <a:moveTo>
                    <a:pt x="9334" y="25781"/>
                  </a:moveTo>
                  <a:lnTo>
                    <a:pt x="5486" y="25234"/>
                  </a:lnTo>
                  <a:lnTo>
                    <a:pt x="5486" y="29629"/>
                  </a:lnTo>
                  <a:lnTo>
                    <a:pt x="9334" y="29629"/>
                  </a:lnTo>
                  <a:lnTo>
                    <a:pt x="9334" y="25781"/>
                  </a:lnTo>
                  <a:close/>
                </a:path>
                <a:path w="40004" h="31750">
                  <a:moveTo>
                    <a:pt x="9334" y="20853"/>
                  </a:moveTo>
                  <a:lnTo>
                    <a:pt x="5486" y="20307"/>
                  </a:lnTo>
                  <a:lnTo>
                    <a:pt x="5486" y="24142"/>
                  </a:lnTo>
                  <a:lnTo>
                    <a:pt x="9334" y="24701"/>
                  </a:lnTo>
                  <a:lnTo>
                    <a:pt x="9334" y="20853"/>
                  </a:lnTo>
                  <a:close/>
                </a:path>
                <a:path w="40004" h="31750">
                  <a:moveTo>
                    <a:pt x="9334" y="15913"/>
                  </a:moveTo>
                  <a:lnTo>
                    <a:pt x="5486" y="15354"/>
                  </a:lnTo>
                  <a:lnTo>
                    <a:pt x="5486" y="19202"/>
                  </a:lnTo>
                  <a:lnTo>
                    <a:pt x="9334" y="19202"/>
                  </a:lnTo>
                  <a:lnTo>
                    <a:pt x="9334" y="15913"/>
                  </a:lnTo>
                  <a:close/>
                </a:path>
                <a:path w="40004" h="31750">
                  <a:moveTo>
                    <a:pt x="9334" y="10972"/>
                  </a:moveTo>
                  <a:lnTo>
                    <a:pt x="5486" y="10414"/>
                  </a:lnTo>
                  <a:lnTo>
                    <a:pt x="5486" y="14262"/>
                  </a:lnTo>
                  <a:lnTo>
                    <a:pt x="9334" y="14262"/>
                  </a:lnTo>
                  <a:lnTo>
                    <a:pt x="9334" y="10972"/>
                  </a:lnTo>
                  <a:close/>
                </a:path>
                <a:path w="40004" h="31750">
                  <a:moveTo>
                    <a:pt x="9334" y="6032"/>
                  </a:moveTo>
                  <a:lnTo>
                    <a:pt x="5486" y="5499"/>
                  </a:lnTo>
                  <a:lnTo>
                    <a:pt x="5486" y="9334"/>
                  </a:lnTo>
                  <a:lnTo>
                    <a:pt x="9334" y="9334"/>
                  </a:lnTo>
                  <a:lnTo>
                    <a:pt x="9334" y="6032"/>
                  </a:lnTo>
                  <a:close/>
                </a:path>
                <a:path w="40004" h="31750">
                  <a:moveTo>
                    <a:pt x="9334" y="1104"/>
                  </a:moveTo>
                  <a:lnTo>
                    <a:pt x="5486" y="546"/>
                  </a:lnTo>
                  <a:lnTo>
                    <a:pt x="5486" y="4394"/>
                  </a:lnTo>
                  <a:lnTo>
                    <a:pt x="9334" y="4394"/>
                  </a:lnTo>
                  <a:lnTo>
                    <a:pt x="9334" y="1104"/>
                  </a:lnTo>
                  <a:close/>
                </a:path>
                <a:path w="40004" h="31750">
                  <a:moveTo>
                    <a:pt x="14274" y="26327"/>
                  </a:moveTo>
                  <a:lnTo>
                    <a:pt x="10439" y="25781"/>
                  </a:lnTo>
                  <a:lnTo>
                    <a:pt x="10439" y="29629"/>
                  </a:lnTo>
                  <a:lnTo>
                    <a:pt x="14274" y="29629"/>
                  </a:lnTo>
                  <a:lnTo>
                    <a:pt x="14274" y="26327"/>
                  </a:lnTo>
                  <a:close/>
                </a:path>
                <a:path w="40004" h="31750">
                  <a:moveTo>
                    <a:pt x="14274" y="21399"/>
                  </a:moveTo>
                  <a:lnTo>
                    <a:pt x="10439" y="20853"/>
                  </a:lnTo>
                  <a:lnTo>
                    <a:pt x="10439" y="24701"/>
                  </a:lnTo>
                  <a:lnTo>
                    <a:pt x="14274" y="24701"/>
                  </a:lnTo>
                  <a:lnTo>
                    <a:pt x="14274" y="21399"/>
                  </a:lnTo>
                  <a:close/>
                </a:path>
                <a:path w="40004" h="31750">
                  <a:moveTo>
                    <a:pt x="14274" y="16459"/>
                  </a:moveTo>
                  <a:lnTo>
                    <a:pt x="10439" y="15913"/>
                  </a:lnTo>
                  <a:lnTo>
                    <a:pt x="10439" y="19748"/>
                  </a:lnTo>
                  <a:lnTo>
                    <a:pt x="14274" y="19748"/>
                  </a:lnTo>
                  <a:lnTo>
                    <a:pt x="14274" y="16459"/>
                  </a:lnTo>
                  <a:close/>
                </a:path>
                <a:path w="40004" h="31750">
                  <a:moveTo>
                    <a:pt x="14274" y="10972"/>
                  </a:moveTo>
                  <a:lnTo>
                    <a:pt x="10439" y="10972"/>
                  </a:lnTo>
                  <a:lnTo>
                    <a:pt x="10439" y="14808"/>
                  </a:lnTo>
                  <a:lnTo>
                    <a:pt x="14274" y="14808"/>
                  </a:lnTo>
                  <a:lnTo>
                    <a:pt x="14274" y="10972"/>
                  </a:lnTo>
                  <a:close/>
                </a:path>
                <a:path w="40004" h="31750">
                  <a:moveTo>
                    <a:pt x="14274" y="6032"/>
                  </a:moveTo>
                  <a:lnTo>
                    <a:pt x="10439" y="6032"/>
                  </a:lnTo>
                  <a:lnTo>
                    <a:pt x="10439" y="9334"/>
                  </a:lnTo>
                  <a:lnTo>
                    <a:pt x="14274" y="9893"/>
                  </a:lnTo>
                  <a:lnTo>
                    <a:pt x="14274" y="6032"/>
                  </a:lnTo>
                  <a:close/>
                </a:path>
                <a:path w="40004" h="31750">
                  <a:moveTo>
                    <a:pt x="14274" y="1104"/>
                  </a:moveTo>
                  <a:lnTo>
                    <a:pt x="10439" y="1104"/>
                  </a:lnTo>
                  <a:lnTo>
                    <a:pt x="10439" y="4394"/>
                  </a:lnTo>
                  <a:lnTo>
                    <a:pt x="14274" y="4940"/>
                  </a:lnTo>
                  <a:lnTo>
                    <a:pt x="14274" y="1104"/>
                  </a:lnTo>
                  <a:close/>
                </a:path>
                <a:path w="40004" h="31750">
                  <a:moveTo>
                    <a:pt x="19215" y="26327"/>
                  </a:moveTo>
                  <a:lnTo>
                    <a:pt x="15379" y="26327"/>
                  </a:lnTo>
                  <a:lnTo>
                    <a:pt x="15379" y="29629"/>
                  </a:lnTo>
                  <a:lnTo>
                    <a:pt x="19215" y="30175"/>
                  </a:lnTo>
                  <a:lnTo>
                    <a:pt x="19215" y="26327"/>
                  </a:lnTo>
                  <a:close/>
                </a:path>
                <a:path w="40004" h="31750">
                  <a:moveTo>
                    <a:pt x="19215" y="21399"/>
                  </a:moveTo>
                  <a:lnTo>
                    <a:pt x="15379" y="21399"/>
                  </a:lnTo>
                  <a:lnTo>
                    <a:pt x="15379" y="24701"/>
                  </a:lnTo>
                  <a:lnTo>
                    <a:pt x="19215" y="25247"/>
                  </a:lnTo>
                  <a:lnTo>
                    <a:pt x="19215" y="21399"/>
                  </a:lnTo>
                  <a:close/>
                </a:path>
                <a:path w="40004" h="31750">
                  <a:moveTo>
                    <a:pt x="19215" y="16459"/>
                  </a:moveTo>
                  <a:lnTo>
                    <a:pt x="15379" y="16459"/>
                  </a:lnTo>
                  <a:lnTo>
                    <a:pt x="15379" y="19748"/>
                  </a:lnTo>
                  <a:lnTo>
                    <a:pt x="19215" y="20307"/>
                  </a:lnTo>
                  <a:lnTo>
                    <a:pt x="19215" y="16459"/>
                  </a:lnTo>
                  <a:close/>
                </a:path>
                <a:path w="40004" h="31750">
                  <a:moveTo>
                    <a:pt x="19215" y="11518"/>
                  </a:moveTo>
                  <a:lnTo>
                    <a:pt x="15379" y="11518"/>
                  </a:lnTo>
                  <a:lnTo>
                    <a:pt x="15379" y="14808"/>
                  </a:lnTo>
                  <a:lnTo>
                    <a:pt x="19215" y="15354"/>
                  </a:lnTo>
                  <a:lnTo>
                    <a:pt x="19215" y="11518"/>
                  </a:lnTo>
                  <a:close/>
                </a:path>
                <a:path w="40004" h="31750">
                  <a:moveTo>
                    <a:pt x="19215" y="6591"/>
                  </a:moveTo>
                  <a:lnTo>
                    <a:pt x="15379" y="6591"/>
                  </a:lnTo>
                  <a:lnTo>
                    <a:pt x="15379" y="9893"/>
                  </a:lnTo>
                  <a:lnTo>
                    <a:pt x="19215" y="10426"/>
                  </a:lnTo>
                  <a:lnTo>
                    <a:pt x="19215" y="6591"/>
                  </a:lnTo>
                  <a:close/>
                </a:path>
                <a:path w="40004" h="31750">
                  <a:moveTo>
                    <a:pt x="19215" y="1651"/>
                  </a:moveTo>
                  <a:lnTo>
                    <a:pt x="15379" y="1651"/>
                  </a:lnTo>
                  <a:lnTo>
                    <a:pt x="15379" y="4940"/>
                  </a:lnTo>
                  <a:lnTo>
                    <a:pt x="19215" y="5499"/>
                  </a:lnTo>
                  <a:lnTo>
                    <a:pt x="19215" y="1651"/>
                  </a:lnTo>
                  <a:close/>
                </a:path>
                <a:path w="40004" h="31750">
                  <a:moveTo>
                    <a:pt x="24142" y="26885"/>
                  </a:moveTo>
                  <a:lnTo>
                    <a:pt x="20307" y="26327"/>
                  </a:lnTo>
                  <a:lnTo>
                    <a:pt x="20307" y="30175"/>
                  </a:lnTo>
                  <a:lnTo>
                    <a:pt x="24142" y="30721"/>
                  </a:lnTo>
                  <a:lnTo>
                    <a:pt x="24142" y="26885"/>
                  </a:lnTo>
                  <a:close/>
                </a:path>
                <a:path w="40004" h="31750">
                  <a:moveTo>
                    <a:pt x="24142" y="21958"/>
                  </a:moveTo>
                  <a:lnTo>
                    <a:pt x="20307" y="21399"/>
                  </a:lnTo>
                  <a:lnTo>
                    <a:pt x="20307" y="25247"/>
                  </a:lnTo>
                  <a:lnTo>
                    <a:pt x="24142" y="25793"/>
                  </a:lnTo>
                  <a:lnTo>
                    <a:pt x="24142" y="21958"/>
                  </a:lnTo>
                  <a:close/>
                </a:path>
                <a:path w="40004" h="31750">
                  <a:moveTo>
                    <a:pt x="24142" y="17005"/>
                  </a:moveTo>
                  <a:lnTo>
                    <a:pt x="20307" y="16459"/>
                  </a:lnTo>
                  <a:lnTo>
                    <a:pt x="20307" y="20307"/>
                  </a:lnTo>
                  <a:lnTo>
                    <a:pt x="24142" y="20853"/>
                  </a:lnTo>
                  <a:lnTo>
                    <a:pt x="24142" y="17005"/>
                  </a:lnTo>
                  <a:close/>
                </a:path>
                <a:path w="40004" h="31750">
                  <a:moveTo>
                    <a:pt x="24142" y="12065"/>
                  </a:moveTo>
                  <a:lnTo>
                    <a:pt x="20307" y="11518"/>
                  </a:lnTo>
                  <a:lnTo>
                    <a:pt x="20307" y="15354"/>
                  </a:lnTo>
                  <a:lnTo>
                    <a:pt x="24142" y="15913"/>
                  </a:lnTo>
                  <a:lnTo>
                    <a:pt x="24142" y="12065"/>
                  </a:lnTo>
                  <a:close/>
                </a:path>
                <a:path w="40004" h="31750">
                  <a:moveTo>
                    <a:pt x="24142" y="7137"/>
                  </a:moveTo>
                  <a:lnTo>
                    <a:pt x="20307" y="6591"/>
                  </a:lnTo>
                  <a:lnTo>
                    <a:pt x="20307" y="10426"/>
                  </a:lnTo>
                  <a:lnTo>
                    <a:pt x="24142" y="10985"/>
                  </a:lnTo>
                  <a:lnTo>
                    <a:pt x="24142" y="7137"/>
                  </a:lnTo>
                  <a:close/>
                </a:path>
                <a:path w="40004" h="31750">
                  <a:moveTo>
                    <a:pt x="24142" y="2197"/>
                  </a:moveTo>
                  <a:lnTo>
                    <a:pt x="20307" y="1651"/>
                  </a:lnTo>
                  <a:lnTo>
                    <a:pt x="20307" y="5499"/>
                  </a:lnTo>
                  <a:lnTo>
                    <a:pt x="24142" y="6032"/>
                  </a:lnTo>
                  <a:lnTo>
                    <a:pt x="24142" y="2197"/>
                  </a:lnTo>
                  <a:close/>
                </a:path>
                <a:path w="40004" h="31750">
                  <a:moveTo>
                    <a:pt x="29083" y="27419"/>
                  </a:moveTo>
                  <a:lnTo>
                    <a:pt x="25247" y="26885"/>
                  </a:lnTo>
                  <a:lnTo>
                    <a:pt x="25247" y="30721"/>
                  </a:lnTo>
                  <a:lnTo>
                    <a:pt x="29083" y="30721"/>
                  </a:lnTo>
                  <a:lnTo>
                    <a:pt x="29083" y="27419"/>
                  </a:lnTo>
                  <a:close/>
                </a:path>
                <a:path w="40004" h="31750">
                  <a:moveTo>
                    <a:pt x="29083" y="22504"/>
                  </a:moveTo>
                  <a:lnTo>
                    <a:pt x="25247" y="21958"/>
                  </a:lnTo>
                  <a:lnTo>
                    <a:pt x="25247" y="25793"/>
                  </a:lnTo>
                  <a:lnTo>
                    <a:pt x="29083" y="25793"/>
                  </a:lnTo>
                  <a:lnTo>
                    <a:pt x="29083" y="22504"/>
                  </a:lnTo>
                  <a:close/>
                </a:path>
                <a:path w="40004" h="31750">
                  <a:moveTo>
                    <a:pt x="29083" y="17564"/>
                  </a:moveTo>
                  <a:lnTo>
                    <a:pt x="25247" y="17005"/>
                  </a:lnTo>
                  <a:lnTo>
                    <a:pt x="25247" y="20853"/>
                  </a:lnTo>
                  <a:lnTo>
                    <a:pt x="29083" y="20853"/>
                  </a:lnTo>
                  <a:lnTo>
                    <a:pt x="29083" y="17564"/>
                  </a:lnTo>
                  <a:close/>
                </a:path>
                <a:path w="40004" h="31750">
                  <a:moveTo>
                    <a:pt x="29083" y="12611"/>
                  </a:moveTo>
                  <a:lnTo>
                    <a:pt x="25247" y="12065"/>
                  </a:lnTo>
                  <a:lnTo>
                    <a:pt x="25247" y="15913"/>
                  </a:lnTo>
                  <a:lnTo>
                    <a:pt x="29083" y="15913"/>
                  </a:lnTo>
                  <a:lnTo>
                    <a:pt x="29083" y="12611"/>
                  </a:lnTo>
                  <a:close/>
                </a:path>
                <a:path w="40004" h="31750">
                  <a:moveTo>
                    <a:pt x="29083" y="7683"/>
                  </a:moveTo>
                  <a:lnTo>
                    <a:pt x="25247" y="7137"/>
                  </a:lnTo>
                  <a:lnTo>
                    <a:pt x="25247" y="10985"/>
                  </a:lnTo>
                  <a:lnTo>
                    <a:pt x="29083" y="10985"/>
                  </a:lnTo>
                  <a:lnTo>
                    <a:pt x="29083" y="7683"/>
                  </a:lnTo>
                  <a:close/>
                </a:path>
                <a:path w="40004" h="31750">
                  <a:moveTo>
                    <a:pt x="29083" y="2743"/>
                  </a:moveTo>
                  <a:lnTo>
                    <a:pt x="25247" y="2197"/>
                  </a:lnTo>
                  <a:lnTo>
                    <a:pt x="25247" y="6032"/>
                  </a:lnTo>
                  <a:lnTo>
                    <a:pt x="29083" y="6032"/>
                  </a:lnTo>
                  <a:lnTo>
                    <a:pt x="29083" y="2743"/>
                  </a:lnTo>
                  <a:close/>
                </a:path>
                <a:path w="40004" h="31750">
                  <a:moveTo>
                    <a:pt x="34569" y="27419"/>
                  </a:moveTo>
                  <a:lnTo>
                    <a:pt x="30175" y="27419"/>
                  </a:lnTo>
                  <a:lnTo>
                    <a:pt x="30175" y="30721"/>
                  </a:lnTo>
                  <a:lnTo>
                    <a:pt x="34569" y="31267"/>
                  </a:lnTo>
                  <a:lnTo>
                    <a:pt x="34569" y="27419"/>
                  </a:lnTo>
                  <a:close/>
                </a:path>
                <a:path w="40004" h="31750">
                  <a:moveTo>
                    <a:pt x="34569" y="22504"/>
                  </a:moveTo>
                  <a:lnTo>
                    <a:pt x="30175" y="22504"/>
                  </a:lnTo>
                  <a:lnTo>
                    <a:pt x="30175" y="25793"/>
                  </a:lnTo>
                  <a:lnTo>
                    <a:pt x="34569" y="26339"/>
                  </a:lnTo>
                  <a:lnTo>
                    <a:pt x="34569" y="22504"/>
                  </a:lnTo>
                  <a:close/>
                </a:path>
                <a:path w="40004" h="31750">
                  <a:moveTo>
                    <a:pt x="34569" y="17564"/>
                  </a:moveTo>
                  <a:lnTo>
                    <a:pt x="30175" y="17564"/>
                  </a:lnTo>
                  <a:lnTo>
                    <a:pt x="30175" y="20853"/>
                  </a:lnTo>
                  <a:lnTo>
                    <a:pt x="34569" y="21399"/>
                  </a:lnTo>
                  <a:lnTo>
                    <a:pt x="34569" y="17564"/>
                  </a:lnTo>
                  <a:close/>
                </a:path>
                <a:path w="40004" h="31750">
                  <a:moveTo>
                    <a:pt x="34569" y="12611"/>
                  </a:moveTo>
                  <a:lnTo>
                    <a:pt x="30175" y="12611"/>
                  </a:lnTo>
                  <a:lnTo>
                    <a:pt x="30175" y="15913"/>
                  </a:lnTo>
                  <a:lnTo>
                    <a:pt x="34569" y="16459"/>
                  </a:lnTo>
                  <a:lnTo>
                    <a:pt x="34569" y="12611"/>
                  </a:lnTo>
                  <a:close/>
                </a:path>
                <a:path w="40004" h="31750">
                  <a:moveTo>
                    <a:pt x="34569" y="7683"/>
                  </a:moveTo>
                  <a:lnTo>
                    <a:pt x="30175" y="7683"/>
                  </a:lnTo>
                  <a:lnTo>
                    <a:pt x="30175" y="10985"/>
                  </a:lnTo>
                  <a:lnTo>
                    <a:pt x="34569" y="11531"/>
                  </a:lnTo>
                  <a:lnTo>
                    <a:pt x="34569" y="7683"/>
                  </a:lnTo>
                  <a:close/>
                </a:path>
                <a:path w="40004" h="31750">
                  <a:moveTo>
                    <a:pt x="34569" y="2743"/>
                  </a:moveTo>
                  <a:lnTo>
                    <a:pt x="30175" y="2743"/>
                  </a:lnTo>
                  <a:lnTo>
                    <a:pt x="30175" y="6032"/>
                  </a:lnTo>
                  <a:lnTo>
                    <a:pt x="34569" y="6591"/>
                  </a:lnTo>
                  <a:lnTo>
                    <a:pt x="34569" y="2743"/>
                  </a:lnTo>
                  <a:close/>
                </a:path>
                <a:path w="40004" h="31750">
                  <a:moveTo>
                    <a:pt x="39509" y="27978"/>
                  </a:moveTo>
                  <a:lnTo>
                    <a:pt x="35115" y="27419"/>
                  </a:lnTo>
                  <a:lnTo>
                    <a:pt x="35115" y="31267"/>
                  </a:lnTo>
                  <a:lnTo>
                    <a:pt x="39509" y="31267"/>
                  </a:lnTo>
                  <a:lnTo>
                    <a:pt x="39509" y="27978"/>
                  </a:lnTo>
                  <a:close/>
                </a:path>
                <a:path w="40004" h="31750">
                  <a:moveTo>
                    <a:pt x="39509" y="23050"/>
                  </a:moveTo>
                  <a:lnTo>
                    <a:pt x="35115" y="22504"/>
                  </a:lnTo>
                  <a:lnTo>
                    <a:pt x="35115" y="26339"/>
                  </a:lnTo>
                  <a:lnTo>
                    <a:pt x="39509" y="26898"/>
                  </a:lnTo>
                  <a:lnTo>
                    <a:pt x="39509" y="23050"/>
                  </a:lnTo>
                  <a:close/>
                </a:path>
                <a:path w="40004" h="31750">
                  <a:moveTo>
                    <a:pt x="39509" y="18110"/>
                  </a:moveTo>
                  <a:lnTo>
                    <a:pt x="35115" y="18110"/>
                  </a:lnTo>
                  <a:lnTo>
                    <a:pt x="35115" y="21399"/>
                  </a:lnTo>
                  <a:lnTo>
                    <a:pt x="39509" y="21958"/>
                  </a:lnTo>
                  <a:lnTo>
                    <a:pt x="39509" y="18110"/>
                  </a:lnTo>
                  <a:close/>
                </a:path>
                <a:path w="40004" h="31750">
                  <a:moveTo>
                    <a:pt x="39509" y="13169"/>
                  </a:moveTo>
                  <a:lnTo>
                    <a:pt x="35115" y="13169"/>
                  </a:lnTo>
                  <a:lnTo>
                    <a:pt x="35115" y="16459"/>
                  </a:lnTo>
                  <a:lnTo>
                    <a:pt x="39509" y="17005"/>
                  </a:lnTo>
                  <a:lnTo>
                    <a:pt x="39509" y="13169"/>
                  </a:lnTo>
                  <a:close/>
                </a:path>
                <a:path w="40004" h="31750">
                  <a:moveTo>
                    <a:pt x="39509" y="8229"/>
                  </a:moveTo>
                  <a:lnTo>
                    <a:pt x="35115" y="8229"/>
                  </a:lnTo>
                  <a:lnTo>
                    <a:pt x="35115" y="11531"/>
                  </a:lnTo>
                  <a:lnTo>
                    <a:pt x="39509" y="12077"/>
                  </a:lnTo>
                  <a:lnTo>
                    <a:pt x="39509" y="8229"/>
                  </a:lnTo>
                  <a:close/>
                </a:path>
                <a:path w="40004" h="31750">
                  <a:moveTo>
                    <a:pt x="39509" y="3289"/>
                  </a:moveTo>
                  <a:lnTo>
                    <a:pt x="35115" y="3289"/>
                  </a:lnTo>
                  <a:lnTo>
                    <a:pt x="35115" y="6591"/>
                  </a:lnTo>
                  <a:lnTo>
                    <a:pt x="39509" y="7137"/>
                  </a:lnTo>
                  <a:lnTo>
                    <a:pt x="39509" y="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319373" y="7893824"/>
              <a:ext cx="81915" cy="29209"/>
            </a:xfrm>
            <a:custGeom>
              <a:avLst/>
              <a:gdLst/>
              <a:ahLst/>
              <a:cxnLst/>
              <a:rect l="l" t="t" r="r" b="b"/>
              <a:pathLst>
                <a:path w="81914" h="29209">
                  <a:moveTo>
                    <a:pt x="4394" y="21399"/>
                  </a:moveTo>
                  <a:lnTo>
                    <a:pt x="0" y="21399"/>
                  </a:lnTo>
                  <a:lnTo>
                    <a:pt x="0" y="25247"/>
                  </a:lnTo>
                  <a:lnTo>
                    <a:pt x="4394" y="25793"/>
                  </a:lnTo>
                  <a:lnTo>
                    <a:pt x="4394" y="21399"/>
                  </a:lnTo>
                  <a:close/>
                </a:path>
                <a:path w="81914" h="29209">
                  <a:moveTo>
                    <a:pt x="4394" y="16471"/>
                  </a:moveTo>
                  <a:lnTo>
                    <a:pt x="0" y="16471"/>
                  </a:lnTo>
                  <a:lnTo>
                    <a:pt x="0" y="20307"/>
                  </a:lnTo>
                  <a:lnTo>
                    <a:pt x="4394" y="20307"/>
                  </a:lnTo>
                  <a:lnTo>
                    <a:pt x="4394" y="16471"/>
                  </a:lnTo>
                  <a:close/>
                </a:path>
                <a:path w="81914" h="29209">
                  <a:moveTo>
                    <a:pt x="9334" y="21945"/>
                  </a:moveTo>
                  <a:lnTo>
                    <a:pt x="5486" y="21399"/>
                  </a:lnTo>
                  <a:lnTo>
                    <a:pt x="5486" y="25793"/>
                  </a:lnTo>
                  <a:lnTo>
                    <a:pt x="9334" y="25793"/>
                  </a:lnTo>
                  <a:lnTo>
                    <a:pt x="9334" y="21945"/>
                  </a:lnTo>
                  <a:close/>
                </a:path>
                <a:path w="81914" h="29209">
                  <a:moveTo>
                    <a:pt x="9334" y="17018"/>
                  </a:moveTo>
                  <a:lnTo>
                    <a:pt x="5486" y="16471"/>
                  </a:lnTo>
                  <a:lnTo>
                    <a:pt x="5486" y="20307"/>
                  </a:lnTo>
                  <a:lnTo>
                    <a:pt x="9334" y="20866"/>
                  </a:lnTo>
                  <a:lnTo>
                    <a:pt x="9334" y="17018"/>
                  </a:lnTo>
                  <a:close/>
                </a:path>
                <a:path w="81914" h="29209">
                  <a:moveTo>
                    <a:pt x="14274" y="22491"/>
                  </a:moveTo>
                  <a:lnTo>
                    <a:pt x="10439" y="21945"/>
                  </a:lnTo>
                  <a:lnTo>
                    <a:pt x="10439" y="25793"/>
                  </a:lnTo>
                  <a:lnTo>
                    <a:pt x="14274" y="25793"/>
                  </a:lnTo>
                  <a:lnTo>
                    <a:pt x="14274" y="22491"/>
                  </a:lnTo>
                  <a:close/>
                </a:path>
                <a:path w="81914" h="29209">
                  <a:moveTo>
                    <a:pt x="14274" y="17564"/>
                  </a:moveTo>
                  <a:lnTo>
                    <a:pt x="10439" y="17018"/>
                  </a:lnTo>
                  <a:lnTo>
                    <a:pt x="10439" y="20866"/>
                  </a:lnTo>
                  <a:lnTo>
                    <a:pt x="14274" y="20866"/>
                  </a:lnTo>
                  <a:lnTo>
                    <a:pt x="14274" y="17564"/>
                  </a:lnTo>
                  <a:close/>
                </a:path>
                <a:path w="81914" h="29209">
                  <a:moveTo>
                    <a:pt x="19215" y="22491"/>
                  </a:moveTo>
                  <a:lnTo>
                    <a:pt x="15379" y="22491"/>
                  </a:lnTo>
                  <a:lnTo>
                    <a:pt x="15379" y="25793"/>
                  </a:lnTo>
                  <a:lnTo>
                    <a:pt x="19215" y="26339"/>
                  </a:lnTo>
                  <a:lnTo>
                    <a:pt x="19215" y="22491"/>
                  </a:lnTo>
                  <a:close/>
                </a:path>
                <a:path w="81914" h="29209">
                  <a:moveTo>
                    <a:pt x="19215" y="17564"/>
                  </a:moveTo>
                  <a:lnTo>
                    <a:pt x="15379" y="17564"/>
                  </a:lnTo>
                  <a:lnTo>
                    <a:pt x="15379" y="20866"/>
                  </a:lnTo>
                  <a:lnTo>
                    <a:pt x="19215" y="21412"/>
                  </a:lnTo>
                  <a:lnTo>
                    <a:pt x="19215" y="17564"/>
                  </a:lnTo>
                  <a:close/>
                </a:path>
                <a:path w="81914" h="29209">
                  <a:moveTo>
                    <a:pt x="24142" y="23050"/>
                  </a:moveTo>
                  <a:lnTo>
                    <a:pt x="20307" y="22491"/>
                  </a:lnTo>
                  <a:lnTo>
                    <a:pt x="20307" y="26339"/>
                  </a:lnTo>
                  <a:lnTo>
                    <a:pt x="24142" y="26885"/>
                  </a:lnTo>
                  <a:lnTo>
                    <a:pt x="24142" y="23050"/>
                  </a:lnTo>
                  <a:close/>
                </a:path>
                <a:path w="81914" h="29209">
                  <a:moveTo>
                    <a:pt x="24142" y="18122"/>
                  </a:moveTo>
                  <a:lnTo>
                    <a:pt x="20307" y="17564"/>
                  </a:lnTo>
                  <a:lnTo>
                    <a:pt x="20307" y="21412"/>
                  </a:lnTo>
                  <a:lnTo>
                    <a:pt x="24142" y="21958"/>
                  </a:lnTo>
                  <a:lnTo>
                    <a:pt x="24142" y="18122"/>
                  </a:lnTo>
                  <a:close/>
                </a:path>
                <a:path w="81914" h="29209">
                  <a:moveTo>
                    <a:pt x="24142" y="13169"/>
                  </a:moveTo>
                  <a:lnTo>
                    <a:pt x="20307" y="12623"/>
                  </a:lnTo>
                  <a:lnTo>
                    <a:pt x="20307" y="16471"/>
                  </a:lnTo>
                  <a:lnTo>
                    <a:pt x="24142" y="17018"/>
                  </a:lnTo>
                  <a:lnTo>
                    <a:pt x="24142" y="13169"/>
                  </a:lnTo>
                  <a:close/>
                </a:path>
                <a:path w="81914" h="29209">
                  <a:moveTo>
                    <a:pt x="29083" y="23583"/>
                  </a:moveTo>
                  <a:lnTo>
                    <a:pt x="25247" y="23050"/>
                  </a:lnTo>
                  <a:lnTo>
                    <a:pt x="25247" y="26885"/>
                  </a:lnTo>
                  <a:lnTo>
                    <a:pt x="29083" y="26885"/>
                  </a:lnTo>
                  <a:lnTo>
                    <a:pt x="29083" y="23583"/>
                  </a:lnTo>
                  <a:close/>
                </a:path>
                <a:path w="81914" h="29209">
                  <a:moveTo>
                    <a:pt x="29083" y="18669"/>
                  </a:moveTo>
                  <a:lnTo>
                    <a:pt x="25247" y="18122"/>
                  </a:lnTo>
                  <a:lnTo>
                    <a:pt x="25247" y="21958"/>
                  </a:lnTo>
                  <a:lnTo>
                    <a:pt x="29083" y="21958"/>
                  </a:lnTo>
                  <a:lnTo>
                    <a:pt x="29083" y="18669"/>
                  </a:lnTo>
                  <a:close/>
                </a:path>
                <a:path w="81914" h="29209">
                  <a:moveTo>
                    <a:pt x="29083" y="13728"/>
                  </a:moveTo>
                  <a:lnTo>
                    <a:pt x="25247" y="13169"/>
                  </a:lnTo>
                  <a:lnTo>
                    <a:pt x="25247" y="17018"/>
                  </a:lnTo>
                  <a:lnTo>
                    <a:pt x="29083" y="17018"/>
                  </a:lnTo>
                  <a:lnTo>
                    <a:pt x="29083" y="13728"/>
                  </a:lnTo>
                  <a:close/>
                </a:path>
                <a:path w="81914" h="29209">
                  <a:moveTo>
                    <a:pt x="34569" y="23583"/>
                  </a:moveTo>
                  <a:lnTo>
                    <a:pt x="30175" y="23583"/>
                  </a:lnTo>
                  <a:lnTo>
                    <a:pt x="30175" y="26885"/>
                  </a:lnTo>
                  <a:lnTo>
                    <a:pt x="34569" y="27432"/>
                  </a:lnTo>
                  <a:lnTo>
                    <a:pt x="34569" y="23583"/>
                  </a:lnTo>
                  <a:close/>
                </a:path>
                <a:path w="81914" h="29209">
                  <a:moveTo>
                    <a:pt x="34569" y="18669"/>
                  </a:moveTo>
                  <a:lnTo>
                    <a:pt x="30175" y="18669"/>
                  </a:lnTo>
                  <a:lnTo>
                    <a:pt x="30175" y="21958"/>
                  </a:lnTo>
                  <a:lnTo>
                    <a:pt x="34569" y="22504"/>
                  </a:lnTo>
                  <a:lnTo>
                    <a:pt x="34569" y="18669"/>
                  </a:lnTo>
                  <a:close/>
                </a:path>
                <a:path w="81914" h="29209">
                  <a:moveTo>
                    <a:pt x="34569" y="13728"/>
                  </a:moveTo>
                  <a:lnTo>
                    <a:pt x="30175" y="13728"/>
                  </a:lnTo>
                  <a:lnTo>
                    <a:pt x="30175" y="17018"/>
                  </a:lnTo>
                  <a:lnTo>
                    <a:pt x="34569" y="17564"/>
                  </a:lnTo>
                  <a:lnTo>
                    <a:pt x="34569" y="13728"/>
                  </a:lnTo>
                  <a:close/>
                </a:path>
                <a:path w="81914" h="29209">
                  <a:moveTo>
                    <a:pt x="39509" y="24142"/>
                  </a:moveTo>
                  <a:lnTo>
                    <a:pt x="35115" y="23583"/>
                  </a:lnTo>
                  <a:lnTo>
                    <a:pt x="35115" y="27432"/>
                  </a:lnTo>
                  <a:lnTo>
                    <a:pt x="39509" y="27432"/>
                  </a:lnTo>
                  <a:lnTo>
                    <a:pt x="39509" y="24142"/>
                  </a:lnTo>
                  <a:close/>
                </a:path>
                <a:path w="81914" h="29209">
                  <a:moveTo>
                    <a:pt x="39509" y="19215"/>
                  </a:moveTo>
                  <a:lnTo>
                    <a:pt x="35115" y="18669"/>
                  </a:lnTo>
                  <a:lnTo>
                    <a:pt x="35115" y="22504"/>
                  </a:lnTo>
                  <a:lnTo>
                    <a:pt x="39509" y="23063"/>
                  </a:lnTo>
                  <a:lnTo>
                    <a:pt x="39509" y="19215"/>
                  </a:lnTo>
                  <a:close/>
                </a:path>
                <a:path w="81914" h="29209">
                  <a:moveTo>
                    <a:pt x="39509" y="14274"/>
                  </a:moveTo>
                  <a:lnTo>
                    <a:pt x="35115" y="14274"/>
                  </a:lnTo>
                  <a:lnTo>
                    <a:pt x="35115" y="17564"/>
                  </a:lnTo>
                  <a:lnTo>
                    <a:pt x="39509" y="18122"/>
                  </a:lnTo>
                  <a:lnTo>
                    <a:pt x="39509" y="14274"/>
                  </a:lnTo>
                  <a:close/>
                </a:path>
                <a:path w="81914" h="29209">
                  <a:moveTo>
                    <a:pt x="47739" y="24688"/>
                  </a:moveTo>
                  <a:lnTo>
                    <a:pt x="44450" y="24688"/>
                  </a:lnTo>
                  <a:lnTo>
                    <a:pt x="44450" y="27978"/>
                  </a:lnTo>
                  <a:lnTo>
                    <a:pt x="47739" y="28536"/>
                  </a:lnTo>
                  <a:lnTo>
                    <a:pt x="47739" y="24688"/>
                  </a:lnTo>
                  <a:close/>
                </a:path>
                <a:path w="81914" h="29209">
                  <a:moveTo>
                    <a:pt x="47739" y="19761"/>
                  </a:moveTo>
                  <a:lnTo>
                    <a:pt x="44450" y="19761"/>
                  </a:lnTo>
                  <a:lnTo>
                    <a:pt x="44450" y="23063"/>
                  </a:lnTo>
                  <a:lnTo>
                    <a:pt x="47739" y="23596"/>
                  </a:lnTo>
                  <a:lnTo>
                    <a:pt x="47739" y="19761"/>
                  </a:lnTo>
                  <a:close/>
                </a:path>
                <a:path w="81914" h="29209">
                  <a:moveTo>
                    <a:pt x="47739" y="14820"/>
                  </a:moveTo>
                  <a:lnTo>
                    <a:pt x="44450" y="14820"/>
                  </a:lnTo>
                  <a:lnTo>
                    <a:pt x="44450" y="18122"/>
                  </a:lnTo>
                  <a:lnTo>
                    <a:pt x="47739" y="18669"/>
                  </a:lnTo>
                  <a:lnTo>
                    <a:pt x="47739" y="14820"/>
                  </a:lnTo>
                  <a:close/>
                </a:path>
                <a:path w="81914" h="29209">
                  <a:moveTo>
                    <a:pt x="47739" y="9880"/>
                  </a:moveTo>
                  <a:lnTo>
                    <a:pt x="44450" y="9880"/>
                  </a:lnTo>
                  <a:lnTo>
                    <a:pt x="44450" y="13169"/>
                  </a:lnTo>
                  <a:lnTo>
                    <a:pt x="47739" y="13728"/>
                  </a:lnTo>
                  <a:lnTo>
                    <a:pt x="47739" y="9880"/>
                  </a:lnTo>
                  <a:close/>
                </a:path>
                <a:path w="81914" h="29209">
                  <a:moveTo>
                    <a:pt x="47739" y="4953"/>
                  </a:moveTo>
                  <a:lnTo>
                    <a:pt x="44450" y="4953"/>
                  </a:lnTo>
                  <a:lnTo>
                    <a:pt x="44450" y="8242"/>
                  </a:lnTo>
                  <a:lnTo>
                    <a:pt x="47739" y="8788"/>
                  </a:lnTo>
                  <a:lnTo>
                    <a:pt x="47739" y="4953"/>
                  </a:lnTo>
                  <a:close/>
                </a:path>
                <a:path w="81914" h="29209">
                  <a:moveTo>
                    <a:pt x="47739" y="558"/>
                  </a:moveTo>
                  <a:lnTo>
                    <a:pt x="44450" y="0"/>
                  </a:lnTo>
                  <a:lnTo>
                    <a:pt x="44450" y="3302"/>
                  </a:lnTo>
                  <a:lnTo>
                    <a:pt x="47739" y="3848"/>
                  </a:lnTo>
                  <a:lnTo>
                    <a:pt x="47739" y="558"/>
                  </a:lnTo>
                  <a:close/>
                </a:path>
                <a:path w="81914" h="29209">
                  <a:moveTo>
                    <a:pt x="52679" y="25247"/>
                  </a:moveTo>
                  <a:lnTo>
                    <a:pt x="49390" y="24688"/>
                  </a:lnTo>
                  <a:lnTo>
                    <a:pt x="49390" y="28536"/>
                  </a:lnTo>
                  <a:lnTo>
                    <a:pt x="52679" y="28536"/>
                  </a:lnTo>
                  <a:lnTo>
                    <a:pt x="52679" y="25247"/>
                  </a:lnTo>
                  <a:close/>
                </a:path>
                <a:path w="81914" h="29209">
                  <a:moveTo>
                    <a:pt x="52679" y="20307"/>
                  </a:moveTo>
                  <a:lnTo>
                    <a:pt x="49390" y="19761"/>
                  </a:lnTo>
                  <a:lnTo>
                    <a:pt x="49390" y="23596"/>
                  </a:lnTo>
                  <a:lnTo>
                    <a:pt x="52679" y="23596"/>
                  </a:lnTo>
                  <a:lnTo>
                    <a:pt x="52679" y="20307"/>
                  </a:lnTo>
                  <a:close/>
                </a:path>
                <a:path w="81914" h="29209">
                  <a:moveTo>
                    <a:pt x="52679" y="15367"/>
                  </a:moveTo>
                  <a:lnTo>
                    <a:pt x="49390" y="14820"/>
                  </a:lnTo>
                  <a:lnTo>
                    <a:pt x="49390" y="18669"/>
                  </a:lnTo>
                  <a:lnTo>
                    <a:pt x="52679" y="18669"/>
                  </a:lnTo>
                  <a:lnTo>
                    <a:pt x="52679" y="15367"/>
                  </a:lnTo>
                  <a:close/>
                </a:path>
                <a:path w="81914" h="29209">
                  <a:moveTo>
                    <a:pt x="52679" y="10426"/>
                  </a:moveTo>
                  <a:lnTo>
                    <a:pt x="49390" y="10426"/>
                  </a:lnTo>
                  <a:lnTo>
                    <a:pt x="49390" y="13728"/>
                  </a:lnTo>
                  <a:lnTo>
                    <a:pt x="52679" y="14274"/>
                  </a:lnTo>
                  <a:lnTo>
                    <a:pt x="52679" y="10426"/>
                  </a:lnTo>
                  <a:close/>
                </a:path>
                <a:path w="81914" h="29209">
                  <a:moveTo>
                    <a:pt x="52679" y="5499"/>
                  </a:moveTo>
                  <a:lnTo>
                    <a:pt x="49390" y="5499"/>
                  </a:lnTo>
                  <a:lnTo>
                    <a:pt x="49390" y="8788"/>
                  </a:lnTo>
                  <a:lnTo>
                    <a:pt x="52679" y="9347"/>
                  </a:lnTo>
                  <a:lnTo>
                    <a:pt x="52679" y="5499"/>
                  </a:lnTo>
                  <a:close/>
                </a:path>
                <a:path w="81914" h="29209">
                  <a:moveTo>
                    <a:pt x="52679" y="558"/>
                  </a:moveTo>
                  <a:lnTo>
                    <a:pt x="49390" y="558"/>
                  </a:lnTo>
                  <a:lnTo>
                    <a:pt x="49390" y="3848"/>
                  </a:lnTo>
                  <a:lnTo>
                    <a:pt x="52679" y="4394"/>
                  </a:lnTo>
                  <a:lnTo>
                    <a:pt x="52679" y="558"/>
                  </a:lnTo>
                  <a:close/>
                </a:path>
                <a:path w="81914" h="29209">
                  <a:moveTo>
                    <a:pt x="57619" y="25247"/>
                  </a:moveTo>
                  <a:lnTo>
                    <a:pt x="53784" y="25247"/>
                  </a:lnTo>
                  <a:lnTo>
                    <a:pt x="53784" y="28536"/>
                  </a:lnTo>
                  <a:lnTo>
                    <a:pt x="57619" y="29083"/>
                  </a:lnTo>
                  <a:lnTo>
                    <a:pt x="57619" y="25247"/>
                  </a:lnTo>
                  <a:close/>
                </a:path>
                <a:path w="81914" h="29209">
                  <a:moveTo>
                    <a:pt x="57619" y="20307"/>
                  </a:moveTo>
                  <a:lnTo>
                    <a:pt x="53784" y="20307"/>
                  </a:lnTo>
                  <a:lnTo>
                    <a:pt x="53784" y="23596"/>
                  </a:lnTo>
                  <a:lnTo>
                    <a:pt x="57619" y="24155"/>
                  </a:lnTo>
                  <a:lnTo>
                    <a:pt x="57619" y="20307"/>
                  </a:lnTo>
                  <a:close/>
                </a:path>
                <a:path w="81914" h="29209">
                  <a:moveTo>
                    <a:pt x="57619" y="15367"/>
                  </a:moveTo>
                  <a:lnTo>
                    <a:pt x="53771" y="15367"/>
                  </a:lnTo>
                  <a:lnTo>
                    <a:pt x="53771" y="19215"/>
                  </a:lnTo>
                  <a:lnTo>
                    <a:pt x="57619" y="19215"/>
                  </a:lnTo>
                  <a:lnTo>
                    <a:pt x="57619" y="15367"/>
                  </a:lnTo>
                  <a:close/>
                </a:path>
                <a:path w="81914" h="29209">
                  <a:moveTo>
                    <a:pt x="57619" y="10426"/>
                  </a:moveTo>
                  <a:lnTo>
                    <a:pt x="53771" y="10426"/>
                  </a:lnTo>
                  <a:lnTo>
                    <a:pt x="53771" y="14274"/>
                  </a:lnTo>
                  <a:lnTo>
                    <a:pt x="57619" y="14274"/>
                  </a:lnTo>
                  <a:lnTo>
                    <a:pt x="57619" y="10426"/>
                  </a:lnTo>
                  <a:close/>
                </a:path>
                <a:path w="81914" h="29209">
                  <a:moveTo>
                    <a:pt x="57619" y="5486"/>
                  </a:moveTo>
                  <a:lnTo>
                    <a:pt x="53771" y="5486"/>
                  </a:lnTo>
                  <a:lnTo>
                    <a:pt x="53771" y="9334"/>
                  </a:lnTo>
                  <a:lnTo>
                    <a:pt x="57619" y="9334"/>
                  </a:lnTo>
                  <a:lnTo>
                    <a:pt x="57619" y="5486"/>
                  </a:lnTo>
                  <a:close/>
                </a:path>
                <a:path w="81914" h="29209">
                  <a:moveTo>
                    <a:pt x="57619" y="558"/>
                  </a:moveTo>
                  <a:lnTo>
                    <a:pt x="53784" y="558"/>
                  </a:lnTo>
                  <a:lnTo>
                    <a:pt x="53784" y="4394"/>
                  </a:lnTo>
                  <a:lnTo>
                    <a:pt x="57619" y="4953"/>
                  </a:lnTo>
                  <a:lnTo>
                    <a:pt x="57619" y="558"/>
                  </a:lnTo>
                  <a:close/>
                </a:path>
                <a:path w="81914" h="29209">
                  <a:moveTo>
                    <a:pt x="62547" y="20307"/>
                  </a:moveTo>
                  <a:lnTo>
                    <a:pt x="58712" y="20307"/>
                  </a:lnTo>
                  <a:lnTo>
                    <a:pt x="58712" y="24155"/>
                  </a:lnTo>
                  <a:lnTo>
                    <a:pt x="62547" y="24701"/>
                  </a:lnTo>
                  <a:lnTo>
                    <a:pt x="62547" y="20307"/>
                  </a:lnTo>
                  <a:close/>
                </a:path>
                <a:path w="81914" h="29209">
                  <a:moveTo>
                    <a:pt x="62547" y="15367"/>
                  </a:moveTo>
                  <a:lnTo>
                    <a:pt x="58712" y="15367"/>
                  </a:lnTo>
                  <a:lnTo>
                    <a:pt x="58712" y="19215"/>
                  </a:lnTo>
                  <a:lnTo>
                    <a:pt x="62547" y="19761"/>
                  </a:lnTo>
                  <a:lnTo>
                    <a:pt x="62547" y="15367"/>
                  </a:lnTo>
                  <a:close/>
                </a:path>
                <a:path w="81914" h="29209">
                  <a:moveTo>
                    <a:pt x="62547" y="10426"/>
                  </a:moveTo>
                  <a:lnTo>
                    <a:pt x="58712" y="10426"/>
                  </a:lnTo>
                  <a:lnTo>
                    <a:pt x="58712" y="14274"/>
                  </a:lnTo>
                  <a:lnTo>
                    <a:pt x="62547" y="14820"/>
                  </a:lnTo>
                  <a:lnTo>
                    <a:pt x="62547" y="10426"/>
                  </a:lnTo>
                  <a:close/>
                </a:path>
                <a:path w="81914" h="29209">
                  <a:moveTo>
                    <a:pt x="62547" y="6057"/>
                  </a:moveTo>
                  <a:lnTo>
                    <a:pt x="58712" y="5499"/>
                  </a:lnTo>
                  <a:lnTo>
                    <a:pt x="58712" y="9893"/>
                  </a:lnTo>
                  <a:lnTo>
                    <a:pt x="62547" y="9893"/>
                  </a:lnTo>
                  <a:lnTo>
                    <a:pt x="62547" y="6057"/>
                  </a:lnTo>
                  <a:close/>
                </a:path>
                <a:path w="81914" h="29209">
                  <a:moveTo>
                    <a:pt x="62547" y="1104"/>
                  </a:moveTo>
                  <a:lnTo>
                    <a:pt x="58712" y="558"/>
                  </a:lnTo>
                  <a:lnTo>
                    <a:pt x="58712" y="4953"/>
                  </a:lnTo>
                  <a:lnTo>
                    <a:pt x="62547" y="4953"/>
                  </a:lnTo>
                  <a:lnTo>
                    <a:pt x="62547" y="1104"/>
                  </a:lnTo>
                  <a:close/>
                </a:path>
                <a:path w="81914" h="29209">
                  <a:moveTo>
                    <a:pt x="67487" y="20866"/>
                  </a:moveTo>
                  <a:lnTo>
                    <a:pt x="63639" y="20307"/>
                  </a:lnTo>
                  <a:lnTo>
                    <a:pt x="63639" y="24701"/>
                  </a:lnTo>
                  <a:lnTo>
                    <a:pt x="67487" y="24701"/>
                  </a:lnTo>
                  <a:lnTo>
                    <a:pt x="67487" y="20866"/>
                  </a:lnTo>
                  <a:close/>
                </a:path>
                <a:path w="81914" h="29209">
                  <a:moveTo>
                    <a:pt x="67487" y="15913"/>
                  </a:moveTo>
                  <a:lnTo>
                    <a:pt x="63639" y="15367"/>
                  </a:lnTo>
                  <a:lnTo>
                    <a:pt x="63639" y="19761"/>
                  </a:lnTo>
                  <a:lnTo>
                    <a:pt x="67487" y="19761"/>
                  </a:lnTo>
                  <a:lnTo>
                    <a:pt x="67487" y="15913"/>
                  </a:lnTo>
                  <a:close/>
                </a:path>
                <a:path w="81914" h="29209">
                  <a:moveTo>
                    <a:pt x="67487" y="10972"/>
                  </a:moveTo>
                  <a:lnTo>
                    <a:pt x="63639" y="10972"/>
                  </a:lnTo>
                  <a:lnTo>
                    <a:pt x="63639" y="14820"/>
                  </a:lnTo>
                  <a:lnTo>
                    <a:pt x="67487" y="15367"/>
                  </a:lnTo>
                  <a:lnTo>
                    <a:pt x="67487" y="10972"/>
                  </a:lnTo>
                  <a:close/>
                </a:path>
                <a:path w="81914" h="29209">
                  <a:moveTo>
                    <a:pt x="67487" y="6045"/>
                  </a:moveTo>
                  <a:lnTo>
                    <a:pt x="63639" y="6045"/>
                  </a:lnTo>
                  <a:lnTo>
                    <a:pt x="63639" y="9880"/>
                  </a:lnTo>
                  <a:lnTo>
                    <a:pt x="67487" y="10426"/>
                  </a:lnTo>
                  <a:lnTo>
                    <a:pt x="67487" y="6045"/>
                  </a:lnTo>
                  <a:close/>
                </a:path>
                <a:path w="81914" h="29209">
                  <a:moveTo>
                    <a:pt x="67487" y="1663"/>
                  </a:moveTo>
                  <a:lnTo>
                    <a:pt x="63639" y="1104"/>
                  </a:lnTo>
                  <a:lnTo>
                    <a:pt x="63639" y="4953"/>
                  </a:lnTo>
                  <a:lnTo>
                    <a:pt x="67487" y="5499"/>
                  </a:lnTo>
                  <a:lnTo>
                    <a:pt x="67487" y="1663"/>
                  </a:lnTo>
                  <a:close/>
                </a:path>
                <a:path w="81914" h="29209">
                  <a:moveTo>
                    <a:pt x="71882" y="20853"/>
                  </a:moveTo>
                  <a:lnTo>
                    <a:pt x="68592" y="20853"/>
                  </a:lnTo>
                  <a:lnTo>
                    <a:pt x="68592" y="24688"/>
                  </a:lnTo>
                  <a:lnTo>
                    <a:pt x="71882" y="25247"/>
                  </a:lnTo>
                  <a:lnTo>
                    <a:pt x="71882" y="20853"/>
                  </a:lnTo>
                  <a:close/>
                </a:path>
                <a:path w="81914" h="29209">
                  <a:moveTo>
                    <a:pt x="71882" y="16471"/>
                  </a:moveTo>
                  <a:lnTo>
                    <a:pt x="68592" y="15913"/>
                  </a:lnTo>
                  <a:lnTo>
                    <a:pt x="68592" y="20307"/>
                  </a:lnTo>
                  <a:lnTo>
                    <a:pt x="71882" y="20307"/>
                  </a:lnTo>
                  <a:lnTo>
                    <a:pt x="71882" y="16471"/>
                  </a:lnTo>
                  <a:close/>
                </a:path>
                <a:path w="81914" h="29209">
                  <a:moveTo>
                    <a:pt x="71882" y="11518"/>
                  </a:moveTo>
                  <a:lnTo>
                    <a:pt x="68592" y="10972"/>
                  </a:lnTo>
                  <a:lnTo>
                    <a:pt x="68592" y="15367"/>
                  </a:lnTo>
                  <a:lnTo>
                    <a:pt x="71882" y="15367"/>
                  </a:lnTo>
                  <a:lnTo>
                    <a:pt x="71882" y="11518"/>
                  </a:lnTo>
                  <a:close/>
                </a:path>
                <a:path w="81914" h="29209">
                  <a:moveTo>
                    <a:pt x="71882" y="6578"/>
                  </a:moveTo>
                  <a:lnTo>
                    <a:pt x="68592" y="6578"/>
                  </a:lnTo>
                  <a:lnTo>
                    <a:pt x="68592" y="10426"/>
                  </a:lnTo>
                  <a:lnTo>
                    <a:pt x="71882" y="10426"/>
                  </a:lnTo>
                  <a:lnTo>
                    <a:pt x="71882" y="6578"/>
                  </a:lnTo>
                  <a:close/>
                </a:path>
                <a:path w="81914" h="29209">
                  <a:moveTo>
                    <a:pt x="71882" y="1663"/>
                  </a:moveTo>
                  <a:lnTo>
                    <a:pt x="68592" y="1663"/>
                  </a:lnTo>
                  <a:lnTo>
                    <a:pt x="68592" y="5499"/>
                  </a:lnTo>
                  <a:lnTo>
                    <a:pt x="71882" y="5499"/>
                  </a:lnTo>
                  <a:lnTo>
                    <a:pt x="71882" y="1663"/>
                  </a:lnTo>
                  <a:close/>
                </a:path>
                <a:path w="81914" h="29209">
                  <a:moveTo>
                    <a:pt x="76822" y="21399"/>
                  </a:moveTo>
                  <a:lnTo>
                    <a:pt x="73520" y="21399"/>
                  </a:lnTo>
                  <a:lnTo>
                    <a:pt x="73520" y="25247"/>
                  </a:lnTo>
                  <a:lnTo>
                    <a:pt x="76822" y="25247"/>
                  </a:lnTo>
                  <a:lnTo>
                    <a:pt x="76822" y="21399"/>
                  </a:lnTo>
                  <a:close/>
                </a:path>
                <a:path w="81914" h="29209">
                  <a:moveTo>
                    <a:pt x="76822" y="16471"/>
                  </a:moveTo>
                  <a:lnTo>
                    <a:pt x="73520" y="16471"/>
                  </a:lnTo>
                  <a:lnTo>
                    <a:pt x="73520" y="20307"/>
                  </a:lnTo>
                  <a:lnTo>
                    <a:pt x="76822" y="20307"/>
                  </a:lnTo>
                  <a:lnTo>
                    <a:pt x="76822" y="16471"/>
                  </a:lnTo>
                  <a:close/>
                </a:path>
                <a:path w="81914" h="29209">
                  <a:moveTo>
                    <a:pt x="76822" y="12077"/>
                  </a:moveTo>
                  <a:lnTo>
                    <a:pt x="73533" y="11518"/>
                  </a:lnTo>
                  <a:lnTo>
                    <a:pt x="73533" y="15367"/>
                  </a:lnTo>
                  <a:lnTo>
                    <a:pt x="76822" y="15367"/>
                  </a:lnTo>
                  <a:lnTo>
                    <a:pt x="76822" y="12077"/>
                  </a:lnTo>
                  <a:close/>
                </a:path>
                <a:path w="81914" h="29209">
                  <a:moveTo>
                    <a:pt x="76822" y="7137"/>
                  </a:moveTo>
                  <a:lnTo>
                    <a:pt x="73533" y="6578"/>
                  </a:lnTo>
                  <a:lnTo>
                    <a:pt x="73533" y="10426"/>
                  </a:lnTo>
                  <a:lnTo>
                    <a:pt x="76822" y="10426"/>
                  </a:lnTo>
                  <a:lnTo>
                    <a:pt x="76822" y="7137"/>
                  </a:lnTo>
                  <a:close/>
                </a:path>
                <a:path w="81914" h="29209">
                  <a:moveTo>
                    <a:pt x="76822" y="2197"/>
                  </a:moveTo>
                  <a:lnTo>
                    <a:pt x="73533" y="1663"/>
                  </a:lnTo>
                  <a:lnTo>
                    <a:pt x="73533" y="5499"/>
                  </a:lnTo>
                  <a:lnTo>
                    <a:pt x="76822" y="5499"/>
                  </a:lnTo>
                  <a:lnTo>
                    <a:pt x="76822" y="2197"/>
                  </a:lnTo>
                  <a:close/>
                </a:path>
                <a:path w="81914" h="29209">
                  <a:moveTo>
                    <a:pt x="81749" y="21945"/>
                  </a:moveTo>
                  <a:lnTo>
                    <a:pt x="78460" y="21399"/>
                  </a:lnTo>
                  <a:lnTo>
                    <a:pt x="78460" y="25793"/>
                  </a:lnTo>
                  <a:lnTo>
                    <a:pt x="81749" y="25793"/>
                  </a:lnTo>
                  <a:lnTo>
                    <a:pt x="81749" y="21945"/>
                  </a:lnTo>
                  <a:close/>
                </a:path>
                <a:path w="81914" h="29209">
                  <a:moveTo>
                    <a:pt x="81749" y="17018"/>
                  </a:moveTo>
                  <a:lnTo>
                    <a:pt x="78460" y="16471"/>
                  </a:lnTo>
                  <a:lnTo>
                    <a:pt x="78460" y="20307"/>
                  </a:lnTo>
                  <a:lnTo>
                    <a:pt x="81749" y="20307"/>
                  </a:lnTo>
                  <a:lnTo>
                    <a:pt x="81749" y="17018"/>
                  </a:lnTo>
                  <a:close/>
                </a:path>
                <a:path w="81914" h="29209">
                  <a:moveTo>
                    <a:pt x="81749" y="12077"/>
                  </a:moveTo>
                  <a:lnTo>
                    <a:pt x="78460" y="12077"/>
                  </a:lnTo>
                  <a:lnTo>
                    <a:pt x="78460" y="15367"/>
                  </a:lnTo>
                  <a:lnTo>
                    <a:pt x="81749" y="15913"/>
                  </a:lnTo>
                  <a:lnTo>
                    <a:pt x="81749" y="12077"/>
                  </a:lnTo>
                  <a:close/>
                </a:path>
                <a:path w="81914" h="29209">
                  <a:moveTo>
                    <a:pt x="81749" y="7683"/>
                  </a:moveTo>
                  <a:lnTo>
                    <a:pt x="78460" y="7137"/>
                  </a:lnTo>
                  <a:lnTo>
                    <a:pt x="78460" y="10426"/>
                  </a:lnTo>
                  <a:lnTo>
                    <a:pt x="81749" y="10972"/>
                  </a:lnTo>
                  <a:lnTo>
                    <a:pt x="81749" y="7683"/>
                  </a:lnTo>
                  <a:close/>
                </a:path>
                <a:path w="81914" h="29209">
                  <a:moveTo>
                    <a:pt x="81749" y="2755"/>
                  </a:moveTo>
                  <a:lnTo>
                    <a:pt x="78460" y="2197"/>
                  </a:lnTo>
                  <a:lnTo>
                    <a:pt x="78460" y="6057"/>
                  </a:lnTo>
                  <a:lnTo>
                    <a:pt x="81749" y="6057"/>
                  </a:lnTo>
                  <a:lnTo>
                    <a:pt x="81749" y="27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73158" y="7919072"/>
              <a:ext cx="28575" cy="5715"/>
            </a:xfrm>
            <a:custGeom>
              <a:avLst/>
              <a:gdLst/>
              <a:ahLst/>
              <a:cxnLst/>
              <a:rect l="l" t="t" r="r" b="b"/>
              <a:pathLst>
                <a:path w="28575" h="5715">
                  <a:moveTo>
                    <a:pt x="3835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3835" y="3835"/>
                  </a:lnTo>
                  <a:lnTo>
                    <a:pt x="3835" y="0"/>
                  </a:lnTo>
                  <a:close/>
                </a:path>
                <a:path w="28575" h="5715">
                  <a:moveTo>
                    <a:pt x="8763" y="546"/>
                  </a:moveTo>
                  <a:lnTo>
                    <a:pt x="4927" y="0"/>
                  </a:lnTo>
                  <a:lnTo>
                    <a:pt x="4927" y="3835"/>
                  </a:lnTo>
                  <a:lnTo>
                    <a:pt x="8763" y="3835"/>
                  </a:lnTo>
                  <a:lnTo>
                    <a:pt x="8763" y="546"/>
                  </a:lnTo>
                  <a:close/>
                </a:path>
                <a:path w="28575" h="5715">
                  <a:moveTo>
                    <a:pt x="13716" y="546"/>
                  </a:moveTo>
                  <a:lnTo>
                    <a:pt x="9867" y="546"/>
                  </a:lnTo>
                  <a:lnTo>
                    <a:pt x="9867" y="4394"/>
                  </a:lnTo>
                  <a:lnTo>
                    <a:pt x="13716" y="4394"/>
                  </a:lnTo>
                  <a:lnTo>
                    <a:pt x="13716" y="546"/>
                  </a:lnTo>
                  <a:close/>
                </a:path>
                <a:path w="28575" h="5715">
                  <a:moveTo>
                    <a:pt x="18097" y="546"/>
                  </a:moveTo>
                  <a:lnTo>
                    <a:pt x="14808" y="546"/>
                  </a:lnTo>
                  <a:lnTo>
                    <a:pt x="14808" y="4394"/>
                  </a:lnTo>
                  <a:lnTo>
                    <a:pt x="18097" y="4940"/>
                  </a:lnTo>
                  <a:lnTo>
                    <a:pt x="18097" y="546"/>
                  </a:lnTo>
                  <a:close/>
                </a:path>
                <a:path w="28575" h="5715">
                  <a:moveTo>
                    <a:pt x="23037" y="1092"/>
                  </a:moveTo>
                  <a:lnTo>
                    <a:pt x="19748" y="546"/>
                  </a:lnTo>
                  <a:lnTo>
                    <a:pt x="19748" y="4940"/>
                  </a:lnTo>
                  <a:lnTo>
                    <a:pt x="23037" y="4940"/>
                  </a:lnTo>
                  <a:lnTo>
                    <a:pt x="23037" y="1092"/>
                  </a:lnTo>
                  <a:close/>
                </a:path>
                <a:path w="28575" h="5715">
                  <a:moveTo>
                    <a:pt x="27965" y="1092"/>
                  </a:moveTo>
                  <a:lnTo>
                    <a:pt x="24676" y="1092"/>
                  </a:lnTo>
                  <a:lnTo>
                    <a:pt x="24676" y="4940"/>
                  </a:lnTo>
                  <a:lnTo>
                    <a:pt x="27965" y="5486"/>
                  </a:lnTo>
                  <a:lnTo>
                    <a:pt x="27965" y="10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265625" y="8496791"/>
              <a:ext cx="142240" cy="26034"/>
            </a:xfrm>
            <a:custGeom>
              <a:avLst/>
              <a:gdLst/>
              <a:ahLst/>
              <a:cxnLst/>
              <a:rect l="l" t="t" r="r" b="b"/>
              <a:pathLst>
                <a:path w="142239" h="26034">
                  <a:moveTo>
                    <a:pt x="546" y="25780"/>
                  </a:moveTo>
                  <a:lnTo>
                    <a:pt x="142087" y="1092"/>
                  </a:lnTo>
                  <a:lnTo>
                    <a:pt x="138252" y="0"/>
                  </a:lnTo>
                  <a:lnTo>
                    <a:pt x="0" y="241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277146" y="8515438"/>
              <a:ext cx="80645" cy="43180"/>
            </a:xfrm>
            <a:custGeom>
              <a:avLst/>
              <a:gdLst/>
              <a:ahLst/>
              <a:cxnLst/>
              <a:rect l="l" t="t" r="r" b="b"/>
              <a:pathLst>
                <a:path w="80645" h="43179">
                  <a:moveTo>
                    <a:pt x="3289" y="38404"/>
                  </a:moveTo>
                  <a:lnTo>
                    <a:pt x="0" y="39509"/>
                  </a:lnTo>
                  <a:lnTo>
                    <a:pt x="0" y="42786"/>
                  </a:lnTo>
                  <a:lnTo>
                    <a:pt x="3289" y="42252"/>
                  </a:lnTo>
                  <a:lnTo>
                    <a:pt x="3289" y="38404"/>
                  </a:lnTo>
                  <a:close/>
                </a:path>
                <a:path w="80645" h="43179">
                  <a:moveTo>
                    <a:pt x="3289" y="33477"/>
                  </a:moveTo>
                  <a:lnTo>
                    <a:pt x="0" y="34569"/>
                  </a:lnTo>
                  <a:lnTo>
                    <a:pt x="0" y="37871"/>
                  </a:lnTo>
                  <a:lnTo>
                    <a:pt x="3289" y="37312"/>
                  </a:lnTo>
                  <a:lnTo>
                    <a:pt x="3289" y="33477"/>
                  </a:lnTo>
                  <a:close/>
                </a:path>
                <a:path w="80645" h="43179">
                  <a:moveTo>
                    <a:pt x="3289" y="28524"/>
                  </a:moveTo>
                  <a:lnTo>
                    <a:pt x="0" y="29629"/>
                  </a:lnTo>
                  <a:lnTo>
                    <a:pt x="0" y="32918"/>
                  </a:lnTo>
                  <a:lnTo>
                    <a:pt x="3289" y="32372"/>
                  </a:lnTo>
                  <a:lnTo>
                    <a:pt x="3289" y="28524"/>
                  </a:lnTo>
                  <a:close/>
                </a:path>
                <a:path w="80645" h="43179">
                  <a:moveTo>
                    <a:pt x="3289" y="23596"/>
                  </a:moveTo>
                  <a:lnTo>
                    <a:pt x="0" y="24701"/>
                  </a:lnTo>
                  <a:lnTo>
                    <a:pt x="0" y="27978"/>
                  </a:lnTo>
                  <a:lnTo>
                    <a:pt x="3289" y="27432"/>
                  </a:lnTo>
                  <a:lnTo>
                    <a:pt x="3289" y="23596"/>
                  </a:lnTo>
                  <a:close/>
                </a:path>
                <a:path w="80645" h="43179">
                  <a:moveTo>
                    <a:pt x="3289" y="19202"/>
                  </a:moveTo>
                  <a:lnTo>
                    <a:pt x="0" y="19761"/>
                  </a:lnTo>
                  <a:lnTo>
                    <a:pt x="0" y="23037"/>
                  </a:lnTo>
                  <a:lnTo>
                    <a:pt x="3289" y="22504"/>
                  </a:lnTo>
                  <a:lnTo>
                    <a:pt x="3289" y="19202"/>
                  </a:lnTo>
                  <a:close/>
                </a:path>
                <a:path w="80645" h="43179">
                  <a:moveTo>
                    <a:pt x="3289" y="14262"/>
                  </a:moveTo>
                  <a:lnTo>
                    <a:pt x="0" y="14808"/>
                  </a:lnTo>
                  <a:lnTo>
                    <a:pt x="0" y="18656"/>
                  </a:lnTo>
                  <a:lnTo>
                    <a:pt x="3289" y="17564"/>
                  </a:lnTo>
                  <a:lnTo>
                    <a:pt x="3289" y="14262"/>
                  </a:lnTo>
                  <a:close/>
                </a:path>
                <a:path w="80645" h="43179">
                  <a:moveTo>
                    <a:pt x="8763" y="37312"/>
                  </a:moveTo>
                  <a:lnTo>
                    <a:pt x="4927" y="38404"/>
                  </a:lnTo>
                  <a:lnTo>
                    <a:pt x="4927" y="41706"/>
                  </a:lnTo>
                  <a:lnTo>
                    <a:pt x="8763" y="41160"/>
                  </a:lnTo>
                  <a:lnTo>
                    <a:pt x="8763" y="37312"/>
                  </a:lnTo>
                  <a:close/>
                </a:path>
                <a:path w="80645" h="43179">
                  <a:moveTo>
                    <a:pt x="8763" y="32372"/>
                  </a:moveTo>
                  <a:lnTo>
                    <a:pt x="4927" y="33477"/>
                  </a:lnTo>
                  <a:lnTo>
                    <a:pt x="4927" y="36766"/>
                  </a:lnTo>
                  <a:lnTo>
                    <a:pt x="8763" y="36207"/>
                  </a:lnTo>
                  <a:lnTo>
                    <a:pt x="8763" y="32372"/>
                  </a:lnTo>
                  <a:close/>
                </a:path>
                <a:path w="80645" h="43179">
                  <a:moveTo>
                    <a:pt x="8763" y="27978"/>
                  </a:moveTo>
                  <a:lnTo>
                    <a:pt x="4927" y="28524"/>
                  </a:lnTo>
                  <a:lnTo>
                    <a:pt x="4927" y="31826"/>
                  </a:lnTo>
                  <a:lnTo>
                    <a:pt x="8763" y="31267"/>
                  </a:lnTo>
                  <a:lnTo>
                    <a:pt x="8763" y="27978"/>
                  </a:lnTo>
                  <a:close/>
                </a:path>
                <a:path w="80645" h="43179">
                  <a:moveTo>
                    <a:pt x="8763" y="23037"/>
                  </a:moveTo>
                  <a:lnTo>
                    <a:pt x="4927" y="23596"/>
                  </a:lnTo>
                  <a:lnTo>
                    <a:pt x="4927" y="27432"/>
                  </a:lnTo>
                  <a:lnTo>
                    <a:pt x="8763" y="26339"/>
                  </a:lnTo>
                  <a:lnTo>
                    <a:pt x="8763" y="23037"/>
                  </a:lnTo>
                  <a:close/>
                </a:path>
                <a:path w="80645" h="43179">
                  <a:moveTo>
                    <a:pt x="8763" y="18110"/>
                  </a:moveTo>
                  <a:lnTo>
                    <a:pt x="4927" y="18656"/>
                  </a:lnTo>
                  <a:lnTo>
                    <a:pt x="4927" y="22504"/>
                  </a:lnTo>
                  <a:lnTo>
                    <a:pt x="8763" y="21399"/>
                  </a:lnTo>
                  <a:lnTo>
                    <a:pt x="8763" y="18110"/>
                  </a:lnTo>
                  <a:close/>
                </a:path>
                <a:path w="80645" h="43179">
                  <a:moveTo>
                    <a:pt x="8763" y="13157"/>
                  </a:moveTo>
                  <a:lnTo>
                    <a:pt x="4927" y="13716"/>
                  </a:lnTo>
                  <a:lnTo>
                    <a:pt x="4927" y="17564"/>
                  </a:lnTo>
                  <a:lnTo>
                    <a:pt x="8763" y="16459"/>
                  </a:lnTo>
                  <a:lnTo>
                    <a:pt x="8763" y="13157"/>
                  </a:lnTo>
                  <a:close/>
                </a:path>
                <a:path w="80645" h="43179">
                  <a:moveTo>
                    <a:pt x="13703" y="36207"/>
                  </a:moveTo>
                  <a:lnTo>
                    <a:pt x="9855" y="37312"/>
                  </a:lnTo>
                  <a:lnTo>
                    <a:pt x="9855" y="40601"/>
                  </a:lnTo>
                  <a:lnTo>
                    <a:pt x="13703" y="40055"/>
                  </a:lnTo>
                  <a:lnTo>
                    <a:pt x="13703" y="36207"/>
                  </a:lnTo>
                  <a:close/>
                </a:path>
                <a:path w="80645" h="43179">
                  <a:moveTo>
                    <a:pt x="13703" y="31267"/>
                  </a:moveTo>
                  <a:lnTo>
                    <a:pt x="9855" y="32372"/>
                  </a:lnTo>
                  <a:lnTo>
                    <a:pt x="9855" y="35674"/>
                  </a:lnTo>
                  <a:lnTo>
                    <a:pt x="13703" y="35115"/>
                  </a:lnTo>
                  <a:lnTo>
                    <a:pt x="13703" y="31267"/>
                  </a:lnTo>
                  <a:close/>
                </a:path>
                <a:path w="80645" h="43179">
                  <a:moveTo>
                    <a:pt x="13703" y="26898"/>
                  </a:moveTo>
                  <a:lnTo>
                    <a:pt x="9855" y="27432"/>
                  </a:lnTo>
                  <a:lnTo>
                    <a:pt x="9855" y="31267"/>
                  </a:lnTo>
                  <a:lnTo>
                    <a:pt x="13703" y="30175"/>
                  </a:lnTo>
                  <a:lnTo>
                    <a:pt x="13703" y="26898"/>
                  </a:lnTo>
                  <a:close/>
                </a:path>
                <a:path w="80645" h="43179">
                  <a:moveTo>
                    <a:pt x="13703" y="21945"/>
                  </a:moveTo>
                  <a:lnTo>
                    <a:pt x="9855" y="22504"/>
                  </a:lnTo>
                  <a:lnTo>
                    <a:pt x="9855" y="26339"/>
                  </a:lnTo>
                  <a:lnTo>
                    <a:pt x="13703" y="25247"/>
                  </a:lnTo>
                  <a:lnTo>
                    <a:pt x="13703" y="21945"/>
                  </a:lnTo>
                  <a:close/>
                </a:path>
                <a:path w="80645" h="43179">
                  <a:moveTo>
                    <a:pt x="13703" y="17005"/>
                  </a:moveTo>
                  <a:lnTo>
                    <a:pt x="9855" y="17564"/>
                  </a:lnTo>
                  <a:lnTo>
                    <a:pt x="9855" y="21399"/>
                  </a:lnTo>
                  <a:lnTo>
                    <a:pt x="13703" y="20307"/>
                  </a:lnTo>
                  <a:lnTo>
                    <a:pt x="13703" y="17005"/>
                  </a:lnTo>
                  <a:close/>
                </a:path>
                <a:path w="80645" h="43179">
                  <a:moveTo>
                    <a:pt x="13703" y="12077"/>
                  </a:moveTo>
                  <a:lnTo>
                    <a:pt x="9855" y="12611"/>
                  </a:lnTo>
                  <a:lnTo>
                    <a:pt x="9855" y="16459"/>
                  </a:lnTo>
                  <a:lnTo>
                    <a:pt x="13703" y="15354"/>
                  </a:lnTo>
                  <a:lnTo>
                    <a:pt x="13703" y="12077"/>
                  </a:lnTo>
                  <a:close/>
                </a:path>
                <a:path w="80645" h="43179">
                  <a:moveTo>
                    <a:pt x="18643" y="35115"/>
                  </a:moveTo>
                  <a:lnTo>
                    <a:pt x="14808" y="36207"/>
                  </a:lnTo>
                  <a:lnTo>
                    <a:pt x="14808" y="40055"/>
                  </a:lnTo>
                  <a:lnTo>
                    <a:pt x="18643" y="39509"/>
                  </a:lnTo>
                  <a:lnTo>
                    <a:pt x="18643" y="35115"/>
                  </a:lnTo>
                  <a:close/>
                </a:path>
                <a:path w="80645" h="43179">
                  <a:moveTo>
                    <a:pt x="18643" y="30721"/>
                  </a:moveTo>
                  <a:lnTo>
                    <a:pt x="14808" y="31267"/>
                  </a:lnTo>
                  <a:lnTo>
                    <a:pt x="14808" y="35115"/>
                  </a:lnTo>
                  <a:lnTo>
                    <a:pt x="18643" y="34569"/>
                  </a:lnTo>
                  <a:lnTo>
                    <a:pt x="18643" y="30721"/>
                  </a:lnTo>
                  <a:close/>
                </a:path>
                <a:path w="80645" h="43179">
                  <a:moveTo>
                    <a:pt x="18643" y="25793"/>
                  </a:moveTo>
                  <a:lnTo>
                    <a:pt x="14808" y="26339"/>
                  </a:lnTo>
                  <a:lnTo>
                    <a:pt x="14808" y="30175"/>
                  </a:lnTo>
                  <a:lnTo>
                    <a:pt x="18643" y="29629"/>
                  </a:lnTo>
                  <a:lnTo>
                    <a:pt x="18643" y="25793"/>
                  </a:lnTo>
                  <a:close/>
                </a:path>
                <a:path w="80645" h="43179">
                  <a:moveTo>
                    <a:pt x="18643" y="20853"/>
                  </a:moveTo>
                  <a:lnTo>
                    <a:pt x="14808" y="21399"/>
                  </a:lnTo>
                  <a:lnTo>
                    <a:pt x="14808" y="25247"/>
                  </a:lnTo>
                  <a:lnTo>
                    <a:pt x="18643" y="24701"/>
                  </a:lnTo>
                  <a:lnTo>
                    <a:pt x="18643" y="20853"/>
                  </a:lnTo>
                  <a:close/>
                </a:path>
                <a:path w="80645" h="43179">
                  <a:moveTo>
                    <a:pt x="18643" y="15913"/>
                  </a:moveTo>
                  <a:lnTo>
                    <a:pt x="14808" y="16459"/>
                  </a:lnTo>
                  <a:lnTo>
                    <a:pt x="14808" y="20307"/>
                  </a:lnTo>
                  <a:lnTo>
                    <a:pt x="18643" y="19761"/>
                  </a:lnTo>
                  <a:lnTo>
                    <a:pt x="18643" y="15913"/>
                  </a:lnTo>
                  <a:close/>
                </a:path>
                <a:path w="80645" h="43179">
                  <a:moveTo>
                    <a:pt x="18643" y="10972"/>
                  </a:moveTo>
                  <a:lnTo>
                    <a:pt x="14808" y="12077"/>
                  </a:lnTo>
                  <a:lnTo>
                    <a:pt x="14808" y="15354"/>
                  </a:lnTo>
                  <a:lnTo>
                    <a:pt x="18643" y="15354"/>
                  </a:lnTo>
                  <a:lnTo>
                    <a:pt x="18643" y="10972"/>
                  </a:lnTo>
                  <a:close/>
                </a:path>
                <a:path w="80645" h="43179">
                  <a:moveTo>
                    <a:pt x="23583" y="34569"/>
                  </a:moveTo>
                  <a:lnTo>
                    <a:pt x="19735" y="35115"/>
                  </a:lnTo>
                  <a:lnTo>
                    <a:pt x="19735" y="38963"/>
                  </a:lnTo>
                  <a:lnTo>
                    <a:pt x="23583" y="38404"/>
                  </a:lnTo>
                  <a:lnTo>
                    <a:pt x="23583" y="34569"/>
                  </a:lnTo>
                  <a:close/>
                </a:path>
                <a:path w="80645" h="43179">
                  <a:moveTo>
                    <a:pt x="23583" y="30175"/>
                  </a:moveTo>
                  <a:lnTo>
                    <a:pt x="19735" y="30175"/>
                  </a:lnTo>
                  <a:lnTo>
                    <a:pt x="19735" y="34569"/>
                  </a:lnTo>
                  <a:lnTo>
                    <a:pt x="23583" y="33477"/>
                  </a:lnTo>
                  <a:lnTo>
                    <a:pt x="23583" y="30175"/>
                  </a:lnTo>
                  <a:close/>
                </a:path>
                <a:path w="80645" h="43179">
                  <a:moveTo>
                    <a:pt x="23583" y="25247"/>
                  </a:moveTo>
                  <a:lnTo>
                    <a:pt x="19735" y="25247"/>
                  </a:lnTo>
                  <a:lnTo>
                    <a:pt x="19735" y="29629"/>
                  </a:lnTo>
                  <a:lnTo>
                    <a:pt x="23583" y="28524"/>
                  </a:lnTo>
                  <a:lnTo>
                    <a:pt x="23583" y="25247"/>
                  </a:lnTo>
                  <a:close/>
                </a:path>
                <a:path w="80645" h="43179">
                  <a:moveTo>
                    <a:pt x="23583" y="20307"/>
                  </a:moveTo>
                  <a:lnTo>
                    <a:pt x="19735" y="20307"/>
                  </a:lnTo>
                  <a:lnTo>
                    <a:pt x="19735" y="24701"/>
                  </a:lnTo>
                  <a:lnTo>
                    <a:pt x="23583" y="23596"/>
                  </a:lnTo>
                  <a:lnTo>
                    <a:pt x="23583" y="20307"/>
                  </a:lnTo>
                  <a:close/>
                </a:path>
                <a:path w="80645" h="43179">
                  <a:moveTo>
                    <a:pt x="23583" y="15354"/>
                  </a:moveTo>
                  <a:lnTo>
                    <a:pt x="19735" y="15913"/>
                  </a:lnTo>
                  <a:lnTo>
                    <a:pt x="19735" y="19761"/>
                  </a:lnTo>
                  <a:lnTo>
                    <a:pt x="23583" y="19202"/>
                  </a:lnTo>
                  <a:lnTo>
                    <a:pt x="23583" y="15354"/>
                  </a:lnTo>
                  <a:close/>
                </a:path>
                <a:path w="80645" h="43179">
                  <a:moveTo>
                    <a:pt x="23583" y="10426"/>
                  </a:moveTo>
                  <a:lnTo>
                    <a:pt x="19735" y="10972"/>
                  </a:lnTo>
                  <a:lnTo>
                    <a:pt x="19735" y="14808"/>
                  </a:lnTo>
                  <a:lnTo>
                    <a:pt x="23583" y="14262"/>
                  </a:lnTo>
                  <a:lnTo>
                    <a:pt x="23583" y="10426"/>
                  </a:lnTo>
                  <a:close/>
                </a:path>
                <a:path w="80645" h="43179">
                  <a:moveTo>
                    <a:pt x="28524" y="34010"/>
                  </a:moveTo>
                  <a:lnTo>
                    <a:pt x="24688" y="34569"/>
                  </a:lnTo>
                  <a:lnTo>
                    <a:pt x="24688" y="37871"/>
                  </a:lnTo>
                  <a:lnTo>
                    <a:pt x="28524" y="37312"/>
                  </a:lnTo>
                  <a:lnTo>
                    <a:pt x="28524" y="34010"/>
                  </a:lnTo>
                  <a:close/>
                </a:path>
                <a:path w="80645" h="43179">
                  <a:moveTo>
                    <a:pt x="28524" y="29083"/>
                  </a:moveTo>
                  <a:lnTo>
                    <a:pt x="24688" y="29629"/>
                  </a:lnTo>
                  <a:lnTo>
                    <a:pt x="24688" y="33477"/>
                  </a:lnTo>
                  <a:lnTo>
                    <a:pt x="28524" y="32372"/>
                  </a:lnTo>
                  <a:lnTo>
                    <a:pt x="28524" y="29083"/>
                  </a:lnTo>
                  <a:close/>
                </a:path>
                <a:path w="80645" h="43179">
                  <a:moveTo>
                    <a:pt x="28524" y="24142"/>
                  </a:moveTo>
                  <a:lnTo>
                    <a:pt x="24688" y="24701"/>
                  </a:lnTo>
                  <a:lnTo>
                    <a:pt x="24688" y="28524"/>
                  </a:lnTo>
                  <a:lnTo>
                    <a:pt x="28524" y="27432"/>
                  </a:lnTo>
                  <a:lnTo>
                    <a:pt x="28524" y="24142"/>
                  </a:lnTo>
                  <a:close/>
                </a:path>
                <a:path w="80645" h="43179">
                  <a:moveTo>
                    <a:pt x="28524" y="19202"/>
                  </a:moveTo>
                  <a:lnTo>
                    <a:pt x="24688" y="20307"/>
                  </a:lnTo>
                  <a:lnTo>
                    <a:pt x="24688" y="23596"/>
                  </a:lnTo>
                  <a:lnTo>
                    <a:pt x="28524" y="23037"/>
                  </a:lnTo>
                  <a:lnTo>
                    <a:pt x="28524" y="19202"/>
                  </a:lnTo>
                  <a:close/>
                </a:path>
                <a:path w="80645" h="43179">
                  <a:moveTo>
                    <a:pt x="28524" y="14262"/>
                  </a:moveTo>
                  <a:lnTo>
                    <a:pt x="24688" y="15354"/>
                  </a:lnTo>
                  <a:lnTo>
                    <a:pt x="24688" y="18656"/>
                  </a:lnTo>
                  <a:lnTo>
                    <a:pt x="28524" y="18110"/>
                  </a:lnTo>
                  <a:lnTo>
                    <a:pt x="28524" y="14262"/>
                  </a:lnTo>
                  <a:close/>
                </a:path>
                <a:path w="80645" h="43179">
                  <a:moveTo>
                    <a:pt x="28524" y="9880"/>
                  </a:moveTo>
                  <a:lnTo>
                    <a:pt x="24688" y="10426"/>
                  </a:lnTo>
                  <a:lnTo>
                    <a:pt x="24688" y="13716"/>
                  </a:lnTo>
                  <a:lnTo>
                    <a:pt x="28524" y="13157"/>
                  </a:lnTo>
                  <a:lnTo>
                    <a:pt x="28524" y="9880"/>
                  </a:lnTo>
                  <a:close/>
                </a:path>
                <a:path w="80645" h="43179">
                  <a:moveTo>
                    <a:pt x="33451" y="32918"/>
                  </a:moveTo>
                  <a:lnTo>
                    <a:pt x="29616" y="33477"/>
                  </a:lnTo>
                  <a:lnTo>
                    <a:pt x="29616" y="36766"/>
                  </a:lnTo>
                  <a:lnTo>
                    <a:pt x="33451" y="36207"/>
                  </a:lnTo>
                  <a:lnTo>
                    <a:pt x="33451" y="32918"/>
                  </a:lnTo>
                  <a:close/>
                </a:path>
                <a:path w="80645" h="43179">
                  <a:moveTo>
                    <a:pt x="33451" y="27978"/>
                  </a:moveTo>
                  <a:lnTo>
                    <a:pt x="29616" y="28524"/>
                  </a:lnTo>
                  <a:lnTo>
                    <a:pt x="29616" y="32372"/>
                  </a:lnTo>
                  <a:lnTo>
                    <a:pt x="33451" y="31267"/>
                  </a:lnTo>
                  <a:lnTo>
                    <a:pt x="33451" y="27978"/>
                  </a:lnTo>
                  <a:close/>
                </a:path>
                <a:path w="80645" h="43179">
                  <a:moveTo>
                    <a:pt x="33451" y="23037"/>
                  </a:moveTo>
                  <a:lnTo>
                    <a:pt x="29616" y="24142"/>
                  </a:lnTo>
                  <a:lnTo>
                    <a:pt x="29616" y="27432"/>
                  </a:lnTo>
                  <a:lnTo>
                    <a:pt x="33451" y="26898"/>
                  </a:lnTo>
                  <a:lnTo>
                    <a:pt x="33451" y="23037"/>
                  </a:lnTo>
                  <a:close/>
                </a:path>
                <a:path w="80645" h="43179">
                  <a:moveTo>
                    <a:pt x="33451" y="18110"/>
                  </a:moveTo>
                  <a:lnTo>
                    <a:pt x="29616" y="19202"/>
                  </a:lnTo>
                  <a:lnTo>
                    <a:pt x="29616" y="22504"/>
                  </a:lnTo>
                  <a:lnTo>
                    <a:pt x="33451" y="21945"/>
                  </a:lnTo>
                  <a:lnTo>
                    <a:pt x="33451" y="18110"/>
                  </a:lnTo>
                  <a:close/>
                </a:path>
                <a:path w="80645" h="43179">
                  <a:moveTo>
                    <a:pt x="33451" y="13716"/>
                  </a:moveTo>
                  <a:lnTo>
                    <a:pt x="29616" y="14262"/>
                  </a:lnTo>
                  <a:lnTo>
                    <a:pt x="29616" y="17564"/>
                  </a:lnTo>
                  <a:lnTo>
                    <a:pt x="33451" y="17005"/>
                  </a:lnTo>
                  <a:lnTo>
                    <a:pt x="33451" y="13716"/>
                  </a:lnTo>
                  <a:close/>
                </a:path>
                <a:path w="80645" h="43179">
                  <a:moveTo>
                    <a:pt x="33451" y="8788"/>
                  </a:moveTo>
                  <a:lnTo>
                    <a:pt x="29616" y="9334"/>
                  </a:lnTo>
                  <a:lnTo>
                    <a:pt x="29616" y="13157"/>
                  </a:lnTo>
                  <a:lnTo>
                    <a:pt x="33451" y="12077"/>
                  </a:lnTo>
                  <a:lnTo>
                    <a:pt x="33451" y="8788"/>
                  </a:lnTo>
                  <a:close/>
                </a:path>
                <a:path w="80645" h="43179">
                  <a:moveTo>
                    <a:pt x="38392" y="31826"/>
                  </a:moveTo>
                  <a:lnTo>
                    <a:pt x="34556" y="32372"/>
                  </a:lnTo>
                  <a:lnTo>
                    <a:pt x="34556" y="36207"/>
                  </a:lnTo>
                  <a:lnTo>
                    <a:pt x="38392" y="35115"/>
                  </a:lnTo>
                  <a:lnTo>
                    <a:pt x="38392" y="31826"/>
                  </a:lnTo>
                  <a:close/>
                </a:path>
                <a:path w="80645" h="43179">
                  <a:moveTo>
                    <a:pt x="38392" y="26898"/>
                  </a:moveTo>
                  <a:lnTo>
                    <a:pt x="34556" y="27432"/>
                  </a:lnTo>
                  <a:lnTo>
                    <a:pt x="34556" y="31267"/>
                  </a:lnTo>
                  <a:lnTo>
                    <a:pt x="38392" y="30175"/>
                  </a:lnTo>
                  <a:lnTo>
                    <a:pt x="38392" y="26898"/>
                  </a:lnTo>
                  <a:close/>
                </a:path>
                <a:path w="80645" h="43179">
                  <a:moveTo>
                    <a:pt x="38392" y="21945"/>
                  </a:moveTo>
                  <a:lnTo>
                    <a:pt x="34556" y="23037"/>
                  </a:lnTo>
                  <a:lnTo>
                    <a:pt x="34556" y="26339"/>
                  </a:lnTo>
                  <a:lnTo>
                    <a:pt x="38392" y="25793"/>
                  </a:lnTo>
                  <a:lnTo>
                    <a:pt x="38392" y="21945"/>
                  </a:lnTo>
                  <a:close/>
                </a:path>
                <a:path w="80645" h="43179">
                  <a:moveTo>
                    <a:pt x="38392" y="17564"/>
                  </a:moveTo>
                  <a:lnTo>
                    <a:pt x="34556" y="18110"/>
                  </a:lnTo>
                  <a:lnTo>
                    <a:pt x="34556" y="21399"/>
                  </a:lnTo>
                  <a:lnTo>
                    <a:pt x="38392" y="20853"/>
                  </a:lnTo>
                  <a:lnTo>
                    <a:pt x="38392" y="17564"/>
                  </a:lnTo>
                  <a:close/>
                </a:path>
                <a:path w="80645" h="43179">
                  <a:moveTo>
                    <a:pt x="38392" y="12611"/>
                  </a:moveTo>
                  <a:lnTo>
                    <a:pt x="34556" y="13157"/>
                  </a:lnTo>
                  <a:lnTo>
                    <a:pt x="34556" y="17005"/>
                  </a:lnTo>
                  <a:lnTo>
                    <a:pt x="38392" y="15913"/>
                  </a:lnTo>
                  <a:lnTo>
                    <a:pt x="38392" y="12611"/>
                  </a:lnTo>
                  <a:close/>
                </a:path>
                <a:path w="80645" h="43179">
                  <a:moveTo>
                    <a:pt x="38392" y="7683"/>
                  </a:moveTo>
                  <a:lnTo>
                    <a:pt x="34556" y="8229"/>
                  </a:lnTo>
                  <a:lnTo>
                    <a:pt x="34556" y="12077"/>
                  </a:lnTo>
                  <a:lnTo>
                    <a:pt x="38392" y="10972"/>
                  </a:lnTo>
                  <a:lnTo>
                    <a:pt x="38392" y="7683"/>
                  </a:lnTo>
                  <a:close/>
                </a:path>
                <a:path w="80645" h="43179">
                  <a:moveTo>
                    <a:pt x="46621" y="10972"/>
                  </a:moveTo>
                  <a:lnTo>
                    <a:pt x="42786" y="11531"/>
                  </a:lnTo>
                  <a:lnTo>
                    <a:pt x="42786" y="15354"/>
                  </a:lnTo>
                  <a:lnTo>
                    <a:pt x="46621" y="14808"/>
                  </a:lnTo>
                  <a:lnTo>
                    <a:pt x="46621" y="10972"/>
                  </a:lnTo>
                  <a:close/>
                </a:path>
                <a:path w="80645" h="43179">
                  <a:moveTo>
                    <a:pt x="46621" y="6032"/>
                  </a:moveTo>
                  <a:lnTo>
                    <a:pt x="42786" y="6591"/>
                  </a:lnTo>
                  <a:lnTo>
                    <a:pt x="42786" y="10426"/>
                  </a:lnTo>
                  <a:lnTo>
                    <a:pt x="46621" y="9880"/>
                  </a:lnTo>
                  <a:lnTo>
                    <a:pt x="46621" y="6032"/>
                  </a:lnTo>
                  <a:close/>
                </a:path>
                <a:path w="80645" h="43179">
                  <a:moveTo>
                    <a:pt x="51562" y="10426"/>
                  </a:moveTo>
                  <a:lnTo>
                    <a:pt x="47713" y="10426"/>
                  </a:lnTo>
                  <a:lnTo>
                    <a:pt x="47713" y="14808"/>
                  </a:lnTo>
                  <a:lnTo>
                    <a:pt x="51562" y="13716"/>
                  </a:lnTo>
                  <a:lnTo>
                    <a:pt x="51562" y="10426"/>
                  </a:lnTo>
                  <a:close/>
                </a:path>
                <a:path w="80645" h="43179">
                  <a:moveTo>
                    <a:pt x="51562" y="5499"/>
                  </a:moveTo>
                  <a:lnTo>
                    <a:pt x="47713" y="6032"/>
                  </a:lnTo>
                  <a:lnTo>
                    <a:pt x="47713" y="9880"/>
                  </a:lnTo>
                  <a:lnTo>
                    <a:pt x="51562" y="9334"/>
                  </a:lnTo>
                  <a:lnTo>
                    <a:pt x="51562" y="5499"/>
                  </a:lnTo>
                  <a:close/>
                </a:path>
                <a:path w="80645" h="43179">
                  <a:moveTo>
                    <a:pt x="56502" y="9334"/>
                  </a:moveTo>
                  <a:lnTo>
                    <a:pt x="52666" y="10426"/>
                  </a:lnTo>
                  <a:lnTo>
                    <a:pt x="52666" y="13716"/>
                  </a:lnTo>
                  <a:lnTo>
                    <a:pt x="56502" y="12611"/>
                  </a:lnTo>
                  <a:lnTo>
                    <a:pt x="56502" y="9334"/>
                  </a:lnTo>
                  <a:close/>
                </a:path>
                <a:path w="80645" h="43179">
                  <a:moveTo>
                    <a:pt x="56502" y="4940"/>
                  </a:moveTo>
                  <a:lnTo>
                    <a:pt x="52666" y="5499"/>
                  </a:lnTo>
                  <a:lnTo>
                    <a:pt x="52666" y="8788"/>
                  </a:lnTo>
                  <a:lnTo>
                    <a:pt x="56502" y="8229"/>
                  </a:lnTo>
                  <a:lnTo>
                    <a:pt x="56502" y="4940"/>
                  </a:lnTo>
                  <a:close/>
                </a:path>
                <a:path w="80645" h="43179">
                  <a:moveTo>
                    <a:pt x="61442" y="8229"/>
                  </a:moveTo>
                  <a:lnTo>
                    <a:pt x="57607" y="9334"/>
                  </a:lnTo>
                  <a:lnTo>
                    <a:pt x="57607" y="12611"/>
                  </a:lnTo>
                  <a:lnTo>
                    <a:pt x="61442" y="12077"/>
                  </a:lnTo>
                  <a:lnTo>
                    <a:pt x="61442" y="8229"/>
                  </a:lnTo>
                  <a:close/>
                </a:path>
                <a:path w="80645" h="43179">
                  <a:moveTo>
                    <a:pt x="61442" y="3835"/>
                  </a:moveTo>
                  <a:lnTo>
                    <a:pt x="57607" y="4394"/>
                  </a:lnTo>
                  <a:lnTo>
                    <a:pt x="57607" y="7683"/>
                  </a:lnTo>
                  <a:lnTo>
                    <a:pt x="61442" y="7137"/>
                  </a:lnTo>
                  <a:lnTo>
                    <a:pt x="61442" y="3835"/>
                  </a:lnTo>
                  <a:close/>
                </a:path>
                <a:path w="80645" h="43179">
                  <a:moveTo>
                    <a:pt x="66370" y="7683"/>
                  </a:moveTo>
                  <a:lnTo>
                    <a:pt x="61988" y="8229"/>
                  </a:lnTo>
                  <a:lnTo>
                    <a:pt x="61988" y="11531"/>
                  </a:lnTo>
                  <a:lnTo>
                    <a:pt x="66370" y="10972"/>
                  </a:lnTo>
                  <a:lnTo>
                    <a:pt x="66370" y="7683"/>
                  </a:lnTo>
                  <a:close/>
                </a:path>
                <a:path w="80645" h="43179">
                  <a:moveTo>
                    <a:pt x="66370" y="2743"/>
                  </a:moveTo>
                  <a:lnTo>
                    <a:pt x="61988" y="3289"/>
                  </a:lnTo>
                  <a:lnTo>
                    <a:pt x="61988" y="7137"/>
                  </a:lnTo>
                  <a:lnTo>
                    <a:pt x="66370" y="6032"/>
                  </a:lnTo>
                  <a:lnTo>
                    <a:pt x="66370" y="2743"/>
                  </a:lnTo>
                  <a:close/>
                </a:path>
                <a:path w="80645" h="43179">
                  <a:moveTo>
                    <a:pt x="70764" y="6591"/>
                  </a:moveTo>
                  <a:lnTo>
                    <a:pt x="66929" y="7137"/>
                  </a:lnTo>
                  <a:lnTo>
                    <a:pt x="66929" y="10972"/>
                  </a:lnTo>
                  <a:lnTo>
                    <a:pt x="70764" y="10426"/>
                  </a:lnTo>
                  <a:lnTo>
                    <a:pt x="70764" y="6591"/>
                  </a:lnTo>
                  <a:close/>
                </a:path>
                <a:path w="80645" h="43179">
                  <a:moveTo>
                    <a:pt x="70764" y="1651"/>
                  </a:moveTo>
                  <a:lnTo>
                    <a:pt x="66929" y="2743"/>
                  </a:lnTo>
                  <a:lnTo>
                    <a:pt x="66929" y="6032"/>
                  </a:lnTo>
                  <a:lnTo>
                    <a:pt x="70764" y="5499"/>
                  </a:lnTo>
                  <a:lnTo>
                    <a:pt x="70764" y="1651"/>
                  </a:lnTo>
                  <a:close/>
                </a:path>
                <a:path w="80645" h="43179">
                  <a:moveTo>
                    <a:pt x="75704" y="5499"/>
                  </a:moveTo>
                  <a:lnTo>
                    <a:pt x="71869" y="6591"/>
                  </a:lnTo>
                  <a:lnTo>
                    <a:pt x="71869" y="10426"/>
                  </a:lnTo>
                  <a:lnTo>
                    <a:pt x="75704" y="9334"/>
                  </a:lnTo>
                  <a:lnTo>
                    <a:pt x="75704" y="5499"/>
                  </a:lnTo>
                  <a:close/>
                </a:path>
                <a:path w="80645" h="43179">
                  <a:moveTo>
                    <a:pt x="75704" y="1092"/>
                  </a:moveTo>
                  <a:lnTo>
                    <a:pt x="71869" y="1651"/>
                  </a:lnTo>
                  <a:lnTo>
                    <a:pt x="71869" y="5499"/>
                  </a:lnTo>
                  <a:lnTo>
                    <a:pt x="75704" y="4940"/>
                  </a:lnTo>
                  <a:lnTo>
                    <a:pt x="75704" y="1092"/>
                  </a:lnTo>
                  <a:close/>
                </a:path>
                <a:path w="80645" h="43179">
                  <a:moveTo>
                    <a:pt x="80645" y="0"/>
                  </a:moveTo>
                  <a:lnTo>
                    <a:pt x="76796" y="546"/>
                  </a:lnTo>
                  <a:lnTo>
                    <a:pt x="76796" y="4394"/>
                  </a:lnTo>
                  <a:lnTo>
                    <a:pt x="80645" y="3835"/>
                  </a:lnTo>
                  <a:lnTo>
                    <a:pt x="806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319932" y="8515438"/>
              <a:ext cx="38100" cy="34925"/>
            </a:xfrm>
            <a:custGeom>
              <a:avLst/>
              <a:gdLst/>
              <a:ahLst/>
              <a:cxnLst/>
              <a:rect l="l" t="t" r="r" b="b"/>
              <a:pathLst>
                <a:path w="38100" h="34925">
                  <a:moveTo>
                    <a:pt x="3835" y="30175"/>
                  </a:moveTo>
                  <a:lnTo>
                    <a:pt x="0" y="30721"/>
                  </a:lnTo>
                  <a:lnTo>
                    <a:pt x="0" y="34569"/>
                  </a:lnTo>
                  <a:lnTo>
                    <a:pt x="3835" y="34010"/>
                  </a:lnTo>
                  <a:lnTo>
                    <a:pt x="3835" y="30175"/>
                  </a:lnTo>
                  <a:close/>
                </a:path>
                <a:path w="38100" h="34925">
                  <a:moveTo>
                    <a:pt x="3835" y="25247"/>
                  </a:moveTo>
                  <a:lnTo>
                    <a:pt x="0" y="25793"/>
                  </a:lnTo>
                  <a:lnTo>
                    <a:pt x="0" y="30175"/>
                  </a:lnTo>
                  <a:lnTo>
                    <a:pt x="3835" y="29083"/>
                  </a:lnTo>
                  <a:lnTo>
                    <a:pt x="3835" y="25247"/>
                  </a:lnTo>
                  <a:close/>
                </a:path>
                <a:path w="38100" h="34925">
                  <a:moveTo>
                    <a:pt x="3835" y="20307"/>
                  </a:moveTo>
                  <a:lnTo>
                    <a:pt x="0" y="21399"/>
                  </a:lnTo>
                  <a:lnTo>
                    <a:pt x="0" y="25247"/>
                  </a:lnTo>
                  <a:lnTo>
                    <a:pt x="3835" y="24142"/>
                  </a:lnTo>
                  <a:lnTo>
                    <a:pt x="3835" y="20307"/>
                  </a:lnTo>
                  <a:close/>
                </a:path>
                <a:path w="38100" h="34925">
                  <a:moveTo>
                    <a:pt x="3835" y="15354"/>
                  </a:moveTo>
                  <a:lnTo>
                    <a:pt x="0" y="16459"/>
                  </a:lnTo>
                  <a:lnTo>
                    <a:pt x="0" y="20307"/>
                  </a:lnTo>
                  <a:lnTo>
                    <a:pt x="3835" y="19761"/>
                  </a:lnTo>
                  <a:lnTo>
                    <a:pt x="3835" y="15354"/>
                  </a:lnTo>
                  <a:close/>
                </a:path>
                <a:path w="38100" h="34925">
                  <a:moveTo>
                    <a:pt x="3835" y="10972"/>
                  </a:moveTo>
                  <a:lnTo>
                    <a:pt x="0" y="11531"/>
                  </a:lnTo>
                  <a:lnTo>
                    <a:pt x="0" y="15354"/>
                  </a:lnTo>
                  <a:lnTo>
                    <a:pt x="3835" y="14808"/>
                  </a:lnTo>
                  <a:lnTo>
                    <a:pt x="3835" y="10972"/>
                  </a:lnTo>
                  <a:close/>
                </a:path>
                <a:path w="38100" h="34925">
                  <a:moveTo>
                    <a:pt x="3835" y="6032"/>
                  </a:moveTo>
                  <a:lnTo>
                    <a:pt x="0" y="6591"/>
                  </a:lnTo>
                  <a:lnTo>
                    <a:pt x="0" y="10426"/>
                  </a:lnTo>
                  <a:lnTo>
                    <a:pt x="3835" y="9880"/>
                  </a:lnTo>
                  <a:lnTo>
                    <a:pt x="3835" y="6032"/>
                  </a:lnTo>
                  <a:close/>
                </a:path>
                <a:path w="38100" h="34925">
                  <a:moveTo>
                    <a:pt x="8775" y="29629"/>
                  </a:moveTo>
                  <a:lnTo>
                    <a:pt x="4927" y="30175"/>
                  </a:lnTo>
                  <a:lnTo>
                    <a:pt x="4927" y="33477"/>
                  </a:lnTo>
                  <a:lnTo>
                    <a:pt x="8775" y="32918"/>
                  </a:lnTo>
                  <a:lnTo>
                    <a:pt x="8775" y="29629"/>
                  </a:lnTo>
                  <a:close/>
                </a:path>
                <a:path w="38100" h="34925">
                  <a:moveTo>
                    <a:pt x="8775" y="24701"/>
                  </a:moveTo>
                  <a:lnTo>
                    <a:pt x="4927" y="25247"/>
                  </a:lnTo>
                  <a:lnTo>
                    <a:pt x="4927" y="29083"/>
                  </a:lnTo>
                  <a:lnTo>
                    <a:pt x="8775" y="27978"/>
                  </a:lnTo>
                  <a:lnTo>
                    <a:pt x="8775" y="24701"/>
                  </a:lnTo>
                  <a:close/>
                </a:path>
                <a:path w="38100" h="34925">
                  <a:moveTo>
                    <a:pt x="8775" y="19761"/>
                  </a:moveTo>
                  <a:lnTo>
                    <a:pt x="4927" y="20307"/>
                  </a:lnTo>
                  <a:lnTo>
                    <a:pt x="4927" y="24142"/>
                  </a:lnTo>
                  <a:lnTo>
                    <a:pt x="8775" y="23596"/>
                  </a:lnTo>
                  <a:lnTo>
                    <a:pt x="8775" y="19761"/>
                  </a:lnTo>
                  <a:close/>
                </a:path>
                <a:path w="38100" h="34925">
                  <a:moveTo>
                    <a:pt x="8775" y="15354"/>
                  </a:moveTo>
                  <a:lnTo>
                    <a:pt x="4927" y="15354"/>
                  </a:lnTo>
                  <a:lnTo>
                    <a:pt x="4927" y="19202"/>
                  </a:lnTo>
                  <a:lnTo>
                    <a:pt x="8775" y="18656"/>
                  </a:lnTo>
                  <a:lnTo>
                    <a:pt x="8775" y="15354"/>
                  </a:lnTo>
                  <a:close/>
                </a:path>
                <a:path w="38100" h="34925">
                  <a:moveTo>
                    <a:pt x="8775" y="10426"/>
                  </a:moveTo>
                  <a:lnTo>
                    <a:pt x="4927" y="10426"/>
                  </a:lnTo>
                  <a:lnTo>
                    <a:pt x="4927" y="14808"/>
                  </a:lnTo>
                  <a:lnTo>
                    <a:pt x="8775" y="13716"/>
                  </a:lnTo>
                  <a:lnTo>
                    <a:pt x="8775" y="10426"/>
                  </a:lnTo>
                  <a:close/>
                </a:path>
                <a:path w="38100" h="34925">
                  <a:moveTo>
                    <a:pt x="8775" y="5499"/>
                  </a:moveTo>
                  <a:lnTo>
                    <a:pt x="4927" y="6032"/>
                  </a:lnTo>
                  <a:lnTo>
                    <a:pt x="4927" y="9880"/>
                  </a:lnTo>
                  <a:lnTo>
                    <a:pt x="8775" y="9334"/>
                  </a:lnTo>
                  <a:lnTo>
                    <a:pt x="8775" y="5499"/>
                  </a:lnTo>
                  <a:close/>
                </a:path>
                <a:path w="38100" h="34925">
                  <a:moveTo>
                    <a:pt x="13716" y="28524"/>
                  </a:moveTo>
                  <a:lnTo>
                    <a:pt x="9880" y="29083"/>
                  </a:lnTo>
                  <a:lnTo>
                    <a:pt x="9880" y="32918"/>
                  </a:lnTo>
                  <a:lnTo>
                    <a:pt x="13716" y="31826"/>
                  </a:lnTo>
                  <a:lnTo>
                    <a:pt x="13716" y="28524"/>
                  </a:lnTo>
                  <a:close/>
                </a:path>
                <a:path w="38100" h="34925">
                  <a:moveTo>
                    <a:pt x="13716" y="23596"/>
                  </a:moveTo>
                  <a:lnTo>
                    <a:pt x="9880" y="24701"/>
                  </a:lnTo>
                  <a:lnTo>
                    <a:pt x="9880" y="27978"/>
                  </a:lnTo>
                  <a:lnTo>
                    <a:pt x="13716" y="26898"/>
                  </a:lnTo>
                  <a:lnTo>
                    <a:pt x="13716" y="23596"/>
                  </a:lnTo>
                  <a:close/>
                </a:path>
                <a:path w="38100" h="34925">
                  <a:moveTo>
                    <a:pt x="13716" y="19202"/>
                  </a:moveTo>
                  <a:lnTo>
                    <a:pt x="9880" y="19761"/>
                  </a:lnTo>
                  <a:lnTo>
                    <a:pt x="9880" y="23037"/>
                  </a:lnTo>
                  <a:lnTo>
                    <a:pt x="13716" y="22504"/>
                  </a:lnTo>
                  <a:lnTo>
                    <a:pt x="13716" y="19202"/>
                  </a:lnTo>
                  <a:close/>
                </a:path>
                <a:path w="38100" h="34925">
                  <a:moveTo>
                    <a:pt x="13716" y="14262"/>
                  </a:moveTo>
                  <a:lnTo>
                    <a:pt x="9880" y="14808"/>
                  </a:lnTo>
                  <a:lnTo>
                    <a:pt x="9880" y="18656"/>
                  </a:lnTo>
                  <a:lnTo>
                    <a:pt x="13716" y="17564"/>
                  </a:lnTo>
                  <a:lnTo>
                    <a:pt x="13716" y="14262"/>
                  </a:lnTo>
                  <a:close/>
                </a:path>
                <a:path w="38100" h="34925">
                  <a:moveTo>
                    <a:pt x="13716" y="9334"/>
                  </a:moveTo>
                  <a:lnTo>
                    <a:pt x="9880" y="10426"/>
                  </a:lnTo>
                  <a:lnTo>
                    <a:pt x="9880" y="13716"/>
                  </a:lnTo>
                  <a:lnTo>
                    <a:pt x="13716" y="12611"/>
                  </a:lnTo>
                  <a:lnTo>
                    <a:pt x="13716" y="9334"/>
                  </a:lnTo>
                  <a:close/>
                </a:path>
                <a:path w="38100" h="34925">
                  <a:moveTo>
                    <a:pt x="13716" y="4940"/>
                  </a:moveTo>
                  <a:lnTo>
                    <a:pt x="9880" y="5499"/>
                  </a:lnTo>
                  <a:lnTo>
                    <a:pt x="9880" y="8788"/>
                  </a:lnTo>
                  <a:lnTo>
                    <a:pt x="13716" y="8229"/>
                  </a:lnTo>
                  <a:lnTo>
                    <a:pt x="13716" y="4940"/>
                  </a:lnTo>
                  <a:close/>
                </a:path>
                <a:path w="38100" h="34925">
                  <a:moveTo>
                    <a:pt x="18656" y="27432"/>
                  </a:moveTo>
                  <a:lnTo>
                    <a:pt x="14820" y="27978"/>
                  </a:lnTo>
                  <a:lnTo>
                    <a:pt x="14820" y="31826"/>
                  </a:lnTo>
                  <a:lnTo>
                    <a:pt x="18656" y="30721"/>
                  </a:lnTo>
                  <a:lnTo>
                    <a:pt x="18656" y="27432"/>
                  </a:lnTo>
                  <a:close/>
                </a:path>
                <a:path w="38100" h="34925">
                  <a:moveTo>
                    <a:pt x="18656" y="22504"/>
                  </a:moveTo>
                  <a:lnTo>
                    <a:pt x="14820" y="23596"/>
                  </a:lnTo>
                  <a:lnTo>
                    <a:pt x="14820" y="26898"/>
                  </a:lnTo>
                  <a:lnTo>
                    <a:pt x="18656" y="26339"/>
                  </a:lnTo>
                  <a:lnTo>
                    <a:pt x="18656" y="22504"/>
                  </a:lnTo>
                  <a:close/>
                </a:path>
                <a:path w="38100" h="34925">
                  <a:moveTo>
                    <a:pt x="18656" y="18110"/>
                  </a:moveTo>
                  <a:lnTo>
                    <a:pt x="14820" y="18656"/>
                  </a:lnTo>
                  <a:lnTo>
                    <a:pt x="14820" y="21945"/>
                  </a:lnTo>
                  <a:lnTo>
                    <a:pt x="18656" y="21399"/>
                  </a:lnTo>
                  <a:lnTo>
                    <a:pt x="18656" y="18110"/>
                  </a:lnTo>
                  <a:close/>
                </a:path>
                <a:path w="38100" h="34925">
                  <a:moveTo>
                    <a:pt x="18656" y="13157"/>
                  </a:moveTo>
                  <a:lnTo>
                    <a:pt x="14820" y="13716"/>
                  </a:lnTo>
                  <a:lnTo>
                    <a:pt x="14820" y="17564"/>
                  </a:lnTo>
                  <a:lnTo>
                    <a:pt x="18656" y="16459"/>
                  </a:lnTo>
                  <a:lnTo>
                    <a:pt x="18656" y="13157"/>
                  </a:lnTo>
                  <a:close/>
                </a:path>
                <a:path w="38100" h="34925">
                  <a:moveTo>
                    <a:pt x="18656" y="8229"/>
                  </a:moveTo>
                  <a:lnTo>
                    <a:pt x="14820" y="9334"/>
                  </a:lnTo>
                  <a:lnTo>
                    <a:pt x="14820" y="12611"/>
                  </a:lnTo>
                  <a:lnTo>
                    <a:pt x="18656" y="12077"/>
                  </a:lnTo>
                  <a:lnTo>
                    <a:pt x="18656" y="8229"/>
                  </a:lnTo>
                  <a:close/>
                </a:path>
                <a:path w="38100" h="34925">
                  <a:moveTo>
                    <a:pt x="18656" y="3835"/>
                  </a:moveTo>
                  <a:lnTo>
                    <a:pt x="14820" y="4394"/>
                  </a:lnTo>
                  <a:lnTo>
                    <a:pt x="14820" y="7683"/>
                  </a:lnTo>
                  <a:lnTo>
                    <a:pt x="18656" y="7137"/>
                  </a:lnTo>
                  <a:lnTo>
                    <a:pt x="18656" y="3835"/>
                  </a:lnTo>
                  <a:close/>
                </a:path>
                <a:path w="38100" h="34925">
                  <a:moveTo>
                    <a:pt x="23583" y="26339"/>
                  </a:moveTo>
                  <a:lnTo>
                    <a:pt x="19202" y="26898"/>
                  </a:lnTo>
                  <a:lnTo>
                    <a:pt x="19202" y="30721"/>
                  </a:lnTo>
                  <a:lnTo>
                    <a:pt x="23583" y="30175"/>
                  </a:lnTo>
                  <a:lnTo>
                    <a:pt x="23583" y="26339"/>
                  </a:lnTo>
                  <a:close/>
                </a:path>
                <a:path w="38100" h="34925">
                  <a:moveTo>
                    <a:pt x="23583" y="21399"/>
                  </a:moveTo>
                  <a:lnTo>
                    <a:pt x="19202" y="22504"/>
                  </a:lnTo>
                  <a:lnTo>
                    <a:pt x="19202" y="25793"/>
                  </a:lnTo>
                  <a:lnTo>
                    <a:pt x="23583" y="25247"/>
                  </a:lnTo>
                  <a:lnTo>
                    <a:pt x="23583" y="21399"/>
                  </a:lnTo>
                  <a:close/>
                </a:path>
                <a:path w="38100" h="34925">
                  <a:moveTo>
                    <a:pt x="23583" y="17005"/>
                  </a:moveTo>
                  <a:lnTo>
                    <a:pt x="19202" y="17564"/>
                  </a:lnTo>
                  <a:lnTo>
                    <a:pt x="19202" y="21399"/>
                  </a:lnTo>
                  <a:lnTo>
                    <a:pt x="23583" y="20307"/>
                  </a:lnTo>
                  <a:lnTo>
                    <a:pt x="23583" y="17005"/>
                  </a:lnTo>
                  <a:close/>
                </a:path>
                <a:path w="38100" h="34925">
                  <a:moveTo>
                    <a:pt x="23583" y="12077"/>
                  </a:moveTo>
                  <a:lnTo>
                    <a:pt x="19202" y="13157"/>
                  </a:lnTo>
                  <a:lnTo>
                    <a:pt x="19202" y="16459"/>
                  </a:lnTo>
                  <a:lnTo>
                    <a:pt x="23583" y="15913"/>
                  </a:lnTo>
                  <a:lnTo>
                    <a:pt x="23583" y="12077"/>
                  </a:lnTo>
                  <a:close/>
                </a:path>
                <a:path w="38100" h="34925">
                  <a:moveTo>
                    <a:pt x="23583" y="7683"/>
                  </a:moveTo>
                  <a:lnTo>
                    <a:pt x="19202" y="8229"/>
                  </a:lnTo>
                  <a:lnTo>
                    <a:pt x="19202" y="11531"/>
                  </a:lnTo>
                  <a:lnTo>
                    <a:pt x="23583" y="10972"/>
                  </a:lnTo>
                  <a:lnTo>
                    <a:pt x="23583" y="7683"/>
                  </a:lnTo>
                  <a:close/>
                </a:path>
                <a:path w="38100" h="34925">
                  <a:moveTo>
                    <a:pt x="23583" y="2743"/>
                  </a:moveTo>
                  <a:lnTo>
                    <a:pt x="19202" y="3289"/>
                  </a:lnTo>
                  <a:lnTo>
                    <a:pt x="19202" y="7137"/>
                  </a:lnTo>
                  <a:lnTo>
                    <a:pt x="23583" y="6032"/>
                  </a:lnTo>
                  <a:lnTo>
                    <a:pt x="23583" y="2743"/>
                  </a:lnTo>
                  <a:close/>
                </a:path>
                <a:path w="38100" h="34925">
                  <a:moveTo>
                    <a:pt x="27978" y="25247"/>
                  </a:moveTo>
                  <a:lnTo>
                    <a:pt x="24142" y="26339"/>
                  </a:lnTo>
                  <a:lnTo>
                    <a:pt x="24142" y="30175"/>
                  </a:lnTo>
                  <a:lnTo>
                    <a:pt x="27978" y="29083"/>
                  </a:lnTo>
                  <a:lnTo>
                    <a:pt x="27978" y="25247"/>
                  </a:lnTo>
                  <a:close/>
                </a:path>
                <a:path w="38100" h="34925">
                  <a:moveTo>
                    <a:pt x="27978" y="20853"/>
                  </a:moveTo>
                  <a:lnTo>
                    <a:pt x="24142" y="21399"/>
                  </a:lnTo>
                  <a:lnTo>
                    <a:pt x="24142" y="25247"/>
                  </a:lnTo>
                  <a:lnTo>
                    <a:pt x="27978" y="24701"/>
                  </a:lnTo>
                  <a:lnTo>
                    <a:pt x="27978" y="20853"/>
                  </a:lnTo>
                  <a:close/>
                </a:path>
                <a:path w="38100" h="34925">
                  <a:moveTo>
                    <a:pt x="27978" y="15913"/>
                  </a:moveTo>
                  <a:lnTo>
                    <a:pt x="24142" y="16459"/>
                  </a:lnTo>
                  <a:lnTo>
                    <a:pt x="24142" y="20307"/>
                  </a:lnTo>
                  <a:lnTo>
                    <a:pt x="27978" y="19761"/>
                  </a:lnTo>
                  <a:lnTo>
                    <a:pt x="27978" y="15913"/>
                  </a:lnTo>
                  <a:close/>
                </a:path>
                <a:path w="38100" h="34925">
                  <a:moveTo>
                    <a:pt x="27978" y="11531"/>
                  </a:moveTo>
                  <a:lnTo>
                    <a:pt x="24142" y="12077"/>
                  </a:lnTo>
                  <a:lnTo>
                    <a:pt x="24142" y="15354"/>
                  </a:lnTo>
                  <a:lnTo>
                    <a:pt x="27978" y="15354"/>
                  </a:lnTo>
                  <a:lnTo>
                    <a:pt x="27978" y="11531"/>
                  </a:lnTo>
                  <a:close/>
                </a:path>
                <a:path w="38100" h="34925">
                  <a:moveTo>
                    <a:pt x="27978" y="6591"/>
                  </a:moveTo>
                  <a:lnTo>
                    <a:pt x="24142" y="7137"/>
                  </a:lnTo>
                  <a:lnTo>
                    <a:pt x="24142" y="10972"/>
                  </a:lnTo>
                  <a:lnTo>
                    <a:pt x="27978" y="10426"/>
                  </a:lnTo>
                  <a:lnTo>
                    <a:pt x="27978" y="6591"/>
                  </a:lnTo>
                  <a:close/>
                </a:path>
                <a:path w="38100" h="34925">
                  <a:moveTo>
                    <a:pt x="27978" y="1651"/>
                  </a:moveTo>
                  <a:lnTo>
                    <a:pt x="24142" y="2743"/>
                  </a:lnTo>
                  <a:lnTo>
                    <a:pt x="24142" y="6032"/>
                  </a:lnTo>
                  <a:lnTo>
                    <a:pt x="27978" y="5499"/>
                  </a:lnTo>
                  <a:lnTo>
                    <a:pt x="27978" y="1651"/>
                  </a:lnTo>
                  <a:close/>
                </a:path>
                <a:path w="38100" h="34925">
                  <a:moveTo>
                    <a:pt x="32918" y="24701"/>
                  </a:moveTo>
                  <a:lnTo>
                    <a:pt x="29083" y="25247"/>
                  </a:lnTo>
                  <a:lnTo>
                    <a:pt x="29083" y="29083"/>
                  </a:lnTo>
                  <a:lnTo>
                    <a:pt x="32918" y="28524"/>
                  </a:lnTo>
                  <a:lnTo>
                    <a:pt x="32918" y="24701"/>
                  </a:lnTo>
                  <a:close/>
                </a:path>
                <a:path w="38100" h="34925">
                  <a:moveTo>
                    <a:pt x="32918" y="20307"/>
                  </a:moveTo>
                  <a:lnTo>
                    <a:pt x="29083" y="20307"/>
                  </a:lnTo>
                  <a:lnTo>
                    <a:pt x="29083" y="24142"/>
                  </a:lnTo>
                  <a:lnTo>
                    <a:pt x="32918" y="23596"/>
                  </a:lnTo>
                  <a:lnTo>
                    <a:pt x="32918" y="20307"/>
                  </a:lnTo>
                  <a:close/>
                </a:path>
                <a:path w="38100" h="34925">
                  <a:moveTo>
                    <a:pt x="32918" y="15354"/>
                  </a:moveTo>
                  <a:lnTo>
                    <a:pt x="29083" y="15913"/>
                  </a:lnTo>
                  <a:lnTo>
                    <a:pt x="29083" y="19761"/>
                  </a:lnTo>
                  <a:lnTo>
                    <a:pt x="32918" y="19202"/>
                  </a:lnTo>
                  <a:lnTo>
                    <a:pt x="32918" y="15354"/>
                  </a:lnTo>
                  <a:close/>
                </a:path>
                <a:path w="38100" h="34925">
                  <a:moveTo>
                    <a:pt x="32918" y="10426"/>
                  </a:moveTo>
                  <a:lnTo>
                    <a:pt x="29083" y="10972"/>
                  </a:lnTo>
                  <a:lnTo>
                    <a:pt x="29083" y="14808"/>
                  </a:lnTo>
                  <a:lnTo>
                    <a:pt x="32918" y="14262"/>
                  </a:lnTo>
                  <a:lnTo>
                    <a:pt x="32918" y="10426"/>
                  </a:lnTo>
                  <a:close/>
                </a:path>
                <a:path w="38100" h="34925">
                  <a:moveTo>
                    <a:pt x="32918" y="5499"/>
                  </a:moveTo>
                  <a:lnTo>
                    <a:pt x="29083" y="6591"/>
                  </a:lnTo>
                  <a:lnTo>
                    <a:pt x="29083" y="10426"/>
                  </a:lnTo>
                  <a:lnTo>
                    <a:pt x="32918" y="9334"/>
                  </a:lnTo>
                  <a:lnTo>
                    <a:pt x="32918" y="5499"/>
                  </a:lnTo>
                  <a:close/>
                </a:path>
                <a:path w="38100" h="34925">
                  <a:moveTo>
                    <a:pt x="32918" y="1092"/>
                  </a:moveTo>
                  <a:lnTo>
                    <a:pt x="29083" y="1651"/>
                  </a:lnTo>
                  <a:lnTo>
                    <a:pt x="29083" y="5499"/>
                  </a:lnTo>
                  <a:lnTo>
                    <a:pt x="32918" y="4940"/>
                  </a:lnTo>
                  <a:lnTo>
                    <a:pt x="32918" y="1092"/>
                  </a:lnTo>
                  <a:close/>
                </a:path>
                <a:path w="38100" h="34925">
                  <a:moveTo>
                    <a:pt x="37858" y="24142"/>
                  </a:moveTo>
                  <a:lnTo>
                    <a:pt x="34010" y="24701"/>
                  </a:lnTo>
                  <a:lnTo>
                    <a:pt x="34010" y="27978"/>
                  </a:lnTo>
                  <a:lnTo>
                    <a:pt x="37858" y="27432"/>
                  </a:lnTo>
                  <a:lnTo>
                    <a:pt x="37858" y="24142"/>
                  </a:lnTo>
                  <a:close/>
                </a:path>
                <a:path w="38100" h="34925">
                  <a:moveTo>
                    <a:pt x="37858" y="19202"/>
                  </a:moveTo>
                  <a:lnTo>
                    <a:pt x="34010" y="19761"/>
                  </a:lnTo>
                  <a:lnTo>
                    <a:pt x="34010" y="23596"/>
                  </a:lnTo>
                  <a:lnTo>
                    <a:pt x="37858" y="22504"/>
                  </a:lnTo>
                  <a:lnTo>
                    <a:pt x="37858" y="19202"/>
                  </a:lnTo>
                  <a:close/>
                </a:path>
                <a:path w="38100" h="34925">
                  <a:moveTo>
                    <a:pt x="37858" y="14808"/>
                  </a:moveTo>
                  <a:lnTo>
                    <a:pt x="34010" y="15354"/>
                  </a:lnTo>
                  <a:lnTo>
                    <a:pt x="34010" y="18656"/>
                  </a:lnTo>
                  <a:lnTo>
                    <a:pt x="37858" y="18110"/>
                  </a:lnTo>
                  <a:lnTo>
                    <a:pt x="37858" y="14808"/>
                  </a:lnTo>
                  <a:close/>
                </a:path>
                <a:path w="38100" h="34925">
                  <a:moveTo>
                    <a:pt x="37858" y="9880"/>
                  </a:moveTo>
                  <a:lnTo>
                    <a:pt x="34010" y="10426"/>
                  </a:lnTo>
                  <a:lnTo>
                    <a:pt x="34010" y="14262"/>
                  </a:lnTo>
                  <a:lnTo>
                    <a:pt x="37858" y="13157"/>
                  </a:lnTo>
                  <a:lnTo>
                    <a:pt x="37858" y="9880"/>
                  </a:lnTo>
                  <a:close/>
                </a:path>
                <a:path w="38100" h="34925">
                  <a:moveTo>
                    <a:pt x="37858" y="4940"/>
                  </a:moveTo>
                  <a:lnTo>
                    <a:pt x="34010" y="5499"/>
                  </a:lnTo>
                  <a:lnTo>
                    <a:pt x="34010" y="9334"/>
                  </a:lnTo>
                  <a:lnTo>
                    <a:pt x="37858" y="8788"/>
                  </a:lnTo>
                  <a:lnTo>
                    <a:pt x="37858" y="4940"/>
                  </a:lnTo>
                  <a:close/>
                </a:path>
                <a:path w="38100" h="34925">
                  <a:moveTo>
                    <a:pt x="37858" y="0"/>
                  </a:moveTo>
                  <a:lnTo>
                    <a:pt x="34010" y="546"/>
                  </a:lnTo>
                  <a:lnTo>
                    <a:pt x="34010" y="4394"/>
                  </a:lnTo>
                  <a:lnTo>
                    <a:pt x="37858" y="3835"/>
                  </a:lnTo>
                  <a:lnTo>
                    <a:pt x="378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19932" y="8508313"/>
              <a:ext cx="78740" cy="41910"/>
            </a:xfrm>
            <a:custGeom>
              <a:avLst/>
              <a:gdLst/>
              <a:ahLst/>
              <a:cxnLst/>
              <a:rect l="l" t="t" r="r" b="b"/>
              <a:pathLst>
                <a:path w="78739" h="41909">
                  <a:moveTo>
                    <a:pt x="3835" y="37299"/>
                  </a:moveTo>
                  <a:lnTo>
                    <a:pt x="0" y="37846"/>
                  </a:lnTo>
                  <a:lnTo>
                    <a:pt x="0" y="41694"/>
                  </a:lnTo>
                  <a:lnTo>
                    <a:pt x="3835" y="41135"/>
                  </a:lnTo>
                  <a:lnTo>
                    <a:pt x="3835" y="37299"/>
                  </a:lnTo>
                  <a:close/>
                </a:path>
                <a:path w="78739" h="41909">
                  <a:moveTo>
                    <a:pt x="3835" y="32372"/>
                  </a:moveTo>
                  <a:lnTo>
                    <a:pt x="0" y="32918"/>
                  </a:lnTo>
                  <a:lnTo>
                    <a:pt x="0" y="37299"/>
                  </a:lnTo>
                  <a:lnTo>
                    <a:pt x="3835" y="36207"/>
                  </a:lnTo>
                  <a:lnTo>
                    <a:pt x="3835" y="32372"/>
                  </a:lnTo>
                  <a:close/>
                </a:path>
                <a:path w="78739" h="41909">
                  <a:moveTo>
                    <a:pt x="8775" y="36753"/>
                  </a:moveTo>
                  <a:lnTo>
                    <a:pt x="4927" y="37299"/>
                  </a:lnTo>
                  <a:lnTo>
                    <a:pt x="4927" y="40601"/>
                  </a:lnTo>
                  <a:lnTo>
                    <a:pt x="8775" y="40043"/>
                  </a:lnTo>
                  <a:lnTo>
                    <a:pt x="8775" y="36753"/>
                  </a:lnTo>
                  <a:close/>
                </a:path>
                <a:path w="78739" h="41909">
                  <a:moveTo>
                    <a:pt x="8775" y="31826"/>
                  </a:moveTo>
                  <a:lnTo>
                    <a:pt x="4927" y="32372"/>
                  </a:lnTo>
                  <a:lnTo>
                    <a:pt x="4927" y="36207"/>
                  </a:lnTo>
                  <a:lnTo>
                    <a:pt x="8775" y="35102"/>
                  </a:lnTo>
                  <a:lnTo>
                    <a:pt x="8775" y="31826"/>
                  </a:lnTo>
                  <a:close/>
                </a:path>
                <a:path w="78739" h="41909">
                  <a:moveTo>
                    <a:pt x="13716" y="35648"/>
                  </a:moveTo>
                  <a:lnTo>
                    <a:pt x="9880" y="36207"/>
                  </a:lnTo>
                  <a:lnTo>
                    <a:pt x="9880" y="40043"/>
                  </a:lnTo>
                  <a:lnTo>
                    <a:pt x="13716" y="38950"/>
                  </a:lnTo>
                  <a:lnTo>
                    <a:pt x="13716" y="35648"/>
                  </a:lnTo>
                  <a:close/>
                </a:path>
                <a:path w="78739" h="41909">
                  <a:moveTo>
                    <a:pt x="13716" y="30721"/>
                  </a:moveTo>
                  <a:lnTo>
                    <a:pt x="9880" y="31826"/>
                  </a:lnTo>
                  <a:lnTo>
                    <a:pt x="9880" y="35102"/>
                  </a:lnTo>
                  <a:lnTo>
                    <a:pt x="13716" y="34023"/>
                  </a:lnTo>
                  <a:lnTo>
                    <a:pt x="13716" y="30721"/>
                  </a:lnTo>
                  <a:close/>
                </a:path>
                <a:path w="78739" h="41909">
                  <a:moveTo>
                    <a:pt x="18656" y="34556"/>
                  </a:moveTo>
                  <a:lnTo>
                    <a:pt x="14820" y="35102"/>
                  </a:lnTo>
                  <a:lnTo>
                    <a:pt x="14820" y="38950"/>
                  </a:lnTo>
                  <a:lnTo>
                    <a:pt x="18656" y="37846"/>
                  </a:lnTo>
                  <a:lnTo>
                    <a:pt x="18656" y="34556"/>
                  </a:lnTo>
                  <a:close/>
                </a:path>
                <a:path w="78739" h="41909">
                  <a:moveTo>
                    <a:pt x="18656" y="29629"/>
                  </a:moveTo>
                  <a:lnTo>
                    <a:pt x="14820" y="30721"/>
                  </a:lnTo>
                  <a:lnTo>
                    <a:pt x="14820" y="34023"/>
                  </a:lnTo>
                  <a:lnTo>
                    <a:pt x="18656" y="33464"/>
                  </a:lnTo>
                  <a:lnTo>
                    <a:pt x="18656" y="29629"/>
                  </a:lnTo>
                  <a:close/>
                </a:path>
                <a:path w="78739" h="41909">
                  <a:moveTo>
                    <a:pt x="23583" y="33464"/>
                  </a:moveTo>
                  <a:lnTo>
                    <a:pt x="19202" y="34023"/>
                  </a:lnTo>
                  <a:lnTo>
                    <a:pt x="19202" y="37846"/>
                  </a:lnTo>
                  <a:lnTo>
                    <a:pt x="23583" y="37299"/>
                  </a:lnTo>
                  <a:lnTo>
                    <a:pt x="23583" y="33464"/>
                  </a:lnTo>
                  <a:close/>
                </a:path>
                <a:path w="78739" h="41909">
                  <a:moveTo>
                    <a:pt x="23583" y="28524"/>
                  </a:moveTo>
                  <a:lnTo>
                    <a:pt x="19202" y="29629"/>
                  </a:lnTo>
                  <a:lnTo>
                    <a:pt x="19202" y="32918"/>
                  </a:lnTo>
                  <a:lnTo>
                    <a:pt x="23583" y="32372"/>
                  </a:lnTo>
                  <a:lnTo>
                    <a:pt x="23583" y="28524"/>
                  </a:lnTo>
                  <a:close/>
                </a:path>
                <a:path w="78739" h="41909">
                  <a:moveTo>
                    <a:pt x="23583" y="24130"/>
                  </a:moveTo>
                  <a:lnTo>
                    <a:pt x="19202" y="24688"/>
                  </a:lnTo>
                  <a:lnTo>
                    <a:pt x="19202" y="28524"/>
                  </a:lnTo>
                  <a:lnTo>
                    <a:pt x="23583" y="27432"/>
                  </a:lnTo>
                  <a:lnTo>
                    <a:pt x="23583" y="24130"/>
                  </a:lnTo>
                  <a:close/>
                </a:path>
                <a:path w="78739" h="41909">
                  <a:moveTo>
                    <a:pt x="27978" y="32372"/>
                  </a:moveTo>
                  <a:lnTo>
                    <a:pt x="24142" y="33464"/>
                  </a:lnTo>
                  <a:lnTo>
                    <a:pt x="24142" y="37299"/>
                  </a:lnTo>
                  <a:lnTo>
                    <a:pt x="27978" y="36207"/>
                  </a:lnTo>
                  <a:lnTo>
                    <a:pt x="27978" y="32372"/>
                  </a:lnTo>
                  <a:close/>
                </a:path>
                <a:path w="78739" h="41909">
                  <a:moveTo>
                    <a:pt x="27978" y="27978"/>
                  </a:moveTo>
                  <a:lnTo>
                    <a:pt x="24142" y="28524"/>
                  </a:lnTo>
                  <a:lnTo>
                    <a:pt x="24142" y="32372"/>
                  </a:lnTo>
                  <a:lnTo>
                    <a:pt x="27978" y="31826"/>
                  </a:lnTo>
                  <a:lnTo>
                    <a:pt x="27978" y="27978"/>
                  </a:lnTo>
                  <a:close/>
                </a:path>
                <a:path w="78739" h="41909">
                  <a:moveTo>
                    <a:pt x="27978" y="23037"/>
                  </a:moveTo>
                  <a:lnTo>
                    <a:pt x="24142" y="23583"/>
                  </a:lnTo>
                  <a:lnTo>
                    <a:pt x="24142" y="27432"/>
                  </a:lnTo>
                  <a:lnTo>
                    <a:pt x="27978" y="26885"/>
                  </a:lnTo>
                  <a:lnTo>
                    <a:pt x="27978" y="23037"/>
                  </a:lnTo>
                  <a:close/>
                </a:path>
                <a:path w="78739" h="41909">
                  <a:moveTo>
                    <a:pt x="32918" y="31826"/>
                  </a:moveTo>
                  <a:lnTo>
                    <a:pt x="29083" y="32372"/>
                  </a:lnTo>
                  <a:lnTo>
                    <a:pt x="29083" y="36207"/>
                  </a:lnTo>
                  <a:lnTo>
                    <a:pt x="32918" y="35648"/>
                  </a:lnTo>
                  <a:lnTo>
                    <a:pt x="32918" y="31826"/>
                  </a:lnTo>
                  <a:close/>
                </a:path>
                <a:path w="78739" h="41909">
                  <a:moveTo>
                    <a:pt x="32918" y="27432"/>
                  </a:moveTo>
                  <a:lnTo>
                    <a:pt x="29083" y="27432"/>
                  </a:lnTo>
                  <a:lnTo>
                    <a:pt x="29083" y="31267"/>
                  </a:lnTo>
                  <a:lnTo>
                    <a:pt x="32918" y="30721"/>
                  </a:lnTo>
                  <a:lnTo>
                    <a:pt x="32918" y="27432"/>
                  </a:lnTo>
                  <a:close/>
                </a:path>
                <a:path w="78739" h="41909">
                  <a:moveTo>
                    <a:pt x="32918" y="22479"/>
                  </a:moveTo>
                  <a:lnTo>
                    <a:pt x="29083" y="23037"/>
                  </a:lnTo>
                  <a:lnTo>
                    <a:pt x="29083" y="26885"/>
                  </a:lnTo>
                  <a:lnTo>
                    <a:pt x="32918" y="26327"/>
                  </a:lnTo>
                  <a:lnTo>
                    <a:pt x="32918" y="22479"/>
                  </a:lnTo>
                  <a:close/>
                </a:path>
                <a:path w="78739" h="41909">
                  <a:moveTo>
                    <a:pt x="37858" y="31267"/>
                  </a:moveTo>
                  <a:lnTo>
                    <a:pt x="34010" y="31826"/>
                  </a:lnTo>
                  <a:lnTo>
                    <a:pt x="34010" y="35102"/>
                  </a:lnTo>
                  <a:lnTo>
                    <a:pt x="37858" y="34556"/>
                  </a:lnTo>
                  <a:lnTo>
                    <a:pt x="37858" y="31267"/>
                  </a:lnTo>
                  <a:close/>
                </a:path>
                <a:path w="78739" h="41909">
                  <a:moveTo>
                    <a:pt x="37858" y="26327"/>
                  </a:moveTo>
                  <a:lnTo>
                    <a:pt x="34010" y="26885"/>
                  </a:lnTo>
                  <a:lnTo>
                    <a:pt x="34010" y="30721"/>
                  </a:lnTo>
                  <a:lnTo>
                    <a:pt x="37858" y="29629"/>
                  </a:lnTo>
                  <a:lnTo>
                    <a:pt x="37858" y="26327"/>
                  </a:lnTo>
                  <a:close/>
                </a:path>
                <a:path w="78739" h="41909">
                  <a:moveTo>
                    <a:pt x="37858" y="21932"/>
                  </a:moveTo>
                  <a:lnTo>
                    <a:pt x="34010" y="22479"/>
                  </a:lnTo>
                  <a:lnTo>
                    <a:pt x="34010" y="25781"/>
                  </a:lnTo>
                  <a:lnTo>
                    <a:pt x="37858" y="25234"/>
                  </a:lnTo>
                  <a:lnTo>
                    <a:pt x="37858" y="21932"/>
                  </a:lnTo>
                  <a:close/>
                </a:path>
                <a:path w="78739" h="41909">
                  <a:moveTo>
                    <a:pt x="45529" y="29070"/>
                  </a:moveTo>
                  <a:lnTo>
                    <a:pt x="42240" y="30162"/>
                  </a:lnTo>
                  <a:lnTo>
                    <a:pt x="42240" y="33464"/>
                  </a:lnTo>
                  <a:lnTo>
                    <a:pt x="45529" y="32918"/>
                  </a:lnTo>
                  <a:lnTo>
                    <a:pt x="45529" y="29070"/>
                  </a:lnTo>
                  <a:close/>
                </a:path>
                <a:path w="78739" h="41909">
                  <a:moveTo>
                    <a:pt x="45529" y="24688"/>
                  </a:moveTo>
                  <a:lnTo>
                    <a:pt x="42240" y="25234"/>
                  </a:lnTo>
                  <a:lnTo>
                    <a:pt x="42240" y="29070"/>
                  </a:lnTo>
                  <a:lnTo>
                    <a:pt x="45529" y="27978"/>
                  </a:lnTo>
                  <a:lnTo>
                    <a:pt x="45529" y="24688"/>
                  </a:lnTo>
                  <a:close/>
                </a:path>
                <a:path w="78739" h="41909">
                  <a:moveTo>
                    <a:pt x="45529" y="20281"/>
                  </a:moveTo>
                  <a:lnTo>
                    <a:pt x="42240" y="20840"/>
                  </a:lnTo>
                  <a:lnTo>
                    <a:pt x="42240" y="24130"/>
                  </a:lnTo>
                  <a:lnTo>
                    <a:pt x="45529" y="23583"/>
                  </a:lnTo>
                  <a:lnTo>
                    <a:pt x="45529" y="20281"/>
                  </a:lnTo>
                  <a:close/>
                </a:path>
                <a:path w="78739" h="41909">
                  <a:moveTo>
                    <a:pt x="45529" y="15354"/>
                  </a:moveTo>
                  <a:lnTo>
                    <a:pt x="42240" y="15913"/>
                  </a:lnTo>
                  <a:lnTo>
                    <a:pt x="42240" y="19735"/>
                  </a:lnTo>
                  <a:lnTo>
                    <a:pt x="45529" y="18656"/>
                  </a:lnTo>
                  <a:lnTo>
                    <a:pt x="45529" y="15354"/>
                  </a:lnTo>
                  <a:close/>
                </a:path>
                <a:path w="78739" h="41909">
                  <a:moveTo>
                    <a:pt x="45529" y="10960"/>
                  </a:moveTo>
                  <a:lnTo>
                    <a:pt x="42240" y="11518"/>
                  </a:lnTo>
                  <a:lnTo>
                    <a:pt x="42240" y="14808"/>
                  </a:lnTo>
                  <a:lnTo>
                    <a:pt x="45529" y="14262"/>
                  </a:lnTo>
                  <a:lnTo>
                    <a:pt x="45529" y="10960"/>
                  </a:lnTo>
                  <a:close/>
                </a:path>
                <a:path w="78739" h="41909">
                  <a:moveTo>
                    <a:pt x="45529" y="6019"/>
                  </a:moveTo>
                  <a:lnTo>
                    <a:pt x="42240" y="6565"/>
                  </a:lnTo>
                  <a:lnTo>
                    <a:pt x="42240" y="10414"/>
                  </a:lnTo>
                  <a:lnTo>
                    <a:pt x="45529" y="9321"/>
                  </a:lnTo>
                  <a:lnTo>
                    <a:pt x="45529" y="6019"/>
                  </a:lnTo>
                  <a:close/>
                </a:path>
                <a:path w="78739" h="41909">
                  <a:moveTo>
                    <a:pt x="49923" y="28524"/>
                  </a:moveTo>
                  <a:lnTo>
                    <a:pt x="46634" y="29070"/>
                  </a:lnTo>
                  <a:lnTo>
                    <a:pt x="46634" y="32372"/>
                  </a:lnTo>
                  <a:lnTo>
                    <a:pt x="49923" y="32372"/>
                  </a:lnTo>
                  <a:lnTo>
                    <a:pt x="49923" y="28524"/>
                  </a:lnTo>
                  <a:close/>
                </a:path>
                <a:path w="78739" h="41909">
                  <a:moveTo>
                    <a:pt x="49923" y="23583"/>
                  </a:moveTo>
                  <a:lnTo>
                    <a:pt x="46634" y="24688"/>
                  </a:lnTo>
                  <a:lnTo>
                    <a:pt x="46634" y="27978"/>
                  </a:lnTo>
                  <a:lnTo>
                    <a:pt x="49923" y="27432"/>
                  </a:lnTo>
                  <a:lnTo>
                    <a:pt x="49923" y="23583"/>
                  </a:lnTo>
                  <a:close/>
                </a:path>
                <a:path w="78739" h="41909">
                  <a:moveTo>
                    <a:pt x="49923" y="19202"/>
                  </a:moveTo>
                  <a:lnTo>
                    <a:pt x="46634" y="19735"/>
                  </a:lnTo>
                  <a:lnTo>
                    <a:pt x="46634" y="23037"/>
                  </a:lnTo>
                  <a:lnTo>
                    <a:pt x="49923" y="22479"/>
                  </a:lnTo>
                  <a:lnTo>
                    <a:pt x="49923" y="19202"/>
                  </a:lnTo>
                  <a:close/>
                </a:path>
                <a:path w="78739" h="41909">
                  <a:moveTo>
                    <a:pt x="49923" y="14262"/>
                  </a:moveTo>
                  <a:lnTo>
                    <a:pt x="46634" y="15354"/>
                  </a:lnTo>
                  <a:lnTo>
                    <a:pt x="46634" y="18656"/>
                  </a:lnTo>
                  <a:lnTo>
                    <a:pt x="49923" y="17551"/>
                  </a:lnTo>
                  <a:lnTo>
                    <a:pt x="49923" y="14262"/>
                  </a:lnTo>
                  <a:close/>
                </a:path>
                <a:path w="78739" h="41909">
                  <a:moveTo>
                    <a:pt x="49923" y="9867"/>
                  </a:moveTo>
                  <a:lnTo>
                    <a:pt x="46634" y="10414"/>
                  </a:lnTo>
                  <a:lnTo>
                    <a:pt x="46634" y="13716"/>
                  </a:lnTo>
                  <a:lnTo>
                    <a:pt x="49923" y="13157"/>
                  </a:lnTo>
                  <a:lnTo>
                    <a:pt x="49923" y="9867"/>
                  </a:lnTo>
                  <a:close/>
                </a:path>
                <a:path w="78739" h="41909">
                  <a:moveTo>
                    <a:pt x="49923" y="4927"/>
                  </a:moveTo>
                  <a:lnTo>
                    <a:pt x="46634" y="6019"/>
                  </a:lnTo>
                  <a:lnTo>
                    <a:pt x="46634" y="9321"/>
                  </a:lnTo>
                  <a:lnTo>
                    <a:pt x="49923" y="8775"/>
                  </a:lnTo>
                  <a:lnTo>
                    <a:pt x="49923" y="4927"/>
                  </a:lnTo>
                  <a:close/>
                </a:path>
                <a:path w="78739" h="41909">
                  <a:moveTo>
                    <a:pt x="54864" y="27432"/>
                  </a:moveTo>
                  <a:lnTo>
                    <a:pt x="51574" y="27978"/>
                  </a:lnTo>
                  <a:lnTo>
                    <a:pt x="51574" y="31826"/>
                  </a:lnTo>
                  <a:lnTo>
                    <a:pt x="54864" y="31267"/>
                  </a:lnTo>
                  <a:lnTo>
                    <a:pt x="54864" y="27432"/>
                  </a:lnTo>
                  <a:close/>
                </a:path>
                <a:path w="78739" h="41909">
                  <a:moveTo>
                    <a:pt x="54864" y="22479"/>
                  </a:moveTo>
                  <a:lnTo>
                    <a:pt x="51574" y="23583"/>
                  </a:lnTo>
                  <a:lnTo>
                    <a:pt x="51574" y="27432"/>
                  </a:lnTo>
                  <a:lnTo>
                    <a:pt x="54864" y="26885"/>
                  </a:lnTo>
                  <a:lnTo>
                    <a:pt x="54864" y="22479"/>
                  </a:lnTo>
                  <a:close/>
                </a:path>
                <a:path w="78739" h="41909">
                  <a:moveTo>
                    <a:pt x="54864" y="18097"/>
                  </a:moveTo>
                  <a:lnTo>
                    <a:pt x="51574" y="18656"/>
                  </a:lnTo>
                  <a:lnTo>
                    <a:pt x="51574" y="22479"/>
                  </a:lnTo>
                  <a:lnTo>
                    <a:pt x="54864" y="21932"/>
                  </a:lnTo>
                  <a:lnTo>
                    <a:pt x="54864" y="18097"/>
                  </a:lnTo>
                  <a:close/>
                </a:path>
                <a:path w="78739" h="41909">
                  <a:moveTo>
                    <a:pt x="54864" y="13716"/>
                  </a:moveTo>
                  <a:lnTo>
                    <a:pt x="51574" y="14262"/>
                  </a:lnTo>
                  <a:lnTo>
                    <a:pt x="51574" y="17551"/>
                  </a:lnTo>
                  <a:lnTo>
                    <a:pt x="54864" y="17551"/>
                  </a:lnTo>
                  <a:lnTo>
                    <a:pt x="54864" y="13716"/>
                  </a:lnTo>
                  <a:close/>
                </a:path>
                <a:path w="78739" h="41909">
                  <a:moveTo>
                    <a:pt x="54864" y="8775"/>
                  </a:moveTo>
                  <a:lnTo>
                    <a:pt x="51574" y="9321"/>
                  </a:lnTo>
                  <a:lnTo>
                    <a:pt x="51574" y="13157"/>
                  </a:lnTo>
                  <a:lnTo>
                    <a:pt x="54864" y="12623"/>
                  </a:lnTo>
                  <a:lnTo>
                    <a:pt x="54864" y="8775"/>
                  </a:lnTo>
                  <a:close/>
                </a:path>
                <a:path w="78739" h="41909">
                  <a:moveTo>
                    <a:pt x="54864" y="4381"/>
                  </a:moveTo>
                  <a:lnTo>
                    <a:pt x="51574" y="4927"/>
                  </a:lnTo>
                  <a:lnTo>
                    <a:pt x="51574" y="8216"/>
                  </a:lnTo>
                  <a:lnTo>
                    <a:pt x="54864" y="7670"/>
                  </a:lnTo>
                  <a:lnTo>
                    <a:pt x="54864" y="4381"/>
                  </a:lnTo>
                  <a:close/>
                </a:path>
                <a:path w="78739" h="41909">
                  <a:moveTo>
                    <a:pt x="59245" y="22479"/>
                  </a:moveTo>
                  <a:lnTo>
                    <a:pt x="55956" y="22479"/>
                  </a:lnTo>
                  <a:lnTo>
                    <a:pt x="55956" y="26327"/>
                  </a:lnTo>
                  <a:lnTo>
                    <a:pt x="59245" y="25781"/>
                  </a:lnTo>
                  <a:lnTo>
                    <a:pt x="59245" y="22479"/>
                  </a:lnTo>
                  <a:close/>
                </a:path>
                <a:path w="78739" h="41909">
                  <a:moveTo>
                    <a:pt x="59245" y="17551"/>
                  </a:moveTo>
                  <a:lnTo>
                    <a:pt x="55956" y="18097"/>
                  </a:lnTo>
                  <a:lnTo>
                    <a:pt x="55956" y="21932"/>
                  </a:lnTo>
                  <a:lnTo>
                    <a:pt x="59245" y="20840"/>
                  </a:lnTo>
                  <a:lnTo>
                    <a:pt x="59245" y="17551"/>
                  </a:lnTo>
                  <a:close/>
                </a:path>
                <a:path w="78739" h="41909">
                  <a:moveTo>
                    <a:pt x="59245" y="12623"/>
                  </a:moveTo>
                  <a:lnTo>
                    <a:pt x="55956" y="13157"/>
                  </a:lnTo>
                  <a:lnTo>
                    <a:pt x="55956" y="17005"/>
                  </a:lnTo>
                  <a:lnTo>
                    <a:pt x="59245" y="16459"/>
                  </a:lnTo>
                  <a:lnTo>
                    <a:pt x="59245" y="12623"/>
                  </a:lnTo>
                  <a:close/>
                </a:path>
                <a:path w="78739" h="41909">
                  <a:moveTo>
                    <a:pt x="59245" y="7670"/>
                  </a:moveTo>
                  <a:lnTo>
                    <a:pt x="55956" y="8775"/>
                  </a:lnTo>
                  <a:lnTo>
                    <a:pt x="55956" y="12623"/>
                  </a:lnTo>
                  <a:lnTo>
                    <a:pt x="59245" y="12065"/>
                  </a:lnTo>
                  <a:lnTo>
                    <a:pt x="59245" y="7670"/>
                  </a:lnTo>
                  <a:close/>
                </a:path>
                <a:path w="78739" h="41909">
                  <a:moveTo>
                    <a:pt x="59245" y="3289"/>
                  </a:moveTo>
                  <a:lnTo>
                    <a:pt x="55956" y="3848"/>
                  </a:lnTo>
                  <a:lnTo>
                    <a:pt x="55956" y="7124"/>
                  </a:lnTo>
                  <a:lnTo>
                    <a:pt x="59245" y="7124"/>
                  </a:lnTo>
                  <a:lnTo>
                    <a:pt x="59245" y="3289"/>
                  </a:lnTo>
                  <a:close/>
                </a:path>
                <a:path w="78739" h="41909">
                  <a:moveTo>
                    <a:pt x="64185" y="21386"/>
                  </a:moveTo>
                  <a:lnTo>
                    <a:pt x="60896" y="21932"/>
                  </a:lnTo>
                  <a:lnTo>
                    <a:pt x="60896" y="25234"/>
                  </a:lnTo>
                  <a:lnTo>
                    <a:pt x="64185" y="24688"/>
                  </a:lnTo>
                  <a:lnTo>
                    <a:pt x="64185" y="21386"/>
                  </a:lnTo>
                  <a:close/>
                </a:path>
                <a:path w="78739" h="41909">
                  <a:moveTo>
                    <a:pt x="64185" y="17005"/>
                  </a:moveTo>
                  <a:lnTo>
                    <a:pt x="60896" y="17551"/>
                  </a:lnTo>
                  <a:lnTo>
                    <a:pt x="60896" y="20840"/>
                  </a:lnTo>
                  <a:lnTo>
                    <a:pt x="64185" y="20281"/>
                  </a:lnTo>
                  <a:lnTo>
                    <a:pt x="64185" y="17005"/>
                  </a:lnTo>
                  <a:close/>
                </a:path>
                <a:path w="78739" h="41909">
                  <a:moveTo>
                    <a:pt x="64185" y="12065"/>
                  </a:moveTo>
                  <a:lnTo>
                    <a:pt x="60896" y="12623"/>
                  </a:lnTo>
                  <a:lnTo>
                    <a:pt x="60896" y="16459"/>
                  </a:lnTo>
                  <a:lnTo>
                    <a:pt x="64185" y="15354"/>
                  </a:lnTo>
                  <a:lnTo>
                    <a:pt x="64185" y="12065"/>
                  </a:lnTo>
                  <a:close/>
                </a:path>
                <a:path w="78739" h="41909">
                  <a:moveTo>
                    <a:pt x="64185" y="7124"/>
                  </a:moveTo>
                  <a:lnTo>
                    <a:pt x="60896" y="7670"/>
                  </a:lnTo>
                  <a:lnTo>
                    <a:pt x="60896" y="11518"/>
                  </a:lnTo>
                  <a:lnTo>
                    <a:pt x="64185" y="10960"/>
                  </a:lnTo>
                  <a:lnTo>
                    <a:pt x="64185" y="7124"/>
                  </a:lnTo>
                  <a:close/>
                </a:path>
                <a:path w="78739" h="41909">
                  <a:moveTo>
                    <a:pt x="64185" y="2184"/>
                  </a:moveTo>
                  <a:lnTo>
                    <a:pt x="60896" y="3289"/>
                  </a:lnTo>
                  <a:lnTo>
                    <a:pt x="60896" y="7124"/>
                  </a:lnTo>
                  <a:lnTo>
                    <a:pt x="64185" y="6019"/>
                  </a:lnTo>
                  <a:lnTo>
                    <a:pt x="64185" y="2184"/>
                  </a:lnTo>
                  <a:close/>
                </a:path>
                <a:path w="78739" h="41909">
                  <a:moveTo>
                    <a:pt x="69126" y="20281"/>
                  </a:moveTo>
                  <a:lnTo>
                    <a:pt x="65278" y="21386"/>
                  </a:lnTo>
                  <a:lnTo>
                    <a:pt x="65278" y="24688"/>
                  </a:lnTo>
                  <a:lnTo>
                    <a:pt x="69126" y="23583"/>
                  </a:lnTo>
                  <a:lnTo>
                    <a:pt x="69126" y="20281"/>
                  </a:lnTo>
                  <a:close/>
                </a:path>
                <a:path w="78739" h="41909">
                  <a:moveTo>
                    <a:pt x="69126" y="15913"/>
                  </a:moveTo>
                  <a:lnTo>
                    <a:pt x="65278" y="16459"/>
                  </a:lnTo>
                  <a:lnTo>
                    <a:pt x="65278" y="19735"/>
                  </a:lnTo>
                  <a:lnTo>
                    <a:pt x="69126" y="19202"/>
                  </a:lnTo>
                  <a:lnTo>
                    <a:pt x="69126" y="15913"/>
                  </a:lnTo>
                  <a:close/>
                </a:path>
                <a:path w="78739" h="41909">
                  <a:moveTo>
                    <a:pt x="69126" y="10960"/>
                  </a:moveTo>
                  <a:lnTo>
                    <a:pt x="65278" y="12065"/>
                  </a:lnTo>
                  <a:lnTo>
                    <a:pt x="65278" y="15354"/>
                  </a:lnTo>
                  <a:lnTo>
                    <a:pt x="69126" y="14808"/>
                  </a:lnTo>
                  <a:lnTo>
                    <a:pt x="69126" y="10960"/>
                  </a:lnTo>
                  <a:close/>
                </a:path>
                <a:path w="78739" h="41909">
                  <a:moveTo>
                    <a:pt x="69126" y="6565"/>
                  </a:moveTo>
                  <a:lnTo>
                    <a:pt x="65278" y="7124"/>
                  </a:lnTo>
                  <a:lnTo>
                    <a:pt x="65278" y="10414"/>
                  </a:lnTo>
                  <a:lnTo>
                    <a:pt x="69126" y="9867"/>
                  </a:lnTo>
                  <a:lnTo>
                    <a:pt x="69126" y="6565"/>
                  </a:lnTo>
                  <a:close/>
                </a:path>
                <a:path w="78739" h="41909">
                  <a:moveTo>
                    <a:pt x="69126" y="2184"/>
                  </a:moveTo>
                  <a:lnTo>
                    <a:pt x="65278" y="2184"/>
                  </a:lnTo>
                  <a:lnTo>
                    <a:pt x="65278" y="6019"/>
                  </a:lnTo>
                  <a:lnTo>
                    <a:pt x="69126" y="5473"/>
                  </a:lnTo>
                  <a:lnTo>
                    <a:pt x="69126" y="2184"/>
                  </a:lnTo>
                  <a:close/>
                </a:path>
                <a:path w="78739" h="41909">
                  <a:moveTo>
                    <a:pt x="73520" y="19202"/>
                  </a:moveTo>
                  <a:lnTo>
                    <a:pt x="69672" y="20281"/>
                  </a:lnTo>
                  <a:lnTo>
                    <a:pt x="69672" y="23583"/>
                  </a:lnTo>
                  <a:lnTo>
                    <a:pt x="73520" y="23037"/>
                  </a:lnTo>
                  <a:lnTo>
                    <a:pt x="73520" y="19202"/>
                  </a:lnTo>
                  <a:close/>
                </a:path>
                <a:path w="78739" h="41909">
                  <a:moveTo>
                    <a:pt x="73520" y="14808"/>
                  </a:moveTo>
                  <a:lnTo>
                    <a:pt x="69672" y="15354"/>
                  </a:lnTo>
                  <a:lnTo>
                    <a:pt x="69672" y="18656"/>
                  </a:lnTo>
                  <a:lnTo>
                    <a:pt x="73520" y="18097"/>
                  </a:lnTo>
                  <a:lnTo>
                    <a:pt x="73520" y="14808"/>
                  </a:lnTo>
                  <a:close/>
                </a:path>
                <a:path w="78739" h="41909">
                  <a:moveTo>
                    <a:pt x="73520" y="10414"/>
                  </a:moveTo>
                  <a:lnTo>
                    <a:pt x="69672" y="10960"/>
                  </a:lnTo>
                  <a:lnTo>
                    <a:pt x="69672" y="14262"/>
                  </a:lnTo>
                  <a:lnTo>
                    <a:pt x="73520" y="13716"/>
                  </a:lnTo>
                  <a:lnTo>
                    <a:pt x="73520" y="10414"/>
                  </a:lnTo>
                  <a:close/>
                </a:path>
                <a:path w="78739" h="41909">
                  <a:moveTo>
                    <a:pt x="73520" y="5473"/>
                  </a:moveTo>
                  <a:lnTo>
                    <a:pt x="69672" y="6565"/>
                  </a:lnTo>
                  <a:lnTo>
                    <a:pt x="69672" y="9867"/>
                  </a:lnTo>
                  <a:lnTo>
                    <a:pt x="73520" y="8775"/>
                  </a:lnTo>
                  <a:lnTo>
                    <a:pt x="73520" y="5473"/>
                  </a:lnTo>
                  <a:close/>
                </a:path>
                <a:path w="78739" h="41909">
                  <a:moveTo>
                    <a:pt x="73520" y="1092"/>
                  </a:moveTo>
                  <a:lnTo>
                    <a:pt x="69672" y="1651"/>
                  </a:lnTo>
                  <a:lnTo>
                    <a:pt x="69672" y="4927"/>
                  </a:lnTo>
                  <a:lnTo>
                    <a:pt x="73520" y="4381"/>
                  </a:lnTo>
                  <a:lnTo>
                    <a:pt x="73520" y="1092"/>
                  </a:lnTo>
                  <a:close/>
                </a:path>
                <a:path w="78739" h="41909">
                  <a:moveTo>
                    <a:pt x="78460" y="18656"/>
                  </a:moveTo>
                  <a:lnTo>
                    <a:pt x="74625" y="19202"/>
                  </a:lnTo>
                  <a:lnTo>
                    <a:pt x="74625" y="22479"/>
                  </a:lnTo>
                  <a:lnTo>
                    <a:pt x="78460" y="22479"/>
                  </a:lnTo>
                  <a:lnTo>
                    <a:pt x="78460" y="18656"/>
                  </a:lnTo>
                  <a:close/>
                </a:path>
                <a:path w="78739" h="41909">
                  <a:moveTo>
                    <a:pt x="78460" y="13716"/>
                  </a:moveTo>
                  <a:lnTo>
                    <a:pt x="74625" y="14808"/>
                  </a:lnTo>
                  <a:lnTo>
                    <a:pt x="74625" y="18097"/>
                  </a:lnTo>
                  <a:lnTo>
                    <a:pt x="78460" y="17551"/>
                  </a:lnTo>
                  <a:lnTo>
                    <a:pt x="78460" y="13716"/>
                  </a:lnTo>
                  <a:close/>
                </a:path>
                <a:path w="78739" h="41909">
                  <a:moveTo>
                    <a:pt x="78460" y="9321"/>
                  </a:moveTo>
                  <a:lnTo>
                    <a:pt x="74625" y="9867"/>
                  </a:lnTo>
                  <a:lnTo>
                    <a:pt x="74625" y="13157"/>
                  </a:lnTo>
                  <a:lnTo>
                    <a:pt x="78460" y="12623"/>
                  </a:lnTo>
                  <a:lnTo>
                    <a:pt x="78460" y="9321"/>
                  </a:lnTo>
                  <a:close/>
                </a:path>
                <a:path w="78739" h="41909">
                  <a:moveTo>
                    <a:pt x="78460" y="4927"/>
                  </a:moveTo>
                  <a:lnTo>
                    <a:pt x="74625" y="5473"/>
                  </a:lnTo>
                  <a:lnTo>
                    <a:pt x="74625" y="8775"/>
                  </a:lnTo>
                  <a:lnTo>
                    <a:pt x="78460" y="8216"/>
                  </a:lnTo>
                  <a:lnTo>
                    <a:pt x="78460" y="4927"/>
                  </a:lnTo>
                  <a:close/>
                </a:path>
                <a:path w="78739" h="41909">
                  <a:moveTo>
                    <a:pt x="78460" y="0"/>
                  </a:moveTo>
                  <a:lnTo>
                    <a:pt x="74625" y="1092"/>
                  </a:lnTo>
                  <a:lnTo>
                    <a:pt x="74625" y="4381"/>
                  </a:lnTo>
                  <a:lnTo>
                    <a:pt x="78460" y="3289"/>
                  </a:lnTo>
                  <a:lnTo>
                    <a:pt x="784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300730" y="8158822"/>
              <a:ext cx="97790" cy="381635"/>
            </a:xfrm>
            <a:custGeom>
              <a:avLst/>
              <a:gdLst/>
              <a:ahLst/>
              <a:cxnLst/>
              <a:rect l="l" t="t" r="r" b="b"/>
              <a:pathLst>
                <a:path w="97789" h="381634">
                  <a:moveTo>
                    <a:pt x="74066" y="376923"/>
                  </a:moveTo>
                  <a:lnTo>
                    <a:pt x="70777" y="377469"/>
                  </a:lnTo>
                  <a:lnTo>
                    <a:pt x="70777" y="381317"/>
                  </a:lnTo>
                  <a:lnTo>
                    <a:pt x="74066" y="380758"/>
                  </a:lnTo>
                  <a:lnTo>
                    <a:pt x="74066" y="376923"/>
                  </a:lnTo>
                  <a:close/>
                </a:path>
                <a:path w="97789" h="381634">
                  <a:moveTo>
                    <a:pt x="78447" y="376377"/>
                  </a:moveTo>
                  <a:lnTo>
                    <a:pt x="75158" y="376923"/>
                  </a:lnTo>
                  <a:lnTo>
                    <a:pt x="75158" y="380758"/>
                  </a:lnTo>
                  <a:lnTo>
                    <a:pt x="78447" y="379653"/>
                  </a:lnTo>
                  <a:lnTo>
                    <a:pt x="78447" y="376377"/>
                  </a:lnTo>
                  <a:close/>
                </a:path>
                <a:path w="97789" h="381634">
                  <a:moveTo>
                    <a:pt x="83388" y="375272"/>
                  </a:moveTo>
                  <a:lnTo>
                    <a:pt x="80098" y="376377"/>
                  </a:lnTo>
                  <a:lnTo>
                    <a:pt x="80098" y="379653"/>
                  </a:lnTo>
                  <a:lnTo>
                    <a:pt x="83388" y="378561"/>
                  </a:lnTo>
                  <a:lnTo>
                    <a:pt x="83388" y="375272"/>
                  </a:lnTo>
                  <a:close/>
                </a:path>
                <a:path w="97789" h="381634">
                  <a:moveTo>
                    <a:pt x="84480" y="215620"/>
                  </a:moveTo>
                  <a:lnTo>
                    <a:pt x="55956" y="187096"/>
                  </a:lnTo>
                  <a:lnTo>
                    <a:pt x="54305" y="184353"/>
                  </a:lnTo>
                  <a:lnTo>
                    <a:pt x="52108" y="182702"/>
                  </a:lnTo>
                  <a:lnTo>
                    <a:pt x="48272" y="182702"/>
                  </a:lnTo>
                  <a:lnTo>
                    <a:pt x="43878" y="183248"/>
                  </a:lnTo>
                  <a:lnTo>
                    <a:pt x="40589" y="187096"/>
                  </a:lnTo>
                  <a:lnTo>
                    <a:pt x="40589" y="197510"/>
                  </a:lnTo>
                  <a:lnTo>
                    <a:pt x="43878" y="201358"/>
                  </a:lnTo>
                  <a:lnTo>
                    <a:pt x="51015" y="201358"/>
                  </a:lnTo>
                  <a:lnTo>
                    <a:pt x="53213" y="200266"/>
                  </a:lnTo>
                  <a:lnTo>
                    <a:pt x="54864" y="198056"/>
                  </a:lnTo>
                  <a:lnTo>
                    <a:pt x="77901" y="219468"/>
                  </a:lnTo>
                  <a:lnTo>
                    <a:pt x="82283" y="219468"/>
                  </a:lnTo>
                  <a:lnTo>
                    <a:pt x="84480" y="215620"/>
                  </a:lnTo>
                  <a:close/>
                </a:path>
                <a:path w="97789" h="381634">
                  <a:moveTo>
                    <a:pt x="84480" y="170637"/>
                  </a:moveTo>
                  <a:lnTo>
                    <a:pt x="55956" y="142100"/>
                  </a:lnTo>
                  <a:lnTo>
                    <a:pt x="54305" y="139357"/>
                  </a:lnTo>
                  <a:lnTo>
                    <a:pt x="52108" y="137160"/>
                  </a:lnTo>
                  <a:lnTo>
                    <a:pt x="48272" y="137160"/>
                  </a:lnTo>
                  <a:lnTo>
                    <a:pt x="43878" y="137718"/>
                  </a:lnTo>
                  <a:lnTo>
                    <a:pt x="40589" y="142100"/>
                  </a:lnTo>
                  <a:lnTo>
                    <a:pt x="40589" y="152527"/>
                  </a:lnTo>
                  <a:lnTo>
                    <a:pt x="43878" y="156375"/>
                  </a:lnTo>
                  <a:lnTo>
                    <a:pt x="51015" y="156375"/>
                  </a:lnTo>
                  <a:lnTo>
                    <a:pt x="53213" y="154724"/>
                  </a:lnTo>
                  <a:lnTo>
                    <a:pt x="54864" y="152527"/>
                  </a:lnTo>
                  <a:lnTo>
                    <a:pt x="77901" y="174485"/>
                  </a:lnTo>
                  <a:lnTo>
                    <a:pt x="82283" y="174485"/>
                  </a:lnTo>
                  <a:lnTo>
                    <a:pt x="84480" y="170637"/>
                  </a:lnTo>
                  <a:close/>
                </a:path>
                <a:path w="97789" h="381634">
                  <a:moveTo>
                    <a:pt x="84480" y="124548"/>
                  </a:moveTo>
                  <a:lnTo>
                    <a:pt x="55956" y="96024"/>
                  </a:lnTo>
                  <a:lnTo>
                    <a:pt x="54305" y="93268"/>
                  </a:lnTo>
                  <a:lnTo>
                    <a:pt x="52108" y="91071"/>
                  </a:lnTo>
                  <a:lnTo>
                    <a:pt x="48272" y="91071"/>
                  </a:lnTo>
                  <a:lnTo>
                    <a:pt x="43878" y="91630"/>
                  </a:lnTo>
                  <a:lnTo>
                    <a:pt x="40589" y="96024"/>
                  </a:lnTo>
                  <a:lnTo>
                    <a:pt x="40589" y="106438"/>
                  </a:lnTo>
                  <a:lnTo>
                    <a:pt x="43878" y="110832"/>
                  </a:lnTo>
                  <a:lnTo>
                    <a:pt x="48272" y="110274"/>
                  </a:lnTo>
                  <a:lnTo>
                    <a:pt x="51015" y="110274"/>
                  </a:lnTo>
                  <a:lnTo>
                    <a:pt x="53213" y="108635"/>
                  </a:lnTo>
                  <a:lnTo>
                    <a:pt x="54864" y="106438"/>
                  </a:lnTo>
                  <a:lnTo>
                    <a:pt x="77901" y="128384"/>
                  </a:lnTo>
                  <a:lnTo>
                    <a:pt x="82283" y="128384"/>
                  </a:lnTo>
                  <a:lnTo>
                    <a:pt x="84480" y="124548"/>
                  </a:lnTo>
                  <a:close/>
                </a:path>
                <a:path w="97789" h="381634">
                  <a:moveTo>
                    <a:pt x="84480" y="79006"/>
                  </a:moveTo>
                  <a:lnTo>
                    <a:pt x="55956" y="51028"/>
                  </a:lnTo>
                  <a:lnTo>
                    <a:pt x="54305" y="47726"/>
                  </a:lnTo>
                  <a:lnTo>
                    <a:pt x="52108" y="46088"/>
                  </a:lnTo>
                  <a:lnTo>
                    <a:pt x="43878" y="46088"/>
                  </a:lnTo>
                  <a:lnTo>
                    <a:pt x="40589" y="50482"/>
                  </a:lnTo>
                  <a:lnTo>
                    <a:pt x="40589" y="51574"/>
                  </a:lnTo>
                  <a:lnTo>
                    <a:pt x="37858" y="48831"/>
                  </a:lnTo>
                  <a:lnTo>
                    <a:pt x="30175" y="48831"/>
                  </a:lnTo>
                  <a:lnTo>
                    <a:pt x="28524" y="47726"/>
                  </a:lnTo>
                  <a:lnTo>
                    <a:pt x="21399" y="47726"/>
                  </a:lnTo>
                  <a:lnTo>
                    <a:pt x="17551" y="52120"/>
                  </a:lnTo>
                  <a:lnTo>
                    <a:pt x="17551" y="59804"/>
                  </a:lnTo>
                  <a:lnTo>
                    <a:pt x="18097" y="61455"/>
                  </a:lnTo>
                  <a:lnTo>
                    <a:pt x="19748" y="63093"/>
                  </a:lnTo>
                  <a:lnTo>
                    <a:pt x="0" y="83947"/>
                  </a:lnTo>
                  <a:lnTo>
                    <a:pt x="3289" y="87223"/>
                  </a:lnTo>
                  <a:lnTo>
                    <a:pt x="7683" y="86677"/>
                  </a:lnTo>
                  <a:lnTo>
                    <a:pt x="27978" y="65290"/>
                  </a:lnTo>
                  <a:lnTo>
                    <a:pt x="30721" y="64744"/>
                  </a:lnTo>
                  <a:lnTo>
                    <a:pt x="32918" y="62001"/>
                  </a:lnTo>
                  <a:lnTo>
                    <a:pt x="32918" y="59804"/>
                  </a:lnTo>
                  <a:lnTo>
                    <a:pt x="40589" y="51612"/>
                  </a:lnTo>
                  <a:lnTo>
                    <a:pt x="40589" y="60896"/>
                  </a:lnTo>
                  <a:lnTo>
                    <a:pt x="43878" y="65290"/>
                  </a:lnTo>
                  <a:lnTo>
                    <a:pt x="48272" y="64744"/>
                  </a:lnTo>
                  <a:lnTo>
                    <a:pt x="51015" y="64744"/>
                  </a:lnTo>
                  <a:lnTo>
                    <a:pt x="53213" y="63093"/>
                  </a:lnTo>
                  <a:lnTo>
                    <a:pt x="54864" y="60896"/>
                  </a:lnTo>
                  <a:lnTo>
                    <a:pt x="77901" y="82854"/>
                  </a:lnTo>
                  <a:lnTo>
                    <a:pt x="82283" y="82854"/>
                  </a:lnTo>
                  <a:lnTo>
                    <a:pt x="84480" y="79006"/>
                  </a:lnTo>
                  <a:close/>
                </a:path>
                <a:path w="97789" h="381634">
                  <a:moveTo>
                    <a:pt x="84480" y="32918"/>
                  </a:moveTo>
                  <a:lnTo>
                    <a:pt x="55956" y="4394"/>
                  </a:lnTo>
                  <a:lnTo>
                    <a:pt x="54305" y="1092"/>
                  </a:lnTo>
                  <a:lnTo>
                    <a:pt x="52108" y="0"/>
                  </a:lnTo>
                  <a:lnTo>
                    <a:pt x="43878" y="0"/>
                  </a:lnTo>
                  <a:lnTo>
                    <a:pt x="40589" y="4394"/>
                  </a:lnTo>
                  <a:lnTo>
                    <a:pt x="40589" y="14808"/>
                  </a:lnTo>
                  <a:lnTo>
                    <a:pt x="43878" y="18656"/>
                  </a:lnTo>
                  <a:lnTo>
                    <a:pt x="51015" y="18656"/>
                  </a:lnTo>
                  <a:lnTo>
                    <a:pt x="53213" y="17005"/>
                  </a:lnTo>
                  <a:lnTo>
                    <a:pt x="54864" y="15367"/>
                  </a:lnTo>
                  <a:lnTo>
                    <a:pt x="77901" y="36753"/>
                  </a:lnTo>
                  <a:lnTo>
                    <a:pt x="82283" y="36753"/>
                  </a:lnTo>
                  <a:lnTo>
                    <a:pt x="84480" y="32918"/>
                  </a:lnTo>
                  <a:close/>
                </a:path>
                <a:path w="97789" h="381634">
                  <a:moveTo>
                    <a:pt x="88328" y="374726"/>
                  </a:moveTo>
                  <a:lnTo>
                    <a:pt x="84480" y="375272"/>
                  </a:lnTo>
                  <a:lnTo>
                    <a:pt x="84480" y="378561"/>
                  </a:lnTo>
                  <a:lnTo>
                    <a:pt x="88328" y="378015"/>
                  </a:lnTo>
                  <a:lnTo>
                    <a:pt x="88328" y="374726"/>
                  </a:lnTo>
                  <a:close/>
                </a:path>
                <a:path w="97789" h="381634">
                  <a:moveTo>
                    <a:pt x="92722" y="373621"/>
                  </a:moveTo>
                  <a:lnTo>
                    <a:pt x="88874" y="374180"/>
                  </a:lnTo>
                  <a:lnTo>
                    <a:pt x="88874" y="377469"/>
                  </a:lnTo>
                  <a:lnTo>
                    <a:pt x="92722" y="376923"/>
                  </a:lnTo>
                  <a:lnTo>
                    <a:pt x="92722" y="373621"/>
                  </a:lnTo>
                  <a:close/>
                </a:path>
                <a:path w="97789" h="381634">
                  <a:moveTo>
                    <a:pt x="97663" y="372529"/>
                  </a:moveTo>
                  <a:lnTo>
                    <a:pt x="93827" y="373075"/>
                  </a:lnTo>
                  <a:lnTo>
                    <a:pt x="93827" y="376923"/>
                  </a:lnTo>
                  <a:lnTo>
                    <a:pt x="97663" y="376377"/>
                  </a:lnTo>
                  <a:lnTo>
                    <a:pt x="97663" y="3725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315549" y="8215891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0"/>
                  </a:moveTo>
                  <a:lnTo>
                    <a:pt x="546" y="0"/>
                  </a:lnTo>
                  <a:lnTo>
                    <a:pt x="0" y="546"/>
                  </a:lnTo>
                  <a:lnTo>
                    <a:pt x="3289" y="7670"/>
                  </a:lnTo>
                  <a:lnTo>
                    <a:pt x="3289" y="4381"/>
                  </a:lnTo>
                  <a:lnTo>
                    <a:pt x="2197" y="1625"/>
                  </a:lnTo>
                  <a:lnTo>
                    <a:pt x="3289" y="1625"/>
                  </a:lnTo>
                  <a:lnTo>
                    <a:pt x="3289" y="0"/>
                  </a:lnTo>
                  <a:close/>
                </a:path>
                <a:path w="6350" h="8254">
                  <a:moveTo>
                    <a:pt x="3835" y="0"/>
                  </a:moveTo>
                  <a:lnTo>
                    <a:pt x="3289" y="0"/>
                  </a:lnTo>
                  <a:lnTo>
                    <a:pt x="3289" y="1625"/>
                  </a:lnTo>
                  <a:lnTo>
                    <a:pt x="4381" y="3822"/>
                  </a:lnTo>
                  <a:lnTo>
                    <a:pt x="3289" y="4927"/>
                  </a:lnTo>
                  <a:lnTo>
                    <a:pt x="3289" y="7124"/>
                  </a:lnTo>
                  <a:lnTo>
                    <a:pt x="6032" y="4381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315549" y="8215881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4940"/>
                  </a:moveTo>
                  <a:lnTo>
                    <a:pt x="4381" y="3835"/>
                  </a:lnTo>
                  <a:lnTo>
                    <a:pt x="3289" y="1638"/>
                  </a:lnTo>
                  <a:lnTo>
                    <a:pt x="2197" y="1638"/>
                  </a:lnTo>
                  <a:lnTo>
                    <a:pt x="3289" y="4940"/>
                  </a:lnTo>
                  <a:close/>
                </a:path>
                <a:path w="6350" h="8254">
                  <a:moveTo>
                    <a:pt x="3289" y="7683"/>
                  </a:moveTo>
                  <a:lnTo>
                    <a:pt x="0" y="546"/>
                  </a:lnTo>
                  <a:lnTo>
                    <a:pt x="546" y="0"/>
                  </a:lnTo>
                  <a:lnTo>
                    <a:pt x="3835" y="0"/>
                  </a:lnTo>
                  <a:lnTo>
                    <a:pt x="6032" y="4394"/>
                  </a:lnTo>
                  <a:lnTo>
                    <a:pt x="3289" y="76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300735" y="815937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7431" y="0"/>
                  </a:moveTo>
                  <a:lnTo>
                    <a:pt x="25793" y="0"/>
                  </a:lnTo>
                  <a:lnTo>
                    <a:pt x="21399" y="546"/>
                  </a:lnTo>
                  <a:lnTo>
                    <a:pt x="17551" y="4940"/>
                  </a:lnTo>
                  <a:lnTo>
                    <a:pt x="17551" y="12064"/>
                  </a:lnTo>
                  <a:lnTo>
                    <a:pt x="18097" y="14262"/>
                  </a:lnTo>
                  <a:lnTo>
                    <a:pt x="19748" y="15913"/>
                  </a:lnTo>
                  <a:lnTo>
                    <a:pt x="0" y="36194"/>
                  </a:lnTo>
                  <a:lnTo>
                    <a:pt x="3289" y="40055"/>
                  </a:lnTo>
                  <a:lnTo>
                    <a:pt x="7683" y="40055"/>
                  </a:lnTo>
                  <a:lnTo>
                    <a:pt x="27978" y="18110"/>
                  </a:lnTo>
                  <a:lnTo>
                    <a:pt x="30721" y="17005"/>
                  </a:lnTo>
                  <a:lnTo>
                    <a:pt x="32918" y="15366"/>
                  </a:lnTo>
                  <a:lnTo>
                    <a:pt x="32918" y="12064"/>
                  </a:lnTo>
                  <a:lnTo>
                    <a:pt x="40601" y="4940"/>
                  </a:lnTo>
                  <a:lnTo>
                    <a:pt x="37858" y="1650"/>
                  </a:lnTo>
                  <a:lnTo>
                    <a:pt x="30175" y="1650"/>
                  </a:lnTo>
                  <a:lnTo>
                    <a:pt x="28524" y="546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315549" y="8169245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0"/>
                  </a:moveTo>
                  <a:lnTo>
                    <a:pt x="546" y="0"/>
                  </a:lnTo>
                  <a:lnTo>
                    <a:pt x="0" y="546"/>
                  </a:lnTo>
                  <a:lnTo>
                    <a:pt x="3289" y="7683"/>
                  </a:lnTo>
                  <a:lnTo>
                    <a:pt x="3289" y="4381"/>
                  </a:lnTo>
                  <a:lnTo>
                    <a:pt x="2197" y="1638"/>
                  </a:lnTo>
                  <a:lnTo>
                    <a:pt x="3289" y="1104"/>
                  </a:lnTo>
                  <a:lnTo>
                    <a:pt x="3289" y="0"/>
                  </a:lnTo>
                  <a:close/>
                </a:path>
                <a:path w="6350" h="8254">
                  <a:moveTo>
                    <a:pt x="3835" y="0"/>
                  </a:moveTo>
                  <a:lnTo>
                    <a:pt x="3289" y="0"/>
                  </a:lnTo>
                  <a:lnTo>
                    <a:pt x="3289" y="1104"/>
                  </a:lnTo>
                  <a:lnTo>
                    <a:pt x="4381" y="4381"/>
                  </a:lnTo>
                  <a:lnTo>
                    <a:pt x="3289" y="5486"/>
                  </a:lnTo>
                  <a:lnTo>
                    <a:pt x="3289" y="7683"/>
                  </a:lnTo>
                  <a:lnTo>
                    <a:pt x="6032" y="4381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315549" y="8169248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5486"/>
                  </a:moveTo>
                  <a:lnTo>
                    <a:pt x="4381" y="4381"/>
                  </a:lnTo>
                  <a:lnTo>
                    <a:pt x="3289" y="1092"/>
                  </a:lnTo>
                  <a:lnTo>
                    <a:pt x="2197" y="1638"/>
                  </a:lnTo>
                  <a:lnTo>
                    <a:pt x="3289" y="5486"/>
                  </a:lnTo>
                  <a:close/>
                </a:path>
                <a:path w="6350" h="8254">
                  <a:moveTo>
                    <a:pt x="3289" y="7683"/>
                  </a:moveTo>
                  <a:lnTo>
                    <a:pt x="0" y="533"/>
                  </a:lnTo>
                  <a:lnTo>
                    <a:pt x="546" y="0"/>
                  </a:lnTo>
                  <a:lnTo>
                    <a:pt x="3835" y="0"/>
                  </a:lnTo>
                  <a:lnTo>
                    <a:pt x="6032" y="4381"/>
                  </a:lnTo>
                  <a:lnTo>
                    <a:pt x="3289" y="76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300735" y="829817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7431" y="0"/>
                  </a:moveTo>
                  <a:lnTo>
                    <a:pt x="25793" y="546"/>
                  </a:lnTo>
                  <a:lnTo>
                    <a:pt x="21399" y="546"/>
                  </a:lnTo>
                  <a:lnTo>
                    <a:pt x="17551" y="4927"/>
                  </a:lnTo>
                  <a:lnTo>
                    <a:pt x="17551" y="12064"/>
                  </a:lnTo>
                  <a:lnTo>
                    <a:pt x="18097" y="14262"/>
                  </a:lnTo>
                  <a:lnTo>
                    <a:pt x="19748" y="15913"/>
                  </a:lnTo>
                  <a:lnTo>
                    <a:pt x="0" y="36753"/>
                  </a:lnTo>
                  <a:lnTo>
                    <a:pt x="3289" y="40043"/>
                  </a:lnTo>
                  <a:lnTo>
                    <a:pt x="7683" y="40043"/>
                  </a:lnTo>
                  <a:lnTo>
                    <a:pt x="27978" y="17564"/>
                  </a:lnTo>
                  <a:lnTo>
                    <a:pt x="30721" y="17017"/>
                  </a:lnTo>
                  <a:lnTo>
                    <a:pt x="32918" y="14808"/>
                  </a:lnTo>
                  <a:lnTo>
                    <a:pt x="32918" y="12064"/>
                  </a:lnTo>
                  <a:lnTo>
                    <a:pt x="40601" y="4381"/>
                  </a:lnTo>
                  <a:lnTo>
                    <a:pt x="37858" y="1104"/>
                  </a:lnTo>
                  <a:lnTo>
                    <a:pt x="30175" y="1650"/>
                  </a:lnTo>
                  <a:lnTo>
                    <a:pt x="28524" y="546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315549" y="8308054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3289" y="0"/>
                  </a:moveTo>
                  <a:lnTo>
                    <a:pt x="546" y="0"/>
                  </a:lnTo>
                  <a:lnTo>
                    <a:pt x="0" y="1092"/>
                  </a:lnTo>
                  <a:lnTo>
                    <a:pt x="3289" y="7137"/>
                  </a:lnTo>
                  <a:lnTo>
                    <a:pt x="3289" y="4381"/>
                  </a:lnTo>
                  <a:lnTo>
                    <a:pt x="2197" y="2184"/>
                  </a:lnTo>
                  <a:lnTo>
                    <a:pt x="3289" y="1638"/>
                  </a:lnTo>
                  <a:lnTo>
                    <a:pt x="3289" y="0"/>
                  </a:lnTo>
                  <a:close/>
                </a:path>
                <a:path w="6350" h="7620">
                  <a:moveTo>
                    <a:pt x="3835" y="0"/>
                  </a:moveTo>
                  <a:lnTo>
                    <a:pt x="3289" y="0"/>
                  </a:lnTo>
                  <a:lnTo>
                    <a:pt x="3289" y="1638"/>
                  </a:lnTo>
                  <a:lnTo>
                    <a:pt x="4381" y="3835"/>
                  </a:lnTo>
                  <a:lnTo>
                    <a:pt x="3289" y="4927"/>
                  </a:lnTo>
                  <a:lnTo>
                    <a:pt x="3289" y="7137"/>
                  </a:lnTo>
                  <a:lnTo>
                    <a:pt x="6032" y="4381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315549" y="8308042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3289" y="4940"/>
                  </a:moveTo>
                  <a:lnTo>
                    <a:pt x="4381" y="3848"/>
                  </a:lnTo>
                  <a:lnTo>
                    <a:pt x="3289" y="1650"/>
                  </a:lnTo>
                  <a:lnTo>
                    <a:pt x="2197" y="2197"/>
                  </a:lnTo>
                  <a:lnTo>
                    <a:pt x="3289" y="4940"/>
                  </a:lnTo>
                  <a:close/>
                </a:path>
                <a:path w="6350" h="7620">
                  <a:moveTo>
                    <a:pt x="3289" y="7150"/>
                  </a:moveTo>
                  <a:lnTo>
                    <a:pt x="0" y="1104"/>
                  </a:lnTo>
                  <a:lnTo>
                    <a:pt x="546" y="0"/>
                  </a:lnTo>
                  <a:lnTo>
                    <a:pt x="3835" y="0"/>
                  </a:lnTo>
                  <a:lnTo>
                    <a:pt x="6032" y="4394"/>
                  </a:lnTo>
                  <a:lnTo>
                    <a:pt x="3289" y="71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306775" y="8162124"/>
              <a:ext cx="76835" cy="214629"/>
            </a:xfrm>
            <a:custGeom>
              <a:avLst/>
              <a:gdLst/>
              <a:ahLst/>
              <a:cxnLst/>
              <a:rect l="l" t="t" r="r" b="b"/>
              <a:pathLst>
                <a:path w="76835" h="214629">
                  <a:moveTo>
                    <a:pt x="32905" y="139903"/>
                  </a:moveTo>
                  <a:lnTo>
                    <a:pt x="31267" y="137706"/>
                  </a:lnTo>
                  <a:lnTo>
                    <a:pt x="0" y="172275"/>
                  </a:lnTo>
                  <a:lnTo>
                    <a:pt x="1638" y="173913"/>
                  </a:lnTo>
                  <a:lnTo>
                    <a:pt x="32905" y="139903"/>
                  </a:lnTo>
                  <a:close/>
                </a:path>
                <a:path w="76835" h="214629">
                  <a:moveTo>
                    <a:pt x="32905" y="48285"/>
                  </a:moveTo>
                  <a:lnTo>
                    <a:pt x="31267" y="46621"/>
                  </a:lnTo>
                  <a:lnTo>
                    <a:pt x="0" y="80098"/>
                  </a:lnTo>
                  <a:lnTo>
                    <a:pt x="1638" y="82296"/>
                  </a:lnTo>
                  <a:lnTo>
                    <a:pt x="32905" y="48285"/>
                  </a:lnTo>
                  <a:close/>
                </a:path>
                <a:path w="76835" h="214629">
                  <a:moveTo>
                    <a:pt x="32905" y="2184"/>
                  </a:moveTo>
                  <a:lnTo>
                    <a:pt x="31267" y="0"/>
                  </a:lnTo>
                  <a:lnTo>
                    <a:pt x="0" y="32918"/>
                  </a:lnTo>
                  <a:lnTo>
                    <a:pt x="1638" y="35115"/>
                  </a:lnTo>
                  <a:lnTo>
                    <a:pt x="32905" y="2184"/>
                  </a:lnTo>
                  <a:close/>
                </a:path>
                <a:path w="76835" h="214629">
                  <a:moveTo>
                    <a:pt x="76796" y="212318"/>
                  </a:moveTo>
                  <a:lnTo>
                    <a:pt x="47713" y="183794"/>
                  </a:lnTo>
                  <a:lnTo>
                    <a:pt x="46621" y="186537"/>
                  </a:lnTo>
                  <a:lnTo>
                    <a:pt x="75692" y="214515"/>
                  </a:lnTo>
                  <a:lnTo>
                    <a:pt x="76796" y="212318"/>
                  </a:lnTo>
                  <a:close/>
                </a:path>
                <a:path w="76835" h="214629">
                  <a:moveTo>
                    <a:pt x="76796" y="167335"/>
                  </a:moveTo>
                  <a:lnTo>
                    <a:pt x="47713" y="138798"/>
                  </a:lnTo>
                  <a:lnTo>
                    <a:pt x="46621" y="140995"/>
                  </a:lnTo>
                  <a:lnTo>
                    <a:pt x="75692" y="169519"/>
                  </a:lnTo>
                  <a:lnTo>
                    <a:pt x="76796" y="167335"/>
                  </a:lnTo>
                  <a:close/>
                </a:path>
                <a:path w="76835" h="214629">
                  <a:moveTo>
                    <a:pt x="76796" y="121793"/>
                  </a:moveTo>
                  <a:lnTo>
                    <a:pt x="47713" y="92722"/>
                  </a:lnTo>
                  <a:lnTo>
                    <a:pt x="46621" y="94907"/>
                  </a:lnTo>
                  <a:lnTo>
                    <a:pt x="75692" y="123444"/>
                  </a:lnTo>
                  <a:lnTo>
                    <a:pt x="76796" y="121793"/>
                  </a:lnTo>
                  <a:close/>
                </a:path>
                <a:path w="76835" h="214629">
                  <a:moveTo>
                    <a:pt x="76796" y="76250"/>
                  </a:moveTo>
                  <a:lnTo>
                    <a:pt x="47713" y="47726"/>
                  </a:lnTo>
                  <a:lnTo>
                    <a:pt x="46621" y="49377"/>
                  </a:lnTo>
                  <a:lnTo>
                    <a:pt x="75692" y="77901"/>
                  </a:lnTo>
                  <a:lnTo>
                    <a:pt x="76796" y="76250"/>
                  </a:lnTo>
                  <a:close/>
                </a:path>
                <a:path w="76835" h="214629">
                  <a:moveTo>
                    <a:pt x="76796" y="30175"/>
                  </a:moveTo>
                  <a:lnTo>
                    <a:pt x="47713" y="1092"/>
                  </a:lnTo>
                  <a:lnTo>
                    <a:pt x="46621" y="3289"/>
                  </a:lnTo>
                  <a:lnTo>
                    <a:pt x="75692" y="32359"/>
                  </a:lnTo>
                  <a:lnTo>
                    <a:pt x="76796" y="301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300735" y="825209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7431" y="0"/>
                  </a:moveTo>
                  <a:lnTo>
                    <a:pt x="25793" y="0"/>
                  </a:lnTo>
                  <a:lnTo>
                    <a:pt x="21399" y="546"/>
                  </a:lnTo>
                  <a:lnTo>
                    <a:pt x="17551" y="4394"/>
                  </a:lnTo>
                  <a:lnTo>
                    <a:pt x="17551" y="12065"/>
                  </a:lnTo>
                  <a:lnTo>
                    <a:pt x="18097" y="14274"/>
                  </a:lnTo>
                  <a:lnTo>
                    <a:pt x="19748" y="15913"/>
                  </a:lnTo>
                  <a:lnTo>
                    <a:pt x="0" y="36753"/>
                  </a:lnTo>
                  <a:lnTo>
                    <a:pt x="3289" y="40055"/>
                  </a:lnTo>
                  <a:lnTo>
                    <a:pt x="7683" y="39497"/>
                  </a:lnTo>
                  <a:lnTo>
                    <a:pt x="27978" y="18110"/>
                  </a:lnTo>
                  <a:lnTo>
                    <a:pt x="30721" y="17005"/>
                  </a:lnTo>
                  <a:lnTo>
                    <a:pt x="32918" y="14820"/>
                  </a:lnTo>
                  <a:lnTo>
                    <a:pt x="32918" y="12065"/>
                  </a:lnTo>
                  <a:lnTo>
                    <a:pt x="40601" y="4394"/>
                  </a:lnTo>
                  <a:lnTo>
                    <a:pt x="37858" y="1104"/>
                  </a:lnTo>
                  <a:lnTo>
                    <a:pt x="30175" y="1651"/>
                  </a:lnTo>
                  <a:lnTo>
                    <a:pt x="28524" y="546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306775" y="8254288"/>
              <a:ext cx="33020" cy="36195"/>
            </a:xfrm>
            <a:custGeom>
              <a:avLst/>
              <a:gdLst/>
              <a:ahLst/>
              <a:cxnLst/>
              <a:rect l="l" t="t" r="r" b="b"/>
              <a:pathLst>
                <a:path w="33020" h="36195">
                  <a:moveTo>
                    <a:pt x="14795" y="12077"/>
                  </a:moveTo>
                  <a:lnTo>
                    <a:pt x="13144" y="8369"/>
                  </a:lnTo>
                  <a:lnTo>
                    <a:pt x="13144" y="11518"/>
                  </a:lnTo>
                  <a:lnTo>
                    <a:pt x="12052" y="12623"/>
                  </a:lnTo>
                  <a:lnTo>
                    <a:pt x="12052" y="12077"/>
                  </a:lnTo>
                  <a:lnTo>
                    <a:pt x="10960" y="9321"/>
                  </a:lnTo>
                  <a:lnTo>
                    <a:pt x="12052" y="9321"/>
                  </a:lnTo>
                  <a:lnTo>
                    <a:pt x="13144" y="11518"/>
                  </a:lnTo>
                  <a:lnTo>
                    <a:pt x="13144" y="8369"/>
                  </a:lnTo>
                  <a:lnTo>
                    <a:pt x="12598" y="7137"/>
                  </a:lnTo>
                  <a:lnTo>
                    <a:pt x="12052" y="7137"/>
                  </a:lnTo>
                  <a:lnTo>
                    <a:pt x="9309" y="7137"/>
                  </a:lnTo>
                  <a:lnTo>
                    <a:pt x="8763" y="8242"/>
                  </a:lnTo>
                  <a:lnTo>
                    <a:pt x="12052" y="15367"/>
                  </a:lnTo>
                  <a:lnTo>
                    <a:pt x="12052" y="14808"/>
                  </a:lnTo>
                  <a:lnTo>
                    <a:pt x="14795" y="12077"/>
                  </a:lnTo>
                  <a:close/>
                </a:path>
                <a:path w="33020" h="36195">
                  <a:moveTo>
                    <a:pt x="32905" y="1651"/>
                  </a:moveTo>
                  <a:lnTo>
                    <a:pt x="31267" y="0"/>
                  </a:lnTo>
                  <a:lnTo>
                    <a:pt x="0" y="34010"/>
                  </a:lnTo>
                  <a:lnTo>
                    <a:pt x="1638" y="35661"/>
                  </a:lnTo>
                  <a:lnTo>
                    <a:pt x="32905" y="16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315549" y="8261409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5499"/>
                  </a:moveTo>
                  <a:lnTo>
                    <a:pt x="4381" y="4394"/>
                  </a:lnTo>
                  <a:lnTo>
                    <a:pt x="3289" y="2197"/>
                  </a:lnTo>
                  <a:lnTo>
                    <a:pt x="2197" y="2197"/>
                  </a:lnTo>
                  <a:lnTo>
                    <a:pt x="3289" y="5499"/>
                  </a:lnTo>
                  <a:close/>
                </a:path>
                <a:path w="6350" h="8254">
                  <a:moveTo>
                    <a:pt x="3289" y="8242"/>
                  </a:moveTo>
                  <a:lnTo>
                    <a:pt x="0" y="1104"/>
                  </a:lnTo>
                  <a:lnTo>
                    <a:pt x="546" y="0"/>
                  </a:lnTo>
                  <a:lnTo>
                    <a:pt x="3835" y="0"/>
                  </a:lnTo>
                  <a:lnTo>
                    <a:pt x="6032" y="4953"/>
                  </a:lnTo>
                  <a:lnTo>
                    <a:pt x="3289" y="82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300735" y="834481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27431" y="0"/>
                  </a:moveTo>
                  <a:lnTo>
                    <a:pt x="25793" y="0"/>
                  </a:lnTo>
                  <a:lnTo>
                    <a:pt x="21399" y="558"/>
                  </a:lnTo>
                  <a:lnTo>
                    <a:pt x="17551" y="4381"/>
                  </a:lnTo>
                  <a:lnTo>
                    <a:pt x="17551" y="11518"/>
                  </a:lnTo>
                  <a:lnTo>
                    <a:pt x="18097" y="14274"/>
                  </a:lnTo>
                  <a:lnTo>
                    <a:pt x="19748" y="15367"/>
                  </a:lnTo>
                  <a:lnTo>
                    <a:pt x="0" y="36207"/>
                  </a:lnTo>
                  <a:lnTo>
                    <a:pt x="3289" y="40055"/>
                  </a:lnTo>
                  <a:lnTo>
                    <a:pt x="7683" y="40055"/>
                  </a:lnTo>
                  <a:lnTo>
                    <a:pt x="27978" y="17564"/>
                  </a:lnTo>
                  <a:lnTo>
                    <a:pt x="30721" y="16471"/>
                  </a:lnTo>
                  <a:lnTo>
                    <a:pt x="32918" y="14274"/>
                  </a:lnTo>
                  <a:lnTo>
                    <a:pt x="32918" y="11518"/>
                  </a:lnTo>
                  <a:lnTo>
                    <a:pt x="40601" y="3848"/>
                  </a:lnTo>
                  <a:lnTo>
                    <a:pt x="37858" y="558"/>
                  </a:lnTo>
                  <a:lnTo>
                    <a:pt x="28524" y="558"/>
                  </a:lnTo>
                  <a:lnTo>
                    <a:pt x="274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315549" y="8354132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0"/>
                  </a:moveTo>
                  <a:lnTo>
                    <a:pt x="546" y="0"/>
                  </a:lnTo>
                  <a:lnTo>
                    <a:pt x="0" y="1104"/>
                  </a:lnTo>
                  <a:lnTo>
                    <a:pt x="3289" y="7683"/>
                  </a:lnTo>
                  <a:lnTo>
                    <a:pt x="3289" y="4952"/>
                  </a:lnTo>
                  <a:lnTo>
                    <a:pt x="2197" y="1650"/>
                  </a:lnTo>
                  <a:lnTo>
                    <a:pt x="3289" y="1650"/>
                  </a:lnTo>
                  <a:lnTo>
                    <a:pt x="3289" y="0"/>
                  </a:lnTo>
                  <a:close/>
                </a:path>
                <a:path w="6350" h="8254">
                  <a:moveTo>
                    <a:pt x="3835" y="0"/>
                  </a:moveTo>
                  <a:lnTo>
                    <a:pt x="3289" y="0"/>
                  </a:lnTo>
                  <a:lnTo>
                    <a:pt x="3289" y="1650"/>
                  </a:lnTo>
                  <a:lnTo>
                    <a:pt x="4381" y="4394"/>
                  </a:lnTo>
                  <a:lnTo>
                    <a:pt x="3289" y="5486"/>
                  </a:lnTo>
                  <a:lnTo>
                    <a:pt x="3289" y="7683"/>
                  </a:lnTo>
                  <a:lnTo>
                    <a:pt x="6032" y="4952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315549" y="8354132"/>
              <a:ext cx="6350" cy="8255"/>
            </a:xfrm>
            <a:custGeom>
              <a:avLst/>
              <a:gdLst/>
              <a:ahLst/>
              <a:cxnLst/>
              <a:rect l="l" t="t" r="r" b="b"/>
              <a:pathLst>
                <a:path w="6350" h="8254">
                  <a:moveTo>
                    <a:pt x="3289" y="5486"/>
                  </a:moveTo>
                  <a:lnTo>
                    <a:pt x="4381" y="4394"/>
                  </a:lnTo>
                  <a:lnTo>
                    <a:pt x="3289" y="1650"/>
                  </a:lnTo>
                  <a:lnTo>
                    <a:pt x="2197" y="1650"/>
                  </a:lnTo>
                  <a:lnTo>
                    <a:pt x="3289" y="5486"/>
                  </a:lnTo>
                  <a:close/>
                </a:path>
                <a:path w="6350" h="8254">
                  <a:moveTo>
                    <a:pt x="3289" y="7683"/>
                  </a:moveTo>
                  <a:lnTo>
                    <a:pt x="0" y="1104"/>
                  </a:lnTo>
                  <a:lnTo>
                    <a:pt x="546" y="0"/>
                  </a:lnTo>
                  <a:lnTo>
                    <a:pt x="3835" y="0"/>
                  </a:lnTo>
                  <a:lnTo>
                    <a:pt x="6032" y="4952"/>
                  </a:lnTo>
                  <a:lnTo>
                    <a:pt x="3289" y="768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306776" y="8346461"/>
              <a:ext cx="33020" cy="36830"/>
            </a:xfrm>
            <a:custGeom>
              <a:avLst/>
              <a:gdLst/>
              <a:ahLst/>
              <a:cxnLst/>
              <a:rect l="l" t="t" r="r" b="b"/>
              <a:pathLst>
                <a:path w="33020" h="36829">
                  <a:moveTo>
                    <a:pt x="31267" y="0"/>
                  </a:moveTo>
                  <a:lnTo>
                    <a:pt x="0" y="34010"/>
                  </a:lnTo>
                  <a:lnTo>
                    <a:pt x="1638" y="36207"/>
                  </a:lnTo>
                  <a:lnTo>
                    <a:pt x="32905" y="2197"/>
                  </a:lnTo>
                  <a:lnTo>
                    <a:pt x="312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431313" y="7305133"/>
              <a:ext cx="1859914" cy="527685"/>
            </a:xfrm>
            <a:custGeom>
              <a:avLst/>
              <a:gdLst/>
              <a:ahLst/>
              <a:cxnLst/>
              <a:rect l="l" t="t" r="r" b="b"/>
              <a:pathLst>
                <a:path w="1859914" h="527684">
                  <a:moveTo>
                    <a:pt x="1080084" y="345986"/>
                  </a:moveTo>
                  <a:lnTo>
                    <a:pt x="1859483" y="527151"/>
                  </a:lnTo>
                </a:path>
                <a:path w="1859914" h="527684">
                  <a:moveTo>
                    <a:pt x="494969" y="134492"/>
                  </a:moveTo>
                  <a:lnTo>
                    <a:pt x="0" y="0"/>
                  </a:lnTo>
                  <a:lnTo>
                    <a:pt x="0" y="94907"/>
                  </a:lnTo>
                  <a:lnTo>
                    <a:pt x="1067689" y="343103"/>
                  </a:lnTo>
                </a:path>
                <a:path w="1859914" h="527684">
                  <a:moveTo>
                    <a:pt x="1012266" y="275031"/>
                  </a:moveTo>
                  <a:lnTo>
                    <a:pt x="653465" y="177545"/>
                  </a:lnTo>
                </a:path>
                <a:path w="1859914" h="527684">
                  <a:moveTo>
                    <a:pt x="1421244" y="386156"/>
                  </a:moveTo>
                  <a:lnTo>
                    <a:pt x="1130985" y="307289"/>
                  </a:lnTo>
                </a:path>
                <a:path w="1859914" h="527684">
                  <a:moveTo>
                    <a:pt x="1705444" y="463372"/>
                  </a:moveTo>
                  <a:lnTo>
                    <a:pt x="1506283" y="409257"/>
                  </a:lnTo>
                </a:path>
                <a:path w="1859914" h="527684">
                  <a:moveTo>
                    <a:pt x="1859572" y="505256"/>
                  </a:moveTo>
                  <a:lnTo>
                    <a:pt x="1773834" y="4819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233802" y="7689183"/>
              <a:ext cx="133985" cy="19685"/>
            </a:xfrm>
            <a:custGeom>
              <a:avLst/>
              <a:gdLst/>
              <a:ahLst/>
              <a:cxnLst/>
              <a:rect l="l" t="t" r="r" b="b"/>
              <a:pathLst>
                <a:path w="133985" h="19684">
                  <a:moveTo>
                    <a:pt x="0" y="0"/>
                  </a:moveTo>
                  <a:lnTo>
                    <a:pt x="133858" y="192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183319" y="7305135"/>
              <a:ext cx="248285" cy="562610"/>
            </a:xfrm>
            <a:custGeom>
              <a:avLst/>
              <a:gdLst/>
              <a:ahLst/>
              <a:cxnLst/>
              <a:rect l="l" t="t" r="r" b="b"/>
              <a:pathLst>
                <a:path w="248285" h="562609">
                  <a:moveTo>
                    <a:pt x="50482" y="562368"/>
                  </a:moveTo>
                  <a:lnTo>
                    <a:pt x="50482" y="153047"/>
                  </a:lnTo>
                  <a:lnTo>
                    <a:pt x="247992" y="94907"/>
                  </a:lnTo>
                  <a:lnTo>
                    <a:pt x="247992" y="0"/>
                  </a:lnTo>
                  <a:lnTo>
                    <a:pt x="0" y="81165"/>
                  </a:lnTo>
                  <a:lnTo>
                    <a:pt x="0" y="5590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" name="object 19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923983" y="7418063"/>
              <a:ext cx="163055" cy="128231"/>
            </a:xfrm>
            <a:prstGeom prst="rect">
              <a:avLst/>
            </a:prstGeom>
          </p:spPr>
        </p:pic>
        <p:pic>
          <p:nvPicPr>
            <p:cNvPr id="200" name="object 20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41953" y="7568050"/>
              <a:ext cx="122631" cy="90335"/>
            </a:xfrm>
            <a:prstGeom prst="rect">
              <a:avLst/>
            </a:prstGeom>
          </p:spPr>
        </p:pic>
        <p:sp>
          <p:nvSpPr>
            <p:cNvPr id="201" name="object 201"/>
            <p:cNvSpPr/>
            <p:nvPr/>
          </p:nvSpPr>
          <p:spPr>
            <a:xfrm>
              <a:off x="4852556" y="7685906"/>
              <a:ext cx="353060" cy="122555"/>
            </a:xfrm>
            <a:custGeom>
              <a:avLst/>
              <a:gdLst/>
              <a:ahLst/>
              <a:cxnLst/>
              <a:rect l="l" t="t" r="r" b="b"/>
              <a:pathLst>
                <a:path w="353060" h="122554">
                  <a:moveTo>
                    <a:pt x="0" y="44526"/>
                  </a:moveTo>
                  <a:lnTo>
                    <a:pt x="0" y="4432"/>
                  </a:lnTo>
                  <a:lnTo>
                    <a:pt x="21259" y="0"/>
                  </a:lnTo>
                  <a:lnTo>
                    <a:pt x="21259" y="40525"/>
                  </a:lnTo>
                  <a:lnTo>
                    <a:pt x="0" y="44526"/>
                  </a:lnTo>
                  <a:close/>
                </a:path>
                <a:path w="353060" h="122554">
                  <a:moveTo>
                    <a:pt x="21259" y="0"/>
                  </a:moveTo>
                  <a:lnTo>
                    <a:pt x="85026" y="18453"/>
                  </a:lnTo>
                  <a:lnTo>
                    <a:pt x="85026" y="55168"/>
                  </a:lnTo>
                  <a:lnTo>
                    <a:pt x="21259" y="40525"/>
                  </a:lnTo>
                  <a:lnTo>
                    <a:pt x="21259" y="0"/>
                  </a:lnTo>
                  <a:close/>
                </a:path>
                <a:path w="353060" h="122554">
                  <a:moveTo>
                    <a:pt x="85026" y="55168"/>
                  </a:moveTo>
                  <a:lnTo>
                    <a:pt x="64173" y="58178"/>
                  </a:lnTo>
                  <a:lnTo>
                    <a:pt x="0" y="44526"/>
                  </a:lnTo>
                  <a:lnTo>
                    <a:pt x="21259" y="40525"/>
                  </a:lnTo>
                  <a:lnTo>
                    <a:pt x="85026" y="55168"/>
                  </a:lnTo>
                  <a:close/>
                </a:path>
                <a:path w="353060" h="122554">
                  <a:moveTo>
                    <a:pt x="283921" y="111417"/>
                  </a:moveTo>
                  <a:lnTo>
                    <a:pt x="283921" y="82664"/>
                  </a:lnTo>
                  <a:lnTo>
                    <a:pt x="301180" y="79273"/>
                  </a:lnTo>
                  <a:lnTo>
                    <a:pt x="301180" y="108407"/>
                  </a:lnTo>
                  <a:lnTo>
                    <a:pt x="283921" y="111417"/>
                  </a:lnTo>
                  <a:close/>
                </a:path>
                <a:path w="353060" h="122554">
                  <a:moveTo>
                    <a:pt x="301180" y="79273"/>
                  </a:moveTo>
                  <a:lnTo>
                    <a:pt x="352615" y="93535"/>
                  </a:lnTo>
                  <a:lnTo>
                    <a:pt x="352615" y="120319"/>
                  </a:lnTo>
                  <a:lnTo>
                    <a:pt x="301180" y="108407"/>
                  </a:lnTo>
                  <a:lnTo>
                    <a:pt x="301180" y="79273"/>
                  </a:lnTo>
                  <a:close/>
                </a:path>
                <a:path w="353060" h="122554">
                  <a:moveTo>
                    <a:pt x="352615" y="120319"/>
                  </a:moveTo>
                  <a:lnTo>
                    <a:pt x="336105" y="122440"/>
                  </a:lnTo>
                  <a:lnTo>
                    <a:pt x="283921" y="111417"/>
                  </a:lnTo>
                  <a:lnTo>
                    <a:pt x="301180" y="108407"/>
                  </a:lnTo>
                  <a:lnTo>
                    <a:pt x="352615" y="1203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182783" y="7355608"/>
              <a:ext cx="1916430" cy="432434"/>
            </a:xfrm>
            <a:custGeom>
              <a:avLst/>
              <a:gdLst/>
              <a:ahLst/>
              <a:cxnLst/>
              <a:rect l="l" t="t" r="r" b="b"/>
              <a:pathLst>
                <a:path w="1916429" h="432434">
                  <a:moveTo>
                    <a:pt x="426834" y="0"/>
                  </a:moveTo>
                  <a:lnTo>
                    <a:pt x="426834" y="87236"/>
                  </a:lnTo>
                </a:path>
                <a:path w="1916429" h="432434">
                  <a:moveTo>
                    <a:pt x="462495" y="8229"/>
                  </a:moveTo>
                  <a:lnTo>
                    <a:pt x="462495" y="95478"/>
                  </a:lnTo>
                </a:path>
                <a:path w="1916429" h="432434">
                  <a:moveTo>
                    <a:pt x="591426" y="42798"/>
                  </a:moveTo>
                  <a:lnTo>
                    <a:pt x="591426" y="125653"/>
                  </a:lnTo>
                </a:path>
                <a:path w="1916429" h="432434">
                  <a:moveTo>
                    <a:pt x="625436" y="51028"/>
                  </a:moveTo>
                  <a:lnTo>
                    <a:pt x="625436" y="133870"/>
                  </a:lnTo>
                </a:path>
                <a:path w="1916429" h="432434">
                  <a:moveTo>
                    <a:pt x="978776" y="147586"/>
                  </a:moveTo>
                  <a:lnTo>
                    <a:pt x="978776" y="214172"/>
                  </a:lnTo>
                </a:path>
                <a:path w="1916429" h="432434">
                  <a:moveTo>
                    <a:pt x="1009484" y="154724"/>
                  </a:moveTo>
                  <a:lnTo>
                    <a:pt x="1009484" y="221322"/>
                  </a:lnTo>
                </a:path>
                <a:path w="1916429" h="432434">
                  <a:moveTo>
                    <a:pt x="1135672" y="191477"/>
                  </a:moveTo>
                  <a:lnTo>
                    <a:pt x="1135672" y="250634"/>
                  </a:lnTo>
                </a:path>
                <a:path w="1916429" h="432434">
                  <a:moveTo>
                    <a:pt x="1164209" y="198069"/>
                  </a:moveTo>
                  <a:lnTo>
                    <a:pt x="1164209" y="256959"/>
                  </a:lnTo>
                </a:path>
                <a:path w="1916429" h="432434">
                  <a:moveTo>
                    <a:pt x="1444002" y="273786"/>
                  </a:moveTo>
                  <a:lnTo>
                    <a:pt x="1444002" y="322338"/>
                  </a:lnTo>
                </a:path>
                <a:path w="1916429" h="432434">
                  <a:moveTo>
                    <a:pt x="1469250" y="279806"/>
                  </a:moveTo>
                  <a:lnTo>
                    <a:pt x="1469250" y="328206"/>
                  </a:lnTo>
                </a:path>
                <a:path w="1916429" h="432434">
                  <a:moveTo>
                    <a:pt x="1574038" y="309981"/>
                  </a:moveTo>
                  <a:lnTo>
                    <a:pt x="1574038" y="352551"/>
                  </a:lnTo>
                </a:path>
                <a:path w="1916429" h="432434">
                  <a:moveTo>
                    <a:pt x="1598180" y="316014"/>
                  </a:moveTo>
                  <a:lnTo>
                    <a:pt x="1598180" y="358178"/>
                  </a:lnTo>
                </a:path>
                <a:path w="1916429" h="432434">
                  <a:moveTo>
                    <a:pt x="1796783" y="369785"/>
                  </a:moveTo>
                  <a:lnTo>
                    <a:pt x="1796783" y="404342"/>
                  </a:lnTo>
                </a:path>
                <a:path w="1916429" h="432434">
                  <a:moveTo>
                    <a:pt x="1817636" y="374726"/>
                  </a:moveTo>
                  <a:lnTo>
                    <a:pt x="1817636" y="409181"/>
                  </a:lnTo>
                </a:path>
                <a:path w="1916429" h="432434">
                  <a:moveTo>
                    <a:pt x="1896643" y="398310"/>
                  </a:moveTo>
                  <a:lnTo>
                    <a:pt x="1896643" y="427545"/>
                  </a:lnTo>
                </a:path>
                <a:path w="1916429" h="432434">
                  <a:moveTo>
                    <a:pt x="1915833" y="402843"/>
                  </a:moveTo>
                  <a:lnTo>
                    <a:pt x="1915833" y="432015"/>
                  </a:lnTo>
                </a:path>
                <a:path w="1916429" h="432434">
                  <a:moveTo>
                    <a:pt x="50469" y="283095"/>
                  </a:moveTo>
                  <a:lnTo>
                    <a:pt x="0" y="293750"/>
                  </a:lnTo>
                </a:path>
                <a:path w="1916429" h="432434">
                  <a:moveTo>
                    <a:pt x="50469" y="390956"/>
                  </a:moveTo>
                  <a:lnTo>
                    <a:pt x="546" y="3997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233803" y="7400049"/>
              <a:ext cx="2057400" cy="442595"/>
            </a:xfrm>
            <a:custGeom>
              <a:avLst/>
              <a:gdLst/>
              <a:ahLst/>
              <a:cxnLst/>
              <a:rect l="l" t="t" r="r" b="b"/>
              <a:pathLst>
                <a:path w="2057400" h="442595">
                  <a:moveTo>
                    <a:pt x="1275969" y="250697"/>
                  </a:moveTo>
                  <a:lnTo>
                    <a:pt x="2056993" y="432231"/>
                  </a:lnTo>
                </a:path>
                <a:path w="2057400" h="442595">
                  <a:moveTo>
                    <a:pt x="1263167" y="272440"/>
                  </a:moveTo>
                  <a:lnTo>
                    <a:pt x="232613" y="51727"/>
                  </a:lnTo>
                  <a:lnTo>
                    <a:pt x="132765" y="77977"/>
                  </a:lnTo>
                  <a:lnTo>
                    <a:pt x="0" y="58140"/>
                  </a:lnTo>
                  <a:lnTo>
                    <a:pt x="197510" y="0"/>
                  </a:lnTo>
                  <a:lnTo>
                    <a:pt x="1263345" y="247751"/>
                  </a:lnTo>
                </a:path>
                <a:path w="2057400" h="442595">
                  <a:moveTo>
                    <a:pt x="2057031" y="442467"/>
                  </a:moveTo>
                  <a:lnTo>
                    <a:pt x="1274699" y="27490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597466" y="8165524"/>
              <a:ext cx="454659" cy="106680"/>
            </a:xfrm>
            <a:custGeom>
              <a:avLst/>
              <a:gdLst/>
              <a:ahLst/>
              <a:cxnLst/>
              <a:rect l="l" t="t" r="r" b="b"/>
              <a:pathLst>
                <a:path w="454660" h="106679">
                  <a:moveTo>
                    <a:pt x="0" y="106680"/>
                  </a:moveTo>
                  <a:lnTo>
                    <a:pt x="454659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559759" y="8246871"/>
              <a:ext cx="58419" cy="43815"/>
            </a:xfrm>
            <a:custGeom>
              <a:avLst/>
              <a:gdLst/>
              <a:ahLst/>
              <a:cxnLst/>
              <a:rect l="l" t="t" r="r" b="b"/>
              <a:pathLst>
                <a:path w="58420" h="43815">
                  <a:moveTo>
                    <a:pt x="48044" y="0"/>
                  </a:moveTo>
                  <a:lnTo>
                    <a:pt x="0" y="34175"/>
                  </a:lnTo>
                  <a:lnTo>
                    <a:pt x="58242" y="43421"/>
                  </a:lnTo>
                  <a:lnTo>
                    <a:pt x="40525" y="24663"/>
                  </a:lnTo>
                  <a:lnTo>
                    <a:pt x="480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528047" y="7535589"/>
              <a:ext cx="153670" cy="78105"/>
            </a:xfrm>
            <a:custGeom>
              <a:avLst/>
              <a:gdLst/>
              <a:ahLst/>
              <a:cxnLst/>
              <a:rect l="l" t="t" r="r" b="b"/>
              <a:pathLst>
                <a:path w="153670" h="78104">
                  <a:moveTo>
                    <a:pt x="0" y="77889"/>
                  </a:moveTo>
                  <a:lnTo>
                    <a:pt x="153238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7" name="object 207"/>
          <p:cNvSpPr txBox="1"/>
          <p:nvPr/>
        </p:nvSpPr>
        <p:spPr>
          <a:xfrm>
            <a:off x="5762311" y="503139"/>
            <a:ext cx="70802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-5" dirty="0">
                <a:latin typeface="Arial"/>
                <a:cs typeface="Arial"/>
              </a:rPr>
              <a:t>Luz</a:t>
            </a:r>
            <a:r>
              <a:rPr sz="1100" b="1" spc="-20" dirty="0">
                <a:latin typeface="Arial"/>
                <a:cs typeface="Arial"/>
              </a:rPr>
              <a:t> </a:t>
            </a:r>
            <a:r>
              <a:rPr sz="1100" b="1" spc="35" dirty="0">
                <a:latin typeface="Arial"/>
                <a:cs typeface="Arial"/>
              </a:rPr>
              <a:t>piloto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97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7958090" y="480277"/>
            <a:ext cx="40201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20" dirty="0">
                <a:latin typeface="Microsoft Sans Serif"/>
                <a:cs typeface="Microsoft Sans Serif"/>
              </a:rPr>
              <a:t>Una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luz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indicadora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normalmente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usa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representar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condición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una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máquina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proceso.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7958140" y="1137206"/>
            <a:ext cx="90614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La </a:t>
            </a:r>
            <a:r>
              <a:rPr sz="4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luz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221F1F"/>
                </a:solidFill>
                <a:latin typeface="Microsoft Sans Serif"/>
                <a:cs typeface="Microsoft Sans Serif"/>
              </a:rPr>
              <a:t>piloto</a:t>
            </a:r>
            <a:r>
              <a:rPr sz="4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 RUN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está</a:t>
            </a:r>
            <a:r>
              <a:rPr sz="4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encendida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0611423" y="1276905"/>
            <a:ext cx="10096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La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luz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20" dirty="0">
                <a:solidFill>
                  <a:srgbClr val="221F1F"/>
                </a:solidFill>
                <a:latin typeface="Microsoft Sans Serif"/>
                <a:cs typeface="Microsoft Sans Serif"/>
              </a:rPr>
              <a:t>piloto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de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-30" dirty="0">
                <a:solidFill>
                  <a:srgbClr val="221F1F"/>
                </a:solidFill>
                <a:latin typeface="Microsoft Sans Serif"/>
                <a:cs typeface="Microsoft Sans Serif"/>
              </a:rPr>
              <a:t>STOP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está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encendida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8617529" y="2674330"/>
            <a:ext cx="66040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Funcionamiento</a:t>
            </a:r>
            <a:r>
              <a:rPr sz="400" spc="-10" dirty="0">
                <a:latin typeface="Microsoft Sans Serif"/>
                <a:cs typeface="Microsoft Sans Serif"/>
              </a:rPr>
              <a:t> </a:t>
            </a:r>
            <a:r>
              <a:rPr sz="400" spc="10" dirty="0">
                <a:latin typeface="Microsoft Sans Serif"/>
                <a:cs typeface="Microsoft Sans Serif"/>
              </a:rPr>
              <a:t>del</a:t>
            </a:r>
            <a:r>
              <a:rPr sz="400" spc="-10" dirty="0">
                <a:latin typeface="Microsoft Sans Serif"/>
                <a:cs typeface="Microsoft Sans Serif"/>
              </a:rPr>
              <a:t> </a:t>
            </a:r>
            <a:r>
              <a:rPr sz="400" spc="25" dirty="0">
                <a:latin typeface="Microsoft Sans Serif"/>
                <a:cs typeface="Microsoft Sans Serif"/>
              </a:rPr>
              <a:t>motor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10046228" y="2636229"/>
            <a:ext cx="6794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45" dirty="0">
                <a:latin typeface="Microsoft Sans Serif"/>
                <a:cs typeface="Microsoft Sans Serif"/>
              </a:rPr>
              <a:t>Motor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detenido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5762310" y="3068612"/>
            <a:ext cx="6057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-10" dirty="0">
                <a:latin typeface="Arial"/>
                <a:cs typeface="Arial"/>
              </a:rPr>
              <a:t>Escaneo</a:t>
            </a:r>
            <a:r>
              <a:rPr sz="600" b="1" spc="-15" dirty="0">
                <a:latin typeface="Arial"/>
                <a:cs typeface="Arial"/>
              </a:rPr>
              <a:t> </a:t>
            </a:r>
            <a:r>
              <a:rPr sz="600" b="1" spc="15" dirty="0">
                <a:latin typeface="Arial"/>
                <a:cs typeface="Arial"/>
              </a:rPr>
              <a:t>de</a:t>
            </a:r>
            <a:r>
              <a:rPr sz="600" b="1" spc="-15" dirty="0">
                <a:latin typeface="Arial"/>
                <a:cs typeface="Arial"/>
              </a:rPr>
              <a:t> </a:t>
            </a:r>
            <a:r>
              <a:rPr sz="600" b="1" spc="-35" dirty="0">
                <a:latin typeface="Arial"/>
                <a:cs typeface="Arial"/>
              </a:rPr>
              <a:t>PLC</a:t>
            </a:r>
            <a:endParaRPr sz="600">
              <a:latin typeface="Arial"/>
              <a:cs typeface="Arial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7958090" y="2977412"/>
            <a:ext cx="4224655" cy="94615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10" dirty="0">
                <a:latin typeface="Microsoft Sans Serif"/>
                <a:cs typeface="Microsoft Sans Serif"/>
              </a:rPr>
              <a:t>ciclo </a:t>
            </a:r>
            <a:r>
              <a:rPr sz="850" spc="35" dirty="0">
                <a:latin typeface="Microsoft Sans Serif"/>
                <a:cs typeface="Microsoft Sans Serif"/>
              </a:rPr>
              <a:t>completo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5" dirty="0">
                <a:latin typeface="Microsoft Sans Serif"/>
                <a:cs typeface="Microsoft Sans Serif"/>
              </a:rPr>
              <a:t>ejecución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Controlador lógico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programable</a:t>
            </a:r>
            <a:r>
              <a:rPr sz="850" i="1" spc="30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 </a:t>
            </a:r>
            <a:r>
              <a:rPr sz="850" spc="-15" dirty="0">
                <a:latin typeface="Microsoft Sans Serif"/>
                <a:cs typeface="Microsoft Sans Serif"/>
              </a:rPr>
              <a:t>La 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exploración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55" dirty="0">
                <a:latin typeface="Microsoft Sans Serif"/>
                <a:cs typeface="Microsoft Sans Serif"/>
              </a:rPr>
              <a:t>PLC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implica</a:t>
            </a:r>
            <a:r>
              <a:rPr sz="850" spc="10" dirty="0">
                <a:latin typeface="Microsoft Sans Serif"/>
                <a:cs typeface="Microsoft Sans Serif"/>
              </a:rPr>
              <a:t> la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actualización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estado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las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entradas,</a:t>
            </a:r>
            <a:r>
              <a:rPr sz="850" spc="10" dirty="0">
                <a:latin typeface="Microsoft Sans Serif"/>
                <a:cs typeface="Microsoft Sans Serif"/>
              </a:rPr>
              <a:t> la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ejecución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45" dirty="0">
                <a:latin typeface="Microsoft Sans Serif"/>
                <a:cs typeface="Microsoft Sans Serif"/>
              </a:rPr>
              <a:t>programa </a:t>
            </a:r>
            <a:r>
              <a:rPr sz="850" spc="25" dirty="0">
                <a:latin typeface="Microsoft Sans Serif"/>
                <a:cs typeface="Microsoft Sans Serif"/>
              </a:rPr>
              <a:t>de usuario,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15" dirty="0">
                <a:latin typeface="Microsoft Sans Serif"/>
                <a:cs typeface="Microsoft Sans Serif"/>
              </a:rPr>
              <a:t>realización </a:t>
            </a:r>
            <a:r>
              <a:rPr sz="850" spc="25" dirty="0">
                <a:latin typeface="Microsoft Sans Serif"/>
                <a:cs typeface="Microsoft Sans Serif"/>
              </a:rPr>
              <a:t>de funciones de diagnóstico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comunicación,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15" dirty="0">
                <a:latin typeface="Microsoft Sans Serif"/>
                <a:cs typeface="Microsoft Sans Serif"/>
              </a:rPr>
              <a:t>actualización </a:t>
            </a:r>
            <a:r>
              <a:rPr sz="850" spc="25" dirty="0">
                <a:latin typeface="Microsoft Sans Serif"/>
                <a:cs typeface="Microsoft Sans Serif"/>
              </a:rPr>
              <a:t>del estado de </a:t>
            </a:r>
            <a:r>
              <a:rPr sz="850" dirty="0">
                <a:latin typeface="Microsoft Sans Serif"/>
                <a:cs typeface="Microsoft Sans Serif"/>
              </a:rPr>
              <a:t>las </a:t>
            </a:r>
            <a:r>
              <a:rPr sz="850" spc="5" dirty="0">
                <a:latin typeface="Microsoft Sans Serif"/>
                <a:cs typeface="Microsoft Sans Serif"/>
              </a:rPr>
              <a:t>salidas. </a:t>
            </a:r>
            <a:r>
              <a:rPr sz="850" spc="20" dirty="0">
                <a:latin typeface="Microsoft Sans Serif"/>
                <a:cs typeface="Microsoft Sans Serif"/>
              </a:rPr>
              <a:t>Una </a:t>
            </a:r>
            <a:r>
              <a:rPr sz="850" spc="25" dirty="0">
                <a:latin typeface="Microsoft Sans Serif"/>
                <a:cs typeface="Microsoft Sans Serif"/>
              </a:rPr>
              <a:t>exploración del </a:t>
            </a:r>
            <a:r>
              <a:rPr sz="850" spc="-55" dirty="0">
                <a:latin typeface="Microsoft Sans Serif"/>
                <a:cs typeface="Microsoft Sans Serif"/>
              </a:rPr>
              <a:t>PLC </a:t>
            </a:r>
            <a:r>
              <a:rPr sz="850" spc="-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20" dirty="0">
                <a:latin typeface="Microsoft Sans Serif"/>
                <a:cs typeface="Microsoft Sans Serif"/>
              </a:rPr>
              <a:t>ejecuta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forma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repetitiva.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8739568" y="5159014"/>
            <a:ext cx="6769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5" dirty="0">
                <a:solidFill>
                  <a:srgbClr val="211F1F"/>
                </a:solidFill>
                <a:latin typeface="Microsoft Sans Serif"/>
                <a:cs typeface="Microsoft Sans Serif"/>
              </a:rPr>
              <a:t>Escaneo</a:t>
            </a:r>
            <a:r>
              <a:rPr sz="700" spc="-3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700" spc="20" dirty="0">
                <a:solidFill>
                  <a:srgbClr val="211F1F"/>
                </a:solidFill>
                <a:latin typeface="Microsoft Sans Serif"/>
                <a:cs typeface="Microsoft Sans Serif"/>
              </a:rPr>
              <a:t>de</a:t>
            </a:r>
            <a:r>
              <a:rPr sz="700" spc="-35" dirty="0">
                <a:solidFill>
                  <a:srgbClr val="211F1F"/>
                </a:solidFill>
                <a:latin typeface="Microsoft Sans Serif"/>
                <a:cs typeface="Microsoft Sans Serif"/>
              </a:rPr>
              <a:t> </a:t>
            </a:r>
            <a:r>
              <a:rPr sz="700" spc="-45" dirty="0">
                <a:solidFill>
                  <a:srgbClr val="211F1F"/>
                </a:solidFill>
                <a:latin typeface="Microsoft Sans Serif"/>
                <a:cs typeface="Microsoft Sans Serif"/>
              </a:rPr>
              <a:t>PLC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5762311" y="6584264"/>
            <a:ext cx="103187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0" dirty="0">
                <a:latin typeface="Arial"/>
                <a:cs typeface="Arial"/>
              </a:rPr>
              <a:t>Electroducto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enchufable</a:t>
            </a:r>
            <a:endParaRPr sz="650">
              <a:latin typeface="Arial"/>
              <a:cs typeface="Arial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7958090" y="6505148"/>
            <a:ext cx="3813175" cy="39116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90"/>
              </a:spcBef>
            </a:pPr>
            <a:r>
              <a:rPr sz="8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vía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autobús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incorpora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unidades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enchufables,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denominadas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enchufes</a:t>
            </a:r>
            <a:r>
              <a:rPr sz="8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00" i="1" spc="-225" dirty="0"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autobús</a:t>
            </a:r>
            <a:r>
              <a:rPr sz="800" i="1" spc="-30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,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permitir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dirty="0">
                <a:latin typeface="Microsoft Sans Serif"/>
                <a:cs typeface="Microsoft Sans Serif"/>
              </a:rPr>
              <a:t> las </a:t>
            </a:r>
            <a:r>
              <a:rPr sz="800" spc="10" dirty="0">
                <a:latin typeface="Microsoft Sans Serif"/>
                <a:cs typeface="Microsoft Sans Serif"/>
              </a:rPr>
              <a:t>cargas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distribuyan</a:t>
            </a:r>
            <a:r>
              <a:rPr sz="800" dirty="0">
                <a:latin typeface="Microsoft Sans Serif"/>
                <a:cs typeface="Microsoft Sans Serif"/>
              </a:rPr>
              <a:t> a </a:t>
            </a:r>
            <a:r>
              <a:rPr sz="800" spc="30" dirty="0">
                <a:latin typeface="Microsoft Sans Serif"/>
                <a:cs typeface="Microsoft Sans Serif"/>
              </a:rPr>
              <a:t>lo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largo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carrera.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9738338" y="7461055"/>
            <a:ext cx="53403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5" dirty="0">
                <a:latin typeface="Microsoft Sans Serif"/>
                <a:cs typeface="Microsoft Sans Serif"/>
              </a:rPr>
              <a:t>Unidad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enchufable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9392186" y="8200958"/>
            <a:ext cx="1219200" cy="251992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700405">
              <a:spcBef>
                <a:spcPts val="345"/>
              </a:spcBef>
            </a:pPr>
            <a:r>
              <a:rPr sz="500" spc="5" dirty="0">
                <a:latin typeface="Microsoft Sans Serif"/>
                <a:cs typeface="Microsoft Sans Serif"/>
              </a:rPr>
              <a:t>Posición</a:t>
            </a:r>
            <a:r>
              <a:rPr sz="500" spc="-30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anterior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300"/>
              </a:spcBef>
            </a:pPr>
            <a:r>
              <a:rPr sz="600" spc="10" dirty="0">
                <a:latin typeface="Microsoft Sans Serif"/>
                <a:cs typeface="Microsoft Sans Serif"/>
              </a:rPr>
              <a:t>Nueva</a:t>
            </a:r>
            <a:r>
              <a:rPr sz="600" spc="-30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posición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 rot="20160000">
            <a:off x="9304013" y="5980168"/>
            <a:ext cx="143038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spc="-90" dirty="0">
                <a:latin typeface="Microsoft Sans Serif"/>
                <a:cs typeface="Microsoft Sans Serif"/>
              </a:rPr>
              <a:t>C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 rot="20040000">
            <a:off x="9277288" y="5851374"/>
            <a:ext cx="141740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00"/>
              </a:lnSpc>
            </a:pPr>
            <a:r>
              <a:rPr sz="900" spc="5" dirty="0">
                <a:latin typeface="Microsoft Sans Serif"/>
                <a:cs typeface="Microsoft Sans Serif"/>
              </a:rPr>
              <a:t>D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 rot="20040000">
            <a:off x="9369415" y="5948686"/>
            <a:ext cx="142698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spc="45" dirty="0">
                <a:latin typeface="Microsoft Sans Serif"/>
                <a:cs typeface="Microsoft Sans Serif"/>
              </a:rPr>
              <a:t>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 rot="19980000">
            <a:off x="9335473" y="5826380"/>
            <a:ext cx="121741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00"/>
              </a:lnSpc>
            </a:pPr>
            <a:r>
              <a:rPr sz="900" spc="55" dirty="0">
                <a:latin typeface="Microsoft Sans Serif"/>
                <a:cs typeface="Microsoft Sans Serif"/>
              </a:rPr>
              <a:t>I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24" name="object 224"/>
          <p:cNvSpPr txBox="1"/>
          <p:nvPr/>
        </p:nvSpPr>
        <p:spPr>
          <a:xfrm rot="19860000">
            <a:off x="8655284" y="4413459"/>
            <a:ext cx="112753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-20" dirty="0">
                <a:latin typeface="Microsoft Sans Serif"/>
                <a:cs typeface="Microsoft Sans Serif"/>
              </a:rPr>
              <a:t>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5" name="object 225"/>
          <p:cNvSpPr txBox="1"/>
          <p:nvPr/>
        </p:nvSpPr>
        <p:spPr>
          <a:xfrm rot="19860000">
            <a:off x="9361009" y="5808831"/>
            <a:ext cx="132646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00"/>
              </a:lnSpc>
            </a:pPr>
            <a:r>
              <a:rPr sz="900" dirty="0">
                <a:latin typeface="Microsoft Sans Serif"/>
                <a:cs typeface="Microsoft Sans Serif"/>
              </a:rPr>
              <a:t>a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26" name="object 226"/>
          <p:cNvSpPr txBox="1"/>
          <p:nvPr/>
        </p:nvSpPr>
        <p:spPr>
          <a:xfrm rot="19740000">
            <a:off x="8626764" y="4431373"/>
            <a:ext cx="108069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65" dirty="0">
                <a:latin typeface="Microsoft Sans Serif"/>
                <a:cs typeface="Microsoft Sans Serif"/>
              </a:rPr>
              <a:t>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27" name="object 227"/>
          <p:cNvSpPr txBox="1"/>
          <p:nvPr/>
        </p:nvSpPr>
        <p:spPr>
          <a:xfrm rot="19740000">
            <a:off x="9457410" y="5964349"/>
            <a:ext cx="155232" cy="50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400"/>
              </a:lnSpc>
            </a:pPr>
            <a:r>
              <a:rPr sz="400" spc="25" dirty="0">
                <a:latin typeface="Microsoft Sans Serif"/>
                <a:cs typeface="Microsoft Sans Serif"/>
              </a:rPr>
              <a:t>metro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28" name="object 228"/>
          <p:cNvSpPr txBox="1"/>
          <p:nvPr/>
        </p:nvSpPr>
        <p:spPr>
          <a:xfrm rot="19620000">
            <a:off x="9449449" y="5812165"/>
            <a:ext cx="146601" cy="5129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350"/>
              </a:lnSpc>
            </a:pPr>
            <a:r>
              <a:rPr sz="350" spc="20" dirty="0">
                <a:latin typeface="Microsoft Sans Serif"/>
                <a:cs typeface="Microsoft Sans Serif"/>
              </a:rPr>
              <a:t>gramo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29" name="object 229"/>
          <p:cNvSpPr txBox="1"/>
          <p:nvPr/>
        </p:nvSpPr>
        <p:spPr>
          <a:xfrm rot="19620000">
            <a:off x="8585663" y="4445515"/>
            <a:ext cx="144133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5" dirty="0">
                <a:latin typeface="Microsoft Sans Serif"/>
                <a:cs typeface="Microsoft Sans Serif"/>
              </a:rPr>
              <a:t>tu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0" name="object 230"/>
          <p:cNvSpPr txBox="1"/>
          <p:nvPr/>
        </p:nvSpPr>
        <p:spPr>
          <a:xfrm rot="19500000">
            <a:off x="9529781" y="5915920"/>
            <a:ext cx="155232" cy="50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400"/>
              </a:lnSpc>
            </a:pPr>
            <a:r>
              <a:rPr sz="400" spc="25" dirty="0">
                <a:latin typeface="Microsoft Sans Serif"/>
                <a:cs typeface="Microsoft Sans Serif"/>
              </a:rPr>
              <a:t>metro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31" name="object 231"/>
          <p:cNvSpPr txBox="1"/>
          <p:nvPr/>
        </p:nvSpPr>
        <p:spPr>
          <a:xfrm rot="19440000">
            <a:off x="9499189" y="5783975"/>
            <a:ext cx="122638" cy="5129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350"/>
              </a:lnSpc>
            </a:pPr>
            <a:r>
              <a:rPr sz="350" spc="15" dirty="0">
                <a:latin typeface="Microsoft Sans Serif"/>
                <a:cs typeface="Microsoft Sans Serif"/>
              </a:rPr>
              <a:t>norte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232" name="object 232"/>
          <p:cNvSpPr txBox="1"/>
          <p:nvPr/>
        </p:nvSpPr>
        <p:spPr>
          <a:xfrm rot="19380000">
            <a:off x="8533257" y="4438600"/>
            <a:ext cx="254229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20" dirty="0">
                <a:latin typeface="Microsoft Sans Serif"/>
                <a:cs typeface="Microsoft Sans Serif"/>
              </a:rPr>
              <a:t>pags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3" name="object 233"/>
          <p:cNvSpPr txBox="1"/>
          <p:nvPr/>
        </p:nvSpPr>
        <p:spPr>
          <a:xfrm rot="19320000">
            <a:off x="9562045" y="5810946"/>
            <a:ext cx="171074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spc="65" dirty="0">
                <a:latin typeface="Microsoft Sans Serif"/>
                <a:cs typeface="Microsoft Sans Serif"/>
              </a:rPr>
              <a:t>tu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34" name="object 234"/>
          <p:cNvSpPr txBox="1"/>
          <p:nvPr/>
        </p:nvSpPr>
        <p:spPr>
          <a:xfrm rot="19200000">
            <a:off x="9504090" y="5708195"/>
            <a:ext cx="133623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00"/>
              </a:lnSpc>
            </a:pPr>
            <a:r>
              <a:rPr sz="900" spc="40" dirty="0">
                <a:latin typeface="Microsoft Sans Serif"/>
                <a:cs typeface="Microsoft Sans Serif"/>
              </a:rPr>
              <a:t>o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35" name="object 235"/>
          <p:cNvSpPr txBox="1"/>
          <p:nvPr/>
        </p:nvSpPr>
        <p:spPr>
          <a:xfrm rot="19080000">
            <a:off x="8525531" y="4566246"/>
            <a:ext cx="104949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300"/>
              </a:lnSpc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36" name="object 236"/>
          <p:cNvSpPr txBox="1"/>
          <p:nvPr/>
        </p:nvSpPr>
        <p:spPr>
          <a:xfrm rot="19080000">
            <a:off x="9642475" y="5828282"/>
            <a:ext cx="139736" cy="50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400"/>
              </a:lnSpc>
            </a:pPr>
            <a:r>
              <a:rPr sz="400" spc="20" dirty="0">
                <a:latin typeface="Microsoft Sans Serif"/>
                <a:cs typeface="Microsoft Sans Serif"/>
              </a:rPr>
              <a:t>norte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37" name="object 237"/>
          <p:cNvSpPr txBox="1"/>
          <p:nvPr/>
        </p:nvSpPr>
        <p:spPr>
          <a:xfrm rot="19020000">
            <a:off x="9545774" y="5674804"/>
            <a:ext cx="126950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00"/>
              </a:lnSpc>
            </a:pPr>
            <a:r>
              <a:rPr sz="900" spc="-20" dirty="0">
                <a:latin typeface="Microsoft Sans Serif"/>
                <a:cs typeface="Microsoft Sans Serif"/>
              </a:rPr>
              <a:t>s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38" name="object 238"/>
          <p:cNvSpPr txBox="1"/>
          <p:nvPr/>
        </p:nvSpPr>
        <p:spPr>
          <a:xfrm rot="18960000">
            <a:off x="8462931" y="4557964"/>
            <a:ext cx="1074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45" dirty="0">
                <a:latin typeface="Microsoft Sans Serif"/>
                <a:cs typeface="Microsoft Sans Serif"/>
              </a:rPr>
              <a:t>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39" name="object 239"/>
          <p:cNvSpPr txBox="1"/>
          <p:nvPr/>
        </p:nvSpPr>
        <p:spPr>
          <a:xfrm rot="18900000">
            <a:off x="9579941" y="5642505"/>
            <a:ext cx="122638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00"/>
              </a:lnSpc>
            </a:pPr>
            <a:r>
              <a:rPr sz="900" spc="70" dirty="0">
                <a:latin typeface="Microsoft Sans Serif"/>
                <a:cs typeface="Microsoft Sans Serif"/>
              </a:rPr>
              <a:t>t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40" name="object 240"/>
          <p:cNvSpPr txBox="1"/>
          <p:nvPr/>
        </p:nvSpPr>
        <p:spPr>
          <a:xfrm rot="18900000">
            <a:off x="9638708" y="5760249"/>
            <a:ext cx="127514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spc="55" dirty="0">
                <a:latin typeface="Microsoft Sans Serif"/>
                <a:cs typeface="Microsoft Sans Serif"/>
              </a:rPr>
              <a:t>I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41" name="object 241"/>
          <p:cNvSpPr txBox="1"/>
          <p:nvPr/>
        </p:nvSpPr>
        <p:spPr>
          <a:xfrm rot="18840000">
            <a:off x="9657345" y="5731963"/>
            <a:ext cx="144418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spc="-90" dirty="0">
                <a:latin typeface="Microsoft Sans Serif"/>
                <a:cs typeface="Microsoft Sans Serif"/>
              </a:rPr>
              <a:t>C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42" name="object 242"/>
          <p:cNvSpPr txBox="1"/>
          <p:nvPr/>
        </p:nvSpPr>
        <p:spPr>
          <a:xfrm rot="18720000">
            <a:off x="8405523" y="4606993"/>
            <a:ext cx="127382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" dirty="0">
                <a:latin typeface="Microsoft Sans Serif"/>
                <a:cs typeface="Microsoft Sans Serif"/>
              </a:rPr>
              <a:t>D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43" name="object 243"/>
          <p:cNvSpPr txBox="1"/>
          <p:nvPr/>
        </p:nvSpPr>
        <p:spPr>
          <a:xfrm rot="18720000">
            <a:off x="9597651" y="5622828"/>
            <a:ext cx="121741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00"/>
              </a:lnSpc>
            </a:pPr>
            <a:r>
              <a:rPr sz="900" spc="55" dirty="0">
                <a:latin typeface="Microsoft Sans Serif"/>
                <a:cs typeface="Microsoft Sans Serif"/>
              </a:rPr>
              <a:t>I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44" name="object 244"/>
          <p:cNvSpPr txBox="1"/>
          <p:nvPr/>
        </p:nvSpPr>
        <p:spPr>
          <a:xfrm rot="18540000">
            <a:off x="9689697" y="5697145"/>
            <a:ext cx="138466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dirty="0">
                <a:latin typeface="Microsoft Sans Serif"/>
                <a:cs typeface="Microsoft Sans Serif"/>
              </a:rPr>
              <a:t>a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45" name="object 245"/>
          <p:cNvSpPr txBox="1"/>
          <p:nvPr/>
        </p:nvSpPr>
        <p:spPr>
          <a:xfrm rot="18480000">
            <a:off x="9615234" y="5592857"/>
            <a:ext cx="135295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00"/>
              </a:lnSpc>
            </a:pPr>
            <a:r>
              <a:rPr sz="900" spc="-85" dirty="0">
                <a:latin typeface="Microsoft Sans Serif"/>
                <a:cs typeface="Microsoft Sans Serif"/>
              </a:rPr>
              <a:t>C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46" name="object 246"/>
          <p:cNvSpPr txBox="1"/>
          <p:nvPr/>
        </p:nvSpPr>
        <p:spPr>
          <a:xfrm rot="18480000">
            <a:off x="8367011" y="4659180"/>
            <a:ext cx="117836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dirty="0"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47" name="object 247"/>
          <p:cNvSpPr txBox="1"/>
          <p:nvPr/>
        </p:nvSpPr>
        <p:spPr>
          <a:xfrm rot="18360000">
            <a:off x="9720225" y="5661897"/>
            <a:ext cx="129477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spc="75" dirty="0">
                <a:latin typeface="Microsoft Sans Serif"/>
                <a:cs typeface="Microsoft Sans Serif"/>
              </a:rPr>
              <a:t>t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48" name="object 248"/>
          <p:cNvSpPr txBox="1"/>
          <p:nvPr/>
        </p:nvSpPr>
        <p:spPr>
          <a:xfrm rot="18240000">
            <a:off x="8330992" y="4680357"/>
            <a:ext cx="158216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0" dirty="0">
                <a:latin typeface="Microsoft Sans Serif"/>
                <a:cs typeface="Microsoft Sans Serif"/>
              </a:rPr>
              <a:t>mi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49" name="object 249"/>
          <p:cNvSpPr txBox="1"/>
          <p:nvPr/>
        </p:nvSpPr>
        <p:spPr>
          <a:xfrm rot="18240000">
            <a:off x="9642918" y="5558975"/>
            <a:ext cx="128076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00"/>
              </a:lnSpc>
            </a:pPr>
            <a:r>
              <a:rPr sz="900" spc="-20" dirty="0">
                <a:latin typeface="Microsoft Sans Serif"/>
                <a:cs typeface="Microsoft Sans Serif"/>
              </a:rPr>
              <a:t>s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50" name="object 250"/>
          <p:cNvSpPr txBox="1"/>
          <p:nvPr/>
        </p:nvSpPr>
        <p:spPr>
          <a:xfrm rot="18240000">
            <a:off x="9735485" y="5639701"/>
            <a:ext cx="128359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spc="55" dirty="0">
                <a:latin typeface="Microsoft Sans Serif"/>
                <a:cs typeface="Microsoft Sans Serif"/>
              </a:rPr>
              <a:t>I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51" name="object 251"/>
          <p:cNvSpPr txBox="1"/>
          <p:nvPr/>
        </p:nvSpPr>
        <p:spPr>
          <a:xfrm rot="18000000">
            <a:off x="9748516" y="5607640"/>
            <a:ext cx="141028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950" spc="45" dirty="0">
                <a:latin typeface="Microsoft Sans Serif"/>
                <a:cs typeface="Microsoft Sans Serif"/>
              </a:rPr>
              <a:t>o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52" name="object 252"/>
          <p:cNvSpPr txBox="1"/>
          <p:nvPr/>
        </p:nvSpPr>
        <p:spPr>
          <a:xfrm rot="18000000">
            <a:off x="8293431" y="4770190"/>
            <a:ext cx="121176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-85" dirty="0">
                <a:latin typeface="Microsoft Sans Serif"/>
                <a:cs typeface="Microsoft Sans Serif"/>
              </a:rPr>
              <a:t>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3" name="object 253"/>
          <p:cNvSpPr txBox="1"/>
          <p:nvPr/>
        </p:nvSpPr>
        <p:spPr>
          <a:xfrm rot="17700000">
            <a:off x="9808658" y="5582411"/>
            <a:ext cx="140919" cy="50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400"/>
              </a:lnSpc>
            </a:pPr>
            <a:r>
              <a:rPr sz="400" spc="20" dirty="0">
                <a:latin typeface="Microsoft Sans Serif"/>
                <a:cs typeface="Microsoft Sans Serif"/>
              </a:rPr>
              <a:t>norte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54" name="object 254"/>
          <p:cNvSpPr txBox="1"/>
          <p:nvPr/>
        </p:nvSpPr>
        <p:spPr>
          <a:xfrm rot="4140000">
            <a:off x="9845836" y="4896925"/>
            <a:ext cx="117836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dirty="0"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5" name="object 255"/>
          <p:cNvSpPr txBox="1"/>
          <p:nvPr/>
        </p:nvSpPr>
        <p:spPr>
          <a:xfrm rot="3960000">
            <a:off x="9833147" y="4856388"/>
            <a:ext cx="110897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60" dirty="0">
                <a:latin typeface="Microsoft Sans Serif"/>
                <a:cs typeface="Microsoft Sans Serif"/>
              </a:rPr>
              <a:t>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6" name="object 256"/>
          <p:cNvSpPr txBox="1"/>
          <p:nvPr/>
        </p:nvSpPr>
        <p:spPr>
          <a:xfrm rot="3840000">
            <a:off x="8198410" y="5377217"/>
            <a:ext cx="144133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5" dirty="0">
                <a:latin typeface="Microsoft Sans Serif"/>
                <a:cs typeface="Microsoft Sans Serif"/>
              </a:rPr>
              <a:t>tu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7" name="object 257"/>
          <p:cNvSpPr txBox="1"/>
          <p:nvPr/>
        </p:nvSpPr>
        <p:spPr>
          <a:xfrm rot="3780000">
            <a:off x="9795425" y="4880873"/>
            <a:ext cx="126522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300"/>
              </a:lnSpc>
            </a:pPr>
            <a:r>
              <a:rPr sz="300" spc="15" dirty="0">
                <a:latin typeface="Microsoft Sans Serif"/>
                <a:cs typeface="Microsoft Sans Serif"/>
              </a:rPr>
              <a:t>gramo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58" name="object 258"/>
          <p:cNvSpPr txBox="1"/>
          <p:nvPr/>
        </p:nvSpPr>
        <p:spPr>
          <a:xfrm rot="3780000">
            <a:off x="8208486" y="5504005"/>
            <a:ext cx="252484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20" dirty="0">
                <a:latin typeface="Microsoft Sans Serif"/>
                <a:cs typeface="Microsoft Sans Serif"/>
              </a:rPr>
              <a:t>pags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59" name="object 259"/>
          <p:cNvSpPr txBox="1"/>
          <p:nvPr/>
        </p:nvSpPr>
        <p:spPr>
          <a:xfrm rot="3600000">
            <a:off x="8263600" y="5485710"/>
            <a:ext cx="127382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" dirty="0">
                <a:latin typeface="Microsoft Sans Serif"/>
                <a:cs typeface="Microsoft Sans Serif"/>
              </a:rPr>
              <a:t>D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0" name="object 260"/>
          <p:cNvSpPr txBox="1"/>
          <p:nvPr/>
        </p:nvSpPr>
        <p:spPr>
          <a:xfrm rot="3600000">
            <a:off x="9781058" y="4759882"/>
            <a:ext cx="118812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35" dirty="0">
                <a:latin typeface="Microsoft Sans Serif"/>
                <a:cs typeface="Microsoft Sans Serif"/>
              </a:rPr>
              <a:t>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1" name="object 261"/>
          <p:cNvSpPr txBox="1"/>
          <p:nvPr/>
        </p:nvSpPr>
        <p:spPr>
          <a:xfrm rot="3480000">
            <a:off x="8293607" y="5528962"/>
            <a:ext cx="117836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dirty="0">
                <a:latin typeface="Microsoft Sans Serif"/>
                <a:cs typeface="Microsoft Sans Serif"/>
              </a:rPr>
              <a:t>a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2" name="object 262"/>
          <p:cNvSpPr txBox="1"/>
          <p:nvPr/>
        </p:nvSpPr>
        <p:spPr>
          <a:xfrm rot="3360000">
            <a:off x="9761400" y="4720821"/>
            <a:ext cx="110897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60" dirty="0">
                <a:latin typeface="Microsoft Sans Serif"/>
                <a:cs typeface="Microsoft Sans Serif"/>
              </a:rPr>
              <a:t>r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3" name="object 263"/>
          <p:cNvSpPr txBox="1"/>
          <p:nvPr/>
        </p:nvSpPr>
        <p:spPr>
          <a:xfrm rot="3360000">
            <a:off x="8318260" y="5616896"/>
            <a:ext cx="182633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-5" dirty="0">
                <a:latin typeface="Microsoft Sans Serif"/>
                <a:cs typeface="Microsoft Sans Serif"/>
              </a:rPr>
              <a:t>t</a:t>
            </a:r>
            <a:r>
              <a:rPr sz="800" spc="50" dirty="0">
                <a:latin typeface="Microsoft Sans Serif"/>
                <a:cs typeface="Microsoft Sans Serif"/>
              </a:rPr>
              <a:t>mi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4" name="object 264"/>
          <p:cNvSpPr txBox="1"/>
          <p:nvPr/>
        </p:nvSpPr>
        <p:spPr>
          <a:xfrm rot="3180000">
            <a:off x="9700755" y="4750111"/>
            <a:ext cx="278289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-55" dirty="0">
                <a:latin typeface="Microsoft Sans Serif"/>
                <a:cs typeface="Microsoft Sans Serif"/>
              </a:rPr>
              <a:t>PAGS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5" name="object 265"/>
          <p:cNvSpPr txBox="1"/>
          <p:nvPr/>
        </p:nvSpPr>
        <p:spPr>
          <a:xfrm rot="3060000">
            <a:off x="8393450" y="5681597"/>
            <a:ext cx="12893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dirty="0">
                <a:latin typeface="Microsoft Sans Serif"/>
                <a:cs typeface="Microsoft Sans Serif"/>
              </a:rPr>
              <a:t>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6" name="object 266"/>
          <p:cNvSpPr txBox="1"/>
          <p:nvPr/>
        </p:nvSpPr>
        <p:spPr>
          <a:xfrm rot="2880000">
            <a:off x="9667148" y="4625067"/>
            <a:ext cx="160172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0" dirty="0">
                <a:latin typeface="Microsoft Sans Serif"/>
                <a:cs typeface="Microsoft Sans Serif"/>
              </a:rPr>
              <a:t>mi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7" name="object 267"/>
          <p:cNvSpPr txBox="1"/>
          <p:nvPr/>
        </p:nvSpPr>
        <p:spPr>
          <a:xfrm rot="2760000">
            <a:off x="8445670" y="5750463"/>
            <a:ext cx="144133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5" dirty="0">
                <a:latin typeface="Microsoft Sans Serif"/>
                <a:cs typeface="Microsoft Sans Serif"/>
              </a:rPr>
              <a:t>tu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8" name="object 268"/>
          <p:cNvSpPr txBox="1"/>
          <p:nvPr/>
        </p:nvSpPr>
        <p:spPr>
          <a:xfrm rot="2700000">
            <a:off x="9644640" y="4570673"/>
            <a:ext cx="108961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65" dirty="0">
                <a:latin typeface="Microsoft Sans Serif"/>
                <a:cs typeface="Microsoft Sans Serif"/>
              </a:rPr>
              <a:t>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69" name="object 269"/>
          <p:cNvSpPr txBox="1"/>
          <p:nvPr/>
        </p:nvSpPr>
        <p:spPr>
          <a:xfrm rot="2700000">
            <a:off x="8482921" y="5770156"/>
            <a:ext cx="108069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65" dirty="0">
                <a:latin typeface="Microsoft Sans Serif"/>
                <a:cs typeface="Microsoft Sans Serif"/>
              </a:rPr>
              <a:t>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0" name="object 270"/>
          <p:cNvSpPr txBox="1"/>
          <p:nvPr/>
        </p:nvSpPr>
        <p:spPr>
          <a:xfrm rot="2640000">
            <a:off x="9609953" y="4551221"/>
            <a:ext cx="142343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5" dirty="0">
                <a:latin typeface="Microsoft Sans Serif"/>
                <a:cs typeface="Microsoft Sans Serif"/>
              </a:rPr>
              <a:t>tu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1" name="object 271"/>
          <p:cNvSpPr txBox="1"/>
          <p:nvPr/>
        </p:nvSpPr>
        <p:spPr>
          <a:xfrm rot="2520000">
            <a:off x="9570051" y="4503588"/>
            <a:ext cx="120489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-75" dirty="0">
                <a:latin typeface="Microsoft Sans Serif"/>
                <a:cs typeface="Microsoft Sans Serif"/>
              </a:rPr>
              <a:t>C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2" name="object 272"/>
          <p:cNvSpPr txBox="1"/>
          <p:nvPr/>
        </p:nvSpPr>
        <p:spPr>
          <a:xfrm rot="2460000">
            <a:off x="8503980" y="5852285"/>
            <a:ext cx="252484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20" dirty="0">
                <a:latin typeface="Microsoft Sans Serif"/>
                <a:cs typeface="Microsoft Sans Serif"/>
              </a:rPr>
              <a:t>pags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3" name="object 273"/>
          <p:cNvSpPr txBox="1"/>
          <p:nvPr/>
        </p:nvSpPr>
        <p:spPr>
          <a:xfrm rot="2280000">
            <a:off x="9527723" y="4483126"/>
            <a:ext cx="160172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0" dirty="0">
                <a:latin typeface="Microsoft Sans Serif"/>
                <a:cs typeface="Microsoft Sans Serif"/>
              </a:rPr>
              <a:t>mi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4" name="object 274"/>
          <p:cNvSpPr txBox="1"/>
          <p:nvPr/>
        </p:nvSpPr>
        <p:spPr>
          <a:xfrm rot="2220000">
            <a:off x="8554527" y="5844651"/>
            <a:ext cx="142343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5" dirty="0">
                <a:latin typeface="Microsoft Sans Serif"/>
                <a:cs typeface="Microsoft Sans Serif"/>
              </a:rPr>
              <a:t>tu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5" name="object 275"/>
          <p:cNvSpPr txBox="1"/>
          <p:nvPr/>
        </p:nvSpPr>
        <p:spPr>
          <a:xfrm rot="2160000">
            <a:off x="9483592" y="4431101"/>
            <a:ext cx="117836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-65" dirty="0">
                <a:latin typeface="Microsoft Sans Serif"/>
                <a:cs typeface="Microsoft Sans Serif"/>
              </a:rPr>
              <a:t>X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6" name="object 276"/>
          <p:cNvSpPr txBox="1"/>
          <p:nvPr/>
        </p:nvSpPr>
        <p:spPr>
          <a:xfrm rot="1980000">
            <a:off x="9431099" y="4408831"/>
            <a:ext cx="160172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50" dirty="0">
                <a:latin typeface="Microsoft Sans Serif"/>
                <a:cs typeface="Microsoft Sans Serif"/>
              </a:rPr>
              <a:t>mi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7" name="object 277"/>
          <p:cNvSpPr txBox="1"/>
          <p:nvPr/>
        </p:nvSpPr>
        <p:spPr>
          <a:xfrm rot="1860000">
            <a:off x="8592989" y="5857859"/>
            <a:ext cx="108961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65" dirty="0">
                <a:latin typeface="Microsoft Sans Serif"/>
                <a:cs typeface="Microsoft Sans Serif"/>
              </a:rPr>
              <a:t>t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78" name="object 278"/>
          <p:cNvSpPr txBox="1"/>
          <p:nvPr/>
        </p:nvSpPr>
        <p:spPr>
          <a:xfrm rot="1620000">
            <a:off x="8619257" y="5874525"/>
            <a:ext cx="113877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-20" dirty="0">
                <a:latin typeface="Microsoft Sans Serif"/>
                <a:cs typeface="Microsoft Sans Serif"/>
              </a:rPr>
              <a:t>s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28457" y="3062338"/>
            <a:ext cx="643890" cy="1555750"/>
            <a:chOff x="2973857" y="3062338"/>
            <a:chExt cx="643890" cy="1555750"/>
          </a:xfrm>
        </p:grpSpPr>
        <p:sp>
          <p:nvSpPr>
            <p:cNvPr id="3" name="object 3"/>
            <p:cNvSpPr/>
            <p:nvPr/>
          </p:nvSpPr>
          <p:spPr>
            <a:xfrm>
              <a:off x="2976270" y="3066998"/>
              <a:ext cx="561975" cy="54610"/>
            </a:xfrm>
            <a:custGeom>
              <a:avLst/>
              <a:gdLst/>
              <a:ahLst/>
              <a:cxnLst/>
              <a:rect l="l" t="t" r="r" b="b"/>
              <a:pathLst>
                <a:path w="561975" h="54610">
                  <a:moveTo>
                    <a:pt x="5617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0" y="54190"/>
                  </a:lnTo>
                  <a:lnTo>
                    <a:pt x="561759" y="54190"/>
                  </a:lnTo>
                  <a:lnTo>
                    <a:pt x="561759" y="2120"/>
                  </a:lnTo>
                  <a:lnTo>
                    <a:pt x="561759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76283" y="3066999"/>
              <a:ext cx="561975" cy="54610"/>
            </a:xfrm>
            <a:custGeom>
              <a:avLst/>
              <a:gdLst/>
              <a:ahLst/>
              <a:cxnLst/>
              <a:rect l="l" t="t" r="r" b="b"/>
              <a:pathLst>
                <a:path w="561975" h="54610">
                  <a:moveTo>
                    <a:pt x="0" y="52489"/>
                  </a:moveTo>
                  <a:lnTo>
                    <a:pt x="255689" y="54190"/>
                  </a:lnTo>
                  <a:lnTo>
                    <a:pt x="264160" y="50800"/>
                  </a:lnTo>
                  <a:lnTo>
                    <a:pt x="386067" y="50800"/>
                  </a:lnTo>
                  <a:lnTo>
                    <a:pt x="511390" y="50800"/>
                  </a:lnTo>
                  <a:lnTo>
                    <a:pt x="561759" y="1689"/>
                  </a:lnTo>
                  <a:lnTo>
                    <a:pt x="108369" y="0"/>
                  </a:lnTo>
                  <a:lnTo>
                    <a:pt x="0" y="524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97454" y="3113138"/>
              <a:ext cx="52069" cy="1905"/>
            </a:xfrm>
            <a:custGeom>
              <a:avLst/>
              <a:gdLst/>
              <a:ahLst/>
              <a:cxnLst/>
              <a:rect l="l" t="t" r="r" b="b"/>
              <a:pathLst>
                <a:path w="52069" h="1905">
                  <a:moveTo>
                    <a:pt x="-3175" y="641"/>
                  </a:moveTo>
                  <a:lnTo>
                    <a:pt x="55244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006445" y="3101708"/>
              <a:ext cx="71120" cy="6350"/>
            </a:xfrm>
            <a:custGeom>
              <a:avLst/>
              <a:gdLst/>
              <a:ahLst/>
              <a:cxnLst/>
              <a:rect l="l" t="t" r="r" b="b"/>
              <a:pathLst>
                <a:path w="71119" h="6350">
                  <a:moveTo>
                    <a:pt x="0" y="6032"/>
                  </a:moveTo>
                  <a:lnTo>
                    <a:pt x="58432" y="6032"/>
                  </a:lnTo>
                </a:path>
                <a:path w="71119" h="6350">
                  <a:moveTo>
                    <a:pt x="12179" y="0"/>
                  </a:moveTo>
                  <a:lnTo>
                    <a:pt x="70599" y="0"/>
                  </a:lnTo>
                </a:path>
              </a:pathLst>
            </a:custGeom>
            <a:ln w="76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33966" y="3095040"/>
              <a:ext cx="52069" cy="1270"/>
            </a:xfrm>
            <a:custGeom>
              <a:avLst/>
              <a:gdLst/>
              <a:ahLst/>
              <a:cxnLst/>
              <a:rect l="l" t="t" r="r" b="b"/>
              <a:pathLst>
                <a:path w="52069" h="1269">
                  <a:moveTo>
                    <a:pt x="-3175" y="634"/>
                  </a:moveTo>
                  <a:lnTo>
                    <a:pt x="55244" y="634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046133" y="3089020"/>
              <a:ext cx="52705" cy="1270"/>
            </a:xfrm>
            <a:custGeom>
              <a:avLst/>
              <a:gdLst/>
              <a:ahLst/>
              <a:cxnLst/>
              <a:rect l="l" t="t" r="r" b="b"/>
              <a:pathLst>
                <a:path w="52705" h="1269">
                  <a:moveTo>
                    <a:pt x="-3175" y="628"/>
                  </a:moveTo>
                  <a:lnTo>
                    <a:pt x="55257" y="628"/>
                  </a:lnTo>
                </a:path>
              </a:pathLst>
            </a:custGeom>
            <a:ln w="7607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058312" y="3082975"/>
              <a:ext cx="52069" cy="1905"/>
            </a:xfrm>
            <a:custGeom>
              <a:avLst/>
              <a:gdLst/>
              <a:ahLst/>
              <a:cxnLst/>
              <a:rect l="l" t="t" r="r" b="b"/>
              <a:pathLst>
                <a:path w="52069" h="1905">
                  <a:moveTo>
                    <a:pt x="-3175" y="641"/>
                  </a:moveTo>
                  <a:lnTo>
                    <a:pt x="55245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50794" y="3114420"/>
              <a:ext cx="52069" cy="1270"/>
            </a:xfrm>
            <a:custGeom>
              <a:avLst/>
              <a:gdLst/>
              <a:ahLst/>
              <a:cxnLst/>
              <a:rect l="l" t="t" r="r" b="b"/>
              <a:pathLst>
                <a:path w="52069" h="1269">
                  <a:moveTo>
                    <a:pt x="-3175" y="628"/>
                  </a:moveTo>
                  <a:lnTo>
                    <a:pt x="55245" y="628"/>
                  </a:lnTo>
                </a:path>
              </a:pathLst>
            </a:custGeom>
            <a:ln w="7607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062960" y="3108375"/>
              <a:ext cx="52705" cy="1905"/>
            </a:xfrm>
            <a:custGeom>
              <a:avLst/>
              <a:gdLst/>
              <a:ahLst/>
              <a:cxnLst/>
              <a:rect l="l" t="t" r="r" b="b"/>
              <a:pathLst>
                <a:path w="52705" h="1905">
                  <a:moveTo>
                    <a:pt x="-3175" y="641"/>
                  </a:moveTo>
                  <a:lnTo>
                    <a:pt x="55257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071952" y="3096945"/>
              <a:ext cx="71120" cy="6350"/>
            </a:xfrm>
            <a:custGeom>
              <a:avLst/>
              <a:gdLst/>
              <a:ahLst/>
              <a:cxnLst/>
              <a:rect l="l" t="t" r="r" b="b"/>
              <a:pathLst>
                <a:path w="71119" h="6350">
                  <a:moveTo>
                    <a:pt x="0" y="6032"/>
                  </a:moveTo>
                  <a:lnTo>
                    <a:pt x="58432" y="6032"/>
                  </a:lnTo>
                </a:path>
                <a:path w="71119" h="6350">
                  <a:moveTo>
                    <a:pt x="12179" y="0"/>
                  </a:moveTo>
                  <a:lnTo>
                    <a:pt x="70599" y="0"/>
                  </a:lnTo>
                </a:path>
              </a:pathLst>
            </a:custGeom>
            <a:ln w="76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099473" y="3090278"/>
              <a:ext cx="52705" cy="1270"/>
            </a:xfrm>
            <a:custGeom>
              <a:avLst/>
              <a:gdLst/>
              <a:ahLst/>
              <a:cxnLst/>
              <a:rect l="l" t="t" r="r" b="b"/>
              <a:pathLst>
                <a:path w="52705" h="1269">
                  <a:moveTo>
                    <a:pt x="-3175" y="634"/>
                  </a:moveTo>
                  <a:lnTo>
                    <a:pt x="55257" y="634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103499" y="3084887"/>
              <a:ext cx="63500" cy="30480"/>
            </a:xfrm>
            <a:custGeom>
              <a:avLst/>
              <a:gdLst/>
              <a:ahLst/>
              <a:cxnLst/>
              <a:rect l="l" t="t" r="r" b="b"/>
              <a:pathLst>
                <a:path w="63500" h="30480">
                  <a:moveTo>
                    <a:pt x="4965" y="0"/>
                  </a:moveTo>
                  <a:lnTo>
                    <a:pt x="63398" y="0"/>
                  </a:lnTo>
                </a:path>
                <a:path w="63500" h="30480">
                  <a:moveTo>
                    <a:pt x="0" y="30162"/>
                  </a:moveTo>
                  <a:lnTo>
                    <a:pt x="58420" y="30162"/>
                  </a:lnTo>
                </a:path>
              </a:pathLst>
            </a:custGeom>
            <a:ln w="7607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118853" y="3108375"/>
              <a:ext cx="52069" cy="1905"/>
            </a:xfrm>
            <a:custGeom>
              <a:avLst/>
              <a:gdLst/>
              <a:ahLst/>
              <a:cxnLst/>
              <a:rect l="l" t="t" r="r" b="b"/>
              <a:pathLst>
                <a:path w="52069" h="1905">
                  <a:moveTo>
                    <a:pt x="-3175" y="641"/>
                  </a:moveTo>
                  <a:lnTo>
                    <a:pt x="55232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127844" y="3096945"/>
              <a:ext cx="71120" cy="6350"/>
            </a:xfrm>
            <a:custGeom>
              <a:avLst/>
              <a:gdLst/>
              <a:ahLst/>
              <a:cxnLst/>
              <a:rect l="l" t="t" r="r" b="b"/>
              <a:pathLst>
                <a:path w="71119" h="6350">
                  <a:moveTo>
                    <a:pt x="0" y="6032"/>
                  </a:moveTo>
                  <a:lnTo>
                    <a:pt x="58407" y="6032"/>
                  </a:lnTo>
                </a:path>
                <a:path w="71119" h="6350">
                  <a:moveTo>
                    <a:pt x="12166" y="0"/>
                  </a:moveTo>
                  <a:lnTo>
                    <a:pt x="70586" y="0"/>
                  </a:lnTo>
                </a:path>
              </a:pathLst>
            </a:custGeom>
            <a:ln w="76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155365" y="3090278"/>
              <a:ext cx="52069" cy="1270"/>
            </a:xfrm>
            <a:custGeom>
              <a:avLst/>
              <a:gdLst/>
              <a:ahLst/>
              <a:cxnLst/>
              <a:rect l="l" t="t" r="r" b="b"/>
              <a:pathLst>
                <a:path w="52069" h="1269">
                  <a:moveTo>
                    <a:pt x="-3175" y="634"/>
                  </a:moveTo>
                  <a:lnTo>
                    <a:pt x="55232" y="634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167532" y="3084258"/>
              <a:ext cx="52069" cy="1270"/>
            </a:xfrm>
            <a:custGeom>
              <a:avLst/>
              <a:gdLst/>
              <a:ahLst/>
              <a:cxnLst/>
              <a:rect l="l" t="t" r="r" b="b"/>
              <a:pathLst>
                <a:path w="52069" h="1269">
                  <a:moveTo>
                    <a:pt x="-3175" y="628"/>
                  </a:moveTo>
                  <a:lnTo>
                    <a:pt x="55232" y="628"/>
                  </a:lnTo>
                </a:path>
              </a:pathLst>
            </a:custGeom>
            <a:ln w="7607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174619" y="3116313"/>
              <a:ext cx="52069" cy="1905"/>
            </a:xfrm>
            <a:custGeom>
              <a:avLst/>
              <a:gdLst/>
              <a:ahLst/>
              <a:cxnLst/>
              <a:rect l="l" t="t" r="r" b="b"/>
              <a:pathLst>
                <a:path w="52069" h="1905">
                  <a:moveTo>
                    <a:pt x="-3175" y="641"/>
                  </a:moveTo>
                  <a:lnTo>
                    <a:pt x="55245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180549" y="3104883"/>
              <a:ext cx="67945" cy="6350"/>
            </a:xfrm>
            <a:custGeom>
              <a:avLst/>
              <a:gdLst/>
              <a:ahLst/>
              <a:cxnLst/>
              <a:rect l="l" t="t" r="r" b="b"/>
              <a:pathLst>
                <a:path w="67944" h="6350">
                  <a:moveTo>
                    <a:pt x="0" y="6032"/>
                  </a:moveTo>
                  <a:lnTo>
                    <a:pt x="58420" y="6032"/>
                  </a:lnTo>
                </a:path>
                <a:path w="67944" h="6350">
                  <a:moveTo>
                    <a:pt x="9105" y="0"/>
                  </a:moveTo>
                  <a:lnTo>
                    <a:pt x="67513" y="0"/>
                  </a:lnTo>
                </a:path>
              </a:pathLst>
            </a:custGeom>
            <a:ln w="76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201924" y="3098215"/>
              <a:ext cx="52069" cy="1270"/>
            </a:xfrm>
            <a:custGeom>
              <a:avLst/>
              <a:gdLst/>
              <a:ahLst/>
              <a:cxnLst/>
              <a:rect l="l" t="t" r="r" b="b"/>
              <a:pathLst>
                <a:path w="52070" h="1269">
                  <a:moveTo>
                    <a:pt x="-3175" y="634"/>
                  </a:moveTo>
                  <a:lnTo>
                    <a:pt x="55245" y="634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211017" y="3092195"/>
              <a:ext cx="52705" cy="1270"/>
            </a:xfrm>
            <a:custGeom>
              <a:avLst/>
              <a:gdLst/>
              <a:ahLst/>
              <a:cxnLst/>
              <a:rect l="l" t="t" r="r" b="b"/>
              <a:pathLst>
                <a:path w="52704" h="1269">
                  <a:moveTo>
                    <a:pt x="-3175" y="628"/>
                  </a:moveTo>
                  <a:lnTo>
                    <a:pt x="55257" y="628"/>
                  </a:lnTo>
                </a:path>
              </a:pathLst>
            </a:custGeom>
            <a:ln w="7607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220123" y="3086150"/>
              <a:ext cx="52705" cy="1905"/>
            </a:xfrm>
            <a:custGeom>
              <a:avLst/>
              <a:gdLst/>
              <a:ahLst/>
              <a:cxnLst/>
              <a:rect l="l" t="t" r="r" b="b"/>
              <a:pathLst>
                <a:path w="52704" h="1905">
                  <a:moveTo>
                    <a:pt x="-3175" y="641"/>
                  </a:moveTo>
                  <a:lnTo>
                    <a:pt x="55257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247009" y="3112503"/>
              <a:ext cx="52069" cy="1270"/>
            </a:xfrm>
            <a:custGeom>
              <a:avLst/>
              <a:gdLst/>
              <a:ahLst/>
              <a:cxnLst/>
              <a:rect l="l" t="t" r="r" b="b"/>
              <a:pathLst>
                <a:path w="52070" h="1269">
                  <a:moveTo>
                    <a:pt x="-3174" y="634"/>
                  </a:moveTo>
                  <a:lnTo>
                    <a:pt x="55244" y="634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56102" y="3106483"/>
              <a:ext cx="52705" cy="1270"/>
            </a:xfrm>
            <a:custGeom>
              <a:avLst/>
              <a:gdLst/>
              <a:ahLst/>
              <a:cxnLst/>
              <a:rect l="l" t="t" r="r" b="b"/>
              <a:pathLst>
                <a:path w="52704" h="1269">
                  <a:moveTo>
                    <a:pt x="-3175" y="628"/>
                  </a:moveTo>
                  <a:lnTo>
                    <a:pt x="55257" y="628"/>
                  </a:lnTo>
                </a:path>
              </a:pathLst>
            </a:custGeom>
            <a:ln w="7607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265208" y="3100438"/>
              <a:ext cx="52705" cy="1905"/>
            </a:xfrm>
            <a:custGeom>
              <a:avLst/>
              <a:gdLst/>
              <a:ahLst/>
              <a:cxnLst/>
              <a:rect l="l" t="t" r="r" b="b"/>
              <a:pathLst>
                <a:path w="52704" h="1905">
                  <a:moveTo>
                    <a:pt x="-3175" y="641"/>
                  </a:moveTo>
                  <a:lnTo>
                    <a:pt x="55257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271139" y="3089008"/>
              <a:ext cx="67945" cy="6350"/>
            </a:xfrm>
            <a:custGeom>
              <a:avLst/>
              <a:gdLst/>
              <a:ahLst/>
              <a:cxnLst/>
              <a:rect l="l" t="t" r="r" b="b"/>
              <a:pathLst>
                <a:path w="67945" h="6350">
                  <a:moveTo>
                    <a:pt x="0" y="6032"/>
                  </a:moveTo>
                  <a:lnTo>
                    <a:pt x="58420" y="6032"/>
                  </a:lnTo>
                </a:path>
                <a:path w="67945" h="6350">
                  <a:moveTo>
                    <a:pt x="9105" y="0"/>
                  </a:moveTo>
                  <a:lnTo>
                    <a:pt x="67513" y="0"/>
                  </a:lnTo>
                </a:path>
              </a:pathLst>
            </a:custGeom>
            <a:ln w="76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89338" y="3082975"/>
              <a:ext cx="67310" cy="30480"/>
            </a:xfrm>
            <a:custGeom>
              <a:avLst/>
              <a:gdLst/>
              <a:ahLst/>
              <a:cxnLst/>
              <a:rect l="l" t="t" r="r" b="b"/>
              <a:pathLst>
                <a:path w="67310" h="30480">
                  <a:moveTo>
                    <a:pt x="0" y="0"/>
                  </a:moveTo>
                  <a:lnTo>
                    <a:pt x="58420" y="0"/>
                  </a:lnTo>
                </a:path>
                <a:path w="67310" h="30480">
                  <a:moveTo>
                    <a:pt x="8470" y="30162"/>
                  </a:moveTo>
                  <a:lnTo>
                    <a:pt x="66890" y="30162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10077" y="3106483"/>
              <a:ext cx="52705" cy="1270"/>
            </a:xfrm>
            <a:custGeom>
              <a:avLst/>
              <a:gdLst/>
              <a:ahLst/>
              <a:cxnLst/>
              <a:rect l="l" t="t" r="r" b="b"/>
              <a:pathLst>
                <a:path w="52704" h="1269">
                  <a:moveTo>
                    <a:pt x="-3175" y="628"/>
                  </a:moveTo>
                  <a:lnTo>
                    <a:pt x="55257" y="628"/>
                  </a:lnTo>
                </a:path>
              </a:pathLst>
            </a:custGeom>
            <a:ln w="7607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319183" y="3100438"/>
              <a:ext cx="52705" cy="1905"/>
            </a:xfrm>
            <a:custGeom>
              <a:avLst/>
              <a:gdLst/>
              <a:ahLst/>
              <a:cxnLst/>
              <a:rect l="l" t="t" r="r" b="b"/>
              <a:pathLst>
                <a:path w="52704" h="1905">
                  <a:moveTo>
                    <a:pt x="-3175" y="641"/>
                  </a:moveTo>
                  <a:lnTo>
                    <a:pt x="55257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325114" y="3089008"/>
              <a:ext cx="67945" cy="6350"/>
            </a:xfrm>
            <a:custGeom>
              <a:avLst/>
              <a:gdLst/>
              <a:ahLst/>
              <a:cxnLst/>
              <a:rect l="l" t="t" r="r" b="b"/>
              <a:pathLst>
                <a:path w="67945" h="6350">
                  <a:moveTo>
                    <a:pt x="0" y="6032"/>
                  </a:moveTo>
                  <a:lnTo>
                    <a:pt x="58420" y="6032"/>
                  </a:lnTo>
                </a:path>
                <a:path w="67945" h="6350">
                  <a:moveTo>
                    <a:pt x="9105" y="0"/>
                  </a:moveTo>
                  <a:lnTo>
                    <a:pt x="67513" y="0"/>
                  </a:lnTo>
                </a:path>
              </a:pathLst>
            </a:custGeom>
            <a:ln w="76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346488" y="3082340"/>
              <a:ext cx="52069" cy="1270"/>
            </a:xfrm>
            <a:custGeom>
              <a:avLst/>
              <a:gdLst/>
              <a:ahLst/>
              <a:cxnLst/>
              <a:rect l="l" t="t" r="r" b="b"/>
              <a:pathLst>
                <a:path w="52070" h="1269">
                  <a:moveTo>
                    <a:pt x="-3175" y="634"/>
                  </a:moveTo>
                  <a:lnTo>
                    <a:pt x="55245" y="634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374644" y="3111245"/>
              <a:ext cx="52069" cy="1270"/>
            </a:xfrm>
            <a:custGeom>
              <a:avLst/>
              <a:gdLst/>
              <a:ahLst/>
              <a:cxnLst/>
              <a:rect l="l" t="t" r="r" b="b"/>
              <a:pathLst>
                <a:path w="52070" h="1269">
                  <a:moveTo>
                    <a:pt x="-3175" y="628"/>
                  </a:moveTo>
                  <a:lnTo>
                    <a:pt x="55244" y="628"/>
                  </a:lnTo>
                </a:path>
              </a:pathLst>
            </a:custGeom>
            <a:ln w="7607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383102" y="3105200"/>
              <a:ext cx="52705" cy="1905"/>
            </a:xfrm>
            <a:custGeom>
              <a:avLst/>
              <a:gdLst/>
              <a:ahLst/>
              <a:cxnLst/>
              <a:rect l="l" t="t" r="r" b="b"/>
              <a:pathLst>
                <a:path w="52704" h="1905">
                  <a:moveTo>
                    <a:pt x="-3175" y="641"/>
                  </a:moveTo>
                  <a:lnTo>
                    <a:pt x="55257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384588" y="3093770"/>
              <a:ext cx="67945" cy="6350"/>
            </a:xfrm>
            <a:custGeom>
              <a:avLst/>
              <a:gdLst/>
              <a:ahLst/>
              <a:cxnLst/>
              <a:rect l="l" t="t" r="r" b="b"/>
              <a:pathLst>
                <a:path w="67945" h="6350">
                  <a:moveTo>
                    <a:pt x="0" y="6032"/>
                  </a:moveTo>
                  <a:lnTo>
                    <a:pt x="58420" y="6032"/>
                  </a:lnTo>
                </a:path>
                <a:path w="67945" h="6350">
                  <a:moveTo>
                    <a:pt x="9105" y="0"/>
                  </a:moveTo>
                  <a:lnTo>
                    <a:pt x="67525" y="0"/>
                  </a:lnTo>
                </a:path>
              </a:pathLst>
            </a:custGeom>
            <a:ln w="76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407244" y="3087103"/>
              <a:ext cx="52069" cy="1270"/>
            </a:xfrm>
            <a:custGeom>
              <a:avLst/>
              <a:gdLst/>
              <a:ahLst/>
              <a:cxnLst/>
              <a:rect l="l" t="t" r="r" b="b"/>
              <a:pathLst>
                <a:path w="52070" h="1269">
                  <a:moveTo>
                    <a:pt x="-3175" y="634"/>
                  </a:moveTo>
                  <a:lnTo>
                    <a:pt x="55232" y="634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10623" y="3081083"/>
              <a:ext cx="52705" cy="1270"/>
            </a:xfrm>
            <a:custGeom>
              <a:avLst/>
              <a:gdLst/>
              <a:ahLst/>
              <a:cxnLst/>
              <a:rect l="l" t="t" r="r" b="b"/>
              <a:pathLst>
                <a:path w="52704" h="1269">
                  <a:moveTo>
                    <a:pt x="-3175" y="628"/>
                  </a:moveTo>
                  <a:lnTo>
                    <a:pt x="55257" y="628"/>
                  </a:lnTo>
                </a:path>
              </a:pathLst>
            </a:custGeom>
            <a:ln w="7607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430524" y="3109963"/>
              <a:ext cx="52069" cy="1905"/>
            </a:xfrm>
            <a:custGeom>
              <a:avLst/>
              <a:gdLst/>
              <a:ahLst/>
              <a:cxnLst/>
              <a:rect l="l" t="t" r="r" b="b"/>
              <a:pathLst>
                <a:path w="52070" h="1905">
                  <a:moveTo>
                    <a:pt x="-3175" y="641"/>
                  </a:moveTo>
                  <a:lnTo>
                    <a:pt x="55245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435819" y="3098533"/>
              <a:ext cx="52069" cy="6350"/>
            </a:xfrm>
            <a:custGeom>
              <a:avLst/>
              <a:gdLst/>
              <a:ahLst/>
              <a:cxnLst/>
              <a:rect l="l" t="t" r="r" b="b"/>
              <a:pathLst>
                <a:path w="52070" h="6350">
                  <a:moveTo>
                    <a:pt x="0" y="6032"/>
                  </a:moveTo>
                  <a:lnTo>
                    <a:pt x="51846" y="6032"/>
                  </a:lnTo>
                </a:path>
                <a:path w="52070" h="6350">
                  <a:moveTo>
                    <a:pt x="4660" y="0"/>
                  </a:moveTo>
                  <a:lnTo>
                    <a:pt x="51846" y="0"/>
                  </a:lnTo>
                </a:path>
              </a:pathLst>
            </a:custGeom>
            <a:ln w="76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49574" y="309250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8092" y="0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459949" y="3086474"/>
              <a:ext cx="27940" cy="0"/>
            </a:xfrm>
            <a:custGeom>
              <a:avLst/>
              <a:gdLst/>
              <a:ahLst/>
              <a:cxnLst/>
              <a:rect l="l" t="t" r="r" b="b"/>
              <a:pathLst>
                <a:path w="27939">
                  <a:moveTo>
                    <a:pt x="0" y="0"/>
                  </a:moveTo>
                  <a:lnTo>
                    <a:pt x="27716" y="0"/>
                  </a:lnTo>
                </a:path>
              </a:pathLst>
            </a:custGeom>
            <a:ln w="7607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63340" y="3080442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0" y="0"/>
                  </a:moveTo>
                  <a:lnTo>
                    <a:pt x="24325" y="0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975444" y="3117799"/>
              <a:ext cx="517525" cy="1497965"/>
            </a:xfrm>
            <a:custGeom>
              <a:avLst/>
              <a:gdLst/>
              <a:ahLst/>
              <a:cxnLst/>
              <a:rect l="l" t="t" r="r" b="b"/>
              <a:pathLst>
                <a:path w="517525" h="1497964">
                  <a:moveTo>
                    <a:pt x="512229" y="0"/>
                  </a:moveTo>
                  <a:lnTo>
                    <a:pt x="264998" y="0"/>
                  </a:lnTo>
                  <a:lnTo>
                    <a:pt x="256527" y="3390"/>
                  </a:lnTo>
                  <a:lnTo>
                    <a:pt x="838" y="1689"/>
                  </a:lnTo>
                  <a:lnTo>
                    <a:pt x="0" y="1490129"/>
                  </a:lnTo>
                  <a:lnTo>
                    <a:pt x="13538" y="1497736"/>
                  </a:lnTo>
                  <a:lnTo>
                    <a:pt x="249770" y="1496898"/>
                  </a:lnTo>
                  <a:lnTo>
                    <a:pt x="254000" y="1491818"/>
                  </a:lnTo>
                  <a:lnTo>
                    <a:pt x="264147" y="1490967"/>
                  </a:lnTo>
                  <a:lnTo>
                    <a:pt x="379310" y="1490129"/>
                  </a:lnTo>
                  <a:lnTo>
                    <a:pt x="386080" y="1485900"/>
                  </a:lnTo>
                  <a:lnTo>
                    <a:pt x="395389" y="1485036"/>
                  </a:lnTo>
                  <a:lnTo>
                    <a:pt x="398780" y="1491818"/>
                  </a:lnTo>
                  <a:lnTo>
                    <a:pt x="517309" y="1491818"/>
                  </a:lnTo>
                  <a:lnTo>
                    <a:pt x="515188" y="683260"/>
                  </a:lnTo>
                  <a:lnTo>
                    <a:pt x="508419" y="680720"/>
                  </a:lnTo>
                  <a:lnTo>
                    <a:pt x="507149" y="661250"/>
                  </a:lnTo>
                  <a:lnTo>
                    <a:pt x="516470" y="659980"/>
                  </a:lnTo>
                  <a:lnTo>
                    <a:pt x="512229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975444" y="3117799"/>
              <a:ext cx="517525" cy="1497965"/>
            </a:xfrm>
            <a:custGeom>
              <a:avLst/>
              <a:gdLst/>
              <a:ahLst/>
              <a:cxnLst/>
              <a:rect l="l" t="t" r="r" b="b"/>
              <a:pathLst>
                <a:path w="517525" h="1497964">
                  <a:moveTo>
                    <a:pt x="838" y="1689"/>
                  </a:moveTo>
                  <a:lnTo>
                    <a:pt x="0" y="1490129"/>
                  </a:lnTo>
                  <a:lnTo>
                    <a:pt x="13538" y="1497736"/>
                  </a:lnTo>
                  <a:lnTo>
                    <a:pt x="249770" y="1496898"/>
                  </a:lnTo>
                  <a:lnTo>
                    <a:pt x="254000" y="1491818"/>
                  </a:lnTo>
                  <a:lnTo>
                    <a:pt x="264147" y="1490967"/>
                  </a:lnTo>
                  <a:lnTo>
                    <a:pt x="379310" y="1490129"/>
                  </a:lnTo>
                  <a:lnTo>
                    <a:pt x="386080" y="1485900"/>
                  </a:lnTo>
                  <a:lnTo>
                    <a:pt x="395389" y="1485036"/>
                  </a:lnTo>
                  <a:lnTo>
                    <a:pt x="398780" y="1491818"/>
                  </a:lnTo>
                  <a:lnTo>
                    <a:pt x="517309" y="1491818"/>
                  </a:lnTo>
                  <a:lnTo>
                    <a:pt x="515188" y="683260"/>
                  </a:lnTo>
                  <a:lnTo>
                    <a:pt x="508419" y="680720"/>
                  </a:lnTo>
                  <a:lnTo>
                    <a:pt x="507149" y="661250"/>
                  </a:lnTo>
                  <a:lnTo>
                    <a:pt x="516470" y="659980"/>
                  </a:lnTo>
                  <a:lnTo>
                    <a:pt x="512229" y="0"/>
                  </a:lnTo>
                  <a:lnTo>
                    <a:pt x="264998" y="0"/>
                  </a:lnTo>
                  <a:lnTo>
                    <a:pt x="256527" y="3390"/>
                  </a:lnTo>
                  <a:lnTo>
                    <a:pt x="838" y="168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023697" y="3204159"/>
              <a:ext cx="156210" cy="42545"/>
            </a:xfrm>
            <a:custGeom>
              <a:avLst/>
              <a:gdLst/>
              <a:ahLst/>
              <a:cxnLst/>
              <a:rect l="l" t="t" r="r" b="b"/>
              <a:pathLst>
                <a:path w="156210" h="42544">
                  <a:moveTo>
                    <a:pt x="0" y="0"/>
                  </a:moveTo>
                  <a:lnTo>
                    <a:pt x="850" y="42329"/>
                  </a:lnTo>
                  <a:lnTo>
                    <a:pt x="155790" y="42329"/>
                  </a:lnTo>
                  <a:lnTo>
                    <a:pt x="154940" y="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024835" y="3215753"/>
              <a:ext cx="139700" cy="264795"/>
            </a:xfrm>
            <a:custGeom>
              <a:avLst/>
              <a:gdLst/>
              <a:ahLst/>
              <a:cxnLst/>
              <a:rect l="l" t="t" r="r" b="b"/>
              <a:pathLst>
                <a:path w="139700" h="264795">
                  <a:moveTo>
                    <a:pt x="17780" y="250863"/>
                  </a:moveTo>
                  <a:lnTo>
                    <a:pt x="0" y="250863"/>
                  </a:lnTo>
                  <a:lnTo>
                    <a:pt x="0" y="264414"/>
                  </a:lnTo>
                  <a:lnTo>
                    <a:pt x="17780" y="264414"/>
                  </a:lnTo>
                  <a:lnTo>
                    <a:pt x="17780" y="250863"/>
                  </a:lnTo>
                  <a:close/>
                </a:path>
                <a:path w="139700" h="264795">
                  <a:moveTo>
                    <a:pt x="17780" y="225475"/>
                  </a:moveTo>
                  <a:lnTo>
                    <a:pt x="0" y="225475"/>
                  </a:lnTo>
                  <a:lnTo>
                    <a:pt x="0" y="239014"/>
                  </a:lnTo>
                  <a:lnTo>
                    <a:pt x="17780" y="239014"/>
                  </a:lnTo>
                  <a:lnTo>
                    <a:pt x="17780" y="225475"/>
                  </a:lnTo>
                  <a:close/>
                </a:path>
                <a:path w="139700" h="264795">
                  <a:moveTo>
                    <a:pt x="17780" y="147586"/>
                  </a:moveTo>
                  <a:lnTo>
                    <a:pt x="0" y="147586"/>
                  </a:lnTo>
                  <a:lnTo>
                    <a:pt x="0" y="161124"/>
                  </a:lnTo>
                  <a:lnTo>
                    <a:pt x="17780" y="161124"/>
                  </a:lnTo>
                  <a:lnTo>
                    <a:pt x="17780" y="147586"/>
                  </a:lnTo>
                  <a:close/>
                </a:path>
                <a:path w="139700" h="264795">
                  <a:moveTo>
                    <a:pt x="17780" y="123024"/>
                  </a:moveTo>
                  <a:lnTo>
                    <a:pt x="0" y="123024"/>
                  </a:lnTo>
                  <a:lnTo>
                    <a:pt x="0" y="136575"/>
                  </a:lnTo>
                  <a:lnTo>
                    <a:pt x="17780" y="136575"/>
                  </a:lnTo>
                  <a:lnTo>
                    <a:pt x="17780" y="123024"/>
                  </a:lnTo>
                  <a:close/>
                </a:path>
                <a:path w="139700" h="264795">
                  <a:moveTo>
                    <a:pt x="17780" y="98463"/>
                  </a:moveTo>
                  <a:lnTo>
                    <a:pt x="0" y="98463"/>
                  </a:lnTo>
                  <a:lnTo>
                    <a:pt x="0" y="112014"/>
                  </a:lnTo>
                  <a:lnTo>
                    <a:pt x="17780" y="112014"/>
                  </a:lnTo>
                  <a:lnTo>
                    <a:pt x="17780" y="98463"/>
                  </a:lnTo>
                  <a:close/>
                </a:path>
                <a:path w="139700" h="264795">
                  <a:moveTo>
                    <a:pt x="17780" y="44284"/>
                  </a:moveTo>
                  <a:lnTo>
                    <a:pt x="0" y="44284"/>
                  </a:lnTo>
                  <a:lnTo>
                    <a:pt x="0" y="57835"/>
                  </a:lnTo>
                  <a:lnTo>
                    <a:pt x="17780" y="57835"/>
                  </a:lnTo>
                  <a:lnTo>
                    <a:pt x="17780" y="44284"/>
                  </a:lnTo>
                  <a:close/>
                </a:path>
                <a:path w="139700" h="264795">
                  <a:moveTo>
                    <a:pt x="26962" y="12471"/>
                  </a:moveTo>
                  <a:lnTo>
                    <a:pt x="26479" y="11290"/>
                  </a:lnTo>
                  <a:lnTo>
                    <a:pt x="24777" y="9588"/>
                  </a:lnTo>
                  <a:lnTo>
                    <a:pt x="23202" y="8674"/>
                  </a:lnTo>
                  <a:lnTo>
                    <a:pt x="19202" y="6896"/>
                  </a:lnTo>
                  <a:lnTo>
                    <a:pt x="18199" y="6400"/>
                  </a:lnTo>
                  <a:lnTo>
                    <a:pt x="17399" y="5892"/>
                  </a:lnTo>
                  <a:lnTo>
                    <a:pt x="17183" y="5537"/>
                  </a:lnTo>
                  <a:lnTo>
                    <a:pt x="17183" y="3886"/>
                  </a:lnTo>
                  <a:lnTo>
                    <a:pt x="18262" y="3289"/>
                  </a:lnTo>
                  <a:lnTo>
                    <a:pt x="21971" y="3289"/>
                  </a:lnTo>
                  <a:lnTo>
                    <a:pt x="23647" y="3657"/>
                  </a:lnTo>
                  <a:lnTo>
                    <a:pt x="25438" y="4368"/>
                  </a:lnTo>
                  <a:lnTo>
                    <a:pt x="25438" y="3289"/>
                  </a:lnTo>
                  <a:lnTo>
                    <a:pt x="25438" y="698"/>
                  </a:lnTo>
                  <a:lnTo>
                    <a:pt x="23025" y="228"/>
                  </a:lnTo>
                  <a:lnTo>
                    <a:pt x="21183" y="0"/>
                  </a:lnTo>
                  <a:lnTo>
                    <a:pt x="17589" y="0"/>
                  </a:lnTo>
                  <a:lnTo>
                    <a:pt x="15709" y="495"/>
                  </a:lnTo>
                  <a:lnTo>
                    <a:pt x="12801" y="2489"/>
                  </a:lnTo>
                  <a:lnTo>
                    <a:pt x="12115" y="3886"/>
                  </a:lnTo>
                  <a:lnTo>
                    <a:pt x="12090" y="7340"/>
                  </a:lnTo>
                  <a:lnTo>
                    <a:pt x="12585" y="8572"/>
                  </a:lnTo>
                  <a:lnTo>
                    <a:pt x="14351" y="10287"/>
                  </a:lnTo>
                  <a:lnTo>
                    <a:pt x="16014" y="11176"/>
                  </a:lnTo>
                  <a:lnTo>
                    <a:pt x="19989" y="12801"/>
                  </a:lnTo>
                  <a:lnTo>
                    <a:pt x="20866" y="13258"/>
                  </a:lnTo>
                  <a:lnTo>
                    <a:pt x="21551" y="13893"/>
                  </a:lnTo>
                  <a:lnTo>
                    <a:pt x="21602" y="16027"/>
                  </a:lnTo>
                  <a:lnTo>
                    <a:pt x="20561" y="16573"/>
                  </a:lnTo>
                  <a:lnTo>
                    <a:pt x="16573" y="16573"/>
                  </a:lnTo>
                  <a:lnTo>
                    <a:pt x="14655" y="16230"/>
                  </a:lnTo>
                  <a:lnTo>
                    <a:pt x="12471" y="15544"/>
                  </a:lnTo>
                  <a:lnTo>
                    <a:pt x="12471" y="19367"/>
                  </a:lnTo>
                  <a:lnTo>
                    <a:pt x="14490" y="19837"/>
                  </a:lnTo>
                  <a:lnTo>
                    <a:pt x="16484" y="20078"/>
                  </a:lnTo>
                  <a:lnTo>
                    <a:pt x="20828" y="20078"/>
                  </a:lnTo>
                  <a:lnTo>
                    <a:pt x="22745" y="19634"/>
                  </a:lnTo>
                  <a:lnTo>
                    <a:pt x="26035" y="17627"/>
                  </a:lnTo>
                  <a:lnTo>
                    <a:pt x="26644" y="16573"/>
                  </a:lnTo>
                  <a:lnTo>
                    <a:pt x="26847" y="16230"/>
                  </a:lnTo>
                  <a:lnTo>
                    <a:pt x="26962" y="12471"/>
                  </a:lnTo>
                  <a:close/>
                </a:path>
                <a:path w="139700" h="264795">
                  <a:moveTo>
                    <a:pt x="35420" y="330"/>
                  </a:moveTo>
                  <a:lnTo>
                    <a:pt x="30010" y="330"/>
                  </a:lnTo>
                  <a:lnTo>
                    <a:pt x="30010" y="19672"/>
                  </a:lnTo>
                  <a:lnTo>
                    <a:pt x="35420" y="19672"/>
                  </a:lnTo>
                  <a:lnTo>
                    <a:pt x="35420" y="330"/>
                  </a:lnTo>
                  <a:close/>
                </a:path>
                <a:path w="139700" h="264795">
                  <a:moveTo>
                    <a:pt x="54470" y="15976"/>
                  </a:moveTo>
                  <a:lnTo>
                    <a:pt x="45580" y="15976"/>
                  </a:lnTo>
                  <a:lnTo>
                    <a:pt x="45580" y="11391"/>
                  </a:lnTo>
                  <a:lnTo>
                    <a:pt x="53111" y="11391"/>
                  </a:lnTo>
                  <a:lnTo>
                    <a:pt x="53111" y="8191"/>
                  </a:lnTo>
                  <a:lnTo>
                    <a:pt x="45580" y="8191"/>
                  </a:lnTo>
                  <a:lnTo>
                    <a:pt x="45580" y="3822"/>
                  </a:lnTo>
                  <a:lnTo>
                    <a:pt x="54241" y="3822"/>
                  </a:lnTo>
                  <a:lnTo>
                    <a:pt x="54241" y="330"/>
                  </a:lnTo>
                  <a:lnTo>
                    <a:pt x="40373" y="330"/>
                  </a:lnTo>
                  <a:lnTo>
                    <a:pt x="40373" y="19672"/>
                  </a:lnTo>
                  <a:lnTo>
                    <a:pt x="54470" y="19672"/>
                  </a:lnTo>
                  <a:lnTo>
                    <a:pt x="54470" y="15976"/>
                  </a:lnTo>
                  <a:close/>
                </a:path>
                <a:path w="139700" h="264795">
                  <a:moveTo>
                    <a:pt x="81521" y="330"/>
                  </a:moveTo>
                  <a:lnTo>
                    <a:pt x="74853" y="330"/>
                  </a:lnTo>
                  <a:lnTo>
                    <a:pt x="69875" y="12700"/>
                  </a:lnTo>
                  <a:lnTo>
                    <a:pt x="67221" y="5969"/>
                  </a:lnTo>
                  <a:lnTo>
                    <a:pt x="64998" y="330"/>
                  </a:lnTo>
                  <a:lnTo>
                    <a:pt x="57988" y="330"/>
                  </a:lnTo>
                  <a:lnTo>
                    <a:pt x="57988" y="19672"/>
                  </a:lnTo>
                  <a:lnTo>
                    <a:pt x="61798" y="19672"/>
                  </a:lnTo>
                  <a:lnTo>
                    <a:pt x="61798" y="5969"/>
                  </a:lnTo>
                  <a:lnTo>
                    <a:pt x="67360" y="19875"/>
                  </a:lnTo>
                  <a:lnTo>
                    <a:pt x="70713" y="19875"/>
                  </a:lnTo>
                  <a:lnTo>
                    <a:pt x="73647" y="12700"/>
                  </a:lnTo>
                  <a:lnTo>
                    <a:pt x="76390" y="5969"/>
                  </a:lnTo>
                  <a:lnTo>
                    <a:pt x="76390" y="19672"/>
                  </a:lnTo>
                  <a:lnTo>
                    <a:pt x="81521" y="19672"/>
                  </a:lnTo>
                  <a:lnTo>
                    <a:pt x="81521" y="5969"/>
                  </a:lnTo>
                  <a:lnTo>
                    <a:pt x="81521" y="330"/>
                  </a:lnTo>
                  <a:close/>
                </a:path>
                <a:path w="139700" h="264795">
                  <a:moveTo>
                    <a:pt x="100571" y="15976"/>
                  </a:moveTo>
                  <a:lnTo>
                    <a:pt x="91681" y="15976"/>
                  </a:lnTo>
                  <a:lnTo>
                    <a:pt x="91681" y="11391"/>
                  </a:lnTo>
                  <a:lnTo>
                    <a:pt x="99212" y="11391"/>
                  </a:lnTo>
                  <a:lnTo>
                    <a:pt x="99212" y="8191"/>
                  </a:lnTo>
                  <a:lnTo>
                    <a:pt x="91681" y="8191"/>
                  </a:lnTo>
                  <a:lnTo>
                    <a:pt x="91681" y="3822"/>
                  </a:lnTo>
                  <a:lnTo>
                    <a:pt x="100342" y="3822"/>
                  </a:lnTo>
                  <a:lnTo>
                    <a:pt x="100342" y="330"/>
                  </a:lnTo>
                  <a:lnTo>
                    <a:pt x="86474" y="330"/>
                  </a:lnTo>
                  <a:lnTo>
                    <a:pt x="86474" y="19672"/>
                  </a:lnTo>
                  <a:lnTo>
                    <a:pt x="100571" y="19672"/>
                  </a:lnTo>
                  <a:lnTo>
                    <a:pt x="100571" y="15976"/>
                  </a:lnTo>
                  <a:close/>
                </a:path>
                <a:path w="139700" h="264795">
                  <a:moveTo>
                    <a:pt x="120840" y="330"/>
                  </a:moveTo>
                  <a:lnTo>
                    <a:pt x="117030" y="330"/>
                  </a:lnTo>
                  <a:lnTo>
                    <a:pt x="117030" y="13284"/>
                  </a:lnTo>
                  <a:lnTo>
                    <a:pt x="113576" y="6553"/>
                  </a:lnTo>
                  <a:lnTo>
                    <a:pt x="110388" y="330"/>
                  </a:lnTo>
                  <a:lnTo>
                    <a:pt x="104127" y="330"/>
                  </a:lnTo>
                  <a:lnTo>
                    <a:pt x="104127" y="19672"/>
                  </a:lnTo>
                  <a:lnTo>
                    <a:pt x="107937" y="19672"/>
                  </a:lnTo>
                  <a:lnTo>
                    <a:pt x="107937" y="6553"/>
                  </a:lnTo>
                  <a:lnTo>
                    <a:pt x="114757" y="19672"/>
                  </a:lnTo>
                  <a:lnTo>
                    <a:pt x="120840" y="19672"/>
                  </a:lnTo>
                  <a:lnTo>
                    <a:pt x="120840" y="13284"/>
                  </a:lnTo>
                  <a:lnTo>
                    <a:pt x="120840" y="330"/>
                  </a:lnTo>
                  <a:close/>
                </a:path>
                <a:path w="139700" h="264795">
                  <a:moveTo>
                    <a:pt x="139077" y="12230"/>
                  </a:moveTo>
                  <a:lnTo>
                    <a:pt x="138696" y="11290"/>
                  </a:lnTo>
                  <a:lnTo>
                    <a:pt x="136982" y="9588"/>
                  </a:lnTo>
                  <a:lnTo>
                    <a:pt x="135407" y="8674"/>
                  </a:lnTo>
                  <a:lnTo>
                    <a:pt x="131394" y="6883"/>
                  </a:lnTo>
                  <a:lnTo>
                    <a:pt x="130390" y="6400"/>
                  </a:lnTo>
                  <a:lnTo>
                    <a:pt x="129603" y="5892"/>
                  </a:lnTo>
                  <a:lnTo>
                    <a:pt x="129387" y="5537"/>
                  </a:lnTo>
                  <a:lnTo>
                    <a:pt x="129387" y="3886"/>
                  </a:lnTo>
                  <a:lnTo>
                    <a:pt x="130467" y="3289"/>
                  </a:lnTo>
                  <a:lnTo>
                    <a:pt x="134175" y="3289"/>
                  </a:lnTo>
                  <a:lnTo>
                    <a:pt x="135851" y="3657"/>
                  </a:lnTo>
                  <a:lnTo>
                    <a:pt x="137642" y="4368"/>
                  </a:lnTo>
                  <a:lnTo>
                    <a:pt x="137642" y="3289"/>
                  </a:lnTo>
                  <a:lnTo>
                    <a:pt x="137642" y="698"/>
                  </a:lnTo>
                  <a:lnTo>
                    <a:pt x="135102" y="190"/>
                  </a:lnTo>
                  <a:lnTo>
                    <a:pt x="133426" y="0"/>
                  </a:lnTo>
                  <a:lnTo>
                    <a:pt x="129794" y="0"/>
                  </a:lnTo>
                  <a:lnTo>
                    <a:pt x="127914" y="495"/>
                  </a:lnTo>
                  <a:lnTo>
                    <a:pt x="125018" y="2489"/>
                  </a:lnTo>
                  <a:lnTo>
                    <a:pt x="124320" y="3886"/>
                  </a:lnTo>
                  <a:lnTo>
                    <a:pt x="124294" y="7353"/>
                  </a:lnTo>
                  <a:lnTo>
                    <a:pt x="124790" y="8572"/>
                  </a:lnTo>
                  <a:lnTo>
                    <a:pt x="126568" y="10287"/>
                  </a:lnTo>
                  <a:lnTo>
                    <a:pt x="128231" y="11176"/>
                  </a:lnTo>
                  <a:lnTo>
                    <a:pt x="130771" y="12230"/>
                  </a:lnTo>
                  <a:lnTo>
                    <a:pt x="132207" y="12801"/>
                  </a:lnTo>
                  <a:lnTo>
                    <a:pt x="133083" y="13258"/>
                  </a:lnTo>
                  <a:lnTo>
                    <a:pt x="133769" y="13893"/>
                  </a:lnTo>
                  <a:lnTo>
                    <a:pt x="133807" y="16027"/>
                  </a:lnTo>
                  <a:lnTo>
                    <a:pt x="132778" y="16573"/>
                  </a:lnTo>
                  <a:lnTo>
                    <a:pt x="128765" y="16573"/>
                  </a:lnTo>
                  <a:lnTo>
                    <a:pt x="126834" y="16230"/>
                  </a:lnTo>
                  <a:lnTo>
                    <a:pt x="124675" y="15544"/>
                  </a:lnTo>
                  <a:lnTo>
                    <a:pt x="124675" y="19367"/>
                  </a:lnTo>
                  <a:lnTo>
                    <a:pt x="126695" y="19837"/>
                  </a:lnTo>
                  <a:lnTo>
                    <a:pt x="128689" y="20078"/>
                  </a:lnTo>
                  <a:lnTo>
                    <a:pt x="133032" y="20078"/>
                  </a:lnTo>
                  <a:lnTo>
                    <a:pt x="134962" y="19634"/>
                  </a:lnTo>
                  <a:lnTo>
                    <a:pt x="138252" y="17627"/>
                  </a:lnTo>
                  <a:lnTo>
                    <a:pt x="138861" y="16573"/>
                  </a:lnTo>
                  <a:lnTo>
                    <a:pt x="139052" y="16230"/>
                  </a:lnTo>
                  <a:lnTo>
                    <a:pt x="139077" y="122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05067" y="3569916"/>
              <a:ext cx="42545" cy="47625"/>
            </a:xfrm>
            <a:custGeom>
              <a:avLst/>
              <a:gdLst/>
              <a:ahLst/>
              <a:cxnLst/>
              <a:rect l="l" t="t" r="r" b="b"/>
              <a:pathLst>
                <a:path w="42544" h="47625">
                  <a:moveTo>
                    <a:pt x="16941" y="0"/>
                  </a:moveTo>
                  <a:lnTo>
                    <a:pt x="0" y="0"/>
                  </a:lnTo>
                  <a:lnTo>
                    <a:pt x="0" y="47409"/>
                  </a:lnTo>
                  <a:lnTo>
                    <a:pt x="25400" y="47409"/>
                  </a:lnTo>
                  <a:lnTo>
                    <a:pt x="23710" y="40640"/>
                  </a:lnTo>
                  <a:lnTo>
                    <a:pt x="42341" y="38938"/>
                  </a:lnTo>
                  <a:lnTo>
                    <a:pt x="42341" y="3390"/>
                  </a:lnTo>
                  <a:lnTo>
                    <a:pt x="28790" y="3390"/>
                  </a:lnTo>
                  <a:lnTo>
                    <a:pt x="28790" y="8470"/>
                  </a:lnTo>
                  <a:lnTo>
                    <a:pt x="16941" y="10160"/>
                  </a:lnTo>
                  <a:lnTo>
                    <a:pt x="16941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005067" y="3569916"/>
              <a:ext cx="42545" cy="47625"/>
            </a:xfrm>
            <a:custGeom>
              <a:avLst/>
              <a:gdLst/>
              <a:ahLst/>
              <a:cxnLst/>
              <a:rect l="l" t="t" r="r" b="b"/>
              <a:pathLst>
                <a:path w="42544" h="47625">
                  <a:moveTo>
                    <a:pt x="0" y="0"/>
                  </a:moveTo>
                  <a:lnTo>
                    <a:pt x="0" y="47409"/>
                  </a:lnTo>
                  <a:lnTo>
                    <a:pt x="25400" y="47409"/>
                  </a:lnTo>
                  <a:lnTo>
                    <a:pt x="23710" y="40640"/>
                  </a:lnTo>
                  <a:lnTo>
                    <a:pt x="42341" y="38938"/>
                  </a:lnTo>
                  <a:lnTo>
                    <a:pt x="42341" y="3390"/>
                  </a:lnTo>
                  <a:lnTo>
                    <a:pt x="28790" y="3390"/>
                  </a:lnTo>
                  <a:lnTo>
                    <a:pt x="28790" y="8470"/>
                  </a:lnTo>
                  <a:lnTo>
                    <a:pt x="16941" y="10160"/>
                  </a:lnTo>
                  <a:lnTo>
                    <a:pt x="1694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001681" y="3683373"/>
              <a:ext cx="42545" cy="47625"/>
            </a:xfrm>
            <a:custGeom>
              <a:avLst/>
              <a:gdLst/>
              <a:ahLst/>
              <a:cxnLst/>
              <a:rect l="l" t="t" r="r" b="b"/>
              <a:pathLst>
                <a:path w="42544" h="47625">
                  <a:moveTo>
                    <a:pt x="16941" y="0"/>
                  </a:moveTo>
                  <a:lnTo>
                    <a:pt x="0" y="0"/>
                  </a:lnTo>
                  <a:lnTo>
                    <a:pt x="0" y="47409"/>
                  </a:lnTo>
                  <a:lnTo>
                    <a:pt x="25400" y="47409"/>
                  </a:lnTo>
                  <a:lnTo>
                    <a:pt x="23710" y="40640"/>
                  </a:lnTo>
                  <a:lnTo>
                    <a:pt x="42341" y="38938"/>
                  </a:lnTo>
                  <a:lnTo>
                    <a:pt x="42341" y="3390"/>
                  </a:lnTo>
                  <a:lnTo>
                    <a:pt x="28790" y="3390"/>
                  </a:lnTo>
                  <a:lnTo>
                    <a:pt x="28790" y="8470"/>
                  </a:lnTo>
                  <a:lnTo>
                    <a:pt x="16941" y="10160"/>
                  </a:lnTo>
                  <a:lnTo>
                    <a:pt x="16941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001681" y="3683373"/>
              <a:ext cx="42545" cy="47625"/>
            </a:xfrm>
            <a:custGeom>
              <a:avLst/>
              <a:gdLst/>
              <a:ahLst/>
              <a:cxnLst/>
              <a:rect l="l" t="t" r="r" b="b"/>
              <a:pathLst>
                <a:path w="42544" h="47625">
                  <a:moveTo>
                    <a:pt x="0" y="0"/>
                  </a:moveTo>
                  <a:lnTo>
                    <a:pt x="0" y="47409"/>
                  </a:lnTo>
                  <a:lnTo>
                    <a:pt x="25400" y="47409"/>
                  </a:lnTo>
                  <a:lnTo>
                    <a:pt x="23710" y="40640"/>
                  </a:lnTo>
                  <a:lnTo>
                    <a:pt x="42341" y="38938"/>
                  </a:lnTo>
                  <a:lnTo>
                    <a:pt x="42341" y="3390"/>
                  </a:lnTo>
                  <a:lnTo>
                    <a:pt x="28790" y="3390"/>
                  </a:lnTo>
                  <a:lnTo>
                    <a:pt x="28790" y="8470"/>
                  </a:lnTo>
                  <a:lnTo>
                    <a:pt x="16941" y="10160"/>
                  </a:lnTo>
                  <a:lnTo>
                    <a:pt x="16941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264154" y="3681674"/>
              <a:ext cx="42545" cy="47625"/>
            </a:xfrm>
            <a:custGeom>
              <a:avLst/>
              <a:gdLst/>
              <a:ahLst/>
              <a:cxnLst/>
              <a:rect l="l" t="t" r="r" b="b"/>
              <a:pathLst>
                <a:path w="42545" h="47625">
                  <a:moveTo>
                    <a:pt x="16929" y="0"/>
                  </a:moveTo>
                  <a:lnTo>
                    <a:pt x="0" y="0"/>
                  </a:lnTo>
                  <a:lnTo>
                    <a:pt x="0" y="47409"/>
                  </a:lnTo>
                  <a:lnTo>
                    <a:pt x="25400" y="47409"/>
                  </a:lnTo>
                  <a:lnTo>
                    <a:pt x="23698" y="40640"/>
                  </a:lnTo>
                  <a:lnTo>
                    <a:pt x="42329" y="38938"/>
                  </a:lnTo>
                  <a:lnTo>
                    <a:pt x="42329" y="3390"/>
                  </a:lnTo>
                  <a:lnTo>
                    <a:pt x="28790" y="3390"/>
                  </a:lnTo>
                  <a:lnTo>
                    <a:pt x="28790" y="8470"/>
                  </a:lnTo>
                  <a:lnTo>
                    <a:pt x="16929" y="10172"/>
                  </a:lnTo>
                  <a:lnTo>
                    <a:pt x="16929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264154" y="3681674"/>
              <a:ext cx="42545" cy="47625"/>
            </a:xfrm>
            <a:custGeom>
              <a:avLst/>
              <a:gdLst/>
              <a:ahLst/>
              <a:cxnLst/>
              <a:rect l="l" t="t" r="r" b="b"/>
              <a:pathLst>
                <a:path w="42545" h="47625">
                  <a:moveTo>
                    <a:pt x="0" y="0"/>
                  </a:moveTo>
                  <a:lnTo>
                    <a:pt x="0" y="47409"/>
                  </a:lnTo>
                  <a:lnTo>
                    <a:pt x="25400" y="47409"/>
                  </a:lnTo>
                  <a:lnTo>
                    <a:pt x="23698" y="40640"/>
                  </a:lnTo>
                  <a:lnTo>
                    <a:pt x="42329" y="38938"/>
                  </a:lnTo>
                  <a:lnTo>
                    <a:pt x="42329" y="3390"/>
                  </a:lnTo>
                  <a:lnTo>
                    <a:pt x="28790" y="3390"/>
                  </a:lnTo>
                  <a:lnTo>
                    <a:pt x="28790" y="8470"/>
                  </a:lnTo>
                  <a:lnTo>
                    <a:pt x="16929" y="10172"/>
                  </a:lnTo>
                  <a:lnTo>
                    <a:pt x="1692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394539" y="3563145"/>
              <a:ext cx="42545" cy="47625"/>
            </a:xfrm>
            <a:custGeom>
              <a:avLst/>
              <a:gdLst/>
              <a:ahLst/>
              <a:cxnLst/>
              <a:rect l="l" t="t" r="r" b="b"/>
              <a:pathLst>
                <a:path w="42545" h="47625">
                  <a:moveTo>
                    <a:pt x="16929" y="0"/>
                  </a:moveTo>
                  <a:lnTo>
                    <a:pt x="0" y="0"/>
                  </a:lnTo>
                  <a:lnTo>
                    <a:pt x="0" y="47409"/>
                  </a:lnTo>
                  <a:lnTo>
                    <a:pt x="25400" y="47409"/>
                  </a:lnTo>
                  <a:lnTo>
                    <a:pt x="23698" y="40640"/>
                  </a:lnTo>
                  <a:lnTo>
                    <a:pt x="42329" y="38938"/>
                  </a:lnTo>
                  <a:lnTo>
                    <a:pt x="42329" y="3390"/>
                  </a:lnTo>
                  <a:lnTo>
                    <a:pt x="28790" y="3390"/>
                  </a:lnTo>
                  <a:lnTo>
                    <a:pt x="28790" y="8470"/>
                  </a:lnTo>
                  <a:lnTo>
                    <a:pt x="16929" y="10160"/>
                  </a:lnTo>
                  <a:lnTo>
                    <a:pt x="16929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394539" y="3563145"/>
              <a:ext cx="42545" cy="47625"/>
            </a:xfrm>
            <a:custGeom>
              <a:avLst/>
              <a:gdLst/>
              <a:ahLst/>
              <a:cxnLst/>
              <a:rect l="l" t="t" r="r" b="b"/>
              <a:pathLst>
                <a:path w="42545" h="47625">
                  <a:moveTo>
                    <a:pt x="0" y="0"/>
                  </a:moveTo>
                  <a:lnTo>
                    <a:pt x="0" y="47409"/>
                  </a:lnTo>
                  <a:lnTo>
                    <a:pt x="25400" y="47409"/>
                  </a:lnTo>
                  <a:lnTo>
                    <a:pt x="23698" y="40640"/>
                  </a:lnTo>
                  <a:lnTo>
                    <a:pt x="42329" y="38938"/>
                  </a:lnTo>
                  <a:lnTo>
                    <a:pt x="42329" y="3390"/>
                  </a:lnTo>
                  <a:lnTo>
                    <a:pt x="28790" y="3390"/>
                  </a:lnTo>
                  <a:lnTo>
                    <a:pt x="28790" y="8470"/>
                  </a:lnTo>
                  <a:lnTo>
                    <a:pt x="16929" y="10160"/>
                  </a:lnTo>
                  <a:lnTo>
                    <a:pt x="1692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283432" y="3256647"/>
              <a:ext cx="149225" cy="274320"/>
            </a:xfrm>
            <a:custGeom>
              <a:avLst/>
              <a:gdLst/>
              <a:ahLst/>
              <a:cxnLst/>
              <a:rect l="l" t="t" r="r" b="b"/>
              <a:pathLst>
                <a:path w="149225" h="274320">
                  <a:moveTo>
                    <a:pt x="17780" y="260769"/>
                  </a:moveTo>
                  <a:lnTo>
                    <a:pt x="0" y="260769"/>
                  </a:lnTo>
                  <a:lnTo>
                    <a:pt x="0" y="274320"/>
                  </a:lnTo>
                  <a:lnTo>
                    <a:pt x="17780" y="274320"/>
                  </a:lnTo>
                  <a:lnTo>
                    <a:pt x="17780" y="260769"/>
                  </a:lnTo>
                  <a:close/>
                </a:path>
                <a:path w="149225" h="274320">
                  <a:moveTo>
                    <a:pt x="17780" y="235381"/>
                  </a:moveTo>
                  <a:lnTo>
                    <a:pt x="0" y="235381"/>
                  </a:lnTo>
                  <a:lnTo>
                    <a:pt x="0" y="248920"/>
                  </a:lnTo>
                  <a:lnTo>
                    <a:pt x="17780" y="248920"/>
                  </a:lnTo>
                  <a:lnTo>
                    <a:pt x="17780" y="235381"/>
                  </a:lnTo>
                  <a:close/>
                </a:path>
                <a:path w="149225" h="274320">
                  <a:moveTo>
                    <a:pt x="17780" y="155790"/>
                  </a:moveTo>
                  <a:lnTo>
                    <a:pt x="0" y="155790"/>
                  </a:lnTo>
                  <a:lnTo>
                    <a:pt x="0" y="169354"/>
                  </a:lnTo>
                  <a:lnTo>
                    <a:pt x="17780" y="169354"/>
                  </a:lnTo>
                  <a:lnTo>
                    <a:pt x="17780" y="155790"/>
                  </a:lnTo>
                  <a:close/>
                </a:path>
                <a:path w="149225" h="274320">
                  <a:moveTo>
                    <a:pt x="17780" y="77901"/>
                  </a:moveTo>
                  <a:lnTo>
                    <a:pt x="0" y="77901"/>
                  </a:lnTo>
                  <a:lnTo>
                    <a:pt x="0" y="91440"/>
                  </a:lnTo>
                  <a:lnTo>
                    <a:pt x="17780" y="91440"/>
                  </a:lnTo>
                  <a:lnTo>
                    <a:pt x="17780" y="77901"/>
                  </a:lnTo>
                  <a:close/>
                </a:path>
                <a:path w="149225" h="274320">
                  <a:moveTo>
                    <a:pt x="17780" y="53340"/>
                  </a:moveTo>
                  <a:lnTo>
                    <a:pt x="0" y="53340"/>
                  </a:lnTo>
                  <a:lnTo>
                    <a:pt x="0" y="66890"/>
                  </a:lnTo>
                  <a:lnTo>
                    <a:pt x="17780" y="66890"/>
                  </a:lnTo>
                  <a:lnTo>
                    <a:pt x="17780" y="53340"/>
                  </a:lnTo>
                  <a:close/>
                </a:path>
                <a:path w="149225" h="274320">
                  <a:moveTo>
                    <a:pt x="17780" y="28790"/>
                  </a:moveTo>
                  <a:lnTo>
                    <a:pt x="0" y="28790"/>
                  </a:lnTo>
                  <a:lnTo>
                    <a:pt x="0" y="42341"/>
                  </a:lnTo>
                  <a:lnTo>
                    <a:pt x="17780" y="42341"/>
                  </a:lnTo>
                  <a:lnTo>
                    <a:pt x="17780" y="28790"/>
                  </a:lnTo>
                  <a:close/>
                </a:path>
                <a:path w="149225" h="274320">
                  <a:moveTo>
                    <a:pt x="17780" y="0"/>
                  </a:moveTo>
                  <a:lnTo>
                    <a:pt x="0" y="0"/>
                  </a:lnTo>
                  <a:lnTo>
                    <a:pt x="0" y="13550"/>
                  </a:lnTo>
                  <a:lnTo>
                    <a:pt x="17780" y="13550"/>
                  </a:lnTo>
                  <a:lnTo>
                    <a:pt x="17780" y="0"/>
                  </a:lnTo>
                  <a:close/>
                </a:path>
                <a:path w="149225" h="274320">
                  <a:moveTo>
                    <a:pt x="146469" y="259092"/>
                  </a:moveTo>
                  <a:lnTo>
                    <a:pt x="128701" y="259092"/>
                  </a:lnTo>
                  <a:lnTo>
                    <a:pt x="128701" y="272630"/>
                  </a:lnTo>
                  <a:lnTo>
                    <a:pt x="146469" y="272630"/>
                  </a:lnTo>
                  <a:lnTo>
                    <a:pt x="146469" y="259092"/>
                  </a:lnTo>
                  <a:close/>
                </a:path>
                <a:path w="149225" h="274320">
                  <a:moveTo>
                    <a:pt x="146469" y="233692"/>
                  </a:moveTo>
                  <a:lnTo>
                    <a:pt x="128701" y="233692"/>
                  </a:lnTo>
                  <a:lnTo>
                    <a:pt x="128701" y="247230"/>
                  </a:lnTo>
                  <a:lnTo>
                    <a:pt x="146469" y="247230"/>
                  </a:lnTo>
                  <a:lnTo>
                    <a:pt x="146469" y="233692"/>
                  </a:lnTo>
                  <a:close/>
                </a:path>
                <a:path w="149225" h="274320">
                  <a:moveTo>
                    <a:pt x="148158" y="128701"/>
                  </a:moveTo>
                  <a:lnTo>
                    <a:pt x="130378" y="128701"/>
                  </a:lnTo>
                  <a:lnTo>
                    <a:pt x="130378" y="142240"/>
                  </a:lnTo>
                  <a:lnTo>
                    <a:pt x="148158" y="142240"/>
                  </a:lnTo>
                  <a:lnTo>
                    <a:pt x="148158" y="128701"/>
                  </a:lnTo>
                  <a:close/>
                </a:path>
                <a:path w="149225" h="274320">
                  <a:moveTo>
                    <a:pt x="148158" y="103301"/>
                  </a:moveTo>
                  <a:lnTo>
                    <a:pt x="130378" y="103301"/>
                  </a:lnTo>
                  <a:lnTo>
                    <a:pt x="130378" y="116840"/>
                  </a:lnTo>
                  <a:lnTo>
                    <a:pt x="148158" y="116840"/>
                  </a:lnTo>
                  <a:lnTo>
                    <a:pt x="148158" y="103301"/>
                  </a:lnTo>
                  <a:close/>
                </a:path>
                <a:path w="149225" h="274320">
                  <a:moveTo>
                    <a:pt x="148653" y="49110"/>
                  </a:moveTo>
                  <a:lnTo>
                    <a:pt x="130873" y="49110"/>
                  </a:lnTo>
                  <a:lnTo>
                    <a:pt x="130873" y="62649"/>
                  </a:lnTo>
                  <a:lnTo>
                    <a:pt x="148653" y="62649"/>
                  </a:lnTo>
                  <a:lnTo>
                    <a:pt x="148653" y="49110"/>
                  </a:lnTo>
                  <a:close/>
                </a:path>
                <a:path w="149225" h="274320">
                  <a:moveTo>
                    <a:pt x="148653" y="24561"/>
                  </a:moveTo>
                  <a:lnTo>
                    <a:pt x="130873" y="24561"/>
                  </a:lnTo>
                  <a:lnTo>
                    <a:pt x="130873" y="38112"/>
                  </a:lnTo>
                  <a:lnTo>
                    <a:pt x="148653" y="38112"/>
                  </a:lnTo>
                  <a:lnTo>
                    <a:pt x="148653" y="24561"/>
                  </a:lnTo>
                  <a:close/>
                </a:path>
                <a:path w="149225" h="274320">
                  <a:moveTo>
                    <a:pt x="148653" y="0"/>
                  </a:moveTo>
                  <a:lnTo>
                    <a:pt x="130873" y="0"/>
                  </a:lnTo>
                  <a:lnTo>
                    <a:pt x="130873" y="13550"/>
                  </a:lnTo>
                  <a:lnTo>
                    <a:pt x="148653" y="13550"/>
                  </a:lnTo>
                  <a:lnTo>
                    <a:pt x="1486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988144" y="3068688"/>
              <a:ext cx="454025" cy="1534160"/>
            </a:xfrm>
            <a:custGeom>
              <a:avLst/>
              <a:gdLst/>
              <a:ahLst/>
              <a:cxnLst/>
              <a:rect l="l" t="t" r="r" b="b"/>
              <a:pathLst>
                <a:path w="454025" h="1534160">
                  <a:moveTo>
                    <a:pt x="22009" y="104990"/>
                  </a:moveTo>
                  <a:lnTo>
                    <a:pt x="0" y="104990"/>
                  </a:lnTo>
                  <a:lnTo>
                    <a:pt x="0" y="77901"/>
                  </a:lnTo>
                  <a:lnTo>
                    <a:pt x="22009" y="77901"/>
                  </a:lnTo>
                  <a:lnTo>
                    <a:pt x="22009" y="104990"/>
                  </a:lnTo>
                  <a:close/>
                </a:path>
                <a:path w="454025" h="1534160">
                  <a:moveTo>
                    <a:pt x="282778" y="106679"/>
                  </a:moveTo>
                  <a:lnTo>
                    <a:pt x="260769" y="106679"/>
                  </a:lnTo>
                  <a:lnTo>
                    <a:pt x="260769" y="79590"/>
                  </a:lnTo>
                  <a:lnTo>
                    <a:pt x="282778" y="79590"/>
                  </a:lnTo>
                  <a:lnTo>
                    <a:pt x="282778" y="106679"/>
                  </a:lnTo>
                  <a:close/>
                </a:path>
                <a:path w="454025" h="1534160">
                  <a:moveTo>
                    <a:pt x="408089" y="103289"/>
                  </a:moveTo>
                  <a:lnTo>
                    <a:pt x="386080" y="103289"/>
                  </a:lnTo>
                  <a:lnTo>
                    <a:pt x="386080" y="76199"/>
                  </a:lnTo>
                  <a:lnTo>
                    <a:pt x="408089" y="76199"/>
                  </a:lnTo>
                  <a:lnTo>
                    <a:pt x="408089" y="103289"/>
                  </a:lnTo>
                  <a:close/>
                </a:path>
                <a:path w="454025" h="1534160">
                  <a:moveTo>
                    <a:pt x="328510" y="91439"/>
                  </a:moveTo>
                  <a:lnTo>
                    <a:pt x="328510" y="100799"/>
                  </a:lnTo>
                  <a:lnTo>
                    <a:pt x="320916" y="108369"/>
                  </a:lnTo>
                  <a:lnTo>
                    <a:pt x="311569" y="108369"/>
                  </a:lnTo>
                  <a:lnTo>
                    <a:pt x="302209" y="108369"/>
                  </a:lnTo>
                  <a:lnTo>
                    <a:pt x="294640" y="100799"/>
                  </a:lnTo>
                  <a:lnTo>
                    <a:pt x="294640" y="91439"/>
                  </a:lnTo>
                  <a:lnTo>
                    <a:pt x="294640" y="82092"/>
                  </a:lnTo>
                  <a:lnTo>
                    <a:pt x="302209" y="74510"/>
                  </a:lnTo>
                  <a:lnTo>
                    <a:pt x="311569" y="74510"/>
                  </a:lnTo>
                  <a:lnTo>
                    <a:pt x="320916" y="74510"/>
                  </a:lnTo>
                  <a:lnTo>
                    <a:pt x="328510" y="82092"/>
                  </a:lnTo>
                  <a:lnTo>
                    <a:pt x="328510" y="91439"/>
                  </a:lnTo>
                  <a:close/>
                </a:path>
                <a:path w="454025" h="1534160">
                  <a:moveTo>
                    <a:pt x="66039" y="94830"/>
                  </a:moveTo>
                  <a:lnTo>
                    <a:pt x="66039" y="104178"/>
                  </a:lnTo>
                  <a:lnTo>
                    <a:pt x="58458" y="111759"/>
                  </a:lnTo>
                  <a:lnTo>
                    <a:pt x="49110" y="111759"/>
                  </a:lnTo>
                  <a:lnTo>
                    <a:pt x="39750" y="111759"/>
                  </a:lnTo>
                  <a:lnTo>
                    <a:pt x="32169" y="104178"/>
                  </a:lnTo>
                  <a:lnTo>
                    <a:pt x="32169" y="94830"/>
                  </a:lnTo>
                  <a:lnTo>
                    <a:pt x="32169" y="85471"/>
                  </a:lnTo>
                  <a:lnTo>
                    <a:pt x="39750" y="77889"/>
                  </a:lnTo>
                  <a:lnTo>
                    <a:pt x="49110" y="77889"/>
                  </a:lnTo>
                  <a:lnTo>
                    <a:pt x="58458" y="77889"/>
                  </a:lnTo>
                  <a:lnTo>
                    <a:pt x="66039" y="85471"/>
                  </a:lnTo>
                  <a:lnTo>
                    <a:pt x="66039" y="94830"/>
                  </a:lnTo>
                  <a:close/>
                </a:path>
                <a:path w="454025" h="1534160">
                  <a:moveTo>
                    <a:pt x="453809" y="89738"/>
                  </a:moveTo>
                  <a:lnTo>
                    <a:pt x="453809" y="99098"/>
                  </a:lnTo>
                  <a:lnTo>
                    <a:pt x="446227" y="106679"/>
                  </a:lnTo>
                  <a:lnTo>
                    <a:pt x="436880" y="106679"/>
                  </a:lnTo>
                  <a:lnTo>
                    <a:pt x="427532" y="106679"/>
                  </a:lnTo>
                  <a:lnTo>
                    <a:pt x="419938" y="99098"/>
                  </a:lnTo>
                  <a:lnTo>
                    <a:pt x="419938" y="89738"/>
                  </a:lnTo>
                  <a:lnTo>
                    <a:pt x="419938" y="80390"/>
                  </a:lnTo>
                  <a:lnTo>
                    <a:pt x="427532" y="72809"/>
                  </a:lnTo>
                  <a:lnTo>
                    <a:pt x="436880" y="72809"/>
                  </a:lnTo>
                  <a:lnTo>
                    <a:pt x="446227" y="72809"/>
                  </a:lnTo>
                  <a:lnTo>
                    <a:pt x="453809" y="80390"/>
                  </a:lnTo>
                  <a:lnTo>
                    <a:pt x="453809" y="89738"/>
                  </a:lnTo>
                  <a:close/>
                </a:path>
                <a:path w="454025" h="1534160">
                  <a:moveTo>
                    <a:pt x="40639" y="82969"/>
                  </a:moveTo>
                  <a:lnTo>
                    <a:pt x="59258" y="99910"/>
                  </a:lnTo>
                </a:path>
                <a:path w="454025" h="1534160">
                  <a:moveTo>
                    <a:pt x="301409" y="81279"/>
                  </a:moveTo>
                  <a:lnTo>
                    <a:pt x="321729" y="99910"/>
                  </a:lnTo>
                </a:path>
                <a:path w="454025" h="1534160">
                  <a:moveTo>
                    <a:pt x="428409" y="81279"/>
                  </a:moveTo>
                  <a:lnTo>
                    <a:pt x="447040" y="94830"/>
                  </a:lnTo>
                </a:path>
                <a:path w="454025" h="1534160">
                  <a:moveTo>
                    <a:pt x="309880" y="0"/>
                  </a:moveTo>
                  <a:lnTo>
                    <a:pt x="243827" y="52501"/>
                  </a:lnTo>
                </a:path>
                <a:path w="454025" h="1534160">
                  <a:moveTo>
                    <a:pt x="428409" y="1701"/>
                  </a:moveTo>
                  <a:lnTo>
                    <a:pt x="375907" y="49110"/>
                  </a:lnTo>
                  <a:lnTo>
                    <a:pt x="377609" y="1534147"/>
                  </a:lnTo>
                </a:path>
              </a:pathLst>
            </a:custGeom>
            <a:ln w="12700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975444" y="3194418"/>
              <a:ext cx="517525" cy="1422400"/>
            </a:xfrm>
            <a:custGeom>
              <a:avLst/>
              <a:gdLst/>
              <a:ahLst/>
              <a:cxnLst/>
              <a:rect l="l" t="t" r="r" b="b"/>
              <a:pathLst>
                <a:path w="517525" h="1422400">
                  <a:moveTo>
                    <a:pt x="838" y="1270"/>
                  </a:moveTo>
                  <a:lnTo>
                    <a:pt x="254838" y="2971"/>
                  </a:lnTo>
                  <a:lnTo>
                    <a:pt x="251447" y="571931"/>
                  </a:lnTo>
                  <a:lnTo>
                    <a:pt x="2540" y="573620"/>
                  </a:lnTo>
                  <a:lnTo>
                    <a:pt x="838" y="1270"/>
                  </a:lnTo>
                  <a:close/>
                </a:path>
                <a:path w="517525" h="1422400">
                  <a:moveTo>
                    <a:pt x="265010" y="1270"/>
                  </a:moveTo>
                  <a:lnTo>
                    <a:pt x="383540" y="1270"/>
                  </a:lnTo>
                  <a:lnTo>
                    <a:pt x="385229" y="570230"/>
                  </a:lnTo>
                  <a:lnTo>
                    <a:pt x="265010" y="570230"/>
                  </a:lnTo>
                  <a:lnTo>
                    <a:pt x="265010" y="1270"/>
                  </a:lnTo>
                  <a:close/>
                </a:path>
                <a:path w="517525" h="1422400">
                  <a:moveTo>
                    <a:pt x="390309" y="1270"/>
                  </a:moveTo>
                  <a:lnTo>
                    <a:pt x="510540" y="0"/>
                  </a:lnTo>
                  <a:lnTo>
                    <a:pt x="510540" y="570230"/>
                  </a:lnTo>
                  <a:lnTo>
                    <a:pt x="390309" y="568540"/>
                  </a:lnTo>
                  <a:lnTo>
                    <a:pt x="390309" y="1270"/>
                  </a:lnTo>
                  <a:close/>
                </a:path>
                <a:path w="517525" h="1422400">
                  <a:moveTo>
                    <a:pt x="2540" y="587171"/>
                  </a:moveTo>
                  <a:lnTo>
                    <a:pt x="0" y="1413510"/>
                  </a:lnTo>
                  <a:lnTo>
                    <a:pt x="13538" y="1421117"/>
                  </a:lnTo>
                  <a:lnTo>
                    <a:pt x="246380" y="1421980"/>
                  </a:lnTo>
                  <a:lnTo>
                    <a:pt x="254000" y="1415199"/>
                  </a:lnTo>
                  <a:lnTo>
                    <a:pt x="249770" y="583780"/>
                  </a:lnTo>
                  <a:lnTo>
                    <a:pt x="2540" y="587171"/>
                  </a:lnTo>
                  <a:close/>
                </a:path>
                <a:path w="517525" h="1422400">
                  <a:moveTo>
                    <a:pt x="263309" y="583780"/>
                  </a:moveTo>
                  <a:lnTo>
                    <a:pt x="261607" y="1408417"/>
                  </a:lnTo>
                  <a:lnTo>
                    <a:pt x="264147" y="1414348"/>
                  </a:lnTo>
                  <a:lnTo>
                    <a:pt x="379310" y="1413510"/>
                  </a:lnTo>
                  <a:lnTo>
                    <a:pt x="385229" y="1403350"/>
                  </a:lnTo>
                  <a:lnTo>
                    <a:pt x="383540" y="582079"/>
                  </a:lnTo>
                  <a:lnTo>
                    <a:pt x="263309" y="583780"/>
                  </a:lnTo>
                  <a:close/>
                </a:path>
                <a:path w="517525" h="1422400">
                  <a:moveTo>
                    <a:pt x="392010" y="582079"/>
                  </a:moveTo>
                  <a:lnTo>
                    <a:pt x="395389" y="1408417"/>
                  </a:lnTo>
                  <a:lnTo>
                    <a:pt x="398780" y="1415199"/>
                  </a:lnTo>
                  <a:lnTo>
                    <a:pt x="517309" y="1415199"/>
                  </a:lnTo>
                  <a:lnTo>
                    <a:pt x="512229" y="583780"/>
                  </a:lnTo>
                  <a:lnTo>
                    <a:pt x="392010" y="582079"/>
                  </a:lnTo>
                  <a:close/>
                </a:path>
                <a:path w="517525" h="1422400">
                  <a:moveTo>
                    <a:pt x="248170" y="604316"/>
                  </a:moveTo>
                  <a:lnTo>
                    <a:pt x="17894" y="607263"/>
                  </a:lnTo>
                  <a:lnTo>
                    <a:pt x="17678" y="590334"/>
                  </a:lnTo>
                  <a:lnTo>
                    <a:pt x="247954" y="587387"/>
                  </a:lnTo>
                  <a:lnTo>
                    <a:pt x="248170" y="604316"/>
                  </a:lnTo>
                  <a:close/>
                </a:path>
                <a:path w="517525" h="1422400">
                  <a:moveTo>
                    <a:pt x="375069" y="605802"/>
                  </a:moveTo>
                  <a:lnTo>
                    <a:pt x="268389" y="605802"/>
                  </a:lnTo>
                  <a:lnTo>
                    <a:pt x="268389" y="587171"/>
                  </a:lnTo>
                  <a:lnTo>
                    <a:pt x="375069" y="587171"/>
                  </a:lnTo>
                  <a:lnTo>
                    <a:pt x="375069" y="605802"/>
                  </a:lnTo>
                  <a:close/>
                </a:path>
                <a:path w="517525" h="1422400">
                  <a:moveTo>
                    <a:pt x="507149" y="605802"/>
                  </a:moveTo>
                  <a:lnTo>
                    <a:pt x="395389" y="605802"/>
                  </a:lnTo>
                  <a:lnTo>
                    <a:pt x="395389" y="583793"/>
                  </a:lnTo>
                  <a:lnTo>
                    <a:pt x="507149" y="583793"/>
                  </a:lnTo>
                  <a:lnTo>
                    <a:pt x="507149" y="605802"/>
                  </a:lnTo>
                  <a:close/>
                </a:path>
              </a:pathLst>
            </a:custGeom>
            <a:ln w="3175">
              <a:solidFill>
                <a:srgbClr val="47474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003385" y="3769727"/>
              <a:ext cx="461009" cy="12065"/>
            </a:xfrm>
            <a:custGeom>
              <a:avLst/>
              <a:gdLst/>
              <a:ahLst/>
              <a:cxnLst/>
              <a:rect l="l" t="t" r="r" b="b"/>
              <a:pathLst>
                <a:path w="461010" h="12064">
                  <a:moveTo>
                    <a:pt x="8470" y="1689"/>
                  </a:moveTo>
                  <a:lnTo>
                    <a:pt x="0" y="1689"/>
                  </a:lnTo>
                  <a:lnTo>
                    <a:pt x="0" y="11861"/>
                  </a:lnTo>
                  <a:lnTo>
                    <a:pt x="8470" y="11861"/>
                  </a:lnTo>
                  <a:lnTo>
                    <a:pt x="8470" y="1689"/>
                  </a:lnTo>
                  <a:close/>
                </a:path>
                <a:path w="461010" h="12064">
                  <a:moveTo>
                    <a:pt x="198107" y="1689"/>
                  </a:moveTo>
                  <a:lnTo>
                    <a:pt x="189649" y="1689"/>
                  </a:lnTo>
                  <a:lnTo>
                    <a:pt x="189649" y="11861"/>
                  </a:lnTo>
                  <a:lnTo>
                    <a:pt x="198107" y="11861"/>
                  </a:lnTo>
                  <a:lnTo>
                    <a:pt x="198107" y="1689"/>
                  </a:lnTo>
                  <a:close/>
                </a:path>
                <a:path w="461010" h="12064">
                  <a:moveTo>
                    <a:pt x="267538" y="0"/>
                  </a:moveTo>
                  <a:lnTo>
                    <a:pt x="259067" y="0"/>
                  </a:lnTo>
                  <a:lnTo>
                    <a:pt x="259067" y="10160"/>
                  </a:lnTo>
                  <a:lnTo>
                    <a:pt x="267538" y="10160"/>
                  </a:lnTo>
                  <a:lnTo>
                    <a:pt x="267538" y="0"/>
                  </a:lnTo>
                  <a:close/>
                </a:path>
                <a:path w="461010" h="12064">
                  <a:moveTo>
                    <a:pt x="330200" y="0"/>
                  </a:moveTo>
                  <a:lnTo>
                    <a:pt x="321729" y="0"/>
                  </a:lnTo>
                  <a:lnTo>
                    <a:pt x="321729" y="10160"/>
                  </a:lnTo>
                  <a:lnTo>
                    <a:pt x="330200" y="10160"/>
                  </a:lnTo>
                  <a:lnTo>
                    <a:pt x="330200" y="0"/>
                  </a:lnTo>
                  <a:close/>
                </a:path>
                <a:path w="461010" h="12064">
                  <a:moveTo>
                    <a:pt x="399618" y="1689"/>
                  </a:moveTo>
                  <a:lnTo>
                    <a:pt x="391147" y="1689"/>
                  </a:lnTo>
                  <a:lnTo>
                    <a:pt x="391147" y="11861"/>
                  </a:lnTo>
                  <a:lnTo>
                    <a:pt x="399618" y="11861"/>
                  </a:lnTo>
                  <a:lnTo>
                    <a:pt x="399618" y="1689"/>
                  </a:lnTo>
                  <a:close/>
                </a:path>
                <a:path w="461010" h="12064">
                  <a:moveTo>
                    <a:pt x="460578" y="1689"/>
                  </a:moveTo>
                  <a:lnTo>
                    <a:pt x="452107" y="1689"/>
                  </a:lnTo>
                  <a:lnTo>
                    <a:pt x="452107" y="11861"/>
                  </a:lnTo>
                  <a:lnTo>
                    <a:pt x="460578" y="11861"/>
                  </a:lnTo>
                  <a:lnTo>
                    <a:pt x="460578" y="16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306483" y="3248187"/>
              <a:ext cx="39370" cy="294640"/>
            </a:xfrm>
            <a:custGeom>
              <a:avLst/>
              <a:gdLst/>
              <a:ahLst/>
              <a:cxnLst/>
              <a:rect l="l" t="t" r="r" b="b"/>
              <a:pathLst>
                <a:path w="39370" h="294639">
                  <a:moveTo>
                    <a:pt x="0" y="0"/>
                  </a:moveTo>
                  <a:lnTo>
                    <a:pt x="0" y="294627"/>
                  </a:lnTo>
                  <a:lnTo>
                    <a:pt x="38950" y="292938"/>
                  </a:lnTo>
                  <a:lnTo>
                    <a:pt x="37261" y="16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1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06483" y="3248187"/>
              <a:ext cx="39370" cy="294640"/>
            </a:xfrm>
            <a:custGeom>
              <a:avLst/>
              <a:gdLst/>
              <a:ahLst/>
              <a:cxnLst/>
              <a:rect l="l" t="t" r="r" b="b"/>
              <a:pathLst>
                <a:path w="39370" h="294639">
                  <a:moveTo>
                    <a:pt x="0" y="0"/>
                  </a:moveTo>
                  <a:lnTo>
                    <a:pt x="0" y="294627"/>
                  </a:lnTo>
                  <a:lnTo>
                    <a:pt x="38950" y="292938"/>
                  </a:lnTo>
                  <a:lnTo>
                    <a:pt x="37261" y="168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487666" y="3069109"/>
              <a:ext cx="56515" cy="1534160"/>
            </a:xfrm>
            <a:custGeom>
              <a:avLst/>
              <a:gdLst/>
              <a:ahLst/>
              <a:cxnLst/>
              <a:rect l="l" t="t" r="r" b="b"/>
              <a:pathLst>
                <a:path w="56514" h="1534160">
                  <a:moveTo>
                    <a:pt x="50380" y="0"/>
                  </a:moveTo>
                  <a:lnTo>
                    <a:pt x="0" y="49961"/>
                  </a:lnTo>
                  <a:lnTo>
                    <a:pt x="5092" y="1533728"/>
                  </a:lnTo>
                  <a:lnTo>
                    <a:pt x="55892" y="1364399"/>
                  </a:lnTo>
                  <a:lnTo>
                    <a:pt x="503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487666" y="3069109"/>
              <a:ext cx="56515" cy="1534160"/>
            </a:xfrm>
            <a:custGeom>
              <a:avLst/>
              <a:gdLst/>
              <a:ahLst/>
              <a:cxnLst/>
              <a:rect l="l" t="t" r="r" b="b"/>
              <a:pathLst>
                <a:path w="56514" h="1534160">
                  <a:moveTo>
                    <a:pt x="50380" y="0"/>
                  </a:moveTo>
                  <a:lnTo>
                    <a:pt x="0" y="49961"/>
                  </a:lnTo>
                  <a:lnTo>
                    <a:pt x="5092" y="1533728"/>
                  </a:lnTo>
                  <a:lnTo>
                    <a:pt x="55892" y="1364399"/>
                  </a:lnTo>
                  <a:lnTo>
                    <a:pt x="5038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232401" y="3119488"/>
              <a:ext cx="3810" cy="1489710"/>
            </a:xfrm>
            <a:custGeom>
              <a:avLst/>
              <a:gdLst/>
              <a:ahLst/>
              <a:cxnLst/>
              <a:rect l="l" t="t" r="r" b="b"/>
              <a:pathLst>
                <a:path w="3810" h="1489710">
                  <a:moveTo>
                    <a:pt x="3810" y="0"/>
                  </a:moveTo>
                  <a:lnTo>
                    <a:pt x="0" y="148969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541011" y="3087738"/>
              <a:ext cx="74930" cy="441959"/>
            </a:xfrm>
            <a:custGeom>
              <a:avLst/>
              <a:gdLst/>
              <a:ahLst/>
              <a:cxnLst/>
              <a:rect l="l" t="t" r="r" b="b"/>
              <a:pathLst>
                <a:path w="74929" h="441960">
                  <a:moveTo>
                    <a:pt x="0" y="0"/>
                  </a:moveTo>
                  <a:lnTo>
                    <a:pt x="2540" y="440690"/>
                  </a:lnTo>
                  <a:lnTo>
                    <a:pt x="74930" y="441959"/>
                  </a:lnTo>
                  <a:lnTo>
                    <a:pt x="74930" y="278130"/>
                  </a:lnTo>
                  <a:lnTo>
                    <a:pt x="36830" y="275590"/>
                  </a:lnTo>
                  <a:lnTo>
                    <a:pt x="25856" y="275332"/>
                  </a:lnTo>
                  <a:lnTo>
                    <a:pt x="20478" y="273526"/>
                  </a:lnTo>
                  <a:lnTo>
                    <a:pt x="19149" y="268624"/>
                  </a:lnTo>
                  <a:lnTo>
                    <a:pt x="20320" y="259079"/>
                  </a:lnTo>
                  <a:lnTo>
                    <a:pt x="20320" y="250190"/>
                  </a:lnTo>
                  <a:lnTo>
                    <a:pt x="30480" y="243840"/>
                  </a:lnTo>
                  <a:lnTo>
                    <a:pt x="74930" y="243840"/>
                  </a:lnTo>
                  <a:lnTo>
                    <a:pt x="72390" y="12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542287" y="3233788"/>
              <a:ext cx="72390" cy="214629"/>
            </a:xfrm>
            <a:custGeom>
              <a:avLst/>
              <a:gdLst/>
              <a:ahLst/>
              <a:cxnLst/>
              <a:rect l="l" t="t" r="r" b="b"/>
              <a:pathLst>
                <a:path w="72389" h="214629">
                  <a:moveTo>
                    <a:pt x="0" y="0"/>
                  </a:moveTo>
                  <a:lnTo>
                    <a:pt x="71120" y="0"/>
                  </a:lnTo>
                </a:path>
                <a:path w="72389" h="214629">
                  <a:moveTo>
                    <a:pt x="1270" y="172732"/>
                  </a:moveTo>
                  <a:lnTo>
                    <a:pt x="72377" y="171450"/>
                  </a:lnTo>
                </a:path>
                <a:path w="72389" h="214629">
                  <a:moveTo>
                    <a:pt x="1270" y="214629"/>
                  </a:moveTo>
                  <a:lnTo>
                    <a:pt x="71120" y="21336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542290" y="3528430"/>
              <a:ext cx="73660" cy="656590"/>
            </a:xfrm>
            <a:custGeom>
              <a:avLst/>
              <a:gdLst/>
              <a:ahLst/>
              <a:cxnLst/>
              <a:rect l="l" t="t" r="r" b="b"/>
              <a:pathLst>
                <a:path w="73660" h="656589">
                  <a:moveTo>
                    <a:pt x="2578" y="0"/>
                  </a:moveTo>
                  <a:lnTo>
                    <a:pt x="0" y="656590"/>
                  </a:lnTo>
                  <a:lnTo>
                    <a:pt x="73659" y="656590"/>
                  </a:lnTo>
                  <a:lnTo>
                    <a:pt x="73659" y="1270"/>
                  </a:lnTo>
                  <a:lnTo>
                    <a:pt x="2578" y="0"/>
                  </a:lnTo>
                  <a:close/>
                </a:path>
              </a:pathLst>
            </a:custGeom>
            <a:solidFill>
              <a:srgbClr val="5D5E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543554" y="4185023"/>
              <a:ext cx="73660" cy="224790"/>
            </a:xfrm>
            <a:custGeom>
              <a:avLst/>
              <a:gdLst/>
              <a:ahLst/>
              <a:cxnLst/>
              <a:rect l="l" t="t" r="r" b="b"/>
              <a:pathLst>
                <a:path w="73660" h="224789">
                  <a:moveTo>
                    <a:pt x="72390" y="0"/>
                  </a:moveTo>
                  <a:lnTo>
                    <a:pt x="0" y="0"/>
                  </a:lnTo>
                  <a:lnTo>
                    <a:pt x="0" y="224789"/>
                  </a:lnTo>
                  <a:lnTo>
                    <a:pt x="73660" y="223519"/>
                  </a:lnTo>
                  <a:lnTo>
                    <a:pt x="73660" y="66039"/>
                  </a:lnTo>
                  <a:lnTo>
                    <a:pt x="25400" y="62217"/>
                  </a:lnTo>
                  <a:lnTo>
                    <a:pt x="14029" y="51667"/>
                  </a:lnTo>
                  <a:lnTo>
                    <a:pt x="10636" y="44448"/>
                  </a:lnTo>
                  <a:lnTo>
                    <a:pt x="15577" y="37226"/>
                  </a:lnTo>
                  <a:lnTo>
                    <a:pt x="29209" y="26669"/>
                  </a:lnTo>
                  <a:lnTo>
                    <a:pt x="71120" y="26669"/>
                  </a:lnTo>
                  <a:lnTo>
                    <a:pt x="72390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544818" y="4278990"/>
              <a:ext cx="69850" cy="1905"/>
            </a:xfrm>
            <a:custGeom>
              <a:avLst/>
              <a:gdLst/>
              <a:ahLst/>
              <a:cxnLst/>
              <a:rect l="l" t="t" r="r" b="b"/>
              <a:pathLst>
                <a:path w="69850" h="1904">
                  <a:moveTo>
                    <a:pt x="69850" y="128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9117162" y="3853126"/>
            <a:ext cx="1422400" cy="711200"/>
            <a:chOff x="4062562" y="3853126"/>
            <a:chExt cx="1422400" cy="711200"/>
          </a:xfrm>
        </p:grpSpPr>
        <p:sp>
          <p:nvSpPr>
            <p:cNvPr id="70" name="object 70"/>
            <p:cNvSpPr/>
            <p:nvPr/>
          </p:nvSpPr>
          <p:spPr>
            <a:xfrm>
              <a:off x="4067007" y="3859898"/>
              <a:ext cx="1412240" cy="72390"/>
            </a:xfrm>
            <a:custGeom>
              <a:avLst/>
              <a:gdLst/>
              <a:ahLst/>
              <a:cxnLst/>
              <a:rect l="l" t="t" r="r" b="b"/>
              <a:pathLst>
                <a:path w="1412239" h="72389">
                  <a:moveTo>
                    <a:pt x="1348727" y="0"/>
                  </a:moveTo>
                  <a:lnTo>
                    <a:pt x="12700" y="2539"/>
                  </a:lnTo>
                  <a:lnTo>
                    <a:pt x="0" y="69849"/>
                  </a:lnTo>
                  <a:lnTo>
                    <a:pt x="410197" y="72389"/>
                  </a:lnTo>
                  <a:lnTo>
                    <a:pt x="802627" y="71119"/>
                  </a:lnTo>
                  <a:lnTo>
                    <a:pt x="814057" y="67322"/>
                  </a:lnTo>
                  <a:lnTo>
                    <a:pt x="1017257" y="66039"/>
                  </a:lnTo>
                  <a:lnTo>
                    <a:pt x="1211567" y="68579"/>
                  </a:lnTo>
                  <a:lnTo>
                    <a:pt x="1412227" y="69849"/>
                  </a:lnTo>
                  <a:lnTo>
                    <a:pt x="1348727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067007" y="3859898"/>
              <a:ext cx="1412240" cy="72390"/>
            </a:xfrm>
            <a:custGeom>
              <a:avLst/>
              <a:gdLst/>
              <a:ahLst/>
              <a:cxnLst/>
              <a:rect l="l" t="t" r="r" b="b"/>
              <a:pathLst>
                <a:path w="1412239" h="72389">
                  <a:moveTo>
                    <a:pt x="12700" y="2539"/>
                  </a:moveTo>
                  <a:lnTo>
                    <a:pt x="0" y="69849"/>
                  </a:lnTo>
                  <a:lnTo>
                    <a:pt x="398767" y="72389"/>
                  </a:lnTo>
                  <a:lnTo>
                    <a:pt x="410197" y="72389"/>
                  </a:lnTo>
                  <a:lnTo>
                    <a:pt x="802627" y="71119"/>
                  </a:lnTo>
                  <a:lnTo>
                    <a:pt x="814057" y="67322"/>
                  </a:lnTo>
                  <a:lnTo>
                    <a:pt x="1017257" y="66039"/>
                  </a:lnTo>
                  <a:lnTo>
                    <a:pt x="1211567" y="68579"/>
                  </a:lnTo>
                  <a:lnTo>
                    <a:pt x="1412227" y="69849"/>
                  </a:lnTo>
                  <a:lnTo>
                    <a:pt x="1348727" y="0"/>
                  </a:lnTo>
                  <a:lnTo>
                    <a:pt x="12700" y="25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080765" y="3872594"/>
              <a:ext cx="370840" cy="46990"/>
            </a:xfrm>
            <a:custGeom>
              <a:avLst/>
              <a:gdLst/>
              <a:ahLst/>
              <a:cxnLst/>
              <a:rect l="l" t="t" r="r" b="b"/>
              <a:pathLst>
                <a:path w="370839" h="46989">
                  <a:moveTo>
                    <a:pt x="175247" y="17538"/>
                  </a:moveTo>
                  <a:lnTo>
                    <a:pt x="96519" y="17538"/>
                  </a:lnTo>
                </a:path>
                <a:path w="370839" h="46989">
                  <a:moveTo>
                    <a:pt x="274307" y="17538"/>
                  </a:moveTo>
                  <a:lnTo>
                    <a:pt x="195579" y="17538"/>
                  </a:lnTo>
                </a:path>
                <a:path w="370839" h="46989">
                  <a:moveTo>
                    <a:pt x="370839" y="17538"/>
                  </a:moveTo>
                  <a:lnTo>
                    <a:pt x="292099" y="17538"/>
                  </a:lnTo>
                </a:path>
                <a:path w="370839" h="46989">
                  <a:moveTo>
                    <a:pt x="78739" y="0"/>
                  </a:moveTo>
                  <a:lnTo>
                    <a:pt x="0" y="0"/>
                  </a:lnTo>
                </a:path>
                <a:path w="370839" h="46989">
                  <a:moveTo>
                    <a:pt x="78739" y="9397"/>
                  </a:moveTo>
                  <a:lnTo>
                    <a:pt x="0" y="9397"/>
                  </a:lnTo>
                </a:path>
                <a:path w="370839" h="46989">
                  <a:moveTo>
                    <a:pt x="78739" y="18808"/>
                  </a:moveTo>
                  <a:lnTo>
                    <a:pt x="0" y="18808"/>
                  </a:lnTo>
                </a:path>
                <a:path w="370839" h="46989">
                  <a:moveTo>
                    <a:pt x="78739" y="28206"/>
                  </a:moveTo>
                  <a:lnTo>
                    <a:pt x="0" y="28206"/>
                  </a:lnTo>
                </a:path>
                <a:path w="370839" h="46989">
                  <a:moveTo>
                    <a:pt x="78739" y="37604"/>
                  </a:moveTo>
                  <a:lnTo>
                    <a:pt x="0" y="37604"/>
                  </a:lnTo>
                </a:path>
                <a:path w="370839" h="46989">
                  <a:moveTo>
                    <a:pt x="78739" y="46989"/>
                  </a:moveTo>
                  <a:lnTo>
                    <a:pt x="0" y="46989"/>
                  </a:lnTo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122890" y="3896741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79" h="5079">
                  <a:moveTo>
                    <a:pt x="1777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7779" y="5079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122890" y="3871328"/>
              <a:ext cx="133350" cy="46990"/>
            </a:xfrm>
            <a:custGeom>
              <a:avLst/>
              <a:gdLst/>
              <a:ahLst/>
              <a:cxnLst/>
              <a:rect l="l" t="t" r="r" b="b"/>
              <a:pathLst>
                <a:path w="133350" h="46989">
                  <a:moveTo>
                    <a:pt x="17779" y="30492"/>
                  </a:moveTo>
                  <a:lnTo>
                    <a:pt x="0" y="30492"/>
                  </a:lnTo>
                  <a:lnTo>
                    <a:pt x="0" y="25412"/>
                  </a:lnTo>
                  <a:lnTo>
                    <a:pt x="17779" y="25412"/>
                  </a:lnTo>
                  <a:lnTo>
                    <a:pt x="17779" y="30492"/>
                  </a:lnTo>
                  <a:close/>
                </a:path>
                <a:path w="133350" h="46989">
                  <a:moveTo>
                    <a:pt x="133121" y="0"/>
                  </a:moveTo>
                  <a:lnTo>
                    <a:pt x="54394" y="0"/>
                  </a:lnTo>
                </a:path>
                <a:path w="133350" h="46989">
                  <a:moveTo>
                    <a:pt x="133121" y="9398"/>
                  </a:moveTo>
                  <a:lnTo>
                    <a:pt x="54394" y="9398"/>
                  </a:lnTo>
                </a:path>
                <a:path w="133350" h="46989">
                  <a:moveTo>
                    <a:pt x="133121" y="28193"/>
                  </a:moveTo>
                  <a:lnTo>
                    <a:pt x="54394" y="28193"/>
                  </a:lnTo>
                </a:path>
                <a:path w="133350" h="46989">
                  <a:moveTo>
                    <a:pt x="133121" y="37591"/>
                  </a:moveTo>
                  <a:lnTo>
                    <a:pt x="54394" y="37591"/>
                  </a:lnTo>
                </a:path>
                <a:path w="133350" h="46989">
                  <a:moveTo>
                    <a:pt x="133121" y="46989"/>
                  </a:moveTo>
                  <a:lnTo>
                    <a:pt x="54394" y="46989"/>
                  </a:lnTo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182567" y="3895471"/>
              <a:ext cx="18415" cy="5080"/>
            </a:xfrm>
            <a:custGeom>
              <a:avLst/>
              <a:gdLst/>
              <a:ahLst/>
              <a:cxnLst/>
              <a:rect l="l" t="t" r="r" b="b"/>
              <a:pathLst>
                <a:path w="18414" h="5079">
                  <a:moveTo>
                    <a:pt x="17792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17792" y="5067"/>
                  </a:lnTo>
                  <a:lnTo>
                    <a:pt x="177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182567" y="3871328"/>
              <a:ext cx="172720" cy="46990"/>
            </a:xfrm>
            <a:custGeom>
              <a:avLst/>
              <a:gdLst/>
              <a:ahLst/>
              <a:cxnLst/>
              <a:rect l="l" t="t" r="r" b="b"/>
              <a:pathLst>
                <a:path w="172720" h="46989">
                  <a:moveTo>
                    <a:pt x="17792" y="29210"/>
                  </a:moveTo>
                  <a:lnTo>
                    <a:pt x="0" y="29210"/>
                  </a:lnTo>
                  <a:lnTo>
                    <a:pt x="0" y="24142"/>
                  </a:lnTo>
                  <a:lnTo>
                    <a:pt x="17792" y="24142"/>
                  </a:lnTo>
                  <a:lnTo>
                    <a:pt x="17792" y="29210"/>
                  </a:lnTo>
                  <a:close/>
                </a:path>
                <a:path w="172720" h="46989">
                  <a:moveTo>
                    <a:pt x="172504" y="0"/>
                  </a:moveTo>
                  <a:lnTo>
                    <a:pt x="93776" y="0"/>
                  </a:lnTo>
                </a:path>
                <a:path w="172720" h="46989">
                  <a:moveTo>
                    <a:pt x="172504" y="9398"/>
                  </a:moveTo>
                  <a:lnTo>
                    <a:pt x="93776" y="9398"/>
                  </a:lnTo>
                </a:path>
                <a:path w="172720" h="46989">
                  <a:moveTo>
                    <a:pt x="172504" y="28193"/>
                  </a:moveTo>
                  <a:lnTo>
                    <a:pt x="93776" y="28193"/>
                  </a:lnTo>
                </a:path>
                <a:path w="172720" h="46989">
                  <a:moveTo>
                    <a:pt x="172504" y="37591"/>
                  </a:moveTo>
                  <a:lnTo>
                    <a:pt x="93776" y="37591"/>
                  </a:lnTo>
                </a:path>
                <a:path w="172720" h="46989">
                  <a:moveTo>
                    <a:pt x="172504" y="46989"/>
                  </a:moveTo>
                  <a:lnTo>
                    <a:pt x="93776" y="46989"/>
                  </a:lnTo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318457" y="3895471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79" h="5079">
                  <a:moveTo>
                    <a:pt x="17779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17779" y="5067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318457" y="3871328"/>
              <a:ext cx="133350" cy="46990"/>
            </a:xfrm>
            <a:custGeom>
              <a:avLst/>
              <a:gdLst/>
              <a:ahLst/>
              <a:cxnLst/>
              <a:rect l="l" t="t" r="r" b="b"/>
              <a:pathLst>
                <a:path w="133350" h="46989">
                  <a:moveTo>
                    <a:pt x="17779" y="29210"/>
                  </a:moveTo>
                  <a:lnTo>
                    <a:pt x="0" y="29210"/>
                  </a:lnTo>
                  <a:lnTo>
                    <a:pt x="0" y="24142"/>
                  </a:lnTo>
                  <a:lnTo>
                    <a:pt x="17779" y="24142"/>
                  </a:lnTo>
                  <a:lnTo>
                    <a:pt x="17779" y="29210"/>
                  </a:lnTo>
                  <a:close/>
                </a:path>
                <a:path w="133350" h="46989">
                  <a:moveTo>
                    <a:pt x="133146" y="0"/>
                  </a:moveTo>
                  <a:lnTo>
                    <a:pt x="54406" y="0"/>
                  </a:lnTo>
                </a:path>
                <a:path w="133350" h="46989">
                  <a:moveTo>
                    <a:pt x="133146" y="9398"/>
                  </a:moveTo>
                  <a:lnTo>
                    <a:pt x="54406" y="9398"/>
                  </a:lnTo>
                </a:path>
                <a:path w="133350" h="46989">
                  <a:moveTo>
                    <a:pt x="133146" y="28193"/>
                  </a:moveTo>
                  <a:lnTo>
                    <a:pt x="54406" y="28193"/>
                  </a:lnTo>
                </a:path>
                <a:path w="133350" h="46989">
                  <a:moveTo>
                    <a:pt x="133146" y="37591"/>
                  </a:moveTo>
                  <a:lnTo>
                    <a:pt x="54406" y="37591"/>
                  </a:lnTo>
                </a:path>
                <a:path w="133350" h="46989">
                  <a:moveTo>
                    <a:pt x="133146" y="46989"/>
                  </a:moveTo>
                  <a:lnTo>
                    <a:pt x="54406" y="46989"/>
                  </a:lnTo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88307" y="3895471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79" h="5079">
                  <a:moveTo>
                    <a:pt x="17779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17779" y="5067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388307" y="3871328"/>
              <a:ext cx="167640" cy="46990"/>
            </a:xfrm>
            <a:custGeom>
              <a:avLst/>
              <a:gdLst/>
              <a:ahLst/>
              <a:cxnLst/>
              <a:rect l="l" t="t" r="r" b="b"/>
              <a:pathLst>
                <a:path w="167639" h="46989">
                  <a:moveTo>
                    <a:pt x="17779" y="29210"/>
                  </a:moveTo>
                  <a:lnTo>
                    <a:pt x="0" y="29210"/>
                  </a:lnTo>
                  <a:lnTo>
                    <a:pt x="0" y="24142"/>
                  </a:lnTo>
                  <a:lnTo>
                    <a:pt x="17779" y="24142"/>
                  </a:lnTo>
                  <a:lnTo>
                    <a:pt x="17779" y="29210"/>
                  </a:lnTo>
                  <a:close/>
                </a:path>
                <a:path w="167639" h="46989">
                  <a:moveTo>
                    <a:pt x="159804" y="0"/>
                  </a:moveTo>
                  <a:lnTo>
                    <a:pt x="81064" y="0"/>
                  </a:lnTo>
                </a:path>
                <a:path w="167639" h="46989">
                  <a:moveTo>
                    <a:pt x="159804" y="9398"/>
                  </a:moveTo>
                  <a:lnTo>
                    <a:pt x="81064" y="9398"/>
                  </a:lnTo>
                </a:path>
                <a:path w="167639" h="46989">
                  <a:moveTo>
                    <a:pt x="167436" y="18808"/>
                  </a:moveTo>
                  <a:lnTo>
                    <a:pt x="88696" y="18808"/>
                  </a:lnTo>
                </a:path>
                <a:path w="167639" h="46989">
                  <a:moveTo>
                    <a:pt x="167436" y="28193"/>
                  </a:moveTo>
                  <a:lnTo>
                    <a:pt x="88696" y="28193"/>
                  </a:lnTo>
                </a:path>
                <a:path w="167639" h="46989">
                  <a:moveTo>
                    <a:pt x="167436" y="37591"/>
                  </a:moveTo>
                  <a:lnTo>
                    <a:pt x="88696" y="37591"/>
                  </a:lnTo>
                </a:path>
                <a:path w="167639" h="46989">
                  <a:moveTo>
                    <a:pt x="167436" y="46989"/>
                  </a:moveTo>
                  <a:lnTo>
                    <a:pt x="88696" y="46989"/>
                  </a:lnTo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519117" y="3895471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79" h="5079">
                  <a:moveTo>
                    <a:pt x="17779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17779" y="5067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519117" y="3870071"/>
              <a:ext cx="133350" cy="46990"/>
            </a:xfrm>
            <a:custGeom>
              <a:avLst/>
              <a:gdLst/>
              <a:ahLst/>
              <a:cxnLst/>
              <a:rect l="l" t="t" r="r" b="b"/>
              <a:pathLst>
                <a:path w="133350" h="46989">
                  <a:moveTo>
                    <a:pt x="17779" y="30467"/>
                  </a:moveTo>
                  <a:lnTo>
                    <a:pt x="0" y="30467"/>
                  </a:lnTo>
                  <a:lnTo>
                    <a:pt x="0" y="25400"/>
                  </a:lnTo>
                  <a:lnTo>
                    <a:pt x="17779" y="25400"/>
                  </a:lnTo>
                  <a:lnTo>
                    <a:pt x="17779" y="30467"/>
                  </a:lnTo>
                  <a:close/>
                </a:path>
                <a:path w="133350" h="46989">
                  <a:moveTo>
                    <a:pt x="125526" y="0"/>
                  </a:moveTo>
                  <a:lnTo>
                    <a:pt x="46786" y="0"/>
                  </a:lnTo>
                </a:path>
                <a:path w="133350" h="46989">
                  <a:moveTo>
                    <a:pt x="125526" y="9385"/>
                  </a:moveTo>
                  <a:lnTo>
                    <a:pt x="46786" y="9385"/>
                  </a:lnTo>
                </a:path>
                <a:path w="133350" h="46989">
                  <a:moveTo>
                    <a:pt x="133146" y="28181"/>
                  </a:moveTo>
                  <a:lnTo>
                    <a:pt x="54394" y="28181"/>
                  </a:lnTo>
                </a:path>
                <a:path w="133350" h="46989">
                  <a:moveTo>
                    <a:pt x="133146" y="37579"/>
                  </a:moveTo>
                  <a:lnTo>
                    <a:pt x="54394" y="37579"/>
                  </a:lnTo>
                </a:path>
                <a:path w="133350" h="46989">
                  <a:moveTo>
                    <a:pt x="133146" y="46977"/>
                  </a:moveTo>
                  <a:lnTo>
                    <a:pt x="54394" y="46977"/>
                  </a:lnTo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578807" y="3894188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79" h="5079">
                  <a:moveTo>
                    <a:pt x="1777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7779" y="5079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578807" y="3870071"/>
              <a:ext cx="172720" cy="46990"/>
            </a:xfrm>
            <a:custGeom>
              <a:avLst/>
              <a:gdLst/>
              <a:ahLst/>
              <a:cxnLst/>
              <a:rect l="l" t="t" r="r" b="b"/>
              <a:pathLst>
                <a:path w="172720" h="46989">
                  <a:moveTo>
                    <a:pt x="17779" y="29197"/>
                  </a:moveTo>
                  <a:lnTo>
                    <a:pt x="0" y="29197"/>
                  </a:lnTo>
                  <a:lnTo>
                    <a:pt x="0" y="24117"/>
                  </a:lnTo>
                  <a:lnTo>
                    <a:pt x="17779" y="24117"/>
                  </a:lnTo>
                  <a:lnTo>
                    <a:pt x="17779" y="29197"/>
                  </a:lnTo>
                  <a:close/>
                </a:path>
                <a:path w="172720" h="46989">
                  <a:moveTo>
                    <a:pt x="164896" y="0"/>
                  </a:moveTo>
                  <a:lnTo>
                    <a:pt x="86156" y="0"/>
                  </a:lnTo>
                </a:path>
                <a:path w="172720" h="46989">
                  <a:moveTo>
                    <a:pt x="164896" y="9385"/>
                  </a:moveTo>
                  <a:lnTo>
                    <a:pt x="86156" y="9385"/>
                  </a:lnTo>
                </a:path>
                <a:path w="172720" h="46989">
                  <a:moveTo>
                    <a:pt x="172504" y="28181"/>
                  </a:moveTo>
                  <a:lnTo>
                    <a:pt x="93764" y="28181"/>
                  </a:lnTo>
                </a:path>
                <a:path w="172720" h="46989">
                  <a:moveTo>
                    <a:pt x="172504" y="37579"/>
                  </a:moveTo>
                  <a:lnTo>
                    <a:pt x="93764" y="37579"/>
                  </a:lnTo>
                </a:path>
                <a:path w="172720" h="46989">
                  <a:moveTo>
                    <a:pt x="172504" y="46977"/>
                  </a:moveTo>
                  <a:lnTo>
                    <a:pt x="93764" y="46977"/>
                  </a:lnTo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714697" y="3894188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79" h="5079">
                  <a:moveTo>
                    <a:pt x="1777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7779" y="5079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714697" y="3870071"/>
              <a:ext cx="133350" cy="46990"/>
            </a:xfrm>
            <a:custGeom>
              <a:avLst/>
              <a:gdLst/>
              <a:ahLst/>
              <a:cxnLst/>
              <a:rect l="l" t="t" r="r" b="b"/>
              <a:pathLst>
                <a:path w="133350" h="46989">
                  <a:moveTo>
                    <a:pt x="17779" y="29197"/>
                  </a:moveTo>
                  <a:lnTo>
                    <a:pt x="0" y="29197"/>
                  </a:lnTo>
                  <a:lnTo>
                    <a:pt x="0" y="24117"/>
                  </a:lnTo>
                  <a:lnTo>
                    <a:pt x="17779" y="24117"/>
                  </a:lnTo>
                  <a:lnTo>
                    <a:pt x="17779" y="29197"/>
                  </a:lnTo>
                  <a:close/>
                </a:path>
                <a:path w="133350" h="46989">
                  <a:moveTo>
                    <a:pt x="125514" y="0"/>
                  </a:moveTo>
                  <a:lnTo>
                    <a:pt x="46774" y="0"/>
                  </a:lnTo>
                </a:path>
                <a:path w="133350" h="46989">
                  <a:moveTo>
                    <a:pt x="125514" y="9385"/>
                  </a:moveTo>
                  <a:lnTo>
                    <a:pt x="46774" y="9385"/>
                  </a:lnTo>
                </a:path>
                <a:path w="133350" h="46989">
                  <a:moveTo>
                    <a:pt x="133146" y="28181"/>
                  </a:moveTo>
                  <a:lnTo>
                    <a:pt x="54406" y="28181"/>
                  </a:lnTo>
                </a:path>
                <a:path w="133350" h="46989">
                  <a:moveTo>
                    <a:pt x="133146" y="37579"/>
                  </a:moveTo>
                  <a:lnTo>
                    <a:pt x="54406" y="37579"/>
                  </a:lnTo>
                </a:path>
                <a:path w="133350" h="46989">
                  <a:moveTo>
                    <a:pt x="133146" y="46977"/>
                  </a:moveTo>
                  <a:lnTo>
                    <a:pt x="54406" y="46977"/>
                  </a:lnTo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784547" y="3894188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79" h="5079">
                  <a:moveTo>
                    <a:pt x="17779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17779" y="5079"/>
                  </a:lnTo>
                  <a:lnTo>
                    <a:pt x="17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784547" y="3894188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79" h="5079">
                  <a:moveTo>
                    <a:pt x="17779" y="5079"/>
                  </a:moveTo>
                  <a:lnTo>
                    <a:pt x="0" y="5079"/>
                  </a:lnTo>
                  <a:lnTo>
                    <a:pt x="0" y="0"/>
                  </a:lnTo>
                  <a:lnTo>
                    <a:pt x="17779" y="0"/>
                  </a:lnTo>
                  <a:lnTo>
                    <a:pt x="17779" y="5079"/>
                  </a:lnTo>
                  <a:close/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863922" y="3868153"/>
              <a:ext cx="80010" cy="24130"/>
            </a:xfrm>
            <a:custGeom>
              <a:avLst/>
              <a:gdLst/>
              <a:ahLst/>
              <a:cxnLst/>
              <a:rect l="l" t="t" r="r" b="b"/>
              <a:pathLst>
                <a:path w="80010" h="24129">
                  <a:moveTo>
                    <a:pt x="0" y="0"/>
                  </a:moveTo>
                  <a:lnTo>
                    <a:pt x="74930" y="0"/>
                  </a:lnTo>
                </a:path>
                <a:path w="80010" h="24129">
                  <a:moveTo>
                    <a:pt x="1270" y="6350"/>
                  </a:moveTo>
                  <a:lnTo>
                    <a:pt x="76200" y="6350"/>
                  </a:lnTo>
                </a:path>
                <a:path w="80010" h="24129">
                  <a:moveTo>
                    <a:pt x="1270" y="12700"/>
                  </a:moveTo>
                  <a:lnTo>
                    <a:pt x="76200" y="12700"/>
                  </a:lnTo>
                </a:path>
                <a:path w="80010" h="24129">
                  <a:moveTo>
                    <a:pt x="5080" y="24129"/>
                  </a:moveTo>
                  <a:lnTo>
                    <a:pt x="80010" y="24129"/>
                  </a:lnTo>
                </a:path>
              </a:pathLst>
            </a:custGeom>
            <a:ln w="76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947742" y="3865613"/>
              <a:ext cx="88900" cy="12700"/>
            </a:xfrm>
            <a:custGeom>
              <a:avLst/>
              <a:gdLst/>
              <a:ahLst/>
              <a:cxnLst/>
              <a:rect l="l" t="t" r="r" b="b"/>
              <a:pathLst>
                <a:path w="88900" h="12700">
                  <a:moveTo>
                    <a:pt x="0" y="0"/>
                  </a:moveTo>
                  <a:lnTo>
                    <a:pt x="74929" y="0"/>
                  </a:lnTo>
                </a:path>
                <a:path w="88900" h="12700">
                  <a:moveTo>
                    <a:pt x="7619" y="6350"/>
                  </a:moveTo>
                  <a:lnTo>
                    <a:pt x="82550" y="6350"/>
                  </a:lnTo>
                </a:path>
                <a:path w="88900" h="12700">
                  <a:moveTo>
                    <a:pt x="13969" y="12700"/>
                  </a:moveTo>
                  <a:lnTo>
                    <a:pt x="88900" y="12700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971237" y="3891648"/>
              <a:ext cx="68580" cy="1270"/>
            </a:xfrm>
            <a:custGeom>
              <a:avLst/>
              <a:gdLst/>
              <a:ahLst/>
              <a:cxnLst/>
              <a:rect l="l" t="t" r="r" b="b"/>
              <a:pathLst>
                <a:path w="68579" h="1270">
                  <a:moveTo>
                    <a:pt x="-3175" y="635"/>
                  </a:moveTo>
                  <a:lnTo>
                    <a:pt x="71755" y="635"/>
                  </a:lnTo>
                </a:path>
              </a:pathLst>
            </a:custGeom>
            <a:ln w="76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973777" y="3900538"/>
              <a:ext cx="68580" cy="1905"/>
            </a:xfrm>
            <a:custGeom>
              <a:avLst/>
              <a:gdLst/>
              <a:ahLst/>
              <a:cxnLst/>
              <a:rect l="l" t="t" r="r" b="b"/>
              <a:pathLst>
                <a:path w="68579" h="1904">
                  <a:moveTo>
                    <a:pt x="-3175" y="641"/>
                  </a:moveTo>
                  <a:lnTo>
                    <a:pt x="71754" y="641"/>
                  </a:lnTo>
                </a:path>
              </a:pathLst>
            </a:custGeom>
            <a:ln w="76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997907" y="3905618"/>
              <a:ext cx="53340" cy="3175"/>
            </a:xfrm>
            <a:custGeom>
              <a:avLst/>
              <a:gdLst/>
              <a:ahLst/>
              <a:cxnLst/>
              <a:rect l="l" t="t" r="r" b="b"/>
              <a:pathLst>
                <a:path w="53339" h="3175">
                  <a:moveTo>
                    <a:pt x="-3175" y="1276"/>
                  </a:moveTo>
                  <a:lnTo>
                    <a:pt x="56514" y="1276"/>
                  </a:lnTo>
                </a:path>
              </a:pathLst>
            </a:custGeom>
            <a:ln w="890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004257" y="3915778"/>
              <a:ext cx="52069" cy="1270"/>
            </a:xfrm>
            <a:custGeom>
              <a:avLst/>
              <a:gdLst/>
              <a:ahLst/>
              <a:cxnLst/>
              <a:rect l="l" t="t" r="r" b="b"/>
              <a:pathLst>
                <a:path w="52070" h="1270">
                  <a:moveTo>
                    <a:pt x="-3175" y="635"/>
                  </a:moveTo>
                  <a:lnTo>
                    <a:pt x="55245" y="635"/>
                  </a:lnTo>
                </a:path>
              </a:pathLst>
            </a:custGeom>
            <a:ln w="761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870908" y="3886576"/>
              <a:ext cx="118110" cy="40640"/>
            </a:xfrm>
            <a:custGeom>
              <a:avLst/>
              <a:gdLst/>
              <a:ahLst/>
              <a:cxnLst/>
              <a:rect l="l" t="t" r="r" b="b"/>
              <a:pathLst>
                <a:path w="118110" h="40639">
                  <a:moveTo>
                    <a:pt x="116840" y="0"/>
                  </a:moveTo>
                  <a:lnTo>
                    <a:pt x="11430" y="2539"/>
                  </a:lnTo>
                  <a:lnTo>
                    <a:pt x="7620" y="21589"/>
                  </a:lnTo>
                  <a:lnTo>
                    <a:pt x="0" y="20307"/>
                  </a:lnTo>
                  <a:lnTo>
                    <a:pt x="10160" y="40639"/>
                  </a:lnTo>
                  <a:lnTo>
                    <a:pt x="85090" y="39357"/>
                  </a:lnTo>
                  <a:lnTo>
                    <a:pt x="74930" y="22859"/>
                  </a:lnTo>
                  <a:lnTo>
                    <a:pt x="118110" y="24117"/>
                  </a:lnTo>
                  <a:lnTo>
                    <a:pt x="1168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057598" y="3867528"/>
              <a:ext cx="100330" cy="48260"/>
            </a:xfrm>
            <a:custGeom>
              <a:avLst/>
              <a:gdLst/>
              <a:ahLst/>
              <a:cxnLst/>
              <a:rect l="l" t="t" r="r" b="b"/>
              <a:pathLst>
                <a:path w="100329" h="48260">
                  <a:moveTo>
                    <a:pt x="24129" y="36817"/>
                  </a:moveTo>
                  <a:lnTo>
                    <a:pt x="96519" y="35547"/>
                  </a:lnTo>
                </a:path>
                <a:path w="100329" h="48260">
                  <a:moveTo>
                    <a:pt x="0" y="1257"/>
                  </a:moveTo>
                  <a:lnTo>
                    <a:pt x="72389" y="0"/>
                  </a:lnTo>
                </a:path>
                <a:path w="100329" h="48260">
                  <a:moveTo>
                    <a:pt x="4660" y="9093"/>
                  </a:moveTo>
                  <a:lnTo>
                    <a:pt x="77050" y="7823"/>
                  </a:lnTo>
                </a:path>
                <a:path w="100329" h="48260">
                  <a:moveTo>
                    <a:pt x="9309" y="16929"/>
                  </a:moveTo>
                  <a:lnTo>
                    <a:pt x="81699" y="15659"/>
                  </a:lnTo>
                </a:path>
                <a:path w="100329" h="48260">
                  <a:moveTo>
                    <a:pt x="13969" y="24765"/>
                  </a:moveTo>
                  <a:lnTo>
                    <a:pt x="86359" y="23482"/>
                  </a:lnTo>
                </a:path>
                <a:path w="100329" h="48260">
                  <a:moveTo>
                    <a:pt x="18618" y="32588"/>
                  </a:moveTo>
                  <a:lnTo>
                    <a:pt x="91020" y="31318"/>
                  </a:lnTo>
                </a:path>
                <a:path w="100329" h="48260">
                  <a:moveTo>
                    <a:pt x="23291" y="40411"/>
                  </a:moveTo>
                  <a:lnTo>
                    <a:pt x="95669" y="39154"/>
                  </a:lnTo>
                </a:path>
                <a:path w="100329" h="48260">
                  <a:moveTo>
                    <a:pt x="27939" y="48247"/>
                  </a:moveTo>
                  <a:lnTo>
                    <a:pt x="100329" y="46990"/>
                  </a:lnTo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149864" y="3872176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5" y="1339"/>
                  </a:moveTo>
                  <a:lnTo>
                    <a:pt x="75539" y="1339"/>
                  </a:lnTo>
                </a:path>
              </a:pathLst>
            </a:custGeom>
            <a:ln w="902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154677" y="3879911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5" y="1339"/>
                  </a:moveTo>
                  <a:lnTo>
                    <a:pt x="75526" y="1339"/>
                  </a:lnTo>
                </a:path>
              </a:pathLst>
            </a:custGeom>
            <a:ln w="902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159490" y="3887658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5" y="1339"/>
                  </a:moveTo>
                  <a:lnTo>
                    <a:pt x="75526" y="1339"/>
                  </a:lnTo>
                </a:path>
              </a:pathLst>
            </a:custGeom>
            <a:ln w="902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164303" y="3895392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5" y="1339"/>
                  </a:moveTo>
                  <a:lnTo>
                    <a:pt x="75514" y="1339"/>
                  </a:lnTo>
                </a:path>
              </a:pathLst>
            </a:custGeom>
            <a:ln w="902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165929" y="3904466"/>
              <a:ext cx="88900" cy="15875"/>
            </a:xfrm>
            <a:custGeom>
              <a:avLst/>
              <a:gdLst/>
              <a:ahLst/>
              <a:cxnLst/>
              <a:rect l="l" t="t" r="r" b="b"/>
              <a:pathLst>
                <a:path w="88900" h="15875">
                  <a:moveTo>
                    <a:pt x="0" y="0"/>
                  </a:moveTo>
                  <a:lnTo>
                    <a:pt x="78701" y="0"/>
                  </a:lnTo>
                </a:path>
                <a:path w="88900" h="15875">
                  <a:moveTo>
                    <a:pt x="4813" y="7747"/>
                  </a:moveTo>
                  <a:lnTo>
                    <a:pt x="83502" y="7747"/>
                  </a:lnTo>
                </a:path>
                <a:path w="88900" h="15875">
                  <a:moveTo>
                    <a:pt x="9626" y="15481"/>
                  </a:moveTo>
                  <a:lnTo>
                    <a:pt x="88315" y="15481"/>
                  </a:lnTo>
                </a:path>
              </a:pathLst>
            </a:custGeom>
            <a:ln w="9029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255223" y="3869573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5" y="1441"/>
                  </a:moveTo>
                  <a:lnTo>
                    <a:pt x="75514" y="1441"/>
                  </a:lnTo>
                </a:path>
              </a:pathLst>
            </a:custGeom>
            <a:ln w="92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260049" y="3877294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5" y="1447"/>
                  </a:moveTo>
                  <a:lnTo>
                    <a:pt x="75514" y="1447"/>
                  </a:lnTo>
                </a:path>
              </a:pathLst>
            </a:custGeom>
            <a:ln w="924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264888" y="3885016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4" y="1441"/>
                  </a:moveTo>
                  <a:lnTo>
                    <a:pt x="75501" y="1441"/>
                  </a:lnTo>
                </a:path>
              </a:pathLst>
            </a:custGeom>
            <a:ln w="92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269714" y="3892750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4" y="1447"/>
                  </a:moveTo>
                  <a:lnTo>
                    <a:pt x="75514" y="1447"/>
                  </a:lnTo>
                </a:path>
              </a:pathLst>
            </a:custGeom>
            <a:ln w="9245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274552" y="3900472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5" y="1441"/>
                  </a:moveTo>
                  <a:lnTo>
                    <a:pt x="75514" y="1441"/>
                  </a:lnTo>
                </a:path>
              </a:pathLst>
            </a:custGeom>
            <a:ln w="92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279378" y="3908206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5" y="1435"/>
                  </a:moveTo>
                  <a:lnTo>
                    <a:pt x="75514" y="1435"/>
                  </a:lnTo>
                </a:path>
              </a:pathLst>
            </a:custGeom>
            <a:ln w="922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284204" y="3915928"/>
              <a:ext cx="72390" cy="3175"/>
            </a:xfrm>
            <a:custGeom>
              <a:avLst/>
              <a:gdLst/>
              <a:ahLst/>
              <a:cxnLst/>
              <a:rect l="l" t="t" r="r" b="b"/>
              <a:pathLst>
                <a:path w="72389" h="3175">
                  <a:moveTo>
                    <a:pt x="-3175" y="1441"/>
                  </a:moveTo>
                  <a:lnTo>
                    <a:pt x="75514" y="1441"/>
                  </a:lnTo>
                </a:path>
              </a:pathLst>
            </a:custGeom>
            <a:ln w="9232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346904" y="3868741"/>
              <a:ext cx="83820" cy="8255"/>
            </a:xfrm>
            <a:custGeom>
              <a:avLst/>
              <a:gdLst/>
              <a:ahLst/>
              <a:cxnLst/>
              <a:rect l="l" t="t" r="r" b="b"/>
              <a:pathLst>
                <a:path w="83820" h="8254">
                  <a:moveTo>
                    <a:pt x="0" y="0"/>
                  </a:moveTo>
                  <a:lnTo>
                    <a:pt x="78625" y="0"/>
                  </a:lnTo>
                </a:path>
                <a:path w="83820" h="8254">
                  <a:moveTo>
                    <a:pt x="4978" y="7645"/>
                  </a:moveTo>
                  <a:lnTo>
                    <a:pt x="83604" y="7645"/>
                  </a:lnTo>
                </a:path>
              </a:pathLst>
            </a:custGeom>
            <a:ln w="10553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360023" y="3881905"/>
              <a:ext cx="72390" cy="4445"/>
            </a:xfrm>
            <a:custGeom>
              <a:avLst/>
              <a:gdLst/>
              <a:ahLst/>
              <a:cxnLst/>
              <a:rect l="l" t="t" r="r" b="b"/>
              <a:pathLst>
                <a:path w="72389" h="4445">
                  <a:moveTo>
                    <a:pt x="-3175" y="2108"/>
                  </a:moveTo>
                  <a:lnTo>
                    <a:pt x="75450" y="2108"/>
                  </a:lnTo>
                </a:path>
              </a:pathLst>
            </a:custGeom>
            <a:ln w="10566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365002" y="3889550"/>
              <a:ext cx="72390" cy="4445"/>
            </a:xfrm>
            <a:custGeom>
              <a:avLst/>
              <a:gdLst/>
              <a:ahLst/>
              <a:cxnLst/>
              <a:rect l="l" t="t" r="r" b="b"/>
              <a:pathLst>
                <a:path w="72389" h="4445">
                  <a:moveTo>
                    <a:pt x="-3175" y="2101"/>
                  </a:moveTo>
                  <a:lnTo>
                    <a:pt x="75450" y="2101"/>
                  </a:lnTo>
                </a:path>
              </a:pathLst>
            </a:custGeom>
            <a:ln w="10553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369967" y="3897183"/>
              <a:ext cx="72390" cy="4445"/>
            </a:xfrm>
            <a:custGeom>
              <a:avLst/>
              <a:gdLst/>
              <a:ahLst/>
              <a:cxnLst/>
              <a:rect l="l" t="t" r="r" b="b"/>
              <a:pathLst>
                <a:path w="72389" h="4445">
                  <a:moveTo>
                    <a:pt x="-3175" y="2108"/>
                  </a:moveTo>
                  <a:lnTo>
                    <a:pt x="75450" y="2108"/>
                  </a:lnTo>
                </a:path>
              </a:pathLst>
            </a:custGeom>
            <a:ln w="10566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371758" y="3906917"/>
              <a:ext cx="83820" cy="8255"/>
            </a:xfrm>
            <a:custGeom>
              <a:avLst/>
              <a:gdLst/>
              <a:ahLst/>
              <a:cxnLst/>
              <a:rect l="l" t="t" r="r" b="b"/>
              <a:pathLst>
                <a:path w="83820" h="8254">
                  <a:moveTo>
                    <a:pt x="0" y="0"/>
                  </a:moveTo>
                  <a:lnTo>
                    <a:pt x="78625" y="0"/>
                  </a:lnTo>
                </a:path>
                <a:path w="83820" h="8254">
                  <a:moveTo>
                    <a:pt x="4978" y="7645"/>
                  </a:moveTo>
                  <a:lnTo>
                    <a:pt x="83604" y="7645"/>
                  </a:lnTo>
                </a:path>
              </a:pathLst>
            </a:custGeom>
            <a:ln w="10553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274768" y="3889113"/>
              <a:ext cx="95250" cy="41910"/>
            </a:xfrm>
            <a:custGeom>
              <a:avLst/>
              <a:gdLst/>
              <a:ahLst/>
              <a:cxnLst/>
              <a:rect l="l" t="t" r="r" b="b"/>
              <a:pathLst>
                <a:path w="95250" h="41910">
                  <a:moveTo>
                    <a:pt x="86359" y="0"/>
                  </a:moveTo>
                  <a:lnTo>
                    <a:pt x="0" y="2527"/>
                  </a:lnTo>
                  <a:lnTo>
                    <a:pt x="0" y="19050"/>
                  </a:lnTo>
                  <a:lnTo>
                    <a:pt x="11429" y="41910"/>
                  </a:lnTo>
                  <a:lnTo>
                    <a:pt x="15239" y="33020"/>
                  </a:lnTo>
                  <a:lnTo>
                    <a:pt x="78739" y="31750"/>
                  </a:lnTo>
                  <a:lnTo>
                    <a:pt x="71119" y="19050"/>
                  </a:lnTo>
                  <a:lnTo>
                    <a:pt x="95249" y="16510"/>
                  </a:lnTo>
                  <a:lnTo>
                    <a:pt x="863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952188" y="3911978"/>
              <a:ext cx="445770" cy="11430"/>
            </a:xfrm>
            <a:custGeom>
              <a:avLst/>
              <a:gdLst/>
              <a:ahLst/>
              <a:cxnLst/>
              <a:rect l="l" t="t" r="r" b="b"/>
              <a:pathLst>
                <a:path w="445770" h="11429">
                  <a:moveTo>
                    <a:pt x="445770" y="11417"/>
                  </a:moveTo>
                  <a:lnTo>
                    <a:pt x="415290" y="11417"/>
                  </a:lnTo>
                </a:path>
                <a:path w="445770" h="11429">
                  <a:moveTo>
                    <a:pt x="436880" y="5067"/>
                  </a:moveTo>
                  <a:lnTo>
                    <a:pt x="406400" y="5067"/>
                  </a:lnTo>
                </a:path>
                <a:path w="445770" h="11429">
                  <a:moveTo>
                    <a:pt x="434340" y="0"/>
                  </a:moveTo>
                  <a:lnTo>
                    <a:pt x="403860" y="0"/>
                  </a:lnTo>
                </a:path>
                <a:path w="445770" h="11429">
                  <a:moveTo>
                    <a:pt x="41910" y="11417"/>
                  </a:moveTo>
                  <a:lnTo>
                    <a:pt x="11430" y="11417"/>
                  </a:lnTo>
                </a:path>
                <a:path w="445770" h="11429">
                  <a:moveTo>
                    <a:pt x="33020" y="5067"/>
                  </a:moveTo>
                  <a:lnTo>
                    <a:pt x="2540" y="5067"/>
                  </a:lnTo>
                </a:path>
                <a:path w="445770" h="11429">
                  <a:moveTo>
                    <a:pt x="3048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067007" y="3929745"/>
              <a:ext cx="1414780" cy="628650"/>
            </a:xfrm>
            <a:custGeom>
              <a:avLst/>
              <a:gdLst/>
              <a:ahLst/>
              <a:cxnLst/>
              <a:rect l="l" t="t" r="r" b="b"/>
              <a:pathLst>
                <a:path w="1414779" h="628650">
                  <a:moveTo>
                    <a:pt x="0" y="0"/>
                  </a:moveTo>
                  <a:lnTo>
                    <a:pt x="1270" y="619772"/>
                  </a:lnTo>
                  <a:lnTo>
                    <a:pt x="8877" y="624852"/>
                  </a:lnTo>
                  <a:lnTo>
                    <a:pt x="400037" y="628650"/>
                  </a:lnTo>
                  <a:lnTo>
                    <a:pt x="1414767" y="628650"/>
                  </a:lnTo>
                  <a:lnTo>
                    <a:pt x="1410957" y="38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067007" y="3929745"/>
              <a:ext cx="1414780" cy="628650"/>
            </a:xfrm>
            <a:custGeom>
              <a:avLst/>
              <a:gdLst/>
              <a:ahLst/>
              <a:cxnLst/>
              <a:rect l="l" t="t" r="r" b="b"/>
              <a:pathLst>
                <a:path w="1414779" h="628650">
                  <a:moveTo>
                    <a:pt x="0" y="0"/>
                  </a:moveTo>
                  <a:lnTo>
                    <a:pt x="1270" y="619772"/>
                  </a:lnTo>
                  <a:lnTo>
                    <a:pt x="8877" y="624852"/>
                  </a:lnTo>
                  <a:lnTo>
                    <a:pt x="400037" y="628650"/>
                  </a:lnTo>
                  <a:lnTo>
                    <a:pt x="1414767" y="628650"/>
                  </a:lnTo>
                  <a:lnTo>
                    <a:pt x="1410957" y="3822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093997" y="4064368"/>
              <a:ext cx="62230" cy="80010"/>
            </a:xfrm>
            <a:custGeom>
              <a:avLst/>
              <a:gdLst/>
              <a:ahLst/>
              <a:cxnLst/>
              <a:rect l="l" t="t" r="r" b="b"/>
              <a:pathLst>
                <a:path w="62229" h="80010">
                  <a:moveTo>
                    <a:pt x="62229" y="80010"/>
                  </a:moveTo>
                  <a:lnTo>
                    <a:pt x="0" y="80010"/>
                  </a:lnTo>
                  <a:lnTo>
                    <a:pt x="0" y="0"/>
                  </a:lnTo>
                  <a:lnTo>
                    <a:pt x="62229" y="0"/>
                  </a:lnTo>
                  <a:lnTo>
                    <a:pt x="62229" y="800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100969" y="4078338"/>
              <a:ext cx="48260" cy="65405"/>
            </a:xfrm>
            <a:custGeom>
              <a:avLst/>
              <a:gdLst/>
              <a:ahLst/>
              <a:cxnLst/>
              <a:rect l="l" t="t" r="r" b="b"/>
              <a:pathLst>
                <a:path w="48260" h="65404">
                  <a:moveTo>
                    <a:pt x="48260" y="0"/>
                  </a:moveTo>
                  <a:lnTo>
                    <a:pt x="0" y="0"/>
                  </a:lnTo>
                  <a:lnTo>
                    <a:pt x="0" y="64782"/>
                  </a:lnTo>
                  <a:lnTo>
                    <a:pt x="48260" y="64782"/>
                  </a:lnTo>
                  <a:lnTo>
                    <a:pt x="48260" y="0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100969" y="4078338"/>
              <a:ext cx="48260" cy="65405"/>
            </a:xfrm>
            <a:custGeom>
              <a:avLst/>
              <a:gdLst/>
              <a:ahLst/>
              <a:cxnLst/>
              <a:rect l="l" t="t" r="r" b="b"/>
              <a:pathLst>
                <a:path w="48260" h="65404">
                  <a:moveTo>
                    <a:pt x="48260" y="64782"/>
                  </a:moveTo>
                  <a:lnTo>
                    <a:pt x="0" y="64782"/>
                  </a:lnTo>
                  <a:lnTo>
                    <a:pt x="0" y="0"/>
                  </a:lnTo>
                  <a:lnTo>
                    <a:pt x="48260" y="0"/>
                  </a:lnTo>
                  <a:lnTo>
                    <a:pt x="48260" y="647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119067" y="3952620"/>
              <a:ext cx="10795" cy="29209"/>
            </a:xfrm>
            <a:custGeom>
              <a:avLst/>
              <a:gdLst/>
              <a:ahLst/>
              <a:cxnLst/>
              <a:rect l="l" t="t" r="r" b="b"/>
              <a:pathLst>
                <a:path w="10795" h="29210">
                  <a:moveTo>
                    <a:pt x="10172" y="17767"/>
                  </a:moveTo>
                  <a:lnTo>
                    <a:pt x="0" y="17767"/>
                  </a:lnTo>
                  <a:lnTo>
                    <a:pt x="0" y="29197"/>
                  </a:lnTo>
                  <a:lnTo>
                    <a:pt x="10172" y="29197"/>
                  </a:lnTo>
                  <a:lnTo>
                    <a:pt x="10172" y="17767"/>
                  </a:lnTo>
                  <a:close/>
                </a:path>
                <a:path w="10795" h="29210">
                  <a:moveTo>
                    <a:pt x="10172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10172" y="1141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097490" y="4182478"/>
              <a:ext cx="35560" cy="44450"/>
            </a:xfrm>
            <a:custGeom>
              <a:avLst/>
              <a:gdLst/>
              <a:ahLst/>
              <a:cxnLst/>
              <a:rect l="l" t="t" r="r" b="b"/>
              <a:pathLst>
                <a:path w="35560" h="44450">
                  <a:moveTo>
                    <a:pt x="35547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35547" y="44450"/>
                  </a:lnTo>
                  <a:lnTo>
                    <a:pt x="355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065105" y="4182478"/>
              <a:ext cx="67945" cy="104139"/>
            </a:xfrm>
            <a:custGeom>
              <a:avLst/>
              <a:gdLst/>
              <a:ahLst/>
              <a:cxnLst/>
              <a:rect l="l" t="t" r="r" b="b"/>
              <a:pathLst>
                <a:path w="67945" h="104139">
                  <a:moveTo>
                    <a:pt x="67932" y="44450"/>
                  </a:moveTo>
                  <a:lnTo>
                    <a:pt x="32384" y="44450"/>
                  </a:lnTo>
                  <a:lnTo>
                    <a:pt x="32384" y="0"/>
                  </a:lnTo>
                  <a:lnTo>
                    <a:pt x="67932" y="0"/>
                  </a:lnTo>
                  <a:lnTo>
                    <a:pt x="67932" y="44450"/>
                  </a:lnTo>
                  <a:close/>
                </a:path>
                <a:path w="67945" h="104139">
                  <a:moveTo>
                    <a:pt x="11429" y="57150"/>
                  </a:moveTo>
                  <a:lnTo>
                    <a:pt x="0" y="57150"/>
                  </a:lnTo>
                  <a:lnTo>
                    <a:pt x="0" y="11429"/>
                  </a:lnTo>
                  <a:lnTo>
                    <a:pt x="11429" y="11429"/>
                  </a:lnTo>
                  <a:lnTo>
                    <a:pt x="11429" y="57150"/>
                  </a:lnTo>
                  <a:close/>
                </a:path>
                <a:path w="67945" h="104139">
                  <a:moveTo>
                    <a:pt x="11429" y="104139"/>
                  </a:moveTo>
                  <a:lnTo>
                    <a:pt x="0" y="104139"/>
                  </a:lnTo>
                  <a:lnTo>
                    <a:pt x="0" y="58407"/>
                  </a:lnTo>
                  <a:lnTo>
                    <a:pt x="11429" y="58407"/>
                  </a:lnTo>
                  <a:lnTo>
                    <a:pt x="11429" y="1041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65737" y="3928475"/>
              <a:ext cx="400050" cy="354965"/>
            </a:xfrm>
            <a:custGeom>
              <a:avLst/>
              <a:gdLst/>
              <a:ahLst/>
              <a:cxnLst/>
              <a:rect l="l" t="t" r="r" b="b"/>
              <a:pathLst>
                <a:path w="400050" h="354964">
                  <a:moveTo>
                    <a:pt x="1270" y="1270"/>
                  </a:moveTo>
                  <a:lnTo>
                    <a:pt x="400037" y="0"/>
                  </a:lnTo>
                  <a:lnTo>
                    <a:pt x="400037" y="265442"/>
                  </a:lnTo>
                  <a:lnTo>
                    <a:pt x="388607" y="264160"/>
                  </a:lnTo>
                  <a:lnTo>
                    <a:pt x="388607" y="354342"/>
                  </a:lnTo>
                  <a:lnTo>
                    <a:pt x="11430" y="351802"/>
                  </a:lnTo>
                  <a:lnTo>
                    <a:pt x="11430" y="265442"/>
                  </a:lnTo>
                  <a:lnTo>
                    <a:pt x="0" y="265442"/>
                  </a:lnTo>
                  <a:lnTo>
                    <a:pt x="1270" y="1270"/>
                  </a:lnTo>
                  <a:close/>
                </a:path>
              </a:pathLst>
            </a:custGeom>
            <a:ln w="6350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064470" y="3931018"/>
              <a:ext cx="806450" cy="628650"/>
            </a:xfrm>
            <a:custGeom>
              <a:avLst/>
              <a:gdLst/>
              <a:ahLst/>
              <a:cxnLst/>
              <a:rect l="l" t="t" r="r" b="b"/>
              <a:pathLst>
                <a:path w="806450" h="628650">
                  <a:moveTo>
                    <a:pt x="401942" y="307352"/>
                  </a:moveTo>
                  <a:lnTo>
                    <a:pt x="390512" y="307352"/>
                  </a:lnTo>
                  <a:lnTo>
                    <a:pt x="390512" y="261620"/>
                  </a:lnTo>
                  <a:lnTo>
                    <a:pt x="401942" y="261620"/>
                  </a:lnTo>
                  <a:lnTo>
                    <a:pt x="401942" y="307352"/>
                  </a:lnTo>
                  <a:close/>
                </a:path>
                <a:path w="806450" h="628650">
                  <a:moveTo>
                    <a:pt x="401942" y="354329"/>
                  </a:moveTo>
                  <a:lnTo>
                    <a:pt x="390512" y="354329"/>
                  </a:lnTo>
                  <a:lnTo>
                    <a:pt x="390512" y="308609"/>
                  </a:lnTo>
                  <a:lnTo>
                    <a:pt x="401942" y="308609"/>
                  </a:lnTo>
                  <a:lnTo>
                    <a:pt x="401942" y="354329"/>
                  </a:lnTo>
                  <a:close/>
                </a:path>
                <a:path w="806450" h="628650">
                  <a:moveTo>
                    <a:pt x="0" y="359410"/>
                  </a:moveTo>
                  <a:lnTo>
                    <a:pt x="3797" y="618489"/>
                  </a:lnTo>
                  <a:lnTo>
                    <a:pt x="11417" y="623570"/>
                  </a:lnTo>
                  <a:lnTo>
                    <a:pt x="402577" y="627367"/>
                  </a:lnTo>
                  <a:lnTo>
                    <a:pt x="397497" y="359410"/>
                  </a:lnTo>
                  <a:lnTo>
                    <a:pt x="0" y="359410"/>
                  </a:lnTo>
                  <a:close/>
                </a:path>
                <a:path w="806450" h="628650">
                  <a:moveTo>
                    <a:pt x="406387" y="3810"/>
                  </a:moveTo>
                  <a:lnTo>
                    <a:pt x="408927" y="203200"/>
                  </a:lnTo>
                  <a:lnTo>
                    <a:pt x="416547" y="201929"/>
                  </a:lnTo>
                  <a:lnTo>
                    <a:pt x="419087" y="293370"/>
                  </a:lnTo>
                  <a:lnTo>
                    <a:pt x="789927" y="290829"/>
                  </a:lnTo>
                  <a:lnTo>
                    <a:pt x="792467" y="199402"/>
                  </a:lnTo>
                  <a:lnTo>
                    <a:pt x="805167" y="198120"/>
                  </a:lnTo>
                  <a:lnTo>
                    <a:pt x="806437" y="0"/>
                  </a:lnTo>
                  <a:lnTo>
                    <a:pt x="405117" y="0"/>
                  </a:lnTo>
                  <a:lnTo>
                    <a:pt x="406387" y="3810"/>
                  </a:lnTo>
                  <a:close/>
                </a:path>
                <a:path w="806450" h="628650">
                  <a:moveTo>
                    <a:pt x="410197" y="302260"/>
                  </a:moveTo>
                  <a:lnTo>
                    <a:pt x="411467" y="627367"/>
                  </a:lnTo>
                  <a:lnTo>
                    <a:pt x="805167" y="628650"/>
                  </a:lnTo>
                  <a:lnTo>
                    <a:pt x="800087" y="301002"/>
                  </a:lnTo>
                  <a:lnTo>
                    <a:pt x="410197" y="302260"/>
                  </a:lnTo>
                  <a:close/>
                </a:path>
                <a:path w="806450" h="628650">
                  <a:moveTo>
                    <a:pt x="418452" y="248920"/>
                  </a:moveTo>
                  <a:lnTo>
                    <a:pt x="407022" y="248920"/>
                  </a:lnTo>
                  <a:lnTo>
                    <a:pt x="407022" y="203200"/>
                  </a:lnTo>
                  <a:lnTo>
                    <a:pt x="418452" y="203200"/>
                  </a:lnTo>
                  <a:lnTo>
                    <a:pt x="418452" y="248920"/>
                  </a:lnTo>
                  <a:close/>
                </a:path>
                <a:path w="806450" h="628650">
                  <a:moveTo>
                    <a:pt x="418452" y="295910"/>
                  </a:moveTo>
                  <a:lnTo>
                    <a:pt x="407022" y="295910"/>
                  </a:lnTo>
                  <a:lnTo>
                    <a:pt x="407022" y="250189"/>
                  </a:lnTo>
                  <a:lnTo>
                    <a:pt x="418452" y="250189"/>
                  </a:lnTo>
                  <a:lnTo>
                    <a:pt x="418452" y="295910"/>
                  </a:lnTo>
                  <a:close/>
                </a:path>
                <a:path w="806450" h="628650">
                  <a:moveTo>
                    <a:pt x="804532" y="247650"/>
                  </a:moveTo>
                  <a:lnTo>
                    <a:pt x="793102" y="247650"/>
                  </a:lnTo>
                  <a:lnTo>
                    <a:pt x="793102" y="201917"/>
                  </a:lnTo>
                  <a:lnTo>
                    <a:pt x="804532" y="201917"/>
                  </a:lnTo>
                  <a:lnTo>
                    <a:pt x="804532" y="247650"/>
                  </a:lnTo>
                  <a:close/>
                </a:path>
                <a:path w="806450" h="628650">
                  <a:moveTo>
                    <a:pt x="804532" y="294652"/>
                  </a:moveTo>
                  <a:lnTo>
                    <a:pt x="793102" y="294652"/>
                  </a:lnTo>
                  <a:lnTo>
                    <a:pt x="793102" y="248920"/>
                  </a:lnTo>
                  <a:lnTo>
                    <a:pt x="804532" y="248920"/>
                  </a:lnTo>
                  <a:lnTo>
                    <a:pt x="804532" y="294652"/>
                  </a:lnTo>
                  <a:close/>
                </a:path>
                <a:path w="806450" h="628650">
                  <a:moveTo>
                    <a:pt x="69850" y="104152"/>
                  </a:moveTo>
                  <a:lnTo>
                    <a:pt x="50800" y="104152"/>
                  </a:lnTo>
                  <a:lnTo>
                    <a:pt x="50800" y="57162"/>
                  </a:lnTo>
                  <a:lnTo>
                    <a:pt x="69850" y="57162"/>
                  </a:lnTo>
                  <a:lnTo>
                    <a:pt x="69850" y="104152"/>
                  </a:lnTo>
                  <a:close/>
                </a:path>
                <a:path w="806450" h="628650">
                  <a:moveTo>
                    <a:pt x="468617" y="179070"/>
                  </a:moveTo>
                  <a:lnTo>
                    <a:pt x="457187" y="179070"/>
                  </a:lnTo>
                  <a:lnTo>
                    <a:pt x="457187" y="50800"/>
                  </a:lnTo>
                  <a:lnTo>
                    <a:pt x="468617" y="50800"/>
                  </a:lnTo>
                  <a:lnTo>
                    <a:pt x="468617" y="1790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522292" y="3951338"/>
              <a:ext cx="10160" cy="29209"/>
            </a:xfrm>
            <a:custGeom>
              <a:avLst/>
              <a:gdLst/>
              <a:ahLst/>
              <a:cxnLst/>
              <a:rect l="l" t="t" r="r" b="b"/>
              <a:pathLst>
                <a:path w="10160" h="29210">
                  <a:moveTo>
                    <a:pt x="10160" y="17792"/>
                  </a:moveTo>
                  <a:lnTo>
                    <a:pt x="0" y="17792"/>
                  </a:lnTo>
                  <a:lnTo>
                    <a:pt x="0" y="29210"/>
                  </a:lnTo>
                  <a:lnTo>
                    <a:pt x="10160" y="29210"/>
                  </a:lnTo>
                  <a:lnTo>
                    <a:pt x="10160" y="17792"/>
                  </a:lnTo>
                  <a:close/>
                </a:path>
                <a:path w="10160" h="29210">
                  <a:moveTo>
                    <a:pt x="10160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10160" y="1143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677867" y="3984358"/>
              <a:ext cx="11430" cy="128270"/>
            </a:xfrm>
            <a:custGeom>
              <a:avLst/>
              <a:gdLst/>
              <a:ahLst/>
              <a:cxnLst/>
              <a:rect l="l" t="t" r="r" b="b"/>
              <a:pathLst>
                <a:path w="11429" h="128270">
                  <a:moveTo>
                    <a:pt x="11429" y="128270"/>
                  </a:moveTo>
                  <a:lnTo>
                    <a:pt x="0" y="128270"/>
                  </a:lnTo>
                  <a:lnTo>
                    <a:pt x="0" y="0"/>
                  </a:lnTo>
                  <a:lnTo>
                    <a:pt x="11429" y="0"/>
                  </a:lnTo>
                  <a:lnTo>
                    <a:pt x="11429" y="1282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678489" y="3953903"/>
              <a:ext cx="10795" cy="29209"/>
            </a:xfrm>
            <a:custGeom>
              <a:avLst/>
              <a:gdLst/>
              <a:ahLst/>
              <a:cxnLst/>
              <a:rect l="l" t="t" r="r" b="b"/>
              <a:pathLst>
                <a:path w="10795" h="29210">
                  <a:moveTo>
                    <a:pt x="10172" y="17767"/>
                  </a:moveTo>
                  <a:lnTo>
                    <a:pt x="0" y="17767"/>
                  </a:lnTo>
                  <a:lnTo>
                    <a:pt x="0" y="29184"/>
                  </a:lnTo>
                  <a:lnTo>
                    <a:pt x="10172" y="29184"/>
                  </a:lnTo>
                  <a:lnTo>
                    <a:pt x="10172" y="17767"/>
                  </a:lnTo>
                  <a:close/>
                </a:path>
                <a:path w="10795" h="29210">
                  <a:moveTo>
                    <a:pt x="10172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10172" y="1141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483989" y="4319206"/>
              <a:ext cx="83185" cy="181610"/>
            </a:xfrm>
            <a:custGeom>
              <a:avLst/>
              <a:gdLst/>
              <a:ahLst/>
              <a:cxnLst/>
              <a:rect l="l" t="t" r="r" b="b"/>
              <a:pathLst>
                <a:path w="83185" h="181610">
                  <a:moveTo>
                    <a:pt x="82969" y="0"/>
                  </a:moveTo>
                  <a:lnTo>
                    <a:pt x="0" y="0"/>
                  </a:lnTo>
                  <a:lnTo>
                    <a:pt x="0" y="181190"/>
                  </a:lnTo>
                  <a:lnTo>
                    <a:pt x="82969" y="181190"/>
                  </a:lnTo>
                  <a:lnTo>
                    <a:pt x="82969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732477" y="3970388"/>
              <a:ext cx="13970" cy="158750"/>
            </a:xfrm>
            <a:custGeom>
              <a:avLst/>
              <a:gdLst/>
              <a:ahLst/>
              <a:cxnLst/>
              <a:rect l="l" t="t" r="r" b="b"/>
              <a:pathLst>
                <a:path w="13970" h="158750">
                  <a:moveTo>
                    <a:pt x="13970" y="158750"/>
                  </a:moveTo>
                  <a:lnTo>
                    <a:pt x="0" y="158750"/>
                  </a:lnTo>
                  <a:lnTo>
                    <a:pt x="0" y="0"/>
                  </a:lnTo>
                  <a:lnTo>
                    <a:pt x="13970" y="0"/>
                  </a:lnTo>
                  <a:lnTo>
                    <a:pt x="13970" y="1587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738827" y="3978008"/>
              <a:ext cx="5080" cy="149860"/>
            </a:xfrm>
            <a:custGeom>
              <a:avLst/>
              <a:gdLst/>
              <a:ahLst/>
              <a:cxnLst/>
              <a:rect l="l" t="t" r="r" b="b"/>
              <a:pathLst>
                <a:path w="5079" h="149860">
                  <a:moveTo>
                    <a:pt x="5079" y="0"/>
                  </a:moveTo>
                  <a:lnTo>
                    <a:pt x="0" y="0"/>
                  </a:lnTo>
                  <a:lnTo>
                    <a:pt x="0" y="149860"/>
                  </a:lnTo>
                  <a:lnTo>
                    <a:pt x="5079" y="149860"/>
                  </a:lnTo>
                  <a:lnTo>
                    <a:pt x="507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481436" y="4313300"/>
              <a:ext cx="90170" cy="143510"/>
            </a:xfrm>
            <a:custGeom>
              <a:avLst/>
              <a:gdLst/>
              <a:ahLst/>
              <a:cxnLst/>
              <a:rect l="l" t="t" r="r" b="b"/>
              <a:pathLst>
                <a:path w="90170" h="143510">
                  <a:moveTo>
                    <a:pt x="7620" y="133769"/>
                  </a:moveTo>
                  <a:lnTo>
                    <a:pt x="0" y="133769"/>
                  </a:lnTo>
                  <a:lnTo>
                    <a:pt x="0" y="143065"/>
                  </a:lnTo>
                  <a:lnTo>
                    <a:pt x="7620" y="143065"/>
                  </a:lnTo>
                  <a:lnTo>
                    <a:pt x="7620" y="133769"/>
                  </a:lnTo>
                  <a:close/>
                </a:path>
                <a:path w="90170" h="143510">
                  <a:moveTo>
                    <a:pt x="7620" y="55029"/>
                  </a:moveTo>
                  <a:lnTo>
                    <a:pt x="0" y="55029"/>
                  </a:lnTo>
                  <a:lnTo>
                    <a:pt x="0" y="64338"/>
                  </a:lnTo>
                  <a:lnTo>
                    <a:pt x="7620" y="64338"/>
                  </a:lnTo>
                  <a:lnTo>
                    <a:pt x="7620" y="55029"/>
                  </a:lnTo>
                  <a:close/>
                </a:path>
                <a:path w="90170" h="143510">
                  <a:moveTo>
                    <a:pt x="58420" y="0"/>
                  </a:moveTo>
                  <a:lnTo>
                    <a:pt x="29629" y="0"/>
                  </a:lnTo>
                  <a:lnTo>
                    <a:pt x="29629" y="8458"/>
                  </a:lnTo>
                  <a:lnTo>
                    <a:pt x="58420" y="8458"/>
                  </a:lnTo>
                  <a:lnTo>
                    <a:pt x="58420" y="0"/>
                  </a:lnTo>
                  <a:close/>
                </a:path>
                <a:path w="90170" h="143510">
                  <a:moveTo>
                    <a:pt x="88900" y="55029"/>
                  </a:moveTo>
                  <a:lnTo>
                    <a:pt x="81280" y="55029"/>
                  </a:lnTo>
                  <a:lnTo>
                    <a:pt x="81280" y="64338"/>
                  </a:lnTo>
                  <a:lnTo>
                    <a:pt x="88900" y="64338"/>
                  </a:lnTo>
                  <a:lnTo>
                    <a:pt x="88900" y="55029"/>
                  </a:lnTo>
                  <a:close/>
                </a:path>
                <a:path w="90170" h="143510">
                  <a:moveTo>
                    <a:pt x="89750" y="133769"/>
                  </a:moveTo>
                  <a:lnTo>
                    <a:pt x="82118" y="133769"/>
                  </a:lnTo>
                  <a:lnTo>
                    <a:pt x="82118" y="143065"/>
                  </a:lnTo>
                  <a:lnTo>
                    <a:pt x="89750" y="143065"/>
                  </a:lnTo>
                  <a:lnTo>
                    <a:pt x="89750" y="1337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484828" y="4361553"/>
              <a:ext cx="85090" cy="139065"/>
            </a:xfrm>
            <a:custGeom>
              <a:avLst/>
              <a:gdLst/>
              <a:ahLst/>
              <a:cxnLst/>
              <a:rect l="l" t="t" r="r" b="b"/>
              <a:pathLst>
                <a:path w="85089" h="139064">
                  <a:moveTo>
                    <a:pt x="0" y="0"/>
                  </a:moveTo>
                  <a:lnTo>
                    <a:pt x="84670" y="0"/>
                  </a:lnTo>
                </a:path>
                <a:path w="85089" h="139064">
                  <a:moveTo>
                    <a:pt x="40640" y="138849"/>
                  </a:moveTo>
                  <a:lnTo>
                    <a:pt x="40640" y="1689"/>
                  </a:lnTo>
                </a:path>
              </a:pathLst>
            </a:custGeom>
            <a:ln w="12700">
              <a:solidFill>
                <a:srgbClr val="AAACA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482287" y="4511408"/>
              <a:ext cx="25400" cy="24765"/>
            </a:xfrm>
            <a:custGeom>
              <a:avLst/>
              <a:gdLst/>
              <a:ahLst/>
              <a:cxnLst/>
              <a:rect l="l" t="t" r="r" b="b"/>
              <a:pathLst>
                <a:path w="25400" h="24764">
                  <a:moveTo>
                    <a:pt x="25400" y="0"/>
                  </a:moveTo>
                  <a:lnTo>
                    <a:pt x="0" y="0"/>
                  </a:lnTo>
                  <a:lnTo>
                    <a:pt x="0" y="24549"/>
                  </a:lnTo>
                  <a:lnTo>
                    <a:pt x="25400" y="24549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490758" y="4511408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309" y="0"/>
                  </a:moveTo>
                  <a:lnTo>
                    <a:pt x="0" y="0"/>
                  </a:lnTo>
                  <a:lnTo>
                    <a:pt x="0" y="18630"/>
                  </a:lnTo>
                  <a:lnTo>
                    <a:pt x="9309" y="18630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495838" y="4516488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229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4229" y="7620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074198" y="4512259"/>
              <a:ext cx="25400" cy="24765"/>
            </a:xfrm>
            <a:custGeom>
              <a:avLst/>
              <a:gdLst/>
              <a:ahLst/>
              <a:cxnLst/>
              <a:rect l="l" t="t" r="r" b="b"/>
              <a:pathLst>
                <a:path w="25400" h="24764">
                  <a:moveTo>
                    <a:pt x="25400" y="0"/>
                  </a:moveTo>
                  <a:lnTo>
                    <a:pt x="0" y="0"/>
                  </a:lnTo>
                  <a:lnTo>
                    <a:pt x="0" y="24549"/>
                  </a:lnTo>
                  <a:lnTo>
                    <a:pt x="25400" y="24549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082669" y="4512259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309" y="0"/>
                  </a:moveTo>
                  <a:lnTo>
                    <a:pt x="0" y="0"/>
                  </a:lnTo>
                  <a:lnTo>
                    <a:pt x="0" y="18618"/>
                  </a:lnTo>
                  <a:lnTo>
                    <a:pt x="9309" y="18618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087736" y="4517339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241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4241" y="7620"/>
                  </a:lnTo>
                  <a:lnTo>
                    <a:pt x="42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887836" y="4513097"/>
              <a:ext cx="25400" cy="24765"/>
            </a:xfrm>
            <a:custGeom>
              <a:avLst/>
              <a:gdLst/>
              <a:ahLst/>
              <a:cxnLst/>
              <a:rect l="l" t="t" r="r" b="b"/>
              <a:pathLst>
                <a:path w="25400" h="24764">
                  <a:moveTo>
                    <a:pt x="25400" y="0"/>
                  </a:moveTo>
                  <a:lnTo>
                    <a:pt x="0" y="0"/>
                  </a:lnTo>
                  <a:lnTo>
                    <a:pt x="0" y="24561"/>
                  </a:lnTo>
                  <a:lnTo>
                    <a:pt x="25400" y="24561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896307" y="4513097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321" y="0"/>
                  </a:moveTo>
                  <a:lnTo>
                    <a:pt x="0" y="0"/>
                  </a:lnTo>
                  <a:lnTo>
                    <a:pt x="0" y="18630"/>
                  </a:lnTo>
                  <a:lnTo>
                    <a:pt x="9321" y="18630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901400" y="451817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229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4229" y="7620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135067" y="4513935"/>
              <a:ext cx="25400" cy="24765"/>
            </a:xfrm>
            <a:custGeom>
              <a:avLst/>
              <a:gdLst/>
              <a:ahLst/>
              <a:cxnLst/>
              <a:rect l="l" t="t" r="r" b="b"/>
              <a:pathLst>
                <a:path w="25400" h="24764">
                  <a:moveTo>
                    <a:pt x="25400" y="0"/>
                  </a:moveTo>
                  <a:lnTo>
                    <a:pt x="0" y="0"/>
                  </a:lnTo>
                  <a:lnTo>
                    <a:pt x="0" y="24561"/>
                  </a:lnTo>
                  <a:lnTo>
                    <a:pt x="25400" y="24561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143538" y="451393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321" y="0"/>
                  </a:moveTo>
                  <a:lnTo>
                    <a:pt x="0" y="0"/>
                  </a:lnTo>
                  <a:lnTo>
                    <a:pt x="0" y="18630"/>
                  </a:lnTo>
                  <a:lnTo>
                    <a:pt x="9321" y="18630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148618" y="4519028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241" y="0"/>
                  </a:moveTo>
                  <a:lnTo>
                    <a:pt x="0" y="0"/>
                  </a:lnTo>
                  <a:lnTo>
                    <a:pt x="0" y="7607"/>
                  </a:lnTo>
                  <a:lnTo>
                    <a:pt x="4241" y="7607"/>
                  </a:lnTo>
                  <a:lnTo>
                    <a:pt x="42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293398" y="4513935"/>
              <a:ext cx="25400" cy="24765"/>
            </a:xfrm>
            <a:custGeom>
              <a:avLst/>
              <a:gdLst/>
              <a:ahLst/>
              <a:cxnLst/>
              <a:rect l="l" t="t" r="r" b="b"/>
              <a:pathLst>
                <a:path w="25400" h="24764">
                  <a:moveTo>
                    <a:pt x="25400" y="0"/>
                  </a:moveTo>
                  <a:lnTo>
                    <a:pt x="0" y="0"/>
                  </a:lnTo>
                  <a:lnTo>
                    <a:pt x="0" y="24561"/>
                  </a:lnTo>
                  <a:lnTo>
                    <a:pt x="25400" y="24561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301869" y="4513935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9309" y="0"/>
                  </a:moveTo>
                  <a:lnTo>
                    <a:pt x="0" y="0"/>
                  </a:lnTo>
                  <a:lnTo>
                    <a:pt x="0" y="18630"/>
                  </a:lnTo>
                  <a:lnTo>
                    <a:pt x="9309" y="18630"/>
                  </a:lnTo>
                  <a:lnTo>
                    <a:pt x="9309" y="0"/>
                  </a:lnTo>
                  <a:close/>
                </a:path>
              </a:pathLst>
            </a:custGeom>
            <a:solidFill>
              <a:srgbClr val="9092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306936" y="4519028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241" y="0"/>
                  </a:moveTo>
                  <a:lnTo>
                    <a:pt x="0" y="0"/>
                  </a:lnTo>
                  <a:lnTo>
                    <a:pt x="0" y="7607"/>
                  </a:lnTo>
                  <a:lnTo>
                    <a:pt x="4241" y="7607"/>
                  </a:lnTo>
                  <a:lnTo>
                    <a:pt x="42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714266" y="4157502"/>
              <a:ext cx="39370" cy="53340"/>
            </a:xfrm>
            <a:custGeom>
              <a:avLst/>
              <a:gdLst/>
              <a:ahLst/>
              <a:cxnLst/>
              <a:rect l="l" t="t" r="r" b="b"/>
              <a:pathLst>
                <a:path w="39370" h="53339">
                  <a:moveTo>
                    <a:pt x="11861" y="0"/>
                  </a:moveTo>
                  <a:lnTo>
                    <a:pt x="0" y="0"/>
                  </a:lnTo>
                  <a:lnTo>
                    <a:pt x="0" y="52501"/>
                  </a:lnTo>
                  <a:lnTo>
                    <a:pt x="11023" y="53340"/>
                  </a:lnTo>
                  <a:lnTo>
                    <a:pt x="11861" y="49110"/>
                  </a:lnTo>
                  <a:lnTo>
                    <a:pt x="32194" y="49110"/>
                  </a:lnTo>
                  <a:lnTo>
                    <a:pt x="33870" y="41490"/>
                  </a:lnTo>
                  <a:lnTo>
                    <a:pt x="29641" y="41490"/>
                  </a:lnTo>
                  <a:lnTo>
                    <a:pt x="29641" y="18630"/>
                  </a:lnTo>
                  <a:lnTo>
                    <a:pt x="37261" y="16941"/>
                  </a:lnTo>
                  <a:lnTo>
                    <a:pt x="38963" y="10160"/>
                  </a:lnTo>
                  <a:lnTo>
                    <a:pt x="31330" y="11010"/>
                  </a:lnTo>
                  <a:lnTo>
                    <a:pt x="31330" y="6769"/>
                  </a:lnTo>
                  <a:lnTo>
                    <a:pt x="13563" y="6769"/>
                  </a:lnTo>
                  <a:lnTo>
                    <a:pt x="118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869638" y="3927213"/>
              <a:ext cx="612140" cy="632460"/>
            </a:xfrm>
            <a:custGeom>
              <a:avLst/>
              <a:gdLst/>
              <a:ahLst/>
              <a:cxnLst/>
              <a:rect l="l" t="t" r="r" b="b"/>
              <a:pathLst>
                <a:path w="612139" h="632460">
                  <a:moveTo>
                    <a:pt x="7200" y="5930"/>
                  </a:moveTo>
                  <a:lnTo>
                    <a:pt x="7200" y="624827"/>
                  </a:lnTo>
                  <a:lnTo>
                    <a:pt x="10591" y="623989"/>
                  </a:lnTo>
                  <a:lnTo>
                    <a:pt x="9728" y="629069"/>
                  </a:lnTo>
                  <a:lnTo>
                    <a:pt x="1270" y="629919"/>
                  </a:lnTo>
                  <a:lnTo>
                    <a:pt x="0" y="632459"/>
                  </a:lnTo>
                  <a:lnTo>
                    <a:pt x="156222" y="630758"/>
                  </a:lnTo>
                  <a:lnTo>
                    <a:pt x="157060" y="617219"/>
                  </a:lnTo>
                  <a:lnTo>
                    <a:pt x="135890" y="617219"/>
                  </a:lnTo>
                  <a:lnTo>
                    <a:pt x="133400" y="11849"/>
                  </a:lnTo>
                  <a:lnTo>
                    <a:pt x="155359" y="10998"/>
                  </a:lnTo>
                  <a:lnTo>
                    <a:pt x="157060" y="2527"/>
                  </a:lnTo>
                  <a:lnTo>
                    <a:pt x="11430" y="0"/>
                  </a:lnTo>
                  <a:lnTo>
                    <a:pt x="2959" y="2527"/>
                  </a:lnTo>
                  <a:lnTo>
                    <a:pt x="2959" y="5079"/>
                  </a:lnTo>
                  <a:lnTo>
                    <a:pt x="7200" y="5930"/>
                  </a:lnTo>
                  <a:close/>
                </a:path>
                <a:path w="612139" h="632460">
                  <a:moveTo>
                    <a:pt x="136728" y="14389"/>
                  </a:moveTo>
                  <a:lnTo>
                    <a:pt x="202780" y="14389"/>
                  </a:lnTo>
                  <a:lnTo>
                    <a:pt x="203631" y="617219"/>
                  </a:lnTo>
                  <a:lnTo>
                    <a:pt x="135890" y="617219"/>
                  </a:lnTo>
                  <a:lnTo>
                    <a:pt x="136728" y="14389"/>
                  </a:lnTo>
                  <a:close/>
                </a:path>
                <a:path w="612139" h="632460">
                  <a:moveTo>
                    <a:pt x="199390" y="632459"/>
                  </a:moveTo>
                  <a:lnTo>
                    <a:pt x="156222" y="632459"/>
                  </a:lnTo>
                  <a:lnTo>
                    <a:pt x="156222" y="617219"/>
                  </a:lnTo>
                  <a:lnTo>
                    <a:pt x="199390" y="617219"/>
                  </a:lnTo>
                  <a:lnTo>
                    <a:pt x="199390" y="632459"/>
                  </a:lnTo>
                  <a:close/>
                </a:path>
                <a:path w="612139" h="632460">
                  <a:moveTo>
                    <a:pt x="203631" y="2527"/>
                  </a:moveTo>
                  <a:lnTo>
                    <a:pt x="202780" y="625690"/>
                  </a:lnTo>
                  <a:lnTo>
                    <a:pt x="218859" y="626529"/>
                  </a:lnTo>
                  <a:lnTo>
                    <a:pt x="218859" y="622299"/>
                  </a:lnTo>
                  <a:lnTo>
                    <a:pt x="251028" y="620598"/>
                  </a:lnTo>
                  <a:lnTo>
                    <a:pt x="250190" y="13550"/>
                  </a:lnTo>
                  <a:lnTo>
                    <a:pt x="213791" y="13550"/>
                  </a:lnTo>
                  <a:lnTo>
                    <a:pt x="215480" y="1689"/>
                  </a:lnTo>
                  <a:lnTo>
                    <a:pt x="203631" y="2527"/>
                  </a:lnTo>
                  <a:close/>
                </a:path>
                <a:path w="612139" h="632460">
                  <a:moveTo>
                    <a:pt x="363651" y="7619"/>
                  </a:moveTo>
                  <a:lnTo>
                    <a:pt x="217170" y="6769"/>
                  </a:lnTo>
                  <a:lnTo>
                    <a:pt x="218020" y="13550"/>
                  </a:lnTo>
                  <a:lnTo>
                    <a:pt x="247662" y="14389"/>
                  </a:lnTo>
                  <a:lnTo>
                    <a:pt x="251891" y="21158"/>
                  </a:lnTo>
                  <a:lnTo>
                    <a:pt x="254431" y="618058"/>
                  </a:lnTo>
                  <a:lnTo>
                    <a:pt x="218859" y="622299"/>
                  </a:lnTo>
                  <a:lnTo>
                    <a:pt x="219722" y="631609"/>
                  </a:lnTo>
                  <a:lnTo>
                    <a:pt x="365328" y="629919"/>
                  </a:lnTo>
                  <a:lnTo>
                    <a:pt x="363651" y="7619"/>
                  </a:lnTo>
                  <a:close/>
                </a:path>
                <a:path w="612139" h="632460">
                  <a:moveTo>
                    <a:pt x="411899" y="7619"/>
                  </a:moveTo>
                  <a:lnTo>
                    <a:pt x="363651" y="7619"/>
                  </a:lnTo>
                  <a:lnTo>
                    <a:pt x="367030" y="629919"/>
                  </a:lnTo>
                  <a:lnTo>
                    <a:pt x="410222" y="629069"/>
                  </a:lnTo>
                  <a:lnTo>
                    <a:pt x="411899" y="7619"/>
                  </a:lnTo>
                  <a:close/>
                </a:path>
                <a:path w="612139" h="632460">
                  <a:moveTo>
                    <a:pt x="541451" y="3390"/>
                  </a:moveTo>
                  <a:lnTo>
                    <a:pt x="411899" y="3390"/>
                  </a:lnTo>
                  <a:lnTo>
                    <a:pt x="413600" y="630758"/>
                  </a:lnTo>
                  <a:lnTo>
                    <a:pt x="545680" y="630758"/>
                  </a:lnTo>
                  <a:lnTo>
                    <a:pt x="541451" y="3390"/>
                  </a:lnTo>
                  <a:close/>
                </a:path>
                <a:path w="612139" h="632460">
                  <a:moveTo>
                    <a:pt x="609600" y="2527"/>
                  </a:moveTo>
                  <a:lnTo>
                    <a:pt x="541451" y="3390"/>
                  </a:lnTo>
                  <a:lnTo>
                    <a:pt x="545680" y="630758"/>
                  </a:lnTo>
                  <a:lnTo>
                    <a:pt x="612140" y="631177"/>
                  </a:lnTo>
                  <a:lnTo>
                    <a:pt x="609600" y="252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883608" y="3979702"/>
              <a:ext cx="113030" cy="525780"/>
            </a:xfrm>
            <a:custGeom>
              <a:avLst/>
              <a:gdLst/>
              <a:ahLst/>
              <a:cxnLst/>
              <a:rect l="l" t="t" r="r" b="b"/>
              <a:pathLst>
                <a:path w="113029" h="525779">
                  <a:moveTo>
                    <a:pt x="110921" y="0"/>
                  </a:moveTo>
                  <a:lnTo>
                    <a:pt x="1689" y="0"/>
                  </a:lnTo>
                  <a:lnTo>
                    <a:pt x="0" y="525780"/>
                  </a:lnTo>
                  <a:lnTo>
                    <a:pt x="112610" y="525780"/>
                  </a:lnTo>
                  <a:lnTo>
                    <a:pt x="110921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885297" y="4005950"/>
              <a:ext cx="111125" cy="473709"/>
            </a:xfrm>
            <a:custGeom>
              <a:avLst/>
              <a:gdLst/>
              <a:ahLst/>
              <a:cxnLst/>
              <a:rect l="l" t="t" r="r" b="b"/>
              <a:pathLst>
                <a:path w="111125" h="473710">
                  <a:moveTo>
                    <a:pt x="109232" y="850"/>
                  </a:moveTo>
                  <a:lnTo>
                    <a:pt x="1701" y="0"/>
                  </a:lnTo>
                </a:path>
                <a:path w="111125" h="473710">
                  <a:moveTo>
                    <a:pt x="110934" y="25400"/>
                  </a:moveTo>
                  <a:lnTo>
                    <a:pt x="3403" y="24549"/>
                  </a:lnTo>
                </a:path>
                <a:path w="111125" h="473710">
                  <a:moveTo>
                    <a:pt x="110921" y="52489"/>
                  </a:moveTo>
                  <a:lnTo>
                    <a:pt x="3390" y="51650"/>
                  </a:lnTo>
                </a:path>
                <a:path w="111125" h="473710">
                  <a:moveTo>
                    <a:pt x="107530" y="82118"/>
                  </a:moveTo>
                  <a:lnTo>
                    <a:pt x="0" y="81280"/>
                  </a:lnTo>
                </a:path>
                <a:path w="111125" h="473710">
                  <a:moveTo>
                    <a:pt x="108369" y="107518"/>
                  </a:moveTo>
                  <a:lnTo>
                    <a:pt x="850" y="106680"/>
                  </a:lnTo>
                </a:path>
                <a:path w="111125" h="473710">
                  <a:moveTo>
                    <a:pt x="108369" y="132080"/>
                  </a:moveTo>
                  <a:lnTo>
                    <a:pt x="850" y="131241"/>
                  </a:lnTo>
                </a:path>
                <a:path w="111125" h="473710">
                  <a:moveTo>
                    <a:pt x="108369" y="156641"/>
                  </a:moveTo>
                  <a:lnTo>
                    <a:pt x="850" y="155790"/>
                  </a:lnTo>
                </a:path>
                <a:path w="111125" h="473710">
                  <a:moveTo>
                    <a:pt x="108369" y="183718"/>
                  </a:moveTo>
                  <a:lnTo>
                    <a:pt x="850" y="182880"/>
                  </a:lnTo>
                </a:path>
                <a:path w="111125" h="473710">
                  <a:moveTo>
                    <a:pt x="108369" y="210820"/>
                  </a:moveTo>
                  <a:lnTo>
                    <a:pt x="850" y="209981"/>
                  </a:lnTo>
                </a:path>
                <a:path w="111125" h="473710">
                  <a:moveTo>
                    <a:pt x="108369" y="265010"/>
                  </a:moveTo>
                  <a:lnTo>
                    <a:pt x="850" y="264160"/>
                  </a:lnTo>
                </a:path>
                <a:path w="111125" h="473710">
                  <a:moveTo>
                    <a:pt x="108369" y="290410"/>
                  </a:moveTo>
                  <a:lnTo>
                    <a:pt x="850" y="289560"/>
                  </a:lnTo>
                </a:path>
                <a:path w="111125" h="473710">
                  <a:moveTo>
                    <a:pt x="108369" y="314960"/>
                  </a:moveTo>
                  <a:lnTo>
                    <a:pt x="850" y="314109"/>
                  </a:lnTo>
                </a:path>
                <a:path w="111125" h="473710">
                  <a:moveTo>
                    <a:pt x="108369" y="344589"/>
                  </a:moveTo>
                  <a:lnTo>
                    <a:pt x="850" y="343738"/>
                  </a:lnTo>
                </a:path>
                <a:path w="111125" h="473710">
                  <a:moveTo>
                    <a:pt x="108369" y="368300"/>
                  </a:moveTo>
                  <a:lnTo>
                    <a:pt x="850" y="367449"/>
                  </a:lnTo>
                </a:path>
                <a:path w="111125" h="473710">
                  <a:moveTo>
                    <a:pt x="108369" y="396240"/>
                  </a:moveTo>
                  <a:lnTo>
                    <a:pt x="850" y="395389"/>
                  </a:lnTo>
                </a:path>
                <a:path w="111125" h="473710">
                  <a:moveTo>
                    <a:pt x="108369" y="420789"/>
                  </a:moveTo>
                  <a:lnTo>
                    <a:pt x="850" y="419950"/>
                  </a:lnTo>
                </a:path>
                <a:path w="111125" h="473710">
                  <a:moveTo>
                    <a:pt x="109232" y="444487"/>
                  </a:moveTo>
                  <a:lnTo>
                    <a:pt x="1701" y="443649"/>
                  </a:lnTo>
                </a:path>
                <a:path w="111125" h="473710">
                  <a:moveTo>
                    <a:pt x="108369" y="473290"/>
                  </a:moveTo>
                  <a:lnTo>
                    <a:pt x="850" y="472440"/>
                  </a:lnTo>
                </a:path>
              </a:pathLst>
            </a:custGeom>
            <a:ln w="3175">
              <a:solidFill>
                <a:srgbClr val="8B8D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880229" y="3973779"/>
              <a:ext cx="121285" cy="480059"/>
            </a:xfrm>
            <a:custGeom>
              <a:avLst/>
              <a:gdLst/>
              <a:ahLst/>
              <a:cxnLst/>
              <a:rect l="l" t="t" r="r" b="b"/>
              <a:pathLst>
                <a:path w="121285" h="480060">
                  <a:moveTo>
                    <a:pt x="7607" y="339521"/>
                  </a:moveTo>
                  <a:lnTo>
                    <a:pt x="0" y="339521"/>
                  </a:lnTo>
                  <a:lnTo>
                    <a:pt x="0" y="347980"/>
                  </a:lnTo>
                  <a:lnTo>
                    <a:pt x="7607" y="347980"/>
                  </a:lnTo>
                  <a:lnTo>
                    <a:pt x="7607" y="339521"/>
                  </a:lnTo>
                  <a:close/>
                </a:path>
                <a:path w="121285" h="480060">
                  <a:moveTo>
                    <a:pt x="8470" y="468198"/>
                  </a:moveTo>
                  <a:lnTo>
                    <a:pt x="838" y="468198"/>
                  </a:lnTo>
                  <a:lnTo>
                    <a:pt x="838" y="476656"/>
                  </a:lnTo>
                  <a:lnTo>
                    <a:pt x="8470" y="476656"/>
                  </a:lnTo>
                  <a:lnTo>
                    <a:pt x="8470" y="468198"/>
                  </a:lnTo>
                  <a:close/>
                </a:path>
                <a:path w="121285" h="480060">
                  <a:moveTo>
                    <a:pt x="10160" y="183718"/>
                  </a:moveTo>
                  <a:lnTo>
                    <a:pt x="2527" y="183718"/>
                  </a:lnTo>
                  <a:lnTo>
                    <a:pt x="2527" y="192176"/>
                  </a:lnTo>
                  <a:lnTo>
                    <a:pt x="10160" y="192176"/>
                  </a:lnTo>
                  <a:lnTo>
                    <a:pt x="10160" y="183718"/>
                  </a:lnTo>
                  <a:close/>
                </a:path>
                <a:path w="121285" h="480060">
                  <a:moveTo>
                    <a:pt x="10160" y="50800"/>
                  </a:moveTo>
                  <a:lnTo>
                    <a:pt x="2527" y="50800"/>
                  </a:lnTo>
                  <a:lnTo>
                    <a:pt x="2527" y="59270"/>
                  </a:lnTo>
                  <a:lnTo>
                    <a:pt x="10160" y="59270"/>
                  </a:lnTo>
                  <a:lnTo>
                    <a:pt x="10160" y="50800"/>
                  </a:lnTo>
                  <a:close/>
                </a:path>
                <a:path w="121285" h="480060">
                  <a:moveTo>
                    <a:pt x="77889" y="0"/>
                  </a:moveTo>
                  <a:lnTo>
                    <a:pt x="43167" y="0"/>
                  </a:lnTo>
                  <a:lnTo>
                    <a:pt x="43167" y="9309"/>
                  </a:lnTo>
                  <a:lnTo>
                    <a:pt x="77889" y="9309"/>
                  </a:lnTo>
                  <a:lnTo>
                    <a:pt x="77889" y="0"/>
                  </a:lnTo>
                  <a:close/>
                </a:path>
                <a:path w="121285" h="480060">
                  <a:moveTo>
                    <a:pt x="119367" y="185420"/>
                  </a:moveTo>
                  <a:lnTo>
                    <a:pt x="111760" y="185420"/>
                  </a:lnTo>
                  <a:lnTo>
                    <a:pt x="111760" y="193878"/>
                  </a:lnTo>
                  <a:lnTo>
                    <a:pt x="119367" y="193878"/>
                  </a:lnTo>
                  <a:lnTo>
                    <a:pt x="119367" y="185420"/>
                  </a:lnTo>
                  <a:close/>
                </a:path>
                <a:path w="121285" h="480060">
                  <a:moveTo>
                    <a:pt x="120218" y="342049"/>
                  </a:moveTo>
                  <a:lnTo>
                    <a:pt x="112585" y="342049"/>
                  </a:lnTo>
                  <a:lnTo>
                    <a:pt x="112585" y="350507"/>
                  </a:lnTo>
                  <a:lnTo>
                    <a:pt x="120218" y="350507"/>
                  </a:lnTo>
                  <a:lnTo>
                    <a:pt x="120218" y="342049"/>
                  </a:lnTo>
                  <a:close/>
                </a:path>
                <a:path w="121285" h="480060">
                  <a:moveTo>
                    <a:pt x="120218" y="53340"/>
                  </a:moveTo>
                  <a:lnTo>
                    <a:pt x="112585" y="53340"/>
                  </a:lnTo>
                  <a:lnTo>
                    <a:pt x="112585" y="61810"/>
                  </a:lnTo>
                  <a:lnTo>
                    <a:pt x="120218" y="61810"/>
                  </a:lnTo>
                  <a:lnTo>
                    <a:pt x="120218" y="53340"/>
                  </a:lnTo>
                  <a:close/>
                </a:path>
                <a:path w="121285" h="480060">
                  <a:moveTo>
                    <a:pt x="121069" y="471601"/>
                  </a:moveTo>
                  <a:lnTo>
                    <a:pt x="113436" y="471601"/>
                  </a:lnTo>
                  <a:lnTo>
                    <a:pt x="113436" y="480060"/>
                  </a:lnTo>
                  <a:lnTo>
                    <a:pt x="121069" y="480060"/>
                  </a:lnTo>
                  <a:lnTo>
                    <a:pt x="121069" y="4716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292548" y="3977160"/>
              <a:ext cx="113030" cy="525780"/>
            </a:xfrm>
            <a:custGeom>
              <a:avLst/>
              <a:gdLst/>
              <a:ahLst/>
              <a:cxnLst/>
              <a:rect l="l" t="t" r="r" b="b"/>
              <a:pathLst>
                <a:path w="113029" h="525779">
                  <a:moveTo>
                    <a:pt x="110921" y="0"/>
                  </a:moveTo>
                  <a:lnTo>
                    <a:pt x="1689" y="0"/>
                  </a:lnTo>
                  <a:lnTo>
                    <a:pt x="0" y="525780"/>
                  </a:lnTo>
                  <a:lnTo>
                    <a:pt x="112610" y="525780"/>
                  </a:lnTo>
                  <a:lnTo>
                    <a:pt x="110921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294237" y="4003421"/>
              <a:ext cx="111125" cy="473709"/>
            </a:xfrm>
            <a:custGeom>
              <a:avLst/>
              <a:gdLst/>
              <a:ahLst/>
              <a:cxnLst/>
              <a:rect l="l" t="t" r="r" b="b"/>
              <a:pathLst>
                <a:path w="111125" h="473710">
                  <a:moveTo>
                    <a:pt x="109232" y="838"/>
                  </a:moveTo>
                  <a:lnTo>
                    <a:pt x="1701" y="0"/>
                  </a:lnTo>
                </a:path>
                <a:path w="111125" h="473710">
                  <a:moveTo>
                    <a:pt x="110921" y="25399"/>
                  </a:moveTo>
                  <a:lnTo>
                    <a:pt x="3390" y="24536"/>
                  </a:lnTo>
                </a:path>
                <a:path w="111125" h="473710">
                  <a:moveTo>
                    <a:pt x="110921" y="52476"/>
                  </a:moveTo>
                  <a:lnTo>
                    <a:pt x="3390" y="51638"/>
                  </a:lnTo>
                </a:path>
                <a:path w="111125" h="473710">
                  <a:moveTo>
                    <a:pt x="107530" y="82118"/>
                  </a:moveTo>
                  <a:lnTo>
                    <a:pt x="0" y="81267"/>
                  </a:lnTo>
                </a:path>
                <a:path w="111125" h="473710">
                  <a:moveTo>
                    <a:pt x="108381" y="107518"/>
                  </a:moveTo>
                  <a:lnTo>
                    <a:pt x="850" y="106667"/>
                  </a:lnTo>
                </a:path>
                <a:path w="111125" h="473710">
                  <a:moveTo>
                    <a:pt x="108381" y="132079"/>
                  </a:moveTo>
                  <a:lnTo>
                    <a:pt x="850" y="131229"/>
                  </a:lnTo>
                </a:path>
                <a:path w="111125" h="473710">
                  <a:moveTo>
                    <a:pt x="108381" y="156629"/>
                  </a:moveTo>
                  <a:lnTo>
                    <a:pt x="850" y="155778"/>
                  </a:lnTo>
                </a:path>
                <a:path w="111125" h="473710">
                  <a:moveTo>
                    <a:pt x="108381" y="183718"/>
                  </a:moveTo>
                  <a:lnTo>
                    <a:pt x="850" y="182867"/>
                  </a:lnTo>
                </a:path>
                <a:path w="111125" h="473710">
                  <a:moveTo>
                    <a:pt x="108381" y="210807"/>
                  </a:moveTo>
                  <a:lnTo>
                    <a:pt x="850" y="209969"/>
                  </a:lnTo>
                </a:path>
                <a:path w="111125" h="473710">
                  <a:moveTo>
                    <a:pt x="108381" y="264998"/>
                  </a:moveTo>
                  <a:lnTo>
                    <a:pt x="850" y="264147"/>
                  </a:lnTo>
                </a:path>
                <a:path w="111125" h="473710">
                  <a:moveTo>
                    <a:pt x="108381" y="290398"/>
                  </a:moveTo>
                  <a:lnTo>
                    <a:pt x="850" y="289547"/>
                  </a:lnTo>
                </a:path>
                <a:path w="111125" h="473710">
                  <a:moveTo>
                    <a:pt x="108381" y="314947"/>
                  </a:moveTo>
                  <a:lnTo>
                    <a:pt x="850" y="314096"/>
                  </a:lnTo>
                </a:path>
                <a:path w="111125" h="473710">
                  <a:moveTo>
                    <a:pt x="108381" y="344576"/>
                  </a:moveTo>
                  <a:lnTo>
                    <a:pt x="850" y="343738"/>
                  </a:lnTo>
                </a:path>
                <a:path w="111125" h="473710">
                  <a:moveTo>
                    <a:pt x="108381" y="368287"/>
                  </a:moveTo>
                  <a:lnTo>
                    <a:pt x="850" y="367449"/>
                  </a:lnTo>
                </a:path>
                <a:path w="111125" h="473710">
                  <a:moveTo>
                    <a:pt x="108381" y="396214"/>
                  </a:moveTo>
                  <a:lnTo>
                    <a:pt x="850" y="395376"/>
                  </a:lnTo>
                </a:path>
                <a:path w="111125" h="473710">
                  <a:moveTo>
                    <a:pt x="108381" y="420776"/>
                  </a:moveTo>
                  <a:lnTo>
                    <a:pt x="850" y="419938"/>
                  </a:lnTo>
                </a:path>
                <a:path w="111125" h="473710">
                  <a:moveTo>
                    <a:pt x="109232" y="444487"/>
                  </a:moveTo>
                  <a:lnTo>
                    <a:pt x="1701" y="443636"/>
                  </a:lnTo>
                </a:path>
                <a:path w="111125" h="473710">
                  <a:moveTo>
                    <a:pt x="108381" y="473278"/>
                  </a:moveTo>
                  <a:lnTo>
                    <a:pt x="850" y="472414"/>
                  </a:lnTo>
                </a:path>
              </a:pathLst>
            </a:custGeom>
            <a:ln w="3175">
              <a:solidFill>
                <a:srgbClr val="8B8D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289156" y="3971251"/>
              <a:ext cx="121285" cy="480059"/>
            </a:xfrm>
            <a:custGeom>
              <a:avLst/>
              <a:gdLst/>
              <a:ahLst/>
              <a:cxnLst/>
              <a:rect l="l" t="t" r="r" b="b"/>
              <a:pathLst>
                <a:path w="121285" h="480060">
                  <a:moveTo>
                    <a:pt x="7632" y="339509"/>
                  </a:moveTo>
                  <a:lnTo>
                    <a:pt x="0" y="339509"/>
                  </a:lnTo>
                  <a:lnTo>
                    <a:pt x="0" y="347967"/>
                  </a:lnTo>
                  <a:lnTo>
                    <a:pt x="7632" y="347967"/>
                  </a:lnTo>
                  <a:lnTo>
                    <a:pt x="7632" y="339509"/>
                  </a:lnTo>
                  <a:close/>
                </a:path>
                <a:path w="121285" h="480060">
                  <a:moveTo>
                    <a:pt x="8470" y="468185"/>
                  </a:moveTo>
                  <a:lnTo>
                    <a:pt x="850" y="468185"/>
                  </a:lnTo>
                  <a:lnTo>
                    <a:pt x="850" y="476643"/>
                  </a:lnTo>
                  <a:lnTo>
                    <a:pt x="8470" y="476643"/>
                  </a:lnTo>
                  <a:lnTo>
                    <a:pt x="8470" y="468185"/>
                  </a:lnTo>
                  <a:close/>
                </a:path>
                <a:path w="121285" h="480060">
                  <a:moveTo>
                    <a:pt x="10172" y="183718"/>
                  </a:moveTo>
                  <a:lnTo>
                    <a:pt x="2540" y="183718"/>
                  </a:lnTo>
                  <a:lnTo>
                    <a:pt x="2540" y="192176"/>
                  </a:lnTo>
                  <a:lnTo>
                    <a:pt x="10172" y="192176"/>
                  </a:lnTo>
                  <a:lnTo>
                    <a:pt x="10172" y="183718"/>
                  </a:lnTo>
                  <a:close/>
                </a:path>
                <a:path w="121285" h="480060">
                  <a:moveTo>
                    <a:pt x="10172" y="50787"/>
                  </a:moveTo>
                  <a:lnTo>
                    <a:pt x="2540" y="50787"/>
                  </a:lnTo>
                  <a:lnTo>
                    <a:pt x="2540" y="59245"/>
                  </a:lnTo>
                  <a:lnTo>
                    <a:pt x="10172" y="59245"/>
                  </a:lnTo>
                  <a:lnTo>
                    <a:pt x="10172" y="50787"/>
                  </a:lnTo>
                  <a:close/>
                </a:path>
                <a:path w="121285" h="480060">
                  <a:moveTo>
                    <a:pt x="77901" y="0"/>
                  </a:moveTo>
                  <a:lnTo>
                    <a:pt x="43180" y="0"/>
                  </a:lnTo>
                  <a:lnTo>
                    <a:pt x="43180" y="9296"/>
                  </a:lnTo>
                  <a:lnTo>
                    <a:pt x="77901" y="9296"/>
                  </a:lnTo>
                  <a:lnTo>
                    <a:pt x="77901" y="0"/>
                  </a:lnTo>
                  <a:close/>
                </a:path>
                <a:path w="121285" h="480060">
                  <a:moveTo>
                    <a:pt x="119380" y="185407"/>
                  </a:moveTo>
                  <a:lnTo>
                    <a:pt x="111772" y="185407"/>
                  </a:lnTo>
                  <a:lnTo>
                    <a:pt x="111772" y="193865"/>
                  </a:lnTo>
                  <a:lnTo>
                    <a:pt x="119380" y="193865"/>
                  </a:lnTo>
                  <a:lnTo>
                    <a:pt x="119380" y="185407"/>
                  </a:lnTo>
                  <a:close/>
                </a:path>
                <a:path w="121285" h="480060">
                  <a:moveTo>
                    <a:pt x="120230" y="342036"/>
                  </a:moveTo>
                  <a:lnTo>
                    <a:pt x="112598" y="342036"/>
                  </a:lnTo>
                  <a:lnTo>
                    <a:pt x="112598" y="350507"/>
                  </a:lnTo>
                  <a:lnTo>
                    <a:pt x="120230" y="350507"/>
                  </a:lnTo>
                  <a:lnTo>
                    <a:pt x="120230" y="342036"/>
                  </a:lnTo>
                  <a:close/>
                </a:path>
                <a:path w="121285" h="480060">
                  <a:moveTo>
                    <a:pt x="120230" y="53327"/>
                  </a:moveTo>
                  <a:lnTo>
                    <a:pt x="112598" y="53327"/>
                  </a:lnTo>
                  <a:lnTo>
                    <a:pt x="112598" y="61798"/>
                  </a:lnTo>
                  <a:lnTo>
                    <a:pt x="120230" y="61798"/>
                  </a:lnTo>
                  <a:lnTo>
                    <a:pt x="120230" y="53327"/>
                  </a:lnTo>
                  <a:close/>
                </a:path>
                <a:path w="121285" h="480060">
                  <a:moveTo>
                    <a:pt x="121081" y="471576"/>
                  </a:moveTo>
                  <a:lnTo>
                    <a:pt x="113449" y="471576"/>
                  </a:lnTo>
                  <a:lnTo>
                    <a:pt x="113449" y="480047"/>
                  </a:lnTo>
                  <a:lnTo>
                    <a:pt x="121081" y="480047"/>
                  </a:lnTo>
                  <a:lnTo>
                    <a:pt x="121081" y="4715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133023" y="3980967"/>
              <a:ext cx="86995" cy="525780"/>
            </a:xfrm>
            <a:custGeom>
              <a:avLst/>
              <a:gdLst/>
              <a:ahLst/>
              <a:cxnLst/>
              <a:rect l="l" t="t" r="r" b="b"/>
              <a:pathLst>
                <a:path w="86995" h="525779">
                  <a:moveTo>
                    <a:pt x="85318" y="0"/>
                  </a:moveTo>
                  <a:lnTo>
                    <a:pt x="1308" y="0"/>
                  </a:lnTo>
                  <a:lnTo>
                    <a:pt x="0" y="525780"/>
                  </a:lnTo>
                  <a:lnTo>
                    <a:pt x="86614" y="525780"/>
                  </a:lnTo>
                  <a:lnTo>
                    <a:pt x="85318" y="0"/>
                  </a:lnTo>
                  <a:close/>
                </a:path>
              </a:pathLst>
            </a:custGeom>
            <a:solidFill>
              <a:srgbClr val="E0E1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134331" y="4007228"/>
              <a:ext cx="85725" cy="473709"/>
            </a:xfrm>
            <a:custGeom>
              <a:avLst/>
              <a:gdLst/>
              <a:ahLst/>
              <a:cxnLst/>
              <a:rect l="l" t="t" r="r" b="b"/>
              <a:pathLst>
                <a:path w="85725" h="473710">
                  <a:moveTo>
                    <a:pt x="84010" y="838"/>
                  </a:moveTo>
                  <a:lnTo>
                    <a:pt x="1295" y="0"/>
                  </a:lnTo>
                </a:path>
                <a:path w="85725" h="473710">
                  <a:moveTo>
                    <a:pt x="85305" y="25399"/>
                  </a:moveTo>
                  <a:lnTo>
                    <a:pt x="2603" y="24536"/>
                  </a:lnTo>
                </a:path>
                <a:path w="85725" h="473710">
                  <a:moveTo>
                    <a:pt x="85305" y="52489"/>
                  </a:moveTo>
                  <a:lnTo>
                    <a:pt x="2590" y="51638"/>
                  </a:lnTo>
                </a:path>
                <a:path w="85725" h="473710">
                  <a:moveTo>
                    <a:pt x="82702" y="82118"/>
                  </a:moveTo>
                  <a:lnTo>
                    <a:pt x="0" y="81267"/>
                  </a:lnTo>
                </a:path>
                <a:path w="85725" h="473710">
                  <a:moveTo>
                    <a:pt x="83350" y="107518"/>
                  </a:moveTo>
                  <a:lnTo>
                    <a:pt x="635" y="106667"/>
                  </a:lnTo>
                </a:path>
                <a:path w="85725" h="473710">
                  <a:moveTo>
                    <a:pt x="83350" y="132079"/>
                  </a:moveTo>
                  <a:lnTo>
                    <a:pt x="635" y="131229"/>
                  </a:lnTo>
                </a:path>
                <a:path w="85725" h="473710">
                  <a:moveTo>
                    <a:pt x="83350" y="156629"/>
                  </a:moveTo>
                  <a:lnTo>
                    <a:pt x="635" y="155778"/>
                  </a:lnTo>
                </a:path>
                <a:path w="85725" h="473710">
                  <a:moveTo>
                    <a:pt x="83350" y="183718"/>
                  </a:moveTo>
                  <a:lnTo>
                    <a:pt x="635" y="182867"/>
                  </a:lnTo>
                </a:path>
                <a:path w="85725" h="473710">
                  <a:moveTo>
                    <a:pt x="83350" y="210819"/>
                  </a:moveTo>
                  <a:lnTo>
                    <a:pt x="635" y="209969"/>
                  </a:lnTo>
                </a:path>
                <a:path w="85725" h="473710">
                  <a:moveTo>
                    <a:pt x="83350" y="264998"/>
                  </a:moveTo>
                  <a:lnTo>
                    <a:pt x="635" y="264147"/>
                  </a:lnTo>
                </a:path>
                <a:path w="85725" h="473710">
                  <a:moveTo>
                    <a:pt x="83350" y="290398"/>
                  </a:moveTo>
                  <a:lnTo>
                    <a:pt x="635" y="289547"/>
                  </a:lnTo>
                </a:path>
                <a:path w="85725" h="473710">
                  <a:moveTo>
                    <a:pt x="83350" y="314947"/>
                  </a:moveTo>
                  <a:lnTo>
                    <a:pt x="635" y="314109"/>
                  </a:lnTo>
                </a:path>
                <a:path w="85725" h="473710">
                  <a:moveTo>
                    <a:pt x="83350" y="344589"/>
                  </a:moveTo>
                  <a:lnTo>
                    <a:pt x="635" y="343738"/>
                  </a:lnTo>
                </a:path>
                <a:path w="85725" h="473710">
                  <a:moveTo>
                    <a:pt x="83350" y="368299"/>
                  </a:moveTo>
                  <a:lnTo>
                    <a:pt x="635" y="367461"/>
                  </a:lnTo>
                </a:path>
                <a:path w="85725" h="473710">
                  <a:moveTo>
                    <a:pt x="83350" y="396239"/>
                  </a:moveTo>
                  <a:lnTo>
                    <a:pt x="635" y="395389"/>
                  </a:lnTo>
                </a:path>
                <a:path w="85725" h="473710">
                  <a:moveTo>
                    <a:pt x="83350" y="420801"/>
                  </a:moveTo>
                  <a:lnTo>
                    <a:pt x="635" y="419938"/>
                  </a:lnTo>
                </a:path>
                <a:path w="85725" h="473710">
                  <a:moveTo>
                    <a:pt x="84010" y="444499"/>
                  </a:moveTo>
                  <a:lnTo>
                    <a:pt x="1295" y="443649"/>
                  </a:lnTo>
                </a:path>
                <a:path w="85725" h="473710">
                  <a:moveTo>
                    <a:pt x="83350" y="473290"/>
                  </a:moveTo>
                  <a:lnTo>
                    <a:pt x="635" y="472439"/>
                  </a:lnTo>
                </a:path>
              </a:pathLst>
            </a:custGeom>
            <a:ln w="3175">
              <a:solidFill>
                <a:srgbClr val="8B8D8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130406" y="3975061"/>
              <a:ext cx="93345" cy="480059"/>
            </a:xfrm>
            <a:custGeom>
              <a:avLst/>
              <a:gdLst/>
              <a:ahLst/>
              <a:cxnLst/>
              <a:rect l="l" t="t" r="r" b="b"/>
              <a:pathLst>
                <a:path w="93345" h="480060">
                  <a:moveTo>
                    <a:pt x="5867" y="339509"/>
                  </a:moveTo>
                  <a:lnTo>
                    <a:pt x="0" y="339509"/>
                  </a:lnTo>
                  <a:lnTo>
                    <a:pt x="0" y="347967"/>
                  </a:lnTo>
                  <a:lnTo>
                    <a:pt x="5867" y="347967"/>
                  </a:lnTo>
                  <a:lnTo>
                    <a:pt x="5867" y="339509"/>
                  </a:lnTo>
                  <a:close/>
                </a:path>
                <a:path w="93345" h="480060">
                  <a:moveTo>
                    <a:pt x="6527" y="468185"/>
                  </a:moveTo>
                  <a:lnTo>
                    <a:pt x="660" y="468185"/>
                  </a:lnTo>
                  <a:lnTo>
                    <a:pt x="660" y="476643"/>
                  </a:lnTo>
                  <a:lnTo>
                    <a:pt x="6527" y="476643"/>
                  </a:lnTo>
                  <a:lnTo>
                    <a:pt x="6527" y="468185"/>
                  </a:lnTo>
                  <a:close/>
                </a:path>
                <a:path w="93345" h="480060">
                  <a:moveTo>
                    <a:pt x="7823" y="183718"/>
                  </a:moveTo>
                  <a:lnTo>
                    <a:pt x="1955" y="183718"/>
                  </a:lnTo>
                  <a:lnTo>
                    <a:pt x="1955" y="192176"/>
                  </a:lnTo>
                  <a:lnTo>
                    <a:pt x="7823" y="192176"/>
                  </a:lnTo>
                  <a:lnTo>
                    <a:pt x="7823" y="183718"/>
                  </a:lnTo>
                  <a:close/>
                </a:path>
                <a:path w="93345" h="480060">
                  <a:moveTo>
                    <a:pt x="7823" y="50787"/>
                  </a:moveTo>
                  <a:lnTo>
                    <a:pt x="1955" y="50787"/>
                  </a:lnTo>
                  <a:lnTo>
                    <a:pt x="1955" y="59245"/>
                  </a:lnTo>
                  <a:lnTo>
                    <a:pt x="7823" y="59245"/>
                  </a:lnTo>
                  <a:lnTo>
                    <a:pt x="7823" y="50787"/>
                  </a:lnTo>
                  <a:close/>
                </a:path>
                <a:path w="93345" h="480060">
                  <a:moveTo>
                    <a:pt x="59931" y="0"/>
                  </a:moveTo>
                  <a:lnTo>
                    <a:pt x="33223" y="0"/>
                  </a:lnTo>
                  <a:lnTo>
                    <a:pt x="33223" y="9309"/>
                  </a:lnTo>
                  <a:lnTo>
                    <a:pt x="59931" y="9309"/>
                  </a:lnTo>
                  <a:lnTo>
                    <a:pt x="59931" y="0"/>
                  </a:lnTo>
                  <a:close/>
                </a:path>
                <a:path w="93345" h="480060">
                  <a:moveTo>
                    <a:pt x="91846" y="185407"/>
                  </a:moveTo>
                  <a:lnTo>
                    <a:pt x="85979" y="185407"/>
                  </a:lnTo>
                  <a:lnTo>
                    <a:pt x="85979" y="193878"/>
                  </a:lnTo>
                  <a:lnTo>
                    <a:pt x="91846" y="193878"/>
                  </a:lnTo>
                  <a:lnTo>
                    <a:pt x="91846" y="185407"/>
                  </a:lnTo>
                  <a:close/>
                </a:path>
                <a:path w="93345" h="480060">
                  <a:moveTo>
                    <a:pt x="92481" y="342049"/>
                  </a:moveTo>
                  <a:lnTo>
                    <a:pt x="86614" y="342049"/>
                  </a:lnTo>
                  <a:lnTo>
                    <a:pt x="86614" y="350507"/>
                  </a:lnTo>
                  <a:lnTo>
                    <a:pt x="92481" y="350507"/>
                  </a:lnTo>
                  <a:lnTo>
                    <a:pt x="92481" y="342049"/>
                  </a:lnTo>
                  <a:close/>
                </a:path>
                <a:path w="93345" h="480060">
                  <a:moveTo>
                    <a:pt x="92481" y="53327"/>
                  </a:moveTo>
                  <a:lnTo>
                    <a:pt x="86614" y="53327"/>
                  </a:lnTo>
                  <a:lnTo>
                    <a:pt x="86614" y="61785"/>
                  </a:lnTo>
                  <a:lnTo>
                    <a:pt x="92481" y="61785"/>
                  </a:lnTo>
                  <a:lnTo>
                    <a:pt x="92481" y="53327"/>
                  </a:lnTo>
                  <a:close/>
                </a:path>
                <a:path w="93345" h="480060">
                  <a:moveTo>
                    <a:pt x="93141" y="471589"/>
                  </a:moveTo>
                  <a:lnTo>
                    <a:pt x="87274" y="471589"/>
                  </a:lnTo>
                  <a:lnTo>
                    <a:pt x="87274" y="480047"/>
                  </a:lnTo>
                  <a:lnTo>
                    <a:pt x="93141" y="480047"/>
                  </a:lnTo>
                  <a:lnTo>
                    <a:pt x="93141" y="4715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043703" y="3987545"/>
              <a:ext cx="9525" cy="194945"/>
            </a:xfrm>
            <a:custGeom>
              <a:avLst/>
              <a:gdLst/>
              <a:ahLst/>
              <a:cxnLst/>
              <a:rect l="l" t="t" r="r" b="b"/>
              <a:pathLst>
                <a:path w="9525" h="194945">
                  <a:moveTo>
                    <a:pt x="9525" y="183515"/>
                  </a:moveTo>
                  <a:lnTo>
                    <a:pt x="0" y="183515"/>
                  </a:lnTo>
                  <a:lnTo>
                    <a:pt x="0" y="194932"/>
                  </a:lnTo>
                  <a:lnTo>
                    <a:pt x="9525" y="194932"/>
                  </a:lnTo>
                  <a:lnTo>
                    <a:pt x="9525" y="183515"/>
                  </a:lnTo>
                  <a:close/>
                </a:path>
                <a:path w="9525" h="194945">
                  <a:moveTo>
                    <a:pt x="9525" y="157467"/>
                  </a:moveTo>
                  <a:lnTo>
                    <a:pt x="0" y="157467"/>
                  </a:lnTo>
                  <a:lnTo>
                    <a:pt x="0" y="168897"/>
                  </a:lnTo>
                  <a:lnTo>
                    <a:pt x="9525" y="168897"/>
                  </a:lnTo>
                  <a:lnTo>
                    <a:pt x="9525" y="157467"/>
                  </a:lnTo>
                  <a:close/>
                </a:path>
                <a:path w="9525" h="194945">
                  <a:moveTo>
                    <a:pt x="9525" y="131457"/>
                  </a:moveTo>
                  <a:lnTo>
                    <a:pt x="0" y="131457"/>
                  </a:lnTo>
                  <a:lnTo>
                    <a:pt x="0" y="142875"/>
                  </a:lnTo>
                  <a:lnTo>
                    <a:pt x="9525" y="142875"/>
                  </a:lnTo>
                  <a:lnTo>
                    <a:pt x="9525" y="131457"/>
                  </a:lnTo>
                  <a:close/>
                </a:path>
                <a:path w="9525" h="194945">
                  <a:moveTo>
                    <a:pt x="9525" y="104775"/>
                  </a:moveTo>
                  <a:lnTo>
                    <a:pt x="0" y="104775"/>
                  </a:lnTo>
                  <a:lnTo>
                    <a:pt x="0" y="116192"/>
                  </a:lnTo>
                  <a:lnTo>
                    <a:pt x="9525" y="116192"/>
                  </a:lnTo>
                  <a:lnTo>
                    <a:pt x="9525" y="104775"/>
                  </a:lnTo>
                  <a:close/>
                </a:path>
                <a:path w="9525" h="194945">
                  <a:moveTo>
                    <a:pt x="9525" y="79375"/>
                  </a:moveTo>
                  <a:lnTo>
                    <a:pt x="0" y="79375"/>
                  </a:lnTo>
                  <a:lnTo>
                    <a:pt x="0" y="90792"/>
                  </a:lnTo>
                  <a:lnTo>
                    <a:pt x="9525" y="90792"/>
                  </a:lnTo>
                  <a:lnTo>
                    <a:pt x="9525" y="79375"/>
                  </a:lnTo>
                  <a:close/>
                </a:path>
                <a:path w="9525" h="194945">
                  <a:moveTo>
                    <a:pt x="9525" y="53975"/>
                  </a:moveTo>
                  <a:lnTo>
                    <a:pt x="0" y="53975"/>
                  </a:lnTo>
                  <a:lnTo>
                    <a:pt x="0" y="65392"/>
                  </a:lnTo>
                  <a:lnTo>
                    <a:pt x="9525" y="65392"/>
                  </a:lnTo>
                  <a:lnTo>
                    <a:pt x="9525" y="53975"/>
                  </a:lnTo>
                  <a:close/>
                </a:path>
                <a:path w="9525" h="194945">
                  <a:moveTo>
                    <a:pt x="9525" y="26035"/>
                  </a:moveTo>
                  <a:lnTo>
                    <a:pt x="0" y="26035"/>
                  </a:lnTo>
                  <a:lnTo>
                    <a:pt x="0" y="37452"/>
                  </a:lnTo>
                  <a:lnTo>
                    <a:pt x="9525" y="37452"/>
                  </a:lnTo>
                  <a:lnTo>
                    <a:pt x="9525" y="26035"/>
                  </a:lnTo>
                  <a:close/>
                </a:path>
                <a:path w="9525" h="194945">
                  <a:moveTo>
                    <a:pt x="9525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9525" y="11417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009337" y="3959606"/>
              <a:ext cx="14604" cy="253365"/>
            </a:xfrm>
            <a:custGeom>
              <a:avLst/>
              <a:gdLst/>
              <a:ahLst/>
              <a:cxnLst/>
              <a:rect l="l" t="t" r="r" b="b"/>
              <a:pathLst>
                <a:path w="14604" h="253364">
                  <a:moveTo>
                    <a:pt x="14604" y="0"/>
                  </a:moveTo>
                  <a:lnTo>
                    <a:pt x="0" y="0"/>
                  </a:lnTo>
                  <a:lnTo>
                    <a:pt x="0" y="253364"/>
                  </a:lnTo>
                  <a:lnTo>
                    <a:pt x="14604" y="253364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85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013553" y="3963403"/>
              <a:ext cx="3175" cy="242570"/>
            </a:xfrm>
            <a:custGeom>
              <a:avLst/>
              <a:gdLst/>
              <a:ahLst/>
              <a:cxnLst/>
              <a:rect l="l" t="t" r="r" b="b"/>
              <a:pathLst>
                <a:path w="3175" h="242570">
                  <a:moveTo>
                    <a:pt x="3175" y="238760"/>
                  </a:moveTo>
                  <a:lnTo>
                    <a:pt x="0" y="238760"/>
                  </a:lnTo>
                  <a:lnTo>
                    <a:pt x="0" y="242570"/>
                  </a:lnTo>
                  <a:lnTo>
                    <a:pt x="3175" y="242570"/>
                  </a:lnTo>
                  <a:lnTo>
                    <a:pt x="3175" y="238760"/>
                  </a:lnTo>
                  <a:close/>
                </a:path>
                <a:path w="3175" h="242570">
                  <a:moveTo>
                    <a:pt x="317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175" y="381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013553" y="3979278"/>
              <a:ext cx="3175" cy="201295"/>
            </a:xfrm>
            <a:custGeom>
              <a:avLst/>
              <a:gdLst/>
              <a:ahLst/>
              <a:cxnLst/>
              <a:rect l="l" t="t" r="r" b="b"/>
              <a:pathLst>
                <a:path w="3175" h="201295">
                  <a:moveTo>
                    <a:pt x="3175" y="197485"/>
                  </a:moveTo>
                  <a:lnTo>
                    <a:pt x="0" y="197485"/>
                  </a:lnTo>
                  <a:lnTo>
                    <a:pt x="0" y="201295"/>
                  </a:lnTo>
                  <a:lnTo>
                    <a:pt x="3175" y="201295"/>
                  </a:lnTo>
                  <a:lnTo>
                    <a:pt x="3175" y="197485"/>
                  </a:lnTo>
                  <a:close/>
                </a:path>
                <a:path w="3175" h="201295">
                  <a:moveTo>
                    <a:pt x="3175" y="172732"/>
                  </a:moveTo>
                  <a:lnTo>
                    <a:pt x="0" y="172732"/>
                  </a:lnTo>
                  <a:lnTo>
                    <a:pt x="0" y="176542"/>
                  </a:lnTo>
                  <a:lnTo>
                    <a:pt x="3175" y="176542"/>
                  </a:lnTo>
                  <a:lnTo>
                    <a:pt x="3175" y="172732"/>
                  </a:lnTo>
                  <a:close/>
                </a:path>
                <a:path w="3175" h="201295">
                  <a:moveTo>
                    <a:pt x="3175" y="153682"/>
                  </a:moveTo>
                  <a:lnTo>
                    <a:pt x="0" y="153682"/>
                  </a:lnTo>
                  <a:lnTo>
                    <a:pt x="0" y="157492"/>
                  </a:lnTo>
                  <a:lnTo>
                    <a:pt x="3175" y="157492"/>
                  </a:lnTo>
                  <a:lnTo>
                    <a:pt x="3175" y="153682"/>
                  </a:lnTo>
                  <a:close/>
                </a:path>
                <a:path w="3175" h="201295">
                  <a:moveTo>
                    <a:pt x="3175" y="142240"/>
                  </a:moveTo>
                  <a:lnTo>
                    <a:pt x="0" y="142240"/>
                  </a:lnTo>
                  <a:lnTo>
                    <a:pt x="0" y="146050"/>
                  </a:lnTo>
                  <a:lnTo>
                    <a:pt x="3175" y="146050"/>
                  </a:lnTo>
                  <a:lnTo>
                    <a:pt x="3175" y="142240"/>
                  </a:lnTo>
                  <a:close/>
                </a:path>
                <a:path w="3175" h="201295">
                  <a:moveTo>
                    <a:pt x="3175" y="129540"/>
                  </a:moveTo>
                  <a:lnTo>
                    <a:pt x="0" y="129540"/>
                  </a:lnTo>
                  <a:lnTo>
                    <a:pt x="0" y="133350"/>
                  </a:lnTo>
                  <a:lnTo>
                    <a:pt x="3175" y="133350"/>
                  </a:lnTo>
                  <a:lnTo>
                    <a:pt x="3175" y="129540"/>
                  </a:lnTo>
                  <a:close/>
                </a:path>
                <a:path w="3175" h="201295">
                  <a:moveTo>
                    <a:pt x="3175" y="100965"/>
                  </a:moveTo>
                  <a:lnTo>
                    <a:pt x="0" y="100965"/>
                  </a:lnTo>
                  <a:lnTo>
                    <a:pt x="0" y="104775"/>
                  </a:lnTo>
                  <a:lnTo>
                    <a:pt x="3175" y="104775"/>
                  </a:lnTo>
                  <a:lnTo>
                    <a:pt x="3175" y="100965"/>
                  </a:lnTo>
                  <a:close/>
                </a:path>
                <a:path w="3175" h="201295">
                  <a:moveTo>
                    <a:pt x="3175" y="90182"/>
                  </a:moveTo>
                  <a:lnTo>
                    <a:pt x="0" y="90182"/>
                  </a:lnTo>
                  <a:lnTo>
                    <a:pt x="0" y="93992"/>
                  </a:lnTo>
                  <a:lnTo>
                    <a:pt x="3175" y="93992"/>
                  </a:lnTo>
                  <a:lnTo>
                    <a:pt x="3175" y="90182"/>
                  </a:lnTo>
                  <a:close/>
                </a:path>
                <a:path w="3175" h="201295">
                  <a:moveTo>
                    <a:pt x="3175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3175" y="78740"/>
                  </a:lnTo>
                  <a:lnTo>
                    <a:pt x="3175" y="74930"/>
                  </a:lnTo>
                  <a:close/>
                </a:path>
                <a:path w="3175" h="201295">
                  <a:moveTo>
                    <a:pt x="3175" y="64135"/>
                  </a:moveTo>
                  <a:lnTo>
                    <a:pt x="0" y="64135"/>
                  </a:lnTo>
                  <a:lnTo>
                    <a:pt x="0" y="67945"/>
                  </a:lnTo>
                  <a:lnTo>
                    <a:pt x="3175" y="67945"/>
                  </a:lnTo>
                  <a:lnTo>
                    <a:pt x="3175" y="64135"/>
                  </a:lnTo>
                  <a:close/>
                </a:path>
                <a:path w="3175" h="201295">
                  <a:moveTo>
                    <a:pt x="3175" y="48907"/>
                  </a:moveTo>
                  <a:lnTo>
                    <a:pt x="0" y="48907"/>
                  </a:lnTo>
                  <a:lnTo>
                    <a:pt x="0" y="52717"/>
                  </a:lnTo>
                  <a:lnTo>
                    <a:pt x="3175" y="52717"/>
                  </a:lnTo>
                  <a:lnTo>
                    <a:pt x="3175" y="48907"/>
                  </a:lnTo>
                  <a:close/>
                </a:path>
                <a:path w="3175" h="201295">
                  <a:moveTo>
                    <a:pt x="3175" y="25400"/>
                  </a:moveTo>
                  <a:lnTo>
                    <a:pt x="0" y="25400"/>
                  </a:lnTo>
                  <a:lnTo>
                    <a:pt x="0" y="29210"/>
                  </a:lnTo>
                  <a:lnTo>
                    <a:pt x="3175" y="29210"/>
                  </a:lnTo>
                  <a:lnTo>
                    <a:pt x="3175" y="25400"/>
                  </a:lnTo>
                  <a:close/>
                </a:path>
                <a:path w="3175" h="201295">
                  <a:moveTo>
                    <a:pt x="317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175" y="381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043068" y="4296155"/>
              <a:ext cx="9525" cy="194945"/>
            </a:xfrm>
            <a:custGeom>
              <a:avLst/>
              <a:gdLst/>
              <a:ahLst/>
              <a:cxnLst/>
              <a:rect l="l" t="t" r="r" b="b"/>
              <a:pathLst>
                <a:path w="9525" h="194945">
                  <a:moveTo>
                    <a:pt x="9525" y="183515"/>
                  </a:moveTo>
                  <a:lnTo>
                    <a:pt x="0" y="183515"/>
                  </a:lnTo>
                  <a:lnTo>
                    <a:pt x="0" y="194932"/>
                  </a:lnTo>
                  <a:lnTo>
                    <a:pt x="9525" y="194932"/>
                  </a:lnTo>
                  <a:lnTo>
                    <a:pt x="9525" y="183515"/>
                  </a:lnTo>
                  <a:close/>
                </a:path>
                <a:path w="9525" h="194945">
                  <a:moveTo>
                    <a:pt x="9525" y="157454"/>
                  </a:moveTo>
                  <a:lnTo>
                    <a:pt x="0" y="157454"/>
                  </a:lnTo>
                  <a:lnTo>
                    <a:pt x="0" y="168897"/>
                  </a:lnTo>
                  <a:lnTo>
                    <a:pt x="9525" y="168897"/>
                  </a:lnTo>
                  <a:lnTo>
                    <a:pt x="9525" y="157454"/>
                  </a:lnTo>
                  <a:close/>
                </a:path>
                <a:path w="9525" h="194945">
                  <a:moveTo>
                    <a:pt x="9525" y="131432"/>
                  </a:moveTo>
                  <a:lnTo>
                    <a:pt x="0" y="131432"/>
                  </a:lnTo>
                  <a:lnTo>
                    <a:pt x="0" y="142862"/>
                  </a:lnTo>
                  <a:lnTo>
                    <a:pt x="9525" y="142862"/>
                  </a:lnTo>
                  <a:lnTo>
                    <a:pt x="9525" y="131432"/>
                  </a:lnTo>
                  <a:close/>
                </a:path>
                <a:path w="9525" h="194945">
                  <a:moveTo>
                    <a:pt x="9525" y="104762"/>
                  </a:moveTo>
                  <a:lnTo>
                    <a:pt x="0" y="104762"/>
                  </a:lnTo>
                  <a:lnTo>
                    <a:pt x="0" y="116179"/>
                  </a:lnTo>
                  <a:lnTo>
                    <a:pt x="9525" y="116179"/>
                  </a:lnTo>
                  <a:lnTo>
                    <a:pt x="9525" y="104762"/>
                  </a:lnTo>
                  <a:close/>
                </a:path>
                <a:path w="9525" h="194945">
                  <a:moveTo>
                    <a:pt x="9525" y="79362"/>
                  </a:moveTo>
                  <a:lnTo>
                    <a:pt x="0" y="79362"/>
                  </a:lnTo>
                  <a:lnTo>
                    <a:pt x="0" y="90779"/>
                  </a:lnTo>
                  <a:lnTo>
                    <a:pt x="9525" y="90779"/>
                  </a:lnTo>
                  <a:lnTo>
                    <a:pt x="9525" y="79362"/>
                  </a:lnTo>
                  <a:close/>
                </a:path>
                <a:path w="9525" h="194945">
                  <a:moveTo>
                    <a:pt x="9525" y="53962"/>
                  </a:moveTo>
                  <a:lnTo>
                    <a:pt x="0" y="53962"/>
                  </a:lnTo>
                  <a:lnTo>
                    <a:pt x="0" y="65379"/>
                  </a:lnTo>
                  <a:lnTo>
                    <a:pt x="9525" y="65379"/>
                  </a:lnTo>
                  <a:lnTo>
                    <a:pt x="9525" y="53962"/>
                  </a:lnTo>
                  <a:close/>
                </a:path>
                <a:path w="9525" h="194945">
                  <a:moveTo>
                    <a:pt x="9525" y="26047"/>
                  </a:moveTo>
                  <a:lnTo>
                    <a:pt x="0" y="26047"/>
                  </a:lnTo>
                  <a:lnTo>
                    <a:pt x="0" y="37465"/>
                  </a:lnTo>
                  <a:lnTo>
                    <a:pt x="9525" y="37465"/>
                  </a:lnTo>
                  <a:lnTo>
                    <a:pt x="9525" y="26047"/>
                  </a:lnTo>
                  <a:close/>
                </a:path>
                <a:path w="9525" h="194945">
                  <a:moveTo>
                    <a:pt x="9525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9525" y="11417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008702" y="4268203"/>
              <a:ext cx="14604" cy="253365"/>
            </a:xfrm>
            <a:custGeom>
              <a:avLst/>
              <a:gdLst/>
              <a:ahLst/>
              <a:cxnLst/>
              <a:rect l="l" t="t" r="r" b="b"/>
              <a:pathLst>
                <a:path w="14604" h="253364">
                  <a:moveTo>
                    <a:pt x="14604" y="0"/>
                  </a:moveTo>
                  <a:lnTo>
                    <a:pt x="0" y="0"/>
                  </a:lnTo>
                  <a:lnTo>
                    <a:pt x="0" y="253364"/>
                  </a:lnTo>
                  <a:lnTo>
                    <a:pt x="14604" y="253364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85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012919" y="4272013"/>
              <a:ext cx="3175" cy="242570"/>
            </a:xfrm>
            <a:custGeom>
              <a:avLst/>
              <a:gdLst/>
              <a:ahLst/>
              <a:cxnLst/>
              <a:rect l="l" t="t" r="r" b="b"/>
              <a:pathLst>
                <a:path w="3175" h="242570">
                  <a:moveTo>
                    <a:pt x="3175" y="238747"/>
                  </a:moveTo>
                  <a:lnTo>
                    <a:pt x="0" y="238747"/>
                  </a:lnTo>
                  <a:lnTo>
                    <a:pt x="0" y="242570"/>
                  </a:lnTo>
                  <a:lnTo>
                    <a:pt x="3175" y="242570"/>
                  </a:lnTo>
                  <a:lnTo>
                    <a:pt x="3175" y="238747"/>
                  </a:lnTo>
                  <a:close/>
                </a:path>
                <a:path w="3175" h="242570">
                  <a:moveTo>
                    <a:pt x="317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175" y="381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012919" y="4287888"/>
              <a:ext cx="3175" cy="201295"/>
            </a:xfrm>
            <a:custGeom>
              <a:avLst/>
              <a:gdLst/>
              <a:ahLst/>
              <a:cxnLst/>
              <a:rect l="l" t="t" r="r" b="b"/>
              <a:pathLst>
                <a:path w="3175" h="201295">
                  <a:moveTo>
                    <a:pt x="3175" y="197472"/>
                  </a:moveTo>
                  <a:lnTo>
                    <a:pt x="0" y="197472"/>
                  </a:lnTo>
                  <a:lnTo>
                    <a:pt x="0" y="201295"/>
                  </a:lnTo>
                  <a:lnTo>
                    <a:pt x="3175" y="201295"/>
                  </a:lnTo>
                  <a:lnTo>
                    <a:pt x="3175" y="197472"/>
                  </a:lnTo>
                  <a:close/>
                </a:path>
                <a:path w="3175" h="201295">
                  <a:moveTo>
                    <a:pt x="3175" y="172720"/>
                  </a:moveTo>
                  <a:lnTo>
                    <a:pt x="0" y="172720"/>
                  </a:lnTo>
                  <a:lnTo>
                    <a:pt x="0" y="176530"/>
                  </a:lnTo>
                  <a:lnTo>
                    <a:pt x="3175" y="176530"/>
                  </a:lnTo>
                  <a:lnTo>
                    <a:pt x="3175" y="172720"/>
                  </a:lnTo>
                  <a:close/>
                </a:path>
                <a:path w="3175" h="201295">
                  <a:moveTo>
                    <a:pt x="3175" y="153670"/>
                  </a:moveTo>
                  <a:lnTo>
                    <a:pt x="0" y="153670"/>
                  </a:lnTo>
                  <a:lnTo>
                    <a:pt x="0" y="157480"/>
                  </a:lnTo>
                  <a:lnTo>
                    <a:pt x="3175" y="157480"/>
                  </a:lnTo>
                  <a:lnTo>
                    <a:pt x="3175" y="153670"/>
                  </a:lnTo>
                  <a:close/>
                </a:path>
                <a:path w="3175" h="201295">
                  <a:moveTo>
                    <a:pt x="3175" y="142240"/>
                  </a:moveTo>
                  <a:lnTo>
                    <a:pt x="0" y="142240"/>
                  </a:lnTo>
                  <a:lnTo>
                    <a:pt x="0" y="146050"/>
                  </a:lnTo>
                  <a:lnTo>
                    <a:pt x="3175" y="146050"/>
                  </a:lnTo>
                  <a:lnTo>
                    <a:pt x="3175" y="142240"/>
                  </a:lnTo>
                  <a:close/>
                </a:path>
                <a:path w="3175" h="201295">
                  <a:moveTo>
                    <a:pt x="3175" y="129540"/>
                  </a:moveTo>
                  <a:lnTo>
                    <a:pt x="0" y="129540"/>
                  </a:lnTo>
                  <a:lnTo>
                    <a:pt x="0" y="133350"/>
                  </a:lnTo>
                  <a:lnTo>
                    <a:pt x="3175" y="133350"/>
                  </a:lnTo>
                  <a:lnTo>
                    <a:pt x="3175" y="129540"/>
                  </a:lnTo>
                  <a:close/>
                </a:path>
                <a:path w="3175" h="201295">
                  <a:moveTo>
                    <a:pt x="3175" y="100965"/>
                  </a:moveTo>
                  <a:lnTo>
                    <a:pt x="0" y="100965"/>
                  </a:lnTo>
                  <a:lnTo>
                    <a:pt x="0" y="104775"/>
                  </a:lnTo>
                  <a:lnTo>
                    <a:pt x="3175" y="104775"/>
                  </a:lnTo>
                  <a:lnTo>
                    <a:pt x="3175" y="100965"/>
                  </a:lnTo>
                  <a:close/>
                </a:path>
                <a:path w="3175" h="201295">
                  <a:moveTo>
                    <a:pt x="3175" y="90170"/>
                  </a:moveTo>
                  <a:lnTo>
                    <a:pt x="0" y="90170"/>
                  </a:lnTo>
                  <a:lnTo>
                    <a:pt x="0" y="93980"/>
                  </a:lnTo>
                  <a:lnTo>
                    <a:pt x="3175" y="93980"/>
                  </a:lnTo>
                  <a:lnTo>
                    <a:pt x="3175" y="90170"/>
                  </a:lnTo>
                  <a:close/>
                </a:path>
                <a:path w="3175" h="201295">
                  <a:moveTo>
                    <a:pt x="3175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3175" y="78740"/>
                  </a:lnTo>
                  <a:lnTo>
                    <a:pt x="3175" y="74930"/>
                  </a:lnTo>
                  <a:close/>
                </a:path>
                <a:path w="3175" h="201295">
                  <a:moveTo>
                    <a:pt x="3175" y="64122"/>
                  </a:moveTo>
                  <a:lnTo>
                    <a:pt x="0" y="64122"/>
                  </a:lnTo>
                  <a:lnTo>
                    <a:pt x="0" y="67945"/>
                  </a:lnTo>
                  <a:lnTo>
                    <a:pt x="3175" y="67945"/>
                  </a:lnTo>
                  <a:lnTo>
                    <a:pt x="3175" y="64122"/>
                  </a:lnTo>
                  <a:close/>
                </a:path>
                <a:path w="3175" h="201295">
                  <a:moveTo>
                    <a:pt x="3175" y="48895"/>
                  </a:moveTo>
                  <a:lnTo>
                    <a:pt x="0" y="48895"/>
                  </a:lnTo>
                  <a:lnTo>
                    <a:pt x="0" y="52705"/>
                  </a:lnTo>
                  <a:lnTo>
                    <a:pt x="3175" y="52705"/>
                  </a:lnTo>
                  <a:lnTo>
                    <a:pt x="3175" y="48895"/>
                  </a:lnTo>
                  <a:close/>
                </a:path>
                <a:path w="3175" h="201295">
                  <a:moveTo>
                    <a:pt x="3175" y="25400"/>
                  </a:moveTo>
                  <a:lnTo>
                    <a:pt x="0" y="25400"/>
                  </a:lnTo>
                  <a:lnTo>
                    <a:pt x="0" y="29210"/>
                  </a:lnTo>
                  <a:lnTo>
                    <a:pt x="3175" y="29210"/>
                  </a:lnTo>
                  <a:lnTo>
                    <a:pt x="3175" y="25400"/>
                  </a:lnTo>
                  <a:close/>
                </a:path>
                <a:path w="3175" h="201295">
                  <a:moveTo>
                    <a:pt x="317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175" y="381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450751" y="3988828"/>
              <a:ext cx="9525" cy="194945"/>
            </a:xfrm>
            <a:custGeom>
              <a:avLst/>
              <a:gdLst/>
              <a:ahLst/>
              <a:cxnLst/>
              <a:rect l="l" t="t" r="r" b="b"/>
              <a:pathLst>
                <a:path w="9525" h="194945">
                  <a:moveTo>
                    <a:pt x="9525" y="183502"/>
                  </a:moveTo>
                  <a:lnTo>
                    <a:pt x="0" y="183502"/>
                  </a:lnTo>
                  <a:lnTo>
                    <a:pt x="0" y="194919"/>
                  </a:lnTo>
                  <a:lnTo>
                    <a:pt x="9525" y="194919"/>
                  </a:lnTo>
                  <a:lnTo>
                    <a:pt x="9525" y="183502"/>
                  </a:lnTo>
                  <a:close/>
                </a:path>
                <a:path w="9525" h="194945">
                  <a:moveTo>
                    <a:pt x="9525" y="157467"/>
                  </a:moveTo>
                  <a:lnTo>
                    <a:pt x="0" y="157467"/>
                  </a:lnTo>
                  <a:lnTo>
                    <a:pt x="0" y="168884"/>
                  </a:lnTo>
                  <a:lnTo>
                    <a:pt x="9525" y="168884"/>
                  </a:lnTo>
                  <a:lnTo>
                    <a:pt x="9525" y="157467"/>
                  </a:lnTo>
                  <a:close/>
                </a:path>
                <a:path w="9525" h="194945">
                  <a:moveTo>
                    <a:pt x="9525" y="131432"/>
                  </a:moveTo>
                  <a:lnTo>
                    <a:pt x="0" y="131432"/>
                  </a:lnTo>
                  <a:lnTo>
                    <a:pt x="0" y="142849"/>
                  </a:lnTo>
                  <a:lnTo>
                    <a:pt x="9525" y="142849"/>
                  </a:lnTo>
                  <a:lnTo>
                    <a:pt x="9525" y="131432"/>
                  </a:lnTo>
                  <a:close/>
                </a:path>
                <a:path w="9525" h="194945">
                  <a:moveTo>
                    <a:pt x="9525" y="104775"/>
                  </a:moveTo>
                  <a:lnTo>
                    <a:pt x="0" y="104775"/>
                  </a:lnTo>
                  <a:lnTo>
                    <a:pt x="0" y="116192"/>
                  </a:lnTo>
                  <a:lnTo>
                    <a:pt x="9525" y="116192"/>
                  </a:lnTo>
                  <a:lnTo>
                    <a:pt x="9525" y="104775"/>
                  </a:lnTo>
                  <a:close/>
                </a:path>
                <a:path w="9525" h="194945">
                  <a:moveTo>
                    <a:pt x="9525" y="79375"/>
                  </a:moveTo>
                  <a:lnTo>
                    <a:pt x="0" y="79375"/>
                  </a:lnTo>
                  <a:lnTo>
                    <a:pt x="0" y="90792"/>
                  </a:lnTo>
                  <a:lnTo>
                    <a:pt x="9525" y="90792"/>
                  </a:lnTo>
                  <a:lnTo>
                    <a:pt x="9525" y="79375"/>
                  </a:lnTo>
                  <a:close/>
                </a:path>
                <a:path w="9525" h="194945">
                  <a:moveTo>
                    <a:pt x="9525" y="53975"/>
                  </a:moveTo>
                  <a:lnTo>
                    <a:pt x="0" y="53975"/>
                  </a:lnTo>
                  <a:lnTo>
                    <a:pt x="0" y="65392"/>
                  </a:lnTo>
                  <a:lnTo>
                    <a:pt x="9525" y="65392"/>
                  </a:lnTo>
                  <a:lnTo>
                    <a:pt x="9525" y="53975"/>
                  </a:lnTo>
                  <a:close/>
                </a:path>
                <a:path w="9525" h="194945">
                  <a:moveTo>
                    <a:pt x="9525" y="26009"/>
                  </a:moveTo>
                  <a:lnTo>
                    <a:pt x="0" y="26009"/>
                  </a:lnTo>
                  <a:lnTo>
                    <a:pt x="0" y="37439"/>
                  </a:lnTo>
                  <a:lnTo>
                    <a:pt x="9525" y="37439"/>
                  </a:lnTo>
                  <a:lnTo>
                    <a:pt x="9525" y="26009"/>
                  </a:lnTo>
                  <a:close/>
                </a:path>
                <a:path w="9525" h="194945">
                  <a:moveTo>
                    <a:pt x="9525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9525" y="11417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416372" y="3960863"/>
              <a:ext cx="14604" cy="253365"/>
            </a:xfrm>
            <a:custGeom>
              <a:avLst/>
              <a:gdLst/>
              <a:ahLst/>
              <a:cxnLst/>
              <a:rect l="l" t="t" r="r" b="b"/>
              <a:pathLst>
                <a:path w="14604" h="253364">
                  <a:moveTo>
                    <a:pt x="14604" y="0"/>
                  </a:moveTo>
                  <a:lnTo>
                    <a:pt x="0" y="0"/>
                  </a:lnTo>
                  <a:lnTo>
                    <a:pt x="0" y="253364"/>
                  </a:lnTo>
                  <a:lnTo>
                    <a:pt x="14604" y="253364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85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420588" y="3964685"/>
              <a:ext cx="3175" cy="242570"/>
            </a:xfrm>
            <a:custGeom>
              <a:avLst/>
              <a:gdLst/>
              <a:ahLst/>
              <a:cxnLst/>
              <a:rect l="l" t="t" r="r" b="b"/>
              <a:pathLst>
                <a:path w="3175" h="242570">
                  <a:moveTo>
                    <a:pt x="3175" y="238747"/>
                  </a:moveTo>
                  <a:lnTo>
                    <a:pt x="0" y="238747"/>
                  </a:lnTo>
                  <a:lnTo>
                    <a:pt x="0" y="242557"/>
                  </a:lnTo>
                  <a:lnTo>
                    <a:pt x="3175" y="242557"/>
                  </a:lnTo>
                  <a:lnTo>
                    <a:pt x="3175" y="238747"/>
                  </a:lnTo>
                  <a:close/>
                </a:path>
                <a:path w="3175" h="242570">
                  <a:moveTo>
                    <a:pt x="317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175" y="381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420588" y="3980560"/>
              <a:ext cx="3175" cy="201295"/>
            </a:xfrm>
            <a:custGeom>
              <a:avLst/>
              <a:gdLst/>
              <a:ahLst/>
              <a:cxnLst/>
              <a:rect l="l" t="t" r="r" b="b"/>
              <a:pathLst>
                <a:path w="3175" h="201295">
                  <a:moveTo>
                    <a:pt x="3175" y="197472"/>
                  </a:moveTo>
                  <a:lnTo>
                    <a:pt x="0" y="197472"/>
                  </a:lnTo>
                  <a:lnTo>
                    <a:pt x="0" y="201282"/>
                  </a:lnTo>
                  <a:lnTo>
                    <a:pt x="3175" y="201282"/>
                  </a:lnTo>
                  <a:lnTo>
                    <a:pt x="3175" y="197472"/>
                  </a:lnTo>
                  <a:close/>
                </a:path>
                <a:path w="3175" h="201295">
                  <a:moveTo>
                    <a:pt x="3175" y="172707"/>
                  </a:moveTo>
                  <a:lnTo>
                    <a:pt x="0" y="172707"/>
                  </a:lnTo>
                  <a:lnTo>
                    <a:pt x="0" y="176517"/>
                  </a:lnTo>
                  <a:lnTo>
                    <a:pt x="3175" y="176517"/>
                  </a:lnTo>
                  <a:lnTo>
                    <a:pt x="3175" y="172707"/>
                  </a:lnTo>
                  <a:close/>
                </a:path>
                <a:path w="3175" h="201295">
                  <a:moveTo>
                    <a:pt x="3175" y="153657"/>
                  </a:moveTo>
                  <a:lnTo>
                    <a:pt x="0" y="153657"/>
                  </a:lnTo>
                  <a:lnTo>
                    <a:pt x="0" y="157467"/>
                  </a:lnTo>
                  <a:lnTo>
                    <a:pt x="3175" y="157467"/>
                  </a:lnTo>
                  <a:lnTo>
                    <a:pt x="3175" y="153657"/>
                  </a:lnTo>
                  <a:close/>
                </a:path>
                <a:path w="3175" h="201295">
                  <a:moveTo>
                    <a:pt x="3175" y="142227"/>
                  </a:moveTo>
                  <a:lnTo>
                    <a:pt x="0" y="142227"/>
                  </a:lnTo>
                  <a:lnTo>
                    <a:pt x="0" y="146037"/>
                  </a:lnTo>
                  <a:lnTo>
                    <a:pt x="3175" y="146037"/>
                  </a:lnTo>
                  <a:lnTo>
                    <a:pt x="3175" y="142227"/>
                  </a:lnTo>
                  <a:close/>
                </a:path>
                <a:path w="3175" h="201295">
                  <a:moveTo>
                    <a:pt x="3175" y="129527"/>
                  </a:moveTo>
                  <a:lnTo>
                    <a:pt x="0" y="129527"/>
                  </a:lnTo>
                  <a:lnTo>
                    <a:pt x="0" y="133337"/>
                  </a:lnTo>
                  <a:lnTo>
                    <a:pt x="3175" y="133337"/>
                  </a:lnTo>
                  <a:lnTo>
                    <a:pt x="3175" y="129527"/>
                  </a:lnTo>
                  <a:close/>
                </a:path>
                <a:path w="3175" h="201295">
                  <a:moveTo>
                    <a:pt x="3175" y="100952"/>
                  </a:moveTo>
                  <a:lnTo>
                    <a:pt x="0" y="100952"/>
                  </a:lnTo>
                  <a:lnTo>
                    <a:pt x="0" y="104762"/>
                  </a:lnTo>
                  <a:lnTo>
                    <a:pt x="3175" y="104762"/>
                  </a:lnTo>
                  <a:lnTo>
                    <a:pt x="3175" y="100952"/>
                  </a:lnTo>
                  <a:close/>
                </a:path>
                <a:path w="3175" h="201295">
                  <a:moveTo>
                    <a:pt x="3175" y="90157"/>
                  </a:moveTo>
                  <a:lnTo>
                    <a:pt x="0" y="90157"/>
                  </a:lnTo>
                  <a:lnTo>
                    <a:pt x="0" y="93967"/>
                  </a:lnTo>
                  <a:lnTo>
                    <a:pt x="3175" y="93967"/>
                  </a:lnTo>
                  <a:lnTo>
                    <a:pt x="3175" y="90157"/>
                  </a:lnTo>
                  <a:close/>
                </a:path>
                <a:path w="3175" h="201295">
                  <a:moveTo>
                    <a:pt x="3175" y="74917"/>
                  </a:moveTo>
                  <a:lnTo>
                    <a:pt x="0" y="74917"/>
                  </a:lnTo>
                  <a:lnTo>
                    <a:pt x="0" y="78727"/>
                  </a:lnTo>
                  <a:lnTo>
                    <a:pt x="3175" y="78727"/>
                  </a:lnTo>
                  <a:lnTo>
                    <a:pt x="3175" y="74917"/>
                  </a:lnTo>
                  <a:close/>
                </a:path>
                <a:path w="3175" h="201295">
                  <a:moveTo>
                    <a:pt x="3175" y="64122"/>
                  </a:moveTo>
                  <a:lnTo>
                    <a:pt x="0" y="64122"/>
                  </a:lnTo>
                  <a:lnTo>
                    <a:pt x="0" y="67932"/>
                  </a:lnTo>
                  <a:lnTo>
                    <a:pt x="3175" y="67932"/>
                  </a:lnTo>
                  <a:lnTo>
                    <a:pt x="3175" y="64122"/>
                  </a:lnTo>
                  <a:close/>
                </a:path>
                <a:path w="3175" h="201295">
                  <a:moveTo>
                    <a:pt x="3175" y="48882"/>
                  </a:moveTo>
                  <a:lnTo>
                    <a:pt x="0" y="48882"/>
                  </a:lnTo>
                  <a:lnTo>
                    <a:pt x="0" y="52692"/>
                  </a:lnTo>
                  <a:lnTo>
                    <a:pt x="3175" y="52692"/>
                  </a:lnTo>
                  <a:lnTo>
                    <a:pt x="3175" y="48882"/>
                  </a:lnTo>
                  <a:close/>
                </a:path>
                <a:path w="3175" h="201295">
                  <a:moveTo>
                    <a:pt x="3175" y="25400"/>
                  </a:moveTo>
                  <a:lnTo>
                    <a:pt x="0" y="25400"/>
                  </a:lnTo>
                  <a:lnTo>
                    <a:pt x="0" y="29210"/>
                  </a:lnTo>
                  <a:lnTo>
                    <a:pt x="3175" y="29210"/>
                  </a:lnTo>
                  <a:lnTo>
                    <a:pt x="3175" y="25400"/>
                  </a:lnTo>
                  <a:close/>
                </a:path>
                <a:path w="3175" h="201295">
                  <a:moveTo>
                    <a:pt x="317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175" y="381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450751" y="4303153"/>
              <a:ext cx="9525" cy="194945"/>
            </a:xfrm>
            <a:custGeom>
              <a:avLst/>
              <a:gdLst/>
              <a:ahLst/>
              <a:cxnLst/>
              <a:rect l="l" t="t" r="r" b="b"/>
              <a:pathLst>
                <a:path w="9525" h="194945">
                  <a:moveTo>
                    <a:pt x="9525" y="183489"/>
                  </a:moveTo>
                  <a:lnTo>
                    <a:pt x="0" y="183489"/>
                  </a:lnTo>
                  <a:lnTo>
                    <a:pt x="0" y="194906"/>
                  </a:lnTo>
                  <a:lnTo>
                    <a:pt x="9525" y="194906"/>
                  </a:lnTo>
                  <a:lnTo>
                    <a:pt x="9525" y="183489"/>
                  </a:lnTo>
                  <a:close/>
                </a:path>
                <a:path w="9525" h="194945">
                  <a:moveTo>
                    <a:pt x="9525" y="157467"/>
                  </a:moveTo>
                  <a:lnTo>
                    <a:pt x="0" y="157467"/>
                  </a:lnTo>
                  <a:lnTo>
                    <a:pt x="0" y="168884"/>
                  </a:lnTo>
                  <a:lnTo>
                    <a:pt x="9525" y="168884"/>
                  </a:lnTo>
                  <a:lnTo>
                    <a:pt x="9525" y="157467"/>
                  </a:lnTo>
                  <a:close/>
                </a:path>
                <a:path w="9525" h="194945">
                  <a:moveTo>
                    <a:pt x="9525" y="131406"/>
                  </a:moveTo>
                  <a:lnTo>
                    <a:pt x="0" y="131406"/>
                  </a:lnTo>
                  <a:lnTo>
                    <a:pt x="0" y="142849"/>
                  </a:lnTo>
                  <a:lnTo>
                    <a:pt x="9525" y="142849"/>
                  </a:lnTo>
                  <a:lnTo>
                    <a:pt x="9525" y="131406"/>
                  </a:lnTo>
                  <a:close/>
                </a:path>
                <a:path w="9525" h="194945">
                  <a:moveTo>
                    <a:pt x="9525" y="104749"/>
                  </a:moveTo>
                  <a:lnTo>
                    <a:pt x="0" y="104749"/>
                  </a:lnTo>
                  <a:lnTo>
                    <a:pt x="0" y="116179"/>
                  </a:lnTo>
                  <a:lnTo>
                    <a:pt x="9525" y="116179"/>
                  </a:lnTo>
                  <a:lnTo>
                    <a:pt x="9525" y="104749"/>
                  </a:lnTo>
                  <a:close/>
                </a:path>
                <a:path w="9525" h="194945">
                  <a:moveTo>
                    <a:pt x="9525" y="79349"/>
                  </a:moveTo>
                  <a:lnTo>
                    <a:pt x="0" y="79349"/>
                  </a:lnTo>
                  <a:lnTo>
                    <a:pt x="0" y="90779"/>
                  </a:lnTo>
                  <a:lnTo>
                    <a:pt x="9525" y="90779"/>
                  </a:lnTo>
                  <a:lnTo>
                    <a:pt x="9525" y="79349"/>
                  </a:lnTo>
                  <a:close/>
                </a:path>
                <a:path w="9525" h="194945">
                  <a:moveTo>
                    <a:pt x="9525" y="53949"/>
                  </a:moveTo>
                  <a:lnTo>
                    <a:pt x="0" y="53949"/>
                  </a:lnTo>
                  <a:lnTo>
                    <a:pt x="0" y="65379"/>
                  </a:lnTo>
                  <a:lnTo>
                    <a:pt x="9525" y="65379"/>
                  </a:lnTo>
                  <a:lnTo>
                    <a:pt x="9525" y="53949"/>
                  </a:lnTo>
                  <a:close/>
                </a:path>
                <a:path w="9525" h="194945">
                  <a:moveTo>
                    <a:pt x="9525" y="26009"/>
                  </a:moveTo>
                  <a:lnTo>
                    <a:pt x="0" y="26009"/>
                  </a:lnTo>
                  <a:lnTo>
                    <a:pt x="0" y="37439"/>
                  </a:lnTo>
                  <a:lnTo>
                    <a:pt x="9525" y="37439"/>
                  </a:lnTo>
                  <a:lnTo>
                    <a:pt x="9525" y="26009"/>
                  </a:lnTo>
                  <a:close/>
                </a:path>
                <a:path w="9525" h="194945">
                  <a:moveTo>
                    <a:pt x="9525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9525" y="11417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416372" y="4275188"/>
              <a:ext cx="14604" cy="253365"/>
            </a:xfrm>
            <a:custGeom>
              <a:avLst/>
              <a:gdLst/>
              <a:ahLst/>
              <a:cxnLst/>
              <a:rect l="l" t="t" r="r" b="b"/>
              <a:pathLst>
                <a:path w="14604" h="253364">
                  <a:moveTo>
                    <a:pt x="14604" y="0"/>
                  </a:moveTo>
                  <a:lnTo>
                    <a:pt x="0" y="0"/>
                  </a:lnTo>
                  <a:lnTo>
                    <a:pt x="0" y="253364"/>
                  </a:lnTo>
                  <a:lnTo>
                    <a:pt x="14604" y="253364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85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420588" y="4279010"/>
              <a:ext cx="3175" cy="242570"/>
            </a:xfrm>
            <a:custGeom>
              <a:avLst/>
              <a:gdLst/>
              <a:ahLst/>
              <a:cxnLst/>
              <a:rect l="l" t="t" r="r" b="b"/>
              <a:pathLst>
                <a:path w="3175" h="242570">
                  <a:moveTo>
                    <a:pt x="3175" y="238747"/>
                  </a:moveTo>
                  <a:lnTo>
                    <a:pt x="0" y="238747"/>
                  </a:lnTo>
                  <a:lnTo>
                    <a:pt x="0" y="242557"/>
                  </a:lnTo>
                  <a:lnTo>
                    <a:pt x="3175" y="242557"/>
                  </a:lnTo>
                  <a:lnTo>
                    <a:pt x="3175" y="238747"/>
                  </a:lnTo>
                  <a:close/>
                </a:path>
                <a:path w="3175" h="242570">
                  <a:moveTo>
                    <a:pt x="317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175" y="381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420588" y="4294885"/>
              <a:ext cx="3175" cy="201295"/>
            </a:xfrm>
            <a:custGeom>
              <a:avLst/>
              <a:gdLst/>
              <a:ahLst/>
              <a:cxnLst/>
              <a:rect l="l" t="t" r="r" b="b"/>
              <a:pathLst>
                <a:path w="3175" h="201295">
                  <a:moveTo>
                    <a:pt x="3175" y="197472"/>
                  </a:moveTo>
                  <a:lnTo>
                    <a:pt x="0" y="197472"/>
                  </a:lnTo>
                  <a:lnTo>
                    <a:pt x="0" y="201282"/>
                  </a:lnTo>
                  <a:lnTo>
                    <a:pt x="3175" y="201282"/>
                  </a:lnTo>
                  <a:lnTo>
                    <a:pt x="3175" y="197472"/>
                  </a:lnTo>
                  <a:close/>
                </a:path>
                <a:path w="3175" h="201295">
                  <a:moveTo>
                    <a:pt x="3175" y="172707"/>
                  </a:moveTo>
                  <a:lnTo>
                    <a:pt x="0" y="172707"/>
                  </a:lnTo>
                  <a:lnTo>
                    <a:pt x="0" y="176517"/>
                  </a:lnTo>
                  <a:lnTo>
                    <a:pt x="3175" y="176517"/>
                  </a:lnTo>
                  <a:lnTo>
                    <a:pt x="3175" y="172707"/>
                  </a:lnTo>
                  <a:close/>
                </a:path>
                <a:path w="3175" h="201295">
                  <a:moveTo>
                    <a:pt x="3175" y="153657"/>
                  </a:moveTo>
                  <a:lnTo>
                    <a:pt x="0" y="153657"/>
                  </a:lnTo>
                  <a:lnTo>
                    <a:pt x="0" y="157467"/>
                  </a:lnTo>
                  <a:lnTo>
                    <a:pt x="3175" y="157467"/>
                  </a:lnTo>
                  <a:lnTo>
                    <a:pt x="3175" y="153657"/>
                  </a:lnTo>
                  <a:close/>
                </a:path>
                <a:path w="3175" h="201295">
                  <a:moveTo>
                    <a:pt x="3175" y="142227"/>
                  </a:moveTo>
                  <a:lnTo>
                    <a:pt x="0" y="142227"/>
                  </a:lnTo>
                  <a:lnTo>
                    <a:pt x="0" y="146024"/>
                  </a:lnTo>
                  <a:lnTo>
                    <a:pt x="3175" y="146024"/>
                  </a:lnTo>
                  <a:lnTo>
                    <a:pt x="3175" y="142227"/>
                  </a:lnTo>
                  <a:close/>
                </a:path>
                <a:path w="3175" h="201295">
                  <a:moveTo>
                    <a:pt x="3175" y="129527"/>
                  </a:moveTo>
                  <a:lnTo>
                    <a:pt x="0" y="129527"/>
                  </a:lnTo>
                  <a:lnTo>
                    <a:pt x="0" y="133324"/>
                  </a:lnTo>
                  <a:lnTo>
                    <a:pt x="3175" y="133324"/>
                  </a:lnTo>
                  <a:lnTo>
                    <a:pt x="3175" y="129527"/>
                  </a:lnTo>
                  <a:close/>
                </a:path>
                <a:path w="3175" h="201295">
                  <a:moveTo>
                    <a:pt x="3175" y="100952"/>
                  </a:moveTo>
                  <a:lnTo>
                    <a:pt x="0" y="100952"/>
                  </a:lnTo>
                  <a:lnTo>
                    <a:pt x="0" y="104749"/>
                  </a:lnTo>
                  <a:lnTo>
                    <a:pt x="3175" y="104749"/>
                  </a:lnTo>
                  <a:lnTo>
                    <a:pt x="3175" y="100952"/>
                  </a:lnTo>
                  <a:close/>
                </a:path>
                <a:path w="3175" h="201295">
                  <a:moveTo>
                    <a:pt x="3175" y="90157"/>
                  </a:moveTo>
                  <a:lnTo>
                    <a:pt x="0" y="90157"/>
                  </a:lnTo>
                  <a:lnTo>
                    <a:pt x="0" y="93967"/>
                  </a:lnTo>
                  <a:lnTo>
                    <a:pt x="3175" y="93967"/>
                  </a:lnTo>
                  <a:lnTo>
                    <a:pt x="3175" y="90157"/>
                  </a:lnTo>
                  <a:close/>
                </a:path>
                <a:path w="3175" h="201295">
                  <a:moveTo>
                    <a:pt x="3175" y="74917"/>
                  </a:moveTo>
                  <a:lnTo>
                    <a:pt x="0" y="74917"/>
                  </a:lnTo>
                  <a:lnTo>
                    <a:pt x="0" y="78727"/>
                  </a:lnTo>
                  <a:lnTo>
                    <a:pt x="3175" y="78727"/>
                  </a:lnTo>
                  <a:lnTo>
                    <a:pt x="3175" y="74917"/>
                  </a:lnTo>
                  <a:close/>
                </a:path>
                <a:path w="3175" h="201295">
                  <a:moveTo>
                    <a:pt x="3175" y="64122"/>
                  </a:moveTo>
                  <a:lnTo>
                    <a:pt x="0" y="64122"/>
                  </a:lnTo>
                  <a:lnTo>
                    <a:pt x="0" y="67932"/>
                  </a:lnTo>
                  <a:lnTo>
                    <a:pt x="3175" y="67932"/>
                  </a:lnTo>
                  <a:lnTo>
                    <a:pt x="3175" y="64122"/>
                  </a:lnTo>
                  <a:close/>
                </a:path>
                <a:path w="3175" h="201295">
                  <a:moveTo>
                    <a:pt x="3175" y="48882"/>
                  </a:moveTo>
                  <a:lnTo>
                    <a:pt x="0" y="48882"/>
                  </a:lnTo>
                  <a:lnTo>
                    <a:pt x="0" y="52692"/>
                  </a:lnTo>
                  <a:lnTo>
                    <a:pt x="3175" y="52692"/>
                  </a:lnTo>
                  <a:lnTo>
                    <a:pt x="3175" y="48882"/>
                  </a:lnTo>
                  <a:close/>
                </a:path>
                <a:path w="3175" h="201295">
                  <a:moveTo>
                    <a:pt x="3175" y="25400"/>
                  </a:moveTo>
                  <a:lnTo>
                    <a:pt x="0" y="25400"/>
                  </a:lnTo>
                  <a:lnTo>
                    <a:pt x="0" y="29210"/>
                  </a:lnTo>
                  <a:lnTo>
                    <a:pt x="3175" y="29210"/>
                  </a:lnTo>
                  <a:lnTo>
                    <a:pt x="3175" y="25400"/>
                  </a:lnTo>
                  <a:close/>
                </a:path>
                <a:path w="3175" h="201295">
                  <a:moveTo>
                    <a:pt x="317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3175" y="381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105590" y="3984789"/>
              <a:ext cx="6350" cy="194945"/>
            </a:xfrm>
            <a:custGeom>
              <a:avLst/>
              <a:gdLst/>
              <a:ahLst/>
              <a:cxnLst/>
              <a:rect l="l" t="t" r="r" b="b"/>
              <a:pathLst>
                <a:path w="6350" h="194945">
                  <a:moveTo>
                    <a:pt x="5854" y="183515"/>
                  </a:moveTo>
                  <a:lnTo>
                    <a:pt x="0" y="183515"/>
                  </a:lnTo>
                  <a:lnTo>
                    <a:pt x="0" y="194932"/>
                  </a:lnTo>
                  <a:lnTo>
                    <a:pt x="5854" y="194932"/>
                  </a:lnTo>
                  <a:lnTo>
                    <a:pt x="5854" y="183515"/>
                  </a:lnTo>
                  <a:close/>
                </a:path>
                <a:path w="6350" h="194945">
                  <a:moveTo>
                    <a:pt x="5854" y="157480"/>
                  </a:moveTo>
                  <a:lnTo>
                    <a:pt x="0" y="157480"/>
                  </a:lnTo>
                  <a:lnTo>
                    <a:pt x="0" y="168910"/>
                  </a:lnTo>
                  <a:lnTo>
                    <a:pt x="5854" y="168910"/>
                  </a:lnTo>
                  <a:lnTo>
                    <a:pt x="5854" y="157480"/>
                  </a:lnTo>
                  <a:close/>
                </a:path>
                <a:path w="6350" h="194945">
                  <a:moveTo>
                    <a:pt x="5854" y="131445"/>
                  </a:moveTo>
                  <a:lnTo>
                    <a:pt x="0" y="131445"/>
                  </a:lnTo>
                  <a:lnTo>
                    <a:pt x="0" y="142875"/>
                  </a:lnTo>
                  <a:lnTo>
                    <a:pt x="5854" y="142875"/>
                  </a:lnTo>
                  <a:lnTo>
                    <a:pt x="5854" y="131445"/>
                  </a:lnTo>
                  <a:close/>
                </a:path>
                <a:path w="6350" h="194945">
                  <a:moveTo>
                    <a:pt x="5854" y="104775"/>
                  </a:moveTo>
                  <a:lnTo>
                    <a:pt x="0" y="104775"/>
                  </a:lnTo>
                  <a:lnTo>
                    <a:pt x="0" y="116192"/>
                  </a:lnTo>
                  <a:lnTo>
                    <a:pt x="5854" y="116192"/>
                  </a:lnTo>
                  <a:lnTo>
                    <a:pt x="5854" y="104775"/>
                  </a:lnTo>
                  <a:close/>
                </a:path>
                <a:path w="6350" h="194945">
                  <a:moveTo>
                    <a:pt x="5854" y="79375"/>
                  </a:moveTo>
                  <a:lnTo>
                    <a:pt x="0" y="79375"/>
                  </a:lnTo>
                  <a:lnTo>
                    <a:pt x="0" y="90792"/>
                  </a:lnTo>
                  <a:lnTo>
                    <a:pt x="5854" y="90792"/>
                  </a:lnTo>
                  <a:lnTo>
                    <a:pt x="5854" y="79375"/>
                  </a:lnTo>
                  <a:close/>
                </a:path>
                <a:path w="6350" h="194945">
                  <a:moveTo>
                    <a:pt x="5854" y="53975"/>
                  </a:moveTo>
                  <a:lnTo>
                    <a:pt x="0" y="53975"/>
                  </a:lnTo>
                  <a:lnTo>
                    <a:pt x="0" y="65392"/>
                  </a:lnTo>
                  <a:lnTo>
                    <a:pt x="5854" y="65392"/>
                  </a:lnTo>
                  <a:lnTo>
                    <a:pt x="5854" y="53975"/>
                  </a:lnTo>
                  <a:close/>
                </a:path>
                <a:path w="6350" h="194945">
                  <a:moveTo>
                    <a:pt x="5854" y="26035"/>
                  </a:moveTo>
                  <a:lnTo>
                    <a:pt x="0" y="26035"/>
                  </a:lnTo>
                  <a:lnTo>
                    <a:pt x="0" y="37452"/>
                  </a:lnTo>
                  <a:lnTo>
                    <a:pt x="5854" y="37452"/>
                  </a:lnTo>
                  <a:lnTo>
                    <a:pt x="5854" y="26035"/>
                  </a:lnTo>
                  <a:close/>
                </a:path>
                <a:path w="6350" h="194945">
                  <a:moveTo>
                    <a:pt x="5854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5854" y="11417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084483" y="3956850"/>
              <a:ext cx="9525" cy="253365"/>
            </a:xfrm>
            <a:custGeom>
              <a:avLst/>
              <a:gdLst/>
              <a:ahLst/>
              <a:cxnLst/>
              <a:rect l="l" t="t" r="r" b="b"/>
              <a:pathLst>
                <a:path w="9525" h="253364">
                  <a:moveTo>
                    <a:pt x="8966" y="0"/>
                  </a:moveTo>
                  <a:lnTo>
                    <a:pt x="0" y="0"/>
                  </a:lnTo>
                  <a:lnTo>
                    <a:pt x="0" y="253364"/>
                  </a:lnTo>
                  <a:lnTo>
                    <a:pt x="8966" y="253364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85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087061" y="3960647"/>
              <a:ext cx="2540" cy="242570"/>
            </a:xfrm>
            <a:custGeom>
              <a:avLst/>
              <a:gdLst/>
              <a:ahLst/>
              <a:cxnLst/>
              <a:rect l="l" t="t" r="r" b="b"/>
              <a:pathLst>
                <a:path w="2539" h="242570">
                  <a:moveTo>
                    <a:pt x="1955" y="238760"/>
                  </a:moveTo>
                  <a:lnTo>
                    <a:pt x="0" y="238760"/>
                  </a:lnTo>
                  <a:lnTo>
                    <a:pt x="0" y="242570"/>
                  </a:lnTo>
                  <a:lnTo>
                    <a:pt x="1955" y="242570"/>
                  </a:lnTo>
                  <a:lnTo>
                    <a:pt x="1955" y="238760"/>
                  </a:lnTo>
                  <a:close/>
                </a:path>
                <a:path w="2539" h="242570">
                  <a:moveTo>
                    <a:pt x="195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55" y="3810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087061" y="3976522"/>
              <a:ext cx="2540" cy="201295"/>
            </a:xfrm>
            <a:custGeom>
              <a:avLst/>
              <a:gdLst/>
              <a:ahLst/>
              <a:cxnLst/>
              <a:rect l="l" t="t" r="r" b="b"/>
              <a:pathLst>
                <a:path w="2539" h="201295">
                  <a:moveTo>
                    <a:pt x="1955" y="197485"/>
                  </a:moveTo>
                  <a:lnTo>
                    <a:pt x="0" y="197485"/>
                  </a:lnTo>
                  <a:lnTo>
                    <a:pt x="0" y="201295"/>
                  </a:lnTo>
                  <a:lnTo>
                    <a:pt x="1955" y="201295"/>
                  </a:lnTo>
                  <a:lnTo>
                    <a:pt x="1955" y="197485"/>
                  </a:lnTo>
                  <a:close/>
                </a:path>
                <a:path w="2539" h="201295">
                  <a:moveTo>
                    <a:pt x="1955" y="172720"/>
                  </a:moveTo>
                  <a:lnTo>
                    <a:pt x="0" y="172720"/>
                  </a:lnTo>
                  <a:lnTo>
                    <a:pt x="0" y="176542"/>
                  </a:lnTo>
                  <a:lnTo>
                    <a:pt x="1955" y="176542"/>
                  </a:lnTo>
                  <a:lnTo>
                    <a:pt x="1955" y="172720"/>
                  </a:lnTo>
                  <a:close/>
                </a:path>
                <a:path w="2539" h="201295">
                  <a:moveTo>
                    <a:pt x="1955" y="153670"/>
                  </a:moveTo>
                  <a:lnTo>
                    <a:pt x="0" y="153670"/>
                  </a:lnTo>
                  <a:lnTo>
                    <a:pt x="0" y="157492"/>
                  </a:lnTo>
                  <a:lnTo>
                    <a:pt x="1955" y="157492"/>
                  </a:lnTo>
                  <a:lnTo>
                    <a:pt x="1955" y="153670"/>
                  </a:lnTo>
                  <a:close/>
                </a:path>
                <a:path w="2539" h="201295">
                  <a:moveTo>
                    <a:pt x="1955" y="142240"/>
                  </a:moveTo>
                  <a:lnTo>
                    <a:pt x="0" y="142240"/>
                  </a:lnTo>
                  <a:lnTo>
                    <a:pt x="0" y="146050"/>
                  </a:lnTo>
                  <a:lnTo>
                    <a:pt x="1955" y="146050"/>
                  </a:lnTo>
                  <a:lnTo>
                    <a:pt x="1955" y="142240"/>
                  </a:lnTo>
                  <a:close/>
                </a:path>
                <a:path w="2539" h="201295">
                  <a:moveTo>
                    <a:pt x="1955" y="129540"/>
                  </a:moveTo>
                  <a:lnTo>
                    <a:pt x="0" y="129540"/>
                  </a:lnTo>
                  <a:lnTo>
                    <a:pt x="0" y="133350"/>
                  </a:lnTo>
                  <a:lnTo>
                    <a:pt x="1955" y="133350"/>
                  </a:lnTo>
                  <a:lnTo>
                    <a:pt x="1955" y="129540"/>
                  </a:lnTo>
                  <a:close/>
                </a:path>
                <a:path w="2539" h="201295">
                  <a:moveTo>
                    <a:pt x="1955" y="100965"/>
                  </a:moveTo>
                  <a:lnTo>
                    <a:pt x="0" y="100965"/>
                  </a:lnTo>
                  <a:lnTo>
                    <a:pt x="0" y="104775"/>
                  </a:lnTo>
                  <a:lnTo>
                    <a:pt x="1955" y="104775"/>
                  </a:lnTo>
                  <a:lnTo>
                    <a:pt x="1955" y="100965"/>
                  </a:lnTo>
                  <a:close/>
                </a:path>
                <a:path w="2539" h="201295">
                  <a:moveTo>
                    <a:pt x="1955" y="90170"/>
                  </a:moveTo>
                  <a:lnTo>
                    <a:pt x="0" y="90170"/>
                  </a:lnTo>
                  <a:lnTo>
                    <a:pt x="0" y="93992"/>
                  </a:lnTo>
                  <a:lnTo>
                    <a:pt x="1955" y="93992"/>
                  </a:lnTo>
                  <a:lnTo>
                    <a:pt x="1955" y="90170"/>
                  </a:lnTo>
                  <a:close/>
                </a:path>
                <a:path w="2539" h="201295">
                  <a:moveTo>
                    <a:pt x="1955" y="74942"/>
                  </a:moveTo>
                  <a:lnTo>
                    <a:pt x="0" y="74942"/>
                  </a:lnTo>
                  <a:lnTo>
                    <a:pt x="0" y="78752"/>
                  </a:lnTo>
                  <a:lnTo>
                    <a:pt x="1955" y="78752"/>
                  </a:lnTo>
                  <a:lnTo>
                    <a:pt x="1955" y="74942"/>
                  </a:lnTo>
                  <a:close/>
                </a:path>
                <a:path w="2539" h="201295">
                  <a:moveTo>
                    <a:pt x="1955" y="64135"/>
                  </a:moveTo>
                  <a:lnTo>
                    <a:pt x="0" y="64135"/>
                  </a:lnTo>
                  <a:lnTo>
                    <a:pt x="0" y="67945"/>
                  </a:lnTo>
                  <a:lnTo>
                    <a:pt x="1955" y="67945"/>
                  </a:lnTo>
                  <a:lnTo>
                    <a:pt x="1955" y="64135"/>
                  </a:lnTo>
                  <a:close/>
                </a:path>
                <a:path w="2539" h="201295">
                  <a:moveTo>
                    <a:pt x="1955" y="48895"/>
                  </a:moveTo>
                  <a:lnTo>
                    <a:pt x="0" y="48895"/>
                  </a:lnTo>
                  <a:lnTo>
                    <a:pt x="0" y="52717"/>
                  </a:lnTo>
                  <a:lnTo>
                    <a:pt x="1955" y="52717"/>
                  </a:lnTo>
                  <a:lnTo>
                    <a:pt x="1955" y="48895"/>
                  </a:lnTo>
                  <a:close/>
                </a:path>
                <a:path w="2539" h="201295">
                  <a:moveTo>
                    <a:pt x="1955" y="25400"/>
                  </a:moveTo>
                  <a:lnTo>
                    <a:pt x="0" y="25400"/>
                  </a:lnTo>
                  <a:lnTo>
                    <a:pt x="0" y="29210"/>
                  </a:lnTo>
                  <a:lnTo>
                    <a:pt x="1955" y="29210"/>
                  </a:lnTo>
                  <a:lnTo>
                    <a:pt x="1955" y="25400"/>
                  </a:lnTo>
                  <a:close/>
                </a:path>
                <a:path w="2539" h="201295">
                  <a:moveTo>
                    <a:pt x="195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55" y="3810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107292" y="4303140"/>
              <a:ext cx="6350" cy="194945"/>
            </a:xfrm>
            <a:custGeom>
              <a:avLst/>
              <a:gdLst/>
              <a:ahLst/>
              <a:cxnLst/>
              <a:rect l="l" t="t" r="r" b="b"/>
              <a:pathLst>
                <a:path w="6350" h="194945">
                  <a:moveTo>
                    <a:pt x="5854" y="183489"/>
                  </a:moveTo>
                  <a:lnTo>
                    <a:pt x="0" y="183489"/>
                  </a:lnTo>
                  <a:lnTo>
                    <a:pt x="0" y="194919"/>
                  </a:lnTo>
                  <a:lnTo>
                    <a:pt x="5854" y="194919"/>
                  </a:lnTo>
                  <a:lnTo>
                    <a:pt x="5854" y="183489"/>
                  </a:lnTo>
                  <a:close/>
                </a:path>
                <a:path w="6350" h="194945">
                  <a:moveTo>
                    <a:pt x="5854" y="157454"/>
                  </a:moveTo>
                  <a:lnTo>
                    <a:pt x="0" y="157454"/>
                  </a:lnTo>
                  <a:lnTo>
                    <a:pt x="0" y="168897"/>
                  </a:lnTo>
                  <a:lnTo>
                    <a:pt x="5854" y="168897"/>
                  </a:lnTo>
                  <a:lnTo>
                    <a:pt x="5854" y="157454"/>
                  </a:lnTo>
                  <a:close/>
                </a:path>
                <a:path w="6350" h="194945">
                  <a:moveTo>
                    <a:pt x="5854" y="131419"/>
                  </a:moveTo>
                  <a:lnTo>
                    <a:pt x="0" y="131419"/>
                  </a:lnTo>
                  <a:lnTo>
                    <a:pt x="0" y="142862"/>
                  </a:lnTo>
                  <a:lnTo>
                    <a:pt x="5854" y="142862"/>
                  </a:lnTo>
                  <a:lnTo>
                    <a:pt x="5854" y="131419"/>
                  </a:lnTo>
                  <a:close/>
                </a:path>
                <a:path w="6350" h="194945">
                  <a:moveTo>
                    <a:pt x="5854" y="104762"/>
                  </a:moveTo>
                  <a:lnTo>
                    <a:pt x="0" y="104762"/>
                  </a:lnTo>
                  <a:lnTo>
                    <a:pt x="0" y="116179"/>
                  </a:lnTo>
                  <a:lnTo>
                    <a:pt x="5854" y="116179"/>
                  </a:lnTo>
                  <a:lnTo>
                    <a:pt x="5854" y="104762"/>
                  </a:lnTo>
                  <a:close/>
                </a:path>
                <a:path w="6350" h="194945">
                  <a:moveTo>
                    <a:pt x="5854" y="79362"/>
                  </a:moveTo>
                  <a:lnTo>
                    <a:pt x="0" y="79362"/>
                  </a:lnTo>
                  <a:lnTo>
                    <a:pt x="0" y="90779"/>
                  </a:lnTo>
                  <a:lnTo>
                    <a:pt x="5854" y="90779"/>
                  </a:lnTo>
                  <a:lnTo>
                    <a:pt x="5854" y="79362"/>
                  </a:lnTo>
                  <a:close/>
                </a:path>
                <a:path w="6350" h="194945">
                  <a:moveTo>
                    <a:pt x="5854" y="53962"/>
                  </a:moveTo>
                  <a:lnTo>
                    <a:pt x="0" y="53962"/>
                  </a:lnTo>
                  <a:lnTo>
                    <a:pt x="0" y="65379"/>
                  </a:lnTo>
                  <a:lnTo>
                    <a:pt x="5854" y="65379"/>
                  </a:lnTo>
                  <a:lnTo>
                    <a:pt x="5854" y="53962"/>
                  </a:lnTo>
                  <a:close/>
                </a:path>
                <a:path w="6350" h="194945">
                  <a:moveTo>
                    <a:pt x="5854" y="26022"/>
                  </a:moveTo>
                  <a:lnTo>
                    <a:pt x="0" y="26022"/>
                  </a:lnTo>
                  <a:lnTo>
                    <a:pt x="0" y="37439"/>
                  </a:lnTo>
                  <a:lnTo>
                    <a:pt x="5854" y="37439"/>
                  </a:lnTo>
                  <a:lnTo>
                    <a:pt x="5854" y="26022"/>
                  </a:lnTo>
                  <a:close/>
                </a:path>
                <a:path w="6350" h="194945">
                  <a:moveTo>
                    <a:pt x="5854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5854" y="11417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086184" y="4275188"/>
              <a:ext cx="9525" cy="253365"/>
            </a:xfrm>
            <a:custGeom>
              <a:avLst/>
              <a:gdLst/>
              <a:ahLst/>
              <a:cxnLst/>
              <a:rect l="l" t="t" r="r" b="b"/>
              <a:pathLst>
                <a:path w="9525" h="253364">
                  <a:moveTo>
                    <a:pt x="8966" y="0"/>
                  </a:moveTo>
                  <a:lnTo>
                    <a:pt x="0" y="0"/>
                  </a:lnTo>
                  <a:lnTo>
                    <a:pt x="0" y="253364"/>
                  </a:lnTo>
                  <a:lnTo>
                    <a:pt x="8966" y="253364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85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088776" y="4278998"/>
              <a:ext cx="2540" cy="242570"/>
            </a:xfrm>
            <a:custGeom>
              <a:avLst/>
              <a:gdLst/>
              <a:ahLst/>
              <a:cxnLst/>
              <a:rect l="l" t="t" r="r" b="b"/>
              <a:pathLst>
                <a:path w="2539" h="242570">
                  <a:moveTo>
                    <a:pt x="1943" y="238747"/>
                  </a:moveTo>
                  <a:lnTo>
                    <a:pt x="0" y="238747"/>
                  </a:lnTo>
                  <a:lnTo>
                    <a:pt x="0" y="242557"/>
                  </a:lnTo>
                  <a:lnTo>
                    <a:pt x="1943" y="242557"/>
                  </a:lnTo>
                  <a:lnTo>
                    <a:pt x="1943" y="238747"/>
                  </a:lnTo>
                  <a:close/>
                </a:path>
                <a:path w="2539" h="242570">
                  <a:moveTo>
                    <a:pt x="1943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" y="3810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088776" y="4294873"/>
              <a:ext cx="2540" cy="201295"/>
            </a:xfrm>
            <a:custGeom>
              <a:avLst/>
              <a:gdLst/>
              <a:ahLst/>
              <a:cxnLst/>
              <a:rect l="l" t="t" r="r" b="b"/>
              <a:pathLst>
                <a:path w="2539" h="201295">
                  <a:moveTo>
                    <a:pt x="1943" y="197472"/>
                  </a:moveTo>
                  <a:lnTo>
                    <a:pt x="0" y="197472"/>
                  </a:lnTo>
                  <a:lnTo>
                    <a:pt x="0" y="201282"/>
                  </a:lnTo>
                  <a:lnTo>
                    <a:pt x="1943" y="201282"/>
                  </a:lnTo>
                  <a:lnTo>
                    <a:pt x="1943" y="197472"/>
                  </a:lnTo>
                  <a:close/>
                </a:path>
                <a:path w="2539" h="201295">
                  <a:moveTo>
                    <a:pt x="1943" y="172707"/>
                  </a:moveTo>
                  <a:lnTo>
                    <a:pt x="0" y="172707"/>
                  </a:lnTo>
                  <a:lnTo>
                    <a:pt x="0" y="176530"/>
                  </a:lnTo>
                  <a:lnTo>
                    <a:pt x="1943" y="176530"/>
                  </a:lnTo>
                  <a:lnTo>
                    <a:pt x="1943" y="172707"/>
                  </a:lnTo>
                  <a:close/>
                </a:path>
                <a:path w="2539" h="201295">
                  <a:moveTo>
                    <a:pt x="1943" y="153657"/>
                  </a:moveTo>
                  <a:lnTo>
                    <a:pt x="0" y="153657"/>
                  </a:lnTo>
                  <a:lnTo>
                    <a:pt x="0" y="157480"/>
                  </a:lnTo>
                  <a:lnTo>
                    <a:pt x="1943" y="157480"/>
                  </a:lnTo>
                  <a:lnTo>
                    <a:pt x="1943" y="153657"/>
                  </a:lnTo>
                  <a:close/>
                </a:path>
                <a:path w="2539" h="201295">
                  <a:moveTo>
                    <a:pt x="1943" y="142240"/>
                  </a:moveTo>
                  <a:lnTo>
                    <a:pt x="0" y="142240"/>
                  </a:lnTo>
                  <a:lnTo>
                    <a:pt x="0" y="146037"/>
                  </a:lnTo>
                  <a:lnTo>
                    <a:pt x="1943" y="146037"/>
                  </a:lnTo>
                  <a:lnTo>
                    <a:pt x="1943" y="142240"/>
                  </a:lnTo>
                  <a:close/>
                </a:path>
                <a:path w="2539" h="201295">
                  <a:moveTo>
                    <a:pt x="1943" y="129540"/>
                  </a:moveTo>
                  <a:lnTo>
                    <a:pt x="0" y="129540"/>
                  </a:lnTo>
                  <a:lnTo>
                    <a:pt x="0" y="133337"/>
                  </a:lnTo>
                  <a:lnTo>
                    <a:pt x="1943" y="133337"/>
                  </a:lnTo>
                  <a:lnTo>
                    <a:pt x="1943" y="129540"/>
                  </a:lnTo>
                  <a:close/>
                </a:path>
                <a:path w="2539" h="201295">
                  <a:moveTo>
                    <a:pt x="1943" y="100965"/>
                  </a:moveTo>
                  <a:lnTo>
                    <a:pt x="0" y="100965"/>
                  </a:lnTo>
                  <a:lnTo>
                    <a:pt x="0" y="104762"/>
                  </a:lnTo>
                  <a:lnTo>
                    <a:pt x="1943" y="104762"/>
                  </a:lnTo>
                  <a:lnTo>
                    <a:pt x="1943" y="100965"/>
                  </a:lnTo>
                  <a:close/>
                </a:path>
                <a:path w="2539" h="201295">
                  <a:moveTo>
                    <a:pt x="1943" y="90157"/>
                  </a:moveTo>
                  <a:lnTo>
                    <a:pt x="0" y="90157"/>
                  </a:lnTo>
                  <a:lnTo>
                    <a:pt x="0" y="93980"/>
                  </a:lnTo>
                  <a:lnTo>
                    <a:pt x="1943" y="93980"/>
                  </a:lnTo>
                  <a:lnTo>
                    <a:pt x="1943" y="90157"/>
                  </a:lnTo>
                  <a:close/>
                </a:path>
                <a:path w="2539" h="201295">
                  <a:moveTo>
                    <a:pt x="1943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943" y="78740"/>
                  </a:lnTo>
                  <a:lnTo>
                    <a:pt x="1943" y="74930"/>
                  </a:lnTo>
                  <a:close/>
                </a:path>
                <a:path w="2539" h="201295">
                  <a:moveTo>
                    <a:pt x="1943" y="64122"/>
                  </a:moveTo>
                  <a:lnTo>
                    <a:pt x="0" y="64122"/>
                  </a:lnTo>
                  <a:lnTo>
                    <a:pt x="0" y="67932"/>
                  </a:lnTo>
                  <a:lnTo>
                    <a:pt x="1943" y="67932"/>
                  </a:lnTo>
                  <a:lnTo>
                    <a:pt x="1943" y="64122"/>
                  </a:lnTo>
                  <a:close/>
                </a:path>
                <a:path w="2539" h="201295">
                  <a:moveTo>
                    <a:pt x="1943" y="48882"/>
                  </a:moveTo>
                  <a:lnTo>
                    <a:pt x="0" y="48882"/>
                  </a:lnTo>
                  <a:lnTo>
                    <a:pt x="0" y="52705"/>
                  </a:lnTo>
                  <a:lnTo>
                    <a:pt x="1943" y="52705"/>
                  </a:lnTo>
                  <a:lnTo>
                    <a:pt x="1943" y="48882"/>
                  </a:lnTo>
                  <a:close/>
                </a:path>
                <a:path w="2539" h="201295">
                  <a:moveTo>
                    <a:pt x="1943" y="25400"/>
                  </a:moveTo>
                  <a:lnTo>
                    <a:pt x="0" y="25400"/>
                  </a:lnTo>
                  <a:lnTo>
                    <a:pt x="0" y="29210"/>
                  </a:lnTo>
                  <a:lnTo>
                    <a:pt x="1943" y="29210"/>
                  </a:lnTo>
                  <a:lnTo>
                    <a:pt x="1943" y="25400"/>
                  </a:lnTo>
                  <a:close/>
                </a:path>
                <a:path w="2539" h="201295">
                  <a:moveTo>
                    <a:pt x="1943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43" y="3810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261381" y="3996651"/>
              <a:ext cx="6350" cy="194945"/>
            </a:xfrm>
            <a:custGeom>
              <a:avLst/>
              <a:gdLst/>
              <a:ahLst/>
              <a:cxnLst/>
              <a:rect l="l" t="t" r="r" b="b"/>
              <a:pathLst>
                <a:path w="6350" h="194945">
                  <a:moveTo>
                    <a:pt x="5854" y="183502"/>
                  </a:moveTo>
                  <a:lnTo>
                    <a:pt x="0" y="183502"/>
                  </a:lnTo>
                  <a:lnTo>
                    <a:pt x="0" y="194932"/>
                  </a:lnTo>
                  <a:lnTo>
                    <a:pt x="5854" y="194932"/>
                  </a:lnTo>
                  <a:lnTo>
                    <a:pt x="5854" y="183502"/>
                  </a:lnTo>
                  <a:close/>
                </a:path>
                <a:path w="6350" h="194945">
                  <a:moveTo>
                    <a:pt x="5854" y="157467"/>
                  </a:moveTo>
                  <a:lnTo>
                    <a:pt x="0" y="157467"/>
                  </a:lnTo>
                  <a:lnTo>
                    <a:pt x="0" y="168897"/>
                  </a:lnTo>
                  <a:lnTo>
                    <a:pt x="5854" y="168897"/>
                  </a:lnTo>
                  <a:lnTo>
                    <a:pt x="5854" y="157467"/>
                  </a:lnTo>
                  <a:close/>
                </a:path>
                <a:path w="6350" h="194945">
                  <a:moveTo>
                    <a:pt x="5854" y="131445"/>
                  </a:moveTo>
                  <a:lnTo>
                    <a:pt x="0" y="131445"/>
                  </a:lnTo>
                  <a:lnTo>
                    <a:pt x="0" y="142862"/>
                  </a:lnTo>
                  <a:lnTo>
                    <a:pt x="5854" y="142862"/>
                  </a:lnTo>
                  <a:lnTo>
                    <a:pt x="5854" y="131445"/>
                  </a:lnTo>
                  <a:close/>
                </a:path>
                <a:path w="6350" h="194945">
                  <a:moveTo>
                    <a:pt x="5854" y="104775"/>
                  </a:moveTo>
                  <a:lnTo>
                    <a:pt x="0" y="104775"/>
                  </a:lnTo>
                  <a:lnTo>
                    <a:pt x="0" y="116192"/>
                  </a:lnTo>
                  <a:lnTo>
                    <a:pt x="5854" y="116192"/>
                  </a:lnTo>
                  <a:lnTo>
                    <a:pt x="5854" y="104775"/>
                  </a:lnTo>
                  <a:close/>
                </a:path>
                <a:path w="6350" h="194945">
                  <a:moveTo>
                    <a:pt x="5854" y="79375"/>
                  </a:moveTo>
                  <a:lnTo>
                    <a:pt x="0" y="79375"/>
                  </a:lnTo>
                  <a:lnTo>
                    <a:pt x="0" y="90792"/>
                  </a:lnTo>
                  <a:lnTo>
                    <a:pt x="5854" y="90792"/>
                  </a:lnTo>
                  <a:lnTo>
                    <a:pt x="5854" y="79375"/>
                  </a:lnTo>
                  <a:close/>
                </a:path>
                <a:path w="6350" h="194945">
                  <a:moveTo>
                    <a:pt x="5854" y="53975"/>
                  </a:moveTo>
                  <a:lnTo>
                    <a:pt x="0" y="53975"/>
                  </a:lnTo>
                  <a:lnTo>
                    <a:pt x="0" y="65392"/>
                  </a:lnTo>
                  <a:lnTo>
                    <a:pt x="5854" y="65392"/>
                  </a:lnTo>
                  <a:lnTo>
                    <a:pt x="5854" y="53975"/>
                  </a:lnTo>
                  <a:close/>
                </a:path>
                <a:path w="6350" h="194945">
                  <a:moveTo>
                    <a:pt x="5854" y="26035"/>
                  </a:moveTo>
                  <a:lnTo>
                    <a:pt x="0" y="26035"/>
                  </a:lnTo>
                  <a:lnTo>
                    <a:pt x="0" y="37452"/>
                  </a:lnTo>
                  <a:lnTo>
                    <a:pt x="5854" y="37452"/>
                  </a:lnTo>
                  <a:lnTo>
                    <a:pt x="5854" y="26035"/>
                  </a:lnTo>
                  <a:close/>
                </a:path>
                <a:path w="6350" h="194945">
                  <a:moveTo>
                    <a:pt x="5854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5854" y="11417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240261" y="3968699"/>
              <a:ext cx="9525" cy="253365"/>
            </a:xfrm>
            <a:custGeom>
              <a:avLst/>
              <a:gdLst/>
              <a:ahLst/>
              <a:cxnLst/>
              <a:rect l="l" t="t" r="r" b="b"/>
              <a:pathLst>
                <a:path w="9525" h="253364">
                  <a:moveTo>
                    <a:pt x="8978" y="0"/>
                  </a:moveTo>
                  <a:lnTo>
                    <a:pt x="0" y="0"/>
                  </a:lnTo>
                  <a:lnTo>
                    <a:pt x="0" y="253364"/>
                  </a:lnTo>
                  <a:lnTo>
                    <a:pt x="8978" y="253364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85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242865" y="3972509"/>
              <a:ext cx="2540" cy="242570"/>
            </a:xfrm>
            <a:custGeom>
              <a:avLst/>
              <a:gdLst/>
              <a:ahLst/>
              <a:cxnLst/>
              <a:rect l="l" t="t" r="r" b="b"/>
              <a:pathLst>
                <a:path w="2539" h="242570">
                  <a:moveTo>
                    <a:pt x="1955" y="238760"/>
                  </a:moveTo>
                  <a:lnTo>
                    <a:pt x="0" y="238760"/>
                  </a:lnTo>
                  <a:lnTo>
                    <a:pt x="0" y="242570"/>
                  </a:lnTo>
                  <a:lnTo>
                    <a:pt x="1955" y="242570"/>
                  </a:lnTo>
                  <a:lnTo>
                    <a:pt x="1955" y="238760"/>
                  </a:lnTo>
                  <a:close/>
                </a:path>
                <a:path w="2539" h="242570">
                  <a:moveTo>
                    <a:pt x="195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55" y="3810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242865" y="3988384"/>
              <a:ext cx="2540" cy="201295"/>
            </a:xfrm>
            <a:custGeom>
              <a:avLst/>
              <a:gdLst/>
              <a:ahLst/>
              <a:cxnLst/>
              <a:rect l="l" t="t" r="r" b="b"/>
              <a:pathLst>
                <a:path w="2539" h="201295">
                  <a:moveTo>
                    <a:pt x="1955" y="197485"/>
                  </a:moveTo>
                  <a:lnTo>
                    <a:pt x="0" y="197485"/>
                  </a:lnTo>
                  <a:lnTo>
                    <a:pt x="0" y="201295"/>
                  </a:lnTo>
                  <a:lnTo>
                    <a:pt x="1955" y="201295"/>
                  </a:lnTo>
                  <a:lnTo>
                    <a:pt x="1955" y="197485"/>
                  </a:lnTo>
                  <a:close/>
                </a:path>
                <a:path w="2539" h="201295">
                  <a:moveTo>
                    <a:pt x="1955" y="172720"/>
                  </a:moveTo>
                  <a:lnTo>
                    <a:pt x="0" y="172720"/>
                  </a:lnTo>
                  <a:lnTo>
                    <a:pt x="0" y="176530"/>
                  </a:lnTo>
                  <a:lnTo>
                    <a:pt x="1955" y="176530"/>
                  </a:lnTo>
                  <a:lnTo>
                    <a:pt x="1955" y="172720"/>
                  </a:lnTo>
                  <a:close/>
                </a:path>
                <a:path w="2539" h="201295">
                  <a:moveTo>
                    <a:pt x="1955" y="153670"/>
                  </a:moveTo>
                  <a:lnTo>
                    <a:pt x="0" y="153670"/>
                  </a:lnTo>
                  <a:lnTo>
                    <a:pt x="0" y="157480"/>
                  </a:lnTo>
                  <a:lnTo>
                    <a:pt x="1955" y="157480"/>
                  </a:lnTo>
                  <a:lnTo>
                    <a:pt x="1955" y="153670"/>
                  </a:lnTo>
                  <a:close/>
                </a:path>
                <a:path w="2539" h="201295">
                  <a:moveTo>
                    <a:pt x="1955" y="142240"/>
                  </a:moveTo>
                  <a:lnTo>
                    <a:pt x="0" y="142240"/>
                  </a:lnTo>
                  <a:lnTo>
                    <a:pt x="0" y="146050"/>
                  </a:lnTo>
                  <a:lnTo>
                    <a:pt x="1955" y="146050"/>
                  </a:lnTo>
                  <a:lnTo>
                    <a:pt x="1955" y="142240"/>
                  </a:lnTo>
                  <a:close/>
                </a:path>
                <a:path w="2539" h="201295">
                  <a:moveTo>
                    <a:pt x="1955" y="129540"/>
                  </a:moveTo>
                  <a:lnTo>
                    <a:pt x="0" y="129540"/>
                  </a:lnTo>
                  <a:lnTo>
                    <a:pt x="0" y="133350"/>
                  </a:lnTo>
                  <a:lnTo>
                    <a:pt x="1955" y="133350"/>
                  </a:lnTo>
                  <a:lnTo>
                    <a:pt x="1955" y="129540"/>
                  </a:lnTo>
                  <a:close/>
                </a:path>
                <a:path w="2539" h="201295">
                  <a:moveTo>
                    <a:pt x="1955" y="100965"/>
                  </a:moveTo>
                  <a:lnTo>
                    <a:pt x="0" y="100965"/>
                  </a:lnTo>
                  <a:lnTo>
                    <a:pt x="0" y="104775"/>
                  </a:lnTo>
                  <a:lnTo>
                    <a:pt x="1955" y="104775"/>
                  </a:lnTo>
                  <a:lnTo>
                    <a:pt x="1955" y="100965"/>
                  </a:lnTo>
                  <a:close/>
                </a:path>
                <a:path w="2539" h="201295">
                  <a:moveTo>
                    <a:pt x="1955" y="90170"/>
                  </a:moveTo>
                  <a:lnTo>
                    <a:pt x="0" y="90170"/>
                  </a:lnTo>
                  <a:lnTo>
                    <a:pt x="0" y="93980"/>
                  </a:lnTo>
                  <a:lnTo>
                    <a:pt x="1955" y="93980"/>
                  </a:lnTo>
                  <a:lnTo>
                    <a:pt x="1955" y="90170"/>
                  </a:lnTo>
                  <a:close/>
                </a:path>
                <a:path w="2539" h="201295">
                  <a:moveTo>
                    <a:pt x="1955" y="74930"/>
                  </a:moveTo>
                  <a:lnTo>
                    <a:pt x="0" y="74930"/>
                  </a:lnTo>
                  <a:lnTo>
                    <a:pt x="0" y="78740"/>
                  </a:lnTo>
                  <a:lnTo>
                    <a:pt x="1955" y="78740"/>
                  </a:lnTo>
                  <a:lnTo>
                    <a:pt x="1955" y="74930"/>
                  </a:lnTo>
                  <a:close/>
                </a:path>
                <a:path w="2539" h="201295">
                  <a:moveTo>
                    <a:pt x="1955" y="64135"/>
                  </a:moveTo>
                  <a:lnTo>
                    <a:pt x="0" y="64135"/>
                  </a:lnTo>
                  <a:lnTo>
                    <a:pt x="0" y="67945"/>
                  </a:lnTo>
                  <a:lnTo>
                    <a:pt x="1955" y="67945"/>
                  </a:lnTo>
                  <a:lnTo>
                    <a:pt x="1955" y="64135"/>
                  </a:lnTo>
                  <a:close/>
                </a:path>
                <a:path w="2539" h="201295">
                  <a:moveTo>
                    <a:pt x="1955" y="48895"/>
                  </a:moveTo>
                  <a:lnTo>
                    <a:pt x="0" y="48895"/>
                  </a:lnTo>
                  <a:lnTo>
                    <a:pt x="0" y="52705"/>
                  </a:lnTo>
                  <a:lnTo>
                    <a:pt x="1955" y="52705"/>
                  </a:lnTo>
                  <a:lnTo>
                    <a:pt x="1955" y="48895"/>
                  </a:lnTo>
                  <a:close/>
                </a:path>
                <a:path w="2539" h="201295">
                  <a:moveTo>
                    <a:pt x="1955" y="25400"/>
                  </a:moveTo>
                  <a:lnTo>
                    <a:pt x="0" y="25400"/>
                  </a:lnTo>
                  <a:lnTo>
                    <a:pt x="0" y="29210"/>
                  </a:lnTo>
                  <a:lnTo>
                    <a:pt x="1955" y="29210"/>
                  </a:lnTo>
                  <a:lnTo>
                    <a:pt x="1955" y="25400"/>
                  </a:lnTo>
                  <a:close/>
                </a:path>
                <a:path w="2539" h="201295">
                  <a:moveTo>
                    <a:pt x="195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55" y="3810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263058" y="4296359"/>
              <a:ext cx="6350" cy="194945"/>
            </a:xfrm>
            <a:custGeom>
              <a:avLst/>
              <a:gdLst/>
              <a:ahLst/>
              <a:cxnLst/>
              <a:rect l="l" t="t" r="r" b="b"/>
              <a:pathLst>
                <a:path w="6350" h="194945">
                  <a:moveTo>
                    <a:pt x="5867" y="183502"/>
                  </a:moveTo>
                  <a:lnTo>
                    <a:pt x="0" y="183502"/>
                  </a:lnTo>
                  <a:lnTo>
                    <a:pt x="0" y="194932"/>
                  </a:lnTo>
                  <a:lnTo>
                    <a:pt x="5867" y="194932"/>
                  </a:lnTo>
                  <a:lnTo>
                    <a:pt x="5867" y="183502"/>
                  </a:lnTo>
                  <a:close/>
                </a:path>
                <a:path w="6350" h="194945">
                  <a:moveTo>
                    <a:pt x="5867" y="157480"/>
                  </a:moveTo>
                  <a:lnTo>
                    <a:pt x="0" y="157480"/>
                  </a:lnTo>
                  <a:lnTo>
                    <a:pt x="0" y="168897"/>
                  </a:lnTo>
                  <a:lnTo>
                    <a:pt x="5867" y="168897"/>
                  </a:lnTo>
                  <a:lnTo>
                    <a:pt x="5867" y="157480"/>
                  </a:lnTo>
                  <a:close/>
                </a:path>
                <a:path w="6350" h="194945">
                  <a:moveTo>
                    <a:pt x="5867" y="131432"/>
                  </a:moveTo>
                  <a:lnTo>
                    <a:pt x="0" y="131432"/>
                  </a:lnTo>
                  <a:lnTo>
                    <a:pt x="0" y="142875"/>
                  </a:lnTo>
                  <a:lnTo>
                    <a:pt x="5867" y="142875"/>
                  </a:lnTo>
                  <a:lnTo>
                    <a:pt x="5867" y="131432"/>
                  </a:lnTo>
                  <a:close/>
                </a:path>
                <a:path w="6350" h="194945">
                  <a:moveTo>
                    <a:pt x="5867" y="104775"/>
                  </a:moveTo>
                  <a:lnTo>
                    <a:pt x="0" y="104775"/>
                  </a:lnTo>
                  <a:lnTo>
                    <a:pt x="0" y="116192"/>
                  </a:lnTo>
                  <a:lnTo>
                    <a:pt x="5867" y="116192"/>
                  </a:lnTo>
                  <a:lnTo>
                    <a:pt x="5867" y="104775"/>
                  </a:lnTo>
                  <a:close/>
                </a:path>
                <a:path w="6350" h="194945">
                  <a:moveTo>
                    <a:pt x="5867" y="79375"/>
                  </a:moveTo>
                  <a:lnTo>
                    <a:pt x="0" y="79375"/>
                  </a:lnTo>
                  <a:lnTo>
                    <a:pt x="0" y="90792"/>
                  </a:lnTo>
                  <a:lnTo>
                    <a:pt x="5867" y="90792"/>
                  </a:lnTo>
                  <a:lnTo>
                    <a:pt x="5867" y="79375"/>
                  </a:lnTo>
                  <a:close/>
                </a:path>
                <a:path w="6350" h="194945">
                  <a:moveTo>
                    <a:pt x="5867" y="53975"/>
                  </a:moveTo>
                  <a:lnTo>
                    <a:pt x="0" y="53975"/>
                  </a:lnTo>
                  <a:lnTo>
                    <a:pt x="0" y="65392"/>
                  </a:lnTo>
                  <a:lnTo>
                    <a:pt x="5867" y="65392"/>
                  </a:lnTo>
                  <a:lnTo>
                    <a:pt x="5867" y="53975"/>
                  </a:lnTo>
                  <a:close/>
                </a:path>
                <a:path w="6350" h="194945">
                  <a:moveTo>
                    <a:pt x="5867" y="26022"/>
                  </a:moveTo>
                  <a:lnTo>
                    <a:pt x="0" y="26022"/>
                  </a:lnTo>
                  <a:lnTo>
                    <a:pt x="0" y="37452"/>
                  </a:lnTo>
                  <a:lnTo>
                    <a:pt x="5867" y="37452"/>
                  </a:lnTo>
                  <a:lnTo>
                    <a:pt x="5867" y="26022"/>
                  </a:lnTo>
                  <a:close/>
                </a:path>
                <a:path w="6350" h="194945">
                  <a:moveTo>
                    <a:pt x="5867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5867" y="11417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241963" y="4268406"/>
              <a:ext cx="9525" cy="254000"/>
            </a:xfrm>
            <a:custGeom>
              <a:avLst/>
              <a:gdLst/>
              <a:ahLst/>
              <a:cxnLst/>
              <a:rect l="l" t="t" r="r" b="b"/>
              <a:pathLst>
                <a:path w="9525" h="254000">
                  <a:moveTo>
                    <a:pt x="8966" y="0"/>
                  </a:moveTo>
                  <a:lnTo>
                    <a:pt x="0" y="0"/>
                  </a:lnTo>
                  <a:lnTo>
                    <a:pt x="0" y="253377"/>
                  </a:lnTo>
                  <a:lnTo>
                    <a:pt x="8966" y="253377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8586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244554" y="4272216"/>
              <a:ext cx="2540" cy="242570"/>
            </a:xfrm>
            <a:custGeom>
              <a:avLst/>
              <a:gdLst/>
              <a:ahLst/>
              <a:cxnLst/>
              <a:rect l="l" t="t" r="r" b="b"/>
              <a:pathLst>
                <a:path w="2539" h="242570">
                  <a:moveTo>
                    <a:pt x="1955" y="238760"/>
                  </a:moveTo>
                  <a:lnTo>
                    <a:pt x="0" y="238760"/>
                  </a:lnTo>
                  <a:lnTo>
                    <a:pt x="0" y="242570"/>
                  </a:lnTo>
                  <a:lnTo>
                    <a:pt x="1955" y="242570"/>
                  </a:lnTo>
                  <a:lnTo>
                    <a:pt x="1955" y="238760"/>
                  </a:lnTo>
                  <a:close/>
                </a:path>
                <a:path w="2539" h="242570">
                  <a:moveTo>
                    <a:pt x="195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55" y="3810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244554" y="4288091"/>
              <a:ext cx="2540" cy="201295"/>
            </a:xfrm>
            <a:custGeom>
              <a:avLst/>
              <a:gdLst/>
              <a:ahLst/>
              <a:cxnLst/>
              <a:rect l="l" t="t" r="r" b="b"/>
              <a:pathLst>
                <a:path w="2539" h="201295">
                  <a:moveTo>
                    <a:pt x="1955" y="197485"/>
                  </a:moveTo>
                  <a:lnTo>
                    <a:pt x="0" y="197485"/>
                  </a:lnTo>
                  <a:lnTo>
                    <a:pt x="0" y="201295"/>
                  </a:lnTo>
                  <a:lnTo>
                    <a:pt x="1955" y="201295"/>
                  </a:lnTo>
                  <a:lnTo>
                    <a:pt x="1955" y="197485"/>
                  </a:lnTo>
                  <a:close/>
                </a:path>
                <a:path w="2539" h="201295">
                  <a:moveTo>
                    <a:pt x="1955" y="172720"/>
                  </a:moveTo>
                  <a:lnTo>
                    <a:pt x="0" y="172720"/>
                  </a:lnTo>
                  <a:lnTo>
                    <a:pt x="0" y="176542"/>
                  </a:lnTo>
                  <a:lnTo>
                    <a:pt x="1955" y="176542"/>
                  </a:lnTo>
                  <a:lnTo>
                    <a:pt x="1955" y="172720"/>
                  </a:lnTo>
                  <a:close/>
                </a:path>
                <a:path w="2539" h="201295">
                  <a:moveTo>
                    <a:pt x="1955" y="153670"/>
                  </a:moveTo>
                  <a:lnTo>
                    <a:pt x="0" y="153670"/>
                  </a:lnTo>
                  <a:lnTo>
                    <a:pt x="0" y="157492"/>
                  </a:lnTo>
                  <a:lnTo>
                    <a:pt x="1955" y="157492"/>
                  </a:lnTo>
                  <a:lnTo>
                    <a:pt x="1955" y="153670"/>
                  </a:lnTo>
                  <a:close/>
                </a:path>
                <a:path w="2539" h="201295">
                  <a:moveTo>
                    <a:pt x="1955" y="142240"/>
                  </a:moveTo>
                  <a:lnTo>
                    <a:pt x="0" y="142240"/>
                  </a:lnTo>
                  <a:lnTo>
                    <a:pt x="0" y="146050"/>
                  </a:lnTo>
                  <a:lnTo>
                    <a:pt x="1955" y="146050"/>
                  </a:lnTo>
                  <a:lnTo>
                    <a:pt x="1955" y="142240"/>
                  </a:lnTo>
                  <a:close/>
                </a:path>
                <a:path w="2539" h="201295">
                  <a:moveTo>
                    <a:pt x="1955" y="129540"/>
                  </a:moveTo>
                  <a:lnTo>
                    <a:pt x="0" y="129540"/>
                  </a:lnTo>
                  <a:lnTo>
                    <a:pt x="0" y="133350"/>
                  </a:lnTo>
                  <a:lnTo>
                    <a:pt x="1955" y="133350"/>
                  </a:lnTo>
                  <a:lnTo>
                    <a:pt x="1955" y="129540"/>
                  </a:lnTo>
                  <a:close/>
                </a:path>
                <a:path w="2539" h="201295">
                  <a:moveTo>
                    <a:pt x="1955" y="100965"/>
                  </a:moveTo>
                  <a:lnTo>
                    <a:pt x="0" y="100965"/>
                  </a:lnTo>
                  <a:lnTo>
                    <a:pt x="0" y="104775"/>
                  </a:lnTo>
                  <a:lnTo>
                    <a:pt x="1955" y="104775"/>
                  </a:lnTo>
                  <a:lnTo>
                    <a:pt x="1955" y="100965"/>
                  </a:lnTo>
                  <a:close/>
                </a:path>
                <a:path w="2539" h="201295">
                  <a:moveTo>
                    <a:pt x="1955" y="90170"/>
                  </a:moveTo>
                  <a:lnTo>
                    <a:pt x="0" y="90170"/>
                  </a:lnTo>
                  <a:lnTo>
                    <a:pt x="0" y="93992"/>
                  </a:lnTo>
                  <a:lnTo>
                    <a:pt x="1955" y="93992"/>
                  </a:lnTo>
                  <a:lnTo>
                    <a:pt x="1955" y="90170"/>
                  </a:lnTo>
                  <a:close/>
                </a:path>
                <a:path w="2539" h="201295">
                  <a:moveTo>
                    <a:pt x="1955" y="74955"/>
                  </a:moveTo>
                  <a:lnTo>
                    <a:pt x="0" y="74955"/>
                  </a:lnTo>
                  <a:lnTo>
                    <a:pt x="0" y="78740"/>
                  </a:lnTo>
                  <a:lnTo>
                    <a:pt x="1955" y="78740"/>
                  </a:lnTo>
                  <a:lnTo>
                    <a:pt x="1955" y="74955"/>
                  </a:lnTo>
                  <a:close/>
                </a:path>
                <a:path w="2539" h="201295">
                  <a:moveTo>
                    <a:pt x="1955" y="64135"/>
                  </a:moveTo>
                  <a:lnTo>
                    <a:pt x="0" y="64135"/>
                  </a:lnTo>
                  <a:lnTo>
                    <a:pt x="0" y="67945"/>
                  </a:lnTo>
                  <a:lnTo>
                    <a:pt x="1955" y="67945"/>
                  </a:lnTo>
                  <a:lnTo>
                    <a:pt x="1955" y="64135"/>
                  </a:lnTo>
                  <a:close/>
                </a:path>
                <a:path w="2539" h="201295">
                  <a:moveTo>
                    <a:pt x="1955" y="48895"/>
                  </a:moveTo>
                  <a:lnTo>
                    <a:pt x="0" y="48895"/>
                  </a:lnTo>
                  <a:lnTo>
                    <a:pt x="0" y="52717"/>
                  </a:lnTo>
                  <a:lnTo>
                    <a:pt x="1955" y="52717"/>
                  </a:lnTo>
                  <a:lnTo>
                    <a:pt x="1955" y="48895"/>
                  </a:lnTo>
                  <a:close/>
                </a:path>
                <a:path w="2539" h="201295">
                  <a:moveTo>
                    <a:pt x="1955" y="25400"/>
                  </a:moveTo>
                  <a:lnTo>
                    <a:pt x="0" y="25400"/>
                  </a:lnTo>
                  <a:lnTo>
                    <a:pt x="0" y="29210"/>
                  </a:lnTo>
                  <a:lnTo>
                    <a:pt x="1955" y="29210"/>
                  </a:lnTo>
                  <a:lnTo>
                    <a:pt x="1955" y="25400"/>
                  </a:lnTo>
                  <a:close/>
                </a:path>
                <a:path w="2539" h="201295">
                  <a:moveTo>
                    <a:pt x="1955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1955" y="3810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759148" y="3957750"/>
              <a:ext cx="93980" cy="27305"/>
            </a:xfrm>
            <a:custGeom>
              <a:avLst/>
              <a:gdLst/>
              <a:ahLst/>
              <a:cxnLst/>
              <a:rect l="l" t="t" r="r" b="b"/>
              <a:pathLst>
                <a:path w="93979" h="27304">
                  <a:moveTo>
                    <a:pt x="0" y="0"/>
                  </a:moveTo>
                  <a:lnTo>
                    <a:pt x="520" y="26974"/>
                  </a:lnTo>
                  <a:lnTo>
                    <a:pt x="93459" y="26974"/>
                  </a:lnTo>
                  <a:lnTo>
                    <a:pt x="92951" y="5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767086" y="3965125"/>
              <a:ext cx="76835" cy="13335"/>
            </a:xfrm>
            <a:custGeom>
              <a:avLst/>
              <a:gdLst/>
              <a:ahLst/>
              <a:cxnLst/>
              <a:rect l="l" t="t" r="r" b="b"/>
              <a:pathLst>
                <a:path w="76835" h="13335">
                  <a:moveTo>
                    <a:pt x="67551" y="9931"/>
                  </a:moveTo>
                  <a:lnTo>
                    <a:pt x="67551" y="12357"/>
                  </a:lnTo>
                  <a:lnTo>
                    <a:pt x="68757" y="12649"/>
                  </a:lnTo>
                  <a:lnTo>
                    <a:pt x="69951" y="12801"/>
                  </a:lnTo>
                  <a:lnTo>
                    <a:pt x="72567" y="12801"/>
                  </a:lnTo>
                  <a:lnTo>
                    <a:pt x="73710" y="12522"/>
                  </a:lnTo>
                  <a:lnTo>
                    <a:pt x="75692" y="11252"/>
                  </a:lnTo>
                  <a:lnTo>
                    <a:pt x="76056" y="10566"/>
                  </a:lnTo>
                  <a:lnTo>
                    <a:pt x="69989" y="10566"/>
                  </a:lnTo>
                  <a:lnTo>
                    <a:pt x="68846" y="10363"/>
                  </a:lnTo>
                  <a:lnTo>
                    <a:pt x="67551" y="9931"/>
                  </a:lnTo>
                  <a:close/>
                </a:path>
                <a:path w="76835" h="13335">
                  <a:moveTo>
                    <a:pt x="72796" y="0"/>
                  </a:moveTo>
                  <a:lnTo>
                    <a:pt x="70612" y="0"/>
                  </a:lnTo>
                  <a:lnTo>
                    <a:pt x="69481" y="330"/>
                  </a:lnTo>
                  <a:lnTo>
                    <a:pt x="67754" y="1587"/>
                  </a:lnTo>
                  <a:lnTo>
                    <a:pt x="67400" y="2336"/>
                  </a:lnTo>
                  <a:lnTo>
                    <a:pt x="67310" y="4699"/>
                  </a:lnTo>
                  <a:lnTo>
                    <a:pt x="67614" y="5473"/>
                  </a:lnTo>
                  <a:lnTo>
                    <a:pt x="68694" y="6565"/>
                  </a:lnTo>
                  <a:lnTo>
                    <a:pt x="69684" y="7137"/>
                  </a:lnTo>
                  <a:lnTo>
                    <a:pt x="72059" y="8178"/>
                  </a:lnTo>
                  <a:lnTo>
                    <a:pt x="72593" y="8458"/>
                  </a:lnTo>
                  <a:lnTo>
                    <a:pt x="72999" y="8877"/>
                  </a:lnTo>
                  <a:lnTo>
                    <a:pt x="73031" y="10223"/>
                  </a:lnTo>
                  <a:lnTo>
                    <a:pt x="72402" y="10566"/>
                  </a:lnTo>
                  <a:lnTo>
                    <a:pt x="76056" y="10566"/>
                  </a:lnTo>
                  <a:lnTo>
                    <a:pt x="76163" y="10363"/>
                  </a:lnTo>
                  <a:lnTo>
                    <a:pt x="76238" y="7950"/>
                  </a:lnTo>
                  <a:lnTo>
                    <a:pt x="75958" y="7200"/>
                  </a:lnTo>
                  <a:lnTo>
                    <a:pt x="74930" y="6121"/>
                  </a:lnTo>
                  <a:lnTo>
                    <a:pt x="73990" y="5549"/>
                  </a:lnTo>
                  <a:lnTo>
                    <a:pt x="70980" y="4102"/>
                  </a:lnTo>
                  <a:lnTo>
                    <a:pt x="70497" y="3771"/>
                  </a:lnTo>
                  <a:lnTo>
                    <a:pt x="70370" y="3543"/>
                  </a:lnTo>
                  <a:lnTo>
                    <a:pt x="70370" y="2501"/>
                  </a:lnTo>
                  <a:lnTo>
                    <a:pt x="71018" y="2108"/>
                  </a:lnTo>
                  <a:lnTo>
                    <a:pt x="75323" y="2108"/>
                  </a:lnTo>
                  <a:lnTo>
                    <a:pt x="75323" y="469"/>
                  </a:lnTo>
                  <a:lnTo>
                    <a:pt x="73799" y="139"/>
                  </a:lnTo>
                  <a:lnTo>
                    <a:pt x="72796" y="0"/>
                  </a:lnTo>
                  <a:close/>
                </a:path>
                <a:path w="76835" h="13335">
                  <a:moveTo>
                    <a:pt x="75323" y="2108"/>
                  </a:moveTo>
                  <a:lnTo>
                    <a:pt x="73240" y="2108"/>
                  </a:lnTo>
                  <a:lnTo>
                    <a:pt x="74244" y="2336"/>
                  </a:lnTo>
                  <a:lnTo>
                    <a:pt x="75323" y="2794"/>
                  </a:lnTo>
                  <a:lnTo>
                    <a:pt x="75323" y="2108"/>
                  </a:lnTo>
                  <a:close/>
                </a:path>
                <a:path w="76835" h="13335">
                  <a:moveTo>
                    <a:pt x="58966" y="215"/>
                  </a:moveTo>
                  <a:lnTo>
                    <a:pt x="55206" y="215"/>
                  </a:lnTo>
                  <a:lnTo>
                    <a:pt x="55206" y="12560"/>
                  </a:lnTo>
                  <a:lnTo>
                    <a:pt x="57492" y="12560"/>
                  </a:lnTo>
                  <a:lnTo>
                    <a:pt x="57492" y="4178"/>
                  </a:lnTo>
                  <a:lnTo>
                    <a:pt x="60886" y="4178"/>
                  </a:lnTo>
                  <a:lnTo>
                    <a:pt x="58966" y="215"/>
                  </a:lnTo>
                  <a:close/>
                </a:path>
                <a:path w="76835" h="13335">
                  <a:moveTo>
                    <a:pt x="60886" y="4178"/>
                  </a:moveTo>
                  <a:lnTo>
                    <a:pt x="57492" y="4178"/>
                  </a:lnTo>
                  <a:lnTo>
                    <a:pt x="61595" y="12560"/>
                  </a:lnTo>
                  <a:lnTo>
                    <a:pt x="65239" y="12560"/>
                  </a:lnTo>
                  <a:lnTo>
                    <a:pt x="65239" y="8470"/>
                  </a:lnTo>
                  <a:lnTo>
                    <a:pt x="62966" y="8470"/>
                  </a:lnTo>
                  <a:lnTo>
                    <a:pt x="60886" y="4178"/>
                  </a:lnTo>
                  <a:close/>
                </a:path>
                <a:path w="76835" h="13335">
                  <a:moveTo>
                    <a:pt x="65239" y="215"/>
                  </a:moveTo>
                  <a:lnTo>
                    <a:pt x="62966" y="215"/>
                  </a:lnTo>
                  <a:lnTo>
                    <a:pt x="62966" y="8470"/>
                  </a:lnTo>
                  <a:lnTo>
                    <a:pt x="65239" y="8470"/>
                  </a:lnTo>
                  <a:lnTo>
                    <a:pt x="65239" y="215"/>
                  </a:lnTo>
                  <a:close/>
                </a:path>
                <a:path w="76835" h="13335">
                  <a:moveTo>
                    <a:pt x="52959" y="215"/>
                  </a:moveTo>
                  <a:lnTo>
                    <a:pt x="44627" y="215"/>
                  </a:lnTo>
                  <a:lnTo>
                    <a:pt x="44627" y="12560"/>
                  </a:lnTo>
                  <a:lnTo>
                    <a:pt x="53073" y="12560"/>
                  </a:lnTo>
                  <a:lnTo>
                    <a:pt x="53073" y="10198"/>
                  </a:lnTo>
                  <a:lnTo>
                    <a:pt x="47752" y="10198"/>
                  </a:lnTo>
                  <a:lnTo>
                    <a:pt x="47752" y="7277"/>
                  </a:lnTo>
                  <a:lnTo>
                    <a:pt x="52273" y="7277"/>
                  </a:lnTo>
                  <a:lnTo>
                    <a:pt x="52273" y="5232"/>
                  </a:lnTo>
                  <a:lnTo>
                    <a:pt x="47752" y="5232"/>
                  </a:lnTo>
                  <a:lnTo>
                    <a:pt x="47752" y="2451"/>
                  </a:lnTo>
                  <a:lnTo>
                    <a:pt x="52959" y="2451"/>
                  </a:lnTo>
                  <a:lnTo>
                    <a:pt x="52959" y="215"/>
                  </a:lnTo>
                  <a:close/>
                </a:path>
                <a:path w="76835" h="13335">
                  <a:moveTo>
                    <a:pt x="33075" y="3810"/>
                  </a:moveTo>
                  <a:lnTo>
                    <a:pt x="29819" y="3810"/>
                  </a:lnTo>
                  <a:lnTo>
                    <a:pt x="33159" y="12674"/>
                  </a:lnTo>
                  <a:lnTo>
                    <a:pt x="35166" y="12674"/>
                  </a:lnTo>
                  <a:lnTo>
                    <a:pt x="36928" y="8102"/>
                  </a:lnTo>
                  <a:lnTo>
                    <a:pt x="34658" y="8102"/>
                  </a:lnTo>
                  <a:lnTo>
                    <a:pt x="33075" y="3810"/>
                  </a:lnTo>
                  <a:close/>
                </a:path>
                <a:path w="76835" h="13335">
                  <a:moveTo>
                    <a:pt x="31750" y="215"/>
                  </a:moveTo>
                  <a:lnTo>
                    <a:pt x="27546" y="215"/>
                  </a:lnTo>
                  <a:lnTo>
                    <a:pt x="27546" y="12560"/>
                  </a:lnTo>
                  <a:lnTo>
                    <a:pt x="29819" y="12560"/>
                  </a:lnTo>
                  <a:lnTo>
                    <a:pt x="29819" y="3810"/>
                  </a:lnTo>
                  <a:lnTo>
                    <a:pt x="33075" y="3810"/>
                  </a:lnTo>
                  <a:lnTo>
                    <a:pt x="31750" y="215"/>
                  </a:lnTo>
                  <a:close/>
                </a:path>
                <a:path w="76835" h="13335">
                  <a:moveTo>
                    <a:pt x="41656" y="3810"/>
                  </a:moveTo>
                  <a:lnTo>
                    <a:pt x="38582" y="3810"/>
                  </a:lnTo>
                  <a:lnTo>
                    <a:pt x="38582" y="12560"/>
                  </a:lnTo>
                  <a:lnTo>
                    <a:pt x="41656" y="12560"/>
                  </a:lnTo>
                  <a:lnTo>
                    <a:pt x="41656" y="3810"/>
                  </a:lnTo>
                  <a:close/>
                </a:path>
                <a:path w="76835" h="13335">
                  <a:moveTo>
                    <a:pt x="41656" y="215"/>
                  </a:moveTo>
                  <a:lnTo>
                    <a:pt x="37655" y="215"/>
                  </a:lnTo>
                  <a:lnTo>
                    <a:pt x="34658" y="8102"/>
                  </a:lnTo>
                  <a:lnTo>
                    <a:pt x="36928" y="8102"/>
                  </a:lnTo>
                  <a:lnTo>
                    <a:pt x="38582" y="3810"/>
                  </a:lnTo>
                  <a:lnTo>
                    <a:pt x="41656" y="3810"/>
                  </a:lnTo>
                  <a:lnTo>
                    <a:pt x="41656" y="215"/>
                  </a:lnTo>
                  <a:close/>
                </a:path>
                <a:path w="76835" h="13335">
                  <a:moveTo>
                    <a:pt x="25285" y="215"/>
                  </a:moveTo>
                  <a:lnTo>
                    <a:pt x="16979" y="215"/>
                  </a:lnTo>
                  <a:lnTo>
                    <a:pt x="16979" y="12560"/>
                  </a:lnTo>
                  <a:lnTo>
                    <a:pt x="25425" y="12560"/>
                  </a:lnTo>
                  <a:lnTo>
                    <a:pt x="25425" y="10198"/>
                  </a:lnTo>
                  <a:lnTo>
                    <a:pt x="20091" y="10198"/>
                  </a:lnTo>
                  <a:lnTo>
                    <a:pt x="20091" y="7277"/>
                  </a:lnTo>
                  <a:lnTo>
                    <a:pt x="24612" y="7277"/>
                  </a:lnTo>
                  <a:lnTo>
                    <a:pt x="24612" y="5232"/>
                  </a:lnTo>
                  <a:lnTo>
                    <a:pt x="20091" y="5232"/>
                  </a:lnTo>
                  <a:lnTo>
                    <a:pt x="20091" y="2451"/>
                  </a:lnTo>
                  <a:lnTo>
                    <a:pt x="25285" y="2451"/>
                  </a:lnTo>
                  <a:lnTo>
                    <a:pt x="25285" y="215"/>
                  </a:lnTo>
                  <a:close/>
                </a:path>
                <a:path w="76835" h="13335">
                  <a:moveTo>
                    <a:pt x="13995" y="215"/>
                  </a:moveTo>
                  <a:lnTo>
                    <a:pt x="10744" y="215"/>
                  </a:lnTo>
                  <a:lnTo>
                    <a:pt x="10744" y="12560"/>
                  </a:lnTo>
                  <a:lnTo>
                    <a:pt x="13995" y="12560"/>
                  </a:lnTo>
                  <a:lnTo>
                    <a:pt x="13995" y="215"/>
                  </a:lnTo>
                  <a:close/>
                </a:path>
                <a:path w="76835" h="13335">
                  <a:moveTo>
                    <a:pt x="228" y="9931"/>
                  </a:moveTo>
                  <a:lnTo>
                    <a:pt x="228" y="12357"/>
                  </a:lnTo>
                  <a:lnTo>
                    <a:pt x="1447" y="12649"/>
                  </a:lnTo>
                  <a:lnTo>
                    <a:pt x="2654" y="12801"/>
                  </a:lnTo>
                  <a:lnTo>
                    <a:pt x="5245" y="12801"/>
                  </a:lnTo>
                  <a:lnTo>
                    <a:pt x="6400" y="12522"/>
                  </a:lnTo>
                  <a:lnTo>
                    <a:pt x="8369" y="11252"/>
                  </a:lnTo>
                  <a:lnTo>
                    <a:pt x="8733" y="10566"/>
                  </a:lnTo>
                  <a:lnTo>
                    <a:pt x="2705" y="10566"/>
                  </a:lnTo>
                  <a:lnTo>
                    <a:pt x="1536" y="10363"/>
                  </a:lnTo>
                  <a:lnTo>
                    <a:pt x="228" y="9931"/>
                  </a:lnTo>
                  <a:close/>
                </a:path>
                <a:path w="76835" h="13335">
                  <a:moveTo>
                    <a:pt x="5448" y="0"/>
                  </a:moveTo>
                  <a:lnTo>
                    <a:pt x="3289" y="0"/>
                  </a:lnTo>
                  <a:lnTo>
                    <a:pt x="2184" y="330"/>
                  </a:lnTo>
                  <a:lnTo>
                    <a:pt x="431" y="1587"/>
                  </a:lnTo>
                  <a:lnTo>
                    <a:pt x="87" y="2336"/>
                  </a:lnTo>
                  <a:lnTo>
                    <a:pt x="0" y="4699"/>
                  </a:lnTo>
                  <a:lnTo>
                    <a:pt x="292" y="5473"/>
                  </a:lnTo>
                  <a:lnTo>
                    <a:pt x="1358" y="6565"/>
                  </a:lnTo>
                  <a:lnTo>
                    <a:pt x="2349" y="7137"/>
                  </a:lnTo>
                  <a:lnTo>
                    <a:pt x="4737" y="8178"/>
                  </a:lnTo>
                  <a:lnTo>
                    <a:pt x="5270" y="8458"/>
                  </a:lnTo>
                  <a:lnTo>
                    <a:pt x="5676" y="8877"/>
                  </a:lnTo>
                  <a:lnTo>
                    <a:pt x="5708" y="10223"/>
                  </a:lnTo>
                  <a:lnTo>
                    <a:pt x="5080" y="10566"/>
                  </a:lnTo>
                  <a:lnTo>
                    <a:pt x="8733" y="10566"/>
                  </a:lnTo>
                  <a:lnTo>
                    <a:pt x="8841" y="10363"/>
                  </a:lnTo>
                  <a:lnTo>
                    <a:pt x="8915" y="7950"/>
                  </a:lnTo>
                  <a:lnTo>
                    <a:pt x="8636" y="7200"/>
                  </a:lnTo>
                  <a:lnTo>
                    <a:pt x="7607" y="6121"/>
                  </a:lnTo>
                  <a:lnTo>
                    <a:pt x="6667" y="5549"/>
                  </a:lnTo>
                  <a:lnTo>
                    <a:pt x="3670" y="4102"/>
                  </a:lnTo>
                  <a:lnTo>
                    <a:pt x="3187" y="3771"/>
                  </a:lnTo>
                  <a:lnTo>
                    <a:pt x="3060" y="3543"/>
                  </a:lnTo>
                  <a:lnTo>
                    <a:pt x="3060" y="2501"/>
                  </a:lnTo>
                  <a:lnTo>
                    <a:pt x="3708" y="2108"/>
                  </a:lnTo>
                  <a:lnTo>
                    <a:pt x="8013" y="2108"/>
                  </a:lnTo>
                  <a:lnTo>
                    <a:pt x="8013" y="469"/>
                  </a:lnTo>
                  <a:lnTo>
                    <a:pt x="6565" y="152"/>
                  </a:lnTo>
                  <a:lnTo>
                    <a:pt x="5448" y="0"/>
                  </a:lnTo>
                  <a:close/>
                </a:path>
                <a:path w="76835" h="13335">
                  <a:moveTo>
                    <a:pt x="8013" y="2108"/>
                  </a:moveTo>
                  <a:lnTo>
                    <a:pt x="5930" y="2108"/>
                  </a:lnTo>
                  <a:lnTo>
                    <a:pt x="6934" y="2336"/>
                  </a:lnTo>
                  <a:lnTo>
                    <a:pt x="8013" y="2794"/>
                  </a:lnTo>
                  <a:lnTo>
                    <a:pt x="8013" y="21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456037" y="3859476"/>
              <a:ext cx="958850" cy="698500"/>
            </a:xfrm>
            <a:custGeom>
              <a:avLst/>
              <a:gdLst/>
              <a:ahLst/>
              <a:cxnLst/>
              <a:rect l="l" t="t" r="r" b="b"/>
              <a:pathLst>
                <a:path w="958850" h="698500">
                  <a:moveTo>
                    <a:pt x="0" y="6769"/>
                  </a:moveTo>
                  <a:lnTo>
                    <a:pt x="14820" y="75349"/>
                  </a:lnTo>
                  <a:lnTo>
                    <a:pt x="15252" y="697661"/>
                  </a:lnTo>
                </a:path>
                <a:path w="958850" h="698500">
                  <a:moveTo>
                    <a:pt x="387781" y="1701"/>
                  </a:moveTo>
                  <a:lnTo>
                    <a:pt x="420801" y="73672"/>
                  </a:lnTo>
                  <a:lnTo>
                    <a:pt x="414870" y="697661"/>
                  </a:lnTo>
                </a:path>
                <a:path w="958850" h="698500">
                  <a:moveTo>
                    <a:pt x="616381" y="687501"/>
                  </a:moveTo>
                  <a:lnTo>
                    <a:pt x="618070" y="79578"/>
                  </a:lnTo>
                  <a:lnTo>
                    <a:pt x="617232" y="70269"/>
                  </a:lnTo>
                  <a:lnTo>
                    <a:pt x="619760" y="62649"/>
                  </a:lnTo>
                  <a:lnTo>
                    <a:pt x="579132" y="0"/>
                  </a:lnTo>
                </a:path>
                <a:path w="958850" h="698500">
                  <a:moveTo>
                    <a:pt x="773861" y="1701"/>
                  </a:moveTo>
                  <a:lnTo>
                    <a:pt x="825500" y="71120"/>
                  </a:lnTo>
                  <a:lnTo>
                    <a:pt x="822960" y="86372"/>
                  </a:lnTo>
                  <a:lnTo>
                    <a:pt x="827201" y="698500"/>
                  </a:lnTo>
                </a:path>
                <a:path w="958850" h="698500">
                  <a:moveTo>
                    <a:pt x="955052" y="71120"/>
                  </a:moveTo>
                  <a:lnTo>
                    <a:pt x="958430" y="69427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95" name="object 19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05379" y="7969560"/>
            <a:ext cx="930567" cy="832662"/>
          </a:xfrm>
          <a:prstGeom prst="rect">
            <a:avLst/>
          </a:prstGeom>
        </p:spPr>
      </p:pic>
      <p:pic>
        <p:nvPicPr>
          <p:cNvPr id="196" name="object 19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855051" y="7811875"/>
            <a:ext cx="856565" cy="989968"/>
          </a:xfrm>
          <a:prstGeom prst="rect">
            <a:avLst/>
          </a:prstGeom>
        </p:spPr>
      </p:pic>
      <p:pic>
        <p:nvPicPr>
          <p:cNvPr id="197" name="object 19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023085" y="8110563"/>
            <a:ext cx="652526" cy="608596"/>
          </a:xfrm>
          <a:prstGeom prst="rect">
            <a:avLst/>
          </a:prstGeom>
        </p:spPr>
      </p:pic>
      <p:sp>
        <p:nvSpPr>
          <p:cNvPr id="198" name="object 198"/>
          <p:cNvSpPr txBox="1"/>
          <p:nvPr/>
        </p:nvSpPr>
        <p:spPr>
          <a:xfrm>
            <a:off x="5762220" y="535138"/>
            <a:ext cx="43624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5" dirty="0">
                <a:latin typeface="Arial"/>
                <a:cs typeface="Arial"/>
              </a:rPr>
              <a:t>Energía</a:t>
            </a:r>
            <a:endParaRPr sz="850">
              <a:latin typeface="Arial"/>
              <a:cs typeface="Arial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98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7958000" y="489815"/>
            <a:ext cx="4023995" cy="933450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45"/>
              </a:spcBef>
            </a:pPr>
            <a:r>
              <a:rPr sz="900" spc="-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velocidad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15" dirty="0">
                <a:latin typeface="Microsoft Sans Serif"/>
                <a:cs typeface="Microsoft Sans Serif"/>
              </a:rPr>
              <a:t>realiza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trabajo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se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transforma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energía.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25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circuito </a:t>
            </a:r>
            <a:r>
              <a:rPr sz="900" spc="20" dirty="0">
                <a:latin typeface="Microsoft Sans Serif"/>
                <a:cs typeface="Microsoft Sans Serif"/>
              </a:rPr>
              <a:t>eléctrico,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30" dirty="0">
                <a:latin typeface="Microsoft Sans Serif"/>
                <a:cs typeface="Microsoft Sans Serif"/>
              </a:rPr>
              <a:t>potencia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40" dirty="0">
                <a:latin typeface="Microsoft Sans Serif"/>
                <a:cs typeface="Microsoft Sans Serif"/>
              </a:rPr>
              <a:t>mide </a:t>
            </a:r>
            <a:r>
              <a:rPr sz="900" spc="5" dirty="0">
                <a:latin typeface="Microsoft Sans Serif"/>
                <a:cs typeface="Microsoft Sans Serif"/>
              </a:rPr>
              <a:t>en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vatios,</a:t>
            </a:r>
            <a:r>
              <a:rPr sz="900" i="1" spc="5" dirty="0">
                <a:latin typeface="Trebuchet MS"/>
                <a:cs typeface="Trebuchet MS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-5" dirty="0">
                <a:latin typeface="Microsoft Sans Serif"/>
                <a:cs typeface="Microsoft Sans Serif"/>
              </a:rPr>
              <a:t>veces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caballo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900" i="1" spc="40" dirty="0">
                <a:latin typeface="Trebuchet MS"/>
                <a:cs typeface="Trebuchet MS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fuerza</a:t>
            </a:r>
            <a:r>
              <a:rPr sz="900" i="1" spc="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 </a:t>
            </a:r>
            <a:r>
              <a:rPr sz="900" spc="-40" dirty="0">
                <a:latin typeface="Microsoft Sans Serif"/>
                <a:cs typeface="Microsoft Sans Serif"/>
              </a:rPr>
              <a:t>El </a:t>
            </a:r>
            <a:r>
              <a:rPr sz="900" spc="50" dirty="0">
                <a:latin typeface="Microsoft Sans Serif"/>
                <a:cs typeface="Microsoft Sans Serif"/>
              </a:rPr>
              <a:t>término </a:t>
            </a:r>
            <a:r>
              <a:rPr sz="900" spc="30" dirty="0">
                <a:latin typeface="Microsoft Sans Serif"/>
                <a:cs typeface="Microsoft Sans Serif"/>
              </a:rPr>
              <a:t>potencia </a:t>
            </a:r>
            <a:r>
              <a:rPr sz="900" spc="40" dirty="0">
                <a:latin typeface="Microsoft Sans Serif"/>
                <a:cs typeface="Microsoft Sans Serif"/>
              </a:rPr>
              <a:t>también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10" dirty="0">
                <a:latin typeface="Microsoft Sans Serif"/>
                <a:cs typeface="Microsoft Sans Serif"/>
              </a:rPr>
              <a:t>usa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50" dirty="0">
                <a:latin typeface="Microsoft Sans Serif"/>
                <a:cs typeface="Microsoft Sans Serif"/>
              </a:rPr>
              <a:t>menudo </a:t>
            </a:r>
            <a:r>
              <a:rPr sz="900" spc="30" dirty="0">
                <a:latin typeface="Microsoft Sans Serif"/>
                <a:cs typeface="Microsoft Sans Serif"/>
              </a:rPr>
              <a:t>para referirse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energía </a:t>
            </a:r>
            <a:r>
              <a:rPr sz="900" spc="20" dirty="0">
                <a:latin typeface="Microsoft Sans Serif"/>
                <a:cs typeface="Microsoft Sans Serif"/>
              </a:rPr>
              <a:t>eléctrica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40" dirty="0">
                <a:latin typeface="Microsoft Sans Serif"/>
                <a:cs typeface="Microsoft Sans Serif"/>
              </a:rPr>
              <a:t>como </a:t>
            </a:r>
            <a:r>
              <a:rPr sz="900" spc="30" dirty="0">
                <a:latin typeface="Microsoft Sans Serif"/>
                <a:cs typeface="Microsoft Sans Serif"/>
              </a:rPr>
              <a:t>adjetivo para describir </a:t>
            </a:r>
            <a:r>
              <a:rPr sz="900" spc="25" dirty="0">
                <a:latin typeface="Microsoft Sans Serif"/>
                <a:cs typeface="Microsoft Sans Serif"/>
              </a:rPr>
              <a:t>dispositivos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spc="25" dirty="0">
                <a:latin typeface="Microsoft Sans Serif"/>
                <a:cs typeface="Microsoft Sans Serif"/>
              </a:rPr>
              <a:t>circuitos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diseñados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transportar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alto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nivel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corriente.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5762220" y="1645118"/>
            <a:ext cx="909319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latin typeface="Arial"/>
                <a:cs typeface="Arial"/>
              </a:rPr>
              <a:t>Factor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3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potencia</a:t>
            </a:r>
            <a:endParaRPr sz="75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7957999" y="1574352"/>
            <a:ext cx="4065904" cy="39751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-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relación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poder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verdadero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poder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aparente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circuito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40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factor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potencia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también</a:t>
            </a:r>
            <a:r>
              <a:rPr sz="900" spc="-10" dirty="0">
                <a:latin typeface="Microsoft Sans Serif"/>
                <a:cs typeface="Microsoft Sans Serif"/>
              </a:rPr>
              <a:t> es </a:t>
            </a:r>
            <a:r>
              <a:rPr sz="900" spc="30" dirty="0">
                <a:latin typeface="Microsoft Sans Serif"/>
                <a:cs typeface="Microsoft Sans Serif"/>
              </a:rPr>
              <a:t>igual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coseno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del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ángulo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fase.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5762220" y="2109604"/>
            <a:ext cx="1424305" cy="412115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spcBef>
                <a:spcPts val="409"/>
              </a:spcBef>
            </a:pPr>
            <a:r>
              <a:rPr sz="1100" b="1" dirty="0">
                <a:latin typeface="Arial"/>
                <a:cs typeface="Arial"/>
              </a:rPr>
              <a:t>Lógica</a:t>
            </a:r>
            <a:r>
              <a:rPr sz="1100" b="1" spc="-80" dirty="0">
                <a:latin typeface="Arial"/>
                <a:cs typeface="Arial"/>
              </a:rPr>
              <a:t> </a:t>
            </a:r>
            <a:r>
              <a:rPr sz="1100" b="1" spc="45" dirty="0">
                <a:latin typeface="Arial"/>
                <a:cs typeface="Arial"/>
              </a:rPr>
              <a:t>programable</a:t>
            </a:r>
            <a:endParaRPr sz="1100">
              <a:latin typeface="Arial"/>
              <a:cs typeface="Arial"/>
            </a:endParaRPr>
          </a:p>
          <a:p>
            <a:pPr marL="12700">
              <a:spcBef>
                <a:spcPts val="270"/>
              </a:spcBef>
            </a:pPr>
            <a:r>
              <a:rPr sz="950" b="1" spc="25" dirty="0">
                <a:latin typeface="Arial"/>
                <a:cs typeface="Arial"/>
              </a:rPr>
              <a:t>Controlador</a:t>
            </a:r>
            <a:r>
              <a:rPr sz="950" b="1" spc="-55" dirty="0">
                <a:latin typeface="Arial"/>
                <a:cs typeface="Arial"/>
              </a:rPr>
              <a:t> </a:t>
            </a:r>
            <a:r>
              <a:rPr sz="950" b="1" spc="-30" dirty="0">
                <a:latin typeface="Arial"/>
                <a:cs typeface="Arial"/>
              </a:rPr>
              <a:t>(PLC)</a:t>
            </a:r>
            <a:endParaRPr sz="950">
              <a:latin typeface="Arial"/>
              <a:cs typeface="Arial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7958152" y="2130257"/>
            <a:ext cx="4018279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tipo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computadora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industrial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utilizada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controlar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máquinas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procesos. </a:t>
            </a:r>
            <a:r>
              <a:rPr sz="950" spc="-40" dirty="0">
                <a:latin typeface="Microsoft Sans Serif"/>
                <a:cs typeface="Microsoft Sans Serif"/>
              </a:rPr>
              <a:t>El </a:t>
            </a:r>
            <a:r>
              <a:rPr sz="950" spc="-60" dirty="0">
                <a:latin typeface="Microsoft Sans Serif"/>
                <a:cs typeface="Microsoft Sans Serif"/>
              </a:rPr>
              <a:t>PLC </a:t>
            </a:r>
            <a:r>
              <a:rPr sz="950" spc="20" dirty="0">
                <a:latin typeface="Microsoft Sans Serif"/>
                <a:cs typeface="Microsoft Sans Serif"/>
              </a:rPr>
              <a:t>acepta </a:t>
            </a:r>
            <a:r>
              <a:rPr sz="950" spc="30" dirty="0">
                <a:latin typeface="Microsoft Sans Serif"/>
                <a:cs typeface="Microsoft Sans Serif"/>
              </a:rPr>
              <a:t>entradas de </a:t>
            </a:r>
            <a:r>
              <a:rPr sz="950" spc="45" dirty="0">
                <a:latin typeface="Microsoft Sans Serif"/>
                <a:cs typeface="Microsoft Sans Serif"/>
              </a:rPr>
              <a:t>interruptores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5" dirty="0">
                <a:latin typeface="Microsoft Sans Serif"/>
                <a:cs typeface="Microsoft Sans Serif"/>
              </a:rPr>
              <a:t>sensores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25" dirty="0">
                <a:latin typeface="Microsoft Sans Serif"/>
                <a:cs typeface="Microsoft Sans Serif"/>
              </a:rPr>
              <a:t>utiliza </a:t>
            </a:r>
            <a:r>
              <a:rPr sz="950" spc="3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estas </a:t>
            </a:r>
            <a:r>
              <a:rPr sz="950" spc="30" dirty="0">
                <a:latin typeface="Microsoft Sans Serif"/>
                <a:cs typeface="Microsoft Sans Serif"/>
              </a:rPr>
              <a:t>entradas </a:t>
            </a:r>
            <a:r>
              <a:rPr sz="950" spc="50" dirty="0">
                <a:latin typeface="Microsoft Sans Serif"/>
                <a:cs typeface="Microsoft Sans Serif"/>
              </a:rPr>
              <a:t>junto </a:t>
            </a:r>
            <a:r>
              <a:rPr sz="950" spc="25" dirty="0">
                <a:latin typeface="Microsoft Sans Serif"/>
                <a:cs typeface="Microsoft Sans Serif"/>
              </a:rPr>
              <a:t>con </a:t>
            </a:r>
            <a:r>
              <a:rPr sz="950" spc="45" dirty="0">
                <a:latin typeface="Microsoft Sans Serif"/>
                <a:cs typeface="Microsoft Sans Serif"/>
              </a:rPr>
              <a:t>otros </a:t>
            </a:r>
            <a:r>
              <a:rPr sz="950" spc="30" dirty="0">
                <a:latin typeface="Microsoft Sans Serif"/>
                <a:cs typeface="Microsoft Sans Serif"/>
              </a:rPr>
              <a:t>datos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20" dirty="0">
                <a:latin typeface="Microsoft Sans Serif"/>
                <a:cs typeface="Microsoft Sans Serif"/>
              </a:rPr>
              <a:t>lógica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50" dirty="0">
                <a:latin typeface="Microsoft Sans Serif"/>
                <a:cs typeface="Microsoft Sans Serif"/>
              </a:rPr>
              <a:t>programa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40" dirty="0">
                <a:latin typeface="Microsoft Sans Serif"/>
                <a:cs typeface="Microsoft Sans Serif"/>
              </a:rPr>
              <a:t> controlar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dispositivos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salida.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7958050" y="4696833"/>
            <a:ext cx="7283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SIMATIC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S7-400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9434881" y="4696833"/>
            <a:ext cx="7283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Microsoft Sans Serif"/>
                <a:cs typeface="Microsoft Sans Serif"/>
              </a:rPr>
              <a:t>SIMATIC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S7-300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5762219" y="5059259"/>
            <a:ext cx="1574800" cy="385445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2700">
              <a:spcBef>
                <a:spcPts val="225"/>
              </a:spcBef>
            </a:pPr>
            <a:r>
              <a:rPr sz="1050" b="1" spc="30" dirty="0">
                <a:latin typeface="Arial"/>
                <a:cs typeface="Arial"/>
              </a:rPr>
              <a:t>Proporcional-Integral-</a:t>
            </a:r>
            <a:endParaRPr sz="1050">
              <a:latin typeface="Arial"/>
              <a:cs typeface="Arial"/>
            </a:endParaRPr>
          </a:p>
          <a:p>
            <a:pPr marL="12700">
              <a:spcBef>
                <a:spcPts val="130"/>
              </a:spcBef>
            </a:pPr>
            <a:r>
              <a:rPr sz="1100" b="1" spc="25" dirty="0">
                <a:latin typeface="Arial"/>
                <a:cs typeface="Arial"/>
              </a:rPr>
              <a:t>Control</a:t>
            </a:r>
            <a:r>
              <a:rPr sz="1100" b="1" spc="-45" dirty="0">
                <a:latin typeface="Arial"/>
                <a:cs typeface="Arial"/>
              </a:rPr>
              <a:t> </a:t>
            </a:r>
            <a:r>
              <a:rPr sz="1100" b="1" spc="30" dirty="0">
                <a:latin typeface="Arial"/>
                <a:cs typeface="Arial"/>
              </a:rPr>
              <a:t>derivado</a:t>
            </a:r>
            <a:r>
              <a:rPr sz="1100" b="1" spc="-40" dirty="0">
                <a:latin typeface="Arial"/>
                <a:cs typeface="Arial"/>
              </a:rPr>
              <a:t> </a:t>
            </a:r>
            <a:r>
              <a:rPr sz="1100" b="1" spc="20" dirty="0">
                <a:latin typeface="Arial"/>
                <a:cs typeface="Arial"/>
              </a:rPr>
              <a:t>(PID)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7957998" y="5046506"/>
            <a:ext cx="4262120" cy="76263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13799"/>
              </a:lnSpc>
              <a:spcBef>
                <a:spcPts val="90"/>
              </a:spcBef>
            </a:pPr>
            <a:r>
              <a:rPr sz="1050" spc="-30" dirty="0">
                <a:latin typeface="Microsoft Sans Serif"/>
                <a:cs typeface="Microsoft Sans Serif"/>
              </a:rPr>
              <a:t>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1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control</a:t>
            </a:r>
            <a:r>
              <a:rPr sz="11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1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1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1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circuito</a:t>
            </a:r>
            <a:r>
              <a:rPr sz="11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1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cerrado</a:t>
            </a:r>
            <a:r>
              <a:rPr sz="1100" i="1" spc="-55" dirty="0">
                <a:latin typeface="Trebuchet MS"/>
                <a:cs typeface="Trebuchet MS"/>
              </a:rPr>
              <a:t> </a:t>
            </a:r>
            <a:r>
              <a:rPr sz="1050" spc="20" dirty="0">
                <a:latin typeface="Microsoft Sans Serif"/>
                <a:cs typeface="Microsoft Sans Serif"/>
              </a:rPr>
              <a:t>técnica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busca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minimizar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error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al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reaccionar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" dirty="0">
                <a:latin typeface="Microsoft Sans Serif"/>
                <a:cs typeface="Microsoft Sans Serif"/>
              </a:rPr>
              <a:t>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tres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valores,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uno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-10" dirty="0">
                <a:latin typeface="Microsoft Sans Serif"/>
                <a:cs typeface="Microsoft Sans Serif"/>
              </a:rPr>
              <a:t>es </a:t>
            </a:r>
            <a:r>
              <a:rPr sz="1050" spc="45" dirty="0">
                <a:latin typeface="Microsoft Sans Serif"/>
                <a:cs typeface="Microsoft Sans Serif"/>
              </a:rPr>
              <a:t>proporcional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al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error,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uno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-10" dirty="0">
                <a:latin typeface="Microsoft Sans Serif"/>
                <a:cs typeface="Microsoft Sans Serif"/>
              </a:rPr>
              <a:t>es </a:t>
            </a:r>
            <a:r>
              <a:rPr sz="1050" spc="40" dirty="0">
                <a:latin typeface="Microsoft Sans Serif"/>
                <a:cs typeface="Microsoft Sans Serif"/>
              </a:rPr>
              <a:t>representativo </a:t>
            </a:r>
            <a:r>
              <a:rPr sz="1050" spc="30" dirty="0">
                <a:latin typeface="Microsoft Sans Serif"/>
                <a:cs typeface="Microsoft Sans Serif"/>
              </a:rPr>
              <a:t>del </a:t>
            </a:r>
            <a:r>
              <a:rPr sz="1050" spc="60" dirty="0">
                <a:latin typeface="Microsoft Sans Serif"/>
                <a:cs typeface="Microsoft Sans Serif"/>
              </a:rPr>
              <a:t>error </a:t>
            </a:r>
            <a:r>
              <a:rPr sz="1050" spc="5" dirty="0">
                <a:latin typeface="Microsoft Sans Serif"/>
                <a:cs typeface="Microsoft Sans Serif"/>
              </a:rPr>
              <a:t>a </a:t>
            </a:r>
            <a:r>
              <a:rPr sz="1050" spc="40" dirty="0">
                <a:latin typeface="Microsoft Sans Serif"/>
                <a:cs typeface="Microsoft Sans Serif"/>
              </a:rPr>
              <a:t>lo </a:t>
            </a:r>
            <a:r>
              <a:rPr sz="1050" spc="45" dirty="0">
                <a:latin typeface="Microsoft Sans Serif"/>
                <a:cs typeface="Microsoft Sans Serif"/>
              </a:rPr>
              <a:t>largo </a:t>
            </a:r>
            <a:r>
              <a:rPr sz="1050" spc="30" dirty="0">
                <a:latin typeface="Microsoft Sans Serif"/>
                <a:cs typeface="Microsoft Sans Serif"/>
              </a:rPr>
              <a:t>del </a:t>
            </a:r>
            <a:r>
              <a:rPr sz="1050" spc="55" dirty="0">
                <a:latin typeface="Microsoft Sans Serif"/>
                <a:cs typeface="Microsoft Sans Serif"/>
              </a:rPr>
              <a:t>tiempo </a:t>
            </a:r>
            <a:r>
              <a:rPr sz="1050" spc="10" dirty="0">
                <a:latin typeface="Microsoft Sans Serif"/>
                <a:cs typeface="Microsoft Sans Serif"/>
              </a:rPr>
              <a:t>y </a:t>
            </a:r>
            <a:r>
              <a:rPr sz="1050" spc="65" dirty="0">
                <a:latin typeface="Microsoft Sans Serif"/>
                <a:cs typeface="Microsoft Sans Serif"/>
              </a:rPr>
              <a:t>otro </a:t>
            </a:r>
            <a:r>
              <a:rPr sz="1050" spc="45" dirty="0">
                <a:latin typeface="Microsoft Sans Serif"/>
                <a:cs typeface="Microsoft Sans Serif"/>
              </a:rPr>
              <a:t>que </a:t>
            </a:r>
            <a:r>
              <a:rPr sz="1050" spc="-10" dirty="0">
                <a:latin typeface="Microsoft Sans Serif"/>
                <a:cs typeface="Microsoft Sans Serif"/>
              </a:rPr>
              <a:t>es 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representativo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la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tasa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cambio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error.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5762219" y="6021168"/>
            <a:ext cx="11290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-5" dirty="0">
                <a:latin typeface="Arial"/>
                <a:cs typeface="Arial"/>
              </a:rPr>
              <a:t>Sensor</a:t>
            </a:r>
            <a:r>
              <a:rPr sz="800" b="1" spc="-3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35" dirty="0">
                <a:latin typeface="Arial"/>
                <a:cs typeface="Arial"/>
              </a:rPr>
              <a:t> </a:t>
            </a:r>
            <a:r>
              <a:rPr sz="800" b="1" spc="25" dirty="0">
                <a:latin typeface="Arial"/>
                <a:cs typeface="Arial"/>
              </a:rPr>
              <a:t>proximidad</a:t>
            </a:r>
            <a:endParaRPr sz="800">
              <a:latin typeface="Arial"/>
              <a:cs typeface="Arial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7957998" y="5959521"/>
            <a:ext cx="4293870" cy="397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18300"/>
              </a:lnSpc>
              <a:spcBef>
                <a:spcPts val="105"/>
              </a:spcBef>
            </a:pPr>
            <a:r>
              <a:rPr sz="1000" spc="35" dirty="0">
                <a:latin typeface="Microsoft Sans Serif"/>
                <a:cs typeface="Microsoft Sans Serif"/>
              </a:rPr>
              <a:t>Un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tipo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interruptor</a:t>
            </a:r>
            <a:r>
              <a:rPr sz="105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5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detección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detecta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presencia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ausencia </a:t>
            </a:r>
            <a:r>
              <a:rPr sz="1000" spc="-254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un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objeto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sin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contacto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físico.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5762219" y="6546774"/>
            <a:ext cx="1656714" cy="361315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spcBef>
                <a:spcPts val="229"/>
              </a:spcBef>
            </a:pPr>
            <a:r>
              <a:rPr sz="850" b="1" spc="25" dirty="0">
                <a:latin typeface="Arial"/>
                <a:cs typeface="Arial"/>
              </a:rPr>
              <a:t>Modulación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3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ancho</a:t>
            </a:r>
            <a:r>
              <a:rPr sz="850" b="1" spc="-3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30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pulso</a:t>
            </a:r>
            <a:endParaRPr sz="850">
              <a:latin typeface="Arial"/>
              <a:cs typeface="Arial"/>
            </a:endParaRPr>
          </a:p>
          <a:p>
            <a:pPr marL="12700">
              <a:spcBef>
                <a:spcPts val="170"/>
              </a:spcBef>
            </a:pPr>
            <a:r>
              <a:rPr sz="1100" b="1" spc="20" dirty="0">
                <a:latin typeface="Arial"/>
                <a:cs typeface="Arial"/>
              </a:rPr>
              <a:t>(PWM)</a:t>
            </a:r>
            <a:endParaRPr sz="1100">
              <a:latin typeface="Arial"/>
              <a:cs typeface="Arial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7957998" y="6513719"/>
            <a:ext cx="4129404" cy="57340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>
              <a:lnSpc>
                <a:spcPct val="122100"/>
              </a:lnSpc>
              <a:spcBef>
                <a:spcPts val="75"/>
              </a:spcBef>
            </a:pP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15" dirty="0">
                <a:latin typeface="Microsoft Sans Serif"/>
                <a:cs typeface="Microsoft Sans Serif"/>
              </a:rPr>
              <a:t>aplica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10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unidades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 </a:t>
            </a:r>
            <a:r>
              <a:rPr sz="10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variable</a:t>
            </a:r>
            <a:r>
              <a:rPr sz="1000" i="1" spc="-20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, </a:t>
            </a:r>
            <a:r>
              <a:rPr sz="950" spc="15" dirty="0">
                <a:latin typeface="Microsoft Sans Serif"/>
                <a:cs typeface="Microsoft Sans Serif"/>
              </a:rPr>
              <a:t>esta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40" dirty="0">
                <a:latin typeface="Microsoft Sans Serif"/>
                <a:cs typeface="Microsoft Sans Serif"/>
              </a:rPr>
              <a:t>una </a:t>
            </a:r>
            <a:r>
              <a:rPr sz="950" spc="20" dirty="0">
                <a:latin typeface="Microsoft Sans Serif"/>
                <a:cs typeface="Microsoft Sans Serif"/>
              </a:rPr>
              <a:t>técnica </a:t>
            </a:r>
            <a:r>
              <a:rPr sz="950" spc="2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controlar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aplicado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65" dirty="0">
                <a:latin typeface="Microsoft Sans Serif"/>
                <a:cs typeface="Microsoft Sans Serif"/>
              </a:rPr>
              <a:t>motor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60" dirty="0">
                <a:latin typeface="Microsoft Sans Serif"/>
                <a:cs typeface="Microsoft Sans Serif"/>
              </a:rPr>
              <a:t>CA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variando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ancho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pulso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mientras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también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controla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frecuencia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pulsos.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5762220" y="7320378"/>
            <a:ext cx="7842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0" dirty="0">
                <a:latin typeface="Arial"/>
                <a:cs typeface="Arial"/>
              </a:rPr>
              <a:t>Presionar</a:t>
            </a:r>
            <a:r>
              <a:rPr sz="650" b="1" spc="-35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el</a:t>
            </a:r>
            <a:r>
              <a:rPr sz="650" b="1" spc="-30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botón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7957998" y="7307678"/>
            <a:ext cx="3737610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2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control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utilizado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abrir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5" dirty="0">
                <a:latin typeface="Microsoft Sans Serif"/>
                <a:cs typeface="Microsoft Sans Serif"/>
              </a:rPr>
              <a:t>y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cerrar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manualmente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conjunto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40"/>
              </a:spcBef>
            </a:pPr>
            <a:r>
              <a:rPr sz="750" spc="15" dirty="0">
                <a:latin typeface="Microsoft Sans Serif"/>
                <a:cs typeface="Microsoft Sans Serif"/>
              </a:rPr>
              <a:t>contactos.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7958049" y="8878896"/>
            <a:ext cx="58547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latin typeface="Microsoft Sans Serif"/>
                <a:cs typeface="Microsoft Sans Serif"/>
              </a:rPr>
              <a:t>16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spc="75" dirty="0">
                <a:latin typeface="Microsoft Sans Serif"/>
                <a:cs typeface="Microsoft Sans Serif"/>
              </a:rPr>
              <a:t>mm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3SB2</a:t>
            </a:r>
            <a:endParaRPr sz="750">
              <a:latin typeface="Microsoft Sans Serif"/>
              <a:cs typeface="Microsoft Sans Serif"/>
            </a:endParaRPr>
          </a:p>
          <a:p>
            <a:pPr marL="48895">
              <a:spcBef>
                <a:spcPts val="359"/>
              </a:spcBef>
            </a:pPr>
            <a:r>
              <a:rPr sz="450" spc="10" dirty="0">
                <a:latin typeface="Microsoft Sans Serif"/>
                <a:cs typeface="Microsoft Sans Serif"/>
              </a:rPr>
              <a:t>Presionar</a:t>
            </a:r>
            <a:r>
              <a:rPr sz="450" spc="-3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el</a:t>
            </a:r>
            <a:r>
              <a:rPr sz="450" spc="-2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botón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8821482" y="8871269"/>
            <a:ext cx="685800" cy="26924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34925">
              <a:spcBef>
                <a:spcPts val="160"/>
              </a:spcBef>
            </a:pPr>
            <a:r>
              <a:rPr sz="750" spc="10" dirty="0">
                <a:latin typeface="Microsoft Sans Serif"/>
                <a:cs typeface="Microsoft Sans Serif"/>
              </a:rPr>
              <a:t>22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75" dirty="0">
                <a:latin typeface="Microsoft Sans Serif"/>
                <a:cs typeface="Microsoft Sans Serif"/>
              </a:rPr>
              <a:t>mm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SIGNO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60"/>
              </a:spcBef>
            </a:pPr>
            <a:r>
              <a:rPr sz="750" spc="15" dirty="0">
                <a:latin typeface="Microsoft Sans Serif"/>
                <a:cs typeface="Microsoft Sans Serif"/>
              </a:rPr>
              <a:t>Pulsador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3SB3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10056430" y="8878889"/>
            <a:ext cx="70866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50" spc="40" dirty="0">
                <a:latin typeface="Microsoft Sans Serif"/>
                <a:cs typeface="Microsoft Sans Serif"/>
              </a:rPr>
              <a:t>30mm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Clase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52</a:t>
            </a:r>
            <a:endParaRPr sz="750">
              <a:latin typeface="Microsoft Sans Serif"/>
              <a:cs typeface="Microsoft Sans Serif"/>
            </a:endParaRPr>
          </a:p>
          <a:p>
            <a:pPr marL="31750" algn="ctr">
              <a:spcBef>
                <a:spcPts val="359"/>
              </a:spcBef>
            </a:pPr>
            <a:r>
              <a:rPr sz="450" spc="10" dirty="0">
                <a:latin typeface="Microsoft Sans Serif"/>
                <a:cs typeface="Microsoft Sans Serif"/>
              </a:rPr>
              <a:t>Presionar</a:t>
            </a:r>
            <a:r>
              <a:rPr sz="450" spc="-3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el</a:t>
            </a:r>
            <a:r>
              <a:rPr sz="450" spc="-25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botón</a:t>
            </a:r>
            <a:endParaRPr sz="4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084872" y="4027867"/>
            <a:ext cx="170180" cy="325120"/>
          </a:xfrm>
          <a:custGeom>
            <a:avLst/>
            <a:gdLst/>
            <a:ahLst/>
            <a:cxnLst/>
            <a:rect l="l" t="t" r="r" b="b"/>
            <a:pathLst>
              <a:path w="170180" h="325120">
                <a:moveTo>
                  <a:pt x="107835" y="29468"/>
                </a:moveTo>
                <a:lnTo>
                  <a:pt x="115419" y="51414"/>
                </a:lnTo>
                <a:lnTo>
                  <a:pt x="122316" y="76095"/>
                </a:lnTo>
                <a:lnTo>
                  <a:pt x="128352" y="101125"/>
                </a:lnTo>
                <a:lnTo>
                  <a:pt x="133349" y="124121"/>
                </a:lnTo>
                <a:lnTo>
                  <a:pt x="169773" y="324591"/>
                </a:lnTo>
              </a:path>
              <a:path w="170180" h="325120">
                <a:moveTo>
                  <a:pt x="107721" y="28846"/>
                </a:moveTo>
                <a:lnTo>
                  <a:pt x="100387" y="14998"/>
                </a:lnTo>
                <a:lnTo>
                  <a:pt x="93187" y="5141"/>
                </a:lnTo>
                <a:lnTo>
                  <a:pt x="86381" y="0"/>
                </a:lnTo>
                <a:lnTo>
                  <a:pt x="80225" y="296"/>
                </a:lnTo>
                <a:lnTo>
                  <a:pt x="67007" y="16264"/>
                </a:lnTo>
                <a:lnTo>
                  <a:pt x="54949" y="47704"/>
                </a:lnTo>
                <a:lnTo>
                  <a:pt x="44582" y="86009"/>
                </a:lnTo>
                <a:lnTo>
                  <a:pt x="36436" y="122572"/>
                </a:lnTo>
                <a:lnTo>
                  <a:pt x="0" y="32304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255065" y="4030373"/>
            <a:ext cx="342265" cy="646430"/>
          </a:xfrm>
          <a:custGeom>
            <a:avLst/>
            <a:gdLst/>
            <a:ahLst/>
            <a:cxnLst/>
            <a:rect l="l" t="t" r="r" b="b"/>
            <a:pathLst>
              <a:path w="342264" h="646429">
                <a:moveTo>
                  <a:pt x="279996" y="29464"/>
                </a:moveTo>
                <a:lnTo>
                  <a:pt x="287585" y="51412"/>
                </a:lnTo>
                <a:lnTo>
                  <a:pt x="294481" y="76096"/>
                </a:lnTo>
                <a:lnTo>
                  <a:pt x="300510" y="101127"/>
                </a:lnTo>
                <a:lnTo>
                  <a:pt x="305498" y="124118"/>
                </a:lnTo>
                <a:lnTo>
                  <a:pt x="341934" y="324587"/>
                </a:lnTo>
              </a:path>
              <a:path w="342264" h="646429">
                <a:moveTo>
                  <a:pt x="279895" y="28855"/>
                </a:moveTo>
                <a:lnTo>
                  <a:pt x="272553" y="15011"/>
                </a:lnTo>
                <a:lnTo>
                  <a:pt x="265350" y="5149"/>
                </a:lnTo>
                <a:lnTo>
                  <a:pt x="258542" y="0"/>
                </a:lnTo>
                <a:lnTo>
                  <a:pt x="252387" y="293"/>
                </a:lnTo>
                <a:lnTo>
                  <a:pt x="239163" y="16257"/>
                </a:lnTo>
                <a:lnTo>
                  <a:pt x="227106" y="47700"/>
                </a:lnTo>
                <a:lnTo>
                  <a:pt x="216741" y="86009"/>
                </a:lnTo>
                <a:lnTo>
                  <a:pt x="208597" y="122568"/>
                </a:lnTo>
                <a:lnTo>
                  <a:pt x="172161" y="323050"/>
                </a:lnTo>
              </a:path>
              <a:path w="342264" h="646429">
                <a:moveTo>
                  <a:pt x="107823" y="616890"/>
                </a:moveTo>
                <a:lnTo>
                  <a:pt x="115413" y="594945"/>
                </a:lnTo>
                <a:lnTo>
                  <a:pt x="122313" y="570267"/>
                </a:lnTo>
                <a:lnTo>
                  <a:pt x="128346" y="545244"/>
                </a:lnTo>
                <a:lnTo>
                  <a:pt x="133337" y="522263"/>
                </a:lnTo>
                <a:lnTo>
                  <a:pt x="169773" y="321780"/>
                </a:lnTo>
              </a:path>
              <a:path w="342264" h="646429">
                <a:moveTo>
                  <a:pt x="107721" y="617513"/>
                </a:moveTo>
                <a:lnTo>
                  <a:pt x="100387" y="631366"/>
                </a:lnTo>
                <a:lnTo>
                  <a:pt x="93187" y="641222"/>
                </a:lnTo>
                <a:lnTo>
                  <a:pt x="86381" y="646361"/>
                </a:lnTo>
                <a:lnTo>
                  <a:pt x="80225" y="646062"/>
                </a:lnTo>
                <a:lnTo>
                  <a:pt x="67000" y="630113"/>
                </a:lnTo>
                <a:lnTo>
                  <a:pt x="54940" y="598677"/>
                </a:lnTo>
                <a:lnTo>
                  <a:pt x="44575" y="560371"/>
                </a:lnTo>
                <a:lnTo>
                  <a:pt x="36436" y="523812"/>
                </a:lnTo>
                <a:lnTo>
                  <a:pt x="0" y="32334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597431" y="4354668"/>
            <a:ext cx="170180" cy="325120"/>
          </a:xfrm>
          <a:custGeom>
            <a:avLst/>
            <a:gdLst/>
            <a:ahLst/>
            <a:cxnLst/>
            <a:rect l="l" t="t" r="r" b="b"/>
            <a:pathLst>
              <a:path w="170179" h="325120">
                <a:moveTo>
                  <a:pt x="107823" y="295122"/>
                </a:moveTo>
                <a:lnTo>
                  <a:pt x="115411" y="273176"/>
                </a:lnTo>
                <a:lnTo>
                  <a:pt x="122307" y="248496"/>
                </a:lnTo>
                <a:lnTo>
                  <a:pt x="128336" y="223465"/>
                </a:lnTo>
                <a:lnTo>
                  <a:pt x="133324" y="200469"/>
                </a:lnTo>
                <a:lnTo>
                  <a:pt x="169760" y="0"/>
                </a:lnTo>
              </a:path>
              <a:path w="170179" h="325120">
                <a:moveTo>
                  <a:pt x="107721" y="295744"/>
                </a:moveTo>
                <a:lnTo>
                  <a:pt x="100379" y="309581"/>
                </a:lnTo>
                <a:lnTo>
                  <a:pt x="93175" y="319439"/>
                </a:lnTo>
                <a:lnTo>
                  <a:pt x="86363" y="324587"/>
                </a:lnTo>
                <a:lnTo>
                  <a:pt x="80200" y="324294"/>
                </a:lnTo>
                <a:lnTo>
                  <a:pt x="66982" y="308330"/>
                </a:lnTo>
                <a:lnTo>
                  <a:pt x="54925" y="276885"/>
                </a:lnTo>
                <a:lnTo>
                  <a:pt x="44562" y="238573"/>
                </a:lnTo>
                <a:lnTo>
                  <a:pt x="36423" y="202006"/>
                </a:lnTo>
                <a:lnTo>
                  <a:pt x="0" y="1549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769592" y="4027867"/>
            <a:ext cx="170180" cy="325120"/>
          </a:xfrm>
          <a:custGeom>
            <a:avLst/>
            <a:gdLst/>
            <a:ahLst/>
            <a:cxnLst/>
            <a:rect l="l" t="t" r="r" b="b"/>
            <a:pathLst>
              <a:path w="170179" h="325120">
                <a:moveTo>
                  <a:pt x="107823" y="29468"/>
                </a:moveTo>
                <a:lnTo>
                  <a:pt x="115411" y="51414"/>
                </a:lnTo>
                <a:lnTo>
                  <a:pt x="122307" y="76095"/>
                </a:lnTo>
                <a:lnTo>
                  <a:pt x="128336" y="101125"/>
                </a:lnTo>
                <a:lnTo>
                  <a:pt x="133324" y="124121"/>
                </a:lnTo>
                <a:lnTo>
                  <a:pt x="169760" y="324591"/>
                </a:lnTo>
              </a:path>
              <a:path w="170179" h="325120">
                <a:moveTo>
                  <a:pt x="107721" y="28846"/>
                </a:moveTo>
                <a:lnTo>
                  <a:pt x="100380" y="14998"/>
                </a:lnTo>
                <a:lnTo>
                  <a:pt x="93176" y="5141"/>
                </a:lnTo>
                <a:lnTo>
                  <a:pt x="86368" y="0"/>
                </a:lnTo>
                <a:lnTo>
                  <a:pt x="80213" y="296"/>
                </a:lnTo>
                <a:lnTo>
                  <a:pt x="66988" y="16266"/>
                </a:lnTo>
                <a:lnTo>
                  <a:pt x="54927" y="47709"/>
                </a:lnTo>
                <a:lnTo>
                  <a:pt x="44562" y="86014"/>
                </a:lnTo>
                <a:lnTo>
                  <a:pt x="36423" y="122572"/>
                </a:lnTo>
                <a:lnTo>
                  <a:pt x="0" y="32304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9900870" y="4307843"/>
            <a:ext cx="304800" cy="91440"/>
            <a:chOff x="4846270" y="4307843"/>
            <a:chExt cx="304800" cy="91440"/>
          </a:xfrm>
        </p:grpSpPr>
        <p:sp>
          <p:nvSpPr>
            <p:cNvPr id="7" name="object 7"/>
            <p:cNvSpPr/>
            <p:nvPr/>
          </p:nvSpPr>
          <p:spPr>
            <a:xfrm>
              <a:off x="4846270" y="4353538"/>
              <a:ext cx="286385" cy="0"/>
            </a:xfrm>
            <a:custGeom>
              <a:avLst/>
              <a:gdLst/>
              <a:ahLst/>
              <a:cxnLst/>
              <a:rect l="l" t="t" r="r" b="b"/>
              <a:pathLst>
                <a:path w="286385">
                  <a:moveTo>
                    <a:pt x="0" y="0"/>
                  </a:moveTo>
                  <a:lnTo>
                    <a:pt x="28606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083649" y="4314244"/>
              <a:ext cx="60960" cy="78740"/>
            </a:xfrm>
            <a:custGeom>
              <a:avLst/>
              <a:gdLst/>
              <a:ahLst/>
              <a:cxnLst/>
              <a:rect l="l" t="t" r="r" b="b"/>
              <a:pathLst>
                <a:path w="60960" h="78739">
                  <a:moveTo>
                    <a:pt x="0" y="0"/>
                  </a:moveTo>
                  <a:lnTo>
                    <a:pt x="60604" y="39293"/>
                  </a:lnTo>
                  <a:lnTo>
                    <a:pt x="0" y="78638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10344775" y="4034588"/>
            <a:ext cx="170180" cy="325120"/>
          </a:xfrm>
          <a:custGeom>
            <a:avLst/>
            <a:gdLst/>
            <a:ahLst/>
            <a:cxnLst/>
            <a:rect l="l" t="t" r="r" b="b"/>
            <a:pathLst>
              <a:path w="170179" h="325120">
                <a:moveTo>
                  <a:pt x="107835" y="29468"/>
                </a:moveTo>
                <a:lnTo>
                  <a:pt x="115424" y="51414"/>
                </a:lnTo>
                <a:lnTo>
                  <a:pt x="122320" y="76095"/>
                </a:lnTo>
                <a:lnTo>
                  <a:pt x="128348" y="101125"/>
                </a:lnTo>
                <a:lnTo>
                  <a:pt x="133337" y="124121"/>
                </a:lnTo>
                <a:lnTo>
                  <a:pt x="169773" y="324591"/>
                </a:lnTo>
              </a:path>
              <a:path w="170179" h="325120">
                <a:moveTo>
                  <a:pt x="107721" y="28846"/>
                </a:moveTo>
                <a:lnTo>
                  <a:pt x="100381" y="14998"/>
                </a:lnTo>
                <a:lnTo>
                  <a:pt x="93183" y="5141"/>
                </a:lnTo>
                <a:lnTo>
                  <a:pt x="86379" y="0"/>
                </a:lnTo>
                <a:lnTo>
                  <a:pt x="80225" y="296"/>
                </a:lnTo>
                <a:lnTo>
                  <a:pt x="67000" y="16264"/>
                </a:lnTo>
                <a:lnTo>
                  <a:pt x="54938" y="47704"/>
                </a:lnTo>
                <a:lnTo>
                  <a:pt x="44569" y="86009"/>
                </a:lnTo>
                <a:lnTo>
                  <a:pt x="36423" y="122572"/>
                </a:lnTo>
                <a:lnTo>
                  <a:pt x="0" y="32304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514982" y="4036255"/>
            <a:ext cx="342265" cy="325755"/>
          </a:xfrm>
          <a:custGeom>
            <a:avLst/>
            <a:gdLst/>
            <a:ahLst/>
            <a:cxnLst/>
            <a:rect l="l" t="t" r="r" b="b"/>
            <a:pathLst>
              <a:path w="342264" h="325754">
                <a:moveTo>
                  <a:pt x="279971" y="30305"/>
                </a:moveTo>
                <a:lnTo>
                  <a:pt x="287567" y="52252"/>
                </a:lnTo>
                <a:lnTo>
                  <a:pt x="294466" y="76936"/>
                </a:lnTo>
                <a:lnTo>
                  <a:pt x="300497" y="101967"/>
                </a:lnTo>
                <a:lnTo>
                  <a:pt x="305485" y="124958"/>
                </a:lnTo>
                <a:lnTo>
                  <a:pt x="341934" y="325427"/>
                </a:lnTo>
              </a:path>
              <a:path w="342264" h="325754">
                <a:moveTo>
                  <a:pt x="279869" y="29695"/>
                </a:moveTo>
                <a:lnTo>
                  <a:pt x="272528" y="15851"/>
                </a:lnTo>
                <a:lnTo>
                  <a:pt x="265325" y="5989"/>
                </a:lnTo>
                <a:lnTo>
                  <a:pt x="258517" y="840"/>
                </a:lnTo>
                <a:lnTo>
                  <a:pt x="252361" y="1133"/>
                </a:lnTo>
                <a:lnTo>
                  <a:pt x="239143" y="17097"/>
                </a:lnTo>
                <a:lnTo>
                  <a:pt x="227087" y="48540"/>
                </a:lnTo>
                <a:lnTo>
                  <a:pt x="216723" y="86849"/>
                </a:lnTo>
                <a:lnTo>
                  <a:pt x="208584" y="123408"/>
                </a:lnTo>
                <a:lnTo>
                  <a:pt x="172161" y="323878"/>
                </a:lnTo>
              </a:path>
              <a:path w="342264" h="325754">
                <a:moveTo>
                  <a:pt x="107810" y="29466"/>
                </a:moveTo>
                <a:lnTo>
                  <a:pt x="115402" y="51412"/>
                </a:lnTo>
                <a:lnTo>
                  <a:pt x="122307" y="76093"/>
                </a:lnTo>
                <a:lnTo>
                  <a:pt x="128345" y="101124"/>
                </a:lnTo>
                <a:lnTo>
                  <a:pt x="133337" y="124120"/>
                </a:lnTo>
                <a:lnTo>
                  <a:pt x="169748" y="324602"/>
                </a:lnTo>
              </a:path>
              <a:path w="342264" h="325754">
                <a:moveTo>
                  <a:pt x="107695" y="28844"/>
                </a:moveTo>
                <a:lnTo>
                  <a:pt x="100363" y="15002"/>
                </a:lnTo>
                <a:lnTo>
                  <a:pt x="93167" y="5144"/>
                </a:lnTo>
                <a:lnTo>
                  <a:pt x="86361" y="0"/>
                </a:lnTo>
                <a:lnTo>
                  <a:pt x="80200" y="295"/>
                </a:lnTo>
                <a:lnTo>
                  <a:pt x="66982" y="16257"/>
                </a:lnTo>
                <a:lnTo>
                  <a:pt x="54924" y="47696"/>
                </a:lnTo>
                <a:lnTo>
                  <a:pt x="44556" y="86000"/>
                </a:lnTo>
                <a:lnTo>
                  <a:pt x="36410" y="122557"/>
                </a:lnTo>
                <a:lnTo>
                  <a:pt x="0" y="32304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0857335" y="4033728"/>
            <a:ext cx="170180" cy="325120"/>
          </a:xfrm>
          <a:custGeom>
            <a:avLst/>
            <a:gdLst/>
            <a:ahLst/>
            <a:cxnLst/>
            <a:rect l="l" t="t" r="r" b="b"/>
            <a:pathLst>
              <a:path w="170179" h="325120">
                <a:moveTo>
                  <a:pt x="107823" y="29464"/>
                </a:moveTo>
                <a:lnTo>
                  <a:pt x="115406" y="51417"/>
                </a:lnTo>
                <a:lnTo>
                  <a:pt x="122302" y="76100"/>
                </a:lnTo>
                <a:lnTo>
                  <a:pt x="128334" y="101129"/>
                </a:lnTo>
                <a:lnTo>
                  <a:pt x="133324" y="124118"/>
                </a:lnTo>
                <a:lnTo>
                  <a:pt x="169760" y="324587"/>
                </a:lnTo>
              </a:path>
              <a:path w="170179" h="325120">
                <a:moveTo>
                  <a:pt x="107708" y="28855"/>
                </a:moveTo>
                <a:lnTo>
                  <a:pt x="100376" y="15011"/>
                </a:lnTo>
                <a:lnTo>
                  <a:pt x="93176" y="5149"/>
                </a:lnTo>
                <a:lnTo>
                  <a:pt x="86363" y="0"/>
                </a:lnTo>
                <a:lnTo>
                  <a:pt x="80187" y="293"/>
                </a:lnTo>
                <a:lnTo>
                  <a:pt x="66972" y="16262"/>
                </a:lnTo>
                <a:lnTo>
                  <a:pt x="54919" y="47705"/>
                </a:lnTo>
                <a:lnTo>
                  <a:pt x="44560" y="86010"/>
                </a:lnTo>
                <a:lnTo>
                  <a:pt x="36423" y="122568"/>
                </a:lnTo>
                <a:lnTo>
                  <a:pt x="0" y="32303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029483" y="4034588"/>
            <a:ext cx="170180" cy="325120"/>
          </a:xfrm>
          <a:custGeom>
            <a:avLst/>
            <a:gdLst/>
            <a:ahLst/>
            <a:cxnLst/>
            <a:rect l="l" t="t" r="r" b="b"/>
            <a:pathLst>
              <a:path w="170179" h="325120">
                <a:moveTo>
                  <a:pt x="107835" y="29468"/>
                </a:moveTo>
                <a:lnTo>
                  <a:pt x="115420" y="51414"/>
                </a:lnTo>
                <a:lnTo>
                  <a:pt x="122320" y="76095"/>
                </a:lnTo>
                <a:lnTo>
                  <a:pt x="128352" y="101125"/>
                </a:lnTo>
                <a:lnTo>
                  <a:pt x="133337" y="124121"/>
                </a:lnTo>
                <a:lnTo>
                  <a:pt x="169786" y="324591"/>
                </a:lnTo>
              </a:path>
              <a:path w="170179" h="325120">
                <a:moveTo>
                  <a:pt x="107734" y="28846"/>
                </a:moveTo>
                <a:lnTo>
                  <a:pt x="100392" y="14998"/>
                </a:lnTo>
                <a:lnTo>
                  <a:pt x="93187" y="5141"/>
                </a:lnTo>
                <a:lnTo>
                  <a:pt x="86376" y="0"/>
                </a:lnTo>
                <a:lnTo>
                  <a:pt x="80213" y="296"/>
                </a:lnTo>
                <a:lnTo>
                  <a:pt x="66993" y="16266"/>
                </a:lnTo>
                <a:lnTo>
                  <a:pt x="54935" y="47709"/>
                </a:lnTo>
                <a:lnTo>
                  <a:pt x="44574" y="86014"/>
                </a:lnTo>
                <a:lnTo>
                  <a:pt x="36448" y="122572"/>
                </a:lnTo>
                <a:lnTo>
                  <a:pt x="0" y="32304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9037276" y="4307843"/>
            <a:ext cx="304800" cy="91440"/>
            <a:chOff x="3982676" y="4307843"/>
            <a:chExt cx="304800" cy="91440"/>
          </a:xfrm>
        </p:grpSpPr>
        <p:sp>
          <p:nvSpPr>
            <p:cNvPr id="14" name="object 14"/>
            <p:cNvSpPr/>
            <p:nvPr/>
          </p:nvSpPr>
          <p:spPr>
            <a:xfrm>
              <a:off x="3982676" y="4353534"/>
              <a:ext cx="286385" cy="0"/>
            </a:xfrm>
            <a:custGeom>
              <a:avLst/>
              <a:gdLst/>
              <a:ahLst/>
              <a:cxnLst/>
              <a:rect l="l" t="t" r="r" b="b"/>
              <a:pathLst>
                <a:path w="286385">
                  <a:moveTo>
                    <a:pt x="0" y="0"/>
                  </a:moveTo>
                  <a:lnTo>
                    <a:pt x="28605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20044" y="4314244"/>
              <a:ext cx="60960" cy="78740"/>
            </a:xfrm>
            <a:custGeom>
              <a:avLst/>
              <a:gdLst/>
              <a:ahLst/>
              <a:cxnLst/>
              <a:rect l="l" t="t" r="r" b="b"/>
              <a:pathLst>
                <a:path w="60960" h="78739">
                  <a:moveTo>
                    <a:pt x="0" y="0"/>
                  </a:moveTo>
                  <a:lnTo>
                    <a:pt x="60604" y="39293"/>
                  </a:lnTo>
                  <a:lnTo>
                    <a:pt x="0" y="78638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8084872" y="4751769"/>
            <a:ext cx="170180" cy="325120"/>
          </a:xfrm>
          <a:custGeom>
            <a:avLst/>
            <a:gdLst/>
            <a:ahLst/>
            <a:cxnLst/>
            <a:rect l="l" t="t" r="r" b="b"/>
            <a:pathLst>
              <a:path w="170180" h="325120">
                <a:moveTo>
                  <a:pt x="107835" y="29466"/>
                </a:moveTo>
                <a:lnTo>
                  <a:pt x="115419" y="51405"/>
                </a:lnTo>
                <a:lnTo>
                  <a:pt x="122316" y="76083"/>
                </a:lnTo>
                <a:lnTo>
                  <a:pt x="128352" y="101117"/>
                </a:lnTo>
                <a:lnTo>
                  <a:pt x="133349" y="124120"/>
                </a:lnTo>
                <a:lnTo>
                  <a:pt x="169773" y="324589"/>
                </a:lnTo>
              </a:path>
              <a:path w="170180" h="325120">
                <a:moveTo>
                  <a:pt x="107721" y="28844"/>
                </a:moveTo>
                <a:lnTo>
                  <a:pt x="100387" y="15002"/>
                </a:lnTo>
                <a:lnTo>
                  <a:pt x="93187" y="5144"/>
                </a:lnTo>
                <a:lnTo>
                  <a:pt x="86381" y="0"/>
                </a:lnTo>
                <a:lnTo>
                  <a:pt x="80225" y="295"/>
                </a:lnTo>
                <a:lnTo>
                  <a:pt x="67007" y="16262"/>
                </a:lnTo>
                <a:lnTo>
                  <a:pt x="54949" y="47702"/>
                </a:lnTo>
                <a:lnTo>
                  <a:pt x="44582" y="86007"/>
                </a:lnTo>
                <a:lnTo>
                  <a:pt x="36436" y="122570"/>
                </a:lnTo>
                <a:lnTo>
                  <a:pt x="0" y="32304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255065" y="4754272"/>
            <a:ext cx="342265" cy="646430"/>
          </a:xfrm>
          <a:custGeom>
            <a:avLst/>
            <a:gdLst/>
            <a:ahLst/>
            <a:cxnLst/>
            <a:rect l="l" t="t" r="r" b="b"/>
            <a:pathLst>
              <a:path w="342264" h="646429">
                <a:moveTo>
                  <a:pt x="279996" y="29465"/>
                </a:moveTo>
                <a:lnTo>
                  <a:pt x="287585" y="51412"/>
                </a:lnTo>
                <a:lnTo>
                  <a:pt x="294481" y="76096"/>
                </a:lnTo>
                <a:lnTo>
                  <a:pt x="300510" y="101127"/>
                </a:lnTo>
                <a:lnTo>
                  <a:pt x="305498" y="124118"/>
                </a:lnTo>
                <a:lnTo>
                  <a:pt x="341934" y="324600"/>
                </a:lnTo>
              </a:path>
              <a:path w="342264" h="646429">
                <a:moveTo>
                  <a:pt x="279895" y="28842"/>
                </a:moveTo>
                <a:lnTo>
                  <a:pt x="272553" y="15005"/>
                </a:lnTo>
                <a:lnTo>
                  <a:pt x="265350" y="5147"/>
                </a:lnTo>
                <a:lnTo>
                  <a:pt x="258542" y="0"/>
                </a:lnTo>
                <a:lnTo>
                  <a:pt x="252387" y="293"/>
                </a:lnTo>
                <a:lnTo>
                  <a:pt x="239163" y="16262"/>
                </a:lnTo>
                <a:lnTo>
                  <a:pt x="227106" y="47705"/>
                </a:lnTo>
                <a:lnTo>
                  <a:pt x="216741" y="86011"/>
                </a:lnTo>
                <a:lnTo>
                  <a:pt x="208597" y="122568"/>
                </a:lnTo>
                <a:lnTo>
                  <a:pt x="172161" y="323038"/>
                </a:lnTo>
              </a:path>
              <a:path w="342264" h="646429">
                <a:moveTo>
                  <a:pt x="107823" y="616890"/>
                </a:moveTo>
                <a:lnTo>
                  <a:pt x="115413" y="594945"/>
                </a:lnTo>
                <a:lnTo>
                  <a:pt x="122313" y="570267"/>
                </a:lnTo>
                <a:lnTo>
                  <a:pt x="128346" y="545244"/>
                </a:lnTo>
                <a:lnTo>
                  <a:pt x="133337" y="522263"/>
                </a:lnTo>
                <a:lnTo>
                  <a:pt x="169773" y="321781"/>
                </a:lnTo>
              </a:path>
              <a:path w="342264" h="646429">
                <a:moveTo>
                  <a:pt x="107721" y="617513"/>
                </a:moveTo>
                <a:lnTo>
                  <a:pt x="100387" y="631366"/>
                </a:lnTo>
                <a:lnTo>
                  <a:pt x="93187" y="641222"/>
                </a:lnTo>
                <a:lnTo>
                  <a:pt x="86381" y="646361"/>
                </a:lnTo>
                <a:lnTo>
                  <a:pt x="80225" y="646062"/>
                </a:lnTo>
                <a:lnTo>
                  <a:pt x="67000" y="630113"/>
                </a:lnTo>
                <a:lnTo>
                  <a:pt x="54940" y="598677"/>
                </a:lnTo>
                <a:lnTo>
                  <a:pt x="44575" y="560371"/>
                </a:lnTo>
                <a:lnTo>
                  <a:pt x="36436" y="523812"/>
                </a:lnTo>
                <a:lnTo>
                  <a:pt x="0" y="323343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8597431" y="5078568"/>
            <a:ext cx="170180" cy="325120"/>
          </a:xfrm>
          <a:custGeom>
            <a:avLst/>
            <a:gdLst/>
            <a:ahLst/>
            <a:cxnLst/>
            <a:rect l="l" t="t" r="r" b="b"/>
            <a:pathLst>
              <a:path w="170179" h="325120">
                <a:moveTo>
                  <a:pt x="107823" y="295122"/>
                </a:moveTo>
                <a:lnTo>
                  <a:pt x="115411" y="273176"/>
                </a:lnTo>
                <a:lnTo>
                  <a:pt x="122307" y="248496"/>
                </a:lnTo>
                <a:lnTo>
                  <a:pt x="128336" y="223465"/>
                </a:lnTo>
                <a:lnTo>
                  <a:pt x="133324" y="200469"/>
                </a:lnTo>
                <a:lnTo>
                  <a:pt x="169760" y="0"/>
                </a:lnTo>
              </a:path>
              <a:path w="170179" h="325120">
                <a:moveTo>
                  <a:pt x="107721" y="295744"/>
                </a:moveTo>
                <a:lnTo>
                  <a:pt x="100379" y="309581"/>
                </a:lnTo>
                <a:lnTo>
                  <a:pt x="93175" y="319439"/>
                </a:lnTo>
                <a:lnTo>
                  <a:pt x="86363" y="324587"/>
                </a:lnTo>
                <a:lnTo>
                  <a:pt x="80200" y="324294"/>
                </a:lnTo>
                <a:lnTo>
                  <a:pt x="66982" y="308330"/>
                </a:lnTo>
                <a:lnTo>
                  <a:pt x="54925" y="276885"/>
                </a:lnTo>
                <a:lnTo>
                  <a:pt x="44562" y="238573"/>
                </a:lnTo>
                <a:lnTo>
                  <a:pt x="36423" y="202006"/>
                </a:lnTo>
                <a:lnTo>
                  <a:pt x="0" y="1536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769592" y="4751769"/>
            <a:ext cx="170180" cy="325120"/>
          </a:xfrm>
          <a:custGeom>
            <a:avLst/>
            <a:gdLst/>
            <a:ahLst/>
            <a:cxnLst/>
            <a:rect l="l" t="t" r="r" b="b"/>
            <a:pathLst>
              <a:path w="170179" h="325120">
                <a:moveTo>
                  <a:pt x="107823" y="29466"/>
                </a:moveTo>
                <a:lnTo>
                  <a:pt x="115411" y="51405"/>
                </a:lnTo>
                <a:lnTo>
                  <a:pt x="122307" y="76083"/>
                </a:lnTo>
                <a:lnTo>
                  <a:pt x="128336" y="101117"/>
                </a:lnTo>
                <a:lnTo>
                  <a:pt x="133324" y="124120"/>
                </a:lnTo>
                <a:lnTo>
                  <a:pt x="169760" y="324589"/>
                </a:lnTo>
              </a:path>
              <a:path w="170179" h="325120">
                <a:moveTo>
                  <a:pt x="107721" y="28844"/>
                </a:moveTo>
                <a:lnTo>
                  <a:pt x="100380" y="15002"/>
                </a:lnTo>
                <a:lnTo>
                  <a:pt x="93176" y="5144"/>
                </a:lnTo>
                <a:lnTo>
                  <a:pt x="86368" y="0"/>
                </a:lnTo>
                <a:lnTo>
                  <a:pt x="80213" y="295"/>
                </a:lnTo>
                <a:lnTo>
                  <a:pt x="66988" y="16264"/>
                </a:lnTo>
                <a:lnTo>
                  <a:pt x="54927" y="47707"/>
                </a:lnTo>
                <a:lnTo>
                  <a:pt x="44562" y="86012"/>
                </a:lnTo>
                <a:lnTo>
                  <a:pt x="36423" y="122570"/>
                </a:lnTo>
                <a:lnTo>
                  <a:pt x="0" y="32304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9900870" y="5031737"/>
            <a:ext cx="304800" cy="91440"/>
            <a:chOff x="4846270" y="5031737"/>
            <a:chExt cx="304800" cy="91440"/>
          </a:xfrm>
        </p:grpSpPr>
        <p:sp>
          <p:nvSpPr>
            <p:cNvPr id="21" name="object 21"/>
            <p:cNvSpPr/>
            <p:nvPr/>
          </p:nvSpPr>
          <p:spPr>
            <a:xfrm>
              <a:off x="4846270" y="5077425"/>
              <a:ext cx="286385" cy="0"/>
            </a:xfrm>
            <a:custGeom>
              <a:avLst/>
              <a:gdLst/>
              <a:ahLst/>
              <a:cxnLst/>
              <a:rect l="l" t="t" r="r" b="b"/>
              <a:pathLst>
                <a:path w="286385">
                  <a:moveTo>
                    <a:pt x="0" y="0"/>
                  </a:moveTo>
                  <a:lnTo>
                    <a:pt x="286067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083649" y="5038138"/>
              <a:ext cx="60960" cy="78740"/>
            </a:xfrm>
            <a:custGeom>
              <a:avLst/>
              <a:gdLst/>
              <a:ahLst/>
              <a:cxnLst/>
              <a:rect l="l" t="t" r="r" b="b"/>
              <a:pathLst>
                <a:path w="60960" h="78739">
                  <a:moveTo>
                    <a:pt x="0" y="0"/>
                  </a:moveTo>
                  <a:lnTo>
                    <a:pt x="60604" y="39293"/>
                  </a:lnTo>
                  <a:lnTo>
                    <a:pt x="0" y="78638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/>
          <p:nvPr/>
        </p:nvSpPr>
        <p:spPr>
          <a:xfrm>
            <a:off x="10344775" y="4758489"/>
            <a:ext cx="854710" cy="328930"/>
          </a:xfrm>
          <a:custGeom>
            <a:avLst/>
            <a:gdLst/>
            <a:ahLst/>
            <a:cxnLst/>
            <a:rect l="l" t="t" r="r" b="b"/>
            <a:pathLst>
              <a:path w="854710" h="328929">
                <a:moveTo>
                  <a:pt x="107835" y="29468"/>
                </a:moveTo>
                <a:lnTo>
                  <a:pt x="122320" y="76090"/>
                </a:lnTo>
                <a:lnTo>
                  <a:pt x="133337" y="124121"/>
                </a:lnTo>
                <a:lnTo>
                  <a:pt x="169773" y="324591"/>
                </a:lnTo>
                <a:lnTo>
                  <a:pt x="342366" y="325543"/>
                </a:lnTo>
                <a:lnTo>
                  <a:pt x="378790" y="125074"/>
                </a:lnTo>
                <a:lnTo>
                  <a:pt x="397292" y="50211"/>
                </a:lnTo>
                <a:lnTo>
                  <a:pt x="422567" y="2798"/>
                </a:lnTo>
                <a:lnTo>
                  <a:pt x="428722" y="2505"/>
                </a:lnTo>
                <a:lnTo>
                  <a:pt x="435530" y="7653"/>
                </a:lnTo>
                <a:lnTo>
                  <a:pt x="442733" y="17511"/>
                </a:lnTo>
                <a:lnTo>
                  <a:pt x="450075" y="31348"/>
                </a:lnTo>
              </a:path>
              <a:path w="854710" h="328929">
                <a:moveTo>
                  <a:pt x="107721" y="28846"/>
                </a:moveTo>
                <a:lnTo>
                  <a:pt x="100381" y="14998"/>
                </a:lnTo>
                <a:lnTo>
                  <a:pt x="93183" y="5141"/>
                </a:lnTo>
                <a:lnTo>
                  <a:pt x="86379" y="0"/>
                </a:lnTo>
                <a:lnTo>
                  <a:pt x="80225" y="296"/>
                </a:lnTo>
                <a:lnTo>
                  <a:pt x="67000" y="16264"/>
                </a:lnTo>
                <a:lnTo>
                  <a:pt x="54938" y="47704"/>
                </a:lnTo>
                <a:lnTo>
                  <a:pt x="44569" y="86009"/>
                </a:lnTo>
                <a:lnTo>
                  <a:pt x="36423" y="122572"/>
                </a:lnTo>
                <a:lnTo>
                  <a:pt x="0" y="323041"/>
                </a:lnTo>
              </a:path>
              <a:path w="854710" h="328929">
                <a:moveTo>
                  <a:pt x="450176" y="31970"/>
                </a:moveTo>
                <a:lnTo>
                  <a:pt x="464672" y="78601"/>
                </a:lnTo>
                <a:lnTo>
                  <a:pt x="475691" y="126623"/>
                </a:lnTo>
                <a:lnTo>
                  <a:pt x="512140" y="327093"/>
                </a:lnTo>
                <a:lnTo>
                  <a:pt x="677240" y="328464"/>
                </a:lnTo>
                <a:lnTo>
                  <a:pt x="721156" y="122572"/>
                </a:lnTo>
                <a:lnTo>
                  <a:pt x="739643" y="47709"/>
                </a:lnTo>
                <a:lnTo>
                  <a:pt x="764920" y="296"/>
                </a:lnTo>
                <a:lnTo>
                  <a:pt x="771083" y="0"/>
                </a:lnTo>
                <a:lnTo>
                  <a:pt x="777895" y="5141"/>
                </a:lnTo>
                <a:lnTo>
                  <a:pt x="785100" y="14998"/>
                </a:lnTo>
                <a:lnTo>
                  <a:pt x="792441" y="28846"/>
                </a:lnTo>
              </a:path>
              <a:path w="854710" h="328929">
                <a:moveTo>
                  <a:pt x="792543" y="29468"/>
                </a:moveTo>
                <a:lnTo>
                  <a:pt x="800128" y="51409"/>
                </a:lnTo>
                <a:lnTo>
                  <a:pt x="807027" y="76090"/>
                </a:lnTo>
                <a:lnTo>
                  <a:pt x="813060" y="101124"/>
                </a:lnTo>
                <a:lnTo>
                  <a:pt x="818045" y="124121"/>
                </a:lnTo>
                <a:lnTo>
                  <a:pt x="854494" y="324591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9037276" y="5031737"/>
            <a:ext cx="304800" cy="91440"/>
            <a:chOff x="3982676" y="5031737"/>
            <a:chExt cx="304800" cy="91440"/>
          </a:xfrm>
        </p:grpSpPr>
        <p:sp>
          <p:nvSpPr>
            <p:cNvPr id="25" name="object 25"/>
            <p:cNvSpPr/>
            <p:nvPr/>
          </p:nvSpPr>
          <p:spPr>
            <a:xfrm>
              <a:off x="3982676" y="5077428"/>
              <a:ext cx="286385" cy="0"/>
            </a:xfrm>
            <a:custGeom>
              <a:avLst/>
              <a:gdLst/>
              <a:ahLst/>
              <a:cxnLst/>
              <a:rect l="l" t="t" r="r" b="b"/>
              <a:pathLst>
                <a:path w="286385">
                  <a:moveTo>
                    <a:pt x="0" y="0"/>
                  </a:moveTo>
                  <a:lnTo>
                    <a:pt x="28605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220044" y="5038138"/>
              <a:ext cx="60960" cy="78740"/>
            </a:xfrm>
            <a:custGeom>
              <a:avLst/>
              <a:gdLst/>
              <a:ahLst/>
              <a:cxnLst/>
              <a:rect l="l" t="t" r="r" b="b"/>
              <a:pathLst>
                <a:path w="60960" h="78739">
                  <a:moveTo>
                    <a:pt x="0" y="0"/>
                  </a:moveTo>
                  <a:lnTo>
                    <a:pt x="60604" y="39293"/>
                  </a:lnTo>
                  <a:lnTo>
                    <a:pt x="0" y="78638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" name="object 2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47409" y="7102217"/>
            <a:ext cx="1026280" cy="1181863"/>
          </a:xfrm>
          <a:prstGeom prst="rect">
            <a:avLst/>
          </a:prstGeom>
        </p:spPr>
      </p:pic>
      <p:grpSp>
        <p:nvGrpSpPr>
          <p:cNvPr id="28" name="object 28"/>
          <p:cNvGrpSpPr/>
          <p:nvPr/>
        </p:nvGrpSpPr>
        <p:grpSpPr>
          <a:xfrm>
            <a:off x="10022318" y="7112364"/>
            <a:ext cx="1485900" cy="1172210"/>
            <a:chOff x="4967718" y="7112364"/>
            <a:chExt cx="1485900" cy="1172210"/>
          </a:xfrm>
        </p:grpSpPr>
        <p:sp>
          <p:nvSpPr>
            <p:cNvPr id="29" name="object 29"/>
            <p:cNvSpPr/>
            <p:nvPr/>
          </p:nvSpPr>
          <p:spPr>
            <a:xfrm>
              <a:off x="5582131" y="7424527"/>
              <a:ext cx="506730" cy="74930"/>
            </a:xfrm>
            <a:custGeom>
              <a:avLst/>
              <a:gdLst/>
              <a:ahLst/>
              <a:cxnLst/>
              <a:rect l="l" t="t" r="r" b="b"/>
              <a:pathLst>
                <a:path w="506729" h="74929">
                  <a:moveTo>
                    <a:pt x="96481" y="0"/>
                  </a:moveTo>
                  <a:lnTo>
                    <a:pt x="0" y="46545"/>
                  </a:lnTo>
                  <a:lnTo>
                    <a:pt x="421601" y="74929"/>
                  </a:lnTo>
                  <a:lnTo>
                    <a:pt x="506679" y="31114"/>
                  </a:lnTo>
                  <a:lnTo>
                    <a:pt x="96481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582131" y="7424527"/>
              <a:ext cx="506730" cy="74930"/>
            </a:xfrm>
            <a:custGeom>
              <a:avLst/>
              <a:gdLst/>
              <a:ahLst/>
              <a:cxnLst/>
              <a:rect l="l" t="t" r="r" b="b"/>
              <a:pathLst>
                <a:path w="506729" h="74929">
                  <a:moveTo>
                    <a:pt x="0" y="46545"/>
                  </a:moveTo>
                  <a:lnTo>
                    <a:pt x="421601" y="74929"/>
                  </a:lnTo>
                  <a:lnTo>
                    <a:pt x="506679" y="31114"/>
                  </a:lnTo>
                  <a:lnTo>
                    <a:pt x="96481" y="0"/>
                  </a:lnTo>
                  <a:lnTo>
                    <a:pt x="0" y="465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107113" y="7202279"/>
              <a:ext cx="1333500" cy="248920"/>
            </a:xfrm>
            <a:custGeom>
              <a:avLst/>
              <a:gdLst/>
              <a:ahLst/>
              <a:cxnLst/>
              <a:rect l="l" t="t" r="r" b="b"/>
              <a:pathLst>
                <a:path w="1333500" h="248920">
                  <a:moveTo>
                    <a:pt x="406387" y="0"/>
                  </a:moveTo>
                  <a:lnTo>
                    <a:pt x="0" y="180339"/>
                  </a:lnTo>
                  <a:lnTo>
                    <a:pt x="988060" y="248919"/>
                  </a:lnTo>
                  <a:lnTo>
                    <a:pt x="1333500" y="55892"/>
                  </a:lnTo>
                  <a:lnTo>
                    <a:pt x="406387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107113" y="7202279"/>
              <a:ext cx="1333500" cy="248920"/>
            </a:xfrm>
            <a:custGeom>
              <a:avLst/>
              <a:gdLst/>
              <a:ahLst/>
              <a:cxnLst/>
              <a:rect l="l" t="t" r="r" b="b"/>
              <a:pathLst>
                <a:path w="1333500" h="248920">
                  <a:moveTo>
                    <a:pt x="0" y="180339"/>
                  </a:moveTo>
                  <a:lnTo>
                    <a:pt x="406387" y="0"/>
                  </a:lnTo>
                  <a:lnTo>
                    <a:pt x="1333500" y="55892"/>
                  </a:lnTo>
                  <a:lnTo>
                    <a:pt x="988060" y="248919"/>
                  </a:lnTo>
                  <a:lnTo>
                    <a:pt x="0" y="180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095173" y="7258170"/>
              <a:ext cx="355600" cy="955040"/>
            </a:xfrm>
            <a:custGeom>
              <a:avLst/>
              <a:gdLst/>
              <a:ahLst/>
              <a:cxnLst/>
              <a:rect l="l" t="t" r="r" b="b"/>
              <a:pathLst>
                <a:path w="355600" h="955040">
                  <a:moveTo>
                    <a:pt x="345440" y="0"/>
                  </a:moveTo>
                  <a:lnTo>
                    <a:pt x="0" y="193027"/>
                  </a:lnTo>
                  <a:lnTo>
                    <a:pt x="0" y="955039"/>
                  </a:lnTo>
                  <a:lnTo>
                    <a:pt x="294627" y="726439"/>
                  </a:lnTo>
                  <a:lnTo>
                    <a:pt x="289560" y="596887"/>
                  </a:lnTo>
                  <a:lnTo>
                    <a:pt x="355600" y="543547"/>
                  </a:lnTo>
                  <a:lnTo>
                    <a:pt x="34544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095173" y="7258170"/>
              <a:ext cx="355600" cy="955040"/>
            </a:xfrm>
            <a:custGeom>
              <a:avLst/>
              <a:gdLst/>
              <a:ahLst/>
              <a:cxnLst/>
              <a:rect l="l" t="t" r="r" b="b"/>
              <a:pathLst>
                <a:path w="355600" h="955040">
                  <a:moveTo>
                    <a:pt x="0" y="193027"/>
                  </a:moveTo>
                  <a:lnTo>
                    <a:pt x="0" y="955039"/>
                  </a:lnTo>
                  <a:lnTo>
                    <a:pt x="294627" y="726439"/>
                  </a:lnTo>
                  <a:lnTo>
                    <a:pt x="289560" y="596887"/>
                  </a:lnTo>
                  <a:lnTo>
                    <a:pt x="355600" y="543547"/>
                  </a:lnTo>
                  <a:lnTo>
                    <a:pt x="345440" y="0"/>
                  </a:lnTo>
                  <a:lnTo>
                    <a:pt x="0" y="1930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148377" y="7315313"/>
              <a:ext cx="780415" cy="104775"/>
            </a:xfrm>
            <a:custGeom>
              <a:avLst/>
              <a:gdLst/>
              <a:ahLst/>
              <a:cxnLst/>
              <a:rect l="l" t="t" r="r" b="b"/>
              <a:pathLst>
                <a:path w="780414" h="104775">
                  <a:moveTo>
                    <a:pt x="32385" y="49530"/>
                  </a:moveTo>
                  <a:lnTo>
                    <a:pt x="17157" y="47625"/>
                  </a:lnTo>
                  <a:lnTo>
                    <a:pt x="0" y="59055"/>
                  </a:lnTo>
                  <a:lnTo>
                    <a:pt x="13335" y="60960"/>
                  </a:lnTo>
                  <a:lnTo>
                    <a:pt x="32385" y="49530"/>
                  </a:lnTo>
                  <a:close/>
                </a:path>
                <a:path w="780414" h="104775">
                  <a:moveTo>
                    <a:pt x="55549" y="53340"/>
                  </a:moveTo>
                  <a:lnTo>
                    <a:pt x="40322" y="51435"/>
                  </a:lnTo>
                  <a:lnTo>
                    <a:pt x="23164" y="62865"/>
                  </a:lnTo>
                  <a:lnTo>
                    <a:pt x="36499" y="64770"/>
                  </a:lnTo>
                  <a:lnTo>
                    <a:pt x="55549" y="53340"/>
                  </a:lnTo>
                  <a:close/>
                </a:path>
                <a:path w="780414" h="104775">
                  <a:moveTo>
                    <a:pt x="67945" y="33655"/>
                  </a:moveTo>
                  <a:lnTo>
                    <a:pt x="52692" y="31750"/>
                  </a:lnTo>
                  <a:lnTo>
                    <a:pt x="35560" y="43180"/>
                  </a:lnTo>
                  <a:lnTo>
                    <a:pt x="48895" y="45085"/>
                  </a:lnTo>
                  <a:lnTo>
                    <a:pt x="67945" y="33655"/>
                  </a:lnTo>
                  <a:close/>
                </a:path>
                <a:path w="780414" h="104775">
                  <a:moveTo>
                    <a:pt x="91135" y="37465"/>
                  </a:moveTo>
                  <a:lnTo>
                    <a:pt x="75907" y="35560"/>
                  </a:lnTo>
                  <a:lnTo>
                    <a:pt x="58750" y="46990"/>
                  </a:lnTo>
                  <a:lnTo>
                    <a:pt x="72085" y="48895"/>
                  </a:lnTo>
                  <a:lnTo>
                    <a:pt x="91135" y="37465"/>
                  </a:lnTo>
                  <a:close/>
                </a:path>
                <a:path w="780414" h="104775">
                  <a:moveTo>
                    <a:pt x="93992" y="53340"/>
                  </a:moveTo>
                  <a:lnTo>
                    <a:pt x="78752" y="51435"/>
                  </a:lnTo>
                  <a:lnTo>
                    <a:pt x="61607" y="62865"/>
                  </a:lnTo>
                  <a:lnTo>
                    <a:pt x="74942" y="64770"/>
                  </a:lnTo>
                  <a:lnTo>
                    <a:pt x="93992" y="53340"/>
                  </a:lnTo>
                  <a:close/>
                </a:path>
                <a:path w="780414" h="104775">
                  <a:moveTo>
                    <a:pt x="103517" y="17767"/>
                  </a:moveTo>
                  <a:lnTo>
                    <a:pt x="88277" y="15862"/>
                  </a:lnTo>
                  <a:lnTo>
                    <a:pt x="71132" y="27292"/>
                  </a:lnTo>
                  <a:lnTo>
                    <a:pt x="84467" y="29197"/>
                  </a:lnTo>
                  <a:lnTo>
                    <a:pt x="103517" y="17767"/>
                  </a:lnTo>
                  <a:close/>
                </a:path>
                <a:path w="780414" h="104775">
                  <a:moveTo>
                    <a:pt x="124777" y="53340"/>
                  </a:moveTo>
                  <a:lnTo>
                    <a:pt x="109537" y="51435"/>
                  </a:lnTo>
                  <a:lnTo>
                    <a:pt x="92392" y="62865"/>
                  </a:lnTo>
                  <a:lnTo>
                    <a:pt x="105727" y="64770"/>
                  </a:lnTo>
                  <a:lnTo>
                    <a:pt x="124777" y="53340"/>
                  </a:lnTo>
                  <a:close/>
                </a:path>
                <a:path w="780414" h="104775">
                  <a:moveTo>
                    <a:pt x="126695" y="21590"/>
                  </a:moveTo>
                  <a:lnTo>
                    <a:pt x="111442" y="19685"/>
                  </a:lnTo>
                  <a:lnTo>
                    <a:pt x="94297" y="31115"/>
                  </a:lnTo>
                  <a:lnTo>
                    <a:pt x="107645" y="33020"/>
                  </a:lnTo>
                  <a:lnTo>
                    <a:pt x="126695" y="21590"/>
                  </a:lnTo>
                  <a:close/>
                </a:path>
                <a:path w="780414" h="104775">
                  <a:moveTo>
                    <a:pt x="129540" y="37465"/>
                  </a:moveTo>
                  <a:lnTo>
                    <a:pt x="114300" y="35560"/>
                  </a:lnTo>
                  <a:lnTo>
                    <a:pt x="97155" y="46990"/>
                  </a:lnTo>
                  <a:lnTo>
                    <a:pt x="110490" y="48895"/>
                  </a:lnTo>
                  <a:lnTo>
                    <a:pt x="129540" y="37465"/>
                  </a:lnTo>
                  <a:close/>
                </a:path>
                <a:path w="780414" h="104775">
                  <a:moveTo>
                    <a:pt x="139065" y="1905"/>
                  </a:moveTo>
                  <a:lnTo>
                    <a:pt x="123825" y="0"/>
                  </a:lnTo>
                  <a:lnTo>
                    <a:pt x="106680" y="11430"/>
                  </a:lnTo>
                  <a:lnTo>
                    <a:pt x="120015" y="13335"/>
                  </a:lnTo>
                  <a:lnTo>
                    <a:pt x="139065" y="1905"/>
                  </a:lnTo>
                  <a:close/>
                </a:path>
                <a:path w="780414" h="104775">
                  <a:moveTo>
                    <a:pt x="147955" y="59055"/>
                  </a:moveTo>
                  <a:lnTo>
                    <a:pt x="132715" y="57150"/>
                  </a:lnTo>
                  <a:lnTo>
                    <a:pt x="115582" y="68580"/>
                  </a:lnTo>
                  <a:lnTo>
                    <a:pt x="128905" y="70485"/>
                  </a:lnTo>
                  <a:lnTo>
                    <a:pt x="147955" y="59055"/>
                  </a:lnTo>
                  <a:close/>
                </a:path>
                <a:path w="780414" h="104775">
                  <a:moveTo>
                    <a:pt x="160324" y="37465"/>
                  </a:moveTo>
                  <a:lnTo>
                    <a:pt x="145097" y="35560"/>
                  </a:lnTo>
                  <a:lnTo>
                    <a:pt x="127939" y="46990"/>
                  </a:lnTo>
                  <a:lnTo>
                    <a:pt x="141274" y="48895"/>
                  </a:lnTo>
                  <a:lnTo>
                    <a:pt x="160324" y="37465"/>
                  </a:lnTo>
                  <a:close/>
                </a:path>
                <a:path w="780414" h="104775">
                  <a:moveTo>
                    <a:pt x="165100" y="21590"/>
                  </a:moveTo>
                  <a:lnTo>
                    <a:pt x="149860" y="19685"/>
                  </a:lnTo>
                  <a:lnTo>
                    <a:pt x="132715" y="31115"/>
                  </a:lnTo>
                  <a:lnTo>
                    <a:pt x="146050" y="33020"/>
                  </a:lnTo>
                  <a:lnTo>
                    <a:pt x="165100" y="21590"/>
                  </a:lnTo>
                  <a:close/>
                </a:path>
                <a:path w="780414" h="104775">
                  <a:moveTo>
                    <a:pt x="183515" y="43180"/>
                  </a:moveTo>
                  <a:lnTo>
                    <a:pt x="168275" y="41275"/>
                  </a:lnTo>
                  <a:lnTo>
                    <a:pt x="151130" y="52705"/>
                  </a:lnTo>
                  <a:lnTo>
                    <a:pt x="164465" y="54610"/>
                  </a:lnTo>
                  <a:lnTo>
                    <a:pt x="183515" y="43180"/>
                  </a:lnTo>
                  <a:close/>
                </a:path>
                <a:path w="780414" h="104775">
                  <a:moveTo>
                    <a:pt x="186385" y="55245"/>
                  </a:moveTo>
                  <a:lnTo>
                    <a:pt x="171145" y="53340"/>
                  </a:lnTo>
                  <a:lnTo>
                    <a:pt x="154000" y="64770"/>
                  </a:lnTo>
                  <a:lnTo>
                    <a:pt x="167335" y="66675"/>
                  </a:lnTo>
                  <a:lnTo>
                    <a:pt x="186385" y="55245"/>
                  </a:lnTo>
                  <a:close/>
                </a:path>
                <a:path w="780414" h="104775">
                  <a:moveTo>
                    <a:pt x="195910" y="21590"/>
                  </a:moveTo>
                  <a:lnTo>
                    <a:pt x="180670" y="19685"/>
                  </a:lnTo>
                  <a:lnTo>
                    <a:pt x="163525" y="31115"/>
                  </a:lnTo>
                  <a:lnTo>
                    <a:pt x="176860" y="33020"/>
                  </a:lnTo>
                  <a:lnTo>
                    <a:pt x="195910" y="21590"/>
                  </a:lnTo>
                  <a:close/>
                </a:path>
                <a:path w="780414" h="104775">
                  <a:moveTo>
                    <a:pt x="217182" y="60960"/>
                  </a:moveTo>
                  <a:lnTo>
                    <a:pt x="201930" y="59055"/>
                  </a:lnTo>
                  <a:lnTo>
                    <a:pt x="184785" y="70485"/>
                  </a:lnTo>
                  <a:lnTo>
                    <a:pt x="198132" y="72390"/>
                  </a:lnTo>
                  <a:lnTo>
                    <a:pt x="217182" y="60960"/>
                  </a:lnTo>
                  <a:close/>
                </a:path>
                <a:path w="780414" h="104775">
                  <a:moveTo>
                    <a:pt x="219075" y="27292"/>
                  </a:moveTo>
                  <a:lnTo>
                    <a:pt x="203835" y="25387"/>
                  </a:lnTo>
                  <a:lnTo>
                    <a:pt x="186690" y="36817"/>
                  </a:lnTo>
                  <a:lnTo>
                    <a:pt x="200025" y="38722"/>
                  </a:lnTo>
                  <a:lnTo>
                    <a:pt x="219075" y="27292"/>
                  </a:lnTo>
                  <a:close/>
                </a:path>
                <a:path w="780414" h="104775">
                  <a:moveTo>
                    <a:pt x="221945" y="39370"/>
                  </a:moveTo>
                  <a:lnTo>
                    <a:pt x="206692" y="37465"/>
                  </a:lnTo>
                  <a:lnTo>
                    <a:pt x="189547" y="48895"/>
                  </a:lnTo>
                  <a:lnTo>
                    <a:pt x="202895" y="50800"/>
                  </a:lnTo>
                  <a:lnTo>
                    <a:pt x="221945" y="39370"/>
                  </a:lnTo>
                  <a:close/>
                </a:path>
                <a:path w="780414" h="104775">
                  <a:moveTo>
                    <a:pt x="252730" y="45085"/>
                  </a:moveTo>
                  <a:lnTo>
                    <a:pt x="237490" y="43180"/>
                  </a:lnTo>
                  <a:lnTo>
                    <a:pt x="220357" y="54610"/>
                  </a:lnTo>
                  <a:lnTo>
                    <a:pt x="233680" y="56515"/>
                  </a:lnTo>
                  <a:lnTo>
                    <a:pt x="252730" y="45085"/>
                  </a:lnTo>
                  <a:close/>
                </a:path>
                <a:path w="780414" h="104775">
                  <a:moveTo>
                    <a:pt x="257492" y="23482"/>
                  </a:moveTo>
                  <a:lnTo>
                    <a:pt x="242252" y="21577"/>
                  </a:lnTo>
                  <a:lnTo>
                    <a:pt x="225120" y="33007"/>
                  </a:lnTo>
                  <a:lnTo>
                    <a:pt x="238442" y="34912"/>
                  </a:lnTo>
                  <a:lnTo>
                    <a:pt x="257492" y="23482"/>
                  </a:lnTo>
                  <a:close/>
                </a:path>
                <a:path w="780414" h="104775">
                  <a:moveTo>
                    <a:pt x="268605" y="64770"/>
                  </a:moveTo>
                  <a:lnTo>
                    <a:pt x="253365" y="62865"/>
                  </a:lnTo>
                  <a:lnTo>
                    <a:pt x="236232" y="74295"/>
                  </a:lnTo>
                  <a:lnTo>
                    <a:pt x="249555" y="76200"/>
                  </a:lnTo>
                  <a:lnTo>
                    <a:pt x="268605" y="64770"/>
                  </a:lnTo>
                  <a:close/>
                </a:path>
                <a:path w="780414" h="104775">
                  <a:moveTo>
                    <a:pt x="288302" y="29197"/>
                  </a:moveTo>
                  <a:lnTo>
                    <a:pt x="273062" y="27292"/>
                  </a:lnTo>
                  <a:lnTo>
                    <a:pt x="255917" y="38722"/>
                  </a:lnTo>
                  <a:lnTo>
                    <a:pt x="269252" y="40627"/>
                  </a:lnTo>
                  <a:lnTo>
                    <a:pt x="288302" y="29197"/>
                  </a:lnTo>
                  <a:close/>
                </a:path>
                <a:path w="780414" h="104775">
                  <a:moveTo>
                    <a:pt x="304152" y="48895"/>
                  </a:moveTo>
                  <a:lnTo>
                    <a:pt x="288912" y="46990"/>
                  </a:lnTo>
                  <a:lnTo>
                    <a:pt x="271767" y="58420"/>
                  </a:lnTo>
                  <a:lnTo>
                    <a:pt x="285102" y="60325"/>
                  </a:lnTo>
                  <a:lnTo>
                    <a:pt x="304152" y="48895"/>
                  </a:lnTo>
                  <a:close/>
                </a:path>
                <a:path w="780414" h="104775">
                  <a:moveTo>
                    <a:pt x="306705" y="66675"/>
                  </a:moveTo>
                  <a:lnTo>
                    <a:pt x="291465" y="64770"/>
                  </a:lnTo>
                  <a:lnTo>
                    <a:pt x="274332" y="76200"/>
                  </a:lnTo>
                  <a:lnTo>
                    <a:pt x="287655" y="78105"/>
                  </a:lnTo>
                  <a:lnTo>
                    <a:pt x="306705" y="66675"/>
                  </a:lnTo>
                  <a:close/>
                </a:path>
                <a:path w="780414" h="104775">
                  <a:moveTo>
                    <a:pt x="337185" y="68580"/>
                  </a:moveTo>
                  <a:lnTo>
                    <a:pt x="321957" y="66675"/>
                  </a:lnTo>
                  <a:lnTo>
                    <a:pt x="304800" y="78105"/>
                  </a:lnTo>
                  <a:lnTo>
                    <a:pt x="318135" y="80010"/>
                  </a:lnTo>
                  <a:lnTo>
                    <a:pt x="337185" y="68580"/>
                  </a:lnTo>
                  <a:close/>
                </a:path>
                <a:path w="780414" h="104775">
                  <a:moveTo>
                    <a:pt x="339737" y="33007"/>
                  </a:moveTo>
                  <a:lnTo>
                    <a:pt x="324497" y="31102"/>
                  </a:lnTo>
                  <a:lnTo>
                    <a:pt x="307352" y="42532"/>
                  </a:lnTo>
                  <a:lnTo>
                    <a:pt x="320687" y="44437"/>
                  </a:lnTo>
                  <a:lnTo>
                    <a:pt x="339737" y="33007"/>
                  </a:lnTo>
                  <a:close/>
                </a:path>
                <a:path w="780414" h="104775">
                  <a:moveTo>
                    <a:pt x="342252" y="50800"/>
                  </a:moveTo>
                  <a:lnTo>
                    <a:pt x="327012" y="48895"/>
                  </a:lnTo>
                  <a:lnTo>
                    <a:pt x="309867" y="60325"/>
                  </a:lnTo>
                  <a:lnTo>
                    <a:pt x="323202" y="62230"/>
                  </a:lnTo>
                  <a:lnTo>
                    <a:pt x="342252" y="50800"/>
                  </a:lnTo>
                  <a:close/>
                </a:path>
                <a:path w="780414" h="104775">
                  <a:moveTo>
                    <a:pt x="372745" y="52705"/>
                  </a:moveTo>
                  <a:lnTo>
                    <a:pt x="357492" y="50800"/>
                  </a:lnTo>
                  <a:lnTo>
                    <a:pt x="340360" y="62230"/>
                  </a:lnTo>
                  <a:lnTo>
                    <a:pt x="353695" y="64135"/>
                  </a:lnTo>
                  <a:lnTo>
                    <a:pt x="372745" y="52705"/>
                  </a:lnTo>
                  <a:close/>
                </a:path>
                <a:path w="780414" h="104775">
                  <a:moveTo>
                    <a:pt x="375285" y="17145"/>
                  </a:moveTo>
                  <a:lnTo>
                    <a:pt x="360057" y="15240"/>
                  </a:lnTo>
                  <a:lnTo>
                    <a:pt x="342900" y="26670"/>
                  </a:lnTo>
                  <a:lnTo>
                    <a:pt x="356235" y="28575"/>
                  </a:lnTo>
                  <a:lnTo>
                    <a:pt x="375285" y="17145"/>
                  </a:lnTo>
                  <a:close/>
                </a:path>
                <a:path w="780414" h="104775">
                  <a:moveTo>
                    <a:pt x="377837" y="34912"/>
                  </a:moveTo>
                  <a:lnTo>
                    <a:pt x="362597" y="33007"/>
                  </a:lnTo>
                  <a:lnTo>
                    <a:pt x="345452" y="44437"/>
                  </a:lnTo>
                  <a:lnTo>
                    <a:pt x="358787" y="46342"/>
                  </a:lnTo>
                  <a:lnTo>
                    <a:pt x="377837" y="34912"/>
                  </a:lnTo>
                  <a:close/>
                </a:path>
                <a:path w="780414" h="104775">
                  <a:moveTo>
                    <a:pt x="396240" y="72390"/>
                  </a:moveTo>
                  <a:lnTo>
                    <a:pt x="381000" y="70485"/>
                  </a:lnTo>
                  <a:lnTo>
                    <a:pt x="363855" y="81915"/>
                  </a:lnTo>
                  <a:lnTo>
                    <a:pt x="377190" y="83820"/>
                  </a:lnTo>
                  <a:lnTo>
                    <a:pt x="396240" y="72390"/>
                  </a:lnTo>
                  <a:close/>
                </a:path>
                <a:path w="780414" h="104775">
                  <a:moveTo>
                    <a:pt x="408317" y="36817"/>
                  </a:moveTo>
                  <a:lnTo>
                    <a:pt x="393077" y="34912"/>
                  </a:lnTo>
                  <a:lnTo>
                    <a:pt x="375932" y="46342"/>
                  </a:lnTo>
                  <a:lnTo>
                    <a:pt x="389267" y="48247"/>
                  </a:lnTo>
                  <a:lnTo>
                    <a:pt x="408317" y="36817"/>
                  </a:lnTo>
                  <a:close/>
                </a:path>
                <a:path w="780414" h="104775">
                  <a:moveTo>
                    <a:pt x="426732" y="76200"/>
                  </a:moveTo>
                  <a:lnTo>
                    <a:pt x="411480" y="74295"/>
                  </a:lnTo>
                  <a:lnTo>
                    <a:pt x="394335" y="85725"/>
                  </a:lnTo>
                  <a:lnTo>
                    <a:pt x="407682" y="87630"/>
                  </a:lnTo>
                  <a:lnTo>
                    <a:pt x="426732" y="76200"/>
                  </a:lnTo>
                  <a:close/>
                </a:path>
                <a:path w="780414" h="104775">
                  <a:moveTo>
                    <a:pt x="431787" y="56515"/>
                  </a:moveTo>
                  <a:lnTo>
                    <a:pt x="416560" y="54610"/>
                  </a:lnTo>
                  <a:lnTo>
                    <a:pt x="399402" y="66040"/>
                  </a:lnTo>
                  <a:lnTo>
                    <a:pt x="412737" y="67945"/>
                  </a:lnTo>
                  <a:lnTo>
                    <a:pt x="431787" y="56515"/>
                  </a:lnTo>
                  <a:close/>
                </a:path>
                <a:path w="780414" h="104775">
                  <a:moveTo>
                    <a:pt x="457200" y="80010"/>
                  </a:moveTo>
                  <a:lnTo>
                    <a:pt x="441960" y="78105"/>
                  </a:lnTo>
                  <a:lnTo>
                    <a:pt x="424815" y="89535"/>
                  </a:lnTo>
                  <a:lnTo>
                    <a:pt x="438150" y="91440"/>
                  </a:lnTo>
                  <a:lnTo>
                    <a:pt x="457200" y="80010"/>
                  </a:lnTo>
                  <a:close/>
                </a:path>
                <a:path w="780414" h="104775">
                  <a:moveTo>
                    <a:pt x="462280" y="60325"/>
                  </a:moveTo>
                  <a:lnTo>
                    <a:pt x="447040" y="58420"/>
                  </a:lnTo>
                  <a:lnTo>
                    <a:pt x="429907" y="69850"/>
                  </a:lnTo>
                  <a:lnTo>
                    <a:pt x="443230" y="71755"/>
                  </a:lnTo>
                  <a:lnTo>
                    <a:pt x="462280" y="60325"/>
                  </a:lnTo>
                  <a:close/>
                </a:path>
                <a:path w="780414" h="104775">
                  <a:moveTo>
                    <a:pt x="467372" y="40640"/>
                  </a:moveTo>
                  <a:lnTo>
                    <a:pt x="452132" y="38735"/>
                  </a:lnTo>
                  <a:lnTo>
                    <a:pt x="434987" y="50165"/>
                  </a:lnTo>
                  <a:lnTo>
                    <a:pt x="448322" y="52070"/>
                  </a:lnTo>
                  <a:lnTo>
                    <a:pt x="467372" y="40640"/>
                  </a:lnTo>
                  <a:close/>
                </a:path>
                <a:path w="780414" h="104775">
                  <a:moveTo>
                    <a:pt x="492760" y="64135"/>
                  </a:moveTo>
                  <a:lnTo>
                    <a:pt x="477520" y="62230"/>
                  </a:lnTo>
                  <a:lnTo>
                    <a:pt x="460362" y="73660"/>
                  </a:lnTo>
                  <a:lnTo>
                    <a:pt x="473710" y="75565"/>
                  </a:lnTo>
                  <a:lnTo>
                    <a:pt x="492760" y="64135"/>
                  </a:lnTo>
                  <a:close/>
                </a:path>
                <a:path w="780414" h="104775">
                  <a:moveTo>
                    <a:pt x="497852" y="44437"/>
                  </a:moveTo>
                  <a:lnTo>
                    <a:pt x="482612" y="42532"/>
                  </a:lnTo>
                  <a:lnTo>
                    <a:pt x="465467" y="53962"/>
                  </a:lnTo>
                  <a:lnTo>
                    <a:pt x="478802" y="55867"/>
                  </a:lnTo>
                  <a:lnTo>
                    <a:pt x="497852" y="44437"/>
                  </a:lnTo>
                  <a:close/>
                </a:path>
                <a:path w="780414" h="104775">
                  <a:moveTo>
                    <a:pt x="510540" y="80010"/>
                  </a:moveTo>
                  <a:lnTo>
                    <a:pt x="495300" y="78105"/>
                  </a:lnTo>
                  <a:lnTo>
                    <a:pt x="478155" y="89535"/>
                  </a:lnTo>
                  <a:lnTo>
                    <a:pt x="491490" y="91440"/>
                  </a:lnTo>
                  <a:lnTo>
                    <a:pt x="510540" y="80010"/>
                  </a:lnTo>
                  <a:close/>
                </a:path>
                <a:path w="780414" h="104775">
                  <a:moveTo>
                    <a:pt x="528332" y="48247"/>
                  </a:moveTo>
                  <a:lnTo>
                    <a:pt x="513092" y="46342"/>
                  </a:lnTo>
                  <a:lnTo>
                    <a:pt x="495947" y="57772"/>
                  </a:lnTo>
                  <a:lnTo>
                    <a:pt x="509282" y="59677"/>
                  </a:lnTo>
                  <a:lnTo>
                    <a:pt x="528332" y="48247"/>
                  </a:lnTo>
                  <a:close/>
                </a:path>
                <a:path w="780414" h="104775">
                  <a:moveTo>
                    <a:pt x="546087" y="64135"/>
                  </a:moveTo>
                  <a:lnTo>
                    <a:pt x="530860" y="62230"/>
                  </a:lnTo>
                  <a:lnTo>
                    <a:pt x="513702" y="73660"/>
                  </a:lnTo>
                  <a:lnTo>
                    <a:pt x="527037" y="75565"/>
                  </a:lnTo>
                  <a:lnTo>
                    <a:pt x="546087" y="64135"/>
                  </a:lnTo>
                  <a:close/>
                </a:path>
                <a:path w="780414" h="104775">
                  <a:moveTo>
                    <a:pt x="550557" y="81915"/>
                  </a:moveTo>
                  <a:lnTo>
                    <a:pt x="535305" y="80010"/>
                  </a:lnTo>
                  <a:lnTo>
                    <a:pt x="518160" y="91440"/>
                  </a:lnTo>
                  <a:lnTo>
                    <a:pt x="531507" y="93345"/>
                  </a:lnTo>
                  <a:lnTo>
                    <a:pt x="550557" y="81915"/>
                  </a:lnTo>
                  <a:close/>
                </a:path>
                <a:path w="780414" h="104775">
                  <a:moveTo>
                    <a:pt x="581672" y="48247"/>
                  </a:moveTo>
                  <a:lnTo>
                    <a:pt x="566432" y="46342"/>
                  </a:lnTo>
                  <a:lnTo>
                    <a:pt x="549287" y="57772"/>
                  </a:lnTo>
                  <a:lnTo>
                    <a:pt x="562622" y="59677"/>
                  </a:lnTo>
                  <a:lnTo>
                    <a:pt x="581672" y="48247"/>
                  </a:lnTo>
                  <a:close/>
                </a:path>
                <a:path w="780414" h="104775">
                  <a:moveTo>
                    <a:pt x="586105" y="66040"/>
                  </a:moveTo>
                  <a:lnTo>
                    <a:pt x="570865" y="64135"/>
                  </a:lnTo>
                  <a:lnTo>
                    <a:pt x="553732" y="75565"/>
                  </a:lnTo>
                  <a:lnTo>
                    <a:pt x="567055" y="77470"/>
                  </a:lnTo>
                  <a:lnTo>
                    <a:pt x="586105" y="66040"/>
                  </a:lnTo>
                  <a:close/>
                </a:path>
                <a:path w="780414" h="104775">
                  <a:moveTo>
                    <a:pt x="588657" y="83820"/>
                  </a:moveTo>
                  <a:lnTo>
                    <a:pt x="573405" y="81915"/>
                  </a:lnTo>
                  <a:lnTo>
                    <a:pt x="556260" y="93345"/>
                  </a:lnTo>
                  <a:lnTo>
                    <a:pt x="569607" y="95250"/>
                  </a:lnTo>
                  <a:lnTo>
                    <a:pt x="588657" y="83820"/>
                  </a:lnTo>
                  <a:close/>
                </a:path>
                <a:path w="780414" h="104775">
                  <a:moveTo>
                    <a:pt x="615315" y="87630"/>
                  </a:moveTo>
                  <a:lnTo>
                    <a:pt x="600075" y="85725"/>
                  </a:lnTo>
                  <a:lnTo>
                    <a:pt x="582930" y="97155"/>
                  </a:lnTo>
                  <a:lnTo>
                    <a:pt x="596265" y="99060"/>
                  </a:lnTo>
                  <a:lnTo>
                    <a:pt x="615315" y="87630"/>
                  </a:lnTo>
                  <a:close/>
                </a:path>
                <a:path w="780414" h="104775">
                  <a:moveTo>
                    <a:pt x="617232" y="32385"/>
                  </a:moveTo>
                  <a:lnTo>
                    <a:pt x="601980" y="30480"/>
                  </a:lnTo>
                  <a:lnTo>
                    <a:pt x="584835" y="41910"/>
                  </a:lnTo>
                  <a:lnTo>
                    <a:pt x="598182" y="43815"/>
                  </a:lnTo>
                  <a:lnTo>
                    <a:pt x="617232" y="32385"/>
                  </a:lnTo>
                  <a:close/>
                </a:path>
                <a:path w="780414" h="104775">
                  <a:moveTo>
                    <a:pt x="621677" y="50165"/>
                  </a:moveTo>
                  <a:lnTo>
                    <a:pt x="606437" y="48260"/>
                  </a:lnTo>
                  <a:lnTo>
                    <a:pt x="589292" y="59690"/>
                  </a:lnTo>
                  <a:lnTo>
                    <a:pt x="602627" y="61595"/>
                  </a:lnTo>
                  <a:lnTo>
                    <a:pt x="621677" y="50165"/>
                  </a:lnTo>
                  <a:close/>
                </a:path>
                <a:path w="780414" h="104775">
                  <a:moveTo>
                    <a:pt x="624205" y="67945"/>
                  </a:moveTo>
                  <a:lnTo>
                    <a:pt x="608965" y="66040"/>
                  </a:lnTo>
                  <a:lnTo>
                    <a:pt x="591832" y="77470"/>
                  </a:lnTo>
                  <a:lnTo>
                    <a:pt x="605155" y="79375"/>
                  </a:lnTo>
                  <a:lnTo>
                    <a:pt x="624205" y="67945"/>
                  </a:lnTo>
                  <a:close/>
                </a:path>
                <a:path w="780414" h="104775">
                  <a:moveTo>
                    <a:pt x="647700" y="89535"/>
                  </a:moveTo>
                  <a:lnTo>
                    <a:pt x="632460" y="87630"/>
                  </a:lnTo>
                  <a:lnTo>
                    <a:pt x="615315" y="99060"/>
                  </a:lnTo>
                  <a:lnTo>
                    <a:pt x="628650" y="100965"/>
                  </a:lnTo>
                  <a:lnTo>
                    <a:pt x="647700" y="89535"/>
                  </a:lnTo>
                  <a:close/>
                </a:path>
                <a:path w="780414" h="104775">
                  <a:moveTo>
                    <a:pt x="650862" y="71755"/>
                  </a:moveTo>
                  <a:lnTo>
                    <a:pt x="635635" y="69850"/>
                  </a:lnTo>
                  <a:lnTo>
                    <a:pt x="618477" y="81280"/>
                  </a:lnTo>
                  <a:lnTo>
                    <a:pt x="631812" y="83185"/>
                  </a:lnTo>
                  <a:lnTo>
                    <a:pt x="650862" y="71755"/>
                  </a:lnTo>
                  <a:close/>
                </a:path>
                <a:path w="780414" h="104775">
                  <a:moveTo>
                    <a:pt x="659777" y="52057"/>
                  </a:moveTo>
                  <a:lnTo>
                    <a:pt x="644537" y="50152"/>
                  </a:lnTo>
                  <a:lnTo>
                    <a:pt x="627392" y="61582"/>
                  </a:lnTo>
                  <a:lnTo>
                    <a:pt x="640727" y="63487"/>
                  </a:lnTo>
                  <a:lnTo>
                    <a:pt x="659777" y="52057"/>
                  </a:lnTo>
                  <a:close/>
                </a:path>
                <a:path w="780414" h="104775">
                  <a:moveTo>
                    <a:pt x="668655" y="93345"/>
                  </a:moveTo>
                  <a:lnTo>
                    <a:pt x="653415" y="91440"/>
                  </a:lnTo>
                  <a:lnTo>
                    <a:pt x="636282" y="102870"/>
                  </a:lnTo>
                  <a:lnTo>
                    <a:pt x="649605" y="104775"/>
                  </a:lnTo>
                  <a:lnTo>
                    <a:pt x="668655" y="93345"/>
                  </a:lnTo>
                  <a:close/>
                </a:path>
                <a:path w="780414" h="104775">
                  <a:moveTo>
                    <a:pt x="683260" y="73660"/>
                  </a:moveTo>
                  <a:lnTo>
                    <a:pt x="668020" y="71755"/>
                  </a:lnTo>
                  <a:lnTo>
                    <a:pt x="650862" y="83185"/>
                  </a:lnTo>
                  <a:lnTo>
                    <a:pt x="664210" y="85090"/>
                  </a:lnTo>
                  <a:lnTo>
                    <a:pt x="683260" y="73660"/>
                  </a:lnTo>
                  <a:close/>
                </a:path>
                <a:path w="780414" h="104775">
                  <a:moveTo>
                    <a:pt x="686447" y="55867"/>
                  </a:moveTo>
                  <a:lnTo>
                    <a:pt x="671207" y="53962"/>
                  </a:lnTo>
                  <a:lnTo>
                    <a:pt x="654062" y="65392"/>
                  </a:lnTo>
                  <a:lnTo>
                    <a:pt x="667397" y="67297"/>
                  </a:lnTo>
                  <a:lnTo>
                    <a:pt x="686447" y="55867"/>
                  </a:lnTo>
                  <a:close/>
                </a:path>
                <a:path w="780414" h="104775">
                  <a:moveTo>
                    <a:pt x="704202" y="77470"/>
                  </a:moveTo>
                  <a:lnTo>
                    <a:pt x="688962" y="75565"/>
                  </a:lnTo>
                  <a:lnTo>
                    <a:pt x="671817" y="86995"/>
                  </a:lnTo>
                  <a:lnTo>
                    <a:pt x="685152" y="88900"/>
                  </a:lnTo>
                  <a:lnTo>
                    <a:pt x="704202" y="77470"/>
                  </a:lnTo>
                  <a:close/>
                </a:path>
                <a:path w="780414" h="104775">
                  <a:moveTo>
                    <a:pt x="708660" y="93345"/>
                  </a:moveTo>
                  <a:lnTo>
                    <a:pt x="693432" y="91440"/>
                  </a:lnTo>
                  <a:lnTo>
                    <a:pt x="676275" y="102870"/>
                  </a:lnTo>
                  <a:lnTo>
                    <a:pt x="689610" y="104775"/>
                  </a:lnTo>
                  <a:lnTo>
                    <a:pt x="708660" y="93345"/>
                  </a:lnTo>
                  <a:close/>
                </a:path>
                <a:path w="780414" h="104775">
                  <a:moveTo>
                    <a:pt x="718832" y="57772"/>
                  </a:moveTo>
                  <a:lnTo>
                    <a:pt x="703592" y="55867"/>
                  </a:lnTo>
                  <a:lnTo>
                    <a:pt x="686447" y="67297"/>
                  </a:lnTo>
                  <a:lnTo>
                    <a:pt x="699782" y="69202"/>
                  </a:lnTo>
                  <a:lnTo>
                    <a:pt x="718832" y="57772"/>
                  </a:lnTo>
                  <a:close/>
                </a:path>
                <a:path w="780414" h="104775">
                  <a:moveTo>
                    <a:pt x="739787" y="61582"/>
                  </a:moveTo>
                  <a:lnTo>
                    <a:pt x="724547" y="59677"/>
                  </a:lnTo>
                  <a:lnTo>
                    <a:pt x="707402" y="71107"/>
                  </a:lnTo>
                  <a:lnTo>
                    <a:pt x="720737" y="73012"/>
                  </a:lnTo>
                  <a:lnTo>
                    <a:pt x="739787" y="61582"/>
                  </a:lnTo>
                  <a:close/>
                </a:path>
                <a:path w="780414" h="104775">
                  <a:moveTo>
                    <a:pt x="744220" y="77470"/>
                  </a:moveTo>
                  <a:lnTo>
                    <a:pt x="728967" y="75565"/>
                  </a:lnTo>
                  <a:lnTo>
                    <a:pt x="711835" y="86995"/>
                  </a:lnTo>
                  <a:lnTo>
                    <a:pt x="725170" y="88900"/>
                  </a:lnTo>
                  <a:lnTo>
                    <a:pt x="744220" y="77470"/>
                  </a:lnTo>
                  <a:close/>
                </a:path>
                <a:path w="780414" h="104775">
                  <a:moveTo>
                    <a:pt x="779792" y="61582"/>
                  </a:moveTo>
                  <a:lnTo>
                    <a:pt x="764552" y="59677"/>
                  </a:lnTo>
                  <a:lnTo>
                    <a:pt x="747407" y="71107"/>
                  </a:lnTo>
                  <a:lnTo>
                    <a:pt x="760742" y="73012"/>
                  </a:lnTo>
                  <a:lnTo>
                    <a:pt x="779792" y="615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446825" y="7192757"/>
              <a:ext cx="518159" cy="135255"/>
            </a:xfrm>
            <a:custGeom>
              <a:avLst/>
              <a:gdLst/>
              <a:ahLst/>
              <a:cxnLst/>
              <a:rect l="l" t="t" r="r" b="b"/>
              <a:pathLst>
                <a:path w="518160" h="135254">
                  <a:moveTo>
                    <a:pt x="0" y="0"/>
                  </a:moveTo>
                  <a:lnTo>
                    <a:pt x="0" y="104775"/>
                  </a:lnTo>
                  <a:lnTo>
                    <a:pt x="518159" y="135255"/>
                  </a:lnTo>
                  <a:lnTo>
                    <a:pt x="518159" y="361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446825" y="7192757"/>
              <a:ext cx="518159" cy="135255"/>
            </a:xfrm>
            <a:custGeom>
              <a:avLst/>
              <a:gdLst/>
              <a:ahLst/>
              <a:cxnLst/>
              <a:rect l="l" t="t" r="r" b="b"/>
              <a:pathLst>
                <a:path w="518160" h="135254">
                  <a:moveTo>
                    <a:pt x="0" y="0"/>
                  </a:moveTo>
                  <a:lnTo>
                    <a:pt x="518159" y="36195"/>
                  </a:lnTo>
                  <a:lnTo>
                    <a:pt x="518159" y="135255"/>
                  </a:lnTo>
                  <a:lnTo>
                    <a:pt x="0" y="104775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60781" y="7146659"/>
              <a:ext cx="269379" cy="183635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5524917" y="7114650"/>
              <a:ext cx="97790" cy="43815"/>
            </a:xfrm>
            <a:custGeom>
              <a:avLst/>
              <a:gdLst/>
              <a:ahLst/>
              <a:cxnLst/>
              <a:rect l="l" t="t" r="r" b="b"/>
              <a:pathLst>
                <a:path w="97789" h="43815">
                  <a:moveTo>
                    <a:pt x="0" y="0"/>
                  </a:moveTo>
                  <a:lnTo>
                    <a:pt x="0" y="43814"/>
                  </a:lnTo>
                  <a:lnTo>
                    <a:pt x="97167" y="38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524917" y="7114650"/>
              <a:ext cx="97790" cy="43815"/>
            </a:xfrm>
            <a:custGeom>
              <a:avLst/>
              <a:gdLst/>
              <a:ahLst/>
              <a:cxnLst/>
              <a:rect l="l" t="t" r="r" b="b"/>
              <a:pathLst>
                <a:path w="97789" h="43815">
                  <a:moveTo>
                    <a:pt x="0" y="43814"/>
                  </a:moveTo>
                  <a:lnTo>
                    <a:pt x="0" y="0"/>
                  </a:lnTo>
                  <a:lnTo>
                    <a:pt x="97167" y="3809"/>
                  </a:lnTo>
                  <a:lnTo>
                    <a:pt x="0" y="438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446825" y="7118462"/>
              <a:ext cx="670560" cy="108585"/>
            </a:xfrm>
            <a:custGeom>
              <a:avLst/>
              <a:gdLst/>
              <a:ahLst/>
              <a:cxnLst/>
              <a:rect l="l" t="t" r="r" b="b"/>
              <a:pathLst>
                <a:path w="670560" h="108584">
                  <a:moveTo>
                    <a:pt x="169545" y="0"/>
                  </a:moveTo>
                  <a:lnTo>
                    <a:pt x="0" y="74294"/>
                  </a:lnTo>
                  <a:lnTo>
                    <a:pt x="527685" y="108584"/>
                  </a:lnTo>
                  <a:lnTo>
                    <a:pt x="670560" y="30479"/>
                  </a:lnTo>
                  <a:lnTo>
                    <a:pt x="169545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446825" y="7118462"/>
              <a:ext cx="670560" cy="108585"/>
            </a:xfrm>
            <a:custGeom>
              <a:avLst/>
              <a:gdLst/>
              <a:ahLst/>
              <a:cxnLst/>
              <a:rect l="l" t="t" r="r" b="b"/>
              <a:pathLst>
                <a:path w="670560" h="108584">
                  <a:moveTo>
                    <a:pt x="0" y="74294"/>
                  </a:moveTo>
                  <a:lnTo>
                    <a:pt x="169545" y="0"/>
                  </a:lnTo>
                  <a:lnTo>
                    <a:pt x="670560" y="30479"/>
                  </a:lnTo>
                  <a:lnTo>
                    <a:pt x="527685" y="108584"/>
                  </a:lnTo>
                  <a:lnTo>
                    <a:pt x="0" y="742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493182" y="7128623"/>
              <a:ext cx="574675" cy="86360"/>
            </a:xfrm>
            <a:custGeom>
              <a:avLst/>
              <a:gdLst/>
              <a:ahLst/>
              <a:cxnLst/>
              <a:rect l="l" t="t" r="r" b="b"/>
              <a:pathLst>
                <a:path w="574675" h="86359">
                  <a:moveTo>
                    <a:pt x="27952" y="48247"/>
                  </a:moveTo>
                  <a:lnTo>
                    <a:pt x="0" y="48247"/>
                  </a:lnTo>
                  <a:lnTo>
                    <a:pt x="0" y="58420"/>
                  </a:lnTo>
                  <a:lnTo>
                    <a:pt x="27952" y="58420"/>
                  </a:lnTo>
                  <a:lnTo>
                    <a:pt x="27952" y="48247"/>
                  </a:lnTo>
                  <a:close/>
                </a:path>
                <a:path w="574675" h="86359">
                  <a:moveTo>
                    <a:pt x="67741" y="32156"/>
                  </a:moveTo>
                  <a:lnTo>
                    <a:pt x="39789" y="32156"/>
                  </a:lnTo>
                  <a:lnTo>
                    <a:pt x="39789" y="42329"/>
                  </a:lnTo>
                  <a:lnTo>
                    <a:pt x="67741" y="42329"/>
                  </a:lnTo>
                  <a:lnTo>
                    <a:pt x="67741" y="32156"/>
                  </a:lnTo>
                  <a:close/>
                </a:path>
                <a:path w="574675" h="86359">
                  <a:moveTo>
                    <a:pt x="88900" y="48247"/>
                  </a:moveTo>
                  <a:lnTo>
                    <a:pt x="60960" y="48247"/>
                  </a:lnTo>
                  <a:lnTo>
                    <a:pt x="60960" y="58420"/>
                  </a:lnTo>
                  <a:lnTo>
                    <a:pt x="88900" y="58420"/>
                  </a:lnTo>
                  <a:lnTo>
                    <a:pt x="88900" y="48247"/>
                  </a:lnTo>
                  <a:close/>
                </a:path>
                <a:path w="574675" h="86359">
                  <a:moveTo>
                    <a:pt x="107530" y="16090"/>
                  </a:moveTo>
                  <a:lnTo>
                    <a:pt x="79590" y="16090"/>
                  </a:lnTo>
                  <a:lnTo>
                    <a:pt x="79590" y="26250"/>
                  </a:lnTo>
                  <a:lnTo>
                    <a:pt x="107530" y="26250"/>
                  </a:lnTo>
                  <a:lnTo>
                    <a:pt x="107530" y="16090"/>
                  </a:lnTo>
                  <a:close/>
                </a:path>
                <a:path w="574675" h="86359">
                  <a:moveTo>
                    <a:pt x="128714" y="32156"/>
                  </a:moveTo>
                  <a:lnTo>
                    <a:pt x="100749" y="32156"/>
                  </a:lnTo>
                  <a:lnTo>
                    <a:pt x="100749" y="42329"/>
                  </a:lnTo>
                  <a:lnTo>
                    <a:pt x="128714" y="42329"/>
                  </a:lnTo>
                  <a:lnTo>
                    <a:pt x="128714" y="32156"/>
                  </a:lnTo>
                  <a:close/>
                </a:path>
                <a:path w="574675" h="86359">
                  <a:moveTo>
                    <a:pt x="147332" y="0"/>
                  </a:moveTo>
                  <a:lnTo>
                    <a:pt x="119367" y="0"/>
                  </a:lnTo>
                  <a:lnTo>
                    <a:pt x="119367" y="10160"/>
                  </a:lnTo>
                  <a:lnTo>
                    <a:pt x="147332" y="10160"/>
                  </a:lnTo>
                  <a:lnTo>
                    <a:pt x="147332" y="0"/>
                  </a:lnTo>
                  <a:close/>
                </a:path>
                <a:path w="574675" h="86359">
                  <a:moveTo>
                    <a:pt x="165100" y="58394"/>
                  </a:moveTo>
                  <a:lnTo>
                    <a:pt x="137160" y="58394"/>
                  </a:lnTo>
                  <a:lnTo>
                    <a:pt x="137160" y="68567"/>
                  </a:lnTo>
                  <a:lnTo>
                    <a:pt x="165100" y="68567"/>
                  </a:lnTo>
                  <a:lnTo>
                    <a:pt x="165100" y="58394"/>
                  </a:lnTo>
                  <a:close/>
                </a:path>
                <a:path w="574675" h="86359">
                  <a:moveTo>
                    <a:pt x="168490" y="16090"/>
                  </a:moveTo>
                  <a:lnTo>
                    <a:pt x="140550" y="16090"/>
                  </a:lnTo>
                  <a:lnTo>
                    <a:pt x="140550" y="26250"/>
                  </a:lnTo>
                  <a:lnTo>
                    <a:pt x="168490" y="26250"/>
                  </a:lnTo>
                  <a:lnTo>
                    <a:pt x="168490" y="16090"/>
                  </a:lnTo>
                  <a:close/>
                </a:path>
                <a:path w="574675" h="86359">
                  <a:moveTo>
                    <a:pt x="204914" y="42316"/>
                  </a:moveTo>
                  <a:lnTo>
                    <a:pt x="176949" y="42316"/>
                  </a:lnTo>
                  <a:lnTo>
                    <a:pt x="176949" y="52476"/>
                  </a:lnTo>
                  <a:lnTo>
                    <a:pt x="204914" y="52476"/>
                  </a:lnTo>
                  <a:lnTo>
                    <a:pt x="204914" y="42316"/>
                  </a:lnTo>
                  <a:close/>
                </a:path>
                <a:path w="574675" h="86359">
                  <a:moveTo>
                    <a:pt x="208292" y="0"/>
                  </a:moveTo>
                  <a:lnTo>
                    <a:pt x="180340" y="0"/>
                  </a:lnTo>
                  <a:lnTo>
                    <a:pt x="180340" y="10160"/>
                  </a:lnTo>
                  <a:lnTo>
                    <a:pt x="208292" y="10160"/>
                  </a:lnTo>
                  <a:lnTo>
                    <a:pt x="208292" y="0"/>
                  </a:lnTo>
                  <a:close/>
                </a:path>
                <a:path w="574675" h="86359">
                  <a:moveTo>
                    <a:pt x="220992" y="58394"/>
                  </a:moveTo>
                  <a:lnTo>
                    <a:pt x="193027" y="58394"/>
                  </a:lnTo>
                  <a:lnTo>
                    <a:pt x="193027" y="68567"/>
                  </a:lnTo>
                  <a:lnTo>
                    <a:pt x="220992" y="68567"/>
                  </a:lnTo>
                  <a:lnTo>
                    <a:pt x="220992" y="58394"/>
                  </a:lnTo>
                  <a:close/>
                </a:path>
                <a:path w="574675" h="86359">
                  <a:moveTo>
                    <a:pt x="244690" y="26238"/>
                  </a:moveTo>
                  <a:lnTo>
                    <a:pt x="216750" y="26238"/>
                  </a:lnTo>
                  <a:lnTo>
                    <a:pt x="216750" y="36398"/>
                  </a:lnTo>
                  <a:lnTo>
                    <a:pt x="244690" y="36398"/>
                  </a:lnTo>
                  <a:lnTo>
                    <a:pt x="244690" y="26238"/>
                  </a:lnTo>
                  <a:close/>
                </a:path>
                <a:path w="574675" h="86359">
                  <a:moveTo>
                    <a:pt x="260781" y="42316"/>
                  </a:moveTo>
                  <a:lnTo>
                    <a:pt x="232816" y="42316"/>
                  </a:lnTo>
                  <a:lnTo>
                    <a:pt x="232816" y="52476"/>
                  </a:lnTo>
                  <a:lnTo>
                    <a:pt x="260781" y="52476"/>
                  </a:lnTo>
                  <a:lnTo>
                    <a:pt x="260781" y="42316"/>
                  </a:lnTo>
                  <a:close/>
                </a:path>
                <a:path w="574675" h="86359">
                  <a:moveTo>
                    <a:pt x="266712" y="63500"/>
                  </a:moveTo>
                  <a:lnTo>
                    <a:pt x="238772" y="63500"/>
                  </a:lnTo>
                  <a:lnTo>
                    <a:pt x="238772" y="73660"/>
                  </a:lnTo>
                  <a:lnTo>
                    <a:pt x="266712" y="73660"/>
                  </a:lnTo>
                  <a:lnTo>
                    <a:pt x="266712" y="63500"/>
                  </a:lnTo>
                  <a:close/>
                </a:path>
                <a:path w="574675" h="86359">
                  <a:moveTo>
                    <a:pt x="284492" y="10160"/>
                  </a:moveTo>
                  <a:lnTo>
                    <a:pt x="256540" y="10160"/>
                  </a:lnTo>
                  <a:lnTo>
                    <a:pt x="256540" y="20320"/>
                  </a:lnTo>
                  <a:lnTo>
                    <a:pt x="284492" y="20320"/>
                  </a:lnTo>
                  <a:lnTo>
                    <a:pt x="284492" y="10160"/>
                  </a:lnTo>
                  <a:close/>
                </a:path>
                <a:path w="574675" h="86359">
                  <a:moveTo>
                    <a:pt x="300558" y="26238"/>
                  </a:moveTo>
                  <a:lnTo>
                    <a:pt x="272592" y="26238"/>
                  </a:lnTo>
                  <a:lnTo>
                    <a:pt x="272592" y="36398"/>
                  </a:lnTo>
                  <a:lnTo>
                    <a:pt x="300558" y="36398"/>
                  </a:lnTo>
                  <a:lnTo>
                    <a:pt x="300558" y="26238"/>
                  </a:lnTo>
                  <a:close/>
                </a:path>
                <a:path w="574675" h="86359">
                  <a:moveTo>
                    <a:pt x="306514" y="47409"/>
                  </a:moveTo>
                  <a:lnTo>
                    <a:pt x="278549" y="47409"/>
                  </a:lnTo>
                  <a:lnTo>
                    <a:pt x="278549" y="57569"/>
                  </a:lnTo>
                  <a:lnTo>
                    <a:pt x="306514" y="57569"/>
                  </a:lnTo>
                  <a:lnTo>
                    <a:pt x="306514" y="47409"/>
                  </a:lnTo>
                  <a:close/>
                </a:path>
                <a:path w="574675" h="86359">
                  <a:moveTo>
                    <a:pt x="312420" y="66027"/>
                  </a:moveTo>
                  <a:lnTo>
                    <a:pt x="284467" y="66027"/>
                  </a:lnTo>
                  <a:lnTo>
                    <a:pt x="284467" y="76200"/>
                  </a:lnTo>
                  <a:lnTo>
                    <a:pt x="312420" y="76200"/>
                  </a:lnTo>
                  <a:lnTo>
                    <a:pt x="312420" y="66027"/>
                  </a:lnTo>
                  <a:close/>
                </a:path>
                <a:path w="574675" h="86359">
                  <a:moveTo>
                    <a:pt x="340347" y="10160"/>
                  </a:moveTo>
                  <a:lnTo>
                    <a:pt x="312394" y="10160"/>
                  </a:lnTo>
                  <a:lnTo>
                    <a:pt x="312394" y="20320"/>
                  </a:lnTo>
                  <a:lnTo>
                    <a:pt x="340347" y="20320"/>
                  </a:lnTo>
                  <a:lnTo>
                    <a:pt x="340347" y="10160"/>
                  </a:lnTo>
                  <a:close/>
                </a:path>
                <a:path w="574675" h="86359">
                  <a:moveTo>
                    <a:pt x="346303" y="31318"/>
                  </a:moveTo>
                  <a:lnTo>
                    <a:pt x="318338" y="31318"/>
                  </a:lnTo>
                  <a:lnTo>
                    <a:pt x="318338" y="41490"/>
                  </a:lnTo>
                  <a:lnTo>
                    <a:pt x="346303" y="41490"/>
                  </a:lnTo>
                  <a:lnTo>
                    <a:pt x="346303" y="31318"/>
                  </a:lnTo>
                  <a:close/>
                </a:path>
                <a:path w="574675" h="86359">
                  <a:moveTo>
                    <a:pt x="352209" y="49949"/>
                  </a:moveTo>
                  <a:lnTo>
                    <a:pt x="324281" y="49949"/>
                  </a:lnTo>
                  <a:lnTo>
                    <a:pt x="324281" y="60109"/>
                  </a:lnTo>
                  <a:lnTo>
                    <a:pt x="352209" y="60109"/>
                  </a:lnTo>
                  <a:lnTo>
                    <a:pt x="352209" y="49949"/>
                  </a:lnTo>
                  <a:close/>
                </a:path>
                <a:path w="574675" h="86359">
                  <a:moveTo>
                    <a:pt x="386092" y="15240"/>
                  </a:moveTo>
                  <a:lnTo>
                    <a:pt x="358152" y="15240"/>
                  </a:lnTo>
                  <a:lnTo>
                    <a:pt x="358152" y="25400"/>
                  </a:lnTo>
                  <a:lnTo>
                    <a:pt x="386092" y="25400"/>
                  </a:lnTo>
                  <a:lnTo>
                    <a:pt x="386092" y="15240"/>
                  </a:lnTo>
                  <a:close/>
                </a:path>
                <a:path w="574675" h="86359">
                  <a:moveTo>
                    <a:pt x="392010" y="33858"/>
                  </a:moveTo>
                  <a:lnTo>
                    <a:pt x="364045" y="33858"/>
                  </a:lnTo>
                  <a:lnTo>
                    <a:pt x="364045" y="44018"/>
                  </a:lnTo>
                  <a:lnTo>
                    <a:pt x="392010" y="44018"/>
                  </a:lnTo>
                  <a:lnTo>
                    <a:pt x="392010" y="33858"/>
                  </a:lnTo>
                  <a:close/>
                </a:path>
                <a:path w="574675" h="86359">
                  <a:moveTo>
                    <a:pt x="403860" y="71094"/>
                  </a:moveTo>
                  <a:lnTo>
                    <a:pt x="375907" y="71094"/>
                  </a:lnTo>
                  <a:lnTo>
                    <a:pt x="375907" y="81267"/>
                  </a:lnTo>
                  <a:lnTo>
                    <a:pt x="403860" y="81267"/>
                  </a:lnTo>
                  <a:lnTo>
                    <a:pt x="403860" y="71094"/>
                  </a:lnTo>
                  <a:close/>
                </a:path>
                <a:path w="574675" h="86359">
                  <a:moveTo>
                    <a:pt x="431787" y="17780"/>
                  </a:moveTo>
                  <a:lnTo>
                    <a:pt x="403834" y="17780"/>
                  </a:lnTo>
                  <a:lnTo>
                    <a:pt x="403834" y="27940"/>
                  </a:lnTo>
                  <a:lnTo>
                    <a:pt x="431787" y="27940"/>
                  </a:lnTo>
                  <a:lnTo>
                    <a:pt x="431787" y="17780"/>
                  </a:lnTo>
                  <a:close/>
                </a:path>
                <a:path w="574675" h="86359">
                  <a:moveTo>
                    <a:pt x="443649" y="55029"/>
                  </a:moveTo>
                  <a:lnTo>
                    <a:pt x="415709" y="55029"/>
                  </a:lnTo>
                  <a:lnTo>
                    <a:pt x="415709" y="65189"/>
                  </a:lnTo>
                  <a:lnTo>
                    <a:pt x="443649" y="65189"/>
                  </a:lnTo>
                  <a:lnTo>
                    <a:pt x="443649" y="55029"/>
                  </a:lnTo>
                  <a:close/>
                </a:path>
                <a:path w="574675" h="86359">
                  <a:moveTo>
                    <a:pt x="454660" y="76187"/>
                  </a:moveTo>
                  <a:lnTo>
                    <a:pt x="426720" y="76187"/>
                  </a:lnTo>
                  <a:lnTo>
                    <a:pt x="426720" y="86347"/>
                  </a:lnTo>
                  <a:lnTo>
                    <a:pt x="454660" y="86347"/>
                  </a:lnTo>
                  <a:lnTo>
                    <a:pt x="454660" y="76187"/>
                  </a:lnTo>
                  <a:close/>
                </a:path>
                <a:path w="574675" h="86359">
                  <a:moveTo>
                    <a:pt x="483450" y="38938"/>
                  </a:moveTo>
                  <a:lnTo>
                    <a:pt x="455498" y="38938"/>
                  </a:lnTo>
                  <a:lnTo>
                    <a:pt x="455498" y="49110"/>
                  </a:lnTo>
                  <a:lnTo>
                    <a:pt x="483450" y="49110"/>
                  </a:lnTo>
                  <a:lnTo>
                    <a:pt x="483450" y="38938"/>
                  </a:lnTo>
                  <a:close/>
                </a:path>
                <a:path w="574675" h="86359">
                  <a:moveTo>
                    <a:pt x="494474" y="60096"/>
                  </a:moveTo>
                  <a:lnTo>
                    <a:pt x="466509" y="60096"/>
                  </a:lnTo>
                  <a:lnTo>
                    <a:pt x="466509" y="70256"/>
                  </a:lnTo>
                  <a:lnTo>
                    <a:pt x="494474" y="70256"/>
                  </a:lnTo>
                  <a:lnTo>
                    <a:pt x="494474" y="60096"/>
                  </a:lnTo>
                  <a:close/>
                </a:path>
                <a:path w="574675" h="86359">
                  <a:moveTo>
                    <a:pt x="523240" y="22860"/>
                  </a:moveTo>
                  <a:lnTo>
                    <a:pt x="495274" y="22860"/>
                  </a:lnTo>
                  <a:lnTo>
                    <a:pt x="495274" y="33020"/>
                  </a:lnTo>
                  <a:lnTo>
                    <a:pt x="523240" y="33020"/>
                  </a:lnTo>
                  <a:lnTo>
                    <a:pt x="523240" y="22860"/>
                  </a:lnTo>
                  <a:close/>
                </a:path>
                <a:path w="574675" h="86359">
                  <a:moveTo>
                    <a:pt x="534250" y="44018"/>
                  </a:moveTo>
                  <a:lnTo>
                    <a:pt x="506310" y="44018"/>
                  </a:lnTo>
                  <a:lnTo>
                    <a:pt x="506310" y="54178"/>
                  </a:lnTo>
                  <a:lnTo>
                    <a:pt x="534250" y="54178"/>
                  </a:lnTo>
                  <a:lnTo>
                    <a:pt x="534250" y="44018"/>
                  </a:lnTo>
                  <a:close/>
                </a:path>
                <a:path w="574675" h="86359">
                  <a:moveTo>
                    <a:pt x="574065" y="27927"/>
                  </a:moveTo>
                  <a:lnTo>
                    <a:pt x="546087" y="27927"/>
                  </a:lnTo>
                  <a:lnTo>
                    <a:pt x="546087" y="38100"/>
                  </a:lnTo>
                  <a:lnTo>
                    <a:pt x="574065" y="38100"/>
                  </a:lnTo>
                  <a:lnTo>
                    <a:pt x="574065" y="27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156133" y="7176879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21590" y="0"/>
                  </a:moveTo>
                  <a:lnTo>
                    <a:pt x="13174" y="1698"/>
                  </a:lnTo>
                  <a:lnTo>
                    <a:pt x="6313" y="6327"/>
                  </a:lnTo>
                  <a:lnTo>
                    <a:pt x="1692" y="13190"/>
                  </a:lnTo>
                  <a:lnTo>
                    <a:pt x="0" y="21589"/>
                  </a:lnTo>
                  <a:lnTo>
                    <a:pt x="1692" y="29989"/>
                  </a:lnTo>
                  <a:lnTo>
                    <a:pt x="6313" y="36852"/>
                  </a:lnTo>
                  <a:lnTo>
                    <a:pt x="13174" y="41481"/>
                  </a:lnTo>
                  <a:lnTo>
                    <a:pt x="21590" y="43179"/>
                  </a:lnTo>
                  <a:lnTo>
                    <a:pt x="29987" y="41481"/>
                  </a:lnTo>
                  <a:lnTo>
                    <a:pt x="36845" y="36852"/>
                  </a:lnTo>
                  <a:lnTo>
                    <a:pt x="41471" y="29989"/>
                  </a:lnTo>
                  <a:lnTo>
                    <a:pt x="43167" y="21589"/>
                  </a:lnTo>
                  <a:lnTo>
                    <a:pt x="41471" y="13190"/>
                  </a:lnTo>
                  <a:lnTo>
                    <a:pt x="36845" y="6327"/>
                  </a:lnTo>
                  <a:lnTo>
                    <a:pt x="29987" y="1698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156133" y="7176879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3167" y="21589"/>
                  </a:moveTo>
                  <a:lnTo>
                    <a:pt x="41471" y="29989"/>
                  </a:lnTo>
                  <a:lnTo>
                    <a:pt x="36845" y="36852"/>
                  </a:lnTo>
                  <a:lnTo>
                    <a:pt x="29987" y="41481"/>
                  </a:lnTo>
                  <a:lnTo>
                    <a:pt x="21590" y="43179"/>
                  </a:lnTo>
                  <a:lnTo>
                    <a:pt x="13174" y="41481"/>
                  </a:lnTo>
                  <a:lnTo>
                    <a:pt x="6313" y="36852"/>
                  </a:lnTo>
                  <a:lnTo>
                    <a:pt x="1692" y="29989"/>
                  </a:lnTo>
                  <a:lnTo>
                    <a:pt x="0" y="21589"/>
                  </a:lnTo>
                  <a:lnTo>
                    <a:pt x="1692" y="13190"/>
                  </a:lnTo>
                  <a:lnTo>
                    <a:pt x="6313" y="6327"/>
                  </a:lnTo>
                  <a:lnTo>
                    <a:pt x="13174" y="1698"/>
                  </a:lnTo>
                  <a:lnTo>
                    <a:pt x="21590" y="0"/>
                  </a:lnTo>
                  <a:lnTo>
                    <a:pt x="29987" y="1698"/>
                  </a:lnTo>
                  <a:lnTo>
                    <a:pt x="36845" y="6327"/>
                  </a:lnTo>
                  <a:lnTo>
                    <a:pt x="41471" y="13190"/>
                  </a:lnTo>
                  <a:lnTo>
                    <a:pt x="43167" y="2158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329058" y="7192112"/>
              <a:ext cx="118110" cy="147955"/>
            </a:xfrm>
            <a:custGeom>
              <a:avLst/>
              <a:gdLst/>
              <a:ahLst/>
              <a:cxnLst/>
              <a:rect l="l" t="t" r="r" b="b"/>
              <a:pathLst>
                <a:path w="118110" h="147954">
                  <a:moveTo>
                    <a:pt x="4114" y="0"/>
                  </a:moveTo>
                  <a:lnTo>
                    <a:pt x="0" y="142875"/>
                  </a:lnTo>
                  <a:lnTo>
                    <a:pt x="113334" y="147332"/>
                  </a:lnTo>
                  <a:lnTo>
                    <a:pt x="117767" y="647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329058" y="7192112"/>
              <a:ext cx="118110" cy="147955"/>
            </a:xfrm>
            <a:custGeom>
              <a:avLst/>
              <a:gdLst/>
              <a:ahLst/>
              <a:cxnLst/>
              <a:rect l="l" t="t" r="r" b="b"/>
              <a:pathLst>
                <a:path w="118110" h="147954">
                  <a:moveTo>
                    <a:pt x="0" y="142875"/>
                  </a:moveTo>
                  <a:lnTo>
                    <a:pt x="4114" y="0"/>
                  </a:lnTo>
                  <a:lnTo>
                    <a:pt x="117767" y="647"/>
                  </a:lnTo>
                  <a:lnTo>
                    <a:pt x="113334" y="147332"/>
                  </a:lnTo>
                  <a:lnTo>
                    <a:pt x="0" y="1428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543969" y="7207359"/>
              <a:ext cx="114300" cy="142240"/>
            </a:xfrm>
            <a:custGeom>
              <a:avLst/>
              <a:gdLst/>
              <a:ahLst/>
              <a:cxnLst/>
              <a:rect l="l" t="t" r="r" b="b"/>
              <a:pathLst>
                <a:path w="114300" h="142240">
                  <a:moveTo>
                    <a:pt x="0" y="0"/>
                  </a:moveTo>
                  <a:lnTo>
                    <a:pt x="2565" y="137160"/>
                  </a:lnTo>
                  <a:lnTo>
                    <a:pt x="111785" y="142240"/>
                  </a:lnTo>
                  <a:lnTo>
                    <a:pt x="114299" y="50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543969" y="7207359"/>
              <a:ext cx="114300" cy="142240"/>
            </a:xfrm>
            <a:custGeom>
              <a:avLst/>
              <a:gdLst/>
              <a:ahLst/>
              <a:cxnLst/>
              <a:rect l="l" t="t" r="r" b="b"/>
              <a:pathLst>
                <a:path w="114300" h="142240">
                  <a:moveTo>
                    <a:pt x="2565" y="137160"/>
                  </a:moveTo>
                  <a:lnTo>
                    <a:pt x="111785" y="142240"/>
                  </a:lnTo>
                  <a:lnTo>
                    <a:pt x="114299" y="5080"/>
                  </a:lnTo>
                  <a:lnTo>
                    <a:pt x="0" y="0"/>
                  </a:lnTo>
                  <a:lnTo>
                    <a:pt x="2565" y="1371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584782" y="7235087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5">
                  <a:moveTo>
                    <a:pt x="23989" y="0"/>
                  </a:moveTo>
                  <a:lnTo>
                    <a:pt x="15637" y="189"/>
                  </a:lnTo>
                  <a:lnTo>
                    <a:pt x="8104" y="3777"/>
                  </a:lnTo>
                  <a:lnTo>
                    <a:pt x="2728" y="9951"/>
                  </a:lnTo>
                  <a:lnTo>
                    <a:pt x="0" y="17861"/>
                  </a:lnTo>
                  <a:lnTo>
                    <a:pt x="410" y="26656"/>
                  </a:lnTo>
                  <a:lnTo>
                    <a:pt x="4011" y="34683"/>
                  </a:lnTo>
                  <a:lnTo>
                    <a:pt x="10016" y="40515"/>
                  </a:lnTo>
                  <a:lnTo>
                    <a:pt x="17600" y="43608"/>
                  </a:lnTo>
                  <a:lnTo>
                    <a:pt x="25937" y="43420"/>
                  </a:lnTo>
                  <a:lnTo>
                    <a:pt x="33471" y="39826"/>
                  </a:lnTo>
                  <a:lnTo>
                    <a:pt x="38848" y="33649"/>
                  </a:lnTo>
                  <a:lnTo>
                    <a:pt x="41580" y="25741"/>
                  </a:lnTo>
                  <a:lnTo>
                    <a:pt x="41177" y="16953"/>
                  </a:lnTo>
                  <a:lnTo>
                    <a:pt x="37583" y="8921"/>
                  </a:lnTo>
                  <a:lnTo>
                    <a:pt x="31579" y="3090"/>
                  </a:lnTo>
                  <a:lnTo>
                    <a:pt x="23989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584782" y="7235087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5">
                  <a:moveTo>
                    <a:pt x="41177" y="16953"/>
                  </a:moveTo>
                  <a:lnTo>
                    <a:pt x="17600" y="43608"/>
                  </a:lnTo>
                  <a:lnTo>
                    <a:pt x="10016" y="40515"/>
                  </a:lnTo>
                  <a:lnTo>
                    <a:pt x="4011" y="34683"/>
                  </a:lnTo>
                  <a:lnTo>
                    <a:pt x="410" y="26656"/>
                  </a:lnTo>
                  <a:lnTo>
                    <a:pt x="0" y="17861"/>
                  </a:lnTo>
                  <a:lnTo>
                    <a:pt x="2728" y="9951"/>
                  </a:lnTo>
                  <a:lnTo>
                    <a:pt x="8104" y="3777"/>
                  </a:lnTo>
                  <a:lnTo>
                    <a:pt x="15637" y="189"/>
                  </a:lnTo>
                  <a:lnTo>
                    <a:pt x="23989" y="0"/>
                  </a:lnTo>
                  <a:lnTo>
                    <a:pt x="31579" y="3090"/>
                  </a:lnTo>
                  <a:lnTo>
                    <a:pt x="37583" y="8921"/>
                  </a:lnTo>
                  <a:lnTo>
                    <a:pt x="41177" y="169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363798" y="7219845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5">
                  <a:moveTo>
                    <a:pt x="23991" y="0"/>
                  </a:moveTo>
                  <a:lnTo>
                    <a:pt x="15641" y="189"/>
                  </a:lnTo>
                  <a:lnTo>
                    <a:pt x="8112" y="3777"/>
                  </a:lnTo>
                  <a:lnTo>
                    <a:pt x="2734" y="9951"/>
                  </a:lnTo>
                  <a:lnTo>
                    <a:pt x="0" y="17861"/>
                  </a:lnTo>
                  <a:lnTo>
                    <a:pt x="401" y="26656"/>
                  </a:lnTo>
                  <a:lnTo>
                    <a:pt x="4013" y="34683"/>
                  </a:lnTo>
                  <a:lnTo>
                    <a:pt x="10018" y="40515"/>
                  </a:lnTo>
                  <a:lnTo>
                    <a:pt x="17599" y="43608"/>
                  </a:lnTo>
                  <a:lnTo>
                    <a:pt x="25940" y="43420"/>
                  </a:lnTo>
                  <a:lnTo>
                    <a:pt x="33476" y="39826"/>
                  </a:lnTo>
                  <a:lnTo>
                    <a:pt x="38856" y="33649"/>
                  </a:lnTo>
                  <a:lnTo>
                    <a:pt x="41589" y="25741"/>
                  </a:lnTo>
                  <a:lnTo>
                    <a:pt x="41180" y="16953"/>
                  </a:lnTo>
                  <a:lnTo>
                    <a:pt x="37581" y="8921"/>
                  </a:lnTo>
                  <a:lnTo>
                    <a:pt x="31578" y="3090"/>
                  </a:lnTo>
                  <a:lnTo>
                    <a:pt x="23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363798" y="7219845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5">
                  <a:moveTo>
                    <a:pt x="41180" y="16953"/>
                  </a:moveTo>
                  <a:lnTo>
                    <a:pt x="17599" y="43608"/>
                  </a:lnTo>
                  <a:lnTo>
                    <a:pt x="10018" y="40515"/>
                  </a:lnTo>
                  <a:lnTo>
                    <a:pt x="4013" y="34683"/>
                  </a:lnTo>
                  <a:lnTo>
                    <a:pt x="401" y="26656"/>
                  </a:lnTo>
                  <a:lnTo>
                    <a:pt x="0" y="17861"/>
                  </a:lnTo>
                  <a:lnTo>
                    <a:pt x="2734" y="9951"/>
                  </a:lnTo>
                  <a:lnTo>
                    <a:pt x="8112" y="3777"/>
                  </a:lnTo>
                  <a:lnTo>
                    <a:pt x="15641" y="189"/>
                  </a:lnTo>
                  <a:lnTo>
                    <a:pt x="23991" y="0"/>
                  </a:lnTo>
                  <a:lnTo>
                    <a:pt x="31578" y="3090"/>
                  </a:lnTo>
                  <a:lnTo>
                    <a:pt x="37581" y="8921"/>
                  </a:lnTo>
                  <a:lnTo>
                    <a:pt x="41180" y="169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770675" y="7222601"/>
              <a:ext cx="114300" cy="142240"/>
            </a:xfrm>
            <a:custGeom>
              <a:avLst/>
              <a:gdLst/>
              <a:ahLst/>
              <a:cxnLst/>
              <a:rect l="l" t="t" r="r" b="b"/>
              <a:pathLst>
                <a:path w="114300" h="142240">
                  <a:moveTo>
                    <a:pt x="0" y="0"/>
                  </a:moveTo>
                  <a:lnTo>
                    <a:pt x="2539" y="137160"/>
                  </a:lnTo>
                  <a:lnTo>
                    <a:pt x="111772" y="142240"/>
                  </a:lnTo>
                  <a:lnTo>
                    <a:pt x="114299" y="50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770675" y="7222601"/>
              <a:ext cx="114300" cy="142240"/>
            </a:xfrm>
            <a:custGeom>
              <a:avLst/>
              <a:gdLst/>
              <a:ahLst/>
              <a:cxnLst/>
              <a:rect l="l" t="t" r="r" b="b"/>
              <a:pathLst>
                <a:path w="114300" h="142240">
                  <a:moveTo>
                    <a:pt x="2539" y="137160"/>
                  </a:moveTo>
                  <a:lnTo>
                    <a:pt x="111772" y="142240"/>
                  </a:lnTo>
                  <a:lnTo>
                    <a:pt x="114299" y="5080"/>
                  </a:lnTo>
                  <a:lnTo>
                    <a:pt x="0" y="0"/>
                  </a:lnTo>
                  <a:lnTo>
                    <a:pt x="2539" y="1371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811473" y="7250323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5">
                  <a:moveTo>
                    <a:pt x="23991" y="0"/>
                  </a:moveTo>
                  <a:lnTo>
                    <a:pt x="15641" y="189"/>
                  </a:lnTo>
                  <a:lnTo>
                    <a:pt x="8112" y="3777"/>
                  </a:lnTo>
                  <a:lnTo>
                    <a:pt x="2734" y="9951"/>
                  </a:lnTo>
                  <a:lnTo>
                    <a:pt x="0" y="17861"/>
                  </a:lnTo>
                  <a:lnTo>
                    <a:pt x="401" y="26656"/>
                  </a:lnTo>
                  <a:lnTo>
                    <a:pt x="4013" y="34684"/>
                  </a:lnTo>
                  <a:lnTo>
                    <a:pt x="10018" y="40517"/>
                  </a:lnTo>
                  <a:lnTo>
                    <a:pt x="17599" y="43614"/>
                  </a:lnTo>
                  <a:lnTo>
                    <a:pt x="25940" y="43433"/>
                  </a:lnTo>
                  <a:lnTo>
                    <a:pt x="33476" y="39831"/>
                  </a:lnTo>
                  <a:lnTo>
                    <a:pt x="38856" y="33651"/>
                  </a:lnTo>
                  <a:lnTo>
                    <a:pt x="41589" y="25741"/>
                  </a:lnTo>
                  <a:lnTo>
                    <a:pt x="41180" y="16953"/>
                  </a:lnTo>
                  <a:lnTo>
                    <a:pt x="37581" y="8921"/>
                  </a:lnTo>
                  <a:lnTo>
                    <a:pt x="31578" y="3090"/>
                  </a:lnTo>
                  <a:lnTo>
                    <a:pt x="23991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811473" y="7250323"/>
              <a:ext cx="41910" cy="43815"/>
            </a:xfrm>
            <a:custGeom>
              <a:avLst/>
              <a:gdLst/>
              <a:ahLst/>
              <a:cxnLst/>
              <a:rect l="l" t="t" r="r" b="b"/>
              <a:pathLst>
                <a:path w="41910" h="43815">
                  <a:moveTo>
                    <a:pt x="41180" y="16953"/>
                  </a:moveTo>
                  <a:lnTo>
                    <a:pt x="17599" y="43614"/>
                  </a:lnTo>
                  <a:lnTo>
                    <a:pt x="10018" y="40517"/>
                  </a:lnTo>
                  <a:lnTo>
                    <a:pt x="4013" y="34684"/>
                  </a:lnTo>
                  <a:lnTo>
                    <a:pt x="401" y="26656"/>
                  </a:lnTo>
                  <a:lnTo>
                    <a:pt x="0" y="17861"/>
                  </a:lnTo>
                  <a:lnTo>
                    <a:pt x="2734" y="9951"/>
                  </a:lnTo>
                  <a:lnTo>
                    <a:pt x="8112" y="3777"/>
                  </a:lnTo>
                  <a:lnTo>
                    <a:pt x="15641" y="189"/>
                  </a:lnTo>
                  <a:lnTo>
                    <a:pt x="23991" y="0"/>
                  </a:lnTo>
                  <a:lnTo>
                    <a:pt x="31578" y="3090"/>
                  </a:lnTo>
                  <a:lnTo>
                    <a:pt x="37581" y="8921"/>
                  </a:lnTo>
                  <a:lnTo>
                    <a:pt x="41180" y="169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873545" y="7272766"/>
              <a:ext cx="525780" cy="178435"/>
            </a:xfrm>
            <a:custGeom>
              <a:avLst/>
              <a:gdLst/>
              <a:ahLst/>
              <a:cxnLst/>
              <a:rect l="l" t="t" r="r" b="b"/>
              <a:pathLst>
                <a:path w="525779" h="178434">
                  <a:moveTo>
                    <a:pt x="310515" y="0"/>
                  </a:moveTo>
                  <a:lnTo>
                    <a:pt x="0" y="160019"/>
                  </a:lnTo>
                  <a:lnTo>
                    <a:pt x="221627" y="178434"/>
                  </a:lnTo>
                  <a:lnTo>
                    <a:pt x="525780" y="7619"/>
                  </a:lnTo>
                  <a:lnTo>
                    <a:pt x="3105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873545" y="7272766"/>
              <a:ext cx="525780" cy="178435"/>
            </a:xfrm>
            <a:custGeom>
              <a:avLst/>
              <a:gdLst/>
              <a:ahLst/>
              <a:cxnLst/>
              <a:rect l="l" t="t" r="r" b="b"/>
              <a:pathLst>
                <a:path w="525779" h="178434">
                  <a:moveTo>
                    <a:pt x="0" y="160019"/>
                  </a:moveTo>
                  <a:lnTo>
                    <a:pt x="310515" y="0"/>
                  </a:lnTo>
                  <a:lnTo>
                    <a:pt x="525780" y="7619"/>
                  </a:lnTo>
                  <a:lnTo>
                    <a:pt x="221627" y="178434"/>
                  </a:lnTo>
                  <a:lnTo>
                    <a:pt x="0" y="1600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83641" y="7272383"/>
              <a:ext cx="349390" cy="155069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231685" y="7455642"/>
              <a:ext cx="17145" cy="32384"/>
            </a:xfrm>
            <a:custGeom>
              <a:avLst/>
              <a:gdLst/>
              <a:ahLst/>
              <a:cxnLst/>
              <a:rect l="l" t="t" r="r" b="b"/>
              <a:pathLst>
                <a:path w="17145" h="32384">
                  <a:moveTo>
                    <a:pt x="13309" y="0"/>
                  </a:moveTo>
                  <a:lnTo>
                    <a:pt x="3835" y="0"/>
                  </a:lnTo>
                  <a:lnTo>
                    <a:pt x="0" y="7251"/>
                  </a:lnTo>
                  <a:lnTo>
                    <a:pt x="0" y="25133"/>
                  </a:lnTo>
                  <a:lnTo>
                    <a:pt x="3835" y="32385"/>
                  </a:lnTo>
                  <a:lnTo>
                    <a:pt x="13309" y="32385"/>
                  </a:lnTo>
                  <a:lnTo>
                    <a:pt x="17132" y="25133"/>
                  </a:lnTo>
                  <a:lnTo>
                    <a:pt x="17132" y="16192"/>
                  </a:lnTo>
                  <a:lnTo>
                    <a:pt x="17132" y="7251"/>
                  </a:lnTo>
                  <a:lnTo>
                    <a:pt x="133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231685" y="7455642"/>
              <a:ext cx="36195" cy="340995"/>
            </a:xfrm>
            <a:custGeom>
              <a:avLst/>
              <a:gdLst/>
              <a:ahLst/>
              <a:cxnLst/>
              <a:rect l="l" t="t" r="r" b="b"/>
              <a:pathLst>
                <a:path w="36195" h="340995">
                  <a:moveTo>
                    <a:pt x="17132" y="16192"/>
                  </a:moveTo>
                  <a:lnTo>
                    <a:pt x="17132" y="25133"/>
                  </a:lnTo>
                  <a:lnTo>
                    <a:pt x="13309" y="32385"/>
                  </a:lnTo>
                  <a:lnTo>
                    <a:pt x="8572" y="32385"/>
                  </a:lnTo>
                  <a:lnTo>
                    <a:pt x="3835" y="32385"/>
                  </a:lnTo>
                  <a:lnTo>
                    <a:pt x="0" y="25133"/>
                  </a:lnTo>
                  <a:lnTo>
                    <a:pt x="0" y="16192"/>
                  </a:lnTo>
                  <a:lnTo>
                    <a:pt x="0" y="7251"/>
                  </a:lnTo>
                  <a:lnTo>
                    <a:pt x="3835" y="0"/>
                  </a:lnTo>
                  <a:lnTo>
                    <a:pt x="8572" y="0"/>
                  </a:lnTo>
                  <a:lnTo>
                    <a:pt x="13309" y="0"/>
                  </a:lnTo>
                  <a:lnTo>
                    <a:pt x="17132" y="7251"/>
                  </a:lnTo>
                  <a:lnTo>
                    <a:pt x="17132" y="16192"/>
                  </a:lnTo>
                  <a:close/>
                </a:path>
                <a:path w="36195" h="340995">
                  <a:moveTo>
                    <a:pt x="36194" y="314325"/>
                  </a:moveTo>
                  <a:lnTo>
                    <a:pt x="35098" y="324707"/>
                  </a:lnTo>
                  <a:lnTo>
                    <a:pt x="32107" y="333184"/>
                  </a:lnTo>
                  <a:lnTo>
                    <a:pt x="27670" y="338899"/>
                  </a:lnTo>
                  <a:lnTo>
                    <a:pt x="22237" y="340995"/>
                  </a:lnTo>
                  <a:lnTo>
                    <a:pt x="16789" y="338899"/>
                  </a:lnTo>
                  <a:lnTo>
                    <a:pt x="12345" y="333184"/>
                  </a:lnTo>
                  <a:lnTo>
                    <a:pt x="9352" y="324707"/>
                  </a:lnTo>
                  <a:lnTo>
                    <a:pt x="8254" y="314325"/>
                  </a:lnTo>
                  <a:lnTo>
                    <a:pt x="9352" y="303948"/>
                  </a:lnTo>
                  <a:lnTo>
                    <a:pt x="12345" y="295470"/>
                  </a:lnTo>
                  <a:lnTo>
                    <a:pt x="16789" y="289752"/>
                  </a:lnTo>
                  <a:lnTo>
                    <a:pt x="22237" y="287655"/>
                  </a:lnTo>
                  <a:lnTo>
                    <a:pt x="27670" y="289752"/>
                  </a:lnTo>
                  <a:lnTo>
                    <a:pt x="32107" y="295470"/>
                  </a:lnTo>
                  <a:lnTo>
                    <a:pt x="35098" y="303948"/>
                  </a:lnTo>
                  <a:lnTo>
                    <a:pt x="36194" y="3143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003733" y="7451201"/>
              <a:ext cx="91440" cy="823594"/>
            </a:xfrm>
            <a:custGeom>
              <a:avLst/>
              <a:gdLst/>
              <a:ahLst/>
              <a:cxnLst/>
              <a:rect l="l" t="t" r="r" b="b"/>
              <a:pathLst>
                <a:path w="91439" h="823595">
                  <a:moveTo>
                    <a:pt x="91440" y="0"/>
                  </a:moveTo>
                  <a:lnTo>
                    <a:pt x="0" y="48260"/>
                  </a:lnTo>
                  <a:lnTo>
                    <a:pt x="0" y="822972"/>
                  </a:lnTo>
                  <a:lnTo>
                    <a:pt x="91440" y="762000"/>
                  </a:lnTo>
                  <a:lnTo>
                    <a:pt x="9144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003733" y="7451201"/>
              <a:ext cx="91440" cy="823594"/>
            </a:xfrm>
            <a:custGeom>
              <a:avLst/>
              <a:gdLst/>
              <a:ahLst/>
              <a:cxnLst/>
              <a:rect l="l" t="t" r="r" b="b"/>
              <a:pathLst>
                <a:path w="91439" h="823595">
                  <a:moveTo>
                    <a:pt x="0" y="48260"/>
                  </a:moveTo>
                  <a:lnTo>
                    <a:pt x="0" y="822972"/>
                  </a:lnTo>
                  <a:lnTo>
                    <a:pt x="91440" y="762000"/>
                  </a:lnTo>
                  <a:lnTo>
                    <a:pt x="91440" y="0"/>
                  </a:lnTo>
                  <a:lnTo>
                    <a:pt x="0" y="482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982640" y="7430877"/>
              <a:ext cx="1021715" cy="851535"/>
            </a:xfrm>
            <a:custGeom>
              <a:avLst/>
              <a:gdLst/>
              <a:ahLst/>
              <a:cxnLst/>
              <a:rect l="l" t="t" r="r" b="b"/>
              <a:pathLst>
                <a:path w="1021714" h="851534">
                  <a:moveTo>
                    <a:pt x="2552" y="0"/>
                  </a:moveTo>
                  <a:lnTo>
                    <a:pt x="0" y="751852"/>
                  </a:lnTo>
                  <a:lnTo>
                    <a:pt x="165100" y="759485"/>
                  </a:lnTo>
                  <a:lnTo>
                    <a:pt x="205740" y="734085"/>
                  </a:lnTo>
                  <a:lnTo>
                    <a:pt x="596912" y="769619"/>
                  </a:lnTo>
                  <a:lnTo>
                    <a:pt x="599440" y="812812"/>
                  </a:lnTo>
                  <a:lnTo>
                    <a:pt x="1016012" y="850912"/>
                  </a:lnTo>
                  <a:lnTo>
                    <a:pt x="1021092" y="68579"/>
                  </a:lnTo>
                  <a:lnTo>
                    <a:pt x="599490" y="40195"/>
                  </a:lnTo>
                  <a:lnTo>
                    <a:pt x="601992" y="124459"/>
                  </a:lnTo>
                  <a:lnTo>
                    <a:pt x="167640" y="91439"/>
                  </a:lnTo>
                  <a:lnTo>
                    <a:pt x="165023" y="10947"/>
                  </a:lnTo>
                  <a:lnTo>
                    <a:pt x="2552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982640" y="7430877"/>
              <a:ext cx="1021715" cy="851535"/>
            </a:xfrm>
            <a:custGeom>
              <a:avLst/>
              <a:gdLst/>
              <a:ahLst/>
              <a:cxnLst/>
              <a:rect l="l" t="t" r="r" b="b"/>
              <a:pathLst>
                <a:path w="1021714" h="851534">
                  <a:moveTo>
                    <a:pt x="599490" y="40195"/>
                  </a:moveTo>
                  <a:lnTo>
                    <a:pt x="601992" y="124459"/>
                  </a:lnTo>
                  <a:lnTo>
                    <a:pt x="167640" y="91439"/>
                  </a:lnTo>
                  <a:lnTo>
                    <a:pt x="165023" y="10947"/>
                  </a:lnTo>
                  <a:lnTo>
                    <a:pt x="2552" y="0"/>
                  </a:lnTo>
                  <a:lnTo>
                    <a:pt x="0" y="751852"/>
                  </a:lnTo>
                  <a:lnTo>
                    <a:pt x="165100" y="759485"/>
                  </a:lnTo>
                  <a:lnTo>
                    <a:pt x="205740" y="734085"/>
                  </a:lnTo>
                  <a:lnTo>
                    <a:pt x="596912" y="769619"/>
                  </a:lnTo>
                  <a:lnTo>
                    <a:pt x="599440" y="812812"/>
                  </a:lnTo>
                  <a:lnTo>
                    <a:pt x="1016012" y="850912"/>
                  </a:lnTo>
                  <a:lnTo>
                    <a:pt x="1021092" y="68579"/>
                  </a:lnTo>
                  <a:lnTo>
                    <a:pt x="599490" y="401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969305" y="7583282"/>
              <a:ext cx="295275" cy="264160"/>
            </a:xfrm>
            <a:custGeom>
              <a:avLst/>
              <a:gdLst/>
              <a:ahLst/>
              <a:cxnLst/>
              <a:rect l="l" t="t" r="r" b="b"/>
              <a:pathLst>
                <a:path w="295275" h="264159">
                  <a:moveTo>
                    <a:pt x="13335" y="0"/>
                  </a:moveTo>
                  <a:lnTo>
                    <a:pt x="3333" y="75161"/>
                  </a:lnTo>
                  <a:lnTo>
                    <a:pt x="0" y="125087"/>
                  </a:lnTo>
                  <a:lnTo>
                    <a:pt x="3333" y="172162"/>
                  </a:lnTo>
                  <a:lnTo>
                    <a:pt x="13335" y="238772"/>
                  </a:lnTo>
                  <a:lnTo>
                    <a:pt x="292735" y="264147"/>
                  </a:lnTo>
                  <a:lnTo>
                    <a:pt x="284202" y="217355"/>
                  </a:lnTo>
                  <a:lnTo>
                    <a:pt x="281622" y="175566"/>
                  </a:lnTo>
                  <a:lnTo>
                    <a:pt x="285234" y="115205"/>
                  </a:lnTo>
                  <a:lnTo>
                    <a:pt x="295275" y="12700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969305" y="7583282"/>
              <a:ext cx="295275" cy="264160"/>
            </a:xfrm>
            <a:custGeom>
              <a:avLst/>
              <a:gdLst/>
              <a:ahLst/>
              <a:cxnLst/>
              <a:rect l="l" t="t" r="r" b="b"/>
              <a:pathLst>
                <a:path w="295275" h="264159">
                  <a:moveTo>
                    <a:pt x="13335" y="0"/>
                  </a:moveTo>
                  <a:lnTo>
                    <a:pt x="295275" y="12700"/>
                  </a:lnTo>
                  <a:lnTo>
                    <a:pt x="285234" y="115205"/>
                  </a:lnTo>
                  <a:lnTo>
                    <a:pt x="281622" y="175566"/>
                  </a:lnTo>
                  <a:lnTo>
                    <a:pt x="284202" y="217355"/>
                  </a:lnTo>
                  <a:lnTo>
                    <a:pt x="292735" y="264147"/>
                  </a:lnTo>
                  <a:lnTo>
                    <a:pt x="13335" y="238772"/>
                  </a:lnTo>
                  <a:lnTo>
                    <a:pt x="3333" y="172162"/>
                  </a:lnTo>
                  <a:lnTo>
                    <a:pt x="0" y="125087"/>
                  </a:lnTo>
                  <a:lnTo>
                    <a:pt x="3333" y="75161"/>
                  </a:lnTo>
                  <a:lnTo>
                    <a:pt x="1333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262040" y="7595982"/>
              <a:ext cx="2540" cy="251460"/>
            </a:xfrm>
            <a:custGeom>
              <a:avLst/>
              <a:gdLst/>
              <a:ahLst/>
              <a:cxnLst/>
              <a:rect l="l" t="t" r="r" b="b"/>
              <a:pathLst>
                <a:path w="2539" h="251459">
                  <a:moveTo>
                    <a:pt x="2539" y="0"/>
                  </a:moveTo>
                  <a:lnTo>
                    <a:pt x="0" y="2514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444291" y="7593450"/>
              <a:ext cx="559435" cy="563880"/>
            </a:xfrm>
            <a:custGeom>
              <a:avLst/>
              <a:gdLst/>
              <a:ahLst/>
              <a:cxnLst/>
              <a:rect l="l" t="t" r="r" b="b"/>
              <a:pathLst>
                <a:path w="559435" h="563879">
                  <a:moveTo>
                    <a:pt x="13354" y="22860"/>
                  </a:moveTo>
                  <a:lnTo>
                    <a:pt x="3338" y="155448"/>
                  </a:lnTo>
                  <a:lnTo>
                    <a:pt x="0" y="226366"/>
                  </a:lnTo>
                  <a:lnTo>
                    <a:pt x="3338" y="259662"/>
                  </a:lnTo>
                  <a:lnTo>
                    <a:pt x="13354" y="279387"/>
                  </a:lnTo>
                  <a:lnTo>
                    <a:pt x="554361" y="322567"/>
                  </a:lnTo>
                  <a:lnTo>
                    <a:pt x="559441" y="60960"/>
                  </a:lnTo>
                  <a:lnTo>
                    <a:pt x="13354" y="22860"/>
                  </a:lnTo>
                  <a:close/>
                </a:path>
                <a:path w="559435" h="563879">
                  <a:moveTo>
                    <a:pt x="241954" y="0"/>
                  </a:moveTo>
                  <a:lnTo>
                    <a:pt x="427348" y="12687"/>
                  </a:lnTo>
                  <a:lnTo>
                    <a:pt x="424821" y="563880"/>
                  </a:lnTo>
                  <a:lnTo>
                    <a:pt x="239388" y="548640"/>
                  </a:lnTo>
                  <a:lnTo>
                    <a:pt x="24195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82907" y="7380336"/>
              <a:ext cx="243306" cy="106163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5198527" y="7395319"/>
              <a:ext cx="480695" cy="88900"/>
            </a:xfrm>
            <a:custGeom>
              <a:avLst/>
              <a:gdLst/>
              <a:ahLst/>
              <a:cxnLst/>
              <a:rect l="l" t="t" r="r" b="b"/>
              <a:pathLst>
                <a:path w="480695" h="88900">
                  <a:moveTo>
                    <a:pt x="25400" y="0"/>
                  </a:moveTo>
                  <a:lnTo>
                    <a:pt x="0" y="50799"/>
                  </a:lnTo>
                  <a:lnTo>
                    <a:pt x="381000" y="88899"/>
                  </a:lnTo>
                  <a:lnTo>
                    <a:pt x="383603" y="75755"/>
                  </a:lnTo>
                  <a:lnTo>
                    <a:pt x="480085" y="29209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198527" y="7395319"/>
              <a:ext cx="480695" cy="88900"/>
            </a:xfrm>
            <a:custGeom>
              <a:avLst/>
              <a:gdLst/>
              <a:ahLst/>
              <a:cxnLst/>
              <a:rect l="l" t="t" r="r" b="b"/>
              <a:pathLst>
                <a:path w="480695" h="88900">
                  <a:moveTo>
                    <a:pt x="0" y="50799"/>
                  </a:moveTo>
                  <a:lnTo>
                    <a:pt x="381000" y="88899"/>
                  </a:lnTo>
                  <a:lnTo>
                    <a:pt x="383603" y="75755"/>
                  </a:lnTo>
                  <a:lnTo>
                    <a:pt x="480085" y="29209"/>
                  </a:lnTo>
                  <a:lnTo>
                    <a:pt x="2540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149023" y="7447392"/>
              <a:ext cx="433070" cy="82550"/>
            </a:xfrm>
            <a:custGeom>
              <a:avLst/>
              <a:gdLst/>
              <a:ahLst/>
              <a:cxnLst/>
              <a:rect l="l" t="t" r="r" b="b"/>
              <a:pathLst>
                <a:path w="433070" h="82550">
                  <a:moveTo>
                    <a:pt x="48260" y="0"/>
                  </a:moveTo>
                  <a:lnTo>
                    <a:pt x="0" y="40639"/>
                  </a:lnTo>
                  <a:lnTo>
                    <a:pt x="433044" y="82549"/>
                  </a:lnTo>
                  <a:lnTo>
                    <a:pt x="429259" y="33019"/>
                  </a:lnTo>
                  <a:lnTo>
                    <a:pt x="4826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149023" y="7447392"/>
              <a:ext cx="433070" cy="82550"/>
            </a:xfrm>
            <a:custGeom>
              <a:avLst/>
              <a:gdLst/>
              <a:ahLst/>
              <a:cxnLst/>
              <a:rect l="l" t="t" r="r" b="b"/>
              <a:pathLst>
                <a:path w="433070" h="82550">
                  <a:moveTo>
                    <a:pt x="0" y="40639"/>
                  </a:moveTo>
                  <a:lnTo>
                    <a:pt x="433044" y="82549"/>
                  </a:lnTo>
                  <a:lnTo>
                    <a:pt x="429259" y="33019"/>
                  </a:lnTo>
                  <a:lnTo>
                    <a:pt x="48260" y="0"/>
                  </a:lnTo>
                  <a:lnTo>
                    <a:pt x="0" y="406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149024" y="7488030"/>
              <a:ext cx="435609" cy="67310"/>
            </a:xfrm>
            <a:custGeom>
              <a:avLst/>
              <a:gdLst/>
              <a:ahLst/>
              <a:cxnLst/>
              <a:rect l="l" t="t" r="r" b="b"/>
              <a:pathLst>
                <a:path w="435610" h="67309">
                  <a:moveTo>
                    <a:pt x="0" y="0"/>
                  </a:moveTo>
                  <a:lnTo>
                    <a:pt x="1257" y="34290"/>
                  </a:lnTo>
                  <a:lnTo>
                    <a:pt x="435610" y="67310"/>
                  </a:lnTo>
                  <a:lnTo>
                    <a:pt x="433044" y="419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149024" y="7488030"/>
              <a:ext cx="435609" cy="67310"/>
            </a:xfrm>
            <a:custGeom>
              <a:avLst/>
              <a:gdLst/>
              <a:ahLst/>
              <a:cxnLst/>
              <a:rect l="l" t="t" r="r" b="b"/>
              <a:pathLst>
                <a:path w="435610" h="67309">
                  <a:moveTo>
                    <a:pt x="435610" y="67310"/>
                  </a:moveTo>
                  <a:lnTo>
                    <a:pt x="433044" y="41910"/>
                  </a:lnTo>
                  <a:lnTo>
                    <a:pt x="0" y="0"/>
                  </a:lnTo>
                  <a:lnTo>
                    <a:pt x="1257" y="34290"/>
                  </a:lnTo>
                  <a:lnTo>
                    <a:pt x="435610" y="673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160454" y="7495654"/>
              <a:ext cx="410209" cy="57150"/>
            </a:xfrm>
            <a:custGeom>
              <a:avLst/>
              <a:gdLst/>
              <a:ahLst/>
              <a:cxnLst/>
              <a:rect l="l" t="t" r="r" b="b"/>
              <a:pathLst>
                <a:path w="410210" h="57150">
                  <a:moveTo>
                    <a:pt x="20320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20320" y="26670"/>
                  </a:lnTo>
                  <a:lnTo>
                    <a:pt x="20320" y="0"/>
                  </a:lnTo>
                  <a:close/>
                </a:path>
                <a:path w="410210" h="57150">
                  <a:moveTo>
                    <a:pt x="55753" y="2540"/>
                  </a:moveTo>
                  <a:lnTo>
                    <a:pt x="35445" y="2540"/>
                  </a:lnTo>
                  <a:lnTo>
                    <a:pt x="35445" y="29210"/>
                  </a:lnTo>
                  <a:lnTo>
                    <a:pt x="55753" y="29210"/>
                  </a:lnTo>
                  <a:lnTo>
                    <a:pt x="55753" y="2540"/>
                  </a:lnTo>
                  <a:close/>
                </a:path>
                <a:path w="410210" h="57150">
                  <a:moveTo>
                    <a:pt x="91211" y="5067"/>
                  </a:moveTo>
                  <a:lnTo>
                    <a:pt x="70866" y="5067"/>
                  </a:lnTo>
                  <a:lnTo>
                    <a:pt x="70866" y="31737"/>
                  </a:lnTo>
                  <a:lnTo>
                    <a:pt x="91211" y="31737"/>
                  </a:lnTo>
                  <a:lnTo>
                    <a:pt x="91211" y="5067"/>
                  </a:lnTo>
                  <a:close/>
                </a:path>
                <a:path w="410210" h="57150">
                  <a:moveTo>
                    <a:pt x="126644" y="8890"/>
                  </a:moveTo>
                  <a:lnTo>
                    <a:pt x="106337" y="8890"/>
                  </a:lnTo>
                  <a:lnTo>
                    <a:pt x="106337" y="35560"/>
                  </a:lnTo>
                  <a:lnTo>
                    <a:pt x="126644" y="35560"/>
                  </a:lnTo>
                  <a:lnTo>
                    <a:pt x="126644" y="8890"/>
                  </a:lnTo>
                  <a:close/>
                </a:path>
                <a:path w="410210" h="57150">
                  <a:moveTo>
                    <a:pt x="162077" y="11417"/>
                  </a:moveTo>
                  <a:lnTo>
                    <a:pt x="141744" y="11417"/>
                  </a:lnTo>
                  <a:lnTo>
                    <a:pt x="141744" y="38087"/>
                  </a:lnTo>
                  <a:lnTo>
                    <a:pt x="162077" y="38087"/>
                  </a:lnTo>
                  <a:lnTo>
                    <a:pt x="162077" y="11417"/>
                  </a:lnTo>
                  <a:close/>
                </a:path>
                <a:path w="410210" h="57150">
                  <a:moveTo>
                    <a:pt x="197535" y="13970"/>
                  </a:moveTo>
                  <a:lnTo>
                    <a:pt x="177203" y="13970"/>
                  </a:lnTo>
                  <a:lnTo>
                    <a:pt x="177203" y="40640"/>
                  </a:lnTo>
                  <a:lnTo>
                    <a:pt x="197535" y="40640"/>
                  </a:lnTo>
                  <a:lnTo>
                    <a:pt x="197535" y="13970"/>
                  </a:lnTo>
                  <a:close/>
                </a:path>
                <a:path w="410210" h="57150">
                  <a:moveTo>
                    <a:pt x="232968" y="17767"/>
                  </a:moveTo>
                  <a:lnTo>
                    <a:pt x="212636" y="17767"/>
                  </a:lnTo>
                  <a:lnTo>
                    <a:pt x="212636" y="44437"/>
                  </a:lnTo>
                  <a:lnTo>
                    <a:pt x="232968" y="44437"/>
                  </a:lnTo>
                  <a:lnTo>
                    <a:pt x="232968" y="17767"/>
                  </a:lnTo>
                  <a:close/>
                </a:path>
                <a:path w="410210" h="57150">
                  <a:moveTo>
                    <a:pt x="268414" y="21590"/>
                  </a:moveTo>
                  <a:lnTo>
                    <a:pt x="248094" y="21590"/>
                  </a:lnTo>
                  <a:lnTo>
                    <a:pt x="248094" y="48260"/>
                  </a:lnTo>
                  <a:lnTo>
                    <a:pt x="268414" y="48260"/>
                  </a:lnTo>
                  <a:lnTo>
                    <a:pt x="268414" y="21590"/>
                  </a:lnTo>
                  <a:close/>
                </a:path>
                <a:path w="410210" h="57150">
                  <a:moveTo>
                    <a:pt x="303860" y="21590"/>
                  </a:moveTo>
                  <a:lnTo>
                    <a:pt x="283527" y="21590"/>
                  </a:lnTo>
                  <a:lnTo>
                    <a:pt x="283527" y="48260"/>
                  </a:lnTo>
                  <a:lnTo>
                    <a:pt x="303860" y="48260"/>
                  </a:lnTo>
                  <a:lnTo>
                    <a:pt x="303860" y="21590"/>
                  </a:lnTo>
                  <a:close/>
                </a:path>
                <a:path w="410210" h="57150">
                  <a:moveTo>
                    <a:pt x="339305" y="25400"/>
                  </a:moveTo>
                  <a:lnTo>
                    <a:pt x="318985" y="25400"/>
                  </a:lnTo>
                  <a:lnTo>
                    <a:pt x="318985" y="52070"/>
                  </a:lnTo>
                  <a:lnTo>
                    <a:pt x="339305" y="52070"/>
                  </a:lnTo>
                  <a:lnTo>
                    <a:pt x="339305" y="25400"/>
                  </a:lnTo>
                  <a:close/>
                </a:path>
                <a:path w="410210" h="57150">
                  <a:moveTo>
                    <a:pt x="374726" y="29210"/>
                  </a:moveTo>
                  <a:lnTo>
                    <a:pt x="354418" y="29210"/>
                  </a:lnTo>
                  <a:lnTo>
                    <a:pt x="354418" y="55880"/>
                  </a:lnTo>
                  <a:lnTo>
                    <a:pt x="374726" y="55880"/>
                  </a:lnTo>
                  <a:lnTo>
                    <a:pt x="374726" y="29210"/>
                  </a:lnTo>
                  <a:close/>
                </a:path>
                <a:path w="410210" h="57150">
                  <a:moveTo>
                    <a:pt x="410197" y="30467"/>
                  </a:moveTo>
                  <a:lnTo>
                    <a:pt x="389877" y="30467"/>
                  </a:lnTo>
                  <a:lnTo>
                    <a:pt x="389877" y="57137"/>
                  </a:lnTo>
                  <a:lnTo>
                    <a:pt x="410197" y="57137"/>
                  </a:lnTo>
                  <a:lnTo>
                    <a:pt x="410197" y="30467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033416" y="7387068"/>
              <a:ext cx="955040" cy="104775"/>
            </a:xfrm>
            <a:custGeom>
              <a:avLst/>
              <a:gdLst/>
              <a:ahLst/>
              <a:cxnLst/>
              <a:rect l="l" t="t" r="r" b="b"/>
              <a:pathLst>
                <a:path w="955039" h="104775">
                  <a:moveTo>
                    <a:pt x="11455" y="30480"/>
                  </a:moveTo>
                  <a:lnTo>
                    <a:pt x="0" y="30480"/>
                  </a:lnTo>
                  <a:lnTo>
                    <a:pt x="0" y="38100"/>
                  </a:lnTo>
                  <a:lnTo>
                    <a:pt x="11455" y="38100"/>
                  </a:lnTo>
                  <a:lnTo>
                    <a:pt x="11455" y="30480"/>
                  </a:lnTo>
                  <a:close/>
                </a:path>
                <a:path w="955039" h="104775">
                  <a:moveTo>
                    <a:pt x="27165" y="22860"/>
                  </a:moveTo>
                  <a:lnTo>
                    <a:pt x="15748" y="22860"/>
                  </a:lnTo>
                  <a:lnTo>
                    <a:pt x="15748" y="30480"/>
                  </a:lnTo>
                  <a:lnTo>
                    <a:pt x="27165" y="30480"/>
                  </a:lnTo>
                  <a:lnTo>
                    <a:pt x="27165" y="22860"/>
                  </a:lnTo>
                  <a:close/>
                </a:path>
                <a:path w="955039" h="104775">
                  <a:moveTo>
                    <a:pt x="36220" y="32385"/>
                  </a:moveTo>
                  <a:lnTo>
                    <a:pt x="24777" y="32385"/>
                  </a:lnTo>
                  <a:lnTo>
                    <a:pt x="24777" y="40005"/>
                  </a:lnTo>
                  <a:lnTo>
                    <a:pt x="36220" y="40005"/>
                  </a:lnTo>
                  <a:lnTo>
                    <a:pt x="36220" y="32385"/>
                  </a:lnTo>
                  <a:close/>
                </a:path>
                <a:path w="955039" h="104775">
                  <a:moveTo>
                    <a:pt x="42875" y="15227"/>
                  </a:moveTo>
                  <a:lnTo>
                    <a:pt x="31457" y="15227"/>
                  </a:lnTo>
                  <a:lnTo>
                    <a:pt x="31457" y="22847"/>
                  </a:lnTo>
                  <a:lnTo>
                    <a:pt x="42875" y="22847"/>
                  </a:lnTo>
                  <a:lnTo>
                    <a:pt x="42875" y="15227"/>
                  </a:lnTo>
                  <a:close/>
                </a:path>
                <a:path w="955039" h="104775">
                  <a:moveTo>
                    <a:pt x="51930" y="24752"/>
                  </a:moveTo>
                  <a:lnTo>
                    <a:pt x="40500" y="24752"/>
                  </a:lnTo>
                  <a:lnTo>
                    <a:pt x="40500" y="32372"/>
                  </a:lnTo>
                  <a:lnTo>
                    <a:pt x="51930" y="32372"/>
                  </a:lnTo>
                  <a:lnTo>
                    <a:pt x="51930" y="24752"/>
                  </a:lnTo>
                  <a:close/>
                </a:path>
                <a:path w="955039" h="104775">
                  <a:moveTo>
                    <a:pt x="58610" y="7620"/>
                  </a:moveTo>
                  <a:lnTo>
                    <a:pt x="47167" y="7620"/>
                  </a:lnTo>
                  <a:lnTo>
                    <a:pt x="47167" y="15240"/>
                  </a:lnTo>
                  <a:lnTo>
                    <a:pt x="58610" y="15240"/>
                  </a:lnTo>
                  <a:lnTo>
                    <a:pt x="58610" y="7620"/>
                  </a:lnTo>
                  <a:close/>
                </a:path>
                <a:path w="955039" h="104775">
                  <a:moveTo>
                    <a:pt x="66687" y="36195"/>
                  </a:moveTo>
                  <a:lnTo>
                    <a:pt x="55270" y="36195"/>
                  </a:lnTo>
                  <a:lnTo>
                    <a:pt x="55270" y="43815"/>
                  </a:lnTo>
                  <a:lnTo>
                    <a:pt x="66687" y="43815"/>
                  </a:lnTo>
                  <a:lnTo>
                    <a:pt x="66687" y="36195"/>
                  </a:lnTo>
                  <a:close/>
                </a:path>
                <a:path w="955039" h="104775">
                  <a:moveTo>
                    <a:pt x="67640" y="17145"/>
                  </a:moveTo>
                  <a:lnTo>
                    <a:pt x="56222" y="17145"/>
                  </a:lnTo>
                  <a:lnTo>
                    <a:pt x="56222" y="24765"/>
                  </a:lnTo>
                  <a:lnTo>
                    <a:pt x="67640" y="24765"/>
                  </a:lnTo>
                  <a:lnTo>
                    <a:pt x="67640" y="17145"/>
                  </a:lnTo>
                  <a:close/>
                </a:path>
                <a:path w="955039" h="104775">
                  <a:moveTo>
                    <a:pt x="74320" y="0"/>
                  </a:moveTo>
                  <a:lnTo>
                    <a:pt x="62877" y="0"/>
                  </a:lnTo>
                  <a:lnTo>
                    <a:pt x="62877" y="7620"/>
                  </a:lnTo>
                  <a:lnTo>
                    <a:pt x="74320" y="7620"/>
                  </a:lnTo>
                  <a:lnTo>
                    <a:pt x="74320" y="0"/>
                  </a:lnTo>
                  <a:close/>
                </a:path>
                <a:path w="955039" h="104775">
                  <a:moveTo>
                    <a:pt x="82423" y="28575"/>
                  </a:moveTo>
                  <a:lnTo>
                    <a:pt x="70980" y="28575"/>
                  </a:lnTo>
                  <a:lnTo>
                    <a:pt x="70980" y="36195"/>
                  </a:lnTo>
                  <a:lnTo>
                    <a:pt x="82423" y="36195"/>
                  </a:lnTo>
                  <a:lnTo>
                    <a:pt x="82423" y="28575"/>
                  </a:lnTo>
                  <a:close/>
                </a:path>
                <a:path w="955039" h="104775">
                  <a:moveTo>
                    <a:pt x="83362" y="9525"/>
                  </a:moveTo>
                  <a:lnTo>
                    <a:pt x="71932" y="9525"/>
                  </a:lnTo>
                  <a:lnTo>
                    <a:pt x="71932" y="17145"/>
                  </a:lnTo>
                  <a:lnTo>
                    <a:pt x="83362" y="17145"/>
                  </a:lnTo>
                  <a:lnTo>
                    <a:pt x="83362" y="9525"/>
                  </a:lnTo>
                  <a:close/>
                </a:path>
                <a:path w="955039" h="104775">
                  <a:moveTo>
                    <a:pt x="98132" y="20955"/>
                  </a:moveTo>
                  <a:lnTo>
                    <a:pt x="86690" y="20955"/>
                  </a:lnTo>
                  <a:lnTo>
                    <a:pt x="86690" y="28575"/>
                  </a:lnTo>
                  <a:lnTo>
                    <a:pt x="98132" y="28575"/>
                  </a:lnTo>
                  <a:lnTo>
                    <a:pt x="98132" y="20955"/>
                  </a:lnTo>
                  <a:close/>
                </a:path>
                <a:path w="955039" h="104775">
                  <a:moveTo>
                    <a:pt x="99085" y="1905"/>
                  </a:moveTo>
                  <a:lnTo>
                    <a:pt x="87655" y="1905"/>
                  </a:lnTo>
                  <a:lnTo>
                    <a:pt x="87655" y="9525"/>
                  </a:lnTo>
                  <a:lnTo>
                    <a:pt x="99085" y="9525"/>
                  </a:lnTo>
                  <a:lnTo>
                    <a:pt x="99085" y="1905"/>
                  </a:lnTo>
                  <a:close/>
                </a:path>
                <a:path w="955039" h="104775">
                  <a:moveTo>
                    <a:pt x="100977" y="38100"/>
                  </a:moveTo>
                  <a:lnTo>
                    <a:pt x="89560" y="38100"/>
                  </a:lnTo>
                  <a:lnTo>
                    <a:pt x="89560" y="45720"/>
                  </a:lnTo>
                  <a:lnTo>
                    <a:pt x="100977" y="45720"/>
                  </a:lnTo>
                  <a:lnTo>
                    <a:pt x="100977" y="38100"/>
                  </a:lnTo>
                  <a:close/>
                </a:path>
                <a:path w="955039" h="104775">
                  <a:moveTo>
                    <a:pt x="113842" y="13335"/>
                  </a:moveTo>
                  <a:lnTo>
                    <a:pt x="102412" y="13335"/>
                  </a:lnTo>
                  <a:lnTo>
                    <a:pt x="102412" y="20955"/>
                  </a:lnTo>
                  <a:lnTo>
                    <a:pt x="113842" y="20955"/>
                  </a:lnTo>
                  <a:lnTo>
                    <a:pt x="113842" y="13335"/>
                  </a:lnTo>
                  <a:close/>
                </a:path>
                <a:path w="955039" h="104775">
                  <a:moveTo>
                    <a:pt x="116700" y="30480"/>
                  </a:moveTo>
                  <a:lnTo>
                    <a:pt x="105270" y="30480"/>
                  </a:lnTo>
                  <a:lnTo>
                    <a:pt x="105270" y="38100"/>
                  </a:lnTo>
                  <a:lnTo>
                    <a:pt x="116700" y="38100"/>
                  </a:lnTo>
                  <a:lnTo>
                    <a:pt x="116700" y="30480"/>
                  </a:lnTo>
                  <a:close/>
                </a:path>
                <a:path w="955039" h="104775">
                  <a:moveTo>
                    <a:pt x="129552" y="5702"/>
                  </a:moveTo>
                  <a:lnTo>
                    <a:pt x="118135" y="5702"/>
                  </a:lnTo>
                  <a:lnTo>
                    <a:pt x="118135" y="13322"/>
                  </a:lnTo>
                  <a:lnTo>
                    <a:pt x="129552" y="13322"/>
                  </a:lnTo>
                  <a:lnTo>
                    <a:pt x="129552" y="5702"/>
                  </a:lnTo>
                  <a:close/>
                </a:path>
                <a:path w="955039" h="104775">
                  <a:moveTo>
                    <a:pt x="132422" y="22860"/>
                  </a:moveTo>
                  <a:lnTo>
                    <a:pt x="120992" y="22860"/>
                  </a:lnTo>
                  <a:lnTo>
                    <a:pt x="120992" y="30480"/>
                  </a:lnTo>
                  <a:lnTo>
                    <a:pt x="132422" y="30480"/>
                  </a:lnTo>
                  <a:lnTo>
                    <a:pt x="132422" y="22860"/>
                  </a:lnTo>
                  <a:close/>
                </a:path>
                <a:path w="955039" h="104775">
                  <a:moveTo>
                    <a:pt x="148132" y="15227"/>
                  </a:moveTo>
                  <a:lnTo>
                    <a:pt x="136702" y="15227"/>
                  </a:lnTo>
                  <a:lnTo>
                    <a:pt x="136702" y="22847"/>
                  </a:lnTo>
                  <a:lnTo>
                    <a:pt x="148132" y="22847"/>
                  </a:lnTo>
                  <a:lnTo>
                    <a:pt x="148132" y="15227"/>
                  </a:lnTo>
                  <a:close/>
                </a:path>
                <a:path w="955039" h="104775">
                  <a:moveTo>
                    <a:pt x="163855" y="7620"/>
                  </a:moveTo>
                  <a:lnTo>
                    <a:pt x="152400" y="7620"/>
                  </a:lnTo>
                  <a:lnTo>
                    <a:pt x="152400" y="15240"/>
                  </a:lnTo>
                  <a:lnTo>
                    <a:pt x="163855" y="15240"/>
                  </a:lnTo>
                  <a:lnTo>
                    <a:pt x="163855" y="7620"/>
                  </a:lnTo>
                  <a:close/>
                </a:path>
                <a:path w="955039" h="104775">
                  <a:moveTo>
                    <a:pt x="600087" y="72377"/>
                  </a:moveTo>
                  <a:lnTo>
                    <a:pt x="588670" y="72377"/>
                  </a:lnTo>
                  <a:lnTo>
                    <a:pt x="588670" y="79997"/>
                  </a:lnTo>
                  <a:lnTo>
                    <a:pt x="600087" y="79997"/>
                  </a:lnTo>
                  <a:lnTo>
                    <a:pt x="600087" y="72377"/>
                  </a:lnTo>
                  <a:close/>
                </a:path>
                <a:path w="955039" h="104775">
                  <a:moveTo>
                    <a:pt x="615823" y="64770"/>
                  </a:moveTo>
                  <a:lnTo>
                    <a:pt x="604380" y="64770"/>
                  </a:lnTo>
                  <a:lnTo>
                    <a:pt x="604380" y="72390"/>
                  </a:lnTo>
                  <a:lnTo>
                    <a:pt x="615823" y="72390"/>
                  </a:lnTo>
                  <a:lnTo>
                    <a:pt x="615823" y="64770"/>
                  </a:lnTo>
                  <a:close/>
                </a:path>
                <a:path w="955039" h="104775">
                  <a:moveTo>
                    <a:pt x="631532" y="57150"/>
                  </a:moveTo>
                  <a:lnTo>
                    <a:pt x="620090" y="57150"/>
                  </a:lnTo>
                  <a:lnTo>
                    <a:pt x="620090" y="64770"/>
                  </a:lnTo>
                  <a:lnTo>
                    <a:pt x="631532" y="64770"/>
                  </a:lnTo>
                  <a:lnTo>
                    <a:pt x="631532" y="57150"/>
                  </a:lnTo>
                  <a:close/>
                </a:path>
                <a:path w="955039" h="104775">
                  <a:moveTo>
                    <a:pt x="632485" y="74295"/>
                  </a:moveTo>
                  <a:lnTo>
                    <a:pt x="621055" y="74295"/>
                  </a:lnTo>
                  <a:lnTo>
                    <a:pt x="621055" y="81915"/>
                  </a:lnTo>
                  <a:lnTo>
                    <a:pt x="632485" y="81915"/>
                  </a:lnTo>
                  <a:lnTo>
                    <a:pt x="632485" y="74295"/>
                  </a:lnTo>
                  <a:close/>
                </a:path>
                <a:path w="955039" h="104775">
                  <a:moveTo>
                    <a:pt x="647242" y="49530"/>
                  </a:moveTo>
                  <a:lnTo>
                    <a:pt x="635812" y="49530"/>
                  </a:lnTo>
                  <a:lnTo>
                    <a:pt x="635812" y="57150"/>
                  </a:lnTo>
                  <a:lnTo>
                    <a:pt x="647242" y="57150"/>
                  </a:lnTo>
                  <a:lnTo>
                    <a:pt x="647242" y="49530"/>
                  </a:lnTo>
                  <a:close/>
                </a:path>
                <a:path w="955039" h="104775">
                  <a:moveTo>
                    <a:pt x="648195" y="66675"/>
                  </a:moveTo>
                  <a:lnTo>
                    <a:pt x="636765" y="66675"/>
                  </a:lnTo>
                  <a:lnTo>
                    <a:pt x="636765" y="74295"/>
                  </a:lnTo>
                  <a:lnTo>
                    <a:pt x="648195" y="74295"/>
                  </a:lnTo>
                  <a:lnTo>
                    <a:pt x="648195" y="66675"/>
                  </a:lnTo>
                  <a:close/>
                </a:path>
                <a:path w="955039" h="104775">
                  <a:moveTo>
                    <a:pt x="662952" y="41910"/>
                  </a:moveTo>
                  <a:lnTo>
                    <a:pt x="651535" y="41910"/>
                  </a:lnTo>
                  <a:lnTo>
                    <a:pt x="651535" y="49530"/>
                  </a:lnTo>
                  <a:lnTo>
                    <a:pt x="662952" y="49530"/>
                  </a:lnTo>
                  <a:lnTo>
                    <a:pt x="662952" y="41910"/>
                  </a:lnTo>
                  <a:close/>
                </a:path>
                <a:path w="955039" h="104775">
                  <a:moveTo>
                    <a:pt x="663917" y="59055"/>
                  </a:moveTo>
                  <a:lnTo>
                    <a:pt x="652462" y="59055"/>
                  </a:lnTo>
                  <a:lnTo>
                    <a:pt x="652462" y="66675"/>
                  </a:lnTo>
                  <a:lnTo>
                    <a:pt x="663917" y="66675"/>
                  </a:lnTo>
                  <a:lnTo>
                    <a:pt x="663917" y="59055"/>
                  </a:lnTo>
                  <a:close/>
                </a:path>
                <a:path w="955039" h="104775">
                  <a:moveTo>
                    <a:pt x="664870" y="76200"/>
                  </a:moveTo>
                  <a:lnTo>
                    <a:pt x="653427" y="76200"/>
                  </a:lnTo>
                  <a:lnTo>
                    <a:pt x="653427" y="83820"/>
                  </a:lnTo>
                  <a:lnTo>
                    <a:pt x="664870" y="83820"/>
                  </a:lnTo>
                  <a:lnTo>
                    <a:pt x="664870" y="76200"/>
                  </a:lnTo>
                  <a:close/>
                </a:path>
                <a:path w="955039" h="104775">
                  <a:moveTo>
                    <a:pt x="679627" y="51435"/>
                  </a:moveTo>
                  <a:lnTo>
                    <a:pt x="668210" y="51435"/>
                  </a:lnTo>
                  <a:lnTo>
                    <a:pt x="668210" y="59055"/>
                  </a:lnTo>
                  <a:lnTo>
                    <a:pt x="679627" y="59055"/>
                  </a:lnTo>
                  <a:lnTo>
                    <a:pt x="679627" y="51435"/>
                  </a:lnTo>
                  <a:close/>
                </a:path>
                <a:path w="955039" h="104775">
                  <a:moveTo>
                    <a:pt x="680580" y="68580"/>
                  </a:moveTo>
                  <a:lnTo>
                    <a:pt x="669150" y="68580"/>
                  </a:lnTo>
                  <a:lnTo>
                    <a:pt x="669150" y="76200"/>
                  </a:lnTo>
                  <a:lnTo>
                    <a:pt x="680580" y="76200"/>
                  </a:lnTo>
                  <a:lnTo>
                    <a:pt x="680580" y="68580"/>
                  </a:lnTo>
                  <a:close/>
                </a:path>
                <a:path w="955039" h="104775">
                  <a:moveTo>
                    <a:pt x="695337" y="43802"/>
                  </a:moveTo>
                  <a:lnTo>
                    <a:pt x="683920" y="43802"/>
                  </a:lnTo>
                  <a:lnTo>
                    <a:pt x="683920" y="51422"/>
                  </a:lnTo>
                  <a:lnTo>
                    <a:pt x="695337" y="51422"/>
                  </a:lnTo>
                  <a:lnTo>
                    <a:pt x="695337" y="43802"/>
                  </a:lnTo>
                  <a:close/>
                </a:path>
                <a:path w="955039" h="104775">
                  <a:moveTo>
                    <a:pt x="696290" y="60960"/>
                  </a:moveTo>
                  <a:lnTo>
                    <a:pt x="684872" y="60960"/>
                  </a:lnTo>
                  <a:lnTo>
                    <a:pt x="684872" y="68580"/>
                  </a:lnTo>
                  <a:lnTo>
                    <a:pt x="696290" y="68580"/>
                  </a:lnTo>
                  <a:lnTo>
                    <a:pt x="696290" y="60960"/>
                  </a:lnTo>
                  <a:close/>
                </a:path>
                <a:path w="955039" h="104775">
                  <a:moveTo>
                    <a:pt x="697255" y="76200"/>
                  </a:moveTo>
                  <a:lnTo>
                    <a:pt x="685800" y="76200"/>
                  </a:lnTo>
                  <a:lnTo>
                    <a:pt x="685800" y="83820"/>
                  </a:lnTo>
                  <a:lnTo>
                    <a:pt x="697255" y="83820"/>
                  </a:lnTo>
                  <a:lnTo>
                    <a:pt x="697255" y="76200"/>
                  </a:lnTo>
                  <a:close/>
                </a:path>
                <a:path w="955039" h="104775">
                  <a:moveTo>
                    <a:pt x="712012" y="53327"/>
                  </a:moveTo>
                  <a:lnTo>
                    <a:pt x="700582" y="53327"/>
                  </a:lnTo>
                  <a:lnTo>
                    <a:pt x="700582" y="60947"/>
                  </a:lnTo>
                  <a:lnTo>
                    <a:pt x="712012" y="60947"/>
                  </a:lnTo>
                  <a:lnTo>
                    <a:pt x="712012" y="53327"/>
                  </a:lnTo>
                  <a:close/>
                </a:path>
                <a:path w="955039" h="104775">
                  <a:moveTo>
                    <a:pt x="712965" y="68580"/>
                  </a:moveTo>
                  <a:lnTo>
                    <a:pt x="701548" y="68580"/>
                  </a:lnTo>
                  <a:lnTo>
                    <a:pt x="701548" y="76200"/>
                  </a:lnTo>
                  <a:lnTo>
                    <a:pt x="712965" y="76200"/>
                  </a:lnTo>
                  <a:lnTo>
                    <a:pt x="712965" y="68580"/>
                  </a:lnTo>
                  <a:close/>
                </a:path>
                <a:path w="955039" h="104775">
                  <a:moveTo>
                    <a:pt x="727735" y="45720"/>
                  </a:moveTo>
                  <a:lnTo>
                    <a:pt x="716305" y="45720"/>
                  </a:lnTo>
                  <a:lnTo>
                    <a:pt x="716305" y="53340"/>
                  </a:lnTo>
                  <a:lnTo>
                    <a:pt x="727735" y="53340"/>
                  </a:lnTo>
                  <a:lnTo>
                    <a:pt x="727735" y="45720"/>
                  </a:lnTo>
                  <a:close/>
                </a:path>
                <a:path w="955039" h="104775">
                  <a:moveTo>
                    <a:pt x="728675" y="60960"/>
                  </a:moveTo>
                  <a:lnTo>
                    <a:pt x="717257" y="60960"/>
                  </a:lnTo>
                  <a:lnTo>
                    <a:pt x="717257" y="68580"/>
                  </a:lnTo>
                  <a:lnTo>
                    <a:pt x="728675" y="68580"/>
                  </a:lnTo>
                  <a:lnTo>
                    <a:pt x="728675" y="60960"/>
                  </a:lnTo>
                  <a:close/>
                </a:path>
                <a:path w="955039" h="104775">
                  <a:moveTo>
                    <a:pt x="729627" y="81902"/>
                  </a:moveTo>
                  <a:lnTo>
                    <a:pt x="718210" y="81902"/>
                  </a:lnTo>
                  <a:lnTo>
                    <a:pt x="718210" y="89522"/>
                  </a:lnTo>
                  <a:lnTo>
                    <a:pt x="729627" y="89522"/>
                  </a:lnTo>
                  <a:lnTo>
                    <a:pt x="729627" y="81902"/>
                  </a:lnTo>
                  <a:close/>
                </a:path>
                <a:path w="955039" h="104775">
                  <a:moveTo>
                    <a:pt x="744410" y="53327"/>
                  </a:moveTo>
                  <a:lnTo>
                    <a:pt x="732967" y="53327"/>
                  </a:lnTo>
                  <a:lnTo>
                    <a:pt x="732967" y="60947"/>
                  </a:lnTo>
                  <a:lnTo>
                    <a:pt x="744410" y="60947"/>
                  </a:lnTo>
                  <a:lnTo>
                    <a:pt x="744410" y="53327"/>
                  </a:lnTo>
                  <a:close/>
                </a:path>
                <a:path w="955039" h="104775">
                  <a:moveTo>
                    <a:pt x="745350" y="74295"/>
                  </a:moveTo>
                  <a:lnTo>
                    <a:pt x="733920" y="74295"/>
                  </a:lnTo>
                  <a:lnTo>
                    <a:pt x="733920" y="81915"/>
                  </a:lnTo>
                  <a:lnTo>
                    <a:pt x="745350" y="81915"/>
                  </a:lnTo>
                  <a:lnTo>
                    <a:pt x="745350" y="74295"/>
                  </a:lnTo>
                  <a:close/>
                </a:path>
                <a:path w="955039" h="104775">
                  <a:moveTo>
                    <a:pt x="760120" y="45720"/>
                  </a:moveTo>
                  <a:lnTo>
                    <a:pt x="748677" y="45720"/>
                  </a:lnTo>
                  <a:lnTo>
                    <a:pt x="748677" y="53340"/>
                  </a:lnTo>
                  <a:lnTo>
                    <a:pt x="760120" y="53340"/>
                  </a:lnTo>
                  <a:lnTo>
                    <a:pt x="760120" y="45720"/>
                  </a:lnTo>
                  <a:close/>
                </a:path>
                <a:path w="955039" h="104775">
                  <a:moveTo>
                    <a:pt x="761072" y="66675"/>
                  </a:moveTo>
                  <a:lnTo>
                    <a:pt x="749642" y="66675"/>
                  </a:lnTo>
                  <a:lnTo>
                    <a:pt x="749642" y="74295"/>
                  </a:lnTo>
                  <a:lnTo>
                    <a:pt x="761072" y="74295"/>
                  </a:lnTo>
                  <a:lnTo>
                    <a:pt x="761072" y="66675"/>
                  </a:lnTo>
                  <a:close/>
                </a:path>
                <a:path w="955039" h="104775">
                  <a:moveTo>
                    <a:pt x="762012" y="85725"/>
                  </a:moveTo>
                  <a:lnTo>
                    <a:pt x="750595" y="85725"/>
                  </a:lnTo>
                  <a:lnTo>
                    <a:pt x="750595" y="93345"/>
                  </a:lnTo>
                  <a:lnTo>
                    <a:pt x="762012" y="93345"/>
                  </a:lnTo>
                  <a:lnTo>
                    <a:pt x="762012" y="85725"/>
                  </a:lnTo>
                  <a:close/>
                </a:path>
                <a:path w="955039" h="104775">
                  <a:moveTo>
                    <a:pt x="776782" y="59055"/>
                  </a:moveTo>
                  <a:lnTo>
                    <a:pt x="765352" y="59055"/>
                  </a:lnTo>
                  <a:lnTo>
                    <a:pt x="765352" y="66675"/>
                  </a:lnTo>
                  <a:lnTo>
                    <a:pt x="776782" y="66675"/>
                  </a:lnTo>
                  <a:lnTo>
                    <a:pt x="776782" y="59055"/>
                  </a:lnTo>
                  <a:close/>
                </a:path>
                <a:path w="955039" h="104775">
                  <a:moveTo>
                    <a:pt x="777748" y="78105"/>
                  </a:moveTo>
                  <a:lnTo>
                    <a:pt x="766305" y="78105"/>
                  </a:lnTo>
                  <a:lnTo>
                    <a:pt x="766305" y="85725"/>
                  </a:lnTo>
                  <a:lnTo>
                    <a:pt x="777748" y="85725"/>
                  </a:lnTo>
                  <a:lnTo>
                    <a:pt x="777748" y="78105"/>
                  </a:lnTo>
                  <a:close/>
                </a:path>
                <a:path w="955039" h="104775">
                  <a:moveTo>
                    <a:pt x="792505" y="51435"/>
                  </a:moveTo>
                  <a:lnTo>
                    <a:pt x="781050" y="51435"/>
                  </a:lnTo>
                  <a:lnTo>
                    <a:pt x="781050" y="59055"/>
                  </a:lnTo>
                  <a:lnTo>
                    <a:pt x="792505" y="59055"/>
                  </a:lnTo>
                  <a:lnTo>
                    <a:pt x="792505" y="51435"/>
                  </a:lnTo>
                  <a:close/>
                </a:path>
                <a:path w="955039" h="104775">
                  <a:moveTo>
                    <a:pt x="793457" y="70485"/>
                  </a:moveTo>
                  <a:lnTo>
                    <a:pt x="782015" y="70485"/>
                  </a:lnTo>
                  <a:lnTo>
                    <a:pt x="782015" y="78105"/>
                  </a:lnTo>
                  <a:lnTo>
                    <a:pt x="793457" y="78105"/>
                  </a:lnTo>
                  <a:lnTo>
                    <a:pt x="793457" y="70485"/>
                  </a:lnTo>
                  <a:close/>
                </a:path>
                <a:path w="955039" h="104775">
                  <a:moveTo>
                    <a:pt x="794410" y="85725"/>
                  </a:moveTo>
                  <a:lnTo>
                    <a:pt x="782980" y="85725"/>
                  </a:lnTo>
                  <a:lnTo>
                    <a:pt x="782980" y="93345"/>
                  </a:lnTo>
                  <a:lnTo>
                    <a:pt x="794410" y="93345"/>
                  </a:lnTo>
                  <a:lnTo>
                    <a:pt x="794410" y="85725"/>
                  </a:lnTo>
                  <a:close/>
                </a:path>
                <a:path w="955039" h="104775">
                  <a:moveTo>
                    <a:pt x="809167" y="62852"/>
                  </a:moveTo>
                  <a:lnTo>
                    <a:pt x="797737" y="62852"/>
                  </a:lnTo>
                  <a:lnTo>
                    <a:pt x="797737" y="70472"/>
                  </a:lnTo>
                  <a:lnTo>
                    <a:pt x="809167" y="70472"/>
                  </a:lnTo>
                  <a:lnTo>
                    <a:pt x="809167" y="62852"/>
                  </a:lnTo>
                  <a:close/>
                </a:path>
                <a:path w="955039" h="104775">
                  <a:moveTo>
                    <a:pt x="810120" y="78105"/>
                  </a:moveTo>
                  <a:lnTo>
                    <a:pt x="798690" y="78105"/>
                  </a:lnTo>
                  <a:lnTo>
                    <a:pt x="798690" y="85725"/>
                  </a:lnTo>
                  <a:lnTo>
                    <a:pt x="810120" y="85725"/>
                  </a:lnTo>
                  <a:lnTo>
                    <a:pt x="810120" y="78105"/>
                  </a:lnTo>
                  <a:close/>
                </a:path>
                <a:path w="955039" h="104775">
                  <a:moveTo>
                    <a:pt x="824877" y="55245"/>
                  </a:moveTo>
                  <a:lnTo>
                    <a:pt x="813460" y="55245"/>
                  </a:lnTo>
                  <a:lnTo>
                    <a:pt x="813460" y="62865"/>
                  </a:lnTo>
                  <a:lnTo>
                    <a:pt x="824877" y="62865"/>
                  </a:lnTo>
                  <a:lnTo>
                    <a:pt x="824877" y="55245"/>
                  </a:lnTo>
                  <a:close/>
                </a:path>
                <a:path w="955039" h="104775">
                  <a:moveTo>
                    <a:pt x="825842" y="70485"/>
                  </a:moveTo>
                  <a:lnTo>
                    <a:pt x="814387" y="70485"/>
                  </a:lnTo>
                  <a:lnTo>
                    <a:pt x="814387" y="78105"/>
                  </a:lnTo>
                  <a:lnTo>
                    <a:pt x="825842" y="78105"/>
                  </a:lnTo>
                  <a:lnTo>
                    <a:pt x="825842" y="70485"/>
                  </a:lnTo>
                  <a:close/>
                </a:path>
                <a:path w="955039" h="104775">
                  <a:moveTo>
                    <a:pt x="826795" y="89535"/>
                  </a:moveTo>
                  <a:lnTo>
                    <a:pt x="815352" y="89535"/>
                  </a:lnTo>
                  <a:lnTo>
                    <a:pt x="815352" y="97155"/>
                  </a:lnTo>
                  <a:lnTo>
                    <a:pt x="826795" y="97155"/>
                  </a:lnTo>
                  <a:lnTo>
                    <a:pt x="826795" y="89535"/>
                  </a:lnTo>
                  <a:close/>
                </a:path>
                <a:path w="955039" h="104775">
                  <a:moveTo>
                    <a:pt x="841552" y="62852"/>
                  </a:moveTo>
                  <a:lnTo>
                    <a:pt x="830135" y="62852"/>
                  </a:lnTo>
                  <a:lnTo>
                    <a:pt x="830135" y="70472"/>
                  </a:lnTo>
                  <a:lnTo>
                    <a:pt x="841552" y="70472"/>
                  </a:lnTo>
                  <a:lnTo>
                    <a:pt x="841552" y="62852"/>
                  </a:lnTo>
                  <a:close/>
                </a:path>
                <a:path w="955039" h="104775">
                  <a:moveTo>
                    <a:pt x="842505" y="81902"/>
                  </a:moveTo>
                  <a:lnTo>
                    <a:pt x="831075" y="81902"/>
                  </a:lnTo>
                  <a:lnTo>
                    <a:pt x="831075" y="89522"/>
                  </a:lnTo>
                  <a:lnTo>
                    <a:pt x="842505" y="89522"/>
                  </a:lnTo>
                  <a:lnTo>
                    <a:pt x="842505" y="81902"/>
                  </a:lnTo>
                  <a:close/>
                </a:path>
                <a:path w="955039" h="104775">
                  <a:moveTo>
                    <a:pt x="857262" y="55245"/>
                  </a:moveTo>
                  <a:lnTo>
                    <a:pt x="845845" y="55245"/>
                  </a:lnTo>
                  <a:lnTo>
                    <a:pt x="845845" y="62865"/>
                  </a:lnTo>
                  <a:lnTo>
                    <a:pt x="857262" y="62865"/>
                  </a:lnTo>
                  <a:lnTo>
                    <a:pt x="857262" y="55245"/>
                  </a:lnTo>
                  <a:close/>
                </a:path>
                <a:path w="955039" h="104775">
                  <a:moveTo>
                    <a:pt x="858215" y="74295"/>
                  </a:moveTo>
                  <a:lnTo>
                    <a:pt x="846797" y="74295"/>
                  </a:lnTo>
                  <a:lnTo>
                    <a:pt x="846797" y="81915"/>
                  </a:lnTo>
                  <a:lnTo>
                    <a:pt x="858215" y="81915"/>
                  </a:lnTo>
                  <a:lnTo>
                    <a:pt x="858215" y="74295"/>
                  </a:lnTo>
                  <a:close/>
                </a:path>
                <a:path w="955039" h="104775">
                  <a:moveTo>
                    <a:pt x="859180" y="91427"/>
                  </a:moveTo>
                  <a:lnTo>
                    <a:pt x="847725" y="91427"/>
                  </a:lnTo>
                  <a:lnTo>
                    <a:pt x="847725" y="99047"/>
                  </a:lnTo>
                  <a:lnTo>
                    <a:pt x="859180" y="99047"/>
                  </a:lnTo>
                  <a:lnTo>
                    <a:pt x="859180" y="91427"/>
                  </a:lnTo>
                  <a:close/>
                </a:path>
                <a:path w="955039" h="104775">
                  <a:moveTo>
                    <a:pt x="873937" y="66675"/>
                  </a:moveTo>
                  <a:lnTo>
                    <a:pt x="862507" y="66675"/>
                  </a:lnTo>
                  <a:lnTo>
                    <a:pt x="862507" y="74295"/>
                  </a:lnTo>
                  <a:lnTo>
                    <a:pt x="873937" y="74295"/>
                  </a:lnTo>
                  <a:lnTo>
                    <a:pt x="873937" y="66675"/>
                  </a:lnTo>
                  <a:close/>
                </a:path>
                <a:path w="955039" h="104775">
                  <a:moveTo>
                    <a:pt x="874890" y="83820"/>
                  </a:moveTo>
                  <a:lnTo>
                    <a:pt x="863473" y="83820"/>
                  </a:lnTo>
                  <a:lnTo>
                    <a:pt x="863473" y="91440"/>
                  </a:lnTo>
                  <a:lnTo>
                    <a:pt x="874890" y="91440"/>
                  </a:lnTo>
                  <a:lnTo>
                    <a:pt x="874890" y="83820"/>
                  </a:lnTo>
                  <a:close/>
                </a:path>
                <a:path w="955039" h="104775">
                  <a:moveTo>
                    <a:pt x="889660" y="59055"/>
                  </a:moveTo>
                  <a:lnTo>
                    <a:pt x="878230" y="59055"/>
                  </a:lnTo>
                  <a:lnTo>
                    <a:pt x="878230" y="66675"/>
                  </a:lnTo>
                  <a:lnTo>
                    <a:pt x="889660" y="66675"/>
                  </a:lnTo>
                  <a:lnTo>
                    <a:pt x="889660" y="59055"/>
                  </a:lnTo>
                  <a:close/>
                </a:path>
                <a:path w="955039" h="104775">
                  <a:moveTo>
                    <a:pt x="890600" y="76200"/>
                  </a:moveTo>
                  <a:lnTo>
                    <a:pt x="879182" y="76200"/>
                  </a:lnTo>
                  <a:lnTo>
                    <a:pt x="879182" y="83820"/>
                  </a:lnTo>
                  <a:lnTo>
                    <a:pt x="890600" y="83820"/>
                  </a:lnTo>
                  <a:lnTo>
                    <a:pt x="890600" y="76200"/>
                  </a:lnTo>
                  <a:close/>
                </a:path>
                <a:path w="955039" h="104775">
                  <a:moveTo>
                    <a:pt x="891552" y="93345"/>
                  </a:moveTo>
                  <a:lnTo>
                    <a:pt x="880135" y="93345"/>
                  </a:lnTo>
                  <a:lnTo>
                    <a:pt x="880135" y="100965"/>
                  </a:lnTo>
                  <a:lnTo>
                    <a:pt x="891552" y="100965"/>
                  </a:lnTo>
                  <a:lnTo>
                    <a:pt x="891552" y="93345"/>
                  </a:lnTo>
                  <a:close/>
                </a:path>
                <a:path w="955039" h="104775">
                  <a:moveTo>
                    <a:pt x="906335" y="68580"/>
                  </a:moveTo>
                  <a:lnTo>
                    <a:pt x="894892" y="68580"/>
                  </a:lnTo>
                  <a:lnTo>
                    <a:pt x="894892" y="76200"/>
                  </a:lnTo>
                  <a:lnTo>
                    <a:pt x="906335" y="76200"/>
                  </a:lnTo>
                  <a:lnTo>
                    <a:pt x="906335" y="68580"/>
                  </a:lnTo>
                  <a:close/>
                </a:path>
                <a:path w="955039" h="104775">
                  <a:moveTo>
                    <a:pt x="907275" y="85725"/>
                  </a:moveTo>
                  <a:lnTo>
                    <a:pt x="895845" y="85725"/>
                  </a:lnTo>
                  <a:lnTo>
                    <a:pt x="895845" y="93345"/>
                  </a:lnTo>
                  <a:lnTo>
                    <a:pt x="907275" y="93345"/>
                  </a:lnTo>
                  <a:lnTo>
                    <a:pt x="907275" y="85725"/>
                  </a:lnTo>
                  <a:close/>
                </a:path>
                <a:path w="955039" h="104775">
                  <a:moveTo>
                    <a:pt x="922045" y="60960"/>
                  </a:moveTo>
                  <a:lnTo>
                    <a:pt x="910602" y="60960"/>
                  </a:lnTo>
                  <a:lnTo>
                    <a:pt x="910602" y="68580"/>
                  </a:lnTo>
                  <a:lnTo>
                    <a:pt x="922045" y="68580"/>
                  </a:lnTo>
                  <a:lnTo>
                    <a:pt x="922045" y="60960"/>
                  </a:lnTo>
                  <a:close/>
                </a:path>
                <a:path w="955039" h="104775">
                  <a:moveTo>
                    <a:pt x="922997" y="78105"/>
                  </a:moveTo>
                  <a:lnTo>
                    <a:pt x="911567" y="78105"/>
                  </a:lnTo>
                  <a:lnTo>
                    <a:pt x="911567" y="85725"/>
                  </a:lnTo>
                  <a:lnTo>
                    <a:pt x="922997" y="85725"/>
                  </a:lnTo>
                  <a:lnTo>
                    <a:pt x="922997" y="78105"/>
                  </a:lnTo>
                  <a:close/>
                </a:path>
                <a:path w="955039" h="104775">
                  <a:moveTo>
                    <a:pt x="923937" y="97155"/>
                  </a:moveTo>
                  <a:lnTo>
                    <a:pt x="912520" y="97155"/>
                  </a:lnTo>
                  <a:lnTo>
                    <a:pt x="912520" y="104775"/>
                  </a:lnTo>
                  <a:lnTo>
                    <a:pt x="923937" y="104775"/>
                  </a:lnTo>
                  <a:lnTo>
                    <a:pt x="923937" y="97155"/>
                  </a:lnTo>
                  <a:close/>
                </a:path>
                <a:path w="955039" h="104775">
                  <a:moveTo>
                    <a:pt x="938707" y="70485"/>
                  </a:moveTo>
                  <a:lnTo>
                    <a:pt x="927277" y="70485"/>
                  </a:lnTo>
                  <a:lnTo>
                    <a:pt x="927277" y="78105"/>
                  </a:lnTo>
                  <a:lnTo>
                    <a:pt x="938707" y="78105"/>
                  </a:lnTo>
                  <a:lnTo>
                    <a:pt x="938707" y="70485"/>
                  </a:lnTo>
                  <a:close/>
                </a:path>
                <a:path w="955039" h="104775">
                  <a:moveTo>
                    <a:pt x="954430" y="62852"/>
                  </a:moveTo>
                  <a:lnTo>
                    <a:pt x="942975" y="62852"/>
                  </a:lnTo>
                  <a:lnTo>
                    <a:pt x="942975" y="70472"/>
                  </a:lnTo>
                  <a:lnTo>
                    <a:pt x="954430" y="70472"/>
                  </a:lnTo>
                  <a:lnTo>
                    <a:pt x="954430" y="62852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945937" y="7453744"/>
              <a:ext cx="139065" cy="767080"/>
            </a:xfrm>
            <a:custGeom>
              <a:avLst/>
              <a:gdLst/>
              <a:ahLst/>
              <a:cxnLst/>
              <a:rect l="l" t="t" r="r" b="b"/>
              <a:pathLst>
                <a:path w="139064" h="767079">
                  <a:moveTo>
                    <a:pt x="11417" y="30480"/>
                  </a:moveTo>
                  <a:lnTo>
                    <a:pt x="0" y="30480"/>
                  </a:lnTo>
                  <a:lnTo>
                    <a:pt x="0" y="38100"/>
                  </a:lnTo>
                  <a:lnTo>
                    <a:pt x="11417" y="38100"/>
                  </a:lnTo>
                  <a:lnTo>
                    <a:pt x="11417" y="30480"/>
                  </a:lnTo>
                  <a:close/>
                </a:path>
                <a:path w="139064" h="767079">
                  <a:moveTo>
                    <a:pt x="27152" y="22860"/>
                  </a:moveTo>
                  <a:lnTo>
                    <a:pt x="15709" y="22860"/>
                  </a:lnTo>
                  <a:lnTo>
                    <a:pt x="15709" y="30480"/>
                  </a:lnTo>
                  <a:lnTo>
                    <a:pt x="27152" y="30480"/>
                  </a:lnTo>
                  <a:lnTo>
                    <a:pt x="27152" y="22860"/>
                  </a:lnTo>
                  <a:close/>
                </a:path>
                <a:path w="139064" h="767079">
                  <a:moveTo>
                    <a:pt x="42862" y="15227"/>
                  </a:moveTo>
                  <a:lnTo>
                    <a:pt x="31419" y="15227"/>
                  </a:lnTo>
                  <a:lnTo>
                    <a:pt x="31419" y="22847"/>
                  </a:lnTo>
                  <a:lnTo>
                    <a:pt x="42862" y="22847"/>
                  </a:lnTo>
                  <a:lnTo>
                    <a:pt x="42862" y="15227"/>
                  </a:lnTo>
                  <a:close/>
                </a:path>
                <a:path w="139064" h="767079">
                  <a:moveTo>
                    <a:pt x="43815" y="30480"/>
                  </a:moveTo>
                  <a:lnTo>
                    <a:pt x="32385" y="30480"/>
                  </a:lnTo>
                  <a:lnTo>
                    <a:pt x="32385" y="38100"/>
                  </a:lnTo>
                  <a:lnTo>
                    <a:pt x="43815" y="38100"/>
                  </a:lnTo>
                  <a:lnTo>
                    <a:pt x="43815" y="30480"/>
                  </a:lnTo>
                  <a:close/>
                </a:path>
                <a:path w="139064" h="767079">
                  <a:moveTo>
                    <a:pt x="58572" y="7620"/>
                  </a:moveTo>
                  <a:lnTo>
                    <a:pt x="47142" y="7620"/>
                  </a:lnTo>
                  <a:lnTo>
                    <a:pt x="47142" y="15240"/>
                  </a:lnTo>
                  <a:lnTo>
                    <a:pt x="58572" y="15240"/>
                  </a:lnTo>
                  <a:lnTo>
                    <a:pt x="58572" y="7620"/>
                  </a:lnTo>
                  <a:close/>
                </a:path>
                <a:path w="139064" h="767079">
                  <a:moveTo>
                    <a:pt x="59524" y="22860"/>
                  </a:moveTo>
                  <a:lnTo>
                    <a:pt x="48094" y="22860"/>
                  </a:lnTo>
                  <a:lnTo>
                    <a:pt x="48094" y="30480"/>
                  </a:lnTo>
                  <a:lnTo>
                    <a:pt x="59524" y="30480"/>
                  </a:lnTo>
                  <a:lnTo>
                    <a:pt x="59524" y="22860"/>
                  </a:lnTo>
                  <a:close/>
                </a:path>
                <a:path w="139064" h="767079">
                  <a:moveTo>
                    <a:pt x="74282" y="0"/>
                  </a:moveTo>
                  <a:lnTo>
                    <a:pt x="62865" y="0"/>
                  </a:lnTo>
                  <a:lnTo>
                    <a:pt x="62865" y="7620"/>
                  </a:lnTo>
                  <a:lnTo>
                    <a:pt x="74282" y="7620"/>
                  </a:lnTo>
                  <a:lnTo>
                    <a:pt x="74282" y="0"/>
                  </a:lnTo>
                  <a:close/>
                </a:path>
                <a:path w="139064" h="767079">
                  <a:moveTo>
                    <a:pt x="75247" y="15227"/>
                  </a:moveTo>
                  <a:lnTo>
                    <a:pt x="63792" y="15227"/>
                  </a:lnTo>
                  <a:lnTo>
                    <a:pt x="63792" y="22847"/>
                  </a:lnTo>
                  <a:lnTo>
                    <a:pt x="75247" y="22847"/>
                  </a:lnTo>
                  <a:lnTo>
                    <a:pt x="75247" y="15227"/>
                  </a:lnTo>
                  <a:close/>
                </a:path>
                <a:path w="139064" h="767079">
                  <a:moveTo>
                    <a:pt x="76200" y="380987"/>
                  </a:moveTo>
                  <a:lnTo>
                    <a:pt x="64757" y="380987"/>
                  </a:lnTo>
                  <a:lnTo>
                    <a:pt x="64757" y="388620"/>
                  </a:lnTo>
                  <a:lnTo>
                    <a:pt x="76200" y="388620"/>
                  </a:lnTo>
                  <a:lnTo>
                    <a:pt x="76200" y="380987"/>
                  </a:lnTo>
                  <a:close/>
                </a:path>
                <a:path w="139064" h="767079">
                  <a:moveTo>
                    <a:pt x="76200" y="356235"/>
                  </a:moveTo>
                  <a:lnTo>
                    <a:pt x="64757" y="356235"/>
                  </a:lnTo>
                  <a:lnTo>
                    <a:pt x="64757" y="363855"/>
                  </a:lnTo>
                  <a:lnTo>
                    <a:pt x="76200" y="363855"/>
                  </a:lnTo>
                  <a:lnTo>
                    <a:pt x="76200" y="356235"/>
                  </a:lnTo>
                  <a:close/>
                </a:path>
                <a:path w="139064" h="767079">
                  <a:moveTo>
                    <a:pt x="76200" y="323837"/>
                  </a:moveTo>
                  <a:lnTo>
                    <a:pt x="64757" y="323837"/>
                  </a:lnTo>
                  <a:lnTo>
                    <a:pt x="64757" y="331470"/>
                  </a:lnTo>
                  <a:lnTo>
                    <a:pt x="76200" y="331470"/>
                  </a:lnTo>
                  <a:lnTo>
                    <a:pt x="76200" y="323837"/>
                  </a:lnTo>
                  <a:close/>
                </a:path>
                <a:path w="139064" h="767079">
                  <a:moveTo>
                    <a:pt x="76200" y="297167"/>
                  </a:moveTo>
                  <a:lnTo>
                    <a:pt x="64757" y="297167"/>
                  </a:lnTo>
                  <a:lnTo>
                    <a:pt x="64757" y="304787"/>
                  </a:lnTo>
                  <a:lnTo>
                    <a:pt x="76200" y="304787"/>
                  </a:lnTo>
                  <a:lnTo>
                    <a:pt x="76200" y="297167"/>
                  </a:lnTo>
                  <a:close/>
                </a:path>
                <a:path w="139064" h="767079">
                  <a:moveTo>
                    <a:pt x="76200" y="264782"/>
                  </a:moveTo>
                  <a:lnTo>
                    <a:pt x="64757" y="264782"/>
                  </a:lnTo>
                  <a:lnTo>
                    <a:pt x="64757" y="272415"/>
                  </a:lnTo>
                  <a:lnTo>
                    <a:pt x="76200" y="272415"/>
                  </a:lnTo>
                  <a:lnTo>
                    <a:pt x="76200" y="264782"/>
                  </a:lnTo>
                  <a:close/>
                </a:path>
                <a:path w="139064" h="767079">
                  <a:moveTo>
                    <a:pt x="76200" y="232410"/>
                  </a:moveTo>
                  <a:lnTo>
                    <a:pt x="64757" y="232410"/>
                  </a:lnTo>
                  <a:lnTo>
                    <a:pt x="64757" y="240030"/>
                  </a:lnTo>
                  <a:lnTo>
                    <a:pt x="76200" y="240030"/>
                  </a:lnTo>
                  <a:lnTo>
                    <a:pt x="76200" y="232410"/>
                  </a:lnTo>
                  <a:close/>
                </a:path>
                <a:path w="139064" h="767079">
                  <a:moveTo>
                    <a:pt x="76200" y="203835"/>
                  </a:moveTo>
                  <a:lnTo>
                    <a:pt x="64757" y="203835"/>
                  </a:lnTo>
                  <a:lnTo>
                    <a:pt x="64757" y="211455"/>
                  </a:lnTo>
                  <a:lnTo>
                    <a:pt x="76200" y="211455"/>
                  </a:lnTo>
                  <a:lnTo>
                    <a:pt x="76200" y="203835"/>
                  </a:lnTo>
                  <a:close/>
                </a:path>
                <a:path w="139064" h="767079">
                  <a:moveTo>
                    <a:pt x="76200" y="171450"/>
                  </a:moveTo>
                  <a:lnTo>
                    <a:pt x="64757" y="171450"/>
                  </a:lnTo>
                  <a:lnTo>
                    <a:pt x="64757" y="179070"/>
                  </a:lnTo>
                  <a:lnTo>
                    <a:pt x="76200" y="179070"/>
                  </a:lnTo>
                  <a:lnTo>
                    <a:pt x="76200" y="171450"/>
                  </a:lnTo>
                  <a:close/>
                </a:path>
                <a:path w="139064" h="767079">
                  <a:moveTo>
                    <a:pt x="76200" y="139052"/>
                  </a:moveTo>
                  <a:lnTo>
                    <a:pt x="64757" y="139052"/>
                  </a:lnTo>
                  <a:lnTo>
                    <a:pt x="64757" y="146672"/>
                  </a:lnTo>
                  <a:lnTo>
                    <a:pt x="76200" y="146672"/>
                  </a:lnTo>
                  <a:lnTo>
                    <a:pt x="76200" y="139052"/>
                  </a:lnTo>
                  <a:close/>
                </a:path>
                <a:path w="139064" h="767079">
                  <a:moveTo>
                    <a:pt x="76200" y="108585"/>
                  </a:moveTo>
                  <a:lnTo>
                    <a:pt x="64757" y="108585"/>
                  </a:lnTo>
                  <a:lnTo>
                    <a:pt x="64757" y="116205"/>
                  </a:lnTo>
                  <a:lnTo>
                    <a:pt x="76200" y="116205"/>
                  </a:lnTo>
                  <a:lnTo>
                    <a:pt x="76200" y="108585"/>
                  </a:lnTo>
                  <a:close/>
                </a:path>
                <a:path w="139064" h="767079">
                  <a:moveTo>
                    <a:pt x="76200" y="76200"/>
                  </a:moveTo>
                  <a:lnTo>
                    <a:pt x="64757" y="76200"/>
                  </a:lnTo>
                  <a:lnTo>
                    <a:pt x="64757" y="83820"/>
                  </a:lnTo>
                  <a:lnTo>
                    <a:pt x="76200" y="83820"/>
                  </a:lnTo>
                  <a:lnTo>
                    <a:pt x="76200" y="76200"/>
                  </a:lnTo>
                  <a:close/>
                </a:path>
                <a:path w="139064" h="767079">
                  <a:moveTo>
                    <a:pt x="77393" y="764565"/>
                  </a:moveTo>
                  <a:lnTo>
                    <a:pt x="75996" y="757085"/>
                  </a:lnTo>
                  <a:lnTo>
                    <a:pt x="64744" y="759206"/>
                  </a:lnTo>
                  <a:lnTo>
                    <a:pt x="66179" y="766711"/>
                  </a:lnTo>
                  <a:lnTo>
                    <a:pt x="77393" y="764565"/>
                  </a:lnTo>
                  <a:close/>
                </a:path>
                <a:path w="139064" h="767079">
                  <a:moveTo>
                    <a:pt x="77393" y="737882"/>
                  </a:moveTo>
                  <a:lnTo>
                    <a:pt x="75996" y="730415"/>
                  </a:lnTo>
                  <a:lnTo>
                    <a:pt x="64744" y="732523"/>
                  </a:lnTo>
                  <a:lnTo>
                    <a:pt x="66179" y="740041"/>
                  </a:lnTo>
                  <a:lnTo>
                    <a:pt x="77393" y="737882"/>
                  </a:lnTo>
                  <a:close/>
                </a:path>
                <a:path w="139064" h="767079">
                  <a:moveTo>
                    <a:pt x="90957" y="7620"/>
                  </a:moveTo>
                  <a:lnTo>
                    <a:pt x="79540" y="7620"/>
                  </a:lnTo>
                  <a:lnTo>
                    <a:pt x="79540" y="15240"/>
                  </a:lnTo>
                  <a:lnTo>
                    <a:pt x="90957" y="15240"/>
                  </a:lnTo>
                  <a:lnTo>
                    <a:pt x="90957" y="7620"/>
                  </a:lnTo>
                  <a:close/>
                </a:path>
                <a:path w="139064" h="767079">
                  <a:moveTo>
                    <a:pt x="91427" y="754151"/>
                  </a:moveTo>
                  <a:lnTo>
                    <a:pt x="90004" y="746658"/>
                  </a:lnTo>
                  <a:lnTo>
                    <a:pt x="78778" y="748792"/>
                  </a:lnTo>
                  <a:lnTo>
                    <a:pt x="80213" y="756285"/>
                  </a:lnTo>
                  <a:lnTo>
                    <a:pt x="91427" y="754151"/>
                  </a:lnTo>
                  <a:close/>
                </a:path>
                <a:path w="139064" h="767079">
                  <a:moveTo>
                    <a:pt x="91909" y="373367"/>
                  </a:moveTo>
                  <a:lnTo>
                    <a:pt x="80479" y="373367"/>
                  </a:lnTo>
                  <a:lnTo>
                    <a:pt x="80479" y="380987"/>
                  </a:lnTo>
                  <a:lnTo>
                    <a:pt x="91909" y="380987"/>
                  </a:lnTo>
                  <a:lnTo>
                    <a:pt x="91909" y="373367"/>
                  </a:lnTo>
                  <a:close/>
                </a:path>
                <a:path w="139064" h="767079">
                  <a:moveTo>
                    <a:pt x="91909" y="348615"/>
                  </a:moveTo>
                  <a:lnTo>
                    <a:pt x="80479" y="348615"/>
                  </a:lnTo>
                  <a:lnTo>
                    <a:pt x="80479" y="356235"/>
                  </a:lnTo>
                  <a:lnTo>
                    <a:pt x="91909" y="356235"/>
                  </a:lnTo>
                  <a:lnTo>
                    <a:pt x="91909" y="348615"/>
                  </a:lnTo>
                  <a:close/>
                </a:path>
                <a:path w="139064" h="767079">
                  <a:moveTo>
                    <a:pt x="91909" y="316217"/>
                  </a:moveTo>
                  <a:lnTo>
                    <a:pt x="80479" y="316217"/>
                  </a:lnTo>
                  <a:lnTo>
                    <a:pt x="80479" y="323837"/>
                  </a:lnTo>
                  <a:lnTo>
                    <a:pt x="91909" y="323837"/>
                  </a:lnTo>
                  <a:lnTo>
                    <a:pt x="91909" y="316217"/>
                  </a:lnTo>
                  <a:close/>
                </a:path>
                <a:path w="139064" h="767079">
                  <a:moveTo>
                    <a:pt x="91909" y="289560"/>
                  </a:moveTo>
                  <a:lnTo>
                    <a:pt x="80479" y="289560"/>
                  </a:lnTo>
                  <a:lnTo>
                    <a:pt x="80479" y="297180"/>
                  </a:lnTo>
                  <a:lnTo>
                    <a:pt x="91909" y="297180"/>
                  </a:lnTo>
                  <a:lnTo>
                    <a:pt x="91909" y="289560"/>
                  </a:lnTo>
                  <a:close/>
                </a:path>
                <a:path w="139064" h="767079">
                  <a:moveTo>
                    <a:pt x="91909" y="257162"/>
                  </a:moveTo>
                  <a:lnTo>
                    <a:pt x="80479" y="257162"/>
                  </a:lnTo>
                  <a:lnTo>
                    <a:pt x="80479" y="264795"/>
                  </a:lnTo>
                  <a:lnTo>
                    <a:pt x="91909" y="264795"/>
                  </a:lnTo>
                  <a:lnTo>
                    <a:pt x="91909" y="257162"/>
                  </a:lnTo>
                  <a:close/>
                </a:path>
                <a:path w="139064" h="767079">
                  <a:moveTo>
                    <a:pt x="91909" y="224790"/>
                  </a:moveTo>
                  <a:lnTo>
                    <a:pt x="80479" y="224790"/>
                  </a:lnTo>
                  <a:lnTo>
                    <a:pt x="80479" y="232410"/>
                  </a:lnTo>
                  <a:lnTo>
                    <a:pt x="91909" y="232410"/>
                  </a:lnTo>
                  <a:lnTo>
                    <a:pt x="91909" y="224790"/>
                  </a:lnTo>
                  <a:close/>
                </a:path>
                <a:path w="139064" h="767079">
                  <a:moveTo>
                    <a:pt x="91909" y="196215"/>
                  </a:moveTo>
                  <a:lnTo>
                    <a:pt x="80479" y="196215"/>
                  </a:lnTo>
                  <a:lnTo>
                    <a:pt x="80479" y="203835"/>
                  </a:lnTo>
                  <a:lnTo>
                    <a:pt x="91909" y="203835"/>
                  </a:lnTo>
                  <a:lnTo>
                    <a:pt x="91909" y="196215"/>
                  </a:lnTo>
                  <a:close/>
                </a:path>
                <a:path w="139064" h="767079">
                  <a:moveTo>
                    <a:pt x="91909" y="163830"/>
                  </a:moveTo>
                  <a:lnTo>
                    <a:pt x="80479" y="163830"/>
                  </a:lnTo>
                  <a:lnTo>
                    <a:pt x="80479" y="171450"/>
                  </a:lnTo>
                  <a:lnTo>
                    <a:pt x="91909" y="171450"/>
                  </a:lnTo>
                  <a:lnTo>
                    <a:pt x="91909" y="163830"/>
                  </a:lnTo>
                  <a:close/>
                </a:path>
                <a:path w="139064" h="767079">
                  <a:moveTo>
                    <a:pt x="91909" y="131445"/>
                  </a:moveTo>
                  <a:lnTo>
                    <a:pt x="80479" y="131445"/>
                  </a:lnTo>
                  <a:lnTo>
                    <a:pt x="80479" y="139065"/>
                  </a:lnTo>
                  <a:lnTo>
                    <a:pt x="91909" y="139065"/>
                  </a:lnTo>
                  <a:lnTo>
                    <a:pt x="91909" y="131445"/>
                  </a:lnTo>
                  <a:close/>
                </a:path>
                <a:path w="139064" h="767079">
                  <a:moveTo>
                    <a:pt x="91909" y="100952"/>
                  </a:moveTo>
                  <a:lnTo>
                    <a:pt x="80479" y="100952"/>
                  </a:lnTo>
                  <a:lnTo>
                    <a:pt x="80479" y="108572"/>
                  </a:lnTo>
                  <a:lnTo>
                    <a:pt x="91909" y="108572"/>
                  </a:lnTo>
                  <a:lnTo>
                    <a:pt x="91909" y="100952"/>
                  </a:lnTo>
                  <a:close/>
                </a:path>
                <a:path w="139064" h="767079">
                  <a:moveTo>
                    <a:pt x="91909" y="68580"/>
                  </a:moveTo>
                  <a:lnTo>
                    <a:pt x="80479" y="68580"/>
                  </a:lnTo>
                  <a:lnTo>
                    <a:pt x="80479" y="76200"/>
                  </a:lnTo>
                  <a:lnTo>
                    <a:pt x="91909" y="76200"/>
                  </a:lnTo>
                  <a:lnTo>
                    <a:pt x="91909" y="68580"/>
                  </a:lnTo>
                  <a:close/>
                </a:path>
                <a:path w="139064" h="767079">
                  <a:moveTo>
                    <a:pt x="105473" y="743724"/>
                  </a:moveTo>
                  <a:lnTo>
                    <a:pt x="104038" y="736244"/>
                  </a:lnTo>
                  <a:lnTo>
                    <a:pt x="92798" y="738365"/>
                  </a:lnTo>
                  <a:lnTo>
                    <a:pt x="94234" y="745858"/>
                  </a:lnTo>
                  <a:lnTo>
                    <a:pt x="105473" y="743724"/>
                  </a:lnTo>
                  <a:close/>
                </a:path>
                <a:path w="139064" h="767079">
                  <a:moveTo>
                    <a:pt x="106667" y="0"/>
                  </a:moveTo>
                  <a:lnTo>
                    <a:pt x="95250" y="0"/>
                  </a:lnTo>
                  <a:lnTo>
                    <a:pt x="95250" y="7620"/>
                  </a:lnTo>
                  <a:lnTo>
                    <a:pt x="106667" y="7620"/>
                  </a:lnTo>
                  <a:lnTo>
                    <a:pt x="106667" y="0"/>
                  </a:lnTo>
                  <a:close/>
                </a:path>
                <a:path w="139064" h="767079">
                  <a:moveTo>
                    <a:pt x="107619" y="365760"/>
                  </a:moveTo>
                  <a:lnTo>
                    <a:pt x="96202" y="365760"/>
                  </a:lnTo>
                  <a:lnTo>
                    <a:pt x="96202" y="373380"/>
                  </a:lnTo>
                  <a:lnTo>
                    <a:pt x="107619" y="373380"/>
                  </a:lnTo>
                  <a:lnTo>
                    <a:pt x="107619" y="365760"/>
                  </a:lnTo>
                  <a:close/>
                </a:path>
                <a:path w="139064" h="767079">
                  <a:moveTo>
                    <a:pt x="107619" y="340982"/>
                  </a:moveTo>
                  <a:lnTo>
                    <a:pt x="96202" y="340982"/>
                  </a:lnTo>
                  <a:lnTo>
                    <a:pt x="96202" y="348615"/>
                  </a:lnTo>
                  <a:lnTo>
                    <a:pt x="107619" y="348615"/>
                  </a:lnTo>
                  <a:lnTo>
                    <a:pt x="107619" y="340982"/>
                  </a:lnTo>
                  <a:close/>
                </a:path>
                <a:path w="139064" h="767079">
                  <a:moveTo>
                    <a:pt x="107619" y="308610"/>
                  </a:moveTo>
                  <a:lnTo>
                    <a:pt x="96202" y="308610"/>
                  </a:lnTo>
                  <a:lnTo>
                    <a:pt x="96202" y="316230"/>
                  </a:lnTo>
                  <a:lnTo>
                    <a:pt x="107619" y="316230"/>
                  </a:lnTo>
                  <a:lnTo>
                    <a:pt x="107619" y="308610"/>
                  </a:lnTo>
                  <a:close/>
                </a:path>
                <a:path w="139064" h="767079">
                  <a:moveTo>
                    <a:pt x="107619" y="281940"/>
                  </a:moveTo>
                  <a:lnTo>
                    <a:pt x="96202" y="281940"/>
                  </a:lnTo>
                  <a:lnTo>
                    <a:pt x="96202" y="289560"/>
                  </a:lnTo>
                  <a:lnTo>
                    <a:pt x="107619" y="289560"/>
                  </a:lnTo>
                  <a:lnTo>
                    <a:pt x="107619" y="281940"/>
                  </a:lnTo>
                  <a:close/>
                </a:path>
                <a:path w="139064" h="767079">
                  <a:moveTo>
                    <a:pt x="107619" y="249542"/>
                  </a:moveTo>
                  <a:lnTo>
                    <a:pt x="96202" y="249542"/>
                  </a:lnTo>
                  <a:lnTo>
                    <a:pt x="96202" y="257162"/>
                  </a:lnTo>
                  <a:lnTo>
                    <a:pt x="107619" y="257162"/>
                  </a:lnTo>
                  <a:lnTo>
                    <a:pt x="107619" y="249542"/>
                  </a:lnTo>
                  <a:close/>
                </a:path>
                <a:path w="139064" h="767079">
                  <a:moveTo>
                    <a:pt x="107619" y="217157"/>
                  </a:moveTo>
                  <a:lnTo>
                    <a:pt x="96202" y="217157"/>
                  </a:lnTo>
                  <a:lnTo>
                    <a:pt x="96202" y="224790"/>
                  </a:lnTo>
                  <a:lnTo>
                    <a:pt x="107619" y="224790"/>
                  </a:lnTo>
                  <a:lnTo>
                    <a:pt x="107619" y="217157"/>
                  </a:lnTo>
                  <a:close/>
                </a:path>
                <a:path w="139064" h="767079">
                  <a:moveTo>
                    <a:pt x="107619" y="188595"/>
                  </a:moveTo>
                  <a:lnTo>
                    <a:pt x="96202" y="188595"/>
                  </a:lnTo>
                  <a:lnTo>
                    <a:pt x="96202" y="196215"/>
                  </a:lnTo>
                  <a:lnTo>
                    <a:pt x="107619" y="196215"/>
                  </a:lnTo>
                  <a:lnTo>
                    <a:pt x="107619" y="188595"/>
                  </a:lnTo>
                  <a:close/>
                </a:path>
                <a:path w="139064" h="767079">
                  <a:moveTo>
                    <a:pt x="107619" y="156210"/>
                  </a:moveTo>
                  <a:lnTo>
                    <a:pt x="96202" y="156210"/>
                  </a:lnTo>
                  <a:lnTo>
                    <a:pt x="96202" y="163830"/>
                  </a:lnTo>
                  <a:lnTo>
                    <a:pt x="107619" y="163830"/>
                  </a:lnTo>
                  <a:lnTo>
                    <a:pt x="107619" y="156210"/>
                  </a:lnTo>
                  <a:close/>
                </a:path>
                <a:path w="139064" h="767079">
                  <a:moveTo>
                    <a:pt x="107619" y="123825"/>
                  </a:moveTo>
                  <a:lnTo>
                    <a:pt x="96202" y="123825"/>
                  </a:lnTo>
                  <a:lnTo>
                    <a:pt x="96202" y="131445"/>
                  </a:lnTo>
                  <a:lnTo>
                    <a:pt x="107619" y="131445"/>
                  </a:lnTo>
                  <a:lnTo>
                    <a:pt x="107619" y="123825"/>
                  </a:lnTo>
                  <a:close/>
                </a:path>
                <a:path w="139064" h="767079">
                  <a:moveTo>
                    <a:pt x="107619" y="93345"/>
                  </a:moveTo>
                  <a:lnTo>
                    <a:pt x="96202" y="93345"/>
                  </a:lnTo>
                  <a:lnTo>
                    <a:pt x="96202" y="100965"/>
                  </a:lnTo>
                  <a:lnTo>
                    <a:pt x="107619" y="100965"/>
                  </a:lnTo>
                  <a:lnTo>
                    <a:pt x="107619" y="93345"/>
                  </a:lnTo>
                  <a:close/>
                </a:path>
                <a:path w="139064" h="767079">
                  <a:moveTo>
                    <a:pt x="107619" y="60960"/>
                  </a:moveTo>
                  <a:lnTo>
                    <a:pt x="96202" y="60960"/>
                  </a:lnTo>
                  <a:lnTo>
                    <a:pt x="96202" y="68580"/>
                  </a:lnTo>
                  <a:lnTo>
                    <a:pt x="107619" y="68580"/>
                  </a:lnTo>
                  <a:lnTo>
                    <a:pt x="107619" y="60960"/>
                  </a:lnTo>
                  <a:close/>
                </a:path>
                <a:path w="139064" h="767079">
                  <a:moveTo>
                    <a:pt x="119456" y="733310"/>
                  </a:moveTo>
                  <a:lnTo>
                    <a:pt x="118033" y="725817"/>
                  </a:lnTo>
                  <a:lnTo>
                    <a:pt x="106807" y="727951"/>
                  </a:lnTo>
                  <a:lnTo>
                    <a:pt x="108216" y="735444"/>
                  </a:lnTo>
                  <a:lnTo>
                    <a:pt x="119456" y="733310"/>
                  </a:lnTo>
                  <a:close/>
                </a:path>
                <a:path w="139064" h="767079">
                  <a:moveTo>
                    <a:pt x="123342" y="358140"/>
                  </a:moveTo>
                  <a:lnTo>
                    <a:pt x="111912" y="358140"/>
                  </a:lnTo>
                  <a:lnTo>
                    <a:pt x="111912" y="365760"/>
                  </a:lnTo>
                  <a:lnTo>
                    <a:pt x="123342" y="365760"/>
                  </a:lnTo>
                  <a:lnTo>
                    <a:pt x="123342" y="358140"/>
                  </a:lnTo>
                  <a:close/>
                </a:path>
                <a:path w="139064" h="767079">
                  <a:moveTo>
                    <a:pt x="123342" y="333362"/>
                  </a:moveTo>
                  <a:lnTo>
                    <a:pt x="111912" y="333362"/>
                  </a:lnTo>
                  <a:lnTo>
                    <a:pt x="111912" y="340995"/>
                  </a:lnTo>
                  <a:lnTo>
                    <a:pt x="123342" y="340995"/>
                  </a:lnTo>
                  <a:lnTo>
                    <a:pt x="123342" y="333362"/>
                  </a:lnTo>
                  <a:close/>
                </a:path>
                <a:path w="139064" h="767079">
                  <a:moveTo>
                    <a:pt x="123342" y="300990"/>
                  </a:moveTo>
                  <a:lnTo>
                    <a:pt x="111912" y="300990"/>
                  </a:lnTo>
                  <a:lnTo>
                    <a:pt x="111912" y="308610"/>
                  </a:lnTo>
                  <a:lnTo>
                    <a:pt x="123342" y="308610"/>
                  </a:lnTo>
                  <a:lnTo>
                    <a:pt x="123342" y="300990"/>
                  </a:lnTo>
                  <a:close/>
                </a:path>
                <a:path w="139064" h="767079">
                  <a:moveTo>
                    <a:pt x="123342" y="274307"/>
                  </a:moveTo>
                  <a:lnTo>
                    <a:pt x="111912" y="274307"/>
                  </a:lnTo>
                  <a:lnTo>
                    <a:pt x="111912" y="281940"/>
                  </a:lnTo>
                  <a:lnTo>
                    <a:pt x="123342" y="281940"/>
                  </a:lnTo>
                  <a:lnTo>
                    <a:pt x="123342" y="274307"/>
                  </a:lnTo>
                  <a:close/>
                </a:path>
                <a:path w="139064" h="767079">
                  <a:moveTo>
                    <a:pt x="123342" y="241935"/>
                  </a:moveTo>
                  <a:lnTo>
                    <a:pt x="111912" y="241935"/>
                  </a:lnTo>
                  <a:lnTo>
                    <a:pt x="111912" y="249555"/>
                  </a:lnTo>
                  <a:lnTo>
                    <a:pt x="123342" y="249555"/>
                  </a:lnTo>
                  <a:lnTo>
                    <a:pt x="123342" y="241935"/>
                  </a:lnTo>
                  <a:close/>
                </a:path>
                <a:path w="139064" h="767079">
                  <a:moveTo>
                    <a:pt x="123342" y="209537"/>
                  </a:moveTo>
                  <a:lnTo>
                    <a:pt x="111912" y="209537"/>
                  </a:lnTo>
                  <a:lnTo>
                    <a:pt x="111912" y="217170"/>
                  </a:lnTo>
                  <a:lnTo>
                    <a:pt x="123342" y="217170"/>
                  </a:lnTo>
                  <a:lnTo>
                    <a:pt x="123342" y="209537"/>
                  </a:lnTo>
                  <a:close/>
                </a:path>
                <a:path w="139064" h="767079">
                  <a:moveTo>
                    <a:pt x="123342" y="180975"/>
                  </a:moveTo>
                  <a:lnTo>
                    <a:pt x="111912" y="180975"/>
                  </a:lnTo>
                  <a:lnTo>
                    <a:pt x="111912" y="188595"/>
                  </a:lnTo>
                  <a:lnTo>
                    <a:pt x="123342" y="188595"/>
                  </a:lnTo>
                  <a:lnTo>
                    <a:pt x="123342" y="180975"/>
                  </a:lnTo>
                  <a:close/>
                </a:path>
                <a:path w="139064" h="767079">
                  <a:moveTo>
                    <a:pt x="123342" y="148577"/>
                  </a:moveTo>
                  <a:lnTo>
                    <a:pt x="111912" y="148577"/>
                  </a:lnTo>
                  <a:lnTo>
                    <a:pt x="111912" y="156197"/>
                  </a:lnTo>
                  <a:lnTo>
                    <a:pt x="123342" y="156197"/>
                  </a:lnTo>
                  <a:lnTo>
                    <a:pt x="123342" y="148577"/>
                  </a:lnTo>
                  <a:close/>
                </a:path>
                <a:path w="139064" h="767079">
                  <a:moveTo>
                    <a:pt x="123342" y="116205"/>
                  </a:moveTo>
                  <a:lnTo>
                    <a:pt x="111912" y="116205"/>
                  </a:lnTo>
                  <a:lnTo>
                    <a:pt x="111912" y="123825"/>
                  </a:lnTo>
                  <a:lnTo>
                    <a:pt x="123342" y="123825"/>
                  </a:lnTo>
                  <a:lnTo>
                    <a:pt x="123342" y="116205"/>
                  </a:lnTo>
                  <a:close/>
                </a:path>
                <a:path w="139064" h="767079">
                  <a:moveTo>
                    <a:pt x="123342" y="85725"/>
                  </a:moveTo>
                  <a:lnTo>
                    <a:pt x="111912" y="85725"/>
                  </a:lnTo>
                  <a:lnTo>
                    <a:pt x="111912" y="93345"/>
                  </a:lnTo>
                  <a:lnTo>
                    <a:pt x="123342" y="93345"/>
                  </a:lnTo>
                  <a:lnTo>
                    <a:pt x="123342" y="85725"/>
                  </a:lnTo>
                  <a:close/>
                </a:path>
                <a:path w="139064" h="767079">
                  <a:moveTo>
                    <a:pt x="123342" y="53327"/>
                  </a:moveTo>
                  <a:lnTo>
                    <a:pt x="111912" y="53327"/>
                  </a:lnTo>
                  <a:lnTo>
                    <a:pt x="111912" y="60947"/>
                  </a:lnTo>
                  <a:lnTo>
                    <a:pt x="123342" y="60947"/>
                  </a:lnTo>
                  <a:lnTo>
                    <a:pt x="123342" y="53327"/>
                  </a:lnTo>
                  <a:close/>
                </a:path>
                <a:path w="139064" h="767079">
                  <a:moveTo>
                    <a:pt x="133477" y="722896"/>
                  </a:moveTo>
                  <a:lnTo>
                    <a:pt x="132041" y="715416"/>
                  </a:lnTo>
                  <a:lnTo>
                    <a:pt x="120827" y="717537"/>
                  </a:lnTo>
                  <a:lnTo>
                    <a:pt x="122250" y="725030"/>
                  </a:lnTo>
                  <a:lnTo>
                    <a:pt x="133477" y="722896"/>
                  </a:lnTo>
                  <a:close/>
                </a:path>
                <a:path w="139064" h="767079">
                  <a:moveTo>
                    <a:pt x="139065" y="350507"/>
                  </a:moveTo>
                  <a:lnTo>
                    <a:pt x="127635" y="350507"/>
                  </a:lnTo>
                  <a:lnTo>
                    <a:pt x="127635" y="358140"/>
                  </a:lnTo>
                  <a:lnTo>
                    <a:pt x="139065" y="358140"/>
                  </a:lnTo>
                  <a:lnTo>
                    <a:pt x="139065" y="350507"/>
                  </a:lnTo>
                  <a:close/>
                </a:path>
                <a:path w="139064" h="767079">
                  <a:moveTo>
                    <a:pt x="139065" y="325742"/>
                  </a:moveTo>
                  <a:lnTo>
                    <a:pt x="127635" y="325742"/>
                  </a:lnTo>
                  <a:lnTo>
                    <a:pt x="127635" y="333362"/>
                  </a:lnTo>
                  <a:lnTo>
                    <a:pt x="139065" y="333362"/>
                  </a:lnTo>
                  <a:lnTo>
                    <a:pt x="139065" y="325742"/>
                  </a:lnTo>
                  <a:close/>
                </a:path>
                <a:path w="139064" h="767079">
                  <a:moveTo>
                    <a:pt x="139065" y="293357"/>
                  </a:moveTo>
                  <a:lnTo>
                    <a:pt x="127635" y="293357"/>
                  </a:lnTo>
                  <a:lnTo>
                    <a:pt x="127635" y="300990"/>
                  </a:lnTo>
                  <a:lnTo>
                    <a:pt x="139065" y="300990"/>
                  </a:lnTo>
                  <a:lnTo>
                    <a:pt x="139065" y="293357"/>
                  </a:lnTo>
                  <a:close/>
                </a:path>
                <a:path w="139064" h="767079">
                  <a:moveTo>
                    <a:pt x="139065" y="266687"/>
                  </a:moveTo>
                  <a:lnTo>
                    <a:pt x="127635" y="266687"/>
                  </a:lnTo>
                  <a:lnTo>
                    <a:pt x="127635" y="274320"/>
                  </a:lnTo>
                  <a:lnTo>
                    <a:pt x="139065" y="274320"/>
                  </a:lnTo>
                  <a:lnTo>
                    <a:pt x="139065" y="266687"/>
                  </a:lnTo>
                  <a:close/>
                </a:path>
                <a:path w="139064" h="767079">
                  <a:moveTo>
                    <a:pt x="139065" y="234315"/>
                  </a:moveTo>
                  <a:lnTo>
                    <a:pt x="127635" y="234315"/>
                  </a:lnTo>
                  <a:lnTo>
                    <a:pt x="127635" y="241935"/>
                  </a:lnTo>
                  <a:lnTo>
                    <a:pt x="139065" y="241935"/>
                  </a:lnTo>
                  <a:lnTo>
                    <a:pt x="139065" y="234315"/>
                  </a:lnTo>
                  <a:close/>
                </a:path>
                <a:path w="139064" h="767079">
                  <a:moveTo>
                    <a:pt x="139065" y="201917"/>
                  </a:moveTo>
                  <a:lnTo>
                    <a:pt x="127635" y="201917"/>
                  </a:lnTo>
                  <a:lnTo>
                    <a:pt x="127635" y="209537"/>
                  </a:lnTo>
                  <a:lnTo>
                    <a:pt x="139065" y="209537"/>
                  </a:lnTo>
                  <a:lnTo>
                    <a:pt x="139065" y="201917"/>
                  </a:lnTo>
                  <a:close/>
                </a:path>
                <a:path w="139064" h="767079">
                  <a:moveTo>
                    <a:pt x="139065" y="173355"/>
                  </a:moveTo>
                  <a:lnTo>
                    <a:pt x="127635" y="173355"/>
                  </a:lnTo>
                  <a:lnTo>
                    <a:pt x="127635" y="180975"/>
                  </a:lnTo>
                  <a:lnTo>
                    <a:pt x="139065" y="180975"/>
                  </a:lnTo>
                  <a:lnTo>
                    <a:pt x="139065" y="173355"/>
                  </a:lnTo>
                  <a:close/>
                </a:path>
                <a:path w="139064" h="767079">
                  <a:moveTo>
                    <a:pt x="139065" y="140970"/>
                  </a:moveTo>
                  <a:lnTo>
                    <a:pt x="127635" y="140970"/>
                  </a:lnTo>
                  <a:lnTo>
                    <a:pt x="127635" y="148590"/>
                  </a:lnTo>
                  <a:lnTo>
                    <a:pt x="139065" y="148590"/>
                  </a:lnTo>
                  <a:lnTo>
                    <a:pt x="139065" y="140970"/>
                  </a:lnTo>
                  <a:close/>
                </a:path>
                <a:path w="139064" h="767079">
                  <a:moveTo>
                    <a:pt x="139065" y="108585"/>
                  </a:moveTo>
                  <a:lnTo>
                    <a:pt x="127635" y="108585"/>
                  </a:lnTo>
                  <a:lnTo>
                    <a:pt x="127635" y="116205"/>
                  </a:lnTo>
                  <a:lnTo>
                    <a:pt x="139065" y="116205"/>
                  </a:lnTo>
                  <a:lnTo>
                    <a:pt x="139065" y="108585"/>
                  </a:lnTo>
                  <a:close/>
                </a:path>
                <a:path w="139064" h="767079">
                  <a:moveTo>
                    <a:pt x="139065" y="78105"/>
                  </a:moveTo>
                  <a:lnTo>
                    <a:pt x="127635" y="78105"/>
                  </a:lnTo>
                  <a:lnTo>
                    <a:pt x="127635" y="85725"/>
                  </a:lnTo>
                  <a:lnTo>
                    <a:pt x="139065" y="85725"/>
                  </a:lnTo>
                  <a:lnTo>
                    <a:pt x="139065" y="78105"/>
                  </a:lnTo>
                  <a:close/>
                </a:path>
                <a:path w="139064" h="767079">
                  <a:moveTo>
                    <a:pt x="139065" y="45720"/>
                  </a:moveTo>
                  <a:lnTo>
                    <a:pt x="127635" y="45720"/>
                  </a:lnTo>
                  <a:lnTo>
                    <a:pt x="127635" y="53340"/>
                  </a:lnTo>
                  <a:lnTo>
                    <a:pt x="139065" y="53340"/>
                  </a:lnTo>
                  <a:lnTo>
                    <a:pt x="139065" y="4572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010681" y="7953882"/>
              <a:ext cx="69215" cy="240029"/>
            </a:xfrm>
            <a:custGeom>
              <a:avLst/>
              <a:gdLst/>
              <a:ahLst/>
              <a:cxnLst/>
              <a:rect l="l" t="t" r="r" b="b"/>
              <a:pathLst>
                <a:path w="69214" h="240029">
                  <a:moveTo>
                    <a:pt x="12649" y="237744"/>
                  </a:moveTo>
                  <a:lnTo>
                    <a:pt x="11252" y="230276"/>
                  </a:lnTo>
                  <a:lnTo>
                    <a:pt x="0" y="232384"/>
                  </a:lnTo>
                  <a:lnTo>
                    <a:pt x="1435" y="239903"/>
                  </a:lnTo>
                  <a:lnTo>
                    <a:pt x="12649" y="237744"/>
                  </a:lnTo>
                  <a:close/>
                </a:path>
                <a:path w="69214" h="240029">
                  <a:moveTo>
                    <a:pt x="12649" y="203466"/>
                  </a:moveTo>
                  <a:lnTo>
                    <a:pt x="11252" y="195973"/>
                  </a:lnTo>
                  <a:lnTo>
                    <a:pt x="0" y="198107"/>
                  </a:lnTo>
                  <a:lnTo>
                    <a:pt x="1435" y="205600"/>
                  </a:lnTo>
                  <a:lnTo>
                    <a:pt x="12649" y="203466"/>
                  </a:lnTo>
                  <a:close/>
                </a:path>
                <a:path w="69214" h="240029">
                  <a:moveTo>
                    <a:pt x="12649" y="172986"/>
                  </a:moveTo>
                  <a:lnTo>
                    <a:pt x="11252" y="165506"/>
                  </a:lnTo>
                  <a:lnTo>
                    <a:pt x="0" y="167627"/>
                  </a:lnTo>
                  <a:lnTo>
                    <a:pt x="1435" y="175133"/>
                  </a:lnTo>
                  <a:lnTo>
                    <a:pt x="12649" y="172986"/>
                  </a:lnTo>
                  <a:close/>
                </a:path>
                <a:path w="69214" h="240029">
                  <a:moveTo>
                    <a:pt x="12649" y="146316"/>
                  </a:moveTo>
                  <a:lnTo>
                    <a:pt x="11252" y="138823"/>
                  </a:lnTo>
                  <a:lnTo>
                    <a:pt x="0" y="140957"/>
                  </a:lnTo>
                  <a:lnTo>
                    <a:pt x="1435" y="148450"/>
                  </a:lnTo>
                  <a:lnTo>
                    <a:pt x="12649" y="146316"/>
                  </a:lnTo>
                  <a:close/>
                </a:path>
                <a:path w="69214" h="240029">
                  <a:moveTo>
                    <a:pt x="12649" y="113919"/>
                  </a:moveTo>
                  <a:lnTo>
                    <a:pt x="11252" y="106451"/>
                  </a:lnTo>
                  <a:lnTo>
                    <a:pt x="0" y="108559"/>
                  </a:lnTo>
                  <a:lnTo>
                    <a:pt x="1435" y="116078"/>
                  </a:lnTo>
                  <a:lnTo>
                    <a:pt x="12649" y="113919"/>
                  </a:lnTo>
                  <a:close/>
                </a:path>
                <a:path w="69214" h="240029">
                  <a:moveTo>
                    <a:pt x="12649" y="85344"/>
                  </a:moveTo>
                  <a:lnTo>
                    <a:pt x="11252" y="77876"/>
                  </a:lnTo>
                  <a:lnTo>
                    <a:pt x="0" y="79984"/>
                  </a:lnTo>
                  <a:lnTo>
                    <a:pt x="1435" y="87503"/>
                  </a:lnTo>
                  <a:lnTo>
                    <a:pt x="12649" y="85344"/>
                  </a:lnTo>
                  <a:close/>
                </a:path>
                <a:path w="69214" h="240029">
                  <a:moveTo>
                    <a:pt x="12649" y="49161"/>
                  </a:moveTo>
                  <a:lnTo>
                    <a:pt x="11252" y="41681"/>
                  </a:lnTo>
                  <a:lnTo>
                    <a:pt x="0" y="43802"/>
                  </a:lnTo>
                  <a:lnTo>
                    <a:pt x="1435" y="51308"/>
                  </a:lnTo>
                  <a:lnTo>
                    <a:pt x="12649" y="49161"/>
                  </a:lnTo>
                  <a:close/>
                </a:path>
                <a:path w="69214" h="240029">
                  <a:moveTo>
                    <a:pt x="26682" y="227330"/>
                  </a:moveTo>
                  <a:lnTo>
                    <a:pt x="25260" y="219837"/>
                  </a:lnTo>
                  <a:lnTo>
                    <a:pt x="14033" y="221970"/>
                  </a:lnTo>
                  <a:lnTo>
                    <a:pt x="15468" y="229463"/>
                  </a:lnTo>
                  <a:lnTo>
                    <a:pt x="26682" y="227330"/>
                  </a:lnTo>
                  <a:close/>
                </a:path>
                <a:path w="69214" h="240029">
                  <a:moveTo>
                    <a:pt x="26682" y="193052"/>
                  </a:moveTo>
                  <a:lnTo>
                    <a:pt x="25260" y="185559"/>
                  </a:lnTo>
                  <a:lnTo>
                    <a:pt x="14033" y="187693"/>
                  </a:lnTo>
                  <a:lnTo>
                    <a:pt x="15468" y="195186"/>
                  </a:lnTo>
                  <a:lnTo>
                    <a:pt x="26682" y="193052"/>
                  </a:lnTo>
                  <a:close/>
                </a:path>
                <a:path w="69214" h="240029">
                  <a:moveTo>
                    <a:pt x="26682" y="162560"/>
                  </a:moveTo>
                  <a:lnTo>
                    <a:pt x="25260" y="155067"/>
                  </a:lnTo>
                  <a:lnTo>
                    <a:pt x="14033" y="157200"/>
                  </a:lnTo>
                  <a:lnTo>
                    <a:pt x="15468" y="164693"/>
                  </a:lnTo>
                  <a:lnTo>
                    <a:pt x="26682" y="162560"/>
                  </a:lnTo>
                  <a:close/>
                </a:path>
                <a:path w="69214" h="240029">
                  <a:moveTo>
                    <a:pt x="26682" y="135902"/>
                  </a:moveTo>
                  <a:lnTo>
                    <a:pt x="25260" y="128409"/>
                  </a:lnTo>
                  <a:lnTo>
                    <a:pt x="14033" y="130543"/>
                  </a:lnTo>
                  <a:lnTo>
                    <a:pt x="15468" y="138036"/>
                  </a:lnTo>
                  <a:lnTo>
                    <a:pt x="26682" y="135902"/>
                  </a:lnTo>
                  <a:close/>
                </a:path>
                <a:path w="69214" h="240029">
                  <a:moveTo>
                    <a:pt x="26682" y="103505"/>
                  </a:moveTo>
                  <a:lnTo>
                    <a:pt x="25260" y="96012"/>
                  </a:lnTo>
                  <a:lnTo>
                    <a:pt x="14033" y="98145"/>
                  </a:lnTo>
                  <a:lnTo>
                    <a:pt x="15468" y="105638"/>
                  </a:lnTo>
                  <a:lnTo>
                    <a:pt x="26682" y="103505"/>
                  </a:lnTo>
                  <a:close/>
                </a:path>
                <a:path w="69214" h="240029">
                  <a:moveTo>
                    <a:pt x="26682" y="74930"/>
                  </a:moveTo>
                  <a:lnTo>
                    <a:pt x="25260" y="67437"/>
                  </a:lnTo>
                  <a:lnTo>
                    <a:pt x="14033" y="69570"/>
                  </a:lnTo>
                  <a:lnTo>
                    <a:pt x="15468" y="77063"/>
                  </a:lnTo>
                  <a:lnTo>
                    <a:pt x="26682" y="74930"/>
                  </a:lnTo>
                  <a:close/>
                </a:path>
                <a:path w="69214" h="240029">
                  <a:moveTo>
                    <a:pt x="26682" y="38735"/>
                  </a:moveTo>
                  <a:lnTo>
                    <a:pt x="25260" y="31242"/>
                  </a:lnTo>
                  <a:lnTo>
                    <a:pt x="14033" y="33375"/>
                  </a:lnTo>
                  <a:lnTo>
                    <a:pt x="15468" y="40868"/>
                  </a:lnTo>
                  <a:lnTo>
                    <a:pt x="26682" y="38735"/>
                  </a:lnTo>
                  <a:close/>
                </a:path>
                <a:path w="69214" h="240029">
                  <a:moveTo>
                    <a:pt x="40728" y="216916"/>
                  </a:moveTo>
                  <a:lnTo>
                    <a:pt x="39293" y="209448"/>
                  </a:lnTo>
                  <a:lnTo>
                    <a:pt x="28054" y="211556"/>
                  </a:lnTo>
                  <a:lnTo>
                    <a:pt x="29489" y="219049"/>
                  </a:lnTo>
                  <a:lnTo>
                    <a:pt x="40728" y="216916"/>
                  </a:lnTo>
                  <a:close/>
                </a:path>
                <a:path w="69214" h="240029">
                  <a:moveTo>
                    <a:pt x="40728" y="182626"/>
                  </a:moveTo>
                  <a:lnTo>
                    <a:pt x="39293" y="175133"/>
                  </a:lnTo>
                  <a:lnTo>
                    <a:pt x="28054" y="177266"/>
                  </a:lnTo>
                  <a:lnTo>
                    <a:pt x="29489" y="184759"/>
                  </a:lnTo>
                  <a:lnTo>
                    <a:pt x="40728" y="182626"/>
                  </a:lnTo>
                  <a:close/>
                </a:path>
                <a:path w="69214" h="240029">
                  <a:moveTo>
                    <a:pt x="40728" y="152146"/>
                  </a:moveTo>
                  <a:lnTo>
                    <a:pt x="39293" y="144665"/>
                  </a:lnTo>
                  <a:lnTo>
                    <a:pt x="28054" y="146786"/>
                  </a:lnTo>
                  <a:lnTo>
                    <a:pt x="29489" y="154279"/>
                  </a:lnTo>
                  <a:lnTo>
                    <a:pt x="40728" y="152146"/>
                  </a:lnTo>
                  <a:close/>
                </a:path>
                <a:path w="69214" h="240029">
                  <a:moveTo>
                    <a:pt x="40728" y="125476"/>
                  </a:moveTo>
                  <a:lnTo>
                    <a:pt x="39293" y="117983"/>
                  </a:lnTo>
                  <a:lnTo>
                    <a:pt x="28054" y="120116"/>
                  </a:lnTo>
                  <a:lnTo>
                    <a:pt x="29489" y="127609"/>
                  </a:lnTo>
                  <a:lnTo>
                    <a:pt x="40728" y="125476"/>
                  </a:lnTo>
                  <a:close/>
                </a:path>
                <a:path w="69214" h="240029">
                  <a:moveTo>
                    <a:pt x="40728" y="93091"/>
                  </a:moveTo>
                  <a:lnTo>
                    <a:pt x="39293" y="85623"/>
                  </a:lnTo>
                  <a:lnTo>
                    <a:pt x="28054" y="87731"/>
                  </a:lnTo>
                  <a:lnTo>
                    <a:pt x="29489" y="95224"/>
                  </a:lnTo>
                  <a:lnTo>
                    <a:pt x="40728" y="93091"/>
                  </a:lnTo>
                  <a:close/>
                </a:path>
                <a:path w="69214" h="240029">
                  <a:moveTo>
                    <a:pt x="40728" y="64516"/>
                  </a:moveTo>
                  <a:lnTo>
                    <a:pt x="39293" y="57048"/>
                  </a:lnTo>
                  <a:lnTo>
                    <a:pt x="28054" y="59156"/>
                  </a:lnTo>
                  <a:lnTo>
                    <a:pt x="29489" y="66649"/>
                  </a:lnTo>
                  <a:lnTo>
                    <a:pt x="40728" y="64516"/>
                  </a:lnTo>
                  <a:close/>
                </a:path>
                <a:path w="69214" h="240029">
                  <a:moveTo>
                    <a:pt x="40728" y="28321"/>
                  </a:moveTo>
                  <a:lnTo>
                    <a:pt x="39293" y="20840"/>
                  </a:lnTo>
                  <a:lnTo>
                    <a:pt x="28054" y="22961"/>
                  </a:lnTo>
                  <a:lnTo>
                    <a:pt x="29489" y="30454"/>
                  </a:lnTo>
                  <a:lnTo>
                    <a:pt x="40728" y="28321"/>
                  </a:lnTo>
                  <a:close/>
                </a:path>
                <a:path w="69214" h="240029">
                  <a:moveTo>
                    <a:pt x="54711" y="206489"/>
                  </a:moveTo>
                  <a:lnTo>
                    <a:pt x="53289" y="198996"/>
                  </a:lnTo>
                  <a:lnTo>
                    <a:pt x="42062" y="201129"/>
                  </a:lnTo>
                  <a:lnTo>
                    <a:pt x="43472" y="208622"/>
                  </a:lnTo>
                  <a:lnTo>
                    <a:pt x="54711" y="206489"/>
                  </a:lnTo>
                  <a:close/>
                </a:path>
                <a:path w="69214" h="240029">
                  <a:moveTo>
                    <a:pt x="54711" y="172212"/>
                  </a:moveTo>
                  <a:lnTo>
                    <a:pt x="53289" y="164719"/>
                  </a:lnTo>
                  <a:lnTo>
                    <a:pt x="42062" y="166852"/>
                  </a:lnTo>
                  <a:lnTo>
                    <a:pt x="43472" y="174345"/>
                  </a:lnTo>
                  <a:lnTo>
                    <a:pt x="54711" y="172212"/>
                  </a:lnTo>
                  <a:close/>
                </a:path>
                <a:path w="69214" h="240029">
                  <a:moveTo>
                    <a:pt x="54711" y="141732"/>
                  </a:moveTo>
                  <a:lnTo>
                    <a:pt x="53289" y="134239"/>
                  </a:lnTo>
                  <a:lnTo>
                    <a:pt x="42062" y="136372"/>
                  </a:lnTo>
                  <a:lnTo>
                    <a:pt x="43472" y="143865"/>
                  </a:lnTo>
                  <a:lnTo>
                    <a:pt x="54711" y="141732"/>
                  </a:lnTo>
                  <a:close/>
                </a:path>
                <a:path w="69214" h="240029">
                  <a:moveTo>
                    <a:pt x="54711" y="115062"/>
                  </a:moveTo>
                  <a:lnTo>
                    <a:pt x="53289" y="107569"/>
                  </a:lnTo>
                  <a:lnTo>
                    <a:pt x="42062" y="109702"/>
                  </a:lnTo>
                  <a:lnTo>
                    <a:pt x="43472" y="117195"/>
                  </a:lnTo>
                  <a:lnTo>
                    <a:pt x="54711" y="115062"/>
                  </a:lnTo>
                  <a:close/>
                </a:path>
                <a:path w="69214" h="240029">
                  <a:moveTo>
                    <a:pt x="54711" y="82664"/>
                  </a:moveTo>
                  <a:lnTo>
                    <a:pt x="53289" y="75171"/>
                  </a:lnTo>
                  <a:lnTo>
                    <a:pt x="42062" y="77304"/>
                  </a:lnTo>
                  <a:lnTo>
                    <a:pt x="43472" y="84797"/>
                  </a:lnTo>
                  <a:lnTo>
                    <a:pt x="54711" y="82664"/>
                  </a:lnTo>
                  <a:close/>
                </a:path>
                <a:path w="69214" h="240029">
                  <a:moveTo>
                    <a:pt x="54711" y="54089"/>
                  </a:moveTo>
                  <a:lnTo>
                    <a:pt x="53289" y="46596"/>
                  </a:lnTo>
                  <a:lnTo>
                    <a:pt x="42062" y="48729"/>
                  </a:lnTo>
                  <a:lnTo>
                    <a:pt x="43472" y="56222"/>
                  </a:lnTo>
                  <a:lnTo>
                    <a:pt x="54711" y="54089"/>
                  </a:lnTo>
                  <a:close/>
                </a:path>
                <a:path w="69214" h="240029">
                  <a:moveTo>
                    <a:pt x="54711" y="17907"/>
                  </a:moveTo>
                  <a:lnTo>
                    <a:pt x="53289" y="10426"/>
                  </a:lnTo>
                  <a:lnTo>
                    <a:pt x="42062" y="12547"/>
                  </a:lnTo>
                  <a:lnTo>
                    <a:pt x="43472" y="20040"/>
                  </a:lnTo>
                  <a:lnTo>
                    <a:pt x="54711" y="17907"/>
                  </a:lnTo>
                  <a:close/>
                </a:path>
                <a:path w="69214" h="240029">
                  <a:moveTo>
                    <a:pt x="68732" y="196075"/>
                  </a:moveTo>
                  <a:lnTo>
                    <a:pt x="67297" y="188607"/>
                  </a:lnTo>
                  <a:lnTo>
                    <a:pt x="56083" y="190715"/>
                  </a:lnTo>
                  <a:lnTo>
                    <a:pt x="57505" y="198208"/>
                  </a:lnTo>
                  <a:lnTo>
                    <a:pt x="68732" y="196075"/>
                  </a:lnTo>
                  <a:close/>
                </a:path>
                <a:path w="69214" h="240029">
                  <a:moveTo>
                    <a:pt x="68732" y="161798"/>
                  </a:moveTo>
                  <a:lnTo>
                    <a:pt x="67297" y="154305"/>
                  </a:lnTo>
                  <a:lnTo>
                    <a:pt x="56083" y="156438"/>
                  </a:lnTo>
                  <a:lnTo>
                    <a:pt x="57505" y="163931"/>
                  </a:lnTo>
                  <a:lnTo>
                    <a:pt x="68732" y="161798"/>
                  </a:lnTo>
                  <a:close/>
                </a:path>
                <a:path w="69214" h="240029">
                  <a:moveTo>
                    <a:pt x="68732" y="131305"/>
                  </a:moveTo>
                  <a:lnTo>
                    <a:pt x="67297" y="123825"/>
                  </a:lnTo>
                  <a:lnTo>
                    <a:pt x="56083" y="125945"/>
                  </a:lnTo>
                  <a:lnTo>
                    <a:pt x="57505" y="133438"/>
                  </a:lnTo>
                  <a:lnTo>
                    <a:pt x="68732" y="131305"/>
                  </a:lnTo>
                  <a:close/>
                </a:path>
                <a:path w="69214" h="240029">
                  <a:moveTo>
                    <a:pt x="68732" y="104648"/>
                  </a:moveTo>
                  <a:lnTo>
                    <a:pt x="67297" y="97155"/>
                  </a:lnTo>
                  <a:lnTo>
                    <a:pt x="56083" y="99288"/>
                  </a:lnTo>
                  <a:lnTo>
                    <a:pt x="57505" y="106781"/>
                  </a:lnTo>
                  <a:lnTo>
                    <a:pt x="68732" y="104648"/>
                  </a:lnTo>
                  <a:close/>
                </a:path>
                <a:path w="69214" h="240029">
                  <a:moveTo>
                    <a:pt x="68732" y="72250"/>
                  </a:moveTo>
                  <a:lnTo>
                    <a:pt x="67297" y="64782"/>
                  </a:lnTo>
                  <a:lnTo>
                    <a:pt x="56083" y="66890"/>
                  </a:lnTo>
                  <a:lnTo>
                    <a:pt x="57505" y="74383"/>
                  </a:lnTo>
                  <a:lnTo>
                    <a:pt x="68732" y="72250"/>
                  </a:lnTo>
                  <a:close/>
                </a:path>
                <a:path w="69214" h="240029">
                  <a:moveTo>
                    <a:pt x="68732" y="43675"/>
                  </a:moveTo>
                  <a:lnTo>
                    <a:pt x="67297" y="36207"/>
                  </a:lnTo>
                  <a:lnTo>
                    <a:pt x="56083" y="38315"/>
                  </a:lnTo>
                  <a:lnTo>
                    <a:pt x="57505" y="45808"/>
                  </a:lnTo>
                  <a:lnTo>
                    <a:pt x="68732" y="43675"/>
                  </a:lnTo>
                  <a:close/>
                </a:path>
                <a:path w="69214" h="240029">
                  <a:moveTo>
                    <a:pt x="68732" y="7480"/>
                  </a:moveTo>
                  <a:lnTo>
                    <a:pt x="67297" y="0"/>
                  </a:lnTo>
                  <a:lnTo>
                    <a:pt x="56083" y="2120"/>
                  </a:lnTo>
                  <a:lnTo>
                    <a:pt x="57505" y="9613"/>
                  </a:lnTo>
                  <a:lnTo>
                    <a:pt x="68732" y="748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190515" y="7448041"/>
              <a:ext cx="55244" cy="41275"/>
            </a:xfrm>
            <a:custGeom>
              <a:avLst/>
              <a:gdLst/>
              <a:ahLst/>
              <a:cxnLst/>
              <a:rect l="l" t="t" r="r" b="b"/>
              <a:pathLst>
                <a:path w="55245" h="41275">
                  <a:moveTo>
                    <a:pt x="12636" y="38747"/>
                  </a:moveTo>
                  <a:lnTo>
                    <a:pt x="11239" y="31254"/>
                  </a:lnTo>
                  <a:lnTo>
                    <a:pt x="0" y="33388"/>
                  </a:lnTo>
                  <a:lnTo>
                    <a:pt x="1435" y="40894"/>
                  </a:lnTo>
                  <a:lnTo>
                    <a:pt x="12636" y="38747"/>
                  </a:lnTo>
                  <a:close/>
                </a:path>
                <a:path w="55245" h="41275">
                  <a:moveTo>
                    <a:pt x="26670" y="28321"/>
                  </a:moveTo>
                  <a:lnTo>
                    <a:pt x="25260" y="20828"/>
                  </a:lnTo>
                  <a:lnTo>
                    <a:pt x="14008" y="22961"/>
                  </a:lnTo>
                  <a:lnTo>
                    <a:pt x="15443" y="30454"/>
                  </a:lnTo>
                  <a:lnTo>
                    <a:pt x="26670" y="28321"/>
                  </a:lnTo>
                  <a:close/>
                </a:path>
                <a:path w="55245" h="41275">
                  <a:moveTo>
                    <a:pt x="40678" y="17907"/>
                  </a:moveTo>
                  <a:lnTo>
                    <a:pt x="39255" y="10414"/>
                  </a:lnTo>
                  <a:lnTo>
                    <a:pt x="28041" y="12547"/>
                  </a:lnTo>
                  <a:lnTo>
                    <a:pt x="29476" y="20040"/>
                  </a:lnTo>
                  <a:lnTo>
                    <a:pt x="40678" y="17907"/>
                  </a:lnTo>
                  <a:close/>
                </a:path>
                <a:path w="55245" h="41275">
                  <a:moveTo>
                    <a:pt x="54711" y="7493"/>
                  </a:moveTo>
                  <a:lnTo>
                    <a:pt x="53289" y="0"/>
                  </a:lnTo>
                  <a:lnTo>
                    <a:pt x="42049" y="2133"/>
                  </a:lnTo>
                  <a:lnTo>
                    <a:pt x="43472" y="9626"/>
                  </a:lnTo>
                  <a:lnTo>
                    <a:pt x="54711" y="7493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010681" y="7844281"/>
              <a:ext cx="55244" cy="130810"/>
            </a:xfrm>
            <a:custGeom>
              <a:avLst/>
              <a:gdLst/>
              <a:ahLst/>
              <a:cxnLst/>
              <a:rect l="l" t="t" r="r" b="b"/>
              <a:pathLst>
                <a:path w="55245" h="130809">
                  <a:moveTo>
                    <a:pt x="12649" y="128270"/>
                  </a:moveTo>
                  <a:lnTo>
                    <a:pt x="11252" y="120802"/>
                  </a:lnTo>
                  <a:lnTo>
                    <a:pt x="0" y="122910"/>
                  </a:lnTo>
                  <a:lnTo>
                    <a:pt x="1435" y="130429"/>
                  </a:lnTo>
                  <a:lnTo>
                    <a:pt x="12649" y="128270"/>
                  </a:lnTo>
                  <a:close/>
                </a:path>
                <a:path w="55245" h="130809">
                  <a:moveTo>
                    <a:pt x="12649" y="97802"/>
                  </a:moveTo>
                  <a:lnTo>
                    <a:pt x="11252" y="90309"/>
                  </a:lnTo>
                  <a:lnTo>
                    <a:pt x="0" y="92443"/>
                  </a:lnTo>
                  <a:lnTo>
                    <a:pt x="1435" y="99949"/>
                  </a:lnTo>
                  <a:lnTo>
                    <a:pt x="12649" y="97802"/>
                  </a:lnTo>
                  <a:close/>
                </a:path>
                <a:path w="55245" h="130809">
                  <a:moveTo>
                    <a:pt x="12649" y="73037"/>
                  </a:moveTo>
                  <a:lnTo>
                    <a:pt x="11252" y="65544"/>
                  </a:lnTo>
                  <a:lnTo>
                    <a:pt x="0" y="67678"/>
                  </a:lnTo>
                  <a:lnTo>
                    <a:pt x="1435" y="75184"/>
                  </a:lnTo>
                  <a:lnTo>
                    <a:pt x="12649" y="73037"/>
                  </a:lnTo>
                  <a:close/>
                </a:path>
                <a:path w="55245" h="130809">
                  <a:moveTo>
                    <a:pt x="12649" y="38747"/>
                  </a:moveTo>
                  <a:lnTo>
                    <a:pt x="11252" y="31254"/>
                  </a:lnTo>
                  <a:lnTo>
                    <a:pt x="0" y="33388"/>
                  </a:lnTo>
                  <a:lnTo>
                    <a:pt x="1435" y="40881"/>
                  </a:lnTo>
                  <a:lnTo>
                    <a:pt x="12649" y="38747"/>
                  </a:lnTo>
                  <a:close/>
                </a:path>
                <a:path w="55245" h="130809">
                  <a:moveTo>
                    <a:pt x="26682" y="117856"/>
                  </a:moveTo>
                  <a:lnTo>
                    <a:pt x="25260" y="110388"/>
                  </a:lnTo>
                  <a:lnTo>
                    <a:pt x="14033" y="112496"/>
                  </a:lnTo>
                  <a:lnTo>
                    <a:pt x="15468" y="119989"/>
                  </a:lnTo>
                  <a:lnTo>
                    <a:pt x="26682" y="117856"/>
                  </a:lnTo>
                  <a:close/>
                </a:path>
                <a:path w="55245" h="130809">
                  <a:moveTo>
                    <a:pt x="26682" y="87388"/>
                  </a:moveTo>
                  <a:lnTo>
                    <a:pt x="25260" y="79895"/>
                  </a:lnTo>
                  <a:lnTo>
                    <a:pt x="14033" y="82029"/>
                  </a:lnTo>
                  <a:lnTo>
                    <a:pt x="15468" y="89522"/>
                  </a:lnTo>
                  <a:lnTo>
                    <a:pt x="26682" y="87388"/>
                  </a:lnTo>
                  <a:close/>
                </a:path>
                <a:path w="55245" h="130809">
                  <a:moveTo>
                    <a:pt x="26682" y="62611"/>
                  </a:moveTo>
                  <a:lnTo>
                    <a:pt x="25260" y="55118"/>
                  </a:lnTo>
                  <a:lnTo>
                    <a:pt x="14033" y="57251"/>
                  </a:lnTo>
                  <a:lnTo>
                    <a:pt x="15468" y="64744"/>
                  </a:lnTo>
                  <a:lnTo>
                    <a:pt x="26682" y="62611"/>
                  </a:lnTo>
                  <a:close/>
                </a:path>
                <a:path w="55245" h="130809">
                  <a:moveTo>
                    <a:pt x="26682" y="28333"/>
                  </a:moveTo>
                  <a:lnTo>
                    <a:pt x="25260" y="20840"/>
                  </a:lnTo>
                  <a:lnTo>
                    <a:pt x="14033" y="22974"/>
                  </a:lnTo>
                  <a:lnTo>
                    <a:pt x="15468" y="30467"/>
                  </a:lnTo>
                  <a:lnTo>
                    <a:pt x="26682" y="28333"/>
                  </a:lnTo>
                  <a:close/>
                </a:path>
                <a:path w="55245" h="130809">
                  <a:moveTo>
                    <a:pt x="40728" y="107442"/>
                  </a:moveTo>
                  <a:lnTo>
                    <a:pt x="39293" y="99974"/>
                  </a:lnTo>
                  <a:lnTo>
                    <a:pt x="28054" y="102082"/>
                  </a:lnTo>
                  <a:lnTo>
                    <a:pt x="29489" y="109575"/>
                  </a:lnTo>
                  <a:lnTo>
                    <a:pt x="40728" y="107442"/>
                  </a:lnTo>
                  <a:close/>
                </a:path>
                <a:path w="55245" h="130809">
                  <a:moveTo>
                    <a:pt x="40728" y="76962"/>
                  </a:moveTo>
                  <a:lnTo>
                    <a:pt x="39293" y="69469"/>
                  </a:lnTo>
                  <a:lnTo>
                    <a:pt x="28054" y="71602"/>
                  </a:lnTo>
                  <a:lnTo>
                    <a:pt x="29489" y="79095"/>
                  </a:lnTo>
                  <a:lnTo>
                    <a:pt x="40728" y="76962"/>
                  </a:lnTo>
                  <a:close/>
                </a:path>
                <a:path w="55245" h="130809">
                  <a:moveTo>
                    <a:pt x="40728" y="52197"/>
                  </a:moveTo>
                  <a:lnTo>
                    <a:pt x="39293" y="44704"/>
                  </a:lnTo>
                  <a:lnTo>
                    <a:pt x="28054" y="46837"/>
                  </a:lnTo>
                  <a:lnTo>
                    <a:pt x="29489" y="54330"/>
                  </a:lnTo>
                  <a:lnTo>
                    <a:pt x="40728" y="52197"/>
                  </a:lnTo>
                  <a:close/>
                </a:path>
                <a:path w="55245" h="130809">
                  <a:moveTo>
                    <a:pt x="40728" y="17919"/>
                  </a:moveTo>
                  <a:lnTo>
                    <a:pt x="39293" y="10426"/>
                  </a:lnTo>
                  <a:lnTo>
                    <a:pt x="28054" y="12560"/>
                  </a:lnTo>
                  <a:lnTo>
                    <a:pt x="29489" y="20053"/>
                  </a:lnTo>
                  <a:lnTo>
                    <a:pt x="40728" y="17919"/>
                  </a:lnTo>
                  <a:close/>
                </a:path>
                <a:path w="55245" h="130809">
                  <a:moveTo>
                    <a:pt x="54711" y="97015"/>
                  </a:moveTo>
                  <a:lnTo>
                    <a:pt x="53289" y="89522"/>
                  </a:lnTo>
                  <a:lnTo>
                    <a:pt x="42062" y="91655"/>
                  </a:lnTo>
                  <a:lnTo>
                    <a:pt x="43472" y="99148"/>
                  </a:lnTo>
                  <a:lnTo>
                    <a:pt x="54711" y="97015"/>
                  </a:lnTo>
                  <a:close/>
                </a:path>
                <a:path w="55245" h="130809">
                  <a:moveTo>
                    <a:pt x="54711" y="66548"/>
                  </a:moveTo>
                  <a:lnTo>
                    <a:pt x="53289" y="59055"/>
                  </a:lnTo>
                  <a:lnTo>
                    <a:pt x="42062" y="61188"/>
                  </a:lnTo>
                  <a:lnTo>
                    <a:pt x="43472" y="68681"/>
                  </a:lnTo>
                  <a:lnTo>
                    <a:pt x="54711" y="66548"/>
                  </a:lnTo>
                  <a:close/>
                </a:path>
                <a:path w="55245" h="130809">
                  <a:moveTo>
                    <a:pt x="54711" y="41783"/>
                  </a:moveTo>
                  <a:lnTo>
                    <a:pt x="53289" y="34290"/>
                  </a:lnTo>
                  <a:lnTo>
                    <a:pt x="42062" y="36423"/>
                  </a:lnTo>
                  <a:lnTo>
                    <a:pt x="43472" y="43916"/>
                  </a:lnTo>
                  <a:lnTo>
                    <a:pt x="54711" y="41783"/>
                  </a:lnTo>
                  <a:close/>
                </a:path>
                <a:path w="55245" h="130809">
                  <a:moveTo>
                    <a:pt x="54711" y="7493"/>
                  </a:moveTo>
                  <a:lnTo>
                    <a:pt x="53289" y="0"/>
                  </a:lnTo>
                  <a:lnTo>
                    <a:pt x="42062" y="2133"/>
                  </a:lnTo>
                  <a:lnTo>
                    <a:pt x="43472" y="9626"/>
                  </a:lnTo>
                  <a:lnTo>
                    <a:pt x="54711" y="7493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223472" y="7393012"/>
              <a:ext cx="356870" cy="132715"/>
            </a:xfrm>
            <a:custGeom>
              <a:avLst/>
              <a:gdLst/>
              <a:ahLst/>
              <a:cxnLst/>
              <a:rect l="l" t="t" r="r" b="b"/>
              <a:pathLst>
                <a:path w="356870" h="132715">
                  <a:moveTo>
                    <a:pt x="12649" y="101396"/>
                  </a:moveTo>
                  <a:lnTo>
                    <a:pt x="11239" y="93903"/>
                  </a:lnTo>
                  <a:lnTo>
                    <a:pt x="0" y="96037"/>
                  </a:lnTo>
                  <a:lnTo>
                    <a:pt x="1422" y="103530"/>
                  </a:lnTo>
                  <a:lnTo>
                    <a:pt x="12649" y="101396"/>
                  </a:lnTo>
                  <a:close/>
                </a:path>
                <a:path w="356870" h="132715">
                  <a:moveTo>
                    <a:pt x="20828" y="49974"/>
                  </a:moveTo>
                  <a:lnTo>
                    <a:pt x="17018" y="43357"/>
                  </a:lnTo>
                  <a:lnTo>
                    <a:pt x="7124" y="49085"/>
                  </a:lnTo>
                  <a:lnTo>
                    <a:pt x="10922" y="55689"/>
                  </a:lnTo>
                  <a:lnTo>
                    <a:pt x="20828" y="49974"/>
                  </a:lnTo>
                  <a:close/>
                </a:path>
                <a:path w="356870" h="132715">
                  <a:moveTo>
                    <a:pt x="26670" y="90982"/>
                  </a:moveTo>
                  <a:lnTo>
                    <a:pt x="25260" y="83489"/>
                  </a:lnTo>
                  <a:lnTo>
                    <a:pt x="14033" y="85623"/>
                  </a:lnTo>
                  <a:lnTo>
                    <a:pt x="15455" y="93116"/>
                  </a:lnTo>
                  <a:lnTo>
                    <a:pt x="26670" y="90982"/>
                  </a:lnTo>
                  <a:close/>
                </a:path>
                <a:path w="356870" h="132715">
                  <a:moveTo>
                    <a:pt x="30632" y="35521"/>
                  </a:moveTo>
                  <a:lnTo>
                    <a:pt x="26835" y="28917"/>
                  </a:lnTo>
                  <a:lnTo>
                    <a:pt x="16929" y="34620"/>
                  </a:lnTo>
                  <a:lnTo>
                    <a:pt x="20739" y="41224"/>
                  </a:lnTo>
                  <a:lnTo>
                    <a:pt x="30632" y="35521"/>
                  </a:lnTo>
                  <a:close/>
                </a:path>
                <a:path w="356870" h="132715">
                  <a:moveTo>
                    <a:pt x="40449" y="21069"/>
                  </a:moveTo>
                  <a:lnTo>
                    <a:pt x="36639" y="14465"/>
                  </a:lnTo>
                  <a:lnTo>
                    <a:pt x="26746" y="20180"/>
                  </a:lnTo>
                  <a:lnTo>
                    <a:pt x="30556" y="26771"/>
                  </a:lnTo>
                  <a:lnTo>
                    <a:pt x="40449" y="21069"/>
                  </a:lnTo>
                  <a:close/>
                </a:path>
                <a:path w="356870" h="132715">
                  <a:moveTo>
                    <a:pt x="40703" y="80556"/>
                  </a:moveTo>
                  <a:lnTo>
                    <a:pt x="39281" y="73063"/>
                  </a:lnTo>
                  <a:lnTo>
                    <a:pt x="28067" y="75196"/>
                  </a:lnTo>
                  <a:lnTo>
                    <a:pt x="29489" y="82689"/>
                  </a:lnTo>
                  <a:lnTo>
                    <a:pt x="40703" y="80556"/>
                  </a:lnTo>
                  <a:close/>
                </a:path>
                <a:path w="356870" h="132715">
                  <a:moveTo>
                    <a:pt x="45631" y="105206"/>
                  </a:moveTo>
                  <a:lnTo>
                    <a:pt x="44208" y="97713"/>
                  </a:lnTo>
                  <a:lnTo>
                    <a:pt x="32969" y="99847"/>
                  </a:lnTo>
                  <a:lnTo>
                    <a:pt x="34391" y="107353"/>
                  </a:lnTo>
                  <a:lnTo>
                    <a:pt x="45631" y="105206"/>
                  </a:lnTo>
                  <a:close/>
                </a:path>
                <a:path w="356870" h="132715">
                  <a:moveTo>
                    <a:pt x="50241" y="6604"/>
                  </a:moveTo>
                  <a:lnTo>
                    <a:pt x="46431" y="0"/>
                  </a:lnTo>
                  <a:lnTo>
                    <a:pt x="36537" y="5715"/>
                  </a:lnTo>
                  <a:lnTo>
                    <a:pt x="40335" y="12319"/>
                  </a:lnTo>
                  <a:lnTo>
                    <a:pt x="50241" y="6604"/>
                  </a:lnTo>
                  <a:close/>
                </a:path>
                <a:path w="356870" h="132715">
                  <a:moveTo>
                    <a:pt x="54724" y="70142"/>
                  </a:moveTo>
                  <a:lnTo>
                    <a:pt x="53289" y="62649"/>
                  </a:lnTo>
                  <a:lnTo>
                    <a:pt x="42075" y="64782"/>
                  </a:lnTo>
                  <a:lnTo>
                    <a:pt x="43484" y="72275"/>
                  </a:lnTo>
                  <a:lnTo>
                    <a:pt x="54724" y="70142"/>
                  </a:lnTo>
                  <a:close/>
                </a:path>
                <a:path w="356870" h="132715">
                  <a:moveTo>
                    <a:pt x="58026" y="55689"/>
                  </a:moveTo>
                  <a:lnTo>
                    <a:pt x="54254" y="49072"/>
                  </a:lnTo>
                  <a:lnTo>
                    <a:pt x="44323" y="54800"/>
                  </a:lnTo>
                  <a:lnTo>
                    <a:pt x="48133" y="61404"/>
                  </a:lnTo>
                  <a:lnTo>
                    <a:pt x="58026" y="55689"/>
                  </a:lnTo>
                  <a:close/>
                </a:path>
                <a:path w="356870" h="132715">
                  <a:moveTo>
                    <a:pt x="59626" y="94780"/>
                  </a:moveTo>
                  <a:lnTo>
                    <a:pt x="58216" y="87287"/>
                  </a:lnTo>
                  <a:lnTo>
                    <a:pt x="46990" y="89420"/>
                  </a:lnTo>
                  <a:lnTo>
                    <a:pt x="48425" y="96913"/>
                  </a:lnTo>
                  <a:lnTo>
                    <a:pt x="59626" y="94780"/>
                  </a:lnTo>
                  <a:close/>
                </a:path>
                <a:path w="356870" h="132715">
                  <a:moveTo>
                    <a:pt x="67856" y="41236"/>
                  </a:moveTo>
                  <a:lnTo>
                    <a:pt x="64058" y="34620"/>
                  </a:lnTo>
                  <a:lnTo>
                    <a:pt x="54152" y="40335"/>
                  </a:lnTo>
                  <a:lnTo>
                    <a:pt x="57962" y="46926"/>
                  </a:lnTo>
                  <a:lnTo>
                    <a:pt x="67856" y="41236"/>
                  </a:lnTo>
                  <a:close/>
                </a:path>
                <a:path w="356870" h="132715">
                  <a:moveTo>
                    <a:pt x="73672" y="84366"/>
                  </a:moveTo>
                  <a:lnTo>
                    <a:pt x="72237" y="76873"/>
                  </a:lnTo>
                  <a:lnTo>
                    <a:pt x="61010" y="79006"/>
                  </a:lnTo>
                  <a:lnTo>
                    <a:pt x="62433" y="86499"/>
                  </a:lnTo>
                  <a:lnTo>
                    <a:pt x="73672" y="84366"/>
                  </a:lnTo>
                  <a:close/>
                </a:path>
                <a:path w="356870" h="132715">
                  <a:moveTo>
                    <a:pt x="77647" y="26784"/>
                  </a:moveTo>
                  <a:lnTo>
                    <a:pt x="73850" y="20180"/>
                  </a:lnTo>
                  <a:lnTo>
                    <a:pt x="63931" y="25895"/>
                  </a:lnTo>
                  <a:lnTo>
                    <a:pt x="67741" y="32486"/>
                  </a:lnTo>
                  <a:lnTo>
                    <a:pt x="77647" y="26784"/>
                  </a:lnTo>
                  <a:close/>
                </a:path>
                <a:path w="356870" h="132715">
                  <a:moveTo>
                    <a:pt x="78587" y="107111"/>
                  </a:moveTo>
                  <a:lnTo>
                    <a:pt x="77177" y="99618"/>
                  </a:lnTo>
                  <a:lnTo>
                    <a:pt x="65925" y="101752"/>
                  </a:lnTo>
                  <a:lnTo>
                    <a:pt x="67373" y="109258"/>
                  </a:lnTo>
                  <a:lnTo>
                    <a:pt x="78587" y="107111"/>
                  </a:lnTo>
                  <a:close/>
                </a:path>
                <a:path w="356870" h="132715">
                  <a:moveTo>
                    <a:pt x="87464" y="12331"/>
                  </a:moveTo>
                  <a:lnTo>
                    <a:pt x="83654" y="5727"/>
                  </a:lnTo>
                  <a:lnTo>
                    <a:pt x="73748" y="11442"/>
                  </a:lnTo>
                  <a:lnTo>
                    <a:pt x="77546" y="18046"/>
                  </a:lnTo>
                  <a:lnTo>
                    <a:pt x="87464" y="12331"/>
                  </a:lnTo>
                  <a:close/>
                </a:path>
                <a:path w="356870" h="132715">
                  <a:moveTo>
                    <a:pt x="92608" y="96685"/>
                  </a:moveTo>
                  <a:lnTo>
                    <a:pt x="91186" y="89192"/>
                  </a:lnTo>
                  <a:lnTo>
                    <a:pt x="79971" y="91325"/>
                  </a:lnTo>
                  <a:lnTo>
                    <a:pt x="81394" y="98818"/>
                  </a:lnTo>
                  <a:lnTo>
                    <a:pt x="92608" y="96685"/>
                  </a:lnTo>
                  <a:close/>
                </a:path>
                <a:path w="356870" h="132715">
                  <a:moveTo>
                    <a:pt x="95237" y="61391"/>
                  </a:moveTo>
                  <a:lnTo>
                    <a:pt x="91427" y="54787"/>
                  </a:lnTo>
                  <a:lnTo>
                    <a:pt x="81534" y="60502"/>
                  </a:lnTo>
                  <a:lnTo>
                    <a:pt x="85090" y="66687"/>
                  </a:lnTo>
                  <a:lnTo>
                    <a:pt x="75031" y="68592"/>
                  </a:lnTo>
                  <a:lnTo>
                    <a:pt x="76441" y="76085"/>
                  </a:lnTo>
                  <a:lnTo>
                    <a:pt x="87668" y="73952"/>
                  </a:lnTo>
                  <a:lnTo>
                    <a:pt x="86258" y="66573"/>
                  </a:lnTo>
                  <a:lnTo>
                    <a:pt x="95237" y="61391"/>
                  </a:lnTo>
                  <a:close/>
                </a:path>
                <a:path w="356870" h="132715">
                  <a:moveTo>
                    <a:pt x="105054" y="46951"/>
                  </a:moveTo>
                  <a:lnTo>
                    <a:pt x="101257" y="40347"/>
                  </a:lnTo>
                  <a:lnTo>
                    <a:pt x="91338" y="46050"/>
                  </a:lnTo>
                  <a:lnTo>
                    <a:pt x="95148" y="52641"/>
                  </a:lnTo>
                  <a:lnTo>
                    <a:pt x="105054" y="46951"/>
                  </a:lnTo>
                  <a:close/>
                </a:path>
                <a:path w="356870" h="132715">
                  <a:moveTo>
                    <a:pt x="106641" y="86271"/>
                  </a:moveTo>
                  <a:lnTo>
                    <a:pt x="105206" y="78778"/>
                  </a:lnTo>
                  <a:lnTo>
                    <a:pt x="93980" y="80911"/>
                  </a:lnTo>
                  <a:lnTo>
                    <a:pt x="95402" y="88404"/>
                  </a:lnTo>
                  <a:lnTo>
                    <a:pt x="106641" y="86271"/>
                  </a:lnTo>
                  <a:close/>
                </a:path>
                <a:path w="356870" h="132715">
                  <a:moveTo>
                    <a:pt x="111544" y="107111"/>
                  </a:moveTo>
                  <a:lnTo>
                    <a:pt x="110134" y="99618"/>
                  </a:lnTo>
                  <a:lnTo>
                    <a:pt x="98907" y="101752"/>
                  </a:lnTo>
                  <a:lnTo>
                    <a:pt x="100330" y="109258"/>
                  </a:lnTo>
                  <a:lnTo>
                    <a:pt x="111544" y="107111"/>
                  </a:lnTo>
                  <a:close/>
                </a:path>
                <a:path w="356870" h="132715">
                  <a:moveTo>
                    <a:pt x="114858" y="32499"/>
                  </a:moveTo>
                  <a:lnTo>
                    <a:pt x="111048" y="25895"/>
                  </a:lnTo>
                  <a:lnTo>
                    <a:pt x="101155" y="31610"/>
                  </a:lnTo>
                  <a:lnTo>
                    <a:pt x="104978" y="38201"/>
                  </a:lnTo>
                  <a:lnTo>
                    <a:pt x="114858" y="32499"/>
                  </a:lnTo>
                  <a:close/>
                </a:path>
                <a:path w="356870" h="132715">
                  <a:moveTo>
                    <a:pt x="120650" y="75857"/>
                  </a:moveTo>
                  <a:lnTo>
                    <a:pt x="119214" y="68364"/>
                  </a:lnTo>
                  <a:lnTo>
                    <a:pt x="107988" y="70497"/>
                  </a:lnTo>
                  <a:lnTo>
                    <a:pt x="109397" y="77990"/>
                  </a:lnTo>
                  <a:lnTo>
                    <a:pt x="120650" y="75857"/>
                  </a:lnTo>
                  <a:close/>
                </a:path>
                <a:path w="356870" h="132715">
                  <a:moveTo>
                    <a:pt x="124675" y="18034"/>
                  </a:moveTo>
                  <a:lnTo>
                    <a:pt x="120865" y="11430"/>
                  </a:lnTo>
                  <a:lnTo>
                    <a:pt x="110959" y="17145"/>
                  </a:lnTo>
                  <a:lnTo>
                    <a:pt x="114757" y="23749"/>
                  </a:lnTo>
                  <a:lnTo>
                    <a:pt x="124675" y="18034"/>
                  </a:lnTo>
                  <a:close/>
                </a:path>
                <a:path w="356870" h="132715">
                  <a:moveTo>
                    <a:pt x="125577" y="96685"/>
                  </a:moveTo>
                  <a:lnTo>
                    <a:pt x="124155" y="89192"/>
                  </a:lnTo>
                  <a:lnTo>
                    <a:pt x="112915" y="91325"/>
                  </a:lnTo>
                  <a:lnTo>
                    <a:pt x="114350" y="98818"/>
                  </a:lnTo>
                  <a:lnTo>
                    <a:pt x="125577" y="96685"/>
                  </a:lnTo>
                  <a:close/>
                </a:path>
                <a:path w="356870" h="132715">
                  <a:moveTo>
                    <a:pt x="132448" y="59499"/>
                  </a:moveTo>
                  <a:lnTo>
                    <a:pt x="128651" y="52882"/>
                  </a:lnTo>
                  <a:lnTo>
                    <a:pt x="118745" y="58610"/>
                  </a:lnTo>
                  <a:lnTo>
                    <a:pt x="122555" y="65214"/>
                  </a:lnTo>
                  <a:lnTo>
                    <a:pt x="132448" y="59499"/>
                  </a:lnTo>
                  <a:close/>
                </a:path>
                <a:path w="356870" h="132715">
                  <a:moveTo>
                    <a:pt x="139585" y="86271"/>
                  </a:moveTo>
                  <a:lnTo>
                    <a:pt x="138163" y="78778"/>
                  </a:lnTo>
                  <a:lnTo>
                    <a:pt x="126949" y="80911"/>
                  </a:lnTo>
                  <a:lnTo>
                    <a:pt x="128371" y="88404"/>
                  </a:lnTo>
                  <a:lnTo>
                    <a:pt x="139585" y="86271"/>
                  </a:lnTo>
                  <a:close/>
                </a:path>
                <a:path w="356870" h="132715">
                  <a:moveTo>
                    <a:pt x="142240" y="45046"/>
                  </a:moveTo>
                  <a:lnTo>
                    <a:pt x="138442" y="38442"/>
                  </a:lnTo>
                  <a:lnTo>
                    <a:pt x="128536" y="44145"/>
                  </a:lnTo>
                  <a:lnTo>
                    <a:pt x="132359" y="50749"/>
                  </a:lnTo>
                  <a:lnTo>
                    <a:pt x="142240" y="45046"/>
                  </a:lnTo>
                  <a:close/>
                </a:path>
                <a:path w="356870" h="132715">
                  <a:moveTo>
                    <a:pt x="144513" y="112826"/>
                  </a:moveTo>
                  <a:lnTo>
                    <a:pt x="143103" y="105333"/>
                  </a:lnTo>
                  <a:lnTo>
                    <a:pt x="131876" y="107467"/>
                  </a:lnTo>
                  <a:lnTo>
                    <a:pt x="133299" y="114973"/>
                  </a:lnTo>
                  <a:lnTo>
                    <a:pt x="144513" y="112826"/>
                  </a:lnTo>
                  <a:close/>
                </a:path>
                <a:path w="356870" h="132715">
                  <a:moveTo>
                    <a:pt x="152044" y="30594"/>
                  </a:moveTo>
                  <a:lnTo>
                    <a:pt x="148234" y="23990"/>
                  </a:lnTo>
                  <a:lnTo>
                    <a:pt x="138341" y="29705"/>
                  </a:lnTo>
                  <a:lnTo>
                    <a:pt x="142138" y="36296"/>
                  </a:lnTo>
                  <a:lnTo>
                    <a:pt x="152044" y="30594"/>
                  </a:lnTo>
                  <a:close/>
                </a:path>
                <a:path w="356870" h="132715">
                  <a:moveTo>
                    <a:pt x="153631" y="75857"/>
                  </a:moveTo>
                  <a:lnTo>
                    <a:pt x="152196" y="68364"/>
                  </a:lnTo>
                  <a:lnTo>
                    <a:pt x="140970" y="70497"/>
                  </a:lnTo>
                  <a:lnTo>
                    <a:pt x="142392" y="77990"/>
                  </a:lnTo>
                  <a:lnTo>
                    <a:pt x="153631" y="75857"/>
                  </a:lnTo>
                  <a:close/>
                </a:path>
                <a:path w="356870" h="132715">
                  <a:moveTo>
                    <a:pt x="158546" y="102400"/>
                  </a:moveTo>
                  <a:lnTo>
                    <a:pt x="157124" y="94907"/>
                  </a:lnTo>
                  <a:lnTo>
                    <a:pt x="145884" y="97040"/>
                  </a:lnTo>
                  <a:lnTo>
                    <a:pt x="147320" y="104533"/>
                  </a:lnTo>
                  <a:lnTo>
                    <a:pt x="158546" y="102400"/>
                  </a:lnTo>
                  <a:close/>
                </a:path>
                <a:path w="356870" h="132715">
                  <a:moveTo>
                    <a:pt x="161848" y="16129"/>
                  </a:moveTo>
                  <a:lnTo>
                    <a:pt x="158038" y="9525"/>
                  </a:lnTo>
                  <a:lnTo>
                    <a:pt x="148145" y="15240"/>
                  </a:lnTo>
                  <a:lnTo>
                    <a:pt x="151955" y="21844"/>
                  </a:lnTo>
                  <a:lnTo>
                    <a:pt x="161848" y="16129"/>
                  </a:lnTo>
                  <a:close/>
                </a:path>
                <a:path w="356870" h="132715">
                  <a:moveTo>
                    <a:pt x="169646" y="65214"/>
                  </a:moveTo>
                  <a:lnTo>
                    <a:pt x="165849" y="58597"/>
                  </a:lnTo>
                  <a:lnTo>
                    <a:pt x="155930" y="64325"/>
                  </a:lnTo>
                  <a:lnTo>
                    <a:pt x="159740" y="70929"/>
                  </a:lnTo>
                  <a:lnTo>
                    <a:pt x="169646" y="65214"/>
                  </a:lnTo>
                  <a:close/>
                </a:path>
                <a:path w="356870" h="132715">
                  <a:moveTo>
                    <a:pt x="172554" y="91986"/>
                  </a:moveTo>
                  <a:lnTo>
                    <a:pt x="171132" y="84493"/>
                  </a:lnTo>
                  <a:lnTo>
                    <a:pt x="159893" y="86626"/>
                  </a:lnTo>
                  <a:lnTo>
                    <a:pt x="161328" y="94119"/>
                  </a:lnTo>
                  <a:lnTo>
                    <a:pt x="172554" y="91986"/>
                  </a:lnTo>
                  <a:close/>
                </a:path>
                <a:path w="356870" h="132715">
                  <a:moveTo>
                    <a:pt x="177507" y="114731"/>
                  </a:moveTo>
                  <a:lnTo>
                    <a:pt x="176072" y="107238"/>
                  </a:lnTo>
                  <a:lnTo>
                    <a:pt x="164858" y="109372"/>
                  </a:lnTo>
                  <a:lnTo>
                    <a:pt x="166293" y="116878"/>
                  </a:lnTo>
                  <a:lnTo>
                    <a:pt x="177507" y="114731"/>
                  </a:lnTo>
                  <a:close/>
                </a:path>
                <a:path w="356870" h="132715">
                  <a:moveTo>
                    <a:pt x="179451" y="50761"/>
                  </a:moveTo>
                  <a:lnTo>
                    <a:pt x="175653" y="44145"/>
                  </a:lnTo>
                  <a:lnTo>
                    <a:pt x="165735" y="49860"/>
                  </a:lnTo>
                  <a:lnTo>
                    <a:pt x="169545" y="56451"/>
                  </a:lnTo>
                  <a:lnTo>
                    <a:pt x="179451" y="50761"/>
                  </a:lnTo>
                  <a:close/>
                </a:path>
                <a:path w="356870" h="132715">
                  <a:moveTo>
                    <a:pt x="186588" y="81572"/>
                  </a:moveTo>
                  <a:lnTo>
                    <a:pt x="185153" y="74079"/>
                  </a:lnTo>
                  <a:lnTo>
                    <a:pt x="173939" y="76212"/>
                  </a:lnTo>
                  <a:lnTo>
                    <a:pt x="175361" y="83705"/>
                  </a:lnTo>
                  <a:lnTo>
                    <a:pt x="186588" y="81572"/>
                  </a:lnTo>
                  <a:close/>
                </a:path>
                <a:path w="356870" h="132715">
                  <a:moveTo>
                    <a:pt x="189268" y="36309"/>
                  </a:moveTo>
                  <a:lnTo>
                    <a:pt x="185470" y="29705"/>
                  </a:lnTo>
                  <a:lnTo>
                    <a:pt x="175552" y="35420"/>
                  </a:lnTo>
                  <a:lnTo>
                    <a:pt x="179362" y="42011"/>
                  </a:lnTo>
                  <a:lnTo>
                    <a:pt x="189268" y="36309"/>
                  </a:lnTo>
                  <a:close/>
                </a:path>
                <a:path w="356870" h="132715">
                  <a:moveTo>
                    <a:pt x="191528" y="104305"/>
                  </a:moveTo>
                  <a:lnTo>
                    <a:pt x="190106" y="96812"/>
                  </a:lnTo>
                  <a:lnTo>
                    <a:pt x="178866" y="98945"/>
                  </a:lnTo>
                  <a:lnTo>
                    <a:pt x="180289" y="106438"/>
                  </a:lnTo>
                  <a:lnTo>
                    <a:pt x="191528" y="104305"/>
                  </a:lnTo>
                  <a:close/>
                </a:path>
                <a:path w="356870" h="132715">
                  <a:moveTo>
                    <a:pt x="199059" y="21856"/>
                  </a:moveTo>
                  <a:lnTo>
                    <a:pt x="195249" y="15252"/>
                  </a:lnTo>
                  <a:lnTo>
                    <a:pt x="185356" y="20967"/>
                  </a:lnTo>
                  <a:lnTo>
                    <a:pt x="189166" y="27571"/>
                  </a:lnTo>
                  <a:lnTo>
                    <a:pt x="199059" y="21856"/>
                  </a:lnTo>
                  <a:close/>
                </a:path>
                <a:path w="356870" h="132715">
                  <a:moveTo>
                    <a:pt x="205536" y="93891"/>
                  </a:moveTo>
                  <a:lnTo>
                    <a:pt x="204101" y="86398"/>
                  </a:lnTo>
                  <a:lnTo>
                    <a:pt x="192887" y="88531"/>
                  </a:lnTo>
                  <a:lnTo>
                    <a:pt x="194310" y="96024"/>
                  </a:lnTo>
                  <a:lnTo>
                    <a:pt x="205536" y="93891"/>
                  </a:lnTo>
                  <a:close/>
                </a:path>
                <a:path w="356870" h="132715">
                  <a:moveTo>
                    <a:pt x="206844" y="65214"/>
                  </a:moveTo>
                  <a:lnTo>
                    <a:pt x="203047" y="58597"/>
                  </a:lnTo>
                  <a:lnTo>
                    <a:pt x="193141" y="64325"/>
                  </a:lnTo>
                  <a:lnTo>
                    <a:pt x="196951" y="70929"/>
                  </a:lnTo>
                  <a:lnTo>
                    <a:pt x="206844" y="65214"/>
                  </a:lnTo>
                  <a:close/>
                </a:path>
                <a:path w="356870" h="132715">
                  <a:moveTo>
                    <a:pt x="210464" y="118541"/>
                  </a:moveTo>
                  <a:lnTo>
                    <a:pt x="209054" y="111048"/>
                  </a:lnTo>
                  <a:lnTo>
                    <a:pt x="197802" y="113182"/>
                  </a:lnTo>
                  <a:lnTo>
                    <a:pt x="199237" y="120675"/>
                  </a:lnTo>
                  <a:lnTo>
                    <a:pt x="210464" y="118541"/>
                  </a:lnTo>
                  <a:close/>
                </a:path>
                <a:path w="356870" h="132715">
                  <a:moveTo>
                    <a:pt x="216662" y="50761"/>
                  </a:moveTo>
                  <a:lnTo>
                    <a:pt x="212864" y="44145"/>
                  </a:lnTo>
                  <a:lnTo>
                    <a:pt x="202958" y="49860"/>
                  </a:lnTo>
                  <a:lnTo>
                    <a:pt x="206768" y="56451"/>
                  </a:lnTo>
                  <a:lnTo>
                    <a:pt x="216662" y="50761"/>
                  </a:lnTo>
                  <a:close/>
                </a:path>
                <a:path w="356870" h="132715">
                  <a:moveTo>
                    <a:pt x="219544" y="83477"/>
                  </a:moveTo>
                  <a:lnTo>
                    <a:pt x="218122" y="75984"/>
                  </a:lnTo>
                  <a:lnTo>
                    <a:pt x="206908" y="78117"/>
                  </a:lnTo>
                  <a:lnTo>
                    <a:pt x="208318" y="85610"/>
                  </a:lnTo>
                  <a:lnTo>
                    <a:pt x="219544" y="83477"/>
                  </a:lnTo>
                  <a:close/>
                </a:path>
                <a:path w="356870" h="132715">
                  <a:moveTo>
                    <a:pt x="224485" y="108127"/>
                  </a:moveTo>
                  <a:lnTo>
                    <a:pt x="223088" y="100634"/>
                  </a:lnTo>
                  <a:lnTo>
                    <a:pt x="211836" y="102768"/>
                  </a:lnTo>
                  <a:lnTo>
                    <a:pt x="213271" y="110261"/>
                  </a:lnTo>
                  <a:lnTo>
                    <a:pt x="224485" y="108127"/>
                  </a:lnTo>
                  <a:close/>
                </a:path>
                <a:path w="356870" h="132715">
                  <a:moveTo>
                    <a:pt x="226453" y="36309"/>
                  </a:moveTo>
                  <a:lnTo>
                    <a:pt x="222643" y="29705"/>
                  </a:lnTo>
                  <a:lnTo>
                    <a:pt x="212750" y="35420"/>
                  </a:lnTo>
                  <a:lnTo>
                    <a:pt x="216560" y="42011"/>
                  </a:lnTo>
                  <a:lnTo>
                    <a:pt x="226453" y="36309"/>
                  </a:lnTo>
                  <a:close/>
                </a:path>
                <a:path w="356870" h="132715">
                  <a:moveTo>
                    <a:pt x="236270" y="21856"/>
                  </a:moveTo>
                  <a:lnTo>
                    <a:pt x="232460" y="15252"/>
                  </a:lnTo>
                  <a:lnTo>
                    <a:pt x="222567" y="20967"/>
                  </a:lnTo>
                  <a:lnTo>
                    <a:pt x="226364" y="27571"/>
                  </a:lnTo>
                  <a:lnTo>
                    <a:pt x="236270" y="21856"/>
                  </a:lnTo>
                  <a:close/>
                </a:path>
                <a:path w="356870" h="132715">
                  <a:moveTo>
                    <a:pt x="238506" y="97701"/>
                  </a:moveTo>
                  <a:lnTo>
                    <a:pt x="237083" y="90208"/>
                  </a:lnTo>
                  <a:lnTo>
                    <a:pt x="225844" y="92341"/>
                  </a:lnTo>
                  <a:lnTo>
                    <a:pt x="227279" y="99834"/>
                  </a:lnTo>
                  <a:lnTo>
                    <a:pt x="238506" y="97701"/>
                  </a:lnTo>
                  <a:close/>
                </a:path>
                <a:path w="356870" h="132715">
                  <a:moveTo>
                    <a:pt x="243433" y="120446"/>
                  </a:moveTo>
                  <a:lnTo>
                    <a:pt x="242023" y="112953"/>
                  </a:lnTo>
                  <a:lnTo>
                    <a:pt x="230784" y="115087"/>
                  </a:lnTo>
                  <a:lnTo>
                    <a:pt x="232206" y="122580"/>
                  </a:lnTo>
                  <a:lnTo>
                    <a:pt x="243433" y="120446"/>
                  </a:lnTo>
                  <a:close/>
                </a:path>
                <a:path w="356870" h="132715">
                  <a:moveTo>
                    <a:pt x="244068" y="69024"/>
                  </a:moveTo>
                  <a:lnTo>
                    <a:pt x="240271" y="62407"/>
                  </a:lnTo>
                  <a:lnTo>
                    <a:pt x="230365" y="68135"/>
                  </a:lnTo>
                  <a:lnTo>
                    <a:pt x="234175" y="74739"/>
                  </a:lnTo>
                  <a:lnTo>
                    <a:pt x="244068" y="69024"/>
                  </a:lnTo>
                  <a:close/>
                </a:path>
                <a:path w="356870" h="132715">
                  <a:moveTo>
                    <a:pt x="252514" y="87287"/>
                  </a:moveTo>
                  <a:lnTo>
                    <a:pt x="251091" y="79794"/>
                  </a:lnTo>
                  <a:lnTo>
                    <a:pt x="239877" y="81927"/>
                  </a:lnTo>
                  <a:lnTo>
                    <a:pt x="241300" y="89420"/>
                  </a:lnTo>
                  <a:lnTo>
                    <a:pt x="252514" y="87287"/>
                  </a:lnTo>
                  <a:close/>
                </a:path>
                <a:path w="356870" h="132715">
                  <a:moveTo>
                    <a:pt x="253860" y="54571"/>
                  </a:moveTo>
                  <a:lnTo>
                    <a:pt x="250075" y="47967"/>
                  </a:lnTo>
                  <a:lnTo>
                    <a:pt x="240144" y="53670"/>
                  </a:lnTo>
                  <a:lnTo>
                    <a:pt x="243954" y="60274"/>
                  </a:lnTo>
                  <a:lnTo>
                    <a:pt x="253860" y="54571"/>
                  </a:lnTo>
                  <a:close/>
                </a:path>
                <a:path w="356870" h="132715">
                  <a:moveTo>
                    <a:pt x="257454" y="110032"/>
                  </a:moveTo>
                  <a:lnTo>
                    <a:pt x="256032" y="102539"/>
                  </a:lnTo>
                  <a:lnTo>
                    <a:pt x="244792" y="104673"/>
                  </a:lnTo>
                  <a:lnTo>
                    <a:pt x="246214" y="112166"/>
                  </a:lnTo>
                  <a:lnTo>
                    <a:pt x="257454" y="110032"/>
                  </a:lnTo>
                  <a:close/>
                </a:path>
                <a:path w="356870" h="132715">
                  <a:moveTo>
                    <a:pt x="263677" y="40119"/>
                  </a:moveTo>
                  <a:lnTo>
                    <a:pt x="259867" y="33515"/>
                  </a:lnTo>
                  <a:lnTo>
                    <a:pt x="249961" y="39230"/>
                  </a:lnTo>
                  <a:lnTo>
                    <a:pt x="253771" y="45821"/>
                  </a:lnTo>
                  <a:lnTo>
                    <a:pt x="263677" y="40119"/>
                  </a:lnTo>
                  <a:close/>
                </a:path>
                <a:path w="356870" h="132715">
                  <a:moveTo>
                    <a:pt x="271462" y="99606"/>
                  </a:moveTo>
                  <a:lnTo>
                    <a:pt x="270027" y="92113"/>
                  </a:lnTo>
                  <a:lnTo>
                    <a:pt x="258813" y="94246"/>
                  </a:lnTo>
                  <a:lnTo>
                    <a:pt x="260248" y="101739"/>
                  </a:lnTo>
                  <a:lnTo>
                    <a:pt x="271462" y="99606"/>
                  </a:lnTo>
                  <a:close/>
                </a:path>
                <a:path w="356870" h="132715">
                  <a:moveTo>
                    <a:pt x="273469" y="25654"/>
                  </a:moveTo>
                  <a:lnTo>
                    <a:pt x="269659" y="19050"/>
                  </a:lnTo>
                  <a:lnTo>
                    <a:pt x="259765" y="24765"/>
                  </a:lnTo>
                  <a:lnTo>
                    <a:pt x="263575" y="31369"/>
                  </a:lnTo>
                  <a:lnTo>
                    <a:pt x="273469" y="25654"/>
                  </a:lnTo>
                  <a:close/>
                </a:path>
                <a:path w="356870" h="132715">
                  <a:moveTo>
                    <a:pt x="276390" y="129971"/>
                  </a:moveTo>
                  <a:lnTo>
                    <a:pt x="274980" y="122478"/>
                  </a:lnTo>
                  <a:lnTo>
                    <a:pt x="263753" y="124612"/>
                  </a:lnTo>
                  <a:lnTo>
                    <a:pt x="265176" y="132105"/>
                  </a:lnTo>
                  <a:lnTo>
                    <a:pt x="276390" y="129971"/>
                  </a:lnTo>
                  <a:close/>
                </a:path>
                <a:path w="356870" h="132715">
                  <a:moveTo>
                    <a:pt x="281266" y="72821"/>
                  </a:moveTo>
                  <a:lnTo>
                    <a:pt x="277469" y="66217"/>
                  </a:lnTo>
                  <a:lnTo>
                    <a:pt x="267550" y="71932"/>
                  </a:lnTo>
                  <a:lnTo>
                    <a:pt x="271360" y="78536"/>
                  </a:lnTo>
                  <a:lnTo>
                    <a:pt x="281266" y="72821"/>
                  </a:lnTo>
                  <a:close/>
                </a:path>
                <a:path w="356870" h="132715">
                  <a:moveTo>
                    <a:pt x="285508" y="89192"/>
                  </a:moveTo>
                  <a:lnTo>
                    <a:pt x="284073" y="81699"/>
                  </a:lnTo>
                  <a:lnTo>
                    <a:pt x="272859" y="83832"/>
                  </a:lnTo>
                  <a:lnTo>
                    <a:pt x="274256" y="91325"/>
                  </a:lnTo>
                  <a:lnTo>
                    <a:pt x="285508" y="89192"/>
                  </a:lnTo>
                  <a:close/>
                </a:path>
                <a:path w="356870" h="132715">
                  <a:moveTo>
                    <a:pt x="290410" y="119557"/>
                  </a:moveTo>
                  <a:lnTo>
                    <a:pt x="289001" y="112064"/>
                  </a:lnTo>
                  <a:lnTo>
                    <a:pt x="277761" y="114198"/>
                  </a:lnTo>
                  <a:lnTo>
                    <a:pt x="279184" y="121691"/>
                  </a:lnTo>
                  <a:lnTo>
                    <a:pt x="290410" y="119557"/>
                  </a:lnTo>
                  <a:close/>
                </a:path>
                <a:path w="356870" h="132715">
                  <a:moveTo>
                    <a:pt x="291071" y="58381"/>
                  </a:moveTo>
                  <a:lnTo>
                    <a:pt x="287274" y="51765"/>
                  </a:lnTo>
                  <a:lnTo>
                    <a:pt x="277368" y="57480"/>
                  </a:lnTo>
                  <a:lnTo>
                    <a:pt x="281190" y="64071"/>
                  </a:lnTo>
                  <a:lnTo>
                    <a:pt x="291071" y="58381"/>
                  </a:lnTo>
                  <a:close/>
                </a:path>
                <a:path w="356870" h="132715">
                  <a:moveTo>
                    <a:pt x="300888" y="43929"/>
                  </a:moveTo>
                  <a:lnTo>
                    <a:pt x="297078" y="37325"/>
                  </a:lnTo>
                  <a:lnTo>
                    <a:pt x="287172" y="43040"/>
                  </a:lnTo>
                  <a:lnTo>
                    <a:pt x="290982" y="49631"/>
                  </a:lnTo>
                  <a:lnTo>
                    <a:pt x="300888" y="43929"/>
                  </a:lnTo>
                  <a:close/>
                </a:path>
                <a:path w="356870" h="132715">
                  <a:moveTo>
                    <a:pt x="304431" y="109131"/>
                  </a:moveTo>
                  <a:lnTo>
                    <a:pt x="302996" y="101638"/>
                  </a:lnTo>
                  <a:lnTo>
                    <a:pt x="291795" y="103771"/>
                  </a:lnTo>
                  <a:lnTo>
                    <a:pt x="293217" y="111264"/>
                  </a:lnTo>
                  <a:lnTo>
                    <a:pt x="304431" y="109131"/>
                  </a:lnTo>
                  <a:close/>
                </a:path>
                <a:path w="356870" h="132715">
                  <a:moveTo>
                    <a:pt x="310692" y="29464"/>
                  </a:moveTo>
                  <a:lnTo>
                    <a:pt x="306882" y="22872"/>
                  </a:lnTo>
                  <a:lnTo>
                    <a:pt x="296989" y="28575"/>
                  </a:lnTo>
                  <a:lnTo>
                    <a:pt x="300799" y="35179"/>
                  </a:lnTo>
                  <a:lnTo>
                    <a:pt x="310692" y="29464"/>
                  </a:lnTo>
                  <a:close/>
                </a:path>
                <a:path w="356870" h="132715">
                  <a:moveTo>
                    <a:pt x="318452" y="98717"/>
                  </a:moveTo>
                  <a:lnTo>
                    <a:pt x="317030" y="91224"/>
                  </a:lnTo>
                  <a:lnTo>
                    <a:pt x="305790" y="93357"/>
                  </a:lnTo>
                  <a:lnTo>
                    <a:pt x="307225" y="100850"/>
                  </a:lnTo>
                  <a:lnTo>
                    <a:pt x="318452" y="98717"/>
                  </a:lnTo>
                  <a:close/>
                </a:path>
                <a:path w="356870" h="132715">
                  <a:moveTo>
                    <a:pt x="328422" y="126161"/>
                  </a:moveTo>
                  <a:lnTo>
                    <a:pt x="326999" y="118668"/>
                  </a:lnTo>
                  <a:lnTo>
                    <a:pt x="315760" y="120802"/>
                  </a:lnTo>
                  <a:lnTo>
                    <a:pt x="317195" y="128308"/>
                  </a:lnTo>
                  <a:lnTo>
                    <a:pt x="328422" y="126161"/>
                  </a:lnTo>
                  <a:close/>
                </a:path>
                <a:path w="356870" h="132715">
                  <a:moveTo>
                    <a:pt x="342328" y="115735"/>
                  </a:moveTo>
                  <a:lnTo>
                    <a:pt x="340918" y="108242"/>
                  </a:lnTo>
                  <a:lnTo>
                    <a:pt x="329666" y="110375"/>
                  </a:lnTo>
                  <a:lnTo>
                    <a:pt x="331089" y="117868"/>
                  </a:lnTo>
                  <a:lnTo>
                    <a:pt x="342328" y="115735"/>
                  </a:lnTo>
                  <a:close/>
                </a:path>
                <a:path w="356870" h="132715">
                  <a:moveTo>
                    <a:pt x="356349" y="105321"/>
                  </a:moveTo>
                  <a:lnTo>
                    <a:pt x="354901" y="97828"/>
                  </a:lnTo>
                  <a:lnTo>
                    <a:pt x="343700" y="99961"/>
                  </a:lnTo>
                  <a:lnTo>
                    <a:pt x="345135" y="107454"/>
                  </a:lnTo>
                  <a:lnTo>
                    <a:pt x="356349" y="105321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520461" y="7415885"/>
              <a:ext cx="106045" cy="61594"/>
            </a:xfrm>
            <a:custGeom>
              <a:avLst/>
              <a:gdLst/>
              <a:ahLst/>
              <a:cxnLst/>
              <a:rect l="l" t="t" r="r" b="b"/>
              <a:pathLst>
                <a:path w="106045" h="61595">
                  <a:moveTo>
                    <a:pt x="13703" y="6591"/>
                  </a:moveTo>
                  <a:lnTo>
                    <a:pt x="9893" y="0"/>
                  </a:lnTo>
                  <a:lnTo>
                    <a:pt x="0" y="5702"/>
                  </a:lnTo>
                  <a:lnTo>
                    <a:pt x="3810" y="12306"/>
                  </a:lnTo>
                  <a:lnTo>
                    <a:pt x="13703" y="6591"/>
                  </a:lnTo>
                  <a:close/>
                </a:path>
                <a:path w="106045" h="61595">
                  <a:moveTo>
                    <a:pt x="21463" y="49949"/>
                  </a:moveTo>
                  <a:lnTo>
                    <a:pt x="17665" y="43345"/>
                  </a:lnTo>
                  <a:lnTo>
                    <a:pt x="7759" y="49060"/>
                  </a:lnTo>
                  <a:lnTo>
                    <a:pt x="11582" y="55664"/>
                  </a:lnTo>
                  <a:lnTo>
                    <a:pt x="21463" y="49949"/>
                  </a:lnTo>
                  <a:close/>
                </a:path>
                <a:path w="106045" h="61595">
                  <a:moveTo>
                    <a:pt x="31267" y="35509"/>
                  </a:moveTo>
                  <a:lnTo>
                    <a:pt x="27482" y="28892"/>
                  </a:lnTo>
                  <a:lnTo>
                    <a:pt x="17564" y="34607"/>
                  </a:lnTo>
                  <a:lnTo>
                    <a:pt x="21361" y="41198"/>
                  </a:lnTo>
                  <a:lnTo>
                    <a:pt x="31267" y="35509"/>
                  </a:lnTo>
                  <a:close/>
                </a:path>
                <a:path w="106045" h="61595">
                  <a:moveTo>
                    <a:pt x="41071" y="21056"/>
                  </a:moveTo>
                  <a:lnTo>
                    <a:pt x="37261" y="14452"/>
                  </a:lnTo>
                  <a:lnTo>
                    <a:pt x="27368" y="20167"/>
                  </a:lnTo>
                  <a:lnTo>
                    <a:pt x="31178" y="26758"/>
                  </a:lnTo>
                  <a:lnTo>
                    <a:pt x="41071" y="21056"/>
                  </a:lnTo>
                  <a:close/>
                </a:path>
                <a:path w="106045" h="61595">
                  <a:moveTo>
                    <a:pt x="50888" y="6591"/>
                  </a:moveTo>
                  <a:lnTo>
                    <a:pt x="47078" y="0"/>
                  </a:lnTo>
                  <a:lnTo>
                    <a:pt x="37185" y="5702"/>
                  </a:lnTo>
                  <a:lnTo>
                    <a:pt x="40982" y="12306"/>
                  </a:lnTo>
                  <a:lnTo>
                    <a:pt x="50888" y="6591"/>
                  </a:lnTo>
                  <a:close/>
                </a:path>
                <a:path w="106045" h="61595">
                  <a:moveTo>
                    <a:pt x="58674" y="55676"/>
                  </a:moveTo>
                  <a:lnTo>
                    <a:pt x="54876" y="49060"/>
                  </a:lnTo>
                  <a:lnTo>
                    <a:pt x="44958" y="54787"/>
                  </a:lnTo>
                  <a:lnTo>
                    <a:pt x="48768" y="61391"/>
                  </a:lnTo>
                  <a:lnTo>
                    <a:pt x="58674" y="55676"/>
                  </a:lnTo>
                  <a:close/>
                </a:path>
                <a:path w="106045" h="61595">
                  <a:moveTo>
                    <a:pt x="68491" y="41224"/>
                  </a:moveTo>
                  <a:lnTo>
                    <a:pt x="64706" y="34620"/>
                  </a:lnTo>
                  <a:lnTo>
                    <a:pt x="54775" y="40322"/>
                  </a:lnTo>
                  <a:lnTo>
                    <a:pt x="58585" y="46926"/>
                  </a:lnTo>
                  <a:lnTo>
                    <a:pt x="68491" y="41224"/>
                  </a:lnTo>
                  <a:close/>
                </a:path>
                <a:path w="106045" h="61595">
                  <a:moveTo>
                    <a:pt x="78282" y="26771"/>
                  </a:moveTo>
                  <a:lnTo>
                    <a:pt x="74472" y="20167"/>
                  </a:lnTo>
                  <a:lnTo>
                    <a:pt x="64579" y="25882"/>
                  </a:lnTo>
                  <a:lnTo>
                    <a:pt x="68389" y="32473"/>
                  </a:lnTo>
                  <a:lnTo>
                    <a:pt x="78282" y="26771"/>
                  </a:lnTo>
                  <a:close/>
                </a:path>
                <a:path w="106045" h="61595">
                  <a:moveTo>
                    <a:pt x="88087" y="12306"/>
                  </a:moveTo>
                  <a:lnTo>
                    <a:pt x="84289" y="5702"/>
                  </a:lnTo>
                  <a:lnTo>
                    <a:pt x="74383" y="11417"/>
                  </a:lnTo>
                  <a:lnTo>
                    <a:pt x="78168" y="18021"/>
                  </a:lnTo>
                  <a:lnTo>
                    <a:pt x="88087" y="12306"/>
                  </a:lnTo>
                  <a:close/>
                </a:path>
                <a:path w="106045" h="61595">
                  <a:moveTo>
                    <a:pt x="95885" y="30581"/>
                  </a:moveTo>
                  <a:lnTo>
                    <a:pt x="92075" y="23977"/>
                  </a:lnTo>
                  <a:lnTo>
                    <a:pt x="82181" y="29692"/>
                  </a:lnTo>
                  <a:lnTo>
                    <a:pt x="85991" y="36283"/>
                  </a:lnTo>
                  <a:lnTo>
                    <a:pt x="95885" y="30581"/>
                  </a:lnTo>
                  <a:close/>
                </a:path>
                <a:path w="106045" h="61595">
                  <a:moveTo>
                    <a:pt x="105676" y="16116"/>
                  </a:moveTo>
                  <a:lnTo>
                    <a:pt x="101866" y="9525"/>
                  </a:lnTo>
                  <a:lnTo>
                    <a:pt x="91973" y="15227"/>
                  </a:lnTo>
                  <a:lnTo>
                    <a:pt x="95770" y="21831"/>
                  </a:lnTo>
                  <a:lnTo>
                    <a:pt x="105676" y="16116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222037" y="7539469"/>
              <a:ext cx="278130" cy="594360"/>
            </a:xfrm>
            <a:custGeom>
              <a:avLst/>
              <a:gdLst/>
              <a:ahLst/>
              <a:cxnLst/>
              <a:rect l="l" t="t" r="r" b="b"/>
              <a:pathLst>
                <a:path w="278129" h="594359">
                  <a:moveTo>
                    <a:pt x="24765" y="561975"/>
                  </a:moveTo>
                  <a:lnTo>
                    <a:pt x="0" y="561975"/>
                  </a:lnTo>
                  <a:lnTo>
                    <a:pt x="0" y="573405"/>
                  </a:lnTo>
                  <a:lnTo>
                    <a:pt x="24765" y="573405"/>
                  </a:lnTo>
                  <a:lnTo>
                    <a:pt x="24765" y="561975"/>
                  </a:lnTo>
                  <a:close/>
                </a:path>
                <a:path w="278129" h="594359">
                  <a:moveTo>
                    <a:pt x="62865" y="0"/>
                  </a:moveTo>
                  <a:lnTo>
                    <a:pt x="38100" y="0"/>
                  </a:lnTo>
                  <a:lnTo>
                    <a:pt x="38100" y="11430"/>
                  </a:lnTo>
                  <a:lnTo>
                    <a:pt x="62865" y="11430"/>
                  </a:lnTo>
                  <a:lnTo>
                    <a:pt x="62865" y="0"/>
                  </a:lnTo>
                  <a:close/>
                </a:path>
                <a:path w="278129" h="594359">
                  <a:moveTo>
                    <a:pt x="243840" y="582930"/>
                  </a:moveTo>
                  <a:lnTo>
                    <a:pt x="219075" y="582930"/>
                  </a:lnTo>
                  <a:lnTo>
                    <a:pt x="219075" y="594360"/>
                  </a:lnTo>
                  <a:lnTo>
                    <a:pt x="243840" y="594360"/>
                  </a:lnTo>
                  <a:lnTo>
                    <a:pt x="243840" y="582930"/>
                  </a:lnTo>
                  <a:close/>
                </a:path>
                <a:path w="278129" h="594359">
                  <a:moveTo>
                    <a:pt x="278117" y="19050"/>
                  </a:moveTo>
                  <a:lnTo>
                    <a:pt x="253365" y="19050"/>
                  </a:lnTo>
                  <a:lnTo>
                    <a:pt x="253365" y="30480"/>
                  </a:lnTo>
                  <a:lnTo>
                    <a:pt x="278117" y="30480"/>
                  </a:lnTo>
                  <a:lnTo>
                    <a:pt x="278117" y="1905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150280" y="7522319"/>
              <a:ext cx="429259" cy="60325"/>
            </a:xfrm>
            <a:custGeom>
              <a:avLst/>
              <a:gdLst/>
              <a:ahLst/>
              <a:cxnLst/>
              <a:rect l="l" t="t" r="r" b="b"/>
              <a:pathLst>
                <a:path w="429260" h="60325">
                  <a:moveTo>
                    <a:pt x="0" y="0"/>
                  </a:moveTo>
                  <a:lnTo>
                    <a:pt x="1270" y="19049"/>
                  </a:lnTo>
                  <a:lnTo>
                    <a:pt x="428942" y="60007"/>
                  </a:lnTo>
                  <a:lnTo>
                    <a:pt x="427990" y="34289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143919" y="7539469"/>
              <a:ext cx="441959" cy="649605"/>
            </a:xfrm>
            <a:custGeom>
              <a:avLst/>
              <a:gdLst/>
              <a:ahLst/>
              <a:cxnLst/>
              <a:rect l="l" t="t" r="r" b="b"/>
              <a:pathLst>
                <a:path w="441960" h="649604">
                  <a:moveTo>
                    <a:pt x="13335" y="0"/>
                  </a:moveTo>
                  <a:lnTo>
                    <a:pt x="0" y="0"/>
                  </a:lnTo>
                  <a:lnTo>
                    <a:pt x="0" y="17145"/>
                  </a:lnTo>
                  <a:lnTo>
                    <a:pt x="13335" y="17145"/>
                  </a:lnTo>
                  <a:lnTo>
                    <a:pt x="13335" y="0"/>
                  </a:lnTo>
                  <a:close/>
                </a:path>
                <a:path w="441960" h="649604">
                  <a:moveTo>
                    <a:pt x="44450" y="625500"/>
                  </a:moveTo>
                  <a:lnTo>
                    <a:pt x="3797" y="621030"/>
                  </a:lnTo>
                  <a:lnTo>
                    <a:pt x="5715" y="649605"/>
                  </a:lnTo>
                  <a:lnTo>
                    <a:pt x="44450" y="625500"/>
                  </a:lnTo>
                  <a:close/>
                </a:path>
                <a:path w="441960" h="649604">
                  <a:moveTo>
                    <a:pt x="228600" y="22860"/>
                  </a:moveTo>
                  <a:lnTo>
                    <a:pt x="211467" y="22860"/>
                  </a:lnTo>
                  <a:lnTo>
                    <a:pt x="211467" y="38100"/>
                  </a:lnTo>
                  <a:lnTo>
                    <a:pt x="228600" y="38100"/>
                  </a:lnTo>
                  <a:lnTo>
                    <a:pt x="228600" y="22860"/>
                  </a:lnTo>
                  <a:close/>
                </a:path>
                <a:path w="441960" h="649604">
                  <a:moveTo>
                    <a:pt x="441960" y="34277"/>
                  </a:moveTo>
                  <a:lnTo>
                    <a:pt x="428625" y="34277"/>
                  </a:lnTo>
                  <a:lnTo>
                    <a:pt x="428625" y="51422"/>
                  </a:lnTo>
                  <a:lnTo>
                    <a:pt x="441960" y="51422"/>
                  </a:lnTo>
                  <a:lnTo>
                    <a:pt x="441960" y="34277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147727" y="8095724"/>
              <a:ext cx="434340" cy="104775"/>
            </a:xfrm>
            <a:custGeom>
              <a:avLst/>
              <a:gdLst/>
              <a:ahLst/>
              <a:cxnLst/>
              <a:rect l="l" t="t" r="r" b="b"/>
              <a:pathLst>
                <a:path w="434339" h="104775">
                  <a:moveTo>
                    <a:pt x="1917" y="93344"/>
                  </a:moveTo>
                  <a:lnTo>
                    <a:pt x="0" y="0"/>
                  </a:lnTo>
                  <a:lnTo>
                    <a:pt x="434340" y="40017"/>
                  </a:lnTo>
                  <a:lnTo>
                    <a:pt x="431825" y="104774"/>
                  </a:lnTo>
                </a:path>
              </a:pathLst>
            </a:custGeom>
            <a:ln w="317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142027" y="8076679"/>
              <a:ext cx="440055" cy="59055"/>
            </a:xfrm>
            <a:custGeom>
              <a:avLst/>
              <a:gdLst/>
              <a:ahLst/>
              <a:cxnLst/>
              <a:rect l="l" t="t" r="r" b="b"/>
              <a:pathLst>
                <a:path w="440054" h="59054">
                  <a:moveTo>
                    <a:pt x="13335" y="0"/>
                  </a:moveTo>
                  <a:lnTo>
                    <a:pt x="0" y="0"/>
                  </a:lnTo>
                  <a:lnTo>
                    <a:pt x="0" y="17145"/>
                  </a:lnTo>
                  <a:lnTo>
                    <a:pt x="13335" y="17145"/>
                  </a:lnTo>
                  <a:lnTo>
                    <a:pt x="13335" y="0"/>
                  </a:lnTo>
                  <a:close/>
                </a:path>
                <a:path w="440054" h="59054">
                  <a:moveTo>
                    <a:pt x="228600" y="24765"/>
                  </a:moveTo>
                  <a:lnTo>
                    <a:pt x="211442" y="24765"/>
                  </a:lnTo>
                  <a:lnTo>
                    <a:pt x="211442" y="40005"/>
                  </a:lnTo>
                  <a:lnTo>
                    <a:pt x="228600" y="40005"/>
                  </a:lnTo>
                  <a:lnTo>
                    <a:pt x="228600" y="24765"/>
                  </a:lnTo>
                  <a:close/>
                </a:path>
                <a:path w="440054" h="59054">
                  <a:moveTo>
                    <a:pt x="440042" y="41897"/>
                  </a:moveTo>
                  <a:lnTo>
                    <a:pt x="426720" y="41897"/>
                  </a:lnTo>
                  <a:lnTo>
                    <a:pt x="426720" y="59055"/>
                  </a:lnTo>
                  <a:lnTo>
                    <a:pt x="440042" y="59055"/>
                  </a:lnTo>
                  <a:lnTo>
                    <a:pt x="440042" y="41897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154854" y="8109356"/>
              <a:ext cx="410209" cy="68580"/>
            </a:xfrm>
            <a:custGeom>
              <a:avLst/>
              <a:gdLst/>
              <a:ahLst/>
              <a:cxnLst/>
              <a:rect l="l" t="t" r="r" b="b"/>
              <a:pathLst>
                <a:path w="410210" h="68579">
                  <a:moveTo>
                    <a:pt x="20993" y="533"/>
                  </a:moveTo>
                  <a:lnTo>
                    <a:pt x="698" y="0"/>
                  </a:lnTo>
                  <a:lnTo>
                    <a:pt x="0" y="26682"/>
                  </a:lnTo>
                  <a:lnTo>
                    <a:pt x="20294" y="27203"/>
                  </a:lnTo>
                  <a:lnTo>
                    <a:pt x="20993" y="533"/>
                  </a:lnTo>
                  <a:close/>
                </a:path>
                <a:path w="410210" h="68579">
                  <a:moveTo>
                    <a:pt x="56375" y="4013"/>
                  </a:moveTo>
                  <a:lnTo>
                    <a:pt x="36080" y="3479"/>
                  </a:lnTo>
                  <a:lnTo>
                    <a:pt x="35369" y="30162"/>
                  </a:lnTo>
                  <a:lnTo>
                    <a:pt x="55676" y="30683"/>
                  </a:lnTo>
                  <a:lnTo>
                    <a:pt x="56375" y="4013"/>
                  </a:lnTo>
                  <a:close/>
                </a:path>
                <a:path w="410210" h="68579">
                  <a:moveTo>
                    <a:pt x="91706" y="7505"/>
                  </a:moveTo>
                  <a:lnTo>
                    <a:pt x="71437" y="6959"/>
                  </a:lnTo>
                  <a:lnTo>
                    <a:pt x="70713" y="33642"/>
                  </a:lnTo>
                  <a:lnTo>
                    <a:pt x="91033" y="34175"/>
                  </a:lnTo>
                  <a:lnTo>
                    <a:pt x="91706" y="7505"/>
                  </a:lnTo>
                  <a:close/>
                </a:path>
                <a:path w="410210" h="68579">
                  <a:moveTo>
                    <a:pt x="127063" y="12255"/>
                  </a:moveTo>
                  <a:lnTo>
                    <a:pt x="106756" y="11722"/>
                  </a:lnTo>
                  <a:lnTo>
                    <a:pt x="106045" y="38366"/>
                  </a:lnTo>
                  <a:lnTo>
                    <a:pt x="126352" y="38912"/>
                  </a:lnTo>
                  <a:lnTo>
                    <a:pt x="127063" y="12255"/>
                  </a:lnTo>
                  <a:close/>
                </a:path>
                <a:path w="410210" h="68579">
                  <a:moveTo>
                    <a:pt x="162420" y="15722"/>
                  </a:moveTo>
                  <a:lnTo>
                    <a:pt x="142113" y="15189"/>
                  </a:lnTo>
                  <a:lnTo>
                    <a:pt x="141414" y="41846"/>
                  </a:lnTo>
                  <a:lnTo>
                    <a:pt x="161709" y="42392"/>
                  </a:lnTo>
                  <a:lnTo>
                    <a:pt x="162420" y="15722"/>
                  </a:lnTo>
                  <a:close/>
                </a:path>
                <a:path w="410210" h="68579">
                  <a:moveTo>
                    <a:pt x="197789" y="19189"/>
                  </a:moveTo>
                  <a:lnTo>
                    <a:pt x="177482" y="18643"/>
                  </a:lnTo>
                  <a:lnTo>
                    <a:pt x="176771" y="45313"/>
                  </a:lnTo>
                  <a:lnTo>
                    <a:pt x="197078" y="45847"/>
                  </a:lnTo>
                  <a:lnTo>
                    <a:pt x="197789" y="19189"/>
                  </a:lnTo>
                  <a:close/>
                </a:path>
                <a:path w="410210" h="68579">
                  <a:moveTo>
                    <a:pt x="233133" y="23926"/>
                  </a:moveTo>
                  <a:lnTo>
                    <a:pt x="212813" y="23406"/>
                  </a:lnTo>
                  <a:lnTo>
                    <a:pt x="212128" y="50063"/>
                  </a:lnTo>
                  <a:lnTo>
                    <a:pt x="232435" y="50596"/>
                  </a:lnTo>
                  <a:lnTo>
                    <a:pt x="233133" y="23926"/>
                  </a:lnTo>
                  <a:close/>
                </a:path>
                <a:path w="410210" h="68579">
                  <a:moveTo>
                    <a:pt x="268439" y="28689"/>
                  </a:moveTo>
                  <a:lnTo>
                    <a:pt x="248145" y="28143"/>
                  </a:lnTo>
                  <a:lnTo>
                    <a:pt x="247434" y="54813"/>
                  </a:lnTo>
                  <a:lnTo>
                    <a:pt x="267766" y="55333"/>
                  </a:lnTo>
                  <a:lnTo>
                    <a:pt x="268439" y="28689"/>
                  </a:lnTo>
                  <a:close/>
                </a:path>
                <a:path w="410210" h="68579">
                  <a:moveTo>
                    <a:pt x="303872" y="29629"/>
                  </a:moveTo>
                  <a:lnTo>
                    <a:pt x="283578" y="29083"/>
                  </a:lnTo>
                  <a:lnTo>
                    <a:pt x="282854" y="55753"/>
                  </a:lnTo>
                  <a:lnTo>
                    <a:pt x="303174" y="56299"/>
                  </a:lnTo>
                  <a:lnTo>
                    <a:pt x="303872" y="29629"/>
                  </a:lnTo>
                  <a:close/>
                </a:path>
                <a:path w="410210" h="68579">
                  <a:moveTo>
                    <a:pt x="339242" y="34340"/>
                  </a:moveTo>
                  <a:lnTo>
                    <a:pt x="318922" y="33820"/>
                  </a:lnTo>
                  <a:lnTo>
                    <a:pt x="318211" y="60490"/>
                  </a:lnTo>
                  <a:lnTo>
                    <a:pt x="338518" y="61023"/>
                  </a:lnTo>
                  <a:lnTo>
                    <a:pt x="339242" y="34340"/>
                  </a:lnTo>
                  <a:close/>
                </a:path>
                <a:path w="410210" h="68579">
                  <a:moveTo>
                    <a:pt x="374535" y="39103"/>
                  </a:moveTo>
                  <a:lnTo>
                    <a:pt x="354215" y="38582"/>
                  </a:lnTo>
                  <a:lnTo>
                    <a:pt x="353529" y="65252"/>
                  </a:lnTo>
                  <a:lnTo>
                    <a:pt x="373849" y="65786"/>
                  </a:lnTo>
                  <a:lnTo>
                    <a:pt x="374535" y="39103"/>
                  </a:lnTo>
                  <a:close/>
                </a:path>
                <a:path w="410210" h="68579">
                  <a:moveTo>
                    <a:pt x="409943" y="41313"/>
                  </a:moveTo>
                  <a:lnTo>
                    <a:pt x="389636" y="40779"/>
                  </a:lnTo>
                  <a:lnTo>
                    <a:pt x="388937" y="67462"/>
                  </a:lnTo>
                  <a:lnTo>
                    <a:pt x="409232" y="67983"/>
                  </a:lnTo>
                  <a:lnTo>
                    <a:pt x="409943" y="41313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014379" y="7440408"/>
              <a:ext cx="964565" cy="819150"/>
            </a:xfrm>
            <a:custGeom>
              <a:avLst/>
              <a:gdLst/>
              <a:ahLst/>
              <a:cxnLst/>
              <a:rect l="l" t="t" r="r" b="b"/>
              <a:pathLst>
                <a:path w="964564" h="819150">
                  <a:moveTo>
                    <a:pt x="13347" y="0"/>
                  </a:moveTo>
                  <a:lnTo>
                    <a:pt x="0" y="0"/>
                  </a:lnTo>
                  <a:lnTo>
                    <a:pt x="0" y="80010"/>
                  </a:lnTo>
                  <a:lnTo>
                    <a:pt x="13347" y="80010"/>
                  </a:lnTo>
                  <a:lnTo>
                    <a:pt x="13347" y="0"/>
                  </a:lnTo>
                  <a:close/>
                </a:path>
                <a:path w="964564" h="819150">
                  <a:moveTo>
                    <a:pt x="15240" y="647700"/>
                  </a:moveTo>
                  <a:lnTo>
                    <a:pt x="1917" y="647700"/>
                  </a:lnTo>
                  <a:lnTo>
                    <a:pt x="1917" y="727697"/>
                  </a:lnTo>
                  <a:lnTo>
                    <a:pt x="15240" y="727697"/>
                  </a:lnTo>
                  <a:lnTo>
                    <a:pt x="15240" y="647700"/>
                  </a:lnTo>
                  <a:close/>
                </a:path>
                <a:path w="964564" h="819150">
                  <a:moveTo>
                    <a:pt x="45732" y="3797"/>
                  </a:moveTo>
                  <a:lnTo>
                    <a:pt x="32397" y="3797"/>
                  </a:lnTo>
                  <a:lnTo>
                    <a:pt x="32397" y="83807"/>
                  </a:lnTo>
                  <a:lnTo>
                    <a:pt x="45732" y="83807"/>
                  </a:lnTo>
                  <a:lnTo>
                    <a:pt x="45732" y="3797"/>
                  </a:lnTo>
                  <a:close/>
                </a:path>
                <a:path w="964564" h="819150">
                  <a:moveTo>
                    <a:pt x="47625" y="651510"/>
                  </a:moveTo>
                  <a:lnTo>
                    <a:pt x="34290" y="651510"/>
                  </a:lnTo>
                  <a:lnTo>
                    <a:pt x="34290" y="731520"/>
                  </a:lnTo>
                  <a:lnTo>
                    <a:pt x="47625" y="731520"/>
                  </a:lnTo>
                  <a:lnTo>
                    <a:pt x="47625" y="651510"/>
                  </a:lnTo>
                  <a:close/>
                </a:path>
                <a:path w="964564" h="819150">
                  <a:moveTo>
                    <a:pt x="76200" y="7620"/>
                  </a:moveTo>
                  <a:lnTo>
                    <a:pt x="62865" y="7620"/>
                  </a:lnTo>
                  <a:lnTo>
                    <a:pt x="62865" y="87630"/>
                  </a:lnTo>
                  <a:lnTo>
                    <a:pt x="76200" y="87630"/>
                  </a:lnTo>
                  <a:lnTo>
                    <a:pt x="76200" y="7620"/>
                  </a:lnTo>
                  <a:close/>
                </a:path>
                <a:path w="964564" h="819150">
                  <a:moveTo>
                    <a:pt x="78117" y="655320"/>
                  </a:moveTo>
                  <a:lnTo>
                    <a:pt x="64770" y="655320"/>
                  </a:lnTo>
                  <a:lnTo>
                    <a:pt x="64770" y="735330"/>
                  </a:lnTo>
                  <a:lnTo>
                    <a:pt x="78117" y="735330"/>
                  </a:lnTo>
                  <a:lnTo>
                    <a:pt x="78117" y="655320"/>
                  </a:lnTo>
                  <a:close/>
                </a:path>
                <a:path w="964564" h="819150">
                  <a:moveTo>
                    <a:pt x="106692" y="7620"/>
                  </a:moveTo>
                  <a:lnTo>
                    <a:pt x="93345" y="7620"/>
                  </a:lnTo>
                  <a:lnTo>
                    <a:pt x="93345" y="87630"/>
                  </a:lnTo>
                  <a:lnTo>
                    <a:pt x="106692" y="87630"/>
                  </a:lnTo>
                  <a:lnTo>
                    <a:pt x="106692" y="7620"/>
                  </a:lnTo>
                  <a:close/>
                </a:path>
                <a:path w="964564" h="819150">
                  <a:moveTo>
                    <a:pt x="108597" y="655320"/>
                  </a:moveTo>
                  <a:lnTo>
                    <a:pt x="95250" y="655320"/>
                  </a:lnTo>
                  <a:lnTo>
                    <a:pt x="95250" y="735330"/>
                  </a:lnTo>
                  <a:lnTo>
                    <a:pt x="108597" y="735330"/>
                  </a:lnTo>
                  <a:lnTo>
                    <a:pt x="108597" y="655320"/>
                  </a:lnTo>
                  <a:close/>
                </a:path>
                <a:path w="964564" h="819150">
                  <a:moveTo>
                    <a:pt x="605790" y="708660"/>
                  </a:moveTo>
                  <a:lnTo>
                    <a:pt x="592467" y="708660"/>
                  </a:lnTo>
                  <a:lnTo>
                    <a:pt x="592467" y="788670"/>
                  </a:lnTo>
                  <a:lnTo>
                    <a:pt x="605790" y="788670"/>
                  </a:lnTo>
                  <a:lnTo>
                    <a:pt x="605790" y="708660"/>
                  </a:lnTo>
                  <a:close/>
                </a:path>
                <a:path w="964564" h="819150">
                  <a:moveTo>
                    <a:pt x="609600" y="47625"/>
                  </a:moveTo>
                  <a:lnTo>
                    <a:pt x="596265" y="47625"/>
                  </a:lnTo>
                  <a:lnTo>
                    <a:pt x="596265" y="127635"/>
                  </a:lnTo>
                  <a:lnTo>
                    <a:pt x="609600" y="127635"/>
                  </a:lnTo>
                  <a:lnTo>
                    <a:pt x="609600" y="47625"/>
                  </a:lnTo>
                  <a:close/>
                </a:path>
                <a:path w="964564" h="819150">
                  <a:moveTo>
                    <a:pt x="638009" y="714375"/>
                  </a:moveTo>
                  <a:lnTo>
                    <a:pt x="624674" y="714375"/>
                  </a:lnTo>
                  <a:lnTo>
                    <a:pt x="624674" y="794372"/>
                  </a:lnTo>
                  <a:lnTo>
                    <a:pt x="638009" y="794372"/>
                  </a:lnTo>
                  <a:lnTo>
                    <a:pt x="638009" y="714375"/>
                  </a:lnTo>
                  <a:close/>
                </a:path>
                <a:path w="964564" h="819150">
                  <a:moveTo>
                    <a:pt x="641807" y="53340"/>
                  </a:moveTo>
                  <a:lnTo>
                    <a:pt x="628484" y="53340"/>
                  </a:lnTo>
                  <a:lnTo>
                    <a:pt x="628484" y="133350"/>
                  </a:lnTo>
                  <a:lnTo>
                    <a:pt x="641807" y="133350"/>
                  </a:lnTo>
                  <a:lnTo>
                    <a:pt x="641807" y="53340"/>
                  </a:lnTo>
                  <a:close/>
                </a:path>
                <a:path w="964564" h="819150">
                  <a:moveTo>
                    <a:pt x="670229" y="712470"/>
                  </a:moveTo>
                  <a:lnTo>
                    <a:pt x="656882" y="712470"/>
                  </a:lnTo>
                  <a:lnTo>
                    <a:pt x="656882" y="792480"/>
                  </a:lnTo>
                  <a:lnTo>
                    <a:pt x="670229" y="792480"/>
                  </a:lnTo>
                  <a:lnTo>
                    <a:pt x="670229" y="712470"/>
                  </a:lnTo>
                  <a:close/>
                </a:path>
                <a:path w="964564" h="819150">
                  <a:moveTo>
                    <a:pt x="674027" y="51422"/>
                  </a:moveTo>
                  <a:lnTo>
                    <a:pt x="660704" y="51422"/>
                  </a:lnTo>
                  <a:lnTo>
                    <a:pt x="660704" y="131432"/>
                  </a:lnTo>
                  <a:lnTo>
                    <a:pt x="674027" y="131432"/>
                  </a:lnTo>
                  <a:lnTo>
                    <a:pt x="674027" y="51422"/>
                  </a:lnTo>
                  <a:close/>
                </a:path>
                <a:path w="964564" h="819150">
                  <a:moveTo>
                    <a:pt x="702424" y="714375"/>
                  </a:moveTo>
                  <a:lnTo>
                    <a:pt x="689089" y="714375"/>
                  </a:lnTo>
                  <a:lnTo>
                    <a:pt x="689089" y="794372"/>
                  </a:lnTo>
                  <a:lnTo>
                    <a:pt x="702424" y="794372"/>
                  </a:lnTo>
                  <a:lnTo>
                    <a:pt x="702424" y="714375"/>
                  </a:lnTo>
                  <a:close/>
                </a:path>
                <a:path w="964564" h="819150">
                  <a:moveTo>
                    <a:pt x="706247" y="53340"/>
                  </a:moveTo>
                  <a:lnTo>
                    <a:pt x="692899" y="53340"/>
                  </a:lnTo>
                  <a:lnTo>
                    <a:pt x="692899" y="133350"/>
                  </a:lnTo>
                  <a:lnTo>
                    <a:pt x="706247" y="133350"/>
                  </a:lnTo>
                  <a:lnTo>
                    <a:pt x="706247" y="53340"/>
                  </a:lnTo>
                  <a:close/>
                </a:path>
                <a:path w="964564" h="819150">
                  <a:moveTo>
                    <a:pt x="734631" y="716280"/>
                  </a:moveTo>
                  <a:lnTo>
                    <a:pt x="721296" y="716280"/>
                  </a:lnTo>
                  <a:lnTo>
                    <a:pt x="721296" y="796290"/>
                  </a:lnTo>
                  <a:lnTo>
                    <a:pt x="734631" y="796290"/>
                  </a:lnTo>
                  <a:lnTo>
                    <a:pt x="734631" y="716280"/>
                  </a:lnTo>
                  <a:close/>
                </a:path>
                <a:path w="964564" h="819150">
                  <a:moveTo>
                    <a:pt x="738441" y="55245"/>
                  </a:moveTo>
                  <a:lnTo>
                    <a:pt x="725106" y="55245"/>
                  </a:lnTo>
                  <a:lnTo>
                    <a:pt x="725106" y="135255"/>
                  </a:lnTo>
                  <a:lnTo>
                    <a:pt x="738441" y="135255"/>
                  </a:lnTo>
                  <a:lnTo>
                    <a:pt x="738441" y="55245"/>
                  </a:lnTo>
                  <a:close/>
                </a:path>
                <a:path w="964564" h="819150">
                  <a:moveTo>
                    <a:pt x="766864" y="721995"/>
                  </a:moveTo>
                  <a:lnTo>
                    <a:pt x="753529" y="721995"/>
                  </a:lnTo>
                  <a:lnTo>
                    <a:pt x="753529" y="802005"/>
                  </a:lnTo>
                  <a:lnTo>
                    <a:pt x="766864" y="802005"/>
                  </a:lnTo>
                  <a:lnTo>
                    <a:pt x="766864" y="721995"/>
                  </a:lnTo>
                  <a:close/>
                </a:path>
                <a:path w="964564" h="819150">
                  <a:moveTo>
                    <a:pt x="770686" y="60947"/>
                  </a:moveTo>
                  <a:lnTo>
                    <a:pt x="757339" y="60947"/>
                  </a:lnTo>
                  <a:lnTo>
                    <a:pt x="757339" y="140957"/>
                  </a:lnTo>
                  <a:lnTo>
                    <a:pt x="770686" y="140957"/>
                  </a:lnTo>
                  <a:lnTo>
                    <a:pt x="770686" y="60947"/>
                  </a:lnTo>
                  <a:close/>
                </a:path>
                <a:path w="964564" h="819150">
                  <a:moveTo>
                    <a:pt x="799058" y="721995"/>
                  </a:moveTo>
                  <a:lnTo>
                    <a:pt x="785710" y="721995"/>
                  </a:lnTo>
                  <a:lnTo>
                    <a:pt x="785710" y="802005"/>
                  </a:lnTo>
                  <a:lnTo>
                    <a:pt x="799058" y="802005"/>
                  </a:lnTo>
                  <a:lnTo>
                    <a:pt x="799058" y="721995"/>
                  </a:lnTo>
                  <a:close/>
                </a:path>
                <a:path w="964564" h="819150">
                  <a:moveTo>
                    <a:pt x="802868" y="60947"/>
                  </a:moveTo>
                  <a:lnTo>
                    <a:pt x="789533" y="60947"/>
                  </a:lnTo>
                  <a:lnTo>
                    <a:pt x="789533" y="140957"/>
                  </a:lnTo>
                  <a:lnTo>
                    <a:pt x="802868" y="140957"/>
                  </a:lnTo>
                  <a:lnTo>
                    <a:pt x="802868" y="60947"/>
                  </a:lnTo>
                  <a:close/>
                </a:path>
                <a:path w="964564" h="819150">
                  <a:moveTo>
                    <a:pt x="831291" y="723900"/>
                  </a:moveTo>
                  <a:lnTo>
                    <a:pt x="817956" y="723900"/>
                  </a:lnTo>
                  <a:lnTo>
                    <a:pt x="817956" y="803897"/>
                  </a:lnTo>
                  <a:lnTo>
                    <a:pt x="831291" y="803897"/>
                  </a:lnTo>
                  <a:lnTo>
                    <a:pt x="831291" y="723900"/>
                  </a:lnTo>
                  <a:close/>
                </a:path>
                <a:path w="964564" h="819150">
                  <a:moveTo>
                    <a:pt x="835101" y="62865"/>
                  </a:moveTo>
                  <a:lnTo>
                    <a:pt x="821766" y="62865"/>
                  </a:lnTo>
                  <a:lnTo>
                    <a:pt x="821766" y="142875"/>
                  </a:lnTo>
                  <a:lnTo>
                    <a:pt x="835101" y="142875"/>
                  </a:lnTo>
                  <a:lnTo>
                    <a:pt x="835101" y="62865"/>
                  </a:lnTo>
                  <a:close/>
                </a:path>
                <a:path w="964564" h="819150">
                  <a:moveTo>
                    <a:pt x="863498" y="725805"/>
                  </a:moveTo>
                  <a:lnTo>
                    <a:pt x="850163" y="725805"/>
                  </a:lnTo>
                  <a:lnTo>
                    <a:pt x="850163" y="805815"/>
                  </a:lnTo>
                  <a:lnTo>
                    <a:pt x="863498" y="805815"/>
                  </a:lnTo>
                  <a:lnTo>
                    <a:pt x="863498" y="725805"/>
                  </a:lnTo>
                  <a:close/>
                </a:path>
                <a:path w="964564" h="819150">
                  <a:moveTo>
                    <a:pt x="867308" y="64770"/>
                  </a:moveTo>
                  <a:lnTo>
                    <a:pt x="853973" y="64770"/>
                  </a:lnTo>
                  <a:lnTo>
                    <a:pt x="853973" y="144780"/>
                  </a:lnTo>
                  <a:lnTo>
                    <a:pt x="867308" y="144780"/>
                  </a:lnTo>
                  <a:lnTo>
                    <a:pt x="867308" y="64770"/>
                  </a:lnTo>
                  <a:close/>
                </a:path>
                <a:path w="964564" h="819150">
                  <a:moveTo>
                    <a:pt x="895705" y="731520"/>
                  </a:moveTo>
                  <a:lnTo>
                    <a:pt x="882370" y="731520"/>
                  </a:lnTo>
                  <a:lnTo>
                    <a:pt x="882370" y="811530"/>
                  </a:lnTo>
                  <a:lnTo>
                    <a:pt x="895705" y="811530"/>
                  </a:lnTo>
                  <a:lnTo>
                    <a:pt x="895705" y="731520"/>
                  </a:lnTo>
                  <a:close/>
                </a:path>
                <a:path w="964564" h="819150">
                  <a:moveTo>
                    <a:pt x="899515" y="70472"/>
                  </a:moveTo>
                  <a:lnTo>
                    <a:pt x="886180" y="70472"/>
                  </a:lnTo>
                  <a:lnTo>
                    <a:pt x="886180" y="150482"/>
                  </a:lnTo>
                  <a:lnTo>
                    <a:pt x="899515" y="150482"/>
                  </a:lnTo>
                  <a:lnTo>
                    <a:pt x="899515" y="70472"/>
                  </a:lnTo>
                  <a:close/>
                </a:path>
                <a:path w="964564" h="819150">
                  <a:moveTo>
                    <a:pt x="927925" y="731520"/>
                  </a:moveTo>
                  <a:lnTo>
                    <a:pt x="914590" y="731520"/>
                  </a:lnTo>
                  <a:lnTo>
                    <a:pt x="914590" y="811530"/>
                  </a:lnTo>
                  <a:lnTo>
                    <a:pt x="927925" y="811530"/>
                  </a:lnTo>
                  <a:lnTo>
                    <a:pt x="927925" y="731520"/>
                  </a:lnTo>
                  <a:close/>
                </a:path>
                <a:path w="964564" h="819150">
                  <a:moveTo>
                    <a:pt x="931735" y="70472"/>
                  </a:moveTo>
                  <a:lnTo>
                    <a:pt x="918387" y="70472"/>
                  </a:lnTo>
                  <a:lnTo>
                    <a:pt x="918387" y="150482"/>
                  </a:lnTo>
                  <a:lnTo>
                    <a:pt x="931735" y="150482"/>
                  </a:lnTo>
                  <a:lnTo>
                    <a:pt x="931735" y="70472"/>
                  </a:lnTo>
                  <a:close/>
                </a:path>
                <a:path w="964564" h="819150">
                  <a:moveTo>
                    <a:pt x="960132" y="739140"/>
                  </a:moveTo>
                  <a:lnTo>
                    <a:pt x="946797" y="739140"/>
                  </a:lnTo>
                  <a:lnTo>
                    <a:pt x="946797" y="819150"/>
                  </a:lnTo>
                  <a:lnTo>
                    <a:pt x="960132" y="819150"/>
                  </a:lnTo>
                  <a:lnTo>
                    <a:pt x="960132" y="739140"/>
                  </a:lnTo>
                  <a:close/>
                </a:path>
                <a:path w="964564" h="819150">
                  <a:moveTo>
                    <a:pt x="963942" y="78105"/>
                  </a:moveTo>
                  <a:lnTo>
                    <a:pt x="950595" y="78105"/>
                  </a:lnTo>
                  <a:lnTo>
                    <a:pt x="950595" y="158115"/>
                  </a:lnTo>
                  <a:lnTo>
                    <a:pt x="963942" y="158115"/>
                  </a:lnTo>
                  <a:lnTo>
                    <a:pt x="963942" y="78105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254409" y="7828267"/>
              <a:ext cx="205740" cy="134620"/>
            </a:xfrm>
            <a:custGeom>
              <a:avLst/>
              <a:gdLst/>
              <a:ahLst/>
              <a:cxnLst/>
              <a:rect l="l" t="t" r="r" b="b"/>
              <a:pathLst>
                <a:path w="205739" h="134620">
                  <a:moveTo>
                    <a:pt x="84594" y="1587"/>
                  </a:moveTo>
                  <a:lnTo>
                    <a:pt x="50342" y="0"/>
                  </a:lnTo>
                  <a:lnTo>
                    <a:pt x="48755" y="34226"/>
                  </a:lnTo>
                  <a:lnTo>
                    <a:pt x="82994" y="35826"/>
                  </a:lnTo>
                  <a:lnTo>
                    <a:pt x="84594" y="1587"/>
                  </a:lnTo>
                  <a:close/>
                </a:path>
                <a:path w="205739" h="134620">
                  <a:moveTo>
                    <a:pt x="205740" y="105549"/>
                  </a:moveTo>
                  <a:lnTo>
                    <a:pt x="0" y="88404"/>
                  </a:lnTo>
                  <a:lnTo>
                    <a:pt x="0" y="116979"/>
                  </a:lnTo>
                  <a:lnTo>
                    <a:pt x="205740" y="134124"/>
                  </a:lnTo>
                  <a:lnTo>
                    <a:pt x="205740" y="105549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303175" y="782826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4239" y="35826"/>
                  </a:moveTo>
                  <a:lnTo>
                    <a:pt x="0" y="34226"/>
                  </a:lnTo>
                  <a:lnTo>
                    <a:pt x="1587" y="0"/>
                  </a:lnTo>
                  <a:lnTo>
                    <a:pt x="35839" y="1587"/>
                  </a:lnTo>
                  <a:lnTo>
                    <a:pt x="34239" y="358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385103" y="783396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587" y="0"/>
                  </a:moveTo>
                  <a:lnTo>
                    <a:pt x="0" y="34239"/>
                  </a:lnTo>
                  <a:lnTo>
                    <a:pt x="34226" y="35839"/>
                  </a:lnTo>
                  <a:lnTo>
                    <a:pt x="35826" y="158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385103" y="783396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4226" y="35839"/>
                  </a:moveTo>
                  <a:lnTo>
                    <a:pt x="0" y="34239"/>
                  </a:lnTo>
                  <a:lnTo>
                    <a:pt x="1587" y="0"/>
                  </a:lnTo>
                  <a:lnTo>
                    <a:pt x="35826" y="1587"/>
                  </a:lnTo>
                  <a:lnTo>
                    <a:pt x="34226" y="358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478435" y="769681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587" y="0"/>
                  </a:moveTo>
                  <a:lnTo>
                    <a:pt x="0" y="34239"/>
                  </a:lnTo>
                  <a:lnTo>
                    <a:pt x="34239" y="35826"/>
                  </a:lnTo>
                  <a:lnTo>
                    <a:pt x="35839" y="158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478435" y="769681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4239" y="35826"/>
                  </a:moveTo>
                  <a:lnTo>
                    <a:pt x="0" y="34239"/>
                  </a:lnTo>
                  <a:lnTo>
                    <a:pt x="1587" y="0"/>
                  </a:lnTo>
                  <a:lnTo>
                    <a:pt x="35839" y="1587"/>
                  </a:lnTo>
                  <a:lnTo>
                    <a:pt x="34239" y="358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482245" y="777490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587" y="0"/>
                  </a:moveTo>
                  <a:lnTo>
                    <a:pt x="0" y="34251"/>
                  </a:lnTo>
                  <a:lnTo>
                    <a:pt x="34226" y="35839"/>
                  </a:lnTo>
                  <a:lnTo>
                    <a:pt x="35826" y="158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482245" y="777490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4226" y="35839"/>
                  </a:moveTo>
                  <a:lnTo>
                    <a:pt x="0" y="34251"/>
                  </a:lnTo>
                  <a:lnTo>
                    <a:pt x="1587" y="0"/>
                  </a:lnTo>
                  <a:lnTo>
                    <a:pt x="35826" y="1587"/>
                  </a:lnTo>
                  <a:lnTo>
                    <a:pt x="34226" y="358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82678" y="7625190"/>
              <a:ext cx="158737" cy="177488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5557291" y="7937614"/>
              <a:ext cx="237490" cy="199390"/>
            </a:xfrm>
            <a:custGeom>
              <a:avLst/>
              <a:gdLst/>
              <a:ahLst/>
              <a:cxnLst/>
              <a:rect l="l" t="t" r="r" b="b"/>
              <a:pathLst>
                <a:path w="237489" h="199390">
                  <a:moveTo>
                    <a:pt x="11455" y="24765"/>
                  </a:moveTo>
                  <a:lnTo>
                    <a:pt x="0" y="24765"/>
                  </a:lnTo>
                  <a:lnTo>
                    <a:pt x="0" y="38100"/>
                  </a:lnTo>
                  <a:lnTo>
                    <a:pt x="11455" y="38100"/>
                  </a:lnTo>
                  <a:lnTo>
                    <a:pt x="11455" y="24765"/>
                  </a:lnTo>
                  <a:close/>
                </a:path>
                <a:path w="237489" h="199390">
                  <a:moveTo>
                    <a:pt x="13360" y="0"/>
                  </a:moveTo>
                  <a:lnTo>
                    <a:pt x="1930" y="0"/>
                  </a:lnTo>
                  <a:lnTo>
                    <a:pt x="1930" y="13335"/>
                  </a:lnTo>
                  <a:lnTo>
                    <a:pt x="13360" y="13335"/>
                  </a:lnTo>
                  <a:lnTo>
                    <a:pt x="13360" y="0"/>
                  </a:lnTo>
                  <a:close/>
                </a:path>
                <a:path w="237489" h="199390">
                  <a:moveTo>
                    <a:pt x="112420" y="20955"/>
                  </a:moveTo>
                  <a:lnTo>
                    <a:pt x="100977" y="20955"/>
                  </a:lnTo>
                  <a:lnTo>
                    <a:pt x="100977" y="34290"/>
                  </a:lnTo>
                  <a:lnTo>
                    <a:pt x="112420" y="34290"/>
                  </a:lnTo>
                  <a:lnTo>
                    <a:pt x="112420" y="20955"/>
                  </a:lnTo>
                  <a:close/>
                </a:path>
                <a:path w="237489" h="199390">
                  <a:moveTo>
                    <a:pt x="236982" y="168363"/>
                  </a:moveTo>
                  <a:lnTo>
                    <a:pt x="210350" y="166954"/>
                  </a:lnTo>
                  <a:lnTo>
                    <a:pt x="208800" y="197421"/>
                  </a:lnTo>
                  <a:lnTo>
                    <a:pt x="235407" y="198805"/>
                  </a:lnTo>
                  <a:lnTo>
                    <a:pt x="236982" y="168363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355386" y="8120481"/>
              <a:ext cx="9525" cy="52069"/>
            </a:xfrm>
            <a:custGeom>
              <a:avLst/>
              <a:gdLst/>
              <a:ahLst/>
              <a:cxnLst/>
              <a:rect l="l" t="t" r="r" b="b"/>
              <a:pathLst>
                <a:path w="9525" h="52070">
                  <a:moveTo>
                    <a:pt x="9525" y="51447"/>
                  </a:moveTo>
                  <a:lnTo>
                    <a:pt x="0" y="51447"/>
                  </a:lnTo>
                  <a:lnTo>
                    <a:pt x="0" y="0"/>
                  </a:lnTo>
                  <a:lnTo>
                    <a:pt x="9525" y="0"/>
                  </a:lnTo>
                  <a:lnTo>
                    <a:pt x="9525" y="514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077369" y="7830946"/>
              <a:ext cx="3810" cy="110489"/>
            </a:xfrm>
            <a:custGeom>
              <a:avLst/>
              <a:gdLst/>
              <a:ahLst/>
              <a:cxnLst/>
              <a:rect l="l" t="t" r="r" b="b"/>
              <a:pathLst>
                <a:path w="3810" h="110490">
                  <a:moveTo>
                    <a:pt x="3810" y="0"/>
                  </a:moveTo>
                  <a:lnTo>
                    <a:pt x="0" y="0"/>
                  </a:lnTo>
                  <a:lnTo>
                    <a:pt x="0" y="110477"/>
                  </a:lnTo>
                  <a:lnTo>
                    <a:pt x="3810" y="11047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8047170" y="7398711"/>
            <a:ext cx="565785" cy="885825"/>
            <a:chOff x="2992569" y="7398710"/>
            <a:chExt cx="565785" cy="885825"/>
          </a:xfrm>
        </p:grpSpPr>
        <p:sp>
          <p:nvSpPr>
            <p:cNvPr id="106" name="object 106"/>
            <p:cNvSpPr/>
            <p:nvPr/>
          </p:nvSpPr>
          <p:spPr>
            <a:xfrm>
              <a:off x="3189474" y="7400297"/>
              <a:ext cx="367030" cy="775335"/>
            </a:xfrm>
            <a:custGeom>
              <a:avLst/>
              <a:gdLst/>
              <a:ahLst/>
              <a:cxnLst/>
              <a:rect l="l" t="t" r="r" b="b"/>
              <a:pathLst>
                <a:path w="367029" h="775334">
                  <a:moveTo>
                    <a:pt x="366515" y="106070"/>
                  </a:moveTo>
                  <a:lnTo>
                    <a:pt x="266712" y="106070"/>
                  </a:lnTo>
                  <a:lnTo>
                    <a:pt x="271576" y="106375"/>
                  </a:lnTo>
                  <a:lnTo>
                    <a:pt x="269443" y="203301"/>
                  </a:lnTo>
                  <a:lnTo>
                    <a:pt x="267614" y="204203"/>
                  </a:lnTo>
                  <a:lnTo>
                    <a:pt x="263042" y="685190"/>
                  </a:lnTo>
                  <a:lnTo>
                    <a:pt x="264274" y="685495"/>
                  </a:lnTo>
                  <a:lnTo>
                    <a:pt x="264274" y="774801"/>
                  </a:lnTo>
                  <a:lnTo>
                    <a:pt x="300227" y="740664"/>
                  </a:lnTo>
                  <a:lnTo>
                    <a:pt x="301447" y="738835"/>
                  </a:lnTo>
                  <a:lnTo>
                    <a:pt x="301447" y="737628"/>
                  </a:lnTo>
                  <a:lnTo>
                    <a:pt x="302056" y="711098"/>
                  </a:lnTo>
                  <a:lnTo>
                    <a:pt x="352046" y="711098"/>
                  </a:lnTo>
                  <a:lnTo>
                    <a:pt x="358749" y="704380"/>
                  </a:lnTo>
                  <a:lnTo>
                    <a:pt x="361187" y="479463"/>
                  </a:lnTo>
                  <a:lnTo>
                    <a:pt x="356920" y="477621"/>
                  </a:lnTo>
                  <a:lnTo>
                    <a:pt x="352971" y="470903"/>
                  </a:lnTo>
                  <a:lnTo>
                    <a:pt x="355396" y="258775"/>
                  </a:lnTo>
                  <a:lnTo>
                    <a:pt x="364540" y="251459"/>
                  </a:lnTo>
                  <a:lnTo>
                    <a:pt x="366515" y="106070"/>
                  </a:lnTo>
                  <a:close/>
                </a:path>
                <a:path w="367029" h="775334">
                  <a:moveTo>
                    <a:pt x="352046" y="711098"/>
                  </a:moveTo>
                  <a:lnTo>
                    <a:pt x="302056" y="711098"/>
                  </a:lnTo>
                  <a:lnTo>
                    <a:pt x="343827" y="715670"/>
                  </a:lnTo>
                  <a:lnTo>
                    <a:pt x="347776" y="715378"/>
                  </a:lnTo>
                  <a:lnTo>
                    <a:pt x="352046" y="711098"/>
                  </a:lnTo>
                  <a:close/>
                </a:path>
                <a:path w="367029" h="775334">
                  <a:moveTo>
                    <a:pt x="216072" y="118871"/>
                  </a:moveTo>
                  <a:lnTo>
                    <a:pt x="195364" y="118871"/>
                  </a:lnTo>
                  <a:lnTo>
                    <a:pt x="195986" y="120700"/>
                  </a:lnTo>
                  <a:lnTo>
                    <a:pt x="198119" y="129527"/>
                  </a:lnTo>
                  <a:lnTo>
                    <a:pt x="200558" y="129527"/>
                  </a:lnTo>
                  <a:lnTo>
                    <a:pt x="216072" y="118871"/>
                  </a:lnTo>
                  <a:close/>
                </a:path>
                <a:path w="367029" h="775334">
                  <a:moveTo>
                    <a:pt x="366830" y="82892"/>
                  </a:moveTo>
                  <a:lnTo>
                    <a:pt x="179831" y="82892"/>
                  </a:lnTo>
                  <a:lnTo>
                    <a:pt x="180746" y="86550"/>
                  </a:lnTo>
                  <a:lnTo>
                    <a:pt x="180746" y="105765"/>
                  </a:lnTo>
                  <a:lnTo>
                    <a:pt x="164287" y="120700"/>
                  </a:lnTo>
                  <a:lnTo>
                    <a:pt x="185623" y="122224"/>
                  </a:lnTo>
                  <a:lnTo>
                    <a:pt x="190207" y="120091"/>
                  </a:lnTo>
                  <a:lnTo>
                    <a:pt x="195364" y="118871"/>
                  </a:lnTo>
                  <a:lnTo>
                    <a:pt x="216072" y="118871"/>
                  </a:lnTo>
                  <a:lnTo>
                    <a:pt x="256031" y="91427"/>
                  </a:lnTo>
                  <a:lnTo>
                    <a:pt x="262140" y="90220"/>
                  </a:lnTo>
                  <a:lnTo>
                    <a:pt x="366730" y="90220"/>
                  </a:lnTo>
                  <a:lnTo>
                    <a:pt x="366830" y="82892"/>
                  </a:lnTo>
                  <a:close/>
                </a:path>
                <a:path w="367029" h="775334">
                  <a:moveTo>
                    <a:pt x="128356" y="113385"/>
                  </a:moveTo>
                  <a:lnTo>
                    <a:pt x="109423" y="113385"/>
                  </a:lnTo>
                  <a:lnTo>
                    <a:pt x="109727" y="115201"/>
                  </a:lnTo>
                  <a:lnTo>
                    <a:pt x="111251" y="119176"/>
                  </a:lnTo>
                  <a:lnTo>
                    <a:pt x="117347" y="120383"/>
                  </a:lnTo>
                  <a:lnTo>
                    <a:pt x="128356" y="113385"/>
                  </a:lnTo>
                  <a:close/>
                </a:path>
                <a:path w="367029" h="775334">
                  <a:moveTo>
                    <a:pt x="366942" y="74663"/>
                  </a:moveTo>
                  <a:lnTo>
                    <a:pt x="97840" y="74663"/>
                  </a:lnTo>
                  <a:lnTo>
                    <a:pt x="98437" y="80162"/>
                  </a:lnTo>
                  <a:lnTo>
                    <a:pt x="99364" y="97231"/>
                  </a:lnTo>
                  <a:lnTo>
                    <a:pt x="87782" y="105765"/>
                  </a:lnTo>
                  <a:lnTo>
                    <a:pt x="86867" y="116738"/>
                  </a:lnTo>
                  <a:lnTo>
                    <a:pt x="99974" y="117944"/>
                  </a:lnTo>
                  <a:lnTo>
                    <a:pt x="105765" y="114592"/>
                  </a:lnTo>
                  <a:lnTo>
                    <a:pt x="109423" y="113385"/>
                  </a:lnTo>
                  <a:lnTo>
                    <a:pt x="128356" y="113385"/>
                  </a:lnTo>
                  <a:lnTo>
                    <a:pt x="173431" y="84734"/>
                  </a:lnTo>
                  <a:lnTo>
                    <a:pt x="179831" y="82892"/>
                  </a:lnTo>
                  <a:lnTo>
                    <a:pt x="366830" y="82892"/>
                  </a:lnTo>
                  <a:lnTo>
                    <a:pt x="366942" y="74663"/>
                  </a:lnTo>
                  <a:close/>
                </a:path>
                <a:path w="367029" h="775334">
                  <a:moveTo>
                    <a:pt x="50093" y="103936"/>
                  </a:moveTo>
                  <a:lnTo>
                    <a:pt x="30175" y="103936"/>
                  </a:lnTo>
                  <a:lnTo>
                    <a:pt x="32461" y="104393"/>
                  </a:lnTo>
                  <a:lnTo>
                    <a:pt x="32791" y="106375"/>
                  </a:lnTo>
                  <a:lnTo>
                    <a:pt x="32918" y="111861"/>
                  </a:lnTo>
                  <a:lnTo>
                    <a:pt x="37185" y="112471"/>
                  </a:lnTo>
                  <a:lnTo>
                    <a:pt x="50093" y="103936"/>
                  </a:lnTo>
                  <a:close/>
                </a:path>
                <a:path w="367029" h="775334">
                  <a:moveTo>
                    <a:pt x="366730" y="90220"/>
                  </a:moveTo>
                  <a:lnTo>
                    <a:pt x="262140" y="90220"/>
                  </a:lnTo>
                  <a:lnTo>
                    <a:pt x="262432" y="91744"/>
                  </a:lnTo>
                  <a:lnTo>
                    <a:pt x="263347" y="106667"/>
                  </a:lnTo>
                  <a:lnTo>
                    <a:pt x="266712" y="106070"/>
                  </a:lnTo>
                  <a:lnTo>
                    <a:pt x="366515" y="106070"/>
                  </a:lnTo>
                  <a:lnTo>
                    <a:pt x="366730" y="90220"/>
                  </a:lnTo>
                  <a:close/>
                </a:path>
                <a:path w="367029" h="775334">
                  <a:moveTo>
                    <a:pt x="65366" y="54546"/>
                  </a:moveTo>
                  <a:lnTo>
                    <a:pt x="61264" y="57746"/>
                  </a:lnTo>
                  <a:lnTo>
                    <a:pt x="0" y="101650"/>
                  </a:lnTo>
                  <a:lnTo>
                    <a:pt x="23317" y="105765"/>
                  </a:lnTo>
                  <a:lnTo>
                    <a:pt x="28803" y="103936"/>
                  </a:lnTo>
                  <a:lnTo>
                    <a:pt x="50093" y="103936"/>
                  </a:lnTo>
                  <a:lnTo>
                    <a:pt x="90220" y="77406"/>
                  </a:lnTo>
                  <a:lnTo>
                    <a:pt x="97840" y="74663"/>
                  </a:lnTo>
                  <a:lnTo>
                    <a:pt x="366942" y="74663"/>
                  </a:lnTo>
                  <a:lnTo>
                    <a:pt x="366979" y="71932"/>
                  </a:lnTo>
                  <a:lnTo>
                    <a:pt x="366491" y="59588"/>
                  </a:lnTo>
                  <a:lnTo>
                    <a:pt x="113385" y="59588"/>
                  </a:lnTo>
                  <a:lnTo>
                    <a:pt x="68122" y="56387"/>
                  </a:lnTo>
                  <a:lnTo>
                    <a:pt x="65366" y="54546"/>
                  </a:lnTo>
                  <a:close/>
                </a:path>
                <a:path w="367029" h="775334">
                  <a:moveTo>
                    <a:pt x="128930" y="0"/>
                  </a:moveTo>
                  <a:lnTo>
                    <a:pt x="120700" y="596"/>
                  </a:lnTo>
                  <a:lnTo>
                    <a:pt x="114757" y="4711"/>
                  </a:lnTo>
                  <a:lnTo>
                    <a:pt x="112928" y="5168"/>
                  </a:lnTo>
                  <a:lnTo>
                    <a:pt x="112950" y="12191"/>
                  </a:lnTo>
                  <a:lnTo>
                    <a:pt x="113385" y="59588"/>
                  </a:lnTo>
                  <a:lnTo>
                    <a:pt x="366491" y="59588"/>
                  </a:lnTo>
                  <a:lnTo>
                    <a:pt x="365150" y="25603"/>
                  </a:lnTo>
                  <a:lnTo>
                    <a:pt x="364858" y="20116"/>
                  </a:lnTo>
                  <a:lnTo>
                    <a:pt x="359054" y="20116"/>
                  </a:lnTo>
                  <a:lnTo>
                    <a:pt x="315378" y="15849"/>
                  </a:lnTo>
                  <a:lnTo>
                    <a:pt x="302679" y="15849"/>
                  </a:lnTo>
                  <a:lnTo>
                    <a:pt x="280428" y="14325"/>
                  </a:lnTo>
                  <a:lnTo>
                    <a:pt x="279717" y="13093"/>
                  </a:lnTo>
                  <a:lnTo>
                    <a:pt x="269138" y="13093"/>
                  </a:lnTo>
                  <a:lnTo>
                    <a:pt x="246278" y="11290"/>
                  </a:lnTo>
                  <a:lnTo>
                    <a:pt x="245647" y="10655"/>
                  </a:lnTo>
                  <a:lnTo>
                    <a:pt x="236524" y="10655"/>
                  </a:lnTo>
                  <a:lnTo>
                    <a:pt x="213969" y="8534"/>
                  </a:lnTo>
                  <a:lnTo>
                    <a:pt x="213447" y="7619"/>
                  </a:lnTo>
                  <a:lnTo>
                    <a:pt x="201777" y="7619"/>
                  </a:lnTo>
                  <a:lnTo>
                    <a:pt x="179527" y="5486"/>
                  </a:lnTo>
                  <a:lnTo>
                    <a:pt x="179265" y="4876"/>
                  </a:lnTo>
                  <a:lnTo>
                    <a:pt x="168554" y="4876"/>
                  </a:lnTo>
                  <a:lnTo>
                    <a:pt x="146011" y="3352"/>
                  </a:lnTo>
                  <a:lnTo>
                    <a:pt x="145190" y="2133"/>
                  </a:lnTo>
                  <a:lnTo>
                    <a:pt x="130759" y="2133"/>
                  </a:lnTo>
                  <a:lnTo>
                    <a:pt x="128930" y="0"/>
                  </a:lnTo>
                  <a:close/>
                </a:path>
                <a:path w="367029" h="775334">
                  <a:moveTo>
                    <a:pt x="304203" y="14020"/>
                  </a:moveTo>
                  <a:lnTo>
                    <a:pt x="302679" y="15849"/>
                  </a:lnTo>
                  <a:lnTo>
                    <a:pt x="315378" y="15849"/>
                  </a:lnTo>
                  <a:lnTo>
                    <a:pt x="306019" y="14935"/>
                  </a:lnTo>
                  <a:lnTo>
                    <a:pt x="304203" y="14020"/>
                  </a:lnTo>
                  <a:close/>
                </a:path>
                <a:path w="367029" h="775334">
                  <a:moveTo>
                    <a:pt x="270357" y="11582"/>
                  </a:moveTo>
                  <a:lnTo>
                    <a:pt x="269138" y="13093"/>
                  </a:lnTo>
                  <a:lnTo>
                    <a:pt x="279717" y="13093"/>
                  </a:lnTo>
                  <a:lnTo>
                    <a:pt x="279196" y="12191"/>
                  </a:lnTo>
                  <a:lnTo>
                    <a:pt x="270357" y="11582"/>
                  </a:lnTo>
                  <a:close/>
                </a:path>
                <a:path w="367029" h="775334">
                  <a:moveTo>
                    <a:pt x="238671" y="9156"/>
                  </a:moveTo>
                  <a:lnTo>
                    <a:pt x="236524" y="10655"/>
                  </a:lnTo>
                  <a:lnTo>
                    <a:pt x="245647" y="10655"/>
                  </a:lnTo>
                  <a:lnTo>
                    <a:pt x="244449" y="9448"/>
                  </a:lnTo>
                  <a:lnTo>
                    <a:pt x="238671" y="9156"/>
                  </a:lnTo>
                  <a:close/>
                </a:path>
                <a:path w="367029" h="775334">
                  <a:moveTo>
                    <a:pt x="204215" y="5791"/>
                  </a:moveTo>
                  <a:lnTo>
                    <a:pt x="201777" y="7619"/>
                  </a:lnTo>
                  <a:lnTo>
                    <a:pt x="213447" y="7619"/>
                  </a:lnTo>
                  <a:lnTo>
                    <a:pt x="212750" y="6400"/>
                  </a:lnTo>
                  <a:lnTo>
                    <a:pt x="204215" y="5791"/>
                  </a:lnTo>
                  <a:close/>
                </a:path>
                <a:path w="367029" h="775334">
                  <a:moveTo>
                    <a:pt x="169773" y="3035"/>
                  </a:moveTo>
                  <a:lnTo>
                    <a:pt x="168554" y="4876"/>
                  </a:lnTo>
                  <a:lnTo>
                    <a:pt x="179265" y="4876"/>
                  </a:lnTo>
                  <a:lnTo>
                    <a:pt x="178612" y="3352"/>
                  </a:lnTo>
                  <a:lnTo>
                    <a:pt x="169773" y="3035"/>
                  </a:lnTo>
                  <a:close/>
                </a:path>
                <a:path w="367029" h="775334">
                  <a:moveTo>
                    <a:pt x="139598" y="927"/>
                  </a:moveTo>
                  <a:lnTo>
                    <a:pt x="136550" y="2133"/>
                  </a:lnTo>
                  <a:lnTo>
                    <a:pt x="145190" y="2133"/>
                  </a:lnTo>
                  <a:lnTo>
                    <a:pt x="144779" y="1523"/>
                  </a:lnTo>
                  <a:lnTo>
                    <a:pt x="139598" y="927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189474" y="7400297"/>
              <a:ext cx="367030" cy="775335"/>
            </a:xfrm>
            <a:custGeom>
              <a:avLst/>
              <a:gdLst/>
              <a:ahLst/>
              <a:cxnLst/>
              <a:rect l="l" t="t" r="r" b="b"/>
              <a:pathLst>
                <a:path w="367029" h="775334">
                  <a:moveTo>
                    <a:pt x="120700" y="596"/>
                  </a:moveTo>
                  <a:lnTo>
                    <a:pt x="114757" y="4711"/>
                  </a:lnTo>
                  <a:lnTo>
                    <a:pt x="112928" y="5168"/>
                  </a:lnTo>
                  <a:lnTo>
                    <a:pt x="112928" y="9753"/>
                  </a:lnTo>
                  <a:lnTo>
                    <a:pt x="113385" y="59588"/>
                  </a:lnTo>
                  <a:lnTo>
                    <a:pt x="68122" y="56387"/>
                  </a:lnTo>
                  <a:lnTo>
                    <a:pt x="65366" y="54546"/>
                  </a:lnTo>
                  <a:lnTo>
                    <a:pt x="61264" y="57746"/>
                  </a:lnTo>
                  <a:lnTo>
                    <a:pt x="0" y="101650"/>
                  </a:lnTo>
                  <a:lnTo>
                    <a:pt x="23317" y="105765"/>
                  </a:lnTo>
                  <a:lnTo>
                    <a:pt x="28803" y="103936"/>
                  </a:lnTo>
                  <a:lnTo>
                    <a:pt x="30175" y="103936"/>
                  </a:lnTo>
                  <a:lnTo>
                    <a:pt x="32461" y="104393"/>
                  </a:lnTo>
                  <a:lnTo>
                    <a:pt x="32918" y="107137"/>
                  </a:lnTo>
                  <a:lnTo>
                    <a:pt x="32918" y="111861"/>
                  </a:lnTo>
                  <a:lnTo>
                    <a:pt x="37185" y="112471"/>
                  </a:lnTo>
                  <a:lnTo>
                    <a:pt x="90220" y="77406"/>
                  </a:lnTo>
                  <a:lnTo>
                    <a:pt x="97840" y="74663"/>
                  </a:lnTo>
                  <a:lnTo>
                    <a:pt x="98437" y="80162"/>
                  </a:lnTo>
                  <a:lnTo>
                    <a:pt x="99364" y="97231"/>
                  </a:lnTo>
                  <a:lnTo>
                    <a:pt x="87782" y="105765"/>
                  </a:lnTo>
                  <a:lnTo>
                    <a:pt x="86867" y="116738"/>
                  </a:lnTo>
                  <a:lnTo>
                    <a:pt x="99974" y="117944"/>
                  </a:lnTo>
                  <a:lnTo>
                    <a:pt x="105765" y="114592"/>
                  </a:lnTo>
                  <a:lnTo>
                    <a:pt x="109423" y="113385"/>
                  </a:lnTo>
                  <a:lnTo>
                    <a:pt x="109727" y="115201"/>
                  </a:lnTo>
                  <a:lnTo>
                    <a:pt x="111251" y="119176"/>
                  </a:lnTo>
                  <a:lnTo>
                    <a:pt x="117347" y="120383"/>
                  </a:lnTo>
                  <a:lnTo>
                    <a:pt x="173431" y="84734"/>
                  </a:lnTo>
                  <a:lnTo>
                    <a:pt x="179831" y="82892"/>
                  </a:lnTo>
                  <a:lnTo>
                    <a:pt x="180746" y="86550"/>
                  </a:lnTo>
                  <a:lnTo>
                    <a:pt x="180746" y="105765"/>
                  </a:lnTo>
                  <a:lnTo>
                    <a:pt x="164287" y="120700"/>
                  </a:lnTo>
                  <a:lnTo>
                    <a:pt x="185623" y="122224"/>
                  </a:lnTo>
                  <a:lnTo>
                    <a:pt x="190207" y="120091"/>
                  </a:lnTo>
                  <a:lnTo>
                    <a:pt x="195364" y="118871"/>
                  </a:lnTo>
                  <a:lnTo>
                    <a:pt x="195986" y="120700"/>
                  </a:lnTo>
                  <a:lnTo>
                    <a:pt x="198119" y="129527"/>
                  </a:lnTo>
                  <a:lnTo>
                    <a:pt x="200558" y="129527"/>
                  </a:lnTo>
                  <a:lnTo>
                    <a:pt x="256031" y="91427"/>
                  </a:lnTo>
                  <a:lnTo>
                    <a:pt x="262140" y="90220"/>
                  </a:lnTo>
                  <a:lnTo>
                    <a:pt x="262432" y="91744"/>
                  </a:lnTo>
                  <a:lnTo>
                    <a:pt x="263347" y="106667"/>
                  </a:lnTo>
                  <a:lnTo>
                    <a:pt x="266712" y="106070"/>
                  </a:lnTo>
                  <a:lnTo>
                    <a:pt x="271576" y="106375"/>
                  </a:lnTo>
                  <a:lnTo>
                    <a:pt x="269443" y="203301"/>
                  </a:lnTo>
                  <a:lnTo>
                    <a:pt x="267614" y="204203"/>
                  </a:lnTo>
                  <a:lnTo>
                    <a:pt x="263042" y="685190"/>
                  </a:lnTo>
                  <a:lnTo>
                    <a:pt x="264274" y="685495"/>
                  </a:lnTo>
                  <a:lnTo>
                    <a:pt x="264274" y="774801"/>
                  </a:lnTo>
                  <a:lnTo>
                    <a:pt x="300227" y="740664"/>
                  </a:lnTo>
                  <a:lnTo>
                    <a:pt x="301447" y="738835"/>
                  </a:lnTo>
                  <a:lnTo>
                    <a:pt x="301447" y="737628"/>
                  </a:lnTo>
                  <a:lnTo>
                    <a:pt x="302056" y="711098"/>
                  </a:lnTo>
                  <a:lnTo>
                    <a:pt x="343827" y="715670"/>
                  </a:lnTo>
                  <a:lnTo>
                    <a:pt x="347776" y="715378"/>
                  </a:lnTo>
                  <a:lnTo>
                    <a:pt x="349605" y="713536"/>
                  </a:lnTo>
                  <a:lnTo>
                    <a:pt x="358749" y="704380"/>
                  </a:lnTo>
                  <a:lnTo>
                    <a:pt x="361187" y="479463"/>
                  </a:lnTo>
                  <a:lnTo>
                    <a:pt x="356920" y="477621"/>
                  </a:lnTo>
                  <a:lnTo>
                    <a:pt x="352971" y="470903"/>
                  </a:lnTo>
                  <a:lnTo>
                    <a:pt x="355396" y="258775"/>
                  </a:lnTo>
                  <a:lnTo>
                    <a:pt x="364540" y="251459"/>
                  </a:lnTo>
                  <a:lnTo>
                    <a:pt x="366979" y="71932"/>
                  </a:lnTo>
                  <a:lnTo>
                    <a:pt x="365150" y="25603"/>
                  </a:lnTo>
                  <a:lnTo>
                    <a:pt x="364858" y="20116"/>
                  </a:lnTo>
                  <a:lnTo>
                    <a:pt x="359054" y="20116"/>
                  </a:lnTo>
                  <a:lnTo>
                    <a:pt x="306019" y="14935"/>
                  </a:lnTo>
                  <a:lnTo>
                    <a:pt x="304203" y="14020"/>
                  </a:lnTo>
                  <a:lnTo>
                    <a:pt x="302679" y="15849"/>
                  </a:lnTo>
                  <a:lnTo>
                    <a:pt x="280428" y="14325"/>
                  </a:lnTo>
                  <a:lnTo>
                    <a:pt x="279196" y="12191"/>
                  </a:lnTo>
                  <a:lnTo>
                    <a:pt x="270357" y="11582"/>
                  </a:lnTo>
                  <a:lnTo>
                    <a:pt x="269138" y="13093"/>
                  </a:lnTo>
                  <a:lnTo>
                    <a:pt x="246278" y="11290"/>
                  </a:lnTo>
                  <a:lnTo>
                    <a:pt x="244449" y="9448"/>
                  </a:lnTo>
                  <a:lnTo>
                    <a:pt x="238671" y="9156"/>
                  </a:lnTo>
                  <a:lnTo>
                    <a:pt x="236524" y="10655"/>
                  </a:lnTo>
                  <a:lnTo>
                    <a:pt x="213969" y="8534"/>
                  </a:lnTo>
                  <a:lnTo>
                    <a:pt x="212750" y="6400"/>
                  </a:lnTo>
                  <a:lnTo>
                    <a:pt x="204215" y="5791"/>
                  </a:lnTo>
                  <a:lnTo>
                    <a:pt x="201777" y="7619"/>
                  </a:lnTo>
                  <a:lnTo>
                    <a:pt x="179527" y="5486"/>
                  </a:lnTo>
                  <a:lnTo>
                    <a:pt x="178612" y="3352"/>
                  </a:lnTo>
                  <a:lnTo>
                    <a:pt x="169773" y="3035"/>
                  </a:lnTo>
                  <a:lnTo>
                    <a:pt x="168554" y="4876"/>
                  </a:lnTo>
                  <a:lnTo>
                    <a:pt x="146011" y="3352"/>
                  </a:lnTo>
                  <a:lnTo>
                    <a:pt x="144779" y="1523"/>
                  </a:lnTo>
                  <a:lnTo>
                    <a:pt x="139598" y="927"/>
                  </a:lnTo>
                  <a:lnTo>
                    <a:pt x="136550" y="2133"/>
                  </a:lnTo>
                  <a:lnTo>
                    <a:pt x="130759" y="2133"/>
                  </a:lnTo>
                  <a:lnTo>
                    <a:pt x="128930" y="0"/>
                  </a:lnTo>
                  <a:lnTo>
                    <a:pt x="120700" y="596"/>
                  </a:lnTo>
                  <a:close/>
                </a:path>
              </a:pathLst>
            </a:custGeom>
            <a:ln w="3175">
              <a:solidFill>
                <a:srgbClr val="221F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416242" y="7420415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2755" y="0"/>
                  </a:moveTo>
                  <a:lnTo>
                    <a:pt x="0" y="2425"/>
                  </a:lnTo>
                  <a:lnTo>
                    <a:pt x="622" y="15836"/>
                  </a:lnTo>
                  <a:lnTo>
                    <a:pt x="7315" y="16141"/>
                  </a:lnTo>
                  <a:lnTo>
                    <a:pt x="13715" y="11569"/>
                  </a:lnTo>
                  <a:lnTo>
                    <a:pt x="16471" y="11569"/>
                  </a:lnTo>
                  <a:lnTo>
                    <a:pt x="16471" y="1524"/>
                  </a:lnTo>
                  <a:lnTo>
                    <a:pt x="15557" y="914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239160" y="7436561"/>
              <a:ext cx="307975" cy="576580"/>
            </a:xfrm>
            <a:custGeom>
              <a:avLst/>
              <a:gdLst/>
              <a:ahLst/>
              <a:cxnLst/>
              <a:rect l="l" t="t" r="r" b="b"/>
              <a:pathLst>
                <a:path w="307975" h="576579">
                  <a:moveTo>
                    <a:pt x="46634" y="25006"/>
                  </a:moveTo>
                  <a:lnTo>
                    <a:pt x="35356" y="24396"/>
                  </a:lnTo>
                  <a:lnTo>
                    <a:pt x="0" y="46050"/>
                  </a:lnTo>
                  <a:lnTo>
                    <a:pt x="1219" y="48171"/>
                  </a:lnTo>
                  <a:lnTo>
                    <a:pt x="12179" y="48171"/>
                  </a:lnTo>
                  <a:lnTo>
                    <a:pt x="46634" y="25006"/>
                  </a:lnTo>
                  <a:close/>
                </a:path>
                <a:path w="307975" h="576579">
                  <a:moveTo>
                    <a:pt x="67056" y="26835"/>
                  </a:moveTo>
                  <a:lnTo>
                    <a:pt x="57302" y="25603"/>
                  </a:lnTo>
                  <a:lnTo>
                    <a:pt x="19494" y="48463"/>
                  </a:lnTo>
                  <a:lnTo>
                    <a:pt x="21640" y="49085"/>
                  </a:lnTo>
                  <a:lnTo>
                    <a:pt x="25603" y="49695"/>
                  </a:lnTo>
                  <a:lnTo>
                    <a:pt x="41452" y="40843"/>
                  </a:lnTo>
                  <a:lnTo>
                    <a:pt x="43586" y="40233"/>
                  </a:lnTo>
                  <a:lnTo>
                    <a:pt x="47536" y="40233"/>
                  </a:lnTo>
                  <a:lnTo>
                    <a:pt x="67056" y="26835"/>
                  </a:lnTo>
                  <a:close/>
                </a:path>
                <a:path w="307975" h="576579">
                  <a:moveTo>
                    <a:pt x="126479" y="32004"/>
                  </a:moveTo>
                  <a:lnTo>
                    <a:pt x="116116" y="29883"/>
                  </a:lnTo>
                  <a:lnTo>
                    <a:pt x="81368" y="53644"/>
                  </a:lnTo>
                  <a:lnTo>
                    <a:pt x="80772" y="57619"/>
                  </a:lnTo>
                  <a:lnTo>
                    <a:pt x="93878" y="55778"/>
                  </a:lnTo>
                  <a:lnTo>
                    <a:pt x="126479" y="32004"/>
                  </a:lnTo>
                  <a:close/>
                </a:path>
                <a:path w="307975" h="576579">
                  <a:moveTo>
                    <a:pt x="147218" y="33845"/>
                  </a:moveTo>
                  <a:lnTo>
                    <a:pt x="136855" y="32004"/>
                  </a:lnTo>
                  <a:lnTo>
                    <a:pt x="106375" y="52438"/>
                  </a:lnTo>
                  <a:lnTo>
                    <a:pt x="99364" y="56705"/>
                  </a:lnTo>
                  <a:lnTo>
                    <a:pt x="103314" y="57010"/>
                  </a:lnTo>
                  <a:lnTo>
                    <a:pt x="107276" y="58229"/>
                  </a:lnTo>
                  <a:lnTo>
                    <a:pt x="124968" y="47866"/>
                  </a:lnTo>
                  <a:lnTo>
                    <a:pt x="126504" y="46647"/>
                  </a:lnTo>
                  <a:lnTo>
                    <a:pt x="128917" y="46964"/>
                  </a:lnTo>
                  <a:lnTo>
                    <a:pt x="129362" y="46647"/>
                  </a:lnTo>
                  <a:lnTo>
                    <a:pt x="147218" y="33845"/>
                  </a:lnTo>
                  <a:close/>
                </a:path>
                <a:path w="307975" h="576579">
                  <a:moveTo>
                    <a:pt x="209702" y="37807"/>
                  </a:moveTo>
                  <a:lnTo>
                    <a:pt x="197510" y="36893"/>
                  </a:lnTo>
                  <a:lnTo>
                    <a:pt x="163068" y="60350"/>
                  </a:lnTo>
                  <a:lnTo>
                    <a:pt x="161239" y="62788"/>
                  </a:lnTo>
                  <a:lnTo>
                    <a:pt x="164287" y="63106"/>
                  </a:lnTo>
                  <a:lnTo>
                    <a:pt x="173443" y="63703"/>
                  </a:lnTo>
                  <a:lnTo>
                    <a:pt x="176174" y="62788"/>
                  </a:lnTo>
                  <a:lnTo>
                    <a:pt x="178003" y="61582"/>
                  </a:lnTo>
                  <a:lnTo>
                    <a:pt x="209702" y="37807"/>
                  </a:lnTo>
                  <a:close/>
                </a:path>
                <a:path w="307975" h="576579">
                  <a:moveTo>
                    <a:pt x="229196" y="40551"/>
                  </a:moveTo>
                  <a:lnTo>
                    <a:pt x="218224" y="39331"/>
                  </a:lnTo>
                  <a:lnTo>
                    <a:pt x="184696" y="62191"/>
                  </a:lnTo>
                  <a:lnTo>
                    <a:pt x="181648" y="64630"/>
                  </a:lnTo>
                  <a:lnTo>
                    <a:pt x="185610" y="64630"/>
                  </a:lnTo>
                  <a:lnTo>
                    <a:pt x="190182" y="64922"/>
                  </a:lnTo>
                  <a:lnTo>
                    <a:pt x="206336" y="55168"/>
                  </a:lnTo>
                  <a:lnTo>
                    <a:pt x="210908" y="53352"/>
                  </a:lnTo>
                  <a:lnTo>
                    <a:pt x="212128" y="53352"/>
                  </a:lnTo>
                  <a:lnTo>
                    <a:pt x="229196" y="40551"/>
                  </a:lnTo>
                  <a:close/>
                </a:path>
                <a:path w="307975" h="576579">
                  <a:moveTo>
                    <a:pt x="230720" y="569683"/>
                  </a:moveTo>
                  <a:lnTo>
                    <a:pt x="230111" y="525475"/>
                  </a:lnTo>
                  <a:lnTo>
                    <a:pt x="224624" y="529450"/>
                  </a:lnTo>
                  <a:lnTo>
                    <a:pt x="225234" y="576084"/>
                  </a:lnTo>
                  <a:lnTo>
                    <a:pt x="230720" y="569683"/>
                  </a:lnTo>
                  <a:close/>
                </a:path>
                <a:path w="307975" h="576579">
                  <a:moveTo>
                    <a:pt x="233768" y="315798"/>
                  </a:moveTo>
                  <a:lnTo>
                    <a:pt x="232549" y="270078"/>
                  </a:lnTo>
                  <a:lnTo>
                    <a:pt x="227672" y="273113"/>
                  </a:lnTo>
                  <a:lnTo>
                    <a:pt x="227063" y="320370"/>
                  </a:lnTo>
                  <a:lnTo>
                    <a:pt x="233768" y="315798"/>
                  </a:lnTo>
                  <a:close/>
                </a:path>
                <a:path w="307975" h="576579">
                  <a:moveTo>
                    <a:pt x="259067" y="118579"/>
                  </a:moveTo>
                  <a:lnTo>
                    <a:pt x="255727" y="119494"/>
                  </a:lnTo>
                  <a:lnTo>
                    <a:pt x="249021" y="123151"/>
                  </a:lnTo>
                  <a:lnTo>
                    <a:pt x="250532" y="125285"/>
                  </a:lnTo>
                  <a:lnTo>
                    <a:pt x="249682" y="142646"/>
                  </a:lnTo>
                  <a:lnTo>
                    <a:pt x="249618" y="146926"/>
                  </a:lnTo>
                  <a:lnTo>
                    <a:pt x="251764" y="148145"/>
                  </a:lnTo>
                  <a:lnTo>
                    <a:pt x="254812" y="147840"/>
                  </a:lnTo>
                  <a:lnTo>
                    <a:pt x="258470" y="142646"/>
                  </a:lnTo>
                  <a:lnTo>
                    <a:pt x="258965" y="125285"/>
                  </a:lnTo>
                  <a:lnTo>
                    <a:pt x="259067" y="118579"/>
                  </a:lnTo>
                  <a:close/>
                </a:path>
                <a:path w="307975" h="576579">
                  <a:moveTo>
                    <a:pt x="294728" y="20739"/>
                  </a:moveTo>
                  <a:lnTo>
                    <a:pt x="282536" y="22555"/>
                  </a:lnTo>
                  <a:lnTo>
                    <a:pt x="280098" y="15544"/>
                  </a:lnTo>
                  <a:lnTo>
                    <a:pt x="274307" y="7632"/>
                  </a:lnTo>
                  <a:lnTo>
                    <a:pt x="277355" y="0"/>
                  </a:lnTo>
                  <a:lnTo>
                    <a:pt x="267995" y="3441"/>
                  </a:lnTo>
                  <a:lnTo>
                    <a:pt x="264210" y="6934"/>
                  </a:lnTo>
                  <a:lnTo>
                    <a:pt x="265404" y="12598"/>
                  </a:lnTo>
                  <a:lnTo>
                    <a:pt x="270954" y="22555"/>
                  </a:lnTo>
                  <a:lnTo>
                    <a:pt x="278523" y="30416"/>
                  </a:lnTo>
                  <a:lnTo>
                    <a:pt x="283527" y="32842"/>
                  </a:lnTo>
                  <a:lnTo>
                    <a:pt x="288188" y="29679"/>
                  </a:lnTo>
                  <a:lnTo>
                    <a:pt x="293395" y="22555"/>
                  </a:lnTo>
                  <a:lnTo>
                    <a:pt x="294728" y="20739"/>
                  </a:lnTo>
                  <a:close/>
                </a:path>
                <a:path w="307975" h="576579">
                  <a:moveTo>
                    <a:pt x="307835" y="48793"/>
                  </a:moveTo>
                  <a:lnTo>
                    <a:pt x="305168" y="44513"/>
                  </a:lnTo>
                  <a:lnTo>
                    <a:pt x="304787" y="43903"/>
                  </a:lnTo>
                  <a:lnTo>
                    <a:pt x="302958" y="44513"/>
                  </a:lnTo>
                  <a:lnTo>
                    <a:pt x="301739" y="36283"/>
                  </a:lnTo>
                  <a:lnTo>
                    <a:pt x="260896" y="65544"/>
                  </a:lnTo>
                  <a:lnTo>
                    <a:pt x="260883" y="79565"/>
                  </a:lnTo>
                  <a:lnTo>
                    <a:pt x="262420" y="82308"/>
                  </a:lnTo>
                  <a:lnTo>
                    <a:pt x="263029" y="82626"/>
                  </a:lnTo>
                  <a:lnTo>
                    <a:pt x="265772" y="80784"/>
                  </a:lnTo>
                  <a:lnTo>
                    <a:pt x="307835" y="487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492757" y="8060802"/>
              <a:ext cx="47625" cy="50165"/>
            </a:xfrm>
            <a:custGeom>
              <a:avLst/>
              <a:gdLst/>
              <a:ahLst/>
              <a:cxnLst/>
              <a:rect l="l" t="t" r="r" b="b"/>
              <a:pathLst>
                <a:path w="47625" h="50165">
                  <a:moveTo>
                    <a:pt x="47244" y="0"/>
                  </a:moveTo>
                  <a:lnTo>
                    <a:pt x="0" y="42964"/>
                  </a:lnTo>
                  <a:lnTo>
                    <a:pt x="39319" y="49682"/>
                  </a:lnTo>
                  <a:lnTo>
                    <a:pt x="44183" y="49085"/>
                  </a:lnTo>
                  <a:lnTo>
                    <a:pt x="46621" y="47231"/>
                  </a:lnTo>
                  <a:lnTo>
                    <a:pt x="47244" y="0"/>
                  </a:lnTo>
                  <a:close/>
                </a:path>
              </a:pathLst>
            </a:custGeom>
            <a:solidFill>
              <a:srgbClr val="4646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493977" y="8092802"/>
              <a:ext cx="16510" cy="11430"/>
            </a:xfrm>
            <a:custGeom>
              <a:avLst/>
              <a:gdLst/>
              <a:ahLst/>
              <a:cxnLst/>
              <a:rect l="l" t="t" r="r" b="b"/>
              <a:pathLst>
                <a:path w="16510" h="11429">
                  <a:moveTo>
                    <a:pt x="10058" y="0"/>
                  </a:moveTo>
                  <a:lnTo>
                    <a:pt x="0" y="9156"/>
                  </a:lnTo>
                  <a:lnTo>
                    <a:pt x="15849" y="11290"/>
                  </a:lnTo>
                  <a:lnTo>
                    <a:pt x="16459" y="1219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992569" y="7469182"/>
              <a:ext cx="467995" cy="815340"/>
            </a:xfrm>
            <a:custGeom>
              <a:avLst/>
              <a:gdLst/>
              <a:ahLst/>
              <a:cxnLst/>
              <a:rect l="l" t="t" r="r" b="b"/>
              <a:pathLst>
                <a:path w="467995" h="815340">
                  <a:moveTo>
                    <a:pt x="280256" y="799782"/>
                  </a:moveTo>
                  <a:lnTo>
                    <a:pt x="258165" y="799782"/>
                  </a:lnTo>
                  <a:lnTo>
                    <a:pt x="259689" y="800100"/>
                  </a:lnTo>
                  <a:lnTo>
                    <a:pt x="260549" y="809548"/>
                  </a:lnTo>
                  <a:lnTo>
                    <a:pt x="260603" y="814743"/>
                  </a:lnTo>
                  <a:lnTo>
                    <a:pt x="267919" y="811377"/>
                  </a:lnTo>
                  <a:lnTo>
                    <a:pt x="280256" y="799782"/>
                  </a:lnTo>
                  <a:close/>
                </a:path>
                <a:path w="467995" h="815340">
                  <a:moveTo>
                    <a:pt x="282526" y="797648"/>
                  </a:moveTo>
                  <a:lnTo>
                    <a:pt x="237134" y="797648"/>
                  </a:lnTo>
                  <a:lnTo>
                    <a:pt x="238353" y="798271"/>
                  </a:lnTo>
                  <a:lnTo>
                    <a:pt x="238658" y="807110"/>
                  </a:lnTo>
                  <a:lnTo>
                    <a:pt x="241096" y="812609"/>
                  </a:lnTo>
                  <a:lnTo>
                    <a:pt x="245989" y="809548"/>
                  </a:lnTo>
                  <a:lnTo>
                    <a:pt x="258165" y="799782"/>
                  </a:lnTo>
                  <a:lnTo>
                    <a:pt x="280256" y="799782"/>
                  </a:lnTo>
                  <a:lnTo>
                    <a:pt x="282526" y="797648"/>
                  </a:lnTo>
                  <a:close/>
                </a:path>
                <a:path w="467995" h="815340">
                  <a:moveTo>
                    <a:pt x="285756" y="794613"/>
                  </a:moveTo>
                  <a:lnTo>
                    <a:pt x="216115" y="794613"/>
                  </a:lnTo>
                  <a:lnTo>
                    <a:pt x="217017" y="794918"/>
                  </a:lnTo>
                  <a:lnTo>
                    <a:pt x="217931" y="804367"/>
                  </a:lnTo>
                  <a:lnTo>
                    <a:pt x="219151" y="809548"/>
                  </a:lnTo>
                  <a:lnTo>
                    <a:pt x="225856" y="807110"/>
                  </a:lnTo>
                  <a:lnTo>
                    <a:pt x="237134" y="797648"/>
                  </a:lnTo>
                  <a:lnTo>
                    <a:pt x="282526" y="797648"/>
                  </a:lnTo>
                  <a:lnTo>
                    <a:pt x="285756" y="794613"/>
                  </a:lnTo>
                  <a:close/>
                </a:path>
                <a:path w="467995" h="815340">
                  <a:moveTo>
                    <a:pt x="288350" y="792175"/>
                  </a:moveTo>
                  <a:lnTo>
                    <a:pt x="195681" y="792175"/>
                  </a:lnTo>
                  <a:lnTo>
                    <a:pt x="196583" y="801941"/>
                  </a:lnTo>
                  <a:lnTo>
                    <a:pt x="197510" y="807110"/>
                  </a:lnTo>
                  <a:lnTo>
                    <a:pt x="203606" y="805281"/>
                  </a:lnTo>
                  <a:lnTo>
                    <a:pt x="216115" y="794613"/>
                  </a:lnTo>
                  <a:lnTo>
                    <a:pt x="285756" y="794613"/>
                  </a:lnTo>
                  <a:lnTo>
                    <a:pt x="288350" y="792175"/>
                  </a:lnTo>
                  <a:close/>
                </a:path>
                <a:path w="467995" h="815340">
                  <a:moveTo>
                    <a:pt x="291255" y="789444"/>
                  </a:moveTo>
                  <a:lnTo>
                    <a:pt x="173126" y="789444"/>
                  </a:lnTo>
                  <a:lnTo>
                    <a:pt x="174650" y="790028"/>
                  </a:lnTo>
                  <a:lnTo>
                    <a:pt x="174650" y="799782"/>
                  </a:lnTo>
                  <a:lnTo>
                    <a:pt x="176796" y="804367"/>
                  </a:lnTo>
                  <a:lnTo>
                    <a:pt x="181965" y="801624"/>
                  </a:lnTo>
                  <a:lnTo>
                    <a:pt x="193852" y="792175"/>
                  </a:lnTo>
                  <a:lnTo>
                    <a:pt x="288350" y="792175"/>
                  </a:lnTo>
                  <a:lnTo>
                    <a:pt x="291255" y="789444"/>
                  </a:lnTo>
                  <a:close/>
                </a:path>
                <a:path w="467995" h="815340">
                  <a:moveTo>
                    <a:pt x="293877" y="786980"/>
                  </a:moveTo>
                  <a:lnTo>
                    <a:pt x="152095" y="786980"/>
                  </a:lnTo>
                  <a:lnTo>
                    <a:pt x="152704" y="787603"/>
                  </a:lnTo>
                  <a:lnTo>
                    <a:pt x="153314" y="797356"/>
                  </a:lnTo>
                  <a:lnTo>
                    <a:pt x="157581" y="801941"/>
                  </a:lnTo>
                  <a:lnTo>
                    <a:pt x="161239" y="799185"/>
                  </a:lnTo>
                  <a:lnTo>
                    <a:pt x="173126" y="789444"/>
                  </a:lnTo>
                  <a:lnTo>
                    <a:pt x="291255" y="789444"/>
                  </a:lnTo>
                  <a:lnTo>
                    <a:pt x="293877" y="786980"/>
                  </a:lnTo>
                  <a:close/>
                </a:path>
                <a:path w="467995" h="815340">
                  <a:moveTo>
                    <a:pt x="296147" y="784847"/>
                  </a:moveTo>
                  <a:lnTo>
                    <a:pt x="130454" y="784847"/>
                  </a:lnTo>
                  <a:lnTo>
                    <a:pt x="131673" y="785152"/>
                  </a:lnTo>
                  <a:lnTo>
                    <a:pt x="132587" y="795223"/>
                  </a:lnTo>
                  <a:lnTo>
                    <a:pt x="135648" y="799782"/>
                  </a:lnTo>
                  <a:lnTo>
                    <a:pt x="139903" y="797356"/>
                  </a:lnTo>
                  <a:lnTo>
                    <a:pt x="152095" y="786980"/>
                  </a:lnTo>
                  <a:lnTo>
                    <a:pt x="293877" y="786980"/>
                  </a:lnTo>
                  <a:lnTo>
                    <a:pt x="296147" y="784847"/>
                  </a:lnTo>
                  <a:close/>
                </a:path>
                <a:path w="467995" h="815340">
                  <a:moveTo>
                    <a:pt x="299376" y="781812"/>
                  </a:moveTo>
                  <a:lnTo>
                    <a:pt x="109423" y="781812"/>
                  </a:lnTo>
                  <a:lnTo>
                    <a:pt x="110337" y="782421"/>
                  </a:lnTo>
                  <a:lnTo>
                    <a:pt x="110947" y="791565"/>
                  </a:lnTo>
                  <a:lnTo>
                    <a:pt x="112179" y="796429"/>
                  </a:lnTo>
                  <a:lnTo>
                    <a:pt x="118871" y="794296"/>
                  </a:lnTo>
                  <a:lnTo>
                    <a:pt x="130454" y="784847"/>
                  </a:lnTo>
                  <a:lnTo>
                    <a:pt x="296147" y="784847"/>
                  </a:lnTo>
                  <a:lnTo>
                    <a:pt x="299376" y="781812"/>
                  </a:lnTo>
                  <a:close/>
                </a:path>
                <a:path w="467995" h="815340">
                  <a:moveTo>
                    <a:pt x="301647" y="779678"/>
                  </a:moveTo>
                  <a:lnTo>
                    <a:pt x="89306" y="779678"/>
                  </a:lnTo>
                  <a:lnTo>
                    <a:pt x="90525" y="789736"/>
                  </a:lnTo>
                  <a:lnTo>
                    <a:pt x="92963" y="793089"/>
                  </a:lnTo>
                  <a:lnTo>
                    <a:pt x="97535" y="791273"/>
                  </a:lnTo>
                  <a:lnTo>
                    <a:pt x="109423" y="781812"/>
                  </a:lnTo>
                  <a:lnTo>
                    <a:pt x="299376" y="781812"/>
                  </a:lnTo>
                  <a:lnTo>
                    <a:pt x="301647" y="779678"/>
                  </a:lnTo>
                  <a:close/>
                </a:path>
                <a:path w="467995" h="815340">
                  <a:moveTo>
                    <a:pt x="304876" y="776643"/>
                  </a:moveTo>
                  <a:lnTo>
                    <a:pt x="68275" y="776643"/>
                  </a:lnTo>
                  <a:lnTo>
                    <a:pt x="69189" y="786384"/>
                  </a:lnTo>
                  <a:lnTo>
                    <a:pt x="71031" y="790333"/>
                  </a:lnTo>
                  <a:lnTo>
                    <a:pt x="76504" y="788822"/>
                  </a:lnTo>
                  <a:lnTo>
                    <a:pt x="88087" y="779678"/>
                  </a:lnTo>
                  <a:lnTo>
                    <a:pt x="301647" y="779678"/>
                  </a:lnTo>
                  <a:lnTo>
                    <a:pt x="304876" y="776643"/>
                  </a:lnTo>
                  <a:close/>
                </a:path>
                <a:path w="467995" h="815340">
                  <a:moveTo>
                    <a:pt x="307498" y="774179"/>
                  </a:moveTo>
                  <a:lnTo>
                    <a:pt x="46634" y="774179"/>
                  </a:lnTo>
                  <a:lnTo>
                    <a:pt x="47548" y="775106"/>
                  </a:lnTo>
                  <a:lnTo>
                    <a:pt x="48158" y="783640"/>
                  </a:lnTo>
                  <a:lnTo>
                    <a:pt x="50914" y="787895"/>
                  </a:lnTo>
                  <a:lnTo>
                    <a:pt x="57194" y="785152"/>
                  </a:lnTo>
                  <a:lnTo>
                    <a:pt x="55778" y="785152"/>
                  </a:lnTo>
                  <a:lnTo>
                    <a:pt x="67055" y="776643"/>
                  </a:lnTo>
                  <a:lnTo>
                    <a:pt x="304876" y="776643"/>
                  </a:lnTo>
                  <a:lnTo>
                    <a:pt x="307498" y="774179"/>
                  </a:lnTo>
                  <a:close/>
                </a:path>
                <a:path w="467995" h="815340">
                  <a:moveTo>
                    <a:pt x="404608" y="779373"/>
                  </a:moveTo>
                  <a:lnTo>
                    <a:pt x="390448" y="779373"/>
                  </a:lnTo>
                  <a:lnTo>
                    <a:pt x="391071" y="783945"/>
                  </a:lnTo>
                  <a:lnTo>
                    <a:pt x="395325" y="787603"/>
                  </a:lnTo>
                  <a:lnTo>
                    <a:pt x="398373" y="785152"/>
                  </a:lnTo>
                  <a:lnTo>
                    <a:pt x="404608" y="779373"/>
                  </a:lnTo>
                  <a:close/>
                </a:path>
                <a:path w="467995" h="815340">
                  <a:moveTo>
                    <a:pt x="60655" y="783640"/>
                  </a:moveTo>
                  <a:lnTo>
                    <a:pt x="55778" y="785152"/>
                  </a:lnTo>
                  <a:lnTo>
                    <a:pt x="57194" y="785152"/>
                  </a:lnTo>
                  <a:lnTo>
                    <a:pt x="60655" y="783640"/>
                  </a:lnTo>
                  <a:close/>
                </a:path>
                <a:path w="467995" h="815340">
                  <a:moveTo>
                    <a:pt x="412516" y="772045"/>
                  </a:moveTo>
                  <a:lnTo>
                    <a:pt x="26212" y="772045"/>
                  </a:lnTo>
                  <a:lnTo>
                    <a:pt x="27127" y="780910"/>
                  </a:lnTo>
                  <a:lnTo>
                    <a:pt x="28955" y="783336"/>
                  </a:lnTo>
                  <a:lnTo>
                    <a:pt x="35051" y="783336"/>
                  </a:lnTo>
                  <a:lnTo>
                    <a:pt x="46634" y="774179"/>
                  </a:lnTo>
                  <a:lnTo>
                    <a:pt x="307498" y="774179"/>
                  </a:lnTo>
                  <a:lnTo>
                    <a:pt x="308457" y="773277"/>
                  </a:lnTo>
                  <a:lnTo>
                    <a:pt x="411186" y="773277"/>
                  </a:lnTo>
                  <a:lnTo>
                    <a:pt x="412516" y="772045"/>
                  </a:lnTo>
                  <a:close/>
                </a:path>
                <a:path w="467995" h="815340">
                  <a:moveTo>
                    <a:pt x="7010" y="227380"/>
                  </a:moveTo>
                  <a:lnTo>
                    <a:pt x="3962" y="230124"/>
                  </a:lnTo>
                  <a:lnTo>
                    <a:pt x="4571" y="312724"/>
                  </a:lnTo>
                  <a:lnTo>
                    <a:pt x="5194" y="314553"/>
                  </a:lnTo>
                  <a:lnTo>
                    <a:pt x="3962" y="316687"/>
                  </a:lnTo>
                  <a:lnTo>
                    <a:pt x="3657" y="340156"/>
                  </a:lnTo>
                  <a:lnTo>
                    <a:pt x="4876" y="341985"/>
                  </a:lnTo>
                  <a:lnTo>
                    <a:pt x="4267" y="345948"/>
                  </a:lnTo>
                  <a:lnTo>
                    <a:pt x="3962" y="412407"/>
                  </a:lnTo>
                  <a:lnTo>
                    <a:pt x="0" y="495007"/>
                  </a:lnTo>
                  <a:lnTo>
                    <a:pt x="1281" y="590383"/>
                  </a:lnTo>
                  <a:lnTo>
                    <a:pt x="2249" y="640843"/>
                  </a:lnTo>
                  <a:lnTo>
                    <a:pt x="3391" y="663187"/>
                  </a:lnTo>
                  <a:lnTo>
                    <a:pt x="5194" y="674217"/>
                  </a:lnTo>
                  <a:lnTo>
                    <a:pt x="5486" y="777836"/>
                  </a:lnTo>
                  <a:lnTo>
                    <a:pt x="7010" y="781812"/>
                  </a:lnTo>
                  <a:lnTo>
                    <a:pt x="14020" y="779970"/>
                  </a:lnTo>
                  <a:lnTo>
                    <a:pt x="25311" y="772045"/>
                  </a:lnTo>
                  <a:lnTo>
                    <a:pt x="412516" y="772045"/>
                  </a:lnTo>
                  <a:lnTo>
                    <a:pt x="452627" y="734872"/>
                  </a:lnTo>
                  <a:lnTo>
                    <a:pt x="452932" y="716572"/>
                  </a:lnTo>
                  <a:lnTo>
                    <a:pt x="459943" y="709574"/>
                  </a:lnTo>
                  <a:lnTo>
                    <a:pt x="461467" y="705916"/>
                  </a:lnTo>
                  <a:lnTo>
                    <a:pt x="460552" y="617220"/>
                  </a:lnTo>
                  <a:lnTo>
                    <a:pt x="459943" y="616305"/>
                  </a:lnTo>
                  <a:lnTo>
                    <a:pt x="463137" y="228600"/>
                  </a:lnTo>
                  <a:lnTo>
                    <a:pt x="14935" y="228600"/>
                  </a:lnTo>
                  <a:lnTo>
                    <a:pt x="7010" y="227380"/>
                  </a:lnTo>
                  <a:close/>
                </a:path>
                <a:path w="467995" h="815340">
                  <a:moveTo>
                    <a:pt x="411186" y="773277"/>
                  </a:moveTo>
                  <a:lnTo>
                    <a:pt x="316687" y="773277"/>
                  </a:lnTo>
                  <a:lnTo>
                    <a:pt x="386791" y="781507"/>
                  </a:lnTo>
                  <a:lnTo>
                    <a:pt x="390448" y="779373"/>
                  </a:lnTo>
                  <a:lnTo>
                    <a:pt x="404608" y="779373"/>
                  </a:lnTo>
                  <a:lnTo>
                    <a:pt x="411186" y="773277"/>
                  </a:lnTo>
                  <a:close/>
                </a:path>
                <a:path w="467995" h="815340">
                  <a:moveTo>
                    <a:pt x="316687" y="773277"/>
                  </a:moveTo>
                  <a:lnTo>
                    <a:pt x="308457" y="773277"/>
                  </a:lnTo>
                  <a:lnTo>
                    <a:pt x="309981" y="773887"/>
                  </a:lnTo>
                  <a:lnTo>
                    <a:pt x="313029" y="777836"/>
                  </a:lnTo>
                  <a:lnTo>
                    <a:pt x="316687" y="773277"/>
                  </a:lnTo>
                  <a:close/>
                </a:path>
                <a:path w="467995" h="815340">
                  <a:moveTo>
                    <a:pt x="211835" y="0"/>
                  </a:moveTo>
                  <a:lnTo>
                    <a:pt x="206959" y="596"/>
                  </a:lnTo>
                  <a:lnTo>
                    <a:pt x="150266" y="36576"/>
                  </a:lnTo>
                  <a:lnTo>
                    <a:pt x="147218" y="37185"/>
                  </a:lnTo>
                  <a:lnTo>
                    <a:pt x="147281" y="38696"/>
                  </a:lnTo>
                  <a:lnTo>
                    <a:pt x="147397" y="46316"/>
                  </a:lnTo>
                  <a:lnTo>
                    <a:pt x="146913" y="53340"/>
                  </a:lnTo>
                  <a:lnTo>
                    <a:pt x="138074" y="59436"/>
                  </a:lnTo>
                  <a:lnTo>
                    <a:pt x="136855" y="61874"/>
                  </a:lnTo>
                  <a:lnTo>
                    <a:pt x="136855" y="143256"/>
                  </a:lnTo>
                  <a:lnTo>
                    <a:pt x="73456" y="185013"/>
                  </a:lnTo>
                  <a:lnTo>
                    <a:pt x="67665" y="187744"/>
                  </a:lnTo>
                  <a:lnTo>
                    <a:pt x="66751" y="194475"/>
                  </a:lnTo>
                  <a:lnTo>
                    <a:pt x="14935" y="228600"/>
                  </a:lnTo>
                  <a:lnTo>
                    <a:pt x="463137" y="228600"/>
                  </a:lnTo>
                  <a:lnTo>
                    <a:pt x="463905" y="135318"/>
                  </a:lnTo>
                  <a:lnTo>
                    <a:pt x="466356" y="134416"/>
                  </a:lnTo>
                  <a:lnTo>
                    <a:pt x="467517" y="60642"/>
                  </a:lnTo>
                  <a:lnTo>
                    <a:pt x="396849" y="60642"/>
                  </a:lnTo>
                  <a:lnTo>
                    <a:pt x="393571" y="53340"/>
                  </a:lnTo>
                  <a:lnTo>
                    <a:pt x="381609" y="53340"/>
                  </a:lnTo>
                  <a:lnTo>
                    <a:pt x="374782" y="52120"/>
                  </a:lnTo>
                  <a:lnTo>
                    <a:pt x="309067" y="52120"/>
                  </a:lnTo>
                  <a:lnTo>
                    <a:pt x="308170" y="49987"/>
                  </a:lnTo>
                  <a:lnTo>
                    <a:pt x="296570" y="49987"/>
                  </a:lnTo>
                  <a:lnTo>
                    <a:pt x="273100" y="45097"/>
                  </a:lnTo>
                  <a:lnTo>
                    <a:pt x="275058" y="43586"/>
                  </a:lnTo>
                  <a:lnTo>
                    <a:pt x="234086" y="43586"/>
                  </a:lnTo>
                  <a:lnTo>
                    <a:pt x="229831" y="42976"/>
                  </a:lnTo>
                  <a:lnTo>
                    <a:pt x="229831" y="42062"/>
                  </a:lnTo>
                  <a:lnTo>
                    <a:pt x="209092" y="42062"/>
                  </a:lnTo>
                  <a:lnTo>
                    <a:pt x="219151" y="36283"/>
                  </a:lnTo>
                  <a:lnTo>
                    <a:pt x="193243" y="32296"/>
                  </a:lnTo>
                  <a:lnTo>
                    <a:pt x="216712" y="15544"/>
                  </a:lnTo>
                  <a:lnTo>
                    <a:pt x="213359" y="15544"/>
                  </a:lnTo>
                  <a:lnTo>
                    <a:pt x="212445" y="3657"/>
                  </a:lnTo>
                  <a:lnTo>
                    <a:pt x="211835" y="0"/>
                  </a:lnTo>
                  <a:close/>
                </a:path>
                <a:path w="467995" h="815340">
                  <a:moveTo>
                    <a:pt x="452932" y="22542"/>
                  </a:moveTo>
                  <a:lnTo>
                    <a:pt x="396849" y="60642"/>
                  </a:lnTo>
                  <a:lnTo>
                    <a:pt x="467517" y="60642"/>
                  </a:lnTo>
                  <a:lnTo>
                    <a:pt x="467863" y="38696"/>
                  </a:lnTo>
                  <a:lnTo>
                    <a:pt x="459943" y="38696"/>
                  </a:lnTo>
                  <a:lnTo>
                    <a:pt x="459333" y="22860"/>
                  </a:lnTo>
                  <a:lnTo>
                    <a:pt x="452932" y="22542"/>
                  </a:lnTo>
                  <a:close/>
                </a:path>
                <a:path w="467995" h="815340">
                  <a:moveTo>
                    <a:pt x="388924" y="48450"/>
                  </a:moveTo>
                  <a:lnTo>
                    <a:pt x="381609" y="53340"/>
                  </a:lnTo>
                  <a:lnTo>
                    <a:pt x="393571" y="53340"/>
                  </a:lnTo>
                  <a:lnTo>
                    <a:pt x="392887" y="51816"/>
                  </a:lnTo>
                  <a:lnTo>
                    <a:pt x="388924" y="48450"/>
                  </a:lnTo>
                  <a:close/>
                </a:path>
                <a:path w="467995" h="815340">
                  <a:moveTo>
                    <a:pt x="379171" y="14008"/>
                  </a:moveTo>
                  <a:lnTo>
                    <a:pt x="371246" y="16459"/>
                  </a:lnTo>
                  <a:lnTo>
                    <a:pt x="313334" y="52120"/>
                  </a:lnTo>
                  <a:lnTo>
                    <a:pt x="374782" y="52120"/>
                  </a:lnTo>
                  <a:lnTo>
                    <a:pt x="364540" y="50292"/>
                  </a:lnTo>
                  <a:lnTo>
                    <a:pt x="379475" y="35356"/>
                  </a:lnTo>
                  <a:lnTo>
                    <a:pt x="377951" y="20116"/>
                  </a:lnTo>
                  <a:lnTo>
                    <a:pt x="379171" y="14008"/>
                  </a:lnTo>
                  <a:close/>
                </a:path>
                <a:path w="467995" h="815340">
                  <a:moveTo>
                    <a:pt x="302666" y="45707"/>
                  </a:moveTo>
                  <a:lnTo>
                    <a:pt x="296570" y="49987"/>
                  </a:lnTo>
                  <a:lnTo>
                    <a:pt x="308170" y="49987"/>
                  </a:lnTo>
                  <a:lnTo>
                    <a:pt x="306628" y="46316"/>
                  </a:lnTo>
                  <a:lnTo>
                    <a:pt x="302666" y="45707"/>
                  </a:lnTo>
                  <a:close/>
                </a:path>
                <a:path w="467995" h="815340">
                  <a:moveTo>
                    <a:pt x="295668" y="6705"/>
                  </a:moveTo>
                  <a:lnTo>
                    <a:pt x="288048" y="8216"/>
                  </a:lnTo>
                  <a:lnTo>
                    <a:pt x="234086" y="43586"/>
                  </a:lnTo>
                  <a:lnTo>
                    <a:pt x="275058" y="43586"/>
                  </a:lnTo>
                  <a:lnTo>
                    <a:pt x="297167" y="26517"/>
                  </a:lnTo>
                  <a:lnTo>
                    <a:pt x="295351" y="11277"/>
                  </a:lnTo>
                  <a:lnTo>
                    <a:pt x="295668" y="6705"/>
                  </a:lnTo>
                  <a:close/>
                </a:path>
                <a:path w="467995" h="815340">
                  <a:moveTo>
                    <a:pt x="231343" y="31699"/>
                  </a:moveTo>
                  <a:lnTo>
                    <a:pt x="209092" y="42062"/>
                  </a:lnTo>
                  <a:lnTo>
                    <a:pt x="229831" y="42062"/>
                  </a:lnTo>
                  <a:lnTo>
                    <a:pt x="229831" y="38252"/>
                  </a:lnTo>
                  <a:lnTo>
                    <a:pt x="231343" y="31699"/>
                  </a:lnTo>
                  <a:close/>
                </a:path>
                <a:path w="467995" h="815340">
                  <a:moveTo>
                    <a:pt x="462368" y="36880"/>
                  </a:moveTo>
                  <a:lnTo>
                    <a:pt x="459943" y="38696"/>
                  </a:lnTo>
                  <a:lnTo>
                    <a:pt x="467863" y="38696"/>
                  </a:lnTo>
                  <a:lnTo>
                    <a:pt x="467867" y="38404"/>
                  </a:lnTo>
                  <a:lnTo>
                    <a:pt x="462368" y="36880"/>
                  </a:lnTo>
                  <a:close/>
                </a:path>
              </a:pathLst>
            </a:custGeom>
            <a:solidFill>
              <a:srgbClr val="9294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149536" y="7477709"/>
              <a:ext cx="238760" cy="66675"/>
            </a:xfrm>
            <a:custGeom>
              <a:avLst/>
              <a:gdLst/>
              <a:ahLst/>
              <a:cxnLst/>
              <a:rect l="l" t="t" r="r" b="b"/>
              <a:pathLst>
                <a:path w="238760" h="66675">
                  <a:moveTo>
                    <a:pt x="56997" y="10985"/>
                  </a:moveTo>
                  <a:lnTo>
                    <a:pt x="53035" y="10058"/>
                  </a:lnTo>
                  <a:lnTo>
                    <a:pt x="49682" y="0"/>
                  </a:lnTo>
                  <a:lnTo>
                    <a:pt x="927" y="31711"/>
                  </a:lnTo>
                  <a:lnTo>
                    <a:pt x="0" y="45123"/>
                  </a:lnTo>
                  <a:lnTo>
                    <a:pt x="21958" y="46964"/>
                  </a:lnTo>
                  <a:lnTo>
                    <a:pt x="51219" y="26530"/>
                  </a:lnTo>
                  <a:lnTo>
                    <a:pt x="42672" y="23190"/>
                  </a:lnTo>
                  <a:lnTo>
                    <a:pt x="56997" y="10985"/>
                  </a:lnTo>
                  <a:close/>
                </a:path>
                <a:path w="238760" h="66675">
                  <a:moveTo>
                    <a:pt x="71615" y="46647"/>
                  </a:moveTo>
                  <a:lnTo>
                    <a:pt x="71348" y="45123"/>
                  </a:lnTo>
                  <a:lnTo>
                    <a:pt x="68884" y="30797"/>
                  </a:lnTo>
                  <a:lnTo>
                    <a:pt x="39319" y="48488"/>
                  </a:lnTo>
                  <a:lnTo>
                    <a:pt x="56388" y="49999"/>
                  </a:lnTo>
                  <a:lnTo>
                    <a:pt x="64312" y="45123"/>
                  </a:lnTo>
                  <a:lnTo>
                    <a:pt x="71615" y="46647"/>
                  </a:lnTo>
                  <a:close/>
                </a:path>
                <a:path w="238760" h="66675">
                  <a:moveTo>
                    <a:pt x="139903" y="19202"/>
                  </a:moveTo>
                  <a:lnTo>
                    <a:pt x="135940" y="5486"/>
                  </a:lnTo>
                  <a:lnTo>
                    <a:pt x="83223" y="42062"/>
                  </a:lnTo>
                  <a:lnTo>
                    <a:pt x="82905" y="42976"/>
                  </a:lnTo>
                  <a:lnTo>
                    <a:pt x="82308" y="53035"/>
                  </a:lnTo>
                  <a:lnTo>
                    <a:pt x="95415" y="53657"/>
                  </a:lnTo>
                  <a:lnTo>
                    <a:pt x="131978" y="36893"/>
                  </a:lnTo>
                  <a:lnTo>
                    <a:pt x="129540" y="28968"/>
                  </a:lnTo>
                  <a:lnTo>
                    <a:pt x="139903" y="19202"/>
                  </a:lnTo>
                  <a:close/>
                </a:path>
                <a:path w="238760" h="66675">
                  <a:moveTo>
                    <a:pt x="154533" y="46050"/>
                  </a:moveTo>
                  <a:lnTo>
                    <a:pt x="146913" y="39636"/>
                  </a:lnTo>
                  <a:lnTo>
                    <a:pt x="121615" y="56400"/>
                  </a:lnTo>
                  <a:lnTo>
                    <a:pt x="145389" y="58534"/>
                  </a:lnTo>
                  <a:lnTo>
                    <a:pt x="154533" y="50609"/>
                  </a:lnTo>
                  <a:lnTo>
                    <a:pt x="154533" y="46050"/>
                  </a:lnTo>
                  <a:close/>
                </a:path>
                <a:path w="238760" h="66675">
                  <a:moveTo>
                    <a:pt x="238671" y="58534"/>
                  </a:moveTo>
                  <a:lnTo>
                    <a:pt x="238061" y="53962"/>
                  </a:lnTo>
                  <a:lnTo>
                    <a:pt x="231648" y="45123"/>
                  </a:lnTo>
                  <a:lnTo>
                    <a:pt x="204216" y="64008"/>
                  </a:lnTo>
                  <a:lnTo>
                    <a:pt x="227076" y="66154"/>
                  </a:lnTo>
                  <a:lnTo>
                    <a:pt x="238671" y="58534"/>
                  </a:lnTo>
                  <a:close/>
                </a:path>
              </a:pathLst>
            </a:custGeom>
            <a:solidFill>
              <a:srgbClr val="4E4F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130035" y="7503024"/>
              <a:ext cx="265430" cy="50800"/>
            </a:xfrm>
            <a:custGeom>
              <a:avLst/>
              <a:gdLst/>
              <a:ahLst/>
              <a:cxnLst/>
              <a:rect l="l" t="t" r="r" b="b"/>
              <a:pathLst>
                <a:path w="265429" h="50800">
                  <a:moveTo>
                    <a:pt x="18605" y="0"/>
                  </a:moveTo>
                  <a:lnTo>
                    <a:pt x="11277" y="4864"/>
                  </a:lnTo>
                  <a:lnTo>
                    <a:pt x="10363" y="19189"/>
                  </a:lnTo>
                  <a:lnTo>
                    <a:pt x="0" y="27114"/>
                  </a:lnTo>
                  <a:lnTo>
                    <a:pt x="252984" y="50584"/>
                  </a:lnTo>
                  <a:lnTo>
                    <a:pt x="264566" y="42659"/>
                  </a:lnTo>
                  <a:lnTo>
                    <a:pt x="264620" y="41440"/>
                  </a:lnTo>
                  <a:lnTo>
                    <a:pt x="258775" y="41440"/>
                  </a:lnTo>
                  <a:lnTo>
                    <a:pt x="183184" y="35356"/>
                  </a:lnTo>
                  <a:lnTo>
                    <a:pt x="183454" y="33527"/>
                  </a:lnTo>
                  <a:lnTo>
                    <a:pt x="174650" y="33527"/>
                  </a:lnTo>
                  <a:lnTo>
                    <a:pt x="100584" y="27419"/>
                  </a:lnTo>
                  <a:lnTo>
                    <a:pt x="100606" y="26504"/>
                  </a:lnTo>
                  <a:lnTo>
                    <a:pt x="91744" y="26504"/>
                  </a:lnTo>
                  <a:lnTo>
                    <a:pt x="17373" y="20104"/>
                  </a:lnTo>
                  <a:lnTo>
                    <a:pt x="18897" y="7924"/>
                  </a:lnTo>
                  <a:lnTo>
                    <a:pt x="18605" y="0"/>
                  </a:lnTo>
                  <a:close/>
                </a:path>
                <a:path w="265429" h="50800">
                  <a:moveTo>
                    <a:pt x="263652" y="25298"/>
                  </a:moveTo>
                  <a:lnTo>
                    <a:pt x="258775" y="29248"/>
                  </a:lnTo>
                  <a:lnTo>
                    <a:pt x="258775" y="41440"/>
                  </a:lnTo>
                  <a:lnTo>
                    <a:pt x="264620" y="41440"/>
                  </a:lnTo>
                  <a:lnTo>
                    <a:pt x="265176" y="28955"/>
                  </a:lnTo>
                  <a:lnTo>
                    <a:pt x="263652" y="25298"/>
                  </a:lnTo>
                  <a:close/>
                </a:path>
                <a:path w="265429" h="50800">
                  <a:moveTo>
                    <a:pt x="182270" y="16751"/>
                  </a:moveTo>
                  <a:lnTo>
                    <a:pt x="175260" y="20726"/>
                  </a:lnTo>
                  <a:lnTo>
                    <a:pt x="174650" y="33527"/>
                  </a:lnTo>
                  <a:lnTo>
                    <a:pt x="183454" y="33527"/>
                  </a:lnTo>
                  <a:lnTo>
                    <a:pt x="185026" y="22859"/>
                  </a:lnTo>
                  <a:lnTo>
                    <a:pt x="182270" y="16751"/>
                  </a:lnTo>
                  <a:close/>
                </a:path>
                <a:path w="265429" h="50800">
                  <a:moveTo>
                    <a:pt x="99364" y="6692"/>
                  </a:moveTo>
                  <a:lnTo>
                    <a:pt x="92049" y="14312"/>
                  </a:lnTo>
                  <a:lnTo>
                    <a:pt x="91744" y="26504"/>
                  </a:lnTo>
                  <a:lnTo>
                    <a:pt x="100606" y="26504"/>
                  </a:lnTo>
                  <a:lnTo>
                    <a:pt x="100888" y="15239"/>
                  </a:lnTo>
                  <a:lnTo>
                    <a:pt x="99364" y="6692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148618" y="7560001"/>
              <a:ext cx="49530" cy="52069"/>
            </a:xfrm>
            <a:custGeom>
              <a:avLst/>
              <a:gdLst/>
              <a:ahLst/>
              <a:cxnLst/>
              <a:rect l="l" t="t" r="r" b="b"/>
              <a:pathLst>
                <a:path w="49530" h="52070">
                  <a:moveTo>
                    <a:pt x="24701" y="0"/>
                  </a:moveTo>
                  <a:lnTo>
                    <a:pt x="15087" y="2026"/>
                  </a:lnTo>
                  <a:lnTo>
                    <a:pt x="7235" y="7550"/>
                  </a:lnTo>
                  <a:lnTo>
                    <a:pt x="1941" y="15741"/>
                  </a:lnTo>
                  <a:lnTo>
                    <a:pt x="0" y="25768"/>
                  </a:lnTo>
                  <a:lnTo>
                    <a:pt x="1941" y="35798"/>
                  </a:lnTo>
                  <a:lnTo>
                    <a:pt x="7235" y="43984"/>
                  </a:lnTo>
                  <a:lnTo>
                    <a:pt x="15087" y="49501"/>
                  </a:lnTo>
                  <a:lnTo>
                    <a:pt x="24701" y="51523"/>
                  </a:lnTo>
                  <a:lnTo>
                    <a:pt x="34308" y="49501"/>
                  </a:lnTo>
                  <a:lnTo>
                    <a:pt x="42156" y="43984"/>
                  </a:lnTo>
                  <a:lnTo>
                    <a:pt x="47448" y="35798"/>
                  </a:lnTo>
                  <a:lnTo>
                    <a:pt x="49390" y="25768"/>
                  </a:lnTo>
                  <a:lnTo>
                    <a:pt x="47448" y="15741"/>
                  </a:lnTo>
                  <a:lnTo>
                    <a:pt x="42156" y="7550"/>
                  </a:lnTo>
                  <a:lnTo>
                    <a:pt x="34308" y="2026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151685" y="7561537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90">
                  <a:moveTo>
                    <a:pt x="22390" y="0"/>
                  </a:moveTo>
                  <a:lnTo>
                    <a:pt x="13673" y="1843"/>
                  </a:lnTo>
                  <a:lnTo>
                    <a:pt x="6556" y="6872"/>
                  </a:lnTo>
                  <a:lnTo>
                    <a:pt x="1758" y="14332"/>
                  </a:lnTo>
                  <a:lnTo>
                    <a:pt x="0" y="23469"/>
                  </a:lnTo>
                  <a:lnTo>
                    <a:pt x="1758" y="32607"/>
                  </a:lnTo>
                  <a:lnTo>
                    <a:pt x="6556" y="40066"/>
                  </a:lnTo>
                  <a:lnTo>
                    <a:pt x="13673" y="45095"/>
                  </a:lnTo>
                  <a:lnTo>
                    <a:pt x="22390" y="46939"/>
                  </a:lnTo>
                  <a:lnTo>
                    <a:pt x="31109" y="45095"/>
                  </a:lnTo>
                  <a:lnTo>
                    <a:pt x="38230" y="40066"/>
                  </a:lnTo>
                  <a:lnTo>
                    <a:pt x="43031" y="32607"/>
                  </a:lnTo>
                  <a:lnTo>
                    <a:pt x="44792" y="23469"/>
                  </a:lnTo>
                  <a:lnTo>
                    <a:pt x="43031" y="14332"/>
                  </a:lnTo>
                  <a:lnTo>
                    <a:pt x="38230" y="6872"/>
                  </a:lnTo>
                  <a:lnTo>
                    <a:pt x="31109" y="1843"/>
                  </a:lnTo>
                  <a:lnTo>
                    <a:pt x="223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161435" y="7592923"/>
              <a:ext cx="34290" cy="19050"/>
            </a:xfrm>
            <a:custGeom>
              <a:avLst/>
              <a:gdLst/>
              <a:ahLst/>
              <a:cxnLst/>
              <a:rect l="l" t="t" r="r" b="b"/>
              <a:pathLst>
                <a:path w="34289" h="19050">
                  <a:moveTo>
                    <a:pt x="609" y="0"/>
                  </a:moveTo>
                  <a:lnTo>
                    <a:pt x="0" y="8839"/>
                  </a:lnTo>
                  <a:lnTo>
                    <a:pt x="8229" y="18910"/>
                  </a:lnTo>
                  <a:lnTo>
                    <a:pt x="20104" y="15252"/>
                  </a:lnTo>
                  <a:lnTo>
                    <a:pt x="32004" y="12509"/>
                  </a:lnTo>
                  <a:lnTo>
                    <a:pt x="33308" y="5802"/>
                  </a:lnTo>
                  <a:lnTo>
                    <a:pt x="21488" y="5802"/>
                  </a:lnTo>
                  <a:lnTo>
                    <a:pt x="17249" y="4531"/>
                  </a:lnTo>
                  <a:lnTo>
                    <a:pt x="11582" y="914"/>
                  </a:lnTo>
                  <a:lnTo>
                    <a:pt x="609" y="0"/>
                  </a:lnTo>
                  <a:close/>
                </a:path>
                <a:path w="34289" h="19050">
                  <a:moveTo>
                    <a:pt x="34137" y="1536"/>
                  </a:moveTo>
                  <a:lnTo>
                    <a:pt x="26412" y="4784"/>
                  </a:lnTo>
                  <a:lnTo>
                    <a:pt x="21488" y="5802"/>
                  </a:lnTo>
                  <a:lnTo>
                    <a:pt x="33308" y="5802"/>
                  </a:lnTo>
                  <a:lnTo>
                    <a:pt x="34137" y="1536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231224" y="7567932"/>
              <a:ext cx="49530" cy="52069"/>
            </a:xfrm>
            <a:custGeom>
              <a:avLst/>
              <a:gdLst/>
              <a:ahLst/>
              <a:cxnLst/>
              <a:rect l="l" t="t" r="r" b="b"/>
              <a:pathLst>
                <a:path w="49529" h="52070">
                  <a:moveTo>
                    <a:pt x="24688" y="0"/>
                  </a:moveTo>
                  <a:lnTo>
                    <a:pt x="15076" y="2024"/>
                  </a:lnTo>
                  <a:lnTo>
                    <a:pt x="7229" y="7545"/>
                  </a:lnTo>
                  <a:lnTo>
                    <a:pt x="1939" y="15735"/>
                  </a:lnTo>
                  <a:lnTo>
                    <a:pt x="0" y="25768"/>
                  </a:lnTo>
                  <a:lnTo>
                    <a:pt x="1939" y="35791"/>
                  </a:lnTo>
                  <a:lnTo>
                    <a:pt x="7229" y="43973"/>
                  </a:lnTo>
                  <a:lnTo>
                    <a:pt x="15076" y="49489"/>
                  </a:lnTo>
                  <a:lnTo>
                    <a:pt x="24688" y="51511"/>
                  </a:lnTo>
                  <a:lnTo>
                    <a:pt x="34302" y="49489"/>
                  </a:lnTo>
                  <a:lnTo>
                    <a:pt x="42154" y="43973"/>
                  </a:lnTo>
                  <a:lnTo>
                    <a:pt x="47448" y="35791"/>
                  </a:lnTo>
                  <a:lnTo>
                    <a:pt x="49390" y="25768"/>
                  </a:lnTo>
                  <a:lnTo>
                    <a:pt x="47448" y="15735"/>
                  </a:lnTo>
                  <a:lnTo>
                    <a:pt x="42154" y="7545"/>
                  </a:lnTo>
                  <a:lnTo>
                    <a:pt x="34302" y="2024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234282" y="7569469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90">
                  <a:moveTo>
                    <a:pt x="22402" y="0"/>
                  </a:moveTo>
                  <a:lnTo>
                    <a:pt x="13683" y="1841"/>
                  </a:lnTo>
                  <a:lnTo>
                    <a:pt x="6562" y="6865"/>
                  </a:lnTo>
                  <a:lnTo>
                    <a:pt x="1760" y="14321"/>
                  </a:lnTo>
                  <a:lnTo>
                    <a:pt x="0" y="23456"/>
                  </a:lnTo>
                  <a:lnTo>
                    <a:pt x="1760" y="32599"/>
                  </a:lnTo>
                  <a:lnTo>
                    <a:pt x="6562" y="40058"/>
                  </a:lnTo>
                  <a:lnTo>
                    <a:pt x="13683" y="45084"/>
                  </a:lnTo>
                  <a:lnTo>
                    <a:pt x="22402" y="46926"/>
                  </a:lnTo>
                  <a:lnTo>
                    <a:pt x="31121" y="45084"/>
                  </a:lnTo>
                  <a:lnTo>
                    <a:pt x="38242" y="40058"/>
                  </a:lnTo>
                  <a:lnTo>
                    <a:pt x="43044" y="32599"/>
                  </a:lnTo>
                  <a:lnTo>
                    <a:pt x="44805" y="23456"/>
                  </a:lnTo>
                  <a:lnTo>
                    <a:pt x="43044" y="14321"/>
                  </a:lnTo>
                  <a:lnTo>
                    <a:pt x="38242" y="6865"/>
                  </a:lnTo>
                  <a:lnTo>
                    <a:pt x="31121" y="1841"/>
                  </a:lnTo>
                  <a:lnTo>
                    <a:pt x="224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244027" y="7600848"/>
              <a:ext cx="34290" cy="19050"/>
            </a:xfrm>
            <a:custGeom>
              <a:avLst/>
              <a:gdLst/>
              <a:ahLst/>
              <a:cxnLst/>
              <a:rect l="l" t="t" r="r" b="b"/>
              <a:pathLst>
                <a:path w="34289" h="19050">
                  <a:moveTo>
                    <a:pt x="622" y="0"/>
                  </a:moveTo>
                  <a:lnTo>
                    <a:pt x="0" y="8851"/>
                  </a:lnTo>
                  <a:lnTo>
                    <a:pt x="8229" y="18923"/>
                  </a:lnTo>
                  <a:lnTo>
                    <a:pt x="20116" y="15252"/>
                  </a:lnTo>
                  <a:lnTo>
                    <a:pt x="32004" y="12509"/>
                  </a:lnTo>
                  <a:lnTo>
                    <a:pt x="33315" y="5802"/>
                  </a:lnTo>
                  <a:lnTo>
                    <a:pt x="21491" y="5802"/>
                  </a:lnTo>
                  <a:lnTo>
                    <a:pt x="17255" y="4531"/>
                  </a:lnTo>
                  <a:lnTo>
                    <a:pt x="11595" y="914"/>
                  </a:lnTo>
                  <a:lnTo>
                    <a:pt x="622" y="0"/>
                  </a:lnTo>
                  <a:close/>
                </a:path>
                <a:path w="34289" h="19050">
                  <a:moveTo>
                    <a:pt x="34150" y="1536"/>
                  </a:moveTo>
                  <a:lnTo>
                    <a:pt x="26418" y="4784"/>
                  </a:lnTo>
                  <a:lnTo>
                    <a:pt x="21491" y="5802"/>
                  </a:lnTo>
                  <a:lnTo>
                    <a:pt x="33315" y="5802"/>
                  </a:lnTo>
                  <a:lnTo>
                    <a:pt x="34150" y="1536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313209" y="7574947"/>
              <a:ext cx="49530" cy="52069"/>
            </a:xfrm>
            <a:custGeom>
              <a:avLst/>
              <a:gdLst/>
              <a:ahLst/>
              <a:cxnLst/>
              <a:rect l="l" t="t" r="r" b="b"/>
              <a:pathLst>
                <a:path w="49529" h="52070">
                  <a:moveTo>
                    <a:pt x="24701" y="0"/>
                  </a:moveTo>
                  <a:lnTo>
                    <a:pt x="15087" y="2022"/>
                  </a:lnTo>
                  <a:lnTo>
                    <a:pt x="7235" y="7540"/>
                  </a:lnTo>
                  <a:lnTo>
                    <a:pt x="1941" y="15730"/>
                  </a:lnTo>
                  <a:lnTo>
                    <a:pt x="0" y="25768"/>
                  </a:lnTo>
                  <a:lnTo>
                    <a:pt x="1941" y="35786"/>
                  </a:lnTo>
                  <a:lnTo>
                    <a:pt x="7235" y="43968"/>
                  </a:lnTo>
                  <a:lnTo>
                    <a:pt x="15087" y="49487"/>
                  </a:lnTo>
                  <a:lnTo>
                    <a:pt x="24701" y="51511"/>
                  </a:lnTo>
                  <a:lnTo>
                    <a:pt x="34313" y="49487"/>
                  </a:lnTo>
                  <a:lnTo>
                    <a:pt x="42160" y="43968"/>
                  </a:lnTo>
                  <a:lnTo>
                    <a:pt x="47450" y="35786"/>
                  </a:lnTo>
                  <a:lnTo>
                    <a:pt x="49390" y="25768"/>
                  </a:lnTo>
                  <a:lnTo>
                    <a:pt x="47450" y="15730"/>
                  </a:lnTo>
                  <a:lnTo>
                    <a:pt x="42160" y="7540"/>
                  </a:lnTo>
                  <a:lnTo>
                    <a:pt x="34313" y="2022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316274" y="7576457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90">
                  <a:moveTo>
                    <a:pt x="22402" y="0"/>
                  </a:moveTo>
                  <a:lnTo>
                    <a:pt x="13683" y="1845"/>
                  </a:lnTo>
                  <a:lnTo>
                    <a:pt x="6562" y="6878"/>
                  </a:lnTo>
                  <a:lnTo>
                    <a:pt x="1760" y="14342"/>
                  </a:lnTo>
                  <a:lnTo>
                    <a:pt x="0" y="23482"/>
                  </a:lnTo>
                  <a:lnTo>
                    <a:pt x="1760" y="32616"/>
                  </a:lnTo>
                  <a:lnTo>
                    <a:pt x="6562" y="40081"/>
                  </a:lnTo>
                  <a:lnTo>
                    <a:pt x="13683" y="45117"/>
                  </a:lnTo>
                  <a:lnTo>
                    <a:pt x="22402" y="46964"/>
                  </a:lnTo>
                  <a:lnTo>
                    <a:pt x="31121" y="45117"/>
                  </a:lnTo>
                  <a:lnTo>
                    <a:pt x="38242" y="40081"/>
                  </a:lnTo>
                  <a:lnTo>
                    <a:pt x="43044" y="32616"/>
                  </a:lnTo>
                  <a:lnTo>
                    <a:pt x="44805" y="23482"/>
                  </a:lnTo>
                  <a:lnTo>
                    <a:pt x="43044" y="14342"/>
                  </a:lnTo>
                  <a:lnTo>
                    <a:pt x="38242" y="6878"/>
                  </a:lnTo>
                  <a:lnTo>
                    <a:pt x="31121" y="1845"/>
                  </a:lnTo>
                  <a:lnTo>
                    <a:pt x="224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250450" y="7493876"/>
              <a:ext cx="210185" cy="786130"/>
            </a:xfrm>
            <a:custGeom>
              <a:avLst/>
              <a:gdLst/>
              <a:ahLst/>
              <a:cxnLst/>
              <a:rect l="l" t="t" r="r" b="b"/>
              <a:pathLst>
                <a:path w="210185" h="786129">
                  <a:moveTo>
                    <a:pt x="109702" y="115506"/>
                  </a:moveTo>
                  <a:lnTo>
                    <a:pt x="101981" y="118770"/>
                  </a:lnTo>
                  <a:lnTo>
                    <a:pt x="97053" y="119786"/>
                  </a:lnTo>
                  <a:lnTo>
                    <a:pt x="92824" y="118516"/>
                  </a:lnTo>
                  <a:lnTo>
                    <a:pt x="87147" y="114909"/>
                  </a:lnTo>
                  <a:lnTo>
                    <a:pt x="76174" y="113995"/>
                  </a:lnTo>
                  <a:lnTo>
                    <a:pt x="75565" y="122834"/>
                  </a:lnTo>
                  <a:lnTo>
                    <a:pt x="83781" y="132880"/>
                  </a:lnTo>
                  <a:lnTo>
                    <a:pt x="95681" y="129235"/>
                  </a:lnTo>
                  <a:lnTo>
                    <a:pt x="107569" y="126492"/>
                  </a:lnTo>
                  <a:lnTo>
                    <a:pt x="108864" y="119786"/>
                  </a:lnTo>
                  <a:lnTo>
                    <a:pt x="109702" y="115506"/>
                  </a:lnTo>
                  <a:close/>
                </a:path>
                <a:path w="210185" h="786129">
                  <a:moveTo>
                    <a:pt x="209689" y="14935"/>
                  </a:moveTo>
                  <a:lnTo>
                    <a:pt x="204482" y="14617"/>
                  </a:lnTo>
                  <a:lnTo>
                    <a:pt x="202018" y="15240"/>
                  </a:lnTo>
                  <a:lnTo>
                    <a:pt x="200494" y="0"/>
                  </a:lnTo>
                  <a:lnTo>
                    <a:pt x="145389" y="36868"/>
                  </a:lnTo>
                  <a:lnTo>
                    <a:pt x="145999" y="52400"/>
                  </a:lnTo>
                  <a:lnTo>
                    <a:pt x="136207" y="59436"/>
                  </a:lnTo>
                  <a:lnTo>
                    <a:pt x="135597" y="143243"/>
                  </a:lnTo>
                  <a:lnTo>
                    <a:pt x="73444" y="186524"/>
                  </a:lnTo>
                  <a:lnTo>
                    <a:pt x="74968" y="200253"/>
                  </a:lnTo>
                  <a:lnTo>
                    <a:pt x="78638" y="198424"/>
                  </a:lnTo>
                  <a:lnTo>
                    <a:pt x="80175" y="202082"/>
                  </a:lnTo>
                  <a:lnTo>
                    <a:pt x="81394" y="209689"/>
                  </a:lnTo>
                  <a:lnTo>
                    <a:pt x="81699" y="289864"/>
                  </a:lnTo>
                  <a:lnTo>
                    <a:pt x="14960" y="341985"/>
                  </a:lnTo>
                  <a:lnTo>
                    <a:pt x="10985" y="348983"/>
                  </a:lnTo>
                  <a:lnTo>
                    <a:pt x="10058" y="416661"/>
                  </a:lnTo>
                  <a:lnTo>
                    <a:pt x="2489" y="560158"/>
                  </a:lnTo>
                  <a:lnTo>
                    <a:pt x="0" y="636536"/>
                  </a:lnTo>
                  <a:lnTo>
                    <a:pt x="2616" y="671474"/>
                  </a:lnTo>
                  <a:lnTo>
                    <a:pt x="10375" y="690676"/>
                  </a:lnTo>
                  <a:lnTo>
                    <a:pt x="9448" y="785787"/>
                  </a:lnTo>
                  <a:lnTo>
                    <a:pt x="50774" y="748588"/>
                  </a:lnTo>
                  <a:lnTo>
                    <a:pt x="52920" y="747356"/>
                  </a:lnTo>
                  <a:lnTo>
                    <a:pt x="57823" y="747661"/>
                  </a:lnTo>
                  <a:lnTo>
                    <a:pt x="128854" y="755891"/>
                  </a:lnTo>
                  <a:lnTo>
                    <a:pt x="133756" y="753465"/>
                  </a:lnTo>
                  <a:lnTo>
                    <a:pt x="134975" y="758647"/>
                  </a:lnTo>
                  <a:lnTo>
                    <a:pt x="140182" y="760158"/>
                  </a:lnTo>
                  <a:lnTo>
                    <a:pt x="194678" y="709256"/>
                  </a:lnTo>
                  <a:lnTo>
                    <a:pt x="195910" y="691883"/>
                  </a:lnTo>
                  <a:lnTo>
                    <a:pt x="203276" y="681228"/>
                  </a:lnTo>
                  <a:lnTo>
                    <a:pt x="203276" y="592531"/>
                  </a:lnTo>
                  <a:lnTo>
                    <a:pt x="201726" y="592213"/>
                  </a:lnTo>
                  <a:lnTo>
                    <a:pt x="206921" y="110629"/>
                  </a:lnTo>
                  <a:lnTo>
                    <a:pt x="208445" y="108191"/>
                  </a:lnTo>
                  <a:lnTo>
                    <a:pt x="209689" y="14935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263836" y="7522222"/>
              <a:ext cx="193675" cy="442595"/>
            </a:xfrm>
            <a:custGeom>
              <a:avLst/>
              <a:gdLst/>
              <a:ahLst/>
              <a:cxnLst/>
              <a:rect l="l" t="t" r="r" b="b"/>
              <a:pathLst>
                <a:path w="193675" h="442595">
                  <a:moveTo>
                    <a:pt x="67970" y="262737"/>
                  </a:moveTo>
                  <a:lnTo>
                    <a:pt x="67360" y="258483"/>
                  </a:lnTo>
                  <a:lnTo>
                    <a:pt x="24384" y="291998"/>
                  </a:lnTo>
                  <a:lnTo>
                    <a:pt x="23774" y="270370"/>
                  </a:lnTo>
                  <a:lnTo>
                    <a:pt x="0" y="287413"/>
                  </a:lnTo>
                  <a:lnTo>
                    <a:pt x="914" y="312712"/>
                  </a:lnTo>
                  <a:lnTo>
                    <a:pt x="67970" y="262737"/>
                  </a:lnTo>
                  <a:close/>
                </a:path>
                <a:path w="193675" h="442595">
                  <a:moveTo>
                    <a:pt x="99974" y="385572"/>
                  </a:moveTo>
                  <a:lnTo>
                    <a:pt x="97231" y="384657"/>
                  </a:lnTo>
                  <a:lnTo>
                    <a:pt x="94183" y="388620"/>
                  </a:lnTo>
                  <a:lnTo>
                    <a:pt x="93624" y="416648"/>
                  </a:lnTo>
                  <a:lnTo>
                    <a:pt x="93573" y="420319"/>
                  </a:lnTo>
                  <a:lnTo>
                    <a:pt x="94792" y="421538"/>
                  </a:lnTo>
                  <a:lnTo>
                    <a:pt x="99974" y="416648"/>
                  </a:lnTo>
                  <a:lnTo>
                    <a:pt x="99974" y="385572"/>
                  </a:lnTo>
                  <a:close/>
                </a:path>
                <a:path w="193675" h="442595">
                  <a:moveTo>
                    <a:pt x="106133" y="416306"/>
                  </a:moveTo>
                  <a:lnTo>
                    <a:pt x="105219" y="413321"/>
                  </a:lnTo>
                  <a:lnTo>
                    <a:pt x="102971" y="413321"/>
                  </a:lnTo>
                  <a:lnTo>
                    <a:pt x="102057" y="416306"/>
                  </a:lnTo>
                  <a:lnTo>
                    <a:pt x="102057" y="423722"/>
                  </a:lnTo>
                  <a:lnTo>
                    <a:pt x="102971" y="426720"/>
                  </a:lnTo>
                  <a:lnTo>
                    <a:pt x="105219" y="426720"/>
                  </a:lnTo>
                  <a:lnTo>
                    <a:pt x="106133" y="423722"/>
                  </a:lnTo>
                  <a:lnTo>
                    <a:pt x="106133" y="420027"/>
                  </a:lnTo>
                  <a:lnTo>
                    <a:pt x="106133" y="416306"/>
                  </a:lnTo>
                  <a:close/>
                </a:path>
                <a:path w="193675" h="442595">
                  <a:moveTo>
                    <a:pt x="106438" y="431558"/>
                  </a:moveTo>
                  <a:lnTo>
                    <a:pt x="105524" y="428561"/>
                  </a:lnTo>
                  <a:lnTo>
                    <a:pt x="103289" y="428561"/>
                  </a:lnTo>
                  <a:lnTo>
                    <a:pt x="102362" y="431558"/>
                  </a:lnTo>
                  <a:lnTo>
                    <a:pt x="102362" y="438975"/>
                  </a:lnTo>
                  <a:lnTo>
                    <a:pt x="103289" y="441972"/>
                  </a:lnTo>
                  <a:lnTo>
                    <a:pt x="105524" y="441972"/>
                  </a:lnTo>
                  <a:lnTo>
                    <a:pt x="106438" y="438975"/>
                  </a:lnTo>
                  <a:lnTo>
                    <a:pt x="106438" y="435254"/>
                  </a:lnTo>
                  <a:lnTo>
                    <a:pt x="106438" y="431558"/>
                  </a:lnTo>
                  <a:close/>
                </a:path>
                <a:path w="193675" h="442595">
                  <a:moveTo>
                    <a:pt x="106438" y="386435"/>
                  </a:moveTo>
                  <a:lnTo>
                    <a:pt x="105524" y="383438"/>
                  </a:lnTo>
                  <a:lnTo>
                    <a:pt x="103276" y="383438"/>
                  </a:lnTo>
                  <a:lnTo>
                    <a:pt x="102362" y="386435"/>
                  </a:lnTo>
                  <a:lnTo>
                    <a:pt x="102362" y="393852"/>
                  </a:lnTo>
                  <a:lnTo>
                    <a:pt x="103276" y="396849"/>
                  </a:lnTo>
                  <a:lnTo>
                    <a:pt x="105524" y="396849"/>
                  </a:lnTo>
                  <a:lnTo>
                    <a:pt x="106438" y="393852"/>
                  </a:lnTo>
                  <a:lnTo>
                    <a:pt x="106438" y="390144"/>
                  </a:lnTo>
                  <a:lnTo>
                    <a:pt x="106438" y="386435"/>
                  </a:lnTo>
                  <a:close/>
                </a:path>
                <a:path w="193675" h="442595">
                  <a:moveTo>
                    <a:pt x="106438" y="355955"/>
                  </a:moveTo>
                  <a:lnTo>
                    <a:pt x="105524" y="352958"/>
                  </a:lnTo>
                  <a:lnTo>
                    <a:pt x="103276" y="352958"/>
                  </a:lnTo>
                  <a:lnTo>
                    <a:pt x="102362" y="355955"/>
                  </a:lnTo>
                  <a:lnTo>
                    <a:pt x="102362" y="363372"/>
                  </a:lnTo>
                  <a:lnTo>
                    <a:pt x="103276" y="366369"/>
                  </a:lnTo>
                  <a:lnTo>
                    <a:pt x="105524" y="366369"/>
                  </a:lnTo>
                  <a:lnTo>
                    <a:pt x="106438" y="363372"/>
                  </a:lnTo>
                  <a:lnTo>
                    <a:pt x="106438" y="359676"/>
                  </a:lnTo>
                  <a:lnTo>
                    <a:pt x="106438" y="355955"/>
                  </a:lnTo>
                  <a:close/>
                </a:path>
                <a:path w="193675" h="442595">
                  <a:moveTo>
                    <a:pt x="106743" y="401688"/>
                  </a:moveTo>
                  <a:lnTo>
                    <a:pt x="105829" y="398691"/>
                  </a:lnTo>
                  <a:lnTo>
                    <a:pt x="103593" y="398691"/>
                  </a:lnTo>
                  <a:lnTo>
                    <a:pt x="102666" y="401688"/>
                  </a:lnTo>
                  <a:lnTo>
                    <a:pt x="102666" y="409092"/>
                  </a:lnTo>
                  <a:lnTo>
                    <a:pt x="103593" y="412076"/>
                  </a:lnTo>
                  <a:lnTo>
                    <a:pt x="105829" y="412076"/>
                  </a:lnTo>
                  <a:lnTo>
                    <a:pt x="106743" y="409092"/>
                  </a:lnTo>
                  <a:lnTo>
                    <a:pt x="106743" y="405384"/>
                  </a:lnTo>
                  <a:lnTo>
                    <a:pt x="106743" y="401688"/>
                  </a:lnTo>
                  <a:close/>
                </a:path>
                <a:path w="193675" h="442595">
                  <a:moveTo>
                    <a:pt x="106743" y="371208"/>
                  </a:moveTo>
                  <a:lnTo>
                    <a:pt x="105829" y="368211"/>
                  </a:lnTo>
                  <a:lnTo>
                    <a:pt x="103593" y="368211"/>
                  </a:lnTo>
                  <a:lnTo>
                    <a:pt x="102666" y="371208"/>
                  </a:lnTo>
                  <a:lnTo>
                    <a:pt x="102666" y="378625"/>
                  </a:lnTo>
                  <a:lnTo>
                    <a:pt x="103593" y="381609"/>
                  </a:lnTo>
                  <a:lnTo>
                    <a:pt x="105829" y="381609"/>
                  </a:lnTo>
                  <a:lnTo>
                    <a:pt x="106743" y="378625"/>
                  </a:lnTo>
                  <a:lnTo>
                    <a:pt x="106743" y="374904"/>
                  </a:lnTo>
                  <a:lnTo>
                    <a:pt x="106743" y="371208"/>
                  </a:lnTo>
                  <a:close/>
                </a:path>
                <a:path w="193675" h="442595">
                  <a:moveTo>
                    <a:pt x="111010" y="419976"/>
                  </a:moveTo>
                  <a:lnTo>
                    <a:pt x="110096" y="416979"/>
                  </a:lnTo>
                  <a:lnTo>
                    <a:pt x="107848" y="416979"/>
                  </a:lnTo>
                  <a:lnTo>
                    <a:pt x="106934" y="419976"/>
                  </a:lnTo>
                  <a:lnTo>
                    <a:pt x="106934" y="427367"/>
                  </a:lnTo>
                  <a:lnTo>
                    <a:pt x="107848" y="430377"/>
                  </a:lnTo>
                  <a:lnTo>
                    <a:pt x="110096" y="430377"/>
                  </a:lnTo>
                  <a:lnTo>
                    <a:pt x="111010" y="427367"/>
                  </a:lnTo>
                  <a:lnTo>
                    <a:pt x="111010" y="423672"/>
                  </a:lnTo>
                  <a:lnTo>
                    <a:pt x="111010" y="419976"/>
                  </a:lnTo>
                  <a:close/>
                </a:path>
                <a:path w="193675" h="442595">
                  <a:moveTo>
                    <a:pt x="111302" y="390105"/>
                  </a:moveTo>
                  <a:lnTo>
                    <a:pt x="110388" y="387108"/>
                  </a:lnTo>
                  <a:lnTo>
                    <a:pt x="108140" y="387108"/>
                  </a:lnTo>
                  <a:lnTo>
                    <a:pt x="107226" y="390105"/>
                  </a:lnTo>
                  <a:lnTo>
                    <a:pt x="107226" y="397497"/>
                  </a:lnTo>
                  <a:lnTo>
                    <a:pt x="108140" y="400507"/>
                  </a:lnTo>
                  <a:lnTo>
                    <a:pt x="110388" y="400507"/>
                  </a:lnTo>
                  <a:lnTo>
                    <a:pt x="111302" y="397497"/>
                  </a:lnTo>
                  <a:lnTo>
                    <a:pt x="111302" y="393801"/>
                  </a:lnTo>
                  <a:lnTo>
                    <a:pt x="111302" y="390105"/>
                  </a:lnTo>
                  <a:close/>
                </a:path>
                <a:path w="193675" h="442595">
                  <a:moveTo>
                    <a:pt x="111302" y="359625"/>
                  </a:moveTo>
                  <a:lnTo>
                    <a:pt x="110388" y="356616"/>
                  </a:lnTo>
                  <a:lnTo>
                    <a:pt x="108140" y="356616"/>
                  </a:lnTo>
                  <a:lnTo>
                    <a:pt x="107226" y="359625"/>
                  </a:lnTo>
                  <a:lnTo>
                    <a:pt x="107226" y="367030"/>
                  </a:lnTo>
                  <a:lnTo>
                    <a:pt x="108140" y="370039"/>
                  </a:lnTo>
                  <a:lnTo>
                    <a:pt x="110388" y="370039"/>
                  </a:lnTo>
                  <a:lnTo>
                    <a:pt x="111302" y="367030"/>
                  </a:lnTo>
                  <a:lnTo>
                    <a:pt x="111302" y="363321"/>
                  </a:lnTo>
                  <a:lnTo>
                    <a:pt x="111302" y="359625"/>
                  </a:lnTo>
                  <a:close/>
                </a:path>
                <a:path w="193675" h="442595">
                  <a:moveTo>
                    <a:pt x="111620" y="405333"/>
                  </a:moveTo>
                  <a:lnTo>
                    <a:pt x="110705" y="402348"/>
                  </a:lnTo>
                  <a:lnTo>
                    <a:pt x="108458" y="402348"/>
                  </a:lnTo>
                  <a:lnTo>
                    <a:pt x="107543" y="405333"/>
                  </a:lnTo>
                  <a:lnTo>
                    <a:pt x="107543" y="412750"/>
                  </a:lnTo>
                  <a:lnTo>
                    <a:pt x="108458" y="415747"/>
                  </a:lnTo>
                  <a:lnTo>
                    <a:pt x="110705" y="415747"/>
                  </a:lnTo>
                  <a:lnTo>
                    <a:pt x="111620" y="412750"/>
                  </a:lnTo>
                  <a:lnTo>
                    <a:pt x="111620" y="409041"/>
                  </a:lnTo>
                  <a:lnTo>
                    <a:pt x="111620" y="405333"/>
                  </a:lnTo>
                  <a:close/>
                </a:path>
                <a:path w="193675" h="442595">
                  <a:moveTo>
                    <a:pt x="111620" y="374865"/>
                  </a:moveTo>
                  <a:lnTo>
                    <a:pt x="110705" y="371881"/>
                  </a:lnTo>
                  <a:lnTo>
                    <a:pt x="108458" y="371881"/>
                  </a:lnTo>
                  <a:lnTo>
                    <a:pt x="107543" y="374865"/>
                  </a:lnTo>
                  <a:lnTo>
                    <a:pt x="107543" y="382270"/>
                  </a:lnTo>
                  <a:lnTo>
                    <a:pt x="108458" y="385267"/>
                  </a:lnTo>
                  <a:lnTo>
                    <a:pt x="110705" y="385267"/>
                  </a:lnTo>
                  <a:lnTo>
                    <a:pt x="111620" y="382270"/>
                  </a:lnTo>
                  <a:lnTo>
                    <a:pt x="111620" y="378574"/>
                  </a:lnTo>
                  <a:lnTo>
                    <a:pt x="111620" y="374865"/>
                  </a:lnTo>
                  <a:close/>
                </a:path>
                <a:path w="193675" h="442595">
                  <a:moveTo>
                    <a:pt x="119481" y="369417"/>
                  </a:moveTo>
                  <a:lnTo>
                    <a:pt x="116725" y="368503"/>
                  </a:lnTo>
                  <a:lnTo>
                    <a:pt x="113690" y="372465"/>
                  </a:lnTo>
                  <a:lnTo>
                    <a:pt x="113131" y="400507"/>
                  </a:lnTo>
                  <a:lnTo>
                    <a:pt x="113080" y="404164"/>
                  </a:lnTo>
                  <a:lnTo>
                    <a:pt x="114300" y="405384"/>
                  </a:lnTo>
                  <a:lnTo>
                    <a:pt x="119481" y="400507"/>
                  </a:lnTo>
                  <a:lnTo>
                    <a:pt x="119481" y="369417"/>
                  </a:lnTo>
                  <a:close/>
                </a:path>
                <a:path w="193675" h="442595">
                  <a:moveTo>
                    <a:pt x="193243" y="0"/>
                  </a:moveTo>
                  <a:lnTo>
                    <a:pt x="189280" y="2743"/>
                  </a:lnTo>
                  <a:lnTo>
                    <a:pt x="188366" y="29883"/>
                  </a:lnTo>
                  <a:lnTo>
                    <a:pt x="189598" y="33223"/>
                  </a:lnTo>
                  <a:lnTo>
                    <a:pt x="192328" y="28638"/>
                  </a:lnTo>
                  <a:lnTo>
                    <a:pt x="193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03775" y="8171132"/>
              <a:ext cx="77114" cy="78638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3068166" y="7610612"/>
              <a:ext cx="316865" cy="73025"/>
            </a:xfrm>
            <a:custGeom>
              <a:avLst/>
              <a:gdLst/>
              <a:ahLst/>
              <a:cxnLst/>
              <a:rect l="l" t="t" r="r" b="b"/>
              <a:pathLst>
                <a:path w="316864" h="73025">
                  <a:moveTo>
                    <a:pt x="262976" y="64300"/>
                  </a:moveTo>
                  <a:lnTo>
                    <a:pt x="212140" y="64300"/>
                  </a:lnTo>
                  <a:lnTo>
                    <a:pt x="214884" y="66141"/>
                  </a:lnTo>
                  <a:lnTo>
                    <a:pt x="216712" y="71627"/>
                  </a:lnTo>
                  <a:lnTo>
                    <a:pt x="227380" y="72542"/>
                  </a:lnTo>
                  <a:lnTo>
                    <a:pt x="228892" y="67678"/>
                  </a:lnTo>
                  <a:lnTo>
                    <a:pt x="258325" y="67678"/>
                  </a:lnTo>
                  <a:lnTo>
                    <a:pt x="262976" y="64300"/>
                  </a:lnTo>
                  <a:close/>
                </a:path>
                <a:path w="316864" h="73025">
                  <a:moveTo>
                    <a:pt x="258325" y="67678"/>
                  </a:moveTo>
                  <a:lnTo>
                    <a:pt x="236207" y="67678"/>
                  </a:lnTo>
                  <a:lnTo>
                    <a:pt x="235885" y="69786"/>
                  </a:lnTo>
                  <a:lnTo>
                    <a:pt x="235610" y="72542"/>
                  </a:lnTo>
                  <a:lnTo>
                    <a:pt x="237426" y="72237"/>
                  </a:lnTo>
                  <a:lnTo>
                    <a:pt x="239864" y="68884"/>
                  </a:lnTo>
                  <a:lnTo>
                    <a:pt x="256663" y="68884"/>
                  </a:lnTo>
                  <a:lnTo>
                    <a:pt x="258325" y="67678"/>
                  </a:lnTo>
                  <a:close/>
                </a:path>
                <a:path w="316864" h="73025">
                  <a:moveTo>
                    <a:pt x="256663" y="68884"/>
                  </a:moveTo>
                  <a:lnTo>
                    <a:pt x="239864" y="68884"/>
                  </a:lnTo>
                  <a:lnTo>
                    <a:pt x="244754" y="69176"/>
                  </a:lnTo>
                  <a:lnTo>
                    <a:pt x="249631" y="69176"/>
                  </a:lnTo>
                  <a:lnTo>
                    <a:pt x="255422" y="69786"/>
                  </a:lnTo>
                  <a:lnTo>
                    <a:pt x="256663" y="68884"/>
                  </a:lnTo>
                  <a:close/>
                </a:path>
                <a:path w="316864" h="73025">
                  <a:moveTo>
                    <a:pt x="270110" y="59118"/>
                  </a:moveTo>
                  <a:lnTo>
                    <a:pt x="168554" y="59118"/>
                  </a:lnTo>
                  <a:lnTo>
                    <a:pt x="170992" y="60959"/>
                  </a:lnTo>
                  <a:lnTo>
                    <a:pt x="174955" y="67970"/>
                  </a:lnTo>
                  <a:lnTo>
                    <a:pt x="184708" y="69494"/>
                  </a:lnTo>
                  <a:lnTo>
                    <a:pt x="185623" y="61874"/>
                  </a:lnTo>
                  <a:lnTo>
                    <a:pt x="188048" y="61252"/>
                  </a:lnTo>
                  <a:lnTo>
                    <a:pt x="267172" y="61252"/>
                  </a:lnTo>
                  <a:lnTo>
                    <a:pt x="270110" y="59118"/>
                  </a:lnTo>
                  <a:close/>
                </a:path>
                <a:path w="316864" h="73025">
                  <a:moveTo>
                    <a:pt x="267172" y="61252"/>
                  </a:moveTo>
                  <a:lnTo>
                    <a:pt x="188048" y="61252"/>
                  </a:lnTo>
                  <a:lnTo>
                    <a:pt x="192633" y="63093"/>
                  </a:lnTo>
                  <a:lnTo>
                    <a:pt x="193852" y="68884"/>
                  </a:lnTo>
                  <a:lnTo>
                    <a:pt x="199948" y="64922"/>
                  </a:lnTo>
                  <a:lnTo>
                    <a:pt x="207102" y="64922"/>
                  </a:lnTo>
                  <a:lnTo>
                    <a:pt x="207568" y="64604"/>
                  </a:lnTo>
                  <a:lnTo>
                    <a:pt x="212140" y="64300"/>
                  </a:lnTo>
                  <a:lnTo>
                    <a:pt x="262976" y="64300"/>
                  </a:lnTo>
                  <a:lnTo>
                    <a:pt x="267172" y="61252"/>
                  </a:lnTo>
                  <a:close/>
                </a:path>
                <a:path w="316864" h="73025">
                  <a:moveTo>
                    <a:pt x="272191" y="57607"/>
                  </a:moveTo>
                  <a:lnTo>
                    <a:pt x="149339" y="57607"/>
                  </a:lnTo>
                  <a:lnTo>
                    <a:pt x="150876" y="59740"/>
                  </a:lnTo>
                  <a:lnTo>
                    <a:pt x="151790" y="65227"/>
                  </a:lnTo>
                  <a:lnTo>
                    <a:pt x="157276" y="61582"/>
                  </a:lnTo>
                  <a:lnTo>
                    <a:pt x="164079" y="61582"/>
                  </a:lnTo>
                  <a:lnTo>
                    <a:pt x="164592" y="60032"/>
                  </a:lnTo>
                  <a:lnTo>
                    <a:pt x="168554" y="59118"/>
                  </a:lnTo>
                  <a:lnTo>
                    <a:pt x="270110" y="59118"/>
                  </a:lnTo>
                  <a:lnTo>
                    <a:pt x="272191" y="57607"/>
                  </a:lnTo>
                  <a:close/>
                </a:path>
                <a:path w="316864" h="73025">
                  <a:moveTo>
                    <a:pt x="207102" y="64922"/>
                  </a:moveTo>
                  <a:lnTo>
                    <a:pt x="199948" y="64922"/>
                  </a:lnTo>
                  <a:lnTo>
                    <a:pt x="206654" y="65227"/>
                  </a:lnTo>
                  <a:lnTo>
                    <a:pt x="207102" y="64922"/>
                  </a:lnTo>
                  <a:close/>
                </a:path>
                <a:path w="316864" h="73025">
                  <a:moveTo>
                    <a:pt x="275128" y="55473"/>
                  </a:moveTo>
                  <a:lnTo>
                    <a:pt x="126492" y="55473"/>
                  </a:lnTo>
                  <a:lnTo>
                    <a:pt x="130759" y="59448"/>
                  </a:lnTo>
                  <a:lnTo>
                    <a:pt x="132588" y="64300"/>
                  </a:lnTo>
                  <a:lnTo>
                    <a:pt x="142646" y="64922"/>
                  </a:lnTo>
                  <a:lnTo>
                    <a:pt x="143560" y="58216"/>
                  </a:lnTo>
                  <a:lnTo>
                    <a:pt x="145072" y="57607"/>
                  </a:lnTo>
                  <a:lnTo>
                    <a:pt x="272191" y="57607"/>
                  </a:lnTo>
                  <a:lnTo>
                    <a:pt x="275128" y="55473"/>
                  </a:lnTo>
                  <a:close/>
                </a:path>
                <a:path w="316864" h="73025">
                  <a:moveTo>
                    <a:pt x="164079" y="61582"/>
                  </a:moveTo>
                  <a:lnTo>
                    <a:pt x="157276" y="61582"/>
                  </a:lnTo>
                  <a:lnTo>
                    <a:pt x="163982" y="61874"/>
                  </a:lnTo>
                  <a:lnTo>
                    <a:pt x="164079" y="61582"/>
                  </a:lnTo>
                  <a:close/>
                </a:path>
                <a:path w="316864" h="73025">
                  <a:moveTo>
                    <a:pt x="278468" y="53047"/>
                  </a:moveTo>
                  <a:lnTo>
                    <a:pt x="105448" y="53047"/>
                  </a:lnTo>
                  <a:lnTo>
                    <a:pt x="108191" y="55791"/>
                  </a:lnTo>
                  <a:lnTo>
                    <a:pt x="108813" y="61582"/>
                  </a:lnTo>
                  <a:lnTo>
                    <a:pt x="115506" y="57289"/>
                  </a:lnTo>
                  <a:lnTo>
                    <a:pt x="121907" y="57289"/>
                  </a:lnTo>
                  <a:lnTo>
                    <a:pt x="122529" y="55791"/>
                  </a:lnTo>
                  <a:lnTo>
                    <a:pt x="126492" y="55473"/>
                  </a:lnTo>
                  <a:lnTo>
                    <a:pt x="275128" y="55473"/>
                  </a:lnTo>
                  <a:lnTo>
                    <a:pt x="278468" y="53047"/>
                  </a:lnTo>
                  <a:close/>
                </a:path>
                <a:path w="316864" h="73025">
                  <a:moveTo>
                    <a:pt x="279744" y="52120"/>
                  </a:moveTo>
                  <a:lnTo>
                    <a:pt x="83515" y="52120"/>
                  </a:lnTo>
                  <a:lnTo>
                    <a:pt x="85953" y="52717"/>
                  </a:lnTo>
                  <a:lnTo>
                    <a:pt x="90220" y="59740"/>
                  </a:lnTo>
                  <a:lnTo>
                    <a:pt x="100584" y="60655"/>
                  </a:lnTo>
                  <a:lnTo>
                    <a:pt x="100584" y="53949"/>
                  </a:lnTo>
                  <a:lnTo>
                    <a:pt x="105448" y="53047"/>
                  </a:lnTo>
                  <a:lnTo>
                    <a:pt x="278468" y="53047"/>
                  </a:lnTo>
                  <a:lnTo>
                    <a:pt x="279744" y="52120"/>
                  </a:lnTo>
                  <a:close/>
                </a:path>
                <a:path w="316864" h="73025">
                  <a:moveTo>
                    <a:pt x="284798" y="48450"/>
                  </a:moveTo>
                  <a:lnTo>
                    <a:pt x="44196" y="48450"/>
                  </a:lnTo>
                  <a:lnTo>
                    <a:pt x="46634" y="50584"/>
                  </a:lnTo>
                  <a:lnTo>
                    <a:pt x="47548" y="56083"/>
                  </a:lnTo>
                  <a:lnTo>
                    <a:pt x="58521" y="57289"/>
                  </a:lnTo>
                  <a:lnTo>
                    <a:pt x="57989" y="53047"/>
                  </a:lnTo>
                  <a:lnTo>
                    <a:pt x="57912" y="50888"/>
                  </a:lnTo>
                  <a:lnTo>
                    <a:pt x="59436" y="49377"/>
                  </a:lnTo>
                  <a:lnTo>
                    <a:pt x="283521" y="49377"/>
                  </a:lnTo>
                  <a:lnTo>
                    <a:pt x="284798" y="48450"/>
                  </a:lnTo>
                  <a:close/>
                </a:path>
                <a:path w="316864" h="73025">
                  <a:moveTo>
                    <a:pt x="283521" y="49377"/>
                  </a:moveTo>
                  <a:lnTo>
                    <a:pt x="64922" y="49377"/>
                  </a:lnTo>
                  <a:lnTo>
                    <a:pt x="65836" y="51803"/>
                  </a:lnTo>
                  <a:lnTo>
                    <a:pt x="67043" y="56984"/>
                  </a:lnTo>
                  <a:lnTo>
                    <a:pt x="73152" y="52717"/>
                  </a:lnTo>
                  <a:lnTo>
                    <a:pt x="79656" y="52717"/>
                  </a:lnTo>
                  <a:lnTo>
                    <a:pt x="79844" y="52120"/>
                  </a:lnTo>
                  <a:lnTo>
                    <a:pt x="279744" y="52120"/>
                  </a:lnTo>
                  <a:lnTo>
                    <a:pt x="283521" y="49377"/>
                  </a:lnTo>
                  <a:close/>
                </a:path>
                <a:path w="316864" h="73025">
                  <a:moveTo>
                    <a:pt x="79656" y="52717"/>
                  </a:moveTo>
                  <a:lnTo>
                    <a:pt x="73152" y="52717"/>
                  </a:lnTo>
                  <a:lnTo>
                    <a:pt x="79552" y="53047"/>
                  </a:lnTo>
                  <a:lnTo>
                    <a:pt x="79656" y="52717"/>
                  </a:lnTo>
                  <a:close/>
                </a:path>
                <a:path w="316864" h="73025">
                  <a:moveTo>
                    <a:pt x="65836" y="0"/>
                  </a:moveTo>
                  <a:lnTo>
                    <a:pt x="61264" y="1828"/>
                  </a:lnTo>
                  <a:lnTo>
                    <a:pt x="0" y="43281"/>
                  </a:lnTo>
                  <a:lnTo>
                    <a:pt x="4864" y="46012"/>
                  </a:lnTo>
                  <a:lnTo>
                    <a:pt x="5181" y="51206"/>
                  </a:lnTo>
                  <a:lnTo>
                    <a:pt x="15836" y="52717"/>
                  </a:lnTo>
                  <a:lnTo>
                    <a:pt x="16459" y="46316"/>
                  </a:lnTo>
                  <a:lnTo>
                    <a:pt x="19189" y="44488"/>
                  </a:lnTo>
                  <a:lnTo>
                    <a:pt x="290253" y="44488"/>
                  </a:lnTo>
                  <a:lnTo>
                    <a:pt x="316674" y="25298"/>
                  </a:lnTo>
                  <a:lnTo>
                    <a:pt x="316277" y="24993"/>
                  </a:lnTo>
                  <a:lnTo>
                    <a:pt x="306933" y="24993"/>
                  </a:lnTo>
                  <a:lnTo>
                    <a:pt x="295046" y="22542"/>
                  </a:lnTo>
                  <a:lnTo>
                    <a:pt x="294985" y="22250"/>
                  </a:lnTo>
                  <a:lnTo>
                    <a:pt x="287121" y="22250"/>
                  </a:lnTo>
                  <a:lnTo>
                    <a:pt x="274612" y="21323"/>
                  </a:lnTo>
                  <a:lnTo>
                    <a:pt x="273850" y="20713"/>
                  </a:lnTo>
                  <a:lnTo>
                    <a:pt x="266090" y="20713"/>
                  </a:lnTo>
                  <a:lnTo>
                    <a:pt x="253898" y="18884"/>
                  </a:lnTo>
                  <a:lnTo>
                    <a:pt x="253593" y="18580"/>
                  </a:lnTo>
                  <a:lnTo>
                    <a:pt x="245059" y="18580"/>
                  </a:lnTo>
                  <a:lnTo>
                    <a:pt x="231343" y="17068"/>
                  </a:lnTo>
                  <a:lnTo>
                    <a:pt x="230092" y="16751"/>
                  </a:lnTo>
                  <a:lnTo>
                    <a:pt x="225247" y="16751"/>
                  </a:lnTo>
                  <a:lnTo>
                    <a:pt x="212140" y="14935"/>
                  </a:lnTo>
                  <a:lnTo>
                    <a:pt x="211721" y="14312"/>
                  </a:lnTo>
                  <a:lnTo>
                    <a:pt x="203911" y="14312"/>
                  </a:lnTo>
                  <a:lnTo>
                    <a:pt x="190500" y="12801"/>
                  </a:lnTo>
                  <a:lnTo>
                    <a:pt x="189972" y="12496"/>
                  </a:lnTo>
                  <a:lnTo>
                    <a:pt x="182270" y="12496"/>
                  </a:lnTo>
                  <a:lnTo>
                    <a:pt x="170078" y="10655"/>
                  </a:lnTo>
                  <a:lnTo>
                    <a:pt x="169295" y="10363"/>
                  </a:lnTo>
                  <a:lnTo>
                    <a:pt x="163372" y="10363"/>
                  </a:lnTo>
                  <a:lnTo>
                    <a:pt x="149961" y="8826"/>
                  </a:lnTo>
                  <a:lnTo>
                    <a:pt x="141732" y="8826"/>
                  </a:lnTo>
                  <a:lnTo>
                    <a:pt x="129527" y="7315"/>
                  </a:lnTo>
                  <a:lnTo>
                    <a:pt x="128600" y="6388"/>
                  </a:lnTo>
                  <a:lnTo>
                    <a:pt x="121310" y="6388"/>
                  </a:lnTo>
                  <a:lnTo>
                    <a:pt x="109105" y="4876"/>
                  </a:lnTo>
                  <a:lnTo>
                    <a:pt x="108499" y="4571"/>
                  </a:lnTo>
                  <a:lnTo>
                    <a:pt x="100584" y="4571"/>
                  </a:lnTo>
                  <a:lnTo>
                    <a:pt x="88392" y="2438"/>
                  </a:lnTo>
                  <a:lnTo>
                    <a:pt x="88174" y="2133"/>
                  </a:lnTo>
                  <a:lnTo>
                    <a:pt x="80467" y="2133"/>
                  </a:lnTo>
                  <a:lnTo>
                    <a:pt x="67665" y="1828"/>
                  </a:lnTo>
                  <a:lnTo>
                    <a:pt x="65836" y="0"/>
                  </a:lnTo>
                  <a:close/>
                </a:path>
                <a:path w="316864" h="73025">
                  <a:moveTo>
                    <a:pt x="290253" y="44488"/>
                  </a:moveTo>
                  <a:lnTo>
                    <a:pt x="19189" y="44488"/>
                  </a:lnTo>
                  <a:lnTo>
                    <a:pt x="24079" y="48158"/>
                  </a:lnTo>
                  <a:lnTo>
                    <a:pt x="24384" y="52717"/>
                  </a:lnTo>
                  <a:lnTo>
                    <a:pt x="31089" y="48755"/>
                  </a:lnTo>
                  <a:lnTo>
                    <a:pt x="37795" y="48450"/>
                  </a:lnTo>
                  <a:lnTo>
                    <a:pt x="284798" y="48450"/>
                  </a:lnTo>
                  <a:lnTo>
                    <a:pt x="290253" y="44488"/>
                  </a:lnTo>
                  <a:close/>
                </a:path>
                <a:path w="316864" h="73025">
                  <a:moveTo>
                    <a:pt x="315468" y="24371"/>
                  </a:moveTo>
                  <a:lnTo>
                    <a:pt x="306933" y="24993"/>
                  </a:lnTo>
                  <a:lnTo>
                    <a:pt x="316277" y="24993"/>
                  </a:lnTo>
                  <a:lnTo>
                    <a:pt x="315468" y="24371"/>
                  </a:lnTo>
                  <a:close/>
                </a:path>
                <a:path w="316864" h="73025">
                  <a:moveTo>
                    <a:pt x="294728" y="21031"/>
                  </a:moveTo>
                  <a:lnTo>
                    <a:pt x="287121" y="22250"/>
                  </a:lnTo>
                  <a:lnTo>
                    <a:pt x="294985" y="22250"/>
                  </a:lnTo>
                  <a:lnTo>
                    <a:pt x="294728" y="21031"/>
                  </a:lnTo>
                  <a:close/>
                </a:path>
                <a:path w="316864" h="73025">
                  <a:moveTo>
                    <a:pt x="271564" y="18884"/>
                  </a:moveTo>
                  <a:lnTo>
                    <a:pt x="266090" y="20713"/>
                  </a:lnTo>
                  <a:lnTo>
                    <a:pt x="273850" y="20713"/>
                  </a:lnTo>
                  <a:lnTo>
                    <a:pt x="271564" y="18884"/>
                  </a:lnTo>
                  <a:close/>
                </a:path>
                <a:path w="316864" h="73025">
                  <a:moveTo>
                    <a:pt x="252984" y="17970"/>
                  </a:moveTo>
                  <a:lnTo>
                    <a:pt x="245059" y="18580"/>
                  </a:lnTo>
                  <a:lnTo>
                    <a:pt x="253593" y="18580"/>
                  </a:lnTo>
                  <a:lnTo>
                    <a:pt x="252984" y="17970"/>
                  </a:lnTo>
                  <a:close/>
                </a:path>
                <a:path w="316864" h="73025">
                  <a:moveTo>
                    <a:pt x="228892" y="16446"/>
                  </a:moveTo>
                  <a:lnTo>
                    <a:pt x="225247" y="16751"/>
                  </a:lnTo>
                  <a:lnTo>
                    <a:pt x="230092" y="16751"/>
                  </a:lnTo>
                  <a:lnTo>
                    <a:pt x="228892" y="16446"/>
                  </a:lnTo>
                  <a:close/>
                </a:path>
                <a:path w="316864" h="73025">
                  <a:moveTo>
                    <a:pt x="210908" y="13106"/>
                  </a:moveTo>
                  <a:lnTo>
                    <a:pt x="203911" y="14312"/>
                  </a:lnTo>
                  <a:lnTo>
                    <a:pt x="211721" y="14312"/>
                  </a:lnTo>
                  <a:lnTo>
                    <a:pt x="210908" y="13106"/>
                  </a:lnTo>
                  <a:close/>
                </a:path>
                <a:path w="316864" h="73025">
                  <a:moveTo>
                    <a:pt x="188366" y="11569"/>
                  </a:moveTo>
                  <a:lnTo>
                    <a:pt x="182270" y="12496"/>
                  </a:lnTo>
                  <a:lnTo>
                    <a:pt x="189972" y="12496"/>
                  </a:lnTo>
                  <a:lnTo>
                    <a:pt x="188366" y="11569"/>
                  </a:lnTo>
                  <a:close/>
                </a:path>
                <a:path w="316864" h="73025">
                  <a:moveTo>
                    <a:pt x="167627" y="9740"/>
                  </a:moveTo>
                  <a:lnTo>
                    <a:pt x="163372" y="10363"/>
                  </a:lnTo>
                  <a:lnTo>
                    <a:pt x="169295" y="10363"/>
                  </a:lnTo>
                  <a:lnTo>
                    <a:pt x="167627" y="9740"/>
                  </a:lnTo>
                  <a:close/>
                </a:path>
                <a:path w="316864" h="73025">
                  <a:moveTo>
                    <a:pt x="149644" y="7315"/>
                  </a:moveTo>
                  <a:lnTo>
                    <a:pt x="141732" y="8826"/>
                  </a:lnTo>
                  <a:lnTo>
                    <a:pt x="149961" y="8826"/>
                  </a:lnTo>
                  <a:lnTo>
                    <a:pt x="149644" y="7315"/>
                  </a:lnTo>
                  <a:close/>
                </a:path>
                <a:path w="316864" h="73025">
                  <a:moveTo>
                    <a:pt x="127088" y="4876"/>
                  </a:moveTo>
                  <a:lnTo>
                    <a:pt x="121310" y="6388"/>
                  </a:lnTo>
                  <a:lnTo>
                    <a:pt x="128600" y="6388"/>
                  </a:lnTo>
                  <a:lnTo>
                    <a:pt x="127088" y="4876"/>
                  </a:lnTo>
                  <a:close/>
                </a:path>
                <a:path w="316864" h="73025">
                  <a:moveTo>
                    <a:pt x="106680" y="3657"/>
                  </a:moveTo>
                  <a:lnTo>
                    <a:pt x="100584" y="4571"/>
                  </a:lnTo>
                  <a:lnTo>
                    <a:pt x="108499" y="4571"/>
                  </a:lnTo>
                  <a:lnTo>
                    <a:pt x="106680" y="3657"/>
                  </a:lnTo>
                  <a:close/>
                </a:path>
                <a:path w="316864" h="73025">
                  <a:moveTo>
                    <a:pt x="86868" y="304"/>
                  </a:moveTo>
                  <a:lnTo>
                    <a:pt x="80467" y="2133"/>
                  </a:lnTo>
                  <a:lnTo>
                    <a:pt x="88174" y="2133"/>
                  </a:lnTo>
                  <a:lnTo>
                    <a:pt x="86868" y="304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068166" y="7610612"/>
              <a:ext cx="316865" cy="73025"/>
            </a:xfrm>
            <a:custGeom>
              <a:avLst/>
              <a:gdLst/>
              <a:ahLst/>
              <a:cxnLst/>
              <a:rect l="l" t="t" r="r" b="b"/>
              <a:pathLst>
                <a:path w="316864" h="73025">
                  <a:moveTo>
                    <a:pt x="61264" y="1828"/>
                  </a:moveTo>
                  <a:lnTo>
                    <a:pt x="65836" y="0"/>
                  </a:lnTo>
                  <a:lnTo>
                    <a:pt x="67665" y="1828"/>
                  </a:lnTo>
                  <a:lnTo>
                    <a:pt x="80467" y="2133"/>
                  </a:lnTo>
                  <a:lnTo>
                    <a:pt x="86868" y="304"/>
                  </a:lnTo>
                  <a:lnTo>
                    <a:pt x="88392" y="2438"/>
                  </a:lnTo>
                  <a:lnTo>
                    <a:pt x="100584" y="4571"/>
                  </a:lnTo>
                  <a:lnTo>
                    <a:pt x="106680" y="3657"/>
                  </a:lnTo>
                  <a:lnTo>
                    <a:pt x="109105" y="4876"/>
                  </a:lnTo>
                  <a:lnTo>
                    <a:pt x="121310" y="6388"/>
                  </a:lnTo>
                  <a:lnTo>
                    <a:pt x="127088" y="4876"/>
                  </a:lnTo>
                  <a:lnTo>
                    <a:pt x="129527" y="7315"/>
                  </a:lnTo>
                  <a:lnTo>
                    <a:pt x="141732" y="8826"/>
                  </a:lnTo>
                  <a:lnTo>
                    <a:pt x="149644" y="7315"/>
                  </a:lnTo>
                  <a:lnTo>
                    <a:pt x="149961" y="8826"/>
                  </a:lnTo>
                  <a:lnTo>
                    <a:pt x="163372" y="10363"/>
                  </a:lnTo>
                  <a:lnTo>
                    <a:pt x="167627" y="9740"/>
                  </a:lnTo>
                  <a:lnTo>
                    <a:pt x="170078" y="10655"/>
                  </a:lnTo>
                  <a:lnTo>
                    <a:pt x="182270" y="12496"/>
                  </a:lnTo>
                  <a:lnTo>
                    <a:pt x="188366" y="11569"/>
                  </a:lnTo>
                  <a:lnTo>
                    <a:pt x="190500" y="12801"/>
                  </a:lnTo>
                  <a:lnTo>
                    <a:pt x="203911" y="14312"/>
                  </a:lnTo>
                  <a:lnTo>
                    <a:pt x="210908" y="13106"/>
                  </a:lnTo>
                  <a:lnTo>
                    <a:pt x="212140" y="14935"/>
                  </a:lnTo>
                  <a:lnTo>
                    <a:pt x="225247" y="16751"/>
                  </a:lnTo>
                  <a:lnTo>
                    <a:pt x="228892" y="16446"/>
                  </a:lnTo>
                  <a:lnTo>
                    <a:pt x="231343" y="17068"/>
                  </a:lnTo>
                  <a:lnTo>
                    <a:pt x="245059" y="18580"/>
                  </a:lnTo>
                  <a:lnTo>
                    <a:pt x="252984" y="17970"/>
                  </a:lnTo>
                  <a:lnTo>
                    <a:pt x="253898" y="18884"/>
                  </a:lnTo>
                  <a:lnTo>
                    <a:pt x="266090" y="20713"/>
                  </a:lnTo>
                  <a:lnTo>
                    <a:pt x="271564" y="18884"/>
                  </a:lnTo>
                  <a:lnTo>
                    <a:pt x="274612" y="21323"/>
                  </a:lnTo>
                  <a:lnTo>
                    <a:pt x="287121" y="22250"/>
                  </a:lnTo>
                  <a:lnTo>
                    <a:pt x="294728" y="21031"/>
                  </a:lnTo>
                  <a:lnTo>
                    <a:pt x="295046" y="22542"/>
                  </a:lnTo>
                  <a:lnTo>
                    <a:pt x="306933" y="24993"/>
                  </a:lnTo>
                  <a:lnTo>
                    <a:pt x="315468" y="24371"/>
                  </a:lnTo>
                  <a:lnTo>
                    <a:pt x="316674" y="25298"/>
                  </a:lnTo>
                  <a:lnTo>
                    <a:pt x="255422" y="69786"/>
                  </a:lnTo>
                  <a:lnTo>
                    <a:pt x="249631" y="69176"/>
                  </a:lnTo>
                  <a:lnTo>
                    <a:pt x="244754" y="69176"/>
                  </a:lnTo>
                  <a:lnTo>
                    <a:pt x="239864" y="68884"/>
                  </a:lnTo>
                  <a:lnTo>
                    <a:pt x="237426" y="72237"/>
                  </a:lnTo>
                  <a:lnTo>
                    <a:pt x="235610" y="72542"/>
                  </a:lnTo>
                  <a:lnTo>
                    <a:pt x="235915" y="69494"/>
                  </a:lnTo>
                  <a:lnTo>
                    <a:pt x="236207" y="67678"/>
                  </a:lnTo>
                  <a:lnTo>
                    <a:pt x="232562" y="67678"/>
                  </a:lnTo>
                  <a:lnTo>
                    <a:pt x="228892" y="67678"/>
                  </a:lnTo>
                  <a:lnTo>
                    <a:pt x="227380" y="72542"/>
                  </a:lnTo>
                  <a:lnTo>
                    <a:pt x="216712" y="71627"/>
                  </a:lnTo>
                  <a:lnTo>
                    <a:pt x="214884" y="66141"/>
                  </a:lnTo>
                  <a:lnTo>
                    <a:pt x="212140" y="64300"/>
                  </a:lnTo>
                  <a:lnTo>
                    <a:pt x="207568" y="64604"/>
                  </a:lnTo>
                  <a:lnTo>
                    <a:pt x="206654" y="65227"/>
                  </a:lnTo>
                  <a:lnTo>
                    <a:pt x="199948" y="64922"/>
                  </a:lnTo>
                  <a:lnTo>
                    <a:pt x="193852" y="68884"/>
                  </a:lnTo>
                  <a:lnTo>
                    <a:pt x="192633" y="63093"/>
                  </a:lnTo>
                  <a:lnTo>
                    <a:pt x="188048" y="61252"/>
                  </a:lnTo>
                  <a:lnTo>
                    <a:pt x="185623" y="61874"/>
                  </a:lnTo>
                  <a:lnTo>
                    <a:pt x="184708" y="69494"/>
                  </a:lnTo>
                  <a:lnTo>
                    <a:pt x="174955" y="67970"/>
                  </a:lnTo>
                  <a:lnTo>
                    <a:pt x="170992" y="60959"/>
                  </a:lnTo>
                  <a:lnTo>
                    <a:pt x="168554" y="59118"/>
                  </a:lnTo>
                  <a:lnTo>
                    <a:pt x="164592" y="60032"/>
                  </a:lnTo>
                  <a:lnTo>
                    <a:pt x="163982" y="61874"/>
                  </a:lnTo>
                  <a:lnTo>
                    <a:pt x="157276" y="61582"/>
                  </a:lnTo>
                  <a:lnTo>
                    <a:pt x="151790" y="65227"/>
                  </a:lnTo>
                  <a:lnTo>
                    <a:pt x="150876" y="59740"/>
                  </a:lnTo>
                  <a:lnTo>
                    <a:pt x="149339" y="57607"/>
                  </a:lnTo>
                  <a:lnTo>
                    <a:pt x="146913" y="57607"/>
                  </a:lnTo>
                  <a:lnTo>
                    <a:pt x="145072" y="57607"/>
                  </a:lnTo>
                  <a:lnTo>
                    <a:pt x="143560" y="58216"/>
                  </a:lnTo>
                  <a:lnTo>
                    <a:pt x="142646" y="64922"/>
                  </a:lnTo>
                  <a:lnTo>
                    <a:pt x="132588" y="64300"/>
                  </a:lnTo>
                  <a:lnTo>
                    <a:pt x="130759" y="59448"/>
                  </a:lnTo>
                  <a:lnTo>
                    <a:pt x="126492" y="55473"/>
                  </a:lnTo>
                  <a:lnTo>
                    <a:pt x="122529" y="55791"/>
                  </a:lnTo>
                  <a:lnTo>
                    <a:pt x="121907" y="57289"/>
                  </a:lnTo>
                  <a:lnTo>
                    <a:pt x="115506" y="57289"/>
                  </a:lnTo>
                  <a:lnTo>
                    <a:pt x="108813" y="61582"/>
                  </a:lnTo>
                  <a:lnTo>
                    <a:pt x="108191" y="55791"/>
                  </a:lnTo>
                  <a:lnTo>
                    <a:pt x="105448" y="53047"/>
                  </a:lnTo>
                  <a:lnTo>
                    <a:pt x="100584" y="53949"/>
                  </a:lnTo>
                  <a:lnTo>
                    <a:pt x="100584" y="60655"/>
                  </a:lnTo>
                  <a:lnTo>
                    <a:pt x="90220" y="59740"/>
                  </a:lnTo>
                  <a:lnTo>
                    <a:pt x="85953" y="52717"/>
                  </a:lnTo>
                  <a:lnTo>
                    <a:pt x="83515" y="52120"/>
                  </a:lnTo>
                  <a:lnTo>
                    <a:pt x="79844" y="52120"/>
                  </a:lnTo>
                  <a:lnTo>
                    <a:pt x="79552" y="53047"/>
                  </a:lnTo>
                  <a:lnTo>
                    <a:pt x="73152" y="52717"/>
                  </a:lnTo>
                  <a:lnTo>
                    <a:pt x="67043" y="56984"/>
                  </a:lnTo>
                  <a:lnTo>
                    <a:pt x="65836" y="51803"/>
                  </a:lnTo>
                  <a:lnTo>
                    <a:pt x="64922" y="49377"/>
                  </a:lnTo>
                  <a:lnTo>
                    <a:pt x="63093" y="49377"/>
                  </a:lnTo>
                  <a:lnTo>
                    <a:pt x="59436" y="49377"/>
                  </a:lnTo>
                  <a:lnTo>
                    <a:pt x="57912" y="50888"/>
                  </a:lnTo>
                  <a:lnTo>
                    <a:pt x="57912" y="52425"/>
                  </a:lnTo>
                  <a:lnTo>
                    <a:pt x="58521" y="57289"/>
                  </a:lnTo>
                  <a:lnTo>
                    <a:pt x="47548" y="56083"/>
                  </a:lnTo>
                  <a:lnTo>
                    <a:pt x="46634" y="50584"/>
                  </a:lnTo>
                  <a:lnTo>
                    <a:pt x="44196" y="48450"/>
                  </a:lnTo>
                  <a:lnTo>
                    <a:pt x="37795" y="48450"/>
                  </a:lnTo>
                  <a:lnTo>
                    <a:pt x="31089" y="48755"/>
                  </a:lnTo>
                  <a:lnTo>
                    <a:pt x="24384" y="52717"/>
                  </a:lnTo>
                  <a:lnTo>
                    <a:pt x="24079" y="48158"/>
                  </a:lnTo>
                  <a:lnTo>
                    <a:pt x="19189" y="44488"/>
                  </a:lnTo>
                  <a:lnTo>
                    <a:pt x="16459" y="46316"/>
                  </a:lnTo>
                  <a:lnTo>
                    <a:pt x="15836" y="52717"/>
                  </a:lnTo>
                  <a:lnTo>
                    <a:pt x="5181" y="51206"/>
                  </a:lnTo>
                  <a:lnTo>
                    <a:pt x="4864" y="46012"/>
                  </a:lnTo>
                  <a:lnTo>
                    <a:pt x="0" y="43281"/>
                  </a:lnTo>
                  <a:lnTo>
                    <a:pt x="61264" y="182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73038" y="7613650"/>
              <a:ext cx="291995" cy="69201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2996228" y="7653283"/>
              <a:ext cx="335280" cy="186055"/>
            </a:xfrm>
            <a:custGeom>
              <a:avLst/>
              <a:gdLst/>
              <a:ahLst/>
              <a:cxnLst/>
              <a:rect l="l" t="t" r="r" b="b"/>
              <a:pathLst>
                <a:path w="335279" h="186054">
                  <a:moveTo>
                    <a:pt x="3657" y="42341"/>
                  </a:moveTo>
                  <a:lnTo>
                    <a:pt x="304" y="46024"/>
                  </a:lnTo>
                  <a:lnTo>
                    <a:pt x="914" y="128612"/>
                  </a:lnTo>
                  <a:lnTo>
                    <a:pt x="1536" y="130454"/>
                  </a:lnTo>
                  <a:lnTo>
                    <a:pt x="0" y="156044"/>
                  </a:lnTo>
                  <a:lnTo>
                    <a:pt x="1219" y="157886"/>
                  </a:lnTo>
                  <a:lnTo>
                    <a:pt x="259689" y="184696"/>
                  </a:lnTo>
                  <a:lnTo>
                    <a:pt x="266395" y="185648"/>
                  </a:lnTo>
                  <a:lnTo>
                    <a:pt x="268528" y="181648"/>
                  </a:lnTo>
                  <a:lnTo>
                    <a:pt x="267614" y="156349"/>
                  </a:lnTo>
                  <a:lnTo>
                    <a:pt x="265785" y="156349"/>
                  </a:lnTo>
                  <a:lnTo>
                    <a:pt x="291388" y="139306"/>
                  </a:lnTo>
                  <a:lnTo>
                    <a:pt x="319732" y="139306"/>
                  </a:lnTo>
                  <a:lnTo>
                    <a:pt x="334975" y="127419"/>
                  </a:lnTo>
                  <a:lnTo>
                    <a:pt x="334397" y="44500"/>
                  </a:lnTo>
                  <a:lnTo>
                    <a:pt x="11277" y="44500"/>
                  </a:lnTo>
                  <a:lnTo>
                    <a:pt x="3657" y="42341"/>
                  </a:lnTo>
                  <a:close/>
                </a:path>
                <a:path w="335279" h="186054">
                  <a:moveTo>
                    <a:pt x="319732" y="139306"/>
                  </a:moveTo>
                  <a:lnTo>
                    <a:pt x="291388" y="139306"/>
                  </a:lnTo>
                  <a:lnTo>
                    <a:pt x="291998" y="160934"/>
                  </a:lnTo>
                  <a:lnTo>
                    <a:pt x="319732" y="139306"/>
                  </a:lnTo>
                  <a:close/>
                </a:path>
                <a:path w="335279" h="186054">
                  <a:moveTo>
                    <a:pt x="71335" y="0"/>
                  </a:moveTo>
                  <a:lnTo>
                    <a:pt x="64007" y="3644"/>
                  </a:lnTo>
                  <a:lnTo>
                    <a:pt x="63093" y="10375"/>
                  </a:lnTo>
                  <a:lnTo>
                    <a:pt x="11277" y="44500"/>
                  </a:lnTo>
                  <a:lnTo>
                    <a:pt x="334397" y="44500"/>
                  </a:lnTo>
                  <a:lnTo>
                    <a:pt x="334380" y="42049"/>
                  </a:lnTo>
                  <a:lnTo>
                    <a:pt x="328269" y="42049"/>
                  </a:lnTo>
                  <a:lnTo>
                    <a:pt x="327541" y="30162"/>
                  </a:lnTo>
                  <a:lnTo>
                    <a:pt x="308470" y="30162"/>
                  </a:lnTo>
                  <a:lnTo>
                    <a:pt x="308427" y="29870"/>
                  </a:lnTo>
                  <a:lnTo>
                    <a:pt x="299313" y="29870"/>
                  </a:lnTo>
                  <a:lnTo>
                    <a:pt x="290182" y="28956"/>
                  </a:lnTo>
                  <a:lnTo>
                    <a:pt x="289498" y="27114"/>
                  </a:lnTo>
                  <a:lnTo>
                    <a:pt x="257251" y="27114"/>
                  </a:lnTo>
                  <a:lnTo>
                    <a:pt x="246887" y="25311"/>
                  </a:lnTo>
                  <a:lnTo>
                    <a:pt x="245818" y="23152"/>
                  </a:lnTo>
                  <a:lnTo>
                    <a:pt x="224345" y="23152"/>
                  </a:lnTo>
                  <a:lnTo>
                    <a:pt x="224268" y="22847"/>
                  </a:lnTo>
                  <a:lnTo>
                    <a:pt x="215201" y="22847"/>
                  </a:lnTo>
                  <a:lnTo>
                    <a:pt x="205739" y="21336"/>
                  </a:lnTo>
                  <a:lnTo>
                    <a:pt x="204213" y="18580"/>
                  </a:lnTo>
                  <a:lnTo>
                    <a:pt x="182283" y="18580"/>
                  </a:lnTo>
                  <a:lnTo>
                    <a:pt x="182061" y="17983"/>
                  </a:lnTo>
                  <a:lnTo>
                    <a:pt x="172516" y="17983"/>
                  </a:lnTo>
                  <a:lnTo>
                    <a:pt x="162153" y="17068"/>
                  </a:lnTo>
                  <a:lnTo>
                    <a:pt x="161391" y="15544"/>
                  </a:lnTo>
                  <a:lnTo>
                    <a:pt x="138988" y="15544"/>
                  </a:lnTo>
                  <a:lnTo>
                    <a:pt x="138947" y="15240"/>
                  </a:lnTo>
                  <a:lnTo>
                    <a:pt x="131063" y="15240"/>
                  </a:lnTo>
                  <a:lnTo>
                    <a:pt x="120395" y="13106"/>
                  </a:lnTo>
                  <a:lnTo>
                    <a:pt x="119730" y="10972"/>
                  </a:lnTo>
                  <a:lnTo>
                    <a:pt x="88391" y="10972"/>
                  </a:lnTo>
                  <a:lnTo>
                    <a:pt x="77114" y="8534"/>
                  </a:lnTo>
                  <a:lnTo>
                    <a:pt x="76504" y="3949"/>
                  </a:lnTo>
                  <a:lnTo>
                    <a:pt x="71335" y="0"/>
                  </a:lnTo>
                  <a:close/>
                </a:path>
                <a:path w="335279" h="186054">
                  <a:moveTo>
                    <a:pt x="334365" y="39916"/>
                  </a:moveTo>
                  <a:lnTo>
                    <a:pt x="328269" y="42049"/>
                  </a:lnTo>
                  <a:lnTo>
                    <a:pt x="334380" y="42049"/>
                  </a:lnTo>
                  <a:lnTo>
                    <a:pt x="334365" y="39916"/>
                  </a:lnTo>
                  <a:close/>
                </a:path>
                <a:path w="335279" h="186054">
                  <a:moveTo>
                    <a:pt x="317906" y="26504"/>
                  </a:moveTo>
                  <a:lnTo>
                    <a:pt x="310895" y="26809"/>
                  </a:lnTo>
                  <a:lnTo>
                    <a:pt x="308470" y="30162"/>
                  </a:lnTo>
                  <a:lnTo>
                    <a:pt x="327541" y="30162"/>
                  </a:lnTo>
                  <a:lnTo>
                    <a:pt x="327355" y="27114"/>
                  </a:lnTo>
                  <a:lnTo>
                    <a:pt x="317906" y="26504"/>
                  </a:lnTo>
                  <a:close/>
                </a:path>
                <a:path w="335279" h="186054">
                  <a:moveTo>
                    <a:pt x="302374" y="23774"/>
                  </a:moveTo>
                  <a:lnTo>
                    <a:pt x="300824" y="25006"/>
                  </a:lnTo>
                  <a:lnTo>
                    <a:pt x="299313" y="29870"/>
                  </a:lnTo>
                  <a:lnTo>
                    <a:pt x="308427" y="29870"/>
                  </a:lnTo>
                  <a:lnTo>
                    <a:pt x="307847" y="25908"/>
                  </a:lnTo>
                  <a:lnTo>
                    <a:pt x="302374" y="23774"/>
                  </a:lnTo>
                  <a:close/>
                </a:path>
                <a:path w="335279" h="186054">
                  <a:moveTo>
                    <a:pt x="260299" y="18580"/>
                  </a:moveTo>
                  <a:lnTo>
                    <a:pt x="257873" y="20116"/>
                  </a:lnTo>
                  <a:lnTo>
                    <a:pt x="257251" y="27114"/>
                  </a:lnTo>
                  <a:lnTo>
                    <a:pt x="266103" y="27114"/>
                  </a:lnTo>
                  <a:lnTo>
                    <a:pt x="264566" y="20421"/>
                  </a:lnTo>
                  <a:lnTo>
                    <a:pt x="260299" y="18580"/>
                  </a:lnTo>
                  <a:close/>
                </a:path>
                <a:path w="335279" h="186054">
                  <a:moveTo>
                    <a:pt x="273100" y="22555"/>
                  </a:moveTo>
                  <a:lnTo>
                    <a:pt x="266103" y="27114"/>
                  </a:lnTo>
                  <a:lnTo>
                    <a:pt x="289498" y="27114"/>
                  </a:lnTo>
                  <a:lnTo>
                    <a:pt x="288035" y="23177"/>
                  </a:lnTo>
                  <a:lnTo>
                    <a:pt x="287329" y="22847"/>
                  </a:lnTo>
                  <a:lnTo>
                    <a:pt x="275551" y="22847"/>
                  </a:lnTo>
                  <a:lnTo>
                    <a:pt x="273100" y="22555"/>
                  </a:lnTo>
                  <a:close/>
                </a:path>
                <a:path w="335279" h="186054">
                  <a:moveTo>
                    <a:pt x="240791" y="15849"/>
                  </a:moveTo>
                  <a:lnTo>
                    <a:pt x="237134" y="17665"/>
                  </a:lnTo>
                  <a:lnTo>
                    <a:pt x="236829" y="19507"/>
                  </a:lnTo>
                  <a:lnTo>
                    <a:pt x="230733" y="19799"/>
                  </a:lnTo>
                  <a:lnTo>
                    <a:pt x="224345" y="23152"/>
                  </a:lnTo>
                  <a:lnTo>
                    <a:pt x="245818" y="23152"/>
                  </a:lnTo>
                  <a:lnTo>
                    <a:pt x="244157" y="19799"/>
                  </a:lnTo>
                  <a:lnTo>
                    <a:pt x="240791" y="15849"/>
                  </a:lnTo>
                  <a:close/>
                </a:path>
                <a:path w="335279" h="186054">
                  <a:moveTo>
                    <a:pt x="218846" y="14020"/>
                  </a:moveTo>
                  <a:lnTo>
                    <a:pt x="216712" y="16154"/>
                  </a:lnTo>
                  <a:lnTo>
                    <a:pt x="215201" y="22847"/>
                  </a:lnTo>
                  <a:lnTo>
                    <a:pt x="224268" y="22847"/>
                  </a:lnTo>
                  <a:lnTo>
                    <a:pt x="222808" y="17068"/>
                  </a:lnTo>
                  <a:lnTo>
                    <a:pt x="218846" y="14020"/>
                  </a:lnTo>
                  <a:close/>
                </a:path>
                <a:path w="335279" h="186054">
                  <a:moveTo>
                    <a:pt x="283933" y="21259"/>
                  </a:moveTo>
                  <a:lnTo>
                    <a:pt x="279501" y="21932"/>
                  </a:lnTo>
                  <a:lnTo>
                    <a:pt x="275551" y="22847"/>
                  </a:lnTo>
                  <a:lnTo>
                    <a:pt x="287329" y="22847"/>
                  </a:lnTo>
                  <a:lnTo>
                    <a:pt x="283933" y="21259"/>
                  </a:lnTo>
                  <a:close/>
                </a:path>
                <a:path w="335279" h="186054">
                  <a:moveTo>
                    <a:pt x="201180" y="13106"/>
                  </a:moveTo>
                  <a:lnTo>
                    <a:pt x="195376" y="13106"/>
                  </a:lnTo>
                  <a:lnTo>
                    <a:pt x="193852" y="14617"/>
                  </a:lnTo>
                  <a:lnTo>
                    <a:pt x="188074" y="14909"/>
                  </a:lnTo>
                  <a:lnTo>
                    <a:pt x="182283" y="18580"/>
                  </a:lnTo>
                  <a:lnTo>
                    <a:pt x="204213" y="18580"/>
                  </a:lnTo>
                  <a:lnTo>
                    <a:pt x="201180" y="13106"/>
                  </a:lnTo>
                  <a:close/>
                </a:path>
                <a:path w="335279" h="186054">
                  <a:moveTo>
                    <a:pt x="177711" y="8509"/>
                  </a:moveTo>
                  <a:lnTo>
                    <a:pt x="173431" y="11874"/>
                  </a:lnTo>
                  <a:lnTo>
                    <a:pt x="172516" y="17983"/>
                  </a:lnTo>
                  <a:lnTo>
                    <a:pt x="182061" y="17983"/>
                  </a:lnTo>
                  <a:lnTo>
                    <a:pt x="180136" y="12801"/>
                  </a:lnTo>
                  <a:lnTo>
                    <a:pt x="177711" y="8509"/>
                  </a:lnTo>
                  <a:close/>
                </a:path>
                <a:path w="335279" h="186054">
                  <a:moveTo>
                    <a:pt x="154228" y="7924"/>
                  </a:moveTo>
                  <a:lnTo>
                    <a:pt x="152412" y="10972"/>
                  </a:lnTo>
                  <a:lnTo>
                    <a:pt x="145707" y="10972"/>
                  </a:lnTo>
                  <a:lnTo>
                    <a:pt x="138988" y="15544"/>
                  </a:lnTo>
                  <a:lnTo>
                    <a:pt x="161391" y="15544"/>
                  </a:lnTo>
                  <a:lnTo>
                    <a:pt x="158495" y="9753"/>
                  </a:lnTo>
                  <a:lnTo>
                    <a:pt x="154228" y="7924"/>
                  </a:lnTo>
                  <a:close/>
                </a:path>
                <a:path w="335279" h="186054">
                  <a:moveTo>
                    <a:pt x="134124" y="3949"/>
                  </a:moveTo>
                  <a:lnTo>
                    <a:pt x="130771" y="8839"/>
                  </a:lnTo>
                  <a:lnTo>
                    <a:pt x="131063" y="15240"/>
                  </a:lnTo>
                  <a:lnTo>
                    <a:pt x="138947" y="15240"/>
                  </a:lnTo>
                  <a:lnTo>
                    <a:pt x="138087" y="8839"/>
                  </a:lnTo>
                  <a:lnTo>
                    <a:pt x="134124" y="3949"/>
                  </a:lnTo>
                  <a:close/>
                </a:path>
                <a:path w="335279" h="186054">
                  <a:moveTo>
                    <a:pt x="91757" y="3048"/>
                  </a:moveTo>
                  <a:lnTo>
                    <a:pt x="89623" y="3644"/>
                  </a:lnTo>
                  <a:lnTo>
                    <a:pt x="88391" y="10972"/>
                  </a:lnTo>
                  <a:lnTo>
                    <a:pt x="119730" y="10972"/>
                  </a:lnTo>
                  <a:lnTo>
                    <a:pt x="119442" y="10045"/>
                  </a:lnTo>
                  <a:lnTo>
                    <a:pt x="96316" y="10045"/>
                  </a:lnTo>
                  <a:lnTo>
                    <a:pt x="96329" y="5486"/>
                  </a:lnTo>
                  <a:lnTo>
                    <a:pt x="91757" y="3048"/>
                  </a:lnTo>
                  <a:close/>
                </a:path>
                <a:path w="335279" h="186054">
                  <a:moveTo>
                    <a:pt x="116128" y="5778"/>
                  </a:moveTo>
                  <a:lnTo>
                    <a:pt x="103339" y="6400"/>
                  </a:lnTo>
                  <a:lnTo>
                    <a:pt x="96316" y="10045"/>
                  </a:lnTo>
                  <a:lnTo>
                    <a:pt x="119442" y="10045"/>
                  </a:lnTo>
                  <a:lnTo>
                    <a:pt x="118871" y="8216"/>
                  </a:lnTo>
                  <a:lnTo>
                    <a:pt x="116128" y="5778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996228" y="7653283"/>
              <a:ext cx="335280" cy="186055"/>
            </a:xfrm>
            <a:custGeom>
              <a:avLst/>
              <a:gdLst/>
              <a:ahLst/>
              <a:cxnLst/>
              <a:rect l="l" t="t" r="r" b="b"/>
              <a:pathLst>
                <a:path w="335279" h="186054">
                  <a:moveTo>
                    <a:pt x="64007" y="3644"/>
                  </a:moveTo>
                  <a:lnTo>
                    <a:pt x="63093" y="10375"/>
                  </a:lnTo>
                  <a:lnTo>
                    <a:pt x="11277" y="44500"/>
                  </a:lnTo>
                  <a:lnTo>
                    <a:pt x="3657" y="42341"/>
                  </a:lnTo>
                  <a:lnTo>
                    <a:pt x="304" y="46024"/>
                  </a:lnTo>
                  <a:lnTo>
                    <a:pt x="914" y="128612"/>
                  </a:lnTo>
                  <a:lnTo>
                    <a:pt x="1536" y="130454"/>
                  </a:lnTo>
                  <a:lnTo>
                    <a:pt x="0" y="156044"/>
                  </a:lnTo>
                  <a:lnTo>
                    <a:pt x="1219" y="157886"/>
                  </a:lnTo>
                  <a:lnTo>
                    <a:pt x="259689" y="184696"/>
                  </a:lnTo>
                  <a:lnTo>
                    <a:pt x="266395" y="185648"/>
                  </a:lnTo>
                  <a:lnTo>
                    <a:pt x="268528" y="181648"/>
                  </a:lnTo>
                  <a:lnTo>
                    <a:pt x="267614" y="156349"/>
                  </a:lnTo>
                  <a:lnTo>
                    <a:pt x="265785" y="156349"/>
                  </a:lnTo>
                  <a:lnTo>
                    <a:pt x="291388" y="139306"/>
                  </a:lnTo>
                  <a:lnTo>
                    <a:pt x="291998" y="160934"/>
                  </a:lnTo>
                  <a:lnTo>
                    <a:pt x="334975" y="127419"/>
                  </a:lnTo>
                  <a:lnTo>
                    <a:pt x="334365" y="39916"/>
                  </a:lnTo>
                  <a:lnTo>
                    <a:pt x="328269" y="42049"/>
                  </a:lnTo>
                  <a:lnTo>
                    <a:pt x="327355" y="27114"/>
                  </a:lnTo>
                  <a:lnTo>
                    <a:pt x="317906" y="26504"/>
                  </a:lnTo>
                  <a:lnTo>
                    <a:pt x="310895" y="26809"/>
                  </a:lnTo>
                  <a:lnTo>
                    <a:pt x="308470" y="30162"/>
                  </a:lnTo>
                  <a:lnTo>
                    <a:pt x="307847" y="25908"/>
                  </a:lnTo>
                  <a:lnTo>
                    <a:pt x="302374" y="23774"/>
                  </a:lnTo>
                  <a:lnTo>
                    <a:pt x="300824" y="25006"/>
                  </a:lnTo>
                  <a:lnTo>
                    <a:pt x="299313" y="29870"/>
                  </a:lnTo>
                  <a:lnTo>
                    <a:pt x="290182" y="28956"/>
                  </a:lnTo>
                  <a:lnTo>
                    <a:pt x="288035" y="23177"/>
                  </a:lnTo>
                  <a:lnTo>
                    <a:pt x="283933" y="21259"/>
                  </a:lnTo>
                  <a:lnTo>
                    <a:pt x="280136" y="21831"/>
                  </a:lnTo>
                  <a:lnTo>
                    <a:pt x="279920" y="21856"/>
                  </a:lnTo>
                  <a:lnTo>
                    <a:pt x="279704" y="21907"/>
                  </a:lnTo>
                  <a:lnTo>
                    <a:pt x="279501" y="21932"/>
                  </a:lnTo>
                  <a:lnTo>
                    <a:pt x="275551" y="22847"/>
                  </a:lnTo>
                  <a:lnTo>
                    <a:pt x="273100" y="22555"/>
                  </a:lnTo>
                  <a:lnTo>
                    <a:pt x="266103" y="27114"/>
                  </a:lnTo>
                  <a:lnTo>
                    <a:pt x="264566" y="20421"/>
                  </a:lnTo>
                  <a:lnTo>
                    <a:pt x="260299" y="18580"/>
                  </a:lnTo>
                  <a:lnTo>
                    <a:pt x="257873" y="20116"/>
                  </a:lnTo>
                  <a:lnTo>
                    <a:pt x="257251" y="27114"/>
                  </a:lnTo>
                  <a:lnTo>
                    <a:pt x="246887" y="25311"/>
                  </a:lnTo>
                  <a:lnTo>
                    <a:pt x="244157" y="19799"/>
                  </a:lnTo>
                  <a:lnTo>
                    <a:pt x="240791" y="15849"/>
                  </a:lnTo>
                  <a:lnTo>
                    <a:pt x="237134" y="17665"/>
                  </a:lnTo>
                  <a:lnTo>
                    <a:pt x="236829" y="19507"/>
                  </a:lnTo>
                  <a:lnTo>
                    <a:pt x="230733" y="19799"/>
                  </a:lnTo>
                  <a:lnTo>
                    <a:pt x="224345" y="23152"/>
                  </a:lnTo>
                  <a:lnTo>
                    <a:pt x="222808" y="17068"/>
                  </a:lnTo>
                  <a:lnTo>
                    <a:pt x="218846" y="14020"/>
                  </a:lnTo>
                  <a:lnTo>
                    <a:pt x="216712" y="16154"/>
                  </a:lnTo>
                  <a:lnTo>
                    <a:pt x="215201" y="22847"/>
                  </a:lnTo>
                  <a:lnTo>
                    <a:pt x="205739" y="21336"/>
                  </a:lnTo>
                  <a:lnTo>
                    <a:pt x="201180" y="13106"/>
                  </a:lnTo>
                  <a:lnTo>
                    <a:pt x="195376" y="13106"/>
                  </a:lnTo>
                  <a:lnTo>
                    <a:pt x="193852" y="14617"/>
                  </a:lnTo>
                  <a:lnTo>
                    <a:pt x="188074" y="14909"/>
                  </a:lnTo>
                  <a:lnTo>
                    <a:pt x="182283" y="18580"/>
                  </a:lnTo>
                  <a:lnTo>
                    <a:pt x="180136" y="12801"/>
                  </a:lnTo>
                  <a:lnTo>
                    <a:pt x="177711" y="8509"/>
                  </a:lnTo>
                  <a:lnTo>
                    <a:pt x="173431" y="11874"/>
                  </a:lnTo>
                  <a:lnTo>
                    <a:pt x="172516" y="17983"/>
                  </a:lnTo>
                  <a:lnTo>
                    <a:pt x="162153" y="17068"/>
                  </a:lnTo>
                  <a:lnTo>
                    <a:pt x="158495" y="9753"/>
                  </a:lnTo>
                  <a:lnTo>
                    <a:pt x="154228" y="7924"/>
                  </a:lnTo>
                  <a:lnTo>
                    <a:pt x="152412" y="10972"/>
                  </a:lnTo>
                  <a:lnTo>
                    <a:pt x="145707" y="10972"/>
                  </a:lnTo>
                  <a:lnTo>
                    <a:pt x="138988" y="15544"/>
                  </a:lnTo>
                  <a:lnTo>
                    <a:pt x="138087" y="8839"/>
                  </a:lnTo>
                  <a:lnTo>
                    <a:pt x="134124" y="3949"/>
                  </a:lnTo>
                  <a:lnTo>
                    <a:pt x="130771" y="8839"/>
                  </a:lnTo>
                  <a:lnTo>
                    <a:pt x="131063" y="15240"/>
                  </a:lnTo>
                  <a:lnTo>
                    <a:pt x="120395" y="13106"/>
                  </a:lnTo>
                  <a:lnTo>
                    <a:pt x="118871" y="8216"/>
                  </a:lnTo>
                  <a:lnTo>
                    <a:pt x="116128" y="5778"/>
                  </a:lnTo>
                  <a:lnTo>
                    <a:pt x="103339" y="6400"/>
                  </a:lnTo>
                  <a:lnTo>
                    <a:pt x="96316" y="10045"/>
                  </a:lnTo>
                  <a:lnTo>
                    <a:pt x="96329" y="5486"/>
                  </a:lnTo>
                  <a:lnTo>
                    <a:pt x="91757" y="3048"/>
                  </a:lnTo>
                  <a:lnTo>
                    <a:pt x="89623" y="3644"/>
                  </a:lnTo>
                  <a:lnTo>
                    <a:pt x="88391" y="10972"/>
                  </a:lnTo>
                  <a:lnTo>
                    <a:pt x="77114" y="8534"/>
                  </a:lnTo>
                  <a:lnTo>
                    <a:pt x="76504" y="3949"/>
                  </a:lnTo>
                  <a:lnTo>
                    <a:pt x="71335" y="0"/>
                  </a:lnTo>
                  <a:lnTo>
                    <a:pt x="64007" y="36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07509" y="7657554"/>
              <a:ext cx="316072" cy="81065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2996227" y="7699301"/>
              <a:ext cx="268605" cy="139065"/>
            </a:xfrm>
            <a:custGeom>
              <a:avLst/>
              <a:gdLst/>
              <a:ahLst/>
              <a:cxnLst/>
              <a:rect l="l" t="t" r="r" b="b"/>
              <a:pathLst>
                <a:path w="268604" h="139065">
                  <a:moveTo>
                    <a:pt x="304" y="0"/>
                  </a:moveTo>
                  <a:lnTo>
                    <a:pt x="10363" y="622"/>
                  </a:lnTo>
                  <a:lnTo>
                    <a:pt x="11582" y="5181"/>
                  </a:lnTo>
                  <a:lnTo>
                    <a:pt x="37185" y="8826"/>
                  </a:lnTo>
                  <a:lnTo>
                    <a:pt x="36893" y="3962"/>
                  </a:lnTo>
                  <a:lnTo>
                    <a:pt x="52438" y="5181"/>
                  </a:lnTo>
                  <a:lnTo>
                    <a:pt x="53657" y="10058"/>
                  </a:lnTo>
                  <a:lnTo>
                    <a:pt x="79870" y="13423"/>
                  </a:lnTo>
                  <a:lnTo>
                    <a:pt x="80772" y="7620"/>
                  </a:lnTo>
                  <a:lnTo>
                    <a:pt x="94792" y="9461"/>
                  </a:lnTo>
                  <a:lnTo>
                    <a:pt x="95707" y="14020"/>
                  </a:lnTo>
                  <a:lnTo>
                    <a:pt x="121932" y="17360"/>
                  </a:lnTo>
                  <a:lnTo>
                    <a:pt x="122834" y="12496"/>
                  </a:lnTo>
                  <a:lnTo>
                    <a:pt x="138391" y="14020"/>
                  </a:lnTo>
                  <a:lnTo>
                    <a:pt x="138988" y="18897"/>
                  </a:lnTo>
                  <a:lnTo>
                    <a:pt x="165519" y="20726"/>
                  </a:lnTo>
                  <a:lnTo>
                    <a:pt x="165201" y="16764"/>
                  </a:lnTo>
                  <a:lnTo>
                    <a:pt x="182283" y="18275"/>
                  </a:lnTo>
                  <a:lnTo>
                    <a:pt x="181965" y="22860"/>
                  </a:lnTo>
                  <a:lnTo>
                    <a:pt x="209092" y="26517"/>
                  </a:lnTo>
                  <a:lnTo>
                    <a:pt x="209397" y="21031"/>
                  </a:lnTo>
                  <a:lnTo>
                    <a:pt x="224637" y="22555"/>
                  </a:lnTo>
                  <a:lnTo>
                    <a:pt x="225247" y="28054"/>
                  </a:lnTo>
                  <a:lnTo>
                    <a:pt x="251472" y="29857"/>
                  </a:lnTo>
                  <a:lnTo>
                    <a:pt x="252984" y="25006"/>
                  </a:lnTo>
                  <a:lnTo>
                    <a:pt x="263652" y="25603"/>
                  </a:lnTo>
                  <a:lnTo>
                    <a:pt x="263347" y="110324"/>
                  </a:lnTo>
                  <a:lnTo>
                    <a:pt x="266712" y="111861"/>
                  </a:lnTo>
                  <a:lnTo>
                    <a:pt x="268541" y="135636"/>
                  </a:lnTo>
                  <a:lnTo>
                    <a:pt x="265493" y="138684"/>
                  </a:lnTo>
                  <a:lnTo>
                    <a:pt x="261835" y="138684"/>
                  </a:lnTo>
                  <a:lnTo>
                    <a:pt x="1841" y="111861"/>
                  </a:lnTo>
                  <a:lnTo>
                    <a:pt x="0" y="110032"/>
                  </a:lnTo>
                  <a:lnTo>
                    <a:pt x="1231" y="85940"/>
                  </a:lnTo>
                  <a:lnTo>
                    <a:pt x="2438" y="84124"/>
                  </a:lnTo>
                  <a:lnTo>
                    <a:pt x="914" y="82600"/>
                  </a:lnTo>
                  <a:lnTo>
                    <a:pt x="30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001761" y="7724778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9" y="0"/>
                  </a:moveTo>
                  <a:lnTo>
                    <a:pt x="1688" y="1721"/>
                  </a:lnTo>
                  <a:lnTo>
                    <a:pt x="0" y="7677"/>
                  </a:lnTo>
                  <a:lnTo>
                    <a:pt x="411" y="19638"/>
                  </a:lnTo>
                  <a:lnTo>
                    <a:pt x="2664" y="30217"/>
                  </a:lnTo>
                  <a:lnTo>
                    <a:pt x="5288" y="35695"/>
                  </a:lnTo>
                  <a:lnTo>
                    <a:pt x="9970" y="37827"/>
                  </a:lnTo>
                  <a:lnTo>
                    <a:pt x="18395" y="38370"/>
                  </a:lnTo>
                  <a:lnTo>
                    <a:pt x="28618" y="40796"/>
                  </a:lnTo>
                  <a:lnTo>
                    <a:pt x="35616" y="28477"/>
                  </a:lnTo>
                  <a:lnTo>
                    <a:pt x="40416" y="19168"/>
                  </a:lnTo>
                  <a:lnTo>
                    <a:pt x="33635" y="10633"/>
                  </a:lnTo>
                  <a:lnTo>
                    <a:pt x="26777" y="2277"/>
                  </a:lnTo>
                  <a:lnTo>
                    <a:pt x="23729" y="1350"/>
                  </a:lnTo>
                  <a:lnTo>
                    <a:pt x="17937" y="740"/>
                  </a:lnTo>
                  <a:lnTo>
                    <a:pt x="7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015584" y="7727658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82" y="0"/>
                  </a:moveTo>
                  <a:lnTo>
                    <a:pt x="10210" y="292"/>
                  </a:lnTo>
                  <a:lnTo>
                    <a:pt x="0" y="6997"/>
                  </a:lnTo>
                  <a:lnTo>
                    <a:pt x="5638" y="14478"/>
                  </a:lnTo>
                  <a:lnTo>
                    <a:pt x="10198" y="27127"/>
                  </a:lnTo>
                  <a:lnTo>
                    <a:pt x="21031" y="25908"/>
                  </a:lnTo>
                  <a:lnTo>
                    <a:pt x="25298" y="19189"/>
                  </a:lnTo>
                  <a:lnTo>
                    <a:pt x="22098" y="11569"/>
                  </a:lnTo>
                  <a:lnTo>
                    <a:pt x="18592" y="4711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015584" y="7727658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10" y="292"/>
                  </a:moveTo>
                  <a:lnTo>
                    <a:pt x="0" y="6997"/>
                  </a:lnTo>
                  <a:lnTo>
                    <a:pt x="5638" y="14478"/>
                  </a:lnTo>
                  <a:lnTo>
                    <a:pt x="10198" y="27127"/>
                  </a:lnTo>
                  <a:lnTo>
                    <a:pt x="21031" y="25908"/>
                  </a:lnTo>
                  <a:lnTo>
                    <a:pt x="25298" y="19189"/>
                  </a:lnTo>
                  <a:lnTo>
                    <a:pt x="22098" y="11569"/>
                  </a:lnTo>
                  <a:lnTo>
                    <a:pt x="18592" y="4711"/>
                  </a:lnTo>
                  <a:lnTo>
                    <a:pt x="11582" y="0"/>
                  </a:lnTo>
                  <a:lnTo>
                    <a:pt x="10210" y="29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007050" y="7748830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21" y="0"/>
                  </a:moveTo>
                  <a:lnTo>
                    <a:pt x="11582" y="0"/>
                  </a:lnTo>
                  <a:lnTo>
                    <a:pt x="0" y="5029"/>
                  </a:lnTo>
                  <a:lnTo>
                    <a:pt x="4432" y="13868"/>
                  </a:lnTo>
                  <a:lnTo>
                    <a:pt x="14630" y="14173"/>
                  </a:lnTo>
                  <a:lnTo>
                    <a:pt x="23317" y="14173"/>
                  </a:lnTo>
                  <a:lnTo>
                    <a:pt x="27669" y="7467"/>
                  </a:lnTo>
                  <a:lnTo>
                    <a:pt x="23164" y="7467"/>
                  </a:lnTo>
                  <a:lnTo>
                    <a:pt x="17221" y="0"/>
                  </a:lnTo>
                  <a:close/>
                </a:path>
                <a:path w="29210" h="14604">
                  <a:moveTo>
                    <a:pt x="28956" y="5486"/>
                  </a:moveTo>
                  <a:lnTo>
                    <a:pt x="23164" y="7467"/>
                  </a:lnTo>
                  <a:lnTo>
                    <a:pt x="27669" y="7467"/>
                  </a:lnTo>
                  <a:lnTo>
                    <a:pt x="28956" y="5486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021977" y="7728724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09">
                  <a:moveTo>
                    <a:pt x="6096" y="2286"/>
                  </a:moveTo>
                  <a:lnTo>
                    <a:pt x="5321" y="0"/>
                  </a:lnTo>
                  <a:lnTo>
                    <a:pt x="1968" y="2438"/>
                  </a:lnTo>
                  <a:lnTo>
                    <a:pt x="6096" y="2286"/>
                  </a:lnTo>
                  <a:close/>
                </a:path>
                <a:path w="10794" h="16509">
                  <a:moveTo>
                    <a:pt x="10515" y="7315"/>
                  </a:moveTo>
                  <a:lnTo>
                    <a:pt x="3810" y="8521"/>
                  </a:lnTo>
                  <a:lnTo>
                    <a:pt x="0" y="9131"/>
                  </a:lnTo>
                  <a:lnTo>
                    <a:pt x="1981" y="13716"/>
                  </a:lnTo>
                  <a:lnTo>
                    <a:pt x="3962" y="16002"/>
                  </a:lnTo>
                  <a:lnTo>
                    <a:pt x="6553" y="13868"/>
                  </a:lnTo>
                  <a:lnTo>
                    <a:pt x="5486" y="12039"/>
                  </a:lnTo>
                  <a:lnTo>
                    <a:pt x="10515" y="73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022447" y="7738783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5">
                  <a:moveTo>
                    <a:pt x="2120" y="1816"/>
                  </a:moveTo>
                  <a:lnTo>
                    <a:pt x="1981" y="0"/>
                  </a:lnTo>
                  <a:lnTo>
                    <a:pt x="0" y="0"/>
                  </a:lnTo>
                  <a:lnTo>
                    <a:pt x="0" y="1079"/>
                  </a:lnTo>
                  <a:lnTo>
                    <a:pt x="2120" y="1816"/>
                  </a:lnTo>
                  <a:close/>
                </a:path>
                <a:path w="5080" h="5715">
                  <a:moveTo>
                    <a:pt x="4711" y="749"/>
                  </a:moveTo>
                  <a:lnTo>
                    <a:pt x="3784" y="152"/>
                  </a:lnTo>
                  <a:lnTo>
                    <a:pt x="2730" y="152"/>
                  </a:lnTo>
                  <a:lnTo>
                    <a:pt x="3022" y="1384"/>
                  </a:lnTo>
                  <a:lnTo>
                    <a:pt x="4711" y="1676"/>
                  </a:lnTo>
                  <a:lnTo>
                    <a:pt x="4711" y="749"/>
                  </a:lnTo>
                  <a:close/>
                </a:path>
                <a:path w="5080" h="5715">
                  <a:moveTo>
                    <a:pt x="4864" y="3949"/>
                  </a:moveTo>
                  <a:lnTo>
                    <a:pt x="3492" y="4102"/>
                  </a:lnTo>
                  <a:lnTo>
                    <a:pt x="3492" y="5321"/>
                  </a:lnTo>
                  <a:lnTo>
                    <a:pt x="4711" y="5638"/>
                  </a:lnTo>
                  <a:lnTo>
                    <a:pt x="4864" y="39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030969" y="7736649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40">
                  <a:moveTo>
                    <a:pt x="5334" y="8991"/>
                  </a:moveTo>
                  <a:lnTo>
                    <a:pt x="3505" y="8369"/>
                  </a:lnTo>
                  <a:lnTo>
                    <a:pt x="762" y="7924"/>
                  </a:lnTo>
                  <a:lnTo>
                    <a:pt x="914" y="9906"/>
                  </a:lnTo>
                  <a:lnTo>
                    <a:pt x="5029" y="10515"/>
                  </a:lnTo>
                  <a:lnTo>
                    <a:pt x="5334" y="8991"/>
                  </a:lnTo>
                  <a:close/>
                </a:path>
                <a:path w="6350" h="15240">
                  <a:moveTo>
                    <a:pt x="6096" y="11125"/>
                  </a:moveTo>
                  <a:lnTo>
                    <a:pt x="1066" y="10655"/>
                  </a:lnTo>
                  <a:lnTo>
                    <a:pt x="609" y="10515"/>
                  </a:lnTo>
                  <a:lnTo>
                    <a:pt x="152" y="11277"/>
                  </a:lnTo>
                  <a:lnTo>
                    <a:pt x="3352" y="11887"/>
                  </a:lnTo>
                  <a:lnTo>
                    <a:pt x="444" y="12344"/>
                  </a:lnTo>
                  <a:lnTo>
                    <a:pt x="0" y="13855"/>
                  </a:lnTo>
                  <a:lnTo>
                    <a:pt x="5791" y="14770"/>
                  </a:lnTo>
                  <a:lnTo>
                    <a:pt x="6096" y="11125"/>
                  </a:lnTo>
                  <a:close/>
                </a:path>
                <a:path w="6350" h="15240">
                  <a:moveTo>
                    <a:pt x="6248" y="3657"/>
                  </a:moveTo>
                  <a:lnTo>
                    <a:pt x="3810" y="0"/>
                  </a:lnTo>
                  <a:lnTo>
                    <a:pt x="4724" y="2578"/>
                  </a:lnTo>
                  <a:lnTo>
                    <a:pt x="4724" y="3657"/>
                  </a:lnTo>
                  <a:lnTo>
                    <a:pt x="6248" y="3657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044134" y="7729350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4" y="0"/>
                  </a:moveTo>
                  <a:lnTo>
                    <a:pt x="1686" y="1724"/>
                  </a:lnTo>
                  <a:lnTo>
                    <a:pt x="0" y="7677"/>
                  </a:lnTo>
                  <a:lnTo>
                    <a:pt x="412" y="19631"/>
                  </a:lnTo>
                  <a:lnTo>
                    <a:pt x="2664" y="30225"/>
                  </a:lnTo>
                  <a:lnTo>
                    <a:pt x="5288" y="35710"/>
                  </a:lnTo>
                  <a:lnTo>
                    <a:pt x="9970" y="37845"/>
                  </a:lnTo>
                  <a:lnTo>
                    <a:pt x="18395" y="38388"/>
                  </a:lnTo>
                  <a:lnTo>
                    <a:pt x="28606" y="40814"/>
                  </a:lnTo>
                  <a:lnTo>
                    <a:pt x="35616" y="28470"/>
                  </a:lnTo>
                  <a:lnTo>
                    <a:pt x="40429" y="19161"/>
                  </a:lnTo>
                  <a:lnTo>
                    <a:pt x="33787" y="10855"/>
                  </a:lnTo>
                  <a:lnTo>
                    <a:pt x="33635" y="10626"/>
                  </a:lnTo>
                  <a:lnTo>
                    <a:pt x="26777" y="2270"/>
                  </a:lnTo>
                  <a:lnTo>
                    <a:pt x="23729" y="1355"/>
                  </a:lnTo>
                  <a:lnTo>
                    <a:pt x="17925" y="733"/>
                  </a:lnTo>
                  <a:lnTo>
                    <a:pt x="7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057951" y="7732222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82" y="0"/>
                  </a:moveTo>
                  <a:lnTo>
                    <a:pt x="10210" y="304"/>
                  </a:lnTo>
                  <a:lnTo>
                    <a:pt x="0" y="6997"/>
                  </a:lnTo>
                  <a:lnTo>
                    <a:pt x="5651" y="14477"/>
                  </a:lnTo>
                  <a:lnTo>
                    <a:pt x="10210" y="27127"/>
                  </a:lnTo>
                  <a:lnTo>
                    <a:pt x="21031" y="25920"/>
                  </a:lnTo>
                  <a:lnTo>
                    <a:pt x="25298" y="19189"/>
                  </a:lnTo>
                  <a:lnTo>
                    <a:pt x="22110" y="11582"/>
                  </a:lnTo>
                  <a:lnTo>
                    <a:pt x="18605" y="4724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057951" y="7732222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10" y="304"/>
                  </a:moveTo>
                  <a:lnTo>
                    <a:pt x="0" y="6997"/>
                  </a:lnTo>
                  <a:lnTo>
                    <a:pt x="5651" y="14477"/>
                  </a:lnTo>
                  <a:lnTo>
                    <a:pt x="10210" y="27127"/>
                  </a:lnTo>
                  <a:lnTo>
                    <a:pt x="21031" y="25920"/>
                  </a:lnTo>
                  <a:lnTo>
                    <a:pt x="25298" y="19189"/>
                  </a:lnTo>
                  <a:lnTo>
                    <a:pt x="22110" y="11582"/>
                  </a:lnTo>
                  <a:lnTo>
                    <a:pt x="18605" y="4724"/>
                  </a:lnTo>
                  <a:lnTo>
                    <a:pt x="11582" y="0"/>
                  </a:lnTo>
                  <a:lnTo>
                    <a:pt x="10210" y="30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049416" y="7753406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21" y="0"/>
                  </a:moveTo>
                  <a:lnTo>
                    <a:pt x="11582" y="0"/>
                  </a:lnTo>
                  <a:lnTo>
                    <a:pt x="0" y="5029"/>
                  </a:lnTo>
                  <a:lnTo>
                    <a:pt x="4419" y="13881"/>
                  </a:lnTo>
                  <a:lnTo>
                    <a:pt x="14630" y="14185"/>
                  </a:lnTo>
                  <a:lnTo>
                    <a:pt x="23317" y="14185"/>
                  </a:lnTo>
                  <a:lnTo>
                    <a:pt x="27683" y="7454"/>
                  </a:lnTo>
                  <a:lnTo>
                    <a:pt x="23177" y="7454"/>
                  </a:lnTo>
                  <a:lnTo>
                    <a:pt x="17221" y="0"/>
                  </a:lnTo>
                  <a:close/>
                </a:path>
                <a:path w="29210" h="14604">
                  <a:moveTo>
                    <a:pt x="28968" y="5473"/>
                  </a:moveTo>
                  <a:lnTo>
                    <a:pt x="23177" y="7454"/>
                  </a:lnTo>
                  <a:lnTo>
                    <a:pt x="27683" y="7454"/>
                  </a:lnTo>
                  <a:lnTo>
                    <a:pt x="28968" y="5473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064332" y="7733284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09">
                  <a:moveTo>
                    <a:pt x="6108" y="2286"/>
                  </a:moveTo>
                  <a:lnTo>
                    <a:pt x="5359" y="0"/>
                  </a:lnTo>
                  <a:lnTo>
                    <a:pt x="1993" y="2463"/>
                  </a:lnTo>
                  <a:lnTo>
                    <a:pt x="6108" y="2286"/>
                  </a:lnTo>
                  <a:close/>
                </a:path>
                <a:path w="10794" h="16509">
                  <a:moveTo>
                    <a:pt x="10515" y="7327"/>
                  </a:moveTo>
                  <a:lnTo>
                    <a:pt x="3822" y="8547"/>
                  </a:lnTo>
                  <a:lnTo>
                    <a:pt x="0" y="9156"/>
                  </a:lnTo>
                  <a:lnTo>
                    <a:pt x="1993" y="13728"/>
                  </a:lnTo>
                  <a:lnTo>
                    <a:pt x="3975" y="16014"/>
                  </a:lnTo>
                  <a:lnTo>
                    <a:pt x="6565" y="13893"/>
                  </a:lnTo>
                  <a:lnTo>
                    <a:pt x="5486" y="12065"/>
                  </a:lnTo>
                  <a:lnTo>
                    <a:pt x="10515" y="73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064802" y="7743355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5">
                  <a:moveTo>
                    <a:pt x="2133" y="1816"/>
                  </a:moveTo>
                  <a:lnTo>
                    <a:pt x="1981" y="0"/>
                  </a:lnTo>
                  <a:lnTo>
                    <a:pt x="0" y="0"/>
                  </a:lnTo>
                  <a:lnTo>
                    <a:pt x="0" y="1066"/>
                  </a:lnTo>
                  <a:lnTo>
                    <a:pt x="2133" y="1816"/>
                  </a:lnTo>
                  <a:close/>
                </a:path>
                <a:path w="5080" h="5715">
                  <a:moveTo>
                    <a:pt x="4724" y="749"/>
                  </a:moveTo>
                  <a:lnTo>
                    <a:pt x="3810" y="152"/>
                  </a:lnTo>
                  <a:lnTo>
                    <a:pt x="2743" y="152"/>
                  </a:lnTo>
                  <a:lnTo>
                    <a:pt x="3048" y="1371"/>
                  </a:lnTo>
                  <a:lnTo>
                    <a:pt x="4724" y="1663"/>
                  </a:lnTo>
                  <a:lnTo>
                    <a:pt x="4724" y="749"/>
                  </a:lnTo>
                  <a:close/>
                </a:path>
                <a:path w="5080" h="5715">
                  <a:moveTo>
                    <a:pt x="4889" y="3949"/>
                  </a:moveTo>
                  <a:lnTo>
                    <a:pt x="3505" y="4114"/>
                  </a:lnTo>
                  <a:lnTo>
                    <a:pt x="3505" y="5321"/>
                  </a:lnTo>
                  <a:lnTo>
                    <a:pt x="4724" y="5638"/>
                  </a:lnTo>
                  <a:lnTo>
                    <a:pt x="4889" y="39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073336" y="7741221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40">
                  <a:moveTo>
                    <a:pt x="5334" y="8978"/>
                  </a:moveTo>
                  <a:lnTo>
                    <a:pt x="3505" y="8356"/>
                  </a:lnTo>
                  <a:lnTo>
                    <a:pt x="762" y="7912"/>
                  </a:lnTo>
                  <a:lnTo>
                    <a:pt x="914" y="9893"/>
                  </a:lnTo>
                  <a:lnTo>
                    <a:pt x="5029" y="10502"/>
                  </a:lnTo>
                  <a:lnTo>
                    <a:pt x="5334" y="8978"/>
                  </a:lnTo>
                  <a:close/>
                </a:path>
                <a:path w="6350" h="15240">
                  <a:moveTo>
                    <a:pt x="6096" y="11125"/>
                  </a:moveTo>
                  <a:lnTo>
                    <a:pt x="1066" y="10668"/>
                  </a:lnTo>
                  <a:lnTo>
                    <a:pt x="609" y="10515"/>
                  </a:lnTo>
                  <a:lnTo>
                    <a:pt x="152" y="11277"/>
                  </a:lnTo>
                  <a:lnTo>
                    <a:pt x="3352" y="11887"/>
                  </a:lnTo>
                  <a:lnTo>
                    <a:pt x="469" y="12344"/>
                  </a:lnTo>
                  <a:lnTo>
                    <a:pt x="0" y="13881"/>
                  </a:lnTo>
                  <a:lnTo>
                    <a:pt x="5791" y="14782"/>
                  </a:lnTo>
                  <a:lnTo>
                    <a:pt x="6096" y="11125"/>
                  </a:lnTo>
                  <a:close/>
                </a:path>
                <a:path w="6350" h="15240">
                  <a:moveTo>
                    <a:pt x="6261" y="3644"/>
                  </a:moveTo>
                  <a:lnTo>
                    <a:pt x="3810" y="0"/>
                  </a:lnTo>
                  <a:lnTo>
                    <a:pt x="4724" y="2578"/>
                  </a:lnTo>
                  <a:lnTo>
                    <a:pt x="4724" y="3644"/>
                  </a:lnTo>
                  <a:lnTo>
                    <a:pt x="6261" y="3644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086507" y="7733933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4" y="0"/>
                  </a:moveTo>
                  <a:lnTo>
                    <a:pt x="1686" y="1726"/>
                  </a:lnTo>
                  <a:lnTo>
                    <a:pt x="0" y="7677"/>
                  </a:lnTo>
                  <a:lnTo>
                    <a:pt x="412" y="19623"/>
                  </a:lnTo>
                  <a:lnTo>
                    <a:pt x="2657" y="30210"/>
                  </a:lnTo>
                  <a:lnTo>
                    <a:pt x="5277" y="35692"/>
                  </a:lnTo>
                  <a:lnTo>
                    <a:pt x="9957" y="37826"/>
                  </a:lnTo>
                  <a:lnTo>
                    <a:pt x="18382" y="38369"/>
                  </a:lnTo>
                  <a:lnTo>
                    <a:pt x="28593" y="40794"/>
                  </a:lnTo>
                  <a:lnTo>
                    <a:pt x="35603" y="28450"/>
                  </a:lnTo>
                  <a:lnTo>
                    <a:pt x="40417" y="19141"/>
                  </a:lnTo>
                  <a:lnTo>
                    <a:pt x="33775" y="10835"/>
                  </a:lnTo>
                  <a:lnTo>
                    <a:pt x="26764" y="2250"/>
                  </a:lnTo>
                  <a:lnTo>
                    <a:pt x="23716" y="1335"/>
                  </a:lnTo>
                  <a:lnTo>
                    <a:pt x="17925" y="726"/>
                  </a:lnTo>
                  <a:lnTo>
                    <a:pt x="7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100317" y="7736785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69" y="0"/>
                  </a:moveTo>
                  <a:lnTo>
                    <a:pt x="10210" y="317"/>
                  </a:lnTo>
                  <a:lnTo>
                    <a:pt x="0" y="7010"/>
                  </a:lnTo>
                  <a:lnTo>
                    <a:pt x="5638" y="14490"/>
                  </a:lnTo>
                  <a:lnTo>
                    <a:pt x="10210" y="27127"/>
                  </a:lnTo>
                  <a:lnTo>
                    <a:pt x="21031" y="25920"/>
                  </a:lnTo>
                  <a:lnTo>
                    <a:pt x="25285" y="19202"/>
                  </a:lnTo>
                  <a:lnTo>
                    <a:pt x="22098" y="11582"/>
                  </a:lnTo>
                  <a:lnTo>
                    <a:pt x="18592" y="4737"/>
                  </a:lnTo>
                  <a:lnTo>
                    <a:pt x="1156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100317" y="7736785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10" y="317"/>
                  </a:moveTo>
                  <a:lnTo>
                    <a:pt x="0" y="7010"/>
                  </a:lnTo>
                  <a:lnTo>
                    <a:pt x="5638" y="14490"/>
                  </a:lnTo>
                  <a:lnTo>
                    <a:pt x="10210" y="27127"/>
                  </a:lnTo>
                  <a:lnTo>
                    <a:pt x="21031" y="25920"/>
                  </a:lnTo>
                  <a:lnTo>
                    <a:pt x="25285" y="19202"/>
                  </a:lnTo>
                  <a:lnTo>
                    <a:pt x="22098" y="11582"/>
                  </a:lnTo>
                  <a:lnTo>
                    <a:pt x="18592" y="4737"/>
                  </a:lnTo>
                  <a:lnTo>
                    <a:pt x="11569" y="0"/>
                  </a:lnTo>
                  <a:lnTo>
                    <a:pt x="10210" y="3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091782" y="7757970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21" y="0"/>
                  </a:moveTo>
                  <a:lnTo>
                    <a:pt x="11582" y="0"/>
                  </a:lnTo>
                  <a:lnTo>
                    <a:pt x="0" y="5029"/>
                  </a:lnTo>
                  <a:lnTo>
                    <a:pt x="4419" y="13881"/>
                  </a:lnTo>
                  <a:lnTo>
                    <a:pt x="14630" y="14185"/>
                  </a:lnTo>
                  <a:lnTo>
                    <a:pt x="23317" y="14185"/>
                  </a:lnTo>
                  <a:lnTo>
                    <a:pt x="27667" y="7480"/>
                  </a:lnTo>
                  <a:lnTo>
                    <a:pt x="23177" y="7480"/>
                  </a:lnTo>
                  <a:lnTo>
                    <a:pt x="17221" y="0"/>
                  </a:lnTo>
                  <a:close/>
                </a:path>
                <a:path w="29210" h="14604">
                  <a:moveTo>
                    <a:pt x="28968" y="5473"/>
                  </a:moveTo>
                  <a:lnTo>
                    <a:pt x="23177" y="7480"/>
                  </a:lnTo>
                  <a:lnTo>
                    <a:pt x="27667" y="7480"/>
                  </a:lnTo>
                  <a:lnTo>
                    <a:pt x="28968" y="5473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106699" y="7737843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09">
                  <a:moveTo>
                    <a:pt x="6108" y="2311"/>
                  </a:moveTo>
                  <a:lnTo>
                    <a:pt x="5359" y="0"/>
                  </a:lnTo>
                  <a:lnTo>
                    <a:pt x="1993" y="2463"/>
                  </a:lnTo>
                  <a:lnTo>
                    <a:pt x="6108" y="2311"/>
                  </a:lnTo>
                  <a:close/>
                </a:path>
                <a:path w="10794" h="16509">
                  <a:moveTo>
                    <a:pt x="10528" y="7327"/>
                  </a:moveTo>
                  <a:lnTo>
                    <a:pt x="3822" y="8547"/>
                  </a:lnTo>
                  <a:lnTo>
                    <a:pt x="0" y="9169"/>
                  </a:lnTo>
                  <a:lnTo>
                    <a:pt x="1993" y="13741"/>
                  </a:lnTo>
                  <a:lnTo>
                    <a:pt x="3975" y="16027"/>
                  </a:lnTo>
                  <a:lnTo>
                    <a:pt x="6565" y="13893"/>
                  </a:lnTo>
                  <a:lnTo>
                    <a:pt x="5499" y="12065"/>
                  </a:lnTo>
                  <a:lnTo>
                    <a:pt x="10528" y="73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107169" y="774792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5">
                  <a:moveTo>
                    <a:pt x="2133" y="1816"/>
                  </a:moveTo>
                  <a:lnTo>
                    <a:pt x="1968" y="0"/>
                  </a:lnTo>
                  <a:lnTo>
                    <a:pt x="0" y="0"/>
                  </a:lnTo>
                  <a:lnTo>
                    <a:pt x="0" y="1066"/>
                  </a:lnTo>
                  <a:lnTo>
                    <a:pt x="2133" y="1816"/>
                  </a:lnTo>
                  <a:close/>
                </a:path>
                <a:path w="5080" h="5715">
                  <a:moveTo>
                    <a:pt x="4711" y="736"/>
                  </a:moveTo>
                  <a:lnTo>
                    <a:pt x="3810" y="139"/>
                  </a:lnTo>
                  <a:lnTo>
                    <a:pt x="2743" y="139"/>
                  </a:lnTo>
                  <a:lnTo>
                    <a:pt x="3048" y="1358"/>
                  </a:lnTo>
                  <a:lnTo>
                    <a:pt x="4711" y="1651"/>
                  </a:lnTo>
                  <a:lnTo>
                    <a:pt x="4711" y="736"/>
                  </a:lnTo>
                  <a:close/>
                </a:path>
                <a:path w="5080" h="5715">
                  <a:moveTo>
                    <a:pt x="4876" y="3949"/>
                  </a:moveTo>
                  <a:lnTo>
                    <a:pt x="3505" y="4102"/>
                  </a:lnTo>
                  <a:lnTo>
                    <a:pt x="3505" y="5334"/>
                  </a:lnTo>
                  <a:lnTo>
                    <a:pt x="4711" y="5638"/>
                  </a:lnTo>
                  <a:lnTo>
                    <a:pt x="4876" y="39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115703" y="7745793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40">
                  <a:moveTo>
                    <a:pt x="5334" y="9004"/>
                  </a:moveTo>
                  <a:lnTo>
                    <a:pt x="3505" y="8369"/>
                  </a:lnTo>
                  <a:lnTo>
                    <a:pt x="762" y="7924"/>
                  </a:lnTo>
                  <a:lnTo>
                    <a:pt x="927" y="9906"/>
                  </a:lnTo>
                  <a:lnTo>
                    <a:pt x="5041" y="10515"/>
                  </a:lnTo>
                  <a:lnTo>
                    <a:pt x="5334" y="9004"/>
                  </a:lnTo>
                  <a:close/>
                </a:path>
                <a:path w="6350" h="15240">
                  <a:moveTo>
                    <a:pt x="6096" y="11112"/>
                  </a:moveTo>
                  <a:lnTo>
                    <a:pt x="1066" y="10668"/>
                  </a:lnTo>
                  <a:lnTo>
                    <a:pt x="609" y="10515"/>
                  </a:lnTo>
                  <a:lnTo>
                    <a:pt x="152" y="11290"/>
                  </a:lnTo>
                  <a:lnTo>
                    <a:pt x="3352" y="11874"/>
                  </a:lnTo>
                  <a:lnTo>
                    <a:pt x="457" y="12357"/>
                  </a:lnTo>
                  <a:lnTo>
                    <a:pt x="0" y="13868"/>
                  </a:lnTo>
                  <a:lnTo>
                    <a:pt x="5791" y="14782"/>
                  </a:lnTo>
                  <a:lnTo>
                    <a:pt x="6096" y="11112"/>
                  </a:lnTo>
                  <a:close/>
                </a:path>
                <a:path w="6350" h="15240">
                  <a:moveTo>
                    <a:pt x="6248" y="3657"/>
                  </a:moveTo>
                  <a:lnTo>
                    <a:pt x="3822" y="0"/>
                  </a:lnTo>
                  <a:lnTo>
                    <a:pt x="4724" y="2578"/>
                  </a:lnTo>
                  <a:lnTo>
                    <a:pt x="4724" y="3657"/>
                  </a:lnTo>
                  <a:lnTo>
                    <a:pt x="6248" y="3657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128860" y="7738497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9" y="0"/>
                  </a:moveTo>
                  <a:lnTo>
                    <a:pt x="1688" y="1727"/>
                  </a:lnTo>
                  <a:lnTo>
                    <a:pt x="0" y="7682"/>
                  </a:lnTo>
                  <a:lnTo>
                    <a:pt x="411" y="19636"/>
                  </a:lnTo>
                  <a:lnTo>
                    <a:pt x="2664" y="30216"/>
                  </a:lnTo>
                  <a:lnTo>
                    <a:pt x="5288" y="35695"/>
                  </a:lnTo>
                  <a:lnTo>
                    <a:pt x="9970" y="37831"/>
                  </a:lnTo>
                  <a:lnTo>
                    <a:pt x="18395" y="38381"/>
                  </a:lnTo>
                  <a:lnTo>
                    <a:pt x="28618" y="40807"/>
                  </a:lnTo>
                  <a:lnTo>
                    <a:pt x="35616" y="28462"/>
                  </a:lnTo>
                  <a:lnTo>
                    <a:pt x="40416" y="19166"/>
                  </a:lnTo>
                  <a:lnTo>
                    <a:pt x="33749" y="10759"/>
                  </a:lnTo>
                  <a:lnTo>
                    <a:pt x="26777" y="2262"/>
                  </a:lnTo>
                  <a:lnTo>
                    <a:pt x="23729" y="1361"/>
                  </a:lnTo>
                  <a:lnTo>
                    <a:pt x="17937" y="726"/>
                  </a:lnTo>
                  <a:lnTo>
                    <a:pt x="7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142683" y="7741362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82" y="0"/>
                  </a:moveTo>
                  <a:lnTo>
                    <a:pt x="10210" y="304"/>
                  </a:lnTo>
                  <a:lnTo>
                    <a:pt x="0" y="6997"/>
                  </a:lnTo>
                  <a:lnTo>
                    <a:pt x="5638" y="14490"/>
                  </a:lnTo>
                  <a:lnTo>
                    <a:pt x="10210" y="27127"/>
                  </a:lnTo>
                  <a:lnTo>
                    <a:pt x="21031" y="25933"/>
                  </a:lnTo>
                  <a:lnTo>
                    <a:pt x="25298" y="19202"/>
                  </a:lnTo>
                  <a:lnTo>
                    <a:pt x="22098" y="11595"/>
                  </a:lnTo>
                  <a:lnTo>
                    <a:pt x="18592" y="4724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142683" y="7741362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10" y="304"/>
                  </a:moveTo>
                  <a:lnTo>
                    <a:pt x="0" y="6997"/>
                  </a:lnTo>
                  <a:lnTo>
                    <a:pt x="5638" y="14490"/>
                  </a:lnTo>
                  <a:lnTo>
                    <a:pt x="10210" y="27127"/>
                  </a:lnTo>
                  <a:lnTo>
                    <a:pt x="21031" y="25933"/>
                  </a:lnTo>
                  <a:lnTo>
                    <a:pt x="25298" y="19202"/>
                  </a:lnTo>
                  <a:lnTo>
                    <a:pt x="22098" y="11595"/>
                  </a:lnTo>
                  <a:lnTo>
                    <a:pt x="18592" y="4724"/>
                  </a:lnTo>
                  <a:lnTo>
                    <a:pt x="11582" y="0"/>
                  </a:lnTo>
                  <a:lnTo>
                    <a:pt x="10210" y="30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134147" y="7762559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33" y="0"/>
                  </a:moveTo>
                  <a:lnTo>
                    <a:pt x="11582" y="0"/>
                  </a:lnTo>
                  <a:lnTo>
                    <a:pt x="0" y="5029"/>
                  </a:lnTo>
                  <a:lnTo>
                    <a:pt x="4432" y="13855"/>
                  </a:lnTo>
                  <a:lnTo>
                    <a:pt x="14630" y="14160"/>
                  </a:lnTo>
                  <a:lnTo>
                    <a:pt x="23317" y="14160"/>
                  </a:lnTo>
                  <a:lnTo>
                    <a:pt x="27669" y="7454"/>
                  </a:lnTo>
                  <a:lnTo>
                    <a:pt x="23164" y="7454"/>
                  </a:lnTo>
                  <a:lnTo>
                    <a:pt x="17233" y="0"/>
                  </a:lnTo>
                  <a:close/>
                </a:path>
                <a:path w="29210" h="14604">
                  <a:moveTo>
                    <a:pt x="28956" y="5473"/>
                  </a:moveTo>
                  <a:lnTo>
                    <a:pt x="23164" y="7454"/>
                  </a:lnTo>
                  <a:lnTo>
                    <a:pt x="27669" y="7454"/>
                  </a:lnTo>
                  <a:lnTo>
                    <a:pt x="28956" y="5473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149079" y="7742440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09">
                  <a:moveTo>
                    <a:pt x="6096" y="2286"/>
                  </a:moveTo>
                  <a:lnTo>
                    <a:pt x="5334" y="0"/>
                  </a:lnTo>
                  <a:lnTo>
                    <a:pt x="1981" y="2438"/>
                  </a:lnTo>
                  <a:lnTo>
                    <a:pt x="6096" y="2286"/>
                  </a:lnTo>
                  <a:close/>
                </a:path>
                <a:path w="10794" h="16509">
                  <a:moveTo>
                    <a:pt x="10515" y="7302"/>
                  </a:moveTo>
                  <a:lnTo>
                    <a:pt x="3810" y="8509"/>
                  </a:lnTo>
                  <a:lnTo>
                    <a:pt x="0" y="9144"/>
                  </a:lnTo>
                  <a:lnTo>
                    <a:pt x="1981" y="13716"/>
                  </a:lnTo>
                  <a:lnTo>
                    <a:pt x="3949" y="16002"/>
                  </a:lnTo>
                  <a:lnTo>
                    <a:pt x="6553" y="13868"/>
                  </a:lnTo>
                  <a:lnTo>
                    <a:pt x="5486" y="12052"/>
                  </a:lnTo>
                  <a:lnTo>
                    <a:pt x="10515" y="7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149536" y="775248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5">
                  <a:moveTo>
                    <a:pt x="2133" y="1841"/>
                  </a:moveTo>
                  <a:lnTo>
                    <a:pt x="1981" y="0"/>
                  </a:lnTo>
                  <a:lnTo>
                    <a:pt x="0" y="0"/>
                  </a:lnTo>
                  <a:lnTo>
                    <a:pt x="0" y="1079"/>
                  </a:lnTo>
                  <a:lnTo>
                    <a:pt x="2133" y="1841"/>
                  </a:lnTo>
                  <a:close/>
                </a:path>
                <a:path w="5080" h="5715">
                  <a:moveTo>
                    <a:pt x="4724" y="774"/>
                  </a:moveTo>
                  <a:lnTo>
                    <a:pt x="3810" y="177"/>
                  </a:lnTo>
                  <a:lnTo>
                    <a:pt x="2743" y="177"/>
                  </a:lnTo>
                  <a:lnTo>
                    <a:pt x="3035" y="1384"/>
                  </a:lnTo>
                  <a:lnTo>
                    <a:pt x="4724" y="1676"/>
                  </a:lnTo>
                  <a:lnTo>
                    <a:pt x="4724" y="774"/>
                  </a:lnTo>
                  <a:close/>
                </a:path>
                <a:path w="5080" h="5715">
                  <a:moveTo>
                    <a:pt x="4876" y="3962"/>
                  </a:moveTo>
                  <a:lnTo>
                    <a:pt x="3505" y="4114"/>
                  </a:lnTo>
                  <a:lnTo>
                    <a:pt x="3505" y="5334"/>
                  </a:lnTo>
                  <a:lnTo>
                    <a:pt x="4724" y="5651"/>
                  </a:lnTo>
                  <a:lnTo>
                    <a:pt x="4876" y="39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158071" y="7750352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40">
                  <a:moveTo>
                    <a:pt x="5334" y="9004"/>
                  </a:moveTo>
                  <a:lnTo>
                    <a:pt x="3505" y="8382"/>
                  </a:lnTo>
                  <a:lnTo>
                    <a:pt x="762" y="7924"/>
                  </a:lnTo>
                  <a:lnTo>
                    <a:pt x="927" y="9918"/>
                  </a:lnTo>
                  <a:lnTo>
                    <a:pt x="5029" y="10515"/>
                  </a:lnTo>
                  <a:lnTo>
                    <a:pt x="5334" y="9004"/>
                  </a:lnTo>
                  <a:close/>
                </a:path>
                <a:path w="6350" h="15240">
                  <a:moveTo>
                    <a:pt x="6108" y="11137"/>
                  </a:moveTo>
                  <a:lnTo>
                    <a:pt x="1066" y="10668"/>
                  </a:lnTo>
                  <a:lnTo>
                    <a:pt x="609" y="10515"/>
                  </a:lnTo>
                  <a:lnTo>
                    <a:pt x="152" y="11290"/>
                  </a:lnTo>
                  <a:lnTo>
                    <a:pt x="3352" y="11887"/>
                  </a:lnTo>
                  <a:lnTo>
                    <a:pt x="457" y="12357"/>
                  </a:lnTo>
                  <a:lnTo>
                    <a:pt x="0" y="13868"/>
                  </a:lnTo>
                  <a:lnTo>
                    <a:pt x="5791" y="14782"/>
                  </a:lnTo>
                  <a:lnTo>
                    <a:pt x="6108" y="11137"/>
                  </a:lnTo>
                  <a:close/>
                </a:path>
                <a:path w="6350" h="15240">
                  <a:moveTo>
                    <a:pt x="6261" y="3670"/>
                  </a:moveTo>
                  <a:lnTo>
                    <a:pt x="3822" y="0"/>
                  </a:lnTo>
                  <a:lnTo>
                    <a:pt x="4737" y="2603"/>
                  </a:lnTo>
                  <a:lnTo>
                    <a:pt x="4737" y="3670"/>
                  </a:lnTo>
                  <a:lnTo>
                    <a:pt x="6261" y="367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173061" y="7742763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4" y="0"/>
                  </a:moveTo>
                  <a:lnTo>
                    <a:pt x="1684" y="1725"/>
                  </a:lnTo>
                  <a:lnTo>
                    <a:pt x="0" y="7671"/>
                  </a:lnTo>
                  <a:lnTo>
                    <a:pt x="419" y="19611"/>
                  </a:lnTo>
                  <a:lnTo>
                    <a:pt x="2671" y="30205"/>
                  </a:lnTo>
                  <a:lnTo>
                    <a:pt x="5294" y="35691"/>
                  </a:lnTo>
                  <a:lnTo>
                    <a:pt x="9972" y="37826"/>
                  </a:lnTo>
                  <a:lnTo>
                    <a:pt x="18389" y="38369"/>
                  </a:lnTo>
                  <a:lnTo>
                    <a:pt x="28600" y="40807"/>
                  </a:lnTo>
                  <a:lnTo>
                    <a:pt x="35623" y="28475"/>
                  </a:lnTo>
                  <a:lnTo>
                    <a:pt x="40424" y="19166"/>
                  </a:lnTo>
                  <a:lnTo>
                    <a:pt x="33693" y="10683"/>
                  </a:lnTo>
                  <a:lnTo>
                    <a:pt x="26771" y="2250"/>
                  </a:lnTo>
                  <a:lnTo>
                    <a:pt x="23723" y="1336"/>
                  </a:lnTo>
                  <a:lnTo>
                    <a:pt x="17932" y="726"/>
                  </a:lnTo>
                  <a:lnTo>
                    <a:pt x="7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186873" y="7745641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95" y="0"/>
                  </a:moveTo>
                  <a:lnTo>
                    <a:pt x="10223" y="292"/>
                  </a:lnTo>
                  <a:lnTo>
                    <a:pt x="0" y="7010"/>
                  </a:lnTo>
                  <a:lnTo>
                    <a:pt x="5651" y="14452"/>
                  </a:lnTo>
                  <a:lnTo>
                    <a:pt x="10223" y="27127"/>
                  </a:lnTo>
                  <a:lnTo>
                    <a:pt x="21043" y="25895"/>
                  </a:lnTo>
                  <a:lnTo>
                    <a:pt x="25311" y="19189"/>
                  </a:lnTo>
                  <a:lnTo>
                    <a:pt x="22110" y="11556"/>
                  </a:lnTo>
                  <a:lnTo>
                    <a:pt x="18605" y="4711"/>
                  </a:lnTo>
                  <a:lnTo>
                    <a:pt x="1159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186873" y="7745641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23" y="292"/>
                  </a:moveTo>
                  <a:lnTo>
                    <a:pt x="0" y="7010"/>
                  </a:lnTo>
                  <a:lnTo>
                    <a:pt x="5651" y="14452"/>
                  </a:lnTo>
                  <a:lnTo>
                    <a:pt x="10223" y="27127"/>
                  </a:lnTo>
                  <a:lnTo>
                    <a:pt x="21043" y="25895"/>
                  </a:lnTo>
                  <a:lnTo>
                    <a:pt x="25311" y="19189"/>
                  </a:lnTo>
                  <a:lnTo>
                    <a:pt x="22110" y="11556"/>
                  </a:lnTo>
                  <a:lnTo>
                    <a:pt x="18605" y="4711"/>
                  </a:lnTo>
                  <a:lnTo>
                    <a:pt x="11595" y="0"/>
                  </a:lnTo>
                  <a:lnTo>
                    <a:pt x="10223" y="29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178350" y="7766813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21" y="0"/>
                  </a:moveTo>
                  <a:lnTo>
                    <a:pt x="11582" y="0"/>
                  </a:lnTo>
                  <a:lnTo>
                    <a:pt x="0" y="5016"/>
                  </a:lnTo>
                  <a:lnTo>
                    <a:pt x="4406" y="13868"/>
                  </a:lnTo>
                  <a:lnTo>
                    <a:pt x="14630" y="14173"/>
                  </a:lnTo>
                  <a:lnTo>
                    <a:pt x="23317" y="14173"/>
                  </a:lnTo>
                  <a:lnTo>
                    <a:pt x="27669" y="7467"/>
                  </a:lnTo>
                  <a:lnTo>
                    <a:pt x="23164" y="7467"/>
                  </a:lnTo>
                  <a:lnTo>
                    <a:pt x="17221" y="0"/>
                  </a:lnTo>
                  <a:close/>
                </a:path>
                <a:path w="29210" h="14604">
                  <a:moveTo>
                    <a:pt x="28956" y="5486"/>
                  </a:moveTo>
                  <a:lnTo>
                    <a:pt x="23164" y="7467"/>
                  </a:lnTo>
                  <a:lnTo>
                    <a:pt x="27669" y="7467"/>
                  </a:lnTo>
                  <a:lnTo>
                    <a:pt x="28956" y="5486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193275" y="7746708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09">
                  <a:moveTo>
                    <a:pt x="6096" y="2286"/>
                  </a:moveTo>
                  <a:lnTo>
                    <a:pt x="5334" y="0"/>
                  </a:lnTo>
                  <a:lnTo>
                    <a:pt x="1981" y="2438"/>
                  </a:lnTo>
                  <a:lnTo>
                    <a:pt x="6096" y="2286"/>
                  </a:lnTo>
                  <a:close/>
                </a:path>
                <a:path w="10794" h="16509">
                  <a:moveTo>
                    <a:pt x="10515" y="7315"/>
                  </a:moveTo>
                  <a:lnTo>
                    <a:pt x="3822" y="8534"/>
                  </a:lnTo>
                  <a:lnTo>
                    <a:pt x="0" y="9131"/>
                  </a:lnTo>
                  <a:lnTo>
                    <a:pt x="1981" y="13703"/>
                  </a:lnTo>
                  <a:lnTo>
                    <a:pt x="3975" y="16002"/>
                  </a:lnTo>
                  <a:lnTo>
                    <a:pt x="6553" y="13868"/>
                  </a:lnTo>
                  <a:lnTo>
                    <a:pt x="5486" y="12026"/>
                  </a:lnTo>
                  <a:lnTo>
                    <a:pt x="10515" y="73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193732" y="7756753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5">
                  <a:moveTo>
                    <a:pt x="2146" y="1841"/>
                  </a:moveTo>
                  <a:lnTo>
                    <a:pt x="1993" y="0"/>
                  </a:lnTo>
                  <a:lnTo>
                    <a:pt x="0" y="0"/>
                  </a:lnTo>
                  <a:lnTo>
                    <a:pt x="0" y="1066"/>
                  </a:lnTo>
                  <a:lnTo>
                    <a:pt x="2146" y="1841"/>
                  </a:lnTo>
                  <a:close/>
                </a:path>
                <a:path w="5080" h="5715">
                  <a:moveTo>
                    <a:pt x="4737" y="774"/>
                  </a:moveTo>
                  <a:lnTo>
                    <a:pt x="3810" y="152"/>
                  </a:lnTo>
                  <a:lnTo>
                    <a:pt x="2743" y="152"/>
                  </a:lnTo>
                  <a:lnTo>
                    <a:pt x="3060" y="1384"/>
                  </a:lnTo>
                  <a:lnTo>
                    <a:pt x="4737" y="1689"/>
                  </a:lnTo>
                  <a:lnTo>
                    <a:pt x="4737" y="774"/>
                  </a:lnTo>
                  <a:close/>
                </a:path>
                <a:path w="5080" h="5715">
                  <a:moveTo>
                    <a:pt x="4889" y="3962"/>
                  </a:moveTo>
                  <a:lnTo>
                    <a:pt x="3517" y="4114"/>
                  </a:lnTo>
                  <a:lnTo>
                    <a:pt x="3517" y="5334"/>
                  </a:lnTo>
                  <a:lnTo>
                    <a:pt x="4737" y="5626"/>
                  </a:lnTo>
                  <a:lnTo>
                    <a:pt x="4889" y="39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202279" y="7754620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40">
                  <a:moveTo>
                    <a:pt x="5321" y="9004"/>
                  </a:moveTo>
                  <a:lnTo>
                    <a:pt x="3492" y="8382"/>
                  </a:lnTo>
                  <a:lnTo>
                    <a:pt x="749" y="7937"/>
                  </a:lnTo>
                  <a:lnTo>
                    <a:pt x="914" y="9906"/>
                  </a:lnTo>
                  <a:lnTo>
                    <a:pt x="5016" y="10515"/>
                  </a:lnTo>
                  <a:lnTo>
                    <a:pt x="5321" y="9004"/>
                  </a:lnTo>
                  <a:close/>
                </a:path>
                <a:path w="6350" h="15240">
                  <a:moveTo>
                    <a:pt x="6083" y="11137"/>
                  </a:moveTo>
                  <a:lnTo>
                    <a:pt x="1054" y="10668"/>
                  </a:lnTo>
                  <a:lnTo>
                    <a:pt x="596" y="10515"/>
                  </a:lnTo>
                  <a:lnTo>
                    <a:pt x="152" y="11290"/>
                  </a:lnTo>
                  <a:lnTo>
                    <a:pt x="3340" y="11887"/>
                  </a:lnTo>
                  <a:lnTo>
                    <a:pt x="457" y="12344"/>
                  </a:lnTo>
                  <a:lnTo>
                    <a:pt x="0" y="13881"/>
                  </a:lnTo>
                  <a:lnTo>
                    <a:pt x="5791" y="14782"/>
                  </a:lnTo>
                  <a:lnTo>
                    <a:pt x="6083" y="11137"/>
                  </a:lnTo>
                  <a:close/>
                </a:path>
                <a:path w="6350" h="15240">
                  <a:moveTo>
                    <a:pt x="6235" y="3657"/>
                  </a:moveTo>
                  <a:lnTo>
                    <a:pt x="3797" y="0"/>
                  </a:lnTo>
                  <a:lnTo>
                    <a:pt x="4711" y="2578"/>
                  </a:lnTo>
                  <a:lnTo>
                    <a:pt x="4711" y="3657"/>
                  </a:lnTo>
                  <a:lnTo>
                    <a:pt x="6235" y="3657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215124" y="7747029"/>
              <a:ext cx="40640" cy="41275"/>
            </a:xfrm>
            <a:custGeom>
              <a:avLst/>
              <a:gdLst/>
              <a:ahLst/>
              <a:cxnLst/>
              <a:rect l="l" t="t" r="r" b="b"/>
              <a:pathLst>
                <a:path w="40639" h="41275">
                  <a:moveTo>
                    <a:pt x="7114" y="0"/>
                  </a:moveTo>
                  <a:lnTo>
                    <a:pt x="1684" y="1720"/>
                  </a:lnTo>
                  <a:lnTo>
                    <a:pt x="0" y="7671"/>
                  </a:lnTo>
                  <a:lnTo>
                    <a:pt x="419" y="19625"/>
                  </a:lnTo>
                  <a:lnTo>
                    <a:pt x="2671" y="30212"/>
                  </a:lnTo>
                  <a:lnTo>
                    <a:pt x="5294" y="35695"/>
                  </a:lnTo>
                  <a:lnTo>
                    <a:pt x="9972" y="37833"/>
                  </a:lnTo>
                  <a:lnTo>
                    <a:pt x="18389" y="38383"/>
                  </a:lnTo>
                  <a:lnTo>
                    <a:pt x="28600" y="40809"/>
                  </a:lnTo>
                  <a:lnTo>
                    <a:pt x="35623" y="28477"/>
                  </a:lnTo>
                  <a:lnTo>
                    <a:pt x="40424" y="19168"/>
                  </a:lnTo>
                  <a:lnTo>
                    <a:pt x="33629" y="10634"/>
                  </a:lnTo>
                  <a:lnTo>
                    <a:pt x="26771" y="2252"/>
                  </a:lnTo>
                  <a:lnTo>
                    <a:pt x="23723" y="1337"/>
                  </a:lnTo>
                  <a:lnTo>
                    <a:pt x="17932" y="740"/>
                  </a:lnTo>
                  <a:lnTo>
                    <a:pt x="7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228948" y="7749908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1582" y="0"/>
                  </a:moveTo>
                  <a:lnTo>
                    <a:pt x="10210" y="292"/>
                  </a:lnTo>
                  <a:lnTo>
                    <a:pt x="0" y="6984"/>
                  </a:lnTo>
                  <a:lnTo>
                    <a:pt x="5638" y="14465"/>
                  </a:lnTo>
                  <a:lnTo>
                    <a:pt x="10210" y="27114"/>
                  </a:lnTo>
                  <a:lnTo>
                    <a:pt x="21031" y="25895"/>
                  </a:lnTo>
                  <a:lnTo>
                    <a:pt x="25298" y="19189"/>
                  </a:lnTo>
                  <a:lnTo>
                    <a:pt x="22098" y="11582"/>
                  </a:lnTo>
                  <a:lnTo>
                    <a:pt x="18605" y="4711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228948" y="7749908"/>
              <a:ext cx="25400" cy="27305"/>
            </a:xfrm>
            <a:custGeom>
              <a:avLst/>
              <a:gdLst/>
              <a:ahLst/>
              <a:cxnLst/>
              <a:rect l="l" t="t" r="r" b="b"/>
              <a:pathLst>
                <a:path w="25400" h="27304">
                  <a:moveTo>
                    <a:pt x="10210" y="292"/>
                  </a:moveTo>
                  <a:lnTo>
                    <a:pt x="0" y="6984"/>
                  </a:lnTo>
                  <a:lnTo>
                    <a:pt x="5638" y="14465"/>
                  </a:lnTo>
                  <a:lnTo>
                    <a:pt x="10210" y="27114"/>
                  </a:lnTo>
                  <a:lnTo>
                    <a:pt x="21031" y="25895"/>
                  </a:lnTo>
                  <a:lnTo>
                    <a:pt x="25298" y="19189"/>
                  </a:lnTo>
                  <a:lnTo>
                    <a:pt x="22098" y="11582"/>
                  </a:lnTo>
                  <a:lnTo>
                    <a:pt x="18605" y="4711"/>
                  </a:lnTo>
                  <a:lnTo>
                    <a:pt x="11582" y="0"/>
                  </a:lnTo>
                  <a:lnTo>
                    <a:pt x="10210" y="29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220412" y="7771079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17208" y="0"/>
                  </a:moveTo>
                  <a:lnTo>
                    <a:pt x="11582" y="0"/>
                  </a:lnTo>
                  <a:lnTo>
                    <a:pt x="0" y="5016"/>
                  </a:lnTo>
                  <a:lnTo>
                    <a:pt x="4419" y="13868"/>
                  </a:lnTo>
                  <a:lnTo>
                    <a:pt x="14630" y="14173"/>
                  </a:lnTo>
                  <a:lnTo>
                    <a:pt x="23317" y="14173"/>
                  </a:lnTo>
                  <a:lnTo>
                    <a:pt x="27669" y="7467"/>
                  </a:lnTo>
                  <a:lnTo>
                    <a:pt x="23164" y="7467"/>
                  </a:lnTo>
                  <a:lnTo>
                    <a:pt x="17208" y="0"/>
                  </a:lnTo>
                  <a:close/>
                </a:path>
                <a:path w="29210" h="14604">
                  <a:moveTo>
                    <a:pt x="28956" y="5486"/>
                  </a:moveTo>
                  <a:lnTo>
                    <a:pt x="23164" y="7467"/>
                  </a:lnTo>
                  <a:lnTo>
                    <a:pt x="27669" y="7467"/>
                  </a:lnTo>
                  <a:lnTo>
                    <a:pt x="28956" y="5486"/>
                  </a:lnTo>
                  <a:close/>
                </a:path>
              </a:pathLst>
            </a:custGeom>
            <a:solidFill>
              <a:srgbClr val="80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235337" y="7750949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4" h="16509">
                  <a:moveTo>
                    <a:pt x="6108" y="2311"/>
                  </a:moveTo>
                  <a:lnTo>
                    <a:pt x="5346" y="0"/>
                  </a:lnTo>
                  <a:lnTo>
                    <a:pt x="1993" y="2476"/>
                  </a:lnTo>
                  <a:lnTo>
                    <a:pt x="6108" y="2311"/>
                  </a:lnTo>
                  <a:close/>
                </a:path>
                <a:path w="10794" h="16509">
                  <a:moveTo>
                    <a:pt x="10515" y="7327"/>
                  </a:moveTo>
                  <a:lnTo>
                    <a:pt x="3810" y="8559"/>
                  </a:lnTo>
                  <a:lnTo>
                    <a:pt x="0" y="9156"/>
                  </a:lnTo>
                  <a:lnTo>
                    <a:pt x="1981" y="13728"/>
                  </a:lnTo>
                  <a:lnTo>
                    <a:pt x="3962" y="16014"/>
                  </a:lnTo>
                  <a:lnTo>
                    <a:pt x="6553" y="13893"/>
                  </a:lnTo>
                  <a:lnTo>
                    <a:pt x="5486" y="12052"/>
                  </a:lnTo>
                  <a:lnTo>
                    <a:pt x="10515" y="73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235795" y="776102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5">
                  <a:moveTo>
                    <a:pt x="2146" y="1841"/>
                  </a:moveTo>
                  <a:lnTo>
                    <a:pt x="1993" y="0"/>
                  </a:lnTo>
                  <a:lnTo>
                    <a:pt x="0" y="0"/>
                  </a:lnTo>
                  <a:lnTo>
                    <a:pt x="0" y="1066"/>
                  </a:lnTo>
                  <a:lnTo>
                    <a:pt x="2146" y="1841"/>
                  </a:lnTo>
                  <a:close/>
                </a:path>
                <a:path w="5080" h="5715">
                  <a:moveTo>
                    <a:pt x="4724" y="774"/>
                  </a:moveTo>
                  <a:lnTo>
                    <a:pt x="3810" y="152"/>
                  </a:lnTo>
                  <a:lnTo>
                    <a:pt x="2743" y="152"/>
                  </a:lnTo>
                  <a:lnTo>
                    <a:pt x="3060" y="1371"/>
                  </a:lnTo>
                  <a:lnTo>
                    <a:pt x="4724" y="1689"/>
                  </a:lnTo>
                  <a:lnTo>
                    <a:pt x="4724" y="774"/>
                  </a:lnTo>
                  <a:close/>
                </a:path>
                <a:path w="5080" h="5715">
                  <a:moveTo>
                    <a:pt x="4889" y="3962"/>
                  </a:moveTo>
                  <a:lnTo>
                    <a:pt x="3517" y="4114"/>
                  </a:lnTo>
                  <a:lnTo>
                    <a:pt x="3517" y="5334"/>
                  </a:lnTo>
                  <a:lnTo>
                    <a:pt x="4737" y="5638"/>
                  </a:lnTo>
                  <a:lnTo>
                    <a:pt x="4889" y="39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244342" y="7758887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40">
                  <a:moveTo>
                    <a:pt x="5321" y="9004"/>
                  </a:moveTo>
                  <a:lnTo>
                    <a:pt x="3505" y="8382"/>
                  </a:lnTo>
                  <a:lnTo>
                    <a:pt x="749" y="7937"/>
                  </a:lnTo>
                  <a:lnTo>
                    <a:pt x="914" y="9906"/>
                  </a:lnTo>
                  <a:lnTo>
                    <a:pt x="5029" y="10515"/>
                  </a:lnTo>
                  <a:lnTo>
                    <a:pt x="5321" y="9004"/>
                  </a:lnTo>
                  <a:close/>
                </a:path>
                <a:path w="6350" h="15240">
                  <a:moveTo>
                    <a:pt x="6083" y="11137"/>
                  </a:moveTo>
                  <a:lnTo>
                    <a:pt x="1054" y="10668"/>
                  </a:lnTo>
                  <a:lnTo>
                    <a:pt x="596" y="10515"/>
                  </a:lnTo>
                  <a:lnTo>
                    <a:pt x="139" y="11277"/>
                  </a:lnTo>
                  <a:lnTo>
                    <a:pt x="3340" y="11887"/>
                  </a:lnTo>
                  <a:lnTo>
                    <a:pt x="444" y="12344"/>
                  </a:lnTo>
                  <a:lnTo>
                    <a:pt x="0" y="13881"/>
                  </a:lnTo>
                  <a:lnTo>
                    <a:pt x="5778" y="14782"/>
                  </a:lnTo>
                  <a:lnTo>
                    <a:pt x="6083" y="11137"/>
                  </a:lnTo>
                  <a:close/>
                </a:path>
                <a:path w="6350" h="15240">
                  <a:moveTo>
                    <a:pt x="6235" y="3670"/>
                  </a:moveTo>
                  <a:lnTo>
                    <a:pt x="3797" y="0"/>
                  </a:lnTo>
                  <a:lnTo>
                    <a:pt x="4711" y="2603"/>
                  </a:lnTo>
                  <a:lnTo>
                    <a:pt x="4711" y="3670"/>
                  </a:lnTo>
                  <a:lnTo>
                    <a:pt x="6235" y="3670"/>
                  </a:lnTo>
                  <a:close/>
                </a:path>
              </a:pathLst>
            </a:custGeom>
            <a:solidFill>
              <a:srgbClr val="FBFB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003550" y="7766360"/>
              <a:ext cx="248285" cy="43180"/>
            </a:xfrm>
            <a:custGeom>
              <a:avLst/>
              <a:gdLst/>
              <a:ahLst/>
              <a:cxnLst/>
              <a:rect l="l" t="t" r="r" b="b"/>
              <a:pathLst>
                <a:path w="248285" h="43179">
                  <a:moveTo>
                    <a:pt x="609" y="0"/>
                  </a:moveTo>
                  <a:lnTo>
                    <a:pt x="0" y="12484"/>
                  </a:lnTo>
                  <a:lnTo>
                    <a:pt x="10363" y="14325"/>
                  </a:lnTo>
                  <a:lnTo>
                    <a:pt x="11582" y="18884"/>
                  </a:lnTo>
                  <a:lnTo>
                    <a:pt x="117652" y="31394"/>
                  </a:lnTo>
                  <a:lnTo>
                    <a:pt x="237134" y="42659"/>
                  </a:lnTo>
                  <a:lnTo>
                    <a:pt x="236524" y="37795"/>
                  </a:lnTo>
                  <a:lnTo>
                    <a:pt x="246888" y="38709"/>
                  </a:lnTo>
                  <a:lnTo>
                    <a:pt x="247789" y="26530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003550" y="7766360"/>
              <a:ext cx="248285" cy="43180"/>
            </a:xfrm>
            <a:custGeom>
              <a:avLst/>
              <a:gdLst/>
              <a:ahLst/>
              <a:cxnLst/>
              <a:rect l="l" t="t" r="r" b="b"/>
              <a:pathLst>
                <a:path w="248285" h="43179">
                  <a:moveTo>
                    <a:pt x="609" y="0"/>
                  </a:moveTo>
                  <a:lnTo>
                    <a:pt x="0" y="12484"/>
                  </a:lnTo>
                  <a:lnTo>
                    <a:pt x="10363" y="14325"/>
                  </a:lnTo>
                  <a:lnTo>
                    <a:pt x="11582" y="18884"/>
                  </a:lnTo>
                  <a:lnTo>
                    <a:pt x="117652" y="31394"/>
                  </a:lnTo>
                  <a:lnTo>
                    <a:pt x="176784" y="36868"/>
                  </a:lnTo>
                  <a:lnTo>
                    <a:pt x="237134" y="42659"/>
                  </a:lnTo>
                  <a:lnTo>
                    <a:pt x="236524" y="37795"/>
                  </a:lnTo>
                  <a:lnTo>
                    <a:pt x="246888" y="38709"/>
                  </a:lnTo>
                  <a:lnTo>
                    <a:pt x="247789" y="26530"/>
                  </a:lnTo>
                  <a:lnTo>
                    <a:pt x="609" y="0"/>
                  </a:lnTo>
                  <a:close/>
                </a:path>
                <a:path w="248285" h="43179">
                  <a:moveTo>
                    <a:pt x="115506" y="17678"/>
                  </a:moveTo>
                  <a:lnTo>
                    <a:pt x="112166" y="21945"/>
                  </a:lnTo>
                  <a:lnTo>
                    <a:pt x="109410" y="28930"/>
                  </a:lnTo>
                  <a:lnTo>
                    <a:pt x="117652" y="30467"/>
                  </a:lnTo>
                  <a:lnTo>
                    <a:pt x="173723" y="36576"/>
                  </a:lnTo>
                  <a:lnTo>
                    <a:pt x="188671" y="35661"/>
                  </a:lnTo>
                  <a:lnTo>
                    <a:pt x="193230" y="30772"/>
                  </a:lnTo>
                  <a:lnTo>
                    <a:pt x="194144" y="26212"/>
                  </a:lnTo>
                  <a:lnTo>
                    <a:pt x="186524" y="25908"/>
                  </a:lnTo>
                  <a:lnTo>
                    <a:pt x="182575" y="28346"/>
                  </a:lnTo>
                  <a:lnTo>
                    <a:pt x="180428" y="28930"/>
                  </a:lnTo>
                  <a:lnTo>
                    <a:pt x="160007" y="27432"/>
                  </a:lnTo>
                  <a:lnTo>
                    <a:pt x="165811" y="20726"/>
                  </a:lnTo>
                  <a:lnTo>
                    <a:pt x="142633" y="17678"/>
                  </a:lnTo>
                  <a:lnTo>
                    <a:pt x="135940" y="24688"/>
                  </a:lnTo>
                  <a:lnTo>
                    <a:pt x="118872" y="22860"/>
                  </a:lnTo>
                  <a:lnTo>
                    <a:pt x="123431" y="18300"/>
                  </a:lnTo>
                  <a:lnTo>
                    <a:pt x="115506" y="1767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115095" y="7790731"/>
              <a:ext cx="71755" cy="12700"/>
            </a:xfrm>
            <a:custGeom>
              <a:avLst/>
              <a:gdLst/>
              <a:ahLst/>
              <a:cxnLst/>
              <a:rect l="l" t="t" r="r" b="b"/>
              <a:pathLst>
                <a:path w="71755" h="12700">
                  <a:moveTo>
                    <a:pt x="914" y="0"/>
                  </a:moveTo>
                  <a:lnTo>
                    <a:pt x="0" y="3657"/>
                  </a:lnTo>
                  <a:lnTo>
                    <a:pt x="3657" y="5803"/>
                  </a:lnTo>
                  <a:lnTo>
                    <a:pt x="64008" y="12496"/>
                  </a:lnTo>
                  <a:lnTo>
                    <a:pt x="71628" y="10071"/>
                  </a:lnTo>
                  <a:lnTo>
                    <a:pt x="71083" y="8229"/>
                  </a:lnTo>
                  <a:lnTo>
                    <a:pt x="61887" y="8229"/>
                  </a:lnTo>
                  <a:lnTo>
                    <a:pt x="62484" y="7327"/>
                  </a:lnTo>
                  <a:lnTo>
                    <a:pt x="22860" y="3657"/>
                  </a:lnTo>
                  <a:lnTo>
                    <a:pt x="914" y="0"/>
                  </a:lnTo>
                  <a:close/>
                </a:path>
                <a:path w="71755" h="12700">
                  <a:moveTo>
                    <a:pt x="70726" y="7023"/>
                  </a:moveTo>
                  <a:lnTo>
                    <a:pt x="61887" y="8229"/>
                  </a:lnTo>
                  <a:lnTo>
                    <a:pt x="71083" y="8229"/>
                  </a:lnTo>
                  <a:lnTo>
                    <a:pt x="70726" y="7023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003550" y="7766360"/>
              <a:ext cx="248285" cy="36830"/>
            </a:xfrm>
            <a:custGeom>
              <a:avLst/>
              <a:gdLst/>
              <a:ahLst/>
              <a:cxnLst/>
              <a:rect l="l" t="t" r="r" b="b"/>
              <a:pathLst>
                <a:path w="248285" h="36829">
                  <a:moveTo>
                    <a:pt x="609" y="0"/>
                  </a:moveTo>
                  <a:lnTo>
                    <a:pt x="0" y="12484"/>
                  </a:lnTo>
                  <a:lnTo>
                    <a:pt x="7607" y="9436"/>
                  </a:lnTo>
                  <a:lnTo>
                    <a:pt x="20116" y="9740"/>
                  </a:lnTo>
                  <a:lnTo>
                    <a:pt x="12496" y="15227"/>
                  </a:lnTo>
                  <a:lnTo>
                    <a:pt x="14325" y="17678"/>
                  </a:lnTo>
                  <a:lnTo>
                    <a:pt x="23761" y="13093"/>
                  </a:lnTo>
                  <a:lnTo>
                    <a:pt x="110337" y="21640"/>
                  </a:lnTo>
                  <a:lnTo>
                    <a:pt x="115506" y="18592"/>
                  </a:lnTo>
                  <a:lnTo>
                    <a:pt x="122224" y="18884"/>
                  </a:lnTo>
                  <a:lnTo>
                    <a:pt x="117652" y="23456"/>
                  </a:lnTo>
                  <a:lnTo>
                    <a:pt x="135940" y="24688"/>
                  </a:lnTo>
                  <a:lnTo>
                    <a:pt x="140804" y="21348"/>
                  </a:lnTo>
                  <a:lnTo>
                    <a:pt x="161531" y="24079"/>
                  </a:lnTo>
                  <a:lnTo>
                    <a:pt x="160007" y="27432"/>
                  </a:lnTo>
                  <a:lnTo>
                    <a:pt x="180428" y="30175"/>
                  </a:lnTo>
                  <a:lnTo>
                    <a:pt x="187439" y="27127"/>
                  </a:lnTo>
                  <a:lnTo>
                    <a:pt x="190804" y="27736"/>
                  </a:lnTo>
                  <a:lnTo>
                    <a:pt x="183184" y="32016"/>
                  </a:lnTo>
                  <a:lnTo>
                    <a:pt x="184391" y="35661"/>
                  </a:lnTo>
                  <a:lnTo>
                    <a:pt x="196291" y="32016"/>
                  </a:lnTo>
                  <a:lnTo>
                    <a:pt x="237134" y="36271"/>
                  </a:lnTo>
                  <a:lnTo>
                    <a:pt x="243217" y="32931"/>
                  </a:lnTo>
                  <a:lnTo>
                    <a:pt x="247497" y="33528"/>
                  </a:lnTo>
                  <a:lnTo>
                    <a:pt x="247789" y="26530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260191" y="7694127"/>
              <a:ext cx="70485" cy="119380"/>
            </a:xfrm>
            <a:custGeom>
              <a:avLst/>
              <a:gdLst/>
              <a:ahLst/>
              <a:cxnLst/>
              <a:rect l="l" t="t" r="r" b="b"/>
              <a:pathLst>
                <a:path w="70485" h="119379">
                  <a:moveTo>
                    <a:pt x="69189" y="0"/>
                  </a:moveTo>
                  <a:lnTo>
                    <a:pt x="63398" y="1498"/>
                  </a:lnTo>
                  <a:lnTo>
                    <a:pt x="4572" y="45389"/>
                  </a:lnTo>
                  <a:lnTo>
                    <a:pt x="2743" y="29260"/>
                  </a:lnTo>
                  <a:lnTo>
                    <a:pt x="609" y="30772"/>
                  </a:lnTo>
                  <a:lnTo>
                    <a:pt x="0" y="116433"/>
                  </a:lnTo>
                  <a:lnTo>
                    <a:pt x="28346" y="97828"/>
                  </a:lnTo>
                  <a:lnTo>
                    <a:pt x="29248" y="119176"/>
                  </a:lnTo>
                  <a:lnTo>
                    <a:pt x="70104" y="85636"/>
                  </a:lnTo>
                  <a:lnTo>
                    <a:pt x="69189" y="0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079437" y="7822133"/>
              <a:ext cx="96520" cy="38100"/>
            </a:xfrm>
            <a:custGeom>
              <a:avLst/>
              <a:gdLst/>
              <a:ahLst/>
              <a:cxnLst/>
              <a:rect l="l" t="t" r="r" b="b"/>
              <a:pathLst>
                <a:path w="96519" h="38100">
                  <a:moveTo>
                    <a:pt x="1524" y="0"/>
                  </a:moveTo>
                  <a:lnTo>
                    <a:pt x="0" y="2133"/>
                  </a:lnTo>
                  <a:lnTo>
                    <a:pt x="304" y="27736"/>
                  </a:lnTo>
                  <a:lnTo>
                    <a:pt x="95707" y="37807"/>
                  </a:lnTo>
                  <a:lnTo>
                    <a:pt x="95999" y="13093"/>
                  </a:lnTo>
                  <a:lnTo>
                    <a:pt x="96316" y="1096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080965" y="7823671"/>
              <a:ext cx="92075" cy="34925"/>
            </a:xfrm>
            <a:custGeom>
              <a:avLst/>
              <a:gdLst/>
              <a:ahLst/>
              <a:cxnLst/>
              <a:rect l="l" t="t" r="r" b="b"/>
              <a:pathLst>
                <a:path w="92075" h="34925">
                  <a:moveTo>
                    <a:pt x="914" y="0"/>
                  </a:moveTo>
                  <a:lnTo>
                    <a:pt x="0" y="1219"/>
                  </a:lnTo>
                  <a:lnTo>
                    <a:pt x="914" y="24066"/>
                  </a:lnTo>
                  <a:lnTo>
                    <a:pt x="92049" y="34721"/>
                  </a:lnTo>
                  <a:lnTo>
                    <a:pt x="92049" y="10363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084346" y="7831537"/>
              <a:ext cx="84455" cy="20320"/>
            </a:xfrm>
            <a:custGeom>
              <a:avLst/>
              <a:gdLst/>
              <a:ahLst/>
              <a:cxnLst/>
              <a:rect l="l" t="t" r="r" b="b"/>
              <a:pathLst>
                <a:path w="84455" h="20320">
                  <a:moveTo>
                    <a:pt x="74667" y="16421"/>
                  </a:moveTo>
                  <a:lnTo>
                    <a:pt x="74667" y="18922"/>
                  </a:lnTo>
                  <a:lnTo>
                    <a:pt x="76014" y="19342"/>
                  </a:lnTo>
                  <a:lnTo>
                    <a:pt x="77334" y="19621"/>
                  </a:lnTo>
                  <a:lnTo>
                    <a:pt x="80217" y="19862"/>
                  </a:lnTo>
                  <a:lnTo>
                    <a:pt x="81487" y="19684"/>
                  </a:lnTo>
                  <a:lnTo>
                    <a:pt x="82478" y="19202"/>
                  </a:lnTo>
                  <a:lnTo>
                    <a:pt x="83672" y="18567"/>
                  </a:lnTo>
                  <a:lnTo>
                    <a:pt x="84269" y="17564"/>
                  </a:lnTo>
                  <a:lnTo>
                    <a:pt x="80039" y="17564"/>
                  </a:lnTo>
                  <a:lnTo>
                    <a:pt x="77372" y="17322"/>
                  </a:lnTo>
                  <a:lnTo>
                    <a:pt x="76090" y="16992"/>
                  </a:lnTo>
                  <a:lnTo>
                    <a:pt x="74667" y="16421"/>
                  </a:lnTo>
                  <a:close/>
                </a:path>
                <a:path w="84455" h="20320">
                  <a:moveTo>
                    <a:pt x="78058" y="6476"/>
                  </a:moveTo>
                  <a:lnTo>
                    <a:pt x="76814" y="6667"/>
                  </a:lnTo>
                  <a:lnTo>
                    <a:pt x="75795" y="7289"/>
                  </a:lnTo>
                  <a:lnTo>
                    <a:pt x="74896" y="7810"/>
                  </a:lnTo>
                  <a:lnTo>
                    <a:pt x="74446" y="8674"/>
                  </a:lnTo>
                  <a:lnTo>
                    <a:pt x="74413" y="10985"/>
                  </a:lnTo>
                  <a:lnTo>
                    <a:pt x="74744" y="11823"/>
                  </a:lnTo>
                  <a:lnTo>
                    <a:pt x="75937" y="13055"/>
                  </a:lnTo>
                  <a:lnTo>
                    <a:pt x="77030" y="13754"/>
                  </a:lnTo>
                  <a:lnTo>
                    <a:pt x="79658" y="15036"/>
                  </a:lnTo>
                  <a:lnTo>
                    <a:pt x="80243" y="15405"/>
                  </a:lnTo>
                  <a:lnTo>
                    <a:pt x="80700" y="15849"/>
                  </a:lnTo>
                  <a:lnTo>
                    <a:pt x="80801" y="17208"/>
                  </a:lnTo>
                  <a:lnTo>
                    <a:pt x="80039" y="17564"/>
                  </a:lnTo>
                  <a:lnTo>
                    <a:pt x="84269" y="17564"/>
                  </a:lnTo>
                  <a:lnTo>
                    <a:pt x="80230" y="11683"/>
                  </a:lnTo>
                  <a:lnTo>
                    <a:pt x="78452" y="10718"/>
                  </a:lnTo>
                  <a:lnTo>
                    <a:pt x="77944" y="10337"/>
                  </a:lnTo>
                  <a:lnTo>
                    <a:pt x="77792" y="10096"/>
                  </a:lnTo>
                  <a:lnTo>
                    <a:pt x="77792" y="9004"/>
                  </a:lnTo>
                  <a:lnTo>
                    <a:pt x="78515" y="8674"/>
                  </a:lnTo>
                  <a:lnTo>
                    <a:pt x="83265" y="8674"/>
                  </a:lnTo>
                  <a:lnTo>
                    <a:pt x="83265" y="7391"/>
                  </a:lnTo>
                  <a:lnTo>
                    <a:pt x="82960" y="7289"/>
                  </a:lnTo>
                  <a:lnTo>
                    <a:pt x="81589" y="6908"/>
                  </a:lnTo>
                  <a:lnTo>
                    <a:pt x="80471" y="6667"/>
                  </a:lnTo>
                  <a:lnTo>
                    <a:pt x="78058" y="6476"/>
                  </a:lnTo>
                  <a:close/>
                </a:path>
                <a:path w="84455" h="20320">
                  <a:moveTo>
                    <a:pt x="83265" y="8674"/>
                  </a:moveTo>
                  <a:lnTo>
                    <a:pt x="78515" y="8674"/>
                  </a:lnTo>
                  <a:lnTo>
                    <a:pt x="80979" y="8889"/>
                  </a:lnTo>
                  <a:lnTo>
                    <a:pt x="82097" y="9220"/>
                  </a:lnTo>
                  <a:lnTo>
                    <a:pt x="83265" y="9791"/>
                  </a:lnTo>
                  <a:lnTo>
                    <a:pt x="83265" y="8674"/>
                  </a:lnTo>
                  <a:close/>
                </a:path>
                <a:path w="84455" h="20320">
                  <a:moveTo>
                    <a:pt x="67148" y="9524"/>
                  </a:moveTo>
                  <a:lnTo>
                    <a:pt x="63555" y="9524"/>
                  </a:lnTo>
                  <a:lnTo>
                    <a:pt x="68089" y="18567"/>
                  </a:lnTo>
                  <a:lnTo>
                    <a:pt x="72115" y="18922"/>
                  </a:lnTo>
                  <a:lnTo>
                    <a:pt x="72119" y="14477"/>
                  </a:lnTo>
                  <a:lnTo>
                    <a:pt x="69600" y="14477"/>
                  </a:lnTo>
                  <a:lnTo>
                    <a:pt x="67148" y="9524"/>
                  </a:lnTo>
                  <a:close/>
                </a:path>
                <a:path w="84455" h="20320">
                  <a:moveTo>
                    <a:pt x="61028" y="5206"/>
                  </a:moveTo>
                  <a:lnTo>
                    <a:pt x="61028" y="17957"/>
                  </a:lnTo>
                  <a:lnTo>
                    <a:pt x="63555" y="18160"/>
                  </a:lnTo>
                  <a:lnTo>
                    <a:pt x="63555" y="9524"/>
                  </a:lnTo>
                  <a:lnTo>
                    <a:pt x="67148" y="9524"/>
                  </a:lnTo>
                  <a:lnTo>
                    <a:pt x="65193" y="5575"/>
                  </a:lnTo>
                  <a:lnTo>
                    <a:pt x="61028" y="5206"/>
                  </a:lnTo>
                  <a:close/>
                </a:path>
                <a:path w="84455" h="20320">
                  <a:moveTo>
                    <a:pt x="69600" y="5956"/>
                  </a:moveTo>
                  <a:lnTo>
                    <a:pt x="69600" y="14477"/>
                  </a:lnTo>
                  <a:lnTo>
                    <a:pt x="72119" y="14477"/>
                  </a:lnTo>
                  <a:lnTo>
                    <a:pt x="72127" y="6172"/>
                  </a:lnTo>
                  <a:lnTo>
                    <a:pt x="69600" y="5956"/>
                  </a:lnTo>
                  <a:close/>
                </a:path>
                <a:path w="84455" h="20320">
                  <a:moveTo>
                    <a:pt x="49318" y="4190"/>
                  </a:moveTo>
                  <a:lnTo>
                    <a:pt x="49318" y="16929"/>
                  </a:lnTo>
                  <a:lnTo>
                    <a:pt x="58665" y="17754"/>
                  </a:lnTo>
                  <a:lnTo>
                    <a:pt x="58665" y="15303"/>
                  </a:lnTo>
                  <a:lnTo>
                    <a:pt x="52773" y="14808"/>
                  </a:lnTo>
                  <a:lnTo>
                    <a:pt x="52773" y="11785"/>
                  </a:lnTo>
                  <a:lnTo>
                    <a:pt x="57776" y="11785"/>
                  </a:lnTo>
                  <a:lnTo>
                    <a:pt x="57776" y="10121"/>
                  </a:lnTo>
                  <a:lnTo>
                    <a:pt x="52773" y="9677"/>
                  </a:lnTo>
                  <a:lnTo>
                    <a:pt x="52773" y="6794"/>
                  </a:lnTo>
                  <a:lnTo>
                    <a:pt x="58526" y="6794"/>
                  </a:lnTo>
                  <a:lnTo>
                    <a:pt x="58526" y="4978"/>
                  </a:lnTo>
                  <a:lnTo>
                    <a:pt x="49318" y="4190"/>
                  </a:lnTo>
                  <a:close/>
                </a:path>
                <a:path w="84455" h="20320">
                  <a:moveTo>
                    <a:pt x="57776" y="11785"/>
                  </a:moveTo>
                  <a:lnTo>
                    <a:pt x="52773" y="11785"/>
                  </a:lnTo>
                  <a:lnTo>
                    <a:pt x="57776" y="12204"/>
                  </a:lnTo>
                  <a:lnTo>
                    <a:pt x="57776" y="11785"/>
                  </a:lnTo>
                  <a:close/>
                </a:path>
                <a:path w="84455" h="20320">
                  <a:moveTo>
                    <a:pt x="58526" y="6794"/>
                  </a:moveTo>
                  <a:lnTo>
                    <a:pt x="52773" y="6794"/>
                  </a:lnTo>
                  <a:lnTo>
                    <a:pt x="58526" y="7289"/>
                  </a:lnTo>
                  <a:lnTo>
                    <a:pt x="58526" y="6794"/>
                  </a:lnTo>
                  <a:close/>
                </a:path>
                <a:path w="84455" h="20320">
                  <a:moveTo>
                    <a:pt x="46029" y="7315"/>
                  </a:moveTo>
                  <a:lnTo>
                    <a:pt x="42625" y="7315"/>
                  </a:lnTo>
                  <a:lnTo>
                    <a:pt x="42625" y="16370"/>
                  </a:lnTo>
                  <a:lnTo>
                    <a:pt x="46029" y="16636"/>
                  </a:lnTo>
                  <a:lnTo>
                    <a:pt x="46029" y="7315"/>
                  </a:lnTo>
                  <a:close/>
                </a:path>
                <a:path w="84455" h="20320">
                  <a:moveTo>
                    <a:pt x="36436" y="6502"/>
                  </a:moveTo>
                  <a:lnTo>
                    <a:pt x="32948" y="6502"/>
                  </a:lnTo>
                  <a:lnTo>
                    <a:pt x="36644" y="15976"/>
                  </a:lnTo>
                  <a:lnTo>
                    <a:pt x="38866" y="16141"/>
                  </a:lnTo>
                  <a:lnTo>
                    <a:pt x="40900" y="11366"/>
                  </a:lnTo>
                  <a:lnTo>
                    <a:pt x="38307" y="11366"/>
                  </a:lnTo>
                  <a:lnTo>
                    <a:pt x="36436" y="6502"/>
                  </a:lnTo>
                  <a:close/>
                </a:path>
                <a:path w="84455" h="20320">
                  <a:moveTo>
                    <a:pt x="30421" y="2552"/>
                  </a:moveTo>
                  <a:lnTo>
                    <a:pt x="30421" y="15290"/>
                  </a:lnTo>
                  <a:lnTo>
                    <a:pt x="32948" y="15519"/>
                  </a:lnTo>
                  <a:lnTo>
                    <a:pt x="32948" y="6502"/>
                  </a:lnTo>
                  <a:lnTo>
                    <a:pt x="36436" y="6502"/>
                  </a:lnTo>
                  <a:lnTo>
                    <a:pt x="35069" y="2946"/>
                  </a:lnTo>
                  <a:lnTo>
                    <a:pt x="30421" y="2552"/>
                  </a:lnTo>
                  <a:close/>
                </a:path>
                <a:path w="84455" h="20320">
                  <a:moveTo>
                    <a:pt x="41609" y="3517"/>
                  </a:moveTo>
                  <a:lnTo>
                    <a:pt x="38307" y="11366"/>
                  </a:lnTo>
                  <a:lnTo>
                    <a:pt x="40900" y="11366"/>
                  </a:lnTo>
                  <a:lnTo>
                    <a:pt x="42625" y="7315"/>
                  </a:lnTo>
                  <a:lnTo>
                    <a:pt x="46029" y="7315"/>
                  </a:lnTo>
                  <a:lnTo>
                    <a:pt x="46029" y="3911"/>
                  </a:lnTo>
                  <a:lnTo>
                    <a:pt x="41609" y="3517"/>
                  </a:lnTo>
                  <a:close/>
                </a:path>
                <a:path w="84455" h="20320">
                  <a:moveTo>
                    <a:pt x="18724" y="1536"/>
                  </a:moveTo>
                  <a:lnTo>
                    <a:pt x="18737" y="14287"/>
                  </a:lnTo>
                  <a:lnTo>
                    <a:pt x="28084" y="15100"/>
                  </a:lnTo>
                  <a:lnTo>
                    <a:pt x="28084" y="12661"/>
                  </a:lnTo>
                  <a:lnTo>
                    <a:pt x="22191" y="12153"/>
                  </a:lnTo>
                  <a:lnTo>
                    <a:pt x="22191" y="9118"/>
                  </a:lnTo>
                  <a:lnTo>
                    <a:pt x="27182" y="9118"/>
                  </a:lnTo>
                  <a:lnTo>
                    <a:pt x="27182" y="7454"/>
                  </a:lnTo>
                  <a:lnTo>
                    <a:pt x="22191" y="7023"/>
                  </a:lnTo>
                  <a:lnTo>
                    <a:pt x="22191" y="4127"/>
                  </a:lnTo>
                  <a:lnTo>
                    <a:pt x="27931" y="4127"/>
                  </a:lnTo>
                  <a:lnTo>
                    <a:pt x="27931" y="2324"/>
                  </a:lnTo>
                  <a:lnTo>
                    <a:pt x="18724" y="1536"/>
                  </a:lnTo>
                  <a:close/>
                </a:path>
                <a:path w="84455" h="20320">
                  <a:moveTo>
                    <a:pt x="27182" y="9118"/>
                  </a:moveTo>
                  <a:lnTo>
                    <a:pt x="22191" y="9118"/>
                  </a:lnTo>
                  <a:lnTo>
                    <a:pt x="27182" y="9550"/>
                  </a:lnTo>
                  <a:lnTo>
                    <a:pt x="27182" y="9118"/>
                  </a:lnTo>
                  <a:close/>
                </a:path>
                <a:path w="84455" h="20320">
                  <a:moveTo>
                    <a:pt x="27931" y="4127"/>
                  </a:moveTo>
                  <a:lnTo>
                    <a:pt x="22191" y="4127"/>
                  </a:lnTo>
                  <a:lnTo>
                    <a:pt x="27931" y="4635"/>
                  </a:lnTo>
                  <a:lnTo>
                    <a:pt x="27931" y="4127"/>
                  </a:lnTo>
                  <a:close/>
                </a:path>
                <a:path w="84455" h="20320">
                  <a:moveTo>
                    <a:pt x="11853" y="939"/>
                  </a:moveTo>
                  <a:lnTo>
                    <a:pt x="11853" y="13690"/>
                  </a:lnTo>
                  <a:lnTo>
                    <a:pt x="15447" y="13982"/>
                  </a:lnTo>
                  <a:lnTo>
                    <a:pt x="15435" y="1244"/>
                  </a:lnTo>
                  <a:lnTo>
                    <a:pt x="11853" y="939"/>
                  </a:lnTo>
                  <a:close/>
                </a:path>
                <a:path w="84455" h="20320">
                  <a:moveTo>
                    <a:pt x="220" y="9944"/>
                  </a:moveTo>
                  <a:lnTo>
                    <a:pt x="220" y="12458"/>
                  </a:lnTo>
                  <a:lnTo>
                    <a:pt x="1566" y="12865"/>
                  </a:lnTo>
                  <a:lnTo>
                    <a:pt x="2887" y="13157"/>
                  </a:lnTo>
                  <a:lnTo>
                    <a:pt x="5757" y="13398"/>
                  </a:lnTo>
                  <a:lnTo>
                    <a:pt x="7027" y="13220"/>
                  </a:lnTo>
                  <a:lnTo>
                    <a:pt x="9224" y="12103"/>
                  </a:lnTo>
                  <a:lnTo>
                    <a:pt x="9834" y="11112"/>
                  </a:lnTo>
                  <a:lnTo>
                    <a:pt x="5579" y="11087"/>
                  </a:lnTo>
                  <a:lnTo>
                    <a:pt x="2950" y="10858"/>
                  </a:lnTo>
                  <a:lnTo>
                    <a:pt x="1668" y="10528"/>
                  </a:lnTo>
                  <a:lnTo>
                    <a:pt x="220" y="9944"/>
                  </a:lnTo>
                  <a:close/>
                </a:path>
                <a:path w="84455" h="20320">
                  <a:moveTo>
                    <a:pt x="3611" y="0"/>
                  </a:moveTo>
                  <a:lnTo>
                    <a:pt x="2366" y="215"/>
                  </a:lnTo>
                  <a:lnTo>
                    <a:pt x="449" y="1358"/>
                  </a:lnTo>
                  <a:lnTo>
                    <a:pt x="0" y="2209"/>
                  </a:lnTo>
                  <a:lnTo>
                    <a:pt x="11" y="4635"/>
                  </a:lnTo>
                  <a:lnTo>
                    <a:pt x="296" y="5359"/>
                  </a:lnTo>
                  <a:lnTo>
                    <a:pt x="1465" y="6591"/>
                  </a:lnTo>
                  <a:lnTo>
                    <a:pt x="2569" y="7264"/>
                  </a:lnTo>
                  <a:lnTo>
                    <a:pt x="5211" y="8572"/>
                  </a:lnTo>
                  <a:lnTo>
                    <a:pt x="5783" y="8928"/>
                  </a:lnTo>
                  <a:lnTo>
                    <a:pt x="6011" y="9169"/>
                  </a:lnTo>
                  <a:lnTo>
                    <a:pt x="6252" y="9385"/>
                  </a:lnTo>
                  <a:lnTo>
                    <a:pt x="6354" y="10756"/>
                  </a:lnTo>
                  <a:lnTo>
                    <a:pt x="5579" y="11087"/>
                  </a:lnTo>
                  <a:lnTo>
                    <a:pt x="9834" y="11087"/>
                  </a:lnTo>
                  <a:lnTo>
                    <a:pt x="5770" y="5219"/>
                  </a:lnTo>
                  <a:lnTo>
                    <a:pt x="4678" y="4635"/>
                  </a:lnTo>
                  <a:lnTo>
                    <a:pt x="4017" y="4241"/>
                  </a:lnTo>
                  <a:lnTo>
                    <a:pt x="3497" y="3873"/>
                  </a:lnTo>
                  <a:lnTo>
                    <a:pt x="3344" y="3632"/>
                  </a:lnTo>
                  <a:lnTo>
                    <a:pt x="3331" y="2552"/>
                  </a:lnTo>
                  <a:lnTo>
                    <a:pt x="4055" y="2209"/>
                  </a:lnTo>
                  <a:lnTo>
                    <a:pt x="8818" y="2209"/>
                  </a:lnTo>
                  <a:lnTo>
                    <a:pt x="8818" y="914"/>
                  </a:lnTo>
                  <a:lnTo>
                    <a:pt x="7218" y="469"/>
                  </a:lnTo>
                  <a:lnTo>
                    <a:pt x="5998" y="190"/>
                  </a:lnTo>
                  <a:lnTo>
                    <a:pt x="3611" y="0"/>
                  </a:lnTo>
                  <a:close/>
                </a:path>
                <a:path w="84455" h="20320">
                  <a:moveTo>
                    <a:pt x="8818" y="2209"/>
                  </a:moveTo>
                  <a:lnTo>
                    <a:pt x="4055" y="2209"/>
                  </a:lnTo>
                  <a:lnTo>
                    <a:pt x="6519" y="2425"/>
                  </a:lnTo>
                  <a:lnTo>
                    <a:pt x="7637" y="2755"/>
                  </a:lnTo>
                  <a:lnTo>
                    <a:pt x="8818" y="3327"/>
                  </a:lnTo>
                  <a:lnTo>
                    <a:pt x="8818" y="220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180943" y="7866329"/>
              <a:ext cx="15240" cy="36195"/>
            </a:xfrm>
            <a:custGeom>
              <a:avLst/>
              <a:gdLst/>
              <a:ahLst/>
              <a:cxnLst/>
              <a:rect l="l" t="t" r="r" b="b"/>
              <a:pathLst>
                <a:path w="15239" h="36195">
                  <a:moveTo>
                    <a:pt x="14312" y="22567"/>
                  </a:moveTo>
                  <a:lnTo>
                    <a:pt x="914" y="20751"/>
                  </a:lnTo>
                  <a:lnTo>
                    <a:pt x="596" y="34467"/>
                  </a:lnTo>
                  <a:lnTo>
                    <a:pt x="14312" y="35979"/>
                  </a:lnTo>
                  <a:lnTo>
                    <a:pt x="14312" y="22567"/>
                  </a:lnTo>
                  <a:close/>
                </a:path>
                <a:path w="15239" h="36195">
                  <a:moveTo>
                    <a:pt x="15240" y="1841"/>
                  </a:moveTo>
                  <a:lnTo>
                    <a:pt x="0" y="0"/>
                  </a:lnTo>
                  <a:lnTo>
                    <a:pt x="596" y="13436"/>
                  </a:lnTo>
                  <a:lnTo>
                    <a:pt x="14935" y="15570"/>
                  </a:lnTo>
                  <a:lnTo>
                    <a:pt x="15240" y="1841"/>
                  </a:lnTo>
                  <a:close/>
                </a:path>
              </a:pathLst>
            </a:custGeom>
            <a:solidFill>
              <a:srgbClr val="62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004158" y="7954739"/>
              <a:ext cx="127000" cy="58419"/>
            </a:xfrm>
            <a:custGeom>
              <a:avLst/>
              <a:gdLst/>
              <a:ahLst/>
              <a:cxnLst/>
              <a:rect l="l" t="t" r="r" b="b"/>
              <a:pathLst>
                <a:path w="127000" h="58420">
                  <a:moveTo>
                    <a:pt x="304" y="0"/>
                  </a:moveTo>
                  <a:lnTo>
                    <a:pt x="0" y="43256"/>
                  </a:lnTo>
                  <a:lnTo>
                    <a:pt x="125882" y="57899"/>
                  </a:lnTo>
                  <a:lnTo>
                    <a:pt x="126492" y="19799"/>
                  </a:lnTo>
                  <a:lnTo>
                    <a:pt x="121615" y="18592"/>
                  </a:lnTo>
                  <a:lnTo>
                    <a:pt x="120091" y="17360"/>
                  </a:lnTo>
                  <a:lnTo>
                    <a:pt x="120091" y="15532"/>
                  </a:lnTo>
                  <a:lnTo>
                    <a:pt x="120091" y="12788"/>
                  </a:lnTo>
                  <a:lnTo>
                    <a:pt x="30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003855" y="7954416"/>
              <a:ext cx="124460" cy="56515"/>
            </a:xfrm>
            <a:custGeom>
              <a:avLst/>
              <a:gdLst/>
              <a:ahLst/>
              <a:cxnLst/>
              <a:rect l="l" t="t" r="r" b="b"/>
              <a:pathLst>
                <a:path w="124460" h="56515">
                  <a:moveTo>
                    <a:pt x="2120" y="0"/>
                  </a:moveTo>
                  <a:lnTo>
                    <a:pt x="596" y="317"/>
                  </a:lnTo>
                  <a:lnTo>
                    <a:pt x="0" y="42379"/>
                  </a:lnTo>
                  <a:lnTo>
                    <a:pt x="1524" y="42379"/>
                  </a:lnTo>
                  <a:lnTo>
                    <a:pt x="2120" y="0"/>
                  </a:lnTo>
                  <a:close/>
                </a:path>
                <a:path w="124460" h="56515">
                  <a:moveTo>
                    <a:pt x="124053" y="53047"/>
                  </a:moveTo>
                  <a:lnTo>
                    <a:pt x="123748" y="20129"/>
                  </a:lnTo>
                  <a:lnTo>
                    <a:pt x="120700" y="15252"/>
                  </a:lnTo>
                  <a:lnTo>
                    <a:pt x="120700" y="14046"/>
                  </a:lnTo>
                  <a:lnTo>
                    <a:pt x="118567" y="13728"/>
                  </a:lnTo>
                  <a:lnTo>
                    <a:pt x="117652" y="56095"/>
                  </a:lnTo>
                  <a:lnTo>
                    <a:pt x="124053" y="53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006596" y="7955334"/>
              <a:ext cx="115570" cy="55244"/>
            </a:xfrm>
            <a:custGeom>
              <a:avLst/>
              <a:gdLst/>
              <a:ahLst/>
              <a:cxnLst/>
              <a:rect l="l" t="t" r="r" b="b"/>
              <a:pathLst>
                <a:path w="115569" h="55245">
                  <a:moveTo>
                    <a:pt x="0" y="0"/>
                  </a:moveTo>
                  <a:lnTo>
                    <a:pt x="0" y="41465"/>
                  </a:lnTo>
                  <a:lnTo>
                    <a:pt x="114909" y="55168"/>
                  </a:lnTo>
                  <a:lnTo>
                    <a:pt x="115214" y="134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7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154723" y="7972399"/>
              <a:ext cx="42545" cy="46990"/>
            </a:xfrm>
            <a:custGeom>
              <a:avLst/>
              <a:gdLst/>
              <a:ahLst/>
              <a:cxnLst/>
              <a:rect l="l" t="t" r="r" b="b"/>
              <a:pathLst>
                <a:path w="42544" h="46990">
                  <a:moveTo>
                    <a:pt x="21196" y="0"/>
                  </a:moveTo>
                  <a:lnTo>
                    <a:pt x="12944" y="1832"/>
                  </a:lnTo>
                  <a:lnTo>
                    <a:pt x="6207" y="6829"/>
                  </a:lnTo>
                  <a:lnTo>
                    <a:pt x="1665" y="14241"/>
                  </a:lnTo>
                  <a:lnTo>
                    <a:pt x="0" y="23317"/>
                  </a:lnTo>
                  <a:lnTo>
                    <a:pt x="1665" y="32397"/>
                  </a:lnTo>
                  <a:lnTo>
                    <a:pt x="6207" y="39817"/>
                  </a:lnTo>
                  <a:lnTo>
                    <a:pt x="12944" y="44823"/>
                  </a:lnTo>
                  <a:lnTo>
                    <a:pt x="21196" y="46659"/>
                  </a:lnTo>
                  <a:lnTo>
                    <a:pt x="29440" y="44823"/>
                  </a:lnTo>
                  <a:lnTo>
                    <a:pt x="36174" y="39817"/>
                  </a:lnTo>
                  <a:lnTo>
                    <a:pt x="40714" y="32397"/>
                  </a:lnTo>
                  <a:lnTo>
                    <a:pt x="42379" y="23317"/>
                  </a:lnTo>
                  <a:lnTo>
                    <a:pt x="40714" y="14241"/>
                  </a:lnTo>
                  <a:lnTo>
                    <a:pt x="36174" y="6829"/>
                  </a:lnTo>
                  <a:lnTo>
                    <a:pt x="29440" y="1832"/>
                  </a:lnTo>
                  <a:lnTo>
                    <a:pt x="211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155637" y="7973925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20726" y="0"/>
                  </a:moveTo>
                  <a:lnTo>
                    <a:pt x="12660" y="1665"/>
                  </a:lnTo>
                  <a:lnTo>
                    <a:pt x="6072" y="6207"/>
                  </a:lnTo>
                  <a:lnTo>
                    <a:pt x="1629" y="12944"/>
                  </a:lnTo>
                  <a:lnTo>
                    <a:pt x="0" y="21196"/>
                  </a:lnTo>
                  <a:lnTo>
                    <a:pt x="1629" y="29435"/>
                  </a:lnTo>
                  <a:lnTo>
                    <a:pt x="6072" y="36169"/>
                  </a:lnTo>
                  <a:lnTo>
                    <a:pt x="12660" y="40713"/>
                  </a:lnTo>
                  <a:lnTo>
                    <a:pt x="20726" y="42379"/>
                  </a:lnTo>
                  <a:lnTo>
                    <a:pt x="28799" y="40713"/>
                  </a:lnTo>
                  <a:lnTo>
                    <a:pt x="35391" y="36169"/>
                  </a:lnTo>
                  <a:lnTo>
                    <a:pt x="39835" y="29435"/>
                  </a:lnTo>
                  <a:lnTo>
                    <a:pt x="41465" y="21196"/>
                  </a:lnTo>
                  <a:lnTo>
                    <a:pt x="39835" y="12944"/>
                  </a:lnTo>
                  <a:lnTo>
                    <a:pt x="35391" y="6207"/>
                  </a:lnTo>
                  <a:lnTo>
                    <a:pt x="28799" y="1665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154108" y="7978813"/>
              <a:ext cx="44450" cy="100965"/>
            </a:xfrm>
            <a:custGeom>
              <a:avLst/>
              <a:gdLst/>
              <a:ahLst/>
              <a:cxnLst/>
              <a:rect l="l" t="t" r="r" b="b"/>
              <a:pathLst>
                <a:path w="44450" h="100965">
                  <a:moveTo>
                    <a:pt x="35064" y="31102"/>
                  </a:moveTo>
                  <a:lnTo>
                    <a:pt x="25920" y="19494"/>
                  </a:lnTo>
                  <a:lnTo>
                    <a:pt x="33832" y="12814"/>
                  </a:lnTo>
                  <a:lnTo>
                    <a:pt x="29883" y="8229"/>
                  </a:lnTo>
                  <a:lnTo>
                    <a:pt x="22567" y="11582"/>
                  </a:lnTo>
                  <a:lnTo>
                    <a:pt x="12814" y="0"/>
                  </a:lnTo>
                  <a:lnTo>
                    <a:pt x="8851" y="4584"/>
                  </a:lnTo>
                  <a:lnTo>
                    <a:pt x="17068" y="16764"/>
                  </a:lnTo>
                  <a:lnTo>
                    <a:pt x="12204" y="21653"/>
                  </a:lnTo>
                  <a:lnTo>
                    <a:pt x="17068" y="26822"/>
                  </a:lnTo>
                  <a:lnTo>
                    <a:pt x="22567" y="22860"/>
                  </a:lnTo>
                  <a:lnTo>
                    <a:pt x="32321" y="32918"/>
                  </a:lnTo>
                  <a:lnTo>
                    <a:pt x="35064" y="31102"/>
                  </a:lnTo>
                  <a:close/>
                </a:path>
                <a:path w="44450" h="100965">
                  <a:moveTo>
                    <a:pt x="43891" y="78181"/>
                  </a:moveTo>
                  <a:lnTo>
                    <a:pt x="42164" y="69456"/>
                  </a:lnTo>
                  <a:lnTo>
                    <a:pt x="37465" y="62331"/>
                  </a:lnTo>
                  <a:lnTo>
                    <a:pt x="30492" y="57531"/>
                  </a:lnTo>
                  <a:lnTo>
                    <a:pt x="21945" y="55778"/>
                  </a:lnTo>
                  <a:lnTo>
                    <a:pt x="13398" y="57531"/>
                  </a:lnTo>
                  <a:lnTo>
                    <a:pt x="6426" y="62331"/>
                  </a:lnTo>
                  <a:lnTo>
                    <a:pt x="1727" y="69456"/>
                  </a:lnTo>
                  <a:lnTo>
                    <a:pt x="0" y="78181"/>
                  </a:lnTo>
                  <a:lnTo>
                    <a:pt x="1727" y="86906"/>
                  </a:lnTo>
                  <a:lnTo>
                    <a:pt x="6426" y="94018"/>
                  </a:lnTo>
                  <a:lnTo>
                    <a:pt x="13398" y="98818"/>
                  </a:lnTo>
                  <a:lnTo>
                    <a:pt x="21945" y="100584"/>
                  </a:lnTo>
                  <a:lnTo>
                    <a:pt x="30492" y="98818"/>
                  </a:lnTo>
                  <a:lnTo>
                    <a:pt x="37465" y="94018"/>
                  </a:lnTo>
                  <a:lnTo>
                    <a:pt x="42164" y="86906"/>
                  </a:lnTo>
                  <a:lnTo>
                    <a:pt x="43891" y="781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156258" y="8036100"/>
              <a:ext cx="40005" cy="41275"/>
            </a:xfrm>
            <a:custGeom>
              <a:avLst/>
              <a:gdLst/>
              <a:ahLst/>
              <a:cxnLst/>
              <a:rect l="l" t="t" r="r" b="b"/>
              <a:pathLst>
                <a:path w="40005" h="41275">
                  <a:moveTo>
                    <a:pt x="19799" y="0"/>
                  </a:moveTo>
                  <a:lnTo>
                    <a:pt x="12092" y="1618"/>
                  </a:lnTo>
                  <a:lnTo>
                    <a:pt x="5799" y="6030"/>
                  </a:lnTo>
                  <a:lnTo>
                    <a:pt x="1555" y="12574"/>
                  </a:lnTo>
                  <a:lnTo>
                    <a:pt x="0" y="20586"/>
                  </a:lnTo>
                  <a:lnTo>
                    <a:pt x="1555" y="28596"/>
                  </a:lnTo>
                  <a:lnTo>
                    <a:pt x="5799" y="35136"/>
                  </a:lnTo>
                  <a:lnTo>
                    <a:pt x="12092" y="39544"/>
                  </a:lnTo>
                  <a:lnTo>
                    <a:pt x="19799" y="41160"/>
                  </a:lnTo>
                  <a:lnTo>
                    <a:pt x="27515" y="39544"/>
                  </a:lnTo>
                  <a:lnTo>
                    <a:pt x="33816" y="35136"/>
                  </a:lnTo>
                  <a:lnTo>
                    <a:pt x="38065" y="28596"/>
                  </a:lnTo>
                  <a:lnTo>
                    <a:pt x="39624" y="20586"/>
                  </a:lnTo>
                  <a:lnTo>
                    <a:pt x="38065" y="12574"/>
                  </a:lnTo>
                  <a:lnTo>
                    <a:pt x="33816" y="6030"/>
                  </a:lnTo>
                  <a:lnTo>
                    <a:pt x="27515" y="1618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163566" y="8038554"/>
              <a:ext cx="26034" cy="34925"/>
            </a:xfrm>
            <a:custGeom>
              <a:avLst/>
              <a:gdLst/>
              <a:ahLst/>
              <a:cxnLst/>
              <a:rect l="l" t="t" r="r" b="b"/>
              <a:pathLst>
                <a:path w="26035" h="34925">
                  <a:moveTo>
                    <a:pt x="16154" y="0"/>
                  </a:moveTo>
                  <a:lnTo>
                    <a:pt x="10667" y="12801"/>
                  </a:lnTo>
                  <a:lnTo>
                    <a:pt x="3352" y="10337"/>
                  </a:lnTo>
                  <a:lnTo>
                    <a:pt x="0" y="15849"/>
                  </a:lnTo>
                  <a:lnTo>
                    <a:pt x="7619" y="20104"/>
                  </a:lnTo>
                  <a:lnTo>
                    <a:pt x="3047" y="33210"/>
                  </a:lnTo>
                  <a:lnTo>
                    <a:pt x="9448" y="34734"/>
                  </a:lnTo>
                  <a:lnTo>
                    <a:pt x="14020" y="24676"/>
                  </a:lnTo>
                  <a:lnTo>
                    <a:pt x="22555" y="26809"/>
                  </a:lnTo>
                  <a:lnTo>
                    <a:pt x="25920" y="20739"/>
                  </a:lnTo>
                  <a:lnTo>
                    <a:pt x="18300" y="15227"/>
                  </a:lnTo>
                  <a:lnTo>
                    <a:pt x="21945" y="3962"/>
                  </a:lnTo>
                  <a:lnTo>
                    <a:pt x="161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2" name="object 19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05686" y="8173592"/>
              <a:ext cx="246575" cy="103908"/>
            </a:xfrm>
            <a:prstGeom prst="rect">
              <a:avLst/>
            </a:prstGeom>
          </p:spPr>
        </p:pic>
        <p:sp>
          <p:nvSpPr>
            <p:cNvPr id="193" name="object 193"/>
            <p:cNvSpPr/>
            <p:nvPr/>
          </p:nvSpPr>
          <p:spPr>
            <a:xfrm>
              <a:off x="3513476" y="7436557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3048" y="0"/>
                  </a:moveTo>
                  <a:lnTo>
                    <a:pt x="0" y="8242"/>
                  </a:lnTo>
                  <a:lnTo>
                    <a:pt x="7327" y="18288"/>
                  </a:lnTo>
                  <a:lnTo>
                    <a:pt x="11582" y="21958"/>
                  </a:lnTo>
                  <a:lnTo>
                    <a:pt x="20421" y="20739"/>
                  </a:lnTo>
                  <a:lnTo>
                    <a:pt x="21528" y="8585"/>
                  </a:lnTo>
                  <a:lnTo>
                    <a:pt x="20088" y="2373"/>
                  </a:lnTo>
                  <a:lnTo>
                    <a:pt x="14470" y="159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049575" y="7489304"/>
              <a:ext cx="323215" cy="234950"/>
            </a:xfrm>
            <a:custGeom>
              <a:avLst/>
              <a:gdLst/>
              <a:ahLst/>
              <a:cxnLst/>
              <a:rect l="l" t="t" r="r" b="b"/>
              <a:pathLst>
                <a:path w="323214" h="234950">
                  <a:moveTo>
                    <a:pt x="65214" y="177990"/>
                  </a:moveTo>
                  <a:lnTo>
                    <a:pt x="63703" y="172821"/>
                  </a:lnTo>
                  <a:lnTo>
                    <a:pt x="0" y="215188"/>
                  </a:lnTo>
                  <a:lnTo>
                    <a:pt x="304" y="219760"/>
                  </a:lnTo>
                  <a:lnTo>
                    <a:pt x="5181" y="217932"/>
                  </a:lnTo>
                  <a:lnTo>
                    <a:pt x="25298" y="221284"/>
                  </a:lnTo>
                  <a:lnTo>
                    <a:pt x="26060" y="217932"/>
                  </a:lnTo>
                  <a:lnTo>
                    <a:pt x="26200" y="217322"/>
                  </a:lnTo>
                  <a:lnTo>
                    <a:pt x="53949" y="198716"/>
                  </a:lnTo>
                  <a:lnTo>
                    <a:pt x="51498" y="189585"/>
                  </a:lnTo>
                  <a:lnTo>
                    <a:pt x="54241" y="186537"/>
                  </a:lnTo>
                  <a:lnTo>
                    <a:pt x="65214" y="177990"/>
                  </a:lnTo>
                  <a:close/>
                </a:path>
                <a:path w="323214" h="234950">
                  <a:moveTo>
                    <a:pt x="106984" y="182270"/>
                  </a:moveTo>
                  <a:lnTo>
                    <a:pt x="105448" y="177088"/>
                  </a:lnTo>
                  <a:lnTo>
                    <a:pt x="41744" y="219468"/>
                  </a:lnTo>
                  <a:lnTo>
                    <a:pt x="42049" y="224028"/>
                  </a:lnTo>
                  <a:lnTo>
                    <a:pt x="46926" y="222211"/>
                  </a:lnTo>
                  <a:lnTo>
                    <a:pt x="67043" y="225552"/>
                  </a:lnTo>
                  <a:lnTo>
                    <a:pt x="67818" y="222211"/>
                  </a:lnTo>
                  <a:lnTo>
                    <a:pt x="67957" y="221589"/>
                  </a:lnTo>
                  <a:lnTo>
                    <a:pt x="95694" y="202996"/>
                  </a:lnTo>
                  <a:lnTo>
                    <a:pt x="93256" y="193852"/>
                  </a:lnTo>
                  <a:lnTo>
                    <a:pt x="95999" y="190804"/>
                  </a:lnTo>
                  <a:lnTo>
                    <a:pt x="106984" y="182270"/>
                  </a:lnTo>
                  <a:close/>
                </a:path>
                <a:path w="323214" h="234950">
                  <a:moveTo>
                    <a:pt x="149961" y="186207"/>
                  </a:moveTo>
                  <a:lnTo>
                    <a:pt x="148424" y="181051"/>
                  </a:lnTo>
                  <a:lnTo>
                    <a:pt x="84721" y="223418"/>
                  </a:lnTo>
                  <a:lnTo>
                    <a:pt x="85026" y="227977"/>
                  </a:lnTo>
                  <a:lnTo>
                    <a:pt x="89903" y="226148"/>
                  </a:lnTo>
                  <a:lnTo>
                    <a:pt x="110020" y="229489"/>
                  </a:lnTo>
                  <a:lnTo>
                    <a:pt x="110794" y="226148"/>
                  </a:lnTo>
                  <a:lnTo>
                    <a:pt x="110934" y="225552"/>
                  </a:lnTo>
                  <a:lnTo>
                    <a:pt x="138671" y="206959"/>
                  </a:lnTo>
                  <a:lnTo>
                    <a:pt x="136232" y="197815"/>
                  </a:lnTo>
                  <a:lnTo>
                    <a:pt x="138976" y="194767"/>
                  </a:lnTo>
                  <a:lnTo>
                    <a:pt x="149961" y="186207"/>
                  </a:lnTo>
                  <a:close/>
                </a:path>
                <a:path w="323214" h="234950">
                  <a:moveTo>
                    <a:pt x="195072" y="191096"/>
                  </a:moveTo>
                  <a:lnTo>
                    <a:pt x="190182" y="185915"/>
                  </a:lnTo>
                  <a:lnTo>
                    <a:pt x="129844" y="228282"/>
                  </a:lnTo>
                  <a:lnTo>
                    <a:pt x="130136" y="232854"/>
                  </a:lnTo>
                  <a:lnTo>
                    <a:pt x="135026" y="231038"/>
                  </a:lnTo>
                  <a:lnTo>
                    <a:pt x="155143" y="234378"/>
                  </a:lnTo>
                  <a:lnTo>
                    <a:pt x="155917" y="231038"/>
                  </a:lnTo>
                  <a:lnTo>
                    <a:pt x="156057" y="230428"/>
                  </a:lnTo>
                  <a:lnTo>
                    <a:pt x="183476" y="211213"/>
                  </a:lnTo>
                  <a:lnTo>
                    <a:pt x="181356" y="202679"/>
                  </a:lnTo>
                  <a:lnTo>
                    <a:pt x="184086" y="199631"/>
                  </a:lnTo>
                  <a:lnTo>
                    <a:pt x="195072" y="191096"/>
                  </a:lnTo>
                  <a:close/>
                </a:path>
                <a:path w="323214" h="234950">
                  <a:moveTo>
                    <a:pt x="322757" y="13728"/>
                  </a:moveTo>
                  <a:lnTo>
                    <a:pt x="318808" y="0"/>
                  </a:lnTo>
                  <a:lnTo>
                    <a:pt x="266077" y="36588"/>
                  </a:lnTo>
                  <a:lnTo>
                    <a:pt x="265772" y="37490"/>
                  </a:lnTo>
                  <a:lnTo>
                    <a:pt x="265163" y="47548"/>
                  </a:lnTo>
                  <a:lnTo>
                    <a:pt x="278282" y="48158"/>
                  </a:lnTo>
                  <a:lnTo>
                    <a:pt x="314845" y="31381"/>
                  </a:lnTo>
                  <a:lnTo>
                    <a:pt x="312407" y="23469"/>
                  </a:lnTo>
                  <a:lnTo>
                    <a:pt x="322757" y="13728"/>
                  </a:lnTo>
                  <a:close/>
                </a:path>
              </a:pathLst>
            </a:custGeom>
            <a:solidFill>
              <a:srgbClr val="4E4F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5" name="object 195"/>
          <p:cNvSpPr txBox="1"/>
          <p:nvPr/>
        </p:nvSpPr>
        <p:spPr>
          <a:xfrm>
            <a:off x="5762309" y="511913"/>
            <a:ext cx="1668780" cy="367665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spcBef>
                <a:spcPts val="229"/>
              </a:spcBef>
            </a:pPr>
            <a:r>
              <a:rPr sz="900" b="1" spc="45" dirty="0">
                <a:latin typeface="Arial"/>
                <a:cs typeface="Arial"/>
              </a:rPr>
              <a:t>Memoria</a:t>
            </a:r>
            <a:r>
              <a:rPr sz="900" b="1" spc="-3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-10" dirty="0">
                <a:latin typeface="Arial"/>
                <a:cs typeface="Arial"/>
              </a:rPr>
              <a:t>acceso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aleatorio</a:t>
            </a:r>
            <a:endParaRPr sz="900">
              <a:latin typeface="Arial"/>
              <a:cs typeface="Arial"/>
            </a:endParaRPr>
          </a:p>
          <a:p>
            <a:pPr marL="12700">
              <a:spcBef>
                <a:spcPts val="160"/>
              </a:spcBef>
            </a:pPr>
            <a:r>
              <a:rPr sz="1100" b="1" spc="5" dirty="0">
                <a:latin typeface="Arial"/>
                <a:cs typeface="Arial"/>
              </a:rPr>
              <a:t>(RAM)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7958090" y="482499"/>
            <a:ext cx="4194175" cy="93358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25" dirty="0">
                <a:latin typeface="Microsoft Sans Serif"/>
                <a:cs typeface="Microsoft Sans Serif"/>
              </a:rPr>
              <a:t>Generalmente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refiere</a:t>
            </a:r>
            <a:r>
              <a:rPr sz="850" dirty="0">
                <a:latin typeface="Microsoft Sans Serif"/>
                <a:cs typeface="Microsoft Sans Serif"/>
              </a:rPr>
              <a:t> 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tipo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semiconductor</a:t>
            </a:r>
            <a:r>
              <a:rPr sz="850" i="1" spc="-40" dirty="0">
                <a:latin typeface="Trebuchet MS"/>
                <a:cs typeface="Trebuchet MS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memoria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utilizada</a:t>
            </a:r>
            <a:r>
              <a:rPr sz="850" dirty="0">
                <a:latin typeface="Microsoft Sans Serif"/>
                <a:cs typeface="Microsoft Sans Serif"/>
              </a:rPr>
              <a:t> 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menudo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almacenamiento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temporal.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20" dirty="0">
                <a:latin typeface="Microsoft Sans Serif"/>
                <a:cs typeface="Microsoft Sans Serif"/>
              </a:rPr>
              <a:t>RAM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requiere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aplicación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continua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 </a:t>
            </a:r>
            <a:r>
              <a:rPr sz="850" i="1" spc="-240" dirty="0">
                <a:latin typeface="Trebuchet MS"/>
                <a:cs typeface="Trebuchet MS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35" dirty="0">
                <a:latin typeface="Microsoft Sans Serif"/>
                <a:cs typeface="Microsoft Sans Serif"/>
              </a:rPr>
              <a:t>retener información. </a:t>
            </a:r>
            <a:r>
              <a:rPr sz="850" spc="5" dirty="0">
                <a:latin typeface="Microsoft Sans Serif"/>
                <a:cs typeface="Microsoft Sans Serif"/>
              </a:rPr>
              <a:t>Para </a:t>
            </a:r>
            <a:r>
              <a:rPr sz="850" spc="25" dirty="0">
                <a:latin typeface="Microsoft Sans Serif"/>
                <a:cs typeface="Microsoft Sans Serif"/>
              </a:rPr>
              <a:t>algunos </a:t>
            </a:r>
            <a:r>
              <a:rPr sz="850" spc="10" dirty="0">
                <a:latin typeface="Microsoft Sans Serif"/>
                <a:cs typeface="Microsoft Sans Serif"/>
              </a:rPr>
              <a:t>sistemas, la </a:t>
            </a:r>
            <a:r>
              <a:rPr sz="850" spc="30" dirty="0">
                <a:latin typeface="Microsoft Sans Serif"/>
                <a:cs typeface="Microsoft Sans Serif"/>
              </a:rPr>
              <a:t>batería </a:t>
            </a:r>
            <a:r>
              <a:rPr sz="850" spc="25" dirty="0">
                <a:latin typeface="Microsoft Sans Serif"/>
                <a:cs typeface="Microsoft Sans Serif"/>
              </a:rPr>
              <a:t>de respaldo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25" dirty="0">
                <a:latin typeface="Microsoft Sans Serif"/>
                <a:cs typeface="Microsoft Sans Serif"/>
              </a:rPr>
              <a:t>utiliza </a:t>
            </a:r>
            <a:r>
              <a:rPr sz="850" spc="30" dirty="0">
                <a:latin typeface="Microsoft Sans Serif"/>
                <a:cs typeface="Microsoft Sans Serif"/>
              </a:rPr>
              <a:t> 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evitar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pérdida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datos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programas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dirty="0">
                <a:latin typeface="Microsoft Sans Serif"/>
                <a:cs typeface="Microsoft Sans Serif"/>
              </a:rPr>
              <a:t> caso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corte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energía.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5762310" y="1670270"/>
            <a:ext cx="7232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dirty="0">
                <a:latin typeface="Arial"/>
                <a:cs typeface="Arial"/>
              </a:rPr>
              <a:t>Resistencia</a:t>
            </a:r>
            <a:r>
              <a:rPr sz="550" b="1" spc="-40" dirty="0">
                <a:latin typeface="Arial"/>
                <a:cs typeface="Arial"/>
              </a:rPr>
              <a:t> </a:t>
            </a:r>
            <a:r>
              <a:rPr sz="550" b="1" spc="20" dirty="0">
                <a:latin typeface="Arial"/>
                <a:cs typeface="Arial"/>
              </a:rPr>
              <a:t>reactiva</a:t>
            </a:r>
            <a:endParaRPr sz="550">
              <a:latin typeface="Arial"/>
              <a:cs typeface="Arial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11506468" y="1780759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321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 txBox="1"/>
          <p:nvPr/>
        </p:nvSpPr>
        <p:spPr>
          <a:xfrm>
            <a:off x="7958242" y="1594268"/>
            <a:ext cx="4081779" cy="56642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>
              <a:lnSpc>
                <a:spcPct val="104299"/>
              </a:lnSpc>
              <a:spcBef>
                <a:spcPts val="40"/>
              </a:spcBef>
            </a:pPr>
            <a:r>
              <a:rPr sz="1100" spc="-15" dirty="0">
                <a:latin typeface="Microsoft Sans Serif"/>
                <a:cs typeface="Microsoft Sans Serif"/>
              </a:rPr>
              <a:t>La </a:t>
            </a:r>
            <a:r>
              <a:rPr sz="1100" spc="35" dirty="0">
                <a:latin typeface="Microsoft Sans Serif"/>
                <a:cs typeface="Microsoft Sans Serif"/>
              </a:rPr>
              <a:t>oposición </a:t>
            </a:r>
            <a:r>
              <a:rPr sz="1100" spc="5" dirty="0">
                <a:latin typeface="Microsoft Sans Serif"/>
                <a:cs typeface="Microsoft Sans Serif"/>
              </a:rPr>
              <a:t>a </a:t>
            </a:r>
            <a:r>
              <a:rPr sz="11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 </a:t>
            </a:r>
            <a:r>
              <a:rPr sz="11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alterna</a:t>
            </a:r>
            <a:r>
              <a:rPr sz="1150" i="1" spc="-20" dirty="0">
                <a:latin typeface="Trebuchet MS"/>
                <a:cs typeface="Trebuchet MS"/>
              </a:rPr>
              <a:t> </a:t>
            </a:r>
            <a:r>
              <a:rPr sz="1100" spc="40" dirty="0">
                <a:latin typeface="Microsoft Sans Serif"/>
                <a:cs typeface="Microsoft Sans Serif"/>
              </a:rPr>
              <a:t>resultante </a:t>
            </a:r>
            <a:r>
              <a:rPr sz="1100" spc="35" dirty="0">
                <a:latin typeface="Microsoft Sans Serif"/>
                <a:cs typeface="Microsoft Sans Serif"/>
              </a:rPr>
              <a:t>del </a:t>
            </a:r>
            <a:r>
              <a:rPr sz="1100" spc="40" dirty="0">
                <a:latin typeface="Microsoft Sans Serif"/>
                <a:cs typeface="Microsoft Sans Serif"/>
              </a:rPr>
              <a:t>circuito </a:t>
            </a:r>
            <a:r>
              <a:rPr sz="1100" spc="45" dirty="0">
                <a:latin typeface="Microsoft Sans Serif"/>
                <a:cs typeface="Microsoft Sans Serif"/>
              </a:rPr>
              <a:t> </a:t>
            </a:r>
            <a:r>
              <a:rPr sz="11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inductancia</a:t>
            </a:r>
            <a:r>
              <a:rPr sz="1150" i="1" spc="-65" dirty="0">
                <a:latin typeface="Trebuchet MS"/>
                <a:cs typeface="Trebuchet MS"/>
              </a:rPr>
              <a:t> </a:t>
            </a:r>
            <a:r>
              <a:rPr sz="1100" spc="10" dirty="0">
                <a:latin typeface="Microsoft Sans Serif"/>
                <a:cs typeface="Microsoft Sans Serif"/>
              </a:rPr>
              <a:t>y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capacidad</a:t>
            </a:r>
            <a:r>
              <a:rPr sz="1150" i="1" spc="-60" dirty="0">
                <a:latin typeface="Trebuchet MS"/>
                <a:cs typeface="Trebuchet MS"/>
              </a:rPr>
              <a:t> </a:t>
            </a:r>
            <a:r>
              <a:rPr sz="1100" spc="-15" dirty="0">
                <a:latin typeface="Microsoft Sans Serif"/>
                <a:cs typeface="Microsoft Sans Serif"/>
              </a:rPr>
              <a:t>.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-45" dirty="0">
                <a:latin typeface="Microsoft Sans Serif"/>
                <a:cs typeface="Microsoft Sans Serif"/>
              </a:rPr>
              <a:t>El</a:t>
            </a:r>
            <a:r>
              <a:rPr sz="1100" spc="-5" dirty="0">
                <a:latin typeface="Microsoft Sans Serif"/>
                <a:cs typeface="Microsoft Sans Serif"/>
              </a:rPr>
              <a:t> </a:t>
            </a:r>
            <a:r>
              <a:rPr sz="1100" spc="45" dirty="0">
                <a:latin typeface="Microsoft Sans Serif"/>
                <a:cs typeface="Microsoft Sans Serif"/>
              </a:rPr>
              <a:t>símbolo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35" dirty="0">
                <a:latin typeface="Microsoft Sans Serif"/>
                <a:cs typeface="Microsoft Sans Serif"/>
              </a:rPr>
              <a:t>de</a:t>
            </a:r>
            <a:r>
              <a:rPr sz="1100" spc="-5" dirty="0">
                <a:latin typeface="Microsoft Sans Serif"/>
                <a:cs typeface="Microsoft Sans Serif"/>
              </a:rPr>
              <a:t> </a:t>
            </a:r>
            <a:r>
              <a:rPr sz="1100" spc="15" dirty="0">
                <a:latin typeface="Microsoft Sans Serif"/>
                <a:cs typeface="Microsoft Sans Serif"/>
              </a:rPr>
              <a:t>la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25" dirty="0">
                <a:latin typeface="Microsoft Sans Serif"/>
                <a:cs typeface="Microsoft Sans Serif"/>
              </a:rPr>
              <a:t>reactancia</a:t>
            </a:r>
            <a:r>
              <a:rPr sz="1100" spc="-5" dirty="0">
                <a:latin typeface="Microsoft Sans Serif"/>
                <a:cs typeface="Microsoft Sans Serif"/>
              </a:rPr>
              <a:t> </a:t>
            </a:r>
            <a:r>
              <a:rPr sz="1100" spc="-10" dirty="0">
                <a:latin typeface="Microsoft Sans Serif"/>
                <a:cs typeface="Microsoft Sans Serif"/>
              </a:rPr>
              <a:t>es </a:t>
            </a:r>
            <a:r>
              <a:rPr sz="1100" dirty="0">
                <a:latin typeface="Microsoft Sans Serif"/>
                <a:cs typeface="Microsoft Sans Serif"/>
              </a:rPr>
              <a:t>"X".</a:t>
            </a:r>
            <a:r>
              <a:rPr sz="1100" spc="-5" dirty="0">
                <a:latin typeface="Microsoft Sans Serif"/>
                <a:cs typeface="Microsoft Sans Serif"/>
              </a:rPr>
              <a:t> </a:t>
            </a:r>
            <a:r>
              <a:rPr sz="1100" spc="-15" dirty="0">
                <a:latin typeface="Microsoft Sans Serif"/>
                <a:cs typeface="Microsoft Sans Serif"/>
              </a:rPr>
              <a:t>La </a:t>
            </a:r>
            <a:r>
              <a:rPr sz="1100" spc="-280" dirty="0">
                <a:latin typeface="Microsoft Sans Serif"/>
                <a:cs typeface="Microsoft Sans Serif"/>
              </a:rPr>
              <a:t> </a:t>
            </a:r>
            <a:r>
              <a:rPr sz="1100" spc="50" dirty="0">
                <a:latin typeface="Microsoft Sans Serif"/>
                <a:cs typeface="Microsoft Sans Serif"/>
              </a:rPr>
              <a:t>unidad</a:t>
            </a:r>
            <a:r>
              <a:rPr sz="1100" spc="-15" dirty="0">
                <a:latin typeface="Microsoft Sans Serif"/>
                <a:cs typeface="Microsoft Sans Serif"/>
              </a:rPr>
              <a:t> </a:t>
            </a:r>
            <a:r>
              <a:rPr sz="1100" spc="35" dirty="0">
                <a:latin typeface="Microsoft Sans Serif"/>
                <a:cs typeface="Microsoft Sans Serif"/>
              </a:rPr>
              <a:t>de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15" dirty="0">
                <a:latin typeface="Microsoft Sans Serif"/>
                <a:cs typeface="Microsoft Sans Serif"/>
              </a:rPr>
              <a:t>la</a:t>
            </a:r>
            <a:r>
              <a:rPr sz="1100" spc="-10" dirty="0">
                <a:latin typeface="Microsoft Sans Serif"/>
                <a:cs typeface="Microsoft Sans Serif"/>
              </a:rPr>
              <a:t> </a:t>
            </a:r>
            <a:r>
              <a:rPr sz="1100" spc="25" dirty="0">
                <a:latin typeface="Microsoft Sans Serif"/>
                <a:cs typeface="Microsoft Sans Serif"/>
              </a:rPr>
              <a:t>reactancia</a:t>
            </a:r>
            <a:r>
              <a:rPr sz="1100" spc="-10" dirty="0">
                <a:latin typeface="Microsoft Sans Serif"/>
                <a:cs typeface="Microsoft Sans Serif"/>
              </a:rPr>
              <a:t> es</a:t>
            </a:r>
            <a:r>
              <a:rPr sz="1100" spc="-15" dirty="0">
                <a:latin typeface="Microsoft Sans Serif"/>
                <a:cs typeface="Microsoft Sans Serif"/>
              </a:rPr>
              <a:t> </a:t>
            </a:r>
            <a:r>
              <a:rPr sz="1100" spc="40" dirty="0">
                <a:latin typeface="Microsoft Sans Serif"/>
                <a:cs typeface="Microsoft Sans Serif"/>
              </a:rPr>
              <a:t>el</a:t>
            </a:r>
            <a:r>
              <a:rPr sz="1150" i="1" u="sng" spc="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ohm</a:t>
            </a:r>
            <a:r>
              <a:rPr sz="1150" i="1" spc="-65" dirty="0">
                <a:latin typeface="Trebuchet MS"/>
                <a:cs typeface="Trebuchet MS"/>
              </a:rPr>
              <a:t> </a:t>
            </a:r>
            <a:r>
              <a:rPr sz="1100" spc="-15" dirty="0">
                <a:latin typeface="Microsoft Sans Serif"/>
                <a:cs typeface="Microsoft Sans Serif"/>
              </a:rPr>
              <a:t>.</a:t>
            </a:r>
            <a:endParaRPr sz="1100">
              <a:latin typeface="Microsoft Sans Serif"/>
              <a:cs typeface="Microsoft Sans Serif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5762463" y="2331940"/>
            <a:ext cx="104203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20" dirty="0">
                <a:latin typeface="Arial"/>
                <a:cs typeface="Arial"/>
              </a:rPr>
              <a:t>Poder</a:t>
            </a:r>
            <a:r>
              <a:rPr sz="1100" b="1" spc="-20" dirty="0">
                <a:latin typeface="Arial"/>
                <a:cs typeface="Arial"/>
              </a:rPr>
              <a:t> </a:t>
            </a:r>
            <a:r>
              <a:rPr sz="1100" b="1" spc="35" dirty="0">
                <a:latin typeface="Arial"/>
                <a:cs typeface="Arial"/>
              </a:rPr>
              <a:t>reactivo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7958241" y="2315277"/>
            <a:ext cx="4179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asociado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con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inductancia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capacidad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 </a:t>
            </a: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unidad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potencia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reactiva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es el</a:t>
            </a:r>
            <a:r>
              <a:rPr sz="105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variable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5762462" y="2905980"/>
            <a:ext cx="179006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45" dirty="0">
                <a:latin typeface="Arial"/>
                <a:cs typeface="Arial"/>
              </a:rPr>
              <a:t>Memoria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-5" dirty="0">
                <a:latin typeface="Arial"/>
                <a:cs typeface="Arial"/>
              </a:rPr>
              <a:t>solo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lectura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(ROM)</a:t>
            </a:r>
            <a:endParaRPr sz="900">
              <a:latin typeface="Arial"/>
              <a:cs typeface="Arial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7958241" y="2852880"/>
            <a:ext cx="4166870" cy="39751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25" dirty="0">
                <a:latin typeface="Microsoft Sans Serif"/>
                <a:cs typeface="Microsoft Sans Serif"/>
              </a:rPr>
              <a:t>Generalmente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refiere</a:t>
            </a:r>
            <a:r>
              <a:rPr sz="850" dirty="0">
                <a:latin typeface="Microsoft Sans Serif"/>
                <a:cs typeface="Microsoft Sans Serif"/>
              </a:rPr>
              <a:t> a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tipo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semiconductor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memoria</a:t>
            </a:r>
            <a:r>
              <a:rPr sz="850" dirty="0">
                <a:latin typeface="Microsoft Sans Serif"/>
                <a:cs typeface="Microsoft Sans Serif"/>
              </a:rPr>
              <a:t> 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menudo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utilizada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almacenamiento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permanente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datos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programas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no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cambian.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5762463" y="3473670"/>
            <a:ext cx="59880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5" dirty="0">
                <a:latin typeface="Arial"/>
                <a:cs typeface="Arial"/>
              </a:rPr>
              <a:t>Rectificador</a:t>
            </a:r>
            <a:endParaRPr sz="750">
              <a:latin typeface="Arial"/>
              <a:cs typeface="Arial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7958242" y="3411232"/>
            <a:ext cx="38169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dispositivo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circuito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convierte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alterna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corriente </a:t>
            </a:r>
            <a:r>
              <a:rPr sz="1000" i="1" spc="-285" dirty="0">
                <a:latin typeface="Trebuchet MS"/>
                <a:cs typeface="Trebuchet MS"/>
              </a:rPr>
              <a:t>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continua</a:t>
            </a:r>
            <a:r>
              <a:rPr sz="1000" i="1" spc="-60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9021759" y="4166204"/>
            <a:ext cx="24892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Microsoft Sans Serif"/>
                <a:cs typeface="Microsoft Sans Serif"/>
              </a:rPr>
              <a:t>Aporte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9923562" y="4178903"/>
            <a:ext cx="32829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Producción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9361144" y="4081360"/>
            <a:ext cx="544830" cy="389850"/>
          </a:xfrm>
          <a:prstGeom prst="rect">
            <a:avLst/>
          </a:prstGeom>
          <a:ln w="12700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spcBef>
                <a:spcPts val="15"/>
              </a:spcBef>
            </a:pPr>
            <a:endParaRPr sz="650">
              <a:latin typeface="Times New Roman"/>
              <a:cs typeface="Times New Roman"/>
            </a:endParaRPr>
          </a:p>
          <a:p>
            <a:pPr marL="64135">
              <a:spcBef>
                <a:spcPts val="5"/>
              </a:spcBef>
            </a:pPr>
            <a:r>
              <a:rPr sz="450" spc="10" dirty="0">
                <a:latin typeface="Microsoft Sans Serif"/>
                <a:cs typeface="Microsoft Sans Serif"/>
              </a:rPr>
              <a:t>Onda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completa</a:t>
            </a:r>
            <a:endParaRPr sz="450">
              <a:latin typeface="Microsoft Sans Serif"/>
              <a:cs typeface="Microsoft Sans Serif"/>
            </a:endParaRPr>
          </a:p>
          <a:p>
            <a:pPr marL="95250">
              <a:spcBef>
                <a:spcPts val="370"/>
              </a:spcBef>
            </a:pPr>
            <a:r>
              <a:rPr sz="500" spc="10" dirty="0">
                <a:latin typeface="Microsoft Sans Serif"/>
                <a:cs typeface="Microsoft Sans Serif"/>
              </a:rPr>
              <a:t>Rectificador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9021861" y="4890104"/>
            <a:ext cx="24892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20" dirty="0">
                <a:latin typeface="Microsoft Sans Serif"/>
                <a:cs typeface="Microsoft Sans Serif"/>
              </a:rPr>
              <a:t>Aporte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9923562" y="4902803"/>
            <a:ext cx="32829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latin typeface="Microsoft Sans Serif"/>
                <a:cs typeface="Microsoft Sans Serif"/>
              </a:rPr>
              <a:t>Producción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9361131" y="4805260"/>
            <a:ext cx="544830" cy="382156"/>
          </a:xfrm>
          <a:prstGeom prst="rect">
            <a:avLst/>
          </a:prstGeom>
          <a:ln w="12700">
            <a:solidFill>
              <a:srgbClr val="000000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L="55880"/>
            <a:r>
              <a:rPr sz="600" spc="20" dirty="0">
                <a:latin typeface="Microsoft Sans Serif"/>
                <a:cs typeface="Microsoft Sans Serif"/>
              </a:rPr>
              <a:t>media</a:t>
            </a:r>
            <a:r>
              <a:rPr sz="600" spc="-40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onda</a:t>
            </a:r>
            <a:endParaRPr sz="600">
              <a:latin typeface="Microsoft Sans Serif"/>
              <a:cs typeface="Microsoft Sans Serif"/>
            </a:endParaRPr>
          </a:p>
          <a:p>
            <a:pPr marL="95250">
              <a:spcBef>
                <a:spcPts val="340"/>
              </a:spcBef>
            </a:pPr>
            <a:r>
              <a:rPr sz="500" spc="10" dirty="0">
                <a:latin typeface="Microsoft Sans Serif"/>
                <a:cs typeface="Microsoft Sans Serif"/>
              </a:rPr>
              <a:t>Rectificador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5762310" y="5670769"/>
            <a:ext cx="1701164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20" dirty="0">
                <a:latin typeface="Arial"/>
                <a:cs typeface="Arial"/>
              </a:rPr>
              <a:t>Arrancador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voltaje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reducido</a:t>
            </a:r>
            <a:endParaRPr sz="850">
              <a:latin typeface="Arial"/>
              <a:cs typeface="Arial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11761238" y="5813008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067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 txBox="1"/>
          <p:nvPr/>
        </p:nvSpPr>
        <p:spPr>
          <a:xfrm>
            <a:off x="7958090" y="5618380"/>
            <a:ext cx="4073525" cy="112204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45" dirty="0">
                <a:latin typeface="Microsoft Sans Serif"/>
                <a:cs typeface="Microsoft Sans Serif"/>
              </a:rPr>
              <a:t>tipo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arrancador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850" i="1" spc="30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15" dirty="0">
                <a:latin typeface="Microsoft Sans Serif"/>
                <a:cs typeface="Microsoft Sans Serif"/>
              </a:rPr>
              <a:t>aplica </a:t>
            </a:r>
            <a:r>
              <a:rPr sz="850" spc="30" dirty="0">
                <a:latin typeface="Microsoft Sans Serif"/>
                <a:cs typeface="Microsoft Sans Serif"/>
              </a:rPr>
              <a:t>menos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0" dirty="0">
                <a:latin typeface="Microsoft Sans Serif"/>
                <a:cs typeface="Microsoft Sans Serif"/>
              </a:rPr>
              <a:t>línea </a:t>
            </a:r>
            <a:r>
              <a:rPr sz="850" spc="30" dirty="0">
                <a:latin typeface="Microsoft Sans Serif"/>
                <a:cs typeface="Microsoft Sans Serif"/>
              </a:rPr>
              <a:t>completa </a:t>
            </a:r>
            <a:r>
              <a:rPr sz="850" spc="35" dirty="0">
                <a:latin typeface="Microsoft Sans Serif"/>
                <a:cs typeface="Microsoft Sans Serif"/>
              </a:rPr>
              <a:t> </a:t>
            </a:r>
            <a:r>
              <a:rPr sz="8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850" i="1" spc="-15" dirty="0">
                <a:latin typeface="Trebuchet MS"/>
                <a:cs typeface="Trebuchet MS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60" dirty="0">
                <a:latin typeface="Microsoft Sans Serif"/>
                <a:cs typeface="Microsoft Sans Serif"/>
              </a:rPr>
              <a:t>motor </a:t>
            </a:r>
            <a:r>
              <a:rPr sz="850" spc="25" dirty="0">
                <a:latin typeface="Microsoft Sans Serif"/>
                <a:cs typeface="Microsoft Sans Serif"/>
              </a:rPr>
              <a:t>de inducción trifásico </a:t>
            </a:r>
            <a:r>
              <a:rPr sz="850" spc="35" dirty="0">
                <a:latin typeface="Microsoft Sans Serif"/>
                <a:cs typeface="Microsoft Sans Serif"/>
              </a:rPr>
              <a:t>mientras </a:t>
            </a:r>
            <a:r>
              <a:rPr sz="850" spc="15" dirty="0">
                <a:latin typeface="Microsoft Sans Serif"/>
                <a:cs typeface="Microsoft Sans Serif"/>
              </a:rPr>
              <a:t>está </a:t>
            </a:r>
            <a:r>
              <a:rPr sz="850" spc="25" dirty="0">
                <a:latin typeface="Microsoft Sans Serif"/>
                <a:cs typeface="Microsoft Sans Serif"/>
              </a:rPr>
              <a:t>arrancando. </a:t>
            </a:r>
            <a:r>
              <a:rPr sz="850" spc="5" dirty="0">
                <a:latin typeface="Microsoft Sans Serif"/>
                <a:cs typeface="Microsoft Sans Serif"/>
              </a:rPr>
              <a:t>Hay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variedad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arrancadores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voltaje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reducido.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Algunos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tipos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usan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componentes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electromecánicos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40" dirty="0">
                <a:latin typeface="Microsoft Sans Serif"/>
                <a:cs typeface="Microsoft Sans Serif"/>
              </a:rPr>
              <a:t>otros </a:t>
            </a:r>
            <a:r>
              <a:rPr sz="850" spc="20" dirty="0">
                <a:latin typeface="Microsoft Sans Serif"/>
                <a:cs typeface="Microsoft Sans Serif"/>
              </a:rPr>
              <a:t>usan </a:t>
            </a:r>
            <a:r>
              <a:rPr sz="850" spc="30" dirty="0">
                <a:latin typeface="Microsoft Sans Serif"/>
                <a:cs typeface="Microsoft Sans Serif"/>
              </a:rPr>
              <a:t>componentes </a:t>
            </a:r>
            <a:r>
              <a:rPr sz="850" spc="20" dirty="0">
                <a:latin typeface="Microsoft Sans Serif"/>
                <a:cs typeface="Microsoft Sans Serif"/>
              </a:rPr>
              <a:t>electrónicos. </a:t>
            </a:r>
            <a:r>
              <a:rPr sz="850" spc="-5" dirty="0">
                <a:latin typeface="Microsoft Sans Serif"/>
                <a:cs typeface="Microsoft Sans Serif"/>
              </a:rPr>
              <a:t>Los </a:t>
            </a:r>
            <a:r>
              <a:rPr sz="850" spc="25" dirty="0">
                <a:latin typeface="Microsoft Sans Serif"/>
                <a:cs typeface="Microsoft Sans Serif"/>
              </a:rPr>
              <a:t>arrancadores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electrónicos </a:t>
            </a:r>
            <a:r>
              <a:rPr sz="850" spc="25" dirty="0">
                <a:latin typeface="Microsoft Sans Serif"/>
                <a:cs typeface="Microsoft Sans Serif"/>
              </a:rPr>
              <a:t>de voltaje </a:t>
            </a:r>
            <a:r>
              <a:rPr sz="850" spc="30" dirty="0">
                <a:latin typeface="Microsoft Sans Serif"/>
                <a:cs typeface="Microsoft Sans Serif"/>
              </a:rPr>
              <a:t>reducido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45" dirty="0">
                <a:latin typeface="Microsoft Sans Serif"/>
                <a:cs typeface="Microsoft Sans Serif"/>
              </a:rPr>
              <a:t>menudo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40" dirty="0">
                <a:latin typeface="Microsoft Sans Serif"/>
                <a:cs typeface="Microsoft Sans Serif"/>
              </a:rPr>
              <a:t>denominan</a:t>
            </a:r>
            <a:r>
              <a:rPr sz="850" i="1" u="sng" spc="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Estado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sólido </a:t>
            </a:r>
            <a:r>
              <a:rPr sz="850" i="1" spc="25" dirty="0">
                <a:latin typeface="Trebuchet MS"/>
                <a:cs typeface="Trebuchet MS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Arrancadores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tensión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reducida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arrancadores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suaves.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99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8114243" y="8339318"/>
            <a:ext cx="3371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Microsoft Sans Serif"/>
                <a:cs typeface="Microsoft Sans Serif"/>
              </a:rPr>
              <a:t>3RW30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9145686" y="8339318"/>
            <a:ext cx="3371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Microsoft Sans Serif"/>
                <a:cs typeface="Microsoft Sans Serif"/>
              </a:rPr>
              <a:t>3RW40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0552541" y="8339318"/>
            <a:ext cx="3371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Microsoft Sans Serif"/>
                <a:cs typeface="Microsoft Sans Serif"/>
              </a:rPr>
              <a:t>3RW44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5762311" y="8741942"/>
            <a:ext cx="74358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5" dirty="0">
                <a:latin typeface="Arial"/>
                <a:cs typeface="Arial"/>
              </a:rPr>
              <a:t>Resistencia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7958241" y="8712581"/>
            <a:ext cx="39573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00" spc="25" dirty="0">
                <a:latin typeface="Microsoft Sans Serif"/>
                <a:cs typeface="Microsoft Sans Serif"/>
              </a:rPr>
              <a:t>Una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propiedad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un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material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circuito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10" dirty="0">
                <a:latin typeface="Microsoft Sans Serif"/>
                <a:cs typeface="Microsoft Sans Serif"/>
              </a:rPr>
              <a:t> se </a:t>
            </a:r>
            <a:r>
              <a:rPr sz="1000" spc="45" dirty="0">
                <a:latin typeface="Microsoft Sans Serif"/>
                <a:cs typeface="Microsoft Sans Serif"/>
              </a:rPr>
              <a:t>opone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5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fluir.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0" dirty="0">
                <a:latin typeface="Microsoft Sans Serif"/>
                <a:cs typeface="Microsoft Sans Serif"/>
              </a:rPr>
              <a:t>resistencia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está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simbolizada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por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20" dirty="0">
                <a:latin typeface="Microsoft Sans Serif"/>
                <a:cs typeface="Microsoft Sans Serif"/>
              </a:rPr>
              <a:t>“R”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se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mide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en</a:t>
            </a:r>
            <a:r>
              <a:rPr sz="10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ohmios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20" name="object 220"/>
          <p:cNvSpPr txBox="1"/>
          <p:nvPr/>
        </p:nvSpPr>
        <p:spPr>
          <a:xfrm rot="300000">
            <a:off x="8236392" y="7838675"/>
            <a:ext cx="53660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5" dirty="0">
                <a:solidFill>
                  <a:srgbClr val="D1D2D3"/>
                </a:solidFill>
                <a:latin typeface="Microsoft Sans Serif"/>
                <a:cs typeface="Microsoft Sans Serif"/>
              </a:rPr>
              <a:t>SIRIO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221" name="object 221"/>
          <p:cNvSpPr txBox="1"/>
          <p:nvPr/>
        </p:nvSpPr>
        <p:spPr>
          <a:xfrm rot="300000">
            <a:off x="8184458" y="7858352"/>
            <a:ext cx="39878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BDC1C5"/>
                </a:solidFill>
                <a:latin typeface="Microsoft Sans Serif"/>
                <a:cs typeface="Microsoft Sans Serif"/>
              </a:rPr>
              <a:t>DISPOSITIVO</a:t>
            </a:r>
            <a:endParaRPr sz="100">
              <a:latin typeface="Microsoft Sans Serif"/>
              <a:cs typeface="Microsoft Sans Serif"/>
            </a:endParaRPr>
          </a:p>
        </p:txBody>
      </p:sp>
      <p:sp>
        <p:nvSpPr>
          <p:cNvPr id="222" name="object 222"/>
          <p:cNvSpPr txBox="1"/>
          <p:nvPr/>
        </p:nvSpPr>
        <p:spPr>
          <a:xfrm rot="300000">
            <a:off x="8123993" y="7877548"/>
            <a:ext cx="16585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BDC1C5"/>
                </a:solidFill>
                <a:latin typeface="Microsoft Sans Serif"/>
                <a:cs typeface="Microsoft Sans Serif"/>
              </a:rPr>
              <a:t>ESTADO/ANULADO                                           FALLA</a:t>
            </a:r>
            <a:endParaRPr sz="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061685" y="2179516"/>
            <a:ext cx="749935" cy="186055"/>
          </a:xfrm>
          <a:custGeom>
            <a:avLst/>
            <a:gdLst/>
            <a:ahLst/>
            <a:cxnLst/>
            <a:rect l="l" t="t" r="r" b="b"/>
            <a:pathLst>
              <a:path w="749935" h="186055">
                <a:moveTo>
                  <a:pt x="0" y="93027"/>
                </a:moveTo>
                <a:lnTo>
                  <a:pt x="95605" y="93027"/>
                </a:lnTo>
                <a:lnTo>
                  <a:pt x="134188" y="0"/>
                </a:lnTo>
                <a:lnTo>
                  <a:pt x="202907" y="186055"/>
                </a:lnTo>
                <a:lnTo>
                  <a:pt x="271627" y="2578"/>
                </a:lnTo>
                <a:lnTo>
                  <a:pt x="340347" y="186055"/>
                </a:lnTo>
                <a:lnTo>
                  <a:pt x="409041" y="2578"/>
                </a:lnTo>
                <a:lnTo>
                  <a:pt x="477786" y="186042"/>
                </a:lnTo>
                <a:lnTo>
                  <a:pt x="546493" y="2578"/>
                </a:lnTo>
                <a:lnTo>
                  <a:pt x="615200" y="183464"/>
                </a:lnTo>
                <a:lnTo>
                  <a:pt x="656361" y="93027"/>
                </a:lnTo>
                <a:lnTo>
                  <a:pt x="749376" y="93027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41592" y="2067616"/>
            <a:ext cx="749935" cy="393065"/>
          </a:xfrm>
          <a:custGeom>
            <a:avLst/>
            <a:gdLst/>
            <a:ahLst/>
            <a:cxnLst/>
            <a:rect l="l" t="t" r="r" b="b"/>
            <a:pathLst>
              <a:path w="749935" h="393064">
                <a:moveTo>
                  <a:pt x="0" y="215087"/>
                </a:moveTo>
                <a:lnTo>
                  <a:pt x="95605" y="215087"/>
                </a:lnTo>
                <a:lnTo>
                  <a:pt x="134175" y="122059"/>
                </a:lnTo>
                <a:lnTo>
                  <a:pt x="202895" y="308114"/>
                </a:lnTo>
                <a:lnTo>
                  <a:pt x="271614" y="124637"/>
                </a:lnTo>
                <a:lnTo>
                  <a:pt x="340347" y="308114"/>
                </a:lnTo>
                <a:lnTo>
                  <a:pt x="409041" y="124637"/>
                </a:lnTo>
                <a:lnTo>
                  <a:pt x="477774" y="308101"/>
                </a:lnTo>
                <a:lnTo>
                  <a:pt x="546493" y="124637"/>
                </a:lnTo>
                <a:lnTo>
                  <a:pt x="615188" y="305523"/>
                </a:lnTo>
                <a:lnTo>
                  <a:pt x="656348" y="215087"/>
                </a:lnTo>
                <a:lnTo>
                  <a:pt x="749388" y="215087"/>
                </a:lnTo>
              </a:path>
              <a:path w="749935" h="393064">
                <a:moveTo>
                  <a:pt x="193916" y="392468"/>
                </a:moveTo>
                <a:lnTo>
                  <a:pt x="555459" y="0"/>
                </a:lnTo>
              </a:path>
              <a:path w="749935" h="393064">
                <a:moveTo>
                  <a:pt x="455396" y="29883"/>
                </a:moveTo>
                <a:lnTo>
                  <a:pt x="555459" y="0"/>
                </a:lnTo>
              </a:path>
              <a:path w="749935" h="393064">
                <a:moveTo>
                  <a:pt x="533869" y="102158"/>
                </a:moveTo>
                <a:lnTo>
                  <a:pt x="55545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867282" y="1966436"/>
            <a:ext cx="749935" cy="429895"/>
          </a:xfrm>
          <a:custGeom>
            <a:avLst/>
            <a:gdLst/>
            <a:ahLst/>
            <a:cxnLst/>
            <a:rect l="l" t="t" r="r" b="b"/>
            <a:pathLst>
              <a:path w="749935" h="429894">
                <a:moveTo>
                  <a:pt x="0" y="336588"/>
                </a:moveTo>
                <a:lnTo>
                  <a:pt x="95618" y="336588"/>
                </a:lnTo>
                <a:lnTo>
                  <a:pt x="134200" y="243560"/>
                </a:lnTo>
                <a:lnTo>
                  <a:pt x="202907" y="429615"/>
                </a:lnTo>
                <a:lnTo>
                  <a:pt x="271627" y="246138"/>
                </a:lnTo>
                <a:lnTo>
                  <a:pt x="340347" y="429615"/>
                </a:lnTo>
                <a:lnTo>
                  <a:pt x="409054" y="246138"/>
                </a:lnTo>
                <a:lnTo>
                  <a:pt x="477799" y="429602"/>
                </a:lnTo>
                <a:lnTo>
                  <a:pt x="546506" y="246138"/>
                </a:lnTo>
                <a:lnTo>
                  <a:pt x="615213" y="427024"/>
                </a:lnTo>
                <a:lnTo>
                  <a:pt x="656361" y="336588"/>
                </a:lnTo>
                <a:lnTo>
                  <a:pt x="749388" y="336588"/>
                </a:lnTo>
              </a:path>
              <a:path w="749935" h="429894">
                <a:moveTo>
                  <a:pt x="374535" y="0"/>
                </a:moveTo>
                <a:lnTo>
                  <a:pt x="374726" y="246646"/>
                </a:lnTo>
              </a:path>
              <a:path w="749935" h="429894">
                <a:moveTo>
                  <a:pt x="428040" y="205104"/>
                </a:moveTo>
                <a:lnTo>
                  <a:pt x="374726" y="246646"/>
                </a:lnTo>
              </a:path>
              <a:path w="749935" h="429894">
                <a:moveTo>
                  <a:pt x="321360" y="205193"/>
                </a:moveTo>
                <a:lnTo>
                  <a:pt x="374726" y="246646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1091" y="4216204"/>
            <a:ext cx="2213701" cy="663748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68589" y="6282856"/>
            <a:ext cx="607898" cy="1189532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3660" y="6396581"/>
            <a:ext cx="591701" cy="961161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5762219" y="505926"/>
            <a:ext cx="1600200" cy="37211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900" b="1" spc="40" dirty="0">
                <a:latin typeface="Arial"/>
                <a:cs typeface="Arial"/>
              </a:rPr>
              <a:t>Temperatura</a:t>
            </a:r>
            <a:r>
              <a:rPr sz="900" b="1" spc="-3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15" dirty="0">
                <a:latin typeface="Arial"/>
                <a:cs typeface="Arial"/>
              </a:rPr>
              <a:t>resistencia</a:t>
            </a:r>
            <a:endParaRPr sz="900">
              <a:latin typeface="Arial"/>
              <a:cs typeface="Arial"/>
            </a:endParaRPr>
          </a:p>
          <a:p>
            <a:pPr marL="12700">
              <a:spcBef>
                <a:spcPts val="210"/>
              </a:spcBef>
            </a:pPr>
            <a:r>
              <a:rPr sz="1050" b="1" spc="40" dirty="0">
                <a:latin typeface="Arial"/>
                <a:cs typeface="Arial"/>
              </a:rPr>
              <a:t>Detector</a:t>
            </a:r>
            <a:r>
              <a:rPr sz="1050" b="1" spc="-55" dirty="0">
                <a:latin typeface="Arial"/>
                <a:cs typeface="Arial"/>
              </a:rPr>
              <a:t> </a:t>
            </a:r>
            <a:r>
              <a:rPr sz="1050" b="1" spc="-15" dirty="0">
                <a:latin typeface="Arial"/>
                <a:cs typeface="Arial"/>
              </a:rPr>
              <a:t>(RTD)</a:t>
            </a:r>
            <a:endParaRPr sz="10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100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8000" y="543643"/>
            <a:ext cx="4107179" cy="311624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750" spc="2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detectar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temperatura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varía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750" i="1" spc="-25" dirty="0">
                <a:latin typeface="Trebuchet MS"/>
                <a:cs typeface="Trebuchet MS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medida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40"/>
              </a:spcBef>
            </a:pPr>
            <a:r>
              <a:rPr sz="750" spc="20" dirty="0">
                <a:latin typeface="Microsoft Sans Serif"/>
                <a:cs typeface="Microsoft Sans Serif"/>
              </a:rPr>
              <a:t>cambia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temperatura.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762219" y="1058378"/>
            <a:ext cx="56642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Resistor</a:t>
            </a:r>
            <a:endParaRPr sz="10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8000" y="1024327"/>
            <a:ext cx="4308475" cy="76327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25" dirty="0">
                <a:latin typeface="Microsoft Sans Serif"/>
                <a:cs typeface="Microsoft Sans Serif"/>
              </a:rPr>
              <a:t>dispositivo </a:t>
            </a:r>
            <a:r>
              <a:rPr sz="850" spc="30" dirty="0">
                <a:latin typeface="Microsoft Sans Serif"/>
                <a:cs typeface="Microsoft Sans Serif"/>
              </a:rPr>
              <a:t>fabricado para </a:t>
            </a:r>
            <a:r>
              <a:rPr sz="850" spc="40" dirty="0">
                <a:latin typeface="Microsoft Sans Serif"/>
                <a:cs typeface="Microsoft Sans Serif"/>
              </a:rPr>
              <a:t>tener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30" dirty="0">
                <a:latin typeface="Microsoft Sans Serif"/>
                <a:cs typeface="Microsoft Sans Serif"/>
              </a:rPr>
              <a:t>cantidad </a:t>
            </a:r>
            <a:r>
              <a:rPr sz="850" spc="10" dirty="0">
                <a:latin typeface="Microsoft Sans Serif"/>
                <a:cs typeface="Microsoft Sans Serif"/>
              </a:rPr>
              <a:t>específica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850" i="1" spc="10" dirty="0">
                <a:latin typeface="Trebuchet MS"/>
                <a:cs typeface="Trebuchet MS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 </a:t>
            </a:r>
            <a:r>
              <a:rPr sz="850" spc="15" dirty="0">
                <a:latin typeface="Microsoft Sans Serif"/>
                <a:cs typeface="Microsoft Sans Serif"/>
              </a:rPr>
              <a:t>ser </a:t>
            </a:r>
            <a:r>
              <a:rPr sz="850" spc="20" dirty="0">
                <a:latin typeface="Microsoft Sans Serif"/>
                <a:cs typeface="Microsoft Sans Serif"/>
              </a:rPr>
              <a:t> variable </a:t>
            </a:r>
            <a:r>
              <a:rPr sz="850" spc="45" dirty="0">
                <a:latin typeface="Microsoft Sans Serif"/>
                <a:cs typeface="Microsoft Sans Serif"/>
              </a:rPr>
              <a:t>dentro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40" dirty="0">
                <a:latin typeface="Microsoft Sans Serif"/>
                <a:cs typeface="Microsoft Sans Serif"/>
              </a:rPr>
              <a:t>rango </a:t>
            </a:r>
            <a:r>
              <a:rPr sz="850" spc="15" dirty="0">
                <a:latin typeface="Microsoft Sans Serif"/>
                <a:cs typeface="Microsoft Sans Serif"/>
              </a:rPr>
              <a:t>específico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5" dirty="0">
                <a:latin typeface="Microsoft Sans Serif"/>
                <a:cs typeface="Microsoft Sans Serif"/>
              </a:rPr>
              <a:t>resistencia. </a:t>
            </a: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35" dirty="0">
                <a:latin typeface="Microsoft Sans Serif"/>
                <a:cs typeface="Microsoft Sans Serif"/>
              </a:rPr>
              <a:t>reóstato </a:t>
            </a:r>
            <a:r>
              <a:rPr sz="850" spc="-10" dirty="0">
                <a:latin typeface="Microsoft Sans Serif"/>
                <a:cs typeface="Microsoft Sans Serif"/>
              </a:rPr>
              <a:t>es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45" dirty="0">
                <a:latin typeface="Microsoft Sans Serif"/>
                <a:cs typeface="Microsoft Sans Serif"/>
              </a:rPr>
              <a:t>tipo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resistencia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variable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conductores</a:t>
            </a:r>
            <a:r>
              <a:rPr sz="850" spc="5" dirty="0">
                <a:latin typeface="Microsoft Sans Serif"/>
                <a:cs typeface="Microsoft Sans Serif"/>
              </a:rPr>
              <a:t> y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potenciómetro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tipo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resistencia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variable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conductores.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8050" y="2482640"/>
            <a:ext cx="156400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154430" algn="l"/>
              </a:tabLst>
            </a:pPr>
            <a:r>
              <a:rPr sz="650" dirty="0">
                <a:latin typeface="Microsoft Sans Serif"/>
                <a:cs typeface="Microsoft Sans Serif"/>
              </a:rPr>
              <a:t>Resistencia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1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valor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25" dirty="0">
                <a:latin typeface="Microsoft Sans Serif"/>
                <a:cs typeface="Microsoft Sans Serif"/>
              </a:rPr>
              <a:t>fijo	</a:t>
            </a:r>
            <a:r>
              <a:rPr sz="750" spc="10" dirty="0">
                <a:latin typeface="Microsoft Sans Serif"/>
                <a:cs typeface="Microsoft Sans Serif"/>
              </a:rPr>
              <a:t>Reóstato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912298" y="2488990"/>
            <a:ext cx="6457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Potenciómetro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762219" y="2938599"/>
            <a:ext cx="1460500" cy="373380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spcBef>
                <a:spcPts val="229"/>
              </a:spcBef>
            </a:pPr>
            <a:r>
              <a:rPr sz="950" b="1" dirty="0">
                <a:latin typeface="Arial"/>
                <a:cs typeface="Arial"/>
              </a:rPr>
              <a:t>Raíz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30" dirty="0">
                <a:latin typeface="Arial"/>
                <a:cs typeface="Arial"/>
              </a:rPr>
              <a:t>cuadrática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40" dirty="0">
                <a:latin typeface="Arial"/>
                <a:cs typeface="Arial"/>
              </a:rPr>
              <a:t>media</a:t>
            </a:r>
            <a:r>
              <a:rPr sz="950" b="1" spc="-40" dirty="0">
                <a:latin typeface="Arial"/>
                <a:cs typeface="Arial"/>
              </a:rPr>
              <a:t> </a:t>
            </a:r>
            <a:r>
              <a:rPr sz="950" b="1" spc="5" dirty="0">
                <a:latin typeface="Arial"/>
                <a:cs typeface="Arial"/>
              </a:rPr>
              <a:t>o</a:t>
            </a:r>
            <a:endParaRPr sz="950">
              <a:latin typeface="Arial"/>
              <a:cs typeface="Arial"/>
            </a:endParaRPr>
          </a:p>
          <a:p>
            <a:pPr marL="12700">
              <a:spcBef>
                <a:spcPts val="150"/>
              </a:spcBef>
            </a:pPr>
            <a:r>
              <a:rPr sz="1100" b="1" spc="25" dirty="0">
                <a:latin typeface="Arial"/>
                <a:cs typeface="Arial"/>
              </a:rPr>
              <a:t>Valor</a:t>
            </a:r>
            <a:r>
              <a:rPr sz="1100" b="1" spc="-60" dirty="0">
                <a:latin typeface="Arial"/>
                <a:cs typeface="Arial"/>
              </a:rPr>
              <a:t> </a:t>
            </a:r>
            <a:r>
              <a:rPr sz="1100" b="1" spc="-25" dirty="0">
                <a:latin typeface="Arial"/>
                <a:cs typeface="Arial"/>
              </a:rPr>
              <a:t>RMS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7998" y="2913840"/>
            <a:ext cx="4160520" cy="57975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13599"/>
              </a:lnSpc>
              <a:spcBef>
                <a:spcPts val="95"/>
              </a:spcBef>
            </a:pPr>
            <a:r>
              <a:rPr sz="1050" spc="-45" dirty="0">
                <a:latin typeface="Microsoft Sans Serif"/>
                <a:cs typeface="Microsoft Sans Serif"/>
              </a:rPr>
              <a:t>El </a:t>
            </a:r>
            <a:r>
              <a:rPr sz="11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valor </a:t>
            </a:r>
            <a:r>
              <a:rPr sz="11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efectivo</a:t>
            </a:r>
            <a:r>
              <a:rPr sz="1100" i="1" spc="-25" dirty="0">
                <a:latin typeface="Trebuchet MS"/>
                <a:cs typeface="Trebuchet MS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 </a:t>
            </a:r>
            <a:r>
              <a:rPr sz="1050" spc="60" dirty="0">
                <a:latin typeface="Microsoft Sans Serif"/>
                <a:cs typeface="Microsoft Sans Serif"/>
              </a:rPr>
              <a:t>un </a:t>
            </a:r>
            <a:r>
              <a:rPr sz="11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100" i="1" spc="-20" dirty="0">
                <a:latin typeface="Trebuchet MS"/>
                <a:cs typeface="Trebuchet MS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o </a:t>
            </a:r>
            <a:r>
              <a:rPr sz="11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100" i="1" spc="-40" dirty="0">
                <a:latin typeface="Trebuchet MS"/>
                <a:cs typeface="Trebuchet MS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. </a:t>
            </a:r>
            <a:r>
              <a:rPr sz="1050" spc="25" dirty="0">
                <a:latin typeface="Microsoft Sans Serif"/>
                <a:cs typeface="Microsoft Sans Serif"/>
              </a:rPr>
              <a:t>Root-mean-square </a:t>
            </a:r>
            <a:r>
              <a:rPr sz="1050" spc="-10" dirty="0">
                <a:latin typeface="Microsoft Sans Serif"/>
                <a:cs typeface="Microsoft Sans Serif"/>
              </a:rPr>
              <a:t>es 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descriptivo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del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proceso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matemático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utilizado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para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20" dirty="0">
                <a:latin typeface="Microsoft Sans Serif"/>
                <a:cs typeface="Microsoft Sans Serif"/>
              </a:rPr>
              <a:t>calcular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valor </a:t>
            </a:r>
            <a:r>
              <a:rPr sz="1050" spc="-26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efectivo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una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corriente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voltaje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periódico.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762219" y="3680222"/>
            <a:ext cx="37973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0" dirty="0">
                <a:latin typeface="Arial"/>
                <a:cs typeface="Arial"/>
              </a:rPr>
              <a:t>Rotor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957998" y="3655167"/>
            <a:ext cx="3575050" cy="386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21900"/>
              </a:lnSpc>
              <a:spcBef>
                <a:spcPts val="95"/>
              </a:spcBef>
            </a:pPr>
            <a:r>
              <a:rPr sz="950" spc="-40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elemento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rotatorio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circuito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magnético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máquina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rotatoria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tal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762219" y="5255842"/>
            <a:ext cx="90043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30" dirty="0">
                <a:latin typeface="Arial"/>
                <a:cs typeface="Arial"/>
              </a:rPr>
              <a:t>Interruptor</a:t>
            </a:r>
            <a:r>
              <a:rPr sz="550" b="1" spc="-25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de</a:t>
            </a:r>
            <a:r>
              <a:rPr sz="550" b="1" spc="-20" dirty="0">
                <a:latin typeface="Arial"/>
                <a:cs typeface="Arial"/>
              </a:rPr>
              <a:t> </a:t>
            </a:r>
            <a:r>
              <a:rPr sz="550" b="1" spc="10" dirty="0">
                <a:latin typeface="Arial"/>
                <a:cs typeface="Arial"/>
              </a:rPr>
              <a:t>seguridad</a:t>
            </a:r>
            <a:endParaRPr sz="5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957999" y="5164401"/>
            <a:ext cx="425069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tipo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interruptor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cerrado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también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puede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incluir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provisiones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fusibles.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Los </a:t>
            </a:r>
            <a:r>
              <a:rPr sz="850" spc="40" dirty="0">
                <a:latin typeface="Microsoft Sans Serif"/>
                <a:cs typeface="Microsoft Sans Serif"/>
              </a:rPr>
              <a:t>interruptores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seguridad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20" dirty="0">
                <a:latin typeface="Microsoft Sans Serif"/>
                <a:cs typeface="Microsoft Sans Serif"/>
              </a:rPr>
              <a:t>solo </a:t>
            </a:r>
            <a:r>
              <a:rPr sz="850" spc="15" dirty="0">
                <a:latin typeface="Microsoft Sans Serif"/>
                <a:cs typeface="Microsoft Sans Serif"/>
              </a:rPr>
              <a:t>paso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25" dirty="0">
                <a:latin typeface="Microsoft Sans Serif"/>
                <a:cs typeface="Microsoft Sans Serif"/>
              </a:rPr>
              <a:t>utilizan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40" dirty="0">
                <a:latin typeface="Microsoft Sans Serif"/>
                <a:cs typeface="Microsoft Sans Serif"/>
              </a:rPr>
              <a:t>proporcionar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5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medio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20" dirty="0">
                <a:latin typeface="Microsoft Sans Serif"/>
                <a:cs typeface="Microsoft Sans Serif"/>
              </a:rPr>
              <a:t>desconectar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5" dirty="0">
                <a:latin typeface="Microsoft Sans Serif"/>
                <a:cs typeface="Microsoft Sans Serif"/>
              </a:rPr>
              <a:t>energía. </a:t>
            </a:r>
            <a:r>
              <a:rPr sz="850" spc="-5" dirty="0">
                <a:latin typeface="Microsoft Sans Serif"/>
                <a:cs typeface="Microsoft Sans Serif"/>
              </a:rPr>
              <a:t>Los </a:t>
            </a:r>
            <a:r>
              <a:rPr sz="850" spc="40" dirty="0">
                <a:latin typeface="Microsoft Sans Serif"/>
                <a:cs typeface="Microsoft Sans Serif"/>
              </a:rPr>
              <a:t>interruptores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doble </a:t>
            </a:r>
            <a:r>
              <a:rPr sz="850" spc="50" dirty="0">
                <a:latin typeface="Microsoft Sans Serif"/>
                <a:cs typeface="Microsoft Sans Serif"/>
              </a:rPr>
              <a:t>tiro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25" dirty="0">
                <a:latin typeface="Microsoft Sans Serif"/>
                <a:cs typeface="Microsoft Sans Serif"/>
              </a:rPr>
              <a:t>utilizan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transferir </a:t>
            </a:r>
            <a:r>
              <a:rPr sz="850" spc="15" dirty="0">
                <a:latin typeface="Microsoft Sans Serif"/>
                <a:cs typeface="Microsoft Sans Serif"/>
              </a:rPr>
              <a:t>cargas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40" dirty="0">
                <a:latin typeface="Microsoft Sans Serif"/>
                <a:cs typeface="Microsoft Sans Serif"/>
              </a:rPr>
              <a:t>fuente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energía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45" dirty="0">
                <a:latin typeface="Microsoft Sans Serif"/>
                <a:cs typeface="Microsoft Sans Serif"/>
              </a:rPr>
              <a:t>otra </a:t>
            </a:r>
            <a:r>
              <a:rPr sz="850" spc="40" dirty="0">
                <a:latin typeface="Microsoft Sans Serif"/>
                <a:cs typeface="Microsoft Sans Serif"/>
              </a:rPr>
              <a:t>o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40" dirty="0">
                <a:latin typeface="Microsoft Sans Serif"/>
                <a:cs typeface="Microsoft Sans Serif"/>
              </a:rPr>
              <a:t>transferir </a:t>
            </a:r>
            <a:r>
              <a:rPr sz="850" spc="30" dirty="0">
                <a:latin typeface="Microsoft Sans Serif"/>
                <a:cs typeface="Microsoft Sans Serif"/>
              </a:rPr>
              <a:t>energía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carga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otra.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958049" y="7493637"/>
            <a:ext cx="1545590" cy="3175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  <a:tabLst>
                <a:tab pos="1038860" algn="l"/>
              </a:tabLst>
            </a:pPr>
            <a:r>
              <a:rPr sz="600" spc="5" dirty="0">
                <a:latin typeface="Microsoft Sans Serif"/>
                <a:cs typeface="Microsoft Sans Serif"/>
              </a:rPr>
              <a:t>Servicio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General</a:t>
            </a:r>
            <a:r>
              <a:rPr sz="600" dirty="0">
                <a:latin typeface="Microsoft Sans Serif"/>
                <a:cs typeface="Microsoft Sans Serif"/>
              </a:rPr>
              <a:t>	</a:t>
            </a:r>
            <a:r>
              <a:rPr sz="600" spc="5" dirty="0">
                <a:latin typeface="Microsoft Sans Serif"/>
                <a:cs typeface="Microsoft Sans Serif"/>
              </a:rPr>
              <a:t>Tarea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pesada</a:t>
            </a:r>
            <a:endParaRPr sz="6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R="36195" algn="ctr"/>
            <a:r>
              <a:rPr sz="500" spc="25" dirty="0">
                <a:latin typeface="Microsoft Sans Serif"/>
                <a:cs typeface="Microsoft Sans Serif"/>
              </a:rPr>
              <a:t>Interruptores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seguridad</a:t>
            </a:r>
            <a:r>
              <a:rPr sz="500" spc="-10" dirty="0">
                <a:latin typeface="Microsoft Sans Serif"/>
                <a:cs typeface="Microsoft Sans Serif"/>
              </a:rPr>
              <a:t> </a:t>
            </a:r>
            <a:r>
              <a:rPr sz="500" dirty="0">
                <a:latin typeface="Microsoft Sans Serif"/>
                <a:cs typeface="Microsoft Sans Serif"/>
              </a:rPr>
              <a:t>VBII</a:t>
            </a:r>
            <a:endParaRPr sz="5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842" y="1418077"/>
            <a:ext cx="2102558" cy="120827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889328" y="4540156"/>
            <a:ext cx="738896" cy="88639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799678" y="4659180"/>
            <a:ext cx="829322" cy="76966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970838" y="4776318"/>
            <a:ext cx="726439" cy="650239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762311" y="534889"/>
            <a:ext cx="176593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5" dirty="0">
                <a:latin typeface="Arial"/>
                <a:cs typeface="Arial"/>
              </a:rPr>
              <a:t>Subestación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40" dirty="0">
                <a:latin typeface="Arial"/>
                <a:cs typeface="Arial"/>
              </a:rPr>
              <a:t>unitaria</a:t>
            </a:r>
            <a:r>
              <a:rPr sz="850" b="1" spc="-3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secundaria</a:t>
            </a:r>
            <a:endParaRPr sz="85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8089" y="483824"/>
            <a:ext cx="3964940" cy="75692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90"/>
              </a:spcBef>
            </a:pPr>
            <a:r>
              <a:rPr sz="900" spc="30" dirty="0">
                <a:latin typeface="Microsoft Sans Serif"/>
                <a:cs typeface="Microsoft Sans Serif"/>
              </a:rPr>
              <a:t>Un </a:t>
            </a:r>
            <a:r>
              <a:rPr sz="900" spc="25" dirty="0">
                <a:latin typeface="Microsoft Sans Serif"/>
                <a:cs typeface="Microsoft Sans Serif"/>
              </a:rPr>
              <a:t>diseño </a:t>
            </a:r>
            <a:r>
              <a:rPr sz="900" spc="35" dirty="0">
                <a:latin typeface="Microsoft Sans Serif"/>
                <a:cs typeface="Microsoft Sans Serif"/>
              </a:rPr>
              <a:t>coordinado que </a:t>
            </a:r>
            <a:r>
              <a:rPr sz="900" spc="20" dirty="0">
                <a:latin typeface="Microsoft Sans Serif"/>
                <a:cs typeface="Microsoft Sans Serif"/>
              </a:rPr>
              <a:t>consta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0" dirty="0">
                <a:latin typeface="Microsoft Sans Serif"/>
                <a:cs typeface="Microsoft Sans Serif"/>
              </a:rPr>
              <a:t>uno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spc="25" dirty="0">
                <a:latin typeface="Microsoft Sans Serif"/>
                <a:cs typeface="Microsoft Sans Serif"/>
              </a:rPr>
              <a:t>más 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transformadores</a:t>
            </a:r>
            <a:r>
              <a:rPr sz="900" i="1" spc="25" dirty="0">
                <a:latin typeface="Trebuchet MS"/>
                <a:cs typeface="Trebuchet MS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unida </a:t>
            </a:r>
            <a:r>
              <a:rPr sz="900" spc="4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mecánica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30" dirty="0">
                <a:latin typeface="Microsoft Sans Serif"/>
                <a:cs typeface="Microsoft Sans Serif"/>
              </a:rPr>
              <a:t>eléctricamente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Subestación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9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control</a:t>
            </a:r>
            <a:r>
              <a:rPr sz="900" i="1" spc="10" dirty="0">
                <a:latin typeface="Trebuchet MS"/>
                <a:cs typeface="Trebuchet MS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tablero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900" i="1" spc="40" dirty="0"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conmutadores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asambleas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saliente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900" i="1" spc="-30" dirty="0">
                <a:latin typeface="Trebuchet MS"/>
                <a:cs typeface="Trebuchet MS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calificado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por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debajo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1000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i="1" spc="5" dirty="0">
                <a:latin typeface="Trebuchet MS"/>
                <a:cs typeface="Trebuchet MS"/>
              </a:rPr>
              <a:t>voltios</a:t>
            </a:r>
            <a:r>
              <a:rPr sz="900" spc="5" dirty="0"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131060" y="2361153"/>
            <a:ext cx="2314575" cy="451484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526540">
              <a:spcBef>
                <a:spcPts val="455"/>
              </a:spcBef>
            </a:pPr>
            <a:r>
              <a:rPr sz="750" spc="25" dirty="0">
                <a:latin typeface="Microsoft Sans Serif"/>
                <a:cs typeface="Microsoft Sans Serif"/>
              </a:rPr>
              <a:t>centralita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endParaRPr sz="750">
              <a:latin typeface="Microsoft Sans Serif"/>
              <a:cs typeface="Microsoft Sans Serif"/>
            </a:endParaRPr>
          </a:p>
          <a:p>
            <a:pPr marL="784225">
              <a:spcBef>
                <a:spcPts val="259"/>
              </a:spcBef>
            </a:pPr>
            <a:r>
              <a:rPr sz="550" spc="-5" dirty="0">
                <a:latin typeface="Microsoft Sans Serif"/>
                <a:cs typeface="Microsoft Sans Serif"/>
              </a:rPr>
              <a:t>Secciones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aparamenta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transformadores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520"/>
              </a:spcBef>
            </a:pPr>
            <a:r>
              <a:rPr sz="550" spc="35" dirty="0">
                <a:latin typeface="Microsoft Sans Serif"/>
                <a:cs typeface="Microsoft Sans Serif"/>
              </a:rPr>
              <a:t>Interruptor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25" dirty="0">
                <a:latin typeface="Microsoft Sans Serif"/>
                <a:cs typeface="Microsoft Sans Serif"/>
              </a:rPr>
              <a:t>primario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62311" y="3083463"/>
            <a:ext cx="153860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15" dirty="0">
                <a:latin typeface="Arial"/>
                <a:cs typeface="Arial"/>
              </a:rPr>
              <a:t>Coordinación</a:t>
            </a:r>
            <a:r>
              <a:rPr sz="1050" b="1" spc="-60" dirty="0">
                <a:latin typeface="Arial"/>
                <a:cs typeface="Arial"/>
              </a:rPr>
              <a:t> </a:t>
            </a:r>
            <a:r>
              <a:rPr sz="1050" b="1" spc="10" dirty="0">
                <a:latin typeface="Arial"/>
                <a:cs typeface="Arial"/>
              </a:rPr>
              <a:t>Selectiva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8089" y="3050797"/>
            <a:ext cx="4319270" cy="94615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20" dirty="0">
                <a:latin typeface="Microsoft Sans Serif"/>
                <a:cs typeface="Microsoft Sans Serif"/>
              </a:rPr>
              <a:t>Aplicar </a:t>
            </a:r>
            <a:r>
              <a:rPr sz="900" i="1" u="sng" spc="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rompedores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9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circuito</a:t>
            </a:r>
            <a:r>
              <a:rPr sz="900" i="1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una manera que minimice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5" dirty="0">
                <a:latin typeface="Microsoft Sans Serif"/>
                <a:cs typeface="Microsoft Sans Serif"/>
              </a:rPr>
              <a:t>alcance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interrupción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dirty="0">
                <a:latin typeface="Microsoft Sans Serif"/>
                <a:cs typeface="Microsoft Sans Serif"/>
              </a:rPr>
              <a:t>caso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falla. </a:t>
            </a:r>
            <a:r>
              <a:rPr sz="900" spc="-5" dirty="0">
                <a:latin typeface="Microsoft Sans Serif"/>
                <a:cs typeface="Microsoft Sans Serif"/>
              </a:rPr>
              <a:t>Los </a:t>
            </a:r>
            <a:r>
              <a:rPr sz="900" spc="30" dirty="0">
                <a:latin typeface="Microsoft Sans Serif"/>
                <a:cs typeface="Microsoft Sans Serif"/>
              </a:rPr>
              <a:t>disyuntores </a:t>
            </a:r>
            <a:r>
              <a:rPr sz="900" spc="45" dirty="0">
                <a:latin typeface="Microsoft Sans Serif"/>
                <a:cs typeface="Microsoft Sans Serif"/>
              </a:rPr>
              <a:t>normalmente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25" dirty="0">
                <a:latin typeface="Microsoft Sans Serif"/>
                <a:cs typeface="Microsoft Sans Serif"/>
              </a:rPr>
              <a:t>instalan </a:t>
            </a:r>
            <a:r>
              <a:rPr sz="900" spc="30" dirty="0">
                <a:latin typeface="Microsoft Sans Serif"/>
                <a:cs typeface="Microsoft Sans Serif"/>
              </a:rPr>
              <a:t>en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4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disposición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0" dirty="0">
                <a:latin typeface="Microsoft Sans Serif"/>
                <a:cs typeface="Microsoft Sans Serif"/>
              </a:rPr>
              <a:t>derivación. </a:t>
            </a:r>
            <a:r>
              <a:rPr sz="900" spc="-25" dirty="0">
                <a:latin typeface="Microsoft Sans Serif"/>
                <a:cs typeface="Microsoft Sans Serif"/>
              </a:rPr>
              <a:t>En </a:t>
            </a:r>
            <a:r>
              <a:rPr sz="900" dirty="0">
                <a:latin typeface="Microsoft Sans Serif"/>
                <a:cs typeface="Microsoft Sans Serif"/>
              </a:rPr>
              <a:t>caso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falla, el </a:t>
            </a:r>
            <a:r>
              <a:rPr sz="900" spc="55" dirty="0">
                <a:latin typeface="Microsoft Sans Serif"/>
                <a:cs typeface="Microsoft Sans Serif"/>
              </a:rPr>
              <a:t>interruptor </a:t>
            </a:r>
            <a:r>
              <a:rPr sz="900" spc="30" dirty="0">
                <a:latin typeface="Microsoft Sans Serif"/>
                <a:cs typeface="Microsoft Sans Serif"/>
              </a:rPr>
              <a:t>eléctricamente </a:t>
            </a:r>
            <a:r>
              <a:rPr sz="900" spc="25" dirty="0">
                <a:latin typeface="Microsoft Sans Serif"/>
                <a:cs typeface="Microsoft Sans Serif"/>
              </a:rPr>
              <a:t>más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cercano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falla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debe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dispararse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primero.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Esto</a:t>
            </a:r>
            <a:r>
              <a:rPr sz="900" spc="-10" dirty="0">
                <a:latin typeface="Microsoft Sans Serif"/>
                <a:cs typeface="Microsoft Sans Serif"/>
              </a:rPr>
              <a:t> se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puede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lograr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dimensionando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ajustando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correctamente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todos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interruptores.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62310" y="4168042"/>
            <a:ext cx="61849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15" dirty="0">
                <a:latin typeface="Arial"/>
                <a:cs typeface="Arial"/>
              </a:rPr>
              <a:t>Selector</a:t>
            </a:r>
            <a:endParaRPr sz="11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8090" y="4206143"/>
            <a:ext cx="310070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interruptor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manual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múltiples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posiciones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contacto.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71234" y="5494991"/>
            <a:ext cx="641985" cy="269240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68580">
              <a:spcBef>
                <a:spcPts val="160"/>
              </a:spcBef>
            </a:pPr>
            <a:r>
              <a:rPr sz="750" spc="10" dirty="0">
                <a:latin typeface="Microsoft Sans Serif"/>
                <a:cs typeface="Microsoft Sans Serif"/>
              </a:rPr>
              <a:t>16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spc="75" dirty="0">
                <a:latin typeface="Microsoft Sans Serif"/>
                <a:cs typeface="Microsoft Sans Serif"/>
              </a:rPr>
              <a:t>mm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-20" dirty="0">
                <a:latin typeface="Microsoft Sans Serif"/>
                <a:cs typeface="Microsoft Sans Serif"/>
              </a:rPr>
              <a:t>3SB2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60"/>
              </a:spcBef>
            </a:pPr>
            <a:r>
              <a:rPr sz="750" spc="10" dirty="0">
                <a:latin typeface="Microsoft Sans Serif"/>
                <a:cs typeface="Microsoft Sans Serif"/>
              </a:rPr>
              <a:t>Selector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756907" y="5469273"/>
            <a:ext cx="932815" cy="279564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R="30480" algn="ctr">
              <a:spcBef>
                <a:spcPts val="360"/>
              </a:spcBef>
            </a:pPr>
            <a:r>
              <a:rPr sz="750" spc="10" dirty="0">
                <a:latin typeface="Microsoft Sans Serif"/>
                <a:cs typeface="Microsoft Sans Serif"/>
              </a:rPr>
              <a:t>22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75" dirty="0">
                <a:latin typeface="Microsoft Sans Serif"/>
                <a:cs typeface="Microsoft Sans Serif"/>
              </a:rPr>
              <a:t>mm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SIGNO</a:t>
            </a:r>
            <a:endParaRPr sz="750">
              <a:latin typeface="Microsoft Sans Serif"/>
              <a:cs typeface="Microsoft Sans Serif"/>
            </a:endParaRPr>
          </a:p>
          <a:p>
            <a:pPr algn="ctr">
              <a:spcBef>
                <a:spcPts val="210"/>
              </a:spcBef>
            </a:pPr>
            <a:r>
              <a:rPr sz="600" spc="35" dirty="0">
                <a:latin typeface="Microsoft Sans Serif"/>
                <a:cs typeface="Microsoft Sans Serif"/>
              </a:rPr>
              <a:t>Interruptor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15" dirty="0">
                <a:latin typeface="Microsoft Sans Serif"/>
                <a:cs typeface="Microsoft Sans Serif"/>
              </a:rPr>
              <a:t>selector</a:t>
            </a:r>
            <a:r>
              <a:rPr sz="600" spc="-15" dirty="0">
                <a:latin typeface="Microsoft Sans Serif"/>
                <a:cs typeface="Microsoft Sans Serif"/>
              </a:rPr>
              <a:t> </a:t>
            </a:r>
            <a:r>
              <a:rPr sz="600" spc="-20" dirty="0">
                <a:latin typeface="Microsoft Sans Serif"/>
                <a:cs typeface="Microsoft Sans Serif"/>
              </a:rPr>
              <a:t>3SB3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835390" y="5494991"/>
            <a:ext cx="70866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209" marR="5080" indent="-17145">
              <a:lnSpc>
                <a:spcPct val="106700"/>
              </a:lnSpc>
              <a:spcBef>
                <a:spcPts val="100"/>
              </a:spcBef>
            </a:pPr>
            <a:r>
              <a:rPr sz="750" spc="40" dirty="0">
                <a:latin typeface="Microsoft Sans Serif"/>
                <a:cs typeface="Microsoft Sans Serif"/>
              </a:rPr>
              <a:t>30mm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-15" dirty="0">
                <a:latin typeface="Microsoft Sans Serif"/>
                <a:cs typeface="Microsoft Sans Serif"/>
              </a:rPr>
              <a:t>Clase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52 </a:t>
            </a:r>
            <a:r>
              <a:rPr sz="750" spc="-18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Selector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762311" y="6017703"/>
            <a:ext cx="1029969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20" dirty="0">
                <a:latin typeface="Arial"/>
                <a:cs typeface="Arial"/>
              </a:rPr>
              <a:t>Semiconductor</a:t>
            </a:r>
            <a:endParaRPr sz="1050">
              <a:latin typeface="Arial"/>
              <a:cs typeface="Arial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1712590" y="6189152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301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824223" y="6554911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301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7958089" y="5994690"/>
            <a:ext cx="407670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00" spc="35" dirty="0">
                <a:latin typeface="Microsoft Sans Serif"/>
                <a:cs typeface="Microsoft Sans Serif"/>
              </a:rPr>
              <a:t>Un </a:t>
            </a:r>
            <a:r>
              <a:rPr sz="1000" spc="55" dirty="0">
                <a:latin typeface="Microsoft Sans Serif"/>
                <a:cs typeface="Microsoft Sans Serif"/>
              </a:rPr>
              <a:t>tipo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35" dirty="0">
                <a:latin typeface="Microsoft Sans Serif"/>
                <a:cs typeface="Microsoft Sans Serif"/>
              </a:rPr>
              <a:t>material, </a:t>
            </a:r>
            <a:r>
              <a:rPr sz="1000" spc="40" dirty="0">
                <a:latin typeface="Microsoft Sans Serif"/>
                <a:cs typeface="Microsoft Sans Serif"/>
              </a:rPr>
              <a:t>como </a:t>
            </a:r>
            <a:r>
              <a:rPr sz="1000" spc="15" dirty="0">
                <a:latin typeface="Microsoft Sans Serif"/>
                <a:cs typeface="Microsoft Sans Serif"/>
              </a:rPr>
              <a:t>el </a:t>
            </a:r>
            <a:r>
              <a:rPr sz="1000" spc="10" dirty="0">
                <a:latin typeface="Microsoft Sans Serif"/>
                <a:cs typeface="Microsoft Sans Serif"/>
              </a:rPr>
              <a:t>silicio, </a:t>
            </a:r>
            <a:r>
              <a:rPr sz="1000" spc="30" dirty="0">
                <a:latin typeface="Microsoft Sans Serif"/>
                <a:cs typeface="Microsoft Sans Serif"/>
              </a:rPr>
              <a:t>con </a:t>
            </a:r>
            <a:r>
              <a:rPr sz="1000" spc="25" dirty="0">
                <a:latin typeface="Microsoft Sans Serif"/>
                <a:cs typeface="Microsoft Sans Serif"/>
              </a:rPr>
              <a:t>más </a:t>
            </a:r>
            <a:r>
              <a:rPr sz="105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1050" i="1" spc="-10" dirty="0">
                <a:latin typeface="Trebuchet MS"/>
                <a:cs typeface="Trebuchet MS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 </a:t>
            </a:r>
            <a:r>
              <a:rPr sz="1000" spc="60" dirty="0">
                <a:latin typeface="Microsoft Sans Serif"/>
                <a:cs typeface="Microsoft Sans Serif"/>
              </a:rPr>
              <a:t>un </a:t>
            </a:r>
            <a:r>
              <a:rPr sz="1000" spc="65" dirty="0">
                <a:latin typeface="Microsoft Sans Serif"/>
                <a:cs typeface="Microsoft Sans Serif"/>
              </a:rPr>
              <a:t> </a:t>
            </a:r>
            <a:r>
              <a:rPr sz="10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conductor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,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pero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menor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que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un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aislante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r>
              <a:rPr sz="1000" spc="-5" dirty="0">
                <a:latin typeface="Microsoft Sans Serif"/>
                <a:cs typeface="Microsoft Sans Serif"/>
              </a:rPr>
              <a:t> Los </a:t>
            </a:r>
            <a:r>
              <a:rPr sz="1000" spc="30" dirty="0">
                <a:latin typeface="Microsoft Sans Serif"/>
                <a:cs typeface="Microsoft Sans Serif"/>
              </a:rPr>
              <a:t>semiconductores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40" dirty="0">
                <a:latin typeface="Microsoft Sans Serif"/>
                <a:cs typeface="Microsoft Sans Serif"/>
              </a:rPr>
              <a:t>pueden </a:t>
            </a:r>
            <a:r>
              <a:rPr sz="1000" spc="35" dirty="0">
                <a:latin typeface="Microsoft Sans Serif"/>
                <a:cs typeface="Microsoft Sans Serif"/>
              </a:rPr>
              <a:t>fabricar para </a:t>
            </a:r>
            <a:r>
              <a:rPr sz="1000" spc="45" dirty="0">
                <a:latin typeface="Microsoft Sans Serif"/>
                <a:cs typeface="Microsoft Sans Serif"/>
              </a:rPr>
              <a:t>producir </a:t>
            </a:r>
            <a:r>
              <a:rPr sz="1000" spc="25" dirty="0">
                <a:latin typeface="Microsoft Sans Serif"/>
                <a:cs typeface="Microsoft Sans Serif"/>
              </a:rPr>
              <a:t>dispositivos </a:t>
            </a:r>
            <a:r>
              <a:rPr sz="1000" spc="20" dirty="0">
                <a:latin typeface="Microsoft Sans Serif"/>
                <a:cs typeface="Microsoft Sans Serif"/>
              </a:rPr>
              <a:t>tales </a:t>
            </a:r>
            <a:r>
              <a:rPr sz="1000" spc="30" dirty="0">
                <a:latin typeface="Microsoft Sans Serif"/>
                <a:cs typeface="Microsoft Sans Serif"/>
              </a:rPr>
              <a:t>como</a:t>
            </a:r>
            <a:r>
              <a:rPr sz="10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diodos</a:t>
            </a:r>
            <a:r>
              <a:rPr sz="1050" i="1" spc="30" dirty="0">
                <a:latin typeface="Trebuchet MS"/>
                <a:cs typeface="Trebuchet MS"/>
              </a:rPr>
              <a:t> </a:t>
            </a:r>
            <a:r>
              <a:rPr sz="1050" i="1" spc="-120" dirty="0">
                <a:latin typeface="Trebuchet MS"/>
                <a:cs typeface="Trebuchet MS"/>
              </a:rPr>
              <a:t>, </a:t>
            </a:r>
            <a:r>
              <a:rPr sz="1050" i="1" spc="-114" dirty="0">
                <a:latin typeface="Trebuchet MS"/>
                <a:cs typeface="Trebuchet MS"/>
              </a:rPr>
              <a:t> </a:t>
            </a:r>
            <a:r>
              <a:rPr sz="10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transistores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50" i="1" spc="-120" dirty="0">
                <a:latin typeface="Trebuchet MS"/>
                <a:cs typeface="Trebuchet MS"/>
              </a:rPr>
              <a:t>,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tiristores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, </a:t>
            </a:r>
            <a:r>
              <a:rPr sz="1000" spc="20" dirty="0">
                <a:latin typeface="Microsoft Sans Serif"/>
                <a:cs typeface="Microsoft Sans Serif"/>
              </a:rPr>
              <a:t>etc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101</a:t>
            </a:fld>
            <a:endParaRPr sz="12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4914" y="1418005"/>
            <a:ext cx="4116704" cy="212090"/>
            <a:chOff x="2920314" y="1418005"/>
            <a:chExt cx="4116704" cy="212090"/>
          </a:xfrm>
        </p:grpSpPr>
        <p:sp>
          <p:nvSpPr>
            <p:cNvPr id="3" name="object 3"/>
            <p:cNvSpPr/>
            <p:nvPr/>
          </p:nvSpPr>
          <p:spPr>
            <a:xfrm>
              <a:off x="2920314" y="1418005"/>
              <a:ext cx="4116704" cy="124460"/>
            </a:xfrm>
            <a:custGeom>
              <a:avLst/>
              <a:gdLst/>
              <a:ahLst/>
              <a:cxnLst/>
              <a:rect l="l" t="t" r="r" b="b"/>
              <a:pathLst>
                <a:path w="4116704" h="124459">
                  <a:moveTo>
                    <a:pt x="4116133" y="0"/>
                  </a:moveTo>
                  <a:lnTo>
                    <a:pt x="0" y="0"/>
                  </a:lnTo>
                  <a:lnTo>
                    <a:pt x="0" y="123926"/>
                  </a:lnTo>
                  <a:lnTo>
                    <a:pt x="4116133" y="123926"/>
                  </a:lnTo>
                  <a:lnTo>
                    <a:pt x="4116133" y="0"/>
                  </a:lnTo>
                  <a:close/>
                </a:path>
              </a:pathLst>
            </a:custGeom>
            <a:solidFill>
              <a:srgbClr val="58595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69814" y="1458841"/>
              <a:ext cx="450274" cy="171175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8012037" y="1967255"/>
            <a:ext cx="475615" cy="56515"/>
          </a:xfrm>
          <a:custGeom>
            <a:avLst/>
            <a:gdLst/>
            <a:ahLst/>
            <a:cxnLst/>
            <a:rect l="l" t="t" r="r" b="b"/>
            <a:pathLst>
              <a:path w="475614" h="56514">
                <a:moveTo>
                  <a:pt x="39471" y="10325"/>
                </a:moveTo>
                <a:lnTo>
                  <a:pt x="38747" y="8864"/>
                </a:lnTo>
                <a:lnTo>
                  <a:pt x="37338" y="5981"/>
                </a:lnTo>
                <a:lnTo>
                  <a:pt x="29616" y="1104"/>
                </a:lnTo>
                <a:lnTo>
                  <a:pt x="27114" y="546"/>
                </a:lnTo>
                <a:lnTo>
                  <a:pt x="27114" y="13474"/>
                </a:lnTo>
                <a:lnTo>
                  <a:pt x="27114" y="19977"/>
                </a:lnTo>
                <a:lnTo>
                  <a:pt x="25781" y="22440"/>
                </a:lnTo>
                <a:lnTo>
                  <a:pt x="21666" y="24371"/>
                </a:lnTo>
                <a:lnTo>
                  <a:pt x="19380" y="24714"/>
                </a:lnTo>
                <a:lnTo>
                  <a:pt x="11506" y="24714"/>
                </a:lnTo>
                <a:lnTo>
                  <a:pt x="11506" y="8864"/>
                </a:lnTo>
                <a:lnTo>
                  <a:pt x="20535" y="8864"/>
                </a:lnTo>
                <a:lnTo>
                  <a:pt x="22860" y="9334"/>
                </a:lnTo>
                <a:lnTo>
                  <a:pt x="26212" y="11468"/>
                </a:lnTo>
                <a:lnTo>
                  <a:pt x="27114" y="13474"/>
                </a:lnTo>
                <a:lnTo>
                  <a:pt x="27114" y="546"/>
                </a:lnTo>
                <a:lnTo>
                  <a:pt x="24815" y="12"/>
                </a:lnTo>
                <a:lnTo>
                  <a:pt x="0" y="12"/>
                </a:lnTo>
                <a:lnTo>
                  <a:pt x="0" y="55029"/>
                </a:lnTo>
                <a:lnTo>
                  <a:pt x="11798" y="55029"/>
                </a:lnTo>
                <a:lnTo>
                  <a:pt x="11798" y="33540"/>
                </a:lnTo>
                <a:lnTo>
                  <a:pt x="22504" y="33540"/>
                </a:lnTo>
                <a:lnTo>
                  <a:pt x="37757" y="24714"/>
                </a:lnTo>
                <a:lnTo>
                  <a:pt x="38862" y="22440"/>
                </a:lnTo>
                <a:lnTo>
                  <a:pt x="39382" y="19977"/>
                </a:lnTo>
                <a:lnTo>
                  <a:pt x="39471" y="10325"/>
                </a:lnTo>
                <a:close/>
              </a:path>
              <a:path w="475614" h="56514">
                <a:moveTo>
                  <a:pt x="82524" y="26860"/>
                </a:moveTo>
                <a:lnTo>
                  <a:pt x="81432" y="23126"/>
                </a:lnTo>
                <a:lnTo>
                  <a:pt x="76860" y="17500"/>
                </a:lnTo>
                <a:lnTo>
                  <a:pt x="73380" y="16014"/>
                </a:lnTo>
                <a:lnTo>
                  <a:pt x="65760" y="16014"/>
                </a:lnTo>
                <a:lnTo>
                  <a:pt x="63195" y="16751"/>
                </a:lnTo>
                <a:lnTo>
                  <a:pt x="59893" y="19088"/>
                </a:lnTo>
                <a:lnTo>
                  <a:pt x="58775" y="20294"/>
                </a:lnTo>
                <a:lnTo>
                  <a:pt x="57759" y="21818"/>
                </a:lnTo>
                <a:lnTo>
                  <a:pt x="57759" y="12"/>
                </a:lnTo>
                <a:lnTo>
                  <a:pt x="46482" y="12"/>
                </a:lnTo>
                <a:lnTo>
                  <a:pt x="46482" y="55029"/>
                </a:lnTo>
                <a:lnTo>
                  <a:pt x="57759" y="55029"/>
                </a:lnTo>
                <a:lnTo>
                  <a:pt x="57759" y="28689"/>
                </a:lnTo>
                <a:lnTo>
                  <a:pt x="58572" y="26619"/>
                </a:lnTo>
                <a:lnTo>
                  <a:pt x="61468" y="24168"/>
                </a:lnTo>
                <a:lnTo>
                  <a:pt x="63068" y="23634"/>
                </a:lnTo>
                <a:lnTo>
                  <a:pt x="67132" y="23634"/>
                </a:lnTo>
                <a:lnTo>
                  <a:pt x="68707" y="24320"/>
                </a:lnTo>
                <a:lnTo>
                  <a:pt x="70739" y="27000"/>
                </a:lnTo>
                <a:lnTo>
                  <a:pt x="71247" y="29133"/>
                </a:lnTo>
                <a:lnTo>
                  <a:pt x="71247" y="55029"/>
                </a:lnTo>
                <a:lnTo>
                  <a:pt x="82524" y="55029"/>
                </a:lnTo>
                <a:lnTo>
                  <a:pt x="82524" y="26860"/>
                </a:lnTo>
                <a:close/>
              </a:path>
              <a:path w="475614" h="56514">
                <a:moveTo>
                  <a:pt x="130759" y="29984"/>
                </a:moveTo>
                <a:lnTo>
                  <a:pt x="129184" y="25260"/>
                </a:lnTo>
                <a:lnTo>
                  <a:pt x="127495" y="23329"/>
                </a:lnTo>
                <a:lnTo>
                  <a:pt x="122529" y="17653"/>
                </a:lnTo>
                <a:lnTo>
                  <a:pt x="119329" y="16383"/>
                </a:lnTo>
                <a:lnTo>
                  <a:pt x="119329" y="31115"/>
                </a:lnTo>
                <a:lnTo>
                  <a:pt x="119329" y="40411"/>
                </a:lnTo>
                <a:lnTo>
                  <a:pt x="118567" y="43891"/>
                </a:lnTo>
                <a:lnTo>
                  <a:pt x="115722" y="47790"/>
                </a:lnTo>
                <a:lnTo>
                  <a:pt x="113715" y="48704"/>
                </a:lnTo>
                <a:lnTo>
                  <a:pt x="105333" y="48704"/>
                </a:lnTo>
                <a:lnTo>
                  <a:pt x="102489" y="44589"/>
                </a:lnTo>
                <a:lnTo>
                  <a:pt x="102489" y="31940"/>
                </a:lnTo>
                <a:lnTo>
                  <a:pt x="103200" y="28663"/>
                </a:lnTo>
                <a:lnTo>
                  <a:pt x="106045" y="24396"/>
                </a:lnTo>
                <a:lnTo>
                  <a:pt x="108127" y="23329"/>
                </a:lnTo>
                <a:lnTo>
                  <a:pt x="113461" y="23329"/>
                </a:lnTo>
                <a:lnTo>
                  <a:pt x="115468" y="24193"/>
                </a:lnTo>
                <a:lnTo>
                  <a:pt x="118516" y="27914"/>
                </a:lnTo>
                <a:lnTo>
                  <a:pt x="119329" y="31115"/>
                </a:lnTo>
                <a:lnTo>
                  <a:pt x="119329" y="16383"/>
                </a:lnTo>
                <a:lnTo>
                  <a:pt x="117475" y="15646"/>
                </a:lnTo>
                <a:lnTo>
                  <a:pt x="103962" y="15646"/>
                </a:lnTo>
                <a:lnTo>
                  <a:pt x="98755" y="17894"/>
                </a:lnTo>
                <a:lnTo>
                  <a:pt x="92456" y="26035"/>
                </a:lnTo>
                <a:lnTo>
                  <a:pt x="91059" y="30594"/>
                </a:lnTo>
                <a:lnTo>
                  <a:pt x="91059" y="42646"/>
                </a:lnTo>
                <a:lnTo>
                  <a:pt x="92964" y="47713"/>
                </a:lnTo>
                <a:lnTo>
                  <a:pt x="100279" y="54737"/>
                </a:lnTo>
                <a:lnTo>
                  <a:pt x="104902" y="56413"/>
                </a:lnTo>
                <a:lnTo>
                  <a:pt x="117246" y="56413"/>
                </a:lnTo>
                <a:lnTo>
                  <a:pt x="122351" y="54317"/>
                </a:lnTo>
                <a:lnTo>
                  <a:pt x="127203" y="48704"/>
                </a:lnTo>
                <a:lnTo>
                  <a:pt x="129159" y="46443"/>
                </a:lnTo>
                <a:lnTo>
                  <a:pt x="130759" y="41681"/>
                </a:lnTo>
                <a:lnTo>
                  <a:pt x="130759" y="29984"/>
                </a:lnTo>
                <a:close/>
              </a:path>
              <a:path w="475614" h="56514">
                <a:moveTo>
                  <a:pt x="161759" y="16560"/>
                </a:moveTo>
                <a:lnTo>
                  <a:pt x="152615" y="16560"/>
                </a:lnTo>
                <a:lnTo>
                  <a:pt x="152615" y="5118"/>
                </a:lnTo>
                <a:lnTo>
                  <a:pt x="141414" y="9245"/>
                </a:lnTo>
                <a:lnTo>
                  <a:pt x="141414" y="16560"/>
                </a:lnTo>
                <a:lnTo>
                  <a:pt x="134023" y="16560"/>
                </a:lnTo>
                <a:lnTo>
                  <a:pt x="134023" y="24561"/>
                </a:lnTo>
                <a:lnTo>
                  <a:pt x="141414" y="24561"/>
                </a:lnTo>
                <a:lnTo>
                  <a:pt x="141414" y="49072"/>
                </a:lnTo>
                <a:lnTo>
                  <a:pt x="142341" y="51714"/>
                </a:lnTo>
                <a:lnTo>
                  <a:pt x="146050" y="54914"/>
                </a:lnTo>
                <a:lnTo>
                  <a:pt x="148907" y="55727"/>
                </a:lnTo>
                <a:lnTo>
                  <a:pt x="153936" y="55727"/>
                </a:lnTo>
                <a:lnTo>
                  <a:pt x="158203" y="55283"/>
                </a:lnTo>
                <a:lnTo>
                  <a:pt x="161531" y="54508"/>
                </a:lnTo>
                <a:lnTo>
                  <a:pt x="161531" y="47117"/>
                </a:lnTo>
                <a:lnTo>
                  <a:pt x="159702" y="47345"/>
                </a:lnTo>
                <a:lnTo>
                  <a:pt x="155384" y="47345"/>
                </a:lnTo>
                <a:lnTo>
                  <a:pt x="153885" y="46824"/>
                </a:lnTo>
                <a:lnTo>
                  <a:pt x="152819" y="45212"/>
                </a:lnTo>
                <a:lnTo>
                  <a:pt x="152615" y="43802"/>
                </a:lnTo>
                <a:lnTo>
                  <a:pt x="152615" y="24561"/>
                </a:lnTo>
                <a:lnTo>
                  <a:pt x="161759" y="24561"/>
                </a:lnTo>
                <a:lnTo>
                  <a:pt x="161759" y="16560"/>
                </a:lnTo>
                <a:close/>
              </a:path>
              <a:path w="475614" h="56514">
                <a:moveTo>
                  <a:pt x="205740" y="29984"/>
                </a:moveTo>
                <a:lnTo>
                  <a:pt x="204165" y="25260"/>
                </a:lnTo>
                <a:lnTo>
                  <a:pt x="202476" y="23329"/>
                </a:lnTo>
                <a:lnTo>
                  <a:pt x="197510" y="17653"/>
                </a:lnTo>
                <a:lnTo>
                  <a:pt x="194310" y="16383"/>
                </a:lnTo>
                <a:lnTo>
                  <a:pt x="194310" y="31115"/>
                </a:lnTo>
                <a:lnTo>
                  <a:pt x="194310" y="40411"/>
                </a:lnTo>
                <a:lnTo>
                  <a:pt x="193548" y="43891"/>
                </a:lnTo>
                <a:lnTo>
                  <a:pt x="190703" y="47790"/>
                </a:lnTo>
                <a:lnTo>
                  <a:pt x="188696" y="48704"/>
                </a:lnTo>
                <a:lnTo>
                  <a:pt x="180314" y="48704"/>
                </a:lnTo>
                <a:lnTo>
                  <a:pt x="177469" y="44589"/>
                </a:lnTo>
                <a:lnTo>
                  <a:pt x="177469" y="31940"/>
                </a:lnTo>
                <a:lnTo>
                  <a:pt x="178181" y="28663"/>
                </a:lnTo>
                <a:lnTo>
                  <a:pt x="181025" y="24396"/>
                </a:lnTo>
                <a:lnTo>
                  <a:pt x="183108" y="23329"/>
                </a:lnTo>
                <a:lnTo>
                  <a:pt x="188442" y="23329"/>
                </a:lnTo>
                <a:lnTo>
                  <a:pt x="190449" y="24193"/>
                </a:lnTo>
                <a:lnTo>
                  <a:pt x="193497" y="27914"/>
                </a:lnTo>
                <a:lnTo>
                  <a:pt x="194310" y="31115"/>
                </a:lnTo>
                <a:lnTo>
                  <a:pt x="194310" y="16383"/>
                </a:lnTo>
                <a:lnTo>
                  <a:pt x="192455" y="15646"/>
                </a:lnTo>
                <a:lnTo>
                  <a:pt x="178943" y="15646"/>
                </a:lnTo>
                <a:lnTo>
                  <a:pt x="173736" y="17894"/>
                </a:lnTo>
                <a:lnTo>
                  <a:pt x="167436" y="26035"/>
                </a:lnTo>
                <a:lnTo>
                  <a:pt x="166039" y="30594"/>
                </a:lnTo>
                <a:lnTo>
                  <a:pt x="166039" y="42646"/>
                </a:lnTo>
                <a:lnTo>
                  <a:pt x="167944" y="47713"/>
                </a:lnTo>
                <a:lnTo>
                  <a:pt x="175260" y="54737"/>
                </a:lnTo>
                <a:lnTo>
                  <a:pt x="179882" y="56413"/>
                </a:lnTo>
                <a:lnTo>
                  <a:pt x="192227" y="56413"/>
                </a:lnTo>
                <a:lnTo>
                  <a:pt x="197332" y="54317"/>
                </a:lnTo>
                <a:lnTo>
                  <a:pt x="202184" y="48704"/>
                </a:lnTo>
                <a:lnTo>
                  <a:pt x="204139" y="46443"/>
                </a:lnTo>
                <a:lnTo>
                  <a:pt x="205740" y="41681"/>
                </a:lnTo>
                <a:lnTo>
                  <a:pt x="205740" y="29984"/>
                </a:lnTo>
                <a:close/>
              </a:path>
              <a:path w="475614" h="56514">
                <a:moveTo>
                  <a:pt x="248856" y="38798"/>
                </a:moveTo>
                <a:lnTo>
                  <a:pt x="248780" y="31635"/>
                </a:lnTo>
                <a:lnTo>
                  <a:pt x="247611" y="26631"/>
                </a:lnTo>
                <a:lnTo>
                  <a:pt x="245465" y="23253"/>
                </a:lnTo>
                <a:lnTo>
                  <a:pt x="242125" y="17995"/>
                </a:lnTo>
                <a:lnTo>
                  <a:pt x="237451" y="15633"/>
                </a:lnTo>
                <a:lnTo>
                  <a:pt x="237426" y="31635"/>
                </a:lnTo>
                <a:lnTo>
                  <a:pt x="223481" y="31635"/>
                </a:lnTo>
                <a:lnTo>
                  <a:pt x="223481" y="29298"/>
                </a:lnTo>
                <a:lnTo>
                  <a:pt x="224104" y="27317"/>
                </a:lnTo>
                <a:lnTo>
                  <a:pt x="226593" y="24066"/>
                </a:lnTo>
                <a:lnTo>
                  <a:pt x="228384" y="23253"/>
                </a:lnTo>
                <a:lnTo>
                  <a:pt x="233565" y="23253"/>
                </a:lnTo>
                <a:lnTo>
                  <a:pt x="235521" y="24447"/>
                </a:lnTo>
                <a:lnTo>
                  <a:pt x="237147" y="28067"/>
                </a:lnTo>
                <a:lnTo>
                  <a:pt x="237363" y="29298"/>
                </a:lnTo>
                <a:lnTo>
                  <a:pt x="237426" y="31635"/>
                </a:lnTo>
                <a:lnTo>
                  <a:pt x="237426" y="15633"/>
                </a:lnTo>
                <a:lnTo>
                  <a:pt x="224955" y="15633"/>
                </a:lnTo>
                <a:lnTo>
                  <a:pt x="220205" y="17716"/>
                </a:lnTo>
                <a:lnTo>
                  <a:pt x="213804" y="25641"/>
                </a:lnTo>
                <a:lnTo>
                  <a:pt x="212280" y="30619"/>
                </a:lnTo>
                <a:lnTo>
                  <a:pt x="212280" y="43014"/>
                </a:lnTo>
                <a:lnTo>
                  <a:pt x="213817" y="47828"/>
                </a:lnTo>
                <a:lnTo>
                  <a:pt x="219964" y="54686"/>
                </a:lnTo>
                <a:lnTo>
                  <a:pt x="224599" y="56400"/>
                </a:lnTo>
                <a:lnTo>
                  <a:pt x="235724" y="56400"/>
                </a:lnTo>
                <a:lnTo>
                  <a:pt x="247942" y="43675"/>
                </a:lnTo>
                <a:lnTo>
                  <a:pt x="237655" y="43675"/>
                </a:lnTo>
                <a:lnTo>
                  <a:pt x="237147" y="45605"/>
                </a:lnTo>
                <a:lnTo>
                  <a:pt x="236258" y="46977"/>
                </a:lnTo>
                <a:lnTo>
                  <a:pt x="233972" y="48450"/>
                </a:lnTo>
                <a:lnTo>
                  <a:pt x="232625" y="48780"/>
                </a:lnTo>
                <a:lnTo>
                  <a:pt x="228104" y="48780"/>
                </a:lnTo>
                <a:lnTo>
                  <a:pt x="226085" y="48006"/>
                </a:lnTo>
                <a:lnTo>
                  <a:pt x="223697" y="44856"/>
                </a:lnTo>
                <a:lnTo>
                  <a:pt x="223100" y="42303"/>
                </a:lnTo>
                <a:lnTo>
                  <a:pt x="223100" y="38798"/>
                </a:lnTo>
                <a:lnTo>
                  <a:pt x="248856" y="38798"/>
                </a:lnTo>
                <a:close/>
              </a:path>
              <a:path w="475614" h="56514">
                <a:moveTo>
                  <a:pt x="268757" y="0"/>
                </a:moveTo>
                <a:lnTo>
                  <a:pt x="257479" y="0"/>
                </a:lnTo>
                <a:lnTo>
                  <a:pt x="257479" y="55016"/>
                </a:lnTo>
                <a:lnTo>
                  <a:pt x="268757" y="55016"/>
                </a:lnTo>
                <a:lnTo>
                  <a:pt x="268757" y="0"/>
                </a:lnTo>
                <a:close/>
              </a:path>
              <a:path w="475614" h="56514">
                <a:moveTo>
                  <a:pt x="313855" y="38798"/>
                </a:moveTo>
                <a:lnTo>
                  <a:pt x="313778" y="31635"/>
                </a:lnTo>
                <a:lnTo>
                  <a:pt x="312610" y="26631"/>
                </a:lnTo>
                <a:lnTo>
                  <a:pt x="310464" y="23253"/>
                </a:lnTo>
                <a:lnTo>
                  <a:pt x="307124" y="17995"/>
                </a:lnTo>
                <a:lnTo>
                  <a:pt x="302450" y="15633"/>
                </a:lnTo>
                <a:lnTo>
                  <a:pt x="302425" y="31635"/>
                </a:lnTo>
                <a:lnTo>
                  <a:pt x="288480" y="31635"/>
                </a:lnTo>
                <a:lnTo>
                  <a:pt x="288480" y="29298"/>
                </a:lnTo>
                <a:lnTo>
                  <a:pt x="289102" y="27317"/>
                </a:lnTo>
                <a:lnTo>
                  <a:pt x="291592" y="24066"/>
                </a:lnTo>
                <a:lnTo>
                  <a:pt x="293382" y="23253"/>
                </a:lnTo>
                <a:lnTo>
                  <a:pt x="298564" y="23253"/>
                </a:lnTo>
                <a:lnTo>
                  <a:pt x="300520" y="24447"/>
                </a:lnTo>
                <a:lnTo>
                  <a:pt x="302145" y="28067"/>
                </a:lnTo>
                <a:lnTo>
                  <a:pt x="302361" y="29298"/>
                </a:lnTo>
                <a:lnTo>
                  <a:pt x="302425" y="31635"/>
                </a:lnTo>
                <a:lnTo>
                  <a:pt x="302425" y="15633"/>
                </a:lnTo>
                <a:lnTo>
                  <a:pt x="289953" y="15633"/>
                </a:lnTo>
                <a:lnTo>
                  <a:pt x="285203" y="17716"/>
                </a:lnTo>
                <a:lnTo>
                  <a:pt x="278803" y="25641"/>
                </a:lnTo>
                <a:lnTo>
                  <a:pt x="277279" y="30619"/>
                </a:lnTo>
                <a:lnTo>
                  <a:pt x="277279" y="43014"/>
                </a:lnTo>
                <a:lnTo>
                  <a:pt x="278815" y="47828"/>
                </a:lnTo>
                <a:lnTo>
                  <a:pt x="284962" y="54686"/>
                </a:lnTo>
                <a:lnTo>
                  <a:pt x="289598" y="56400"/>
                </a:lnTo>
                <a:lnTo>
                  <a:pt x="300723" y="56400"/>
                </a:lnTo>
                <a:lnTo>
                  <a:pt x="312940" y="43675"/>
                </a:lnTo>
                <a:lnTo>
                  <a:pt x="302653" y="43675"/>
                </a:lnTo>
                <a:lnTo>
                  <a:pt x="302145" y="45605"/>
                </a:lnTo>
                <a:lnTo>
                  <a:pt x="301256" y="46977"/>
                </a:lnTo>
                <a:lnTo>
                  <a:pt x="298970" y="48450"/>
                </a:lnTo>
                <a:lnTo>
                  <a:pt x="297624" y="48780"/>
                </a:lnTo>
                <a:lnTo>
                  <a:pt x="293103" y="48780"/>
                </a:lnTo>
                <a:lnTo>
                  <a:pt x="291084" y="48006"/>
                </a:lnTo>
                <a:lnTo>
                  <a:pt x="288696" y="44856"/>
                </a:lnTo>
                <a:lnTo>
                  <a:pt x="288099" y="42303"/>
                </a:lnTo>
                <a:lnTo>
                  <a:pt x="288099" y="38798"/>
                </a:lnTo>
                <a:lnTo>
                  <a:pt x="313855" y="38798"/>
                </a:lnTo>
                <a:close/>
              </a:path>
              <a:path w="475614" h="56514">
                <a:moveTo>
                  <a:pt x="354393" y="41300"/>
                </a:moveTo>
                <a:lnTo>
                  <a:pt x="343357" y="41300"/>
                </a:lnTo>
                <a:lnTo>
                  <a:pt x="343357" y="43281"/>
                </a:lnTo>
                <a:lnTo>
                  <a:pt x="342900" y="45021"/>
                </a:lnTo>
                <a:lnTo>
                  <a:pt x="341071" y="48031"/>
                </a:lnTo>
                <a:lnTo>
                  <a:pt x="339775" y="48768"/>
                </a:lnTo>
                <a:lnTo>
                  <a:pt x="336067" y="48768"/>
                </a:lnTo>
                <a:lnTo>
                  <a:pt x="334543" y="47409"/>
                </a:lnTo>
                <a:lnTo>
                  <a:pt x="332714" y="42418"/>
                </a:lnTo>
                <a:lnTo>
                  <a:pt x="332308" y="39382"/>
                </a:lnTo>
                <a:lnTo>
                  <a:pt x="332308" y="31902"/>
                </a:lnTo>
                <a:lnTo>
                  <a:pt x="332790" y="28981"/>
                </a:lnTo>
                <a:lnTo>
                  <a:pt x="334721" y="24384"/>
                </a:lnTo>
                <a:lnTo>
                  <a:pt x="336194" y="23241"/>
                </a:lnTo>
                <a:lnTo>
                  <a:pt x="339852" y="23241"/>
                </a:lnTo>
                <a:lnTo>
                  <a:pt x="341147" y="24015"/>
                </a:lnTo>
                <a:lnTo>
                  <a:pt x="342773" y="26758"/>
                </a:lnTo>
                <a:lnTo>
                  <a:pt x="343128" y="28333"/>
                </a:lnTo>
                <a:lnTo>
                  <a:pt x="343128" y="30264"/>
                </a:lnTo>
                <a:lnTo>
                  <a:pt x="354177" y="30264"/>
                </a:lnTo>
                <a:lnTo>
                  <a:pt x="354177" y="25323"/>
                </a:lnTo>
                <a:lnTo>
                  <a:pt x="352450" y="21564"/>
                </a:lnTo>
                <a:lnTo>
                  <a:pt x="346151" y="16725"/>
                </a:lnTo>
                <a:lnTo>
                  <a:pt x="342646" y="15633"/>
                </a:lnTo>
                <a:lnTo>
                  <a:pt x="334365" y="15633"/>
                </a:lnTo>
                <a:lnTo>
                  <a:pt x="330733" y="16802"/>
                </a:lnTo>
                <a:lnTo>
                  <a:pt x="322859" y="22644"/>
                </a:lnTo>
                <a:lnTo>
                  <a:pt x="320497" y="28232"/>
                </a:lnTo>
                <a:lnTo>
                  <a:pt x="320497" y="42151"/>
                </a:lnTo>
                <a:lnTo>
                  <a:pt x="321945" y="47053"/>
                </a:lnTo>
                <a:lnTo>
                  <a:pt x="327990" y="54470"/>
                </a:lnTo>
                <a:lnTo>
                  <a:pt x="332536" y="56400"/>
                </a:lnTo>
                <a:lnTo>
                  <a:pt x="343357" y="56400"/>
                </a:lnTo>
                <a:lnTo>
                  <a:pt x="347230" y="55041"/>
                </a:lnTo>
                <a:lnTo>
                  <a:pt x="352971" y="49606"/>
                </a:lnTo>
                <a:lnTo>
                  <a:pt x="354393" y="45935"/>
                </a:lnTo>
                <a:lnTo>
                  <a:pt x="354393" y="41300"/>
                </a:lnTo>
                <a:close/>
              </a:path>
              <a:path w="475614" h="56514">
                <a:moveTo>
                  <a:pt x="384657" y="16560"/>
                </a:moveTo>
                <a:lnTo>
                  <a:pt x="375513" y="16560"/>
                </a:lnTo>
                <a:lnTo>
                  <a:pt x="375513" y="5118"/>
                </a:lnTo>
                <a:lnTo>
                  <a:pt x="364312" y="9245"/>
                </a:lnTo>
                <a:lnTo>
                  <a:pt x="364312" y="16560"/>
                </a:lnTo>
                <a:lnTo>
                  <a:pt x="356920" y="16560"/>
                </a:lnTo>
                <a:lnTo>
                  <a:pt x="356920" y="24561"/>
                </a:lnTo>
                <a:lnTo>
                  <a:pt x="364312" y="24561"/>
                </a:lnTo>
                <a:lnTo>
                  <a:pt x="364312" y="49072"/>
                </a:lnTo>
                <a:lnTo>
                  <a:pt x="365239" y="51714"/>
                </a:lnTo>
                <a:lnTo>
                  <a:pt x="368947" y="54914"/>
                </a:lnTo>
                <a:lnTo>
                  <a:pt x="371805" y="55727"/>
                </a:lnTo>
                <a:lnTo>
                  <a:pt x="376834" y="55727"/>
                </a:lnTo>
                <a:lnTo>
                  <a:pt x="381101" y="55283"/>
                </a:lnTo>
                <a:lnTo>
                  <a:pt x="384429" y="54508"/>
                </a:lnTo>
                <a:lnTo>
                  <a:pt x="384429" y="47117"/>
                </a:lnTo>
                <a:lnTo>
                  <a:pt x="382600" y="47345"/>
                </a:lnTo>
                <a:lnTo>
                  <a:pt x="378282" y="47345"/>
                </a:lnTo>
                <a:lnTo>
                  <a:pt x="376783" y="46824"/>
                </a:lnTo>
                <a:lnTo>
                  <a:pt x="375716" y="45212"/>
                </a:lnTo>
                <a:lnTo>
                  <a:pt x="375513" y="43802"/>
                </a:lnTo>
                <a:lnTo>
                  <a:pt x="375513" y="24561"/>
                </a:lnTo>
                <a:lnTo>
                  <a:pt x="384657" y="24561"/>
                </a:lnTo>
                <a:lnTo>
                  <a:pt x="384657" y="16560"/>
                </a:lnTo>
                <a:close/>
              </a:path>
              <a:path w="475614" h="56514">
                <a:moveTo>
                  <a:pt x="415061" y="16332"/>
                </a:moveTo>
                <a:lnTo>
                  <a:pt x="410997" y="16332"/>
                </a:lnTo>
                <a:lnTo>
                  <a:pt x="407847" y="17157"/>
                </a:lnTo>
                <a:lnTo>
                  <a:pt x="404139" y="19951"/>
                </a:lnTo>
                <a:lnTo>
                  <a:pt x="402920" y="21615"/>
                </a:lnTo>
                <a:lnTo>
                  <a:pt x="401955" y="23799"/>
                </a:lnTo>
                <a:lnTo>
                  <a:pt x="401726" y="16560"/>
                </a:lnTo>
                <a:lnTo>
                  <a:pt x="391363" y="16560"/>
                </a:lnTo>
                <a:lnTo>
                  <a:pt x="391668" y="22707"/>
                </a:lnTo>
                <a:lnTo>
                  <a:pt x="391668" y="55029"/>
                </a:lnTo>
                <a:lnTo>
                  <a:pt x="402945" y="55029"/>
                </a:lnTo>
                <a:lnTo>
                  <a:pt x="402945" y="33159"/>
                </a:lnTo>
                <a:lnTo>
                  <a:pt x="403428" y="30975"/>
                </a:lnTo>
                <a:lnTo>
                  <a:pt x="405815" y="27368"/>
                </a:lnTo>
                <a:lnTo>
                  <a:pt x="408381" y="26301"/>
                </a:lnTo>
                <a:lnTo>
                  <a:pt x="412089" y="26301"/>
                </a:lnTo>
                <a:lnTo>
                  <a:pt x="415061" y="26454"/>
                </a:lnTo>
                <a:lnTo>
                  <a:pt x="415061" y="16332"/>
                </a:lnTo>
                <a:close/>
              </a:path>
              <a:path w="475614" h="56514">
                <a:moveTo>
                  <a:pt x="432587" y="16548"/>
                </a:moveTo>
                <a:lnTo>
                  <a:pt x="421309" y="16548"/>
                </a:lnTo>
                <a:lnTo>
                  <a:pt x="421309" y="55016"/>
                </a:lnTo>
                <a:lnTo>
                  <a:pt x="432587" y="55016"/>
                </a:lnTo>
                <a:lnTo>
                  <a:pt x="432587" y="16548"/>
                </a:lnTo>
                <a:close/>
              </a:path>
              <a:path w="475614" h="56514">
                <a:moveTo>
                  <a:pt x="432955" y="0"/>
                </a:moveTo>
                <a:lnTo>
                  <a:pt x="420928" y="0"/>
                </a:lnTo>
                <a:lnTo>
                  <a:pt x="420928" y="9829"/>
                </a:lnTo>
                <a:lnTo>
                  <a:pt x="432955" y="9829"/>
                </a:lnTo>
                <a:lnTo>
                  <a:pt x="432955" y="0"/>
                </a:lnTo>
                <a:close/>
              </a:path>
              <a:path w="475614" h="56514">
                <a:moveTo>
                  <a:pt x="475030" y="41300"/>
                </a:moveTo>
                <a:lnTo>
                  <a:pt x="463981" y="41300"/>
                </a:lnTo>
                <a:lnTo>
                  <a:pt x="463981" y="43281"/>
                </a:lnTo>
                <a:lnTo>
                  <a:pt x="463524" y="45021"/>
                </a:lnTo>
                <a:lnTo>
                  <a:pt x="461695" y="48031"/>
                </a:lnTo>
                <a:lnTo>
                  <a:pt x="460400" y="48768"/>
                </a:lnTo>
                <a:lnTo>
                  <a:pt x="456692" y="48768"/>
                </a:lnTo>
                <a:lnTo>
                  <a:pt x="455168" y="47409"/>
                </a:lnTo>
                <a:lnTo>
                  <a:pt x="453339" y="42418"/>
                </a:lnTo>
                <a:lnTo>
                  <a:pt x="452932" y="39382"/>
                </a:lnTo>
                <a:lnTo>
                  <a:pt x="452932" y="31902"/>
                </a:lnTo>
                <a:lnTo>
                  <a:pt x="453415" y="28981"/>
                </a:lnTo>
                <a:lnTo>
                  <a:pt x="455345" y="24384"/>
                </a:lnTo>
                <a:lnTo>
                  <a:pt x="456819" y="23241"/>
                </a:lnTo>
                <a:lnTo>
                  <a:pt x="460476" y="23241"/>
                </a:lnTo>
                <a:lnTo>
                  <a:pt x="461772" y="24015"/>
                </a:lnTo>
                <a:lnTo>
                  <a:pt x="463397" y="26758"/>
                </a:lnTo>
                <a:lnTo>
                  <a:pt x="463753" y="28333"/>
                </a:lnTo>
                <a:lnTo>
                  <a:pt x="463753" y="30264"/>
                </a:lnTo>
                <a:lnTo>
                  <a:pt x="474802" y="30264"/>
                </a:lnTo>
                <a:lnTo>
                  <a:pt x="474802" y="25323"/>
                </a:lnTo>
                <a:lnTo>
                  <a:pt x="473075" y="21564"/>
                </a:lnTo>
                <a:lnTo>
                  <a:pt x="466775" y="16725"/>
                </a:lnTo>
                <a:lnTo>
                  <a:pt x="463270" y="15633"/>
                </a:lnTo>
                <a:lnTo>
                  <a:pt x="454990" y="15633"/>
                </a:lnTo>
                <a:lnTo>
                  <a:pt x="451358" y="16802"/>
                </a:lnTo>
                <a:lnTo>
                  <a:pt x="443484" y="22644"/>
                </a:lnTo>
                <a:lnTo>
                  <a:pt x="441121" y="28232"/>
                </a:lnTo>
                <a:lnTo>
                  <a:pt x="441121" y="42151"/>
                </a:lnTo>
                <a:lnTo>
                  <a:pt x="442569" y="47053"/>
                </a:lnTo>
                <a:lnTo>
                  <a:pt x="448614" y="54470"/>
                </a:lnTo>
                <a:lnTo>
                  <a:pt x="453161" y="56400"/>
                </a:lnTo>
                <a:lnTo>
                  <a:pt x="463981" y="56400"/>
                </a:lnTo>
                <a:lnTo>
                  <a:pt x="467855" y="55041"/>
                </a:lnTo>
                <a:lnTo>
                  <a:pt x="473595" y="49606"/>
                </a:lnTo>
                <a:lnTo>
                  <a:pt x="475030" y="45935"/>
                </a:lnTo>
                <a:lnTo>
                  <a:pt x="475030" y="413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085036" y="2396820"/>
            <a:ext cx="329565" cy="56515"/>
          </a:xfrm>
          <a:custGeom>
            <a:avLst/>
            <a:gdLst/>
            <a:ahLst/>
            <a:cxnLst/>
            <a:rect l="l" t="t" r="r" b="b"/>
            <a:pathLst>
              <a:path w="329564" h="56514">
                <a:moveTo>
                  <a:pt x="11811" y="0"/>
                </a:moveTo>
                <a:lnTo>
                  <a:pt x="0" y="0"/>
                </a:lnTo>
                <a:lnTo>
                  <a:pt x="0" y="55016"/>
                </a:lnTo>
                <a:lnTo>
                  <a:pt x="11811" y="55016"/>
                </a:lnTo>
                <a:lnTo>
                  <a:pt x="11811" y="0"/>
                </a:lnTo>
                <a:close/>
              </a:path>
              <a:path w="329564" h="56514">
                <a:moveTo>
                  <a:pt x="58293" y="34226"/>
                </a:moveTo>
                <a:lnTo>
                  <a:pt x="48983" y="15494"/>
                </a:lnTo>
                <a:lnTo>
                  <a:pt x="42075" y="15494"/>
                </a:lnTo>
                <a:lnTo>
                  <a:pt x="39090" y="16408"/>
                </a:lnTo>
                <a:lnTo>
                  <a:pt x="35331" y="19253"/>
                </a:lnTo>
                <a:lnTo>
                  <a:pt x="34163" y="20561"/>
                </a:lnTo>
                <a:lnTo>
                  <a:pt x="33134" y="22186"/>
                </a:lnTo>
                <a:lnTo>
                  <a:pt x="32829" y="16560"/>
                </a:lnTo>
                <a:lnTo>
                  <a:pt x="21945" y="16560"/>
                </a:lnTo>
                <a:lnTo>
                  <a:pt x="22250" y="22707"/>
                </a:lnTo>
                <a:lnTo>
                  <a:pt x="22250" y="55029"/>
                </a:lnTo>
                <a:lnTo>
                  <a:pt x="33528" y="55029"/>
                </a:lnTo>
                <a:lnTo>
                  <a:pt x="33528" y="28689"/>
                </a:lnTo>
                <a:lnTo>
                  <a:pt x="34340" y="26619"/>
                </a:lnTo>
                <a:lnTo>
                  <a:pt x="37236" y="24168"/>
                </a:lnTo>
                <a:lnTo>
                  <a:pt x="38836" y="23634"/>
                </a:lnTo>
                <a:lnTo>
                  <a:pt x="42887" y="23634"/>
                </a:lnTo>
                <a:lnTo>
                  <a:pt x="44475" y="24320"/>
                </a:lnTo>
                <a:lnTo>
                  <a:pt x="46507" y="27000"/>
                </a:lnTo>
                <a:lnTo>
                  <a:pt x="47015" y="29133"/>
                </a:lnTo>
                <a:lnTo>
                  <a:pt x="47015" y="55029"/>
                </a:lnTo>
                <a:lnTo>
                  <a:pt x="58293" y="55029"/>
                </a:lnTo>
                <a:lnTo>
                  <a:pt x="58293" y="34226"/>
                </a:lnTo>
                <a:close/>
              </a:path>
              <a:path w="329564" h="56514">
                <a:moveTo>
                  <a:pt x="105994" y="55029"/>
                </a:moveTo>
                <a:lnTo>
                  <a:pt x="105816" y="52895"/>
                </a:lnTo>
                <a:lnTo>
                  <a:pt x="105689" y="49618"/>
                </a:lnTo>
                <a:lnTo>
                  <a:pt x="105689" y="48336"/>
                </a:lnTo>
                <a:lnTo>
                  <a:pt x="105689" y="23495"/>
                </a:lnTo>
                <a:lnTo>
                  <a:pt x="105689" y="21196"/>
                </a:lnTo>
                <a:lnTo>
                  <a:pt x="105689" y="12"/>
                </a:lnTo>
                <a:lnTo>
                  <a:pt x="94869" y="12"/>
                </a:lnTo>
                <a:lnTo>
                  <a:pt x="94869" y="31470"/>
                </a:lnTo>
                <a:lnTo>
                  <a:pt x="94869" y="39649"/>
                </a:lnTo>
                <a:lnTo>
                  <a:pt x="94068" y="42875"/>
                </a:lnTo>
                <a:lnTo>
                  <a:pt x="90868" y="47244"/>
                </a:lnTo>
                <a:lnTo>
                  <a:pt x="88722" y="48336"/>
                </a:lnTo>
                <a:lnTo>
                  <a:pt x="83388" y="48336"/>
                </a:lnTo>
                <a:lnTo>
                  <a:pt x="81432" y="47320"/>
                </a:lnTo>
                <a:lnTo>
                  <a:pt x="78892" y="43243"/>
                </a:lnTo>
                <a:lnTo>
                  <a:pt x="78257" y="40373"/>
                </a:lnTo>
                <a:lnTo>
                  <a:pt x="78257" y="32410"/>
                </a:lnTo>
                <a:lnTo>
                  <a:pt x="78968" y="29133"/>
                </a:lnTo>
                <a:lnTo>
                  <a:pt x="81813" y="24625"/>
                </a:lnTo>
                <a:lnTo>
                  <a:pt x="83870" y="23495"/>
                </a:lnTo>
                <a:lnTo>
                  <a:pt x="89357" y="23495"/>
                </a:lnTo>
                <a:lnTo>
                  <a:pt x="91440" y="24498"/>
                </a:lnTo>
                <a:lnTo>
                  <a:pt x="94183" y="28498"/>
                </a:lnTo>
                <a:lnTo>
                  <a:pt x="94869" y="31470"/>
                </a:lnTo>
                <a:lnTo>
                  <a:pt x="94869" y="12"/>
                </a:lnTo>
                <a:lnTo>
                  <a:pt x="94411" y="12"/>
                </a:lnTo>
                <a:lnTo>
                  <a:pt x="94411" y="21196"/>
                </a:lnTo>
                <a:lnTo>
                  <a:pt x="92735" y="19011"/>
                </a:lnTo>
                <a:lnTo>
                  <a:pt x="90678" y="17526"/>
                </a:lnTo>
                <a:lnTo>
                  <a:pt x="86868" y="16256"/>
                </a:lnTo>
                <a:lnTo>
                  <a:pt x="85293" y="16014"/>
                </a:lnTo>
                <a:lnTo>
                  <a:pt x="78689" y="16014"/>
                </a:lnTo>
                <a:lnTo>
                  <a:pt x="74701" y="17843"/>
                </a:lnTo>
                <a:lnTo>
                  <a:pt x="68402" y="25107"/>
                </a:lnTo>
                <a:lnTo>
                  <a:pt x="66827" y="30060"/>
                </a:lnTo>
                <a:lnTo>
                  <a:pt x="66903" y="43243"/>
                </a:lnTo>
                <a:lnTo>
                  <a:pt x="68554" y="48082"/>
                </a:lnTo>
                <a:lnTo>
                  <a:pt x="74853" y="54381"/>
                </a:lnTo>
                <a:lnTo>
                  <a:pt x="78460" y="55803"/>
                </a:lnTo>
                <a:lnTo>
                  <a:pt x="85471" y="55803"/>
                </a:lnTo>
                <a:lnTo>
                  <a:pt x="87769" y="55270"/>
                </a:lnTo>
                <a:lnTo>
                  <a:pt x="91681" y="53136"/>
                </a:lnTo>
                <a:lnTo>
                  <a:pt x="93243" y="51612"/>
                </a:lnTo>
                <a:lnTo>
                  <a:pt x="94411" y="49618"/>
                </a:lnTo>
                <a:lnTo>
                  <a:pt x="94792" y="55029"/>
                </a:lnTo>
                <a:lnTo>
                  <a:pt x="105994" y="55029"/>
                </a:lnTo>
                <a:close/>
              </a:path>
              <a:path w="329564" h="56514">
                <a:moveTo>
                  <a:pt x="152552" y="55029"/>
                </a:moveTo>
                <a:lnTo>
                  <a:pt x="152247" y="48729"/>
                </a:lnTo>
                <a:lnTo>
                  <a:pt x="152247" y="16560"/>
                </a:lnTo>
                <a:lnTo>
                  <a:pt x="140970" y="16560"/>
                </a:lnTo>
                <a:lnTo>
                  <a:pt x="140970" y="42849"/>
                </a:lnTo>
                <a:lnTo>
                  <a:pt x="140284" y="44932"/>
                </a:lnTo>
                <a:lnTo>
                  <a:pt x="137744" y="47269"/>
                </a:lnTo>
                <a:lnTo>
                  <a:pt x="136017" y="47790"/>
                </a:lnTo>
                <a:lnTo>
                  <a:pt x="130937" y="47790"/>
                </a:lnTo>
                <a:lnTo>
                  <a:pt x="129108" y="46888"/>
                </a:lnTo>
                <a:lnTo>
                  <a:pt x="127736" y="43992"/>
                </a:lnTo>
                <a:lnTo>
                  <a:pt x="127482" y="42113"/>
                </a:lnTo>
                <a:lnTo>
                  <a:pt x="127482" y="16560"/>
                </a:lnTo>
                <a:lnTo>
                  <a:pt x="116205" y="16560"/>
                </a:lnTo>
                <a:lnTo>
                  <a:pt x="116205" y="40297"/>
                </a:lnTo>
                <a:lnTo>
                  <a:pt x="116281" y="42735"/>
                </a:lnTo>
                <a:lnTo>
                  <a:pt x="126669" y="55803"/>
                </a:lnTo>
                <a:lnTo>
                  <a:pt x="133070" y="55803"/>
                </a:lnTo>
                <a:lnTo>
                  <a:pt x="135763" y="55054"/>
                </a:lnTo>
                <a:lnTo>
                  <a:pt x="139420" y="52679"/>
                </a:lnTo>
                <a:lnTo>
                  <a:pt x="140538" y="51536"/>
                </a:lnTo>
                <a:lnTo>
                  <a:pt x="141351" y="50152"/>
                </a:lnTo>
                <a:lnTo>
                  <a:pt x="141643" y="55029"/>
                </a:lnTo>
                <a:lnTo>
                  <a:pt x="152552" y="55029"/>
                </a:lnTo>
                <a:close/>
              </a:path>
              <a:path w="329564" h="56514">
                <a:moveTo>
                  <a:pt x="194691" y="41313"/>
                </a:moveTo>
                <a:lnTo>
                  <a:pt x="183642" y="41313"/>
                </a:lnTo>
                <a:lnTo>
                  <a:pt x="183642" y="43294"/>
                </a:lnTo>
                <a:lnTo>
                  <a:pt x="183184" y="45034"/>
                </a:lnTo>
                <a:lnTo>
                  <a:pt x="181356" y="48031"/>
                </a:lnTo>
                <a:lnTo>
                  <a:pt x="180060" y="48780"/>
                </a:lnTo>
                <a:lnTo>
                  <a:pt x="176352" y="48780"/>
                </a:lnTo>
                <a:lnTo>
                  <a:pt x="174828" y="47421"/>
                </a:lnTo>
                <a:lnTo>
                  <a:pt x="172999" y="42430"/>
                </a:lnTo>
                <a:lnTo>
                  <a:pt x="172593" y="39395"/>
                </a:lnTo>
                <a:lnTo>
                  <a:pt x="172593" y="31915"/>
                </a:lnTo>
                <a:lnTo>
                  <a:pt x="173075" y="28968"/>
                </a:lnTo>
                <a:lnTo>
                  <a:pt x="175006" y="24396"/>
                </a:lnTo>
                <a:lnTo>
                  <a:pt x="176479" y="23253"/>
                </a:lnTo>
                <a:lnTo>
                  <a:pt x="180136" y="23253"/>
                </a:lnTo>
                <a:lnTo>
                  <a:pt x="181432" y="24028"/>
                </a:lnTo>
                <a:lnTo>
                  <a:pt x="183057" y="26771"/>
                </a:lnTo>
                <a:lnTo>
                  <a:pt x="183413" y="28346"/>
                </a:lnTo>
                <a:lnTo>
                  <a:pt x="183413" y="30276"/>
                </a:lnTo>
                <a:lnTo>
                  <a:pt x="194462" y="30276"/>
                </a:lnTo>
                <a:lnTo>
                  <a:pt x="194462" y="25336"/>
                </a:lnTo>
                <a:lnTo>
                  <a:pt x="192735" y="21564"/>
                </a:lnTo>
                <a:lnTo>
                  <a:pt x="186436" y="16738"/>
                </a:lnTo>
                <a:lnTo>
                  <a:pt x="182930" y="15646"/>
                </a:lnTo>
                <a:lnTo>
                  <a:pt x="174650" y="15646"/>
                </a:lnTo>
                <a:lnTo>
                  <a:pt x="171018" y="16802"/>
                </a:lnTo>
                <a:lnTo>
                  <a:pt x="163144" y="22656"/>
                </a:lnTo>
                <a:lnTo>
                  <a:pt x="160782" y="28244"/>
                </a:lnTo>
                <a:lnTo>
                  <a:pt x="160782" y="42151"/>
                </a:lnTo>
                <a:lnTo>
                  <a:pt x="162229" y="47066"/>
                </a:lnTo>
                <a:lnTo>
                  <a:pt x="168275" y="54483"/>
                </a:lnTo>
                <a:lnTo>
                  <a:pt x="172821" y="56413"/>
                </a:lnTo>
                <a:lnTo>
                  <a:pt x="183642" y="56413"/>
                </a:lnTo>
                <a:lnTo>
                  <a:pt x="187515" y="55054"/>
                </a:lnTo>
                <a:lnTo>
                  <a:pt x="193255" y="49618"/>
                </a:lnTo>
                <a:lnTo>
                  <a:pt x="194691" y="45935"/>
                </a:lnTo>
                <a:lnTo>
                  <a:pt x="194691" y="41313"/>
                </a:lnTo>
                <a:close/>
              </a:path>
              <a:path w="329564" h="56514">
                <a:moveTo>
                  <a:pt x="224929" y="16560"/>
                </a:moveTo>
                <a:lnTo>
                  <a:pt x="215785" y="16560"/>
                </a:lnTo>
                <a:lnTo>
                  <a:pt x="215785" y="5118"/>
                </a:lnTo>
                <a:lnTo>
                  <a:pt x="204584" y="9245"/>
                </a:lnTo>
                <a:lnTo>
                  <a:pt x="204584" y="16560"/>
                </a:lnTo>
                <a:lnTo>
                  <a:pt x="197192" y="16560"/>
                </a:lnTo>
                <a:lnTo>
                  <a:pt x="197192" y="24549"/>
                </a:lnTo>
                <a:lnTo>
                  <a:pt x="204584" y="24549"/>
                </a:lnTo>
                <a:lnTo>
                  <a:pt x="204584" y="49060"/>
                </a:lnTo>
                <a:lnTo>
                  <a:pt x="205511" y="51714"/>
                </a:lnTo>
                <a:lnTo>
                  <a:pt x="209219" y="54914"/>
                </a:lnTo>
                <a:lnTo>
                  <a:pt x="212077" y="55727"/>
                </a:lnTo>
                <a:lnTo>
                  <a:pt x="217106" y="55727"/>
                </a:lnTo>
                <a:lnTo>
                  <a:pt x="221373" y="55283"/>
                </a:lnTo>
                <a:lnTo>
                  <a:pt x="224701" y="54508"/>
                </a:lnTo>
                <a:lnTo>
                  <a:pt x="224701" y="47117"/>
                </a:lnTo>
                <a:lnTo>
                  <a:pt x="222872" y="47345"/>
                </a:lnTo>
                <a:lnTo>
                  <a:pt x="218554" y="47345"/>
                </a:lnTo>
                <a:lnTo>
                  <a:pt x="217055" y="46837"/>
                </a:lnTo>
                <a:lnTo>
                  <a:pt x="215988" y="45212"/>
                </a:lnTo>
                <a:lnTo>
                  <a:pt x="215785" y="43802"/>
                </a:lnTo>
                <a:lnTo>
                  <a:pt x="215785" y="24549"/>
                </a:lnTo>
                <a:lnTo>
                  <a:pt x="224929" y="24549"/>
                </a:lnTo>
                <a:lnTo>
                  <a:pt x="224929" y="16560"/>
                </a:lnTo>
                <a:close/>
              </a:path>
              <a:path w="329564" h="56514">
                <a:moveTo>
                  <a:pt x="243217" y="16548"/>
                </a:moveTo>
                <a:lnTo>
                  <a:pt x="231940" y="16548"/>
                </a:lnTo>
                <a:lnTo>
                  <a:pt x="231940" y="55016"/>
                </a:lnTo>
                <a:lnTo>
                  <a:pt x="243217" y="55016"/>
                </a:lnTo>
                <a:lnTo>
                  <a:pt x="243217" y="16548"/>
                </a:lnTo>
                <a:close/>
              </a:path>
              <a:path w="329564" h="56514">
                <a:moveTo>
                  <a:pt x="243611" y="0"/>
                </a:moveTo>
                <a:lnTo>
                  <a:pt x="231571" y="0"/>
                </a:lnTo>
                <a:lnTo>
                  <a:pt x="231571" y="9842"/>
                </a:lnTo>
                <a:lnTo>
                  <a:pt x="243611" y="9842"/>
                </a:lnTo>
                <a:lnTo>
                  <a:pt x="243611" y="0"/>
                </a:lnTo>
                <a:close/>
              </a:path>
              <a:path w="329564" h="56514">
                <a:moveTo>
                  <a:pt x="289788" y="16560"/>
                </a:moveTo>
                <a:lnTo>
                  <a:pt x="278892" y="16560"/>
                </a:lnTo>
                <a:lnTo>
                  <a:pt x="270129" y="42697"/>
                </a:lnTo>
                <a:lnTo>
                  <a:pt x="261442" y="16560"/>
                </a:lnTo>
                <a:lnTo>
                  <a:pt x="249402" y="16560"/>
                </a:lnTo>
                <a:lnTo>
                  <a:pt x="263499" y="55029"/>
                </a:lnTo>
                <a:lnTo>
                  <a:pt x="275996" y="55029"/>
                </a:lnTo>
                <a:lnTo>
                  <a:pt x="289788" y="16560"/>
                </a:lnTo>
                <a:close/>
              </a:path>
              <a:path w="329564" h="56514">
                <a:moveTo>
                  <a:pt x="329018" y="38798"/>
                </a:moveTo>
                <a:lnTo>
                  <a:pt x="328942" y="31635"/>
                </a:lnTo>
                <a:lnTo>
                  <a:pt x="327787" y="26631"/>
                </a:lnTo>
                <a:lnTo>
                  <a:pt x="325640" y="23253"/>
                </a:lnTo>
                <a:lnTo>
                  <a:pt x="322300" y="17995"/>
                </a:lnTo>
                <a:lnTo>
                  <a:pt x="317627" y="15633"/>
                </a:lnTo>
                <a:lnTo>
                  <a:pt x="317601" y="31635"/>
                </a:lnTo>
                <a:lnTo>
                  <a:pt x="303657" y="31635"/>
                </a:lnTo>
                <a:lnTo>
                  <a:pt x="303657" y="29298"/>
                </a:lnTo>
                <a:lnTo>
                  <a:pt x="304279" y="27317"/>
                </a:lnTo>
                <a:lnTo>
                  <a:pt x="306768" y="24066"/>
                </a:lnTo>
                <a:lnTo>
                  <a:pt x="308559" y="23253"/>
                </a:lnTo>
                <a:lnTo>
                  <a:pt x="313740" y="23253"/>
                </a:lnTo>
                <a:lnTo>
                  <a:pt x="315696" y="24447"/>
                </a:lnTo>
                <a:lnTo>
                  <a:pt x="317322" y="28067"/>
                </a:lnTo>
                <a:lnTo>
                  <a:pt x="317538" y="29298"/>
                </a:lnTo>
                <a:lnTo>
                  <a:pt x="317601" y="31635"/>
                </a:lnTo>
                <a:lnTo>
                  <a:pt x="317601" y="15633"/>
                </a:lnTo>
                <a:lnTo>
                  <a:pt x="305130" y="15633"/>
                </a:lnTo>
                <a:lnTo>
                  <a:pt x="300380" y="17716"/>
                </a:lnTo>
                <a:lnTo>
                  <a:pt x="293979" y="25641"/>
                </a:lnTo>
                <a:lnTo>
                  <a:pt x="292455" y="30619"/>
                </a:lnTo>
                <a:lnTo>
                  <a:pt x="292455" y="43014"/>
                </a:lnTo>
                <a:lnTo>
                  <a:pt x="293992" y="47828"/>
                </a:lnTo>
                <a:lnTo>
                  <a:pt x="300139" y="54686"/>
                </a:lnTo>
                <a:lnTo>
                  <a:pt x="304774" y="56400"/>
                </a:lnTo>
                <a:lnTo>
                  <a:pt x="315899" y="56400"/>
                </a:lnTo>
                <a:lnTo>
                  <a:pt x="319811" y="55410"/>
                </a:lnTo>
                <a:lnTo>
                  <a:pt x="325843" y="51308"/>
                </a:lnTo>
                <a:lnTo>
                  <a:pt x="327253" y="48780"/>
                </a:lnTo>
                <a:lnTo>
                  <a:pt x="327660" y="48056"/>
                </a:lnTo>
                <a:lnTo>
                  <a:pt x="328117" y="43675"/>
                </a:lnTo>
                <a:lnTo>
                  <a:pt x="317830" y="43675"/>
                </a:lnTo>
                <a:lnTo>
                  <a:pt x="317322" y="45605"/>
                </a:lnTo>
                <a:lnTo>
                  <a:pt x="316433" y="46977"/>
                </a:lnTo>
                <a:lnTo>
                  <a:pt x="314147" y="48450"/>
                </a:lnTo>
                <a:lnTo>
                  <a:pt x="312801" y="48780"/>
                </a:lnTo>
                <a:lnTo>
                  <a:pt x="308279" y="48780"/>
                </a:lnTo>
                <a:lnTo>
                  <a:pt x="306260" y="48006"/>
                </a:lnTo>
                <a:lnTo>
                  <a:pt x="303872" y="44856"/>
                </a:lnTo>
                <a:lnTo>
                  <a:pt x="303276" y="42303"/>
                </a:lnTo>
                <a:lnTo>
                  <a:pt x="303276" y="38798"/>
                </a:lnTo>
                <a:lnTo>
                  <a:pt x="329018" y="38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062255" y="2881280"/>
            <a:ext cx="372701" cy="70802"/>
          </a:xfrm>
          <a:prstGeom prst="rect">
            <a:avLst/>
          </a:prstGeom>
        </p:spPr>
      </p:pic>
      <p:sp>
        <p:nvSpPr>
          <p:cNvPr id="8" name="object 8"/>
          <p:cNvSpPr/>
          <p:nvPr/>
        </p:nvSpPr>
        <p:spPr>
          <a:xfrm>
            <a:off x="8067053" y="3280131"/>
            <a:ext cx="365125" cy="56515"/>
          </a:xfrm>
          <a:custGeom>
            <a:avLst/>
            <a:gdLst/>
            <a:ahLst/>
            <a:cxnLst/>
            <a:rect l="l" t="t" r="r" b="b"/>
            <a:pathLst>
              <a:path w="365125" h="56514">
                <a:moveTo>
                  <a:pt x="47701" y="0"/>
                </a:moveTo>
                <a:lnTo>
                  <a:pt x="35890" y="0"/>
                </a:lnTo>
                <a:lnTo>
                  <a:pt x="35890" y="37922"/>
                </a:lnTo>
                <a:lnTo>
                  <a:pt x="35331" y="40919"/>
                </a:lnTo>
                <a:lnTo>
                  <a:pt x="32435" y="45808"/>
                </a:lnTo>
                <a:lnTo>
                  <a:pt x="28981" y="47294"/>
                </a:lnTo>
                <a:lnTo>
                  <a:pt x="18719" y="47294"/>
                </a:lnTo>
                <a:lnTo>
                  <a:pt x="15265" y="45783"/>
                </a:lnTo>
                <a:lnTo>
                  <a:pt x="12369" y="40843"/>
                </a:lnTo>
                <a:lnTo>
                  <a:pt x="11811" y="37846"/>
                </a:lnTo>
                <a:lnTo>
                  <a:pt x="11811" y="0"/>
                </a:lnTo>
                <a:lnTo>
                  <a:pt x="0" y="0"/>
                </a:lnTo>
                <a:lnTo>
                  <a:pt x="0" y="41719"/>
                </a:lnTo>
                <a:lnTo>
                  <a:pt x="2082" y="47002"/>
                </a:lnTo>
                <a:lnTo>
                  <a:pt x="10414" y="54317"/>
                </a:lnTo>
                <a:lnTo>
                  <a:pt x="16281" y="56159"/>
                </a:lnTo>
                <a:lnTo>
                  <a:pt x="31470" y="56159"/>
                </a:lnTo>
                <a:lnTo>
                  <a:pt x="37350" y="54343"/>
                </a:lnTo>
                <a:lnTo>
                  <a:pt x="45631" y="47078"/>
                </a:lnTo>
                <a:lnTo>
                  <a:pt x="47701" y="41770"/>
                </a:lnTo>
                <a:lnTo>
                  <a:pt x="47701" y="0"/>
                </a:lnTo>
                <a:close/>
              </a:path>
              <a:path w="365125" h="56514">
                <a:moveTo>
                  <a:pt x="69418" y="0"/>
                </a:moveTo>
                <a:lnTo>
                  <a:pt x="58140" y="0"/>
                </a:lnTo>
                <a:lnTo>
                  <a:pt x="58140" y="55016"/>
                </a:lnTo>
                <a:lnTo>
                  <a:pt x="69418" y="55016"/>
                </a:lnTo>
                <a:lnTo>
                  <a:pt x="69418" y="0"/>
                </a:lnTo>
                <a:close/>
              </a:path>
              <a:path w="365125" h="56514">
                <a:moveTo>
                  <a:pt x="102412" y="16510"/>
                </a:moveTo>
                <a:lnTo>
                  <a:pt x="93268" y="16510"/>
                </a:lnTo>
                <a:lnTo>
                  <a:pt x="93268" y="5105"/>
                </a:lnTo>
                <a:lnTo>
                  <a:pt x="82067" y="9194"/>
                </a:lnTo>
                <a:lnTo>
                  <a:pt x="82067" y="16510"/>
                </a:lnTo>
                <a:lnTo>
                  <a:pt x="74676" y="16510"/>
                </a:lnTo>
                <a:lnTo>
                  <a:pt x="74676" y="24523"/>
                </a:lnTo>
                <a:lnTo>
                  <a:pt x="82067" y="24523"/>
                </a:lnTo>
                <a:lnTo>
                  <a:pt x="82067" y="49034"/>
                </a:lnTo>
                <a:lnTo>
                  <a:pt x="82994" y="51689"/>
                </a:lnTo>
                <a:lnTo>
                  <a:pt x="86702" y="54889"/>
                </a:lnTo>
                <a:lnTo>
                  <a:pt x="89560" y="55676"/>
                </a:lnTo>
                <a:lnTo>
                  <a:pt x="95910" y="55613"/>
                </a:lnTo>
                <a:lnTo>
                  <a:pt x="100457" y="54940"/>
                </a:lnTo>
                <a:lnTo>
                  <a:pt x="102184" y="54470"/>
                </a:lnTo>
                <a:lnTo>
                  <a:pt x="102184" y="47078"/>
                </a:lnTo>
                <a:lnTo>
                  <a:pt x="100355" y="47294"/>
                </a:lnTo>
                <a:lnTo>
                  <a:pt x="96037" y="47294"/>
                </a:lnTo>
                <a:lnTo>
                  <a:pt x="94538" y="46799"/>
                </a:lnTo>
                <a:lnTo>
                  <a:pt x="93472" y="45161"/>
                </a:lnTo>
                <a:lnTo>
                  <a:pt x="93268" y="43776"/>
                </a:lnTo>
                <a:lnTo>
                  <a:pt x="93268" y="24523"/>
                </a:lnTo>
                <a:lnTo>
                  <a:pt x="102412" y="24523"/>
                </a:lnTo>
                <a:lnTo>
                  <a:pt x="102412" y="16510"/>
                </a:lnTo>
                <a:close/>
              </a:path>
              <a:path w="365125" h="56514">
                <a:moveTo>
                  <a:pt x="132816" y="16294"/>
                </a:moveTo>
                <a:lnTo>
                  <a:pt x="128752" y="16294"/>
                </a:lnTo>
                <a:lnTo>
                  <a:pt x="125603" y="17132"/>
                </a:lnTo>
                <a:lnTo>
                  <a:pt x="121894" y="19939"/>
                </a:lnTo>
                <a:lnTo>
                  <a:pt x="120675" y="21577"/>
                </a:lnTo>
                <a:lnTo>
                  <a:pt x="119710" y="23761"/>
                </a:lnTo>
                <a:lnTo>
                  <a:pt x="119481" y="16510"/>
                </a:lnTo>
                <a:lnTo>
                  <a:pt x="109118" y="16510"/>
                </a:lnTo>
                <a:lnTo>
                  <a:pt x="109423" y="22669"/>
                </a:lnTo>
                <a:lnTo>
                  <a:pt x="109423" y="55016"/>
                </a:lnTo>
                <a:lnTo>
                  <a:pt x="120700" y="55016"/>
                </a:lnTo>
                <a:lnTo>
                  <a:pt x="120700" y="33134"/>
                </a:lnTo>
                <a:lnTo>
                  <a:pt x="121183" y="30949"/>
                </a:lnTo>
                <a:lnTo>
                  <a:pt x="123571" y="27330"/>
                </a:lnTo>
                <a:lnTo>
                  <a:pt x="126136" y="26289"/>
                </a:lnTo>
                <a:lnTo>
                  <a:pt x="129844" y="26289"/>
                </a:lnTo>
                <a:lnTo>
                  <a:pt x="132816" y="26441"/>
                </a:lnTo>
                <a:lnTo>
                  <a:pt x="132816" y="16294"/>
                </a:lnTo>
                <a:close/>
              </a:path>
              <a:path w="365125" h="56514">
                <a:moveTo>
                  <a:pt x="171373" y="55016"/>
                </a:moveTo>
                <a:lnTo>
                  <a:pt x="170383" y="37033"/>
                </a:lnTo>
                <a:lnTo>
                  <a:pt x="170319" y="24777"/>
                </a:lnTo>
                <a:lnTo>
                  <a:pt x="169303" y="22250"/>
                </a:lnTo>
                <a:lnTo>
                  <a:pt x="168884" y="21209"/>
                </a:lnTo>
                <a:lnTo>
                  <a:pt x="163195" y="16662"/>
                </a:lnTo>
                <a:lnTo>
                  <a:pt x="159232" y="15595"/>
                </a:lnTo>
                <a:lnTo>
                  <a:pt x="149326" y="15595"/>
                </a:lnTo>
                <a:lnTo>
                  <a:pt x="145592" y="16510"/>
                </a:lnTo>
                <a:lnTo>
                  <a:pt x="139598" y="20434"/>
                </a:lnTo>
                <a:lnTo>
                  <a:pt x="137998" y="23583"/>
                </a:lnTo>
                <a:lnTo>
                  <a:pt x="137998" y="27800"/>
                </a:lnTo>
                <a:lnTo>
                  <a:pt x="149047" y="27800"/>
                </a:lnTo>
                <a:lnTo>
                  <a:pt x="149047" y="26111"/>
                </a:lnTo>
                <a:lnTo>
                  <a:pt x="149479" y="24777"/>
                </a:lnTo>
                <a:lnTo>
                  <a:pt x="151206" y="22745"/>
                </a:lnTo>
                <a:lnTo>
                  <a:pt x="152476" y="22250"/>
                </a:lnTo>
                <a:lnTo>
                  <a:pt x="155981" y="22250"/>
                </a:lnTo>
                <a:lnTo>
                  <a:pt x="157365" y="22796"/>
                </a:lnTo>
                <a:lnTo>
                  <a:pt x="159245" y="24968"/>
                </a:lnTo>
                <a:lnTo>
                  <a:pt x="159715" y="27178"/>
                </a:lnTo>
                <a:lnTo>
                  <a:pt x="159715" y="30556"/>
                </a:lnTo>
                <a:lnTo>
                  <a:pt x="159715" y="37109"/>
                </a:lnTo>
                <a:lnTo>
                  <a:pt x="159588" y="41325"/>
                </a:lnTo>
                <a:lnTo>
                  <a:pt x="159359" y="43002"/>
                </a:lnTo>
                <a:lnTo>
                  <a:pt x="157581" y="47498"/>
                </a:lnTo>
                <a:lnTo>
                  <a:pt x="155625" y="48831"/>
                </a:lnTo>
                <a:lnTo>
                  <a:pt x="151003" y="48831"/>
                </a:lnTo>
                <a:lnTo>
                  <a:pt x="149644" y="48285"/>
                </a:lnTo>
                <a:lnTo>
                  <a:pt x="147764" y="46101"/>
                </a:lnTo>
                <a:lnTo>
                  <a:pt x="147294" y="44818"/>
                </a:lnTo>
                <a:lnTo>
                  <a:pt x="147294" y="41325"/>
                </a:lnTo>
                <a:lnTo>
                  <a:pt x="148209" y="39751"/>
                </a:lnTo>
                <a:lnTo>
                  <a:pt x="151866" y="37579"/>
                </a:lnTo>
                <a:lnTo>
                  <a:pt x="154330" y="37033"/>
                </a:lnTo>
                <a:lnTo>
                  <a:pt x="158953" y="37033"/>
                </a:lnTo>
                <a:lnTo>
                  <a:pt x="159359" y="37058"/>
                </a:lnTo>
                <a:lnTo>
                  <a:pt x="159715" y="37109"/>
                </a:lnTo>
                <a:lnTo>
                  <a:pt x="159715" y="30556"/>
                </a:lnTo>
                <a:lnTo>
                  <a:pt x="153162" y="30556"/>
                </a:lnTo>
                <a:lnTo>
                  <a:pt x="148056" y="31292"/>
                </a:lnTo>
                <a:lnTo>
                  <a:pt x="144399" y="32842"/>
                </a:lnTo>
                <a:lnTo>
                  <a:pt x="139014" y="35064"/>
                </a:lnTo>
                <a:lnTo>
                  <a:pt x="136321" y="39014"/>
                </a:lnTo>
                <a:lnTo>
                  <a:pt x="136321" y="48514"/>
                </a:lnTo>
                <a:lnTo>
                  <a:pt x="137566" y="51409"/>
                </a:lnTo>
                <a:lnTo>
                  <a:pt x="142341" y="55232"/>
                </a:lnTo>
                <a:lnTo>
                  <a:pt x="145415" y="56159"/>
                </a:lnTo>
                <a:lnTo>
                  <a:pt x="151612" y="56159"/>
                </a:lnTo>
                <a:lnTo>
                  <a:pt x="153771" y="55651"/>
                </a:lnTo>
                <a:lnTo>
                  <a:pt x="157734" y="53721"/>
                </a:lnTo>
                <a:lnTo>
                  <a:pt x="159410" y="52158"/>
                </a:lnTo>
                <a:lnTo>
                  <a:pt x="160782" y="49974"/>
                </a:lnTo>
                <a:lnTo>
                  <a:pt x="160909" y="53327"/>
                </a:lnTo>
                <a:lnTo>
                  <a:pt x="161010" y="54241"/>
                </a:lnTo>
                <a:lnTo>
                  <a:pt x="161163" y="55016"/>
                </a:lnTo>
                <a:lnTo>
                  <a:pt x="171373" y="55016"/>
                </a:lnTo>
                <a:close/>
              </a:path>
              <a:path w="365125" h="56514">
                <a:moveTo>
                  <a:pt x="211074" y="37820"/>
                </a:moveTo>
                <a:lnTo>
                  <a:pt x="207645" y="34251"/>
                </a:lnTo>
                <a:lnTo>
                  <a:pt x="191465" y="29806"/>
                </a:lnTo>
                <a:lnTo>
                  <a:pt x="189992" y="29184"/>
                </a:lnTo>
                <a:lnTo>
                  <a:pt x="188874" y="28079"/>
                </a:lnTo>
                <a:lnTo>
                  <a:pt x="188595" y="27330"/>
                </a:lnTo>
                <a:lnTo>
                  <a:pt x="188595" y="25273"/>
                </a:lnTo>
                <a:lnTo>
                  <a:pt x="189090" y="24333"/>
                </a:lnTo>
                <a:lnTo>
                  <a:pt x="191071" y="22961"/>
                </a:lnTo>
                <a:lnTo>
                  <a:pt x="192354" y="22618"/>
                </a:lnTo>
                <a:lnTo>
                  <a:pt x="195859" y="22618"/>
                </a:lnTo>
                <a:lnTo>
                  <a:pt x="199415" y="26962"/>
                </a:lnTo>
                <a:lnTo>
                  <a:pt x="209702" y="26962"/>
                </a:lnTo>
                <a:lnTo>
                  <a:pt x="209702" y="23266"/>
                </a:lnTo>
                <a:lnTo>
                  <a:pt x="208254" y="20383"/>
                </a:lnTo>
                <a:lnTo>
                  <a:pt x="202768" y="16510"/>
                </a:lnTo>
                <a:lnTo>
                  <a:pt x="199339" y="15595"/>
                </a:lnTo>
                <a:lnTo>
                  <a:pt x="189941" y="15595"/>
                </a:lnTo>
                <a:lnTo>
                  <a:pt x="185851" y="16687"/>
                </a:lnTo>
                <a:lnTo>
                  <a:pt x="179755" y="21005"/>
                </a:lnTo>
                <a:lnTo>
                  <a:pt x="178231" y="23952"/>
                </a:lnTo>
                <a:lnTo>
                  <a:pt x="178231" y="31178"/>
                </a:lnTo>
                <a:lnTo>
                  <a:pt x="197078" y="40995"/>
                </a:lnTo>
                <a:lnTo>
                  <a:pt x="198526" y="41668"/>
                </a:lnTo>
                <a:lnTo>
                  <a:pt x="199999" y="43027"/>
                </a:lnTo>
                <a:lnTo>
                  <a:pt x="200329" y="43827"/>
                </a:lnTo>
                <a:lnTo>
                  <a:pt x="200329" y="46062"/>
                </a:lnTo>
                <a:lnTo>
                  <a:pt x="199821" y="47155"/>
                </a:lnTo>
                <a:lnTo>
                  <a:pt x="197789" y="48907"/>
                </a:lnTo>
                <a:lnTo>
                  <a:pt x="196316" y="49352"/>
                </a:lnTo>
                <a:lnTo>
                  <a:pt x="192151" y="49352"/>
                </a:lnTo>
                <a:lnTo>
                  <a:pt x="190474" y="48780"/>
                </a:lnTo>
                <a:lnTo>
                  <a:pt x="188442" y="46647"/>
                </a:lnTo>
                <a:lnTo>
                  <a:pt x="187985" y="45415"/>
                </a:lnTo>
                <a:lnTo>
                  <a:pt x="187985" y="43878"/>
                </a:lnTo>
                <a:lnTo>
                  <a:pt x="177393" y="43878"/>
                </a:lnTo>
                <a:lnTo>
                  <a:pt x="177393" y="48196"/>
                </a:lnTo>
                <a:lnTo>
                  <a:pt x="179044" y="51435"/>
                </a:lnTo>
                <a:lnTo>
                  <a:pt x="185140" y="55460"/>
                </a:lnTo>
                <a:lnTo>
                  <a:pt x="188823" y="56375"/>
                </a:lnTo>
                <a:lnTo>
                  <a:pt x="199085" y="56375"/>
                </a:lnTo>
                <a:lnTo>
                  <a:pt x="203530" y="55016"/>
                </a:lnTo>
                <a:lnTo>
                  <a:pt x="209626" y="49784"/>
                </a:lnTo>
                <a:lnTo>
                  <a:pt x="211074" y="46723"/>
                </a:lnTo>
                <a:lnTo>
                  <a:pt x="211074" y="37820"/>
                </a:lnTo>
                <a:close/>
              </a:path>
              <a:path w="365125" h="56514">
                <a:moveTo>
                  <a:pt x="256184" y="29959"/>
                </a:moveTo>
                <a:lnTo>
                  <a:pt x="254609" y="25247"/>
                </a:lnTo>
                <a:lnTo>
                  <a:pt x="252920" y="23317"/>
                </a:lnTo>
                <a:lnTo>
                  <a:pt x="247954" y="17602"/>
                </a:lnTo>
                <a:lnTo>
                  <a:pt x="244754" y="16332"/>
                </a:lnTo>
                <a:lnTo>
                  <a:pt x="244754" y="40373"/>
                </a:lnTo>
                <a:lnTo>
                  <a:pt x="243992" y="43853"/>
                </a:lnTo>
                <a:lnTo>
                  <a:pt x="241147" y="47764"/>
                </a:lnTo>
                <a:lnTo>
                  <a:pt x="239141" y="48691"/>
                </a:lnTo>
                <a:lnTo>
                  <a:pt x="230759" y="48691"/>
                </a:lnTo>
                <a:lnTo>
                  <a:pt x="227914" y="44564"/>
                </a:lnTo>
                <a:lnTo>
                  <a:pt x="227914" y="31915"/>
                </a:lnTo>
                <a:lnTo>
                  <a:pt x="228625" y="28638"/>
                </a:lnTo>
                <a:lnTo>
                  <a:pt x="231470" y="24384"/>
                </a:lnTo>
                <a:lnTo>
                  <a:pt x="233553" y="23317"/>
                </a:lnTo>
                <a:lnTo>
                  <a:pt x="238887" y="23317"/>
                </a:lnTo>
                <a:lnTo>
                  <a:pt x="240893" y="24155"/>
                </a:lnTo>
                <a:lnTo>
                  <a:pt x="243941" y="27876"/>
                </a:lnTo>
                <a:lnTo>
                  <a:pt x="244627" y="30581"/>
                </a:lnTo>
                <a:lnTo>
                  <a:pt x="244754" y="40373"/>
                </a:lnTo>
                <a:lnTo>
                  <a:pt x="244754" y="16332"/>
                </a:lnTo>
                <a:lnTo>
                  <a:pt x="242900" y="15595"/>
                </a:lnTo>
                <a:lnTo>
                  <a:pt x="229387" y="15595"/>
                </a:lnTo>
                <a:lnTo>
                  <a:pt x="224180" y="17881"/>
                </a:lnTo>
                <a:lnTo>
                  <a:pt x="217881" y="25996"/>
                </a:lnTo>
                <a:lnTo>
                  <a:pt x="216484" y="30581"/>
                </a:lnTo>
                <a:lnTo>
                  <a:pt x="216484" y="42608"/>
                </a:lnTo>
                <a:lnTo>
                  <a:pt x="218389" y="47688"/>
                </a:lnTo>
                <a:lnTo>
                  <a:pt x="225704" y="54686"/>
                </a:lnTo>
                <a:lnTo>
                  <a:pt x="230327" y="56375"/>
                </a:lnTo>
                <a:lnTo>
                  <a:pt x="242671" y="56375"/>
                </a:lnTo>
                <a:lnTo>
                  <a:pt x="247777" y="54292"/>
                </a:lnTo>
                <a:lnTo>
                  <a:pt x="252628" y="48691"/>
                </a:lnTo>
                <a:lnTo>
                  <a:pt x="254584" y="46431"/>
                </a:lnTo>
                <a:lnTo>
                  <a:pt x="256184" y="41643"/>
                </a:lnTo>
                <a:lnTo>
                  <a:pt x="256184" y="29959"/>
                </a:lnTo>
                <a:close/>
              </a:path>
              <a:path w="365125" h="56514">
                <a:moveTo>
                  <a:pt x="300761" y="34201"/>
                </a:moveTo>
                <a:lnTo>
                  <a:pt x="291465" y="15443"/>
                </a:lnTo>
                <a:lnTo>
                  <a:pt x="284556" y="15443"/>
                </a:lnTo>
                <a:lnTo>
                  <a:pt x="281559" y="16370"/>
                </a:lnTo>
                <a:lnTo>
                  <a:pt x="277799" y="19215"/>
                </a:lnTo>
                <a:lnTo>
                  <a:pt x="276631" y="20535"/>
                </a:lnTo>
                <a:lnTo>
                  <a:pt x="275615" y="22174"/>
                </a:lnTo>
                <a:lnTo>
                  <a:pt x="275310" y="16510"/>
                </a:lnTo>
                <a:lnTo>
                  <a:pt x="264414" y="16510"/>
                </a:lnTo>
                <a:lnTo>
                  <a:pt x="264718" y="22669"/>
                </a:lnTo>
                <a:lnTo>
                  <a:pt x="264718" y="55016"/>
                </a:lnTo>
                <a:lnTo>
                  <a:pt x="275996" y="55016"/>
                </a:lnTo>
                <a:lnTo>
                  <a:pt x="275996" y="28663"/>
                </a:lnTo>
                <a:lnTo>
                  <a:pt x="276809" y="26581"/>
                </a:lnTo>
                <a:lnTo>
                  <a:pt x="279704" y="24130"/>
                </a:lnTo>
                <a:lnTo>
                  <a:pt x="281305" y="23609"/>
                </a:lnTo>
                <a:lnTo>
                  <a:pt x="285369" y="23609"/>
                </a:lnTo>
                <a:lnTo>
                  <a:pt x="286943" y="24282"/>
                </a:lnTo>
                <a:lnTo>
                  <a:pt x="288975" y="26987"/>
                </a:lnTo>
                <a:lnTo>
                  <a:pt x="289483" y="29095"/>
                </a:lnTo>
                <a:lnTo>
                  <a:pt x="289483" y="55016"/>
                </a:lnTo>
                <a:lnTo>
                  <a:pt x="300761" y="55016"/>
                </a:lnTo>
                <a:lnTo>
                  <a:pt x="300761" y="34201"/>
                </a:lnTo>
                <a:close/>
              </a:path>
              <a:path w="365125" h="56514">
                <a:moveTo>
                  <a:pt x="322554" y="16510"/>
                </a:moveTo>
                <a:lnTo>
                  <a:pt x="311277" y="16510"/>
                </a:lnTo>
                <a:lnTo>
                  <a:pt x="311277" y="55016"/>
                </a:lnTo>
                <a:lnTo>
                  <a:pt x="322554" y="55016"/>
                </a:lnTo>
                <a:lnTo>
                  <a:pt x="322554" y="16510"/>
                </a:lnTo>
                <a:close/>
              </a:path>
              <a:path w="365125" h="56514">
                <a:moveTo>
                  <a:pt x="322922" y="0"/>
                </a:moveTo>
                <a:lnTo>
                  <a:pt x="310883" y="0"/>
                </a:lnTo>
                <a:lnTo>
                  <a:pt x="310883" y="9817"/>
                </a:lnTo>
                <a:lnTo>
                  <a:pt x="322922" y="9817"/>
                </a:lnTo>
                <a:lnTo>
                  <a:pt x="322922" y="0"/>
                </a:lnTo>
                <a:close/>
              </a:path>
              <a:path w="365125" h="56514">
                <a:moveTo>
                  <a:pt x="364998" y="41300"/>
                </a:moveTo>
                <a:lnTo>
                  <a:pt x="353949" y="41300"/>
                </a:lnTo>
                <a:lnTo>
                  <a:pt x="353949" y="43281"/>
                </a:lnTo>
                <a:lnTo>
                  <a:pt x="353491" y="45021"/>
                </a:lnTo>
                <a:lnTo>
                  <a:pt x="351663" y="48018"/>
                </a:lnTo>
                <a:lnTo>
                  <a:pt x="350367" y="48755"/>
                </a:lnTo>
                <a:lnTo>
                  <a:pt x="346659" y="48755"/>
                </a:lnTo>
                <a:lnTo>
                  <a:pt x="345135" y="47371"/>
                </a:lnTo>
                <a:lnTo>
                  <a:pt x="343306" y="42405"/>
                </a:lnTo>
                <a:lnTo>
                  <a:pt x="342900" y="39357"/>
                </a:lnTo>
                <a:lnTo>
                  <a:pt x="342900" y="31889"/>
                </a:lnTo>
                <a:lnTo>
                  <a:pt x="343382" y="28943"/>
                </a:lnTo>
                <a:lnTo>
                  <a:pt x="345313" y="24384"/>
                </a:lnTo>
                <a:lnTo>
                  <a:pt x="346786" y="23241"/>
                </a:lnTo>
                <a:lnTo>
                  <a:pt x="350443" y="23241"/>
                </a:lnTo>
                <a:lnTo>
                  <a:pt x="351739" y="23977"/>
                </a:lnTo>
                <a:lnTo>
                  <a:pt x="353364" y="26733"/>
                </a:lnTo>
                <a:lnTo>
                  <a:pt x="353720" y="28295"/>
                </a:lnTo>
                <a:lnTo>
                  <a:pt x="353720" y="30226"/>
                </a:lnTo>
                <a:lnTo>
                  <a:pt x="364769" y="30226"/>
                </a:lnTo>
                <a:lnTo>
                  <a:pt x="364769" y="25323"/>
                </a:lnTo>
                <a:lnTo>
                  <a:pt x="363042" y="21526"/>
                </a:lnTo>
                <a:lnTo>
                  <a:pt x="356743" y="16687"/>
                </a:lnTo>
                <a:lnTo>
                  <a:pt x="353237" y="15595"/>
                </a:lnTo>
                <a:lnTo>
                  <a:pt x="344957" y="15595"/>
                </a:lnTo>
                <a:lnTo>
                  <a:pt x="341325" y="16789"/>
                </a:lnTo>
                <a:lnTo>
                  <a:pt x="333451" y="22618"/>
                </a:lnTo>
                <a:lnTo>
                  <a:pt x="331089" y="28194"/>
                </a:lnTo>
                <a:lnTo>
                  <a:pt x="331089" y="42138"/>
                </a:lnTo>
                <a:lnTo>
                  <a:pt x="332536" y="47028"/>
                </a:lnTo>
                <a:lnTo>
                  <a:pt x="338582" y="54444"/>
                </a:lnTo>
                <a:lnTo>
                  <a:pt x="343128" y="56375"/>
                </a:lnTo>
                <a:lnTo>
                  <a:pt x="353949" y="56375"/>
                </a:lnTo>
                <a:lnTo>
                  <a:pt x="357822" y="55016"/>
                </a:lnTo>
                <a:lnTo>
                  <a:pt x="363562" y="49580"/>
                </a:lnTo>
                <a:lnTo>
                  <a:pt x="364998" y="45910"/>
                </a:lnTo>
                <a:lnTo>
                  <a:pt x="364998" y="413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568557" y="1458832"/>
            <a:ext cx="1013061" cy="376158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568557" y="1982350"/>
            <a:ext cx="1026929" cy="334601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560283" y="2412968"/>
            <a:ext cx="892340" cy="939166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739555" y="1458832"/>
            <a:ext cx="930224" cy="449690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751683" y="1982346"/>
            <a:ext cx="1091564" cy="247425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928757" y="1458837"/>
            <a:ext cx="977544" cy="288123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758174" y="2412969"/>
            <a:ext cx="744537" cy="55867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756815" y="2896369"/>
            <a:ext cx="926185" cy="159423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765400" y="3296266"/>
            <a:ext cx="884961" cy="334365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928758" y="1983399"/>
            <a:ext cx="645325" cy="231894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928757" y="2412966"/>
            <a:ext cx="952030" cy="246373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28758" y="2896368"/>
            <a:ext cx="522249" cy="71412"/>
          </a:xfrm>
          <a:prstGeom prst="rect">
            <a:avLst/>
          </a:prstGeom>
        </p:spPr>
      </p:pic>
      <p:grpSp>
        <p:nvGrpSpPr>
          <p:cNvPr id="21" name="object 21"/>
          <p:cNvGrpSpPr/>
          <p:nvPr/>
        </p:nvGrpSpPr>
        <p:grpSpPr>
          <a:xfrm>
            <a:off x="7974916" y="3248743"/>
            <a:ext cx="4116704" cy="367665"/>
            <a:chOff x="2920316" y="3248742"/>
            <a:chExt cx="4116704" cy="367665"/>
          </a:xfrm>
        </p:grpSpPr>
        <p:pic>
          <p:nvPicPr>
            <p:cNvPr id="22" name="object 2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874157" y="3295199"/>
              <a:ext cx="494981" cy="320954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920316" y="3251028"/>
              <a:ext cx="4116704" cy="0"/>
            </a:xfrm>
            <a:custGeom>
              <a:avLst/>
              <a:gdLst/>
              <a:ahLst/>
              <a:cxnLst/>
              <a:rect l="l" t="t" r="r" b="b"/>
              <a:pathLst>
                <a:path w="4116704">
                  <a:moveTo>
                    <a:pt x="0" y="0"/>
                  </a:moveTo>
                  <a:lnTo>
                    <a:pt x="411614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/>
          <p:nvPr/>
        </p:nvSpPr>
        <p:spPr>
          <a:xfrm>
            <a:off x="7974916" y="2853112"/>
            <a:ext cx="4116704" cy="0"/>
          </a:xfrm>
          <a:custGeom>
            <a:avLst/>
            <a:gdLst/>
            <a:ahLst/>
            <a:cxnLst/>
            <a:rect l="l" t="t" r="r" b="b"/>
            <a:pathLst>
              <a:path w="4116704">
                <a:moveTo>
                  <a:pt x="0" y="0"/>
                </a:moveTo>
                <a:lnTo>
                  <a:pt x="411614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81444" y="2370385"/>
            <a:ext cx="4116704" cy="0"/>
          </a:xfrm>
          <a:custGeom>
            <a:avLst/>
            <a:gdLst/>
            <a:ahLst/>
            <a:cxnLst/>
            <a:rect l="l" t="t" r="r" b="b"/>
            <a:pathLst>
              <a:path w="4116704">
                <a:moveTo>
                  <a:pt x="0" y="0"/>
                </a:moveTo>
                <a:lnTo>
                  <a:pt x="411613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74916" y="1939842"/>
            <a:ext cx="4116704" cy="0"/>
          </a:xfrm>
          <a:custGeom>
            <a:avLst/>
            <a:gdLst/>
            <a:ahLst/>
            <a:cxnLst/>
            <a:rect l="l" t="t" r="r" b="b"/>
            <a:pathLst>
              <a:path w="4116704">
                <a:moveTo>
                  <a:pt x="0" y="0"/>
                </a:moveTo>
                <a:lnTo>
                  <a:pt x="411614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73038" y="1420069"/>
            <a:ext cx="4119879" cy="2261870"/>
          </a:xfrm>
          <a:custGeom>
            <a:avLst/>
            <a:gdLst/>
            <a:ahLst/>
            <a:cxnLst/>
            <a:rect l="l" t="t" r="r" b="b"/>
            <a:pathLst>
              <a:path w="4119879" h="2261870">
                <a:moveTo>
                  <a:pt x="0" y="124091"/>
                </a:moveTo>
                <a:lnTo>
                  <a:pt x="4119854" y="124091"/>
                </a:lnTo>
              </a:path>
              <a:path w="4119879" h="2261870">
                <a:moveTo>
                  <a:pt x="2928569" y="0"/>
                </a:moveTo>
                <a:lnTo>
                  <a:pt x="2928569" y="2261488"/>
                </a:lnTo>
              </a:path>
              <a:path w="4119879" h="2261870">
                <a:moveTo>
                  <a:pt x="1737296" y="0"/>
                </a:moveTo>
                <a:lnTo>
                  <a:pt x="1737296" y="2261488"/>
                </a:lnTo>
              </a:path>
              <a:path w="4119879" h="2261870">
                <a:moveTo>
                  <a:pt x="545998" y="0"/>
                </a:moveTo>
                <a:lnTo>
                  <a:pt x="545998" y="2261488"/>
                </a:lnTo>
              </a:path>
              <a:path w="4119879" h="2261870">
                <a:moveTo>
                  <a:pt x="0" y="0"/>
                </a:moveTo>
                <a:lnTo>
                  <a:pt x="4119854" y="0"/>
                </a:lnTo>
                <a:lnTo>
                  <a:pt x="4119854" y="2261488"/>
                </a:lnTo>
                <a:lnTo>
                  <a:pt x="0" y="2261488"/>
                </a:lnTo>
                <a:lnTo>
                  <a:pt x="0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8" name="object 28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8454313" y="4318094"/>
            <a:ext cx="1268172" cy="1249185"/>
          </a:xfrm>
          <a:prstGeom prst="rect">
            <a:avLst/>
          </a:prstGeom>
        </p:spPr>
      </p:pic>
      <p:pic>
        <p:nvPicPr>
          <p:cNvPr id="29" name="object 29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7978358" y="7602157"/>
            <a:ext cx="1003012" cy="802068"/>
          </a:xfrm>
          <a:prstGeom prst="rect">
            <a:avLst/>
          </a:prstGeom>
        </p:spPr>
      </p:pic>
      <p:pic>
        <p:nvPicPr>
          <p:cNvPr id="30" name="object 30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9308581" y="7109600"/>
            <a:ext cx="1824101" cy="1294339"/>
          </a:xfrm>
          <a:prstGeom prst="rect">
            <a:avLst/>
          </a:prstGeom>
        </p:spPr>
      </p:pic>
      <p:sp>
        <p:nvSpPr>
          <p:cNvPr id="31" name="object 31"/>
          <p:cNvSpPr txBox="1"/>
          <p:nvPr/>
        </p:nvSpPr>
        <p:spPr>
          <a:xfrm>
            <a:off x="5762219" y="560538"/>
            <a:ext cx="104775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35" dirty="0">
                <a:latin typeface="Arial"/>
                <a:cs typeface="Arial"/>
              </a:rPr>
              <a:t>Interruptor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10" dirty="0">
                <a:latin typeface="Arial"/>
                <a:cs typeface="Arial"/>
              </a:rPr>
              <a:t>detección</a:t>
            </a:r>
            <a:endParaRPr sz="6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102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957999" y="484336"/>
            <a:ext cx="4245610" cy="75819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 marR="5080">
              <a:lnSpc>
                <a:spcPct val="122700"/>
              </a:lnSpc>
              <a:spcBef>
                <a:spcPts val="140"/>
              </a:spcBef>
            </a:pPr>
            <a:r>
              <a:rPr sz="950" spc="30" dirty="0">
                <a:latin typeface="Microsoft Sans Serif"/>
                <a:cs typeface="Microsoft Sans Serif"/>
              </a:rPr>
              <a:t>Un </a:t>
            </a:r>
            <a:r>
              <a:rPr sz="950" spc="25" dirty="0">
                <a:latin typeface="Microsoft Sans Serif"/>
                <a:cs typeface="Microsoft Sans Serif"/>
              </a:rPr>
              <a:t>dispositivo,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-5" dirty="0">
                <a:latin typeface="Microsoft Sans Serif"/>
                <a:cs typeface="Microsoft Sans Serif"/>
              </a:rPr>
              <a:t>veces </a:t>
            </a:r>
            <a:r>
              <a:rPr sz="950" spc="35" dirty="0">
                <a:latin typeface="Microsoft Sans Serif"/>
                <a:cs typeface="Microsoft Sans Serif"/>
              </a:rPr>
              <a:t>llamado </a:t>
            </a:r>
            <a:r>
              <a:rPr sz="950" spc="15" dirty="0">
                <a:latin typeface="Microsoft Sans Serif"/>
                <a:cs typeface="Microsoft Sans Serif"/>
              </a:rPr>
              <a:t>sensor,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25" dirty="0">
                <a:latin typeface="Microsoft Sans Serif"/>
                <a:cs typeface="Microsoft Sans Serif"/>
              </a:rPr>
              <a:t>enciende </a:t>
            </a:r>
            <a:r>
              <a:rPr sz="950" spc="45" dirty="0">
                <a:latin typeface="Microsoft Sans Serif"/>
                <a:cs typeface="Microsoft Sans Serif"/>
              </a:rPr>
              <a:t>o </a:t>
            </a:r>
            <a:r>
              <a:rPr sz="950" spc="25" dirty="0">
                <a:latin typeface="Microsoft Sans Serif"/>
                <a:cs typeface="Microsoft Sans Serif"/>
              </a:rPr>
              <a:t>apaga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indicar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20" dirty="0">
                <a:latin typeface="Microsoft Sans Serif"/>
                <a:cs typeface="Microsoft Sans Serif"/>
              </a:rPr>
              <a:t>presencia </a:t>
            </a:r>
            <a:r>
              <a:rPr sz="950" spc="45" dirty="0">
                <a:latin typeface="Microsoft Sans Serif"/>
                <a:cs typeface="Microsoft Sans Serif"/>
              </a:rPr>
              <a:t>o </a:t>
            </a:r>
            <a:r>
              <a:rPr sz="950" spc="15" dirty="0">
                <a:latin typeface="Microsoft Sans Serif"/>
                <a:cs typeface="Microsoft Sans Serif"/>
              </a:rPr>
              <a:t>ausencia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40" dirty="0">
                <a:latin typeface="Microsoft Sans Serif"/>
                <a:cs typeface="Microsoft Sans Serif"/>
              </a:rPr>
              <a:t>objeto </a:t>
            </a:r>
            <a:r>
              <a:rPr sz="950" spc="45" dirty="0">
                <a:latin typeface="Microsoft Sans Serif"/>
                <a:cs typeface="Microsoft Sans Serif"/>
              </a:rPr>
              <a:t>o </a:t>
            </a:r>
            <a:r>
              <a:rPr sz="950" spc="35" dirty="0">
                <a:latin typeface="Microsoft Sans Serif"/>
                <a:cs typeface="Microsoft Sans Serif"/>
              </a:rPr>
              <a:t>material. </a:t>
            </a:r>
            <a:r>
              <a:rPr sz="950" spc="15" dirty="0">
                <a:latin typeface="Microsoft Sans Serif"/>
                <a:cs typeface="Microsoft Sans Serif"/>
              </a:rPr>
              <a:t>Ejemplos </a:t>
            </a:r>
            <a:r>
              <a:rPr sz="950" spc="25" dirty="0">
                <a:latin typeface="Microsoft Sans Serif"/>
                <a:cs typeface="Microsoft Sans Serif"/>
              </a:rPr>
              <a:t>incluyen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10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finales</a:t>
            </a:r>
            <a:r>
              <a:rPr sz="10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carrera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fotoeléctrico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,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inductivo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,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capacitivo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,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interruptores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1000" i="1" spc="-285" dirty="0">
                <a:latin typeface="Trebuchet MS"/>
                <a:cs typeface="Trebuchet MS"/>
              </a:rPr>
              <a:t>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proximidad</a:t>
            </a:r>
            <a:r>
              <a:rPr sz="1000" i="1" u="sng" spc="-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sonar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762219" y="3969782"/>
            <a:ext cx="117729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30" dirty="0">
                <a:latin typeface="Arial"/>
                <a:cs typeface="Arial"/>
              </a:rPr>
              <a:t>Entrada</a:t>
            </a:r>
            <a:r>
              <a:rPr sz="950" b="1" spc="-5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5" dirty="0">
                <a:latin typeface="Arial"/>
                <a:cs typeface="Arial"/>
              </a:rPr>
              <a:t>servicio</a:t>
            </a:r>
            <a:endParaRPr sz="9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957999" y="3971100"/>
            <a:ext cx="2966720" cy="156453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900" spc="-40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lugar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donde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cables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entran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edificio.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958050" y="4705100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25" dirty="0">
                <a:latin typeface="Microsoft Sans Serif"/>
                <a:cs typeface="Microsoft Sans Serif"/>
              </a:rPr>
              <a:t>Transformador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996881" y="4958421"/>
            <a:ext cx="1111885" cy="41036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73405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Centro</a:t>
            </a:r>
            <a:r>
              <a:rPr sz="550" spc="-3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spcBef>
                <a:spcPts val="50"/>
              </a:spcBef>
            </a:pPr>
            <a:endParaRPr sz="550">
              <a:latin typeface="Microsoft Sans Serif"/>
              <a:cs typeface="Microsoft Sans Serif"/>
            </a:endParaRPr>
          </a:p>
          <a:p>
            <a:pPr marL="12700"/>
            <a:r>
              <a:rPr sz="700" spc="40" dirty="0">
                <a:latin typeface="Microsoft Sans Serif"/>
                <a:cs typeface="Microsoft Sans Serif"/>
              </a:rPr>
              <a:t>Metro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960711" y="5624714"/>
            <a:ext cx="7645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5" dirty="0">
                <a:latin typeface="Microsoft Sans Serif"/>
                <a:cs typeface="Microsoft Sans Serif"/>
              </a:rPr>
              <a:t>Entrada</a:t>
            </a:r>
            <a:r>
              <a:rPr sz="650" spc="-3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servicio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762220" y="6044066"/>
            <a:ext cx="972819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5" dirty="0">
                <a:latin typeface="Arial"/>
                <a:cs typeface="Arial"/>
              </a:rPr>
              <a:t>Factor</a:t>
            </a:r>
            <a:r>
              <a:rPr sz="850" b="1" spc="-4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45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servicio</a:t>
            </a:r>
            <a:endParaRPr sz="8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957999" y="5999961"/>
            <a:ext cx="4142740" cy="567690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5080">
              <a:lnSpc>
                <a:spcPct val="123000"/>
              </a:lnSpc>
              <a:spcBef>
                <a:spcPts val="85"/>
              </a:spcBef>
            </a:pPr>
            <a:r>
              <a:rPr sz="950" spc="30" dirty="0">
                <a:latin typeface="Microsoft Sans Serif"/>
                <a:cs typeface="Microsoft Sans Serif"/>
              </a:rPr>
              <a:t>Un valor </a:t>
            </a:r>
            <a:r>
              <a:rPr sz="950" spc="40" dirty="0">
                <a:latin typeface="Microsoft Sans Serif"/>
                <a:cs typeface="Microsoft Sans Serif"/>
              </a:rPr>
              <a:t>numérico que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35" dirty="0">
                <a:latin typeface="Microsoft Sans Serif"/>
                <a:cs typeface="Microsoft Sans Serif"/>
              </a:rPr>
              <a:t>multiplica </a:t>
            </a:r>
            <a:r>
              <a:rPr sz="950" spc="55" dirty="0">
                <a:latin typeface="Microsoft Sans Serif"/>
                <a:cs typeface="Microsoft Sans Serif"/>
              </a:rPr>
              <a:t>por </a:t>
            </a:r>
            <a:r>
              <a:rPr sz="950" spc="15" dirty="0">
                <a:latin typeface="Microsoft Sans Serif"/>
                <a:cs typeface="Microsoft Sans Serif"/>
              </a:rPr>
              <a:t>la </a:t>
            </a:r>
            <a:r>
              <a:rPr sz="950" spc="30" dirty="0">
                <a:latin typeface="Microsoft Sans Serif"/>
                <a:cs typeface="Microsoft Sans Serif"/>
              </a:rPr>
              <a:t>potencia </a:t>
            </a:r>
            <a:r>
              <a:rPr sz="950" spc="45" dirty="0">
                <a:latin typeface="Microsoft Sans Serif"/>
                <a:cs typeface="Microsoft Sans Serif"/>
              </a:rPr>
              <a:t>nominal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6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motor.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caballo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fuerza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determinar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potencia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máxima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se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debe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operar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motor.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762219" y="6762885"/>
            <a:ext cx="92710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35" dirty="0">
                <a:latin typeface="Arial"/>
                <a:cs typeface="Arial"/>
              </a:rPr>
              <a:t>jefe</a:t>
            </a:r>
            <a:r>
              <a:rPr sz="950" b="1" spc="-5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5" dirty="0">
                <a:latin typeface="Arial"/>
                <a:cs typeface="Arial"/>
              </a:rPr>
              <a:t>servicio</a:t>
            </a:r>
            <a:endParaRPr sz="95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957999" y="6784093"/>
            <a:ext cx="3557270" cy="132087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750" spc="25" dirty="0">
                <a:latin typeface="Microsoft Sans Serif"/>
                <a:cs typeface="Microsoft Sans Serif"/>
              </a:rPr>
              <a:t>Un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utilizado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conectar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vía</a:t>
            </a:r>
            <a:r>
              <a:rPr sz="7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7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autobús</a:t>
            </a:r>
            <a:r>
              <a:rPr sz="750" i="1" spc="-30" dirty="0">
                <a:latin typeface="Trebuchet MS"/>
                <a:cs typeface="Trebuchet MS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el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entrada</a:t>
            </a:r>
            <a:r>
              <a:rPr sz="7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7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servicio</a:t>
            </a:r>
            <a:r>
              <a:rPr sz="750" i="1" spc="-30" dirty="0">
                <a:latin typeface="Trebuchet MS"/>
                <a:cs typeface="Trebuchet MS"/>
              </a:rPr>
              <a:t> </a:t>
            </a:r>
            <a:r>
              <a:rPr sz="750" spc="-10" dirty="0">
                <a:latin typeface="Microsoft Sans Serif"/>
                <a:cs typeface="Microsoft Sans Serif"/>
              </a:rPr>
              <a:t>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958049" y="8572383"/>
            <a:ext cx="10121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latin typeface="Microsoft Sans Serif"/>
                <a:cs typeface="Microsoft Sans Serif"/>
              </a:rPr>
              <a:t>Cabezal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de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10" dirty="0">
                <a:latin typeface="Microsoft Sans Serif"/>
                <a:cs typeface="Microsoft Sans Serif"/>
              </a:rPr>
              <a:t>servicio</a:t>
            </a:r>
            <a:r>
              <a:rPr sz="600" spc="-20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trifásico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552001" y="8540630"/>
            <a:ext cx="12585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latin typeface="Microsoft Sans Serif"/>
                <a:cs typeface="Microsoft Sans Serif"/>
              </a:rPr>
              <a:t>Cabezal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servicio</a:t>
            </a:r>
            <a:r>
              <a:rPr sz="750" spc="-2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trifásico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762219" y="8950483"/>
            <a:ext cx="103505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-15" dirty="0">
                <a:latin typeface="Arial"/>
                <a:cs typeface="Arial"/>
              </a:rPr>
              <a:t>Sección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servicio</a:t>
            </a:r>
            <a:endParaRPr sz="85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957999" y="8899418"/>
            <a:ext cx="3686810" cy="391160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2700">
              <a:spcBef>
                <a:spcPts val="450"/>
              </a:spcBef>
            </a:pP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aparamenta,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tablero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conmutadores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poder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panel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del</a:t>
            </a:r>
            <a:r>
              <a:rPr sz="90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teclado</a:t>
            </a:r>
            <a:endParaRPr sz="900">
              <a:latin typeface="Trebuchet MS"/>
              <a:cs typeface="Trebuchet MS"/>
            </a:endParaRPr>
          </a:p>
          <a:p>
            <a:pPr marL="12700">
              <a:spcBef>
                <a:spcPts val="360"/>
              </a:spcBef>
            </a:pPr>
            <a:r>
              <a:rPr sz="900" spc="10" dirty="0">
                <a:latin typeface="Microsoft Sans Serif"/>
                <a:cs typeface="Microsoft Sans Serif"/>
              </a:rPr>
              <a:t>sección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conectada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entrada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855316" y="1372069"/>
            <a:ext cx="388620" cy="388620"/>
          </a:xfrm>
          <a:custGeom>
            <a:avLst/>
            <a:gdLst/>
            <a:ahLst/>
            <a:cxnLst/>
            <a:rect l="l" t="t" r="r" b="b"/>
            <a:pathLst>
              <a:path w="388620" h="388619">
                <a:moveTo>
                  <a:pt x="0" y="0"/>
                </a:moveTo>
                <a:lnTo>
                  <a:pt x="388137" y="0"/>
                </a:lnTo>
                <a:lnTo>
                  <a:pt x="388137" y="388137"/>
                </a:lnTo>
                <a:lnTo>
                  <a:pt x="0" y="388137"/>
                </a:lnTo>
                <a:lnTo>
                  <a:pt x="0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269677" y="1372069"/>
            <a:ext cx="521970" cy="388620"/>
          </a:xfrm>
          <a:custGeom>
            <a:avLst/>
            <a:gdLst/>
            <a:ahLst/>
            <a:cxnLst/>
            <a:rect l="l" t="t" r="r" b="b"/>
            <a:pathLst>
              <a:path w="521970" h="388619">
                <a:moveTo>
                  <a:pt x="0" y="0"/>
                </a:moveTo>
                <a:lnTo>
                  <a:pt x="521500" y="0"/>
                </a:lnTo>
                <a:lnTo>
                  <a:pt x="521500" y="388137"/>
                </a:lnTo>
                <a:lnTo>
                  <a:pt x="0" y="388137"/>
                </a:lnTo>
                <a:lnTo>
                  <a:pt x="0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76283" y="1485861"/>
            <a:ext cx="160553" cy="160566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676283" y="2076095"/>
            <a:ext cx="160553" cy="160553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8477974" y="1526998"/>
            <a:ext cx="376555" cy="78740"/>
            <a:chOff x="3423373" y="1526998"/>
            <a:chExt cx="376555" cy="78740"/>
          </a:xfrm>
        </p:grpSpPr>
        <p:sp>
          <p:nvSpPr>
            <p:cNvPr id="7" name="object 7"/>
            <p:cNvSpPr/>
            <p:nvPr/>
          </p:nvSpPr>
          <p:spPr>
            <a:xfrm>
              <a:off x="3423373" y="1566151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5">
                  <a:moveTo>
                    <a:pt x="0" y="0"/>
                  </a:moveTo>
                  <a:lnTo>
                    <a:pt x="359994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742781" y="1533399"/>
              <a:ext cx="50800" cy="66040"/>
            </a:xfrm>
            <a:custGeom>
              <a:avLst/>
              <a:gdLst/>
              <a:ahLst/>
              <a:cxnLst/>
              <a:rect l="l" t="t" r="r" b="b"/>
              <a:pathLst>
                <a:path w="50800" h="66040">
                  <a:moveTo>
                    <a:pt x="0" y="0"/>
                  </a:moveTo>
                  <a:lnTo>
                    <a:pt x="50520" y="32753"/>
                  </a:lnTo>
                  <a:lnTo>
                    <a:pt x="0" y="65519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8183620" y="1758020"/>
            <a:ext cx="1524635" cy="454659"/>
            <a:chOff x="3129019" y="1758019"/>
            <a:chExt cx="1524635" cy="454659"/>
          </a:xfrm>
        </p:grpSpPr>
        <p:sp>
          <p:nvSpPr>
            <p:cNvPr id="10" name="object 10"/>
            <p:cNvSpPr/>
            <p:nvPr/>
          </p:nvSpPr>
          <p:spPr>
            <a:xfrm>
              <a:off x="3167966" y="1778586"/>
              <a:ext cx="1477010" cy="427990"/>
            </a:xfrm>
            <a:custGeom>
              <a:avLst/>
              <a:gdLst/>
              <a:ahLst/>
              <a:cxnLst/>
              <a:rect l="l" t="t" r="r" b="b"/>
              <a:pathLst>
                <a:path w="1477010" h="427989">
                  <a:moveTo>
                    <a:pt x="1476959" y="427367"/>
                  </a:moveTo>
                  <a:lnTo>
                    <a:pt x="2006" y="42597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135420" y="1768662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660"/>
                  </a:moveTo>
                  <a:lnTo>
                    <a:pt x="32512" y="0"/>
                  </a:lnTo>
                  <a:lnTo>
                    <a:pt x="65519" y="50355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994216" y="1774347"/>
              <a:ext cx="653415" cy="331470"/>
            </a:xfrm>
            <a:custGeom>
              <a:avLst/>
              <a:gdLst/>
              <a:ahLst/>
              <a:cxnLst/>
              <a:rect l="l" t="t" r="r" b="b"/>
              <a:pathLst>
                <a:path w="653414" h="331469">
                  <a:moveTo>
                    <a:pt x="653059" y="330961"/>
                  </a:moveTo>
                  <a:lnTo>
                    <a:pt x="1993" y="330479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961726" y="1764419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0" y="50711"/>
                  </a:moveTo>
                  <a:lnTo>
                    <a:pt x="32448" y="0"/>
                  </a:lnTo>
                  <a:lnTo>
                    <a:pt x="65506" y="50317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9243749" y="1526998"/>
            <a:ext cx="433705" cy="78740"/>
            <a:chOff x="4189148" y="1526998"/>
            <a:chExt cx="433705" cy="78740"/>
          </a:xfrm>
        </p:grpSpPr>
        <p:sp>
          <p:nvSpPr>
            <p:cNvPr id="15" name="object 15"/>
            <p:cNvSpPr/>
            <p:nvPr/>
          </p:nvSpPr>
          <p:spPr>
            <a:xfrm>
              <a:off x="4189148" y="1566155"/>
              <a:ext cx="417195" cy="0"/>
            </a:xfrm>
            <a:custGeom>
              <a:avLst/>
              <a:gdLst/>
              <a:ahLst/>
              <a:cxnLst/>
              <a:rect l="l" t="t" r="r" b="b"/>
              <a:pathLst>
                <a:path w="417195">
                  <a:moveTo>
                    <a:pt x="0" y="0"/>
                  </a:moveTo>
                  <a:lnTo>
                    <a:pt x="417131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565690" y="1533399"/>
              <a:ext cx="50800" cy="66040"/>
            </a:xfrm>
            <a:custGeom>
              <a:avLst/>
              <a:gdLst/>
              <a:ahLst/>
              <a:cxnLst/>
              <a:rect l="l" t="t" r="r" b="b"/>
              <a:pathLst>
                <a:path w="50800" h="66040">
                  <a:moveTo>
                    <a:pt x="0" y="0"/>
                  </a:moveTo>
                  <a:lnTo>
                    <a:pt x="50533" y="32753"/>
                  </a:lnTo>
                  <a:lnTo>
                    <a:pt x="0" y="65519"/>
                  </a:lnTo>
                </a:path>
              </a:pathLst>
            </a:custGeom>
            <a:ln w="12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758582" y="1644487"/>
            <a:ext cx="635" cy="440690"/>
          </a:xfrm>
          <a:custGeom>
            <a:avLst/>
            <a:gdLst/>
            <a:ahLst/>
            <a:cxnLst/>
            <a:rect l="l" t="t" r="r" b="b"/>
            <a:pathLst>
              <a:path w="635" h="440689">
                <a:moveTo>
                  <a:pt x="0" y="0"/>
                </a:moveTo>
                <a:lnTo>
                  <a:pt x="25" y="440651"/>
                </a:lnTo>
              </a:path>
            </a:pathLst>
          </a:custGeom>
          <a:ln w="12700">
            <a:solidFill>
              <a:srgbClr val="000000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1464" y="3194635"/>
            <a:ext cx="1963401" cy="1566706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970846" y="6155514"/>
            <a:ext cx="2011000" cy="776907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970839" y="7777749"/>
            <a:ext cx="1285189" cy="1398826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5762311" y="566639"/>
            <a:ext cx="80200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10" dirty="0">
                <a:latin typeface="Arial"/>
                <a:cs typeface="Arial"/>
              </a:rPr>
              <a:t>Servoaccionamiento</a:t>
            </a:r>
            <a:endParaRPr sz="6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103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958090" y="479847"/>
            <a:ext cx="4261485" cy="5734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60000"/>
              </a:lnSpc>
              <a:spcBef>
                <a:spcPts val="90"/>
              </a:spcBef>
            </a:pPr>
            <a:r>
              <a:rPr sz="750" spc="25" dirty="0">
                <a:latin typeface="Microsoft Sans Serif"/>
                <a:cs typeface="Microsoft Sans Serif"/>
              </a:rPr>
              <a:t>Usualmente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-5" dirty="0">
                <a:latin typeface="Microsoft Sans Serif"/>
                <a:cs typeface="Microsoft Sans Serif"/>
              </a:rPr>
              <a:t>se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refiere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45" dirty="0">
                <a:latin typeface="Microsoft Sans Serif"/>
                <a:cs typeface="Microsoft Sans Serif"/>
              </a:rPr>
              <a:t>un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electrónico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usado</a:t>
            </a:r>
            <a:r>
              <a:rPr sz="750" spc="1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controlar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 </a:t>
            </a:r>
            <a:r>
              <a:rPr sz="750" spc="15" dirty="0">
                <a:latin typeface="Microsoft Sans Serif"/>
                <a:cs typeface="Microsoft Sans Serif"/>
              </a:rPr>
              <a:t>velocidad</a:t>
            </a:r>
            <a:r>
              <a:rPr sz="750" spc="5" dirty="0">
                <a:latin typeface="Microsoft Sans Serif"/>
                <a:cs typeface="Microsoft Sans Serif"/>
              </a:rPr>
              <a:t> y </a:t>
            </a:r>
            <a:r>
              <a:rPr sz="7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esfuerzo </a:t>
            </a:r>
            <a:r>
              <a:rPr sz="750" i="1" spc="-210" dirty="0"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7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torsión</a:t>
            </a:r>
            <a:r>
              <a:rPr sz="750" i="1" spc="15" dirty="0">
                <a:latin typeface="Trebuchet MS"/>
                <a:cs typeface="Trebuchet MS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servo motor</a:t>
            </a:r>
            <a:r>
              <a:rPr sz="750" i="1" spc="25" dirty="0">
                <a:latin typeface="Trebuchet MS"/>
                <a:cs typeface="Trebuchet MS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como </a:t>
            </a:r>
            <a:r>
              <a:rPr sz="750" spc="35" dirty="0">
                <a:latin typeface="Microsoft Sans Serif"/>
                <a:cs typeface="Microsoft Sans Serif"/>
              </a:rPr>
              <a:t>parte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45" dirty="0">
                <a:latin typeface="Microsoft Sans Serif"/>
                <a:cs typeface="Microsoft Sans Serif"/>
              </a:rPr>
              <a:t>un </a:t>
            </a:r>
            <a:r>
              <a:rPr sz="750" spc="15" dirty="0">
                <a:latin typeface="Microsoft Sans Serif"/>
                <a:cs typeface="Microsoft Sans Serif"/>
              </a:rPr>
              <a:t>sistema </a:t>
            </a:r>
            <a:r>
              <a:rPr sz="750" spc="25" dirty="0">
                <a:latin typeface="Microsoft Sans Serif"/>
                <a:cs typeface="Microsoft Sans Serif"/>
              </a:rPr>
              <a:t>de </a:t>
            </a:r>
            <a:r>
              <a:rPr sz="750" spc="35" dirty="0">
                <a:latin typeface="Microsoft Sans Serif"/>
                <a:cs typeface="Microsoft Sans Serif"/>
              </a:rPr>
              <a:t>control </a:t>
            </a:r>
            <a:r>
              <a:rPr sz="750" spc="25" dirty="0">
                <a:latin typeface="Microsoft Sans Serif"/>
                <a:cs typeface="Microsoft Sans Serif"/>
              </a:rPr>
              <a:t>de posicionamiento de </a:t>
            </a:r>
            <a:r>
              <a:rPr sz="750" spc="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bucle</a:t>
            </a:r>
            <a:r>
              <a:rPr sz="750" spc="-1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cerrado.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613851" y="1213878"/>
            <a:ext cx="2705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Microsoft Sans Serif"/>
                <a:cs typeface="Microsoft Sans Serif"/>
              </a:rPr>
              <a:t>servo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616696" y="1348502"/>
            <a:ext cx="2641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40" dirty="0">
                <a:latin typeface="Microsoft Sans Serif"/>
                <a:cs typeface="Microsoft Sans Serif"/>
              </a:rPr>
              <a:t>Motor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908961" y="1426392"/>
            <a:ext cx="2705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Microsoft Sans Serif"/>
                <a:cs typeface="Microsoft Sans Serif"/>
              </a:rPr>
              <a:t>servo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23083" y="1592762"/>
            <a:ext cx="24130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Conducir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817636" y="1432778"/>
            <a:ext cx="8991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66090" algn="l"/>
              </a:tabLst>
            </a:pPr>
            <a:r>
              <a:rPr sz="700" u="dash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dirty="0">
                <a:latin typeface="Times New Roman"/>
                <a:cs typeface="Times New Roman"/>
              </a:rPr>
              <a:t> </a:t>
            </a:r>
            <a:r>
              <a:rPr sz="700" spc="55" dirty="0">
                <a:latin typeface="Times New Roman"/>
                <a:cs typeface="Times New Roman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Máquina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345576" y="1548348"/>
            <a:ext cx="29400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Microsoft Sans Serif"/>
                <a:cs typeface="Microsoft Sans Serif"/>
              </a:rPr>
              <a:t>(1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eje)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977187" y="1372069"/>
            <a:ext cx="496570" cy="246862"/>
          </a:xfrm>
          <a:prstGeom prst="rect">
            <a:avLst/>
          </a:prstGeom>
          <a:ln w="12700">
            <a:solidFill>
              <a:srgbClr val="000000"/>
            </a:solidFill>
          </a:ln>
        </p:spPr>
        <p:txBody>
          <a:bodyPr vert="horz" wrap="square" lIns="0" tIns="635" rIns="0" bIns="0" rtlCol="0">
            <a:spAutoFit/>
          </a:bodyPr>
          <a:lstStyle/>
          <a:p>
            <a:pPr>
              <a:spcBef>
                <a:spcPts val="5"/>
              </a:spcBef>
            </a:pPr>
            <a:endParaRPr sz="1000">
              <a:latin typeface="Times New Roman"/>
              <a:cs typeface="Times New Roman"/>
            </a:endParaRPr>
          </a:p>
          <a:p>
            <a:pPr marL="29209"/>
            <a:r>
              <a:rPr sz="600" spc="20" dirty="0">
                <a:latin typeface="Microsoft Sans Serif"/>
                <a:cs typeface="Microsoft Sans Serif"/>
              </a:rPr>
              <a:t>Controlador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251497" y="1791935"/>
            <a:ext cx="373380" cy="293029"/>
          </a:xfrm>
          <a:prstGeom prst="rect">
            <a:avLst/>
          </a:prstGeom>
        </p:spPr>
        <p:txBody>
          <a:bodyPr vert="horz" wrap="square" lIns="0" tIns="69215" rIns="0" bIns="0" rtlCol="0">
            <a:spAutoFit/>
          </a:bodyPr>
          <a:lstStyle/>
          <a:p>
            <a:pPr algn="ctr">
              <a:spcBef>
                <a:spcPts val="545"/>
              </a:spcBef>
            </a:pPr>
            <a:r>
              <a:rPr sz="700" spc="10" dirty="0">
                <a:latin typeface="Microsoft Sans Serif"/>
                <a:cs typeface="Microsoft Sans Serif"/>
              </a:rPr>
              <a:t>Posición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spcBef>
                <a:spcPts val="320"/>
              </a:spcBef>
            </a:pPr>
            <a:r>
              <a:rPr sz="500" spc="10" dirty="0">
                <a:latin typeface="Microsoft Sans Serif"/>
                <a:cs typeface="Microsoft Sans Serif"/>
              </a:rPr>
              <a:t>Círculo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146085" y="1818986"/>
            <a:ext cx="344170" cy="278765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marL="12700">
              <a:spcBef>
                <a:spcPts val="484"/>
              </a:spcBef>
            </a:pPr>
            <a:r>
              <a:rPr sz="550" spc="5" dirty="0">
                <a:latin typeface="Microsoft Sans Serif"/>
                <a:cs typeface="Microsoft Sans Serif"/>
              </a:rPr>
              <a:t>Velocidad</a:t>
            </a:r>
            <a:endParaRPr sz="550">
              <a:latin typeface="Microsoft Sans Serif"/>
              <a:cs typeface="Microsoft Sans Serif"/>
            </a:endParaRPr>
          </a:p>
          <a:p>
            <a:pPr marL="74295">
              <a:spcBef>
                <a:spcPts val="350"/>
              </a:spcBef>
            </a:pPr>
            <a:r>
              <a:rPr sz="500" spc="10" dirty="0">
                <a:latin typeface="Microsoft Sans Serif"/>
                <a:cs typeface="Microsoft Sans Serif"/>
              </a:rPr>
              <a:t>Círculo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912962" y="2001281"/>
            <a:ext cx="3657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codificador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057031" y="2091451"/>
            <a:ext cx="6159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35" dirty="0">
                <a:latin typeface="Microsoft Sans Serif"/>
                <a:cs typeface="Microsoft Sans Serif"/>
              </a:rPr>
              <a:t>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901787" y="2219720"/>
            <a:ext cx="3625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750" spc="20" dirty="0">
                <a:latin typeface="Microsoft Sans Serif"/>
                <a:cs typeface="Microsoft Sans Serif"/>
              </a:rPr>
              <a:t>resolver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736130" y="2210779"/>
            <a:ext cx="42481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dirty="0">
                <a:latin typeface="Microsoft Sans Serif"/>
                <a:cs typeface="Microsoft Sans Serif"/>
              </a:rPr>
              <a:t>Reacción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762311" y="2651463"/>
            <a:ext cx="845819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dirty="0">
                <a:latin typeface="Arial"/>
                <a:cs typeface="Arial"/>
              </a:rPr>
              <a:t>Servo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55" dirty="0">
                <a:latin typeface="Arial"/>
                <a:cs typeface="Arial"/>
              </a:rPr>
              <a:t>motor</a:t>
            </a:r>
            <a:endParaRPr sz="105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958089" y="2617413"/>
            <a:ext cx="3870960" cy="39751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45"/>
              </a:spcBef>
            </a:pPr>
            <a:r>
              <a:rPr sz="850" spc="-25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diseñado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respuesta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dinámica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requerida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aplicaciones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posicionamiento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circuito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cerrado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precisión.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638093" y="4768175"/>
            <a:ext cx="6127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Servomotores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762310" y="5136162"/>
            <a:ext cx="61341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30" dirty="0">
                <a:latin typeface="Arial"/>
                <a:cs typeface="Arial"/>
              </a:rPr>
              <a:t>Punto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fijo</a:t>
            </a:r>
            <a:endParaRPr sz="9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958089" y="5095522"/>
            <a:ext cx="37147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3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valor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utilizado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circuito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como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valor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deseado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variable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proceso.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762311" y="5678451"/>
            <a:ext cx="85915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0" dirty="0">
                <a:latin typeface="Arial"/>
                <a:cs typeface="Arial"/>
              </a:rPr>
              <a:t>Cortocircuito</a:t>
            </a:r>
            <a:endParaRPr sz="10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958089" y="5699379"/>
            <a:ext cx="3464560" cy="140423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800" spc="20" dirty="0">
                <a:latin typeface="Microsoft Sans Serif"/>
                <a:cs typeface="Microsoft Sans Serif"/>
              </a:rPr>
              <a:t>Una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baja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normalmente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no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intencionada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camino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307310" y="6057718"/>
            <a:ext cx="4654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5" dirty="0">
                <a:latin typeface="Microsoft Sans Serif"/>
                <a:cs typeface="Microsoft Sans Serif"/>
              </a:rPr>
              <a:t>Conductor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526514" y="6010730"/>
            <a:ext cx="3816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5" dirty="0">
                <a:latin typeface="Microsoft Sans Serif"/>
                <a:cs typeface="Microsoft Sans Serif"/>
              </a:rPr>
              <a:t>Aislante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762311" y="7305312"/>
            <a:ext cx="7143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5" dirty="0">
                <a:latin typeface="Arial"/>
                <a:cs typeface="Arial"/>
              </a:rPr>
              <a:t>Disparo</a:t>
            </a:r>
            <a:r>
              <a:rPr sz="500" b="1" spc="-25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25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derivación</a:t>
            </a:r>
            <a:endParaRPr sz="5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958090" y="7213109"/>
            <a:ext cx="3423285" cy="385445"/>
          </a:xfrm>
          <a:prstGeom prst="rect">
            <a:avLst/>
          </a:prstGeom>
        </p:spPr>
        <p:txBody>
          <a:bodyPr vert="horz" wrap="square" lIns="0" tIns="66675" rIns="0" bIns="0" rtlCol="0">
            <a:spAutoFit/>
          </a:bodyPr>
          <a:lstStyle/>
          <a:p>
            <a:pPr marL="12700">
              <a:spcBef>
                <a:spcPts val="525"/>
              </a:spcBef>
            </a:pPr>
            <a:r>
              <a:rPr sz="800" spc="10" dirty="0">
                <a:latin typeface="Microsoft Sans Serif"/>
                <a:cs typeface="Microsoft Sans Serif"/>
              </a:rPr>
              <a:t>Accesorio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disyuntor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utiliza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para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disparar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forma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remota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endParaRPr sz="800">
              <a:latin typeface="Microsoft Sans Serif"/>
              <a:cs typeface="Microsoft Sans Serif"/>
            </a:endParaRPr>
          </a:p>
          <a:p>
            <a:pPr marL="12700">
              <a:spcBef>
                <a:spcPts val="480"/>
              </a:spcBef>
            </a:pPr>
            <a:r>
              <a:rPr sz="8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</a:t>
            </a:r>
            <a:r>
              <a:rPr sz="800" i="1" spc="-60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135798" y="7874259"/>
            <a:ext cx="979169" cy="2513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1750">
              <a:spcBef>
                <a:spcPts val="100"/>
              </a:spcBef>
            </a:pPr>
            <a:r>
              <a:rPr sz="450" spc="5" dirty="0">
                <a:latin typeface="Microsoft Sans Serif"/>
                <a:cs typeface="Microsoft Sans Serif"/>
              </a:rPr>
              <a:t>Accesorio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disparo</a:t>
            </a:r>
            <a:r>
              <a:rPr sz="450" spc="-15" dirty="0">
                <a:latin typeface="Microsoft Sans Serif"/>
                <a:cs typeface="Microsoft Sans Serif"/>
              </a:rPr>
              <a:t>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10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derivación</a:t>
            </a:r>
            <a:endParaRPr sz="4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600">
              <a:latin typeface="Microsoft Sans Serif"/>
              <a:cs typeface="Microsoft Sans Serif"/>
            </a:endParaRPr>
          </a:p>
          <a:p>
            <a:pPr marL="12700">
              <a:spcBef>
                <a:spcPts val="5"/>
              </a:spcBef>
            </a:pPr>
            <a:r>
              <a:rPr sz="500" spc="15" dirty="0">
                <a:latin typeface="Microsoft Sans Serif"/>
                <a:cs typeface="Microsoft Sans Serif"/>
              </a:rPr>
              <a:t>Límite</a:t>
            </a:r>
            <a:r>
              <a:rPr sz="500" spc="-2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cambio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715223" y="8313559"/>
            <a:ext cx="19367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10" dirty="0">
                <a:latin typeface="Microsoft Sans Serif"/>
                <a:cs typeface="Microsoft Sans Serif"/>
              </a:rPr>
              <a:t>Bobina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278623" y="9141821"/>
            <a:ext cx="69088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Fuente</a:t>
            </a:r>
            <a:r>
              <a:rPr sz="650" spc="-2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650" spc="20" dirty="0">
                <a:solidFill>
                  <a:srgbClr val="221F1F"/>
                </a:solidFill>
                <a:latin typeface="Microsoft Sans Serif"/>
                <a:cs typeface="Microsoft Sans Serif"/>
              </a:rPr>
              <a:t>de</a:t>
            </a:r>
            <a:r>
              <a:rPr sz="650" spc="-2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65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voltaje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277655" y="8529563"/>
            <a:ext cx="69250" cy="520700"/>
          </a:xfrm>
          <a:prstGeom prst="rect">
            <a:avLst/>
          </a:prstGeom>
        </p:spPr>
        <p:txBody>
          <a:bodyPr vert="vert270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450" spc="10" dirty="0">
                <a:latin typeface="Microsoft Sans Serif"/>
                <a:cs typeface="Microsoft Sans Serif"/>
              </a:rPr>
              <a:t>Presionar</a:t>
            </a:r>
            <a:r>
              <a:rPr sz="450" spc="-30" dirty="0">
                <a:latin typeface="Microsoft Sans Serif"/>
                <a:cs typeface="Microsoft Sans Serif"/>
              </a:rPr>
              <a:t> </a:t>
            </a:r>
            <a:r>
              <a:rPr sz="450" spc="5" dirty="0">
                <a:latin typeface="Microsoft Sans Serif"/>
                <a:cs typeface="Microsoft Sans Serif"/>
              </a:rPr>
              <a:t>el</a:t>
            </a:r>
            <a:r>
              <a:rPr sz="450" spc="-30" dirty="0">
                <a:latin typeface="Microsoft Sans Serif"/>
                <a:cs typeface="Microsoft Sans Serif"/>
              </a:rPr>
              <a:t> </a:t>
            </a:r>
            <a:r>
              <a:rPr sz="450" spc="25" dirty="0">
                <a:latin typeface="Microsoft Sans Serif"/>
                <a:cs typeface="Microsoft Sans Serif"/>
              </a:rPr>
              <a:t>botón</a:t>
            </a:r>
            <a:endParaRPr sz="4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706203" y="2181553"/>
            <a:ext cx="566420" cy="0"/>
          </a:xfrm>
          <a:custGeom>
            <a:avLst/>
            <a:gdLst/>
            <a:ahLst/>
            <a:cxnLst/>
            <a:rect l="l" t="t" r="r" b="b"/>
            <a:pathLst>
              <a:path w="566420">
                <a:moveTo>
                  <a:pt x="0" y="0"/>
                </a:moveTo>
                <a:lnTo>
                  <a:pt x="566115" y="0"/>
                </a:lnTo>
              </a:path>
            </a:pathLst>
          </a:custGeom>
          <a:ln w="12700">
            <a:solidFill>
              <a:srgbClr val="221F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8232261" y="3784913"/>
            <a:ext cx="1596390" cy="1698625"/>
            <a:chOff x="3177661" y="3784912"/>
            <a:chExt cx="1596390" cy="1698625"/>
          </a:xfrm>
        </p:grpSpPr>
        <p:sp>
          <p:nvSpPr>
            <p:cNvPr id="4" name="object 4"/>
            <p:cNvSpPr/>
            <p:nvPr/>
          </p:nvSpPr>
          <p:spPr>
            <a:xfrm>
              <a:off x="3186798" y="3790759"/>
              <a:ext cx="1352550" cy="1583690"/>
            </a:xfrm>
            <a:custGeom>
              <a:avLst/>
              <a:gdLst/>
              <a:ahLst/>
              <a:cxnLst/>
              <a:rect l="l" t="t" r="r" b="b"/>
              <a:pathLst>
                <a:path w="1352550" h="1583689">
                  <a:moveTo>
                    <a:pt x="963942" y="792365"/>
                  </a:moveTo>
                  <a:lnTo>
                    <a:pt x="820940" y="792365"/>
                  </a:lnTo>
                  <a:lnTo>
                    <a:pt x="820940" y="912075"/>
                  </a:lnTo>
                  <a:lnTo>
                    <a:pt x="963942" y="912075"/>
                  </a:lnTo>
                  <a:lnTo>
                    <a:pt x="963942" y="792365"/>
                  </a:lnTo>
                  <a:close/>
                </a:path>
                <a:path w="1352550" h="1583689">
                  <a:moveTo>
                    <a:pt x="1352410" y="791210"/>
                  </a:moveTo>
                  <a:lnTo>
                    <a:pt x="1267434" y="791210"/>
                  </a:lnTo>
                  <a:lnTo>
                    <a:pt x="1267434" y="928370"/>
                  </a:lnTo>
                  <a:lnTo>
                    <a:pt x="1267434" y="929017"/>
                  </a:lnTo>
                  <a:lnTo>
                    <a:pt x="1228293" y="928941"/>
                  </a:lnTo>
                  <a:lnTo>
                    <a:pt x="1228382" y="928370"/>
                  </a:lnTo>
                  <a:lnTo>
                    <a:pt x="1267434" y="928370"/>
                  </a:lnTo>
                  <a:lnTo>
                    <a:pt x="1267434" y="791210"/>
                  </a:lnTo>
                  <a:lnTo>
                    <a:pt x="1228382" y="791210"/>
                  </a:lnTo>
                  <a:lnTo>
                    <a:pt x="1227823" y="791197"/>
                  </a:lnTo>
                  <a:lnTo>
                    <a:pt x="1227823" y="1580870"/>
                  </a:lnTo>
                  <a:lnTo>
                    <a:pt x="1227823" y="1581150"/>
                  </a:lnTo>
                  <a:lnTo>
                    <a:pt x="1092352" y="1581150"/>
                  </a:lnTo>
                  <a:lnTo>
                    <a:pt x="1092352" y="1580870"/>
                  </a:lnTo>
                  <a:lnTo>
                    <a:pt x="1227823" y="1580870"/>
                  </a:lnTo>
                  <a:lnTo>
                    <a:pt x="1227823" y="791197"/>
                  </a:lnTo>
                  <a:lnTo>
                    <a:pt x="1092542" y="791197"/>
                  </a:lnTo>
                  <a:lnTo>
                    <a:pt x="1092542" y="912075"/>
                  </a:lnTo>
                  <a:lnTo>
                    <a:pt x="1092542" y="928712"/>
                  </a:lnTo>
                  <a:lnTo>
                    <a:pt x="1092454" y="1004277"/>
                  </a:lnTo>
                  <a:lnTo>
                    <a:pt x="1092454" y="1142492"/>
                  </a:lnTo>
                  <a:lnTo>
                    <a:pt x="1092454" y="1193342"/>
                  </a:lnTo>
                  <a:lnTo>
                    <a:pt x="1092415" y="1234694"/>
                  </a:lnTo>
                  <a:lnTo>
                    <a:pt x="1092377" y="1451076"/>
                  </a:lnTo>
                  <a:lnTo>
                    <a:pt x="1092352" y="1515973"/>
                  </a:lnTo>
                  <a:lnTo>
                    <a:pt x="1092352" y="1451610"/>
                  </a:lnTo>
                  <a:lnTo>
                    <a:pt x="964399" y="1451610"/>
                  </a:lnTo>
                  <a:lnTo>
                    <a:pt x="904138" y="1451610"/>
                  </a:lnTo>
                  <a:lnTo>
                    <a:pt x="964336" y="1451444"/>
                  </a:lnTo>
                  <a:lnTo>
                    <a:pt x="1092377" y="1451076"/>
                  </a:lnTo>
                  <a:lnTo>
                    <a:pt x="1092377" y="1234694"/>
                  </a:lnTo>
                  <a:lnTo>
                    <a:pt x="964196" y="1234694"/>
                  </a:lnTo>
                  <a:lnTo>
                    <a:pt x="964069" y="1234694"/>
                  </a:lnTo>
                  <a:lnTo>
                    <a:pt x="820889" y="1234694"/>
                  </a:lnTo>
                  <a:lnTo>
                    <a:pt x="692619" y="1234694"/>
                  </a:lnTo>
                  <a:lnTo>
                    <a:pt x="692619" y="1191831"/>
                  </a:lnTo>
                  <a:lnTo>
                    <a:pt x="692492" y="1191831"/>
                  </a:lnTo>
                  <a:lnTo>
                    <a:pt x="692492" y="1142492"/>
                  </a:lnTo>
                  <a:lnTo>
                    <a:pt x="820851" y="1142492"/>
                  </a:lnTo>
                  <a:lnTo>
                    <a:pt x="963803" y="1142492"/>
                  </a:lnTo>
                  <a:lnTo>
                    <a:pt x="964196" y="1142492"/>
                  </a:lnTo>
                  <a:lnTo>
                    <a:pt x="1092454" y="1142492"/>
                  </a:lnTo>
                  <a:lnTo>
                    <a:pt x="1092454" y="1004277"/>
                  </a:lnTo>
                  <a:lnTo>
                    <a:pt x="963942" y="1004277"/>
                  </a:lnTo>
                  <a:lnTo>
                    <a:pt x="963803" y="1004277"/>
                  </a:lnTo>
                  <a:lnTo>
                    <a:pt x="820940" y="1004277"/>
                  </a:lnTo>
                  <a:lnTo>
                    <a:pt x="692492" y="1004277"/>
                  </a:lnTo>
                  <a:lnTo>
                    <a:pt x="692492" y="927836"/>
                  </a:lnTo>
                  <a:lnTo>
                    <a:pt x="552538" y="927836"/>
                  </a:lnTo>
                  <a:lnTo>
                    <a:pt x="552450" y="793534"/>
                  </a:lnTo>
                  <a:lnTo>
                    <a:pt x="416166" y="793534"/>
                  </a:lnTo>
                  <a:lnTo>
                    <a:pt x="416166" y="1191437"/>
                  </a:lnTo>
                  <a:lnTo>
                    <a:pt x="351370" y="1191260"/>
                  </a:lnTo>
                  <a:lnTo>
                    <a:pt x="415747" y="1191260"/>
                  </a:lnTo>
                  <a:lnTo>
                    <a:pt x="415747" y="1059611"/>
                  </a:lnTo>
                  <a:lnTo>
                    <a:pt x="415886" y="1059611"/>
                  </a:lnTo>
                  <a:lnTo>
                    <a:pt x="416166" y="1191437"/>
                  </a:lnTo>
                  <a:lnTo>
                    <a:pt x="416166" y="793534"/>
                  </a:lnTo>
                  <a:lnTo>
                    <a:pt x="415874" y="793534"/>
                  </a:lnTo>
                  <a:lnTo>
                    <a:pt x="415874" y="1059294"/>
                  </a:lnTo>
                  <a:lnTo>
                    <a:pt x="415747" y="1059294"/>
                  </a:lnTo>
                  <a:lnTo>
                    <a:pt x="415747" y="989431"/>
                  </a:lnTo>
                  <a:lnTo>
                    <a:pt x="415874" y="1059294"/>
                  </a:lnTo>
                  <a:lnTo>
                    <a:pt x="415874" y="793534"/>
                  </a:lnTo>
                  <a:lnTo>
                    <a:pt x="415340" y="793534"/>
                  </a:lnTo>
                  <a:lnTo>
                    <a:pt x="415340" y="793750"/>
                  </a:lnTo>
                  <a:lnTo>
                    <a:pt x="282232" y="793750"/>
                  </a:lnTo>
                  <a:lnTo>
                    <a:pt x="282232" y="927100"/>
                  </a:lnTo>
                  <a:lnTo>
                    <a:pt x="282232" y="1059180"/>
                  </a:lnTo>
                  <a:lnTo>
                    <a:pt x="282232" y="1059307"/>
                  </a:lnTo>
                  <a:lnTo>
                    <a:pt x="282232" y="1191082"/>
                  </a:lnTo>
                  <a:lnTo>
                    <a:pt x="281952" y="1191069"/>
                  </a:lnTo>
                  <a:lnTo>
                    <a:pt x="282130" y="1059294"/>
                  </a:lnTo>
                  <a:lnTo>
                    <a:pt x="281571" y="1059294"/>
                  </a:lnTo>
                  <a:lnTo>
                    <a:pt x="281571" y="1454150"/>
                  </a:lnTo>
                  <a:lnTo>
                    <a:pt x="281495" y="1517116"/>
                  </a:lnTo>
                  <a:lnTo>
                    <a:pt x="281495" y="1454150"/>
                  </a:lnTo>
                  <a:lnTo>
                    <a:pt x="281571" y="1059294"/>
                  </a:lnTo>
                  <a:lnTo>
                    <a:pt x="236004" y="1059180"/>
                  </a:lnTo>
                  <a:lnTo>
                    <a:pt x="282232" y="1059180"/>
                  </a:lnTo>
                  <a:lnTo>
                    <a:pt x="282232" y="927100"/>
                  </a:lnTo>
                  <a:lnTo>
                    <a:pt x="225767" y="927100"/>
                  </a:lnTo>
                  <a:lnTo>
                    <a:pt x="225767" y="1453527"/>
                  </a:lnTo>
                  <a:lnTo>
                    <a:pt x="225767" y="1454150"/>
                  </a:lnTo>
                  <a:lnTo>
                    <a:pt x="144856" y="1454150"/>
                  </a:lnTo>
                  <a:lnTo>
                    <a:pt x="144856" y="1581150"/>
                  </a:lnTo>
                  <a:lnTo>
                    <a:pt x="144856" y="1582420"/>
                  </a:lnTo>
                  <a:lnTo>
                    <a:pt x="144716" y="1582420"/>
                  </a:lnTo>
                  <a:lnTo>
                    <a:pt x="144716" y="1581150"/>
                  </a:lnTo>
                  <a:lnTo>
                    <a:pt x="144856" y="1581150"/>
                  </a:lnTo>
                  <a:lnTo>
                    <a:pt x="144856" y="1454150"/>
                  </a:lnTo>
                  <a:lnTo>
                    <a:pt x="144716" y="1454150"/>
                  </a:lnTo>
                  <a:lnTo>
                    <a:pt x="144449" y="1454150"/>
                  </a:lnTo>
                  <a:lnTo>
                    <a:pt x="144449" y="1387589"/>
                  </a:lnTo>
                  <a:lnTo>
                    <a:pt x="144589" y="1453743"/>
                  </a:lnTo>
                  <a:lnTo>
                    <a:pt x="225767" y="1453527"/>
                  </a:lnTo>
                  <a:lnTo>
                    <a:pt x="225767" y="927100"/>
                  </a:lnTo>
                  <a:lnTo>
                    <a:pt x="144297" y="927100"/>
                  </a:lnTo>
                  <a:lnTo>
                    <a:pt x="144297" y="1320800"/>
                  </a:lnTo>
                  <a:lnTo>
                    <a:pt x="143751" y="1320800"/>
                  </a:lnTo>
                  <a:lnTo>
                    <a:pt x="143751" y="1059180"/>
                  </a:lnTo>
                  <a:lnTo>
                    <a:pt x="144030" y="1190675"/>
                  </a:lnTo>
                  <a:lnTo>
                    <a:pt x="144297" y="1320800"/>
                  </a:lnTo>
                  <a:lnTo>
                    <a:pt x="144297" y="927100"/>
                  </a:lnTo>
                  <a:lnTo>
                    <a:pt x="143751" y="927100"/>
                  </a:lnTo>
                  <a:lnTo>
                    <a:pt x="143751" y="795020"/>
                  </a:lnTo>
                  <a:lnTo>
                    <a:pt x="119811" y="795020"/>
                  </a:lnTo>
                  <a:lnTo>
                    <a:pt x="119811" y="793750"/>
                  </a:lnTo>
                  <a:lnTo>
                    <a:pt x="142646" y="793750"/>
                  </a:lnTo>
                  <a:lnTo>
                    <a:pt x="142646" y="273050"/>
                  </a:lnTo>
                  <a:lnTo>
                    <a:pt x="141795" y="273050"/>
                  </a:lnTo>
                  <a:lnTo>
                    <a:pt x="141795" y="0"/>
                  </a:lnTo>
                  <a:lnTo>
                    <a:pt x="0" y="0"/>
                  </a:lnTo>
                  <a:lnTo>
                    <a:pt x="0" y="1583690"/>
                  </a:lnTo>
                  <a:lnTo>
                    <a:pt x="820762" y="1583690"/>
                  </a:lnTo>
                  <a:lnTo>
                    <a:pt x="820762" y="1582420"/>
                  </a:lnTo>
                  <a:lnTo>
                    <a:pt x="820762" y="1581150"/>
                  </a:lnTo>
                  <a:lnTo>
                    <a:pt x="281495" y="1581150"/>
                  </a:lnTo>
                  <a:lnTo>
                    <a:pt x="281495" y="1580870"/>
                  </a:lnTo>
                  <a:lnTo>
                    <a:pt x="416966" y="1580870"/>
                  </a:lnTo>
                  <a:lnTo>
                    <a:pt x="552983" y="1580870"/>
                  </a:lnTo>
                  <a:lnTo>
                    <a:pt x="692886" y="1580870"/>
                  </a:lnTo>
                  <a:lnTo>
                    <a:pt x="820762" y="1580870"/>
                  </a:lnTo>
                  <a:lnTo>
                    <a:pt x="820788" y="1516354"/>
                  </a:lnTo>
                  <a:lnTo>
                    <a:pt x="820788" y="1583690"/>
                  </a:lnTo>
                  <a:lnTo>
                    <a:pt x="964399" y="1583690"/>
                  </a:lnTo>
                  <a:lnTo>
                    <a:pt x="964399" y="1581150"/>
                  </a:lnTo>
                  <a:lnTo>
                    <a:pt x="964463" y="1582420"/>
                  </a:lnTo>
                  <a:lnTo>
                    <a:pt x="964463" y="1583690"/>
                  </a:lnTo>
                  <a:lnTo>
                    <a:pt x="1352410" y="1583690"/>
                  </a:lnTo>
                  <a:lnTo>
                    <a:pt x="1352410" y="1582420"/>
                  </a:lnTo>
                  <a:lnTo>
                    <a:pt x="1227823" y="1582420"/>
                  </a:lnTo>
                  <a:lnTo>
                    <a:pt x="1227823" y="1582026"/>
                  </a:lnTo>
                  <a:lnTo>
                    <a:pt x="1352410" y="1582026"/>
                  </a:lnTo>
                  <a:lnTo>
                    <a:pt x="1352410" y="1450352"/>
                  </a:lnTo>
                  <a:lnTo>
                    <a:pt x="1352410" y="1316990"/>
                  </a:lnTo>
                  <a:lnTo>
                    <a:pt x="1352410" y="928370"/>
                  </a:lnTo>
                  <a:lnTo>
                    <a:pt x="1352410" y="79121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187331" y="3786949"/>
              <a:ext cx="1351915" cy="932180"/>
            </a:xfrm>
            <a:custGeom>
              <a:avLst/>
              <a:gdLst/>
              <a:ahLst/>
              <a:cxnLst/>
              <a:rect l="l" t="t" r="r" b="b"/>
              <a:pathLst>
                <a:path w="1351914" h="932179">
                  <a:moveTo>
                    <a:pt x="141554" y="276542"/>
                  </a:moveTo>
                  <a:lnTo>
                    <a:pt x="0" y="276707"/>
                  </a:lnTo>
                  <a:lnTo>
                    <a:pt x="141554" y="276707"/>
                  </a:lnTo>
                  <a:lnTo>
                    <a:pt x="141554" y="276542"/>
                  </a:lnTo>
                  <a:close/>
                </a:path>
                <a:path w="1351914" h="932179">
                  <a:moveTo>
                    <a:pt x="142659" y="798131"/>
                  </a:moveTo>
                  <a:lnTo>
                    <a:pt x="0" y="798537"/>
                  </a:lnTo>
                  <a:lnTo>
                    <a:pt x="142659" y="798537"/>
                  </a:lnTo>
                  <a:lnTo>
                    <a:pt x="142659" y="798131"/>
                  </a:lnTo>
                  <a:close/>
                </a:path>
                <a:path w="1351914" h="932179">
                  <a:moveTo>
                    <a:pt x="415086" y="931202"/>
                  </a:moveTo>
                  <a:lnTo>
                    <a:pt x="281787" y="931202"/>
                  </a:lnTo>
                  <a:lnTo>
                    <a:pt x="415086" y="931418"/>
                  </a:lnTo>
                  <a:lnTo>
                    <a:pt x="415086" y="931202"/>
                  </a:lnTo>
                  <a:close/>
                </a:path>
                <a:path w="1351914" h="932179">
                  <a:moveTo>
                    <a:pt x="1351876" y="3530"/>
                  </a:moveTo>
                  <a:lnTo>
                    <a:pt x="1228420" y="3530"/>
                  </a:lnTo>
                  <a:lnTo>
                    <a:pt x="1228420" y="254"/>
                  </a:lnTo>
                  <a:lnTo>
                    <a:pt x="1092276" y="254"/>
                  </a:lnTo>
                  <a:lnTo>
                    <a:pt x="1092276" y="0"/>
                  </a:lnTo>
                  <a:lnTo>
                    <a:pt x="962469" y="0"/>
                  </a:lnTo>
                  <a:lnTo>
                    <a:pt x="820712" y="0"/>
                  </a:lnTo>
                  <a:lnTo>
                    <a:pt x="820712" y="254"/>
                  </a:lnTo>
                  <a:lnTo>
                    <a:pt x="691045" y="254"/>
                  </a:lnTo>
                  <a:lnTo>
                    <a:pt x="690765" y="254"/>
                  </a:lnTo>
                  <a:lnTo>
                    <a:pt x="551383" y="254"/>
                  </a:lnTo>
                  <a:lnTo>
                    <a:pt x="413715" y="254"/>
                  </a:lnTo>
                  <a:lnTo>
                    <a:pt x="413715" y="275590"/>
                  </a:lnTo>
                  <a:lnTo>
                    <a:pt x="413435" y="275590"/>
                  </a:lnTo>
                  <a:lnTo>
                    <a:pt x="413435" y="135178"/>
                  </a:lnTo>
                  <a:lnTo>
                    <a:pt x="413715" y="275590"/>
                  </a:lnTo>
                  <a:lnTo>
                    <a:pt x="413715" y="254"/>
                  </a:lnTo>
                  <a:lnTo>
                    <a:pt x="413435" y="254"/>
                  </a:lnTo>
                  <a:lnTo>
                    <a:pt x="413435" y="0"/>
                  </a:lnTo>
                  <a:lnTo>
                    <a:pt x="282892" y="0"/>
                  </a:lnTo>
                  <a:lnTo>
                    <a:pt x="282892" y="254"/>
                  </a:lnTo>
                  <a:lnTo>
                    <a:pt x="282892" y="137922"/>
                  </a:lnTo>
                  <a:lnTo>
                    <a:pt x="282892" y="275590"/>
                  </a:lnTo>
                  <a:lnTo>
                    <a:pt x="282702" y="275590"/>
                  </a:lnTo>
                  <a:lnTo>
                    <a:pt x="282892" y="137922"/>
                  </a:lnTo>
                  <a:lnTo>
                    <a:pt x="282892" y="254"/>
                  </a:lnTo>
                  <a:lnTo>
                    <a:pt x="140970" y="254"/>
                  </a:lnTo>
                  <a:lnTo>
                    <a:pt x="141554" y="276542"/>
                  </a:lnTo>
                  <a:lnTo>
                    <a:pt x="282702" y="276377"/>
                  </a:lnTo>
                  <a:lnTo>
                    <a:pt x="282613" y="340093"/>
                  </a:lnTo>
                  <a:lnTo>
                    <a:pt x="282613" y="276860"/>
                  </a:lnTo>
                  <a:lnTo>
                    <a:pt x="141693" y="276860"/>
                  </a:lnTo>
                  <a:lnTo>
                    <a:pt x="141693" y="403860"/>
                  </a:lnTo>
                  <a:lnTo>
                    <a:pt x="141820" y="403860"/>
                  </a:lnTo>
                  <a:lnTo>
                    <a:pt x="141820" y="493420"/>
                  </a:lnTo>
                  <a:lnTo>
                    <a:pt x="691248" y="493420"/>
                  </a:lnTo>
                  <a:lnTo>
                    <a:pt x="691337" y="585635"/>
                  </a:lnTo>
                  <a:lnTo>
                    <a:pt x="551840" y="585635"/>
                  </a:lnTo>
                  <a:lnTo>
                    <a:pt x="551662" y="585635"/>
                  </a:lnTo>
                  <a:lnTo>
                    <a:pt x="551662" y="667981"/>
                  </a:lnTo>
                  <a:lnTo>
                    <a:pt x="414667" y="668020"/>
                  </a:lnTo>
                  <a:lnTo>
                    <a:pt x="282143" y="668020"/>
                  </a:lnTo>
                  <a:lnTo>
                    <a:pt x="282155" y="667435"/>
                  </a:lnTo>
                  <a:lnTo>
                    <a:pt x="282155" y="667702"/>
                  </a:lnTo>
                  <a:lnTo>
                    <a:pt x="413994" y="667702"/>
                  </a:lnTo>
                  <a:lnTo>
                    <a:pt x="413994" y="667981"/>
                  </a:lnTo>
                  <a:lnTo>
                    <a:pt x="551662" y="667981"/>
                  </a:lnTo>
                  <a:lnTo>
                    <a:pt x="551662" y="585635"/>
                  </a:lnTo>
                  <a:lnTo>
                    <a:pt x="414540" y="585635"/>
                  </a:lnTo>
                  <a:lnTo>
                    <a:pt x="413994" y="585635"/>
                  </a:lnTo>
                  <a:lnTo>
                    <a:pt x="282524" y="585635"/>
                  </a:lnTo>
                  <a:lnTo>
                    <a:pt x="282155" y="585635"/>
                  </a:lnTo>
                  <a:lnTo>
                    <a:pt x="141820" y="585635"/>
                  </a:lnTo>
                  <a:lnTo>
                    <a:pt x="141820" y="667435"/>
                  </a:lnTo>
                  <a:lnTo>
                    <a:pt x="142379" y="667435"/>
                  </a:lnTo>
                  <a:lnTo>
                    <a:pt x="142659" y="798131"/>
                  </a:lnTo>
                  <a:lnTo>
                    <a:pt x="142798" y="798131"/>
                  </a:lnTo>
                  <a:lnTo>
                    <a:pt x="142798" y="930910"/>
                  </a:lnTo>
                  <a:lnTo>
                    <a:pt x="281876" y="930910"/>
                  </a:lnTo>
                  <a:lnTo>
                    <a:pt x="281876" y="797737"/>
                  </a:lnTo>
                  <a:lnTo>
                    <a:pt x="282067" y="732586"/>
                  </a:lnTo>
                  <a:lnTo>
                    <a:pt x="282067" y="797560"/>
                  </a:lnTo>
                  <a:lnTo>
                    <a:pt x="414667" y="797560"/>
                  </a:lnTo>
                  <a:lnTo>
                    <a:pt x="551878" y="797560"/>
                  </a:lnTo>
                  <a:lnTo>
                    <a:pt x="551878" y="732472"/>
                  </a:lnTo>
                  <a:lnTo>
                    <a:pt x="551916" y="796950"/>
                  </a:lnTo>
                  <a:lnTo>
                    <a:pt x="551916" y="915885"/>
                  </a:lnTo>
                  <a:lnTo>
                    <a:pt x="551916" y="931418"/>
                  </a:lnTo>
                  <a:lnTo>
                    <a:pt x="415086" y="931418"/>
                  </a:lnTo>
                  <a:lnTo>
                    <a:pt x="551916" y="931646"/>
                  </a:lnTo>
                  <a:lnTo>
                    <a:pt x="551916" y="931875"/>
                  </a:lnTo>
                  <a:lnTo>
                    <a:pt x="691705" y="931875"/>
                  </a:lnTo>
                  <a:lnTo>
                    <a:pt x="691705" y="915885"/>
                  </a:lnTo>
                  <a:lnTo>
                    <a:pt x="820470" y="915885"/>
                  </a:lnTo>
                  <a:lnTo>
                    <a:pt x="820470" y="796290"/>
                  </a:lnTo>
                  <a:lnTo>
                    <a:pt x="781812" y="796290"/>
                  </a:lnTo>
                  <a:lnTo>
                    <a:pt x="820496" y="796175"/>
                  </a:lnTo>
                  <a:lnTo>
                    <a:pt x="820508" y="757085"/>
                  </a:lnTo>
                  <a:lnTo>
                    <a:pt x="820508" y="796290"/>
                  </a:lnTo>
                  <a:lnTo>
                    <a:pt x="963066" y="796290"/>
                  </a:lnTo>
                  <a:lnTo>
                    <a:pt x="963066" y="732294"/>
                  </a:lnTo>
                  <a:lnTo>
                    <a:pt x="963129" y="795769"/>
                  </a:lnTo>
                  <a:lnTo>
                    <a:pt x="963129" y="915885"/>
                  </a:lnTo>
                  <a:lnTo>
                    <a:pt x="1092009" y="915885"/>
                  </a:lnTo>
                  <a:lnTo>
                    <a:pt x="1227848" y="915885"/>
                  </a:lnTo>
                  <a:lnTo>
                    <a:pt x="1227848" y="795007"/>
                  </a:lnTo>
                  <a:lnTo>
                    <a:pt x="1351876" y="794651"/>
                  </a:lnTo>
                  <a:lnTo>
                    <a:pt x="1351876" y="669607"/>
                  </a:lnTo>
                  <a:lnTo>
                    <a:pt x="1227950" y="669353"/>
                  </a:lnTo>
                  <a:lnTo>
                    <a:pt x="1228039" y="537679"/>
                  </a:lnTo>
                  <a:lnTo>
                    <a:pt x="1228039" y="669290"/>
                  </a:lnTo>
                  <a:lnTo>
                    <a:pt x="1351876" y="669290"/>
                  </a:lnTo>
                  <a:lnTo>
                    <a:pt x="1351876" y="406400"/>
                  </a:lnTo>
                  <a:lnTo>
                    <a:pt x="1351876" y="358698"/>
                  </a:lnTo>
                  <a:lnTo>
                    <a:pt x="1351876" y="275590"/>
                  </a:lnTo>
                  <a:lnTo>
                    <a:pt x="1228178" y="275590"/>
                  </a:lnTo>
                  <a:lnTo>
                    <a:pt x="1228178" y="358698"/>
                  </a:lnTo>
                  <a:lnTo>
                    <a:pt x="1228178" y="405993"/>
                  </a:lnTo>
                  <a:lnTo>
                    <a:pt x="1228178" y="406400"/>
                  </a:lnTo>
                  <a:lnTo>
                    <a:pt x="1228128" y="405993"/>
                  </a:lnTo>
                  <a:lnTo>
                    <a:pt x="1228178" y="358698"/>
                  </a:lnTo>
                  <a:lnTo>
                    <a:pt x="1092238" y="358698"/>
                  </a:lnTo>
                  <a:lnTo>
                    <a:pt x="963002" y="358698"/>
                  </a:lnTo>
                  <a:lnTo>
                    <a:pt x="963002" y="669086"/>
                  </a:lnTo>
                  <a:lnTo>
                    <a:pt x="963002" y="669290"/>
                  </a:lnTo>
                  <a:lnTo>
                    <a:pt x="882472" y="669290"/>
                  </a:lnTo>
                  <a:lnTo>
                    <a:pt x="882472" y="668655"/>
                  </a:lnTo>
                  <a:lnTo>
                    <a:pt x="962609" y="668820"/>
                  </a:lnTo>
                  <a:lnTo>
                    <a:pt x="962609" y="669086"/>
                  </a:lnTo>
                  <a:lnTo>
                    <a:pt x="963002" y="669086"/>
                  </a:lnTo>
                  <a:lnTo>
                    <a:pt x="963002" y="358698"/>
                  </a:lnTo>
                  <a:lnTo>
                    <a:pt x="962672" y="358698"/>
                  </a:lnTo>
                  <a:lnTo>
                    <a:pt x="962609" y="405130"/>
                  </a:lnTo>
                  <a:lnTo>
                    <a:pt x="962609" y="405460"/>
                  </a:lnTo>
                  <a:lnTo>
                    <a:pt x="820623" y="405168"/>
                  </a:lnTo>
                  <a:lnTo>
                    <a:pt x="962609" y="405130"/>
                  </a:lnTo>
                  <a:lnTo>
                    <a:pt x="962609" y="358698"/>
                  </a:lnTo>
                  <a:lnTo>
                    <a:pt x="820661" y="358698"/>
                  </a:lnTo>
                  <a:lnTo>
                    <a:pt x="691172" y="358698"/>
                  </a:lnTo>
                  <a:lnTo>
                    <a:pt x="691172" y="275894"/>
                  </a:lnTo>
                  <a:lnTo>
                    <a:pt x="691045" y="275894"/>
                  </a:lnTo>
                  <a:lnTo>
                    <a:pt x="691045" y="270929"/>
                  </a:lnTo>
                  <a:lnTo>
                    <a:pt x="820712" y="270929"/>
                  </a:lnTo>
                  <a:lnTo>
                    <a:pt x="962469" y="270929"/>
                  </a:lnTo>
                  <a:lnTo>
                    <a:pt x="1092238" y="270929"/>
                  </a:lnTo>
                  <a:lnTo>
                    <a:pt x="1228229" y="270929"/>
                  </a:lnTo>
                  <a:lnTo>
                    <a:pt x="1228229" y="275259"/>
                  </a:lnTo>
                  <a:lnTo>
                    <a:pt x="1351876" y="275259"/>
                  </a:lnTo>
                  <a:lnTo>
                    <a:pt x="1351876" y="270929"/>
                  </a:lnTo>
                  <a:lnTo>
                    <a:pt x="1351876" y="353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86805" y="5107744"/>
              <a:ext cx="1355090" cy="137160"/>
            </a:xfrm>
            <a:custGeom>
              <a:avLst/>
              <a:gdLst/>
              <a:ahLst/>
              <a:cxnLst/>
              <a:rect l="l" t="t" r="r" b="b"/>
              <a:pathLst>
                <a:path w="1355089" h="137160">
                  <a:moveTo>
                    <a:pt x="0" y="137160"/>
                  </a:moveTo>
                  <a:lnTo>
                    <a:pt x="1354620" y="133350"/>
                  </a:lnTo>
                </a:path>
                <a:path w="1355089" h="137160">
                  <a:moveTo>
                    <a:pt x="533" y="4965"/>
                  </a:moveTo>
                  <a:lnTo>
                    <a:pt x="135241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185053" y="4982935"/>
              <a:ext cx="1361440" cy="0"/>
            </a:xfrm>
            <a:custGeom>
              <a:avLst/>
              <a:gdLst/>
              <a:ahLst/>
              <a:cxnLst/>
              <a:rect l="l" t="t" r="r" b="b"/>
              <a:pathLst>
                <a:path w="1361439">
                  <a:moveTo>
                    <a:pt x="0" y="0"/>
                  </a:moveTo>
                  <a:lnTo>
                    <a:pt x="585144" y="0"/>
                  </a:lnTo>
                </a:path>
                <a:path w="1361439">
                  <a:moveTo>
                    <a:pt x="1172862" y="0"/>
                  </a:moveTo>
                  <a:lnTo>
                    <a:pt x="1361401" y="0"/>
                  </a:lnTo>
                </a:path>
              </a:pathLst>
            </a:custGeom>
            <a:ln w="83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187339" y="4849362"/>
              <a:ext cx="1355725" cy="3810"/>
            </a:xfrm>
            <a:custGeom>
              <a:avLst/>
              <a:gdLst/>
              <a:ahLst/>
              <a:cxnLst/>
              <a:rect l="l" t="t" r="r" b="b"/>
              <a:pathLst>
                <a:path w="1355725" h="3810">
                  <a:moveTo>
                    <a:pt x="0" y="0"/>
                  </a:moveTo>
                  <a:lnTo>
                    <a:pt x="1355153" y="3276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185053" y="4718787"/>
              <a:ext cx="1356995" cy="0"/>
            </a:xfrm>
            <a:custGeom>
              <a:avLst/>
              <a:gdLst/>
              <a:ahLst/>
              <a:cxnLst/>
              <a:rect l="l" t="t" r="r" b="b"/>
              <a:pathLst>
                <a:path w="1356995">
                  <a:moveTo>
                    <a:pt x="0" y="0"/>
                  </a:moveTo>
                  <a:lnTo>
                    <a:pt x="665078" y="0"/>
                  </a:lnTo>
                </a:path>
                <a:path w="1356995">
                  <a:moveTo>
                    <a:pt x="1180139" y="0"/>
                  </a:moveTo>
                  <a:lnTo>
                    <a:pt x="1356448" y="0"/>
                  </a:lnTo>
                </a:path>
              </a:pathLst>
            </a:custGeom>
            <a:ln w="6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187339" y="4453808"/>
              <a:ext cx="1351915" cy="132080"/>
            </a:xfrm>
            <a:custGeom>
              <a:avLst/>
              <a:gdLst/>
              <a:ahLst/>
              <a:cxnLst/>
              <a:rect l="l" t="t" r="r" b="b"/>
              <a:pathLst>
                <a:path w="1351914" h="132079">
                  <a:moveTo>
                    <a:pt x="0" y="131673"/>
                  </a:moveTo>
                  <a:lnTo>
                    <a:pt x="1351876" y="127787"/>
                  </a:lnTo>
                </a:path>
                <a:path w="1351914" h="132079">
                  <a:moveTo>
                    <a:pt x="0" y="0"/>
                  </a:moveTo>
                  <a:lnTo>
                    <a:pt x="1351876" y="274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187339" y="4330352"/>
              <a:ext cx="1360170" cy="0"/>
            </a:xfrm>
            <a:custGeom>
              <a:avLst/>
              <a:gdLst/>
              <a:ahLst/>
              <a:cxnLst/>
              <a:rect l="l" t="t" r="r" b="b"/>
              <a:pathLst>
                <a:path w="1360170">
                  <a:moveTo>
                    <a:pt x="0" y="0"/>
                  </a:moveTo>
                  <a:lnTo>
                    <a:pt x="52583" y="0"/>
                  </a:lnTo>
                </a:path>
                <a:path w="1360170">
                  <a:moveTo>
                    <a:pt x="797717" y="0"/>
                  </a:moveTo>
                  <a:lnTo>
                    <a:pt x="136010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187339" y="4190448"/>
              <a:ext cx="1351915" cy="3175"/>
            </a:xfrm>
            <a:custGeom>
              <a:avLst/>
              <a:gdLst/>
              <a:ahLst/>
              <a:cxnLst/>
              <a:rect l="l" t="t" r="r" b="b"/>
              <a:pathLst>
                <a:path w="1351914" h="3175">
                  <a:moveTo>
                    <a:pt x="0" y="0"/>
                  </a:moveTo>
                  <a:lnTo>
                    <a:pt x="1351876" y="274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185053" y="4062858"/>
              <a:ext cx="1353820" cy="0"/>
            </a:xfrm>
            <a:custGeom>
              <a:avLst/>
              <a:gdLst/>
              <a:ahLst/>
              <a:cxnLst/>
              <a:rect l="l" t="t" r="r" b="b"/>
              <a:pathLst>
                <a:path w="1353820">
                  <a:moveTo>
                    <a:pt x="0" y="0"/>
                  </a:moveTo>
                  <a:lnTo>
                    <a:pt x="675657" y="0"/>
                  </a:lnTo>
                </a:path>
                <a:path w="1353820">
                  <a:moveTo>
                    <a:pt x="1339308" y="0"/>
                  </a:moveTo>
                  <a:lnTo>
                    <a:pt x="1353705" y="0"/>
                  </a:lnTo>
                </a:path>
              </a:pathLst>
            </a:custGeom>
            <a:ln w="61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186805" y="3927101"/>
              <a:ext cx="1352550" cy="0"/>
            </a:xfrm>
            <a:custGeom>
              <a:avLst/>
              <a:gdLst/>
              <a:ahLst/>
              <a:cxnLst/>
              <a:rect l="l" t="t" r="r" b="b"/>
              <a:pathLst>
                <a:path w="1352550">
                  <a:moveTo>
                    <a:pt x="0" y="0"/>
                  </a:moveTo>
                  <a:lnTo>
                    <a:pt x="135241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15194" y="3784912"/>
              <a:ext cx="0" cy="1590675"/>
            </a:xfrm>
            <a:custGeom>
              <a:avLst/>
              <a:gdLst/>
              <a:ahLst/>
              <a:cxnLst/>
              <a:rect l="l" t="t" r="r" b="b"/>
              <a:pathLst>
                <a:path h="1590675">
                  <a:moveTo>
                    <a:pt x="0" y="360735"/>
                  </a:moveTo>
                  <a:lnTo>
                    <a:pt x="0" y="1590154"/>
                  </a:lnTo>
                </a:path>
                <a:path h="1590675">
                  <a:moveTo>
                    <a:pt x="0" y="0"/>
                  </a:moveTo>
                  <a:lnTo>
                    <a:pt x="0" y="272966"/>
                  </a:lnTo>
                </a:path>
              </a:pathLst>
            </a:custGeom>
            <a:ln w="57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279399" y="3784912"/>
              <a:ext cx="0" cy="1589405"/>
            </a:xfrm>
            <a:custGeom>
              <a:avLst/>
              <a:gdLst/>
              <a:ahLst/>
              <a:cxnLst/>
              <a:rect l="l" t="t" r="r" b="b"/>
              <a:pathLst>
                <a:path h="1589404">
                  <a:moveTo>
                    <a:pt x="0" y="1240541"/>
                  </a:moveTo>
                  <a:lnTo>
                    <a:pt x="0" y="1588998"/>
                  </a:lnTo>
                </a:path>
                <a:path h="1589404">
                  <a:moveTo>
                    <a:pt x="0" y="1010124"/>
                  </a:moveTo>
                  <a:lnTo>
                    <a:pt x="0" y="1148339"/>
                  </a:lnTo>
                </a:path>
                <a:path h="1589404">
                  <a:moveTo>
                    <a:pt x="0" y="360735"/>
                  </a:moveTo>
                  <a:lnTo>
                    <a:pt x="0" y="917922"/>
                  </a:lnTo>
                </a:path>
                <a:path h="1589404">
                  <a:moveTo>
                    <a:pt x="0" y="0"/>
                  </a:moveTo>
                  <a:lnTo>
                    <a:pt x="0" y="272966"/>
                  </a:lnTo>
                </a:path>
              </a:pathLst>
            </a:custGeom>
            <a:ln w="5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50469" y="5025453"/>
              <a:ext cx="0" cy="351790"/>
            </a:xfrm>
            <a:custGeom>
              <a:avLst/>
              <a:gdLst/>
              <a:ahLst/>
              <a:cxnLst/>
              <a:rect l="l" t="t" r="r" b="b"/>
              <a:pathLst>
                <a:path h="351789">
                  <a:moveTo>
                    <a:pt x="0" y="0"/>
                  </a:moveTo>
                  <a:lnTo>
                    <a:pt x="0" y="351200"/>
                  </a:lnTo>
                </a:path>
              </a:pathLst>
            </a:custGeom>
            <a:ln w="61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150469" y="3784912"/>
              <a:ext cx="0" cy="1148715"/>
            </a:xfrm>
            <a:custGeom>
              <a:avLst/>
              <a:gdLst/>
              <a:ahLst/>
              <a:cxnLst/>
              <a:rect l="l" t="t" r="r" b="b"/>
              <a:pathLst>
                <a:path h="1148714">
                  <a:moveTo>
                    <a:pt x="0" y="1010124"/>
                  </a:moveTo>
                  <a:lnTo>
                    <a:pt x="0" y="1148339"/>
                  </a:lnTo>
                </a:path>
                <a:path h="1148714">
                  <a:moveTo>
                    <a:pt x="0" y="360735"/>
                  </a:moveTo>
                  <a:lnTo>
                    <a:pt x="0" y="917922"/>
                  </a:lnTo>
                </a:path>
                <a:path h="1148714">
                  <a:moveTo>
                    <a:pt x="0" y="0"/>
                  </a:moveTo>
                  <a:lnTo>
                    <a:pt x="0" y="272966"/>
                  </a:lnTo>
                </a:path>
              </a:pathLst>
            </a:custGeom>
            <a:ln w="61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007829" y="5025453"/>
              <a:ext cx="0" cy="353060"/>
            </a:xfrm>
            <a:custGeom>
              <a:avLst/>
              <a:gdLst/>
              <a:ahLst/>
              <a:cxnLst/>
              <a:rect l="l" t="t" r="r" b="b"/>
              <a:pathLst>
                <a:path h="353060">
                  <a:moveTo>
                    <a:pt x="0" y="0"/>
                  </a:moveTo>
                  <a:lnTo>
                    <a:pt x="0" y="352889"/>
                  </a:lnTo>
                </a:path>
              </a:pathLst>
            </a:custGeom>
            <a:ln w="50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007829" y="3784912"/>
              <a:ext cx="0" cy="1148715"/>
            </a:xfrm>
            <a:custGeom>
              <a:avLst/>
              <a:gdLst/>
              <a:ahLst/>
              <a:cxnLst/>
              <a:rect l="l" t="t" r="r" b="b"/>
              <a:pathLst>
                <a:path h="1148714">
                  <a:moveTo>
                    <a:pt x="0" y="1010124"/>
                  </a:moveTo>
                  <a:lnTo>
                    <a:pt x="0" y="1148339"/>
                  </a:lnTo>
                </a:path>
                <a:path h="1148714">
                  <a:moveTo>
                    <a:pt x="0" y="360735"/>
                  </a:moveTo>
                  <a:lnTo>
                    <a:pt x="0" y="917922"/>
                  </a:lnTo>
                </a:path>
                <a:path h="1148714">
                  <a:moveTo>
                    <a:pt x="0" y="0"/>
                  </a:moveTo>
                  <a:lnTo>
                    <a:pt x="0" y="272966"/>
                  </a:lnTo>
                </a:path>
              </a:pathLst>
            </a:custGeom>
            <a:ln w="509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878898" y="3784912"/>
              <a:ext cx="0" cy="1589405"/>
            </a:xfrm>
            <a:custGeom>
              <a:avLst/>
              <a:gdLst/>
              <a:ahLst/>
              <a:cxnLst/>
              <a:rect l="l" t="t" r="r" b="b"/>
              <a:pathLst>
                <a:path h="1589404">
                  <a:moveTo>
                    <a:pt x="0" y="1240541"/>
                  </a:moveTo>
                  <a:lnTo>
                    <a:pt x="0" y="1588998"/>
                  </a:lnTo>
                </a:path>
                <a:path h="1589404">
                  <a:moveTo>
                    <a:pt x="0" y="1010124"/>
                  </a:moveTo>
                  <a:lnTo>
                    <a:pt x="0" y="1148339"/>
                  </a:lnTo>
                </a:path>
                <a:path h="1589404">
                  <a:moveTo>
                    <a:pt x="0" y="587672"/>
                  </a:moveTo>
                  <a:lnTo>
                    <a:pt x="0" y="917922"/>
                  </a:lnTo>
                </a:path>
                <a:path h="1589404">
                  <a:moveTo>
                    <a:pt x="0" y="360735"/>
                  </a:moveTo>
                  <a:lnTo>
                    <a:pt x="0" y="495457"/>
                  </a:lnTo>
                </a:path>
                <a:path h="1589404">
                  <a:moveTo>
                    <a:pt x="0" y="0"/>
                  </a:moveTo>
                  <a:lnTo>
                    <a:pt x="0" y="272966"/>
                  </a:lnTo>
                </a:path>
              </a:pathLst>
            </a:custGeom>
            <a:ln w="61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739255" y="3784912"/>
              <a:ext cx="0" cy="1589405"/>
            </a:xfrm>
            <a:custGeom>
              <a:avLst/>
              <a:gdLst/>
              <a:ahLst/>
              <a:cxnLst/>
              <a:rect l="l" t="t" r="r" b="b"/>
              <a:pathLst>
                <a:path h="1589404">
                  <a:moveTo>
                    <a:pt x="0" y="587672"/>
                  </a:moveTo>
                  <a:lnTo>
                    <a:pt x="0" y="1588998"/>
                  </a:lnTo>
                </a:path>
                <a:path h="1589404">
                  <a:moveTo>
                    <a:pt x="0" y="0"/>
                  </a:moveTo>
                  <a:lnTo>
                    <a:pt x="0" y="495457"/>
                  </a:lnTo>
                </a:path>
              </a:pathLst>
            </a:custGeom>
            <a:ln w="56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602133" y="3784912"/>
              <a:ext cx="0" cy="1589405"/>
            </a:xfrm>
            <a:custGeom>
              <a:avLst/>
              <a:gdLst/>
              <a:ahLst/>
              <a:cxnLst/>
              <a:rect l="l" t="t" r="r" b="b"/>
              <a:pathLst>
                <a:path h="1589404">
                  <a:moveTo>
                    <a:pt x="0" y="587672"/>
                  </a:moveTo>
                  <a:lnTo>
                    <a:pt x="0" y="1588998"/>
                  </a:lnTo>
                </a:path>
                <a:path h="1589404">
                  <a:moveTo>
                    <a:pt x="0" y="0"/>
                  </a:moveTo>
                  <a:lnTo>
                    <a:pt x="0" y="495457"/>
                  </a:lnTo>
                </a:path>
              </a:pathLst>
            </a:custGeom>
            <a:ln w="78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69317" y="3784912"/>
              <a:ext cx="0" cy="1589405"/>
            </a:xfrm>
            <a:custGeom>
              <a:avLst/>
              <a:gdLst/>
              <a:ahLst/>
              <a:cxnLst/>
              <a:rect l="l" t="t" r="r" b="b"/>
              <a:pathLst>
                <a:path h="1589404">
                  <a:moveTo>
                    <a:pt x="0" y="587672"/>
                  </a:moveTo>
                  <a:lnTo>
                    <a:pt x="0" y="1588998"/>
                  </a:lnTo>
                </a:path>
                <a:path h="1589404">
                  <a:moveTo>
                    <a:pt x="0" y="0"/>
                  </a:moveTo>
                  <a:lnTo>
                    <a:pt x="0" y="495457"/>
                  </a:lnTo>
                </a:path>
              </a:pathLst>
            </a:custGeom>
            <a:ln w="67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329985" y="3784912"/>
              <a:ext cx="0" cy="1590675"/>
            </a:xfrm>
            <a:custGeom>
              <a:avLst/>
              <a:gdLst/>
              <a:ahLst/>
              <a:cxnLst/>
              <a:rect l="l" t="t" r="r" b="b"/>
              <a:pathLst>
                <a:path h="1590675">
                  <a:moveTo>
                    <a:pt x="0" y="587672"/>
                  </a:moveTo>
                  <a:lnTo>
                    <a:pt x="0" y="1590154"/>
                  </a:lnTo>
                </a:path>
                <a:path h="1590675">
                  <a:moveTo>
                    <a:pt x="0" y="0"/>
                  </a:moveTo>
                  <a:lnTo>
                    <a:pt x="0" y="495457"/>
                  </a:lnTo>
                </a:path>
              </a:pathLst>
            </a:custGeom>
            <a:ln w="79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186805" y="3790474"/>
              <a:ext cx="1352550" cy="1584960"/>
            </a:xfrm>
            <a:custGeom>
              <a:avLst/>
              <a:gdLst/>
              <a:ahLst/>
              <a:cxnLst/>
              <a:rect l="l" t="t" r="r" b="b"/>
              <a:pathLst>
                <a:path w="1352550" h="1584960">
                  <a:moveTo>
                    <a:pt x="0" y="0"/>
                  </a:moveTo>
                  <a:lnTo>
                    <a:pt x="1352410" y="0"/>
                  </a:lnTo>
                  <a:lnTo>
                    <a:pt x="1352410" y="1584426"/>
                  </a:lnTo>
                  <a:lnTo>
                    <a:pt x="0" y="158442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185131" y="4852107"/>
              <a:ext cx="1355725" cy="0"/>
            </a:xfrm>
            <a:custGeom>
              <a:avLst/>
              <a:gdLst/>
              <a:ahLst/>
              <a:cxnLst/>
              <a:rect l="l" t="t" r="r" b="b"/>
              <a:pathLst>
                <a:path w="1355725">
                  <a:moveTo>
                    <a:pt x="0" y="0"/>
                  </a:moveTo>
                  <a:lnTo>
                    <a:pt x="1355674" y="0"/>
                  </a:lnTo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39922" y="4280369"/>
              <a:ext cx="1125855" cy="745490"/>
            </a:xfrm>
            <a:custGeom>
              <a:avLst/>
              <a:gdLst/>
              <a:ahLst/>
              <a:cxnLst/>
              <a:rect l="l" t="t" r="r" b="b"/>
              <a:pathLst>
                <a:path w="1125854" h="745489">
                  <a:moveTo>
                    <a:pt x="745134" y="0"/>
                  </a:moveTo>
                  <a:lnTo>
                    <a:pt x="0" y="0"/>
                  </a:lnTo>
                  <a:lnTo>
                    <a:pt x="0" y="92214"/>
                  </a:lnTo>
                  <a:lnTo>
                    <a:pt x="745134" y="92214"/>
                  </a:lnTo>
                  <a:lnTo>
                    <a:pt x="745134" y="0"/>
                  </a:lnTo>
                  <a:close/>
                </a:path>
                <a:path w="1125854" h="745489">
                  <a:moveTo>
                    <a:pt x="1117993" y="652881"/>
                  </a:moveTo>
                  <a:lnTo>
                    <a:pt x="530275" y="652881"/>
                  </a:lnTo>
                  <a:lnTo>
                    <a:pt x="530275" y="745083"/>
                  </a:lnTo>
                  <a:lnTo>
                    <a:pt x="1117993" y="745083"/>
                  </a:lnTo>
                  <a:lnTo>
                    <a:pt x="1117993" y="652881"/>
                  </a:lnTo>
                  <a:close/>
                </a:path>
                <a:path w="1125854" h="745489">
                  <a:moveTo>
                    <a:pt x="1125270" y="422465"/>
                  </a:moveTo>
                  <a:lnTo>
                    <a:pt x="610209" y="422465"/>
                  </a:lnTo>
                  <a:lnTo>
                    <a:pt x="610209" y="514667"/>
                  </a:lnTo>
                  <a:lnTo>
                    <a:pt x="1125270" y="514667"/>
                  </a:lnTo>
                  <a:lnTo>
                    <a:pt x="1125270" y="4224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59593" y="4872152"/>
              <a:ext cx="121170" cy="73468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32573" y="4607650"/>
              <a:ext cx="215492" cy="13267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97473" y="4362514"/>
              <a:ext cx="106377" cy="208941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488143" y="4738229"/>
              <a:ext cx="8255" cy="742315"/>
            </a:xfrm>
            <a:custGeom>
              <a:avLst/>
              <a:gdLst/>
              <a:ahLst/>
              <a:cxnLst/>
              <a:rect l="l" t="t" r="r" b="b"/>
              <a:pathLst>
                <a:path w="8254" h="742314">
                  <a:moveTo>
                    <a:pt x="0" y="0"/>
                  </a:moveTo>
                  <a:lnTo>
                    <a:pt x="7696" y="741705"/>
                  </a:lnTo>
                </a:path>
              </a:pathLst>
            </a:custGeom>
            <a:ln w="6400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511244" y="5292631"/>
              <a:ext cx="262890" cy="0"/>
            </a:xfrm>
            <a:custGeom>
              <a:avLst/>
              <a:gdLst/>
              <a:ahLst/>
              <a:cxnLst/>
              <a:rect l="l" t="t" r="r" b="b"/>
              <a:pathLst>
                <a:path w="262889">
                  <a:moveTo>
                    <a:pt x="0" y="0"/>
                  </a:moveTo>
                  <a:lnTo>
                    <a:pt x="262724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860711" y="4057878"/>
              <a:ext cx="664210" cy="88265"/>
            </a:xfrm>
            <a:custGeom>
              <a:avLst/>
              <a:gdLst/>
              <a:ahLst/>
              <a:cxnLst/>
              <a:rect l="l" t="t" r="r" b="b"/>
              <a:pathLst>
                <a:path w="664210" h="88264">
                  <a:moveTo>
                    <a:pt x="663651" y="0"/>
                  </a:moveTo>
                  <a:lnTo>
                    <a:pt x="0" y="0"/>
                  </a:lnTo>
                  <a:lnTo>
                    <a:pt x="0" y="87769"/>
                  </a:lnTo>
                  <a:lnTo>
                    <a:pt x="663651" y="87769"/>
                  </a:lnTo>
                  <a:lnTo>
                    <a:pt x="6636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186805" y="4330927"/>
              <a:ext cx="1352550" cy="1043940"/>
            </a:xfrm>
            <a:custGeom>
              <a:avLst/>
              <a:gdLst/>
              <a:ahLst/>
              <a:cxnLst/>
              <a:rect l="l" t="t" r="r" b="b"/>
              <a:pathLst>
                <a:path w="1352550" h="1043939">
                  <a:moveTo>
                    <a:pt x="0" y="256675"/>
                  </a:moveTo>
                  <a:lnTo>
                    <a:pt x="62524" y="276158"/>
                  </a:lnTo>
                  <a:lnTo>
                    <a:pt x="123601" y="289020"/>
                  </a:lnTo>
                  <a:lnTo>
                    <a:pt x="182769" y="296046"/>
                  </a:lnTo>
                  <a:lnTo>
                    <a:pt x="239564" y="298024"/>
                  </a:lnTo>
                  <a:lnTo>
                    <a:pt x="293524" y="295740"/>
                  </a:lnTo>
                  <a:lnTo>
                    <a:pt x="344185" y="289981"/>
                  </a:lnTo>
                  <a:lnTo>
                    <a:pt x="391086" y="281533"/>
                  </a:lnTo>
                  <a:lnTo>
                    <a:pt x="433764" y="271185"/>
                  </a:lnTo>
                  <a:lnTo>
                    <a:pt x="471755" y="259722"/>
                  </a:lnTo>
                  <a:lnTo>
                    <a:pt x="531827" y="236599"/>
                  </a:lnTo>
                  <a:lnTo>
                    <a:pt x="604109" y="196119"/>
                  </a:lnTo>
                  <a:lnTo>
                    <a:pt x="648400" y="163990"/>
                  </a:lnTo>
                  <a:lnTo>
                    <a:pt x="688873" y="132261"/>
                  </a:lnTo>
                  <a:lnTo>
                    <a:pt x="728548" y="103068"/>
                  </a:lnTo>
                  <a:lnTo>
                    <a:pt x="778990" y="70911"/>
                  </a:lnTo>
                  <a:lnTo>
                    <a:pt x="826821" y="44536"/>
                  </a:lnTo>
                  <a:lnTo>
                    <a:pt x="872152" y="24101"/>
                  </a:lnTo>
                  <a:lnTo>
                    <a:pt x="915095" y="9762"/>
                  </a:lnTo>
                  <a:lnTo>
                    <a:pt x="955761" y="1676"/>
                  </a:lnTo>
                  <a:lnTo>
                    <a:pt x="994262" y="0"/>
                  </a:lnTo>
                  <a:lnTo>
                    <a:pt x="1030708" y="4889"/>
                  </a:lnTo>
                  <a:lnTo>
                    <a:pt x="1097882" y="34992"/>
                  </a:lnTo>
                  <a:lnTo>
                    <a:pt x="1128834" y="60519"/>
                  </a:lnTo>
                  <a:lnTo>
                    <a:pt x="1158176" y="93239"/>
                  </a:lnTo>
                  <a:lnTo>
                    <a:pt x="1194384" y="146135"/>
                  </a:lnTo>
                  <a:lnTo>
                    <a:pt x="1224934" y="202965"/>
                  </a:lnTo>
                  <a:lnTo>
                    <a:pt x="1250267" y="261538"/>
                  </a:lnTo>
                  <a:lnTo>
                    <a:pt x="1270821" y="319666"/>
                  </a:lnTo>
                  <a:lnTo>
                    <a:pt x="1287033" y="375160"/>
                  </a:lnTo>
                  <a:lnTo>
                    <a:pt x="1299344" y="425830"/>
                  </a:lnTo>
                  <a:lnTo>
                    <a:pt x="1308191" y="469487"/>
                  </a:lnTo>
                  <a:lnTo>
                    <a:pt x="1317248" y="527008"/>
                  </a:lnTo>
                  <a:lnTo>
                    <a:pt x="1349133" y="874504"/>
                  </a:lnTo>
                  <a:lnTo>
                    <a:pt x="1352410" y="1043440"/>
                  </a:lnTo>
                </a:path>
              </a:pathLst>
            </a:custGeom>
            <a:ln w="1828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91661" y="4154566"/>
              <a:ext cx="168846" cy="168931"/>
            </a:xfrm>
            <a:prstGeom prst="rect">
              <a:avLst/>
            </a:prstGeom>
          </p:spPr>
        </p:pic>
      </p:grpSp>
      <p:sp>
        <p:nvSpPr>
          <p:cNvPr id="37" name="object 37"/>
          <p:cNvSpPr/>
          <p:nvPr/>
        </p:nvSpPr>
        <p:spPr>
          <a:xfrm>
            <a:off x="8331137" y="6595909"/>
            <a:ext cx="346075" cy="1532890"/>
          </a:xfrm>
          <a:custGeom>
            <a:avLst/>
            <a:gdLst/>
            <a:ahLst/>
            <a:cxnLst/>
            <a:rect l="l" t="t" r="r" b="b"/>
            <a:pathLst>
              <a:path w="346075" h="1532890">
                <a:moveTo>
                  <a:pt x="345528" y="0"/>
                </a:moveTo>
                <a:lnTo>
                  <a:pt x="0" y="0"/>
                </a:lnTo>
                <a:lnTo>
                  <a:pt x="0" y="1532686"/>
                </a:lnTo>
                <a:lnTo>
                  <a:pt x="345528" y="1532686"/>
                </a:lnTo>
                <a:lnTo>
                  <a:pt x="345528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246679" y="8112632"/>
            <a:ext cx="327660" cy="22860"/>
          </a:xfrm>
          <a:custGeom>
            <a:avLst/>
            <a:gdLst/>
            <a:ahLst/>
            <a:cxnLst/>
            <a:rect l="l" t="t" r="r" b="b"/>
            <a:pathLst>
              <a:path w="327660" h="22859">
                <a:moveTo>
                  <a:pt x="0" y="22313"/>
                </a:moveTo>
                <a:lnTo>
                  <a:pt x="327253" y="22313"/>
                </a:lnTo>
                <a:lnTo>
                  <a:pt x="327253" y="0"/>
                </a:lnTo>
                <a:lnTo>
                  <a:pt x="0" y="0"/>
                </a:lnTo>
                <a:lnTo>
                  <a:pt x="0" y="22313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246680" y="6803505"/>
            <a:ext cx="259079" cy="1224915"/>
          </a:xfrm>
          <a:custGeom>
            <a:avLst/>
            <a:gdLst/>
            <a:ahLst/>
            <a:cxnLst/>
            <a:rect l="l" t="t" r="r" b="b"/>
            <a:pathLst>
              <a:path w="259079" h="1224915">
                <a:moveTo>
                  <a:pt x="0" y="1224495"/>
                </a:moveTo>
                <a:lnTo>
                  <a:pt x="258787" y="1224495"/>
                </a:lnTo>
                <a:lnTo>
                  <a:pt x="258787" y="0"/>
                </a:lnTo>
                <a:lnTo>
                  <a:pt x="0" y="0"/>
                </a:lnTo>
                <a:lnTo>
                  <a:pt x="0" y="1224495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572866" y="6803505"/>
            <a:ext cx="1270" cy="1224915"/>
          </a:xfrm>
          <a:custGeom>
            <a:avLst/>
            <a:gdLst/>
            <a:ahLst/>
            <a:cxnLst/>
            <a:rect l="l" t="t" r="r" b="b"/>
            <a:pathLst>
              <a:path w="1270" h="1224915">
                <a:moveTo>
                  <a:pt x="0" y="1224495"/>
                </a:moveTo>
                <a:lnTo>
                  <a:pt x="1066" y="1224495"/>
                </a:lnTo>
                <a:lnTo>
                  <a:pt x="1066" y="0"/>
                </a:lnTo>
                <a:lnTo>
                  <a:pt x="0" y="0"/>
                </a:lnTo>
                <a:lnTo>
                  <a:pt x="0" y="1224495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9246679" y="6602259"/>
            <a:ext cx="327660" cy="8890"/>
          </a:xfrm>
          <a:custGeom>
            <a:avLst/>
            <a:gdLst/>
            <a:ahLst/>
            <a:cxnLst/>
            <a:rect l="l" t="t" r="r" b="b"/>
            <a:pathLst>
              <a:path w="327660" h="8890">
                <a:moveTo>
                  <a:pt x="0" y="8775"/>
                </a:moveTo>
                <a:lnTo>
                  <a:pt x="327253" y="8775"/>
                </a:lnTo>
                <a:lnTo>
                  <a:pt x="327253" y="0"/>
                </a:lnTo>
                <a:lnTo>
                  <a:pt x="0" y="0"/>
                </a:lnTo>
                <a:lnTo>
                  <a:pt x="0" y="8775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587969" y="6809893"/>
            <a:ext cx="67945" cy="1172845"/>
          </a:xfrm>
          <a:custGeom>
            <a:avLst/>
            <a:gdLst/>
            <a:ahLst/>
            <a:cxnLst/>
            <a:rect l="l" t="t" r="r" b="b"/>
            <a:pathLst>
              <a:path w="67945" h="1172845">
                <a:moveTo>
                  <a:pt x="67398" y="0"/>
                </a:moveTo>
                <a:lnTo>
                  <a:pt x="0" y="0"/>
                </a:lnTo>
                <a:lnTo>
                  <a:pt x="0" y="1172819"/>
                </a:lnTo>
                <a:lnTo>
                  <a:pt x="67398" y="1172819"/>
                </a:lnTo>
                <a:lnTo>
                  <a:pt x="67398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348307" y="6812902"/>
            <a:ext cx="67945" cy="1170305"/>
          </a:xfrm>
          <a:custGeom>
            <a:avLst/>
            <a:gdLst/>
            <a:ahLst/>
            <a:cxnLst/>
            <a:rect l="l" t="t" r="r" b="b"/>
            <a:pathLst>
              <a:path w="67945" h="1170304">
                <a:moveTo>
                  <a:pt x="67411" y="0"/>
                </a:moveTo>
                <a:lnTo>
                  <a:pt x="0" y="0"/>
                </a:lnTo>
                <a:lnTo>
                  <a:pt x="0" y="1169809"/>
                </a:lnTo>
                <a:lnTo>
                  <a:pt x="67411" y="1169809"/>
                </a:lnTo>
                <a:lnTo>
                  <a:pt x="67411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63864" y="6694361"/>
            <a:ext cx="283210" cy="9525"/>
          </a:xfrm>
          <a:custGeom>
            <a:avLst/>
            <a:gdLst/>
            <a:ahLst/>
            <a:cxnLst/>
            <a:rect l="l" t="t" r="r" b="b"/>
            <a:pathLst>
              <a:path w="283210" h="9525">
                <a:moveTo>
                  <a:pt x="283184" y="0"/>
                </a:moveTo>
                <a:lnTo>
                  <a:pt x="0" y="0"/>
                </a:lnTo>
                <a:lnTo>
                  <a:pt x="0" y="9004"/>
                </a:lnTo>
                <a:lnTo>
                  <a:pt x="283184" y="9004"/>
                </a:lnTo>
                <a:lnTo>
                  <a:pt x="2831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350378" y="6610503"/>
            <a:ext cx="311785" cy="9525"/>
          </a:xfrm>
          <a:custGeom>
            <a:avLst/>
            <a:gdLst/>
            <a:ahLst/>
            <a:cxnLst/>
            <a:rect l="l" t="t" r="r" b="b"/>
            <a:pathLst>
              <a:path w="311785" h="9525">
                <a:moveTo>
                  <a:pt x="311658" y="0"/>
                </a:moveTo>
                <a:lnTo>
                  <a:pt x="0" y="0"/>
                </a:lnTo>
                <a:lnTo>
                  <a:pt x="0" y="8966"/>
                </a:lnTo>
                <a:lnTo>
                  <a:pt x="311658" y="8966"/>
                </a:lnTo>
                <a:lnTo>
                  <a:pt x="3116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" name="object 46"/>
          <p:cNvGrpSpPr/>
          <p:nvPr/>
        </p:nvGrpSpPr>
        <p:grpSpPr>
          <a:xfrm>
            <a:off x="8343823" y="6596215"/>
            <a:ext cx="332740" cy="1524000"/>
            <a:chOff x="3289223" y="6596215"/>
            <a:chExt cx="332740" cy="1524000"/>
          </a:xfrm>
        </p:grpSpPr>
        <p:sp>
          <p:nvSpPr>
            <p:cNvPr id="47" name="object 47"/>
            <p:cNvSpPr/>
            <p:nvPr/>
          </p:nvSpPr>
          <p:spPr>
            <a:xfrm>
              <a:off x="3289223" y="6641147"/>
              <a:ext cx="316230" cy="1361440"/>
            </a:xfrm>
            <a:custGeom>
              <a:avLst/>
              <a:gdLst/>
              <a:ahLst/>
              <a:cxnLst/>
              <a:rect l="l" t="t" r="r" b="b"/>
              <a:pathLst>
                <a:path w="316229" h="1361440">
                  <a:moveTo>
                    <a:pt x="29451" y="53911"/>
                  </a:moveTo>
                  <a:lnTo>
                    <a:pt x="19469" y="53911"/>
                  </a:lnTo>
                  <a:lnTo>
                    <a:pt x="19469" y="70878"/>
                  </a:lnTo>
                  <a:lnTo>
                    <a:pt x="29451" y="70878"/>
                  </a:lnTo>
                  <a:lnTo>
                    <a:pt x="29451" y="53911"/>
                  </a:lnTo>
                  <a:close/>
                </a:path>
                <a:path w="316229" h="1361440">
                  <a:moveTo>
                    <a:pt x="100342" y="0"/>
                  </a:moveTo>
                  <a:lnTo>
                    <a:pt x="91363" y="0"/>
                  </a:lnTo>
                  <a:lnTo>
                    <a:pt x="91363" y="20967"/>
                  </a:lnTo>
                  <a:lnTo>
                    <a:pt x="100342" y="20967"/>
                  </a:lnTo>
                  <a:lnTo>
                    <a:pt x="100342" y="0"/>
                  </a:lnTo>
                  <a:close/>
                </a:path>
                <a:path w="316229" h="1361440">
                  <a:moveTo>
                    <a:pt x="126326" y="55905"/>
                  </a:moveTo>
                  <a:lnTo>
                    <a:pt x="115328" y="55905"/>
                  </a:lnTo>
                  <a:lnTo>
                    <a:pt x="115328" y="71882"/>
                  </a:lnTo>
                  <a:lnTo>
                    <a:pt x="126326" y="71882"/>
                  </a:lnTo>
                  <a:lnTo>
                    <a:pt x="126326" y="55905"/>
                  </a:lnTo>
                  <a:close/>
                </a:path>
                <a:path w="316229" h="1361440">
                  <a:moveTo>
                    <a:pt x="268109" y="0"/>
                  </a:moveTo>
                  <a:lnTo>
                    <a:pt x="259130" y="0"/>
                  </a:lnTo>
                  <a:lnTo>
                    <a:pt x="259130" y="20967"/>
                  </a:lnTo>
                  <a:lnTo>
                    <a:pt x="268109" y="20967"/>
                  </a:lnTo>
                  <a:lnTo>
                    <a:pt x="268109" y="0"/>
                  </a:lnTo>
                  <a:close/>
                </a:path>
                <a:path w="316229" h="1361440">
                  <a:moveTo>
                    <a:pt x="270103" y="58915"/>
                  </a:moveTo>
                  <a:lnTo>
                    <a:pt x="261112" y="58915"/>
                  </a:lnTo>
                  <a:lnTo>
                    <a:pt x="261112" y="69875"/>
                  </a:lnTo>
                  <a:lnTo>
                    <a:pt x="270103" y="69875"/>
                  </a:lnTo>
                  <a:lnTo>
                    <a:pt x="270103" y="58915"/>
                  </a:lnTo>
                  <a:close/>
                </a:path>
                <a:path w="316229" h="1361440">
                  <a:moveTo>
                    <a:pt x="303225" y="102158"/>
                  </a:moveTo>
                  <a:lnTo>
                    <a:pt x="20040" y="102158"/>
                  </a:lnTo>
                  <a:lnTo>
                    <a:pt x="20040" y="104838"/>
                  </a:lnTo>
                  <a:lnTo>
                    <a:pt x="19469" y="104838"/>
                  </a:lnTo>
                  <a:lnTo>
                    <a:pt x="19469" y="121818"/>
                  </a:lnTo>
                  <a:lnTo>
                    <a:pt x="29451" y="121818"/>
                  </a:lnTo>
                  <a:lnTo>
                    <a:pt x="29451" y="111125"/>
                  </a:lnTo>
                  <a:lnTo>
                    <a:pt x="115328" y="111125"/>
                  </a:lnTo>
                  <a:lnTo>
                    <a:pt x="115328" y="120802"/>
                  </a:lnTo>
                  <a:lnTo>
                    <a:pt x="126326" y="120802"/>
                  </a:lnTo>
                  <a:lnTo>
                    <a:pt x="126326" y="111125"/>
                  </a:lnTo>
                  <a:lnTo>
                    <a:pt x="172250" y="111125"/>
                  </a:lnTo>
                  <a:lnTo>
                    <a:pt x="172250" y="121818"/>
                  </a:lnTo>
                  <a:lnTo>
                    <a:pt x="180238" y="121818"/>
                  </a:lnTo>
                  <a:lnTo>
                    <a:pt x="180238" y="111125"/>
                  </a:lnTo>
                  <a:lnTo>
                    <a:pt x="261112" y="111125"/>
                  </a:lnTo>
                  <a:lnTo>
                    <a:pt x="261112" y="120802"/>
                  </a:lnTo>
                  <a:lnTo>
                    <a:pt x="270103" y="120802"/>
                  </a:lnTo>
                  <a:lnTo>
                    <a:pt x="270103" y="111125"/>
                  </a:lnTo>
                  <a:lnTo>
                    <a:pt x="303225" y="111125"/>
                  </a:lnTo>
                  <a:lnTo>
                    <a:pt x="303225" y="102158"/>
                  </a:lnTo>
                  <a:close/>
                </a:path>
                <a:path w="316229" h="1361440">
                  <a:moveTo>
                    <a:pt x="316052" y="1352067"/>
                  </a:moveTo>
                  <a:lnTo>
                    <a:pt x="10477" y="1352067"/>
                  </a:lnTo>
                  <a:lnTo>
                    <a:pt x="10477" y="159766"/>
                  </a:lnTo>
                  <a:lnTo>
                    <a:pt x="0" y="159766"/>
                  </a:lnTo>
                  <a:lnTo>
                    <a:pt x="0" y="1358049"/>
                  </a:lnTo>
                  <a:lnTo>
                    <a:pt x="1498" y="1358049"/>
                  </a:lnTo>
                  <a:lnTo>
                    <a:pt x="1498" y="1361033"/>
                  </a:lnTo>
                  <a:lnTo>
                    <a:pt x="316052" y="1361033"/>
                  </a:lnTo>
                  <a:lnTo>
                    <a:pt x="316052" y="13520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353625" y="6823367"/>
              <a:ext cx="186055" cy="19050"/>
            </a:xfrm>
            <a:custGeom>
              <a:avLst/>
              <a:gdLst/>
              <a:ahLst/>
              <a:cxnLst/>
              <a:rect l="l" t="t" r="r" b="b"/>
              <a:pathLst>
                <a:path w="186054" h="19050">
                  <a:moveTo>
                    <a:pt x="16471" y="0"/>
                  </a:moveTo>
                  <a:lnTo>
                    <a:pt x="0" y="0"/>
                  </a:lnTo>
                  <a:lnTo>
                    <a:pt x="0" y="17983"/>
                  </a:lnTo>
                  <a:lnTo>
                    <a:pt x="16471" y="17983"/>
                  </a:lnTo>
                  <a:lnTo>
                    <a:pt x="16471" y="0"/>
                  </a:lnTo>
                  <a:close/>
                </a:path>
                <a:path w="186054" h="19050">
                  <a:moveTo>
                    <a:pt x="185737" y="0"/>
                  </a:moveTo>
                  <a:lnTo>
                    <a:pt x="172250" y="0"/>
                  </a:lnTo>
                  <a:lnTo>
                    <a:pt x="172250" y="18719"/>
                  </a:lnTo>
                  <a:lnTo>
                    <a:pt x="185737" y="18719"/>
                  </a:lnTo>
                  <a:lnTo>
                    <a:pt x="1857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289719" y="6596215"/>
              <a:ext cx="332740" cy="1524000"/>
            </a:xfrm>
            <a:custGeom>
              <a:avLst/>
              <a:gdLst/>
              <a:ahLst/>
              <a:cxnLst/>
              <a:rect l="l" t="t" r="r" b="b"/>
              <a:pathLst>
                <a:path w="332739" h="1524000">
                  <a:moveTo>
                    <a:pt x="332206" y="1517815"/>
                  </a:moveTo>
                  <a:lnTo>
                    <a:pt x="330517" y="1517815"/>
                  </a:lnTo>
                  <a:lnTo>
                    <a:pt x="330517" y="0"/>
                  </a:lnTo>
                  <a:lnTo>
                    <a:pt x="325539" y="0"/>
                  </a:lnTo>
                  <a:lnTo>
                    <a:pt x="325539" y="1517815"/>
                  </a:lnTo>
                  <a:lnTo>
                    <a:pt x="0" y="1517815"/>
                  </a:lnTo>
                  <a:lnTo>
                    <a:pt x="0" y="1523809"/>
                  </a:lnTo>
                  <a:lnTo>
                    <a:pt x="332206" y="1523809"/>
                  </a:lnTo>
                  <a:lnTo>
                    <a:pt x="332206" y="15178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/>
          <p:nvPr/>
        </p:nvSpPr>
        <p:spPr>
          <a:xfrm>
            <a:off x="9392616" y="7771867"/>
            <a:ext cx="41275" cy="159385"/>
          </a:xfrm>
          <a:custGeom>
            <a:avLst/>
            <a:gdLst/>
            <a:ahLst/>
            <a:cxnLst/>
            <a:rect l="l" t="t" r="r" b="b"/>
            <a:pathLst>
              <a:path w="41275" h="159384">
                <a:moveTo>
                  <a:pt x="40944" y="0"/>
                </a:moveTo>
                <a:lnTo>
                  <a:pt x="18973" y="0"/>
                </a:lnTo>
                <a:lnTo>
                  <a:pt x="18973" y="149796"/>
                </a:lnTo>
                <a:lnTo>
                  <a:pt x="0" y="149796"/>
                </a:lnTo>
                <a:lnTo>
                  <a:pt x="0" y="158775"/>
                </a:lnTo>
                <a:lnTo>
                  <a:pt x="18973" y="158775"/>
                </a:lnTo>
                <a:lnTo>
                  <a:pt x="28968" y="158775"/>
                </a:lnTo>
                <a:lnTo>
                  <a:pt x="40944" y="158775"/>
                </a:lnTo>
                <a:lnTo>
                  <a:pt x="409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451544" y="7533234"/>
            <a:ext cx="41275" cy="70485"/>
          </a:xfrm>
          <a:custGeom>
            <a:avLst/>
            <a:gdLst/>
            <a:ahLst/>
            <a:cxnLst/>
            <a:rect l="l" t="t" r="r" b="b"/>
            <a:pathLst>
              <a:path w="41275" h="70484">
                <a:moveTo>
                  <a:pt x="40932" y="0"/>
                </a:moveTo>
                <a:lnTo>
                  <a:pt x="32943" y="0"/>
                </a:lnTo>
                <a:lnTo>
                  <a:pt x="32943" y="60921"/>
                </a:lnTo>
                <a:lnTo>
                  <a:pt x="0" y="60921"/>
                </a:lnTo>
                <a:lnTo>
                  <a:pt x="0" y="69888"/>
                </a:lnTo>
                <a:lnTo>
                  <a:pt x="36931" y="69888"/>
                </a:lnTo>
                <a:lnTo>
                  <a:pt x="36931" y="68872"/>
                </a:lnTo>
                <a:lnTo>
                  <a:pt x="40932" y="68872"/>
                </a:lnTo>
                <a:lnTo>
                  <a:pt x="409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9274785" y="7431354"/>
            <a:ext cx="114935" cy="276860"/>
          </a:xfrm>
          <a:custGeom>
            <a:avLst/>
            <a:gdLst/>
            <a:ahLst/>
            <a:cxnLst/>
            <a:rect l="l" t="t" r="r" b="b"/>
            <a:pathLst>
              <a:path w="114935" h="276859">
                <a:moveTo>
                  <a:pt x="114846" y="12"/>
                </a:moveTo>
                <a:lnTo>
                  <a:pt x="22974" y="12"/>
                </a:lnTo>
                <a:lnTo>
                  <a:pt x="0" y="0"/>
                </a:lnTo>
                <a:lnTo>
                  <a:pt x="0" y="6997"/>
                </a:lnTo>
                <a:lnTo>
                  <a:pt x="0" y="276618"/>
                </a:lnTo>
                <a:lnTo>
                  <a:pt x="22974" y="276618"/>
                </a:lnTo>
                <a:lnTo>
                  <a:pt x="22974" y="6997"/>
                </a:lnTo>
                <a:lnTo>
                  <a:pt x="114846" y="6997"/>
                </a:lnTo>
                <a:lnTo>
                  <a:pt x="114846" y="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9246413" y="8120367"/>
            <a:ext cx="328295" cy="6350"/>
          </a:xfrm>
          <a:custGeom>
            <a:avLst/>
            <a:gdLst/>
            <a:ahLst/>
            <a:cxnLst/>
            <a:rect l="l" t="t" r="r" b="b"/>
            <a:pathLst>
              <a:path w="328295" h="6350">
                <a:moveTo>
                  <a:pt x="327939" y="0"/>
                </a:moveTo>
                <a:lnTo>
                  <a:pt x="0" y="0"/>
                </a:lnTo>
                <a:lnTo>
                  <a:pt x="0" y="6007"/>
                </a:lnTo>
                <a:lnTo>
                  <a:pt x="327939" y="6007"/>
                </a:lnTo>
                <a:lnTo>
                  <a:pt x="3279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9343696" y="7226669"/>
            <a:ext cx="79375" cy="173355"/>
          </a:xfrm>
          <a:custGeom>
            <a:avLst/>
            <a:gdLst/>
            <a:ahLst/>
            <a:cxnLst/>
            <a:rect l="l" t="t" r="r" b="b"/>
            <a:pathLst>
              <a:path w="79375" h="173354">
                <a:moveTo>
                  <a:pt x="41948" y="103835"/>
                </a:moveTo>
                <a:lnTo>
                  <a:pt x="32943" y="103835"/>
                </a:lnTo>
                <a:lnTo>
                  <a:pt x="32943" y="164744"/>
                </a:lnTo>
                <a:lnTo>
                  <a:pt x="0" y="164744"/>
                </a:lnTo>
                <a:lnTo>
                  <a:pt x="0" y="172732"/>
                </a:lnTo>
                <a:lnTo>
                  <a:pt x="36944" y="172732"/>
                </a:lnTo>
                <a:lnTo>
                  <a:pt x="36944" y="165061"/>
                </a:lnTo>
                <a:lnTo>
                  <a:pt x="41948" y="165061"/>
                </a:lnTo>
                <a:lnTo>
                  <a:pt x="41948" y="103835"/>
                </a:lnTo>
                <a:close/>
              </a:path>
              <a:path w="79375" h="173354">
                <a:moveTo>
                  <a:pt x="78879" y="0"/>
                </a:moveTo>
                <a:lnTo>
                  <a:pt x="32943" y="0"/>
                </a:lnTo>
                <a:lnTo>
                  <a:pt x="32943" y="6972"/>
                </a:lnTo>
                <a:lnTo>
                  <a:pt x="32943" y="95834"/>
                </a:lnTo>
                <a:lnTo>
                  <a:pt x="41948" y="95834"/>
                </a:lnTo>
                <a:lnTo>
                  <a:pt x="41948" y="6972"/>
                </a:lnTo>
                <a:lnTo>
                  <a:pt x="78879" y="6972"/>
                </a:lnTo>
                <a:lnTo>
                  <a:pt x="788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07794" y="6595922"/>
            <a:ext cx="322580" cy="1532890"/>
          </a:xfrm>
          <a:custGeom>
            <a:avLst/>
            <a:gdLst/>
            <a:ahLst/>
            <a:cxnLst/>
            <a:rect l="l" t="t" r="r" b="b"/>
            <a:pathLst>
              <a:path w="322579" h="1532890">
                <a:moveTo>
                  <a:pt x="321970" y="0"/>
                </a:moveTo>
                <a:lnTo>
                  <a:pt x="0" y="0"/>
                </a:lnTo>
                <a:lnTo>
                  <a:pt x="0" y="1532699"/>
                </a:lnTo>
                <a:lnTo>
                  <a:pt x="321970" y="1532699"/>
                </a:lnTo>
                <a:lnTo>
                  <a:pt x="321970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03604" y="6744312"/>
            <a:ext cx="32384" cy="19050"/>
          </a:xfrm>
          <a:custGeom>
            <a:avLst/>
            <a:gdLst/>
            <a:ahLst/>
            <a:cxnLst/>
            <a:rect l="l" t="t" r="r" b="b"/>
            <a:pathLst>
              <a:path w="32385" h="19050">
                <a:moveTo>
                  <a:pt x="31927" y="0"/>
                </a:moveTo>
                <a:lnTo>
                  <a:pt x="0" y="0"/>
                </a:lnTo>
                <a:lnTo>
                  <a:pt x="0" y="2578"/>
                </a:lnTo>
                <a:lnTo>
                  <a:pt x="6045" y="2578"/>
                </a:lnTo>
                <a:lnTo>
                  <a:pt x="6045" y="6032"/>
                </a:lnTo>
                <a:lnTo>
                  <a:pt x="0" y="6032"/>
                </a:lnTo>
                <a:lnTo>
                  <a:pt x="0" y="10782"/>
                </a:lnTo>
                <a:lnTo>
                  <a:pt x="6045" y="10782"/>
                </a:lnTo>
                <a:lnTo>
                  <a:pt x="6045" y="14236"/>
                </a:lnTo>
                <a:lnTo>
                  <a:pt x="0" y="14236"/>
                </a:lnTo>
                <a:lnTo>
                  <a:pt x="0" y="18973"/>
                </a:lnTo>
                <a:lnTo>
                  <a:pt x="31927" y="18973"/>
                </a:lnTo>
                <a:lnTo>
                  <a:pt x="31927" y="14236"/>
                </a:lnTo>
                <a:lnTo>
                  <a:pt x="26314" y="14236"/>
                </a:lnTo>
                <a:lnTo>
                  <a:pt x="26314" y="10782"/>
                </a:lnTo>
                <a:lnTo>
                  <a:pt x="31927" y="10782"/>
                </a:lnTo>
                <a:lnTo>
                  <a:pt x="31927" y="6032"/>
                </a:lnTo>
                <a:lnTo>
                  <a:pt x="26314" y="6032"/>
                </a:lnTo>
                <a:lnTo>
                  <a:pt x="26314" y="2578"/>
                </a:lnTo>
                <a:lnTo>
                  <a:pt x="31927" y="2578"/>
                </a:lnTo>
                <a:lnTo>
                  <a:pt x="31927" y="0"/>
                </a:lnTo>
                <a:close/>
              </a:path>
            </a:pathLst>
          </a:custGeom>
          <a:solidFill>
            <a:srgbClr val="A9AB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403590" y="6637744"/>
            <a:ext cx="32384" cy="75565"/>
          </a:xfrm>
          <a:custGeom>
            <a:avLst/>
            <a:gdLst/>
            <a:ahLst/>
            <a:cxnLst/>
            <a:rect l="l" t="t" r="r" b="b"/>
            <a:pathLst>
              <a:path w="32385" h="75565">
                <a:moveTo>
                  <a:pt x="31940" y="57378"/>
                </a:moveTo>
                <a:lnTo>
                  <a:pt x="12" y="57835"/>
                </a:lnTo>
                <a:lnTo>
                  <a:pt x="12" y="60413"/>
                </a:lnTo>
                <a:lnTo>
                  <a:pt x="6057" y="60413"/>
                </a:lnTo>
                <a:lnTo>
                  <a:pt x="6057" y="63436"/>
                </a:lnTo>
                <a:lnTo>
                  <a:pt x="12" y="63436"/>
                </a:lnTo>
                <a:lnTo>
                  <a:pt x="12" y="68618"/>
                </a:lnTo>
                <a:lnTo>
                  <a:pt x="6057" y="68618"/>
                </a:lnTo>
                <a:lnTo>
                  <a:pt x="6057" y="71615"/>
                </a:lnTo>
                <a:lnTo>
                  <a:pt x="12" y="71615"/>
                </a:lnTo>
                <a:lnTo>
                  <a:pt x="12" y="75069"/>
                </a:lnTo>
                <a:lnTo>
                  <a:pt x="31940" y="74650"/>
                </a:lnTo>
                <a:lnTo>
                  <a:pt x="31940" y="71615"/>
                </a:lnTo>
                <a:lnTo>
                  <a:pt x="26327" y="71615"/>
                </a:lnTo>
                <a:lnTo>
                  <a:pt x="26327" y="68618"/>
                </a:lnTo>
                <a:lnTo>
                  <a:pt x="31940" y="68618"/>
                </a:lnTo>
                <a:lnTo>
                  <a:pt x="31940" y="63436"/>
                </a:lnTo>
                <a:lnTo>
                  <a:pt x="26327" y="63436"/>
                </a:lnTo>
                <a:lnTo>
                  <a:pt x="26327" y="60413"/>
                </a:lnTo>
                <a:lnTo>
                  <a:pt x="31940" y="60413"/>
                </a:lnTo>
                <a:lnTo>
                  <a:pt x="31940" y="57378"/>
                </a:lnTo>
                <a:close/>
              </a:path>
              <a:path w="32385" h="75565">
                <a:moveTo>
                  <a:pt x="31940" y="0"/>
                </a:moveTo>
                <a:lnTo>
                  <a:pt x="0" y="0"/>
                </a:lnTo>
                <a:lnTo>
                  <a:pt x="0" y="26314"/>
                </a:lnTo>
                <a:lnTo>
                  <a:pt x="31940" y="26314"/>
                </a:lnTo>
                <a:lnTo>
                  <a:pt x="31940" y="0"/>
                </a:lnTo>
                <a:close/>
              </a:path>
            </a:pathLst>
          </a:custGeom>
          <a:solidFill>
            <a:srgbClr val="A9AB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571839" y="6637743"/>
            <a:ext cx="32384" cy="125730"/>
          </a:xfrm>
          <a:custGeom>
            <a:avLst/>
            <a:gdLst/>
            <a:ahLst/>
            <a:cxnLst/>
            <a:rect l="l" t="t" r="r" b="b"/>
            <a:pathLst>
              <a:path w="32385" h="125729">
                <a:moveTo>
                  <a:pt x="31915" y="106578"/>
                </a:moveTo>
                <a:lnTo>
                  <a:pt x="0" y="106578"/>
                </a:lnTo>
                <a:lnTo>
                  <a:pt x="0" y="109156"/>
                </a:lnTo>
                <a:lnTo>
                  <a:pt x="6032" y="109156"/>
                </a:lnTo>
                <a:lnTo>
                  <a:pt x="6032" y="112623"/>
                </a:lnTo>
                <a:lnTo>
                  <a:pt x="0" y="112623"/>
                </a:lnTo>
                <a:lnTo>
                  <a:pt x="0" y="117373"/>
                </a:lnTo>
                <a:lnTo>
                  <a:pt x="6032" y="117373"/>
                </a:lnTo>
                <a:lnTo>
                  <a:pt x="6032" y="120815"/>
                </a:lnTo>
                <a:lnTo>
                  <a:pt x="0" y="120815"/>
                </a:lnTo>
                <a:lnTo>
                  <a:pt x="0" y="125552"/>
                </a:lnTo>
                <a:lnTo>
                  <a:pt x="31915" y="125552"/>
                </a:lnTo>
                <a:lnTo>
                  <a:pt x="31915" y="120815"/>
                </a:lnTo>
                <a:lnTo>
                  <a:pt x="26314" y="120815"/>
                </a:lnTo>
                <a:lnTo>
                  <a:pt x="26314" y="117373"/>
                </a:lnTo>
                <a:lnTo>
                  <a:pt x="31915" y="117373"/>
                </a:lnTo>
                <a:lnTo>
                  <a:pt x="31915" y="112623"/>
                </a:lnTo>
                <a:lnTo>
                  <a:pt x="26314" y="112623"/>
                </a:lnTo>
                <a:lnTo>
                  <a:pt x="26314" y="109156"/>
                </a:lnTo>
                <a:lnTo>
                  <a:pt x="31915" y="109156"/>
                </a:lnTo>
                <a:lnTo>
                  <a:pt x="31915" y="106578"/>
                </a:lnTo>
                <a:close/>
              </a:path>
              <a:path w="32385" h="125729">
                <a:moveTo>
                  <a:pt x="31915" y="57391"/>
                </a:moveTo>
                <a:lnTo>
                  <a:pt x="0" y="57835"/>
                </a:lnTo>
                <a:lnTo>
                  <a:pt x="0" y="60413"/>
                </a:lnTo>
                <a:lnTo>
                  <a:pt x="6032" y="60413"/>
                </a:lnTo>
                <a:lnTo>
                  <a:pt x="6032" y="63436"/>
                </a:lnTo>
                <a:lnTo>
                  <a:pt x="0" y="63436"/>
                </a:lnTo>
                <a:lnTo>
                  <a:pt x="0" y="68630"/>
                </a:lnTo>
                <a:lnTo>
                  <a:pt x="6032" y="68630"/>
                </a:lnTo>
                <a:lnTo>
                  <a:pt x="6032" y="71628"/>
                </a:lnTo>
                <a:lnTo>
                  <a:pt x="0" y="71628"/>
                </a:lnTo>
                <a:lnTo>
                  <a:pt x="0" y="75069"/>
                </a:lnTo>
                <a:lnTo>
                  <a:pt x="31915" y="74650"/>
                </a:lnTo>
                <a:lnTo>
                  <a:pt x="31915" y="71628"/>
                </a:lnTo>
                <a:lnTo>
                  <a:pt x="26314" y="71628"/>
                </a:lnTo>
                <a:lnTo>
                  <a:pt x="26314" y="68630"/>
                </a:lnTo>
                <a:lnTo>
                  <a:pt x="31915" y="68630"/>
                </a:lnTo>
                <a:lnTo>
                  <a:pt x="31915" y="63436"/>
                </a:lnTo>
                <a:lnTo>
                  <a:pt x="26314" y="63436"/>
                </a:lnTo>
                <a:lnTo>
                  <a:pt x="26314" y="60413"/>
                </a:lnTo>
                <a:lnTo>
                  <a:pt x="31915" y="60413"/>
                </a:lnTo>
                <a:lnTo>
                  <a:pt x="31915" y="57391"/>
                </a:lnTo>
                <a:close/>
              </a:path>
              <a:path w="32385" h="125729">
                <a:moveTo>
                  <a:pt x="31927" y="0"/>
                </a:moveTo>
                <a:lnTo>
                  <a:pt x="12" y="0"/>
                </a:lnTo>
                <a:lnTo>
                  <a:pt x="12" y="26314"/>
                </a:lnTo>
                <a:lnTo>
                  <a:pt x="31927" y="26314"/>
                </a:lnTo>
                <a:lnTo>
                  <a:pt x="31927" y="0"/>
                </a:lnTo>
                <a:close/>
              </a:path>
            </a:pathLst>
          </a:custGeom>
          <a:solidFill>
            <a:srgbClr val="A9AB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492110" y="6796938"/>
            <a:ext cx="22225" cy="6350"/>
          </a:xfrm>
          <a:custGeom>
            <a:avLst/>
            <a:gdLst/>
            <a:ahLst/>
            <a:cxnLst/>
            <a:rect l="l" t="t" r="r" b="b"/>
            <a:pathLst>
              <a:path w="22225" h="6350">
                <a:moveTo>
                  <a:pt x="21932" y="0"/>
                </a:moveTo>
                <a:lnTo>
                  <a:pt x="0" y="0"/>
                </a:lnTo>
                <a:lnTo>
                  <a:pt x="0" y="6108"/>
                </a:lnTo>
                <a:lnTo>
                  <a:pt x="21932" y="6108"/>
                </a:lnTo>
                <a:lnTo>
                  <a:pt x="21932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415680" y="6802424"/>
            <a:ext cx="175260" cy="1177290"/>
          </a:xfrm>
          <a:custGeom>
            <a:avLst/>
            <a:gdLst/>
            <a:ahLst/>
            <a:cxnLst/>
            <a:rect l="l" t="t" r="r" b="b"/>
            <a:pathLst>
              <a:path w="175260" h="1177290">
                <a:moveTo>
                  <a:pt x="174713" y="492760"/>
                </a:moveTo>
                <a:lnTo>
                  <a:pt x="163068" y="492760"/>
                </a:lnTo>
                <a:lnTo>
                  <a:pt x="163068" y="427990"/>
                </a:lnTo>
                <a:lnTo>
                  <a:pt x="174066" y="427990"/>
                </a:lnTo>
                <a:lnTo>
                  <a:pt x="174066" y="39370"/>
                </a:lnTo>
                <a:lnTo>
                  <a:pt x="163931" y="39370"/>
                </a:lnTo>
                <a:lnTo>
                  <a:pt x="163931" y="1270"/>
                </a:lnTo>
                <a:lnTo>
                  <a:pt x="76098" y="1270"/>
                </a:lnTo>
                <a:lnTo>
                  <a:pt x="76098" y="0"/>
                </a:lnTo>
                <a:lnTo>
                  <a:pt x="10795" y="0"/>
                </a:lnTo>
                <a:lnTo>
                  <a:pt x="10795" y="1270"/>
                </a:lnTo>
                <a:lnTo>
                  <a:pt x="10795" y="39370"/>
                </a:lnTo>
                <a:lnTo>
                  <a:pt x="0" y="39370"/>
                </a:lnTo>
                <a:lnTo>
                  <a:pt x="0" y="427990"/>
                </a:lnTo>
                <a:lnTo>
                  <a:pt x="0" y="492760"/>
                </a:lnTo>
                <a:lnTo>
                  <a:pt x="0" y="1177290"/>
                </a:lnTo>
                <a:lnTo>
                  <a:pt x="174713" y="1177290"/>
                </a:lnTo>
                <a:lnTo>
                  <a:pt x="174713" y="492760"/>
                </a:lnTo>
                <a:close/>
              </a:path>
            </a:pathLst>
          </a:custGeom>
          <a:solidFill>
            <a:srgbClr val="A9AB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99234" y="6801383"/>
            <a:ext cx="175260" cy="1177290"/>
          </a:xfrm>
          <a:custGeom>
            <a:avLst/>
            <a:gdLst/>
            <a:ahLst/>
            <a:cxnLst/>
            <a:rect l="l" t="t" r="r" b="b"/>
            <a:pathLst>
              <a:path w="175260" h="1177290">
                <a:moveTo>
                  <a:pt x="174713" y="492760"/>
                </a:moveTo>
                <a:lnTo>
                  <a:pt x="163068" y="492760"/>
                </a:lnTo>
                <a:lnTo>
                  <a:pt x="163068" y="427990"/>
                </a:lnTo>
                <a:lnTo>
                  <a:pt x="174066" y="427990"/>
                </a:lnTo>
                <a:lnTo>
                  <a:pt x="174066" y="39370"/>
                </a:lnTo>
                <a:lnTo>
                  <a:pt x="163931" y="39370"/>
                </a:lnTo>
                <a:lnTo>
                  <a:pt x="163931" y="1270"/>
                </a:lnTo>
                <a:lnTo>
                  <a:pt x="80606" y="1270"/>
                </a:lnTo>
                <a:lnTo>
                  <a:pt x="80606" y="0"/>
                </a:lnTo>
                <a:lnTo>
                  <a:pt x="10795" y="0"/>
                </a:lnTo>
                <a:lnTo>
                  <a:pt x="10795" y="1270"/>
                </a:lnTo>
                <a:lnTo>
                  <a:pt x="10795" y="39370"/>
                </a:lnTo>
                <a:lnTo>
                  <a:pt x="0" y="39370"/>
                </a:lnTo>
                <a:lnTo>
                  <a:pt x="0" y="427990"/>
                </a:lnTo>
                <a:lnTo>
                  <a:pt x="0" y="492760"/>
                </a:lnTo>
                <a:lnTo>
                  <a:pt x="0" y="1177290"/>
                </a:lnTo>
                <a:lnTo>
                  <a:pt x="174713" y="1177290"/>
                </a:lnTo>
                <a:lnTo>
                  <a:pt x="174713" y="492760"/>
                </a:lnTo>
                <a:close/>
              </a:path>
            </a:pathLst>
          </a:custGeom>
          <a:solidFill>
            <a:srgbClr val="A9AB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344814" y="6619176"/>
            <a:ext cx="318770" cy="177800"/>
          </a:xfrm>
          <a:custGeom>
            <a:avLst/>
            <a:gdLst/>
            <a:ahLst/>
            <a:cxnLst/>
            <a:rect l="l" t="t" r="r" b="b"/>
            <a:pathLst>
              <a:path w="318770" h="177800">
                <a:moveTo>
                  <a:pt x="113842" y="125310"/>
                </a:moveTo>
                <a:lnTo>
                  <a:pt x="92875" y="125310"/>
                </a:lnTo>
                <a:lnTo>
                  <a:pt x="92875" y="143294"/>
                </a:lnTo>
                <a:lnTo>
                  <a:pt x="113842" y="143294"/>
                </a:lnTo>
                <a:lnTo>
                  <a:pt x="113842" y="125310"/>
                </a:lnTo>
                <a:close/>
              </a:path>
              <a:path w="318770" h="177800">
                <a:moveTo>
                  <a:pt x="294576" y="0"/>
                </a:moveTo>
                <a:lnTo>
                  <a:pt x="25463" y="0"/>
                </a:lnTo>
                <a:lnTo>
                  <a:pt x="25463" y="9474"/>
                </a:lnTo>
                <a:lnTo>
                  <a:pt x="294576" y="9474"/>
                </a:lnTo>
                <a:lnTo>
                  <a:pt x="294576" y="0"/>
                </a:lnTo>
                <a:close/>
              </a:path>
              <a:path w="318770" h="177800">
                <a:moveTo>
                  <a:pt x="318541" y="1981"/>
                </a:moveTo>
                <a:lnTo>
                  <a:pt x="303568" y="1981"/>
                </a:lnTo>
                <a:lnTo>
                  <a:pt x="303568" y="93370"/>
                </a:lnTo>
                <a:lnTo>
                  <a:pt x="303568" y="124828"/>
                </a:lnTo>
                <a:lnTo>
                  <a:pt x="303568" y="144284"/>
                </a:lnTo>
                <a:lnTo>
                  <a:pt x="18961" y="144284"/>
                </a:lnTo>
                <a:lnTo>
                  <a:pt x="18961" y="124828"/>
                </a:lnTo>
                <a:lnTo>
                  <a:pt x="148285" y="124828"/>
                </a:lnTo>
                <a:lnTo>
                  <a:pt x="148285" y="143789"/>
                </a:lnTo>
                <a:lnTo>
                  <a:pt x="169265" y="143789"/>
                </a:lnTo>
                <a:lnTo>
                  <a:pt x="169265" y="124828"/>
                </a:lnTo>
                <a:lnTo>
                  <a:pt x="303568" y="124828"/>
                </a:lnTo>
                <a:lnTo>
                  <a:pt x="303568" y="93370"/>
                </a:lnTo>
                <a:lnTo>
                  <a:pt x="18961" y="93370"/>
                </a:lnTo>
                <a:lnTo>
                  <a:pt x="18961" y="76365"/>
                </a:lnTo>
                <a:lnTo>
                  <a:pt x="92875" y="76365"/>
                </a:lnTo>
                <a:lnTo>
                  <a:pt x="92875" y="92849"/>
                </a:lnTo>
                <a:lnTo>
                  <a:pt x="113842" y="92849"/>
                </a:lnTo>
                <a:lnTo>
                  <a:pt x="113842" y="76365"/>
                </a:lnTo>
                <a:lnTo>
                  <a:pt x="302577" y="76365"/>
                </a:lnTo>
                <a:lnTo>
                  <a:pt x="302577" y="44411"/>
                </a:lnTo>
                <a:lnTo>
                  <a:pt x="18961" y="44411"/>
                </a:lnTo>
                <a:lnTo>
                  <a:pt x="18961" y="1981"/>
                </a:lnTo>
                <a:lnTo>
                  <a:pt x="4495" y="1981"/>
                </a:lnTo>
                <a:lnTo>
                  <a:pt x="4495" y="31940"/>
                </a:lnTo>
                <a:lnTo>
                  <a:pt x="508" y="31940"/>
                </a:lnTo>
                <a:lnTo>
                  <a:pt x="508" y="42430"/>
                </a:lnTo>
                <a:lnTo>
                  <a:pt x="4495" y="42430"/>
                </a:lnTo>
                <a:lnTo>
                  <a:pt x="4495" y="133807"/>
                </a:lnTo>
                <a:lnTo>
                  <a:pt x="0" y="133807"/>
                </a:lnTo>
                <a:lnTo>
                  <a:pt x="0" y="145275"/>
                </a:lnTo>
                <a:lnTo>
                  <a:pt x="4495" y="145275"/>
                </a:lnTo>
                <a:lnTo>
                  <a:pt x="4495" y="177228"/>
                </a:lnTo>
                <a:lnTo>
                  <a:pt x="18961" y="177228"/>
                </a:lnTo>
                <a:lnTo>
                  <a:pt x="18961" y="174739"/>
                </a:lnTo>
                <a:lnTo>
                  <a:pt x="303568" y="174739"/>
                </a:lnTo>
                <a:lnTo>
                  <a:pt x="303568" y="177228"/>
                </a:lnTo>
                <a:lnTo>
                  <a:pt x="318541" y="177228"/>
                </a:lnTo>
                <a:lnTo>
                  <a:pt x="318541" y="1981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9264306" y="7213168"/>
            <a:ext cx="63500" cy="190500"/>
          </a:xfrm>
          <a:custGeom>
            <a:avLst/>
            <a:gdLst/>
            <a:ahLst/>
            <a:cxnLst/>
            <a:rect l="l" t="t" r="r" b="b"/>
            <a:pathLst>
              <a:path w="63500" h="190500">
                <a:moveTo>
                  <a:pt x="62915" y="0"/>
                </a:moveTo>
                <a:lnTo>
                  <a:pt x="0" y="0"/>
                </a:lnTo>
                <a:lnTo>
                  <a:pt x="0" y="190233"/>
                </a:lnTo>
                <a:lnTo>
                  <a:pt x="62915" y="190233"/>
                </a:lnTo>
                <a:lnTo>
                  <a:pt x="629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9390127" y="6990000"/>
            <a:ext cx="61594" cy="69215"/>
          </a:xfrm>
          <a:custGeom>
            <a:avLst/>
            <a:gdLst/>
            <a:ahLst/>
            <a:cxnLst/>
            <a:rect l="l" t="t" r="r" b="b"/>
            <a:pathLst>
              <a:path w="61595" h="69215">
                <a:moveTo>
                  <a:pt x="7493" y="0"/>
                </a:moveTo>
                <a:lnTo>
                  <a:pt x="0" y="7480"/>
                </a:lnTo>
                <a:lnTo>
                  <a:pt x="5981" y="13474"/>
                </a:lnTo>
                <a:lnTo>
                  <a:pt x="5981" y="65900"/>
                </a:lnTo>
                <a:lnTo>
                  <a:pt x="0" y="68884"/>
                </a:lnTo>
                <a:lnTo>
                  <a:pt x="55410" y="68884"/>
                </a:lnTo>
                <a:lnTo>
                  <a:pt x="59509" y="59014"/>
                </a:lnTo>
                <a:lnTo>
                  <a:pt x="61223" y="48299"/>
                </a:lnTo>
                <a:lnTo>
                  <a:pt x="61532" y="38139"/>
                </a:lnTo>
                <a:lnTo>
                  <a:pt x="61417" y="29933"/>
                </a:lnTo>
                <a:lnTo>
                  <a:pt x="34455" y="1485"/>
                </a:lnTo>
                <a:lnTo>
                  <a:pt x="74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9274784" y="7707972"/>
            <a:ext cx="120014" cy="39370"/>
          </a:xfrm>
          <a:custGeom>
            <a:avLst/>
            <a:gdLst/>
            <a:ahLst/>
            <a:cxnLst/>
            <a:rect l="l" t="t" r="r" b="b"/>
            <a:pathLst>
              <a:path w="120014" h="39370">
                <a:moveTo>
                  <a:pt x="119837" y="7620"/>
                </a:moveTo>
                <a:lnTo>
                  <a:pt x="118922" y="7620"/>
                </a:lnTo>
                <a:lnTo>
                  <a:pt x="118922" y="0"/>
                </a:lnTo>
                <a:lnTo>
                  <a:pt x="0" y="0"/>
                </a:lnTo>
                <a:lnTo>
                  <a:pt x="0" y="7620"/>
                </a:lnTo>
                <a:lnTo>
                  <a:pt x="0" y="39370"/>
                </a:lnTo>
                <a:lnTo>
                  <a:pt x="119837" y="39370"/>
                </a:lnTo>
                <a:lnTo>
                  <a:pt x="119837" y="762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274784" y="7920646"/>
            <a:ext cx="120014" cy="12700"/>
          </a:xfrm>
          <a:custGeom>
            <a:avLst/>
            <a:gdLst/>
            <a:ahLst/>
            <a:cxnLst/>
            <a:rect l="l" t="t" r="r" b="b"/>
            <a:pathLst>
              <a:path w="120014" h="12700">
                <a:moveTo>
                  <a:pt x="119837" y="0"/>
                </a:moveTo>
                <a:lnTo>
                  <a:pt x="368" y="0"/>
                </a:lnTo>
                <a:lnTo>
                  <a:pt x="368" y="2540"/>
                </a:lnTo>
                <a:lnTo>
                  <a:pt x="0" y="2540"/>
                </a:lnTo>
                <a:lnTo>
                  <a:pt x="0" y="7620"/>
                </a:lnTo>
                <a:lnTo>
                  <a:pt x="0" y="11430"/>
                </a:lnTo>
                <a:lnTo>
                  <a:pt x="105524" y="11430"/>
                </a:lnTo>
                <a:lnTo>
                  <a:pt x="105524" y="12700"/>
                </a:lnTo>
                <a:lnTo>
                  <a:pt x="114947" y="12700"/>
                </a:lnTo>
                <a:lnTo>
                  <a:pt x="114947" y="11430"/>
                </a:lnTo>
                <a:lnTo>
                  <a:pt x="117995" y="11430"/>
                </a:lnTo>
                <a:lnTo>
                  <a:pt x="117995" y="7620"/>
                </a:lnTo>
                <a:lnTo>
                  <a:pt x="119837" y="7620"/>
                </a:lnTo>
                <a:lnTo>
                  <a:pt x="119837" y="2540"/>
                </a:lnTo>
                <a:lnTo>
                  <a:pt x="119837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9349689" y="7626578"/>
            <a:ext cx="73660" cy="40640"/>
          </a:xfrm>
          <a:custGeom>
            <a:avLst/>
            <a:gdLst/>
            <a:ahLst/>
            <a:cxnLst/>
            <a:rect l="l" t="t" r="r" b="b"/>
            <a:pathLst>
              <a:path w="73660" h="40640">
                <a:moveTo>
                  <a:pt x="73380" y="0"/>
                </a:moveTo>
                <a:lnTo>
                  <a:pt x="0" y="0"/>
                </a:lnTo>
                <a:lnTo>
                  <a:pt x="0" y="40436"/>
                </a:lnTo>
                <a:lnTo>
                  <a:pt x="73380" y="40436"/>
                </a:lnTo>
                <a:lnTo>
                  <a:pt x="733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8"/>
          <p:cNvGrpSpPr/>
          <p:nvPr/>
        </p:nvGrpSpPr>
        <p:grpSpPr>
          <a:xfrm>
            <a:off x="9389390" y="7431099"/>
            <a:ext cx="53975" cy="120014"/>
            <a:chOff x="4334789" y="7431099"/>
            <a:chExt cx="53975" cy="120014"/>
          </a:xfrm>
        </p:grpSpPr>
        <p:sp>
          <p:nvSpPr>
            <p:cNvPr id="69" name="object 69"/>
            <p:cNvSpPr/>
            <p:nvPr/>
          </p:nvSpPr>
          <p:spPr>
            <a:xfrm>
              <a:off x="4334789" y="7431099"/>
              <a:ext cx="53975" cy="120014"/>
            </a:xfrm>
            <a:custGeom>
              <a:avLst/>
              <a:gdLst/>
              <a:ahLst/>
              <a:cxnLst/>
              <a:rect l="l" t="t" r="r" b="b"/>
              <a:pathLst>
                <a:path w="53975" h="120015">
                  <a:moveTo>
                    <a:pt x="53975" y="0"/>
                  </a:moveTo>
                  <a:lnTo>
                    <a:pt x="0" y="0"/>
                  </a:lnTo>
                  <a:lnTo>
                    <a:pt x="0" y="119786"/>
                  </a:lnTo>
                  <a:lnTo>
                    <a:pt x="53975" y="119786"/>
                  </a:lnTo>
                  <a:lnTo>
                    <a:pt x="539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41748" y="7469339"/>
              <a:ext cx="47625" cy="64769"/>
            </a:xfrm>
            <a:custGeom>
              <a:avLst/>
              <a:gdLst/>
              <a:ahLst/>
              <a:cxnLst/>
              <a:rect l="l" t="t" r="r" b="b"/>
              <a:pathLst>
                <a:path w="47625" h="64770">
                  <a:moveTo>
                    <a:pt x="47015" y="0"/>
                  </a:moveTo>
                  <a:lnTo>
                    <a:pt x="0" y="0"/>
                  </a:lnTo>
                  <a:lnTo>
                    <a:pt x="0" y="64706"/>
                  </a:lnTo>
                  <a:lnTo>
                    <a:pt x="47015" y="64706"/>
                  </a:lnTo>
                  <a:lnTo>
                    <a:pt x="4701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355985" y="7473670"/>
              <a:ext cx="19685" cy="35560"/>
            </a:xfrm>
            <a:custGeom>
              <a:avLst/>
              <a:gdLst/>
              <a:ahLst/>
              <a:cxnLst/>
              <a:rect l="l" t="t" r="r" b="b"/>
              <a:pathLst>
                <a:path w="19685" h="35559">
                  <a:moveTo>
                    <a:pt x="16827" y="29311"/>
                  </a:moveTo>
                  <a:lnTo>
                    <a:pt x="1714" y="29311"/>
                  </a:lnTo>
                  <a:lnTo>
                    <a:pt x="1714" y="35369"/>
                  </a:lnTo>
                  <a:lnTo>
                    <a:pt x="16827" y="35369"/>
                  </a:lnTo>
                  <a:lnTo>
                    <a:pt x="16827" y="29311"/>
                  </a:lnTo>
                  <a:close/>
                </a:path>
                <a:path w="19685" h="35559">
                  <a:moveTo>
                    <a:pt x="19405" y="0"/>
                  </a:moveTo>
                  <a:lnTo>
                    <a:pt x="0" y="0"/>
                  </a:lnTo>
                  <a:lnTo>
                    <a:pt x="0" y="28892"/>
                  </a:lnTo>
                  <a:lnTo>
                    <a:pt x="19405" y="28892"/>
                  </a:lnTo>
                  <a:lnTo>
                    <a:pt x="194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/>
          <p:nvPr/>
        </p:nvSpPr>
        <p:spPr>
          <a:xfrm>
            <a:off x="9375648" y="6826213"/>
            <a:ext cx="52069" cy="18415"/>
          </a:xfrm>
          <a:custGeom>
            <a:avLst/>
            <a:gdLst/>
            <a:ahLst/>
            <a:cxnLst/>
            <a:rect l="l" t="t" r="r" b="b"/>
            <a:pathLst>
              <a:path w="52070" h="18415">
                <a:moveTo>
                  <a:pt x="51917" y="0"/>
                </a:moveTo>
                <a:lnTo>
                  <a:pt x="0" y="0"/>
                </a:lnTo>
                <a:lnTo>
                  <a:pt x="0" y="17983"/>
                </a:lnTo>
                <a:lnTo>
                  <a:pt x="51917" y="17983"/>
                </a:lnTo>
                <a:lnTo>
                  <a:pt x="519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" name="object 73"/>
          <p:cNvGrpSpPr/>
          <p:nvPr/>
        </p:nvGrpSpPr>
        <p:grpSpPr>
          <a:xfrm>
            <a:off x="8016797" y="6607315"/>
            <a:ext cx="314960" cy="1373505"/>
            <a:chOff x="2962197" y="6607314"/>
            <a:chExt cx="314960" cy="1373505"/>
          </a:xfrm>
        </p:grpSpPr>
        <p:pic>
          <p:nvPicPr>
            <p:cNvPr id="74" name="object 7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08756" y="6626215"/>
              <a:ext cx="228587" cy="369825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2970974" y="6631558"/>
              <a:ext cx="261620" cy="363855"/>
            </a:xfrm>
            <a:custGeom>
              <a:avLst/>
              <a:gdLst/>
              <a:ahLst/>
              <a:cxnLst/>
              <a:rect l="l" t="t" r="r" b="b"/>
              <a:pathLst>
                <a:path w="261619" h="363854">
                  <a:moveTo>
                    <a:pt x="261467" y="40640"/>
                  </a:moveTo>
                  <a:lnTo>
                    <a:pt x="258127" y="40640"/>
                  </a:lnTo>
                  <a:lnTo>
                    <a:pt x="258127" y="38100"/>
                  </a:lnTo>
                  <a:lnTo>
                    <a:pt x="257708" y="38100"/>
                  </a:lnTo>
                  <a:lnTo>
                    <a:pt x="257708" y="0"/>
                  </a:lnTo>
                  <a:lnTo>
                    <a:pt x="253161" y="0"/>
                  </a:lnTo>
                  <a:lnTo>
                    <a:pt x="253161" y="38100"/>
                  </a:lnTo>
                  <a:lnTo>
                    <a:pt x="251561" y="38100"/>
                  </a:lnTo>
                  <a:lnTo>
                    <a:pt x="251561" y="40640"/>
                  </a:lnTo>
                  <a:lnTo>
                    <a:pt x="251599" y="361924"/>
                  </a:lnTo>
                  <a:lnTo>
                    <a:pt x="249834" y="360159"/>
                  </a:lnTo>
                  <a:lnTo>
                    <a:pt x="0" y="358965"/>
                  </a:lnTo>
                  <a:lnTo>
                    <a:pt x="0" y="363689"/>
                  </a:lnTo>
                  <a:lnTo>
                    <a:pt x="253390" y="363689"/>
                  </a:lnTo>
                  <a:lnTo>
                    <a:pt x="252907" y="363220"/>
                  </a:lnTo>
                  <a:lnTo>
                    <a:pt x="261467" y="363220"/>
                  </a:lnTo>
                  <a:lnTo>
                    <a:pt x="261467" y="4064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962186" y="6607314"/>
              <a:ext cx="314960" cy="1373505"/>
            </a:xfrm>
            <a:custGeom>
              <a:avLst/>
              <a:gdLst/>
              <a:ahLst/>
              <a:cxnLst/>
              <a:rect l="l" t="t" r="r" b="b"/>
              <a:pathLst>
                <a:path w="314960" h="1373504">
                  <a:moveTo>
                    <a:pt x="7747" y="461924"/>
                  </a:moveTo>
                  <a:lnTo>
                    <a:pt x="0" y="461924"/>
                  </a:lnTo>
                  <a:lnTo>
                    <a:pt x="0" y="1371155"/>
                  </a:lnTo>
                  <a:lnTo>
                    <a:pt x="7747" y="1373212"/>
                  </a:lnTo>
                  <a:lnTo>
                    <a:pt x="7747" y="461924"/>
                  </a:lnTo>
                  <a:close/>
                </a:path>
                <a:path w="314960" h="1373504">
                  <a:moveTo>
                    <a:pt x="7759" y="358787"/>
                  </a:moveTo>
                  <a:lnTo>
                    <a:pt x="12" y="358787"/>
                  </a:lnTo>
                  <a:lnTo>
                    <a:pt x="12" y="448665"/>
                  </a:lnTo>
                  <a:lnTo>
                    <a:pt x="7759" y="448665"/>
                  </a:lnTo>
                  <a:lnTo>
                    <a:pt x="7759" y="358787"/>
                  </a:lnTo>
                  <a:close/>
                </a:path>
                <a:path w="314960" h="1373504">
                  <a:moveTo>
                    <a:pt x="7759" y="0"/>
                  </a:moveTo>
                  <a:lnTo>
                    <a:pt x="12" y="0"/>
                  </a:lnTo>
                  <a:lnTo>
                    <a:pt x="12" y="345478"/>
                  </a:lnTo>
                  <a:lnTo>
                    <a:pt x="7759" y="345478"/>
                  </a:lnTo>
                  <a:lnTo>
                    <a:pt x="7759" y="0"/>
                  </a:lnTo>
                  <a:close/>
                </a:path>
                <a:path w="314960" h="1373504">
                  <a:moveTo>
                    <a:pt x="131838" y="271310"/>
                  </a:moveTo>
                  <a:lnTo>
                    <a:pt x="129108" y="271310"/>
                  </a:lnTo>
                  <a:lnTo>
                    <a:pt x="129108" y="239877"/>
                  </a:lnTo>
                  <a:lnTo>
                    <a:pt x="120904" y="239877"/>
                  </a:lnTo>
                  <a:lnTo>
                    <a:pt x="120904" y="271754"/>
                  </a:lnTo>
                  <a:lnTo>
                    <a:pt x="123634" y="271754"/>
                  </a:lnTo>
                  <a:lnTo>
                    <a:pt x="123634" y="297256"/>
                  </a:lnTo>
                  <a:lnTo>
                    <a:pt x="120904" y="297256"/>
                  </a:lnTo>
                  <a:lnTo>
                    <a:pt x="120904" y="329133"/>
                  </a:lnTo>
                  <a:lnTo>
                    <a:pt x="129108" y="329133"/>
                  </a:lnTo>
                  <a:lnTo>
                    <a:pt x="129108" y="303187"/>
                  </a:lnTo>
                  <a:lnTo>
                    <a:pt x="131838" y="303187"/>
                  </a:lnTo>
                  <a:lnTo>
                    <a:pt x="131838" y="271310"/>
                  </a:lnTo>
                  <a:close/>
                </a:path>
                <a:path w="314960" h="1373504">
                  <a:moveTo>
                    <a:pt x="194678" y="271310"/>
                  </a:moveTo>
                  <a:lnTo>
                    <a:pt x="191947" y="271310"/>
                  </a:lnTo>
                  <a:lnTo>
                    <a:pt x="191947" y="239877"/>
                  </a:lnTo>
                  <a:lnTo>
                    <a:pt x="183743" y="239877"/>
                  </a:lnTo>
                  <a:lnTo>
                    <a:pt x="183743" y="271754"/>
                  </a:lnTo>
                  <a:lnTo>
                    <a:pt x="186474" y="271754"/>
                  </a:lnTo>
                  <a:lnTo>
                    <a:pt x="186474" y="297256"/>
                  </a:lnTo>
                  <a:lnTo>
                    <a:pt x="183743" y="297256"/>
                  </a:lnTo>
                  <a:lnTo>
                    <a:pt x="183743" y="329133"/>
                  </a:lnTo>
                  <a:lnTo>
                    <a:pt x="191947" y="329133"/>
                  </a:lnTo>
                  <a:lnTo>
                    <a:pt x="191947" y="303187"/>
                  </a:lnTo>
                  <a:lnTo>
                    <a:pt x="194678" y="303187"/>
                  </a:lnTo>
                  <a:lnTo>
                    <a:pt x="194678" y="271310"/>
                  </a:lnTo>
                  <a:close/>
                </a:path>
                <a:path w="314960" h="1373504">
                  <a:moveTo>
                    <a:pt x="258432" y="219481"/>
                  </a:moveTo>
                  <a:lnTo>
                    <a:pt x="250228" y="219481"/>
                  </a:lnTo>
                  <a:lnTo>
                    <a:pt x="250228" y="331470"/>
                  </a:lnTo>
                  <a:lnTo>
                    <a:pt x="258432" y="331470"/>
                  </a:lnTo>
                  <a:lnTo>
                    <a:pt x="258432" y="219481"/>
                  </a:lnTo>
                  <a:close/>
                </a:path>
                <a:path w="314960" h="1373504">
                  <a:moveTo>
                    <a:pt x="283019" y="387477"/>
                  </a:moveTo>
                  <a:lnTo>
                    <a:pt x="278231" y="199682"/>
                  </a:lnTo>
                  <a:lnTo>
                    <a:pt x="270040" y="199682"/>
                  </a:lnTo>
                  <a:lnTo>
                    <a:pt x="274815" y="387477"/>
                  </a:lnTo>
                  <a:lnTo>
                    <a:pt x="283019" y="387477"/>
                  </a:lnTo>
                  <a:close/>
                </a:path>
                <a:path w="314960" h="1373504">
                  <a:moveTo>
                    <a:pt x="314655" y="396748"/>
                  </a:moveTo>
                  <a:lnTo>
                    <a:pt x="310375" y="396748"/>
                  </a:lnTo>
                  <a:lnTo>
                    <a:pt x="310375" y="405625"/>
                  </a:lnTo>
                  <a:lnTo>
                    <a:pt x="314655" y="405625"/>
                  </a:lnTo>
                  <a:lnTo>
                    <a:pt x="314655" y="3967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969412" y="6607314"/>
              <a:ext cx="25400" cy="200025"/>
            </a:xfrm>
            <a:custGeom>
              <a:avLst/>
              <a:gdLst/>
              <a:ahLst/>
              <a:cxnLst/>
              <a:rect l="l" t="t" r="r" b="b"/>
              <a:pathLst>
                <a:path w="25400" h="200025">
                  <a:moveTo>
                    <a:pt x="25336" y="14046"/>
                  </a:moveTo>
                  <a:lnTo>
                    <a:pt x="14414" y="2209"/>
                  </a:lnTo>
                  <a:lnTo>
                    <a:pt x="14414" y="0"/>
                  </a:lnTo>
                  <a:lnTo>
                    <a:pt x="0" y="0"/>
                  </a:lnTo>
                  <a:lnTo>
                    <a:pt x="0" y="199821"/>
                  </a:lnTo>
                  <a:lnTo>
                    <a:pt x="14414" y="199821"/>
                  </a:lnTo>
                  <a:lnTo>
                    <a:pt x="14414" y="29832"/>
                  </a:lnTo>
                  <a:lnTo>
                    <a:pt x="15303" y="34061"/>
                  </a:lnTo>
                  <a:lnTo>
                    <a:pt x="25336" y="26797"/>
                  </a:lnTo>
                  <a:lnTo>
                    <a:pt x="25336" y="14046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044037" y="7017283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20">
                  <a:moveTo>
                    <a:pt x="0" y="7277"/>
                  </a:moveTo>
                  <a:lnTo>
                    <a:pt x="2628" y="7277"/>
                  </a:lnTo>
                  <a:lnTo>
                    <a:pt x="2628" y="0"/>
                  </a:lnTo>
                  <a:lnTo>
                    <a:pt x="0" y="0"/>
                  </a:lnTo>
                  <a:lnTo>
                    <a:pt x="0" y="727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/>
          <p:nvPr/>
        </p:nvSpPr>
        <p:spPr>
          <a:xfrm>
            <a:off x="8008797" y="8114030"/>
            <a:ext cx="322580" cy="6350"/>
          </a:xfrm>
          <a:custGeom>
            <a:avLst/>
            <a:gdLst/>
            <a:ahLst/>
            <a:cxnLst/>
            <a:rect l="l" t="t" r="r" b="b"/>
            <a:pathLst>
              <a:path w="322579" h="6350">
                <a:moveTo>
                  <a:pt x="322199" y="0"/>
                </a:moveTo>
                <a:lnTo>
                  <a:pt x="0" y="0"/>
                </a:lnTo>
                <a:lnTo>
                  <a:pt x="0" y="5994"/>
                </a:lnTo>
                <a:lnTo>
                  <a:pt x="322199" y="5994"/>
                </a:lnTo>
                <a:lnTo>
                  <a:pt x="3221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273657" y="7000075"/>
            <a:ext cx="53975" cy="982980"/>
          </a:xfrm>
          <a:custGeom>
            <a:avLst/>
            <a:gdLst/>
            <a:ahLst/>
            <a:cxnLst/>
            <a:rect l="l" t="t" r="r" b="b"/>
            <a:pathLst>
              <a:path w="53975" h="982979">
                <a:moveTo>
                  <a:pt x="53505" y="0"/>
                </a:moveTo>
                <a:lnTo>
                  <a:pt x="0" y="0"/>
                </a:lnTo>
                <a:lnTo>
                  <a:pt x="0" y="982789"/>
                </a:lnTo>
                <a:lnTo>
                  <a:pt x="53505" y="982789"/>
                </a:lnTo>
                <a:lnTo>
                  <a:pt x="53505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30782" y="7000075"/>
            <a:ext cx="67945" cy="982980"/>
          </a:xfrm>
          <a:custGeom>
            <a:avLst/>
            <a:gdLst/>
            <a:ahLst/>
            <a:cxnLst/>
            <a:rect l="l" t="t" r="r" b="b"/>
            <a:pathLst>
              <a:path w="67944" h="982979">
                <a:moveTo>
                  <a:pt x="67856" y="0"/>
                </a:moveTo>
                <a:lnTo>
                  <a:pt x="0" y="0"/>
                </a:lnTo>
                <a:lnTo>
                  <a:pt x="0" y="982789"/>
                </a:lnTo>
                <a:lnTo>
                  <a:pt x="67856" y="982789"/>
                </a:lnTo>
                <a:lnTo>
                  <a:pt x="67856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262900" y="7230503"/>
            <a:ext cx="19685" cy="63500"/>
          </a:xfrm>
          <a:custGeom>
            <a:avLst/>
            <a:gdLst/>
            <a:ahLst/>
            <a:cxnLst/>
            <a:rect l="l" t="t" r="r" b="b"/>
            <a:pathLst>
              <a:path w="19685" h="63500">
                <a:moveTo>
                  <a:pt x="19316" y="0"/>
                </a:moveTo>
                <a:lnTo>
                  <a:pt x="0" y="0"/>
                </a:lnTo>
                <a:lnTo>
                  <a:pt x="0" y="63093"/>
                </a:lnTo>
                <a:lnTo>
                  <a:pt x="19316" y="63093"/>
                </a:lnTo>
                <a:lnTo>
                  <a:pt x="19316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578748" y="7230897"/>
            <a:ext cx="13970" cy="60960"/>
          </a:xfrm>
          <a:custGeom>
            <a:avLst/>
            <a:gdLst/>
            <a:ahLst/>
            <a:cxnLst/>
            <a:rect l="l" t="t" r="r" b="b"/>
            <a:pathLst>
              <a:path w="13970" h="60959">
                <a:moveTo>
                  <a:pt x="13563" y="0"/>
                </a:moveTo>
                <a:lnTo>
                  <a:pt x="0" y="0"/>
                </a:lnTo>
                <a:lnTo>
                  <a:pt x="0" y="60579"/>
                </a:lnTo>
                <a:lnTo>
                  <a:pt x="13563" y="60579"/>
                </a:lnTo>
                <a:lnTo>
                  <a:pt x="13563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434350" y="6811670"/>
            <a:ext cx="144145" cy="615950"/>
          </a:xfrm>
          <a:custGeom>
            <a:avLst/>
            <a:gdLst/>
            <a:ahLst/>
            <a:cxnLst/>
            <a:rect l="l" t="t" r="r" b="b"/>
            <a:pathLst>
              <a:path w="144145" h="615950">
                <a:moveTo>
                  <a:pt x="8864" y="72898"/>
                </a:moveTo>
                <a:lnTo>
                  <a:pt x="0" y="72898"/>
                </a:lnTo>
                <a:lnTo>
                  <a:pt x="8864" y="81762"/>
                </a:lnTo>
                <a:lnTo>
                  <a:pt x="8864" y="72898"/>
                </a:lnTo>
                <a:close/>
              </a:path>
              <a:path w="144145" h="615950">
                <a:moveTo>
                  <a:pt x="9359" y="264388"/>
                </a:moveTo>
                <a:lnTo>
                  <a:pt x="495" y="264388"/>
                </a:lnTo>
                <a:lnTo>
                  <a:pt x="9359" y="273265"/>
                </a:lnTo>
                <a:lnTo>
                  <a:pt x="9359" y="264388"/>
                </a:lnTo>
                <a:close/>
              </a:path>
              <a:path w="144145" h="615950">
                <a:moveTo>
                  <a:pt x="9359" y="169037"/>
                </a:moveTo>
                <a:lnTo>
                  <a:pt x="495" y="169037"/>
                </a:lnTo>
                <a:lnTo>
                  <a:pt x="9359" y="177888"/>
                </a:lnTo>
                <a:lnTo>
                  <a:pt x="9359" y="169037"/>
                </a:lnTo>
                <a:close/>
              </a:path>
              <a:path w="144145" h="615950">
                <a:moveTo>
                  <a:pt x="9855" y="603389"/>
                </a:moveTo>
                <a:lnTo>
                  <a:pt x="990" y="603389"/>
                </a:lnTo>
                <a:lnTo>
                  <a:pt x="9855" y="612267"/>
                </a:lnTo>
                <a:lnTo>
                  <a:pt x="9855" y="603389"/>
                </a:lnTo>
                <a:close/>
              </a:path>
              <a:path w="144145" h="615950">
                <a:moveTo>
                  <a:pt x="9855" y="553224"/>
                </a:moveTo>
                <a:lnTo>
                  <a:pt x="990" y="553224"/>
                </a:lnTo>
                <a:lnTo>
                  <a:pt x="9855" y="562089"/>
                </a:lnTo>
                <a:lnTo>
                  <a:pt x="9855" y="553224"/>
                </a:lnTo>
                <a:close/>
              </a:path>
              <a:path w="144145" h="615950">
                <a:moveTo>
                  <a:pt x="9855" y="314312"/>
                </a:moveTo>
                <a:lnTo>
                  <a:pt x="990" y="314312"/>
                </a:lnTo>
                <a:lnTo>
                  <a:pt x="9855" y="323164"/>
                </a:lnTo>
                <a:lnTo>
                  <a:pt x="9855" y="314312"/>
                </a:lnTo>
                <a:close/>
              </a:path>
              <a:path w="144145" h="615950">
                <a:moveTo>
                  <a:pt x="10350" y="26238"/>
                </a:moveTo>
                <a:lnTo>
                  <a:pt x="1485" y="26238"/>
                </a:lnTo>
                <a:lnTo>
                  <a:pt x="10350" y="35090"/>
                </a:lnTo>
                <a:lnTo>
                  <a:pt x="10350" y="26238"/>
                </a:lnTo>
                <a:close/>
              </a:path>
              <a:path w="144145" h="615950">
                <a:moveTo>
                  <a:pt x="33566" y="33528"/>
                </a:moveTo>
                <a:lnTo>
                  <a:pt x="33464" y="5676"/>
                </a:lnTo>
                <a:lnTo>
                  <a:pt x="26187" y="0"/>
                </a:lnTo>
                <a:lnTo>
                  <a:pt x="26187" y="26263"/>
                </a:lnTo>
                <a:lnTo>
                  <a:pt x="18694" y="26263"/>
                </a:lnTo>
                <a:lnTo>
                  <a:pt x="18681" y="38315"/>
                </a:lnTo>
                <a:lnTo>
                  <a:pt x="26416" y="37909"/>
                </a:lnTo>
                <a:lnTo>
                  <a:pt x="26416" y="33591"/>
                </a:lnTo>
                <a:lnTo>
                  <a:pt x="33464" y="33629"/>
                </a:lnTo>
                <a:close/>
              </a:path>
              <a:path w="144145" h="615950">
                <a:moveTo>
                  <a:pt x="34582" y="582485"/>
                </a:moveTo>
                <a:lnTo>
                  <a:pt x="26847" y="576554"/>
                </a:lnTo>
                <a:lnTo>
                  <a:pt x="26847" y="602843"/>
                </a:lnTo>
                <a:lnTo>
                  <a:pt x="19126" y="602843"/>
                </a:lnTo>
                <a:lnTo>
                  <a:pt x="19126" y="615353"/>
                </a:lnTo>
                <a:lnTo>
                  <a:pt x="26860" y="615353"/>
                </a:lnTo>
                <a:lnTo>
                  <a:pt x="26860" y="609663"/>
                </a:lnTo>
                <a:lnTo>
                  <a:pt x="34582" y="609663"/>
                </a:lnTo>
                <a:lnTo>
                  <a:pt x="34582" y="582485"/>
                </a:lnTo>
                <a:close/>
              </a:path>
              <a:path w="144145" h="615950">
                <a:moveTo>
                  <a:pt x="34582" y="293382"/>
                </a:moveTo>
                <a:lnTo>
                  <a:pt x="26847" y="287477"/>
                </a:lnTo>
                <a:lnTo>
                  <a:pt x="26847" y="315633"/>
                </a:lnTo>
                <a:lnTo>
                  <a:pt x="19126" y="315633"/>
                </a:lnTo>
                <a:lnTo>
                  <a:pt x="19126" y="326250"/>
                </a:lnTo>
                <a:lnTo>
                  <a:pt x="26860" y="326250"/>
                </a:lnTo>
                <a:lnTo>
                  <a:pt x="26860" y="322453"/>
                </a:lnTo>
                <a:lnTo>
                  <a:pt x="34582" y="322453"/>
                </a:lnTo>
                <a:lnTo>
                  <a:pt x="34582" y="293382"/>
                </a:lnTo>
                <a:close/>
              </a:path>
              <a:path w="144145" h="615950">
                <a:moveTo>
                  <a:pt x="64516" y="314312"/>
                </a:moveTo>
                <a:lnTo>
                  <a:pt x="55651" y="314312"/>
                </a:lnTo>
                <a:lnTo>
                  <a:pt x="64516" y="323164"/>
                </a:lnTo>
                <a:lnTo>
                  <a:pt x="64516" y="314312"/>
                </a:lnTo>
                <a:close/>
              </a:path>
              <a:path w="144145" h="615950">
                <a:moveTo>
                  <a:pt x="65163" y="552792"/>
                </a:moveTo>
                <a:lnTo>
                  <a:pt x="18986" y="552792"/>
                </a:lnTo>
                <a:lnTo>
                  <a:pt x="18859" y="552792"/>
                </a:lnTo>
                <a:lnTo>
                  <a:pt x="18859" y="577405"/>
                </a:lnTo>
                <a:lnTo>
                  <a:pt x="26581" y="577405"/>
                </a:lnTo>
                <a:lnTo>
                  <a:pt x="26581" y="560082"/>
                </a:lnTo>
                <a:lnTo>
                  <a:pt x="65163" y="560082"/>
                </a:lnTo>
                <a:lnTo>
                  <a:pt x="65163" y="552792"/>
                </a:lnTo>
                <a:close/>
              </a:path>
              <a:path w="144145" h="615950">
                <a:moveTo>
                  <a:pt x="65163" y="456946"/>
                </a:moveTo>
                <a:lnTo>
                  <a:pt x="18986" y="456946"/>
                </a:lnTo>
                <a:lnTo>
                  <a:pt x="18986" y="455536"/>
                </a:lnTo>
                <a:lnTo>
                  <a:pt x="18859" y="455434"/>
                </a:lnTo>
                <a:lnTo>
                  <a:pt x="18859" y="517994"/>
                </a:lnTo>
                <a:lnTo>
                  <a:pt x="26581" y="517994"/>
                </a:lnTo>
                <a:lnTo>
                  <a:pt x="26581" y="464210"/>
                </a:lnTo>
                <a:lnTo>
                  <a:pt x="65163" y="464210"/>
                </a:lnTo>
                <a:lnTo>
                  <a:pt x="65163" y="456946"/>
                </a:lnTo>
                <a:close/>
              </a:path>
              <a:path w="144145" h="615950">
                <a:moveTo>
                  <a:pt x="65163" y="362064"/>
                </a:moveTo>
                <a:lnTo>
                  <a:pt x="18986" y="362064"/>
                </a:lnTo>
                <a:lnTo>
                  <a:pt x="18986" y="360680"/>
                </a:lnTo>
                <a:lnTo>
                  <a:pt x="18859" y="360578"/>
                </a:lnTo>
                <a:lnTo>
                  <a:pt x="18859" y="420624"/>
                </a:lnTo>
                <a:lnTo>
                  <a:pt x="26581" y="420624"/>
                </a:lnTo>
                <a:lnTo>
                  <a:pt x="26581" y="369354"/>
                </a:lnTo>
                <a:lnTo>
                  <a:pt x="65163" y="369354"/>
                </a:lnTo>
                <a:lnTo>
                  <a:pt x="65163" y="362064"/>
                </a:lnTo>
                <a:close/>
              </a:path>
              <a:path w="144145" h="615950">
                <a:moveTo>
                  <a:pt x="65163" y="263715"/>
                </a:moveTo>
                <a:lnTo>
                  <a:pt x="18986" y="263715"/>
                </a:lnTo>
                <a:lnTo>
                  <a:pt x="18859" y="263715"/>
                </a:lnTo>
                <a:lnTo>
                  <a:pt x="18859" y="288302"/>
                </a:lnTo>
                <a:lnTo>
                  <a:pt x="26581" y="288302"/>
                </a:lnTo>
                <a:lnTo>
                  <a:pt x="26581" y="270979"/>
                </a:lnTo>
                <a:lnTo>
                  <a:pt x="65163" y="270979"/>
                </a:lnTo>
                <a:lnTo>
                  <a:pt x="65163" y="263715"/>
                </a:lnTo>
                <a:close/>
              </a:path>
              <a:path w="144145" h="615950">
                <a:moveTo>
                  <a:pt x="65163" y="168833"/>
                </a:moveTo>
                <a:lnTo>
                  <a:pt x="18986" y="168833"/>
                </a:lnTo>
                <a:lnTo>
                  <a:pt x="18859" y="168833"/>
                </a:lnTo>
                <a:lnTo>
                  <a:pt x="18859" y="228892"/>
                </a:lnTo>
                <a:lnTo>
                  <a:pt x="26581" y="228892"/>
                </a:lnTo>
                <a:lnTo>
                  <a:pt x="26581" y="176123"/>
                </a:lnTo>
                <a:lnTo>
                  <a:pt x="65163" y="176123"/>
                </a:lnTo>
                <a:lnTo>
                  <a:pt x="65163" y="168833"/>
                </a:lnTo>
                <a:close/>
              </a:path>
              <a:path w="144145" h="615950">
                <a:moveTo>
                  <a:pt x="65163" y="71970"/>
                </a:moveTo>
                <a:lnTo>
                  <a:pt x="18986" y="71970"/>
                </a:lnTo>
                <a:lnTo>
                  <a:pt x="18859" y="71970"/>
                </a:lnTo>
                <a:lnTo>
                  <a:pt x="18859" y="134264"/>
                </a:lnTo>
                <a:lnTo>
                  <a:pt x="26581" y="134264"/>
                </a:lnTo>
                <a:lnTo>
                  <a:pt x="26581" y="79260"/>
                </a:lnTo>
                <a:lnTo>
                  <a:pt x="65163" y="79260"/>
                </a:lnTo>
                <a:lnTo>
                  <a:pt x="65163" y="71970"/>
                </a:lnTo>
                <a:close/>
              </a:path>
              <a:path w="144145" h="615950">
                <a:moveTo>
                  <a:pt x="88785" y="33528"/>
                </a:moveTo>
                <a:lnTo>
                  <a:pt x="88684" y="5676"/>
                </a:lnTo>
                <a:lnTo>
                  <a:pt x="81407" y="0"/>
                </a:lnTo>
                <a:lnTo>
                  <a:pt x="81407" y="26263"/>
                </a:lnTo>
                <a:lnTo>
                  <a:pt x="73482" y="26263"/>
                </a:lnTo>
                <a:lnTo>
                  <a:pt x="73482" y="37909"/>
                </a:lnTo>
                <a:lnTo>
                  <a:pt x="81635" y="37909"/>
                </a:lnTo>
                <a:lnTo>
                  <a:pt x="81635" y="33591"/>
                </a:lnTo>
                <a:lnTo>
                  <a:pt x="88684" y="33629"/>
                </a:lnTo>
                <a:close/>
              </a:path>
              <a:path w="144145" h="615950">
                <a:moveTo>
                  <a:pt x="89001" y="582485"/>
                </a:moveTo>
                <a:lnTo>
                  <a:pt x="81280" y="576554"/>
                </a:lnTo>
                <a:lnTo>
                  <a:pt x="81280" y="602843"/>
                </a:lnTo>
                <a:lnTo>
                  <a:pt x="73558" y="602843"/>
                </a:lnTo>
                <a:lnTo>
                  <a:pt x="73558" y="615353"/>
                </a:lnTo>
                <a:lnTo>
                  <a:pt x="81280" y="615353"/>
                </a:lnTo>
                <a:lnTo>
                  <a:pt x="81280" y="609663"/>
                </a:lnTo>
                <a:lnTo>
                  <a:pt x="89001" y="609663"/>
                </a:lnTo>
                <a:lnTo>
                  <a:pt x="89001" y="582485"/>
                </a:lnTo>
                <a:close/>
              </a:path>
              <a:path w="144145" h="615950">
                <a:moveTo>
                  <a:pt x="89001" y="293382"/>
                </a:moveTo>
                <a:lnTo>
                  <a:pt x="81280" y="287477"/>
                </a:lnTo>
                <a:lnTo>
                  <a:pt x="81280" y="315633"/>
                </a:lnTo>
                <a:lnTo>
                  <a:pt x="73558" y="315633"/>
                </a:lnTo>
                <a:lnTo>
                  <a:pt x="73558" y="326250"/>
                </a:lnTo>
                <a:lnTo>
                  <a:pt x="81280" y="326250"/>
                </a:lnTo>
                <a:lnTo>
                  <a:pt x="81280" y="322453"/>
                </a:lnTo>
                <a:lnTo>
                  <a:pt x="89001" y="322453"/>
                </a:lnTo>
                <a:lnTo>
                  <a:pt x="89001" y="293382"/>
                </a:lnTo>
                <a:close/>
              </a:path>
              <a:path w="144145" h="615950">
                <a:moveTo>
                  <a:pt x="119570" y="314312"/>
                </a:moveTo>
                <a:lnTo>
                  <a:pt x="110705" y="314312"/>
                </a:lnTo>
                <a:lnTo>
                  <a:pt x="119570" y="323164"/>
                </a:lnTo>
                <a:lnTo>
                  <a:pt x="119570" y="314312"/>
                </a:lnTo>
                <a:close/>
              </a:path>
              <a:path w="144145" h="615950">
                <a:moveTo>
                  <a:pt x="119595" y="552792"/>
                </a:moveTo>
                <a:lnTo>
                  <a:pt x="73418" y="552792"/>
                </a:lnTo>
                <a:lnTo>
                  <a:pt x="73291" y="552792"/>
                </a:lnTo>
                <a:lnTo>
                  <a:pt x="73291" y="577405"/>
                </a:lnTo>
                <a:lnTo>
                  <a:pt x="81026" y="577405"/>
                </a:lnTo>
                <a:lnTo>
                  <a:pt x="81026" y="560082"/>
                </a:lnTo>
                <a:lnTo>
                  <a:pt x="119595" y="560082"/>
                </a:lnTo>
                <a:lnTo>
                  <a:pt x="119595" y="552792"/>
                </a:lnTo>
                <a:close/>
              </a:path>
              <a:path w="144145" h="615950">
                <a:moveTo>
                  <a:pt x="119595" y="456946"/>
                </a:moveTo>
                <a:lnTo>
                  <a:pt x="73418" y="456946"/>
                </a:lnTo>
                <a:lnTo>
                  <a:pt x="73418" y="455536"/>
                </a:lnTo>
                <a:lnTo>
                  <a:pt x="73291" y="455434"/>
                </a:lnTo>
                <a:lnTo>
                  <a:pt x="73291" y="518490"/>
                </a:lnTo>
                <a:lnTo>
                  <a:pt x="81013" y="518490"/>
                </a:lnTo>
                <a:lnTo>
                  <a:pt x="81013" y="464210"/>
                </a:lnTo>
                <a:lnTo>
                  <a:pt x="119595" y="464210"/>
                </a:lnTo>
                <a:lnTo>
                  <a:pt x="119595" y="456946"/>
                </a:lnTo>
                <a:close/>
              </a:path>
              <a:path w="144145" h="615950">
                <a:moveTo>
                  <a:pt x="119595" y="362064"/>
                </a:moveTo>
                <a:lnTo>
                  <a:pt x="73418" y="362064"/>
                </a:lnTo>
                <a:lnTo>
                  <a:pt x="73418" y="360680"/>
                </a:lnTo>
                <a:lnTo>
                  <a:pt x="73291" y="360578"/>
                </a:lnTo>
                <a:lnTo>
                  <a:pt x="73291" y="420624"/>
                </a:lnTo>
                <a:lnTo>
                  <a:pt x="81013" y="420624"/>
                </a:lnTo>
                <a:lnTo>
                  <a:pt x="81013" y="369354"/>
                </a:lnTo>
                <a:lnTo>
                  <a:pt x="119595" y="369354"/>
                </a:lnTo>
                <a:lnTo>
                  <a:pt x="119595" y="362064"/>
                </a:lnTo>
                <a:close/>
              </a:path>
              <a:path w="144145" h="615950">
                <a:moveTo>
                  <a:pt x="119595" y="263715"/>
                </a:moveTo>
                <a:lnTo>
                  <a:pt x="73418" y="263715"/>
                </a:lnTo>
                <a:lnTo>
                  <a:pt x="73291" y="263715"/>
                </a:lnTo>
                <a:lnTo>
                  <a:pt x="73291" y="288302"/>
                </a:lnTo>
                <a:lnTo>
                  <a:pt x="81026" y="288302"/>
                </a:lnTo>
                <a:lnTo>
                  <a:pt x="81026" y="270979"/>
                </a:lnTo>
                <a:lnTo>
                  <a:pt x="119595" y="270979"/>
                </a:lnTo>
                <a:lnTo>
                  <a:pt x="119595" y="263715"/>
                </a:lnTo>
                <a:close/>
              </a:path>
              <a:path w="144145" h="615950">
                <a:moveTo>
                  <a:pt x="119595" y="168833"/>
                </a:moveTo>
                <a:lnTo>
                  <a:pt x="73418" y="168833"/>
                </a:lnTo>
                <a:lnTo>
                  <a:pt x="73291" y="168833"/>
                </a:lnTo>
                <a:lnTo>
                  <a:pt x="73291" y="228892"/>
                </a:lnTo>
                <a:lnTo>
                  <a:pt x="81013" y="228892"/>
                </a:lnTo>
                <a:lnTo>
                  <a:pt x="81013" y="176123"/>
                </a:lnTo>
                <a:lnTo>
                  <a:pt x="119595" y="176123"/>
                </a:lnTo>
                <a:lnTo>
                  <a:pt x="119595" y="168833"/>
                </a:lnTo>
                <a:close/>
              </a:path>
              <a:path w="144145" h="615950">
                <a:moveTo>
                  <a:pt x="119595" y="71970"/>
                </a:moveTo>
                <a:lnTo>
                  <a:pt x="73418" y="71970"/>
                </a:lnTo>
                <a:lnTo>
                  <a:pt x="73291" y="71970"/>
                </a:lnTo>
                <a:lnTo>
                  <a:pt x="73291" y="134264"/>
                </a:lnTo>
                <a:lnTo>
                  <a:pt x="81013" y="134264"/>
                </a:lnTo>
                <a:lnTo>
                  <a:pt x="81013" y="79260"/>
                </a:lnTo>
                <a:lnTo>
                  <a:pt x="119595" y="79260"/>
                </a:lnTo>
                <a:lnTo>
                  <a:pt x="119595" y="71970"/>
                </a:lnTo>
                <a:close/>
              </a:path>
              <a:path w="144145" h="615950">
                <a:moveTo>
                  <a:pt x="143560" y="33528"/>
                </a:moveTo>
                <a:lnTo>
                  <a:pt x="143459" y="5676"/>
                </a:lnTo>
                <a:lnTo>
                  <a:pt x="136194" y="0"/>
                </a:lnTo>
                <a:lnTo>
                  <a:pt x="136194" y="26263"/>
                </a:lnTo>
                <a:lnTo>
                  <a:pt x="128257" y="26263"/>
                </a:lnTo>
                <a:lnTo>
                  <a:pt x="128257" y="37909"/>
                </a:lnTo>
                <a:lnTo>
                  <a:pt x="136410" y="37909"/>
                </a:lnTo>
                <a:lnTo>
                  <a:pt x="136410" y="33591"/>
                </a:lnTo>
                <a:lnTo>
                  <a:pt x="143459" y="33629"/>
                </a:lnTo>
                <a:close/>
              </a:path>
              <a:path w="144145" h="615950">
                <a:moveTo>
                  <a:pt x="143916" y="582980"/>
                </a:moveTo>
                <a:lnTo>
                  <a:pt x="136194" y="577075"/>
                </a:lnTo>
                <a:lnTo>
                  <a:pt x="136194" y="602716"/>
                </a:lnTo>
                <a:lnTo>
                  <a:pt x="128473" y="602716"/>
                </a:lnTo>
                <a:lnTo>
                  <a:pt x="128473" y="615353"/>
                </a:lnTo>
                <a:lnTo>
                  <a:pt x="136194" y="615353"/>
                </a:lnTo>
                <a:lnTo>
                  <a:pt x="136194" y="609549"/>
                </a:lnTo>
                <a:lnTo>
                  <a:pt x="143916" y="609549"/>
                </a:lnTo>
                <a:lnTo>
                  <a:pt x="143916" y="582980"/>
                </a:lnTo>
                <a:close/>
              </a:path>
              <a:path w="144145" h="615950">
                <a:moveTo>
                  <a:pt x="143916" y="293890"/>
                </a:moveTo>
                <a:lnTo>
                  <a:pt x="136194" y="287972"/>
                </a:lnTo>
                <a:lnTo>
                  <a:pt x="136194" y="313626"/>
                </a:lnTo>
                <a:lnTo>
                  <a:pt x="128473" y="313626"/>
                </a:lnTo>
                <a:lnTo>
                  <a:pt x="128473" y="326250"/>
                </a:lnTo>
                <a:lnTo>
                  <a:pt x="136194" y="326250"/>
                </a:lnTo>
                <a:lnTo>
                  <a:pt x="136194" y="360578"/>
                </a:lnTo>
                <a:lnTo>
                  <a:pt x="128473" y="360578"/>
                </a:lnTo>
                <a:lnTo>
                  <a:pt x="128473" y="421119"/>
                </a:lnTo>
                <a:lnTo>
                  <a:pt x="136194" y="421119"/>
                </a:lnTo>
                <a:lnTo>
                  <a:pt x="136194" y="455434"/>
                </a:lnTo>
                <a:lnTo>
                  <a:pt x="128473" y="455434"/>
                </a:lnTo>
                <a:lnTo>
                  <a:pt x="128473" y="517982"/>
                </a:lnTo>
                <a:lnTo>
                  <a:pt x="136194" y="517982"/>
                </a:lnTo>
                <a:lnTo>
                  <a:pt x="136194" y="553288"/>
                </a:lnTo>
                <a:lnTo>
                  <a:pt x="128473" y="553288"/>
                </a:lnTo>
                <a:lnTo>
                  <a:pt x="128473" y="576402"/>
                </a:lnTo>
                <a:lnTo>
                  <a:pt x="136194" y="576402"/>
                </a:lnTo>
                <a:lnTo>
                  <a:pt x="136194" y="560133"/>
                </a:lnTo>
                <a:lnTo>
                  <a:pt x="143916" y="560133"/>
                </a:lnTo>
                <a:lnTo>
                  <a:pt x="143916" y="523062"/>
                </a:lnTo>
                <a:lnTo>
                  <a:pt x="136194" y="517144"/>
                </a:lnTo>
                <a:lnTo>
                  <a:pt x="136194" y="462254"/>
                </a:lnTo>
                <a:lnTo>
                  <a:pt x="143916" y="462254"/>
                </a:lnTo>
                <a:lnTo>
                  <a:pt x="143916" y="426707"/>
                </a:lnTo>
                <a:lnTo>
                  <a:pt x="136194" y="420776"/>
                </a:lnTo>
                <a:lnTo>
                  <a:pt x="136194" y="367398"/>
                </a:lnTo>
                <a:lnTo>
                  <a:pt x="143916" y="367398"/>
                </a:lnTo>
                <a:lnTo>
                  <a:pt x="143916" y="331330"/>
                </a:lnTo>
                <a:lnTo>
                  <a:pt x="136194" y="325424"/>
                </a:lnTo>
                <a:lnTo>
                  <a:pt x="136194" y="320471"/>
                </a:lnTo>
                <a:lnTo>
                  <a:pt x="143916" y="320471"/>
                </a:lnTo>
                <a:lnTo>
                  <a:pt x="143916" y="293890"/>
                </a:lnTo>
                <a:close/>
              </a:path>
              <a:path w="144145" h="615950">
                <a:moveTo>
                  <a:pt x="143916" y="141109"/>
                </a:moveTo>
                <a:lnTo>
                  <a:pt x="136194" y="135204"/>
                </a:lnTo>
                <a:lnTo>
                  <a:pt x="136194" y="168833"/>
                </a:lnTo>
                <a:lnTo>
                  <a:pt x="128473" y="168833"/>
                </a:lnTo>
                <a:lnTo>
                  <a:pt x="128473" y="229387"/>
                </a:lnTo>
                <a:lnTo>
                  <a:pt x="136194" y="229387"/>
                </a:lnTo>
                <a:lnTo>
                  <a:pt x="136194" y="264210"/>
                </a:lnTo>
                <a:lnTo>
                  <a:pt x="128473" y="264210"/>
                </a:lnTo>
                <a:lnTo>
                  <a:pt x="128473" y="287299"/>
                </a:lnTo>
                <a:lnTo>
                  <a:pt x="136194" y="287299"/>
                </a:lnTo>
                <a:lnTo>
                  <a:pt x="136194" y="271030"/>
                </a:lnTo>
                <a:lnTo>
                  <a:pt x="143916" y="271030"/>
                </a:lnTo>
                <a:lnTo>
                  <a:pt x="143916" y="233972"/>
                </a:lnTo>
                <a:lnTo>
                  <a:pt x="136194" y="228066"/>
                </a:lnTo>
                <a:lnTo>
                  <a:pt x="136194" y="175666"/>
                </a:lnTo>
                <a:lnTo>
                  <a:pt x="143916" y="175666"/>
                </a:lnTo>
                <a:lnTo>
                  <a:pt x="143916" y="141109"/>
                </a:lnTo>
                <a:close/>
              </a:path>
              <a:path w="144145" h="615950">
                <a:moveTo>
                  <a:pt x="143916" y="44246"/>
                </a:moveTo>
                <a:lnTo>
                  <a:pt x="136194" y="38341"/>
                </a:lnTo>
                <a:lnTo>
                  <a:pt x="136194" y="71970"/>
                </a:lnTo>
                <a:lnTo>
                  <a:pt x="128473" y="71970"/>
                </a:lnTo>
                <a:lnTo>
                  <a:pt x="128473" y="134734"/>
                </a:lnTo>
                <a:lnTo>
                  <a:pt x="136194" y="134734"/>
                </a:lnTo>
                <a:lnTo>
                  <a:pt x="136194" y="78803"/>
                </a:lnTo>
                <a:lnTo>
                  <a:pt x="143916" y="78803"/>
                </a:lnTo>
                <a:lnTo>
                  <a:pt x="143916" y="44246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562823" y="7616406"/>
            <a:ext cx="15875" cy="98425"/>
          </a:xfrm>
          <a:custGeom>
            <a:avLst/>
            <a:gdLst/>
            <a:ahLst/>
            <a:cxnLst/>
            <a:rect l="l" t="t" r="r" b="b"/>
            <a:pathLst>
              <a:path w="15875" h="98425">
                <a:moveTo>
                  <a:pt x="15443" y="65824"/>
                </a:moveTo>
                <a:lnTo>
                  <a:pt x="7721" y="59918"/>
                </a:lnTo>
                <a:lnTo>
                  <a:pt x="7721" y="85559"/>
                </a:lnTo>
                <a:lnTo>
                  <a:pt x="0" y="85559"/>
                </a:lnTo>
                <a:lnTo>
                  <a:pt x="0" y="98196"/>
                </a:lnTo>
                <a:lnTo>
                  <a:pt x="7721" y="98196"/>
                </a:lnTo>
                <a:lnTo>
                  <a:pt x="7721" y="92417"/>
                </a:lnTo>
                <a:lnTo>
                  <a:pt x="15443" y="92417"/>
                </a:lnTo>
                <a:lnTo>
                  <a:pt x="15443" y="65824"/>
                </a:lnTo>
                <a:close/>
              </a:path>
              <a:path w="15875" h="98425">
                <a:moveTo>
                  <a:pt x="15443" y="5918"/>
                </a:moveTo>
                <a:lnTo>
                  <a:pt x="7721" y="0"/>
                </a:lnTo>
                <a:lnTo>
                  <a:pt x="7721" y="36131"/>
                </a:lnTo>
                <a:lnTo>
                  <a:pt x="0" y="36131"/>
                </a:lnTo>
                <a:lnTo>
                  <a:pt x="0" y="59245"/>
                </a:lnTo>
                <a:lnTo>
                  <a:pt x="7721" y="59245"/>
                </a:lnTo>
                <a:lnTo>
                  <a:pt x="7721" y="42976"/>
                </a:lnTo>
                <a:lnTo>
                  <a:pt x="15443" y="42976"/>
                </a:lnTo>
                <a:lnTo>
                  <a:pt x="15443" y="591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453210" y="7652055"/>
            <a:ext cx="100965" cy="62865"/>
          </a:xfrm>
          <a:custGeom>
            <a:avLst/>
            <a:gdLst/>
            <a:ahLst/>
            <a:cxnLst/>
            <a:rect l="l" t="t" r="r" b="b"/>
            <a:pathLst>
              <a:path w="100964" h="62865">
                <a:moveTo>
                  <a:pt x="15722" y="29679"/>
                </a:moveTo>
                <a:lnTo>
                  <a:pt x="7988" y="23774"/>
                </a:lnTo>
                <a:lnTo>
                  <a:pt x="7988" y="50038"/>
                </a:lnTo>
                <a:lnTo>
                  <a:pt x="266" y="50038"/>
                </a:lnTo>
                <a:lnTo>
                  <a:pt x="266" y="62547"/>
                </a:lnTo>
                <a:lnTo>
                  <a:pt x="8001" y="62547"/>
                </a:lnTo>
                <a:lnTo>
                  <a:pt x="8001" y="56857"/>
                </a:lnTo>
                <a:lnTo>
                  <a:pt x="15722" y="56857"/>
                </a:lnTo>
                <a:lnTo>
                  <a:pt x="15722" y="29679"/>
                </a:lnTo>
                <a:close/>
              </a:path>
              <a:path w="100964" h="62865">
                <a:moveTo>
                  <a:pt x="46304" y="0"/>
                </a:moveTo>
                <a:lnTo>
                  <a:pt x="127" y="0"/>
                </a:lnTo>
                <a:lnTo>
                  <a:pt x="0" y="0"/>
                </a:lnTo>
                <a:lnTo>
                  <a:pt x="0" y="24587"/>
                </a:lnTo>
                <a:lnTo>
                  <a:pt x="7721" y="24587"/>
                </a:lnTo>
                <a:lnTo>
                  <a:pt x="7721" y="7277"/>
                </a:lnTo>
                <a:lnTo>
                  <a:pt x="46304" y="7277"/>
                </a:lnTo>
                <a:lnTo>
                  <a:pt x="46304" y="0"/>
                </a:lnTo>
                <a:close/>
              </a:path>
              <a:path w="100964" h="62865">
                <a:moveTo>
                  <a:pt x="70142" y="29679"/>
                </a:moveTo>
                <a:lnTo>
                  <a:pt x="62420" y="23774"/>
                </a:lnTo>
                <a:lnTo>
                  <a:pt x="62420" y="50038"/>
                </a:lnTo>
                <a:lnTo>
                  <a:pt x="54698" y="50038"/>
                </a:lnTo>
                <a:lnTo>
                  <a:pt x="54698" y="62547"/>
                </a:lnTo>
                <a:lnTo>
                  <a:pt x="62420" y="62547"/>
                </a:lnTo>
                <a:lnTo>
                  <a:pt x="62420" y="56857"/>
                </a:lnTo>
                <a:lnTo>
                  <a:pt x="70142" y="56857"/>
                </a:lnTo>
                <a:lnTo>
                  <a:pt x="70142" y="29679"/>
                </a:lnTo>
                <a:close/>
              </a:path>
              <a:path w="100964" h="62865">
                <a:moveTo>
                  <a:pt x="100736" y="0"/>
                </a:moveTo>
                <a:lnTo>
                  <a:pt x="54559" y="0"/>
                </a:lnTo>
                <a:lnTo>
                  <a:pt x="54432" y="0"/>
                </a:lnTo>
                <a:lnTo>
                  <a:pt x="54432" y="24587"/>
                </a:lnTo>
                <a:lnTo>
                  <a:pt x="62166" y="24587"/>
                </a:lnTo>
                <a:lnTo>
                  <a:pt x="62166" y="7277"/>
                </a:lnTo>
                <a:lnTo>
                  <a:pt x="100736" y="7277"/>
                </a:lnTo>
                <a:lnTo>
                  <a:pt x="100736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562831" y="7906977"/>
            <a:ext cx="15875" cy="59690"/>
          </a:xfrm>
          <a:custGeom>
            <a:avLst/>
            <a:gdLst/>
            <a:ahLst/>
            <a:cxnLst/>
            <a:rect l="l" t="t" r="r" b="b"/>
            <a:pathLst>
              <a:path w="15875" h="59690">
                <a:moveTo>
                  <a:pt x="7721" y="0"/>
                </a:moveTo>
                <a:lnTo>
                  <a:pt x="7721" y="36144"/>
                </a:lnTo>
                <a:lnTo>
                  <a:pt x="0" y="36144"/>
                </a:lnTo>
                <a:lnTo>
                  <a:pt x="0" y="59258"/>
                </a:lnTo>
                <a:lnTo>
                  <a:pt x="7721" y="59258"/>
                </a:lnTo>
                <a:lnTo>
                  <a:pt x="7721" y="42989"/>
                </a:lnTo>
                <a:lnTo>
                  <a:pt x="15443" y="42989"/>
                </a:lnTo>
                <a:lnTo>
                  <a:pt x="15443" y="5930"/>
                </a:lnTo>
                <a:lnTo>
                  <a:pt x="7721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453210" y="7942631"/>
            <a:ext cx="100965" cy="24765"/>
          </a:xfrm>
          <a:custGeom>
            <a:avLst/>
            <a:gdLst/>
            <a:ahLst/>
            <a:cxnLst/>
            <a:rect l="l" t="t" r="r" b="b"/>
            <a:pathLst>
              <a:path w="100964" h="24765">
                <a:moveTo>
                  <a:pt x="46304" y="0"/>
                </a:moveTo>
                <a:lnTo>
                  <a:pt x="127" y="0"/>
                </a:lnTo>
                <a:lnTo>
                  <a:pt x="0" y="0"/>
                </a:lnTo>
                <a:lnTo>
                  <a:pt x="0" y="24599"/>
                </a:lnTo>
                <a:lnTo>
                  <a:pt x="7721" y="24599"/>
                </a:lnTo>
                <a:lnTo>
                  <a:pt x="7721" y="7289"/>
                </a:lnTo>
                <a:lnTo>
                  <a:pt x="46304" y="7289"/>
                </a:lnTo>
                <a:lnTo>
                  <a:pt x="46304" y="0"/>
                </a:lnTo>
                <a:close/>
              </a:path>
              <a:path w="100964" h="24765">
                <a:moveTo>
                  <a:pt x="100736" y="0"/>
                </a:moveTo>
                <a:lnTo>
                  <a:pt x="54559" y="0"/>
                </a:lnTo>
                <a:lnTo>
                  <a:pt x="54432" y="0"/>
                </a:lnTo>
                <a:lnTo>
                  <a:pt x="54432" y="24599"/>
                </a:lnTo>
                <a:lnTo>
                  <a:pt x="62166" y="24599"/>
                </a:lnTo>
                <a:lnTo>
                  <a:pt x="62166" y="7289"/>
                </a:lnTo>
                <a:lnTo>
                  <a:pt x="100736" y="7289"/>
                </a:lnTo>
                <a:lnTo>
                  <a:pt x="100736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435341" y="7702653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64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435341" y="7172910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64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562831" y="7426167"/>
            <a:ext cx="15875" cy="95885"/>
          </a:xfrm>
          <a:custGeom>
            <a:avLst/>
            <a:gdLst/>
            <a:ahLst/>
            <a:cxnLst/>
            <a:rect l="l" t="t" r="r" b="b"/>
            <a:pathLst>
              <a:path w="15875" h="95884">
                <a:moveTo>
                  <a:pt x="7721" y="0"/>
                </a:moveTo>
                <a:lnTo>
                  <a:pt x="7721" y="35153"/>
                </a:lnTo>
                <a:lnTo>
                  <a:pt x="0" y="35153"/>
                </a:lnTo>
                <a:lnTo>
                  <a:pt x="0" y="95707"/>
                </a:lnTo>
                <a:lnTo>
                  <a:pt x="7721" y="95707"/>
                </a:lnTo>
                <a:lnTo>
                  <a:pt x="7721" y="41998"/>
                </a:lnTo>
                <a:lnTo>
                  <a:pt x="15443" y="41998"/>
                </a:lnTo>
                <a:lnTo>
                  <a:pt x="15443" y="5930"/>
                </a:lnTo>
                <a:lnTo>
                  <a:pt x="7721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435340" y="7461325"/>
            <a:ext cx="143510" cy="156210"/>
          </a:xfrm>
          <a:custGeom>
            <a:avLst/>
            <a:gdLst/>
            <a:ahLst/>
            <a:cxnLst/>
            <a:rect l="l" t="t" r="r" b="b"/>
            <a:pathLst>
              <a:path w="143510" h="156209">
                <a:moveTo>
                  <a:pt x="8864" y="94030"/>
                </a:moveTo>
                <a:lnTo>
                  <a:pt x="0" y="94030"/>
                </a:lnTo>
                <a:lnTo>
                  <a:pt x="8864" y="102908"/>
                </a:lnTo>
                <a:lnTo>
                  <a:pt x="8864" y="94030"/>
                </a:lnTo>
                <a:close/>
              </a:path>
              <a:path w="143510" h="156209">
                <a:moveTo>
                  <a:pt x="8864" y="673"/>
                </a:moveTo>
                <a:lnTo>
                  <a:pt x="0" y="673"/>
                </a:lnTo>
                <a:lnTo>
                  <a:pt x="8864" y="9537"/>
                </a:lnTo>
                <a:lnTo>
                  <a:pt x="8864" y="673"/>
                </a:lnTo>
                <a:close/>
              </a:path>
              <a:path w="143510" h="156209">
                <a:moveTo>
                  <a:pt x="64173" y="93357"/>
                </a:moveTo>
                <a:lnTo>
                  <a:pt x="17995" y="93357"/>
                </a:lnTo>
                <a:lnTo>
                  <a:pt x="17995" y="91973"/>
                </a:lnTo>
                <a:lnTo>
                  <a:pt x="17868" y="91871"/>
                </a:lnTo>
                <a:lnTo>
                  <a:pt x="17868" y="155917"/>
                </a:lnTo>
                <a:lnTo>
                  <a:pt x="25590" y="155917"/>
                </a:lnTo>
                <a:lnTo>
                  <a:pt x="25590" y="100647"/>
                </a:lnTo>
                <a:lnTo>
                  <a:pt x="64173" y="100647"/>
                </a:lnTo>
                <a:lnTo>
                  <a:pt x="64173" y="93357"/>
                </a:lnTo>
                <a:close/>
              </a:path>
              <a:path w="143510" h="156209">
                <a:moveTo>
                  <a:pt x="64173" y="1511"/>
                </a:moveTo>
                <a:lnTo>
                  <a:pt x="17995" y="1511"/>
                </a:lnTo>
                <a:lnTo>
                  <a:pt x="17995" y="101"/>
                </a:lnTo>
                <a:lnTo>
                  <a:pt x="17868" y="0"/>
                </a:lnTo>
                <a:lnTo>
                  <a:pt x="17868" y="60045"/>
                </a:lnTo>
                <a:lnTo>
                  <a:pt x="25590" y="60045"/>
                </a:lnTo>
                <a:lnTo>
                  <a:pt x="25590" y="8775"/>
                </a:lnTo>
                <a:lnTo>
                  <a:pt x="64173" y="8775"/>
                </a:lnTo>
                <a:lnTo>
                  <a:pt x="64173" y="1511"/>
                </a:lnTo>
                <a:close/>
              </a:path>
              <a:path w="143510" h="156209">
                <a:moveTo>
                  <a:pt x="118605" y="93357"/>
                </a:moveTo>
                <a:lnTo>
                  <a:pt x="72428" y="93357"/>
                </a:lnTo>
                <a:lnTo>
                  <a:pt x="72428" y="91973"/>
                </a:lnTo>
                <a:lnTo>
                  <a:pt x="72301" y="91871"/>
                </a:lnTo>
                <a:lnTo>
                  <a:pt x="72301" y="155917"/>
                </a:lnTo>
                <a:lnTo>
                  <a:pt x="80022" y="155917"/>
                </a:lnTo>
                <a:lnTo>
                  <a:pt x="80022" y="100647"/>
                </a:lnTo>
                <a:lnTo>
                  <a:pt x="118605" y="100647"/>
                </a:lnTo>
                <a:lnTo>
                  <a:pt x="118605" y="93357"/>
                </a:lnTo>
                <a:close/>
              </a:path>
              <a:path w="143510" h="156209">
                <a:moveTo>
                  <a:pt x="118605" y="1511"/>
                </a:moveTo>
                <a:lnTo>
                  <a:pt x="72428" y="1511"/>
                </a:lnTo>
                <a:lnTo>
                  <a:pt x="72428" y="101"/>
                </a:lnTo>
                <a:lnTo>
                  <a:pt x="72301" y="0"/>
                </a:lnTo>
                <a:lnTo>
                  <a:pt x="72301" y="60045"/>
                </a:lnTo>
                <a:lnTo>
                  <a:pt x="80022" y="60045"/>
                </a:lnTo>
                <a:lnTo>
                  <a:pt x="80022" y="8775"/>
                </a:lnTo>
                <a:lnTo>
                  <a:pt x="118605" y="8775"/>
                </a:lnTo>
                <a:lnTo>
                  <a:pt x="118605" y="1511"/>
                </a:lnTo>
                <a:close/>
              </a:path>
              <a:path w="143510" h="156209">
                <a:moveTo>
                  <a:pt x="142925" y="64147"/>
                </a:moveTo>
                <a:lnTo>
                  <a:pt x="135204" y="58242"/>
                </a:lnTo>
                <a:lnTo>
                  <a:pt x="135204" y="93370"/>
                </a:lnTo>
                <a:lnTo>
                  <a:pt x="127482" y="93370"/>
                </a:lnTo>
                <a:lnTo>
                  <a:pt x="127482" y="155917"/>
                </a:lnTo>
                <a:lnTo>
                  <a:pt x="135204" y="155917"/>
                </a:lnTo>
                <a:lnTo>
                  <a:pt x="135204" y="100190"/>
                </a:lnTo>
                <a:lnTo>
                  <a:pt x="142925" y="100190"/>
                </a:lnTo>
                <a:lnTo>
                  <a:pt x="142925" y="6414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562831" y="7713533"/>
            <a:ext cx="15875" cy="97790"/>
          </a:xfrm>
          <a:custGeom>
            <a:avLst/>
            <a:gdLst/>
            <a:ahLst/>
            <a:cxnLst/>
            <a:rect l="l" t="t" r="r" b="b"/>
            <a:pathLst>
              <a:path w="15875" h="97790">
                <a:moveTo>
                  <a:pt x="7721" y="0"/>
                </a:moveTo>
                <a:lnTo>
                  <a:pt x="7721" y="35115"/>
                </a:lnTo>
                <a:lnTo>
                  <a:pt x="0" y="35115"/>
                </a:lnTo>
                <a:lnTo>
                  <a:pt x="0" y="97675"/>
                </a:lnTo>
                <a:lnTo>
                  <a:pt x="7721" y="97675"/>
                </a:lnTo>
                <a:lnTo>
                  <a:pt x="7721" y="41948"/>
                </a:lnTo>
                <a:lnTo>
                  <a:pt x="15443" y="41948"/>
                </a:lnTo>
                <a:lnTo>
                  <a:pt x="15443" y="5905"/>
                </a:lnTo>
                <a:lnTo>
                  <a:pt x="7721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435341" y="7747166"/>
            <a:ext cx="118745" cy="64135"/>
          </a:xfrm>
          <a:custGeom>
            <a:avLst/>
            <a:gdLst/>
            <a:ahLst/>
            <a:cxnLst/>
            <a:rect l="l" t="t" r="r" b="b"/>
            <a:pathLst>
              <a:path w="118745" h="64134">
                <a:moveTo>
                  <a:pt x="8864" y="2159"/>
                </a:moveTo>
                <a:lnTo>
                  <a:pt x="0" y="2159"/>
                </a:lnTo>
                <a:lnTo>
                  <a:pt x="8864" y="11036"/>
                </a:lnTo>
                <a:lnTo>
                  <a:pt x="8864" y="2159"/>
                </a:lnTo>
                <a:close/>
              </a:path>
              <a:path w="118745" h="64134">
                <a:moveTo>
                  <a:pt x="64173" y="1485"/>
                </a:moveTo>
                <a:lnTo>
                  <a:pt x="17995" y="1485"/>
                </a:lnTo>
                <a:lnTo>
                  <a:pt x="17995" y="101"/>
                </a:lnTo>
                <a:lnTo>
                  <a:pt x="17868" y="0"/>
                </a:lnTo>
                <a:lnTo>
                  <a:pt x="17868" y="64046"/>
                </a:lnTo>
                <a:lnTo>
                  <a:pt x="25590" y="64046"/>
                </a:lnTo>
                <a:lnTo>
                  <a:pt x="25590" y="8788"/>
                </a:lnTo>
                <a:lnTo>
                  <a:pt x="64173" y="8788"/>
                </a:lnTo>
                <a:lnTo>
                  <a:pt x="64173" y="1485"/>
                </a:lnTo>
                <a:close/>
              </a:path>
              <a:path w="118745" h="64134">
                <a:moveTo>
                  <a:pt x="118605" y="1485"/>
                </a:moveTo>
                <a:lnTo>
                  <a:pt x="72428" y="1485"/>
                </a:lnTo>
                <a:lnTo>
                  <a:pt x="72428" y="101"/>
                </a:lnTo>
                <a:lnTo>
                  <a:pt x="72301" y="0"/>
                </a:lnTo>
                <a:lnTo>
                  <a:pt x="72301" y="64046"/>
                </a:lnTo>
                <a:lnTo>
                  <a:pt x="80022" y="64046"/>
                </a:lnTo>
                <a:lnTo>
                  <a:pt x="80022" y="8788"/>
                </a:lnTo>
                <a:lnTo>
                  <a:pt x="118605" y="8788"/>
                </a:lnTo>
                <a:lnTo>
                  <a:pt x="118605" y="1485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435341" y="7943288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90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562831" y="7810141"/>
            <a:ext cx="15875" cy="97790"/>
          </a:xfrm>
          <a:custGeom>
            <a:avLst/>
            <a:gdLst/>
            <a:ahLst/>
            <a:cxnLst/>
            <a:rect l="l" t="t" r="r" b="b"/>
            <a:pathLst>
              <a:path w="15875" h="97790">
                <a:moveTo>
                  <a:pt x="7721" y="0"/>
                </a:moveTo>
                <a:lnTo>
                  <a:pt x="7721" y="35128"/>
                </a:lnTo>
                <a:lnTo>
                  <a:pt x="0" y="35128"/>
                </a:lnTo>
                <a:lnTo>
                  <a:pt x="0" y="97688"/>
                </a:lnTo>
                <a:lnTo>
                  <a:pt x="7721" y="97688"/>
                </a:lnTo>
                <a:lnTo>
                  <a:pt x="7721" y="41948"/>
                </a:lnTo>
                <a:lnTo>
                  <a:pt x="15443" y="41948"/>
                </a:lnTo>
                <a:lnTo>
                  <a:pt x="15443" y="5905"/>
                </a:lnTo>
                <a:lnTo>
                  <a:pt x="7721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435341" y="7843787"/>
            <a:ext cx="118745" cy="64135"/>
          </a:xfrm>
          <a:custGeom>
            <a:avLst/>
            <a:gdLst/>
            <a:ahLst/>
            <a:cxnLst/>
            <a:rect l="l" t="t" r="r" b="b"/>
            <a:pathLst>
              <a:path w="118745" h="64134">
                <a:moveTo>
                  <a:pt x="8864" y="2146"/>
                </a:moveTo>
                <a:lnTo>
                  <a:pt x="0" y="2146"/>
                </a:lnTo>
                <a:lnTo>
                  <a:pt x="8864" y="11036"/>
                </a:lnTo>
                <a:lnTo>
                  <a:pt x="8864" y="2146"/>
                </a:lnTo>
                <a:close/>
              </a:path>
              <a:path w="118745" h="64134">
                <a:moveTo>
                  <a:pt x="64173" y="1485"/>
                </a:moveTo>
                <a:lnTo>
                  <a:pt x="17995" y="1485"/>
                </a:lnTo>
                <a:lnTo>
                  <a:pt x="17995" y="88"/>
                </a:lnTo>
                <a:lnTo>
                  <a:pt x="17868" y="0"/>
                </a:lnTo>
                <a:lnTo>
                  <a:pt x="17868" y="64046"/>
                </a:lnTo>
                <a:lnTo>
                  <a:pt x="25590" y="64046"/>
                </a:lnTo>
                <a:lnTo>
                  <a:pt x="25590" y="8775"/>
                </a:lnTo>
                <a:lnTo>
                  <a:pt x="64173" y="8775"/>
                </a:lnTo>
                <a:lnTo>
                  <a:pt x="64173" y="1485"/>
                </a:lnTo>
                <a:close/>
              </a:path>
              <a:path w="118745" h="64134">
                <a:moveTo>
                  <a:pt x="118605" y="1485"/>
                </a:moveTo>
                <a:lnTo>
                  <a:pt x="72428" y="1485"/>
                </a:lnTo>
                <a:lnTo>
                  <a:pt x="72428" y="88"/>
                </a:lnTo>
                <a:lnTo>
                  <a:pt x="72301" y="0"/>
                </a:lnTo>
                <a:lnTo>
                  <a:pt x="72301" y="64046"/>
                </a:lnTo>
                <a:lnTo>
                  <a:pt x="80022" y="64046"/>
                </a:lnTo>
                <a:lnTo>
                  <a:pt x="80022" y="8775"/>
                </a:lnTo>
                <a:lnTo>
                  <a:pt x="118605" y="8775"/>
                </a:lnTo>
                <a:lnTo>
                  <a:pt x="118605" y="1485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435341" y="7652707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77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435341" y="7267777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64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489763" y="6837897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51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545183" y="6837897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51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460456" y="7965411"/>
            <a:ext cx="8255" cy="13335"/>
          </a:xfrm>
          <a:custGeom>
            <a:avLst/>
            <a:gdLst/>
            <a:ahLst/>
            <a:cxnLst/>
            <a:rect l="l" t="t" r="r" b="b"/>
            <a:pathLst>
              <a:path w="8254" h="13334">
                <a:moveTo>
                  <a:pt x="0" y="0"/>
                </a:moveTo>
                <a:lnTo>
                  <a:pt x="0" y="12801"/>
                </a:lnTo>
                <a:lnTo>
                  <a:pt x="7734" y="12801"/>
                </a:lnTo>
                <a:lnTo>
                  <a:pt x="7734" y="5918"/>
                </a:lnTo>
                <a:lnTo>
                  <a:pt x="0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515503" y="7965411"/>
            <a:ext cx="8255" cy="13335"/>
          </a:xfrm>
          <a:custGeom>
            <a:avLst/>
            <a:gdLst/>
            <a:ahLst/>
            <a:cxnLst/>
            <a:rect l="l" t="t" r="r" b="b"/>
            <a:pathLst>
              <a:path w="8254" h="13334">
                <a:moveTo>
                  <a:pt x="0" y="0"/>
                </a:moveTo>
                <a:lnTo>
                  <a:pt x="0" y="12801"/>
                </a:lnTo>
                <a:lnTo>
                  <a:pt x="7734" y="12801"/>
                </a:lnTo>
                <a:lnTo>
                  <a:pt x="7734" y="5918"/>
                </a:lnTo>
                <a:lnTo>
                  <a:pt x="0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570557" y="7965411"/>
            <a:ext cx="8255" cy="13335"/>
          </a:xfrm>
          <a:custGeom>
            <a:avLst/>
            <a:gdLst/>
            <a:ahLst/>
            <a:cxnLst/>
            <a:rect l="l" t="t" r="r" b="b"/>
            <a:pathLst>
              <a:path w="8254" h="13334">
                <a:moveTo>
                  <a:pt x="0" y="0"/>
                </a:moveTo>
                <a:lnTo>
                  <a:pt x="0" y="12801"/>
                </a:lnTo>
                <a:lnTo>
                  <a:pt x="7721" y="12801"/>
                </a:lnTo>
                <a:lnTo>
                  <a:pt x="7721" y="5918"/>
                </a:lnTo>
                <a:lnTo>
                  <a:pt x="0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349844" y="6621971"/>
            <a:ext cx="313055" cy="48895"/>
          </a:xfrm>
          <a:custGeom>
            <a:avLst/>
            <a:gdLst/>
            <a:ahLst/>
            <a:cxnLst/>
            <a:rect l="l" t="t" r="r" b="b"/>
            <a:pathLst>
              <a:path w="313054" h="48895">
                <a:moveTo>
                  <a:pt x="13398" y="0"/>
                </a:moveTo>
                <a:lnTo>
                  <a:pt x="0" y="0"/>
                </a:lnTo>
                <a:lnTo>
                  <a:pt x="0" y="5486"/>
                </a:lnTo>
                <a:lnTo>
                  <a:pt x="13398" y="5486"/>
                </a:lnTo>
                <a:lnTo>
                  <a:pt x="13398" y="0"/>
                </a:lnTo>
                <a:close/>
              </a:path>
              <a:path w="313054" h="48895">
                <a:moveTo>
                  <a:pt x="298005" y="42938"/>
                </a:moveTo>
                <a:lnTo>
                  <a:pt x="13474" y="42938"/>
                </a:lnTo>
                <a:lnTo>
                  <a:pt x="13474" y="48437"/>
                </a:lnTo>
                <a:lnTo>
                  <a:pt x="298005" y="48437"/>
                </a:lnTo>
                <a:lnTo>
                  <a:pt x="298005" y="42938"/>
                </a:lnTo>
                <a:close/>
              </a:path>
              <a:path w="313054" h="48895">
                <a:moveTo>
                  <a:pt x="312470" y="0"/>
                </a:moveTo>
                <a:lnTo>
                  <a:pt x="299072" y="0"/>
                </a:lnTo>
                <a:lnTo>
                  <a:pt x="299072" y="5486"/>
                </a:lnTo>
                <a:lnTo>
                  <a:pt x="312470" y="5486"/>
                </a:lnTo>
                <a:lnTo>
                  <a:pt x="31247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361833" y="6763754"/>
            <a:ext cx="285115" cy="5715"/>
          </a:xfrm>
          <a:custGeom>
            <a:avLst/>
            <a:gdLst/>
            <a:ahLst/>
            <a:cxnLst/>
            <a:rect l="l" t="t" r="r" b="b"/>
            <a:pathLst>
              <a:path w="285114" h="5715">
                <a:moveTo>
                  <a:pt x="284505" y="0"/>
                </a:moveTo>
                <a:lnTo>
                  <a:pt x="0" y="0"/>
                </a:lnTo>
                <a:lnTo>
                  <a:pt x="0" y="5511"/>
                </a:lnTo>
                <a:lnTo>
                  <a:pt x="284505" y="5511"/>
                </a:lnTo>
                <a:lnTo>
                  <a:pt x="28450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7" name="object 107"/>
          <p:cNvGrpSpPr/>
          <p:nvPr/>
        </p:nvGrpSpPr>
        <p:grpSpPr>
          <a:xfrm>
            <a:off x="8361833" y="6695364"/>
            <a:ext cx="285115" cy="56515"/>
            <a:chOff x="3307232" y="6695363"/>
            <a:chExt cx="285115" cy="56515"/>
          </a:xfrm>
        </p:grpSpPr>
        <p:sp>
          <p:nvSpPr>
            <p:cNvPr id="108" name="object 108"/>
            <p:cNvSpPr/>
            <p:nvPr/>
          </p:nvSpPr>
          <p:spPr>
            <a:xfrm>
              <a:off x="3307232" y="6713321"/>
              <a:ext cx="285115" cy="5715"/>
            </a:xfrm>
            <a:custGeom>
              <a:avLst/>
              <a:gdLst/>
              <a:ahLst/>
              <a:cxnLst/>
              <a:rect l="l" t="t" r="r" b="b"/>
              <a:pathLst>
                <a:path w="285114" h="5715">
                  <a:moveTo>
                    <a:pt x="284505" y="0"/>
                  </a:moveTo>
                  <a:lnTo>
                    <a:pt x="0" y="0"/>
                  </a:lnTo>
                  <a:lnTo>
                    <a:pt x="0" y="5511"/>
                  </a:lnTo>
                  <a:lnTo>
                    <a:pt x="284505" y="5511"/>
                  </a:lnTo>
                  <a:lnTo>
                    <a:pt x="2845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384156" y="6695363"/>
              <a:ext cx="74930" cy="56515"/>
            </a:xfrm>
            <a:custGeom>
              <a:avLst/>
              <a:gdLst/>
              <a:ahLst/>
              <a:cxnLst/>
              <a:rect l="l" t="t" r="r" b="b"/>
              <a:pathLst>
                <a:path w="74929" h="56515">
                  <a:moveTo>
                    <a:pt x="20396" y="49923"/>
                  </a:moveTo>
                  <a:lnTo>
                    <a:pt x="0" y="49923"/>
                  </a:lnTo>
                  <a:lnTo>
                    <a:pt x="0" y="55918"/>
                  </a:lnTo>
                  <a:lnTo>
                    <a:pt x="20396" y="55918"/>
                  </a:lnTo>
                  <a:lnTo>
                    <a:pt x="20396" y="49923"/>
                  </a:lnTo>
                  <a:close/>
                </a:path>
                <a:path w="74929" h="56515">
                  <a:moveTo>
                    <a:pt x="20396" y="0"/>
                  </a:moveTo>
                  <a:lnTo>
                    <a:pt x="0" y="0"/>
                  </a:lnTo>
                  <a:lnTo>
                    <a:pt x="0" y="5981"/>
                  </a:lnTo>
                  <a:lnTo>
                    <a:pt x="20396" y="5981"/>
                  </a:lnTo>
                  <a:lnTo>
                    <a:pt x="20396" y="0"/>
                  </a:lnTo>
                  <a:close/>
                </a:path>
                <a:path w="74929" h="56515">
                  <a:moveTo>
                    <a:pt x="74307" y="49923"/>
                  </a:moveTo>
                  <a:lnTo>
                    <a:pt x="53924" y="49923"/>
                  </a:lnTo>
                  <a:lnTo>
                    <a:pt x="53924" y="55918"/>
                  </a:lnTo>
                  <a:lnTo>
                    <a:pt x="74307" y="55918"/>
                  </a:lnTo>
                  <a:lnTo>
                    <a:pt x="74307" y="49923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" name="object 110"/>
          <p:cNvSpPr/>
          <p:nvPr/>
        </p:nvSpPr>
        <p:spPr>
          <a:xfrm>
            <a:off x="8403794" y="6638189"/>
            <a:ext cx="31115" cy="5715"/>
          </a:xfrm>
          <a:custGeom>
            <a:avLst/>
            <a:gdLst/>
            <a:ahLst/>
            <a:cxnLst/>
            <a:rect l="l" t="t" r="r" b="b"/>
            <a:pathLst>
              <a:path w="31114" h="5715">
                <a:moveTo>
                  <a:pt x="30937" y="0"/>
                </a:moveTo>
                <a:lnTo>
                  <a:pt x="0" y="0"/>
                </a:lnTo>
                <a:lnTo>
                  <a:pt x="0" y="5499"/>
                </a:lnTo>
                <a:lnTo>
                  <a:pt x="30937" y="5499"/>
                </a:lnTo>
                <a:lnTo>
                  <a:pt x="30937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572551" y="6638189"/>
            <a:ext cx="31115" cy="5715"/>
          </a:xfrm>
          <a:custGeom>
            <a:avLst/>
            <a:gdLst/>
            <a:ahLst/>
            <a:cxnLst/>
            <a:rect l="l" t="t" r="r" b="b"/>
            <a:pathLst>
              <a:path w="31114" h="5715">
                <a:moveTo>
                  <a:pt x="30937" y="0"/>
                </a:moveTo>
                <a:lnTo>
                  <a:pt x="0" y="0"/>
                </a:lnTo>
                <a:lnTo>
                  <a:pt x="0" y="5499"/>
                </a:lnTo>
                <a:lnTo>
                  <a:pt x="30937" y="5499"/>
                </a:lnTo>
                <a:lnTo>
                  <a:pt x="30937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36114" y="6811962"/>
            <a:ext cx="134620" cy="43180"/>
          </a:xfrm>
          <a:custGeom>
            <a:avLst/>
            <a:gdLst/>
            <a:ahLst/>
            <a:cxnLst/>
            <a:rect l="l" t="t" r="r" b="b"/>
            <a:pathLst>
              <a:path w="134620" h="43179">
                <a:moveTo>
                  <a:pt x="9715" y="37414"/>
                </a:moveTo>
                <a:lnTo>
                  <a:pt x="0" y="37414"/>
                </a:lnTo>
                <a:lnTo>
                  <a:pt x="0" y="42926"/>
                </a:lnTo>
                <a:lnTo>
                  <a:pt x="9715" y="42926"/>
                </a:lnTo>
                <a:lnTo>
                  <a:pt x="9715" y="37414"/>
                </a:lnTo>
                <a:close/>
              </a:path>
              <a:path w="134620" h="43179">
                <a:moveTo>
                  <a:pt x="24193" y="0"/>
                </a:moveTo>
                <a:lnTo>
                  <a:pt x="990" y="0"/>
                </a:lnTo>
                <a:lnTo>
                  <a:pt x="990" y="5473"/>
                </a:lnTo>
                <a:lnTo>
                  <a:pt x="24193" y="5473"/>
                </a:lnTo>
                <a:lnTo>
                  <a:pt x="24193" y="0"/>
                </a:lnTo>
                <a:close/>
              </a:path>
              <a:path w="134620" h="43179">
                <a:moveTo>
                  <a:pt x="64350" y="37414"/>
                </a:moveTo>
                <a:lnTo>
                  <a:pt x="15684" y="37414"/>
                </a:lnTo>
                <a:lnTo>
                  <a:pt x="15684" y="42926"/>
                </a:lnTo>
                <a:lnTo>
                  <a:pt x="64350" y="42926"/>
                </a:lnTo>
                <a:lnTo>
                  <a:pt x="64350" y="37414"/>
                </a:lnTo>
                <a:close/>
              </a:path>
              <a:path w="134620" h="43179">
                <a:moveTo>
                  <a:pt x="78117" y="0"/>
                </a:moveTo>
                <a:lnTo>
                  <a:pt x="54914" y="0"/>
                </a:lnTo>
                <a:lnTo>
                  <a:pt x="54914" y="5473"/>
                </a:lnTo>
                <a:lnTo>
                  <a:pt x="78117" y="5473"/>
                </a:lnTo>
                <a:lnTo>
                  <a:pt x="78117" y="0"/>
                </a:lnTo>
                <a:close/>
              </a:path>
              <a:path w="134620" h="43179">
                <a:moveTo>
                  <a:pt x="118757" y="37414"/>
                </a:moveTo>
                <a:lnTo>
                  <a:pt x="70104" y="37414"/>
                </a:lnTo>
                <a:lnTo>
                  <a:pt x="70104" y="42926"/>
                </a:lnTo>
                <a:lnTo>
                  <a:pt x="118757" y="42926"/>
                </a:lnTo>
                <a:lnTo>
                  <a:pt x="118757" y="37414"/>
                </a:lnTo>
                <a:close/>
              </a:path>
              <a:path w="134620" h="43179">
                <a:moveTo>
                  <a:pt x="133527" y="0"/>
                </a:moveTo>
                <a:lnTo>
                  <a:pt x="110324" y="0"/>
                </a:lnTo>
                <a:lnTo>
                  <a:pt x="110324" y="5473"/>
                </a:lnTo>
                <a:lnTo>
                  <a:pt x="133527" y="5473"/>
                </a:lnTo>
                <a:lnTo>
                  <a:pt x="133527" y="0"/>
                </a:lnTo>
                <a:close/>
              </a:path>
              <a:path w="134620" h="43179">
                <a:moveTo>
                  <a:pt x="134493" y="37414"/>
                </a:moveTo>
                <a:lnTo>
                  <a:pt x="125412" y="37414"/>
                </a:lnTo>
                <a:lnTo>
                  <a:pt x="125412" y="42926"/>
                </a:lnTo>
                <a:lnTo>
                  <a:pt x="134493" y="42926"/>
                </a:lnTo>
                <a:lnTo>
                  <a:pt x="134493" y="37414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436114" y="6946443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499"/>
                </a:lnTo>
                <a:lnTo>
                  <a:pt x="64350" y="5499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499"/>
                </a:lnTo>
                <a:lnTo>
                  <a:pt x="118757" y="5499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499"/>
                </a:lnTo>
                <a:lnTo>
                  <a:pt x="134493" y="5499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436114" y="7040792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511"/>
                </a:lnTo>
                <a:lnTo>
                  <a:pt x="9715" y="5511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511"/>
                </a:lnTo>
                <a:lnTo>
                  <a:pt x="64350" y="5511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511"/>
                </a:lnTo>
                <a:lnTo>
                  <a:pt x="118757" y="5511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511"/>
                </a:lnTo>
                <a:lnTo>
                  <a:pt x="134493" y="5511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436114" y="7138149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511"/>
                </a:lnTo>
                <a:lnTo>
                  <a:pt x="9715" y="5511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511"/>
                </a:lnTo>
                <a:lnTo>
                  <a:pt x="64350" y="5511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511"/>
                </a:lnTo>
                <a:lnTo>
                  <a:pt x="118757" y="5511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511"/>
                </a:lnTo>
                <a:lnTo>
                  <a:pt x="134493" y="5511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436114" y="7232155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499"/>
                </a:lnTo>
                <a:lnTo>
                  <a:pt x="64350" y="5499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499"/>
                </a:lnTo>
                <a:lnTo>
                  <a:pt x="118757" y="5499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499"/>
                </a:lnTo>
                <a:lnTo>
                  <a:pt x="134493" y="5499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436114" y="7330262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499"/>
                </a:lnTo>
                <a:lnTo>
                  <a:pt x="64350" y="5499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499"/>
                </a:lnTo>
                <a:lnTo>
                  <a:pt x="118757" y="5499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499"/>
                </a:lnTo>
                <a:lnTo>
                  <a:pt x="134493" y="5499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436114" y="7427253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499"/>
                </a:lnTo>
                <a:lnTo>
                  <a:pt x="64350" y="5499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499"/>
                </a:lnTo>
                <a:lnTo>
                  <a:pt x="118757" y="5499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499"/>
                </a:lnTo>
                <a:lnTo>
                  <a:pt x="134493" y="5499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436114" y="7520509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486"/>
                </a:lnTo>
                <a:lnTo>
                  <a:pt x="9715" y="5486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486"/>
                </a:lnTo>
                <a:lnTo>
                  <a:pt x="64350" y="5486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486"/>
                </a:lnTo>
                <a:lnTo>
                  <a:pt x="118757" y="5486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486"/>
                </a:lnTo>
                <a:lnTo>
                  <a:pt x="134493" y="5486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436114" y="7617486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511"/>
                </a:lnTo>
                <a:lnTo>
                  <a:pt x="9715" y="5511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511"/>
                </a:lnTo>
                <a:lnTo>
                  <a:pt x="64350" y="5511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511"/>
                </a:lnTo>
                <a:lnTo>
                  <a:pt x="118757" y="5511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511"/>
                </a:lnTo>
                <a:lnTo>
                  <a:pt x="134493" y="5511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436114" y="7715237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486"/>
                </a:lnTo>
                <a:lnTo>
                  <a:pt x="9715" y="5486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486"/>
                </a:lnTo>
                <a:lnTo>
                  <a:pt x="64350" y="5486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486"/>
                </a:lnTo>
                <a:lnTo>
                  <a:pt x="118757" y="5486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486"/>
                </a:lnTo>
                <a:lnTo>
                  <a:pt x="134493" y="5486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436114" y="7811466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499"/>
                </a:lnTo>
                <a:lnTo>
                  <a:pt x="64350" y="5499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499"/>
                </a:lnTo>
                <a:lnTo>
                  <a:pt x="118757" y="5499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499"/>
                </a:lnTo>
                <a:lnTo>
                  <a:pt x="134493" y="5499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436114" y="7907719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20" h="5715">
                <a:moveTo>
                  <a:pt x="9715" y="0"/>
                </a:moveTo>
                <a:lnTo>
                  <a:pt x="0" y="0"/>
                </a:lnTo>
                <a:lnTo>
                  <a:pt x="0" y="5473"/>
                </a:lnTo>
                <a:lnTo>
                  <a:pt x="9715" y="5473"/>
                </a:lnTo>
                <a:lnTo>
                  <a:pt x="9715" y="0"/>
                </a:lnTo>
                <a:close/>
              </a:path>
              <a:path w="134620" h="5715">
                <a:moveTo>
                  <a:pt x="64350" y="0"/>
                </a:moveTo>
                <a:lnTo>
                  <a:pt x="15684" y="0"/>
                </a:lnTo>
                <a:lnTo>
                  <a:pt x="15684" y="5473"/>
                </a:lnTo>
                <a:lnTo>
                  <a:pt x="64350" y="5473"/>
                </a:lnTo>
                <a:lnTo>
                  <a:pt x="64350" y="0"/>
                </a:lnTo>
                <a:close/>
              </a:path>
              <a:path w="134620" h="5715">
                <a:moveTo>
                  <a:pt x="118757" y="0"/>
                </a:moveTo>
                <a:lnTo>
                  <a:pt x="70104" y="0"/>
                </a:lnTo>
                <a:lnTo>
                  <a:pt x="70104" y="5473"/>
                </a:lnTo>
                <a:lnTo>
                  <a:pt x="118757" y="5473"/>
                </a:lnTo>
                <a:lnTo>
                  <a:pt x="118757" y="0"/>
                </a:lnTo>
                <a:close/>
              </a:path>
              <a:path w="134620" h="5715">
                <a:moveTo>
                  <a:pt x="134493" y="0"/>
                </a:moveTo>
                <a:lnTo>
                  <a:pt x="125412" y="0"/>
                </a:lnTo>
                <a:lnTo>
                  <a:pt x="125412" y="5473"/>
                </a:lnTo>
                <a:lnTo>
                  <a:pt x="134493" y="5473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436114" y="7099211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5">
                <a:moveTo>
                  <a:pt x="9715" y="0"/>
                </a:moveTo>
                <a:lnTo>
                  <a:pt x="0" y="0"/>
                </a:lnTo>
                <a:lnTo>
                  <a:pt x="0" y="5511"/>
                </a:lnTo>
                <a:lnTo>
                  <a:pt x="9715" y="5511"/>
                </a:lnTo>
                <a:lnTo>
                  <a:pt x="9715" y="0"/>
                </a:lnTo>
                <a:close/>
              </a:path>
              <a:path w="25400" h="5715">
                <a:moveTo>
                  <a:pt x="24841" y="0"/>
                </a:moveTo>
                <a:lnTo>
                  <a:pt x="16865" y="0"/>
                </a:lnTo>
                <a:lnTo>
                  <a:pt x="16865" y="5511"/>
                </a:lnTo>
                <a:lnTo>
                  <a:pt x="24841" y="5511"/>
                </a:lnTo>
                <a:lnTo>
                  <a:pt x="248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490966" y="7099211"/>
            <a:ext cx="80010" cy="5715"/>
          </a:xfrm>
          <a:custGeom>
            <a:avLst/>
            <a:gdLst/>
            <a:ahLst/>
            <a:cxnLst/>
            <a:rect l="l" t="t" r="r" b="b"/>
            <a:pathLst>
              <a:path w="80010" h="5715">
                <a:moveTo>
                  <a:pt x="8585" y="0"/>
                </a:moveTo>
                <a:lnTo>
                  <a:pt x="0" y="0"/>
                </a:lnTo>
                <a:lnTo>
                  <a:pt x="0" y="5511"/>
                </a:lnTo>
                <a:lnTo>
                  <a:pt x="8585" y="5511"/>
                </a:lnTo>
                <a:lnTo>
                  <a:pt x="8585" y="0"/>
                </a:lnTo>
                <a:close/>
              </a:path>
              <a:path w="80010" h="5715">
                <a:moveTo>
                  <a:pt x="23939" y="0"/>
                </a:moveTo>
                <a:lnTo>
                  <a:pt x="15354" y="0"/>
                </a:lnTo>
                <a:lnTo>
                  <a:pt x="15354" y="5511"/>
                </a:lnTo>
                <a:lnTo>
                  <a:pt x="23939" y="5511"/>
                </a:lnTo>
                <a:lnTo>
                  <a:pt x="23939" y="0"/>
                </a:lnTo>
                <a:close/>
              </a:path>
              <a:path w="80010" h="5715">
                <a:moveTo>
                  <a:pt x="63639" y="0"/>
                </a:moveTo>
                <a:lnTo>
                  <a:pt x="55054" y="0"/>
                </a:lnTo>
                <a:lnTo>
                  <a:pt x="55054" y="5511"/>
                </a:lnTo>
                <a:lnTo>
                  <a:pt x="63639" y="5511"/>
                </a:lnTo>
                <a:lnTo>
                  <a:pt x="63639" y="0"/>
                </a:lnTo>
                <a:close/>
              </a:path>
              <a:path w="80010" h="5715">
                <a:moveTo>
                  <a:pt x="79641" y="0"/>
                </a:moveTo>
                <a:lnTo>
                  <a:pt x="70561" y="0"/>
                </a:lnTo>
                <a:lnTo>
                  <a:pt x="70561" y="5511"/>
                </a:lnTo>
                <a:lnTo>
                  <a:pt x="79641" y="5511"/>
                </a:lnTo>
                <a:lnTo>
                  <a:pt x="796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436114" y="7387552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25400" h="5715">
                <a:moveTo>
                  <a:pt x="24841" y="0"/>
                </a:moveTo>
                <a:lnTo>
                  <a:pt x="16865" y="0"/>
                </a:lnTo>
                <a:lnTo>
                  <a:pt x="16865" y="5499"/>
                </a:lnTo>
                <a:lnTo>
                  <a:pt x="24841" y="5499"/>
                </a:lnTo>
                <a:lnTo>
                  <a:pt x="248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490966" y="7387552"/>
            <a:ext cx="80010" cy="5715"/>
          </a:xfrm>
          <a:custGeom>
            <a:avLst/>
            <a:gdLst/>
            <a:ahLst/>
            <a:cxnLst/>
            <a:rect l="l" t="t" r="r" b="b"/>
            <a:pathLst>
              <a:path w="80010" h="5715">
                <a:moveTo>
                  <a:pt x="8585" y="0"/>
                </a:moveTo>
                <a:lnTo>
                  <a:pt x="0" y="0"/>
                </a:lnTo>
                <a:lnTo>
                  <a:pt x="0" y="5499"/>
                </a:lnTo>
                <a:lnTo>
                  <a:pt x="8585" y="5499"/>
                </a:lnTo>
                <a:lnTo>
                  <a:pt x="8585" y="0"/>
                </a:lnTo>
                <a:close/>
              </a:path>
              <a:path w="80010" h="5715">
                <a:moveTo>
                  <a:pt x="23939" y="0"/>
                </a:moveTo>
                <a:lnTo>
                  <a:pt x="15354" y="0"/>
                </a:lnTo>
                <a:lnTo>
                  <a:pt x="15354" y="5499"/>
                </a:lnTo>
                <a:lnTo>
                  <a:pt x="23939" y="5499"/>
                </a:lnTo>
                <a:lnTo>
                  <a:pt x="23939" y="0"/>
                </a:lnTo>
                <a:close/>
              </a:path>
              <a:path w="80010" h="5715">
                <a:moveTo>
                  <a:pt x="63639" y="0"/>
                </a:moveTo>
                <a:lnTo>
                  <a:pt x="55054" y="0"/>
                </a:lnTo>
                <a:lnTo>
                  <a:pt x="55054" y="5499"/>
                </a:lnTo>
                <a:lnTo>
                  <a:pt x="63639" y="5499"/>
                </a:lnTo>
                <a:lnTo>
                  <a:pt x="63639" y="0"/>
                </a:lnTo>
                <a:close/>
              </a:path>
              <a:path w="80010" h="5715">
                <a:moveTo>
                  <a:pt x="79641" y="0"/>
                </a:moveTo>
                <a:lnTo>
                  <a:pt x="70561" y="0"/>
                </a:lnTo>
                <a:lnTo>
                  <a:pt x="70561" y="5499"/>
                </a:lnTo>
                <a:lnTo>
                  <a:pt x="79641" y="5499"/>
                </a:lnTo>
                <a:lnTo>
                  <a:pt x="796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436114" y="7674788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5">
                <a:moveTo>
                  <a:pt x="9715" y="0"/>
                </a:moveTo>
                <a:lnTo>
                  <a:pt x="0" y="0"/>
                </a:lnTo>
                <a:lnTo>
                  <a:pt x="0" y="5473"/>
                </a:lnTo>
                <a:lnTo>
                  <a:pt x="9715" y="5473"/>
                </a:lnTo>
                <a:lnTo>
                  <a:pt x="9715" y="0"/>
                </a:lnTo>
                <a:close/>
              </a:path>
              <a:path w="25400" h="5715">
                <a:moveTo>
                  <a:pt x="24841" y="0"/>
                </a:moveTo>
                <a:lnTo>
                  <a:pt x="16865" y="0"/>
                </a:lnTo>
                <a:lnTo>
                  <a:pt x="16865" y="5473"/>
                </a:lnTo>
                <a:lnTo>
                  <a:pt x="24841" y="5473"/>
                </a:lnTo>
                <a:lnTo>
                  <a:pt x="248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490966" y="7674788"/>
            <a:ext cx="80010" cy="5715"/>
          </a:xfrm>
          <a:custGeom>
            <a:avLst/>
            <a:gdLst/>
            <a:ahLst/>
            <a:cxnLst/>
            <a:rect l="l" t="t" r="r" b="b"/>
            <a:pathLst>
              <a:path w="80010" h="5715">
                <a:moveTo>
                  <a:pt x="8585" y="0"/>
                </a:moveTo>
                <a:lnTo>
                  <a:pt x="0" y="0"/>
                </a:lnTo>
                <a:lnTo>
                  <a:pt x="0" y="5473"/>
                </a:lnTo>
                <a:lnTo>
                  <a:pt x="8585" y="5473"/>
                </a:lnTo>
                <a:lnTo>
                  <a:pt x="8585" y="0"/>
                </a:lnTo>
                <a:close/>
              </a:path>
              <a:path w="80010" h="5715">
                <a:moveTo>
                  <a:pt x="23939" y="0"/>
                </a:moveTo>
                <a:lnTo>
                  <a:pt x="15354" y="0"/>
                </a:lnTo>
                <a:lnTo>
                  <a:pt x="15354" y="5473"/>
                </a:lnTo>
                <a:lnTo>
                  <a:pt x="23939" y="5473"/>
                </a:lnTo>
                <a:lnTo>
                  <a:pt x="23939" y="0"/>
                </a:lnTo>
                <a:close/>
              </a:path>
              <a:path w="80010" h="5715">
                <a:moveTo>
                  <a:pt x="63639" y="0"/>
                </a:moveTo>
                <a:lnTo>
                  <a:pt x="55054" y="0"/>
                </a:lnTo>
                <a:lnTo>
                  <a:pt x="55054" y="5473"/>
                </a:lnTo>
                <a:lnTo>
                  <a:pt x="63639" y="5473"/>
                </a:lnTo>
                <a:lnTo>
                  <a:pt x="63639" y="0"/>
                </a:lnTo>
                <a:close/>
              </a:path>
              <a:path w="80010" h="5715">
                <a:moveTo>
                  <a:pt x="79641" y="0"/>
                </a:moveTo>
                <a:lnTo>
                  <a:pt x="70561" y="0"/>
                </a:lnTo>
                <a:lnTo>
                  <a:pt x="70561" y="5473"/>
                </a:lnTo>
                <a:lnTo>
                  <a:pt x="79641" y="5473"/>
                </a:lnTo>
                <a:lnTo>
                  <a:pt x="796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436114" y="7965758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5">
                <a:moveTo>
                  <a:pt x="9715" y="0"/>
                </a:moveTo>
                <a:lnTo>
                  <a:pt x="0" y="0"/>
                </a:lnTo>
                <a:lnTo>
                  <a:pt x="0" y="5473"/>
                </a:lnTo>
                <a:lnTo>
                  <a:pt x="9715" y="5473"/>
                </a:lnTo>
                <a:lnTo>
                  <a:pt x="9715" y="0"/>
                </a:lnTo>
                <a:close/>
              </a:path>
              <a:path w="25400" h="5715">
                <a:moveTo>
                  <a:pt x="24841" y="0"/>
                </a:moveTo>
                <a:lnTo>
                  <a:pt x="16865" y="0"/>
                </a:lnTo>
                <a:lnTo>
                  <a:pt x="16865" y="5473"/>
                </a:lnTo>
                <a:lnTo>
                  <a:pt x="24841" y="5473"/>
                </a:lnTo>
                <a:lnTo>
                  <a:pt x="248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490966" y="7965758"/>
            <a:ext cx="80010" cy="5715"/>
          </a:xfrm>
          <a:custGeom>
            <a:avLst/>
            <a:gdLst/>
            <a:ahLst/>
            <a:cxnLst/>
            <a:rect l="l" t="t" r="r" b="b"/>
            <a:pathLst>
              <a:path w="80010" h="5715">
                <a:moveTo>
                  <a:pt x="8585" y="0"/>
                </a:moveTo>
                <a:lnTo>
                  <a:pt x="0" y="0"/>
                </a:lnTo>
                <a:lnTo>
                  <a:pt x="0" y="5473"/>
                </a:lnTo>
                <a:lnTo>
                  <a:pt x="8585" y="5473"/>
                </a:lnTo>
                <a:lnTo>
                  <a:pt x="8585" y="0"/>
                </a:lnTo>
                <a:close/>
              </a:path>
              <a:path w="80010" h="5715">
                <a:moveTo>
                  <a:pt x="23939" y="0"/>
                </a:moveTo>
                <a:lnTo>
                  <a:pt x="15354" y="0"/>
                </a:lnTo>
                <a:lnTo>
                  <a:pt x="15354" y="5473"/>
                </a:lnTo>
                <a:lnTo>
                  <a:pt x="23939" y="5473"/>
                </a:lnTo>
                <a:lnTo>
                  <a:pt x="23939" y="0"/>
                </a:lnTo>
                <a:close/>
              </a:path>
              <a:path w="80010" h="5715">
                <a:moveTo>
                  <a:pt x="63639" y="0"/>
                </a:moveTo>
                <a:lnTo>
                  <a:pt x="55054" y="0"/>
                </a:lnTo>
                <a:lnTo>
                  <a:pt x="55054" y="5473"/>
                </a:lnTo>
                <a:lnTo>
                  <a:pt x="63639" y="5473"/>
                </a:lnTo>
                <a:lnTo>
                  <a:pt x="63639" y="0"/>
                </a:lnTo>
                <a:close/>
              </a:path>
              <a:path w="80010" h="5715">
                <a:moveTo>
                  <a:pt x="79641" y="0"/>
                </a:moveTo>
                <a:lnTo>
                  <a:pt x="70561" y="0"/>
                </a:lnTo>
                <a:lnTo>
                  <a:pt x="70561" y="5473"/>
                </a:lnTo>
                <a:lnTo>
                  <a:pt x="79641" y="5473"/>
                </a:lnTo>
                <a:lnTo>
                  <a:pt x="796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398522" y="6806893"/>
            <a:ext cx="33020" cy="17780"/>
          </a:xfrm>
          <a:custGeom>
            <a:avLst/>
            <a:gdLst/>
            <a:ahLst/>
            <a:cxnLst/>
            <a:rect l="l" t="t" r="r" b="b"/>
            <a:pathLst>
              <a:path w="33020" h="17779">
                <a:moveTo>
                  <a:pt x="33020" y="0"/>
                </a:moveTo>
                <a:lnTo>
                  <a:pt x="24206" y="0"/>
                </a:lnTo>
                <a:lnTo>
                  <a:pt x="24206" y="5384"/>
                </a:lnTo>
                <a:lnTo>
                  <a:pt x="11391" y="5384"/>
                </a:lnTo>
                <a:lnTo>
                  <a:pt x="11391" y="0"/>
                </a:lnTo>
                <a:lnTo>
                  <a:pt x="0" y="0"/>
                </a:lnTo>
                <a:lnTo>
                  <a:pt x="0" y="17551"/>
                </a:lnTo>
                <a:lnTo>
                  <a:pt x="33020" y="17551"/>
                </a:lnTo>
                <a:lnTo>
                  <a:pt x="33020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571522" y="6806893"/>
            <a:ext cx="33020" cy="17780"/>
          </a:xfrm>
          <a:custGeom>
            <a:avLst/>
            <a:gdLst/>
            <a:ahLst/>
            <a:cxnLst/>
            <a:rect l="l" t="t" r="r" b="b"/>
            <a:pathLst>
              <a:path w="33020" h="17779">
                <a:moveTo>
                  <a:pt x="33020" y="0"/>
                </a:moveTo>
                <a:lnTo>
                  <a:pt x="24206" y="0"/>
                </a:lnTo>
                <a:lnTo>
                  <a:pt x="24206" y="5384"/>
                </a:lnTo>
                <a:lnTo>
                  <a:pt x="11391" y="5384"/>
                </a:lnTo>
                <a:lnTo>
                  <a:pt x="11391" y="0"/>
                </a:lnTo>
                <a:lnTo>
                  <a:pt x="0" y="0"/>
                </a:lnTo>
                <a:lnTo>
                  <a:pt x="0" y="17551"/>
                </a:lnTo>
                <a:lnTo>
                  <a:pt x="33020" y="17551"/>
                </a:lnTo>
                <a:lnTo>
                  <a:pt x="33020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345792" y="6838339"/>
            <a:ext cx="15240" cy="55244"/>
          </a:xfrm>
          <a:custGeom>
            <a:avLst/>
            <a:gdLst/>
            <a:ahLst/>
            <a:cxnLst/>
            <a:rect l="l" t="t" r="r" b="b"/>
            <a:pathLst>
              <a:path w="15239" h="55245">
                <a:moveTo>
                  <a:pt x="13817" y="10795"/>
                </a:moveTo>
                <a:lnTo>
                  <a:pt x="12077" y="10795"/>
                </a:lnTo>
                <a:lnTo>
                  <a:pt x="12077" y="0"/>
                </a:lnTo>
                <a:lnTo>
                  <a:pt x="0" y="0"/>
                </a:lnTo>
                <a:lnTo>
                  <a:pt x="0" y="10795"/>
                </a:lnTo>
                <a:lnTo>
                  <a:pt x="5613" y="10795"/>
                </a:lnTo>
                <a:lnTo>
                  <a:pt x="5613" y="38836"/>
                </a:lnTo>
                <a:lnTo>
                  <a:pt x="13817" y="38836"/>
                </a:lnTo>
                <a:lnTo>
                  <a:pt x="13817" y="10795"/>
                </a:lnTo>
                <a:close/>
              </a:path>
              <a:path w="15239" h="55245">
                <a:moveTo>
                  <a:pt x="15100" y="44881"/>
                </a:moveTo>
                <a:lnTo>
                  <a:pt x="6477" y="44881"/>
                </a:lnTo>
                <a:lnTo>
                  <a:pt x="6477" y="48336"/>
                </a:lnTo>
                <a:lnTo>
                  <a:pt x="431" y="48336"/>
                </a:lnTo>
                <a:lnTo>
                  <a:pt x="431" y="55219"/>
                </a:lnTo>
                <a:lnTo>
                  <a:pt x="11658" y="55219"/>
                </a:lnTo>
                <a:lnTo>
                  <a:pt x="11658" y="48336"/>
                </a:lnTo>
                <a:lnTo>
                  <a:pt x="15100" y="48336"/>
                </a:lnTo>
                <a:lnTo>
                  <a:pt x="15100" y="44881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346225" y="6983577"/>
            <a:ext cx="15240" cy="10795"/>
          </a:xfrm>
          <a:custGeom>
            <a:avLst/>
            <a:gdLst/>
            <a:ahLst/>
            <a:cxnLst/>
            <a:rect l="l" t="t" r="r" b="b"/>
            <a:pathLst>
              <a:path w="15239" h="10795">
                <a:moveTo>
                  <a:pt x="14668" y="0"/>
                </a:moveTo>
                <a:lnTo>
                  <a:pt x="6045" y="0"/>
                </a:lnTo>
                <a:lnTo>
                  <a:pt x="6045" y="3441"/>
                </a:lnTo>
                <a:lnTo>
                  <a:pt x="0" y="3441"/>
                </a:lnTo>
                <a:lnTo>
                  <a:pt x="0" y="10337"/>
                </a:lnTo>
                <a:lnTo>
                  <a:pt x="11226" y="10337"/>
                </a:lnTo>
                <a:lnTo>
                  <a:pt x="11226" y="3441"/>
                </a:lnTo>
                <a:lnTo>
                  <a:pt x="14668" y="3441"/>
                </a:lnTo>
                <a:lnTo>
                  <a:pt x="14668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346225" y="7185041"/>
            <a:ext cx="15240" cy="10795"/>
          </a:xfrm>
          <a:custGeom>
            <a:avLst/>
            <a:gdLst/>
            <a:ahLst/>
            <a:cxnLst/>
            <a:rect l="l" t="t" r="r" b="b"/>
            <a:pathLst>
              <a:path w="15239" h="10795">
                <a:moveTo>
                  <a:pt x="14668" y="0"/>
                </a:moveTo>
                <a:lnTo>
                  <a:pt x="6045" y="0"/>
                </a:lnTo>
                <a:lnTo>
                  <a:pt x="6045" y="3454"/>
                </a:lnTo>
                <a:lnTo>
                  <a:pt x="0" y="3454"/>
                </a:lnTo>
                <a:lnTo>
                  <a:pt x="0" y="10337"/>
                </a:lnTo>
                <a:lnTo>
                  <a:pt x="11226" y="10337"/>
                </a:lnTo>
                <a:lnTo>
                  <a:pt x="11226" y="3454"/>
                </a:lnTo>
                <a:lnTo>
                  <a:pt x="14668" y="3454"/>
                </a:lnTo>
                <a:lnTo>
                  <a:pt x="14668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346225" y="7285016"/>
            <a:ext cx="15240" cy="10795"/>
          </a:xfrm>
          <a:custGeom>
            <a:avLst/>
            <a:gdLst/>
            <a:ahLst/>
            <a:cxnLst/>
            <a:rect l="l" t="t" r="r" b="b"/>
            <a:pathLst>
              <a:path w="15239" h="10795">
                <a:moveTo>
                  <a:pt x="14668" y="0"/>
                </a:moveTo>
                <a:lnTo>
                  <a:pt x="6045" y="0"/>
                </a:lnTo>
                <a:lnTo>
                  <a:pt x="6045" y="3454"/>
                </a:lnTo>
                <a:lnTo>
                  <a:pt x="0" y="3454"/>
                </a:lnTo>
                <a:lnTo>
                  <a:pt x="0" y="10350"/>
                </a:lnTo>
                <a:lnTo>
                  <a:pt x="11226" y="10350"/>
                </a:lnTo>
                <a:lnTo>
                  <a:pt x="11226" y="3454"/>
                </a:lnTo>
                <a:lnTo>
                  <a:pt x="14668" y="3454"/>
                </a:lnTo>
                <a:lnTo>
                  <a:pt x="14668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357877" y="6905217"/>
            <a:ext cx="17780" cy="16510"/>
          </a:xfrm>
          <a:custGeom>
            <a:avLst/>
            <a:gdLst/>
            <a:ahLst/>
            <a:cxnLst/>
            <a:rect l="l" t="t" r="r" b="b"/>
            <a:pathLst>
              <a:path w="17779" h="16509">
                <a:moveTo>
                  <a:pt x="17691" y="0"/>
                </a:moveTo>
                <a:lnTo>
                  <a:pt x="0" y="0"/>
                </a:lnTo>
                <a:lnTo>
                  <a:pt x="0" y="7264"/>
                </a:lnTo>
                <a:lnTo>
                  <a:pt x="6159" y="16395"/>
                </a:lnTo>
                <a:lnTo>
                  <a:pt x="17691" y="16395"/>
                </a:lnTo>
                <a:lnTo>
                  <a:pt x="1769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357877" y="7005579"/>
            <a:ext cx="17780" cy="16510"/>
          </a:xfrm>
          <a:custGeom>
            <a:avLst/>
            <a:gdLst/>
            <a:ahLst/>
            <a:cxnLst/>
            <a:rect l="l" t="t" r="r" b="b"/>
            <a:pathLst>
              <a:path w="17779" h="16509">
                <a:moveTo>
                  <a:pt x="17691" y="0"/>
                </a:moveTo>
                <a:lnTo>
                  <a:pt x="0" y="0"/>
                </a:lnTo>
                <a:lnTo>
                  <a:pt x="0" y="7264"/>
                </a:lnTo>
                <a:lnTo>
                  <a:pt x="6159" y="16395"/>
                </a:lnTo>
                <a:lnTo>
                  <a:pt x="17691" y="16395"/>
                </a:lnTo>
                <a:lnTo>
                  <a:pt x="1769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357877" y="7207785"/>
            <a:ext cx="17780" cy="16510"/>
          </a:xfrm>
          <a:custGeom>
            <a:avLst/>
            <a:gdLst/>
            <a:ahLst/>
            <a:cxnLst/>
            <a:rect l="l" t="t" r="r" b="b"/>
            <a:pathLst>
              <a:path w="17779" h="16509">
                <a:moveTo>
                  <a:pt x="17691" y="0"/>
                </a:moveTo>
                <a:lnTo>
                  <a:pt x="0" y="0"/>
                </a:lnTo>
                <a:lnTo>
                  <a:pt x="0" y="7264"/>
                </a:lnTo>
                <a:lnTo>
                  <a:pt x="6159" y="16395"/>
                </a:lnTo>
                <a:lnTo>
                  <a:pt x="17691" y="16395"/>
                </a:lnTo>
                <a:lnTo>
                  <a:pt x="1769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357877" y="7307004"/>
            <a:ext cx="17780" cy="16510"/>
          </a:xfrm>
          <a:custGeom>
            <a:avLst/>
            <a:gdLst/>
            <a:ahLst/>
            <a:cxnLst/>
            <a:rect l="l" t="t" r="r" b="b"/>
            <a:pathLst>
              <a:path w="17779" h="16509">
                <a:moveTo>
                  <a:pt x="17691" y="0"/>
                </a:moveTo>
                <a:lnTo>
                  <a:pt x="0" y="0"/>
                </a:lnTo>
                <a:lnTo>
                  <a:pt x="0" y="7289"/>
                </a:lnTo>
                <a:lnTo>
                  <a:pt x="6159" y="16395"/>
                </a:lnTo>
                <a:lnTo>
                  <a:pt x="17691" y="16395"/>
                </a:lnTo>
                <a:lnTo>
                  <a:pt x="1769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346072" y="6938696"/>
            <a:ext cx="12065" cy="38735"/>
          </a:xfrm>
          <a:custGeom>
            <a:avLst/>
            <a:gdLst/>
            <a:ahLst/>
            <a:cxnLst/>
            <a:rect l="l" t="t" r="r" b="b"/>
            <a:pathLst>
              <a:path w="12064" h="38734">
                <a:moveTo>
                  <a:pt x="11963" y="10490"/>
                </a:moveTo>
                <a:lnTo>
                  <a:pt x="5219" y="10490"/>
                </a:lnTo>
                <a:lnTo>
                  <a:pt x="5219" y="38201"/>
                </a:lnTo>
                <a:lnTo>
                  <a:pt x="11963" y="38201"/>
                </a:lnTo>
                <a:lnTo>
                  <a:pt x="11963" y="10490"/>
                </a:lnTo>
                <a:close/>
              </a:path>
              <a:path w="12064" h="38734">
                <a:moveTo>
                  <a:pt x="11963" y="0"/>
                </a:moveTo>
                <a:lnTo>
                  <a:pt x="0" y="0"/>
                </a:lnTo>
                <a:lnTo>
                  <a:pt x="0" y="9740"/>
                </a:lnTo>
                <a:lnTo>
                  <a:pt x="11963" y="9740"/>
                </a:lnTo>
                <a:lnTo>
                  <a:pt x="11963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349065" y="7176852"/>
            <a:ext cx="20320" cy="19685"/>
          </a:xfrm>
          <a:custGeom>
            <a:avLst/>
            <a:gdLst/>
            <a:ahLst/>
            <a:cxnLst/>
            <a:rect l="l" t="t" r="r" b="b"/>
            <a:pathLst>
              <a:path w="20320" h="19684">
                <a:moveTo>
                  <a:pt x="8991" y="0"/>
                </a:moveTo>
                <a:lnTo>
                  <a:pt x="0" y="0"/>
                </a:lnTo>
                <a:lnTo>
                  <a:pt x="0" y="11239"/>
                </a:lnTo>
                <a:lnTo>
                  <a:pt x="3200" y="11633"/>
                </a:lnTo>
                <a:lnTo>
                  <a:pt x="3200" y="8191"/>
                </a:lnTo>
                <a:lnTo>
                  <a:pt x="11823" y="8191"/>
                </a:lnTo>
                <a:lnTo>
                  <a:pt x="11823" y="11633"/>
                </a:lnTo>
                <a:lnTo>
                  <a:pt x="8382" y="11633"/>
                </a:lnTo>
                <a:lnTo>
                  <a:pt x="8382" y="19100"/>
                </a:lnTo>
                <a:lnTo>
                  <a:pt x="19850" y="19100"/>
                </a:lnTo>
                <a:lnTo>
                  <a:pt x="14236" y="14236"/>
                </a:lnTo>
                <a:lnTo>
                  <a:pt x="14236" y="4127"/>
                </a:lnTo>
                <a:lnTo>
                  <a:pt x="899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351685" y="7245757"/>
            <a:ext cx="24130" cy="50165"/>
          </a:xfrm>
          <a:custGeom>
            <a:avLst/>
            <a:gdLst/>
            <a:ahLst/>
            <a:cxnLst/>
            <a:rect l="l" t="t" r="r" b="b"/>
            <a:pathLst>
              <a:path w="24129" h="50165">
                <a:moveTo>
                  <a:pt x="10109" y="0"/>
                </a:moveTo>
                <a:lnTo>
                  <a:pt x="0" y="0"/>
                </a:lnTo>
                <a:lnTo>
                  <a:pt x="0" y="25107"/>
                </a:lnTo>
                <a:lnTo>
                  <a:pt x="10109" y="25107"/>
                </a:lnTo>
                <a:lnTo>
                  <a:pt x="10109" y="0"/>
                </a:lnTo>
                <a:close/>
              </a:path>
              <a:path w="24129" h="50165">
                <a:moveTo>
                  <a:pt x="23964" y="46075"/>
                </a:moveTo>
                <a:lnTo>
                  <a:pt x="13106" y="46075"/>
                </a:lnTo>
                <a:lnTo>
                  <a:pt x="13106" y="31838"/>
                </a:lnTo>
                <a:lnTo>
                  <a:pt x="10109" y="25488"/>
                </a:lnTo>
                <a:lnTo>
                  <a:pt x="1117" y="25488"/>
                </a:lnTo>
                <a:lnTo>
                  <a:pt x="1117" y="28473"/>
                </a:lnTo>
                <a:lnTo>
                  <a:pt x="4495" y="33350"/>
                </a:lnTo>
                <a:lnTo>
                  <a:pt x="4495" y="39268"/>
                </a:lnTo>
                <a:lnTo>
                  <a:pt x="9207" y="39268"/>
                </a:lnTo>
                <a:lnTo>
                  <a:pt x="9207" y="42722"/>
                </a:lnTo>
                <a:lnTo>
                  <a:pt x="5765" y="42722"/>
                </a:lnTo>
                <a:lnTo>
                  <a:pt x="5765" y="49822"/>
                </a:lnTo>
                <a:lnTo>
                  <a:pt x="23964" y="49822"/>
                </a:lnTo>
                <a:lnTo>
                  <a:pt x="23964" y="46075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5"/>
          <p:cNvGrpSpPr/>
          <p:nvPr/>
        </p:nvGrpSpPr>
        <p:grpSpPr>
          <a:xfrm>
            <a:off x="8345810" y="7660170"/>
            <a:ext cx="31115" cy="61594"/>
            <a:chOff x="3291209" y="7660170"/>
            <a:chExt cx="31115" cy="61594"/>
          </a:xfrm>
        </p:grpSpPr>
        <p:sp>
          <p:nvSpPr>
            <p:cNvPr id="146" name="object 146"/>
            <p:cNvSpPr/>
            <p:nvPr/>
          </p:nvSpPr>
          <p:spPr>
            <a:xfrm>
              <a:off x="3291209" y="7660170"/>
              <a:ext cx="31115" cy="38100"/>
            </a:xfrm>
            <a:custGeom>
              <a:avLst/>
              <a:gdLst/>
              <a:ahLst/>
              <a:cxnLst/>
              <a:rect l="l" t="t" r="r" b="b"/>
              <a:pathLst>
                <a:path w="31114" h="38100">
                  <a:moveTo>
                    <a:pt x="19481" y="0"/>
                  </a:moveTo>
                  <a:lnTo>
                    <a:pt x="0" y="0"/>
                  </a:lnTo>
                  <a:lnTo>
                    <a:pt x="0" y="15976"/>
                  </a:lnTo>
                  <a:lnTo>
                    <a:pt x="8991" y="15976"/>
                  </a:lnTo>
                  <a:lnTo>
                    <a:pt x="8991" y="23469"/>
                  </a:lnTo>
                  <a:lnTo>
                    <a:pt x="5003" y="23469"/>
                  </a:lnTo>
                  <a:lnTo>
                    <a:pt x="5003" y="37960"/>
                  </a:lnTo>
                  <a:lnTo>
                    <a:pt x="17487" y="37960"/>
                  </a:lnTo>
                  <a:lnTo>
                    <a:pt x="17487" y="31953"/>
                  </a:lnTo>
                  <a:lnTo>
                    <a:pt x="30962" y="31953"/>
                  </a:lnTo>
                  <a:lnTo>
                    <a:pt x="30962" y="15481"/>
                  </a:lnTo>
                  <a:lnTo>
                    <a:pt x="19481" y="15481"/>
                  </a:lnTo>
                  <a:lnTo>
                    <a:pt x="19481" y="14477"/>
                  </a:lnTo>
                  <a:lnTo>
                    <a:pt x="14986" y="14477"/>
                  </a:lnTo>
                  <a:lnTo>
                    <a:pt x="14986" y="10490"/>
                  </a:lnTo>
                  <a:lnTo>
                    <a:pt x="19481" y="10490"/>
                  </a:lnTo>
                  <a:lnTo>
                    <a:pt x="1948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301204" y="7708618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20" h="13334">
                  <a:moveTo>
                    <a:pt x="6997" y="0"/>
                  </a:moveTo>
                  <a:lnTo>
                    <a:pt x="0" y="1485"/>
                  </a:lnTo>
                  <a:lnTo>
                    <a:pt x="0" y="12966"/>
                  </a:lnTo>
                  <a:lnTo>
                    <a:pt x="2997" y="12966"/>
                  </a:lnTo>
                  <a:lnTo>
                    <a:pt x="6997" y="8483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8" name="object 148"/>
          <p:cNvGrpSpPr/>
          <p:nvPr/>
        </p:nvGrpSpPr>
        <p:grpSpPr>
          <a:xfrm>
            <a:off x="8344570" y="7949765"/>
            <a:ext cx="320040" cy="39370"/>
            <a:chOff x="3289970" y="7949765"/>
            <a:chExt cx="320040" cy="39370"/>
          </a:xfrm>
        </p:grpSpPr>
        <p:sp>
          <p:nvSpPr>
            <p:cNvPr id="149" name="object 149"/>
            <p:cNvSpPr/>
            <p:nvPr/>
          </p:nvSpPr>
          <p:spPr>
            <a:xfrm>
              <a:off x="3289960" y="7961757"/>
              <a:ext cx="313690" cy="27305"/>
            </a:xfrm>
            <a:custGeom>
              <a:avLst/>
              <a:gdLst/>
              <a:ahLst/>
              <a:cxnLst/>
              <a:rect l="l" t="t" r="r" b="b"/>
              <a:pathLst>
                <a:path w="313689" h="27304">
                  <a:moveTo>
                    <a:pt x="11239" y="0"/>
                  </a:moveTo>
                  <a:lnTo>
                    <a:pt x="749" y="0"/>
                  </a:lnTo>
                  <a:lnTo>
                    <a:pt x="0" y="17970"/>
                  </a:lnTo>
                  <a:lnTo>
                    <a:pt x="5994" y="17208"/>
                  </a:lnTo>
                  <a:lnTo>
                    <a:pt x="5994" y="25450"/>
                  </a:lnTo>
                  <a:lnTo>
                    <a:pt x="11239" y="25450"/>
                  </a:lnTo>
                  <a:lnTo>
                    <a:pt x="11239" y="0"/>
                  </a:lnTo>
                  <a:close/>
                </a:path>
                <a:path w="313689" h="27304">
                  <a:moveTo>
                    <a:pt x="313626" y="22466"/>
                  </a:moveTo>
                  <a:lnTo>
                    <a:pt x="17360" y="22466"/>
                  </a:lnTo>
                  <a:lnTo>
                    <a:pt x="17360" y="26962"/>
                  </a:lnTo>
                  <a:lnTo>
                    <a:pt x="313626" y="26962"/>
                  </a:lnTo>
                  <a:lnTo>
                    <a:pt x="313626" y="22466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308692" y="7949768"/>
              <a:ext cx="252095" cy="32384"/>
            </a:xfrm>
            <a:custGeom>
              <a:avLst/>
              <a:gdLst/>
              <a:ahLst/>
              <a:cxnLst/>
              <a:rect l="l" t="t" r="r" b="b"/>
              <a:pathLst>
                <a:path w="252095" h="32384">
                  <a:moveTo>
                    <a:pt x="12725" y="18719"/>
                  </a:moveTo>
                  <a:lnTo>
                    <a:pt x="0" y="18719"/>
                  </a:lnTo>
                  <a:lnTo>
                    <a:pt x="0" y="32194"/>
                  </a:lnTo>
                  <a:lnTo>
                    <a:pt x="12725" y="32194"/>
                  </a:lnTo>
                  <a:lnTo>
                    <a:pt x="12725" y="18719"/>
                  </a:lnTo>
                  <a:close/>
                </a:path>
                <a:path w="252095" h="32384">
                  <a:moveTo>
                    <a:pt x="251637" y="16471"/>
                  </a:moveTo>
                  <a:lnTo>
                    <a:pt x="245643" y="16471"/>
                  </a:lnTo>
                  <a:lnTo>
                    <a:pt x="245643" y="8242"/>
                  </a:lnTo>
                  <a:lnTo>
                    <a:pt x="241147" y="0"/>
                  </a:lnTo>
                  <a:lnTo>
                    <a:pt x="238163" y="0"/>
                  </a:lnTo>
                  <a:lnTo>
                    <a:pt x="238163" y="32194"/>
                  </a:lnTo>
                  <a:lnTo>
                    <a:pt x="245643" y="32194"/>
                  </a:lnTo>
                  <a:lnTo>
                    <a:pt x="245643" y="31457"/>
                  </a:lnTo>
                  <a:lnTo>
                    <a:pt x="251637" y="31457"/>
                  </a:lnTo>
                  <a:lnTo>
                    <a:pt x="251637" y="16471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601529" y="7964754"/>
              <a:ext cx="8255" cy="13970"/>
            </a:xfrm>
            <a:custGeom>
              <a:avLst/>
              <a:gdLst/>
              <a:ahLst/>
              <a:cxnLst/>
              <a:rect l="l" t="t" r="r" b="b"/>
              <a:pathLst>
                <a:path w="8254" h="13970">
                  <a:moveTo>
                    <a:pt x="8229" y="0"/>
                  </a:moveTo>
                  <a:lnTo>
                    <a:pt x="0" y="0"/>
                  </a:lnTo>
                  <a:lnTo>
                    <a:pt x="0" y="13462"/>
                  </a:lnTo>
                  <a:lnTo>
                    <a:pt x="8229" y="13462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2" name="object 152"/>
          <p:cNvSpPr/>
          <p:nvPr/>
        </p:nvSpPr>
        <p:spPr>
          <a:xfrm>
            <a:off x="8601446" y="7659183"/>
            <a:ext cx="13335" cy="40005"/>
          </a:xfrm>
          <a:custGeom>
            <a:avLst/>
            <a:gdLst/>
            <a:ahLst/>
            <a:cxnLst/>
            <a:rect l="l" t="t" r="r" b="b"/>
            <a:pathLst>
              <a:path w="13335" h="40004">
                <a:moveTo>
                  <a:pt x="2260" y="0"/>
                </a:moveTo>
                <a:lnTo>
                  <a:pt x="0" y="0"/>
                </a:lnTo>
                <a:lnTo>
                  <a:pt x="0" y="39687"/>
                </a:lnTo>
                <a:lnTo>
                  <a:pt x="6743" y="39687"/>
                </a:lnTo>
                <a:lnTo>
                  <a:pt x="6743" y="29197"/>
                </a:lnTo>
                <a:lnTo>
                  <a:pt x="12738" y="29197"/>
                </a:lnTo>
                <a:lnTo>
                  <a:pt x="12738" y="17970"/>
                </a:lnTo>
                <a:lnTo>
                  <a:pt x="6743" y="17970"/>
                </a:lnTo>
                <a:lnTo>
                  <a:pt x="2260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656130" y="7558811"/>
            <a:ext cx="9525" cy="15240"/>
          </a:xfrm>
          <a:custGeom>
            <a:avLst/>
            <a:gdLst/>
            <a:ahLst/>
            <a:cxnLst/>
            <a:rect l="l" t="t" r="r" b="b"/>
            <a:pathLst>
              <a:path w="9525" h="15240">
                <a:moveTo>
                  <a:pt x="8978" y="0"/>
                </a:moveTo>
                <a:lnTo>
                  <a:pt x="0" y="0"/>
                </a:lnTo>
                <a:lnTo>
                  <a:pt x="0" y="14985"/>
                </a:lnTo>
                <a:lnTo>
                  <a:pt x="8978" y="14985"/>
                </a:lnTo>
                <a:lnTo>
                  <a:pt x="8978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" name="object 154"/>
          <p:cNvGrpSpPr/>
          <p:nvPr/>
        </p:nvGrpSpPr>
        <p:grpSpPr>
          <a:xfrm>
            <a:off x="8597710" y="7155903"/>
            <a:ext cx="66675" cy="137160"/>
            <a:chOff x="3543109" y="7155903"/>
            <a:chExt cx="66675" cy="137160"/>
          </a:xfrm>
        </p:grpSpPr>
        <p:sp>
          <p:nvSpPr>
            <p:cNvPr id="155" name="object 155"/>
            <p:cNvSpPr/>
            <p:nvPr/>
          </p:nvSpPr>
          <p:spPr>
            <a:xfrm>
              <a:off x="3543109" y="7187348"/>
              <a:ext cx="15875" cy="106045"/>
            </a:xfrm>
            <a:custGeom>
              <a:avLst/>
              <a:gdLst/>
              <a:ahLst/>
              <a:cxnLst/>
              <a:rect l="l" t="t" r="r" b="b"/>
              <a:pathLst>
                <a:path w="15875" h="106045">
                  <a:moveTo>
                    <a:pt x="9385" y="0"/>
                  </a:moveTo>
                  <a:lnTo>
                    <a:pt x="2628" y="0"/>
                  </a:lnTo>
                  <a:lnTo>
                    <a:pt x="2628" y="8978"/>
                  </a:lnTo>
                  <a:lnTo>
                    <a:pt x="9385" y="8978"/>
                  </a:lnTo>
                  <a:lnTo>
                    <a:pt x="9385" y="0"/>
                  </a:lnTo>
                  <a:close/>
                </a:path>
                <a:path w="15875" h="106045">
                  <a:moveTo>
                    <a:pt x="15735" y="21717"/>
                  </a:moveTo>
                  <a:lnTo>
                    <a:pt x="6743" y="21717"/>
                  </a:lnTo>
                  <a:lnTo>
                    <a:pt x="6743" y="20205"/>
                  </a:lnTo>
                  <a:lnTo>
                    <a:pt x="0" y="20205"/>
                  </a:lnTo>
                  <a:lnTo>
                    <a:pt x="0" y="105587"/>
                  </a:lnTo>
                  <a:lnTo>
                    <a:pt x="6743" y="105587"/>
                  </a:lnTo>
                  <a:lnTo>
                    <a:pt x="6743" y="35191"/>
                  </a:lnTo>
                  <a:lnTo>
                    <a:pt x="15735" y="35191"/>
                  </a:lnTo>
                  <a:lnTo>
                    <a:pt x="15735" y="21717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600767" y="7155903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5">
                  <a:moveTo>
                    <a:pt x="8991" y="0"/>
                  </a:moveTo>
                  <a:lnTo>
                    <a:pt x="0" y="0"/>
                  </a:lnTo>
                  <a:lnTo>
                    <a:pt x="0" y="11976"/>
                  </a:lnTo>
                  <a:lnTo>
                    <a:pt x="8991" y="11976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" name="object 157"/>
          <p:cNvSpPr/>
          <p:nvPr/>
        </p:nvSpPr>
        <p:spPr>
          <a:xfrm>
            <a:off x="8599665" y="6986625"/>
            <a:ext cx="14604" cy="35560"/>
          </a:xfrm>
          <a:custGeom>
            <a:avLst/>
            <a:gdLst/>
            <a:ahLst/>
            <a:cxnLst/>
            <a:rect l="l" t="t" r="r" b="b"/>
            <a:pathLst>
              <a:path w="14604" h="35559">
                <a:moveTo>
                  <a:pt x="7785" y="0"/>
                </a:moveTo>
                <a:lnTo>
                  <a:pt x="0" y="0"/>
                </a:lnTo>
                <a:lnTo>
                  <a:pt x="0" y="6007"/>
                </a:lnTo>
                <a:lnTo>
                  <a:pt x="7785" y="6007"/>
                </a:lnTo>
                <a:lnTo>
                  <a:pt x="7785" y="0"/>
                </a:lnTo>
                <a:close/>
              </a:path>
              <a:path w="14604" h="35559">
                <a:moveTo>
                  <a:pt x="14516" y="20243"/>
                </a:moveTo>
                <a:lnTo>
                  <a:pt x="1778" y="20243"/>
                </a:lnTo>
                <a:lnTo>
                  <a:pt x="1778" y="35217"/>
                </a:lnTo>
                <a:lnTo>
                  <a:pt x="14516" y="35217"/>
                </a:lnTo>
                <a:lnTo>
                  <a:pt x="14516" y="20243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599665" y="6886270"/>
            <a:ext cx="14604" cy="35560"/>
          </a:xfrm>
          <a:custGeom>
            <a:avLst/>
            <a:gdLst/>
            <a:ahLst/>
            <a:cxnLst/>
            <a:rect l="l" t="t" r="r" b="b"/>
            <a:pathLst>
              <a:path w="14604" h="35559">
                <a:moveTo>
                  <a:pt x="7785" y="0"/>
                </a:moveTo>
                <a:lnTo>
                  <a:pt x="0" y="0"/>
                </a:lnTo>
                <a:lnTo>
                  <a:pt x="0" y="5994"/>
                </a:lnTo>
                <a:lnTo>
                  <a:pt x="7785" y="5994"/>
                </a:lnTo>
                <a:lnTo>
                  <a:pt x="7785" y="0"/>
                </a:lnTo>
                <a:close/>
              </a:path>
              <a:path w="14604" h="35559">
                <a:moveTo>
                  <a:pt x="14516" y="20231"/>
                </a:moveTo>
                <a:lnTo>
                  <a:pt x="1778" y="20231"/>
                </a:lnTo>
                <a:lnTo>
                  <a:pt x="1778" y="35217"/>
                </a:lnTo>
                <a:lnTo>
                  <a:pt x="14516" y="35217"/>
                </a:lnTo>
                <a:lnTo>
                  <a:pt x="14516" y="20231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" name="object 159"/>
          <p:cNvGrpSpPr/>
          <p:nvPr/>
        </p:nvGrpSpPr>
        <p:grpSpPr>
          <a:xfrm>
            <a:off x="8014920" y="8011173"/>
            <a:ext cx="655955" cy="95250"/>
            <a:chOff x="2960319" y="8011173"/>
            <a:chExt cx="655955" cy="95250"/>
          </a:xfrm>
        </p:grpSpPr>
        <p:sp>
          <p:nvSpPr>
            <p:cNvPr id="160" name="object 160"/>
            <p:cNvSpPr/>
            <p:nvPr/>
          </p:nvSpPr>
          <p:spPr>
            <a:xfrm>
              <a:off x="3290722" y="8011173"/>
              <a:ext cx="325120" cy="10795"/>
            </a:xfrm>
            <a:custGeom>
              <a:avLst/>
              <a:gdLst/>
              <a:ahLst/>
              <a:cxnLst/>
              <a:rect l="l" t="t" r="r" b="b"/>
              <a:pathLst>
                <a:path w="325120" h="10795">
                  <a:moveTo>
                    <a:pt x="325031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325031" y="10477"/>
                  </a:lnTo>
                  <a:lnTo>
                    <a:pt x="32503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290722" y="8021650"/>
              <a:ext cx="325120" cy="85090"/>
            </a:xfrm>
            <a:custGeom>
              <a:avLst/>
              <a:gdLst/>
              <a:ahLst/>
              <a:cxnLst/>
              <a:rect l="l" t="t" r="r" b="b"/>
              <a:pathLst>
                <a:path w="325120" h="85090">
                  <a:moveTo>
                    <a:pt x="325031" y="0"/>
                  </a:moveTo>
                  <a:lnTo>
                    <a:pt x="0" y="0"/>
                  </a:lnTo>
                  <a:lnTo>
                    <a:pt x="0" y="84632"/>
                  </a:lnTo>
                  <a:lnTo>
                    <a:pt x="325031" y="84632"/>
                  </a:lnTo>
                  <a:lnTo>
                    <a:pt x="32503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960319" y="8011173"/>
              <a:ext cx="316230" cy="10795"/>
            </a:xfrm>
            <a:custGeom>
              <a:avLst/>
              <a:gdLst/>
              <a:ahLst/>
              <a:cxnLst/>
              <a:rect l="l" t="t" r="r" b="b"/>
              <a:pathLst>
                <a:path w="316229" h="10795">
                  <a:moveTo>
                    <a:pt x="315722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315722" y="10477"/>
                  </a:lnTo>
                  <a:lnTo>
                    <a:pt x="31572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960319" y="8021650"/>
              <a:ext cx="316230" cy="85090"/>
            </a:xfrm>
            <a:custGeom>
              <a:avLst/>
              <a:gdLst/>
              <a:ahLst/>
              <a:cxnLst/>
              <a:rect l="l" t="t" r="r" b="b"/>
              <a:pathLst>
                <a:path w="316229" h="85090">
                  <a:moveTo>
                    <a:pt x="315722" y="0"/>
                  </a:moveTo>
                  <a:lnTo>
                    <a:pt x="0" y="0"/>
                  </a:lnTo>
                  <a:lnTo>
                    <a:pt x="0" y="84632"/>
                  </a:lnTo>
                  <a:lnTo>
                    <a:pt x="315722" y="84632"/>
                  </a:lnTo>
                  <a:lnTo>
                    <a:pt x="31572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" name="object 164"/>
          <p:cNvSpPr/>
          <p:nvPr/>
        </p:nvSpPr>
        <p:spPr>
          <a:xfrm>
            <a:off x="8415718" y="6899782"/>
            <a:ext cx="173990" cy="12700"/>
          </a:xfrm>
          <a:custGeom>
            <a:avLst/>
            <a:gdLst/>
            <a:ahLst/>
            <a:cxnLst/>
            <a:rect l="l" t="t" r="r" b="b"/>
            <a:pathLst>
              <a:path w="173989" h="12700">
                <a:moveTo>
                  <a:pt x="95859" y="0"/>
                </a:moveTo>
                <a:lnTo>
                  <a:pt x="77876" y="0"/>
                </a:lnTo>
                <a:lnTo>
                  <a:pt x="77876" y="5969"/>
                </a:lnTo>
                <a:lnTo>
                  <a:pt x="0" y="5969"/>
                </a:lnTo>
                <a:lnTo>
                  <a:pt x="0" y="12700"/>
                </a:lnTo>
                <a:lnTo>
                  <a:pt x="77889" y="12700"/>
                </a:lnTo>
                <a:lnTo>
                  <a:pt x="77889" y="8216"/>
                </a:lnTo>
                <a:lnTo>
                  <a:pt x="95859" y="8216"/>
                </a:lnTo>
                <a:lnTo>
                  <a:pt x="95859" y="0"/>
                </a:lnTo>
                <a:close/>
              </a:path>
              <a:path w="173989" h="12700">
                <a:moveTo>
                  <a:pt x="173850" y="5969"/>
                </a:moveTo>
                <a:lnTo>
                  <a:pt x="96520" y="5969"/>
                </a:lnTo>
                <a:lnTo>
                  <a:pt x="96520" y="12700"/>
                </a:lnTo>
                <a:lnTo>
                  <a:pt x="173850" y="12700"/>
                </a:lnTo>
                <a:lnTo>
                  <a:pt x="173850" y="596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415719" y="7000621"/>
            <a:ext cx="174625" cy="13335"/>
          </a:xfrm>
          <a:custGeom>
            <a:avLst/>
            <a:gdLst/>
            <a:ahLst/>
            <a:cxnLst/>
            <a:rect l="l" t="t" r="r" b="b"/>
            <a:pathLst>
              <a:path w="174625" h="13334">
                <a:moveTo>
                  <a:pt x="95859" y="0"/>
                </a:moveTo>
                <a:lnTo>
                  <a:pt x="77876" y="0"/>
                </a:lnTo>
                <a:lnTo>
                  <a:pt x="77876" y="5981"/>
                </a:lnTo>
                <a:lnTo>
                  <a:pt x="0" y="5981"/>
                </a:lnTo>
                <a:lnTo>
                  <a:pt x="0" y="12712"/>
                </a:lnTo>
                <a:lnTo>
                  <a:pt x="77889" y="12712"/>
                </a:lnTo>
                <a:lnTo>
                  <a:pt x="77889" y="8229"/>
                </a:lnTo>
                <a:lnTo>
                  <a:pt x="95859" y="8229"/>
                </a:lnTo>
                <a:lnTo>
                  <a:pt x="95859" y="0"/>
                </a:lnTo>
                <a:close/>
              </a:path>
              <a:path w="174625" h="13334">
                <a:moveTo>
                  <a:pt x="174091" y="5994"/>
                </a:moveTo>
                <a:lnTo>
                  <a:pt x="96608" y="5994"/>
                </a:lnTo>
                <a:lnTo>
                  <a:pt x="96608" y="12725"/>
                </a:lnTo>
                <a:lnTo>
                  <a:pt x="174091" y="12725"/>
                </a:lnTo>
                <a:lnTo>
                  <a:pt x="174091" y="5994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415718" y="7202335"/>
            <a:ext cx="172720" cy="13335"/>
          </a:xfrm>
          <a:custGeom>
            <a:avLst/>
            <a:gdLst/>
            <a:ahLst/>
            <a:cxnLst/>
            <a:rect l="l" t="t" r="r" b="b"/>
            <a:pathLst>
              <a:path w="172720" h="13334">
                <a:moveTo>
                  <a:pt x="95859" y="0"/>
                </a:moveTo>
                <a:lnTo>
                  <a:pt x="77876" y="0"/>
                </a:lnTo>
                <a:lnTo>
                  <a:pt x="77876" y="5981"/>
                </a:lnTo>
                <a:lnTo>
                  <a:pt x="0" y="5981"/>
                </a:lnTo>
                <a:lnTo>
                  <a:pt x="0" y="12712"/>
                </a:lnTo>
                <a:lnTo>
                  <a:pt x="77889" y="12712"/>
                </a:lnTo>
                <a:lnTo>
                  <a:pt x="77889" y="8229"/>
                </a:lnTo>
                <a:lnTo>
                  <a:pt x="95859" y="8229"/>
                </a:lnTo>
                <a:lnTo>
                  <a:pt x="95859" y="0"/>
                </a:lnTo>
                <a:close/>
              </a:path>
              <a:path w="172720" h="13334">
                <a:moveTo>
                  <a:pt x="172326" y="5981"/>
                </a:moveTo>
                <a:lnTo>
                  <a:pt x="96507" y="5981"/>
                </a:lnTo>
                <a:lnTo>
                  <a:pt x="96507" y="12712"/>
                </a:lnTo>
                <a:lnTo>
                  <a:pt x="172326" y="12712"/>
                </a:lnTo>
                <a:lnTo>
                  <a:pt x="172326" y="5981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415719" y="7302183"/>
            <a:ext cx="174625" cy="13335"/>
          </a:xfrm>
          <a:custGeom>
            <a:avLst/>
            <a:gdLst/>
            <a:ahLst/>
            <a:cxnLst/>
            <a:rect l="l" t="t" r="r" b="b"/>
            <a:pathLst>
              <a:path w="174625" h="13334">
                <a:moveTo>
                  <a:pt x="95859" y="0"/>
                </a:moveTo>
                <a:lnTo>
                  <a:pt x="77876" y="0"/>
                </a:lnTo>
                <a:lnTo>
                  <a:pt x="77876" y="5981"/>
                </a:lnTo>
                <a:lnTo>
                  <a:pt x="0" y="5981"/>
                </a:lnTo>
                <a:lnTo>
                  <a:pt x="0" y="12725"/>
                </a:lnTo>
                <a:lnTo>
                  <a:pt x="77889" y="12725"/>
                </a:lnTo>
                <a:lnTo>
                  <a:pt x="77889" y="8242"/>
                </a:lnTo>
                <a:lnTo>
                  <a:pt x="95859" y="8242"/>
                </a:lnTo>
                <a:lnTo>
                  <a:pt x="95859" y="0"/>
                </a:lnTo>
                <a:close/>
              </a:path>
              <a:path w="174625" h="13334">
                <a:moveTo>
                  <a:pt x="174574" y="5994"/>
                </a:moveTo>
                <a:lnTo>
                  <a:pt x="96507" y="5994"/>
                </a:lnTo>
                <a:lnTo>
                  <a:pt x="96507" y="12738"/>
                </a:lnTo>
                <a:lnTo>
                  <a:pt x="174574" y="12738"/>
                </a:lnTo>
                <a:lnTo>
                  <a:pt x="174574" y="5994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415718" y="7705217"/>
            <a:ext cx="185420" cy="8255"/>
          </a:xfrm>
          <a:custGeom>
            <a:avLst/>
            <a:gdLst/>
            <a:ahLst/>
            <a:cxnLst/>
            <a:rect l="l" t="t" r="r" b="b"/>
            <a:pathLst>
              <a:path w="185420" h="8254">
                <a:moveTo>
                  <a:pt x="95859" y="0"/>
                </a:moveTo>
                <a:lnTo>
                  <a:pt x="77876" y="0"/>
                </a:lnTo>
                <a:lnTo>
                  <a:pt x="77876" y="6007"/>
                </a:lnTo>
                <a:lnTo>
                  <a:pt x="0" y="6007"/>
                </a:lnTo>
                <a:lnTo>
                  <a:pt x="0" y="8242"/>
                </a:lnTo>
                <a:lnTo>
                  <a:pt x="77876" y="8242"/>
                </a:lnTo>
                <a:lnTo>
                  <a:pt x="95859" y="8242"/>
                </a:lnTo>
                <a:lnTo>
                  <a:pt x="95859" y="0"/>
                </a:lnTo>
                <a:close/>
              </a:path>
              <a:path w="185420" h="8254">
                <a:moveTo>
                  <a:pt x="184988" y="6019"/>
                </a:moveTo>
                <a:lnTo>
                  <a:pt x="96608" y="6019"/>
                </a:lnTo>
                <a:lnTo>
                  <a:pt x="96608" y="8242"/>
                </a:lnTo>
                <a:lnTo>
                  <a:pt x="184988" y="8242"/>
                </a:lnTo>
                <a:lnTo>
                  <a:pt x="184988" y="6019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376285" y="7208316"/>
            <a:ext cx="40005" cy="6350"/>
          </a:xfrm>
          <a:custGeom>
            <a:avLst/>
            <a:gdLst/>
            <a:ahLst/>
            <a:cxnLst/>
            <a:rect l="l" t="t" r="r" b="b"/>
            <a:pathLst>
              <a:path w="40004" h="6350">
                <a:moveTo>
                  <a:pt x="39433" y="0"/>
                </a:moveTo>
                <a:lnTo>
                  <a:pt x="0" y="0"/>
                </a:lnTo>
                <a:lnTo>
                  <a:pt x="0" y="5994"/>
                </a:lnTo>
                <a:lnTo>
                  <a:pt x="39433" y="5994"/>
                </a:lnTo>
                <a:lnTo>
                  <a:pt x="39433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376285" y="7309180"/>
            <a:ext cx="40005" cy="6350"/>
          </a:xfrm>
          <a:custGeom>
            <a:avLst/>
            <a:gdLst/>
            <a:ahLst/>
            <a:cxnLst/>
            <a:rect l="l" t="t" r="r" b="b"/>
            <a:pathLst>
              <a:path w="40004" h="6350">
                <a:moveTo>
                  <a:pt x="39433" y="0"/>
                </a:moveTo>
                <a:lnTo>
                  <a:pt x="0" y="0"/>
                </a:lnTo>
                <a:lnTo>
                  <a:pt x="0" y="5981"/>
                </a:lnTo>
                <a:lnTo>
                  <a:pt x="39433" y="5981"/>
                </a:lnTo>
                <a:lnTo>
                  <a:pt x="39433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376285" y="7006602"/>
            <a:ext cx="40005" cy="6350"/>
          </a:xfrm>
          <a:custGeom>
            <a:avLst/>
            <a:gdLst/>
            <a:ahLst/>
            <a:cxnLst/>
            <a:rect l="l" t="t" r="r" b="b"/>
            <a:pathLst>
              <a:path w="40004" h="6350">
                <a:moveTo>
                  <a:pt x="39433" y="0"/>
                </a:moveTo>
                <a:lnTo>
                  <a:pt x="0" y="0"/>
                </a:lnTo>
                <a:lnTo>
                  <a:pt x="0" y="5994"/>
                </a:lnTo>
                <a:lnTo>
                  <a:pt x="39433" y="5994"/>
                </a:lnTo>
                <a:lnTo>
                  <a:pt x="39433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376285" y="6906755"/>
            <a:ext cx="40005" cy="6350"/>
          </a:xfrm>
          <a:custGeom>
            <a:avLst/>
            <a:gdLst/>
            <a:ahLst/>
            <a:cxnLst/>
            <a:rect l="l" t="t" r="r" b="b"/>
            <a:pathLst>
              <a:path w="40004" h="6350">
                <a:moveTo>
                  <a:pt x="39433" y="0"/>
                </a:moveTo>
                <a:lnTo>
                  <a:pt x="0" y="0"/>
                </a:lnTo>
                <a:lnTo>
                  <a:pt x="0" y="5981"/>
                </a:lnTo>
                <a:lnTo>
                  <a:pt x="39433" y="5981"/>
                </a:lnTo>
                <a:lnTo>
                  <a:pt x="39433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589403" y="7006602"/>
            <a:ext cx="11430" cy="6350"/>
          </a:xfrm>
          <a:custGeom>
            <a:avLst/>
            <a:gdLst/>
            <a:ahLst/>
            <a:cxnLst/>
            <a:rect l="l" t="t" r="r" b="b"/>
            <a:pathLst>
              <a:path w="11429" h="6350">
                <a:moveTo>
                  <a:pt x="10947" y="0"/>
                </a:moveTo>
                <a:lnTo>
                  <a:pt x="0" y="0"/>
                </a:lnTo>
                <a:lnTo>
                  <a:pt x="0" y="5994"/>
                </a:lnTo>
                <a:lnTo>
                  <a:pt x="10947" y="5994"/>
                </a:lnTo>
                <a:lnTo>
                  <a:pt x="10947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589403" y="6906755"/>
            <a:ext cx="11430" cy="6350"/>
          </a:xfrm>
          <a:custGeom>
            <a:avLst/>
            <a:gdLst/>
            <a:ahLst/>
            <a:cxnLst/>
            <a:rect l="l" t="t" r="r" b="b"/>
            <a:pathLst>
              <a:path w="11429" h="6350">
                <a:moveTo>
                  <a:pt x="10947" y="0"/>
                </a:moveTo>
                <a:lnTo>
                  <a:pt x="0" y="0"/>
                </a:lnTo>
                <a:lnTo>
                  <a:pt x="0" y="5981"/>
                </a:lnTo>
                <a:lnTo>
                  <a:pt x="10947" y="5981"/>
                </a:lnTo>
                <a:lnTo>
                  <a:pt x="10947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589404" y="7209320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72" y="0"/>
                </a:moveTo>
                <a:lnTo>
                  <a:pt x="0" y="0"/>
                </a:lnTo>
                <a:lnTo>
                  <a:pt x="0" y="5981"/>
                </a:lnTo>
                <a:lnTo>
                  <a:pt x="9372" y="5981"/>
                </a:lnTo>
                <a:lnTo>
                  <a:pt x="9372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589404" y="730717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72" y="0"/>
                </a:moveTo>
                <a:lnTo>
                  <a:pt x="0" y="0"/>
                </a:lnTo>
                <a:lnTo>
                  <a:pt x="0" y="5994"/>
                </a:lnTo>
                <a:lnTo>
                  <a:pt x="9372" y="5994"/>
                </a:lnTo>
                <a:lnTo>
                  <a:pt x="9372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243743" y="7137094"/>
            <a:ext cx="15875" cy="95885"/>
          </a:xfrm>
          <a:custGeom>
            <a:avLst/>
            <a:gdLst/>
            <a:ahLst/>
            <a:cxnLst/>
            <a:rect l="l" t="t" r="r" b="b"/>
            <a:pathLst>
              <a:path w="15875" h="95884">
                <a:moveTo>
                  <a:pt x="7721" y="0"/>
                </a:moveTo>
                <a:lnTo>
                  <a:pt x="7721" y="35153"/>
                </a:lnTo>
                <a:lnTo>
                  <a:pt x="0" y="35153"/>
                </a:lnTo>
                <a:lnTo>
                  <a:pt x="0" y="95694"/>
                </a:lnTo>
                <a:lnTo>
                  <a:pt x="7721" y="95694"/>
                </a:lnTo>
                <a:lnTo>
                  <a:pt x="7721" y="41973"/>
                </a:lnTo>
                <a:lnTo>
                  <a:pt x="15443" y="41973"/>
                </a:lnTo>
                <a:lnTo>
                  <a:pt x="15443" y="5905"/>
                </a:lnTo>
                <a:lnTo>
                  <a:pt x="7721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116252" y="7172249"/>
            <a:ext cx="143510" cy="255270"/>
          </a:xfrm>
          <a:custGeom>
            <a:avLst/>
            <a:gdLst/>
            <a:ahLst/>
            <a:cxnLst/>
            <a:rect l="l" t="t" r="r" b="b"/>
            <a:pathLst>
              <a:path w="143510" h="255270">
                <a:moveTo>
                  <a:pt x="8864" y="242811"/>
                </a:moveTo>
                <a:lnTo>
                  <a:pt x="0" y="242811"/>
                </a:lnTo>
                <a:lnTo>
                  <a:pt x="8864" y="251688"/>
                </a:lnTo>
                <a:lnTo>
                  <a:pt x="8864" y="242811"/>
                </a:lnTo>
                <a:close/>
              </a:path>
              <a:path w="143510" h="255270">
                <a:moveTo>
                  <a:pt x="8864" y="192646"/>
                </a:moveTo>
                <a:lnTo>
                  <a:pt x="0" y="192646"/>
                </a:lnTo>
                <a:lnTo>
                  <a:pt x="8864" y="201510"/>
                </a:lnTo>
                <a:lnTo>
                  <a:pt x="8864" y="192646"/>
                </a:lnTo>
                <a:close/>
              </a:path>
              <a:path w="143510" h="255270">
                <a:moveTo>
                  <a:pt x="33591" y="221907"/>
                </a:moveTo>
                <a:lnTo>
                  <a:pt x="25857" y="215976"/>
                </a:lnTo>
                <a:lnTo>
                  <a:pt x="25857" y="242265"/>
                </a:lnTo>
                <a:lnTo>
                  <a:pt x="18135" y="242265"/>
                </a:lnTo>
                <a:lnTo>
                  <a:pt x="18135" y="254774"/>
                </a:lnTo>
                <a:lnTo>
                  <a:pt x="25869" y="254774"/>
                </a:lnTo>
                <a:lnTo>
                  <a:pt x="25869" y="249085"/>
                </a:lnTo>
                <a:lnTo>
                  <a:pt x="33591" y="249085"/>
                </a:lnTo>
                <a:lnTo>
                  <a:pt x="33591" y="221907"/>
                </a:lnTo>
                <a:close/>
              </a:path>
              <a:path w="143510" h="255270">
                <a:moveTo>
                  <a:pt x="64173" y="192214"/>
                </a:moveTo>
                <a:lnTo>
                  <a:pt x="17995" y="192214"/>
                </a:lnTo>
                <a:lnTo>
                  <a:pt x="17868" y="192214"/>
                </a:lnTo>
                <a:lnTo>
                  <a:pt x="17868" y="216827"/>
                </a:lnTo>
                <a:lnTo>
                  <a:pt x="25590" y="216827"/>
                </a:lnTo>
                <a:lnTo>
                  <a:pt x="25590" y="199504"/>
                </a:lnTo>
                <a:lnTo>
                  <a:pt x="64173" y="199504"/>
                </a:lnTo>
                <a:lnTo>
                  <a:pt x="64173" y="192214"/>
                </a:lnTo>
                <a:close/>
              </a:path>
              <a:path w="143510" h="255270">
                <a:moveTo>
                  <a:pt x="64173" y="96367"/>
                </a:moveTo>
                <a:lnTo>
                  <a:pt x="17995" y="96367"/>
                </a:lnTo>
                <a:lnTo>
                  <a:pt x="17995" y="94957"/>
                </a:lnTo>
                <a:lnTo>
                  <a:pt x="17868" y="94856"/>
                </a:lnTo>
                <a:lnTo>
                  <a:pt x="17868" y="157416"/>
                </a:lnTo>
                <a:lnTo>
                  <a:pt x="25590" y="157416"/>
                </a:lnTo>
                <a:lnTo>
                  <a:pt x="25590" y="103632"/>
                </a:lnTo>
                <a:lnTo>
                  <a:pt x="64173" y="103632"/>
                </a:lnTo>
                <a:lnTo>
                  <a:pt x="64173" y="96367"/>
                </a:lnTo>
                <a:close/>
              </a:path>
              <a:path w="143510" h="255270">
                <a:moveTo>
                  <a:pt x="64173" y="1485"/>
                </a:moveTo>
                <a:lnTo>
                  <a:pt x="17995" y="1485"/>
                </a:lnTo>
                <a:lnTo>
                  <a:pt x="17995" y="101"/>
                </a:lnTo>
                <a:lnTo>
                  <a:pt x="17868" y="0"/>
                </a:lnTo>
                <a:lnTo>
                  <a:pt x="17868" y="60045"/>
                </a:lnTo>
                <a:lnTo>
                  <a:pt x="25590" y="60045"/>
                </a:lnTo>
                <a:lnTo>
                  <a:pt x="25590" y="8775"/>
                </a:lnTo>
                <a:lnTo>
                  <a:pt x="64173" y="8775"/>
                </a:lnTo>
                <a:lnTo>
                  <a:pt x="64173" y="1485"/>
                </a:lnTo>
                <a:close/>
              </a:path>
              <a:path w="143510" h="255270">
                <a:moveTo>
                  <a:pt x="88011" y="221907"/>
                </a:moveTo>
                <a:lnTo>
                  <a:pt x="80289" y="215976"/>
                </a:lnTo>
                <a:lnTo>
                  <a:pt x="80289" y="242265"/>
                </a:lnTo>
                <a:lnTo>
                  <a:pt x="72567" y="242265"/>
                </a:lnTo>
                <a:lnTo>
                  <a:pt x="72567" y="254774"/>
                </a:lnTo>
                <a:lnTo>
                  <a:pt x="80289" y="254774"/>
                </a:lnTo>
                <a:lnTo>
                  <a:pt x="80289" y="249085"/>
                </a:lnTo>
                <a:lnTo>
                  <a:pt x="88011" y="249085"/>
                </a:lnTo>
                <a:lnTo>
                  <a:pt x="88011" y="221907"/>
                </a:lnTo>
                <a:close/>
              </a:path>
              <a:path w="143510" h="255270">
                <a:moveTo>
                  <a:pt x="118605" y="192214"/>
                </a:moveTo>
                <a:lnTo>
                  <a:pt x="72428" y="192214"/>
                </a:lnTo>
                <a:lnTo>
                  <a:pt x="72301" y="192214"/>
                </a:lnTo>
                <a:lnTo>
                  <a:pt x="72301" y="216827"/>
                </a:lnTo>
                <a:lnTo>
                  <a:pt x="80035" y="216827"/>
                </a:lnTo>
                <a:lnTo>
                  <a:pt x="80035" y="199504"/>
                </a:lnTo>
                <a:lnTo>
                  <a:pt x="118605" y="199504"/>
                </a:lnTo>
                <a:lnTo>
                  <a:pt x="118605" y="192214"/>
                </a:lnTo>
                <a:close/>
              </a:path>
              <a:path w="143510" h="255270">
                <a:moveTo>
                  <a:pt x="118605" y="96367"/>
                </a:moveTo>
                <a:lnTo>
                  <a:pt x="72428" y="96367"/>
                </a:lnTo>
                <a:lnTo>
                  <a:pt x="72428" y="94957"/>
                </a:lnTo>
                <a:lnTo>
                  <a:pt x="72301" y="94856"/>
                </a:lnTo>
                <a:lnTo>
                  <a:pt x="72301" y="157911"/>
                </a:lnTo>
                <a:lnTo>
                  <a:pt x="80022" y="157911"/>
                </a:lnTo>
                <a:lnTo>
                  <a:pt x="80022" y="103632"/>
                </a:lnTo>
                <a:lnTo>
                  <a:pt x="118605" y="103632"/>
                </a:lnTo>
                <a:lnTo>
                  <a:pt x="118605" y="96367"/>
                </a:lnTo>
                <a:close/>
              </a:path>
              <a:path w="143510" h="255270">
                <a:moveTo>
                  <a:pt x="118605" y="1485"/>
                </a:moveTo>
                <a:lnTo>
                  <a:pt x="72428" y="1485"/>
                </a:lnTo>
                <a:lnTo>
                  <a:pt x="72428" y="101"/>
                </a:lnTo>
                <a:lnTo>
                  <a:pt x="72301" y="0"/>
                </a:lnTo>
                <a:lnTo>
                  <a:pt x="72301" y="60045"/>
                </a:lnTo>
                <a:lnTo>
                  <a:pt x="80022" y="60045"/>
                </a:lnTo>
                <a:lnTo>
                  <a:pt x="80022" y="8775"/>
                </a:lnTo>
                <a:lnTo>
                  <a:pt x="118605" y="8775"/>
                </a:lnTo>
                <a:lnTo>
                  <a:pt x="118605" y="1485"/>
                </a:lnTo>
                <a:close/>
              </a:path>
              <a:path w="143510" h="255270">
                <a:moveTo>
                  <a:pt x="142925" y="222402"/>
                </a:moveTo>
                <a:lnTo>
                  <a:pt x="135204" y="216496"/>
                </a:lnTo>
                <a:lnTo>
                  <a:pt x="135204" y="242138"/>
                </a:lnTo>
                <a:lnTo>
                  <a:pt x="127482" y="242138"/>
                </a:lnTo>
                <a:lnTo>
                  <a:pt x="127482" y="254774"/>
                </a:lnTo>
                <a:lnTo>
                  <a:pt x="135204" y="254774"/>
                </a:lnTo>
                <a:lnTo>
                  <a:pt x="135204" y="248970"/>
                </a:lnTo>
                <a:lnTo>
                  <a:pt x="142925" y="248970"/>
                </a:lnTo>
                <a:lnTo>
                  <a:pt x="142925" y="222402"/>
                </a:lnTo>
                <a:close/>
              </a:path>
              <a:path w="143510" h="255270">
                <a:moveTo>
                  <a:pt x="142925" y="66128"/>
                </a:moveTo>
                <a:lnTo>
                  <a:pt x="135204" y="60198"/>
                </a:lnTo>
                <a:lnTo>
                  <a:pt x="135204" y="94856"/>
                </a:lnTo>
                <a:lnTo>
                  <a:pt x="127482" y="94856"/>
                </a:lnTo>
                <a:lnTo>
                  <a:pt x="127482" y="157403"/>
                </a:lnTo>
                <a:lnTo>
                  <a:pt x="135204" y="157403"/>
                </a:lnTo>
                <a:lnTo>
                  <a:pt x="135204" y="192709"/>
                </a:lnTo>
                <a:lnTo>
                  <a:pt x="127482" y="192709"/>
                </a:lnTo>
                <a:lnTo>
                  <a:pt x="127482" y="215823"/>
                </a:lnTo>
                <a:lnTo>
                  <a:pt x="135204" y="215823"/>
                </a:lnTo>
                <a:lnTo>
                  <a:pt x="135204" y="199555"/>
                </a:lnTo>
                <a:lnTo>
                  <a:pt x="142925" y="199555"/>
                </a:lnTo>
                <a:lnTo>
                  <a:pt x="142925" y="162483"/>
                </a:lnTo>
                <a:lnTo>
                  <a:pt x="135204" y="156565"/>
                </a:lnTo>
                <a:lnTo>
                  <a:pt x="135204" y="101676"/>
                </a:lnTo>
                <a:lnTo>
                  <a:pt x="142925" y="101676"/>
                </a:lnTo>
                <a:lnTo>
                  <a:pt x="142925" y="6612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243736" y="7616406"/>
            <a:ext cx="15875" cy="98425"/>
          </a:xfrm>
          <a:custGeom>
            <a:avLst/>
            <a:gdLst/>
            <a:ahLst/>
            <a:cxnLst/>
            <a:rect l="l" t="t" r="r" b="b"/>
            <a:pathLst>
              <a:path w="15875" h="98425">
                <a:moveTo>
                  <a:pt x="15443" y="65824"/>
                </a:moveTo>
                <a:lnTo>
                  <a:pt x="7721" y="59918"/>
                </a:lnTo>
                <a:lnTo>
                  <a:pt x="7721" y="85559"/>
                </a:lnTo>
                <a:lnTo>
                  <a:pt x="0" y="85559"/>
                </a:lnTo>
                <a:lnTo>
                  <a:pt x="0" y="98196"/>
                </a:lnTo>
                <a:lnTo>
                  <a:pt x="7721" y="98196"/>
                </a:lnTo>
                <a:lnTo>
                  <a:pt x="7721" y="92417"/>
                </a:lnTo>
                <a:lnTo>
                  <a:pt x="15443" y="92417"/>
                </a:lnTo>
                <a:lnTo>
                  <a:pt x="15443" y="65824"/>
                </a:lnTo>
                <a:close/>
              </a:path>
              <a:path w="15875" h="98425">
                <a:moveTo>
                  <a:pt x="15443" y="5918"/>
                </a:moveTo>
                <a:lnTo>
                  <a:pt x="7721" y="0"/>
                </a:lnTo>
                <a:lnTo>
                  <a:pt x="7721" y="36131"/>
                </a:lnTo>
                <a:lnTo>
                  <a:pt x="0" y="36131"/>
                </a:lnTo>
                <a:lnTo>
                  <a:pt x="0" y="59245"/>
                </a:lnTo>
                <a:lnTo>
                  <a:pt x="7721" y="59245"/>
                </a:lnTo>
                <a:lnTo>
                  <a:pt x="7721" y="42976"/>
                </a:lnTo>
                <a:lnTo>
                  <a:pt x="15443" y="42976"/>
                </a:lnTo>
                <a:lnTo>
                  <a:pt x="15443" y="5918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8134122" y="7652055"/>
            <a:ext cx="100965" cy="62865"/>
          </a:xfrm>
          <a:custGeom>
            <a:avLst/>
            <a:gdLst/>
            <a:ahLst/>
            <a:cxnLst/>
            <a:rect l="l" t="t" r="r" b="b"/>
            <a:pathLst>
              <a:path w="100964" h="62865">
                <a:moveTo>
                  <a:pt x="15722" y="29679"/>
                </a:moveTo>
                <a:lnTo>
                  <a:pt x="7988" y="23774"/>
                </a:lnTo>
                <a:lnTo>
                  <a:pt x="7988" y="50038"/>
                </a:lnTo>
                <a:lnTo>
                  <a:pt x="266" y="50038"/>
                </a:lnTo>
                <a:lnTo>
                  <a:pt x="266" y="62547"/>
                </a:lnTo>
                <a:lnTo>
                  <a:pt x="8001" y="62547"/>
                </a:lnTo>
                <a:lnTo>
                  <a:pt x="8001" y="56857"/>
                </a:lnTo>
                <a:lnTo>
                  <a:pt x="15722" y="56857"/>
                </a:lnTo>
                <a:lnTo>
                  <a:pt x="15722" y="29679"/>
                </a:lnTo>
                <a:close/>
              </a:path>
              <a:path w="100964" h="62865">
                <a:moveTo>
                  <a:pt x="46304" y="0"/>
                </a:moveTo>
                <a:lnTo>
                  <a:pt x="127" y="0"/>
                </a:lnTo>
                <a:lnTo>
                  <a:pt x="0" y="0"/>
                </a:lnTo>
                <a:lnTo>
                  <a:pt x="0" y="24587"/>
                </a:lnTo>
                <a:lnTo>
                  <a:pt x="7721" y="24587"/>
                </a:lnTo>
                <a:lnTo>
                  <a:pt x="7721" y="7277"/>
                </a:lnTo>
                <a:lnTo>
                  <a:pt x="46304" y="7277"/>
                </a:lnTo>
                <a:lnTo>
                  <a:pt x="46304" y="0"/>
                </a:lnTo>
                <a:close/>
              </a:path>
              <a:path w="100964" h="62865">
                <a:moveTo>
                  <a:pt x="70142" y="29679"/>
                </a:moveTo>
                <a:lnTo>
                  <a:pt x="62420" y="23774"/>
                </a:lnTo>
                <a:lnTo>
                  <a:pt x="62420" y="50038"/>
                </a:lnTo>
                <a:lnTo>
                  <a:pt x="54698" y="50038"/>
                </a:lnTo>
                <a:lnTo>
                  <a:pt x="54698" y="62547"/>
                </a:lnTo>
                <a:lnTo>
                  <a:pt x="62420" y="62547"/>
                </a:lnTo>
                <a:lnTo>
                  <a:pt x="62420" y="56857"/>
                </a:lnTo>
                <a:lnTo>
                  <a:pt x="70142" y="56857"/>
                </a:lnTo>
                <a:lnTo>
                  <a:pt x="70142" y="29679"/>
                </a:lnTo>
                <a:close/>
              </a:path>
              <a:path w="100964" h="62865">
                <a:moveTo>
                  <a:pt x="100736" y="0"/>
                </a:moveTo>
                <a:lnTo>
                  <a:pt x="54559" y="0"/>
                </a:lnTo>
                <a:lnTo>
                  <a:pt x="54432" y="0"/>
                </a:lnTo>
                <a:lnTo>
                  <a:pt x="54432" y="24587"/>
                </a:lnTo>
                <a:lnTo>
                  <a:pt x="62166" y="24587"/>
                </a:lnTo>
                <a:lnTo>
                  <a:pt x="62166" y="7277"/>
                </a:lnTo>
                <a:lnTo>
                  <a:pt x="100736" y="7277"/>
                </a:lnTo>
                <a:lnTo>
                  <a:pt x="100736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43743" y="7906977"/>
            <a:ext cx="15875" cy="59690"/>
          </a:xfrm>
          <a:custGeom>
            <a:avLst/>
            <a:gdLst/>
            <a:ahLst/>
            <a:cxnLst/>
            <a:rect l="l" t="t" r="r" b="b"/>
            <a:pathLst>
              <a:path w="15875" h="59690">
                <a:moveTo>
                  <a:pt x="7721" y="0"/>
                </a:moveTo>
                <a:lnTo>
                  <a:pt x="7721" y="36144"/>
                </a:lnTo>
                <a:lnTo>
                  <a:pt x="0" y="36144"/>
                </a:lnTo>
                <a:lnTo>
                  <a:pt x="0" y="59258"/>
                </a:lnTo>
                <a:lnTo>
                  <a:pt x="7721" y="59258"/>
                </a:lnTo>
                <a:lnTo>
                  <a:pt x="7721" y="42989"/>
                </a:lnTo>
                <a:lnTo>
                  <a:pt x="15443" y="42989"/>
                </a:lnTo>
                <a:lnTo>
                  <a:pt x="15443" y="5930"/>
                </a:lnTo>
                <a:lnTo>
                  <a:pt x="7721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134122" y="7942631"/>
            <a:ext cx="100965" cy="24765"/>
          </a:xfrm>
          <a:custGeom>
            <a:avLst/>
            <a:gdLst/>
            <a:ahLst/>
            <a:cxnLst/>
            <a:rect l="l" t="t" r="r" b="b"/>
            <a:pathLst>
              <a:path w="100964" h="24765">
                <a:moveTo>
                  <a:pt x="46304" y="0"/>
                </a:moveTo>
                <a:lnTo>
                  <a:pt x="127" y="0"/>
                </a:lnTo>
                <a:lnTo>
                  <a:pt x="0" y="0"/>
                </a:lnTo>
                <a:lnTo>
                  <a:pt x="0" y="24599"/>
                </a:lnTo>
                <a:lnTo>
                  <a:pt x="7721" y="24599"/>
                </a:lnTo>
                <a:lnTo>
                  <a:pt x="7721" y="7289"/>
                </a:lnTo>
                <a:lnTo>
                  <a:pt x="46304" y="7289"/>
                </a:lnTo>
                <a:lnTo>
                  <a:pt x="46304" y="0"/>
                </a:lnTo>
                <a:close/>
              </a:path>
              <a:path w="100964" h="24765">
                <a:moveTo>
                  <a:pt x="100736" y="0"/>
                </a:moveTo>
                <a:lnTo>
                  <a:pt x="54559" y="0"/>
                </a:lnTo>
                <a:lnTo>
                  <a:pt x="54432" y="0"/>
                </a:lnTo>
                <a:lnTo>
                  <a:pt x="54432" y="24599"/>
                </a:lnTo>
                <a:lnTo>
                  <a:pt x="62166" y="24599"/>
                </a:lnTo>
                <a:lnTo>
                  <a:pt x="62166" y="7289"/>
                </a:lnTo>
                <a:lnTo>
                  <a:pt x="100736" y="7289"/>
                </a:lnTo>
                <a:lnTo>
                  <a:pt x="100736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116253" y="7702653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64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43743" y="7426167"/>
            <a:ext cx="15875" cy="95885"/>
          </a:xfrm>
          <a:custGeom>
            <a:avLst/>
            <a:gdLst/>
            <a:ahLst/>
            <a:cxnLst/>
            <a:rect l="l" t="t" r="r" b="b"/>
            <a:pathLst>
              <a:path w="15875" h="95884">
                <a:moveTo>
                  <a:pt x="7721" y="0"/>
                </a:moveTo>
                <a:lnTo>
                  <a:pt x="7721" y="35153"/>
                </a:lnTo>
                <a:lnTo>
                  <a:pt x="0" y="35153"/>
                </a:lnTo>
                <a:lnTo>
                  <a:pt x="0" y="95707"/>
                </a:lnTo>
                <a:lnTo>
                  <a:pt x="7721" y="95707"/>
                </a:lnTo>
                <a:lnTo>
                  <a:pt x="7721" y="41998"/>
                </a:lnTo>
                <a:lnTo>
                  <a:pt x="15443" y="41998"/>
                </a:lnTo>
                <a:lnTo>
                  <a:pt x="15443" y="5930"/>
                </a:lnTo>
                <a:lnTo>
                  <a:pt x="7721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116252" y="7461325"/>
            <a:ext cx="143510" cy="156210"/>
          </a:xfrm>
          <a:custGeom>
            <a:avLst/>
            <a:gdLst/>
            <a:ahLst/>
            <a:cxnLst/>
            <a:rect l="l" t="t" r="r" b="b"/>
            <a:pathLst>
              <a:path w="143510" h="156209">
                <a:moveTo>
                  <a:pt x="8864" y="94030"/>
                </a:moveTo>
                <a:lnTo>
                  <a:pt x="0" y="94030"/>
                </a:lnTo>
                <a:lnTo>
                  <a:pt x="8864" y="102908"/>
                </a:lnTo>
                <a:lnTo>
                  <a:pt x="8864" y="94030"/>
                </a:lnTo>
                <a:close/>
              </a:path>
              <a:path w="143510" h="156209">
                <a:moveTo>
                  <a:pt x="8864" y="673"/>
                </a:moveTo>
                <a:lnTo>
                  <a:pt x="0" y="673"/>
                </a:lnTo>
                <a:lnTo>
                  <a:pt x="8864" y="9537"/>
                </a:lnTo>
                <a:lnTo>
                  <a:pt x="8864" y="673"/>
                </a:lnTo>
                <a:close/>
              </a:path>
              <a:path w="143510" h="156209">
                <a:moveTo>
                  <a:pt x="64173" y="93357"/>
                </a:moveTo>
                <a:lnTo>
                  <a:pt x="17995" y="93357"/>
                </a:lnTo>
                <a:lnTo>
                  <a:pt x="17995" y="91973"/>
                </a:lnTo>
                <a:lnTo>
                  <a:pt x="17868" y="91871"/>
                </a:lnTo>
                <a:lnTo>
                  <a:pt x="17868" y="155917"/>
                </a:lnTo>
                <a:lnTo>
                  <a:pt x="25590" y="155917"/>
                </a:lnTo>
                <a:lnTo>
                  <a:pt x="25590" y="100647"/>
                </a:lnTo>
                <a:lnTo>
                  <a:pt x="64173" y="100647"/>
                </a:lnTo>
                <a:lnTo>
                  <a:pt x="64173" y="93357"/>
                </a:lnTo>
                <a:close/>
              </a:path>
              <a:path w="143510" h="156209">
                <a:moveTo>
                  <a:pt x="64173" y="1511"/>
                </a:moveTo>
                <a:lnTo>
                  <a:pt x="17995" y="1511"/>
                </a:lnTo>
                <a:lnTo>
                  <a:pt x="17995" y="101"/>
                </a:lnTo>
                <a:lnTo>
                  <a:pt x="17868" y="0"/>
                </a:lnTo>
                <a:lnTo>
                  <a:pt x="17868" y="60045"/>
                </a:lnTo>
                <a:lnTo>
                  <a:pt x="25590" y="60045"/>
                </a:lnTo>
                <a:lnTo>
                  <a:pt x="25590" y="8775"/>
                </a:lnTo>
                <a:lnTo>
                  <a:pt x="64173" y="8775"/>
                </a:lnTo>
                <a:lnTo>
                  <a:pt x="64173" y="1511"/>
                </a:lnTo>
                <a:close/>
              </a:path>
              <a:path w="143510" h="156209">
                <a:moveTo>
                  <a:pt x="118605" y="93357"/>
                </a:moveTo>
                <a:lnTo>
                  <a:pt x="72428" y="93357"/>
                </a:lnTo>
                <a:lnTo>
                  <a:pt x="72428" y="91973"/>
                </a:lnTo>
                <a:lnTo>
                  <a:pt x="72301" y="91871"/>
                </a:lnTo>
                <a:lnTo>
                  <a:pt x="72301" y="155917"/>
                </a:lnTo>
                <a:lnTo>
                  <a:pt x="80022" y="155917"/>
                </a:lnTo>
                <a:lnTo>
                  <a:pt x="80022" y="100647"/>
                </a:lnTo>
                <a:lnTo>
                  <a:pt x="118605" y="100647"/>
                </a:lnTo>
                <a:lnTo>
                  <a:pt x="118605" y="93357"/>
                </a:lnTo>
                <a:close/>
              </a:path>
              <a:path w="143510" h="156209">
                <a:moveTo>
                  <a:pt x="118605" y="1511"/>
                </a:moveTo>
                <a:lnTo>
                  <a:pt x="72428" y="1511"/>
                </a:lnTo>
                <a:lnTo>
                  <a:pt x="72428" y="101"/>
                </a:lnTo>
                <a:lnTo>
                  <a:pt x="72301" y="0"/>
                </a:lnTo>
                <a:lnTo>
                  <a:pt x="72301" y="60045"/>
                </a:lnTo>
                <a:lnTo>
                  <a:pt x="80022" y="60045"/>
                </a:lnTo>
                <a:lnTo>
                  <a:pt x="80022" y="8775"/>
                </a:lnTo>
                <a:lnTo>
                  <a:pt x="118605" y="8775"/>
                </a:lnTo>
                <a:lnTo>
                  <a:pt x="118605" y="1511"/>
                </a:lnTo>
                <a:close/>
              </a:path>
              <a:path w="143510" h="156209">
                <a:moveTo>
                  <a:pt x="142925" y="64147"/>
                </a:moveTo>
                <a:lnTo>
                  <a:pt x="135204" y="58242"/>
                </a:lnTo>
                <a:lnTo>
                  <a:pt x="135204" y="93370"/>
                </a:lnTo>
                <a:lnTo>
                  <a:pt x="127482" y="93370"/>
                </a:lnTo>
                <a:lnTo>
                  <a:pt x="127482" y="155917"/>
                </a:lnTo>
                <a:lnTo>
                  <a:pt x="135204" y="155917"/>
                </a:lnTo>
                <a:lnTo>
                  <a:pt x="135204" y="100190"/>
                </a:lnTo>
                <a:lnTo>
                  <a:pt x="142925" y="100190"/>
                </a:lnTo>
                <a:lnTo>
                  <a:pt x="142925" y="6414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243743" y="7713533"/>
            <a:ext cx="15875" cy="97790"/>
          </a:xfrm>
          <a:custGeom>
            <a:avLst/>
            <a:gdLst/>
            <a:ahLst/>
            <a:cxnLst/>
            <a:rect l="l" t="t" r="r" b="b"/>
            <a:pathLst>
              <a:path w="15875" h="97790">
                <a:moveTo>
                  <a:pt x="7721" y="0"/>
                </a:moveTo>
                <a:lnTo>
                  <a:pt x="7721" y="35115"/>
                </a:lnTo>
                <a:lnTo>
                  <a:pt x="0" y="35115"/>
                </a:lnTo>
                <a:lnTo>
                  <a:pt x="0" y="97675"/>
                </a:lnTo>
                <a:lnTo>
                  <a:pt x="7721" y="97675"/>
                </a:lnTo>
                <a:lnTo>
                  <a:pt x="7721" y="41948"/>
                </a:lnTo>
                <a:lnTo>
                  <a:pt x="15443" y="41948"/>
                </a:lnTo>
                <a:lnTo>
                  <a:pt x="15443" y="5905"/>
                </a:lnTo>
                <a:lnTo>
                  <a:pt x="7721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8116253" y="7747166"/>
            <a:ext cx="118745" cy="64135"/>
          </a:xfrm>
          <a:custGeom>
            <a:avLst/>
            <a:gdLst/>
            <a:ahLst/>
            <a:cxnLst/>
            <a:rect l="l" t="t" r="r" b="b"/>
            <a:pathLst>
              <a:path w="118744" h="64134">
                <a:moveTo>
                  <a:pt x="8864" y="2159"/>
                </a:moveTo>
                <a:lnTo>
                  <a:pt x="0" y="2159"/>
                </a:lnTo>
                <a:lnTo>
                  <a:pt x="8864" y="11036"/>
                </a:lnTo>
                <a:lnTo>
                  <a:pt x="8864" y="2159"/>
                </a:lnTo>
                <a:close/>
              </a:path>
              <a:path w="118744" h="64134">
                <a:moveTo>
                  <a:pt x="64173" y="1485"/>
                </a:moveTo>
                <a:lnTo>
                  <a:pt x="17995" y="1485"/>
                </a:lnTo>
                <a:lnTo>
                  <a:pt x="17995" y="101"/>
                </a:lnTo>
                <a:lnTo>
                  <a:pt x="17868" y="0"/>
                </a:lnTo>
                <a:lnTo>
                  <a:pt x="17868" y="64046"/>
                </a:lnTo>
                <a:lnTo>
                  <a:pt x="25590" y="64046"/>
                </a:lnTo>
                <a:lnTo>
                  <a:pt x="25590" y="8788"/>
                </a:lnTo>
                <a:lnTo>
                  <a:pt x="64173" y="8788"/>
                </a:lnTo>
                <a:lnTo>
                  <a:pt x="64173" y="1485"/>
                </a:lnTo>
                <a:close/>
              </a:path>
              <a:path w="118744" h="64134">
                <a:moveTo>
                  <a:pt x="118605" y="1485"/>
                </a:moveTo>
                <a:lnTo>
                  <a:pt x="72428" y="1485"/>
                </a:lnTo>
                <a:lnTo>
                  <a:pt x="72428" y="101"/>
                </a:lnTo>
                <a:lnTo>
                  <a:pt x="72301" y="0"/>
                </a:lnTo>
                <a:lnTo>
                  <a:pt x="72301" y="64046"/>
                </a:lnTo>
                <a:lnTo>
                  <a:pt x="80022" y="64046"/>
                </a:lnTo>
                <a:lnTo>
                  <a:pt x="80022" y="8788"/>
                </a:lnTo>
                <a:lnTo>
                  <a:pt x="118605" y="8788"/>
                </a:lnTo>
                <a:lnTo>
                  <a:pt x="118605" y="1485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116253" y="7943288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90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243743" y="7810141"/>
            <a:ext cx="15875" cy="97790"/>
          </a:xfrm>
          <a:custGeom>
            <a:avLst/>
            <a:gdLst/>
            <a:ahLst/>
            <a:cxnLst/>
            <a:rect l="l" t="t" r="r" b="b"/>
            <a:pathLst>
              <a:path w="15875" h="97790">
                <a:moveTo>
                  <a:pt x="7721" y="0"/>
                </a:moveTo>
                <a:lnTo>
                  <a:pt x="7721" y="35128"/>
                </a:lnTo>
                <a:lnTo>
                  <a:pt x="0" y="35128"/>
                </a:lnTo>
                <a:lnTo>
                  <a:pt x="0" y="97688"/>
                </a:lnTo>
                <a:lnTo>
                  <a:pt x="7721" y="97688"/>
                </a:lnTo>
                <a:lnTo>
                  <a:pt x="7721" y="41948"/>
                </a:lnTo>
                <a:lnTo>
                  <a:pt x="15443" y="41948"/>
                </a:lnTo>
                <a:lnTo>
                  <a:pt x="15443" y="5905"/>
                </a:lnTo>
                <a:lnTo>
                  <a:pt x="7721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116253" y="7843787"/>
            <a:ext cx="118745" cy="64135"/>
          </a:xfrm>
          <a:custGeom>
            <a:avLst/>
            <a:gdLst/>
            <a:ahLst/>
            <a:cxnLst/>
            <a:rect l="l" t="t" r="r" b="b"/>
            <a:pathLst>
              <a:path w="118744" h="64134">
                <a:moveTo>
                  <a:pt x="8864" y="2146"/>
                </a:moveTo>
                <a:lnTo>
                  <a:pt x="0" y="2146"/>
                </a:lnTo>
                <a:lnTo>
                  <a:pt x="8864" y="11036"/>
                </a:lnTo>
                <a:lnTo>
                  <a:pt x="8864" y="2146"/>
                </a:lnTo>
                <a:close/>
              </a:path>
              <a:path w="118744" h="64134">
                <a:moveTo>
                  <a:pt x="64173" y="1485"/>
                </a:moveTo>
                <a:lnTo>
                  <a:pt x="17995" y="1485"/>
                </a:lnTo>
                <a:lnTo>
                  <a:pt x="17995" y="88"/>
                </a:lnTo>
                <a:lnTo>
                  <a:pt x="17868" y="0"/>
                </a:lnTo>
                <a:lnTo>
                  <a:pt x="17868" y="64046"/>
                </a:lnTo>
                <a:lnTo>
                  <a:pt x="25590" y="64046"/>
                </a:lnTo>
                <a:lnTo>
                  <a:pt x="25590" y="8775"/>
                </a:lnTo>
                <a:lnTo>
                  <a:pt x="64173" y="8775"/>
                </a:lnTo>
                <a:lnTo>
                  <a:pt x="64173" y="1485"/>
                </a:lnTo>
                <a:close/>
              </a:path>
              <a:path w="118744" h="64134">
                <a:moveTo>
                  <a:pt x="118605" y="1485"/>
                </a:moveTo>
                <a:lnTo>
                  <a:pt x="72428" y="1485"/>
                </a:lnTo>
                <a:lnTo>
                  <a:pt x="72428" y="88"/>
                </a:lnTo>
                <a:lnTo>
                  <a:pt x="72301" y="0"/>
                </a:lnTo>
                <a:lnTo>
                  <a:pt x="72301" y="64046"/>
                </a:lnTo>
                <a:lnTo>
                  <a:pt x="80022" y="64046"/>
                </a:lnTo>
                <a:lnTo>
                  <a:pt x="80022" y="8775"/>
                </a:lnTo>
                <a:lnTo>
                  <a:pt x="118605" y="8775"/>
                </a:lnTo>
                <a:lnTo>
                  <a:pt x="118605" y="1485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8116253" y="7652707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77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116253" y="7267777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864" y="0"/>
                </a:moveTo>
                <a:lnTo>
                  <a:pt x="0" y="0"/>
                </a:lnTo>
                <a:lnTo>
                  <a:pt x="8864" y="8864"/>
                </a:lnTo>
                <a:lnTo>
                  <a:pt x="886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8141368" y="7965411"/>
            <a:ext cx="8255" cy="13335"/>
          </a:xfrm>
          <a:custGeom>
            <a:avLst/>
            <a:gdLst/>
            <a:ahLst/>
            <a:cxnLst/>
            <a:rect l="l" t="t" r="r" b="b"/>
            <a:pathLst>
              <a:path w="8255" h="13334">
                <a:moveTo>
                  <a:pt x="0" y="0"/>
                </a:moveTo>
                <a:lnTo>
                  <a:pt x="0" y="12801"/>
                </a:lnTo>
                <a:lnTo>
                  <a:pt x="7734" y="12801"/>
                </a:lnTo>
                <a:lnTo>
                  <a:pt x="7734" y="5918"/>
                </a:lnTo>
                <a:lnTo>
                  <a:pt x="0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196415" y="7965411"/>
            <a:ext cx="8255" cy="13335"/>
          </a:xfrm>
          <a:custGeom>
            <a:avLst/>
            <a:gdLst/>
            <a:ahLst/>
            <a:cxnLst/>
            <a:rect l="l" t="t" r="r" b="b"/>
            <a:pathLst>
              <a:path w="8255" h="13334">
                <a:moveTo>
                  <a:pt x="0" y="0"/>
                </a:moveTo>
                <a:lnTo>
                  <a:pt x="0" y="12801"/>
                </a:lnTo>
                <a:lnTo>
                  <a:pt x="7734" y="12801"/>
                </a:lnTo>
                <a:lnTo>
                  <a:pt x="7734" y="5918"/>
                </a:lnTo>
                <a:lnTo>
                  <a:pt x="0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8251470" y="7965411"/>
            <a:ext cx="8255" cy="13335"/>
          </a:xfrm>
          <a:custGeom>
            <a:avLst/>
            <a:gdLst/>
            <a:ahLst/>
            <a:cxnLst/>
            <a:rect l="l" t="t" r="r" b="b"/>
            <a:pathLst>
              <a:path w="8255" h="13334">
                <a:moveTo>
                  <a:pt x="0" y="0"/>
                </a:moveTo>
                <a:lnTo>
                  <a:pt x="0" y="12801"/>
                </a:lnTo>
                <a:lnTo>
                  <a:pt x="7721" y="12801"/>
                </a:lnTo>
                <a:lnTo>
                  <a:pt x="7721" y="5918"/>
                </a:lnTo>
                <a:lnTo>
                  <a:pt x="0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8117027" y="7232155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19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134619" h="5715">
                <a:moveTo>
                  <a:pt x="64350" y="0"/>
                </a:moveTo>
                <a:lnTo>
                  <a:pt x="15684" y="0"/>
                </a:lnTo>
                <a:lnTo>
                  <a:pt x="15684" y="5499"/>
                </a:lnTo>
                <a:lnTo>
                  <a:pt x="64350" y="5499"/>
                </a:lnTo>
                <a:lnTo>
                  <a:pt x="64350" y="0"/>
                </a:lnTo>
                <a:close/>
              </a:path>
              <a:path w="134619" h="5715">
                <a:moveTo>
                  <a:pt x="118757" y="0"/>
                </a:moveTo>
                <a:lnTo>
                  <a:pt x="70104" y="0"/>
                </a:lnTo>
                <a:lnTo>
                  <a:pt x="70104" y="5499"/>
                </a:lnTo>
                <a:lnTo>
                  <a:pt x="118757" y="5499"/>
                </a:lnTo>
                <a:lnTo>
                  <a:pt x="118757" y="0"/>
                </a:lnTo>
                <a:close/>
              </a:path>
              <a:path w="134619" h="5715">
                <a:moveTo>
                  <a:pt x="134493" y="0"/>
                </a:moveTo>
                <a:lnTo>
                  <a:pt x="125412" y="0"/>
                </a:lnTo>
                <a:lnTo>
                  <a:pt x="125412" y="5499"/>
                </a:lnTo>
                <a:lnTo>
                  <a:pt x="134493" y="5499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8117027" y="7330262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19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134619" h="5715">
                <a:moveTo>
                  <a:pt x="64350" y="0"/>
                </a:moveTo>
                <a:lnTo>
                  <a:pt x="15684" y="0"/>
                </a:lnTo>
                <a:lnTo>
                  <a:pt x="15684" y="5499"/>
                </a:lnTo>
                <a:lnTo>
                  <a:pt x="64350" y="5499"/>
                </a:lnTo>
                <a:lnTo>
                  <a:pt x="64350" y="0"/>
                </a:lnTo>
                <a:close/>
              </a:path>
              <a:path w="134619" h="5715">
                <a:moveTo>
                  <a:pt x="118757" y="0"/>
                </a:moveTo>
                <a:lnTo>
                  <a:pt x="70104" y="0"/>
                </a:lnTo>
                <a:lnTo>
                  <a:pt x="70104" y="5499"/>
                </a:lnTo>
                <a:lnTo>
                  <a:pt x="118757" y="5499"/>
                </a:lnTo>
                <a:lnTo>
                  <a:pt x="118757" y="0"/>
                </a:lnTo>
                <a:close/>
              </a:path>
              <a:path w="134619" h="5715">
                <a:moveTo>
                  <a:pt x="134493" y="0"/>
                </a:moveTo>
                <a:lnTo>
                  <a:pt x="125412" y="0"/>
                </a:lnTo>
                <a:lnTo>
                  <a:pt x="125412" y="5499"/>
                </a:lnTo>
                <a:lnTo>
                  <a:pt x="134493" y="5499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8117027" y="7427253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19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134619" h="5715">
                <a:moveTo>
                  <a:pt x="64350" y="0"/>
                </a:moveTo>
                <a:lnTo>
                  <a:pt x="15684" y="0"/>
                </a:lnTo>
                <a:lnTo>
                  <a:pt x="15684" y="5499"/>
                </a:lnTo>
                <a:lnTo>
                  <a:pt x="64350" y="5499"/>
                </a:lnTo>
                <a:lnTo>
                  <a:pt x="64350" y="0"/>
                </a:lnTo>
                <a:close/>
              </a:path>
              <a:path w="134619" h="5715">
                <a:moveTo>
                  <a:pt x="118757" y="0"/>
                </a:moveTo>
                <a:lnTo>
                  <a:pt x="70104" y="0"/>
                </a:lnTo>
                <a:lnTo>
                  <a:pt x="70104" y="5499"/>
                </a:lnTo>
                <a:lnTo>
                  <a:pt x="118757" y="5499"/>
                </a:lnTo>
                <a:lnTo>
                  <a:pt x="118757" y="0"/>
                </a:lnTo>
                <a:close/>
              </a:path>
              <a:path w="134619" h="5715">
                <a:moveTo>
                  <a:pt x="134493" y="0"/>
                </a:moveTo>
                <a:lnTo>
                  <a:pt x="125412" y="0"/>
                </a:lnTo>
                <a:lnTo>
                  <a:pt x="125412" y="5499"/>
                </a:lnTo>
                <a:lnTo>
                  <a:pt x="134493" y="5499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8117027" y="7520509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19" h="5715">
                <a:moveTo>
                  <a:pt x="9715" y="0"/>
                </a:moveTo>
                <a:lnTo>
                  <a:pt x="0" y="0"/>
                </a:lnTo>
                <a:lnTo>
                  <a:pt x="0" y="5486"/>
                </a:lnTo>
                <a:lnTo>
                  <a:pt x="9715" y="5486"/>
                </a:lnTo>
                <a:lnTo>
                  <a:pt x="9715" y="0"/>
                </a:lnTo>
                <a:close/>
              </a:path>
              <a:path w="134619" h="5715">
                <a:moveTo>
                  <a:pt x="64350" y="0"/>
                </a:moveTo>
                <a:lnTo>
                  <a:pt x="15684" y="0"/>
                </a:lnTo>
                <a:lnTo>
                  <a:pt x="15684" y="5486"/>
                </a:lnTo>
                <a:lnTo>
                  <a:pt x="64350" y="5486"/>
                </a:lnTo>
                <a:lnTo>
                  <a:pt x="64350" y="0"/>
                </a:lnTo>
                <a:close/>
              </a:path>
              <a:path w="134619" h="5715">
                <a:moveTo>
                  <a:pt x="118757" y="0"/>
                </a:moveTo>
                <a:lnTo>
                  <a:pt x="70104" y="0"/>
                </a:lnTo>
                <a:lnTo>
                  <a:pt x="70104" y="5486"/>
                </a:lnTo>
                <a:lnTo>
                  <a:pt x="118757" y="5486"/>
                </a:lnTo>
                <a:lnTo>
                  <a:pt x="118757" y="0"/>
                </a:lnTo>
                <a:close/>
              </a:path>
              <a:path w="134619" h="5715">
                <a:moveTo>
                  <a:pt x="134493" y="0"/>
                </a:moveTo>
                <a:lnTo>
                  <a:pt x="125412" y="0"/>
                </a:lnTo>
                <a:lnTo>
                  <a:pt x="125412" y="5486"/>
                </a:lnTo>
                <a:lnTo>
                  <a:pt x="134493" y="5486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8117027" y="7617486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19" h="5715">
                <a:moveTo>
                  <a:pt x="9715" y="0"/>
                </a:moveTo>
                <a:lnTo>
                  <a:pt x="0" y="0"/>
                </a:lnTo>
                <a:lnTo>
                  <a:pt x="0" y="5511"/>
                </a:lnTo>
                <a:lnTo>
                  <a:pt x="9715" y="5511"/>
                </a:lnTo>
                <a:lnTo>
                  <a:pt x="9715" y="0"/>
                </a:lnTo>
                <a:close/>
              </a:path>
              <a:path w="134619" h="5715">
                <a:moveTo>
                  <a:pt x="64350" y="0"/>
                </a:moveTo>
                <a:lnTo>
                  <a:pt x="15684" y="0"/>
                </a:lnTo>
                <a:lnTo>
                  <a:pt x="15684" y="5511"/>
                </a:lnTo>
                <a:lnTo>
                  <a:pt x="64350" y="5511"/>
                </a:lnTo>
                <a:lnTo>
                  <a:pt x="64350" y="0"/>
                </a:lnTo>
                <a:close/>
              </a:path>
              <a:path w="134619" h="5715">
                <a:moveTo>
                  <a:pt x="118757" y="0"/>
                </a:moveTo>
                <a:lnTo>
                  <a:pt x="70104" y="0"/>
                </a:lnTo>
                <a:lnTo>
                  <a:pt x="70104" y="5511"/>
                </a:lnTo>
                <a:lnTo>
                  <a:pt x="118757" y="5511"/>
                </a:lnTo>
                <a:lnTo>
                  <a:pt x="118757" y="0"/>
                </a:lnTo>
                <a:close/>
              </a:path>
              <a:path w="134619" h="5715">
                <a:moveTo>
                  <a:pt x="134493" y="0"/>
                </a:moveTo>
                <a:lnTo>
                  <a:pt x="125412" y="0"/>
                </a:lnTo>
                <a:lnTo>
                  <a:pt x="125412" y="5511"/>
                </a:lnTo>
                <a:lnTo>
                  <a:pt x="134493" y="5511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8117027" y="7715237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19" h="5715">
                <a:moveTo>
                  <a:pt x="9715" y="0"/>
                </a:moveTo>
                <a:lnTo>
                  <a:pt x="0" y="0"/>
                </a:lnTo>
                <a:lnTo>
                  <a:pt x="0" y="5486"/>
                </a:lnTo>
                <a:lnTo>
                  <a:pt x="9715" y="5486"/>
                </a:lnTo>
                <a:lnTo>
                  <a:pt x="9715" y="0"/>
                </a:lnTo>
                <a:close/>
              </a:path>
              <a:path w="134619" h="5715">
                <a:moveTo>
                  <a:pt x="64350" y="0"/>
                </a:moveTo>
                <a:lnTo>
                  <a:pt x="15684" y="0"/>
                </a:lnTo>
                <a:lnTo>
                  <a:pt x="15684" y="5486"/>
                </a:lnTo>
                <a:lnTo>
                  <a:pt x="64350" y="5486"/>
                </a:lnTo>
                <a:lnTo>
                  <a:pt x="64350" y="0"/>
                </a:lnTo>
                <a:close/>
              </a:path>
              <a:path w="134619" h="5715">
                <a:moveTo>
                  <a:pt x="118757" y="0"/>
                </a:moveTo>
                <a:lnTo>
                  <a:pt x="70104" y="0"/>
                </a:lnTo>
                <a:lnTo>
                  <a:pt x="70104" y="5486"/>
                </a:lnTo>
                <a:lnTo>
                  <a:pt x="118757" y="5486"/>
                </a:lnTo>
                <a:lnTo>
                  <a:pt x="118757" y="0"/>
                </a:lnTo>
                <a:close/>
              </a:path>
              <a:path w="134619" h="5715">
                <a:moveTo>
                  <a:pt x="134493" y="0"/>
                </a:moveTo>
                <a:lnTo>
                  <a:pt x="125412" y="0"/>
                </a:lnTo>
                <a:lnTo>
                  <a:pt x="125412" y="5486"/>
                </a:lnTo>
                <a:lnTo>
                  <a:pt x="134493" y="5486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8117027" y="7811466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19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134619" h="5715">
                <a:moveTo>
                  <a:pt x="64350" y="0"/>
                </a:moveTo>
                <a:lnTo>
                  <a:pt x="15684" y="0"/>
                </a:lnTo>
                <a:lnTo>
                  <a:pt x="15684" y="5499"/>
                </a:lnTo>
                <a:lnTo>
                  <a:pt x="64350" y="5499"/>
                </a:lnTo>
                <a:lnTo>
                  <a:pt x="64350" y="0"/>
                </a:lnTo>
                <a:close/>
              </a:path>
              <a:path w="134619" h="5715">
                <a:moveTo>
                  <a:pt x="118757" y="0"/>
                </a:moveTo>
                <a:lnTo>
                  <a:pt x="70104" y="0"/>
                </a:lnTo>
                <a:lnTo>
                  <a:pt x="70104" y="5499"/>
                </a:lnTo>
                <a:lnTo>
                  <a:pt x="118757" y="5499"/>
                </a:lnTo>
                <a:lnTo>
                  <a:pt x="118757" y="0"/>
                </a:lnTo>
                <a:close/>
              </a:path>
              <a:path w="134619" h="5715">
                <a:moveTo>
                  <a:pt x="134493" y="0"/>
                </a:moveTo>
                <a:lnTo>
                  <a:pt x="125412" y="0"/>
                </a:lnTo>
                <a:lnTo>
                  <a:pt x="125412" y="5499"/>
                </a:lnTo>
                <a:lnTo>
                  <a:pt x="134493" y="5499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8117027" y="7907719"/>
            <a:ext cx="134620" cy="5715"/>
          </a:xfrm>
          <a:custGeom>
            <a:avLst/>
            <a:gdLst/>
            <a:ahLst/>
            <a:cxnLst/>
            <a:rect l="l" t="t" r="r" b="b"/>
            <a:pathLst>
              <a:path w="134619" h="5715">
                <a:moveTo>
                  <a:pt x="9715" y="0"/>
                </a:moveTo>
                <a:lnTo>
                  <a:pt x="0" y="0"/>
                </a:lnTo>
                <a:lnTo>
                  <a:pt x="0" y="5473"/>
                </a:lnTo>
                <a:lnTo>
                  <a:pt x="9715" y="5473"/>
                </a:lnTo>
                <a:lnTo>
                  <a:pt x="9715" y="0"/>
                </a:lnTo>
                <a:close/>
              </a:path>
              <a:path w="134619" h="5715">
                <a:moveTo>
                  <a:pt x="64350" y="0"/>
                </a:moveTo>
                <a:lnTo>
                  <a:pt x="15684" y="0"/>
                </a:lnTo>
                <a:lnTo>
                  <a:pt x="15684" y="5473"/>
                </a:lnTo>
                <a:lnTo>
                  <a:pt x="64350" y="5473"/>
                </a:lnTo>
                <a:lnTo>
                  <a:pt x="64350" y="0"/>
                </a:lnTo>
                <a:close/>
              </a:path>
              <a:path w="134619" h="5715">
                <a:moveTo>
                  <a:pt x="118757" y="0"/>
                </a:moveTo>
                <a:lnTo>
                  <a:pt x="70104" y="0"/>
                </a:lnTo>
                <a:lnTo>
                  <a:pt x="70104" y="5473"/>
                </a:lnTo>
                <a:lnTo>
                  <a:pt x="118757" y="5473"/>
                </a:lnTo>
                <a:lnTo>
                  <a:pt x="118757" y="0"/>
                </a:lnTo>
                <a:close/>
              </a:path>
              <a:path w="134619" h="5715">
                <a:moveTo>
                  <a:pt x="134493" y="0"/>
                </a:moveTo>
                <a:lnTo>
                  <a:pt x="125412" y="0"/>
                </a:lnTo>
                <a:lnTo>
                  <a:pt x="125412" y="5473"/>
                </a:lnTo>
                <a:lnTo>
                  <a:pt x="134493" y="5473"/>
                </a:lnTo>
                <a:lnTo>
                  <a:pt x="134493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8117027" y="7387552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5">
                <a:moveTo>
                  <a:pt x="9715" y="0"/>
                </a:moveTo>
                <a:lnTo>
                  <a:pt x="0" y="0"/>
                </a:lnTo>
                <a:lnTo>
                  <a:pt x="0" y="5499"/>
                </a:lnTo>
                <a:lnTo>
                  <a:pt x="9715" y="5499"/>
                </a:lnTo>
                <a:lnTo>
                  <a:pt x="9715" y="0"/>
                </a:lnTo>
                <a:close/>
              </a:path>
              <a:path w="25400" h="5715">
                <a:moveTo>
                  <a:pt x="24841" y="0"/>
                </a:moveTo>
                <a:lnTo>
                  <a:pt x="16865" y="0"/>
                </a:lnTo>
                <a:lnTo>
                  <a:pt x="16865" y="5499"/>
                </a:lnTo>
                <a:lnTo>
                  <a:pt x="24841" y="5499"/>
                </a:lnTo>
                <a:lnTo>
                  <a:pt x="248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8171878" y="7387552"/>
            <a:ext cx="80010" cy="5715"/>
          </a:xfrm>
          <a:custGeom>
            <a:avLst/>
            <a:gdLst/>
            <a:ahLst/>
            <a:cxnLst/>
            <a:rect l="l" t="t" r="r" b="b"/>
            <a:pathLst>
              <a:path w="80010" h="5715">
                <a:moveTo>
                  <a:pt x="8585" y="0"/>
                </a:moveTo>
                <a:lnTo>
                  <a:pt x="0" y="0"/>
                </a:lnTo>
                <a:lnTo>
                  <a:pt x="0" y="5499"/>
                </a:lnTo>
                <a:lnTo>
                  <a:pt x="8585" y="5499"/>
                </a:lnTo>
                <a:lnTo>
                  <a:pt x="8585" y="0"/>
                </a:lnTo>
                <a:close/>
              </a:path>
              <a:path w="80010" h="5715">
                <a:moveTo>
                  <a:pt x="23939" y="0"/>
                </a:moveTo>
                <a:lnTo>
                  <a:pt x="15354" y="0"/>
                </a:lnTo>
                <a:lnTo>
                  <a:pt x="15354" y="5499"/>
                </a:lnTo>
                <a:lnTo>
                  <a:pt x="23939" y="5499"/>
                </a:lnTo>
                <a:lnTo>
                  <a:pt x="23939" y="0"/>
                </a:lnTo>
                <a:close/>
              </a:path>
              <a:path w="80010" h="5715">
                <a:moveTo>
                  <a:pt x="63639" y="0"/>
                </a:moveTo>
                <a:lnTo>
                  <a:pt x="55054" y="0"/>
                </a:lnTo>
                <a:lnTo>
                  <a:pt x="55054" y="5499"/>
                </a:lnTo>
                <a:lnTo>
                  <a:pt x="63639" y="5499"/>
                </a:lnTo>
                <a:lnTo>
                  <a:pt x="63639" y="0"/>
                </a:lnTo>
                <a:close/>
              </a:path>
              <a:path w="80010" h="5715">
                <a:moveTo>
                  <a:pt x="79641" y="0"/>
                </a:moveTo>
                <a:lnTo>
                  <a:pt x="70561" y="0"/>
                </a:lnTo>
                <a:lnTo>
                  <a:pt x="70561" y="5499"/>
                </a:lnTo>
                <a:lnTo>
                  <a:pt x="79641" y="5499"/>
                </a:lnTo>
                <a:lnTo>
                  <a:pt x="796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8117027" y="7674788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5">
                <a:moveTo>
                  <a:pt x="9715" y="0"/>
                </a:moveTo>
                <a:lnTo>
                  <a:pt x="0" y="0"/>
                </a:lnTo>
                <a:lnTo>
                  <a:pt x="0" y="5473"/>
                </a:lnTo>
                <a:lnTo>
                  <a:pt x="9715" y="5473"/>
                </a:lnTo>
                <a:lnTo>
                  <a:pt x="9715" y="0"/>
                </a:lnTo>
                <a:close/>
              </a:path>
              <a:path w="25400" h="5715">
                <a:moveTo>
                  <a:pt x="24841" y="0"/>
                </a:moveTo>
                <a:lnTo>
                  <a:pt x="16865" y="0"/>
                </a:lnTo>
                <a:lnTo>
                  <a:pt x="16865" y="5473"/>
                </a:lnTo>
                <a:lnTo>
                  <a:pt x="24841" y="5473"/>
                </a:lnTo>
                <a:lnTo>
                  <a:pt x="248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8171878" y="7674788"/>
            <a:ext cx="80010" cy="5715"/>
          </a:xfrm>
          <a:custGeom>
            <a:avLst/>
            <a:gdLst/>
            <a:ahLst/>
            <a:cxnLst/>
            <a:rect l="l" t="t" r="r" b="b"/>
            <a:pathLst>
              <a:path w="80010" h="5715">
                <a:moveTo>
                  <a:pt x="8585" y="0"/>
                </a:moveTo>
                <a:lnTo>
                  <a:pt x="0" y="0"/>
                </a:lnTo>
                <a:lnTo>
                  <a:pt x="0" y="5473"/>
                </a:lnTo>
                <a:lnTo>
                  <a:pt x="8585" y="5473"/>
                </a:lnTo>
                <a:lnTo>
                  <a:pt x="8585" y="0"/>
                </a:lnTo>
                <a:close/>
              </a:path>
              <a:path w="80010" h="5715">
                <a:moveTo>
                  <a:pt x="23939" y="0"/>
                </a:moveTo>
                <a:lnTo>
                  <a:pt x="15354" y="0"/>
                </a:lnTo>
                <a:lnTo>
                  <a:pt x="15354" y="5473"/>
                </a:lnTo>
                <a:lnTo>
                  <a:pt x="23939" y="5473"/>
                </a:lnTo>
                <a:lnTo>
                  <a:pt x="23939" y="0"/>
                </a:lnTo>
                <a:close/>
              </a:path>
              <a:path w="80010" h="5715">
                <a:moveTo>
                  <a:pt x="63639" y="0"/>
                </a:moveTo>
                <a:lnTo>
                  <a:pt x="55054" y="0"/>
                </a:lnTo>
                <a:lnTo>
                  <a:pt x="55054" y="5473"/>
                </a:lnTo>
                <a:lnTo>
                  <a:pt x="63639" y="5473"/>
                </a:lnTo>
                <a:lnTo>
                  <a:pt x="63639" y="0"/>
                </a:lnTo>
                <a:close/>
              </a:path>
              <a:path w="80010" h="5715">
                <a:moveTo>
                  <a:pt x="79641" y="0"/>
                </a:moveTo>
                <a:lnTo>
                  <a:pt x="70561" y="0"/>
                </a:lnTo>
                <a:lnTo>
                  <a:pt x="70561" y="5473"/>
                </a:lnTo>
                <a:lnTo>
                  <a:pt x="79641" y="5473"/>
                </a:lnTo>
                <a:lnTo>
                  <a:pt x="796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8117027" y="7965758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5">
                <a:moveTo>
                  <a:pt x="9715" y="0"/>
                </a:moveTo>
                <a:lnTo>
                  <a:pt x="0" y="0"/>
                </a:lnTo>
                <a:lnTo>
                  <a:pt x="0" y="5473"/>
                </a:lnTo>
                <a:lnTo>
                  <a:pt x="9715" y="5473"/>
                </a:lnTo>
                <a:lnTo>
                  <a:pt x="9715" y="0"/>
                </a:lnTo>
                <a:close/>
              </a:path>
              <a:path w="25400" h="5715">
                <a:moveTo>
                  <a:pt x="24841" y="0"/>
                </a:moveTo>
                <a:lnTo>
                  <a:pt x="16865" y="0"/>
                </a:lnTo>
                <a:lnTo>
                  <a:pt x="16865" y="5473"/>
                </a:lnTo>
                <a:lnTo>
                  <a:pt x="24841" y="5473"/>
                </a:lnTo>
                <a:lnTo>
                  <a:pt x="248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8171878" y="7965758"/>
            <a:ext cx="80010" cy="5715"/>
          </a:xfrm>
          <a:custGeom>
            <a:avLst/>
            <a:gdLst/>
            <a:ahLst/>
            <a:cxnLst/>
            <a:rect l="l" t="t" r="r" b="b"/>
            <a:pathLst>
              <a:path w="80010" h="5715">
                <a:moveTo>
                  <a:pt x="8585" y="0"/>
                </a:moveTo>
                <a:lnTo>
                  <a:pt x="0" y="0"/>
                </a:lnTo>
                <a:lnTo>
                  <a:pt x="0" y="5473"/>
                </a:lnTo>
                <a:lnTo>
                  <a:pt x="8585" y="5473"/>
                </a:lnTo>
                <a:lnTo>
                  <a:pt x="8585" y="0"/>
                </a:lnTo>
                <a:close/>
              </a:path>
              <a:path w="80010" h="5715">
                <a:moveTo>
                  <a:pt x="23939" y="0"/>
                </a:moveTo>
                <a:lnTo>
                  <a:pt x="15354" y="0"/>
                </a:lnTo>
                <a:lnTo>
                  <a:pt x="15354" y="5473"/>
                </a:lnTo>
                <a:lnTo>
                  <a:pt x="23939" y="5473"/>
                </a:lnTo>
                <a:lnTo>
                  <a:pt x="23939" y="0"/>
                </a:lnTo>
                <a:close/>
              </a:path>
              <a:path w="80010" h="5715">
                <a:moveTo>
                  <a:pt x="63639" y="0"/>
                </a:moveTo>
                <a:lnTo>
                  <a:pt x="55054" y="0"/>
                </a:lnTo>
                <a:lnTo>
                  <a:pt x="55054" y="5473"/>
                </a:lnTo>
                <a:lnTo>
                  <a:pt x="63639" y="5473"/>
                </a:lnTo>
                <a:lnTo>
                  <a:pt x="63639" y="0"/>
                </a:lnTo>
                <a:close/>
              </a:path>
              <a:path w="80010" h="5715">
                <a:moveTo>
                  <a:pt x="79641" y="0"/>
                </a:moveTo>
                <a:lnTo>
                  <a:pt x="70561" y="0"/>
                </a:lnTo>
                <a:lnTo>
                  <a:pt x="70561" y="5473"/>
                </a:lnTo>
                <a:lnTo>
                  <a:pt x="79641" y="5473"/>
                </a:lnTo>
                <a:lnTo>
                  <a:pt x="79641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8027137" y="7285016"/>
            <a:ext cx="15240" cy="10795"/>
          </a:xfrm>
          <a:custGeom>
            <a:avLst/>
            <a:gdLst/>
            <a:ahLst/>
            <a:cxnLst/>
            <a:rect l="l" t="t" r="r" b="b"/>
            <a:pathLst>
              <a:path w="15239" h="10795">
                <a:moveTo>
                  <a:pt x="14668" y="0"/>
                </a:moveTo>
                <a:lnTo>
                  <a:pt x="6045" y="0"/>
                </a:lnTo>
                <a:lnTo>
                  <a:pt x="6045" y="3454"/>
                </a:lnTo>
                <a:lnTo>
                  <a:pt x="0" y="3454"/>
                </a:lnTo>
                <a:lnTo>
                  <a:pt x="0" y="10350"/>
                </a:lnTo>
                <a:lnTo>
                  <a:pt x="11226" y="10350"/>
                </a:lnTo>
                <a:lnTo>
                  <a:pt x="11226" y="3454"/>
                </a:lnTo>
                <a:lnTo>
                  <a:pt x="14668" y="3454"/>
                </a:lnTo>
                <a:lnTo>
                  <a:pt x="14668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1" name="object 211"/>
          <p:cNvGrpSpPr/>
          <p:nvPr/>
        </p:nvGrpSpPr>
        <p:grpSpPr>
          <a:xfrm>
            <a:off x="8014258" y="7964754"/>
            <a:ext cx="316230" cy="24130"/>
            <a:chOff x="2959658" y="7964754"/>
            <a:chExt cx="316230" cy="24130"/>
          </a:xfrm>
        </p:grpSpPr>
        <p:sp>
          <p:nvSpPr>
            <p:cNvPr id="212" name="object 212"/>
            <p:cNvSpPr/>
            <p:nvPr/>
          </p:nvSpPr>
          <p:spPr>
            <a:xfrm>
              <a:off x="2959658" y="7984223"/>
              <a:ext cx="316230" cy="5080"/>
            </a:xfrm>
            <a:custGeom>
              <a:avLst/>
              <a:gdLst/>
              <a:ahLst/>
              <a:cxnLst/>
              <a:rect l="l" t="t" r="r" b="b"/>
              <a:pathLst>
                <a:path w="316229" h="5079">
                  <a:moveTo>
                    <a:pt x="316166" y="0"/>
                  </a:moveTo>
                  <a:lnTo>
                    <a:pt x="0" y="0"/>
                  </a:lnTo>
                  <a:lnTo>
                    <a:pt x="0" y="4495"/>
                  </a:lnTo>
                  <a:lnTo>
                    <a:pt x="316166" y="4495"/>
                  </a:lnTo>
                  <a:lnTo>
                    <a:pt x="31616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2993580" y="7966900"/>
              <a:ext cx="13335" cy="13970"/>
            </a:xfrm>
            <a:custGeom>
              <a:avLst/>
              <a:gdLst/>
              <a:ahLst/>
              <a:cxnLst/>
              <a:rect l="l" t="t" r="r" b="b"/>
              <a:pathLst>
                <a:path w="13335" h="13970">
                  <a:moveTo>
                    <a:pt x="12725" y="0"/>
                  </a:moveTo>
                  <a:lnTo>
                    <a:pt x="0" y="0"/>
                  </a:lnTo>
                  <a:lnTo>
                    <a:pt x="0" y="13474"/>
                  </a:lnTo>
                  <a:lnTo>
                    <a:pt x="12725" y="13474"/>
                  </a:lnTo>
                  <a:lnTo>
                    <a:pt x="1272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266897" y="7964754"/>
              <a:ext cx="8255" cy="13970"/>
            </a:xfrm>
            <a:custGeom>
              <a:avLst/>
              <a:gdLst/>
              <a:ahLst/>
              <a:cxnLst/>
              <a:rect l="l" t="t" r="r" b="b"/>
              <a:pathLst>
                <a:path w="8254" h="13970">
                  <a:moveTo>
                    <a:pt x="8229" y="0"/>
                  </a:moveTo>
                  <a:lnTo>
                    <a:pt x="0" y="0"/>
                  </a:lnTo>
                  <a:lnTo>
                    <a:pt x="0" y="13462"/>
                  </a:lnTo>
                  <a:lnTo>
                    <a:pt x="8229" y="13462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5" name="object 215"/>
          <p:cNvSpPr/>
          <p:nvPr/>
        </p:nvSpPr>
        <p:spPr>
          <a:xfrm>
            <a:off x="8337042" y="7558811"/>
            <a:ext cx="9525" cy="15240"/>
          </a:xfrm>
          <a:custGeom>
            <a:avLst/>
            <a:gdLst/>
            <a:ahLst/>
            <a:cxnLst/>
            <a:rect l="l" t="t" r="r" b="b"/>
            <a:pathLst>
              <a:path w="9525" h="15240">
                <a:moveTo>
                  <a:pt x="8978" y="0"/>
                </a:moveTo>
                <a:lnTo>
                  <a:pt x="0" y="0"/>
                </a:lnTo>
                <a:lnTo>
                  <a:pt x="0" y="14985"/>
                </a:lnTo>
                <a:lnTo>
                  <a:pt x="8978" y="14985"/>
                </a:lnTo>
                <a:lnTo>
                  <a:pt x="8978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8096390" y="7208317"/>
            <a:ext cx="65405" cy="6985"/>
          </a:xfrm>
          <a:custGeom>
            <a:avLst/>
            <a:gdLst/>
            <a:ahLst/>
            <a:cxnLst/>
            <a:rect l="l" t="t" r="r" b="b"/>
            <a:pathLst>
              <a:path w="65405" h="6984">
                <a:moveTo>
                  <a:pt x="64897" y="0"/>
                </a:moveTo>
                <a:lnTo>
                  <a:pt x="0" y="0"/>
                </a:lnTo>
                <a:lnTo>
                  <a:pt x="0" y="6730"/>
                </a:lnTo>
                <a:lnTo>
                  <a:pt x="64897" y="6730"/>
                </a:lnTo>
                <a:lnTo>
                  <a:pt x="64897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8099374" y="7018871"/>
            <a:ext cx="62230" cy="6985"/>
          </a:xfrm>
          <a:custGeom>
            <a:avLst/>
            <a:gdLst/>
            <a:ahLst/>
            <a:cxnLst/>
            <a:rect l="l" t="t" r="r" b="b"/>
            <a:pathLst>
              <a:path w="62230" h="6984">
                <a:moveTo>
                  <a:pt x="61937" y="0"/>
                </a:moveTo>
                <a:lnTo>
                  <a:pt x="0" y="0"/>
                </a:lnTo>
                <a:lnTo>
                  <a:pt x="0" y="6743"/>
                </a:lnTo>
                <a:lnTo>
                  <a:pt x="61937" y="6743"/>
                </a:lnTo>
                <a:lnTo>
                  <a:pt x="61937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8162620" y="7202335"/>
            <a:ext cx="106680" cy="13335"/>
          </a:xfrm>
          <a:custGeom>
            <a:avLst/>
            <a:gdLst/>
            <a:ahLst/>
            <a:cxnLst/>
            <a:rect l="l" t="t" r="r" b="b"/>
            <a:pathLst>
              <a:path w="106680" h="13334">
                <a:moveTo>
                  <a:pt x="17970" y="0"/>
                </a:moveTo>
                <a:lnTo>
                  <a:pt x="0" y="0"/>
                </a:lnTo>
                <a:lnTo>
                  <a:pt x="0" y="8229"/>
                </a:lnTo>
                <a:lnTo>
                  <a:pt x="17970" y="8229"/>
                </a:lnTo>
                <a:lnTo>
                  <a:pt x="17970" y="0"/>
                </a:lnTo>
                <a:close/>
              </a:path>
              <a:path w="106680" h="13334">
                <a:moveTo>
                  <a:pt x="106337" y="5981"/>
                </a:moveTo>
                <a:lnTo>
                  <a:pt x="30518" y="5981"/>
                </a:lnTo>
                <a:lnTo>
                  <a:pt x="30518" y="12712"/>
                </a:lnTo>
                <a:lnTo>
                  <a:pt x="106337" y="12712"/>
                </a:lnTo>
                <a:lnTo>
                  <a:pt x="106337" y="5981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8174521" y="7705218"/>
            <a:ext cx="18415" cy="8255"/>
          </a:xfrm>
          <a:custGeom>
            <a:avLst/>
            <a:gdLst/>
            <a:ahLst/>
            <a:cxnLst/>
            <a:rect l="l" t="t" r="r" b="b"/>
            <a:pathLst>
              <a:path w="18414" h="8254">
                <a:moveTo>
                  <a:pt x="17970" y="0"/>
                </a:moveTo>
                <a:lnTo>
                  <a:pt x="0" y="0"/>
                </a:lnTo>
                <a:lnTo>
                  <a:pt x="0" y="8242"/>
                </a:lnTo>
                <a:lnTo>
                  <a:pt x="17970" y="8242"/>
                </a:lnTo>
                <a:lnTo>
                  <a:pt x="17970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8028914" y="7208316"/>
            <a:ext cx="66040" cy="6350"/>
          </a:xfrm>
          <a:custGeom>
            <a:avLst/>
            <a:gdLst/>
            <a:ahLst/>
            <a:cxnLst/>
            <a:rect l="l" t="t" r="r" b="b"/>
            <a:pathLst>
              <a:path w="66039" h="6350">
                <a:moveTo>
                  <a:pt x="66039" y="0"/>
                </a:moveTo>
                <a:lnTo>
                  <a:pt x="0" y="0"/>
                </a:lnTo>
                <a:lnTo>
                  <a:pt x="0" y="5994"/>
                </a:lnTo>
                <a:lnTo>
                  <a:pt x="66039" y="5994"/>
                </a:lnTo>
                <a:lnTo>
                  <a:pt x="66039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8028953" y="7018235"/>
            <a:ext cx="69215" cy="7620"/>
          </a:xfrm>
          <a:custGeom>
            <a:avLst/>
            <a:gdLst/>
            <a:ahLst/>
            <a:cxnLst/>
            <a:rect l="l" t="t" r="r" b="b"/>
            <a:pathLst>
              <a:path w="69214" h="7620">
                <a:moveTo>
                  <a:pt x="68884" y="0"/>
                </a:moveTo>
                <a:lnTo>
                  <a:pt x="0" y="0"/>
                </a:lnTo>
                <a:lnTo>
                  <a:pt x="0" y="7086"/>
                </a:lnTo>
                <a:lnTo>
                  <a:pt x="68884" y="7086"/>
                </a:lnTo>
                <a:lnTo>
                  <a:pt x="68884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8270317" y="730717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72" y="0"/>
                </a:moveTo>
                <a:lnTo>
                  <a:pt x="0" y="0"/>
                </a:lnTo>
                <a:lnTo>
                  <a:pt x="0" y="5994"/>
                </a:lnTo>
                <a:lnTo>
                  <a:pt x="9372" y="5994"/>
                </a:lnTo>
                <a:lnTo>
                  <a:pt x="9372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3" name="object 223"/>
          <p:cNvGrpSpPr/>
          <p:nvPr/>
        </p:nvGrpSpPr>
        <p:grpSpPr>
          <a:xfrm>
            <a:off x="9247822" y="8017523"/>
            <a:ext cx="325120" cy="95250"/>
            <a:chOff x="4193222" y="8017523"/>
            <a:chExt cx="325120" cy="95250"/>
          </a:xfrm>
        </p:grpSpPr>
        <p:sp>
          <p:nvSpPr>
            <p:cNvPr id="224" name="object 224"/>
            <p:cNvSpPr/>
            <p:nvPr/>
          </p:nvSpPr>
          <p:spPr>
            <a:xfrm>
              <a:off x="4193222" y="8017523"/>
              <a:ext cx="325120" cy="10795"/>
            </a:xfrm>
            <a:custGeom>
              <a:avLst/>
              <a:gdLst/>
              <a:ahLst/>
              <a:cxnLst/>
              <a:rect l="l" t="t" r="r" b="b"/>
              <a:pathLst>
                <a:path w="325120" h="10795">
                  <a:moveTo>
                    <a:pt x="325043" y="0"/>
                  </a:moveTo>
                  <a:lnTo>
                    <a:pt x="0" y="0"/>
                  </a:lnTo>
                  <a:lnTo>
                    <a:pt x="0" y="10477"/>
                  </a:lnTo>
                  <a:lnTo>
                    <a:pt x="325043" y="10477"/>
                  </a:lnTo>
                  <a:lnTo>
                    <a:pt x="32504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193222" y="8028000"/>
              <a:ext cx="325120" cy="85090"/>
            </a:xfrm>
            <a:custGeom>
              <a:avLst/>
              <a:gdLst/>
              <a:ahLst/>
              <a:cxnLst/>
              <a:rect l="l" t="t" r="r" b="b"/>
              <a:pathLst>
                <a:path w="325120" h="85090">
                  <a:moveTo>
                    <a:pt x="325043" y="0"/>
                  </a:moveTo>
                  <a:lnTo>
                    <a:pt x="0" y="0"/>
                  </a:lnTo>
                  <a:lnTo>
                    <a:pt x="0" y="84632"/>
                  </a:lnTo>
                  <a:lnTo>
                    <a:pt x="325043" y="84632"/>
                  </a:lnTo>
                  <a:lnTo>
                    <a:pt x="3250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6" name="object 226"/>
          <p:cNvGrpSpPr/>
          <p:nvPr/>
        </p:nvGrpSpPr>
        <p:grpSpPr>
          <a:xfrm>
            <a:off x="9246857" y="6602031"/>
            <a:ext cx="327660" cy="1416050"/>
            <a:chOff x="4192257" y="6602031"/>
            <a:chExt cx="327660" cy="1416050"/>
          </a:xfrm>
        </p:grpSpPr>
        <p:sp>
          <p:nvSpPr>
            <p:cNvPr id="227" name="object 227"/>
            <p:cNvSpPr/>
            <p:nvPr/>
          </p:nvSpPr>
          <p:spPr>
            <a:xfrm>
              <a:off x="4192257" y="6602031"/>
              <a:ext cx="326390" cy="9525"/>
            </a:xfrm>
            <a:custGeom>
              <a:avLst/>
              <a:gdLst/>
              <a:ahLst/>
              <a:cxnLst/>
              <a:rect l="l" t="t" r="r" b="b"/>
              <a:pathLst>
                <a:path w="326389" h="9525">
                  <a:moveTo>
                    <a:pt x="32600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326009" y="9004"/>
                  </a:lnTo>
                  <a:lnTo>
                    <a:pt x="32600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193222" y="6611047"/>
              <a:ext cx="325120" cy="1406525"/>
            </a:xfrm>
            <a:custGeom>
              <a:avLst/>
              <a:gdLst/>
              <a:ahLst/>
              <a:cxnLst/>
              <a:rect l="l" t="t" r="r" b="b"/>
              <a:pathLst>
                <a:path w="325120" h="1406525">
                  <a:moveTo>
                    <a:pt x="325043" y="0"/>
                  </a:moveTo>
                  <a:lnTo>
                    <a:pt x="0" y="0"/>
                  </a:lnTo>
                  <a:lnTo>
                    <a:pt x="0" y="192455"/>
                  </a:lnTo>
                  <a:lnTo>
                    <a:pt x="257644" y="192455"/>
                  </a:lnTo>
                  <a:lnTo>
                    <a:pt x="257644" y="1406474"/>
                  </a:lnTo>
                  <a:lnTo>
                    <a:pt x="325043" y="1406474"/>
                  </a:lnTo>
                  <a:lnTo>
                    <a:pt x="325043" y="192455"/>
                  </a:lnTo>
                  <a:lnTo>
                    <a:pt x="325043" y="190233"/>
                  </a:lnTo>
                  <a:lnTo>
                    <a:pt x="3250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233684" y="6859676"/>
              <a:ext cx="49530" cy="100965"/>
            </a:xfrm>
            <a:custGeom>
              <a:avLst/>
              <a:gdLst/>
              <a:ahLst/>
              <a:cxnLst/>
              <a:rect l="l" t="t" r="r" b="b"/>
              <a:pathLst>
                <a:path w="49529" h="100965">
                  <a:moveTo>
                    <a:pt x="49402" y="0"/>
                  </a:moveTo>
                  <a:lnTo>
                    <a:pt x="0" y="0"/>
                  </a:lnTo>
                  <a:lnTo>
                    <a:pt x="0" y="100355"/>
                  </a:lnTo>
                  <a:lnTo>
                    <a:pt x="49402" y="100355"/>
                  </a:lnTo>
                  <a:lnTo>
                    <a:pt x="494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281601" y="7225143"/>
              <a:ext cx="39370" cy="166370"/>
            </a:xfrm>
            <a:custGeom>
              <a:avLst/>
              <a:gdLst/>
              <a:ahLst/>
              <a:cxnLst/>
              <a:rect l="l" t="t" r="r" b="b"/>
              <a:pathLst>
                <a:path w="39370" h="166370">
                  <a:moveTo>
                    <a:pt x="38950" y="0"/>
                  </a:moveTo>
                  <a:lnTo>
                    <a:pt x="0" y="0"/>
                  </a:lnTo>
                  <a:lnTo>
                    <a:pt x="0" y="166268"/>
                  </a:lnTo>
                  <a:lnTo>
                    <a:pt x="38950" y="166268"/>
                  </a:lnTo>
                  <a:lnTo>
                    <a:pt x="3895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223194" y="6898614"/>
              <a:ext cx="219075" cy="494665"/>
            </a:xfrm>
            <a:custGeom>
              <a:avLst/>
              <a:gdLst/>
              <a:ahLst/>
              <a:cxnLst/>
              <a:rect l="l" t="t" r="r" b="b"/>
              <a:pathLst>
                <a:path w="219075" h="494665">
                  <a:moveTo>
                    <a:pt x="40424" y="340029"/>
                  </a:moveTo>
                  <a:lnTo>
                    <a:pt x="0" y="340029"/>
                  </a:lnTo>
                  <a:lnTo>
                    <a:pt x="0" y="494296"/>
                  </a:lnTo>
                  <a:lnTo>
                    <a:pt x="40424" y="494296"/>
                  </a:lnTo>
                  <a:lnTo>
                    <a:pt x="40424" y="340029"/>
                  </a:lnTo>
                  <a:close/>
                </a:path>
                <a:path w="219075" h="494665">
                  <a:moveTo>
                    <a:pt x="196215" y="106362"/>
                  </a:moveTo>
                  <a:lnTo>
                    <a:pt x="176733" y="106362"/>
                  </a:lnTo>
                  <a:lnTo>
                    <a:pt x="176733" y="188747"/>
                  </a:lnTo>
                  <a:lnTo>
                    <a:pt x="196215" y="188747"/>
                  </a:lnTo>
                  <a:lnTo>
                    <a:pt x="196215" y="106362"/>
                  </a:lnTo>
                  <a:close/>
                </a:path>
                <a:path w="219075" h="494665">
                  <a:moveTo>
                    <a:pt x="218668" y="0"/>
                  </a:moveTo>
                  <a:lnTo>
                    <a:pt x="197713" y="0"/>
                  </a:lnTo>
                  <a:lnTo>
                    <a:pt x="197713" y="184238"/>
                  </a:lnTo>
                  <a:lnTo>
                    <a:pt x="218668" y="184238"/>
                  </a:lnTo>
                  <a:lnTo>
                    <a:pt x="2186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239653" y="7060399"/>
              <a:ext cx="182880" cy="285115"/>
            </a:xfrm>
            <a:custGeom>
              <a:avLst/>
              <a:gdLst/>
              <a:ahLst/>
              <a:cxnLst/>
              <a:rect l="l" t="t" r="r" b="b"/>
              <a:pathLst>
                <a:path w="182879" h="285115">
                  <a:moveTo>
                    <a:pt x="26962" y="0"/>
                  </a:moveTo>
                  <a:lnTo>
                    <a:pt x="0" y="0"/>
                  </a:lnTo>
                  <a:lnTo>
                    <a:pt x="0" y="107835"/>
                  </a:lnTo>
                  <a:lnTo>
                    <a:pt x="26962" y="107835"/>
                  </a:lnTo>
                  <a:lnTo>
                    <a:pt x="26962" y="0"/>
                  </a:lnTo>
                  <a:close/>
                </a:path>
                <a:path w="182879" h="285115">
                  <a:moveTo>
                    <a:pt x="182740" y="263626"/>
                  </a:moveTo>
                  <a:lnTo>
                    <a:pt x="131813" y="263626"/>
                  </a:lnTo>
                  <a:lnTo>
                    <a:pt x="131813" y="284581"/>
                  </a:lnTo>
                  <a:lnTo>
                    <a:pt x="182740" y="284581"/>
                  </a:lnTo>
                  <a:lnTo>
                    <a:pt x="182740" y="2636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219193" y="7758899"/>
              <a:ext cx="135890" cy="161925"/>
            </a:xfrm>
            <a:custGeom>
              <a:avLst/>
              <a:gdLst/>
              <a:ahLst/>
              <a:cxnLst/>
              <a:rect l="l" t="t" r="r" b="b"/>
              <a:pathLst>
                <a:path w="135889" h="161925">
                  <a:moveTo>
                    <a:pt x="135801" y="0"/>
                  </a:moveTo>
                  <a:lnTo>
                    <a:pt x="0" y="0"/>
                  </a:lnTo>
                  <a:lnTo>
                    <a:pt x="0" y="161747"/>
                  </a:lnTo>
                  <a:lnTo>
                    <a:pt x="135801" y="161747"/>
                  </a:lnTo>
                  <a:lnTo>
                    <a:pt x="13580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225175" y="7721942"/>
              <a:ext cx="90170" cy="231140"/>
            </a:xfrm>
            <a:custGeom>
              <a:avLst/>
              <a:gdLst/>
              <a:ahLst/>
              <a:cxnLst/>
              <a:rect l="l" t="t" r="r" b="b"/>
              <a:pathLst>
                <a:path w="90170" h="231140">
                  <a:moveTo>
                    <a:pt x="10985" y="0"/>
                  </a:moveTo>
                  <a:lnTo>
                    <a:pt x="4000" y="0"/>
                  </a:lnTo>
                  <a:lnTo>
                    <a:pt x="4000" y="10985"/>
                  </a:lnTo>
                  <a:lnTo>
                    <a:pt x="0" y="10985"/>
                  </a:lnTo>
                  <a:lnTo>
                    <a:pt x="0" y="31965"/>
                  </a:lnTo>
                  <a:lnTo>
                    <a:pt x="10985" y="31965"/>
                  </a:lnTo>
                  <a:lnTo>
                    <a:pt x="10985" y="0"/>
                  </a:lnTo>
                  <a:close/>
                </a:path>
                <a:path w="90170" h="231140">
                  <a:moveTo>
                    <a:pt x="13982" y="198704"/>
                  </a:moveTo>
                  <a:lnTo>
                    <a:pt x="1003" y="198704"/>
                  </a:lnTo>
                  <a:lnTo>
                    <a:pt x="1003" y="230682"/>
                  </a:lnTo>
                  <a:lnTo>
                    <a:pt x="13982" y="230682"/>
                  </a:lnTo>
                  <a:lnTo>
                    <a:pt x="13982" y="198704"/>
                  </a:lnTo>
                  <a:close/>
                </a:path>
                <a:path w="90170" h="231140">
                  <a:moveTo>
                    <a:pt x="50927" y="0"/>
                  </a:moveTo>
                  <a:lnTo>
                    <a:pt x="43954" y="0"/>
                  </a:lnTo>
                  <a:lnTo>
                    <a:pt x="43954" y="10985"/>
                  </a:lnTo>
                  <a:lnTo>
                    <a:pt x="39941" y="10985"/>
                  </a:lnTo>
                  <a:lnTo>
                    <a:pt x="39941" y="31965"/>
                  </a:lnTo>
                  <a:lnTo>
                    <a:pt x="50927" y="31965"/>
                  </a:lnTo>
                  <a:lnTo>
                    <a:pt x="50927" y="0"/>
                  </a:lnTo>
                  <a:close/>
                </a:path>
                <a:path w="90170" h="231140">
                  <a:moveTo>
                    <a:pt x="52933" y="198704"/>
                  </a:moveTo>
                  <a:lnTo>
                    <a:pt x="40932" y="198704"/>
                  </a:lnTo>
                  <a:lnTo>
                    <a:pt x="40932" y="229692"/>
                  </a:lnTo>
                  <a:lnTo>
                    <a:pt x="52933" y="229692"/>
                  </a:lnTo>
                  <a:lnTo>
                    <a:pt x="52933" y="198704"/>
                  </a:lnTo>
                  <a:close/>
                </a:path>
                <a:path w="90170" h="231140">
                  <a:moveTo>
                    <a:pt x="88874" y="0"/>
                  </a:moveTo>
                  <a:lnTo>
                    <a:pt x="81889" y="0"/>
                  </a:lnTo>
                  <a:lnTo>
                    <a:pt x="81889" y="10985"/>
                  </a:lnTo>
                  <a:lnTo>
                    <a:pt x="77901" y="10985"/>
                  </a:lnTo>
                  <a:lnTo>
                    <a:pt x="77901" y="31965"/>
                  </a:lnTo>
                  <a:lnTo>
                    <a:pt x="88874" y="31965"/>
                  </a:lnTo>
                  <a:lnTo>
                    <a:pt x="88874" y="0"/>
                  </a:lnTo>
                  <a:close/>
                </a:path>
                <a:path w="90170" h="231140">
                  <a:moveTo>
                    <a:pt x="89877" y="198704"/>
                  </a:moveTo>
                  <a:lnTo>
                    <a:pt x="79895" y="198704"/>
                  </a:lnTo>
                  <a:lnTo>
                    <a:pt x="79895" y="230682"/>
                  </a:lnTo>
                  <a:lnTo>
                    <a:pt x="89877" y="230682"/>
                  </a:lnTo>
                  <a:lnTo>
                    <a:pt x="89877" y="198704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308563" y="7638566"/>
              <a:ext cx="66040" cy="16510"/>
            </a:xfrm>
            <a:custGeom>
              <a:avLst/>
              <a:gdLst/>
              <a:ahLst/>
              <a:cxnLst/>
              <a:rect l="l" t="t" r="r" b="b"/>
              <a:pathLst>
                <a:path w="66039" h="16509">
                  <a:moveTo>
                    <a:pt x="65912" y="0"/>
                  </a:moveTo>
                  <a:lnTo>
                    <a:pt x="0" y="0"/>
                  </a:lnTo>
                  <a:lnTo>
                    <a:pt x="0" y="16471"/>
                  </a:lnTo>
                  <a:lnTo>
                    <a:pt x="65912" y="16471"/>
                  </a:lnTo>
                  <a:lnTo>
                    <a:pt x="6591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388764" y="7431823"/>
              <a:ext cx="38735" cy="161925"/>
            </a:xfrm>
            <a:custGeom>
              <a:avLst/>
              <a:gdLst/>
              <a:ahLst/>
              <a:cxnLst/>
              <a:rect l="l" t="t" r="r" b="b"/>
              <a:pathLst>
                <a:path w="38735" h="161925">
                  <a:moveTo>
                    <a:pt x="38138" y="0"/>
                  </a:moveTo>
                  <a:lnTo>
                    <a:pt x="0" y="0"/>
                  </a:lnTo>
                  <a:lnTo>
                    <a:pt x="0" y="161798"/>
                  </a:lnTo>
                  <a:lnTo>
                    <a:pt x="38138" y="161798"/>
                  </a:lnTo>
                  <a:lnTo>
                    <a:pt x="3813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209707" y="7215682"/>
              <a:ext cx="234315" cy="793750"/>
            </a:xfrm>
            <a:custGeom>
              <a:avLst/>
              <a:gdLst/>
              <a:ahLst/>
              <a:cxnLst/>
              <a:rect l="l" t="t" r="r" b="b"/>
              <a:pathLst>
                <a:path w="234314" h="793750">
                  <a:moveTo>
                    <a:pt x="9740" y="204190"/>
                  </a:moveTo>
                  <a:lnTo>
                    <a:pt x="0" y="204190"/>
                  </a:lnTo>
                  <a:lnTo>
                    <a:pt x="0" y="793597"/>
                  </a:lnTo>
                  <a:lnTo>
                    <a:pt x="9740" y="793597"/>
                  </a:lnTo>
                  <a:lnTo>
                    <a:pt x="9740" y="204190"/>
                  </a:lnTo>
                  <a:close/>
                </a:path>
                <a:path w="234314" h="793750">
                  <a:moveTo>
                    <a:pt x="217944" y="203606"/>
                  </a:moveTo>
                  <a:lnTo>
                    <a:pt x="9956" y="203606"/>
                  </a:lnTo>
                  <a:lnTo>
                    <a:pt x="9956" y="210185"/>
                  </a:lnTo>
                  <a:lnTo>
                    <a:pt x="217944" y="210185"/>
                  </a:lnTo>
                  <a:lnTo>
                    <a:pt x="217944" y="203606"/>
                  </a:lnTo>
                  <a:close/>
                </a:path>
                <a:path w="234314" h="793750">
                  <a:moveTo>
                    <a:pt x="222631" y="0"/>
                  </a:moveTo>
                  <a:lnTo>
                    <a:pt x="63881" y="0"/>
                  </a:lnTo>
                  <a:lnTo>
                    <a:pt x="63881" y="9486"/>
                  </a:lnTo>
                  <a:lnTo>
                    <a:pt x="222631" y="9486"/>
                  </a:lnTo>
                  <a:lnTo>
                    <a:pt x="222631" y="0"/>
                  </a:lnTo>
                  <a:close/>
                </a:path>
                <a:path w="234314" h="793750">
                  <a:moveTo>
                    <a:pt x="233845" y="18554"/>
                  </a:moveTo>
                  <a:lnTo>
                    <a:pt x="226504" y="18554"/>
                  </a:lnTo>
                  <a:lnTo>
                    <a:pt x="226504" y="125552"/>
                  </a:lnTo>
                  <a:lnTo>
                    <a:pt x="233845" y="125552"/>
                  </a:lnTo>
                  <a:lnTo>
                    <a:pt x="233845" y="1855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349000" y="7075880"/>
              <a:ext cx="36195" cy="42545"/>
            </a:xfrm>
            <a:custGeom>
              <a:avLst/>
              <a:gdLst/>
              <a:ahLst/>
              <a:cxnLst/>
              <a:rect l="l" t="t" r="r" b="b"/>
              <a:pathLst>
                <a:path w="36195" h="42545">
                  <a:moveTo>
                    <a:pt x="7416" y="31724"/>
                  </a:moveTo>
                  <a:lnTo>
                    <a:pt x="0" y="31724"/>
                  </a:lnTo>
                  <a:lnTo>
                    <a:pt x="0" y="42138"/>
                  </a:lnTo>
                  <a:lnTo>
                    <a:pt x="7416" y="42138"/>
                  </a:lnTo>
                  <a:lnTo>
                    <a:pt x="7416" y="31724"/>
                  </a:lnTo>
                  <a:close/>
                </a:path>
                <a:path w="36195" h="42545">
                  <a:moveTo>
                    <a:pt x="7416" y="0"/>
                  </a:moveTo>
                  <a:lnTo>
                    <a:pt x="0" y="0"/>
                  </a:lnTo>
                  <a:lnTo>
                    <a:pt x="0" y="10388"/>
                  </a:lnTo>
                  <a:lnTo>
                    <a:pt x="7416" y="10388"/>
                  </a:lnTo>
                  <a:lnTo>
                    <a:pt x="7416" y="0"/>
                  </a:lnTo>
                  <a:close/>
                </a:path>
                <a:path w="36195" h="42545">
                  <a:moveTo>
                    <a:pt x="20764" y="31724"/>
                  </a:moveTo>
                  <a:lnTo>
                    <a:pt x="13347" y="31724"/>
                  </a:lnTo>
                  <a:lnTo>
                    <a:pt x="13347" y="42138"/>
                  </a:lnTo>
                  <a:lnTo>
                    <a:pt x="20764" y="42138"/>
                  </a:lnTo>
                  <a:lnTo>
                    <a:pt x="20764" y="31724"/>
                  </a:lnTo>
                  <a:close/>
                </a:path>
                <a:path w="36195" h="42545">
                  <a:moveTo>
                    <a:pt x="20764" y="0"/>
                  </a:moveTo>
                  <a:lnTo>
                    <a:pt x="13347" y="0"/>
                  </a:lnTo>
                  <a:lnTo>
                    <a:pt x="13347" y="10388"/>
                  </a:lnTo>
                  <a:lnTo>
                    <a:pt x="20764" y="10388"/>
                  </a:lnTo>
                  <a:lnTo>
                    <a:pt x="20764" y="0"/>
                  </a:lnTo>
                  <a:close/>
                </a:path>
                <a:path w="36195" h="42545">
                  <a:moveTo>
                    <a:pt x="35661" y="31724"/>
                  </a:moveTo>
                  <a:lnTo>
                    <a:pt x="28244" y="31724"/>
                  </a:lnTo>
                  <a:lnTo>
                    <a:pt x="28244" y="42138"/>
                  </a:lnTo>
                  <a:lnTo>
                    <a:pt x="35661" y="42138"/>
                  </a:lnTo>
                  <a:lnTo>
                    <a:pt x="35661" y="31724"/>
                  </a:lnTo>
                  <a:close/>
                </a:path>
                <a:path w="36195" h="42545">
                  <a:moveTo>
                    <a:pt x="35661" y="0"/>
                  </a:moveTo>
                  <a:lnTo>
                    <a:pt x="28244" y="0"/>
                  </a:lnTo>
                  <a:lnTo>
                    <a:pt x="28244" y="10388"/>
                  </a:lnTo>
                  <a:lnTo>
                    <a:pt x="35661" y="10388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329531" y="7019441"/>
              <a:ext cx="63500" cy="108585"/>
            </a:xfrm>
            <a:custGeom>
              <a:avLst/>
              <a:gdLst/>
              <a:ahLst/>
              <a:cxnLst/>
              <a:rect l="l" t="t" r="r" b="b"/>
              <a:pathLst>
                <a:path w="63500" h="108584">
                  <a:moveTo>
                    <a:pt x="7480" y="0"/>
                  </a:moveTo>
                  <a:lnTo>
                    <a:pt x="0" y="0"/>
                  </a:lnTo>
                  <a:lnTo>
                    <a:pt x="0" y="22974"/>
                  </a:lnTo>
                  <a:lnTo>
                    <a:pt x="7480" y="22974"/>
                  </a:lnTo>
                  <a:lnTo>
                    <a:pt x="7480" y="0"/>
                  </a:lnTo>
                  <a:close/>
                </a:path>
                <a:path w="63500" h="108584">
                  <a:moveTo>
                    <a:pt x="30873" y="98158"/>
                  </a:moveTo>
                  <a:lnTo>
                    <a:pt x="23469" y="98158"/>
                  </a:lnTo>
                  <a:lnTo>
                    <a:pt x="23469" y="108572"/>
                  </a:lnTo>
                  <a:lnTo>
                    <a:pt x="30873" y="108572"/>
                  </a:lnTo>
                  <a:lnTo>
                    <a:pt x="30873" y="98158"/>
                  </a:lnTo>
                  <a:close/>
                </a:path>
                <a:path w="63500" h="108584">
                  <a:moveTo>
                    <a:pt x="44221" y="98158"/>
                  </a:moveTo>
                  <a:lnTo>
                    <a:pt x="36804" y="98158"/>
                  </a:lnTo>
                  <a:lnTo>
                    <a:pt x="36804" y="108572"/>
                  </a:lnTo>
                  <a:lnTo>
                    <a:pt x="44221" y="108572"/>
                  </a:lnTo>
                  <a:lnTo>
                    <a:pt x="44221" y="98158"/>
                  </a:lnTo>
                  <a:close/>
                </a:path>
                <a:path w="63500" h="108584">
                  <a:moveTo>
                    <a:pt x="59131" y="98158"/>
                  </a:moveTo>
                  <a:lnTo>
                    <a:pt x="51714" y="98158"/>
                  </a:lnTo>
                  <a:lnTo>
                    <a:pt x="51714" y="108572"/>
                  </a:lnTo>
                  <a:lnTo>
                    <a:pt x="59131" y="108572"/>
                  </a:lnTo>
                  <a:lnTo>
                    <a:pt x="59131" y="98158"/>
                  </a:lnTo>
                  <a:close/>
                </a:path>
                <a:path w="63500" h="108584">
                  <a:moveTo>
                    <a:pt x="62915" y="3009"/>
                  </a:moveTo>
                  <a:lnTo>
                    <a:pt x="15976" y="3009"/>
                  </a:lnTo>
                  <a:lnTo>
                    <a:pt x="15976" y="16471"/>
                  </a:lnTo>
                  <a:lnTo>
                    <a:pt x="62915" y="16471"/>
                  </a:lnTo>
                  <a:lnTo>
                    <a:pt x="62915" y="300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345508" y="7012444"/>
              <a:ext cx="44450" cy="7620"/>
            </a:xfrm>
            <a:custGeom>
              <a:avLst/>
              <a:gdLst/>
              <a:ahLst/>
              <a:cxnLst/>
              <a:rect l="l" t="t" r="r" b="b"/>
              <a:pathLst>
                <a:path w="44450" h="7620">
                  <a:moveTo>
                    <a:pt x="10490" y="0"/>
                  </a:moveTo>
                  <a:lnTo>
                    <a:pt x="0" y="0"/>
                  </a:lnTo>
                  <a:lnTo>
                    <a:pt x="0" y="6502"/>
                  </a:lnTo>
                  <a:lnTo>
                    <a:pt x="10490" y="6502"/>
                  </a:lnTo>
                  <a:lnTo>
                    <a:pt x="10490" y="0"/>
                  </a:lnTo>
                  <a:close/>
                </a:path>
                <a:path w="44450" h="7620">
                  <a:moveTo>
                    <a:pt x="25958" y="1016"/>
                  </a:moveTo>
                  <a:lnTo>
                    <a:pt x="17957" y="1016"/>
                  </a:lnTo>
                  <a:lnTo>
                    <a:pt x="17957" y="6997"/>
                  </a:lnTo>
                  <a:lnTo>
                    <a:pt x="25958" y="6997"/>
                  </a:lnTo>
                  <a:lnTo>
                    <a:pt x="25958" y="1016"/>
                  </a:lnTo>
                  <a:close/>
                </a:path>
                <a:path w="44450" h="7620">
                  <a:moveTo>
                    <a:pt x="44437" y="508"/>
                  </a:moveTo>
                  <a:lnTo>
                    <a:pt x="34442" y="508"/>
                  </a:lnTo>
                  <a:lnTo>
                    <a:pt x="34442" y="6007"/>
                  </a:lnTo>
                  <a:lnTo>
                    <a:pt x="44437" y="6007"/>
                  </a:lnTo>
                  <a:lnTo>
                    <a:pt x="44437" y="508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198480" y="6814006"/>
              <a:ext cx="253365" cy="1196340"/>
            </a:xfrm>
            <a:custGeom>
              <a:avLst/>
              <a:gdLst/>
              <a:ahLst/>
              <a:cxnLst/>
              <a:rect l="l" t="t" r="r" b="b"/>
              <a:pathLst>
                <a:path w="253364" h="1196340">
                  <a:moveTo>
                    <a:pt x="206451" y="209423"/>
                  </a:moveTo>
                  <a:lnTo>
                    <a:pt x="198958" y="209423"/>
                  </a:lnTo>
                  <a:lnTo>
                    <a:pt x="198958" y="224409"/>
                  </a:lnTo>
                  <a:lnTo>
                    <a:pt x="206451" y="224409"/>
                  </a:lnTo>
                  <a:lnTo>
                    <a:pt x="206451" y="209423"/>
                  </a:lnTo>
                  <a:close/>
                </a:path>
                <a:path w="253364" h="1196340">
                  <a:moveTo>
                    <a:pt x="232143" y="1498"/>
                  </a:moveTo>
                  <a:lnTo>
                    <a:pt x="21704" y="1498"/>
                  </a:lnTo>
                  <a:lnTo>
                    <a:pt x="21704" y="0"/>
                  </a:lnTo>
                  <a:lnTo>
                    <a:pt x="8242" y="0"/>
                  </a:lnTo>
                  <a:lnTo>
                    <a:pt x="8242" y="19456"/>
                  </a:lnTo>
                  <a:lnTo>
                    <a:pt x="10464" y="19456"/>
                  </a:lnTo>
                  <a:lnTo>
                    <a:pt x="10464" y="389432"/>
                  </a:lnTo>
                  <a:lnTo>
                    <a:pt x="21704" y="389432"/>
                  </a:lnTo>
                  <a:lnTo>
                    <a:pt x="21704" y="19456"/>
                  </a:lnTo>
                  <a:lnTo>
                    <a:pt x="21704" y="11214"/>
                  </a:lnTo>
                  <a:lnTo>
                    <a:pt x="232143" y="11214"/>
                  </a:lnTo>
                  <a:lnTo>
                    <a:pt x="232143" y="1498"/>
                  </a:lnTo>
                  <a:close/>
                </a:path>
                <a:path w="253364" h="1196340">
                  <a:moveTo>
                    <a:pt x="252387" y="390182"/>
                  </a:moveTo>
                  <a:lnTo>
                    <a:pt x="0" y="390182"/>
                  </a:lnTo>
                  <a:lnTo>
                    <a:pt x="0" y="396163"/>
                  </a:lnTo>
                  <a:lnTo>
                    <a:pt x="252387" y="396163"/>
                  </a:lnTo>
                  <a:lnTo>
                    <a:pt x="252387" y="390182"/>
                  </a:lnTo>
                  <a:close/>
                </a:path>
                <a:path w="253364" h="1196340">
                  <a:moveTo>
                    <a:pt x="253123" y="1154099"/>
                  </a:moveTo>
                  <a:lnTo>
                    <a:pt x="252387" y="1154099"/>
                  </a:lnTo>
                  <a:lnTo>
                    <a:pt x="252387" y="864997"/>
                  </a:lnTo>
                  <a:lnTo>
                    <a:pt x="238404" y="864997"/>
                  </a:lnTo>
                  <a:lnTo>
                    <a:pt x="238404" y="1144346"/>
                  </a:lnTo>
                  <a:lnTo>
                    <a:pt x="245986" y="1154099"/>
                  </a:lnTo>
                  <a:lnTo>
                    <a:pt x="245643" y="1154099"/>
                  </a:lnTo>
                  <a:lnTo>
                    <a:pt x="245643" y="1165326"/>
                  </a:lnTo>
                  <a:lnTo>
                    <a:pt x="21704" y="1165326"/>
                  </a:lnTo>
                  <a:lnTo>
                    <a:pt x="21704" y="1196035"/>
                  </a:lnTo>
                  <a:lnTo>
                    <a:pt x="245643" y="1196035"/>
                  </a:lnTo>
                  <a:lnTo>
                    <a:pt x="253123" y="1196035"/>
                  </a:lnTo>
                  <a:lnTo>
                    <a:pt x="253123" y="115409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452353" y="6805751"/>
              <a:ext cx="66675" cy="8255"/>
            </a:xfrm>
            <a:custGeom>
              <a:avLst/>
              <a:gdLst/>
              <a:ahLst/>
              <a:cxnLst/>
              <a:rect l="l" t="t" r="r" b="b"/>
              <a:pathLst>
                <a:path w="66675" h="8254">
                  <a:moveTo>
                    <a:pt x="66103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66103" y="8229"/>
                  </a:lnTo>
                  <a:lnTo>
                    <a:pt x="6610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196970" y="6795259"/>
              <a:ext cx="323215" cy="10160"/>
            </a:xfrm>
            <a:custGeom>
              <a:avLst/>
              <a:gdLst/>
              <a:ahLst/>
              <a:cxnLst/>
              <a:rect l="l" t="t" r="r" b="b"/>
              <a:pathLst>
                <a:path w="323214" h="10159">
                  <a:moveTo>
                    <a:pt x="322783" y="0"/>
                  </a:moveTo>
                  <a:lnTo>
                    <a:pt x="0" y="2260"/>
                  </a:lnTo>
                  <a:lnTo>
                    <a:pt x="0" y="9753"/>
                  </a:lnTo>
                  <a:lnTo>
                    <a:pt x="322783" y="7493"/>
                  </a:lnTo>
                  <a:lnTo>
                    <a:pt x="322783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327042" y="6830224"/>
              <a:ext cx="60960" cy="92075"/>
            </a:xfrm>
            <a:custGeom>
              <a:avLst/>
              <a:gdLst/>
              <a:ahLst/>
              <a:cxnLst/>
              <a:rect l="l" t="t" r="r" b="b"/>
              <a:pathLst>
                <a:path w="60960" h="92075">
                  <a:moveTo>
                    <a:pt x="39941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39941" y="8991"/>
                  </a:lnTo>
                  <a:lnTo>
                    <a:pt x="39941" y="0"/>
                  </a:lnTo>
                  <a:close/>
                </a:path>
                <a:path w="60960" h="92075">
                  <a:moveTo>
                    <a:pt x="60896" y="40932"/>
                  </a:moveTo>
                  <a:lnTo>
                    <a:pt x="15976" y="40932"/>
                  </a:lnTo>
                  <a:lnTo>
                    <a:pt x="15976" y="91859"/>
                  </a:lnTo>
                  <a:lnTo>
                    <a:pt x="60896" y="91859"/>
                  </a:lnTo>
                  <a:lnTo>
                    <a:pt x="60896" y="4093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398036" y="733859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54" y="0"/>
                  </a:moveTo>
                  <a:lnTo>
                    <a:pt x="4445" y="0"/>
                  </a:lnTo>
                  <a:lnTo>
                    <a:pt x="0" y="4419"/>
                  </a:lnTo>
                  <a:lnTo>
                    <a:pt x="0" y="15341"/>
                  </a:lnTo>
                  <a:lnTo>
                    <a:pt x="4445" y="19748"/>
                  </a:lnTo>
                  <a:lnTo>
                    <a:pt x="15354" y="19748"/>
                  </a:lnTo>
                  <a:lnTo>
                    <a:pt x="19773" y="15341"/>
                  </a:lnTo>
                  <a:lnTo>
                    <a:pt x="19773" y="9880"/>
                  </a:lnTo>
                  <a:lnTo>
                    <a:pt x="19773" y="4419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217949" y="7758797"/>
              <a:ext cx="137795" cy="5080"/>
            </a:xfrm>
            <a:custGeom>
              <a:avLst/>
              <a:gdLst/>
              <a:ahLst/>
              <a:cxnLst/>
              <a:rect l="l" t="t" r="r" b="b"/>
              <a:pathLst>
                <a:path w="137795" h="5079">
                  <a:moveTo>
                    <a:pt x="137795" y="0"/>
                  </a:moveTo>
                  <a:lnTo>
                    <a:pt x="0" y="0"/>
                  </a:lnTo>
                  <a:lnTo>
                    <a:pt x="0" y="4838"/>
                  </a:lnTo>
                  <a:lnTo>
                    <a:pt x="137795" y="4838"/>
                  </a:lnTo>
                  <a:lnTo>
                    <a:pt x="137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217936" y="7842490"/>
              <a:ext cx="138430" cy="78105"/>
            </a:xfrm>
            <a:custGeom>
              <a:avLst/>
              <a:gdLst/>
              <a:ahLst/>
              <a:cxnLst/>
              <a:rect l="l" t="t" r="r" b="b"/>
              <a:pathLst>
                <a:path w="138429" h="78104">
                  <a:moveTo>
                    <a:pt x="126403" y="0"/>
                  </a:moveTo>
                  <a:lnTo>
                    <a:pt x="118211" y="0"/>
                  </a:lnTo>
                  <a:lnTo>
                    <a:pt x="118211" y="22872"/>
                  </a:lnTo>
                  <a:lnTo>
                    <a:pt x="126403" y="22872"/>
                  </a:lnTo>
                  <a:lnTo>
                    <a:pt x="126403" y="0"/>
                  </a:lnTo>
                  <a:close/>
                </a:path>
                <a:path w="138429" h="78104">
                  <a:moveTo>
                    <a:pt x="137807" y="72847"/>
                  </a:moveTo>
                  <a:lnTo>
                    <a:pt x="0" y="72847"/>
                  </a:lnTo>
                  <a:lnTo>
                    <a:pt x="0" y="77673"/>
                  </a:lnTo>
                  <a:lnTo>
                    <a:pt x="137807" y="77673"/>
                  </a:lnTo>
                  <a:lnTo>
                    <a:pt x="137807" y="72847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8" name="object 248"/>
          <p:cNvSpPr/>
          <p:nvPr/>
        </p:nvSpPr>
        <p:spPr>
          <a:xfrm>
            <a:off x="8249484" y="7041866"/>
            <a:ext cx="15875" cy="57785"/>
          </a:xfrm>
          <a:custGeom>
            <a:avLst/>
            <a:gdLst/>
            <a:ahLst/>
            <a:cxnLst/>
            <a:rect l="l" t="t" r="r" b="b"/>
            <a:pathLst>
              <a:path w="15875" h="57784">
                <a:moveTo>
                  <a:pt x="7746" y="0"/>
                </a:moveTo>
                <a:lnTo>
                  <a:pt x="7746" y="33235"/>
                </a:lnTo>
                <a:lnTo>
                  <a:pt x="431" y="33235"/>
                </a:lnTo>
                <a:lnTo>
                  <a:pt x="431" y="34480"/>
                </a:lnTo>
                <a:lnTo>
                  <a:pt x="0" y="34163"/>
                </a:lnTo>
                <a:lnTo>
                  <a:pt x="0" y="57594"/>
                </a:lnTo>
                <a:lnTo>
                  <a:pt x="7746" y="57594"/>
                </a:lnTo>
                <a:lnTo>
                  <a:pt x="7746" y="40538"/>
                </a:lnTo>
                <a:lnTo>
                  <a:pt x="15417" y="40538"/>
                </a:lnTo>
                <a:lnTo>
                  <a:pt x="15417" y="39611"/>
                </a:lnTo>
                <a:lnTo>
                  <a:pt x="15481" y="5930"/>
                </a:lnTo>
                <a:lnTo>
                  <a:pt x="7746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8137918" y="7075804"/>
            <a:ext cx="101600" cy="24130"/>
          </a:xfrm>
          <a:custGeom>
            <a:avLst/>
            <a:gdLst/>
            <a:ahLst/>
            <a:cxnLst/>
            <a:rect l="l" t="t" r="r" b="b"/>
            <a:pathLst>
              <a:path w="101600" h="24129">
                <a:moveTo>
                  <a:pt x="47586" y="0"/>
                </a:moveTo>
                <a:lnTo>
                  <a:pt x="215" y="0"/>
                </a:lnTo>
                <a:lnTo>
                  <a:pt x="215" y="7289"/>
                </a:lnTo>
                <a:lnTo>
                  <a:pt x="482" y="7289"/>
                </a:lnTo>
                <a:lnTo>
                  <a:pt x="0" y="23901"/>
                </a:lnTo>
                <a:lnTo>
                  <a:pt x="7747" y="23901"/>
                </a:lnTo>
                <a:lnTo>
                  <a:pt x="8382" y="7289"/>
                </a:lnTo>
                <a:lnTo>
                  <a:pt x="47586" y="7289"/>
                </a:lnTo>
                <a:lnTo>
                  <a:pt x="47586" y="0"/>
                </a:lnTo>
                <a:close/>
              </a:path>
              <a:path w="101600" h="24129">
                <a:moveTo>
                  <a:pt x="101320" y="0"/>
                </a:moveTo>
                <a:lnTo>
                  <a:pt x="56235" y="0"/>
                </a:lnTo>
                <a:lnTo>
                  <a:pt x="56235" y="7289"/>
                </a:lnTo>
                <a:lnTo>
                  <a:pt x="56489" y="7289"/>
                </a:lnTo>
                <a:lnTo>
                  <a:pt x="56007" y="23901"/>
                </a:lnTo>
                <a:lnTo>
                  <a:pt x="63754" y="23901"/>
                </a:lnTo>
                <a:lnTo>
                  <a:pt x="64389" y="7289"/>
                </a:lnTo>
                <a:lnTo>
                  <a:pt x="101320" y="7289"/>
                </a:lnTo>
                <a:lnTo>
                  <a:pt x="101320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8137918" y="7017054"/>
            <a:ext cx="101600" cy="24130"/>
          </a:xfrm>
          <a:custGeom>
            <a:avLst/>
            <a:gdLst/>
            <a:ahLst/>
            <a:cxnLst/>
            <a:rect l="l" t="t" r="r" b="b"/>
            <a:pathLst>
              <a:path w="101600" h="24129">
                <a:moveTo>
                  <a:pt x="47586" y="0"/>
                </a:moveTo>
                <a:lnTo>
                  <a:pt x="228" y="0"/>
                </a:lnTo>
                <a:lnTo>
                  <a:pt x="228" y="7302"/>
                </a:lnTo>
                <a:lnTo>
                  <a:pt x="482" y="7302"/>
                </a:lnTo>
                <a:lnTo>
                  <a:pt x="0" y="23901"/>
                </a:lnTo>
                <a:lnTo>
                  <a:pt x="7747" y="23901"/>
                </a:lnTo>
                <a:lnTo>
                  <a:pt x="8382" y="7302"/>
                </a:lnTo>
                <a:lnTo>
                  <a:pt x="47586" y="7302"/>
                </a:lnTo>
                <a:lnTo>
                  <a:pt x="47586" y="0"/>
                </a:lnTo>
                <a:close/>
              </a:path>
              <a:path w="101600" h="24129">
                <a:moveTo>
                  <a:pt x="101320" y="0"/>
                </a:moveTo>
                <a:lnTo>
                  <a:pt x="56235" y="0"/>
                </a:lnTo>
                <a:lnTo>
                  <a:pt x="56235" y="7302"/>
                </a:lnTo>
                <a:lnTo>
                  <a:pt x="101320" y="7302"/>
                </a:lnTo>
                <a:lnTo>
                  <a:pt x="101320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1" name="object 251"/>
          <p:cNvGrpSpPr/>
          <p:nvPr/>
        </p:nvGrpSpPr>
        <p:grpSpPr>
          <a:xfrm>
            <a:off x="8028952" y="7402550"/>
            <a:ext cx="243840" cy="12700"/>
            <a:chOff x="2974352" y="7402550"/>
            <a:chExt cx="243840" cy="12700"/>
          </a:xfrm>
        </p:grpSpPr>
        <p:sp>
          <p:nvSpPr>
            <p:cNvPr id="252" name="object 252"/>
            <p:cNvSpPr/>
            <p:nvPr/>
          </p:nvSpPr>
          <p:spPr>
            <a:xfrm>
              <a:off x="3044774" y="7408341"/>
              <a:ext cx="62230" cy="6985"/>
            </a:xfrm>
            <a:custGeom>
              <a:avLst/>
              <a:gdLst/>
              <a:ahLst/>
              <a:cxnLst/>
              <a:rect l="l" t="t" r="r" b="b"/>
              <a:pathLst>
                <a:path w="62230" h="6984">
                  <a:moveTo>
                    <a:pt x="61937" y="0"/>
                  </a:moveTo>
                  <a:lnTo>
                    <a:pt x="0" y="0"/>
                  </a:lnTo>
                  <a:lnTo>
                    <a:pt x="0" y="6730"/>
                  </a:lnTo>
                  <a:lnTo>
                    <a:pt x="61937" y="6730"/>
                  </a:lnTo>
                  <a:lnTo>
                    <a:pt x="61937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2974352" y="7407706"/>
              <a:ext cx="69215" cy="7620"/>
            </a:xfrm>
            <a:custGeom>
              <a:avLst/>
              <a:gdLst/>
              <a:ahLst/>
              <a:cxnLst/>
              <a:rect l="l" t="t" r="r" b="b"/>
              <a:pathLst>
                <a:path w="69214" h="7620">
                  <a:moveTo>
                    <a:pt x="68884" y="0"/>
                  </a:moveTo>
                  <a:lnTo>
                    <a:pt x="0" y="0"/>
                  </a:lnTo>
                  <a:lnTo>
                    <a:pt x="0" y="7073"/>
                  </a:lnTo>
                  <a:lnTo>
                    <a:pt x="68884" y="7073"/>
                  </a:lnTo>
                  <a:lnTo>
                    <a:pt x="6888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108477" y="7402550"/>
              <a:ext cx="109220" cy="11430"/>
            </a:xfrm>
            <a:custGeom>
              <a:avLst/>
              <a:gdLst/>
              <a:ahLst/>
              <a:cxnLst/>
              <a:rect l="l" t="t" r="r" b="b"/>
              <a:pathLst>
                <a:path w="109219" h="11429">
                  <a:moveTo>
                    <a:pt x="18453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18453" y="7289"/>
                  </a:lnTo>
                  <a:lnTo>
                    <a:pt x="18453" y="0"/>
                  </a:lnTo>
                  <a:close/>
                </a:path>
                <a:path w="109219" h="11429">
                  <a:moveTo>
                    <a:pt x="109220" y="3975"/>
                  </a:moveTo>
                  <a:lnTo>
                    <a:pt x="30124" y="3975"/>
                  </a:lnTo>
                  <a:lnTo>
                    <a:pt x="30124" y="11264"/>
                  </a:lnTo>
                  <a:lnTo>
                    <a:pt x="109220" y="11264"/>
                  </a:lnTo>
                  <a:lnTo>
                    <a:pt x="109220" y="3975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5" name="object 255"/>
          <p:cNvGrpSpPr/>
          <p:nvPr/>
        </p:nvGrpSpPr>
        <p:grpSpPr>
          <a:xfrm>
            <a:off x="8028953" y="7602181"/>
            <a:ext cx="244475" cy="15240"/>
            <a:chOff x="2974352" y="7602181"/>
            <a:chExt cx="244475" cy="15240"/>
          </a:xfrm>
        </p:grpSpPr>
        <p:sp>
          <p:nvSpPr>
            <p:cNvPr id="256" name="object 256"/>
            <p:cNvSpPr/>
            <p:nvPr/>
          </p:nvSpPr>
          <p:spPr>
            <a:xfrm>
              <a:off x="3044774" y="7609395"/>
              <a:ext cx="62230" cy="8255"/>
            </a:xfrm>
            <a:custGeom>
              <a:avLst/>
              <a:gdLst/>
              <a:ahLst/>
              <a:cxnLst/>
              <a:rect l="l" t="t" r="r" b="b"/>
              <a:pathLst>
                <a:path w="62230" h="8254">
                  <a:moveTo>
                    <a:pt x="61937" y="0"/>
                  </a:moveTo>
                  <a:lnTo>
                    <a:pt x="0" y="0"/>
                  </a:lnTo>
                  <a:lnTo>
                    <a:pt x="0" y="8013"/>
                  </a:lnTo>
                  <a:lnTo>
                    <a:pt x="61937" y="8013"/>
                  </a:lnTo>
                  <a:lnTo>
                    <a:pt x="61937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2974352" y="7608633"/>
              <a:ext cx="69215" cy="8890"/>
            </a:xfrm>
            <a:custGeom>
              <a:avLst/>
              <a:gdLst/>
              <a:ahLst/>
              <a:cxnLst/>
              <a:rect l="l" t="t" r="r" b="b"/>
              <a:pathLst>
                <a:path w="69214" h="8890">
                  <a:moveTo>
                    <a:pt x="68884" y="0"/>
                  </a:moveTo>
                  <a:lnTo>
                    <a:pt x="0" y="0"/>
                  </a:lnTo>
                  <a:lnTo>
                    <a:pt x="0" y="8407"/>
                  </a:lnTo>
                  <a:lnTo>
                    <a:pt x="68884" y="8407"/>
                  </a:lnTo>
                  <a:lnTo>
                    <a:pt x="6888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108477" y="7602181"/>
              <a:ext cx="110489" cy="13970"/>
            </a:xfrm>
            <a:custGeom>
              <a:avLst/>
              <a:gdLst/>
              <a:ahLst/>
              <a:cxnLst/>
              <a:rect l="l" t="t" r="r" b="b"/>
              <a:pathLst>
                <a:path w="110489" h="13970">
                  <a:moveTo>
                    <a:pt x="18453" y="0"/>
                  </a:moveTo>
                  <a:lnTo>
                    <a:pt x="0" y="0"/>
                  </a:lnTo>
                  <a:lnTo>
                    <a:pt x="0" y="12001"/>
                  </a:lnTo>
                  <a:lnTo>
                    <a:pt x="18453" y="12001"/>
                  </a:lnTo>
                  <a:lnTo>
                    <a:pt x="18453" y="0"/>
                  </a:lnTo>
                  <a:close/>
                </a:path>
                <a:path w="110489" h="13970">
                  <a:moveTo>
                    <a:pt x="110172" y="6324"/>
                  </a:moveTo>
                  <a:lnTo>
                    <a:pt x="32461" y="6324"/>
                  </a:lnTo>
                  <a:lnTo>
                    <a:pt x="32461" y="13614"/>
                  </a:lnTo>
                  <a:lnTo>
                    <a:pt x="110172" y="13614"/>
                  </a:lnTo>
                  <a:lnTo>
                    <a:pt x="110172" y="6324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9" name="object 259"/>
          <p:cNvSpPr/>
          <p:nvPr/>
        </p:nvSpPr>
        <p:spPr>
          <a:xfrm>
            <a:off x="8193928" y="7017506"/>
            <a:ext cx="8890" cy="23495"/>
          </a:xfrm>
          <a:custGeom>
            <a:avLst/>
            <a:gdLst/>
            <a:ahLst/>
            <a:cxnLst/>
            <a:rect l="l" t="t" r="r" b="b"/>
            <a:pathLst>
              <a:path w="8889" h="23495">
                <a:moveTo>
                  <a:pt x="685" y="0"/>
                </a:moveTo>
                <a:lnTo>
                  <a:pt x="0" y="23444"/>
                </a:lnTo>
                <a:lnTo>
                  <a:pt x="7747" y="23444"/>
                </a:lnTo>
                <a:lnTo>
                  <a:pt x="8420" y="5918"/>
                </a:lnTo>
                <a:lnTo>
                  <a:pt x="685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8247889" y="7017043"/>
            <a:ext cx="8255" cy="23495"/>
          </a:xfrm>
          <a:custGeom>
            <a:avLst/>
            <a:gdLst/>
            <a:ahLst/>
            <a:cxnLst/>
            <a:rect l="l" t="t" r="r" b="b"/>
            <a:pathLst>
              <a:path w="8255" h="23495">
                <a:moveTo>
                  <a:pt x="7734" y="0"/>
                </a:moveTo>
                <a:lnTo>
                  <a:pt x="0" y="0"/>
                </a:lnTo>
                <a:lnTo>
                  <a:pt x="0" y="23456"/>
                </a:lnTo>
                <a:lnTo>
                  <a:pt x="7734" y="23456"/>
                </a:lnTo>
                <a:lnTo>
                  <a:pt x="7734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1" name="object 261"/>
          <p:cNvGrpSpPr/>
          <p:nvPr/>
        </p:nvGrpSpPr>
        <p:grpSpPr>
          <a:xfrm>
            <a:off x="8120391" y="7041414"/>
            <a:ext cx="65405" cy="43815"/>
            <a:chOff x="3065790" y="7041413"/>
            <a:chExt cx="65405" cy="43815"/>
          </a:xfrm>
        </p:grpSpPr>
        <p:sp>
          <p:nvSpPr>
            <p:cNvPr id="262" name="object 262"/>
            <p:cNvSpPr/>
            <p:nvPr/>
          </p:nvSpPr>
          <p:spPr>
            <a:xfrm>
              <a:off x="3065790" y="707580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877" y="0"/>
                  </a:moveTo>
                  <a:lnTo>
                    <a:pt x="0" y="0"/>
                  </a:lnTo>
                  <a:lnTo>
                    <a:pt x="8877" y="8877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083407" y="7041413"/>
              <a:ext cx="47625" cy="5080"/>
            </a:xfrm>
            <a:custGeom>
              <a:avLst/>
              <a:gdLst/>
              <a:ahLst/>
              <a:cxnLst/>
              <a:rect l="l" t="t" r="r" b="b"/>
              <a:pathLst>
                <a:path w="47625" h="5079">
                  <a:moveTo>
                    <a:pt x="47498" y="0"/>
                  </a:moveTo>
                  <a:lnTo>
                    <a:pt x="0" y="0"/>
                  </a:lnTo>
                  <a:lnTo>
                    <a:pt x="0" y="5016"/>
                  </a:lnTo>
                  <a:lnTo>
                    <a:pt x="47498" y="5016"/>
                  </a:lnTo>
                  <a:lnTo>
                    <a:pt x="47498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4" name="object 264"/>
          <p:cNvSpPr/>
          <p:nvPr/>
        </p:nvSpPr>
        <p:spPr>
          <a:xfrm>
            <a:off x="8104035" y="6938518"/>
            <a:ext cx="168910" cy="48895"/>
          </a:xfrm>
          <a:custGeom>
            <a:avLst/>
            <a:gdLst/>
            <a:ahLst/>
            <a:cxnLst/>
            <a:rect l="l" t="t" r="r" b="b"/>
            <a:pathLst>
              <a:path w="168910" h="48895">
                <a:moveTo>
                  <a:pt x="38760" y="0"/>
                </a:moveTo>
                <a:lnTo>
                  <a:pt x="33743" y="0"/>
                </a:lnTo>
                <a:lnTo>
                  <a:pt x="33743" y="43700"/>
                </a:lnTo>
                <a:lnTo>
                  <a:pt x="0" y="43700"/>
                </a:lnTo>
                <a:lnTo>
                  <a:pt x="0" y="48717"/>
                </a:lnTo>
                <a:lnTo>
                  <a:pt x="38760" y="48729"/>
                </a:lnTo>
                <a:lnTo>
                  <a:pt x="38760" y="0"/>
                </a:lnTo>
                <a:close/>
              </a:path>
              <a:path w="168910" h="48895">
                <a:moveTo>
                  <a:pt x="102489" y="0"/>
                </a:moveTo>
                <a:lnTo>
                  <a:pt x="97497" y="0"/>
                </a:lnTo>
                <a:lnTo>
                  <a:pt x="97497" y="43700"/>
                </a:lnTo>
                <a:lnTo>
                  <a:pt x="63741" y="43700"/>
                </a:lnTo>
                <a:lnTo>
                  <a:pt x="63741" y="48717"/>
                </a:lnTo>
                <a:lnTo>
                  <a:pt x="102489" y="48729"/>
                </a:lnTo>
                <a:lnTo>
                  <a:pt x="102489" y="0"/>
                </a:lnTo>
                <a:close/>
              </a:path>
              <a:path w="168910" h="48895">
                <a:moveTo>
                  <a:pt x="168529" y="0"/>
                </a:moveTo>
                <a:lnTo>
                  <a:pt x="163512" y="0"/>
                </a:lnTo>
                <a:lnTo>
                  <a:pt x="163512" y="43700"/>
                </a:lnTo>
                <a:lnTo>
                  <a:pt x="129768" y="43700"/>
                </a:lnTo>
                <a:lnTo>
                  <a:pt x="129768" y="48717"/>
                </a:lnTo>
                <a:lnTo>
                  <a:pt x="168529" y="48729"/>
                </a:lnTo>
                <a:lnTo>
                  <a:pt x="168529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8121053" y="7041413"/>
            <a:ext cx="10160" cy="5080"/>
          </a:xfrm>
          <a:custGeom>
            <a:avLst/>
            <a:gdLst/>
            <a:ahLst/>
            <a:cxnLst/>
            <a:rect l="l" t="t" r="r" b="b"/>
            <a:pathLst>
              <a:path w="10160" h="5079">
                <a:moveTo>
                  <a:pt x="9829" y="0"/>
                </a:moveTo>
                <a:lnTo>
                  <a:pt x="0" y="0"/>
                </a:lnTo>
                <a:lnTo>
                  <a:pt x="0" y="5016"/>
                </a:lnTo>
                <a:lnTo>
                  <a:pt x="9829" y="5016"/>
                </a:lnTo>
                <a:lnTo>
                  <a:pt x="9829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8192643" y="7041413"/>
            <a:ext cx="63500" cy="5080"/>
          </a:xfrm>
          <a:custGeom>
            <a:avLst/>
            <a:gdLst/>
            <a:ahLst/>
            <a:cxnLst/>
            <a:rect l="l" t="t" r="r" b="b"/>
            <a:pathLst>
              <a:path w="63500" h="5079">
                <a:moveTo>
                  <a:pt x="47510" y="0"/>
                </a:moveTo>
                <a:lnTo>
                  <a:pt x="0" y="0"/>
                </a:lnTo>
                <a:lnTo>
                  <a:pt x="0" y="5016"/>
                </a:lnTo>
                <a:lnTo>
                  <a:pt x="47510" y="5016"/>
                </a:lnTo>
                <a:lnTo>
                  <a:pt x="47510" y="0"/>
                </a:lnTo>
                <a:close/>
              </a:path>
              <a:path w="63500" h="5079">
                <a:moveTo>
                  <a:pt x="63207" y="0"/>
                </a:moveTo>
                <a:lnTo>
                  <a:pt x="56375" y="0"/>
                </a:lnTo>
                <a:lnTo>
                  <a:pt x="56375" y="5016"/>
                </a:lnTo>
                <a:lnTo>
                  <a:pt x="63207" y="5016"/>
                </a:lnTo>
                <a:lnTo>
                  <a:pt x="63207" y="0"/>
                </a:lnTo>
                <a:close/>
              </a:path>
            </a:pathLst>
          </a:custGeom>
          <a:solidFill>
            <a:srgbClr val="D2D3D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8180909" y="6661868"/>
            <a:ext cx="98425" cy="5715"/>
          </a:xfrm>
          <a:custGeom>
            <a:avLst/>
            <a:gdLst/>
            <a:ahLst/>
            <a:cxnLst/>
            <a:rect l="l" t="t" r="r" b="b"/>
            <a:pathLst>
              <a:path w="98425" h="5715">
                <a:moveTo>
                  <a:pt x="98107" y="0"/>
                </a:moveTo>
                <a:lnTo>
                  <a:pt x="0" y="0"/>
                </a:lnTo>
                <a:lnTo>
                  <a:pt x="6413" y="5473"/>
                </a:lnTo>
                <a:lnTo>
                  <a:pt x="98107" y="5473"/>
                </a:lnTo>
                <a:lnTo>
                  <a:pt x="9810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8064382" y="6661868"/>
            <a:ext cx="31115" cy="5715"/>
          </a:xfrm>
          <a:custGeom>
            <a:avLst/>
            <a:gdLst/>
            <a:ahLst/>
            <a:cxnLst/>
            <a:rect l="l" t="t" r="r" b="b"/>
            <a:pathLst>
              <a:path w="31114" h="5715">
                <a:moveTo>
                  <a:pt x="30899" y="0"/>
                </a:moveTo>
                <a:lnTo>
                  <a:pt x="0" y="0"/>
                </a:lnTo>
                <a:lnTo>
                  <a:pt x="0" y="5473"/>
                </a:lnTo>
                <a:lnTo>
                  <a:pt x="24485" y="5473"/>
                </a:lnTo>
                <a:lnTo>
                  <a:pt x="308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8148397" y="6713105"/>
            <a:ext cx="127635" cy="6350"/>
          </a:xfrm>
          <a:custGeom>
            <a:avLst/>
            <a:gdLst/>
            <a:ahLst/>
            <a:cxnLst/>
            <a:rect l="l" t="t" r="r" b="b"/>
            <a:pathLst>
              <a:path w="127635" h="6350">
                <a:moveTo>
                  <a:pt x="18440" y="673"/>
                </a:moveTo>
                <a:lnTo>
                  <a:pt x="6413" y="673"/>
                </a:lnTo>
                <a:lnTo>
                  <a:pt x="0" y="6134"/>
                </a:lnTo>
                <a:lnTo>
                  <a:pt x="18440" y="6134"/>
                </a:lnTo>
                <a:lnTo>
                  <a:pt x="18440" y="673"/>
                </a:lnTo>
                <a:close/>
              </a:path>
              <a:path w="127635" h="6350">
                <a:moveTo>
                  <a:pt x="127203" y="0"/>
                </a:moveTo>
                <a:lnTo>
                  <a:pt x="51904" y="0"/>
                </a:lnTo>
                <a:lnTo>
                  <a:pt x="51904" y="5461"/>
                </a:lnTo>
                <a:lnTo>
                  <a:pt x="127203" y="5461"/>
                </a:lnTo>
                <a:lnTo>
                  <a:pt x="12720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8062392" y="6713105"/>
            <a:ext cx="104775" cy="55880"/>
          </a:xfrm>
          <a:custGeom>
            <a:avLst/>
            <a:gdLst/>
            <a:ahLst/>
            <a:cxnLst/>
            <a:rect l="l" t="t" r="r" b="b"/>
            <a:pathLst>
              <a:path w="104775" h="55879">
                <a:moveTo>
                  <a:pt x="40995" y="49860"/>
                </a:moveTo>
                <a:lnTo>
                  <a:pt x="0" y="49860"/>
                </a:lnTo>
                <a:lnTo>
                  <a:pt x="0" y="55321"/>
                </a:lnTo>
                <a:lnTo>
                  <a:pt x="40995" y="55321"/>
                </a:lnTo>
                <a:lnTo>
                  <a:pt x="40995" y="49860"/>
                </a:lnTo>
                <a:close/>
              </a:path>
              <a:path w="104775" h="55879">
                <a:moveTo>
                  <a:pt x="40995" y="0"/>
                </a:moveTo>
                <a:lnTo>
                  <a:pt x="0" y="0"/>
                </a:lnTo>
                <a:lnTo>
                  <a:pt x="0" y="5461"/>
                </a:lnTo>
                <a:lnTo>
                  <a:pt x="40995" y="5461"/>
                </a:lnTo>
                <a:lnTo>
                  <a:pt x="40995" y="0"/>
                </a:lnTo>
                <a:close/>
              </a:path>
              <a:path w="104775" h="55879">
                <a:moveTo>
                  <a:pt x="104533" y="49860"/>
                </a:moveTo>
                <a:lnTo>
                  <a:pt x="75590" y="49860"/>
                </a:lnTo>
                <a:lnTo>
                  <a:pt x="75590" y="55321"/>
                </a:lnTo>
                <a:lnTo>
                  <a:pt x="104533" y="55321"/>
                </a:lnTo>
                <a:lnTo>
                  <a:pt x="104533" y="4986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8233765" y="6758864"/>
            <a:ext cx="33020" cy="5715"/>
          </a:xfrm>
          <a:custGeom>
            <a:avLst/>
            <a:gdLst/>
            <a:ahLst/>
            <a:cxnLst/>
            <a:rect l="l" t="t" r="r" b="b"/>
            <a:pathLst>
              <a:path w="33019" h="5715">
                <a:moveTo>
                  <a:pt x="32880" y="0"/>
                </a:moveTo>
                <a:lnTo>
                  <a:pt x="0" y="0"/>
                </a:lnTo>
                <a:lnTo>
                  <a:pt x="0" y="5461"/>
                </a:lnTo>
                <a:lnTo>
                  <a:pt x="32880" y="5461"/>
                </a:lnTo>
                <a:lnTo>
                  <a:pt x="328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8103997" y="6656413"/>
            <a:ext cx="96520" cy="55880"/>
          </a:xfrm>
          <a:custGeom>
            <a:avLst/>
            <a:gdLst/>
            <a:ahLst/>
            <a:cxnLst/>
            <a:rect l="l" t="t" r="r" b="b"/>
            <a:pathLst>
              <a:path w="96519" h="55879">
                <a:moveTo>
                  <a:pt x="32880" y="0"/>
                </a:moveTo>
                <a:lnTo>
                  <a:pt x="0" y="0"/>
                </a:lnTo>
                <a:lnTo>
                  <a:pt x="0" y="5461"/>
                </a:lnTo>
                <a:lnTo>
                  <a:pt x="32880" y="5461"/>
                </a:lnTo>
                <a:lnTo>
                  <a:pt x="32880" y="0"/>
                </a:lnTo>
                <a:close/>
              </a:path>
              <a:path w="96519" h="55879">
                <a:moveTo>
                  <a:pt x="96405" y="49847"/>
                </a:moveTo>
                <a:lnTo>
                  <a:pt x="63525" y="49847"/>
                </a:lnTo>
                <a:lnTo>
                  <a:pt x="63525" y="55333"/>
                </a:lnTo>
                <a:lnTo>
                  <a:pt x="96405" y="55333"/>
                </a:lnTo>
                <a:lnTo>
                  <a:pt x="96405" y="4984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3" name="object 273"/>
          <p:cNvGrpSpPr/>
          <p:nvPr/>
        </p:nvGrpSpPr>
        <p:grpSpPr>
          <a:xfrm>
            <a:off x="8096707" y="6881356"/>
            <a:ext cx="171450" cy="29209"/>
            <a:chOff x="3042107" y="6881355"/>
            <a:chExt cx="171450" cy="29209"/>
          </a:xfrm>
        </p:grpSpPr>
        <p:sp>
          <p:nvSpPr>
            <p:cNvPr id="274" name="object 274"/>
            <p:cNvSpPr/>
            <p:nvPr/>
          </p:nvSpPr>
          <p:spPr>
            <a:xfrm>
              <a:off x="3042107" y="6881355"/>
              <a:ext cx="171450" cy="5715"/>
            </a:xfrm>
            <a:custGeom>
              <a:avLst/>
              <a:gdLst/>
              <a:ahLst/>
              <a:cxnLst/>
              <a:rect l="l" t="t" r="r" b="b"/>
              <a:pathLst>
                <a:path w="171450" h="5715">
                  <a:moveTo>
                    <a:pt x="42189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42189" y="5461"/>
                  </a:lnTo>
                  <a:lnTo>
                    <a:pt x="42189" y="0"/>
                  </a:lnTo>
                  <a:close/>
                </a:path>
                <a:path w="171450" h="5715">
                  <a:moveTo>
                    <a:pt x="106413" y="0"/>
                  </a:moveTo>
                  <a:lnTo>
                    <a:pt x="67208" y="0"/>
                  </a:lnTo>
                  <a:lnTo>
                    <a:pt x="67208" y="5461"/>
                  </a:lnTo>
                  <a:lnTo>
                    <a:pt x="106413" y="5461"/>
                  </a:lnTo>
                  <a:lnTo>
                    <a:pt x="106413" y="0"/>
                  </a:lnTo>
                  <a:close/>
                </a:path>
                <a:path w="171450" h="5715">
                  <a:moveTo>
                    <a:pt x="171069" y="0"/>
                  </a:moveTo>
                  <a:lnTo>
                    <a:pt x="131864" y="0"/>
                  </a:lnTo>
                  <a:lnTo>
                    <a:pt x="131864" y="5461"/>
                  </a:lnTo>
                  <a:lnTo>
                    <a:pt x="171069" y="5461"/>
                  </a:lnTo>
                  <a:lnTo>
                    <a:pt x="1710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050184" y="6905027"/>
              <a:ext cx="162560" cy="5715"/>
            </a:xfrm>
            <a:custGeom>
              <a:avLst/>
              <a:gdLst/>
              <a:ahLst/>
              <a:cxnLst/>
              <a:rect l="l" t="t" r="r" b="b"/>
              <a:pathLst>
                <a:path w="162560" h="5715">
                  <a:moveTo>
                    <a:pt x="32778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32778" y="5473"/>
                  </a:lnTo>
                  <a:lnTo>
                    <a:pt x="32778" y="0"/>
                  </a:lnTo>
                  <a:close/>
                </a:path>
                <a:path w="162560" h="5715">
                  <a:moveTo>
                    <a:pt x="95631" y="0"/>
                  </a:moveTo>
                  <a:lnTo>
                    <a:pt x="62839" y="0"/>
                  </a:lnTo>
                  <a:lnTo>
                    <a:pt x="62839" y="5473"/>
                  </a:lnTo>
                  <a:lnTo>
                    <a:pt x="95631" y="5473"/>
                  </a:lnTo>
                  <a:lnTo>
                    <a:pt x="95631" y="0"/>
                  </a:lnTo>
                  <a:close/>
                </a:path>
                <a:path w="162560" h="5715">
                  <a:moveTo>
                    <a:pt x="162102" y="0"/>
                  </a:moveTo>
                  <a:lnTo>
                    <a:pt x="129324" y="0"/>
                  </a:lnTo>
                  <a:lnTo>
                    <a:pt x="129324" y="5473"/>
                  </a:lnTo>
                  <a:lnTo>
                    <a:pt x="162102" y="5473"/>
                  </a:lnTo>
                  <a:lnTo>
                    <a:pt x="16210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6" name="object 276"/>
          <p:cNvSpPr/>
          <p:nvPr/>
        </p:nvSpPr>
        <p:spPr>
          <a:xfrm>
            <a:off x="8282115" y="7964779"/>
            <a:ext cx="18415" cy="15240"/>
          </a:xfrm>
          <a:custGeom>
            <a:avLst/>
            <a:gdLst/>
            <a:ahLst/>
            <a:cxnLst/>
            <a:rect l="l" t="t" r="r" b="b"/>
            <a:pathLst>
              <a:path w="18414" h="15240">
                <a:moveTo>
                  <a:pt x="17830" y="0"/>
                </a:moveTo>
                <a:lnTo>
                  <a:pt x="0" y="0"/>
                </a:lnTo>
                <a:lnTo>
                  <a:pt x="0" y="15074"/>
                </a:lnTo>
                <a:lnTo>
                  <a:pt x="17830" y="15074"/>
                </a:lnTo>
                <a:lnTo>
                  <a:pt x="17830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7" name="object 277"/>
          <p:cNvGrpSpPr/>
          <p:nvPr/>
        </p:nvGrpSpPr>
        <p:grpSpPr>
          <a:xfrm>
            <a:off x="8011021" y="7949766"/>
            <a:ext cx="37465" cy="53975"/>
            <a:chOff x="2956420" y="7949765"/>
            <a:chExt cx="37465" cy="53975"/>
          </a:xfrm>
        </p:grpSpPr>
        <p:sp>
          <p:nvSpPr>
            <p:cNvPr id="278" name="object 278"/>
            <p:cNvSpPr/>
            <p:nvPr/>
          </p:nvSpPr>
          <p:spPr>
            <a:xfrm>
              <a:off x="2968282" y="7949765"/>
              <a:ext cx="25400" cy="53975"/>
            </a:xfrm>
            <a:custGeom>
              <a:avLst/>
              <a:gdLst/>
              <a:ahLst/>
              <a:cxnLst/>
              <a:rect l="l" t="t" r="r" b="b"/>
              <a:pathLst>
                <a:path w="25400" h="53975">
                  <a:moveTo>
                    <a:pt x="24650" y="0"/>
                  </a:moveTo>
                  <a:lnTo>
                    <a:pt x="12788" y="5854"/>
                  </a:lnTo>
                  <a:lnTo>
                    <a:pt x="15544" y="14097"/>
                  </a:lnTo>
                  <a:lnTo>
                    <a:pt x="11887" y="22326"/>
                  </a:lnTo>
                  <a:lnTo>
                    <a:pt x="8229" y="19570"/>
                  </a:lnTo>
                  <a:lnTo>
                    <a:pt x="0" y="45643"/>
                  </a:lnTo>
                  <a:lnTo>
                    <a:pt x="1358" y="53403"/>
                  </a:lnTo>
                  <a:lnTo>
                    <a:pt x="16713" y="29375"/>
                  </a:lnTo>
                  <a:lnTo>
                    <a:pt x="25298" y="29375"/>
                  </a:lnTo>
                  <a:lnTo>
                    <a:pt x="2465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2956420" y="7964779"/>
              <a:ext cx="10160" cy="19685"/>
            </a:xfrm>
            <a:custGeom>
              <a:avLst/>
              <a:gdLst/>
              <a:ahLst/>
              <a:cxnLst/>
              <a:rect l="l" t="t" r="r" b="b"/>
              <a:pathLst>
                <a:path w="10160" h="19684">
                  <a:moveTo>
                    <a:pt x="10032" y="0"/>
                  </a:moveTo>
                  <a:lnTo>
                    <a:pt x="0" y="0"/>
                  </a:lnTo>
                  <a:lnTo>
                    <a:pt x="0" y="19126"/>
                  </a:lnTo>
                  <a:lnTo>
                    <a:pt x="10032" y="19126"/>
                  </a:lnTo>
                  <a:lnTo>
                    <a:pt x="1003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0" name="object 280"/>
          <p:cNvSpPr/>
          <p:nvPr/>
        </p:nvSpPr>
        <p:spPr>
          <a:xfrm>
            <a:off x="8022932" y="7360014"/>
            <a:ext cx="21590" cy="36195"/>
          </a:xfrm>
          <a:custGeom>
            <a:avLst/>
            <a:gdLst/>
            <a:ahLst/>
            <a:cxnLst/>
            <a:rect l="l" t="t" r="r" b="b"/>
            <a:pathLst>
              <a:path w="21589" h="36195">
                <a:moveTo>
                  <a:pt x="21424" y="0"/>
                </a:moveTo>
                <a:lnTo>
                  <a:pt x="16662" y="6350"/>
                </a:lnTo>
                <a:lnTo>
                  <a:pt x="13487" y="15875"/>
                </a:lnTo>
                <a:lnTo>
                  <a:pt x="12700" y="11112"/>
                </a:lnTo>
                <a:lnTo>
                  <a:pt x="10312" y="15875"/>
                </a:lnTo>
                <a:lnTo>
                  <a:pt x="10312" y="19837"/>
                </a:lnTo>
                <a:lnTo>
                  <a:pt x="4762" y="25400"/>
                </a:lnTo>
                <a:lnTo>
                  <a:pt x="4762" y="30962"/>
                </a:lnTo>
                <a:lnTo>
                  <a:pt x="0" y="30962"/>
                </a:lnTo>
                <a:lnTo>
                  <a:pt x="0" y="35725"/>
                </a:lnTo>
                <a:lnTo>
                  <a:pt x="12700" y="35725"/>
                </a:lnTo>
                <a:lnTo>
                  <a:pt x="21424" y="26200"/>
                </a:lnTo>
                <a:lnTo>
                  <a:pt x="21424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8022932" y="7559505"/>
            <a:ext cx="21590" cy="36195"/>
          </a:xfrm>
          <a:custGeom>
            <a:avLst/>
            <a:gdLst/>
            <a:ahLst/>
            <a:cxnLst/>
            <a:rect l="l" t="t" r="r" b="b"/>
            <a:pathLst>
              <a:path w="21589" h="36195">
                <a:moveTo>
                  <a:pt x="21424" y="0"/>
                </a:moveTo>
                <a:lnTo>
                  <a:pt x="16662" y="6350"/>
                </a:lnTo>
                <a:lnTo>
                  <a:pt x="13487" y="15875"/>
                </a:lnTo>
                <a:lnTo>
                  <a:pt x="12700" y="11112"/>
                </a:lnTo>
                <a:lnTo>
                  <a:pt x="10312" y="15875"/>
                </a:lnTo>
                <a:lnTo>
                  <a:pt x="10312" y="19837"/>
                </a:lnTo>
                <a:lnTo>
                  <a:pt x="4762" y="25400"/>
                </a:lnTo>
                <a:lnTo>
                  <a:pt x="4762" y="30962"/>
                </a:lnTo>
                <a:lnTo>
                  <a:pt x="0" y="30962"/>
                </a:lnTo>
                <a:lnTo>
                  <a:pt x="0" y="35725"/>
                </a:lnTo>
                <a:lnTo>
                  <a:pt x="12700" y="35725"/>
                </a:lnTo>
                <a:lnTo>
                  <a:pt x="21424" y="26200"/>
                </a:lnTo>
                <a:lnTo>
                  <a:pt x="21424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2" name="object 282"/>
          <p:cNvGrpSpPr/>
          <p:nvPr/>
        </p:nvGrpSpPr>
        <p:grpSpPr>
          <a:xfrm>
            <a:off x="8023720" y="7386207"/>
            <a:ext cx="34290" cy="34290"/>
            <a:chOff x="2969120" y="7386207"/>
            <a:chExt cx="34290" cy="34290"/>
          </a:xfrm>
        </p:grpSpPr>
        <p:sp>
          <p:nvSpPr>
            <p:cNvPr id="283" name="object 283"/>
            <p:cNvSpPr/>
            <p:nvPr/>
          </p:nvSpPr>
          <p:spPr>
            <a:xfrm>
              <a:off x="2981032" y="7386207"/>
              <a:ext cx="22225" cy="9525"/>
            </a:xfrm>
            <a:custGeom>
              <a:avLst/>
              <a:gdLst/>
              <a:ahLst/>
              <a:cxnLst/>
              <a:rect l="l" t="t" r="r" b="b"/>
              <a:pathLst>
                <a:path w="22225" h="9525">
                  <a:moveTo>
                    <a:pt x="22225" y="0"/>
                  </a:moveTo>
                  <a:lnTo>
                    <a:pt x="8724" y="0"/>
                  </a:lnTo>
                  <a:lnTo>
                    <a:pt x="0" y="9525"/>
                  </a:lnTo>
                  <a:lnTo>
                    <a:pt x="22225" y="9525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2969120" y="7407638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19" h="12700">
                  <a:moveTo>
                    <a:pt x="7137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1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5" name="object 285"/>
          <p:cNvSpPr/>
          <p:nvPr/>
        </p:nvSpPr>
        <p:spPr>
          <a:xfrm>
            <a:off x="8029741" y="7098372"/>
            <a:ext cx="28575" cy="15240"/>
          </a:xfrm>
          <a:custGeom>
            <a:avLst/>
            <a:gdLst/>
            <a:ahLst/>
            <a:cxnLst/>
            <a:rect l="l" t="t" r="r" b="b"/>
            <a:pathLst>
              <a:path w="28575" h="15240">
                <a:moveTo>
                  <a:pt x="28346" y="0"/>
                </a:moveTo>
                <a:lnTo>
                  <a:pt x="0" y="0"/>
                </a:lnTo>
                <a:lnTo>
                  <a:pt x="0" y="14630"/>
                </a:lnTo>
                <a:lnTo>
                  <a:pt x="28346" y="14630"/>
                </a:lnTo>
                <a:lnTo>
                  <a:pt x="28346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8022927" y="7606869"/>
            <a:ext cx="8255" cy="12700"/>
          </a:xfrm>
          <a:custGeom>
            <a:avLst/>
            <a:gdLst/>
            <a:ahLst/>
            <a:cxnLst/>
            <a:rect l="l" t="t" r="r" b="b"/>
            <a:pathLst>
              <a:path w="8255" h="12700">
                <a:moveTo>
                  <a:pt x="7937" y="0"/>
                </a:moveTo>
                <a:lnTo>
                  <a:pt x="0" y="0"/>
                </a:lnTo>
                <a:lnTo>
                  <a:pt x="0" y="11633"/>
                </a:lnTo>
                <a:lnTo>
                  <a:pt x="2120" y="12153"/>
                </a:lnTo>
                <a:lnTo>
                  <a:pt x="7937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8029277" y="7468209"/>
            <a:ext cx="28575" cy="34290"/>
          </a:xfrm>
          <a:custGeom>
            <a:avLst/>
            <a:gdLst/>
            <a:ahLst/>
            <a:cxnLst/>
            <a:rect l="l" t="t" r="r" b="b"/>
            <a:pathLst>
              <a:path w="28575" h="34290">
                <a:moveTo>
                  <a:pt x="15875" y="0"/>
                </a:moveTo>
                <a:lnTo>
                  <a:pt x="11633" y="0"/>
                </a:lnTo>
                <a:lnTo>
                  <a:pt x="10058" y="10591"/>
                </a:lnTo>
                <a:lnTo>
                  <a:pt x="10058" y="16941"/>
                </a:lnTo>
                <a:lnTo>
                  <a:pt x="0" y="16941"/>
                </a:lnTo>
                <a:lnTo>
                  <a:pt x="0" y="33883"/>
                </a:lnTo>
                <a:lnTo>
                  <a:pt x="12700" y="33883"/>
                </a:lnTo>
                <a:lnTo>
                  <a:pt x="16395" y="32296"/>
                </a:lnTo>
                <a:lnTo>
                  <a:pt x="28575" y="32296"/>
                </a:lnTo>
                <a:lnTo>
                  <a:pt x="28575" y="15875"/>
                </a:lnTo>
                <a:lnTo>
                  <a:pt x="15875" y="15875"/>
                </a:lnTo>
                <a:lnTo>
                  <a:pt x="1587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8023720" y="7407638"/>
            <a:ext cx="7620" cy="11430"/>
          </a:xfrm>
          <a:custGeom>
            <a:avLst/>
            <a:gdLst/>
            <a:ahLst/>
            <a:cxnLst/>
            <a:rect l="l" t="t" r="r" b="b"/>
            <a:pathLst>
              <a:path w="7619" h="11429">
                <a:moveTo>
                  <a:pt x="7137" y="0"/>
                </a:moveTo>
                <a:lnTo>
                  <a:pt x="0" y="0"/>
                </a:lnTo>
                <a:lnTo>
                  <a:pt x="0" y="10833"/>
                </a:lnTo>
                <a:lnTo>
                  <a:pt x="1854" y="10833"/>
                </a:lnTo>
                <a:lnTo>
                  <a:pt x="7137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8022933" y="7169492"/>
            <a:ext cx="34925" cy="48260"/>
          </a:xfrm>
          <a:custGeom>
            <a:avLst/>
            <a:gdLst/>
            <a:ahLst/>
            <a:cxnLst/>
            <a:rect l="l" t="t" r="r" b="b"/>
            <a:pathLst>
              <a:path w="34925" h="48259">
                <a:moveTo>
                  <a:pt x="7924" y="35610"/>
                </a:moveTo>
                <a:lnTo>
                  <a:pt x="787" y="35610"/>
                </a:lnTo>
                <a:lnTo>
                  <a:pt x="787" y="48056"/>
                </a:lnTo>
                <a:lnTo>
                  <a:pt x="2641" y="48056"/>
                </a:lnTo>
                <a:lnTo>
                  <a:pt x="7924" y="35610"/>
                </a:lnTo>
                <a:close/>
              </a:path>
              <a:path w="34925" h="48259">
                <a:moveTo>
                  <a:pt x="34925" y="19621"/>
                </a:moveTo>
                <a:lnTo>
                  <a:pt x="21424" y="19621"/>
                </a:lnTo>
                <a:lnTo>
                  <a:pt x="21424" y="0"/>
                </a:lnTo>
                <a:lnTo>
                  <a:pt x="16662" y="4762"/>
                </a:lnTo>
                <a:lnTo>
                  <a:pt x="13487" y="11887"/>
                </a:lnTo>
                <a:lnTo>
                  <a:pt x="12700" y="8318"/>
                </a:lnTo>
                <a:lnTo>
                  <a:pt x="10312" y="11887"/>
                </a:lnTo>
                <a:lnTo>
                  <a:pt x="10312" y="14859"/>
                </a:lnTo>
                <a:lnTo>
                  <a:pt x="4762" y="19024"/>
                </a:lnTo>
                <a:lnTo>
                  <a:pt x="4762" y="23164"/>
                </a:lnTo>
                <a:lnTo>
                  <a:pt x="0" y="23164"/>
                </a:lnTo>
                <a:lnTo>
                  <a:pt x="0" y="26746"/>
                </a:lnTo>
                <a:lnTo>
                  <a:pt x="12700" y="26746"/>
                </a:lnTo>
                <a:lnTo>
                  <a:pt x="34925" y="26746"/>
                </a:lnTo>
                <a:lnTo>
                  <a:pt x="34925" y="19621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8027161" y="7005083"/>
            <a:ext cx="248920" cy="13335"/>
          </a:xfrm>
          <a:custGeom>
            <a:avLst/>
            <a:gdLst/>
            <a:ahLst/>
            <a:cxnLst/>
            <a:rect l="l" t="t" r="r" b="b"/>
            <a:pathLst>
              <a:path w="248919" h="13334">
                <a:moveTo>
                  <a:pt x="248653" y="0"/>
                </a:moveTo>
                <a:lnTo>
                  <a:pt x="0" y="0"/>
                </a:lnTo>
                <a:lnTo>
                  <a:pt x="0" y="4711"/>
                </a:lnTo>
                <a:lnTo>
                  <a:pt x="16141" y="12979"/>
                </a:lnTo>
                <a:lnTo>
                  <a:pt x="16141" y="2882"/>
                </a:lnTo>
                <a:lnTo>
                  <a:pt x="20447" y="2882"/>
                </a:lnTo>
                <a:lnTo>
                  <a:pt x="20447" y="12204"/>
                </a:lnTo>
                <a:lnTo>
                  <a:pt x="248653" y="12204"/>
                </a:lnTo>
                <a:lnTo>
                  <a:pt x="248653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8277714" y="7179832"/>
            <a:ext cx="20955" cy="36830"/>
          </a:xfrm>
          <a:custGeom>
            <a:avLst/>
            <a:gdLst/>
            <a:ahLst/>
            <a:cxnLst/>
            <a:rect l="l" t="t" r="r" b="b"/>
            <a:pathLst>
              <a:path w="20955" h="36829">
                <a:moveTo>
                  <a:pt x="3975" y="0"/>
                </a:moveTo>
                <a:lnTo>
                  <a:pt x="800" y="0"/>
                </a:lnTo>
                <a:lnTo>
                  <a:pt x="0" y="15074"/>
                </a:lnTo>
                <a:lnTo>
                  <a:pt x="0" y="36512"/>
                </a:lnTo>
                <a:lnTo>
                  <a:pt x="9524" y="25400"/>
                </a:lnTo>
                <a:lnTo>
                  <a:pt x="9524" y="19837"/>
                </a:lnTo>
                <a:lnTo>
                  <a:pt x="20637" y="19837"/>
                </a:lnTo>
                <a:lnTo>
                  <a:pt x="20637" y="6350"/>
                </a:lnTo>
                <a:lnTo>
                  <a:pt x="3975" y="6350"/>
                </a:lnTo>
                <a:lnTo>
                  <a:pt x="397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2" name="object 292"/>
          <p:cNvGrpSpPr/>
          <p:nvPr/>
        </p:nvGrpSpPr>
        <p:grpSpPr>
          <a:xfrm>
            <a:off x="8263915" y="6593624"/>
            <a:ext cx="415290" cy="1537335"/>
            <a:chOff x="3209315" y="6593623"/>
            <a:chExt cx="415290" cy="1537335"/>
          </a:xfrm>
        </p:grpSpPr>
        <p:sp>
          <p:nvSpPr>
            <p:cNvPr id="293" name="object 293"/>
            <p:cNvSpPr/>
            <p:nvPr/>
          </p:nvSpPr>
          <p:spPr>
            <a:xfrm>
              <a:off x="3223113" y="7379856"/>
              <a:ext cx="20955" cy="36830"/>
            </a:xfrm>
            <a:custGeom>
              <a:avLst/>
              <a:gdLst/>
              <a:ahLst/>
              <a:cxnLst/>
              <a:rect l="l" t="t" r="r" b="b"/>
              <a:pathLst>
                <a:path w="20955" h="36829">
                  <a:moveTo>
                    <a:pt x="3975" y="0"/>
                  </a:moveTo>
                  <a:lnTo>
                    <a:pt x="800" y="0"/>
                  </a:lnTo>
                  <a:lnTo>
                    <a:pt x="0" y="15074"/>
                  </a:lnTo>
                  <a:lnTo>
                    <a:pt x="0" y="36512"/>
                  </a:lnTo>
                  <a:lnTo>
                    <a:pt x="9524" y="25400"/>
                  </a:lnTo>
                  <a:lnTo>
                    <a:pt x="9524" y="19837"/>
                  </a:lnTo>
                  <a:lnTo>
                    <a:pt x="20637" y="19837"/>
                  </a:lnTo>
                  <a:lnTo>
                    <a:pt x="20637" y="6350"/>
                  </a:lnTo>
                  <a:lnTo>
                    <a:pt x="3975" y="6350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276536" y="6595058"/>
              <a:ext cx="346075" cy="1534160"/>
            </a:xfrm>
            <a:custGeom>
              <a:avLst/>
              <a:gdLst/>
              <a:ahLst/>
              <a:cxnLst/>
              <a:rect l="l" t="t" r="r" b="b"/>
              <a:pathLst>
                <a:path w="346075" h="1534159">
                  <a:moveTo>
                    <a:pt x="0" y="850"/>
                  </a:moveTo>
                  <a:lnTo>
                    <a:pt x="345528" y="850"/>
                  </a:lnTo>
                  <a:lnTo>
                    <a:pt x="345528" y="1533537"/>
                  </a:lnTo>
                  <a:lnTo>
                    <a:pt x="0" y="1533537"/>
                  </a:lnTo>
                  <a:lnTo>
                    <a:pt x="0" y="850"/>
                  </a:lnTo>
                  <a:close/>
                </a:path>
                <a:path w="346075" h="1534159">
                  <a:moveTo>
                    <a:pt x="13804" y="0"/>
                  </a:moveTo>
                  <a:lnTo>
                    <a:pt x="13804" y="1519326"/>
                  </a:lnTo>
                </a:path>
                <a:path w="346075" h="1534159">
                  <a:moveTo>
                    <a:pt x="13804" y="1519758"/>
                  </a:moveTo>
                  <a:lnTo>
                    <a:pt x="345541" y="1519758"/>
                  </a:lnTo>
                </a:path>
                <a:path w="346075" h="1534159">
                  <a:moveTo>
                    <a:pt x="339064" y="1519758"/>
                  </a:moveTo>
                  <a:lnTo>
                    <a:pt x="339064" y="850"/>
                  </a:lnTo>
                </a:path>
                <a:path w="346075" h="1534159">
                  <a:moveTo>
                    <a:pt x="345541" y="1519758"/>
                  </a:moveTo>
                  <a:lnTo>
                    <a:pt x="345541" y="850"/>
                  </a:lnTo>
                </a:path>
                <a:path w="346075" h="1534159">
                  <a:moveTo>
                    <a:pt x="333883" y="259676"/>
                  </a:moveTo>
                  <a:lnTo>
                    <a:pt x="325259" y="259676"/>
                  </a:lnTo>
                  <a:lnTo>
                    <a:pt x="325259" y="272630"/>
                  </a:lnTo>
                  <a:lnTo>
                    <a:pt x="333883" y="272630"/>
                  </a:lnTo>
                  <a:lnTo>
                    <a:pt x="333883" y="259676"/>
                  </a:lnTo>
                  <a:close/>
                </a:path>
                <a:path w="346075" h="1534159">
                  <a:moveTo>
                    <a:pt x="333883" y="560781"/>
                  </a:moveTo>
                  <a:lnTo>
                    <a:pt x="325259" y="560781"/>
                  </a:lnTo>
                  <a:lnTo>
                    <a:pt x="325259" y="573735"/>
                  </a:lnTo>
                  <a:lnTo>
                    <a:pt x="333883" y="573735"/>
                  </a:lnTo>
                  <a:lnTo>
                    <a:pt x="333883" y="560781"/>
                  </a:lnTo>
                  <a:close/>
                </a:path>
                <a:path w="346075" h="1534159">
                  <a:moveTo>
                    <a:pt x="333883" y="964552"/>
                  </a:moveTo>
                  <a:lnTo>
                    <a:pt x="325259" y="964552"/>
                  </a:lnTo>
                  <a:lnTo>
                    <a:pt x="325259" y="977950"/>
                  </a:lnTo>
                  <a:lnTo>
                    <a:pt x="333883" y="977950"/>
                  </a:lnTo>
                  <a:lnTo>
                    <a:pt x="333883" y="964552"/>
                  </a:lnTo>
                  <a:close/>
                </a:path>
                <a:path w="346075" h="1534159">
                  <a:moveTo>
                    <a:pt x="333883" y="1370507"/>
                  </a:moveTo>
                  <a:lnTo>
                    <a:pt x="325259" y="1370507"/>
                  </a:lnTo>
                  <a:lnTo>
                    <a:pt x="325259" y="1383855"/>
                  </a:lnTo>
                  <a:lnTo>
                    <a:pt x="333883" y="1383855"/>
                  </a:lnTo>
                  <a:lnTo>
                    <a:pt x="333883" y="1370507"/>
                  </a:lnTo>
                  <a:close/>
                </a:path>
                <a:path w="346075" h="1534159">
                  <a:moveTo>
                    <a:pt x="337350" y="210934"/>
                  </a:moveTo>
                  <a:lnTo>
                    <a:pt x="328282" y="210934"/>
                  </a:lnTo>
                  <a:lnTo>
                    <a:pt x="328282" y="258813"/>
                  </a:lnTo>
                </a:path>
                <a:path w="346075" h="1534159">
                  <a:moveTo>
                    <a:pt x="328282" y="272630"/>
                  </a:moveTo>
                  <a:lnTo>
                    <a:pt x="328282" y="560781"/>
                  </a:lnTo>
                </a:path>
                <a:path w="346075" h="1534159">
                  <a:moveTo>
                    <a:pt x="330009" y="573735"/>
                  </a:moveTo>
                  <a:lnTo>
                    <a:pt x="330009" y="960691"/>
                  </a:lnTo>
                </a:path>
                <a:path w="346075" h="1534159">
                  <a:moveTo>
                    <a:pt x="330009" y="978369"/>
                  </a:moveTo>
                  <a:lnTo>
                    <a:pt x="330009" y="1364907"/>
                  </a:lnTo>
                </a:path>
                <a:path w="346075" h="1534159">
                  <a:moveTo>
                    <a:pt x="329145" y="1383855"/>
                  </a:moveTo>
                  <a:lnTo>
                    <a:pt x="329145" y="1407172"/>
                  </a:lnTo>
                  <a:lnTo>
                    <a:pt x="336473" y="1407172"/>
                  </a:lnTo>
                </a:path>
                <a:path w="346075" h="1534159">
                  <a:moveTo>
                    <a:pt x="325691" y="214820"/>
                  </a:moveTo>
                  <a:lnTo>
                    <a:pt x="274789" y="214820"/>
                  </a:lnTo>
                </a:path>
                <a:path w="346075" h="1534159">
                  <a:moveTo>
                    <a:pt x="264439" y="210934"/>
                  </a:moveTo>
                  <a:lnTo>
                    <a:pt x="264439" y="217411"/>
                  </a:lnTo>
                  <a:lnTo>
                    <a:pt x="252349" y="217411"/>
                  </a:lnTo>
                  <a:lnTo>
                    <a:pt x="252349" y="210934"/>
                  </a:lnTo>
                  <a:lnTo>
                    <a:pt x="240715" y="210934"/>
                  </a:lnTo>
                  <a:lnTo>
                    <a:pt x="240715" y="229488"/>
                  </a:lnTo>
                  <a:lnTo>
                    <a:pt x="273494" y="229488"/>
                  </a:lnTo>
                  <a:lnTo>
                    <a:pt x="273494" y="210934"/>
                  </a:lnTo>
                  <a:lnTo>
                    <a:pt x="264439" y="210934"/>
                  </a:lnTo>
                  <a:close/>
                </a:path>
                <a:path w="346075" h="1534159">
                  <a:moveTo>
                    <a:pt x="258394" y="228206"/>
                  </a:moveTo>
                  <a:lnTo>
                    <a:pt x="260985" y="228206"/>
                  </a:lnTo>
                  <a:lnTo>
                    <a:pt x="262712" y="226466"/>
                  </a:lnTo>
                  <a:lnTo>
                    <a:pt x="262712" y="223888"/>
                  </a:lnTo>
                  <a:lnTo>
                    <a:pt x="262712" y="221729"/>
                  </a:lnTo>
                  <a:lnTo>
                    <a:pt x="260985" y="219570"/>
                  </a:lnTo>
                  <a:lnTo>
                    <a:pt x="258394" y="219570"/>
                  </a:lnTo>
                  <a:lnTo>
                    <a:pt x="255803" y="219570"/>
                  </a:lnTo>
                  <a:lnTo>
                    <a:pt x="254088" y="221729"/>
                  </a:lnTo>
                  <a:lnTo>
                    <a:pt x="254088" y="223888"/>
                  </a:lnTo>
                  <a:lnTo>
                    <a:pt x="254088" y="226466"/>
                  </a:lnTo>
                  <a:lnTo>
                    <a:pt x="255803" y="228206"/>
                  </a:lnTo>
                  <a:lnTo>
                    <a:pt x="258394" y="228206"/>
                  </a:lnTo>
                  <a:close/>
                </a:path>
                <a:path w="346075" h="1534159">
                  <a:moveTo>
                    <a:pt x="320509" y="226885"/>
                  </a:moveTo>
                  <a:lnTo>
                    <a:pt x="323100" y="226885"/>
                  </a:lnTo>
                  <a:lnTo>
                    <a:pt x="324827" y="225183"/>
                  </a:lnTo>
                  <a:lnTo>
                    <a:pt x="324827" y="222580"/>
                  </a:lnTo>
                  <a:lnTo>
                    <a:pt x="324827" y="220433"/>
                  </a:lnTo>
                  <a:lnTo>
                    <a:pt x="323100" y="218287"/>
                  </a:lnTo>
                  <a:lnTo>
                    <a:pt x="320509" y="218287"/>
                  </a:lnTo>
                  <a:lnTo>
                    <a:pt x="318350" y="218287"/>
                  </a:lnTo>
                  <a:lnTo>
                    <a:pt x="316204" y="220433"/>
                  </a:lnTo>
                  <a:lnTo>
                    <a:pt x="316204" y="222580"/>
                  </a:lnTo>
                  <a:lnTo>
                    <a:pt x="316204" y="225183"/>
                  </a:lnTo>
                  <a:lnTo>
                    <a:pt x="318350" y="226885"/>
                  </a:lnTo>
                  <a:lnTo>
                    <a:pt x="320509" y="226885"/>
                  </a:lnTo>
                  <a:close/>
                </a:path>
                <a:path w="346075" h="1534159">
                  <a:moveTo>
                    <a:pt x="320090" y="419303"/>
                  </a:moveTo>
                  <a:lnTo>
                    <a:pt x="321805" y="419303"/>
                  </a:lnTo>
                  <a:lnTo>
                    <a:pt x="323545" y="417563"/>
                  </a:lnTo>
                  <a:lnTo>
                    <a:pt x="323545" y="415848"/>
                  </a:lnTo>
                  <a:lnTo>
                    <a:pt x="323545" y="413689"/>
                  </a:lnTo>
                  <a:lnTo>
                    <a:pt x="321805" y="411962"/>
                  </a:lnTo>
                  <a:lnTo>
                    <a:pt x="320090" y="411962"/>
                  </a:lnTo>
                  <a:lnTo>
                    <a:pt x="317919" y="411962"/>
                  </a:lnTo>
                  <a:lnTo>
                    <a:pt x="316636" y="413689"/>
                  </a:lnTo>
                  <a:lnTo>
                    <a:pt x="316636" y="415848"/>
                  </a:lnTo>
                  <a:lnTo>
                    <a:pt x="316636" y="417563"/>
                  </a:lnTo>
                  <a:lnTo>
                    <a:pt x="317919" y="419303"/>
                  </a:lnTo>
                  <a:lnTo>
                    <a:pt x="320090" y="419303"/>
                  </a:lnTo>
                  <a:close/>
                </a:path>
                <a:path w="346075" h="1534159">
                  <a:moveTo>
                    <a:pt x="320090" y="611682"/>
                  </a:moveTo>
                  <a:lnTo>
                    <a:pt x="321805" y="611682"/>
                  </a:lnTo>
                  <a:lnTo>
                    <a:pt x="323545" y="609968"/>
                  </a:lnTo>
                  <a:lnTo>
                    <a:pt x="323545" y="608241"/>
                  </a:lnTo>
                  <a:lnTo>
                    <a:pt x="323545" y="606082"/>
                  </a:lnTo>
                  <a:lnTo>
                    <a:pt x="321805" y="604786"/>
                  </a:lnTo>
                  <a:lnTo>
                    <a:pt x="320090" y="604786"/>
                  </a:lnTo>
                  <a:lnTo>
                    <a:pt x="317919" y="604786"/>
                  </a:lnTo>
                  <a:lnTo>
                    <a:pt x="316636" y="606082"/>
                  </a:lnTo>
                  <a:lnTo>
                    <a:pt x="316636" y="608241"/>
                  </a:lnTo>
                  <a:lnTo>
                    <a:pt x="316636" y="609968"/>
                  </a:lnTo>
                  <a:lnTo>
                    <a:pt x="317919" y="611682"/>
                  </a:lnTo>
                  <a:lnTo>
                    <a:pt x="320090" y="611682"/>
                  </a:lnTo>
                  <a:close/>
                </a:path>
                <a:path w="346075" h="1534159">
                  <a:moveTo>
                    <a:pt x="320090" y="802805"/>
                  </a:moveTo>
                  <a:lnTo>
                    <a:pt x="321805" y="802805"/>
                  </a:lnTo>
                  <a:lnTo>
                    <a:pt x="323545" y="801065"/>
                  </a:lnTo>
                  <a:lnTo>
                    <a:pt x="323545" y="799350"/>
                  </a:lnTo>
                  <a:lnTo>
                    <a:pt x="323545" y="797204"/>
                  </a:lnTo>
                  <a:lnTo>
                    <a:pt x="321805" y="795883"/>
                  </a:lnTo>
                  <a:lnTo>
                    <a:pt x="320090" y="795883"/>
                  </a:lnTo>
                  <a:lnTo>
                    <a:pt x="317919" y="795883"/>
                  </a:lnTo>
                  <a:lnTo>
                    <a:pt x="316636" y="797204"/>
                  </a:lnTo>
                  <a:lnTo>
                    <a:pt x="316636" y="799350"/>
                  </a:lnTo>
                  <a:lnTo>
                    <a:pt x="316636" y="801065"/>
                  </a:lnTo>
                  <a:lnTo>
                    <a:pt x="317919" y="802805"/>
                  </a:lnTo>
                  <a:lnTo>
                    <a:pt x="320090" y="802805"/>
                  </a:lnTo>
                  <a:close/>
                </a:path>
                <a:path w="346075" h="1534159">
                  <a:moveTo>
                    <a:pt x="320090" y="995184"/>
                  </a:moveTo>
                  <a:lnTo>
                    <a:pt x="321805" y="995184"/>
                  </a:lnTo>
                  <a:lnTo>
                    <a:pt x="323545" y="993901"/>
                  </a:lnTo>
                  <a:lnTo>
                    <a:pt x="323545" y="991742"/>
                  </a:lnTo>
                  <a:lnTo>
                    <a:pt x="323545" y="990028"/>
                  </a:lnTo>
                  <a:lnTo>
                    <a:pt x="321805" y="988288"/>
                  </a:lnTo>
                  <a:lnTo>
                    <a:pt x="320090" y="988288"/>
                  </a:lnTo>
                  <a:lnTo>
                    <a:pt x="317919" y="988288"/>
                  </a:lnTo>
                  <a:lnTo>
                    <a:pt x="316636" y="990028"/>
                  </a:lnTo>
                  <a:lnTo>
                    <a:pt x="316636" y="991742"/>
                  </a:lnTo>
                  <a:lnTo>
                    <a:pt x="316636" y="993901"/>
                  </a:lnTo>
                  <a:lnTo>
                    <a:pt x="317919" y="995184"/>
                  </a:lnTo>
                  <a:lnTo>
                    <a:pt x="320090" y="995184"/>
                  </a:lnTo>
                  <a:close/>
                </a:path>
                <a:path w="346075" h="1534159">
                  <a:moveTo>
                    <a:pt x="320090" y="1188897"/>
                  </a:moveTo>
                  <a:lnTo>
                    <a:pt x="321805" y="1188897"/>
                  </a:lnTo>
                  <a:lnTo>
                    <a:pt x="323545" y="1187170"/>
                  </a:lnTo>
                  <a:lnTo>
                    <a:pt x="323545" y="1185443"/>
                  </a:lnTo>
                  <a:lnTo>
                    <a:pt x="323545" y="1183284"/>
                  </a:lnTo>
                  <a:lnTo>
                    <a:pt x="321805" y="1181988"/>
                  </a:lnTo>
                  <a:lnTo>
                    <a:pt x="320090" y="1181988"/>
                  </a:lnTo>
                  <a:lnTo>
                    <a:pt x="317919" y="1181988"/>
                  </a:lnTo>
                  <a:lnTo>
                    <a:pt x="316636" y="1183284"/>
                  </a:lnTo>
                  <a:lnTo>
                    <a:pt x="316636" y="1185443"/>
                  </a:lnTo>
                  <a:lnTo>
                    <a:pt x="316636" y="1187170"/>
                  </a:lnTo>
                  <a:lnTo>
                    <a:pt x="317919" y="1188897"/>
                  </a:lnTo>
                  <a:lnTo>
                    <a:pt x="320090" y="1188897"/>
                  </a:lnTo>
                  <a:close/>
                </a:path>
                <a:path w="346075" h="1534159">
                  <a:moveTo>
                    <a:pt x="91452" y="210934"/>
                  </a:moveTo>
                  <a:lnTo>
                    <a:pt x="91452" y="217411"/>
                  </a:lnTo>
                  <a:lnTo>
                    <a:pt x="79375" y="217411"/>
                  </a:lnTo>
                  <a:lnTo>
                    <a:pt x="79375" y="210934"/>
                  </a:lnTo>
                  <a:lnTo>
                    <a:pt x="67729" y="210934"/>
                  </a:lnTo>
                  <a:lnTo>
                    <a:pt x="67729" y="229488"/>
                  </a:lnTo>
                  <a:lnTo>
                    <a:pt x="100507" y="229488"/>
                  </a:lnTo>
                  <a:lnTo>
                    <a:pt x="100507" y="210934"/>
                  </a:lnTo>
                  <a:lnTo>
                    <a:pt x="91452" y="210934"/>
                  </a:lnTo>
                  <a:close/>
                </a:path>
                <a:path w="346075" h="1534159">
                  <a:moveTo>
                    <a:pt x="85420" y="228206"/>
                  </a:moveTo>
                  <a:lnTo>
                    <a:pt x="87998" y="228206"/>
                  </a:lnTo>
                  <a:lnTo>
                    <a:pt x="89725" y="226466"/>
                  </a:lnTo>
                  <a:lnTo>
                    <a:pt x="89725" y="223888"/>
                  </a:lnTo>
                  <a:lnTo>
                    <a:pt x="89725" y="221729"/>
                  </a:lnTo>
                  <a:lnTo>
                    <a:pt x="87998" y="219570"/>
                  </a:lnTo>
                  <a:lnTo>
                    <a:pt x="85420" y="219570"/>
                  </a:lnTo>
                  <a:lnTo>
                    <a:pt x="83261" y="219570"/>
                  </a:lnTo>
                  <a:lnTo>
                    <a:pt x="81102" y="221729"/>
                  </a:lnTo>
                  <a:lnTo>
                    <a:pt x="81102" y="223888"/>
                  </a:lnTo>
                  <a:lnTo>
                    <a:pt x="81102" y="226466"/>
                  </a:lnTo>
                  <a:lnTo>
                    <a:pt x="83261" y="228206"/>
                  </a:lnTo>
                  <a:lnTo>
                    <a:pt x="85420" y="228206"/>
                  </a:lnTo>
                  <a:close/>
                </a:path>
                <a:path w="346075" h="1534159">
                  <a:moveTo>
                    <a:pt x="248475" y="229488"/>
                  </a:moveTo>
                  <a:lnTo>
                    <a:pt x="248475" y="247180"/>
                  </a:lnTo>
                  <a:lnTo>
                    <a:pt x="258825" y="247180"/>
                  </a:lnTo>
                  <a:lnTo>
                    <a:pt x="258825" y="297662"/>
                  </a:lnTo>
                </a:path>
                <a:path w="346075" h="1534159">
                  <a:moveTo>
                    <a:pt x="258394" y="309295"/>
                  </a:moveTo>
                  <a:lnTo>
                    <a:pt x="258394" y="332587"/>
                  </a:lnTo>
                </a:path>
                <a:path w="346075" h="1534159">
                  <a:moveTo>
                    <a:pt x="258394" y="351142"/>
                  </a:moveTo>
                  <a:lnTo>
                    <a:pt x="258394" y="396862"/>
                  </a:lnTo>
                </a:path>
                <a:path w="346075" h="1534159">
                  <a:moveTo>
                    <a:pt x="176428" y="959396"/>
                  </a:moveTo>
                  <a:lnTo>
                    <a:pt x="223024" y="959396"/>
                  </a:lnTo>
                  <a:lnTo>
                    <a:pt x="223024" y="1022375"/>
                  </a:lnTo>
                  <a:lnTo>
                    <a:pt x="176428" y="1022375"/>
                  </a:lnTo>
                  <a:lnTo>
                    <a:pt x="176428" y="959396"/>
                  </a:lnTo>
                  <a:close/>
                </a:path>
                <a:path w="346075" h="1534159">
                  <a:moveTo>
                    <a:pt x="223024" y="1079753"/>
                  </a:moveTo>
                  <a:lnTo>
                    <a:pt x="215252" y="1079753"/>
                  </a:lnTo>
                  <a:lnTo>
                    <a:pt x="215252" y="1106068"/>
                  </a:lnTo>
                  <a:lnTo>
                    <a:pt x="223024" y="1106068"/>
                  </a:lnTo>
                  <a:lnTo>
                    <a:pt x="223024" y="1119441"/>
                  </a:lnTo>
                  <a:lnTo>
                    <a:pt x="176428" y="1119441"/>
                  </a:lnTo>
                  <a:lnTo>
                    <a:pt x="176428" y="1106068"/>
                  </a:lnTo>
                  <a:lnTo>
                    <a:pt x="184632" y="1106068"/>
                  </a:lnTo>
                  <a:lnTo>
                    <a:pt x="184632" y="1079753"/>
                  </a:lnTo>
                  <a:lnTo>
                    <a:pt x="176428" y="1079753"/>
                  </a:lnTo>
                  <a:lnTo>
                    <a:pt x="176428" y="1056462"/>
                  </a:lnTo>
                  <a:lnTo>
                    <a:pt x="223024" y="1056462"/>
                  </a:lnTo>
                  <a:lnTo>
                    <a:pt x="223024" y="1079753"/>
                  </a:lnTo>
                  <a:close/>
                </a:path>
                <a:path w="346075" h="1534159">
                  <a:moveTo>
                    <a:pt x="223024" y="1216494"/>
                  </a:moveTo>
                  <a:lnTo>
                    <a:pt x="176428" y="1216494"/>
                  </a:lnTo>
                  <a:lnTo>
                    <a:pt x="176428" y="1153515"/>
                  </a:lnTo>
                  <a:lnTo>
                    <a:pt x="223024" y="1153515"/>
                  </a:lnTo>
                  <a:lnTo>
                    <a:pt x="223024" y="1216494"/>
                  </a:lnTo>
                  <a:close/>
                </a:path>
                <a:path w="346075" h="1534159">
                  <a:moveTo>
                    <a:pt x="223024" y="1312697"/>
                  </a:moveTo>
                  <a:lnTo>
                    <a:pt x="176428" y="1312697"/>
                  </a:lnTo>
                  <a:lnTo>
                    <a:pt x="176428" y="1250581"/>
                  </a:lnTo>
                  <a:lnTo>
                    <a:pt x="223024" y="1250581"/>
                  </a:lnTo>
                  <a:lnTo>
                    <a:pt x="223024" y="1312697"/>
                  </a:lnTo>
                  <a:close/>
                </a:path>
                <a:path w="346075" h="1534159">
                  <a:moveTo>
                    <a:pt x="168236" y="1106068"/>
                  </a:moveTo>
                  <a:lnTo>
                    <a:pt x="168236" y="1119441"/>
                  </a:lnTo>
                  <a:lnTo>
                    <a:pt x="122072" y="1119441"/>
                  </a:lnTo>
                  <a:lnTo>
                    <a:pt x="122072" y="1106068"/>
                  </a:lnTo>
                  <a:lnTo>
                    <a:pt x="129412" y="1106068"/>
                  </a:lnTo>
                  <a:lnTo>
                    <a:pt x="129412" y="1079753"/>
                  </a:lnTo>
                  <a:lnTo>
                    <a:pt x="122072" y="1079753"/>
                  </a:lnTo>
                  <a:lnTo>
                    <a:pt x="122072" y="1056462"/>
                  </a:lnTo>
                  <a:lnTo>
                    <a:pt x="168236" y="1056462"/>
                  </a:lnTo>
                  <a:lnTo>
                    <a:pt x="168236" y="1079753"/>
                  </a:lnTo>
                  <a:lnTo>
                    <a:pt x="160045" y="1079753"/>
                  </a:lnTo>
                  <a:lnTo>
                    <a:pt x="160045" y="1106068"/>
                  </a:lnTo>
                  <a:lnTo>
                    <a:pt x="168236" y="1106068"/>
                  </a:lnTo>
                  <a:close/>
                </a:path>
                <a:path w="346075" h="1534159">
                  <a:moveTo>
                    <a:pt x="168236" y="1216494"/>
                  </a:moveTo>
                  <a:lnTo>
                    <a:pt x="122072" y="1216494"/>
                  </a:lnTo>
                  <a:lnTo>
                    <a:pt x="122072" y="1153515"/>
                  </a:lnTo>
                  <a:lnTo>
                    <a:pt x="168236" y="1153515"/>
                  </a:lnTo>
                  <a:lnTo>
                    <a:pt x="168236" y="1216494"/>
                  </a:lnTo>
                  <a:close/>
                </a:path>
                <a:path w="346075" h="1534159">
                  <a:moveTo>
                    <a:pt x="168236" y="1312697"/>
                  </a:moveTo>
                  <a:lnTo>
                    <a:pt x="122072" y="1312697"/>
                  </a:lnTo>
                  <a:lnTo>
                    <a:pt x="122072" y="1250581"/>
                  </a:lnTo>
                  <a:lnTo>
                    <a:pt x="168236" y="1250581"/>
                  </a:lnTo>
                  <a:lnTo>
                    <a:pt x="168236" y="1312697"/>
                  </a:lnTo>
                  <a:close/>
                </a:path>
                <a:path w="346075" h="1534159">
                  <a:moveTo>
                    <a:pt x="122072" y="959396"/>
                  </a:moveTo>
                  <a:lnTo>
                    <a:pt x="168236" y="959396"/>
                  </a:lnTo>
                  <a:lnTo>
                    <a:pt x="168236" y="1022375"/>
                  </a:lnTo>
                  <a:lnTo>
                    <a:pt x="122072" y="1022375"/>
                  </a:lnTo>
                  <a:lnTo>
                    <a:pt x="122072" y="959396"/>
                  </a:lnTo>
                  <a:close/>
                </a:path>
                <a:path w="346075" h="1534159">
                  <a:moveTo>
                    <a:pt x="122072" y="866203"/>
                  </a:moveTo>
                  <a:lnTo>
                    <a:pt x="168236" y="866203"/>
                  </a:lnTo>
                  <a:lnTo>
                    <a:pt x="168236" y="925309"/>
                  </a:lnTo>
                  <a:lnTo>
                    <a:pt x="122072" y="925309"/>
                  </a:lnTo>
                  <a:lnTo>
                    <a:pt x="122072" y="866203"/>
                  </a:lnTo>
                  <a:close/>
                </a:path>
                <a:path w="346075" h="1534159">
                  <a:moveTo>
                    <a:pt x="122072" y="818756"/>
                  </a:moveTo>
                  <a:lnTo>
                    <a:pt x="129412" y="818756"/>
                  </a:lnTo>
                  <a:lnTo>
                    <a:pt x="129412" y="792441"/>
                  </a:lnTo>
                  <a:lnTo>
                    <a:pt x="122072" y="792441"/>
                  </a:lnTo>
                  <a:lnTo>
                    <a:pt x="122072" y="769150"/>
                  </a:lnTo>
                  <a:lnTo>
                    <a:pt x="168236" y="769150"/>
                  </a:lnTo>
                  <a:lnTo>
                    <a:pt x="168236" y="792441"/>
                  </a:lnTo>
                  <a:lnTo>
                    <a:pt x="160045" y="792441"/>
                  </a:lnTo>
                  <a:lnTo>
                    <a:pt x="160045" y="818756"/>
                  </a:lnTo>
                  <a:lnTo>
                    <a:pt x="168236" y="818756"/>
                  </a:lnTo>
                  <a:lnTo>
                    <a:pt x="168236" y="832129"/>
                  </a:lnTo>
                  <a:lnTo>
                    <a:pt x="122072" y="832129"/>
                  </a:lnTo>
                  <a:lnTo>
                    <a:pt x="122072" y="818756"/>
                  </a:lnTo>
                  <a:close/>
                </a:path>
                <a:path w="346075" h="1534159">
                  <a:moveTo>
                    <a:pt x="122072" y="672083"/>
                  </a:moveTo>
                  <a:lnTo>
                    <a:pt x="168236" y="672083"/>
                  </a:lnTo>
                  <a:lnTo>
                    <a:pt x="168236" y="735063"/>
                  </a:lnTo>
                  <a:lnTo>
                    <a:pt x="122072" y="735063"/>
                  </a:lnTo>
                  <a:lnTo>
                    <a:pt x="122072" y="672083"/>
                  </a:lnTo>
                  <a:close/>
                </a:path>
                <a:path w="346075" h="1534159">
                  <a:moveTo>
                    <a:pt x="122072" y="577621"/>
                  </a:moveTo>
                  <a:lnTo>
                    <a:pt x="168236" y="577621"/>
                  </a:lnTo>
                  <a:lnTo>
                    <a:pt x="168236" y="638009"/>
                  </a:lnTo>
                  <a:lnTo>
                    <a:pt x="122072" y="638009"/>
                  </a:lnTo>
                  <a:lnTo>
                    <a:pt x="122072" y="577621"/>
                  </a:lnTo>
                  <a:close/>
                </a:path>
                <a:path w="346075" h="1534159">
                  <a:moveTo>
                    <a:pt x="122072" y="530593"/>
                  </a:moveTo>
                  <a:lnTo>
                    <a:pt x="129412" y="530593"/>
                  </a:lnTo>
                  <a:lnTo>
                    <a:pt x="129412" y="504278"/>
                  </a:lnTo>
                  <a:lnTo>
                    <a:pt x="122072" y="504278"/>
                  </a:lnTo>
                  <a:lnTo>
                    <a:pt x="122072" y="480555"/>
                  </a:lnTo>
                  <a:lnTo>
                    <a:pt x="168236" y="480555"/>
                  </a:lnTo>
                  <a:lnTo>
                    <a:pt x="168236" y="504278"/>
                  </a:lnTo>
                  <a:lnTo>
                    <a:pt x="160045" y="504278"/>
                  </a:lnTo>
                  <a:lnTo>
                    <a:pt x="160045" y="530593"/>
                  </a:lnTo>
                  <a:lnTo>
                    <a:pt x="168236" y="530593"/>
                  </a:lnTo>
                  <a:lnTo>
                    <a:pt x="168236" y="543102"/>
                  </a:lnTo>
                  <a:lnTo>
                    <a:pt x="122072" y="543102"/>
                  </a:lnTo>
                  <a:lnTo>
                    <a:pt x="122072" y="530593"/>
                  </a:lnTo>
                  <a:close/>
                </a:path>
                <a:path w="346075" h="1534159">
                  <a:moveTo>
                    <a:pt x="122072" y="385216"/>
                  </a:moveTo>
                  <a:lnTo>
                    <a:pt x="168236" y="385216"/>
                  </a:lnTo>
                  <a:lnTo>
                    <a:pt x="168236" y="446036"/>
                  </a:lnTo>
                  <a:lnTo>
                    <a:pt x="122072" y="446036"/>
                  </a:lnTo>
                  <a:lnTo>
                    <a:pt x="122072" y="385216"/>
                  </a:lnTo>
                  <a:close/>
                </a:path>
                <a:path w="346075" h="1534159">
                  <a:moveTo>
                    <a:pt x="122072" y="288582"/>
                  </a:moveTo>
                  <a:lnTo>
                    <a:pt x="168236" y="288582"/>
                  </a:lnTo>
                  <a:lnTo>
                    <a:pt x="168236" y="351142"/>
                  </a:lnTo>
                  <a:lnTo>
                    <a:pt x="122072" y="351142"/>
                  </a:lnTo>
                  <a:lnTo>
                    <a:pt x="122072" y="288582"/>
                  </a:lnTo>
                  <a:close/>
                </a:path>
                <a:path w="346075" h="1534159">
                  <a:moveTo>
                    <a:pt x="176428" y="866203"/>
                  </a:moveTo>
                  <a:lnTo>
                    <a:pt x="223024" y="866203"/>
                  </a:lnTo>
                  <a:lnTo>
                    <a:pt x="223024" y="925309"/>
                  </a:lnTo>
                  <a:lnTo>
                    <a:pt x="176428" y="925309"/>
                  </a:lnTo>
                  <a:lnTo>
                    <a:pt x="176428" y="866203"/>
                  </a:lnTo>
                  <a:close/>
                </a:path>
                <a:path w="346075" h="1534159">
                  <a:moveTo>
                    <a:pt x="176428" y="818756"/>
                  </a:moveTo>
                  <a:lnTo>
                    <a:pt x="184632" y="818756"/>
                  </a:lnTo>
                  <a:lnTo>
                    <a:pt x="184632" y="792441"/>
                  </a:lnTo>
                  <a:lnTo>
                    <a:pt x="176428" y="792441"/>
                  </a:lnTo>
                  <a:lnTo>
                    <a:pt x="176428" y="769150"/>
                  </a:lnTo>
                  <a:lnTo>
                    <a:pt x="223024" y="769150"/>
                  </a:lnTo>
                  <a:lnTo>
                    <a:pt x="223024" y="792441"/>
                  </a:lnTo>
                  <a:lnTo>
                    <a:pt x="215252" y="792441"/>
                  </a:lnTo>
                  <a:lnTo>
                    <a:pt x="215252" y="818756"/>
                  </a:lnTo>
                  <a:lnTo>
                    <a:pt x="223024" y="818756"/>
                  </a:lnTo>
                  <a:lnTo>
                    <a:pt x="223024" y="832129"/>
                  </a:lnTo>
                  <a:lnTo>
                    <a:pt x="176428" y="832129"/>
                  </a:lnTo>
                  <a:lnTo>
                    <a:pt x="176428" y="818756"/>
                  </a:lnTo>
                  <a:close/>
                </a:path>
                <a:path w="346075" h="1534159">
                  <a:moveTo>
                    <a:pt x="176428" y="672083"/>
                  </a:moveTo>
                  <a:lnTo>
                    <a:pt x="223024" y="672083"/>
                  </a:lnTo>
                  <a:lnTo>
                    <a:pt x="223024" y="735063"/>
                  </a:lnTo>
                  <a:lnTo>
                    <a:pt x="176428" y="735063"/>
                  </a:lnTo>
                  <a:lnTo>
                    <a:pt x="176428" y="672083"/>
                  </a:lnTo>
                  <a:close/>
                </a:path>
                <a:path w="346075" h="1534159">
                  <a:moveTo>
                    <a:pt x="176428" y="577621"/>
                  </a:moveTo>
                  <a:lnTo>
                    <a:pt x="223024" y="577621"/>
                  </a:lnTo>
                  <a:lnTo>
                    <a:pt x="223024" y="638009"/>
                  </a:lnTo>
                  <a:lnTo>
                    <a:pt x="176428" y="638009"/>
                  </a:lnTo>
                  <a:lnTo>
                    <a:pt x="176428" y="577621"/>
                  </a:lnTo>
                  <a:close/>
                </a:path>
                <a:path w="346075" h="1534159">
                  <a:moveTo>
                    <a:pt x="176428" y="530593"/>
                  </a:moveTo>
                  <a:lnTo>
                    <a:pt x="184632" y="530593"/>
                  </a:lnTo>
                  <a:lnTo>
                    <a:pt x="184632" y="504278"/>
                  </a:lnTo>
                  <a:lnTo>
                    <a:pt x="176428" y="504278"/>
                  </a:lnTo>
                  <a:lnTo>
                    <a:pt x="176428" y="480555"/>
                  </a:lnTo>
                  <a:lnTo>
                    <a:pt x="223024" y="480555"/>
                  </a:lnTo>
                  <a:lnTo>
                    <a:pt x="223024" y="504278"/>
                  </a:lnTo>
                  <a:lnTo>
                    <a:pt x="215252" y="504278"/>
                  </a:lnTo>
                  <a:lnTo>
                    <a:pt x="215252" y="530593"/>
                  </a:lnTo>
                  <a:lnTo>
                    <a:pt x="223024" y="530593"/>
                  </a:lnTo>
                  <a:lnTo>
                    <a:pt x="223024" y="543102"/>
                  </a:lnTo>
                  <a:lnTo>
                    <a:pt x="176428" y="543102"/>
                  </a:lnTo>
                  <a:lnTo>
                    <a:pt x="176428" y="530593"/>
                  </a:lnTo>
                  <a:close/>
                </a:path>
                <a:path w="346075" h="1534159">
                  <a:moveTo>
                    <a:pt x="176428" y="385216"/>
                  </a:moveTo>
                  <a:lnTo>
                    <a:pt x="223024" y="385216"/>
                  </a:lnTo>
                  <a:lnTo>
                    <a:pt x="223024" y="446036"/>
                  </a:lnTo>
                  <a:lnTo>
                    <a:pt x="176428" y="446036"/>
                  </a:lnTo>
                  <a:lnTo>
                    <a:pt x="176428" y="385216"/>
                  </a:lnTo>
                  <a:close/>
                </a:path>
                <a:path w="346075" h="1534159">
                  <a:moveTo>
                    <a:pt x="176428" y="288582"/>
                  </a:moveTo>
                  <a:lnTo>
                    <a:pt x="223024" y="288582"/>
                  </a:lnTo>
                  <a:lnTo>
                    <a:pt x="223024" y="351142"/>
                  </a:lnTo>
                  <a:lnTo>
                    <a:pt x="176428" y="351142"/>
                  </a:lnTo>
                  <a:lnTo>
                    <a:pt x="176428" y="288582"/>
                  </a:lnTo>
                  <a:close/>
                </a:path>
                <a:path w="346075" h="1534159">
                  <a:moveTo>
                    <a:pt x="239420" y="242862"/>
                  </a:moveTo>
                  <a:lnTo>
                    <a:pt x="239420" y="216547"/>
                  </a:lnTo>
                  <a:lnTo>
                    <a:pt x="215252" y="216547"/>
                  </a:lnTo>
                  <a:lnTo>
                    <a:pt x="215252" y="242862"/>
                  </a:lnTo>
                  <a:lnTo>
                    <a:pt x="223024" y="242862"/>
                  </a:lnTo>
                  <a:lnTo>
                    <a:pt x="223024" y="254507"/>
                  </a:lnTo>
                  <a:lnTo>
                    <a:pt x="176428" y="254507"/>
                  </a:lnTo>
                  <a:lnTo>
                    <a:pt x="176428" y="242862"/>
                  </a:lnTo>
                  <a:lnTo>
                    <a:pt x="184632" y="242862"/>
                  </a:lnTo>
                  <a:lnTo>
                    <a:pt x="184632" y="216547"/>
                  </a:lnTo>
                  <a:lnTo>
                    <a:pt x="160045" y="216547"/>
                  </a:lnTo>
                  <a:lnTo>
                    <a:pt x="160045" y="242862"/>
                  </a:lnTo>
                  <a:lnTo>
                    <a:pt x="168236" y="242862"/>
                  </a:lnTo>
                  <a:lnTo>
                    <a:pt x="168236" y="254507"/>
                  </a:lnTo>
                  <a:lnTo>
                    <a:pt x="122072" y="254507"/>
                  </a:lnTo>
                  <a:lnTo>
                    <a:pt x="122072" y="242862"/>
                  </a:lnTo>
                  <a:lnTo>
                    <a:pt x="129412" y="242862"/>
                  </a:lnTo>
                  <a:lnTo>
                    <a:pt x="129412" y="216547"/>
                  </a:lnTo>
                  <a:lnTo>
                    <a:pt x="105689" y="216547"/>
                  </a:lnTo>
                  <a:lnTo>
                    <a:pt x="105689" y="242862"/>
                  </a:lnTo>
                  <a:lnTo>
                    <a:pt x="113449" y="242862"/>
                  </a:lnTo>
                  <a:lnTo>
                    <a:pt x="113449" y="254507"/>
                  </a:lnTo>
                  <a:lnTo>
                    <a:pt x="104393" y="254507"/>
                  </a:lnTo>
                  <a:lnTo>
                    <a:pt x="104393" y="288582"/>
                  </a:lnTo>
                  <a:lnTo>
                    <a:pt x="113449" y="288582"/>
                  </a:lnTo>
                  <a:lnTo>
                    <a:pt x="113449" y="351142"/>
                  </a:lnTo>
                  <a:lnTo>
                    <a:pt x="104393" y="351142"/>
                  </a:lnTo>
                  <a:lnTo>
                    <a:pt x="104393" y="385216"/>
                  </a:lnTo>
                  <a:lnTo>
                    <a:pt x="113449" y="385216"/>
                  </a:lnTo>
                  <a:lnTo>
                    <a:pt x="113449" y="446036"/>
                  </a:lnTo>
                  <a:lnTo>
                    <a:pt x="104393" y="446036"/>
                  </a:lnTo>
                  <a:lnTo>
                    <a:pt x="104393" y="480555"/>
                  </a:lnTo>
                  <a:lnTo>
                    <a:pt x="113449" y="480555"/>
                  </a:lnTo>
                  <a:lnTo>
                    <a:pt x="113449" y="504278"/>
                  </a:lnTo>
                  <a:lnTo>
                    <a:pt x="105689" y="504278"/>
                  </a:lnTo>
                  <a:lnTo>
                    <a:pt x="105689" y="530593"/>
                  </a:lnTo>
                  <a:lnTo>
                    <a:pt x="113449" y="530593"/>
                  </a:lnTo>
                  <a:lnTo>
                    <a:pt x="113449" y="543102"/>
                  </a:lnTo>
                  <a:lnTo>
                    <a:pt x="104393" y="543102"/>
                  </a:lnTo>
                  <a:lnTo>
                    <a:pt x="104393" y="577621"/>
                  </a:lnTo>
                  <a:lnTo>
                    <a:pt x="113449" y="577621"/>
                  </a:lnTo>
                  <a:lnTo>
                    <a:pt x="113449" y="637997"/>
                  </a:lnTo>
                  <a:lnTo>
                    <a:pt x="104393" y="637997"/>
                  </a:lnTo>
                  <a:lnTo>
                    <a:pt x="104393" y="672083"/>
                  </a:lnTo>
                  <a:lnTo>
                    <a:pt x="113449" y="672083"/>
                  </a:lnTo>
                  <a:lnTo>
                    <a:pt x="113449" y="735063"/>
                  </a:lnTo>
                  <a:lnTo>
                    <a:pt x="104393" y="735063"/>
                  </a:lnTo>
                  <a:lnTo>
                    <a:pt x="104393" y="769150"/>
                  </a:lnTo>
                  <a:lnTo>
                    <a:pt x="113449" y="769150"/>
                  </a:lnTo>
                  <a:lnTo>
                    <a:pt x="113449" y="792441"/>
                  </a:lnTo>
                  <a:lnTo>
                    <a:pt x="105689" y="792441"/>
                  </a:lnTo>
                  <a:lnTo>
                    <a:pt x="105689" y="818756"/>
                  </a:lnTo>
                  <a:lnTo>
                    <a:pt x="113449" y="818756"/>
                  </a:lnTo>
                  <a:lnTo>
                    <a:pt x="113449" y="832129"/>
                  </a:lnTo>
                  <a:lnTo>
                    <a:pt x="104393" y="832129"/>
                  </a:lnTo>
                  <a:lnTo>
                    <a:pt x="104393" y="866203"/>
                  </a:lnTo>
                  <a:lnTo>
                    <a:pt x="113449" y="866203"/>
                  </a:lnTo>
                  <a:lnTo>
                    <a:pt x="113449" y="925309"/>
                  </a:lnTo>
                  <a:lnTo>
                    <a:pt x="104393" y="925309"/>
                  </a:lnTo>
                  <a:lnTo>
                    <a:pt x="104393" y="959396"/>
                  </a:lnTo>
                  <a:lnTo>
                    <a:pt x="113449" y="959396"/>
                  </a:lnTo>
                  <a:lnTo>
                    <a:pt x="113449" y="1022375"/>
                  </a:lnTo>
                  <a:lnTo>
                    <a:pt x="104393" y="1022375"/>
                  </a:lnTo>
                  <a:lnTo>
                    <a:pt x="104393" y="1056462"/>
                  </a:lnTo>
                  <a:lnTo>
                    <a:pt x="113449" y="1056462"/>
                  </a:lnTo>
                  <a:lnTo>
                    <a:pt x="113449" y="1079753"/>
                  </a:lnTo>
                  <a:lnTo>
                    <a:pt x="105689" y="1079753"/>
                  </a:lnTo>
                  <a:lnTo>
                    <a:pt x="105689" y="1106068"/>
                  </a:lnTo>
                  <a:lnTo>
                    <a:pt x="113449" y="1106068"/>
                  </a:lnTo>
                  <a:lnTo>
                    <a:pt x="113449" y="1119441"/>
                  </a:lnTo>
                  <a:lnTo>
                    <a:pt x="104393" y="1119441"/>
                  </a:lnTo>
                  <a:lnTo>
                    <a:pt x="104393" y="1153515"/>
                  </a:lnTo>
                  <a:lnTo>
                    <a:pt x="113449" y="1153515"/>
                  </a:lnTo>
                  <a:lnTo>
                    <a:pt x="113449" y="1216494"/>
                  </a:lnTo>
                  <a:lnTo>
                    <a:pt x="104393" y="1216494"/>
                  </a:lnTo>
                  <a:lnTo>
                    <a:pt x="104393" y="1250581"/>
                  </a:lnTo>
                  <a:lnTo>
                    <a:pt x="113449" y="1250581"/>
                  </a:lnTo>
                  <a:lnTo>
                    <a:pt x="113449" y="1312697"/>
                  </a:lnTo>
                  <a:lnTo>
                    <a:pt x="104393" y="1312697"/>
                  </a:lnTo>
                  <a:lnTo>
                    <a:pt x="104393" y="1347190"/>
                  </a:lnTo>
                  <a:lnTo>
                    <a:pt x="113449" y="1347190"/>
                  </a:lnTo>
                  <a:lnTo>
                    <a:pt x="113449" y="1370939"/>
                  </a:lnTo>
                  <a:lnTo>
                    <a:pt x="105689" y="1370939"/>
                  </a:lnTo>
                  <a:lnTo>
                    <a:pt x="105689" y="1384299"/>
                  </a:lnTo>
                  <a:lnTo>
                    <a:pt x="129412" y="1384299"/>
                  </a:lnTo>
                  <a:lnTo>
                    <a:pt x="129412" y="1370939"/>
                  </a:lnTo>
                  <a:lnTo>
                    <a:pt x="122072" y="1370939"/>
                  </a:lnTo>
                  <a:lnTo>
                    <a:pt x="122072" y="1347190"/>
                  </a:lnTo>
                  <a:lnTo>
                    <a:pt x="168236" y="1347190"/>
                  </a:lnTo>
                  <a:lnTo>
                    <a:pt x="168236" y="1370939"/>
                  </a:lnTo>
                  <a:lnTo>
                    <a:pt x="160045" y="1370939"/>
                  </a:lnTo>
                  <a:lnTo>
                    <a:pt x="160045" y="1384299"/>
                  </a:lnTo>
                  <a:lnTo>
                    <a:pt x="184632" y="1384299"/>
                  </a:lnTo>
                  <a:lnTo>
                    <a:pt x="184632" y="1370939"/>
                  </a:lnTo>
                  <a:lnTo>
                    <a:pt x="176428" y="1370939"/>
                  </a:lnTo>
                  <a:lnTo>
                    <a:pt x="176428" y="1347190"/>
                  </a:lnTo>
                  <a:lnTo>
                    <a:pt x="223024" y="1347190"/>
                  </a:lnTo>
                  <a:lnTo>
                    <a:pt x="223024" y="1370939"/>
                  </a:lnTo>
                  <a:lnTo>
                    <a:pt x="215252" y="1370939"/>
                  </a:lnTo>
                  <a:lnTo>
                    <a:pt x="215252" y="1384299"/>
                  </a:lnTo>
                  <a:lnTo>
                    <a:pt x="239420" y="1384299"/>
                  </a:lnTo>
                  <a:lnTo>
                    <a:pt x="239420" y="1370939"/>
                  </a:lnTo>
                  <a:lnTo>
                    <a:pt x="231648" y="1370939"/>
                  </a:lnTo>
                  <a:lnTo>
                    <a:pt x="231648" y="1347190"/>
                  </a:lnTo>
                  <a:lnTo>
                    <a:pt x="239420" y="1347190"/>
                  </a:lnTo>
                  <a:lnTo>
                    <a:pt x="239420" y="1312697"/>
                  </a:lnTo>
                  <a:lnTo>
                    <a:pt x="231648" y="1312697"/>
                  </a:lnTo>
                  <a:lnTo>
                    <a:pt x="231648" y="1250581"/>
                  </a:lnTo>
                  <a:lnTo>
                    <a:pt x="239420" y="1250581"/>
                  </a:lnTo>
                  <a:lnTo>
                    <a:pt x="239420" y="1216494"/>
                  </a:lnTo>
                  <a:lnTo>
                    <a:pt x="231648" y="1216494"/>
                  </a:lnTo>
                  <a:lnTo>
                    <a:pt x="231648" y="1153515"/>
                  </a:lnTo>
                  <a:lnTo>
                    <a:pt x="239420" y="1153515"/>
                  </a:lnTo>
                  <a:lnTo>
                    <a:pt x="239420" y="1119441"/>
                  </a:lnTo>
                  <a:lnTo>
                    <a:pt x="231648" y="1119441"/>
                  </a:lnTo>
                  <a:lnTo>
                    <a:pt x="231648" y="1106068"/>
                  </a:lnTo>
                  <a:lnTo>
                    <a:pt x="239420" y="1106068"/>
                  </a:lnTo>
                  <a:lnTo>
                    <a:pt x="239420" y="1079753"/>
                  </a:lnTo>
                  <a:lnTo>
                    <a:pt x="231648" y="1079753"/>
                  </a:lnTo>
                  <a:lnTo>
                    <a:pt x="231648" y="1056462"/>
                  </a:lnTo>
                  <a:lnTo>
                    <a:pt x="239420" y="1056462"/>
                  </a:lnTo>
                  <a:lnTo>
                    <a:pt x="239420" y="1022375"/>
                  </a:lnTo>
                  <a:lnTo>
                    <a:pt x="231648" y="1022375"/>
                  </a:lnTo>
                  <a:lnTo>
                    <a:pt x="231648" y="959396"/>
                  </a:lnTo>
                  <a:lnTo>
                    <a:pt x="239420" y="959396"/>
                  </a:lnTo>
                  <a:lnTo>
                    <a:pt x="239420" y="925309"/>
                  </a:lnTo>
                  <a:lnTo>
                    <a:pt x="231648" y="925309"/>
                  </a:lnTo>
                  <a:lnTo>
                    <a:pt x="231648" y="866203"/>
                  </a:lnTo>
                  <a:lnTo>
                    <a:pt x="239420" y="866203"/>
                  </a:lnTo>
                  <a:lnTo>
                    <a:pt x="239420" y="832129"/>
                  </a:lnTo>
                  <a:lnTo>
                    <a:pt x="231648" y="832129"/>
                  </a:lnTo>
                  <a:lnTo>
                    <a:pt x="231648" y="818756"/>
                  </a:lnTo>
                  <a:lnTo>
                    <a:pt x="239420" y="818756"/>
                  </a:lnTo>
                  <a:lnTo>
                    <a:pt x="239420" y="792441"/>
                  </a:lnTo>
                  <a:lnTo>
                    <a:pt x="231648" y="792441"/>
                  </a:lnTo>
                  <a:lnTo>
                    <a:pt x="231648" y="769150"/>
                  </a:lnTo>
                  <a:lnTo>
                    <a:pt x="239420" y="769150"/>
                  </a:lnTo>
                  <a:lnTo>
                    <a:pt x="239420" y="735063"/>
                  </a:lnTo>
                  <a:lnTo>
                    <a:pt x="231648" y="735063"/>
                  </a:lnTo>
                  <a:lnTo>
                    <a:pt x="231648" y="672083"/>
                  </a:lnTo>
                  <a:lnTo>
                    <a:pt x="239420" y="672083"/>
                  </a:lnTo>
                  <a:lnTo>
                    <a:pt x="239420" y="637997"/>
                  </a:lnTo>
                  <a:lnTo>
                    <a:pt x="231648" y="637997"/>
                  </a:lnTo>
                  <a:lnTo>
                    <a:pt x="231648" y="577621"/>
                  </a:lnTo>
                  <a:lnTo>
                    <a:pt x="239420" y="577621"/>
                  </a:lnTo>
                  <a:lnTo>
                    <a:pt x="239420" y="543102"/>
                  </a:lnTo>
                  <a:lnTo>
                    <a:pt x="231648" y="543102"/>
                  </a:lnTo>
                  <a:lnTo>
                    <a:pt x="231648" y="530593"/>
                  </a:lnTo>
                  <a:lnTo>
                    <a:pt x="239420" y="530593"/>
                  </a:lnTo>
                  <a:lnTo>
                    <a:pt x="239420" y="504278"/>
                  </a:lnTo>
                  <a:lnTo>
                    <a:pt x="231648" y="504278"/>
                  </a:lnTo>
                  <a:lnTo>
                    <a:pt x="231648" y="480555"/>
                  </a:lnTo>
                  <a:lnTo>
                    <a:pt x="239420" y="480555"/>
                  </a:lnTo>
                  <a:lnTo>
                    <a:pt x="239420" y="446036"/>
                  </a:lnTo>
                  <a:lnTo>
                    <a:pt x="231648" y="446036"/>
                  </a:lnTo>
                  <a:lnTo>
                    <a:pt x="231648" y="385216"/>
                  </a:lnTo>
                  <a:lnTo>
                    <a:pt x="239420" y="385216"/>
                  </a:lnTo>
                  <a:lnTo>
                    <a:pt x="239420" y="351142"/>
                  </a:lnTo>
                  <a:lnTo>
                    <a:pt x="231648" y="351142"/>
                  </a:lnTo>
                  <a:lnTo>
                    <a:pt x="231648" y="288582"/>
                  </a:lnTo>
                  <a:lnTo>
                    <a:pt x="239420" y="288582"/>
                  </a:lnTo>
                  <a:lnTo>
                    <a:pt x="239420" y="254507"/>
                  </a:lnTo>
                  <a:lnTo>
                    <a:pt x="231648" y="254507"/>
                  </a:lnTo>
                  <a:lnTo>
                    <a:pt x="231648" y="242862"/>
                  </a:lnTo>
                  <a:lnTo>
                    <a:pt x="239420" y="2428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384384" y="6856894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41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41" y="21132"/>
                  </a:lnTo>
                  <a:lnTo>
                    <a:pt x="18541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384384" y="6856894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41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41" y="21132"/>
                  </a:lnTo>
                  <a:lnTo>
                    <a:pt x="1854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391725" y="6857326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73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3873" y="20700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391725" y="6857326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73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3873" y="20700"/>
                  </a:lnTo>
                  <a:lnTo>
                    <a:pt x="3873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439591" y="6856894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54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54" y="21132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439591" y="6856894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54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54" y="21132"/>
                  </a:lnTo>
                  <a:lnTo>
                    <a:pt x="1855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446932" y="6857326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86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3886" y="20700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446932" y="6857326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86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3886" y="20700"/>
                  </a:lnTo>
                  <a:lnTo>
                    <a:pt x="388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494811" y="6856894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110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110" y="21132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494811" y="6856894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110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110" y="21132"/>
                  </a:lnTo>
                  <a:lnTo>
                    <a:pt x="181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501707" y="6857326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4317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4317" y="2070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501707" y="6857326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4317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4317" y="20700"/>
                  </a:lnTo>
                  <a:lnTo>
                    <a:pt x="431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384384" y="6953084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41" y="0"/>
                  </a:moveTo>
                  <a:lnTo>
                    <a:pt x="0" y="0"/>
                  </a:lnTo>
                  <a:lnTo>
                    <a:pt x="0" y="21145"/>
                  </a:lnTo>
                  <a:lnTo>
                    <a:pt x="18541" y="21145"/>
                  </a:lnTo>
                  <a:lnTo>
                    <a:pt x="18541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384384" y="6953084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41" y="0"/>
                  </a:moveTo>
                  <a:lnTo>
                    <a:pt x="0" y="0"/>
                  </a:lnTo>
                  <a:lnTo>
                    <a:pt x="0" y="21145"/>
                  </a:lnTo>
                  <a:lnTo>
                    <a:pt x="18541" y="21145"/>
                  </a:lnTo>
                  <a:lnTo>
                    <a:pt x="18541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391725" y="6953541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73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3873" y="20700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391725" y="6953541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73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3873" y="20700"/>
                  </a:lnTo>
                  <a:lnTo>
                    <a:pt x="3873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439591" y="6953084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54" y="0"/>
                  </a:moveTo>
                  <a:lnTo>
                    <a:pt x="0" y="0"/>
                  </a:lnTo>
                  <a:lnTo>
                    <a:pt x="0" y="21145"/>
                  </a:lnTo>
                  <a:lnTo>
                    <a:pt x="18554" y="21145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439591" y="6953084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54" y="0"/>
                  </a:moveTo>
                  <a:lnTo>
                    <a:pt x="0" y="0"/>
                  </a:lnTo>
                  <a:lnTo>
                    <a:pt x="0" y="21145"/>
                  </a:lnTo>
                  <a:lnTo>
                    <a:pt x="18554" y="21145"/>
                  </a:lnTo>
                  <a:lnTo>
                    <a:pt x="1855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446932" y="6953541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86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3886" y="20700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446932" y="6953541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86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3886" y="20700"/>
                  </a:lnTo>
                  <a:lnTo>
                    <a:pt x="388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494811" y="6953084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110" y="0"/>
                  </a:moveTo>
                  <a:lnTo>
                    <a:pt x="0" y="0"/>
                  </a:lnTo>
                  <a:lnTo>
                    <a:pt x="0" y="21145"/>
                  </a:lnTo>
                  <a:lnTo>
                    <a:pt x="18110" y="21145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494811" y="6953084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110" y="0"/>
                  </a:moveTo>
                  <a:lnTo>
                    <a:pt x="0" y="0"/>
                  </a:lnTo>
                  <a:lnTo>
                    <a:pt x="0" y="21145"/>
                  </a:lnTo>
                  <a:lnTo>
                    <a:pt x="18110" y="21145"/>
                  </a:lnTo>
                  <a:lnTo>
                    <a:pt x="181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501707" y="6953541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4317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4317" y="2070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501707" y="6953541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4317" y="0"/>
                  </a:moveTo>
                  <a:lnTo>
                    <a:pt x="0" y="0"/>
                  </a:lnTo>
                  <a:lnTo>
                    <a:pt x="0" y="20700"/>
                  </a:lnTo>
                  <a:lnTo>
                    <a:pt x="4317" y="20700"/>
                  </a:lnTo>
                  <a:lnTo>
                    <a:pt x="431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384384" y="7048436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41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41" y="21132"/>
                  </a:lnTo>
                  <a:lnTo>
                    <a:pt x="18541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384384" y="7048436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41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41" y="21132"/>
                  </a:lnTo>
                  <a:lnTo>
                    <a:pt x="1854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391725" y="7048868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73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873" y="20713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391725" y="7048868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73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873" y="20713"/>
                  </a:lnTo>
                  <a:lnTo>
                    <a:pt x="387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439591" y="7048436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54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54" y="21132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439591" y="7048436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54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54" y="21132"/>
                  </a:lnTo>
                  <a:lnTo>
                    <a:pt x="1855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446932" y="7048868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86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886" y="20713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446932" y="7048868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3886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3886" y="20713"/>
                  </a:lnTo>
                  <a:lnTo>
                    <a:pt x="388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494811" y="7048436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110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110" y="21132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494811" y="7048436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110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110" y="21132"/>
                  </a:lnTo>
                  <a:lnTo>
                    <a:pt x="181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501707" y="7048868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4317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4317" y="20713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501707" y="7048868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4317" y="0"/>
                  </a:moveTo>
                  <a:lnTo>
                    <a:pt x="0" y="0"/>
                  </a:lnTo>
                  <a:lnTo>
                    <a:pt x="0" y="20713"/>
                  </a:lnTo>
                  <a:lnTo>
                    <a:pt x="4317" y="20713"/>
                  </a:lnTo>
                  <a:lnTo>
                    <a:pt x="431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384384" y="7337462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41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41" y="21132"/>
                  </a:lnTo>
                  <a:lnTo>
                    <a:pt x="18541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384384" y="7337462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41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41" y="21132"/>
                  </a:lnTo>
                  <a:lnTo>
                    <a:pt x="1854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391725" y="7337462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3873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3873" y="21132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391725" y="7337462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3873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3873" y="21132"/>
                  </a:lnTo>
                  <a:lnTo>
                    <a:pt x="387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439591" y="7337462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54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54" y="21132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439591" y="7337462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54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554" y="21132"/>
                  </a:lnTo>
                  <a:lnTo>
                    <a:pt x="1855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446932" y="7337462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3886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3886" y="21132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446932" y="7337462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3886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3886" y="21132"/>
                  </a:lnTo>
                  <a:lnTo>
                    <a:pt x="3886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494811" y="7337462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110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110" y="21132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494811" y="7337462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110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18110" y="21132"/>
                  </a:lnTo>
                  <a:lnTo>
                    <a:pt x="181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501707" y="7337462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4317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4317" y="2113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501707" y="7337462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4317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4317" y="21132"/>
                  </a:lnTo>
                  <a:lnTo>
                    <a:pt x="431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384384" y="7721841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41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18541" y="21551"/>
                  </a:lnTo>
                  <a:lnTo>
                    <a:pt x="18541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384384" y="7721841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41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18541" y="21551"/>
                  </a:lnTo>
                  <a:lnTo>
                    <a:pt x="1854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391725" y="7722260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3873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3873" y="21132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391725" y="7722260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3873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3873" y="21132"/>
                  </a:lnTo>
                  <a:lnTo>
                    <a:pt x="387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439591" y="7721841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54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18554" y="21551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439591" y="7721841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90">
                  <a:moveTo>
                    <a:pt x="18554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18554" y="21551"/>
                  </a:lnTo>
                  <a:lnTo>
                    <a:pt x="1855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446932" y="7722260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3886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3886" y="21132"/>
                  </a:lnTo>
                  <a:lnTo>
                    <a:pt x="38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446932" y="7722260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3886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3886" y="21132"/>
                  </a:lnTo>
                  <a:lnTo>
                    <a:pt x="3886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494811" y="7721841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110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18110" y="21551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494811" y="7721841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110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18110" y="21551"/>
                  </a:lnTo>
                  <a:lnTo>
                    <a:pt x="181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501707" y="7722260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90">
                  <a:moveTo>
                    <a:pt x="4317" y="0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4317" y="21132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289909" y="6609714"/>
              <a:ext cx="319405" cy="1369695"/>
            </a:xfrm>
            <a:custGeom>
              <a:avLst/>
              <a:gdLst/>
              <a:ahLst/>
              <a:cxnLst/>
              <a:rect l="l" t="t" r="r" b="b"/>
              <a:pathLst>
                <a:path w="319404" h="1369695">
                  <a:moveTo>
                    <a:pt x="216115" y="1112545"/>
                  </a:moveTo>
                  <a:lnTo>
                    <a:pt x="211797" y="1112545"/>
                  </a:lnTo>
                  <a:lnTo>
                    <a:pt x="211797" y="1133678"/>
                  </a:lnTo>
                  <a:lnTo>
                    <a:pt x="216115" y="1133678"/>
                  </a:lnTo>
                  <a:lnTo>
                    <a:pt x="216115" y="1112545"/>
                  </a:lnTo>
                  <a:close/>
                </a:path>
                <a:path w="319404" h="1369695">
                  <a:moveTo>
                    <a:pt x="431" y="0"/>
                  </a:moveTo>
                  <a:lnTo>
                    <a:pt x="319214" y="0"/>
                  </a:lnTo>
                  <a:lnTo>
                    <a:pt x="319214" y="187236"/>
                  </a:lnTo>
                  <a:lnTo>
                    <a:pt x="1282" y="187236"/>
                  </a:lnTo>
                </a:path>
                <a:path w="319404" h="1369695">
                  <a:moveTo>
                    <a:pt x="5181" y="876"/>
                  </a:moveTo>
                  <a:lnTo>
                    <a:pt x="5181" y="42278"/>
                  </a:lnTo>
                </a:path>
                <a:path w="319404" h="1369695">
                  <a:moveTo>
                    <a:pt x="5181" y="157886"/>
                  </a:moveTo>
                  <a:lnTo>
                    <a:pt x="5181" y="185496"/>
                  </a:lnTo>
                </a:path>
                <a:path w="319404" h="1369695">
                  <a:moveTo>
                    <a:pt x="5181" y="53060"/>
                  </a:moveTo>
                  <a:lnTo>
                    <a:pt x="5181" y="143230"/>
                  </a:lnTo>
                </a:path>
                <a:path w="319404" h="1369695">
                  <a:moveTo>
                    <a:pt x="13360" y="42278"/>
                  </a:moveTo>
                  <a:lnTo>
                    <a:pt x="1282" y="42278"/>
                  </a:lnTo>
                  <a:lnTo>
                    <a:pt x="1282" y="52641"/>
                  </a:lnTo>
                  <a:lnTo>
                    <a:pt x="13360" y="52641"/>
                  </a:lnTo>
                  <a:lnTo>
                    <a:pt x="13360" y="42278"/>
                  </a:lnTo>
                  <a:close/>
                </a:path>
                <a:path w="319404" h="1369695">
                  <a:moveTo>
                    <a:pt x="13360" y="144094"/>
                  </a:moveTo>
                  <a:lnTo>
                    <a:pt x="1282" y="144094"/>
                  </a:lnTo>
                  <a:lnTo>
                    <a:pt x="1282" y="154863"/>
                  </a:lnTo>
                  <a:lnTo>
                    <a:pt x="13360" y="154863"/>
                  </a:lnTo>
                  <a:lnTo>
                    <a:pt x="13360" y="144094"/>
                  </a:lnTo>
                  <a:close/>
                </a:path>
                <a:path w="319404" h="1369695">
                  <a:moveTo>
                    <a:pt x="18554" y="186359"/>
                  </a:moveTo>
                  <a:lnTo>
                    <a:pt x="18554" y="12090"/>
                  </a:lnTo>
                  <a:lnTo>
                    <a:pt x="4317" y="12090"/>
                  </a:lnTo>
                </a:path>
                <a:path w="319404" h="1369695">
                  <a:moveTo>
                    <a:pt x="11645" y="29768"/>
                  </a:moveTo>
                  <a:lnTo>
                    <a:pt x="14236" y="29768"/>
                  </a:lnTo>
                  <a:lnTo>
                    <a:pt x="16383" y="27609"/>
                  </a:lnTo>
                  <a:lnTo>
                    <a:pt x="16383" y="25031"/>
                  </a:lnTo>
                  <a:lnTo>
                    <a:pt x="16383" y="22428"/>
                  </a:lnTo>
                  <a:lnTo>
                    <a:pt x="14236" y="20713"/>
                  </a:lnTo>
                  <a:lnTo>
                    <a:pt x="11645" y="20713"/>
                  </a:lnTo>
                  <a:lnTo>
                    <a:pt x="9486" y="20713"/>
                  </a:lnTo>
                  <a:lnTo>
                    <a:pt x="7327" y="22428"/>
                  </a:lnTo>
                  <a:lnTo>
                    <a:pt x="7327" y="25031"/>
                  </a:lnTo>
                  <a:lnTo>
                    <a:pt x="7327" y="27609"/>
                  </a:lnTo>
                  <a:lnTo>
                    <a:pt x="9486" y="29768"/>
                  </a:lnTo>
                  <a:lnTo>
                    <a:pt x="11645" y="29768"/>
                  </a:lnTo>
                  <a:close/>
                </a:path>
                <a:path w="319404" h="1369695">
                  <a:moveTo>
                    <a:pt x="309295" y="29768"/>
                  </a:moveTo>
                  <a:lnTo>
                    <a:pt x="311886" y="29768"/>
                  </a:lnTo>
                  <a:lnTo>
                    <a:pt x="314045" y="27609"/>
                  </a:lnTo>
                  <a:lnTo>
                    <a:pt x="314045" y="25031"/>
                  </a:lnTo>
                  <a:lnTo>
                    <a:pt x="314045" y="22428"/>
                  </a:lnTo>
                  <a:lnTo>
                    <a:pt x="311886" y="20713"/>
                  </a:lnTo>
                  <a:lnTo>
                    <a:pt x="309295" y="20713"/>
                  </a:lnTo>
                  <a:lnTo>
                    <a:pt x="306717" y="20713"/>
                  </a:lnTo>
                  <a:lnTo>
                    <a:pt x="304546" y="22428"/>
                  </a:lnTo>
                  <a:lnTo>
                    <a:pt x="304546" y="25031"/>
                  </a:lnTo>
                  <a:lnTo>
                    <a:pt x="304546" y="27609"/>
                  </a:lnTo>
                  <a:lnTo>
                    <a:pt x="306717" y="29768"/>
                  </a:lnTo>
                  <a:lnTo>
                    <a:pt x="309295" y="29768"/>
                  </a:lnTo>
                  <a:close/>
                </a:path>
                <a:path w="319404" h="1369695">
                  <a:moveTo>
                    <a:pt x="294639" y="10350"/>
                  </a:moveTo>
                  <a:lnTo>
                    <a:pt x="26314" y="10350"/>
                  </a:lnTo>
                  <a:lnTo>
                    <a:pt x="26314" y="18554"/>
                  </a:lnTo>
                  <a:lnTo>
                    <a:pt x="294639" y="18554"/>
                  </a:lnTo>
                  <a:lnTo>
                    <a:pt x="294639" y="10350"/>
                  </a:lnTo>
                  <a:close/>
                </a:path>
                <a:path w="319404" h="1369695">
                  <a:moveTo>
                    <a:pt x="303695" y="11214"/>
                  </a:moveTo>
                  <a:lnTo>
                    <a:pt x="318350" y="11214"/>
                  </a:lnTo>
                  <a:lnTo>
                    <a:pt x="318350" y="187223"/>
                  </a:lnTo>
                  <a:lnTo>
                    <a:pt x="303695" y="187223"/>
                  </a:lnTo>
                  <a:lnTo>
                    <a:pt x="303695" y="11214"/>
                  </a:lnTo>
                  <a:close/>
                </a:path>
                <a:path w="319404" h="1369695">
                  <a:moveTo>
                    <a:pt x="17678" y="54355"/>
                  </a:moveTo>
                  <a:lnTo>
                    <a:pt x="304546" y="54355"/>
                  </a:lnTo>
                </a:path>
                <a:path w="319404" h="1369695">
                  <a:moveTo>
                    <a:pt x="17678" y="85407"/>
                  </a:moveTo>
                  <a:lnTo>
                    <a:pt x="304546" y="85407"/>
                  </a:lnTo>
                </a:path>
                <a:path w="319404" h="1369695">
                  <a:moveTo>
                    <a:pt x="48310" y="80251"/>
                  </a:moveTo>
                  <a:lnTo>
                    <a:pt x="50037" y="80251"/>
                  </a:lnTo>
                  <a:lnTo>
                    <a:pt x="51765" y="78943"/>
                  </a:lnTo>
                  <a:lnTo>
                    <a:pt x="51765" y="77215"/>
                  </a:lnTo>
                  <a:lnTo>
                    <a:pt x="51765" y="75488"/>
                  </a:lnTo>
                  <a:lnTo>
                    <a:pt x="50037" y="73774"/>
                  </a:lnTo>
                  <a:lnTo>
                    <a:pt x="48310" y="73774"/>
                  </a:lnTo>
                  <a:lnTo>
                    <a:pt x="46583" y="73774"/>
                  </a:lnTo>
                  <a:lnTo>
                    <a:pt x="45288" y="75488"/>
                  </a:lnTo>
                  <a:lnTo>
                    <a:pt x="45288" y="77215"/>
                  </a:lnTo>
                  <a:lnTo>
                    <a:pt x="45288" y="78943"/>
                  </a:lnTo>
                  <a:lnTo>
                    <a:pt x="46583" y="80251"/>
                  </a:lnTo>
                  <a:lnTo>
                    <a:pt x="48310" y="80251"/>
                  </a:lnTo>
                  <a:close/>
                </a:path>
                <a:path w="319404" h="1369695">
                  <a:moveTo>
                    <a:pt x="48310" y="64719"/>
                  </a:moveTo>
                  <a:lnTo>
                    <a:pt x="50037" y="64719"/>
                  </a:lnTo>
                  <a:lnTo>
                    <a:pt x="51765" y="63423"/>
                  </a:lnTo>
                  <a:lnTo>
                    <a:pt x="51765" y="61696"/>
                  </a:lnTo>
                  <a:lnTo>
                    <a:pt x="51765" y="59956"/>
                  </a:lnTo>
                  <a:lnTo>
                    <a:pt x="50037" y="58242"/>
                  </a:lnTo>
                  <a:lnTo>
                    <a:pt x="48310" y="58242"/>
                  </a:lnTo>
                  <a:lnTo>
                    <a:pt x="46583" y="58242"/>
                  </a:lnTo>
                  <a:lnTo>
                    <a:pt x="45288" y="59956"/>
                  </a:lnTo>
                  <a:lnTo>
                    <a:pt x="45288" y="61696"/>
                  </a:lnTo>
                  <a:lnTo>
                    <a:pt x="45288" y="63423"/>
                  </a:lnTo>
                  <a:lnTo>
                    <a:pt x="46583" y="64719"/>
                  </a:lnTo>
                  <a:lnTo>
                    <a:pt x="48310" y="64719"/>
                  </a:lnTo>
                  <a:close/>
                </a:path>
                <a:path w="319404" h="1369695">
                  <a:moveTo>
                    <a:pt x="158750" y="80251"/>
                  </a:moveTo>
                  <a:lnTo>
                    <a:pt x="160464" y="80251"/>
                  </a:lnTo>
                  <a:lnTo>
                    <a:pt x="161759" y="78943"/>
                  </a:lnTo>
                  <a:lnTo>
                    <a:pt x="161759" y="77215"/>
                  </a:lnTo>
                  <a:lnTo>
                    <a:pt x="161759" y="75488"/>
                  </a:lnTo>
                  <a:lnTo>
                    <a:pt x="160464" y="73774"/>
                  </a:lnTo>
                  <a:lnTo>
                    <a:pt x="158750" y="73774"/>
                  </a:lnTo>
                  <a:lnTo>
                    <a:pt x="156590" y="73774"/>
                  </a:lnTo>
                  <a:lnTo>
                    <a:pt x="155295" y="75488"/>
                  </a:lnTo>
                  <a:lnTo>
                    <a:pt x="155295" y="77215"/>
                  </a:lnTo>
                  <a:lnTo>
                    <a:pt x="155295" y="78943"/>
                  </a:lnTo>
                  <a:lnTo>
                    <a:pt x="156590" y="80251"/>
                  </a:lnTo>
                  <a:lnTo>
                    <a:pt x="158750" y="80251"/>
                  </a:lnTo>
                  <a:close/>
                </a:path>
                <a:path w="319404" h="1369695">
                  <a:moveTo>
                    <a:pt x="158750" y="64719"/>
                  </a:moveTo>
                  <a:lnTo>
                    <a:pt x="160464" y="64719"/>
                  </a:lnTo>
                  <a:lnTo>
                    <a:pt x="161759" y="63423"/>
                  </a:lnTo>
                  <a:lnTo>
                    <a:pt x="161759" y="61696"/>
                  </a:lnTo>
                  <a:lnTo>
                    <a:pt x="161759" y="59956"/>
                  </a:lnTo>
                  <a:lnTo>
                    <a:pt x="160464" y="58242"/>
                  </a:lnTo>
                  <a:lnTo>
                    <a:pt x="158750" y="58242"/>
                  </a:lnTo>
                  <a:lnTo>
                    <a:pt x="156590" y="58242"/>
                  </a:lnTo>
                  <a:lnTo>
                    <a:pt x="155295" y="59956"/>
                  </a:lnTo>
                  <a:lnTo>
                    <a:pt x="155295" y="61696"/>
                  </a:lnTo>
                  <a:lnTo>
                    <a:pt x="155295" y="63423"/>
                  </a:lnTo>
                  <a:lnTo>
                    <a:pt x="156590" y="64719"/>
                  </a:lnTo>
                  <a:lnTo>
                    <a:pt x="158750" y="64719"/>
                  </a:lnTo>
                  <a:close/>
                </a:path>
                <a:path w="319404" h="1369695">
                  <a:moveTo>
                    <a:pt x="214401" y="80251"/>
                  </a:moveTo>
                  <a:lnTo>
                    <a:pt x="216115" y="80251"/>
                  </a:lnTo>
                  <a:lnTo>
                    <a:pt x="217843" y="78943"/>
                  </a:lnTo>
                  <a:lnTo>
                    <a:pt x="217843" y="77215"/>
                  </a:lnTo>
                  <a:lnTo>
                    <a:pt x="217843" y="75488"/>
                  </a:lnTo>
                  <a:lnTo>
                    <a:pt x="216115" y="73774"/>
                  </a:lnTo>
                  <a:lnTo>
                    <a:pt x="214401" y="73774"/>
                  </a:lnTo>
                  <a:lnTo>
                    <a:pt x="212674" y="73774"/>
                  </a:lnTo>
                  <a:lnTo>
                    <a:pt x="211378" y="75488"/>
                  </a:lnTo>
                  <a:lnTo>
                    <a:pt x="211378" y="77215"/>
                  </a:lnTo>
                  <a:lnTo>
                    <a:pt x="211378" y="78943"/>
                  </a:lnTo>
                  <a:lnTo>
                    <a:pt x="212674" y="80251"/>
                  </a:lnTo>
                  <a:lnTo>
                    <a:pt x="214401" y="80251"/>
                  </a:lnTo>
                  <a:close/>
                </a:path>
                <a:path w="319404" h="1369695">
                  <a:moveTo>
                    <a:pt x="214401" y="64719"/>
                  </a:moveTo>
                  <a:lnTo>
                    <a:pt x="216115" y="64719"/>
                  </a:lnTo>
                  <a:lnTo>
                    <a:pt x="217843" y="63423"/>
                  </a:lnTo>
                  <a:lnTo>
                    <a:pt x="217843" y="61696"/>
                  </a:lnTo>
                  <a:lnTo>
                    <a:pt x="217843" y="59956"/>
                  </a:lnTo>
                  <a:lnTo>
                    <a:pt x="216115" y="58242"/>
                  </a:lnTo>
                  <a:lnTo>
                    <a:pt x="214401" y="58242"/>
                  </a:lnTo>
                  <a:lnTo>
                    <a:pt x="212674" y="58242"/>
                  </a:lnTo>
                  <a:lnTo>
                    <a:pt x="211378" y="59956"/>
                  </a:lnTo>
                  <a:lnTo>
                    <a:pt x="211378" y="61696"/>
                  </a:lnTo>
                  <a:lnTo>
                    <a:pt x="211378" y="63423"/>
                  </a:lnTo>
                  <a:lnTo>
                    <a:pt x="212674" y="64719"/>
                  </a:lnTo>
                  <a:lnTo>
                    <a:pt x="214401" y="64719"/>
                  </a:lnTo>
                  <a:close/>
                </a:path>
                <a:path w="319404" h="1369695">
                  <a:moveTo>
                    <a:pt x="103098" y="69024"/>
                  </a:moveTo>
                  <a:lnTo>
                    <a:pt x="106540" y="69024"/>
                  </a:lnTo>
                  <a:lnTo>
                    <a:pt x="109575" y="66014"/>
                  </a:lnTo>
                  <a:lnTo>
                    <a:pt x="109575" y="62560"/>
                  </a:lnTo>
                  <a:lnTo>
                    <a:pt x="109575" y="59105"/>
                  </a:lnTo>
                  <a:lnTo>
                    <a:pt x="106540" y="56514"/>
                  </a:lnTo>
                  <a:lnTo>
                    <a:pt x="103098" y="56514"/>
                  </a:lnTo>
                  <a:lnTo>
                    <a:pt x="99644" y="56514"/>
                  </a:lnTo>
                  <a:lnTo>
                    <a:pt x="97053" y="59105"/>
                  </a:lnTo>
                  <a:lnTo>
                    <a:pt x="97053" y="62560"/>
                  </a:lnTo>
                  <a:lnTo>
                    <a:pt x="97053" y="66014"/>
                  </a:lnTo>
                  <a:lnTo>
                    <a:pt x="99644" y="69024"/>
                  </a:lnTo>
                  <a:lnTo>
                    <a:pt x="103098" y="69024"/>
                  </a:lnTo>
                  <a:close/>
                </a:path>
                <a:path w="319404" h="1369695">
                  <a:moveTo>
                    <a:pt x="100507" y="61264"/>
                  </a:moveTo>
                  <a:lnTo>
                    <a:pt x="104825" y="65557"/>
                  </a:lnTo>
                </a:path>
                <a:path w="319404" h="1369695">
                  <a:moveTo>
                    <a:pt x="104825" y="61264"/>
                  </a:moveTo>
                  <a:lnTo>
                    <a:pt x="101371" y="64719"/>
                  </a:lnTo>
                </a:path>
                <a:path w="319404" h="1369695">
                  <a:moveTo>
                    <a:pt x="103098" y="83692"/>
                  </a:moveTo>
                  <a:lnTo>
                    <a:pt x="106540" y="83692"/>
                  </a:lnTo>
                  <a:lnTo>
                    <a:pt x="109575" y="80670"/>
                  </a:lnTo>
                  <a:lnTo>
                    <a:pt x="109575" y="77215"/>
                  </a:lnTo>
                  <a:lnTo>
                    <a:pt x="109575" y="73774"/>
                  </a:lnTo>
                  <a:lnTo>
                    <a:pt x="106540" y="71183"/>
                  </a:lnTo>
                  <a:lnTo>
                    <a:pt x="103098" y="71183"/>
                  </a:lnTo>
                  <a:lnTo>
                    <a:pt x="99644" y="71183"/>
                  </a:lnTo>
                  <a:lnTo>
                    <a:pt x="97053" y="73774"/>
                  </a:lnTo>
                  <a:lnTo>
                    <a:pt x="97053" y="77215"/>
                  </a:lnTo>
                  <a:lnTo>
                    <a:pt x="97053" y="80670"/>
                  </a:lnTo>
                  <a:lnTo>
                    <a:pt x="99644" y="83692"/>
                  </a:lnTo>
                  <a:lnTo>
                    <a:pt x="103098" y="83692"/>
                  </a:lnTo>
                  <a:close/>
                </a:path>
                <a:path w="319404" h="1369695">
                  <a:moveTo>
                    <a:pt x="100507" y="75488"/>
                  </a:moveTo>
                  <a:lnTo>
                    <a:pt x="104825" y="80251"/>
                  </a:lnTo>
                </a:path>
                <a:path w="319404" h="1369695">
                  <a:moveTo>
                    <a:pt x="104825" y="75488"/>
                  </a:moveTo>
                  <a:lnTo>
                    <a:pt x="101371" y="79374"/>
                  </a:lnTo>
                </a:path>
                <a:path w="319404" h="1369695">
                  <a:moveTo>
                    <a:pt x="269608" y="69024"/>
                  </a:moveTo>
                  <a:lnTo>
                    <a:pt x="273062" y="69024"/>
                  </a:lnTo>
                  <a:lnTo>
                    <a:pt x="276085" y="66014"/>
                  </a:lnTo>
                  <a:lnTo>
                    <a:pt x="276085" y="62560"/>
                  </a:lnTo>
                  <a:lnTo>
                    <a:pt x="276085" y="59105"/>
                  </a:lnTo>
                  <a:lnTo>
                    <a:pt x="273062" y="56514"/>
                  </a:lnTo>
                  <a:lnTo>
                    <a:pt x="269608" y="56514"/>
                  </a:lnTo>
                  <a:lnTo>
                    <a:pt x="266166" y="56514"/>
                  </a:lnTo>
                  <a:lnTo>
                    <a:pt x="263575" y="59105"/>
                  </a:lnTo>
                  <a:lnTo>
                    <a:pt x="263575" y="62560"/>
                  </a:lnTo>
                  <a:lnTo>
                    <a:pt x="263575" y="66014"/>
                  </a:lnTo>
                  <a:lnTo>
                    <a:pt x="266166" y="69024"/>
                  </a:lnTo>
                  <a:lnTo>
                    <a:pt x="269608" y="69024"/>
                  </a:lnTo>
                  <a:close/>
                </a:path>
                <a:path w="319404" h="1369695">
                  <a:moveTo>
                    <a:pt x="267017" y="61264"/>
                  </a:moveTo>
                  <a:lnTo>
                    <a:pt x="271335" y="65557"/>
                  </a:lnTo>
                </a:path>
                <a:path w="319404" h="1369695">
                  <a:moveTo>
                    <a:pt x="271335" y="61264"/>
                  </a:moveTo>
                  <a:lnTo>
                    <a:pt x="267881" y="64719"/>
                  </a:lnTo>
                </a:path>
                <a:path w="319404" h="1369695">
                  <a:moveTo>
                    <a:pt x="269608" y="83692"/>
                  </a:moveTo>
                  <a:lnTo>
                    <a:pt x="273062" y="83692"/>
                  </a:lnTo>
                  <a:lnTo>
                    <a:pt x="276085" y="80670"/>
                  </a:lnTo>
                  <a:lnTo>
                    <a:pt x="276085" y="77215"/>
                  </a:lnTo>
                  <a:lnTo>
                    <a:pt x="276085" y="73774"/>
                  </a:lnTo>
                  <a:lnTo>
                    <a:pt x="273062" y="71183"/>
                  </a:lnTo>
                  <a:lnTo>
                    <a:pt x="269608" y="71183"/>
                  </a:lnTo>
                  <a:lnTo>
                    <a:pt x="266166" y="71183"/>
                  </a:lnTo>
                  <a:lnTo>
                    <a:pt x="263575" y="73774"/>
                  </a:lnTo>
                  <a:lnTo>
                    <a:pt x="263575" y="77215"/>
                  </a:lnTo>
                  <a:lnTo>
                    <a:pt x="263575" y="80670"/>
                  </a:lnTo>
                  <a:lnTo>
                    <a:pt x="266166" y="83692"/>
                  </a:lnTo>
                  <a:lnTo>
                    <a:pt x="269608" y="83692"/>
                  </a:lnTo>
                  <a:close/>
                </a:path>
                <a:path w="319404" h="1369695">
                  <a:moveTo>
                    <a:pt x="267017" y="75488"/>
                  </a:moveTo>
                  <a:lnTo>
                    <a:pt x="271335" y="80251"/>
                  </a:lnTo>
                </a:path>
                <a:path w="319404" h="1369695">
                  <a:moveTo>
                    <a:pt x="271335" y="75488"/>
                  </a:moveTo>
                  <a:lnTo>
                    <a:pt x="267881" y="79374"/>
                  </a:lnTo>
                </a:path>
                <a:path w="319404" h="1369695">
                  <a:moveTo>
                    <a:pt x="75920" y="75488"/>
                  </a:moveTo>
                  <a:lnTo>
                    <a:pt x="78943" y="75488"/>
                  </a:lnTo>
                  <a:lnTo>
                    <a:pt x="81965" y="72910"/>
                  </a:lnTo>
                  <a:lnTo>
                    <a:pt x="81965" y="69456"/>
                  </a:lnTo>
                  <a:lnTo>
                    <a:pt x="81965" y="66014"/>
                  </a:lnTo>
                  <a:lnTo>
                    <a:pt x="78943" y="63423"/>
                  </a:lnTo>
                  <a:lnTo>
                    <a:pt x="75920" y="63423"/>
                  </a:lnTo>
                  <a:lnTo>
                    <a:pt x="72478" y="63423"/>
                  </a:lnTo>
                  <a:lnTo>
                    <a:pt x="69456" y="66014"/>
                  </a:lnTo>
                  <a:lnTo>
                    <a:pt x="69456" y="69456"/>
                  </a:lnTo>
                  <a:lnTo>
                    <a:pt x="69456" y="72910"/>
                  </a:lnTo>
                  <a:lnTo>
                    <a:pt x="72478" y="75488"/>
                  </a:lnTo>
                  <a:lnTo>
                    <a:pt x="75920" y="75488"/>
                  </a:lnTo>
                  <a:close/>
                </a:path>
                <a:path w="319404" h="1369695">
                  <a:moveTo>
                    <a:pt x="72898" y="67716"/>
                  </a:moveTo>
                  <a:lnTo>
                    <a:pt x="77215" y="72034"/>
                  </a:lnTo>
                </a:path>
                <a:path w="319404" h="1369695">
                  <a:moveTo>
                    <a:pt x="77215" y="67716"/>
                  </a:moveTo>
                  <a:lnTo>
                    <a:pt x="73761" y="71183"/>
                  </a:lnTo>
                </a:path>
                <a:path w="319404" h="1369695">
                  <a:moveTo>
                    <a:pt x="241998" y="75488"/>
                  </a:moveTo>
                  <a:lnTo>
                    <a:pt x="245452" y="75488"/>
                  </a:lnTo>
                  <a:lnTo>
                    <a:pt x="248475" y="72910"/>
                  </a:lnTo>
                  <a:lnTo>
                    <a:pt x="248475" y="69456"/>
                  </a:lnTo>
                  <a:lnTo>
                    <a:pt x="248475" y="66014"/>
                  </a:lnTo>
                  <a:lnTo>
                    <a:pt x="245452" y="63423"/>
                  </a:lnTo>
                  <a:lnTo>
                    <a:pt x="241998" y="63423"/>
                  </a:lnTo>
                  <a:lnTo>
                    <a:pt x="238544" y="63423"/>
                  </a:lnTo>
                  <a:lnTo>
                    <a:pt x="235965" y="66014"/>
                  </a:lnTo>
                  <a:lnTo>
                    <a:pt x="235965" y="69456"/>
                  </a:lnTo>
                  <a:lnTo>
                    <a:pt x="235965" y="72910"/>
                  </a:lnTo>
                  <a:lnTo>
                    <a:pt x="238544" y="75488"/>
                  </a:lnTo>
                  <a:lnTo>
                    <a:pt x="241998" y="75488"/>
                  </a:lnTo>
                  <a:close/>
                </a:path>
                <a:path w="319404" h="1369695">
                  <a:moveTo>
                    <a:pt x="239407" y="67716"/>
                  </a:moveTo>
                  <a:lnTo>
                    <a:pt x="243725" y="72034"/>
                  </a:lnTo>
                </a:path>
                <a:path w="319404" h="1369695">
                  <a:moveTo>
                    <a:pt x="243725" y="67716"/>
                  </a:moveTo>
                  <a:lnTo>
                    <a:pt x="240284" y="71183"/>
                  </a:lnTo>
                </a:path>
                <a:path w="319404" h="1369695">
                  <a:moveTo>
                    <a:pt x="17678" y="103098"/>
                  </a:moveTo>
                  <a:lnTo>
                    <a:pt x="304546" y="103098"/>
                  </a:lnTo>
                </a:path>
                <a:path w="319404" h="1369695">
                  <a:moveTo>
                    <a:pt x="17678" y="134594"/>
                  </a:moveTo>
                  <a:lnTo>
                    <a:pt x="304546" y="134594"/>
                  </a:lnTo>
                </a:path>
                <a:path w="319404" h="1369695">
                  <a:moveTo>
                    <a:pt x="48310" y="129412"/>
                  </a:moveTo>
                  <a:lnTo>
                    <a:pt x="50037" y="129412"/>
                  </a:lnTo>
                  <a:lnTo>
                    <a:pt x="51765" y="127698"/>
                  </a:lnTo>
                  <a:lnTo>
                    <a:pt x="51765" y="125958"/>
                  </a:lnTo>
                  <a:lnTo>
                    <a:pt x="51765" y="124256"/>
                  </a:lnTo>
                  <a:lnTo>
                    <a:pt x="50037" y="122935"/>
                  </a:lnTo>
                  <a:lnTo>
                    <a:pt x="48310" y="122935"/>
                  </a:lnTo>
                  <a:lnTo>
                    <a:pt x="46583" y="122935"/>
                  </a:lnTo>
                  <a:lnTo>
                    <a:pt x="45288" y="124256"/>
                  </a:lnTo>
                  <a:lnTo>
                    <a:pt x="45288" y="125958"/>
                  </a:lnTo>
                  <a:lnTo>
                    <a:pt x="45288" y="127698"/>
                  </a:lnTo>
                  <a:lnTo>
                    <a:pt x="46583" y="129412"/>
                  </a:lnTo>
                  <a:lnTo>
                    <a:pt x="48310" y="129412"/>
                  </a:lnTo>
                  <a:close/>
                </a:path>
                <a:path w="319404" h="1369695">
                  <a:moveTo>
                    <a:pt x="48310" y="113461"/>
                  </a:moveTo>
                  <a:lnTo>
                    <a:pt x="50037" y="113461"/>
                  </a:lnTo>
                  <a:lnTo>
                    <a:pt x="51765" y="112166"/>
                  </a:lnTo>
                  <a:lnTo>
                    <a:pt x="51765" y="110439"/>
                  </a:lnTo>
                  <a:lnTo>
                    <a:pt x="51765" y="108711"/>
                  </a:lnTo>
                  <a:lnTo>
                    <a:pt x="50037" y="106984"/>
                  </a:lnTo>
                  <a:lnTo>
                    <a:pt x="48310" y="106984"/>
                  </a:lnTo>
                  <a:lnTo>
                    <a:pt x="46583" y="106984"/>
                  </a:lnTo>
                  <a:lnTo>
                    <a:pt x="45288" y="108711"/>
                  </a:lnTo>
                  <a:lnTo>
                    <a:pt x="45288" y="110439"/>
                  </a:lnTo>
                  <a:lnTo>
                    <a:pt x="45288" y="112166"/>
                  </a:lnTo>
                  <a:lnTo>
                    <a:pt x="46583" y="113461"/>
                  </a:lnTo>
                  <a:lnTo>
                    <a:pt x="48310" y="113461"/>
                  </a:lnTo>
                  <a:close/>
                </a:path>
                <a:path w="319404" h="1369695">
                  <a:moveTo>
                    <a:pt x="214401" y="129412"/>
                  </a:moveTo>
                  <a:lnTo>
                    <a:pt x="216115" y="129412"/>
                  </a:lnTo>
                  <a:lnTo>
                    <a:pt x="217843" y="127698"/>
                  </a:lnTo>
                  <a:lnTo>
                    <a:pt x="217843" y="125958"/>
                  </a:lnTo>
                  <a:lnTo>
                    <a:pt x="217843" y="124256"/>
                  </a:lnTo>
                  <a:lnTo>
                    <a:pt x="216115" y="122935"/>
                  </a:lnTo>
                  <a:lnTo>
                    <a:pt x="214401" y="122935"/>
                  </a:lnTo>
                  <a:lnTo>
                    <a:pt x="212674" y="122935"/>
                  </a:lnTo>
                  <a:lnTo>
                    <a:pt x="211378" y="124256"/>
                  </a:lnTo>
                  <a:lnTo>
                    <a:pt x="211378" y="125958"/>
                  </a:lnTo>
                  <a:lnTo>
                    <a:pt x="211378" y="127698"/>
                  </a:lnTo>
                  <a:lnTo>
                    <a:pt x="212674" y="129412"/>
                  </a:lnTo>
                  <a:lnTo>
                    <a:pt x="214401" y="129412"/>
                  </a:lnTo>
                  <a:close/>
                </a:path>
                <a:path w="319404" h="1369695">
                  <a:moveTo>
                    <a:pt x="214401" y="113461"/>
                  </a:moveTo>
                  <a:lnTo>
                    <a:pt x="216115" y="113461"/>
                  </a:lnTo>
                  <a:lnTo>
                    <a:pt x="217843" y="112166"/>
                  </a:lnTo>
                  <a:lnTo>
                    <a:pt x="217843" y="110439"/>
                  </a:lnTo>
                  <a:lnTo>
                    <a:pt x="217843" y="108711"/>
                  </a:lnTo>
                  <a:lnTo>
                    <a:pt x="216115" y="106984"/>
                  </a:lnTo>
                  <a:lnTo>
                    <a:pt x="214401" y="106984"/>
                  </a:lnTo>
                  <a:lnTo>
                    <a:pt x="212674" y="106984"/>
                  </a:lnTo>
                  <a:lnTo>
                    <a:pt x="211378" y="108711"/>
                  </a:lnTo>
                  <a:lnTo>
                    <a:pt x="211378" y="110439"/>
                  </a:lnTo>
                  <a:lnTo>
                    <a:pt x="211378" y="112166"/>
                  </a:lnTo>
                  <a:lnTo>
                    <a:pt x="212674" y="113461"/>
                  </a:lnTo>
                  <a:lnTo>
                    <a:pt x="214401" y="113461"/>
                  </a:lnTo>
                  <a:close/>
                </a:path>
                <a:path w="319404" h="1369695">
                  <a:moveTo>
                    <a:pt x="104825" y="129412"/>
                  </a:moveTo>
                  <a:lnTo>
                    <a:pt x="106984" y="129412"/>
                  </a:lnTo>
                  <a:lnTo>
                    <a:pt x="108280" y="127698"/>
                  </a:lnTo>
                  <a:lnTo>
                    <a:pt x="108280" y="125958"/>
                  </a:lnTo>
                  <a:lnTo>
                    <a:pt x="108280" y="124256"/>
                  </a:lnTo>
                  <a:lnTo>
                    <a:pt x="106984" y="122935"/>
                  </a:lnTo>
                  <a:lnTo>
                    <a:pt x="104825" y="122935"/>
                  </a:lnTo>
                  <a:lnTo>
                    <a:pt x="103098" y="122935"/>
                  </a:lnTo>
                  <a:lnTo>
                    <a:pt x="101803" y="124256"/>
                  </a:lnTo>
                  <a:lnTo>
                    <a:pt x="101803" y="125958"/>
                  </a:lnTo>
                  <a:lnTo>
                    <a:pt x="101803" y="127698"/>
                  </a:lnTo>
                  <a:lnTo>
                    <a:pt x="103098" y="129412"/>
                  </a:lnTo>
                  <a:lnTo>
                    <a:pt x="104825" y="129412"/>
                  </a:lnTo>
                  <a:close/>
                </a:path>
                <a:path w="319404" h="1369695">
                  <a:moveTo>
                    <a:pt x="104825" y="113461"/>
                  </a:moveTo>
                  <a:lnTo>
                    <a:pt x="106984" y="113461"/>
                  </a:lnTo>
                  <a:lnTo>
                    <a:pt x="108280" y="112166"/>
                  </a:lnTo>
                  <a:lnTo>
                    <a:pt x="108280" y="110439"/>
                  </a:lnTo>
                  <a:lnTo>
                    <a:pt x="108280" y="108711"/>
                  </a:lnTo>
                  <a:lnTo>
                    <a:pt x="106984" y="106984"/>
                  </a:lnTo>
                  <a:lnTo>
                    <a:pt x="104825" y="106984"/>
                  </a:lnTo>
                  <a:lnTo>
                    <a:pt x="103098" y="106984"/>
                  </a:lnTo>
                  <a:lnTo>
                    <a:pt x="101803" y="108711"/>
                  </a:lnTo>
                  <a:lnTo>
                    <a:pt x="101803" y="110439"/>
                  </a:lnTo>
                  <a:lnTo>
                    <a:pt x="101803" y="112166"/>
                  </a:lnTo>
                  <a:lnTo>
                    <a:pt x="103098" y="113461"/>
                  </a:lnTo>
                  <a:lnTo>
                    <a:pt x="104825" y="113461"/>
                  </a:lnTo>
                  <a:close/>
                </a:path>
                <a:path w="319404" h="1369695">
                  <a:moveTo>
                    <a:pt x="159600" y="117779"/>
                  </a:moveTo>
                  <a:lnTo>
                    <a:pt x="163055" y="117779"/>
                  </a:lnTo>
                  <a:lnTo>
                    <a:pt x="165646" y="114757"/>
                  </a:lnTo>
                  <a:lnTo>
                    <a:pt x="165646" y="111721"/>
                  </a:lnTo>
                  <a:lnTo>
                    <a:pt x="165646" y="108280"/>
                  </a:lnTo>
                  <a:lnTo>
                    <a:pt x="163055" y="105244"/>
                  </a:lnTo>
                  <a:lnTo>
                    <a:pt x="159600" y="105244"/>
                  </a:lnTo>
                  <a:lnTo>
                    <a:pt x="156159" y="105244"/>
                  </a:lnTo>
                  <a:lnTo>
                    <a:pt x="153136" y="108280"/>
                  </a:lnTo>
                  <a:lnTo>
                    <a:pt x="153136" y="111721"/>
                  </a:lnTo>
                  <a:lnTo>
                    <a:pt x="153136" y="114757"/>
                  </a:lnTo>
                  <a:lnTo>
                    <a:pt x="156159" y="117779"/>
                  </a:lnTo>
                  <a:lnTo>
                    <a:pt x="159600" y="117779"/>
                  </a:lnTo>
                  <a:close/>
                </a:path>
                <a:path w="319404" h="1369695">
                  <a:moveTo>
                    <a:pt x="156590" y="110007"/>
                  </a:moveTo>
                  <a:lnTo>
                    <a:pt x="160909" y="114325"/>
                  </a:lnTo>
                </a:path>
                <a:path w="319404" h="1369695">
                  <a:moveTo>
                    <a:pt x="160909" y="110007"/>
                  </a:moveTo>
                  <a:lnTo>
                    <a:pt x="157454" y="113461"/>
                  </a:lnTo>
                </a:path>
                <a:path w="319404" h="1369695">
                  <a:moveTo>
                    <a:pt x="159600" y="132435"/>
                  </a:moveTo>
                  <a:lnTo>
                    <a:pt x="163055" y="132435"/>
                  </a:lnTo>
                  <a:lnTo>
                    <a:pt x="165646" y="129412"/>
                  </a:lnTo>
                  <a:lnTo>
                    <a:pt x="165646" y="126403"/>
                  </a:lnTo>
                  <a:lnTo>
                    <a:pt x="165646" y="122935"/>
                  </a:lnTo>
                  <a:lnTo>
                    <a:pt x="163055" y="119938"/>
                  </a:lnTo>
                  <a:lnTo>
                    <a:pt x="159600" y="119938"/>
                  </a:lnTo>
                  <a:lnTo>
                    <a:pt x="156159" y="119938"/>
                  </a:lnTo>
                  <a:lnTo>
                    <a:pt x="153136" y="122935"/>
                  </a:lnTo>
                  <a:lnTo>
                    <a:pt x="153136" y="126403"/>
                  </a:lnTo>
                  <a:lnTo>
                    <a:pt x="153136" y="129412"/>
                  </a:lnTo>
                  <a:lnTo>
                    <a:pt x="156159" y="132435"/>
                  </a:lnTo>
                  <a:lnTo>
                    <a:pt x="159600" y="132435"/>
                  </a:lnTo>
                  <a:close/>
                </a:path>
                <a:path w="319404" h="1369695">
                  <a:moveTo>
                    <a:pt x="156590" y="124675"/>
                  </a:moveTo>
                  <a:lnTo>
                    <a:pt x="160909" y="128993"/>
                  </a:lnTo>
                </a:path>
                <a:path w="319404" h="1369695">
                  <a:moveTo>
                    <a:pt x="160909" y="124675"/>
                  </a:moveTo>
                  <a:lnTo>
                    <a:pt x="157454" y="128117"/>
                  </a:lnTo>
                </a:path>
                <a:path w="319404" h="1369695">
                  <a:moveTo>
                    <a:pt x="213525" y="167805"/>
                  </a:moveTo>
                  <a:lnTo>
                    <a:pt x="216979" y="167805"/>
                  </a:lnTo>
                  <a:lnTo>
                    <a:pt x="219570" y="165226"/>
                  </a:lnTo>
                  <a:lnTo>
                    <a:pt x="219570" y="161785"/>
                  </a:lnTo>
                  <a:lnTo>
                    <a:pt x="219570" y="158318"/>
                  </a:lnTo>
                  <a:lnTo>
                    <a:pt x="216979" y="155308"/>
                  </a:lnTo>
                  <a:lnTo>
                    <a:pt x="213525" y="155308"/>
                  </a:lnTo>
                  <a:lnTo>
                    <a:pt x="210083" y="155308"/>
                  </a:lnTo>
                  <a:lnTo>
                    <a:pt x="207492" y="158318"/>
                  </a:lnTo>
                  <a:lnTo>
                    <a:pt x="207492" y="161785"/>
                  </a:lnTo>
                  <a:lnTo>
                    <a:pt x="207492" y="165226"/>
                  </a:lnTo>
                  <a:lnTo>
                    <a:pt x="210083" y="167805"/>
                  </a:lnTo>
                  <a:lnTo>
                    <a:pt x="213525" y="167805"/>
                  </a:lnTo>
                  <a:close/>
                </a:path>
                <a:path w="319404" h="1369695">
                  <a:moveTo>
                    <a:pt x="210947" y="160045"/>
                  </a:moveTo>
                  <a:lnTo>
                    <a:pt x="215264" y="164363"/>
                  </a:lnTo>
                </a:path>
                <a:path w="319404" h="1369695">
                  <a:moveTo>
                    <a:pt x="215264" y="160045"/>
                  </a:moveTo>
                  <a:lnTo>
                    <a:pt x="211378" y="163487"/>
                  </a:lnTo>
                </a:path>
                <a:path w="319404" h="1369695">
                  <a:moveTo>
                    <a:pt x="213525" y="182473"/>
                  </a:moveTo>
                  <a:lnTo>
                    <a:pt x="216979" y="182473"/>
                  </a:lnTo>
                  <a:lnTo>
                    <a:pt x="219570" y="179463"/>
                  </a:lnTo>
                  <a:lnTo>
                    <a:pt x="219570" y="176441"/>
                  </a:lnTo>
                  <a:lnTo>
                    <a:pt x="219570" y="172986"/>
                  </a:lnTo>
                  <a:lnTo>
                    <a:pt x="216979" y="169964"/>
                  </a:lnTo>
                  <a:lnTo>
                    <a:pt x="213525" y="169964"/>
                  </a:lnTo>
                  <a:lnTo>
                    <a:pt x="210083" y="169964"/>
                  </a:lnTo>
                  <a:lnTo>
                    <a:pt x="207492" y="172986"/>
                  </a:lnTo>
                  <a:lnTo>
                    <a:pt x="207492" y="176441"/>
                  </a:lnTo>
                  <a:lnTo>
                    <a:pt x="207492" y="179463"/>
                  </a:lnTo>
                  <a:lnTo>
                    <a:pt x="210083" y="182473"/>
                  </a:lnTo>
                  <a:lnTo>
                    <a:pt x="213525" y="182473"/>
                  </a:lnTo>
                  <a:close/>
                </a:path>
                <a:path w="319404" h="1369695">
                  <a:moveTo>
                    <a:pt x="210947" y="174701"/>
                  </a:moveTo>
                  <a:lnTo>
                    <a:pt x="215264" y="179019"/>
                  </a:lnTo>
                </a:path>
                <a:path w="319404" h="1369695">
                  <a:moveTo>
                    <a:pt x="215264" y="174701"/>
                  </a:moveTo>
                  <a:lnTo>
                    <a:pt x="211378" y="178168"/>
                  </a:lnTo>
                </a:path>
                <a:path w="319404" h="1369695">
                  <a:moveTo>
                    <a:pt x="269608" y="117779"/>
                  </a:moveTo>
                  <a:lnTo>
                    <a:pt x="273062" y="117779"/>
                  </a:lnTo>
                  <a:lnTo>
                    <a:pt x="276085" y="114757"/>
                  </a:lnTo>
                  <a:lnTo>
                    <a:pt x="276085" y="111721"/>
                  </a:lnTo>
                  <a:lnTo>
                    <a:pt x="276085" y="108280"/>
                  </a:lnTo>
                  <a:lnTo>
                    <a:pt x="273062" y="105244"/>
                  </a:lnTo>
                  <a:lnTo>
                    <a:pt x="269608" y="105244"/>
                  </a:lnTo>
                  <a:lnTo>
                    <a:pt x="266166" y="105244"/>
                  </a:lnTo>
                  <a:lnTo>
                    <a:pt x="263575" y="108280"/>
                  </a:lnTo>
                  <a:lnTo>
                    <a:pt x="263575" y="111721"/>
                  </a:lnTo>
                  <a:lnTo>
                    <a:pt x="263575" y="114757"/>
                  </a:lnTo>
                  <a:lnTo>
                    <a:pt x="266166" y="117779"/>
                  </a:lnTo>
                  <a:lnTo>
                    <a:pt x="269608" y="117779"/>
                  </a:lnTo>
                  <a:close/>
                </a:path>
                <a:path w="319404" h="1369695">
                  <a:moveTo>
                    <a:pt x="267017" y="110007"/>
                  </a:moveTo>
                  <a:lnTo>
                    <a:pt x="271335" y="114325"/>
                  </a:lnTo>
                </a:path>
                <a:path w="319404" h="1369695">
                  <a:moveTo>
                    <a:pt x="271335" y="110007"/>
                  </a:moveTo>
                  <a:lnTo>
                    <a:pt x="267881" y="113461"/>
                  </a:lnTo>
                </a:path>
                <a:path w="319404" h="1369695">
                  <a:moveTo>
                    <a:pt x="269608" y="132435"/>
                  </a:moveTo>
                  <a:lnTo>
                    <a:pt x="273062" y="132435"/>
                  </a:lnTo>
                  <a:lnTo>
                    <a:pt x="276085" y="129412"/>
                  </a:lnTo>
                  <a:lnTo>
                    <a:pt x="276085" y="126403"/>
                  </a:lnTo>
                  <a:lnTo>
                    <a:pt x="276085" y="122935"/>
                  </a:lnTo>
                  <a:lnTo>
                    <a:pt x="273062" y="119938"/>
                  </a:lnTo>
                  <a:lnTo>
                    <a:pt x="269608" y="119938"/>
                  </a:lnTo>
                  <a:lnTo>
                    <a:pt x="266166" y="119938"/>
                  </a:lnTo>
                  <a:lnTo>
                    <a:pt x="263575" y="122935"/>
                  </a:lnTo>
                  <a:lnTo>
                    <a:pt x="263575" y="126403"/>
                  </a:lnTo>
                  <a:lnTo>
                    <a:pt x="263575" y="129412"/>
                  </a:lnTo>
                  <a:lnTo>
                    <a:pt x="266166" y="132435"/>
                  </a:lnTo>
                  <a:lnTo>
                    <a:pt x="269608" y="132435"/>
                  </a:lnTo>
                  <a:close/>
                </a:path>
                <a:path w="319404" h="1369695">
                  <a:moveTo>
                    <a:pt x="267017" y="124675"/>
                  </a:moveTo>
                  <a:lnTo>
                    <a:pt x="271335" y="128993"/>
                  </a:lnTo>
                </a:path>
                <a:path w="319404" h="1369695">
                  <a:moveTo>
                    <a:pt x="271335" y="124675"/>
                  </a:moveTo>
                  <a:lnTo>
                    <a:pt x="267881" y="128117"/>
                  </a:lnTo>
                </a:path>
                <a:path w="319404" h="1369695">
                  <a:moveTo>
                    <a:pt x="75920" y="124256"/>
                  </a:moveTo>
                  <a:lnTo>
                    <a:pt x="78943" y="124256"/>
                  </a:lnTo>
                  <a:lnTo>
                    <a:pt x="81965" y="121653"/>
                  </a:lnTo>
                  <a:lnTo>
                    <a:pt x="81965" y="118198"/>
                  </a:lnTo>
                  <a:lnTo>
                    <a:pt x="81965" y="114757"/>
                  </a:lnTo>
                  <a:lnTo>
                    <a:pt x="78943" y="112166"/>
                  </a:lnTo>
                  <a:lnTo>
                    <a:pt x="75920" y="112166"/>
                  </a:lnTo>
                  <a:lnTo>
                    <a:pt x="72478" y="112166"/>
                  </a:lnTo>
                  <a:lnTo>
                    <a:pt x="69456" y="114757"/>
                  </a:lnTo>
                  <a:lnTo>
                    <a:pt x="69456" y="118198"/>
                  </a:lnTo>
                  <a:lnTo>
                    <a:pt x="69456" y="121653"/>
                  </a:lnTo>
                  <a:lnTo>
                    <a:pt x="72478" y="124256"/>
                  </a:lnTo>
                  <a:lnTo>
                    <a:pt x="75920" y="124256"/>
                  </a:lnTo>
                  <a:close/>
                </a:path>
                <a:path w="319404" h="1369695">
                  <a:moveTo>
                    <a:pt x="72898" y="116471"/>
                  </a:moveTo>
                  <a:lnTo>
                    <a:pt x="77215" y="120789"/>
                  </a:lnTo>
                </a:path>
                <a:path w="319404" h="1369695">
                  <a:moveTo>
                    <a:pt x="77215" y="116471"/>
                  </a:moveTo>
                  <a:lnTo>
                    <a:pt x="73761" y="120357"/>
                  </a:lnTo>
                </a:path>
                <a:path w="319404" h="1369695">
                  <a:moveTo>
                    <a:pt x="241998" y="124256"/>
                  </a:moveTo>
                  <a:lnTo>
                    <a:pt x="245452" y="124256"/>
                  </a:lnTo>
                  <a:lnTo>
                    <a:pt x="248475" y="121653"/>
                  </a:lnTo>
                  <a:lnTo>
                    <a:pt x="248475" y="118198"/>
                  </a:lnTo>
                  <a:lnTo>
                    <a:pt x="248475" y="114757"/>
                  </a:lnTo>
                  <a:lnTo>
                    <a:pt x="245452" y="112166"/>
                  </a:lnTo>
                  <a:lnTo>
                    <a:pt x="241998" y="112166"/>
                  </a:lnTo>
                  <a:lnTo>
                    <a:pt x="238544" y="112166"/>
                  </a:lnTo>
                  <a:lnTo>
                    <a:pt x="235965" y="114757"/>
                  </a:lnTo>
                  <a:lnTo>
                    <a:pt x="235965" y="118198"/>
                  </a:lnTo>
                  <a:lnTo>
                    <a:pt x="235965" y="121653"/>
                  </a:lnTo>
                  <a:lnTo>
                    <a:pt x="238544" y="124256"/>
                  </a:lnTo>
                  <a:lnTo>
                    <a:pt x="241998" y="124256"/>
                  </a:lnTo>
                  <a:close/>
                </a:path>
                <a:path w="319404" h="1369695">
                  <a:moveTo>
                    <a:pt x="239407" y="116471"/>
                  </a:moveTo>
                  <a:lnTo>
                    <a:pt x="243725" y="120789"/>
                  </a:lnTo>
                </a:path>
                <a:path w="319404" h="1369695">
                  <a:moveTo>
                    <a:pt x="243725" y="116471"/>
                  </a:moveTo>
                  <a:lnTo>
                    <a:pt x="240284" y="120357"/>
                  </a:lnTo>
                </a:path>
                <a:path w="319404" h="1369695">
                  <a:moveTo>
                    <a:pt x="17678" y="154012"/>
                  </a:moveTo>
                  <a:lnTo>
                    <a:pt x="304546" y="154012"/>
                  </a:lnTo>
                </a:path>
                <a:path w="319404" h="1369695">
                  <a:moveTo>
                    <a:pt x="17678" y="185077"/>
                  </a:moveTo>
                  <a:lnTo>
                    <a:pt x="304546" y="185077"/>
                  </a:lnTo>
                </a:path>
                <a:path w="319404" h="1369695">
                  <a:moveTo>
                    <a:pt x="48310" y="179882"/>
                  </a:moveTo>
                  <a:lnTo>
                    <a:pt x="50037" y="179882"/>
                  </a:lnTo>
                  <a:lnTo>
                    <a:pt x="51765" y="178600"/>
                  </a:lnTo>
                  <a:lnTo>
                    <a:pt x="51765" y="176441"/>
                  </a:lnTo>
                  <a:lnTo>
                    <a:pt x="51765" y="174701"/>
                  </a:lnTo>
                  <a:lnTo>
                    <a:pt x="50037" y="173418"/>
                  </a:lnTo>
                  <a:lnTo>
                    <a:pt x="48310" y="173418"/>
                  </a:lnTo>
                  <a:lnTo>
                    <a:pt x="46583" y="173418"/>
                  </a:lnTo>
                  <a:lnTo>
                    <a:pt x="45288" y="174701"/>
                  </a:lnTo>
                  <a:lnTo>
                    <a:pt x="45288" y="176441"/>
                  </a:lnTo>
                  <a:lnTo>
                    <a:pt x="45288" y="178600"/>
                  </a:lnTo>
                  <a:lnTo>
                    <a:pt x="46583" y="179882"/>
                  </a:lnTo>
                  <a:lnTo>
                    <a:pt x="48310" y="179882"/>
                  </a:lnTo>
                  <a:close/>
                </a:path>
                <a:path w="319404" h="1369695">
                  <a:moveTo>
                    <a:pt x="48310" y="164363"/>
                  </a:moveTo>
                  <a:lnTo>
                    <a:pt x="50037" y="164363"/>
                  </a:lnTo>
                  <a:lnTo>
                    <a:pt x="51765" y="163067"/>
                  </a:lnTo>
                  <a:lnTo>
                    <a:pt x="51765" y="160908"/>
                  </a:lnTo>
                  <a:lnTo>
                    <a:pt x="51765" y="159181"/>
                  </a:lnTo>
                  <a:lnTo>
                    <a:pt x="50037" y="157886"/>
                  </a:lnTo>
                  <a:lnTo>
                    <a:pt x="48310" y="157886"/>
                  </a:lnTo>
                  <a:lnTo>
                    <a:pt x="46583" y="157886"/>
                  </a:lnTo>
                  <a:lnTo>
                    <a:pt x="45288" y="159181"/>
                  </a:lnTo>
                  <a:lnTo>
                    <a:pt x="45288" y="160908"/>
                  </a:lnTo>
                  <a:lnTo>
                    <a:pt x="45288" y="163067"/>
                  </a:lnTo>
                  <a:lnTo>
                    <a:pt x="46583" y="164363"/>
                  </a:lnTo>
                  <a:lnTo>
                    <a:pt x="48310" y="164363"/>
                  </a:lnTo>
                  <a:close/>
                </a:path>
                <a:path w="319404" h="1369695">
                  <a:moveTo>
                    <a:pt x="104825" y="179882"/>
                  </a:moveTo>
                  <a:lnTo>
                    <a:pt x="106984" y="179882"/>
                  </a:lnTo>
                  <a:lnTo>
                    <a:pt x="108280" y="178600"/>
                  </a:lnTo>
                  <a:lnTo>
                    <a:pt x="108280" y="176441"/>
                  </a:lnTo>
                  <a:lnTo>
                    <a:pt x="108280" y="174701"/>
                  </a:lnTo>
                  <a:lnTo>
                    <a:pt x="106984" y="173418"/>
                  </a:lnTo>
                  <a:lnTo>
                    <a:pt x="104825" y="173418"/>
                  </a:lnTo>
                  <a:lnTo>
                    <a:pt x="103098" y="173418"/>
                  </a:lnTo>
                  <a:lnTo>
                    <a:pt x="101803" y="174701"/>
                  </a:lnTo>
                  <a:lnTo>
                    <a:pt x="101803" y="176441"/>
                  </a:lnTo>
                  <a:lnTo>
                    <a:pt x="101803" y="178600"/>
                  </a:lnTo>
                  <a:lnTo>
                    <a:pt x="103098" y="179882"/>
                  </a:lnTo>
                  <a:lnTo>
                    <a:pt x="104825" y="179882"/>
                  </a:lnTo>
                  <a:close/>
                </a:path>
                <a:path w="319404" h="1369695">
                  <a:moveTo>
                    <a:pt x="104825" y="164363"/>
                  </a:moveTo>
                  <a:lnTo>
                    <a:pt x="106984" y="164363"/>
                  </a:lnTo>
                  <a:lnTo>
                    <a:pt x="108280" y="163067"/>
                  </a:lnTo>
                  <a:lnTo>
                    <a:pt x="108280" y="160908"/>
                  </a:lnTo>
                  <a:lnTo>
                    <a:pt x="108280" y="159181"/>
                  </a:lnTo>
                  <a:lnTo>
                    <a:pt x="106984" y="157886"/>
                  </a:lnTo>
                  <a:lnTo>
                    <a:pt x="104825" y="157886"/>
                  </a:lnTo>
                  <a:lnTo>
                    <a:pt x="103098" y="157886"/>
                  </a:lnTo>
                  <a:lnTo>
                    <a:pt x="101803" y="159181"/>
                  </a:lnTo>
                  <a:lnTo>
                    <a:pt x="101803" y="160908"/>
                  </a:lnTo>
                  <a:lnTo>
                    <a:pt x="101803" y="163067"/>
                  </a:lnTo>
                  <a:lnTo>
                    <a:pt x="103098" y="164363"/>
                  </a:lnTo>
                  <a:lnTo>
                    <a:pt x="104825" y="164363"/>
                  </a:lnTo>
                  <a:close/>
                </a:path>
                <a:path w="319404" h="1369695">
                  <a:moveTo>
                    <a:pt x="158750" y="179882"/>
                  </a:moveTo>
                  <a:lnTo>
                    <a:pt x="160909" y="179882"/>
                  </a:lnTo>
                  <a:lnTo>
                    <a:pt x="162191" y="178600"/>
                  </a:lnTo>
                  <a:lnTo>
                    <a:pt x="162191" y="176441"/>
                  </a:lnTo>
                  <a:lnTo>
                    <a:pt x="162191" y="174701"/>
                  </a:lnTo>
                  <a:lnTo>
                    <a:pt x="160909" y="173418"/>
                  </a:lnTo>
                  <a:lnTo>
                    <a:pt x="158750" y="173418"/>
                  </a:lnTo>
                  <a:lnTo>
                    <a:pt x="157022" y="173418"/>
                  </a:lnTo>
                  <a:lnTo>
                    <a:pt x="155727" y="174701"/>
                  </a:lnTo>
                  <a:lnTo>
                    <a:pt x="155727" y="176441"/>
                  </a:lnTo>
                  <a:lnTo>
                    <a:pt x="155727" y="178600"/>
                  </a:lnTo>
                  <a:lnTo>
                    <a:pt x="157022" y="179882"/>
                  </a:lnTo>
                  <a:lnTo>
                    <a:pt x="158750" y="179882"/>
                  </a:lnTo>
                  <a:close/>
                </a:path>
                <a:path w="319404" h="1369695">
                  <a:moveTo>
                    <a:pt x="158750" y="164363"/>
                  </a:moveTo>
                  <a:lnTo>
                    <a:pt x="160909" y="164363"/>
                  </a:lnTo>
                  <a:lnTo>
                    <a:pt x="162191" y="163067"/>
                  </a:lnTo>
                  <a:lnTo>
                    <a:pt x="162191" y="160908"/>
                  </a:lnTo>
                  <a:lnTo>
                    <a:pt x="162191" y="159181"/>
                  </a:lnTo>
                  <a:lnTo>
                    <a:pt x="160909" y="157886"/>
                  </a:lnTo>
                  <a:lnTo>
                    <a:pt x="158750" y="157886"/>
                  </a:lnTo>
                  <a:lnTo>
                    <a:pt x="157022" y="157886"/>
                  </a:lnTo>
                  <a:lnTo>
                    <a:pt x="155727" y="159181"/>
                  </a:lnTo>
                  <a:lnTo>
                    <a:pt x="155727" y="160908"/>
                  </a:lnTo>
                  <a:lnTo>
                    <a:pt x="155727" y="163067"/>
                  </a:lnTo>
                  <a:lnTo>
                    <a:pt x="157022" y="164363"/>
                  </a:lnTo>
                  <a:lnTo>
                    <a:pt x="158750" y="164363"/>
                  </a:lnTo>
                  <a:close/>
                </a:path>
                <a:path w="319404" h="1369695">
                  <a:moveTo>
                    <a:pt x="269608" y="168236"/>
                  </a:moveTo>
                  <a:lnTo>
                    <a:pt x="273062" y="168236"/>
                  </a:lnTo>
                  <a:lnTo>
                    <a:pt x="276085" y="165646"/>
                  </a:lnTo>
                  <a:lnTo>
                    <a:pt x="276085" y="162204"/>
                  </a:lnTo>
                  <a:lnTo>
                    <a:pt x="276085" y="158749"/>
                  </a:lnTo>
                  <a:lnTo>
                    <a:pt x="273062" y="156159"/>
                  </a:lnTo>
                  <a:lnTo>
                    <a:pt x="269608" y="156159"/>
                  </a:lnTo>
                  <a:lnTo>
                    <a:pt x="266166" y="156159"/>
                  </a:lnTo>
                  <a:lnTo>
                    <a:pt x="263575" y="158749"/>
                  </a:lnTo>
                  <a:lnTo>
                    <a:pt x="263575" y="162204"/>
                  </a:lnTo>
                  <a:lnTo>
                    <a:pt x="263575" y="165646"/>
                  </a:lnTo>
                  <a:lnTo>
                    <a:pt x="266166" y="168236"/>
                  </a:lnTo>
                  <a:lnTo>
                    <a:pt x="269608" y="168236"/>
                  </a:lnTo>
                  <a:close/>
                </a:path>
                <a:path w="319404" h="1369695">
                  <a:moveTo>
                    <a:pt x="267017" y="160477"/>
                  </a:moveTo>
                  <a:lnTo>
                    <a:pt x="271335" y="164782"/>
                  </a:lnTo>
                </a:path>
                <a:path w="319404" h="1369695">
                  <a:moveTo>
                    <a:pt x="271335" y="160477"/>
                  </a:moveTo>
                  <a:lnTo>
                    <a:pt x="267881" y="163944"/>
                  </a:lnTo>
                </a:path>
                <a:path w="319404" h="1369695">
                  <a:moveTo>
                    <a:pt x="269608" y="182918"/>
                  </a:moveTo>
                  <a:lnTo>
                    <a:pt x="273062" y="182918"/>
                  </a:lnTo>
                  <a:lnTo>
                    <a:pt x="276085" y="180327"/>
                  </a:lnTo>
                  <a:lnTo>
                    <a:pt x="276085" y="176860"/>
                  </a:lnTo>
                  <a:lnTo>
                    <a:pt x="276085" y="173418"/>
                  </a:lnTo>
                  <a:lnTo>
                    <a:pt x="273062" y="170840"/>
                  </a:lnTo>
                  <a:lnTo>
                    <a:pt x="269608" y="170840"/>
                  </a:lnTo>
                  <a:lnTo>
                    <a:pt x="266166" y="170840"/>
                  </a:lnTo>
                  <a:lnTo>
                    <a:pt x="263575" y="173418"/>
                  </a:lnTo>
                  <a:lnTo>
                    <a:pt x="263575" y="176860"/>
                  </a:lnTo>
                  <a:lnTo>
                    <a:pt x="263575" y="180327"/>
                  </a:lnTo>
                  <a:lnTo>
                    <a:pt x="266166" y="182918"/>
                  </a:lnTo>
                  <a:lnTo>
                    <a:pt x="269608" y="182918"/>
                  </a:lnTo>
                  <a:close/>
                </a:path>
                <a:path w="319404" h="1369695">
                  <a:moveTo>
                    <a:pt x="267017" y="175145"/>
                  </a:moveTo>
                  <a:lnTo>
                    <a:pt x="271335" y="179463"/>
                  </a:lnTo>
                </a:path>
                <a:path w="319404" h="1369695">
                  <a:moveTo>
                    <a:pt x="271335" y="175145"/>
                  </a:moveTo>
                  <a:lnTo>
                    <a:pt x="267881" y="178600"/>
                  </a:lnTo>
                </a:path>
                <a:path w="319404" h="1369695">
                  <a:moveTo>
                    <a:pt x="75920" y="175145"/>
                  </a:moveTo>
                  <a:lnTo>
                    <a:pt x="78943" y="175145"/>
                  </a:lnTo>
                  <a:lnTo>
                    <a:pt x="81965" y="172123"/>
                  </a:lnTo>
                  <a:lnTo>
                    <a:pt x="81965" y="169100"/>
                  </a:lnTo>
                  <a:lnTo>
                    <a:pt x="81965" y="165646"/>
                  </a:lnTo>
                  <a:lnTo>
                    <a:pt x="78943" y="162623"/>
                  </a:lnTo>
                  <a:lnTo>
                    <a:pt x="75920" y="162623"/>
                  </a:lnTo>
                  <a:lnTo>
                    <a:pt x="72478" y="162623"/>
                  </a:lnTo>
                  <a:lnTo>
                    <a:pt x="69456" y="165646"/>
                  </a:lnTo>
                  <a:lnTo>
                    <a:pt x="69456" y="169100"/>
                  </a:lnTo>
                  <a:lnTo>
                    <a:pt x="69456" y="172123"/>
                  </a:lnTo>
                  <a:lnTo>
                    <a:pt x="72478" y="175145"/>
                  </a:lnTo>
                  <a:lnTo>
                    <a:pt x="75920" y="175145"/>
                  </a:lnTo>
                  <a:close/>
                </a:path>
                <a:path w="319404" h="1369695">
                  <a:moveTo>
                    <a:pt x="72898" y="167385"/>
                  </a:moveTo>
                  <a:lnTo>
                    <a:pt x="77215" y="171703"/>
                  </a:lnTo>
                </a:path>
                <a:path w="319404" h="1369695">
                  <a:moveTo>
                    <a:pt x="77215" y="167385"/>
                  </a:moveTo>
                  <a:lnTo>
                    <a:pt x="73761" y="170840"/>
                  </a:lnTo>
                </a:path>
                <a:path w="319404" h="1369695">
                  <a:moveTo>
                    <a:pt x="241998" y="175145"/>
                  </a:moveTo>
                  <a:lnTo>
                    <a:pt x="245452" y="175145"/>
                  </a:lnTo>
                  <a:lnTo>
                    <a:pt x="248475" y="172123"/>
                  </a:lnTo>
                  <a:lnTo>
                    <a:pt x="248475" y="169100"/>
                  </a:lnTo>
                  <a:lnTo>
                    <a:pt x="248475" y="165646"/>
                  </a:lnTo>
                  <a:lnTo>
                    <a:pt x="245452" y="162623"/>
                  </a:lnTo>
                  <a:lnTo>
                    <a:pt x="241998" y="162623"/>
                  </a:lnTo>
                  <a:lnTo>
                    <a:pt x="238544" y="162623"/>
                  </a:lnTo>
                  <a:lnTo>
                    <a:pt x="235965" y="165646"/>
                  </a:lnTo>
                  <a:lnTo>
                    <a:pt x="235965" y="169100"/>
                  </a:lnTo>
                  <a:lnTo>
                    <a:pt x="235965" y="172123"/>
                  </a:lnTo>
                  <a:lnTo>
                    <a:pt x="238544" y="175145"/>
                  </a:lnTo>
                  <a:lnTo>
                    <a:pt x="241998" y="175145"/>
                  </a:lnTo>
                  <a:close/>
                </a:path>
                <a:path w="319404" h="1369695">
                  <a:moveTo>
                    <a:pt x="239407" y="167385"/>
                  </a:moveTo>
                  <a:lnTo>
                    <a:pt x="243725" y="171703"/>
                  </a:lnTo>
                </a:path>
                <a:path w="319404" h="1369695">
                  <a:moveTo>
                    <a:pt x="243725" y="167385"/>
                  </a:moveTo>
                  <a:lnTo>
                    <a:pt x="240284" y="170840"/>
                  </a:lnTo>
                </a:path>
                <a:path w="319404" h="1369695">
                  <a:moveTo>
                    <a:pt x="92735" y="85407"/>
                  </a:moveTo>
                  <a:lnTo>
                    <a:pt x="92735" y="102247"/>
                  </a:lnTo>
                </a:path>
                <a:path w="319404" h="1369695">
                  <a:moveTo>
                    <a:pt x="114312" y="85407"/>
                  </a:moveTo>
                  <a:lnTo>
                    <a:pt x="114312" y="102247"/>
                  </a:lnTo>
                </a:path>
                <a:path w="319404" h="1369695">
                  <a:moveTo>
                    <a:pt x="92735" y="136753"/>
                  </a:moveTo>
                  <a:lnTo>
                    <a:pt x="92735" y="153568"/>
                  </a:lnTo>
                </a:path>
                <a:path w="319404" h="1369695">
                  <a:moveTo>
                    <a:pt x="114312" y="136753"/>
                  </a:moveTo>
                  <a:lnTo>
                    <a:pt x="114312" y="153568"/>
                  </a:lnTo>
                </a:path>
                <a:path w="319404" h="1369695">
                  <a:moveTo>
                    <a:pt x="148386" y="136753"/>
                  </a:moveTo>
                  <a:lnTo>
                    <a:pt x="148386" y="153568"/>
                  </a:lnTo>
                </a:path>
                <a:path w="319404" h="1369695">
                  <a:moveTo>
                    <a:pt x="169964" y="136753"/>
                  </a:moveTo>
                  <a:lnTo>
                    <a:pt x="169964" y="153568"/>
                  </a:lnTo>
                </a:path>
                <a:path w="319404" h="1369695">
                  <a:moveTo>
                    <a:pt x="75920" y="40119"/>
                  </a:moveTo>
                  <a:lnTo>
                    <a:pt x="78079" y="40119"/>
                  </a:lnTo>
                  <a:lnTo>
                    <a:pt x="80225" y="37960"/>
                  </a:lnTo>
                  <a:lnTo>
                    <a:pt x="80225" y="35801"/>
                  </a:lnTo>
                  <a:lnTo>
                    <a:pt x="80225" y="33223"/>
                  </a:lnTo>
                  <a:lnTo>
                    <a:pt x="78079" y="31495"/>
                  </a:lnTo>
                  <a:lnTo>
                    <a:pt x="75920" y="31495"/>
                  </a:lnTo>
                  <a:lnTo>
                    <a:pt x="73329" y="31495"/>
                  </a:lnTo>
                  <a:lnTo>
                    <a:pt x="71602" y="33223"/>
                  </a:lnTo>
                  <a:lnTo>
                    <a:pt x="71602" y="35801"/>
                  </a:lnTo>
                  <a:lnTo>
                    <a:pt x="71602" y="37960"/>
                  </a:lnTo>
                  <a:lnTo>
                    <a:pt x="73329" y="40119"/>
                  </a:lnTo>
                  <a:lnTo>
                    <a:pt x="75920" y="40119"/>
                  </a:lnTo>
                  <a:close/>
                </a:path>
                <a:path w="319404" h="1369695">
                  <a:moveTo>
                    <a:pt x="259257" y="54355"/>
                  </a:moveTo>
                  <a:lnTo>
                    <a:pt x="259257" y="28028"/>
                  </a:lnTo>
                  <a:lnTo>
                    <a:pt x="227342" y="28028"/>
                  </a:lnTo>
                  <a:lnTo>
                    <a:pt x="227342" y="54355"/>
                  </a:lnTo>
                </a:path>
                <a:path w="319404" h="1369695">
                  <a:moveTo>
                    <a:pt x="227342" y="85851"/>
                  </a:moveTo>
                  <a:lnTo>
                    <a:pt x="227342" y="88430"/>
                  </a:lnTo>
                  <a:lnTo>
                    <a:pt x="233375" y="88430"/>
                  </a:lnTo>
                  <a:lnTo>
                    <a:pt x="233375" y="91465"/>
                  </a:lnTo>
                  <a:lnTo>
                    <a:pt x="227342" y="91465"/>
                  </a:lnTo>
                  <a:lnTo>
                    <a:pt x="227342" y="96646"/>
                  </a:lnTo>
                  <a:lnTo>
                    <a:pt x="233375" y="96646"/>
                  </a:lnTo>
                  <a:lnTo>
                    <a:pt x="233375" y="99644"/>
                  </a:lnTo>
                  <a:lnTo>
                    <a:pt x="227342" y="99644"/>
                  </a:lnTo>
                  <a:lnTo>
                    <a:pt x="227342" y="103098"/>
                  </a:lnTo>
                </a:path>
                <a:path w="319404" h="1369695">
                  <a:moveTo>
                    <a:pt x="227342" y="134594"/>
                  </a:moveTo>
                  <a:lnTo>
                    <a:pt x="227342" y="137172"/>
                  </a:lnTo>
                  <a:lnTo>
                    <a:pt x="233375" y="137172"/>
                  </a:lnTo>
                  <a:lnTo>
                    <a:pt x="233375" y="140639"/>
                  </a:lnTo>
                  <a:lnTo>
                    <a:pt x="227342" y="140639"/>
                  </a:lnTo>
                  <a:lnTo>
                    <a:pt x="227342" y="145389"/>
                  </a:lnTo>
                  <a:lnTo>
                    <a:pt x="233375" y="145389"/>
                  </a:lnTo>
                  <a:lnTo>
                    <a:pt x="233375" y="148831"/>
                  </a:lnTo>
                  <a:lnTo>
                    <a:pt x="227342" y="148831"/>
                  </a:lnTo>
                  <a:lnTo>
                    <a:pt x="227342" y="153568"/>
                  </a:lnTo>
                </a:path>
                <a:path w="319404" h="1369695">
                  <a:moveTo>
                    <a:pt x="259257" y="153568"/>
                  </a:moveTo>
                  <a:lnTo>
                    <a:pt x="259257" y="148831"/>
                  </a:lnTo>
                  <a:lnTo>
                    <a:pt x="253644" y="148831"/>
                  </a:lnTo>
                  <a:lnTo>
                    <a:pt x="253644" y="145389"/>
                  </a:lnTo>
                  <a:lnTo>
                    <a:pt x="259257" y="145389"/>
                  </a:lnTo>
                  <a:lnTo>
                    <a:pt x="259257" y="140639"/>
                  </a:lnTo>
                  <a:lnTo>
                    <a:pt x="253644" y="140639"/>
                  </a:lnTo>
                  <a:lnTo>
                    <a:pt x="253644" y="137172"/>
                  </a:lnTo>
                  <a:lnTo>
                    <a:pt x="259257" y="137172"/>
                  </a:lnTo>
                  <a:lnTo>
                    <a:pt x="259257" y="134594"/>
                  </a:lnTo>
                </a:path>
                <a:path w="319404" h="1369695">
                  <a:moveTo>
                    <a:pt x="259257" y="102666"/>
                  </a:moveTo>
                  <a:lnTo>
                    <a:pt x="259257" y="99644"/>
                  </a:lnTo>
                  <a:lnTo>
                    <a:pt x="253644" y="99644"/>
                  </a:lnTo>
                  <a:lnTo>
                    <a:pt x="253644" y="96646"/>
                  </a:lnTo>
                  <a:lnTo>
                    <a:pt x="259257" y="96646"/>
                  </a:lnTo>
                  <a:lnTo>
                    <a:pt x="259257" y="91465"/>
                  </a:lnTo>
                  <a:lnTo>
                    <a:pt x="253644" y="91465"/>
                  </a:lnTo>
                  <a:lnTo>
                    <a:pt x="253644" y="88430"/>
                  </a:lnTo>
                  <a:lnTo>
                    <a:pt x="259257" y="88430"/>
                  </a:lnTo>
                  <a:lnTo>
                    <a:pt x="259257" y="85407"/>
                  </a:lnTo>
                </a:path>
                <a:path w="319404" h="1369695">
                  <a:moveTo>
                    <a:pt x="243725" y="40119"/>
                  </a:moveTo>
                  <a:lnTo>
                    <a:pt x="246316" y="40119"/>
                  </a:lnTo>
                  <a:lnTo>
                    <a:pt x="248030" y="37960"/>
                  </a:lnTo>
                  <a:lnTo>
                    <a:pt x="248030" y="35801"/>
                  </a:lnTo>
                  <a:lnTo>
                    <a:pt x="248030" y="33223"/>
                  </a:lnTo>
                  <a:lnTo>
                    <a:pt x="246316" y="31495"/>
                  </a:lnTo>
                  <a:lnTo>
                    <a:pt x="243725" y="31495"/>
                  </a:lnTo>
                  <a:lnTo>
                    <a:pt x="241566" y="31495"/>
                  </a:lnTo>
                  <a:lnTo>
                    <a:pt x="239407" y="33223"/>
                  </a:lnTo>
                  <a:lnTo>
                    <a:pt x="239407" y="35801"/>
                  </a:lnTo>
                  <a:lnTo>
                    <a:pt x="239407" y="37960"/>
                  </a:lnTo>
                  <a:lnTo>
                    <a:pt x="241566" y="40119"/>
                  </a:lnTo>
                  <a:lnTo>
                    <a:pt x="243725" y="40119"/>
                  </a:lnTo>
                  <a:close/>
                </a:path>
                <a:path w="319404" h="1369695">
                  <a:moveTo>
                    <a:pt x="147967" y="186778"/>
                  </a:moveTo>
                  <a:lnTo>
                    <a:pt x="147967" y="193255"/>
                  </a:lnTo>
                  <a:lnTo>
                    <a:pt x="0" y="193255"/>
                  </a:lnTo>
                </a:path>
                <a:path w="319404" h="1369695">
                  <a:moveTo>
                    <a:pt x="169519" y="185077"/>
                  </a:moveTo>
                  <a:lnTo>
                    <a:pt x="169519" y="193255"/>
                  </a:lnTo>
                  <a:lnTo>
                    <a:pt x="310172" y="193255"/>
                  </a:lnTo>
                  <a:lnTo>
                    <a:pt x="310172" y="200164"/>
                  </a:lnTo>
                </a:path>
                <a:path w="319404" h="1369695">
                  <a:moveTo>
                    <a:pt x="32346" y="18110"/>
                  </a:moveTo>
                  <a:lnTo>
                    <a:pt x="32346" y="53060"/>
                  </a:lnTo>
                </a:path>
                <a:path w="319404" h="1369695">
                  <a:moveTo>
                    <a:pt x="31915" y="41414"/>
                  </a:moveTo>
                  <a:lnTo>
                    <a:pt x="59969" y="41414"/>
                  </a:lnTo>
                </a:path>
                <a:path w="319404" h="1369695">
                  <a:moveTo>
                    <a:pt x="259689" y="41414"/>
                  </a:moveTo>
                  <a:lnTo>
                    <a:pt x="285140" y="41414"/>
                  </a:lnTo>
                </a:path>
                <a:path w="319404" h="1369695">
                  <a:moveTo>
                    <a:pt x="91452" y="41414"/>
                  </a:moveTo>
                  <a:lnTo>
                    <a:pt x="226898" y="41414"/>
                  </a:lnTo>
                </a:path>
                <a:path w="319404" h="1369695">
                  <a:moveTo>
                    <a:pt x="54355" y="202755"/>
                  </a:moveTo>
                  <a:lnTo>
                    <a:pt x="19405" y="202755"/>
                  </a:lnTo>
                </a:path>
                <a:path w="319404" h="1369695">
                  <a:moveTo>
                    <a:pt x="81965" y="213969"/>
                  </a:moveTo>
                  <a:lnTo>
                    <a:pt x="81965" y="232079"/>
                  </a:lnTo>
                  <a:lnTo>
                    <a:pt x="71170" y="232079"/>
                  </a:lnTo>
                  <a:lnTo>
                    <a:pt x="71170" y="1369644"/>
                  </a:lnTo>
                  <a:lnTo>
                    <a:pt x="245884" y="1369644"/>
                  </a:lnTo>
                  <a:lnTo>
                    <a:pt x="245884" y="685457"/>
                  </a:lnTo>
                  <a:lnTo>
                    <a:pt x="234238" y="685457"/>
                  </a:lnTo>
                  <a:lnTo>
                    <a:pt x="234238" y="621182"/>
                  </a:lnTo>
                  <a:lnTo>
                    <a:pt x="245021" y="621182"/>
                  </a:lnTo>
                  <a:lnTo>
                    <a:pt x="245021" y="394715"/>
                  </a:lnTo>
                </a:path>
                <a:path w="319404" h="1369695">
                  <a:moveTo>
                    <a:pt x="79794" y="311454"/>
                  </a:moveTo>
                  <a:lnTo>
                    <a:pt x="82384" y="311454"/>
                  </a:lnTo>
                  <a:lnTo>
                    <a:pt x="84112" y="309295"/>
                  </a:lnTo>
                  <a:lnTo>
                    <a:pt x="84112" y="307149"/>
                  </a:lnTo>
                  <a:lnTo>
                    <a:pt x="84112" y="304558"/>
                  </a:lnTo>
                  <a:lnTo>
                    <a:pt x="82384" y="302844"/>
                  </a:lnTo>
                  <a:lnTo>
                    <a:pt x="79794" y="302844"/>
                  </a:lnTo>
                  <a:lnTo>
                    <a:pt x="77647" y="302844"/>
                  </a:lnTo>
                  <a:lnTo>
                    <a:pt x="75488" y="304558"/>
                  </a:lnTo>
                  <a:lnTo>
                    <a:pt x="75488" y="307149"/>
                  </a:lnTo>
                  <a:lnTo>
                    <a:pt x="75488" y="309295"/>
                  </a:lnTo>
                  <a:lnTo>
                    <a:pt x="77647" y="311454"/>
                  </a:lnTo>
                  <a:lnTo>
                    <a:pt x="79794" y="311454"/>
                  </a:lnTo>
                  <a:close/>
                </a:path>
                <a:path w="319404" h="1369695">
                  <a:moveTo>
                    <a:pt x="79794" y="406806"/>
                  </a:moveTo>
                  <a:lnTo>
                    <a:pt x="82384" y="406806"/>
                  </a:lnTo>
                  <a:lnTo>
                    <a:pt x="84112" y="405066"/>
                  </a:lnTo>
                  <a:lnTo>
                    <a:pt x="84112" y="402488"/>
                  </a:lnTo>
                  <a:lnTo>
                    <a:pt x="84112" y="400329"/>
                  </a:lnTo>
                  <a:lnTo>
                    <a:pt x="82384" y="398170"/>
                  </a:lnTo>
                  <a:lnTo>
                    <a:pt x="79794" y="398170"/>
                  </a:lnTo>
                  <a:lnTo>
                    <a:pt x="77647" y="398170"/>
                  </a:lnTo>
                  <a:lnTo>
                    <a:pt x="75488" y="400329"/>
                  </a:lnTo>
                  <a:lnTo>
                    <a:pt x="75488" y="402488"/>
                  </a:lnTo>
                  <a:lnTo>
                    <a:pt x="75488" y="405066"/>
                  </a:lnTo>
                  <a:lnTo>
                    <a:pt x="77647" y="406806"/>
                  </a:lnTo>
                  <a:lnTo>
                    <a:pt x="79794" y="406806"/>
                  </a:lnTo>
                  <a:close/>
                </a:path>
                <a:path w="319404" h="1369695">
                  <a:moveTo>
                    <a:pt x="79794" y="503440"/>
                  </a:moveTo>
                  <a:lnTo>
                    <a:pt x="82384" y="503440"/>
                  </a:lnTo>
                  <a:lnTo>
                    <a:pt x="84112" y="501700"/>
                  </a:lnTo>
                  <a:lnTo>
                    <a:pt x="84112" y="499109"/>
                  </a:lnTo>
                  <a:lnTo>
                    <a:pt x="84112" y="496963"/>
                  </a:lnTo>
                  <a:lnTo>
                    <a:pt x="82384" y="494791"/>
                  </a:lnTo>
                  <a:lnTo>
                    <a:pt x="79794" y="494791"/>
                  </a:lnTo>
                  <a:lnTo>
                    <a:pt x="77647" y="494791"/>
                  </a:lnTo>
                  <a:lnTo>
                    <a:pt x="75488" y="496963"/>
                  </a:lnTo>
                  <a:lnTo>
                    <a:pt x="75488" y="499109"/>
                  </a:lnTo>
                  <a:lnTo>
                    <a:pt x="75488" y="501700"/>
                  </a:lnTo>
                  <a:lnTo>
                    <a:pt x="77647" y="503440"/>
                  </a:lnTo>
                  <a:lnTo>
                    <a:pt x="79794" y="503440"/>
                  </a:lnTo>
                  <a:close/>
                </a:path>
                <a:path w="319404" h="1369695">
                  <a:moveTo>
                    <a:pt x="236829" y="311454"/>
                  </a:moveTo>
                  <a:lnTo>
                    <a:pt x="238975" y="311454"/>
                  </a:lnTo>
                  <a:lnTo>
                    <a:pt x="241134" y="309295"/>
                  </a:lnTo>
                  <a:lnTo>
                    <a:pt x="241134" y="307149"/>
                  </a:lnTo>
                  <a:lnTo>
                    <a:pt x="241134" y="304558"/>
                  </a:lnTo>
                  <a:lnTo>
                    <a:pt x="238975" y="302844"/>
                  </a:lnTo>
                  <a:lnTo>
                    <a:pt x="236829" y="302844"/>
                  </a:lnTo>
                  <a:lnTo>
                    <a:pt x="234238" y="302844"/>
                  </a:lnTo>
                  <a:lnTo>
                    <a:pt x="232511" y="304558"/>
                  </a:lnTo>
                  <a:lnTo>
                    <a:pt x="232511" y="307149"/>
                  </a:lnTo>
                  <a:lnTo>
                    <a:pt x="232511" y="309295"/>
                  </a:lnTo>
                  <a:lnTo>
                    <a:pt x="234238" y="311454"/>
                  </a:lnTo>
                  <a:lnTo>
                    <a:pt x="236829" y="311454"/>
                  </a:lnTo>
                  <a:close/>
                </a:path>
                <a:path w="319404" h="1369695">
                  <a:moveTo>
                    <a:pt x="236829" y="406806"/>
                  </a:moveTo>
                  <a:lnTo>
                    <a:pt x="238975" y="406806"/>
                  </a:lnTo>
                  <a:lnTo>
                    <a:pt x="241134" y="405066"/>
                  </a:lnTo>
                  <a:lnTo>
                    <a:pt x="241134" y="402488"/>
                  </a:lnTo>
                  <a:lnTo>
                    <a:pt x="241134" y="400329"/>
                  </a:lnTo>
                  <a:lnTo>
                    <a:pt x="238975" y="398170"/>
                  </a:lnTo>
                  <a:lnTo>
                    <a:pt x="236829" y="398170"/>
                  </a:lnTo>
                  <a:lnTo>
                    <a:pt x="234238" y="398170"/>
                  </a:lnTo>
                  <a:lnTo>
                    <a:pt x="232511" y="400329"/>
                  </a:lnTo>
                  <a:lnTo>
                    <a:pt x="232511" y="402488"/>
                  </a:lnTo>
                  <a:lnTo>
                    <a:pt x="232511" y="405066"/>
                  </a:lnTo>
                  <a:lnTo>
                    <a:pt x="234238" y="406806"/>
                  </a:lnTo>
                  <a:lnTo>
                    <a:pt x="236829" y="406806"/>
                  </a:lnTo>
                  <a:close/>
                </a:path>
                <a:path w="319404" h="1369695">
                  <a:moveTo>
                    <a:pt x="236829" y="503440"/>
                  </a:moveTo>
                  <a:lnTo>
                    <a:pt x="238975" y="503440"/>
                  </a:lnTo>
                  <a:lnTo>
                    <a:pt x="241134" y="501700"/>
                  </a:lnTo>
                  <a:lnTo>
                    <a:pt x="241134" y="499109"/>
                  </a:lnTo>
                  <a:lnTo>
                    <a:pt x="241134" y="496963"/>
                  </a:lnTo>
                  <a:lnTo>
                    <a:pt x="238975" y="494791"/>
                  </a:lnTo>
                  <a:lnTo>
                    <a:pt x="236829" y="494791"/>
                  </a:lnTo>
                  <a:lnTo>
                    <a:pt x="234238" y="494791"/>
                  </a:lnTo>
                  <a:lnTo>
                    <a:pt x="232511" y="496963"/>
                  </a:lnTo>
                  <a:lnTo>
                    <a:pt x="232511" y="499109"/>
                  </a:lnTo>
                  <a:lnTo>
                    <a:pt x="232511" y="501700"/>
                  </a:lnTo>
                  <a:lnTo>
                    <a:pt x="234238" y="503440"/>
                  </a:lnTo>
                  <a:lnTo>
                    <a:pt x="236829" y="503440"/>
                  </a:lnTo>
                  <a:close/>
                </a:path>
                <a:path w="319404" h="1369695">
                  <a:moveTo>
                    <a:pt x="131572" y="503440"/>
                  </a:moveTo>
                  <a:lnTo>
                    <a:pt x="134150" y="503440"/>
                  </a:lnTo>
                  <a:lnTo>
                    <a:pt x="135889" y="501700"/>
                  </a:lnTo>
                  <a:lnTo>
                    <a:pt x="135889" y="499109"/>
                  </a:lnTo>
                  <a:lnTo>
                    <a:pt x="135889" y="496963"/>
                  </a:lnTo>
                  <a:lnTo>
                    <a:pt x="134150" y="494791"/>
                  </a:lnTo>
                  <a:lnTo>
                    <a:pt x="131572" y="494791"/>
                  </a:lnTo>
                  <a:lnTo>
                    <a:pt x="129412" y="494791"/>
                  </a:lnTo>
                  <a:lnTo>
                    <a:pt x="127253" y="496963"/>
                  </a:lnTo>
                  <a:lnTo>
                    <a:pt x="127253" y="499109"/>
                  </a:lnTo>
                  <a:lnTo>
                    <a:pt x="127253" y="501700"/>
                  </a:lnTo>
                  <a:lnTo>
                    <a:pt x="129412" y="503440"/>
                  </a:lnTo>
                  <a:lnTo>
                    <a:pt x="131572" y="503440"/>
                  </a:lnTo>
                  <a:close/>
                </a:path>
                <a:path w="319404" h="1369695">
                  <a:moveTo>
                    <a:pt x="186359" y="503440"/>
                  </a:moveTo>
                  <a:lnTo>
                    <a:pt x="188950" y="503440"/>
                  </a:lnTo>
                  <a:lnTo>
                    <a:pt x="190665" y="501700"/>
                  </a:lnTo>
                  <a:lnTo>
                    <a:pt x="190665" y="499109"/>
                  </a:lnTo>
                  <a:lnTo>
                    <a:pt x="190665" y="496963"/>
                  </a:lnTo>
                  <a:lnTo>
                    <a:pt x="188950" y="494791"/>
                  </a:lnTo>
                  <a:lnTo>
                    <a:pt x="186359" y="494791"/>
                  </a:lnTo>
                  <a:lnTo>
                    <a:pt x="184200" y="494791"/>
                  </a:lnTo>
                  <a:lnTo>
                    <a:pt x="182041" y="496963"/>
                  </a:lnTo>
                  <a:lnTo>
                    <a:pt x="182041" y="499109"/>
                  </a:lnTo>
                  <a:lnTo>
                    <a:pt x="182041" y="501700"/>
                  </a:lnTo>
                  <a:lnTo>
                    <a:pt x="184200" y="503440"/>
                  </a:lnTo>
                  <a:lnTo>
                    <a:pt x="186359" y="503440"/>
                  </a:lnTo>
                  <a:close/>
                </a:path>
                <a:path w="319404" h="1369695">
                  <a:moveTo>
                    <a:pt x="79794" y="791146"/>
                  </a:moveTo>
                  <a:lnTo>
                    <a:pt x="82384" y="791146"/>
                  </a:lnTo>
                  <a:lnTo>
                    <a:pt x="84112" y="789444"/>
                  </a:lnTo>
                  <a:lnTo>
                    <a:pt x="84112" y="786828"/>
                  </a:lnTo>
                  <a:lnTo>
                    <a:pt x="84112" y="784250"/>
                  </a:lnTo>
                  <a:lnTo>
                    <a:pt x="82384" y="782548"/>
                  </a:lnTo>
                  <a:lnTo>
                    <a:pt x="79794" y="782548"/>
                  </a:lnTo>
                  <a:lnTo>
                    <a:pt x="77647" y="782548"/>
                  </a:lnTo>
                  <a:lnTo>
                    <a:pt x="75488" y="784250"/>
                  </a:lnTo>
                  <a:lnTo>
                    <a:pt x="75488" y="786828"/>
                  </a:lnTo>
                  <a:lnTo>
                    <a:pt x="75488" y="789444"/>
                  </a:lnTo>
                  <a:lnTo>
                    <a:pt x="77647" y="791146"/>
                  </a:lnTo>
                  <a:lnTo>
                    <a:pt x="79794" y="791146"/>
                  </a:lnTo>
                  <a:close/>
                </a:path>
                <a:path w="319404" h="1369695">
                  <a:moveTo>
                    <a:pt x="79794" y="887361"/>
                  </a:moveTo>
                  <a:lnTo>
                    <a:pt x="82384" y="887361"/>
                  </a:lnTo>
                  <a:lnTo>
                    <a:pt x="84112" y="885634"/>
                  </a:lnTo>
                  <a:lnTo>
                    <a:pt x="84112" y="883056"/>
                  </a:lnTo>
                  <a:lnTo>
                    <a:pt x="84112" y="880897"/>
                  </a:lnTo>
                  <a:lnTo>
                    <a:pt x="82384" y="878738"/>
                  </a:lnTo>
                  <a:lnTo>
                    <a:pt x="79794" y="878738"/>
                  </a:lnTo>
                  <a:lnTo>
                    <a:pt x="77647" y="878738"/>
                  </a:lnTo>
                  <a:lnTo>
                    <a:pt x="75488" y="880897"/>
                  </a:lnTo>
                  <a:lnTo>
                    <a:pt x="75488" y="883056"/>
                  </a:lnTo>
                  <a:lnTo>
                    <a:pt x="75488" y="885634"/>
                  </a:lnTo>
                  <a:lnTo>
                    <a:pt x="77647" y="887361"/>
                  </a:lnTo>
                  <a:lnTo>
                    <a:pt x="79794" y="887361"/>
                  </a:lnTo>
                  <a:close/>
                </a:path>
                <a:path w="319404" h="1369695">
                  <a:moveTo>
                    <a:pt x="79794" y="982687"/>
                  </a:moveTo>
                  <a:lnTo>
                    <a:pt x="82384" y="982687"/>
                  </a:lnTo>
                  <a:lnTo>
                    <a:pt x="84112" y="980528"/>
                  </a:lnTo>
                  <a:lnTo>
                    <a:pt x="84112" y="978369"/>
                  </a:lnTo>
                  <a:lnTo>
                    <a:pt x="84112" y="975791"/>
                  </a:lnTo>
                  <a:lnTo>
                    <a:pt x="82384" y="974064"/>
                  </a:lnTo>
                  <a:lnTo>
                    <a:pt x="79794" y="974064"/>
                  </a:lnTo>
                  <a:lnTo>
                    <a:pt x="77647" y="974064"/>
                  </a:lnTo>
                  <a:lnTo>
                    <a:pt x="75488" y="975791"/>
                  </a:lnTo>
                  <a:lnTo>
                    <a:pt x="75488" y="978369"/>
                  </a:lnTo>
                  <a:lnTo>
                    <a:pt x="75488" y="980528"/>
                  </a:lnTo>
                  <a:lnTo>
                    <a:pt x="77647" y="982687"/>
                  </a:lnTo>
                  <a:lnTo>
                    <a:pt x="79794" y="982687"/>
                  </a:lnTo>
                  <a:close/>
                </a:path>
                <a:path w="319404" h="1369695">
                  <a:moveTo>
                    <a:pt x="238125" y="887361"/>
                  </a:moveTo>
                  <a:lnTo>
                    <a:pt x="240715" y="887361"/>
                  </a:lnTo>
                  <a:lnTo>
                    <a:pt x="242430" y="885634"/>
                  </a:lnTo>
                  <a:lnTo>
                    <a:pt x="242430" y="883056"/>
                  </a:lnTo>
                  <a:lnTo>
                    <a:pt x="242430" y="880897"/>
                  </a:lnTo>
                  <a:lnTo>
                    <a:pt x="240715" y="878738"/>
                  </a:lnTo>
                  <a:lnTo>
                    <a:pt x="238125" y="878738"/>
                  </a:lnTo>
                  <a:lnTo>
                    <a:pt x="235965" y="878738"/>
                  </a:lnTo>
                  <a:lnTo>
                    <a:pt x="233807" y="880897"/>
                  </a:lnTo>
                  <a:lnTo>
                    <a:pt x="233807" y="883056"/>
                  </a:lnTo>
                  <a:lnTo>
                    <a:pt x="233807" y="885634"/>
                  </a:lnTo>
                  <a:lnTo>
                    <a:pt x="235965" y="887361"/>
                  </a:lnTo>
                  <a:lnTo>
                    <a:pt x="238125" y="887361"/>
                  </a:lnTo>
                  <a:close/>
                </a:path>
                <a:path w="319404" h="1369695">
                  <a:moveTo>
                    <a:pt x="238125" y="982687"/>
                  </a:moveTo>
                  <a:lnTo>
                    <a:pt x="240715" y="982687"/>
                  </a:lnTo>
                  <a:lnTo>
                    <a:pt x="242430" y="980528"/>
                  </a:lnTo>
                  <a:lnTo>
                    <a:pt x="242430" y="978369"/>
                  </a:lnTo>
                  <a:lnTo>
                    <a:pt x="242430" y="975791"/>
                  </a:lnTo>
                  <a:lnTo>
                    <a:pt x="240715" y="974064"/>
                  </a:lnTo>
                  <a:lnTo>
                    <a:pt x="238125" y="974064"/>
                  </a:lnTo>
                  <a:lnTo>
                    <a:pt x="235965" y="974064"/>
                  </a:lnTo>
                  <a:lnTo>
                    <a:pt x="233807" y="975791"/>
                  </a:lnTo>
                  <a:lnTo>
                    <a:pt x="233807" y="978369"/>
                  </a:lnTo>
                  <a:lnTo>
                    <a:pt x="233807" y="980528"/>
                  </a:lnTo>
                  <a:lnTo>
                    <a:pt x="235965" y="982687"/>
                  </a:lnTo>
                  <a:lnTo>
                    <a:pt x="238125" y="982687"/>
                  </a:lnTo>
                  <a:close/>
                </a:path>
                <a:path w="319404" h="1369695">
                  <a:moveTo>
                    <a:pt x="79794" y="1174661"/>
                  </a:moveTo>
                  <a:lnTo>
                    <a:pt x="82384" y="1174661"/>
                  </a:lnTo>
                  <a:lnTo>
                    <a:pt x="84112" y="1172921"/>
                  </a:lnTo>
                  <a:lnTo>
                    <a:pt x="84112" y="1170343"/>
                  </a:lnTo>
                  <a:lnTo>
                    <a:pt x="84112" y="1168184"/>
                  </a:lnTo>
                  <a:lnTo>
                    <a:pt x="82384" y="1166050"/>
                  </a:lnTo>
                  <a:lnTo>
                    <a:pt x="79794" y="1166050"/>
                  </a:lnTo>
                  <a:lnTo>
                    <a:pt x="77647" y="1166050"/>
                  </a:lnTo>
                  <a:lnTo>
                    <a:pt x="75488" y="1168184"/>
                  </a:lnTo>
                  <a:lnTo>
                    <a:pt x="75488" y="1170343"/>
                  </a:lnTo>
                  <a:lnTo>
                    <a:pt x="75488" y="1172921"/>
                  </a:lnTo>
                  <a:lnTo>
                    <a:pt x="77647" y="1174661"/>
                  </a:lnTo>
                  <a:lnTo>
                    <a:pt x="79794" y="1174661"/>
                  </a:lnTo>
                  <a:close/>
                </a:path>
                <a:path w="319404" h="1369695">
                  <a:moveTo>
                    <a:pt x="79794" y="1270876"/>
                  </a:moveTo>
                  <a:lnTo>
                    <a:pt x="82384" y="1270876"/>
                  </a:lnTo>
                  <a:lnTo>
                    <a:pt x="84112" y="1268691"/>
                  </a:lnTo>
                  <a:lnTo>
                    <a:pt x="84112" y="1266558"/>
                  </a:lnTo>
                  <a:lnTo>
                    <a:pt x="84112" y="1263954"/>
                  </a:lnTo>
                  <a:lnTo>
                    <a:pt x="82384" y="1262227"/>
                  </a:lnTo>
                  <a:lnTo>
                    <a:pt x="79794" y="1262227"/>
                  </a:lnTo>
                  <a:lnTo>
                    <a:pt x="77647" y="1262227"/>
                  </a:lnTo>
                  <a:lnTo>
                    <a:pt x="75488" y="1263954"/>
                  </a:lnTo>
                  <a:lnTo>
                    <a:pt x="75488" y="1266558"/>
                  </a:lnTo>
                  <a:lnTo>
                    <a:pt x="75488" y="1268691"/>
                  </a:lnTo>
                  <a:lnTo>
                    <a:pt x="77647" y="1270876"/>
                  </a:lnTo>
                  <a:lnTo>
                    <a:pt x="79794" y="1270876"/>
                  </a:lnTo>
                  <a:close/>
                </a:path>
                <a:path w="319404" h="1369695">
                  <a:moveTo>
                    <a:pt x="239407" y="1270876"/>
                  </a:moveTo>
                  <a:lnTo>
                    <a:pt x="241998" y="1270876"/>
                  </a:lnTo>
                  <a:lnTo>
                    <a:pt x="243725" y="1268691"/>
                  </a:lnTo>
                  <a:lnTo>
                    <a:pt x="243725" y="1266558"/>
                  </a:lnTo>
                  <a:lnTo>
                    <a:pt x="243725" y="1263954"/>
                  </a:lnTo>
                  <a:lnTo>
                    <a:pt x="241998" y="1262227"/>
                  </a:lnTo>
                  <a:lnTo>
                    <a:pt x="239407" y="1262227"/>
                  </a:lnTo>
                  <a:lnTo>
                    <a:pt x="237261" y="1262227"/>
                  </a:lnTo>
                  <a:lnTo>
                    <a:pt x="235102" y="1263954"/>
                  </a:lnTo>
                  <a:lnTo>
                    <a:pt x="235102" y="1266558"/>
                  </a:lnTo>
                  <a:lnTo>
                    <a:pt x="235102" y="1268691"/>
                  </a:lnTo>
                  <a:lnTo>
                    <a:pt x="237261" y="1270876"/>
                  </a:lnTo>
                  <a:lnTo>
                    <a:pt x="239407" y="1270876"/>
                  </a:lnTo>
                  <a:close/>
                </a:path>
                <a:path w="319404" h="1369695">
                  <a:moveTo>
                    <a:pt x="239407" y="1366621"/>
                  </a:moveTo>
                  <a:lnTo>
                    <a:pt x="241998" y="1366621"/>
                  </a:lnTo>
                  <a:lnTo>
                    <a:pt x="243725" y="1364462"/>
                  </a:lnTo>
                  <a:lnTo>
                    <a:pt x="243725" y="1362316"/>
                  </a:lnTo>
                  <a:lnTo>
                    <a:pt x="243725" y="1359725"/>
                  </a:lnTo>
                  <a:lnTo>
                    <a:pt x="241998" y="1357985"/>
                  </a:lnTo>
                  <a:lnTo>
                    <a:pt x="239407" y="1357985"/>
                  </a:lnTo>
                  <a:lnTo>
                    <a:pt x="237261" y="1357985"/>
                  </a:lnTo>
                  <a:lnTo>
                    <a:pt x="235102" y="1359725"/>
                  </a:lnTo>
                  <a:lnTo>
                    <a:pt x="235102" y="1362316"/>
                  </a:lnTo>
                  <a:lnTo>
                    <a:pt x="235102" y="1364462"/>
                  </a:lnTo>
                  <a:lnTo>
                    <a:pt x="237261" y="1366621"/>
                  </a:lnTo>
                  <a:lnTo>
                    <a:pt x="239407" y="1366621"/>
                  </a:lnTo>
                  <a:close/>
                </a:path>
                <a:path w="319404" h="1369695">
                  <a:moveTo>
                    <a:pt x="188074" y="1366621"/>
                  </a:moveTo>
                  <a:lnTo>
                    <a:pt x="190233" y="1366621"/>
                  </a:lnTo>
                  <a:lnTo>
                    <a:pt x="192392" y="1364462"/>
                  </a:lnTo>
                  <a:lnTo>
                    <a:pt x="192392" y="1362316"/>
                  </a:lnTo>
                  <a:lnTo>
                    <a:pt x="192392" y="1359725"/>
                  </a:lnTo>
                  <a:lnTo>
                    <a:pt x="190233" y="1357985"/>
                  </a:lnTo>
                  <a:lnTo>
                    <a:pt x="188074" y="1357985"/>
                  </a:lnTo>
                  <a:lnTo>
                    <a:pt x="185483" y="1357985"/>
                  </a:lnTo>
                  <a:lnTo>
                    <a:pt x="183756" y="1359725"/>
                  </a:lnTo>
                  <a:lnTo>
                    <a:pt x="183756" y="1362316"/>
                  </a:lnTo>
                  <a:lnTo>
                    <a:pt x="183756" y="1364462"/>
                  </a:lnTo>
                  <a:lnTo>
                    <a:pt x="185483" y="1366621"/>
                  </a:lnTo>
                  <a:lnTo>
                    <a:pt x="188074" y="1366621"/>
                  </a:lnTo>
                  <a:close/>
                </a:path>
                <a:path w="319404" h="1369695">
                  <a:moveTo>
                    <a:pt x="132867" y="1366621"/>
                  </a:moveTo>
                  <a:lnTo>
                    <a:pt x="135026" y="1366621"/>
                  </a:lnTo>
                  <a:lnTo>
                    <a:pt x="137172" y="1364462"/>
                  </a:lnTo>
                  <a:lnTo>
                    <a:pt x="137172" y="1362316"/>
                  </a:lnTo>
                  <a:lnTo>
                    <a:pt x="137172" y="1359725"/>
                  </a:lnTo>
                  <a:lnTo>
                    <a:pt x="135026" y="1357985"/>
                  </a:lnTo>
                  <a:lnTo>
                    <a:pt x="132867" y="1357985"/>
                  </a:lnTo>
                  <a:lnTo>
                    <a:pt x="130276" y="1357985"/>
                  </a:lnTo>
                  <a:lnTo>
                    <a:pt x="128549" y="1359725"/>
                  </a:lnTo>
                  <a:lnTo>
                    <a:pt x="128549" y="1362316"/>
                  </a:lnTo>
                  <a:lnTo>
                    <a:pt x="128549" y="1364462"/>
                  </a:lnTo>
                  <a:lnTo>
                    <a:pt x="130276" y="1366621"/>
                  </a:lnTo>
                  <a:lnTo>
                    <a:pt x="132867" y="1366621"/>
                  </a:lnTo>
                  <a:close/>
                </a:path>
                <a:path w="319404" h="1369695">
                  <a:moveTo>
                    <a:pt x="81102" y="1366621"/>
                  </a:moveTo>
                  <a:lnTo>
                    <a:pt x="83680" y="1366621"/>
                  </a:lnTo>
                  <a:lnTo>
                    <a:pt x="85407" y="1364462"/>
                  </a:lnTo>
                  <a:lnTo>
                    <a:pt x="85407" y="1362316"/>
                  </a:lnTo>
                  <a:lnTo>
                    <a:pt x="85407" y="1359725"/>
                  </a:lnTo>
                  <a:lnTo>
                    <a:pt x="83680" y="1357985"/>
                  </a:lnTo>
                  <a:lnTo>
                    <a:pt x="81102" y="1357985"/>
                  </a:lnTo>
                  <a:lnTo>
                    <a:pt x="78943" y="1357985"/>
                  </a:lnTo>
                  <a:lnTo>
                    <a:pt x="76784" y="1359725"/>
                  </a:lnTo>
                  <a:lnTo>
                    <a:pt x="76784" y="1362316"/>
                  </a:lnTo>
                  <a:lnTo>
                    <a:pt x="76784" y="1364462"/>
                  </a:lnTo>
                  <a:lnTo>
                    <a:pt x="78943" y="1366621"/>
                  </a:lnTo>
                  <a:lnTo>
                    <a:pt x="81102" y="1366621"/>
                  </a:lnTo>
                  <a:close/>
                </a:path>
                <a:path w="319404" h="1369695">
                  <a:moveTo>
                    <a:pt x="238125" y="1174661"/>
                  </a:moveTo>
                  <a:lnTo>
                    <a:pt x="240715" y="1174661"/>
                  </a:lnTo>
                  <a:lnTo>
                    <a:pt x="242430" y="1172921"/>
                  </a:lnTo>
                  <a:lnTo>
                    <a:pt x="242430" y="1170343"/>
                  </a:lnTo>
                  <a:lnTo>
                    <a:pt x="242430" y="1168184"/>
                  </a:lnTo>
                  <a:lnTo>
                    <a:pt x="240715" y="1166050"/>
                  </a:lnTo>
                  <a:lnTo>
                    <a:pt x="238125" y="1166050"/>
                  </a:lnTo>
                  <a:lnTo>
                    <a:pt x="235965" y="1166050"/>
                  </a:lnTo>
                  <a:lnTo>
                    <a:pt x="233807" y="1168184"/>
                  </a:lnTo>
                  <a:lnTo>
                    <a:pt x="233807" y="1170343"/>
                  </a:lnTo>
                  <a:lnTo>
                    <a:pt x="233807" y="1172921"/>
                  </a:lnTo>
                  <a:lnTo>
                    <a:pt x="235965" y="1174661"/>
                  </a:lnTo>
                  <a:lnTo>
                    <a:pt x="238125" y="1174661"/>
                  </a:lnTo>
                  <a:close/>
                </a:path>
                <a:path w="319404" h="1369695">
                  <a:moveTo>
                    <a:pt x="236829" y="791146"/>
                  </a:moveTo>
                  <a:lnTo>
                    <a:pt x="238975" y="791146"/>
                  </a:lnTo>
                  <a:lnTo>
                    <a:pt x="241134" y="789444"/>
                  </a:lnTo>
                  <a:lnTo>
                    <a:pt x="241134" y="786828"/>
                  </a:lnTo>
                  <a:lnTo>
                    <a:pt x="241134" y="784250"/>
                  </a:lnTo>
                  <a:lnTo>
                    <a:pt x="238975" y="782548"/>
                  </a:lnTo>
                  <a:lnTo>
                    <a:pt x="236829" y="782548"/>
                  </a:lnTo>
                  <a:lnTo>
                    <a:pt x="234238" y="782548"/>
                  </a:lnTo>
                  <a:lnTo>
                    <a:pt x="232511" y="784250"/>
                  </a:lnTo>
                  <a:lnTo>
                    <a:pt x="232511" y="786828"/>
                  </a:lnTo>
                  <a:lnTo>
                    <a:pt x="232511" y="789444"/>
                  </a:lnTo>
                  <a:lnTo>
                    <a:pt x="234238" y="791146"/>
                  </a:lnTo>
                  <a:lnTo>
                    <a:pt x="236829" y="791146"/>
                  </a:lnTo>
                  <a:close/>
                </a:path>
                <a:path w="319404" h="1369695">
                  <a:moveTo>
                    <a:pt x="131572" y="791146"/>
                  </a:moveTo>
                  <a:lnTo>
                    <a:pt x="134150" y="791146"/>
                  </a:lnTo>
                  <a:lnTo>
                    <a:pt x="135889" y="789444"/>
                  </a:lnTo>
                  <a:lnTo>
                    <a:pt x="135889" y="786828"/>
                  </a:lnTo>
                  <a:lnTo>
                    <a:pt x="135889" y="784250"/>
                  </a:lnTo>
                  <a:lnTo>
                    <a:pt x="134150" y="782548"/>
                  </a:lnTo>
                  <a:lnTo>
                    <a:pt x="131572" y="782548"/>
                  </a:lnTo>
                  <a:lnTo>
                    <a:pt x="129412" y="782548"/>
                  </a:lnTo>
                  <a:lnTo>
                    <a:pt x="127253" y="784250"/>
                  </a:lnTo>
                  <a:lnTo>
                    <a:pt x="127253" y="786828"/>
                  </a:lnTo>
                  <a:lnTo>
                    <a:pt x="127253" y="789444"/>
                  </a:lnTo>
                  <a:lnTo>
                    <a:pt x="129412" y="791146"/>
                  </a:lnTo>
                  <a:lnTo>
                    <a:pt x="131572" y="791146"/>
                  </a:lnTo>
                  <a:close/>
                </a:path>
                <a:path w="319404" h="1369695">
                  <a:moveTo>
                    <a:pt x="186359" y="791146"/>
                  </a:moveTo>
                  <a:lnTo>
                    <a:pt x="188950" y="791146"/>
                  </a:lnTo>
                  <a:lnTo>
                    <a:pt x="190665" y="789444"/>
                  </a:lnTo>
                  <a:lnTo>
                    <a:pt x="190665" y="786828"/>
                  </a:lnTo>
                  <a:lnTo>
                    <a:pt x="190665" y="784250"/>
                  </a:lnTo>
                  <a:lnTo>
                    <a:pt x="188950" y="782548"/>
                  </a:lnTo>
                  <a:lnTo>
                    <a:pt x="186359" y="782548"/>
                  </a:lnTo>
                  <a:lnTo>
                    <a:pt x="184200" y="782548"/>
                  </a:lnTo>
                  <a:lnTo>
                    <a:pt x="182041" y="784250"/>
                  </a:lnTo>
                  <a:lnTo>
                    <a:pt x="182041" y="786828"/>
                  </a:lnTo>
                  <a:lnTo>
                    <a:pt x="182041" y="789444"/>
                  </a:lnTo>
                  <a:lnTo>
                    <a:pt x="184200" y="791146"/>
                  </a:lnTo>
                  <a:lnTo>
                    <a:pt x="186359" y="791146"/>
                  </a:lnTo>
                  <a:close/>
                </a:path>
                <a:path w="319404" h="1369695">
                  <a:moveTo>
                    <a:pt x="79794" y="1076744"/>
                  </a:moveTo>
                  <a:lnTo>
                    <a:pt x="82384" y="1076744"/>
                  </a:lnTo>
                  <a:lnTo>
                    <a:pt x="84112" y="1075016"/>
                  </a:lnTo>
                  <a:lnTo>
                    <a:pt x="84112" y="1072413"/>
                  </a:lnTo>
                  <a:lnTo>
                    <a:pt x="84112" y="1070279"/>
                  </a:lnTo>
                  <a:lnTo>
                    <a:pt x="82384" y="1068095"/>
                  </a:lnTo>
                  <a:lnTo>
                    <a:pt x="79794" y="1068095"/>
                  </a:lnTo>
                  <a:lnTo>
                    <a:pt x="77647" y="1068095"/>
                  </a:lnTo>
                  <a:lnTo>
                    <a:pt x="75488" y="1070279"/>
                  </a:lnTo>
                  <a:lnTo>
                    <a:pt x="75488" y="1072413"/>
                  </a:lnTo>
                  <a:lnTo>
                    <a:pt x="75488" y="1075016"/>
                  </a:lnTo>
                  <a:lnTo>
                    <a:pt x="77647" y="1076744"/>
                  </a:lnTo>
                  <a:lnTo>
                    <a:pt x="79794" y="1076744"/>
                  </a:lnTo>
                  <a:close/>
                </a:path>
                <a:path w="319404" h="1369695">
                  <a:moveTo>
                    <a:pt x="236829" y="1076744"/>
                  </a:moveTo>
                  <a:lnTo>
                    <a:pt x="238975" y="1076744"/>
                  </a:lnTo>
                  <a:lnTo>
                    <a:pt x="241134" y="1075016"/>
                  </a:lnTo>
                  <a:lnTo>
                    <a:pt x="241134" y="1072413"/>
                  </a:lnTo>
                  <a:lnTo>
                    <a:pt x="241134" y="1070279"/>
                  </a:lnTo>
                  <a:lnTo>
                    <a:pt x="238975" y="1068095"/>
                  </a:lnTo>
                  <a:lnTo>
                    <a:pt x="236829" y="1068095"/>
                  </a:lnTo>
                  <a:lnTo>
                    <a:pt x="234238" y="1068095"/>
                  </a:lnTo>
                  <a:lnTo>
                    <a:pt x="232511" y="1070279"/>
                  </a:lnTo>
                  <a:lnTo>
                    <a:pt x="232511" y="1072413"/>
                  </a:lnTo>
                  <a:lnTo>
                    <a:pt x="232511" y="1075016"/>
                  </a:lnTo>
                  <a:lnTo>
                    <a:pt x="234238" y="1076744"/>
                  </a:lnTo>
                  <a:lnTo>
                    <a:pt x="236829" y="1076744"/>
                  </a:lnTo>
                  <a:close/>
                </a:path>
                <a:path w="319404" h="1369695">
                  <a:moveTo>
                    <a:pt x="131572" y="1076744"/>
                  </a:moveTo>
                  <a:lnTo>
                    <a:pt x="134150" y="1076744"/>
                  </a:lnTo>
                  <a:lnTo>
                    <a:pt x="135889" y="1075016"/>
                  </a:lnTo>
                  <a:lnTo>
                    <a:pt x="135889" y="1072413"/>
                  </a:lnTo>
                  <a:lnTo>
                    <a:pt x="135889" y="1070279"/>
                  </a:lnTo>
                  <a:lnTo>
                    <a:pt x="134150" y="1068095"/>
                  </a:lnTo>
                  <a:lnTo>
                    <a:pt x="131572" y="1068095"/>
                  </a:lnTo>
                  <a:lnTo>
                    <a:pt x="129412" y="1068095"/>
                  </a:lnTo>
                  <a:lnTo>
                    <a:pt x="127253" y="1070279"/>
                  </a:lnTo>
                  <a:lnTo>
                    <a:pt x="127253" y="1072413"/>
                  </a:lnTo>
                  <a:lnTo>
                    <a:pt x="127253" y="1075016"/>
                  </a:lnTo>
                  <a:lnTo>
                    <a:pt x="129412" y="1076744"/>
                  </a:lnTo>
                  <a:lnTo>
                    <a:pt x="131572" y="1076744"/>
                  </a:lnTo>
                  <a:close/>
                </a:path>
                <a:path w="319404" h="1369695">
                  <a:moveTo>
                    <a:pt x="186359" y="1076744"/>
                  </a:moveTo>
                  <a:lnTo>
                    <a:pt x="188950" y="1076744"/>
                  </a:lnTo>
                  <a:lnTo>
                    <a:pt x="190665" y="1075016"/>
                  </a:lnTo>
                  <a:lnTo>
                    <a:pt x="190665" y="1072413"/>
                  </a:lnTo>
                  <a:lnTo>
                    <a:pt x="190665" y="1070279"/>
                  </a:lnTo>
                  <a:lnTo>
                    <a:pt x="188950" y="1068095"/>
                  </a:lnTo>
                  <a:lnTo>
                    <a:pt x="186359" y="1068095"/>
                  </a:lnTo>
                  <a:lnTo>
                    <a:pt x="184200" y="1068095"/>
                  </a:lnTo>
                  <a:lnTo>
                    <a:pt x="182041" y="1070279"/>
                  </a:lnTo>
                  <a:lnTo>
                    <a:pt x="182041" y="1072413"/>
                  </a:lnTo>
                  <a:lnTo>
                    <a:pt x="182041" y="1075016"/>
                  </a:lnTo>
                  <a:lnTo>
                    <a:pt x="184200" y="1076744"/>
                  </a:lnTo>
                  <a:lnTo>
                    <a:pt x="186359" y="10767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528034" y="6929373"/>
              <a:ext cx="40640" cy="17145"/>
            </a:xfrm>
            <a:custGeom>
              <a:avLst/>
              <a:gdLst/>
              <a:ahLst/>
              <a:cxnLst/>
              <a:rect l="l" t="t" r="r" b="b"/>
              <a:pathLst>
                <a:path w="40639" h="17145">
                  <a:moveTo>
                    <a:pt x="40551" y="0"/>
                  </a:moveTo>
                  <a:lnTo>
                    <a:pt x="0" y="0"/>
                  </a:lnTo>
                  <a:lnTo>
                    <a:pt x="0" y="16814"/>
                  </a:lnTo>
                  <a:lnTo>
                    <a:pt x="40551" y="16814"/>
                  </a:lnTo>
                  <a:lnTo>
                    <a:pt x="40551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524580" y="6929373"/>
              <a:ext cx="44450" cy="17145"/>
            </a:xfrm>
            <a:custGeom>
              <a:avLst/>
              <a:gdLst/>
              <a:ahLst/>
              <a:cxnLst/>
              <a:rect l="l" t="t" r="r" b="b"/>
              <a:pathLst>
                <a:path w="44450" h="17145">
                  <a:moveTo>
                    <a:pt x="44005" y="0"/>
                  </a:moveTo>
                  <a:lnTo>
                    <a:pt x="3454" y="0"/>
                  </a:lnTo>
                  <a:lnTo>
                    <a:pt x="3454" y="16814"/>
                  </a:lnTo>
                  <a:lnTo>
                    <a:pt x="44005" y="16814"/>
                  </a:lnTo>
                  <a:lnTo>
                    <a:pt x="44005" y="0"/>
                  </a:lnTo>
                  <a:close/>
                </a:path>
                <a:path w="44450" h="17145">
                  <a:moveTo>
                    <a:pt x="23291" y="14236"/>
                  </a:moveTo>
                  <a:lnTo>
                    <a:pt x="25450" y="14236"/>
                  </a:lnTo>
                  <a:lnTo>
                    <a:pt x="27609" y="12077"/>
                  </a:lnTo>
                  <a:lnTo>
                    <a:pt x="27609" y="9931"/>
                  </a:lnTo>
                  <a:lnTo>
                    <a:pt x="27609" y="7327"/>
                  </a:lnTo>
                  <a:lnTo>
                    <a:pt x="25450" y="5613"/>
                  </a:lnTo>
                  <a:lnTo>
                    <a:pt x="23291" y="5613"/>
                  </a:lnTo>
                  <a:lnTo>
                    <a:pt x="20700" y="5613"/>
                  </a:lnTo>
                  <a:lnTo>
                    <a:pt x="18973" y="7327"/>
                  </a:lnTo>
                  <a:lnTo>
                    <a:pt x="18973" y="9931"/>
                  </a:lnTo>
                  <a:lnTo>
                    <a:pt x="18973" y="12077"/>
                  </a:lnTo>
                  <a:lnTo>
                    <a:pt x="20700" y="14236"/>
                  </a:lnTo>
                  <a:lnTo>
                    <a:pt x="23291" y="14236"/>
                  </a:lnTo>
                  <a:close/>
                </a:path>
                <a:path w="44450" h="17145">
                  <a:moveTo>
                    <a:pt x="39687" y="12941"/>
                  </a:moveTo>
                  <a:lnTo>
                    <a:pt x="41414" y="12941"/>
                  </a:lnTo>
                  <a:lnTo>
                    <a:pt x="42710" y="11633"/>
                  </a:lnTo>
                  <a:lnTo>
                    <a:pt x="42710" y="9931"/>
                  </a:lnTo>
                  <a:lnTo>
                    <a:pt x="42710" y="8191"/>
                  </a:lnTo>
                  <a:lnTo>
                    <a:pt x="41414" y="6896"/>
                  </a:lnTo>
                  <a:lnTo>
                    <a:pt x="39687" y="6896"/>
                  </a:lnTo>
                  <a:lnTo>
                    <a:pt x="37960" y="6896"/>
                  </a:lnTo>
                  <a:lnTo>
                    <a:pt x="36664" y="8191"/>
                  </a:lnTo>
                  <a:lnTo>
                    <a:pt x="36664" y="9931"/>
                  </a:lnTo>
                  <a:lnTo>
                    <a:pt x="36664" y="11633"/>
                  </a:lnTo>
                  <a:lnTo>
                    <a:pt x="37960" y="12941"/>
                  </a:lnTo>
                  <a:lnTo>
                    <a:pt x="39687" y="12941"/>
                  </a:lnTo>
                  <a:close/>
                </a:path>
                <a:path w="44450" h="17145">
                  <a:moveTo>
                    <a:pt x="31915" y="0"/>
                  </a:moveTo>
                  <a:lnTo>
                    <a:pt x="31915" y="16827"/>
                  </a:lnTo>
                </a:path>
                <a:path w="44450" h="17145">
                  <a:moveTo>
                    <a:pt x="2590" y="5181"/>
                  </a:moveTo>
                  <a:lnTo>
                    <a:pt x="0" y="5181"/>
                  </a:lnTo>
                  <a:lnTo>
                    <a:pt x="0" y="11214"/>
                  </a:lnTo>
                  <a:lnTo>
                    <a:pt x="3454" y="112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528034" y="7121766"/>
              <a:ext cx="40640" cy="16510"/>
            </a:xfrm>
            <a:custGeom>
              <a:avLst/>
              <a:gdLst/>
              <a:ahLst/>
              <a:cxnLst/>
              <a:rect l="l" t="t" r="r" b="b"/>
              <a:pathLst>
                <a:path w="40639" h="16509">
                  <a:moveTo>
                    <a:pt x="40551" y="0"/>
                  </a:moveTo>
                  <a:lnTo>
                    <a:pt x="0" y="0"/>
                  </a:lnTo>
                  <a:lnTo>
                    <a:pt x="0" y="16395"/>
                  </a:lnTo>
                  <a:lnTo>
                    <a:pt x="40551" y="16395"/>
                  </a:lnTo>
                  <a:lnTo>
                    <a:pt x="40551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524580" y="7121766"/>
              <a:ext cx="44450" cy="16510"/>
            </a:xfrm>
            <a:custGeom>
              <a:avLst/>
              <a:gdLst/>
              <a:ahLst/>
              <a:cxnLst/>
              <a:rect l="l" t="t" r="r" b="b"/>
              <a:pathLst>
                <a:path w="44450" h="16509">
                  <a:moveTo>
                    <a:pt x="44005" y="0"/>
                  </a:moveTo>
                  <a:lnTo>
                    <a:pt x="3454" y="0"/>
                  </a:lnTo>
                  <a:lnTo>
                    <a:pt x="3454" y="16395"/>
                  </a:lnTo>
                  <a:lnTo>
                    <a:pt x="44005" y="16395"/>
                  </a:lnTo>
                  <a:lnTo>
                    <a:pt x="44005" y="0"/>
                  </a:lnTo>
                  <a:close/>
                </a:path>
                <a:path w="44450" h="16509">
                  <a:moveTo>
                    <a:pt x="31915" y="0"/>
                  </a:moveTo>
                  <a:lnTo>
                    <a:pt x="31915" y="16395"/>
                  </a:lnTo>
                </a:path>
                <a:path w="44450" h="16509">
                  <a:moveTo>
                    <a:pt x="23291" y="14236"/>
                  </a:moveTo>
                  <a:lnTo>
                    <a:pt x="25450" y="14236"/>
                  </a:lnTo>
                  <a:lnTo>
                    <a:pt x="27609" y="12077"/>
                  </a:lnTo>
                  <a:lnTo>
                    <a:pt x="27609" y="9918"/>
                  </a:lnTo>
                  <a:lnTo>
                    <a:pt x="27609" y="7340"/>
                  </a:lnTo>
                  <a:lnTo>
                    <a:pt x="25450" y="5600"/>
                  </a:lnTo>
                  <a:lnTo>
                    <a:pt x="23291" y="5600"/>
                  </a:lnTo>
                  <a:lnTo>
                    <a:pt x="20700" y="5600"/>
                  </a:lnTo>
                  <a:lnTo>
                    <a:pt x="18973" y="7340"/>
                  </a:lnTo>
                  <a:lnTo>
                    <a:pt x="18973" y="9918"/>
                  </a:lnTo>
                  <a:lnTo>
                    <a:pt x="18973" y="12077"/>
                  </a:lnTo>
                  <a:lnTo>
                    <a:pt x="20700" y="14236"/>
                  </a:lnTo>
                  <a:lnTo>
                    <a:pt x="23291" y="14236"/>
                  </a:lnTo>
                  <a:close/>
                </a:path>
                <a:path w="44450" h="16509">
                  <a:moveTo>
                    <a:pt x="39687" y="12941"/>
                  </a:moveTo>
                  <a:lnTo>
                    <a:pt x="41414" y="12941"/>
                  </a:lnTo>
                  <a:lnTo>
                    <a:pt x="42710" y="11658"/>
                  </a:lnTo>
                  <a:lnTo>
                    <a:pt x="42710" y="9918"/>
                  </a:lnTo>
                  <a:lnTo>
                    <a:pt x="42710" y="8191"/>
                  </a:lnTo>
                  <a:lnTo>
                    <a:pt x="41414" y="6476"/>
                  </a:lnTo>
                  <a:lnTo>
                    <a:pt x="39687" y="6476"/>
                  </a:lnTo>
                  <a:lnTo>
                    <a:pt x="37960" y="6476"/>
                  </a:lnTo>
                  <a:lnTo>
                    <a:pt x="36664" y="8191"/>
                  </a:lnTo>
                  <a:lnTo>
                    <a:pt x="36664" y="9918"/>
                  </a:lnTo>
                  <a:lnTo>
                    <a:pt x="36664" y="11658"/>
                  </a:lnTo>
                  <a:lnTo>
                    <a:pt x="37960" y="12941"/>
                  </a:lnTo>
                  <a:lnTo>
                    <a:pt x="39687" y="12941"/>
                  </a:lnTo>
                  <a:close/>
                </a:path>
                <a:path w="44450" h="16509">
                  <a:moveTo>
                    <a:pt x="2590" y="4762"/>
                  </a:moveTo>
                  <a:lnTo>
                    <a:pt x="0" y="4762"/>
                  </a:lnTo>
                  <a:lnTo>
                    <a:pt x="0" y="11226"/>
                  </a:lnTo>
                  <a:lnTo>
                    <a:pt x="3454" y="112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528034" y="7894383"/>
              <a:ext cx="40640" cy="16510"/>
            </a:xfrm>
            <a:custGeom>
              <a:avLst/>
              <a:gdLst/>
              <a:ahLst/>
              <a:cxnLst/>
              <a:rect l="l" t="t" r="r" b="b"/>
              <a:pathLst>
                <a:path w="40639" h="16509">
                  <a:moveTo>
                    <a:pt x="40551" y="0"/>
                  </a:moveTo>
                  <a:lnTo>
                    <a:pt x="0" y="0"/>
                  </a:lnTo>
                  <a:lnTo>
                    <a:pt x="0" y="16395"/>
                  </a:lnTo>
                  <a:lnTo>
                    <a:pt x="40551" y="16395"/>
                  </a:lnTo>
                  <a:lnTo>
                    <a:pt x="40551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291192" y="6808584"/>
              <a:ext cx="277495" cy="1129030"/>
            </a:xfrm>
            <a:custGeom>
              <a:avLst/>
              <a:gdLst/>
              <a:ahLst/>
              <a:cxnLst/>
              <a:rect l="l" t="t" r="r" b="b"/>
              <a:pathLst>
                <a:path w="277495" h="1129029">
                  <a:moveTo>
                    <a:pt x="277393" y="1085799"/>
                  </a:moveTo>
                  <a:lnTo>
                    <a:pt x="236842" y="1085799"/>
                  </a:lnTo>
                  <a:lnTo>
                    <a:pt x="236842" y="1102194"/>
                  </a:lnTo>
                  <a:lnTo>
                    <a:pt x="277393" y="1102194"/>
                  </a:lnTo>
                  <a:lnTo>
                    <a:pt x="277393" y="1085799"/>
                  </a:lnTo>
                  <a:close/>
                </a:path>
                <a:path w="277495" h="1129029">
                  <a:moveTo>
                    <a:pt x="265302" y="1085799"/>
                  </a:moveTo>
                  <a:lnTo>
                    <a:pt x="265302" y="1102194"/>
                  </a:lnTo>
                </a:path>
                <a:path w="277495" h="1129029">
                  <a:moveTo>
                    <a:pt x="256679" y="1099604"/>
                  </a:moveTo>
                  <a:lnTo>
                    <a:pt x="258838" y="1099604"/>
                  </a:lnTo>
                  <a:lnTo>
                    <a:pt x="260997" y="1097876"/>
                  </a:lnTo>
                  <a:lnTo>
                    <a:pt x="260997" y="1095286"/>
                  </a:lnTo>
                  <a:lnTo>
                    <a:pt x="260997" y="1093139"/>
                  </a:lnTo>
                  <a:lnTo>
                    <a:pt x="258838" y="1090980"/>
                  </a:lnTo>
                  <a:lnTo>
                    <a:pt x="256679" y="1090980"/>
                  </a:lnTo>
                  <a:lnTo>
                    <a:pt x="254088" y="1090980"/>
                  </a:lnTo>
                  <a:lnTo>
                    <a:pt x="252361" y="1093139"/>
                  </a:lnTo>
                  <a:lnTo>
                    <a:pt x="252361" y="1095286"/>
                  </a:lnTo>
                  <a:lnTo>
                    <a:pt x="252361" y="1097876"/>
                  </a:lnTo>
                  <a:lnTo>
                    <a:pt x="254088" y="1099604"/>
                  </a:lnTo>
                  <a:lnTo>
                    <a:pt x="256679" y="1099604"/>
                  </a:lnTo>
                  <a:close/>
                </a:path>
                <a:path w="277495" h="1129029">
                  <a:moveTo>
                    <a:pt x="273075" y="1098740"/>
                  </a:moveTo>
                  <a:lnTo>
                    <a:pt x="274802" y="1098740"/>
                  </a:lnTo>
                  <a:lnTo>
                    <a:pt x="276098" y="1097013"/>
                  </a:lnTo>
                  <a:lnTo>
                    <a:pt x="276098" y="1095286"/>
                  </a:lnTo>
                  <a:lnTo>
                    <a:pt x="276098" y="1093558"/>
                  </a:lnTo>
                  <a:lnTo>
                    <a:pt x="274802" y="1092276"/>
                  </a:lnTo>
                  <a:lnTo>
                    <a:pt x="273075" y="1092276"/>
                  </a:lnTo>
                  <a:lnTo>
                    <a:pt x="271348" y="1092276"/>
                  </a:lnTo>
                  <a:lnTo>
                    <a:pt x="270052" y="1093558"/>
                  </a:lnTo>
                  <a:lnTo>
                    <a:pt x="270052" y="1095286"/>
                  </a:lnTo>
                  <a:lnTo>
                    <a:pt x="270052" y="1097013"/>
                  </a:lnTo>
                  <a:lnTo>
                    <a:pt x="271348" y="1098740"/>
                  </a:lnTo>
                  <a:lnTo>
                    <a:pt x="273075" y="1098740"/>
                  </a:lnTo>
                  <a:close/>
                </a:path>
                <a:path w="277495" h="1129029">
                  <a:moveTo>
                    <a:pt x="235978" y="1090536"/>
                  </a:moveTo>
                  <a:lnTo>
                    <a:pt x="233387" y="1090536"/>
                  </a:lnTo>
                  <a:lnTo>
                    <a:pt x="233387" y="1096594"/>
                  </a:lnTo>
                  <a:lnTo>
                    <a:pt x="236842" y="1096594"/>
                  </a:lnTo>
                </a:path>
                <a:path w="277495" h="1129029">
                  <a:moveTo>
                    <a:pt x="170408" y="335178"/>
                  </a:moveTo>
                  <a:lnTo>
                    <a:pt x="146685" y="335178"/>
                  </a:lnTo>
                  <a:lnTo>
                    <a:pt x="146685" y="358482"/>
                  </a:lnTo>
                  <a:lnTo>
                    <a:pt x="170408" y="358482"/>
                  </a:lnTo>
                  <a:lnTo>
                    <a:pt x="170408" y="335178"/>
                  </a:lnTo>
                  <a:close/>
                </a:path>
                <a:path w="277495" h="1129029">
                  <a:moveTo>
                    <a:pt x="156603" y="339928"/>
                  </a:moveTo>
                  <a:lnTo>
                    <a:pt x="156603" y="353733"/>
                  </a:lnTo>
                  <a:lnTo>
                    <a:pt x="160058" y="353733"/>
                  </a:lnTo>
                </a:path>
                <a:path w="277495" h="1129029">
                  <a:moveTo>
                    <a:pt x="115188" y="335178"/>
                  </a:moveTo>
                  <a:lnTo>
                    <a:pt x="91897" y="335178"/>
                  </a:lnTo>
                  <a:lnTo>
                    <a:pt x="91897" y="358482"/>
                  </a:lnTo>
                  <a:lnTo>
                    <a:pt x="115188" y="358482"/>
                  </a:lnTo>
                  <a:lnTo>
                    <a:pt x="115188" y="335178"/>
                  </a:lnTo>
                  <a:close/>
                </a:path>
                <a:path w="277495" h="1129029">
                  <a:moveTo>
                    <a:pt x="101815" y="339928"/>
                  </a:moveTo>
                  <a:lnTo>
                    <a:pt x="101815" y="353733"/>
                  </a:lnTo>
                  <a:lnTo>
                    <a:pt x="104825" y="353733"/>
                  </a:lnTo>
                </a:path>
                <a:path w="277495" h="1129029">
                  <a:moveTo>
                    <a:pt x="223469" y="335178"/>
                  </a:moveTo>
                  <a:lnTo>
                    <a:pt x="199732" y="335178"/>
                  </a:lnTo>
                  <a:lnTo>
                    <a:pt x="199732" y="358482"/>
                  </a:lnTo>
                  <a:lnTo>
                    <a:pt x="223469" y="358482"/>
                  </a:lnTo>
                  <a:lnTo>
                    <a:pt x="223469" y="335178"/>
                  </a:lnTo>
                  <a:close/>
                </a:path>
                <a:path w="277495" h="1129029">
                  <a:moveTo>
                    <a:pt x="209664" y="339928"/>
                  </a:moveTo>
                  <a:lnTo>
                    <a:pt x="209664" y="353733"/>
                  </a:lnTo>
                  <a:lnTo>
                    <a:pt x="212674" y="353733"/>
                  </a:lnTo>
                </a:path>
                <a:path w="277495" h="1129029">
                  <a:moveTo>
                    <a:pt x="170408" y="429666"/>
                  </a:moveTo>
                  <a:lnTo>
                    <a:pt x="146685" y="429666"/>
                  </a:lnTo>
                  <a:lnTo>
                    <a:pt x="146685" y="453389"/>
                  </a:lnTo>
                  <a:lnTo>
                    <a:pt x="170408" y="453389"/>
                  </a:lnTo>
                  <a:lnTo>
                    <a:pt x="170408" y="429666"/>
                  </a:lnTo>
                  <a:close/>
                </a:path>
                <a:path w="277495" h="1129029">
                  <a:moveTo>
                    <a:pt x="156603" y="434403"/>
                  </a:moveTo>
                  <a:lnTo>
                    <a:pt x="156603" y="448208"/>
                  </a:lnTo>
                  <a:lnTo>
                    <a:pt x="160058" y="448208"/>
                  </a:lnTo>
                </a:path>
                <a:path w="277495" h="1129029">
                  <a:moveTo>
                    <a:pt x="115188" y="429666"/>
                  </a:moveTo>
                  <a:lnTo>
                    <a:pt x="91897" y="429666"/>
                  </a:lnTo>
                  <a:lnTo>
                    <a:pt x="91897" y="453389"/>
                  </a:lnTo>
                  <a:lnTo>
                    <a:pt x="115188" y="453389"/>
                  </a:lnTo>
                  <a:lnTo>
                    <a:pt x="115188" y="429666"/>
                  </a:lnTo>
                  <a:close/>
                </a:path>
                <a:path w="277495" h="1129029">
                  <a:moveTo>
                    <a:pt x="101815" y="434403"/>
                  </a:moveTo>
                  <a:lnTo>
                    <a:pt x="101815" y="448208"/>
                  </a:lnTo>
                  <a:lnTo>
                    <a:pt x="104825" y="448208"/>
                  </a:lnTo>
                </a:path>
                <a:path w="277495" h="1129029">
                  <a:moveTo>
                    <a:pt x="223469" y="429666"/>
                  </a:moveTo>
                  <a:lnTo>
                    <a:pt x="199732" y="429666"/>
                  </a:lnTo>
                  <a:lnTo>
                    <a:pt x="199732" y="453389"/>
                  </a:lnTo>
                  <a:lnTo>
                    <a:pt x="223469" y="453389"/>
                  </a:lnTo>
                  <a:lnTo>
                    <a:pt x="223469" y="429666"/>
                  </a:lnTo>
                  <a:close/>
                </a:path>
                <a:path w="277495" h="1129029">
                  <a:moveTo>
                    <a:pt x="209664" y="434403"/>
                  </a:moveTo>
                  <a:lnTo>
                    <a:pt x="209664" y="448208"/>
                  </a:lnTo>
                  <a:lnTo>
                    <a:pt x="212674" y="448208"/>
                  </a:lnTo>
                </a:path>
                <a:path w="277495" h="1129029">
                  <a:moveTo>
                    <a:pt x="170408" y="624204"/>
                  </a:moveTo>
                  <a:lnTo>
                    <a:pt x="146685" y="624204"/>
                  </a:lnTo>
                  <a:lnTo>
                    <a:pt x="146685" y="647941"/>
                  </a:lnTo>
                  <a:lnTo>
                    <a:pt x="170408" y="647941"/>
                  </a:lnTo>
                  <a:lnTo>
                    <a:pt x="170408" y="624204"/>
                  </a:lnTo>
                  <a:close/>
                </a:path>
                <a:path w="277495" h="1129029">
                  <a:moveTo>
                    <a:pt x="156603" y="629386"/>
                  </a:moveTo>
                  <a:lnTo>
                    <a:pt x="156603" y="643204"/>
                  </a:lnTo>
                  <a:lnTo>
                    <a:pt x="160058" y="643204"/>
                  </a:lnTo>
                </a:path>
                <a:path w="277495" h="1129029">
                  <a:moveTo>
                    <a:pt x="115188" y="624204"/>
                  </a:moveTo>
                  <a:lnTo>
                    <a:pt x="91897" y="624204"/>
                  </a:lnTo>
                  <a:lnTo>
                    <a:pt x="91897" y="647941"/>
                  </a:lnTo>
                  <a:lnTo>
                    <a:pt x="115188" y="647941"/>
                  </a:lnTo>
                  <a:lnTo>
                    <a:pt x="115188" y="624204"/>
                  </a:lnTo>
                  <a:close/>
                </a:path>
                <a:path w="277495" h="1129029">
                  <a:moveTo>
                    <a:pt x="101815" y="629386"/>
                  </a:moveTo>
                  <a:lnTo>
                    <a:pt x="101815" y="643204"/>
                  </a:lnTo>
                  <a:lnTo>
                    <a:pt x="104825" y="643204"/>
                  </a:lnTo>
                </a:path>
                <a:path w="277495" h="1129029">
                  <a:moveTo>
                    <a:pt x="223469" y="624204"/>
                  </a:moveTo>
                  <a:lnTo>
                    <a:pt x="199732" y="624204"/>
                  </a:lnTo>
                  <a:lnTo>
                    <a:pt x="199732" y="647941"/>
                  </a:lnTo>
                  <a:lnTo>
                    <a:pt x="223469" y="647941"/>
                  </a:lnTo>
                  <a:lnTo>
                    <a:pt x="223469" y="624204"/>
                  </a:lnTo>
                  <a:close/>
                </a:path>
                <a:path w="277495" h="1129029">
                  <a:moveTo>
                    <a:pt x="209664" y="629386"/>
                  </a:moveTo>
                  <a:lnTo>
                    <a:pt x="209664" y="643204"/>
                  </a:lnTo>
                  <a:lnTo>
                    <a:pt x="212674" y="643204"/>
                  </a:lnTo>
                </a:path>
                <a:path w="277495" h="1129029">
                  <a:moveTo>
                    <a:pt x="170408" y="717397"/>
                  </a:moveTo>
                  <a:lnTo>
                    <a:pt x="146685" y="717397"/>
                  </a:lnTo>
                  <a:lnTo>
                    <a:pt x="146685" y="740689"/>
                  </a:lnTo>
                  <a:lnTo>
                    <a:pt x="170408" y="740689"/>
                  </a:lnTo>
                  <a:lnTo>
                    <a:pt x="170408" y="717397"/>
                  </a:lnTo>
                  <a:close/>
                </a:path>
                <a:path w="277495" h="1129029">
                  <a:moveTo>
                    <a:pt x="156603" y="722134"/>
                  </a:moveTo>
                  <a:lnTo>
                    <a:pt x="156603" y="735507"/>
                  </a:lnTo>
                  <a:lnTo>
                    <a:pt x="160058" y="735507"/>
                  </a:lnTo>
                </a:path>
                <a:path w="277495" h="1129029">
                  <a:moveTo>
                    <a:pt x="115188" y="717397"/>
                  </a:moveTo>
                  <a:lnTo>
                    <a:pt x="91897" y="717397"/>
                  </a:lnTo>
                  <a:lnTo>
                    <a:pt x="91897" y="740689"/>
                  </a:lnTo>
                  <a:lnTo>
                    <a:pt x="115188" y="740689"/>
                  </a:lnTo>
                  <a:lnTo>
                    <a:pt x="115188" y="717397"/>
                  </a:lnTo>
                  <a:close/>
                </a:path>
                <a:path w="277495" h="1129029">
                  <a:moveTo>
                    <a:pt x="101815" y="722134"/>
                  </a:moveTo>
                  <a:lnTo>
                    <a:pt x="101815" y="735507"/>
                  </a:lnTo>
                  <a:lnTo>
                    <a:pt x="104825" y="735507"/>
                  </a:lnTo>
                </a:path>
                <a:path w="277495" h="1129029">
                  <a:moveTo>
                    <a:pt x="223469" y="717397"/>
                  </a:moveTo>
                  <a:lnTo>
                    <a:pt x="199732" y="717397"/>
                  </a:lnTo>
                  <a:lnTo>
                    <a:pt x="199732" y="740689"/>
                  </a:lnTo>
                  <a:lnTo>
                    <a:pt x="223469" y="740689"/>
                  </a:lnTo>
                  <a:lnTo>
                    <a:pt x="223469" y="717397"/>
                  </a:lnTo>
                  <a:close/>
                </a:path>
                <a:path w="277495" h="1129029">
                  <a:moveTo>
                    <a:pt x="209664" y="722134"/>
                  </a:moveTo>
                  <a:lnTo>
                    <a:pt x="209664" y="735507"/>
                  </a:lnTo>
                  <a:lnTo>
                    <a:pt x="212674" y="735507"/>
                  </a:lnTo>
                </a:path>
                <a:path w="277495" h="1129029">
                  <a:moveTo>
                    <a:pt x="170408" y="813587"/>
                  </a:moveTo>
                  <a:lnTo>
                    <a:pt x="146685" y="813587"/>
                  </a:lnTo>
                  <a:lnTo>
                    <a:pt x="146685" y="837298"/>
                  </a:lnTo>
                  <a:lnTo>
                    <a:pt x="170408" y="837298"/>
                  </a:lnTo>
                  <a:lnTo>
                    <a:pt x="170408" y="813587"/>
                  </a:lnTo>
                  <a:close/>
                </a:path>
                <a:path w="277495" h="1129029">
                  <a:moveTo>
                    <a:pt x="156603" y="818349"/>
                  </a:moveTo>
                  <a:lnTo>
                    <a:pt x="156603" y="832142"/>
                  </a:lnTo>
                  <a:lnTo>
                    <a:pt x="160058" y="832142"/>
                  </a:lnTo>
                </a:path>
                <a:path w="277495" h="1129029">
                  <a:moveTo>
                    <a:pt x="115188" y="813587"/>
                  </a:moveTo>
                  <a:lnTo>
                    <a:pt x="91897" y="813587"/>
                  </a:lnTo>
                  <a:lnTo>
                    <a:pt x="91897" y="837298"/>
                  </a:lnTo>
                  <a:lnTo>
                    <a:pt x="115188" y="837298"/>
                  </a:lnTo>
                  <a:lnTo>
                    <a:pt x="115188" y="813587"/>
                  </a:lnTo>
                  <a:close/>
                </a:path>
                <a:path w="277495" h="1129029">
                  <a:moveTo>
                    <a:pt x="101815" y="818349"/>
                  </a:moveTo>
                  <a:lnTo>
                    <a:pt x="101815" y="832142"/>
                  </a:lnTo>
                  <a:lnTo>
                    <a:pt x="104825" y="832142"/>
                  </a:lnTo>
                </a:path>
                <a:path w="277495" h="1129029">
                  <a:moveTo>
                    <a:pt x="223469" y="813587"/>
                  </a:moveTo>
                  <a:lnTo>
                    <a:pt x="199732" y="813587"/>
                  </a:lnTo>
                  <a:lnTo>
                    <a:pt x="199732" y="837298"/>
                  </a:lnTo>
                  <a:lnTo>
                    <a:pt x="223469" y="837298"/>
                  </a:lnTo>
                  <a:lnTo>
                    <a:pt x="223469" y="813587"/>
                  </a:lnTo>
                  <a:close/>
                </a:path>
                <a:path w="277495" h="1129029">
                  <a:moveTo>
                    <a:pt x="209664" y="818349"/>
                  </a:moveTo>
                  <a:lnTo>
                    <a:pt x="209664" y="832142"/>
                  </a:lnTo>
                  <a:lnTo>
                    <a:pt x="212674" y="832142"/>
                  </a:lnTo>
                </a:path>
                <a:path w="277495" h="1129029">
                  <a:moveTo>
                    <a:pt x="170408" y="1009002"/>
                  </a:moveTo>
                  <a:lnTo>
                    <a:pt x="146685" y="1009002"/>
                  </a:lnTo>
                  <a:lnTo>
                    <a:pt x="146685" y="1032738"/>
                  </a:lnTo>
                  <a:lnTo>
                    <a:pt x="170408" y="1032738"/>
                  </a:lnTo>
                  <a:lnTo>
                    <a:pt x="170408" y="1009002"/>
                  </a:lnTo>
                  <a:close/>
                </a:path>
                <a:path w="277495" h="1129029">
                  <a:moveTo>
                    <a:pt x="156603" y="1014183"/>
                  </a:moveTo>
                  <a:lnTo>
                    <a:pt x="156603" y="1027976"/>
                  </a:lnTo>
                  <a:lnTo>
                    <a:pt x="160058" y="1027976"/>
                  </a:lnTo>
                </a:path>
                <a:path w="277495" h="1129029">
                  <a:moveTo>
                    <a:pt x="115188" y="1009002"/>
                  </a:moveTo>
                  <a:lnTo>
                    <a:pt x="91897" y="1009002"/>
                  </a:lnTo>
                  <a:lnTo>
                    <a:pt x="91897" y="1032738"/>
                  </a:lnTo>
                  <a:lnTo>
                    <a:pt x="115188" y="1032738"/>
                  </a:lnTo>
                  <a:lnTo>
                    <a:pt x="115188" y="1009002"/>
                  </a:lnTo>
                  <a:close/>
                </a:path>
                <a:path w="277495" h="1129029">
                  <a:moveTo>
                    <a:pt x="101815" y="1014183"/>
                  </a:moveTo>
                  <a:lnTo>
                    <a:pt x="101815" y="1027976"/>
                  </a:lnTo>
                  <a:lnTo>
                    <a:pt x="104825" y="1027976"/>
                  </a:lnTo>
                </a:path>
                <a:path w="277495" h="1129029">
                  <a:moveTo>
                    <a:pt x="223469" y="1009002"/>
                  </a:moveTo>
                  <a:lnTo>
                    <a:pt x="199732" y="1009002"/>
                  </a:lnTo>
                  <a:lnTo>
                    <a:pt x="199732" y="1032738"/>
                  </a:lnTo>
                  <a:lnTo>
                    <a:pt x="223469" y="1032738"/>
                  </a:lnTo>
                  <a:lnTo>
                    <a:pt x="223469" y="1009002"/>
                  </a:lnTo>
                  <a:close/>
                </a:path>
                <a:path w="277495" h="1129029">
                  <a:moveTo>
                    <a:pt x="209664" y="1014183"/>
                  </a:moveTo>
                  <a:lnTo>
                    <a:pt x="209664" y="1027976"/>
                  </a:lnTo>
                  <a:lnTo>
                    <a:pt x="212674" y="1027976"/>
                  </a:lnTo>
                </a:path>
                <a:path w="277495" h="1129029">
                  <a:moveTo>
                    <a:pt x="170408" y="1105636"/>
                  </a:moveTo>
                  <a:lnTo>
                    <a:pt x="146685" y="1105636"/>
                  </a:lnTo>
                  <a:lnTo>
                    <a:pt x="146685" y="1128928"/>
                  </a:lnTo>
                  <a:lnTo>
                    <a:pt x="170408" y="1128928"/>
                  </a:lnTo>
                  <a:lnTo>
                    <a:pt x="170408" y="1105636"/>
                  </a:lnTo>
                  <a:close/>
                </a:path>
                <a:path w="277495" h="1129029">
                  <a:moveTo>
                    <a:pt x="156603" y="1110373"/>
                  </a:moveTo>
                  <a:lnTo>
                    <a:pt x="156603" y="1124191"/>
                  </a:lnTo>
                  <a:lnTo>
                    <a:pt x="160058" y="1124191"/>
                  </a:lnTo>
                </a:path>
                <a:path w="277495" h="1129029">
                  <a:moveTo>
                    <a:pt x="115188" y="1105636"/>
                  </a:moveTo>
                  <a:lnTo>
                    <a:pt x="91897" y="1105636"/>
                  </a:lnTo>
                  <a:lnTo>
                    <a:pt x="91897" y="1128928"/>
                  </a:lnTo>
                  <a:lnTo>
                    <a:pt x="115188" y="1128928"/>
                  </a:lnTo>
                  <a:lnTo>
                    <a:pt x="115188" y="1105636"/>
                  </a:lnTo>
                  <a:close/>
                </a:path>
                <a:path w="277495" h="1129029">
                  <a:moveTo>
                    <a:pt x="101815" y="1110373"/>
                  </a:moveTo>
                  <a:lnTo>
                    <a:pt x="101815" y="1124191"/>
                  </a:lnTo>
                  <a:lnTo>
                    <a:pt x="104825" y="1124191"/>
                  </a:lnTo>
                </a:path>
                <a:path w="277495" h="1129029">
                  <a:moveTo>
                    <a:pt x="223469" y="1105636"/>
                  </a:moveTo>
                  <a:lnTo>
                    <a:pt x="199732" y="1105636"/>
                  </a:lnTo>
                  <a:lnTo>
                    <a:pt x="199732" y="1128928"/>
                  </a:lnTo>
                  <a:lnTo>
                    <a:pt x="223469" y="1128928"/>
                  </a:lnTo>
                  <a:lnTo>
                    <a:pt x="223469" y="1105636"/>
                  </a:lnTo>
                  <a:close/>
                </a:path>
                <a:path w="277495" h="1129029">
                  <a:moveTo>
                    <a:pt x="209664" y="1110373"/>
                  </a:moveTo>
                  <a:lnTo>
                    <a:pt x="209664" y="1124191"/>
                  </a:lnTo>
                  <a:lnTo>
                    <a:pt x="212674" y="1124191"/>
                  </a:lnTo>
                </a:path>
                <a:path w="277495" h="1129029">
                  <a:moveTo>
                    <a:pt x="110871" y="1062926"/>
                  </a:moveTo>
                  <a:lnTo>
                    <a:pt x="151853" y="1062926"/>
                  </a:lnTo>
                </a:path>
                <a:path w="277495" h="1129029">
                  <a:moveTo>
                    <a:pt x="165658" y="1081481"/>
                  </a:moveTo>
                  <a:lnTo>
                    <a:pt x="207505" y="1081481"/>
                  </a:lnTo>
                </a:path>
                <a:path w="277495" h="1129029">
                  <a:moveTo>
                    <a:pt x="110871" y="963282"/>
                  </a:moveTo>
                  <a:lnTo>
                    <a:pt x="151853" y="963282"/>
                  </a:lnTo>
                </a:path>
                <a:path w="277495" h="1129029">
                  <a:moveTo>
                    <a:pt x="165658" y="982268"/>
                  </a:moveTo>
                  <a:lnTo>
                    <a:pt x="207505" y="982268"/>
                  </a:lnTo>
                </a:path>
                <a:path w="277495" h="1129029">
                  <a:moveTo>
                    <a:pt x="110871" y="771321"/>
                  </a:moveTo>
                  <a:lnTo>
                    <a:pt x="151853" y="771321"/>
                  </a:lnTo>
                </a:path>
                <a:path w="277495" h="1129029">
                  <a:moveTo>
                    <a:pt x="165658" y="790295"/>
                  </a:moveTo>
                  <a:lnTo>
                    <a:pt x="207505" y="790295"/>
                  </a:lnTo>
                </a:path>
                <a:path w="277495" h="1129029">
                  <a:moveTo>
                    <a:pt x="110871" y="674687"/>
                  </a:moveTo>
                  <a:lnTo>
                    <a:pt x="151853" y="674687"/>
                  </a:lnTo>
                </a:path>
                <a:path w="277495" h="1129029">
                  <a:moveTo>
                    <a:pt x="165658" y="693661"/>
                  </a:moveTo>
                  <a:lnTo>
                    <a:pt x="207505" y="693661"/>
                  </a:lnTo>
                </a:path>
                <a:path w="277495" h="1129029">
                  <a:moveTo>
                    <a:pt x="165658" y="117347"/>
                  </a:moveTo>
                  <a:lnTo>
                    <a:pt x="207505" y="117347"/>
                  </a:lnTo>
                </a:path>
                <a:path w="277495" h="1129029">
                  <a:moveTo>
                    <a:pt x="165658" y="213956"/>
                  </a:moveTo>
                  <a:lnTo>
                    <a:pt x="207505" y="213956"/>
                  </a:lnTo>
                </a:path>
                <a:path w="277495" h="1129029">
                  <a:moveTo>
                    <a:pt x="165658" y="405079"/>
                  </a:moveTo>
                  <a:lnTo>
                    <a:pt x="207505" y="405079"/>
                  </a:lnTo>
                </a:path>
                <a:path w="277495" h="1129029">
                  <a:moveTo>
                    <a:pt x="165658" y="503427"/>
                  </a:moveTo>
                  <a:lnTo>
                    <a:pt x="207505" y="503427"/>
                  </a:lnTo>
                </a:path>
                <a:path w="277495" h="1129029">
                  <a:moveTo>
                    <a:pt x="109575" y="482714"/>
                  </a:moveTo>
                  <a:lnTo>
                    <a:pt x="150571" y="482714"/>
                  </a:lnTo>
                </a:path>
                <a:path w="277495" h="1129029">
                  <a:moveTo>
                    <a:pt x="72478" y="309727"/>
                  </a:moveTo>
                  <a:lnTo>
                    <a:pt x="241147" y="309727"/>
                  </a:lnTo>
                </a:path>
                <a:path w="277495" h="1129029">
                  <a:moveTo>
                    <a:pt x="72478" y="598754"/>
                  </a:moveTo>
                  <a:lnTo>
                    <a:pt x="241147" y="598754"/>
                  </a:lnTo>
                </a:path>
                <a:path w="277495" h="1129029">
                  <a:moveTo>
                    <a:pt x="12077" y="29756"/>
                  </a:moveTo>
                  <a:lnTo>
                    <a:pt x="0" y="29756"/>
                  </a:lnTo>
                  <a:lnTo>
                    <a:pt x="0" y="40551"/>
                  </a:lnTo>
                  <a:lnTo>
                    <a:pt x="12077" y="40551"/>
                  </a:lnTo>
                  <a:lnTo>
                    <a:pt x="12077" y="29756"/>
                  </a:lnTo>
                  <a:close/>
                </a:path>
                <a:path w="277495" h="1129029">
                  <a:moveTo>
                    <a:pt x="11658" y="8623"/>
                  </a:moveTo>
                  <a:lnTo>
                    <a:pt x="11658" y="0"/>
                  </a:lnTo>
                  <a:lnTo>
                    <a:pt x="4749" y="0"/>
                  </a:lnTo>
                  <a:lnTo>
                    <a:pt x="4749" y="27597"/>
                  </a:lnTo>
                </a:path>
                <a:path w="277495" h="1129029">
                  <a:moveTo>
                    <a:pt x="5613" y="40551"/>
                  </a:moveTo>
                  <a:lnTo>
                    <a:pt x="5613" y="68592"/>
                  </a:lnTo>
                  <a:lnTo>
                    <a:pt x="13817" y="68592"/>
                  </a:lnTo>
                  <a:lnTo>
                    <a:pt x="13817" y="40551"/>
                  </a:lnTo>
                </a:path>
                <a:path w="277495" h="1129029">
                  <a:moveTo>
                    <a:pt x="444" y="78079"/>
                  </a:moveTo>
                  <a:lnTo>
                    <a:pt x="6476" y="78079"/>
                  </a:lnTo>
                  <a:lnTo>
                    <a:pt x="6476" y="74637"/>
                  </a:lnTo>
                  <a:lnTo>
                    <a:pt x="15100" y="74637"/>
                  </a:lnTo>
                  <a:lnTo>
                    <a:pt x="15100" y="78079"/>
                  </a:lnTo>
                  <a:lnTo>
                    <a:pt x="11658" y="78079"/>
                  </a:lnTo>
                  <a:lnTo>
                    <a:pt x="11658" y="849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290341" y="6894435"/>
              <a:ext cx="265430" cy="11430"/>
            </a:xfrm>
            <a:custGeom>
              <a:avLst/>
              <a:gdLst/>
              <a:ahLst/>
              <a:cxnLst/>
              <a:rect l="l" t="t" r="r" b="b"/>
              <a:pathLst>
                <a:path w="265429" h="11429">
                  <a:moveTo>
                    <a:pt x="264858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1430"/>
                  </a:lnTo>
                  <a:lnTo>
                    <a:pt x="148386" y="11430"/>
                  </a:lnTo>
                  <a:lnTo>
                    <a:pt x="148386" y="5080"/>
                  </a:lnTo>
                  <a:lnTo>
                    <a:pt x="168224" y="5080"/>
                  </a:lnTo>
                  <a:lnTo>
                    <a:pt x="168224" y="11430"/>
                  </a:lnTo>
                  <a:lnTo>
                    <a:pt x="264858" y="11430"/>
                  </a:lnTo>
                  <a:lnTo>
                    <a:pt x="264858" y="5080"/>
                  </a:lnTo>
                  <a:lnTo>
                    <a:pt x="2648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290341" y="6885373"/>
              <a:ext cx="269240" cy="41275"/>
            </a:xfrm>
            <a:custGeom>
              <a:avLst/>
              <a:gdLst/>
              <a:ahLst/>
              <a:cxnLst/>
              <a:rect l="l" t="t" r="r" b="b"/>
              <a:pathLst>
                <a:path w="269239" h="41275">
                  <a:moveTo>
                    <a:pt x="0" y="9055"/>
                  </a:moveTo>
                  <a:lnTo>
                    <a:pt x="0" y="19850"/>
                  </a:lnTo>
                  <a:lnTo>
                    <a:pt x="148386" y="19850"/>
                  </a:lnTo>
                  <a:lnTo>
                    <a:pt x="148386" y="14236"/>
                  </a:lnTo>
                  <a:lnTo>
                    <a:pt x="168224" y="14236"/>
                  </a:lnTo>
                  <a:lnTo>
                    <a:pt x="168224" y="19850"/>
                  </a:lnTo>
                  <a:lnTo>
                    <a:pt x="264858" y="19850"/>
                  </a:lnTo>
                  <a:lnTo>
                    <a:pt x="264858" y="9055"/>
                  </a:lnTo>
                  <a:lnTo>
                    <a:pt x="0" y="9055"/>
                  </a:lnTo>
                  <a:close/>
                </a:path>
                <a:path w="269239" h="41275">
                  <a:moveTo>
                    <a:pt x="255371" y="9918"/>
                  </a:moveTo>
                  <a:lnTo>
                    <a:pt x="255371" y="2578"/>
                  </a:lnTo>
                  <a:lnTo>
                    <a:pt x="258394" y="0"/>
                  </a:lnTo>
                  <a:lnTo>
                    <a:pt x="261848" y="2578"/>
                  </a:lnTo>
                  <a:lnTo>
                    <a:pt x="261848" y="8636"/>
                  </a:lnTo>
                </a:path>
                <a:path w="269239" h="41275">
                  <a:moveTo>
                    <a:pt x="256235" y="20269"/>
                  </a:moveTo>
                  <a:lnTo>
                    <a:pt x="256235" y="40982"/>
                  </a:lnTo>
                  <a:lnTo>
                    <a:pt x="262280" y="31927"/>
                  </a:lnTo>
                  <a:lnTo>
                    <a:pt x="262280" y="20269"/>
                  </a:lnTo>
                  <a:lnTo>
                    <a:pt x="269176" y="21132"/>
                  </a:lnTo>
                  <a:lnTo>
                    <a:pt x="269176" y="36245"/>
                  </a:lnTo>
                  <a:lnTo>
                    <a:pt x="260553" y="36245"/>
                  </a:lnTo>
                </a:path>
                <a:path w="269239" h="41275">
                  <a:moveTo>
                    <a:pt x="12928" y="19850"/>
                  </a:moveTo>
                  <a:lnTo>
                    <a:pt x="12928" y="27609"/>
                  </a:lnTo>
                  <a:lnTo>
                    <a:pt x="18122" y="36245"/>
                  </a:lnTo>
                  <a:lnTo>
                    <a:pt x="30632" y="36245"/>
                  </a:lnTo>
                  <a:lnTo>
                    <a:pt x="30632" y="20269"/>
                  </a:lnTo>
                </a:path>
                <a:path w="269239" h="41275">
                  <a:moveTo>
                    <a:pt x="20269" y="35788"/>
                  </a:moveTo>
                  <a:lnTo>
                    <a:pt x="20269" y="20269"/>
                  </a:lnTo>
                </a:path>
                <a:path w="269239" h="41275">
                  <a:moveTo>
                    <a:pt x="25019" y="30187"/>
                  </a:moveTo>
                  <a:lnTo>
                    <a:pt x="26314" y="30187"/>
                  </a:lnTo>
                  <a:lnTo>
                    <a:pt x="27178" y="29337"/>
                  </a:lnTo>
                  <a:lnTo>
                    <a:pt x="27178" y="28473"/>
                  </a:lnTo>
                  <a:lnTo>
                    <a:pt x="27178" y="27190"/>
                  </a:lnTo>
                  <a:lnTo>
                    <a:pt x="26314" y="26746"/>
                  </a:lnTo>
                  <a:lnTo>
                    <a:pt x="25019" y="26746"/>
                  </a:lnTo>
                  <a:lnTo>
                    <a:pt x="24155" y="26746"/>
                  </a:lnTo>
                  <a:lnTo>
                    <a:pt x="23291" y="27190"/>
                  </a:lnTo>
                  <a:lnTo>
                    <a:pt x="23291" y="28473"/>
                  </a:lnTo>
                  <a:lnTo>
                    <a:pt x="23291" y="29337"/>
                  </a:lnTo>
                  <a:lnTo>
                    <a:pt x="24155" y="30187"/>
                  </a:lnTo>
                  <a:lnTo>
                    <a:pt x="25019" y="301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301123" y="6877181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h="6350">
                  <a:moveTo>
                    <a:pt x="-2286" y="3016"/>
                  </a:moveTo>
                  <a:lnTo>
                    <a:pt x="2286" y="3016"/>
                  </a:lnTo>
                </a:path>
              </a:pathLst>
            </a:custGeom>
            <a:ln w="60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291192" y="6938853"/>
              <a:ext cx="15240" cy="55244"/>
            </a:xfrm>
            <a:custGeom>
              <a:avLst/>
              <a:gdLst/>
              <a:ahLst/>
              <a:cxnLst/>
              <a:rect l="l" t="t" r="r" b="b"/>
              <a:pathLst>
                <a:path w="15239" h="55245">
                  <a:moveTo>
                    <a:pt x="12077" y="0"/>
                  </a:moveTo>
                  <a:lnTo>
                    <a:pt x="0" y="0"/>
                  </a:lnTo>
                  <a:lnTo>
                    <a:pt x="0" y="10795"/>
                  </a:lnTo>
                  <a:lnTo>
                    <a:pt x="12077" y="10795"/>
                  </a:lnTo>
                  <a:lnTo>
                    <a:pt x="12077" y="0"/>
                  </a:lnTo>
                  <a:close/>
                </a:path>
                <a:path w="15239" h="55245">
                  <a:moveTo>
                    <a:pt x="5613" y="10363"/>
                  </a:moveTo>
                  <a:lnTo>
                    <a:pt x="5613" y="38392"/>
                  </a:lnTo>
                  <a:lnTo>
                    <a:pt x="13817" y="38392"/>
                  </a:lnTo>
                  <a:lnTo>
                    <a:pt x="13817" y="10795"/>
                  </a:lnTo>
                </a:path>
                <a:path w="15239" h="55245">
                  <a:moveTo>
                    <a:pt x="444" y="48323"/>
                  </a:moveTo>
                  <a:lnTo>
                    <a:pt x="6476" y="48323"/>
                  </a:lnTo>
                  <a:lnTo>
                    <a:pt x="6476" y="44869"/>
                  </a:lnTo>
                  <a:lnTo>
                    <a:pt x="15100" y="44869"/>
                  </a:lnTo>
                  <a:lnTo>
                    <a:pt x="15100" y="48323"/>
                  </a:lnTo>
                  <a:lnTo>
                    <a:pt x="11658" y="48323"/>
                  </a:lnTo>
                  <a:lnTo>
                    <a:pt x="11658" y="552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290341" y="6994943"/>
              <a:ext cx="265430" cy="11430"/>
            </a:xfrm>
            <a:custGeom>
              <a:avLst/>
              <a:gdLst/>
              <a:ahLst/>
              <a:cxnLst/>
              <a:rect l="l" t="t" r="r" b="b"/>
              <a:pathLst>
                <a:path w="265429" h="11429">
                  <a:moveTo>
                    <a:pt x="264858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1430"/>
                  </a:lnTo>
                  <a:lnTo>
                    <a:pt x="148386" y="11430"/>
                  </a:lnTo>
                  <a:lnTo>
                    <a:pt x="148386" y="5080"/>
                  </a:lnTo>
                  <a:lnTo>
                    <a:pt x="168224" y="5080"/>
                  </a:lnTo>
                  <a:lnTo>
                    <a:pt x="168224" y="11430"/>
                  </a:lnTo>
                  <a:lnTo>
                    <a:pt x="264858" y="11430"/>
                  </a:lnTo>
                  <a:lnTo>
                    <a:pt x="264858" y="5080"/>
                  </a:lnTo>
                  <a:lnTo>
                    <a:pt x="2648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290341" y="6985882"/>
              <a:ext cx="269240" cy="41275"/>
            </a:xfrm>
            <a:custGeom>
              <a:avLst/>
              <a:gdLst/>
              <a:ahLst/>
              <a:cxnLst/>
              <a:rect l="l" t="t" r="r" b="b"/>
              <a:pathLst>
                <a:path w="269239" h="41275">
                  <a:moveTo>
                    <a:pt x="0" y="9055"/>
                  </a:moveTo>
                  <a:lnTo>
                    <a:pt x="0" y="19850"/>
                  </a:lnTo>
                  <a:lnTo>
                    <a:pt x="148386" y="19850"/>
                  </a:lnTo>
                  <a:lnTo>
                    <a:pt x="148386" y="13817"/>
                  </a:lnTo>
                  <a:lnTo>
                    <a:pt x="168224" y="13817"/>
                  </a:lnTo>
                  <a:lnTo>
                    <a:pt x="168224" y="19850"/>
                  </a:lnTo>
                  <a:lnTo>
                    <a:pt x="264858" y="19850"/>
                  </a:lnTo>
                  <a:lnTo>
                    <a:pt x="264858" y="9055"/>
                  </a:lnTo>
                  <a:lnTo>
                    <a:pt x="0" y="9055"/>
                  </a:lnTo>
                  <a:close/>
                </a:path>
                <a:path w="269239" h="41275">
                  <a:moveTo>
                    <a:pt x="255371" y="9918"/>
                  </a:moveTo>
                  <a:lnTo>
                    <a:pt x="255371" y="2578"/>
                  </a:lnTo>
                  <a:lnTo>
                    <a:pt x="258394" y="0"/>
                  </a:lnTo>
                  <a:lnTo>
                    <a:pt x="261848" y="2578"/>
                  </a:lnTo>
                  <a:lnTo>
                    <a:pt x="261848" y="8635"/>
                  </a:lnTo>
                </a:path>
                <a:path w="269239" h="41275">
                  <a:moveTo>
                    <a:pt x="256235" y="20281"/>
                  </a:moveTo>
                  <a:lnTo>
                    <a:pt x="256235" y="40982"/>
                  </a:lnTo>
                  <a:lnTo>
                    <a:pt x="262280" y="31927"/>
                  </a:lnTo>
                  <a:lnTo>
                    <a:pt x="262280" y="20281"/>
                  </a:lnTo>
                  <a:lnTo>
                    <a:pt x="269176" y="20713"/>
                  </a:lnTo>
                  <a:lnTo>
                    <a:pt x="269176" y="36245"/>
                  </a:lnTo>
                  <a:lnTo>
                    <a:pt x="260553" y="36245"/>
                  </a:lnTo>
                </a:path>
                <a:path w="269239" h="41275">
                  <a:moveTo>
                    <a:pt x="12928" y="19850"/>
                  </a:moveTo>
                  <a:lnTo>
                    <a:pt x="12928" y="27609"/>
                  </a:lnTo>
                  <a:lnTo>
                    <a:pt x="18122" y="36245"/>
                  </a:lnTo>
                  <a:lnTo>
                    <a:pt x="30632" y="36245"/>
                  </a:lnTo>
                  <a:lnTo>
                    <a:pt x="30632" y="20281"/>
                  </a:lnTo>
                </a:path>
                <a:path w="269239" h="41275">
                  <a:moveTo>
                    <a:pt x="20269" y="35369"/>
                  </a:moveTo>
                  <a:lnTo>
                    <a:pt x="20269" y="20281"/>
                  </a:lnTo>
                </a:path>
                <a:path w="269239" h="41275">
                  <a:moveTo>
                    <a:pt x="25019" y="29768"/>
                  </a:moveTo>
                  <a:lnTo>
                    <a:pt x="26314" y="29768"/>
                  </a:lnTo>
                  <a:lnTo>
                    <a:pt x="27178" y="29349"/>
                  </a:lnTo>
                  <a:lnTo>
                    <a:pt x="27178" y="28041"/>
                  </a:lnTo>
                  <a:lnTo>
                    <a:pt x="27178" y="27190"/>
                  </a:lnTo>
                  <a:lnTo>
                    <a:pt x="26314" y="26314"/>
                  </a:lnTo>
                  <a:lnTo>
                    <a:pt x="25019" y="26314"/>
                  </a:lnTo>
                  <a:lnTo>
                    <a:pt x="24155" y="26314"/>
                  </a:lnTo>
                  <a:lnTo>
                    <a:pt x="23291" y="27190"/>
                  </a:lnTo>
                  <a:lnTo>
                    <a:pt x="23291" y="28041"/>
                  </a:lnTo>
                  <a:lnTo>
                    <a:pt x="23291" y="29349"/>
                  </a:lnTo>
                  <a:lnTo>
                    <a:pt x="24155" y="29768"/>
                  </a:lnTo>
                  <a:lnTo>
                    <a:pt x="25019" y="29768"/>
                  </a:lnTo>
                  <a:close/>
                </a:path>
                <a:path w="269239" h="41275">
                  <a:moveTo>
                    <a:pt x="0" y="9055"/>
                  </a:moveTo>
                  <a:lnTo>
                    <a:pt x="0" y="19850"/>
                  </a:lnTo>
                  <a:lnTo>
                    <a:pt x="148386" y="19850"/>
                  </a:lnTo>
                  <a:lnTo>
                    <a:pt x="148386" y="13817"/>
                  </a:lnTo>
                  <a:lnTo>
                    <a:pt x="168224" y="13817"/>
                  </a:lnTo>
                  <a:lnTo>
                    <a:pt x="168224" y="19850"/>
                  </a:lnTo>
                  <a:lnTo>
                    <a:pt x="264858" y="19850"/>
                  </a:lnTo>
                  <a:lnTo>
                    <a:pt x="264858" y="9055"/>
                  </a:lnTo>
                  <a:lnTo>
                    <a:pt x="0" y="9055"/>
                  </a:lnTo>
                  <a:close/>
                </a:path>
                <a:path w="269239" h="41275">
                  <a:moveTo>
                    <a:pt x="255371" y="9918"/>
                  </a:moveTo>
                  <a:lnTo>
                    <a:pt x="255371" y="2578"/>
                  </a:lnTo>
                  <a:lnTo>
                    <a:pt x="258394" y="0"/>
                  </a:lnTo>
                  <a:lnTo>
                    <a:pt x="261848" y="2578"/>
                  </a:lnTo>
                  <a:lnTo>
                    <a:pt x="261848" y="8635"/>
                  </a:lnTo>
                </a:path>
                <a:path w="269239" h="41275">
                  <a:moveTo>
                    <a:pt x="256235" y="20281"/>
                  </a:moveTo>
                  <a:lnTo>
                    <a:pt x="256235" y="40982"/>
                  </a:lnTo>
                  <a:lnTo>
                    <a:pt x="262280" y="31927"/>
                  </a:lnTo>
                  <a:lnTo>
                    <a:pt x="262280" y="20281"/>
                  </a:lnTo>
                  <a:lnTo>
                    <a:pt x="269176" y="20713"/>
                  </a:lnTo>
                  <a:lnTo>
                    <a:pt x="269176" y="36245"/>
                  </a:lnTo>
                  <a:lnTo>
                    <a:pt x="260553" y="36245"/>
                  </a:lnTo>
                </a:path>
                <a:path w="269239" h="41275">
                  <a:moveTo>
                    <a:pt x="12928" y="19850"/>
                  </a:moveTo>
                  <a:lnTo>
                    <a:pt x="12928" y="27609"/>
                  </a:lnTo>
                  <a:lnTo>
                    <a:pt x="18122" y="36245"/>
                  </a:lnTo>
                  <a:lnTo>
                    <a:pt x="30632" y="36245"/>
                  </a:lnTo>
                  <a:lnTo>
                    <a:pt x="30632" y="20281"/>
                  </a:lnTo>
                </a:path>
                <a:path w="269239" h="41275">
                  <a:moveTo>
                    <a:pt x="20269" y="35369"/>
                  </a:moveTo>
                  <a:lnTo>
                    <a:pt x="20269" y="20281"/>
                  </a:lnTo>
                </a:path>
                <a:path w="269239" h="41275">
                  <a:moveTo>
                    <a:pt x="25019" y="29768"/>
                  </a:moveTo>
                  <a:lnTo>
                    <a:pt x="26314" y="29768"/>
                  </a:lnTo>
                  <a:lnTo>
                    <a:pt x="27178" y="29349"/>
                  </a:lnTo>
                  <a:lnTo>
                    <a:pt x="27178" y="28041"/>
                  </a:lnTo>
                  <a:lnTo>
                    <a:pt x="27178" y="27190"/>
                  </a:lnTo>
                  <a:lnTo>
                    <a:pt x="26314" y="26314"/>
                  </a:lnTo>
                  <a:lnTo>
                    <a:pt x="25019" y="26314"/>
                  </a:lnTo>
                  <a:lnTo>
                    <a:pt x="24155" y="26314"/>
                  </a:lnTo>
                  <a:lnTo>
                    <a:pt x="23291" y="27190"/>
                  </a:lnTo>
                  <a:lnTo>
                    <a:pt x="23291" y="28041"/>
                  </a:lnTo>
                  <a:lnTo>
                    <a:pt x="23291" y="29349"/>
                  </a:lnTo>
                  <a:lnTo>
                    <a:pt x="24155" y="29768"/>
                  </a:lnTo>
                  <a:lnTo>
                    <a:pt x="25019" y="2976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301123" y="6977246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4">
                  <a:moveTo>
                    <a:pt x="-2286" y="3238"/>
                  </a:moveTo>
                  <a:lnTo>
                    <a:pt x="2286" y="3238"/>
                  </a:lnTo>
                </a:path>
              </a:pathLst>
            </a:custGeom>
            <a:ln w="64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291636" y="7185183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0" y="3454"/>
                  </a:moveTo>
                  <a:lnTo>
                    <a:pt x="6032" y="3454"/>
                  </a:lnTo>
                  <a:lnTo>
                    <a:pt x="6032" y="0"/>
                  </a:lnTo>
                  <a:lnTo>
                    <a:pt x="14655" y="0"/>
                  </a:lnTo>
                  <a:lnTo>
                    <a:pt x="14655" y="3454"/>
                  </a:lnTo>
                  <a:lnTo>
                    <a:pt x="11214" y="3454"/>
                  </a:lnTo>
                  <a:lnTo>
                    <a:pt x="11214" y="103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290341" y="7196403"/>
              <a:ext cx="265430" cy="11430"/>
            </a:xfrm>
            <a:custGeom>
              <a:avLst/>
              <a:gdLst/>
              <a:ahLst/>
              <a:cxnLst/>
              <a:rect l="l" t="t" r="r" b="b"/>
              <a:pathLst>
                <a:path w="265429" h="11429">
                  <a:moveTo>
                    <a:pt x="264858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1430"/>
                  </a:lnTo>
                  <a:lnTo>
                    <a:pt x="148386" y="11430"/>
                  </a:lnTo>
                  <a:lnTo>
                    <a:pt x="148386" y="5080"/>
                  </a:lnTo>
                  <a:lnTo>
                    <a:pt x="168224" y="5080"/>
                  </a:lnTo>
                  <a:lnTo>
                    <a:pt x="168224" y="11430"/>
                  </a:lnTo>
                  <a:lnTo>
                    <a:pt x="264858" y="11430"/>
                  </a:lnTo>
                  <a:lnTo>
                    <a:pt x="264858" y="5080"/>
                  </a:lnTo>
                  <a:lnTo>
                    <a:pt x="2648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290341" y="7187345"/>
              <a:ext cx="269240" cy="108585"/>
            </a:xfrm>
            <a:custGeom>
              <a:avLst/>
              <a:gdLst/>
              <a:ahLst/>
              <a:cxnLst/>
              <a:rect l="l" t="t" r="r" b="b"/>
              <a:pathLst>
                <a:path w="269239" h="108584">
                  <a:moveTo>
                    <a:pt x="0" y="9055"/>
                  </a:moveTo>
                  <a:lnTo>
                    <a:pt x="0" y="19850"/>
                  </a:lnTo>
                  <a:lnTo>
                    <a:pt x="148386" y="19850"/>
                  </a:lnTo>
                  <a:lnTo>
                    <a:pt x="148386" y="13792"/>
                  </a:lnTo>
                  <a:lnTo>
                    <a:pt x="168224" y="13792"/>
                  </a:lnTo>
                  <a:lnTo>
                    <a:pt x="168224" y="19850"/>
                  </a:lnTo>
                  <a:lnTo>
                    <a:pt x="264858" y="19850"/>
                  </a:lnTo>
                  <a:lnTo>
                    <a:pt x="264858" y="9055"/>
                  </a:lnTo>
                  <a:lnTo>
                    <a:pt x="0" y="9055"/>
                  </a:lnTo>
                  <a:close/>
                </a:path>
                <a:path w="269239" h="108584">
                  <a:moveTo>
                    <a:pt x="255371" y="9918"/>
                  </a:moveTo>
                  <a:lnTo>
                    <a:pt x="255371" y="2578"/>
                  </a:lnTo>
                  <a:lnTo>
                    <a:pt x="258394" y="0"/>
                  </a:lnTo>
                  <a:lnTo>
                    <a:pt x="261848" y="2578"/>
                  </a:lnTo>
                  <a:lnTo>
                    <a:pt x="261848" y="8623"/>
                  </a:lnTo>
                </a:path>
                <a:path w="269239" h="108584">
                  <a:moveTo>
                    <a:pt x="256235" y="20269"/>
                  </a:moveTo>
                  <a:lnTo>
                    <a:pt x="256235" y="40982"/>
                  </a:lnTo>
                  <a:lnTo>
                    <a:pt x="262280" y="31927"/>
                  </a:lnTo>
                  <a:lnTo>
                    <a:pt x="262280" y="20269"/>
                  </a:lnTo>
                  <a:lnTo>
                    <a:pt x="269176" y="20713"/>
                  </a:lnTo>
                  <a:lnTo>
                    <a:pt x="269176" y="36245"/>
                  </a:lnTo>
                  <a:lnTo>
                    <a:pt x="260553" y="36245"/>
                  </a:lnTo>
                </a:path>
                <a:path w="269239" h="108584">
                  <a:moveTo>
                    <a:pt x="12928" y="19850"/>
                  </a:moveTo>
                  <a:lnTo>
                    <a:pt x="12928" y="27609"/>
                  </a:lnTo>
                  <a:lnTo>
                    <a:pt x="18122" y="36245"/>
                  </a:lnTo>
                  <a:lnTo>
                    <a:pt x="30632" y="36245"/>
                  </a:lnTo>
                  <a:lnTo>
                    <a:pt x="30632" y="20269"/>
                  </a:lnTo>
                </a:path>
                <a:path w="269239" h="108584">
                  <a:moveTo>
                    <a:pt x="20269" y="35369"/>
                  </a:moveTo>
                  <a:lnTo>
                    <a:pt x="20269" y="20269"/>
                  </a:lnTo>
                </a:path>
                <a:path w="269239" h="108584">
                  <a:moveTo>
                    <a:pt x="25019" y="29768"/>
                  </a:moveTo>
                  <a:lnTo>
                    <a:pt x="26314" y="29768"/>
                  </a:lnTo>
                  <a:lnTo>
                    <a:pt x="27178" y="29324"/>
                  </a:lnTo>
                  <a:lnTo>
                    <a:pt x="27178" y="28028"/>
                  </a:lnTo>
                  <a:lnTo>
                    <a:pt x="27178" y="27177"/>
                  </a:lnTo>
                  <a:lnTo>
                    <a:pt x="26314" y="26314"/>
                  </a:lnTo>
                  <a:lnTo>
                    <a:pt x="25019" y="26314"/>
                  </a:lnTo>
                  <a:lnTo>
                    <a:pt x="24155" y="26314"/>
                  </a:lnTo>
                  <a:lnTo>
                    <a:pt x="23291" y="27177"/>
                  </a:lnTo>
                  <a:lnTo>
                    <a:pt x="23291" y="28028"/>
                  </a:lnTo>
                  <a:lnTo>
                    <a:pt x="23291" y="29324"/>
                  </a:lnTo>
                  <a:lnTo>
                    <a:pt x="24155" y="29768"/>
                  </a:lnTo>
                  <a:lnTo>
                    <a:pt x="25019" y="29768"/>
                  </a:lnTo>
                  <a:close/>
                </a:path>
                <a:path w="269239" h="108584">
                  <a:moveTo>
                    <a:pt x="1295" y="101371"/>
                  </a:moveTo>
                  <a:lnTo>
                    <a:pt x="7327" y="101371"/>
                  </a:lnTo>
                  <a:lnTo>
                    <a:pt x="7327" y="97929"/>
                  </a:lnTo>
                  <a:lnTo>
                    <a:pt x="15951" y="97929"/>
                  </a:lnTo>
                  <a:lnTo>
                    <a:pt x="15951" y="101371"/>
                  </a:lnTo>
                  <a:lnTo>
                    <a:pt x="12509" y="101371"/>
                  </a:lnTo>
                  <a:lnTo>
                    <a:pt x="12509" y="1082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290341" y="7296492"/>
              <a:ext cx="265430" cy="10160"/>
            </a:xfrm>
            <a:custGeom>
              <a:avLst/>
              <a:gdLst/>
              <a:ahLst/>
              <a:cxnLst/>
              <a:rect l="l" t="t" r="r" b="b"/>
              <a:pathLst>
                <a:path w="265429" h="10159">
                  <a:moveTo>
                    <a:pt x="264858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0160"/>
                  </a:lnTo>
                  <a:lnTo>
                    <a:pt x="148386" y="10160"/>
                  </a:lnTo>
                  <a:lnTo>
                    <a:pt x="148386" y="5080"/>
                  </a:lnTo>
                  <a:lnTo>
                    <a:pt x="168224" y="5080"/>
                  </a:lnTo>
                  <a:lnTo>
                    <a:pt x="168224" y="10160"/>
                  </a:lnTo>
                  <a:lnTo>
                    <a:pt x="264858" y="10160"/>
                  </a:lnTo>
                  <a:lnTo>
                    <a:pt x="264858" y="5080"/>
                  </a:lnTo>
                  <a:lnTo>
                    <a:pt x="2648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290341" y="7287432"/>
              <a:ext cx="269240" cy="41275"/>
            </a:xfrm>
            <a:custGeom>
              <a:avLst/>
              <a:gdLst/>
              <a:ahLst/>
              <a:cxnLst/>
              <a:rect l="l" t="t" r="r" b="b"/>
              <a:pathLst>
                <a:path w="269239" h="41275">
                  <a:moveTo>
                    <a:pt x="0" y="9055"/>
                  </a:moveTo>
                  <a:lnTo>
                    <a:pt x="0" y="19837"/>
                  </a:lnTo>
                  <a:lnTo>
                    <a:pt x="148386" y="19837"/>
                  </a:lnTo>
                  <a:lnTo>
                    <a:pt x="148386" y="13792"/>
                  </a:lnTo>
                  <a:lnTo>
                    <a:pt x="168224" y="13792"/>
                  </a:lnTo>
                  <a:lnTo>
                    <a:pt x="168224" y="19837"/>
                  </a:lnTo>
                  <a:lnTo>
                    <a:pt x="264858" y="19837"/>
                  </a:lnTo>
                  <a:lnTo>
                    <a:pt x="264858" y="9055"/>
                  </a:lnTo>
                  <a:lnTo>
                    <a:pt x="0" y="9055"/>
                  </a:lnTo>
                  <a:close/>
                </a:path>
                <a:path w="269239" h="41275">
                  <a:moveTo>
                    <a:pt x="255371" y="9906"/>
                  </a:moveTo>
                  <a:lnTo>
                    <a:pt x="255371" y="2578"/>
                  </a:lnTo>
                  <a:lnTo>
                    <a:pt x="258394" y="0"/>
                  </a:lnTo>
                  <a:lnTo>
                    <a:pt x="261848" y="2578"/>
                  </a:lnTo>
                  <a:lnTo>
                    <a:pt x="261848" y="8610"/>
                  </a:lnTo>
                </a:path>
                <a:path w="269239" h="41275">
                  <a:moveTo>
                    <a:pt x="256235" y="20269"/>
                  </a:moveTo>
                  <a:lnTo>
                    <a:pt x="256235" y="40982"/>
                  </a:lnTo>
                  <a:lnTo>
                    <a:pt x="262280" y="31902"/>
                  </a:lnTo>
                  <a:lnTo>
                    <a:pt x="262280" y="20269"/>
                  </a:lnTo>
                  <a:lnTo>
                    <a:pt x="269176" y="21132"/>
                  </a:lnTo>
                  <a:lnTo>
                    <a:pt x="269176" y="36220"/>
                  </a:lnTo>
                  <a:lnTo>
                    <a:pt x="260553" y="36220"/>
                  </a:lnTo>
                </a:path>
                <a:path w="269239" h="41275">
                  <a:moveTo>
                    <a:pt x="12928" y="19837"/>
                  </a:moveTo>
                  <a:lnTo>
                    <a:pt x="12928" y="27597"/>
                  </a:lnTo>
                  <a:lnTo>
                    <a:pt x="18122" y="36220"/>
                  </a:lnTo>
                  <a:lnTo>
                    <a:pt x="30632" y="36220"/>
                  </a:lnTo>
                  <a:lnTo>
                    <a:pt x="30632" y="20269"/>
                  </a:lnTo>
                </a:path>
                <a:path w="269239" h="41275">
                  <a:moveTo>
                    <a:pt x="20269" y="35356"/>
                  </a:moveTo>
                  <a:lnTo>
                    <a:pt x="20269" y="20269"/>
                  </a:lnTo>
                </a:path>
                <a:path w="269239" h="41275">
                  <a:moveTo>
                    <a:pt x="25019" y="30187"/>
                  </a:moveTo>
                  <a:lnTo>
                    <a:pt x="26314" y="30187"/>
                  </a:lnTo>
                  <a:lnTo>
                    <a:pt x="27178" y="29324"/>
                  </a:lnTo>
                  <a:lnTo>
                    <a:pt x="27178" y="28028"/>
                  </a:lnTo>
                  <a:lnTo>
                    <a:pt x="27178" y="27165"/>
                  </a:lnTo>
                  <a:lnTo>
                    <a:pt x="26314" y="26289"/>
                  </a:lnTo>
                  <a:lnTo>
                    <a:pt x="25019" y="26289"/>
                  </a:lnTo>
                  <a:lnTo>
                    <a:pt x="24155" y="26289"/>
                  </a:lnTo>
                  <a:lnTo>
                    <a:pt x="23291" y="27165"/>
                  </a:lnTo>
                  <a:lnTo>
                    <a:pt x="23291" y="28028"/>
                  </a:lnTo>
                  <a:lnTo>
                    <a:pt x="23291" y="29324"/>
                  </a:lnTo>
                  <a:lnTo>
                    <a:pt x="24155" y="30187"/>
                  </a:lnTo>
                  <a:lnTo>
                    <a:pt x="25019" y="301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290341" y="7698968"/>
              <a:ext cx="265430" cy="10160"/>
            </a:xfrm>
            <a:custGeom>
              <a:avLst/>
              <a:gdLst/>
              <a:ahLst/>
              <a:cxnLst/>
              <a:rect l="l" t="t" r="r" b="b"/>
              <a:pathLst>
                <a:path w="265429" h="10159">
                  <a:moveTo>
                    <a:pt x="264858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0160"/>
                  </a:lnTo>
                  <a:lnTo>
                    <a:pt x="148386" y="10160"/>
                  </a:lnTo>
                  <a:lnTo>
                    <a:pt x="148386" y="5080"/>
                  </a:lnTo>
                  <a:lnTo>
                    <a:pt x="168224" y="5080"/>
                  </a:lnTo>
                  <a:lnTo>
                    <a:pt x="168224" y="10160"/>
                  </a:lnTo>
                  <a:lnTo>
                    <a:pt x="264858" y="10160"/>
                  </a:lnTo>
                  <a:lnTo>
                    <a:pt x="264858" y="5080"/>
                  </a:lnTo>
                  <a:lnTo>
                    <a:pt x="2648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290341" y="7207186"/>
              <a:ext cx="265430" cy="502284"/>
            </a:xfrm>
            <a:custGeom>
              <a:avLst/>
              <a:gdLst/>
              <a:ahLst/>
              <a:cxnLst/>
              <a:rect l="l" t="t" r="r" b="b"/>
              <a:pathLst>
                <a:path w="265429" h="502284">
                  <a:moveTo>
                    <a:pt x="0" y="491782"/>
                  </a:moveTo>
                  <a:lnTo>
                    <a:pt x="0" y="502132"/>
                  </a:lnTo>
                  <a:lnTo>
                    <a:pt x="148386" y="502132"/>
                  </a:lnTo>
                  <a:lnTo>
                    <a:pt x="148386" y="496519"/>
                  </a:lnTo>
                  <a:lnTo>
                    <a:pt x="168224" y="496519"/>
                  </a:lnTo>
                  <a:lnTo>
                    <a:pt x="168224" y="502132"/>
                  </a:lnTo>
                  <a:lnTo>
                    <a:pt x="264858" y="502132"/>
                  </a:lnTo>
                  <a:lnTo>
                    <a:pt x="264858" y="491782"/>
                  </a:lnTo>
                  <a:lnTo>
                    <a:pt x="0" y="491782"/>
                  </a:lnTo>
                  <a:close/>
                </a:path>
                <a:path w="265429" h="502284">
                  <a:moveTo>
                    <a:pt x="259689" y="0"/>
                  </a:moveTo>
                  <a:lnTo>
                    <a:pt x="251929" y="0"/>
                  </a:lnTo>
                  <a:lnTo>
                    <a:pt x="251929" y="94030"/>
                  </a:lnTo>
                  <a:lnTo>
                    <a:pt x="259689" y="94030"/>
                  </a:lnTo>
                  <a:lnTo>
                    <a:pt x="25968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528034" y="7314590"/>
              <a:ext cx="40640" cy="17145"/>
            </a:xfrm>
            <a:custGeom>
              <a:avLst/>
              <a:gdLst/>
              <a:ahLst/>
              <a:cxnLst/>
              <a:rect l="l" t="t" r="r" b="b"/>
              <a:pathLst>
                <a:path w="40639" h="17145">
                  <a:moveTo>
                    <a:pt x="40551" y="0"/>
                  </a:moveTo>
                  <a:lnTo>
                    <a:pt x="0" y="0"/>
                  </a:lnTo>
                  <a:lnTo>
                    <a:pt x="0" y="16827"/>
                  </a:lnTo>
                  <a:lnTo>
                    <a:pt x="40551" y="16827"/>
                  </a:lnTo>
                  <a:lnTo>
                    <a:pt x="40551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528034" y="7314590"/>
              <a:ext cx="40640" cy="17145"/>
            </a:xfrm>
            <a:custGeom>
              <a:avLst/>
              <a:gdLst/>
              <a:ahLst/>
              <a:cxnLst/>
              <a:rect l="l" t="t" r="r" b="b"/>
              <a:pathLst>
                <a:path w="40639" h="17145">
                  <a:moveTo>
                    <a:pt x="40551" y="0"/>
                  </a:moveTo>
                  <a:lnTo>
                    <a:pt x="0" y="0"/>
                  </a:lnTo>
                  <a:lnTo>
                    <a:pt x="0" y="16827"/>
                  </a:lnTo>
                  <a:lnTo>
                    <a:pt x="40551" y="16827"/>
                  </a:lnTo>
                  <a:lnTo>
                    <a:pt x="4055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211601" y="7121766"/>
              <a:ext cx="40640" cy="16510"/>
            </a:xfrm>
            <a:custGeom>
              <a:avLst/>
              <a:gdLst/>
              <a:ahLst/>
              <a:cxnLst/>
              <a:rect l="l" t="t" r="r" b="b"/>
              <a:pathLst>
                <a:path w="40639" h="16509">
                  <a:moveTo>
                    <a:pt x="40551" y="0"/>
                  </a:moveTo>
                  <a:lnTo>
                    <a:pt x="0" y="0"/>
                  </a:lnTo>
                  <a:lnTo>
                    <a:pt x="0" y="16395"/>
                  </a:lnTo>
                  <a:lnTo>
                    <a:pt x="40551" y="16395"/>
                  </a:lnTo>
                  <a:lnTo>
                    <a:pt x="40551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211601" y="7121766"/>
              <a:ext cx="40640" cy="16510"/>
            </a:xfrm>
            <a:custGeom>
              <a:avLst/>
              <a:gdLst/>
              <a:ahLst/>
              <a:cxnLst/>
              <a:rect l="l" t="t" r="r" b="b"/>
              <a:pathLst>
                <a:path w="40639" h="16509">
                  <a:moveTo>
                    <a:pt x="40551" y="0"/>
                  </a:moveTo>
                  <a:lnTo>
                    <a:pt x="0" y="0"/>
                  </a:lnTo>
                  <a:lnTo>
                    <a:pt x="0" y="16395"/>
                  </a:lnTo>
                  <a:lnTo>
                    <a:pt x="40551" y="16395"/>
                  </a:lnTo>
                  <a:lnTo>
                    <a:pt x="4055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211601" y="7314590"/>
              <a:ext cx="40640" cy="17145"/>
            </a:xfrm>
            <a:custGeom>
              <a:avLst/>
              <a:gdLst/>
              <a:ahLst/>
              <a:cxnLst/>
              <a:rect l="l" t="t" r="r" b="b"/>
              <a:pathLst>
                <a:path w="40639" h="17145">
                  <a:moveTo>
                    <a:pt x="40551" y="0"/>
                  </a:moveTo>
                  <a:lnTo>
                    <a:pt x="0" y="0"/>
                  </a:lnTo>
                  <a:lnTo>
                    <a:pt x="0" y="16827"/>
                  </a:lnTo>
                  <a:lnTo>
                    <a:pt x="40551" y="16827"/>
                  </a:lnTo>
                  <a:lnTo>
                    <a:pt x="40551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211601" y="7314590"/>
              <a:ext cx="356235" cy="17145"/>
            </a:xfrm>
            <a:custGeom>
              <a:avLst/>
              <a:gdLst/>
              <a:ahLst/>
              <a:cxnLst/>
              <a:rect l="l" t="t" r="r" b="b"/>
              <a:pathLst>
                <a:path w="356235" h="17145">
                  <a:moveTo>
                    <a:pt x="40551" y="0"/>
                  </a:moveTo>
                  <a:lnTo>
                    <a:pt x="0" y="0"/>
                  </a:lnTo>
                  <a:lnTo>
                    <a:pt x="0" y="16827"/>
                  </a:lnTo>
                  <a:lnTo>
                    <a:pt x="40551" y="16827"/>
                  </a:lnTo>
                  <a:lnTo>
                    <a:pt x="40551" y="0"/>
                  </a:lnTo>
                  <a:close/>
                </a:path>
                <a:path w="356235" h="17145">
                  <a:moveTo>
                    <a:pt x="344893" y="0"/>
                  </a:moveTo>
                  <a:lnTo>
                    <a:pt x="344893" y="16840"/>
                  </a:lnTo>
                </a:path>
                <a:path w="356235" h="17145">
                  <a:moveTo>
                    <a:pt x="336270" y="14236"/>
                  </a:moveTo>
                  <a:lnTo>
                    <a:pt x="338429" y="14236"/>
                  </a:lnTo>
                  <a:lnTo>
                    <a:pt x="340588" y="12090"/>
                  </a:lnTo>
                  <a:lnTo>
                    <a:pt x="340588" y="9931"/>
                  </a:lnTo>
                  <a:lnTo>
                    <a:pt x="340588" y="7340"/>
                  </a:lnTo>
                  <a:lnTo>
                    <a:pt x="338429" y="5613"/>
                  </a:lnTo>
                  <a:lnTo>
                    <a:pt x="336270" y="5613"/>
                  </a:lnTo>
                  <a:lnTo>
                    <a:pt x="333679" y="5613"/>
                  </a:lnTo>
                  <a:lnTo>
                    <a:pt x="331952" y="7340"/>
                  </a:lnTo>
                  <a:lnTo>
                    <a:pt x="331952" y="9931"/>
                  </a:lnTo>
                  <a:lnTo>
                    <a:pt x="331952" y="12090"/>
                  </a:lnTo>
                  <a:lnTo>
                    <a:pt x="333679" y="14236"/>
                  </a:lnTo>
                  <a:lnTo>
                    <a:pt x="336270" y="14236"/>
                  </a:lnTo>
                  <a:close/>
                </a:path>
                <a:path w="356235" h="17145">
                  <a:moveTo>
                    <a:pt x="352666" y="12954"/>
                  </a:moveTo>
                  <a:lnTo>
                    <a:pt x="354393" y="12954"/>
                  </a:lnTo>
                  <a:lnTo>
                    <a:pt x="355688" y="11658"/>
                  </a:lnTo>
                  <a:lnTo>
                    <a:pt x="355688" y="9931"/>
                  </a:lnTo>
                  <a:lnTo>
                    <a:pt x="355688" y="8204"/>
                  </a:lnTo>
                  <a:lnTo>
                    <a:pt x="354393" y="6896"/>
                  </a:lnTo>
                  <a:lnTo>
                    <a:pt x="352666" y="6896"/>
                  </a:lnTo>
                  <a:lnTo>
                    <a:pt x="350939" y="6896"/>
                  </a:lnTo>
                  <a:lnTo>
                    <a:pt x="349643" y="8204"/>
                  </a:lnTo>
                  <a:lnTo>
                    <a:pt x="349643" y="9931"/>
                  </a:lnTo>
                  <a:lnTo>
                    <a:pt x="349643" y="11658"/>
                  </a:lnTo>
                  <a:lnTo>
                    <a:pt x="350939" y="12954"/>
                  </a:lnTo>
                  <a:lnTo>
                    <a:pt x="352666" y="12954"/>
                  </a:lnTo>
                  <a:close/>
                </a:path>
                <a:path w="356235" h="17145">
                  <a:moveTo>
                    <a:pt x="315569" y="5194"/>
                  </a:moveTo>
                  <a:lnTo>
                    <a:pt x="312978" y="5194"/>
                  </a:lnTo>
                  <a:lnTo>
                    <a:pt x="312978" y="11214"/>
                  </a:lnTo>
                  <a:lnTo>
                    <a:pt x="316433" y="112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528034" y="7700682"/>
              <a:ext cx="40640" cy="16510"/>
            </a:xfrm>
            <a:custGeom>
              <a:avLst/>
              <a:gdLst/>
              <a:ahLst/>
              <a:cxnLst/>
              <a:rect l="l" t="t" r="r" b="b"/>
              <a:pathLst>
                <a:path w="40639" h="16509">
                  <a:moveTo>
                    <a:pt x="40551" y="0"/>
                  </a:moveTo>
                  <a:lnTo>
                    <a:pt x="0" y="0"/>
                  </a:lnTo>
                  <a:lnTo>
                    <a:pt x="0" y="16395"/>
                  </a:lnTo>
                  <a:lnTo>
                    <a:pt x="40551" y="16395"/>
                  </a:lnTo>
                  <a:lnTo>
                    <a:pt x="40551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291192" y="7659280"/>
              <a:ext cx="324485" cy="352425"/>
            </a:xfrm>
            <a:custGeom>
              <a:avLst/>
              <a:gdLst/>
              <a:ahLst/>
              <a:cxnLst/>
              <a:rect l="l" t="t" r="r" b="b"/>
              <a:pathLst>
                <a:path w="324485" h="352425">
                  <a:moveTo>
                    <a:pt x="277393" y="41402"/>
                  </a:moveTo>
                  <a:lnTo>
                    <a:pt x="236842" y="41402"/>
                  </a:lnTo>
                  <a:lnTo>
                    <a:pt x="236842" y="57797"/>
                  </a:lnTo>
                  <a:lnTo>
                    <a:pt x="277393" y="57797"/>
                  </a:lnTo>
                  <a:lnTo>
                    <a:pt x="277393" y="41402"/>
                  </a:lnTo>
                  <a:close/>
                </a:path>
                <a:path w="324485" h="352425">
                  <a:moveTo>
                    <a:pt x="265302" y="41402"/>
                  </a:moveTo>
                  <a:lnTo>
                    <a:pt x="265302" y="57797"/>
                  </a:lnTo>
                </a:path>
                <a:path w="324485" h="352425">
                  <a:moveTo>
                    <a:pt x="256679" y="55219"/>
                  </a:moveTo>
                  <a:lnTo>
                    <a:pt x="258838" y="55219"/>
                  </a:lnTo>
                  <a:lnTo>
                    <a:pt x="260997" y="53479"/>
                  </a:lnTo>
                  <a:lnTo>
                    <a:pt x="260997" y="50901"/>
                  </a:lnTo>
                  <a:lnTo>
                    <a:pt x="260997" y="48742"/>
                  </a:lnTo>
                  <a:lnTo>
                    <a:pt x="258838" y="46583"/>
                  </a:lnTo>
                  <a:lnTo>
                    <a:pt x="256679" y="46583"/>
                  </a:lnTo>
                  <a:lnTo>
                    <a:pt x="254088" y="46583"/>
                  </a:lnTo>
                  <a:lnTo>
                    <a:pt x="252361" y="48742"/>
                  </a:lnTo>
                  <a:lnTo>
                    <a:pt x="252361" y="50901"/>
                  </a:lnTo>
                  <a:lnTo>
                    <a:pt x="252361" y="53479"/>
                  </a:lnTo>
                  <a:lnTo>
                    <a:pt x="254088" y="55219"/>
                  </a:lnTo>
                  <a:lnTo>
                    <a:pt x="256679" y="55219"/>
                  </a:lnTo>
                  <a:close/>
                </a:path>
                <a:path w="324485" h="352425">
                  <a:moveTo>
                    <a:pt x="273075" y="53911"/>
                  </a:moveTo>
                  <a:lnTo>
                    <a:pt x="274802" y="53911"/>
                  </a:lnTo>
                  <a:lnTo>
                    <a:pt x="276098" y="52641"/>
                  </a:lnTo>
                  <a:lnTo>
                    <a:pt x="276098" y="50901"/>
                  </a:lnTo>
                  <a:lnTo>
                    <a:pt x="276098" y="49161"/>
                  </a:lnTo>
                  <a:lnTo>
                    <a:pt x="274802" y="47879"/>
                  </a:lnTo>
                  <a:lnTo>
                    <a:pt x="273075" y="47879"/>
                  </a:lnTo>
                  <a:lnTo>
                    <a:pt x="271348" y="47879"/>
                  </a:lnTo>
                  <a:lnTo>
                    <a:pt x="270052" y="49161"/>
                  </a:lnTo>
                  <a:lnTo>
                    <a:pt x="270052" y="50901"/>
                  </a:lnTo>
                  <a:lnTo>
                    <a:pt x="270052" y="52641"/>
                  </a:lnTo>
                  <a:lnTo>
                    <a:pt x="271348" y="53911"/>
                  </a:lnTo>
                  <a:lnTo>
                    <a:pt x="273075" y="53911"/>
                  </a:lnTo>
                  <a:close/>
                </a:path>
                <a:path w="324485" h="352425">
                  <a:moveTo>
                    <a:pt x="235978" y="46164"/>
                  </a:moveTo>
                  <a:lnTo>
                    <a:pt x="233387" y="46164"/>
                  </a:lnTo>
                  <a:lnTo>
                    <a:pt x="233387" y="52197"/>
                  </a:lnTo>
                  <a:lnTo>
                    <a:pt x="236842" y="52197"/>
                  </a:lnTo>
                </a:path>
                <a:path w="324485" h="352425">
                  <a:moveTo>
                    <a:pt x="5613" y="37947"/>
                  </a:moveTo>
                  <a:lnTo>
                    <a:pt x="5613" y="24155"/>
                  </a:lnTo>
                  <a:lnTo>
                    <a:pt x="9067" y="24155"/>
                  </a:lnTo>
                  <a:lnTo>
                    <a:pt x="9067" y="15951"/>
                  </a:lnTo>
                  <a:lnTo>
                    <a:pt x="0" y="15951"/>
                  </a:lnTo>
                  <a:lnTo>
                    <a:pt x="0" y="850"/>
                  </a:lnTo>
                  <a:lnTo>
                    <a:pt x="19418" y="850"/>
                  </a:lnTo>
                  <a:lnTo>
                    <a:pt x="19418" y="12496"/>
                  </a:lnTo>
                  <a:lnTo>
                    <a:pt x="15963" y="12496"/>
                  </a:lnTo>
                  <a:lnTo>
                    <a:pt x="15963" y="15951"/>
                  </a:lnTo>
                  <a:lnTo>
                    <a:pt x="30632" y="15951"/>
                  </a:lnTo>
                  <a:lnTo>
                    <a:pt x="30632" y="31927"/>
                  </a:lnTo>
                  <a:lnTo>
                    <a:pt x="16395" y="31927"/>
                  </a:lnTo>
                </a:path>
                <a:path w="324485" h="352425">
                  <a:moveTo>
                    <a:pt x="16395" y="18973"/>
                  </a:moveTo>
                  <a:lnTo>
                    <a:pt x="16395" y="39687"/>
                  </a:lnTo>
                </a:path>
                <a:path w="324485" h="352425">
                  <a:moveTo>
                    <a:pt x="10795" y="50038"/>
                  </a:moveTo>
                  <a:lnTo>
                    <a:pt x="10795" y="62560"/>
                  </a:lnTo>
                  <a:lnTo>
                    <a:pt x="13817" y="62560"/>
                  </a:lnTo>
                  <a:lnTo>
                    <a:pt x="17272" y="57378"/>
                  </a:lnTo>
                  <a:lnTo>
                    <a:pt x="17272" y="51320"/>
                  </a:lnTo>
                </a:path>
                <a:path w="324485" h="352425">
                  <a:moveTo>
                    <a:pt x="255816" y="37515"/>
                  </a:moveTo>
                  <a:lnTo>
                    <a:pt x="255816" y="0"/>
                  </a:lnTo>
                  <a:lnTo>
                    <a:pt x="258838" y="0"/>
                  </a:lnTo>
                  <a:lnTo>
                    <a:pt x="262712" y="17691"/>
                  </a:lnTo>
                  <a:lnTo>
                    <a:pt x="262712" y="37515"/>
                  </a:lnTo>
                </a:path>
                <a:path w="324485" h="352425">
                  <a:moveTo>
                    <a:pt x="262712" y="17691"/>
                  </a:moveTo>
                  <a:lnTo>
                    <a:pt x="269189" y="17691"/>
                  </a:lnTo>
                  <a:lnTo>
                    <a:pt x="269189" y="29324"/>
                  </a:lnTo>
                  <a:lnTo>
                    <a:pt x="264007" y="29324"/>
                  </a:lnTo>
                </a:path>
                <a:path w="324485" h="352425">
                  <a:moveTo>
                    <a:pt x="315353" y="323964"/>
                  </a:moveTo>
                  <a:lnTo>
                    <a:pt x="15963" y="323964"/>
                  </a:lnTo>
                  <a:lnTo>
                    <a:pt x="15963" y="337350"/>
                  </a:lnTo>
                  <a:lnTo>
                    <a:pt x="315353" y="337350"/>
                  </a:lnTo>
                  <a:lnTo>
                    <a:pt x="315353" y="323964"/>
                  </a:lnTo>
                  <a:close/>
                </a:path>
                <a:path w="324485" h="352425">
                  <a:moveTo>
                    <a:pt x="18122" y="323964"/>
                  </a:moveTo>
                  <a:lnTo>
                    <a:pt x="18122" y="308419"/>
                  </a:lnTo>
                  <a:lnTo>
                    <a:pt x="30632" y="308419"/>
                  </a:lnTo>
                  <a:lnTo>
                    <a:pt x="30632" y="322656"/>
                  </a:lnTo>
                </a:path>
                <a:path w="324485" h="352425">
                  <a:moveTo>
                    <a:pt x="444" y="302399"/>
                  </a:moveTo>
                  <a:lnTo>
                    <a:pt x="10363" y="302399"/>
                  </a:lnTo>
                  <a:lnTo>
                    <a:pt x="10363" y="327850"/>
                  </a:lnTo>
                  <a:lnTo>
                    <a:pt x="4749" y="327850"/>
                  </a:lnTo>
                  <a:lnTo>
                    <a:pt x="4749" y="318795"/>
                  </a:lnTo>
                  <a:lnTo>
                    <a:pt x="1308" y="320078"/>
                  </a:lnTo>
                </a:path>
                <a:path w="324485" h="352425">
                  <a:moveTo>
                    <a:pt x="8636" y="302399"/>
                  </a:moveTo>
                  <a:lnTo>
                    <a:pt x="14681" y="294627"/>
                  </a:lnTo>
                  <a:lnTo>
                    <a:pt x="14681" y="338188"/>
                  </a:lnTo>
                </a:path>
                <a:path w="324485" h="352425">
                  <a:moveTo>
                    <a:pt x="255816" y="323100"/>
                  </a:moveTo>
                  <a:lnTo>
                    <a:pt x="255816" y="290766"/>
                  </a:lnTo>
                  <a:lnTo>
                    <a:pt x="259702" y="290766"/>
                  </a:lnTo>
                  <a:lnTo>
                    <a:pt x="261848" y="296786"/>
                  </a:lnTo>
                  <a:lnTo>
                    <a:pt x="261848" y="306717"/>
                  </a:lnTo>
                  <a:lnTo>
                    <a:pt x="270052" y="306717"/>
                  </a:lnTo>
                  <a:lnTo>
                    <a:pt x="270052" y="322656"/>
                  </a:lnTo>
                </a:path>
                <a:path w="324485" h="352425">
                  <a:moveTo>
                    <a:pt x="0" y="343369"/>
                  </a:moveTo>
                  <a:lnTo>
                    <a:pt x="324408" y="343369"/>
                  </a:lnTo>
                </a:path>
                <a:path w="324485" h="352425">
                  <a:moveTo>
                    <a:pt x="0" y="352005"/>
                  </a:moveTo>
                  <a:lnTo>
                    <a:pt x="324408" y="3520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297666" y="805614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772" y="0"/>
                  </a:moveTo>
                  <a:lnTo>
                    <a:pt x="2159" y="0"/>
                  </a:lnTo>
                  <a:lnTo>
                    <a:pt x="0" y="2171"/>
                  </a:lnTo>
                  <a:lnTo>
                    <a:pt x="0" y="7785"/>
                  </a:lnTo>
                  <a:lnTo>
                    <a:pt x="2159" y="10363"/>
                  </a:lnTo>
                  <a:lnTo>
                    <a:pt x="5181" y="10363"/>
                  </a:lnTo>
                  <a:lnTo>
                    <a:pt x="7772" y="10363"/>
                  </a:lnTo>
                  <a:lnTo>
                    <a:pt x="10363" y="7785"/>
                  </a:lnTo>
                  <a:lnTo>
                    <a:pt x="10363" y="2171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297666" y="805614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181" y="10363"/>
                  </a:moveTo>
                  <a:lnTo>
                    <a:pt x="7772" y="10363"/>
                  </a:lnTo>
                  <a:lnTo>
                    <a:pt x="10363" y="7785"/>
                  </a:lnTo>
                  <a:lnTo>
                    <a:pt x="10363" y="5181"/>
                  </a:lnTo>
                  <a:lnTo>
                    <a:pt x="10363" y="2171"/>
                  </a:lnTo>
                  <a:lnTo>
                    <a:pt x="7772" y="0"/>
                  </a:lnTo>
                  <a:lnTo>
                    <a:pt x="5181" y="0"/>
                  </a:lnTo>
                  <a:lnTo>
                    <a:pt x="2159" y="0"/>
                  </a:lnTo>
                  <a:lnTo>
                    <a:pt x="0" y="2171"/>
                  </a:lnTo>
                  <a:lnTo>
                    <a:pt x="0" y="5181"/>
                  </a:lnTo>
                  <a:lnTo>
                    <a:pt x="0" y="7785"/>
                  </a:lnTo>
                  <a:lnTo>
                    <a:pt x="2159" y="10363"/>
                  </a:lnTo>
                  <a:lnTo>
                    <a:pt x="5181" y="103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595750" y="805614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7772" y="0"/>
                  </a:moveTo>
                  <a:lnTo>
                    <a:pt x="2171" y="0"/>
                  </a:lnTo>
                  <a:lnTo>
                    <a:pt x="0" y="2171"/>
                  </a:lnTo>
                  <a:lnTo>
                    <a:pt x="0" y="7785"/>
                  </a:lnTo>
                  <a:lnTo>
                    <a:pt x="2171" y="10363"/>
                  </a:lnTo>
                  <a:lnTo>
                    <a:pt x="5181" y="10363"/>
                  </a:lnTo>
                  <a:lnTo>
                    <a:pt x="7772" y="10363"/>
                  </a:lnTo>
                  <a:lnTo>
                    <a:pt x="10363" y="7785"/>
                  </a:lnTo>
                  <a:lnTo>
                    <a:pt x="10363" y="2171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595750" y="805614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181" y="10363"/>
                  </a:moveTo>
                  <a:lnTo>
                    <a:pt x="7772" y="10363"/>
                  </a:lnTo>
                  <a:lnTo>
                    <a:pt x="10363" y="7785"/>
                  </a:lnTo>
                  <a:lnTo>
                    <a:pt x="10363" y="5181"/>
                  </a:lnTo>
                  <a:lnTo>
                    <a:pt x="10363" y="2171"/>
                  </a:lnTo>
                  <a:lnTo>
                    <a:pt x="7772" y="0"/>
                  </a:lnTo>
                  <a:lnTo>
                    <a:pt x="5181" y="0"/>
                  </a:lnTo>
                  <a:lnTo>
                    <a:pt x="2171" y="0"/>
                  </a:lnTo>
                  <a:lnTo>
                    <a:pt x="0" y="2171"/>
                  </a:lnTo>
                  <a:lnTo>
                    <a:pt x="0" y="5181"/>
                  </a:lnTo>
                  <a:lnTo>
                    <a:pt x="0" y="7785"/>
                  </a:lnTo>
                  <a:lnTo>
                    <a:pt x="2171" y="10363"/>
                  </a:lnTo>
                  <a:lnTo>
                    <a:pt x="5181" y="103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7" name="object 387"/>
          <p:cNvGrpSpPr/>
          <p:nvPr/>
        </p:nvGrpSpPr>
        <p:grpSpPr>
          <a:xfrm>
            <a:off x="9334537" y="6832486"/>
            <a:ext cx="46990" cy="158750"/>
            <a:chOff x="4279937" y="6832486"/>
            <a:chExt cx="46990" cy="158750"/>
          </a:xfrm>
        </p:grpSpPr>
        <p:sp>
          <p:nvSpPr>
            <p:cNvPr id="388" name="object 388"/>
            <p:cNvSpPr/>
            <p:nvPr/>
          </p:nvSpPr>
          <p:spPr>
            <a:xfrm>
              <a:off x="4282223" y="6834772"/>
              <a:ext cx="41910" cy="154305"/>
            </a:xfrm>
            <a:custGeom>
              <a:avLst/>
              <a:gdLst/>
              <a:ahLst/>
              <a:cxnLst/>
              <a:rect l="l" t="t" r="r" b="b"/>
              <a:pathLst>
                <a:path w="41910" h="154304">
                  <a:moveTo>
                    <a:pt x="41833" y="0"/>
                  </a:moveTo>
                  <a:lnTo>
                    <a:pt x="0" y="0"/>
                  </a:lnTo>
                  <a:lnTo>
                    <a:pt x="0" y="154012"/>
                  </a:lnTo>
                  <a:lnTo>
                    <a:pt x="41833" y="154012"/>
                  </a:lnTo>
                  <a:lnTo>
                    <a:pt x="4183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282223" y="6834772"/>
              <a:ext cx="41910" cy="154305"/>
            </a:xfrm>
            <a:custGeom>
              <a:avLst/>
              <a:gdLst/>
              <a:ahLst/>
              <a:cxnLst/>
              <a:rect l="l" t="t" r="r" b="b"/>
              <a:pathLst>
                <a:path w="41910" h="154304">
                  <a:moveTo>
                    <a:pt x="41833" y="0"/>
                  </a:moveTo>
                  <a:lnTo>
                    <a:pt x="0" y="0"/>
                  </a:lnTo>
                  <a:lnTo>
                    <a:pt x="0" y="154012"/>
                  </a:lnTo>
                  <a:lnTo>
                    <a:pt x="41833" y="154012"/>
                  </a:lnTo>
                  <a:lnTo>
                    <a:pt x="4183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0" name="object 390"/>
          <p:cNvSpPr/>
          <p:nvPr/>
        </p:nvSpPr>
        <p:spPr>
          <a:xfrm>
            <a:off x="9452432" y="7339076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9486" y="18973"/>
                </a:moveTo>
                <a:lnTo>
                  <a:pt x="14668" y="18973"/>
                </a:lnTo>
                <a:lnTo>
                  <a:pt x="18986" y="14655"/>
                </a:lnTo>
                <a:lnTo>
                  <a:pt x="18986" y="9474"/>
                </a:lnTo>
                <a:lnTo>
                  <a:pt x="18986" y="4305"/>
                </a:lnTo>
                <a:lnTo>
                  <a:pt x="14668" y="0"/>
                </a:lnTo>
                <a:lnTo>
                  <a:pt x="9486" y="0"/>
                </a:lnTo>
                <a:lnTo>
                  <a:pt x="3873" y="0"/>
                </a:lnTo>
                <a:lnTo>
                  <a:pt x="0" y="4305"/>
                </a:lnTo>
                <a:lnTo>
                  <a:pt x="0" y="9474"/>
                </a:lnTo>
                <a:lnTo>
                  <a:pt x="0" y="14655"/>
                </a:lnTo>
                <a:lnTo>
                  <a:pt x="3873" y="18973"/>
                </a:lnTo>
                <a:lnTo>
                  <a:pt x="9486" y="18973"/>
                </a:lnTo>
                <a:close/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1" name="object 391"/>
          <p:cNvGrpSpPr/>
          <p:nvPr/>
        </p:nvGrpSpPr>
        <p:grpSpPr>
          <a:xfrm>
            <a:off x="9244395" y="6599981"/>
            <a:ext cx="332105" cy="1537335"/>
            <a:chOff x="4189794" y="6599980"/>
            <a:chExt cx="332105" cy="1537335"/>
          </a:xfrm>
        </p:grpSpPr>
        <p:sp>
          <p:nvSpPr>
            <p:cNvPr id="392" name="object 392"/>
            <p:cNvSpPr/>
            <p:nvPr/>
          </p:nvSpPr>
          <p:spPr>
            <a:xfrm>
              <a:off x="4307674" y="7638440"/>
              <a:ext cx="65405" cy="31115"/>
            </a:xfrm>
            <a:custGeom>
              <a:avLst/>
              <a:gdLst/>
              <a:ahLst/>
              <a:cxnLst/>
              <a:rect l="l" t="t" r="r" b="b"/>
              <a:pathLst>
                <a:path w="65404" h="31115">
                  <a:moveTo>
                    <a:pt x="65138" y="0"/>
                  </a:moveTo>
                  <a:lnTo>
                    <a:pt x="0" y="0"/>
                  </a:lnTo>
                  <a:lnTo>
                    <a:pt x="0" y="19418"/>
                  </a:lnTo>
                  <a:lnTo>
                    <a:pt x="65138" y="19418"/>
                  </a:lnTo>
                  <a:lnTo>
                    <a:pt x="65138" y="0"/>
                  </a:lnTo>
                  <a:close/>
                </a:path>
                <a:path w="65404" h="31115">
                  <a:moveTo>
                    <a:pt x="24155" y="29324"/>
                  </a:moveTo>
                  <a:lnTo>
                    <a:pt x="60820" y="29324"/>
                  </a:lnTo>
                  <a:lnTo>
                    <a:pt x="60820" y="19431"/>
                  </a:lnTo>
                </a:path>
                <a:path w="65404" h="31115">
                  <a:moveTo>
                    <a:pt x="24155" y="19431"/>
                  </a:moveTo>
                  <a:lnTo>
                    <a:pt x="18110" y="19431"/>
                  </a:lnTo>
                  <a:lnTo>
                    <a:pt x="18110" y="31064"/>
                  </a:lnTo>
                  <a:lnTo>
                    <a:pt x="24155" y="31064"/>
                  </a:lnTo>
                  <a:lnTo>
                    <a:pt x="24155" y="194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270566" y="7669947"/>
              <a:ext cx="60960" cy="20955"/>
            </a:xfrm>
            <a:custGeom>
              <a:avLst/>
              <a:gdLst/>
              <a:ahLst/>
              <a:cxnLst/>
              <a:rect l="l" t="t" r="r" b="b"/>
              <a:pathLst>
                <a:path w="60960" h="20954">
                  <a:moveTo>
                    <a:pt x="55664" y="0"/>
                  </a:moveTo>
                  <a:lnTo>
                    <a:pt x="27447" y="15628"/>
                  </a:lnTo>
                  <a:lnTo>
                    <a:pt x="14900" y="15430"/>
                  </a:lnTo>
                  <a:lnTo>
                    <a:pt x="3441" y="13373"/>
                  </a:lnTo>
                  <a:lnTo>
                    <a:pt x="2158" y="12928"/>
                  </a:lnTo>
                  <a:lnTo>
                    <a:pt x="863" y="13792"/>
                  </a:lnTo>
                  <a:lnTo>
                    <a:pt x="0" y="16395"/>
                  </a:lnTo>
                  <a:lnTo>
                    <a:pt x="863" y="17678"/>
                  </a:lnTo>
                  <a:lnTo>
                    <a:pt x="2158" y="18110"/>
                  </a:lnTo>
                  <a:lnTo>
                    <a:pt x="14340" y="20404"/>
                  </a:lnTo>
                  <a:lnTo>
                    <a:pt x="27776" y="20594"/>
                  </a:lnTo>
                  <a:lnTo>
                    <a:pt x="40804" y="18358"/>
                  </a:lnTo>
                  <a:lnTo>
                    <a:pt x="51765" y="13373"/>
                  </a:lnTo>
                  <a:lnTo>
                    <a:pt x="56502" y="9918"/>
                  </a:lnTo>
                  <a:lnTo>
                    <a:pt x="59524" y="5600"/>
                  </a:lnTo>
                  <a:lnTo>
                    <a:pt x="60401" y="419"/>
                  </a:lnTo>
                  <a:lnTo>
                    <a:pt x="55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270566" y="7669947"/>
              <a:ext cx="60960" cy="20955"/>
            </a:xfrm>
            <a:custGeom>
              <a:avLst/>
              <a:gdLst/>
              <a:ahLst/>
              <a:cxnLst/>
              <a:rect l="l" t="t" r="r" b="b"/>
              <a:pathLst>
                <a:path w="60960" h="20954">
                  <a:moveTo>
                    <a:pt x="55664" y="0"/>
                  </a:moveTo>
                  <a:lnTo>
                    <a:pt x="27447" y="15628"/>
                  </a:lnTo>
                  <a:lnTo>
                    <a:pt x="14900" y="15430"/>
                  </a:lnTo>
                  <a:lnTo>
                    <a:pt x="3441" y="13373"/>
                  </a:lnTo>
                  <a:lnTo>
                    <a:pt x="2158" y="12928"/>
                  </a:lnTo>
                  <a:lnTo>
                    <a:pt x="863" y="13792"/>
                  </a:lnTo>
                  <a:lnTo>
                    <a:pt x="0" y="16395"/>
                  </a:lnTo>
                  <a:lnTo>
                    <a:pt x="863" y="17678"/>
                  </a:lnTo>
                  <a:lnTo>
                    <a:pt x="2158" y="18110"/>
                  </a:lnTo>
                  <a:lnTo>
                    <a:pt x="14340" y="20404"/>
                  </a:lnTo>
                  <a:lnTo>
                    <a:pt x="27776" y="20594"/>
                  </a:lnTo>
                  <a:lnTo>
                    <a:pt x="40804" y="18358"/>
                  </a:lnTo>
                  <a:lnTo>
                    <a:pt x="51765" y="13373"/>
                  </a:lnTo>
                  <a:lnTo>
                    <a:pt x="56502" y="9918"/>
                  </a:lnTo>
                  <a:lnTo>
                    <a:pt x="59524" y="5600"/>
                  </a:lnTo>
                  <a:lnTo>
                    <a:pt x="60401" y="419"/>
                  </a:lnTo>
                  <a:lnTo>
                    <a:pt x="556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270566" y="7669947"/>
              <a:ext cx="60960" cy="20955"/>
            </a:xfrm>
            <a:custGeom>
              <a:avLst/>
              <a:gdLst/>
              <a:ahLst/>
              <a:cxnLst/>
              <a:rect l="l" t="t" r="r" b="b"/>
              <a:pathLst>
                <a:path w="60960" h="20954">
                  <a:moveTo>
                    <a:pt x="55664" y="0"/>
                  </a:moveTo>
                  <a:lnTo>
                    <a:pt x="27447" y="15628"/>
                  </a:lnTo>
                  <a:lnTo>
                    <a:pt x="14900" y="15430"/>
                  </a:lnTo>
                  <a:lnTo>
                    <a:pt x="3441" y="13373"/>
                  </a:lnTo>
                  <a:lnTo>
                    <a:pt x="2158" y="12928"/>
                  </a:lnTo>
                  <a:lnTo>
                    <a:pt x="863" y="13792"/>
                  </a:lnTo>
                  <a:lnTo>
                    <a:pt x="444" y="15074"/>
                  </a:lnTo>
                  <a:lnTo>
                    <a:pt x="0" y="16395"/>
                  </a:lnTo>
                  <a:lnTo>
                    <a:pt x="863" y="17678"/>
                  </a:lnTo>
                  <a:lnTo>
                    <a:pt x="2158" y="18110"/>
                  </a:lnTo>
                  <a:lnTo>
                    <a:pt x="14340" y="20404"/>
                  </a:lnTo>
                  <a:lnTo>
                    <a:pt x="27776" y="20594"/>
                  </a:lnTo>
                  <a:lnTo>
                    <a:pt x="40804" y="18358"/>
                  </a:lnTo>
                  <a:lnTo>
                    <a:pt x="51765" y="13373"/>
                  </a:lnTo>
                  <a:lnTo>
                    <a:pt x="56502" y="9918"/>
                  </a:lnTo>
                  <a:lnTo>
                    <a:pt x="59524" y="5600"/>
                  </a:lnTo>
                  <a:lnTo>
                    <a:pt x="60401" y="4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276611" y="7657420"/>
              <a:ext cx="84455" cy="40005"/>
            </a:xfrm>
            <a:custGeom>
              <a:avLst/>
              <a:gdLst/>
              <a:ahLst/>
              <a:cxnLst/>
              <a:rect l="l" t="t" r="r" b="b"/>
              <a:pathLst>
                <a:path w="84454" h="40004">
                  <a:moveTo>
                    <a:pt x="79375" y="0"/>
                  </a:moveTo>
                  <a:lnTo>
                    <a:pt x="52823" y="34105"/>
                  </a:lnTo>
                  <a:lnTo>
                    <a:pt x="37366" y="34413"/>
                  </a:lnTo>
                  <a:lnTo>
                    <a:pt x="20371" y="31649"/>
                  </a:lnTo>
                  <a:lnTo>
                    <a:pt x="3009" y="27190"/>
                  </a:lnTo>
                  <a:lnTo>
                    <a:pt x="1714" y="26733"/>
                  </a:lnTo>
                  <a:lnTo>
                    <a:pt x="431" y="27190"/>
                  </a:lnTo>
                  <a:lnTo>
                    <a:pt x="0" y="28473"/>
                  </a:lnTo>
                  <a:lnTo>
                    <a:pt x="0" y="29781"/>
                  </a:lnTo>
                  <a:lnTo>
                    <a:pt x="431" y="31495"/>
                  </a:lnTo>
                  <a:lnTo>
                    <a:pt x="1714" y="31495"/>
                  </a:lnTo>
                  <a:lnTo>
                    <a:pt x="20412" y="36630"/>
                  </a:lnTo>
                  <a:lnTo>
                    <a:pt x="38339" y="39538"/>
                  </a:lnTo>
                  <a:lnTo>
                    <a:pt x="54569" y="38964"/>
                  </a:lnTo>
                  <a:lnTo>
                    <a:pt x="68173" y="33654"/>
                  </a:lnTo>
                  <a:lnTo>
                    <a:pt x="74480" y="27981"/>
                  </a:lnTo>
                  <a:lnTo>
                    <a:pt x="79216" y="20607"/>
                  </a:lnTo>
                  <a:lnTo>
                    <a:pt x="82418" y="11454"/>
                  </a:lnTo>
                  <a:lnTo>
                    <a:pt x="84124" y="444"/>
                  </a:lnTo>
                  <a:lnTo>
                    <a:pt x="7937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192080" y="6602266"/>
              <a:ext cx="327660" cy="1532890"/>
            </a:xfrm>
            <a:custGeom>
              <a:avLst/>
              <a:gdLst/>
              <a:ahLst/>
              <a:cxnLst/>
              <a:rect l="l" t="t" r="r" b="b"/>
              <a:pathLst>
                <a:path w="327660" h="1532890">
                  <a:moveTo>
                    <a:pt x="163906" y="1055154"/>
                  </a:moveTo>
                  <a:lnTo>
                    <a:pt x="162349" y="1065015"/>
                  </a:lnTo>
                  <a:lnTo>
                    <a:pt x="159585" y="1073219"/>
                  </a:lnTo>
                  <a:lnTo>
                    <a:pt x="155530" y="1079728"/>
                  </a:lnTo>
                  <a:lnTo>
                    <a:pt x="150101" y="1084503"/>
                  </a:lnTo>
                  <a:lnTo>
                    <a:pt x="137354" y="1089259"/>
                  </a:lnTo>
                  <a:lnTo>
                    <a:pt x="121897" y="1089567"/>
                  </a:lnTo>
                  <a:lnTo>
                    <a:pt x="104902" y="1086804"/>
                  </a:lnTo>
                  <a:lnTo>
                    <a:pt x="87541" y="1082344"/>
                  </a:lnTo>
                  <a:lnTo>
                    <a:pt x="86245" y="1081887"/>
                  </a:lnTo>
                  <a:lnTo>
                    <a:pt x="84963" y="1082344"/>
                  </a:lnTo>
                  <a:lnTo>
                    <a:pt x="84531" y="1083627"/>
                  </a:lnTo>
                  <a:lnTo>
                    <a:pt x="84531" y="1084935"/>
                  </a:lnTo>
                  <a:lnTo>
                    <a:pt x="84963" y="1086650"/>
                  </a:lnTo>
                  <a:lnTo>
                    <a:pt x="86245" y="1086650"/>
                  </a:lnTo>
                  <a:lnTo>
                    <a:pt x="104943" y="1091784"/>
                  </a:lnTo>
                  <a:lnTo>
                    <a:pt x="122870" y="1094692"/>
                  </a:lnTo>
                  <a:lnTo>
                    <a:pt x="139100" y="1094118"/>
                  </a:lnTo>
                  <a:lnTo>
                    <a:pt x="152704" y="1088809"/>
                  </a:lnTo>
                  <a:lnTo>
                    <a:pt x="159011" y="1083135"/>
                  </a:lnTo>
                  <a:lnTo>
                    <a:pt x="163747" y="1075761"/>
                  </a:lnTo>
                  <a:lnTo>
                    <a:pt x="166949" y="1066608"/>
                  </a:lnTo>
                  <a:lnTo>
                    <a:pt x="168656" y="1055598"/>
                  </a:lnTo>
                  <a:lnTo>
                    <a:pt x="163906" y="1055154"/>
                  </a:lnTo>
                  <a:close/>
                </a:path>
                <a:path w="327660" h="1532890">
                  <a:moveTo>
                    <a:pt x="0" y="0"/>
                  </a:moveTo>
                  <a:lnTo>
                    <a:pt x="327253" y="0"/>
                  </a:lnTo>
                  <a:lnTo>
                    <a:pt x="327253" y="1532686"/>
                  </a:lnTo>
                  <a:lnTo>
                    <a:pt x="0" y="153268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8" name="object 398"/>
          <p:cNvSpPr/>
          <p:nvPr/>
        </p:nvSpPr>
        <p:spPr>
          <a:xfrm>
            <a:off x="8331138" y="6595916"/>
            <a:ext cx="346075" cy="1532890"/>
          </a:xfrm>
          <a:custGeom>
            <a:avLst/>
            <a:gdLst/>
            <a:ahLst/>
            <a:cxnLst/>
            <a:rect l="l" t="t" r="r" b="b"/>
            <a:pathLst>
              <a:path w="346075" h="1532890">
                <a:moveTo>
                  <a:pt x="0" y="1518348"/>
                </a:moveTo>
                <a:lnTo>
                  <a:pt x="0" y="0"/>
                </a:lnTo>
                <a:lnTo>
                  <a:pt x="345528" y="0"/>
                </a:lnTo>
                <a:lnTo>
                  <a:pt x="345528" y="1532686"/>
                </a:lnTo>
                <a:lnTo>
                  <a:pt x="0" y="153268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9246707" y="8121160"/>
            <a:ext cx="328295" cy="0"/>
          </a:xfrm>
          <a:custGeom>
            <a:avLst/>
            <a:gdLst/>
            <a:ahLst/>
            <a:cxnLst/>
            <a:rect l="l" t="t" r="r" b="b"/>
            <a:pathLst>
              <a:path w="328295">
                <a:moveTo>
                  <a:pt x="0" y="0"/>
                </a:moveTo>
                <a:lnTo>
                  <a:pt x="32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9244928" y="6804145"/>
            <a:ext cx="330200" cy="0"/>
          </a:xfrm>
          <a:custGeom>
            <a:avLst/>
            <a:gdLst/>
            <a:ahLst/>
            <a:cxnLst/>
            <a:rect l="l" t="t" r="r" b="b"/>
            <a:pathLst>
              <a:path w="330200">
                <a:moveTo>
                  <a:pt x="0" y="0"/>
                </a:moveTo>
                <a:lnTo>
                  <a:pt x="32957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1" name="object 401"/>
          <p:cNvGrpSpPr/>
          <p:nvPr/>
        </p:nvGrpSpPr>
        <p:grpSpPr>
          <a:xfrm>
            <a:off x="9551950" y="6695737"/>
            <a:ext cx="16510" cy="16510"/>
            <a:chOff x="4497350" y="6695737"/>
            <a:chExt cx="16510" cy="16510"/>
          </a:xfrm>
        </p:grpSpPr>
        <p:sp>
          <p:nvSpPr>
            <p:cNvPr id="402" name="object 402"/>
            <p:cNvSpPr/>
            <p:nvPr/>
          </p:nvSpPr>
          <p:spPr>
            <a:xfrm>
              <a:off x="4499636" y="669802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055" y="0"/>
                  </a:moveTo>
                  <a:lnTo>
                    <a:pt x="2578" y="0"/>
                  </a:lnTo>
                  <a:lnTo>
                    <a:pt x="0" y="2603"/>
                  </a:lnTo>
                  <a:lnTo>
                    <a:pt x="0" y="9067"/>
                  </a:lnTo>
                  <a:lnTo>
                    <a:pt x="2578" y="11658"/>
                  </a:lnTo>
                  <a:lnTo>
                    <a:pt x="5600" y="11658"/>
                  </a:lnTo>
                  <a:lnTo>
                    <a:pt x="9055" y="11658"/>
                  </a:lnTo>
                  <a:lnTo>
                    <a:pt x="11633" y="9067"/>
                  </a:lnTo>
                  <a:lnTo>
                    <a:pt x="11633" y="2603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499636" y="669802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5600" y="11658"/>
                  </a:moveTo>
                  <a:lnTo>
                    <a:pt x="9055" y="11658"/>
                  </a:lnTo>
                  <a:lnTo>
                    <a:pt x="11633" y="9067"/>
                  </a:lnTo>
                  <a:lnTo>
                    <a:pt x="11633" y="6057"/>
                  </a:lnTo>
                  <a:lnTo>
                    <a:pt x="11633" y="2603"/>
                  </a:lnTo>
                  <a:lnTo>
                    <a:pt x="9055" y="0"/>
                  </a:lnTo>
                  <a:lnTo>
                    <a:pt x="5600" y="0"/>
                  </a:lnTo>
                  <a:lnTo>
                    <a:pt x="2578" y="0"/>
                  </a:lnTo>
                  <a:lnTo>
                    <a:pt x="0" y="2603"/>
                  </a:lnTo>
                  <a:lnTo>
                    <a:pt x="0" y="6057"/>
                  </a:lnTo>
                  <a:lnTo>
                    <a:pt x="0" y="9067"/>
                  </a:lnTo>
                  <a:lnTo>
                    <a:pt x="2578" y="11658"/>
                  </a:lnTo>
                  <a:lnTo>
                    <a:pt x="5600" y="116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4" name="object 404"/>
          <p:cNvGrpSpPr/>
          <p:nvPr/>
        </p:nvGrpSpPr>
        <p:grpSpPr>
          <a:xfrm>
            <a:off x="9246655" y="6803294"/>
            <a:ext cx="327660" cy="1271905"/>
            <a:chOff x="4192055" y="6803293"/>
            <a:chExt cx="327660" cy="1271905"/>
          </a:xfrm>
        </p:grpSpPr>
        <p:sp>
          <p:nvSpPr>
            <p:cNvPr id="405" name="object 405"/>
            <p:cNvSpPr/>
            <p:nvPr/>
          </p:nvSpPr>
          <p:spPr>
            <a:xfrm>
              <a:off x="4192055" y="6803293"/>
              <a:ext cx="327660" cy="1215390"/>
            </a:xfrm>
            <a:custGeom>
              <a:avLst/>
              <a:gdLst/>
              <a:ahLst/>
              <a:cxnLst/>
              <a:rect l="l" t="t" r="r" b="b"/>
              <a:pathLst>
                <a:path w="327660" h="1215390">
                  <a:moveTo>
                    <a:pt x="259702" y="0"/>
                  </a:moveTo>
                  <a:lnTo>
                    <a:pt x="259702" y="1211745"/>
                  </a:lnTo>
                </a:path>
                <a:path w="327660" h="1215390">
                  <a:moveTo>
                    <a:pt x="327431" y="1215199"/>
                  </a:moveTo>
                  <a:lnTo>
                    <a:pt x="0" y="1215199"/>
                  </a:lnTo>
                </a:path>
                <a:path w="327660" h="1215390">
                  <a:moveTo>
                    <a:pt x="4737" y="1208735"/>
                  </a:moveTo>
                  <a:lnTo>
                    <a:pt x="260553" y="1208735"/>
                  </a:lnTo>
                </a:path>
                <a:path w="327660" h="1215390">
                  <a:moveTo>
                    <a:pt x="17691" y="1209598"/>
                  </a:moveTo>
                  <a:lnTo>
                    <a:pt x="17691" y="616000"/>
                  </a:lnTo>
                  <a:lnTo>
                    <a:pt x="27609" y="616000"/>
                  </a:lnTo>
                  <a:lnTo>
                    <a:pt x="27609" y="1207858"/>
                  </a:lnTo>
                </a:path>
                <a:path w="327660" h="1215390">
                  <a:moveTo>
                    <a:pt x="27609" y="1176807"/>
                  </a:moveTo>
                  <a:lnTo>
                    <a:pt x="253238" y="1176807"/>
                  </a:lnTo>
                </a:path>
                <a:path w="327660" h="1215390">
                  <a:moveTo>
                    <a:pt x="253238" y="1208735"/>
                  </a:moveTo>
                  <a:lnTo>
                    <a:pt x="253238" y="1166444"/>
                  </a:lnTo>
                  <a:lnTo>
                    <a:pt x="245897" y="1157389"/>
                  </a:lnTo>
                  <a:lnTo>
                    <a:pt x="245897" y="876579"/>
                  </a:lnTo>
                </a:path>
                <a:path w="327660" h="1215390">
                  <a:moveTo>
                    <a:pt x="164363" y="955497"/>
                  </a:moveTo>
                  <a:lnTo>
                    <a:pt x="25895" y="955497"/>
                  </a:lnTo>
                  <a:lnTo>
                    <a:pt x="25895" y="1118146"/>
                  </a:lnTo>
                  <a:lnTo>
                    <a:pt x="164363" y="1118146"/>
                  </a:lnTo>
                  <a:lnTo>
                    <a:pt x="164363" y="955497"/>
                  </a:lnTo>
                  <a:close/>
                </a:path>
                <a:path w="327660" h="1215390">
                  <a:moveTo>
                    <a:pt x="112166" y="1118146"/>
                  </a:moveTo>
                  <a:lnTo>
                    <a:pt x="123799" y="1118146"/>
                  </a:lnTo>
                  <a:lnTo>
                    <a:pt x="123799" y="1149197"/>
                  </a:lnTo>
                  <a:lnTo>
                    <a:pt x="112166" y="1149197"/>
                  </a:lnTo>
                  <a:lnTo>
                    <a:pt x="112166" y="1118146"/>
                  </a:lnTo>
                  <a:close/>
                </a:path>
                <a:path w="327660" h="1215390">
                  <a:moveTo>
                    <a:pt x="73355" y="1118146"/>
                  </a:moveTo>
                  <a:lnTo>
                    <a:pt x="84988" y="1118146"/>
                  </a:lnTo>
                  <a:lnTo>
                    <a:pt x="84988" y="1149197"/>
                  </a:lnTo>
                  <a:lnTo>
                    <a:pt x="73355" y="1149197"/>
                  </a:lnTo>
                  <a:lnTo>
                    <a:pt x="73355" y="1118146"/>
                  </a:lnTo>
                  <a:close/>
                </a:path>
                <a:path w="327660" h="1215390">
                  <a:moveTo>
                    <a:pt x="34950" y="1118146"/>
                  </a:moveTo>
                  <a:lnTo>
                    <a:pt x="46583" y="1118146"/>
                  </a:lnTo>
                  <a:lnTo>
                    <a:pt x="46583" y="1149197"/>
                  </a:lnTo>
                  <a:lnTo>
                    <a:pt x="34950" y="1149197"/>
                  </a:lnTo>
                  <a:lnTo>
                    <a:pt x="34950" y="1118146"/>
                  </a:lnTo>
                  <a:close/>
                </a:path>
                <a:path w="327660" h="1215390">
                  <a:moveTo>
                    <a:pt x="40563" y="1146175"/>
                  </a:moveTo>
                  <a:lnTo>
                    <a:pt x="42710" y="1146175"/>
                  </a:lnTo>
                  <a:lnTo>
                    <a:pt x="44005" y="1144435"/>
                  </a:lnTo>
                  <a:lnTo>
                    <a:pt x="44005" y="1142720"/>
                  </a:lnTo>
                  <a:lnTo>
                    <a:pt x="44005" y="1140993"/>
                  </a:lnTo>
                  <a:lnTo>
                    <a:pt x="42710" y="1139278"/>
                  </a:lnTo>
                  <a:lnTo>
                    <a:pt x="40563" y="1139278"/>
                  </a:lnTo>
                  <a:lnTo>
                    <a:pt x="38823" y="1139278"/>
                  </a:lnTo>
                  <a:lnTo>
                    <a:pt x="37096" y="1140993"/>
                  </a:lnTo>
                  <a:lnTo>
                    <a:pt x="37096" y="1142720"/>
                  </a:lnTo>
                  <a:lnTo>
                    <a:pt x="37096" y="1144435"/>
                  </a:lnTo>
                  <a:lnTo>
                    <a:pt x="38823" y="1146175"/>
                  </a:lnTo>
                  <a:lnTo>
                    <a:pt x="40563" y="1146175"/>
                  </a:lnTo>
                  <a:close/>
                </a:path>
                <a:path w="327660" h="1215390">
                  <a:moveTo>
                    <a:pt x="78092" y="1146175"/>
                  </a:moveTo>
                  <a:lnTo>
                    <a:pt x="79819" y="1146175"/>
                  </a:lnTo>
                  <a:lnTo>
                    <a:pt x="81534" y="1144435"/>
                  </a:lnTo>
                  <a:lnTo>
                    <a:pt x="81534" y="1142720"/>
                  </a:lnTo>
                  <a:lnTo>
                    <a:pt x="81534" y="1140993"/>
                  </a:lnTo>
                  <a:lnTo>
                    <a:pt x="79819" y="1139278"/>
                  </a:lnTo>
                  <a:lnTo>
                    <a:pt x="78092" y="1139278"/>
                  </a:lnTo>
                  <a:lnTo>
                    <a:pt x="76352" y="1139278"/>
                  </a:lnTo>
                  <a:lnTo>
                    <a:pt x="74625" y="1140993"/>
                  </a:lnTo>
                  <a:lnTo>
                    <a:pt x="74625" y="1142720"/>
                  </a:lnTo>
                  <a:lnTo>
                    <a:pt x="74625" y="1144435"/>
                  </a:lnTo>
                  <a:lnTo>
                    <a:pt x="76352" y="1146175"/>
                  </a:lnTo>
                  <a:lnTo>
                    <a:pt x="78092" y="1146175"/>
                  </a:lnTo>
                  <a:close/>
                </a:path>
                <a:path w="327660" h="1215390">
                  <a:moveTo>
                    <a:pt x="118198" y="1146175"/>
                  </a:moveTo>
                  <a:lnTo>
                    <a:pt x="119938" y="1146175"/>
                  </a:lnTo>
                  <a:lnTo>
                    <a:pt x="121640" y="1144435"/>
                  </a:lnTo>
                  <a:lnTo>
                    <a:pt x="121640" y="1142720"/>
                  </a:lnTo>
                  <a:lnTo>
                    <a:pt x="121640" y="1140993"/>
                  </a:lnTo>
                  <a:lnTo>
                    <a:pt x="119938" y="1139278"/>
                  </a:lnTo>
                  <a:lnTo>
                    <a:pt x="118198" y="1139278"/>
                  </a:lnTo>
                  <a:lnTo>
                    <a:pt x="116039" y="1139278"/>
                  </a:lnTo>
                  <a:lnTo>
                    <a:pt x="114744" y="1140993"/>
                  </a:lnTo>
                  <a:lnTo>
                    <a:pt x="114744" y="1142720"/>
                  </a:lnTo>
                  <a:lnTo>
                    <a:pt x="114744" y="1144435"/>
                  </a:lnTo>
                  <a:lnTo>
                    <a:pt x="116039" y="1146175"/>
                  </a:lnTo>
                  <a:lnTo>
                    <a:pt x="118198" y="1146175"/>
                  </a:lnTo>
                  <a:close/>
                </a:path>
                <a:path w="327660" h="1215390">
                  <a:moveTo>
                    <a:pt x="118198" y="1135380"/>
                  </a:moveTo>
                  <a:lnTo>
                    <a:pt x="121221" y="1135380"/>
                  </a:lnTo>
                  <a:lnTo>
                    <a:pt x="123799" y="1132801"/>
                  </a:lnTo>
                  <a:lnTo>
                    <a:pt x="123799" y="1129779"/>
                  </a:lnTo>
                  <a:lnTo>
                    <a:pt x="123799" y="1126324"/>
                  </a:lnTo>
                  <a:lnTo>
                    <a:pt x="121221" y="1124165"/>
                  </a:lnTo>
                  <a:lnTo>
                    <a:pt x="118198" y="1124165"/>
                  </a:lnTo>
                  <a:lnTo>
                    <a:pt x="114744" y="1124165"/>
                  </a:lnTo>
                  <a:lnTo>
                    <a:pt x="112166" y="1126324"/>
                  </a:lnTo>
                  <a:lnTo>
                    <a:pt x="112166" y="1129779"/>
                  </a:lnTo>
                  <a:lnTo>
                    <a:pt x="112166" y="1132801"/>
                  </a:lnTo>
                  <a:lnTo>
                    <a:pt x="114744" y="1135380"/>
                  </a:lnTo>
                  <a:lnTo>
                    <a:pt x="118198" y="1135380"/>
                  </a:lnTo>
                  <a:close/>
                </a:path>
                <a:path w="327660" h="1215390">
                  <a:moveTo>
                    <a:pt x="78955" y="1135380"/>
                  </a:moveTo>
                  <a:lnTo>
                    <a:pt x="81953" y="1135380"/>
                  </a:lnTo>
                  <a:lnTo>
                    <a:pt x="84556" y="1132801"/>
                  </a:lnTo>
                  <a:lnTo>
                    <a:pt x="84556" y="1129779"/>
                  </a:lnTo>
                  <a:lnTo>
                    <a:pt x="84556" y="1126324"/>
                  </a:lnTo>
                  <a:lnTo>
                    <a:pt x="81953" y="1124165"/>
                  </a:lnTo>
                  <a:lnTo>
                    <a:pt x="78955" y="1124165"/>
                  </a:lnTo>
                  <a:lnTo>
                    <a:pt x="75933" y="1124165"/>
                  </a:lnTo>
                  <a:lnTo>
                    <a:pt x="73355" y="1126324"/>
                  </a:lnTo>
                  <a:lnTo>
                    <a:pt x="73355" y="1129779"/>
                  </a:lnTo>
                  <a:lnTo>
                    <a:pt x="73355" y="1132801"/>
                  </a:lnTo>
                  <a:lnTo>
                    <a:pt x="75933" y="1135380"/>
                  </a:lnTo>
                  <a:lnTo>
                    <a:pt x="78955" y="1135380"/>
                  </a:lnTo>
                  <a:close/>
                </a:path>
                <a:path w="327660" h="1215390">
                  <a:moveTo>
                    <a:pt x="40563" y="1135380"/>
                  </a:moveTo>
                  <a:lnTo>
                    <a:pt x="44005" y="1135380"/>
                  </a:lnTo>
                  <a:lnTo>
                    <a:pt x="46583" y="1132801"/>
                  </a:lnTo>
                  <a:lnTo>
                    <a:pt x="46583" y="1129779"/>
                  </a:lnTo>
                  <a:lnTo>
                    <a:pt x="46583" y="1126324"/>
                  </a:lnTo>
                  <a:lnTo>
                    <a:pt x="44005" y="1124165"/>
                  </a:lnTo>
                  <a:lnTo>
                    <a:pt x="40563" y="1124165"/>
                  </a:lnTo>
                  <a:lnTo>
                    <a:pt x="37528" y="1124165"/>
                  </a:lnTo>
                  <a:lnTo>
                    <a:pt x="34950" y="1126324"/>
                  </a:lnTo>
                  <a:lnTo>
                    <a:pt x="34950" y="1129779"/>
                  </a:lnTo>
                  <a:lnTo>
                    <a:pt x="34950" y="1132801"/>
                  </a:lnTo>
                  <a:lnTo>
                    <a:pt x="37528" y="1135380"/>
                  </a:lnTo>
                  <a:lnTo>
                    <a:pt x="40563" y="1135380"/>
                  </a:lnTo>
                  <a:close/>
                </a:path>
                <a:path w="327660" h="1215390">
                  <a:moveTo>
                    <a:pt x="157886" y="979220"/>
                  </a:moveTo>
                  <a:lnTo>
                    <a:pt x="144932" y="979220"/>
                  </a:lnTo>
                  <a:lnTo>
                    <a:pt x="144932" y="1032725"/>
                  </a:lnTo>
                  <a:lnTo>
                    <a:pt x="157886" y="1032725"/>
                  </a:lnTo>
                  <a:lnTo>
                    <a:pt x="157886" y="979220"/>
                  </a:lnTo>
                  <a:close/>
                </a:path>
                <a:path w="327660" h="1215390">
                  <a:moveTo>
                    <a:pt x="152285" y="1039190"/>
                  </a:moveTo>
                  <a:lnTo>
                    <a:pt x="144094" y="1039190"/>
                  </a:lnTo>
                  <a:lnTo>
                    <a:pt x="144094" y="1062062"/>
                  </a:lnTo>
                  <a:lnTo>
                    <a:pt x="152285" y="1062062"/>
                  </a:lnTo>
                  <a:lnTo>
                    <a:pt x="152285" y="1039190"/>
                  </a:lnTo>
                  <a:close/>
                </a:path>
                <a:path w="327660" h="1215390">
                  <a:moveTo>
                    <a:pt x="28486" y="905040"/>
                  </a:moveTo>
                  <a:lnTo>
                    <a:pt x="137617" y="905040"/>
                  </a:lnTo>
                  <a:lnTo>
                    <a:pt x="144094" y="905040"/>
                  </a:lnTo>
                  <a:lnTo>
                    <a:pt x="147967" y="908494"/>
                  </a:lnTo>
                  <a:lnTo>
                    <a:pt x="147967" y="914971"/>
                  </a:lnTo>
                  <a:lnTo>
                    <a:pt x="147967" y="941705"/>
                  </a:lnTo>
                  <a:lnTo>
                    <a:pt x="152285" y="941705"/>
                  </a:lnTo>
                  <a:lnTo>
                    <a:pt x="161328" y="955497"/>
                  </a:lnTo>
                </a:path>
                <a:path w="327660" h="1215390">
                  <a:moveTo>
                    <a:pt x="37528" y="919708"/>
                  </a:moveTo>
                  <a:lnTo>
                    <a:pt x="37528" y="930490"/>
                  </a:lnTo>
                  <a:lnTo>
                    <a:pt x="32346" y="930490"/>
                  </a:lnTo>
                  <a:lnTo>
                    <a:pt x="32346" y="952055"/>
                  </a:lnTo>
                  <a:lnTo>
                    <a:pt x="37528" y="952055"/>
                  </a:lnTo>
                  <a:lnTo>
                    <a:pt x="44881" y="952055"/>
                  </a:lnTo>
                  <a:lnTo>
                    <a:pt x="44881" y="930490"/>
                  </a:lnTo>
                  <a:lnTo>
                    <a:pt x="44881" y="919708"/>
                  </a:lnTo>
                  <a:lnTo>
                    <a:pt x="37528" y="919708"/>
                  </a:lnTo>
                  <a:close/>
                </a:path>
                <a:path w="327660" h="1215390">
                  <a:moveTo>
                    <a:pt x="38823" y="941260"/>
                  </a:moveTo>
                  <a:lnTo>
                    <a:pt x="40982" y="941260"/>
                  </a:lnTo>
                  <a:lnTo>
                    <a:pt x="42265" y="939546"/>
                  </a:lnTo>
                  <a:lnTo>
                    <a:pt x="42265" y="937831"/>
                  </a:lnTo>
                  <a:lnTo>
                    <a:pt x="42265" y="935659"/>
                  </a:lnTo>
                  <a:lnTo>
                    <a:pt x="40982" y="933945"/>
                  </a:lnTo>
                  <a:lnTo>
                    <a:pt x="38823" y="933945"/>
                  </a:lnTo>
                  <a:lnTo>
                    <a:pt x="37096" y="933945"/>
                  </a:lnTo>
                  <a:lnTo>
                    <a:pt x="35369" y="935659"/>
                  </a:lnTo>
                  <a:lnTo>
                    <a:pt x="35369" y="937831"/>
                  </a:lnTo>
                  <a:lnTo>
                    <a:pt x="35369" y="939546"/>
                  </a:lnTo>
                  <a:lnTo>
                    <a:pt x="37096" y="941260"/>
                  </a:lnTo>
                  <a:lnTo>
                    <a:pt x="38823" y="941260"/>
                  </a:lnTo>
                  <a:close/>
                </a:path>
                <a:path w="327660" h="1215390">
                  <a:moveTo>
                    <a:pt x="77216" y="919708"/>
                  </a:moveTo>
                  <a:lnTo>
                    <a:pt x="77216" y="930490"/>
                  </a:lnTo>
                  <a:lnTo>
                    <a:pt x="72478" y="930490"/>
                  </a:lnTo>
                  <a:lnTo>
                    <a:pt x="72478" y="952055"/>
                  </a:lnTo>
                  <a:lnTo>
                    <a:pt x="77216" y="952055"/>
                  </a:lnTo>
                  <a:lnTo>
                    <a:pt x="84556" y="952055"/>
                  </a:lnTo>
                  <a:lnTo>
                    <a:pt x="84556" y="930490"/>
                  </a:lnTo>
                  <a:lnTo>
                    <a:pt x="84556" y="919708"/>
                  </a:lnTo>
                  <a:lnTo>
                    <a:pt x="77216" y="919708"/>
                  </a:lnTo>
                  <a:close/>
                </a:path>
                <a:path w="327660" h="1215390">
                  <a:moveTo>
                    <a:pt x="78955" y="941260"/>
                  </a:moveTo>
                  <a:lnTo>
                    <a:pt x="81089" y="941260"/>
                  </a:lnTo>
                  <a:lnTo>
                    <a:pt x="82410" y="939546"/>
                  </a:lnTo>
                  <a:lnTo>
                    <a:pt x="82410" y="937831"/>
                  </a:lnTo>
                  <a:lnTo>
                    <a:pt x="82410" y="935659"/>
                  </a:lnTo>
                  <a:lnTo>
                    <a:pt x="81089" y="933945"/>
                  </a:lnTo>
                  <a:lnTo>
                    <a:pt x="78955" y="933945"/>
                  </a:lnTo>
                  <a:lnTo>
                    <a:pt x="77216" y="933945"/>
                  </a:lnTo>
                  <a:lnTo>
                    <a:pt x="75488" y="935659"/>
                  </a:lnTo>
                  <a:lnTo>
                    <a:pt x="75488" y="937831"/>
                  </a:lnTo>
                  <a:lnTo>
                    <a:pt x="75488" y="939546"/>
                  </a:lnTo>
                  <a:lnTo>
                    <a:pt x="77216" y="941260"/>
                  </a:lnTo>
                  <a:lnTo>
                    <a:pt x="78955" y="941260"/>
                  </a:lnTo>
                  <a:close/>
                </a:path>
                <a:path w="327660" h="1215390">
                  <a:moveTo>
                    <a:pt x="115620" y="919708"/>
                  </a:moveTo>
                  <a:lnTo>
                    <a:pt x="115620" y="930490"/>
                  </a:lnTo>
                  <a:lnTo>
                    <a:pt x="110871" y="930490"/>
                  </a:lnTo>
                  <a:lnTo>
                    <a:pt x="110871" y="952055"/>
                  </a:lnTo>
                  <a:lnTo>
                    <a:pt x="115620" y="952055"/>
                  </a:lnTo>
                  <a:lnTo>
                    <a:pt x="122936" y="952055"/>
                  </a:lnTo>
                  <a:lnTo>
                    <a:pt x="122936" y="930490"/>
                  </a:lnTo>
                  <a:lnTo>
                    <a:pt x="122936" y="919708"/>
                  </a:lnTo>
                  <a:lnTo>
                    <a:pt x="115620" y="919708"/>
                  </a:lnTo>
                  <a:close/>
                </a:path>
                <a:path w="327660" h="1215390">
                  <a:moveTo>
                    <a:pt x="117335" y="941260"/>
                  </a:moveTo>
                  <a:lnTo>
                    <a:pt x="119062" y="941260"/>
                  </a:lnTo>
                  <a:lnTo>
                    <a:pt x="120802" y="939546"/>
                  </a:lnTo>
                  <a:lnTo>
                    <a:pt x="120802" y="937831"/>
                  </a:lnTo>
                  <a:lnTo>
                    <a:pt x="120802" y="935659"/>
                  </a:lnTo>
                  <a:lnTo>
                    <a:pt x="119062" y="933945"/>
                  </a:lnTo>
                  <a:lnTo>
                    <a:pt x="117335" y="933945"/>
                  </a:lnTo>
                  <a:lnTo>
                    <a:pt x="115176" y="933945"/>
                  </a:lnTo>
                  <a:lnTo>
                    <a:pt x="113880" y="935659"/>
                  </a:lnTo>
                  <a:lnTo>
                    <a:pt x="113880" y="937831"/>
                  </a:lnTo>
                  <a:lnTo>
                    <a:pt x="113880" y="939546"/>
                  </a:lnTo>
                  <a:lnTo>
                    <a:pt x="115176" y="941260"/>
                  </a:lnTo>
                  <a:lnTo>
                    <a:pt x="117335" y="9412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220084" y="7679420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3467" y="0"/>
                  </a:moveTo>
                  <a:lnTo>
                    <a:pt x="2159" y="0"/>
                  </a:lnTo>
                  <a:lnTo>
                    <a:pt x="1308" y="1320"/>
                  </a:lnTo>
                  <a:lnTo>
                    <a:pt x="0" y="2158"/>
                  </a:lnTo>
                  <a:lnTo>
                    <a:pt x="0" y="3467"/>
                  </a:lnTo>
                  <a:lnTo>
                    <a:pt x="1308" y="4737"/>
                  </a:lnTo>
                  <a:lnTo>
                    <a:pt x="4661" y="11090"/>
                  </a:lnTo>
                  <a:lnTo>
                    <a:pt x="7407" y="21201"/>
                  </a:lnTo>
                  <a:lnTo>
                    <a:pt x="9262" y="32356"/>
                  </a:lnTo>
                  <a:lnTo>
                    <a:pt x="9944" y="41846"/>
                  </a:lnTo>
                  <a:lnTo>
                    <a:pt x="9944" y="43141"/>
                  </a:lnTo>
                  <a:lnTo>
                    <a:pt x="11239" y="42265"/>
                  </a:lnTo>
                  <a:lnTo>
                    <a:pt x="13817" y="42265"/>
                  </a:lnTo>
                  <a:lnTo>
                    <a:pt x="14681" y="43141"/>
                  </a:lnTo>
                  <a:lnTo>
                    <a:pt x="14681" y="41846"/>
                  </a:lnTo>
                  <a:lnTo>
                    <a:pt x="14042" y="32237"/>
                  </a:lnTo>
                  <a:lnTo>
                    <a:pt x="12150" y="20283"/>
                  </a:lnTo>
                  <a:lnTo>
                    <a:pt x="9044" y="8979"/>
                  </a:lnTo>
                  <a:lnTo>
                    <a:pt x="4762" y="1320"/>
                  </a:lnTo>
                  <a:lnTo>
                    <a:pt x="3467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220084" y="7679420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14681" y="41846"/>
                  </a:moveTo>
                  <a:lnTo>
                    <a:pt x="4762" y="1320"/>
                  </a:lnTo>
                  <a:lnTo>
                    <a:pt x="3467" y="0"/>
                  </a:lnTo>
                  <a:lnTo>
                    <a:pt x="2159" y="0"/>
                  </a:lnTo>
                  <a:lnTo>
                    <a:pt x="1308" y="1320"/>
                  </a:lnTo>
                  <a:lnTo>
                    <a:pt x="0" y="2158"/>
                  </a:lnTo>
                  <a:lnTo>
                    <a:pt x="0" y="3467"/>
                  </a:lnTo>
                  <a:lnTo>
                    <a:pt x="1308" y="4737"/>
                  </a:lnTo>
                  <a:lnTo>
                    <a:pt x="4661" y="11090"/>
                  </a:lnTo>
                  <a:lnTo>
                    <a:pt x="7407" y="21201"/>
                  </a:lnTo>
                  <a:lnTo>
                    <a:pt x="9262" y="32356"/>
                  </a:lnTo>
                  <a:lnTo>
                    <a:pt x="9944" y="41846"/>
                  </a:lnTo>
                  <a:lnTo>
                    <a:pt x="9944" y="43141"/>
                  </a:lnTo>
                  <a:lnTo>
                    <a:pt x="11239" y="42265"/>
                  </a:lnTo>
                  <a:lnTo>
                    <a:pt x="12534" y="42265"/>
                  </a:lnTo>
                  <a:lnTo>
                    <a:pt x="13817" y="42265"/>
                  </a:lnTo>
                  <a:lnTo>
                    <a:pt x="14681" y="43141"/>
                  </a:lnTo>
                  <a:lnTo>
                    <a:pt x="14681" y="418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253751" y="7673819"/>
              <a:ext cx="20320" cy="50165"/>
            </a:xfrm>
            <a:custGeom>
              <a:avLst/>
              <a:gdLst/>
              <a:ahLst/>
              <a:cxnLst/>
              <a:rect l="l" t="t" r="r" b="b"/>
              <a:pathLst>
                <a:path w="20320" h="50165">
                  <a:moveTo>
                    <a:pt x="3441" y="0"/>
                  </a:moveTo>
                  <a:lnTo>
                    <a:pt x="1714" y="0"/>
                  </a:lnTo>
                  <a:lnTo>
                    <a:pt x="863" y="863"/>
                  </a:lnTo>
                  <a:lnTo>
                    <a:pt x="0" y="2159"/>
                  </a:lnTo>
                  <a:lnTo>
                    <a:pt x="0" y="3441"/>
                  </a:lnTo>
                  <a:lnTo>
                    <a:pt x="863" y="4318"/>
                  </a:lnTo>
                  <a:lnTo>
                    <a:pt x="5328" y="11309"/>
                  </a:lnTo>
                  <a:lnTo>
                    <a:pt x="10125" y="22428"/>
                  </a:lnTo>
                  <a:lnTo>
                    <a:pt x="13954" y="35489"/>
                  </a:lnTo>
                  <a:lnTo>
                    <a:pt x="15519" y="48310"/>
                  </a:lnTo>
                  <a:lnTo>
                    <a:pt x="15519" y="49606"/>
                  </a:lnTo>
                  <a:lnTo>
                    <a:pt x="16395" y="48310"/>
                  </a:lnTo>
                  <a:lnTo>
                    <a:pt x="18973" y="48310"/>
                  </a:lnTo>
                  <a:lnTo>
                    <a:pt x="20256" y="49606"/>
                  </a:lnTo>
                  <a:lnTo>
                    <a:pt x="20256" y="48310"/>
                  </a:lnTo>
                  <a:lnTo>
                    <a:pt x="18612" y="34467"/>
                  </a:lnTo>
                  <a:lnTo>
                    <a:pt x="14544" y="20386"/>
                  </a:lnTo>
                  <a:lnTo>
                    <a:pt x="9347" y="8405"/>
                  </a:lnTo>
                  <a:lnTo>
                    <a:pt x="4318" y="863"/>
                  </a:lnTo>
                  <a:lnTo>
                    <a:pt x="34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253751" y="7673819"/>
              <a:ext cx="20320" cy="50165"/>
            </a:xfrm>
            <a:custGeom>
              <a:avLst/>
              <a:gdLst/>
              <a:ahLst/>
              <a:cxnLst/>
              <a:rect l="l" t="t" r="r" b="b"/>
              <a:pathLst>
                <a:path w="20320" h="50165">
                  <a:moveTo>
                    <a:pt x="20256" y="48310"/>
                  </a:moveTo>
                  <a:lnTo>
                    <a:pt x="9347" y="8405"/>
                  </a:lnTo>
                  <a:lnTo>
                    <a:pt x="3441" y="0"/>
                  </a:lnTo>
                  <a:lnTo>
                    <a:pt x="1714" y="0"/>
                  </a:lnTo>
                  <a:lnTo>
                    <a:pt x="863" y="863"/>
                  </a:lnTo>
                  <a:lnTo>
                    <a:pt x="0" y="2159"/>
                  </a:lnTo>
                  <a:lnTo>
                    <a:pt x="0" y="3441"/>
                  </a:lnTo>
                  <a:lnTo>
                    <a:pt x="863" y="4318"/>
                  </a:lnTo>
                  <a:lnTo>
                    <a:pt x="5328" y="11309"/>
                  </a:lnTo>
                  <a:lnTo>
                    <a:pt x="10125" y="22428"/>
                  </a:lnTo>
                  <a:lnTo>
                    <a:pt x="13954" y="35489"/>
                  </a:lnTo>
                  <a:lnTo>
                    <a:pt x="15519" y="48310"/>
                  </a:lnTo>
                  <a:lnTo>
                    <a:pt x="15519" y="49606"/>
                  </a:lnTo>
                  <a:lnTo>
                    <a:pt x="16395" y="48310"/>
                  </a:lnTo>
                  <a:lnTo>
                    <a:pt x="17678" y="48310"/>
                  </a:lnTo>
                  <a:lnTo>
                    <a:pt x="18973" y="48310"/>
                  </a:lnTo>
                  <a:lnTo>
                    <a:pt x="20256" y="49606"/>
                  </a:lnTo>
                  <a:lnTo>
                    <a:pt x="20256" y="483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289540" y="7681579"/>
              <a:ext cx="22860" cy="41910"/>
            </a:xfrm>
            <a:custGeom>
              <a:avLst/>
              <a:gdLst/>
              <a:ahLst/>
              <a:cxnLst/>
              <a:rect l="l" t="t" r="r" b="b"/>
              <a:pathLst>
                <a:path w="22860" h="41909">
                  <a:moveTo>
                    <a:pt x="2603" y="0"/>
                  </a:moveTo>
                  <a:lnTo>
                    <a:pt x="1320" y="431"/>
                  </a:lnTo>
                  <a:lnTo>
                    <a:pt x="444" y="1308"/>
                  </a:lnTo>
                  <a:lnTo>
                    <a:pt x="0" y="2578"/>
                  </a:lnTo>
                  <a:lnTo>
                    <a:pt x="0" y="3898"/>
                  </a:lnTo>
                  <a:lnTo>
                    <a:pt x="1320" y="4762"/>
                  </a:lnTo>
                  <a:lnTo>
                    <a:pt x="6538" y="10041"/>
                  </a:lnTo>
                  <a:lnTo>
                    <a:pt x="11714" y="18603"/>
                  </a:lnTo>
                  <a:lnTo>
                    <a:pt x="15677" y="29192"/>
                  </a:lnTo>
                  <a:lnTo>
                    <a:pt x="17259" y="40551"/>
                  </a:lnTo>
                  <a:lnTo>
                    <a:pt x="17259" y="41846"/>
                  </a:lnTo>
                  <a:lnTo>
                    <a:pt x="18554" y="41427"/>
                  </a:lnTo>
                  <a:lnTo>
                    <a:pt x="21158" y="41427"/>
                  </a:lnTo>
                  <a:lnTo>
                    <a:pt x="22453" y="41846"/>
                  </a:lnTo>
                  <a:lnTo>
                    <a:pt x="22453" y="40551"/>
                  </a:lnTo>
                  <a:lnTo>
                    <a:pt x="20584" y="27736"/>
                  </a:lnTo>
                  <a:lnTo>
                    <a:pt x="15924" y="16016"/>
                  </a:lnTo>
                  <a:lnTo>
                    <a:pt x="9889" y="6641"/>
                  </a:lnTo>
                  <a:lnTo>
                    <a:pt x="3898" y="863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289540" y="7681579"/>
              <a:ext cx="22860" cy="41910"/>
            </a:xfrm>
            <a:custGeom>
              <a:avLst/>
              <a:gdLst/>
              <a:ahLst/>
              <a:cxnLst/>
              <a:rect l="l" t="t" r="r" b="b"/>
              <a:pathLst>
                <a:path w="22860" h="41909">
                  <a:moveTo>
                    <a:pt x="22453" y="40551"/>
                  </a:moveTo>
                  <a:lnTo>
                    <a:pt x="3898" y="863"/>
                  </a:lnTo>
                  <a:lnTo>
                    <a:pt x="2603" y="0"/>
                  </a:lnTo>
                  <a:lnTo>
                    <a:pt x="1320" y="431"/>
                  </a:lnTo>
                  <a:lnTo>
                    <a:pt x="444" y="1308"/>
                  </a:lnTo>
                  <a:lnTo>
                    <a:pt x="0" y="2578"/>
                  </a:lnTo>
                  <a:lnTo>
                    <a:pt x="0" y="3898"/>
                  </a:lnTo>
                  <a:lnTo>
                    <a:pt x="1320" y="4762"/>
                  </a:lnTo>
                  <a:lnTo>
                    <a:pt x="6538" y="10041"/>
                  </a:lnTo>
                  <a:lnTo>
                    <a:pt x="11714" y="18603"/>
                  </a:lnTo>
                  <a:lnTo>
                    <a:pt x="15677" y="29192"/>
                  </a:lnTo>
                  <a:lnTo>
                    <a:pt x="17259" y="40551"/>
                  </a:lnTo>
                  <a:lnTo>
                    <a:pt x="17259" y="41846"/>
                  </a:lnTo>
                  <a:lnTo>
                    <a:pt x="18554" y="41427"/>
                  </a:lnTo>
                  <a:lnTo>
                    <a:pt x="19850" y="41427"/>
                  </a:lnTo>
                  <a:lnTo>
                    <a:pt x="21158" y="41427"/>
                  </a:lnTo>
                  <a:lnTo>
                    <a:pt x="22453" y="41846"/>
                  </a:lnTo>
                  <a:lnTo>
                    <a:pt x="22453" y="405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220084" y="7657867"/>
              <a:ext cx="94615" cy="29845"/>
            </a:xfrm>
            <a:custGeom>
              <a:avLst/>
              <a:gdLst/>
              <a:ahLst/>
              <a:cxnLst/>
              <a:rect l="l" t="t" r="r" b="b"/>
              <a:pathLst>
                <a:path w="94614" h="29845">
                  <a:moveTo>
                    <a:pt x="89306" y="0"/>
                  </a:moveTo>
                  <a:lnTo>
                    <a:pt x="86296" y="5156"/>
                  </a:lnTo>
                  <a:lnTo>
                    <a:pt x="80251" y="11633"/>
                  </a:lnTo>
                  <a:lnTo>
                    <a:pt x="77673" y="15074"/>
                  </a:lnTo>
                  <a:lnTo>
                    <a:pt x="76796" y="15532"/>
                  </a:lnTo>
                  <a:lnTo>
                    <a:pt x="76377" y="16395"/>
                  </a:lnTo>
                  <a:lnTo>
                    <a:pt x="73774" y="19392"/>
                  </a:lnTo>
                  <a:lnTo>
                    <a:pt x="65150" y="23710"/>
                  </a:lnTo>
                  <a:lnTo>
                    <a:pt x="58686" y="25018"/>
                  </a:lnTo>
                  <a:lnTo>
                    <a:pt x="55509" y="25012"/>
                  </a:lnTo>
                  <a:lnTo>
                    <a:pt x="46872" y="24639"/>
                  </a:lnTo>
                  <a:lnTo>
                    <a:pt x="30229" y="23374"/>
                  </a:lnTo>
                  <a:lnTo>
                    <a:pt x="2603" y="20688"/>
                  </a:lnTo>
                  <a:lnTo>
                    <a:pt x="1308" y="20688"/>
                  </a:lnTo>
                  <a:lnTo>
                    <a:pt x="0" y="21551"/>
                  </a:lnTo>
                  <a:lnTo>
                    <a:pt x="0" y="24142"/>
                  </a:lnTo>
                  <a:lnTo>
                    <a:pt x="876" y="25450"/>
                  </a:lnTo>
                  <a:lnTo>
                    <a:pt x="2603" y="25450"/>
                  </a:lnTo>
                  <a:lnTo>
                    <a:pt x="20354" y="27330"/>
                  </a:lnTo>
                  <a:lnTo>
                    <a:pt x="37538" y="28889"/>
                  </a:lnTo>
                  <a:lnTo>
                    <a:pt x="51488" y="29804"/>
                  </a:lnTo>
                  <a:lnTo>
                    <a:pt x="59537" y="29756"/>
                  </a:lnTo>
                  <a:lnTo>
                    <a:pt x="66459" y="28473"/>
                  </a:lnTo>
                  <a:lnTo>
                    <a:pt x="76377" y="23710"/>
                  </a:lnTo>
                  <a:lnTo>
                    <a:pt x="79832" y="19392"/>
                  </a:lnTo>
                  <a:lnTo>
                    <a:pt x="80683" y="18973"/>
                  </a:lnTo>
                  <a:lnTo>
                    <a:pt x="81114" y="18110"/>
                  </a:lnTo>
                  <a:lnTo>
                    <a:pt x="86715" y="12077"/>
                  </a:lnTo>
                  <a:lnTo>
                    <a:pt x="92328" y="5600"/>
                  </a:lnTo>
                  <a:lnTo>
                    <a:pt x="94487" y="419"/>
                  </a:lnTo>
                  <a:lnTo>
                    <a:pt x="89306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220084" y="7657867"/>
              <a:ext cx="94615" cy="29845"/>
            </a:xfrm>
            <a:custGeom>
              <a:avLst/>
              <a:gdLst/>
              <a:ahLst/>
              <a:cxnLst/>
              <a:rect l="l" t="t" r="r" b="b"/>
              <a:pathLst>
                <a:path w="94614" h="29845">
                  <a:moveTo>
                    <a:pt x="89306" y="0"/>
                  </a:moveTo>
                  <a:lnTo>
                    <a:pt x="86296" y="5156"/>
                  </a:lnTo>
                  <a:lnTo>
                    <a:pt x="80251" y="11633"/>
                  </a:lnTo>
                  <a:lnTo>
                    <a:pt x="77673" y="15074"/>
                  </a:lnTo>
                  <a:lnTo>
                    <a:pt x="76796" y="15532"/>
                  </a:lnTo>
                  <a:lnTo>
                    <a:pt x="76377" y="16395"/>
                  </a:lnTo>
                  <a:lnTo>
                    <a:pt x="75933" y="16814"/>
                  </a:lnTo>
                  <a:lnTo>
                    <a:pt x="73774" y="19392"/>
                  </a:lnTo>
                  <a:lnTo>
                    <a:pt x="65150" y="23710"/>
                  </a:lnTo>
                  <a:lnTo>
                    <a:pt x="58686" y="25018"/>
                  </a:lnTo>
                  <a:lnTo>
                    <a:pt x="55509" y="25012"/>
                  </a:lnTo>
                  <a:lnTo>
                    <a:pt x="46872" y="24639"/>
                  </a:lnTo>
                  <a:lnTo>
                    <a:pt x="30229" y="23374"/>
                  </a:lnTo>
                  <a:lnTo>
                    <a:pt x="3035" y="20688"/>
                  </a:lnTo>
                  <a:lnTo>
                    <a:pt x="2603" y="20688"/>
                  </a:lnTo>
                  <a:lnTo>
                    <a:pt x="1308" y="20688"/>
                  </a:lnTo>
                  <a:lnTo>
                    <a:pt x="0" y="21551"/>
                  </a:lnTo>
                  <a:lnTo>
                    <a:pt x="0" y="22872"/>
                  </a:lnTo>
                  <a:lnTo>
                    <a:pt x="0" y="24142"/>
                  </a:lnTo>
                  <a:lnTo>
                    <a:pt x="876" y="25450"/>
                  </a:lnTo>
                  <a:lnTo>
                    <a:pt x="2158" y="25450"/>
                  </a:lnTo>
                  <a:lnTo>
                    <a:pt x="2603" y="25450"/>
                  </a:lnTo>
                  <a:lnTo>
                    <a:pt x="20354" y="27330"/>
                  </a:lnTo>
                  <a:lnTo>
                    <a:pt x="37538" y="28889"/>
                  </a:lnTo>
                  <a:lnTo>
                    <a:pt x="51488" y="29804"/>
                  </a:lnTo>
                  <a:lnTo>
                    <a:pt x="59537" y="29756"/>
                  </a:lnTo>
                  <a:lnTo>
                    <a:pt x="66459" y="28473"/>
                  </a:lnTo>
                  <a:lnTo>
                    <a:pt x="76377" y="23710"/>
                  </a:lnTo>
                  <a:lnTo>
                    <a:pt x="79374" y="19837"/>
                  </a:lnTo>
                  <a:lnTo>
                    <a:pt x="79832" y="19392"/>
                  </a:lnTo>
                  <a:lnTo>
                    <a:pt x="80683" y="18973"/>
                  </a:lnTo>
                  <a:lnTo>
                    <a:pt x="81114" y="18110"/>
                  </a:lnTo>
                  <a:lnTo>
                    <a:pt x="86715" y="12077"/>
                  </a:lnTo>
                  <a:lnTo>
                    <a:pt x="92328" y="5600"/>
                  </a:lnTo>
                  <a:lnTo>
                    <a:pt x="94487" y="419"/>
                  </a:lnTo>
                  <a:lnTo>
                    <a:pt x="8930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317594" y="7543980"/>
              <a:ext cx="29845" cy="94615"/>
            </a:xfrm>
            <a:custGeom>
              <a:avLst/>
              <a:gdLst/>
              <a:ahLst/>
              <a:cxnLst/>
              <a:rect l="l" t="t" r="r" b="b"/>
              <a:pathLst>
                <a:path w="29845" h="94615">
                  <a:moveTo>
                    <a:pt x="28460" y="0"/>
                  </a:moveTo>
                  <a:lnTo>
                    <a:pt x="25869" y="0"/>
                  </a:lnTo>
                  <a:lnTo>
                    <a:pt x="24587" y="850"/>
                  </a:lnTo>
                  <a:lnTo>
                    <a:pt x="24587" y="35801"/>
                  </a:lnTo>
                  <a:lnTo>
                    <a:pt x="22428" y="40538"/>
                  </a:lnTo>
                  <a:lnTo>
                    <a:pt x="19850" y="45720"/>
                  </a:lnTo>
                  <a:lnTo>
                    <a:pt x="18554" y="48742"/>
                  </a:lnTo>
                  <a:lnTo>
                    <a:pt x="16572" y="52869"/>
                  </a:lnTo>
                  <a:lnTo>
                    <a:pt x="11803" y="62380"/>
                  </a:lnTo>
                  <a:lnTo>
                    <a:pt x="4737" y="76352"/>
                  </a:lnTo>
                  <a:lnTo>
                    <a:pt x="1727" y="80225"/>
                  </a:lnTo>
                  <a:lnTo>
                    <a:pt x="419" y="88861"/>
                  </a:lnTo>
                  <a:lnTo>
                    <a:pt x="0" y="93599"/>
                  </a:lnTo>
                  <a:lnTo>
                    <a:pt x="4737" y="94043"/>
                  </a:lnTo>
                  <a:lnTo>
                    <a:pt x="5156" y="89725"/>
                  </a:lnTo>
                  <a:lnTo>
                    <a:pt x="6464" y="81965"/>
                  </a:lnTo>
                  <a:lnTo>
                    <a:pt x="8635" y="78511"/>
                  </a:lnTo>
                  <a:lnTo>
                    <a:pt x="11102" y="74197"/>
                  </a:lnTo>
                  <a:lnTo>
                    <a:pt x="16121" y="64706"/>
                  </a:lnTo>
                  <a:lnTo>
                    <a:pt x="23291" y="50901"/>
                  </a:lnTo>
                  <a:lnTo>
                    <a:pt x="23291" y="50457"/>
                  </a:lnTo>
                  <a:lnTo>
                    <a:pt x="24587" y="47879"/>
                  </a:lnTo>
                  <a:lnTo>
                    <a:pt x="26746" y="42278"/>
                  </a:lnTo>
                  <a:lnTo>
                    <a:pt x="29324" y="36664"/>
                  </a:lnTo>
                  <a:lnTo>
                    <a:pt x="29324" y="850"/>
                  </a:lnTo>
                  <a:lnTo>
                    <a:pt x="2846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317594" y="7543980"/>
              <a:ext cx="29845" cy="94615"/>
            </a:xfrm>
            <a:custGeom>
              <a:avLst/>
              <a:gdLst/>
              <a:ahLst/>
              <a:cxnLst/>
              <a:rect l="l" t="t" r="r" b="b"/>
              <a:pathLst>
                <a:path w="29845" h="94615">
                  <a:moveTo>
                    <a:pt x="4737" y="94043"/>
                  </a:moveTo>
                  <a:lnTo>
                    <a:pt x="5156" y="89725"/>
                  </a:lnTo>
                  <a:lnTo>
                    <a:pt x="6464" y="81965"/>
                  </a:lnTo>
                  <a:lnTo>
                    <a:pt x="8635" y="78511"/>
                  </a:lnTo>
                  <a:lnTo>
                    <a:pt x="11102" y="74197"/>
                  </a:lnTo>
                  <a:lnTo>
                    <a:pt x="16121" y="64706"/>
                  </a:lnTo>
                  <a:lnTo>
                    <a:pt x="21060" y="55215"/>
                  </a:lnTo>
                  <a:lnTo>
                    <a:pt x="23291" y="50901"/>
                  </a:lnTo>
                  <a:lnTo>
                    <a:pt x="23291" y="50457"/>
                  </a:lnTo>
                  <a:lnTo>
                    <a:pt x="24587" y="47879"/>
                  </a:lnTo>
                  <a:lnTo>
                    <a:pt x="26746" y="42278"/>
                  </a:lnTo>
                  <a:lnTo>
                    <a:pt x="29324" y="36664"/>
                  </a:lnTo>
                  <a:lnTo>
                    <a:pt x="29324" y="29324"/>
                  </a:lnTo>
                  <a:lnTo>
                    <a:pt x="29324" y="2590"/>
                  </a:lnTo>
                  <a:lnTo>
                    <a:pt x="29324" y="850"/>
                  </a:lnTo>
                  <a:lnTo>
                    <a:pt x="28460" y="0"/>
                  </a:lnTo>
                  <a:lnTo>
                    <a:pt x="27190" y="0"/>
                  </a:lnTo>
                  <a:lnTo>
                    <a:pt x="25869" y="0"/>
                  </a:lnTo>
                  <a:lnTo>
                    <a:pt x="24587" y="850"/>
                  </a:lnTo>
                  <a:lnTo>
                    <a:pt x="24587" y="2590"/>
                  </a:lnTo>
                  <a:lnTo>
                    <a:pt x="24587" y="29324"/>
                  </a:lnTo>
                  <a:lnTo>
                    <a:pt x="24587" y="35801"/>
                  </a:lnTo>
                  <a:lnTo>
                    <a:pt x="22428" y="40538"/>
                  </a:lnTo>
                  <a:lnTo>
                    <a:pt x="19850" y="45720"/>
                  </a:lnTo>
                  <a:lnTo>
                    <a:pt x="18554" y="48742"/>
                  </a:lnTo>
                  <a:lnTo>
                    <a:pt x="16572" y="52869"/>
                  </a:lnTo>
                  <a:lnTo>
                    <a:pt x="11803" y="62380"/>
                  </a:lnTo>
                  <a:lnTo>
                    <a:pt x="6955" y="71975"/>
                  </a:lnTo>
                  <a:lnTo>
                    <a:pt x="4737" y="76352"/>
                  </a:lnTo>
                  <a:lnTo>
                    <a:pt x="1727" y="80225"/>
                  </a:lnTo>
                  <a:lnTo>
                    <a:pt x="419" y="88861"/>
                  </a:lnTo>
                  <a:lnTo>
                    <a:pt x="0" y="93599"/>
                  </a:lnTo>
                  <a:lnTo>
                    <a:pt x="4737" y="9404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336568" y="7543119"/>
              <a:ext cx="24130" cy="95885"/>
            </a:xfrm>
            <a:custGeom>
              <a:avLst/>
              <a:gdLst/>
              <a:ahLst/>
              <a:cxnLst/>
              <a:rect l="l" t="t" r="r" b="b"/>
              <a:pathLst>
                <a:path w="24129" h="95884">
                  <a:moveTo>
                    <a:pt x="22428" y="0"/>
                  </a:moveTo>
                  <a:lnTo>
                    <a:pt x="19850" y="0"/>
                  </a:lnTo>
                  <a:lnTo>
                    <a:pt x="18554" y="1295"/>
                  </a:lnTo>
                  <a:lnTo>
                    <a:pt x="18554" y="37947"/>
                  </a:lnTo>
                  <a:lnTo>
                    <a:pt x="17691" y="43992"/>
                  </a:lnTo>
                  <a:lnTo>
                    <a:pt x="15951" y="48323"/>
                  </a:lnTo>
                  <a:lnTo>
                    <a:pt x="13253" y="54330"/>
                  </a:lnTo>
                  <a:lnTo>
                    <a:pt x="2159" y="75920"/>
                  </a:lnTo>
                  <a:lnTo>
                    <a:pt x="0" y="79794"/>
                  </a:lnTo>
                  <a:lnTo>
                    <a:pt x="419" y="86702"/>
                  </a:lnTo>
                  <a:lnTo>
                    <a:pt x="419" y="92316"/>
                  </a:lnTo>
                  <a:lnTo>
                    <a:pt x="876" y="93167"/>
                  </a:lnTo>
                  <a:lnTo>
                    <a:pt x="876" y="95326"/>
                  </a:lnTo>
                  <a:lnTo>
                    <a:pt x="5613" y="95326"/>
                  </a:lnTo>
                  <a:lnTo>
                    <a:pt x="5613" y="91871"/>
                  </a:lnTo>
                  <a:lnTo>
                    <a:pt x="5181" y="87566"/>
                  </a:lnTo>
                  <a:lnTo>
                    <a:pt x="5181" y="81089"/>
                  </a:lnTo>
                  <a:lnTo>
                    <a:pt x="6477" y="78066"/>
                  </a:lnTo>
                  <a:lnTo>
                    <a:pt x="17753" y="56290"/>
                  </a:lnTo>
                  <a:lnTo>
                    <a:pt x="20713" y="50037"/>
                  </a:lnTo>
                  <a:lnTo>
                    <a:pt x="23291" y="43992"/>
                  </a:lnTo>
                  <a:lnTo>
                    <a:pt x="23736" y="35369"/>
                  </a:lnTo>
                  <a:lnTo>
                    <a:pt x="23736" y="1295"/>
                  </a:lnTo>
                  <a:lnTo>
                    <a:pt x="224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336568" y="7543119"/>
              <a:ext cx="24130" cy="95885"/>
            </a:xfrm>
            <a:custGeom>
              <a:avLst/>
              <a:gdLst/>
              <a:ahLst/>
              <a:cxnLst/>
              <a:rect l="l" t="t" r="r" b="b"/>
              <a:pathLst>
                <a:path w="24129" h="95884">
                  <a:moveTo>
                    <a:pt x="5613" y="95326"/>
                  </a:moveTo>
                  <a:lnTo>
                    <a:pt x="5613" y="91871"/>
                  </a:lnTo>
                  <a:lnTo>
                    <a:pt x="5181" y="87566"/>
                  </a:lnTo>
                  <a:lnTo>
                    <a:pt x="5181" y="81089"/>
                  </a:lnTo>
                  <a:lnTo>
                    <a:pt x="6477" y="78066"/>
                  </a:lnTo>
                  <a:lnTo>
                    <a:pt x="9423" y="72535"/>
                  </a:lnTo>
                  <a:lnTo>
                    <a:pt x="13585" y="64533"/>
                  </a:lnTo>
                  <a:lnTo>
                    <a:pt x="17753" y="56290"/>
                  </a:lnTo>
                  <a:lnTo>
                    <a:pt x="20713" y="50037"/>
                  </a:lnTo>
                  <a:lnTo>
                    <a:pt x="23291" y="43992"/>
                  </a:lnTo>
                  <a:lnTo>
                    <a:pt x="23736" y="35369"/>
                  </a:lnTo>
                  <a:lnTo>
                    <a:pt x="23736" y="29768"/>
                  </a:lnTo>
                  <a:lnTo>
                    <a:pt x="23736" y="2578"/>
                  </a:lnTo>
                  <a:lnTo>
                    <a:pt x="23736" y="1295"/>
                  </a:lnTo>
                  <a:lnTo>
                    <a:pt x="22428" y="0"/>
                  </a:lnTo>
                  <a:lnTo>
                    <a:pt x="21132" y="0"/>
                  </a:lnTo>
                  <a:lnTo>
                    <a:pt x="19850" y="0"/>
                  </a:lnTo>
                  <a:lnTo>
                    <a:pt x="18554" y="1295"/>
                  </a:lnTo>
                  <a:lnTo>
                    <a:pt x="18554" y="2578"/>
                  </a:lnTo>
                  <a:lnTo>
                    <a:pt x="18554" y="29768"/>
                  </a:lnTo>
                  <a:lnTo>
                    <a:pt x="18554" y="37947"/>
                  </a:lnTo>
                  <a:lnTo>
                    <a:pt x="17691" y="43992"/>
                  </a:lnTo>
                  <a:lnTo>
                    <a:pt x="0" y="79794"/>
                  </a:lnTo>
                  <a:lnTo>
                    <a:pt x="419" y="86702"/>
                  </a:lnTo>
                  <a:lnTo>
                    <a:pt x="419" y="92316"/>
                  </a:lnTo>
                  <a:lnTo>
                    <a:pt x="876" y="93167"/>
                  </a:lnTo>
                  <a:lnTo>
                    <a:pt x="876" y="94462"/>
                  </a:lnTo>
                  <a:lnTo>
                    <a:pt x="876" y="95326"/>
                  </a:lnTo>
                  <a:lnTo>
                    <a:pt x="5613" y="953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359441" y="7542674"/>
              <a:ext cx="16510" cy="95885"/>
            </a:xfrm>
            <a:custGeom>
              <a:avLst/>
              <a:gdLst/>
              <a:ahLst/>
              <a:cxnLst/>
              <a:rect l="l" t="t" r="r" b="b"/>
              <a:pathLst>
                <a:path w="16510" h="95884">
                  <a:moveTo>
                    <a:pt x="15532" y="0"/>
                  </a:moveTo>
                  <a:lnTo>
                    <a:pt x="12941" y="0"/>
                  </a:lnTo>
                  <a:lnTo>
                    <a:pt x="11633" y="1295"/>
                  </a:lnTo>
                  <a:lnTo>
                    <a:pt x="11633" y="14236"/>
                  </a:lnTo>
                  <a:lnTo>
                    <a:pt x="8935" y="24993"/>
                  </a:lnTo>
                  <a:lnTo>
                    <a:pt x="5600" y="46164"/>
                  </a:lnTo>
                  <a:lnTo>
                    <a:pt x="4737" y="54368"/>
                  </a:lnTo>
                  <a:lnTo>
                    <a:pt x="1451" y="74237"/>
                  </a:lnTo>
                  <a:lnTo>
                    <a:pt x="646" y="81700"/>
                  </a:lnTo>
                  <a:lnTo>
                    <a:pt x="161" y="89080"/>
                  </a:lnTo>
                  <a:lnTo>
                    <a:pt x="0" y="95770"/>
                  </a:lnTo>
                  <a:lnTo>
                    <a:pt x="4737" y="95770"/>
                  </a:lnTo>
                  <a:lnTo>
                    <a:pt x="4905" y="89397"/>
                  </a:lnTo>
                  <a:lnTo>
                    <a:pt x="5438" y="82294"/>
                  </a:lnTo>
                  <a:lnTo>
                    <a:pt x="6376" y="75027"/>
                  </a:lnTo>
                  <a:lnTo>
                    <a:pt x="8610" y="63423"/>
                  </a:lnTo>
                  <a:lnTo>
                    <a:pt x="9474" y="55232"/>
                  </a:lnTo>
                  <a:lnTo>
                    <a:pt x="10794" y="46583"/>
                  </a:lnTo>
                  <a:lnTo>
                    <a:pt x="13373" y="26314"/>
                  </a:lnTo>
                  <a:lnTo>
                    <a:pt x="14236" y="22440"/>
                  </a:lnTo>
                  <a:lnTo>
                    <a:pt x="16395" y="15100"/>
                  </a:lnTo>
                  <a:lnTo>
                    <a:pt x="16395" y="1295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308095" y="7542674"/>
              <a:ext cx="67945" cy="125095"/>
            </a:xfrm>
            <a:custGeom>
              <a:avLst/>
              <a:gdLst/>
              <a:ahLst/>
              <a:cxnLst/>
              <a:rect l="l" t="t" r="r" b="b"/>
              <a:pathLst>
                <a:path w="67945" h="125095">
                  <a:moveTo>
                    <a:pt x="56083" y="95770"/>
                  </a:moveTo>
                  <a:lnTo>
                    <a:pt x="56251" y="89397"/>
                  </a:lnTo>
                  <a:lnTo>
                    <a:pt x="56784" y="82294"/>
                  </a:lnTo>
                  <a:lnTo>
                    <a:pt x="57722" y="75027"/>
                  </a:lnTo>
                  <a:lnTo>
                    <a:pt x="59105" y="68160"/>
                  </a:lnTo>
                  <a:lnTo>
                    <a:pt x="59956" y="63423"/>
                  </a:lnTo>
                  <a:lnTo>
                    <a:pt x="60820" y="55232"/>
                  </a:lnTo>
                  <a:lnTo>
                    <a:pt x="62141" y="46583"/>
                  </a:lnTo>
                  <a:lnTo>
                    <a:pt x="63423" y="36690"/>
                  </a:lnTo>
                  <a:lnTo>
                    <a:pt x="64719" y="26314"/>
                  </a:lnTo>
                  <a:lnTo>
                    <a:pt x="65582" y="22440"/>
                  </a:lnTo>
                  <a:lnTo>
                    <a:pt x="67741" y="15100"/>
                  </a:lnTo>
                  <a:lnTo>
                    <a:pt x="67741" y="7340"/>
                  </a:lnTo>
                  <a:lnTo>
                    <a:pt x="67741" y="2603"/>
                  </a:lnTo>
                  <a:lnTo>
                    <a:pt x="67741" y="1295"/>
                  </a:lnTo>
                  <a:lnTo>
                    <a:pt x="66878" y="0"/>
                  </a:lnTo>
                  <a:lnTo>
                    <a:pt x="65582" y="0"/>
                  </a:lnTo>
                  <a:lnTo>
                    <a:pt x="64287" y="0"/>
                  </a:lnTo>
                  <a:lnTo>
                    <a:pt x="62979" y="1295"/>
                  </a:lnTo>
                  <a:lnTo>
                    <a:pt x="62979" y="2603"/>
                  </a:lnTo>
                  <a:lnTo>
                    <a:pt x="62979" y="7340"/>
                  </a:lnTo>
                  <a:lnTo>
                    <a:pt x="62979" y="14236"/>
                  </a:lnTo>
                  <a:lnTo>
                    <a:pt x="61264" y="20713"/>
                  </a:lnTo>
                  <a:lnTo>
                    <a:pt x="60281" y="24993"/>
                  </a:lnTo>
                  <a:lnTo>
                    <a:pt x="59262" y="31010"/>
                  </a:lnTo>
                  <a:lnTo>
                    <a:pt x="58166" y="38240"/>
                  </a:lnTo>
                  <a:lnTo>
                    <a:pt x="56946" y="46164"/>
                  </a:lnTo>
                  <a:lnTo>
                    <a:pt x="56083" y="54368"/>
                  </a:lnTo>
                  <a:lnTo>
                    <a:pt x="54800" y="62560"/>
                  </a:lnTo>
                  <a:lnTo>
                    <a:pt x="53924" y="67297"/>
                  </a:lnTo>
                  <a:lnTo>
                    <a:pt x="52798" y="74237"/>
                  </a:lnTo>
                  <a:lnTo>
                    <a:pt x="51992" y="81700"/>
                  </a:lnTo>
                  <a:lnTo>
                    <a:pt x="51507" y="89080"/>
                  </a:lnTo>
                  <a:lnTo>
                    <a:pt x="51346" y="95770"/>
                  </a:lnTo>
                  <a:lnTo>
                    <a:pt x="56083" y="95770"/>
                  </a:lnTo>
                  <a:close/>
                </a:path>
                <a:path w="67945" h="125095">
                  <a:moveTo>
                    <a:pt x="0" y="125095"/>
                  </a:moveTo>
                  <a:lnTo>
                    <a:pt x="18135" y="1250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321468" y="76418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21" y="0"/>
                  </a:moveTo>
                  <a:lnTo>
                    <a:pt x="1739" y="0"/>
                  </a:lnTo>
                  <a:lnTo>
                    <a:pt x="0" y="2158"/>
                  </a:lnTo>
                  <a:lnTo>
                    <a:pt x="0" y="7340"/>
                  </a:lnTo>
                  <a:lnTo>
                    <a:pt x="1739" y="9067"/>
                  </a:lnTo>
                  <a:lnTo>
                    <a:pt x="4317" y="9067"/>
                  </a:lnTo>
                  <a:lnTo>
                    <a:pt x="6921" y="9067"/>
                  </a:lnTo>
                  <a:lnTo>
                    <a:pt x="9067" y="7340"/>
                  </a:lnTo>
                  <a:lnTo>
                    <a:pt x="9067" y="2158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321468" y="764189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4317" y="9067"/>
                  </a:moveTo>
                  <a:lnTo>
                    <a:pt x="6921" y="9067"/>
                  </a:lnTo>
                  <a:lnTo>
                    <a:pt x="9067" y="7340"/>
                  </a:lnTo>
                  <a:lnTo>
                    <a:pt x="9067" y="4737"/>
                  </a:lnTo>
                  <a:lnTo>
                    <a:pt x="9067" y="2158"/>
                  </a:lnTo>
                  <a:lnTo>
                    <a:pt x="6921" y="0"/>
                  </a:lnTo>
                  <a:lnTo>
                    <a:pt x="4317" y="0"/>
                  </a:lnTo>
                  <a:lnTo>
                    <a:pt x="1739" y="0"/>
                  </a:lnTo>
                  <a:lnTo>
                    <a:pt x="0" y="2158"/>
                  </a:lnTo>
                  <a:lnTo>
                    <a:pt x="0" y="4737"/>
                  </a:lnTo>
                  <a:lnTo>
                    <a:pt x="0" y="7340"/>
                  </a:lnTo>
                  <a:lnTo>
                    <a:pt x="1739" y="9067"/>
                  </a:lnTo>
                  <a:lnTo>
                    <a:pt x="4317" y="906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346487" y="7672952"/>
              <a:ext cx="71755" cy="81915"/>
            </a:xfrm>
            <a:custGeom>
              <a:avLst/>
              <a:gdLst/>
              <a:ahLst/>
              <a:cxnLst/>
              <a:rect l="l" t="t" r="r" b="b"/>
              <a:pathLst>
                <a:path w="71754" h="81915">
                  <a:moveTo>
                    <a:pt x="69456" y="0"/>
                  </a:moveTo>
                  <a:lnTo>
                    <a:pt x="67729" y="0"/>
                  </a:lnTo>
                  <a:lnTo>
                    <a:pt x="66878" y="863"/>
                  </a:lnTo>
                  <a:lnTo>
                    <a:pt x="65582" y="2159"/>
                  </a:lnTo>
                  <a:lnTo>
                    <a:pt x="65138" y="3022"/>
                  </a:lnTo>
                  <a:lnTo>
                    <a:pt x="64274" y="3886"/>
                  </a:lnTo>
                  <a:lnTo>
                    <a:pt x="62560" y="6045"/>
                  </a:lnTo>
                  <a:lnTo>
                    <a:pt x="61696" y="7340"/>
                  </a:lnTo>
                  <a:lnTo>
                    <a:pt x="42545" y="9088"/>
                  </a:lnTo>
                  <a:lnTo>
                    <a:pt x="22971" y="10208"/>
                  </a:lnTo>
                  <a:lnTo>
                    <a:pt x="16827" y="10363"/>
                  </a:lnTo>
                  <a:lnTo>
                    <a:pt x="9499" y="10363"/>
                  </a:lnTo>
                  <a:lnTo>
                    <a:pt x="0" y="20713"/>
                  </a:lnTo>
                  <a:lnTo>
                    <a:pt x="0" y="80238"/>
                  </a:lnTo>
                  <a:lnTo>
                    <a:pt x="1295" y="81521"/>
                  </a:lnTo>
                  <a:lnTo>
                    <a:pt x="3886" y="81521"/>
                  </a:lnTo>
                  <a:lnTo>
                    <a:pt x="5194" y="80238"/>
                  </a:lnTo>
                  <a:lnTo>
                    <a:pt x="5194" y="23317"/>
                  </a:lnTo>
                  <a:lnTo>
                    <a:pt x="12090" y="15519"/>
                  </a:lnTo>
                  <a:lnTo>
                    <a:pt x="16827" y="15519"/>
                  </a:lnTo>
                  <a:lnTo>
                    <a:pt x="23584" y="15300"/>
                  </a:lnTo>
                  <a:lnTo>
                    <a:pt x="63855" y="12077"/>
                  </a:lnTo>
                  <a:lnTo>
                    <a:pt x="68173" y="6921"/>
                  </a:lnTo>
                  <a:lnTo>
                    <a:pt x="69011" y="6045"/>
                  </a:lnTo>
                  <a:lnTo>
                    <a:pt x="69456" y="5181"/>
                  </a:lnTo>
                  <a:lnTo>
                    <a:pt x="71196" y="3467"/>
                  </a:lnTo>
                  <a:lnTo>
                    <a:pt x="71196" y="1727"/>
                  </a:lnTo>
                  <a:lnTo>
                    <a:pt x="694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219665" y="7419295"/>
              <a:ext cx="224790" cy="396875"/>
            </a:xfrm>
            <a:custGeom>
              <a:avLst/>
              <a:gdLst/>
              <a:ahLst/>
              <a:cxnLst/>
              <a:rect l="l" t="t" r="r" b="b"/>
              <a:pathLst>
                <a:path w="224789" h="396875">
                  <a:moveTo>
                    <a:pt x="193700" y="254520"/>
                  </a:moveTo>
                  <a:lnTo>
                    <a:pt x="192405" y="255816"/>
                  </a:lnTo>
                  <a:lnTo>
                    <a:pt x="191960" y="256679"/>
                  </a:lnTo>
                  <a:lnTo>
                    <a:pt x="191096" y="257543"/>
                  </a:lnTo>
                  <a:lnTo>
                    <a:pt x="189382" y="259702"/>
                  </a:lnTo>
                  <a:lnTo>
                    <a:pt x="188518" y="260997"/>
                  </a:lnTo>
                  <a:lnTo>
                    <a:pt x="179882" y="261861"/>
                  </a:lnTo>
                  <a:lnTo>
                    <a:pt x="169367" y="262745"/>
                  </a:lnTo>
                  <a:lnTo>
                    <a:pt x="158851" y="263426"/>
                  </a:lnTo>
                  <a:lnTo>
                    <a:pt x="149793" y="263865"/>
                  </a:lnTo>
                  <a:lnTo>
                    <a:pt x="143649" y="264020"/>
                  </a:lnTo>
                  <a:lnTo>
                    <a:pt x="136321" y="264020"/>
                  </a:lnTo>
                  <a:lnTo>
                    <a:pt x="126822" y="274370"/>
                  </a:lnTo>
                  <a:lnTo>
                    <a:pt x="126822" y="282574"/>
                  </a:lnTo>
                  <a:lnTo>
                    <a:pt x="126822" y="332600"/>
                  </a:lnTo>
                  <a:lnTo>
                    <a:pt x="126822" y="333895"/>
                  </a:lnTo>
                  <a:lnTo>
                    <a:pt x="128117" y="335178"/>
                  </a:lnTo>
                  <a:lnTo>
                    <a:pt x="129413" y="335178"/>
                  </a:lnTo>
                  <a:lnTo>
                    <a:pt x="130708" y="335178"/>
                  </a:lnTo>
                  <a:lnTo>
                    <a:pt x="132016" y="333895"/>
                  </a:lnTo>
                  <a:lnTo>
                    <a:pt x="132016" y="332600"/>
                  </a:lnTo>
                  <a:lnTo>
                    <a:pt x="132016" y="282574"/>
                  </a:lnTo>
                  <a:lnTo>
                    <a:pt x="132016" y="276974"/>
                  </a:lnTo>
                  <a:lnTo>
                    <a:pt x="138912" y="269176"/>
                  </a:lnTo>
                  <a:lnTo>
                    <a:pt x="143649" y="269176"/>
                  </a:lnTo>
                  <a:lnTo>
                    <a:pt x="150407" y="268957"/>
                  </a:lnTo>
                  <a:lnTo>
                    <a:pt x="159875" y="268377"/>
                  </a:lnTo>
                  <a:lnTo>
                    <a:pt x="170394" y="267553"/>
                  </a:lnTo>
                  <a:lnTo>
                    <a:pt x="180301" y="266598"/>
                  </a:lnTo>
                  <a:lnTo>
                    <a:pt x="190677" y="265734"/>
                  </a:lnTo>
                  <a:lnTo>
                    <a:pt x="192836" y="263588"/>
                  </a:lnTo>
                  <a:lnTo>
                    <a:pt x="194995" y="260578"/>
                  </a:lnTo>
                  <a:lnTo>
                    <a:pt x="195834" y="259702"/>
                  </a:lnTo>
                  <a:lnTo>
                    <a:pt x="196278" y="258838"/>
                  </a:lnTo>
                  <a:lnTo>
                    <a:pt x="197154" y="257975"/>
                  </a:lnTo>
                  <a:lnTo>
                    <a:pt x="198018" y="257124"/>
                  </a:lnTo>
                  <a:lnTo>
                    <a:pt x="198018" y="255384"/>
                  </a:lnTo>
                  <a:lnTo>
                    <a:pt x="197154" y="254520"/>
                  </a:lnTo>
                  <a:lnTo>
                    <a:pt x="196278" y="253657"/>
                  </a:lnTo>
                  <a:lnTo>
                    <a:pt x="194551" y="253657"/>
                  </a:lnTo>
                  <a:lnTo>
                    <a:pt x="193700" y="254520"/>
                  </a:lnTo>
                  <a:close/>
                </a:path>
                <a:path w="224789" h="396875">
                  <a:moveTo>
                    <a:pt x="127698" y="368414"/>
                  </a:moveTo>
                  <a:lnTo>
                    <a:pt x="131494" y="367206"/>
                  </a:lnTo>
                  <a:lnTo>
                    <a:pt x="135129" y="363656"/>
                  </a:lnTo>
                  <a:lnTo>
                    <a:pt x="137633" y="356875"/>
                  </a:lnTo>
                  <a:lnTo>
                    <a:pt x="138036" y="345973"/>
                  </a:lnTo>
                </a:path>
                <a:path w="224789" h="396875">
                  <a:moveTo>
                    <a:pt x="128981" y="375310"/>
                  </a:moveTo>
                  <a:lnTo>
                    <a:pt x="136321" y="375742"/>
                  </a:lnTo>
                  <a:lnTo>
                    <a:pt x="140639" y="366687"/>
                  </a:lnTo>
                  <a:lnTo>
                    <a:pt x="139331" y="354609"/>
                  </a:lnTo>
                </a:path>
                <a:path w="224789" h="396875">
                  <a:moveTo>
                    <a:pt x="130276" y="382638"/>
                  </a:moveTo>
                  <a:lnTo>
                    <a:pt x="139331" y="381342"/>
                  </a:lnTo>
                  <a:lnTo>
                    <a:pt x="139776" y="374014"/>
                  </a:lnTo>
                  <a:lnTo>
                    <a:pt x="139776" y="366267"/>
                  </a:lnTo>
                </a:path>
                <a:path w="224789" h="396875">
                  <a:moveTo>
                    <a:pt x="130708" y="389978"/>
                  </a:moveTo>
                  <a:lnTo>
                    <a:pt x="135458" y="389547"/>
                  </a:lnTo>
                  <a:lnTo>
                    <a:pt x="139331" y="383082"/>
                  </a:lnTo>
                  <a:lnTo>
                    <a:pt x="139331" y="376605"/>
                  </a:lnTo>
                </a:path>
                <a:path w="224789" h="396875">
                  <a:moveTo>
                    <a:pt x="130708" y="396874"/>
                  </a:moveTo>
                  <a:lnTo>
                    <a:pt x="135013" y="395998"/>
                  </a:lnTo>
                  <a:lnTo>
                    <a:pt x="139331" y="388683"/>
                  </a:lnTo>
                  <a:lnTo>
                    <a:pt x="139331" y="382206"/>
                  </a:lnTo>
                </a:path>
                <a:path w="224789" h="396875">
                  <a:moveTo>
                    <a:pt x="148831" y="218287"/>
                  </a:moveTo>
                  <a:lnTo>
                    <a:pt x="148831" y="209232"/>
                  </a:lnTo>
                  <a:lnTo>
                    <a:pt x="144513" y="209232"/>
                  </a:lnTo>
                </a:path>
                <a:path w="224789" h="396875">
                  <a:moveTo>
                    <a:pt x="138480" y="209232"/>
                  </a:moveTo>
                  <a:lnTo>
                    <a:pt x="122085" y="209232"/>
                  </a:lnTo>
                </a:path>
                <a:path w="224789" h="396875">
                  <a:moveTo>
                    <a:pt x="117322" y="209232"/>
                  </a:moveTo>
                  <a:lnTo>
                    <a:pt x="103962" y="209232"/>
                  </a:lnTo>
                </a:path>
                <a:path w="224789" h="396875">
                  <a:moveTo>
                    <a:pt x="98793" y="209232"/>
                  </a:moveTo>
                  <a:lnTo>
                    <a:pt x="75933" y="209232"/>
                  </a:lnTo>
                  <a:lnTo>
                    <a:pt x="75933" y="248462"/>
                  </a:lnTo>
                  <a:lnTo>
                    <a:pt x="83261" y="248462"/>
                  </a:lnTo>
                </a:path>
                <a:path w="224789" h="396875">
                  <a:moveTo>
                    <a:pt x="135013" y="261861"/>
                  </a:moveTo>
                  <a:lnTo>
                    <a:pt x="182460" y="261861"/>
                  </a:lnTo>
                </a:path>
                <a:path w="224789" h="396875">
                  <a:moveTo>
                    <a:pt x="194119" y="261861"/>
                  </a:moveTo>
                  <a:lnTo>
                    <a:pt x="224751" y="261861"/>
                  </a:lnTo>
                  <a:lnTo>
                    <a:pt x="224751" y="55232"/>
                  </a:lnTo>
                </a:path>
                <a:path w="224789" h="396875">
                  <a:moveTo>
                    <a:pt x="208788" y="21577"/>
                  </a:moveTo>
                  <a:lnTo>
                    <a:pt x="169100" y="21577"/>
                  </a:lnTo>
                  <a:lnTo>
                    <a:pt x="169100" y="174269"/>
                  </a:lnTo>
                  <a:lnTo>
                    <a:pt x="208788" y="174269"/>
                  </a:lnTo>
                  <a:lnTo>
                    <a:pt x="208788" y="21577"/>
                  </a:lnTo>
                  <a:close/>
                </a:path>
                <a:path w="224789" h="396875">
                  <a:moveTo>
                    <a:pt x="208788" y="21577"/>
                  </a:moveTo>
                  <a:lnTo>
                    <a:pt x="169100" y="21577"/>
                  </a:lnTo>
                  <a:lnTo>
                    <a:pt x="169100" y="12522"/>
                  </a:lnTo>
                  <a:lnTo>
                    <a:pt x="208788" y="12522"/>
                  </a:lnTo>
                  <a:lnTo>
                    <a:pt x="208788" y="21577"/>
                  </a:lnTo>
                  <a:close/>
                </a:path>
                <a:path w="224789" h="396875">
                  <a:moveTo>
                    <a:pt x="0" y="12522"/>
                  </a:moveTo>
                  <a:lnTo>
                    <a:pt x="208788" y="12522"/>
                  </a:lnTo>
                  <a:lnTo>
                    <a:pt x="208788" y="0"/>
                  </a:lnTo>
                  <a:lnTo>
                    <a:pt x="0" y="0"/>
                  </a:lnTo>
                  <a:lnTo>
                    <a:pt x="0" y="1252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341748" y="7434821"/>
              <a:ext cx="97155" cy="143510"/>
            </a:xfrm>
            <a:custGeom>
              <a:avLst/>
              <a:gdLst/>
              <a:ahLst/>
              <a:cxnLst/>
              <a:rect l="l" t="t" r="r" b="b"/>
              <a:pathLst>
                <a:path w="97154" h="143509">
                  <a:moveTo>
                    <a:pt x="75933" y="47447"/>
                  </a:moveTo>
                  <a:lnTo>
                    <a:pt x="66433" y="47447"/>
                  </a:lnTo>
                  <a:lnTo>
                    <a:pt x="66433" y="111734"/>
                  </a:lnTo>
                  <a:lnTo>
                    <a:pt x="75933" y="111734"/>
                  </a:lnTo>
                  <a:lnTo>
                    <a:pt x="75933" y="47447"/>
                  </a:lnTo>
                  <a:close/>
                </a:path>
                <a:path w="97154" h="143509">
                  <a:moveTo>
                    <a:pt x="77647" y="31508"/>
                  </a:moveTo>
                  <a:lnTo>
                    <a:pt x="58216" y="31508"/>
                  </a:lnTo>
                  <a:lnTo>
                    <a:pt x="58216" y="143230"/>
                  </a:lnTo>
                  <a:lnTo>
                    <a:pt x="77647" y="143230"/>
                  </a:lnTo>
                  <a:lnTo>
                    <a:pt x="77647" y="31508"/>
                  </a:lnTo>
                  <a:close/>
                </a:path>
                <a:path w="97154" h="143509">
                  <a:moveTo>
                    <a:pt x="74612" y="35382"/>
                  </a:moveTo>
                  <a:lnTo>
                    <a:pt x="62979" y="35382"/>
                  </a:lnTo>
                  <a:lnTo>
                    <a:pt x="62979" y="44005"/>
                  </a:lnTo>
                  <a:lnTo>
                    <a:pt x="74612" y="44005"/>
                  </a:lnTo>
                  <a:lnTo>
                    <a:pt x="74612" y="35382"/>
                  </a:lnTo>
                  <a:close/>
                </a:path>
                <a:path w="97154" h="143509">
                  <a:moveTo>
                    <a:pt x="67297" y="50482"/>
                  </a:moveTo>
                  <a:lnTo>
                    <a:pt x="62979" y="50482"/>
                  </a:lnTo>
                  <a:lnTo>
                    <a:pt x="62979" y="119062"/>
                  </a:lnTo>
                  <a:lnTo>
                    <a:pt x="72910" y="119062"/>
                  </a:lnTo>
                  <a:lnTo>
                    <a:pt x="72910" y="112166"/>
                  </a:lnTo>
                </a:path>
                <a:path w="97154" h="143509">
                  <a:moveTo>
                    <a:pt x="73329" y="123825"/>
                  </a:moveTo>
                  <a:lnTo>
                    <a:pt x="62979" y="123825"/>
                  </a:lnTo>
                  <a:lnTo>
                    <a:pt x="62979" y="128562"/>
                  </a:lnTo>
                  <a:lnTo>
                    <a:pt x="73329" y="128562"/>
                  </a:lnTo>
                  <a:lnTo>
                    <a:pt x="73329" y="123825"/>
                  </a:lnTo>
                  <a:close/>
                </a:path>
                <a:path w="97154" h="143509">
                  <a:moveTo>
                    <a:pt x="73329" y="133299"/>
                  </a:moveTo>
                  <a:lnTo>
                    <a:pt x="62979" y="133299"/>
                  </a:lnTo>
                  <a:lnTo>
                    <a:pt x="62979" y="138061"/>
                  </a:lnTo>
                  <a:lnTo>
                    <a:pt x="73329" y="138061"/>
                  </a:lnTo>
                  <a:lnTo>
                    <a:pt x="73329" y="133299"/>
                  </a:lnTo>
                  <a:close/>
                </a:path>
                <a:path w="97154" h="143509">
                  <a:moveTo>
                    <a:pt x="97066" y="0"/>
                  </a:moveTo>
                  <a:lnTo>
                    <a:pt x="91008" y="0"/>
                  </a:lnTo>
                  <a:lnTo>
                    <a:pt x="91008" y="62141"/>
                  </a:lnTo>
                  <a:lnTo>
                    <a:pt x="97066" y="62141"/>
                  </a:lnTo>
                  <a:lnTo>
                    <a:pt x="97066" y="0"/>
                  </a:lnTo>
                  <a:close/>
                </a:path>
                <a:path w="97154" h="143509">
                  <a:moveTo>
                    <a:pt x="47015" y="34518"/>
                  </a:moveTo>
                  <a:lnTo>
                    <a:pt x="0" y="34518"/>
                  </a:lnTo>
                  <a:lnTo>
                    <a:pt x="0" y="99225"/>
                  </a:lnTo>
                  <a:lnTo>
                    <a:pt x="47015" y="99225"/>
                  </a:lnTo>
                  <a:lnTo>
                    <a:pt x="47015" y="34518"/>
                  </a:lnTo>
                  <a:close/>
                </a:path>
                <a:path w="97154" h="143509">
                  <a:moveTo>
                    <a:pt x="31927" y="38849"/>
                  </a:moveTo>
                  <a:lnTo>
                    <a:pt x="14236" y="38849"/>
                  </a:lnTo>
                  <a:lnTo>
                    <a:pt x="14236" y="55245"/>
                  </a:lnTo>
                  <a:lnTo>
                    <a:pt x="31927" y="55245"/>
                  </a:lnTo>
                  <a:lnTo>
                    <a:pt x="31927" y="38849"/>
                  </a:lnTo>
                  <a:close/>
                </a:path>
                <a:path w="97154" h="143509">
                  <a:moveTo>
                    <a:pt x="33642" y="55245"/>
                  </a:moveTo>
                  <a:lnTo>
                    <a:pt x="14236" y="55245"/>
                  </a:lnTo>
                  <a:lnTo>
                    <a:pt x="14236" y="67741"/>
                  </a:lnTo>
                  <a:lnTo>
                    <a:pt x="33642" y="67741"/>
                  </a:lnTo>
                  <a:lnTo>
                    <a:pt x="33642" y="55245"/>
                  </a:lnTo>
                  <a:close/>
                </a:path>
                <a:path w="97154" h="143509">
                  <a:moveTo>
                    <a:pt x="31064" y="68160"/>
                  </a:moveTo>
                  <a:lnTo>
                    <a:pt x="15951" y="68160"/>
                  </a:lnTo>
                  <a:lnTo>
                    <a:pt x="15951" y="74218"/>
                  </a:lnTo>
                  <a:lnTo>
                    <a:pt x="31064" y="74218"/>
                  </a:lnTo>
                  <a:lnTo>
                    <a:pt x="31064" y="681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292563" y="7431821"/>
              <a:ext cx="59055" cy="24765"/>
            </a:xfrm>
            <a:custGeom>
              <a:avLst/>
              <a:gdLst/>
              <a:ahLst/>
              <a:cxnLst/>
              <a:rect l="l" t="t" r="r" b="b"/>
              <a:pathLst>
                <a:path w="59054" h="24765">
                  <a:moveTo>
                    <a:pt x="7353" y="0"/>
                  </a:moveTo>
                  <a:lnTo>
                    <a:pt x="0" y="0"/>
                  </a:lnTo>
                  <a:lnTo>
                    <a:pt x="6360" y="5551"/>
                  </a:lnTo>
                  <a:lnTo>
                    <a:pt x="13001" y="9810"/>
                  </a:lnTo>
                  <a:lnTo>
                    <a:pt x="19723" y="12612"/>
                  </a:lnTo>
                  <a:lnTo>
                    <a:pt x="26327" y="13792"/>
                  </a:lnTo>
                  <a:lnTo>
                    <a:pt x="32791" y="13792"/>
                  </a:lnTo>
                  <a:lnTo>
                    <a:pt x="43586" y="13373"/>
                  </a:lnTo>
                  <a:lnTo>
                    <a:pt x="52641" y="13792"/>
                  </a:lnTo>
                  <a:lnTo>
                    <a:pt x="53492" y="21996"/>
                  </a:lnTo>
                  <a:lnTo>
                    <a:pt x="53492" y="23291"/>
                  </a:lnTo>
                  <a:lnTo>
                    <a:pt x="54800" y="24587"/>
                  </a:lnTo>
                  <a:lnTo>
                    <a:pt x="56083" y="24142"/>
                  </a:lnTo>
                  <a:lnTo>
                    <a:pt x="57810" y="24142"/>
                  </a:lnTo>
                  <a:lnTo>
                    <a:pt x="58686" y="22847"/>
                  </a:lnTo>
                  <a:lnTo>
                    <a:pt x="58242" y="21551"/>
                  </a:lnTo>
                  <a:lnTo>
                    <a:pt x="54744" y="13902"/>
                  </a:lnTo>
                  <a:lnTo>
                    <a:pt x="48053" y="10131"/>
                  </a:lnTo>
                  <a:lnTo>
                    <a:pt x="39986" y="8946"/>
                  </a:lnTo>
                  <a:lnTo>
                    <a:pt x="26758" y="9055"/>
                  </a:lnTo>
                  <a:lnTo>
                    <a:pt x="20713" y="8623"/>
                  </a:lnTo>
                  <a:lnTo>
                    <a:pt x="13817" y="5156"/>
                  </a:lnTo>
                  <a:lnTo>
                    <a:pt x="7353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292563" y="7431821"/>
              <a:ext cx="59055" cy="24765"/>
            </a:xfrm>
            <a:custGeom>
              <a:avLst/>
              <a:gdLst/>
              <a:ahLst/>
              <a:cxnLst/>
              <a:rect l="l" t="t" r="r" b="b"/>
              <a:pathLst>
                <a:path w="59054" h="24765">
                  <a:moveTo>
                    <a:pt x="26327" y="13792"/>
                  </a:moveTo>
                  <a:lnTo>
                    <a:pt x="32791" y="13792"/>
                  </a:lnTo>
                  <a:lnTo>
                    <a:pt x="43586" y="13373"/>
                  </a:lnTo>
                  <a:lnTo>
                    <a:pt x="52641" y="13792"/>
                  </a:lnTo>
                  <a:lnTo>
                    <a:pt x="53492" y="21996"/>
                  </a:lnTo>
                  <a:lnTo>
                    <a:pt x="53492" y="23291"/>
                  </a:lnTo>
                  <a:lnTo>
                    <a:pt x="54800" y="24587"/>
                  </a:lnTo>
                  <a:lnTo>
                    <a:pt x="56083" y="24142"/>
                  </a:lnTo>
                  <a:lnTo>
                    <a:pt x="57810" y="24142"/>
                  </a:lnTo>
                  <a:lnTo>
                    <a:pt x="58686" y="22847"/>
                  </a:lnTo>
                  <a:lnTo>
                    <a:pt x="58242" y="21551"/>
                  </a:lnTo>
                  <a:lnTo>
                    <a:pt x="54744" y="13902"/>
                  </a:lnTo>
                  <a:lnTo>
                    <a:pt x="48053" y="10131"/>
                  </a:lnTo>
                  <a:lnTo>
                    <a:pt x="39986" y="8946"/>
                  </a:lnTo>
                  <a:lnTo>
                    <a:pt x="32359" y="9055"/>
                  </a:lnTo>
                  <a:lnTo>
                    <a:pt x="26758" y="9055"/>
                  </a:lnTo>
                  <a:lnTo>
                    <a:pt x="20713" y="8623"/>
                  </a:lnTo>
                  <a:lnTo>
                    <a:pt x="13817" y="5156"/>
                  </a:lnTo>
                  <a:lnTo>
                    <a:pt x="7353" y="0"/>
                  </a:lnTo>
                  <a:lnTo>
                    <a:pt x="0" y="0"/>
                  </a:lnTo>
                  <a:lnTo>
                    <a:pt x="6360" y="5551"/>
                  </a:lnTo>
                  <a:lnTo>
                    <a:pt x="13001" y="9810"/>
                  </a:lnTo>
                  <a:lnTo>
                    <a:pt x="19723" y="12612"/>
                  </a:lnTo>
                  <a:lnTo>
                    <a:pt x="26327" y="137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338727" y="7431823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10795" y="0"/>
                  </a:moveTo>
                  <a:lnTo>
                    <a:pt x="0" y="0"/>
                  </a:lnTo>
                  <a:lnTo>
                    <a:pt x="7231" y="3394"/>
                  </a:lnTo>
                  <a:lnTo>
                    <a:pt x="13858" y="8131"/>
                  </a:lnTo>
                  <a:lnTo>
                    <a:pt x="18623" y="14730"/>
                  </a:lnTo>
                  <a:lnTo>
                    <a:pt x="20269" y="23710"/>
                  </a:lnTo>
                  <a:lnTo>
                    <a:pt x="20269" y="25006"/>
                  </a:lnTo>
                  <a:lnTo>
                    <a:pt x="21132" y="25869"/>
                  </a:lnTo>
                  <a:lnTo>
                    <a:pt x="22428" y="25869"/>
                  </a:lnTo>
                  <a:lnTo>
                    <a:pt x="23710" y="26314"/>
                  </a:lnTo>
                  <a:lnTo>
                    <a:pt x="25031" y="25006"/>
                  </a:lnTo>
                  <a:lnTo>
                    <a:pt x="25031" y="23710"/>
                  </a:lnTo>
                  <a:lnTo>
                    <a:pt x="24075" y="15518"/>
                  </a:lnTo>
                  <a:lnTo>
                    <a:pt x="20980" y="8945"/>
                  </a:lnTo>
                  <a:lnTo>
                    <a:pt x="16352" y="3828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338727" y="7431823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20269" y="23710"/>
                  </a:moveTo>
                  <a:lnTo>
                    <a:pt x="20269" y="25006"/>
                  </a:lnTo>
                  <a:lnTo>
                    <a:pt x="21132" y="25869"/>
                  </a:lnTo>
                  <a:lnTo>
                    <a:pt x="22428" y="25869"/>
                  </a:lnTo>
                  <a:lnTo>
                    <a:pt x="23710" y="26314"/>
                  </a:lnTo>
                  <a:lnTo>
                    <a:pt x="25031" y="25006"/>
                  </a:lnTo>
                  <a:lnTo>
                    <a:pt x="25031" y="23710"/>
                  </a:lnTo>
                  <a:lnTo>
                    <a:pt x="24075" y="15518"/>
                  </a:lnTo>
                  <a:lnTo>
                    <a:pt x="20980" y="8945"/>
                  </a:lnTo>
                  <a:lnTo>
                    <a:pt x="16352" y="3828"/>
                  </a:lnTo>
                  <a:lnTo>
                    <a:pt x="10795" y="0"/>
                  </a:lnTo>
                  <a:lnTo>
                    <a:pt x="0" y="0"/>
                  </a:lnTo>
                  <a:lnTo>
                    <a:pt x="7231" y="3394"/>
                  </a:lnTo>
                  <a:lnTo>
                    <a:pt x="13858" y="8131"/>
                  </a:lnTo>
                  <a:lnTo>
                    <a:pt x="18623" y="14730"/>
                  </a:lnTo>
                  <a:lnTo>
                    <a:pt x="20269" y="237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366337" y="7431822"/>
              <a:ext cx="17780" cy="26670"/>
            </a:xfrm>
            <a:custGeom>
              <a:avLst/>
              <a:gdLst/>
              <a:ahLst/>
              <a:cxnLst/>
              <a:rect l="l" t="t" r="r" b="b"/>
              <a:pathLst>
                <a:path w="17779" h="26670">
                  <a:moveTo>
                    <a:pt x="8636" y="0"/>
                  </a:moveTo>
                  <a:lnTo>
                    <a:pt x="0" y="0"/>
                  </a:lnTo>
                  <a:lnTo>
                    <a:pt x="6137" y="4119"/>
                  </a:lnTo>
                  <a:lnTo>
                    <a:pt x="10248" y="9374"/>
                  </a:lnTo>
                  <a:lnTo>
                    <a:pt x="12255" y="15764"/>
                  </a:lnTo>
                  <a:lnTo>
                    <a:pt x="12077" y="24574"/>
                  </a:lnTo>
                  <a:lnTo>
                    <a:pt x="12954" y="25869"/>
                  </a:lnTo>
                  <a:lnTo>
                    <a:pt x="14236" y="25869"/>
                  </a:lnTo>
                  <a:lnTo>
                    <a:pt x="15532" y="26314"/>
                  </a:lnTo>
                  <a:lnTo>
                    <a:pt x="16814" y="25450"/>
                  </a:lnTo>
                  <a:lnTo>
                    <a:pt x="16814" y="24142"/>
                  </a:lnTo>
                  <a:lnTo>
                    <a:pt x="17240" y="16791"/>
                  </a:lnTo>
                  <a:lnTo>
                    <a:pt x="15963" y="10290"/>
                  </a:lnTo>
                  <a:lnTo>
                    <a:pt x="13067" y="4679"/>
                  </a:lnTo>
                  <a:lnTo>
                    <a:pt x="863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334409" y="7431822"/>
              <a:ext cx="103505" cy="119380"/>
            </a:xfrm>
            <a:custGeom>
              <a:avLst/>
              <a:gdLst/>
              <a:ahLst/>
              <a:cxnLst/>
              <a:rect l="l" t="t" r="r" b="b"/>
              <a:pathLst>
                <a:path w="103504" h="119379">
                  <a:moveTo>
                    <a:pt x="40563" y="0"/>
                  </a:moveTo>
                  <a:lnTo>
                    <a:pt x="31927" y="0"/>
                  </a:lnTo>
                  <a:lnTo>
                    <a:pt x="38065" y="4119"/>
                  </a:lnTo>
                  <a:lnTo>
                    <a:pt x="42176" y="9374"/>
                  </a:lnTo>
                  <a:lnTo>
                    <a:pt x="44182" y="15764"/>
                  </a:lnTo>
                  <a:lnTo>
                    <a:pt x="44005" y="23291"/>
                  </a:lnTo>
                  <a:lnTo>
                    <a:pt x="44005" y="24574"/>
                  </a:lnTo>
                  <a:lnTo>
                    <a:pt x="44881" y="25869"/>
                  </a:lnTo>
                  <a:lnTo>
                    <a:pt x="46164" y="25869"/>
                  </a:lnTo>
                  <a:lnTo>
                    <a:pt x="47459" y="26314"/>
                  </a:lnTo>
                  <a:lnTo>
                    <a:pt x="48742" y="25450"/>
                  </a:lnTo>
                  <a:lnTo>
                    <a:pt x="48742" y="24142"/>
                  </a:lnTo>
                  <a:lnTo>
                    <a:pt x="49168" y="16791"/>
                  </a:lnTo>
                  <a:lnTo>
                    <a:pt x="47891" y="10290"/>
                  </a:lnTo>
                  <a:lnTo>
                    <a:pt x="44995" y="4679"/>
                  </a:lnTo>
                  <a:lnTo>
                    <a:pt x="40563" y="0"/>
                  </a:lnTo>
                  <a:close/>
                </a:path>
                <a:path w="103504" h="119379">
                  <a:moveTo>
                    <a:pt x="0" y="14655"/>
                  </a:moveTo>
                  <a:lnTo>
                    <a:pt x="0" y="118617"/>
                  </a:lnTo>
                  <a:lnTo>
                    <a:pt x="7340" y="118617"/>
                  </a:lnTo>
                </a:path>
                <a:path w="103504" h="119379">
                  <a:moveTo>
                    <a:pt x="12077" y="118617"/>
                  </a:moveTo>
                  <a:lnTo>
                    <a:pt x="21577" y="118617"/>
                  </a:lnTo>
                </a:path>
                <a:path w="103504" h="119379">
                  <a:moveTo>
                    <a:pt x="25895" y="119062"/>
                  </a:moveTo>
                  <a:lnTo>
                    <a:pt x="36664" y="119062"/>
                  </a:lnTo>
                </a:path>
                <a:path w="103504" h="119379">
                  <a:moveTo>
                    <a:pt x="40982" y="119062"/>
                  </a:moveTo>
                  <a:lnTo>
                    <a:pt x="54356" y="119062"/>
                  </a:lnTo>
                </a:path>
                <a:path w="103504" h="119379">
                  <a:moveTo>
                    <a:pt x="94043" y="0"/>
                  </a:moveTo>
                  <a:lnTo>
                    <a:pt x="98806" y="0"/>
                  </a:lnTo>
                  <a:lnTo>
                    <a:pt x="98806" y="2997"/>
                  </a:lnTo>
                </a:path>
                <a:path w="103504" h="119379">
                  <a:moveTo>
                    <a:pt x="98348" y="65138"/>
                  </a:moveTo>
                  <a:lnTo>
                    <a:pt x="98348" y="97053"/>
                  </a:lnTo>
                  <a:lnTo>
                    <a:pt x="94907" y="97053"/>
                  </a:lnTo>
                </a:path>
                <a:path w="103504" h="119379">
                  <a:moveTo>
                    <a:pt x="98348" y="97053"/>
                  </a:moveTo>
                  <a:lnTo>
                    <a:pt x="103111" y="97053"/>
                  </a:lnTo>
                  <a:lnTo>
                    <a:pt x="103111" y="100926"/>
                  </a:lnTo>
                  <a:lnTo>
                    <a:pt x="94907" y="1009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226140" y="7537513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441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3441" y="2997"/>
                  </a:lnTo>
                  <a:lnTo>
                    <a:pt x="34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291698" y="7987448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7259" y="0"/>
                  </a:moveTo>
                  <a:lnTo>
                    <a:pt x="0" y="0"/>
                  </a:lnTo>
                  <a:lnTo>
                    <a:pt x="0" y="18529"/>
                  </a:lnTo>
                  <a:lnTo>
                    <a:pt x="17259" y="18529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291698" y="7987448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7259" y="0"/>
                  </a:moveTo>
                  <a:lnTo>
                    <a:pt x="0" y="0"/>
                  </a:lnTo>
                  <a:lnTo>
                    <a:pt x="0" y="18529"/>
                  </a:lnTo>
                  <a:lnTo>
                    <a:pt x="17259" y="18529"/>
                  </a:lnTo>
                  <a:lnTo>
                    <a:pt x="1725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325354" y="7985706"/>
              <a:ext cx="63500" cy="21590"/>
            </a:xfrm>
            <a:custGeom>
              <a:avLst/>
              <a:gdLst/>
              <a:ahLst/>
              <a:cxnLst/>
              <a:rect l="l" t="t" r="r" b="b"/>
              <a:pathLst>
                <a:path w="63500" h="21590">
                  <a:moveTo>
                    <a:pt x="50482" y="0"/>
                  </a:moveTo>
                  <a:lnTo>
                    <a:pt x="6477" y="0"/>
                  </a:lnTo>
                  <a:lnTo>
                    <a:pt x="0" y="3022"/>
                  </a:lnTo>
                  <a:lnTo>
                    <a:pt x="0" y="20269"/>
                  </a:lnTo>
                  <a:lnTo>
                    <a:pt x="4737" y="20269"/>
                  </a:lnTo>
                  <a:lnTo>
                    <a:pt x="4737" y="8623"/>
                  </a:lnTo>
                  <a:lnTo>
                    <a:pt x="6032" y="6896"/>
                  </a:lnTo>
                  <a:lnTo>
                    <a:pt x="51777" y="6896"/>
                  </a:lnTo>
                  <a:lnTo>
                    <a:pt x="54356" y="7772"/>
                  </a:lnTo>
                  <a:lnTo>
                    <a:pt x="54356" y="18973"/>
                  </a:lnTo>
                  <a:lnTo>
                    <a:pt x="51777" y="18973"/>
                  </a:lnTo>
                  <a:lnTo>
                    <a:pt x="51777" y="21590"/>
                  </a:lnTo>
                  <a:lnTo>
                    <a:pt x="63411" y="21590"/>
                  </a:lnTo>
                  <a:lnTo>
                    <a:pt x="63411" y="18973"/>
                  </a:lnTo>
                  <a:lnTo>
                    <a:pt x="57797" y="18973"/>
                  </a:lnTo>
                  <a:lnTo>
                    <a:pt x="57797" y="5613"/>
                  </a:lnTo>
                  <a:lnTo>
                    <a:pt x="5048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325354" y="7985706"/>
              <a:ext cx="63500" cy="21590"/>
            </a:xfrm>
            <a:custGeom>
              <a:avLst/>
              <a:gdLst/>
              <a:ahLst/>
              <a:cxnLst/>
              <a:rect l="l" t="t" r="r" b="b"/>
              <a:pathLst>
                <a:path w="63500" h="21590">
                  <a:moveTo>
                    <a:pt x="0" y="20269"/>
                  </a:moveTo>
                  <a:lnTo>
                    <a:pt x="0" y="11214"/>
                  </a:lnTo>
                  <a:lnTo>
                    <a:pt x="0" y="3022"/>
                  </a:lnTo>
                  <a:lnTo>
                    <a:pt x="6477" y="0"/>
                  </a:lnTo>
                  <a:lnTo>
                    <a:pt x="12954" y="0"/>
                  </a:lnTo>
                  <a:lnTo>
                    <a:pt x="45300" y="0"/>
                  </a:lnTo>
                  <a:lnTo>
                    <a:pt x="50482" y="0"/>
                  </a:lnTo>
                  <a:lnTo>
                    <a:pt x="57797" y="5613"/>
                  </a:lnTo>
                  <a:lnTo>
                    <a:pt x="57797" y="11658"/>
                  </a:lnTo>
                  <a:lnTo>
                    <a:pt x="57797" y="18973"/>
                  </a:lnTo>
                  <a:lnTo>
                    <a:pt x="63411" y="18973"/>
                  </a:lnTo>
                  <a:lnTo>
                    <a:pt x="63411" y="21590"/>
                  </a:lnTo>
                  <a:lnTo>
                    <a:pt x="51777" y="21590"/>
                  </a:lnTo>
                  <a:lnTo>
                    <a:pt x="51777" y="18973"/>
                  </a:lnTo>
                  <a:lnTo>
                    <a:pt x="54356" y="18973"/>
                  </a:lnTo>
                  <a:lnTo>
                    <a:pt x="54356" y="12954"/>
                  </a:lnTo>
                  <a:lnTo>
                    <a:pt x="54356" y="7772"/>
                  </a:lnTo>
                  <a:lnTo>
                    <a:pt x="51777" y="6896"/>
                  </a:lnTo>
                  <a:lnTo>
                    <a:pt x="45300" y="6896"/>
                  </a:lnTo>
                  <a:lnTo>
                    <a:pt x="12954" y="6896"/>
                  </a:lnTo>
                  <a:lnTo>
                    <a:pt x="6032" y="6896"/>
                  </a:lnTo>
                  <a:lnTo>
                    <a:pt x="4737" y="8623"/>
                  </a:lnTo>
                  <a:lnTo>
                    <a:pt x="4737" y="11658"/>
                  </a:lnTo>
                  <a:lnTo>
                    <a:pt x="4737" y="20269"/>
                  </a:lnTo>
                  <a:lnTo>
                    <a:pt x="0" y="202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325354" y="7181163"/>
              <a:ext cx="64135" cy="21590"/>
            </a:xfrm>
            <a:custGeom>
              <a:avLst/>
              <a:gdLst/>
              <a:ahLst/>
              <a:cxnLst/>
              <a:rect l="l" t="t" r="r" b="b"/>
              <a:pathLst>
                <a:path w="64135" h="21590">
                  <a:moveTo>
                    <a:pt x="50901" y="0"/>
                  </a:moveTo>
                  <a:lnTo>
                    <a:pt x="6896" y="0"/>
                  </a:lnTo>
                  <a:lnTo>
                    <a:pt x="0" y="3035"/>
                  </a:lnTo>
                  <a:lnTo>
                    <a:pt x="0" y="19850"/>
                  </a:lnTo>
                  <a:lnTo>
                    <a:pt x="5181" y="19850"/>
                  </a:lnTo>
                  <a:lnTo>
                    <a:pt x="5181" y="8216"/>
                  </a:lnTo>
                  <a:lnTo>
                    <a:pt x="6477" y="6476"/>
                  </a:lnTo>
                  <a:lnTo>
                    <a:pt x="52197" y="6476"/>
                  </a:lnTo>
                  <a:lnTo>
                    <a:pt x="54356" y="7785"/>
                  </a:lnTo>
                  <a:lnTo>
                    <a:pt x="54356" y="18554"/>
                  </a:lnTo>
                  <a:lnTo>
                    <a:pt x="52197" y="18554"/>
                  </a:lnTo>
                  <a:lnTo>
                    <a:pt x="52197" y="21158"/>
                  </a:lnTo>
                  <a:lnTo>
                    <a:pt x="63855" y="21158"/>
                  </a:lnTo>
                  <a:lnTo>
                    <a:pt x="63855" y="18554"/>
                  </a:lnTo>
                  <a:lnTo>
                    <a:pt x="58242" y="18554"/>
                  </a:lnTo>
                  <a:lnTo>
                    <a:pt x="58242" y="5194"/>
                  </a:lnTo>
                  <a:lnTo>
                    <a:pt x="5090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197668" y="7181163"/>
              <a:ext cx="254635" cy="786130"/>
            </a:xfrm>
            <a:custGeom>
              <a:avLst/>
              <a:gdLst/>
              <a:ahLst/>
              <a:cxnLst/>
              <a:rect l="l" t="t" r="r" b="b"/>
              <a:pathLst>
                <a:path w="254635" h="786129">
                  <a:moveTo>
                    <a:pt x="127685" y="19850"/>
                  </a:moveTo>
                  <a:lnTo>
                    <a:pt x="127685" y="10794"/>
                  </a:lnTo>
                  <a:lnTo>
                    <a:pt x="127685" y="3035"/>
                  </a:lnTo>
                  <a:lnTo>
                    <a:pt x="134581" y="0"/>
                  </a:lnTo>
                  <a:lnTo>
                    <a:pt x="140639" y="0"/>
                  </a:lnTo>
                  <a:lnTo>
                    <a:pt x="172986" y="0"/>
                  </a:lnTo>
                  <a:lnTo>
                    <a:pt x="178587" y="0"/>
                  </a:lnTo>
                  <a:lnTo>
                    <a:pt x="185927" y="5194"/>
                  </a:lnTo>
                  <a:lnTo>
                    <a:pt x="185927" y="11239"/>
                  </a:lnTo>
                  <a:lnTo>
                    <a:pt x="185927" y="18554"/>
                  </a:lnTo>
                  <a:lnTo>
                    <a:pt x="191541" y="18554"/>
                  </a:lnTo>
                  <a:lnTo>
                    <a:pt x="191541" y="21158"/>
                  </a:lnTo>
                  <a:lnTo>
                    <a:pt x="179882" y="21158"/>
                  </a:lnTo>
                  <a:lnTo>
                    <a:pt x="179882" y="18554"/>
                  </a:lnTo>
                  <a:lnTo>
                    <a:pt x="182041" y="18554"/>
                  </a:lnTo>
                  <a:lnTo>
                    <a:pt x="182041" y="12534"/>
                  </a:lnTo>
                  <a:lnTo>
                    <a:pt x="182041" y="7785"/>
                  </a:lnTo>
                  <a:lnTo>
                    <a:pt x="179882" y="6476"/>
                  </a:lnTo>
                  <a:lnTo>
                    <a:pt x="172986" y="6476"/>
                  </a:lnTo>
                  <a:lnTo>
                    <a:pt x="140639" y="6476"/>
                  </a:lnTo>
                  <a:lnTo>
                    <a:pt x="134162" y="6476"/>
                  </a:lnTo>
                  <a:lnTo>
                    <a:pt x="132867" y="8216"/>
                  </a:lnTo>
                  <a:lnTo>
                    <a:pt x="132867" y="11239"/>
                  </a:lnTo>
                  <a:lnTo>
                    <a:pt x="132867" y="19850"/>
                  </a:lnTo>
                  <a:lnTo>
                    <a:pt x="127685" y="19850"/>
                  </a:lnTo>
                  <a:close/>
                </a:path>
                <a:path w="254635" h="786129">
                  <a:moveTo>
                    <a:pt x="141477" y="740282"/>
                  </a:moveTo>
                  <a:lnTo>
                    <a:pt x="141477" y="747179"/>
                  </a:lnTo>
                  <a:lnTo>
                    <a:pt x="138480" y="751916"/>
                  </a:lnTo>
                  <a:lnTo>
                    <a:pt x="131140" y="751916"/>
                  </a:lnTo>
                  <a:lnTo>
                    <a:pt x="118186" y="751916"/>
                  </a:lnTo>
                </a:path>
                <a:path w="254635" h="786129">
                  <a:moveTo>
                    <a:pt x="106552" y="751916"/>
                  </a:moveTo>
                  <a:lnTo>
                    <a:pt x="78943" y="751916"/>
                  </a:lnTo>
                </a:path>
                <a:path w="254635" h="786129">
                  <a:moveTo>
                    <a:pt x="68160" y="751916"/>
                  </a:moveTo>
                  <a:lnTo>
                    <a:pt x="40551" y="751916"/>
                  </a:lnTo>
                </a:path>
                <a:path w="254635" h="786129">
                  <a:moveTo>
                    <a:pt x="28892" y="751916"/>
                  </a:moveTo>
                  <a:lnTo>
                    <a:pt x="21996" y="751916"/>
                  </a:lnTo>
                </a:path>
                <a:path w="254635" h="786129">
                  <a:moveTo>
                    <a:pt x="48742" y="543128"/>
                  </a:moveTo>
                  <a:lnTo>
                    <a:pt x="52184" y="543128"/>
                  </a:lnTo>
                  <a:lnTo>
                    <a:pt x="54787" y="540524"/>
                  </a:lnTo>
                  <a:lnTo>
                    <a:pt x="54787" y="537108"/>
                  </a:lnTo>
                  <a:lnTo>
                    <a:pt x="54787" y="533628"/>
                  </a:lnTo>
                  <a:lnTo>
                    <a:pt x="52184" y="531050"/>
                  </a:lnTo>
                  <a:lnTo>
                    <a:pt x="48742" y="531050"/>
                  </a:lnTo>
                  <a:lnTo>
                    <a:pt x="45732" y="531050"/>
                  </a:lnTo>
                  <a:lnTo>
                    <a:pt x="42710" y="533628"/>
                  </a:lnTo>
                  <a:lnTo>
                    <a:pt x="42710" y="537108"/>
                  </a:lnTo>
                  <a:lnTo>
                    <a:pt x="42710" y="540524"/>
                  </a:lnTo>
                  <a:lnTo>
                    <a:pt x="45732" y="543128"/>
                  </a:lnTo>
                  <a:lnTo>
                    <a:pt x="48742" y="543128"/>
                  </a:lnTo>
                  <a:close/>
                </a:path>
                <a:path w="254635" h="786129">
                  <a:moveTo>
                    <a:pt x="126390" y="543128"/>
                  </a:moveTo>
                  <a:lnTo>
                    <a:pt x="129844" y="543128"/>
                  </a:lnTo>
                  <a:lnTo>
                    <a:pt x="132422" y="540524"/>
                  </a:lnTo>
                  <a:lnTo>
                    <a:pt x="132422" y="537108"/>
                  </a:lnTo>
                  <a:lnTo>
                    <a:pt x="132422" y="533628"/>
                  </a:lnTo>
                  <a:lnTo>
                    <a:pt x="129844" y="531050"/>
                  </a:lnTo>
                  <a:lnTo>
                    <a:pt x="126390" y="531050"/>
                  </a:lnTo>
                  <a:lnTo>
                    <a:pt x="122923" y="531050"/>
                  </a:lnTo>
                  <a:lnTo>
                    <a:pt x="120345" y="533628"/>
                  </a:lnTo>
                  <a:lnTo>
                    <a:pt x="120345" y="537108"/>
                  </a:lnTo>
                  <a:lnTo>
                    <a:pt x="120345" y="540524"/>
                  </a:lnTo>
                  <a:lnTo>
                    <a:pt x="122923" y="543128"/>
                  </a:lnTo>
                  <a:lnTo>
                    <a:pt x="126390" y="543128"/>
                  </a:lnTo>
                  <a:close/>
                </a:path>
                <a:path w="254635" h="786129">
                  <a:moveTo>
                    <a:pt x="185064" y="544423"/>
                  </a:moveTo>
                  <a:lnTo>
                    <a:pt x="177723" y="544423"/>
                  </a:lnTo>
                  <a:lnTo>
                    <a:pt x="177723" y="551764"/>
                  </a:lnTo>
                  <a:lnTo>
                    <a:pt x="185064" y="551764"/>
                  </a:lnTo>
                  <a:lnTo>
                    <a:pt x="185064" y="544423"/>
                  </a:lnTo>
                  <a:close/>
                </a:path>
                <a:path w="254635" h="786129">
                  <a:moveTo>
                    <a:pt x="184632" y="778230"/>
                  </a:moveTo>
                  <a:lnTo>
                    <a:pt x="177304" y="778230"/>
                  </a:lnTo>
                  <a:lnTo>
                    <a:pt x="177304" y="785571"/>
                  </a:lnTo>
                  <a:lnTo>
                    <a:pt x="184632" y="785571"/>
                  </a:lnTo>
                  <a:lnTo>
                    <a:pt x="184632" y="778230"/>
                  </a:lnTo>
                  <a:close/>
                </a:path>
                <a:path w="254635" h="786129">
                  <a:moveTo>
                    <a:pt x="31915" y="778230"/>
                  </a:moveTo>
                  <a:lnTo>
                    <a:pt x="24574" y="778230"/>
                  </a:lnTo>
                  <a:lnTo>
                    <a:pt x="24574" y="785571"/>
                  </a:lnTo>
                  <a:lnTo>
                    <a:pt x="31915" y="785571"/>
                  </a:lnTo>
                  <a:lnTo>
                    <a:pt x="31915" y="778230"/>
                  </a:lnTo>
                  <a:close/>
                </a:path>
                <a:path w="254635" h="786129">
                  <a:moveTo>
                    <a:pt x="0" y="229527"/>
                  </a:moveTo>
                  <a:lnTo>
                    <a:pt x="254520" y="229527"/>
                  </a:lnTo>
                </a:path>
                <a:path w="254635" h="786129">
                  <a:moveTo>
                    <a:pt x="0" y="224764"/>
                  </a:moveTo>
                  <a:lnTo>
                    <a:pt x="254520" y="224764"/>
                  </a:lnTo>
                </a:path>
                <a:path w="254635" h="786129">
                  <a:moveTo>
                    <a:pt x="0" y="29349"/>
                  </a:moveTo>
                  <a:lnTo>
                    <a:pt x="254520" y="29349"/>
                  </a:lnTo>
                </a:path>
                <a:path w="254635" h="786129">
                  <a:moveTo>
                    <a:pt x="0" y="23748"/>
                  </a:moveTo>
                  <a:lnTo>
                    <a:pt x="254520" y="23748"/>
                  </a:lnTo>
                </a:path>
                <a:path w="254635" h="786129">
                  <a:moveTo>
                    <a:pt x="75920" y="34518"/>
                  </a:moveTo>
                  <a:lnTo>
                    <a:pt x="75920" y="44005"/>
                  </a:lnTo>
                  <a:lnTo>
                    <a:pt x="234670" y="44005"/>
                  </a:lnTo>
                  <a:lnTo>
                    <a:pt x="234670" y="33667"/>
                  </a:lnTo>
                  <a:lnTo>
                    <a:pt x="11633" y="33667"/>
                  </a:lnTo>
                  <a:lnTo>
                    <a:pt x="11633" y="83273"/>
                  </a:lnTo>
                  <a:lnTo>
                    <a:pt x="0" y="83273"/>
                  </a:lnTo>
                </a:path>
                <a:path w="254635" h="786129">
                  <a:moveTo>
                    <a:pt x="235089" y="37985"/>
                  </a:moveTo>
                  <a:lnTo>
                    <a:pt x="249758" y="37985"/>
                  </a:lnTo>
                  <a:lnTo>
                    <a:pt x="249758" y="225628"/>
                  </a:lnTo>
                </a:path>
                <a:path w="254635" h="786129">
                  <a:moveTo>
                    <a:pt x="1282" y="97066"/>
                  </a:moveTo>
                  <a:lnTo>
                    <a:pt x="9918" y="97066"/>
                  </a:lnTo>
                  <a:lnTo>
                    <a:pt x="9918" y="91909"/>
                  </a:lnTo>
                  <a:lnTo>
                    <a:pt x="12077" y="91909"/>
                  </a:lnTo>
                  <a:lnTo>
                    <a:pt x="12077" y="165671"/>
                  </a:lnTo>
                  <a:lnTo>
                    <a:pt x="7340" y="165671"/>
                  </a:lnTo>
                  <a:lnTo>
                    <a:pt x="7340" y="171703"/>
                  </a:lnTo>
                  <a:lnTo>
                    <a:pt x="11214" y="171703"/>
                  </a:lnTo>
                  <a:lnTo>
                    <a:pt x="11214" y="185077"/>
                  </a:lnTo>
                  <a:lnTo>
                    <a:pt x="1282" y="185077"/>
                  </a:lnTo>
                </a:path>
                <a:path w="254635" h="786129">
                  <a:moveTo>
                    <a:pt x="863" y="199732"/>
                  </a:moveTo>
                  <a:lnTo>
                    <a:pt x="9055" y="199732"/>
                  </a:lnTo>
                  <a:lnTo>
                    <a:pt x="9055" y="223469"/>
                  </a:lnTo>
                </a:path>
                <a:path w="254635" h="786129">
                  <a:moveTo>
                    <a:pt x="66420" y="57378"/>
                  </a:moveTo>
                  <a:lnTo>
                    <a:pt x="26733" y="57378"/>
                  </a:lnTo>
                  <a:lnTo>
                    <a:pt x="26733" y="211823"/>
                  </a:lnTo>
                  <a:lnTo>
                    <a:pt x="66420" y="211823"/>
                  </a:lnTo>
                  <a:lnTo>
                    <a:pt x="66420" y="57378"/>
                  </a:lnTo>
                  <a:close/>
                </a:path>
                <a:path w="254635" h="786129">
                  <a:moveTo>
                    <a:pt x="44424" y="91909"/>
                  </a:moveTo>
                  <a:lnTo>
                    <a:pt x="50901" y="91909"/>
                  </a:lnTo>
                  <a:lnTo>
                    <a:pt x="55651" y="86728"/>
                  </a:lnTo>
                  <a:lnTo>
                    <a:pt x="55651" y="80695"/>
                  </a:lnTo>
                  <a:lnTo>
                    <a:pt x="55651" y="74637"/>
                  </a:lnTo>
                  <a:lnTo>
                    <a:pt x="50901" y="69456"/>
                  </a:lnTo>
                  <a:lnTo>
                    <a:pt x="44424" y="69456"/>
                  </a:lnTo>
                  <a:lnTo>
                    <a:pt x="38392" y="69456"/>
                  </a:lnTo>
                  <a:lnTo>
                    <a:pt x="33210" y="74637"/>
                  </a:lnTo>
                  <a:lnTo>
                    <a:pt x="33210" y="80695"/>
                  </a:lnTo>
                  <a:lnTo>
                    <a:pt x="33210" y="86728"/>
                  </a:lnTo>
                  <a:lnTo>
                    <a:pt x="38392" y="91909"/>
                  </a:lnTo>
                  <a:lnTo>
                    <a:pt x="44424" y="91909"/>
                  </a:lnTo>
                  <a:close/>
                </a:path>
                <a:path w="254635" h="786129">
                  <a:moveTo>
                    <a:pt x="75920" y="44005"/>
                  </a:moveTo>
                  <a:lnTo>
                    <a:pt x="75920" y="125120"/>
                  </a:lnTo>
                  <a:lnTo>
                    <a:pt x="70738" y="125120"/>
                  </a:lnTo>
                  <a:lnTo>
                    <a:pt x="70738" y="141935"/>
                  </a:lnTo>
                  <a:lnTo>
                    <a:pt x="75920" y="141935"/>
                  </a:lnTo>
                  <a:lnTo>
                    <a:pt x="75920" y="224764"/>
                  </a:lnTo>
                </a:path>
                <a:path w="254635" h="786129">
                  <a:moveTo>
                    <a:pt x="83692" y="44005"/>
                  </a:moveTo>
                  <a:lnTo>
                    <a:pt x="83692" y="210972"/>
                  </a:lnTo>
                  <a:lnTo>
                    <a:pt x="124663" y="210972"/>
                  </a:lnTo>
                  <a:lnTo>
                    <a:pt x="124663" y="440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291279" y="6856348"/>
              <a:ext cx="24765" cy="516890"/>
            </a:xfrm>
            <a:custGeom>
              <a:avLst/>
              <a:gdLst/>
              <a:ahLst/>
              <a:cxnLst/>
              <a:rect l="l" t="t" r="r" b="b"/>
              <a:pathLst>
                <a:path w="24764" h="516890">
                  <a:moveTo>
                    <a:pt x="15100" y="485305"/>
                  </a:moveTo>
                  <a:lnTo>
                    <a:pt x="4737" y="485305"/>
                  </a:lnTo>
                  <a:lnTo>
                    <a:pt x="4737" y="404190"/>
                  </a:lnTo>
                  <a:lnTo>
                    <a:pt x="15100" y="404190"/>
                  </a:lnTo>
                  <a:lnTo>
                    <a:pt x="15100" y="485305"/>
                  </a:lnTo>
                  <a:close/>
                </a:path>
                <a:path w="24764" h="516890">
                  <a:moveTo>
                    <a:pt x="15100" y="438708"/>
                  </a:moveTo>
                  <a:lnTo>
                    <a:pt x="19837" y="438708"/>
                  </a:lnTo>
                  <a:lnTo>
                    <a:pt x="19837" y="516813"/>
                  </a:lnTo>
                  <a:lnTo>
                    <a:pt x="0" y="516813"/>
                  </a:lnTo>
                  <a:lnTo>
                    <a:pt x="0" y="438708"/>
                  </a:lnTo>
                  <a:lnTo>
                    <a:pt x="4737" y="438708"/>
                  </a:lnTo>
                </a:path>
                <a:path w="24764" h="516890">
                  <a:moveTo>
                    <a:pt x="15100" y="495223"/>
                  </a:moveTo>
                  <a:lnTo>
                    <a:pt x="4737" y="495223"/>
                  </a:lnTo>
                  <a:lnTo>
                    <a:pt x="4737" y="499960"/>
                  </a:lnTo>
                  <a:lnTo>
                    <a:pt x="15100" y="499960"/>
                  </a:lnTo>
                  <a:lnTo>
                    <a:pt x="15100" y="495223"/>
                  </a:lnTo>
                  <a:close/>
                </a:path>
                <a:path w="24764" h="516890">
                  <a:moveTo>
                    <a:pt x="15100" y="505574"/>
                  </a:moveTo>
                  <a:lnTo>
                    <a:pt x="4737" y="505574"/>
                  </a:lnTo>
                  <a:lnTo>
                    <a:pt x="4737" y="510755"/>
                  </a:lnTo>
                  <a:lnTo>
                    <a:pt x="15100" y="510755"/>
                  </a:lnTo>
                  <a:lnTo>
                    <a:pt x="15100" y="505574"/>
                  </a:lnTo>
                  <a:close/>
                </a:path>
                <a:path w="24764" h="516890">
                  <a:moveTo>
                    <a:pt x="19837" y="81089"/>
                  </a:moveTo>
                  <a:lnTo>
                    <a:pt x="9486" y="81089"/>
                  </a:lnTo>
                  <a:lnTo>
                    <a:pt x="9486" y="0"/>
                  </a:lnTo>
                  <a:lnTo>
                    <a:pt x="19837" y="0"/>
                  </a:lnTo>
                  <a:lnTo>
                    <a:pt x="19837" y="81089"/>
                  </a:lnTo>
                  <a:close/>
                </a:path>
                <a:path w="24764" h="516890">
                  <a:moveTo>
                    <a:pt x="19837" y="34086"/>
                  </a:moveTo>
                  <a:lnTo>
                    <a:pt x="24574" y="34086"/>
                  </a:lnTo>
                  <a:lnTo>
                    <a:pt x="24574" y="112153"/>
                  </a:lnTo>
                  <a:lnTo>
                    <a:pt x="4317" y="112153"/>
                  </a:lnTo>
                  <a:lnTo>
                    <a:pt x="4317" y="34086"/>
                  </a:lnTo>
                  <a:lnTo>
                    <a:pt x="9486" y="34086"/>
                  </a:lnTo>
                </a:path>
                <a:path w="24764" h="516890">
                  <a:moveTo>
                    <a:pt x="19837" y="91008"/>
                  </a:moveTo>
                  <a:lnTo>
                    <a:pt x="9486" y="91008"/>
                  </a:lnTo>
                  <a:lnTo>
                    <a:pt x="9486" y="95770"/>
                  </a:lnTo>
                  <a:lnTo>
                    <a:pt x="19837" y="95770"/>
                  </a:lnTo>
                  <a:lnTo>
                    <a:pt x="19837" y="91008"/>
                  </a:lnTo>
                  <a:close/>
                </a:path>
                <a:path w="24764" h="516890">
                  <a:moveTo>
                    <a:pt x="19837" y="101384"/>
                  </a:moveTo>
                  <a:lnTo>
                    <a:pt x="9486" y="101384"/>
                  </a:lnTo>
                  <a:lnTo>
                    <a:pt x="9486" y="106121"/>
                  </a:lnTo>
                  <a:lnTo>
                    <a:pt x="19837" y="106121"/>
                  </a:lnTo>
                  <a:lnTo>
                    <a:pt x="19837" y="1013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369777" y="7227772"/>
              <a:ext cx="55244" cy="83820"/>
            </a:xfrm>
            <a:custGeom>
              <a:avLst/>
              <a:gdLst/>
              <a:ahLst/>
              <a:cxnLst/>
              <a:rect l="l" t="t" r="r" b="b"/>
              <a:pathLst>
                <a:path w="55245" h="83820">
                  <a:moveTo>
                    <a:pt x="55219" y="0"/>
                  </a:moveTo>
                  <a:lnTo>
                    <a:pt x="0" y="0"/>
                  </a:lnTo>
                  <a:lnTo>
                    <a:pt x="0" y="83680"/>
                  </a:lnTo>
                  <a:lnTo>
                    <a:pt x="55219" y="83680"/>
                  </a:lnTo>
                  <a:lnTo>
                    <a:pt x="552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389627" y="7255814"/>
              <a:ext cx="25400" cy="24130"/>
            </a:xfrm>
            <a:custGeom>
              <a:avLst/>
              <a:gdLst/>
              <a:ahLst/>
              <a:cxnLst/>
              <a:rect l="l" t="t" r="r" b="b"/>
              <a:pathLst>
                <a:path w="25400" h="24129">
                  <a:moveTo>
                    <a:pt x="25031" y="0"/>
                  </a:moveTo>
                  <a:lnTo>
                    <a:pt x="0" y="0"/>
                  </a:lnTo>
                  <a:lnTo>
                    <a:pt x="0" y="23723"/>
                  </a:lnTo>
                  <a:lnTo>
                    <a:pt x="25031" y="23723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322330" y="7234237"/>
              <a:ext cx="125095" cy="163195"/>
            </a:xfrm>
            <a:custGeom>
              <a:avLst/>
              <a:gdLst/>
              <a:ahLst/>
              <a:cxnLst/>
              <a:rect l="l" t="t" r="r" b="b"/>
              <a:pathLst>
                <a:path w="125095" h="163195">
                  <a:moveTo>
                    <a:pt x="92328" y="45300"/>
                  </a:moveTo>
                  <a:lnTo>
                    <a:pt x="67297" y="45300"/>
                  </a:lnTo>
                  <a:lnTo>
                    <a:pt x="67297" y="21577"/>
                  </a:lnTo>
                  <a:lnTo>
                    <a:pt x="92328" y="21577"/>
                  </a:lnTo>
                  <a:lnTo>
                    <a:pt x="92328" y="45300"/>
                  </a:lnTo>
                  <a:close/>
                </a:path>
                <a:path w="125095" h="163195">
                  <a:moveTo>
                    <a:pt x="60401" y="77647"/>
                  </a:moveTo>
                  <a:lnTo>
                    <a:pt x="53505" y="77647"/>
                  </a:lnTo>
                  <a:lnTo>
                    <a:pt x="53505" y="91884"/>
                  </a:lnTo>
                  <a:lnTo>
                    <a:pt x="60401" y="91884"/>
                  </a:lnTo>
                  <a:lnTo>
                    <a:pt x="60401" y="77647"/>
                  </a:lnTo>
                  <a:close/>
                </a:path>
                <a:path w="125095" h="163195">
                  <a:moveTo>
                    <a:pt x="71183" y="77647"/>
                  </a:moveTo>
                  <a:lnTo>
                    <a:pt x="64719" y="77647"/>
                  </a:lnTo>
                  <a:lnTo>
                    <a:pt x="64719" y="91884"/>
                  </a:lnTo>
                  <a:lnTo>
                    <a:pt x="71183" y="91884"/>
                  </a:lnTo>
                  <a:lnTo>
                    <a:pt x="71183" y="77647"/>
                  </a:lnTo>
                  <a:close/>
                </a:path>
                <a:path w="125095" h="163195">
                  <a:moveTo>
                    <a:pt x="82397" y="77647"/>
                  </a:moveTo>
                  <a:lnTo>
                    <a:pt x="75501" y="77647"/>
                  </a:lnTo>
                  <a:lnTo>
                    <a:pt x="75501" y="91884"/>
                  </a:lnTo>
                  <a:lnTo>
                    <a:pt x="82397" y="91884"/>
                  </a:lnTo>
                  <a:lnTo>
                    <a:pt x="82397" y="77647"/>
                  </a:lnTo>
                  <a:close/>
                </a:path>
                <a:path w="125095" h="163195">
                  <a:moveTo>
                    <a:pt x="93167" y="77647"/>
                  </a:moveTo>
                  <a:lnTo>
                    <a:pt x="86715" y="77647"/>
                  </a:lnTo>
                  <a:lnTo>
                    <a:pt x="86715" y="91884"/>
                  </a:lnTo>
                  <a:lnTo>
                    <a:pt x="93167" y="91884"/>
                  </a:lnTo>
                  <a:lnTo>
                    <a:pt x="93167" y="77647"/>
                  </a:lnTo>
                  <a:close/>
                </a:path>
                <a:path w="125095" h="163195">
                  <a:moveTo>
                    <a:pt x="98348" y="77647"/>
                  </a:moveTo>
                  <a:lnTo>
                    <a:pt x="98348" y="92316"/>
                  </a:lnTo>
                  <a:lnTo>
                    <a:pt x="100507" y="92316"/>
                  </a:lnTo>
                  <a:lnTo>
                    <a:pt x="100507" y="111734"/>
                  </a:lnTo>
                  <a:lnTo>
                    <a:pt x="94487" y="111734"/>
                  </a:lnTo>
                </a:path>
                <a:path w="125095" h="163195">
                  <a:moveTo>
                    <a:pt x="75501" y="111734"/>
                  </a:moveTo>
                  <a:lnTo>
                    <a:pt x="48742" y="111734"/>
                  </a:lnTo>
                  <a:lnTo>
                    <a:pt x="48742" y="92316"/>
                  </a:lnTo>
                  <a:lnTo>
                    <a:pt x="50482" y="92316"/>
                  </a:lnTo>
                </a:path>
                <a:path w="125095" h="163195">
                  <a:moveTo>
                    <a:pt x="419" y="32359"/>
                  </a:moveTo>
                  <a:lnTo>
                    <a:pt x="3454" y="28905"/>
                  </a:lnTo>
                  <a:lnTo>
                    <a:pt x="10363" y="26301"/>
                  </a:lnTo>
                  <a:lnTo>
                    <a:pt x="13817" y="26301"/>
                  </a:lnTo>
                  <a:lnTo>
                    <a:pt x="17691" y="26301"/>
                  </a:lnTo>
                  <a:lnTo>
                    <a:pt x="34086" y="24599"/>
                  </a:lnTo>
                  <a:lnTo>
                    <a:pt x="35813" y="24599"/>
                  </a:lnTo>
                  <a:lnTo>
                    <a:pt x="37973" y="24599"/>
                  </a:lnTo>
                  <a:lnTo>
                    <a:pt x="47028" y="25018"/>
                  </a:lnTo>
                  <a:lnTo>
                    <a:pt x="50050" y="24168"/>
                  </a:lnTo>
                  <a:lnTo>
                    <a:pt x="53060" y="22860"/>
                  </a:lnTo>
                  <a:lnTo>
                    <a:pt x="58661" y="18986"/>
                  </a:lnTo>
                  <a:lnTo>
                    <a:pt x="67297" y="21564"/>
                  </a:lnTo>
                  <a:lnTo>
                    <a:pt x="75501" y="24168"/>
                  </a:lnTo>
                  <a:lnTo>
                    <a:pt x="85432" y="26301"/>
                  </a:lnTo>
                </a:path>
                <a:path w="125095" h="163195">
                  <a:moveTo>
                    <a:pt x="94030" y="27622"/>
                  </a:moveTo>
                  <a:lnTo>
                    <a:pt x="101384" y="27622"/>
                  </a:lnTo>
                  <a:lnTo>
                    <a:pt x="105689" y="28460"/>
                  </a:lnTo>
                  <a:lnTo>
                    <a:pt x="110426" y="27177"/>
                  </a:lnTo>
                </a:path>
                <a:path w="125095" h="163195">
                  <a:moveTo>
                    <a:pt x="123812" y="0"/>
                  </a:moveTo>
                  <a:lnTo>
                    <a:pt x="113880" y="0"/>
                  </a:lnTo>
                  <a:lnTo>
                    <a:pt x="113880" y="106997"/>
                  </a:lnTo>
                  <a:lnTo>
                    <a:pt x="121221" y="106997"/>
                  </a:lnTo>
                  <a:lnTo>
                    <a:pt x="121221" y="64706"/>
                  </a:lnTo>
                  <a:lnTo>
                    <a:pt x="124675" y="64706"/>
                  </a:lnTo>
                </a:path>
                <a:path w="125095" h="163195">
                  <a:moveTo>
                    <a:pt x="419" y="18542"/>
                  </a:moveTo>
                  <a:lnTo>
                    <a:pt x="9051" y="18139"/>
                  </a:lnTo>
                  <a:lnTo>
                    <a:pt x="22813" y="17252"/>
                  </a:lnTo>
                  <a:lnTo>
                    <a:pt x="37136" y="16366"/>
                  </a:lnTo>
                  <a:lnTo>
                    <a:pt x="47447" y="15963"/>
                  </a:lnTo>
                </a:path>
                <a:path w="125095" h="163195">
                  <a:moveTo>
                    <a:pt x="419" y="863"/>
                  </a:moveTo>
                  <a:lnTo>
                    <a:pt x="47447" y="863"/>
                  </a:lnTo>
                </a:path>
                <a:path w="125095" h="163195">
                  <a:moveTo>
                    <a:pt x="419" y="11645"/>
                  </a:moveTo>
                  <a:lnTo>
                    <a:pt x="47447" y="11645"/>
                  </a:lnTo>
                </a:path>
                <a:path w="125095" h="163195">
                  <a:moveTo>
                    <a:pt x="26746" y="1308"/>
                  </a:moveTo>
                  <a:lnTo>
                    <a:pt x="30632" y="4305"/>
                  </a:lnTo>
                  <a:lnTo>
                    <a:pt x="34950" y="11226"/>
                  </a:lnTo>
                  <a:lnTo>
                    <a:pt x="37973" y="12522"/>
                  </a:lnTo>
                </a:path>
                <a:path w="125095" h="163195">
                  <a:moveTo>
                    <a:pt x="47028" y="19837"/>
                  </a:moveTo>
                  <a:lnTo>
                    <a:pt x="41846" y="21564"/>
                  </a:lnTo>
                  <a:lnTo>
                    <a:pt x="40106" y="24599"/>
                  </a:lnTo>
                  <a:lnTo>
                    <a:pt x="40106" y="32359"/>
                  </a:lnTo>
                  <a:lnTo>
                    <a:pt x="40027" y="46590"/>
                  </a:lnTo>
                  <a:lnTo>
                    <a:pt x="39789" y="70157"/>
                  </a:lnTo>
                  <a:lnTo>
                    <a:pt x="39388" y="92835"/>
                  </a:lnTo>
                  <a:lnTo>
                    <a:pt x="38823" y="104393"/>
                  </a:lnTo>
                  <a:lnTo>
                    <a:pt x="38404" y="108280"/>
                  </a:lnTo>
                  <a:lnTo>
                    <a:pt x="41846" y="120370"/>
                  </a:lnTo>
                  <a:lnTo>
                    <a:pt x="46164" y="122948"/>
                  </a:lnTo>
                  <a:lnTo>
                    <a:pt x="50482" y="125526"/>
                  </a:lnTo>
                  <a:lnTo>
                    <a:pt x="57378" y="125971"/>
                  </a:lnTo>
                  <a:lnTo>
                    <a:pt x="59105" y="124675"/>
                  </a:lnTo>
                  <a:lnTo>
                    <a:pt x="60820" y="123367"/>
                  </a:lnTo>
                  <a:lnTo>
                    <a:pt x="62979" y="114312"/>
                  </a:lnTo>
                  <a:lnTo>
                    <a:pt x="62979" y="112598"/>
                  </a:lnTo>
                </a:path>
                <a:path w="125095" h="163195">
                  <a:moveTo>
                    <a:pt x="41846" y="121208"/>
                  </a:moveTo>
                  <a:lnTo>
                    <a:pt x="62987" y="134378"/>
                  </a:lnTo>
                  <a:lnTo>
                    <a:pt x="71627" y="137540"/>
                  </a:lnTo>
                  <a:lnTo>
                    <a:pt x="78092" y="140627"/>
                  </a:lnTo>
                </a:path>
                <a:path w="125095" h="163195">
                  <a:moveTo>
                    <a:pt x="68160" y="112598"/>
                  </a:moveTo>
                  <a:lnTo>
                    <a:pt x="94014" y="144774"/>
                  </a:lnTo>
                  <a:lnTo>
                    <a:pt x="99491" y="148723"/>
                  </a:lnTo>
                  <a:lnTo>
                    <a:pt x="103435" y="153157"/>
                  </a:lnTo>
                  <a:lnTo>
                    <a:pt x="107416" y="157022"/>
                  </a:lnTo>
                  <a:lnTo>
                    <a:pt x="113461" y="161340"/>
                  </a:lnTo>
                  <a:lnTo>
                    <a:pt x="120357" y="163055"/>
                  </a:lnTo>
                  <a:lnTo>
                    <a:pt x="119481" y="153581"/>
                  </a:lnTo>
                </a:path>
                <a:path w="125095" h="163195">
                  <a:moveTo>
                    <a:pt x="81534" y="123367"/>
                  </a:moveTo>
                  <a:lnTo>
                    <a:pt x="81102" y="127685"/>
                  </a:lnTo>
                  <a:lnTo>
                    <a:pt x="82829" y="140627"/>
                  </a:lnTo>
                  <a:lnTo>
                    <a:pt x="85432" y="142367"/>
                  </a:lnTo>
                </a:path>
                <a:path w="125095" h="163195">
                  <a:moveTo>
                    <a:pt x="43141" y="103543"/>
                  </a:moveTo>
                  <a:lnTo>
                    <a:pt x="42710" y="108280"/>
                  </a:lnTo>
                  <a:lnTo>
                    <a:pt x="42710" y="116903"/>
                  </a:lnTo>
                  <a:lnTo>
                    <a:pt x="44437" y="119926"/>
                  </a:lnTo>
                </a:path>
                <a:path w="125095" h="163195">
                  <a:moveTo>
                    <a:pt x="43141" y="18542"/>
                  </a:moveTo>
                  <a:lnTo>
                    <a:pt x="38823" y="21145"/>
                  </a:lnTo>
                  <a:lnTo>
                    <a:pt x="34950" y="23304"/>
                  </a:lnTo>
                  <a:lnTo>
                    <a:pt x="34086" y="33655"/>
                  </a:lnTo>
                  <a:lnTo>
                    <a:pt x="34039" y="42598"/>
                  </a:lnTo>
                  <a:lnTo>
                    <a:pt x="34356" y="52517"/>
                  </a:lnTo>
                  <a:lnTo>
                    <a:pt x="34754" y="61308"/>
                  </a:lnTo>
                  <a:lnTo>
                    <a:pt x="34950" y="66865"/>
                  </a:lnTo>
                  <a:lnTo>
                    <a:pt x="32630" y="108166"/>
                  </a:lnTo>
                  <a:lnTo>
                    <a:pt x="31653" y="116527"/>
                  </a:lnTo>
                  <a:lnTo>
                    <a:pt x="30920" y="124970"/>
                  </a:lnTo>
                  <a:lnTo>
                    <a:pt x="30632" y="132003"/>
                  </a:lnTo>
                  <a:lnTo>
                    <a:pt x="30632" y="140195"/>
                  </a:lnTo>
                  <a:lnTo>
                    <a:pt x="27609" y="144945"/>
                  </a:lnTo>
                  <a:lnTo>
                    <a:pt x="23291" y="145364"/>
                  </a:lnTo>
                  <a:lnTo>
                    <a:pt x="18973" y="146240"/>
                  </a:lnTo>
                  <a:lnTo>
                    <a:pt x="0" y="1453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327069" y="7385656"/>
              <a:ext cx="56515" cy="20320"/>
            </a:xfrm>
            <a:custGeom>
              <a:avLst/>
              <a:gdLst/>
              <a:ahLst/>
              <a:cxnLst/>
              <a:rect l="l" t="t" r="r" b="b"/>
              <a:pathLst>
                <a:path w="56514" h="20320">
                  <a:moveTo>
                    <a:pt x="54368" y="0"/>
                  </a:moveTo>
                  <a:lnTo>
                    <a:pt x="6057" y="0"/>
                  </a:lnTo>
                  <a:lnTo>
                    <a:pt x="0" y="2578"/>
                  </a:lnTo>
                  <a:lnTo>
                    <a:pt x="0" y="19850"/>
                  </a:lnTo>
                  <a:lnTo>
                    <a:pt x="56083" y="20269"/>
                  </a:lnTo>
                  <a:lnTo>
                    <a:pt x="56083" y="6896"/>
                  </a:lnTo>
                  <a:lnTo>
                    <a:pt x="543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196792" y="6815376"/>
              <a:ext cx="218440" cy="590550"/>
            </a:xfrm>
            <a:custGeom>
              <a:avLst/>
              <a:gdLst/>
              <a:ahLst/>
              <a:cxnLst/>
              <a:rect l="l" t="t" r="r" b="b"/>
              <a:pathLst>
                <a:path w="218439" h="590550">
                  <a:moveTo>
                    <a:pt x="186359" y="590549"/>
                  </a:moveTo>
                  <a:lnTo>
                    <a:pt x="186359" y="581494"/>
                  </a:lnTo>
                  <a:lnTo>
                    <a:pt x="186359" y="577176"/>
                  </a:lnTo>
                  <a:lnTo>
                    <a:pt x="184645" y="570280"/>
                  </a:lnTo>
                  <a:lnTo>
                    <a:pt x="174282" y="570280"/>
                  </a:lnTo>
                  <a:lnTo>
                    <a:pt x="141935" y="570280"/>
                  </a:lnTo>
                  <a:lnTo>
                    <a:pt x="136334" y="570280"/>
                  </a:lnTo>
                  <a:lnTo>
                    <a:pt x="130276" y="572858"/>
                  </a:lnTo>
                  <a:lnTo>
                    <a:pt x="130276" y="581494"/>
                  </a:lnTo>
                  <a:lnTo>
                    <a:pt x="130276" y="590130"/>
                  </a:lnTo>
                  <a:lnTo>
                    <a:pt x="186359" y="590549"/>
                  </a:lnTo>
                  <a:close/>
                </a:path>
                <a:path w="218439" h="590550">
                  <a:moveTo>
                    <a:pt x="174726" y="431799"/>
                  </a:moveTo>
                  <a:lnTo>
                    <a:pt x="179044" y="431799"/>
                  </a:lnTo>
                  <a:lnTo>
                    <a:pt x="179044" y="440016"/>
                  </a:lnTo>
                  <a:lnTo>
                    <a:pt x="174282" y="440016"/>
                  </a:lnTo>
                </a:path>
                <a:path w="218439" h="590550">
                  <a:moveTo>
                    <a:pt x="179882" y="435698"/>
                  </a:moveTo>
                  <a:lnTo>
                    <a:pt x="185940" y="434822"/>
                  </a:lnTo>
                  <a:lnTo>
                    <a:pt x="195859" y="433095"/>
                  </a:lnTo>
                  <a:lnTo>
                    <a:pt x="200177" y="433095"/>
                  </a:lnTo>
                  <a:lnTo>
                    <a:pt x="204050" y="433095"/>
                  </a:lnTo>
                  <a:lnTo>
                    <a:pt x="217868" y="433539"/>
                  </a:lnTo>
                  <a:lnTo>
                    <a:pt x="217868" y="440435"/>
                  </a:lnTo>
                </a:path>
                <a:path w="218439" h="590550">
                  <a:moveTo>
                    <a:pt x="196278" y="487019"/>
                  </a:moveTo>
                  <a:lnTo>
                    <a:pt x="181622" y="487019"/>
                  </a:lnTo>
                  <a:lnTo>
                    <a:pt x="181622" y="490042"/>
                  </a:lnTo>
                  <a:lnTo>
                    <a:pt x="196278" y="490042"/>
                  </a:lnTo>
                  <a:lnTo>
                    <a:pt x="196278" y="487019"/>
                  </a:lnTo>
                  <a:close/>
                </a:path>
                <a:path w="218439" h="590550">
                  <a:moveTo>
                    <a:pt x="216992" y="487019"/>
                  </a:moveTo>
                  <a:lnTo>
                    <a:pt x="202336" y="487019"/>
                  </a:lnTo>
                  <a:lnTo>
                    <a:pt x="202336" y="490042"/>
                  </a:lnTo>
                  <a:lnTo>
                    <a:pt x="216992" y="490042"/>
                  </a:lnTo>
                  <a:lnTo>
                    <a:pt x="216992" y="487019"/>
                  </a:lnTo>
                  <a:close/>
                </a:path>
                <a:path w="218439" h="590550">
                  <a:moveTo>
                    <a:pt x="70319" y="245884"/>
                  </a:moveTo>
                  <a:lnTo>
                    <a:pt x="42290" y="245884"/>
                  </a:lnTo>
                  <a:lnTo>
                    <a:pt x="42290" y="353288"/>
                  </a:lnTo>
                  <a:lnTo>
                    <a:pt x="70319" y="353288"/>
                  </a:lnTo>
                  <a:lnTo>
                    <a:pt x="70319" y="245884"/>
                  </a:lnTo>
                  <a:close/>
                </a:path>
                <a:path w="218439" h="590550">
                  <a:moveTo>
                    <a:pt x="53924" y="279946"/>
                  </a:moveTo>
                  <a:lnTo>
                    <a:pt x="41427" y="279946"/>
                  </a:lnTo>
                  <a:lnTo>
                    <a:pt x="41427" y="307581"/>
                  </a:lnTo>
                  <a:lnTo>
                    <a:pt x="53924" y="307581"/>
                  </a:lnTo>
                  <a:lnTo>
                    <a:pt x="53924" y="279946"/>
                  </a:lnTo>
                  <a:close/>
                </a:path>
                <a:path w="218439" h="590550">
                  <a:moveTo>
                    <a:pt x="31064" y="263575"/>
                  </a:moveTo>
                  <a:lnTo>
                    <a:pt x="26327" y="263575"/>
                  </a:lnTo>
                  <a:lnTo>
                    <a:pt x="26327" y="289877"/>
                  </a:lnTo>
                  <a:lnTo>
                    <a:pt x="31064" y="289877"/>
                  </a:lnTo>
                  <a:lnTo>
                    <a:pt x="31064" y="263575"/>
                  </a:lnTo>
                  <a:close/>
                </a:path>
                <a:path w="218439" h="590550">
                  <a:moveTo>
                    <a:pt x="31064" y="308863"/>
                  </a:moveTo>
                  <a:lnTo>
                    <a:pt x="26327" y="308863"/>
                  </a:lnTo>
                  <a:lnTo>
                    <a:pt x="26327" y="345109"/>
                  </a:lnTo>
                  <a:lnTo>
                    <a:pt x="31064" y="345109"/>
                  </a:lnTo>
                  <a:lnTo>
                    <a:pt x="31064" y="308863"/>
                  </a:lnTo>
                  <a:close/>
                </a:path>
                <a:path w="218439" h="590550">
                  <a:moveTo>
                    <a:pt x="11658" y="389953"/>
                  </a:moveTo>
                  <a:lnTo>
                    <a:pt x="11658" y="369684"/>
                  </a:lnTo>
                  <a:lnTo>
                    <a:pt x="12953" y="366242"/>
                  </a:lnTo>
                  <a:lnTo>
                    <a:pt x="12953" y="20269"/>
                  </a:lnTo>
                  <a:lnTo>
                    <a:pt x="10794" y="14655"/>
                  </a:lnTo>
                  <a:lnTo>
                    <a:pt x="10794" y="0"/>
                  </a:lnTo>
                  <a:lnTo>
                    <a:pt x="23748" y="0"/>
                  </a:lnTo>
                  <a:lnTo>
                    <a:pt x="23748" y="389115"/>
                  </a:lnTo>
                </a:path>
                <a:path w="218439" h="590550">
                  <a:moveTo>
                    <a:pt x="10794" y="14655"/>
                  </a:moveTo>
                  <a:lnTo>
                    <a:pt x="5194" y="22847"/>
                  </a:lnTo>
                  <a:lnTo>
                    <a:pt x="5194" y="47878"/>
                  </a:lnTo>
                </a:path>
                <a:path w="218439" h="590550">
                  <a:moveTo>
                    <a:pt x="5194" y="60388"/>
                  </a:moveTo>
                  <a:lnTo>
                    <a:pt x="5194" y="350710"/>
                  </a:lnTo>
                </a:path>
                <a:path w="218439" h="590550">
                  <a:moveTo>
                    <a:pt x="5194" y="363219"/>
                  </a:moveTo>
                  <a:lnTo>
                    <a:pt x="5194" y="369684"/>
                  </a:lnTo>
                  <a:lnTo>
                    <a:pt x="11658" y="369684"/>
                  </a:lnTo>
                </a:path>
                <a:path w="218439" h="590550">
                  <a:moveTo>
                    <a:pt x="8216" y="47878"/>
                  </a:moveTo>
                  <a:lnTo>
                    <a:pt x="0" y="47878"/>
                  </a:lnTo>
                  <a:lnTo>
                    <a:pt x="0" y="60388"/>
                  </a:lnTo>
                  <a:lnTo>
                    <a:pt x="8216" y="60388"/>
                  </a:lnTo>
                  <a:lnTo>
                    <a:pt x="8216" y="47878"/>
                  </a:lnTo>
                  <a:close/>
                </a:path>
                <a:path w="218439" h="590550">
                  <a:moveTo>
                    <a:pt x="8216" y="351129"/>
                  </a:moveTo>
                  <a:lnTo>
                    <a:pt x="0" y="351129"/>
                  </a:lnTo>
                  <a:lnTo>
                    <a:pt x="0" y="363207"/>
                  </a:lnTo>
                  <a:lnTo>
                    <a:pt x="8216" y="363207"/>
                  </a:lnTo>
                  <a:lnTo>
                    <a:pt x="8216" y="351129"/>
                  </a:lnTo>
                  <a:close/>
                </a:path>
                <a:path w="218439" h="590550">
                  <a:moveTo>
                    <a:pt x="97066" y="292900"/>
                  </a:moveTo>
                  <a:lnTo>
                    <a:pt x="110883" y="294627"/>
                  </a:lnTo>
                  <a:lnTo>
                    <a:pt x="111734" y="301942"/>
                  </a:lnTo>
                  <a:lnTo>
                    <a:pt x="111734" y="307581"/>
                  </a:lnTo>
                  <a:lnTo>
                    <a:pt x="111734" y="313601"/>
                  </a:lnTo>
                  <a:lnTo>
                    <a:pt x="107429" y="315760"/>
                  </a:lnTo>
                  <a:lnTo>
                    <a:pt x="105270" y="325678"/>
                  </a:lnTo>
                  <a:lnTo>
                    <a:pt x="103416" y="333106"/>
                  </a:lnTo>
                  <a:lnTo>
                    <a:pt x="102134" y="340734"/>
                  </a:lnTo>
                  <a:lnTo>
                    <a:pt x="101989" y="348924"/>
                  </a:lnTo>
                  <a:lnTo>
                    <a:pt x="103543" y="358038"/>
                  </a:lnTo>
                  <a:lnTo>
                    <a:pt x="103077" y="365083"/>
                  </a:lnTo>
                  <a:lnTo>
                    <a:pt x="98201" y="367479"/>
                  </a:lnTo>
                  <a:lnTo>
                    <a:pt x="90493" y="367205"/>
                  </a:lnTo>
                  <a:lnTo>
                    <a:pt x="81533" y="366242"/>
                  </a:lnTo>
                  <a:lnTo>
                    <a:pt x="72214" y="365905"/>
                  </a:lnTo>
                  <a:lnTo>
                    <a:pt x="32791" y="369684"/>
                  </a:lnTo>
                  <a:lnTo>
                    <a:pt x="29349" y="370560"/>
                  </a:lnTo>
                  <a:lnTo>
                    <a:pt x="24599" y="369684"/>
                  </a:lnTo>
                </a:path>
                <a:path w="218439" h="590550">
                  <a:moveTo>
                    <a:pt x="82410" y="309283"/>
                  </a:moveTo>
                  <a:lnTo>
                    <a:pt x="88874" y="306260"/>
                  </a:lnTo>
                  <a:lnTo>
                    <a:pt x="89750" y="302818"/>
                  </a:lnTo>
                  <a:lnTo>
                    <a:pt x="97929" y="306704"/>
                  </a:lnTo>
                  <a:lnTo>
                    <a:pt x="106133" y="311022"/>
                  </a:lnTo>
                  <a:lnTo>
                    <a:pt x="108280" y="319214"/>
                  </a:lnTo>
                  <a:lnTo>
                    <a:pt x="107429" y="324815"/>
                  </a:lnTo>
                  <a:lnTo>
                    <a:pt x="106457" y="332374"/>
                  </a:lnTo>
                  <a:lnTo>
                    <a:pt x="105162" y="343531"/>
                  </a:lnTo>
                  <a:lnTo>
                    <a:pt x="104028" y="353636"/>
                  </a:lnTo>
                  <a:lnTo>
                    <a:pt x="103543" y="358038"/>
                  </a:lnTo>
                </a:path>
                <a:path w="218439" h="590550">
                  <a:moveTo>
                    <a:pt x="87147" y="345109"/>
                  </a:moveTo>
                  <a:lnTo>
                    <a:pt x="86271" y="335610"/>
                  </a:lnTo>
                  <a:lnTo>
                    <a:pt x="83273" y="333032"/>
                  </a:lnTo>
                  <a:lnTo>
                    <a:pt x="84137" y="328714"/>
                  </a:lnTo>
                  <a:lnTo>
                    <a:pt x="84569" y="324815"/>
                  </a:lnTo>
                  <a:lnTo>
                    <a:pt x="84137" y="320078"/>
                  </a:lnTo>
                  <a:lnTo>
                    <a:pt x="91884" y="320078"/>
                  </a:lnTo>
                  <a:lnTo>
                    <a:pt x="100088" y="320078"/>
                  </a:lnTo>
                  <a:lnTo>
                    <a:pt x="108280" y="322237"/>
                  </a:lnTo>
                </a:path>
                <a:path w="218439" h="590550">
                  <a:moveTo>
                    <a:pt x="102666" y="335610"/>
                  </a:moveTo>
                  <a:lnTo>
                    <a:pt x="78955" y="347687"/>
                  </a:lnTo>
                </a:path>
                <a:path w="218439" h="590550">
                  <a:moveTo>
                    <a:pt x="70319" y="339483"/>
                  </a:moveTo>
                  <a:lnTo>
                    <a:pt x="86271" y="339483"/>
                  </a:lnTo>
                </a:path>
                <a:path w="218439" h="590550">
                  <a:moveTo>
                    <a:pt x="72478" y="282549"/>
                  </a:moveTo>
                  <a:lnTo>
                    <a:pt x="80683" y="282549"/>
                  </a:lnTo>
                </a:path>
                <a:path w="218439" h="590550">
                  <a:moveTo>
                    <a:pt x="97929" y="319214"/>
                  </a:moveTo>
                  <a:lnTo>
                    <a:pt x="98805" y="313601"/>
                  </a:lnTo>
                  <a:lnTo>
                    <a:pt x="92748" y="314032"/>
                  </a:lnTo>
                  <a:lnTo>
                    <a:pt x="88874" y="306260"/>
                  </a:lnTo>
                  <a:lnTo>
                    <a:pt x="86338" y="298916"/>
                  </a:lnTo>
                  <a:lnTo>
                    <a:pt x="85053" y="290474"/>
                  </a:lnTo>
                  <a:lnTo>
                    <a:pt x="84818" y="282918"/>
                  </a:lnTo>
                  <a:lnTo>
                    <a:pt x="85432" y="278231"/>
                  </a:lnTo>
                  <a:lnTo>
                    <a:pt x="87147" y="275208"/>
                  </a:lnTo>
                  <a:lnTo>
                    <a:pt x="91884" y="267017"/>
                  </a:lnTo>
                  <a:lnTo>
                    <a:pt x="100088" y="266153"/>
                  </a:lnTo>
                  <a:lnTo>
                    <a:pt x="107399" y="266354"/>
                  </a:lnTo>
                  <a:lnTo>
                    <a:pt x="115562" y="266796"/>
                  </a:lnTo>
                  <a:lnTo>
                    <a:pt x="122350" y="265298"/>
                  </a:lnTo>
                  <a:lnTo>
                    <a:pt x="125539" y="259676"/>
                  </a:lnTo>
                  <a:lnTo>
                    <a:pt x="126415" y="248462"/>
                  </a:lnTo>
                  <a:lnTo>
                    <a:pt x="129438" y="239420"/>
                  </a:lnTo>
                </a:path>
                <a:path w="218439" h="590550">
                  <a:moveTo>
                    <a:pt x="97929" y="257098"/>
                  </a:moveTo>
                  <a:lnTo>
                    <a:pt x="95351" y="264426"/>
                  </a:lnTo>
                  <a:lnTo>
                    <a:pt x="90601" y="274358"/>
                  </a:lnTo>
                  <a:lnTo>
                    <a:pt x="91884" y="279107"/>
                  </a:lnTo>
                  <a:lnTo>
                    <a:pt x="93611" y="284276"/>
                  </a:lnTo>
                  <a:lnTo>
                    <a:pt x="95351" y="293763"/>
                  </a:lnTo>
                  <a:lnTo>
                    <a:pt x="100964" y="293763"/>
                  </a:lnTo>
                </a:path>
                <a:path w="218439" h="590550">
                  <a:moveTo>
                    <a:pt x="89750" y="270890"/>
                  </a:moveTo>
                  <a:lnTo>
                    <a:pt x="87933" y="279280"/>
                  </a:lnTo>
                  <a:lnTo>
                    <a:pt x="88825" y="290741"/>
                  </a:lnTo>
                  <a:lnTo>
                    <a:pt x="92224" y="301230"/>
                  </a:lnTo>
                  <a:lnTo>
                    <a:pt x="97929" y="306704"/>
                  </a:lnTo>
                </a:path>
                <a:path w="218439" h="590550">
                  <a:moveTo>
                    <a:pt x="76796" y="281685"/>
                  </a:moveTo>
                  <a:lnTo>
                    <a:pt x="76796" y="337769"/>
                  </a:lnTo>
                </a:path>
                <a:path w="218439" h="590550">
                  <a:moveTo>
                    <a:pt x="49618" y="307581"/>
                  </a:moveTo>
                  <a:lnTo>
                    <a:pt x="49618" y="339483"/>
                  </a:lnTo>
                  <a:lnTo>
                    <a:pt x="66014" y="339483"/>
                  </a:lnTo>
                </a:path>
                <a:path w="218439" h="590550">
                  <a:moveTo>
                    <a:pt x="56083" y="299364"/>
                  </a:moveTo>
                  <a:lnTo>
                    <a:pt x="56959" y="292468"/>
                  </a:lnTo>
                  <a:lnTo>
                    <a:pt x="56083" y="289026"/>
                  </a:lnTo>
                  <a:lnTo>
                    <a:pt x="57823" y="282549"/>
                  </a:lnTo>
                  <a:lnTo>
                    <a:pt x="59537" y="276072"/>
                  </a:lnTo>
                  <a:lnTo>
                    <a:pt x="59537" y="270890"/>
                  </a:lnTo>
                  <a:lnTo>
                    <a:pt x="66014" y="270471"/>
                  </a:lnTo>
                  <a:lnTo>
                    <a:pt x="72478" y="269608"/>
                  </a:lnTo>
                  <a:lnTo>
                    <a:pt x="77673" y="269608"/>
                  </a:lnTo>
                  <a:lnTo>
                    <a:pt x="78955" y="276072"/>
                  </a:lnTo>
                  <a:lnTo>
                    <a:pt x="75677" y="265727"/>
                  </a:lnTo>
                  <a:lnTo>
                    <a:pt x="73729" y="253806"/>
                  </a:lnTo>
                  <a:lnTo>
                    <a:pt x="72344" y="242775"/>
                  </a:lnTo>
                  <a:lnTo>
                    <a:pt x="70751" y="235102"/>
                  </a:lnTo>
                  <a:lnTo>
                    <a:pt x="68618" y="228625"/>
                  </a:lnTo>
                  <a:lnTo>
                    <a:pt x="66878" y="223024"/>
                  </a:lnTo>
                  <a:lnTo>
                    <a:pt x="67741" y="214820"/>
                  </a:lnTo>
                  <a:lnTo>
                    <a:pt x="68618" y="206616"/>
                  </a:lnTo>
                  <a:lnTo>
                    <a:pt x="69456" y="205752"/>
                  </a:lnTo>
                  <a:lnTo>
                    <a:pt x="76796" y="202742"/>
                  </a:lnTo>
                  <a:lnTo>
                    <a:pt x="84137" y="199275"/>
                  </a:lnTo>
                  <a:lnTo>
                    <a:pt x="92748" y="201891"/>
                  </a:lnTo>
                  <a:lnTo>
                    <a:pt x="99225" y="201015"/>
                  </a:lnTo>
                  <a:lnTo>
                    <a:pt x="106133" y="200151"/>
                  </a:lnTo>
                  <a:lnTo>
                    <a:pt x="116484" y="202742"/>
                  </a:lnTo>
                  <a:lnTo>
                    <a:pt x="119938" y="199275"/>
                  </a:lnTo>
                </a:path>
                <a:path w="218439" h="590550">
                  <a:moveTo>
                    <a:pt x="73355" y="203593"/>
                  </a:moveTo>
                  <a:lnTo>
                    <a:pt x="66536" y="204720"/>
                  </a:lnTo>
                  <a:lnTo>
                    <a:pt x="57980" y="206409"/>
                  </a:lnTo>
                  <a:lnTo>
                    <a:pt x="49021" y="208094"/>
                  </a:lnTo>
                  <a:lnTo>
                    <a:pt x="40995" y="209207"/>
                  </a:lnTo>
                  <a:lnTo>
                    <a:pt x="31064" y="210070"/>
                  </a:lnTo>
                  <a:lnTo>
                    <a:pt x="22872" y="218287"/>
                  </a:lnTo>
                  <a:lnTo>
                    <a:pt x="22872" y="224739"/>
                  </a:lnTo>
                </a:path>
                <a:path w="218439" h="590550">
                  <a:moveTo>
                    <a:pt x="42290" y="353288"/>
                  </a:moveTo>
                  <a:lnTo>
                    <a:pt x="35826" y="354164"/>
                  </a:lnTo>
                  <a:lnTo>
                    <a:pt x="35826" y="250621"/>
                  </a:lnTo>
                  <a:lnTo>
                    <a:pt x="42290" y="245884"/>
                  </a:lnTo>
                </a:path>
                <a:path w="218439" h="590550">
                  <a:moveTo>
                    <a:pt x="40995" y="356742"/>
                  </a:moveTo>
                  <a:lnTo>
                    <a:pt x="40995" y="361492"/>
                  </a:lnTo>
                  <a:lnTo>
                    <a:pt x="59537" y="361492"/>
                  </a:lnTo>
                  <a:lnTo>
                    <a:pt x="59537" y="355028"/>
                  </a:lnTo>
                </a:path>
                <a:path w="218439" h="590550">
                  <a:moveTo>
                    <a:pt x="130276" y="261416"/>
                  </a:moveTo>
                  <a:lnTo>
                    <a:pt x="128562" y="266153"/>
                  </a:lnTo>
                  <a:lnTo>
                    <a:pt x="126415" y="274358"/>
                  </a:lnTo>
                  <a:lnTo>
                    <a:pt x="127266" y="285127"/>
                  </a:lnTo>
                  <a:lnTo>
                    <a:pt x="126742" y="293039"/>
                  </a:lnTo>
                  <a:lnTo>
                    <a:pt x="125006" y="301151"/>
                  </a:lnTo>
                  <a:lnTo>
                    <a:pt x="122783" y="309345"/>
                  </a:lnTo>
                  <a:lnTo>
                    <a:pt x="120802" y="317499"/>
                  </a:lnTo>
                  <a:lnTo>
                    <a:pt x="118198" y="328269"/>
                  </a:lnTo>
                  <a:lnTo>
                    <a:pt x="119062" y="336892"/>
                  </a:lnTo>
                  <a:lnTo>
                    <a:pt x="127266" y="336892"/>
                  </a:lnTo>
                  <a:lnTo>
                    <a:pt x="135039" y="336892"/>
                  </a:lnTo>
                  <a:lnTo>
                    <a:pt x="139357" y="337769"/>
                  </a:lnTo>
                  <a:lnTo>
                    <a:pt x="146672" y="336892"/>
                  </a:lnTo>
                  <a:lnTo>
                    <a:pt x="154012" y="336029"/>
                  </a:lnTo>
                  <a:lnTo>
                    <a:pt x="155727" y="334733"/>
                  </a:lnTo>
                  <a:lnTo>
                    <a:pt x="153149" y="331292"/>
                  </a:lnTo>
                  <a:lnTo>
                    <a:pt x="150571" y="328269"/>
                  </a:lnTo>
                  <a:lnTo>
                    <a:pt x="152285" y="316636"/>
                  </a:lnTo>
                  <a:lnTo>
                    <a:pt x="153149" y="314032"/>
                  </a:lnTo>
                </a:path>
                <a:path w="218439" h="590550">
                  <a:moveTo>
                    <a:pt x="169544" y="314896"/>
                  </a:moveTo>
                  <a:lnTo>
                    <a:pt x="167817" y="319214"/>
                  </a:lnTo>
                  <a:lnTo>
                    <a:pt x="163944" y="325678"/>
                  </a:lnTo>
                  <a:lnTo>
                    <a:pt x="166966" y="329564"/>
                  </a:lnTo>
                  <a:lnTo>
                    <a:pt x="170408" y="333870"/>
                  </a:lnTo>
                  <a:lnTo>
                    <a:pt x="170408" y="336892"/>
                  </a:lnTo>
                  <a:lnTo>
                    <a:pt x="164363" y="338632"/>
                  </a:lnTo>
                  <a:lnTo>
                    <a:pt x="158749" y="340347"/>
                  </a:lnTo>
                  <a:lnTo>
                    <a:pt x="153149" y="338632"/>
                  </a:lnTo>
                  <a:lnTo>
                    <a:pt x="142354" y="337769"/>
                  </a:lnTo>
                  <a:lnTo>
                    <a:pt x="134353" y="336326"/>
                  </a:lnTo>
                  <a:lnTo>
                    <a:pt x="126831" y="333716"/>
                  </a:lnTo>
                  <a:lnTo>
                    <a:pt x="121248" y="330541"/>
                  </a:lnTo>
                  <a:lnTo>
                    <a:pt x="119062" y="327405"/>
                  </a:lnTo>
                </a:path>
                <a:path w="218439" h="590550">
                  <a:moveTo>
                    <a:pt x="195440" y="206616"/>
                  </a:moveTo>
                  <a:lnTo>
                    <a:pt x="148412" y="206616"/>
                  </a:lnTo>
                  <a:lnTo>
                    <a:pt x="148412" y="221272"/>
                  </a:lnTo>
                  <a:lnTo>
                    <a:pt x="195440" y="221272"/>
                  </a:lnTo>
                  <a:lnTo>
                    <a:pt x="195440" y="206616"/>
                  </a:lnTo>
                  <a:close/>
                </a:path>
                <a:path w="218439" h="590550">
                  <a:moveTo>
                    <a:pt x="159626" y="260553"/>
                  </a:moveTo>
                  <a:lnTo>
                    <a:pt x="151422" y="260553"/>
                  </a:lnTo>
                  <a:lnTo>
                    <a:pt x="151422" y="270903"/>
                  </a:lnTo>
                  <a:lnTo>
                    <a:pt x="159626" y="270903"/>
                  </a:lnTo>
                  <a:lnTo>
                    <a:pt x="159626" y="260553"/>
                  </a:lnTo>
                  <a:close/>
                </a:path>
                <a:path w="218439" h="590550">
                  <a:moveTo>
                    <a:pt x="159626" y="292468"/>
                  </a:moveTo>
                  <a:lnTo>
                    <a:pt x="151422" y="292468"/>
                  </a:lnTo>
                  <a:lnTo>
                    <a:pt x="151422" y="303263"/>
                  </a:lnTo>
                  <a:lnTo>
                    <a:pt x="159626" y="303263"/>
                  </a:lnTo>
                  <a:lnTo>
                    <a:pt x="159626" y="292468"/>
                  </a:lnTo>
                  <a:close/>
                </a:path>
                <a:path w="218439" h="590550">
                  <a:moveTo>
                    <a:pt x="151422" y="263131"/>
                  </a:moveTo>
                  <a:lnTo>
                    <a:pt x="147548" y="263131"/>
                  </a:lnTo>
                  <a:lnTo>
                    <a:pt x="147548" y="299364"/>
                  </a:lnTo>
                  <a:lnTo>
                    <a:pt x="151422" y="299364"/>
                  </a:lnTo>
                </a:path>
                <a:path w="218439" h="590550">
                  <a:moveTo>
                    <a:pt x="155727" y="270890"/>
                  </a:moveTo>
                  <a:lnTo>
                    <a:pt x="155727" y="292900"/>
                  </a:lnTo>
                </a:path>
                <a:path w="218439" h="590550">
                  <a:moveTo>
                    <a:pt x="173443" y="260553"/>
                  </a:moveTo>
                  <a:lnTo>
                    <a:pt x="165646" y="260553"/>
                  </a:lnTo>
                  <a:lnTo>
                    <a:pt x="165646" y="270903"/>
                  </a:lnTo>
                  <a:lnTo>
                    <a:pt x="173443" y="270903"/>
                  </a:lnTo>
                  <a:lnTo>
                    <a:pt x="173443" y="260553"/>
                  </a:lnTo>
                  <a:close/>
                </a:path>
                <a:path w="218439" h="590550">
                  <a:moveTo>
                    <a:pt x="173443" y="292468"/>
                  </a:moveTo>
                  <a:lnTo>
                    <a:pt x="165646" y="292468"/>
                  </a:lnTo>
                  <a:lnTo>
                    <a:pt x="165646" y="303263"/>
                  </a:lnTo>
                  <a:lnTo>
                    <a:pt x="173443" y="303263"/>
                  </a:lnTo>
                  <a:lnTo>
                    <a:pt x="173443" y="292468"/>
                  </a:lnTo>
                  <a:close/>
                </a:path>
                <a:path w="218439" h="590550">
                  <a:moveTo>
                    <a:pt x="165646" y="263131"/>
                  </a:moveTo>
                  <a:lnTo>
                    <a:pt x="161353" y="263131"/>
                  </a:lnTo>
                  <a:lnTo>
                    <a:pt x="161353" y="299364"/>
                  </a:lnTo>
                  <a:lnTo>
                    <a:pt x="165646" y="299364"/>
                  </a:lnTo>
                </a:path>
                <a:path w="218439" h="590550">
                  <a:moveTo>
                    <a:pt x="169544" y="270890"/>
                  </a:moveTo>
                  <a:lnTo>
                    <a:pt x="169544" y="292900"/>
                  </a:lnTo>
                </a:path>
                <a:path w="218439" h="590550">
                  <a:moveTo>
                    <a:pt x="187655" y="260553"/>
                  </a:moveTo>
                  <a:lnTo>
                    <a:pt x="179463" y="260553"/>
                  </a:lnTo>
                  <a:lnTo>
                    <a:pt x="179463" y="270903"/>
                  </a:lnTo>
                  <a:lnTo>
                    <a:pt x="187655" y="270903"/>
                  </a:lnTo>
                  <a:lnTo>
                    <a:pt x="187655" y="260553"/>
                  </a:lnTo>
                  <a:close/>
                </a:path>
                <a:path w="218439" h="590550">
                  <a:moveTo>
                    <a:pt x="187655" y="292468"/>
                  </a:moveTo>
                  <a:lnTo>
                    <a:pt x="179463" y="292468"/>
                  </a:lnTo>
                  <a:lnTo>
                    <a:pt x="179463" y="303263"/>
                  </a:lnTo>
                  <a:lnTo>
                    <a:pt x="187655" y="303263"/>
                  </a:lnTo>
                  <a:lnTo>
                    <a:pt x="187655" y="292468"/>
                  </a:lnTo>
                  <a:close/>
                </a:path>
                <a:path w="218439" h="590550">
                  <a:moveTo>
                    <a:pt x="162648" y="303682"/>
                  </a:moveTo>
                  <a:lnTo>
                    <a:pt x="154457" y="303682"/>
                  </a:lnTo>
                  <a:lnTo>
                    <a:pt x="154457" y="314477"/>
                  </a:lnTo>
                  <a:lnTo>
                    <a:pt x="162648" y="314477"/>
                  </a:lnTo>
                  <a:lnTo>
                    <a:pt x="162648" y="303682"/>
                  </a:lnTo>
                  <a:close/>
                </a:path>
                <a:path w="218439" h="590550">
                  <a:moveTo>
                    <a:pt x="176441" y="303682"/>
                  </a:moveTo>
                  <a:lnTo>
                    <a:pt x="168681" y="303682"/>
                  </a:lnTo>
                  <a:lnTo>
                    <a:pt x="168681" y="314477"/>
                  </a:lnTo>
                  <a:lnTo>
                    <a:pt x="176441" y="314477"/>
                  </a:lnTo>
                  <a:lnTo>
                    <a:pt x="176441" y="303682"/>
                  </a:lnTo>
                  <a:close/>
                </a:path>
                <a:path w="218439" h="590550">
                  <a:moveTo>
                    <a:pt x="190677" y="303682"/>
                  </a:moveTo>
                  <a:lnTo>
                    <a:pt x="182498" y="303682"/>
                  </a:lnTo>
                  <a:lnTo>
                    <a:pt x="182498" y="314477"/>
                  </a:lnTo>
                  <a:lnTo>
                    <a:pt x="190677" y="314477"/>
                  </a:lnTo>
                  <a:lnTo>
                    <a:pt x="190677" y="303682"/>
                  </a:lnTo>
                  <a:close/>
                </a:path>
                <a:path w="218439" h="590550">
                  <a:moveTo>
                    <a:pt x="179463" y="263131"/>
                  </a:moveTo>
                  <a:lnTo>
                    <a:pt x="175145" y="263131"/>
                  </a:lnTo>
                  <a:lnTo>
                    <a:pt x="175145" y="299364"/>
                  </a:lnTo>
                  <a:lnTo>
                    <a:pt x="179463" y="299364"/>
                  </a:lnTo>
                </a:path>
                <a:path w="218439" h="590550">
                  <a:moveTo>
                    <a:pt x="183349" y="270890"/>
                  </a:moveTo>
                  <a:lnTo>
                    <a:pt x="183349" y="292900"/>
                  </a:lnTo>
                </a:path>
                <a:path w="218439" h="590550">
                  <a:moveTo>
                    <a:pt x="154457" y="314477"/>
                  </a:moveTo>
                  <a:lnTo>
                    <a:pt x="135902" y="314477"/>
                  </a:lnTo>
                  <a:lnTo>
                    <a:pt x="135902" y="226466"/>
                  </a:lnTo>
                </a:path>
                <a:path w="218439" h="590550">
                  <a:moveTo>
                    <a:pt x="140195" y="204469"/>
                  </a:moveTo>
                  <a:lnTo>
                    <a:pt x="132880" y="204469"/>
                  </a:lnTo>
                  <a:lnTo>
                    <a:pt x="132880" y="226466"/>
                  </a:lnTo>
                  <a:lnTo>
                    <a:pt x="140195" y="226466"/>
                  </a:lnTo>
                  <a:lnTo>
                    <a:pt x="140195" y="204469"/>
                  </a:lnTo>
                  <a:close/>
                </a:path>
                <a:path w="218439" h="590550">
                  <a:moveTo>
                    <a:pt x="142354" y="188074"/>
                  </a:moveTo>
                  <a:lnTo>
                    <a:pt x="144094" y="191515"/>
                  </a:lnTo>
                  <a:lnTo>
                    <a:pt x="144957" y="197129"/>
                  </a:lnTo>
                  <a:lnTo>
                    <a:pt x="144957" y="200151"/>
                  </a:lnTo>
                  <a:lnTo>
                    <a:pt x="144957" y="232943"/>
                  </a:lnTo>
                  <a:lnTo>
                    <a:pt x="144957" y="236804"/>
                  </a:lnTo>
                  <a:lnTo>
                    <a:pt x="141935" y="244157"/>
                  </a:lnTo>
                  <a:lnTo>
                    <a:pt x="138493" y="245021"/>
                  </a:lnTo>
                  <a:lnTo>
                    <a:pt x="192836" y="245021"/>
                  </a:lnTo>
                  <a:lnTo>
                    <a:pt x="197154" y="245021"/>
                  </a:lnTo>
                  <a:lnTo>
                    <a:pt x="199732" y="236804"/>
                  </a:lnTo>
                  <a:lnTo>
                    <a:pt x="199732" y="230365"/>
                  </a:lnTo>
                  <a:lnTo>
                    <a:pt x="199732" y="204469"/>
                  </a:lnTo>
                  <a:lnTo>
                    <a:pt x="199732" y="199275"/>
                  </a:lnTo>
                  <a:lnTo>
                    <a:pt x="197154" y="195414"/>
                  </a:lnTo>
                  <a:lnTo>
                    <a:pt x="194576" y="192824"/>
                  </a:lnTo>
                </a:path>
                <a:path w="218439" h="590550">
                  <a:moveTo>
                    <a:pt x="157886" y="187210"/>
                  </a:moveTo>
                  <a:lnTo>
                    <a:pt x="149694" y="187210"/>
                  </a:lnTo>
                  <a:lnTo>
                    <a:pt x="149694" y="197129"/>
                  </a:lnTo>
                  <a:lnTo>
                    <a:pt x="157886" y="197129"/>
                  </a:lnTo>
                  <a:lnTo>
                    <a:pt x="157886" y="187210"/>
                  </a:lnTo>
                  <a:close/>
                </a:path>
                <a:path w="218439" h="590550">
                  <a:moveTo>
                    <a:pt x="157886" y="197129"/>
                  </a:moveTo>
                  <a:lnTo>
                    <a:pt x="157886" y="204469"/>
                  </a:lnTo>
                  <a:lnTo>
                    <a:pt x="148412" y="204469"/>
                  </a:lnTo>
                  <a:lnTo>
                    <a:pt x="148412" y="199275"/>
                  </a:lnTo>
                </a:path>
                <a:path w="218439" h="590550">
                  <a:moveTo>
                    <a:pt x="175145" y="187210"/>
                  </a:moveTo>
                  <a:lnTo>
                    <a:pt x="166966" y="187210"/>
                  </a:lnTo>
                  <a:lnTo>
                    <a:pt x="166966" y="197129"/>
                  </a:lnTo>
                  <a:lnTo>
                    <a:pt x="175145" y="197129"/>
                  </a:lnTo>
                  <a:lnTo>
                    <a:pt x="175145" y="187210"/>
                  </a:lnTo>
                  <a:close/>
                </a:path>
                <a:path w="218439" h="590550">
                  <a:moveTo>
                    <a:pt x="175145" y="197129"/>
                  </a:moveTo>
                  <a:lnTo>
                    <a:pt x="175145" y="204469"/>
                  </a:lnTo>
                  <a:lnTo>
                    <a:pt x="165226" y="204469"/>
                  </a:lnTo>
                  <a:lnTo>
                    <a:pt x="165226" y="199275"/>
                  </a:lnTo>
                </a:path>
                <a:path w="218439" h="590550">
                  <a:moveTo>
                    <a:pt x="192417" y="187210"/>
                  </a:moveTo>
                  <a:lnTo>
                    <a:pt x="184200" y="187210"/>
                  </a:lnTo>
                  <a:lnTo>
                    <a:pt x="184200" y="197129"/>
                  </a:lnTo>
                  <a:lnTo>
                    <a:pt x="192417" y="197129"/>
                  </a:lnTo>
                  <a:lnTo>
                    <a:pt x="192417" y="187210"/>
                  </a:lnTo>
                  <a:close/>
                </a:path>
                <a:path w="218439" h="590550">
                  <a:moveTo>
                    <a:pt x="192417" y="197129"/>
                  </a:moveTo>
                  <a:lnTo>
                    <a:pt x="192417" y="204469"/>
                  </a:lnTo>
                  <a:lnTo>
                    <a:pt x="182498" y="204469"/>
                  </a:lnTo>
                  <a:lnTo>
                    <a:pt x="182498" y="199275"/>
                  </a:lnTo>
                </a:path>
                <a:path w="218439" h="590550">
                  <a:moveTo>
                    <a:pt x="100964" y="208356"/>
                  </a:moveTo>
                  <a:lnTo>
                    <a:pt x="87147" y="208356"/>
                  </a:lnTo>
                  <a:lnTo>
                    <a:pt x="87147" y="256235"/>
                  </a:lnTo>
                  <a:lnTo>
                    <a:pt x="100964" y="256235"/>
                  </a:lnTo>
                  <a:lnTo>
                    <a:pt x="100964" y="208356"/>
                  </a:lnTo>
                  <a:close/>
                </a:path>
                <a:path w="218439" h="590550">
                  <a:moveTo>
                    <a:pt x="90601" y="210070"/>
                  </a:moveTo>
                  <a:lnTo>
                    <a:pt x="90601" y="222148"/>
                  </a:lnTo>
                  <a:lnTo>
                    <a:pt x="93611" y="225602"/>
                  </a:lnTo>
                  <a:lnTo>
                    <a:pt x="93611" y="242430"/>
                  </a:lnTo>
                  <a:lnTo>
                    <a:pt x="90601" y="245884"/>
                  </a:lnTo>
                  <a:lnTo>
                    <a:pt x="90601" y="254076"/>
                  </a:lnTo>
                </a:path>
                <a:path w="218439" h="590550">
                  <a:moveTo>
                    <a:pt x="100964" y="223024"/>
                  </a:moveTo>
                  <a:lnTo>
                    <a:pt x="98805" y="226466"/>
                  </a:lnTo>
                  <a:lnTo>
                    <a:pt x="98805" y="245021"/>
                  </a:lnTo>
                  <a:lnTo>
                    <a:pt x="100964" y="248462"/>
                  </a:lnTo>
                </a:path>
                <a:path w="218439" h="590550">
                  <a:moveTo>
                    <a:pt x="116903" y="208356"/>
                  </a:moveTo>
                  <a:lnTo>
                    <a:pt x="102666" y="208356"/>
                  </a:lnTo>
                  <a:lnTo>
                    <a:pt x="102666" y="256235"/>
                  </a:lnTo>
                  <a:lnTo>
                    <a:pt x="116903" y="256235"/>
                  </a:lnTo>
                  <a:lnTo>
                    <a:pt x="116903" y="208356"/>
                  </a:lnTo>
                  <a:close/>
                </a:path>
                <a:path w="218439" h="590550">
                  <a:moveTo>
                    <a:pt x="106133" y="210070"/>
                  </a:moveTo>
                  <a:lnTo>
                    <a:pt x="106133" y="222148"/>
                  </a:lnTo>
                  <a:lnTo>
                    <a:pt x="109588" y="225602"/>
                  </a:lnTo>
                  <a:lnTo>
                    <a:pt x="109588" y="242430"/>
                  </a:lnTo>
                  <a:lnTo>
                    <a:pt x="106133" y="245884"/>
                  </a:lnTo>
                  <a:lnTo>
                    <a:pt x="106133" y="254076"/>
                  </a:lnTo>
                </a:path>
                <a:path w="218439" h="590550">
                  <a:moveTo>
                    <a:pt x="116903" y="223024"/>
                  </a:moveTo>
                  <a:lnTo>
                    <a:pt x="114325" y="226466"/>
                  </a:lnTo>
                  <a:lnTo>
                    <a:pt x="114325" y="245021"/>
                  </a:lnTo>
                  <a:lnTo>
                    <a:pt x="116903" y="248462"/>
                  </a:lnTo>
                </a:path>
                <a:path w="218439" h="590550">
                  <a:moveTo>
                    <a:pt x="97066" y="207492"/>
                  </a:moveTo>
                  <a:lnTo>
                    <a:pt x="96215" y="201891"/>
                  </a:lnTo>
                  <a:lnTo>
                    <a:pt x="103543" y="196278"/>
                  </a:lnTo>
                  <a:lnTo>
                    <a:pt x="110007" y="197129"/>
                  </a:lnTo>
                  <a:lnTo>
                    <a:pt x="116484" y="197992"/>
                  </a:lnTo>
                  <a:lnTo>
                    <a:pt x="119062" y="197129"/>
                  </a:lnTo>
                </a:path>
                <a:path w="218439" h="590550">
                  <a:moveTo>
                    <a:pt x="108280" y="206616"/>
                  </a:moveTo>
                  <a:lnTo>
                    <a:pt x="106565" y="202742"/>
                  </a:lnTo>
                  <a:lnTo>
                    <a:pt x="109143" y="197992"/>
                  </a:lnTo>
                  <a:lnTo>
                    <a:pt x="112598" y="197992"/>
                  </a:lnTo>
                </a:path>
                <a:path w="218439" h="590550">
                  <a:moveTo>
                    <a:pt x="204495" y="447763"/>
                  </a:moveTo>
                  <a:lnTo>
                    <a:pt x="204495" y="4632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393401" y="7276081"/>
              <a:ext cx="17145" cy="0"/>
            </a:xfrm>
            <a:custGeom>
              <a:avLst/>
              <a:gdLst/>
              <a:ahLst/>
              <a:cxnLst/>
              <a:rect l="l" t="t" r="r" b="b"/>
              <a:pathLst>
                <a:path w="17145">
                  <a:moveTo>
                    <a:pt x="0" y="0"/>
                  </a:moveTo>
                  <a:lnTo>
                    <a:pt x="4572" y="0"/>
                  </a:lnTo>
                </a:path>
                <a:path w="17145">
                  <a:moveTo>
                    <a:pt x="12077" y="0"/>
                  </a:moveTo>
                  <a:lnTo>
                    <a:pt x="16649" y="0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425430" y="6834768"/>
              <a:ext cx="20955" cy="370205"/>
            </a:xfrm>
            <a:custGeom>
              <a:avLst/>
              <a:gdLst/>
              <a:ahLst/>
              <a:cxnLst/>
              <a:rect l="l" t="t" r="r" b="b"/>
              <a:pathLst>
                <a:path w="20954" h="370204">
                  <a:moveTo>
                    <a:pt x="0" y="364083"/>
                  </a:moveTo>
                  <a:lnTo>
                    <a:pt x="13385" y="364083"/>
                  </a:lnTo>
                  <a:lnTo>
                    <a:pt x="13385" y="358482"/>
                  </a:lnTo>
                  <a:lnTo>
                    <a:pt x="0" y="358482"/>
                  </a:lnTo>
                  <a:lnTo>
                    <a:pt x="0" y="364083"/>
                  </a:lnTo>
                  <a:close/>
                </a:path>
                <a:path w="20954" h="370204">
                  <a:moveTo>
                    <a:pt x="18122" y="355904"/>
                  </a:moveTo>
                  <a:lnTo>
                    <a:pt x="14249" y="355904"/>
                  </a:lnTo>
                  <a:lnTo>
                    <a:pt x="14249" y="369722"/>
                  </a:lnTo>
                  <a:lnTo>
                    <a:pt x="18122" y="369722"/>
                  </a:lnTo>
                  <a:lnTo>
                    <a:pt x="18122" y="355904"/>
                  </a:lnTo>
                  <a:close/>
                </a:path>
                <a:path w="20954" h="370204">
                  <a:moveTo>
                    <a:pt x="20713" y="369722"/>
                  </a:moveTo>
                  <a:lnTo>
                    <a:pt x="20713" y="347713"/>
                  </a:lnTo>
                  <a:lnTo>
                    <a:pt x="13385" y="347713"/>
                  </a:lnTo>
                  <a:lnTo>
                    <a:pt x="13385" y="251498"/>
                  </a:lnTo>
                  <a:lnTo>
                    <a:pt x="18122" y="251498"/>
                  </a:lnTo>
                  <a:lnTo>
                    <a:pt x="1812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6" name="object 4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99267" y="6806183"/>
              <a:ext cx="272022" cy="285836"/>
            </a:xfrm>
            <a:prstGeom prst="rect">
              <a:avLst/>
            </a:prstGeom>
          </p:spPr>
        </p:pic>
        <p:sp>
          <p:nvSpPr>
            <p:cNvPr id="447" name="object 447"/>
            <p:cNvSpPr/>
            <p:nvPr/>
          </p:nvSpPr>
          <p:spPr>
            <a:xfrm>
              <a:off x="4198531" y="7194117"/>
              <a:ext cx="145415" cy="553720"/>
            </a:xfrm>
            <a:custGeom>
              <a:avLst/>
              <a:gdLst/>
              <a:ahLst/>
              <a:cxnLst/>
              <a:rect l="l" t="t" r="r" b="b"/>
              <a:pathLst>
                <a:path w="145414" h="553720">
                  <a:moveTo>
                    <a:pt x="28028" y="6896"/>
                  </a:moveTo>
                  <a:lnTo>
                    <a:pt x="29768" y="6896"/>
                  </a:lnTo>
                  <a:lnTo>
                    <a:pt x="31495" y="5600"/>
                  </a:lnTo>
                  <a:lnTo>
                    <a:pt x="31495" y="3441"/>
                  </a:lnTo>
                  <a:lnTo>
                    <a:pt x="31495" y="1739"/>
                  </a:lnTo>
                  <a:lnTo>
                    <a:pt x="29768" y="0"/>
                  </a:lnTo>
                  <a:lnTo>
                    <a:pt x="28028" y="0"/>
                  </a:lnTo>
                  <a:lnTo>
                    <a:pt x="25869" y="0"/>
                  </a:lnTo>
                  <a:lnTo>
                    <a:pt x="24587" y="1739"/>
                  </a:lnTo>
                  <a:lnTo>
                    <a:pt x="24587" y="3441"/>
                  </a:lnTo>
                  <a:lnTo>
                    <a:pt x="24587" y="5600"/>
                  </a:lnTo>
                  <a:lnTo>
                    <a:pt x="25869" y="6896"/>
                  </a:lnTo>
                  <a:lnTo>
                    <a:pt x="28028" y="6896"/>
                  </a:lnTo>
                  <a:close/>
                </a:path>
                <a:path w="145414" h="553720">
                  <a:moveTo>
                    <a:pt x="119926" y="6896"/>
                  </a:moveTo>
                  <a:lnTo>
                    <a:pt x="122059" y="6896"/>
                  </a:lnTo>
                  <a:lnTo>
                    <a:pt x="123380" y="5600"/>
                  </a:lnTo>
                  <a:lnTo>
                    <a:pt x="123380" y="3441"/>
                  </a:lnTo>
                  <a:lnTo>
                    <a:pt x="123380" y="1739"/>
                  </a:lnTo>
                  <a:lnTo>
                    <a:pt x="122059" y="0"/>
                  </a:lnTo>
                  <a:lnTo>
                    <a:pt x="119926" y="0"/>
                  </a:lnTo>
                  <a:lnTo>
                    <a:pt x="118198" y="0"/>
                  </a:lnTo>
                  <a:lnTo>
                    <a:pt x="116458" y="1739"/>
                  </a:lnTo>
                  <a:lnTo>
                    <a:pt x="116458" y="3441"/>
                  </a:lnTo>
                  <a:lnTo>
                    <a:pt x="116458" y="5600"/>
                  </a:lnTo>
                  <a:lnTo>
                    <a:pt x="118198" y="6896"/>
                  </a:lnTo>
                  <a:lnTo>
                    <a:pt x="119926" y="6896"/>
                  </a:lnTo>
                  <a:close/>
                </a:path>
                <a:path w="145414" h="553720">
                  <a:moveTo>
                    <a:pt x="0" y="275653"/>
                  </a:moveTo>
                  <a:lnTo>
                    <a:pt x="6476" y="275653"/>
                  </a:lnTo>
                  <a:lnTo>
                    <a:pt x="6476" y="288150"/>
                  </a:lnTo>
                  <a:lnTo>
                    <a:pt x="863" y="288150"/>
                  </a:lnTo>
                </a:path>
                <a:path w="145414" h="553720">
                  <a:moveTo>
                    <a:pt x="1714" y="489623"/>
                  </a:moveTo>
                  <a:lnTo>
                    <a:pt x="9918" y="509460"/>
                  </a:lnTo>
                </a:path>
                <a:path w="145414" h="553720">
                  <a:moveTo>
                    <a:pt x="1714" y="506018"/>
                  </a:moveTo>
                  <a:lnTo>
                    <a:pt x="9918" y="525424"/>
                  </a:lnTo>
                </a:path>
                <a:path w="145414" h="553720">
                  <a:moveTo>
                    <a:pt x="3454" y="550887"/>
                  </a:moveTo>
                  <a:lnTo>
                    <a:pt x="9055" y="550887"/>
                  </a:lnTo>
                </a:path>
                <a:path w="145414" h="553720">
                  <a:moveTo>
                    <a:pt x="2578" y="409384"/>
                  </a:moveTo>
                  <a:lnTo>
                    <a:pt x="8191" y="404202"/>
                  </a:lnTo>
                </a:path>
                <a:path w="145414" h="553720">
                  <a:moveTo>
                    <a:pt x="6476" y="413270"/>
                  </a:moveTo>
                  <a:lnTo>
                    <a:pt x="12077" y="408520"/>
                  </a:lnTo>
                </a:path>
                <a:path w="145414" h="553720">
                  <a:moveTo>
                    <a:pt x="41414" y="553465"/>
                  </a:moveTo>
                  <a:lnTo>
                    <a:pt x="65138" y="553465"/>
                  </a:lnTo>
                </a:path>
                <a:path w="145414" h="553720">
                  <a:moveTo>
                    <a:pt x="79375" y="553465"/>
                  </a:moveTo>
                  <a:lnTo>
                    <a:pt x="102666" y="553465"/>
                  </a:lnTo>
                </a:path>
                <a:path w="145414" h="553720">
                  <a:moveTo>
                    <a:pt x="121640" y="553465"/>
                  </a:moveTo>
                  <a:lnTo>
                    <a:pt x="145376" y="553465"/>
                  </a:lnTo>
                </a:path>
                <a:path w="145414" h="553720">
                  <a:moveTo>
                    <a:pt x="125094" y="129857"/>
                  </a:moveTo>
                  <a:lnTo>
                    <a:pt x="134594" y="129857"/>
                  </a:lnTo>
                  <a:lnTo>
                    <a:pt x="134594" y="136321"/>
                  </a:lnTo>
                  <a:lnTo>
                    <a:pt x="125526" y="1363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199827" y="806249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191" y="0"/>
                  </a:moveTo>
                  <a:lnTo>
                    <a:pt x="2159" y="0"/>
                  </a:lnTo>
                  <a:lnTo>
                    <a:pt x="0" y="2171"/>
                  </a:lnTo>
                  <a:lnTo>
                    <a:pt x="0" y="7785"/>
                  </a:lnTo>
                  <a:lnTo>
                    <a:pt x="2159" y="10363"/>
                  </a:lnTo>
                  <a:lnTo>
                    <a:pt x="5181" y="10363"/>
                  </a:lnTo>
                  <a:lnTo>
                    <a:pt x="8191" y="10363"/>
                  </a:lnTo>
                  <a:lnTo>
                    <a:pt x="10337" y="7785"/>
                  </a:lnTo>
                  <a:lnTo>
                    <a:pt x="10337" y="2171"/>
                  </a:lnTo>
                  <a:lnTo>
                    <a:pt x="81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199827" y="806249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181" y="10363"/>
                  </a:moveTo>
                  <a:lnTo>
                    <a:pt x="8191" y="10363"/>
                  </a:lnTo>
                  <a:lnTo>
                    <a:pt x="10337" y="7785"/>
                  </a:lnTo>
                  <a:lnTo>
                    <a:pt x="10337" y="5181"/>
                  </a:lnTo>
                  <a:lnTo>
                    <a:pt x="10337" y="2171"/>
                  </a:lnTo>
                  <a:lnTo>
                    <a:pt x="8191" y="0"/>
                  </a:lnTo>
                  <a:lnTo>
                    <a:pt x="5181" y="0"/>
                  </a:lnTo>
                  <a:lnTo>
                    <a:pt x="2159" y="0"/>
                  </a:lnTo>
                  <a:lnTo>
                    <a:pt x="0" y="2171"/>
                  </a:lnTo>
                  <a:lnTo>
                    <a:pt x="0" y="5181"/>
                  </a:lnTo>
                  <a:lnTo>
                    <a:pt x="0" y="7785"/>
                  </a:lnTo>
                  <a:lnTo>
                    <a:pt x="2159" y="10363"/>
                  </a:lnTo>
                  <a:lnTo>
                    <a:pt x="5181" y="103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0" name="object 450"/>
          <p:cNvGrpSpPr/>
          <p:nvPr/>
        </p:nvGrpSpPr>
        <p:grpSpPr>
          <a:xfrm>
            <a:off x="8343507" y="7709316"/>
            <a:ext cx="17145" cy="292100"/>
            <a:chOff x="3288906" y="7709316"/>
            <a:chExt cx="17145" cy="292100"/>
          </a:xfrm>
        </p:grpSpPr>
        <p:sp>
          <p:nvSpPr>
            <p:cNvPr id="451" name="object 451"/>
            <p:cNvSpPr/>
            <p:nvPr/>
          </p:nvSpPr>
          <p:spPr>
            <a:xfrm>
              <a:off x="3296806" y="7709316"/>
              <a:ext cx="1905" cy="292100"/>
            </a:xfrm>
            <a:custGeom>
              <a:avLst/>
              <a:gdLst/>
              <a:ahLst/>
              <a:cxnLst/>
              <a:rect l="l" t="t" r="r" b="b"/>
              <a:pathLst>
                <a:path w="1904" h="292100">
                  <a:moveTo>
                    <a:pt x="1727" y="292049"/>
                  </a:moveTo>
                  <a:lnTo>
                    <a:pt x="1727" y="279107"/>
                  </a:lnTo>
                </a:path>
                <a:path w="1904" h="292100">
                  <a:moveTo>
                    <a:pt x="0" y="25236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291192" y="7760652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12077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12077" y="12928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291192" y="7760652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4">
                  <a:moveTo>
                    <a:pt x="12077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12077" y="12928"/>
                  </a:lnTo>
                  <a:lnTo>
                    <a:pt x="1207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4" name="object 454"/>
          <p:cNvGrpSpPr/>
          <p:nvPr/>
        </p:nvGrpSpPr>
        <p:grpSpPr>
          <a:xfrm>
            <a:off x="8343507" y="7006590"/>
            <a:ext cx="34925" cy="654050"/>
            <a:chOff x="3288906" y="7006590"/>
            <a:chExt cx="34925" cy="654050"/>
          </a:xfrm>
        </p:grpSpPr>
        <p:sp>
          <p:nvSpPr>
            <p:cNvPr id="455" name="object 455"/>
            <p:cNvSpPr/>
            <p:nvPr/>
          </p:nvSpPr>
          <p:spPr>
            <a:xfrm>
              <a:off x="3297237" y="7308126"/>
              <a:ext cx="0" cy="352425"/>
            </a:xfrm>
            <a:custGeom>
              <a:avLst/>
              <a:gdLst/>
              <a:ahLst/>
              <a:cxnLst/>
              <a:rect l="l" t="t" r="r" b="b"/>
              <a:pathLst>
                <a:path h="352425">
                  <a:moveTo>
                    <a:pt x="0" y="35200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291192" y="7358176"/>
              <a:ext cx="10795" cy="13335"/>
            </a:xfrm>
            <a:custGeom>
              <a:avLst/>
              <a:gdLst/>
              <a:ahLst/>
              <a:cxnLst/>
              <a:rect l="l" t="t" r="r" b="b"/>
              <a:pathLst>
                <a:path w="10795" h="13334">
                  <a:moveTo>
                    <a:pt x="10795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10795" y="12928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291192" y="7206742"/>
              <a:ext cx="29845" cy="164465"/>
            </a:xfrm>
            <a:custGeom>
              <a:avLst/>
              <a:gdLst/>
              <a:ahLst/>
              <a:cxnLst/>
              <a:rect l="l" t="t" r="r" b="b"/>
              <a:pathLst>
                <a:path w="29845" h="164465">
                  <a:moveTo>
                    <a:pt x="10795" y="151434"/>
                  </a:moveTo>
                  <a:lnTo>
                    <a:pt x="0" y="151434"/>
                  </a:lnTo>
                  <a:lnTo>
                    <a:pt x="0" y="164363"/>
                  </a:lnTo>
                  <a:lnTo>
                    <a:pt x="10795" y="164363"/>
                  </a:lnTo>
                  <a:lnTo>
                    <a:pt x="10795" y="151434"/>
                  </a:lnTo>
                  <a:close/>
                </a:path>
                <a:path w="29845" h="164465">
                  <a:moveTo>
                    <a:pt x="15963" y="38849"/>
                  </a:moveTo>
                  <a:lnTo>
                    <a:pt x="5613" y="38849"/>
                  </a:lnTo>
                  <a:lnTo>
                    <a:pt x="5613" y="64719"/>
                  </a:lnTo>
                  <a:lnTo>
                    <a:pt x="15963" y="64719"/>
                  </a:lnTo>
                  <a:lnTo>
                    <a:pt x="15963" y="38849"/>
                  </a:lnTo>
                  <a:close/>
                </a:path>
                <a:path w="29845" h="164465">
                  <a:moveTo>
                    <a:pt x="5613" y="64719"/>
                  </a:moveTo>
                  <a:lnTo>
                    <a:pt x="10795" y="73355"/>
                  </a:lnTo>
                  <a:lnTo>
                    <a:pt x="10795" y="77660"/>
                  </a:lnTo>
                  <a:lnTo>
                    <a:pt x="4749" y="77660"/>
                  </a:lnTo>
                  <a:lnTo>
                    <a:pt x="4749" y="81965"/>
                  </a:lnTo>
                </a:path>
                <a:path w="29845" h="164465">
                  <a:moveTo>
                    <a:pt x="15963" y="64719"/>
                  </a:moveTo>
                  <a:lnTo>
                    <a:pt x="18986" y="71196"/>
                  </a:lnTo>
                  <a:lnTo>
                    <a:pt x="18986" y="85432"/>
                  </a:lnTo>
                  <a:lnTo>
                    <a:pt x="29781" y="85432"/>
                  </a:lnTo>
                  <a:lnTo>
                    <a:pt x="29781" y="90169"/>
                  </a:lnTo>
                </a:path>
                <a:path w="29845" h="164465">
                  <a:moveTo>
                    <a:pt x="4749" y="75501"/>
                  </a:moveTo>
                  <a:lnTo>
                    <a:pt x="474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291192" y="7155421"/>
              <a:ext cx="12700" cy="14604"/>
            </a:xfrm>
            <a:custGeom>
              <a:avLst/>
              <a:gdLst/>
              <a:ahLst/>
              <a:cxnLst/>
              <a:rect l="l" t="t" r="r" b="b"/>
              <a:pathLst>
                <a:path w="12700" h="14604">
                  <a:moveTo>
                    <a:pt x="12077" y="0"/>
                  </a:moveTo>
                  <a:lnTo>
                    <a:pt x="0" y="0"/>
                  </a:lnTo>
                  <a:lnTo>
                    <a:pt x="0" y="14236"/>
                  </a:lnTo>
                  <a:lnTo>
                    <a:pt x="12077" y="14236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291192" y="7155421"/>
              <a:ext cx="12700" cy="14604"/>
            </a:xfrm>
            <a:custGeom>
              <a:avLst/>
              <a:gdLst/>
              <a:ahLst/>
              <a:cxnLst/>
              <a:rect l="l" t="t" r="r" b="b"/>
              <a:pathLst>
                <a:path w="12700" h="14604">
                  <a:moveTo>
                    <a:pt x="12077" y="0"/>
                  </a:moveTo>
                  <a:lnTo>
                    <a:pt x="0" y="0"/>
                  </a:lnTo>
                  <a:lnTo>
                    <a:pt x="0" y="14236"/>
                  </a:lnTo>
                  <a:lnTo>
                    <a:pt x="12077" y="14236"/>
                  </a:lnTo>
                  <a:lnTo>
                    <a:pt x="1207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298532" y="717052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2286" y="2806"/>
                  </a:moveTo>
                  <a:lnTo>
                    <a:pt x="2286" y="2806"/>
                  </a:lnTo>
                </a:path>
              </a:pathLst>
            </a:custGeom>
            <a:ln w="56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294646" y="7006590"/>
              <a:ext cx="19050" cy="189230"/>
            </a:xfrm>
            <a:custGeom>
              <a:avLst/>
              <a:gdLst/>
              <a:ahLst/>
              <a:cxnLst/>
              <a:rect l="l" t="t" r="r" b="b"/>
              <a:pathLst>
                <a:path w="19050" h="189229">
                  <a:moveTo>
                    <a:pt x="0" y="180759"/>
                  </a:moveTo>
                  <a:lnTo>
                    <a:pt x="0" y="170383"/>
                  </a:lnTo>
                  <a:lnTo>
                    <a:pt x="8623" y="170383"/>
                  </a:lnTo>
                  <a:lnTo>
                    <a:pt x="14236" y="174282"/>
                  </a:lnTo>
                  <a:lnTo>
                    <a:pt x="14236" y="184200"/>
                  </a:lnTo>
                  <a:lnTo>
                    <a:pt x="18986" y="188937"/>
                  </a:lnTo>
                </a:path>
                <a:path w="19050" h="189229">
                  <a:moveTo>
                    <a:pt x="2159" y="147548"/>
                  </a:moveTo>
                  <a:lnTo>
                    <a:pt x="215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291624" y="7057072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645" y="0"/>
                  </a:moveTo>
                  <a:lnTo>
                    <a:pt x="0" y="0"/>
                  </a:lnTo>
                  <a:lnTo>
                    <a:pt x="0" y="11214"/>
                  </a:lnTo>
                  <a:lnTo>
                    <a:pt x="11645" y="11214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291624" y="7057072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645" y="0"/>
                  </a:moveTo>
                  <a:lnTo>
                    <a:pt x="0" y="0"/>
                  </a:lnTo>
                  <a:lnTo>
                    <a:pt x="0" y="11214"/>
                  </a:lnTo>
                  <a:lnTo>
                    <a:pt x="11645" y="11214"/>
                  </a:lnTo>
                  <a:lnTo>
                    <a:pt x="1164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4" name="object 464"/>
          <p:cNvSpPr/>
          <p:nvPr/>
        </p:nvSpPr>
        <p:spPr>
          <a:xfrm>
            <a:off x="8403602" y="6637743"/>
            <a:ext cx="32384" cy="125730"/>
          </a:xfrm>
          <a:custGeom>
            <a:avLst/>
            <a:gdLst/>
            <a:ahLst/>
            <a:cxnLst/>
            <a:rect l="l" t="t" r="r" b="b"/>
            <a:pathLst>
              <a:path w="32385" h="125729">
                <a:moveTo>
                  <a:pt x="31927" y="26327"/>
                </a:moveTo>
                <a:lnTo>
                  <a:pt x="31927" y="0"/>
                </a:lnTo>
                <a:lnTo>
                  <a:pt x="0" y="0"/>
                </a:lnTo>
                <a:lnTo>
                  <a:pt x="0" y="26327"/>
                </a:lnTo>
              </a:path>
              <a:path w="32385" h="125729">
                <a:moveTo>
                  <a:pt x="0" y="57823"/>
                </a:moveTo>
                <a:lnTo>
                  <a:pt x="0" y="60401"/>
                </a:lnTo>
                <a:lnTo>
                  <a:pt x="6045" y="60401"/>
                </a:lnTo>
                <a:lnTo>
                  <a:pt x="6045" y="63436"/>
                </a:lnTo>
                <a:lnTo>
                  <a:pt x="0" y="63436"/>
                </a:lnTo>
                <a:lnTo>
                  <a:pt x="0" y="68618"/>
                </a:lnTo>
                <a:lnTo>
                  <a:pt x="6045" y="68618"/>
                </a:lnTo>
                <a:lnTo>
                  <a:pt x="6045" y="71615"/>
                </a:lnTo>
                <a:lnTo>
                  <a:pt x="0" y="71615"/>
                </a:lnTo>
                <a:lnTo>
                  <a:pt x="0" y="75069"/>
                </a:lnTo>
              </a:path>
              <a:path w="32385" h="125729">
                <a:moveTo>
                  <a:pt x="31927" y="74637"/>
                </a:moveTo>
                <a:lnTo>
                  <a:pt x="31927" y="71615"/>
                </a:lnTo>
                <a:lnTo>
                  <a:pt x="26314" y="71615"/>
                </a:lnTo>
                <a:lnTo>
                  <a:pt x="26314" y="68618"/>
                </a:lnTo>
                <a:lnTo>
                  <a:pt x="31927" y="68618"/>
                </a:lnTo>
                <a:lnTo>
                  <a:pt x="31927" y="63436"/>
                </a:lnTo>
                <a:lnTo>
                  <a:pt x="26314" y="63436"/>
                </a:lnTo>
                <a:lnTo>
                  <a:pt x="26314" y="60401"/>
                </a:lnTo>
                <a:lnTo>
                  <a:pt x="31927" y="60401"/>
                </a:lnTo>
                <a:lnTo>
                  <a:pt x="31927" y="57378"/>
                </a:lnTo>
              </a:path>
              <a:path w="32385" h="125729">
                <a:moveTo>
                  <a:pt x="0" y="106565"/>
                </a:moveTo>
                <a:lnTo>
                  <a:pt x="0" y="109143"/>
                </a:lnTo>
                <a:lnTo>
                  <a:pt x="6045" y="109143"/>
                </a:lnTo>
                <a:lnTo>
                  <a:pt x="6045" y="112610"/>
                </a:lnTo>
                <a:lnTo>
                  <a:pt x="0" y="112610"/>
                </a:lnTo>
                <a:lnTo>
                  <a:pt x="0" y="117360"/>
                </a:lnTo>
                <a:lnTo>
                  <a:pt x="6045" y="117360"/>
                </a:lnTo>
                <a:lnTo>
                  <a:pt x="6045" y="120802"/>
                </a:lnTo>
                <a:lnTo>
                  <a:pt x="0" y="120802"/>
                </a:lnTo>
                <a:lnTo>
                  <a:pt x="0" y="125539"/>
                </a:lnTo>
              </a:path>
              <a:path w="32385" h="125729">
                <a:moveTo>
                  <a:pt x="31927" y="125539"/>
                </a:moveTo>
                <a:lnTo>
                  <a:pt x="31927" y="120802"/>
                </a:lnTo>
                <a:lnTo>
                  <a:pt x="26314" y="120802"/>
                </a:lnTo>
                <a:lnTo>
                  <a:pt x="26314" y="117360"/>
                </a:lnTo>
                <a:lnTo>
                  <a:pt x="31927" y="117360"/>
                </a:lnTo>
                <a:lnTo>
                  <a:pt x="31927" y="112610"/>
                </a:lnTo>
                <a:lnTo>
                  <a:pt x="26314" y="112610"/>
                </a:lnTo>
                <a:lnTo>
                  <a:pt x="26314" y="109143"/>
                </a:lnTo>
                <a:lnTo>
                  <a:pt x="31927" y="109143"/>
                </a:lnTo>
                <a:lnTo>
                  <a:pt x="31927" y="106565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8337435" y="6596380"/>
            <a:ext cx="0" cy="1530350"/>
          </a:xfrm>
          <a:custGeom>
            <a:avLst/>
            <a:gdLst/>
            <a:ahLst/>
            <a:cxnLst/>
            <a:rect l="l" t="t" r="r" b="b"/>
            <a:pathLst>
              <a:path h="1530350">
                <a:moveTo>
                  <a:pt x="0" y="0"/>
                </a:moveTo>
                <a:lnTo>
                  <a:pt x="0" y="153012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273427" y="6904076"/>
            <a:ext cx="0" cy="88265"/>
          </a:xfrm>
          <a:custGeom>
            <a:avLst/>
            <a:gdLst/>
            <a:ahLst/>
            <a:cxnLst/>
            <a:rect l="l" t="t" r="r" b="b"/>
            <a:pathLst>
              <a:path h="88265">
                <a:moveTo>
                  <a:pt x="0" y="0"/>
                </a:moveTo>
                <a:lnTo>
                  <a:pt x="0" y="23317"/>
                </a:lnTo>
              </a:path>
              <a:path h="88265">
                <a:moveTo>
                  <a:pt x="0" y="42062"/>
                </a:moveTo>
                <a:lnTo>
                  <a:pt x="0" y="8778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7" name="object 467"/>
          <p:cNvGrpSpPr/>
          <p:nvPr/>
        </p:nvGrpSpPr>
        <p:grpSpPr>
          <a:xfrm>
            <a:off x="8010533" y="7001904"/>
            <a:ext cx="299085" cy="979805"/>
            <a:chOff x="2955932" y="7001903"/>
            <a:chExt cx="299085" cy="979805"/>
          </a:xfrm>
        </p:grpSpPr>
        <p:sp>
          <p:nvSpPr>
            <p:cNvPr id="468" name="object 468"/>
            <p:cNvSpPr/>
            <p:nvPr/>
          </p:nvSpPr>
          <p:spPr>
            <a:xfrm>
              <a:off x="3064294" y="7016076"/>
              <a:ext cx="135890" cy="963294"/>
            </a:xfrm>
            <a:custGeom>
              <a:avLst/>
              <a:gdLst/>
              <a:ahLst/>
              <a:cxnLst/>
              <a:rect l="l" t="t" r="r" b="b"/>
              <a:pathLst>
                <a:path w="135889" h="963295">
                  <a:moveTo>
                    <a:pt x="72682" y="538581"/>
                  </a:moveTo>
                  <a:lnTo>
                    <a:pt x="118859" y="538581"/>
                  </a:lnTo>
                  <a:lnTo>
                    <a:pt x="118859" y="600760"/>
                  </a:lnTo>
                  <a:lnTo>
                    <a:pt x="72682" y="600760"/>
                  </a:lnTo>
                  <a:lnTo>
                    <a:pt x="72682" y="538581"/>
                  </a:lnTo>
                  <a:close/>
                </a:path>
                <a:path w="135889" h="963295">
                  <a:moveTo>
                    <a:pt x="118859" y="658368"/>
                  </a:moveTo>
                  <a:lnTo>
                    <a:pt x="111099" y="658368"/>
                  </a:lnTo>
                  <a:lnTo>
                    <a:pt x="111099" y="684428"/>
                  </a:lnTo>
                  <a:lnTo>
                    <a:pt x="118859" y="684428"/>
                  </a:lnTo>
                  <a:lnTo>
                    <a:pt x="118859" y="698144"/>
                  </a:lnTo>
                  <a:lnTo>
                    <a:pt x="72682" y="698144"/>
                  </a:lnTo>
                  <a:lnTo>
                    <a:pt x="72682" y="684428"/>
                  </a:lnTo>
                  <a:lnTo>
                    <a:pt x="80467" y="684428"/>
                  </a:lnTo>
                  <a:lnTo>
                    <a:pt x="80467" y="658368"/>
                  </a:lnTo>
                  <a:lnTo>
                    <a:pt x="72682" y="658368"/>
                  </a:lnTo>
                  <a:lnTo>
                    <a:pt x="72682" y="635063"/>
                  </a:lnTo>
                  <a:lnTo>
                    <a:pt x="118859" y="635063"/>
                  </a:lnTo>
                  <a:lnTo>
                    <a:pt x="118859" y="658368"/>
                  </a:lnTo>
                  <a:close/>
                </a:path>
                <a:path w="135889" h="963295">
                  <a:moveTo>
                    <a:pt x="118859" y="795083"/>
                  </a:moveTo>
                  <a:lnTo>
                    <a:pt x="72682" y="795083"/>
                  </a:lnTo>
                  <a:lnTo>
                    <a:pt x="72682" y="731977"/>
                  </a:lnTo>
                  <a:lnTo>
                    <a:pt x="118859" y="731977"/>
                  </a:lnTo>
                  <a:lnTo>
                    <a:pt x="118859" y="795083"/>
                  </a:lnTo>
                  <a:close/>
                </a:path>
                <a:path w="135889" h="963295">
                  <a:moveTo>
                    <a:pt x="118859" y="891095"/>
                  </a:moveTo>
                  <a:lnTo>
                    <a:pt x="72682" y="891095"/>
                  </a:lnTo>
                  <a:lnTo>
                    <a:pt x="72682" y="828916"/>
                  </a:lnTo>
                  <a:lnTo>
                    <a:pt x="118859" y="828916"/>
                  </a:lnTo>
                  <a:lnTo>
                    <a:pt x="118859" y="891095"/>
                  </a:lnTo>
                  <a:close/>
                </a:path>
                <a:path w="135889" h="963295">
                  <a:moveTo>
                    <a:pt x="64008" y="684428"/>
                  </a:moveTo>
                  <a:lnTo>
                    <a:pt x="64008" y="698144"/>
                  </a:lnTo>
                  <a:lnTo>
                    <a:pt x="17818" y="698144"/>
                  </a:lnTo>
                  <a:lnTo>
                    <a:pt x="17818" y="684428"/>
                  </a:lnTo>
                  <a:lnTo>
                    <a:pt x="26047" y="684428"/>
                  </a:lnTo>
                  <a:lnTo>
                    <a:pt x="26047" y="658368"/>
                  </a:lnTo>
                  <a:lnTo>
                    <a:pt x="17818" y="658368"/>
                  </a:lnTo>
                  <a:lnTo>
                    <a:pt x="17818" y="635063"/>
                  </a:lnTo>
                  <a:lnTo>
                    <a:pt x="64008" y="635063"/>
                  </a:lnTo>
                  <a:lnTo>
                    <a:pt x="64008" y="658368"/>
                  </a:lnTo>
                  <a:lnTo>
                    <a:pt x="56222" y="658368"/>
                  </a:lnTo>
                  <a:lnTo>
                    <a:pt x="56222" y="684428"/>
                  </a:lnTo>
                  <a:lnTo>
                    <a:pt x="64008" y="684428"/>
                  </a:lnTo>
                  <a:close/>
                </a:path>
                <a:path w="135889" h="963295">
                  <a:moveTo>
                    <a:pt x="64008" y="795083"/>
                  </a:moveTo>
                  <a:lnTo>
                    <a:pt x="17830" y="795083"/>
                  </a:lnTo>
                  <a:lnTo>
                    <a:pt x="17830" y="731977"/>
                  </a:lnTo>
                  <a:lnTo>
                    <a:pt x="64008" y="731977"/>
                  </a:lnTo>
                  <a:lnTo>
                    <a:pt x="64008" y="795083"/>
                  </a:lnTo>
                  <a:close/>
                </a:path>
                <a:path w="135889" h="963295">
                  <a:moveTo>
                    <a:pt x="64008" y="891095"/>
                  </a:moveTo>
                  <a:lnTo>
                    <a:pt x="17830" y="891095"/>
                  </a:lnTo>
                  <a:lnTo>
                    <a:pt x="17830" y="828916"/>
                  </a:lnTo>
                  <a:lnTo>
                    <a:pt x="64008" y="828916"/>
                  </a:lnTo>
                  <a:lnTo>
                    <a:pt x="64008" y="891095"/>
                  </a:lnTo>
                  <a:close/>
                </a:path>
                <a:path w="135889" h="963295">
                  <a:moveTo>
                    <a:pt x="17818" y="538581"/>
                  </a:moveTo>
                  <a:lnTo>
                    <a:pt x="63995" y="538581"/>
                  </a:lnTo>
                  <a:lnTo>
                    <a:pt x="63995" y="600760"/>
                  </a:lnTo>
                  <a:lnTo>
                    <a:pt x="17818" y="600760"/>
                  </a:lnTo>
                  <a:lnTo>
                    <a:pt x="17818" y="538581"/>
                  </a:lnTo>
                  <a:close/>
                </a:path>
                <a:path w="135889" h="963295">
                  <a:moveTo>
                    <a:pt x="17818" y="444868"/>
                  </a:moveTo>
                  <a:lnTo>
                    <a:pt x="63995" y="444868"/>
                  </a:lnTo>
                  <a:lnTo>
                    <a:pt x="63995" y="503859"/>
                  </a:lnTo>
                  <a:lnTo>
                    <a:pt x="17818" y="503859"/>
                  </a:lnTo>
                  <a:lnTo>
                    <a:pt x="17818" y="444868"/>
                  </a:lnTo>
                  <a:close/>
                </a:path>
                <a:path w="135889" h="963295">
                  <a:moveTo>
                    <a:pt x="17818" y="397319"/>
                  </a:moveTo>
                  <a:lnTo>
                    <a:pt x="26047" y="397319"/>
                  </a:lnTo>
                  <a:lnTo>
                    <a:pt x="26047" y="371246"/>
                  </a:lnTo>
                  <a:lnTo>
                    <a:pt x="17818" y="371246"/>
                  </a:lnTo>
                  <a:lnTo>
                    <a:pt x="17818" y="347929"/>
                  </a:lnTo>
                  <a:lnTo>
                    <a:pt x="64008" y="347929"/>
                  </a:lnTo>
                  <a:lnTo>
                    <a:pt x="64008" y="371246"/>
                  </a:lnTo>
                  <a:lnTo>
                    <a:pt x="56222" y="371246"/>
                  </a:lnTo>
                  <a:lnTo>
                    <a:pt x="56222" y="397319"/>
                  </a:lnTo>
                  <a:lnTo>
                    <a:pt x="64008" y="397319"/>
                  </a:lnTo>
                  <a:lnTo>
                    <a:pt x="64008" y="410578"/>
                  </a:lnTo>
                  <a:lnTo>
                    <a:pt x="17818" y="410578"/>
                  </a:lnTo>
                  <a:lnTo>
                    <a:pt x="17818" y="397319"/>
                  </a:lnTo>
                  <a:close/>
                </a:path>
                <a:path w="135889" h="963295">
                  <a:moveTo>
                    <a:pt x="17818" y="250545"/>
                  </a:moveTo>
                  <a:lnTo>
                    <a:pt x="63995" y="250545"/>
                  </a:lnTo>
                  <a:lnTo>
                    <a:pt x="63995" y="313651"/>
                  </a:lnTo>
                  <a:lnTo>
                    <a:pt x="17818" y="313651"/>
                  </a:lnTo>
                  <a:lnTo>
                    <a:pt x="17818" y="250545"/>
                  </a:lnTo>
                  <a:close/>
                </a:path>
                <a:path w="135889" h="963295">
                  <a:moveTo>
                    <a:pt x="17818" y="156362"/>
                  </a:moveTo>
                  <a:lnTo>
                    <a:pt x="63995" y="156362"/>
                  </a:lnTo>
                  <a:lnTo>
                    <a:pt x="63995" y="216712"/>
                  </a:lnTo>
                  <a:lnTo>
                    <a:pt x="17818" y="216712"/>
                  </a:lnTo>
                  <a:lnTo>
                    <a:pt x="17818" y="156362"/>
                  </a:lnTo>
                  <a:close/>
                </a:path>
                <a:path w="135889" h="963295">
                  <a:moveTo>
                    <a:pt x="17818" y="109283"/>
                  </a:moveTo>
                  <a:lnTo>
                    <a:pt x="26047" y="109283"/>
                  </a:lnTo>
                  <a:lnTo>
                    <a:pt x="26047" y="82765"/>
                  </a:lnTo>
                  <a:lnTo>
                    <a:pt x="17818" y="82765"/>
                  </a:lnTo>
                  <a:lnTo>
                    <a:pt x="17818" y="59448"/>
                  </a:lnTo>
                  <a:lnTo>
                    <a:pt x="64008" y="59448"/>
                  </a:lnTo>
                  <a:lnTo>
                    <a:pt x="64008" y="82765"/>
                  </a:lnTo>
                  <a:lnTo>
                    <a:pt x="56222" y="82765"/>
                  </a:lnTo>
                  <a:lnTo>
                    <a:pt x="56222" y="109283"/>
                  </a:lnTo>
                  <a:lnTo>
                    <a:pt x="64008" y="109283"/>
                  </a:lnTo>
                  <a:lnTo>
                    <a:pt x="64008" y="121627"/>
                  </a:lnTo>
                  <a:lnTo>
                    <a:pt x="17818" y="121627"/>
                  </a:lnTo>
                  <a:lnTo>
                    <a:pt x="17818" y="109283"/>
                  </a:lnTo>
                  <a:close/>
                </a:path>
                <a:path w="135889" h="963295">
                  <a:moveTo>
                    <a:pt x="64008" y="914"/>
                  </a:moveTo>
                  <a:lnTo>
                    <a:pt x="64008" y="24701"/>
                  </a:lnTo>
                  <a:lnTo>
                    <a:pt x="17818" y="24701"/>
                  </a:lnTo>
                  <a:lnTo>
                    <a:pt x="17818" y="0"/>
                  </a:lnTo>
                </a:path>
                <a:path w="135889" h="963295">
                  <a:moveTo>
                    <a:pt x="72682" y="444868"/>
                  </a:moveTo>
                  <a:lnTo>
                    <a:pt x="118859" y="444868"/>
                  </a:lnTo>
                  <a:lnTo>
                    <a:pt x="118859" y="503859"/>
                  </a:lnTo>
                  <a:lnTo>
                    <a:pt x="72682" y="503859"/>
                  </a:lnTo>
                  <a:lnTo>
                    <a:pt x="72682" y="444868"/>
                  </a:lnTo>
                  <a:close/>
                </a:path>
                <a:path w="135889" h="963295">
                  <a:moveTo>
                    <a:pt x="72682" y="397319"/>
                  </a:moveTo>
                  <a:lnTo>
                    <a:pt x="80467" y="397319"/>
                  </a:lnTo>
                  <a:lnTo>
                    <a:pt x="80467" y="371246"/>
                  </a:lnTo>
                  <a:lnTo>
                    <a:pt x="72682" y="371246"/>
                  </a:lnTo>
                  <a:lnTo>
                    <a:pt x="72682" y="347929"/>
                  </a:lnTo>
                  <a:lnTo>
                    <a:pt x="118859" y="347929"/>
                  </a:lnTo>
                  <a:lnTo>
                    <a:pt x="118859" y="371246"/>
                  </a:lnTo>
                  <a:lnTo>
                    <a:pt x="111099" y="371246"/>
                  </a:lnTo>
                  <a:lnTo>
                    <a:pt x="111099" y="397319"/>
                  </a:lnTo>
                  <a:lnTo>
                    <a:pt x="118859" y="397319"/>
                  </a:lnTo>
                  <a:lnTo>
                    <a:pt x="118859" y="410578"/>
                  </a:lnTo>
                  <a:lnTo>
                    <a:pt x="72682" y="410578"/>
                  </a:lnTo>
                  <a:lnTo>
                    <a:pt x="72682" y="397319"/>
                  </a:lnTo>
                  <a:close/>
                </a:path>
                <a:path w="135889" h="963295">
                  <a:moveTo>
                    <a:pt x="72682" y="250545"/>
                  </a:moveTo>
                  <a:lnTo>
                    <a:pt x="118859" y="250545"/>
                  </a:lnTo>
                  <a:lnTo>
                    <a:pt x="118859" y="313651"/>
                  </a:lnTo>
                  <a:lnTo>
                    <a:pt x="72682" y="313651"/>
                  </a:lnTo>
                  <a:lnTo>
                    <a:pt x="72682" y="250545"/>
                  </a:lnTo>
                  <a:close/>
                </a:path>
                <a:path w="135889" h="963295">
                  <a:moveTo>
                    <a:pt x="72682" y="156362"/>
                  </a:moveTo>
                  <a:lnTo>
                    <a:pt x="118859" y="156362"/>
                  </a:lnTo>
                  <a:lnTo>
                    <a:pt x="118859" y="216712"/>
                  </a:lnTo>
                  <a:lnTo>
                    <a:pt x="72682" y="216712"/>
                  </a:lnTo>
                  <a:lnTo>
                    <a:pt x="72682" y="156362"/>
                  </a:lnTo>
                  <a:close/>
                </a:path>
                <a:path w="135889" h="963295">
                  <a:moveTo>
                    <a:pt x="72682" y="109283"/>
                  </a:moveTo>
                  <a:lnTo>
                    <a:pt x="80467" y="109283"/>
                  </a:lnTo>
                  <a:lnTo>
                    <a:pt x="80467" y="82765"/>
                  </a:lnTo>
                  <a:lnTo>
                    <a:pt x="72682" y="82765"/>
                  </a:lnTo>
                  <a:lnTo>
                    <a:pt x="72682" y="59448"/>
                  </a:lnTo>
                  <a:lnTo>
                    <a:pt x="118859" y="59448"/>
                  </a:lnTo>
                  <a:lnTo>
                    <a:pt x="118859" y="82765"/>
                  </a:lnTo>
                  <a:lnTo>
                    <a:pt x="111099" y="82765"/>
                  </a:lnTo>
                  <a:lnTo>
                    <a:pt x="111099" y="109283"/>
                  </a:lnTo>
                  <a:lnTo>
                    <a:pt x="118859" y="109283"/>
                  </a:lnTo>
                  <a:lnTo>
                    <a:pt x="118859" y="121627"/>
                  </a:lnTo>
                  <a:lnTo>
                    <a:pt x="72682" y="121627"/>
                  </a:lnTo>
                  <a:lnTo>
                    <a:pt x="72682" y="109283"/>
                  </a:lnTo>
                  <a:close/>
                </a:path>
                <a:path w="135889" h="963295">
                  <a:moveTo>
                    <a:pt x="118859" y="914"/>
                  </a:moveTo>
                  <a:lnTo>
                    <a:pt x="118859" y="24701"/>
                  </a:lnTo>
                  <a:lnTo>
                    <a:pt x="72682" y="24701"/>
                  </a:lnTo>
                  <a:lnTo>
                    <a:pt x="72682" y="914"/>
                  </a:lnTo>
                </a:path>
                <a:path w="135889" h="963295">
                  <a:moveTo>
                    <a:pt x="9601" y="914"/>
                  </a:moveTo>
                  <a:lnTo>
                    <a:pt x="9601" y="24701"/>
                  </a:lnTo>
                  <a:lnTo>
                    <a:pt x="0" y="24701"/>
                  </a:lnTo>
                  <a:lnTo>
                    <a:pt x="0" y="59448"/>
                  </a:lnTo>
                  <a:lnTo>
                    <a:pt x="9601" y="59448"/>
                  </a:lnTo>
                  <a:lnTo>
                    <a:pt x="9601" y="82765"/>
                  </a:lnTo>
                  <a:lnTo>
                    <a:pt x="1371" y="82765"/>
                  </a:lnTo>
                  <a:lnTo>
                    <a:pt x="1371" y="109283"/>
                  </a:lnTo>
                  <a:lnTo>
                    <a:pt x="9601" y="109283"/>
                  </a:lnTo>
                  <a:lnTo>
                    <a:pt x="9601" y="121627"/>
                  </a:lnTo>
                  <a:lnTo>
                    <a:pt x="0" y="121627"/>
                  </a:lnTo>
                  <a:lnTo>
                    <a:pt x="0" y="156362"/>
                  </a:lnTo>
                  <a:lnTo>
                    <a:pt x="9601" y="156362"/>
                  </a:lnTo>
                  <a:lnTo>
                    <a:pt x="9601" y="216712"/>
                  </a:lnTo>
                  <a:lnTo>
                    <a:pt x="0" y="216712"/>
                  </a:lnTo>
                  <a:lnTo>
                    <a:pt x="0" y="250545"/>
                  </a:lnTo>
                  <a:lnTo>
                    <a:pt x="9601" y="250545"/>
                  </a:lnTo>
                  <a:lnTo>
                    <a:pt x="9601" y="313651"/>
                  </a:lnTo>
                  <a:lnTo>
                    <a:pt x="0" y="313651"/>
                  </a:lnTo>
                  <a:lnTo>
                    <a:pt x="0" y="347929"/>
                  </a:lnTo>
                  <a:lnTo>
                    <a:pt x="9601" y="347929"/>
                  </a:lnTo>
                  <a:lnTo>
                    <a:pt x="9601" y="371246"/>
                  </a:lnTo>
                  <a:lnTo>
                    <a:pt x="1371" y="371246"/>
                  </a:lnTo>
                  <a:lnTo>
                    <a:pt x="1371" y="397319"/>
                  </a:lnTo>
                  <a:lnTo>
                    <a:pt x="9601" y="397319"/>
                  </a:lnTo>
                  <a:lnTo>
                    <a:pt x="9601" y="410578"/>
                  </a:lnTo>
                  <a:lnTo>
                    <a:pt x="0" y="410578"/>
                  </a:lnTo>
                  <a:lnTo>
                    <a:pt x="0" y="444868"/>
                  </a:lnTo>
                  <a:lnTo>
                    <a:pt x="9601" y="444868"/>
                  </a:lnTo>
                  <a:lnTo>
                    <a:pt x="9601" y="503847"/>
                  </a:lnTo>
                  <a:lnTo>
                    <a:pt x="0" y="503847"/>
                  </a:lnTo>
                  <a:lnTo>
                    <a:pt x="0" y="538581"/>
                  </a:lnTo>
                  <a:lnTo>
                    <a:pt x="9601" y="538581"/>
                  </a:lnTo>
                  <a:lnTo>
                    <a:pt x="9601" y="600760"/>
                  </a:lnTo>
                  <a:lnTo>
                    <a:pt x="0" y="600760"/>
                  </a:lnTo>
                  <a:lnTo>
                    <a:pt x="0" y="635063"/>
                  </a:lnTo>
                  <a:lnTo>
                    <a:pt x="9601" y="635063"/>
                  </a:lnTo>
                  <a:lnTo>
                    <a:pt x="9601" y="658368"/>
                  </a:lnTo>
                  <a:lnTo>
                    <a:pt x="1371" y="658368"/>
                  </a:lnTo>
                  <a:lnTo>
                    <a:pt x="1371" y="684428"/>
                  </a:lnTo>
                  <a:lnTo>
                    <a:pt x="9601" y="684428"/>
                  </a:lnTo>
                  <a:lnTo>
                    <a:pt x="9601" y="698144"/>
                  </a:lnTo>
                  <a:lnTo>
                    <a:pt x="0" y="698144"/>
                  </a:lnTo>
                  <a:lnTo>
                    <a:pt x="0" y="731977"/>
                  </a:lnTo>
                  <a:lnTo>
                    <a:pt x="9601" y="731977"/>
                  </a:lnTo>
                  <a:lnTo>
                    <a:pt x="9601" y="795083"/>
                  </a:lnTo>
                  <a:lnTo>
                    <a:pt x="0" y="795083"/>
                  </a:lnTo>
                  <a:lnTo>
                    <a:pt x="0" y="828916"/>
                  </a:lnTo>
                  <a:lnTo>
                    <a:pt x="9601" y="828916"/>
                  </a:lnTo>
                  <a:lnTo>
                    <a:pt x="9601" y="891095"/>
                  </a:lnTo>
                  <a:lnTo>
                    <a:pt x="0" y="891095"/>
                  </a:lnTo>
                  <a:lnTo>
                    <a:pt x="0" y="925842"/>
                  </a:lnTo>
                  <a:lnTo>
                    <a:pt x="9601" y="925842"/>
                  </a:lnTo>
                  <a:lnTo>
                    <a:pt x="9601" y="949147"/>
                  </a:lnTo>
                  <a:lnTo>
                    <a:pt x="1371" y="949147"/>
                  </a:lnTo>
                  <a:lnTo>
                    <a:pt x="1371" y="962863"/>
                  </a:lnTo>
                  <a:lnTo>
                    <a:pt x="26047" y="962863"/>
                  </a:lnTo>
                  <a:lnTo>
                    <a:pt x="26047" y="949147"/>
                  </a:lnTo>
                  <a:lnTo>
                    <a:pt x="17818" y="949147"/>
                  </a:lnTo>
                  <a:lnTo>
                    <a:pt x="17818" y="925842"/>
                  </a:lnTo>
                  <a:lnTo>
                    <a:pt x="64008" y="925842"/>
                  </a:lnTo>
                  <a:lnTo>
                    <a:pt x="64008" y="949147"/>
                  </a:lnTo>
                  <a:lnTo>
                    <a:pt x="56222" y="949147"/>
                  </a:lnTo>
                  <a:lnTo>
                    <a:pt x="56222" y="962863"/>
                  </a:lnTo>
                  <a:lnTo>
                    <a:pt x="80467" y="962863"/>
                  </a:lnTo>
                  <a:lnTo>
                    <a:pt x="80467" y="949147"/>
                  </a:lnTo>
                  <a:lnTo>
                    <a:pt x="72682" y="949147"/>
                  </a:lnTo>
                  <a:lnTo>
                    <a:pt x="72682" y="925842"/>
                  </a:lnTo>
                  <a:lnTo>
                    <a:pt x="118859" y="925842"/>
                  </a:lnTo>
                  <a:lnTo>
                    <a:pt x="118859" y="949147"/>
                  </a:lnTo>
                  <a:lnTo>
                    <a:pt x="111099" y="949147"/>
                  </a:lnTo>
                  <a:lnTo>
                    <a:pt x="111099" y="962863"/>
                  </a:lnTo>
                  <a:lnTo>
                    <a:pt x="135775" y="962863"/>
                  </a:lnTo>
                  <a:lnTo>
                    <a:pt x="135775" y="949147"/>
                  </a:lnTo>
                  <a:lnTo>
                    <a:pt x="127558" y="949147"/>
                  </a:lnTo>
                  <a:lnTo>
                    <a:pt x="127558" y="925842"/>
                  </a:lnTo>
                  <a:lnTo>
                    <a:pt x="135775" y="925842"/>
                  </a:lnTo>
                  <a:lnTo>
                    <a:pt x="135775" y="891095"/>
                  </a:lnTo>
                  <a:lnTo>
                    <a:pt x="127558" y="891095"/>
                  </a:lnTo>
                  <a:lnTo>
                    <a:pt x="127558" y="828916"/>
                  </a:lnTo>
                  <a:lnTo>
                    <a:pt x="135775" y="828916"/>
                  </a:lnTo>
                  <a:lnTo>
                    <a:pt x="135775" y="795083"/>
                  </a:lnTo>
                  <a:lnTo>
                    <a:pt x="127558" y="795083"/>
                  </a:lnTo>
                  <a:lnTo>
                    <a:pt x="127558" y="731977"/>
                  </a:lnTo>
                  <a:lnTo>
                    <a:pt x="135775" y="731977"/>
                  </a:lnTo>
                  <a:lnTo>
                    <a:pt x="135775" y="698144"/>
                  </a:lnTo>
                  <a:lnTo>
                    <a:pt x="127558" y="698144"/>
                  </a:lnTo>
                  <a:lnTo>
                    <a:pt x="127558" y="684428"/>
                  </a:lnTo>
                  <a:lnTo>
                    <a:pt x="135775" y="684428"/>
                  </a:lnTo>
                  <a:lnTo>
                    <a:pt x="135775" y="658368"/>
                  </a:lnTo>
                  <a:lnTo>
                    <a:pt x="127558" y="658368"/>
                  </a:lnTo>
                  <a:lnTo>
                    <a:pt x="127558" y="635063"/>
                  </a:lnTo>
                  <a:lnTo>
                    <a:pt x="135775" y="635063"/>
                  </a:lnTo>
                  <a:lnTo>
                    <a:pt x="135775" y="600760"/>
                  </a:lnTo>
                  <a:lnTo>
                    <a:pt x="127558" y="600760"/>
                  </a:lnTo>
                  <a:lnTo>
                    <a:pt x="127558" y="538581"/>
                  </a:lnTo>
                  <a:lnTo>
                    <a:pt x="135775" y="538581"/>
                  </a:lnTo>
                  <a:lnTo>
                    <a:pt x="135775" y="503847"/>
                  </a:lnTo>
                  <a:lnTo>
                    <a:pt x="127558" y="503847"/>
                  </a:lnTo>
                  <a:lnTo>
                    <a:pt x="127558" y="444868"/>
                  </a:lnTo>
                  <a:lnTo>
                    <a:pt x="135775" y="444868"/>
                  </a:lnTo>
                  <a:lnTo>
                    <a:pt x="135775" y="410578"/>
                  </a:lnTo>
                  <a:lnTo>
                    <a:pt x="127558" y="410578"/>
                  </a:lnTo>
                  <a:lnTo>
                    <a:pt x="127558" y="397319"/>
                  </a:lnTo>
                  <a:lnTo>
                    <a:pt x="135775" y="397319"/>
                  </a:lnTo>
                  <a:lnTo>
                    <a:pt x="135775" y="371246"/>
                  </a:lnTo>
                  <a:lnTo>
                    <a:pt x="127558" y="371246"/>
                  </a:lnTo>
                  <a:lnTo>
                    <a:pt x="127558" y="347929"/>
                  </a:lnTo>
                  <a:lnTo>
                    <a:pt x="135775" y="347929"/>
                  </a:lnTo>
                  <a:lnTo>
                    <a:pt x="135775" y="313651"/>
                  </a:lnTo>
                  <a:lnTo>
                    <a:pt x="127558" y="313651"/>
                  </a:lnTo>
                  <a:lnTo>
                    <a:pt x="127558" y="250545"/>
                  </a:lnTo>
                  <a:lnTo>
                    <a:pt x="135775" y="250545"/>
                  </a:lnTo>
                  <a:lnTo>
                    <a:pt x="135775" y="216712"/>
                  </a:lnTo>
                  <a:lnTo>
                    <a:pt x="127558" y="216712"/>
                  </a:lnTo>
                  <a:lnTo>
                    <a:pt x="127558" y="156362"/>
                  </a:lnTo>
                  <a:lnTo>
                    <a:pt x="135775" y="156362"/>
                  </a:lnTo>
                  <a:lnTo>
                    <a:pt x="135775" y="121627"/>
                  </a:lnTo>
                  <a:lnTo>
                    <a:pt x="127558" y="121627"/>
                  </a:lnTo>
                  <a:lnTo>
                    <a:pt x="127558" y="109283"/>
                  </a:lnTo>
                  <a:lnTo>
                    <a:pt x="135775" y="109283"/>
                  </a:lnTo>
                  <a:lnTo>
                    <a:pt x="135775" y="82765"/>
                  </a:lnTo>
                  <a:lnTo>
                    <a:pt x="127558" y="82765"/>
                  </a:lnTo>
                  <a:lnTo>
                    <a:pt x="127558" y="59448"/>
                  </a:lnTo>
                  <a:lnTo>
                    <a:pt x="135775" y="59448"/>
                  </a:lnTo>
                  <a:lnTo>
                    <a:pt x="135775" y="24701"/>
                  </a:lnTo>
                  <a:lnTo>
                    <a:pt x="127558" y="24701"/>
                  </a:lnTo>
                  <a:lnTo>
                    <a:pt x="127558" y="9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067938" y="7048093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287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18287" y="21031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067938" y="7048093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287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18287" y="21031"/>
                  </a:lnTo>
                  <a:lnTo>
                    <a:pt x="182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075254" y="7048538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4" h="20954">
                  <a:moveTo>
                    <a:pt x="4114" y="0"/>
                  </a:moveTo>
                  <a:lnTo>
                    <a:pt x="0" y="0"/>
                  </a:lnTo>
                  <a:lnTo>
                    <a:pt x="0" y="20586"/>
                  </a:lnTo>
                  <a:lnTo>
                    <a:pt x="4114" y="20586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075254" y="7048538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4" h="20954">
                  <a:moveTo>
                    <a:pt x="4114" y="0"/>
                  </a:moveTo>
                  <a:lnTo>
                    <a:pt x="0" y="0"/>
                  </a:lnTo>
                  <a:lnTo>
                    <a:pt x="0" y="20586"/>
                  </a:lnTo>
                  <a:lnTo>
                    <a:pt x="4114" y="20586"/>
                  </a:lnTo>
                  <a:lnTo>
                    <a:pt x="411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123717" y="7048093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300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18300" y="21031"/>
                  </a:lnTo>
                  <a:lnTo>
                    <a:pt x="18300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123717" y="7048093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300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18300" y="21031"/>
                  </a:lnTo>
                  <a:lnTo>
                    <a:pt x="1830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130588" y="7048538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4572" y="0"/>
                  </a:moveTo>
                  <a:lnTo>
                    <a:pt x="0" y="0"/>
                  </a:lnTo>
                  <a:lnTo>
                    <a:pt x="0" y="20586"/>
                  </a:lnTo>
                  <a:lnTo>
                    <a:pt x="4572" y="2058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130588" y="7048538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4572" y="0"/>
                  </a:moveTo>
                  <a:lnTo>
                    <a:pt x="0" y="0"/>
                  </a:lnTo>
                  <a:lnTo>
                    <a:pt x="0" y="20586"/>
                  </a:lnTo>
                  <a:lnTo>
                    <a:pt x="4572" y="20586"/>
                  </a:lnTo>
                  <a:lnTo>
                    <a:pt x="45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178594" y="7048093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287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18287" y="21031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67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178594" y="7048093"/>
              <a:ext cx="18415" cy="21590"/>
            </a:xfrm>
            <a:custGeom>
              <a:avLst/>
              <a:gdLst/>
              <a:ahLst/>
              <a:cxnLst/>
              <a:rect l="l" t="t" r="r" b="b"/>
              <a:pathLst>
                <a:path w="18414" h="21590">
                  <a:moveTo>
                    <a:pt x="18287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18287" y="21031"/>
                  </a:lnTo>
                  <a:lnTo>
                    <a:pt x="182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3185896" y="7048538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3657" y="0"/>
                  </a:moveTo>
                  <a:lnTo>
                    <a:pt x="0" y="0"/>
                  </a:lnTo>
                  <a:lnTo>
                    <a:pt x="0" y="20586"/>
                  </a:lnTo>
                  <a:lnTo>
                    <a:pt x="3657" y="20586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044634" y="7004189"/>
              <a:ext cx="175260" cy="975360"/>
            </a:xfrm>
            <a:custGeom>
              <a:avLst/>
              <a:gdLst/>
              <a:ahLst/>
              <a:cxnLst/>
              <a:rect l="l" t="t" r="r" b="b"/>
              <a:pathLst>
                <a:path w="175260" h="975359">
                  <a:moveTo>
                    <a:pt x="144919" y="44348"/>
                  </a:moveTo>
                  <a:lnTo>
                    <a:pt x="141262" y="44348"/>
                  </a:lnTo>
                  <a:lnTo>
                    <a:pt x="141262" y="64935"/>
                  </a:lnTo>
                  <a:lnTo>
                    <a:pt x="144919" y="64935"/>
                  </a:lnTo>
                  <a:lnTo>
                    <a:pt x="144919" y="44348"/>
                  </a:lnTo>
                  <a:close/>
                </a:path>
                <a:path w="175260" h="975359">
                  <a:moveTo>
                    <a:pt x="41592" y="332854"/>
                  </a:moveTo>
                  <a:lnTo>
                    <a:pt x="23304" y="332854"/>
                  </a:lnTo>
                  <a:lnTo>
                    <a:pt x="23304" y="353885"/>
                  </a:lnTo>
                  <a:lnTo>
                    <a:pt x="41592" y="353885"/>
                  </a:lnTo>
                  <a:lnTo>
                    <a:pt x="41592" y="332854"/>
                  </a:lnTo>
                  <a:close/>
                </a:path>
                <a:path w="175260" h="975359">
                  <a:moveTo>
                    <a:pt x="34734" y="332854"/>
                  </a:moveTo>
                  <a:lnTo>
                    <a:pt x="30619" y="332854"/>
                  </a:lnTo>
                  <a:lnTo>
                    <a:pt x="30619" y="353885"/>
                  </a:lnTo>
                  <a:lnTo>
                    <a:pt x="34734" y="353885"/>
                  </a:lnTo>
                  <a:lnTo>
                    <a:pt x="34734" y="332854"/>
                  </a:lnTo>
                  <a:close/>
                </a:path>
                <a:path w="175260" h="975359">
                  <a:moveTo>
                    <a:pt x="97383" y="332854"/>
                  </a:moveTo>
                  <a:lnTo>
                    <a:pt x="79082" y="332854"/>
                  </a:lnTo>
                  <a:lnTo>
                    <a:pt x="79082" y="353885"/>
                  </a:lnTo>
                  <a:lnTo>
                    <a:pt x="97383" y="353885"/>
                  </a:lnTo>
                  <a:lnTo>
                    <a:pt x="97383" y="332854"/>
                  </a:lnTo>
                  <a:close/>
                </a:path>
                <a:path w="175260" h="975359">
                  <a:moveTo>
                    <a:pt x="90525" y="332854"/>
                  </a:moveTo>
                  <a:lnTo>
                    <a:pt x="85953" y="332854"/>
                  </a:lnTo>
                  <a:lnTo>
                    <a:pt x="85953" y="353885"/>
                  </a:lnTo>
                  <a:lnTo>
                    <a:pt x="90525" y="353885"/>
                  </a:lnTo>
                  <a:lnTo>
                    <a:pt x="90525" y="332854"/>
                  </a:lnTo>
                  <a:close/>
                </a:path>
                <a:path w="175260" h="975359">
                  <a:moveTo>
                    <a:pt x="152247" y="332854"/>
                  </a:moveTo>
                  <a:lnTo>
                    <a:pt x="133959" y="332854"/>
                  </a:lnTo>
                  <a:lnTo>
                    <a:pt x="133959" y="353885"/>
                  </a:lnTo>
                  <a:lnTo>
                    <a:pt x="152247" y="353885"/>
                  </a:lnTo>
                  <a:lnTo>
                    <a:pt x="152247" y="332854"/>
                  </a:lnTo>
                  <a:close/>
                </a:path>
                <a:path w="175260" h="975359">
                  <a:moveTo>
                    <a:pt x="144919" y="332854"/>
                  </a:moveTo>
                  <a:lnTo>
                    <a:pt x="141262" y="332854"/>
                  </a:lnTo>
                  <a:lnTo>
                    <a:pt x="141262" y="353885"/>
                  </a:lnTo>
                  <a:lnTo>
                    <a:pt x="144919" y="353885"/>
                  </a:lnTo>
                  <a:lnTo>
                    <a:pt x="144919" y="332854"/>
                  </a:lnTo>
                  <a:close/>
                </a:path>
                <a:path w="175260" h="975359">
                  <a:moveTo>
                    <a:pt x="41592" y="717359"/>
                  </a:moveTo>
                  <a:lnTo>
                    <a:pt x="23304" y="717359"/>
                  </a:lnTo>
                  <a:lnTo>
                    <a:pt x="23304" y="738835"/>
                  </a:lnTo>
                  <a:lnTo>
                    <a:pt x="41592" y="738835"/>
                  </a:lnTo>
                  <a:lnTo>
                    <a:pt x="41592" y="717359"/>
                  </a:lnTo>
                  <a:close/>
                </a:path>
                <a:path w="175260" h="975359">
                  <a:moveTo>
                    <a:pt x="34734" y="717816"/>
                  </a:moveTo>
                  <a:lnTo>
                    <a:pt x="30619" y="717816"/>
                  </a:lnTo>
                  <a:lnTo>
                    <a:pt x="30619" y="738835"/>
                  </a:lnTo>
                  <a:lnTo>
                    <a:pt x="34734" y="738835"/>
                  </a:lnTo>
                  <a:lnTo>
                    <a:pt x="34734" y="717816"/>
                  </a:lnTo>
                  <a:close/>
                </a:path>
                <a:path w="175260" h="975359">
                  <a:moveTo>
                    <a:pt x="97383" y="717359"/>
                  </a:moveTo>
                  <a:lnTo>
                    <a:pt x="79082" y="717359"/>
                  </a:lnTo>
                  <a:lnTo>
                    <a:pt x="79082" y="738835"/>
                  </a:lnTo>
                  <a:lnTo>
                    <a:pt x="97383" y="738835"/>
                  </a:lnTo>
                  <a:lnTo>
                    <a:pt x="97383" y="717359"/>
                  </a:lnTo>
                  <a:close/>
                </a:path>
                <a:path w="175260" h="975359">
                  <a:moveTo>
                    <a:pt x="90525" y="717816"/>
                  </a:moveTo>
                  <a:lnTo>
                    <a:pt x="85953" y="717816"/>
                  </a:lnTo>
                  <a:lnTo>
                    <a:pt x="85953" y="738835"/>
                  </a:lnTo>
                  <a:lnTo>
                    <a:pt x="90525" y="738835"/>
                  </a:lnTo>
                  <a:lnTo>
                    <a:pt x="90525" y="717816"/>
                  </a:lnTo>
                  <a:close/>
                </a:path>
                <a:path w="175260" h="975359">
                  <a:moveTo>
                    <a:pt x="152247" y="717359"/>
                  </a:moveTo>
                  <a:lnTo>
                    <a:pt x="133959" y="717359"/>
                  </a:lnTo>
                  <a:lnTo>
                    <a:pt x="133959" y="738835"/>
                  </a:lnTo>
                  <a:lnTo>
                    <a:pt x="152247" y="738835"/>
                  </a:lnTo>
                  <a:lnTo>
                    <a:pt x="152247" y="717359"/>
                  </a:lnTo>
                  <a:close/>
                </a:path>
                <a:path w="175260" h="975359">
                  <a:moveTo>
                    <a:pt x="144919" y="717816"/>
                  </a:moveTo>
                  <a:lnTo>
                    <a:pt x="141262" y="717816"/>
                  </a:lnTo>
                  <a:lnTo>
                    <a:pt x="141262" y="738835"/>
                  </a:lnTo>
                  <a:lnTo>
                    <a:pt x="144919" y="738835"/>
                  </a:lnTo>
                  <a:lnTo>
                    <a:pt x="144919" y="717816"/>
                  </a:lnTo>
                  <a:close/>
                </a:path>
                <a:path w="175260" h="975359">
                  <a:moveTo>
                    <a:pt x="0" y="12801"/>
                  </a:moveTo>
                  <a:lnTo>
                    <a:pt x="0" y="974750"/>
                  </a:lnTo>
                  <a:lnTo>
                    <a:pt x="175094" y="974750"/>
                  </a:lnTo>
                  <a:lnTo>
                    <a:pt x="175094" y="290779"/>
                  </a:lnTo>
                  <a:lnTo>
                    <a:pt x="163664" y="290779"/>
                  </a:lnTo>
                  <a:lnTo>
                    <a:pt x="163664" y="226314"/>
                  </a:lnTo>
                  <a:lnTo>
                    <a:pt x="174650" y="226314"/>
                  </a:lnTo>
                  <a:lnTo>
                    <a:pt x="174650" y="0"/>
                  </a:lnTo>
                </a:path>
                <a:path w="175260" h="975359">
                  <a:moveTo>
                    <a:pt x="8674" y="108813"/>
                  </a:moveTo>
                  <a:lnTo>
                    <a:pt x="10972" y="108813"/>
                  </a:lnTo>
                  <a:lnTo>
                    <a:pt x="13258" y="106984"/>
                  </a:lnTo>
                  <a:lnTo>
                    <a:pt x="13258" y="104254"/>
                  </a:lnTo>
                  <a:lnTo>
                    <a:pt x="13258" y="101968"/>
                  </a:lnTo>
                  <a:lnTo>
                    <a:pt x="10972" y="100139"/>
                  </a:lnTo>
                  <a:lnTo>
                    <a:pt x="8674" y="100139"/>
                  </a:lnTo>
                  <a:lnTo>
                    <a:pt x="6400" y="100139"/>
                  </a:lnTo>
                  <a:lnTo>
                    <a:pt x="4559" y="101968"/>
                  </a:lnTo>
                  <a:lnTo>
                    <a:pt x="4559" y="104254"/>
                  </a:lnTo>
                  <a:lnTo>
                    <a:pt x="4559" y="106984"/>
                  </a:lnTo>
                  <a:lnTo>
                    <a:pt x="6400" y="108813"/>
                  </a:lnTo>
                  <a:lnTo>
                    <a:pt x="8674" y="108813"/>
                  </a:lnTo>
                  <a:close/>
                </a:path>
                <a:path w="175260" h="975359">
                  <a:moveTo>
                    <a:pt x="165950" y="108813"/>
                  </a:moveTo>
                  <a:lnTo>
                    <a:pt x="168249" y="108813"/>
                  </a:lnTo>
                  <a:lnTo>
                    <a:pt x="170065" y="106984"/>
                  </a:lnTo>
                  <a:lnTo>
                    <a:pt x="170065" y="104254"/>
                  </a:lnTo>
                  <a:lnTo>
                    <a:pt x="170065" y="101968"/>
                  </a:lnTo>
                  <a:lnTo>
                    <a:pt x="168249" y="100139"/>
                  </a:lnTo>
                  <a:lnTo>
                    <a:pt x="165950" y="100139"/>
                  </a:lnTo>
                  <a:lnTo>
                    <a:pt x="163664" y="100139"/>
                  </a:lnTo>
                  <a:lnTo>
                    <a:pt x="161391" y="101968"/>
                  </a:lnTo>
                  <a:lnTo>
                    <a:pt x="161391" y="104254"/>
                  </a:lnTo>
                  <a:lnTo>
                    <a:pt x="161391" y="106984"/>
                  </a:lnTo>
                  <a:lnTo>
                    <a:pt x="163664" y="108813"/>
                  </a:lnTo>
                  <a:lnTo>
                    <a:pt x="165950" y="108813"/>
                  </a:lnTo>
                  <a:close/>
                </a:path>
                <a:path w="175260" h="975359">
                  <a:moveTo>
                    <a:pt x="60794" y="108813"/>
                  </a:moveTo>
                  <a:lnTo>
                    <a:pt x="63093" y="108813"/>
                  </a:lnTo>
                  <a:lnTo>
                    <a:pt x="65366" y="106984"/>
                  </a:lnTo>
                  <a:lnTo>
                    <a:pt x="65366" y="104254"/>
                  </a:lnTo>
                  <a:lnTo>
                    <a:pt x="65366" y="101968"/>
                  </a:lnTo>
                  <a:lnTo>
                    <a:pt x="63093" y="100139"/>
                  </a:lnTo>
                  <a:lnTo>
                    <a:pt x="60794" y="100139"/>
                  </a:lnTo>
                  <a:lnTo>
                    <a:pt x="58508" y="100139"/>
                  </a:lnTo>
                  <a:lnTo>
                    <a:pt x="56692" y="101968"/>
                  </a:lnTo>
                  <a:lnTo>
                    <a:pt x="56692" y="104254"/>
                  </a:lnTo>
                  <a:lnTo>
                    <a:pt x="56692" y="106984"/>
                  </a:lnTo>
                  <a:lnTo>
                    <a:pt x="58508" y="108813"/>
                  </a:lnTo>
                  <a:lnTo>
                    <a:pt x="60794" y="108813"/>
                  </a:lnTo>
                  <a:close/>
                </a:path>
                <a:path w="175260" h="975359">
                  <a:moveTo>
                    <a:pt x="115658" y="108813"/>
                  </a:moveTo>
                  <a:lnTo>
                    <a:pt x="117944" y="108813"/>
                  </a:lnTo>
                  <a:lnTo>
                    <a:pt x="120243" y="106984"/>
                  </a:lnTo>
                  <a:lnTo>
                    <a:pt x="120243" y="104254"/>
                  </a:lnTo>
                  <a:lnTo>
                    <a:pt x="120243" y="101968"/>
                  </a:lnTo>
                  <a:lnTo>
                    <a:pt x="117944" y="100139"/>
                  </a:lnTo>
                  <a:lnTo>
                    <a:pt x="115658" y="100139"/>
                  </a:lnTo>
                  <a:lnTo>
                    <a:pt x="113385" y="100139"/>
                  </a:lnTo>
                  <a:lnTo>
                    <a:pt x="111544" y="101968"/>
                  </a:lnTo>
                  <a:lnTo>
                    <a:pt x="111544" y="104254"/>
                  </a:lnTo>
                  <a:lnTo>
                    <a:pt x="111544" y="106984"/>
                  </a:lnTo>
                  <a:lnTo>
                    <a:pt x="113385" y="108813"/>
                  </a:lnTo>
                  <a:lnTo>
                    <a:pt x="115658" y="108813"/>
                  </a:lnTo>
                  <a:close/>
                </a:path>
                <a:path w="175260" h="975359">
                  <a:moveTo>
                    <a:pt x="8674" y="396405"/>
                  </a:moveTo>
                  <a:lnTo>
                    <a:pt x="10972" y="396405"/>
                  </a:lnTo>
                  <a:lnTo>
                    <a:pt x="13258" y="394563"/>
                  </a:lnTo>
                  <a:lnTo>
                    <a:pt x="13258" y="391820"/>
                  </a:lnTo>
                  <a:lnTo>
                    <a:pt x="13258" y="389534"/>
                  </a:lnTo>
                  <a:lnTo>
                    <a:pt x="10972" y="387718"/>
                  </a:lnTo>
                  <a:lnTo>
                    <a:pt x="8674" y="387718"/>
                  </a:lnTo>
                  <a:lnTo>
                    <a:pt x="6400" y="387718"/>
                  </a:lnTo>
                  <a:lnTo>
                    <a:pt x="4559" y="389534"/>
                  </a:lnTo>
                  <a:lnTo>
                    <a:pt x="4559" y="391820"/>
                  </a:lnTo>
                  <a:lnTo>
                    <a:pt x="4559" y="394563"/>
                  </a:lnTo>
                  <a:lnTo>
                    <a:pt x="6400" y="396405"/>
                  </a:lnTo>
                  <a:lnTo>
                    <a:pt x="8674" y="396405"/>
                  </a:lnTo>
                  <a:close/>
                </a:path>
                <a:path w="175260" h="975359">
                  <a:moveTo>
                    <a:pt x="8674" y="492404"/>
                  </a:moveTo>
                  <a:lnTo>
                    <a:pt x="10972" y="492404"/>
                  </a:lnTo>
                  <a:lnTo>
                    <a:pt x="13258" y="490588"/>
                  </a:lnTo>
                  <a:lnTo>
                    <a:pt x="13258" y="488302"/>
                  </a:lnTo>
                  <a:lnTo>
                    <a:pt x="13258" y="486003"/>
                  </a:lnTo>
                  <a:lnTo>
                    <a:pt x="10972" y="483717"/>
                  </a:lnTo>
                  <a:lnTo>
                    <a:pt x="8674" y="483717"/>
                  </a:lnTo>
                  <a:lnTo>
                    <a:pt x="6400" y="483717"/>
                  </a:lnTo>
                  <a:lnTo>
                    <a:pt x="4559" y="486003"/>
                  </a:lnTo>
                  <a:lnTo>
                    <a:pt x="4559" y="488302"/>
                  </a:lnTo>
                  <a:lnTo>
                    <a:pt x="4559" y="490588"/>
                  </a:lnTo>
                  <a:lnTo>
                    <a:pt x="6400" y="492404"/>
                  </a:lnTo>
                  <a:lnTo>
                    <a:pt x="8674" y="492404"/>
                  </a:lnTo>
                  <a:close/>
                </a:path>
                <a:path w="175260" h="975359">
                  <a:moveTo>
                    <a:pt x="8674" y="299935"/>
                  </a:moveTo>
                  <a:lnTo>
                    <a:pt x="10972" y="299935"/>
                  </a:lnTo>
                  <a:lnTo>
                    <a:pt x="13258" y="297637"/>
                  </a:lnTo>
                  <a:lnTo>
                    <a:pt x="13258" y="295351"/>
                  </a:lnTo>
                  <a:lnTo>
                    <a:pt x="13258" y="292620"/>
                  </a:lnTo>
                  <a:lnTo>
                    <a:pt x="10972" y="291249"/>
                  </a:lnTo>
                  <a:lnTo>
                    <a:pt x="8674" y="291249"/>
                  </a:lnTo>
                  <a:lnTo>
                    <a:pt x="6400" y="291249"/>
                  </a:lnTo>
                  <a:lnTo>
                    <a:pt x="4559" y="292620"/>
                  </a:lnTo>
                  <a:lnTo>
                    <a:pt x="4559" y="295351"/>
                  </a:lnTo>
                  <a:lnTo>
                    <a:pt x="4559" y="297637"/>
                  </a:lnTo>
                  <a:lnTo>
                    <a:pt x="6400" y="299935"/>
                  </a:lnTo>
                  <a:lnTo>
                    <a:pt x="8674" y="299935"/>
                  </a:lnTo>
                  <a:close/>
                </a:path>
                <a:path w="175260" h="975359">
                  <a:moveTo>
                    <a:pt x="8674" y="588416"/>
                  </a:moveTo>
                  <a:lnTo>
                    <a:pt x="10972" y="588416"/>
                  </a:lnTo>
                  <a:lnTo>
                    <a:pt x="13258" y="586130"/>
                  </a:lnTo>
                  <a:lnTo>
                    <a:pt x="13258" y="583857"/>
                  </a:lnTo>
                  <a:lnTo>
                    <a:pt x="13258" y="581101"/>
                  </a:lnTo>
                  <a:lnTo>
                    <a:pt x="10972" y="579729"/>
                  </a:lnTo>
                  <a:lnTo>
                    <a:pt x="8674" y="579729"/>
                  </a:lnTo>
                  <a:lnTo>
                    <a:pt x="6400" y="579729"/>
                  </a:lnTo>
                  <a:lnTo>
                    <a:pt x="4559" y="581101"/>
                  </a:lnTo>
                  <a:lnTo>
                    <a:pt x="4559" y="583857"/>
                  </a:lnTo>
                  <a:lnTo>
                    <a:pt x="4559" y="586130"/>
                  </a:lnTo>
                  <a:lnTo>
                    <a:pt x="6400" y="588416"/>
                  </a:lnTo>
                  <a:lnTo>
                    <a:pt x="8674" y="588416"/>
                  </a:lnTo>
                  <a:close/>
                </a:path>
                <a:path w="175260" h="975359">
                  <a:moveTo>
                    <a:pt x="167335" y="492404"/>
                  </a:moveTo>
                  <a:lnTo>
                    <a:pt x="169608" y="492404"/>
                  </a:lnTo>
                  <a:lnTo>
                    <a:pt x="171894" y="490588"/>
                  </a:lnTo>
                  <a:lnTo>
                    <a:pt x="171894" y="488302"/>
                  </a:lnTo>
                  <a:lnTo>
                    <a:pt x="171894" y="486003"/>
                  </a:lnTo>
                  <a:lnTo>
                    <a:pt x="169608" y="483717"/>
                  </a:lnTo>
                  <a:lnTo>
                    <a:pt x="167335" y="483717"/>
                  </a:lnTo>
                  <a:lnTo>
                    <a:pt x="165036" y="483717"/>
                  </a:lnTo>
                  <a:lnTo>
                    <a:pt x="163207" y="486003"/>
                  </a:lnTo>
                  <a:lnTo>
                    <a:pt x="163207" y="488302"/>
                  </a:lnTo>
                  <a:lnTo>
                    <a:pt x="163207" y="490588"/>
                  </a:lnTo>
                  <a:lnTo>
                    <a:pt x="165036" y="492404"/>
                  </a:lnTo>
                  <a:lnTo>
                    <a:pt x="167335" y="492404"/>
                  </a:lnTo>
                  <a:close/>
                </a:path>
                <a:path w="175260" h="975359">
                  <a:moveTo>
                    <a:pt x="167335" y="588416"/>
                  </a:moveTo>
                  <a:lnTo>
                    <a:pt x="169608" y="588416"/>
                  </a:lnTo>
                  <a:lnTo>
                    <a:pt x="171894" y="586130"/>
                  </a:lnTo>
                  <a:lnTo>
                    <a:pt x="171894" y="583857"/>
                  </a:lnTo>
                  <a:lnTo>
                    <a:pt x="171894" y="581101"/>
                  </a:lnTo>
                  <a:lnTo>
                    <a:pt x="169608" y="579729"/>
                  </a:lnTo>
                  <a:lnTo>
                    <a:pt x="167335" y="579729"/>
                  </a:lnTo>
                  <a:lnTo>
                    <a:pt x="165036" y="579729"/>
                  </a:lnTo>
                  <a:lnTo>
                    <a:pt x="163207" y="581101"/>
                  </a:lnTo>
                  <a:lnTo>
                    <a:pt x="163207" y="583857"/>
                  </a:lnTo>
                  <a:lnTo>
                    <a:pt x="163207" y="586130"/>
                  </a:lnTo>
                  <a:lnTo>
                    <a:pt x="165036" y="588416"/>
                  </a:lnTo>
                  <a:lnTo>
                    <a:pt x="167335" y="588416"/>
                  </a:lnTo>
                  <a:close/>
                </a:path>
                <a:path w="175260" h="975359">
                  <a:moveTo>
                    <a:pt x="8674" y="779538"/>
                  </a:moveTo>
                  <a:lnTo>
                    <a:pt x="10972" y="779538"/>
                  </a:lnTo>
                  <a:lnTo>
                    <a:pt x="13258" y="778167"/>
                  </a:lnTo>
                  <a:lnTo>
                    <a:pt x="13258" y="775423"/>
                  </a:lnTo>
                  <a:lnTo>
                    <a:pt x="13258" y="773137"/>
                  </a:lnTo>
                  <a:lnTo>
                    <a:pt x="10972" y="770851"/>
                  </a:lnTo>
                  <a:lnTo>
                    <a:pt x="8674" y="770851"/>
                  </a:lnTo>
                  <a:lnTo>
                    <a:pt x="6400" y="770851"/>
                  </a:lnTo>
                  <a:lnTo>
                    <a:pt x="4559" y="773137"/>
                  </a:lnTo>
                  <a:lnTo>
                    <a:pt x="4559" y="775423"/>
                  </a:lnTo>
                  <a:lnTo>
                    <a:pt x="4559" y="778167"/>
                  </a:lnTo>
                  <a:lnTo>
                    <a:pt x="6400" y="779538"/>
                  </a:lnTo>
                  <a:lnTo>
                    <a:pt x="8674" y="779538"/>
                  </a:lnTo>
                  <a:close/>
                </a:path>
                <a:path w="175260" h="975359">
                  <a:moveTo>
                    <a:pt x="167335" y="779538"/>
                  </a:moveTo>
                  <a:lnTo>
                    <a:pt x="169608" y="779538"/>
                  </a:lnTo>
                  <a:lnTo>
                    <a:pt x="171894" y="778167"/>
                  </a:lnTo>
                  <a:lnTo>
                    <a:pt x="171894" y="775423"/>
                  </a:lnTo>
                  <a:lnTo>
                    <a:pt x="171894" y="773137"/>
                  </a:lnTo>
                  <a:lnTo>
                    <a:pt x="169608" y="770851"/>
                  </a:lnTo>
                  <a:lnTo>
                    <a:pt x="167335" y="770851"/>
                  </a:lnTo>
                  <a:lnTo>
                    <a:pt x="165036" y="770851"/>
                  </a:lnTo>
                  <a:lnTo>
                    <a:pt x="163207" y="773137"/>
                  </a:lnTo>
                  <a:lnTo>
                    <a:pt x="163207" y="775423"/>
                  </a:lnTo>
                  <a:lnTo>
                    <a:pt x="163207" y="778167"/>
                  </a:lnTo>
                  <a:lnTo>
                    <a:pt x="165036" y="779538"/>
                  </a:lnTo>
                  <a:lnTo>
                    <a:pt x="167335" y="779538"/>
                  </a:lnTo>
                  <a:close/>
                </a:path>
                <a:path w="175260" h="975359">
                  <a:moveTo>
                    <a:pt x="165950" y="396405"/>
                  </a:moveTo>
                  <a:lnTo>
                    <a:pt x="168249" y="396405"/>
                  </a:lnTo>
                  <a:lnTo>
                    <a:pt x="170065" y="394563"/>
                  </a:lnTo>
                  <a:lnTo>
                    <a:pt x="170065" y="391820"/>
                  </a:lnTo>
                  <a:lnTo>
                    <a:pt x="170065" y="389534"/>
                  </a:lnTo>
                  <a:lnTo>
                    <a:pt x="168249" y="387718"/>
                  </a:lnTo>
                  <a:lnTo>
                    <a:pt x="165950" y="387718"/>
                  </a:lnTo>
                  <a:lnTo>
                    <a:pt x="163664" y="387718"/>
                  </a:lnTo>
                  <a:lnTo>
                    <a:pt x="161391" y="389534"/>
                  </a:lnTo>
                  <a:lnTo>
                    <a:pt x="161391" y="391820"/>
                  </a:lnTo>
                  <a:lnTo>
                    <a:pt x="161391" y="394563"/>
                  </a:lnTo>
                  <a:lnTo>
                    <a:pt x="163664" y="396405"/>
                  </a:lnTo>
                  <a:lnTo>
                    <a:pt x="165950" y="396405"/>
                  </a:lnTo>
                  <a:close/>
                </a:path>
                <a:path w="175260" h="975359">
                  <a:moveTo>
                    <a:pt x="60794" y="396405"/>
                  </a:moveTo>
                  <a:lnTo>
                    <a:pt x="63093" y="396405"/>
                  </a:lnTo>
                  <a:lnTo>
                    <a:pt x="65366" y="394563"/>
                  </a:lnTo>
                  <a:lnTo>
                    <a:pt x="65366" y="391820"/>
                  </a:lnTo>
                  <a:lnTo>
                    <a:pt x="65366" y="389534"/>
                  </a:lnTo>
                  <a:lnTo>
                    <a:pt x="63093" y="387718"/>
                  </a:lnTo>
                  <a:lnTo>
                    <a:pt x="60794" y="387718"/>
                  </a:lnTo>
                  <a:lnTo>
                    <a:pt x="58508" y="387718"/>
                  </a:lnTo>
                  <a:lnTo>
                    <a:pt x="56692" y="389534"/>
                  </a:lnTo>
                  <a:lnTo>
                    <a:pt x="56692" y="391820"/>
                  </a:lnTo>
                  <a:lnTo>
                    <a:pt x="56692" y="394563"/>
                  </a:lnTo>
                  <a:lnTo>
                    <a:pt x="58508" y="396405"/>
                  </a:lnTo>
                  <a:lnTo>
                    <a:pt x="60794" y="396405"/>
                  </a:lnTo>
                  <a:close/>
                </a:path>
                <a:path w="175260" h="975359">
                  <a:moveTo>
                    <a:pt x="115658" y="396405"/>
                  </a:moveTo>
                  <a:lnTo>
                    <a:pt x="117944" y="396405"/>
                  </a:lnTo>
                  <a:lnTo>
                    <a:pt x="120243" y="394563"/>
                  </a:lnTo>
                  <a:lnTo>
                    <a:pt x="120243" y="391820"/>
                  </a:lnTo>
                  <a:lnTo>
                    <a:pt x="120243" y="389534"/>
                  </a:lnTo>
                  <a:lnTo>
                    <a:pt x="117944" y="387718"/>
                  </a:lnTo>
                  <a:lnTo>
                    <a:pt x="115658" y="387718"/>
                  </a:lnTo>
                  <a:lnTo>
                    <a:pt x="113385" y="387718"/>
                  </a:lnTo>
                  <a:lnTo>
                    <a:pt x="111544" y="389534"/>
                  </a:lnTo>
                  <a:lnTo>
                    <a:pt x="111544" y="391820"/>
                  </a:lnTo>
                  <a:lnTo>
                    <a:pt x="111544" y="394563"/>
                  </a:lnTo>
                  <a:lnTo>
                    <a:pt x="113385" y="396405"/>
                  </a:lnTo>
                  <a:lnTo>
                    <a:pt x="115658" y="396405"/>
                  </a:lnTo>
                  <a:close/>
                </a:path>
                <a:path w="175260" h="975359">
                  <a:moveTo>
                    <a:pt x="8674" y="681685"/>
                  </a:moveTo>
                  <a:lnTo>
                    <a:pt x="10972" y="681685"/>
                  </a:lnTo>
                  <a:lnTo>
                    <a:pt x="13258" y="679869"/>
                  </a:lnTo>
                  <a:lnTo>
                    <a:pt x="13258" y="677570"/>
                  </a:lnTo>
                  <a:lnTo>
                    <a:pt x="13258" y="675284"/>
                  </a:lnTo>
                  <a:lnTo>
                    <a:pt x="10972" y="672998"/>
                  </a:lnTo>
                  <a:lnTo>
                    <a:pt x="8674" y="672998"/>
                  </a:lnTo>
                  <a:lnTo>
                    <a:pt x="6400" y="672998"/>
                  </a:lnTo>
                  <a:lnTo>
                    <a:pt x="4559" y="675284"/>
                  </a:lnTo>
                  <a:lnTo>
                    <a:pt x="4559" y="677570"/>
                  </a:lnTo>
                  <a:lnTo>
                    <a:pt x="4559" y="679869"/>
                  </a:lnTo>
                  <a:lnTo>
                    <a:pt x="6400" y="681685"/>
                  </a:lnTo>
                  <a:lnTo>
                    <a:pt x="8674" y="681685"/>
                  </a:lnTo>
                  <a:close/>
                </a:path>
                <a:path w="175260" h="975359">
                  <a:moveTo>
                    <a:pt x="165950" y="681685"/>
                  </a:moveTo>
                  <a:lnTo>
                    <a:pt x="168249" y="681685"/>
                  </a:lnTo>
                  <a:lnTo>
                    <a:pt x="170065" y="679869"/>
                  </a:lnTo>
                  <a:lnTo>
                    <a:pt x="170065" y="677570"/>
                  </a:lnTo>
                  <a:lnTo>
                    <a:pt x="170065" y="675284"/>
                  </a:lnTo>
                  <a:lnTo>
                    <a:pt x="168249" y="672998"/>
                  </a:lnTo>
                  <a:lnTo>
                    <a:pt x="165950" y="672998"/>
                  </a:lnTo>
                  <a:lnTo>
                    <a:pt x="163664" y="672998"/>
                  </a:lnTo>
                  <a:lnTo>
                    <a:pt x="161391" y="675284"/>
                  </a:lnTo>
                  <a:lnTo>
                    <a:pt x="161391" y="677570"/>
                  </a:lnTo>
                  <a:lnTo>
                    <a:pt x="161391" y="679869"/>
                  </a:lnTo>
                  <a:lnTo>
                    <a:pt x="163664" y="681685"/>
                  </a:lnTo>
                  <a:lnTo>
                    <a:pt x="165950" y="681685"/>
                  </a:lnTo>
                  <a:close/>
                </a:path>
                <a:path w="175260" h="975359">
                  <a:moveTo>
                    <a:pt x="60794" y="681685"/>
                  </a:moveTo>
                  <a:lnTo>
                    <a:pt x="63093" y="681685"/>
                  </a:lnTo>
                  <a:lnTo>
                    <a:pt x="65366" y="679869"/>
                  </a:lnTo>
                  <a:lnTo>
                    <a:pt x="65366" y="677570"/>
                  </a:lnTo>
                  <a:lnTo>
                    <a:pt x="65366" y="675284"/>
                  </a:lnTo>
                  <a:lnTo>
                    <a:pt x="63093" y="672998"/>
                  </a:lnTo>
                  <a:lnTo>
                    <a:pt x="60794" y="672998"/>
                  </a:lnTo>
                  <a:lnTo>
                    <a:pt x="58508" y="672998"/>
                  </a:lnTo>
                  <a:lnTo>
                    <a:pt x="56692" y="675284"/>
                  </a:lnTo>
                  <a:lnTo>
                    <a:pt x="56692" y="677570"/>
                  </a:lnTo>
                  <a:lnTo>
                    <a:pt x="56692" y="679869"/>
                  </a:lnTo>
                  <a:lnTo>
                    <a:pt x="58508" y="681685"/>
                  </a:lnTo>
                  <a:lnTo>
                    <a:pt x="60794" y="681685"/>
                  </a:lnTo>
                  <a:close/>
                </a:path>
                <a:path w="175260" h="975359">
                  <a:moveTo>
                    <a:pt x="115658" y="681685"/>
                  </a:moveTo>
                  <a:lnTo>
                    <a:pt x="117944" y="681685"/>
                  </a:lnTo>
                  <a:lnTo>
                    <a:pt x="120243" y="679869"/>
                  </a:lnTo>
                  <a:lnTo>
                    <a:pt x="120243" y="677570"/>
                  </a:lnTo>
                  <a:lnTo>
                    <a:pt x="120243" y="675284"/>
                  </a:lnTo>
                  <a:lnTo>
                    <a:pt x="117944" y="672998"/>
                  </a:lnTo>
                  <a:lnTo>
                    <a:pt x="115658" y="672998"/>
                  </a:lnTo>
                  <a:lnTo>
                    <a:pt x="113385" y="672998"/>
                  </a:lnTo>
                  <a:lnTo>
                    <a:pt x="111544" y="675284"/>
                  </a:lnTo>
                  <a:lnTo>
                    <a:pt x="111544" y="677570"/>
                  </a:lnTo>
                  <a:lnTo>
                    <a:pt x="111544" y="679869"/>
                  </a:lnTo>
                  <a:lnTo>
                    <a:pt x="113385" y="681685"/>
                  </a:lnTo>
                  <a:lnTo>
                    <a:pt x="115658" y="6816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211956" y="7121245"/>
              <a:ext cx="40640" cy="16510"/>
            </a:xfrm>
            <a:custGeom>
              <a:avLst/>
              <a:gdLst/>
              <a:ahLst/>
              <a:cxnLst/>
              <a:rect l="l" t="t" r="r" b="b"/>
              <a:pathLst>
                <a:path w="40639" h="16509">
                  <a:moveTo>
                    <a:pt x="40233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40233" y="16459"/>
                  </a:lnTo>
                  <a:lnTo>
                    <a:pt x="40233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208299" y="7121245"/>
              <a:ext cx="44450" cy="16510"/>
            </a:xfrm>
            <a:custGeom>
              <a:avLst/>
              <a:gdLst/>
              <a:ahLst/>
              <a:cxnLst/>
              <a:rect l="l" t="t" r="r" b="b"/>
              <a:pathLst>
                <a:path w="44450" h="16509">
                  <a:moveTo>
                    <a:pt x="43891" y="0"/>
                  </a:moveTo>
                  <a:lnTo>
                    <a:pt x="3657" y="0"/>
                  </a:lnTo>
                  <a:lnTo>
                    <a:pt x="3657" y="16459"/>
                  </a:lnTo>
                  <a:lnTo>
                    <a:pt x="43891" y="16459"/>
                  </a:lnTo>
                  <a:lnTo>
                    <a:pt x="43891" y="0"/>
                  </a:lnTo>
                  <a:close/>
                </a:path>
                <a:path w="44450" h="16509">
                  <a:moveTo>
                    <a:pt x="32003" y="0"/>
                  </a:moveTo>
                  <a:lnTo>
                    <a:pt x="32003" y="16459"/>
                  </a:lnTo>
                </a:path>
                <a:path w="44450" h="16509">
                  <a:moveTo>
                    <a:pt x="23317" y="14630"/>
                  </a:moveTo>
                  <a:lnTo>
                    <a:pt x="26060" y="14630"/>
                  </a:lnTo>
                  <a:lnTo>
                    <a:pt x="27444" y="12331"/>
                  </a:lnTo>
                  <a:lnTo>
                    <a:pt x="27444" y="10045"/>
                  </a:lnTo>
                  <a:lnTo>
                    <a:pt x="27444" y="7759"/>
                  </a:lnTo>
                  <a:lnTo>
                    <a:pt x="26060" y="5943"/>
                  </a:lnTo>
                  <a:lnTo>
                    <a:pt x="23317" y="5943"/>
                  </a:lnTo>
                  <a:lnTo>
                    <a:pt x="21043" y="5943"/>
                  </a:lnTo>
                  <a:lnTo>
                    <a:pt x="18757" y="7759"/>
                  </a:lnTo>
                  <a:lnTo>
                    <a:pt x="18757" y="10045"/>
                  </a:lnTo>
                  <a:lnTo>
                    <a:pt x="18757" y="12331"/>
                  </a:lnTo>
                  <a:lnTo>
                    <a:pt x="21043" y="14630"/>
                  </a:lnTo>
                  <a:lnTo>
                    <a:pt x="23317" y="14630"/>
                  </a:lnTo>
                  <a:close/>
                </a:path>
                <a:path w="44450" h="16509">
                  <a:moveTo>
                    <a:pt x="39776" y="13246"/>
                  </a:moveTo>
                  <a:lnTo>
                    <a:pt x="41605" y="13246"/>
                  </a:lnTo>
                  <a:lnTo>
                    <a:pt x="42519" y="11874"/>
                  </a:lnTo>
                  <a:lnTo>
                    <a:pt x="42519" y="10045"/>
                  </a:lnTo>
                  <a:lnTo>
                    <a:pt x="42519" y="8229"/>
                  </a:lnTo>
                  <a:lnTo>
                    <a:pt x="41605" y="6845"/>
                  </a:lnTo>
                  <a:lnTo>
                    <a:pt x="39776" y="6845"/>
                  </a:lnTo>
                  <a:lnTo>
                    <a:pt x="37960" y="6845"/>
                  </a:lnTo>
                  <a:lnTo>
                    <a:pt x="36575" y="8229"/>
                  </a:lnTo>
                  <a:lnTo>
                    <a:pt x="36575" y="10045"/>
                  </a:lnTo>
                  <a:lnTo>
                    <a:pt x="36575" y="11874"/>
                  </a:lnTo>
                  <a:lnTo>
                    <a:pt x="37960" y="13246"/>
                  </a:lnTo>
                  <a:lnTo>
                    <a:pt x="39776" y="13246"/>
                  </a:lnTo>
                  <a:close/>
                </a:path>
                <a:path w="44450" h="16509">
                  <a:moveTo>
                    <a:pt x="2743" y="5029"/>
                  </a:moveTo>
                  <a:lnTo>
                    <a:pt x="0" y="5029"/>
                  </a:lnTo>
                  <a:lnTo>
                    <a:pt x="0" y="11429"/>
                  </a:lnTo>
                  <a:lnTo>
                    <a:pt x="3670" y="114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211956" y="7314171"/>
              <a:ext cx="40640" cy="17145"/>
            </a:xfrm>
            <a:custGeom>
              <a:avLst/>
              <a:gdLst/>
              <a:ahLst/>
              <a:cxnLst/>
              <a:rect l="l" t="t" r="r" b="b"/>
              <a:pathLst>
                <a:path w="40639" h="17145">
                  <a:moveTo>
                    <a:pt x="40233" y="0"/>
                  </a:moveTo>
                  <a:lnTo>
                    <a:pt x="0" y="0"/>
                  </a:lnTo>
                  <a:lnTo>
                    <a:pt x="0" y="16916"/>
                  </a:lnTo>
                  <a:lnTo>
                    <a:pt x="40233" y="16916"/>
                  </a:lnTo>
                  <a:lnTo>
                    <a:pt x="40233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208299" y="7314171"/>
              <a:ext cx="44450" cy="17145"/>
            </a:xfrm>
            <a:custGeom>
              <a:avLst/>
              <a:gdLst/>
              <a:ahLst/>
              <a:cxnLst/>
              <a:rect l="l" t="t" r="r" b="b"/>
              <a:pathLst>
                <a:path w="44450" h="17145">
                  <a:moveTo>
                    <a:pt x="43891" y="0"/>
                  </a:moveTo>
                  <a:lnTo>
                    <a:pt x="3657" y="0"/>
                  </a:lnTo>
                  <a:lnTo>
                    <a:pt x="3657" y="16916"/>
                  </a:lnTo>
                  <a:lnTo>
                    <a:pt x="43891" y="16916"/>
                  </a:lnTo>
                  <a:lnTo>
                    <a:pt x="43891" y="0"/>
                  </a:lnTo>
                  <a:close/>
                </a:path>
                <a:path w="44450" h="17145">
                  <a:moveTo>
                    <a:pt x="32003" y="0"/>
                  </a:moveTo>
                  <a:lnTo>
                    <a:pt x="32003" y="16916"/>
                  </a:lnTo>
                </a:path>
                <a:path w="44450" h="17145">
                  <a:moveTo>
                    <a:pt x="23317" y="14185"/>
                  </a:moveTo>
                  <a:lnTo>
                    <a:pt x="26060" y="14185"/>
                  </a:lnTo>
                  <a:lnTo>
                    <a:pt x="27444" y="12357"/>
                  </a:lnTo>
                  <a:lnTo>
                    <a:pt x="27444" y="10071"/>
                  </a:lnTo>
                  <a:lnTo>
                    <a:pt x="27444" y="7315"/>
                  </a:lnTo>
                  <a:lnTo>
                    <a:pt x="26060" y="5486"/>
                  </a:lnTo>
                  <a:lnTo>
                    <a:pt x="23317" y="5486"/>
                  </a:lnTo>
                  <a:lnTo>
                    <a:pt x="21043" y="5486"/>
                  </a:lnTo>
                  <a:lnTo>
                    <a:pt x="18757" y="7315"/>
                  </a:lnTo>
                  <a:lnTo>
                    <a:pt x="18757" y="10071"/>
                  </a:lnTo>
                  <a:lnTo>
                    <a:pt x="18757" y="12357"/>
                  </a:lnTo>
                  <a:lnTo>
                    <a:pt x="21043" y="14185"/>
                  </a:lnTo>
                  <a:lnTo>
                    <a:pt x="23317" y="14185"/>
                  </a:lnTo>
                  <a:close/>
                </a:path>
                <a:path w="44450" h="17145">
                  <a:moveTo>
                    <a:pt x="39776" y="12801"/>
                  </a:moveTo>
                  <a:lnTo>
                    <a:pt x="41605" y="12801"/>
                  </a:lnTo>
                  <a:lnTo>
                    <a:pt x="42519" y="11887"/>
                  </a:lnTo>
                  <a:lnTo>
                    <a:pt x="42519" y="10071"/>
                  </a:lnTo>
                  <a:lnTo>
                    <a:pt x="42519" y="8242"/>
                  </a:lnTo>
                  <a:lnTo>
                    <a:pt x="41605" y="6870"/>
                  </a:lnTo>
                  <a:lnTo>
                    <a:pt x="39776" y="6870"/>
                  </a:lnTo>
                  <a:lnTo>
                    <a:pt x="37960" y="6870"/>
                  </a:lnTo>
                  <a:lnTo>
                    <a:pt x="36575" y="8242"/>
                  </a:lnTo>
                  <a:lnTo>
                    <a:pt x="36575" y="10071"/>
                  </a:lnTo>
                  <a:lnTo>
                    <a:pt x="36575" y="11887"/>
                  </a:lnTo>
                  <a:lnTo>
                    <a:pt x="37960" y="12801"/>
                  </a:lnTo>
                  <a:lnTo>
                    <a:pt x="39776" y="12801"/>
                  </a:lnTo>
                  <a:close/>
                </a:path>
                <a:path w="44450" h="17145">
                  <a:moveTo>
                    <a:pt x="2743" y="5041"/>
                  </a:moveTo>
                  <a:lnTo>
                    <a:pt x="0" y="5041"/>
                  </a:lnTo>
                  <a:lnTo>
                    <a:pt x="0" y="11442"/>
                  </a:lnTo>
                  <a:lnTo>
                    <a:pt x="3670" y="114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211956" y="7893913"/>
              <a:ext cx="40640" cy="16510"/>
            </a:xfrm>
            <a:custGeom>
              <a:avLst/>
              <a:gdLst/>
              <a:ahLst/>
              <a:cxnLst/>
              <a:rect l="l" t="t" r="r" b="b"/>
              <a:pathLst>
                <a:path w="40639" h="16509">
                  <a:moveTo>
                    <a:pt x="40233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40233" y="16459"/>
                  </a:lnTo>
                  <a:lnTo>
                    <a:pt x="40233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046907" y="7022490"/>
              <a:ext cx="205740" cy="915035"/>
            </a:xfrm>
            <a:custGeom>
              <a:avLst/>
              <a:gdLst/>
              <a:ahLst/>
              <a:cxnLst/>
              <a:rect l="l" t="t" r="r" b="b"/>
              <a:pathLst>
                <a:path w="205739" h="915034">
                  <a:moveTo>
                    <a:pt x="205282" y="871423"/>
                  </a:moveTo>
                  <a:lnTo>
                    <a:pt x="165049" y="871423"/>
                  </a:lnTo>
                  <a:lnTo>
                    <a:pt x="165049" y="887882"/>
                  </a:lnTo>
                  <a:lnTo>
                    <a:pt x="205282" y="887882"/>
                  </a:lnTo>
                  <a:lnTo>
                    <a:pt x="205282" y="871423"/>
                  </a:lnTo>
                  <a:close/>
                </a:path>
                <a:path w="205739" h="915034">
                  <a:moveTo>
                    <a:pt x="193395" y="871423"/>
                  </a:moveTo>
                  <a:lnTo>
                    <a:pt x="193395" y="887882"/>
                  </a:lnTo>
                </a:path>
                <a:path w="205739" h="915034">
                  <a:moveTo>
                    <a:pt x="184708" y="885139"/>
                  </a:moveTo>
                  <a:lnTo>
                    <a:pt x="187452" y="885139"/>
                  </a:lnTo>
                  <a:lnTo>
                    <a:pt x="188836" y="883297"/>
                  </a:lnTo>
                  <a:lnTo>
                    <a:pt x="188836" y="881024"/>
                  </a:lnTo>
                  <a:lnTo>
                    <a:pt x="188836" y="878738"/>
                  </a:lnTo>
                  <a:lnTo>
                    <a:pt x="187452" y="876452"/>
                  </a:lnTo>
                  <a:lnTo>
                    <a:pt x="184708" y="876452"/>
                  </a:lnTo>
                  <a:lnTo>
                    <a:pt x="182435" y="876452"/>
                  </a:lnTo>
                  <a:lnTo>
                    <a:pt x="180149" y="878738"/>
                  </a:lnTo>
                  <a:lnTo>
                    <a:pt x="180149" y="881024"/>
                  </a:lnTo>
                  <a:lnTo>
                    <a:pt x="180149" y="883297"/>
                  </a:lnTo>
                  <a:lnTo>
                    <a:pt x="182435" y="885139"/>
                  </a:lnTo>
                  <a:lnTo>
                    <a:pt x="184708" y="885139"/>
                  </a:lnTo>
                  <a:close/>
                </a:path>
                <a:path w="205739" h="915034">
                  <a:moveTo>
                    <a:pt x="201168" y="884224"/>
                  </a:moveTo>
                  <a:lnTo>
                    <a:pt x="202996" y="884224"/>
                  </a:lnTo>
                  <a:lnTo>
                    <a:pt x="203911" y="882383"/>
                  </a:lnTo>
                  <a:lnTo>
                    <a:pt x="203911" y="881024"/>
                  </a:lnTo>
                  <a:lnTo>
                    <a:pt x="203911" y="879182"/>
                  </a:lnTo>
                  <a:lnTo>
                    <a:pt x="202996" y="877824"/>
                  </a:lnTo>
                  <a:lnTo>
                    <a:pt x="201168" y="877824"/>
                  </a:lnTo>
                  <a:lnTo>
                    <a:pt x="199351" y="877824"/>
                  </a:lnTo>
                  <a:lnTo>
                    <a:pt x="197967" y="879182"/>
                  </a:lnTo>
                  <a:lnTo>
                    <a:pt x="197967" y="881024"/>
                  </a:lnTo>
                  <a:lnTo>
                    <a:pt x="197967" y="882383"/>
                  </a:lnTo>
                  <a:lnTo>
                    <a:pt x="199351" y="884224"/>
                  </a:lnTo>
                  <a:lnTo>
                    <a:pt x="201168" y="884224"/>
                  </a:lnTo>
                  <a:close/>
                </a:path>
                <a:path w="205739" h="915034">
                  <a:moveTo>
                    <a:pt x="164134" y="875982"/>
                  </a:moveTo>
                  <a:lnTo>
                    <a:pt x="161391" y="875982"/>
                  </a:lnTo>
                  <a:lnTo>
                    <a:pt x="161391" y="881938"/>
                  </a:lnTo>
                  <a:lnTo>
                    <a:pt x="165061" y="881938"/>
                  </a:lnTo>
                </a:path>
                <a:path w="205739" h="915034">
                  <a:moveTo>
                    <a:pt x="98767" y="121145"/>
                  </a:moveTo>
                  <a:lnTo>
                    <a:pt x="74993" y="121145"/>
                  </a:lnTo>
                  <a:lnTo>
                    <a:pt x="74993" y="144462"/>
                  </a:lnTo>
                  <a:lnTo>
                    <a:pt x="98767" y="144462"/>
                  </a:lnTo>
                  <a:lnTo>
                    <a:pt x="98767" y="121145"/>
                  </a:lnTo>
                  <a:close/>
                </a:path>
                <a:path w="205739" h="915034">
                  <a:moveTo>
                    <a:pt x="84594" y="125717"/>
                  </a:moveTo>
                  <a:lnTo>
                    <a:pt x="84594" y="139433"/>
                  </a:lnTo>
                  <a:lnTo>
                    <a:pt x="88252" y="139433"/>
                  </a:lnTo>
                </a:path>
                <a:path w="205739" h="915034">
                  <a:moveTo>
                    <a:pt x="43434" y="121145"/>
                  </a:moveTo>
                  <a:lnTo>
                    <a:pt x="20116" y="121145"/>
                  </a:lnTo>
                  <a:lnTo>
                    <a:pt x="20116" y="144462"/>
                  </a:lnTo>
                  <a:lnTo>
                    <a:pt x="43434" y="144462"/>
                  </a:lnTo>
                  <a:lnTo>
                    <a:pt x="43434" y="121145"/>
                  </a:lnTo>
                  <a:close/>
                </a:path>
                <a:path w="205739" h="915034">
                  <a:moveTo>
                    <a:pt x="29260" y="125717"/>
                  </a:moveTo>
                  <a:lnTo>
                    <a:pt x="29260" y="139433"/>
                  </a:lnTo>
                  <a:lnTo>
                    <a:pt x="32918" y="139433"/>
                  </a:lnTo>
                </a:path>
                <a:path w="205739" h="915034">
                  <a:moveTo>
                    <a:pt x="151333" y="121145"/>
                  </a:moveTo>
                  <a:lnTo>
                    <a:pt x="128016" y="121145"/>
                  </a:lnTo>
                  <a:lnTo>
                    <a:pt x="128016" y="144462"/>
                  </a:lnTo>
                  <a:lnTo>
                    <a:pt x="151333" y="144462"/>
                  </a:lnTo>
                  <a:lnTo>
                    <a:pt x="151333" y="121145"/>
                  </a:lnTo>
                  <a:close/>
                </a:path>
                <a:path w="205739" h="915034">
                  <a:moveTo>
                    <a:pt x="137617" y="125717"/>
                  </a:moveTo>
                  <a:lnTo>
                    <a:pt x="137617" y="139433"/>
                  </a:lnTo>
                  <a:lnTo>
                    <a:pt x="141287" y="139433"/>
                  </a:lnTo>
                </a:path>
                <a:path w="205739" h="915034">
                  <a:moveTo>
                    <a:pt x="98767" y="215328"/>
                  </a:moveTo>
                  <a:lnTo>
                    <a:pt x="74993" y="215328"/>
                  </a:lnTo>
                  <a:lnTo>
                    <a:pt x="74993" y="239102"/>
                  </a:lnTo>
                  <a:lnTo>
                    <a:pt x="98767" y="239102"/>
                  </a:lnTo>
                  <a:lnTo>
                    <a:pt x="98767" y="215328"/>
                  </a:lnTo>
                  <a:close/>
                </a:path>
                <a:path w="205739" h="915034">
                  <a:moveTo>
                    <a:pt x="84594" y="220370"/>
                  </a:moveTo>
                  <a:lnTo>
                    <a:pt x="84594" y="234086"/>
                  </a:lnTo>
                  <a:lnTo>
                    <a:pt x="88252" y="234086"/>
                  </a:lnTo>
                </a:path>
                <a:path w="205739" h="915034">
                  <a:moveTo>
                    <a:pt x="43434" y="215328"/>
                  </a:moveTo>
                  <a:lnTo>
                    <a:pt x="20116" y="215328"/>
                  </a:lnTo>
                  <a:lnTo>
                    <a:pt x="20116" y="239102"/>
                  </a:lnTo>
                  <a:lnTo>
                    <a:pt x="43434" y="239102"/>
                  </a:lnTo>
                  <a:lnTo>
                    <a:pt x="43434" y="215328"/>
                  </a:lnTo>
                  <a:close/>
                </a:path>
                <a:path w="205739" h="915034">
                  <a:moveTo>
                    <a:pt x="29260" y="220370"/>
                  </a:moveTo>
                  <a:lnTo>
                    <a:pt x="29260" y="234086"/>
                  </a:lnTo>
                  <a:lnTo>
                    <a:pt x="32918" y="234086"/>
                  </a:lnTo>
                </a:path>
                <a:path w="205739" h="915034">
                  <a:moveTo>
                    <a:pt x="151333" y="215328"/>
                  </a:moveTo>
                  <a:lnTo>
                    <a:pt x="128016" y="215328"/>
                  </a:lnTo>
                  <a:lnTo>
                    <a:pt x="128016" y="239102"/>
                  </a:lnTo>
                  <a:lnTo>
                    <a:pt x="151333" y="239102"/>
                  </a:lnTo>
                  <a:lnTo>
                    <a:pt x="151333" y="215328"/>
                  </a:lnTo>
                  <a:close/>
                </a:path>
                <a:path w="205739" h="915034">
                  <a:moveTo>
                    <a:pt x="137617" y="220370"/>
                  </a:moveTo>
                  <a:lnTo>
                    <a:pt x="137617" y="234086"/>
                  </a:lnTo>
                  <a:lnTo>
                    <a:pt x="141287" y="234086"/>
                  </a:lnTo>
                </a:path>
                <a:path w="205739" h="915034">
                  <a:moveTo>
                    <a:pt x="98767" y="410095"/>
                  </a:moveTo>
                  <a:lnTo>
                    <a:pt x="74993" y="410095"/>
                  </a:lnTo>
                  <a:lnTo>
                    <a:pt x="74993" y="433412"/>
                  </a:lnTo>
                  <a:lnTo>
                    <a:pt x="98767" y="433412"/>
                  </a:lnTo>
                  <a:lnTo>
                    <a:pt x="98767" y="410095"/>
                  </a:lnTo>
                  <a:close/>
                </a:path>
                <a:path w="205739" h="915034">
                  <a:moveTo>
                    <a:pt x="84594" y="415137"/>
                  </a:moveTo>
                  <a:lnTo>
                    <a:pt x="84594" y="428853"/>
                  </a:lnTo>
                  <a:lnTo>
                    <a:pt x="88252" y="428853"/>
                  </a:lnTo>
                </a:path>
                <a:path w="205739" h="915034">
                  <a:moveTo>
                    <a:pt x="43434" y="410095"/>
                  </a:moveTo>
                  <a:lnTo>
                    <a:pt x="20116" y="410095"/>
                  </a:lnTo>
                  <a:lnTo>
                    <a:pt x="20116" y="433412"/>
                  </a:lnTo>
                  <a:lnTo>
                    <a:pt x="43434" y="433412"/>
                  </a:lnTo>
                  <a:lnTo>
                    <a:pt x="43434" y="410095"/>
                  </a:lnTo>
                  <a:close/>
                </a:path>
                <a:path w="205739" h="915034">
                  <a:moveTo>
                    <a:pt x="29260" y="415137"/>
                  </a:moveTo>
                  <a:lnTo>
                    <a:pt x="29260" y="428853"/>
                  </a:lnTo>
                  <a:lnTo>
                    <a:pt x="32918" y="428853"/>
                  </a:lnTo>
                </a:path>
                <a:path w="205739" h="915034">
                  <a:moveTo>
                    <a:pt x="151333" y="410095"/>
                  </a:moveTo>
                  <a:lnTo>
                    <a:pt x="128016" y="410095"/>
                  </a:lnTo>
                  <a:lnTo>
                    <a:pt x="128016" y="433412"/>
                  </a:lnTo>
                  <a:lnTo>
                    <a:pt x="151333" y="433412"/>
                  </a:lnTo>
                  <a:lnTo>
                    <a:pt x="151333" y="410095"/>
                  </a:lnTo>
                  <a:close/>
                </a:path>
                <a:path w="205739" h="915034">
                  <a:moveTo>
                    <a:pt x="137617" y="415137"/>
                  </a:moveTo>
                  <a:lnTo>
                    <a:pt x="137617" y="428853"/>
                  </a:lnTo>
                  <a:lnTo>
                    <a:pt x="141287" y="428853"/>
                  </a:lnTo>
                </a:path>
                <a:path w="205739" h="915034">
                  <a:moveTo>
                    <a:pt x="98767" y="502919"/>
                  </a:moveTo>
                  <a:lnTo>
                    <a:pt x="74993" y="502919"/>
                  </a:lnTo>
                  <a:lnTo>
                    <a:pt x="74993" y="526681"/>
                  </a:lnTo>
                  <a:lnTo>
                    <a:pt x="98767" y="526681"/>
                  </a:lnTo>
                  <a:lnTo>
                    <a:pt x="98767" y="502919"/>
                  </a:lnTo>
                  <a:close/>
                </a:path>
                <a:path w="205739" h="915034">
                  <a:moveTo>
                    <a:pt x="84594" y="507936"/>
                  </a:moveTo>
                  <a:lnTo>
                    <a:pt x="84594" y="521665"/>
                  </a:lnTo>
                  <a:lnTo>
                    <a:pt x="88252" y="521665"/>
                  </a:lnTo>
                </a:path>
                <a:path w="205739" h="915034">
                  <a:moveTo>
                    <a:pt x="43434" y="502919"/>
                  </a:moveTo>
                  <a:lnTo>
                    <a:pt x="20116" y="502919"/>
                  </a:lnTo>
                  <a:lnTo>
                    <a:pt x="20116" y="526681"/>
                  </a:lnTo>
                  <a:lnTo>
                    <a:pt x="43434" y="526681"/>
                  </a:lnTo>
                  <a:lnTo>
                    <a:pt x="43434" y="502919"/>
                  </a:lnTo>
                  <a:close/>
                </a:path>
                <a:path w="205739" h="915034">
                  <a:moveTo>
                    <a:pt x="29260" y="507936"/>
                  </a:moveTo>
                  <a:lnTo>
                    <a:pt x="29260" y="521665"/>
                  </a:lnTo>
                  <a:lnTo>
                    <a:pt x="32918" y="521665"/>
                  </a:lnTo>
                </a:path>
                <a:path w="205739" h="915034">
                  <a:moveTo>
                    <a:pt x="151333" y="502919"/>
                  </a:moveTo>
                  <a:lnTo>
                    <a:pt x="128016" y="502919"/>
                  </a:lnTo>
                  <a:lnTo>
                    <a:pt x="128016" y="526681"/>
                  </a:lnTo>
                  <a:lnTo>
                    <a:pt x="151333" y="526681"/>
                  </a:lnTo>
                  <a:lnTo>
                    <a:pt x="151333" y="502919"/>
                  </a:lnTo>
                  <a:close/>
                </a:path>
                <a:path w="205739" h="915034">
                  <a:moveTo>
                    <a:pt x="137617" y="507936"/>
                  </a:moveTo>
                  <a:lnTo>
                    <a:pt x="137617" y="521665"/>
                  </a:lnTo>
                  <a:lnTo>
                    <a:pt x="141287" y="521665"/>
                  </a:lnTo>
                </a:path>
                <a:path w="205739" h="915034">
                  <a:moveTo>
                    <a:pt x="98767" y="599389"/>
                  </a:moveTo>
                  <a:lnTo>
                    <a:pt x="74993" y="599389"/>
                  </a:lnTo>
                  <a:lnTo>
                    <a:pt x="74993" y="623150"/>
                  </a:lnTo>
                  <a:lnTo>
                    <a:pt x="98767" y="623150"/>
                  </a:lnTo>
                  <a:lnTo>
                    <a:pt x="98767" y="599389"/>
                  </a:lnTo>
                  <a:close/>
                </a:path>
                <a:path w="205739" h="915034">
                  <a:moveTo>
                    <a:pt x="84594" y="603948"/>
                  </a:moveTo>
                  <a:lnTo>
                    <a:pt x="84594" y="617664"/>
                  </a:lnTo>
                  <a:lnTo>
                    <a:pt x="88252" y="617664"/>
                  </a:lnTo>
                </a:path>
                <a:path w="205739" h="915034">
                  <a:moveTo>
                    <a:pt x="43434" y="599389"/>
                  </a:moveTo>
                  <a:lnTo>
                    <a:pt x="20116" y="599389"/>
                  </a:lnTo>
                  <a:lnTo>
                    <a:pt x="20116" y="623150"/>
                  </a:lnTo>
                  <a:lnTo>
                    <a:pt x="43434" y="623150"/>
                  </a:lnTo>
                  <a:lnTo>
                    <a:pt x="43434" y="599389"/>
                  </a:lnTo>
                  <a:close/>
                </a:path>
                <a:path w="205739" h="915034">
                  <a:moveTo>
                    <a:pt x="29260" y="603948"/>
                  </a:moveTo>
                  <a:lnTo>
                    <a:pt x="29260" y="617664"/>
                  </a:lnTo>
                  <a:lnTo>
                    <a:pt x="32918" y="617664"/>
                  </a:lnTo>
                </a:path>
                <a:path w="205739" h="915034">
                  <a:moveTo>
                    <a:pt x="151333" y="599389"/>
                  </a:moveTo>
                  <a:lnTo>
                    <a:pt x="128016" y="599389"/>
                  </a:lnTo>
                  <a:lnTo>
                    <a:pt x="128016" y="623150"/>
                  </a:lnTo>
                  <a:lnTo>
                    <a:pt x="151333" y="623150"/>
                  </a:lnTo>
                  <a:lnTo>
                    <a:pt x="151333" y="599389"/>
                  </a:lnTo>
                  <a:close/>
                </a:path>
                <a:path w="205739" h="915034">
                  <a:moveTo>
                    <a:pt x="137617" y="603948"/>
                  </a:moveTo>
                  <a:lnTo>
                    <a:pt x="137617" y="617664"/>
                  </a:lnTo>
                  <a:lnTo>
                    <a:pt x="141287" y="617664"/>
                  </a:lnTo>
                </a:path>
                <a:path w="205739" h="915034">
                  <a:moveTo>
                    <a:pt x="98767" y="794600"/>
                  </a:moveTo>
                  <a:lnTo>
                    <a:pt x="74993" y="794600"/>
                  </a:lnTo>
                  <a:lnTo>
                    <a:pt x="74993" y="818388"/>
                  </a:lnTo>
                  <a:lnTo>
                    <a:pt x="98767" y="818388"/>
                  </a:lnTo>
                  <a:lnTo>
                    <a:pt x="98767" y="794600"/>
                  </a:lnTo>
                  <a:close/>
                </a:path>
                <a:path w="205739" h="915034">
                  <a:moveTo>
                    <a:pt x="84594" y="799630"/>
                  </a:moveTo>
                  <a:lnTo>
                    <a:pt x="84594" y="813358"/>
                  </a:lnTo>
                  <a:lnTo>
                    <a:pt x="88252" y="813358"/>
                  </a:lnTo>
                </a:path>
                <a:path w="205739" h="915034">
                  <a:moveTo>
                    <a:pt x="43434" y="794600"/>
                  </a:moveTo>
                  <a:lnTo>
                    <a:pt x="20116" y="794600"/>
                  </a:lnTo>
                  <a:lnTo>
                    <a:pt x="20116" y="818388"/>
                  </a:lnTo>
                  <a:lnTo>
                    <a:pt x="43434" y="818388"/>
                  </a:lnTo>
                  <a:lnTo>
                    <a:pt x="43434" y="794600"/>
                  </a:lnTo>
                  <a:close/>
                </a:path>
                <a:path w="205739" h="915034">
                  <a:moveTo>
                    <a:pt x="29260" y="799630"/>
                  </a:moveTo>
                  <a:lnTo>
                    <a:pt x="29260" y="813358"/>
                  </a:lnTo>
                  <a:lnTo>
                    <a:pt x="32918" y="813358"/>
                  </a:lnTo>
                </a:path>
                <a:path w="205739" h="915034">
                  <a:moveTo>
                    <a:pt x="151333" y="794600"/>
                  </a:moveTo>
                  <a:lnTo>
                    <a:pt x="128016" y="794600"/>
                  </a:lnTo>
                  <a:lnTo>
                    <a:pt x="128016" y="818388"/>
                  </a:lnTo>
                  <a:lnTo>
                    <a:pt x="151333" y="818388"/>
                  </a:lnTo>
                  <a:lnTo>
                    <a:pt x="151333" y="794600"/>
                  </a:lnTo>
                  <a:close/>
                </a:path>
                <a:path w="205739" h="915034">
                  <a:moveTo>
                    <a:pt x="137617" y="799630"/>
                  </a:moveTo>
                  <a:lnTo>
                    <a:pt x="137617" y="813358"/>
                  </a:lnTo>
                  <a:lnTo>
                    <a:pt x="141287" y="813358"/>
                  </a:lnTo>
                </a:path>
                <a:path w="205739" h="915034">
                  <a:moveTo>
                    <a:pt x="98767" y="891082"/>
                  </a:moveTo>
                  <a:lnTo>
                    <a:pt x="74993" y="891082"/>
                  </a:lnTo>
                  <a:lnTo>
                    <a:pt x="74993" y="914412"/>
                  </a:lnTo>
                  <a:lnTo>
                    <a:pt x="98767" y="914412"/>
                  </a:lnTo>
                  <a:lnTo>
                    <a:pt x="98767" y="891082"/>
                  </a:lnTo>
                  <a:close/>
                </a:path>
                <a:path w="205739" h="915034">
                  <a:moveTo>
                    <a:pt x="84594" y="896099"/>
                  </a:moveTo>
                  <a:lnTo>
                    <a:pt x="84594" y="909815"/>
                  </a:lnTo>
                  <a:lnTo>
                    <a:pt x="88252" y="909815"/>
                  </a:lnTo>
                </a:path>
                <a:path w="205739" h="915034">
                  <a:moveTo>
                    <a:pt x="43434" y="891082"/>
                  </a:moveTo>
                  <a:lnTo>
                    <a:pt x="20116" y="891082"/>
                  </a:lnTo>
                  <a:lnTo>
                    <a:pt x="20116" y="914412"/>
                  </a:lnTo>
                  <a:lnTo>
                    <a:pt x="43434" y="914412"/>
                  </a:lnTo>
                  <a:lnTo>
                    <a:pt x="43434" y="891082"/>
                  </a:lnTo>
                  <a:close/>
                </a:path>
                <a:path w="205739" h="915034">
                  <a:moveTo>
                    <a:pt x="29260" y="896099"/>
                  </a:moveTo>
                  <a:lnTo>
                    <a:pt x="29260" y="909815"/>
                  </a:lnTo>
                  <a:lnTo>
                    <a:pt x="32918" y="909815"/>
                  </a:lnTo>
                </a:path>
                <a:path w="205739" h="915034">
                  <a:moveTo>
                    <a:pt x="151333" y="891082"/>
                  </a:moveTo>
                  <a:lnTo>
                    <a:pt x="128016" y="891082"/>
                  </a:lnTo>
                  <a:lnTo>
                    <a:pt x="128016" y="914412"/>
                  </a:lnTo>
                  <a:lnTo>
                    <a:pt x="151333" y="914412"/>
                  </a:lnTo>
                  <a:lnTo>
                    <a:pt x="151333" y="891082"/>
                  </a:lnTo>
                  <a:close/>
                </a:path>
                <a:path w="205739" h="915034">
                  <a:moveTo>
                    <a:pt x="137617" y="896099"/>
                  </a:moveTo>
                  <a:lnTo>
                    <a:pt x="137617" y="909815"/>
                  </a:lnTo>
                  <a:lnTo>
                    <a:pt x="141287" y="909815"/>
                  </a:lnTo>
                </a:path>
                <a:path w="205739" h="915034">
                  <a:moveTo>
                    <a:pt x="38404" y="848550"/>
                  </a:moveTo>
                  <a:lnTo>
                    <a:pt x="80010" y="848550"/>
                  </a:lnTo>
                </a:path>
                <a:path w="205739" h="915034">
                  <a:moveTo>
                    <a:pt x="94183" y="866851"/>
                  </a:moveTo>
                  <a:lnTo>
                    <a:pt x="135343" y="866851"/>
                  </a:lnTo>
                </a:path>
                <a:path w="205739" h="915034">
                  <a:moveTo>
                    <a:pt x="38404" y="748880"/>
                  </a:moveTo>
                  <a:lnTo>
                    <a:pt x="80010" y="748880"/>
                  </a:lnTo>
                </a:path>
                <a:path w="205739" h="915034">
                  <a:moveTo>
                    <a:pt x="94183" y="767638"/>
                  </a:moveTo>
                  <a:lnTo>
                    <a:pt x="135343" y="767638"/>
                  </a:lnTo>
                </a:path>
                <a:path w="205739" h="915034">
                  <a:moveTo>
                    <a:pt x="38404" y="557314"/>
                  </a:moveTo>
                  <a:lnTo>
                    <a:pt x="80010" y="557314"/>
                  </a:lnTo>
                </a:path>
                <a:path w="205739" h="915034">
                  <a:moveTo>
                    <a:pt x="94183" y="576516"/>
                  </a:moveTo>
                  <a:lnTo>
                    <a:pt x="135343" y="576516"/>
                  </a:lnTo>
                </a:path>
                <a:path w="205739" h="915034">
                  <a:moveTo>
                    <a:pt x="38404" y="460400"/>
                  </a:moveTo>
                  <a:lnTo>
                    <a:pt x="80010" y="460400"/>
                  </a:lnTo>
                </a:path>
                <a:path w="205739" h="915034">
                  <a:moveTo>
                    <a:pt x="94183" y="479132"/>
                  </a:moveTo>
                  <a:lnTo>
                    <a:pt x="135343" y="479132"/>
                  </a:lnTo>
                </a:path>
                <a:path w="205739" h="915034">
                  <a:moveTo>
                    <a:pt x="94183" y="0"/>
                  </a:moveTo>
                  <a:lnTo>
                    <a:pt x="135343" y="0"/>
                  </a:lnTo>
                </a:path>
                <a:path w="205739" h="915034">
                  <a:moveTo>
                    <a:pt x="94183" y="190652"/>
                  </a:moveTo>
                  <a:lnTo>
                    <a:pt x="135343" y="190652"/>
                  </a:lnTo>
                </a:path>
                <a:path w="205739" h="915034">
                  <a:moveTo>
                    <a:pt x="94183" y="288950"/>
                  </a:moveTo>
                  <a:lnTo>
                    <a:pt x="135343" y="288950"/>
                  </a:lnTo>
                </a:path>
                <a:path w="205739" h="915034">
                  <a:moveTo>
                    <a:pt x="37033" y="268363"/>
                  </a:moveTo>
                  <a:lnTo>
                    <a:pt x="78638" y="268363"/>
                  </a:lnTo>
                </a:path>
                <a:path w="205739" h="915034">
                  <a:moveTo>
                    <a:pt x="0" y="95554"/>
                  </a:moveTo>
                  <a:lnTo>
                    <a:pt x="169621" y="955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2958211" y="7596288"/>
              <a:ext cx="265430" cy="11430"/>
            </a:xfrm>
            <a:custGeom>
              <a:avLst/>
              <a:gdLst/>
              <a:ahLst/>
              <a:cxnLst/>
              <a:rect l="l" t="t" r="r" b="b"/>
              <a:pathLst>
                <a:path w="265430" h="11429">
                  <a:moveTo>
                    <a:pt x="265176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1430"/>
                  </a:lnTo>
                  <a:lnTo>
                    <a:pt x="148590" y="11430"/>
                  </a:lnTo>
                  <a:lnTo>
                    <a:pt x="148590" y="5080"/>
                  </a:lnTo>
                  <a:lnTo>
                    <a:pt x="168706" y="5080"/>
                  </a:lnTo>
                  <a:lnTo>
                    <a:pt x="168706" y="11430"/>
                  </a:lnTo>
                  <a:lnTo>
                    <a:pt x="265176" y="11430"/>
                  </a:lnTo>
                  <a:lnTo>
                    <a:pt x="265176" y="5080"/>
                  </a:lnTo>
                  <a:lnTo>
                    <a:pt x="2651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2958218" y="7596277"/>
              <a:ext cx="265430" cy="11430"/>
            </a:xfrm>
            <a:custGeom>
              <a:avLst/>
              <a:gdLst/>
              <a:ahLst/>
              <a:cxnLst/>
              <a:rect l="l" t="t" r="r" b="b"/>
              <a:pathLst>
                <a:path w="265430" h="11429">
                  <a:moveTo>
                    <a:pt x="0" y="0"/>
                  </a:moveTo>
                  <a:lnTo>
                    <a:pt x="0" y="10960"/>
                  </a:lnTo>
                  <a:lnTo>
                    <a:pt x="148590" y="10960"/>
                  </a:lnTo>
                  <a:lnTo>
                    <a:pt x="148590" y="4559"/>
                  </a:lnTo>
                  <a:lnTo>
                    <a:pt x="168706" y="4559"/>
                  </a:lnTo>
                  <a:lnTo>
                    <a:pt x="168706" y="10960"/>
                  </a:lnTo>
                  <a:lnTo>
                    <a:pt x="265176" y="10960"/>
                  </a:lnTo>
                  <a:lnTo>
                    <a:pt x="265176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9" name="object 489"/>
          <p:cNvGrpSpPr/>
          <p:nvPr/>
        </p:nvGrpSpPr>
        <p:grpSpPr>
          <a:xfrm>
            <a:off x="8311365" y="8053473"/>
            <a:ext cx="15240" cy="15240"/>
            <a:chOff x="3256765" y="8053473"/>
            <a:chExt cx="15240" cy="15240"/>
          </a:xfrm>
        </p:grpSpPr>
        <p:sp>
          <p:nvSpPr>
            <p:cNvPr id="490" name="object 490"/>
            <p:cNvSpPr/>
            <p:nvPr/>
          </p:nvSpPr>
          <p:spPr>
            <a:xfrm>
              <a:off x="3259051" y="8055759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7772" y="0"/>
                  </a:moveTo>
                  <a:lnTo>
                    <a:pt x="2286" y="0"/>
                  </a:lnTo>
                  <a:lnTo>
                    <a:pt x="0" y="1828"/>
                  </a:lnTo>
                  <a:lnTo>
                    <a:pt x="0" y="7759"/>
                  </a:lnTo>
                  <a:lnTo>
                    <a:pt x="2286" y="10058"/>
                  </a:lnTo>
                  <a:lnTo>
                    <a:pt x="5486" y="10058"/>
                  </a:lnTo>
                  <a:lnTo>
                    <a:pt x="7772" y="10058"/>
                  </a:lnTo>
                  <a:lnTo>
                    <a:pt x="10515" y="7759"/>
                  </a:lnTo>
                  <a:lnTo>
                    <a:pt x="10515" y="1828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259051" y="8055759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5486" y="10058"/>
                  </a:moveTo>
                  <a:lnTo>
                    <a:pt x="7772" y="10058"/>
                  </a:lnTo>
                  <a:lnTo>
                    <a:pt x="10515" y="7759"/>
                  </a:lnTo>
                  <a:lnTo>
                    <a:pt x="10515" y="5029"/>
                  </a:lnTo>
                  <a:lnTo>
                    <a:pt x="10515" y="1828"/>
                  </a:lnTo>
                  <a:lnTo>
                    <a:pt x="7772" y="0"/>
                  </a:lnTo>
                  <a:lnTo>
                    <a:pt x="5486" y="0"/>
                  </a:lnTo>
                  <a:lnTo>
                    <a:pt x="2286" y="0"/>
                  </a:lnTo>
                  <a:lnTo>
                    <a:pt x="0" y="1828"/>
                  </a:lnTo>
                  <a:lnTo>
                    <a:pt x="0" y="5029"/>
                  </a:lnTo>
                  <a:lnTo>
                    <a:pt x="0" y="7759"/>
                  </a:lnTo>
                  <a:lnTo>
                    <a:pt x="2286" y="10058"/>
                  </a:lnTo>
                  <a:lnTo>
                    <a:pt x="5486" y="100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2" name="object 492"/>
          <p:cNvGrpSpPr/>
          <p:nvPr/>
        </p:nvGrpSpPr>
        <p:grpSpPr>
          <a:xfrm>
            <a:off x="8009356" y="6597292"/>
            <a:ext cx="331470" cy="1415415"/>
            <a:chOff x="2954756" y="6597291"/>
            <a:chExt cx="331470" cy="1415415"/>
          </a:xfrm>
        </p:grpSpPr>
        <p:sp>
          <p:nvSpPr>
            <p:cNvPr id="493" name="object 493"/>
            <p:cNvSpPr/>
            <p:nvPr/>
          </p:nvSpPr>
          <p:spPr>
            <a:xfrm>
              <a:off x="2957311" y="6599577"/>
              <a:ext cx="327025" cy="403860"/>
            </a:xfrm>
            <a:custGeom>
              <a:avLst/>
              <a:gdLst/>
              <a:ahLst/>
              <a:cxnLst/>
              <a:rect l="l" t="t" r="r" b="b"/>
              <a:pathLst>
                <a:path w="327025" h="403859">
                  <a:moveTo>
                    <a:pt x="326428" y="403707"/>
                  </a:moveTo>
                  <a:lnTo>
                    <a:pt x="1816" y="403707"/>
                  </a:lnTo>
                  <a:lnTo>
                    <a:pt x="1816" y="396392"/>
                  </a:lnTo>
                  <a:lnTo>
                    <a:pt x="316369" y="396392"/>
                  </a:lnTo>
                  <a:lnTo>
                    <a:pt x="316369" y="7315"/>
                  </a:lnTo>
                  <a:lnTo>
                    <a:pt x="0" y="7315"/>
                  </a:lnTo>
                  <a:lnTo>
                    <a:pt x="0" y="0"/>
                  </a:lnTo>
                  <a:lnTo>
                    <a:pt x="32368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4" name="object 49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67814" y="6604607"/>
              <a:ext cx="308152" cy="415582"/>
            </a:xfrm>
            <a:prstGeom prst="rect">
              <a:avLst/>
            </a:prstGeom>
          </p:spPr>
        </p:pic>
        <p:sp>
          <p:nvSpPr>
            <p:cNvPr id="495" name="object 495"/>
            <p:cNvSpPr/>
            <p:nvPr/>
          </p:nvSpPr>
          <p:spPr>
            <a:xfrm>
              <a:off x="3219287" y="6630654"/>
              <a:ext cx="3810" cy="362585"/>
            </a:xfrm>
            <a:custGeom>
              <a:avLst/>
              <a:gdLst/>
              <a:ahLst/>
              <a:cxnLst/>
              <a:rect l="l" t="t" r="r" b="b"/>
              <a:pathLst>
                <a:path w="3810" h="362584">
                  <a:moveTo>
                    <a:pt x="1593" y="-2286"/>
                  </a:moveTo>
                  <a:lnTo>
                    <a:pt x="1593" y="364858"/>
                  </a:lnTo>
                </a:path>
              </a:pathLst>
            </a:custGeom>
            <a:ln w="77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226589" y="6630654"/>
              <a:ext cx="7620" cy="364490"/>
            </a:xfrm>
            <a:custGeom>
              <a:avLst/>
              <a:gdLst/>
              <a:ahLst/>
              <a:cxnLst/>
              <a:rect l="l" t="t" r="r" b="b"/>
              <a:pathLst>
                <a:path w="7619" h="364490">
                  <a:moveTo>
                    <a:pt x="7315" y="363931"/>
                  </a:moveTo>
                  <a:lnTo>
                    <a:pt x="457" y="29273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7" name="object 49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04390" y="6623809"/>
              <a:ext cx="269290" cy="220370"/>
            </a:xfrm>
            <a:prstGeom prst="rect">
              <a:avLst/>
            </a:prstGeom>
          </p:spPr>
        </p:pic>
        <p:sp>
          <p:nvSpPr>
            <p:cNvPr id="498" name="object 498"/>
            <p:cNvSpPr/>
            <p:nvPr/>
          </p:nvSpPr>
          <p:spPr>
            <a:xfrm>
              <a:off x="2960956" y="6610537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29">
                  <a:moveTo>
                    <a:pt x="0" y="0"/>
                  </a:moveTo>
                  <a:lnTo>
                    <a:pt x="0" y="41147"/>
                  </a:lnTo>
                </a:path>
                <a:path h="341629">
                  <a:moveTo>
                    <a:pt x="0" y="54419"/>
                  </a:moveTo>
                  <a:lnTo>
                    <a:pt x="0" y="3415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2957309" y="6651688"/>
              <a:ext cx="11430" cy="13335"/>
            </a:xfrm>
            <a:custGeom>
              <a:avLst/>
              <a:gdLst/>
              <a:ahLst/>
              <a:cxnLst/>
              <a:rect l="l" t="t" r="r" b="b"/>
              <a:pathLst>
                <a:path w="11430" h="13334">
                  <a:moveTo>
                    <a:pt x="10972" y="0"/>
                  </a:moveTo>
                  <a:lnTo>
                    <a:pt x="0" y="0"/>
                  </a:lnTo>
                  <a:lnTo>
                    <a:pt x="0" y="13271"/>
                  </a:lnTo>
                  <a:lnTo>
                    <a:pt x="10972" y="13271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2957309" y="6651688"/>
              <a:ext cx="11430" cy="13335"/>
            </a:xfrm>
            <a:custGeom>
              <a:avLst/>
              <a:gdLst/>
              <a:ahLst/>
              <a:cxnLst/>
              <a:rect l="l" t="t" r="r" b="b"/>
              <a:pathLst>
                <a:path w="11430" h="13334">
                  <a:moveTo>
                    <a:pt x="10972" y="0"/>
                  </a:moveTo>
                  <a:lnTo>
                    <a:pt x="0" y="0"/>
                  </a:lnTo>
                  <a:lnTo>
                    <a:pt x="0" y="13271"/>
                  </a:lnTo>
                  <a:lnTo>
                    <a:pt x="10972" y="13271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2957309" y="6953440"/>
              <a:ext cx="11430" cy="13335"/>
            </a:xfrm>
            <a:custGeom>
              <a:avLst/>
              <a:gdLst/>
              <a:ahLst/>
              <a:cxnLst/>
              <a:rect l="l" t="t" r="r" b="b"/>
              <a:pathLst>
                <a:path w="11430" h="13334">
                  <a:moveTo>
                    <a:pt x="10972" y="0"/>
                  </a:moveTo>
                  <a:lnTo>
                    <a:pt x="0" y="0"/>
                  </a:lnTo>
                  <a:lnTo>
                    <a:pt x="0" y="12814"/>
                  </a:lnTo>
                  <a:lnTo>
                    <a:pt x="10972" y="12814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2954756" y="6606895"/>
              <a:ext cx="326390" cy="1403985"/>
            </a:xfrm>
            <a:custGeom>
              <a:avLst/>
              <a:gdLst/>
              <a:ahLst/>
              <a:cxnLst/>
              <a:rect l="l" t="t" r="r" b="b"/>
              <a:pathLst>
                <a:path w="326389" h="1403984">
                  <a:moveTo>
                    <a:pt x="13525" y="346544"/>
                  </a:moveTo>
                  <a:lnTo>
                    <a:pt x="2552" y="346544"/>
                  </a:lnTo>
                  <a:lnTo>
                    <a:pt x="2552" y="359359"/>
                  </a:lnTo>
                  <a:lnTo>
                    <a:pt x="13525" y="359359"/>
                  </a:lnTo>
                  <a:lnTo>
                    <a:pt x="13525" y="346544"/>
                  </a:lnTo>
                  <a:close/>
                </a:path>
                <a:path w="326389" h="1403984">
                  <a:moveTo>
                    <a:pt x="6667" y="360730"/>
                  </a:moveTo>
                  <a:lnTo>
                    <a:pt x="6667" y="387248"/>
                  </a:lnTo>
                </a:path>
                <a:path w="326389" h="1403984">
                  <a:moveTo>
                    <a:pt x="13970" y="387248"/>
                  </a:moveTo>
                  <a:lnTo>
                    <a:pt x="13970" y="383578"/>
                  </a:lnTo>
                  <a:lnTo>
                    <a:pt x="261327" y="383578"/>
                  </a:lnTo>
                </a:path>
                <a:path w="326389" h="1403984">
                  <a:moveTo>
                    <a:pt x="280060" y="379006"/>
                  </a:moveTo>
                  <a:lnTo>
                    <a:pt x="294246" y="379006"/>
                  </a:lnTo>
                  <a:lnTo>
                    <a:pt x="294246" y="387248"/>
                  </a:lnTo>
                </a:path>
                <a:path w="326389" h="1403984">
                  <a:moveTo>
                    <a:pt x="128727" y="240474"/>
                  </a:moveTo>
                  <a:lnTo>
                    <a:pt x="153885" y="240474"/>
                  </a:lnTo>
                </a:path>
                <a:path w="326389" h="1403984">
                  <a:moveTo>
                    <a:pt x="190004" y="240474"/>
                  </a:moveTo>
                  <a:lnTo>
                    <a:pt x="219710" y="240474"/>
                  </a:lnTo>
                </a:path>
                <a:path w="326389" h="1403984">
                  <a:moveTo>
                    <a:pt x="128727" y="278434"/>
                  </a:moveTo>
                  <a:lnTo>
                    <a:pt x="149301" y="278434"/>
                  </a:lnTo>
                </a:path>
                <a:path w="326389" h="1403984">
                  <a:moveTo>
                    <a:pt x="193192" y="278434"/>
                  </a:moveTo>
                  <a:lnTo>
                    <a:pt x="213309" y="278434"/>
                  </a:lnTo>
                </a:path>
                <a:path w="326389" h="1403984">
                  <a:moveTo>
                    <a:pt x="128727" y="297179"/>
                  </a:moveTo>
                  <a:lnTo>
                    <a:pt x="149301" y="297179"/>
                  </a:lnTo>
                </a:path>
                <a:path w="326389" h="1403984">
                  <a:moveTo>
                    <a:pt x="192278" y="318198"/>
                  </a:moveTo>
                  <a:lnTo>
                    <a:pt x="219710" y="318198"/>
                  </a:lnTo>
                </a:path>
                <a:path w="326389" h="1403984">
                  <a:moveTo>
                    <a:pt x="91236" y="233159"/>
                  </a:moveTo>
                  <a:lnTo>
                    <a:pt x="85763" y="233159"/>
                  </a:lnTo>
                  <a:lnTo>
                    <a:pt x="85763" y="273392"/>
                  </a:lnTo>
                </a:path>
                <a:path w="326389" h="1403984">
                  <a:moveTo>
                    <a:pt x="86677" y="298081"/>
                  </a:moveTo>
                  <a:lnTo>
                    <a:pt x="86677" y="328726"/>
                  </a:lnTo>
                </a:path>
                <a:path w="326389" h="1403984">
                  <a:moveTo>
                    <a:pt x="93078" y="329628"/>
                  </a:moveTo>
                  <a:lnTo>
                    <a:pt x="82092" y="329628"/>
                  </a:lnTo>
                  <a:lnTo>
                    <a:pt x="82092" y="376262"/>
                  </a:lnTo>
                  <a:lnTo>
                    <a:pt x="84836" y="382676"/>
                  </a:lnTo>
                </a:path>
                <a:path w="326389" h="1403984">
                  <a:moveTo>
                    <a:pt x="127825" y="330542"/>
                  </a:moveTo>
                  <a:lnTo>
                    <a:pt x="156629" y="330542"/>
                  </a:lnTo>
                </a:path>
                <a:path w="326389" h="1403984">
                  <a:moveTo>
                    <a:pt x="190004" y="330542"/>
                  </a:moveTo>
                  <a:lnTo>
                    <a:pt x="221551" y="330542"/>
                  </a:lnTo>
                </a:path>
                <a:path w="326389" h="1403984">
                  <a:moveTo>
                    <a:pt x="133769" y="323227"/>
                  </a:moveTo>
                  <a:lnTo>
                    <a:pt x="133769" y="381761"/>
                  </a:lnTo>
                </a:path>
                <a:path w="326389" h="1403984">
                  <a:moveTo>
                    <a:pt x="139712" y="323227"/>
                  </a:moveTo>
                  <a:lnTo>
                    <a:pt x="139712" y="381761"/>
                  </a:lnTo>
                </a:path>
                <a:path w="326389" h="1403984">
                  <a:moveTo>
                    <a:pt x="145186" y="323227"/>
                  </a:moveTo>
                  <a:lnTo>
                    <a:pt x="145186" y="381761"/>
                  </a:lnTo>
                </a:path>
                <a:path w="326389" h="1403984">
                  <a:moveTo>
                    <a:pt x="200520" y="323227"/>
                  </a:moveTo>
                  <a:lnTo>
                    <a:pt x="200520" y="381761"/>
                  </a:lnTo>
                </a:path>
                <a:path w="326389" h="1403984">
                  <a:moveTo>
                    <a:pt x="205994" y="323227"/>
                  </a:moveTo>
                  <a:lnTo>
                    <a:pt x="205994" y="381761"/>
                  </a:lnTo>
                </a:path>
                <a:path w="326389" h="1403984">
                  <a:moveTo>
                    <a:pt x="211480" y="323227"/>
                  </a:moveTo>
                  <a:lnTo>
                    <a:pt x="211480" y="381761"/>
                  </a:lnTo>
                </a:path>
                <a:path w="326389" h="1403984">
                  <a:moveTo>
                    <a:pt x="255828" y="330542"/>
                  </a:moveTo>
                  <a:lnTo>
                    <a:pt x="261327" y="330542"/>
                  </a:lnTo>
                  <a:lnTo>
                    <a:pt x="261327" y="378561"/>
                  </a:lnTo>
                </a:path>
                <a:path w="326389" h="1403984">
                  <a:moveTo>
                    <a:pt x="264071" y="218084"/>
                  </a:moveTo>
                  <a:lnTo>
                    <a:pt x="256743" y="218084"/>
                  </a:lnTo>
                </a:path>
                <a:path w="326389" h="1403984">
                  <a:moveTo>
                    <a:pt x="264071" y="235000"/>
                  </a:moveTo>
                  <a:lnTo>
                    <a:pt x="256743" y="235000"/>
                  </a:lnTo>
                </a:path>
                <a:path w="326389" h="1403984">
                  <a:moveTo>
                    <a:pt x="264528" y="66281"/>
                  </a:moveTo>
                  <a:lnTo>
                    <a:pt x="263601" y="65824"/>
                  </a:lnTo>
                  <a:lnTo>
                    <a:pt x="262242" y="65824"/>
                  </a:lnTo>
                  <a:lnTo>
                    <a:pt x="260870" y="65824"/>
                  </a:lnTo>
                  <a:lnTo>
                    <a:pt x="257213" y="65824"/>
                  </a:lnTo>
                  <a:lnTo>
                    <a:pt x="254012" y="68579"/>
                  </a:lnTo>
                  <a:lnTo>
                    <a:pt x="254012" y="72694"/>
                  </a:lnTo>
                  <a:lnTo>
                    <a:pt x="254012" y="76339"/>
                  </a:lnTo>
                  <a:lnTo>
                    <a:pt x="257213" y="79540"/>
                  </a:lnTo>
                  <a:lnTo>
                    <a:pt x="260870" y="79540"/>
                  </a:lnTo>
                  <a:lnTo>
                    <a:pt x="262242" y="79540"/>
                  </a:lnTo>
                  <a:lnTo>
                    <a:pt x="263601" y="79095"/>
                  </a:lnTo>
                  <a:lnTo>
                    <a:pt x="264528" y="78181"/>
                  </a:lnTo>
                </a:path>
                <a:path w="326389" h="1403984">
                  <a:moveTo>
                    <a:pt x="260870" y="75895"/>
                  </a:moveTo>
                  <a:lnTo>
                    <a:pt x="263144" y="75895"/>
                  </a:lnTo>
                  <a:lnTo>
                    <a:pt x="264528" y="74066"/>
                  </a:lnTo>
                  <a:lnTo>
                    <a:pt x="264528" y="72694"/>
                  </a:lnTo>
                  <a:lnTo>
                    <a:pt x="264528" y="70396"/>
                  </a:lnTo>
                  <a:lnTo>
                    <a:pt x="263144" y="69024"/>
                  </a:lnTo>
                  <a:lnTo>
                    <a:pt x="260870" y="69024"/>
                  </a:lnTo>
                  <a:lnTo>
                    <a:pt x="259041" y="69024"/>
                  </a:lnTo>
                  <a:lnTo>
                    <a:pt x="257213" y="70396"/>
                  </a:lnTo>
                  <a:lnTo>
                    <a:pt x="257213" y="72694"/>
                  </a:lnTo>
                  <a:lnTo>
                    <a:pt x="257213" y="74066"/>
                  </a:lnTo>
                  <a:lnTo>
                    <a:pt x="259041" y="75895"/>
                  </a:lnTo>
                  <a:lnTo>
                    <a:pt x="260870" y="75895"/>
                  </a:lnTo>
                  <a:close/>
                </a:path>
                <a:path w="326389" h="1403984">
                  <a:moveTo>
                    <a:pt x="264528" y="115658"/>
                  </a:moveTo>
                  <a:lnTo>
                    <a:pt x="263601" y="115214"/>
                  </a:lnTo>
                  <a:lnTo>
                    <a:pt x="262242" y="114744"/>
                  </a:lnTo>
                  <a:lnTo>
                    <a:pt x="260870" y="114744"/>
                  </a:lnTo>
                  <a:lnTo>
                    <a:pt x="257213" y="114744"/>
                  </a:lnTo>
                  <a:lnTo>
                    <a:pt x="254012" y="117944"/>
                  </a:lnTo>
                  <a:lnTo>
                    <a:pt x="254012" y="121615"/>
                  </a:lnTo>
                  <a:lnTo>
                    <a:pt x="254012" y="125729"/>
                  </a:lnTo>
                  <a:lnTo>
                    <a:pt x="257213" y="128460"/>
                  </a:lnTo>
                  <a:lnTo>
                    <a:pt x="260870" y="128460"/>
                  </a:lnTo>
                  <a:lnTo>
                    <a:pt x="262242" y="128460"/>
                  </a:lnTo>
                  <a:lnTo>
                    <a:pt x="263601" y="128015"/>
                  </a:lnTo>
                  <a:lnTo>
                    <a:pt x="264528" y="127546"/>
                  </a:lnTo>
                </a:path>
                <a:path w="326389" h="1403984">
                  <a:moveTo>
                    <a:pt x="260870" y="125260"/>
                  </a:moveTo>
                  <a:lnTo>
                    <a:pt x="263144" y="125260"/>
                  </a:lnTo>
                  <a:lnTo>
                    <a:pt x="264528" y="123901"/>
                  </a:lnTo>
                  <a:lnTo>
                    <a:pt x="264528" y="121615"/>
                  </a:lnTo>
                  <a:lnTo>
                    <a:pt x="264528" y="119773"/>
                  </a:lnTo>
                  <a:lnTo>
                    <a:pt x="263144" y="118414"/>
                  </a:lnTo>
                  <a:lnTo>
                    <a:pt x="260870" y="118414"/>
                  </a:lnTo>
                  <a:lnTo>
                    <a:pt x="259041" y="118414"/>
                  </a:lnTo>
                  <a:lnTo>
                    <a:pt x="257213" y="119773"/>
                  </a:lnTo>
                  <a:lnTo>
                    <a:pt x="257213" y="121615"/>
                  </a:lnTo>
                  <a:lnTo>
                    <a:pt x="257213" y="123901"/>
                  </a:lnTo>
                  <a:lnTo>
                    <a:pt x="259041" y="125260"/>
                  </a:lnTo>
                  <a:lnTo>
                    <a:pt x="260870" y="125260"/>
                  </a:lnTo>
                  <a:close/>
                </a:path>
                <a:path w="326389" h="1403984">
                  <a:moveTo>
                    <a:pt x="264972" y="205727"/>
                  </a:moveTo>
                  <a:lnTo>
                    <a:pt x="260413" y="203441"/>
                  </a:lnTo>
                  <a:lnTo>
                    <a:pt x="257213" y="207111"/>
                  </a:lnTo>
                  <a:lnTo>
                    <a:pt x="257213" y="210311"/>
                  </a:lnTo>
                  <a:lnTo>
                    <a:pt x="257213" y="216242"/>
                  </a:lnTo>
                  <a:lnTo>
                    <a:pt x="261327" y="217157"/>
                  </a:lnTo>
                  <a:lnTo>
                    <a:pt x="264972" y="215328"/>
                  </a:lnTo>
                </a:path>
                <a:path w="326389" h="1403984">
                  <a:moveTo>
                    <a:pt x="281444" y="176923"/>
                  </a:moveTo>
                  <a:lnTo>
                    <a:pt x="279603" y="176923"/>
                  </a:lnTo>
                  <a:lnTo>
                    <a:pt x="275488" y="179679"/>
                  </a:lnTo>
                  <a:lnTo>
                    <a:pt x="275031" y="183324"/>
                  </a:lnTo>
                  <a:lnTo>
                    <a:pt x="274586" y="186994"/>
                  </a:lnTo>
                  <a:lnTo>
                    <a:pt x="279158" y="188366"/>
                  </a:lnTo>
                  <a:lnTo>
                    <a:pt x="281444" y="189280"/>
                  </a:lnTo>
                </a:path>
                <a:path w="326389" h="1403984">
                  <a:moveTo>
                    <a:pt x="12611" y="0"/>
                  </a:moveTo>
                  <a:lnTo>
                    <a:pt x="12611" y="44792"/>
                  </a:lnTo>
                </a:path>
                <a:path w="326389" h="1403984">
                  <a:moveTo>
                    <a:pt x="12611" y="58508"/>
                  </a:moveTo>
                  <a:lnTo>
                    <a:pt x="12611" y="201167"/>
                  </a:lnTo>
                  <a:lnTo>
                    <a:pt x="29070" y="201167"/>
                  </a:lnTo>
                  <a:lnTo>
                    <a:pt x="29070" y="13715"/>
                  </a:lnTo>
                </a:path>
                <a:path w="326389" h="1403984">
                  <a:moveTo>
                    <a:pt x="27228" y="0"/>
                  </a:moveTo>
                  <a:lnTo>
                    <a:pt x="38201" y="14630"/>
                  </a:lnTo>
                  <a:lnTo>
                    <a:pt x="38201" y="27876"/>
                  </a:lnTo>
                  <a:lnTo>
                    <a:pt x="31813" y="32918"/>
                  </a:lnTo>
                </a:path>
                <a:path w="326389" h="1403984">
                  <a:moveTo>
                    <a:pt x="42786" y="26047"/>
                  </a:moveTo>
                  <a:lnTo>
                    <a:pt x="115468" y="26047"/>
                  </a:lnTo>
                </a:path>
                <a:path w="326389" h="1403984">
                  <a:moveTo>
                    <a:pt x="141071" y="26047"/>
                  </a:moveTo>
                  <a:lnTo>
                    <a:pt x="266344" y="26047"/>
                  </a:lnTo>
                </a:path>
                <a:path w="326389" h="1403984">
                  <a:moveTo>
                    <a:pt x="51460" y="26047"/>
                  </a:moveTo>
                  <a:lnTo>
                    <a:pt x="51460" y="58508"/>
                  </a:lnTo>
                  <a:lnTo>
                    <a:pt x="35471" y="58508"/>
                  </a:lnTo>
                  <a:lnTo>
                    <a:pt x="35471" y="181495"/>
                  </a:lnTo>
                  <a:lnTo>
                    <a:pt x="51460" y="181495"/>
                  </a:lnTo>
                  <a:lnTo>
                    <a:pt x="51460" y="204368"/>
                  </a:lnTo>
                </a:path>
                <a:path w="326389" h="1403984">
                  <a:moveTo>
                    <a:pt x="319836" y="396392"/>
                  </a:moveTo>
                  <a:lnTo>
                    <a:pt x="319836" y="1393545"/>
                  </a:lnTo>
                </a:path>
                <a:path w="326389" h="1403984">
                  <a:moveTo>
                    <a:pt x="318922" y="1355128"/>
                  </a:moveTo>
                  <a:lnTo>
                    <a:pt x="312521" y="1355128"/>
                  </a:lnTo>
                  <a:lnTo>
                    <a:pt x="312521" y="1372958"/>
                  </a:lnTo>
                  <a:lnTo>
                    <a:pt x="319836" y="1372958"/>
                  </a:lnTo>
                </a:path>
                <a:path w="326389" h="1403984">
                  <a:moveTo>
                    <a:pt x="312521" y="1372958"/>
                  </a:moveTo>
                  <a:lnTo>
                    <a:pt x="290588" y="1372958"/>
                  </a:lnTo>
                  <a:lnTo>
                    <a:pt x="290588" y="1357883"/>
                  </a:lnTo>
                  <a:lnTo>
                    <a:pt x="272745" y="1357883"/>
                  </a:lnTo>
                  <a:lnTo>
                    <a:pt x="272745" y="1373441"/>
                  </a:lnTo>
                  <a:lnTo>
                    <a:pt x="264972" y="1373441"/>
                  </a:lnTo>
                </a:path>
                <a:path w="326389" h="1403984">
                  <a:moveTo>
                    <a:pt x="88963" y="1375244"/>
                  </a:moveTo>
                  <a:lnTo>
                    <a:pt x="51003" y="1375244"/>
                  </a:lnTo>
                  <a:lnTo>
                    <a:pt x="51003" y="1358798"/>
                  </a:lnTo>
                  <a:lnTo>
                    <a:pt x="38201" y="1358798"/>
                  </a:lnTo>
                  <a:lnTo>
                    <a:pt x="38201" y="1340510"/>
                  </a:lnTo>
                  <a:lnTo>
                    <a:pt x="26314" y="1348727"/>
                  </a:lnTo>
                  <a:lnTo>
                    <a:pt x="29070" y="1356969"/>
                  </a:lnTo>
                  <a:lnTo>
                    <a:pt x="25412" y="1365199"/>
                  </a:lnTo>
                  <a:lnTo>
                    <a:pt x="21755" y="1362443"/>
                  </a:lnTo>
                  <a:lnTo>
                    <a:pt x="13525" y="1388516"/>
                  </a:lnTo>
                  <a:lnTo>
                    <a:pt x="14884" y="1396276"/>
                  </a:lnTo>
                  <a:lnTo>
                    <a:pt x="28143" y="1375244"/>
                  </a:lnTo>
                </a:path>
                <a:path w="326389" h="1403984">
                  <a:moveTo>
                    <a:pt x="2552" y="1357883"/>
                  </a:moveTo>
                  <a:lnTo>
                    <a:pt x="11696" y="1357883"/>
                  </a:lnTo>
                  <a:lnTo>
                    <a:pt x="11696" y="1377086"/>
                  </a:lnTo>
                  <a:lnTo>
                    <a:pt x="4368" y="1377086"/>
                  </a:lnTo>
                  <a:lnTo>
                    <a:pt x="4368" y="1392631"/>
                  </a:lnTo>
                </a:path>
                <a:path w="326389" h="1403984">
                  <a:moveTo>
                    <a:pt x="5295" y="1397203"/>
                  </a:moveTo>
                  <a:lnTo>
                    <a:pt x="325780" y="1397203"/>
                  </a:lnTo>
                </a:path>
                <a:path w="326389" h="1403984">
                  <a:moveTo>
                    <a:pt x="0" y="1403502"/>
                  </a:moveTo>
                  <a:lnTo>
                    <a:pt x="320497" y="1403502"/>
                  </a:lnTo>
                </a:path>
                <a:path w="326389" h="1403984">
                  <a:moveTo>
                    <a:pt x="19926" y="1356042"/>
                  </a:moveTo>
                  <a:lnTo>
                    <a:pt x="19926" y="10049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3264535" y="7458189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4" h="13334">
                  <a:moveTo>
                    <a:pt x="11899" y="0"/>
                  </a:moveTo>
                  <a:lnTo>
                    <a:pt x="0" y="0"/>
                  </a:lnTo>
                  <a:lnTo>
                    <a:pt x="0" y="13271"/>
                  </a:lnTo>
                  <a:lnTo>
                    <a:pt x="11899" y="13271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3223387" y="7458189"/>
              <a:ext cx="53340" cy="152400"/>
            </a:xfrm>
            <a:custGeom>
              <a:avLst/>
              <a:gdLst/>
              <a:ahLst/>
              <a:cxnLst/>
              <a:rect l="l" t="t" r="r" b="b"/>
              <a:pathLst>
                <a:path w="53339" h="152400">
                  <a:moveTo>
                    <a:pt x="53047" y="0"/>
                  </a:moveTo>
                  <a:lnTo>
                    <a:pt x="41148" y="0"/>
                  </a:lnTo>
                  <a:lnTo>
                    <a:pt x="41148" y="13271"/>
                  </a:lnTo>
                  <a:lnTo>
                    <a:pt x="53047" y="13271"/>
                  </a:lnTo>
                  <a:lnTo>
                    <a:pt x="53047" y="0"/>
                  </a:lnTo>
                  <a:close/>
                </a:path>
                <a:path w="53339" h="152400">
                  <a:moveTo>
                    <a:pt x="0" y="135801"/>
                  </a:moveTo>
                  <a:lnTo>
                    <a:pt x="1371" y="115684"/>
                  </a:lnTo>
                  <a:lnTo>
                    <a:pt x="4114" y="115684"/>
                  </a:lnTo>
                  <a:lnTo>
                    <a:pt x="4114" y="106083"/>
                  </a:lnTo>
                  <a:lnTo>
                    <a:pt x="8699" y="106083"/>
                  </a:lnTo>
                  <a:lnTo>
                    <a:pt x="8699" y="116598"/>
                  </a:lnTo>
                  <a:lnTo>
                    <a:pt x="4114" y="116598"/>
                  </a:lnTo>
                  <a:lnTo>
                    <a:pt x="4114" y="121615"/>
                  </a:lnTo>
                  <a:lnTo>
                    <a:pt x="20586" y="121615"/>
                  </a:lnTo>
                  <a:lnTo>
                    <a:pt x="20586" y="136245"/>
                  </a:lnTo>
                  <a:lnTo>
                    <a:pt x="8699" y="136245"/>
                  </a:lnTo>
                  <a:lnTo>
                    <a:pt x="8699" y="142646"/>
                  </a:lnTo>
                  <a:lnTo>
                    <a:pt x="469" y="1518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3225219" y="7466425"/>
              <a:ext cx="19685" cy="33020"/>
            </a:xfrm>
            <a:custGeom>
              <a:avLst/>
              <a:gdLst/>
              <a:ahLst/>
              <a:cxnLst/>
              <a:rect l="l" t="t" r="r" b="b"/>
              <a:pathLst>
                <a:path w="19685" h="33020">
                  <a:moveTo>
                    <a:pt x="2743" y="0"/>
                  </a:moveTo>
                  <a:lnTo>
                    <a:pt x="0" y="18275"/>
                  </a:lnTo>
                  <a:lnTo>
                    <a:pt x="457" y="32918"/>
                  </a:lnTo>
                  <a:lnTo>
                    <a:pt x="16459" y="32918"/>
                  </a:lnTo>
                  <a:lnTo>
                    <a:pt x="19202" y="29717"/>
                  </a:lnTo>
                  <a:lnTo>
                    <a:pt x="19202" y="16916"/>
                  </a:lnTo>
                  <a:lnTo>
                    <a:pt x="5486" y="16916"/>
                  </a:lnTo>
                  <a:lnTo>
                    <a:pt x="7315" y="2285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2968730" y="7358983"/>
              <a:ext cx="276225" cy="259715"/>
            </a:xfrm>
            <a:custGeom>
              <a:avLst/>
              <a:gdLst/>
              <a:ahLst/>
              <a:cxnLst/>
              <a:rect l="l" t="t" r="r" b="b"/>
              <a:pathLst>
                <a:path w="276225" h="259715">
                  <a:moveTo>
                    <a:pt x="259232" y="107442"/>
                  </a:moveTo>
                  <a:lnTo>
                    <a:pt x="256489" y="125717"/>
                  </a:lnTo>
                  <a:lnTo>
                    <a:pt x="256946" y="140360"/>
                  </a:lnTo>
                  <a:lnTo>
                    <a:pt x="272948" y="140360"/>
                  </a:lnTo>
                  <a:lnTo>
                    <a:pt x="275691" y="137160"/>
                  </a:lnTo>
                  <a:lnTo>
                    <a:pt x="275691" y="124358"/>
                  </a:lnTo>
                  <a:lnTo>
                    <a:pt x="261975" y="124358"/>
                  </a:lnTo>
                  <a:lnTo>
                    <a:pt x="263804" y="109728"/>
                  </a:lnTo>
                  <a:lnTo>
                    <a:pt x="259232" y="107442"/>
                  </a:lnTo>
                  <a:close/>
                </a:path>
                <a:path w="276225" h="259715">
                  <a:moveTo>
                    <a:pt x="0" y="236372"/>
                  </a:moveTo>
                  <a:lnTo>
                    <a:pt x="0" y="231343"/>
                  </a:lnTo>
                  <a:lnTo>
                    <a:pt x="5029" y="231343"/>
                  </a:lnTo>
                  <a:lnTo>
                    <a:pt x="5029" y="225399"/>
                  </a:lnTo>
                  <a:lnTo>
                    <a:pt x="10515" y="219900"/>
                  </a:lnTo>
                  <a:lnTo>
                    <a:pt x="9601" y="214896"/>
                  </a:lnTo>
                  <a:lnTo>
                    <a:pt x="12801" y="211226"/>
                  </a:lnTo>
                  <a:lnTo>
                    <a:pt x="13716" y="217627"/>
                  </a:lnTo>
                  <a:lnTo>
                    <a:pt x="15557" y="214426"/>
                  </a:lnTo>
                  <a:lnTo>
                    <a:pt x="16459" y="207581"/>
                  </a:lnTo>
                  <a:lnTo>
                    <a:pt x="21488" y="199783"/>
                  </a:lnTo>
                  <a:lnTo>
                    <a:pt x="21488" y="227228"/>
                  </a:lnTo>
                  <a:lnTo>
                    <a:pt x="12801" y="236816"/>
                  </a:lnTo>
                </a:path>
                <a:path w="276225" h="259715">
                  <a:moveTo>
                    <a:pt x="0" y="248259"/>
                  </a:moveTo>
                  <a:lnTo>
                    <a:pt x="0" y="259232"/>
                  </a:lnTo>
                  <a:lnTo>
                    <a:pt x="2286" y="259689"/>
                  </a:lnTo>
                  <a:lnTo>
                    <a:pt x="7315" y="248259"/>
                  </a:lnTo>
                </a:path>
                <a:path w="276225" h="259715">
                  <a:moveTo>
                    <a:pt x="0" y="36576"/>
                  </a:moveTo>
                  <a:lnTo>
                    <a:pt x="0" y="31534"/>
                  </a:lnTo>
                  <a:lnTo>
                    <a:pt x="5029" y="31534"/>
                  </a:lnTo>
                  <a:lnTo>
                    <a:pt x="5029" y="25615"/>
                  </a:lnTo>
                  <a:lnTo>
                    <a:pt x="10515" y="20116"/>
                  </a:lnTo>
                  <a:lnTo>
                    <a:pt x="9601" y="15100"/>
                  </a:lnTo>
                  <a:lnTo>
                    <a:pt x="12801" y="11899"/>
                  </a:lnTo>
                  <a:lnTo>
                    <a:pt x="13716" y="17818"/>
                  </a:lnTo>
                  <a:lnTo>
                    <a:pt x="15557" y="14617"/>
                  </a:lnTo>
                  <a:lnTo>
                    <a:pt x="16459" y="7772"/>
                  </a:lnTo>
                  <a:lnTo>
                    <a:pt x="21488" y="0"/>
                  </a:lnTo>
                  <a:lnTo>
                    <a:pt x="21488" y="27432"/>
                  </a:lnTo>
                  <a:lnTo>
                    <a:pt x="12801" y="37033"/>
                  </a:lnTo>
                </a:path>
                <a:path w="276225" h="259715">
                  <a:moveTo>
                    <a:pt x="0" y="48006"/>
                  </a:moveTo>
                  <a:lnTo>
                    <a:pt x="0" y="59448"/>
                  </a:lnTo>
                  <a:lnTo>
                    <a:pt x="2286" y="60350"/>
                  </a:lnTo>
                  <a:lnTo>
                    <a:pt x="7315" y="48006"/>
                  </a:lnTo>
                </a:path>
                <a:path w="276225" h="259715">
                  <a:moveTo>
                    <a:pt x="5499" y="223583"/>
                  </a:moveTo>
                  <a:lnTo>
                    <a:pt x="5499" y="58978"/>
                  </a:lnTo>
                </a:path>
                <a:path w="276225" h="259715">
                  <a:moveTo>
                    <a:pt x="6858" y="127114"/>
                  </a:moveTo>
                  <a:lnTo>
                    <a:pt x="16459" y="127114"/>
                  </a:lnTo>
                  <a:lnTo>
                    <a:pt x="16459" y="117957"/>
                  </a:lnTo>
                  <a:lnTo>
                    <a:pt x="17830" y="109283"/>
                  </a:lnTo>
                  <a:lnTo>
                    <a:pt x="21488" y="109283"/>
                  </a:lnTo>
                  <a:lnTo>
                    <a:pt x="21488" y="125272"/>
                  </a:lnTo>
                  <a:lnTo>
                    <a:pt x="34747" y="125272"/>
                  </a:lnTo>
                  <a:lnTo>
                    <a:pt x="34747" y="141732"/>
                  </a:lnTo>
                  <a:lnTo>
                    <a:pt x="22860" y="141732"/>
                  </a:lnTo>
                  <a:lnTo>
                    <a:pt x="18757" y="144030"/>
                  </a:lnTo>
                  <a:lnTo>
                    <a:pt x="6858" y="1440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2957766" y="7659827"/>
              <a:ext cx="9525" cy="13335"/>
            </a:xfrm>
            <a:custGeom>
              <a:avLst/>
              <a:gdLst/>
              <a:ahLst/>
              <a:cxnLst/>
              <a:rect l="l" t="t" r="r" b="b"/>
              <a:pathLst>
                <a:path w="9525" h="13334">
                  <a:moveTo>
                    <a:pt x="9143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9143" y="12801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2957766" y="7659827"/>
              <a:ext cx="9525" cy="13335"/>
            </a:xfrm>
            <a:custGeom>
              <a:avLst/>
              <a:gdLst/>
              <a:ahLst/>
              <a:cxnLst/>
              <a:rect l="l" t="t" r="r" b="b"/>
              <a:pathLst>
                <a:path w="9525" h="13334">
                  <a:moveTo>
                    <a:pt x="9143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9143" y="12801"/>
                  </a:lnTo>
                  <a:lnTo>
                    <a:pt x="914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2957766" y="7560157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9143" y="0"/>
                  </a:moveTo>
                  <a:lnTo>
                    <a:pt x="0" y="0"/>
                  </a:lnTo>
                  <a:lnTo>
                    <a:pt x="0" y="12331"/>
                  </a:lnTo>
                  <a:lnTo>
                    <a:pt x="9143" y="12331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2957766" y="7560157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9143" y="0"/>
                  </a:moveTo>
                  <a:lnTo>
                    <a:pt x="0" y="0"/>
                  </a:lnTo>
                  <a:lnTo>
                    <a:pt x="0" y="12331"/>
                  </a:lnTo>
                  <a:lnTo>
                    <a:pt x="9143" y="12331"/>
                  </a:lnTo>
                  <a:lnTo>
                    <a:pt x="9143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2957766" y="7459103"/>
              <a:ext cx="9525" cy="13335"/>
            </a:xfrm>
            <a:custGeom>
              <a:avLst/>
              <a:gdLst/>
              <a:ahLst/>
              <a:cxnLst/>
              <a:rect l="l" t="t" r="r" b="b"/>
              <a:pathLst>
                <a:path w="9525" h="13334">
                  <a:moveTo>
                    <a:pt x="9143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9143" y="12801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2957766" y="7459103"/>
              <a:ext cx="9525" cy="13335"/>
            </a:xfrm>
            <a:custGeom>
              <a:avLst/>
              <a:gdLst/>
              <a:ahLst/>
              <a:cxnLst/>
              <a:rect l="l" t="t" r="r" b="b"/>
              <a:pathLst>
                <a:path w="9525" h="13334">
                  <a:moveTo>
                    <a:pt x="9143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9143" y="12801"/>
                  </a:lnTo>
                  <a:lnTo>
                    <a:pt x="914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2957766" y="7358976"/>
              <a:ext cx="9525" cy="13335"/>
            </a:xfrm>
            <a:custGeom>
              <a:avLst/>
              <a:gdLst/>
              <a:ahLst/>
              <a:cxnLst/>
              <a:rect l="l" t="t" r="r" b="b"/>
              <a:pathLst>
                <a:path w="9525" h="13334">
                  <a:moveTo>
                    <a:pt x="9143" y="0"/>
                  </a:moveTo>
                  <a:lnTo>
                    <a:pt x="0" y="0"/>
                  </a:lnTo>
                  <a:lnTo>
                    <a:pt x="0" y="12814"/>
                  </a:lnTo>
                  <a:lnTo>
                    <a:pt x="9143" y="12814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2957766" y="7004189"/>
              <a:ext cx="45720" cy="960119"/>
            </a:xfrm>
            <a:custGeom>
              <a:avLst/>
              <a:gdLst/>
              <a:ahLst/>
              <a:cxnLst/>
              <a:rect l="l" t="t" r="r" b="b"/>
              <a:pathLst>
                <a:path w="45719" h="960120">
                  <a:moveTo>
                    <a:pt x="9143" y="354787"/>
                  </a:moveTo>
                  <a:lnTo>
                    <a:pt x="0" y="354787"/>
                  </a:lnTo>
                  <a:lnTo>
                    <a:pt x="0" y="367601"/>
                  </a:lnTo>
                  <a:lnTo>
                    <a:pt x="9143" y="367601"/>
                  </a:lnTo>
                  <a:lnTo>
                    <a:pt x="9143" y="354787"/>
                  </a:lnTo>
                  <a:close/>
                </a:path>
                <a:path w="45719" h="960120">
                  <a:moveTo>
                    <a:pt x="3187" y="468185"/>
                  </a:moveTo>
                  <a:lnTo>
                    <a:pt x="3187" y="553681"/>
                  </a:lnTo>
                </a:path>
                <a:path w="45719" h="960120">
                  <a:moveTo>
                    <a:pt x="3187" y="569683"/>
                  </a:moveTo>
                  <a:lnTo>
                    <a:pt x="3187" y="591172"/>
                  </a:lnTo>
                </a:path>
                <a:path w="45719" h="960120">
                  <a:moveTo>
                    <a:pt x="3187" y="603046"/>
                  </a:moveTo>
                  <a:lnTo>
                    <a:pt x="3187" y="653796"/>
                  </a:lnTo>
                </a:path>
                <a:path w="45719" h="960120">
                  <a:moveTo>
                    <a:pt x="3187" y="668883"/>
                  </a:moveTo>
                  <a:lnTo>
                    <a:pt x="3187" y="959675"/>
                  </a:lnTo>
                </a:path>
                <a:path w="45719" h="960120">
                  <a:moveTo>
                    <a:pt x="29718" y="498817"/>
                  </a:moveTo>
                  <a:lnTo>
                    <a:pt x="29718" y="484187"/>
                  </a:lnTo>
                </a:path>
                <a:path w="45719" h="960120">
                  <a:moveTo>
                    <a:pt x="32461" y="382231"/>
                  </a:moveTo>
                  <a:lnTo>
                    <a:pt x="45719" y="382231"/>
                  </a:lnTo>
                  <a:lnTo>
                    <a:pt x="45719" y="391363"/>
                  </a:lnTo>
                </a:path>
                <a:path w="45719" h="960120">
                  <a:moveTo>
                    <a:pt x="16001" y="380403"/>
                  </a:moveTo>
                  <a:lnTo>
                    <a:pt x="16001" y="211239"/>
                  </a:lnTo>
                </a:path>
                <a:path w="45719" h="960120">
                  <a:moveTo>
                    <a:pt x="16001" y="181521"/>
                  </a:moveTo>
                  <a:lnTo>
                    <a:pt x="16001" y="6400"/>
                  </a:lnTo>
                </a:path>
                <a:path w="45719" h="960120">
                  <a:moveTo>
                    <a:pt x="3187" y="453555"/>
                  </a:moveTo>
                  <a:lnTo>
                    <a:pt x="3187" y="367601"/>
                  </a:lnTo>
                </a:path>
                <a:path w="45719" h="960120">
                  <a:moveTo>
                    <a:pt x="3187" y="354787"/>
                  </a:moveTo>
                  <a:lnTo>
                    <a:pt x="3187" y="202552"/>
                  </a:lnTo>
                </a:path>
                <a:path w="45719" h="960120">
                  <a:moveTo>
                    <a:pt x="3187" y="192036"/>
                  </a:moveTo>
                  <a:lnTo>
                    <a:pt x="318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2958211" y="7396479"/>
              <a:ext cx="265430" cy="10160"/>
            </a:xfrm>
            <a:custGeom>
              <a:avLst/>
              <a:gdLst/>
              <a:ahLst/>
              <a:cxnLst/>
              <a:rect l="l" t="t" r="r" b="b"/>
              <a:pathLst>
                <a:path w="265430" h="10159">
                  <a:moveTo>
                    <a:pt x="265176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0160"/>
                  </a:lnTo>
                  <a:lnTo>
                    <a:pt x="148590" y="10160"/>
                  </a:lnTo>
                  <a:lnTo>
                    <a:pt x="148590" y="5080"/>
                  </a:lnTo>
                  <a:lnTo>
                    <a:pt x="168706" y="5080"/>
                  </a:lnTo>
                  <a:lnTo>
                    <a:pt x="168706" y="10160"/>
                  </a:lnTo>
                  <a:lnTo>
                    <a:pt x="265176" y="10160"/>
                  </a:lnTo>
                  <a:lnTo>
                    <a:pt x="265176" y="5080"/>
                  </a:lnTo>
                  <a:lnTo>
                    <a:pt x="2651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2958218" y="7396476"/>
              <a:ext cx="265430" cy="10795"/>
            </a:xfrm>
            <a:custGeom>
              <a:avLst/>
              <a:gdLst/>
              <a:ahLst/>
              <a:cxnLst/>
              <a:rect l="l" t="t" r="r" b="b"/>
              <a:pathLst>
                <a:path w="265430" h="10795">
                  <a:moveTo>
                    <a:pt x="0" y="0"/>
                  </a:moveTo>
                  <a:lnTo>
                    <a:pt x="0" y="10515"/>
                  </a:lnTo>
                  <a:lnTo>
                    <a:pt x="148590" y="10515"/>
                  </a:lnTo>
                  <a:lnTo>
                    <a:pt x="148590" y="5029"/>
                  </a:lnTo>
                  <a:lnTo>
                    <a:pt x="168706" y="5029"/>
                  </a:lnTo>
                  <a:lnTo>
                    <a:pt x="168706" y="10515"/>
                  </a:lnTo>
                  <a:lnTo>
                    <a:pt x="265176" y="10515"/>
                  </a:lnTo>
                  <a:lnTo>
                    <a:pt x="265176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2957766" y="7256106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9143" y="0"/>
                  </a:moveTo>
                  <a:lnTo>
                    <a:pt x="0" y="0"/>
                  </a:lnTo>
                  <a:lnTo>
                    <a:pt x="0" y="12357"/>
                  </a:lnTo>
                  <a:lnTo>
                    <a:pt x="9143" y="12357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2957766" y="7256106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9143" y="0"/>
                  </a:moveTo>
                  <a:lnTo>
                    <a:pt x="0" y="0"/>
                  </a:lnTo>
                  <a:lnTo>
                    <a:pt x="0" y="12357"/>
                  </a:lnTo>
                  <a:lnTo>
                    <a:pt x="9143" y="12357"/>
                  </a:lnTo>
                  <a:lnTo>
                    <a:pt x="914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2957766" y="7155078"/>
              <a:ext cx="9525" cy="13335"/>
            </a:xfrm>
            <a:custGeom>
              <a:avLst/>
              <a:gdLst/>
              <a:ahLst/>
              <a:cxnLst/>
              <a:rect l="l" t="t" r="r" b="b"/>
              <a:pathLst>
                <a:path w="9525" h="13334">
                  <a:moveTo>
                    <a:pt x="9143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9143" y="12801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2957766" y="7155078"/>
              <a:ext cx="9525" cy="13335"/>
            </a:xfrm>
            <a:custGeom>
              <a:avLst/>
              <a:gdLst/>
              <a:ahLst/>
              <a:cxnLst/>
              <a:rect l="l" t="t" r="r" b="b"/>
              <a:pathLst>
                <a:path w="9525" h="13334">
                  <a:moveTo>
                    <a:pt x="9143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9143" y="12801"/>
                  </a:lnTo>
                  <a:lnTo>
                    <a:pt x="914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2957766" y="7056780"/>
              <a:ext cx="9525" cy="13335"/>
            </a:xfrm>
            <a:custGeom>
              <a:avLst/>
              <a:gdLst/>
              <a:ahLst/>
              <a:cxnLst/>
              <a:rect l="l" t="t" r="r" b="b"/>
              <a:pathLst>
                <a:path w="9525" h="13334">
                  <a:moveTo>
                    <a:pt x="9143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9143" y="12801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2957766" y="7056780"/>
              <a:ext cx="9525" cy="13335"/>
            </a:xfrm>
            <a:custGeom>
              <a:avLst/>
              <a:gdLst/>
              <a:ahLst/>
              <a:cxnLst/>
              <a:rect l="l" t="t" r="r" b="b"/>
              <a:pathLst>
                <a:path w="9525" h="13334">
                  <a:moveTo>
                    <a:pt x="9143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9143" y="12801"/>
                  </a:lnTo>
                  <a:lnTo>
                    <a:pt x="914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3232995" y="758300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858" y="0"/>
                  </a:moveTo>
                  <a:lnTo>
                    <a:pt x="1828" y="0"/>
                  </a:lnTo>
                  <a:lnTo>
                    <a:pt x="0" y="2285"/>
                  </a:lnTo>
                  <a:lnTo>
                    <a:pt x="0" y="6883"/>
                  </a:lnTo>
                  <a:lnTo>
                    <a:pt x="1828" y="8686"/>
                  </a:lnTo>
                  <a:lnTo>
                    <a:pt x="4114" y="8686"/>
                  </a:lnTo>
                  <a:lnTo>
                    <a:pt x="6858" y="8686"/>
                  </a:lnTo>
                  <a:lnTo>
                    <a:pt x="8686" y="6883"/>
                  </a:lnTo>
                  <a:lnTo>
                    <a:pt x="8686" y="2285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3223394" y="7370873"/>
              <a:ext cx="20955" cy="220979"/>
            </a:xfrm>
            <a:custGeom>
              <a:avLst/>
              <a:gdLst/>
              <a:ahLst/>
              <a:cxnLst/>
              <a:rect l="l" t="t" r="r" b="b"/>
              <a:pathLst>
                <a:path w="20955" h="220979">
                  <a:moveTo>
                    <a:pt x="13716" y="220814"/>
                  </a:moveTo>
                  <a:lnTo>
                    <a:pt x="16459" y="220814"/>
                  </a:lnTo>
                  <a:lnTo>
                    <a:pt x="18288" y="219011"/>
                  </a:lnTo>
                  <a:lnTo>
                    <a:pt x="18288" y="216255"/>
                  </a:lnTo>
                  <a:lnTo>
                    <a:pt x="18288" y="214414"/>
                  </a:lnTo>
                  <a:lnTo>
                    <a:pt x="16459" y="212128"/>
                  </a:lnTo>
                  <a:lnTo>
                    <a:pt x="13716" y="212128"/>
                  </a:lnTo>
                  <a:lnTo>
                    <a:pt x="11430" y="212128"/>
                  </a:lnTo>
                  <a:lnTo>
                    <a:pt x="9601" y="214414"/>
                  </a:lnTo>
                  <a:lnTo>
                    <a:pt x="9601" y="216255"/>
                  </a:lnTo>
                  <a:lnTo>
                    <a:pt x="9601" y="219011"/>
                  </a:lnTo>
                  <a:lnTo>
                    <a:pt x="11430" y="220814"/>
                  </a:lnTo>
                  <a:lnTo>
                    <a:pt x="13716" y="220814"/>
                  </a:lnTo>
                  <a:close/>
                </a:path>
                <a:path w="20955" h="220979">
                  <a:moveTo>
                    <a:pt x="0" y="29718"/>
                  </a:moveTo>
                  <a:lnTo>
                    <a:pt x="1371" y="9131"/>
                  </a:lnTo>
                  <a:lnTo>
                    <a:pt x="4114" y="9131"/>
                  </a:lnTo>
                  <a:lnTo>
                    <a:pt x="4114" y="0"/>
                  </a:lnTo>
                  <a:lnTo>
                    <a:pt x="8686" y="0"/>
                  </a:lnTo>
                  <a:lnTo>
                    <a:pt x="8686" y="10045"/>
                  </a:lnTo>
                  <a:lnTo>
                    <a:pt x="4114" y="10045"/>
                  </a:lnTo>
                  <a:lnTo>
                    <a:pt x="4114" y="15544"/>
                  </a:lnTo>
                  <a:lnTo>
                    <a:pt x="20574" y="15544"/>
                  </a:lnTo>
                  <a:lnTo>
                    <a:pt x="20574" y="30162"/>
                  </a:lnTo>
                  <a:lnTo>
                    <a:pt x="8686" y="30162"/>
                  </a:lnTo>
                  <a:lnTo>
                    <a:pt x="8686" y="36118"/>
                  </a:lnTo>
                  <a:lnTo>
                    <a:pt x="457" y="457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3232995" y="738915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858" y="0"/>
                  </a:moveTo>
                  <a:lnTo>
                    <a:pt x="1828" y="0"/>
                  </a:lnTo>
                  <a:lnTo>
                    <a:pt x="0" y="2286"/>
                  </a:lnTo>
                  <a:lnTo>
                    <a:pt x="0" y="6858"/>
                  </a:lnTo>
                  <a:lnTo>
                    <a:pt x="1828" y="8686"/>
                  </a:lnTo>
                  <a:lnTo>
                    <a:pt x="4114" y="8686"/>
                  </a:lnTo>
                  <a:lnTo>
                    <a:pt x="6858" y="8686"/>
                  </a:lnTo>
                  <a:lnTo>
                    <a:pt x="8686" y="6858"/>
                  </a:lnTo>
                  <a:lnTo>
                    <a:pt x="8686" y="2286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2968734" y="7168794"/>
              <a:ext cx="273050" cy="229235"/>
            </a:xfrm>
            <a:custGeom>
              <a:avLst/>
              <a:gdLst/>
              <a:ahLst/>
              <a:cxnLst/>
              <a:rect l="l" t="t" r="r" b="b"/>
              <a:pathLst>
                <a:path w="273050" h="229234">
                  <a:moveTo>
                    <a:pt x="268376" y="229044"/>
                  </a:moveTo>
                  <a:lnTo>
                    <a:pt x="271119" y="229044"/>
                  </a:lnTo>
                  <a:lnTo>
                    <a:pt x="272948" y="227215"/>
                  </a:lnTo>
                  <a:lnTo>
                    <a:pt x="272948" y="224929"/>
                  </a:lnTo>
                  <a:lnTo>
                    <a:pt x="272948" y="222643"/>
                  </a:lnTo>
                  <a:lnTo>
                    <a:pt x="271119" y="220357"/>
                  </a:lnTo>
                  <a:lnTo>
                    <a:pt x="268376" y="220357"/>
                  </a:lnTo>
                  <a:lnTo>
                    <a:pt x="266090" y="220357"/>
                  </a:lnTo>
                  <a:lnTo>
                    <a:pt x="264261" y="222643"/>
                  </a:lnTo>
                  <a:lnTo>
                    <a:pt x="264261" y="224929"/>
                  </a:lnTo>
                  <a:lnTo>
                    <a:pt x="264261" y="227215"/>
                  </a:lnTo>
                  <a:lnTo>
                    <a:pt x="266090" y="229044"/>
                  </a:lnTo>
                  <a:lnTo>
                    <a:pt x="268376" y="229044"/>
                  </a:lnTo>
                  <a:close/>
                </a:path>
                <a:path w="273050" h="229234">
                  <a:moveTo>
                    <a:pt x="0" y="26517"/>
                  </a:moveTo>
                  <a:lnTo>
                    <a:pt x="0" y="22847"/>
                  </a:lnTo>
                  <a:lnTo>
                    <a:pt x="5029" y="22847"/>
                  </a:lnTo>
                  <a:lnTo>
                    <a:pt x="5029" y="18732"/>
                  </a:lnTo>
                  <a:lnTo>
                    <a:pt x="10515" y="14160"/>
                  </a:lnTo>
                  <a:lnTo>
                    <a:pt x="9601" y="10960"/>
                  </a:lnTo>
                  <a:lnTo>
                    <a:pt x="12801" y="8229"/>
                  </a:lnTo>
                  <a:lnTo>
                    <a:pt x="13716" y="12801"/>
                  </a:lnTo>
                  <a:lnTo>
                    <a:pt x="15544" y="10515"/>
                  </a:lnTo>
                  <a:lnTo>
                    <a:pt x="16459" y="5943"/>
                  </a:lnTo>
                  <a:lnTo>
                    <a:pt x="21488" y="0"/>
                  </a:lnTo>
                  <a:lnTo>
                    <a:pt x="21488" y="20116"/>
                  </a:lnTo>
                  <a:lnTo>
                    <a:pt x="12801" y="26962"/>
                  </a:lnTo>
                </a:path>
                <a:path w="273050" h="229234">
                  <a:moveTo>
                    <a:pt x="0" y="37477"/>
                  </a:moveTo>
                  <a:lnTo>
                    <a:pt x="0" y="49377"/>
                  </a:lnTo>
                  <a:lnTo>
                    <a:pt x="2286" y="49834"/>
                  </a:lnTo>
                  <a:lnTo>
                    <a:pt x="7315" y="37477"/>
                  </a:lnTo>
                </a:path>
                <a:path w="273050" h="229234">
                  <a:moveTo>
                    <a:pt x="21488" y="20116"/>
                  </a:moveTo>
                  <a:lnTo>
                    <a:pt x="34747" y="20116"/>
                  </a:lnTo>
                  <a:lnTo>
                    <a:pt x="34747" y="265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2958211" y="7195756"/>
              <a:ext cx="265430" cy="10160"/>
            </a:xfrm>
            <a:custGeom>
              <a:avLst/>
              <a:gdLst/>
              <a:ahLst/>
              <a:cxnLst/>
              <a:rect l="l" t="t" r="r" b="b"/>
              <a:pathLst>
                <a:path w="265430" h="10159">
                  <a:moveTo>
                    <a:pt x="265176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10160"/>
                  </a:lnTo>
                  <a:lnTo>
                    <a:pt x="148590" y="10160"/>
                  </a:lnTo>
                  <a:lnTo>
                    <a:pt x="148590" y="5080"/>
                  </a:lnTo>
                  <a:lnTo>
                    <a:pt x="168706" y="5080"/>
                  </a:lnTo>
                  <a:lnTo>
                    <a:pt x="168706" y="10160"/>
                  </a:lnTo>
                  <a:lnTo>
                    <a:pt x="265176" y="10160"/>
                  </a:lnTo>
                  <a:lnTo>
                    <a:pt x="265176" y="5080"/>
                  </a:lnTo>
                  <a:lnTo>
                    <a:pt x="2651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2958218" y="7169707"/>
              <a:ext cx="285750" cy="45720"/>
            </a:xfrm>
            <a:custGeom>
              <a:avLst/>
              <a:gdLst/>
              <a:ahLst/>
              <a:cxnLst/>
              <a:rect l="l" t="t" r="r" b="b"/>
              <a:pathLst>
                <a:path w="285750" h="45720">
                  <a:moveTo>
                    <a:pt x="0" y="26047"/>
                  </a:moveTo>
                  <a:lnTo>
                    <a:pt x="0" y="36563"/>
                  </a:lnTo>
                  <a:lnTo>
                    <a:pt x="148590" y="36563"/>
                  </a:lnTo>
                  <a:lnTo>
                    <a:pt x="148590" y="31076"/>
                  </a:lnTo>
                  <a:lnTo>
                    <a:pt x="168706" y="31076"/>
                  </a:lnTo>
                  <a:lnTo>
                    <a:pt x="168706" y="36563"/>
                  </a:lnTo>
                  <a:lnTo>
                    <a:pt x="265176" y="36563"/>
                  </a:lnTo>
                  <a:lnTo>
                    <a:pt x="265176" y="26047"/>
                  </a:lnTo>
                  <a:lnTo>
                    <a:pt x="0" y="26047"/>
                  </a:lnTo>
                  <a:close/>
                </a:path>
                <a:path w="285750" h="45720">
                  <a:moveTo>
                    <a:pt x="265176" y="29717"/>
                  </a:moveTo>
                  <a:lnTo>
                    <a:pt x="266547" y="10045"/>
                  </a:lnTo>
                  <a:lnTo>
                    <a:pt x="269290" y="10045"/>
                  </a:lnTo>
                  <a:lnTo>
                    <a:pt x="269290" y="0"/>
                  </a:lnTo>
                  <a:lnTo>
                    <a:pt x="273862" y="0"/>
                  </a:lnTo>
                  <a:lnTo>
                    <a:pt x="273862" y="10515"/>
                  </a:lnTo>
                  <a:lnTo>
                    <a:pt x="269290" y="10515"/>
                  </a:lnTo>
                  <a:lnTo>
                    <a:pt x="269290" y="16001"/>
                  </a:lnTo>
                  <a:lnTo>
                    <a:pt x="285750" y="16001"/>
                  </a:lnTo>
                  <a:lnTo>
                    <a:pt x="285750" y="30632"/>
                  </a:lnTo>
                  <a:lnTo>
                    <a:pt x="273862" y="30632"/>
                  </a:lnTo>
                  <a:lnTo>
                    <a:pt x="273862" y="36563"/>
                  </a:lnTo>
                  <a:lnTo>
                    <a:pt x="265633" y="457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232995" y="7188904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6858" y="0"/>
                  </a:moveTo>
                  <a:lnTo>
                    <a:pt x="1828" y="0"/>
                  </a:lnTo>
                  <a:lnTo>
                    <a:pt x="0" y="1371"/>
                  </a:lnTo>
                  <a:lnTo>
                    <a:pt x="0" y="6400"/>
                  </a:lnTo>
                  <a:lnTo>
                    <a:pt x="1828" y="8686"/>
                  </a:lnTo>
                  <a:lnTo>
                    <a:pt x="4114" y="8686"/>
                  </a:lnTo>
                  <a:lnTo>
                    <a:pt x="6858" y="8686"/>
                  </a:lnTo>
                  <a:lnTo>
                    <a:pt x="8686" y="6400"/>
                  </a:lnTo>
                  <a:lnTo>
                    <a:pt x="8686" y="1371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2975135" y="7098379"/>
              <a:ext cx="266700" cy="99695"/>
            </a:xfrm>
            <a:custGeom>
              <a:avLst/>
              <a:gdLst/>
              <a:ahLst/>
              <a:cxnLst/>
              <a:rect l="l" t="t" r="r" b="b"/>
              <a:pathLst>
                <a:path w="266700" h="99695">
                  <a:moveTo>
                    <a:pt x="261975" y="99212"/>
                  </a:moveTo>
                  <a:lnTo>
                    <a:pt x="264718" y="99212"/>
                  </a:lnTo>
                  <a:lnTo>
                    <a:pt x="266547" y="96926"/>
                  </a:lnTo>
                  <a:lnTo>
                    <a:pt x="266547" y="94653"/>
                  </a:lnTo>
                  <a:lnTo>
                    <a:pt x="266547" y="91897"/>
                  </a:lnTo>
                  <a:lnTo>
                    <a:pt x="264718" y="90525"/>
                  </a:lnTo>
                  <a:lnTo>
                    <a:pt x="261975" y="90525"/>
                  </a:lnTo>
                  <a:lnTo>
                    <a:pt x="259689" y="90525"/>
                  </a:lnTo>
                  <a:lnTo>
                    <a:pt x="257860" y="91897"/>
                  </a:lnTo>
                  <a:lnTo>
                    <a:pt x="257860" y="94653"/>
                  </a:lnTo>
                  <a:lnTo>
                    <a:pt x="257860" y="96926"/>
                  </a:lnTo>
                  <a:lnTo>
                    <a:pt x="259689" y="99212"/>
                  </a:lnTo>
                  <a:lnTo>
                    <a:pt x="261975" y="99212"/>
                  </a:lnTo>
                  <a:close/>
                </a:path>
                <a:path w="266700" h="99695">
                  <a:moveTo>
                    <a:pt x="28346" y="0"/>
                  </a:moveTo>
                  <a:lnTo>
                    <a:pt x="0" y="0"/>
                  </a:lnTo>
                  <a:lnTo>
                    <a:pt x="0" y="14630"/>
                  </a:lnTo>
                  <a:lnTo>
                    <a:pt x="28346" y="14630"/>
                  </a:lnTo>
                  <a:lnTo>
                    <a:pt x="2834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2985186" y="7079170"/>
              <a:ext cx="247650" cy="104139"/>
            </a:xfrm>
            <a:custGeom>
              <a:avLst/>
              <a:gdLst/>
              <a:ahLst/>
              <a:cxnLst/>
              <a:rect l="l" t="t" r="r" b="b"/>
              <a:pathLst>
                <a:path w="247650" h="104140">
                  <a:moveTo>
                    <a:pt x="5943" y="0"/>
                  </a:moveTo>
                  <a:lnTo>
                    <a:pt x="0" y="0"/>
                  </a:lnTo>
                  <a:lnTo>
                    <a:pt x="0" y="14630"/>
                  </a:lnTo>
                  <a:lnTo>
                    <a:pt x="5943" y="14630"/>
                  </a:lnTo>
                  <a:lnTo>
                    <a:pt x="5943" y="0"/>
                  </a:lnTo>
                  <a:close/>
                </a:path>
                <a:path w="247650" h="104140">
                  <a:moveTo>
                    <a:pt x="247243" y="88900"/>
                  </a:moveTo>
                  <a:lnTo>
                    <a:pt x="241300" y="88900"/>
                  </a:lnTo>
                  <a:lnTo>
                    <a:pt x="241300" y="103530"/>
                  </a:lnTo>
                  <a:lnTo>
                    <a:pt x="247243" y="103530"/>
                  </a:lnTo>
                  <a:lnTo>
                    <a:pt x="247243" y="88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2989757" y="7099287"/>
              <a:ext cx="243204" cy="83820"/>
            </a:xfrm>
            <a:custGeom>
              <a:avLst/>
              <a:gdLst/>
              <a:ahLst/>
              <a:cxnLst/>
              <a:rect l="l" t="t" r="r" b="b"/>
              <a:pathLst>
                <a:path w="243205" h="83820">
                  <a:moveTo>
                    <a:pt x="242671" y="68783"/>
                  </a:moveTo>
                  <a:lnTo>
                    <a:pt x="236728" y="68783"/>
                  </a:lnTo>
                  <a:lnTo>
                    <a:pt x="236728" y="83413"/>
                  </a:lnTo>
                  <a:lnTo>
                    <a:pt x="242671" y="83413"/>
                  </a:lnTo>
                  <a:lnTo>
                    <a:pt x="242671" y="68783"/>
                  </a:lnTo>
                  <a:close/>
                </a:path>
                <a:path w="243205" h="83820">
                  <a:moveTo>
                    <a:pt x="0" y="0"/>
                  </a:moveTo>
                  <a:lnTo>
                    <a:pt x="0" y="1464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3229343" y="7098372"/>
              <a:ext cx="15240" cy="14604"/>
            </a:xfrm>
            <a:custGeom>
              <a:avLst/>
              <a:gdLst/>
              <a:ahLst/>
              <a:cxnLst/>
              <a:rect l="l" t="t" r="r" b="b"/>
              <a:pathLst>
                <a:path w="15239" h="14604">
                  <a:moveTo>
                    <a:pt x="14630" y="0"/>
                  </a:moveTo>
                  <a:lnTo>
                    <a:pt x="0" y="0"/>
                  </a:lnTo>
                  <a:lnTo>
                    <a:pt x="0" y="14185"/>
                  </a:lnTo>
                  <a:lnTo>
                    <a:pt x="14630" y="14185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3225215" y="7082840"/>
              <a:ext cx="19050" cy="35560"/>
            </a:xfrm>
            <a:custGeom>
              <a:avLst/>
              <a:gdLst/>
              <a:ahLst/>
              <a:cxnLst/>
              <a:rect l="l" t="t" r="r" b="b"/>
              <a:pathLst>
                <a:path w="19050" h="35559">
                  <a:moveTo>
                    <a:pt x="18757" y="15532"/>
                  </a:moveTo>
                  <a:lnTo>
                    <a:pt x="4127" y="15532"/>
                  </a:lnTo>
                  <a:lnTo>
                    <a:pt x="4127" y="29718"/>
                  </a:lnTo>
                  <a:lnTo>
                    <a:pt x="18757" y="29718"/>
                  </a:lnTo>
                  <a:lnTo>
                    <a:pt x="18757" y="15532"/>
                  </a:lnTo>
                  <a:close/>
                </a:path>
                <a:path w="19050" h="35559">
                  <a:moveTo>
                    <a:pt x="5486" y="13246"/>
                  </a:moveTo>
                  <a:lnTo>
                    <a:pt x="5486" y="0"/>
                  </a:lnTo>
                  <a:lnTo>
                    <a:pt x="0" y="0"/>
                  </a:lnTo>
                  <a:lnTo>
                    <a:pt x="0" y="26962"/>
                  </a:lnTo>
                  <a:lnTo>
                    <a:pt x="0" y="3520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265462" y="7056780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887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1887" y="11429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265462" y="7056780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887" y="0"/>
                  </a:moveTo>
                  <a:lnTo>
                    <a:pt x="0" y="0"/>
                  </a:lnTo>
                  <a:lnTo>
                    <a:pt x="0" y="11429"/>
                  </a:lnTo>
                  <a:lnTo>
                    <a:pt x="11887" y="11429"/>
                  </a:lnTo>
                  <a:lnTo>
                    <a:pt x="118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222023" y="7005579"/>
              <a:ext cx="6350" cy="16510"/>
            </a:xfrm>
            <a:custGeom>
              <a:avLst/>
              <a:gdLst/>
              <a:ahLst/>
              <a:cxnLst/>
              <a:rect l="l" t="t" r="r" b="b"/>
              <a:pathLst>
                <a:path w="6350" h="16509">
                  <a:moveTo>
                    <a:pt x="0" y="0"/>
                  </a:moveTo>
                  <a:lnTo>
                    <a:pt x="0" y="10960"/>
                  </a:lnTo>
                  <a:lnTo>
                    <a:pt x="5943" y="16001"/>
                  </a:lnTo>
                  <a:lnTo>
                    <a:pt x="5943" y="13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222023" y="7005579"/>
              <a:ext cx="6350" cy="16510"/>
            </a:xfrm>
            <a:custGeom>
              <a:avLst/>
              <a:gdLst/>
              <a:ahLst/>
              <a:cxnLst/>
              <a:rect l="l" t="t" r="r" b="b"/>
              <a:pathLst>
                <a:path w="6350" h="16509">
                  <a:moveTo>
                    <a:pt x="0" y="0"/>
                  </a:moveTo>
                  <a:lnTo>
                    <a:pt x="0" y="10960"/>
                  </a:lnTo>
                  <a:lnTo>
                    <a:pt x="5943" y="16001"/>
                  </a:lnTo>
                  <a:lnTo>
                    <a:pt x="5943" y="1358"/>
                  </a:lnTo>
                  <a:lnTo>
                    <a:pt x="0" y="0"/>
                  </a:lnTo>
                  <a:close/>
                </a:path>
                <a:path w="6350" h="16509">
                  <a:moveTo>
                    <a:pt x="0" y="0"/>
                  </a:moveTo>
                  <a:lnTo>
                    <a:pt x="0" y="10960"/>
                  </a:lnTo>
                  <a:lnTo>
                    <a:pt x="5943" y="16001"/>
                  </a:lnTo>
                  <a:lnTo>
                    <a:pt x="5943" y="135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9" name="object 539"/>
          <p:cNvSpPr/>
          <p:nvPr/>
        </p:nvSpPr>
        <p:spPr>
          <a:xfrm>
            <a:off x="8007789" y="7979136"/>
            <a:ext cx="323850" cy="135255"/>
          </a:xfrm>
          <a:custGeom>
            <a:avLst/>
            <a:gdLst/>
            <a:ahLst/>
            <a:cxnLst/>
            <a:rect l="l" t="t" r="r" b="b"/>
            <a:pathLst>
              <a:path w="323850" h="135254">
                <a:moveTo>
                  <a:pt x="0" y="135128"/>
                </a:moveTo>
                <a:lnTo>
                  <a:pt x="323608" y="135128"/>
                </a:lnTo>
              </a:path>
              <a:path w="323850" h="135254">
                <a:moveTo>
                  <a:pt x="6667" y="35166"/>
                </a:moveTo>
                <a:lnTo>
                  <a:pt x="6667" y="133591"/>
                </a:lnTo>
              </a:path>
              <a:path w="323850" h="135254">
                <a:moveTo>
                  <a:pt x="31800" y="0"/>
                </a:moveTo>
                <a:lnTo>
                  <a:pt x="5257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40" name="object 54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905215" y="6605557"/>
            <a:ext cx="898385" cy="864787"/>
          </a:xfrm>
          <a:prstGeom prst="rect">
            <a:avLst/>
          </a:prstGeom>
        </p:spPr>
      </p:pic>
      <p:sp>
        <p:nvSpPr>
          <p:cNvPr id="541" name="object 541"/>
          <p:cNvSpPr txBox="1"/>
          <p:nvPr/>
        </p:nvSpPr>
        <p:spPr>
          <a:xfrm>
            <a:off x="5762220" y="522437"/>
            <a:ext cx="184467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20" dirty="0">
                <a:latin typeface="Arial"/>
                <a:cs typeface="Arial"/>
              </a:rPr>
              <a:t>Operación</a:t>
            </a:r>
            <a:r>
              <a:rPr sz="950" b="1" spc="-3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spc="35" dirty="0">
                <a:latin typeface="Arial"/>
                <a:cs typeface="Arial"/>
              </a:rPr>
              <a:t>cuadrante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spc="15" dirty="0">
                <a:latin typeface="Arial"/>
                <a:cs typeface="Arial"/>
              </a:rPr>
              <a:t>único</a:t>
            </a:r>
            <a:endParaRPr sz="950">
              <a:latin typeface="Arial"/>
              <a:cs typeface="Arial"/>
            </a:endParaRPr>
          </a:p>
        </p:txBody>
      </p:sp>
      <p:sp>
        <p:nvSpPr>
          <p:cNvPr id="571" name="object 571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104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7958000" y="550272"/>
            <a:ext cx="4017645" cy="32004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700" spc="10" dirty="0">
                <a:latin typeface="Microsoft Sans Serif"/>
                <a:cs typeface="Microsoft Sans Serif"/>
              </a:rPr>
              <a:t>Describe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funcionamiento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accionamiento</a:t>
            </a:r>
            <a:r>
              <a:rPr sz="7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7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velocidad</a:t>
            </a:r>
            <a:r>
              <a:rPr sz="7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variable</a:t>
            </a:r>
            <a:r>
              <a:rPr sz="700" i="1" spc="-15" dirty="0">
                <a:latin typeface="Trebuchet MS"/>
                <a:cs typeface="Trebuchet MS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que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</a:t>
            </a:r>
            <a:endParaRPr sz="700">
              <a:latin typeface="Microsoft Sans Serif"/>
              <a:cs typeface="Microsoft Sans Serif"/>
            </a:endParaRPr>
          </a:p>
          <a:p>
            <a:pPr marL="12700">
              <a:spcBef>
                <a:spcPts val="600"/>
              </a:spcBef>
            </a:pPr>
            <a:r>
              <a:rPr sz="7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esfuerzo</a:t>
            </a:r>
            <a:r>
              <a:rPr sz="7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7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torsión</a:t>
            </a:r>
            <a:r>
              <a:rPr sz="700" i="1" spc="-25" dirty="0">
                <a:latin typeface="Trebuchet MS"/>
                <a:cs typeface="Trebuchet MS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accionar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el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motor,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pero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puede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proporcionar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par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frenado.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543" name="object 543"/>
          <p:cNvSpPr txBox="1"/>
          <p:nvPr/>
        </p:nvSpPr>
        <p:spPr>
          <a:xfrm>
            <a:off x="5762220" y="1311107"/>
            <a:ext cx="2787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5" dirty="0">
                <a:latin typeface="Arial"/>
                <a:cs typeface="Arial"/>
              </a:rPr>
              <a:t>Deslizar</a:t>
            </a:r>
            <a:endParaRPr sz="500">
              <a:latin typeface="Arial"/>
              <a:cs typeface="Arial"/>
            </a:endParaRPr>
          </a:p>
        </p:txBody>
      </p:sp>
      <p:sp>
        <p:nvSpPr>
          <p:cNvPr id="544" name="object 544"/>
          <p:cNvSpPr txBox="1"/>
          <p:nvPr/>
        </p:nvSpPr>
        <p:spPr>
          <a:xfrm>
            <a:off x="7957999" y="1216920"/>
            <a:ext cx="4282440" cy="57340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>
              <a:lnSpc>
                <a:spcPct val="122100"/>
              </a:lnSpc>
              <a:spcBef>
                <a:spcPts val="75"/>
              </a:spcBef>
            </a:pPr>
            <a:r>
              <a:rPr sz="950" spc="-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diferencia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entre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velocidad</a:t>
            </a:r>
            <a:r>
              <a:rPr sz="1000" i="1" u="sng" spc="-5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síncrona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65" dirty="0">
                <a:latin typeface="Microsoft Sans Serif"/>
                <a:cs typeface="Microsoft Sans Serif"/>
              </a:rPr>
              <a:t>motor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inducción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trifásico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rotor</a:t>
            </a:r>
            <a:r>
              <a:rPr sz="1000" i="1" spc="-10" dirty="0">
                <a:latin typeface="Trebuchet MS"/>
                <a:cs typeface="Trebuchet MS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velocidad. </a:t>
            </a:r>
            <a:r>
              <a:rPr sz="950" spc="-40" dirty="0">
                <a:latin typeface="Microsoft Sans Serif"/>
                <a:cs typeface="Microsoft Sans Serif"/>
              </a:rPr>
              <a:t>El </a:t>
            </a:r>
            <a:r>
              <a:rPr sz="950" spc="30" dirty="0">
                <a:latin typeface="Microsoft Sans Serif"/>
                <a:cs typeface="Microsoft Sans Serif"/>
              </a:rPr>
              <a:t>deslizamiento </a:t>
            </a:r>
            <a:r>
              <a:rPr sz="950" dirty="0">
                <a:latin typeface="Microsoft Sans Serif"/>
                <a:cs typeface="Microsoft Sans Serif"/>
              </a:rPr>
              <a:t>a </a:t>
            </a:r>
            <a:r>
              <a:rPr sz="950" spc="50" dirty="0">
                <a:latin typeface="Microsoft Sans Serif"/>
                <a:cs typeface="Microsoft Sans Serif"/>
              </a:rPr>
              <a:t>menudo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20" dirty="0">
                <a:latin typeface="Microsoft Sans Serif"/>
                <a:cs typeface="Microsoft Sans Serif"/>
              </a:rPr>
              <a:t>expresa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6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porcentaje.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45" name="object 545"/>
          <p:cNvSpPr txBox="1"/>
          <p:nvPr/>
        </p:nvSpPr>
        <p:spPr>
          <a:xfrm>
            <a:off x="8711672" y="1999195"/>
            <a:ext cx="5467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500" spc="-60" dirty="0">
                <a:latin typeface="Microsoft Sans Serif"/>
                <a:cs typeface="Microsoft Sans Serif"/>
              </a:rPr>
              <a:t>nort</a:t>
            </a:r>
            <a:r>
              <a:rPr sz="1050" spc="-89" baseline="-31746" dirty="0">
                <a:latin typeface="Microsoft Sans Serif"/>
                <a:cs typeface="Microsoft Sans Serif"/>
              </a:rPr>
              <a:t>S</a:t>
            </a:r>
            <a:r>
              <a:rPr sz="500" spc="-60" dirty="0">
                <a:latin typeface="Microsoft Sans Serif"/>
                <a:cs typeface="Microsoft Sans Serif"/>
              </a:rPr>
              <a:t>e</a:t>
            </a:r>
            <a:r>
              <a:rPr sz="500" spc="150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-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norte</a:t>
            </a:r>
            <a:r>
              <a:rPr sz="1050" spc="22" baseline="-31746" dirty="0">
                <a:latin typeface="Microsoft Sans Serif"/>
                <a:cs typeface="Microsoft Sans Serif"/>
              </a:rPr>
              <a:t>R</a:t>
            </a:r>
            <a:endParaRPr sz="1050" baseline="-31746">
              <a:latin typeface="Microsoft Sans Serif"/>
              <a:cs typeface="Microsoft Sans Serif"/>
            </a:endParaRPr>
          </a:p>
        </p:txBody>
      </p:sp>
      <p:sp>
        <p:nvSpPr>
          <p:cNvPr id="546" name="object 546"/>
          <p:cNvSpPr txBox="1"/>
          <p:nvPr/>
        </p:nvSpPr>
        <p:spPr>
          <a:xfrm>
            <a:off x="9962058" y="1942045"/>
            <a:ext cx="1441450" cy="365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400" spc="-50" dirty="0">
                <a:latin typeface="Microsoft Sans Serif"/>
                <a:cs typeface="Microsoft Sans Serif"/>
              </a:rPr>
              <a:t>nort</a:t>
            </a:r>
            <a:r>
              <a:rPr sz="900" spc="-75" baseline="-32407" dirty="0">
                <a:latin typeface="Microsoft Sans Serif"/>
                <a:cs typeface="Microsoft Sans Serif"/>
              </a:rPr>
              <a:t>S</a:t>
            </a:r>
            <a:r>
              <a:rPr sz="400" spc="-50" dirty="0">
                <a:latin typeface="Microsoft Sans Serif"/>
                <a:cs typeface="Microsoft Sans Serif"/>
              </a:rPr>
              <a:t>e</a:t>
            </a:r>
            <a:r>
              <a:rPr sz="400" spc="25" dirty="0">
                <a:latin typeface="Microsoft Sans Serif"/>
                <a:cs typeface="Microsoft Sans Serif"/>
              </a:rPr>
              <a:t>    </a:t>
            </a:r>
            <a:r>
              <a:rPr sz="950" spc="-15" dirty="0">
                <a:latin typeface="Microsoft Sans Serif"/>
                <a:cs typeface="Microsoft Sans Serif"/>
              </a:rPr>
              <a:t>=</a:t>
            </a:r>
            <a:r>
              <a:rPr sz="950" spc="-3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Velocidad</a:t>
            </a:r>
            <a:r>
              <a:rPr sz="950" spc="-3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síncrona</a:t>
            </a:r>
            <a:endParaRPr sz="950">
              <a:latin typeface="Microsoft Sans Serif"/>
              <a:cs typeface="Microsoft Sans Serif"/>
            </a:endParaRPr>
          </a:p>
          <a:p>
            <a:pPr marL="38100">
              <a:spcBef>
                <a:spcPts val="760"/>
              </a:spcBef>
            </a:pPr>
            <a:r>
              <a:rPr sz="400" spc="-55" dirty="0">
                <a:latin typeface="Microsoft Sans Serif"/>
                <a:cs typeface="Microsoft Sans Serif"/>
              </a:rPr>
              <a:t>nort</a:t>
            </a:r>
            <a:r>
              <a:rPr sz="900" spc="-82" baseline="-32407" dirty="0">
                <a:latin typeface="Microsoft Sans Serif"/>
                <a:cs typeface="Microsoft Sans Serif"/>
              </a:rPr>
              <a:t>R</a:t>
            </a:r>
            <a:r>
              <a:rPr sz="400" spc="-55" dirty="0">
                <a:latin typeface="Microsoft Sans Serif"/>
                <a:cs typeface="Microsoft Sans Serif"/>
              </a:rPr>
              <a:t>e</a:t>
            </a:r>
            <a:r>
              <a:rPr sz="400" spc="5" dirty="0">
                <a:latin typeface="Microsoft Sans Serif"/>
                <a:cs typeface="Microsoft Sans Serif"/>
              </a:rPr>
              <a:t>     </a:t>
            </a:r>
            <a:r>
              <a:rPr sz="650" spc="-10" dirty="0">
                <a:latin typeface="Microsoft Sans Serif"/>
                <a:cs typeface="Microsoft Sans Serif"/>
              </a:rPr>
              <a:t>=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Velocidad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spc="-25" dirty="0">
                <a:latin typeface="Microsoft Sans Serif"/>
                <a:cs typeface="Microsoft Sans Serif"/>
              </a:rPr>
              <a:t> </a:t>
            </a:r>
            <a:r>
              <a:rPr sz="650" spc="40" dirty="0">
                <a:latin typeface="Microsoft Sans Serif"/>
                <a:cs typeface="Microsoft Sans Serif"/>
              </a:rPr>
              <a:t>rotor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47" name="object 547"/>
          <p:cNvSpPr txBox="1"/>
          <p:nvPr/>
        </p:nvSpPr>
        <p:spPr>
          <a:xfrm>
            <a:off x="7958050" y="2143267"/>
            <a:ext cx="563245" cy="92333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500" i="1" spc="114" dirty="0">
                <a:solidFill>
                  <a:srgbClr val="211F1F"/>
                </a:solidFill>
                <a:latin typeface="Trebuchet MS"/>
                <a:cs typeface="Trebuchet MS"/>
              </a:rPr>
              <a:t>%</a:t>
            </a:r>
            <a:r>
              <a:rPr sz="500" i="1" spc="-25" dirty="0">
                <a:solidFill>
                  <a:srgbClr val="211F1F"/>
                </a:solidFill>
                <a:latin typeface="Trebuchet MS"/>
                <a:cs typeface="Trebuchet MS"/>
              </a:rPr>
              <a:t> </a:t>
            </a:r>
            <a:r>
              <a:rPr sz="500" i="1" spc="5" dirty="0">
                <a:solidFill>
                  <a:srgbClr val="211F1F"/>
                </a:solidFill>
                <a:latin typeface="Trebuchet MS"/>
                <a:cs typeface="Trebuchet MS"/>
              </a:rPr>
              <a:t>deslizamiento</a:t>
            </a:r>
            <a:r>
              <a:rPr sz="500" i="1" spc="-25" dirty="0">
                <a:solidFill>
                  <a:srgbClr val="211F1F"/>
                </a:solidFill>
                <a:latin typeface="Trebuchet MS"/>
                <a:cs typeface="Trebuchet MS"/>
              </a:rPr>
              <a:t> </a:t>
            </a:r>
            <a:r>
              <a:rPr sz="500" i="1" spc="20" dirty="0">
                <a:solidFill>
                  <a:srgbClr val="211F1F"/>
                </a:solidFill>
                <a:latin typeface="Trebuchet MS"/>
                <a:cs typeface="Trebuchet MS"/>
              </a:rPr>
              <a:t>=</a:t>
            </a:r>
            <a:endParaRPr sz="500">
              <a:latin typeface="Trebuchet MS"/>
              <a:cs typeface="Trebuchet MS"/>
            </a:endParaRPr>
          </a:p>
        </p:txBody>
      </p:sp>
      <p:sp>
        <p:nvSpPr>
          <p:cNvPr id="548" name="object 548"/>
          <p:cNvSpPr txBox="1"/>
          <p:nvPr/>
        </p:nvSpPr>
        <p:spPr>
          <a:xfrm>
            <a:off x="9400821" y="2050452"/>
            <a:ext cx="367665" cy="2051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50" i="1" spc="25" dirty="0">
                <a:solidFill>
                  <a:srgbClr val="211F1F"/>
                </a:solidFill>
                <a:latin typeface="Trebuchet MS"/>
                <a:cs typeface="Trebuchet MS"/>
              </a:rPr>
              <a:t>x100</a:t>
            </a:r>
            <a:endParaRPr sz="1250">
              <a:latin typeface="Trebuchet MS"/>
              <a:cs typeface="Trebuchet MS"/>
            </a:endParaRPr>
          </a:p>
        </p:txBody>
      </p:sp>
      <p:sp>
        <p:nvSpPr>
          <p:cNvPr id="549" name="object 549"/>
          <p:cNvSpPr txBox="1"/>
          <p:nvPr/>
        </p:nvSpPr>
        <p:spPr>
          <a:xfrm>
            <a:off x="8866503" y="2265896"/>
            <a:ext cx="2063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400" spc="-50" dirty="0">
                <a:latin typeface="Microsoft Sans Serif"/>
                <a:cs typeface="Microsoft Sans Serif"/>
              </a:rPr>
              <a:t>nort</a:t>
            </a:r>
            <a:r>
              <a:rPr sz="900" spc="-75" baseline="-32407" dirty="0">
                <a:latin typeface="Microsoft Sans Serif"/>
                <a:cs typeface="Microsoft Sans Serif"/>
              </a:rPr>
              <a:t>S</a:t>
            </a:r>
            <a:r>
              <a:rPr sz="400" spc="-50" dirty="0">
                <a:latin typeface="Microsoft Sans Serif"/>
                <a:cs typeface="Microsoft Sans Serif"/>
              </a:rPr>
              <a:t>e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50" name="object 550"/>
          <p:cNvSpPr txBox="1"/>
          <p:nvPr/>
        </p:nvSpPr>
        <p:spPr>
          <a:xfrm>
            <a:off x="5762220" y="2710837"/>
            <a:ext cx="7524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5" dirty="0">
                <a:latin typeface="Arial"/>
                <a:cs typeface="Arial"/>
              </a:rPr>
              <a:t>De</a:t>
            </a:r>
            <a:r>
              <a:rPr sz="700" b="1" spc="-40" dirty="0">
                <a:latin typeface="Arial"/>
                <a:cs typeface="Arial"/>
              </a:rPr>
              <a:t> </a:t>
            </a:r>
            <a:r>
              <a:rPr sz="700" b="1" dirty="0">
                <a:latin typeface="Arial"/>
                <a:cs typeface="Arial"/>
              </a:rPr>
              <a:t>Estado</a:t>
            </a:r>
            <a:r>
              <a:rPr sz="700" b="1" spc="-40" dirty="0">
                <a:latin typeface="Arial"/>
                <a:cs typeface="Arial"/>
              </a:rPr>
              <a:t> </a:t>
            </a:r>
            <a:r>
              <a:rPr sz="700" b="1" dirty="0">
                <a:latin typeface="Arial"/>
                <a:cs typeface="Arial"/>
              </a:rPr>
              <a:t>sólido</a:t>
            </a:r>
            <a:endParaRPr sz="700">
              <a:latin typeface="Arial"/>
              <a:cs typeface="Arial"/>
            </a:endParaRPr>
          </a:p>
        </p:txBody>
      </p:sp>
      <p:sp>
        <p:nvSpPr>
          <p:cNvPr id="551" name="object 551"/>
          <p:cNvSpPr txBox="1"/>
          <p:nvPr/>
        </p:nvSpPr>
        <p:spPr>
          <a:xfrm>
            <a:off x="7957999" y="2633722"/>
            <a:ext cx="3366770" cy="397510"/>
          </a:xfrm>
          <a:prstGeom prst="rect">
            <a:avLst/>
          </a:prstGeom>
        </p:spPr>
        <p:txBody>
          <a:bodyPr vert="horz" wrap="square" lIns="0" tIns="64135" rIns="0" bIns="0" rtlCol="0">
            <a:spAutoFit/>
          </a:bodyPr>
          <a:lstStyle/>
          <a:p>
            <a:pPr marL="12700">
              <a:spcBef>
                <a:spcPts val="505"/>
              </a:spcBef>
            </a:pPr>
            <a:r>
              <a:rPr sz="900" spc="-50" dirty="0">
                <a:latin typeface="Microsoft Sans Serif"/>
                <a:cs typeface="Microsoft Sans Serif"/>
              </a:rPr>
              <a:t>Se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utiliza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describir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equipos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contienen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semiconductor</a:t>
            </a:r>
            <a:endParaRPr sz="900">
              <a:latin typeface="Trebuchet MS"/>
              <a:cs typeface="Trebuchet MS"/>
            </a:endParaRPr>
          </a:p>
          <a:p>
            <a:pPr marL="12700">
              <a:spcBef>
                <a:spcPts val="360"/>
              </a:spcBef>
            </a:pPr>
            <a:r>
              <a:rPr sz="900" spc="25" dirty="0">
                <a:latin typeface="Microsoft Sans Serif"/>
                <a:cs typeface="Microsoft Sans Serif"/>
              </a:rPr>
              <a:t>dispositivos</a:t>
            </a:r>
            <a:r>
              <a:rPr sz="900" spc="-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2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2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circuito</a:t>
            </a:r>
            <a:r>
              <a:rPr sz="900" spc="-2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electrónico.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5762219" y="3227727"/>
            <a:ext cx="140716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15" dirty="0">
                <a:latin typeface="Arial"/>
                <a:cs typeface="Arial"/>
              </a:rPr>
              <a:t>Curva</a:t>
            </a:r>
            <a:r>
              <a:rPr sz="950" b="1" spc="-55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50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par-velocidad</a:t>
            </a:r>
            <a:endParaRPr sz="950">
              <a:latin typeface="Arial"/>
              <a:cs typeface="Arial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7957999" y="3179593"/>
            <a:ext cx="4077970" cy="39751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50"/>
              </a:spcBef>
            </a:pPr>
            <a:r>
              <a:rPr sz="800" spc="20" dirty="0">
                <a:latin typeface="Microsoft Sans Serif"/>
                <a:cs typeface="Microsoft Sans Serif"/>
              </a:rPr>
              <a:t>Una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representación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gráfica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la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esfuerzo</a:t>
            </a:r>
            <a:r>
              <a:rPr sz="8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torsión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proporcionada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por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55" dirty="0">
                <a:latin typeface="Microsoft Sans Serif"/>
                <a:cs typeface="Microsoft Sans Serif"/>
              </a:rPr>
              <a:t>motor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45" dirty="0">
                <a:latin typeface="Microsoft Sans Serif"/>
                <a:cs typeface="Microsoft Sans Serif"/>
              </a:rPr>
              <a:t>un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rango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velocidades.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54" name="object 554"/>
          <p:cNvSpPr txBox="1"/>
          <p:nvPr/>
        </p:nvSpPr>
        <p:spPr>
          <a:xfrm>
            <a:off x="8114573" y="3735599"/>
            <a:ext cx="134620" cy="4744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300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440"/>
              </a:spcBef>
            </a:pPr>
            <a:r>
              <a:rPr sz="500" spc="5" dirty="0">
                <a:latin typeface="Microsoft Sans Serif"/>
                <a:cs typeface="Microsoft Sans Serif"/>
              </a:rPr>
              <a:t>275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540"/>
              </a:spcBef>
            </a:pPr>
            <a:r>
              <a:rPr sz="500" spc="5" dirty="0">
                <a:latin typeface="Microsoft Sans Serif"/>
                <a:cs typeface="Microsoft Sans Serif"/>
              </a:rPr>
              <a:t>250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340"/>
              </a:spcBef>
            </a:pPr>
            <a:r>
              <a:rPr sz="500" spc="5" dirty="0">
                <a:latin typeface="Microsoft Sans Serif"/>
                <a:cs typeface="Microsoft Sans Serif"/>
              </a:rPr>
              <a:t>225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8914668" y="4046923"/>
            <a:ext cx="50609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latin typeface="Microsoft Sans Serif"/>
                <a:cs typeface="Microsoft Sans Serif"/>
              </a:rPr>
              <a:t>Par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30" dirty="0">
                <a:latin typeface="Microsoft Sans Serif"/>
                <a:cs typeface="Microsoft Sans Serif"/>
              </a:rPr>
              <a:t>ruptura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8114574" y="4281702"/>
            <a:ext cx="915669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200   </a:t>
            </a:r>
            <a:r>
              <a:rPr sz="500" spc="114" dirty="0">
                <a:latin typeface="Microsoft Sans Serif"/>
                <a:cs typeface="Microsoft Sans Serif"/>
              </a:rPr>
              <a:t> </a:t>
            </a:r>
            <a:r>
              <a:rPr sz="750" baseline="5555" dirty="0">
                <a:latin typeface="Microsoft Sans Serif"/>
                <a:cs typeface="Microsoft Sans Serif"/>
              </a:rPr>
              <a:t>Par</a:t>
            </a:r>
            <a:r>
              <a:rPr sz="750" spc="-30" baseline="5555" dirty="0">
                <a:latin typeface="Microsoft Sans Serif"/>
                <a:cs typeface="Microsoft Sans Serif"/>
              </a:rPr>
              <a:t> </a:t>
            </a:r>
            <a:r>
              <a:rPr sz="750" spc="22" baseline="5555" dirty="0">
                <a:latin typeface="Microsoft Sans Serif"/>
                <a:cs typeface="Microsoft Sans Serif"/>
              </a:rPr>
              <a:t>de</a:t>
            </a:r>
            <a:r>
              <a:rPr sz="750" spc="-30" baseline="5555" dirty="0">
                <a:latin typeface="Microsoft Sans Serif"/>
                <a:cs typeface="Microsoft Sans Serif"/>
              </a:rPr>
              <a:t> </a:t>
            </a:r>
            <a:r>
              <a:rPr sz="750" spc="44" baseline="5555" dirty="0">
                <a:latin typeface="Microsoft Sans Serif"/>
                <a:cs typeface="Microsoft Sans Serif"/>
              </a:rPr>
              <a:t>rotor</a:t>
            </a:r>
            <a:r>
              <a:rPr sz="750" spc="-30" baseline="5555" dirty="0">
                <a:latin typeface="Microsoft Sans Serif"/>
                <a:cs typeface="Microsoft Sans Serif"/>
              </a:rPr>
              <a:t> </a:t>
            </a:r>
            <a:r>
              <a:rPr sz="750" spc="30" baseline="5555" dirty="0">
                <a:latin typeface="Microsoft Sans Serif"/>
                <a:cs typeface="Microsoft Sans Serif"/>
              </a:rPr>
              <a:t>bloqueado</a:t>
            </a:r>
            <a:endParaRPr sz="750" baseline="5555">
              <a:latin typeface="Microsoft Sans Serif"/>
              <a:cs typeface="Microsoft Sans Serif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8796675" y="4683945"/>
            <a:ext cx="62230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6205">
              <a:spcBef>
                <a:spcPts val="100"/>
              </a:spcBef>
            </a:pPr>
            <a:r>
              <a:rPr sz="550" dirty="0">
                <a:latin typeface="Microsoft Sans Serif"/>
                <a:cs typeface="Microsoft Sans Serif"/>
              </a:rPr>
              <a:t>Par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2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tracción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8822506" y="4920420"/>
            <a:ext cx="59626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latin typeface="Microsoft Sans Serif"/>
                <a:cs typeface="Microsoft Sans Serif"/>
              </a:rPr>
              <a:t>Par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</a:t>
            </a:r>
            <a:r>
              <a:rPr sz="550" spc="-2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plena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carga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59" name="object 559"/>
          <p:cNvSpPr txBox="1"/>
          <p:nvPr/>
        </p:nvSpPr>
        <p:spPr>
          <a:xfrm>
            <a:off x="8114573" y="4401082"/>
            <a:ext cx="134620" cy="89768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175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400"/>
              </a:spcBef>
            </a:pPr>
            <a:r>
              <a:rPr sz="500" spc="5" dirty="0">
                <a:latin typeface="Microsoft Sans Serif"/>
                <a:cs typeface="Microsoft Sans Serif"/>
              </a:rPr>
              <a:t>150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459"/>
              </a:spcBef>
            </a:pPr>
            <a:r>
              <a:rPr sz="500" spc="5" dirty="0">
                <a:latin typeface="Microsoft Sans Serif"/>
                <a:cs typeface="Microsoft Sans Serif"/>
              </a:rPr>
              <a:t>125</a:t>
            </a:r>
            <a:endParaRPr sz="500">
              <a:latin typeface="Microsoft Sans Serif"/>
              <a:cs typeface="Microsoft Sans Serif"/>
            </a:endParaRPr>
          </a:p>
          <a:p>
            <a:pPr marL="12700">
              <a:spcBef>
                <a:spcPts val="480"/>
              </a:spcBef>
            </a:pPr>
            <a:r>
              <a:rPr sz="500" spc="5" dirty="0">
                <a:latin typeface="Microsoft Sans Serif"/>
                <a:cs typeface="Microsoft Sans Serif"/>
              </a:rPr>
              <a:t>100</a:t>
            </a:r>
            <a:endParaRPr sz="500">
              <a:latin typeface="Microsoft Sans Serif"/>
              <a:cs typeface="Microsoft Sans Serif"/>
            </a:endParaRPr>
          </a:p>
          <a:p>
            <a:pPr marL="41910">
              <a:spcBef>
                <a:spcPts val="359"/>
              </a:spcBef>
            </a:pPr>
            <a:r>
              <a:rPr sz="500" spc="5" dirty="0">
                <a:latin typeface="Microsoft Sans Serif"/>
                <a:cs typeface="Microsoft Sans Serif"/>
              </a:rPr>
              <a:t>75</a:t>
            </a:r>
            <a:endParaRPr sz="500">
              <a:latin typeface="Microsoft Sans Serif"/>
              <a:cs typeface="Microsoft Sans Serif"/>
            </a:endParaRPr>
          </a:p>
          <a:p>
            <a:pPr marL="41910">
              <a:spcBef>
                <a:spcPts val="400"/>
              </a:spcBef>
            </a:pPr>
            <a:r>
              <a:rPr sz="500" spc="5" dirty="0">
                <a:latin typeface="Microsoft Sans Serif"/>
                <a:cs typeface="Microsoft Sans Serif"/>
              </a:rPr>
              <a:t>50</a:t>
            </a:r>
            <a:endParaRPr sz="500">
              <a:latin typeface="Microsoft Sans Serif"/>
              <a:cs typeface="Microsoft Sans Serif"/>
            </a:endParaRPr>
          </a:p>
          <a:p>
            <a:pPr marL="41910">
              <a:spcBef>
                <a:spcPts val="459"/>
              </a:spcBef>
            </a:pPr>
            <a:r>
              <a:rPr sz="500" spc="5" dirty="0">
                <a:latin typeface="Microsoft Sans Serif"/>
                <a:cs typeface="Microsoft Sans Serif"/>
              </a:rPr>
              <a:t>25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60" name="object 560"/>
          <p:cNvSpPr txBox="1"/>
          <p:nvPr/>
        </p:nvSpPr>
        <p:spPr>
          <a:xfrm>
            <a:off x="9668283" y="5215148"/>
            <a:ext cx="14414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dirty="0">
                <a:latin typeface="Microsoft Sans Serif"/>
                <a:cs typeface="Microsoft Sans Serif"/>
              </a:rPr>
              <a:t>Deslizar</a:t>
            </a:r>
            <a:endParaRPr sz="250">
              <a:latin typeface="Microsoft Sans Serif"/>
              <a:cs typeface="Microsoft Sans Serif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8135825" y="5319593"/>
            <a:ext cx="1644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500" spc="5" dirty="0">
                <a:latin typeface="Microsoft Sans Serif"/>
                <a:cs typeface="Microsoft Sans Serif"/>
              </a:rPr>
              <a:t>0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750" spc="7" baseline="-33333" dirty="0">
                <a:latin typeface="Microsoft Sans Serif"/>
                <a:cs typeface="Microsoft Sans Serif"/>
              </a:rPr>
              <a:t>0</a:t>
            </a:r>
            <a:endParaRPr sz="750" baseline="-33333">
              <a:latin typeface="Microsoft Sans Serif"/>
              <a:cs typeface="Microsoft Sans Serif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8339862" y="5356118"/>
            <a:ext cx="1333500" cy="192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90"/>
              </a:lnSpc>
              <a:spcBef>
                <a:spcPts val="100"/>
              </a:spcBef>
              <a:tabLst>
                <a:tab pos="964565" algn="l"/>
              </a:tabLst>
            </a:pPr>
            <a:r>
              <a:rPr sz="500" spc="5" dirty="0">
                <a:latin typeface="Microsoft Sans Serif"/>
                <a:cs typeface="Microsoft Sans Serif"/>
              </a:rPr>
              <a:t>10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20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30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40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50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60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70</a:t>
            </a:r>
            <a:r>
              <a:rPr sz="500" dirty="0">
                <a:latin typeface="Microsoft Sans Serif"/>
                <a:cs typeface="Microsoft Sans Serif"/>
              </a:rPr>
              <a:t>	</a:t>
            </a:r>
            <a:r>
              <a:rPr sz="500" spc="5" dirty="0">
                <a:latin typeface="Microsoft Sans Serif"/>
                <a:cs typeface="Microsoft Sans Serif"/>
              </a:rPr>
              <a:t>80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90</a:t>
            </a:r>
            <a:r>
              <a:rPr sz="500" dirty="0">
                <a:latin typeface="Microsoft Sans Serif"/>
                <a:cs typeface="Microsoft Sans Serif"/>
              </a:rPr>
              <a:t>     </a:t>
            </a:r>
            <a:r>
              <a:rPr sz="500" spc="5" dirty="0">
                <a:latin typeface="Microsoft Sans Serif"/>
                <a:cs typeface="Microsoft Sans Serif"/>
              </a:rPr>
              <a:t>100</a:t>
            </a:r>
            <a:endParaRPr sz="500">
              <a:latin typeface="Microsoft Sans Serif"/>
              <a:cs typeface="Microsoft Sans Serif"/>
            </a:endParaRPr>
          </a:p>
          <a:p>
            <a:pPr marL="19050">
              <a:lnSpc>
                <a:spcPts val="830"/>
              </a:lnSpc>
            </a:pPr>
            <a:r>
              <a:rPr sz="700" spc="-45" dirty="0">
                <a:latin typeface="Microsoft Sans Serif"/>
                <a:cs typeface="Microsoft Sans Serif"/>
              </a:rPr>
              <a:t>%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síncrona   </a:t>
            </a:r>
            <a:r>
              <a:rPr sz="700" spc="4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Rotor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63" name="object 563"/>
          <p:cNvSpPr txBox="1"/>
          <p:nvPr/>
        </p:nvSpPr>
        <p:spPr>
          <a:xfrm>
            <a:off x="9440369" y="5565161"/>
            <a:ext cx="22796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latin typeface="Microsoft Sans Serif"/>
                <a:cs typeface="Microsoft Sans Serif"/>
              </a:rPr>
              <a:t>Velocidad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564" name="object 564"/>
          <p:cNvSpPr txBox="1"/>
          <p:nvPr/>
        </p:nvSpPr>
        <p:spPr>
          <a:xfrm>
            <a:off x="5762220" y="5945528"/>
            <a:ext cx="16605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-5" dirty="0">
                <a:latin typeface="Arial"/>
                <a:cs typeface="Arial"/>
              </a:rPr>
              <a:t>Placas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25" dirty="0">
                <a:latin typeface="Arial"/>
                <a:cs typeface="Arial"/>
              </a:rPr>
              <a:t>empalme,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barras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30" dirty="0">
                <a:latin typeface="Arial"/>
                <a:cs typeface="Arial"/>
              </a:rPr>
              <a:t>empalme</a:t>
            </a:r>
            <a:endParaRPr sz="650">
              <a:latin typeface="Arial"/>
              <a:cs typeface="Arial"/>
            </a:endParaRPr>
          </a:p>
        </p:txBody>
      </p:sp>
      <p:sp>
        <p:nvSpPr>
          <p:cNvPr id="565" name="object 565"/>
          <p:cNvSpPr txBox="1"/>
          <p:nvPr/>
        </p:nvSpPr>
        <p:spPr>
          <a:xfrm>
            <a:off x="7958000" y="5865086"/>
            <a:ext cx="4120515" cy="39116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60000"/>
              </a:lnSpc>
              <a:spcBef>
                <a:spcPts val="90"/>
              </a:spcBef>
            </a:pPr>
            <a:r>
              <a:rPr sz="750" spc="-10" dirty="0">
                <a:latin typeface="Microsoft Sans Serif"/>
                <a:cs typeface="Microsoft Sans Serif"/>
              </a:rPr>
              <a:t>Placas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barras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utilizadas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40" dirty="0">
                <a:latin typeface="Microsoft Sans Serif"/>
                <a:cs typeface="Microsoft Sans Serif"/>
              </a:rPr>
              <a:t>unir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horizontal.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barras</a:t>
            </a:r>
            <a:r>
              <a:rPr sz="7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75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autobús</a:t>
            </a:r>
            <a:r>
              <a:rPr sz="750" i="1" spc="-30" dirty="0">
                <a:latin typeface="Trebuchet MS"/>
                <a:cs typeface="Trebuchet MS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contiguas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tablero</a:t>
            </a:r>
            <a:r>
              <a:rPr sz="75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750" i="1" spc="-210" dirty="0"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conmutadores</a:t>
            </a:r>
            <a:r>
              <a:rPr sz="750" i="1" spc="-35" dirty="0">
                <a:latin typeface="Trebuchet MS"/>
                <a:cs typeface="Trebuchet MS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o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centro</a:t>
            </a:r>
            <a:r>
              <a:rPr sz="7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7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Control</a:t>
            </a:r>
            <a:r>
              <a:rPr sz="7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7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motores</a:t>
            </a:r>
            <a:r>
              <a:rPr sz="750" i="1" spc="-35" dirty="0">
                <a:latin typeface="Trebuchet MS"/>
                <a:cs typeface="Trebuchet MS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secciones.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566" name="object 566"/>
          <p:cNvSpPr txBox="1"/>
          <p:nvPr/>
        </p:nvSpPr>
        <p:spPr>
          <a:xfrm>
            <a:off x="7958049" y="6441644"/>
            <a:ext cx="7467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latin typeface="Microsoft Sans Serif"/>
                <a:cs typeface="Microsoft Sans Serif"/>
              </a:rPr>
              <a:t>División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envío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n.º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67" name="object 567"/>
          <p:cNvSpPr txBox="1"/>
          <p:nvPr/>
        </p:nvSpPr>
        <p:spPr>
          <a:xfrm>
            <a:off x="9062949" y="6441644"/>
            <a:ext cx="7467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0" dirty="0">
                <a:latin typeface="Microsoft Sans Serif"/>
                <a:cs typeface="Microsoft Sans Serif"/>
              </a:rPr>
              <a:t>División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envío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n.º</a:t>
            </a:r>
            <a:r>
              <a:rPr sz="550" spc="-1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2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68" name="object 568"/>
          <p:cNvSpPr txBox="1"/>
          <p:nvPr/>
        </p:nvSpPr>
        <p:spPr>
          <a:xfrm>
            <a:off x="8685082" y="6574994"/>
            <a:ext cx="503555" cy="2717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900" spc="25" dirty="0">
                <a:latin typeface="Microsoft Sans Serif"/>
                <a:cs typeface="Microsoft Sans Serif"/>
              </a:rPr>
              <a:t>}</a:t>
            </a:r>
            <a:r>
              <a:rPr sz="700" spc="25" dirty="0">
                <a:latin typeface="Microsoft Sans Serif"/>
                <a:cs typeface="Microsoft Sans Serif"/>
              </a:rPr>
              <a:t>Horizontal</a:t>
            </a:r>
            <a:endParaRPr sz="700">
              <a:latin typeface="Microsoft Sans Serif"/>
              <a:cs typeface="Microsoft Sans Serif"/>
            </a:endParaRPr>
          </a:p>
          <a:p>
            <a:pPr marL="62865" algn="ctr">
              <a:spcBef>
                <a:spcPts val="380"/>
              </a:spcBef>
            </a:pPr>
            <a:r>
              <a:rPr sz="400" spc="5" dirty="0">
                <a:latin typeface="Microsoft Sans Serif"/>
                <a:cs typeface="Microsoft Sans Serif"/>
              </a:rPr>
              <a:t>Barras</a:t>
            </a:r>
            <a:r>
              <a:rPr sz="400" spc="-5" dirty="0">
                <a:latin typeface="Microsoft Sans Serif"/>
                <a:cs typeface="Microsoft Sans Serif"/>
              </a:rPr>
              <a:t> </a:t>
            </a:r>
            <a:r>
              <a:rPr sz="400" spc="5" dirty="0">
                <a:latin typeface="Microsoft Sans Serif"/>
                <a:cs typeface="Microsoft Sans Serif"/>
              </a:rPr>
              <a:t>colectoras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69" name="object 569"/>
          <p:cNvSpPr txBox="1"/>
          <p:nvPr/>
        </p:nvSpPr>
        <p:spPr>
          <a:xfrm>
            <a:off x="10186899" y="7489394"/>
            <a:ext cx="60198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latin typeface="Microsoft Sans Serif"/>
                <a:cs typeface="Microsoft Sans Serif"/>
              </a:rPr>
              <a:t>Placas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de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empalme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70" name="object 570"/>
          <p:cNvSpPr txBox="1"/>
          <p:nvPr/>
        </p:nvSpPr>
        <p:spPr>
          <a:xfrm>
            <a:off x="7963762" y="4095815"/>
            <a:ext cx="92333" cy="841375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dirty="0">
                <a:latin typeface="Microsoft Sans Serif"/>
                <a:cs typeface="Microsoft Sans Serif"/>
              </a:rPr>
              <a:t>%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de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par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plena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dirty="0">
                <a:latin typeface="Microsoft Sans Serif"/>
                <a:cs typeface="Microsoft Sans Serif"/>
              </a:rPr>
              <a:t>carga</a:t>
            </a:r>
            <a:endParaRPr sz="6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7970838" y="1417543"/>
          <a:ext cx="2534285" cy="1628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14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42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26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26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9011">
                <a:tc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10" dirty="0">
                          <a:latin typeface="Microsoft Sans Serif"/>
                          <a:cs typeface="Microsoft Sans Serif"/>
                        </a:rPr>
                        <a:t>NEMA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L="173990">
                        <a:lnSpc>
                          <a:spcPts val="450"/>
                        </a:lnSpc>
                        <a:spcBef>
                          <a:spcPts val="400"/>
                        </a:spcBef>
                      </a:pPr>
                      <a:r>
                        <a:rPr sz="400" spc="10" dirty="0">
                          <a:latin typeface="Microsoft Sans Serif"/>
                          <a:cs typeface="Microsoft Sans Serif"/>
                        </a:rPr>
                        <a:t>Tamaño</a:t>
                      </a:r>
                      <a:endParaRPr sz="4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T w="12700">
                      <a:solidFill>
                        <a:srgbClr val="030403"/>
                      </a:solidFill>
                      <a:prstDash val="solid"/>
                    </a:lnT>
                    <a:lnB w="12700">
                      <a:solidFill>
                        <a:srgbClr val="030403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</a:pPr>
                      <a:r>
                        <a:rPr sz="750" spc="25" dirty="0">
                          <a:latin typeface="Microsoft Sans Serif"/>
                          <a:cs typeface="Microsoft Sans Serif"/>
                        </a:rPr>
                        <a:t>Continuo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  <a:p>
                      <a:pPr marL="8572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350" dirty="0">
                          <a:latin typeface="Microsoft Sans Serif"/>
                          <a:cs typeface="Microsoft Sans Serif"/>
                        </a:rPr>
                        <a:t>Clasificación</a:t>
                      </a:r>
                      <a:r>
                        <a:rPr sz="3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latin typeface="Microsoft Sans Serif"/>
                          <a:cs typeface="Microsoft Sans Serif"/>
                        </a:rPr>
                        <a:t>de</a:t>
                      </a:r>
                      <a:r>
                        <a:rPr sz="350" spc="-10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350" spc="10" dirty="0">
                          <a:latin typeface="Microsoft Sans Serif"/>
                          <a:cs typeface="Microsoft Sans Serif"/>
                        </a:rPr>
                        <a:t>amperios</a:t>
                      </a:r>
                      <a:endParaRPr sz="3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T w="12700">
                      <a:solidFill>
                        <a:srgbClr val="030403"/>
                      </a:solidFill>
                      <a:prstDash val="solid"/>
                    </a:lnT>
                    <a:lnB w="12700">
                      <a:solidFill>
                        <a:srgbClr val="030403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910"/>
                        </a:lnSpc>
                      </a:pPr>
                      <a:r>
                        <a:rPr sz="800" spc="-20" dirty="0">
                          <a:latin typeface="Microsoft Sans Serif"/>
                          <a:cs typeface="Microsoft Sans Serif"/>
                        </a:rPr>
                        <a:t>HP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R="33655"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750" dirty="0">
                          <a:latin typeface="Microsoft Sans Serif"/>
                          <a:cs typeface="Microsoft Sans Serif"/>
                        </a:rPr>
                        <a:t>@</a:t>
                      </a:r>
                      <a:r>
                        <a:rPr sz="7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latin typeface="Microsoft Sans Serif"/>
                          <a:cs typeface="Microsoft Sans Serif"/>
                        </a:rPr>
                        <a:t>230</a:t>
                      </a:r>
                      <a:r>
                        <a:rPr sz="7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latin typeface="Microsoft Sans Serif"/>
                          <a:cs typeface="Microsoft Sans Serif"/>
                        </a:rPr>
                        <a:t>VCA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T w="12700">
                      <a:solidFill>
                        <a:srgbClr val="030403"/>
                      </a:solidFill>
                      <a:prstDash val="solid"/>
                    </a:lnT>
                    <a:lnB w="12700">
                      <a:solidFill>
                        <a:srgbClr val="030403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ts val="860"/>
                        </a:lnSpc>
                      </a:pPr>
                      <a:r>
                        <a:rPr sz="800" spc="-20" dirty="0">
                          <a:latin typeface="Microsoft Sans Serif"/>
                          <a:cs typeface="Microsoft Sans Serif"/>
                        </a:rPr>
                        <a:t>HP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  <a:p>
                      <a:pPr marR="60960"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750" dirty="0">
                          <a:latin typeface="Microsoft Sans Serif"/>
                          <a:cs typeface="Microsoft Sans Serif"/>
                        </a:rPr>
                        <a:t>@</a:t>
                      </a:r>
                      <a:r>
                        <a:rPr sz="7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latin typeface="Microsoft Sans Serif"/>
                          <a:cs typeface="Microsoft Sans Serif"/>
                        </a:rPr>
                        <a:t>460</a:t>
                      </a:r>
                      <a:r>
                        <a:rPr sz="750" spc="-5" dirty="0">
                          <a:latin typeface="Microsoft Sans Serif"/>
                          <a:cs typeface="Microsoft Sans Serif"/>
                        </a:rPr>
                        <a:t> </a:t>
                      </a:r>
                      <a:r>
                        <a:rPr sz="750" dirty="0">
                          <a:latin typeface="Microsoft Sans Serif"/>
                          <a:cs typeface="Microsoft Sans Serif"/>
                        </a:rPr>
                        <a:t>VCA</a:t>
                      </a:r>
                      <a:endParaRPr sz="75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T w="12700">
                      <a:solidFill>
                        <a:srgbClr val="030403"/>
                      </a:solidFill>
                      <a:prstDash val="solid"/>
                    </a:lnT>
                    <a:lnB w="12700">
                      <a:solidFill>
                        <a:srgbClr val="030403"/>
                      </a:solidFill>
                      <a:prstDash val="solid"/>
                    </a:lnB>
                    <a:solidFill>
                      <a:srgbClr val="BCBE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376">
                <a:tc>
                  <a:txBody>
                    <a:bodyPr/>
                    <a:lstStyle/>
                    <a:p>
                      <a:pPr marL="213360">
                        <a:lnSpc>
                          <a:spcPts val="855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T w="12700">
                      <a:solidFill>
                        <a:srgbClr val="03040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855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T w="12700">
                      <a:solidFill>
                        <a:srgbClr val="03040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ts val="855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T w="12700">
                      <a:solidFill>
                        <a:srgbClr val="03040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ts val="855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T w="12700">
                      <a:solidFill>
                        <a:srgbClr val="030403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4488"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18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4513"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1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27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9240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4531"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2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45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9240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25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4518"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3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90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30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69240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4506"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4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135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4507"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270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100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4484"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6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540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200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400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4516"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7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810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300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600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4504"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8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1215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450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41300">
                        <a:lnSpc>
                          <a:spcPts val="880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900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7659">
                <a:tc>
                  <a:txBody>
                    <a:bodyPr/>
                    <a:lstStyle/>
                    <a:p>
                      <a:pPr marL="241300">
                        <a:lnSpc>
                          <a:spcPts val="905"/>
                        </a:lnSpc>
                      </a:pPr>
                      <a:r>
                        <a:rPr sz="80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9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B w="12700">
                      <a:solidFill>
                        <a:srgbClr val="0304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905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2250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B w="12700">
                      <a:solidFill>
                        <a:srgbClr val="0304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905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800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B w="12700">
                      <a:solidFill>
                        <a:srgbClr val="0304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ts val="905"/>
                        </a:lnSpc>
                      </a:pPr>
                      <a:r>
                        <a:rPr sz="800" spc="10" dirty="0">
                          <a:solidFill>
                            <a:srgbClr val="020402"/>
                          </a:solidFill>
                          <a:latin typeface="Microsoft Sans Serif"/>
                          <a:cs typeface="Microsoft Sans Serif"/>
                        </a:rPr>
                        <a:t>1600</a:t>
                      </a:r>
                      <a:endParaRPr sz="800">
                        <a:latin typeface="Microsoft Sans Serif"/>
                        <a:cs typeface="Microsoft Sans Serif"/>
                      </a:endParaRPr>
                    </a:p>
                  </a:txBody>
                  <a:tcPr marL="0" marR="0" marT="0" marB="0">
                    <a:lnL w="12700">
                      <a:solidFill>
                        <a:srgbClr val="030403"/>
                      </a:solidFill>
                      <a:prstDash val="solid"/>
                    </a:lnL>
                    <a:lnR w="12700">
                      <a:solidFill>
                        <a:srgbClr val="030403"/>
                      </a:solidFill>
                      <a:prstDash val="solid"/>
                    </a:lnR>
                    <a:lnB w="12700">
                      <a:solidFill>
                        <a:srgbClr val="0304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840" y="3853972"/>
            <a:ext cx="1454906" cy="1443746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8423055" y="6310639"/>
            <a:ext cx="772160" cy="860425"/>
            <a:chOff x="3368455" y="6310638"/>
            <a:chExt cx="772160" cy="860425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68455" y="6647519"/>
              <a:ext cx="185521" cy="185521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57101" y="6316988"/>
              <a:ext cx="677545" cy="847725"/>
            </a:xfrm>
            <a:custGeom>
              <a:avLst/>
              <a:gdLst/>
              <a:ahLst/>
              <a:cxnLst/>
              <a:rect l="l" t="t" r="r" b="b"/>
              <a:pathLst>
                <a:path w="677545" h="847725">
                  <a:moveTo>
                    <a:pt x="1676" y="338556"/>
                  </a:moveTo>
                  <a:lnTo>
                    <a:pt x="0" y="596"/>
                  </a:lnTo>
                  <a:lnTo>
                    <a:pt x="677037" y="0"/>
                  </a:lnTo>
                  <a:lnTo>
                    <a:pt x="677037" y="94945"/>
                  </a:lnTo>
                </a:path>
                <a:path w="677545" h="847725">
                  <a:moveTo>
                    <a:pt x="677037" y="762076"/>
                  </a:moveTo>
                  <a:lnTo>
                    <a:pt x="677037" y="847648"/>
                  </a:lnTo>
                  <a:lnTo>
                    <a:pt x="0" y="847648"/>
                  </a:lnTo>
                  <a:lnTo>
                    <a:pt x="0" y="509701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9132808" y="6408123"/>
            <a:ext cx="147955" cy="671830"/>
          </a:xfrm>
          <a:custGeom>
            <a:avLst/>
            <a:gdLst/>
            <a:ahLst/>
            <a:cxnLst/>
            <a:rect l="l" t="t" r="r" b="b"/>
            <a:pathLst>
              <a:path w="147954" h="671829">
                <a:moveTo>
                  <a:pt x="127800" y="511302"/>
                </a:moveTo>
                <a:lnTo>
                  <a:pt x="141678" y="493503"/>
                </a:lnTo>
                <a:lnTo>
                  <a:pt x="147483" y="473097"/>
                </a:lnTo>
                <a:lnTo>
                  <a:pt x="145789" y="452591"/>
                </a:lnTo>
                <a:lnTo>
                  <a:pt x="137172" y="434492"/>
                </a:lnTo>
              </a:path>
              <a:path w="147954" h="671829">
                <a:moveTo>
                  <a:pt x="125056" y="510768"/>
                </a:moveTo>
                <a:lnTo>
                  <a:pt x="91023" y="495646"/>
                </a:lnTo>
                <a:lnTo>
                  <a:pt x="49779" y="492718"/>
                </a:lnTo>
                <a:lnTo>
                  <a:pt x="14909" y="498949"/>
                </a:lnTo>
                <a:lnTo>
                  <a:pt x="0" y="511302"/>
                </a:lnTo>
                <a:lnTo>
                  <a:pt x="13317" y="525280"/>
                </a:lnTo>
                <a:lnTo>
                  <a:pt x="46072" y="532509"/>
                </a:lnTo>
                <a:lnTo>
                  <a:pt x="87471" y="529134"/>
                </a:lnTo>
                <a:lnTo>
                  <a:pt x="126720" y="511302"/>
                </a:lnTo>
              </a:path>
              <a:path w="147954" h="671829">
                <a:moveTo>
                  <a:pt x="126199" y="423519"/>
                </a:moveTo>
                <a:lnTo>
                  <a:pt x="139898" y="405639"/>
                </a:lnTo>
                <a:lnTo>
                  <a:pt x="145845" y="385052"/>
                </a:lnTo>
                <a:lnTo>
                  <a:pt x="144293" y="364363"/>
                </a:lnTo>
                <a:lnTo>
                  <a:pt x="135496" y="346176"/>
                </a:lnTo>
              </a:path>
              <a:path w="147954" h="671829">
                <a:moveTo>
                  <a:pt x="137706" y="434492"/>
                </a:moveTo>
                <a:lnTo>
                  <a:pt x="109664" y="408412"/>
                </a:lnTo>
                <a:lnTo>
                  <a:pt x="64376" y="400392"/>
                </a:lnTo>
                <a:lnTo>
                  <a:pt x="21859" y="405860"/>
                </a:lnTo>
                <a:lnTo>
                  <a:pt x="2133" y="420243"/>
                </a:lnTo>
                <a:lnTo>
                  <a:pt x="15471" y="433959"/>
                </a:lnTo>
                <a:lnTo>
                  <a:pt x="48312" y="441217"/>
                </a:lnTo>
                <a:lnTo>
                  <a:pt x="89899" y="437988"/>
                </a:lnTo>
                <a:lnTo>
                  <a:pt x="129476" y="420243"/>
                </a:lnTo>
              </a:path>
              <a:path w="147954" h="671829">
                <a:moveTo>
                  <a:pt x="136017" y="346176"/>
                </a:moveTo>
                <a:lnTo>
                  <a:pt x="107903" y="320172"/>
                </a:lnTo>
                <a:lnTo>
                  <a:pt x="62503" y="312277"/>
                </a:lnTo>
                <a:lnTo>
                  <a:pt x="19988" y="317769"/>
                </a:lnTo>
                <a:lnTo>
                  <a:pt x="533" y="331927"/>
                </a:lnTo>
                <a:lnTo>
                  <a:pt x="13859" y="345632"/>
                </a:lnTo>
                <a:lnTo>
                  <a:pt x="46674" y="352872"/>
                </a:lnTo>
                <a:lnTo>
                  <a:pt x="88235" y="349640"/>
                </a:lnTo>
                <a:lnTo>
                  <a:pt x="127800" y="331927"/>
                </a:lnTo>
              </a:path>
              <a:path w="147954" h="671829">
                <a:moveTo>
                  <a:pt x="127800" y="331927"/>
                </a:moveTo>
                <a:lnTo>
                  <a:pt x="141678" y="313823"/>
                </a:lnTo>
                <a:lnTo>
                  <a:pt x="147483" y="293298"/>
                </a:lnTo>
                <a:lnTo>
                  <a:pt x="145789" y="272885"/>
                </a:lnTo>
                <a:lnTo>
                  <a:pt x="137172" y="255117"/>
                </a:lnTo>
              </a:path>
              <a:path w="147954" h="671829">
                <a:moveTo>
                  <a:pt x="126199" y="244144"/>
                </a:moveTo>
                <a:lnTo>
                  <a:pt x="139898" y="226025"/>
                </a:lnTo>
                <a:lnTo>
                  <a:pt x="145845" y="205435"/>
                </a:lnTo>
                <a:lnTo>
                  <a:pt x="144293" y="184844"/>
                </a:lnTo>
                <a:lnTo>
                  <a:pt x="135496" y="166725"/>
                </a:lnTo>
              </a:path>
              <a:path w="147954" h="671829">
                <a:moveTo>
                  <a:pt x="137706" y="255117"/>
                </a:moveTo>
                <a:lnTo>
                  <a:pt x="109664" y="229033"/>
                </a:lnTo>
                <a:lnTo>
                  <a:pt x="64376" y="220945"/>
                </a:lnTo>
                <a:lnTo>
                  <a:pt x="21859" y="226224"/>
                </a:lnTo>
                <a:lnTo>
                  <a:pt x="2133" y="240245"/>
                </a:lnTo>
                <a:lnTo>
                  <a:pt x="15471" y="254228"/>
                </a:lnTo>
                <a:lnTo>
                  <a:pt x="48312" y="261462"/>
                </a:lnTo>
                <a:lnTo>
                  <a:pt x="89899" y="258089"/>
                </a:lnTo>
                <a:lnTo>
                  <a:pt x="129476" y="240245"/>
                </a:lnTo>
              </a:path>
              <a:path w="147954" h="671829">
                <a:moveTo>
                  <a:pt x="136017" y="166725"/>
                </a:moveTo>
                <a:lnTo>
                  <a:pt x="107903" y="140755"/>
                </a:lnTo>
                <a:lnTo>
                  <a:pt x="62503" y="132816"/>
                </a:lnTo>
                <a:lnTo>
                  <a:pt x="19988" y="138136"/>
                </a:lnTo>
                <a:lnTo>
                  <a:pt x="533" y="151942"/>
                </a:lnTo>
                <a:lnTo>
                  <a:pt x="13859" y="165915"/>
                </a:lnTo>
                <a:lnTo>
                  <a:pt x="46674" y="173145"/>
                </a:lnTo>
                <a:lnTo>
                  <a:pt x="88235" y="169773"/>
                </a:lnTo>
                <a:lnTo>
                  <a:pt x="127800" y="151942"/>
                </a:lnTo>
              </a:path>
              <a:path w="147954" h="671829">
                <a:moveTo>
                  <a:pt x="126720" y="511302"/>
                </a:moveTo>
                <a:lnTo>
                  <a:pt x="140428" y="529500"/>
                </a:lnTo>
                <a:lnTo>
                  <a:pt x="146380" y="550206"/>
                </a:lnTo>
                <a:lnTo>
                  <a:pt x="144826" y="570796"/>
                </a:lnTo>
                <a:lnTo>
                  <a:pt x="118424" y="602561"/>
                </a:lnTo>
                <a:lnTo>
                  <a:pt x="93802" y="607847"/>
                </a:lnTo>
                <a:lnTo>
                  <a:pt x="55410" y="607847"/>
                </a:lnTo>
                <a:lnTo>
                  <a:pt x="55410" y="671461"/>
                </a:lnTo>
              </a:path>
              <a:path w="147954" h="671829">
                <a:moveTo>
                  <a:pt x="127800" y="151942"/>
                </a:moveTo>
                <a:lnTo>
                  <a:pt x="141678" y="134152"/>
                </a:lnTo>
                <a:lnTo>
                  <a:pt x="147483" y="113804"/>
                </a:lnTo>
                <a:lnTo>
                  <a:pt x="145789" y="93456"/>
                </a:lnTo>
                <a:lnTo>
                  <a:pt x="119511" y="61283"/>
                </a:lnTo>
                <a:lnTo>
                  <a:pt x="94869" y="55930"/>
                </a:lnTo>
                <a:lnTo>
                  <a:pt x="55410" y="55930"/>
                </a:lnTo>
                <a:lnTo>
                  <a:pt x="5541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466869" y="6473961"/>
            <a:ext cx="845185" cy="151130"/>
          </a:xfrm>
          <a:custGeom>
            <a:avLst/>
            <a:gdLst/>
            <a:ahLst/>
            <a:cxnLst/>
            <a:rect l="l" t="t" r="r" b="b"/>
            <a:pathLst>
              <a:path w="845185" h="151129">
                <a:moveTo>
                  <a:pt x="843826" y="150875"/>
                </a:moveTo>
                <a:lnTo>
                  <a:pt x="844918" y="1600"/>
                </a:lnTo>
                <a:lnTo>
                  <a:pt x="1155" y="0"/>
                </a:lnTo>
                <a:lnTo>
                  <a:pt x="0" y="92138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9310798" y="6468474"/>
            <a:ext cx="1042669" cy="576580"/>
            <a:chOff x="4256197" y="6468474"/>
            <a:chExt cx="1042669" cy="576580"/>
          </a:xfrm>
        </p:grpSpPr>
        <p:sp>
          <p:nvSpPr>
            <p:cNvPr id="10" name="object 10"/>
            <p:cNvSpPr/>
            <p:nvPr/>
          </p:nvSpPr>
          <p:spPr>
            <a:xfrm>
              <a:off x="4422161" y="6878811"/>
              <a:ext cx="835025" cy="160020"/>
            </a:xfrm>
            <a:custGeom>
              <a:avLst/>
              <a:gdLst/>
              <a:ahLst/>
              <a:cxnLst/>
              <a:rect l="l" t="t" r="r" b="b"/>
              <a:pathLst>
                <a:path w="835025" h="160020">
                  <a:moveTo>
                    <a:pt x="0" y="74066"/>
                  </a:moveTo>
                  <a:lnTo>
                    <a:pt x="0" y="159639"/>
                  </a:lnTo>
                  <a:lnTo>
                    <a:pt x="834478" y="159105"/>
                  </a:lnTo>
                  <a:lnTo>
                    <a:pt x="834478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14322" y="6558669"/>
              <a:ext cx="169598" cy="40110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2547" y="6468474"/>
              <a:ext cx="33020" cy="551815"/>
            </a:xfrm>
            <a:custGeom>
              <a:avLst/>
              <a:gdLst/>
              <a:ahLst/>
              <a:cxnLst/>
              <a:rect l="l" t="t" r="r" b="b"/>
              <a:pathLst>
                <a:path w="33020" h="551815">
                  <a:moveTo>
                    <a:pt x="32905" y="1066"/>
                  </a:moveTo>
                  <a:lnTo>
                    <a:pt x="32905" y="551370"/>
                  </a:lnTo>
                </a:path>
                <a:path w="33020" h="551815">
                  <a:moveTo>
                    <a:pt x="0" y="0"/>
                  </a:moveTo>
                  <a:lnTo>
                    <a:pt x="0" y="550252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215496" y="6624840"/>
              <a:ext cx="76835" cy="255904"/>
            </a:xfrm>
            <a:custGeom>
              <a:avLst/>
              <a:gdLst/>
              <a:ahLst/>
              <a:cxnLst/>
              <a:rect l="l" t="t" r="r" b="b"/>
              <a:pathLst>
                <a:path w="76835" h="255904">
                  <a:moveTo>
                    <a:pt x="0" y="0"/>
                  </a:moveTo>
                  <a:lnTo>
                    <a:pt x="76809" y="0"/>
                  </a:lnTo>
                  <a:lnTo>
                    <a:pt x="76809" y="255663"/>
                  </a:lnTo>
                  <a:lnTo>
                    <a:pt x="0" y="255663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8108128" y="7353546"/>
            <a:ext cx="641350" cy="0"/>
          </a:xfrm>
          <a:custGeom>
            <a:avLst/>
            <a:gdLst/>
            <a:ahLst/>
            <a:cxnLst/>
            <a:rect l="l" t="t" r="r" b="b"/>
            <a:pathLst>
              <a:path w="641350">
                <a:moveTo>
                  <a:pt x="0" y="0"/>
                </a:moveTo>
                <a:lnTo>
                  <a:pt x="64135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057173" y="7353546"/>
            <a:ext cx="742950" cy="0"/>
          </a:xfrm>
          <a:custGeom>
            <a:avLst/>
            <a:gdLst/>
            <a:ahLst/>
            <a:cxnLst/>
            <a:rect l="l" t="t" r="r" b="b"/>
            <a:pathLst>
              <a:path w="742950">
                <a:moveTo>
                  <a:pt x="0" y="0"/>
                </a:moveTo>
                <a:lnTo>
                  <a:pt x="74295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0191639" y="7353546"/>
            <a:ext cx="641350" cy="0"/>
          </a:xfrm>
          <a:custGeom>
            <a:avLst/>
            <a:gdLst/>
            <a:ahLst/>
            <a:cxnLst/>
            <a:rect l="l" t="t" r="r" b="b"/>
            <a:pathLst>
              <a:path w="641350">
                <a:moveTo>
                  <a:pt x="0" y="0"/>
                </a:moveTo>
                <a:lnTo>
                  <a:pt x="64135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5762311" y="572989"/>
            <a:ext cx="105092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dirty="0">
                <a:latin typeface="Arial"/>
                <a:cs typeface="Arial"/>
              </a:rPr>
              <a:t>Calificaciones</a:t>
            </a:r>
            <a:r>
              <a:rPr sz="550" b="1" spc="-5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de</a:t>
            </a:r>
            <a:r>
              <a:rPr sz="550" b="1" dirty="0">
                <a:latin typeface="Arial"/>
                <a:cs typeface="Arial"/>
              </a:rPr>
              <a:t> </a:t>
            </a:r>
            <a:r>
              <a:rPr sz="550" b="1" spc="15" dirty="0">
                <a:latin typeface="Arial"/>
                <a:cs typeface="Arial"/>
              </a:rPr>
              <a:t>principiante</a:t>
            </a:r>
            <a:endParaRPr sz="55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105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958090" y="481173"/>
            <a:ext cx="4166235" cy="7562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90"/>
              </a:spcBef>
            </a:pP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Arrancadores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800" i="1" spc="25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10" dirty="0">
                <a:latin typeface="Microsoft Sans Serif"/>
                <a:cs typeface="Microsoft Sans Serif"/>
              </a:rPr>
              <a:t>clasifican </a:t>
            </a:r>
            <a:r>
              <a:rPr sz="800" spc="25" dirty="0">
                <a:latin typeface="Microsoft Sans Serif"/>
                <a:cs typeface="Microsoft Sans Serif"/>
              </a:rPr>
              <a:t>según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40" dirty="0">
                <a:latin typeface="Microsoft Sans Serif"/>
                <a:cs typeface="Microsoft Sans Serif"/>
              </a:rPr>
              <a:t>tamaño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15" dirty="0">
                <a:latin typeface="Microsoft Sans Serif"/>
                <a:cs typeface="Microsoft Sans Serif"/>
              </a:rPr>
              <a:t>el </a:t>
            </a:r>
            <a:r>
              <a:rPr sz="800" spc="40" dirty="0">
                <a:latin typeface="Microsoft Sans Serif"/>
                <a:cs typeface="Microsoft Sans Serif"/>
              </a:rPr>
              <a:t>tipo </a:t>
            </a:r>
            <a:r>
              <a:rPr sz="800" spc="25" dirty="0">
                <a:latin typeface="Microsoft Sans Serif"/>
                <a:cs typeface="Microsoft Sans Serif"/>
              </a:rPr>
              <a:t>de </a:t>
            </a:r>
            <a:r>
              <a:rPr sz="800" spc="15" dirty="0">
                <a:latin typeface="Microsoft Sans Serif"/>
                <a:cs typeface="Microsoft Sans Serif"/>
              </a:rPr>
              <a:t>carga. </a:t>
            </a:r>
            <a:r>
              <a:rPr sz="800" i="1" u="sng" spc="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NEMA</a:t>
            </a:r>
            <a:r>
              <a:rPr sz="800" i="1" spc="60" dirty="0">
                <a:latin typeface="Trebuchet MS"/>
                <a:cs typeface="Trebuchet MS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CEI </a:t>
            </a:r>
            <a:r>
              <a:rPr sz="800" i="1" spc="35" dirty="0">
                <a:latin typeface="Trebuchet MS"/>
                <a:cs typeface="Trebuchet MS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calificar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arrancadores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800" i="1" spc="25" dirty="0">
                <a:latin typeface="Trebuchet MS"/>
                <a:cs typeface="Trebuchet MS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diferentemente. </a:t>
            </a:r>
            <a:r>
              <a:rPr sz="8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CEI</a:t>
            </a:r>
            <a:r>
              <a:rPr sz="800" i="1" spc="30" dirty="0">
                <a:latin typeface="Trebuchet MS"/>
                <a:cs typeface="Trebuchet MS"/>
              </a:rPr>
              <a:t> </a:t>
            </a:r>
            <a:r>
              <a:rPr sz="800" spc="5" dirty="0">
                <a:latin typeface="Microsoft Sans Serif"/>
                <a:cs typeface="Microsoft Sans Serif"/>
              </a:rPr>
              <a:t>-los </a:t>
            </a:r>
            <a:r>
              <a:rPr sz="800" spc="20" dirty="0">
                <a:latin typeface="Microsoft Sans Serif"/>
                <a:cs typeface="Microsoft Sans Serif"/>
              </a:rPr>
              <a:t>dispositivos </a:t>
            </a:r>
            <a:r>
              <a:rPr sz="800" spc="10" dirty="0">
                <a:latin typeface="Microsoft Sans Serif"/>
                <a:cs typeface="Microsoft Sans Serif"/>
              </a:rPr>
              <a:t>clasificados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clasifican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acuerdo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con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15" dirty="0">
                <a:latin typeface="Microsoft Sans Serif"/>
                <a:cs typeface="Microsoft Sans Serif"/>
              </a:rPr>
              <a:t>el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funcionamiento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máximo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.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i="1" u="sng" spc="6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NEMA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especifica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tamaños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del</a:t>
            </a:r>
            <a:r>
              <a:rPr sz="800" spc="-10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tamaño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00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al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40" dirty="0">
                <a:latin typeface="Microsoft Sans Serif"/>
                <a:cs typeface="Microsoft Sans Serif"/>
              </a:rPr>
              <a:t>tamaño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dirty="0">
                <a:latin typeface="Microsoft Sans Serif"/>
                <a:cs typeface="Microsoft Sans Serif"/>
              </a:rPr>
              <a:t>9.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762311" y="3330513"/>
            <a:ext cx="4375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20" dirty="0">
                <a:latin typeface="Arial"/>
                <a:cs typeface="Arial"/>
              </a:rPr>
              <a:t>Estator</a:t>
            </a:r>
            <a:endParaRPr sz="9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958090" y="3286062"/>
            <a:ext cx="387794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5" dirty="0">
                <a:latin typeface="Microsoft Sans Serif"/>
                <a:cs typeface="Microsoft Sans Serif"/>
              </a:rPr>
              <a:t>Los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elementos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estacionarios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del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circuito</a:t>
            </a:r>
            <a:r>
              <a:rPr sz="950" spc="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magnético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máquina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rotatoria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motor.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762310" y="5591812"/>
            <a:ext cx="156972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30" dirty="0">
                <a:latin typeface="Arial"/>
                <a:cs typeface="Arial"/>
              </a:rPr>
              <a:t>Transformador</a:t>
            </a:r>
            <a:r>
              <a:rPr sz="1000" b="1" spc="-50" dirty="0">
                <a:latin typeface="Arial"/>
                <a:cs typeface="Arial"/>
              </a:rPr>
              <a:t> </a:t>
            </a:r>
            <a:r>
              <a:rPr sz="1000" b="1" spc="35" dirty="0">
                <a:latin typeface="Arial"/>
                <a:cs typeface="Arial"/>
              </a:rPr>
              <a:t>reductor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958090" y="5554182"/>
            <a:ext cx="4215765" cy="58102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 marR="5080">
              <a:lnSpc>
                <a:spcPct val="123000"/>
              </a:lnSpc>
              <a:spcBef>
                <a:spcPts val="120"/>
              </a:spcBef>
            </a:pPr>
            <a:r>
              <a:rPr sz="950" spc="-30" dirty="0">
                <a:latin typeface="Microsoft Sans Serif"/>
                <a:cs typeface="Microsoft Sans Serif"/>
              </a:rPr>
              <a:t>A </a:t>
            </a:r>
            <a:r>
              <a:rPr sz="10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transformador</a:t>
            </a:r>
            <a:r>
              <a:rPr sz="1000" i="1" dirty="0">
                <a:latin typeface="Trebuchet MS"/>
                <a:cs typeface="Trebuchet MS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 más </a:t>
            </a:r>
            <a:r>
              <a:rPr sz="950" spc="20" dirty="0">
                <a:latin typeface="Microsoft Sans Serif"/>
                <a:cs typeface="Microsoft Sans Serif"/>
              </a:rPr>
              <a:t>vueltas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alambre </a:t>
            </a:r>
            <a:r>
              <a:rPr sz="950" spc="30" dirty="0">
                <a:latin typeface="Microsoft Sans Serif"/>
                <a:cs typeface="Microsoft Sans Serif"/>
              </a:rPr>
              <a:t>en </a:t>
            </a:r>
            <a:r>
              <a:rPr sz="950" spc="15" dirty="0">
                <a:latin typeface="Microsoft Sans Serif"/>
                <a:cs typeface="Microsoft Sans Serif"/>
              </a:rPr>
              <a:t>su </a:t>
            </a:r>
            <a:r>
              <a:rPr sz="950" spc="40" dirty="0">
                <a:latin typeface="Microsoft Sans Serif"/>
                <a:cs typeface="Microsoft Sans Serif"/>
              </a:rPr>
              <a:t>bobina </a:t>
            </a:r>
            <a:r>
              <a:rPr sz="950" spc="45" dirty="0">
                <a:latin typeface="Microsoft Sans Serif"/>
                <a:cs typeface="Microsoft Sans Serif"/>
              </a:rPr>
              <a:t>primaria </a:t>
            </a:r>
            <a:r>
              <a:rPr sz="950" spc="40" dirty="0">
                <a:latin typeface="Microsoft Sans Serif"/>
                <a:cs typeface="Microsoft Sans Serif"/>
              </a:rPr>
              <a:t>que </a:t>
            </a:r>
            <a:r>
              <a:rPr sz="950" spc="4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su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bobina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secundaria.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40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transformador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reductor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se </a:t>
            </a:r>
            <a:r>
              <a:rPr sz="950" spc="25" dirty="0">
                <a:latin typeface="Microsoft Sans Serif"/>
                <a:cs typeface="Microsoft Sans Serif"/>
              </a:rPr>
              <a:t>utiliza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reducir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primario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voltaje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secundario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bajo.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262735" y="6288856"/>
            <a:ext cx="1689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latin typeface="Microsoft Sans Serif"/>
                <a:cs typeface="Microsoft Sans Serif"/>
              </a:rPr>
              <a:t>2:1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958141" y="6575337"/>
            <a:ext cx="499745" cy="314325"/>
          </a:xfrm>
          <a:prstGeom prst="rect">
            <a:avLst/>
          </a:prstGeom>
        </p:spPr>
        <p:txBody>
          <a:bodyPr vert="horz" wrap="square" lIns="0" tIns="71755" rIns="0" bIns="0" rtlCol="0">
            <a:spAutoFit/>
          </a:bodyPr>
          <a:lstStyle/>
          <a:p>
            <a:pPr marL="12700">
              <a:spcBef>
                <a:spcPts val="565"/>
              </a:spcBef>
            </a:pPr>
            <a:r>
              <a:rPr sz="750" spc="10" dirty="0">
                <a:latin typeface="Microsoft Sans Serif"/>
                <a:cs typeface="Microsoft Sans Serif"/>
              </a:rPr>
              <a:t>240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VCA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309"/>
              </a:spcBef>
            </a:pPr>
            <a:r>
              <a:rPr sz="500" spc="10" dirty="0">
                <a:latin typeface="Microsoft Sans Serif"/>
                <a:cs typeface="Microsoft Sans Serif"/>
              </a:rPr>
              <a:t>yo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=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5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amperios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607651" y="6621341"/>
            <a:ext cx="507365" cy="221856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500" spc="15" dirty="0">
                <a:latin typeface="Microsoft Sans Serif"/>
                <a:cs typeface="Microsoft Sans Serif"/>
              </a:rPr>
              <a:t>Bobina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primaria</a:t>
            </a:r>
            <a:endParaRPr sz="500">
              <a:latin typeface="Microsoft Sans Serif"/>
              <a:cs typeface="Microsoft Sans Serif"/>
            </a:endParaRPr>
          </a:p>
          <a:p>
            <a:pPr marL="31750">
              <a:spcBef>
                <a:spcPts val="190"/>
              </a:spcBef>
            </a:pPr>
            <a:r>
              <a:rPr sz="550" spc="5" dirty="0">
                <a:latin typeface="Microsoft Sans Serif"/>
                <a:cs typeface="Microsoft Sans Serif"/>
              </a:rPr>
              <a:t>1800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vueltas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556659" y="6616274"/>
            <a:ext cx="584835" cy="221856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500" spc="15" dirty="0">
                <a:latin typeface="Microsoft Sans Serif"/>
                <a:cs typeface="Microsoft Sans Serif"/>
              </a:rPr>
              <a:t>Bobina</a:t>
            </a:r>
            <a:r>
              <a:rPr sz="500" spc="-3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Secundaria</a:t>
            </a:r>
            <a:endParaRPr sz="500">
              <a:latin typeface="Microsoft Sans Serif"/>
              <a:cs typeface="Microsoft Sans Serif"/>
            </a:endParaRPr>
          </a:p>
          <a:p>
            <a:pPr marL="20320" algn="ctr">
              <a:spcBef>
                <a:spcPts val="190"/>
              </a:spcBef>
            </a:pPr>
            <a:r>
              <a:rPr sz="550" spc="5" dirty="0">
                <a:latin typeface="Microsoft Sans Serif"/>
                <a:cs typeface="Microsoft Sans Serif"/>
              </a:rPr>
              <a:t>900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vueltas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0373705" y="6727098"/>
            <a:ext cx="647700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latin typeface="Microsoft Sans Serif"/>
                <a:cs typeface="Microsoft Sans Serif"/>
              </a:rPr>
              <a:t>I    </a:t>
            </a:r>
            <a:r>
              <a:rPr sz="800" spc="-105" dirty="0">
                <a:latin typeface="Microsoft Sans Serif"/>
                <a:cs typeface="Microsoft Sans Serif"/>
              </a:rPr>
              <a:t> </a:t>
            </a:r>
            <a:r>
              <a:rPr sz="550" spc="-10" dirty="0">
                <a:latin typeface="Microsoft Sans Serif"/>
                <a:cs typeface="Microsoft Sans Serif"/>
              </a:rPr>
              <a:t>=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5" dirty="0">
                <a:latin typeface="Microsoft Sans Serif"/>
                <a:cs typeface="Microsoft Sans Serif"/>
              </a:rPr>
              <a:t>10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20" dirty="0">
                <a:latin typeface="Microsoft Sans Serif"/>
                <a:cs typeface="Microsoft Sans Serif"/>
              </a:rPr>
              <a:t>amperios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369920" y="6455943"/>
            <a:ext cx="683260" cy="322524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12700">
              <a:spcBef>
                <a:spcPts val="295"/>
              </a:spcBef>
            </a:pPr>
            <a:r>
              <a:rPr sz="600" spc="5" dirty="0">
                <a:latin typeface="Microsoft Sans Serif"/>
                <a:cs typeface="Microsoft Sans Serif"/>
              </a:rPr>
              <a:t>Carga</a:t>
            </a:r>
            <a:endParaRPr sz="600">
              <a:latin typeface="Microsoft Sans Serif"/>
              <a:cs typeface="Microsoft Sans Serif"/>
            </a:endParaRPr>
          </a:p>
          <a:p>
            <a:pPr marL="15875">
              <a:lnSpc>
                <a:spcPts val="865"/>
              </a:lnSpc>
              <a:spcBef>
                <a:spcPts val="260"/>
              </a:spcBef>
              <a:tabLst>
                <a:tab pos="224154" algn="l"/>
              </a:tabLst>
            </a:pPr>
            <a:r>
              <a:rPr sz="800" spc="-55" dirty="0">
                <a:latin typeface="Microsoft Sans Serif"/>
                <a:cs typeface="Microsoft Sans Serif"/>
              </a:rPr>
              <a:t>V	</a:t>
            </a:r>
            <a:r>
              <a:rPr sz="750" spc="-10" dirty="0">
                <a:latin typeface="Microsoft Sans Serif"/>
                <a:cs typeface="Microsoft Sans Serif"/>
              </a:rPr>
              <a:t>=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120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VCA</a:t>
            </a:r>
            <a:endParaRPr sz="750">
              <a:latin typeface="Microsoft Sans Serif"/>
              <a:cs typeface="Microsoft Sans Serif"/>
            </a:endParaRPr>
          </a:p>
          <a:p>
            <a:pPr marL="83820">
              <a:lnSpc>
                <a:spcPts val="265"/>
              </a:lnSpc>
            </a:pPr>
            <a:r>
              <a:rPr sz="300" spc="5" dirty="0">
                <a:latin typeface="Microsoft Sans Serif"/>
                <a:cs typeface="Microsoft Sans Serif"/>
              </a:rPr>
              <a:t>carga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0401911" y="6824427"/>
            <a:ext cx="12573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latin typeface="Microsoft Sans Serif"/>
                <a:cs typeface="Microsoft Sans Serif"/>
              </a:rPr>
              <a:t>carga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099974" y="7213249"/>
            <a:ext cx="6419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Turnos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primarios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032105" y="7352896"/>
            <a:ext cx="180975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969644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Giros </a:t>
            </a:r>
            <a:r>
              <a:rPr sz="700" spc="15" dirty="0">
                <a:latin typeface="Microsoft Sans Serif"/>
                <a:cs typeface="Microsoft Sans Serif"/>
              </a:rPr>
              <a:t>secundarios	</a:t>
            </a:r>
            <a:r>
              <a:rPr sz="750" spc="10" dirty="0">
                <a:latin typeface="Microsoft Sans Serif"/>
                <a:cs typeface="Microsoft Sans Serif"/>
              </a:rPr>
              <a:t>Voltaje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secundario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057351" y="7200548"/>
            <a:ext cx="6946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Voltaje</a:t>
            </a:r>
            <a:r>
              <a:rPr sz="700" spc="-40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primario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073250" y="7206899"/>
            <a:ext cx="84518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0" dirty="0"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Secundaria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141118" y="7365597"/>
            <a:ext cx="7315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primaria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886561" y="7266284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889861" y="7266284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581620" y="1429994"/>
            <a:ext cx="777875" cy="577215"/>
            <a:chOff x="3527019" y="1429993"/>
            <a:chExt cx="777875" cy="5772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34702" y="1515019"/>
              <a:ext cx="169605" cy="401104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3533369" y="1436343"/>
              <a:ext cx="673100" cy="564515"/>
            </a:xfrm>
            <a:custGeom>
              <a:avLst/>
              <a:gdLst/>
              <a:ahLst/>
              <a:cxnLst/>
              <a:rect l="l" t="t" r="r" b="b"/>
              <a:pathLst>
                <a:path w="673100" h="564514">
                  <a:moveTo>
                    <a:pt x="663092" y="85572"/>
                  </a:moveTo>
                  <a:lnTo>
                    <a:pt x="663092" y="0"/>
                  </a:lnTo>
                  <a:lnTo>
                    <a:pt x="12700" y="0"/>
                  </a:lnTo>
                  <a:lnTo>
                    <a:pt x="12700" y="186258"/>
                  </a:lnTo>
                </a:path>
                <a:path w="673100" h="564514">
                  <a:moveTo>
                    <a:pt x="0" y="359079"/>
                  </a:moveTo>
                  <a:lnTo>
                    <a:pt x="0" y="564489"/>
                  </a:lnTo>
                  <a:lnTo>
                    <a:pt x="671842" y="564489"/>
                  </a:lnTo>
                  <a:lnTo>
                    <a:pt x="672985" y="472351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9477069" y="1845829"/>
            <a:ext cx="92075" cy="152400"/>
          </a:xfrm>
          <a:custGeom>
            <a:avLst/>
            <a:gdLst/>
            <a:ahLst/>
            <a:cxnLst/>
            <a:rect l="l" t="t" r="r" b="b"/>
            <a:pathLst>
              <a:path w="92075" h="152400">
                <a:moveTo>
                  <a:pt x="19688" y="0"/>
                </a:moveTo>
                <a:lnTo>
                  <a:pt x="5804" y="17790"/>
                </a:lnTo>
                <a:lnTo>
                  <a:pt x="0" y="38136"/>
                </a:lnTo>
                <a:lnTo>
                  <a:pt x="1696" y="58480"/>
                </a:lnTo>
                <a:lnTo>
                  <a:pt x="27974" y="90657"/>
                </a:lnTo>
                <a:lnTo>
                  <a:pt x="52606" y="96011"/>
                </a:lnTo>
                <a:lnTo>
                  <a:pt x="92065" y="96011"/>
                </a:lnTo>
                <a:lnTo>
                  <a:pt x="92065" y="151942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478173" y="1326298"/>
            <a:ext cx="91440" cy="160655"/>
          </a:xfrm>
          <a:custGeom>
            <a:avLst/>
            <a:gdLst/>
            <a:ahLst/>
            <a:cxnLst/>
            <a:rect l="l" t="t" r="r" b="b"/>
            <a:pathLst>
              <a:path w="91439" h="160655">
                <a:moveTo>
                  <a:pt x="19650" y="160172"/>
                </a:moveTo>
                <a:lnTo>
                  <a:pt x="5949" y="141974"/>
                </a:lnTo>
                <a:lnTo>
                  <a:pt x="0" y="121267"/>
                </a:lnTo>
                <a:lnTo>
                  <a:pt x="1551" y="100677"/>
                </a:lnTo>
                <a:lnTo>
                  <a:pt x="27941" y="68913"/>
                </a:lnTo>
                <a:lnTo>
                  <a:pt x="52568" y="63626"/>
                </a:lnTo>
                <a:lnTo>
                  <a:pt x="90960" y="63626"/>
                </a:lnTo>
                <a:lnTo>
                  <a:pt x="90960" y="0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477068" y="1241259"/>
            <a:ext cx="901700" cy="847725"/>
          </a:xfrm>
          <a:custGeom>
            <a:avLst/>
            <a:gdLst/>
            <a:ahLst/>
            <a:cxnLst/>
            <a:rect l="l" t="t" r="r" b="b"/>
            <a:pathLst>
              <a:path w="901700" h="847725">
                <a:moveTo>
                  <a:pt x="11458" y="589788"/>
                </a:moveTo>
                <a:lnTo>
                  <a:pt x="39573" y="615752"/>
                </a:lnTo>
                <a:lnTo>
                  <a:pt x="84977" y="623692"/>
                </a:lnTo>
                <a:lnTo>
                  <a:pt x="127492" y="618375"/>
                </a:lnTo>
                <a:lnTo>
                  <a:pt x="146942" y="604570"/>
                </a:lnTo>
                <a:lnTo>
                  <a:pt x="133616" y="590597"/>
                </a:lnTo>
                <a:lnTo>
                  <a:pt x="100803" y="583368"/>
                </a:lnTo>
                <a:lnTo>
                  <a:pt x="59245" y="586740"/>
                </a:lnTo>
                <a:lnTo>
                  <a:pt x="19688" y="604570"/>
                </a:lnTo>
              </a:path>
              <a:path w="901700" h="847725">
                <a:moveTo>
                  <a:pt x="9782" y="501396"/>
                </a:moveTo>
                <a:lnTo>
                  <a:pt x="37826" y="527479"/>
                </a:lnTo>
                <a:lnTo>
                  <a:pt x="83111" y="535566"/>
                </a:lnTo>
                <a:lnTo>
                  <a:pt x="125625" y="530283"/>
                </a:lnTo>
                <a:lnTo>
                  <a:pt x="145354" y="516255"/>
                </a:lnTo>
                <a:lnTo>
                  <a:pt x="132015" y="502280"/>
                </a:lnTo>
                <a:lnTo>
                  <a:pt x="99171" y="495047"/>
                </a:lnTo>
                <a:lnTo>
                  <a:pt x="57582" y="498418"/>
                </a:lnTo>
                <a:lnTo>
                  <a:pt x="18011" y="516255"/>
                </a:lnTo>
              </a:path>
              <a:path w="901700" h="847725">
                <a:moveTo>
                  <a:pt x="21288" y="512368"/>
                </a:moveTo>
                <a:lnTo>
                  <a:pt x="7588" y="530487"/>
                </a:lnTo>
                <a:lnTo>
                  <a:pt x="1639" y="551078"/>
                </a:lnTo>
                <a:lnTo>
                  <a:pt x="3195" y="571669"/>
                </a:lnTo>
                <a:lnTo>
                  <a:pt x="12004" y="589788"/>
                </a:lnTo>
              </a:path>
              <a:path w="901700" h="847725">
                <a:moveTo>
                  <a:pt x="19688" y="424586"/>
                </a:moveTo>
                <a:lnTo>
                  <a:pt x="5804" y="442690"/>
                </a:lnTo>
                <a:lnTo>
                  <a:pt x="0" y="463215"/>
                </a:lnTo>
                <a:lnTo>
                  <a:pt x="1696" y="483627"/>
                </a:lnTo>
                <a:lnTo>
                  <a:pt x="10315" y="501396"/>
                </a:lnTo>
              </a:path>
              <a:path w="901700" h="847725">
                <a:moveTo>
                  <a:pt x="11458" y="410337"/>
                </a:moveTo>
                <a:lnTo>
                  <a:pt x="39573" y="436341"/>
                </a:lnTo>
                <a:lnTo>
                  <a:pt x="84977" y="444236"/>
                </a:lnTo>
                <a:lnTo>
                  <a:pt x="127492" y="438744"/>
                </a:lnTo>
                <a:lnTo>
                  <a:pt x="146942" y="424586"/>
                </a:lnTo>
                <a:lnTo>
                  <a:pt x="133616" y="410881"/>
                </a:lnTo>
                <a:lnTo>
                  <a:pt x="100803" y="403640"/>
                </a:lnTo>
                <a:lnTo>
                  <a:pt x="59245" y="406873"/>
                </a:lnTo>
                <a:lnTo>
                  <a:pt x="19688" y="424586"/>
                </a:lnTo>
              </a:path>
              <a:path w="901700" h="847725">
                <a:moveTo>
                  <a:pt x="9782" y="322021"/>
                </a:moveTo>
                <a:lnTo>
                  <a:pt x="37826" y="348100"/>
                </a:lnTo>
                <a:lnTo>
                  <a:pt x="83111" y="356120"/>
                </a:lnTo>
                <a:lnTo>
                  <a:pt x="125625" y="350653"/>
                </a:lnTo>
                <a:lnTo>
                  <a:pt x="145354" y="336270"/>
                </a:lnTo>
                <a:lnTo>
                  <a:pt x="132015" y="322554"/>
                </a:lnTo>
                <a:lnTo>
                  <a:pt x="99171" y="315296"/>
                </a:lnTo>
                <a:lnTo>
                  <a:pt x="57582" y="318525"/>
                </a:lnTo>
                <a:lnTo>
                  <a:pt x="18011" y="336270"/>
                </a:lnTo>
              </a:path>
              <a:path w="901700" h="847725">
                <a:moveTo>
                  <a:pt x="21288" y="332994"/>
                </a:moveTo>
                <a:lnTo>
                  <a:pt x="7588" y="350868"/>
                </a:lnTo>
                <a:lnTo>
                  <a:pt x="1639" y="371455"/>
                </a:lnTo>
                <a:lnTo>
                  <a:pt x="3195" y="392147"/>
                </a:lnTo>
                <a:lnTo>
                  <a:pt x="12004" y="410337"/>
                </a:lnTo>
              </a:path>
              <a:path w="901700" h="847725">
                <a:moveTo>
                  <a:pt x="22431" y="245745"/>
                </a:moveTo>
                <a:lnTo>
                  <a:pt x="56457" y="260865"/>
                </a:lnTo>
                <a:lnTo>
                  <a:pt x="97699" y="263790"/>
                </a:lnTo>
                <a:lnTo>
                  <a:pt x="132571" y="257558"/>
                </a:lnTo>
                <a:lnTo>
                  <a:pt x="147488" y="245211"/>
                </a:lnTo>
                <a:lnTo>
                  <a:pt x="134169" y="231233"/>
                </a:lnTo>
                <a:lnTo>
                  <a:pt x="101409" y="224004"/>
                </a:lnTo>
                <a:lnTo>
                  <a:pt x="60005" y="227379"/>
                </a:lnTo>
                <a:lnTo>
                  <a:pt x="20754" y="245211"/>
                </a:lnTo>
              </a:path>
              <a:path w="901700" h="847725">
                <a:moveTo>
                  <a:pt x="19688" y="245211"/>
                </a:moveTo>
                <a:lnTo>
                  <a:pt x="5804" y="263010"/>
                </a:lnTo>
                <a:lnTo>
                  <a:pt x="0" y="283416"/>
                </a:lnTo>
                <a:lnTo>
                  <a:pt x="1696" y="303922"/>
                </a:lnTo>
                <a:lnTo>
                  <a:pt x="10315" y="322021"/>
                </a:lnTo>
              </a:path>
              <a:path w="901700" h="847725">
                <a:moveTo>
                  <a:pt x="91544" y="85559"/>
                </a:moveTo>
                <a:lnTo>
                  <a:pt x="91544" y="0"/>
                </a:lnTo>
                <a:lnTo>
                  <a:pt x="901601" y="0"/>
                </a:lnTo>
                <a:lnTo>
                  <a:pt x="901601" y="350164"/>
                </a:lnTo>
              </a:path>
              <a:path w="901700" h="847725">
                <a:moveTo>
                  <a:pt x="901601" y="604164"/>
                </a:moveTo>
                <a:lnTo>
                  <a:pt x="901601" y="847648"/>
                </a:lnTo>
                <a:lnTo>
                  <a:pt x="91544" y="847648"/>
                </a:lnTo>
                <a:lnTo>
                  <a:pt x="91544" y="752703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99172" y="1616252"/>
            <a:ext cx="185521" cy="185521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9393251" y="1437207"/>
            <a:ext cx="33020" cy="551815"/>
          </a:xfrm>
          <a:custGeom>
            <a:avLst/>
            <a:gdLst/>
            <a:ahLst/>
            <a:cxnLst/>
            <a:rect l="l" t="t" r="r" b="b"/>
            <a:pathLst>
              <a:path w="33020" h="551814">
                <a:moveTo>
                  <a:pt x="32918" y="1066"/>
                </a:moveTo>
                <a:lnTo>
                  <a:pt x="32918" y="551370"/>
                </a:lnTo>
              </a:path>
              <a:path w="33020" h="551814">
                <a:moveTo>
                  <a:pt x="0" y="0"/>
                </a:moveTo>
                <a:lnTo>
                  <a:pt x="0" y="55024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341991" y="1593570"/>
            <a:ext cx="76835" cy="255904"/>
          </a:xfrm>
          <a:custGeom>
            <a:avLst/>
            <a:gdLst/>
            <a:ahLst/>
            <a:cxnLst/>
            <a:rect l="l" t="t" r="r" b="b"/>
            <a:pathLst>
              <a:path w="76835" h="255905">
                <a:moveTo>
                  <a:pt x="0" y="0"/>
                </a:moveTo>
                <a:lnTo>
                  <a:pt x="76809" y="0"/>
                </a:lnTo>
                <a:lnTo>
                  <a:pt x="76809" y="255663"/>
                </a:lnTo>
                <a:lnTo>
                  <a:pt x="0" y="255663"/>
                </a:lnTo>
                <a:lnTo>
                  <a:pt x="0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184238" y="2321913"/>
            <a:ext cx="641350" cy="0"/>
          </a:xfrm>
          <a:custGeom>
            <a:avLst/>
            <a:gdLst/>
            <a:ahLst/>
            <a:cxnLst/>
            <a:rect l="l" t="t" r="r" b="b"/>
            <a:pathLst>
              <a:path w="641350">
                <a:moveTo>
                  <a:pt x="0" y="0"/>
                </a:moveTo>
                <a:lnTo>
                  <a:pt x="64135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133283" y="2321913"/>
            <a:ext cx="742950" cy="0"/>
          </a:xfrm>
          <a:custGeom>
            <a:avLst/>
            <a:gdLst/>
            <a:ahLst/>
            <a:cxnLst/>
            <a:rect l="l" t="t" r="r" b="b"/>
            <a:pathLst>
              <a:path w="742950">
                <a:moveTo>
                  <a:pt x="0" y="0"/>
                </a:moveTo>
                <a:lnTo>
                  <a:pt x="74295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0204249" y="2321913"/>
            <a:ext cx="641350" cy="0"/>
          </a:xfrm>
          <a:custGeom>
            <a:avLst/>
            <a:gdLst/>
            <a:ahLst/>
            <a:cxnLst/>
            <a:rect l="l" t="t" r="r" b="b"/>
            <a:pathLst>
              <a:path w="641350">
                <a:moveTo>
                  <a:pt x="0" y="0"/>
                </a:moveTo>
                <a:lnTo>
                  <a:pt x="64135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7970752" y="4903298"/>
            <a:ext cx="1064895" cy="1414780"/>
            <a:chOff x="2916151" y="4903298"/>
            <a:chExt cx="1064895" cy="1414780"/>
          </a:xfrm>
        </p:grpSpPr>
        <p:sp>
          <p:nvSpPr>
            <p:cNvPr id="15" name="object 15"/>
            <p:cNvSpPr/>
            <p:nvPr/>
          </p:nvSpPr>
          <p:spPr>
            <a:xfrm>
              <a:off x="3079321" y="4905581"/>
              <a:ext cx="511809" cy="1410335"/>
            </a:xfrm>
            <a:custGeom>
              <a:avLst/>
              <a:gdLst/>
              <a:ahLst/>
              <a:cxnLst/>
              <a:rect l="l" t="t" r="r" b="b"/>
              <a:pathLst>
                <a:path w="511810" h="1410335">
                  <a:moveTo>
                    <a:pt x="0" y="0"/>
                  </a:moveTo>
                  <a:lnTo>
                    <a:pt x="0" y="1409801"/>
                  </a:lnTo>
                  <a:lnTo>
                    <a:pt x="511657" y="1261656"/>
                  </a:lnTo>
                  <a:lnTo>
                    <a:pt x="511657" y="476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079328" y="4905584"/>
              <a:ext cx="511809" cy="1410335"/>
            </a:xfrm>
            <a:custGeom>
              <a:avLst/>
              <a:gdLst/>
              <a:ahLst/>
              <a:cxnLst/>
              <a:rect l="l" t="t" r="r" b="b"/>
              <a:pathLst>
                <a:path w="511810" h="1410335">
                  <a:moveTo>
                    <a:pt x="511657" y="1261656"/>
                  </a:moveTo>
                  <a:lnTo>
                    <a:pt x="511657" y="47675"/>
                  </a:lnTo>
                  <a:lnTo>
                    <a:pt x="0" y="0"/>
                  </a:lnTo>
                  <a:lnTo>
                    <a:pt x="0" y="1409801"/>
                  </a:lnTo>
                  <a:lnTo>
                    <a:pt x="511657" y="12616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590985" y="4953261"/>
              <a:ext cx="387350" cy="1214120"/>
            </a:xfrm>
            <a:custGeom>
              <a:avLst/>
              <a:gdLst/>
              <a:ahLst/>
              <a:cxnLst/>
              <a:rect l="l" t="t" r="r" b="b"/>
              <a:pathLst>
                <a:path w="387350" h="1214120">
                  <a:moveTo>
                    <a:pt x="0" y="0"/>
                  </a:moveTo>
                  <a:lnTo>
                    <a:pt x="0" y="1213980"/>
                  </a:lnTo>
                  <a:lnTo>
                    <a:pt x="387350" y="1103325"/>
                  </a:lnTo>
                  <a:lnTo>
                    <a:pt x="387350" y="357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590985" y="4953261"/>
              <a:ext cx="387350" cy="1214120"/>
            </a:xfrm>
            <a:custGeom>
              <a:avLst/>
              <a:gdLst/>
              <a:ahLst/>
              <a:cxnLst/>
              <a:rect l="l" t="t" r="r" b="b"/>
              <a:pathLst>
                <a:path w="387350" h="1214120">
                  <a:moveTo>
                    <a:pt x="387350" y="1103325"/>
                  </a:moveTo>
                  <a:lnTo>
                    <a:pt x="387350" y="35750"/>
                  </a:lnTo>
                  <a:lnTo>
                    <a:pt x="0" y="0"/>
                  </a:lnTo>
                  <a:lnTo>
                    <a:pt x="0" y="1213980"/>
                  </a:lnTo>
                  <a:lnTo>
                    <a:pt x="387350" y="11033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918433" y="4905589"/>
              <a:ext cx="161290" cy="1410335"/>
            </a:xfrm>
            <a:custGeom>
              <a:avLst/>
              <a:gdLst/>
              <a:ahLst/>
              <a:cxnLst/>
              <a:rect l="l" t="t" r="r" b="b"/>
              <a:pathLst>
                <a:path w="161289" h="1410335">
                  <a:moveTo>
                    <a:pt x="160883" y="0"/>
                  </a:moveTo>
                  <a:lnTo>
                    <a:pt x="0" y="96189"/>
                  </a:lnTo>
                  <a:lnTo>
                    <a:pt x="0" y="1247190"/>
                  </a:lnTo>
                  <a:lnTo>
                    <a:pt x="160883" y="1409788"/>
                  </a:lnTo>
                  <a:lnTo>
                    <a:pt x="160883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918443" y="4905584"/>
              <a:ext cx="161290" cy="1410335"/>
            </a:xfrm>
            <a:custGeom>
              <a:avLst/>
              <a:gdLst/>
              <a:ahLst/>
              <a:cxnLst/>
              <a:rect l="l" t="t" r="r" b="b"/>
              <a:pathLst>
                <a:path w="161289" h="1410335">
                  <a:moveTo>
                    <a:pt x="160883" y="1409801"/>
                  </a:moveTo>
                  <a:lnTo>
                    <a:pt x="0" y="1247190"/>
                  </a:lnTo>
                  <a:lnTo>
                    <a:pt x="0" y="96189"/>
                  </a:lnTo>
                  <a:lnTo>
                    <a:pt x="160883" y="0"/>
                  </a:lnTo>
                  <a:lnTo>
                    <a:pt x="160883" y="140980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081782" y="4905666"/>
              <a:ext cx="886460" cy="1410335"/>
            </a:xfrm>
            <a:custGeom>
              <a:avLst/>
              <a:gdLst/>
              <a:ahLst/>
              <a:cxnLst/>
              <a:rect l="l" t="t" r="r" b="b"/>
              <a:pathLst>
                <a:path w="886460" h="1410335">
                  <a:moveTo>
                    <a:pt x="495604" y="47294"/>
                  </a:moveTo>
                  <a:lnTo>
                    <a:pt x="19685" y="2654"/>
                  </a:lnTo>
                  <a:lnTo>
                    <a:pt x="19685" y="0"/>
                  </a:lnTo>
                  <a:lnTo>
                    <a:pt x="0" y="0"/>
                  </a:lnTo>
                  <a:lnTo>
                    <a:pt x="0" y="1410004"/>
                  </a:lnTo>
                  <a:lnTo>
                    <a:pt x="19685" y="1410004"/>
                  </a:lnTo>
                  <a:lnTo>
                    <a:pt x="19685" y="1191793"/>
                  </a:lnTo>
                  <a:lnTo>
                    <a:pt x="493128" y="1078928"/>
                  </a:lnTo>
                  <a:lnTo>
                    <a:pt x="493128" y="1067104"/>
                  </a:lnTo>
                  <a:lnTo>
                    <a:pt x="19685" y="1176032"/>
                  </a:lnTo>
                  <a:lnTo>
                    <a:pt x="19685" y="1112050"/>
                  </a:lnTo>
                  <a:lnTo>
                    <a:pt x="493128" y="1013904"/>
                  </a:lnTo>
                  <a:lnTo>
                    <a:pt x="493128" y="1002068"/>
                  </a:lnTo>
                  <a:lnTo>
                    <a:pt x="19685" y="1096289"/>
                  </a:lnTo>
                  <a:lnTo>
                    <a:pt x="19685" y="693978"/>
                  </a:lnTo>
                  <a:lnTo>
                    <a:pt x="493128" y="647369"/>
                  </a:lnTo>
                  <a:lnTo>
                    <a:pt x="493128" y="635533"/>
                  </a:lnTo>
                  <a:lnTo>
                    <a:pt x="19685" y="678230"/>
                  </a:lnTo>
                  <a:lnTo>
                    <a:pt x="19685" y="614210"/>
                  </a:lnTo>
                  <a:lnTo>
                    <a:pt x="493128" y="579374"/>
                  </a:lnTo>
                  <a:lnTo>
                    <a:pt x="493128" y="567550"/>
                  </a:lnTo>
                  <a:lnTo>
                    <a:pt x="19685" y="598462"/>
                  </a:lnTo>
                  <a:lnTo>
                    <a:pt x="19685" y="162572"/>
                  </a:lnTo>
                  <a:lnTo>
                    <a:pt x="493128" y="162572"/>
                  </a:lnTo>
                  <a:lnTo>
                    <a:pt x="493128" y="136131"/>
                  </a:lnTo>
                  <a:lnTo>
                    <a:pt x="493128" y="121678"/>
                  </a:lnTo>
                  <a:lnTo>
                    <a:pt x="19685" y="121678"/>
                  </a:lnTo>
                  <a:lnTo>
                    <a:pt x="19685" y="18415"/>
                  </a:lnTo>
                  <a:lnTo>
                    <a:pt x="495604" y="59105"/>
                  </a:lnTo>
                  <a:lnTo>
                    <a:pt x="495604" y="47294"/>
                  </a:lnTo>
                  <a:close/>
                </a:path>
                <a:path w="886460" h="1410335">
                  <a:moveTo>
                    <a:pt x="797128" y="1002068"/>
                  </a:moveTo>
                  <a:lnTo>
                    <a:pt x="626668" y="1038783"/>
                  </a:lnTo>
                  <a:lnTo>
                    <a:pt x="628015" y="1050239"/>
                  </a:lnTo>
                  <a:lnTo>
                    <a:pt x="797128" y="1010945"/>
                  </a:lnTo>
                  <a:lnTo>
                    <a:pt x="797128" y="1002068"/>
                  </a:lnTo>
                  <a:close/>
                </a:path>
                <a:path w="886460" h="1410335">
                  <a:moveTo>
                    <a:pt x="797128" y="881621"/>
                  </a:moveTo>
                  <a:lnTo>
                    <a:pt x="626668" y="912418"/>
                  </a:lnTo>
                  <a:lnTo>
                    <a:pt x="628015" y="923861"/>
                  </a:lnTo>
                  <a:lnTo>
                    <a:pt x="797128" y="890485"/>
                  </a:lnTo>
                  <a:lnTo>
                    <a:pt x="797128" y="881621"/>
                  </a:lnTo>
                  <a:close/>
                </a:path>
                <a:path w="886460" h="1410335">
                  <a:moveTo>
                    <a:pt x="797128" y="759688"/>
                  </a:moveTo>
                  <a:lnTo>
                    <a:pt x="626668" y="781608"/>
                  </a:lnTo>
                  <a:lnTo>
                    <a:pt x="628015" y="793064"/>
                  </a:lnTo>
                  <a:lnTo>
                    <a:pt x="797128" y="768540"/>
                  </a:lnTo>
                  <a:lnTo>
                    <a:pt x="797128" y="759688"/>
                  </a:lnTo>
                  <a:close/>
                </a:path>
                <a:path w="886460" h="1410335">
                  <a:moveTo>
                    <a:pt x="797128" y="651052"/>
                  </a:moveTo>
                  <a:lnTo>
                    <a:pt x="626668" y="667804"/>
                  </a:lnTo>
                  <a:lnTo>
                    <a:pt x="628015" y="679272"/>
                  </a:lnTo>
                  <a:lnTo>
                    <a:pt x="797128" y="659917"/>
                  </a:lnTo>
                  <a:lnTo>
                    <a:pt x="797128" y="651052"/>
                  </a:lnTo>
                  <a:close/>
                </a:path>
                <a:path w="886460" h="1410335">
                  <a:moveTo>
                    <a:pt x="797128" y="544639"/>
                  </a:moveTo>
                  <a:lnTo>
                    <a:pt x="626668" y="555485"/>
                  </a:lnTo>
                  <a:lnTo>
                    <a:pt x="626668" y="568286"/>
                  </a:lnTo>
                  <a:lnTo>
                    <a:pt x="797128" y="553504"/>
                  </a:lnTo>
                  <a:lnTo>
                    <a:pt x="797128" y="544639"/>
                  </a:lnTo>
                  <a:close/>
                </a:path>
                <a:path w="886460" h="1410335">
                  <a:moveTo>
                    <a:pt x="797128" y="436003"/>
                  </a:moveTo>
                  <a:lnTo>
                    <a:pt x="626668" y="440194"/>
                  </a:lnTo>
                  <a:lnTo>
                    <a:pt x="626668" y="453009"/>
                  </a:lnTo>
                  <a:lnTo>
                    <a:pt x="797128" y="444868"/>
                  </a:lnTo>
                  <a:lnTo>
                    <a:pt x="797128" y="436003"/>
                  </a:lnTo>
                  <a:close/>
                </a:path>
                <a:path w="886460" h="1410335">
                  <a:moveTo>
                    <a:pt x="797128" y="375412"/>
                  </a:moveTo>
                  <a:lnTo>
                    <a:pt x="626668" y="372948"/>
                  </a:lnTo>
                  <a:lnTo>
                    <a:pt x="626668" y="385762"/>
                  </a:lnTo>
                  <a:lnTo>
                    <a:pt x="797128" y="384276"/>
                  </a:lnTo>
                  <a:lnTo>
                    <a:pt x="797128" y="375412"/>
                  </a:lnTo>
                  <a:close/>
                </a:path>
                <a:path w="886460" h="1410335">
                  <a:moveTo>
                    <a:pt x="797128" y="327126"/>
                  </a:moveTo>
                  <a:lnTo>
                    <a:pt x="626668" y="324675"/>
                  </a:lnTo>
                  <a:lnTo>
                    <a:pt x="626668" y="337477"/>
                  </a:lnTo>
                  <a:lnTo>
                    <a:pt x="797128" y="335991"/>
                  </a:lnTo>
                  <a:lnTo>
                    <a:pt x="797128" y="327126"/>
                  </a:lnTo>
                  <a:close/>
                </a:path>
                <a:path w="886460" h="1410335">
                  <a:moveTo>
                    <a:pt x="797128" y="203962"/>
                  </a:moveTo>
                  <a:lnTo>
                    <a:pt x="626668" y="193624"/>
                  </a:lnTo>
                  <a:lnTo>
                    <a:pt x="626668" y="206425"/>
                  </a:lnTo>
                  <a:lnTo>
                    <a:pt x="797128" y="212826"/>
                  </a:lnTo>
                  <a:lnTo>
                    <a:pt x="797128" y="203962"/>
                  </a:lnTo>
                  <a:close/>
                </a:path>
                <a:path w="886460" h="1410335">
                  <a:moveTo>
                    <a:pt x="816356" y="170446"/>
                  </a:moveTo>
                  <a:lnTo>
                    <a:pt x="806005" y="170446"/>
                  </a:lnTo>
                  <a:lnTo>
                    <a:pt x="806005" y="1076883"/>
                  </a:lnTo>
                  <a:lnTo>
                    <a:pt x="816356" y="1076883"/>
                  </a:lnTo>
                  <a:lnTo>
                    <a:pt x="816356" y="170446"/>
                  </a:lnTo>
                  <a:close/>
                </a:path>
                <a:path w="886460" h="1410335">
                  <a:moveTo>
                    <a:pt x="886066" y="85661"/>
                  </a:moveTo>
                  <a:lnTo>
                    <a:pt x="537679" y="52984"/>
                  </a:lnTo>
                  <a:lnTo>
                    <a:pt x="537679" y="46316"/>
                  </a:lnTo>
                  <a:lnTo>
                    <a:pt x="524205" y="46316"/>
                  </a:lnTo>
                  <a:lnTo>
                    <a:pt x="524205" y="51727"/>
                  </a:lnTo>
                  <a:lnTo>
                    <a:pt x="524179" y="63665"/>
                  </a:lnTo>
                  <a:lnTo>
                    <a:pt x="524205" y="1227124"/>
                  </a:lnTo>
                  <a:lnTo>
                    <a:pt x="537679" y="1227124"/>
                  </a:lnTo>
                  <a:lnTo>
                    <a:pt x="537679" y="64820"/>
                  </a:lnTo>
                  <a:lnTo>
                    <a:pt x="886066" y="94615"/>
                  </a:lnTo>
                  <a:lnTo>
                    <a:pt x="886066" y="85661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079328" y="4905584"/>
              <a:ext cx="899160" cy="1410335"/>
            </a:xfrm>
            <a:custGeom>
              <a:avLst/>
              <a:gdLst/>
              <a:ahLst/>
              <a:cxnLst/>
              <a:rect l="l" t="t" r="r" b="b"/>
              <a:pathLst>
                <a:path w="899160" h="1410335">
                  <a:moveTo>
                    <a:pt x="511657" y="1261656"/>
                  </a:moveTo>
                  <a:lnTo>
                    <a:pt x="511657" y="47675"/>
                  </a:lnTo>
                  <a:lnTo>
                    <a:pt x="0" y="0"/>
                  </a:lnTo>
                  <a:lnTo>
                    <a:pt x="0" y="1409801"/>
                  </a:lnTo>
                  <a:lnTo>
                    <a:pt x="511657" y="1261656"/>
                  </a:lnTo>
                  <a:close/>
                </a:path>
                <a:path w="899160" h="1410335">
                  <a:moveTo>
                    <a:pt x="899007" y="1151001"/>
                  </a:moveTo>
                  <a:lnTo>
                    <a:pt x="899007" y="83426"/>
                  </a:lnTo>
                  <a:lnTo>
                    <a:pt x="511657" y="47675"/>
                  </a:lnTo>
                  <a:lnTo>
                    <a:pt x="511657" y="1261656"/>
                  </a:lnTo>
                  <a:lnTo>
                    <a:pt x="899007" y="11510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115090" y="4914941"/>
              <a:ext cx="97155" cy="33655"/>
            </a:xfrm>
            <a:custGeom>
              <a:avLst/>
              <a:gdLst/>
              <a:ahLst/>
              <a:cxnLst/>
              <a:rect l="l" t="t" r="r" b="b"/>
              <a:pathLst>
                <a:path w="97155" h="33654">
                  <a:moveTo>
                    <a:pt x="0" y="0"/>
                  </a:moveTo>
                  <a:lnTo>
                    <a:pt x="0" y="24688"/>
                  </a:lnTo>
                  <a:lnTo>
                    <a:pt x="97053" y="33210"/>
                  </a:lnTo>
                  <a:lnTo>
                    <a:pt x="97053" y="93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121050" y="4921744"/>
              <a:ext cx="86995" cy="21590"/>
            </a:xfrm>
            <a:custGeom>
              <a:avLst/>
              <a:gdLst/>
              <a:ahLst/>
              <a:cxnLst/>
              <a:rect l="l" t="t" r="r" b="b"/>
              <a:pathLst>
                <a:path w="86994" h="21589">
                  <a:moveTo>
                    <a:pt x="10210" y="8521"/>
                  </a:moveTo>
                  <a:lnTo>
                    <a:pt x="9359" y="8521"/>
                  </a:lnTo>
                  <a:lnTo>
                    <a:pt x="9359" y="7670"/>
                  </a:lnTo>
                  <a:lnTo>
                    <a:pt x="8509" y="7670"/>
                  </a:lnTo>
                  <a:lnTo>
                    <a:pt x="8509" y="6807"/>
                  </a:lnTo>
                  <a:lnTo>
                    <a:pt x="7645" y="6807"/>
                  </a:lnTo>
                  <a:lnTo>
                    <a:pt x="7645" y="5969"/>
                  </a:lnTo>
                  <a:lnTo>
                    <a:pt x="5105" y="5969"/>
                  </a:lnTo>
                  <a:lnTo>
                    <a:pt x="5105" y="5130"/>
                  </a:lnTo>
                  <a:lnTo>
                    <a:pt x="4254" y="5130"/>
                  </a:lnTo>
                  <a:lnTo>
                    <a:pt x="4254" y="4267"/>
                  </a:lnTo>
                  <a:lnTo>
                    <a:pt x="3403" y="4267"/>
                  </a:lnTo>
                  <a:lnTo>
                    <a:pt x="3403" y="3416"/>
                  </a:lnTo>
                  <a:lnTo>
                    <a:pt x="7645" y="3416"/>
                  </a:lnTo>
                  <a:lnTo>
                    <a:pt x="8509" y="4267"/>
                  </a:lnTo>
                  <a:lnTo>
                    <a:pt x="9359" y="4267"/>
                  </a:lnTo>
                  <a:lnTo>
                    <a:pt x="9359" y="3416"/>
                  </a:lnTo>
                  <a:lnTo>
                    <a:pt x="9359" y="1714"/>
                  </a:lnTo>
                  <a:lnTo>
                    <a:pt x="8509" y="863"/>
                  </a:lnTo>
                  <a:lnTo>
                    <a:pt x="5956" y="863"/>
                  </a:lnTo>
                  <a:lnTo>
                    <a:pt x="5105" y="0"/>
                  </a:lnTo>
                  <a:lnTo>
                    <a:pt x="4254" y="0"/>
                  </a:lnTo>
                  <a:lnTo>
                    <a:pt x="4254" y="863"/>
                  </a:lnTo>
                  <a:lnTo>
                    <a:pt x="838" y="863"/>
                  </a:lnTo>
                  <a:lnTo>
                    <a:pt x="838" y="2552"/>
                  </a:lnTo>
                  <a:lnTo>
                    <a:pt x="0" y="2552"/>
                  </a:lnTo>
                  <a:lnTo>
                    <a:pt x="0" y="5969"/>
                  </a:lnTo>
                  <a:lnTo>
                    <a:pt x="838" y="5969"/>
                  </a:lnTo>
                  <a:lnTo>
                    <a:pt x="838" y="7670"/>
                  </a:lnTo>
                  <a:lnTo>
                    <a:pt x="1689" y="7670"/>
                  </a:lnTo>
                  <a:lnTo>
                    <a:pt x="2540" y="8521"/>
                  </a:lnTo>
                  <a:lnTo>
                    <a:pt x="4254" y="8521"/>
                  </a:lnTo>
                  <a:lnTo>
                    <a:pt x="4254" y="9385"/>
                  </a:lnTo>
                  <a:lnTo>
                    <a:pt x="5105" y="9385"/>
                  </a:lnTo>
                  <a:lnTo>
                    <a:pt x="5105" y="10223"/>
                  </a:lnTo>
                  <a:lnTo>
                    <a:pt x="6807" y="10223"/>
                  </a:lnTo>
                  <a:lnTo>
                    <a:pt x="6807" y="11938"/>
                  </a:lnTo>
                  <a:lnTo>
                    <a:pt x="1689" y="11938"/>
                  </a:lnTo>
                  <a:lnTo>
                    <a:pt x="838" y="11074"/>
                  </a:lnTo>
                  <a:lnTo>
                    <a:pt x="0" y="11074"/>
                  </a:lnTo>
                  <a:lnTo>
                    <a:pt x="0" y="13627"/>
                  </a:lnTo>
                  <a:lnTo>
                    <a:pt x="838" y="13627"/>
                  </a:lnTo>
                  <a:lnTo>
                    <a:pt x="838" y="14490"/>
                  </a:lnTo>
                  <a:lnTo>
                    <a:pt x="7645" y="14490"/>
                  </a:lnTo>
                  <a:lnTo>
                    <a:pt x="8509" y="13627"/>
                  </a:lnTo>
                  <a:lnTo>
                    <a:pt x="9359" y="13627"/>
                  </a:lnTo>
                  <a:lnTo>
                    <a:pt x="9359" y="12788"/>
                  </a:lnTo>
                  <a:lnTo>
                    <a:pt x="10210" y="12788"/>
                  </a:lnTo>
                  <a:lnTo>
                    <a:pt x="10210" y="11938"/>
                  </a:lnTo>
                  <a:lnTo>
                    <a:pt x="10210" y="8521"/>
                  </a:lnTo>
                  <a:close/>
                </a:path>
                <a:path w="86994" h="21589">
                  <a:moveTo>
                    <a:pt x="16179" y="1714"/>
                  </a:moveTo>
                  <a:lnTo>
                    <a:pt x="12776" y="1714"/>
                  </a:lnTo>
                  <a:lnTo>
                    <a:pt x="12776" y="15328"/>
                  </a:lnTo>
                  <a:lnTo>
                    <a:pt x="16179" y="15328"/>
                  </a:lnTo>
                  <a:lnTo>
                    <a:pt x="16179" y="1714"/>
                  </a:lnTo>
                  <a:close/>
                </a:path>
                <a:path w="86994" h="21589">
                  <a:moveTo>
                    <a:pt x="29794" y="3416"/>
                  </a:moveTo>
                  <a:lnTo>
                    <a:pt x="19570" y="1714"/>
                  </a:lnTo>
                  <a:lnTo>
                    <a:pt x="19570" y="15341"/>
                  </a:lnTo>
                  <a:lnTo>
                    <a:pt x="29794" y="16192"/>
                  </a:lnTo>
                  <a:lnTo>
                    <a:pt x="29794" y="13639"/>
                  </a:lnTo>
                  <a:lnTo>
                    <a:pt x="23837" y="13639"/>
                  </a:lnTo>
                  <a:lnTo>
                    <a:pt x="23837" y="10223"/>
                  </a:lnTo>
                  <a:lnTo>
                    <a:pt x="28943" y="11087"/>
                  </a:lnTo>
                  <a:lnTo>
                    <a:pt x="28943" y="8521"/>
                  </a:lnTo>
                  <a:lnTo>
                    <a:pt x="23837" y="7670"/>
                  </a:lnTo>
                  <a:lnTo>
                    <a:pt x="23837" y="5130"/>
                  </a:lnTo>
                  <a:lnTo>
                    <a:pt x="29794" y="5969"/>
                  </a:lnTo>
                  <a:lnTo>
                    <a:pt x="29794" y="3416"/>
                  </a:lnTo>
                  <a:close/>
                </a:path>
                <a:path w="86994" h="21589">
                  <a:moveTo>
                    <a:pt x="47675" y="5130"/>
                  </a:moveTo>
                  <a:lnTo>
                    <a:pt x="43421" y="4279"/>
                  </a:lnTo>
                  <a:lnTo>
                    <a:pt x="40005" y="11950"/>
                  </a:lnTo>
                  <a:lnTo>
                    <a:pt x="36614" y="3429"/>
                  </a:lnTo>
                  <a:lnTo>
                    <a:pt x="31496" y="3429"/>
                  </a:lnTo>
                  <a:lnTo>
                    <a:pt x="31496" y="17043"/>
                  </a:lnTo>
                  <a:lnTo>
                    <a:pt x="34048" y="17043"/>
                  </a:lnTo>
                  <a:lnTo>
                    <a:pt x="34048" y="8534"/>
                  </a:lnTo>
                  <a:lnTo>
                    <a:pt x="38303" y="17894"/>
                  </a:lnTo>
                  <a:lnTo>
                    <a:pt x="40868" y="17894"/>
                  </a:lnTo>
                  <a:lnTo>
                    <a:pt x="44272" y="9385"/>
                  </a:lnTo>
                  <a:lnTo>
                    <a:pt x="44272" y="17894"/>
                  </a:lnTo>
                  <a:lnTo>
                    <a:pt x="47675" y="17894"/>
                  </a:lnTo>
                  <a:lnTo>
                    <a:pt x="47675" y="5130"/>
                  </a:lnTo>
                  <a:close/>
                </a:path>
                <a:path w="86994" h="21589">
                  <a:moveTo>
                    <a:pt x="61290" y="5969"/>
                  </a:moveTo>
                  <a:lnTo>
                    <a:pt x="51066" y="5130"/>
                  </a:lnTo>
                  <a:lnTo>
                    <a:pt x="51066" y="17894"/>
                  </a:lnTo>
                  <a:lnTo>
                    <a:pt x="61290" y="18745"/>
                  </a:lnTo>
                  <a:lnTo>
                    <a:pt x="61290" y="17030"/>
                  </a:lnTo>
                  <a:lnTo>
                    <a:pt x="55333" y="16192"/>
                  </a:lnTo>
                  <a:lnTo>
                    <a:pt x="55333" y="12788"/>
                  </a:lnTo>
                  <a:lnTo>
                    <a:pt x="60439" y="13639"/>
                  </a:lnTo>
                  <a:lnTo>
                    <a:pt x="60439" y="11074"/>
                  </a:lnTo>
                  <a:lnTo>
                    <a:pt x="55333" y="11074"/>
                  </a:lnTo>
                  <a:lnTo>
                    <a:pt x="55333" y="7670"/>
                  </a:lnTo>
                  <a:lnTo>
                    <a:pt x="61290" y="8521"/>
                  </a:lnTo>
                  <a:lnTo>
                    <a:pt x="61290" y="5969"/>
                  </a:lnTo>
                  <a:close/>
                </a:path>
                <a:path w="86994" h="21589">
                  <a:moveTo>
                    <a:pt x="74917" y="6819"/>
                  </a:moveTo>
                  <a:lnTo>
                    <a:pt x="71501" y="6819"/>
                  </a:lnTo>
                  <a:lnTo>
                    <a:pt x="71501" y="14503"/>
                  </a:lnTo>
                  <a:lnTo>
                    <a:pt x="67259" y="5981"/>
                  </a:lnTo>
                  <a:lnTo>
                    <a:pt x="62992" y="5981"/>
                  </a:lnTo>
                  <a:lnTo>
                    <a:pt x="62992" y="19596"/>
                  </a:lnTo>
                  <a:lnTo>
                    <a:pt x="65544" y="19596"/>
                  </a:lnTo>
                  <a:lnTo>
                    <a:pt x="65544" y="11087"/>
                  </a:lnTo>
                  <a:lnTo>
                    <a:pt x="69799" y="19596"/>
                  </a:lnTo>
                  <a:lnTo>
                    <a:pt x="74917" y="20447"/>
                  </a:lnTo>
                  <a:lnTo>
                    <a:pt x="74917" y="6819"/>
                  </a:lnTo>
                  <a:close/>
                </a:path>
                <a:path w="86994" h="21589">
                  <a:moveTo>
                    <a:pt x="86817" y="17043"/>
                  </a:moveTo>
                  <a:lnTo>
                    <a:pt x="85979" y="16205"/>
                  </a:lnTo>
                  <a:lnTo>
                    <a:pt x="85979" y="15341"/>
                  </a:lnTo>
                  <a:lnTo>
                    <a:pt x="84277" y="13639"/>
                  </a:lnTo>
                  <a:lnTo>
                    <a:pt x="83413" y="13639"/>
                  </a:lnTo>
                  <a:lnTo>
                    <a:pt x="83413" y="12801"/>
                  </a:lnTo>
                  <a:lnTo>
                    <a:pt x="81711" y="12801"/>
                  </a:lnTo>
                  <a:lnTo>
                    <a:pt x="81711" y="11950"/>
                  </a:lnTo>
                  <a:lnTo>
                    <a:pt x="80873" y="11950"/>
                  </a:lnTo>
                  <a:lnTo>
                    <a:pt x="80873" y="10236"/>
                  </a:lnTo>
                  <a:lnTo>
                    <a:pt x="84277" y="10236"/>
                  </a:lnTo>
                  <a:lnTo>
                    <a:pt x="84277" y="11087"/>
                  </a:lnTo>
                  <a:lnTo>
                    <a:pt x="85128" y="11087"/>
                  </a:lnTo>
                  <a:lnTo>
                    <a:pt x="85128" y="10236"/>
                  </a:lnTo>
                  <a:lnTo>
                    <a:pt x="85128" y="8534"/>
                  </a:lnTo>
                  <a:lnTo>
                    <a:pt x="84277" y="7683"/>
                  </a:lnTo>
                  <a:lnTo>
                    <a:pt x="78320" y="7683"/>
                  </a:lnTo>
                  <a:lnTo>
                    <a:pt x="78320" y="8534"/>
                  </a:lnTo>
                  <a:lnTo>
                    <a:pt x="77457" y="8534"/>
                  </a:lnTo>
                  <a:lnTo>
                    <a:pt x="77457" y="9385"/>
                  </a:lnTo>
                  <a:lnTo>
                    <a:pt x="76606" y="9385"/>
                  </a:lnTo>
                  <a:lnTo>
                    <a:pt x="76606" y="12801"/>
                  </a:lnTo>
                  <a:lnTo>
                    <a:pt x="78320" y="14503"/>
                  </a:lnTo>
                  <a:lnTo>
                    <a:pt x="79171" y="14503"/>
                  </a:lnTo>
                  <a:lnTo>
                    <a:pt x="79171" y="15341"/>
                  </a:lnTo>
                  <a:lnTo>
                    <a:pt x="80873" y="15341"/>
                  </a:lnTo>
                  <a:lnTo>
                    <a:pt x="80873" y="16205"/>
                  </a:lnTo>
                  <a:lnTo>
                    <a:pt x="81711" y="16205"/>
                  </a:lnTo>
                  <a:lnTo>
                    <a:pt x="81711" y="17043"/>
                  </a:lnTo>
                  <a:lnTo>
                    <a:pt x="82562" y="17043"/>
                  </a:lnTo>
                  <a:lnTo>
                    <a:pt x="82562" y="17894"/>
                  </a:lnTo>
                  <a:lnTo>
                    <a:pt x="81711" y="17894"/>
                  </a:lnTo>
                  <a:lnTo>
                    <a:pt x="81711" y="18757"/>
                  </a:lnTo>
                  <a:lnTo>
                    <a:pt x="80022" y="18757"/>
                  </a:lnTo>
                  <a:lnTo>
                    <a:pt x="80022" y="17894"/>
                  </a:lnTo>
                  <a:lnTo>
                    <a:pt x="76606" y="17894"/>
                  </a:lnTo>
                  <a:lnTo>
                    <a:pt x="76606" y="20447"/>
                  </a:lnTo>
                  <a:lnTo>
                    <a:pt x="78320" y="20447"/>
                  </a:lnTo>
                  <a:lnTo>
                    <a:pt x="79171" y="21297"/>
                  </a:lnTo>
                  <a:lnTo>
                    <a:pt x="84277" y="21297"/>
                  </a:lnTo>
                  <a:lnTo>
                    <a:pt x="85979" y="19596"/>
                  </a:lnTo>
                  <a:lnTo>
                    <a:pt x="85979" y="18757"/>
                  </a:lnTo>
                  <a:lnTo>
                    <a:pt x="86817" y="17894"/>
                  </a:lnTo>
                  <a:lnTo>
                    <a:pt x="86817" y="170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097204" y="4907274"/>
              <a:ext cx="481330" cy="1402715"/>
            </a:xfrm>
            <a:custGeom>
              <a:avLst/>
              <a:gdLst/>
              <a:ahLst/>
              <a:cxnLst/>
              <a:rect l="l" t="t" r="r" b="b"/>
              <a:pathLst>
                <a:path w="481329" h="1402714">
                  <a:moveTo>
                    <a:pt x="0" y="0"/>
                  </a:moveTo>
                  <a:lnTo>
                    <a:pt x="0" y="1402143"/>
                  </a:lnTo>
                </a:path>
                <a:path w="481329" h="1402714">
                  <a:moveTo>
                    <a:pt x="481012" y="45135"/>
                  </a:moveTo>
                  <a:lnTo>
                    <a:pt x="481012" y="1264234"/>
                  </a:lnTo>
                </a:path>
                <a:path w="481329" h="1402714">
                  <a:moveTo>
                    <a:pt x="0" y="40017"/>
                  </a:moveTo>
                  <a:lnTo>
                    <a:pt x="481012" y="79171"/>
                  </a:lnTo>
                </a:path>
                <a:path w="481329" h="1402714">
                  <a:moveTo>
                    <a:pt x="0" y="120904"/>
                  </a:moveTo>
                  <a:lnTo>
                    <a:pt x="481012" y="1498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16783" y="4945600"/>
              <a:ext cx="444399" cy="103010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590985" y="4953261"/>
              <a:ext cx="387350" cy="1214120"/>
            </a:xfrm>
            <a:custGeom>
              <a:avLst/>
              <a:gdLst/>
              <a:ahLst/>
              <a:cxnLst/>
              <a:rect l="l" t="t" r="r" b="b"/>
              <a:pathLst>
                <a:path w="387350" h="1214120">
                  <a:moveTo>
                    <a:pt x="387350" y="1103325"/>
                  </a:moveTo>
                  <a:lnTo>
                    <a:pt x="387350" y="35750"/>
                  </a:lnTo>
                  <a:lnTo>
                    <a:pt x="0" y="0"/>
                  </a:lnTo>
                  <a:lnTo>
                    <a:pt x="0" y="1213980"/>
                  </a:lnTo>
                  <a:lnTo>
                    <a:pt x="387350" y="11033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17368" y="4960913"/>
              <a:ext cx="72390" cy="28575"/>
            </a:xfrm>
            <a:custGeom>
              <a:avLst/>
              <a:gdLst/>
              <a:ahLst/>
              <a:cxnLst/>
              <a:rect l="l" t="t" r="r" b="b"/>
              <a:pathLst>
                <a:path w="72389" h="28575">
                  <a:moveTo>
                    <a:pt x="0" y="0"/>
                  </a:moveTo>
                  <a:lnTo>
                    <a:pt x="0" y="22136"/>
                  </a:lnTo>
                  <a:lnTo>
                    <a:pt x="72389" y="28092"/>
                  </a:lnTo>
                  <a:lnTo>
                    <a:pt x="72389" y="6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621633" y="4966893"/>
              <a:ext cx="64769" cy="17145"/>
            </a:xfrm>
            <a:custGeom>
              <a:avLst/>
              <a:gdLst/>
              <a:ahLst/>
              <a:cxnLst/>
              <a:rect l="l" t="t" r="r" b="b"/>
              <a:pathLst>
                <a:path w="64770" h="17145">
                  <a:moveTo>
                    <a:pt x="7645" y="6807"/>
                  </a:moveTo>
                  <a:lnTo>
                    <a:pt x="6819" y="6807"/>
                  </a:lnTo>
                  <a:lnTo>
                    <a:pt x="6819" y="5943"/>
                  </a:lnTo>
                  <a:lnTo>
                    <a:pt x="5956" y="5943"/>
                  </a:lnTo>
                  <a:lnTo>
                    <a:pt x="5956" y="5092"/>
                  </a:lnTo>
                  <a:lnTo>
                    <a:pt x="5105" y="5092"/>
                  </a:lnTo>
                  <a:lnTo>
                    <a:pt x="4254" y="4254"/>
                  </a:lnTo>
                  <a:lnTo>
                    <a:pt x="3403" y="4254"/>
                  </a:lnTo>
                  <a:lnTo>
                    <a:pt x="3403" y="2552"/>
                  </a:lnTo>
                  <a:lnTo>
                    <a:pt x="5956" y="2552"/>
                  </a:lnTo>
                  <a:lnTo>
                    <a:pt x="5956" y="3403"/>
                  </a:lnTo>
                  <a:lnTo>
                    <a:pt x="6819" y="3403"/>
                  </a:lnTo>
                  <a:lnTo>
                    <a:pt x="6819" y="850"/>
                  </a:lnTo>
                  <a:lnTo>
                    <a:pt x="5105" y="850"/>
                  </a:lnTo>
                  <a:lnTo>
                    <a:pt x="4254" y="0"/>
                  </a:lnTo>
                  <a:lnTo>
                    <a:pt x="3403" y="0"/>
                  </a:lnTo>
                  <a:lnTo>
                    <a:pt x="2540" y="850"/>
                  </a:lnTo>
                  <a:lnTo>
                    <a:pt x="825" y="850"/>
                  </a:lnTo>
                  <a:lnTo>
                    <a:pt x="825" y="2552"/>
                  </a:lnTo>
                  <a:lnTo>
                    <a:pt x="0" y="2552"/>
                  </a:lnTo>
                  <a:lnTo>
                    <a:pt x="0" y="4254"/>
                  </a:lnTo>
                  <a:lnTo>
                    <a:pt x="825" y="5092"/>
                  </a:lnTo>
                  <a:lnTo>
                    <a:pt x="825" y="5943"/>
                  </a:lnTo>
                  <a:lnTo>
                    <a:pt x="1701" y="6807"/>
                  </a:lnTo>
                  <a:lnTo>
                    <a:pt x="2540" y="6807"/>
                  </a:lnTo>
                  <a:lnTo>
                    <a:pt x="2540" y="7645"/>
                  </a:lnTo>
                  <a:lnTo>
                    <a:pt x="3403" y="7645"/>
                  </a:lnTo>
                  <a:lnTo>
                    <a:pt x="4254" y="8509"/>
                  </a:lnTo>
                  <a:lnTo>
                    <a:pt x="5105" y="8509"/>
                  </a:lnTo>
                  <a:lnTo>
                    <a:pt x="5105" y="10210"/>
                  </a:lnTo>
                  <a:lnTo>
                    <a:pt x="825" y="10210"/>
                  </a:lnTo>
                  <a:lnTo>
                    <a:pt x="825" y="9359"/>
                  </a:lnTo>
                  <a:lnTo>
                    <a:pt x="0" y="9359"/>
                  </a:lnTo>
                  <a:lnTo>
                    <a:pt x="0" y="11899"/>
                  </a:lnTo>
                  <a:lnTo>
                    <a:pt x="1701" y="11899"/>
                  </a:lnTo>
                  <a:lnTo>
                    <a:pt x="2540" y="12750"/>
                  </a:lnTo>
                  <a:lnTo>
                    <a:pt x="5956" y="12750"/>
                  </a:lnTo>
                  <a:lnTo>
                    <a:pt x="7645" y="11061"/>
                  </a:lnTo>
                  <a:lnTo>
                    <a:pt x="7645" y="10210"/>
                  </a:lnTo>
                  <a:lnTo>
                    <a:pt x="7645" y="6807"/>
                  </a:lnTo>
                  <a:close/>
                </a:path>
                <a:path w="64770" h="17145">
                  <a:moveTo>
                    <a:pt x="12776" y="1689"/>
                  </a:moveTo>
                  <a:lnTo>
                    <a:pt x="9359" y="850"/>
                  </a:lnTo>
                  <a:lnTo>
                    <a:pt x="9359" y="12750"/>
                  </a:lnTo>
                  <a:lnTo>
                    <a:pt x="12776" y="12750"/>
                  </a:lnTo>
                  <a:lnTo>
                    <a:pt x="12776" y="1689"/>
                  </a:lnTo>
                  <a:close/>
                </a:path>
                <a:path w="64770" h="17145">
                  <a:moveTo>
                    <a:pt x="22136" y="2552"/>
                  </a:moveTo>
                  <a:lnTo>
                    <a:pt x="14478" y="1689"/>
                  </a:lnTo>
                  <a:lnTo>
                    <a:pt x="14478" y="13614"/>
                  </a:lnTo>
                  <a:lnTo>
                    <a:pt x="22136" y="13614"/>
                  </a:lnTo>
                  <a:lnTo>
                    <a:pt x="22136" y="11899"/>
                  </a:lnTo>
                  <a:lnTo>
                    <a:pt x="17894" y="11061"/>
                  </a:lnTo>
                  <a:lnTo>
                    <a:pt x="17894" y="8509"/>
                  </a:lnTo>
                  <a:lnTo>
                    <a:pt x="21285" y="9359"/>
                  </a:lnTo>
                  <a:lnTo>
                    <a:pt x="21285" y="6807"/>
                  </a:lnTo>
                  <a:lnTo>
                    <a:pt x="17894" y="6807"/>
                  </a:lnTo>
                  <a:lnTo>
                    <a:pt x="17894" y="4254"/>
                  </a:lnTo>
                  <a:lnTo>
                    <a:pt x="22136" y="4254"/>
                  </a:lnTo>
                  <a:lnTo>
                    <a:pt x="22136" y="2552"/>
                  </a:lnTo>
                  <a:close/>
                </a:path>
                <a:path w="64770" h="17145">
                  <a:moveTo>
                    <a:pt x="35763" y="3403"/>
                  </a:moveTo>
                  <a:lnTo>
                    <a:pt x="32334" y="3403"/>
                  </a:lnTo>
                  <a:lnTo>
                    <a:pt x="29794" y="10223"/>
                  </a:lnTo>
                  <a:lnTo>
                    <a:pt x="27228" y="2552"/>
                  </a:lnTo>
                  <a:lnTo>
                    <a:pt x="23837" y="2552"/>
                  </a:lnTo>
                  <a:lnTo>
                    <a:pt x="23837" y="14478"/>
                  </a:lnTo>
                  <a:lnTo>
                    <a:pt x="25527" y="14478"/>
                  </a:lnTo>
                  <a:lnTo>
                    <a:pt x="25527" y="6807"/>
                  </a:lnTo>
                  <a:lnTo>
                    <a:pt x="28079" y="14478"/>
                  </a:lnTo>
                  <a:lnTo>
                    <a:pt x="30632" y="14478"/>
                  </a:lnTo>
                  <a:lnTo>
                    <a:pt x="33185" y="7645"/>
                  </a:lnTo>
                  <a:lnTo>
                    <a:pt x="33185" y="15316"/>
                  </a:lnTo>
                  <a:lnTo>
                    <a:pt x="35763" y="15316"/>
                  </a:lnTo>
                  <a:lnTo>
                    <a:pt x="35763" y="3403"/>
                  </a:lnTo>
                  <a:close/>
                </a:path>
                <a:path w="64770" h="17145">
                  <a:moveTo>
                    <a:pt x="45961" y="4254"/>
                  </a:moveTo>
                  <a:lnTo>
                    <a:pt x="38303" y="3403"/>
                  </a:lnTo>
                  <a:lnTo>
                    <a:pt x="38303" y="15316"/>
                  </a:lnTo>
                  <a:lnTo>
                    <a:pt x="45961" y="16167"/>
                  </a:lnTo>
                  <a:lnTo>
                    <a:pt x="45961" y="13614"/>
                  </a:lnTo>
                  <a:lnTo>
                    <a:pt x="40868" y="13614"/>
                  </a:lnTo>
                  <a:lnTo>
                    <a:pt x="40868" y="10210"/>
                  </a:lnTo>
                  <a:lnTo>
                    <a:pt x="45110" y="11061"/>
                  </a:lnTo>
                  <a:lnTo>
                    <a:pt x="45110" y="9359"/>
                  </a:lnTo>
                  <a:lnTo>
                    <a:pt x="40868" y="8496"/>
                  </a:lnTo>
                  <a:lnTo>
                    <a:pt x="40868" y="5943"/>
                  </a:lnTo>
                  <a:lnTo>
                    <a:pt x="45961" y="6807"/>
                  </a:lnTo>
                  <a:lnTo>
                    <a:pt x="45961" y="4254"/>
                  </a:lnTo>
                  <a:close/>
                </a:path>
                <a:path w="64770" h="17145">
                  <a:moveTo>
                    <a:pt x="56172" y="5092"/>
                  </a:moveTo>
                  <a:lnTo>
                    <a:pt x="53632" y="5092"/>
                  </a:lnTo>
                  <a:lnTo>
                    <a:pt x="53632" y="11899"/>
                  </a:lnTo>
                  <a:lnTo>
                    <a:pt x="50215" y="4254"/>
                  </a:lnTo>
                  <a:lnTo>
                    <a:pt x="46812" y="4254"/>
                  </a:lnTo>
                  <a:lnTo>
                    <a:pt x="46812" y="16167"/>
                  </a:lnTo>
                  <a:lnTo>
                    <a:pt x="49364" y="16167"/>
                  </a:lnTo>
                  <a:lnTo>
                    <a:pt x="49364" y="9359"/>
                  </a:lnTo>
                  <a:lnTo>
                    <a:pt x="52793" y="16167"/>
                  </a:lnTo>
                  <a:lnTo>
                    <a:pt x="56172" y="17018"/>
                  </a:lnTo>
                  <a:lnTo>
                    <a:pt x="56172" y="5092"/>
                  </a:lnTo>
                  <a:close/>
                </a:path>
                <a:path w="64770" h="17145">
                  <a:moveTo>
                    <a:pt x="64693" y="5943"/>
                  </a:moveTo>
                  <a:lnTo>
                    <a:pt x="62128" y="5943"/>
                  </a:lnTo>
                  <a:lnTo>
                    <a:pt x="62128" y="5092"/>
                  </a:lnTo>
                  <a:lnTo>
                    <a:pt x="60452" y="5092"/>
                  </a:lnTo>
                  <a:lnTo>
                    <a:pt x="59588" y="5943"/>
                  </a:lnTo>
                  <a:lnTo>
                    <a:pt x="58737" y="5943"/>
                  </a:lnTo>
                  <a:lnTo>
                    <a:pt x="57886" y="6794"/>
                  </a:lnTo>
                  <a:lnTo>
                    <a:pt x="57886" y="7645"/>
                  </a:lnTo>
                  <a:lnTo>
                    <a:pt x="57023" y="7645"/>
                  </a:lnTo>
                  <a:lnTo>
                    <a:pt x="57023" y="10210"/>
                  </a:lnTo>
                  <a:lnTo>
                    <a:pt x="57886" y="10210"/>
                  </a:lnTo>
                  <a:lnTo>
                    <a:pt x="57886" y="11049"/>
                  </a:lnTo>
                  <a:lnTo>
                    <a:pt x="58737" y="11049"/>
                  </a:lnTo>
                  <a:lnTo>
                    <a:pt x="58737" y="11899"/>
                  </a:lnTo>
                  <a:lnTo>
                    <a:pt x="59588" y="11899"/>
                  </a:lnTo>
                  <a:lnTo>
                    <a:pt x="60452" y="12750"/>
                  </a:lnTo>
                  <a:lnTo>
                    <a:pt x="61302" y="12750"/>
                  </a:lnTo>
                  <a:lnTo>
                    <a:pt x="61302" y="13614"/>
                  </a:lnTo>
                  <a:lnTo>
                    <a:pt x="62128" y="13614"/>
                  </a:lnTo>
                  <a:lnTo>
                    <a:pt x="62128" y="15303"/>
                  </a:lnTo>
                  <a:lnTo>
                    <a:pt x="58737" y="15303"/>
                  </a:lnTo>
                  <a:lnTo>
                    <a:pt x="58737" y="14465"/>
                  </a:lnTo>
                  <a:lnTo>
                    <a:pt x="57023" y="14465"/>
                  </a:lnTo>
                  <a:lnTo>
                    <a:pt x="57023" y="16167"/>
                  </a:lnTo>
                  <a:lnTo>
                    <a:pt x="57886" y="16167"/>
                  </a:lnTo>
                  <a:lnTo>
                    <a:pt x="57886" y="17018"/>
                  </a:lnTo>
                  <a:lnTo>
                    <a:pt x="63842" y="17018"/>
                  </a:lnTo>
                  <a:lnTo>
                    <a:pt x="63842" y="16167"/>
                  </a:lnTo>
                  <a:lnTo>
                    <a:pt x="64693" y="16167"/>
                  </a:lnTo>
                  <a:lnTo>
                    <a:pt x="64693" y="15303"/>
                  </a:lnTo>
                  <a:lnTo>
                    <a:pt x="64693" y="11899"/>
                  </a:lnTo>
                  <a:lnTo>
                    <a:pt x="63842" y="11899"/>
                  </a:lnTo>
                  <a:lnTo>
                    <a:pt x="63842" y="11049"/>
                  </a:lnTo>
                  <a:lnTo>
                    <a:pt x="62979" y="11049"/>
                  </a:lnTo>
                  <a:lnTo>
                    <a:pt x="62979" y="10210"/>
                  </a:lnTo>
                  <a:lnTo>
                    <a:pt x="61302" y="10210"/>
                  </a:lnTo>
                  <a:lnTo>
                    <a:pt x="61302" y="9359"/>
                  </a:lnTo>
                  <a:lnTo>
                    <a:pt x="60452" y="9359"/>
                  </a:lnTo>
                  <a:lnTo>
                    <a:pt x="60452" y="7645"/>
                  </a:lnTo>
                  <a:lnTo>
                    <a:pt x="62979" y="7645"/>
                  </a:lnTo>
                  <a:lnTo>
                    <a:pt x="62979" y="8496"/>
                  </a:lnTo>
                  <a:lnTo>
                    <a:pt x="64693" y="8496"/>
                  </a:lnTo>
                  <a:lnTo>
                    <a:pt x="64693" y="59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603748" y="4954960"/>
              <a:ext cx="364490" cy="1209040"/>
            </a:xfrm>
            <a:custGeom>
              <a:avLst/>
              <a:gdLst/>
              <a:ahLst/>
              <a:cxnLst/>
              <a:rect l="l" t="t" r="r" b="b"/>
              <a:pathLst>
                <a:path w="364489" h="1209039">
                  <a:moveTo>
                    <a:pt x="0" y="0"/>
                  </a:moveTo>
                  <a:lnTo>
                    <a:pt x="0" y="1208887"/>
                  </a:lnTo>
                </a:path>
                <a:path w="364489" h="1209039">
                  <a:moveTo>
                    <a:pt x="364363" y="34048"/>
                  </a:moveTo>
                  <a:lnTo>
                    <a:pt x="364363" y="1105027"/>
                  </a:lnTo>
                </a:path>
                <a:path w="364489" h="1209039">
                  <a:moveTo>
                    <a:pt x="0" y="34048"/>
                  </a:moveTo>
                  <a:lnTo>
                    <a:pt x="364363" y="63842"/>
                  </a:lnTo>
                </a:path>
                <a:path w="364489" h="1209039">
                  <a:moveTo>
                    <a:pt x="0" y="103860"/>
                  </a:moveTo>
                  <a:lnTo>
                    <a:pt x="364363" y="12599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619080" y="4994973"/>
              <a:ext cx="285750" cy="61594"/>
            </a:xfrm>
            <a:custGeom>
              <a:avLst/>
              <a:gdLst/>
              <a:ahLst/>
              <a:cxnLst/>
              <a:rect l="l" t="t" r="r" b="b"/>
              <a:pathLst>
                <a:path w="285750" h="61595">
                  <a:moveTo>
                    <a:pt x="5092" y="50228"/>
                  </a:moveTo>
                  <a:lnTo>
                    <a:pt x="0" y="50228"/>
                  </a:lnTo>
                  <a:lnTo>
                    <a:pt x="0" y="57035"/>
                  </a:lnTo>
                  <a:lnTo>
                    <a:pt x="5092" y="57035"/>
                  </a:lnTo>
                  <a:lnTo>
                    <a:pt x="5092" y="50228"/>
                  </a:lnTo>
                  <a:close/>
                </a:path>
                <a:path w="285750" h="61595">
                  <a:moveTo>
                    <a:pt x="5092" y="42557"/>
                  </a:moveTo>
                  <a:lnTo>
                    <a:pt x="0" y="42557"/>
                  </a:lnTo>
                  <a:lnTo>
                    <a:pt x="0" y="48514"/>
                  </a:lnTo>
                  <a:lnTo>
                    <a:pt x="5092" y="48514"/>
                  </a:lnTo>
                  <a:lnTo>
                    <a:pt x="5092" y="42557"/>
                  </a:lnTo>
                  <a:close/>
                </a:path>
                <a:path w="285750" h="61595">
                  <a:moveTo>
                    <a:pt x="5092" y="34048"/>
                  </a:moveTo>
                  <a:lnTo>
                    <a:pt x="0" y="33210"/>
                  </a:lnTo>
                  <a:lnTo>
                    <a:pt x="0" y="40017"/>
                  </a:lnTo>
                  <a:lnTo>
                    <a:pt x="5092" y="40017"/>
                  </a:lnTo>
                  <a:lnTo>
                    <a:pt x="5092" y="34048"/>
                  </a:lnTo>
                  <a:close/>
                </a:path>
                <a:path w="285750" h="61595">
                  <a:moveTo>
                    <a:pt x="5092" y="25539"/>
                  </a:moveTo>
                  <a:lnTo>
                    <a:pt x="0" y="24701"/>
                  </a:lnTo>
                  <a:lnTo>
                    <a:pt x="0" y="31508"/>
                  </a:lnTo>
                  <a:lnTo>
                    <a:pt x="5092" y="31508"/>
                  </a:lnTo>
                  <a:lnTo>
                    <a:pt x="5092" y="25539"/>
                  </a:lnTo>
                  <a:close/>
                </a:path>
                <a:path w="285750" h="61595">
                  <a:moveTo>
                    <a:pt x="5092" y="17030"/>
                  </a:moveTo>
                  <a:lnTo>
                    <a:pt x="0" y="17030"/>
                  </a:lnTo>
                  <a:lnTo>
                    <a:pt x="0" y="22987"/>
                  </a:lnTo>
                  <a:lnTo>
                    <a:pt x="5092" y="23837"/>
                  </a:lnTo>
                  <a:lnTo>
                    <a:pt x="5092" y="17030"/>
                  </a:lnTo>
                  <a:close/>
                </a:path>
                <a:path w="285750" h="61595">
                  <a:moveTo>
                    <a:pt x="5092" y="8509"/>
                  </a:moveTo>
                  <a:lnTo>
                    <a:pt x="0" y="8509"/>
                  </a:lnTo>
                  <a:lnTo>
                    <a:pt x="0" y="14478"/>
                  </a:lnTo>
                  <a:lnTo>
                    <a:pt x="5092" y="15316"/>
                  </a:lnTo>
                  <a:lnTo>
                    <a:pt x="5092" y="8509"/>
                  </a:lnTo>
                  <a:close/>
                </a:path>
                <a:path w="285750" h="61595">
                  <a:moveTo>
                    <a:pt x="5092" y="0"/>
                  </a:moveTo>
                  <a:lnTo>
                    <a:pt x="0" y="0"/>
                  </a:lnTo>
                  <a:lnTo>
                    <a:pt x="0" y="6807"/>
                  </a:lnTo>
                  <a:lnTo>
                    <a:pt x="5092" y="6807"/>
                  </a:lnTo>
                  <a:lnTo>
                    <a:pt x="5092" y="0"/>
                  </a:lnTo>
                  <a:close/>
                </a:path>
                <a:path w="285750" h="61595">
                  <a:moveTo>
                    <a:pt x="11912" y="51079"/>
                  </a:moveTo>
                  <a:lnTo>
                    <a:pt x="6807" y="51079"/>
                  </a:lnTo>
                  <a:lnTo>
                    <a:pt x="6807" y="57048"/>
                  </a:lnTo>
                  <a:lnTo>
                    <a:pt x="11912" y="57899"/>
                  </a:lnTo>
                  <a:lnTo>
                    <a:pt x="11912" y="51079"/>
                  </a:lnTo>
                  <a:close/>
                </a:path>
                <a:path w="285750" h="61595">
                  <a:moveTo>
                    <a:pt x="11912" y="43421"/>
                  </a:moveTo>
                  <a:lnTo>
                    <a:pt x="6807" y="42570"/>
                  </a:lnTo>
                  <a:lnTo>
                    <a:pt x="6807" y="49377"/>
                  </a:lnTo>
                  <a:lnTo>
                    <a:pt x="11912" y="49377"/>
                  </a:lnTo>
                  <a:lnTo>
                    <a:pt x="11912" y="43421"/>
                  </a:lnTo>
                  <a:close/>
                </a:path>
                <a:path w="285750" h="61595">
                  <a:moveTo>
                    <a:pt x="11912" y="34899"/>
                  </a:moveTo>
                  <a:lnTo>
                    <a:pt x="6807" y="34048"/>
                  </a:lnTo>
                  <a:lnTo>
                    <a:pt x="6807" y="40868"/>
                  </a:lnTo>
                  <a:lnTo>
                    <a:pt x="11912" y="40868"/>
                  </a:lnTo>
                  <a:lnTo>
                    <a:pt x="11912" y="34899"/>
                  </a:lnTo>
                  <a:close/>
                </a:path>
                <a:path w="285750" h="61595">
                  <a:moveTo>
                    <a:pt x="11912" y="26390"/>
                  </a:moveTo>
                  <a:lnTo>
                    <a:pt x="6807" y="25539"/>
                  </a:lnTo>
                  <a:lnTo>
                    <a:pt x="6807" y="32346"/>
                  </a:lnTo>
                  <a:lnTo>
                    <a:pt x="11912" y="32346"/>
                  </a:lnTo>
                  <a:lnTo>
                    <a:pt x="11912" y="26390"/>
                  </a:lnTo>
                  <a:close/>
                </a:path>
                <a:path w="285750" h="61595">
                  <a:moveTo>
                    <a:pt x="11912" y="17894"/>
                  </a:moveTo>
                  <a:lnTo>
                    <a:pt x="6807" y="17894"/>
                  </a:lnTo>
                  <a:lnTo>
                    <a:pt x="6807" y="23850"/>
                  </a:lnTo>
                  <a:lnTo>
                    <a:pt x="11912" y="24701"/>
                  </a:lnTo>
                  <a:lnTo>
                    <a:pt x="11912" y="17894"/>
                  </a:lnTo>
                  <a:close/>
                </a:path>
                <a:path w="285750" h="61595">
                  <a:moveTo>
                    <a:pt x="11912" y="9372"/>
                  </a:moveTo>
                  <a:lnTo>
                    <a:pt x="6807" y="9372"/>
                  </a:lnTo>
                  <a:lnTo>
                    <a:pt x="6807" y="15328"/>
                  </a:lnTo>
                  <a:lnTo>
                    <a:pt x="11912" y="16179"/>
                  </a:lnTo>
                  <a:lnTo>
                    <a:pt x="11912" y="9372"/>
                  </a:lnTo>
                  <a:close/>
                </a:path>
                <a:path w="285750" h="61595">
                  <a:moveTo>
                    <a:pt x="11912" y="863"/>
                  </a:moveTo>
                  <a:lnTo>
                    <a:pt x="6807" y="863"/>
                  </a:lnTo>
                  <a:lnTo>
                    <a:pt x="6807" y="6819"/>
                  </a:lnTo>
                  <a:lnTo>
                    <a:pt x="11912" y="7670"/>
                  </a:lnTo>
                  <a:lnTo>
                    <a:pt x="11912" y="863"/>
                  </a:lnTo>
                  <a:close/>
                </a:path>
                <a:path w="285750" h="61595">
                  <a:moveTo>
                    <a:pt x="19570" y="51930"/>
                  </a:moveTo>
                  <a:lnTo>
                    <a:pt x="13614" y="51079"/>
                  </a:lnTo>
                  <a:lnTo>
                    <a:pt x="13614" y="57899"/>
                  </a:lnTo>
                  <a:lnTo>
                    <a:pt x="19570" y="57899"/>
                  </a:lnTo>
                  <a:lnTo>
                    <a:pt x="19570" y="51930"/>
                  </a:lnTo>
                  <a:close/>
                </a:path>
                <a:path w="285750" h="61595">
                  <a:moveTo>
                    <a:pt x="19570" y="34899"/>
                  </a:moveTo>
                  <a:lnTo>
                    <a:pt x="13614" y="34899"/>
                  </a:lnTo>
                  <a:lnTo>
                    <a:pt x="13614" y="40868"/>
                  </a:lnTo>
                  <a:lnTo>
                    <a:pt x="19570" y="41706"/>
                  </a:lnTo>
                  <a:lnTo>
                    <a:pt x="19570" y="34899"/>
                  </a:lnTo>
                  <a:close/>
                </a:path>
                <a:path w="285750" h="61595">
                  <a:moveTo>
                    <a:pt x="19570" y="26403"/>
                  </a:moveTo>
                  <a:lnTo>
                    <a:pt x="13614" y="26403"/>
                  </a:lnTo>
                  <a:lnTo>
                    <a:pt x="13614" y="32359"/>
                  </a:lnTo>
                  <a:lnTo>
                    <a:pt x="19570" y="33210"/>
                  </a:lnTo>
                  <a:lnTo>
                    <a:pt x="19570" y="26403"/>
                  </a:lnTo>
                  <a:close/>
                </a:path>
                <a:path w="285750" h="61595">
                  <a:moveTo>
                    <a:pt x="19570" y="18732"/>
                  </a:moveTo>
                  <a:lnTo>
                    <a:pt x="13614" y="17894"/>
                  </a:lnTo>
                  <a:lnTo>
                    <a:pt x="13614" y="24701"/>
                  </a:lnTo>
                  <a:lnTo>
                    <a:pt x="19570" y="24701"/>
                  </a:lnTo>
                  <a:lnTo>
                    <a:pt x="19570" y="18732"/>
                  </a:lnTo>
                  <a:close/>
                </a:path>
                <a:path w="285750" h="61595">
                  <a:moveTo>
                    <a:pt x="19570" y="10223"/>
                  </a:moveTo>
                  <a:lnTo>
                    <a:pt x="13614" y="9372"/>
                  </a:lnTo>
                  <a:lnTo>
                    <a:pt x="13614" y="16179"/>
                  </a:lnTo>
                  <a:lnTo>
                    <a:pt x="19570" y="16179"/>
                  </a:lnTo>
                  <a:lnTo>
                    <a:pt x="19570" y="10223"/>
                  </a:lnTo>
                  <a:close/>
                </a:path>
                <a:path w="285750" h="61595">
                  <a:moveTo>
                    <a:pt x="19570" y="1701"/>
                  </a:moveTo>
                  <a:lnTo>
                    <a:pt x="13614" y="863"/>
                  </a:lnTo>
                  <a:lnTo>
                    <a:pt x="13614" y="7670"/>
                  </a:lnTo>
                  <a:lnTo>
                    <a:pt x="19570" y="7670"/>
                  </a:lnTo>
                  <a:lnTo>
                    <a:pt x="19570" y="1701"/>
                  </a:lnTo>
                  <a:close/>
                </a:path>
                <a:path w="285750" h="61595">
                  <a:moveTo>
                    <a:pt x="19583" y="43421"/>
                  </a:moveTo>
                  <a:lnTo>
                    <a:pt x="13627" y="43421"/>
                  </a:lnTo>
                  <a:lnTo>
                    <a:pt x="13627" y="49377"/>
                  </a:lnTo>
                  <a:lnTo>
                    <a:pt x="19583" y="49377"/>
                  </a:lnTo>
                  <a:lnTo>
                    <a:pt x="19583" y="43421"/>
                  </a:lnTo>
                  <a:close/>
                </a:path>
                <a:path w="285750" h="61595">
                  <a:moveTo>
                    <a:pt x="26390" y="51930"/>
                  </a:moveTo>
                  <a:lnTo>
                    <a:pt x="21272" y="51930"/>
                  </a:lnTo>
                  <a:lnTo>
                    <a:pt x="21272" y="57899"/>
                  </a:lnTo>
                  <a:lnTo>
                    <a:pt x="26390" y="58737"/>
                  </a:lnTo>
                  <a:lnTo>
                    <a:pt x="26390" y="51930"/>
                  </a:lnTo>
                  <a:close/>
                </a:path>
                <a:path w="285750" h="61595">
                  <a:moveTo>
                    <a:pt x="26390" y="43421"/>
                  </a:moveTo>
                  <a:lnTo>
                    <a:pt x="21272" y="43421"/>
                  </a:lnTo>
                  <a:lnTo>
                    <a:pt x="21272" y="49377"/>
                  </a:lnTo>
                  <a:lnTo>
                    <a:pt x="26390" y="50228"/>
                  </a:lnTo>
                  <a:lnTo>
                    <a:pt x="26390" y="43421"/>
                  </a:lnTo>
                  <a:close/>
                </a:path>
                <a:path w="285750" h="61595">
                  <a:moveTo>
                    <a:pt x="26390" y="35750"/>
                  </a:moveTo>
                  <a:lnTo>
                    <a:pt x="21272" y="34899"/>
                  </a:lnTo>
                  <a:lnTo>
                    <a:pt x="21272" y="41706"/>
                  </a:lnTo>
                  <a:lnTo>
                    <a:pt x="26390" y="41706"/>
                  </a:lnTo>
                  <a:lnTo>
                    <a:pt x="26390" y="35750"/>
                  </a:lnTo>
                  <a:close/>
                </a:path>
                <a:path w="285750" h="61595">
                  <a:moveTo>
                    <a:pt x="26390" y="27241"/>
                  </a:moveTo>
                  <a:lnTo>
                    <a:pt x="21272" y="26403"/>
                  </a:lnTo>
                  <a:lnTo>
                    <a:pt x="21272" y="33210"/>
                  </a:lnTo>
                  <a:lnTo>
                    <a:pt x="26390" y="33210"/>
                  </a:lnTo>
                  <a:lnTo>
                    <a:pt x="26390" y="27241"/>
                  </a:lnTo>
                  <a:close/>
                </a:path>
                <a:path w="285750" h="61595">
                  <a:moveTo>
                    <a:pt x="26390" y="11061"/>
                  </a:moveTo>
                  <a:lnTo>
                    <a:pt x="21272" y="10223"/>
                  </a:lnTo>
                  <a:lnTo>
                    <a:pt x="21272" y="16179"/>
                  </a:lnTo>
                  <a:lnTo>
                    <a:pt x="26390" y="17030"/>
                  </a:lnTo>
                  <a:lnTo>
                    <a:pt x="26390" y="11061"/>
                  </a:lnTo>
                  <a:close/>
                </a:path>
                <a:path w="285750" h="61595">
                  <a:moveTo>
                    <a:pt x="26390" y="2552"/>
                  </a:moveTo>
                  <a:lnTo>
                    <a:pt x="21272" y="1701"/>
                  </a:lnTo>
                  <a:lnTo>
                    <a:pt x="21272" y="7670"/>
                  </a:lnTo>
                  <a:lnTo>
                    <a:pt x="26390" y="8509"/>
                  </a:lnTo>
                  <a:lnTo>
                    <a:pt x="26390" y="2552"/>
                  </a:lnTo>
                  <a:close/>
                </a:path>
                <a:path w="285750" h="61595">
                  <a:moveTo>
                    <a:pt x="26403" y="18719"/>
                  </a:moveTo>
                  <a:lnTo>
                    <a:pt x="21285" y="18719"/>
                  </a:lnTo>
                  <a:lnTo>
                    <a:pt x="21285" y="24688"/>
                  </a:lnTo>
                  <a:lnTo>
                    <a:pt x="26403" y="24688"/>
                  </a:lnTo>
                  <a:lnTo>
                    <a:pt x="26403" y="18719"/>
                  </a:lnTo>
                  <a:close/>
                </a:path>
                <a:path w="285750" h="61595">
                  <a:moveTo>
                    <a:pt x="33197" y="52781"/>
                  </a:moveTo>
                  <a:lnTo>
                    <a:pt x="28092" y="51930"/>
                  </a:lnTo>
                  <a:lnTo>
                    <a:pt x="28092" y="58737"/>
                  </a:lnTo>
                  <a:lnTo>
                    <a:pt x="33197" y="58737"/>
                  </a:lnTo>
                  <a:lnTo>
                    <a:pt x="33197" y="52781"/>
                  </a:lnTo>
                  <a:close/>
                </a:path>
                <a:path w="285750" h="61595">
                  <a:moveTo>
                    <a:pt x="33197" y="44259"/>
                  </a:moveTo>
                  <a:lnTo>
                    <a:pt x="28092" y="43421"/>
                  </a:lnTo>
                  <a:lnTo>
                    <a:pt x="28092" y="50228"/>
                  </a:lnTo>
                  <a:lnTo>
                    <a:pt x="33197" y="50228"/>
                  </a:lnTo>
                  <a:lnTo>
                    <a:pt x="33197" y="44259"/>
                  </a:lnTo>
                  <a:close/>
                </a:path>
                <a:path w="285750" h="61595">
                  <a:moveTo>
                    <a:pt x="33197" y="35763"/>
                  </a:moveTo>
                  <a:lnTo>
                    <a:pt x="28092" y="35763"/>
                  </a:lnTo>
                  <a:lnTo>
                    <a:pt x="28092" y="41719"/>
                  </a:lnTo>
                  <a:lnTo>
                    <a:pt x="33197" y="42570"/>
                  </a:lnTo>
                  <a:lnTo>
                    <a:pt x="33197" y="35763"/>
                  </a:lnTo>
                  <a:close/>
                </a:path>
                <a:path w="285750" h="61595">
                  <a:moveTo>
                    <a:pt x="33197" y="28092"/>
                  </a:moveTo>
                  <a:lnTo>
                    <a:pt x="28092" y="27241"/>
                  </a:lnTo>
                  <a:lnTo>
                    <a:pt x="28092" y="33210"/>
                  </a:lnTo>
                  <a:lnTo>
                    <a:pt x="33197" y="34048"/>
                  </a:lnTo>
                  <a:lnTo>
                    <a:pt x="33197" y="28092"/>
                  </a:lnTo>
                  <a:close/>
                </a:path>
                <a:path w="285750" h="61595">
                  <a:moveTo>
                    <a:pt x="33197" y="19583"/>
                  </a:moveTo>
                  <a:lnTo>
                    <a:pt x="28092" y="18732"/>
                  </a:lnTo>
                  <a:lnTo>
                    <a:pt x="28092" y="25539"/>
                  </a:lnTo>
                  <a:lnTo>
                    <a:pt x="33197" y="25539"/>
                  </a:lnTo>
                  <a:lnTo>
                    <a:pt x="33197" y="19583"/>
                  </a:lnTo>
                  <a:close/>
                </a:path>
                <a:path w="285750" h="61595">
                  <a:moveTo>
                    <a:pt x="33197" y="11061"/>
                  </a:moveTo>
                  <a:lnTo>
                    <a:pt x="28092" y="11061"/>
                  </a:lnTo>
                  <a:lnTo>
                    <a:pt x="28092" y="17030"/>
                  </a:lnTo>
                  <a:lnTo>
                    <a:pt x="33197" y="17881"/>
                  </a:lnTo>
                  <a:lnTo>
                    <a:pt x="33197" y="11061"/>
                  </a:lnTo>
                  <a:close/>
                </a:path>
                <a:path w="285750" h="61595">
                  <a:moveTo>
                    <a:pt x="33197" y="2565"/>
                  </a:moveTo>
                  <a:lnTo>
                    <a:pt x="28092" y="2565"/>
                  </a:lnTo>
                  <a:lnTo>
                    <a:pt x="28092" y="8521"/>
                  </a:lnTo>
                  <a:lnTo>
                    <a:pt x="33197" y="9372"/>
                  </a:lnTo>
                  <a:lnTo>
                    <a:pt x="33197" y="2565"/>
                  </a:lnTo>
                  <a:close/>
                </a:path>
                <a:path w="285750" h="61595">
                  <a:moveTo>
                    <a:pt x="40017" y="52793"/>
                  </a:moveTo>
                  <a:lnTo>
                    <a:pt x="34899" y="52793"/>
                  </a:lnTo>
                  <a:lnTo>
                    <a:pt x="34899" y="58750"/>
                  </a:lnTo>
                  <a:lnTo>
                    <a:pt x="40017" y="59601"/>
                  </a:lnTo>
                  <a:lnTo>
                    <a:pt x="40017" y="52793"/>
                  </a:lnTo>
                  <a:close/>
                </a:path>
                <a:path w="285750" h="61595">
                  <a:moveTo>
                    <a:pt x="40017" y="44272"/>
                  </a:moveTo>
                  <a:lnTo>
                    <a:pt x="34899" y="44272"/>
                  </a:lnTo>
                  <a:lnTo>
                    <a:pt x="34899" y="50241"/>
                  </a:lnTo>
                  <a:lnTo>
                    <a:pt x="40017" y="51079"/>
                  </a:lnTo>
                  <a:lnTo>
                    <a:pt x="40017" y="44272"/>
                  </a:lnTo>
                  <a:close/>
                </a:path>
                <a:path w="285750" h="61595">
                  <a:moveTo>
                    <a:pt x="40017" y="36614"/>
                  </a:moveTo>
                  <a:lnTo>
                    <a:pt x="34899" y="36614"/>
                  </a:lnTo>
                  <a:lnTo>
                    <a:pt x="34899" y="42570"/>
                  </a:lnTo>
                  <a:lnTo>
                    <a:pt x="40017" y="42570"/>
                  </a:lnTo>
                  <a:lnTo>
                    <a:pt x="40017" y="36614"/>
                  </a:lnTo>
                  <a:close/>
                </a:path>
                <a:path w="285750" h="61595">
                  <a:moveTo>
                    <a:pt x="40017" y="28092"/>
                  </a:moveTo>
                  <a:lnTo>
                    <a:pt x="34899" y="28092"/>
                  </a:lnTo>
                  <a:lnTo>
                    <a:pt x="34899" y="34048"/>
                  </a:lnTo>
                  <a:lnTo>
                    <a:pt x="40017" y="34899"/>
                  </a:lnTo>
                  <a:lnTo>
                    <a:pt x="40017" y="28092"/>
                  </a:lnTo>
                  <a:close/>
                </a:path>
                <a:path w="285750" h="61595">
                  <a:moveTo>
                    <a:pt x="40017" y="19583"/>
                  </a:moveTo>
                  <a:lnTo>
                    <a:pt x="34899" y="19583"/>
                  </a:lnTo>
                  <a:lnTo>
                    <a:pt x="34899" y="25539"/>
                  </a:lnTo>
                  <a:lnTo>
                    <a:pt x="40017" y="26390"/>
                  </a:lnTo>
                  <a:lnTo>
                    <a:pt x="40017" y="19583"/>
                  </a:lnTo>
                  <a:close/>
                </a:path>
                <a:path w="285750" h="61595">
                  <a:moveTo>
                    <a:pt x="40017" y="11899"/>
                  </a:moveTo>
                  <a:lnTo>
                    <a:pt x="34899" y="11061"/>
                  </a:lnTo>
                  <a:lnTo>
                    <a:pt x="34899" y="17881"/>
                  </a:lnTo>
                  <a:lnTo>
                    <a:pt x="40017" y="17881"/>
                  </a:lnTo>
                  <a:lnTo>
                    <a:pt x="40017" y="11899"/>
                  </a:lnTo>
                  <a:close/>
                </a:path>
                <a:path w="285750" h="61595">
                  <a:moveTo>
                    <a:pt x="40017" y="3416"/>
                  </a:moveTo>
                  <a:lnTo>
                    <a:pt x="34899" y="2565"/>
                  </a:lnTo>
                  <a:lnTo>
                    <a:pt x="34899" y="9372"/>
                  </a:lnTo>
                  <a:lnTo>
                    <a:pt x="40017" y="9372"/>
                  </a:lnTo>
                  <a:lnTo>
                    <a:pt x="40017" y="3416"/>
                  </a:lnTo>
                  <a:close/>
                </a:path>
                <a:path w="285750" h="61595">
                  <a:moveTo>
                    <a:pt x="46812" y="53644"/>
                  </a:moveTo>
                  <a:lnTo>
                    <a:pt x="41706" y="52793"/>
                  </a:lnTo>
                  <a:lnTo>
                    <a:pt x="41706" y="59601"/>
                  </a:lnTo>
                  <a:lnTo>
                    <a:pt x="46812" y="59601"/>
                  </a:lnTo>
                  <a:lnTo>
                    <a:pt x="46812" y="53644"/>
                  </a:lnTo>
                  <a:close/>
                </a:path>
                <a:path w="285750" h="61595">
                  <a:moveTo>
                    <a:pt x="46812" y="45123"/>
                  </a:moveTo>
                  <a:lnTo>
                    <a:pt x="41706" y="45123"/>
                  </a:lnTo>
                  <a:lnTo>
                    <a:pt x="41706" y="51079"/>
                  </a:lnTo>
                  <a:lnTo>
                    <a:pt x="46812" y="51079"/>
                  </a:lnTo>
                  <a:lnTo>
                    <a:pt x="46812" y="45123"/>
                  </a:lnTo>
                  <a:close/>
                </a:path>
                <a:path w="285750" h="61595">
                  <a:moveTo>
                    <a:pt x="46812" y="37452"/>
                  </a:moveTo>
                  <a:lnTo>
                    <a:pt x="41706" y="36614"/>
                  </a:lnTo>
                  <a:lnTo>
                    <a:pt x="41706" y="43421"/>
                  </a:lnTo>
                  <a:lnTo>
                    <a:pt x="46812" y="43421"/>
                  </a:lnTo>
                  <a:lnTo>
                    <a:pt x="46812" y="37452"/>
                  </a:lnTo>
                  <a:close/>
                </a:path>
                <a:path w="285750" h="61595">
                  <a:moveTo>
                    <a:pt x="46812" y="28943"/>
                  </a:moveTo>
                  <a:lnTo>
                    <a:pt x="41706" y="28092"/>
                  </a:lnTo>
                  <a:lnTo>
                    <a:pt x="41706" y="34899"/>
                  </a:lnTo>
                  <a:lnTo>
                    <a:pt x="46812" y="34899"/>
                  </a:lnTo>
                  <a:lnTo>
                    <a:pt x="46812" y="28943"/>
                  </a:lnTo>
                  <a:close/>
                </a:path>
                <a:path w="285750" h="61595">
                  <a:moveTo>
                    <a:pt x="46812" y="20421"/>
                  </a:moveTo>
                  <a:lnTo>
                    <a:pt x="41706" y="19583"/>
                  </a:lnTo>
                  <a:lnTo>
                    <a:pt x="41706" y="26390"/>
                  </a:lnTo>
                  <a:lnTo>
                    <a:pt x="46812" y="26390"/>
                  </a:lnTo>
                  <a:lnTo>
                    <a:pt x="46812" y="20421"/>
                  </a:lnTo>
                  <a:close/>
                </a:path>
                <a:path w="285750" h="61595">
                  <a:moveTo>
                    <a:pt x="46812" y="12763"/>
                  </a:moveTo>
                  <a:lnTo>
                    <a:pt x="41706" y="11912"/>
                  </a:lnTo>
                  <a:lnTo>
                    <a:pt x="41706" y="17894"/>
                  </a:lnTo>
                  <a:lnTo>
                    <a:pt x="46812" y="18732"/>
                  </a:lnTo>
                  <a:lnTo>
                    <a:pt x="46812" y="12763"/>
                  </a:lnTo>
                  <a:close/>
                </a:path>
                <a:path w="285750" h="61595">
                  <a:moveTo>
                    <a:pt x="46812" y="4254"/>
                  </a:moveTo>
                  <a:lnTo>
                    <a:pt x="41706" y="3416"/>
                  </a:lnTo>
                  <a:lnTo>
                    <a:pt x="41706" y="10223"/>
                  </a:lnTo>
                  <a:lnTo>
                    <a:pt x="46812" y="10223"/>
                  </a:lnTo>
                  <a:lnTo>
                    <a:pt x="46812" y="4254"/>
                  </a:lnTo>
                  <a:close/>
                </a:path>
                <a:path w="285750" h="61595">
                  <a:moveTo>
                    <a:pt x="53632" y="53644"/>
                  </a:moveTo>
                  <a:lnTo>
                    <a:pt x="48514" y="53644"/>
                  </a:lnTo>
                  <a:lnTo>
                    <a:pt x="48514" y="59601"/>
                  </a:lnTo>
                  <a:lnTo>
                    <a:pt x="53632" y="60452"/>
                  </a:lnTo>
                  <a:lnTo>
                    <a:pt x="53632" y="53644"/>
                  </a:lnTo>
                  <a:close/>
                </a:path>
                <a:path w="285750" h="61595">
                  <a:moveTo>
                    <a:pt x="53632" y="45974"/>
                  </a:moveTo>
                  <a:lnTo>
                    <a:pt x="48514" y="45123"/>
                  </a:lnTo>
                  <a:lnTo>
                    <a:pt x="48514" y="51930"/>
                  </a:lnTo>
                  <a:lnTo>
                    <a:pt x="53632" y="51930"/>
                  </a:lnTo>
                  <a:lnTo>
                    <a:pt x="53632" y="45974"/>
                  </a:lnTo>
                  <a:close/>
                </a:path>
                <a:path w="285750" h="61595">
                  <a:moveTo>
                    <a:pt x="53632" y="37452"/>
                  </a:moveTo>
                  <a:lnTo>
                    <a:pt x="48514" y="37452"/>
                  </a:lnTo>
                  <a:lnTo>
                    <a:pt x="48514" y="43434"/>
                  </a:lnTo>
                  <a:lnTo>
                    <a:pt x="53632" y="43434"/>
                  </a:lnTo>
                  <a:lnTo>
                    <a:pt x="53632" y="37452"/>
                  </a:lnTo>
                  <a:close/>
                </a:path>
                <a:path w="285750" h="61595">
                  <a:moveTo>
                    <a:pt x="53632" y="28956"/>
                  </a:moveTo>
                  <a:lnTo>
                    <a:pt x="48514" y="28956"/>
                  </a:lnTo>
                  <a:lnTo>
                    <a:pt x="48514" y="34912"/>
                  </a:lnTo>
                  <a:lnTo>
                    <a:pt x="53632" y="35763"/>
                  </a:lnTo>
                  <a:lnTo>
                    <a:pt x="53632" y="28956"/>
                  </a:lnTo>
                  <a:close/>
                </a:path>
                <a:path w="285750" h="61595">
                  <a:moveTo>
                    <a:pt x="53632" y="21285"/>
                  </a:moveTo>
                  <a:lnTo>
                    <a:pt x="48514" y="20434"/>
                  </a:lnTo>
                  <a:lnTo>
                    <a:pt x="48514" y="26403"/>
                  </a:lnTo>
                  <a:lnTo>
                    <a:pt x="53632" y="27241"/>
                  </a:lnTo>
                  <a:lnTo>
                    <a:pt x="53632" y="21285"/>
                  </a:lnTo>
                  <a:close/>
                </a:path>
                <a:path w="285750" h="61595">
                  <a:moveTo>
                    <a:pt x="53632" y="12763"/>
                  </a:moveTo>
                  <a:lnTo>
                    <a:pt x="48514" y="12763"/>
                  </a:lnTo>
                  <a:lnTo>
                    <a:pt x="48514" y="18745"/>
                  </a:lnTo>
                  <a:lnTo>
                    <a:pt x="53632" y="18745"/>
                  </a:lnTo>
                  <a:lnTo>
                    <a:pt x="53632" y="12763"/>
                  </a:lnTo>
                  <a:close/>
                </a:path>
                <a:path w="285750" h="61595">
                  <a:moveTo>
                    <a:pt x="53632" y="4254"/>
                  </a:moveTo>
                  <a:lnTo>
                    <a:pt x="48514" y="4254"/>
                  </a:lnTo>
                  <a:lnTo>
                    <a:pt x="48514" y="10223"/>
                  </a:lnTo>
                  <a:lnTo>
                    <a:pt x="53632" y="11061"/>
                  </a:lnTo>
                  <a:lnTo>
                    <a:pt x="53632" y="4254"/>
                  </a:lnTo>
                  <a:close/>
                </a:path>
                <a:path w="285750" h="61595">
                  <a:moveTo>
                    <a:pt x="60439" y="45986"/>
                  </a:moveTo>
                  <a:lnTo>
                    <a:pt x="55346" y="45986"/>
                  </a:lnTo>
                  <a:lnTo>
                    <a:pt x="55346" y="51943"/>
                  </a:lnTo>
                  <a:lnTo>
                    <a:pt x="60439" y="52793"/>
                  </a:lnTo>
                  <a:lnTo>
                    <a:pt x="60439" y="45986"/>
                  </a:lnTo>
                  <a:close/>
                </a:path>
                <a:path w="285750" h="61595">
                  <a:moveTo>
                    <a:pt x="60439" y="37465"/>
                  </a:moveTo>
                  <a:lnTo>
                    <a:pt x="55346" y="37465"/>
                  </a:lnTo>
                  <a:lnTo>
                    <a:pt x="55346" y="43434"/>
                  </a:lnTo>
                  <a:lnTo>
                    <a:pt x="60439" y="44272"/>
                  </a:lnTo>
                  <a:lnTo>
                    <a:pt x="60439" y="37465"/>
                  </a:lnTo>
                  <a:close/>
                </a:path>
                <a:path w="285750" h="61595">
                  <a:moveTo>
                    <a:pt x="60439" y="21285"/>
                  </a:moveTo>
                  <a:lnTo>
                    <a:pt x="55346" y="21285"/>
                  </a:lnTo>
                  <a:lnTo>
                    <a:pt x="55346" y="27241"/>
                  </a:lnTo>
                  <a:lnTo>
                    <a:pt x="60439" y="28092"/>
                  </a:lnTo>
                  <a:lnTo>
                    <a:pt x="60439" y="21285"/>
                  </a:lnTo>
                  <a:close/>
                </a:path>
                <a:path w="285750" h="61595">
                  <a:moveTo>
                    <a:pt x="60439" y="12763"/>
                  </a:moveTo>
                  <a:lnTo>
                    <a:pt x="55346" y="12763"/>
                  </a:lnTo>
                  <a:lnTo>
                    <a:pt x="55346" y="18732"/>
                  </a:lnTo>
                  <a:lnTo>
                    <a:pt x="60439" y="19583"/>
                  </a:lnTo>
                  <a:lnTo>
                    <a:pt x="60439" y="12763"/>
                  </a:lnTo>
                  <a:close/>
                </a:path>
                <a:path w="285750" h="61595">
                  <a:moveTo>
                    <a:pt x="60452" y="54483"/>
                  </a:moveTo>
                  <a:lnTo>
                    <a:pt x="55346" y="54483"/>
                  </a:lnTo>
                  <a:lnTo>
                    <a:pt x="55346" y="60464"/>
                  </a:lnTo>
                  <a:lnTo>
                    <a:pt x="60452" y="60464"/>
                  </a:lnTo>
                  <a:lnTo>
                    <a:pt x="60452" y="54483"/>
                  </a:lnTo>
                  <a:close/>
                </a:path>
                <a:path w="285750" h="61595">
                  <a:moveTo>
                    <a:pt x="60452" y="29794"/>
                  </a:moveTo>
                  <a:lnTo>
                    <a:pt x="55346" y="29794"/>
                  </a:lnTo>
                  <a:lnTo>
                    <a:pt x="55346" y="35775"/>
                  </a:lnTo>
                  <a:lnTo>
                    <a:pt x="60452" y="35775"/>
                  </a:lnTo>
                  <a:lnTo>
                    <a:pt x="60452" y="29794"/>
                  </a:lnTo>
                  <a:close/>
                </a:path>
                <a:path w="285750" h="61595">
                  <a:moveTo>
                    <a:pt x="60452" y="5105"/>
                  </a:moveTo>
                  <a:lnTo>
                    <a:pt x="55346" y="5105"/>
                  </a:lnTo>
                  <a:lnTo>
                    <a:pt x="55346" y="11061"/>
                  </a:lnTo>
                  <a:lnTo>
                    <a:pt x="60452" y="11061"/>
                  </a:lnTo>
                  <a:lnTo>
                    <a:pt x="60452" y="5105"/>
                  </a:lnTo>
                  <a:close/>
                </a:path>
                <a:path w="285750" h="61595">
                  <a:moveTo>
                    <a:pt x="67246" y="55333"/>
                  </a:moveTo>
                  <a:lnTo>
                    <a:pt x="62141" y="54483"/>
                  </a:lnTo>
                  <a:lnTo>
                    <a:pt x="62141" y="60452"/>
                  </a:lnTo>
                  <a:lnTo>
                    <a:pt x="67246" y="61290"/>
                  </a:lnTo>
                  <a:lnTo>
                    <a:pt x="67246" y="55333"/>
                  </a:lnTo>
                  <a:close/>
                </a:path>
                <a:path w="285750" h="61595">
                  <a:moveTo>
                    <a:pt x="67246" y="46824"/>
                  </a:moveTo>
                  <a:lnTo>
                    <a:pt x="62141" y="45986"/>
                  </a:lnTo>
                  <a:lnTo>
                    <a:pt x="62141" y="52793"/>
                  </a:lnTo>
                  <a:lnTo>
                    <a:pt x="67246" y="52793"/>
                  </a:lnTo>
                  <a:lnTo>
                    <a:pt x="67246" y="46824"/>
                  </a:lnTo>
                  <a:close/>
                </a:path>
                <a:path w="285750" h="61595">
                  <a:moveTo>
                    <a:pt x="67246" y="30645"/>
                  </a:moveTo>
                  <a:lnTo>
                    <a:pt x="62141" y="29794"/>
                  </a:lnTo>
                  <a:lnTo>
                    <a:pt x="62141" y="36614"/>
                  </a:lnTo>
                  <a:lnTo>
                    <a:pt x="67246" y="36614"/>
                  </a:lnTo>
                  <a:lnTo>
                    <a:pt x="67246" y="30645"/>
                  </a:lnTo>
                  <a:close/>
                </a:path>
                <a:path w="285750" h="61595">
                  <a:moveTo>
                    <a:pt x="67246" y="22136"/>
                  </a:moveTo>
                  <a:lnTo>
                    <a:pt x="62141" y="21285"/>
                  </a:lnTo>
                  <a:lnTo>
                    <a:pt x="62141" y="28092"/>
                  </a:lnTo>
                  <a:lnTo>
                    <a:pt x="67246" y="28092"/>
                  </a:lnTo>
                  <a:lnTo>
                    <a:pt x="67246" y="22136"/>
                  </a:lnTo>
                  <a:close/>
                </a:path>
                <a:path w="285750" h="61595">
                  <a:moveTo>
                    <a:pt x="67246" y="5956"/>
                  </a:moveTo>
                  <a:lnTo>
                    <a:pt x="62141" y="5118"/>
                  </a:lnTo>
                  <a:lnTo>
                    <a:pt x="62141" y="11912"/>
                  </a:lnTo>
                  <a:lnTo>
                    <a:pt x="67246" y="11912"/>
                  </a:lnTo>
                  <a:lnTo>
                    <a:pt x="67246" y="5956"/>
                  </a:lnTo>
                  <a:close/>
                </a:path>
                <a:path w="285750" h="61595">
                  <a:moveTo>
                    <a:pt x="67259" y="38315"/>
                  </a:moveTo>
                  <a:lnTo>
                    <a:pt x="62153" y="38315"/>
                  </a:lnTo>
                  <a:lnTo>
                    <a:pt x="62153" y="44272"/>
                  </a:lnTo>
                  <a:lnTo>
                    <a:pt x="67259" y="44272"/>
                  </a:lnTo>
                  <a:lnTo>
                    <a:pt x="67259" y="38315"/>
                  </a:lnTo>
                  <a:close/>
                </a:path>
                <a:path w="285750" h="61595">
                  <a:moveTo>
                    <a:pt x="67259" y="13614"/>
                  </a:moveTo>
                  <a:lnTo>
                    <a:pt x="62153" y="13614"/>
                  </a:lnTo>
                  <a:lnTo>
                    <a:pt x="62153" y="19596"/>
                  </a:lnTo>
                  <a:lnTo>
                    <a:pt x="67259" y="19596"/>
                  </a:lnTo>
                  <a:lnTo>
                    <a:pt x="67259" y="13614"/>
                  </a:lnTo>
                  <a:close/>
                </a:path>
                <a:path w="285750" h="61595">
                  <a:moveTo>
                    <a:pt x="285191" y="22974"/>
                  </a:moveTo>
                  <a:lnTo>
                    <a:pt x="280098" y="22974"/>
                  </a:lnTo>
                  <a:lnTo>
                    <a:pt x="280098" y="28943"/>
                  </a:lnTo>
                  <a:lnTo>
                    <a:pt x="285191" y="28943"/>
                  </a:lnTo>
                  <a:lnTo>
                    <a:pt x="285191" y="229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833634" y="5012854"/>
              <a:ext cx="121920" cy="60960"/>
            </a:xfrm>
            <a:custGeom>
              <a:avLst/>
              <a:gdLst/>
              <a:ahLst/>
              <a:cxnLst/>
              <a:rect l="l" t="t" r="r" b="b"/>
              <a:pathLst>
                <a:path w="121920" h="60960">
                  <a:moveTo>
                    <a:pt x="5105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5105" y="5956"/>
                  </a:lnTo>
                  <a:lnTo>
                    <a:pt x="5105" y="0"/>
                  </a:lnTo>
                  <a:close/>
                </a:path>
                <a:path w="121920" h="60960">
                  <a:moveTo>
                    <a:pt x="70624" y="51079"/>
                  </a:moveTo>
                  <a:lnTo>
                    <a:pt x="65532" y="50241"/>
                  </a:lnTo>
                  <a:lnTo>
                    <a:pt x="65532" y="56197"/>
                  </a:lnTo>
                  <a:lnTo>
                    <a:pt x="70624" y="57048"/>
                  </a:lnTo>
                  <a:lnTo>
                    <a:pt x="70624" y="51079"/>
                  </a:lnTo>
                  <a:close/>
                </a:path>
                <a:path w="121920" h="60960">
                  <a:moveTo>
                    <a:pt x="70624" y="28092"/>
                  </a:moveTo>
                  <a:lnTo>
                    <a:pt x="65532" y="28092"/>
                  </a:lnTo>
                  <a:lnTo>
                    <a:pt x="65532" y="33197"/>
                  </a:lnTo>
                  <a:lnTo>
                    <a:pt x="70624" y="34048"/>
                  </a:lnTo>
                  <a:lnTo>
                    <a:pt x="70624" y="28092"/>
                  </a:lnTo>
                  <a:close/>
                </a:path>
                <a:path w="121920" h="60960">
                  <a:moveTo>
                    <a:pt x="70624" y="20434"/>
                  </a:moveTo>
                  <a:lnTo>
                    <a:pt x="65532" y="20434"/>
                  </a:lnTo>
                  <a:lnTo>
                    <a:pt x="65532" y="25552"/>
                  </a:lnTo>
                  <a:lnTo>
                    <a:pt x="70624" y="26390"/>
                  </a:lnTo>
                  <a:lnTo>
                    <a:pt x="70624" y="20434"/>
                  </a:lnTo>
                  <a:close/>
                </a:path>
                <a:path w="121920" h="60960">
                  <a:moveTo>
                    <a:pt x="70637" y="43408"/>
                  </a:moveTo>
                  <a:lnTo>
                    <a:pt x="65544" y="43408"/>
                  </a:lnTo>
                  <a:lnTo>
                    <a:pt x="65544" y="49377"/>
                  </a:lnTo>
                  <a:lnTo>
                    <a:pt x="70637" y="49377"/>
                  </a:lnTo>
                  <a:lnTo>
                    <a:pt x="70637" y="43408"/>
                  </a:lnTo>
                  <a:close/>
                </a:path>
                <a:path w="121920" h="60960">
                  <a:moveTo>
                    <a:pt x="70637" y="35763"/>
                  </a:moveTo>
                  <a:lnTo>
                    <a:pt x="65544" y="35763"/>
                  </a:lnTo>
                  <a:lnTo>
                    <a:pt x="65544" y="41719"/>
                  </a:lnTo>
                  <a:lnTo>
                    <a:pt x="70637" y="41719"/>
                  </a:lnTo>
                  <a:lnTo>
                    <a:pt x="70637" y="35763"/>
                  </a:lnTo>
                  <a:close/>
                </a:path>
                <a:path w="121920" h="60960">
                  <a:moveTo>
                    <a:pt x="70637" y="12763"/>
                  </a:moveTo>
                  <a:lnTo>
                    <a:pt x="65544" y="12763"/>
                  </a:lnTo>
                  <a:lnTo>
                    <a:pt x="65544" y="18745"/>
                  </a:lnTo>
                  <a:lnTo>
                    <a:pt x="70637" y="18745"/>
                  </a:lnTo>
                  <a:lnTo>
                    <a:pt x="70637" y="12763"/>
                  </a:lnTo>
                  <a:close/>
                </a:path>
                <a:path w="121920" h="60960">
                  <a:moveTo>
                    <a:pt x="70637" y="5092"/>
                  </a:moveTo>
                  <a:lnTo>
                    <a:pt x="65544" y="5092"/>
                  </a:lnTo>
                  <a:lnTo>
                    <a:pt x="65544" y="11061"/>
                  </a:lnTo>
                  <a:lnTo>
                    <a:pt x="70637" y="11061"/>
                  </a:lnTo>
                  <a:lnTo>
                    <a:pt x="70637" y="5092"/>
                  </a:lnTo>
                  <a:close/>
                </a:path>
                <a:path w="121920" h="60960">
                  <a:moveTo>
                    <a:pt x="75742" y="51079"/>
                  </a:moveTo>
                  <a:lnTo>
                    <a:pt x="71488" y="51079"/>
                  </a:lnTo>
                  <a:lnTo>
                    <a:pt x="71488" y="57061"/>
                  </a:lnTo>
                  <a:lnTo>
                    <a:pt x="75742" y="57061"/>
                  </a:lnTo>
                  <a:lnTo>
                    <a:pt x="75742" y="51079"/>
                  </a:lnTo>
                  <a:close/>
                </a:path>
                <a:path w="121920" h="60960">
                  <a:moveTo>
                    <a:pt x="75742" y="44259"/>
                  </a:moveTo>
                  <a:lnTo>
                    <a:pt x="71488" y="43408"/>
                  </a:lnTo>
                  <a:lnTo>
                    <a:pt x="71488" y="49377"/>
                  </a:lnTo>
                  <a:lnTo>
                    <a:pt x="75742" y="49377"/>
                  </a:lnTo>
                  <a:lnTo>
                    <a:pt x="75742" y="44259"/>
                  </a:lnTo>
                  <a:close/>
                </a:path>
                <a:path w="121920" h="60960">
                  <a:moveTo>
                    <a:pt x="75742" y="36614"/>
                  </a:moveTo>
                  <a:lnTo>
                    <a:pt x="71488" y="35763"/>
                  </a:lnTo>
                  <a:lnTo>
                    <a:pt x="71488" y="41719"/>
                  </a:lnTo>
                  <a:lnTo>
                    <a:pt x="75742" y="41719"/>
                  </a:lnTo>
                  <a:lnTo>
                    <a:pt x="75742" y="36614"/>
                  </a:lnTo>
                  <a:close/>
                </a:path>
                <a:path w="121920" h="60960">
                  <a:moveTo>
                    <a:pt x="75742" y="28943"/>
                  </a:moveTo>
                  <a:lnTo>
                    <a:pt x="71488" y="28092"/>
                  </a:lnTo>
                  <a:lnTo>
                    <a:pt x="71488" y="34048"/>
                  </a:lnTo>
                  <a:lnTo>
                    <a:pt x="75742" y="34048"/>
                  </a:lnTo>
                  <a:lnTo>
                    <a:pt x="75742" y="28943"/>
                  </a:lnTo>
                  <a:close/>
                </a:path>
                <a:path w="121920" h="60960">
                  <a:moveTo>
                    <a:pt x="75742" y="21297"/>
                  </a:moveTo>
                  <a:lnTo>
                    <a:pt x="71488" y="20434"/>
                  </a:lnTo>
                  <a:lnTo>
                    <a:pt x="71488" y="26390"/>
                  </a:lnTo>
                  <a:lnTo>
                    <a:pt x="75742" y="26390"/>
                  </a:lnTo>
                  <a:lnTo>
                    <a:pt x="75742" y="21297"/>
                  </a:lnTo>
                  <a:close/>
                </a:path>
                <a:path w="121920" h="60960">
                  <a:moveTo>
                    <a:pt x="75742" y="13627"/>
                  </a:moveTo>
                  <a:lnTo>
                    <a:pt x="71488" y="13627"/>
                  </a:lnTo>
                  <a:lnTo>
                    <a:pt x="71488" y="18745"/>
                  </a:lnTo>
                  <a:lnTo>
                    <a:pt x="75742" y="19583"/>
                  </a:lnTo>
                  <a:lnTo>
                    <a:pt x="75742" y="13627"/>
                  </a:lnTo>
                  <a:close/>
                </a:path>
                <a:path w="121920" h="60960">
                  <a:moveTo>
                    <a:pt x="75742" y="5956"/>
                  </a:moveTo>
                  <a:lnTo>
                    <a:pt x="71488" y="5105"/>
                  </a:lnTo>
                  <a:lnTo>
                    <a:pt x="71488" y="11074"/>
                  </a:lnTo>
                  <a:lnTo>
                    <a:pt x="75742" y="11912"/>
                  </a:lnTo>
                  <a:lnTo>
                    <a:pt x="75742" y="5956"/>
                  </a:lnTo>
                  <a:close/>
                </a:path>
                <a:path w="121920" h="60960">
                  <a:moveTo>
                    <a:pt x="81686" y="51943"/>
                  </a:moveTo>
                  <a:lnTo>
                    <a:pt x="77444" y="51079"/>
                  </a:lnTo>
                  <a:lnTo>
                    <a:pt x="77444" y="57048"/>
                  </a:lnTo>
                  <a:lnTo>
                    <a:pt x="81686" y="57048"/>
                  </a:lnTo>
                  <a:lnTo>
                    <a:pt x="81686" y="51943"/>
                  </a:lnTo>
                  <a:close/>
                </a:path>
                <a:path w="121920" h="60960">
                  <a:moveTo>
                    <a:pt x="81686" y="28943"/>
                  </a:moveTo>
                  <a:lnTo>
                    <a:pt x="77444" y="28943"/>
                  </a:lnTo>
                  <a:lnTo>
                    <a:pt x="77444" y="34061"/>
                  </a:lnTo>
                  <a:lnTo>
                    <a:pt x="81686" y="34912"/>
                  </a:lnTo>
                  <a:lnTo>
                    <a:pt x="81686" y="28943"/>
                  </a:lnTo>
                  <a:close/>
                </a:path>
                <a:path w="121920" h="60960">
                  <a:moveTo>
                    <a:pt x="81686" y="21285"/>
                  </a:moveTo>
                  <a:lnTo>
                    <a:pt x="77444" y="21285"/>
                  </a:lnTo>
                  <a:lnTo>
                    <a:pt x="77444" y="26390"/>
                  </a:lnTo>
                  <a:lnTo>
                    <a:pt x="81686" y="27241"/>
                  </a:lnTo>
                  <a:lnTo>
                    <a:pt x="81686" y="21285"/>
                  </a:lnTo>
                  <a:close/>
                </a:path>
                <a:path w="121920" h="60960">
                  <a:moveTo>
                    <a:pt x="81686" y="6819"/>
                  </a:moveTo>
                  <a:lnTo>
                    <a:pt x="77444" y="5956"/>
                  </a:lnTo>
                  <a:lnTo>
                    <a:pt x="77444" y="11912"/>
                  </a:lnTo>
                  <a:lnTo>
                    <a:pt x="81686" y="11912"/>
                  </a:lnTo>
                  <a:lnTo>
                    <a:pt x="81686" y="6819"/>
                  </a:lnTo>
                  <a:close/>
                </a:path>
                <a:path w="121920" h="60960">
                  <a:moveTo>
                    <a:pt x="81699" y="44246"/>
                  </a:moveTo>
                  <a:lnTo>
                    <a:pt x="77457" y="44246"/>
                  </a:lnTo>
                  <a:lnTo>
                    <a:pt x="77457" y="50228"/>
                  </a:lnTo>
                  <a:lnTo>
                    <a:pt x="81699" y="50228"/>
                  </a:lnTo>
                  <a:lnTo>
                    <a:pt x="81699" y="44246"/>
                  </a:lnTo>
                  <a:close/>
                </a:path>
                <a:path w="121920" h="60960">
                  <a:moveTo>
                    <a:pt x="81699" y="36601"/>
                  </a:moveTo>
                  <a:lnTo>
                    <a:pt x="77457" y="36601"/>
                  </a:lnTo>
                  <a:lnTo>
                    <a:pt x="77457" y="42583"/>
                  </a:lnTo>
                  <a:lnTo>
                    <a:pt x="81699" y="42583"/>
                  </a:lnTo>
                  <a:lnTo>
                    <a:pt x="81699" y="36601"/>
                  </a:lnTo>
                  <a:close/>
                </a:path>
                <a:path w="121920" h="60960">
                  <a:moveTo>
                    <a:pt x="81699" y="13614"/>
                  </a:moveTo>
                  <a:lnTo>
                    <a:pt x="77457" y="13614"/>
                  </a:lnTo>
                  <a:lnTo>
                    <a:pt x="77457" y="19570"/>
                  </a:lnTo>
                  <a:lnTo>
                    <a:pt x="81699" y="19570"/>
                  </a:lnTo>
                  <a:lnTo>
                    <a:pt x="81699" y="13614"/>
                  </a:lnTo>
                  <a:close/>
                </a:path>
                <a:path w="121920" h="60960">
                  <a:moveTo>
                    <a:pt x="87668" y="37465"/>
                  </a:moveTo>
                  <a:lnTo>
                    <a:pt x="83400" y="36601"/>
                  </a:lnTo>
                  <a:lnTo>
                    <a:pt x="83400" y="42570"/>
                  </a:lnTo>
                  <a:lnTo>
                    <a:pt x="87668" y="42570"/>
                  </a:lnTo>
                  <a:lnTo>
                    <a:pt x="87668" y="37465"/>
                  </a:lnTo>
                  <a:close/>
                </a:path>
                <a:path w="121920" h="60960">
                  <a:moveTo>
                    <a:pt x="87668" y="29806"/>
                  </a:moveTo>
                  <a:lnTo>
                    <a:pt x="83400" y="28943"/>
                  </a:lnTo>
                  <a:lnTo>
                    <a:pt x="83400" y="34912"/>
                  </a:lnTo>
                  <a:lnTo>
                    <a:pt x="87668" y="34912"/>
                  </a:lnTo>
                  <a:lnTo>
                    <a:pt x="87668" y="29806"/>
                  </a:lnTo>
                  <a:close/>
                </a:path>
                <a:path w="121920" h="60960">
                  <a:moveTo>
                    <a:pt x="87668" y="22136"/>
                  </a:moveTo>
                  <a:lnTo>
                    <a:pt x="83400" y="21285"/>
                  </a:lnTo>
                  <a:lnTo>
                    <a:pt x="83400" y="27241"/>
                  </a:lnTo>
                  <a:lnTo>
                    <a:pt x="87668" y="27241"/>
                  </a:lnTo>
                  <a:lnTo>
                    <a:pt x="87668" y="22136"/>
                  </a:lnTo>
                  <a:close/>
                </a:path>
                <a:path w="121920" h="60960">
                  <a:moveTo>
                    <a:pt x="87668" y="14478"/>
                  </a:moveTo>
                  <a:lnTo>
                    <a:pt x="83400" y="13627"/>
                  </a:lnTo>
                  <a:lnTo>
                    <a:pt x="83400" y="19583"/>
                  </a:lnTo>
                  <a:lnTo>
                    <a:pt x="87668" y="19583"/>
                  </a:lnTo>
                  <a:lnTo>
                    <a:pt x="87668" y="14478"/>
                  </a:lnTo>
                  <a:close/>
                </a:path>
                <a:path w="121920" h="60960">
                  <a:moveTo>
                    <a:pt x="87668" y="6807"/>
                  </a:moveTo>
                  <a:lnTo>
                    <a:pt x="83400" y="6807"/>
                  </a:lnTo>
                  <a:lnTo>
                    <a:pt x="83400" y="11912"/>
                  </a:lnTo>
                  <a:lnTo>
                    <a:pt x="87668" y="12763"/>
                  </a:lnTo>
                  <a:lnTo>
                    <a:pt x="87668" y="6807"/>
                  </a:lnTo>
                  <a:close/>
                </a:path>
                <a:path w="121920" h="60960">
                  <a:moveTo>
                    <a:pt x="87680" y="51930"/>
                  </a:moveTo>
                  <a:lnTo>
                    <a:pt x="83413" y="51930"/>
                  </a:lnTo>
                  <a:lnTo>
                    <a:pt x="83413" y="57886"/>
                  </a:lnTo>
                  <a:lnTo>
                    <a:pt x="87680" y="57886"/>
                  </a:lnTo>
                  <a:lnTo>
                    <a:pt x="87680" y="51930"/>
                  </a:lnTo>
                  <a:close/>
                </a:path>
                <a:path w="121920" h="60960">
                  <a:moveTo>
                    <a:pt x="87680" y="44246"/>
                  </a:moveTo>
                  <a:lnTo>
                    <a:pt x="83413" y="44246"/>
                  </a:lnTo>
                  <a:lnTo>
                    <a:pt x="83413" y="50228"/>
                  </a:lnTo>
                  <a:lnTo>
                    <a:pt x="87680" y="50228"/>
                  </a:lnTo>
                  <a:lnTo>
                    <a:pt x="87680" y="44246"/>
                  </a:lnTo>
                  <a:close/>
                </a:path>
                <a:path w="121920" h="60960">
                  <a:moveTo>
                    <a:pt x="93624" y="52781"/>
                  </a:moveTo>
                  <a:lnTo>
                    <a:pt x="89357" y="51930"/>
                  </a:lnTo>
                  <a:lnTo>
                    <a:pt x="89357" y="57886"/>
                  </a:lnTo>
                  <a:lnTo>
                    <a:pt x="93624" y="57886"/>
                  </a:lnTo>
                  <a:lnTo>
                    <a:pt x="93624" y="52781"/>
                  </a:lnTo>
                  <a:close/>
                </a:path>
                <a:path w="121920" h="60960">
                  <a:moveTo>
                    <a:pt x="93624" y="45123"/>
                  </a:moveTo>
                  <a:lnTo>
                    <a:pt x="89357" y="44259"/>
                  </a:lnTo>
                  <a:lnTo>
                    <a:pt x="89357" y="50241"/>
                  </a:lnTo>
                  <a:lnTo>
                    <a:pt x="93624" y="50241"/>
                  </a:lnTo>
                  <a:lnTo>
                    <a:pt x="93624" y="45123"/>
                  </a:lnTo>
                  <a:close/>
                </a:path>
                <a:path w="121920" h="60960">
                  <a:moveTo>
                    <a:pt x="93624" y="37452"/>
                  </a:moveTo>
                  <a:lnTo>
                    <a:pt x="89357" y="37452"/>
                  </a:lnTo>
                  <a:lnTo>
                    <a:pt x="89357" y="43408"/>
                  </a:lnTo>
                  <a:lnTo>
                    <a:pt x="93624" y="43408"/>
                  </a:lnTo>
                  <a:lnTo>
                    <a:pt x="93624" y="37452"/>
                  </a:lnTo>
                  <a:close/>
                </a:path>
                <a:path w="121920" h="60960">
                  <a:moveTo>
                    <a:pt x="93624" y="29794"/>
                  </a:moveTo>
                  <a:lnTo>
                    <a:pt x="89357" y="29794"/>
                  </a:lnTo>
                  <a:lnTo>
                    <a:pt x="89357" y="35775"/>
                  </a:lnTo>
                  <a:lnTo>
                    <a:pt x="93624" y="35775"/>
                  </a:lnTo>
                  <a:lnTo>
                    <a:pt x="93624" y="29794"/>
                  </a:lnTo>
                  <a:close/>
                </a:path>
                <a:path w="121920" h="60960">
                  <a:moveTo>
                    <a:pt x="93624" y="22123"/>
                  </a:moveTo>
                  <a:lnTo>
                    <a:pt x="89357" y="22123"/>
                  </a:lnTo>
                  <a:lnTo>
                    <a:pt x="89357" y="27241"/>
                  </a:lnTo>
                  <a:lnTo>
                    <a:pt x="93624" y="28092"/>
                  </a:lnTo>
                  <a:lnTo>
                    <a:pt x="93624" y="22123"/>
                  </a:lnTo>
                  <a:close/>
                </a:path>
                <a:path w="121920" h="60960">
                  <a:moveTo>
                    <a:pt x="93624" y="14465"/>
                  </a:moveTo>
                  <a:lnTo>
                    <a:pt x="89357" y="14465"/>
                  </a:lnTo>
                  <a:lnTo>
                    <a:pt x="89357" y="19583"/>
                  </a:lnTo>
                  <a:lnTo>
                    <a:pt x="93624" y="20434"/>
                  </a:lnTo>
                  <a:lnTo>
                    <a:pt x="93624" y="14465"/>
                  </a:lnTo>
                  <a:close/>
                </a:path>
                <a:path w="121920" h="60960">
                  <a:moveTo>
                    <a:pt x="93624" y="6807"/>
                  </a:moveTo>
                  <a:lnTo>
                    <a:pt x="89357" y="6807"/>
                  </a:lnTo>
                  <a:lnTo>
                    <a:pt x="89357" y="12763"/>
                  </a:lnTo>
                  <a:lnTo>
                    <a:pt x="93624" y="12763"/>
                  </a:lnTo>
                  <a:lnTo>
                    <a:pt x="93624" y="6807"/>
                  </a:lnTo>
                  <a:close/>
                </a:path>
                <a:path w="121920" h="60960">
                  <a:moveTo>
                    <a:pt x="98729" y="38303"/>
                  </a:moveTo>
                  <a:lnTo>
                    <a:pt x="94462" y="37452"/>
                  </a:lnTo>
                  <a:lnTo>
                    <a:pt x="94462" y="43408"/>
                  </a:lnTo>
                  <a:lnTo>
                    <a:pt x="98729" y="43408"/>
                  </a:lnTo>
                  <a:lnTo>
                    <a:pt x="98729" y="38303"/>
                  </a:lnTo>
                  <a:close/>
                </a:path>
                <a:path w="121920" h="60960">
                  <a:moveTo>
                    <a:pt x="98729" y="30645"/>
                  </a:moveTo>
                  <a:lnTo>
                    <a:pt x="94462" y="29794"/>
                  </a:lnTo>
                  <a:lnTo>
                    <a:pt x="94462" y="35763"/>
                  </a:lnTo>
                  <a:lnTo>
                    <a:pt x="98729" y="35763"/>
                  </a:lnTo>
                  <a:lnTo>
                    <a:pt x="98729" y="30645"/>
                  </a:lnTo>
                  <a:close/>
                </a:path>
                <a:path w="121920" h="60960">
                  <a:moveTo>
                    <a:pt x="98729" y="22987"/>
                  </a:moveTo>
                  <a:lnTo>
                    <a:pt x="94462" y="22123"/>
                  </a:lnTo>
                  <a:lnTo>
                    <a:pt x="94462" y="28092"/>
                  </a:lnTo>
                  <a:lnTo>
                    <a:pt x="98729" y="28092"/>
                  </a:lnTo>
                  <a:lnTo>
                    <a:pt x="98729" y="22987"/>
                  </a:lnTo>
                  <a:close/>
                </a:path>
                <a:path w="121920" h="60960">
                  <a:moveTo>
                    <a:pt x="98729" y="15328"/>
                  </a:moveTo>
                  <a:lnTo>
                    <a:pt x="94462" y="14465"/>
                  </a:lnTo>
                  <a:lnTo>
                    <a:pt x="94462" y="20434"/>
                  </a:lnTo>
                  <a:lnTo>
                    <a:pt x="98729" y="20434"/>
                  </a:lnTo>
                  <a:lnTo>
                    <a:pt x="98729" y="15328"/>
                  </a:lnTo>
                  <a:close/>
                </a:path>
                <a:path w="121920" h="60960">
                  <a:moveTo>
                    <a:pt x="98729" y="7658"/>
                  </a:moveTo>
                  <a:lnTo>
                    <a:pt x="94462" y="6819"/>
                  </a:lnTo>
                  <a:lnTo>
                    <a:pt x="94462" y="13627"/>
                  </a:lnTo>
                  <a:lnTo>
                    <a:pt x="98729" y="13627"/>
                  </a:lnTo>
                  <a:lnTo>
                    <a:pt x="98729" y="7658"/>
                  </a:lnTo>
                  <a:close/>
                </a:path>
                <a:path w="121920" h="60960">
                  <a:moveTo>
                    <a:pt x="98742" y="52768"/>
                  </a:moveTo>
                  <a:lnTo>
                    <a:pt x="94475" y="52768"/>
                  </a:lnTo>
                  <a:lnTo>
                    <a:pt x="94475" y="58724"/>
                  </a:lnTo>
                  <a:lnTo>
                    <a:pt x="98742" y="58724"/>
                  </a:lnTo>
                  <a:lnTo>
                    <a:pt x="98742" y="52768"/>
                  </a:lnTo>
                  <a:close/>
                </a:path>
                <a:path w="121920" h="60960">
                  <a:moveTo>
                    <a:pt x="98742" y="45110"/>
                  </a:moveTo>
                  <a:lnTo>
                    <a:pt x="94475" y="45110"/>
                  </a:lnTo>
                  <a:lnTo>
                    <a:pt x="94475" y="51079"/>
                  </a:lnTo>
                  <a:lnTo>
                    <a:pt x="98742" y="51079"/>
                  </a:lnTo>
                  <a:lnTo>
                    <a:pt x="98742" y="45110"/>
                  </a:lnTo>
                  <a:close/>
                </a:path>
                <a:path w="121920" h="60960">
                  <a:moveTo>
                    <a:pt x="104698" y="53644"/>
                  </a:moveTo>
                  <a:lnTo>
                    <a:pt x="100418" y="52781"/>
                  </a:lnTo>
                  <a:lnTo>
                    <a:pt x="100418" y="58737"/>
                  </a:lnTo>
                  <a:lnTo>
                    <a:pt x="104698" y="58737"/>
                  </a:lnTo>
                  <a:lnTo>
                    <a:pt x="104698" y="53644"/>
                  </a:lnTo>
                  <a:close/>
                </a:path>
                <a:path w="121920" h="60960">
                  <a:moveTo>
                    <a:pt x="104698" y="45974"/>
                  </a:moveTo>
                  <a:lnTo>
                    <a:pt x="100418" y="45110"/>
                  </a:lnTo>
                  <a:lnTo>
                    <a:pt x="100418" y="51079"/>
                  </a:lnTo>
                  <a:lnTo>
                    <a:pt x="104698" y="51079"/>
                  </a:lnTo>
                  <a:lnTo>
                    <a:pt x="104698" y="45974"/>
                  </a:lnTo>
                  <a:close/>
                </a:path>
                <a:path w="121920" h="60960">
                  <a:moveTo>
                    <a:pt x="104698" y="38303"/>
                  </a:moveTo>
                  <a:lnTo>
                    <a:pt x="100418" y="38303"/>
                  </a:lnTo>
                  <a:lnTo>
                    <a:pt x="100418" y="44259"/>
                  </a:lnTo>
                  <a:lnTo>
                    <a:pt x="104698" y="44259"/>
                  </a:lnTo>
                  <a:lnTo>
                    <a:pt x="104698" y="38303"/>
                  </a:lnTo>
                  <a:close/>
                </a:path>
                <a:path w="121920" h="60960">
                  <a:moveTo>
                    <a:pt x="104698" y="30632"/>
                  </a:moveTo>
                  <a:lnTo>
                    <a:pt x="100418" y="30632"/>
                  </a:lnTo>
                  <a:lnTo>
                    <a:pt x="100418" y="36601"/>
                  </a:lnTo>
                  <a:lnTo>
                    <a:pt x="104698" y="36601"/>
                  </a:lnTo>
                  <a:lnTo>
                    <a:pt x="104698" y="30632"/>
                  </a:lnTo>
                  <a:close/>
                </a:path>
                <a:path w="121920" h="60960">
                  <a:moveTo>
                    <a:pt x="104698" y="22987"/>
                  </a:moveTo>
                  <a:lnTo>
                    <a:pt x="100418" y="22987"/>
                  </a:lnTo>
                  <a:lnTo>
                    <a:pt x="100418" y="28943"/>
                  </a:lnTo>
                  <a:lnTo>
                    <a:pt x="104698" y="28943"/>
                  </a:lnTo>
                  <a:lnTo>
                    <a:pt x="104698" y="22987"/>
                  </a:lnTo>
                  <a:close/>
                </a:path>
                <a:path w="121920" h="60960">
                  <a:moveTo>
                    <a:pt x="104698" y="15316"/>
                  </a:moveTo>
                  <a:lnTo>
                    <a:pt x="100418" y="15316"/>
                  </a:lnTo>
                  <a:lnTo>
                    <a:pt x="100418" y="21285"/>
                  </a:lnTo>
                  <a:lnTo>
                    <a:pt x="104698" y="21285"/>
                  </a:lnTo>
                  <a:lnTo>
                    <a:pt x="104698" y="15316"/>
                  </a:lnTo>
                  <a:close/>
                </a:path>
                <a:path w="121920" h="60960">
                  <a:moveTo>
                    <a:pt x="104698" y="7658"/>
                  </a:moveTo>
                  <a:lnTo>
                    <a:pt x="100418" y="7658"/>
                  </a:lnTo>
                  <a:lnTo>
                    <a:pt x="100418" y="13627"/>
                  </a:lnTo>
                  <a:lnTo>
                    <a:pt x="104698" y="13627"/>
                  </a:lnTo>
                  <a:lnTo>
                    <a:pt x="104698" y="7658"/>
                  </a:lnTo>
                  <a:close/>
                </a:path>
                <a:path w="121920" h="60960">
                  <a:moveTo>
                    <a:pt x="110655" y="53632"/>
                  </a:moveTo>
                  <a:lnTo>
                    <a:pt x="106400" y="53632"/>
                  </a:lnTo>
                  <a:lnTo>
                    <a:pt x="106400" y="58737"/>
                  </a:lnTo>
                  <a:lnTo>
                    <a:pt x="110655" y="59588"/>
                  </a:lnTo>
                  <a:lnTo>
                    <a:pt x="110655" y="53632"/>
                  </a:lnTo>
                  <a:close/>
                </a:path>
                <a:path w="121920" h="60960">
                  <a:moveTo>
                    <a:pt x="110655" y="45961"/>
                  </a:moveTo>
                  <a:lnTo>
                    <a:pt x="106400" y="45961"/>
                  </a:lnTo>
                  <a:lnTo>
                    <a:pt x="106400" y="51079"/>
                  </a:lnTo>
                  <a:lnTo>
                    <a:pt x="110655" y="51930"/>
                  </a:lnTo>
                  <a:lnTo>
                    <a:pt x="110655" y="45961"/>
                  </a:lnTo>
                  <a:close/>
                </a:path>
                <a:path w="121920" h="60960">
                  <a:moveTo>
                    <a:pt x="110655" y="38303"/>
                  </a:moveTo>
                  <a:lnTo>
                    <a:pt x="106400" y="38303"/>
                  </a:lnTo>
                  <a:lnTo>
                    <a:pt x="106400" y="44259"/>
                  </a:lnTo>
                  <a:lnTo>
                    <a:pt x="110655" y="44259"/>
                  </a:lnTo>
                  <a:lnTo>
                    <a:pt x="110655" y="38303"/>
                  </a:lnTo>
                  <a:close/>
                </a:path>
                <a:path w="121920" h="60960">
                  <a:moveTo>
                    <a:pt x="110655" y="31496"/>
                  </a:moveTo>
                  <a:lnTo>
                    <a:pt x="106400" y="30632"/>
                  </a:lnTo>
                  <a:lnTo>
                    <a:pt x="106400" y="36601"/>
                  </a:lnTo>
                  <a:lnTo>
                    <a:pt x="110655" y="36601"/>
                  </a:lnTo>
                  <a:lnTo>
                    <a:pt x="110655" y="31496"/>
                  </a:lnTo>
                  <a:close/>
                </a:path>
                <a:path w="121920" h="60960">
                  <a:moveTo>
                    <a:pt x="110655" y="23837"/>
                  </a:moveTo>
                  <a:lnTo>
                    <a:pt x="106400" y="22987"/>
                  </a:lnTo>
                  <a:lnTo>
                    <a:pt x="106400" y="28943"/>
                  </a:lnTo>
                  <a:lnTo>
                    <a:pt x="110655" y="28943"/>
                  </a:lnTo>
                  <a:lnTo>
                    <a:pt x="110655" y="23837"/>
                  </a:lnTo>
                  <a:close/>
                </a:path>
                <a:path w="121920" h="60960">
                  <a:moveTo>
                    <a:pt x="110655" y="16167"/>
                  </a:moveTo>
                  <a:lnTo>
                    <a:pt x="106400" y="15328"/>
                  </a:lnTo>
                  <a:lnTo>
                    <a:pt x="106400" y="21297"/>
                  </a:lnTo>
                  <a:lnTo>
                    <a:pt x="110655" y="22136"/>
                  </a:lnTo>
                  <a:lnTo>
                    <a:pt x="110655" y="16167"/>
                  </a:lnTo>
                  <a:close/>
                </a:path>
                <a:path w="121920" h="60960">
                  <a:moveTo>
                    <a:pt x="110655" y="8509"/>
                  </a:moveTo>
                  <a:lnTo>
                    <a:pt x="106400" y="7658"/>
                  </a:lnTo>
                  <a:lnTo>
                    <a:pt x="106400" y="13627"/>
                  </a:lnTo>
                  <a:lnTo>
                    <a:pt x="110655" y="14465"/>
                  </a:lnTo>
                  <a:lnTo>
                    <a:pt x="110655" y="8509"/>
                  </a:lnTo>
                  <a:close/>
                </a:path>
                <a:path w="121920" h="60960">
                  <a:moveTo>
                    <a:pt x="115760" y="54495"/>
                  </a:moveTo>
                  <a:lnTo>
                    <a:pt x="112356" y="53632"/>
                  </a:lnTo>
                  <a:lnTo>
                    <a:pt x="112356" y="59588"/>
                  </a:lnTo>
                  <a:lnTo>
                    <a:pt x="115760" y="59588"/>
                  </a:lnTo>
                  <a:lnTo>
                    <a:pt x="115760" y="54495"/>
                  </a:lnTo>
                  <a:close/>
                </a:path>
                <a:path w="121920" h="60960">
                  <a:moveTo>
                    <a:pt x="115760" y="46824"/>
                  </a:moveTo>
                  <a:lnTo>
                    <a:pt x="112356" y="45961"/>
                  </a:lnTo>
                  <a:lnTo>
                    <a:pt x="112356" y="51930"/>
                  </a:lnTo>
                  <a:lnTo>
                    <a:pt x="115760" y="51930"/>
                  </a:lnTo>
                  <a:lnTo>
                    <a:pt x="115760" y="46824"/>
                  </a:lnTo>
                  <a:close/>
                </a:path>
                <a:path w="121920" h="60960">
                  <a:moveTo>
                    <a:pt x="115760" y="39166"/>
                  </a:moveTo>
                  <a:lnTo>
                    <a:pt x="112356" y="38303"/>
                  </a:lnTo>
                  <a:lnTo>
                    <a:pt x="112356" y="44259"/>
                  </a:lnTo>
                  <a:lnTo>
                    <a:pt x="115760" y="44259"/>
                  </a:lnTo>
                  <a:lnTo>
                    <a:pt x="115760" y="39166"/>
                  </a:lnTo>
                  <a:close/>
                </a:path>
                <a:path w="121920" h="60960">
                  <a:moveTo>
                    <a:pt x="115760" y="9359"/>
                  </a:moveTo>
                  <a:lnTo>
                    <a:pt x="112356" y="8509"/>
                  </a:lnTo>
                  <a:lnTo>
                    <a:pt x="112356" y="14465"/>
                  </a:lnTo>
                  <a:lnTo>
                    <a:pt x="115760" y="14465"/>
                  </a:lnTo>
                  <a:lnTo>
                    <a:pt x="115760" y="9359"/>
                  </a:lnTo>
                  <a:close/>
                </a:path>
                <a:path w="121920" h="60960">
                  <a:moveTo>
                    <a:pt x="115773" y="31496"/>
                  </a:moveTo>
                  <a:lnTo>
                    <a:pt x="112369" y="31496"/>
                  </a:lnTo>
                  <a:lnTo>
                    <a:pt x="112369" y="37465"/>
                  </a:lnTo>
                  <a:lnTo>
                    <a:pt x="115773" y="37465"/>
                  </a:lnTo>
                  <a:lnTo>
                    <a:pt x="115773" y="31496"/>
                  </a:lnTo>
                  <a:close/>
                </a:path>
                <a:path w="121920" h="60960">
                  <a:moveTo>
                    <a:pt x="115773" y="23825"/>
                  </a:moveTo>
                  <a:lnTo>
                    <a:pt x="112369" y="23825"/>
                  </a:lnTo>
                  <a:lnTo>
                    <a:pt x="112369" y="29794"/>
                  </a:lnTo>
                  <a:lnTo>
                    <a:pt x="115773" y="29794"/>
                  </a:lnTo>
                  <a:lnTo>
                    <a:pt x="115773" y="23825"/>
                  </a:lnTo>
                  <a:close/>
                </a:path>
                <a:path w="121920" h="60960">
                  <a:moveTo>
                    <a:pt x="115773" y="16167"/>
                  </a:moveTo>
                  <a:lnTo>
                    <a:pt x="112369" y="16167"/>
                  </a:lnTo>
                  <a:lnTo>
                    <a:pt x="112369" y="22136"/>
                  </a:lnTo>
                  <a:lnTo>
                    <a:pt x="115773" y="22136"/>
                  </a:lnTo>
                  <a:lnTo>
                    <a:pt x="115773" y="16167"/>
                  </a:lnTo>
                  <a:close/>
                </a:path>
                <a:path w="121920" h="60960">
                  <a:moveTo>
                    <a:pt x="121716" y="54483"/>
                  </a:moveTo>
                  <a:lnTo>
                    <a:pt x="117475" y="54483"/>
                  </a:lnTo>
                  <a:lnTo>
                    <a:pt x="117475" y="59588"/>
                  </a:lnTo>
                  <a:lnTo>
                    <a:pt x="121716" y="60439"/>
                  </a:lnTo>
                  <a:lnTo>
                    <a:pt x="121716" y="54483"/>
                  </a:lnTo>
                  <a:close/>
                </a:path>
                <a:path w="121920" h="60960">
                  <a:moveTo>
                    <a:pt x="121716" y="46824"/>
                  </a:moveTo>
                  <a:lnTo>
                    <a:pt x="117475" y="46824"/>
                  </a:lnTo>
                  <a:lnTo>
                    <a:pt x="117475" y="51943"/>
                  </a:lnTo>
                  <a:lnTo>
                    <a:pt x="121716" y="52781"/>
                  </a:lnTo>
                  <a:lnTo>
                    <a:pt x="121716" y="46824"/>
                  </a:lnTo>
                  <a:close/>
                </a:path>
                <a:path w="121920" h="60960">
                  <a:moveTo>
                    <a:pt x="121716" y="39154"/>
                  </a:moveTo>
                  <a:lnTo>
                    <a:pt x="117475" y="39154"/>
                  </a:lnTo>
                  <a:lnTo>
                    <a:pt x="117475" y="44259"/>
                  </a:lnTo>
                  <a:lnTo>
                    <a:pt x="121716" y="45110"/>
                  </a:lnTo>
                  <a:lnTo>
                    <a:pt x="121716" y="39154"/>
                  </a:lnTo>
                  <a:close/>
                </a:path>
                <a:path w="121920" h="60960">
                  <a:moveTo>
                    <a:pt x="121716" y="31496"/>
                  </a:moveTo>
                  <a:lnTo>
                    <a:pt x="117475" y="31496"/>
                  </a:lnTo>
                  <a:lnTo>
                    <a:pt x="117475" y="37465"/>
                  </a:lnTo>
                  <a:lnTo>
                    <a:pt x="121716" y="37465"/>
                  </a:lnTo>
                  <a:lnTo>
                    <a:pt x="121716" y="31496"/>
                  </a:lnTo>
                  <a:close/>
                </a:path>
                <a:path w="121920" h="60960">
                  <a:moveTo>
                    <a:pt x="121716" y="24688"/>
                  </a:moveTo>
                  <a:lnTo>
                    <a:pt x="117475" y="23837"/>
                  </a:lnTo>
                  <a:lnTo>
                    <a:pt x="117475" y="29806"/>
                  </a:lnTo>
                  <a:lnTo>
                    <a:pt x="121716" y="30645"/>
                  </a:lnTo>
                  <a:lnTo>
                    <a:pt x="121716" y="24688"/>
                  </a:lnTo>
                  <a:close/>
                </a:path>
                <a:path w="121920" h="60960">
                  <a:moveTo>
                    <a:pt x="121716" y="17018"/>
                  </a:moveTo>
                  <a:lnTo>
                    <a:pt x="117475" y="17018"/>
                  </a:lnTo>
                  <a:lnTo>
                    <a:pt x="117475" y="22136"/>
                  </a:lnTo>
                  <a:lnTo>
                    <a:pt x="121716" y="22987"/>
                  </a:lnTo>
                  <a:lnTo>
                    <a:pt x="121716" y="17018"/>
                  </a:lnTo>
                  <a:close/>
                </a:path>
                <a:path w="121920" h="60960">
                  <a:moveTo>
                    <a:pt x="121716" y="9359"/>
                  </a:moveTo>
                  <a:lnTo>
                    <a:pt x="117475" y="9359"/>
                  </a:lnTo>
                  <a:lnTo>
                    <a:pt x="117475" y="14478"/>
                  </a:lnTo>
                  <a:lnTo>
                    <a:pt x="121716" y="15328"/>
                  </a:lnTo>
                  <a:lnTo>
                    <a:pt x="121716" y="93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765512" y="5006885"/>
              <a:ext cx="128270" cy="62230"/>
            </a:xfrm>
            <a:custGeom>
              <a:avLst/>
              <a:gdLst/>
              <a:ahLst/>
              <a:cxnLst/>
              <a:rect l="l" t="t" r="r" b="b"/>
              <a:pathLst>
                <a:path w="128270" h="62229">
                  <a:moveTo>
                    <a:pt x="5105" y="850"/>
                  </a:moveTo>
                  <a:lnTo>
                    <a:pt x="0" y="0"/>
                  </a:lnTo>
                  <a:lnTo>
                    <a:pt x="0" y="5981"/>
                  </a:lnTo>
                  <a:lnTo>
                    <a:pt x="5105" y="6819"/>
                  </a:lnTo>
                  <a:lnTo>
                    <a:pt x="5105" y="850"/>
                  </a:lnTo>
                  <a:close/>
                </a:path>
                <a:path w="128270" h="62229">
                  <a:moveTo>
                    <a:pt x="73215" y="45123"/>
                  </a:moveTo>
                  <a:lnTo>
                    <a:pt x="68110" y="44272"/>
                  </a:lnTo>
                  <a:lnTo>
                    <a:pt x="68110" y="50228"/>
                  </a:lnTo>
                  <a:lnTo>
                    <a:pt x="73215" y="51079"/>
                  </a:lnTo>
                  <a:lnTo>
                    <a:pt x="73215" y="45123"/>
                  </a:lnTo>
                  <a:close/>
                </a:path>
                <a:path w="128270" h="62229">
                  <a:moveTo>
                    <a:pt x="73215" y="37465"/>
                  </a:moveTo>
                  <a:lnTo>
                    <a:pt x="68110" y="36614"/>
                  </a:lnTo>
                  <a:lnTo>
                    <a:pt x="68110" y="42583"/>
                  </a:lnTo>
                  <a:lnTo>
                    <a:pt x="73215" y="43434"/>
                  </a:lnTo>
                  <a:lnTo>
                    <a:pt x="73215" y="37465"/>
                  </a:lnTo>
                  <a:close/>
                </a:path>
                <a:path w="128270" h="62229">
                  <a:moveTo>
                    <a:pt x="73215" y="29794"/>
                  </a:moveTo>
                  <a:lnTo>
                    <a:pt x="68110" y="28956"/>
                  </a:lnTo>
                  <a:lnTo>
                    <a:pt x="68110" y="34912"/>
                  </a:lnTo>
                  <a:lnTo>
                    <a:pt x="73215" y="35763"/>
                  </a:lnTo>
                  <a:lnTo>
                    <a:pt x="73215" y="29794"/>
                  </a:lnTo>
                  <a:close/>
                </a:path>
                <a:path w="128270" h="62229">
                  <a:moveTo>
                    <a:pt x="73228" y="52793"/>
                  </a:moveTo>
                  <a:lnTo>
                    <a:pt x="68122" y="52793"/>
                  </a:lnTo>
                  <a:lnTo>
                    <a:pt x="68122" y="58750"/>
                  </a:lnTo>
                  <a:lnTo>
                    <a:pt x="73228" y="58750"/>
                  </a:lnTo>
                  <a:lnTo>
                    <a:pt x="73228" y="52793"/>
                  </a:lnTo>
                  <a:close/>
                </a:path>
                <a:path w="128270" h="62229">
                  <a:moveTo>
                    <a:pt x="73228" y="21285"/>
                  </a:moveTo>
                  <a:lnTo>
                    <a:pt x="68122" y="21285"/>
                  </a:lnTo>
                  <a:lnTo>
                    <a:pt x="68122" y="27254"/>
                  </a:lnTo>
                  <a:lnTo>
                    <a:pt x="73228" y="27254"/>
                  </a:lnTo>
                  <a:lnTo>
                    <a:pt x="73228" y="21285"/>
                  </a:lnTo>
                  <a:close/>
                </a:path>
                <a:path w="128270" h="62229">
                  <a:moveTo>
                    <a:pt x="73228" y="13627"/>
                  </a:moveTo>
                  <a:lnTo>
                    <a:pt x="68122" y="13627"/>
                  </a:lnTo>
                  <a:lnTo>
                    <a:pt x="68122" y="19596"/>
                  </a:lnTo>
                  <a:lnTo>
                    <a:pt x="73228" y="19596"/>
                  </a:lnTo>
                  <a:lnTo>
                    <a:pt x="73228" y="13627"/>
                  </a:lnTo>
                  <a:close/>
                </a:path>
                <a:path w="128270" h="62229">
                  <a:moveTo>
                    <a:pt x="73228" y="5969"/>
                  </a:moveTo>
                  <a:lnTo>
                    <a:pt x="68122" y="5969"/>
                  </a:lnTo>
                  <a:lnTo>
                    <a:pt x="68122" y="11925"/>
                  </a:lnTo>
                  <a:lnTo>
                    <a:pt x="73228" y="11925"/>
                  </a:lnTo>
                  <a:lnTo>
                    <a:pt x="73228" y="5969"/>
                  </a:lnTo>
                  <a:close/>
                </a:path>
                <a:path w="128270" h="62229">
                  <a:moveTo>
                    <a:pt x="79171" y="52793"/>
                  </a:moveTo>
                  <a:lnTo>
                    <a:pt x="74066" y="52793"/>
                  </a:lnTo>
                  <a:lnTo>
                    <a:pt x="74066" y="58750"/>
                  </a:lnTo>
                  <a:lnTo>
                    <a:pt x="79171" y="58750"/>
                  </a:lnTo>
                  <a:lnTo>
                    <a:pt x="79171" y="52793"/>
                  </a:lnTo>
                  <a:close/>
                </a:path>
                <a:path w="128270" h="62229">
                  <a:moveTo>
                    <a:pt x="79171" y="45123"/>
                  </a:moveTo>
                  <a:lnTo>
                    <a:pt x="74066" y="45123"/>
                  </a:lnTo>
                  <a:lnTo>
                    <a:pt x="74066" y="51079"/>
                  </a:lnTo>
                  <a:lnTo>
                    <a:pt x="79171" y="51079"/>
                  </a:lnTo>
                  <a:lnTo>
                    <a:pt x="79171" y="45123"/>
                  </a:lnTo>
                  <a:close/>
                </a:path>
                <a:path w="128270" h="62229">
                  <a:moveTo>
                    <a:pt x="79171" y="37465"/>
                  </a:moveTo>
                  <a:lnTo>
                    <a:pt x="74066" y="37465"/>
                  </a:lnTo>
                  <a:lnTo>
                    <a:pt x="74066" y="43434"/>
                  </a:lnTo>
                  <a:lnTo>
                    <a:pt x="79171" y="43434"/>
                  </a:lnTo>
                  <a:lnTo>
                    <a:pt x="79171" y="37465"/>
                  </a:lnTo>
                  <a:close/>
                </a:path>
                <a:path w="128270" h="62229">
                  <a:moveTo>
                    <a:pt x="79171" y="29794"/>
                  </a:moveTo>
                  <a:lnTo>
                    <a:pt x="74066" y="29794"/>
                  </a:lnTo>
                  <a:lnTo>
                    <a:pt x="74066" y="35763"/>
                  </a:lnTo>
                  <a:lnTo>
                    <a:pt x="79171" y="35763"/>
                  </a:lnTo>
                  <a:lnTo>
                    <a:pt x="79171" y="29794"/>
                  </a:lnTo>
                  <a:close/>
                </a:path>
                <a:path w="128270" h="62229">
                  <a:moveTo>
                    <a:pt x="79171" y="22136"/>
                  </a:moveTo>
                  <a:lnTo>
                    <a:pt x="74066" y="21297"/>
                  </a:lnTo>
                  <a:lnTo>
                    <a:pt x="74066" y="27266"/>
                  </a:lnTo>
                  <a:lnTo>
                    <a:pt x="79171" y="28105"/>
                  </a:lnTo>
                  <a:lnTo>
                    <a:pt x="79171" y="22136"/>
                  </a:lnTo>
                  <a:close/>
                </a:path>
                <a:path w="128270" h="62229">
                  <a:moveTo>
                    <a:pt x="79171" y="14478"/>
                  </a:moveTo>
                  <a:lnTo>
                    <a:pt x="74066" y="13627"/>
                  </a:lnTo>
                  <a:lnTo>
                    <a:pt x="74066" y="19596"/>
                  </a:lnTo>
                  <a:lnTo>
                    <a:pt x="79171" y="20434"/>
                  </a:lnTo>
                  <a:lnTo>
                    <a:pt x="79171" y="14478"/>
                  </a:lnTo>
                  <a:close/>
                </a:path>
                <a:path w="128270" h="62229">
                  <a:moveTo>
                    <a:pt x="79171" y="6819"/>
                  </a:moveTo>
                  <a:lnTo>
                    <a:pt x="74066" y="5981"/>
                  </a:lnTo>
                  <a:lnTo>
                    <a:pt x="74066" y="11938"/>
                  </a:lnTo>
                  <a:lnTo>
                    <a:pt x="79171" y="12788"/>
                  </a:lnTo>
                  <a:lnTo>
                    <a:pt x="79171" y="6819"/>
                  </a:lnTo>
                  <a:close/>
                </a:path>
                <a:path w="128270" h="62229">
                  <a:moveTo>
                    <a:pt x="85140" y="53632"/>
                  </a:moveTo>
                  <a:lnTo>
                    <a:pt x="80860" y="53632"/>
                  </a:lnTo>
                  <a:lnTo>
                    <a:pt x="80860" y="59613"/>
                  </a:lnTo>
                  <a:lnTo>
                    <a:pt x="85140" y="59613"/>
                  </a:lnTo>
                  <a:lnTo>
                    <a:pt x="85140" y="53632"/>
                  </a:lnTo>
                  <a:close/>
                </a:path>
                <a:path w="128270" h="62229">
                  <a:moveTo>
                    <a:pt x="85140" y="45986"/>
                  </a:moveTo>
                  <a:lnTo>
                    <a:pt x="80860" y="45135"/>
                  </a:lnTo>
                  <a:lnTo>
                    <a:pt x="80860" y="51092"/>
                  </a:lnTo>
                  <a:lnTo>
                    <a:pt x="85140" y="51943"/>
                  </a:lnTo>
                  <a:lnTo>
                    <a:pt x="85140" y="45986"/>
                  </a:lnTo>
                  <a:close/>
                </a:path>
                <a:path w="128270" h="62229">
                  <a:moveTo>
                    <a:pt x="85140" y="37465"/>
                  </a:moveTo>
                  <a:lnTo>
                    <a:pt x="80860" y="37465"/>
                  </a:lnTo>
                  <a:lnTo>
                    <a:pt x="80860" y="43434"/>
                  </a:lnTo>
                  <a:lnTo>
                    <a:pt x="85140" y="44272"/>
                  </a:lnTo>
                  <a:lnTo>
                    <a:pt x="85140" y="37465"/>
                  </a:lnTo>
                  <a:close/>
                </a:path>
                <a:path w="128270" h="62229">
                  <a:moveTo>
                    <a:pt x="85140" y="30657"/>
                  </a:moveTo>
                  <a:lnTo>
                    <a:pt x="80860" y="29806"/>
                  </a:lnTo>
                  <a:lnTo>
                    <a:pt x="80860" y="35775"/>
                  </a:lnTo>
                  <a:lnTo>
                    <a:pt x="85140" y="36614"/>
                  </a:lnTo>
                  <a:lnTo>
                    <a:pt x="85140" y="30657"/>
                  </a:lnTo>
                  <a:close/>
                </a:path>
                <a:path w="128270" h="62229">
                  <a:moveTo>
                    <a:pt x="85140" y="22136"/>
                  </a:moveTo>
                  <a:lnTo>
                    <a:pt x="80860" y="22136"/>
                  </a:lnTo>
                  <a:lnTo>
                    <a:pt x="80860" y="28105"/>
                  </a:lnTo>
                  <a:lnTo>
                    <a:pt x="85140" y="28105"/>
                  </a:lnTo>
                  <a:lnTo>
                    <a:pt x="85140" y="22136"/>
                  </a:lnTo>
                  <a:close/>
                </a:path>
                <a:path w="128270" h="62229">
                  <a:moveTo>
                    <a:pt x="85140" y="14478"/>
                  </a:moveTo>
                  <a:lnTo>
                    <a:pt x="80860" y="14478"/>
                  </a:lnTo>
                  <a:lnTo>
                    <a:pt x="80860" y="20434"/>
                  </a:lnTo>
                  <a:lnTo>
                    <a:pt x="85140" y="20434"/>
                  </a:lnTo>
                  <a:lnTo>
                    <a:pt x="85140" y="14478"/>
                  </a:lnTo>
                  <a:close/>
                </a:path>
                <a:path w="128270" h="62229">
                  <a:moveTo>
                    <a:pt x="85140" y="6807"/>
                  </a:moveTo>
                  <a:lnTo>
                    <a:pt x="80860" y="6807"/>
                  </a:lnTo>
                  <a:lnTo>
                    <a:pt x="80860" y="12776"/>
                  </a:lnTo>
                  <a:lnTo>
                    <a:pt x="85140" y="12776"/>
                  </a:lnTo>
                  <a:lnTo>
                    <a:pt x="85140" y="6807"/>
                  </a:lnTo>
                  <a:close/>
                </a:path>
                <a:path w="128270" h="62229">
                  <a:moveTo>
                    <a:pt x="91084" y="22987"/>
                  </a:moveTo>
                  <a:lnTo>
                    <a:pt x="86842" y="22987"/>
                  </a:lnTo>
                  <a:lnTo>
                    <a:pt x="86842" y="28105"/>
                  </a:lnTo>
                  <a:lnTo>
                    <a:pt x="91084" y="28956"/>
                  </a:lnTo>
                  <a:lnTo>
                    <a:pt x="91084" y="22987"/>
                  </a:lnTo>
                  <a:close/>
                </a:path>
                <a:path w="128270" h="62229">
                  <a:moveTo>
                    <a:pt x="91084" y="15328"/>
                  </a:moveTo>
                  <a:lnTo>
                    <a:pt x="86842" y="14490"/>
                  </a:lnTo>
                  <a:lnTo>
                    <a:pt x="86842" y="20447"/>
                  </a:lnTo>
                  <a:lnTo>
                    <a:pt x="91084" y="21297"/>
                  </a:lnTo>
                  <a:lnTo>
                    <a:pt x="91084" y="15328"/>
                  </a:lnTo>
                  <a:close/>
                </a:path>
                <a:path w="128270" h="62229">
                  <a:moveTo>
                    <a:pt x="91084" y="7683"/>
                  </a:moveTo>
                  <a:lnTo>
                    <a:pt x="86842" y="6819"/>
                  </a:lnTo>
                  <a:lnTo>
                    <a:pt x="86842" y="12788"/>
                  </a:lnTo>
                  <a:lnTo>
                    <a:pt x="91084" y="12788"/>
                  </a:lnTo>
                  <a:lnTo>
                    <a:pt x="91084" y="7683"/>
                  </a:lnTo>
                  <a:close/>
                </a:path>
                <a:path w="128270" h="62229">
                  <a:moveTo>
                    <a:pt x="91097" y="53632"/>
                  </a:moveTo>
                  <a:lnTo>
                    <a:pt x="86855" y="53632"/>
                  </a:lnTo>
                  <a:lnTo>
                    <a:pt x="86855" y="59613"/>
                  </a:lnTo>
                  <a:lnTo>
                    <a:pt x="91097" y="59613"/>
                  </a:lnTo>
                  <a:lnTo>
                    <a:pt x="91097" y="53632"/>
                  </a:lnTo>
                  <a:close/>
                </a:path>
                <a:path w="128270" h="62229">
                  <a:moveTo>
                    <a:pt x="91097" y="45974"/>
                  </a:moveTo>
                  <a:lnTo>
                    <a:pt x="86855" y="45974"/>
                  </a:lnTo>
                  <a:lnTo>
                    <a:pt x="86855" y="51930"/>
                  </a:lnTo>
                  <a:lnTo>
                    <a:pt x="91097" y="51930"/>
                  </a:lnTo>
                  <a:lnTo>
                    <a:pt x="91097" y="45974"/>
                  </a:lnTo>
                  <a:close/>
                </a:path>
                <a:path w="128270" h="62229">
                  <a:moveTo>
                    <a:pt x="91097" y="38315"/>
                  </a:moveTo>
                  <a:lnTo>
                    <a:pt x="86855" y="38315"/>
                  </a:lnTo>
                  <a:lnTo>
                    <a:pt x="86855" y="44272"/>
                  </a:lnTo>
                  <a:lnTo>
                    <a:pt x="91097" y="44272"/>
                  </a:lnTo>
                  <a:lnTo>
                    <a:pt x="91097" y="38315"/>
                  </a:lnTo>
                  <a:close/>
                </a:path>
                <a:path w="128270" h="62229">
                  <a:moveTo>
                    <a:pt x="91097" y="30645"/>
                  </a:moveTo>
                  <a:lnTo>
                    <a:pt x="86855" y="30645"/>
                  </a:lnTo>
                  <a:lnTo>
                    <a:pt x="86855" y="36601"/>
                  </a:lnTo>
                  <a:lnTo>
                    <a:pt x="91097" y="36601"/>
                  </a:lnTo>
                  <a:lnTo>
                    <a:pt x="91097" y="30645"/>
                  </a:lnTo>
                  <a:close/>
                </a:path>
                <a:path w="128270" h="62229">
                  <a:moveTo>
                    <a:pt x="97040" y="54495"/>
                  </a:moveTo>
                  <a:lnTo>
                    <a:pt x="92798" y="54495"/>
                  </a:lnTo>
                  <a:lnTo>
                    <a:pt x="92798" y="59613"/>
                  </a:lnTo>
                  <a:lnTo>
                    <a:pt x="97040" y="60464"/>
                  </a:lnTo>
                  <a:lnTo>
                    <a:pt x="97040" y="54495"/>
                  </a:lnTo>
                  <a:close/>
                </a:path>
                <a:path w="128270" h="62229">
                  <a:moveTo>
                    <a:pt x="97040" y="46824"/>
                  </a:moveTo>
                  <a:lnTo>
                    <a:pt x="92798" y="45986"/>
                  </a:lnTo>
                  <a:lnTo>
                    <a:pt x="92798" y="51943"/>
                  </a:lnTo>
                  <a:lnTo>
                    <a:pt x="97040" y="52793"/>
                  </a:lnTo>
                  <a:lnTo>
                    <a:pt x="97040" y="46824"/>
                  </a:lnTo>
                  <a:close/>
                </a:path>
                <a:path w="128270" h="62229">
                  <a:moveTo>
                    <a:pt x="97040" y="39166"/>
                  </a:moveTo>
                  <a:lnTo>
                    <a:pt x="92798" y="38315"/>
                  </a:lnTo>
                  <a:lnTo>
                    <a:pt x="92798" y="44272"/>
                  </a:lnTo>
                  <a:lnTo>
                    <a:pt x="97040" y="44272"/>
                  </a:lnTo>
                  <a:lnTo>
                    <a:pt x="97040" y="39166"/>
                  </a:lnTo>
                  <a:close/>
                </a:path>
                <a:path w="128270" h="62229">
                  <a:moveTo>
                    <a:pt x="97040" y="31508"/>
                  </a:moveTo>
                  <a:lnTo>
                    <a:pt x="92798" y="30657"/>
                  </a:lnTo>
                  <a:lnTo>
                    <a:pt x="92798" y="36614"/>
                  </a:lnTo>
                  <a:lnTo>
                    <a:pt x="97040" y="37465"/>
                  </a:lnTo>
                  <a:lnTo>
                    <a:pt x="97040" y="31508"/>
                  </a:lnTo>
                  <a:close/>
                </a:path>
                <a:path w="128270" h="62229">
                  <a:moveTo>
                    <a:pt x="97040" y="23850"/>
                  </a:moveTo>
                  <a:lnTo>
                    <a:pt x="92798" y="22987"/>
                  </a:lnTo>
                  <a:lnTo>
                    <a:pt x="92798" y="28956"/>
                  </a:lnTo>
                  <a:lnTo>
                    <a:pt x="97040" y="28956"/>
                  </a:lnTo>
                  <a:lnTo>
                    <a:pt x="97040" y="23850"/>
                  </a:lnTo>
                  <a:close/>
                </a:path>
                <a:path w="128270" h="62229">
                  <a:moveTo>
                    <a:pt x="97053" y="15316"/>
                  </a:moveTo>
                  <a:lnTo>
                    <a:pt x="92811" y="15316"/>
                  </a:lnTo>
                  <a:lnTo>
                    <a:pt x="92811" y="21297"/>
                  </a:lnTo>
                  <a:lnTo>
                    <a:pt x="97053" y="21297"/>
                  </a:lnTo>
                  <a:lnTo>
                    <a:pt x="97053" y="15316"/>
                  </a:lnTo>
                  <a:close/>
                </a:path>
                <a:path w="128270" h="62229">
                  <a:moveTo>
                    <a:pt x="97053" y="7670"/>
                  </a:moveTo>
                  <a:lnTo>
                    <a:pt x="92811" y="7670"/>
                  </a:lnTo>
                  <a:lnTo>
                    <a:pt x="92811" y="13627"/>
                  </a:lnTo>
                  <a:lnTo>
                    <a:pt x="97053" y="13627"/>
                  </a:lnTo>
                  <a:lnTo>
                    <a:pt x="97053" y="7670"/>
                  </a:lnTo>
                  <a:close/>
                </a:path>
                <a:path w="128270" h="62229">
                  <a:moveTo>
                    <a:pt x="103847" y="16179"/>
                  </a:moveTo>
                  <a:lnTo>
                    <a:pt x="98755" y="16179"/>
                  </a:lnTo>
                  <a:lnTo>
                    <a:pt x="98755" y="21297"/>
                  </a:lnTo>
                  <a:lnTo>
                    <a:pt x="103847" y="22136"/>
                  </a:lnTo>
                  <a:lnTo>
                    <a:pt x="103847" y="16179"/>
                  </a:lnTo>
                  <a:close/>
                </a:path>
                <a:path w="128270" h="62229">
                  <a:moveTo>
                    <a:pt x="103847" y="8509"/>
                  </a:moveTo>
                  <a:lnTo>
                    <a:pt x="98755" y="7670"/>
                  </a:lnTo>
                  <a:lnTo>
                    <a:pt x="98755" y="13627"/>
                  </a:lnTo>
                  <a:lnTo>
                    <a:pt x="103847" y="14478"/>
                  </a:lnTo>
                  <a:lnTo>
                    <a:pt x="103847" y="8509"/>
                  </a:lnTo>
                  <a:close/>
                </a:path>
                <a:path w="128270" h="62229">
                  <a:moveTo>
                    <a:pt x="103860" y="54483"/>
                  </a:moveTo>
                  <a:lnTo>
                    <a:pt x="98767" y="54483"/>
                  </a:lnTo>
                  <a:lnTo>
                    <a:pt x="98767" y="60464"/>
                  </a:lnTo>
                  <a:lnTo>
                    <a:pt x="103860" y="60464"/>
                  </a:lnTo>
                  <a:lnTo>
                    <a:pt x="103860" y="54483"/>
                  </a:lnTo>
                  <a:close/>
                </a:path>
                <a:path w="128270" h="62229">
                  <a:moveTo>
                    <a:pt x="103860" y="46824"/>
                  </a:moveTo>
                  <a:lnTo>
                    <a:pt x="98767" y="46824"/>
                  </a:lnTo>
                  <a:lnTo>
                    <a:pt x="98767" y="52806"/>
                  </a:lnTo>
                  <a:lnTo>
                    <a:pt x="103860" y="52806"/>
                  </a:lnTo>
                  <a:lnTo>
                    <a:pt x="103860" y="46824"/>
                  </a:lnTo>
                  <a:close/>
                </a:path>
                <a:path w="128270" h="62229">
                  <a:moveTo>
                    <a:pt x="103860" y="39154"/>
                  </a:moveTo>
                  <a:lnTo>
                    <a:pt x="98767" y="39154"/>
                  </a:lnTo>
                  <a:lnTo>
                    <a:pt x="98767" y="45135"/>
                  </a:lnTo>
                  <a:lnTo>
                    <a:pt x="103860" y="45135"/>
                  </a:lnTo>
                  <a:lnTo>
                    <a:pt x="103860" y="39154"/>
                  </a:lnTo>
                  <a:close/>
                </a:path>
                <a:path w="128270" h="62229">
                  <a:moveTo>
                    <a:pt x="103860" y="31508"/>
                  </a:moveTo>
                  <a:lnTo>
                    <a:pt x="98767" y="31508"/>
                  </a:lnTo>
                  <a:lnTo>
                    <a:pt x="98767" y="37465"/>
                  </a:lnTo>
                  <a:lnTo>
                    <a:pt x="103860" y="37465"/>
                  </a:lnTo>
                  <a:lnTo>
                    <a:pt x="103860" y="31508"/>
                  </a:lnTo>
                  <a:close/>
                </a:path>
                <a:path w="128270" h="62229">
                  <a:moveTo>
                    <a:pt x="103860" y="23837"/>
                  </a:moveTo>
                  <a:lnTo>
                    <a:pt x="98767" y="23837"/>
                  </a:lnTo>
                  <a:lnTo>
                    <a:pt x="98767" y="29794"/>
                  </a:lnTo>
                  <a:lnTo>
                    <a:pt x="103860" y="29794"/>
                  </a:lnTo>
                  <a:lnTo>
                    <a:pt x="103860" y="23837"/>
                  </a:lnTo>
                  <a:close/>
                </a:path>
                <a:path w="128270" h="62229">
                  <a:moveTo>
                    <a:pt x="109804" y="55346"/>
                  </a:moveTo>
                  <a:lnTo>
                    <a:pt x="104724" y="55346"/>
                  </a:lnTo>
                  <a:lnTo>
                    <a:pt x="104724" y="60464"/>
                  </a:lnTo>
                  <a:lnTo>
                    <a:pt x="109804" y="61302"/>
                  </a:lnTo>
                  <a:lnTo>
                    <a:pt x="109804" y="55346"/>
                  </a:lnTo>
                  <a:close/>
                </a:path>
                <a:path w="128270" h="62229">
                  <a:moveTo>
                    <a:pt x="109804" y="47675"/>
                  </a:moveTo>
                  <a:lnTo>
                    <a:pt x="104724" y="46824"/>
                  </a:lnTo>
                  <a:lnTo>
                    <a:pt x="104724" y="52793"/>
                  </a:lnTo>
                  <a:lnTo>
                    <a:pt x="109804" y="53632"/>
                  </a:lnTo>
                  <a:lnTo>
                    <a:pt x="109804" y="47675"/>
                  </a:lnTo>
                  <a:close/>
                </a:path>
                <a:path w="128270" h="62229">
                  <a:moveTo>
                    <a:pt x="109804" y="40030"/>
                  </a:moveTo>
                  <a:lnTo>
                    <a:pt x="104724" y="39166"/>
                  </a:lnTo>
                  <a:lnTo>
                    <a:pt x="104724" y="45135"/>
                  </a:lnTo>
                  <a:lnTo>
                    <a:pt x="109804" y="45135"/>
                  </a:lnTo>
                  <a:lnTo>
                    <a:pt x="109804" y="40030"/>
                  </a:lnTo>
                  <a:close/>
                </a:path>
                <a:path w="128270" h="62229">
                  <a:moveTo>
                    <a:pt x="109804" y="31508"/>
                  </a:moveTo>
                  <a:lnTo>
                    <a:pt x="104724" y="31508"/>
                  </a:lnTo>
                  <a:lnTo>
                    <a:pt x="104724" y="37465"/>
                  </a:lnTo>
                  <a:lnTo>
                    <a:pt x="109804" y="37465"/>
                  </a:lnTo>
                  <a:lnTo>
                    <a:pt x="109804" y="31508"/>
                  </a:lnTo>
                  <a:close/>
                </a:path>
                <a:path w="128270" h="62229">
                  <a:moveTo>
                    <a:pt x="109804" y="24701"/>
                  </a:moveTo>
                  <a:lnTo>
                    <a:pt x="104724" y="23850"/>
                  </a:lnTo>
                  <a:lnTo>
                    <a:pt x="104724" y="29806"/>
                  </a:lnTo>
                  <a:lnTo>
                    <a:pt x="109804" y="30657"/>
                  </a:lnTo>
                  <a:lnTo>
                    <a:pt x="109804" y="24701"/>
                  </a:lnTo>
                  <a:close/>
                </a:path>
                <a:path w="128270" h="62229">
                  <a:moveTo>
                    <a:pt x="109804" y="17043"/>
                  </a:moveTo>
                  <a:lnTo>
                    <a:pt x="104724" y="16179"/>
                  </a:lnTo>
                  <a:lnTo>
                    <a:pt x="104724" y="22136"/>
                  </a:lnTo>
                  <a:lnTo>
                    <a:pt x="109804" y="22136"/>
                  </a:lnTo>
                  <a:lnTo>
                    <a:pt x="109804" y="17043"/>
                  </a:lnTo>
                  <a:close/>
                </a:path>
                <a:path w="128270" h="62229">
                  <a:moveTo>
                    <a:pt x="109804" y="8509"/>
                  </a:moveTo>
                  <a:lnTo>
                    <a:pt x="104724" y="8509"/>
                  </a:lnTo>
                  <a:lnTo>
                    <a:pt x="104724" y="14490"/>
                  </a:lnTo>
                  <a:lnTo>
                    <a:pt x="109804" y="14490"/>
                  </a:lnTo>
                  <a:lnTo>
                    <a:pt x="109804" y="8509"/>
                  </a:lnTo>
                  <a:close/>
                </a:path>
                <a:path w="128270" h="62229">
                  <a:moveTo>
                    <a:pt x="115785" y="55346"/>
                  </a:moveTo>
                  <a:lnTo>
                    <a:pt x="110680" y="55346"/>
                  </a:lnTo>
                  <a:lnTo>
                    <a:pt x="110680" y="61302"/>
                  </a:lnTo>
                  <a:lnTo>
                    <a:pt x="115785" y="61302"/>
                  </a:lnTo>
                  <a:lnTo>
                    <a:pt x="115785" y="55346"/>
                  </a:lnTo>
                  <a:close/>
                </a:path>
                <a:path w="128270" h="62229">
                  <a:moveTo>
                    <a:pt x="115785" y="47675"/>
                  </a:moveTo>
                  <a:lnTo>
                    <a:pt x="110680" y="47675"/>
                  </a:lnTo>
                  <a:lnTo>
                    <a:pt x="110680" y="53632"/>
                  </a:lnTo>
                  <a:lnTo>
                    <a:pt x="115785" y="53632"/>
                  </a:lnTo>
                  <a:lnTo>
                    <a:pt x="115785" y="47675"/>
                  </a:lnTo>
                  <a:close/>
                </a:path>
                <a:path w="128270" h="62229">
                  <a:moveTo>
                    <a:pt x="115785" y="40017"/>
                  </a:moveTo>
                  <a:lnTo>
                    <a:pt x="110680" y="40017"/>
                  </a:lnTo>
                  <a:lnTo>
                    <a:pt x="110680" y="45999"/>
                  </a:lnTo>
                  <a:lnTo>
                    <a:pt x="115785" y="45999"/>
                  </a:lnTo>
                  <a:lnTo>
                    <a:pt x="115785" y="40017"/>
                  </a:lnTo>
                  <a:close/>
                </a:path>
                <a:path w="128270" h="62229">
                  <a:moveTo>
                    <a:pt x="115785" y="32346"/>
                  </a:moveTo>
                  <a:lnTo>
                    <a:pt x="110680" y="32346"/>
                  </a:lnTo>
                  <a:lnTo>
                    <a:pt x="110680" y="37465"/>
                  </a:lnTo>
                  <a:lnTo>
                    <a:pt x="115785" y="38315"/>
                  </a:lnTo>
                  <a:lnTo>
                    <a:pt x="115785" y="32346"/>
                  </a:lnTo>
                  <a:close/>
                </a:path>
                <a:path w="128270" h="62229">
                  <a:moveTo>
                    <a:pt x="115785" y="24701"/>
                  </a:moveTo>
                  <a:lnTo>
                    <a:pt x="110680" y="24701"/>
                  </a:lnTo>
                  <a:lnTo>
                    <a:pt x="110680" y="30657"/>
                  </a:lnTo>
                  <a:lnTo>
                    <a:pt x="115785" y="30657"/>
                  </a:lnTo>
                  <a:lnTo>
                    <a:pt x="115785" y="24701"/>
                  </a:lnTo>
                  <a:close/>
                </a:path>
                <a:path w="128270" h="62229">
                  <a:moveTo>
                    <a:pt x="115785" y="17030"/>
                  </a:moveTo>
                  <a:lnTo>
                    <a:pt x="110680" y="17030"/>
                  </a:lnTo>
                  <a:lnTo>
                    <a:pt x="110680" y="22987"/>
                  </a:lnTo>
                  <a:lnTo>
                    <a:pt x="115785" y="22987"/>
                  </a:lnTo>
                  <a:lnTo>
                    <a:pt x="115785" y="17030"/>
                  </a:lnTo>
                  <a:close/>
                </a:path>
                <a:path w="128270" h="62229">
                  <a:moveTo>
                    <a:pt x="115785" y="9372"/>
                  </a:moveTo>
                  <a:lnTo>
                    <a:pt x="110680" y="9372"/>
                  </a:lnTo>
                  <a:lnTo>
                    <a:pt x="110680" y="14490"/>
                  </a:lnTo>
                  <a:lnTo>
                    <a:pt x="115785" y="15328"/>
                  </a:lnTo>
                  <a:lnTo>
                    <a:pt x="115785" y="9372"/>
                  </a:lnTo>
                  <a:close/>
                </a:path>
                <a:path w="128270" h="62229">
                  <a:moveTo>
                    <a:pt x="121729" y="56197"/>
                  </a:moveTo>
                  <a:lnTo>
                    <a:pt x="116624" y="56197"/>
                  </a:lnTo>
                  <a:lnTo>
                    <a:pt x="116624" y="61302"/>
                  </a:lnTo>
                  <a:lnTo>
                    <a:pt x="121729" y="62153"/>
                  </a:lnTo>
                  <a:lnTo>
                    <a:pt x="121729" y="56197"/>
                  </a:lnTo>
                  <a:close/>
                </a:path>
                <a:path w="128270" h="62229">
                  <a:moveTo>
                    <a:pt x="121729" y="48539"/>
                  </a:moveTo>
                  <a:lnTo>
                    <a:pt x="116624" y="47688"/>
                  </a:lnTo>
                  <a:lnTo>
                    <a:pt x="116624" y="53644"/>
                  </a:lnTo>
                  <a:lnTo>
                    <a:pt x="121729" y="54495"/>
                  </a:lnTo>
                  <a:lnTo>
                    <a:pt x="121729" y="48539"/>
                  </a:lnTo>
                  <a:close/>
                </a:path>
                <a:path w="128270" h="62229">
                  <a:moveTo>
                    <a:pt x="121729" y="40881"/>
                  </a:moveTo>
                  <a:lnTo>
                    <a:pt x="116624" y="40017"/>
                  </a:lnTo>
                  <a:lnTo>
                    <a:pt x="116624" y="45986"/>
                  </a:lnTo>
                  <a:lnTo>
                    <a:pt x="121729" y="45986"/>
                  </a:lnTo>
                  <a:lnTo>
                    <a:pt x="121729" y="40881"/>
                  </a:lnTo>
                  <a:close/>
                </a:path>
                <a:path w="128270" h="62229">
                  <a:moveTo>
                    <a:pt x="121729" y="33210"/>
                  </a:moveTo>
                  <a:lnTo>
                    <a:pt x="116624" y="32346"/>
                  </a:lnTo>
                  <a:lnTo>
                    <a:pt x="116624" y="38315"/>
                  </a:lnTo>
                  <a:lnTo>
                    <a:pt x="121729" y="38315"/>
                  </a:lnTo>
                  <a:lnTo>
                    <a:pt x="121729" y="33210"/>
                  </a:lnTo>
                  <a:close/>
                </a:path>
                <a:path w="128270" h="62229">
                  <a:moveTo>
                    <a:pt x="121729" y="25539"/>
                  </a:moveTo>
                  <a:lnTo>
                    <a:pt x="116624" y="24701"/>
                  </a:lnTo>
                  <a:lnTo>
                    <a:pt x="116624" y="30657"/>
                  </a:lnTo>
                  <a:lnTo>
                    <a:pt x="121729" y="31508"/>
                  </a:lnTo>
                  <a:lnTo>
                    <a:pt x="121729" y="25539"/>
                  </a:lnTo>
                  <a:close/>
                </a:path>
                <a:path w="128270" h="62229">
                  <a:moveTo>
                    <a:pt x="121729" y="17881"/>
                  </a:moveTo>
                  <a:lnTo>
                    <a:pt x="116624" y="17043"/>
                  </a:lnTo>
                  <a:lnTo>
                    <a:pt x="116624" y="22999"/>
                  </a:lnTo>
                  <a:lnTo>
                    <a:pt x="121729" y="23850"/>
                  </a:lnTo>
                  <a:lnTo>
                    <a:pt x="121729" y="17881"/>
                  </a:lnTo>
                  <a:close/>
                </a:path>
                <a:path w="128270" h="62229">
                  <a:moveTo>
                    <a:pt x="121729" y="10236"/>
                  </a:moveTo>
                  <a:lnTo>
                    <a:pt x="116624" y="9372"/>
                  </a:lnTo>
                  <a:lnTo>
                    <a:pt x="116624" y="15328"/>
                  </a:lnTo>
                  <a:lnTo>
                    <a:pt x="121729" y="15328"/>
                  </a:lnTo>
                  <a:lnTo>
                    <a:pt x="121729" y="10236"/>
                  </a:lnTo>
                  <a:close/>
                </a:path>
                <a:path w="128270" h="62229">
                  <a:moveTo>
                    <a:pt x="127685" y="33210"/>
                  </a:moveTo>
                  <a:lnTo>
                    <a:pt x="122593" y="33210"/>
                  </a:lnTo>
                  <a:lnTo>
                    <a:pt x="122593" y="38328"/>
                  </a:lnTo>
                  <a:lnTo>
                    <a:pt x="127685" y="39166"/>
                  </a:lnTo>
                  <a:lnTo>
                    <a:pt x="127685" y="33210"/>
                  </a:lnTo>
                  <a:close/>
                </a:path>
                <a:path w="128270" h="62229">
                  <a:moveTo>
                    <a:pt x="127698" y="56197"/>
                  </a:moveTo>
                  <a:lnTo>
                    <a:pt x="122605" y="56197"/>
                  </a:lnTo>
                  <a:lnTo>
                    <a:pt x="122605" y="62153"/>
                  </a:lnTo>
                  <a:lnTo>
                    <a:pt x="127698" y="62153"/>
                  </a:lnTo>
                  <a:lnTo>
                    <a:pt x="127698" y="56197"/>
                  </a:lnTo>
                  <a:close/>
                </a:path>
                <a:path w="128270" h="62229">
                  <a:moveTo>
                    <a:pt x="127698" y="48539"/>
                  </a:moveTo>
                  <a:lnTo>
                    <a:pt x="122605" y="48539"/>
                  </a:lnTo>
                  <a:lnTo>
                    <a:pt x="122605" y="54495"/>
                  </a:lnTo>
                  <a:lnTo>
                    <a:pt x="127698" y="54495"/>
                  </a:lnTo>
                  <a:lnTo>
                    <a:pt x="127698" y="48539"/>
                  </a:lnTo>
                  <a:close/>
                </a:path>
                <a:path w="128270" h="62229">
                  <a:moveTo>
                    <a:pt x="127698" y="40868"/>
                  </a:moveTo>
                  <a:lnTo>
                    <a:pt x="122605" y="40868"/>
                  </a:lnTo>
                  <a:lnTo>
                    <a:pt x="122605" y="46824"/>
                  </a:lnTo>
                  <a:lnTo>
                    <a:pt x="127698" y="46824"/>
                  </a:lnTo>
                  <a:lnTo>
                    <a:pt x="127698" y="40868"/>
                  </a:lnTo>
                  <a:close/>
                </a:path>
                <a:path w="128270" h="62229">
                  <a:moveTo>
                    <a:pt x="127698" y="25539"/>
                  </a:moveTo>
                  <a:lnTo>
                    <a:pt x="122605" y="25539"/>
                  </a:lnTo>
                  <a:lnTo>
                    <a:pt x="122605" y="31521"/>
                  </a:lnTo>
                  <a:lnTo>
                    <a:pt x="127698" y="31521"/>
                  </a:lnTo>
                  <a:lnTo>
                    <a:pt x="127698" y="25539"/>
                  </a:lnTo>
                  <a:close/>
                </a:path>
                <a:path w="128270" h="62229">
                  <a:moveTo>
                    <a:pt x="127698" y="17881"/>
                  </a:moveTo>
                  <a:lnTo>
                    <a:pt x="122605" y="17881"/>
                  </a:lnTo>
                  <a:lnTo>
                    <a:pt x="122605" y="23863"/>
                  </a:lnTo>
                  <a:lnTo>
                    <a:pt x="127698" y="23863"/>
                  </a:lnTo>
                  <a:lnTo>
                    <a:pt x="127698" y="17881"/>
                  </a:lnTo>
                  <a:close/>
                </a:path>
                <a:path w="128270" h="62229">
                  <a:moveTo>
                    <a:pt x="127698" y="10223"/>
                  </a:moveTo>
                  <a:lnTo>
                    <a:pt x="122605" y="10223"/>
                  </a:lnTo>
                  <a:lnTo>
                    <a:pt x="122605" y="16179"/>
                  </a:lnTo>
                  <a:lnTo>
                    <a:pt x="127698" y="16179"/>
                  </a:lnTo>
                  <a:lnTo>
                    <a:pt x="127698" y="102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693998" y="5001780"/>
              <a:ext cx="133350" cy="63500"/>
            </a:xfrm>
            <a:custGeom>
              <a:avLst/>
              <a:gdLst/>
              <a:ahLst/>
              <a:cxnLst/>
              <a:rect l="l" t="t" r="r" b="b"/>
              <a:pathLst>
                <a:path w="133350" h="63500">
                  <a:moveTo>
                    <a:pt x="5092" y="0"/>
                  </a:moveTo>
                  <a:lnTo>
                    <a:pt x="0" y="0"/>
                  </a:lnTo>
                  <a:lnTo>
                    <a:pt x="0" y="5956"/>
                  </a:lnTo>
                  <a:lnTo>
                    <a:pt x="5092" y="5956"/>
                  </a:lnTo>
                  <a:lnTo>
                    <a:pt x="5092" y="0"/>
                  </a:lnTo>
                  <a:close/>
                </a:path>
                <a:path w="133350" h="63500">
                  <a:moveTo>
                    <a:pt x="76619" y="53644"/>
                  </a:moveTo>
                  <a:lnTo>
                    <a:pt x="71513" y="53644"/>
                  </a:lnTo>
                  <a:lnTo>
                    <a:pt x="71513" y="59601"/>
                  </a:lnTo>
                  <a:lnTo>
                    <a:pt x="76619" y="59601"/>
                  </a:lnTo>
                  <a:lnTo>
                    <a:pt x="76619" y="53644"/>
                  </a:lnTo>
                  <a:close/>
                </a:path>
                <a:path w="133350" h="63500">
                  <a:moveTo>
                    <a:pt x="76619" y="45123"/>
                  </a:moveTo>
                  <a:lnTo>
                    <a:pt x="71513" y="45123"/>
                  </a:lnTo>
                  <a:lnTo>
                    <a:pt x="71513" y="51092"/>
                  </a:lnTo>
                  <a:lnTo>
                    <a:pt x="76619" y="51930"/>
                  </a:lnTo>
                  <a:lnTo>
                    <a:pt x="76619" y="45123"/>
                  </a:lnTo>
                  <a:close/>
                </a:path>
                <a:path w="133350" h="63500">
                  <a:moveTo>
                    <a:pt x="76619" y="37452"/>
                  </a:moveTo>
                  <a:lnTo>
                    <a:pt x="71513" y="36614"/>
                  </a:lnTo>
                  <a:lnTo>
                    <a:pt x="71513" y="43421"/>
                  </a:lnTo>
                  <a:lnTo>
                    <a:pt x="76619" y="43421"/>
                  </a:lnTo>
                  <a:lnTo>
                    <a:pt x="76619" y="37452"/>
                  </a:lnTo>
                  <a:close/>
                </a:path>
                <a:path w="133350" h="63500">
                  <a:moveTo>
                    <a:pt x="76619" y="29806"/>
                  </a:moveTo>
                  <a:lnTo>
                    <a:pt x="71513" y="28956"/>
                  </a:lnTo>
                  <a:lnTo>
                    <a:pt x="71513" y="35763"/>
                  </a:lnTo>
                  <a:lnTo>
                    <a:pt x="76619" y="35763"/>
                  </a:lnTo>
                  <a:lnTo>
                    <a:pt x="76619" y="29806"/>
                  </a:lnTo>
                  <a:close/>
                </a:path>
                <a:path w="133350" h="63500">
                  <a:moveTo>
                    <a:pt x="76619" y="21285"/>
                  </a:moveTo>
                  <a:lnTo>
                    <a:pt x="71513" y="21285"/>
                  </a:lnTo>
                  <a:lnTo>
                    <a:pt x="71513" y="27241"/>
                  </a:lnTo>
                  <a:lnTo>
                    <a:pt x="76619" y="27241"/>
                  </a:lnTo>
                  <a:lnTo>
                    <a:pt x="76619" y="21285"/>
                  </a:lnTo>
                  <a:close/>
                </a:path>
                <a:path w="133350" h="63500">
                  <a:moveTo>
                    <a:pt x="76619" y="13614"/>
                  </a:moveTo>
                  <a:lnTo>
                    <a:pt x="71513" y="12776"/>
                  </a:lnTo>
                  <a:lnTo>
                    <a:pt x="71513" y="18732"/>
                  </a:lnTo>
                  <a:lnTo>
                    <a:pt x="76619" y="19583"/>
                  </a:lnTo>
                  <a:lnTo>
                    <a:pt x="76619" y="13614"/>
                  </a:lnTo>
                  <a:close/>
                </a:path>
                <a:path w="133350" h="63500">
                  <a:moveTo>
                    <a:pt x="76619" y="5956"/>
                  </a:moveTo>
                  <a:lnTo>
                    <a:pt x="71513" y="5105"/>
                  </a:lnTo>
                  <a:lnTo>
                    <a:pt x="71513" y="11087"/>
                  </a:lnTo>
                  <a:lnTo>
                    <a:pt x="76619" y="11925"/>
                  </a:lnTo>
                  <a:lnTo>
                    <a:pt x="76619" y="5956"/>
                  </a:lnTo>
                  <a:close/>
                </a:path>
                <a:path w="133350" h="63500">
                  <a:moveTo>
                    <a:pt x="82575" y="53644"/>
                  </a:moveTo>
                  <a:lnTo>
                    <a:pt x="77470" y="53644"/>
                  </a:lnTo>
                  <a:lnTo>
                    <a:pt x="77470" y="59601"/>
                  </a:lnTo>
                  <a:lnTo>
                    <a:pt x="82575" y="60452"/>
                  </a:lnTo>
                  <a:lnTo>
                    <a:pt x="82575" y="53644"/>
                  </a:lnTo>
                  <a:close/>
                </a:path>
                <a:path w="133350" h="63500">
                  <a:moveTo>
                    <a:pt x="82575" y="45974"/>
                  </a:moveTo>
                  <a:lnTo>
                    <a:pt x="77470" y="45974"/>
                  </a:lnTo>
                  <a:lnTo>
                    <a:pt x="77470" y="51930"/>
                  </a:lnTo>
                  <a:lnTo>
                    <a:pt x="82575" y="51930"/>
                  </a:lnTo>
                  <a:lnTo>
                    <a:pt x="82575" y="45974"/>
                  </a:lnTo>
                  <a:close/>
                </a:path>
                <a:path w="133350" h="63500">
                  <a:moveTo>
                    <a:pt x="82575" y="37465"/>
                  </a:moveTo>
                  <a:lnTo>
                    <a:pt x="77470" y="37465"/>
                  </a:lnTo>
                  <a:lnTo>
                    <a:pt x="77470" y="43434"/>
                  </a:lnTo>
                  <a:lnTo>
                    <a:pt x="82575" y="44272"/>
                  </a:lnTo>
                  <a:lnTo>
                    <a:pt x="82575" y="37465"/>
                  </a:lnTo>
                  <a:close/>
                </a:path>
                <a:path w="133350" h="63500">
                  <a:moveTo>
                    <a:pt x="82575" y="29806"/>
                  </a:moveTo>
                  <a:lnTo>
                    <a:pt x="77470" y="29806"/>
                  </a:lnTo>
                  <a:lnTo>
                    <a:pt x="77470" y="35763"/>
                  </a:lnTo>
                  <a:lnTo>
                    <a:pt x="82575" y="36614"/>
                  </a:lnTo>
                  <a:lnTo>
                    <a:pt x="82575" y="29806"/>
                  </a:lnTo>
                  <a:close/>
                </a:path>
                <a:path w="133350" h="63500">
                  <a:moveTo>
                    <a:pt x="82575" y="22136"/>
                  </a:moveTo>
                  <a:lnTo>
                    <a:pt x="77470" y="21285"/>
                  </a:lnTo>
                  <a:lnTo>
                    <a:pt x="77470" y="28092"/>
                  </a:lnTo>
                  <a:lnTo>
                    <a:pt x="82575" y="28092"/>
                  </a:lnTo>
                  <a:lnTo>
                    <a:pt x="82575" y="22136"/>
                  </a:lnTo>
                  <a:close/>
                </a:path>
                <a:path w="133350" h="63500">
                  <a:moveTo>
                    <a:pt x="82575" y="13627"/>
                  </a:moveTo>
                  <a:lnTo>
                    <a:pt x="77470" y="13627"/>
                  </a:lnTo>
                  <a:lnTo>
                    <a:pt x="77470" y="19596"/>
                  </a:lnTo>
                  <a:lnTo>
                    <a:pt x="82575" y="20434"/>
                  </a:lnTo>
                  <a:lnTo>
                    <a:pt x="82575" y="13627"/>
                  </a:lnTo>
                  <a:close/>
                </a:path>
                <a:path w="133350" h="63500">
                  <a:moveTo>
                    <a:pt x="82575" y="5956"/>
                  </a:moveTo>
                  <a:lnTo>
                    <a:pt x="77470" y="5956"/>
                  </a:lnTo>
                  <a:lnTo>
                    <a:pt x="77470" y="11938"/>
                  </a:lnTo>
                  <a:lnTo>
                    <a:pt x="82575" y="11938"/>
                  </a:lnTo>
                  <a:lnTo>
                    <a:pt x="82575" y="5956"/>
                  </a:lnTo>
                  <a:close/>
                </a:path>
                <a:path w="133350" h="63500">
                  <a:moveTo>
                    <a:pt x="89395" y="54483"/>
                  </a:moveTo>
                  <a:lnTo>
                    <a:pt x="84264" y="54483"/>
                  </a:lnTo>
                  <a:lnTo>
                    <a:pt x="84264" y="60452"/>
                  </a:lnTo>
                  <a:lnTo>
                    <a:pt x="89395" y="60452"/>
                  </a:lnTo>
                  <a:lnTo>
                    <a:pt x="89395" y="54483"/>
                  </a:lnTo>
                  <a:close/>
                </a:path>
                <a:path w="133350" h="63500">
                  <a:moveTo>
                    <a:pt x="89395" y="45986"/>
                  </a:moveTo>
                  <a:lnTo>
                    <a:pt x="84277" y="45986"/>
                  </a:lnTo>
                  <a:lnTo>
                    <a:pt x="84277" y="51943"/>
                  </a:lnTo>
                  <a:lnTo>
                    <a:pt x="89395" y="52793"/>
                  </a:lnTo>
                  <a:lnTo>
                    <a:pt x="89395" y="45986"/>
                  </a:lnTo>
                  <a:close/>
                </a:path>
                <a:path w="133350" h="63500">
                  <a:moveTo>
                    <a:pt x="89395" y="38315"/>
                  </a:moveTo>
                  <a:lnTo>
                    <a:pt x="84264" y="38315"/>
                  </a:lnTo>
                  <a:lnTo>
                    <a:pt x="84264" y="44272"/>
                  </a:lnTo>
                  <a:lnTo>
                    <a:pt x="89395" y="44272"/>
                  </a:lnTo>
                  <a:lnTo>
                    <a:pt x="89395" y="38315"/>
                  </a:lnTo>
                  <a:close/>
                </a:path>
                <a:path w="133350" h="63500">
                  <a:moveTo>
                    <a:pt x="89395" y="30645"/>
                  </a:moveTo>
                  <a:lnTo>
                    <a:pt x="84264" y="30645"/>
                  </a:lnTo>
                  <a:lnTo>
                    <a:pt x="84264" y="36626"/>
                  </a:lnTo>
                  <a:lnTo>
                    <a:pt x="89395" y="36626"/>
                  </a:lnTo>
                  <a:lnTo>
                    <a:pt x="89395" y="30645"/>
                  </a:lnTo>
                  <a:close/>
                </a:path>
                <a:path w="133350" h="63500">
                  <a:moveTo>
                    <a:pt x="89395" y="22987"/>
                  </a:moveTo>
                  <a:lnTo>
                    <a:pt x="84277" y="22148"/>
                  </a:lnTo>
                  <a:lnTo>
                    <a:pt x="84277" y="28105"/>
                  </a:lnTo>
                  <a:lnTo>
                    <a:pt x="89395" y="28956"/>
                  </a:lnTo>
                  <a:lnTo>
                    <a:pt x="89395" y="22987"/>
                  </a:lnTo>
                  <a:close/>
                </a:path>
                <a:path w="133350" h="63500">
                  <a:moveTo>
                    <a:pt x="89395" y="14478"/>
                  </a:moveTo>
                  <a:lnTo>
                    <a:pt x="84264" y="14478"/>
                  </a:lnTo>
                  <a:lnTo>
                    <a:pt x="84264" y="20434"/>
                  </a:lnTo>
                  <a:lnTo>
                    <a:pt x="89395" y="20434"/>
                  </a:lnTo>
                  <a:lnTo>
                    <a:pt x="89395" y="14478"/>
                  </a:lnTo>
                  <a:close/>
                </a:path>
                <a:path w="133350" h="63500">
                  <a:moveTo>
                    <a:pt x="89395" y="6807"/>
                  </a:moveTo>
                  <a:lnTo>
                    <a:pt x="84277" y="5956"/>
                  </a:lnTo>
                  <a:lnTo>
                    <a:pt x="84277" y="11925"/>
                  </a:lnTo>
                  <a:lnTo>
                    <a:pt x="89395" y="12776"/>
                  </a:lnTo>
                  <a:lnTo>
                    <a:pt x="89395" y="6807"/>
                  </a:lnTo>
                  <a:close/>
                </a:path>
                <a:path w="133350" h="63500">
                  <a:moveTo>
                    <a:pt x="95351" y="54495"/>
                  </a:moveTo>
                  <a:lnTo>
                    <a:pt x="91084" y="54495"/>
                  </a:lnTo>
                  <a:lnTo>
                    <a:pt x="91084" y="60464"/>
                  </a:lnTo>
                  <a:lnTo>
                    <a:pt x="95351" y="61315"/>
                  </a:lnTo>
                  <a:lnTo>
                    <a:pt x="95351" y="54495"/>
                  </a:lnTo>
                  <a:close/>
                </a:path>
                <a:path w="133350" h="63500">
                  <a:moveTo>
                    <a:pt x="95351" y="46837"/>
                  </a:moveTo>
                  <a:lnTo>
                    <a:pt x="91084" y="46837"/>
                  </a:lnTo>
                  <a:lnTo>
                    <a:pt x="91084" y="52793"/>
                  </a:lnTo>
                  <a:lnTo>
                    <a:pt x="95351" y="52793"/>
                  </a:lnTo>
                  <a:lnTo>
                    <a:pt x="95351" y="46837"/>
                  </a:lnTo>
                  <a:close/>
                </a:path>
                <a:path w="133350" h="63500">
                  <a:moveTo>
                    <a:pt x="95351" y="39166"/>
                  </a:moveTo>
                  <a:lnTo>
                    <a:pt x="91084" y="38315"/>
                  </a:lnTo>
                  <a:lnTo>
                    <a:pt x="91084" y="44272"/>
                  </a:lnTo>
                  <a:lnTo>
                    <a:pt x="95351" y="45123"/>
                  </a:lnTo>
                  <a:lnTo>
                    <a:pt x="95351" y="39166"/>
                  </a:lnTo>
                  <a:close/>
                </a:path>
                <a:path w="133350" h="63500">
                  <a:moveTo>
                    <a:pt x="95351" y="30645"/>
                  </a:moveTo>
                  <a:lnTo>
                    <a:pt x="91084" y="30645"/>
                  </a:lnTo>
                  <a:lnTo>
                    <a:pt x="91084" y="36626"/>
                  </a:lnTo>
                  <a:lnTo>
                    <a:pt x="95351" y="36626"/>
                  </a:lnTo>
                  <a:lnTo>
                    <a:pt x="95351" y="30645"/>
                  </a:lnTo>
                  <a:close/>
                </a:path>
                <a:path w="133350" h="63500">
                  <a:moveTo>
                    <a:pt x="95351" y="22987"/>
                  </a:moveTo>
                  <a:lnTo>
                    <a:pt x="91084" y="22987"/>
                  </a:lnTo>
                  <a:lnTo>
                    <a:pt x="91084" y="28968"/>
                  </a:lnTo>
                  <a:lnTo>
                    <a:pt x="95351" y="28968"/>
                  </a:lnTo>
                  <a:lnTo>
                    <a:pt x="95351" y="22987"/>
                  </a:lnTo>
                  <a:close/>
                </a:path>
                <a:path w="133350" h="63500">
                  <a:moveTo>
                    <a:pt x="95351" y="15328"/>
                  </a:moveTo>
                  <a:lnTo>
                    <a:pt x="91084" y="14478"/>
                  </a:lnTo>
                  <a:lnTo>
                    <a:pt x="91084" y="20434"/>
                  </a:lnTo>
                  <a:lnTo>
                    <a:pt x="95351" y="21285"/>
                  </a:lnTo>
                  <a:lnTo>
                    <a:pt x="95351" y="15328"/>
                  </a:lnTo>
                  <a:close/>
                </a:path>
                <a:path w="133350" h="63500">
                  <a:moveTo>
                    <a:pt x="95351" y="6807"/>
                  </a:moveTo>
                  <a:lnTo>
                    <a:pt x="91084" y="6807"/>
                  </a:lnTo>
                  <a:lnTo>
                    <a:pt x="91084" y="12788"/>
                  </a:lnTo>
                  <a:lnTo>
                    <a:pt x="95351" y="12788"/>
                  </a:lnTo>
                  <a:lnTo>
                    <a:pt x="95351" y="6807"/>
                  </a:lnTo>
                  <a:close/>
                </a:path>
                <a:path w="133350" h="63500">
                  <a:moveTo>
                    <a:pt x="102171" y="55321"/>
                  </a:moveTo>
                  <a:lnTo>
                    <a:pt x="97053" y="55321"/>
                  </a:lnTo>
                  <a:lnTo>
                    <a:pt x="97053" y="61302"/>
                  </a:lnTo>
                  <a:lnTo>
                    <a:pt x="102171" y="61302"/>
                  </a:lnTo>
                  <a:lnTo>
                    <a:pt x="102171" y="55321"/>
                  </a:lnTo>
                  <a:close/>
                </a:path>
                <a:path w="133350" h="63500">
                  <a:moveTo>
                    <a:pt x="102171" y="47675"/>
                  </a:moveTo>
                  <a:lnTo>
                    <a:pt x="97053" y="46837"/>
                  </a:lnTo>
                  <a:lnTo>
                    <a:pt x="97053" y="52793"/>
                  </a:lnTo>
                  <a:lnTo>
                    <a:pt x="102171" y="53644"/>
                  </a:lnTo>
                  <a:lnTo>
                    <a:pt x="102171" y="47675"/>
                  </a:lnTo>
                  <a:close/>
                </a:path>
                <a:path w="133350" h="63500">
                  <a:moveTo>
                    <a:pt x="102171" y="39166"/>
                  </a:moveTo>
                  <a:lnTo>
                    <a:pt x="97053" y="39166"/>
                  </a:lnTo>
                  <a:lnTo>
                    <a:pt x="97053" y="45123"/>
                  </a:lnTo>
                  <a:lnTo>
                    <a:pt x="102171" y="45123"/>
                  </a:lnTo>
                  <a:lnTo>
                    <a:pt x="102171" y="39166"/>
                  </a:lnTo>
                  <a:close/>
                </a:path>
                <a:path w="133350" h="63500">
                  <a:moveTo>
                    <a:pt x="102171" y="31508"/>
                  </a:moveTo>
                  <a:lnTo>
                    <a:pt x="97053" y="30657"/>
                  </a:lnTo>
                  <a:lnTo>
                    <a:pt x="97053" y="36626"/>
                  </a:lnTo>
                  <a:lnTo>
                    <a:pt x="102171" y="37465"/>
                  </a:lnTo>
                  <a:lnTo>
                    <a:pt x="102171" y="31508"/>
                  </a:lnTo>
                  <a:close/>
                </a:path>
                <a:path w="133350" h="63500">
                  <a:moveTo>
                    <a:pt x="102171" y="23837"/>
                  </a:moveTo>
                  <a:lnTo>
                    <a:pt x="97053" y="22987"/>
                  </a:lnTo>
                  <a:lnTo>
                    <a:pt x="97053" y="28956"/>
                  </a:lnTo>
                  <a:lnTo>
                    <a:pt x="102171" y="29806"/>
                  </a:lnTo>
                  <a:lnTo>
                    <a:pt x="102171" y="23837"/>
                  </a:lnTo>
                  <a:close/>
                </a:path>
                <a:path w="133350" h="63500">
                  <a:moveTo>
                    <a:pt x="102171" y="15328"/>
                  </a:moveTo>
                  <a:lnTo>
                    <a:pt x="97053" y="15328"/>
                  </a:lnTo>
                  <a:lnTo>
                    <a:pt x="97053" y="21285"/>
                  </a:lnTo>
                  <a:lnTo>
                    <a:pt x="102171" y="21285"/>
                  </a:lnTo>
                  <a:lnTo>
                    <a:pt x="102171" y="15328"/>
                  </a:lnTo>
                  <a:close/>
                </a:path>
                <a:path w="133350" h="63500">
                  <a:moveTo>
                    <a:pt x="102171" y="7670"/>
                  </a:moveTo>
                  <a:lnTo>
                    <a:pt x="97053" y="6819"/>
                  </a:lnTo>
                  <a:lnTo>
                    <a:pt x="97053" y="12788"/>
                  </a:lnTo>
                  <a:lnTo>
                    <a:pt x="102171" y="13627"/>
                  </a:lnTo>
                  <a:lnTo>
                    <a:pt x="102171" y="7670"/>
                  </a:lnTo>
                  <a:close/>
                </a:path>
                <a:path w="133350" h="63500">
                  <a:moveTo>
                    <a:pt x="108127" y="40017"/>
                  </a:moveTo>
                  <a:lnTo>
                    <a:pt x="102997" y="39179"/>
                  </a:lnTo>
                  <a:lnTo>
                    <a:pt x="102997" y="45135"/>
                  </a:lnTo>
                  <a:lnTo>
                    <a:pt x="108127" y="45986"/>
                  </a:lnTo>
                  <a:lnTo>
                    <a:pt x="108127" y="40017"/>
                  </a:lnTo>
                  <a:close/>
                </a:path>
                <a:path w="133350" h="63500">
                  <a:moveTo>
                    <a:pt x="108127" y="16179"/>
                  </a:moveTo>
                  <a:lnTo>
                    <a:pt x="102997" y="15341"/>
                  </a:lnTo>
                  <a:lnTo>
                    <a:pt x="102997" y="21297"/>
                  </a:lnTo>
                  <a:lnTo>
                    <a:pt x="108127" y="22148"/>
                  </a:lnTo>
                  <a:lnTo>
                    <a:pt x="108127" y="16179"/>
                  </a:lnTo>
                  <a:close/>
                </a:path>
                <a:path w="133350" h="63500">
                  <a:moveTo>
                    <a:pt x="108127" y="8509"/>
                  </a:moveTo>
                  <a:lnTo>
                    <a:pt x="102997" y="7670"/>
                  </a:lnTo>
                  <a:lnTo>
                    <a:pt x="102997" y="13627"/>
                  </a:lnTo>
                  <a:lnTo>
                    <a:pt x="108127" y="14478"/>
                  </a:lnTo>
                  <a:lnTo>
                    <a:pt x="108127" y="8509"/>
                  </a:lnTo>
                  <a:close/>
                </a:path>
                <a:path w="133350" h="63500">
                  <a:moveTo>
                    <a:pt x="108140" y="55321"/>
                  </a:moveTo>
                  <a:lnTo>
                    <a:pt x="103009" y="55321"/>
                  </a:lnTo>
                  <a:lnTo>
                    <a:pt x="103009" y="61302"/>
                  </a:lnTo>
                  <a:lnTo>
                    <a:pt x="108140" y="61302"/>
                  </a:lnTo>
                  <a:lnTo>
                    <a:pt x="108140" y="55321"/>
                  </a:lnTo>
                  <a:close/>
                </a:path>
                <a:path w="133350" h="63500">
                  <a:moveTo>
                    <a:pt x="108140" y="47675"/>
                  </a:moveTo>
                  <a:lnTo>
                    <a:pt x="103009" y="47675"/>
                  </a:lnTo>
                  <a:lnTo>
                    <a:pt x="103009" y="53657"/>
                  </a:lnTo>
                  <a:lnTo>
                    <a:pt x="108140" y="53657"/>
                  </a:lnTo>
                  <a:lnTo>
                    <a:pt x="108140" y="47675"/>
                  </a:lnTo>
                  <a:close/>
                </a:path>
                <a:path w="133350" h="63500">
                  <a:moveTo>
                    <a:pt x="108140" y="31508"/>
                  </a:moveTo>
                  <a:lnTo>
                    <a:pt x="103009" y="31508"/>
                  </a:lnTo>
                  <a:lnTo>
                    <a:pt x="103009" y="37465"/>
                  </a:lnTo>
                  <a:lnTo>
                    <a:pt x="108140" y="37465"/>
                  </a:lnTo>
                  <a:lnTo>
                    <a:pt x="108140" y="31508"/>
                  </a:lnTo>
                  <a:close/>
                </a:path>
                <a:path w="133350" h="63500">
                  <a:moveTo>
                    <a:pt x="108140" y="23837"/>
                  </a:moveTo>
                  <a:lnTo>
                    <a:pt x="103009" y="23837"/>
                  </a:lnTo>
                  <a:lnTo>
                    <a:pt x="103009" y="29819"/>
                  </a:lnTo>
                  <a:lnTo>
                    <a:pt x="108140" y="29819"/>
                  </a:lnTo>
                  <a:lnTo>
                    <a:pt x="108140" y="23837"/>
                  </a:lnTo>
                  <a:close/>
                </a:path>
                <a:path w="133350" h="63500">
                  <a:moveTo>
                    <a:pt x="114084" y="56184"/>
                  </a:moveTo>
                  <a:lnTo>
                    <a:pt x="109804" y="55333"/>
                  </a:lnTo>
                  <a:lnTo>
                    <a:pt x="109804" y="61315"/>
                  </a:lnTo>
                  <a:lnTo>
                    <a:pt x="114084" y="62153"/>
                  </a:lnTo>
                  <a:lnTo>
                    <a:pt x="114084" y="56184"/>
                  </a:lnTo>
                  <a:close/>
                </a:path>
                <a:path w="133350" h="63500">
                  <a:moveTo>
                    <a:pt x="114084" y="48526"/>
                  </a:moveTo>
                  <a:lnTo>
                    <a:pt x="109804" y="47675"/>
                  </a:lnTo>
                  <a:lnTo>
                    <a:pt x="109804" y="53644"/>
                  </a:lnTo>
                  <a:lnTo>
                    <a:pt x="114084" y="54483"/>
                  </a:lnTo>
                  <a:lnTo>
                    <a:pt x="114084" y="48526"/>
                  </a:lnTo>
                  <a:close/>
                </a:path>
                <a:path w="133350" h="63500">
                  <a:moveTo>
                    <a:pt x="114084" y="40005"/>
                  </a:moveTo>
                  <a:lnTo>
                    <a:pt x="109804" y="40005"/>
                  </a:lnTo>
                  <a:lnTo>
                    <a:pt x="109804" y="45974"/>
                  </a:lnTo>
                  <a:lnTo>
                    <a:pt x="114084" y="45974"/>
                  </a:lnTo>
                  <a:lnTo>
                    <a:pt x="114084" y="40005"/>
                  </a:lnTo>
                  <a:close/>
                </a:path>
                <a:path w="133350" h="63500">
                  <a:moveTo>
                    <a:pt x="114084" y="32359"/>
                  </a:moveTo>
                  <a:lnTo>
                    <a:pt x="109804" y="31508"/>
                  </a:lnTo>
                  <a:lnTo>
                    <a:pt x="109804" y="37465"/>
                  </a:lnTo>
                  <a:lnTo>
                    <a:pt x="114084" y="38315"/>
                  </a:lnTo>
                  <a:lnTo>
                    <a:pt x="114084" y="32359"/>
                  </a:lnTo>
                  <a:close/>
                </a:path>
                <a:path w="133350" h="63500">
                  <a:moveTo>
                    <a:pt x="114084" y="24701"/>
                  </a:moveTo>
                  <a:lnTo>
                    <a:pt x="109804" y="23850"/>
                  </a:lnTo>
                  <a:lnTo>
                    <a:pt x="109804" y="30657"/>
                  </a:lnTo>
                  <a:lnTo>
                    <a:pt x="114084" y="30657"/>
                  </a:lnTo>
                  <a:lnTo>
                    <a:pt x="114084" y="24701"/>
                  </a:lnTo>
                  <a:close/>
                </a:path>
                <a:path w="133350" h="63500">
                  <a:moveTo>
                    <a:pt x="114084" y="17030"/>
                  </a:moveTo>
                  <a:lnTo>
                    <a:pt x="109804" y="16179"/>
                  </a:lnTo>
                  <a:lnTo>
                    <a:pt x="109804" y="22148"/>
                  </a:lnTo>
                  <a:lnTo>
                    <a:pt x="114084" y="22987"/>
                  </a:lnTo>
                  <a:lnTo>
                    <a:pt x="114084" y="17030"/>
                  </a:lnTo>
                  <a:close/>
                </a:path>
                <a:path w="133350" h="63500">
                  <a:moveTo>
                    <a:pt x="114084" y="8509"/>
                  </a:moveTo>
                  <a:lnTo>
                    <a:pt x="109804" y="8509"/>
                  </a:lnTo>
                  <a:lnTo>
                    <a:pt x="109804" y="14490"/>
                  </a:lnTo>
                  <a:lnTo>
                    <a:pt x="114084" y="14490"/>
                  </a:lnTo>
                  <a:lnTo>
                    <a:pt x="114084" y="8509"/>
                  </a:lnTo>
                  <a:close/>
                </a:path>
                <a:path w="133350" h="63500">
                  <a:moveTo>
                    <a:pt x="120891" y="40868"/>
                  </a:moveTo>
                  <a:lnTo>
                    <a:pt x="115760" y="40017"/>
                  </a:lnTo>
                  <a:lnTo>
                    <a:pt x="115760" y="45986"/>
                  </a:lnTo>
                  <a:lnTo>
                    <a:pt x="120891" y="46837"/>
                  </a:lnTo>
                  <a:lnTo>
                    <a:pt x="120891" y="40868"/>
                  </a:lnTo>
                  <a:close/>
                </a:path>
                <a:path w="133350" h="63500">
                  <a:moveTo>
                    <a:pt x="120891" y="9359"/>
                  </a:moveTo>
                  <a:lnTo>
                    <a:pt x="115760" y="8509"/>
                  </a:lnTo>
                  <a:lnTo>
                    <a:pt x="115760" y="14478"/>
                  </a:lnTo>
                  <a:lnTo>
                    <a:pt x="120891" y="15328"/>
                  </a:lnTo>
                  <a:lnTo>
                    <a:pt x="120891" y="9359"/>
                  </a:lnTo>
                  <a:close/>
                </a:path>
                <a:path w="133350" h="63500">
                  <a:moveTo>
                    <a:pt x="120904" y="56184"/>
                  </a:moveTo>
                  <a:lnTo>
                    <a:pt x="115773" y="56184"/>
                  </a:lnTo>
                  <a:lnTo>
                    <a:pt x="115773" y="62153"/>
                  </a:lnTo>
                  <a:lnTo>
                    <a:pt x="120904" y="62153"/>
                  </a:lnTo>
                  <a:lnTo>
                    <a:pt x="120904" y="56184"/>
                  </a:lnTo>
                  <a:close/>
                </a:path>
                <a:path w="133350" h="63500">
                  <a:moveTo>
                    <a:pt x="120904" y="48526"/>
                  </a:moveTo>
                  <a:lnTo>
                    <a:pt x="115773" y="48526"/>
                  </a:lnTo>
                  <a:lnTo>
                    <a:pt x="115773" y="54483"/>
                  </a:lnTo>
                  <a:lnTo>
                    <a:pt x="120904" y="54483"/>
                  </a:lnTo>
                  <a:lnTo>
                    <a:pt x="120904" y="48526"/>
                  </a:lnTo>
                  <a:close/>
                </a:path>
                <a:path w="133350" h="63500">
                  <a:moveTo>
                    <a:pt x="120904" y="32359"/>
                  </a:moveTo>
                  <a:lnTo>
                    <a:pt x="115773" y="32359"/>
                  </a:lnTo>
                  <a:lnTo>
                    <a:pt x="115773" y="38315"/>
                  </a:lnTo>
                  <a:lnTo>
                    <a:pt x="120904" y="38315"/>
                  </a:lnTo>
                  <a:lnTo>
                    <a:pt x="120904" y="32359"/>
                  </a:lnTo>
                  <a:close/>
                </a:path>
                <a:path w="133350" h="63500">
                  <a:moveTo>
                    <a:pt x="120904" y="24688"/>
                  </a:moveTo>
                  <a:lnTo>
                    <a:pt x="115773" y="24688"/>
                  </a:lnTo>
                  <a:lnTo>
                    <a:pt x="115773" y="30645"/>
                  </a:lnTo>
                  <a:lnTo>
                    <a:pt x="120904" y="30645"/>
                  </a:lnTo>
                  <a:lnTo>
                    <a:pt x="120904" y="24688"/>
                  </a:lnTo>
                  <a:close/>
                </a:path>
                <a:path w="133350" h="63500">
                  <a:moveTo>
                    <a:pt x="120904" y="17030"/>
                  </a:moveTo>
                  <a:lnTo>
                    <a:pt x="115773" y="17030"/>
                  </a:lnTo>
                  <a:lnTo>
                    <a:pt x="115773" y="22987"/>
                  </a:lnTo>
                  <a:lnTo>
                    <a:pt x="120904" y="22987"/>
                  </a:lnTo>
                  <a:lnTo>
                    <a:pt x="120904" y="17030"/>
                  </a:lnTo>
                  <a:close/>
                </a:path>
                <a:path w="133350" h="63500">
                  <a:moveTo>
                    <a:pt x="126847" y="57035"/>
                  </a:moveTo>
                  <a:lnTo>
                    <a:pt x="122580" y="56184"/>
                  </a:lnTo>
                  <a:lnTo>
                    <a:pt x="122580" y="62153"/>
                  </a:lnTo>
                  <a:lnTo>
                    <a:pt x="126847" y="63004"/>
                  </a:lnTo>
                  <a:lnTo>
                    <a:pt x="126847" y="57035"/>
                  </a:lnTo>
                  <a:close/>
                </a:path>
                <a:path w="133350" h="63500">
                  <a:moveTo>
                    <a:pt x="126847" y="49377"/>
                  </a:moveTo>
                  <a:lnTo>
                    <a:pt x="122580" y="48539"/>
                  </a:lnTo>
                  <a:lnTo>
                    <a:pt x="122580" y="54495"/>
                  </a:lnTo>
                  <a:lnTo>
                    <a:pt x="126847" y="55333"/>
                  </a:lnTo>
                  <a:lnTo>
                    <a:pt x="126847" y="49377"/>
                  </a:lnTo>
                  <a:close/>
                </a:path>
                <a:path w="133350" h="63500">
                  <a:moveTo>
                    <a:pt x="126847" y="40868"/>
                  </a:moveTo>
                  <a:lnTo>
                    <a:pt x="122580" y="40868"/>
                  </a:lnTo>
                  <a:lnTo>
                    <a:pt x="122580" y="46850"/>
                  </a:lnTo>
                  <a:lnTo>
                    <a:pt x="126847" y="46850"/>
                  </a:lnTo>
                  <a:lnTo>
                    <a:pt x="126847" y="40868"/>
                  </a:lnTo>
                  <a:close/>
                </a:path>
                <a:path w="133350" h="63500">
                  <a:moveTo>
                    <a:pt x="126847" y="33197"/>
                  </a:moveTo>
                  <a:lnTo>
                    <a:pt x="122580" y="33197"/>
                  </a:lnTo>
                  <a:lnTo>
                    <a:pt x="122580" y="39166"/>
                  </a:lnTo>
                  <a:lnTo>
                    <a:pt x="126847" y="39166"/>
                  </a:lnTo>
                  <a:lnTo>
                    <a:pt x="126847" y="33197"/>
                  </a:lnTo>
                  <a:close/>
                </a:path>
                <a:path w="133350" h="63500">
                  <a:moveTo>
                    <a:pt x="126847" y="25539"/>
                  </a:moveTo>
                  <a:lnTo>
                    <a:pt x="122580" y="24701"/>
                  </a:lnTo>
                  <a:lnTo>
                    <a:pt x="122580" y="30657"/>
                  </a:lnTo>
                  <a:lnTo>
                    <a:pt x="126847" y="31508"/>
                  </a:lnTo>
                  <a:lnTo>
                    <a:pt x="126847" y="25539"/>
                  </a:lnTo>
                  <a:close/>
                </a:path>
                <a:path w="133350" h="63500">
                  <a:moveTo>
                    <a:pt x="126847" y="17881"/>
                  </a:moveTo>
                  <a:lnTo>
                    <a:pt x="122580" y="17030"/>
                  </a:lnTo>
                  <a:lnTo>
                    <a:pt x="122580" y="22987"/>
                  </a:lnTo>
                  <a:lnTo>
                    <a:pt x="126847" y="23837"/>
                  </a:lnTo>
                  <a:lnTo>
                    <a:pt x="126847" y="17881"/>
                  </a:lnTo>
                  <a:close/>
                </a:path>
                <a:path w="133350" h="63500">
                  <a:moveTo>
                    <a:pt x="126847" y="9359"/>
                  </a:moveTo>
                  <a:lnTo>
                    <a:pt x="122580" y="9359"/>
                  </a:lnTo>
                  <a:lnTo>
                    <a:pt x="122580" y="15328"/>
                  </a:lnTo>
                  <a:lnTo>
                    <a:pt x="126847" y="15328"/>
                  </a:lnTo>
                  <a:lnTo>
                    <a:pt x="126847" y="9359"/>
                  </a:lnTo>
                  <a:close/>
                </a:path>
                <a:path w="133350" h="63500">
                  <a:moveTo>
                    <a:pt x="132803" y="57035"/>
                  </a:moveTo>
                  <a:lnTo>
                    <a:pt x="128524" y="57035"/>
                  </a:lnTo>
                  <a:lnTo>
                    <a:pt x="128524" y="63004"/>
                  </a:lnTo>
                  <a:lnTo>
                    <a:pt x="132803" y="63004"/>
                  </a:lnTo>
                  <a:lnTo>
                    <a:pt x="132803" y="57035"/>
                  </a:lnTo>
                  <a:close/>
                </a:path>
                <a:path w="133350" h="63500">
                  <a:moveTo>
                    <a:pt x="132803" y="49377"/>
                  </a:moveTo>
                  <a:lnTo>
                    <a:pt x="128524" y="49377"/>
                  </a:lnTo>
                  <a:lnTo>
                    <a:pt x="128524" y="55333"/>
                  </a:lnTo>
                  <a:lnTo>
                    <a:pt x="132803" y="55333"/>
                  </a:lnTo>
                  <a:lnTo>
                    <a:pt x="132803" y="49377"/>
                  </a:lnTo>
                  <a:close/>
                </a:path>
                <a:path w="133350" h="63500">
                  <a:moveTo>
                    <a:pt x="132803" y="41706"/>
                  </a:moveTo>
                  <a:lnTo>
                    <a:pt x="128536" y="40868"/>
                  </a:lnTo>
                  <a:lnTo>
                    <a:pt x="128536" y="46837"/>
                  </a:lnTo>
                  <a:lnTo>
                    <a:pt x="132803" y="47675"/>
                  </a:lnTo>
                  <a:lnTo>
                    <a:pt x="132803" y="41706"/>
                  </a:lnTo>
                  <a:close/>
                </a:path>
                <a:path w="133350" h="63500">
                  <a:moveTo>
                    <a:pt x="132803" y="34061"/>
                  </a:moveTo>
                  <a:lnTo>
                    <a:pt x="128536" y="33210"/>
                  </a:lnTo>
                  <a:lnTo>
                    <a:pt x="128536" y="39179"/>
                  </a:lnTo>
                  <a:lnTo>
                    <a:pt x="132803" y="40017"/>
                  </a:lnTo>
                  <a:lnTo>
                    <a:pt x="132803" y="34061"/>
                  </a:lnTo>
                  <a:close/>
                </a:path>
                <a:path w="133350" h="63500">
                  <a:moveTo>
                    <a:pt x="132803" y="25539"/>
                  </a:moveTo>
                  <a:lnTo>
                    <a:pt x="128524" y="25539"/>
                  </a:lnTo>
                  <a:lnTo>
                    <a:pt x="128524" y="31508"/>
                  </a:lnTo>
                  <a:lnTo>
                    <a:pt x="132803" y="31508"/>
                  </a:lnTo>
                  <a:lnTo>
                    <a:pt x="132803" y="25539"/>
                  </a:lnTo>
                  <a:close/>
                </a:path>
                <a:path w="133350" h="63500">
                  <a:moveTo>
                    <a:pt x="132803" y="17881"/>
                  </a:moveTo>
                  <a:lnTo>
                    <a:pt x="128524" y="17881"/>
                  </a:lnTo>
                  <a:lnTo>
                    <a:pt x="128524" y="23837"/>
                  </a:lnTo>
                  <a:lnTo>
                    <a:pt x="132803" y="23837"/>
                  </a:lnTo>
                  <a:lnTo>
                    <a:pt x="132803" y="17881"/>
                  </a:lnTo>
                  <a:close/>
                </a:path>
                <a:path w="133350" h="63500">
                  <a:moveTo>
                    <a:pt x="132803" y="10223"/>
                  </a:moveTo>
                  <a:lnTo>
                    <a:pt x="128524" y="10223"/>
                  </a:lnTo>
                  <a:lnTo>
                    <a:pt x="128524" y="16179"/>
                  </a:lnTo>
                  <a:lnTo>
                    <a:pt x="132803" y="16179"/>
                  </a:lnTo>
                  <a:lnTo>
                    <a:pt x="132803" y="102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19080" y="5001780"/>
              <a:ext cx="139700" cy="1073150"/>
            </a:xfrm>
            <a:custGeom>
              <a:avLst/>
              <a:gdLst/>
              <a:ahLst/>
              <a:cxnLst/>
              <a:rect l="l" t="t" r="r" b="b"/>
              <a:pathLst>
                <a:path w="139700" h="1073150">
                  <a:moveTo>
                    <a:pt x="5092" y="1065009"/>
                  </a:moveTo>
                  <a:lnTo>
                    <a:pt x="0" y="1066723"/>
                  </a:lnTo>
                  <a:lnTo>
                    <a:pt x="0" y="1072692"/>
                  </a:lnTo>
                  <a:lnTo>
                    <a:pt x="5092" y="1070978"/>
                  </a:lnTo>
                  <a:lnTo>
                    <a:pt x="5092" y="1065009"/>
                  </a:lnTo>
                  <a:close/>
                </a:path>
                <a:path w="139700" h="1073150">
                  <a:moveTo>
                    <a:pt x="80010" y="49377"/>
                  </a:moveTo>
                  <a:lnTo>
                    <a:pt x="74917" y="48539"/>
                  </a:lnTo>
                  <a:lnTo>
                    <a:pt x="74917" y="54495"/>
                  </a:lnTo>
                  <a:lnTo>
                    <a:pt x="80010" y="55333"/>
                  </a:lnTo>
                  <a:lnTo>
                    <a:pt x="80010" y="49377"/>
                  </a:lnTo>
                  <a:close/>
                </a:path>
                <a:path w="139700" h="1073150">
                  <a:moveTo>
                    <a:pt x="80010" y="40868"/>
                  </a:moveTo>
                  <a:lnTo>
                    <a:pt x="74917" y="40017"/>
                  </a:lnTo>
                  <a:lnTo>
                    <a:pt x="74917" y="46837"/>
                  </a:lnTo>
                  <a:lnTo>
                    <a:pt x="80010" y="46837"/>
                  </a:lnTo>
                  <a:lnTo>
                    <a:pt x="80010" y="40868"/>
                  </a:lnTo>
                  <a:close/>
                </a:path>
                <a:path w="139700" h="1073150">
                  <a:moveTo>
                    <a:pt x="80010" y="32359"/>
                  </a:moveTo>
                  <a:lnTo>
                    <a:pt x="74917" y="32359"/>
                  </a:lnTo>
                  <a:lnTo>
                    <a:pt x="74917" y="38315"/>
                  </a:lnTo>
                  <a:lnTo>
                    <a:pt x="80010" y="38315"/>
                  </a:lnTo>
                  <a:lnTo>
                    <a:pt x="80010" y="32359"/>
                  </a:lnTo>
                  <a:close/>
                </a:path>
                <a:path w="139700" h="1073150">
                  <a:moveTo>
                    <a:pt x="80010" y="24701"/>
                  </a:moveTo>
                  <a:lnTo>
                    <a:pt x="74917" y="23850"/>
                  </a:lnTo>
                  <a:lnTo>
                    <a:pt x="74917" y="30657"/>
                  </a:lnTo>
                  <a:lnTo>
                    <a:pt x="80010" y="30657"/>
                  </a:lnTo>
                  <a:lnTo>
                    <a:pt x="80010" y="24701"/>
                  </a:lnTo>
                  <a:close/>
                </a:path>
                <a:path w="139700" h="1073150">
                  <a:moveTo>
                    <a:pt x="80010" y="16167"/>
                  </a:moveTo>
                  <a:lnTo>
                    <a:pt x="74917" y="16167"/>
                  </a:lnTo>
                  <a:lnTo>
                    <a:pt x="74917" y="22136"/>
                  </a:lnTo>
                  <a:lnTo>
                    <a:pt x="80010" y="22136"/>
                  </a:lnTo>
                  <a:lnTo>
                    <a:pt x="80010" y="16167"/>
                  </a:lnTo>
                  <a:close/>
                </a:path>
                <a:path w="139700" h="1073150">
                  <a:moveTo>
                    <a:pt x="80010" y="7670"/>
                  </a:moveTo>
                  <a:lnTo>
                    <a:pt x="74917" y="7670"/>
                  </a:lnTo>
                  <a:lnTo>
                    <a:pt x="74917" y="13627"/>
                  </a:lnTo>
                  <a:lnTo>
                    <a:pt x="80010" y="14478"/>
                  </a:lnTo>
                  <a:lnTo>
                    <a:pt x="80010" y="7670"/>
                  </a:lnTo>
                  <a:close/>
                </a:path>
                <a:path w="139700" h="1073150">
                  <a:moveTo>
                    <a:pt x="80010" y="0"/>
                  </a:moveTo>
                  <a:lnTo>
                    <a:pt x="74917" y="0"/>
                  </a:lnTo>
                  <a:lnTo>
                    <a:pt x="74917" y="5956"/>
                  </a:lnTo>
                  <a:lnTo>
                    <a:pt x="80010" y="5956"/>
                  </a:lnTo>
                  <a:lnTo>
                    <a:pt x="80010" y="0"/>
                  </a:lnTo>
                  <a:close/>
                </a:path>
                <a:path w="139700" h="1073150">
                  <a:moveTo>
                    <a:pt x="86829" y="40868"/>
                  </a:moveTo>
                  <a:lnTo>
                    <a:pt x="81724" y="40868"/>
                  </a:lnTo>
                  <a:lnTo>
                    <a:pt x="81724" y="46837"/>
                  </a:lnTo>
                  <a:lnTo>
                    <a:pt x="86829" y="47675"/>
                  </a:lnTo>
                  <a:lnTo>
                    <a:pt x="86829" y="40868"/>
                  </a:lnTo>
                  <a:close/>
                </a:path>
                <a:path w="139700" h="1073150">
                  <a:moveTo>
                    <a:pt x="86829" y="33197"/>
                  </a:moveTo>
                  <a:lnTo>
                    <a:pt x="81724" y="32359"/>
                  </a:lnTo>
                  <a:lnTo>
                    <a:pt x="81724" y="39166"/>
                  </a:lnTo>
                  <a:lnTo>
                    <a:pt x="86829" y="39166"/>
                  </a:lnTo>
                  <a:lnTo>
                    <a:pt x="86829" y="33197"/>
                  </a:lnTo>
                  <a:close/>
                </a:path>
                <a:path w="139700" h="1073150">
                  <a:moveTo>
                    <a:pt x="86829" y="17030"/>
                  </a:moveTo>
                  <a:lnTo>
                    <a:pt x="81724" y="16179"/>
                  </a:lnTo>
                  <a:lnTo>
                    <a:pt x="81724" y="22148"/>
                  </a:lnTo>
                  <a:lnTo>
                    <a:pt x="86829" y="22987"/>
                  </a:lnTo>
                  <a:lnTo>
                    <a:pt x="86829" y="17030"/>
                  </a:lnTo>
                  <a:close/>
                </a:path>
                <a:path w="139700" h="1073150">
                  <a:moveTo>
                    <a:pt x="86829" y="8509"/>
                  </a:moveTo>
                  <a:lnTo>
                    <a:pt x="81724" y="7670"/>
                  </a:lnTo>
                  <a:lnTo>
                    <a:pt x="81724" y="14478"/>
                  </a:lnTo>
                  <a:lnTo>
                    <a:pt x="86829" y="14478"/>
                  </a:lnTo>
                  <a:lnTo>
                    <a:pt x="86829" y="8509"/>
                  </a:lnTo>
                  <a:close/>
                </a:path>
                <a:path w="139700" h="1073150">
                  <a:moveTo>
                    <a:pt x="86842" y="49377"/>
                  </a:moveTo>
                  <a:lnTo>
                    <a:pt x="81737" y="49377"/>
                  </a:lnTo>
                  <a:lnTo>
                    <a:pt x="81737" y="55333"/>
                  </a:lnTo>
                  <a:lnTo>
                    <a:pt x="86842" y="55333"/>
                  </a:lnTo>
                  <a:lnTo>
                    <a:pt x="86842" y="49377"/>
                  </a:lnTo>
                  <a:close/>
                </a:path>
                <a:path w="139700" h="1073150">
                  <a:moveTo>
                    <a:pt x="86842" y="24688"/>
                  </a:moveTo>
                  <a:lnTo>
                    <a:pt x="81737" y="24688"/>
                  </a:lnTo>
                  <a:lnTo>
                    <a:pt x="81737" y="30645"/>
                  </a:lnTo>
                  <a:lnTo>
                    <a:pt x="86842" y="30645"/>
                  </a:lnTo>
                  <a:lnTo>
                    <a:pt x="86842" y="24688"/>
                  </a:lnTo>
                  <a:close/>
                </a:path>
                <a:path w="139700" h="1073150">
                  <a:moveTo>
                    <a:pt x="86842" y="0"/>
                  </a:moveTo>
                  <a:lnTo>
                    <a:pt x="81737" y="0"/>
                  </a:lnTo>
                  <a:lnTo>
                    <a:pt x="81737" y="5956"/>
                  </a:lnTo>
                  <a:lnTo>
                    <a:pt x="86842" y="5956"/>
                  </a:lnTo>
                  <a:lnTo>
                    <a:pt x="86842" y="0"/>
                  </a:lnTo>
                  <a:close/>
                </a:path>
                <a:path w="139700" h="1073150">
                  <a:moveTo>
                    <a:pt x="93637" y="33210"/>
                  </a:moveTo>
                  <a:lnTo>
                    <a:pt x="88544" y="33210"/>
                  </a:lnTo>
                  <a:lnTo>
                    <a:pt x="88544" y="39179"/>
                  </a:lnTo>
                  <a:lnTo>
                    <a:pt x="93637" y="40017"/>
                  </a:lnTo>
                  <a:lnTo>
                    <a:pt x="93637" y="33210"/>
                  </a:lnTo>
                  <a:close/>
                </a:path>
                <a:path w="139700" h="1073150">
                  <a:moveTo>
                    <a:pt x="93637" y="25539"/>
                  </a:moveTo>
                  <a:lnTo>
                    <a:pt x="88544" y="24701"/>
                  </a:lnTo>
                  <a:lnTo>
                    <a:pt x="88544" y="30657"/>
                  </a:lnTo>
                  <a:lnTo>
                    <a:pt x="93637" y="31508"/>
                  </a:lnTo>
                  <a:lnTo>
                    <a:pt x="93637" y="25539"/>
                  </a:lnTo>
                  <a:close/>
                </a:path>
                <a:path w="139700" h="1073150">
                  <a:moveTo>
                    <a:pt x="93637" y="17030"/>
                  </a:moveTo>
                  <a:lnTo>
                    <a:pt x="88544" y="17030"/>
                  </a:lnTo>
                  <a:lnTo>
                    <a:pt x="88544" y="22987"/>
                  </a:lnTo>
                  <a:lnTo>
                    <a:pt x="93637" y="23837"/>
                  </a:lnTo>
                  <a:lnTo>
                    <a:pt x="93637" y="17030"/>
                  </a:lnTo>
                  <a:close/>
                </a:path>
                <a:path w="139700" h="1073150">
                  <a:moveTo>
                    <a:pt x="93637" y="9359"/>
                  </a:moveTo>
                  <a:lnTo>
                    <a:pt x="88544" y="8509"/>
                  </a:lnTo>
                  <a:lnTo>
                    <a:pt x="88544" y="14478"/>
                  </a:lnTo>
                  <a:lnTo>
                    <a:pt x="93637" y="15328"/>
                  </a:lnTo>
                  <a:lnTo>
                    <a:pt x="93637" y="9359"/>
                  </a:lnTo>
                  <a:close/>
                </a:path>
                <a:path w="139700" h="1073150">
                  <a:moveTo>
                    <a:pt x="93637" y="863"/>
                  </a:moveTo>
                  <a:lnTo>
                    <a:pt x="88544" y="12"/>
                  </a:lnTo>
                  <a:lnTo>
                    <a:pt x="88544" y="6819"/>
                  </a:lnTo>
                  <a:lnTo>
                    <a:pt x="93637" y="6819"/>
                  </a:lnTo>
                  <a:lnTo>
                    <a:pt x="93637" y="863"/>
                  </a:lnTo>
                  <a:close/>
                </a:path>
                <a:path w="139700" h="1073150">
                  <a:moveTo>
                    <a:pt x="93649" y="49377"/>
                  </a:moveTo>
                  <a:lnTo>
                    <a:pt x="88557" y="49377"/>
                  </a:lnTo>
                  <a:lnTo>
                    <a:pt x="88557" y="55333"/>
                  </a:lnTo>
                  <a:lnTo>
                    <a:pt x="93649" y="55333"/>
                  </a:lnTo>
                  <a:lnTo>
                    <a:pt x="93649" y="49377"/>
                  </a:lnTo>
                  <a:close/>
                </a:path>
                <a:path w="139700" h="1073150">
                  <a:moveTo>
                    <a:pt x="93649" y="41706"/>
                  </a:moveTo>
                  <a:lnTo>
                    <a:pt x="88557" y="41706"/>
                  </a:lnTo>
                  <a:lnTo>
                    <a:pt x="88557" y="47675"/>
                  </a:lnTo>
                  <a:lnTo>
                    <a:pt x="93649" y="47675"/>
                  </a:lnTo>
                  <a:lnTo>
                    <a:pt x="93649" y="41706"/>
                  </a:lnTo>
                  <a:close/>
                </a:path>
                <a:path w="139700" h="1073150">
                  <a:moveTo>
                    <a:pt x="100457" y="50228"/>
                  </a:moveTo>
                  <a:lnTo>
                    <a:pt x="95351" y="49377"/>
                  </a:lnTo>
                  <a:lnTo>
                    <a:pt x="95351" y="56184"/>
                  </a:lnTo>
                  <a:lnTo>
                    <a:pt x="100457" y="56184"/>
                  </a:lnTo>
                  <a:lnTo>
                    <a:pt x="100457" y="50228"/>
                  </a:lnTo>
                  <a:close/>
                </a:path>
                <a:path w="139700" h="1073150">
                  <a:moveTo>
                    <a:pt x="100457" y="42570"/>
                  </a:moveTo>
                  <a:lnTo>
                    <a:pt x="95351" y="41719"/>
                  </a:lnTo>
                  <a:lnTo>
                    <a:pt x="95351" y="47688"/>
                  </a:lnTo>
                  <a:lnTo>
                    <a:pt x="100457" y="48539"/>
                  </a:lnTo>
                  <a:lnTo>
                    <a:pt x="100457" y="42570"/>
                  </a:lnTo>
                  <a:close/>
                </a:path>
                <a:path w="139700" h="1073150">
                  <a:moveTo>
                    <a:pt x="100457" y="34061"/>
                  </a:moveTo>
                  <a:lnTo>
                    <a:pt x="95351" y="33210"/>
                  </a:lnTo>
                  <a:lnTo>
                    <a:pt x="95351" y="40017"/>
                  </a:lnTo>
                  <a:lnTo>
                    <a:pt x="100457" y="40017"/>
                  </a:lnTo>
                  <a:lnTo>
                    <a:pt x="100457" y="34061"/>
                  </a:lnTo>
                  <a:close/>
                </a:path>
                <a:path w="139700" h="1073150">
                  <a:moveTo>
                    <a:pt x="100457" y="17881"/>
                  </a:moveTo>
                  <a:lnTo>
                    <a:pt x="95351" y="17030"/>
                  </a:lnTo>
                  <a:lnTo>
                    <a:pt x="95351" y="23837"/>
                  </a:lnTo>
                  <a:lnTo>
                    <a:pt x="100457" y="23837"/>
                  </a:lnTo>
                  <a:lnTo>
                    <a:pt x="100457" y="17881"/>
                  </a:lnTo>
                  <a:close/>
                </a:path>
                <a:path w="139700" h="1073150">
                  <a:moveTo>
                    <a:pt x="100457" y="9372"/>
                  </a:moveTo>
                  <a:lnTo>
                    <a:pt x="95351" y="9372"/>
                  </a:lnTo>
                  <a:lnTo>
                    <a:pt x="95351" y="15341"/>
                  </a:lnTo>
                  <a:lnTo>
                    <a:pt x="100457" y="16179"/>
                  </a:lnTo>
                  <a:lnTo>
                    <a:pt x="100457" y="9372"/>
                  </a:lnTo>
                  <a:close/>
                </a:path>
                <a:path w="139700" h="1073150">
                  <a:moveTo>
                    <a:pt x="100457" y="1701"/>
                  </a:moveTo>
                  <a:lnTo>
                    <a:pt x="95351" y="863"/>
                  </a:lnTo>
                  <a:lnTo>
                    <a:pt x="95351" y="6819"/>
                  </a:lnTo>
                  <a:lnTo>
                    <a:pt x="100457" y="7670"/>
                  </a:lnTo>
                  <a:lnTo>
                    <a:pt x="100457" y="1701"/>
                  </a:lnTo>
                  <a:close/>
                </a:path>
                <a:path w="139700" h="1073150">
                  <a:moveTo>
                    <a:pt x="100469" y="25539"/>
                  </a:moveTo>
                  <a:lnTo>
                    <a:pt x="95364" y="25539"/>
                  </a:lnTo>
                  <a:lnTo>
                    <a:pt x="95364" y="31508"/>
                  </a:lnTo>
                  <a:lnTo>
                    <a:pt x="100469" y="31508"/>
                  </a:lnTo>
                  <a:lnTo>
                    <a:pt x="100469" y="25539"/>
                  </a:lnTo>
                  <a:close/>
                </a:path>
                <a:path w="139700" h="1073150">
                  <a:moveTo>
                    <a:pt x="106413" y="34061"/>
                  </a:moveTo>
                  <a:lnTo>
                    <a:pt x="102146" y="34061"/>
                  </a:lnTo>
                  <a:lnTo>
                    <a:pt x="102146" y="40017"/>
                  </a:lnTo>
                  <a:lnTo>
                    <a:pt x="106413" y="40868"/>
                  </a:lnTo>
                  <a:lnTo>
                    <a:pt x="106413" y="34061"/>
                  </a:lnTo>
                  <a:close/>
                </a:path>
                <a:path w="139700" h="1073150">
                  <a:moveTo>
                    <a:pt x="106413" y="26390"/>
                  </a:moveTo>
                  <a:lnTo>
                    <a:pt x="102146" y="25539"/>
                  </a:lnTo>
                  <a:lnTo>
                    <a:pt x="102146" y="32359"/>
                  </a:lnTo>
                  <a:lnTo>
                    <a:pt x="106413" y="32359"/>
                  </a:lnTo>
                  <a:lnTo>
                    <a:pt x="106413" y="26390"/>
                  </a:lnTo>
                  <a:close/>
                </a:path>
                <a:path w="139700" h="1073150">
                  <a:moveTo>
                    <a:pt x="106413" y="17894"/>
                  </a:moveTo>
                  <a:lnTo>
                    <a:pt x="102146" y="17894"/>
                  </a:lnTo>
                  <a:lnTo>
                    <a:pt x="102146" y="23850"/>
                  </a:lnTo>
                  <a:lnTo>
                    <a:pt x="106413" y="24701"/>
                  </a:lnTo>
                  <a:lnTo>
                    <a:pt x="106413" y="17894"/>
                  </a:lnTo>
                  <a:close/>
                </a:path>
                <a:path w="139700" h="1073150">
                  <a:moveTo>
                    <a:pt x="106413" y="10223"/>
                  </a:moveTo>
                  <a:lnTo>
                    <a:pt x="102146" y="9372"/>
                  </a:lnTo>
                  <a:lnTo>
                    <a:pt x="102146" y="16179"/>
                  </a:lnTo>
                  <a:lnTo>
                    <a:pt x="106413" y="16179"/>
                  </a:lnTo>
                  <a:lnTo>
                    <a:pt x="106413" y="10223"/>
                  </a:lnTo>
                  <a:close/>
                </a:path>
                <a:path w="139700" h="1073150">
                  <a:moveTo>
                    <a:pt x="106426" y="50228"/>
                  </a:moveTo>
                  <a:lnTo>
                    <a:pt x="102146" y="50228"/>
                  </a:lnTo>
                  <a:lnTo>
                    <a:pt x="102146" y="56184"/>
                  </a:lnTo>
                  <a:lnTo>
                    <a:pt x="106426" y="56184"/>
                  </a:lnTo>
                  <a:lnTo>
                    <a:pt x="106426" y="50228"/>
                  </a:lnTo>
                  <a:close/>
                </a:path>
                <a:path w="139700" h="1073150">
                  <a:moveTo>
                    <a:pt x="106426" y="42570"/>
                  </a:moveTo>
                  <a:lnTo>
                    <a:pt x="102146" y="42570"/>
                  </a:lnTo>
                  <a:lnTo>
                    <a:pt x="102146" y="48539"/>
                  </a:lnTo>
                  <a:lnTo>
                    <a:pt x="106426" y="48539"/>
                  </a:lnTo>
                  <a:lnTo>
                    <a:pt x="106426" y="42570"/>
                  </a:lnTo>
                  <a:close/>
                </a:path>
                <a:path w="139700" h="1073150">
                  <a:moveTo>
                    <a:pt x="106426" y="1701"/>
                  </a:moveTo>
                  <a:lnTo>
                    <a:pt x="102146" y="1701"/>
                  </a:lnTo>
                  <a:lnTo>
                    <a:pt x="102146" y="7683"/>
                  </a:lnTo>
                  <a:lnTo>
                    <a:pt x="106426" y="7683"/>
                  </a:lnTo>
                  <a:lnTo>
                    <a:pt x="106426" y="1701"/>
                  </a:lnTo>
                  <a:close/>
                </a:path>
                <a:path w="139700" h="1073150">
                  <a:moveTo>
                    <a:pt x="113233" y="51092"/>
                  </a:moveTo>
                  <a:lnTo>
                    <a:pt x="108127" y="50241"/>
                  </a:lnTo>
                  <a:lnTo>
                    <a:pt x="108127" y="57048"/>
                  </a:lnTo>
                  <a:lnTo>
                    <a:pt x="113233" y="57048"/>
                  </a:lnTo>
                  <a:lnTo>
                    <a:pt x="113233" y="51092"/>
                  </a:lnTo>
                  <a:close/>
                </a:path>
                <a:path w="139700" h="1073150">
                  <a:moveTo>
                    <a:pt x="113233" y="42570"/>
                  </a:moveTo>
                  <a:lnTo>
                    <a:pt x="108127" y="42570"/>
                  </a:lnTo>
                  <a:lnTo>
                    <a:pt x="108127" y="48539"/>
                  </a:lnTo>
                  <a:lnTo>
                    <a:pt x="113233" y="49377"/>
                  </a:lnTo>
                  <a:lnTo>
                    <a:pt x="113233" y="42570"/>
                  </a:lnTo>
                  <a:close/>
                </a:path>
                <a:path w="139700" h="1073150">
                  <a:moveTo>
                    <a:pt x="113233" y="26403"/>
                  </a:moveTo>
                  <a:lnTo>
                    <a:pt x="108127" y="26403"/>
                  </a:lnTo>
                  <a:lnTo>
                    <a:pt x="108127" y="32372"/>
                  </a:lnTo>
                  <a:lnTo>
                    <a:pt x="113233" y="33210"/>
                  </a:lnTo>
                  <a:lnTo>
                    <a:pt x="113233" y="26403"/>
                  </a:lnTo>
                  <a:close/>
                </a:path>
                <a:path w="139700" h="1073150">
                  <a:moveTo>
                    <a:pt x="113233" y="18732"/>
                  </a:moveTo>
                  <a:lnTo>
                    <a:pt x="108127" y="17894"/>
                  </a:lnTo>
                  <a:lnTo>
                    <a:pt x="108127" y="24701"/>
                  </a:lnTo>
                  <a:lnTo>
                    <a:pt x="113233" y="24701"/>
                  </a:lnTo>
                  <a:lnTo>
                    <a:pt x="113233" y="18732"/>
                  </a:lnTo>
                  <a:close/>
                </a:path>
                <a:path w="139700" h="1073150">
                  <a:moveTo>
                    <a:pt x="113233" y="11074"/>
                  </a:moveTo>
                  <a:lnTo>
                    <a:pt x="108127" y="10223"/>
                  </a:lnTo>
                  <a:lnTo>
                    <a:pt x="108127" y="16179"/>
                  </a:lnTo>
                  <a:lnTo>
                    <a:pt x="113233" y="17030"/>
                  </a:lnTo>
                  <a:lnTo>
                    <a:pt x="113233" y="11074"/>
                  </a:lnTo>
                  <a:close/>
                </a:path>
                <a:path w="139700" h="1073150">
                  <a:moveTo>
                    <a:pt x="113233" y="2552"/>
                  </a:moveTo>
                  <a:lnTo>
                    <a:pt x="108127" y="1701"/>
                  </a:lnTo>
                  <a:lnTo>
                    <a:pt x="108127" y="8509"/>
                  </a:lnTo>
                  <a:lnTo>
                    <a:pt x="113233" y="8509"/>
                  </a:lnTo>
                  <a:lnTo>
                    <a:pt x="113233" y="2552"/>
                  </a:lnTo>
                  <a:close/>
                </a:path>
                <a:path w="139700" h="1073150">
                  <a:moveTo>
                    <a:pt x="113245" y="34899"/>
                  </a:moveTo>
                  <a:lnTo>
                    <a:pt x="108140" y="34899"/>
                  </a:lnTo>
                  <a:lnTo>
                    <a:pt x="108140" y="40868"/>
                  </a:lnTo>
                  <a:lnTo>
                    <a:pt x="113245" y="40868"/>
                  </a:lnTo>
                  <a:lnTo>
                    <a:pt x="113245" y="34899"/>
                  </a:lnTo>
                  <a:close/>
                </a:path>
                <a:path w="139700" h="1073150">
                  <a:moveTo>
                    <a:pt x="120027" y="51092"/>
                  </a:moveTo>
                  <a:lnTo>
                    <a:pt x="114909" y="51092"/>
                  </a:lnTo>
                  <a:lnTo>
                    <a:pt x="114909" y="57048"/>
                  </a:lnTo>
                  <a:lnTo>
                    <a:pt x="120027" y="57899"/>
                  </a:lnTo>
                  <a:lnTo>
                    <a:pt x="120027" y="51092"/>
                  </a:lnTo>
                  <a:close/>
                </a:path>
                <a:path w="139700" h="1073150">
                  <a:moveTo>
                    <a:pt x="120027" y="43421"/>
                  </a:moveTo>
                  <a:lnTo>
                    <a:pt x="114909" y="42570"/>
                  </a:lnTo>
                  <a:lnTo>
                    <a:pt x="114909" y="49377"/>
                  </a:lnTo>
                  <a:lnTo>
                    <a:pt x="120027" y="49377"/>
                  </a:lnTo>
                  <a:lnTo>
                    <a:pt x="120027" y="43421"/>
                  </a:lnTo>
                  <a:close/>
                </a:path>
                <a:path w="139700" h="1073150">
                  <a:moveTo>
                    <a:pt x="120027" y="35763"/>
                  </a:moveTo>
                  <a:lnTo>
                    <a:pt x="114909" y="34912"/>
                  </a:lnTo>
                  <a:lnTo>
                    <a:pt x="114909" y="40881"/>
                  </a:lnTo>
                  <a:lnTo>
                    <a:pt x="120027" y="41719"/>
                  </a:lnTo>
                  <a:lnTo>
                    <a:pt x="120027" y="35763"/>
                  </a:lnTo>
                  <a:close/>
                </a:path>
                <a:path w="139700" h="1073150">
                  <a:moveTo>
                    <a:pt x="120027" y="18732"/>
                  </a:moveTo>
                  <a:lnTo>
                    <a:pt x="114909" y="18732"/>
                  </a:lnTo>
                  <a:lnTo>
                    <a:pt x="114909" y="24701"/>
                  </a:lnTo>
                  <a:lnTo>
                    <a:pt x="120027" y="25539"/>
                  </a:lnTo>
                  <a:lnTo>
                    <a:pt x="120027" y="18732"/>
                  </a:lnTo>
                  <a:close/>
                </a:path>
                <a:path w="139700" h="1073150">
                  <a:moveTo>
                    <a:pt x="120027" y="3416"/>
                  </a:moveTo>
                  <a:lnTo>
                    <a:pt x="114909" y="2565"/>
                  </a:lnTo>
                  <a:lnTo>
                    <a:pt x="114909" y="8521"/>
                  </a:lnTo>
                  <a:lnTo>
                    <a:pt x="120027" y="9372"/>
                  </a:lnTo>
                  <a:lnTo>
                    <a:pt x="120027" y="3416"/>
                  </a:lnTo>
                  <a:close/>
                </a:path>
                <a:path w="139700" h="1073150">
                  <a:moveTo>
                    <a:pt x="120040" y="27241"/>
                  </a:moveTo>
                  <a:lnTo>
                    <a:pt x="114909" y="27241"/>
                  </a:lnTo>
                  <a:lnTo>
                    <a:pt x="114909" y="33210"/>
                  </a:lnTo>
                  <a:lnTo>
                    <a:pt x="120040" y="33210"/>
                  </a:lnTo>
                  <a:lnTo>
                    <a:pt x="120040" y="27241"/>
                  </a:lnTo>
                  <a:close/>
                </a:path>
                <a:path w="139700" h="1073150">
                  <a:moveTo>
                    <a:pt x="120040" y="11074"/>
                  </a:moveTo>
                  <a:lnTo>
                    <a:pt x="114909" y="11074"/>
                  </a:lnTo>
                  <a:lnTo>
                    <a:pt x="114909" y="17030"/>
                  </a:lnTo>
                  <a:lnTo>
                    <a:pt x="120040" y="17030"/>
                  </a:lnTo>
                  <a:lnTo>
                    <a:pt x="120040" y="11074"/>
                  </a:lnTo>
                  <a:close/>
                </a:path>
                <a:path w="139700" h="1073150">
                  <a:moveTo>
                    <a:pt x="126860" y="51930"/>
                  </a:moveTo>
                  <a:lnTo>
                    <a:pt x="120865" y="51092"/>
                  </a:lnTo>
                  <a:lnTo>
                    <a:pt x="120865" y="57899"/>
                  </a:lnTo>
                  <a:lnTo>
                    <a:pt x="126860" y="57899"/>
                  </a:lnTo>
                  <a:lnTo>
                    <a:pt x="126860" y="51930"/>
                  </a:lnTo>
                  <a:close/>
                </a:path>
                <a:path w="139700" h="1073150">
                  <a:moveTo>
                    <a:pt x="126860" y="43421"/>
                  </a:moveTo>
                  <a:lnTo>
                    <a:pt x="120865" y="43421"/>
                  </a:lnTo>
                  <a:lnTo>
                    <a:pt x="120865" y="49377"/>
                  </a:lnTo>
                  <a:lnTo>
                    <a:pt x="126860" y="49377"/>
                  </a:lnTo>
                  <a:lnTo>
                    <a:pt x="126860" y="43421"/>
                  </a:lnTo>
                  <a:close/>
                </a:path>
                <a:path w="139700" h="1073150">
                  <a:moveTo>
                    <a:pt x="126860" y="35750"/>
                  </a:moveTo>
                  <a:lnTo>
                    <a:pt x="120865" y="35750"/>
                  </a:lnTo>
                  <a:lnTo>
                    <a:pt x="120865" y="41706"/>
                  </a:lnTo>
                  <a:lnTo>
                    <a:pt x="126860" y="41706"/>
                  </a:lnTo>
                  <a:lnTo>
                    <a:pt x="126860" y="35750"/>
                  </a:lnTo>
                  <a:close/>
                </a:path>
                <a:path w="139700" h="1073150">
                  <a:moveTo>
                    <a:pt x="126860" y="28092"/>
                  </a:moveTo>
                  <a:lnTo>
                    <a:pt x="120865" y="27241"/>
                  </a:lnTo>
                  <a:lnTo>
                    <a:pt x="120865" y="33210"/>
                  </a:lnTo>
                  <a:lnTo>
                    <a:pt x="126860" y="34061"/>
                  </a:lnTo>
                  <a:lnTo>
                    <a:pt x="126860" y="28092"/>
                  </a:lnTo>
                  <a:close/>
                </a:path>
                <a:path w="139700" h="1073150">
                  <a:moveTo>
                    <a:pt x="126860" y="19583"/>
                  </a:moveTo>
                  <a:lnTo>
                    <a:pt x="120865" y="18732"/>
                  </a:lnTo>
                  <a:lnTo>
                    <a:pt x="120865" y="25539"/>
                  </a:lnTo>
                  <a:lnTo>
                    <a:pt x="126860" y="25539"/>
                  </a:lnTo>
                  <a:lnTo>
                    <a:pt x="126860" y="19583"/>
                  </a:lnTo>
                  <a:close/>
                </a:path>
                <a:path w="139700" h="1073150">
                  <a:moveTo>
                    <a:pt x="126860" y="11925"/>
                  </a:moveTo>
                  <a:lnTo>
                    <a:pt x="120865" y="11087"/>
                  </a:lnTo>
                  <a:lnTo>
                    <a:pt x="120865" y="17894"/>
                  </a:lnTo>
                  <a:lnTo>
                    <a:pt x="126860" y="17894"/>
                  </a:lnTo>
                  <a:lnTo>
                    <a:pt x="126860" y="11925"/>
                  </a:lnTo>
                  <a:close/>
                </a:path>
                <a:path w="139700" h="1073150">
                  <a:moveTo>
                    <a:pt x="126860" y="3416"/>
                  </a:moveTo>
                  <a:lnTo>
                    <a:pt x="120865" y="3416"/>
                  </a:lnTo>
                  <a:lnTo>
                    <a:pt x="120865" y="9372"/>
                  </a:lnTo>
                  <a:lnTo>
                    <a:pt x="126860" y="9372"/>
                  </a:lnTo>
                  <a:lnTo>
                    <a:pt x="126860" y="3416"/>
                  </a:lnTo>
                  <a:close/>
                </a:path>
                <a:path w="139700" h="1073150">
                  <a:moveTo>
                    <a:pt x="132816" y="51930"/>
                  </a:moveTo>
                  <a:lnTo>
                    <a:pt x="127685" y="51930"/>
                  </a:lnTo>
                  <a:lnTo>
                    <a:pt x="127685" y="57899"/>
                  </a:lnTo>
                  <a:lnTo>
                    <a:pt x="132816" y="58737"/>
                  </a:lnTo>
                  <a:lnTo>
                    <a:pt x="132816" y="51930"/>
                  </a:lnTo>
                  <a:close/>
                </a:path>
                <a:path w="139700" h="1073150">
                  <a:moveTo>
                    <a:pt x="132816" y="44272"/>
                  </a:moveTo>
                  <a:lnTo>
                    <a:pt x="127685" y="43434"/>
                  </a:lnTo>
                  <a:lnTo>
                    <a:pt x="127685" y="50241"/>
                  </a:lnTo>
                  <a:lnTo>
                    <a:pt x="132816" y="50241"/>
                  </a:lnTo>
                  <a:lnTo>
                    <a:pt x="132816" y="44272"/>
                  </a:lnTo>
                  <a:close/>
                </a:path>
                <a:path w="139700" h="1073150">
                  <a:moveTo>
                    <a:pt x="132816" y="36614"/>
                  </a:moveTo>
                  <a:lnTo>
                    <a:pt x="127685" y="35763"/>
                  </a:lnTo>
                  <a:lnTo>
                    <a:pt x="127685" y="41719"/>
                  </a:lnTo>
                  <a:lnTo>
                    <a:pt x="132816" y="42570"/>
                  </a:lnTo>
                  <a:lnTo>
                    <a:pt x="132816" y="36614"/>
                  </a:lnTo>
                  <a:close/>
                </a:path>
                <a:path w="139700" h="1073150">
                  <a:moveTo>
                    <a:pt x="132816" y="20434"/>
                  </a:moveTo>
                  <a:lnTo>
                    <a:pt x="127685" y="19596"/>
                  </a:lnTo>
                  <a:lnTo>
                    <a:pt x="127685" y="25552"/>
                  </a:lnTo>
                  <a:lnTo>
                    <a:pt x="132816" y="26403"/>
                  </a:lnTo>
                  <a:lnTo>
                    <a:pt x="132816" y="20434"/>
                  </a:lnTo>
                  <a:close/>
                </a:path>
                <a:path w="139700" h="1073150">
                  <a:moveTo>
                    <a:pt x="132816" y="4254"/>
                  </a:moveTo>
                  <a:lnTo>
                    <a:pt x="127685" y="3416"/>
                  </a:lnTo>
                  <a:lnTo>
                    <a:pt x="127685" y="10223"/>
                  </a:lnTo>
                  <a:lnTo>
                    <a:pt x="132816" y="10223"/>
                  </a:lnTo>
                  <a:lnTo>
                    <a:pt x="132816" y="4254"/>
                  </a:lnTo>
                  <a:close/>
                </a:path>
                <a:path w="139700" h="1073150">
                  <a:moveTo>
                    <a:pt x="132829" y="28092"/>
                  </a:moveTo>
                  <a:lnTo>
                    <a:pt x="127698" y="28092"/>
                  </a:lnTo>
                  <a:lnTo>
                    <a:pt x="127698" y="34061"/>
                  </a:lnTo>
                  <a:lnTo>
                    <a:pt x="132829" y="34061"/>
                  </a:lnTo>
                  <a:lnTo>
                    <a:pt x="132829" y="28092"/>
                  </a:lnTo>
                  <a:close/>
                </a:path>
                <a:path w="139700" h="1073150">
                  <a:moveTo>
                    <a:pt x="132829" y="11912"/>
                  </a:moveTo>
                  <a:lnTo>
                    <a:pt x="127698" y="11912"/>
                  </a:lnTo>
                  <a:lnTo>
                    <a:pt x="127698" y="17881"/>
                  </a:lnTo>
                  <a:lnTo>
                    <a:pt x="132829" y="17881"/>
                  </a:lnTo>
                  <a:lnTo>
                    <a:pt x="132829" y="11912"/>
                  </a:lnTo>
                  <a:close/>
                </a:path>
                <a:path w="139700" h="1073150">
                  <a:moveTo>
                    <a:pt x="139598" y="44272"/>
                  </a:moveTo>
                  <a:lnTo>
                    <a:pt x="134493" y="44272"/>
                  </a:lnTo>
                  <a:lnTo>
                    <a:pt x="134493" y="50241"/>
                  </a:lnTo>
                  <a:lnTo>
                    <a:pt x="139598" y="51092"/>
                  </a:lnTo>
                  <a:lnTo>
                    <a:pt x="139598" y="44272"/>
                  </a:lnTo>
                  <a:close/>
                </a:path>
                <a:path w="139700" h="1073150">
                  <a:moveTo>
                    <a:pt x="139598" y="28943"/>
                  </a:moveTo>
                  <a:lnTo>
                    <a:pt x="134493" y="28092"/>
                  </a:lnTo>
                  <a:lnTo>
                    <a:pt x="134493" y="34061"/>
                  </a:lnTo>
                  <a:lnTo>
                    <a:pt x="139598" y="34899"/>
                  </a:lnTo>
                  <a:lnTo>
                    <a:pt x="139598" y="28943"/>
                  </a:lnTo>
                  <a:close/>
                </a:path>
                <a:path w="139700" h="1073150">
                  <a:moveTo>
                    <a:pt x="139598" y="12776"/>
                  </a:moveTo>
                  <a:lnTo>
                    <a:pt x="134493" y="11925"/>
                  </a:lnTo>
                  <a:lnTo>
                    <a:pt x="134493" y="17894"/>
                  </a:lnTo>
                  <a:lnTo>
                    <a:pt x="139598" y="18732"/>
                  </a:lnTo>
                  <a:lnTo>
                    <a:pt x="139598" y="12776"/>
                  </a:lnTo>
                  <a:close/>
                </a:path>
                <a:path w="139700" h="1073150">
                  <a:moveTo>
                    <a:pt x="139598" y="5092"/>
                  </a:moveTo>
                  <a:lnTo>
                    <a:pt x="134493" y="4254"/>
                  </a:lnTo>
                  <a:lnTo>
                    <a:pt x="134493" y="10223"/>
                  </a:lnTo>
                  <a:lnTo>
                    <a:pt x="139598" y="11074"/>
                  </a:lnTo>
                  <a:lnTo>
                    <a:pt x="139598" y="5092"/>
                  </a:lnTo>
                  <a:close/>
                </a:path>
                <a:path w="139700" h="1073150">
                  <a:moveTo>
                    <a:pt x="139611" y="52781"/>
                  </a:moveTo>
                  <a:lnTo>
                    <a:pt x="134505" y="52781"/>
                  </a:lnTo>
                  <a:lnTo>
                    <a:pt x="134505" y="58737"/>
                  </a:lnTo>
                  <a:lnTo>
                    <a:pt x="139611" y="58737"/>
                  </a:lnTo>
                  <a:lnTo>
                    <a:pt x="139611" y="52781"/>
                  </a:lnTo>
                  <a:close/>
                </a:path>
                <a:path w="139700" h="1073150">
                  <a:moveTo>
                    <a:pt x="139611" y="36614"/>
                  </a:moveTo>
                  <a:lnTo>
                    <a:pt x="134505" y="36614"/>
                  </a:lnTo>
                  <a:lnTo>
                    <a:pt x="134505" y="42570"/>
                  </a:lnTo>
                  <a:lnTo>
                    <a:pt x="139611" y="42570"/>
                  </a:lnTo>
                  <a:lnTo>
                    <a:pt x="139611" y="36614"/>
                  </a:lnTo>
                  <a:close/>
                </a:path>
                <a:path w="139700" h="1073150">
                  <a:moveTo>
                    <a:pt x="139611" y="20421"/>
                  </a:moveTo>
                  <a:lnTo>
                    <a:pt x="134505" y="20421"/>
                  </a:lnTo>
                  <a:lnTo>
                    <a:pt x="134505" y="26403"/>
                  </a:lnTo>
                  <a:lnTo>
                    <a:pt x="139611" y="26403"/>
                  </a:lnTo>
                  <a:lnTo>
                    <a:pt x="139611" y="204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19080" y="5994424"/>
              <a:ext cx="285750" cy="129539"/>
            </a:xfrm>
            <a:custGeom>
              <a:avLst/>
              <a:gdLst/>
              <a:ahLst/>
              <a:cxnLst/>
              <a:rect l="l" t="t" r="r" b="b"/>
              <a:pathLst>
                <a:path w="285750" h="129539">
                  <a:moveTo>
                    <a:pt x="5092" y="122593"/>
                  </a:moveTo>
                  <a:lnTo>
                    <a:pt x="0" y="124294"/>
                  </a:lnTo>
                  <a:lnTo>
                    <a:pt x="0" y="129413"/>
                  </a:lnTo>
                  <a:lnTo>
                    <a:pt x="5092" y="127711"/>
                  </a:lnTo>
                  <a:lnTo>
                    <a:pt x="5092" y="122593"/>
                  </a:lnTo>
                  <a:close/>
                </a:path>
                <a:path w="285750" h="129539">
                  <a:moveTo>
                    <a:pt x="5092" y="114084"/>
                  </a:moveTo>
                  <a:lnTo>
                    <a:pt x="0" y="115785"/>
                  </a:lnTo>
                  <a:lnTo>
                    <a:pt x="0" y="121754"/>
                  </a:lnTo>
                  <a:lnTo>
                    <a:pt x="5092" y="120065"/>
                  </a:lnTo>
                  <a:lnTo>
                    <a:pt x="5092" y="114084"/>
                  </a:lnTo>
                  <a:close/>
                </a:path>
                <a:path w="285750" h="129539">
                  <a:moveTo>
                    <a:pt x="5092" y="105575"/>
                  </a:moveTo>
                  <a:lnTo>
                    <a:pt x="0" y="107289"/>
                  </a:lnTo>
                  <a:lnTo>
                    <a:pt x="0" y="113245"/>
                  </a:lnTo>
                  <a:lnTo>
                    <a:pt x="5092" y="111544"/>
                  </a:lnTo>
                  <a:lnTo>
                    <a:pt x="5092" y="105575"/>
                  </a:lnTo>
                  <a:close/>
                </a:path>
                <a:path w="285750" h="129539">
                  <a:moveTo>
                    <a:pt x="5092" y="97053"/>
                  </a:moveTo>
                  <a:lnTo>
                    <a:pt x="0" y="98767"/>
                  </a:lnTo>
                  <a:lnTo>
                    <a:pt x="0" y="105575"/>
                  </a:lnTo>
                  <a:lnTo>
                    <a:pt x="5092" y="103860"/>
                  </a:lnTo>
                  <a:lnTo>
                    <a:pt x="5092" y="97053"/>
                  </a:lnTo>
                  <a:close/>
                </a:path>
                <a:path w="285750" h="129539">
                  <a:moveTo>
                    <a:pt x="5092" y="88557"/>
                  </a:moveTo>
                  <a:lnTo>
                    <a:pt x="0" y="90258"/>
                  </a:lnTo>
                  <a:lnTo>
                    <a:pt x="0" y="97053"/>
                  </a:lnTo>
                  <a:lnTo>
                    <a:pt x="5092" y="95351"/>
                  </a:lnTo>
                  <a:lnTo>
                    <a:pt x="5092" y="88557"/>
                  </a:lnTo>
                  <a:close/>
                </a:path>
                <a:path w="285750" h="129539">
                  <a:moveTo>
                    <a:pt x="5092" y="80886"/>
                  </a:moveTo>
                  <a:lnTo>
                    <a:pt x="0" y="81737"/>
                  </a:lnTo>
                  <a:lnTo>
                    <a:pt x="0" y="88557"/>
                  </a:lnTo>
                  <a:lnTo>
                    <a:pt x="5092" y="86842"/>
                  </a:lnTo>
                  <a:lnTo>
                    <a:pt x="5092" y="80886"/>
                  </a:lnTo>
                  <a:close/>
                </a:path>
                <a:path w="285750" h="129539">
                  <a:moveTo>
                    <a:pt x="5092" y="72364"/>
                  </a:moveTo>
                  <a:lnTo>
                    <a:pt x="0" y="74079"/>
                  </a:lnTo>
                  <a:lnTo>
                    <a:pt x="0" y="80048"/>
                  </a:lnTo>
                  <a:lnTo>
                    <a:pt x="5092" y="78333"/>
                  </a:lnTo>
                  <a:lnTo>
                    <a:pt x="5092" y="72364"/>
                  </a:lnTo>
                  <a:close/>
                </a:path>
                <a:path w="285750" h="129539">
                  <a:moveTo>
                    <a:pt x="11912" y="120053"/>
                  </a:moveTo>
                  <a:lnTo>
                    <a:pt x="6807" y="121742"/>
                  </a:lnTo>
                  <a:lnTo>
                    <a:pt x="6807" y="127711"/>
                  </a:lnTo>
                  <a:lnTo>
                    <a:pt x="11912" y="126009"/>
                  </a:lnTo>
                  <a:lnTo>
                    <a:pt x="11912" y="120053"/>
                  </a:lnTo>
                  <a:close/>
                </a:path>
                <a:path w="285750" h="129539">
                  <a:moveTo>
                    <a:pt x="11912" y="111544"/>
                  </a:moveTo>
                  <a:lnTo>
                    <a:pt x="6807" y="113245"/>
                  </a:lnTo>
                  <a:lnTo>
                    <a:pt x="6807" y="120065"/>
                  </a:lnTo>
                  <a:lnTo>
                    <a:pt x="11912" y="118351"/>
                  </a:lnTo>
                  <a:lnTo>
                    <a:pt x="11912" y="111544"/>
                  </a:lnTo>
                  <a:close/>
                </a:path>
                <a:path w="285750" h="129539">
                  <a:moveTo>
                    <a:pt x="11912" y="103860"/>
                  </a:moveTo>
                  <a:lnTo>
                    <a:pt x="6807" y="105575"/>
                  </a:lnTo>
                  <a:lnTo>
                    <a:pt x="6807" y="111544"/>
                  </a:lnTo>
                  <a:lnTo>
                    <a:pt x="11912" y="109829"/>
                  </a:lnTo>
                  <a:lnTo>
                    <a:pt x="11912" y="103860"/>
                  </a:lnTo>
                  <a:close/>
                </a:path>
                <a:path w="285750" h="129539">
                  <a:moveTo>
                    <a:pt x="11912" y="95351"/>
                  </a:moveTo>
                  <a:lnTo>
                    <a:pt x="6807" y="97053"/>
                  </a:lnTo>
                  <a:lnTo>
                    <a:pt x="6807" y="103022"/>
                  </a:lnTo>
                  <a:lnTo>
                    <a:pt x="11912" y="101320"/>
                  </a:lnTo>
                  <a:lnTo>
                    <a:pt x="11912" y="95351"/>
                  </a:lnTo>
                  <a:close/>
                </a:path>
                <a:path w="285750" h="129539">
                  <a:moveTo>
                    <a:pt x="11912" y="86855"/>
                  </a:moveTo>
                  <a:lnTo>
                    <a:pt x="6807" y="88569"/>
                  </a:lnTo>
                  <a:lnTo>
                    <a:pt x="6807" y="94513"/>
                  </a:lnTo>
                  <a:lnTo>
                    <a:pt x="11912" y="93662"/>
                  </a:lnTo>
                  <a:lnTo>
                    <a:pt x="11912" y="86855"/>
                  </a:lnTo>
                  <a:close/>
                </a:path>
                <a:path w="285750" h="129539">
                  <a:moveTo>
                    <a:pt x="11912" y="79184"/>
                  </a:moveTo>
                  <a:lnTo>
                    <a:pt x="6807" y="80048"/>
                  </a:lnTo>
                  <a:lnTo>
                    <a:pt x="6807" y="86855"/>
                  </a:lnTo>
                  <a:lnTo>
                    <a:pt x="11912" y="85140"/>
                  </a:lnTo>
                  <a:lnTo>
                    <a:pt x="11912" y="79184"/>
                  </a:lnTo>
                  <a:close/>
                </a:path>
                <a:path w="285750" h="129539">
                  <a:moveTo>
                    <a:pt x="11912" y="70662"/>
                  </a:moveTo>
                  <a:lnTo>
                    <a:pt x="6807" y="71526"/>
                  </a:lnTo>
                  <a:lnTo>
                    <a:pt x="6807" y="78333"/>
                  </a:lnTo>
                  <a:lnTo>
                    <a:pt x="11912" y="76631"/>
                  </a:lnTo>
                  <a:lnTo>
                    <a:pt x="11912" y="70662"/>
                  </a:lnTo>
                  <a:close/>
                </a:path>
                <a:path w="285750" h="129539">
                  <a:moveTo>
                    <a:pt x="19570" y="118351"/>
                  </a:moveTo>
                  <a:lnTo>
                    <a:pt x="13614" y="120065"/>
                  </a:lnTo>
                  <a:lnTo>
                    <a:pt x="13614" y="125158"/>
                  </a:lnTo>
                  <a:lnTo>
                    <a:pt x="19570" y="124307"/>
                  </a:lnTo>
                  <a:lnTo>
                    <a:pt x="19570" y="118351"/>
                  </a:lnTo>
                  <a:close/>
                </a:path>
                <a:path w="285750" h="129539">
                  <a:moveTo>
                    <a:pt x="19570" y="110680"/>
                  </a:moveTo>
                  <a:lnTo>
                    <a:pt x="13614" y="111544"/>
                  </a:lnTo>
                  <a:lnTo>
                    <a:pt x="13614" y="118351"/>
                  </a:lnTo>
                  <a:lnTo>
                    <a:pt x="19570" y="116636"/>
                  </a:lnTo>
                  <a:lnTo>
                    <a:pt x="19570" y="110680"/>
                  </a:lnTo>
                  <a:close/>
                </a:path>
                <a:path w="285750" h="129539">
                  <a:moveTo>
                    <a:pt x="19570" y="102158"/>
                  </a:moveTo>
                  <a:lnTo>
                    <a:pt x="13614" y="103022"/>
                  </a:lnTo>
                  <a:lnTo>
                    <a:pt x="13614" y="109829"/>
                  </a:lnTo>
                  <a:lnTo>
                    <a:pt x="19570" y="108127"/>
                  </a:lnTo>
                  <a:lnTo>
                    <a:pt x="19570" y="102158"/>
                  </a:lnTo>
                  <a:close/>
                </a:path>
                <a:path w="285750" h="129539">
                  <a:moveTo>
                    <a:pt x="19570" y="93649"/>
                  </a:moveTo>
                  <a:lnTo>
                    <a:pt x="13614" y="94513"/>
                  </a:lnTo>
                  <a:lnTo>
                    <a:pt x="13614" y="101320"/>
                  </a:lnTo>
                  <a:lnTo>
                    <a:pt x="19570" y="99606"/>
                  </a:lnTo>
                  <a:lnTo>
                    <a:pt x="19570" y="93649"/>
                  </a:lnTo>
                  <a:close/>
                </a:path>
                <a:path w="285750" h="129539">
                  <a:moveTo>
                    <a:pt x="19570" y="85140"/>
                  </a:moveTo>
                  <a:lnTo>
                    <a:pt x="13614" y="86855"/>
                  </a:lnTo>
                  <a:lnTo>
                    <a:pt x="13614" y="92798"/>
                  </a:lnTo>
                  <a:lnTo>
                    <a:pt x="19570" y="91948"/>
                  </a:lnTo>
                  <a:lnTo>
                    <a:pt x="19570" y="85140"/>
                  </a:lnTo>
                  <a:close/>
                </a:path>
                <a:path w="285750" h="129539">
                  <a:moveTo>
                    <a:pt x="19570" y="76631"/>
                  </a:moveTo>
                  <a:lnTo>
                    <a:pt x="13614" y="78333"/>
                  </a:lnTo>
                  <a:lnTo>
                    <a:pt x="13614" y="84289"/>
                  </a:lnTo>
                  <a:lnTo>
                    <a:pt x="19570" y="83439"/>
                  </a:lnTo>
                  <a:lnTo>
                    <a:pt x="19570" y="76631"/>
                  </a:lnTo>
                  <a:close/>
                </a:path>
                <a:path w="285750" h="129539">
                  <a:moveTo>
                    <a:pt x="19570" y="68973"/>
                  </a:moveTo>
                  <a:lnTo>
                    <a:pt x="13614" y="69837"/>
                  </a:lnTo>
                  <a:lnTo>
                    <a:pt x="13614" y="75780"/>
                  </a:lnTo>
                  <a:lnTo>
                    <a:pt x="19570" y="74930"/>
                  </a:lnTo>
                  <a:lnTo>
                    <a:pt x="19570" y="68973"/>
                  </a:lnTo>
                  <a:close/>
                </a:path>
                <a:path w="285750" h="129539">
                  <a:moveTo>
                    <a:pt x="26390" y="116636"/>
                  </a:moveTo>
                  <a:lnTo>
                    <a:pt x="21272" y="118351"/>
                  </a:lnTo>
                  <a:lnTo>
                    <a:pt x="21272" y="124294"/>
                  </a:lnTo>
                  <a:lnTo>
                    <a:pt x="26390" y="123444"/>
                  </a:lnTo>
                  <a:lnTo>
                    <a:pt x="26390" y="116636"/>
                  </a:lnTo>
                  <a:close/>
                </a:path>
                <a:path w="285750" h="129539">
                  <a:moveTo>
                    <a:pt x="26390" y="108127"/>
                  </a:moveTo>
                  <a:lnTo>
                    <a:pt x="21272" y="109829"/>
                  </a:lnTo>
                  <a:lnTo>
                    <a:pt x="21272" y="115773"/>
                  </a:lnTo>
                  <a:lnTo>
                    <a:pt x="26390" y="114935"/>
                  </a:lnTo>
                  <a:lnTo>
                    <a:pt x="26390" y="108127"/>
                  </a:lnTo>
                  <a:close/>
                </a:path>
                <a:path w="285750" h="129539">
                  <a:moveTo>
                    <a:pt x="26390" y="99606"/>
                  </a:moveTo>
                  <a:lnTo>
                    <a:pt x="21272" y="101320"/>
                  </a:lnTo>
                  <a:lnTo>
                    <a:pt x="21272" y="107276"/>
                  </a:lnTo>
                  <a:lnTo>
                    <a:pt x="26390" y="106426"/>
                  </a:lnTo>
                  <a:lnTo>
                    <a:pt x="26390" y="99606"/>
                  </a:lnTo>
                  <a:close/>
                </a:path>
                <a:path w="285750" h="129539">
                  <a:moveTo>
                    <a:pt x="26390" y="91948"/>
                  </a:moveTo>
                  <a:lnTo>
                    <a:pt x="21272" y="93662"/>
                  </a:lnTo>
                  <a:lnTo>
                    <a:pt x="21272" y="99618"/>
                  </a:lnTo>
                  <a:lnTo>
                    <a:pt x="26390" y="97917"/>
                  </a:lnTo>
                  <a:lnTo>
                    <a:pt x="26390" y="91948"/>
                  </a:lnTo>
                  <a:close/>
                </a:path>
                <a:path w="285750" h="129539">
                  <a:moveTo>
                    <a:pt x="26390" y="83439"/>
                  </a:moveTo>
                  <a:lnTo>
                    <a:pt x="21272" y="85140"/>
                  </a:lnTo>
                  <a:lnTo>
                    <a:pt x="21272" y="91097"/>
                  </a:lnTo>
                  <a:lnTo>
                    <a:pt x="26390" y="89408"/>
                  </a:lnTo>
                  <a:lnTo>
                    <a:pt x="26390" y="83439"/>
                  </a:lnTo>
                  <a:close/>
                </a:path>
                <a:path w="285750" h="129539">
                  <a:moveTo>
                    <a:pt x="26390" y="74930"/>
                  </a:moveTo>
                  <a:lnTo>
                    <a:pt x="21272" y="76631"/>
                  </a:lnTo>
                  <a:lnTo>
                    <a:pt x="21272" y="82600"/>
                  </a:lnTo>
                  <a:lnTo>
                    <a:pt x="26390" y="80899"/>
                  </a:lnTo>
                  <a:lnTo>
                    <a:pt x="26390" y="74930"/>
                  </a:lnTo>
                  <a:close/>
                </a:path>
                <a:path w="285750" h="129539">
                  <a:moveTo>
                    <a:pt x="26390" y="66408"/>
                  </a:moveTo>
                  <a:lnTo>
                    <a:pt x="21272" y="68122"/>
                  </a:lnTo>
                  <a:lnTo>
                    <a:pt x="21272" y="74930"/>
                  </a:lnTo>
                  <a:lnTo>
                    <a:pt x="26390" y="73215"/>
                  </a:lnTo>
                  <a:lnTo>
                    <a:pt x="26390" y="66408"/>
                  </a:lnTo>
                  <a:close/>
                </a:path>
                <a:path w="285750" h="129539">
                  <a:moveTo>
                    <a:pt x="33197" y="114935"/>
                  </a:moveTo>
                  <a:lnTo>
                    <a:pt x="28092" y="116636"/>
                  </a:lnTo>
                  <a:lnTo>
                    <a:pt x="28092" y="122593"/>
                  </a:lnTo>
                  <a:lnTo>
                    <a:pt x="33197" y="120891"/>
                  </a:lnTo>
                  <a:lnTo>
                    <a:pt x="33197" y="114935"/>
                  </a:lnTo>
                  <a:close/>
                </a:path>
                <a:path w="285750" h="129539">
                  <a:moveTo>
                    <a:pt x="33197" y="106426"/>
                  </a:moveTo>
                  <a:lnTo>
                    <a:pt x="28092" y="108127"/>
                  </a:lnTo>
                  <a:lnTo>
                    <a:pt x="28092" y="114084"/>
                  </a:lnTo>
                  <a:lnTo>
                    <a:pt x="33197" y="112395"/>
                  </a:lnTo>
                  <a:lnTo>
                    <a:pt x="33197" y="106426"/>
                  </a:lnTo>
                  <a:close/>
                </a:path>
                <a:path w="285750" h="129539">
                  <a:moveTo>
                    <a:pt x="33197" y="97917"/>
                  </a:moveTo>
                  <a:lnTo>
                    <a:pt x="28092" y="99618"/>
                  </a:lnTo>
                  <a:lnTo>
                    <a:pt x="28092" y="105575"/>
                  </a:lnTo>
                  <a:lnTo>
                    <a:pt x="33197" y="104724"/>
                  </a:lnTo>
                  <a:lnTo>
                    <a:pt x="33197" y="97917"/>
                  </a:lnTo>
                  <a:close/>
                </a:path>
                <a:path w="285750" h="129539">
                  <a:moveTo>
                    <a:pt x="33197" y="89408"/>
                  </a:moveTo>
                  <a:lnTo>
                    <a:pt x="28092" y="91097"/>
                  </a:lnTo>
                  <a:lnTo>
                    <a:pt x="28092" y="97917"/>
                  </a:lnTo>
                  <a:lnTo>
                    <a:pt x="33197" y="96215"/>
                  </a:lnTo>
                  <a:lnTo>
                    <a:pt x="33197" y="89408"/>
                  </a:lnTo>
                  <a:close/>
                </a:path>
                <a:path w="285750" h="129539">
                  <a:moveTo>
                    <a:pt x="33197" y="81737"/>
                  </a:moveTo>
                  <a:lnTo>
                    <a:pt x="28092" y="82600"/>
                  </a:lnTo>
                  <a:lnTo>
                    <a:pt x="28092" y="89408"/>
                  </a:lnTo>
                  <a:lnTo>
                    <a:pt x="33197" y="87706"/>
                  </a:lnTo>
                  <a:lnTo>
                    <a:pt x="33197" y="81737"/>
                  </a:lnTo>
                  <a:close/>
                </a:path>
                <a:path w="285750" h="129539">
                  <a:moveTo>
                    <a:pt x="33197" y="73215"/>
                  </a:moveTo>
                  <a:lnTo>
                    <a:pt x="28092" y="74930"/>
                  </a:lnTo>
                  <a:lnTo>
                    <a:pt x="28092" y="80886"/>
                  </a:lnTo>
                  <a:lnTo>
                    <a:pt x="33197" y="80035"/>
                  </a:lnTo>
                  <a:lnTo>
                    <a:pt x="33197" y="73215"/>
                  </a:lnTo>
                  <a:close/>
                </a:path>
                <a:path w="285750" h="129539">
                  <a:moveTo>
                    <a:pt x="33197" y="64706"/>
                  </a:moveTo>
                  <a:lnTo>
                    <a:pt x="28092" y="66408"/>
                  </a:lnTo>
                  <a:lnTo>
                    <a:pt x="28092" y="72351"/>
                  </a:lnTo>
                  <a:lnTo>
                    <a:pt x="33197" y="71513"/>
                  </a:lnTo>
                  <a:lnTo>
                    <a:pt x="33197" y="64706"/>
                  </a:lnTo>
                  <a:close/>
                </a:path>
                <a:path w="285750" h="129539">
                  <a:moveTo>
                    <a:pt x="40017" y="112395"/>
                  </a:moveTo>
                  <a:lnTo>
                    <a:pt x="34899" y="114084"/>
                  </a:lnTo>
                  <a:lnTo>
                    <a:pt x="34899" y="120891"/>
                  </a:lnTo>
                  <a:lnTo>
                    <a:pt x="40017" y="119202"/>
                  </a:lnTo>
                  <a:lnTo>
                    <a:pt x="40017" y="112395"/>
                  </a:lnTo>
                  <a:close/>
                </a:path>
                <a:path w="285750" h="129539">
                  <a:moveTo>
                    <a:pt x="40017" y="104711"/>
                  </a:moveTo>
                  <a:lnTo>
                    <a:pt x="34899" y="105575"/>
                  </a:lnTo>
                  <a:lnTo>
                    <a:pt x="34899" y="112395"/>
                  </a:lnTo>
                  <a:lnTo>
                    <a:pt x="40017" y="110680"/>
                  </a:lnTo>
                  <a:lnTo>
                    <a:pt x="40017" y="104711"/>
                  </a:lnTo>
                  <a:close/>
                </a:path>
                <a:path w="285750" h="129539">
                  <a:moveTo>
                    <a:pt x="40017" y="96215"/>
                  </a:moveTo>
                  <a:lnTo>
                    <a:pt x="34899" y="97917"/>
                  </a:lnTo>
                  <a:lnTo>
                    <a:pt x="34899" y="103873"/>
                  </a:lnTo>
                  <a:lnTo>
                    <a:pt x="40017" y="102171"/>
                  </a:lnTo>
                  <a:lnTo>
                    <a:pt x="40017" y="96215"/>
                  </a:lnTo>
                  <a:close/>
                </a:path>
                <a:path w="285750" h="129539">
                  <a:moveTo>
                    <a:pt x="40017" y="87706"/>
                  </a:moveTo>
                  <a:lnTo>
                    <a:pt x="34899" y="89408"/>
                  </a:lnTo>
                  <a:lnTo>
                    <a:pt x="34899" y="95351"/>
                  </a:lnTo>
                  <a:lnTo>
                    <a:pt x="40017" y="94513"/>
                  </a:lnTo>
                  <a:lnTo>
                    <a:pt x="40017" y="87706"/>
                  </a:lnTo>
                  <a:close/>
                </a:path>
                <a:path w="285750" h="129539">
                  <a:moveTo>
                    <a:pt x="40017" y="80035"/>
                  </a:moveTo>
                  <a:lnTo>
                    <a:pt x="34899" y="80899"/>
                  </a:lnTo>
                  <a:lnTo>
                    <a:pt x="34899" y="86842"/>
                  </a:lnTo>
                  <a:lnTo>
                    <a:pt x="40017" y="85991"/>
                  </a:lnTo>
                  <a:lnTo>
                    <a:pt x="40017" y="80035"/>
                  </a:lnTo>
                  <a:close/>
                </a:path>
                <a:path w="285750" h="129539">
                  <a:moveTo>
                    <a:pt x="40017" y="71513"/>
                  </a:moveTo>
                  <a:lnTo>
                    <a:pt x="34899" y="73215"/>
                  </a:lnTo>
                  <a:lnTo>
                    <a:pt x="34899" y="79184"/>
                  </a:lnTo>
                  <a:lnTo>
                    <a:pt x="40017" y="77482"/>
                  </a:lnTo>
                  <a:lnTo>
                    <a:pt x="40017" y="71513"/>
                  </a:lnTo>
                  <a:close/>
                </a:path>
                <a:path w="285750" h="129539">
                  <a:moveTo>
                    <a:pt x="40017" y="63017"/>
                  </a:moveTo>
                  <a:lnTo>
                    <a:pt x="34899" y="64706"/>
                  </a:lnTo>
                  <a:lnTo>
                    <a:pt x="34899" y="70662"/>
                  </a:lnTo>
                  <a:lnTo>
                    <a:pt x="40017" y="68973"/>
                  </a:lnTo>
                  <a:lnTo>
                    <a:pt x="40017" y="63017"/>
                  </a:lnTo>
                  <a:close/>
                </a:path>
                <a:path w="285750" h="129539">
                  <a:moveTo>
                    <a:pt x="46812" y="110693"/>
                  </a:moveTo>
                  <a:lnTo>
                    <a:pt x="41706" y="112407"/>
                  </a:lnTo>
                  <a:lnTo>
                    <a:pt x="41706" y="118351"/>
                  </a:lnTo>
                  <a:lnTo>
                    <a:pt x="46812" y="117500"/>
                  </a:lnTo>
                  <a:lnTo>
                    <a:pt x="46812" y="110693"/>
                  </a:lnTo>
                  <a:close/>
                </a:path>
                <a:path w="285750" h="129539">
                  <a:moveTo>
                    <a:pt x="46812" y="103022"/>
                  </a:moveTo>
                  <a:lnTo>
                    <a:pt x="41706" y="103873"/>
                  </a:lnTo>
                  <a:lnTo>
                    <a:pt x="41706" y="110693"/>
                  </a:lnTo>
                  <a:lnTo>
                    <a:pt x="46812" y="108991"/>
                  </a:lnTo>
                  <a:lnTo>
                    <a:pt x="46812" y="103022"/>
                  </a:lnTo>
                  <a:close/>
                </a:path>
                <a:path w="285750" h="129539">
                  <a:moveTo>
                    <a:pt x="46812" y="94513"/>
                  </a:moveTo>
                  <a:lnTo>
                    <a:pt x="41706" y="96215"/>
                  </a:lnTo>
                  <a:lnTo>
                    <a:pt x="41706" y="102171"/>
                  </a:lnTo>
                  <a:lnTo>
                    <a:pt x="46812" y="100469"/>
                  </a:lnTo>
                  <a:lnTo>
                    <a:pt x="46812" y="94513"/>
                  </a:lnTo>
                  <a:close/>
                </a:path>
                <a:path w="285750" h="129539">
                  <a:moveTo>
                    <a:pt x="46812" y="85991"/>
                  </a:moveTo>
                  <a:lnTo>
                    <a:pt x="41706" y="87706"/>
                  </a:lnTo>
                  <a:lnTo>
                    <a:pt x="41706" y="93649"/>
                  </a:lnTo>
                  <a:lnTo>
                    <a:pt x="46812" y="92798"/>
                  </a:lnTo>
                  <a:lnTo>
                    <a:pt x="46812" y="85991"/>
                  </a:lnTo>
                  <a:close/>
                </a:path>
                <a:path w="285750" h="129539">
                  <a:moveTo>
                    <a:pt x="46812" y="77482"/>
                  </a:moveTo>
                  <a:lnTo>
                    <a:pt x="41706" y="79184"/>
                  </a:lnTo>
                  <a:lnTo>
                    <a:pt x="41706" y="85991"/>
                  </a:lnTo>
                  <a:lnTo>
                    <a:pt x="46812" y="84289"/>
                  </a:lnTo>
                  <a:lnTo>
                    <a:pt x="46812" y="77482"/>
                  </a:lnTo>
                  <a:close/>
                </a:path>
                <a:path w="285750" h="129539">
                  <a:moveTo>
                    <a:pt x="46812" y="69824"/>
                  </a:moveTo>
                  <a:lnTo>
                    <a:pt x="41706" y="70662"/>
                  </a:lnTo>
                  <a:lnTo>
                    <a:pt x="41706" y="77482"/>
                  </a:lnTo>
                  <a:lnTo>
                    <a:pt x="46812" y="75780"/>
                  </a:lnTo>
                  <a:lnTo>
                    <a:pt x="46812" y="69824"/>
                  </a:lnTo>
                  <a:close/>
                </a:path>
                <a:path w="285750" h="129539">
                  <a:moveTo>
                    <a:pt x="46812" y="61315"/>
                  </a:moveTo>
                  <a:lnTo>
                    <a:pt x="41706" y="62166"/>
                  </a:lnTo>
                  <a:lnTo>
                    <a:pt x="41706" y="68973"/>
                  </a:lnTo>
                  <a:lnTo>
                    <a:pt x="46812" y="68122"/>
                  </a:lnTo>
                  <a:lnTo>
                    <a:pt x="46812" y="61315"/>
                  </a:lnTo>
                  <a:close/>
                </a:path>
                <a:path w="285750" h="129539">
                  <a:moveTo>
                    <a:pt x="53632" y="108978"/>
                  </a:moveTo>
                  <a:lnTo>
                    <a:pt x="48514" y="110680"/>
                  </a:lnTo>
                  <a:lnTo>
                    <a:pt x="48514" y="116636"/>
                  </a:lnTo>
                  <a:lnTo>
                    <a:pt x="53632" y="114935"/>
                  </a:lnTo>
                  <a:lnTo>
                    <a:pt x="53632" y="108978"/>
                  </a:lnTo>
                  <a:close/>
                </a:path>
                <a:path w="285750" h="129539">
                  <a:moveTo>
                    <a:pt x="53632" y="100469"/>
                  </a:moveTo>
                  <a:lnTo>
                    <a:pt x="48514" y="102171"/>
                  </a:lnTo>
                  <a:lnTo>
                    <a:pt x="48514" y="108127"/>
                  </a:lnTo>
                  <a:lnTo>
                    <a:pt x="53632" y="107289"/>
                  </a:lnTo>
                  <a:lnTo>
                    <a:pt x="53632" y="100469"/>
                  </a:lnTo>
                  <a:close/>
                </a:path>
                <a:path w="285750" h="129539">
                  <a:moveTo>
                    <a:pt x="53632" y="92798"/>
                  </a:moveTo>
                  <a:lnTo>
                    <a:pt x="48514" y="93662"/>
                  </a:lnTo>
                  <a:lnTo>
                    <a:pt x="48514" y="100469"/>
                  </a:lnTo>
                  <a:lnTo>
                    <a:pt x="53632" y="98767"/>
                  </a:lnTo>
                  <a:lnTo>
                    <a:pt x="53632" y="92798"/>
                  </a:lnTo>
                  <a:close/>
                </a:path>
                <a:path w="285750" h="129539">
                  <a:moveTo>
                    <a:pt x="53632" y="84289"/>
                  </a:moveTo>
                  <a:lnTo>
                    <a:pt x="48514" y="85991"/>
                  </a:lnTo>
                  <a:lnTo>
                    <a:pt x="48514" y="91948"/>
                  </a:lnTo>
                  <a:lnTo>
                    <a:pt x="53632" y="90258"/>
                  </a:lnTo>
                  <a:lnTo>
                    <a:pt x="53632" y="84289"/>
                  </a:lnTo>
                  <a:close/>
                </a:path>
                <a:path w="285750" h="129539">
                  <a:moveTo>
                    <a:pt x="53632" y="75780"/>
                  </a:moveTo>
                  <a:lnTo>
                    <a:pt x="48514" y="77482"/>
                  </a:lnTo>
                  <a:lnTo>
                    <a:pt x="48514" y="83426"/>
                  </a:lnTo>
                  <a:lnTo>
                    <a:pt x="53632" y="82588"/>
                  </a:lnTo>
                  <a:lnTo>
                    <a:pt x="53632" y="75780"/>
                  </a:lnTo>
                  <a:close/>
                </a:path>
                <a:path w="285750" h="129539">
                  <a:moveTo>
                    <a:pt x="53632" y="68122"/>
                  </a:moveTo>
                  <a:lnTo>
                    <a:pt x="48514" y="68986"/>
                  </a:lnTo>
                  <a:lnTo>
                    <a:pt x="48514" y="74930"/>
                  </a:lnTo>
                  <a:lnTo>
                    <a:pt x="53632" y="74079"/>
                  </a:lnTo>
                  <a:lnTo>
                    <a:pt x="53632" y="68122"/>
                  </a:lnTo>
                  <a:close/>
                </a:path>
                <a:path w="285750" h="129539">
                  <a:moveTo>
                    <a:pt x="53632" y="59601"/>
                  </a:moveTo>
                  <a:lnTo>
                    <a:pt x="48514" y="61315"/>
                  </a:lnTo>
                  <a:lnTo>
                    <a:pt x="48514" y="67271"/>
                  </a:lnTo>
                  <a:lnTo>
                    <a:pt x="53632" y="65570"/>
                  </a:lnTo>
                  <a:lnTo>
                    <a:pt x="53632" y="59601"/>
                  </a:lnTo>
                  <a:close/>
                </a:path>
                <a:path w="285750" h="129539">
                  <a:moveTo>
                    <a:pt x="60439" y="107289"/>
                  </a:moveTo>
                  <a:lnTo>
                    <a:pt x="55346" y="108991"/>
                  </a:lnTo>
                  <a:lnTo>
                    <a:pt x="55346" y="114947"/>
                  </a:lnTo>
                  <a:lnTo>
                    <a:pt x="60439" y="113245"/>
                  </a:lnTo>
                  <a:lnTo>
                    <a:pt x="60439" y="107289"/>
                  </a:lnTo>
                  <a:close/>
                </a:path>
                <a:path w="285750" h="129539">
                  <a:moveTo>
                    <a:pt x="60439" y="98767"/>
                  </a:moveTo>
                  <a:lnTo>
                    <a:pt x="55346" y="100469"/>
                  </a:lnTo>
                  <a:lnTo>
                    <a:pt x="55346" y="106426"/>
                  </a:lnTo>
                  <a:lnTo>
                    <a:pt x="60439" y="105575"/>
                  </a:lnTo>
                  <a:lnTo>
                    <a:pt x="60439" y="98767"/>
                  </a:lnTo>
                  <a:close/>
                </a:path>
                <a:path w="285750" h="129539">
                  <a:moveTo>
                    <a:pt x="60439" y="91084"/>
                  </a:moveTo>
                  <a:lnTo>
                    <a:pt x="55346" y="91948"/>
                  </a:lnTo>
                  <a:lnTo>
                    <a:pt x="55346" y="98767"/>
                  </a:lnTo>
                  <a:lnTo>
                    <a:pt x="60439" y="97053"/>
                  </a:lnTo>
                  <a:lnTo>
                    <a:pt x="60439" y="91084"/>
                  </a:lnTo>
                  <a:close/>
                </a:path>
                <a:path w="285750" h="129539">
                  <a:moveTo>
                    <a:pt x="60439" y="82588"/>
                  </a:moveTo>
                  <a:lnTo>
                    <a:pt x="55346" y="84289"/>
                  </a:lnTo>
                  <a:lnTo>
                    <a:pt x="55346" y="90258"/>
                  </a:lnTo>
                  <a:lnTo>
                    <a:pt x="60439" y="88557"/>
                  </a:lnTo>
                  <a:lnTo>
                    <a:pt x="60439" y="82588"/>
                  </a:lnTo>
                  <a:close/>
                </a:path>
                <a:path w="285750" h="129539">
                  <a:moveTo>
                    <a:pt x="60439" y="74079"/>
                  </a:moveTo>
                  <a:lnTo>
                    <a:pt x="55346" y="75793"/>
                  </a:lnTo>
                  <a:lnTo>
                    <a:pt x="55346" y="81737"/>
                  </a:lnTo>
                  <a:lnTo>
                    <a:pt x="60439" y="80899"/>
                  </a:lnTo>
                  <a:lnTo>
                    <a:pt x="60439" y="74079"/>
                  </a:lnTo>
                  <a:close/>
                </a:path>
                <a:path w="285750" h="129539">
                  <a:moveTo>
                    <a:pt x="60439" y="66408"/>
                  </a:moveTo>
                  <a:lnTo>
                    <a:pt x="55346" y="67271"/>
                  </a:lnTo>
                  <a:lnTo>
                    <a:pt x="55346" y="74079"/>
                  </a:lnTo>
                  <a:lnTo>
                    <a:pt x="60439" y="72364"/>
                  </a:lnTo>
                  <a:lnTo>
                    <a:pt x="60439" y="66408"/>
                  </a:lnTo>
                  <a:close/>
                </a:path>
                <a:path w="285750" h="129539">
                  <a:moveTo>
                    <a:pt x="60439" y="57899"/>
                  </a:moveTo>
                  <a:lnTo>
                    <a:pt x="55346" y="58762"/>
                  </a:lnTo>
                  <a:lnTo>
                    <a:pt x="55346" y="65570"/>
                  </a:lnTo>
                  <a:lnTo>
                    <a:pt x="60439" y="63868"/>
                  </a:lnTo>
                  <a:lnTo>
                    <a:pt x="60439" y="57899"/>
                  </a:lnTo>
                  <a:close/>
                </a:path>
                <a:path w="285750" h="129539">
                  <a:moveTo>
                    <a:pt x="67246" y="105575"/>
                  </a:moveTo>
                  <a:lnTo>
                    <a:pt x="62141" y="106438"/>
                  </a:lnTo>
                  <a:lnTo>
                    <a:pt x="62141" y="113245"/>
                  </a:lnTo>
                  <a:lnTo>
                    <a:pt x="67246" y="111544"/>
                  </a:lnTo>
                  <a:lnTo>
                    <a:pt x="67246" y="105575"/>
                  </a:lnTo>
                  <a:close/>
                </a:path>
                <a:path w="285750" h="129539">
                  <a:moveTo>
                    <a:pt x="67246" y="97053"/>
                  </a:moveTo>
                  <a:lnTo>
                    <a:pt x="62141" y="98767"/>
                  </a:lnTo>
                  <a:lnTo>
                    <a:pt x="62141" y="104724"/>
                  </a:lnTo>
                  <a:lnTo>
                    <a:pt x="67246" y="103022"/>
                  </a:lnTo>
                  <a:lnTo>
                    <a:pt x="67246" y="97053"/>
                  </a:lnTo>
                  <a:close/>
                </a:path>
                <a:path w="285750" h="129539">
                  <a:moveTo>
                    <a:pt x="67246" y="88557"/>
                  </a:moveTo>
                  <a:lnTo>
                    <a:pt x="62141" y="90258"/>
                  </a:lnTo>
                  <a:lnTo>
                    <a:pt x="62141" y="96202"/>
                  </a:lnTo>
                  <a:lnTo>
                    <a:pt x="67246" y="95351"/>
                  </a:lnTo>
                  <a:lnTo>
                    <a:pt x="67246" y="88557"/>
                  </a:lnTo>
                  <a:close/>
                </a:path>
                <a:path w="285750" h="129539">
                  <a:moveTo>
                    <a:pt x="67246" y="80886"/>
                  </a:moveTo>
                  <a:lnTo>
                    <a:pt x="62141" y="81737"/>
                  </a:lnTo>
                  <a:lnTo>
                    <a:pt x="62141" y="88557"/>
                  </a:lnTo>
                  <a:lnTo>
                    <a:pt x="67246" y="86842"/>
                  </a:lnTo>
                  <a:lnTo>
                    <a:pt x="67246" y="80886"/>
                  </a:lnTo>
                  <a:close/>
                </a:path>
                <a:path w="285750" h="129539">
                  <a:moveTo>
                    <a:pt x="67246" y="72364"/>
                  </a:moveTo>
                  <a:lnTo>
                    <a:pt x="62141" y="74079"/>
                  </a:lnTo>
                  <a:lnTo>
                    <a:pt x="62141" y="80035"/>
                  </a:lnTo>
                  <a:lnTo>
                    <a:pt x="67246" y="79184"/>
                  </a:lnTo>
                  <a:lnTo>
                    <a:pt x="67246" y="72364"/>
                  </a:lnTo>
                  <a:close/>
                </a:path>
                <a:path w="285750" h="129539">
                  <a:moveTo>
                    <a:pt x="67246" y="63868"/>
                  </a:moveTo>
                  <a:lnTo>
                    <a:pt x="62141" y="65570"/>
                  </a:lnTo>
                  <a:lnTo>
                    <a:pt x="62141" y="71513"/>
                  </a:lnTo>
                  <a:lnTo>
                    <a:pt x="67246" y="70662"/>
                  </a:lnTo>
                  <a:lnTo>
                    <a:pt x="67246" y="63868"/>
                  </a:lnTo>
                  <a:close/>
                </a:path>
                <a:path w="285750" h="129539">
                  <a:moveTo>
                    <a:pt x="67246" y="56197"/>
                  </a:moveTo>
                  <a:lnTo>
                    <a:pt x="62141" y="57061"/>
                  </a:lnTo>
                  <a:lnTo>
                    <a:pt x="62141" y="63868"/>
                  </a:lnTo>
                  <a:lnTo>
                    <a:pt x="67246" y="62166"/>
                  </a:lnTo>
                  <a:lnTo>
                    <a:pt x="67246" y="56197"/>
                  </a:lnTo>
                  <a:close/>
                </a:path>
                <a:path w="285750" h="129539">
                  <a:moveTo>
                    <a:pt x="285178" y="0"/>
                  </a:moveTo>
                  <a:lnTo>
                    <a:pt x="280085" y="863"/>
                  </a:lnTo>
                  <a:lnTo>
                    <a:pt x="280085" y="6819"/>
                  </a:lnTo>
                  <a:lnTo>
                    <a:pt x="285178" y="5969"/>
                  </a:lnTo>
                  <a:lnTo>
                    <a:pt x="2851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833622" y="5980810"/>
              <a:ext cx="121920" cy="66675"/>
            </a:xfrm>
            <a:custGeom>
              <a:avLst/>
              <a:gdLst/>
              <a:ahLst/>
              <a:cxnLst/>
              <a:rect l="l" t="t" r="r" b="b"/>
              <a:pathLst>
                <a:path w="121920" h="66675">
                  <a:moveTo>
                    <a:pt x="5105" y="30645"/>
                  </a:moveTo>
                  <a:lnTo>
                    <a:pt x="0" y="31508"/>
                  </a:lnTo>
                  <a:lnTo>
                    <a:pt x="0" y="37452"/>
                  </a:lnTo>
                  <a:lnTo>
                    <a:pt x="5105" y="36601"/>
                  </a:lnTo>
                  <a:lnTo>
                    <a:pt x="5105" y="30645"/>
                  </a:lnTo>
                  <a:close/>
                </a:path>
                <a:path w="121920" h="66675">
                  <a:moveTo>
                    <a:pt x="70637" y="58750"/>
                  </a:moveTo>
                  <a:lnTo>
                    <a:pt x="65544" y="60452"/>
                  </a:lnTo>
                  <a:lnTo>
                    <a:pt x="65544" y="66408"/>
                  </a:lnTo>
                  <a:lnTo>
                    <a:pt x="70637" y="64706"/>
                  </a:lnTo>
                  <a:lnTo>
                    <a:pt x="70637" y="58750"/>
                  </a:lnTo>
                  <a:close/>
                </a:path>
                <a:path w="121920" h="66675">
                  <a:moveTo>
                    <a:pt x="70637" y="51092"/>
                  </a:moveTo>
                  <a:lnTo>
                    <a:pt x="65544" y="52793"/>
                  </a:lnTo>
                  <a:lnTo>
                    <a:pt x="65544" y="58750"/>
                  </a:lnTo>
                  <a:lnTo>
                    <a:pt x="70637" y="57899"/>
                  </a:lnTo>
                  <a:lnTo>
                    <a:pt x="70637" y="51092"/>
                  </a:lnTo>
                  <a:close/>
                </a:path>
                <a:path w="121920" h="66675">
                  <a:moveTo>
                    <a:pt x="70637" y="44272"/>
                  </a:moveTo>
                  <a:lnTo>
                    <a:pt x="65544" y="45123"/>
                  </a:lnTo>
                  <a:lnTo>
                    <a:pt x="65544" y="51079"/>
                  </a:lnTo>
                  <a:lnTo>
                    <a:pt x="70637" y="50228"/>
                  </a:lnTo>
                  <a:lnTo>
                    <a:pt x="70637" y="44272"/>
                  </a:lnTo>
                  <a:close/>
                </a:path>
                <a:path w="121920" h="66675">
                  <a:moveTo>
                    <a:pt x="70637" y="36601"/>
                  </a:moveTo>
                  <a:lnTo>
                    <a:pt x="65544" y="37465"/>
                  </a:lnTo>
                  <a:lnTo>
                    <a:pt x="65544" y="43421"/>
                  </a:lnTo>
                  <a:lnTo>
                    <a:pt x="70637" y="42570"/>
                  </a:lnTo>
                  <a:lnTo>
                    <a:pt x="70637" y="36601"/>
                  </a:lnTo>
                  <a:close/>
                </a:path>
                <a:path w="121920" h="66675">
                  <a:moveTo>
                    <a:pt x="70637" y="28956"/>
                  </a:moveTo>
                  <a:lnTo>
                    <a:pt x="65544" y="29794"/>
                  </a:lnTo>
                  <a:lnTo>
                    <a:pt x="65544" y="35750"/>
                  </a:lnTo>
                  <a:lnTo>
                    <a:pt x="70637" y="34048"/>
                  </a:lnTo>
                  <a:lnTo>
                    <a:pt x="70637" y="28956"/>
                  </a:lnTo>
                  <a:close/>
                </a:path>
                <a:path w="121920" h="66675">
                  <a:moveTo>
                    <a:pt x="70637" y="21285"/>
                  </a:moveTo>
                  <a:lnTo>
                    <a:pt x="65544" y="22136"/>
                  </a:lnTo>
                  <a:lnTo>
                    <a:pt x="65544" y="28092"/>
                  </a:lnTo>
                  <a:lnTo>
                    <a:pt x="70637" y="26403"/>
                  </a:lnTo>
                  <a:lnTo>
                    <a:pt x="70637" y="21285"/>
                  </a:lnTo>
                  <a:close/>
                </a:path>
                <a:path w="121920" h="66675">
                  <a:moveTo>
                    <a:pt x="70637" y="13614"/>
                  </a:moveTo>
                  <a:lnTo>
                    <a:pt x="65544" y="14478"/>
                  </a:lnTo>
                  <a:lnTo>
                    <a:pt x="65544" y="20434"/>
                  </a:lnTo>
                  <a:lnTo>
                    <a:pt x="70637" y="19583"/>
                  </a:lnTo>
                  <a:lnTo>
                    <a:pt x="70637" y="13614"/>
                  </a:lnTo>
                  <a:close/>
                </a:path>
                <a:path w="121920" h="66675">
                  <a:moveTo>
                    <a:pt x="75755" y="57899"/>
                  </a:moveTo>
                  <a:lnTo>
                    <a:pt x="71501" y="58762"/>
                  </a:lnTo>
                  <a:lnTo>
                    <a:pt x="71501" y="64706"/>
                  </a:lnTo>
                  <a:lnTo>
                    <a:pt x="75755" y="63855"/>
                  </a:lnTo>
                  <a:lnTo>
                    <a:pt x="75755" y="57899"/>
                  </a:lnTo>
                  <a:close/>
                </a:path>
                <a:path w="121920" h="66675">
                  <a:moveTo>
                    <a:pt x="75755" y="50228"/>
                  </a:moveTo>
                  <a:lnTo>
                    <a:pt x="71501" y="51092"/>
                  </a:lnTo>
                  <a:lnTo>
                    <a:pt x="71501" y="57035"/>
                  </a:lnTo>
                  <a:lnTo>
                    <a:pt x="75755" y="56184"/>
                  </a:lnTo>
                  <a:lnTo>
                    <a:pt x="75755" y="50228"/>
                  </a:lnTo>
                  <a:close/>
                </a:path>
                <a:path w="121920" h="66675">
                  <a:moveTo>
                    <a:pt x="75755" y="42570"/>
                  </a:moveTo>
                  <a:lnTo>
                    <a:pt x="71501" y="43434"/>
                  </a:lnTo>
                  <a:lnTo>
                    <a:pt x="71501" y="49377"/>
                  </a:lnTo>
                  <a:lnTo>
                    <a:pt x="75755" y="48526"/>
                  </a:lnTo>
                  <a:lnTo>
                    <a:pt x="75755" y="42570"/>
                  </a:lnTo>
                  <a:close/>
                </a:path>
                <a:path w="121920" h="66675">
                  <a:moveTo>
                    <a:pt x="75755" y="34899"/>
                  </a:moveTo>
                  <a:lnTo>
                    <a:pt x="71501" y="35750"/>
                  </a:lnTo>
                  <a:lnTo>
                    <a:pt x="71501" y="41719"/>
                  </a:lnTo>
                  <a:lnTo>
                    <a:pt x="75755" y="40868"/>
                  </a:lnTo>
                  <a:lnTo>
                    <a:pt x="75755" y="34899"/>
                  </a:lnTo>
                  <a:close/>
                </a:path>
                <a:path w="121920" h="66675">
                  <a:moveTo>
                    <a:pt x="75755" y="27254"/>
                  </a:moveTo>
                  <a:lnTo>
                    <a:pt x="71501" y="28105"/>
                  </a:lnTo>
                  <a:lnTo>
                    <a:pt x="71501" y="34048"/>
                  </a:lnTo>
                  <a:lnTo>
                    <a:pt x="75755" y="33223"/>
                  </a:lnTo>
                  <a:lnTo>
                    <a:pt x="75755" y="27254"/>
                  </a:lnTo>
                  <a:close/>
                </a:path>
                <a:path w="121920" h="66675">
                  <a:moveTo>
                    <a:pt x="75755" y="19583"/>
                  </a:moveTo>
                  <a:lnTo>
                    <a:pt x="71501" y="20447"/>
                  </a:lnTo>
                  <a:lnTo>
                    <a:pt x="71501" y="26403"/>
                  </a:lnTo>
                  <a:lnTo>
                    <a:pt x="75755" y="25552"/>
                  </a:lnTo>
                  <a:lnTo>
                    <a:pt x="75755" y="19583"/>
                  </a:lnTo>
                  <a:close/>
                </a:path>
                <a:path w="121920" h="66675">
                  <a:moveTo>
                    <a:pt x="75755" y="11925"/>
                  </a:moveTo>
                  <a:lnTo>
                    <a:pt x="71501" y="13627"/>
                  </a:lnTo>
                  <a:lnTo>
                    <a:pt x="71501" y="18732"/>
                  </a:lnTo>
                  <a:lnTo>
                    <a:pt x="75755" y="17881"/>
                  </a:lnTo>
                  <a:lnTo>
                    <a:pt x="75755" y="11925"/>
                  </a:lnTo>
                  <a:close/>
                </a:path>
                <a:path w="121920" h="66675">
                  <a:moveTo>
                    <a:pt x="81699" y="56184"/>
                  </a:moveTo>
                  <a:lnTo>
                    <a:pt x="77457" y="57048"/>
                  </a:lnTo>
                  <a:lnTo>
                    <a:pt x="77457" y="62992"/>
                  </a:lnTo>
                  <a:lnTo>
                    <a:pt x="81699" y="62153"/>
                  </a:lnTo>
                  <a:lnTo>
                    <a:pt x="81699" y="56184"/>
                  </a:lnTo>
                  <a:close/>
                </a:path>
                <a:path w="121920" h="66675">
                  <a:moveTo>
                    <a:pt x="81699" y="48514"/>
                  </a:moveTo>
                  <a:lnTo>
                    <a:pt x="77457" y="49377"/>
                  </a:lnTo>
                  <a:lnTo>
                    <a:pt x="77457" y="55321"/>
                  </a:lnTo>
                  <a:lnTo>
                    <a:pt x="81699" y="54470"/>
                  </a:lnTo>
                  <a:lnTo>
                    <a:pt x="81699" y="48514"/>
                  </a:lnTo>
                  <a:close/>
                </a:path>
                <a:path w="121920" h="66675">
                  <a:moveTo>
                    <a:pt x="81699" y="40868"/>
                  </a:moveTo>
                  <a:lnTo>
                    <a:pt x="77457" y="41732"/>
                  </a:lnTo>
                  <a:lnTo>
                    <a:pt x="77457" y="47675"/>
                  </a:lnTo>
                  <a:lnTo>
                    <a:pt x="81699" y="46837"/>
                  </a:lnTo>
                  <a:lnTo>
                    <a:pt x="81699" y="40868"/>
                  </a:lnTo>
                  <a:close/>
                </a:path>
                <a:path w="121920" h="66675">
                  <a:moveTo>
                    <a:pt x="81699" y="33210"/>
                  </a:moveTo>
                  <a:lnTo>
                    <a:pt x="77457" y="34048"/>
                  </a:lnTo>
                  <a:lnTo>
                    <a:pt x="77457" y="40017"/>
                  </a:lnTo>
                  <a:lnTo>
                    <a:pt x="81699" y="39166"/>
                  </a:lnTo>
                  <a:lnTo>
                    <a:pt x="81699" y="33210"/>
                  </a:lnTo>
                  <a:close/>
                </a:path>
                <a:path w="121920" h="66675">
                  <a:moveTo>
                    <a:pt x="81699" y="25552"/>
                  </a:moveTo>
                  <a:lnTo>
                    <a:pt x="77457" y="26416"/>
                  </a:lnTo>
                  <a:lnTo>
                    <a:pt x="77457" y="33223"/>
                  </a:lnTo>
                  <a:lnTo>
                    <a:pt x="81699" y="31508"/>
                  </a:lnTo>
                  <a:lnTo>
                    <a:pt x="81699" y="25552"/>
                  </a:lnTo>
                  <a:close/>
                </a:path>
                <a:path w="121920" h="66675">
                  <a:moveTo>
                    <a:pt x="81699" y="17868"/>
                  </a:moveTo>
                  <a:lnTo>
                    <a:pt x="77457" y="19583"/>
                  </a:lnTo>
                  <a:lnTo>
                    <a:pt x="77457" y="24688"/>
                  </a:lnTo>
                  <a:lnTo>
                    <a:pt x="81699" y="23837"/>
                  </a:lnTo>
                  <a:lnTo>
                    <a:pt x="81699" y="17868"/>
                  </a:lnTo>
                  <a:close/>
                </a:path>
                <a:path w="121920" h="66675">
                  <a:moveTo>
                    <a:pt x="81699" y="10223"/>
                  </a:moveTo>
                  <a:lnTo>
                    <a:pt x="77457" y="11925"/>
                  </a:lnTo>
                  <a:lnTo>
                    <a:pt x="77457" y="17030"/>
                  </a:lnTo>
                  <a:lnTo>
                    <a:pt x="81699" y="16179"/>
                  </a:lnTo>
                  <a:lnTo>
                    <a:pt x="81699" y="10223"/>
                  </a:lnTo>
                  <a:close/>
                </a:path>
                <a:path w="121920" h="66675">
                  <a:moveTo>
                    <a:pt x="87680" y="54470"/>
                  </a:moveTo>
                  <a:lnTo>
                    <a:pt x="83413" y="55333"/>
                  </a:lnTo>
                  <a:lnTo>
                    <a:pt x="83413" y="61290"/>
                  </a:lnTo>
                  <a:lnTo>
                    <a:pt x="87680" y="60452"/>
                  </a:lnTo>
                  <a:lnTo>
                    <a:pt x="87680" y="54470"/>
                  </a:lnTo>
                  <a:close/>
                </a:path>
                <a:path w="121920" h="66675">
                  <a:moveTo>
                    <a:pt x="87680" y="46837"/>
                  </a:moveTo>
                  <a:lnTo>
                    <a:pt x="83413" y="47688"/>
                  </a:lnTo>
                  <a:lnTo>
                    <a:pt x="83413" y="53644"/>
                  </a:lnTo>
                  <a:lnTo>
                    <a:pt x="87680" y="52793"/>
                  </a:lnTo>
                  <a:lnTo>
                    <a:pt x="87680" y="46837"/>
                  </a:lnTo>
                  <a:close/>
                </a:path>
                <a:path w="121920" h="66675">
                  <a:moveTo>
                    <a:pt x="87680" y="39166"/>
                  </a:moveTo>
                  <a:lnTo>
                    <a:pt x="83413" y="40030"/>
                  </a:lnTo>
                  <a:lnTo>
                    <a:pt x="83413" y="45974"/>
                  </a:lnTo>
                  <a:lnTo>
                    <a:pt x="87680" y="45123"/>
                  </a:lnTo>
                  <a:lnTo>
                    <a:pt x="87680" y="39166"/>
                  </a:lnTo>
                  <a:close/>
                </a:path>
                <a:path w="121920" h="66675">
                  <a:moveTo>
                    <a:pt x="87680" y="31508"/>
                  </a:moveTo>
                  <a:lnTo>
                    <a:pt x="83413" y="33223"/>
                  </a:lnTo>
                  <a:lnTo>
                    <a:pt x="83413" y="39179"/>
                  </a:lnTo>
                  <a:lnTo>
                    <a:pt x="87680" y="37465"/>
                  </a:lnTo>
                  <a:lnTo>
                    <a:pt x="87680" y="31508"/>
                  </a:lnTo>
                  <a:close/>
                </a:path>
                <a:path w="121920" h="66675">
                  <a:moveTo>
                    <a:pt x="87680" y="23837"/>
                  </a:moveTo>
                  <a:lnTo>
                    <a:pt x="83413" y="25552"/>
                  </a:lnTo>
                  <a:lnTo>
                    <a:pt x="83413" y="31508"/>
                  </a:lnTo>
                  <a:lnTo>
                    <a:pt x="87680" y="29794"/>
                  </a:lnTo>
                  <a:lnTo>
                    <a:pt x="87680" y="23837"/>
                  </a:lnTo>
                  <a:close/>
                </a:path>
                <a:path w="121920" h="66675">
                  <a:moveTo>
                    <a:pt x="87680" y="16167"/>
                  </a:moveTo>
                  <a:lnTo>
                    <a:pt x="83413" y="17868"/>
                  </a:lnTo>
                  <a:lnTo>
                    <a:pt x="83413" y="23837"/>
                  </a:lnTo>
                  <a:lnTo>
                    <a:pt x="87680" y="22136"/>
                  </a:lnTo>
                  <a:lnTo>
                    <a:pt x="87680" y="16167"/>
                  </a:lnTo>
                  <a:close/>
                </a:path>
                <a:path w="121920" h="66675">
                  <a:moveTo>
                    <a:pt x="87680" y="8521"/>
                  </a:moveTo>
                  <a:lnTo>
                    <a:pt x="83413" y="10223"/>
                  </a:lnTo>
                  <a:lnTo>
                    <a:pt x="83413" y="15316"/>
                  </a:lnTo>
                  <a:lnTo>
                    <a:pt x="87680" y="14478"/>
                  </a:lnTo>
                  <a:lnTo>
                    <a:pt x="87680" y="8521"/>
                  </a:lnTo>
                  <a:close/>
                </a:path>
                <a:path w="121920" h="66675">
                  <a:moveTo>
                    <a:pt x="93637" y="52781"/>
                  </a:moveTo>
                  <a:lnTo>
                    <a:pt x="89369" y="53644"/>
                  </a:lnTo>
                  <a:lnTo>
                    <a:pt x="89369" y="59588"/>
                  </a:lnTo>
                  <a:lnTo>
                    <a:pt x="93637" y="58750"/>
                  </a:lnTo>
                  <a:lnTo>
                    <a:pt x="93637" y="52781"/>
                  </a:lnTo>
                  <a:close/>
                </a:path>
                <a:path w="121920" h="66675">
                  <a:moveTo>
                    <a:pt x="93637" y="45123"/>
                  </a:moveTo>
                  <a:lnTo>
                    <a:pt x="89369" y="45986"/>
                  </a:lnTo>
                  <a:lnTo>
                    <a:pt x="89369" y="51943"/>
                  </a:lnTo>
                  <a:lnTo>
                    <a:pt x="93637" y="51092"/>
                  </a:lnTo>
                  <a:lnTo>
                    <a:pt x="93637" y="45123"/>
                  </a:lnTo>
                  <a:close/>
                </a:path>
                <a:path w="121920" h="66675">
                  <a:moveTo>
                    <a:pt x="93637" y="37452"/>
                  </a:moveTo>
                  <a:lnTo>
                    <a:pt x="89369" y="39166"/>
                  </a:lnTo>
                  <a:lnTo>
                    <a:pt x="89369" y="45123"/>
                  </a:lnTo>
                  <a:lnTo>
                    <a:pt x="93637" y="43421"/>
                  </a:lnTo>
                  <a:lnTo>
                    <a:pt x="93637" y="37452"/>
                  </a:lnTo>
                  <a:close/>
                </a:path>
                <a:path w="121920" h="66675">
                  <a:moveTo>
                    <a:pt x="93637" y="29794"/>
                  </a:moveTo>
                  <a:lnTo>
                    <a:pt x="89369" y="31508"/>
                  </a:lnTo>
                  <a:lnTo>
                    <a:pt x="89369" y="37465"/>
                  </a:lnTo>
                  <a:lnTo>
                    <a:pt x="93637" y="35750"/>
                  </a:lnTo>
                  <a:lnTo>
                    <a:pt x="93637" y="29794"/>
                  </a:lnTo>
                  <a:close/>
                </a:path>
                <a:path w="121920" h="66675">
                  <a:moveTo>
                    <a:pt x="93637" y="22136"/>
                  </a:moveTo>
                  <a:lnTo>
                    <a:pt x="89369" y="23837"/>
                  </a:lnTo>
                  <a:lnTo>
                    <a:pt x="89369" y="29794"/>
                  </a:lnTo>
                  <a:lnTo>
                    <a:pt x="93637" y="28092"/>
                  </a:lnTo>
                  <a:lnTo>
                    <a:pt x="93637" y="22136"/>
                  </a:lnTo>
                  <a:close/>
                </a:path>
                <a:path w="121920" h="66675">
                  <a:moveTo>
                    <a:pt x="93637" y="14478"/>
                  </a:moveTo>
                  <a:lnTo>
                    <a:pt x="89369" y="16179"/>
                  </a:lnTo>
                  <a:lnTo>
                    <a:pt x="89369" y="22148"/>
                  </a:lnTo>
                  <a:lnTo>
                    <a:pt x="93637" y="20447"/>
                  </a:lnTo>
                  <a:lnTo>
                    <a:pt x="93637" y="14478"/>
                  </a:lnTo>
                  <a:close/>
                </a:path>
                <a:path w="121920" h="66675">
                  <a:moveTo>
                    <a:pt x="93637" y="7670"/>
                  </a:moveTo>
                  <a:lnTo>
                    <a:pt x="89369" y="8534"/>
                  </a:lnTo>
                  <a:lnTo>
                    <a:pt x="89369" y="14478"/>
                  </a:lnTo>
                  <a:lnTo>
                    <a:pt x="93637" y="13627"/>
                  </a:lnTo>
                  <a:lnTo>
                    <a:pt x="93637" y="7670"/>
                  </a:lnTo>
                  <a:close/>
                </a:path>
                <a:path w="121920" h="66675">
                  <a:moveTo>
                    <a:pt x="98742" y="51092"/>
                  </a:moveTo>
                  <a:lnTo>
                    <a:pt x="94475" y="51955"/>
                  </a:lnTo>
                  <a:lnTo>
                    <a:pt x="94475" y="57899"/>
                  </a:lnTo>
                  <a:lnTo>
                    <a:pt x="98742" y="57048"/>
                  </a:lnTo>
                  <a:lnTo>
                    <a:pt x="98742" y="51092"/>
                  </a:lnTo>
                  <a:close/>
                </a:path>
                <a:path w="121920" h="66675">
                  <a:moveTo>
                    <a:pt x="98742" y="43421"/>
                  </a:moveTo>
                  <a:lnTo>
                    <a:pt x="94475" y="45123"/>
                  </a:lnTo>
                  <a:lnTo>
                    <a:pt x="94475" y="51092"/>
                  </a:lnTo>
                  <a:lnTo>
                    <a:pt x="98742" y="49377"/>
                  </a:lnTo>
                  <a:lnTo>
                    <a:pt x="98742" y="43421"/>
                  </a:lnTo>
                  <a:close/>
                </a:path>
                <a:path w="121920" h="66675">
                  <a:moveTo>
                    <a:pt x="98742" y="35737"/>
                  </a:moveTo>
                  <a:lnTo>
                    <a:pt x="94475" y="37452"/>
                  </a:lnTo>
                  <a:lnTo>
                    <a:pt x="94475" y="43421"/>
                  </a:lnTo>
                  <a:lnTo>
                    <a:pt x="98742" y="41719"/>
                  </a:lnTo>
                  <a:lnTo>
                    <a:pt x="98742" y="35737"/>
                  </a:lnTo>
                  <a:close/>
                </a:path>
                <a:path w="121920" h="66675">
                  <a:moveTo>
                    <a:pt x="98742" y="28956"/>
                  </a:moveTo>
                  <a:lnTo>
                    <a:pt x="94475" y="29794"/>
                  </a:lnTo>
                  <a:lnTo>
                    <a:pt x="94475" y="35750"/>
                  </a:lnTo>
                  <a:lnTo>
                    <a:pt x="98742" y="34048"/>
                  </a:lnTo>
                  <a:lnTo>
                    <a:pt x="98742" y="28956"/>
                  </a:lnTo>
                  <a:close/>
                </a:path>
                <a:path w="121920" h="66675">
                  <a:moveTo>
                    <a:pt x="98742" y="21285"/>
                  </a:moveTo>
                  <a:lnTo>
                    <a:pt x="94475" y="22136"/>
                  </a:lnTo>
                  <a:lnTo>
                    <a:pt x="94475" y="28092"/>
                  </a:lnTo>
                  <a:lnTo>
                    <a:pt x="98742" y="26403"/>
                  </a:lnTo>
                  <a:lnTo>
                    <a:pt x="98742" y="21285"/>
                  </a:lnTo>
                  <a:close/>
                </a:path>
                <a:path w="121920" h="66675">
                  <a:moveTo>
                    <a:pt x="98742" y="13614"/>
                  </a:moveTo>
                  <a:lnTo>
                    <a:pt x="94475" y="14478"/>
                  </a:lnTo>
                  <a:lnTo>
                    <a:pt x="94475" y="20434"/>
                  </a:lnTo>
                  <a:lnTo>
                    <a:pt x="98742" y="19583"/>
                  </a:lnTo>
                  <a:lnTo>
                    <a:pt x="98742" y="13614"/>
                  </a:lnTo>
                  <a:close/>
                </a:path>
                <a:path w="121920" h="66675">
                  <a:moveTo>
                    <a:pt x="98742" y="5956"/>
                  </a:moveTo>
                  <a:lnTo>
                    <a:pt x="94475" y="6819"/>
                  </a:lnTo>
                  <a:lnTo>
                    <a:pt x="94475" y="12776"/>
                  </a:lnTo>
                  <a:lnTo>
                    <a:pt x="98742" y="11925"/>
                  </a:lnTo>
                  <a:lnTo>
                    <a:pt x="98742" y="5956"/>
                  </a:lnTo>
                  <a:close/>
                </a:path>
                <a:path w="121920" h="66675">
                  <a:moveTo>
                    <a:pt x="104711" y="49377"/>
                  </a:moveTo>
                  <a:lnTo>
                    <a:pt x="100431" y="51092"/>
                  </a:lnTo>
                  <a:lnTo>
                    <a:pt x="100431" y="57048"/>
                  </a:lnTo>
                  <a:lnTo>
                    <a:pt x="104711" y="55333"/>
                  </a:lnTo>
                  <a:lnTo>
                    <a:pt x="104711" y="49377"/>
                  </a:lnTo>
                  <a:close/>
                </a:path>
                <a:path w="121920" h="66675">
                  <a:moveTo>
                    <a:pt x="104711" y="42570"/>
                  </a:moveTo>
                  <a:lnTo>
                    <a:pt x="100431" y="43421"/>
                  </a:lnTo>
                  <a:lnTo>
                    <a:pt x="100431" y="49377"/>
                  </a:lnTo>
                  <a:lnTo>
                    <a:pt x="104711" y="47675"/>
                  </a:lnTo>
                  <a:lnTo>
                    <a:pt x="104711" y="42570"/>
                  </a:lnTo>
                  <a:close/>
                </a:path>
                <a:path w="121920" h="66675">
                  <a:moveTo>
                    <a:pt x="104711" y="34912"/>
                  </a:moveTo>
                  <a:lnTo>
                    <a:pt x="100431" y="35750"/>
                  </a:lnTo>
                  <a:lnTo>
                    <a:pt x="100431" y="41732"/>
                  </a:lnTo>
                  <a:lnTo>
                    <a:pt x="104711" y="40030"/>
                  </a:lnTo>
                  <a:lnTo>
                    <a:pt x="104711" y="34912"/>
                  </a:lnTo>
                  <a:close/>
                </a:path>
                <a:path w="121920" h="66675">
                  <a:moveTo>
                    <a:pt x="104711" y="27254"/>
                  </a:moveTo>
                  <a:lnTo>
                    <a:pt x="100431" y="28105"/>
                  </a:lnTo>
                  <a:lnTo>
                    <a:pt x="100431" y="34048"/>
                  </a:lnTo>
                  <a:lnTo>
                    <a:pt x="104711" y="33223"/>
                  </a:lnTo>
                  <a:lnTo>
                    <a:pt x="104711" y="27254"/>
                  </a:lnTo>
                  <a:close/>
                </a:path>
                <a:path w="121920" h="66675">
                  <a:moveTo>
                    <a:pt x="104711" y="19583"/>
                  </a:moveTo>
                  <a:lnTo>
                    <a:pt x="100431" y="20447"/>
                  </a:lnTo>
                  <a:lnTo>
                    <a:pt x="100431" y="26403"/>
                  </a:lnTo>
                  <a:lnTo>
                    <a:pt x="104711" y="25552"/>
                  </a:lnTo>
                  <a:lnTo>
                    <a:pt x="104711" y="19583"/>
                  </a:lnTo>
                  <a:close/>
                </a:path>
                <a:path w="121920" h="66675">
                  <a:moveTo>
                    <a:pt x="104711" y="11925"/>
                  </a:moveTo>
                  <a:lnTo>
                    <a:pt x="100431" y="13627"/>
                  </a:lnTo>
                  <a:lnTo>
                    <a:pt x="100431" y="18732"/>
                  </a:lnTo>
                  <a:lnTo>
                    <a:pt x="104711" y="17881"/>
                  </a:lnTo>
                  <a:lnTo>
                    <a:pt x="104711" y="11925"/>
                  </a:lnTo>
                  <a:close/>
                </a:path>
                <a:path w="121920" h="66675">
                  <a:moveTo>
                    <a:pt x="104711" y="4241"/>
                  </a:moveTo>
                  <a:lnTo>
                    <a:pt x="100431" y="5956"/>
                  </a:lnTo>
                  <a:lnTo>
                    <a:pt x="100431" y="11061"/>
                  </a:lnTo>
                  <a:lnTo>
                    <a:pt x="104711" y="10223"/>
                  </a:lnTo>
                  <a:lnTo>
                    <a:pt x="104711" y="4241"/>
                  </a:lnTo>
                  <a:close/>
                </a:path>
                <a:path w="121920" h="66675">
                  <a:moveTo>
                    <a:pt x="110667" y="48526"/>
                  </a:moveTo>
                  <a:lnTo>
                    <a:pt x="106413" y="49377"/>
                  </a:lnTo>
                  <a:lnTo>
                    <a:pt x="106413" y="55333"/>
                  </a:lnTo>
                  <a:lnTo>
                    <a:pt x="110667" y="53644"/>
                  </a:lnTo>
                  <a:lnTo>
                    <a:pt x="110667" y="48526"/>
                  </a:lnTo>
                  <a:close/>
                </a:path>
                <a:path w="121920" h="66675">
                  <a:moveTo>
                    <a:pt x="110667" y="40868"/>
                  </a:moveTo>
                  <a:lnTo>
                    <a:pt x="106413" y="41719"/>
                  </a:lnTo>
                  <a:lnTo>
                    <a:pt x="106413" y="47675"/>
                  </a:lnTo>
                  <a:lnTo>
                    <a:pt x="110667" y="45974"/>
                  </a:lnTo>
                  <a:lnTo>
                    <a:pt x="110667" y="40868"/>
                  </a:lnTo>
                  <a:close/>
                </a:path>
                <a:path w="121920" h="66675">
                  <a:moveTo>
                    <a:pt x="110667" y="33210"/>
                  </a:moveTo>
                  <a:lnTo>
                    <a:pt x="106413" y="34048"/>
                  </a:lnTo>
                  <a:lnTo>
                    <a:pt x="106413" y="40017"/>
                  </a:lnTo>
                  <a:lnTo>
                    <a:pt x="110667" y="39166"/>
                  </a:lnTo>
                  <a:lnTo>
                    <a:pt x="110667" y="33210"/>
                  </a:lnTo>
                  <a:close/>
                </a:path>
                <a:path w="121920" h="66675">
                  <a:moveTo>
                    <a:pt x="110667" y="25552"/>
                  </a:moveTo>
                  <a:lnTo>
                    <a:pt x="106413" y="26416"/>
                  </a:lnTo>
                  <a:lnTo>
                    <a:pt x="106413" y="32359"/>
                  </a:lnTo>
                  <a:lnTo>
                    <a:pt x="110667" y="31508"/>
                  </a:lnTo>
                  <a:lnTo>
                    <a:pt x="110667" y="25552"/>
                  </a:lnTo>
                  <a:close/>
                </a:path>
                <a:path w="121920" h="66675">
                  <a:moveTo>
                    <a:pt x="110667" y="17868"/>
                  </a:moveTo>
                  <a:lnTo>
                    <a:pt x="106413" y="19583"/>
                  </a:lnTo>
                  <a:lnTo>
                    <a:pt x="106413" y="24688"/>
                  </a:lnTo>
                  <a:lnTo>
                    <a:pt x="110667" y="23837"/>
                  </a:lnTo>
                  <a:lnTo>
                    <a:pt x="110667" y="17868"/>
                  </a:lnTo>
                  <a:close/>
                </a:path>
                <a:path w="121920" h="66675">
                  <a:moveTo>
                    <a:pt x="110667" y="10223"/>
                  </a:moveTo>
                  <a:lnTo>
                    <a:pt x="106413" y="11925"/>
                  </a:lnTo>
                  <a:lnTo>
                    <a:pt x="106413" y="17030"/>
                  </a:lnTo>
                  <a:lnTo>
                    <a:pt x="110667" y="16179"/>
                  </a:lnTo>
                  <a:lnTo>
                    <a:pt x="110667" y="10223"/>
                  </a:lnTo>
                  <a:close/>
                </a:path>
                <a:path w="121920" h="66675">
                  <a:moveTo>
                    <a:pt x="110667" y="2552"/>
                  </a:moveTo>
                  <a:lnTo>
                    <a:pt x="106413" y="4241"/>
                  </a:lnTo>
                  <a:lnTo>
                    <a:pt x="106413" y="9359"/>
                  </a:lnTo>
                  <a:lnTo>
                    <a:pt x="110667" y="8521"/>
                  </a:lnTo>
                  <a:lnTo>
                    <a:pt x="110667" y="2552"/>
                  </a:lnTo>
                  <a:close/>
                </a:path>
                <a:path w="121920" h="66675">
                  <a:moveTo>
                    <a:pt x="115773" y="46837"/>
                  </a:moveTo>
                  <a:lnTo>
                    <a:pt x="112369" y="47675"/>
                  </a:lnTo>
                  <a:lnTo>
                    <a:pt x="112369" y="53644"/>
                  </a:lnTo>
                  <a:lnTo>
                    <a:pt x="115773" y="51943"/>
                  </a:lnTo>
                  <a:lnTo>
                    <a:pt x="115773" y="46837"/>
                  </a:lnTo>
                  <a:close/>
                </a:path>
                <a:path w="121920" h="66675">
                  <a:moveTo>
                    <a:pt x="115773" y="39166"/>
                  </a:moveTo>
                  <a:lnTo>
                    <a:pt x="112369" y="40030"/>
                  </a:lnTo>
                  <a:lnTo>
                    <a:pt x="112369" y="45974"/>
                  </a:lnTo>
                  <a:lnTo>
                    <a:pt x="115773" y="45123"/>
                  </a:lnTo>
                  <a:lnTo>
                    <a:pt x="115773" y="39166"/>
                  </a:lnTo>
                  <a:close/>
                </a:path>
                <a:path w="121920" h="66675">
                  <a:moveTo>
                    <a:pt x="115773" y="31508"/>
                  </a:moveTo>
                  <a:lnTo>
                    <a:pt x="112369" y="33223"/>
                  </a:lnTo>
                  <a:lnTo>
                    <a:pt x="112369" y="38315"/>
                  </a:lnTo>
                  <a:lnTo>
                    <a:pt x="115773" y="37465"/>
                  </a:lnTo>
                  <a:lnTo>
                    <a:pt x="115773" y="31508"/>
                  </a:lnTo>
                  <a:close/>
                </a:path>
                <a:path w="121920" h="66675">
                  <a:moveTo>
                    <a:pt x="115773" y="23837"/>
                  </a:moveTo>
                  <a:lnTo>
                    <a:pt x="112369" y="25552"/>
                  </a:lnTo>
                  <a:lnTo>
                    <a:pt x="112369" y="30645"/>
                  </a:lnTo>
                  <a:lnTo>
                    <a:pt x="115773" y="29794"/>
                  </a:lnTo>
                  <a:lnTo>
                    <a:pt x="115773" y="23837"/>
                  </a:lnTo>
                  <a:close/>
                </a:path>
                <a:path w="121920" h="66675">
                  <a:moveTo>
                    <a:pt x="115773" y="16167"/>
                  </a:moveTo>
                  <a:lnTo>
                    <a:pt x="112369" y="17868"/>
                  </a:lnTo>
                  <a:lnTo>
                    <a:pt x="112369" y="22974"/>
                  </a:lnTo>
                  <a:lnTo>
                    <a:pt x="115773" y="22136"/>
                  </a:lnTo>
                  <a:lnTo>
                    <a:pt x="115773" y="16167"/>
                  </a:lnTo>
                  <a:close/>
                </a:path>
                <a:path w="121920" h="66675">
                  <a:moveTo>
                    <a:pt x="115773" y="8521"/>
                  </a:moveTo>
                  <a:lnTo>
                    <a:pt x="112369" y="10223"/>
                  </a:lnTo>
                  <a:lnTo>
                    <a:pt x="112369" y="16179"/>
                  </a:lnTo>
                  <a:lnTo>
                    <a:pt x="115773" y="14478"/>
                  </a:lnTo>
                  <a:lnTo>
                    <a:pt x="115773" y="8521"/>
                  </a:lnTo>
                  <a:close/>
                </a:path>
                <a:path w="121920" h="66675">
                  <a:moveTo>
                    <a:pt x="115773" y="1714"/>
                  </a:moveTo>
                  <a:lnTo>
                    <a:pt x="112369" y="2565"/>
                  </a:lnTo>
                  <a:lnTo>
                    <a:pt x="112369" y="8521"/>
                  </a:lnTo>
                  <a:lnTo>
                    <a:pt x="115773" y="7670"/>
                  </a:lnTo>
                  <a:lnTo>
                    <a:pt x="115773" y="1714"/>
                  </a:lnTo>
                  <a:close/>
                </a:path>
                <a:path w="121920" h="66675">
                  <a:moveTo>
                    <a:pt x="121729" y="45123"/>
                  </a:moveTo>
                  <a:lnTo>
                    <a:pt x="117487" y="45986"/>
                  </a:lnTo>
                  <a:lnTo>
                    <a:pt x="117487" y="51943"/>
                  </a:lnTo>
                  <a:lnTo>
                    <a:pt x="121729" y="51092"/>
                  </a:lnTo>
                  <a:lnTo>
                    <a:pt x="121729" y="45123"/>
                  </a:lnTo>
                  <a:close/>
                </a:path>
                <a:path w="121920" h="66675">
                  <a:moveTo>
                    <a:pt x="121729" y="37452"/>
                  </a:moveTo>
                  <a:lnTo>
                    <a:pt x="117487" y="39166"/>
                  </a:lnTo>
                  <a:lnTo>
                    <a:pt x="117487" y="44272"/>
                  </a:lnTo>
                  <a:lnTo>
                    <a:pt x="121729" y="43421"/>
                  </a:lnTo>
                  <a:lnTo>
                    <a:pt x="121729" y="37452"/>
                  </a:lnTo>
                  <a:close/>
                </a:path>
                <a:path w="121920" h="66675">
                  <a:moveTo>
                    <a:pt x="121729" y="29794"/>
                  </a:moveTo>
                  <a:lnTo>
                    <a:pt x="117487" y="31508"/>
                  </a:lnTo>
                  <a:lnTo>
                    <a:pt x="117487" y="36601"/>
                  </a:lnTo>
                  <a:lnTo>
                    <a:pt x="121729" y="35750"/>
                  </a:lnTo>
                  <a:lnTo>
                    <a:pt x="121729" y="29794"/>
                  </a:lnTo>
                  <a:close/>
                </a:path>
                <a:path w="121920" h="66675">
                  <a:moveTo>
                    <a:pt x="121729" y="22136"/>
                  </a:moveTo>
                  <a:lnTo>
                    <a:pt x="117487" y="23837"/>
                  </a:lnTo>
                  <a:lnTo>
                    <a:pt x="117487" y="28943"/>
                  </a:lnTo>
                  <a:lnTo>
                    <a:pt x="121729" y="28092"/>
                  </a:lnTo>
                  <a:lnTo>
                    <a:pt x="121729" y="22136"/>
                  </a:lnTo>
                  <a:close/>
                </a:path>
                <a:path w="121920" h="66675">
                  <a:moveTo>
                    <a:pt x="121729" y="14478"/>
                  </a:moveTo>
                  <a:lnTo>
                    <a:pt x="117487" y="16179"/>
                  </a:lnTo>
                  <a:lnTo>
                    <a:pt x="117487" y="22148"/>
                  </a:lnTo>
                  <a:lnTo>
                    <a:pt x="121729" y="20447"/>
                  </a:lnTo>
                  <a:lnTo>
                    <a:pt x="121729" y="14478"/>
                  </a:lnTo>
                  <a:close/>
                </a:path>
                <a:path w="121920" h="66675">
                  <a:moveTo>
                    <a:pt x="121729" y="7670"/>
                  </a:moveTo>
                  <a:lnTo>
                    <a:pt x="117487" y="8534"/>
                  </a:lnTo>
                  <a:lnTo>
                    <a:pt x="117487" y="14478"/>
                  </a:lnTo>
                  <a:lnTo>
                    <a:pt x="121729" y="13627"/>
                  </a:lnTo>
                  <a:lnTo>
                    <a:pt x="121729" y="7670"/>
                  </a:lnTo>
                  <a:close/>
                </a:path>
                <a:path w="121920" h="66675">
                  <a:moveTo>
                    <a:pt x="121729" y="0"/>
                  </a:moveTo>
                  <a:lnTo>
                    <a:pt x="117487" y="1714"/>
                  </a:lnTo>
                  <a:lnTo>
                    <a:pt x="117487" y="6807"/>
                  </a:lnTo>
                  <a:lnTo>
                    <a:pt x="121729" y="5956"/>
                  </a:lnTo>
                  <a:lnTo>
                    <a:pt x="1217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765512" y="5996977"/>
              <a:ext cx="128270" cy="68580"/>
            </a:xfrm>
            <a:custGeom>
              <a:avLst/>
              <a:gdLst/>
              <a:ahLst/>
              <a:cxnLst/>
              <a:rect l="l" t="t" r="r" b="b"/>
              <a:pathLst>
                <a:path w="128270" h="68579">
                  <a:moveTo>
                    <a:pt x="5105" y="31508"/>
                  </a:moveTo>
                  <a:lnTo>
                    <a:pt x="0" y="33210"/>
                  </a:lnTo>
                  <a:lnTo>
                    <a:pt x="0" y="39166"/>
                  </a:lnTo>
                  <a:lnTo>
                    <a:pt x="5105" y="37477"/>
                  </a:lnTo>
                  <a:lnTo>
                    <a:pt x="5105" y="31508"/>
                  </a:lnTo>
                  <a:close/>
                </a:path>
                <a:path w="128270" h="68579">
                  <a:moveTo>
                    <a:pt x="73215" y="60464"/>
                  </a:moveTo>
                  <a:lnTo>
                    <a:pt x="68110" y="62153"/>
                  </a:lnTo>
                  <a:lnTo>
                    <a:pt x="68110" y="68110"/>
                  </a:lnTo>
                  <a:lnTo>
                    <a:pt x="73215" y="66421"/>
                  </a:lnTo>
                  <a:lnTo>
                    <a:pt x="73215" y="60464"/>
                  </a:lnTo>
                  <a:close/>
                </a:path>
                <a:path w="128270" h="68579">
                  <a:moveTo>
                    <a:pt x="73215" y="53644"/>
                  </a:moveTo>
                  <a:lnTo>
                    <a:pt x="68110" y="54508"/>
                  </a:lnTo>
                  <a:lnTo>
                    <a:pt x="68110" y="60464"/>
                  </a:lnTo>
                  <a:lnTo>
                    <a:pt x="73215" y="59613"/>
                  </a:lnTo>
                  <a:lnTo>
                    <a:pt x="73215" y="53644"/>
                  </a:lnTo>
                  <a:close/>
                </a:path>
                <a:path w="128270" h="68579">
                  <a:moveTo>
                    <a:pt x="73215" y="45123"/>
                  </a:moveTo>
                  <a:lnTo>
                    <a:pt x="68110" y="46824"/>
                  </a:lnTo>
                  <a:lnTo>
                    <a:pt x="68110" y="52793"/>
                  </a:lnTo>
                  <a:lnTo>
                    <a:pt x="73215" y="51092"/>
                  </a:lnTo>
                  <a:lnTo>
                    <a:pt x="73215" y="45123"/>
                  </a:lnTo>
                  <a:close/>
                </a:path>
                <a:path w="128270" h="68579">
                  <a:moveTo>
                    <a:pt x="73215" y="37477"/>
                  </a:moveTo>
                  <a:lnTo>
                    <a:pt x="68110" y="39166"/>
                  </a:lnTo>
                  <a:lnTo>
                    <a:pt x="68110" y="45135"/>
                  </a:lnTo>
                  <a:lnTo>
                    <a:pt x="73215" y="43434"/>
                  </a:lnTo>
                  <a:lnTo>
                    <a:pt x="73215" y="37477"/>
                  </a:lnTo>
                  <a:close/>
                </a:path>
                <a:path w="128270" h="68579">
                  <a:moveTo>
                    <a:pt x="73215" y="29806"/>
                  </a:moveTo>
                  <a:lnTo>
                    <a:pt x="68110" y="30670"/>
                  </a:lnTo>
                  <a:lnTo>
                    <a:pt x="68110" y="36614"/>
                  </a:lnTo>
                  <a:lnTo>
                    <a:pt x="73215" y="35775"/>
                  </a:lnTo>
                  <a:lnTo>
                    <a:pt x="73215" y="29806"/>
                  </a:lnTo>
                  <a:close/>
                </a:path>
                <a:path w="128270" h="68579">
                  <a:moveTo>
                    <a:pt x="73215" y="22148"/>
                  </a:moveTo>
                  <a:lnTo>
                    <a:pt x="68110" y="23012"/>
                  </a:lnTo>
                  <a:lnTo>
                    <a:pt x="68110" y="28956"/>
                  </a:lnTo>
                  <a:lnTo>
                    <a:pt x="73215" y="28117"/>
                  </a:lnTo>
                  <a:lnTo>
                    <a:pt x="73215" y="22148"/>
                  </a:lnTo>
                  <a:close/>
                </a:path>
                <a:path w="128270" h="68579">
                  <a:moveTo>
                    <a:pt x="73215" y="14478"/>
                  </a:moveTo>
                  <a:lnTo>
                    <a:pt x="68110" y="15341"/>
                  </a:lnTo>
                  <a:lnTo>
                    <a:pt x="68110" y="21285"/>
                  </a:lnTo>
                  <a:lnTo>
                    <a:pt x="73215" y="20434"/>
                  </a:lnTo>
                  <a:lnTo>
                    <a:pt x="73215" y="14478"/>
                  </a:lnTo>
                  <a:close/>
                </a:path>
                <a:path w="128270" h="68579">
                  <a:moveTo>
                    <a:pt x="79171" y="59613"/>
                  </a:moveTo>
                  <a:lnTo>
                    <a:pt x="74066" y="60477"/>
                  </a:lnTo>
                  <a:lnTo>
                    <a:pt x="74066" y="66421"/>
                  </a:lnTo>
                  <a:lnTo>
                    <a:pt x="79171" y="65570"/>
                  </a:lnTo>
                  <a:lnTo>
                    <a:pt x="79171" y="59613"/>
                  </a:lnTo>
                  <a:close/>
                </a:path>
                <a:path w="128270" h="68579">
                  <a:moveTo>
                    <a:pt x="79171" y="51943"/>
                  </a:moveTo>
                  <a:lnTo>
                    <a:pt x="74066" y="52793"/>
                  </a:lnTo>
                  <a:lnTo>
                    <a:pt x="74066" y="58762"/>
                  </a:lnTo>
                  <a:lnTo>
                    <a:pt x="79171" y="57048"/>
                  </a:lnTo>
                  <a:lnTo>
                    <a:pt x="79171" y="51943"/>
                  </a:lnTo>
                  <a:close/>
                </a:path>
                <a:path w="128270" h="68579">
                  <a:moveTo>
                    <a:pt x="79171" y="43421"/>
                  </a:moveTo>
                  <a:lnTo>
                    <a:pt x="74066" y="45123"/>
                  </a:lnTo>
                  <a:lnTo>
                    <a:pt x="74066" y="51092"/>
                  </a:lnTo>
                  <a:lnTo>
                    <a:pt x="79171" y="49377"/>
                  </a:lnTo>
                  <a:lnTo>
                    <a:pt x="79171" y="43421"/>
                  </a:lnTo>
                  <a:close/>
                </a:path>
                <a:path w="128270" h="68579">
                  <a:moveTo>
                    <a:pt x="79171" y="35775"/>
                  </a:moveTo>
                  <a:lnTo>
                    <a:pt x="74066" y="37477"/>
                  </a:lnTo>
                  <a:lnTo>
                    <a:pt x="74066" y="42583"/>
                  </a:lnTo>
                  <a:lnTo>
                    <a:pt x="79171" y="41732"/>
                  </a:lnTo>
                  <a:lnTo>
                    <a:pt x="79171" y="35775"/>
                  </a:lnTo>
                  <a:close/>
                </a:path>
                <a:path w="128270" h="68579">
                  <a:moveTo>
                    <a:pt x="79171" y="28105"/>
                  </a:moveTo>
                  <a:lnTo>
                    <a:pt x="74066" y="28956"/>
                  </a:lnTo>
                  <a:lnTo>
                    <a:pt x="74066" y="34912"/>
                  </a:lnTo>
                  <a:lnTo>
                    <a:pt x="79171" y="34061"/>
                  </a:lnTo>
                  <a:lnTo>
                    <a:pt x="79171" y="28105"/>
                  </a:lnTo>
                  <a:close/>
                </a:path>
                <a:path w="128270" h="68579">
                  <a:moveTo>
                    <a:pt x="79171" y="20434"/>
                  </a:moveTo>
                  <a:lnTo>
                    <a:pt x="74066" y="21297"/>
                  </a:lnTo>
                  <a:lnTo>
                    <a:pt x="74066" y="27254"/>
                  </a:lnTo>
                  <a:lnTo>
                    <a:pt x="79171" y="26403"/>
                  </a:lnTo>
                  <a:lnTo>
                    <a:pt x="79171" y="20434"/>
                  </a:lnTo>
                  <a:close/>
                </a:path>
                <a:path w="128270" h="68579">
                  <a:moveTo>
                    <a:pt x="79171" y="12776"/>
                  </a:moveTo>
                  <a:lnTo>
                    <a:pt x="74066" y="13627"/>
                  </a:lnTo>
                  <a:lnTo>
                    <a:pt x="74066" y="19570"/>
                  </a:lnTo>
                  <a:lnTo>
                    <a:pt x="79171" y="18732"/>
                  </a:lnTo>
                  <a:lnTo>
                    <a:pt x="79171" y="12776"/>
                  </a:lnTo>
                  <a:close/>
                </a:path>
                <a:path w="128270" h="68579">
                  <a:moveTo>
                    <a:pt x="85140" y="57899"/>
                  </a:moveTo>
                  <a:lnTo>
                    <a:pt x="80860" y="58762"/>
                  </a:lnTo>
                  <a:lnTo>
                    <a:pt x="80860" y="64706"/>
                  </a:lnTo>
                  <a:lnTo>
                    <a:pt x="85140" y="63855"/>
                  </a:lnTo>
                  <a:lnTo>
                    <a:pt x="85140" y="57899"/>
                  </a:lnTo>
                  <a:close/>
                </a:path>
                <a:path w="128270" h="68579">
                  <a:moveTo>
                    <a:pt x="85140" y="49377"/>
                  </a:moveTo>
                  <a:lnTo>
                    <a:pt x="80860" y="51092"/>
                  </a:lnTo>
                  <a:lnTo>
                    <a:pt x="80860" y="57048"/>
                  </a:lnTo>
                  <a:lnTo>
                    <a:pt x="85140" y="55346"/>
                  </a:lnTo>
                  <a:lnTo>
                    <a:pt x="85140" y="49377"/>
                  </a:lnTo>
                  <a:close/>
                </a:path>
                <a:path w="128270" h="68579">
                  <a:moveTo>
                    <a:pt x="85140" y="41732"/>
                  </a:moveTo>
                  <a:lnTo>
                    <a:pt x="80860" y="43434"/>
                  </a:lnTo>
                  <a:lnTo>
                    <a:pt x="80860" y="49390"/>
                  </a:lnTo>
                  <a:lnTo>
                    <a:pt x="85140" y="47688"/>
                  </a:lnTo>
                  <a:lnTo>
                    <a:pt x="85140" y="41732"/>
                  </a:lnTo>
                  <a:close/>
                </a:path>
                <a:path w="128270" h="68579">
                  <a:moveTo>
                    <a:pt x="85140" y="34061"/>
                  </a:moveTo>
                  <a:lnTo>
                    <a:pt x="80860" y="35775"/>
                  </a:lnTo>
                  <a:lnTo>
                    <a:pt x="80860" y="41732"/>
                  </a:lnTo>
                  <a:lnTo>
                    <a:pt x="85140" y="40017"/>
                  </a:lnTo>
                  <a:lnTo>
                    <a:pt x="85140" y="34061"/>
                  </a:lnTo>
                  <a:close/>
                </a:path>
                <a:path w="128270" h="68579">
                  <a:moveTo>
                    <a:pt x="85140" y="26403"/>
                  </a:moveTo>
                  <a:lnTo>
                    <a:pt x="80860" y="28117"/>
                  </a:lnTo>
                  <a:lnTo>
                    <a:pt x="80860" y="34074"/>
                  </a:lnTo>
                  <a:lnTo>
                    <a:pt x="85140" y="32359"/>
                  </a:lnTo>
                  <a:lnTo>
                    <a:pt x="85140" y="26403"/>
                  </a:lnTo>
                  <a:close/>
                </a:path>
                <a:path w="128270" h="68579">
                  <a:moveTo>
                    <a:pt x="85140" y="18732"/>
                  </a:moveTo>
                  <a:lnTo>
                    <a:pt x="80860" y="19583"/>
                  </a:lnTo>
                  <a:lnTo>
                    <a:pt x="80860" y="25552"/>
                  </a:lnTo>
                  <a:lnTo>
                    <a:pt x="85140" y="24701"/>
                  </a:lnTo>
                  <a:lnTo>
                    <a:pt x="85140" y="18732"/>
                  </a:lnTo>
                  <a:close/>
                </a:path>
                <a:path w="128270" h="68579">
                  <a:moveTo>
                    <a:pt x="85140" y="11087"/>
                  </a:moveTo>
                  <a:lnTo>
                    <a:pt x="80860" y="11938"/>
                  </a:lnTo>
                  <a:lnTo>
                    <a:pt x="80860" y="17881"/>
                  </a:lnTo>
                  <a:lnTo>
                    <a:pt x="85140" y="17056"/>
                  </a:lnTo>
                  <a:lnTo>
                    <a:pt x="85140" y="11087"/>
                  </a:lnTo>
                  <a:close/>
                </a:path>
                <a:path w="128270" h="68579">
                  <a:moveTo>
                    <a:pt x="91084" y="56197"/>
                  </a:moveTo>
                  <a:lnTo>
                    <a:pt x="86842" y="57048"/>
                  </a:lnTo>
                  <a:lnTo>
                    <a:pt x="86842" y="63004"/>
                  </a:lnTo>
                  <a:lnTo>
                    <a:pt x="91084" y="62153"/>
                  </a:lnTo>
                  <a:lnTo>
                    <a:pt x="91084" y="56197"/>
                  </a:lnTo>
                  <a:close/>
                </a:path>
                <a:path w="128270" h="68579">
                  <a:moveTo>
                    <a:pt x="91084" y="47675"/>
                  </a:moveTo>
                  <a:lnTo>
                    <a:pt x="86842" y="49377"/>
                  </a:lnTo>
                  <a:lnTo>
                    <a:pt x="86842" y="55346"/>
                  </a:lnTo>
                  <a:lnTo>
                    <a:pt x="91084" y="53644"/>
                  </a:lnTo>
                  <a:lnTo>
                    <a:pt x="91084" y="47675"/>
                  </a:lnTo>
                  <a:close/>
                </a:path>
                <a:path w="128270" h="68579">
                  <a:moveTo>
                    <a:pt x="91084" y="40868"/>
                  </a:moveTo>
                  <a:lnTo>
                    <a:pt x="86842" y="41732"/>
                  </a:lnTo>
                  <a:lnTo>
                    <a:pt x="86842" y="47675"/>
                  </a:lnTo>
                  <a:lnTo>
                    <a:pt x="91084" y="46824"/>
                  </a:lnTo>
                  <a:lnTo>
                    <a:pt x="91084" y="40868"/>
                  </a:lnTo>
                  <a:close/>
                </a:path>
                <a:path w="128270" h="68579">
                  <a:moveTo>
                    <a:pt x="91084" y="32346"/>
                  </a:moveTo>
                  <a:lnTo>
                    <a:pt x="86842" y="34061"/>
                  </a:lnTo>
                  <a:lnTo>
                    <a:pt x="86842" y="40017"/>
                  </a:lnTo>
                  <a:lnTo>
                    <a:pt x="91084" y="38303"/>
                  </a:lnTo>
                  <a:lnTo>
                    <a:pt x="91084" y="32346"/>
                  </a:lnTo>
                  <a:close/>
                </a:path>
                <a:path w="128270" h="68579">
                  <a:moveTo>
                    <a:pt x="91084" y="24701"/>
                  </a:moveTo>
                  <a:lnTo>
                    <a:pt x="86842" y="26403"/>
                  </a:lnTo>
                  <a:lnTo>
                    <a:pt x="86842" y="32359"/>
                  </a:lnTo>
                  <a:lnTo>
                    <a:pt x="91084" y="30670"/>
                  </a:lnTo>
                  <a:lnTo>
                    <a:pt x="91084" y="24701"/>
                  </a:lnTo>
                  <a:close/>
                </a:path>
                <a:path w="128270" h="68579">
                  <a:moveTo>
                    <a:pt x="91084" y="17043"/>
                  </a:moveTo>
                  <a:lnTo>
                    <a:pt x="86842" y="17881"/>
                  </a:lnTo>
                  <a:lnTo>
                    <a:pt x="86842" y="23850"/>
                  </a:lnTo>
                  <a:lnTo>
                    <a:pt x="91084" y="22999"/>
                  </a:lnTo>
                  <a:lnTo>
                    <a:pt x="91084" y="17043"/>
                  </a:lnTo>
                  <a:close/>
                </a:path>
                <a:path w="128270" h="68579">
                  <a:moveTo>
                    <a:pt x="91084" y="9385"/>
                  </a:moveTo>
                  <a:lnTo>
                    <a:pt x="86842" y="10248"/>
                  </a:lnTo>
                  <a:lnTo>
                    <a:pt x="86842" y="17056"/>
                  </a:lnTo>
                  <a:lnTo>
                    <a:pt x="91084" y="15341"/>
                  </a:lnTo>
                  <a:lnTo>
                    <a:pt x="91084" y="9385"/>
                  </a:lnTo>
                  <a:close/>
                </a:path>
                <a:path w="128270" h="68579">
                  <a:moveTo>
                    <a:pt x="97040" y="54508"/>
                  </a:moveTo>
                  <a:lnTo>
                    <a:pt x="92798" y="55346"/>
                  </a:lnTo>
                  <a:lnTo>
                    <a:pt x="92798" y="61315"/>
                  </a:lnTo>
                  <a:lnTo>
                    <a:pt x="97040" y="59613"/>
                  </a:lnTo>
                  <a:lnTo>
                    <a:pt x="97040" y="54508"/>
                  </a:lnTo>
                  <a:close/>
                </a:path>
                <a:path w="128270" h="68579">
                  <a:moveTo>
                    <a:pt x="97040" y="46824"/>
                  </a:moveTo>
                  <a:lnTo>
                    <a:pt x="92798" y="47688"/>
                  </a:lnTo>
                  <a:lnTo>
                    <a:pt x="92798" y="53644"/>
                  </a:lnTo>
                  <a:lnTo>
                    <a:pt x="97040" y="52793"/>
                  </a:lnTo>
                  <a:lnTo>
                    <a:pt x="97040" y="46824"/>
                  </a:lnTo>
                  <a:close/>
                </a:path>
                <a:path w="128270" h="68579">
                  <a:moveTo>
                    <a:pt x="97040" y="39166"/>
                  </a:moveTo>
                  <a:lnTo>
                    <a:pt x="92798" y="40017"/>
                  </a:lnTo>
                  <a:lnTo>
                    <a:pt x="92798" y="45986"/>
                  </a:lnTo>
                  <a:lnTo>
                    <a:pt x="97040" y="44284"/>
                  </a:lnTo>
                  <a:lnTo>
                    <a:pt x="97040" y="39166"/>
                  </a:lnTo>
                  <a:close/>
                </a:path>
                <a:path w="128270" h="68579">
                  <a:moveTo>
                    <a:pt x="97040" y="30670"/>
                  </a:moveTo>
                  <a:lnTo>
                    <a:pt x="92798" y="32359"/>
                  </a:lnTo>
                  <a:lnTo>
                    <a:pt x="92798" y="38315"/>
                  </a:lnTo>
                  <a:lnTo>
                    <a:pt x="97040" y="36626"/>
                  </a:lnTo>
                  <a:lnTo>
                    <a:pt x="97040" y="30670"/>
                  </a:lnTo>
                  <a:close/>
                </a:path>
                <a:path w="128270" h="68579">
                  <a:moveTo>
                    <a:pt x="97040" y="22999"/>
                  </a:moveTo>
                  <a:lnTo>
                    <a:pt x="92798" y="24701"/>
                  </a:lnTo>
                  <a:lnTo>
                    <a:pt x="92798" y="30670"/>
                  </a:lnTo>
                  <a:lnTo>
                    <a:pt x="97040" y="28956"/>
                  </a:lnTo>
                  <a:lnTo>
                    <a:pt x="97040" y="22999"/>
                  </a:lnTo>
                  <a:close/>
                </a:path>
                <a:path w="128270" h="68579">
                  <a:moveTo>
                    <a:pt x="97040" y="15341"/>
                  </a:moveTo>
                  <a:lnTo>
                    <a:pt x="92798" y="17056"/>
                  </a:lnTo>
                  <a:lnTo>
                    <a:pt x="92798" y="23012"/>
                  </a:lnTo>
                  <a:lnTo>
                    <a:pt x="97040" y="21297"/>
                  </a:lnTo>
                  <a:lnTo>
                    <a:pt x="97040" y="15341"/>
                  </a:lnTo>
                  <a:close/>
                </a:path>
                <a:path w="128270" h="68579">
                  <a:moveTo>
                    <a:pt x="97040" y="7670"/>
                  </a:moveTo>
                  <a:lnTo>
                    <a:pt x="92798" y="9385"/>
                  </a:lnTo>
                  <a:lnTo>
                    <a:pt x="92798" y="15341"/>
                  </a:lnTo>
                  <a:lnTo>
                    <a:pt x="97040" y="13627"/>
                  </a:lnTo>
                  <a:lnTo>
                    <a:pt x="97040" y="7670"/>
                  </a:lnTo>
                  <a:close/>
                </a:path>
                <a:path w="128270" h="68579">
                  <a:moveTo>
                    <a:pt x="103847" y="52793"/>
                  </a:moveTo>
                  <a:lnTo>
                    <a:pt x="98755" y="53657"/>
                  </a:lnTo>
                  <a:lnTo>
                    <a:pt x="98755" y="59613"/>
                  </a:lnTo>
                  <a:lnTo>
                    <a:pt x="103847" y="58762"/>
                  </a:lnTo>
                  <a:lnTo>
                    <a:pt x="103847" y="52793"/>
                  </a:lnTo>
                  <a:close/>
                </a:path>
                <a:path w="128270" h="68579">
                  <a:moveTo>
                    <a:pt x="103847" y="45123"/>
                  </a:moveTo>
                  <a:lnTo>
                    <a:pt x="98755" y="45986"/>
                  </a:lnTo>
                  <a:lnTo>
                    <a:pt x="98755" y="51930"/>
                  </a:lnTo>
                  <a:lnTo>
                    <a:pt x="103847" y="51092"/>
                  </a:lnTo>
                  <a:lnTo>
                    <a:pt x="103847" y="45123"/>
                  </a:lnTo>
                  <a:close/>
                </a:path>
                <a:path w="128270" h="68579">
                  <a:moveTo>
                    <a:pt x="103847" y="37477"/>
                  </a:moveTo>
                  <a:lnTo>
                    <a:pt x="98755" y="38303"/>
                  </a:lnTo>
                  <a:lnTo>
                    <a:pt x="98755" y="44284"/>
                  </a:lnTo>
                  <a:lnTo>
                    <a:pt x="103847" y="42583"/>
                  </a:lnTo>
                  <a:lnTo>
                    <a:pt x="103847" y="37477"/>
                  </a:lnTo>
                  <a:close/>
                </a:path>
                <a:path w="128270" h="68579">
                  <a:moveTo>
                    <a:pt x="103847" y="28956"/>
                  </a:moveTo>
                  <a:lnTo>
                    <a:pt x="98755" y="30670"/>
                  </a:lnTo>
                  <a:lnTo>
                    <a:pt x="98755" y="36626"/>
                  </a:lnTo>
                  <a:lnTo>
                    <a:pt x="103847" y="34925"/>
                  </a:lnTo>
                  <a:lnTo>
                    <a:pt x="103847" y="28956"/>
                  </a:lnTo>
                  <a:close/>
                </a:path>
                <a:path w="128270" h="68579">
                  <a:moveTo>
                    <a:pt x="103847" y="22148"/>
                  </a:moveTo>
                  <a:lnTo>
                    <a:pt x="98755" y="23012"/>
                  </a:lnTo>
                  <a:lnTo>
                    <a:pt x="98755" y="28956"/>
                  </a:lnTo>
                  <a:lnTo>
                    <a:pt x="103847" y="28117"/>
                  </a:lnTo>
                  <a:lnTo>
                    <a:pt x="103847" y="22148"/>
                  </a:lnTo>
                  <a:close/>
                </a:path>
                <a:path w="128270" h="68579">
                  <a:moveTo>
                    <a:pt x="103847" y="13627"/>
                  </a:moveTo>
                  <a:lnTo>
                    <a:pt x="98755" y="15341"/>
                  </a:lnTo>
                  <a:lnTo>
                    <a:pt x="98755" y="21297"/>
                  </a:lnTo>
                  <a:lnTo>
                    <a:pt x="103847" y="19583"/>
                  </a:lnTo>
                  <a:lnTo>
                    <a:pt x="103847" y="13627"/>
                  </a:lnTo>
                  <a:close/>
                </a:path>
                <a:path w="128270" h="68579">
                  <a:moveTo>
                    <a:pt x="103847" y="5969"/>
                  </a:moveTo>
                  <a:lnTo>
                    <a:pt x="98755" y="7670"/>
                  </a:lnTo>
                  <a:lnTo>
                    <a:pt x="98755" y="13627"/>
                  </a:lnTo>
                  <a:lnTo>
                    <a:pt x="103847" y="11925"/>
                  </a:lnTo>
                  <a:lnTo>
                    <a:pt x="103847" y="5969"/>
                  </a:lnTo>
                  <a:close/>
                </a:path>
                <a:path w="128270" h="68579">
                  <a:moveTo>
                    <a:pt x="109804" y="51092"/>
                  </a:moveTo>
                  <a:lnTo>
                    <a:pt x="104724" y="51943"/>
                  </a:lnTo>
                  <a:lnTo>
                    <a:pt x="104724" y="57899"/>
                  </a:lnTo>
                  <a:lnTo>
                    <a:pt x="109804" y="57048"/>
                  </a:lnTo>
                  <a:lnTo>
                    <a:pt x="109804" y="51092"/>
                  </a:lnTo>
                  <a:close/>
                </a:path>
                <a:path w="128270" h="68579">
                  <a:moveTo>
                    <a:pt x="109804" y="43421"/>
                  </a:moveTo>
                  <a:lnTo>
                    <a:pt x="104724" y="44284"/>
                  </a:lnTo>
                  <a:lnTo>
                    <a:pt x="104724" y="50228"/>
                  </a:lnTo>
                  <a:lnTo>
                    <a:pt x="109804" y="49377"/>
                  </a:lnTo>
                  <a:lnTo>
                    <a:pt x="109804" y="43421"/>
                  </a:lnTo>
                  <a:close/>
                </a:path>
                <a:path w="128270" h="68579">
                  <a:moveTo>
                    <a:pt x="109804" y="35775"/>
                  </a:moveTo>
                  <a:lnTo>
                    <a:pt x="104724" y="36626"/>
                  </a:lnTo>
                  <a:lnTo>
                    <a:pt x="104724" y="42583"/>
                  </a:lnTo>
                  <a:lnTo>
                    <a:pt x="109804" y="41732"/>
                  </a:lnTo>
                  <a:lnTo>
                    <a:pt x="109804" y="35775"/>
                  </a:lnTo>
                  <a:close/>
                </a:path>
                <a:path w="128270" h="68579">
                  <a:moveTo>
                    <a:pt x="109804" y="28105"/>
                  </a:moveTo>
                  <a:lnTo>
                    <a:pt x="104724" y="28956"/>
                  </a:lnTo>
                  <a:lnTo>
                    <a:pt x="104724" y="34912"/>
                  </a:lnTo>
                  <a:lnTo>
                    <a:pt x="109804" y="34061"/>
                  </a:lnTo>
                  <a:lnTo>
                    <a:pt x="109804" y="28105"/>
                  </a:lnTo>
                  <a:close/>
                </a:path>
                <a:path w="128270" h="68579">
                  <a:moveTo>
                    <a:pt x="109804" y="20434"/>
                  </a:moveTo>
                  <a:lnTo>
                    <a:pt x="104724" y="21297"/>
                  </a:lnTo>
                  <a:lnTo>
                    <a:pt x="104724" y="27254"/>
                  </a:lnTo>
                  <a:lnTo>
                    <a:pt x="109804" y="26403"/>
                  </a:lnTo>
                  <a:lnTo>
                    <a:pt x="109804" y="20434"/>
                  </a:lnTo>
                  <a:close/>
                </a:path>
                <a:path w="128270" h="68579">
                  <a:moveTo>
                    <a:pt x="109804" y="12788"/>
                  </a:moveTo>
                  <a:lnTo>
                    <a:pt x="104724" y="13627"/>
                  </a:lnTo>
                  <a:lnTo>
                    <a:pt x="104724" y="19583"/>
                  </a:lnTo>
                  <a:lnTo>
                    <a:pt x="109804" y="17881"/>
                  </a:lnTo>
                  <a:lnTo>
                    <a:pt x="109804" y="12788"/>
                  </a:lnTo>
                  <a:close/>
                </a:path>
                <a:path w="128270" h="68579">
                  <a:moveTo>
                    <a:pt x="109804" y="4267"/>
                  </a:moveTo>
                  <a:lnTo>
                    <a:pt x="104724" y="5969"/>
                  </a:lnTo>
                  <a:lnTo>
                    <a:pt x="104724" y="11925"/>
                  </a:lnTo>
                  <a:lnTo>
                    <a:pt x="109804" y="10236"/>
                  </a:lnTo>
                  <a:lnTo>
                    <a:pt x="109804" y="4267"/>
                  </a:lnTo>
                  <a:close/>
                </a:path>
                <a:path w="128270" h="68579">
                  <a:moveTo>
                    <a:pt x="115785" y="49377"/>
                  </a:moveTo>
                  <a:lnTo>
                    <a:pt x="110680" y="50241"/>
                  </a:lnTo>
                  <a:lnTo>
                    <a:pt x="110680" y="56197"/>
                  </a:lnTo>
                  <a:lnTo>
                    <a:pt x="115785" y="55346"/>
                  </a:lnTo>
                  <a:lnTo>
                    <a:pt x="115785" y="49377"/>
                  </a:lnTo>
                  <a:close/>
                </a:path>
                <a:path w="128270" h="68579">
                  <a:moveTo>
                    <a:pt x="115785" y="41732"/>
                  </a:moveTo>
                  <a:lnTo>
                    <a:pt x="110680" y="42595"/>
                  </a:lnTo>
                  <a:lnTo>
                    <a:pt x="110680" y="48539"/>
                  </a:lnTo>
                  <a:lnTo>
                    <a:pt x="115785" y="47688"/>
                  </a:lnTo>
                  <a:lnTo>
                    <a:pt x="115785" y="41732"/>
                  </a:lnTo>
                  <a:close/>
                </a:path>
                <a:path w="128270" h="68579">
                  <a:moveTo>
                    <a:pt x="115785" y="34061"/>
                  </a:moveTo>
                  <a:lnTo>
                    <a:pt x="110680" y="34925"/>
                  </a:lnTo>
                  <a:lnTo>
                    <a:pt x="110680" y="40868"/>
                  </a:lnTo>
                  <a:lnTo>
                    <a:pt x="115785" y="40017"/>
                  </a:lnTo>
                  <a:lnTo>
                    <a:pt x="115785" y="34061"/>
                  </a:lnTo>
                  <a:close/>
                </a:path>
                <a:path w="128270" h="68579">
                  <a:moveTo>
                    <a:pt x="115785" y="26403"/>
                  </a:moveTo>
                  <a:lnTo>
                    <a:pt x="110680" y="27266"/>
                  </a:lnTo>
                  <a:lnTo>
                    <a:pt x="110680" y="33210"/>
                  </a:lnTo>
                  <a:lnTo>
                    <a:pt x="115785" y="32359"/>
                  </a:lnTo>
                  <a:lnTo>
                    <a:pt x="115785" y="26403"/>
                  </a:lnTo>
                  <a:close/>
                </a:path>
                <a:path w="128270" h="68579">
                  <a:moveTo>
                    <a:pt x="115785" y="18732"/>
                  </a:moveTo>
                  <a:lnTo>
                    <a:pt x="110680" y="19583"/>
                  </a:lnTo>
                  <a:lnTo>
                    <a:pt x="110680" y="25552"/>
                  </a:lnTo>
                  <a:lnTo>
                    <a:pt x="115785" y="24701"/>
                  </a:lnTo>
                  <a:lnTo>
                    <a:pt x="115785" y="18732"/>
                  </a:lnTo>
                  <a:close/>
                </a:path>
                <a:path w="128270" h="68579">
                  <a:moveTo>
                    <a:pt x="115785" y="11087"/>
                  </a:moveTo>
                  <a:lnTo>
                    <a:pt x="110680" y="11938"/>
                  </a:lnTo>
                  <a:lnTo>
                    <a:pt x="110680" y="17881"/>
                  </a:lnTo>
                  <a:lnTo>
                    <a:pt x="115785" y="17056"/>
                  </a:lnTo>
                  <a:lnTo>
                    <a:pt x="115785" y="11087"/>
                  </a:lnTo>
                  <a:close/>
                </a:path>
                <a:path w="128270" h="68579">
                  <a:moveTo>
                    <a:pt x="115785" y="3416"/>
                  </a:moveTo>
                  <a:lnTo>
                    <a:pt x="110680" y="4279"/>
                  </a:lnTo>
                  <a:lnTo>
                    <a:pt x="110680" y="10236"/>
                  </a:lnTo>
                  <a:lnTo>
                    <a:pt x="115785" y="9385"/>
                  </a:lnTo>
                  <a:lnTo>
                    <a:pt x="115785" y="3416"/>
                  </a:lnTo>
                  <a:close/>
                </a:path>
                <a:path w="128270" h="68579">
                  <a:moveTo>
                    <a:pt x="121729" y="47675"/>
                  </a:moveTo>
                  <a:lnTo>
                    <a:pt x="116624" y="48539"/>
                  </a:lnTo>
                  <a:lnTo>
                    <a:pt x="116624" y="54495"/>
                  </a:lnTo>
                  <a:lnTo>
                    <a:pt x="121729" y="53644"/>
                  </a:lnTo>
                  <a:lnTo>
                    <a:pt x="121729" y="47675"/>
                  </a:lnTo>
                  <a:close/>
                </a:path>
                <a:path w="128270" h="68579">
                  <a:moveTo>
                    <a:pt x="121729" y="40017"/>
                  </a:moveTo>
                  <a:lnTo>
                    <a:pt x="116624" y="41732"/>
                  </a:lnTo>
                  <a:lnTo>
                    <a:pt x="116624" y="47688"/>
                  </a:lnTo>
                  <a:lnTo>
                    <a:pt x="121729" y="45986"/>
                  </a:lnTo>
                  <a:lnTo>
                    <a:pt x="121729" y="40017"/>
                  </a:lnTo>
                  <a:close/>
                </a:path>
                <a:path w="128270" h="68579">
                  <a:moveTo>
                    <a:pt x="121729" y="32346"/>
                  </a:moveTo>
                  <a:lnTo>
                    <a:pt x="116624" y="34061"/>
                  </a:lnTo>
                  <a:lnTo>
                    <a:pt x="116624" y="39154"/>
                  </a:lnTo>
                  <a:lnTo>
                    <a:pt x="121729" y="38303"/>
                  </a:lnTo>
                  <a:lnTo>
                    <a:pt x="121729" y="32346"/>
                  </a:lnTo>
                  <a:close/>
                </a:path>
                <a:path w="128270" h="68579">
                  <a:moveTo>
                    <a:pt x="121729" y="24701"/>
                  </a:moveTo>
                  <a:lnTo>
                    <a:pt x="116624" y="25565"/>
                  </a:lnTo>
                  <a:lnTo>
                    <a:pt x="116624" y="31508"/>
                  </a:lnTo>
                  <a:lnTo>
                    <a:pt x="121729" y="30670"/>
                  </a:lnTo>
                  <a:lnTo>
                    <a:pt x="121729" y="24701"/>
                  </a:lnTo>
                  <a:close/>
                </a:path>
                <a:path w="128270" h="68579">
                  <a:moveTo>
                    <a:pt x="121729" y="17043"/>
                  </a:moveTo>
                  <a:lnTo>
                    <a:pt x="116624" y="17881"/>
                  </a:lnTo>
                  <a:lnTo>
                    <a:pt x="116624" y="23850"/>
                  </a:lnTo>
                  <a:lnTo>
                    <a:pt x="121729" y="22999"/>
                  </a:lnTo>
                  <a:lnTo>
                    <a:pt x="121729" y="17043"/>
                  </a:lnTo>
                  <a:close/>
                </a:path>
                <a:path w="128270" h="68579">
                  <a:moveTo>
                    <a:pt x="121729" y="9385"/>
                  </a:moveTo>
                  <a:lnTo>
                    <a:pt x="116624" y="10248"/>
                  </a:lnTo>
                  <a:lnTo>
                    <a:pt x="116624" y="16192"/>
                  </a:lnTo>
                  <a:lnTo>
                    <a:pt x="121729" y="15341"/>
                  </a:lnTo>
                  <a:lnTo>
                    <a:pt x="121729" y="9385"/>
                  </a:lnTo>
                  <a:close/>
                </a:path>
                <a:path w="128270" h="68579">
                  <a:moveTo>
                    <a:pt x="121729" y="1701"/>
                  </a:moveTo>
                  <a:lnTo>
                    <a:pt x="116624" y="2565"/>
                  </a:lnTo>
                  <a:lnTo>
                    <a:pt x="116624" y="8521"/>
                  </a:lnTo>
                  <a:lnTo>
                    <a:pt x="121729" y="7670"/>
                  </a:lnTo>
                  <a:lnTo>
                    <a:pt x="121729" y="1701"/>
                  </a:lnTo>
                  <a:close/>
                </a:path>
                <a:path w="128270" h="68579">
                  <a:moveTo>
                    <a:pt x="127685" y="45986"/>
                  </a:moveTo>
                  <a:lnTo>
                    <a:pt x="122593" y="47688"/>
                  </a:lnTo>
                  <a:lnTo>
                    <a:pt x="122593" y="53657"/>
                  </a:lnTo>
                  <a:lnTo>
                    <a:pt x="127685" y="51943"/>
                  </a:lnTo>
                  <a:lnTo>
                    <a:pt x="127685" y="45986"/>
                  </a:lnTo>
                  <a:close/>
                </a:path>
                <a:path w="128270" h="68579">
                  <a:moveTo>
                    <a:pt x="127685" y="38303"/>
                  </a:moveTo>
                  <a:lnTo>
                    <a:pt x="122593" y="40017"/>
                  </a:lnTo>
                  <a:lnTo>
                    <a:pt x="122593" y="45123"/>
                  </a:lnTo>
                  <a:lnTo>
                    <a:pt x="127685" y="44284"/>
                  </a:lnTo>
                  <a:lnTo>
                    <a:pt x="127685" y="38303"/>
                  </a:lnTo>
                  <a:close/>
                </a:path>
                <a:path w="128270" h="68579">
                  <a:moveTo>
                    <a:pt x="127685" y="30670"/>
                  </a:moveTo>
                  <a:lnTo>
                    <a:pt x="122593" y="32359"/>
                  </a:lnTo>
                  <a:lnTo>
                    <a:pt x="122593" y="37477"/>
                  </a:lnTo>
                  <a:lnTo>
                    <a:pt x="127685" y="36626"/>
                  </a:lnTo>
                  <a:lnTo>
                    <a:pt x="127685" y="30670"/>
                  </a:lnTo>
                  <a:close/>
                </a:path>
                <a:path w="128270" h="68579">
                  <a:moveTo>
                    <a:pt x="127685" y="22999"/>
                  </a:moveTo>
                  <a:lnTo>
                    <a:pt x="122593" y="23863"/>
                  </a:lnTo>
                  <a:lnTo>
                    <a:pt x="122593" y="29806"/>
                  </a:lnTo>
                  <a:lnTo>
                    <a:pt x="127685" y="28956"/>
                  </a:lnTo>
                  <a:lnTo>
                    <a:pt x="127685" y="22999"/>
                  </a:lnTo>
                  <a:close/>
                </a:path>
                <a:path w="128270" h="68579">
                  <a:moveTo>
                    <a:pt x="127685" y="15341"/>
                  </a:moveTo>
                  <a:lnTo>
                    <a:pt x="122593" y="17056"/>
                  </a:lnTo>
                  <a:lnTo>
                    <a:pt x="122593" y="23012"/>
                  </a:lnTo>
                  <a:lnTo>
                    <a:pt x="127685" y="21297"/>
                  </a:lnTo>
                  <a:lnTo>
                    <a:pt x="127685" y="15341"/>
                  </a:lnTo>
                  <a:close/>
                </a:path>
                <a:path w="128270" h="68579">
                  <a:moveTo>
                    <a:pt x="127685" y="7670"/>
                  </a:moveTo>
                  <a:lnTo>
                    <a:pt x="122593" y="9385"/>
                  </a:lnTo>
                  <a:lnTo>
                    <a:pt x="122593" y="14478"/>
                  </a:lnTo>
                  <a:lnTo>
                    <a:pt x="127685" y="13627"/>
                  </a:lnTo>
                  <a:lnTo>
                    <a:pt x="127685" y="7670"/>
                  </a:lnTo>
                  <a:close/>
                </a:path>
                <a:path w="128270" h="68579">
                  <a:moveTo>
                    <a:pt x="127685" y="0"/>
                  </a:moveTo>
                  <a:lnTo>
                    <a:pt x="122593" y="1701"/>
                  </a:lnTo>
                  <a:lnTo>
                    <a:pt x="122593" y="6807"/>
                  </a:lnTo>
                  <a:lnTo>
                    <a:pt x="127685" y="5969"/>
                  </a:lnTo>
                  <a:lnTo>
                    <a:pt x="1276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693998" y="6014021"/>
              <a:ext cx="133350" cy="69850"/>
            </a:xfrm>
            <a:custGeom>
              <a:avLst/>
              <a:gdLst/>
              <a:ahLst/>
              <a:cxnLst/>
              <a:rect l="l" t="t" r="r" b="b"/>
              <a:pathLst>
                <a:path w="133350" h="69850">
                  <a:moveTo>
                    <a:pt x="5092" y="33197"/>
                  </a:moveTo>
                  <a:lnTo>
                    <a:pt x="0" y="34899"/>
                  </a:lnTo>
                  <a:lnTo>
                    <a:pt x="0" y="40868"/>
                  </a:lnTo>
                  <a:lnTo>
                    <a:pt x="5092" y="39166"/>
                  </a:lnTo>
                  <a:lnTo>
                    <a:pt x="5092" y="33197"/>
                  </a:lnTo>
                  <a:close/>
                </a:path>
                <a:path w="133350" h="69850">
                  <a:moveTo>
                    <a:pt x="76619" y="62141"/>
                  </a:moveTo>
                  <a:lnTo>
                    <a:pt x="71513" y="63842"/>
                  </a:lnTo>
                  <a:lnTo>
                    <a:pt x="71513" y="69799"/>
                  </a:lnTo>
                  <a:lnTo>
                    <a:pt x="76619" y="68961"/>
                  </a:lnTo>
                  <a:lnTo>
                    <a:pt x="76619" y="62141"/>
                  </a:lnTo>
                  <a:close/>
                </a:path>
                <a:path w="133350" h="69850">
                  <a:moveTo>
                    <a:pt x="76619" y="54483"/>
                  </a:moveTo>
                  <a:lnTo>
                    <a:pt x="71513" y="56197"/>
                  </a:lnTo>
                  <a:lnTo>
                    <a:pt x="71513" y="62141"/>
                  </a:lnTo>
                  <a:lnTo>
                    <a:pt x="76619" y="61302"/>
                  </a:lnTo>
                  <a:lnTo>
                    <a:pt x="76619" y="54483"/>
                  </a:lnTo>
                  <a:close/>
                </a:path>
                <a:path w="133350" h="69850">
                  <a:moveTo>
                    <a:pt x="76619" y="46812"/>
                  </a:moveTo>
                  <a:lnTo>
                    <a:pt x="71513" y="48526"/>
                  </a:lnTo>
                  <a:lnTo>
                    <a:pt x="71513" y="54483"/>
                  </a:lnTo>
                  <a:lnTo>
                    <a:pt x="76619" y="52768"/>
                  </a:lnTo>
                  <a:lnTo>
                    <a:pt x="76619" y="46812"/>
                  </a:lnTo>
                  <a:close/>
                </a:path>
                <a:path w="133350" h="69850">
                  <a:moveTo>
                    <a:pt x="76619" y="38303"/>
                  </a:moveTo>
                  <a:lnTo>
                    <a:pt x="71513" y="40005"/>
                  </a:lnTo>
                  <a:lnTo>
                    <a:pt x="71513" y="45974"/>
                  </a:lnTo>
                  <a:lnTo>
                    <a:pt x="76619" y="44272"/>
                  </a:lnTo>
                  <a:lnTo>
                    <a:pt x="76619" y="38303"/>
                  </a:lnTo>
                  <a:close/>
                </a:path>
                <a:path w="133350" h="69850">
                  <a:moveTo>
                    <a:pt x="76619" y="30632"/>
                  </a:moveTo>
                  <a:lnTo>
                    <a:pt x="71513" y="31496"/>
                  </a:lnTo>
                  <a:lnTo>
                    <a:pt x="71513" y="38303"/>
                  </a:lnTo>
                  <a:lnTo>
                    <a:pt x="76619" y="36601"/>
                  </a:lnTo>
                  <a:lnTo>
                    <a:pt x="76619" y="30632"/>
                  </a:lnTo>
                  <a:close/>
                </a:path>
                <a:path w="133350" h="69850">
                  <a:moveTo>
                    <a:pt x="76619" y="22974"/>
                  </a:moveTo>
                  <a:lnTo>
                    <a:pt x="71513" y="23837"/>
                  </a:lnTo>
                  <a:lnTo>
                    <a:pt x="71513" y="30645"/>
                  </a:lnTo>
                  <a:lnTo>
                    <a:pt x="76619" y="28943"/>
                  </a:lnTo>
                  <a:lnTo>
                    <a:pt x="76619" y="22974"/>
                  </a:lnTo>
                  <a:close/>
                </a:path>
                <a:path w="133350" h="69850">
                  <a:moveTo>
                    <a:pt x="76619" y="14465"/>
                  </a:moveTo>
                  <a:lnTo>
                    <a:pt x="71513" y="16167"/>
                  </a:lnTo>
                  <a:lnTo>
                    <a:pt x="71513" y="22123"/>
                  </a:lnTo>
                  <a:lnTo>
                    <a:pt x="76619" y="20434"/>
                  </a:lnTo>
                  <a:lnTo>
                    <a:pt x="76619" y="14465"/>
                  </a:lnTo>
                  <a:close/>
                </a:path>
                <a:path w="133350" h="69850">
                  <a:moveTo>
                    <a:pt x="82575" y="61290"/>
                  </a:moveTo>
                  <a:lnTo>
                    <a:pt x="77470" y="62141"/>
                  </a:lnTo>
                  <a:lnTo>
                    <a:pt x="77470" y="68097"/>
                  </a:lnTo>
                  <a:lnTo>
                    <a:pt x="82575" y="67246"/>
                  </a:lnTo>
                  <a:lnTo>
                    <a:pt x="82575" y="61290"/>
                  </a:lnTo>
                  <a:close/>
                </a:path>
                <a:path w="133350" h="69850">
                  <a:moveTo>
                    <a:pt x="82575" y="52768"/>
                  </a:moveTo>
                  <a:lnTo>
                    <a:pt x="77470" y="54483"/>
                  </a:lnTo>
                  <a:lnTo>
                    <a:pt x="77470" y="60452"/>
                  </a:lnTo>
                  <a:lnTo>
                    <a:pt x="82575" y="58737"/>
                  </a:lnTo>
                  <a:lnTo>
                    <a:pt x="82575" y="52768"/>
                  </a:lnTo>
                  <a:close/>
                </a:path>
                <a:path w="133350" h="69850">
                  <a:moveTo>
                    <a:pt x="82575" y="45110"/>
                  </a:moveTo>
                  <a:lnTo>
                    <a:pt x="77470" y="45974"/>
                  </a:lnTo>
                  <a:lnTo>
                    <a:pt x="77470" y="51917"/>
                  </a:lnTo>
                  <a:lnTo>
                    <a:pt x="82575" y="51066"/>
                  </a:lnTo>
                  <a:lnTo>
                    <a:pt x="82575" y="45110"/>
                  </a:lnTo>
                  <a:close/>
                </a:path>
                <a:path w="133350" h="69850">
                  <a:moveTo>
                    <a:pt x="82575" y="36601"/>
                  </a:moveTo>
                  <a:lnTo>
                    <a:pt x="77470" y="38303"/>
                  </a:lnTo>
                  <a:lnTo>
                    <a:pt x="77470" y="44272"/>
                  </a:lnTo>
                  <a:lnTo>
                    <a:pt x="82575" y="42570"/>
                  </a:lnTo>
                  <a:lnTo>
                    <a:pt x="82575" y="36601"/>
                  </a:lnTo>
                  <a:close/>
                </a:path>
                <a:path w="133350" h="69850">
                  <a:moveTo>
                    <a:pt x="82575" y="28943"/>
                  </a:moveTo>
                  <a:lnTo>
                    <a:pt x="77470" y="30645"/>
                  </a:lnTo>
                  <a:lnTo>
                    <a:pt x="77470" y="36614"/>
                  </a:lnTo>
                  <a:lnTo>
                    <a:pt x="82575" y="34899"/>
                  </a:lnTo>
                  <a:lnTo>
                    <a:pt x="82575" y="28943"/>
                  </a:lnTo>
                  <a:close/>
                </a:path>
                <a:path w="133350" h="69850">
                  <a:moveTo>
                    <a:pt x="82575" y="21259"/>
                  </a:moveTo>
                  <a:lnTo>
                    <a:pt x="77470" y="22123"/>
                  </a:lnTo>
                  <a:lnTo>
                    <a:pt x="77470" y="28079"/>
                  </a:lnTo>
                  <a:lnTo>
                    <a:pt x="82575" y="27241"/>
                  </a:lnTo>
                  <a:lnTo>
                    <a:pt x="82575" y="21259"/>
                  </a:lnTo>
                  <a:close/>
                </a:path>
                <a:path w="133350" h="69850">
                  <a:moveTo>
                    <a:pt x="82575" y="12763"/>
                  </a:moveTo>
                  <a:lnTo>
                    <a:pt x="77470" y="14465"/>
                  </a:lnTo>
                  <a:lnTo>
                    <a:pt x="77470" y="20434"/>
                  </a:lnTo>
                  <a:lnTo>
                    <a:pt x="82575" y="18732"/>
                  </a:lnTo>
                  <a:lnTo>
                    <a:pt x="82575" y="12763"/>
                  </a:lnTo>
                  <a:close/>
                </a:path>
                <a:path w="133350" h="69850">
                  <a:moveTo>
                    <a:pt x="89395" y="59588"/>
                  </a:moveTo>
                  <a:lnTo>
                    <a:pt x="84277" y="60452"/>
                  </a:lnTo>
                  <a:lnTo>
                    <a:pt x="84277" y="66395"/>
                  </a:lnTo>
                  <a:lnTo>
                    <a:pt x="89395" y="65544"/>
                  </a:lnTo>
                  <a:lnTo>
                    <a:pt x="89395" y="59588"/>
                  </a:lnTo>
                  <a:close/>
                </a:path>
                <a:path w="133350" h="69850">
                  <a:moveTo>
                    <a:pt x="89395" y="51066"/>
                  </a:moveTo>
                  <a:lnTo>
                    <a:pt x="84277" y="52768"/>
                  </a:lnTo>
                  <a:lnTo>
                    <a:pt x="84277" y="58737"/>
                  </a:lnTo>
                  <a:lnTo>
                    <a:pt x="89395" y="57035"/>
                  </a:lnTo>
                  <a:lnTo>
                    <a:pt x="89395" y="51066"/>
                  </a:lnTo>
                  <a:close/>
                </a:path>
                <a:path w="133350" h="69850">
                  <a:moveTo>
                    <a:pt x="89395" y="43421"/>
                  </a:moveTo>
                  <a:lnTo>
                    <a:pt x="84277" y="44272"/>
                  </a:lnTo>
                  <a:lnTo>
                    <a:pt x="84277" y="50228"/>
                  </a:lnTo>
                  <a:lnTo>
                    <a:pt x="89395" y="49377"/>
                  </a:lnTo>
                  <a:lnTo>
                    <a:pt x="89395" y="43421"/>
                  </a:lnTo>
                  <a:close/>
                </a:path>
                <a:path w="133350" h="69850">
                  <a:moveTo>
                    <a:pt x="89395" y="35750"/>
                  </a:moveTo>
                  <a:lnTo>
                    <a:pt x="84277" y="36614"/>
                  </a:lnTo>
                  <a:lnTo>
                    <a:pt x="84277" y="42570"/>
                  </a:lnTo>
                  <a:lnTo>
                    <a:pt x="89395" y="41719"/>
                  </a:lnTo>
                  <a:lnTo>
                    <a:pt x="89395" y="35750"/>
                  </a:lnTo>
                  <a:close/>
                </a:path>
                <a:path w="133350" h="69850">
                  <a:moveTo>
                    <a:pt x="89395" y="27241"/>
                  </a:moveTo>
                  <a:lnTo>
                    <a:pt x="84277" y="28943"/>
                  </a:lnTo>
                  <a:lnTo>
                    <a:pt x="84277" y="34899"/>
                  </a:lnTo>
                  <a:lnTo>
                    <a:pt x="89395" y="33197"/>
                  </a:lnTo>
                  <a:lnTo>
                    <a:pt x="89395" y="27241"/>
                  </a:lnTo>
                  <a:close/>
                </a:path>
                <a:path w="133350" h="69850">
                  <a:moveTo>
                    <a:pt x="89395" y="19570"/>
                  </a:moveTo>
                  <a:lnTo>
                    <a:pt x="84277" y="20434"/>
                  </a:lnTo>
                  <a:lnTo>
                    <a:pt x="84277" y="26377"/>
                  </a:lnTo>
                  <a:lnTo>
                    <a:pt x="89395" y="25539"/>
                  </a:lnTo>
                  <a:lnTo>
                    <a:pt x="89395" y="19570"/>
                  </a:lnTo>
                  <a:close/>
                </a:path>
                <a:path w="133350" h="69850">
                  <a:moveTo>
                    <a:pt x="89395" y="11912"/>
                  </a:moveTo>
                  <a:lnTo>
                    <a:pt x="84277" y="12776"/>
                  </a:lnTo>
                  <a:lnTo>
                    <a:pt x="84277" y="18732"/>
                  </a:lnTo>
                  <a:lnTo>
                    <a:pt x="89395" y="17881"/>
                  </a:lnTo>
                  <a:lnTo>
                    <a:pt x="89395" y="11912"/>
                  </a:lnTo>
                  <a:close/>
                </a:path>
                <a:path w="133350" h="69850">
                  <a:moveTo>
                    <a:pt x="95351" y="57023"/>
                  </a:moveTo>
                  <a:lnTo>
                    <a:pt x="91084" y="58724"/>
                  </a:lnTo>
                  <a:lnTo>
                    <a:pt x="91084" y="64693"/>
                  </a:lnTo>
                  <a:lnTo>
                    <a:pt x="95351" y="62992"/>
                  </a:lnTo>
                  <a:lnTo>
                    <a:pt x="95351" y="57023"/>
                  </a:lnTo>
                  <a:close/>
                </a:path>
                <a:path w="133350" h="69850">
                  <a:moveTo>
                    <a:pt x="95351" y="49377"/>
                  </a:moveTo>
                  <a:lnTo>
                    <a:pt x="91084" y="51066"/>
                  </a:lnTo>
                  <a:lnTo>
                    <a:pt x="91084" y="57035"/>
                  </a:lnTo>
                  <a:lnTo>
                    <a:pt x="95351" y="55333"/>
                  </a:lnTo>
                  <a:lnTo>
                    <a:pt x="95351" y="49377"/>
                  </a:lnTo>
                  <a:close/>
                </a:path>
                <a:path w="133350" h="69850">
                  <a:moveTo>
                    <a:pt x="95351" y="41706"/>
                  </a:moveTo>
                  <a:lnTo>
                    <a:pt x="91084" y="42570"/>
                  </a:lnTo>
                  <a:lnTo>
                    <a:pt x="91084" y="49377"/>
                  </a:lnTo>
                  <a:lnTo>
                    <a:pt x="95351" y="47663"/>
                  </a:lnTo>
                  <a:lnTo>
                    <a:pt x="95351" y="41706"/>
                  </a:lnTo>
                  <a:close/>
                </a:path>
                <a:path w="133350" h="69850">
                  <a:moveTo>
                    <a:pt x="95351" y="33197"/>
                  </a:moveTo>
                  <a:lnTo>
                    <a:pt x="91084" y="34899"/>
                  </a:lnTo>
                  <a:lnTo>
                    <a:pt x="91084" y="40855"/>
                  </a:lnTo>
                  <a:lnTo>
                    <a:pt x="95351" y="40005"/>
                  </a:lnTo>
                  <a:lnTo>
                    <a:pt x="95351" y="33197"/>
                  </a:lnTo>
                  <a:close/>
                </a:path>
                <a:path w="133350" h="69850">
                  <a:moveTo>
                    <a:pt x="95351" y="25539"/>
                  </a:moveTo>
                  <a:lnTo>
                    <a:pt x="91084" y="27241"/>
                  </a:lnTo>
                  <a:lnTo>
                    <a:pt x="91084" y="33197"/>
                  </a:lnTo>
                  <a:lnTo>
                    <a:pt x="95351" y="31496"/>
                  </a:lnTo>
                  <a:lnTo>
                    <a:pt x="95351" y="25539"/>
                  </a:lnTo>
                  <a:close/>
                </a:path>
                <a:path w="133350" h="69850">
                  <a:moveTo>
                    <a:pt x="95351" y="17881"/>
                  </a:moveTo>
                  <a:lnTo>
                    <a:pt x="91084" y="18745"/>
                  </a:lnTo>
                  <a:lnTo>
                    <a:pt x="91084" y="24688"/>
                  </a:lnTo>
                  <a:lnTo>
                    <a:pt x="95351" y="23837"/>
                  </a:lnTo>
                  <a:lnTo>
                    <a:pt x="95351" y="17881"/>
                  </a:lnTo>
                  <a:close/>
                </a:path>
                <a:path w="133350" h="69850">
                  <a:moveTo>
                    <a:pt x="95351" y="10210"/>
                  </a:moveTo>
                  <a:lnTo>
                    <a:pt x="91084" y="11074"/>
                  </a:lnTo>
                  <a:lnTo>
                    <a:pt x="91084" y="17018"/>
                  </a:lnTo>
                  <a:lnTo>
                    <a:pt x="95351" y="16167"/>
                  </a:lnTo>
                  <a:lnTo>
                    <a:pt x="95351" y="10210"/>
                  </a:lnTo>
                  <a:close/>
                </a:path>
                <a:path w="133350" h="69850">
                  <a:moveTo>
                    <a:pt x="102171" y="55333"/>
                  </a:moveTo>
                  <a:lnTo>
                    <a:pt x="97053" y="57035"/>
                  </a:lnTo>
                  <a:lnTo>
                    <a:pt x="97053" y="63004"/>
                  </a:lnTo>
                  <a:lnTo>
                    <a:pt x="102171" y="61302"/>
                  </a:lnTo>
                  <a:lnTo>
                    <a:pt x="102171" y="55333"/>
                  </a:lnTo>
                  <a:close/>
                </a:path>
                <a:path w="133350" h="69850">
                  <a:moveTo>
                    <a:pt x="102171" y="47663"/>
                  </a:moveTo>
                  <a:lnTo>
                    <a:pt x="97053" y="49377"/>
                  </a:lnTo>
                  <a:lnTo>
                    <a:pt x="97053" y="55333"/>
                  </a:lnTo>
                  <a:lnTo>
                    <a:pt x="102171" y="53619"/>
                  </a:lnTo>
                  <a:lnTo>
                    <a:pt x="102171" y="47663"/>
                  </a:lnTo>
                  <a:close/>
                </a:path>
                <a:path w="133350" h="69850">
                  <a:moveTo>
                    <a:pt x="102171" y="40005"/>
                  </a:moveTo>
                  <a:lnTo>
                    <a:pt x="97053" y="40868"/>
                  </a:lnTo>
                  <a:lnTo>
                    <a:pt x="97053" y="46812"/>
                  </a:lnTo>
                  <a:lnTo>
                    <a:pt x="102171" y="45974"/>
                  </a:lnTo>
                  <a:lnTo>
                    <a:pt x="102171" y="40005"/>
                  </a:lnTo>
                  <a:close/>
                </a:path>
                <a:path w="133350" h="69850">
                  <a:moveTo>
                    <a:pt x="102171" y="31496"/>
                  </a:moveTo>
                  <a:lnTo>
                    <a:pt x="97053" y="33197"/>
                  </a:lnTo>
                  <a:lnTo>
                    <a:pt x="97053" y="39166"/>
                  </a:lnTo>
                  <a:lnTo>
                    <a:pt x="102171" y="37465"/>
                  </a:lnTo>
                  <a:lnTo>
                    <a:pt x="102171" y="31496"/>
                  </a:lnTo>
                  <a:close/>
                </a:path>
                <a:path w="133350" h="69850">
                  <a:moveTo>
                    <a:pt x="102171" y="23825"/>
                  </a:moveTo>
                  <a:lnTo>
                    <a:pt x="97053" y="25539"/>
                  </a:lnTo>
                  <a:lnTo>
                    <a:pt x="97053" y="31496"/>
                  </a:lnTo>
                  <a:lnTo>
                    <a:pt x="102171" y="29781"/>
                  </a:lnTo>
                  <a:lnTo>
                    <a:pt x="102171" y="23825"/>
                  </a:lnTo>
                  <a:close/>
                </a:path>
                <a:path w="133350" h="69850">
                  <a:moveTo>
                    <a:pt x="102171" y="16167"/>
                  </a:moveTo>
                  <a:lnTo>
                    <a:pt x="97053" y="17881"/>
                  </a:lnTo>
                  <a:lnTo>
                    <a:pt x="97053" y="23837"/>
                  </a:lnTo>
                  <a:lnTo>
                    <a:pt x="102171" y="22123"/>
                  </a:lnTo>
                  <a:lnTo>
                    <a:pt x="102171" y="16167"/>
                  </a:lnTo>
                  <a:close/>
                </a:path>
                <a:path w="133350" h="69850">
                  <a:moveTo>
                    <a:pt x="102171" y="8509"/>
                  </a:moveTo>
                  <a:lnTo>
                    <a:pt x="97053" y="9359"/>
                  </a:lnTo>
                  <a:lnTo>
                    <a:pt x="97053" y="15303"/>
                  </a:lnTo>
                  <a:lnTo>
                    <a:pt x="102171" y="14465"/>
                  </a:lnTo>
                  <a:lnTo>
                    <a:pt x="102171" y="8509"/>
                  </a:lnTo>
                  <a:close/>
                </a:path>
                <a:path w="133350" h="69850">
                  <a:moveTo>
                    <a:pt x="108127" y="53619"/>
                  </a:moveTo>
                  <a:lnTo>
                    <a:pt x="102997" y="55333"/>
                  </a:lnTo>
                  <a:lnTo>
                    <a:pt x="102997" y="61290"/>
                  </a:lnTo>
                  <a:lnTo>
                    <a:pt x="108127" y="60439"/>
                  </a:lnTo>
                  <a:lnTo>
                    <a:pt x="108127" y="53619"/>
                  </a:lnTo>
                  <a:close/>
                </a:path>
                <a:path w="133350" h="69850">
                  <a:moveTo>
                    <a:pt x="108127" y="45961"/>
                  </a:moveTo>
                  <a:lnTo>
                    <a:pt x="102997" y="47663"/>
                  </a:lnTo>
                  <a:lnTo>
                    <a:pt x="102997" y="53619"/>
                  </a:lnTo>
                  <a:lnTo>
                    <a:pt x="108127" y="51917"/>
                  </a:lnTo>
                  <a:lnTo>
                    <a:pt x="108127" y="45961"/>
                  </a:lnTo>
                  <a:close/>
                </a:path>
                <a:path w="133350" h="69850">
                  <a:moveTo>
                    <a:pt x="108127" y="38303"/>
                  </a:moveTo>
                  <a:lnTo>
                    <a:pt x="102997" y="39166"/>
                  </a:lnTo>
                  <a:lnTo>
                    <a:pt x="102997" y="45110"/>
                  </a:lnTo>
                  <a:lnTo>
                    <a:pt x="108127" y="44272"/>
                  </a:lnTo>
                  <a:lnTo>
                    <a:pt x="108127" y="38303"/>
                  </a:lnTo>
                  <a:close/>
                </a:path>
                <a:path w="133350" h="69850">
                  <a:moveTo>
                    <a:pt x="108127" y="30632"/>
                  </a:moveTo>
                  <a:lnTo>
                    <a:pt x="102997" y="31496"/>
                  </a:lnTo>
                  <a:lnTo>
                    <a:pt x="102997" y="37452"/>
                  </a:lnTo>
                  <a:lnTo>
                    <a:pt x="108127" y="36601"/>
                  </a:lnTo>
                  <a:lnTo>
                    <a:pt x="108127" y="30632"/>
                  </a:lnTo>
                  <a:close/>
                </a:path>
                <a:path w="133350" h="69850">
                  <a:moveTo>
                    <a:pt x="108127" y="22110"/>
                  </a:moveTo>
                  <a:lnTo>
                    <a:pt x="102997" y="23825"/>
                  </a:lnTo>
                  <a:lnTo>
                    <a:pt x="102997" y="29781"/>
                  </a:lnTo>
                  <a:lnTo>
                    <a:pt x="108127" y="28079"/>
                  </a:lnTo>
                  <a:lnTo>
                    <a:pt x="108127" y="22110"/>
                  </a:lnTo>
                  <a:close/>
                </a:path>
                <a:path w="133350" h="69850">
                  <a:moveTo>
                    <a:pt x="108127" y="14465"/>
                  </a:moveTo>
                  <a:lnTo>
                    <a:pt x="102997" y="15316"/>
                  </a:lnTo>
                  <a:lnTo>
                    <a:pt x="102997" y="22123"/>
                  </a:lnTo>
                  <a:lnTo>
                    <a:pt x="108127" y="20434"/>
                  </a:lnTo>
                  <a:lnTo>
                    <a:pt x="108127" y="14465"/>
                  </a:lnTo>
                  <a:close/>
                </a:path>
                <a:path w="133350" h="69850">
                  <a:moveTo>
                    <a:pt x="108127" y="5956"/>
                  </a:moveTo>
                  <a:lnTo>
                    <a:pt x="102997" y="7658"/>
                  </a:lnTo>
                  <a:lnTo>
                    <a:pt x="102997" y="13614"/>
                  </a:lnTo>
                  <a:lnTo>
                    <a:pt x="108127" y="12763"/>
                  </a:lnTo>
                  <a:lnTo>
                    <a:pt x="108127" y="5956"/>
                  </a:lnTo>
                  <a:close/>
                </a:path>
                <a:path w="133350" h="69850">
                  <a:moveTo>
                    <a:pt x="114084" y="51917"/>
                  </a:moveTo>
                  <a:lnTo>
                    <a:pt x="109804" y="53619"/>
                  </a:lnTo>
                  <a:lnTo>
                    <a:pt x="109804" y="59588"/>
                  </a:lnTo>
                  <a:lnTo>
                    <a:pt x="114084" y="57886"/>
                  </a:lnTo>
                  <a:lnTo>
                    <a:pt x="114084" y="51917"/>
                  </a:lnTo>
                  <a:close/>
                </a:path>
                <a:path w="133350" h="69850">
                  <a:moveTo>
                    <a:pt x="114084" y="44272"/>
                  </a:moveTo>
                  <a:lnTo>
                    <a:pt x="109804" y="45974"/>
                  </a:lnTo>
                  <a:lnTo>
                    <a:pt x="109804" y="51930"/>
                  </a:lnTo>
                  <a:lnTo>
                    <a:pt x="114084" y="50241"/>
                  </a:lnTo>
                  <a:lnTo>
                    <a:pt x="114084" y="44272"/>
                  </a:lnTo>
                  <a:close/>
                </a:path>
                <a:path w="133350" h="69850">
                  <a:moveTo>
                    <a:pt x="114084" y="36601"/>
                  </a:moveTo>
                  <a:lnTo>
                    <a:pt x="109804" y="37465"/>
                  </a:lnTo>
                  <a:lnTo>
                    <a:pt x="109804" y="43421"/>
                  </a:lnTo>
                  <a:lnTo>
                    <a:pt x="114084" y="42570"/>
                  </a:lnTo>
                  <a:lnTo>
                    <a:pt x="114084" y="36601"/>
                  </a:lnTo>
                  <a:close/>
                </a:path>
                <a:path w="133350" h="69850">
                  <a:moveTo>
                    <a:pt x="114084" y="28943"/>
                  </a:moveTo>
                  <a:lnTo>
                    <a:pt x="109804" y="29794"/>
                  </a:lnTo>
                  <a:lnTo>
                    <a:pt x="109804" y="35750"/>
                  </a:lnTo>
                  <a:lnTo>
                    <a:pt x="114084" y="34899"/>
                  </a:lnTo>
                  <a:lnTo>
                    <a:pt x="114084" y="28943"/>
                  </a:lnTo>
                  <a:close/>
                </a:path>
                <a:path w="133350" h="69850">
                  <a:moveTo>
                    <a:pt x="114084" y="20434"/>
                  </a:moveTo>
                  <a:lnTo>
                    <a:pt x="109804" y="22123"/>
                  </a:lnTo>
                  <a:lnTo>
                    <a:pt x="109804" y="28092"/>
                  </a:lnTo>
                  <a:lnTo>
                    <a:pt x="114084" y="26390"/>
                  </a:lnTo>
                  <a:lnTo>
                    <a:pt x="114084" y="20434"/>
                  </a:lnTo>
                  <a:close/>
                </a:path>
                <a:path w="133350" h="69850">
                  <a:moveTo>
                    <a:pt x="114084" y="12763"/>
                  </a:moveTo>
                  <a:lnTo>
                    <a:pt x="109804" y="13627"/>
                  </a:lnTo>
                  <a:lnTo>
                    <a:pt x="109804" y="19570"/>
                  </a:lnTo>
                  <a:lnTo>
                    <a:pt x="114084" y="18732"/>
                  </a:lnTo>
                  <a:lnTo>
                    <a:pt x="114084" y="12763"/>
                  </a:lnTo>
                  <a:close/>
                </a:path>
                <a:path w="133350" h="69850">
                  <a:moveTo>
                    <a:pt x="114084" y="5105"/>
                  </a:moveTo>
                  <a:lnTo>
                    <a:pt x="109804" y="5969"/>
                  </a:lnTo>
                  <a:lnTo>
                    <a:pt x="109804" y="11912"/>
                  </a:lnTo>
                  <a:lnTo>
                    <a:pt x="114084" y="11074"/>
                  </a:lnTo>
                  <a:lnTo>
                    <a:pt x="114084" y="5105"/>
                  </a:lnTo>
                  <a:close/>
                </a:path>
                <a:path w="133350" h="69850">
                  <a:moveTo>
                    <a:pt x="120891" y="50228"/>
                  </a:moveTo>
                  <a:lnTo>
                    <a:pt x="115760" y="51917"/>
                  </a:lnTo>
                  <a:lnTo>
                    <a:pt x="115760" y="57886"/>
                  </a:lnTo>
                  <a:lnTo>
                    <a:pt x="120891" y="56184"/>
                  </a:lnTo>
                  <a:lnTo>
                    <a:pt x="120891" y="50228"/>
                  </a:lnTo>
                  <a:close/>
                </a:path>
                <a:path w="133350" h="69850">
                  <a:moveTo>
                    <a:pt x="120891" y="42570"/>
                  </a:moveTo>
                  <a:lnTo>
                    <a:pt x="115760" y="43434"/>
                  </a:lnTo>
                  <a:lnTo>
                    <a:pt x="115760" y="49377"/>
                  </a:lnTo>
                  <a:lnTo>
                    <a:pt x="120891" y="48526"/>
                  </a:lnTo>
                  <a:lnTo>
                    <a:pt x="120891" y="42570"/>
                  </a:lnTo>
                  <a:close/>
                </a:path>
                <a:path w="133350" h="69850">
                  <a:moveTo>
                    <a:pt x="120891" y="34886"/>
                  </a:moveTo>
                  <a:lnTo>
                    <a:pt x="115760" y="36601"/>
                  </a:lnTo>
                  <a:lnTo>
                    <a:pt x="115760" y="42570"/>
                  </a:lnTo>
                  <a:lnTo>
                    <a:pt x="120891" y="40855"/>
                  </a:lnTo>
                  <a:lnTo>
                    <a:pt x="120891" y="34886"/>
                  </a:lnTo>
                  <a:close/>
                </a:path>
                <a:path w="133350" h="69850">
                  <a:moveTo>
                    <a:pt x="120891" y="27241"/>
                  </a:moveTo>
                  <a:lnTo>
                    <a:pt x="115760" y="28092"/>
                  </a:lnTo>
                  <a:lnTo>
                    <a:pt x="115760" y="34048"/>
                  </a:lnTo>
                  <a:lnTo>
                    <a:pt x="120891" y="33197"/>
                  </a:lnTo>
                  <a:lnTo>
                    <a:pt x="120891" y="27241"/>
                  </a:lnTo>
                  <a:close/>
                </a:path>
                <a:path w="133350" h="69850">
                  <a:moveTo>
                    <a:pt x="120891" y="18732"/>
                  </a:moveTo>
                  <a:lnTo>
                    <a:pt x="115760" y="20434"/>
                  </a:lnTo>
                  <a:lnTo>
                    <a:pt x="115760" y="26390"/>
                  </a:lnTo>
                  <a:lnTo>
                    <a:pt x="120891" y="24688"/>
                  </a:lnTo>
                  <a:lnTo>
                    <a:pt x="120891" y="18732"/>
                  </a:lnTo>
                  <a:close/>
                </a:path>
                <a:path w="133350" h="69850">
                  <a:moveTo>
                    <a:pt x="120891" y="11061"/>
                  </a:moveTo>
                  <a:lnTo>
                    <a:pt x="115760" y="11912"/>
                  </a:lnTo>
                  <a:lnTo>
                    <a:pt x="115760" y="17868"/>
                  </a:lnTo>
                  <a:lnTo>
                    <a:pt x="120891" y="17018"/>
                  </a:lnTo>
                  <a:lnTo>
                    <a:pt x="120891" y="11061"/>
                  </a:lnTo>
                  <a:close/>
                </a:path>
                <a:path w="133350" h="69850">
                  <a:moveTo>
                    <a:pt x="120891" y="3390"/>
                  </a:moveTo>
                  <a:lnTo>
                    <a:pt x="115760" y="4254"/>
                  </a:lnTo>
                  <a:lnTo>
                    <a:pt x="115760" y="10210"/>
                  </a:lnTo>
                  <a:lnTo>
                    <a:pt x="120891" y="9359"/>
                  </a:lnTo>
                  <a:lnTo>
                    <a:pt x="120891" y="3390"/>
                  </a:lnTo>
                  <a:close/>
                </a:path>
                <a:path w="133350" h="69850">
                  <a:moveTo>
                    <a:pt x="126847" y="49377"/>
                  </a:moveTo>
                  <a:lnTo>
                    <a:pt x="122580" y="50241"/>
                  </a:lnTo>
                  <a:lnTo>
                    <a:pt x="122580" y="56184"/>
                  </a:lnTo>
                  <a:lnTo>
                    <a:pt x="126847" y="55333"/>
                  </a:lnTo>
                  <a:lnTo>
                    <a:pt x="126847" y="49377"/>
                  </a:lnTo>
                  <a:close/>
                </a:path>
                <a:path w="133350" h="69850">
                  <a:moveTo>
                    <a:pt x="126847" y="40855"/>
                  </a:moveTo>
                  <a:lnTo>
                    <a:pt x="122580" y="42570"/>
                  </a:lnTo>
                  <a:lnTo>
                    <a:pt x="122580" y="48526"/>
                  </a:lnTo>
                  <a:lnTo>
                    <a:pt x="126847" y="46812"/>
                  </a:lnTo>
                  <a:lnTo>
                    <a:pt x="126847" y="40855"/>
                  </a:lnTo>
                  <a:close/>
                </a:path>
                <a:path w="133350" h="69850">
                  <a:moveTo>
                    <a:pt x="126847" y="33197"/>
                  </a:moveTo>
                  <a:lnTo>
                    <a:pt x="122580" y="34061"/>
                  </a:lnTo>
                  <a:lnTo>
                    <a:pt x="122580" y="40005"/>
                  </a:lnTo>
                  <a:lnTo>
                    <a:pt x="126847" y="39166"/>
                  </a:lnTo>
                  <a:lnTo>
                    <a:pt x="126847" y="33197"/>
                  </a:lnTo>
                  <a:close/>
                </a:path>
                <a:path w="133350" h="69850">
                  <a:moveTo>
                    <a:pt x="126847" y="24688"/>
                  </a:moveTo>
                  <a:lnTo>
                    <a:pt x="122580" y="26390"/>
                  </a:lnTo>
                  <a:lnTo>
                    <a:pt x="122580" y="32346"/>
                  </a:lnTo>
                  <a:lnTo>
                    <a:pt x="126847" y="30645"/>
                  </a:lnTo>
                  <a:lnTo>
                    <a:pt x="126847" y="24688"/>
                  </a:lnTo>
                  <a:close/>
                </a:path>
                <a:path w="133350" h="69850">
                  <a:moveTo>
                    <a:pt x="126847" y="17881"/>
                  </a:moveTo>
                  <a:lnTo>
                    <a:pt x="122580" y="18745"/>
                  </a:lnTo>
                  <a:lnTo>
                    <a:pt x="122580" y="24688"/>
                  </a:lnTo>
                  <a:lnTo>
                    <a:pt x="126847" y="23837"/>
                  </a:lnTo>
                  <a:lnTo>
                    <a:pt x="126847" y="17881"/>
                  </a:lnTo>
                  <a:close/>
                </a:path>
                <a:path w="133350" h="69850">
                  <a:moveTo>
                    <a:pt x="126847" y="9359"/>
                  </a:moveTo>
                  <a:lnTo>
                    <a:pt x="122580" y="11074"/>
                  </a:lnTo>
                  <a:lnTo>
                    <a:pt x="122580" y="17030"/>
                  </a:lnTo>
                  <a:lnTo>
                    <a:pt x="126847" y="15316"/>
                  </a:lnTo>
                  <a:lnTo>
                    <a:pt x="126847" y="9359"/>
                  </a:lnTo>
                  <a:close/>
                </a:path>
                <a:path w="133350" h="69850">
                  <a:moveTo>
                    <a:pt x="126847" y="1689"/>
                  </a:moveTo>
                  <a:lnTo>
                    <a:pt x="122580" y="2540"/>
                  </a:lnTo>
                  <a:lnTo>
                    <a:pt x="122580" y="8509"/>
                  </a:lnTo>
                  <a:lnTo>
                    <a:pt x="126847" y="7658"/>
                  </a:lnTo>
                  <a:lnTo>
                    <a:pt x="126847" y="1689"/>
                  </a:lnTo>
                  <a:close/>
                </a:path>
                <a:path w="133350" h="69850">
                  <a:moveTo>
                    <a:pt x="132803" y="46812"/>
                  </a:moveTo>
                  <a:lnTo>
                    <a:pt x="128536" y="48526"/>
                  </a:lnTo>
                  <a:lnTo>
                    <a:pt x="128536" y="54483"/>
                  </a:lnTo>
                  <a:lnTo>
                    <a:pt x="132803" y="52768"/>
                  </a:lnTo>
                  <a:lnTo>
                    <a:pt x="132803" y="46812"/>
                  </a:lnTo>
                  <a:close/>
                </a:path>
                <a:path w="133350" h="69850">
                  <a:moveTo>
                    <a:pt x="132803" y="39154"/>
                  </a:moveTo>
                  <a:lnTo>
                    <a:pt x="128536" y="40855"/>
                  </a:lnTo>
                  <a:lnTo>
                    <a:pt x="128536" y="46812"/>
                  </a:lnTo>
                  <a:lnTo>
                    <a:pt x="132803" y="45110"/>
                  </a:lnTo>
                  <a:lnTo>
                    <a:pt x="132803" y="39154"/>
                  </a:lnTo>
                  <a:close/>
                </a:path>
                <a:path w="133350" h="69850">
                  <a:moveTo>
                    <a:pt x="132803" y="31496"/>
                  </a:moveTo>
                  <a:lnTo>
                    <a:pt x="128536" y="32346"/>
                  </a:lnTo>
                  <a:lnTo>
                    <a:pt x="128536" y="38303"/>
                  </a:lnTo>
                  <a:lnTo>
                    <a:pt x="132803" y="37465"/>
                  </a:lnTo>
                  <a:lnTo>
                    <a:pt x="132803" y="31496"/>
                  </a:lnTo>
                  <a:close/>
                </a:path>
                <a:path w="133350" h="69850">
                  <a:moveTo>
                    <a:pt x="132803" y="23825"/>
                  </a:moveTo>
                  <a:lnTo>
                    <a:pt x="128536" y="24688"/>
                  </a:lnTo>
                  <a:lnTo>
                    <a:pt x="128536" y="30632"/>
                  </a:lnTo>
                  <a:lnTo>
                    <a:pt x="132803" y="29781"/>
                  </a:lnTo>
                  <a:lnTo>
                    <a:pt x="132803" y="23825"/>
                  </a:lnTo>
                  <a:close/>
                </a:path>
                <a:path w="133350" h="69850">
                  <a:moveTo>
                    <a:pt x="132803" y="16167"/>
                  </a:moveTo>
                  <a:lnTo>
                    <a:pt x="128536" y="17030"/>
                  </a:lnTo>
                  <a:lnTo>
                    <a:pt x="128536" y="22974"/>
                  </a:lnTo>
                  <a:lnTo>
                    <a:pt x="132803" y="22123"/>
                  </a:lnTo>
                  <a:lnTo>
                    <a:pt x="132803" y="16167"/>
                  </a:lnTo>
                  <a:close/>
                </a:path>
                <a:path w="133350" h="69850">
                  <a:moveTo>
                    <a:pt x="132803" y="7658"/>
                  </a:moveTo>
                  <a:lnTo>
                    <a:pt x="128536" y="9359"/>
                  </a:lnTo>
                  <a:lnTo>
                    <a:pt x="128536" y="15316"/>
                  </a:lnTo>
                  <a:lnTo>
                    <a:pt x="132803" y="13627"/>
                  </a:lnTo>
                  <a:lnTo>
                    <a:pt x="132803" y="7658"/>
                  </a:lnTo>
                  <a:close/>
                </a:path>
                <a:path w="133350" h="69850">
                  <a:moveTo>
                    <a:pt x="132803" y="0"/>
                  </a:moveTo>
                  <a:lnTo>
                    <a:pt x="128536" y="838"/>
                  </a:lnTo>
                  <a:lnTo>
                    <a:pt x="128536" y="6807"/>
                  </a:lnTo>
                  <a:lnTo>
                    <a:pt x="132803" y="5956"/>
                  </a:lnTo>
                  <a:lnTo>
                    <a:pt x="1328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693998" y="4984774"/>
              <a:ext cx="144780" cy="1119505"/>
            </a:xfrm>
            <a:custGeom>
              <a:avLst/>
              <a:gdLst/>
              <a:ahLst/>
              <a:cxnLst/>
              <a:rect l="l" t="t" r="r" b="b"/>
              <a:pathLst>
                <a:path w="144779" h="1119504">
                  <a:moveTo>
                    <a:pt x="5092" y="1111808"/>
                  </a:moveTo>
                  <a:lnTo>
                    <a:pt x="0" y="1112672"/>
                  </a:lnTo>
                  <a:lnTo>
                    <a:pt x="0" y="1119479"/>
                  </a:lnTo>
                  <a:lnTo>
                    <a:pt x="5092" y="1117777"/>
                  </a:lnTo>
                  <a:lnTo>
                    <a:pt x="5092" y="1111808"/>
                  </a:lnTo>
                  <a:close/>
                </a:path>
                <a:path w="144779" h="1119504">
                  <a:moveTo>
                    <a:pt x="5092" y="1103299"/>
                  </a:moveTo>
                  <a:lnTo>
                    <a:pt x="0" y="1105001"/>
                  </a:lnTo>
                  <a:lnTo>
                    <a:pt x="0" y="1110970"/>
                  </a:lnTo>
                  <a:lnTo>
                    <a:pt x="5092" y="1109256"/>
                  </a:lnTo>
                  <a:lnTo>
                    <a:pt x="5092" y="1103299"/>
                  </a:lnTo>
                  <a:close/>
                </a:path>
                <a:path w="144779" h="1119504">
                  <a:moveTo>
                    <a:pt x="5092" y="1095641"/>
                  </a:moveTo>
                  <a:lnTo>
                    <a:pt x="0" y="1096505"/>
                  </a:lnTo>
                  <a:lnTo>
                    <a:pt x="0" y="1103312"/>
                  </a:lnTo>
                  <a:lnTo>
                    <a:pt x="5092" y="1101598"/>
                  </a:lnTo>
                  <a:lnTo>
                    <a:pt x="5092" y="1095641"/>
                  </a:lnTo>
                  <a:close/>
                </a:path>
                <a:path w="144779" h="1119504">
                  <a:moveTo>
                    <a:pt x="5092" y="1087132"/>
                  </a:moveTo>
                  <a:lnTo>
                    <a:pt x="0" y="1088834"/>
                  </a:lnTo>
                  <a:lnTo>
                    <a:pt x="0" y="1094790"/>
                  </a:lnTo>
                  <a:lnTo>
                    <a:pt x="5092" y="1093089"/>
                  </a:lnTo>
                  <a:lnTo>
                    <a:pt x="5092" y="1087132"/>
                  </a:lnTo>
                  <a:close/>
                </a:path>
                <a:path w="144779" h="1119504">
                  <a:moveTo>
                    <a:pt x="5092" y="1078623"/>
                  </a:moveTo>
                  <a:lnTo>
                    <a:pt x="0" y="1080312"/>
                  </a:lnTo>
                  <a:lnTo>
                    <a:pt x="0" y="1086281"/>
                  </a:lnTo>
                  <a:lnTo>
                    <a:pt x="5092" y="1084580"/>
                  </a:lnTo>
                  <a:lnTo>
                    <a:pt x="5092" y="1078623"/>
                  </a:lnTo>
                  <a:close/>
                </a:path>
                <a:path w="144779" h="1119504">
                  <a:moveTo>
                    <a:pt x="5092" y="1070952"/>
                  </a:moveTo>
                  <a:lnTo>
                    <a:pt x="0" y="1071816"/>
                  </a:lnTo>
                  <a:lnTo>
                    <a:pt x="0" y="1078623"/>
                  </a:lnTo>
                  <a:lnTo>
                    <a:pt x="5092" y="1076909"/>
                  </a:lnTo>
                  <a:lnTo>
                    <a:pt x="5092" y="1070952"/>
                  </a:lnTo>
                  <a:close/>
                </a:path>
                <a:path w="144779" h="1119504">
                  <a:moveTo>
                    <a:pt x="5092" y="1062443"/>
                  </a:moveTo>
                  <a:lnTo>
                    <a:pt x="0" y="1064145"/>
                  </a:lnTo>
                  <a:lnTo>
                    <a:pt x="0" y="1070114"/>
                  </a:lnTo>
                  <a:lnTo>
                    <a:pt x="5092" y="1068412"/>
                  </a:lnTo>
                  <a:lnTo>
                    <a:pt x="5092" y="1062443"/>
                  </a:lnTo>
                  <a:close/>
                </a:path>
                <a:path w="144779" h="1119504">
                  <a:moveTo>
                    <a:pt x="11912" y="1109256"/>
                  </a:moveTo>
                  <a:lnTo>
                    <a:pt x="6807" y="1110970"/>
                  </a:lnTo>
                  <a:lnTo>
                    <a:pt x="6807" y="1116926"/>
                  </a:lnTo>
                  <a:lnTo>
                    <a:pt x="11912" y="1116076"/>
                  </a:lnTo>
                  <a:lnTo>
                    <a:pt x="11912" y="1109256"/>
                  </a:lnTo>
                  <a:close/>
                </a:path>
                <a:path w="144779" h="1119504">
                  <a:moveTo>
                    <a:pt x="11912" y="1101598"/>
                  </a:moveTo>
                  <a:lnTo>
                    <a:pt x="6807" y="1103312"/>
                  </a:lnTo>
                  <a:lnTo>
                    <a:pt x="6807" y="1109268"/>
                  </a:lnTo>
                  <a:lnTo>
                    <a:pt x="11912" y="1107567"/>
                  </a:lnTo>
                  <a:lnTo>
                    <a:pt x="11912" y="1101598"/>
                  </a:lnTo>
                  <a:close/>
                </a:path>
                <a:path w="144779" h="1119504">
                  <a:moveTo>
                    <a:pt x="11912" y="1093089"/>
                  </a:moveTo>
                  <a:lnTo>
                    <a:pt x="6807" y="1094790"/>
                  </a:lnTo>
                  <a:lnTo>
                    <a:pt x="6807" y="1100734"/>
                  </a:lnTo>
                  <a:lnTo>
                    <a:pt x="11912" y="1099908"/>
                  </a:lnTo>
                  <a:lnTo>
                    <a:pt x="11912" y="1093089"/>
                  </a:lnTo>
                  <a:close/>
                </a:path>
                <a:path w="144779" h="1119504">
                  <a:moveTo>
                    <a:pt x="11912" y="1085430"/>
                  </a:moveTo>
                  <a:lnTo>
                    <a:pt x="6807" y="1086281"/>
                  </a:lnTo>
                  <a:lnTo>
                    <a:pt x="6807" y="1093089"/>
                  </a:lnTo>
                  <a:lnTo>
                    <a:pt x="11912" y="1091387"/>
                  </a:lnTo>
                  <a:lnTo>
                    <a:pt x="11912" y="1085430"/>
                  </a:lnTo>
                  <a:close/>
                </a:path>
                <a:path w="144779" h="1119504">
                  <a:moveTo>
                    <a:pt x="11912" y="1076921"/>
                  </a:moveTo>
                  <a:lnTo>
                    <a:pt x="6807" y="1078636"/>
                  </a:lnTo>
                  <a:lnTo>
                    <a:pt x="6807" y="1084580"/>
                  </a:lnTo>
                  <a:lnTo>
                    <a:pt x="11912" y="1083729"/>
                  </a:lnTo>
                  <a:lnTo>
                    <a:pt x="11912" y="1076921"/>
                  </a:lnTo>
                  <a:close/>
                </a:path>
                <a:path w="144779" h="1119504">
                  <a:moveTo>
                    <a:pt x="11912" y="1069251"/>
                  </a:moveTo>
                  <a:lnTo>
                    <a:pt x="6807" y="1070114"/>
                  </a:lnTo>
                  <a:lnTo>
                    <a:pt x="6807" y="1076921"/>
                  </a:lnTo>
                  <a:lnTo>
                    <a:pt x="11912" y="1075220"/>
                  </a:lnTo>
                  <a:lnTo>
                    <a:pt x="11912" y="1069251"/>
                  </a:lnTo>
                  <a:close/>
                </a:path>
                <a:path w="144779" h="1119504">
                  <a:moveTo>
                    <a:pt x="11912" y="1060742"/>
                  </a:moveTo>
                  <a:lnTo>
                    <a:pt x="6807" y="1061593"/>
                  </a:lnTo>
                  <a:lnTo>
                    <a:pt x="6807" y="1068412"/>
                  </a:lnTo>
                  <a:lnTo>
                    <a:pt x="11912" y="1066711"/>
                  </a:lnTo>
                  <a:lnTo>
                    <a:pt x="11912" y="1060742"/>
                  </a:lnTo>
                  <a:close/>
                </a:path>
                <a:path w="144779" h="1119504">
                  <a:moveTo>
                    <a:pt x="18719" y="1107567"/>
                  </a:moveTo>
                  <a:lnTo>
                    <a:pt x="13627" y="1109268"/>
                  </a:lnTo>
                  <a:lnTo>
                    <a:pt x="13627" y="1115225"/>
                  </a:lnTo>
                  <a:lnTo>
                    <a:pt x="18719" y="1114374"/>
                  </a:lnTo>
                  <a:lnTo>
                    <a:pt x="18719" y="1107567"/>
                  </a:lnTo>
                  <a:close/>
                </a:path>
                <a:path w="144779" h="1119504">
                  <a:moveTo>
                    <a:pt x="18719" y="1099908"/>
                  </a:moveTo>
                  <a:lnTo>
                    <a:pt x="13627" y="1100747"/>
                  </a:lnTo>
                  <a:lnTo>
                    <a:pt x="13627" y="1107567"/>
                  </a:lnTo>
                  <a:lnTo>
                    <a:pt x="18719" y="1105865"/>
                  </a:lnTo>
                  <a:lnTo>
                    <a:pt x="18719" y="1099908"/>
                  </a:lnTo>
                  <a:close/>
                </a:path>
                <a:path w="144779" h="1119504">
                  <a:moveTo>
                    <a:pt x="18719" y="1091387"/>
                  </a:moveTo>
                  <a:lnTo>
                    <a:pt x="13627" y="1093089"/>
                  </a:lnTo>
                  <a:lnTo>
                    <a:pt x="13627" y="1099058"/>
                  </a:lnTo>
                  <a:lnTo>
                    <a:pt x="18719" y="1097356"/>
                  </a:lnTo>
                  <a:lnTo>
                    <a:pt x="18719" y="1091387"/>
                  </a:lnTo>
                  <a:close/>
                </a:path>
                <a:path w="144779" h="1119504">
                  <a:moveTo>
                    <a:pt x="18719" y="1083716"/>
                  </a:moveTo>
                  <a:lnTo>
                    <a:pt x="13627" y="1084580"/>
                  </a:lnTo>
                  <a:lnTo>
                    <a:pt x="13627" y="1090536"/>
                  </a:lnTo>
                  <a:lnTo>
                    <a:pt x="18719" y="1089685"/>
                  </a:lnTo>
                  <a:lnTo>
                    <a:pt x="18719" y="1083716"/>
                  </a:lnTo>
                  <a:close/>
                </a:path>
                <a:path w="144779" h="1119504">
                  <a:moveTo>
                    <a:pt x="18719" y="1075207"/>
                  </a:moveTo>
                  <a:lnTo>
                    <a:pt x="13627" y="1076909"/>
                  </a:lnTo>
                  <a:lnTo>
                    <a:pt x="13627" y="1082865"/>
                  </a:lnTo>
                  <a:lnTo>
                    <a:pt x="18719" y="1081163"/>
                  </a:lnTo>
                  <a:lnTo>
                    <a:pt x="18719" y="1075207"/>
                  </a:lnTo>
                  <a:close/>
                </a:path>
                <a:path w="144779" h="1119504">
                  <a:moveTo>
                    <a:pt x="18719" y="1066711"/>
                  </a:moveTo>
                  <a:lnTo>
                    <a:pt x="13627" y="1068412"/>
                  </a:lnTo>
                  <a:lnTo>
                    <a:pt x="13627" y="1074356"/>
                  </a:lnTo>
                  <a:lnTo>
                    <a:pt x="18719" y="1073518"/>
                  </a:lnTo>
                  <a:lnTo>
                    <a:pt x="18719" y="1066711"/>
                  </a:lnTo>
                  <a:close/>
                </a:path>
                <a:path w="144779" h="1119504">
                  <a:moveTo>
                    <a:pt x="18719" y="1059027"/>
                  </a:moveTo>
                  <a:lnTo>
                    <a:pt x="13627" y="1059891"/>
                  </a:lnTo>
                  <a:lnTo>
                    <a:pt x="13627" y="1066711"/>
                  </a:lnTo>
                  <a:lnTo>
                    <a:pt x="18719" y="1064996"/>
                  </a:lnTo>
                  <a:lnTo>
                    <a:pt x="18719" y="1059027"/>
                  </a:lnTo>
                  <a:close/>
                </a:path>
                <a:path w="144779" h="1119504">
                  <a:moveTo>
                    <a:pt x="25539" y="1105865"/>
                  </a:moveTo>
                  <a:lnTo>
                    <a:pt x="20434" y="1107567"/>
                  </a:lnTo>
                  <a:lnTo>
                    <a:pt x="20434" y="1113523"/>
                  </a:lnTo>
                  <a:lnTo>
                    <a:pt x="25539" y="1111821"/>
                  </a:lnTo>
                  <a:lnTo>
                    <a:pt x="25539" y="1105865"/>
                  </a:lnTo>
                  <a:close/>
                </a:path>
                <a:path w="144779" h="1119504">
                  <a:moveTo>
                    <a:pt x="25539" y="1097356"/>
                  </a:moveTo>
                  <a:lnTo>
                    <a:pt x="20434" y="1099058"/>
                  </a:lnTo>
                  <a:lnTo>
                    <a:pt x="20434" y="1105001"/>
                  </a:lnTo>
                  <a:lnTo>
                    <a:pt x="25539" y="1104163"/>
                  </a:lnTo>
                  <a:lnTo>
                    <a:pt x="25539" y="1097356"/>
                  </a:lnTo>
                  <a:close/>
                </a:path>
                <a:path w="144779" h="1119504">
                  <a:moveTo>
                    <a:pt x="25539" y="1089685"/>
                  </a:moveTo>
                  <a:lnTo>
                    <a:pt x="20434" y="1090549"/>
                  </a:lnTo>
                  <a:lnTo>
                    <a:pt x="20434" y="1097356"/>
                  </a:lnTo>
                  <a:lnTo>
                    <a:pt x="25539" y="1095641"/>
                  </a:lnTo>
                  <a:lnTo>
                    <a:pt x="25539" y="1089685"/>
                  </a:lnTo>
                  <a:close/>
                </a:path>
                <a:path w="144779" h="1119504">
                  <a:moveTo>
                    <a:pt x="25539" y="1082014"/>
                  </a:moveTo>
                  <a:lnTo>
                    <a:pt x="20434" y="1082878"/>
                  </a:lnTo>
                  <a:lnTo>
                    <a:pt x="20434" y="1089698"/>
                  </a:lnTo>
                  <a:lnTo>
                    <a:pt x="25539" y="1087983"/>
                  </a:lnTo>
                  <a:lnTo>
                    <a:pt x="25539" y="1082014"/>
                  </a:lnTo>
                  <a:close/>
                </a:path>
                <a:path w="144779" h="1119504">
                  <a:moveTo>
                    <a:pt x="25539" y="1073518"/>
                  </a:moveTo>
                  <a:lnTo>
                    <a:pt x="20434" y="1075220"/>
                  </a:lnTo>
                  <a:lnTo>
                    <a:pt x="20434" y="1081176"/>
                  </a:lnTo>
                  <a:lnTo>
                    <a:pt x="25539" y="1079487"/>
                  </a:lnTo>
                  <a:lnTo>
                    <a:pt x="25539" y="1073518"/>
                  </a:lnTo>
                  <a:close/>
                </a:path>
                <a:path w="144779" h="1119504">
                  <a:moveTo>
                    <a:pt x="25539" y="1065847"/>
                  </a:moveTo>
                  <a:lnTo>
                    <a:pt x="20434" y="1066711"/>
                  </a:lnTo>
                  <a:lnTo>
                    <a:pt x="20434" y="1072667"/>
                  </a:lnTo>
                  <a:lnTo>
                    <a:pt x="25539" y="1071816"/>
                  </a:lnTo>
                  <a:lnTo>
                    <a:pt x="25539" y="1065847"/>
                  </a:lnTo>
                  <a:close/>
                </a:path>
                <a:path w="144779" h="1119504">
                  <a:moveTo>
                    <a:pt x="25539" y="1057325"/>
                  </a:moveTo>
                  <a:lnTo>
                    <a:pt x="20434" y="1059027"/>
                  </a:lnTo>
                  <a:lnTo>
                    <a:pt x="20434" y="1064996"/>
                  </a:lnTo>
                  <a:lnTo>
                    <a:pt x="25539" y="1063294"/>
                  </a:lnTo>
                  <a:lnTo>
                    <a:pt x="25539" y="1057325"/>
                  </a:lnTo>
                  <a:close/>
                </a:path>
                <a:path w="144779" h="1119504">
                  <a:moveTo>
                    <a:pt x="31496" y="1104163"/>
                  </a:moveTo>
                  <a:lnTo>
                    <a:pt x="27228" y="1105865"/>
                  </a:lnTo>
                  <a:lnTo>
                    <a:pt x="27228" y="1111821"/>
                  </a:lnTo>
                  <a:lnTo>
                    <a:pt x="31496" y="1110119"/>
                  </a:lnTo>
                  <a:lnTo>
                    <a:pt x="31496" y="1104163"/>
                  </a:lnTo>
                  <a:close/>
                </a:path>
                <a:path w="144779" h="1119504">
                  <a:moveTo>
                    <a:pt x="31496" y="1096492"/>
                  </a:moveTo>
                  <a:lnTo>
                    <a:pt x="27228" y="1097356"/>
                  </a:lnTo>
                  <a:lnTo>
                    <a:pt x="27228" y="1103299"/>
                  </a:lnTo>
                  <a:lnTo>
                    <a:pt x="31496" y="1102448"/>
                  </a:lnTo>
                  <a:lnTo>
                    <a:pt x="31496" y="1096492"/>
                  </a:lnTo>
                  <a:close/>
                </a:path>
                <a:path w="144779" h="1119504">
                  <a:moveTo>
                    <a:pt x="31496" y="1087970"/>
                  </a:moveTo>
                  <a:lnTo>
                    <a:pt x="27228" y="1089685"/>
                  </a:lnTo>
                  <a:lnTo>
                    <a:pt x="27228" y="1095641"/>
                  </a:lnTo>
                  <a:lnTo>
                    <a:pt x="31496" y="1093939"/>
                  </a:lnTo>
                  <a:lnTo>
                    <a:pt x="31496" y="1087970"/>
                  </a:lnTo>
                  <a:close/>
                </a:path>
                <a:path w="144779" h="1119504">
                  <a:moveTo>
                    <a:pt x="31496" y="1079487"/>
                  </a:moveTo>
                  <a:lnTo>
                    <a:pt x="27228" y="1081176"/>
                  </a:lnTo>
                  <a:lnTo>
                    <a:pt x="27228" y="1087132"/>
                  </a:lnTo>
                  <a:lnTo>
                    <a:pt x="31496" y="1086281"/>
                  </a:lnTo>
                  <a:lnTo>
                    <a:pt x="31496" y="1079487"/>
                  </a:lnTo>
                  <a:close/>
                </a:path>
                <a:path w="144779" h="1119504">
                  <a:moveTo>
                    <a:pt x="31496" y="1071816"/>
                  </a:moveTo>
                  <a:lnTo>
                    <a:pt x="27228" y="1072680"/>
                  </a:lnTo>
                  <a:lnTo>
                    <a:pt x="27228" y="1079487"/>
                  </a:lnTo>
                  <a:lnTo>
                    <a:pt x="31496" y="1077772"/>
                  </a:lnTo>
                  <a:lnTo>
                    <a:pt x="31496" y="1071816"/>
                  </a:lnTo>
                  <a:close/>
                </a:path>
                <a:path w="144779" h="1119504">
                  <a:moveTo>
                    <a:pt x="31496" y="1063294"/>
                  </a:moveTo>
                  <a:lnTo>
                    <a:pt x="27228" y="1064996"/>
                  </a:lnTo>
                  <a:lnTo>
                    <a:pt x="27228" y="1070952"/>
                  </a:lnTo>
                  <a:lnTo>
                    <a:pt x="31496" y="1070102"/>
                  </a:lnTo>
                  <a:lnTo>
                    <a:pt x="31496" y="1063294"/>
                  </a:lnTo>
                  <a:close/>
                </a:path>
                <a:path w="144779" h="1119504">
                  <a:moveTo>
                    <a:pt x="31496" y="1055624"/>
                  </a:moveTo>
                  <a:lnTo>
                    <a:pt x="27228" y="1056487"/>
                  </a:lnTo>
                  <a:lnTo>
                    <a:pt x="27228" y="1063294"/>
                  </a:lnTo>
                  <a:lnTo>
                    <a:pt x="31496" y="1061580"/>
                  </a:lnTo>
                  <a:lnTo>
                    <a:pt x="31496" y="1055624"/>
                  </a:lnTo>
                  <a:close/>
                </a:path>
                <a:path w="144779" h="1119504">
                  <a:moveTo>
                    <a:pt x="38315" y="1102448"/>
                  </a:moveTo>
                  <a:lnTo>
                    <a:pt x="33210" y="1103312"/>
                  </a:lnTo>
                  <a:lnTo>
                    <a:pt x="33210" y="1110119"/>
                  </a:lnTo>
                  <a:lnTo>
                    <a:pt x="38315" y="1108417"/>
                  </a:lnTo>
                  <a:lnTo>
                    <a:pt x="38315" y="1102448"/>
                  </a:lnTo>
                  <a:close/>
                </a:path>
                <a:path w="144779" h="1119504">
                  <a:moveTo>
                    <a:pt x="38315" y="1093939"/>
                  </a:moveTo>
                  <a:lnTo>
                    <a:pt x="33210" y="1095641"/>
                  </a:lnTo>
                  <a:lnTo>
                    <a:pt x="33210" y="1101585"/>
                  </a:lnTo>
                  <a:lnTo>
                    <a:pt x="38315" y="1100734"/>
                  </a:lnTo>
                  <a:lnTo>
                    <a:pt x="38315" y="1093939"/>
                  </a:lnTo>
                  <a:close/>
                </a:path>
                <a:path w="144779" h="1119504">
                  <a:moveTo>
                    <a:pt x="38315" y="1086269"/>
                  </a:moveTo>
                  <a:lnTo>
                    <a:pt x="33210" y="1087132"/>
                  </a:lnTo>
                  <a:lnTo>
                    <a:pt x="33210" y="1093939"/>
                  </a:lnTo>
                  <a:lnTo>
                    <a:pt x="38315" y="1092238"/>
                  </a:lnTo>
                  <a:lnTo>
                    <a:pt x="38315" y="1086269"/>
                  </a:lnTo>
                  <a:close/>
                </a:path>
                <a:path w="144779" h="1119504">
                  <a:moveTo>
                    <a:pt x="38315" y="1078623"/>
                  </a:moveTo>
                  <a:lnTo>
                    <a:pt x="33210" y="1079487"/>
                  </a:lnTo>
                  <a:lnTo>
                    <a:pt x="33210" y="1085430"/>
                  </a:lnTo>
                  <a:lnTo>
                    <a:pt x="38315" y="1084580"/>
                  </a:lnTo>
                  <a:lnTo>
                    <a:pt x="38315" y="1078623"/>
                  </a:lnTo>
                  <a:close/>
                </a:path>
                <a:path w="144779" h="1119504">
                  <a:moveTo>
                    <a:pt x="38315" y="1070102"/>
                  </a:moveTo>
                  <a:lnTo>
                    <a:pt x="33210" y="1071816"/>
                  </a:lnTo>
                  <a:lnTo>
                    <a:pt x="33210" y="1077772"/>
                  </a:lnTo>
                  <a:lnTo>
                    <a:pt x="38315" y="1076058"/>
                  </a:lnTo>
                  <a:lnTo>
                    <a:pt x="38315" y="1070102"/>
                  </a:lnTo>
                  <a:close/>
                </a:path>
                <a:path w="144779" h="1119504">
                  <a:moveTo>
                    <a:pt x="38315" y="1061593"/>
                  </a:moveTo>
                  <a:lnTo>
                    <a:pt x="33210" y="1063307"/>
                  </a:lnTo>
                  <a:lnTo>
                    <a:pt x="33210" y="1069251"/>
                  </a:lnTo>
                  <a:lnTo>
                    <a:pt x="38315" y="1068412"/>
                  </a:lnTo>
                  <a:lnTo>
                    <a:pt x="38315" y="1061593"/>
                  </a:lnTo>
                  <a:close/>
                </a:path>
                <a:path w="144779" h="1119504">
                  <a:moveTo>
                    <a:pt x="38315" y="1053934"/>
                  </a:moveTo>
                  <a:lnTo>
                    <a:pt x="33210" y="1054798"/>
                  </a:lnTo>
                  <a:lnTo>
                    <a:pt x="33210" y="1061593"/>
                  </a:lnTo>
                  <a:lnTo>
                    <a:pt x="38315" y="1059891"/>
                  </a:lnTo>
                  <a:lnTo>
                    <a:pt x="38315" y="1053934"/>
                  </a:lnTo>
                  <a:close/>
                </a:path>
                <a:path w="144779" h="1119504">
                  <a:moveTo>
                    <a:pt x="45110" y="1100734"/>
                  </a:moveTo>
                  <a:lnTo>
                    <a:pt x="39992" y="1102448"/>
                  </a:lnTo>
                  <a:lnTo>
                    <a:pt x="39992" y="1108417"/>
                  </a:lnTo>
                  <a:lnTo>
                    <a:pt x="45110" y="1106703"/>
                  </a:lnTo>
                  <a:lnTo>
                    <a:pt x="45110" y="1100734"/>
                  </a:lnTo>
                  <a:close/>
                </a:path>
                <a:path w="144779" h="1119504">
                  <a:moveTo>
                    <a:pt x="45110" y="1092238"/>
                  </a:moveTo>
                  <a:lnTo>
                    <a:pt x="39992" y="1093939"/>
                  </a:lnTo>
                  <a:lnTo>
                    <a:pt x="39992" y="1099908"/>
                  </a:lnTo>
                  <a:lnTo>
                    <a:pt x="45110" y="1098207"/>
                  </a:lnTo>
                  <a:lnTo>
                    <a:pt x="45110" y="1092238"/>
                  </a:lnTo>
                  <a:close/>
                </a:path>
                <a:path w="144779" h="1119504">
                  <a:moveTo>
                    <a:pt x="45110" y="1084580"/>
                  </a:moveTo>
                  <a:lnTo>
                    <a:pt x="39992" y="1085443"/>
                  </a:lnTo>
                  <a:lnTo>
                    <a:pt x="39992" y="1091387"/>
                  </a:lnTo>
                  <a:lnTo>
                    <a:pt x="45110" y="1090549"/>
                  </a:lnTo>
                  <a:lnTo>
                    <a:pt x="45110" y="1084580"/>
                  </a:lnTo>
                  <a:close/>
                </a:path>
                <a:path w="144779" h="1119504">
                  <a:moveTo>
                    <a:pt x="45110" y="1076058"/>
                  </a:moveTo>
                  <a:lnTo>
                    <a:pt x="39992" y="1077772"/>
                  </a:lnTo>
                  <a:lnTo>
                    <a:pt x="39992" y="1083716"/>
                  </a:lnTo>
                  <a:lnTo>
                    <a:pt x="45110" y="1082865"/>
                  </a:lnTo>
                  <a:lnTo>
                    <a:pt x="45110" y="1076058"/>
                  </a:lnTo>
                  <a:close/>
                </a:path>
                <a:path w="144779" h="1119504">
                  <a:moveTo>
                    <a:pt x="45110" y="1068400"/>
                  </a:moveTo>
                  <a:lnTo>
                    <a:pt x="39992" y="1069251"/>
                  </a:lnTo>
                  <a:lnTo>
                    <a:pt x="39992" y="1076058"/>
                  </a:lnTo>
                  <a:lnTo>
                    <a:pt x="45110" y="1074356"/>
                  </a:lnTo>
                  <a:lnTo>
                    <a:pt x="45110" y="1068400"/>
                  </a:lnTo>
                  <a:close/>
                </a:path>
                <a:path w="144779" h="1119504">
                  <a:moveTo>
                    <a:pt x="45110" y="1059878"/>
                  </a:moveTo>
                  <a:lnTo>
                    <a:pt x="39992" y="1061580"/>
                  </a:lnTo>
                  <a:lnTo>
                    <a:pt x="39992" y="1067549"/>
                  </a:lnTo>
                  <a:lnTo>
                    <a:pt x="45110" y="1065847"/>
                  </a:lnTo>
                  <a:lnTo>
                    <a:pt x="45110" y="1059878"/>
                  </a:lnTo>
                  <a:close/>
                </a:path>
                <a:path w="144779" h="1119504">
                  <a:moveTo>
                    <a:pt x="45110" y="1052220"/>
                  </a:moveTo>
                  <a:lnTo>
                    <a:pt x="39992" y="1053934"/>
                  </a:lnTo>
                  <a:lnTo>
                    <a:pt x="39992" y="1059891"/>
                  </a:lnTo>
                  <a:lnTo>
                    <a:pt x="45110" y="1058189"/>
                  </a:lnTo>
                  <a:lnTo>
                    <a:pt x="45110" y="1052220"/>
                  </a:lnTo>
                  <a:close/>
                </a:path>
                <a:path w="144779" h="1119504">
                  <a:moveTo>
                    <a:pt x="51943" y="1099045"/>
                  </a:moveTo>
                  <a:lnTo>
                    <a:pt x="45948" y="1099908"/>
                  </a:lnTo>
                  <a:lnTo>
                    <a:pt x="45948" y="1105852"/>
                  </a:lnTo>
                  <a:lnTo>
                    <a:pt x="51943" y="1105001"/>
                  </a:lnTo>
                  <a:lnTo>
                    <a:pt x="51943" y="1099045"/>
                  </a:lnTo>
                  <a:close/>
                </a:path>
                <a:path w="144779" h="1119504">
                  <a:moveTo>
                    <a:pt x="51943" y="1090536"/>
                  </a:moveTo>
                  <a:lnTo>
                    <a:pt x="45948" y="1092238"/>
                  </a:lnTo>
                  <a:lnTo>
                    <a:pt x="45948" y="1098207"/>
                  </a:lnTo>
                  <a:lnTo>
                    <a:pt x="51943" y="1096492"/>
                  </a:lnTo>
                  <a:lnTo>
                    <a:pt x="51943" y="1090536"/>
                  </a:lnTo>
                  <a:close/>
                </a:path>
                <a:path w="144779" h="1119504">
                  <a:moveTo>
                    <a:pt x="51943" y="1082865"/>
                  </a:moveTo>
                  <a:lnTo>
                    <a:pt x="45948" y="1084580"/>
                  </a:lnTo>
                  <a:lnTo>
                    <a:pt x="45948" y="1090549"/>
                  </a:lnTo>
                  <a:lnTo>
                    <a:pt x="51943" y="1088834"/>
                  </a:lnTo>
                  <a:lnTo>
                    <a:pt x="51943" y="1082865"/>
                  </a:lnTo>
                  <a:close/>
                </a:path>
                <a:path w="144779" h="1119504">
                  <a:moveTo>
                    <a:pt x="51943" y="1074356"/>
                  </a:moveTo>
                  <a:lnTo>
                    <a:pt x="45948" y="1076058"/>
                  </a:lnTo>
                  <a:lnTo>
                    <a:pt x="45948" y="1082014"/>
                  </a:lnTo>
                  <a:lnTo>
                    <a:pt x="51943" y="1080312"/>
                  </a:lnTo>
                  <a:lnTo>
                    <a:pt x="51943" y="1074356"/>
                  </a:lnTo>
                  <a:close/>
                </a:path>
                <a:path w="144779" h="1119504">
                  <a:moveTo>
                    <a:pt x="51943" y="1066698"/>
                  </a:moveTo>
                  <a:lnTo>
                    <a:pt x="45948" y="1067549"/>
                  </a:lnTo>
                  <a:lnTo>
                    <a:pt x="45948" y="1073505"/>
                  </a:lnTo>
                  <a:lnTo>
                    <a:pt x="51943" y="1072667"/>
                  </a:lnTo>
                  <a:lnTo>
                    <a:pt x="51943" y="1066698"/>
                  </a:lnTo>
                  <a:close/>
                </a:path>
                <a:path w="144779" h="1119504">
                  <a:moveTo>
                    <a:pt x="51943" y="1059027"/>
                  </a:moveTo>
                  <a:lnTo>
                    <a:pt x="45948" y="1059891"/>
                  </a:lnTo>
                  <a:lnTo>
                    <a:pt x="45948" y="1065847"/>
                  </a:lnTo>
                  <a:lnTo>
                    <a:pt x="51943" y="1064996"/>
                  </a:lnTo>
                  <a:lnTo>
                    <a:pt x="51943" y="1059027"/>
                  </a:lnTo>
                  <a:close/>
                </a:path>
                <a:path w="144779" h="1119504">
                  <a:moveTo>
                    <a:pt x="51943" y="1050505"/>
                  </a:moveTo>
                  <a:lnTo>
                    <a:pt x="45948" y="1052220"/>
                  </a:lnTo>
                  <a:lnTo>
                    <a:pt x="45948" y="1058189"/>
                  </a:lnTo>
                  <a:lnTo>
                    <a:pt x="51943" y="1056487"/>
                  </a:lnTo>
                  <a:lnTo>
                    <a:pt x="51943" y="1050505"/>
                  </a:lnTo>
                  <a:close/>
                </a:path>
                <a:path w="144779" h="1119504">
                  <a:moveTo>
                    <a:pt x="57899" y="1096505"/>
                  </a:moveTo>
                  <a:lnTo>
                    <a:pt x="52768" y="1098219"/>
                  </a:lnTo>
                  <a:lnTo>
                    <a:pt x="52768" y="1104163"/>
                  </a:lnTo>
                  <a:lnTo>
                    <a:pt x="57899" y="1103312"/>
                  </a:lnTo>
                  <a:lnTo>
                    <a:pt x="57899" y="1096505"/>
                  </a:lnTo>
                  <a:close/>
                </a:path>
                <a:path w="144779" h="1119504">
                  <a:moveTo>
                    <a:pt x="57899" y="1088834"/>
                  </a:moveTo>
                  <a:lnTo>
                    <a:pt x="52768" y="1090549"/>
                  </a:lnTo>
                  <a:lnTo>
                    <a:pt x="52768" y="1096505"/>
                  </a:lnTo>
                  <a:lnTo>
                    <a:pt x="57899" y="1094790"/>
                  </a:lnTo>
                  <a:lnTo>
                    <a:pt x="57899" y="1088834"/>
                  </a:lnTo>
                  <a:close/>
                </a:path>
                <a:path w="144779" h="1119504">
                  <a:moveTo>
                    <a:pt x="57899" y="1081163"/>
                  </a:moveTo>
                  <a:lnTo>
                    <a:pt x="52768" y="1082014"/>
                  </a:lnTo>
                  <a:lnTo>
                    <a:pt x="52768" y="1088834"/>
                  </a:lnTo>
                  <a:lnTo>
                    <a:pt x="57899" y="1087132"/>
                  </a:lnTo>
                  <a:lnTo>
                    <a:pt x="57899" y="1081163"/>
                  </a:lnTo>
                  <a:close/>
                </a:path>
                <a:path w="144779" h="1119504">
                  <a:moveTo>
                    <a:pt x="57899" y="1072667"/>
                  </a:moveTo>
                  <a:lnTo>
                    <a:pt x="52768" y="1074356"/>
                  </a:lnTo>
                  <a:lnTo>
                    <a:pt x="52768" y="1080312"/>
                  </a:lnTo>
                  <a:lnTo>
                    <a:pt x="57899" y="1078623"/>
                  </a:lnTo>
                  <a:lnTo>
                    <a:pt x="57899" y="1072667"/>
                  </a:lnTo>
                  <a:close/>
                </a:path>
                <a:path w="144779" h="1119504">
                  <a:moveTo>
                    <a:pt x="57899" y="1064996"/>
                  </a:moveTo>
                  <a:lnTo>
                    <a:pt x="52768" y="1065860"/>
                  </a:lnTo>
                  <a:lnTo>
                    <a:pt x="52768" y="1071816"/>
                  </a:lnTo>
                  <a:lnTo>
                    <a:pt x="57899" y="1070965"/>
                  </a:lnTo>
                  <a:lnTo>
                    <a:pt x="57899" y="1064996"/>
                  </a:lnTo>
                  <a:close/>
                </a:path>
                <a:path w="144779" h="1119504">
                  <a:moveTo>
                    <a:pt x="57899" y="1056487"/>
                  </a:moveTo>
                  <a:lnTo>
                    <a:pt x="52768" y="1058189"/>
                  </a:lnTo>
                  <a:lnTo>
                    <a:pt x="52768" y="1064133"/>
                  </a:lnTo>
                  <a:lnTo>
                    <a:pt x="57899" y="1063294"/>
                  </a:lnTo>
                  <a:lnTo>
                    <a:pt x="57899" y="1056487"/>
                  </a:lnTo>
                  <a:close/>
                </a:path>
                <a:path w="144779" h="1119504">
                  <a:moveTo>
                    <a:pt x="57899" y="1048816"/>
                  </a:moveTo>
                  <a:lnTo>
                    <a:pt x="52768" y="1049680"/>
                  </a:lnTo>
                  <a:lnTo>
                    <a:pt x="52768" y="1056487"/>
                  </a:lnTo>
                  <a:lnTo>
                    <a:pt x="57899" y="1054785"/>
                  </a:lnTo>
                  <a:lnTo>
                    <a:pt x="57899" y="1048816"/>
                  </a:lnTo>
                  <a:close/>
                </a:path>
                <a:path w="144779" h="1119504">
                  <a:moveTo>
                    <a:pt x="64681" y="1095641"/>
                  </a:moveTo>
                  <a:lnTo>
                    <a:pt x="59575" y="1096505"/>
                  </a:lnTo>
                  <a:lnTo>
                    <a:pt x="59575" y="1102448"/>
                  </a:lnTo>
                  <a:lnTo>
                    <a:pt x="64681" y="1101598"/>
                  </a:lnTo>
                  <a:lnTo>
                    <a:pt x="64681" y="1095641"/>
                  </a:lnTo>
                  <a:close/>
                </a:path>
                <a:path w="144779" h="1119504">
                  <a:moveTo>
                    <a:pt x="64681" y="1087132"/>
                  </a:moveTo>
                  <a:lnTo>
                    <a:pt x="59575" y="1088834"/>
                  </a:lnTo>
                  <a:lnTo>
                    <a:pt x="59575" y="1094790"/>
                  </a:lnTo>
                  <a:lnTo>
                    <a:pt x="64681" y="1093089"/>
                  </a:lnTo>
                  <a:lnTo>
                    <a:pt x="64681" y="1087132"/>
                  </a:lnTo>
                  <a:close/>
                </a:path>
                <a:path w="144779" h="1119504">
                  <a:moveTo>
                    <a:pt x="64681" y="1078623"/>
                  </a:moveTo>
                  <a:lnTo>
                    <a:pt x="59575" y="1080312"/>
                  </a:lnTo>
                  <a:lnTo>
                    <a:pt x="59575" y="1086269"/>
                  </a:lnTo>
                  <a:lnTo>
                    <a:pt x="64681" y="1085430"/>
                  </a:lnTo>
                  <a:lnTo>
                    <a:pt x="64681" y="1078623"/>
                  </a:lnTo>
                  <a:close/>
                </a:path>
                <a:path w="144779" h="1119504">
                  <a:moveTo>
                    <a:pt x="64681" y="1070965"/>
                  </a:moveTo>
                  <a:lnTo>
                    <a:pt x="59575" y="1072680"/>
                  </a:lnTo>
                  <a:lnTo>
                    <a:pt x="59575" y="1078623"/>
                  </a:lnTo>
                  <a:lnTo>
                    <a:pt x="64681" y="1077772"/>
                  </a:lnTo>
                  <a:lnTo>
                    <a:pt x="64681" y="1070965"/>
                  </a:lnTo>
                  <a:close/>
                </a:path>
                <a:path w="144779" h="1119504">
                  <a:moveTo>
                    <a:pt x="64681" y="1063294"/>
                  </a:moveTo>
                  <a:lnTo>
                    <a:pt x="59575" y="1064145"/>
                  </a:lnTo>
                  <a:lnTo>
                    <a:pt x="59575" y="1070965"/>
                  </a:lnTo>
                  <a:lnTo>
                    <a:pt x="64681" y="1069251"/>
                  </a:lnTo>
                  <a:lnTo>
                    <a:pt x="64681" y="1063294"/>
                  </a:lnTo>
                  <a:close/>
                </a:path>
                <a:path w="144779" h="1119504">
                  <a:moveTo>
                    <a:pt x="64681" y="1054785"/>
                  </a:moveTo>
                  <a:lnTo>
                    <a:pt x="59575" y="1056487"/>
                  </a:lnTo>
                  <a:lnTo>
                    <a:pt x="59575" y="1062443"/>
                  </a:lnTo>
                  <a:lnTo>
                    <a:pt x="64681" y="1060742"/>
                  </a:lnTo>
                  <a:lnTo>
                    <a:pt x="64681" y="1054785"/>
                  </a:lnTo>
                  <a:close/>
                </a:path>
                <a:path w="144779" h="1119504">
                  <a:moveTo>
                    <a:pt x="64681" y="1047127"/>
                  </a:moveTo>
                  <a:lnTo>
                    <a:pt x="59575" y="1047991"/>
                  </a:lnTo>
                  <a:lnTo>
                    <a:pt x="59575" y="1053934"/>
                  </a:lnTo>
                  <a:lnTo>
                    <a:pt x="64681" y="1053084"/>
                  </a:lnTo>
                  <a:lnTo>
                    <a:pt x="64681" y="1047127"/>
                  </a:lnTo>
                  <a:close/>
                </a:path>
                <a:path w="144779" h="1119504">
                  <a:moveTo>
                    <a:pt x="144729" y="3403"/>
                  </a:moveTo>
                  <a:lnTo>
                    <a:pt x="143878" y="2540"/>
                  </a:lnTo>
                  <a:lnTo>
                    <a:pt x="143878" y="838"/>
                  </a:lnTo>
                  <a:lnTo>
                    <a:pt x="143027" y="838"/>
                  </a:lnTo>
                  <a:lnTo>
                    <a:pt x="142163" y="0"/>
                  </a:lnTo>
                  <a:lnTo>
                    <a:pt x="139623" y="0"/>
                  </a:lnTo>
                  <a:lnTo>
                    <a:pt x="138785" y="838"/>
                  </a:lnTo>
                  <a:lnTo>
                    <a:pt x="137909" y="838"/>
                  </a:lnTo>
                  <a:lnTo>
                    <a:pt x="137909" y="5956"/>
                  </a:lnTo>
                  <a:lnTo>
                    <a:pt x="138785" y="5956"/>
                  </a:lnTo>
                  <a:lnTo>
                    <a:pt x="139623" y="6794"/>
                  </a:lnTo>
                  <a:lnTo>
                    <a:pt x="140449" y="6794"/>
                  </a:lnTo>
                  <a:lnTo>
                    <a:pt x="141312" y="7658"/>
                  </a:lnTo>
                  <a:lnTo>
                    <a:pt x="143027" y="7658"/>
                  </a:lnTo>
                  <a:lnTo>
                    <a:pt x="143027" y="10210"/>
                  </a:lnTo>
                  <a:lnTo>
                    <a:pt x="139623" y="10210"/>
                  </a:lnTo>
                  <a:lnTo>
                    <a:pt x="139623" y="8496"/>
                  </a:lnTo>
                  <a:lnTo>
                    <a:pt x="137909" y="8496"/>
                  </a:lnTo>
                  <a:lnTo>
                    <a:pt x="137909" y="10210"/>
                  </a:lnTo>
                  <a:lnTo>
                    <a:pt x="138785" y="11061"/>
                  </a:lnTo>
                  <a:lnTo>
                    <a:pt x="139623" y="11912"/>
                  </a:lnTo>
                  <a:lnTo>
                    <a:pt x="143878" y="11912"/>
                  </a:lnTo>
                  <a:lnTo>
                    <a:pt x="143878" y="11061"/>
                  </a:lnTo>
                  <a:lnTo>
                    <a:pt x="144729" y="11061"/>
                  </a:lnTo>
                  <a:lnTo>
                    <a:pt x="144729" y="10210"/>
                  </a:lnTo>
                  <a:lnTo>
                    <a:pt x="144729" y="6794"/>
                  </a:lnTo>
                  <a:lnTo>
                    <a:pt x="143878" y="6794"/>
                  </a:lnTo>
                  <a:lnTo>
                    <a:pt x="143878" y="5956"/>
                  </a:lnTo>
                  <a:lnTo>
                    <a:pt x="143027" y="5956"/>
                  </a:lnTo>
                  <a:lnTo>
                    <a:pt x="143027" y="5092"/>
                  </a:lnTo>
                  <a:lnTo>
                    <a:pt x="140449" y="4241"/>
                  </a:lnTo>
                  <a:lnTo>
                    <a:pt x="139623" y="4241"/>
                  </a:lnTo>
                  <a:lnTo>
                    <a:pt x="139623" y="2540"/>
                  </a:lnTo>
                  <a:lnTo>
                    <a:pt x="142163" y="2540"/>
                  </a:lnTo>
                  <a:lnTo>
                    <a:pt x="143027" y="3403"/>
                  </a:lnTo>
                  <a:lnTo>
                    <a:pt x="143027" y="4241"/>
                  </a:lnTo>
                  <a:lnTo>
                    <a:pt x="144729" y="4241"/>
                  </a:lnTo>
                  <a:lnTo>
                    <a:pt x="144729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097199" y="4984774"/>
              <a:ext cx="871219" cy="1325245"/>
            </a:xfrm>
            <a:custGeom>
              <a:avLst/>
              <a:gdLst/>
              <a:ahLst/>
              <a:cxnLst/>
              <a:rect l="l" t="t" r="r" b="b"/>
              <a:pathLst>
                <a:path w="871220" h="1325245">
                  <a:moveTo>
                    <a:pt x="397586" y="1166304"/>
                  </a:moveTo>
                  <a:lnTo>
                    <a:pt x="391629" y="1168019"/>
                  </a:lnTo>
                  <a:lnTo>
                    <a:pt x="391629" y="1174826"/>
                  </a:lnTo>
                  <a:lnTo>
                    <a:pt x="397586" y="1173124"/>
                  </a:lnTo>
                  <a:lnTo>
                    <a:pt x="397586" y="1166304"/>
                  </a:lnTo>
                  <a:close/>
                </a:path>
                <a:path w="871220" h="1325245">
                  <a:moveTo>
                    <a:pt x="397586" y="1149286"/>
                  </a:moveTo>
                  <a:lnTo>
                    <a:pt x="391629" y="1150975"/>
                  </a:lnTo>
                  <a:lnTo>
                    <a:pt x="391629" y="1157795"/>
                  </a:lnTo>
                  <a:lnTo>
                    <a:pt x="397586" y="1156093"/>
                  </a:lnTo>
                  <a:lnTo>
                    <a:pt x="397586" y="1149286"/>
                  </a:lnTo>
                  <a:close/>
                </a:path>
                <a:path w="871220" h="1325245">
                  <a:moveTo>
                    <a:pt x="397586" y="1140764"/>
                  </a:moveTo>
                  <a:lnTo>
                    <a:pt x="391629" y="1142479"/>
                  </a:lnTo>
                  <a:lnTo>
                    <a:pt x="391629" y="1149286"/>
                  </a:lnTo>
                  <a:lnTo>
                    <a:pt x="397586" y="1147584"/>
                  </a:lnTo>
                  <a:lnTo>
                    <a:pt x="397586" y="1140764"/>
                  </a:lnTo>
                  <a:close/>
                </a:path>
                <a:path w="871220" h="1325245">
                  <a:moveTo>
                    <a:pt x="397586" y="1133957"/>
                  </a:moveTo>
                  <a:lnTo>
                    <a:pt x="391629" y="1133957"/>
                  </a:lnTo>
                  <a:lnTo>
                    <a:pt x="391629" y="1140764"/>
                  </a:lnTo>
                  <a:lnTo>
                    <a:pt x="397586" y="1139063"/>
                  </a:lnTo>
                  <a:lnTo>
                    <a:pt x="397586" y="1133957"/>
                  </a:lnTo>
                  <a:close/>
                </a:path>
                <a:path w="871220" h="1325245">
                  <a:moveTo>
                    <a:pt x="397586" y="1124597"/>
                  </a:moveTo>
                  <a:lnTo>
                    <a:pt x="391629" y="1126299"/>
                  </a:lnTo>
                  <a:lnTo>
                    <a:pt x="391629" y="1133106"/>
                  </a:lnTo>
                  <a:lnTo>
                    <a:pt x="397586" y="1131404"/>
                  </a:lnTo>
                  <a:lnTo>
                    <a:pt x="397586" y="1124597"/>
                  </a:lnTo>
                  <a:close/>
                </a:path>
                <a:path w="871220" h="1325245">
                  <a:moveTo>
                    <a:pt x="397586" y="1116088"/>
                  </a:moveTo>
                  <a:lnTo>
                    <a:pt x="391629" y="1117790"/>
                  </a:lnTo>
                  <a:lnTo>
                    <a:pt x="391629" y="1124597"/>
                  </a:lnTo>
                  <a:lnTo>
                    <a:pt x="397586" y="1122895"/>
                  </a:lnTo>
                  <a:lnTo>
                    <a:pt x="397586" y="1116088"/>
                  </a:lnTo>
                  <a:close/>
                </a:path>
                <a:path w="871220" h="1325245">
                  <a:moveTo>
                    <a:pt x="405231" y="1164590"/>
                  </a:moveTo>
                  <a:lnTo>
                    <a:pt x="399275" y="1166291"/>
                  </a:lnTo>
                  <a:lnTo>
                    <a:pt x="399275" y="1172273"/>
                  </a:lnTo>
                  <a:lnTo>
                    <a:pt x="405231" y="1170559"/>
                  </a:lnTo>
                  <a:lnTo>
                    <a:pt x="405231" y="1164590"/>
                  </a:lnTo>
                  <a:close/>
                </a:path>
                <a:path w="871220" h="1325245">
                  <a:moveTo>
                    <a:pt x="405231" y="1139063"/>
                  </a:moveTo>
                  <a:lnTo>
                    <a:pt x="399275" y="1140764"/>
                  </a:lnTo>
                  <a:lnTo>
                    <a:pt x="399275" y="1146733"/>
                  </a:lnTo>
                  <a:lnTo>
                    <a:pt x="405231" y="1145019"/>
                  </a:lnTo>
                  <a:lnTo>
                    <a:pt x="405231" y="1139063"/>
                  </a:lnTo>
                  <a:close/>
                </a:path>
                <a:path w="871220" h="1325245">
                  <a:moveTo>
                    <a:pt x="405231" y="1131392"/>
                  </a:moveTo>
                  <a:lnTo>
                    <a:pt x="399275" y="1133094"/>
                  </a:lnTo>
                  <a:lnTo>
                    <a:pt x="399275" y="1139063"/>
                  </a:lnTo>
                  <a:lnTo>
                    <a:pt x="405231" y="1137361"/>
                  </a:lnTo>
                  <a:lnTo>
                    <a:pt x="405231" y="1131392"/>
                  </a:lnTo>
                  <a:close/>
                </a:path>
                <a:path w="871220" h="1325245">
                  <a:moveTo>
                    <a:pt x="405231" y="1122883"/>
                  </a:moveTo>
                  <a:lnTo>
                    <a:pt x="399275" y="1124585"/>
                  </a:lnTo>
                  <a:lnTo>
                    <a:pt x="399275" y="1130541"/>
                  </a:lnTo>
                  <a:lnTo>
                    <a:pt x="405231" y="1128852"/>
                  </a:lnTo>
                  <a:lnTo>
                    <a:pt x="405231" y="1122883"/>
                  </a:lnTo>
                  <a:close/>
                </a:path>
                <a:path w="871220" h="1325245">
                  <a:moveTo>
                    <a:pt x="405231" y="1114374"/>
                  </a:moveTo>
                  <a:lnTo>
                    <a:pt x="399275" y="1116088"/>
                  </a:lnTo>
                  <a:lnTo>
                    <a:pt x="399275" y="1122045"/>
                  </a:lnTo>
                  <a:lnTo>
                    <a:pt x="405231" y="1121194"/>
                  </a:lnTo>
                  <a:lnTo>
                    <a:pt x="405231" y="1114374"/>
                  </a:lnTo>
                  <a:close/>
                </a:path>
                <a:path w="871220" h="1325245">
                  <a:moveTo>
                    <a:pt x="412051" y="1162900"/>
                  </a:moveTo>
                  <a:lnTo>
                    <a:pt x="406933" y="1163751"/>
                  </a:lnTo>
                  <a:lnTo>
                    <a:pt x="406933" y="1170571"/>
                  </a:lnTo>
                  <a:lnTo>
                    <a:pt x="412051" y="1168869"/>
                  </a:lnTo>
                  <a:lnTo>
                    <a:pt x="412051" y="1162900"/>
                  </a:lnTo>
                  <a:close/>
                </a:path>
                <a:path w="871220" h="1325245">
                  <a:moveTo>
                    <a:pt x="412051" y="1137361"/>
                  </a:moveTo>
                  <a:lnTo>
                    <a:pt x="406933" y="1139063"/>
                  </a:lnTo>
                  <a:lnTo>
                    <a:pt x="406933" y="1145019"/>
                  </a:lnTo>
                  <a:lnTo>
                    <a:pt x="412051" y="1143317"/>
                  </a:lnTo>
                  <a:lnTo>
                    <a:pt x="412051" y="1137361"/>
                  </a:lnTo>
                  <a:close/>
                </a:path>
                <a:path w="871220" h="1325245">
                  <a:moveTo>
                    <a:pt x="412051" y="1129715"/>
                  </a:moveTo>
                  <a:lnTo>
                    <a:pt x="406933" y="1130541"/>
                  </a:lnTo>
                  <a:lnTo>
                    <a:pt x="406933" y="1136510"/>
                  </a:lnTo>
                  <a:lnTo>
                    <a:pt x="412051" y="1134808"/>
                  </a:lnTo>
                  <a:lnTo>
                    <a:pt x="412051" y="1129715"/>
                  </a:lnTo>
                  <a:close/>
                </a:path>
                <a:path w="871220" h="1325245">
                  <a:moveTo>
                    <a:pt x="412051" y="1121194"/>
                  </a:moveTo>
                  <a:lnTo>
                    <a:pt x="406933" y="1122057"/>
                  </a:lnTo>
                  <a:lnTo>
                    <a:pt x="406933" y="1128864"/>
                  </a:lnTo>
                  <a:lnTo>
                    <a:pt x="412051" y="1127150"/>
                  </a:lnTo>
                  <a:lnTo>
                    <a:pt x="412051" y="1121194"/>
                  </a:lnTo>
                  <a:close/>
                </a:path>
                <a:path w="871220" h="1325245">
                  <a:moveTo>
                    <a:pt x="412051" y="1112672"/>
                  </a:moveTo>
                  <a:lnTo>
                    <a:pt x="406933" y="1114374"/>
                  </a:lnTo>
                  <a:lnTo>
                    <a:pt x="406933" y="1120343"/>
                  </a:lnTo>
                  <a:lnTo>
                    <a:pt x="412051" y="1118641"/>
                  </a:lnTo>
                  <a:lnTo>
                    <a:pt x="412051" y="1112672"/>
                  </a:lnTo>
                  <a:close/>
                </a:path>
                <a:path w="871220" h="1325245">
                  <a:moveTo>
                    <a:pt x="419709" y="1160348"/>
                  </a:moveTo>
                  <a:lnTo>
                    <a:pt x="413740" y="1162050"/>
                  </a:lnTo>
                  <a:lnTo>
                    <a:pt x="413740" y="1168869"/>
                  </a:lnTo>
                  <a:lnTo>
                    <a:pt x="419709" y="1167168"/>
                  </a:lnTo>
                  <a:lnTo>
                    <a:pt x="419709" y="1160348"/>
                  </a:lnTo>
                  <a:close/>
                </a:path>
                <a:path w="871220" h="1325245">
                  <a:moveTo>
                    <a:pt x="419709" y="1134808"/>
                  </a:moveTo>
                  <a:lnTo>
                    <a:pt x="413740" y="1136510"/>
                  </a:lnTo>
                  <a:lnTo>
                    <a:pt x="413740" y="1143317"/>
                  </a:lnTo>
                  <a:lnTo>
                    <a:pt x="419709" y="1141615"/>
                  </a:lnTo>
                  <a:lnTo>
                    <a:pt x="419709" y="1134808"/>
                  </a:lnTo>
                  <a:close/>
                </a:path>
                <a:path w="871220" h="1325245">
                  <a:moveTo>
                    <a:pt x="419709" y="1128001"/>
                  </a:moveTo>
                  <a:lnTo>
                    <a:pt x="413740" y="1128864"/>
                  </a:lnTo>
                  <a:lnTo>
                    <a:pt x="413740" y="1134808"/>
                  </a:lnTo>
                  <a:lnTo>
                    <a:pt x="419709" y="1133957"/>
                  </a:lnTo>
                  <a:lnTo>
                    <a:pt x="419709" y="1128001"/>
                  </a:lnTo>
                  <a:close/>
                </a:path>
                <a:path w="871220" h="1325245">
                  <a:moveTo>
                    <a:pt x="419709" y="1118641"/>
                  </a:moveTo>
                  <a:lnTo>
                    <a:pt x="413740" y="1120343"/>
                  </a:lnTo>
                  <a:lnTo>
                    <a:pt x="413740" y="1127150"/>
                  </a:lnTo>
                  <a:lnTo>
                    <a:pt x="419709" y="1125435"/>
                  </a:lnTo>
                  <a:lnTo>
                    <a:pt x="419709" y="1118641"/>
                  </a:lnTo>
                  <a:close/>
                </a:path>
                <a:path w="871220" h="1325245">
                  <a:moveTo>
                    <a:pt x="419709" y="1110119"/>
                  </a:moveTo>
                  <a:lnTo>
                    <a:pt x="413740" y="1111821"/>
                  </a:lnTo>
                  <a:lnTo>
                    <a:pt x="413740" y="1118641"/>
                  </a:lnTo>
                  <a:lnTo>
                    <a:pt x="419709" y="1116939"/>
                  </a:lnTo>
                  <a:lnTo>
                    <a:pt x="419709" y="1110119"/>
                  </a:lnTo>
                  <a:close/>
                </a:path>
                <a:path w="871220" h="1325245">
                  <a:moveTo>
                    <a:pt x="427380" y="1158646"/>
                  </a:moveTo>
                  <a:lnTo>
                    <a:pt x="421411" y="1160348"/>
                  </a:lnTo>
                  <a:lnTo>
                    <a:pt x="421411" y="1166304"/>
                  </a:lnTo>
                  <a:lnTo>
                    <a:pt x="427380" y="1164602"/>
                  </a:lnTo>
                  <a:lnTo>
                    <a:pt x="427380" y="1158646"/>
                  </a:lnTo>
                  <a:close/>
                </a:path>
                <a:path w="871220" h="1325245">
                  <a:moveTo>
                    <a:pt x="427380" y="1133957"/>
                  </a:moveTo>
                  <a:lnTo>
                    <a:pt x="421411" y="1134808"/>
                  </a:lnTo>
                  <a:lnTo>
                    <a:pt x="421411" y="1140764"/>
                  </a:lnTo>
                  <a:lnTo>
                    <a:pt x="427380" y="1139063"/>
                  </a:lnTo>
                  <a:lnTo>
                    <a:pt x="427380" y="1133957"/>
                  </a:lnTo>
                  <a:close/>
                </a:path>
                <a:path w="871220" h="1325245">
                  <a:moveTo>
                    <a:pt x="427380" y="1125435"/>
                  </a:moveTo>
                  <a:lnTo>
                    <a:pt x="421411" y="1127150"/>
                  </a:lnTo>
                  <a:lnTo>
                    <a:pt x="421411" y="1133957"/>
                  </a:lnTo>
                  <a:lnTo>
                    <a:pt x="427380" y="1132243"/>
                  </a:lnTo>
                  <a:lnTo>
                    <a:pt x="427380" y="1125435"/>
                  </a:lnTo>
                  <a:close/>
                </a:path>
                <a:path w="871220" h="1325245">
                  <a:moveTo>
                    <a:pt x="427380" y="1116939"/>
                  </a:moveTo>
                  <a:lnTo>
                    <a:pt x="421411" y="1118641"/>
                  </a:lnTo>
                  <a:lnTo>
                    <a:pt x="421411" y="1124585"/>
                  </a:lnTo>
                  <a:lnTo>
                    <a:pt x="427380" y="1123734"/>
                  </a:lnTo>
                  <a:lnTo>
                    <a:pt x="427380" y="1116939"/>
                  </a:lnTo>
                  <a:close/>
                </a:path>
                <a:path w="871220" h="1325245">
                  <a:moveTo>
                    <a:pt x="427380" y="1108417"/>
                  </a:moveTo>
                  <a:lnTo>
                    <a:pt x="421411" y="1110119"/>
                  </a:lnTo>
                  <a:lnTo>
                    <a:pt x="421411" y="1116076"/>
                  </a:lnTo>
                  <a:lnTo>
                    <a:pt x="427380" y="1115225"/>
                  </a:lnTo>
                  <a:lnTo>
                    <a:pt x="427380" y="1108417"/>
                  </a:lnTo>
                  <a:close/>
                </a:path>
                <a:path w="871220" h="1325245">
                  <a:moveTo>
                    <a:pt x="434174" y="1156931"/>
                  </a:moveTo>
                  <a:lnTo>
                    <a:pt x="429094" y="1157795"/>
                  </a:lnTo>
                  <a:lnTo>
                    <a:pt x="429094" y="1164602"/>
                  </a:lnTo>
                  <a:lnTo>
                    <a:pt x="434174" y="1162900"/>
                  </a:lnTo>
                  <a:lnTo>
                    <a:pt x="434174" y="1156931"/>
                  </a:lnTo>
                  <a:close/>
                </a:path>
                <a:path w="871220" h="1325245">
                  <a:moveTo>
                    <a:pt x="434174" y="1132243"/>
                  </a:moveTo>
                  <a:lnTo>
                    <a:pt x="429094" y="1133944"/>
                  </a:lnTo>
                  <a:lnTo>
                    <a:pt x="429094" y="1139063"/>
                  </a:lnTo>
                  <a:lnTo>
                    <a:pt x="434174" y="1137361"/>
                  </a:lnTo>
                  <a:lnTo>
                    <a:pt x="434174" y="1132243"/>
                  </a:lnTo>
                  <a:close/>
                </a:path>
                <a:path w="871220" h="1325245">
                  <a:moveTo>
                    <a:pt x="434174" y="1123734"/>
                  </a:moveTo>
                  <a:lnTo>
                    <a:pt x="429094" y="1125435"/>
                  </a:lnTo>
                  <a:lnTo>
                    <a:pt x="429094" y="1131404"/>
                  </a:lnTo>
                  <a:lnTo>
                    <a:pt x="434174" y="1129715"/>
                  </a:lnTo>
                  <a:lnTo>
                    <a:pt x="434174" y="1123734"/>
                  </a:lnTo>
                  <a:close/>
                </a:path>
                <a:path w="871220" h="1325245">
                  <a:moveTo>
                    <a:pt x="434174" y="1115225"/>
                  </a:moveTo>
                  <a:lnTo>
                    <a:pt x="429094" y="1116088"/>
                  </a:lnTo>
                  <a:lnTo>
                    <a:pt x="429094" y="1122895"/>
                  </a:lnTo>
                  <a:lnTo>
                    <a:pt x="434174" y="1121194"/>
                  </a:lnTo>
                  <a:lnTo>
                    <a:pt x="434174" y="1115225"/>
                  </a:lnTo>
                  <a:close/>
                </a:path>
                <a:path w="871220" h="1325245">
                  <a:moveTo>
                    <a:pt x="434174" y="1106703"/>
                  </a:moveTo>
                  <a:lnTo>
                    <a:pt x="429094" y="1108417"/>
                  </a:lnTo>
                  <a:lnTo>
                    <a:pt x="429094" y="1114361"/>
                  </a:lnTo>
                  <a:lnTo>
                    <a:pt x="434174" y="1113510"/>
                  </a:lnTo>
                  <a:lnTo>
                    <a:pt x="434174" y="1106703"/>
                  </a:lnTo>
                  <a:close/>
                </a:path>
                <a:path w="871220" h="1325245">
                  <a:moveTo>
                    <a:pt x="441858" y="1154379"/>
                  </a:moveTo>
                  <a:lnTo>
                    <a:pt x="435876" y="1156093"/>
                  </a:lnTo>
                  <a:lnTo>
                    <a:pt x="435876" y="1162900"/>
                  </a:lnTo>
                  <a:lnTo>
                    <a:pt x="441858" y="1161199"/>
                  </a:lnTo>
                  <a:lnTo>
                    <a:pt x="441858" y="1154379"/>
                  </a:lnTo>
                  <a:close/>
                </a:path>
                <a:path w="871220" h="1325245">
                  <a:moveTo>
                    <a:pt x="441858" y="1129703"/>
                  </a:moveTo>
                  <a:lnTo>
                    <a:pt x="435876" y="1131392"/>
                  </a:lnTo>
                  <a:lnTo>
                    <a:pt x="435876" y="1137361"/>
                  </a:lnTo>
                  <a:lnTo>
                    <a:pt x="441858" y="1135659"/>
                  </a:lnTo>
                  <a:lnTo>
                    <a:pt x="441858" y="1129703"/>
                  </a:lnTo>
                  <a:close/>
                </a:path>
                <a:path w="871220" h="1325245">
                  <a:moveTo>
                    <a:pt x="441858" y="1121194"/>
                  </a:moveTo>
                  <a:lnTo>
                    <a:pt x="435876" y="1122895"/>
                  </a:lnTo>
                  <a:lnTo>
                    <a:pt x="435876" y="1129715"/>
                  </a:lnTo>
                  <a:lnTo>
                    <a:pt x="441858" y="1128001"/>
                  </a:lnTo>
                  <a:lnTo>
                    <a:pt x="441858" y="1121194"/>
                  </a:lnTo>
                  <a:close/>
                </a:path>
                <a:path w="871220" h="1325245">
                  <a:moveTo>
                    <a:pt x="441858" y="1113510"/>
                  </a:moveTo>
                  <a:lnTo>
                    <a:pt x="435876" y="1115225"/>
                  </a:lnTo>
                  <a:lnTo>
                    <a:pt x="435876" y="1121194"/>
                  </a:lnTo>
                  <a:lnTo>
                    <a:pt x="441858" y="1119479"/>
                  </a:lnTo>
                  <a:lnTo>
                    <a:pt x="441858" y="1113510"/>
                  </a:lnTo>
                  <a:close/>
                </a:path>
                <a:path w="871220" h="1325245">
                  <a:moveTo>
                    <a:pt x="441858" y="1105001"/>
                  </a:moveTo>
                  <a:lnTo>
                    <a:pt x="435876" y="1105865"/>
                  </a:lnTo>
                  <a:lnTo>
                    <a:pt x="435876" y="1112672"/>
                  </a:lnTo>
                  <a:lnTo>
                    <a:pt x="441858" y="1110970"/>
                  </a:lnTo>
                  <a:lnTo>
                    <a:pt x="441858" y="1105001"/>
                  </a:lnTo>
                  <a:close/>
                </a:path>
                <a:path w="871220" h="1325245">
                  <a:moveTo>
                    <a:pt x="449503" y="1152677"/>
                  </a:moveTo>
                  <a:lnTo>
                    <a:pt x="443547" y="1154379"/>
                  </a:lnTo>
                  <a:lnTo>
                    <a:pt x="443547" y="1160348"/>
                  </a:lnTo>
                  <a:lnTo>
                    <a:pt x="449503" y="1158646"/>
                  </a:lnTo>
                  <a:lnTo>
                    <a:pt x="449503" y="1152677"/>
                  </a:lnTo>
                  <a:close/>
                </a:path>
                <a:path w="871220" h="1325245">
                  <a:moveTo>
                    <a:pt x="449503" y="1128001"/>
                  </a:moveTo>
                  <a:lnTo>
                    <a:pt x="443547" y="1129715"/>
                  </a:lnTo>
                  <a:lnTo>
                    <a:pt x="443547" y="1134808"/>
                  </a:lnTo>
                  <a:lnTo>
                    <a:pt x="449503" y="1133957"/>
                  </a:lnTo>
                  <a:lnTo>
                    <a:pt x="449503" y="1128001"/>
                  </a:lnTo>
                  <a:close/>
                </a:path>
                <a:path w="871220" h="1325245">
                  <a:moveTo>
                    <a:pt x="449503" y="1119479"/>
                  </a:moveTo>
                  <a:lnTo>
                    <a:pt x="443547" y="1121194"/>
                  </a:lnTo>
                  <a:lnTo>
                    <a:pt x="443547" y="1128001"/>
                  </a:lnTo>
                  <a:lnTo>
                    <a:pt x="449503" y="1126286"/>
                  </a:lnTo>
                  <a:lnTo>
                    <a:pt x="449503" y="1119479"/>
                  </a:lnTo>
                  <a:close/>
                </a:path>
                <a:path w="871220" h="1325245">
                  <a:moveTo>
                    <a:pt x="449503" y="1110970"/>
                  </a:moveTo>
                  <a:lnTo>
                    <a:pt x="443547" y="1112672"/>
                  </a:lnTo>
                  <a:lnTo>
                    <a:pt x="443547" y="1119479"/>
                  </a:lnTo>
                  <a:lnTo>
                    <a:pt x="449503" y="1117777"/>
                  </a:lnTo>
                  <a:lnTo>
                    <a:pt x="449503" y="1110970"/>
                  </a:lnTo>
                  <a:close/>
                </a:path>
                <a:path w="871220" h="1325245">
                  <a:moveTo>
                    <a:pt x="449503" y="1103299"/>
                  </a:moveTo>
                  <a:lnTo>
                    <a:pt x="443547" y="1104163"/>
                  </a:lnTo>
                  <a:lnTo>
                    <a:pt x="443547" y="1110970"/>
                  </a:lnTo>
                  <a:lnTo>
                    <a:pt x="449503" y="1109256"/>
                  </a:lnTo>
                  <a:lnTo>
                    <a:pt x="449503" y="1103299"/>
                  </a:lnTo>
                  <a:close/>
                </a:path>
                <a:path w="871220" h="1325245">
                  <a:moveTo>
                    <a:pt x="456323" y="1150962"/>
                  </a:moveTo>
                  <a:lnTo>
                    <a:pt x="451205" y="1151826"/>
                  </a:lnTo>
                  <a:lnTo>
                    <a:pt x="451205" y="1158646"/>
                  </a:lnTo>
                  <a:lnTo>
                    <a:pt x="456323" y="1156931"/>
                  </a:lnTo>
                  <a:lnTo>
                    <a:pt x="456323" y="1150962"/>
                  </a:lnTo>
                  <a:close/>
                </a:path>
                <a:path w="871220" h="1325245">
                  <a:moveTo>
                    <a:pt x="456323" y="1126286"/>
                  </a:moveTo>
                  <a:lnTo>
                    <a:pt x="451205" y="1128001"/>
                  </a:lnTo>
                  <a:lnTo>
                    <a:pt x="451205" y="1133944"/>
                  </a:lnTo>
                  <a:lnTo>
                    <a:pt x="456323" y="1133094"/>
                  </a:lnTo>
                  <a:lnTo>
                    <a:pt x="456323" y="1126286"/>
                  </a:lnTo>
                  <a:close/>
                </a:path>
                <a:path w="871220" h="1325245">
                  <a:moveTo>
                    <a:pt x="456323" y="1117777"/>
                  </a:moveTo>
                  <a:lnTo>
                    <a:pt x="451205" y="1119479"/>
                  </a:lnTo>
                  <a:lnTo>
                    <a:pt x="451205" y="1125435"/>
                  </a:lnTo>
                  <a:lnTo>
                    <a:pt x="456323" y="1123734"/>
                  </a:lnTo>
                  <a:lnTo>
                    <a:pt x="456323" y="1117777"/>
                  </a:lnTo>
                  <a:close/>
                </a:path>
                <a:path w="871220" h="1325245">
                  <a:moveTo>
                    <a:pt x="456323" y="1109256"/>
                  </a:moveTo>
                  <a:lnTo>
                    <a:pt x="451205" y="1110970"/>
                  </a:lnTo>
                  <a:lnTo>
                    <a:pt x="451205" y="1116939"/>
                  </a:lnTo>
                  <a:lnTo>
                    <a:pt x="456323" y="1115225"/>
                  </a:lnTo>
                  <a:lnTo>
                    <a:pt x="456323" y="1109256"/>
                  </a:lnTo>
                  <a:close/>
                </a:path>
                <a:path w="871220" h="1325245">
                  <a:moveTo>
                    <a:pt x="456323" y="1100747"/>
                  </a:moveTo>
                  <a:lnTo>
                    <a:pt x="451205" y="1102461"/>
                  </a:lnTo>
                  <a:lnTo>
                    <a:pt x="451205" y="1109268"/>
                  </a:lnTo>
                  <a:lnTo>
                    <a:pt x="456323" y="1107567"/>
                  </a:lnTo>
                  <a:lnTo>
                    <a:pt x="456323" y="1100747"/>
                  </a:lnTo>
                  <a:close/>
                </a:path>
                <a:path w="871220" h="1325245">
                  <a:moveTo>
                    <a:pt x="463118" y="1148422"/>
                  </a:moveTo>
                  <a:lnTo>
                    <a:pt x="458025" y="1150137"/>
                  </a:lnTo>
                  <a:lnTo>
                    <a:pt x="458025" y="1156931"/>
                  </a:lnTo>
                  <a:lnTo>
                    <a:pt x="463118" y="1155230"/>
                  </a:lnTo>
                  <a:lnTo>
                    <a:pt x="463118" y="1148422"/>
                  </a:lnTo>
                  <a:close/>
                </a:path>
                <a:path w="871220" h="1325245">
                  <a:moveTo>
                    <a:pt x="463118" y="1124585"/>
                  </a:moveTo>
                  <a:lnTo>
                    <a:pt x="458025" y="1125435"/>
                  </a:lnTo>
                  <a:lnTo>
                    <a:pt x="458025" y="1132243"/>
                  </a:lnTo>
                  <a:lnTo>
                    <a:pt x="463118" y="1130541"/>
                  </a:lnTo>
                  <a:lnTo>
                    <a:pt x="463118" y="1124585"/>
                  </a:lnTo>
                  <a:close/>
                </a:path>
                <a:path w="871220" h="1325245">
                  <a:moveTo>
                    <a:pt x="463118" y="1116076"/>
                  </a:moveTo>
                  <a:lnTo>
                    <a:pt x="458025" y="1116939"/>
                  </a:lnTo>
                  <a:lnTo>
                    <a:pt x="458025" y="1123734"/>
                  </a:lnTo>
                  <a:lnTo>
                    <a:pt x="463118" y="1122045"/>
                  </a:lnTo>
                  <a:lnTo>
                    <a:pt x="463118" y="1116076"/>
                  </a:lnTo>
                  <a:close/>
                </a:path>
                <a:path w="871220" h="1325245">
                  <a:moveTo>
                    <a:pt x="463118" y="1107567"/>
                  </a:moveTo>
                  <a:lnTo>
                    <a:pt x="458025" y="1109268"/>
                  </a:lnTo>
                  <a:lnTo>
                    <a:pt x="458025" y="1115225"/>
                  </a:lnTo>
                  <a:lnTo>
                    <a:pt x="463118" y="1114374"/>
                  </a:lnTo>
                  <a:lnTo>
                    <a:pt x="463118" y="1107567"/>
                  </a:lnTo>
                  <a:close/>
                </a:path>
                <a:path w="871220" h="1325245">
                  <a:moveTo>
                    <a:pt x="463118" y="1099058"/>
                  </a:moveTo>
                  <a:lnTo>
                    <a:pt x="458025" y="1100747"/>
                  </a:lnTo>
                  <a:lnTo>
                    <a:pt x="458025" y="1106703"/>
                  </a:lnTo>
                  <a:lnTo>
                    <a:pt x="463118" y="1105865"/>
                  </a:lnTo>
                  <a:lnTo>
                    <a:pt x="463118" y="1099058"/>
                  </a:lnTo>
                  <a:close/>
                </a:path>
                <a:path w="871220" h="1325245">
                  <a:moveTo>
                    <a:pt x="481012" y="1156093"/>
                  </a:moveTo>
                  <a:lnTo>
                    <a:pt x="0" y="1289748"/>
                  </a:lnTo>
                  <a:lnTo>
                    <a:pt x="0" y="1324648"/>
                  </a:lnTo>
                  <a:lnTo>
                    <a:pt x="481012" y="1186738"/>
                  </a:lnTo>
                  <a:lnTo>
                    <a:pt x="481012" y="1156093"/>
                  </a:lnTo>
                  <a:close/>
                </a:path>
                <a:path w="871220" h="1325245">
                  <a:moveTo>
                    <a:pt x="741527" y="3403"/>
                  </a:moveTo>
                  <a:lnTo>
                    <a:pt x="740676" y="2540"/>
                  </a:lnTo>
                  <a:lnTo>
                    <a:pt x="740676" y="838"/>
                  </a:lnTo>
                  <a:lnTo>
                    <a:pt x="739825" y="838"/>
                  </a:lnTo>
                  <a:lnTo>
                    <a:pt x="738962" y="0"/>
                  </a:lnTo>
                  <a:lnTo>
                    <a:pt x="736422" y="0"/>
                  </a:lnTo>
                  <a:lnTo>
                    <a:pt x="735584" y="838"/>
                  </a:lnTo>
                  <a:lnTo>
                    <a:pt x="734707" y="838"/>
                  </a:lnTo>
                  <a:lnTo>
                    <a:pt x="734707" y="5956"/>
                  </a:lnTo>
                  <a:lnTo>
                    <a:pt x="735584" y="5956"/>
                  </a:lnTo>
                  <a:lnTo>
                    <a:pt x="736422" y="6794"/>
                  </a:lnTo>
                  <a:lnTo>
                    <a:pt x="737247" y="6794"/>
                  </a:lnTo>
                  <a:lnTo>
                    <a:pt x="738111" y="7658"/>
                  </a:lnTo>
                  <a:lnTo>
                    <a:pt x="739825" y="7658"/>
                  </a:lnTo>
                  <a:lnTo>
                    <a:pt x="739825" y="10210"/>
                  </a:lnTo>
                  <a:lnTo>
                    <a:pt x="736422" y="10210"/>
                  </a:lnTo>
                  <a:lnTo>
                    <a:pt x="736422" y="8496"/>
                  </a:lnTo>
                  <a:lnTo>
                    <a:pt x="734707" y="8496"/>
                  </a:lnTo>
                  <a:lnTo>
                    <a:pt x="734707" y="10210"/>
                  </a:lnTo>
                  <a:lnTo>
                    <a:pt x="735584" y="11061"/>
                  </a:lnTo>
                  <a:lnTo>
                    <a:pt x="736422" y="11912"/>
                  </a:lnTo>
                  <a:lnTo>
                    <a:pt x="740676" y="11912"/>
                  </a:lnTo>
                  <a:lnTo>
                    <a:pt x="740676" y="11061"/>
                  </a:lnTo>
                  <a:lnTo>
                    <a:pt x="741527" y="11061"/>
                  </a:lnTo>
                  <a:lnTo>
                    <a:pt x="741527" y="10210"/>
                  </a:lnTo>
                  <a:lnTo>
                    <a:pt x="741527" y="6794"/>
                  </a:lnTo>
                  <a:lnTo>
                    <a:pt x="740676" y="6794"/>
                  </a:lnTo>
                  <a:lnTo>
                    <a:pt x="740676" y="5956"/>
                  </a:lnTo>
                  <a:lnTo>
                    <a:pt x="739825" y="5956"/>
                  </a:lnTo>
                  <a:lnTo>
                    <a:pt x="739825" y="5092"/>
                  </a:lnTo>
                  <a:lnTo>
                    <a:pt x="737247" y="4241"/>
                  </a:lnTo>
                  <a:lnTo>
                    <a:pt x="736422" y="4241"/>
                  </a:lnTo>
                  <a:lnTo>
                    <a:pt x="736422" y="2540"/>
                  </a:lnTo>
                  <a:lnTo>
                    <a:pt x="738962" y="2540"/>
                  </a:lnTo>
                  <a:lnTo>
                    <a:pt x="739825" y="3403"/>
                  </a:lnTo>
                  <a:lnTo>
                    <a:pt x="739825" y="4241"/>
                  </a:lnTo>
                  <a:lnTo>
                    <a:pt x="741527" y="4241"/>
                  </a:lnTo>
                  <a:lnTo>
                    <a:pt x="741527" y="3403"/>
                  </a:lnTo>
                  <a:close/>
                </a:path>
                <a:path w="871220" h="1325245">
                  <a:moveTo>
                    <a:pt x="749173" y="6781"/>
                  </a:moveTo>
                  <a:lnTo>
                    <a:pt x="748334" y="6781"/>
                  </a:lnTo>
                  <a:lnTo>
                    <a:pt x="748334" y="5080"/>
                  </a:lnTo>
                  <a:lnTo>
                    <a:pt x="747483" y="5080"/>
                  </a:lnTo>
                  <a:lnTo>
                    <a:pt x="747483" y="6781"/>
                  </a:lnTo>
                  <a:lnTo>
                    <a:pt x="747483" y="7645"/>
                  </a:lnTo>
                  <a:lnTo>
                    <a:pt x="745782" y="7645"/>
                  </a:lnTo>
                  <a:lnTo>
                    <a:pt x="744067" y="7645"/>
                  </a:lnTo>
                  <a:lnTo>
                    <a:pt x="744067" y="6781"/>
                  </a:lnTo>
                  <a:lnTo>
                    <a:pt x="744918" y="6781"/>
                  </a:lnTo>
                  <a:lnTo>
                    <a:pt x="744918" y="5943"/>
                  </a:lnTo>
                  <a:lnTo>
                    <a:pt x="745782" y="5943"/>
                  </a:lnTo>
                  <a:lnTo>
                    <a:pt x="746620" y="5943"/>
                  </a:lnTo>
                  <a:lnTo>
                    <a:pt x="747483" y="6781"/>
                  </a:lnTo>
                  <a:lnTo>
                    <a:pt x="747483" y="5080"/>
                  </a:lnTo>
                  <a:lnTo>
                    <a:pt x="747483" y="4229"/>
                  </a:lnTo>
                  <a:lnTo>
                    <a:pt x="745782" y="4229"/>
                  </a:lnTo>
                  <a:lnTo>
                    <a:pt x="743204" y="4229"/>
                  </a:lnTo>
                  <a:lnTo>
                    <a:pt x="743204" y="5943"/>
                  </a:lnTo>
                  <a:lnTo>
                    <a:pt x="742365" y="5943"/>
                  </a:lnTo>
                  <a:lnTo>
                    <a:pt x="742365" y="10198"/>
                  </a:lnTo>
                  <a:lnTo>
                    <a:pt x="743204" y="10198"/>
                  </a:lnTo>
                  <a:lnTo>
                    <a:pt x="743204" y="11899"/>
                  </a:lnTo>
                  <a:lnTo>
                    <a:pt x="744067" y="11899"/>
                  </a:lnTo>
                  <a:lnTo>
                    <a:pt x="744918" y="12750"/>
                  </a:lnTo>
                  <a:lnTo>
                    <a:pt x="745782" y="12750"/>
                  </a:lnTo>
                  <a:lnTo>
                    <a:pt x="747483" y="12750"/>
                  </a:lnTo>
                  <a:lnTo>
                    <a:pt x="747483" y="11899"/>
                  </a:lnTo>
                  <a:lnTo>
                    <a:pt x="748334" y="11899"/>
                  </a:lnTo>
                  <a:lnTo>
                    <a:pt x="748334" y="11049"/>
                  </a:lnTo>
                  <a:lnTo>
                    <a:pt x="749173" y="10198"/>
                  </a:lnTo>
                  <a:lnTo>
                    <a:pt x="746620" y="10198"/>
                  </a:lnTo>
                  <a:lnTo>
                    <a:pt x="746620" y="11049"/>
                  </a:lnTo>
                  <a:lnTo>
                    <a:pt x="745782" y="11049"/>
                  </a:lnTo>
                  <a:lnTo>
                    <a:pt x="744067" y="9334"/>
                  </a:lnTo>
                  <a:lnTo>
                    <a:pt x="745782" y="9334"/>
                  </a:lnTo>
                  <a:lnTo>
                    <a:pt x="749173" y="9334"/>
                  </a:lnTo>
                  <a:lnTo>
                    <a:pt x="749173" y="6781"/>
                  </a:lnTo>
                  <a:close/>
                </a:path>
                <a:path w="871220" h="1325245">
                  <a:moveTo>
                    <a:pt x="755980" y="5943"/>
                  </a:moveTo>
                  <a:lnTo>
                    <a:pt x="755167" y="5092"/>
                  </a:lnTo>
                  <a:lnTo>
                    <a:pt x="754291" y="5092"/>
                  </a:lnTo>
                  <a:lnTo>
                    <a:pt x="754291" y="4241"/>
                  </a:lnTo>
                  <a:lnTo>
                    <a:pt x="752576" y="4241"/>
                  </a:lnTo>
                  <a:lnTo>
                    <a:pt x="752576" y="5092"/>
                  </a:lnTo>
                  <a:lnTo>
                    <a:pt x="751738" y="5943"/>
                  </a:lnTo>
                  <a:lnTo>
                    <a:pt x="751738" y="4241"/>
                  </a:lnTo>
                  <a:lnTo>
                    <a:pt x="750023" y="4241"/>
                  </a:lnTo>
                  <a:lnTo>
                    <a:pt x="750023" y="12763"/>
                  </a:lnTo>
                  <a:lnTo>
                    <a:pt x="751738" y="12763"/>
                  </a:lnTo>
                  <a:lnTo>
                    <a:pt x="751738" y="7645"/>
                  </a:lnTo>
                  <a:lnTo>
                    <a:pt x="752576" y="6794"/>
                  </a:lnTo>
                  <a:lnTo>
                    <a:pt x="754291" y="6794"/>
                  </a:lnTo>
                  <a:lnTo>
                    <a:pt x="754291" y="13614"/>
                  </a:lnTo>
                  <a:lnTo>
                    <a:pt x="755980" y="13614"/>
                  </a:lnTo>
                  <a:lnTo>
                    <a:pt x="755980" y="6794"/>
                  </a:lnTo>
                  <a:lnTo>
                    <a:pt x="755980" y="5943"/>
                  </a:lnTo>
                  <a:close/>
                </a:path>
                <a:path w="871220" h="1325245">
                  <a:moveTo>
                    <a:pt x="761111" y="5092"/>
                  </a:moveTo>
                  <a:lnTo>
                    <a:pt x="759396" y="5092"/>
                  </a:lnTo>
                  <a:lnTo>
                    <a:pt x="759396" y="3390"/>
                  </a:lnTo>
                  <a:lnTo>
                    <a:pt x="758545" y="3390"/>
                  </a:lnTo>
                  <a:lnTo>
                    <a:pt x="758545" y="5092"/>
                  </a:lnTo>
                  <a:lnTo>
                    <a:pt x="756831" y="5092"/>
                  </a:lnTo>
                  <a:lnTo>
                    <a:pt x="756831" y="6794"/>
                  </a:lnTo>
                  <a:lnTo>
                    <a:pt x="758545" y="6794"/>
                  </a:lnTo>
                  <a:lnTo>
                    <a:pt x="758545" y="13614"/>
                  </a:lnTo>
                  <a:lnTo>
                    <a:pt x="761111" y="13614"/>
                  </a:lnTo>
                  <a:lnTo>
                    <a:pt x="761111" y="11899"/>
                  </a:lnTo>
                  <a:lnTo>
                    <a:pt x="759396" y="11899"/>
                  </a:lnTo>
                  <a:lnTo>
                    <a:pt x="759396" y="6794"/>
                  </a:lnTo>
                  <a:lnTo>
                    <a:pt x="761111" y="6794"/>
                  </a:lnTo>
                  <a:lnTo>
                    <a:pt x="761111" y="5092"/>
                  </a:lnTo>
                  <a:close/>
                </a:path>
                <a:path w="871220" h="1325245">
                  <a:moveTo>
                    <a:pt x="765365" y="5943"/>
                  </a:moveTo>
                  <a:lnTo>
                    <a:pt x="764501" y="5943"/>
                  </a:lnTo>
                  <a:lnTo>
                    <a:pt x="763663" y="6794"/>
                  </a:lnTo>
                  <a:lnTo>
                    <a:pt x="763663" y="5943"/>
                  </a:lnTo>
                  <a:lnTo>
                    <a:pt x="761949" y="5092"/>
                  </a:lnTo>
                  <a:lnTo>
                    <a:pt x="761949" y="14452"/>
                  </a:lnTo>
                  <a:lnTo>
                    <a:pt x="763663" y="14452"/>
                  </a:lnTo>
                  <a:lnTo>
                    <a:pt x="763663" y="8496"/>
                  </a:lnTo>
                  <a:lnTo>
                    <a:pt x="764501" y="8496"/>
                  </a:lnTo>
                  <a:lnTo>
                    <a:pt x="764501" y="7645"/>
                  </a:lnTo>
                  <a:lnTo>
                    <a:pt x="765365" y="7645"/>
                  </a:lnTo>
                  <a:lnTo>
                    <a:pt x="765365" y="6794"/>
                  </a:lnTo>
                  <a:lnTo>
                    <a:pt x="765365" y="5943"/>
                  </a:lnTo>
                  <a:close/>
                </a:path>
                <a:path w="871220" h="1325245">
                  <a:moveTo>
                    <a:pt x="773036" y="8496"/>
                  </a:moveTo>
                  <a:lnTo>
                    <a:pt x="772160" y="8496"/>
                  </a:lnTo>
                  <a:lnTo>
                    <a:pt x="772160" y="6794"/>
                  </a:lnTo>
                  <a:lnTo>
                    <a:pt x="771321" y="6794"/>
                  </a:lnTo>
                  <a:lnTo>
                    <a:pt x="771321" y="8496"/>
                  </a:lnTo>
                  <a:lnTo>
                    <a:pt x="771321" y="12763"/>
                  </a:lnTo>
                  <a:lnTo>
                    <a:pt x="769607" y="12763"/>
                  </a:lnTo>
                  <a:lnTo>
                    <a:pt x="768743" y="12763"/>
                  </a:lnTo>
                  <a:lnTo>
                    <a:pt x="768743" y="11899"/>
                  </a:lnTo>
                  <a:lnTo>
                    <a:pt x="767892" y="11061"/>
                  </a:lnTo>
                  <a:lnTo>
                    <a:pt x="767892" y="9347"/>
                  </a:lnTo>
                  <a:lnTo>
                    <a:pt x="768743" y="9347"/>
                  </a:lnTo>
                  <a:lnTo>
                    <a:pt x="768743" y="8496"/>
                  </a:lnTo>
                  <a:lnTo>
                    <a:pt x="769607" y="7645"/>
                  </a:lnTo>
                  <a:lnTo>
                    <a:pt x="770445" y="7645"/>
                  </a:lnTo>
                  <a:lnTo>
                    <a:pt x="770445" y="8496"/>
                  </a:lnTo>
                  <a:lnTo>
                    <a:pt x="771321" y="8496"/>
                  </a:lnTo>
                  <a:lnTo>
                    <a:pt x="771321" y="6794"/>
                  </a:lnTo>
                  <a:lnTo>
                    <a:pt x="770445" y="5956"/>
                  </a:lnTo>
                  <a:lnTo>
                    <a:pt x="769607" y="5956"/>
                  </a:lnTo>
                  <a:lnTo>
                    <a:pt x="767892" y="5956"/>
                  </a:lnTo>
                  <a:lnTo>
                    <a:pt x="767892" y="6794"/>
                  </a:lnTo>
                  <a:lnTo>
                    <a:pt x="767067" y="6794"/>
                  </a:lnTo>
                  <a:lnTo>
                    <a:pt x="767067" y="7645"/>
                  </a:lnTo>
                  <a:lnTo>
                    <a:pt x="766203" y="8496"/>
                  </a:lnTo>
                  <a:lnTo>
                    <a:pt x="766203" y="11899"/>
                  </a:lnTo>
                  <a:lnTo>
                    <a:pt x="767067" y="12763"/>
                  </a:lnTo>
                  <a:lnTo>
                    <a:pt x="767067" y="13614"/>
                  </a:lnTo>
                  <a:lnTo>
                    <a:pt x="767892" y="14465"/>
                  </a:lnTo>
                  <a:lnTo>
                    <a:pt x="768743" y="14465"/>
                  </a:lnTo>
                  <a:lnTo>
                    <a:pt x="769607" y="15316"/>
                  </a:lnTo>
                  <a:lnTo>
                    <a:pt x="770445" y="15316"/>
                  </a:lnTo>
                  <a:lnTo>
                    <a:pt x="771321" y="14465"/>
                  </a:lnTo>
                  <a:lnTo>
                    <a:pt x="772160" y="14465"/>
                  </a:lnTo>
                  <a:lnTo>
                    <a:pt x="772160" y="13614"/>
                  </a:lnTo>
                  <a:lnTo>
                    <a:pt x="773036" y="12763"/>
                  </a:lnTo>
                  <a:lnTo>
                    <a:pt x="773036" y="8496"/>
                  </a:lnTo>
                  <a:close/>
                </a:path>
                <a:path w="871220" h="1325245">
                  <a:moveTo>
                    <a:pt x="780669" y="9347"/>
                  </a:moveTo>
                  <a:lnTo>
                    <a:pt x="779830" y="9347"/>
                  </a:lnTo>
                  <a:lnTo>
                    <a:pt x="779830" y="7645"/>
                  </a:lnTo>
                  <a:lnTo>
                    <a:pt x="778979" y="7645"/>
                  </a:lnTo>
                  <a:lnTo>
                    <a:pt x="778979" y="6794"/>
                  </a:lnTo>
                  <a:lnTo>
                    <a:pt x="776427" y="6794"/>
                  </a:lnTo>
                  <a:lnTo>
                    <a:pt x="774712" y="6794"/>
                  </a:lnTo>
                  <a:lnTo>
                    <a:pt x="774712" y="15316"/>
                  </a:lnTo>
                  <a:lnTo>
                    <a:pt x="776427" y="15316"/>
                  </a:lnTo>
                  <a:lnTo>
                    <a:pt x="776427" y="9347"/>
                  </a:lnTo>
                  <a:lnTo>
                    <a:pt x="777265" y="8483"/>
                  </a:lnTo>
                  <a:lnTo>
                    <a:pt x="778116" y="8483"/>
                  </a:lnTo>
                  <a:lnTo>
                    <a:pt x="778116" y="15316"/>
                  </a:lnTo>
                  <a:lnTo>
                    <a:pt x="780669" y="16154"/>
                  </a:lnTo>
                  <a:lnTo>
                    <a:pt x="780669" y="9347"/>
                  </a:lnTo>
                  <a:close/>
                </a:path>
                <a:path w="871220" h="1325245">
                  <a:moveTo>
                    <a:pt x="792607" y="12750"/>
                  </a:moveTo>
                  <a:lnTo>
                    <a:pt x="791756" y="11899"/>
                  </a:lnTo>
                  <a:lnTo>
                    <a:pt x="791756" y="11049"/>
                  </a:lnTo>
                  <a:lnTo>
                    <a:pt x="790905" y="10198"/>
                  </a:lnTo>
                  <a:lnTo>
                    <a:pt x="790054" y="10198"/>
                  </a:lnTo>
                  <a:lnTo>
                    <a:pt x="787476" y="9334"/>
                  </a:lnTo>
                  <a:lnTo>
                    <a:pt x="787476" y="8483"/>
                  </a:lnTo>
                  <a:lnTo>
                    <a:pt x="786625" y="8483"/>
                  </a:lnTo>
                  <a:lnTo>
                    <a:pt x="786625" y="7645"/>
                  </a:lnTo>
                  <a:lnTo>
                    <a:pt x="787476" y="6781"/>
                  </a:lnTo>
                  <a:lnTo>
                    <a:pt x="790054" y="6781"/>
                  </a:lnTo>
                  <a:lnTo>
                    <a:pt x="790054" y="8483"/>
                  </a:lnTo>
                  <a:lnTo>
                    <a:pt x="791756" y="8483"/>
                  </a:lnTo>
                  <a:lnTo>
                    <a:pt x="791756" y="6781"/>
                  </a:lnTo>
                  <a:lnTo>
                    <a:pt x="790905" y="5943"/>
                  </a:lnTo>
                  <a:lnTo>
                    <a:pt x="790905" y="5080"/>
                  </a:lnTo>
                  <a:lnTo>
                    <a:pt x="790054" y="5080"/>
                  </a:lnTo>
                  <a:lnTo>
                    <a:pt x="789190" y="4229"/>
                  </a:lnTo>
                  <a:lnTo>
                    <a:pt x="787476" y="4229"/>
                  </a:lnTo>
                  <a:lnTo>
                    <a:pt x="786625" y="5080"/>
                  </a:lnTo>
                  <a:lnTo>
                    <a:pt x="785812" y="5080"/>
                  </a:lnTo>
                  <a:lnTo>
                    <a:pt x="785812" y="5943"/>
                  </a:lnTo>
                  <a:lnTo>
                    <a:pt x="784936" y="6781"/>
                  </a:lnTo>
                  <a:lnTo>
                    <a:pt x="784936" y="9334"/>
                  </a:lnTo>
                  <a:lnTo>
                    <a:pt x="785812" y="10198"/>
                  </a:lnTo>
                  <a:lnTo>
                    <a:pt x="786625" y="10198"/>
                  </a:lnTo>
                  <a:lnTo>
                    <a:pt x="786625" y="11049"/>
                  </a:lnTo>
                  <a:lnTo>
                    <a:pt x="788339" y="11049"/>
                  </a:lnTo>
                  <a:lnTo>
                    <a:pt x="789190" y="11899"/>
                  </a:lnTo>
                  <a:lnTo>
                    <a:pt x="790054" y="11899"/>
                  </a:lnTo>
                  <a:lnTo>
                    <a:pt x="790054" y="14452"/>
                  </a:lnTo>
                  <a:lnTo>
                    <a:pt x="787476" y="14452"/>
                  </a:lnTo>
                  <a:lnTo>
                    <a:pt x="787476" y="13601"/>
                  </a:lnTo>
                  <a:lnTo>
                    <a:pt x="786625" y="13601"/>
                  </a:lnTo>
                  <a:lnTo>
                    <a:pt x="786625" y="12750"/>
                  </a:lnTo>
                  <a:lnTo>
                    <a:pt x="784936" y="12750"/>
                  </a:lnTo>
                  <a:lnTo>
                    <a:pt x="784936" y="14452"/>
                  </a:lnTo>
                  <a:lnTo>
                    <a:pt x="785812" y="15303"/>
                  </a:lnTo>
                  <a:lnTo>
                    <a:pt x="786625" y="16154"/>
                  </a:lnTo>
                  <a:lnTo>
                    <a:pt x="787476" y="16154"/>
                  </a:lnTo>
                  <a:lnTo>
                    <a:pt x="788339" y="17005"/>
                  </a:lnTo>
                  <a:lnTo>
                    <a:pt x="790054" y="17005"/>
                  </a:lnTo>
                  <a:lnTo>
                    <a:pt x="790905" y="16154"/>
                  </a:lnTo>
                  <a:lnTo>
                    <a:pt x="791756" y="16154"/>
                  </a:lnTo>
                  <a:lnTo>
                    <a:pt x="791756" y="14452"/>
                  </a:lnTo>
                  <a:lnTo>
                    <a:pt x="792607" y="14452"/>
                  </a:lnTo>
                  <a:lnTo>
                    <a:pt x="792607" y="12750"/>
                  </a:lnTo>
                  <a:close/>
                </a:path>
                <a:path w="871220" h="1325245">
                  <a:moveTo>
                    <a:pt x="801966" y="9334"/>
                  </a:moveTo>
                  <a:lnTo>
                    <a:pt x="800252" y="9334"/>
                  </a:lnTo>
                  <a:lnTo>
                    <a:pt x="799401" y="15303"/>
                  </a:lnTo>
                  <a:lnTo>
                    <a:pt x="798563" y="9334"/>
                  </a:lnTo>
                  <a:lnTo>
                    <a:pt x="796848" y="8483"/>
                  </a:lnTo>
                  <a:lnTo>
                    <a:pt x="795997" y="14452"/>
                  </a:lnTo>
                  <a:lnTo>
                    <a:pt x="795147" y="8483"/>
                  </a:lnTo>
                  <a:lnTo>
                    <a:pt x="792594" y="8483"/>
                  </a:lnTo>
                  <a:lnTo>
                    <a:pt x="795147" y="17005"/>
                  </a:lnTo>
                  <a:lnTo>
                    <a:pt x="796848" y="17005"/>
                  </a:lnTo>
                  <a:lnTo>
                    <a:pt x="797712" y="11049"/>
                  </a:lnTo>
                  <a:lnTo>
                    <a:pt x="798563" y="17005"/>
                  </a:lnTo>
                  <a:lnTo>
                    <a:pt x="800252" y="17005"/>
                  </a:lnTo>
                  <a:lnTo>
                    <a:pt x="801966" y="9334"/>
                  </a:lnTo>
                  <a:close/>
                </a:path>
                <a:path w="871220" h="1325245">
                  <a:moveTo>
                    <a:pt x="804532" y="9334"/>
                  </a:moveTo>
                  <a:lnTo>
                    <a:pt x="802817" y="9334"/>
                  </a:lnTo>
                  <a:lnTo>
                    <a:pt x="802817" y="17005"/>
                  </a:lnTo>
                  <a:lnTo>
                    <a:pt x="804532" y="17856"/>
                  </a:lnTo>
                  <a:lnTo>
                    <a:pt x="804532" y="9334"/>
                  </a:lnTo>
                  <a:close/>
                </a:path>
                <a:path w="871220" h="1325245">
                  <a:moveTo>
                    <a:pt x="804532" y="5943"/>
                  </a:moveTo>
                  <a:lnTo>
                    <a:pt x="802817" y="5943"/>
                  </a:lnTo>
                  <a:lnTo>
                    <a:pt x="802817" y="8483"/>
                  </a:lnTo>
                  <a:lnTo>
                    <a:pt x="804532" y="8483"/>
                  </a:lnTo>
                  <a:lnTo>
                    <a:pt x="804532" y="5943"/>
                  </a:lnTo>
                  <a:close/>
                </a:path>
                <a:path w="871220" h="1325245">
                  <a:moveTo>
                    <a:pt x="808774" y="7645"/>
                  </a:moveTo>
                  <a:lnTo>
                    <a:pt x="806208" y="7645"/>
                  </a:lnTo>
                  <a:lnTo>
                    <a:pt x="806208" y="9347"/>
                  </a:lnTo>
                  <a:lnTo>
                    <a:pt x="805370" y="9347"/>
                  </a:lnTo>
                  <a:lnTo>
                    <a:pt x="805370" y="11049"/>
                  </a:lnTo>
                  <a:lnTo>
                    <a:pt x="806208" y="11049"/>
                  </a:lnTo>
                  <a:lnTo>
                    <a:pt x="806208" y="17005"/>
                  </a:lnTo>
                  <a:lnTo>
                    <a:pt x="807059" y="17005"/>
                  </a:lnTo>
                  <a:lnTo>
                    <a:pt x="807059" y="17868"/>
                  </a:lnTo>
                  <a:lnTo>
                    <a:pt x="808774" y="17868"/>
                  </a:lnTo>
                  <a:lnTo>
                    <a:pt x="808774" y="7645"/>
                  </a:lnTo>
                  <a:close/>
                </a:path>
                <a:path w="871220" h="1325245">
                  <a:moveTo>
                    <a:pt x="815581" y="11061"/>
                  </a:moveTo>
                  <a:lnTo>
                    <a:pt x="814730" y="11061"/>
                  </a:lnTo>
                  <a:lnTo>
                    <a:pt x="814730" y="10198"/>
                  </a:lnTo>
                  <a:lnTo>
                    <a:pt x="811339" y="10198"/>
                  </a:lnTo>
                  <a:lnTo>
                    <a:pt x="810475" y="11061"/>
                  </a:lnTo>
                  <a:lnTo>
                    <a:pt x="810475" y="12750"/>
                  </a:lnTo>
                  <a:lnTo>
                    <a:pt x="809625" y="12750"/>
                  </a:lnTo>
                  <a:lnTo>
                    <a:pt x="809625" y="16154"/>
                  </a:lnTo>
                  <a:lnTo>
                    <a:pt x="810475" y="16154"/>
                  </a:lnTo>
                  <a:lnTo>
                    <a:pt x="810475" y="17005"/>
                  </a:lnTo>
                  <a:lnTo>
                    <a:pt x="812165" y="18707"/>
                  </a:lnTo>
                  <a:lnTo>
                    <a:pt x="814730" y="18707"/>
                  </a:lnTo>
                  <a:lnTo>
                    <a:pt x="814730" y="17005"/>
                  </a:lnTo>
                  <a:lnTo>
                    <a:pt x="815581" y="17005"/>
                  </a:lnTo>
                  <a:lnTo>
                    <a:pt x="815581" y="16154"/>
                  </a:lnTo>
                  <a:lnTo>
                    <a:pt x="814730" y="15316"/>
                  </a:lnTo>
                  <a:lnTo>
                    <a:pt x="814730" y="16154"/>
                  </a:lnTo>
                  <a:lnTo>
                    <a:pt x="813879" y="16154"/>
                  </a:lnTo>
                  <a:lnTo>
                    <a:pt x="813879" y="17005"/>
                  </a:lnTo>
                  <a:lnTo>
                    <a:pt x="812165" y="17005"/>
                  </a:lnTo>
                  <a:lnTo>
                    <a:pt x="812165" y="11899"/>
                  </a:lnTo>
                  <a:lnTo>
                    <a:pt x="813879" y="11899"/>
                  </a:lnTo>
                  <a:lnTo>
                    <a:pt x="813879" y="12750"/>
                  </a:lnTo>
                  <a:lnTo>
                    <a:pt x="814730" y="12750"/>
                  </a:lnTo>
                  <a:lnTo>
                    <a:pt x="814730" y="13614"/>
                  </a:lnTo>
                  <a:lnTo>
                    <a:pt x="815581" y="13614"/>
                  </a:lnTo>
                  <a:lnTo>
                    <a:pt x="815581" y="11899"/>
                  </a:lnTo>
                  <a:lnTo>
                    <a:pt x="815581" y="11061"/>
                  </a:lnTo>
                  <a:close/>
                </a:path>
                <a:path w="871220" h="1325245">
                  <a:moveTo>
                    <a:pt x="822388" y="11061"/>
                  </a:moveTo>
                  <a:lnTo>
                    <a:pt x="821550" y="11061"/>
                  </a:lnTo>
                  <a:lnTo>
                    <a:pt x="821550" y="10210"/>
                  </a:lnTo>
                  <a:lnTo>
                    <a:pt x="819835" y="10210"/>
                  </a:lnTo>
                  <a:lnTo>
                    <a:pt x="819835" y="11061"/>
                  </a:lnTo>
                  <a:lnTo>
                    <a:pt x="818959" y="11061"/>
                  </a:lnTo>
                  <a:lnTo>
                    <a:pt x="818959" y="7658"/>
                  </a:lnTo>
                  <a:lnTo>
                    <a:pt x="817295" y="7658"/>
                  </a:lnTo>
                  <a:lnTo>
                    <a:pt x="817295" y="18719"/>
                  </a:lnTo>
                  <a:lnTo>
                    <a:pt x="818959" y="18719"/>
                  </a:lnTo>
                  <a:lnTo>
                    <a:pt x="818959" y="12763"/>
                  </a:lnTo>
                  <a:lnTo>
                    <a:pt x="819835" y="12763"/>
                  </a:lnTo>
                  <a:lnTo>
                    <a:pt x="819835" y="11899"/>
                  </a:lnTo>
                  <a:lnTo>
                    <a:pt x="820674" y="12763"/>
                  </a:lnTo>
                  <a:lnTo>
                    <a:pt x="821550" y="12763"/>
                  </a:lnTo>
                  <a:lnTo>
                    <a:pt x="821550" y="18719"/>
                  </a:lnTo>
                  <a:lnTo>
                    <a:pt x="822388" y="19570"/>
                  </a:lnTo>
                  <a:lnTo>
                    <a:pt x="822388" y="11061"/>
                  </a:lnTo>
                  <a:close/>
                </a:path>
                <a:path w="871220" h="1325245">
                  <a:moveTo>
                    <a:pt x="830897" y="15316"/>
                  </a:moveTo>
                  <a:lnTo>
                    <a:pt x="830059" y="14452"/>
                  </a:lnTo>
                  <a:lnTo>
                    <a:pt x="830059" y="12750"/>
                  </a:lnTo>
                  <a:lnTo>
                    <a:pt x="829208" y="11899"/>
                  </a:lnTo>
                  <a:lnTo>
                    <a:pt x="829208" y="11061"/>
                  </a:lnTo>
                  <a:lnTo>
                    <a:pt x="828344" y="11061"/>
                  </a:lnTo>
                  <a:lnTo>
                    <a:pt x="828344" y="13614"/>
                  </a:lnTo>
                  <a:lnTo>
                    <a:pt x="828344" y="17868"/>
                  </a:lnTo>
                  <a:lnTo>
                    <a:pt x="827506" y="17868"/>
                  </a:lnTo>
                  <a:lnTo>
                    <a:pt x="826655" y="17868"/>
                  </a:lnTo>
                  <a:lnTo>
                    <a:pt x="826655" y="17005"/>
                  </a:lnTo>
                  <a:lnTo>
                    <a:pt x="825792" y="17005"/>
                  </a:lnTo>
                  <a:lnTo>
                    <a:pt x="825792" y="14452"/>
                  </a:lnTo>
                  <a:lnTo>
                    <a:pt x="826655" y="14452"/>
                  </a:lnTo>
                  <a:lnTo>
                    <a:pt x="826655" y="12750"/>
                  </a:lnTo>
                  <a:lnTo>
                    <a:pt x="827506" y="12750"/>
                  </a:lnTo>
                  <a:lnTo>
                    <a:pt x="827506" y="13614"/>
                  </a:lnTo>
                  <a:lnTo>
                    <a:pt x="828344" y="13614"/>
                  </a:lnTo>
                  <a:lnTo>
                    <a:pt x="828344" y="11061"/>
                  </a:lnTo>
                  <a:lnTo>
                    <a:pt x="827506" y="11061"/>
                  </a:lnTo>
                  <a:lnTo>
                    <a:pt x="826655" y="11061"/>
                  </a:lnTo>
                  <a:lnTo>
                    <a:pt x="826655" y="11899"/>
                  </a:lnTo>
                  <a:lnTo>
                    <a:pt x="825792" y="11899"/>
                  </a:lnTo>
                  <a:lnTo>
                    <a:pt x="825792" y="8483"/>
                  </a:lnTo>
                  <a:lnTo>
                    <a:pt x="824103" y="8483"/>
                  </a:lnTo>
                  <a:lnTo>
                    <a:pt x="824103" y="19570"/>
                  </a:lnTo>
                  <a:lnTo>
                    <a:pt x="825792" y="19570"/>
                  </a:lnTo>
                  <a:lnTo>
                    <a:pt x="825792" y="18707"/>
                  </a:lnTo>
                  <a:lnTo>
                    <a:pt x="826655" y="18707"/>
                  </a:lnTo>
                  <a:lnTo>
                    <a:pt x="826655" y="19570"/>
                  </a:lnTo>
                  <a:lnTo>
                    <a:pt x="827506" y="19570"/>
                  </a:lnTo>
                  <a:lnTo>
                    <a:pt x="829208" y="19570"/>
                  </a:lnTo>
                  <a:lnTo>
                    <a:pt x="830059" y="18707"/>
                  </a:lnTo>
                  <a:lnTo>
                    <a:pt x="830059" y="17005"/>
                  </a:lnTo>
                  <a:lnTo>
                    <a:pt x="830897" y="17005"/>
                  </a:lnTo>
                  <a:lnTo>
                    <a:pt x="830897" y="15316"/>
                  </a:lnTo>
                  <a:close/>
                </a:path>
                <a:path w="871220" h="1325245">
                  <a:moveTo>
                    <a:pt x="837717" y="13614"/>
                  </a:moveTo>
                  <a:lnTo>
                    <a:pt x="836853" y="13614"/>
                  </a:lnTo>
                  <a:lnTo>
                    <a:pt x="836853" y="12750"/>
                  </a:lnTo>
                  <a:lnTo>
                    <a:pt x="836041" y="12750"/>
                  </a:lnTo>
                  <a:lnTo>
                    <a:pt x="836041" y="14452"/>
                  </a:lnTo>
                  <a:lnTo>
                    <a:pt x="836041" y="17868"/>
                  </a:lnTo>
                  <a:lnTo>
                    <a:pt x="835164" y="17868"/>
                  </a:lnTo>
                  <a:lnTo>
                    <a:pt x="835164" y="18707"/>
                  </a:lnTo>
                  <a:lnTo>
                    <a:pt x="834326" y="18707"/>
                  </a:lnTo>
                  <a:lnTo>
                    <a:pt x="833462" y="18707"/>
                  </a:lnTo>
                  <a:lnTo>
                    <a:pt x="833462" y="13614"/>
                  </a:lnTo>
                  <a:lnTo>
                    <a:pt x="834326" y="13614"/>
                  </a:lnTo>
                  <a:lnTo>
                    <a:pt x="835164" y="13614"/>
                  </a:lnTo>
                  <a:lnTo>
                    <a:pt x="835164" y="14452"/>
                  </a:lnTo>
                  <a:lnTo>
                    <a:pt x="836041" y="14452"/>
                  </a:lnTo>
                  <a:lnTo>
                    <a:pt x="836041" y="12750"/>
                  </a:lnTo>
                  <a:lnTo>
                    <a:pt x="836041" y="11899"/>
                  </a:lnTo>
                  <a:lnTo>
                    <a:pt x="834326" y="11899"/>
                  </a:lnTo>
                  <a:lnTo>
                    <a:pt x="832612" y="11899"/>
                  </a:lnTo>
                  <a:lnTo>
                    <a:pt x="832612" y="12750"/>
                  </a:lnTo>
                  <a:lnTo>
                    <a:pt x="831761" y="12750"/>
                  </a:lnTo>
                  <a:lnTo>
                    <a:pt x="831761" y="18707"/>
                  </a:lnTo>
                  <a:lnTo>
                    <a:pt x="832612" y="19570"/>
                  </a:lnTo>
                  <a:lnTo>
                    <a:pt x="833462" y="19570"/>
                  </a:lnTo>
                  <a:lnTo>
                    <a:pt x="833462" y="20421"/>
                  </a:lnTo>
                  <a:lnTo>
                    <a:pt x="834326" y="20421"/>
                  </a:lnTo>
                  <a:lnTo>
                    <a:pt x="836853" y="20421"/>
                  </a:lnTo>
                  <a:lnTo>
                    <a:pt x="836853" y="19570"/>
                  </a:lnTo>
                  <a:lnTo>
                    <a:pt x="837717" y="18707"/>
                  </a:lnTo>
                  <a:lnTo>
                    <a:pt x="837717" y="13614"/>
                  </a:lnTo>
                  <a:close/>
                </a:path>
                <a:path w="871220" h="1325245">
                  <a:moveTo>
                    <a:pt x="844537" y="14452"/>
                  </a:moveTo>
                  <a:lnTo>
                    <a:pt x="843661" y="14452"/>
                  </a:lnTo>
                  <a:lnTo>
                    <a:pt x="843661" y="13614"/>
                  </a:lnTo>
                  <a:lnTo>
                    <a:pt x="842835" y="12750"/>
                  </a:lnTo>
                  <a:lnTo>
                    <a:pt x="842835" y="17005"/>
                  </a:lnTo>
                  <a:lnTo>
                    <a:pt x="842835" y="17868"/>
                  </a:lnTo>
                  <a:lnTo>
                    <a:pt x="841984" y="18707"/>
                  </a:lnTo>
                  <a:lnTo>
                    <a:pt x="841984" y="19558"/>
                  </a:lnTo>
                  <a:lnTo>
                    <a:pt x="841133" y="19558"/>
                  </a:lnTo>
                  <a:lnTo>
                    <a:pt x="840282" y="19558"/>
                  </a:lnTo>
                  <a:lnTo>
                    <a:pt x="840282" y="17005"/>
                  </a:lnTo>
                  <a:lnTo>
                    <a:pt x="841133" y="17005"/>
                  </a:lnTo>
                  <a:lnTo>
                    <a:pt x="842835" y="17005"/>
                  </a:lnTo>
                  <a:lnTo>
                    <a:pt x="842835" y="12750"/>
                  </a:lnTo>
                  <a:lnTo>
                    <a:pt x="841133" y="12750"/>
                  </a:lnTo>
                  <a:lnTo>
                    <a:pt x="839419" y="12750"/>
                  </a:lnTo>
                  <a:lnTo>
                    <a:pt x="839419" y="13614"/>
                  </a:lnTo>
                  <a:lnTo>
                    <a:pt x="838568" y="14452"/>
                  </a:lnTo>
                  <a:lnTo>
                    <a:pt x="838568" y="15303"/>
                  </a:lnTo>
                  <a:lnTo>
                    <a:pt x="840282" y="15303"/>
                  </a:lnTo>
                  <a:lnTo>
                    <a:pt x="840282" y="14452"/>
                  </a:lnTo>
                  <a:lnTo>
                    <a:pt x="841133" y="14452"/>
                  </a:lnTo>
                  <a:lnTo>
                    <a:pt x="841984" y="14452"/>
                  </a:lnTo>
                  <a:lnTo>
                    <a:pt x="841984" y="16154"/>
                  </a:lnTo>
                  <a:lnTo>
                    <a:pt x="841133" y="16154"/>
                  </a:lnTo>
                  <a:lnTo>
                    <a:pt x="839419" y="16154"/>
                  </a:lnTo>
                  <a:lnTo>
                    <a:pt x="839419" y="17005"/>
                  </a:lnTo>
                  <a:lnTo>
                    <a:pt x="838568" y="17005"/>
                  </a:lnTo>
                  <a:lnTo>
                    <a:pt x="838568" y="19558"/>
                  </a:lnTo>
                  <a:lnTo>
                    <a:pt x="839419" y="20421"/>
                  </a:lnTo>
                  <a:lnTo>
                    <a:pt x="839419" y="21259"/>
                  </a:lnTo>
                  <a:lnTo>
                    <a:pt x="841133" y="21259"/>
                  </a:lnTo>
                  <a:lnTo>
                    <a:pt x="841984" y="20421"/>
                  </a:lnTo>
                  <a:lnTo>
                    <a:pt x="842835" y="20421"/>
                  </a:lnTo>
                  <a:lnTo>
                    <a:pt x="842835" y="21259"/>
                  </a:lnTo>
                  <a:lnTo>
                    <a:pt x="844537" y="21259"/>
                  </a:lnTo>
                  <a:lnTo>
                    <a:pt x="844537" y="20421"/>
                  </a:lnTo>
                  <a:lnTo>
                    <a:pt x="844537" y="14452"/>
                  </a:lnTo>
                  <a:close/>
                </a:path>
                <a:path w="871220" h="1325245">
                  <a:moveTo>
                    <a:pt x="848791" y="12750"/>
                  </a:moveTo>
                  <a:lnTo>
                    <a:pt x="847940" y="12750"/>
                  </a:lnTo>
                  <a:lnTo>
                    <a:pt x="847940" y="13601"/>
                  </a:lnTo>
                  <a:lnTo>
                    <a:pt x="847090" y="13601"/>
                  </a:lnTo>
                  <a:lnTo>
                    <a:pt x="847090" y="12750"/>
                  </a:lnTo>
                  <a:lnTo>
                    <a:pt x="845375" y="12750"/>
                  </a:lnTo>
                  <a:lnTo>
                    <a:pt x="845375" y="21259"/>
                  </a:lnTo>
                  <a:lnTo>
                    <a:pt x="847090" y="21259"/>
                  </a:lnTo>
                  <a:lnTo>
                    <a:pt x="847090" y="16154"/>
                  </a:lnTo>
                  <a:lnTo>
                    <a:pt x="847940" y="15303"/>
                  </a:lnTo>
                  <a:lnTo>
                    <a:pt x="848791" y="15303"/>
                  </a:lnTo>
                  <a:lnTo>
                    <a:pt x="848791" y="14452"/>
                  </a:lnTo>
                  <a:lnTo>
                    <a:pt x="848791" y="12750"/>
                  </a:lnTo>
                  <a:close/>
                </a:path>
                <a:path w="871220" h="1325245">
                  <a:moveTo>
                    <a:pt x="855573" y="11061"/>
                  </a:moveTo>
                  <a:lnTo>
                    <a:pt x="853897" y="11061"/>
                  </a:lnTo>
                  <a:lnTo>
                    <a:pt x="853897" y="14452"/>
                  </a:lnTo>
                  <a:lnTo>
                    <a:pt x="853897" y="16154"/>
                  </a:lnTo>
                  <a:lnTo>
                    <a:pt x="853897" y="20421"/>
                  </a:lnTo>
                  <a:lnTo>
                    <a:pt x="853033" y="20421"/>
                  </a:lnTo>
                  <a:lnTo>
                    <a:pt x="852195" y="20421"/>
                  </a:lnTo>
                  <a:lnTo>
                    <a:pt x="852195" y="18707"/>
                  </a:lnTo>
                  <a:lnTo>
                    <a:pt x="851319" y="18707"/>
                  </a:lnTo>
                  <a:lnTo>
                    <a:pt x="851319" y="17018"/>
                  </a:lnTo>
                  <a:lnTo>
                    <a:pt x="852195" y="16154"/>
                  </a:lnTo>
                  <a:lnTo>
                    <a:pt x="852195" y="15316"/>
                  </a:lnTo>
                  <a:lnTo>
                    <a:pt x="853033" y="15316"/>
                  </a:lnTo>
                  <a:lnTo>
                    <a:pt x="853033" y="16154"/>
                  </a:lnTo>
                  <a:lnTo>
                    <a:pt x="853897" y="16154"/>
                  </a:lnTo>
                  <a:lnTo>
                    <a:pt x="853897" y="14452"/>
                  </a:lnTo>
                  <a:lnTo>
                    <a:pt x="853033" y="13614"/>
                  </a:lnTo>
                  <a:lnTo>
                    <a:pt x="850480" y="13614"/>
                  </a:lnTo>
                  <a:lnTo>
                    <a:pt x="850480" y="15316"/>
                  </a:lnTo>
                  <a:lnTo>
                    <a:pt x="849630" y="15316"/>
                  </a:lnTo>
                  <a:lnTo>
                    <a:pt x="849630" y="19570"/>
                  </a:lnTo>
                  <a:lnTo>
                    <a:pt x="850480" y="20421"/>
                  </a:lnTo>
                  <a:lnTo>
                    <a:pt x="850480" y="21272"/>
                  </a:lnTo>
                  <a:lnTo>
                    <a:pt x="851319" y="21272"/>
                  </a:lnTo>
                  <a:lnTo>
                    <a:pt x="851319" y="22110"/>
                  </a:lnTo>
                  <a:lnTo>
                    <a:pt x="853033" y="22110"/>
                  </a:lnTo>
                  <a:lnTo>
                    <a:pt x="853897" y="22110"/>
                  </a:lnTo>
                  <a:lnTo>
                    <a:pt x="855573" y="22110"/>
                  </a:lnTo>
                  <a:lnTo>
                    <a:pt x="855573" y="21272"/>
                  </a:lnTo>
                  <a:lnTo>
                    <a:pt x="855573" y="15316"/>
                  </a:lnTo>
                  <a:lnTo>
                    <a:pt x="855573" y="11061"/>
                  </a:lnTo>
                  <a:close/>
                </a:path>
                <a:path w="871220" h="1325245">
                  <a:moveTo>
                    <a:pt x="870902" y="1047978"/>
                  </a:moveTo>
                  <a:lnTo>
                    <a:pt x="506539" y="1149273"/>
                  </a:lnTo>
                  <a:lnTo>
                    <a:pt x="506539" y="1179068"/>
                  </a:lnTo>
                  <a:lnTo>
                    <a:pt x="870902" y="1075207"/>
                  </a:lnTo>
                  <a:lnTo>
                    <a:pt x="870902" y="10479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03676" y="6050622"/>
              <a:ext cx="156845" cy="133350"/>
            </a:xfrm>
            <a:custGeom>
              <a:avLst/>
              <a:gdLst/>
              <a:ahLst/>
              <a:cxnLst/>
              <a:rect l="l" t="t" r="r" b="b"/>
              <a:pathLst>
                <a:path w="156845" h="133350">
                  <a:moveTo>
                    <a:pt x="5956" y="124307"/>
                  </a:moveTo>
                  <a:lnTo>
                    <a:pt x="0" y="125996"/>
                  </a:lnTo>
                  <a:lnTo>
                    <a:pt x="0" y="132816"/>
                  </a:lnTo>
                  <a:lnTo>
                    <a:pt x="5956" y="131114"/>
                  </a:lnTo>
                  <a:lnTo>
                    <a:pt x="5956" y="124307"/>
                  </a:lnTo>
                  <a:close/>
                </a:path>
                <a:path w="156845" h="133350">
                  <a:moveTo>
                    <a:pt x="5956" y="71513"/>
                  </a:moveTo>
                  <a:lnTo>
                    <a:pt x="0" y="73215"/>
                  </a:lnTo>
                  <a:lnTo>
                    <a:pt x="0" y="80022"/>
                  </a:lnTo>
                  <a:lnTo>
                    <a:pt x="5956" y="78320"/>
                  </a:lnTo>
                  <a:lnTo>
                    <a:pt x="5956" y="71513"/>
                  </a:lnTo>
                  <a:close/>
                </a:path>
                <a:path w="156845" h="133350">
                  <a:moveTo>
                    <a:pt x="13627" y="69811"/>
                  </a:moveTo>
                  <a:lnTo>
                    <a:pt x="7670" y="71513"/>
                  </a:lnTo>
                  <a:lnTo>
                    <a:pt x="7670" y="77470"/>
                  </a:lnTo>
                  <a:lnTo>
                    <a:pt x="13627" y="75768"/>
                  </a:lnTo>
                  <a:lnTo>
                    <a:pt x="13627" y="69811"/>
                  </a:lnTo>
                  <a:close/>
                </a:path>
                <a:path w="156845" h="133350">
                  <a:moveTo>
                    <a:pt x="21285" y="68097"/>
                  </a:moveTo>
                  <a:lnTo>
                    <a:pt x="15328" y="68961"/>
                  </a:lnTo>
                  <a:lnTo>
                    <a:pt x="15328" y="75768"/>
                  </a:lnTo>
                  <a:lnTo>
                    <a:pt x="21285" y="74066"/>
                  </a:lnTo>
                  <a:lnTo>
                    <a:pt x="21285" y="68097"/>
                  </a:lnTo>
                  <a:close/>
                </a:path>
                <a:path w="156845" h="133350">
                  <a:moveTo>
                    <a:pt x="29806" y="66395"/>
                  </a:moveTo>
                  <a:lnTo>
                    <a:pt x="23850" y="68110"/>
                  </a:lnTo>
                  <a:lnTo>
                    <a:pt x="23850" y="73215"/>
                  </a:lnTo>
                  <a:lnTo>
                    <a:pt x="29806" y="72364"/>
                  </a:lnTo>
                  <a:lnTo>
                    <a:pt x="29806" y="66395"/>
                  </a:lnTo>
                  <a:close/>
                </a:path>
                <a:path w="156845" h="133350">
                  <a:moveTo>
                    <a:pt x="37465" y="64693"/>
                  </a:moveTo>
                  <a:lnTo>
                    <a:pt x="31508" y="65544"/>
                  </a:lnTo>
                  <a:lnTo>
                    <a:pt x="31508" y="71513"/>
                  </a:lnTo>
                  <a:lnTo>
                    <a:pt x="37465" y="69811"/>
                  </a:lnTo>
                  <a:lnTo>
                    <a:pt x="37465" y="64693"/>
                  </a:lnTo>
                  <a:close/>
                </a:path>
                <a:path w="156845" h="133350">
                  <a:moveTo>
                    <a:pt x="45135" y="62153"/>
                  </a:moveTo>
                  <a:lnTo>
                    <a:pt x="39166" y="63868"/>
                  </a:lnTo>
                  <a:lnTo>
                    <a:pt x="39166" y="69824"/>
                  </a:lnTo>
                  <a:lnTo>
                    <a:pt x="45135" y="68110"/>
                  </a:lnTo>
                  <a:lnTo>
                    <a:pt x="45135" y="62153"/>
                  </a:lnTo>
                  <a:close/>
                </a:path>
                <a:path w="156845" h="133350">
                  <a:moveTo>
                    <a:pt x="52806" y="60439"/>
                  </a:moveTo>
                  <a:lnTo>
                    <a:pt x="46837" y="62153"/>
                  </a:lnTo>
                  <a:lnTo>
                    <a:pt x="46837" y="68097"/>
                  </a:lnTo>
                  <a:lnTo>
                    <a:pt x="52806" y="67246"/>
                  </a:lnTo>
                  <a:lnTo>
                    <a:pt x="52806" y="60439"/>
                  </a:lnTo>
                  <a:close/>
                </a:path>
                <a:path w="156845" h="133350">
                  <a:moveTo>
                    <a:pt x="60464" y="58737"/>
                  </a:moveTo>
                  <a:lnTo>
                    <a:pt x="54495" y="59588"/>
                  </a:lnTo>
                  <a:lnTo>
                    <a:pt x="54495" y="66395"/>
                  </a:lnTo>
                  <a:lnTo>
                    <a:pt x="60464" y="64693"/>
                  </a:lnTo>
                  <a:lnTo>
                    <a:pt x="60464" y="58737"/>
                  </a:lnTo>
                  <a:close/>
                </a:path>
                <a:path w="156845" h="133350">
                  <a:moveTo>
                    <a:pt x="68122" y="56197"/>
                  </a:moveTo>
                  <a:lnTo>
                    <a:pt x="62166" y="57886"/>
                  </a:lnTo>
                  <a:lnTo>
                    <a:pt x="62166" y="64693"/>
                  </a:lnTo>
                  <a:lnTo>
                    <a:pt x="68122" y="63004"/>
                  </a:lnTo>
                  <a:lnTo>
                    <a:pt x="68122" y="56197"/>
                  </a:lnTo>
                  <a:close/>
                </a:path>
                <a:path w="156845" h="133350">
                  <a:moveTo>
                    <a:pt x="75780" y="54495"/>
                  </a:moveTo>
                  <a:lnTo>
                    <a:pt x="69799" y="55346"/>
                  </a:lnTo>
                  <a:lnTo>
                    <a:pt x="69799" y="62153"/>
                  </a:lnTo>
                  <a:lnTo>
                    <a:pt x="75780" y="61302"/>
                  </a:lnTo>
                  <a:lnTo>
                    <a:pt x="75780" y="54495"/>
                  </a:lnTo>
                  <a:close/>
                </a:path>
                <a:path w="156845" h="133350">
                  <a:moveTo>
                    <a:pt x="91109" y="91948"/>
                  </a:moveTo>
                  <a:lnTo>
                    <a:pt x="85153" y="93649"/>
                  </a:lnTo>
                  <a:lnTo>
                    <a:pt x="85153" y="100457"/>
                  </a:lnTo>
                  <a:lnTo>
                    <a:pt x="91109" y="98755"/>
                  </a:lnTo>
                  <a:lnTo>
                    <a:pt x="91109" y="91948"/>
                  </a:lnTo>
                  <a:close/>
                </a:path>
                <a:path w="156845" h="133350">
                  <a:moveTo>
                    <a:pt x="91109" y="83439"/>
                  </a:moveTo>
                  <a:lnTo>
                    <a:pt x="85153" y="85128"/>
                  </a:lnTo>
                  <a:lnTo>
                    <a:pt x="85153" y="91948"/>
                  </a:lnTo>
                  <a:lnTo>
                    <a:pt x="91109" y="90246"/>
                  </a:lnTo>
                  <a:lnTo>
                    <a:pt x="91109" y="83439"/>
                  </a:lnTo>
                  <a:close/>
                </a:path>
                <a:path w="156845" h="133350">
                  <a:moveTo>
                    <a:pt x="91109" y="41719"/>
                  </a:moveTo>
                  <a:lnTo>
                    <a:pt x="85153" y="43421"/>
                  </a:lnTo>
                  <a:lnTo>
                    <a:pt x="85153" y="49377"/>
                  </a:lnTo>
                  <a:lnTo>
                    <a:pt x="91109" y="48526"/>
                  </a:lnTo>
                  <a:lnTo>
                    <a:pt x="91109" y="41719"/>
                  </a:lnTo>
                  <a:close/>
                </a:path>
                <a:path w="156845" h="133350">
                  <a:moveTo>
                    <a:pt x="91109" y="33210"/>
                  </a:moveTo>
                  <a:lnTo>
                    <a:pt x="85153" y="34899"/>
                  </a:lnTo>
                  <a:lnTo>
                    <a:pt x="85153" y="41719"/>
                  </a:lnTo>
                  <a:lnTo>
                    <a:pt x="91109" y="40017"/>
                  </a:lnTo>
                  <a:lnTo>
                    <a:pt x="91109" y="33210"/>
                  </a:lnTo>
                  <a:close/>
                </a:path>
                <a:path w="156845" h="133350">
                  <a:moveTo>
                    <a:pt x="91109" y="24701"/>
                  </a:moveTo>
                  <a:lnTo>
                    <a:pt x="85153" y="26403"/>
                  </a:lnTo>
                  <a:lnTo>
                    <a:pt x="85153" y="32359"/>
                  </a:lnTo>
                  <a:lnTo>
                    <a:pt x="91109" y="31508"/>
                  </a:lnTo>
                  <a:lnTo>
                    <a:pt x="91109" y="24701"/>
                  </a:lnTo>
                  <a:close/>
                </a:path>
                <a:path w="156845" h="133350">
                  <a:moveTo>
                    <a:pt x="91109" y="16167"/>
                  </a:moveTo>
                  <a:lnTo>
                    <a:pt x="85153" y="17881"/>
                  </a:lnTo>
                  <a:lnTo>
                    <a:pt x="85153" y="24701"/>
                  </a:lnTo>
                  <a:lnTo>
                    <a:pt x="91109" y="22987"/>
                  </a:lnTo>
                  <a:lnTo>
                    <a:pt x="91109" y="16167"/>
                  </a:lnTo>
                  <a:close/>
                </a:path>
                <a:path w="156845" h="133350">
                  <a:moveTo>
                    <a:pt x="98755" y="90246"/>
                  </a:moveTo>
                  <a:lnTo>
                    <a:pt x="92798" y="91948"/>
                  </a:lnTo>
                  <a:lnTo>
                    <a:pt x="92798" y="97891"/>
                  </a:lnTo>
                  <a:lnTo>
                    <a:pt x="98755" y="97053"/>
                  </a:lnTo>
                  <a:lnTo>
                    <a:pt x="98755" y="90246"/>
                  </a:lnTo>
                  <a:close/>
                </a:path>
                <a:path w="156845" h="133350">
                  <a:moveTo>
                    <a:pt x="98755" y="81737"/>
                  </a:moveTo>
                  <a:lnTo>
                    <a:pt x="92798" y="83439"/>
                  </a:lnTo>
                  <a:lnTo>
                    <a:pt x="92798" y="90246"/>
                  </a:lnTo>
                  <a:lnTo>
                    <a:pt x="98755" y="88531"/>
                  </a:lnTo>
                  <a:lnTo>
                    <a:pt x="98755" y="81737"/>
                  </a:lnTo>
                  <a:close/>
                </a:path>
                <a:path w="156845" h="133350">
                  <a:moveTo>
                    <a:pt x="98755" y="40017"/>
                  </a:moveTo>
                  <a:lnTo>
                    <a:pt x="92798" y="41719"/>
                  </a:lnTo>
                  <a:lnTo>
                    <a:pt x="92798" y="47663"/>
                  </a:lnTo>
                  <a:lnTo>
                    <a:pt x="98755" y="46824"/>
                  </a:lnTo>
                  <a:lnTo>
                    <a:pt x="98755" y="40017"/>
                  </a:lnTo>
                  <a:close/>
                </a:path>
                <a:path w="156845" h="133350">
                  <a:moveTo>
                    <a:pt x="98755" y="31508"/>
                  </a:moveTo>
                  <a:lnTo>
                    <a:pt x="92798" y="33210"/>
                  </a:lnTo>
                  <a:lnTo>
                    <a:pt x="92798" y="39166"/>
                  </a:lnTo>
                  <a:lnTo>
                    <a:pt x="98755" y="37465"/>
                  </a:lnTo>
                  <a:lnTo>
                    <a:pt x="98755" y="31508"/>
                  </a:lnTo>
                  <a:close/>
                </a:path>
                <a:path w="156845" h="133350">
                  <a:moveTo>
                    <a:pt x="98755" y="22987"/>
                  </a:moveTo>
                  <a:lnTo>
                    <a:pt x="92798" y="24701"/>
                  </a:lnTo>
                  <a:lnTo>
                    <a:pt x="92798" y="30645"/>
                  </a:lnTo>
                  <a:lnTo>
                    <a:pt x="98755" y="29794"/>
                  </a:lnTo>
                  <a:lnTo>
                    <a:pt x="98755" y="22987"/>
                  </a:lnTo>
                  <a:close/>
                </a:path>
                <a:path w="156845" h="133350">
                  <a:moveTo>
                    <a:pt x="98755" y="14465"/>
                  </a:moveTo>
                  <a:lnTo>
                    <a:pt x="92798" y="16167"/>
                  </a:lnTo>
                  <a:lnTo>
                    <a:pt x="92798" y="22136"/>
                  </a:lnTo>
                  <a:lnTo>
                    <a:pt x="98755" y="20434"/>
                  </a:lnTo>
                  <a:lnTo>
                    <a:pt x="98755" y="14465"/>
                  </a:lnTo>
                  <a:close/>
                </a:path>
                <a:path w="156845" h="133350">
                  <a:moveTo>
                    <a:pt x="105575" y="88531"/>
                  </a:moveTo>
                  <a:lnTo>
                    <a:pt x="100457" y="90246"/>
                  </a:lnTo>
                  <a:lnTo>
                    <a:pt x="100457" y="96202"/>
                  </a:lnTo>
                  <a:lnTo>
                    <a:pt x="105575" y="94500"/>
                  </a:lnTo>
                  <a:lnTo>
                    <a:pt x="105575" y="88531"/>
                  </a:lnTo>
                  <a:close/>
                </a:path>
                <a:path w="156845" h="133350">
                  <a:moveTo>
                    <a:pt x="105575" y="79171"/>
                  </a:moveTo>
                  <a:lnTo>
                    <a:pt x="100457" y="80886"/>
                  </a:lnTo>
                  <a:lnTo>
                    <a:pt x="100457" y="87693"/>
                  </a:lnTo>
                  <a:lnTo>
                    <a:pt x="105575" y="85979"/>
                  </a:lnTo>
                  <a:lnTo>
                    <a:pt x="105575" y="79171"/>
                  </a:lnTo>
                  <a:close/>
                </a:path>
                <a:path w="156845" h="133350">
                  <a:moveTo>
                    <a:pt x="105575" y="38315"/>
                  </a:moveTo>
                  <a:lnTo>
                    <a:pt x="100457" y="39166"/>
                  </a:lnTo>
                  <a:lnTo>
                    <a:pt x="100457" y="45974"/>
                  </a:lnTo>
                  <a:lnTo>
                    <a:pt x="105575" y="44272"/>
                  </a:lnTo>
                  <a:lnTo>
                    <a:pt x="105575" y="38315"/>
                  </a:lnTo>
                  <a:close/>
                </a:path>
                <a:path w="156845" h="133350">
                  <a:moveTo>
                    <a:pt x="105575" y="29794"/>
                  </a:moveTo>
                  <a:lnTo>
                    <a:pt x="100457" y="30657"/>
                  </a:lnTo>
                  <a:lnTo>
                    <a:pt x="100457" y="37465"/>
                  </a:lnTo>
                  <a:lnTo>
                    <a:pt x="105575" y="35750"/>
                  </a:lnTo>
                  <a:lnTo>
                    <a:pt x="105575" y="29794"/>
                  </a:lnTo>
                  <a:close/>
                </a:path>
                <a:path w="156845" h="133350">
                  <a:moveTo>
                    <a:pt x="105575" y="21285"/>
                  </a:moveTo>
                  <a:lnTo>
                    <a:pt x="100457" y="22136"/>
                  </a:lnTo>
                  <a:lnTo>
                    <a:pt x="100457" y="28943"/>
                  </a:lnTo>
                  <a:lnTo>
                    <a:pt x="105575" y="27241"/>
                  </a:lnTo>
                  <a:lnTo>
                    <a:pt x="105575" y="21285"/>
                  </a:lnTo>
                  <a:close/>
                </a:path>
                <a:path w="156845" h="133350">
                  <a:moveTo>
                    <a:pt x="105575" y="12776"/>
                  </a:moveTo>
                  <a:lnTo>
                    <a:pt x="100457" y="13639"/>
                  </a:lnTo>
                  <a:lnTo>
                    <a:pt x="100457" y="20434"/>
                  </a:lnTo>
                  <a:lnTo>
                    <a:pt x="105575" y="18732"/>
                  </a:lnTo>
                  <a:lnTo>
                    <a:pt x="105575" y="12776"/>
                  </a:lnTo>
                  <a:close/>
                </a:path>
                <a:path w="156845" h="133350">
                  <a:moveTo>
                    <a:pt x="113233" y="85979"/>
                  </a:moveTo>
                  <a:lnTo>
                    <a:pt x="107264" y="87693"/>
                  </a:lnTo>
                  <a:lnTo>
                    <a:pt x="107264" y="94500"/>
                  </a:lnTo>
                  <a:lnTo>
                    <a:pt x="113233" y="92798"/>
                  </a:lnTo>
                  <a:lnTo>
                    <a:pt x="113233" y="85979"/>
                  </a:lnTo>
                  <a:close/>
                </a:path>
                <a:path w="156845" h="133350">
                  <a:moveTo>
                    <a:pt x="113233" y="77470"/>
                  </a:moveTo>
                  <a:lnTo>
                    <a:pt x="107264" y="79171"/>
                  </a:lnTo>
                  <a:lnTo>
                    <a:pt x="107264" y="85979"/>
                  </a:lnTo>
                  <a:lnTo>
                    <a:pt x="113233" y="84289"/>
                  </a:lnTo>
                  <a:lnTo>
                    <a:pt x="113233" y="77470"/>
                  </a:lnTo>
                  <a:close/>
                </a:path>
                <a:path w="156845" h="133350">
                  <a:moveTo>
                    <a:pt x="113233" y="36601"/>
                  </a:moveTo>
                  <a:lnTo>
                    <a:pt x="107264" y="37465"/>
                  </a:lnTo>
                  <a:lnTo>
                    <a:pt x="107264" y="44272"/>
                  </a:lnTo>
                  <a:lnTo>
                    <a:pt x="113233" y="42570"/>
                  </a:lnTo>
                  <a:lnTo>
                    <a:pt x="113233" y="36601"/>
                  </a:lnTo>
                  <a:close/>
                </a:path>
                <a:path w="156845" h="133350">
                  <a:moveTo>
                    <a:pt x="113233" y="28092"/>
                  </a:moveTo>
                  <a:lnTo>
                    <a:pt x="107264" y="28943"/>
                  </a:lnTo>
                  <a:lnTo>
                    <a:pt x="107264" y="35750"/>
                  </a:lnTo>
                  <a:lnTo>
                    <a:pt x="113233" y="34061"/>
                  </a:lnTo>
                  <a:lnTo>
                    <a:pt x="113233" y="28092"/>
                  </a:lnTo>
                  <a:close/>
                </a:path>
                <a:path w="156845" h="133350">
                  <a:moveTo>
                    <a:pt x="113233" y="18732"/>
                  </a:moveTo>
                  <a:lnTo>
                    <a:pt x="107264" y="20434"/>
                  </a:lnTo>
                  <a:lnTo>
                    <a:pt x="107264" y="27241"/>
                  </a:lnTo>
                  <a:lnTo>
                    <a:pt x="113233" y="25539"/>
                  </a:lnTo>
                  <a:lnTo>
                    <a:pt x="113233" y="18732"/>
                  </a:lnTo>
                  <a:close/>
                </a:path>
                <a:path w="156845" h="133350">
                  <a:moveTo>
                    <a:pt x="113233" y="11061"/>
                  </a:moveTo>
                  <a:lnTo>
                    <a:pt x="107264" y="11925"/>
                  </a:lnTo>
                  <a:lnTo>
                    <a:pt x="107264" y="18732"/>
                  </a:lnTo>
                  <a:lnTo>
                    <a:pt x="113233" y="17018"/>
                  </a:lnTo>
                  <a:lnTo>
                    <a:pt x="113233" y="11061"/>
                  </a:lnTo>
                  <a:close/>
                </a:path>
                <a:path w="156845" h="133350">
                  <a:moveTo>
                    <a:pt x="120904" y="84289"/>
                  </a:moveTo>
                  <a:lnTo>
                    <a:pt x="114935" y="85979"/>
                  </a:lnTo>
                  <a:lnTo>
                    <a:pt x="114935" y="91935"/>
                  </a:lnTo>
                  <a:lnTo>
                    <a:pt x="120904" y="91084"/>
                  </a:lnTo>
                  <a:lnTo>
                    <a:pt x="120904" y="84289"/>
                  </a:lnTo>
                  <a:close/>
                </a:path>
                <a:path w="156845" h="133350">
                  <a:moveTo>
                    <a:pt x="120904" y="75768"/>
                  </a:moveTo>
                  <a:lnTo>
                    <a:pt x="114935" y="77470"/>
                  </a:lnTo>
                  <a:lnTo>
                    <a:pt x="114935" y="83439"/>
                  </a:lnTo>
                  <a:lnTo>
                    <a:pt x="120904" y="81737"/>
                  </a:lnTo>
                  <a:lnTo>
                    <a:pt x="120904" y="75768"/>
                  </a:lnTo>
                  <a:close/>
                </a:path>
                <a:path w="156845" h="133350">
                  <a:moveTo>
                    <a:pt x="120904" y="34061"/>
                  </a:moveTo>
                  <a:lnTo>
                    <a:pt x="114935" y="35750"/>
                  </a:lnTo>
                  <a:lnTo>
                    <a:pt x="114935" y="42570"/>
                  </a:lnTo>
                  <a:lnTo>
                    <a:pt x="120904" y="40855"/>
                  </a:lnTo>
                  <a:lnTo>
                    <a:pt x="120904" y="34061"/>
                  </a:lnTo>
                  <a:close/>
                </a:path>
                <a:path w="156845" h="133350">
                  <a:moveTo>
                    <a:pt x="120904" y="25539"/>
                  </a:moveTo>
                  <a:lnTo>
                    <a:pt x="114935" y="27241"/>
                  </a:lnTo>
                  <a:lnTo>
                    <a:pt x="114935" y="34061"/>
                  </a:lnTo>
                  <a:lnTo>
                    <a:pt x="120904" y="32359"/>
                  </a:lnTo>
                  <a:lnTo>
                    <a:pt x="120904" y="25539"/>
                  </a:lnTo>
                  <a:close/>
                </a:path>
                <a:path w="156845" h="133350">
                  <a:moveTo>
                    <a:pt x="120904" y="17868"/>
                  </a:moveTo>
                  <a:lnTo>
                    <a:pt x="114935" y="18732"/>
                  </a:lnTo>
                  <a:lnTo>
                    <a:pt x="114935" y="24688"/>
                  </a:lnTo>
                  <a:lnTo>
                    <a:pt x="120904" y="23837"/>
                  </a:lnTo>
                  <a:lnTo>
                    <a:pt x="120904" y="17868"/>
                  </a:lnTo>
                  <a:close/>
                </a:path>
                <a:path w="156845" h="133350">
                  <a:moveTo>
                    <a:pt x="120904" y="8509"/>
                  </a:moveTo>
                  <a:lnTo>
                    <a:pt x="114935" y="10210"/>
                  </a:lnTo>
                  <a:lnTo>
                    <a:pt x="114935" y="17018"/>
                  </a:lnTo>
                  <a:lnTo>
                    <a:pt x="120904" y="15316"/>
                  </a:lnTo>
                  <a:lnTo>
                    <a:pt x="120904" y="8509"/>
                  </a:lnTo>
                  <a:close/>
                </a:path>
                <a:path w="156845" h="133350">
                  <a:moveTo>
                    <a:pt x="127698" y="82575"/>
                  </a:moveTo>
                  <a:lnTo>
                    <a:pt x="122618" y="83439"/>
                  </a:lnTo>
                  <a:lnTo>
                    <a:pt x="122618" y="90246"/>
                  </a:lnTo>
                  <a:lnTo>
                    <a:pt x="127698" y="88531"/>
                  </a:lnTo>
                  <a:lnTo>
                    <a:pt x="127698" y="82575"/>
                  </a:lnTo>
                  <a:close/>
                </a:path>
                <a:path w="156845" h="133350">
                  <a:moveTo>
                    <a:pt x="127698" y="73215"/>
                  </a:moveTo>
                  <a:lnTo>
                    <a:pt x="122618" y="74917"/>
                  </a:lnTo>
                  <a:lnTo>
                    <a:pt x="122618" y="81737"/>
                  </a:lnTo>
                  <a:lnTo>
                    <a:pt x="127698" y="80022"/>
                  </a:lnTo>
                  <a:lnTo>
                    <a:pt x="127698" y="73215"/>
                  </a:lnTo>
                  <a:close/>
                </a:path>
                <a:path w="156845" h="133350">
                  <a:moveTo>
                    <a:pt x="127698" y="32359"/>
                  </a:moveTo>
                  <a:lnTo>
                    <a:pt x="122618" y="34061"/>
                  </a:lnTo>
                  <a:lnTo>
                    <a:pt x="122618" y="40017"/>
                  </a:lnTo>
                  <a:lnTo>
                    <a:pt x="127698" y="38315"/>
                  </a:lnTo>
                  <a:lnTo>
                    <a:pt x="127698" y="32359"/>
                  </a:lnTo>
                  <a:close/>
                </a:path>
                <a:path w="156845" h="133350">
                  <a:moveTo>
                    <a:pt x="127698" y="23837"/>
                  </a:moveTo>
                  <a:lnTo>
                    <a:pt x="122618" y="25539"/>
                  </a:lnTo>
                  <a:lnTo>
                    <a:pt x="122618" y="31496"/>
                  </a:lnTo>
                  <a:lnTo>
                    <a:pt x="127698" y="30645"/>
                  </a:lnTo>
                  <a:lnTo>
                    <a:pt x="127698" y="23837"/>
                  </a:lnTo>
                  <a:close/>
                </a:path>
                <a:path w="156845" h="133350">
                  <a:moveTo>
                    <a:pt x="127698" y="15328"/>
                  </a:moveTo>
                  <a:lnTo>
                    <a:pt x="122618" y="17030"/>
                  </a:lnTo>
                  <a:lnTo>
                    <a:pt x="122618" y="23850"/>
                  </a:lnTo>
                  <a:lnTo>
                    <a:pt x="127698" y="22136"/>
                  </a:lnTo>
                  <a:lnTo>
                    <a:pt x="127698" y="15328"/>
                  </a:lnTo>
                  <a:close/>
                </a:path>
                <a:path w="156845" h="133350">
                  <a:moveTo>
                    <a:pt x="127698" y="6832"/>
                  </a:moveTo>
                  <a:lnTo>
                    <a:pt x="122618" y="8521"/>
                  </a:lnTo>
                  <a:lnTo>
                    <a:pt x="122618" y="14465"/>
                  </a:lnTo>
                  <a:lnTo>
                    <a:pt x="127698" y="13639"/>
                  </a:lnTo>
                  <a:lnTo>
                    <a:pt x="127698" y="6832"/>
                  </a:lnTo>
                  <a:close/>
                </a:path>
                <a:path w="156845" h="133350">
                  <a:moveTo>
                    <a:pt x="135382" y="80022"/>
                  </a:moveTo>
                  <a:lnTo>
                    <a:pt x="129400" y="81737"/>
                  </a:lnTo>
                  <a:lnTo>
                    <a:pt x="129400" y="87680"/>
                  </a:lnTo>
                  <a:lnTo>
                    <a:pt x="135382" y="86829"/>
                  </a:lnTo>
                  <a:lnTo>
                    <a:pt x="135382" y="80022"/>
                  </a:lnTo>
                  <a:close/>
                </a:path>
                <a:path w="156845" h="133350">
                  <a:moveTo>
                    <a:pt x="135382" y="71513"/>
                  </a:moveTo>
                  <a:lnTo>
                    <a:pt x="129400" y="73215"/>
                  </a:lnTo>
                  <a:lnTo>
                    <a:pt x="129400" y="79159"/>
                  </a:lnTo>
                  <a:lnTo>
                    <a:pt x="135382" y="78320"/>
                  </a:lnTo>
                  <a:lnTo>
                    <a:pt x="135382" y="71513"/>
                  </a:lnTo>
                  <a:close/>
                </a:path>
                <a:path w="156845" h="133350">
                  <a:moveTo>
                    <a:pt x="135382" y="30657"/>
                  </a:moveTo>
                  <a:lnTo>
                    <a:pt x="129400" y="31508"/>
                  </a:lnTo>
                  <a:lnTo>
                    <a:pt x="129400" y="38315"/>
                  </a:lnTo>
                  <a:lnTo>
                    <a:pt x="135382" y="37465"/>
                  </a:lnTo>
                  <a:lnTo>
                    <a:pt x="135382" y="30657"/>
                  </a:lnTo>
                  <a:close/>
                </a:path>
                <a:path w="156845" h="133350">
                  <a:moveTo>
                    <a:pt x="135382" y="22136"/>
                  </a:moveTo>
                  <a:lnTo>
                    <a:pt x="129400" y="23850"/>
                  </a:lnTo>
                  <a:lnTo>
                    <a:pt x="129400" y="29794"/>
                  </a:lnTo>
                  <a:lnTo>
                    <a:pt x="135382" y="28943"/>
                  </a:lnTo>
                  <a:lnTo>
                    <a:pt x="135382" y="22136"/>
                  </a:lnTo>
                  <a:close/>
                </a:path>
                <a:path w="156845" h="133350">
                  <a:moveTo>
                    <a:pt x="135382" y="13627"/>
                  </a:moveTo>
                  <a:lnTo>
                    <a:pt x="129400" y="15316"/>
                  </a:lnTo>
                  <a:lnTo>
                    <a:pt x="129400" y="21285"/>
                  </a:lnTo>
                  <a:lnTo>
                    <a:pt x="135382" y="19583"/>
                  </a:lnTo>
                  <a:lnTo>
                    <a:pt x="135382" y="13627"/>
                  </a:lnTo>
                  <a:close/>
                </a:path>
                <a:path w="156845" h="133350">
                  <a:moveTo>
                    <a:pt x="135382" y="5118"/>
                  </a:moveTo>
                  <a:lnTo>
                    <a:pt x="129400" y="6832"/>
                  </a:lnTo>
                  <a:lnTo>
                    <a:pt x="129400" y="12776"/>
                  </a:lnTo>
                  <a:lnTo>
                    <a:pt x="135382" y="11925"/>
                  </a:lnTo>
                  <a:lnTo>
                    <a:pt x="135382" y="5118"/>
                  </a:lnTo>
                  <a:close/>
                </a:path>
                <a:path w="156845" h="133350">
                  <a:moveTo>
                    <a:pt x="143027" y="78333"/>
                  </a:moveTo>
                  <a:lnTo>
                    <a:pt x="137071" y="79171"/>
                  </a:lnTo>
                  <a:lnTo>
                    <a:pt x="137071" y="85979"/>
                  </a:lnTo>
                  <a:lnTo>
                    <a:pt x="143027" y="85128"/>
                  </a:lnTo>
                  <a:lnTo>
                    <a:pt x="143027" y="78333"/>
                  </a:lnTo>
                  <a:close/>
                </a:path>
                <a:path w="156845" h="133350">
                  <a:moveTo>
                    <a:pt x="143027" y="69824"/>
                  </a:moveTo>
                  <a:lnTo>
                    <a:pt x="137071" y="71526"/>
                  </a:lnTo>
                  <a:lnTo>
                    <a:pt x="137071" y="77470"/>
                  </a:lnTo>
                  <a:lnTo>
                    <a:pt x="143027" y="76631"/>
                  </a:lnTo>
                  <a:lnTo>
                    <a:pt x="143027" y="69824"/>
                  </a:lnTo>
                  <a:close/>
                </a:path>
                <a:path w="156845" h="133350">
                  <a:moveTo>
                    <a:pt x="143027" y="28930"/>
                  </a:moveTo>
                  <a:lnTo>
                    <a:pt x="137071" y="30645"/>
                  </a:lnTo>
                  <a:lnTo>
                    <a:pt x="137071" y="36601"/>
                  </a:lnTo>
                  <a:lnTo>
                    <a:pt x="143027" y="34886"/>
                  </a:lnTo>
                  <a:lnTo>
                    <a:pt x="143027" y="28930"/>
                  </a:lnTo>
                  <a:close/>
                </a:path>
                <a:path w="156845" h="133350">
                  <a:moveTo>
                    <a:pt x="143027" y="20421"/>
                  </a:moveTo>
                  <a:lnTo>
                    <a:pt x="137071" y="21285"/>
                  </a:lnTo>
                  <a:lnTo>
                    <a:pt x="137071" y="28092"/>
                  </a:lnTo>
                  <a:lnTo>
                    <a:pt x="143027" y="26390"/>
                  </a:lnTo>
                  <a:lnTo>
                    <a:pt x="143027" y="20421"/>
                  </a:lnTo>
                  <a:close/>
                </a:path>
                <a:path w="156845" h="133350">
                  <a:moveTo>
                    <a:pt x="143027" y="11925"/>
                  </a:moveTo>
                  <a:lnTo>
                    <a:pt x="137071" y="12776"/>
                  </a:lnTo>
                  <a:lnTo>
                    <a:pt x="137071" y="19583"/>
                  </a:lnTo>
                  <a:lnTo>
                    <a:pt x="143027" y="18732"/>
                  </a:lnTo>
                  <a:lnTo>
                    <a:pt x="143027" y="11925"/>
                  </a:lnTo>
                  <a:close/>
                </a:path>
                <a:path w="156845" h="133350">
                  <a:moveTo>
                    <a:pt x="143027" y="3403"/>
                  </a:moveTo>
                  <a:lnTo>
                    <a:pt x="137071" y="5118"/>
                  </a:lnTo>
                  <a:lnTo>
                    <a:pt x="137071" y="11061"/>
                  </a:lnTo>
                  <a:lnTo>
                    <a:pt x="143027" y="10210"/>
                  </a:lnTo>
                  <a:lnTo>
                    <a:pt x="143027" y="3403"/>
                  </a:lnTo>
                  <a:close/>
                </a:path>
                <a:path w="156845" h="133350">
                  <a:moveTo>
                    <a:pt x="149847" y="76619"/>
                  </a:moveTo>
                  <a:lnTo>
                    <a:pt x="144729" y="77470"/>
                  </a:lnTo>
                  <a:lnTo>
                    <a:pt x="144729" y="84289"/>
                  </a:lnTo>
                  <a:lnTo>
                    <a:pt x="149847" y="82575"/>
                  </a:lnTo>
                  <a:lnTo>
                    <a:pt x="149847" y="76619"/>
                  </a:lnTo>
                  <a:close/>
                </a:path>
                <a:path w="156845" h="133350">
                  <a:moveTo>
                    <a:pt x="149847" y="68097"/>
                  </a:moveTo>
                  <a:lnTo>
                    <a:pt x="144729" y="68961"/>
                  </a:lnTo>
                  <a:lnTo>
                    <a:pt x="144729" y="75768"/>
                  </a:lnTo>
                  <a:lnTo>
                    <a:pt x="149847" y="74066"/>
                  </a:lnTo>
                  <a:lnTo>
                    <a:pt x="149847" y="68097"/>
                  </a:lnTo>
                  <a:close/>
                </a:path>
                <a:path w="156845" h="133350">
                  <a:moveTo>
                    <a:pt x="149847" y="26403"/>
                  </a:moveTo>
                  <a:lnTo>
                    <a:pt x="144729" y="28105"/>
                  </a:lnTo>
                  <a:lnTo>
                    <a:pt x="144729" y="34899"/>
                  </a:lnTo>
                  <a:lnTo>
                    <a:pt x="149847" y="33210"/>
                  </a:lnTo>
                  <a:lnTo>
                    <a:pt x="149847" y="26403"/>
                  </a:lnTo>
                  <a:close/>
                </a:path>
                <a:path w="156845" h="133350">
                  <a:moveTo>
                    <a:pt x="149847" y="18732"/>
                  </a:moveTo>
                  <a:lnTo>
                    <a:pt x="144729" y="19596"/>
                  </a:lnTo>
                  <a:lnTo>
                    <a:pt x="144729" y="26403"/>
                  </a:lnTo>
                  <a:lnTo>
                    <a:pt x="149847" y="24701"/>
                  </a:lnTo>
                  <a:lnTo>
                    <a:pt x="149847" y="18732"/>
                  </a:lnTo>
                  <a:close/>
                </a:path>
                <a:path w="156845" h="133350">
                  <a:moveTo>
                    <a:pt x="149847" y="10210"/>
                  </a:moveTo>
                  <a:lnTo>
                    <a:pt x="144729" y="11925"/>
                  </a:lnTo>
                  <a:lnTo>
                    <a:pt x="144729" y="17881"/>
                  </a:lnTo>
                  <a:lnTo>
                    <a:pt x="149847" y="16167"/>
                  </a:lnTo>
                  <a:lnTo>
                    <a:pt x="149847" y="10210"/>
                  </a:lnTo>
                  <a:close/>
                </a:path>
                <a:path w="156845" h="133350">
                  <a:moveTo>
                    <a:pt x="149847" y="1701"/>
                  </a:moveTo>
                  <a:lnTo>
                    <a:pt x="144729" y="3403"/>
                  </a:lnTo>
                  <a:lnTo>
                    <a:pt x="144729" y="9372"/>
                  </a:lnTo>
                  <a:lnTo>
                    <a:pt x="149847" y="7670"/>
                  </a:lnTo>
                  <a:lnTo>
                    <a:pt x="149847" y="1701"/>
                  </a:lnTo>
                  <a:close/>
                </a:path>
                <a:path w="156845" h="133350">
                  <a:moveTo>
                    <a:pt x="156641" y="74079"/>
                  </a:moveTo>
                  <a:lnTo>
                    <a:pt x="151549" y="75780"/>
                  </a:lnTo>
                  <a:lnTo>
                    <a:pt x="151549" y="81737"/>
                  </a:lnTo>
                  <a:lnTo>
                    <a:pt x="156641" y="80886"/>
                  </a:lnTo>
                  <a:lnTo>
                    <a:pt x="156641" y="74079"/>
                  </a:lnTo>
                  <a:close/>
                </a:path>
                <a:path w="156845" h="133350">
                  <a:moveTo>
                    <a:pt x="156641" y="67259"/>
                  </a:moveTo>
                  <a:lnTo>
                    <a:pt x="151549" y="68110"/>
                  </a:lnTo>
                  <a:lnTo>
                    <a:pt x="151549" y="73215"/>
                  </a:lnTo>
                  <a:lnTo>
                    <a:pt x="156641" y="72364"/>
                  </a:lnTo>
                  <a:lnTo>
                    <a:pt x="156641" y="67259"/>
                  </a:lnTo>
                  <a:close/>
                </a:path>
                <a:path w="156845" h="133350">
                  <a:moveTo>
                    <a:pt x="156641" y="24701"/>
                  </a:moveTo>
                  <a:lnTo>
                    <a:pt x="151549" y="26403"/>
                  </a:lnTo>
                  <a:lnTo>
                    <a:pt x="151549" y="32359"/>
                  </a:lnTo>
                  <a:lnTo>
                    <a:pt x="156641" y="31508"/>
                  </a:lnTo>
                  <a:lnTo>
                    <a:pt x="156641" y="24701"/>
                  </a:lnTo>
                  <a:close/>
                </a:path>
                <a:path w="156845" h="133350">
                  <a:moveTo>
                    <a:pt x="156641" y="17018"/>
                  </a:moveTo>
                  <a:lnTo>
                    <a:pt x="151549" y="17881"/>
                  </a:lnTo>
                  <a:lnTo>
                    <a:pt x="151549" y="24701"/>
                  </a:lnTo>
                  <a:lnTo>
                    <a:pt x="156641" y="22987"/>
                  </a:lnTo>
                  <a:lnTo>
                    <a:pt x="156641" y="17018"/>
                  </a:lnTo>
                  <a:close/>
                </a:path>
                <a:path w="156845" h="133350">
                  <a:moveTo>
                    <a:pt x="156641" y="8509"/>
                  </a:moveTo>
                  <a:lnTo>
                    <a:pt x="151549" y="9372"/>
                  </a:lnTo>
                  <a:lnTo>
                    <a:pt x="151549" y="16167"/>
                  </a:lnTo>
                  <a:lnTo>
                    <a:pt x="156641" y="14465"/>
                  </a:lnTo>
                  <a:lnTo>
                    <a:pt x="156641" y="8509"/>
                  </a:lnTo>
                  <a:close/>
                </a:path>
                <a:path w="156845" h="133350">
                  <a:moveTo>
                    <a:pt x="156641" y="0"/>
                  </a:moveTo>
                  <a:lnTo>
                    <a:pt x="151549" y="863"/>
                  </a:lnTo>
                  <a:lnTo>
                    <a:pt x="151549" y="7670"/>
                  </a:lnTo>
                  <a:lnTo>
                    <a:pt x="156641" y="5969"/>
                  </a:lnTo>
                  <a:lnTo>
                    <a:pt x="1566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403676" y="6070205"/>
              <a:ext cx="76200" cy="113664"/>
            </a:xfrm>
            <a:custGeom>
              <a:avLst/>
              <a:gdLst/>
              <a:ahLst/>
              <a:cxnLst/>
              <a:rect l="l" t="t" r="r" b="b"/>
              <a:pathLst>
                <a:path w="76200" h="113664">
                  <a:moveTo>
                    <a:pt x="5956" y="104724"/>
                  </a:moveTo>
                  <a:lnTo>
                    <a:pt x="0" y="106413"/>
                  </a:lnTo>
                  <a:lnTo>
                    <a:pt x="0" y="113233"/>
                  </a:lnTo>
                  <a:lnTo>
                    <a:pt x="5956" y="111531"/>
                  </a:lnTo>
                  <a:lnTo>
                    <a:pt x="5956" y="104724"/>
                  </a:lnTo>
                  <a:close/>
                </a:path>
                <a:path w="76200" h="113664">
                  <a:moveTo>
                    <a:pt x="5956" y="96202"/>
                  </a:moveTo>
                  <a:lnTo>
                    <a:pt x="0" y="97040"/>
                  </a:lnTo>
                  <a:lnTo>
                    <a:pt x="0" y="103860"/>
                  </a:lnTo>
                  <a:lnTo>
                    <a:pt x="5956" y="103009"/>
                  </a:lnTo>
                  <a:lnTo>
                    <a:pt x="5956" y="96202"/>
                  </a:lnTo>
                  <a:close/>
                </a:path>
                <a:path w="76200" h="113664">
                  <a:moveTo>
                    <a:pt x="5956" y="86842"/>
                  </a:moveTo>
                  <a:lnTo>
                    <a:pt x="0" y="88531"/>
                  </a:lnTo>
                  <a:lnTo>
                    <a:pt x="0" y="95338"/>
                  </a:lnTo>
                  <a:lnTo>
                    <a:pt x="5956" y="93637"/>
                  </a:lnTo>
                  <a:lnTo>
                    <a:pt x="5956" y="86842"/>
                  </a:lnTo>
                  <a:close/>
                </a:path>
                <a:path w="76200" h="113664">
                  <a:moveTo>
                    <a:pt x="5956" y="78308"/>
                  </a:moveTo>
                  <a:lnTo>
                    <a:pt x="0" y="80022"/>
                  </a:lnTo>
                  <a:lnTo>
                    <a:pt x="0" y="86842"/>
                  </a:lnTo>
                  <a:lnTo>
                    <a:pt x="5956" y="85128"/>
                  </a:lnTo>
                  <a:lnTo>
                    <a:pt x="5956" y="78308"/>
                  </a:lnTo>
                  <a:close/>
                </a:path>
                <a:path w="76200" h="113664">
                  <a:moveTo>
                    <a:pt x="5956" y="69811"/>
                  </a:moveTo>
                  <a:lnTo>
                    <a:pt x="0" y="71513"/>
                  </a:lnTo>
                  <a:lnTo>
                    <a:pt x="0" y="78320"/>
                  </a:lnTo>
                  <a:lnTo>
                    <a:pt x="5956" y="76619"/>
                  </a:lnTo>
                  <a:lnTo>
                    <a:pt x="5956" y="69811"/>
                  </a:lnTo>
                  <a:close/>
                </a:path>
                <a:path w="76200" h="113664">
                  <a:moveTo>
                    <a:pt x="5956" y="60439"/>
                  </a:moveTo>
                  <a:lnTo>
                    <a:pt x="0" y="62153"/>
                  </a:lnTo>
                  <a:lnTo>
                    <a:pt x="0" y="68948"/>
                  </a:lnTo>
                  <a:lnTo>
                    <a:pt x="5956" y="67246"/>
                  </a:lnTo>
                  <a:lnTo>
                    <a:pt x="5956" y="60439"/>
                  </a:lnTo>
                  <a:close/>
                </a:path>
                <a:path w="76200" h="113664">
                  <a:moveTo>
                    <a:pt x="5956" y="26390"/>
                  </a:moveTo>
                  <a:lnTo>
                    <a:pt x="0" y="28092"/>
                  </a:lnTo>
                  <a:lnTo>
                    <a:pt x="0" y="34912"/>
                  </a:lnTo>
                  <a:lnTo>
                    <a:pt x="5956" y="33210"/>
                  </a:lnTo>
                  <a:lnTo>
                    <a:pt x="5956" y="26390"/>
                  </a:lnTo>
                  <a:close/>
                </a:path>
                <a:path w="76200" h="113664">
                  <a:moveTo>
                    <a:pt x="5956" y="17881"/>
                  </a:moveTo>
                  <a:lnTo>
                    <a:pt x="0" y="19583"/>
                  </a:lnTo>
                  <a:lnTo>
                    <a:pt x="0" y="25539"/>
                  </a:lnTo>
                  <a:lnTo>
                    <a:pt x="5956" y="24688"/>
                  </a:lnTo>
                  <a:lnTo>
                    <a:pt x="5956" y="17881"/>
                  </a:lnTo>
                  <a:close/>
                </a:path>
                <a:path w="76200" h="113664">
                  <a:moveTo>
                    <a:pt x="13627" y="102158"/>
                  </a:moveTo>
                  <a:lnTo>
                    <a:pt x="7670" y="103860"/>
                  </a:lnTo>
                  <a:lnTo>
                    <a:pt x="7670" y="110667"/>
                  </a:lnTo>
                  <a:lnTo>
                    <a:pt x="13627" y="108966"/>
                  </a:lnTo>
                  <a:lnTo>
                    <a:pt x="13627" y="102158"/>
                  </a:lnTo>
                  <a:close/>
                </a:path>
                <a:path w="76200" h="113664">
                  <a:moveTo>
                    <a:pt x="13627" y="93649"/>
                  </a:moveTo>
                  <a:lnTo>
                    <a:pt x="7670" y="95351"/>
                  </a:lnTo>
                  <a:lnTo>
                    <a:pt x="7670" y="102171"/>
                  </a:lnTo>
                  <a:lnTo>
                    <a:pt x="13627" y="100469"/>
                  </a:lnTo>
                  <a:lnTo>
                    <a:pt x="13627" y="93649"/>
                  </a:lnTo>
                  <a:close/>
                </a:path>
                <a:path w="76200" h="113664">
                  <a:moveTo>
                    <a:pt x="13627" y="85128"/>
                  </a:moveTo>
                  <a:lnTo>
                    <a:pt x="7670" y="86842"/>
                  </a:lnTo>
                  <a:lnTo>
                    <a:pt x="7670" y="92798"/>
                  </a:lnTo>
                  <a:lnTo>
                    <a:pt x="13627" y="91084"/>
                  </a:lnTo>
                  <a:lnTo>
                    <a:pt x="13627" y="85128"/>
                  </a:lnTo>
                  <a:close/>
                </a:path>
                <a:path w="76200" h="113664">
                  <a:moveTo>
                    <a:pt x="13627" y="76606"/>
                  </a:moveTo>
                  <a:lnTo>
                    <a:pt x="7670" y="78308"/>
                  </a:lnTo>
                  <a:lnTo>
                    <a:pt x="7670" y="84277"/>
                  </a:lnTo>
                  <a:lnTo>
                    <a:pt x="13627" y="82575"/>
                  </a:lnTo>
                  <a:lnTo>
                    <a:pt x="13627" y="76606"/>
                  </a:lnTo>
                  <a:close/>
                </a:path>
                <a:path w="76200" h="113664">
                  <a:moveTo>
                    <a:pt x="13627" y="67246"/>
                  </a:moveTo>
                  <a:lnTo>
                    <a:pt x="7670" y="68948"/>
                  </a:lnTo>
                  <a:lnTo>
                    <a:pt x="7670" y="75768"/>
                  </a:lnTo>
                  <a:lnTo>
                    <a:pt x="13627" y="74053"/>
                  </a:lnTo>
                  <a:lnTo>
                    <a:pt x="13627" y="67246"/>
                  </a:lnTo>
                  <a:close/>
                </a:path>
                <a:path w="76200" h="113664">
                  <a:moveTo>
                    <a:pt x="13627" y="58750"/>
                  </a:moveTo>
                  <a:lnTo>
                    <a:pt x="7670" y="60452"/>
                  </a:lnTo>
                  <a:lnTo>
                    <a:pt x="7670" y="66395"/>
                  </a:lnTo>
                  <a:lnTo>
                    <a:pt x="13627" y="65544"/>
                  </a:lnTo>
                  <a:lnTo>
                    <a:pt x="13627" y="58750"/>
                  </a:lnTo>
                  <a:close/>
                </a:path>
                <a:path w="76200" h="113664">
                  <a:moveTo>
                    <a:pt x="13627" y="16167"/>
                  </a:moveTo>
                  <a:lnTo>
                    <a:pt x="7670" y="17881"/>
                  </a:lnTo>
                  <a:lnTo>
                    <a:pt x="7670" y="23825"/>
                  </a:lnTo>
                  <a:lnTo>
                    <a:pt x="13627" y="22987"/>
                  </a:lnTo>
                  <a:lnTo>
                    <a:pt x="13627" y="16167"/>
                  </a:lnTo>
                  <a:close/>
                </a:path>
                <a:path w="76200" h="113664">
                  <a:moveTo>
                    <a:pt x="21285" y="100469"/>
                  </a:moveTo>
                  <a:lnTo>
                    <a:pt x="15328" y="102158"/>
                  </a:lnTo>
                  <a:lnTo>
                    <a:pt x="15328" y="108966"/>
                  </a:lnTo>
                  <a:lnTo>
                    <a:pt x="21285" y="107276"/>
                  </a:lnTo>
                  <a:lnTo>
                    <a:pt x="21285" y="100469"/>
                  </a:lnTo>
                  <a:close/>
                </a:path>
                <a:path w="76200" h="113664">
                  <a:moveTo>
                    <a:pt x="21285" y="91084"/>
                  </a:moveTo>
                  <a:lnTo>
                    <a:pt x="15328" y="92798"/>
                  </a:lnTo>
                  <a:lnTo>
                    <a:pt x="15328" y="99593"/>
                  </a:lnTo>
                  <a:lnTo>
                    <a:pt x="21285" y="97891"/>
                  </a:lnTo>
                  <a:lnTo>
                    <a:pt x="21285" y="91084"/>
                  </a:lnTo>
                  <a:close/>
                </a:path>
                <a:path w="76200" h="113664">
                  <a:moveTo>
                    <a:pt x="21285" y="82575"/>
                  </a:moveTo>
                  <a:lnTo>
                    <a:pt x="15328" y="84277"/>
                  </a:lnTo>
                  <a:lnTo>
                    <a:pt x="15328" y="91084"/>
                  </a:lnTo>
                  <a:lnTo>
                    <a:pt x="21285" y="89382"/>
                  </a:lnTo>
                  <a:lnTo>
                    <a:pt x="21285" y="82575"/>
                  </a:lnTo>
                  <a:close/>
                </a:path>
                <a:path w="76200" h="113664">
                  <a:moveTo>
                    <a:pt x="21285" y="74066"/>
                  </a:moveTo>
                  <a:lnTo>
                    <a:pt x="15328" y="75780"/>
                  </a:lnTo>
                  <a:lnTo>
                    <a:pt x="15328" y="82588"/>
                  </a:lnTo>
                  <a:lnTo>
                    <a:pt x="21285" y="80873"/>
                  </a:lnTo>
                  <a:lnTo>
                    <a:pt x="21285" y="74066"/>
                  </a:lnTo>
                  <a:close/>
                </a:path>
                <a:path w="76200" h="113664">
                  <a:moveTo>
                    <a:pt x="21285" y="65544"/>
                  </a:moveTo>
                  <a:lnTo>
                    <a:pt x="15328" y="66395"/>
                  </a:lnTo>
                  <a:lnTo>
                    <a:pt x="15328" y="73215"/>
                  </a:lnTo>
                  <a:lnTo>
                    <a:pt x="21285" y="72364"/>
                  </a:lnTo>
                  <a:lnTo>
                    <a:pt x="21285" y="65544"/>
                  </a:lnTo>
                  <a:close/>
                </a:path>
                <a:path w="76200" h="113664">
                  <a:moveTo>
                    <a:pt x="21285" y="57035"/>
                  </a:moveTo>
                  <a:lnTo>
                    <a:pt x="15328" y="58737"/>
                  </a:lnTo>
                  <a:lnTo>
                    <a:pt x="15328" y="64706"/>
                  </a:lnTo>
                  <a:lnTo>
                    <a:pt x="21285" y="62992"/>
                  </a:lnTo>
                  <a:lnTo>
                    <a:pt x="21285" y="57035"/>
                  </a:lnTo>
                  <a:close/>
                </a:path>
                <a:path w="76200" h="113664">
                  <a:moveTo>
                    <a:pt x="21285" y="13627"/>
                  </a:moveTo>
                  <a:lnTo>
                    <a:pt x="15328" y="15316"/>
                  </a:lnTo>
                  <a:lnTo>
                    <a:pt x="15328" y="22136"/>
                  </a:lnTo>
                  <a:lnTo>
                    <a:pt x="21285" y="20434"/>
                  </a:lnTo>
                  <a:lnTo>
                    <a:pt x="21285" y="13627"/>
                  </a:lnTo>
                  <a:close/>
                </a:path>
                <a:path w="76200" h="113664">
                  <a:moveTo>
                    <a:pt x="29806" y="97891"/>
                  </a:moveTo>
                  <a:lnTo>
                    <a:pt x="23850" y="99593"/>
                  </a:lnTo>
                  <a:lnTo>
                    <a:pt x="23850" y="106413"/>
                  </a:lnTo>
                  <a:lnTo>
                    <a:pt x="29806" y="104724"/>
                  </a:lnTo>
                  <a:lnTo>
                    <a:pt x="29806" y="97891"/>
                  </a:lnTo>
                  <a:close/>
                </a:path>
                <a:path w="76200" h="113664">
                  <a:moveTo>
                    <a:pt x="29806" y="89395"/>
                  </a:moveTo>
                  <a:lnTo>
                    <a:pt x="23850" y="91097"/>
                  </a:lnTo>
                  <a:lnTo>
                    <a:pt x="23850" y="97904"/>
                  </a:lnTo>
                  <a:lnTo>
                    <a:pt x="29806" y="96202"/>
                  </a:lnTo>
                  <a:lnTo>
                    <a:pt x="29806" y="89395"/>
                  </a:lnTo>
                  <a:close/>
                </a:path>
                <a:path w="76200" h="113664">
                  <a:moveTo>
                    <a:pt x="29806" y="80873"/>
                  </a:moveTo>
                  <a:lnTo>
                    <a:pt x="23850" y="82588"/>
                  </a:lnTo>
                  <a:lnTo>
                    <a:pt x="23850" y="89395"/>
                  </a:lnTo>
                  <a:lnTo>
                    <a:pt x="29806" y="87693"/>
                  </a:lnTo>
                  <a:lnTo>
                    <a:pt x="29806" y="80873"/>
                  </a:lnTo>
                  <a:close/>
                </a:path>
                <a:path w="76200" h="113664">
                  <a:moveTo>
                    <a:pt x="29806" y="72351"/>
                  </a:moveTo>
                  <a:lnTo>
                    <a:pt x="23850" y="73215"/>
                  </a:lnTo>
                  <a:lnTo>
                    <a:pt x="23850" y="80022"/>
                  </a:lnTo>
                  <a:lnTo>
                    <a:pt x="29806" y="78308"/>
                  </a:lnTo>
                  <a:lnTo>
                    <a:pt x="29806" y="72351"/>
                  </a:lnTo>
                  <a:close/>
                </a:path>
                <a:path w="76200" h="113664">
                  <a:moveTo>
                    <a:pt x="29806" y="62992"/>
                  </a:moveTo>
                  <a:lnTo>
                    <a:pt x="23850" y="64706"/>
                  </a:lnTo>
                  <a:lnTo>
                    <a:pt x="23850" y="71501"/>
                  </a:lnTo>
                  <a:lnTo>
                    <a:pt x="29806" y="69799"/>
                  </a:lnTo>
                  <a:lnTo>
                    <a:pt x="29806" y="62992"/>
                  </a:lnTo>
                  <a:close/>
                </a:path>
                <a:path w="76200" h="113664">
                  <a:moveTo>
                    <a:pt x="29806" y="54495"/>
                  </a:moveTo>
                  <a:lnTo>
                    <a:pt x="23850" y="56197"/>
                  </a:lnTo>
                  <a:lnTo>
                    <a:pt x="23850" y="63004"/>
                  </a:lnTo>
                  <a:lnTo>
                    <a:pt x="29806" y="61302"/>
                  </a:lnTo>
                  <a:lnTo>
                    <a:pt x="29806" y="54495"/>
                  </a:lnTo>
                  <a:close/>
                </a:path>
                <a:path w="76200" h="113664">
                  <a:moveTo>
                    <a:pt x="29806" y="11925"/>
                  </a:moveTo>
                  <a:lnTo>
                    <a:pt x="23850" y="13627"/>
                  </a:lnTo>
                  <a:lnTo>
                    <a:pt x="23850" y="20434"/>
                  </a:lnTo>
                  <a:lnTo>
                    <a:pt x="29806" y="18732"/>
                  </a:lnTo>
                  <a:lnTo>
                    <a:pt x="29806" y="11925"/>
                  </a:lnTo>
                  <a:close/>
                </a:path>
                <a:path w="76200" h="113664">
                  <a:moveTo>
                    <a:pt x="37465" y="96202"/>
                  </a:moveTo>
                  <a:lnTo>
                    <a:pt x="31508" y="97040"/>
                  </a:lnTo>
                  <a:lnTo>
                    <a:pt x="31508" y="103860"/>
                  </a:lnTo>
                  <a:lnTo>
                    <a:pt x="37465" y="103009"/>
                  </a:lnTo>
                  <a:lnTo>
                    <a:pt x="37465" y="96202"/>
                  </a:lnTo>
                  <a:close/>
                </a:path>
                <a:path w="76200" h="113664">
                  <a:moveTo>
                    <a:pt x="37465" y="87680"/>
                  </a:moveTo>
                  <a:lnTo>
                    <a:pt x="31508" y="89382"/>
                  </a:lnTo>
                  <a:lnTo>
                    <a:pt x="31508" y="95338"/>
                  </a:lnTo>
                  <a:lnTo>
                    <a:pt x="37465" y="93637"/>
                  </a:lnTo>
                  <a:lnTo>
                    <a:pt x="37465" y="87680"/>
                  </a:lnTo>
                  <a:close/>
                </a:path>
                <a:path w="76200" h="113664">
                  <a:moveTo>
                    <a:pt x="37465" y="78308"/>
                  </a:moveTo>
                  <a:lnTo>
                    <a:pt x="31508" y="80022"/>
                  </a:lnTo>
                  <a:lnTo>
                    <a:pt x="31508" y="86842"/>
                  </a:lnTo>
                  <a:lnTo>
                    <a:pt x="37465" y="85128"/>
                  </a:lnTo>
                  <a:lnTo>
                    <a:pt x="37465" y="78308"/>
                  </a:lnTo>
                  <a:close/>
                </a:path>
                <a:path w="76200" h="113664">
                  <a:moveTo>
                    <a:pt x="37465" y="69811"/>
                  </a:moveTo>
                  <a:lnTo>
                    <a:pt x="31508" y="71513"/>
                  </a:lnTo>
                  <a:lnTo>
                    <a:pt x="31508" y="78320"/>
                  </a:lnTo>
                  <a:lnTo>
                    <a:pt x="37465" y="76619"/>
                  </a:lnTo>
                  <a:lnTo>
                    <a:pt x="37465" y="69811"/>
                  </a:lnTo>
                  <a:close/>
                </a:path>
                <a:path w="76200" h="113664">
                  <a:moveTo>
                    <a:pt x="37465" y="61302"/>
                  </a:moveTo>
                  <a:lnTo>
                    <a:pt x="31508" y="63004"/>
                  </a:lnTo>
                  <a:lnTo>
                    <a:pt x="31508" y="69811"/>
                  </a:lnTo>
                  <a:lnTo>
                    <a:pt x="37465" y="68110"/>
                  </a:lnTo>
                  <a:lnTo>
                    <a:pt x="37465" y="61302"/>
                  </a:lnTo>
                  <a:close/>
                </a:path>
                <a:path w="76200" h="113664">
                  <a:moveTo>
                    <a:pt x="37465" y="52781"/>
                  </a:moveTo>
                  <a:lnTo>
                    <a:pt x="31508" y="53632"/>
                  </a:lnTo>
                  <a:lnTo>
                    <a:pt x="31508" y="60439"/>
                  </a:lnTo>
                  <a:lnTo>
                    <a:pt x="37465" y="59588"/>
                  </a:lnTo>
                  <a:lnTo>
                    <a:pt x="37465" y="52781"/>
                  </a:lnTo>
                  <a:close/>
                </a:path>
                <a:path w="76200" h="113664">
                  <a:moveTo>
                    <a:pt x="37465" y="10210"/>
                  </a:moveTo>
                  <a:lnTo>
                    <a:pt x="31508" y="11061"/>
                  </a:lnTo>
                  <a:lnTo>
                    <a:pt x="31508" y="17868"/>
                  </a:lnTo>
                  <a:lnTo>
                    <a:pt x="37465" y="17018"/>
                  </a:lnTo>
                  <a:lnTo>
                    <a:pt x="37465" y="10210"/>
                  </a:lnTo>
                  <a:close/>
                </a:path>
                <a:path w="76200" h="113664">
                  <a:moveTo>
                    <a:pt x="45135" y="93649"/>
                  </a:moveTo>
                  <a:lnTo>
                    <a:pt x="39166" y="95351"/>
                  </a:lnTo>
                  <a:lnTo>
                    <a:pt x="39166" y="102171"/>
                  </a:lnTo>
                  <a:lnTo>
                    <a:pt x="45135" y="100469"/>
                  </a:lnTo>
                  <a:lnTo>
                    <a:pt x="45135" y="93649"/>
                  </a:lnTo>
                  <a:close/>
                </a:path>
                <a:path w="76200" h="113664">
                  <a:moveTo>
                    <a:pt x="45135" y="85140"/>
                  </a:moveTo>
                  <a:lnTo>
                    <a:pt x="39166" y="86855"/>
                  </a:lnTo>
                  <a:lnTo>
                    <a:pt x="39166" y="93649"/>
                  </a:lnTo>
                  <a:lnTo>
                    <a:pt x="45135" y="91948"/>
                  </a:lnTo>
                  <a:lnTo>
                    <a:pt x="45135" y="85140"/>
                  </a:lnTo>
                  <a:close/>
                </a:path>
                <a:path w="76200" h="113664">
                  <a:moveTo>
                    <a:pt x="45135" y="76619"/>
                  </a:moveTo>
                  <a:lnTo>
                    <a:pt x="39166" y="78320"/>
                  </a:lnTo>
                  <a:lnTo>
                    <a:pt x="39166" y="84277"/>
                  </a:lnTo>
                  <a:lnTo>
                    <a:pt x="45135" y="83439"/>
                  </a:lnTo>
                  <a:lnTo>
                    <a:pt x="45135" y="76619"/>
                  </a:lnTo>
                  <a:close/>
                </a:path>
                <a:path w="76200" h="113664">
                  <a:moveTo>
                    <a:pt x="45135" y="68097"/>
                  </a:moveTo>
                  <a:lnTo>
                    <a:pt x="39166" y="69799"/>
                  </a:lnTo>
                  <a:lnTo>
                    <a:pt x="39166" y="75768"/>
                  </a:lnTo>
                  <a:lnTo>
                    <a:pt x="45135" y="74053"/>
                  </a:lnTo>
                  <a:lnTo>
                    <a:pt x="45135" y="68097"/>
                  </a:lnTo>
                  <a:close/>
                </a:path>
                <a:path w="76200" h="113664">
                  <a:moveTo>
                    <a:pt x="45135" y="59588"/>
                  </a:moveTo>
                  <a:lnTo>
                    <a:pt x="39166" y="60439"/>
                  </a:lnTo>
                  <a:lnTo>
                    <a:pt x="39166" y="67246"/>
                  </a:lnTo>
                  <a:lnTo>
                    <a:pt x="45135" y="66395"/>
                  </a:lnTo>
                  <a:lnTo>
                    <a:pt x="45135" y="59588"/>
                  </a:lnTo>
                  <a:close/>
                </a:path>
                <a:path w="76200" h="113664">
                  <a:moveTo>
                    <a:pt x="45135" y="50241"/>
                  </a:moveTo>
                  <a:lnTo>
                    <a:pt x="39166" y="51943"/>
                  </a:lnTo>
                  <a:lnTo>
                    <a:pt x="39166" y="58750"/>
                  </a:lnTo>
                  <a:lnTo>
                    <a:pt x="45135" y="57048"/>
                  </a:lnTo>
                  <a:lnTo>
                    <a:pt x="45135" y="50241"/>
                  </a:lnTo>
                  <a:close/>
                </a:path>
                <a:path w="76200" h="113664">
                  <a:moveTo>
                    <a:pt x="45135" y="8509"/>
                  </a:moveTo>
                  <a:lnTo>
                    <a:pt x="39166" y="9359"/>
                  </a:lnTo>
                  <a:lnTo>
                    <a:pt x="39166" y="16167"/>
                  </a:lnTo>
                  <a:lnTo>
                    <a:pt x="45135" y="14478"/>
                  </a:lnTo>
                  <a:lnTo>
                    <a:pt x="45135" y="8509"/>
                  </a:lnTo>
                  <a:close/>
                </a:path>
                <a:path w="76200" h="113664">
                  <a:moveTo>
                    <a:pt x="52806" y="91935"/>
                  </a:moveTo>
                  <a:lnTo>
                    <a:pt x="46837" y="93637"/>
                  </a:lnTo>
                  <a:lnTo>
                    <a:pt x="46837" y="99593"/>
                  </a:lnTo>
                  <a:lnTo>
                    <a:pt x="52806" y="97891"/>
                  </a:lnTo>
                  <a:lnTo>
                    <a:pt x="52806" y="91935"/>
                  </a:lnTo>
                  <a:close/>
                </a:path>
                <a:path w="76200" h="113664">
                  <a:moveTo>
                    <a:pt x="52806" y="83439"/>
                  </a:moveTo>
                  <a:lnTo>
                    <a:pt x="46837" y="84277"/>
                  </a:lnTo>
                  <a:lnTo>
                    <a:pt x="46837" y="91084"/>
                  </a:lnTo>
                  <a:lnTo>
                    <a:pt x="52806" y="90233"/>
                  </a:lnTo>
                  <a:lnTo>
                    <a:pt x="52806" y="83439"/>
                  </a:lnTo>
                  <a:close/>
                </a:path>
                <a:path w="76200" h="113664">
                  <a:moveTo>
                    <a:pt x="52806" y="74066"/>
                  </a:moveTo>
                  <a:lnTo>
                    <a:pt x="46837" y="75780"/>
                  </a:lnTo>
                  <a:lnTo>
                    <a:pt x="46837" y="82588"/>
                  </a:lnTo>
                  <a:lnTo>
                    <a:pt x="52806" y="80873"/>
                  </a:lnTo>
                  <a:lnTo>
                    <a:pt x="52806" y="74066"/>
                  </a:lnTo>
                  <a:close/>
                </a:path>
                <a:path w="76200" h="113664">
                  <a:moveTo>
                    <a:pt x="52806" y="66395"/>
                  </a:moveTo>
                  <a:lnTo>
                    <a:pt x="46837" y="67259"/>
                  </a:lnTo>
                  <a:lnTo>
                    <a:pt x="46837" y="74066"/>
                  </a:lnTo>
                  <a:lnTo>
                    <a:pt x="52806" y="72364"/>
                  </a:lnTo>
                  <a:lnTo>
                    <a:pt x="52806" y="66395"/>
                  </a:lnTo>
                  <a:close/>
                </a:path>
                <a:path w="76200" h="113664">
                  <a:moveTo>
                    <a:pt x="52806" y="57048"/>
                  </a:moveTo>
                  <a:lnTo>
                    <a:pt x="46837" y="58750"/>
                  </a:lnTo>
                  <a:lnTo>
                    <a:pt x="46837" y="65544"/>
                  </a:lnTo>
                  <a:lnTo>
                    <a:pt x="52806" y="63855"/>
                  </a:lnTo>
                  <a:lnTo>
                    <a:pt x="52806" y="57048"/>
                  </a:lnTo>
                  <a:close/>
                </a:path>
                <a:path w="76200" h="113664">
                  <a:moveTo>
                    <a:pt x="52806" y="48526"/>
                  </a:moveTo>
                  <a:lnTo>
                    <a:pt x="46837" y="50241"/>
                  </a:lnTo>
                  <a:lnTo>
                    <a:pt x="46837" y="57048"/>
                  </a:lnTo>
                  <a:lnTo>
                    <a:pt x="52806" y="55333"/>
                  </a:lnTo>
                  <a:lnTo>
                    <a:pt x="52806" y="48526"/>
                  </a:lnTo>
                  <a:close/>
                </a:path>
                <a:path w="76200" h="113664">
                  <a:moveTo>
                    <a:pt x="52806" y="5956"/>
                  </a:moveTo>
                  <a:lnTo>
                    <a:pt x="46837" y="7658"/>
                  </a:lnTo>
                  <a:lnTo>
                    <a:pt x="46837" y="14478"/>
                  </a:lnTo>
                  <a:lnTo>
                    <a:pt x="52806" y="12776"/>
                  </a:lnTo>
                  <a:lnTo>
                    <a:pt x="52806" y="5956"/>
                  </a:lnTo>
                  <a:close/>
                </a:path>
                <a:path w="76200" h="113664">
                  <a:moveTo>
                    <a:pt x="60464" y="89395"/>
                  </a:moveTo>
                  <a:lnTo>
                    <a:pt x="54495" y="91097"/>
                  </a:lnTo>
                  <a:lnTo>
                    <a:pt x="54495" y="97904"/>
                  </a:lnTo>
                  <a:lnTo>
                    <a:pt x="60464" y="96202"/>
                  </a:lnTo>
                  <a:lnTo>
                    <a:pt x="60464" y="89395"/>
                  </a:lnTo>
                  <a:close/>
                </a:path>
                <a:path w="76200" h="113664">
                  <a:moveTo>
                    <a:pt x="60464" y="80873"/>
                  </a:moveTo>
                  <a:lnTo>
                    <a:pt x="54495" y="82588"/>
                  </a:lnTo>
                  <a:lnTo>
                    <a:pt x="54495" y="89395"/>
                  </a:lnTo>
                  <a:lnTo>
                    <a:pt x="60464" y="87693"/>
                  </a:lnTo>
                  <a:lnTo>
                    <a:pt x="60464" y="80873"/>
                  </a:lnTo>
                  <a:close/>
                </a:path>
                <a:path w="76200" h="113664">
                  <a:moveTo>
                    <a:pt x="60464" y="72364"/>
                  </a:moveTo>
                  <a:lnTo>
                    <a:pt x="54495" y="74066"/>
                  </a:lnTo>
                  <a:lnTo>
                    <a:pt x="54495" y="80873"/>
                  </a:lnTo>
                  <a:lnTo>
                    <a:pt x="60464" y="79171"/>
                  </a:lnTo>
                  <a:lnTo>
                    <a:pt x="60464" y="72364"/>
                  </a:lnTo>
                  <a:close/>
                </a:path>
                <a:path w="76200" h="113664">
                  <a:moveTo>
                    <a:pt x="60464" y="63855"/>
                  </a:moveTo>
                  <a:lnTo>
                    <a:pt x="54495" y="65544"/>
                  </a:lnTo>
                  <a:lnTo>
                    <a:pt x="54495" y="72364"/>
                  </a:lnTo>
                  <a:lnTo>
                    <a:pt x="60464" y="70662"/>
                  </a:lnTo>
                  <a:lnTo>
                    <a:pt x="60464" y="63855"/>
                  </a:lnTo>
                  <a:close/>
                </a:path>
                <a:path w="76200" h="113664">
                  <a:moveTo>
                    <a:pt x="60464" y="55333"/>
                  </a:moveTo>
                  <a:lnTo>
                    <a:pt x="54495" y="57048"/>
                  </a:lnTo>
                  <a:lnTo>
                    <a:pt x="54495" y="63004"/>
                  </a:lnTo>
                  <a:lnTo>
                    <a:pt x="60464" y="61302"/>
                  </a:lnTo>
                  <a:lnTo>
                    <a:pt x="60464" y="55333"/>
                  </a:lnTo>
                  <a:close/>
                </a:path>
                <a:path w="76200" h="113664">
                  <a:moveTo>
                    <a:pt x="60464" y="47663"/>
                  </a:moveTo>
                  <a:lnTo>
                    <a:pt x="54495" y="48526"/>
                  </a:lnTo>
                  <a:lnTo>
                    <a:pt x="54495" y="54483"/>
                  </a:lnTo>
                  <a:lnTo>
                    <a:pt x="60464" y="53632"/>
                  </a:lnTo>
                  <a:lnTo>
                    <a:pt x="60464" y="47663"/>
                  </a:lnTo>
                  <a:close/>
                </a:path>
                <a:path w="76200" h="113664">
                  <a:moveTo>
                    <a:pt x="60464" y="4254"/>
                  </a:moveTo>
                  <a:lnTo>
                    <a:pt x="54495" y="5956"/>
                  </a:lnTo>
                  <a:lnTo>
                    <a:pt x="54495" y="11912"/>
                  </a:lnTo>
                  <a:lnTo>
                    <a:pt x="60464" y="11061"/>
                  </a:lnTo>
                  <a:lnTo>
                    <a:pt x="60464" y="4254"/>
                  </a:lnTo>
                  <a:close/>
                </a:path>
                <a:path w="76200" h="113664">
                  <a:moveTo>
                    <a:pt x="68122" y="87693"/>
                  </a:moveTo>
                  <a:lnTo>
                    <a:pt x="62166" y="89395"/>
                  </a:lnTo>
                  <a:lnTo>
                    <a:pt x="62166" y="96202"/>
                  </a:lnTo>
                  <a:lnTo>
                    <a:pt x="68122" y="94513"/>
                  </a:lnTo>
                  <a:lnTo>
                    <a:pt x="68122" y="87693"/>
                  </a:lnTo>
                  <a:close/>
                </a:path>
                <a:path w="76200" h="113664">
                  <a:moveTo>
                    <a:pt x="68122" y="79159"/>
                  </a:moveTo>
                  <a:lnTo>
                    <a:pt x="62166" y="80860"/>
                  </a:lnTo>
                  <a:lnTo>
                    <a:pt x="62166" y="86842"/>
                  </a:lnTo>
                  <a:lnTo>
                    <a:pt x="68122" y="85128"/>
                  </a:lnTo>
                  <a:lnTo>
                    <a:pt x="68122" y="79159"/>
                  </a:lnTo>
                  <a:close/>
                </a:path>
                <a:path w="76200" h="113664">
                  <a:moveTo>
                    <a:pt x="68122" y="70662"/>
                  </a:moveTo>
                  <a:lnTo>
                    <a:pt x="62166" y="72364"/>
                  </a:lnTo>
                  <a:lnTo>
                    <a:pt x="62166" y="78320"/>
                  </a:lnTo>
                  <a:lnTo>
                    <a:pt x="68122" y="76619"/>
                  </a:lnTo>
                  <a:lnTo>
                    <a:pt x="68122" y="70662"/>
                  </a:lnTo>
                  <a:close/>
                </a:path>
                <a:path w="76200" h="113664">
                  <a:moveTo>
                    <a:pt x="68122" y="61302"/>
                  </a:moveTo>
                  <a:lnTo>
                    <a:pt x="62166" y="63004"/>
                  </a:lnTo>
                  <a:lnTo>
                    <a:pt x="62166" y="69811"/>
                  </a:lnTo>
                  <a:lnTo>
                    <a:pt x="68122" y="68110"/>
                  </a:lnTo>
                  <a:lnTo>
                    <a:pt x="68122" y="61302"/>
                  </a:lnTo>
                  <a:close/>
                </a:path>
                <a:path w="76200" h="113664">
                  <a:moveTo>
                    <a:pt x="68122" y="53632"/>
                  </a:moveTo>
                  <a:lnTo>
                    <a:pt x="62166" y="54495"/>
                  </a:lnTo>
                  <a:lnTo>
                    <a:pt x="62166" y="61302"/>
                  </a:lnTo>
                  <a:lnTo>
                    <a:pt x="68122" y="59588"/>
                  </a:lnTo>
                  <a:lnTo>
                    <a:pt x="68122" y="53632"/>
                  </a:lnTo>
                  <a:close/>
                </a:path>
                <a:path w="76200" h="113664">
                  <a:moveTo>
                    <a:pt x="68122" y="45110"/>
                  </a:moveTo>
                  <a:lnTo>
                    <a:pt x="62166" y="46812"/>
                  </a:lnTo>
                  <a:lnTo>
                    <a:pt x="62166" y="52781"/>
                  </a:lnTo>
                  <a:lnTo>
                    <a:pt x="68122" y="51079"/>
                  </a:lnTo>
                  <a:lnTo>
                    <a:pt x="68122" y="45110"/>
                  </a:lnTo>
                  <a:close/>
                </a:path>
                <a:path w="76200" h="113664">
                  <a:moveTo>
                    <a:pt x="68122" y="2552"/>
                  </a:moveTo>
                  <a:lnTo>
                    <a:pt x="62166" y="4267"/>
                  </a:lnTo>
                  <a:lnTo>
                    <a:pt x="62166" y="10210"/>
                  </a:lnTo>
                  <a:lnTo>
                    <a:pt x="68122" y="9359"/>
                  </a:lnTo>
                  <a:lnTo>
                    <a:pt x="68122" y="2552"/>
                  </a:lnTo>
                  <a:close/>
                </a:path>
                <a:path w="76200" h="113664">
                  <a:moveTo>
                    <a:pt x="75780" y="85140"/>
                  </a:moveTo>
                  <a:lnTo>
                    <a:pt x="69799" y="86855"/>
                  </a:lnTo>
                  <a:lnTo>
                    <a:pt x="69799" y="93649"/>
                  </a:lnTo>
                  <a:lnTo>
                    <a:pt x="75780" y="91948"/>
                  </a:lnTo>
                  <a:lnTo>
                    <a:pt x="75780" y="85140"/>
                  </a:lnTo>
                  <a:close/>
                </a:path>
                <a:path w="76200" h="113664">
                  <a:moveTo>
                    <a:pt x="75780" y="76619"/>
                  </a:moveTo>
                  <a:lnTo>
                    <a:pt x="69799" y="78320"/>
                  </a:lnTo>
                  <a:lnTo>
                    <a:pt x="69799" y="85140"/>
                  </a:lnTo>
                  <a:lnTo>
                    <a:pt x="75780" y="83439"/>
                  </a:lnTo>
                  <a:lnTo>
                    <a:pt x="75780" y="76619"/>
                  </a:lnTo>
                  <a:close/>
                </a:path>
                <a:path w="76200" h="113664">
                  <a:moveTo>
                    <a:pt x="75780" y="68110"/>
                  </a:moveTo>
                  <a:lnTo>
                    <a:pt x="69799" y="69811"/>
                  </a:lnTo>
                  <a:lnTo>
                    <a:pt x="69799" y="76619"/>
                  </a:lnTo>
                  <a:lnTo>
                    <a:pt x="75780" y="74917"/>
                  </a:lnTo>
                  <a:lnTo>
                    <a:pt x="75780" y="68110"/>
                  </a:lnTo>
                  <a:close/>
                </a:path>
                <a:path w="76200" h="113664">
                  <a:moveTo>
                    <a:pt x="75780" y="59588"/>
                  </a:moveTo>
                  <a:lnTo>
                    <a:pt x="69799" y="61302"/>
                  </a:lnTo>
                  <a:lnTo>
                    <a:pt x="69799" y="68110"/>
                  </a:lnTo>
                  <a:lnTo>
                    <a:pt x="75780" y="66395"/>
                  </a:lnTo>
                  <a:lnTo>
                    <a:pt x="75780" y="59588"/>
                  </a:lnTo>
                  <a:close/>
                </a:path>
                <a:path w="76200" h="113664">
                  <a:moveTo>
                    <a:pt x="75780" y="51079"/>
                  </a:moveTo>
                  <a:lnTo>
                    <a:pt x="69799" y="52781"/>
                  </a:lnTo>
                  <a:lnTo>
                    <a:pt x="69799" y="59588"/>
                  </a:lnTo>
                  <a:lnTo>
                    <a:pt x="75780" y="57886"/>
                  </a:lnTo>
                  <a:lnTo>
                    <a:pt x="75780" y="51079"/>
                  </a:lnTo>
                  <a:close/>
                </a:path>
                <a:path w="76200" h="113664">
                  <a:moveTo>
                    <a:pt x="75780" y="43421"/>
                  </a:moveTo>
                  <a:lnTo>
                    <a:pt x="69799" y="45110"/>
                  </a:lnTo>
                  <a:lnTo>
                    <a:pt x="69799" y="50228"/>
                  </a:lnTo>
                  <a:lnTo>
                    <a:pt x="75780" y="49377"/>
                  </a:lnTo>
                  <a:lnTo>
                    <a:pt x="75780" y="43421"/>
                  </a:lnTo>
                  <a:close/>
                </a:path>
                <a:path w="76200" h="113664">
                  <a:moveTo>
                    <a:pt x="75780" y="0"/>
                  </a:moveTo>
                  <a:lnTo>
                    <a:pt x="69799" y="1701"/>
                  </a:lnTo>
                  <a:lnTo>
                    <a:pt x="69799" y="8509"/>
                  </a:lnTo>
                  <a:lnTo>
                    <a:pt x="75780" y="6807"/>
                  </a:lnTo>
                  <a:lnTo>
                    <a:pt x="757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13442" y="6079553"/>
              <a:ext cx="166370" cy="128905"/>
            </a:xfrm>
            <a:custGeom>
              <a:avLst/>
              <a:gdLst/>
              <a:ahLst/>
              <a:cxnLst/>
              <a:rect l="l" t="t" r="r" b="b"/>
              <a:pathLst>
                <a:path w="166370" h="128904">
                  <a:moveTo>
                    <a:pt x="6819" y="120053"/>
                  </a:moveTo>
                  <a:lnTo>
                    <a:pt x="0" y="121767"/>
                  </a:lnTo>
                  <a:lnTo>
                    <a:pt x="0" y="128574"/>
                  </a:lnTo>
                  <a:lnTo>
                    <a:pt x="6819" y="126873"/>
                  </a:lnTo>
                  <a:lnTo>
                    <a:pt x="6819" y="120053"/>
                  </a:lnTo>
                  <a:close/>
                </a:path>
                <a:path w="166370" h="128904">
                  <a:moveTo>
                    <a:pt x="6819" y="92811"/>
                  </a:moveTo>
                  <a:lnTo>
                    <a:pt x="0" y="94513"/>
                  </a:lnTo>
                  <a:lnTo>
                    <a:pt x="0" y="101320"/>
                  </a:lnTo>
                  <a:lnTo>
                    <a:pt x="6819" y="99618"/>
                  </a:lnTo>
                  <a:lnTo>
                    <a:pt x="6819" y="92811"/>
                  </a:lnTo>
                  <a:close/>
                </a:path>
                <a:path w="166370" h="128904">
                  <a:moveTo>
                    <a:pt x="6819" y="83451"/>
                  </a:moveTo>
                  <a:lnTo>
                    <a:pt x="0" y="85991"/>
                  </a:lnTo>
                  <a:lnTo>
                    <a:pt x="0" y="92811"/>
                  </a:lnTo>
                  <a:lnTo>
                    <a:pt x="6819" y="90246"/>
                  </a:lnTo>
                  <a:lnTo>
                    <a:pt x="6819" y="83451"/>
                  </a:lnTo>
                  <a:close/>
                </a:path>
                <a:path w="166370" h="128904">
                  <a:moveTo>
                    <a:pt x="6819" y="74930"/>
                  </a:moveTo>
                  <a:lnTo>
                    <a:pt x="0" y="76644"/>
                  </a:lnTo>
                  <a:lnTo>
                    <a:pt x="0" y="83451"/>
                  </a:lnTo>
                  <a:lnTo>
                    <a:pt x="6819" y="81737"/>
                  </a:lnTo>
                  <a:lnTo>
                    <a:pt x="6819" y="74930"/>
                  </a:lnTo>
                  <a:close/>
                </a:path>
                <a:path w="166370" h="128904">
                  <a:moveTo>
                    <a:pt x="6819" y="65570"/>
                  </a:moveTo>
                  <a:lnTo>
                    <a:pt x="0" y="67271"/>
                  </a:lnTo>
                  <a:lnTo>
                    <a:pt x="0" y="74091"/>
                  </a:lnTo>
                  <a:lnTo>
                    <a:pt x="6819" y="72390"/>
                  </a:lnTo>
                  <a:lnTo>
                    <a:pt x="6819" y="65570"/>
                  </a:lnTo>
                  <a:close/>
                </a:path>
                <a:path w="166370" h="128904">
                  <a:moveTo>
                    <a:pt x="15328" y="117500"/>
                  </a:moveTo>
                  <a:lnTo>
                    <a:pt x="8509" y="119202"/>
                  </a:lnTo>
                  <a:lnTo>
                    <a:pt x="8509" y="126022"/>
                  </a:lnTo>
                  <a:lnTo>
                    <a:pt x="15328" y="124320"/>
                  </a:lnTo>
                  <a:lnTo>
                    <a:pt x="15328" y="117500"/>
                  </a:lnTo>
                  <a:close/>
                </a:path>
                <a:path w="166370" h="128904">
                  <a:moveTo>
                    <a:pt x="15328" y="81737"/>
                  </a:moveTo>
                  <a:lnTo>
                    <a:pt x="8509" y="83451"/>
                  </a:lnTo>
                  <a:lnTo>
                    <a:pt x="8509" y="90246"/>
                  </a:lnTo>
                  <a:lnTo>
                    <a:pt x="15328" y="88544"/>
                  </a:lnTo>
                  <a:lnTo>
                    <a:pt x="15328" y="81737"/>
                  </a:lnTo>
                  <a:close/>
                </a:path>
                <a:path w="166370" h="128904">
                  <a:moveTo>
                    <a:pt x="15328" y="72390"/>
                  </a:moveTo>
                  <a:lnTo>
                    <a:pt x="8509" y="74091"/>
                  </a:lnTo>
                  <a:lnTo>
                    <a:pt x="8509" y="81737"/>
                  </a:lnTo>
                  <a:lnTo>
                    <a:pt x="15328" y="79184"/>
                  </a:lnTo>
                  <a:lnTo>
                    <a:pt x="15328" y="72390"/>
                  </a:lnTo>
                  <a:close/>
                </a:path>
                <a:path w="166370" h="128904">
                  <a:moveTo>
                    <a:pt x="15328" y="63868"/>
                  </a:moveTo>
                  <a:lnTo>
                    <a:pt x="8509" y="65570"/>
                  </a:lnTo>
                  <a:lnTo>
                    <a:pt x="8509" y="72390"/>
                  </a:lnTo>
                  <a:lnTo>
                    <a:pt x="15328" y="70675"/>
                  </a:lnTo>
                  <a:lnTo>
                    <a:pt x="15328" y="63868"/>
                  </a:lnTo>
                  <a:close/>
                </a:path>
                <a:path w="166370" h="128904">
                  <a:moveTo>
                    <a:pt x="22987" y="114947"/>
                  </a:moveTo>
                  <a:lnTo>
                    <a:pt x="17030" y="117500"/>
                  </a:lnTo>
                  <a:lnTo>
                    <a:pt x="17030" y="124320"/>
                  </a:lnTo>
                  <a:lnTo>
                    <a:pt x="22987" y="121767"/>
                  </a:lnTo>
                  <a:lnTo>
                    <a:pt x="22987" y="114947"/>
                  </a:lnTo>
                  <a:close/>
                </a:path>
                <a:path w="166370" h="128904">
                  <a:moveTo>
                    <a:pt x="22987" y="79184"/>
                  </a:moveTo>
                  <a:lnTo>
                    <a:pt x="17030" y="81737"/>
                  </a:lnTo>
                  <a:lnTo>
                    <a:pt x="17030" y="87693"/>
                  </a:lnTo>
                  <a:lnTo>
                    <a:pt x="22987" y="85991"/>
                  </a:lnTo>
                  <a:lnTo>
                    <a:pt x="22987" y="79184"/>
                  </a:lnTo>
                  <a:close/>
                </a:path>
                <a:path w="166370" h="128904">
                  <a:moveTo>
                    <a:pt x="22987" y="70675"/>
                  </a:moveTo>
                  <a:lnTo>
                    <a:pt x="17030" y="72390"/>
                  </a:lnTo>
                  <a:lnTo>
                    <a:pt x="17030" y="79184"/>
                  </a:lnTo>
                  <a:lnTo>
                    <a:pt x="22987" y="77495"/>
                  </a:lnTo>
                  <a:lnTo>
                    <a:pt x="22987" y="70675"/>
                  </a:lnTo>
                  <a:close/>
                </a:path>
                <a:path w="166370" h="128904">
                  <a:moveTo>
                    <a:pt x="22987" y="61315"/>
                  </a:moveTo>
                  <a:lnTo>
                    <a:pt x="17030" y="63017"/>
                  </a:lnTo>
                  <a:lnTo>
                    <a:pt x="17030" y="69824"/>
                  </a:lnTo>
                  <a:lnTo>
                    <a:pt x="22987" y="68122"/>
                  </a:lnTo>
                  <a:lnTo>
                    <a:pt x="22987" y="61315"/>
                  </a:lnTo>
                  <a:close/>
                </a:path>
                <a:path w="166370" h="128904">
                  <a:moveTo>
                    <a:pt x="31508" y="113258"/>
                  </a:moveTo>
                  <a:lnTo>
                    <a:pt x="24701" y="114947"/>
                  </a:lnTo>
                  <a:lnTo>
                    <a:pt x="24701" y="121767"/>
                  </a:lnTo>
                  <a:lnTo>
                    <a:pt x="31508" y="120053"/>
                  </a:lnTo>
                  <a:lnTo>
                    <a:pt x="31508" y="113258"/>
                  </a:lnTo>
                  <a:close/>
                </a:path>
                <a:path w="166370" h="128904">
                  <a:moveTo>
                    <a:pt x="31508" y="77495"/>
                  </a:moveTo>
                  <a:lnTo>
                    <a:pt x="24701" y="79184"/>
                  </a:lnTo>
                  <a:lnTo>
                    <a:pt x="24701" y="85991"/>
                  </a:lnTo>
                  <a:lnTo>
                    <a:pt x="31508" y="84289"/>
                  </a:lnTo>
                  <a:lnTo>
                    <a:pt x="31508" y="77495"/>
                  </a:lnTo>
                  <a:close/>
                </a:path>
                <a:path w="166370" h="128904">
                  <a:moveTo>
                    <a:pt x="31508" y="68122"/>
                  </a:moveTo>
                  <a:lnTo>
                    <a:pt x="24701" y="69824"/>
                  </a:lnTo>
                  <a:lnTo>
                    <a:pt x="24701" y="76644"/>
                  </a:lnTo>
                  <a:lnTo>
                    <a:pt x="31508" y="74930"/>
                  </a:lnTo>
                  <a:lnTo>
                    <a:pt x="31508" y="68122"/>
                  </a:lnTo>
                  <a:close/>
                </a:path>
                <a:path w="166370" h="128904">
                  <a:moveTo>
                    <a:pt x="31508" y="59601"/>
                  </a:moveTo>
                  <a:lnTo>
                    <a:pt x="24701" y="61315"/>
                  </a:lnTo>
                  <a:lnTo>
                    <a:pt x="24701" y="68122"/>
                  </a:lnTo>
                  <a:lnTo>
                    <a:pt x="31508" y="66421"/>
                  </a:lnTo>
                  <a:lnTo>
                    <a:pt x="31508" y="59601"/>
                  </a:lnTo>
                  <a:close/>
                </a:path>
                <a:path w="166370" h="128904">
                  <a:moveTo>
                    <a:pt x="40005" y="110693"/>
                  </a:moveTo>
                  <a:lnTo>
                    <a:pt x="33210" y="112382"/>
                  </a:lnTo>
                  <a:lnTo>
                    <a:pt x="33210" y="119202"/>
                  </a:lnTo>
                  <a:lnTo>
                    <a:pt x="40005" y="117500"/>
                  </a:lnTo>
                  <a:lnTo>
                    <a:pt x="40005" y="110693"/>
                  </a:lnTo>
                  <a:close/>
                </a:path>
                <a:path w="166370" h="128904">
                  <a:moveTo>
                    <a:pt x="40005" y="74930"/>
                  </a:moveTo>
                  <a:lnTo>
                    <a:pt x="33210" y="76644"/>
                  </a:lnTo>
                  <a:lnTo>
                    <a:pt x="33210" y="83451"/>
                  </a:lnTo>
                  <a:lnTo>
                    <a:pt x="40005" y="81737"/>
                  </a:lnTo>
                  <a:lnTo>
                    <a:pt x="40005" y="74930"/>
                  </a:lnTo>
                  <a:close/>
                </a:path>
                <a:path w="166370" h="128904">
                  <a:moveTo>
                    <a:pt x="40005" y="66421"/>
                  </a:moveTo>
                  <a:lnTo>
                    <a:pt x="33210" y="68122"/>
                  </a:lnTo>
                  <a:lnTo>
                    <a:pt x="33210" y="74930"/>
                  </a:lnTo>
                  <a:lnTo>
                    <a:pt x="40005" y="73228"/>
                  </a:lnTo>
                  <a:lnTo>
                    <a:pt x="40005" y="66421"/>
                  </a:lnTo>
                  <a:close/>
                </a:path>
                <a:path w="166370" h="128904">
                  <a:moveTo>
                    <a:pt x="40005" y="57048"/>
                  </a:moveTo>
                  <a:lnTo>
                    <a:pt x="33210" y="58762"/>
                  </a:lnTo>
                  <a:lnTo>
                    <a:pt x="33210" y="65570"/>
                  </a:lnTo>
                  <a:lnTo>
                    <a:pt x="40005" y="63868"/>
                  </a:lnTo>
                  <a:lnTo>
                    <a:pt x="40005" y="57048"/>
                  </a:lnTo>
                  <a:close/>
                </a:path>
                <a:path w="166370" h="128904">
                  <a:moveTo>
                    <a:pt x="47675" y="108127"/>
                  </a:moveTo>
                  <a:lnTo>
                    <a:pt x="41706" y="110693"/>
                  </a:lnTo>
                  <a:lnTo>
                    <a:pt x="41706" y="117500"/>
                  </a:lnTo>
                  <a:lnTo>
                    <a:pt x="47675" y="114947"/>
                  </a:lnTo>
                  <a:lnTo>
                    <a:pt x="47675" y="108127"/>
                  </a:lnTo>
                  <a:close/>
                </a:path>
                <a:path w="166370" h="128904">
                  <a:moveTo>
                    <a:pt x="47675" y="73228"/>
                  </a:moveTo>
                  <a:lnTo>
                    <a:pt x="41706" y="74930"/>
                  </a:lnTo>
                  <a:lnTo>
                    <a:pt x="41706" y="81737"/>
                  </a:lnTo>
                  <a:lnTo>
                    <a:pt x="47675" y="80035"/>
                  </a:lnTo>
                  <a:lnTo>
                    <a:pt x="47675" y="73228"/>
                  </a:lnTo>
                  <a:close/>
                </a:path>
                <a:path w="166370" h="128904">
                  <a:moveTo>
                    <a:pt x="47675" y="63868"/>
                  </a:moveTo>
                  <a:lnTo>
                    <a:pt x="41706" y="65570"/>
                  </a:lnTo>
                  <a:lnTo>
                    <a:pt x="41706" y="72390"/>
                  </a:lnTo>
                  <a:lnTo>
                    <a:pt x="47675" y="70675"/>
                  </a:lnTo>
                  <a:lnTo>
                    <a:pt x="47675" y="63868"/>
                  </a:lnTo>
                  <a:close/>
                </a:path>
                <a:path w="166370" h="128904">
                  <a:moveTo>
                    <a:pt x="47675" y="55359"/>
                  </a:moveTo>
                  <a:lnTo>
                    <a:pt x="41706" y="57048"/>
                  </a:lnTo>
                  <a:lnTo>
                    <a:pt x="41706" y="63004"/>
                  </a:lnTo>
                  <a:lnTo>
                    <a:pt x="47675" y="62153"/>
                  </a:lnTo>
                  <a:lnTo>
                    <a:pt x="47675" y="55359"/>
                  </a:lnTo>
                  <a:close/>
                </a:path>
                <a:path w="166370" h="128904">
                  <a:moveTo>
                    <a:pt x="55333" y="106426"/>
                  </a:moveTo>
                  <a:lnTo>
                    <a:pt x="49377" y="108127"/>
                  </a:lnTo>
                  <a:lnTo>
                    <a:pt x="49377" y="114947"/>
                  </a:lnTo>
                  <a:lnTo>
                    <a:pt x="55333" y="113258"/>
                  </a:lnTo>
                  <a:lnTo>
                    <a:pt x="55333" y="106426"/>
                  </a:lnTo>
                  <a:close/>
                </a:path>
                <a:path w="166370" h="128904">
                  <a:moveTo>
                    <a:pt x="55333" y="70675"/>
                  </a:moveTo>
                  <a:lnTo>
                    <a:pt x="49377" y="72390"/>
                  </a:lnTo>
                  <a:lnTo>
                    <a:pt x="49377" y="79184"/>
                  </a:lnTo>
                  <a:lnTo>
                    <a:pt x="55333" y="77495"/>
                  </a:lnTo>
                  <a:lnTo>
                    <a:pt x="55333" y="70675"/>
                  </a:lnTo>
                  <a:close/>
                </a:path>
                <a:path w="166370" h="128904">
                  <a:moveTo>
                    <a:pt x="55333" y="62153"/>
                  </a:moveTo>
                  <a:lnTo>
                    <a:pt x="49377" y="63004"/>
                  </a:lnTo>
                  <a:lnTo>
                    <a:pt x="49377" y="69811"/>
                  </a:lnTo>
                  <a:lnTo>
                    <a:pt x="55333" y="68961"/>
                  </a:lnTo>
                  <a:lnTo>
                    <a:pt x="55333" y="62153"/>
                  </a:lnTo>
                  <a:close/>
                </a:path>
                <a:path w="166370" h="128904">
                  <a:moveTo>
                    <a:pt x="55333" y="52806"/>
                  </a:moveTo>
                  <a:lnTo>
                    <a:pt x="49377" y="54508"/>
                  </a:lnTo>
                  <a:lnTo>
                    <a:pt x="49377" y="61315"/>
                  </a:lnTo>
                  <a:lnTo>
                    <a:pt x="55333" y="59601"/>
                  </a:lnTo>
                  <a:lnTo>
                    <a:pt x="55333" y="52806"/>
                  </a:lnTo>
                  <a:close/>
                </a:path>
                <a:path w="166370" h="128904">
                  <a:moveTo>
                    <a:pt x="63855" y="103886"/>
                  </a:moveTo>
                  <a:lnTo>
                    <a:pt x="57886" y="105587"/>
                  </a:lnTo>
                  <a:lnTo>
                    <a:pt x="57886" y="112382"/>
                  </a:lnTo>
                  <a:lnTo>
                    <a:pt x="63855" y="110693"/>
                  </a:lnTo>
                  <a:lnTo>
                    <a:pt x="63855" y="103886"/>
                  </a:lnTo>
                  <a:close/>
                </a:path>
                <a:path w="166370" h="128904">
                  <a:moveTo>
                    <a:pt x="63855" y="68961"/>
                  </a:moveTo>
                  <a:lnTo>
                    <a:pt x="57886" y="69824"/>
                  </a:lnTo>
                  <a:lnTo>
                    <a:pt x="57886" y="76644"/>
                  </a:lnTo>
                  <a:lnTo>
                    <a:pt x="63855" y="74930"/>
                  </a:lnTo>
                  <a:lnTo>
                    <a:pt x="63855" y="68961"/>
                  </a:lnTo>
                  <a:close/>
                </a:path>
                <a:path w="166370" h="128904">
                  <a:moveTo>
                    <a:pt x="63855" y="59601"/>
                  </a:moveTo>
                  <a:lnTo>
                    <a:pt x="57886" y="61315"/>
                  </a:lnTo>
                  <a:lnTo>
                    <a:pt x="57886" y="68122"/>
                  </a:lnTo>
                  <a:lnTo>
                    <a:pt x="63855" y="66421"/>
                  </a:lnTo>
                  <a:lnTo>
                    <a:pt x="63855" y="59601"/>
                  </a:lnTo>
                  <a:close/>
                </a:path>
                <a:path w="166370" h="128904">
                  <a:moveTo>
                    <a:pt x="63855" y="51092"/>
                  </a:moveTo>
                  <a:lnTo>
                    <a:pt x="57886" y="52806"/>
                  </a:lnTo>
                  <a:lnTo>
                    <a:pt x="57886" y="59601"/>
                  </a:lnTo>
                  <a:lnTo>
                    <a:pt x="63855" y="57899"/>
                  </a:lnTo>
                  <a:lnTo>
                    <a:pt x="63855" y="51092"/>
                  </a:lnTo>
                  <a:close/>
                </a:path>
                <a:path w="166370" h="128904">
                  <a:moveTo>
                    <a:pt x="72351" y="102184"/>
                  </a:moveTo>
                  <a:lnTo>
                    <a:pt x="65557" y="103886"/>
                  </a:lnTo>
                  <a:lnTo>
                    <a:pt x="65557" y="110693"/>
                  </a:lnTo>
                  <a:lnTo>
                    <a:pt x="72351" y="108127"/>
                  </a:lnTo>
                  <a:lnTo>
                    <a:pt x="72351" y="102184"/>
                  </a:lnTo>
                  <a:close/>
                </a:path>
                <a:path w="166370" h="128904">
                  <a:moveTo>
                    <a:pt x="72351" y="66421"/>
                  </a:moveTo>
                  <a:lnTo>
                    <a:pt x="65557" y="68122"/>
                  </a:lnTo>
                  <a:lnTo>
                    <a:pt x="65557" y="74930"/>
                  </a:lnTo>
                  <a:lnTo>
                    <a:pt x="72351" y="73228"/>
                  </a:lnTo>
                  <a:lnTo>
                    <a:pt x="72351" y="66421"/>
                  </a:lnTo>
                  <a:close/>
                </a:path>
                <a:path w="166370" h="128904">
                  <a:moveTo>
                    <a:pt x="72351" y="57899"/>
                  </a:moveTo>
                  <a:lnTo>
                    <a:pt x="65557" y="59601"/>
                  </a:lnTo>
                  <a:lnTo>
                    <a:pt x="65557" y="66421"/>
                  </a:lnTo>
                  <a:lnTo>
                    <a:pt x="72351" y="64706"/>
                  </a:lnTo>
                  <a:lnTo>
                    <a:pt x="72351" y="57899"/>
                  </a:lnTo>
                  <a:close/>
                </a:path>
                <a:path w="166370" h="128904">
                  <a:moveTo>
                    <a:pt x="72351" y="49390"/>
                  </a:moveTo>
                  <a:lnTo>
                    <a:pt x="65557" y="50241"/>
                  </a:lnTo>
                  <a:lnTo>
                    <a:pt x="65557" y="57048"/>
                  </a:lnTo>
                  <a:lnTo>
                    <a:pt x="72351" y="55359"/>
                  </a:lnTo>
                  <a:lnTo>
                    <a:pt x="72351" y="49390"/>
                  </a:lnTo>
                  <a:close/>
                </a:path>
                <a:path w="166370" h="128904">
                  <a:moveTo>
                    <a:pt x="80035" y="99618"/>
                  </a:moveTo>
                  <a:lnTo>
                    <a:pt x="74066" y="101320"/>
                  </a:lnTo>
                  <a:lnTo>
                    <a:pt x="74066" y="108127"/>
                  </a:lnTo>
                  <a:lnTo>
                    <a:pt x="80035" y="106426"/>
                  </a:lnTo>
                  <a:lnTo>
                    <a:pt x="80035" y="99618"/>
                  </a:lnTo>
                  <a:close/>
                </a:path>
                <a:path w="166370" h="128904">
                  <a:moveTo>
                    <a:pt x="80035" y="64706"/>
                  </a:moveTo>
                  <a:lnTo>
                    <a:pt x="74066" y="66421"/>
                  </a:lnTo>
                  <a:lnTo>
                    <a:pt x="74066" y="73228"/>
                  </a:lnTo>
                  <a:lnTo>
                    <a:pt x="80035" y="70675"/>
                  </a:lnTo>
                  <a:lnTo>
                    <a:pt x="80035" y="64706"/>
                  </a:lnTo>
                  <a:close/>
                </a:path>
                <a:path w="166370" h="128904">
                  <a:moveTo>
                    <a:pt x="80035" y="56184"/>
                  </a:moveTo>
                  <a:lnTo>
                    <a:pt x="74066" y="57048"/>
                  </a:lnTo>
                  <a:lnTo>
                    <a:pt x="74066" y="63868"/>
                  </a:lnTo>
                  <a:lnTo>
                    <a:pt x="80035" y="62153"/>
                  </a:lnTo>
                  <a:lnTo>
                    <a:pt x="80035" y="56184"/>
                  </a:lnTo>
                  <a:close/>
                </a:path>
                <a:path w="166370" h="128904">
                  <a:moveTo>
                    <a:pt x="80035" y="46837"/>
                  </a:moveTo>
                  <a:lnTo>
                    <a:pt x="74066" y="48539"/>
                  </a:lnTo>
                  <a:lnTo>
                    <a:pt x="74066" y="55359"/>
                  </a:lnTo>
                  <a:lnTo>
                    <a:pt x="80035" y="53644"/>
                  </a:lnTo>
                  <a:lnTo>
                    <a:pt x="80035" y="46837"/>
                  </a:lnTo>
                  <a:close/>
                </a:path>
                <a:path w="166370" h="128904">
                  <a:moveTo>
                    <a:pt x="96189" y="34925"/>
                  </a:moveTo>
                  <a:lnTo>
                    <a:pt x="90233" y="36614"/>
                  </a:lnTo>
                  <a:lnTo>
                    <a:pt x="90233" y="42583"/>
                  </a:lnTo>
                  <a:lnTo>
                    <a:pt x="96189" y="40881"/>
                  </a:lnTo>
                  <a:lnTo>
                    <a:pt x="96189" y="34925"/>
                  </a:lnTo>
                  <a:close/>
                </a:path>
                <a:path w="166370" h="128904">
                  <a:moveTo>
                    <a:pt x="96189" y="26416"/>
                  </a:moveTo>
                  <a:lnTo>
                    <a:pt x="90233" y="27266"/>
                  </a:lnTo>
                  <a:lnTo>
                    <a:pt x="90233" y="34074"/>
                  </a:lnTo>
                  <a:lnTo>
                    <a:pt x="96189" y="33223"/>
                  </a:lnTo>
                  <a:lnTo>
                    <a:pt x="96189" y="26416"/>
                  </a:lnTo>
                  <a:close/>
                </a:path>
                <a:path w="166370" h="128904">
                  <a:moveTo>
                    <a:pt x="96189" y="17043"/>
                  </a:moveTo>
                  <a:lnTo>
                    <a:pt x="90233" y="18745"/>
                  </a:lnTo>
                  <a:lnTo>
                    <a:pt x="90233" y="25565"/>
                  </a:lnTo>
                  <a:lnTo>
                    <a:pt x="96189" y="23863"/>
                  </a:lnTo>
                  <a:lnTo>
                    <a:pt x="96189" y="17043"/>
                  </a:lnTo>
                  <a:close/>
                </a:path>
                <a:path w="166370" h="128904">
                  <a:moveTo>
                    <a:pt x="103860" y="33223"/>
                  </a:moveTo>
                  <a:lnTo>
                    <a:pt x="97904" y="34086"/>
                  </a:lnTo>
                  <a:lnTo>
                    <a:pt x="97904" y="40030"/>
                  </a:lnTo>
                  <a:lnTo>
                    <a:pt x="103860" y="39179"/>
                  </a:lnTo>
                  <a:lnTo>
                    <a:pt x="103860" y="33223"/>
                  </a:lnTo>
                  <a:close/>
                </a:path>
                <a:path w="166370" h="128904">
                  <a:moveTo>
                    <a:pt x="103860" y="23863"/>
                  </a:moveTo>
                  <a:lnTo>
                    <a:pt x="97904" y="25565"/>
                  </a:lnTo>
                  <a:lnTo>
                    <a:pt x="97904" y="32372"/>
                  </a:lnTo>
                  <a:lnTo>
                    <a:pt x="103860" y="30657"/>
                  </a:lnTo>
                  <a:lnTo>
                    <a:pt x="103860" y="23863"/>
                  </a:lnTo>
                  <a:close/>
                </a:path>
                <a:path w="166370" h="128904">
                  <a:moveTo>
                    <a:pt x="103860" y="15341"/>
                  </a:moveTo>
                  <a:lnTo>
                    <a:pt x="97904" y="17043"/>
                  </a:lnTo>
                  <a:lnTo>
                    <a:pt x="97904" y="22999"/>
                  </a:lnTo>
                  <a:lnTo>
                    <a:pt x="103860" y="22161"/>
                  </a:lnTo>
                  <a:lnTo>
                    <a:pt x="103860" y="15341"/>
                  </a:lnTo>
                  <a:close/>
                </a:path>
                <a:path w="166370" h="128904">
                  <a:moveTo>
                    <a:pt x="111518" y="30657"/>
                  </a:moveTo>
                  <a:lnTo>
                    <a:pt x="105562" y="32372"/>
                  </a:lnTo>
                  <a:lnTo>
                    <a:pt x="105562" y="39179"/>
                  </a:lnTo>
                  <a:lnTo>
                    <a:pt x="111518" y="37465"/>
                  </a:lnTo>
                  <a:lnTo>
                    <a:pt x="111518" y="30657"/>
                  </a:lnTo>
                  <a:close/>
                </a:path>
                <a:path w="166370" h="128904">
                  <a:moveTo>
                    <a:pt x="111518" y="22161"/>
                  </a:moveTo>
                  <a:lnTo>
                    <a:pt x="105562" y="23863"/>
                  </a:lnTo>
                  <a:lnTo>
                    <a:pt x="105562" y="29806"/>
                  </a:lnTo>
                  <a:lnTo>
                    <a:pt x="111518" y="28956"/>
                  </a:lnTo>
                  <a:lnTo>
                    <a:pt x="111518" y="22161"/>
                  </a:lnTo>
                  <a:close/>
                </a:path>
                <a:path w="166370" h="128904">
                  <a:moveTo>
                    <a:pt x="111518" y="13639"/>
                  </a:moveTo>
                  <a:lnTo>
                    <a:pt x="105562" y="14478"/>
                  </a:lnTo>
                  <a:lnTo>
                    <a:pt x="105562" y="21297"/>
                  </a:lnTo>
                  <a:lnTo>
                    <a:pt x="111518" y="20447"/>
                  </a:lnTo>
                  <a:lnTo>
                    <a:pt x="111518" y="13639"/>
                  </a:lnTo>
                  <a:close/>
                </a:path>
                <a:path w="166370" h="128904">
                  <a:moveTo>
                    <a:pt x="120040" y="28956"/>
                  </a:moveTo>
                  <a:lnTo>
                    <a:pt x="114084" y="30657"/>
                  </a:lnTo>
                  <a:lnTo>
                    <a:pt x="114084" y="36626"/>
                  </a:lnTo>
                  <a:lnTo>
                    <a:pt x="120040" y="34937"/>
                  </a:lnTo>
                  <a:lnTo>
                    <a:pt x="120040" y="28956"/>
                  </a:lnTo>
                  <a:close/>
                </a:path>
                <a:path w="166370" h="128904">
                  <a:moveTo>
                    <a:pt x="120040" y="20447"/>
                  </a:moveTo>
                  <a:lnTo>
                    <a:pt x="114084" y="21310"/>
                  </a:lnTo>
                  <a:lnTo>
                    <a:pt x="114084" y="28117"/>
                  </a:lnTo>
                  <a:lnTo>
                    <a:pt x="120040" y="26416"/>
                  </a:lnTo>
                  <a:lnTo>
                    <a:pt x="120040" y="20447"/>
                  </a:lnTo>
                  <a:close/>
                </a:path>
                <a:path w="166370" h="128904">
                  <a:moveTo>
                    <a:pt x="120040" y="11087"/>
                  </a:moveTo>
                  <a:lnTo>
                    <a:pt x="114084" y="12788"/>
                  </a:lnTo>
                  <a:lnTo>
                    <a:pt x="114084" y="19596"/>
                  </a:lnTo>
                  <a:lnTo>
                    <a:pt x="120040" y="17894"/>
                  </a:lnTo>
                  <a:lnTo>
                    <a:pt x="120040" y="11087"/>
                  </a:lnTo>
                  <a:close/>
                </a:path>
                <a:path w="166370" h="128904">
                  <a:moveTo>
                    <a:pt x="127698" y="26416"/>
                  </a:moveTo>
                  <a:lnTo>
                    <a:pt x="121742" y="28117"/>
                  </a:lnTo>
                  <a:lnTo>
                    <a:pt x="121742" y="34937"/>
                  </a:lnTo>
                  <a:lnTo>
                    <a:pt x="127698" y="33223"/>
                  </a:lnTo>
                  <a:lnTo>
                    <a:pt x="127698" y="26416"/>
                  </a:lnTo>
                  <a:close/>
                </a:path>
                <a:path w="166370" h="128904">
                  <a:moveTo>
                    <a:pt x="127698" y="17894"/>
                  </a:moveTo>
                  <a:lnTo>
                    <a:pt x="121742" y="19596"/>
                  </a:lnTo>
                  <a:lnTo>
                    <a:pt x="121742" y="26416"/>
                  </a:lnTo>
                  <a:lnTo>
                    <a:pt x="127698" y="24701"/>
                  </a:lnTo>
                  <a:lnTo>
                    <a:pt x="127698" y="17894"/>
                  </a:lnTo>
                  <a:close/>
                </a:path>
                <a:path w="166370" h="128904">
                  <a:moveTo>
                    <a:pt x="127698" y="9385"/>
                  </a:moveTo>
                  <a:lnTo>
                    <a:pt x="121742" y="11087"/>
                  </a:lnTo>
                  <a:lnTo>
                    <a:pt x="121742" y="17894"/>
                  </a:lnTo>
                  <a:lnTo>
                    <a:pt x="127698" y="16192"/>
                  </a:lnTo>
                  <a:lnTo>
                    <a:pt x="127698" y="9385"/>
                  </a:lnTo>
                  <a:close/>
                </a:path>
                <a:path w="166370" h="128904">
                  <a:moveTo>
                    <a:pt x="135369" y="24701"/>
                  </a:moveTo>
                  <a:lnTo>
                    <a:pt x="129400" y="26416"/>
                  </a:lnTo>
                  <a:lnTo>
                    <a:pt x="129400" y="33223"/>
                  </a:lnTo>
                  <a:lnTo>
                    <a:pt x="135369" y="31508"/>
                  </a:lnTo>
                  <a:lnTo>
                    <a:pt x="135369" y="24701"/>
                  </a:lnTo>
                  <a:close/>
                </a:path>
                <a:path w="166370" h="128904">
                  <a:moveTo>
                    <a:pt x="135369" y="16192"/>
                  </a:moveTo>
                  <a:lnTo>
                    <a:pt x="129400" y="17894"/>
                  </a:lnTo>
                  <a:lnTo>
                    <a:pt x="129400" y="23850"/>
                  </a:lnTo>
                  <a:lnTo>
                    <a:pt x="135369" y="22999"/>
                  </a:lnTo>
                  <a:lnTo>
                    <a:pt x="135369" y="16192"/>
                  </a:lnTo>
                  <a:close/>
                </a:path>
                <a:path w="166370" h="128904">
                  <a:moveTo>
                    <a:pt x="135369" y="7670"/>
                  </a:moveTo>
                  <a:lnTo>
                    <a:pt x="129400" y="8521"/>
                  </a:lnTo>
                  <a:lnTo>
                    <a:pt x="129400" y="15328"/>
                  </a:lnTo>
                  <a:lnTo>
                    <a:pt x="135369" y="14478"/>
                  </a:lnTo>
                  <a:lnTo>
                    <a:pt x="135369" y="7670"/>
                  </a:lnTo>
                  <a:close/>
                </a:path>
                <a:path w="166370" h="128904">
                  <a:moveTo>
                    <a:pt x="143040" y="22999"/>
                  </a:moveTo>
                  <a:lnTo>
                    <a:pt x="137071" y="24701"/>
                  </a:lnTo>
                  <a:lnTo>
                    <a:pt x="137071" y="30657"/>
                  </a:lnTo>
                  <a:lnTo>
                    <a:pt x="143040" y="28956"/>
                  </a:lnTo>
                  <a:lnTo>
                    <a:pt x="143040" y="22999"/>
                  </a:lnTo>
                  <a:close/>
                </a:path>
                <a:path w="166370" h="128904">
                  <a:moveTo>
                    <a:pt x="143040" y="14478"/>
                  </a:moveTo>
                  <a:lnTo>
                    <a:pt x="137071" y="15341"/>
                  </a:lnTo>
                  <a:lnTo>
                    <a:pt x="137071" y="22161"/>
                  </a:lnTo>
                  <a:lnTo>
                    <a:pt x="143040" y="20447"/>
                  </a:lnTo>
                  <a:lnTo>
                    <a:pt x="143040" y="14478"/>
                  </a:lnTo>
                  <a:close/>
                </a:path>
                <a:path w="166370" h="128904">
                  <a:moveTo>
                    <a:pt x="143040" y="5130"/>
                  </a:moveTo>
                  <a:lnTo>
                    <a:pt x="137071" y="6819"/>
                  </a:lnTo>
                  <a:lnTo>
                    <a:pt x="137071" y="13639"/>
                  </a:lnTo>
                  <a:lnTo>
                    <a:pt x="143040" y="11925"/>
                  </a:lnTo>
                  <a:lnTo>
                    <a:pt x="143040" y="5130"/>
                  </a:lnTo>
                  <a:close/>
                </a:path>
                <a:path w="166370" h="128904">
                  <a:moveTo>
                    <a:pt x="150698" y="20447"/>
                  </a:moveTo>
                  <a:lnTo>
                    <a:pt x="144729" y="22161"/>
                  </a:lnTo>
                  <a:lnTo>
                    <a:pt x="144729" y="28956"/>
                  </a:lnTo>
                  <a:lnTo>
                    <a:pt x="150698" y="27266"/>
                  </a:lnTo>
                  <a:lnTo>
                    <a:pt x="150698" y="20447"/>
                  </a:lnTo>
                  <a:close/>
                </a:path>
                <a:path w="166370" h="128904">
                  <a:moveTo>
                    <a:pt x="150698" y="11925"/>
                  </a:moveTo>
                  <a:lnTo>
                    <a:pt x="144729" y="13639"/>
                  </a:lnTo>
                  <a:lnTo>
                    <a:pt x="144729" y="20447"/>
                  </a:lnTo>
                  <a:lnTo>
                    <a:pt x="150698" y="18732"/>
                  </a:lnTo>
                  <a:lnTo>
                    <a:pt x="150698" y="11925"/>
                  </a:lnTo>
                  <a:close/>
                </a:path>
                <a:path w="166370" h="128904">
                  <a:moveTo>
                    <a:pt x="150698" y="3429"/>
                  </a:moveTo>
                  <a:lnTo>
                    <a:pt x="144729" y="5130"/>
                  </a:lnTo>
                  <a:lnTo>
                    <a:pt x="144729" y="11925"/>
                  </a:lnTo>
                  <a:lnTo>
                    <a:pt x="150698" y="10223"/>
                  </a:lnTo>
                  <a:lnTo>
                    <a:pt x="150698" y="3429"/>
                  </a:lnTo>
                  <a:close/>
                </a:path>
                <a:path w="166370" h="128904">
                  <a:moveTo>
                    <a:pt x="158356" y="18732"/>
                  </a:moveTo>
                  <a:lnTo>
                    <a:pt x="152400" y="20447"/>
                  </a:lnTo>
                  <a:lnTo>
                    <a:pt x="152400" y="26403"/>
                  </a:lnTo>
                  <a:lnTo>
                    <a:pt x="158356" y="25552"/>
                  </a:lnTo>
                  <a:lnTo>
                    <a:pt x="158356" y="18732"/>
                  </a:lnTo>
                  <a:close/>
                </a:path>
                <a:path w="166370" h="128904">
                  <a:moveTo>
                    <a:pt x="158356" y="10236"/>
                  </a:moveTo>
                  <a:lnTo>
                    <a:pt x="152400" y="11938"/>
                  </a:lnTo>
                  <a:lnTo>
                    <a:pt x="152400" y="18745"/>
                  </a:lnTo>
                  <a:lnTo>
                    <a:pt x="158356" y="17043"/>
                  </a:lnTo>
                  <a:lnTo>
                    <a:pt x="158356" y="10236"/>
                  </a:lnTo>
                  <a:close/>
                </a:path>
                <a:path w="166370" h="128904">
                  <a:moveTo>
                    <a:pt x="158356" y="1727"/>
                  </a:moveTo>
                  <a:lnTo>
                    <a:pt x="152400" y="2578"/>
                  </a:lnTo>
                  <a:lnTo>
                    <a:pt x="152400" y="9385"/>
                  </a:lnTo>
                  <a:lnTo>
                    <a:pt x="158356" y="8534"/>
                  </a:lnTo>
                  <a:lnTo>
                    <a:pt x="158356" y="1727"/>
                  </a:lnTo>
                  <a:close/>
                </a:path>
                <a:path w="166370" h="128904">
                  <a:moveTo>
                    <a:pt x="166014" y="17030"/>
                  </a:moveTo>
                  <a:lnTo>
                    <a:pt x="160032" y="18732"/>
                  </a:lnTo>
                  <a:lnTo>
                    <a:pt x="160032" y="24701"/>
                  </a:lnTo>
                  <a:lnTo>
                    <a:pt x="166014" y="22999"/>
                  </a:lnTo>
                  <a:lnTo>
                    <a:pt x="166014" y="17030"/>
                  </a:lnTo>
                  <a:close/>
                </a:path>
                <a:path w="166370" h="128904">
                  <a:moveTo>
                    <a:pt x="166014" y="8521"/>
                  </a:moveTo>
                  <a:lnTo>
                    <a:pt x="160032" y="9385"/>
                  </a:lnTo>
                  <a:lnTo>
                    <a:pt x="160032" y="16192"/>
                  </a:lnTo>
                  <a:lnTo>
                    <a:pt x="166014" y="14478"/>
                  </a:lnTo>
                  <a:lnTo>
                    <a:pt x="166014" y="8521"/>
                  </a:lnTo>
                  <a:close/>
                </a:path>
                <a:path w="166370" h="128904">
                  <a:moveTo>
                    <a:pt x="166014" y="0"/>
                  </a:moveTo>
                  <a:lnTo>
                    <a:pt x="160032" y="1714"/>
                  </a:lnTo>
                  <a:lnTo>
                    <a:pt x="160032" y="7670"/>
                  </a:lnTo>
                  <a:lnTo>
                    <a:pt x="166014" y="5956"/>
                  </a:lnTo>
                  <a:lnTo>
                    <a:pt x="1660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218942" y="6092342"/>
              <a:ext cx="174625" cy="106680"/>
            </a:xfrm>
            <a:custGeom>
              <a:avLst/>
              <a:gdLst/>
              <a:ahLst/>
              <a:cxnLst/>
              <a:rect l="l" t="t" r="r" b="b"/>
              <a:pathLst>
                <a:path w="174625" h="106679">
                  <a:moveTo>
                    <a:pt x="6819" y="77457"/>
                  </a:moveTo>
                  <a:lnTo>
                    <a:pt x="0" y="79171"/>
                  </a:lnTo>
                  <a:lnTo>
                    <a:pt x="0" y="86829"/>
                  </a:lnTo>
                  <a:lnTo>
                    <a:pt x="6819" y="84277"/>
                  </a:lnTo>
                  <a:lnTo>
                    <a:pt x="6819" y="77457"/>
                  </a:lnTo>
                  <a:close/>
                </a:path>
                <a:path w="174625" h="106679">
                  <a:moveTo>
                    <a:pt x="101320" y="97904"/>
                  </a:moveTo>
                  <a:lnTo>
                    <a:pt x="94500" y="99593"/>
                  </a:lnTo>
                  <a:lnTo>
                    <a:pt x="94500" y="106413"/>
                  </a:lnTo>
                  <a:lnTo>
                    <a:pt x="101320" y="104711"/>
                  </a:lnTo>
                  <a:lnTo>
                    <a:pt x="101320" y="97904"/>
                  </a:lnTo>
                  <a:close/>
                </a:path>
                <a:path w="174625" h="106679">
                  <a:moveTo>
                    <a:pt x="101320" y="88531"/>
                  </a:moveTo>
                  <a:lnTo>
                    <a:pt x="94500" y="91097"/>
                  </a:lnTo>
                  <a:lnTo>
                    <a:pt x="94500" y="97904"/>
                  </a:lnTo>
                  <a:lnTo>
                    <a:pt x="101320" y="96202"/>
                  </a:lnTo>
                  <a:lnTo>
                    <a:pt x="101320" y="88531"/>
                  </a:lnTo>
                  <a:close/>
                </a:path>
                <a:path w="174625" h="106679">
                  <a:moveTo>
                    <a:pt x="101320" y="80022"/>
                  </a:moveTo>
                  <a:lnTo>
                    <a:pt x="94500" y="81724"/>
                  </a:lnTo>
                  <a:lnTo>
                    <a:pt x="94500" y="88531"/>
                  </a:lnTo>
                  <a:lnTo>
                    <a:pt x="101320" y="86829"/>
                  </a:lnTo>
                  <a:lnTo>
                    <a:pt x="101320" y="80022"/>
                  </a:lnTo>
                  <a:close/>
                </a:path>
                <a:path w="174625" h="106679">
                  <a:moveTo>
                    <a:pt x="101320" y="44259"/>
                  </a:moveTo>
                  <a:lnTo>
                    <a:pt x="94500" y="45974"/>
                  </a:lnTo>
                  <a:lnTo>
                    <a:pt x="94500" y="52781"/>
                  </a:lnTo>
                  <a:lnTo>
                    <a:pt x="101320" y="51079"/>
                  </a:lnTo>
                  <a:lnTo>
                    <a:pt x="101320" y="44259"/>
                  </a:lnTo>
                  <a:close/>
                </a:path>
                <a:path w="174625" h="106679">
                  <a:moveTo>
                    <a:pt x="101320" y="34912"/>
                  </a:moveTo>
                  <a:lnTo>
                    <a:pt x="94500" y="36614"/>
                  </a:lnTo>
                  <a:lnTo>
                    <a:pt x="94500" y="43408"/>
                  </a:lnTo>
                  <a:lnTo>
                    <a:pt x="101320" y="41719"/>
                  </a:lnTo>
                  <a:lnTo>
                    <a:pt x="101320" y="34912"/>
                  </a:lnTo>
                  <a:close/>
                </a:path>
                <a:path w="174625" h="106679">
                  <a:moveTo>
                    <a:pt x="101320" y="26390"/>
                  </a:moveTo>
                  <a:lnTo>
                    <a:pt x="94500" y="27241"/>
                  </a:lnTo>
                  <a:lnTo>
                    <a:pt x="94500" y="34912"/>
                  </a:lnTo>
                  <a:lnTo>
                    <a:pt x="101320" y="33197"/>
                  </a:lnTo>
                  <a:lnTo>
                    <a:pt x="101320" y="26390"/>
                  </a:lnTo>
                  <a:close/>
                </a:path>
                <a:path w="174625" h="106679">
                  <a:moveTo>
                    <a:pt x="101320" y="17868"/>
                  </a:moveTo>
                  <a:lnTo>
                    <a:pt x="94500" y="19583"/>
                  </a:lnTo>
                  <a:lnTo>
                    <a:pt x="94500" y="26390"/>
                  </a:lnTo>
                  <a:lnTo>
                    <a:pt x="101320" y="24676"/>
                  </a:lnTo>
                  <a:lnTo>
                    <a:pt x="101320" y="17868"/>
                  </a:lnTo>
                  <a:close/>
                </a:path>
                <a:path w="174625" h="106679">
                  <a:moveTo>
                    <a:pt x="109829" y="95338"/>
                  </a:moveTo>
                  <a:lnTo>
                    <a:pt x="103009" y="97904"/>
                  </a:lnTo>
                  <a:lnTo>
                    <a:pt x="103009" y="104711"/>
                  </a:lnTo>
                  <a:lnTo>
                    <a:pt x="109829" y="102158"/>
                  </a:lnTo>
                  <a:lnTo>
                    <a:pt x="109829" y="95338"/>
                  </a:lnTo>
                  <a:close/>
                </a:path>
                <a:path w="174625" h="106679">
                  <a:moveTo>
                    <a:pt x="109829" y="86829"/>
                  </a:moveTo>
                  <a:lnTo>
                    <a:pt x="103009" y="88531"/>
                  </a:lnTo>
                  <a:lnTo>
                    <a:pt x="103009" y="95338"/>
                  </a:lnTo>
                  <a:lnTo>
                    <a:pt x="109829" y="93637"/>
                  </a:lnTo>
                  <a:lnTo>
                    <a:pt x="109829" y="86829"/>
                  </a:lnTo>
                  <a:close/>
                </a:path>
                <a:path w="174625" h="106679">
                  <a:moveTo>
                    <a:pt x="109829" y="77457"/>
                  </a:moveTo>
                  <a:lnTo>
                    <a:pt x="103009" y="80022"/>
                  </a:lnTo>
                  <a:lnTo>
                    <a:pt x="103009" y="86829"/>
                  </a:lnTo>
                  <a:lnTo>
                    <a:pt x="109829" y="84277"/>
                  </a:lnTo>
                  <a:lnTo>
                    <a:pt x="109829" y="77457"/>
                  </a:lnTo>
                  <a:close/>
                </a:path>
                <a:path w="174625" h="106679">
                  <a:moveTo>
                    <a:pt x="109829" y="41719"/>
                  </a:moveTo>
                  <a:lnTo>
                    <a:pt x="103009" y="43408"/>
                  </a:lnTo>
                  <a:lnTo>
                    <a:pt x="103009" y="50228"/>
                  </a:lnTo>
                  <a:lnTo>
                    <a:pt x="109829" y="48526"/>
                  </a:lnTo>
                  <a:lnTo>
                    <a:pt x="109829" y="41719"/>
                  </a:lnTo>
                  <a:close/>
                </a:path>
                <a:path w="174625" h="106679">
                  <a:moveTo>
                    <a:pt x="109829" y="33197"/>
                  </a:moveTo>
                  <a:lnTo>
                    <a:pt x="103009" y="34912"/>
                  </a:lnTo>
                  <a:lnTo>
                    <a:pt x="103009" y="41719"/>
                  </a:lnTo>
                  <a:lnTo>
                    <a:pt x="109829" y="40017"/>
                  </a:lnTo>
                  <a:lnTo>
                    <a:pt x="109829" y="33197"/>
                  </a:lnTo>
                  <a:close/>
                </a:path>
                <a:path w="174625" h="106679">
                  <a:moveTo>
                    <a:pt x="109829" y="24676"/>
                  </a:moveTo>
                  <a:lnTo>
                    <a:pt x="103009" y="26390"/>
                  </a:lnTo>
                  <a:lnTo>
                    <a:pt x="103009" y="32359"/>
                  </a:lnTo>
                  <a:lnTo>
                    <a:pt x="109829" y="30645"/>
                  </a:lnTo>
                  <a:lnTo>
                    <a:pt x="109829" y="24676"/>
                  </a:lnTo>
                  <a:close/>
                </a:path>
                <a:path w="174625" h="106679">
                  <a:moveTo>
                    <a:pt x="109829" y="16167"/>
                  </a:moveTo>
                  <a:lnTo>
                    <a:pt x="103009" y="17868"/>
                  </a:lnTo>
                  <a:lnTo>
                    <a:pt x="103009" y="24676"/>
                  </a:lnTo>
                  <a:lnTo>
                    <a:pt x="109829" y="22974"/>
                  </a:lnTo>
                  <a:lnTo>
                    <a:pt x="109829" y="16167"/>
                  </a:lnTo>
                  <a:close/>
                </a:path>
                <a:path w="174625" h="106679">
                  <a:moveTo>
                    <a:pt x="117487" y="93637"/>
                  </a:moveTo>
                  <a:lnTo>
                    <a:pt x="111531" y="95338"/>
                  </a:lnTo>
                  <a:lnTo>
                    <a:pt x="111531" y="102158"/>
                  </a:lnTo>
                  <a:lnTo>
                    <a:pt x="117487" y="100469"/>
                  </a:lnTo>
                  <a:lnTo>
                    <a:pt x="117487" y="93637"/>
                  </a:lnTo>
                  <a:close/>
                </a:path>
                <a:path w="174625" h="106679">
                  <a:moveTo>
                    <a:pt x="117487" y="84277"/>
                  </a:moveTo>
                  <a:lnTo>
                    <a:pt x="111531" y="86829"/>
                  </a:lnTo>
                  <a:lnTo>
                    <a:pt x="111531" y="93637"/>
                  </a:lnTo>
                  <a:lnTo>
                    <a:pt x="117487" y="91097"/>
                  </a:lnTo>
                  <a:lnTo>
                    <a:pt x="117487" y="84277"/>
                  </a:lnTo>
                  <a:close/>
                </a:path>
                <a:path w="174625" h="106679">
                  <a:moveTo>
                    <a:pt x="117487" y="75755"/>
                  </a:moveTo>
                  <a:lnTo>
                    <a:pt x="111531" y="77457"/>
                  </a:lnTo>
                  <a:lnTo>
                    <a:pt x="111531" y="84277"/>
                  </a:lnTo>
                  <a:lnTo>
                    <a:pt x="117487" y="82588"/>
                  </a:lnTo>
                  <a:lnTo>
                    <a:pt x="117487" y="75755"/>
                  </a:lnTo>
                  <a:close/>
                </a:path>
                <a:path w="174625" h="106679">
                  <a:moveTo>
                    <a:pt x="117487" y="40017"/>
                  </a:moveTo>
                  <a:lnTo>
                    <a:pt x="111531" y="41719"/>
                  </a:lnTo>
                  <a:lnTo>
                    <a:pt x="111531" y="48526"/>
                  </a:lnTo>
                  <a:lnTo>
                    <a:pt x="117487" y="46812"/>
                  </a:lnTo>
                  <a:lnTo>
                    <a:pt x="117487" y="40017"/>
                  </a:lnTo>
                  <a:close/>
                </a:path>
                <a:path w="174625" h="106679">
                  <a:moveTo>
                    <a:pt x="117487" y="30645"/>
                  </a:moveTo>
                  <a:lnTo>
                    <a:pt x="111531" y="32359"/>
                  </a:lnTo>
                  <a:lnTo>
                    <a:pt x="111531" y="39166"/>
                  </a:lnTo>
                  <a:lnTo>
                    <a:pt x="117487" y="37452"/>
                  </a:lnTo>
                  <a:lnTo>
                    <a:pt x="117487" y="30645"/>
                  </a:lnTo>
                  <a:close/>
                </a:path>
                <a:path w="174625" h="106679">
                  <a:moveTo>
                    <a:pt x="117487" y="22974"/>
                  </a:moveTo>
                  <a:lnTo>
                    <a:pt x="111531" y="24676"/>
                  </a:lnTo>
                  <a:lnTo>
                    <a:pt x="111531" y="30645"/>
                  </a:lnTo>
                  <a:lnTo>
                    <a:pt x="117487" y="28943"/>
                  </a:lnTo>
                  <a:lnTo>
                    <a:pt x="117487" y="22974"/>
                  </a:lnTo>
                  <a:close/>
                </a:path>
                <a:path w="174625" h="106679">
                  <a:moveTo>
                    <a:pt x="117487" y="13627"/>
                  </a:moveTo>
                  <a:lnTo>
                    <a:pt x="111531" y="15328"/>
                  </a:lnTo>
                  <a:lnTo>
                    <a:pt x="111531" y="22148"/>
                  </a:lnTo>
                  <a:lnTo>
                    <a:pt x="117487" y="20434"/>
                  </a:lnTo>
                  <a:lnTo>
                    <a:pt x="117487" y="13627"/>
                  </a:lnTo>
                  <a:close/>
                </a:path>
                <a:path w="174625" h="106679">
                  <a:moveTo>
                    <a:pt x="126009" y="91097"/>
                  </a:moveTo>
                  <a:lnTo>
                    <a:pt x="119202" y="92798"/>
                  </a:lnTo>
                  <a:lnTo>
                    <a:pt x="119202" y="99593"/>
                  </a:lnTo>
                  <a:lnTo>
                    <a:pt x="126009" y="97904"/>
                  </a:lnTo>
                  <a:lnTo>
                    <a:pt x="126009" y="91097"/>
                  </a:lnTo>
                  <a:close/>
                </a:path>
                <a:path w="174625" h="106679">
                  <a:moveTo>
                    <a:pt x="126009" y="82588"/>
                  </a:moveTo>
                  <a:lnTo>
                    <a:pt x="119202" y="84277"/>
                  </a:lnTo>
                  <a:lnTo>
                    <a:pt x="119202" y="91097"/>
                  </a:lnTo>
                  <a:lnTo>
                    <a:pt x="126009" y="89395"/>
                  </a:lnTo>
                  <a:lnTo>
                    <a:pt x="126009" y="82588"/>
                  </a:lnTo>
                  <a:close/>
                </a:path>
                <a:path w="174625" h="106679">
                  <a:moveTo>
                    <a:pt x="126009" y="73202"/>
                  </a:moveTo>
                  <a:lnTo>
                    <a:pt x="119202" y="74904"/>
                  </a:lnTo>
                  <a:lnTo>
                    <a:pt x="119202" y="81724"/>
                  </a:lnTo>
                  <a:lnTo>
                    <a:pt x="126009" y="80022"/>
                  </a:lnTo>
                  <a:lnTo>
                    <a:pt x="126009" y="73202"/>
                  </a:lnTo>
                  <a:close/>
                </a:path>
                <a:path w="174625" h="106679">
                  <a:moveTo>
                    <a:pt x="126009" y="37452"/>
                  </a:moveTo>
                  <a:lnTo>
                    <a:pt x="119202" y="39166"/>
                  </a:lnTo>
                  <a:lnTo>
                    <a:pt x="119202" y="45974"/>
                  </a:lnTo>
                  <a:lnTo>
                    <a:pt x="126009" y="44259"/>
                  </a:lnTo>
                  <a:lnTo>
                    <a:pt x="126009" y="37452"/>
                  </a:lnTo>
                  <a:close/>
                </a:path>
                <a:path w="174625" h="106679">
                  <a:moveTo>
                    <a:pt x="126009" y="28943"/>
                  </a:moveTo>
                  <a:lnTo>
                    <a:pt x="119202" y="30645"/>
                  </a:lnTo>
                  <a:lnTo>
                    <a:pt x="119202" y="37452"/>
                  </a:lnTo>
                  <a:lnTo>
                    <a:pt x="126009" y="35750"/>
                  </a:lnTo>
                  <a:lnTo>
                    <a:pt x="126009" y="28943"/>
                  </a:lnTo>
                  <a:close/>
                </a:path>
                <a:path w="174625" h="106679">
                  <a:moveTo>
                    <a:pt x="126009" y="20434"/>
                  </a:moveTo>
                  <a:lnTo>
                    <a:pt x="119202" y="22148"/>
                  </a:lnTo>
                  <a:lnTo>
                    <a:pt x="119202" y="28105"/>
                  </a:lnTo>
                  <a:lnTo>
                    <a:pt x="126009" y="26390"/>
                  </a:lnTo>
                  <a:lnTo>
                    <a:pt x="126009" y="20434"/>
                  </a:lnTo>
                  <a:close/>
                </a:path>
                <a:path w="174625" h="106679">
                  <a:moveTo>
                    <a:pt x="126009" y="11912"/>
                  </a:moveTo>
                  <a:lnTo>
                    <a:pt x="119202" y="13627"/>
                  </a:lnTo>
                  <a:lnTo>
                    <a:pt x="119202" y="20434"/>
                  </a:lnTo>
                  <a:lnTo>
                    <a:pt x="126009" y="18719"/>
                  </a:lnTo>
                  <a:lnTo>
                    <a:pt x="126009" y="11912"/>
                  </a:lnTo>
                  <a:close/>
                </a:path>
                <a:path w="174625" h="106679">
                  <a:moveTo>
                    <a:pt x="134505" y="89395"/>
                  </a:moveTo>
                  <a:lnTo>
                    <a:pt x="127711" y="91097"/>
                  </a:lnTo>
                  <a:lnTo>
                    <a:pt x="127711" y="97904"/>
                  </a:lnTo>
                  <a:lnTo>
                    <a:pt x="134505" y="96202"/>
                  </a:lnTo>
                  <a:lnTo>
                    <a:pt x="134505" y="89395"/>
                  </a:lnTo>
                  <a:close/>
                </a:path>
                <a:path w="174625" h="106679">
                  <a:moveTo>
                    <a:pt x="134505" y="80022"/>
                  </a:moveTo>
                  <a:lnTo>
                    <a:pt x="127711" y="81724"/>
                  </a:lnTo>
                  <a:lnTo>
                    <a:pt x="127711" y="88531"/>
                  </a:lnTo>
                  <a:lnTo>
                    <a:pt x="134505" y="86829"/>
                  </a:lnTo>
                  <a:lnTo>
                    <a:pt x="134505" y="80022"/>
                  </a:lnTo>
                  <a:close/>
                </a:path>
                <a:path w="174625" h="106679">
                  <a:moveTo>
                    <a:pt x="134505" y="71513"/>
                  </a:moveTo>
                  <a:lnTo>
                    <a:pt x="127711" y="73215"/>
                  </a:lnTo>
                  <a:lnTo>
                    <a:pt x="127711" y="80035"/>
                  </a:lnTo>
                  <a:lnTo>
                    <a:pt x="134505" y="78333"/>
                  </a:lnTo>
                  <a:lnTo>
                    <a:pt x="134505" y="71513"/>
                  </a:lnTo>
                  <a:close/>
                </a:path>
                <a:path w="174625" h="106679">
                  <a:moveTo>
                    <a:pt x="134505" y="35750"/>
                  </a:moveTo>
                  <a:lnTo>
                    <a:pt x="127711" y="37452"/>
                  </a:lnTo>
                  <a:lnTo>
                    <a:pt x="127711" y="44259"/>
                  </a:lnTo>
                  <a:lnTo>
                    <a:pt x="134505" y="42570"/>
                  </a:lnTo>
                  <a:lnTo>
                    <a:pt x="134505" y="35750"/>
                  </a:lnTo>
                  <a:close/>
                </a:path>
                <a:path w="174625" h="106679">
                  <a:moveTo>
                    <a:pt x="134505" y="26390"/>
                  </a:moveTo>
                  <a:lnTo>
                    <a:pt x="127711" y="28105"/>
                  </a:lnTo>
                  <a:lnTo>
                    <a:pt x="127711" y="34912"/>
                  </a:lnTo>
                  <a:lnTo>
                    <a:pt x="134505" y="33197"/>
                  </a:lnTo>
                  <a:lnTo>
                    <a:pt x="134505" y="26390"/>
                  </a:lnTo>
                  <a:close/>
                </a:path>
                <a:path w="174625" h="106679">
                  <a:moveTo>
                    <a:pt x="134505" y="18719"/>
                  </a:moveTo>
                  <a:lnTo>
                    <a:pt x="127711" y="20434"/>
                  </a:lnTo>
                  <a:lnTo>
                    <a:pt x="127711" y="26377"/>
                  </a:lnTo>
                  <a:lnTo>
                    <a:pt x="134505" y="25527"/>
                  </a:lnTo>
                  <a:lnTo>
                    <a:pt x="134505" y="18719"/>
                  </a:lnTo>
                  <a:close/>
                </a:path>
                <a:path w="174625" h="106679">
                  <a:moveTo>
                    <a:pt x="134505" y="9372"/>
                  </a:moveTo>
                  <a:lnTo>
                    <a:pt x="127711" y="11074"/>
                  </a:lnTo>
                  <a:lnTo>
                    <a:pt x="127711" y="17868"/>
                  </a:lnTo>
                  <a:lnTo>
                    <a:pt x="134505" y="16167"/>
                  </a:lnTo>
                  <a:lnTo>
                    <a:pt x="134505" y="9372"/>
                  </a:lnTo>
                  <a:close/>
                </a:path>
                <a:path w="174625" h="106679">
                  <a:moveTo>
                    <a:pt x="142176" y="86829"/>
                  </a:moveTo>
                  <a:lnTo>
                    <a:pt x="136207" y="88531"/>
                  </a:lnTo>
                  <a:lnTo>
                    <a:pt x="136207" y="95338"/>
                  </a:lnTo>
                  <a:lnTo>
                    <a:pt x="142176" y="93637"/>
                  </a:lnTo>
                  <a:lnTo>
                    <a:pt x="142176" y="86829"/>
                  </a:lnTo>
                  <a:close/>
                </a:path>
                <a:path w="174625" h="106679">
                  <a:moveTo>
                    <a:pt x="142176" y="78333"/>
                  </a:moveTo>
                  <a:lnTo>
                    <a:pt x="136207" y="80022"/>
                  </a:lnTo>
                  <a:lnTo>
                    <a:pt x="136207" y="86829"/>
                  </a:lnTo>
                  <a:lnTo>
                    <a:pt x="142176" y="85140"/>
                  </a:lnTo>
                  <a:lnTo>
                    <a:pt x="142176" y="78333"/>
                  </a:lnTo>
                  <a:close/>
                </a:path>
                <a:path w="174625" h="106679">
                  <a:moveTo>
                    <a:pt x="142176" y="68948"/>
                  </a:moveTo>
                  <a:lnTo>
                    <a:pt x="136207" y="70662"/>
                  </a:lnTo>
                  <a:lnTo>
                    <a:pt x="136207" y="77457"/>
                  </a:lnTo>
                  <a:lnTo>
                    <a:pt x="142176" y="75755"/>
                  </a:lnTo>
                  <a:lnTo>
                    <a:pt x="142176" y="68948"/>
                  </a:lnTo>
                  <a:close/>
                </a:path>
                <a:path w="174625" h="106679">
                  <a:moveTo>
                    <a:pt x="142176" y="33197"/>
                  </a:moveTo>
                  <a:lnTo>
                    <a:pt x="136207" y="34912"/>
                  </a:lnTo>
                  <a:lnTo>
                    <a:pt x="136207" y="41719"/>
                  </a:lnTo>
                  <a:lnTo>
                    <a:pt x="142176" y="40017"/>
                  </a:lnTo>
                  <a:lnTo>
                    <a:pt x="142176" y="33197"/>
                  </a:lnTo>
                  <a:close/>
                </a:path>
                <a:path w="174625" h="106679">
                  <a:moveTo>
                    <a:pt x="142176" y="25527"/>
                  </a:moveTo>
                  <a:lnTo>
                    <a:pt x="136207" y="26390"/>
                  </a:lnTo>
                  <a:lnTo>
                    <a:pt x="136207" y="33197"/>
                  </a:lnTo>
                  <a:lnTo>
                    <a:pt x="142176" y="31496"/>
                  </a:lnTo>
                  <a:lnTo>
                    <a:pt x="142176" y="25527"/>
                  </a:lnTo>
                  <a:close/>
                </a:path>
                <a:path w="174625" h="106679">
                  <a:moveTo>
                    <a:pt x="142176" y="16167"/>
                  </a:moveTo>
                  <a:lnTo>
                    <a:pt x="136207" y="17868"/>
                  </a:lnTo>
                  <a:lnTo>
                    <a:pt x="136207" y="24676"/>
                  </a:lnTo>
                  <a:lnTo>
                    <a:pt x="142176" y="22974"/>
                  </a:lnTo>
                  <a:lnTo>
                    <a:pt x="142176" y="16167"/>
                  </a:lnTo>
                  <a:close/>
                </a:path>
                <a:path w="174625" h="106679">
                  <a:moveTo>
                    <a:pt x="142176" y="7658"/>
                  </a:moveTo>
                  <a:lnTo>
                    <a:pt x="136207" y="9372"/>
                  </a:lnTo>
                  <a:lnTo>
                    <a:pt x="136207" y="16167"/>
                  </a:lnTo>
                  <a:lnTo>
                    <a:pt x="142176" y="14478"/>
                  </a:lnTo>
                  <a:lnTo>
                    <a:pt x="142176" y="7658"/>
                  </a:lnTo>
                  <a:close/>
                </a:path>
                <a:path w="174625" h="106679">
                  <a:moveTo>
                    <a:pt x="149834" y="84277"/>
                  </a:moveTo>
                  <a:lnTo>
                    <a:pt x="143878" y="86829"/>
                  </a:lnTo>
                  <a:lnTo>
                    <a:pt x="143878" y="93637"/>
                  </a:lnTo>
                  <a:lnTo>
                    <a:pt x="149834" y="91097"/>
                  </a:lnTo>
                  <a:lnTo>
                    <a:pt x="149834" y="84277"/>
                  </a:lnTo>
                  <a:close/>
                </a:path>
                <a:path w="174625" h="106679">
                  <a:moveTo>
                    <a:pt x="149834" y="75755"/>
                  </a:moveTo>
                  <a:lnTo>
                    <a:pt x="143878" y="77457"/>
                  </a:lnTo>
                  <a:lnTo>
                    <a:pt x="143878" y="84277"/>
                  </a:lnTo>
                  <a:lnTo>
                    <a:pt x="149834" y="82588"/>
                  </a:lnTo>
                  <a:lnTo>
                    <a:pt x="149834" y="75755"/>
                  </a:lnTo>
                  <a:close/>
                </a:path>
                <a:path w="174625" h="106679">
                  <a:moveTo>
                    <a:pt x="149834" y="67259"/>
                  </a:moveTo>
                  <a:lnTo>
                    <a:pt x="143878" y="68961"/>
                  </a:lnTo>
                  <a:lnTo>
                    <a:pt x="143878" y="74904"/>
                  </a:lnTo>
                  <a:lnTo>
                    <a:pt x="149834" y="74066"/>
                  </a:lnTo>
                  <a:lnTo>
                    <a:pt x="149834" y="67259"/>
                  </a:lnTo>
                  <a:close/>
                </a:path>
                <a:path w="174625" h="106679">
                  <a:moveTo>
                    <a:pt x="149834" y="31496"/>
                  </a:moveTo>
                  <a:lnTo>
                    <a:pt x="143878" y="33197"/>
                  </a:lnTo>
                  <a:lnTo>
                    <a:pt x="143878" y="40017"/>
                  </a:lnTo>
                  <a:lnTo>
                    <a:pt x="149834" y="38303"/>
                  </a:lnTo>
                  <a:lnTo>
                    <a:pt x="149834" y="31496"/>
                  </a:lnTo>
                  <a:close/>
                </a:path>
                <a:path w="174625" h="106679">
                  <a:moveTo>
                    <a:pt x="149834" y="23837"/>
                  </a:moveTo>
                  <a:lnTo>
                    <a:pt x="143878" y="25527"/>
                  </a:lnTo>
                  <a:lnTo>
                    <a:pt x="143878" y="30645"/>
                  </a:lnTo>
                  <a:lnTo>
                    <a:pt x="149834" y="28943"/>
                  </a:lnTo>
                  <a:lnTo>
                    <a:pt x="149834" y="23837"/>
                  </a:lnTo>
                  <a:close/>
                </a:path>
                <a:path w="174625" h="106679">
                  <a:moveTo>
                    <a:pt x="149834" y="14478"/>
                  </a:moveTo>
                  <a:lnTo>
                    <a:pt x="143878" y="16167"/>
                  </a:lnTo>
                  <a:lnTo>
                    <a:pt x="143878" y="22974"/>
                  </a:lnTo>
                  <a:lnTo>
                    <a:pt x="149834" y="21285"/>
                  </a:lnTo>
                  <a:lnTo>
                    <a:pt x="149834" y="14478"/>
                  </a:lnTo>
                  <a:close/>
                </a:path>
                <a:path w="174625" h="106679">
                  <a:moveTo>
                    <a:pt x="149834" y="5943"/>
                  </a:moveTo>
                  <a:lnTo>
                    <a:pt x="143878" y="7658"/>
                  </a:lnTo>
                  <a:lnTo>
                    <a:pt x="143878" y="13614"/>
                  </a:lnTo>
                  <a:lnTo>
                    <a:pt x="149834" y="12763"/>
                  </a:lnTo>
                  <a:lnTo>
                    <a:pt x="149834" y="5943"/>
                  </a:lnTo>
                  <a:close/>
                </a:path>
                <a:path w="174625" h="106679">
                  <a:moveTo>
                    <a:pt x="158356" y="82588"/>
                  </a:moveTo>
                  <a:lnTo>
                    <a:pt x="152387" y="84277"/>
                  </a:lnTo>
                  <a:lnTo>
                    <a:pt x="152387" y="91097"/>
                  </a:lnTo>
                  <a:lnTo>
                    <a:pt x="158356" y="89395"/>
                  </a:lnTo>
                  <a:lnTo>
                    <a:pt x="158356" y="82588"/>
                  </a:lnTo>
                  <a:close/>
                </a:path>
                <a:path w="174625" h="106679">
                  <a:moveTo>
                    <a:pt x="158356" y="74066"/>
                  </a:moveTo>
                  <a:lnTo>
                    <a:pt x="152387" y="74904"/>
                  </a:lnTo>
                  <a:lnTo>
                    <a:pt x="152387" y="81724"/>
                  </a:lnTo>
                  <a:lnTo>
                    <a:pt x="158356" y="80873"/>
                  </a:lnTo>
                  <a:lnTo>
                    <a:pt x="158356" y="74066"/>
                  </a:lnTo>
                  <a:close/>
                </a:path>
                <a:path w="174625" h="106679">
                  <a:moveTo>
                    <a:pt x="158356" y="64706"/>
                  </a:moveTo>
                  <a:lnTo>
                    <a:pt x="152387" y="66395"/>
                  </a:lnTo>
                  <a:lnTo>
                    <a:pt x="152387" y="73202"/>
                  </a:lnTo>
                  <a:lnTo>
                    <a:pt x="158356" y="71501"/>
                  </a:lnTo>
                  <a:lnTo>
                    <a:pt x="158356" y="64706"/>
                  </a:lnTo>
                  <a:close/>
                </a:path>
                <a:path w="174625" h="106679">
                  <a:moveTo>
                    <a:pt x="158356" y="29794"/>
                  </a:moveTo>
                  <a:lnTo>
                    <a:pt x="152387" y="31496"/>
                  </a:lnTo>
                  <a:lnTo>
                    <a:pt x="152387" y="37439"/>
                  </a:lnTo>
                  <a:lnTo>
                    <a:pt x="158356" y="36601"/>
                  </a:lnTo>
                  <a:lnTo>
                    <a:pt x="158356" y="29794"/>
                  </a:lnTo>
                  <a:close/>
                </a:path>
                <a:path w="174625" h="106679">
                  <a:moveTo>
                    <a:pt x="158356" y="21285"/>
                  </a:moveTo>
                  <a:lnTo>
                    <a:pt x="152387" y="22974"/>
                  </a:lnTo>
                  <a:lnTo>
                    <a:pt x="152387" y="28943"/>
                  </a:lnTo>
                  <a:lnTo>
                    <a:pt x="158356" y="27241"/>
                  </a:lnTo>
                  <a:lnTo>
                    <a:pt x="158356" y="21285"/>
                  </a:lnTo>
                  <a:close/>
                </a:path>
                <a:path w="174625" h="106679">
                  <a:moveTo>
                    <a:pt x="158356" y="12776"/>
                  </a:moveTo>
                  <a:lnTo>
                    <a:pt x="152387" y="13627"/>
                  </a:lnTo>
                  <a:lnTo>
                    <a:pt x="152387" y="20434"/>
                  </a:lnTo>
                  <a:lnTo>
                    <a:pt x="158356" y="19583"/>
                  </a:lnTo>
                  <a:lnTo>
                    <a:pt x="158356" y="12776"/>
                  </a:lnTo>
                  <a:close/>
                </a:path>
                <a:path w="174625" h="106679">
                  <a:moveTo>
                    <a:pt x="158356" y="3403"/>
                  </a:moveTo>
                  <a:lnTo>
                    <a:pt x="152387" y="5105"/>
                  </a:lnTo>
                  <a:lnTo>
                    <a:pt x="152387" y="11912"/>
                  </a:lnTo>
                  <a:lnTo>
                    <a:pt x="158356" y="10210"/>
                  </a:lnTo>
                  <a:lnTo>
                    <a:pt x="158356" y="3403"/>
                  </a:lnTo>
                  <a:close/>
                </a:path>
                <a:path w="174625" h="106679">
                  <a:moveTo>
                    <a:pt x="166852" y="80022"/>
                  </a:moveTo>
                  <a:lnTo>
                    <a:pt x="160058" y="81724"/>
                  </a:lnTo>
                  <a:lnTo>
                    <a:pt x="160058" y="88531"/>
                  </a:lnTo>
                  <a:lnTo>
                    <a:pt x="166852" y="86829"/>
                  </a:lnTo>
                  <a:lnTo>
                    <a:pt x="166852" y="80022"/>
                  </a:lnTo>
                  <a:close/>
                </a:path>
                <a:path w="174625" h="106679">
                  <a:moveTo>
                    <a:pt x="166852" y="71513"/>
                  </a:moveTo>
                  <a:lnTo>
                    <a:pt x="160058" y="73215"/>
                  </a:lnTo>
                  <a:lnTo>
                    <a:pt x="160058" y="80035"/>
                  </a:lnTo>
                  <a:lnTo>
                    <a:pt x="166852" y="78333"/>
                  </a:lnTo>
                  <a:lnTo>
                    <a:pt x="166852" y="71513"/>
                  </a:lnTo>
                  <a:close/>
                </a:path>
                <a:path w="174625" h="106679">
                  <a:moveTo>
                    <a:pt x="166852" y="62141"/>
                  </a:moveTo>
                  <a:lnTo>
                    <a:pt x="160058" y="63855"/>
                  </a:lnTo>
                  <a:lnTo>
                    <a:pt x="160058" y="70662"/>
                  </a:lnTo>
                  <a:lnTo>
                    <a:pt x="166852" y="68948"/>
                  </a:lnTo>
                  <a:lnTo>
                    <a:pt x="166852" y="62141"/>
                  </a:lnTo>
                  <a:close/>
                </a:path>
                <a:path w="174625" h="106679">
                  <a:moveTo>
                    <a:pt x="166852" y="27241"/>
                  </a:moveTo>
                  <a:lnTo>
                    <a:pt x="160058" y="28943"/>
                  </a:lnTo>
                  <a:lnTo>
                    <a:pt x="160058" y="35750"/>
                  </a:lnTo>
                  <a:lnTo>
                    <a:pt x="166852" y="34048"/>
                  </a:lnTo>
                  <a:lnTo>
                    <a:pt x="166852" y="27241"/>
                  </a:lnTo>
                  <a:close/>
                </a:path>
                <a:path w="174625" h="106679">
                  <a:moveTo>
                    <a:pt x="166852" y="19583"/>
                  </a:moveTo>
                  <a:lnTo>
                    <a:pt x="160058" y="20434"/>
                  </a:lnTo>
                  <a:lnTo>
                    <a:pt x="160058" y="26390"/>
                  </a:lnTo>
                  <a:lnTo>
                    <a:pt x="166852" y="26390"/>
                  </a:lnTo>
                  <a:lnTo>
                    <a:pt x="166852" y="19583"/>
                  </a:lnTo>
                  <a:close/>
                </a:path>
                <a:path w="174625" h="106679">
                  <a:moveTo>
                    <a:pt x="166852" y="10210"/>
                  </a:moveTo>
                  <a:lnTo>
                    <a:pt x="160058" y="11912"/>
                  </a:lnTo>
                  <a:lnTo>
                    <a:pt x="160058" y="18719"/>
                  </a:lnTo>
                  <a:lnTo>
                    <a:pt x="166852" y="17018"/>
                  </a:lnTo>
                  <a:lnTo>
                    <a:pt x="166852" y="10210"/>
                  </a:lnTo>
                  <a:close/>
                </a:path>
                <a:path w="174625" h="106679">
                  <a:moveTo>
                    <a:pt x="166852" y="1689"/>
                  </a:moveTo>
                  <a:lnTo>
                    <a:pt x="160058" y="3403"/>
                  </a:lnTo>
                  <a:lnTo>
                    <a:pt x="160058" y="10210"/>
                  </a:lnTo>
                  <a:lnTo>
                    <a:pt x="166852" y="8509"/>
                  </a:lnTo>
                  <a:lnTo>
                    <a:pt x="166852" y="1689"/>
                  </a:lnTo>
                  <a:close/>
                </a:path>
                <a:path w="174625" h="106679">
                  <a:moveTo>
                    <a:pt x="174536" y="78333"/>
                  </a:moveTo>
                  <a:lnTo>
                    <a:pt x="168567" y="80022"/>
                  </a:lnTo>
                  <a:lnTo>
                    <a:pt x="168567" y="86829"/>
                  </a:lnTo>
                  <a:lnTo>
                    <a:pt x="174536" y="85140"/>
                  </a:lnTo>
                  <a:lnTo>
                    <a:pt x="174536" y="78333"/>
                  </a:lnTo>
                  <a:close/>
                </a:path>
                <a:path w="174625" h="106679">
                  <a:moveTo>
                    <a:pt x="174536" y="68948"/>
                  </a:moveTo>
                  <a:lnTo>
                    <a:pt x="168567" y="70662"/>
                  </a:lnTo>
                  <a:lnTo>
                    <a:pt x="168567" y="77457"/>
                  </a:lnTo>
                  <a:lnTo>
                    <a:pt x="174536" y="75755"/>
                  </a:lnTo>
                  <a:lnTo>
                    <a:pt x="174536" y="68948"/>
                  </a:lnTo>
                  <a:close/>
                </a:path>
                <a:path w="174625" h="106679">
                  <a:moveTo>
                    <a:pt x="174536" y="60439"/>
                  </a:moveTo>
                  <a:lnTo>
                    <a:pt x="168567" y="62141"/>
                  </a:lnTo>
                  <a:lnTo>
                    <a:pt x="168567" y="68948"/>
                  </a:lnTo>
                  <a:lnTo>
                    <a:pt x="174536" y="67246"/>
                  </a:lnTo>
                  <a:lnTo>
                    <a:pt x="174536" y="60439"/>
                  </a:lnTo>
                  <a:close/>
                </a:path>
                <a:path w="174625" h="106679">
                  <a:moveTo>
                    <a:pt x="174536" y="26390"/>
                  </a:moveTo>
                  <a:lnTo>
                    <a:pt x="168567" y="26390"/>
                  </a:lnTo>
                  <a:lnTo>
                    <a:pt x="168567" y="33197"/>
                  </a:lnTo>
                  <a:lnTo>
                    <a:pt x="174536" y="31496"/>
                  </a:lnTo>
                  <a:lnTo>
                    <a:pt x="174536" y="26390"/>
                  </a:lnTo>
                  <a:close/>
                </a:path>
                <a:path w="174625" h="106679">
                  <a:moveTo>
                    <a:pt x="174536" y="17030"/>
                  </a:moveTo>
                  <a:lnTo>
                    <a:pt x="168567" y="18732"/>
                  </a:lnTo>
                  <a:lnTo>
                    <a:pt x="168567" y="25539"/>
                  </a:lnTo>
                  <a:lnTo>
                    <a:pt x="174536" y="23837"/>
                  </a:lnTo>
                  <a:lnTo>
                    <a:pt x="174536" y="17030"/>
                  </a:lnTo>
                  <a:close/>
                </a:path>
                <a:path w="174625" h="106679">
                  <a:moveTo>
                    <a:pt x="174536" y="8521"/>
                  </a:moveTo>
                  <a:lnTo>
                    <a:pt x="168567" y="10223"/>
                  </a:lnTo>
                  <a:lnTo>
                    <a:pt x="168567" y="17030"/>
                  </a:lnTo>
                  <a:lnTo>
                    <a:pt x="174536" y="15328"/>
                  </a:lnTo>
                  <a:lnTo>
                    <a:pt x="174536" y="8521"/>
                  </a:lnTo>
                  <a:close/>
                </a:path>
                <a:path w="174625" h="106679">
                  <a:moveTo>
                    <a:pt x="174536" y="0"/>
                  </a:moveTo>
                  <a:lnTo>
                    <a:pt x="168567" y="1701"/>
                  </a:lnTo>
                  <a:lnTo>
                    <a:pt x="168567" y="7658"/>
                  </a:lnTo>
                  <a:lnTo>
                    <a:pt x="174536" y="6807"/>
                  </a:lnTo>
                  <a:lnTo>
                    <a:pt x="1745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218942" y="6133197"/>
              <a:ext cx="84455" cy="101600"/>
            </a:xfrm>
            <a:custGeom>
              <a:avLst/>
              <a:gdLst/>
              <a:ahLst/>
              <a:cxnLst/>
              <a:rect l="l" t="t" r="r" b="b"/>
              <a:pathLst>
                <a:path w="84454" h="101600">
                  <a:moveTo>
                    <a:pt x="6819" y="91960"/>
                  </a:moveTo>
                  <a:lnTo>
                    <a:pt x="0" y="93649"/>
                  </a:lnTo>
                  <a:lnTo>
                    <a:pt x="0" y="101320"/>
                  </a:lnTo>
                  <a:lnTo>
                    <a:pt x="6819" y="98767"/>
                  </a:lnTo>
                  <a:lnTo>
                    <a:pt x="6819" y="91960"/>
                  </a:lnTo>
                  <a:close/>
                </a:path>
                <a:path w="84454" h="101600">
                  <a:moveTo>
                    <a:pt x="6819" y="83426"/>
                  </a:moveTo>
                  <a:lnTo>
                    <a:pt x="0" y="84289"/>
                  </a:lnTo>
                  <a:lnTo>
                    <a:pt x="0" y="91960"/>
                  </a:lnTo>
                  <a:lnTo>
                    <a:pt x="6819" y="89395"/>
                  </a:lnTo>
                  <a:lnTo>
                    <a:pt x="6819" y="83426"/>
                  </a:lnTo>
                  <a:close/>
                </a:path>
                <a:path w="84454" h="101600">
                  <a:moveTo>
                    <a:pt x="6819" y="73228"/>
                  </a:moveTo>
                  <a:lnTo>
                    <a:pt x="0" y="75768"/>
                  </a:lnTo>
                  <a:lnTo>
                    <a:pt x="0" y="82575"/>
                  </a:lnTo>
                  <a:lnTo>
                    <a:pt x="6819" y="80899"/>
                  </a:lnTo>
                  <a:lnTo>
                    <a:pt x="6819" y="73228"/>
                  </a:lnTo>
                  <a:close/>
                </a:path>
                <a:path w="84454" h="101600">
                  <a:moveTo>
                    <a:pt x="6819" y="64693"/>
                  </a:moveTo>
                  <a:lnTo>
                    <a:pt x="0" y="66408"/>
                  </a:lnTo>
                  <a:lnTo>
                    <a:pt x="0" y="73228"/>
                  </a:lnTo>
                  <a:lnTo>
                    <a:pt x="6819" y="71526"/>
                  </a:lnTo>
                  <a:lnTo>
                    <a:pt x="6819" y="64693"/>
                  </a:lnTo>
                  <a:close/>
                </a:path>
                <a:path w="84454" h="101600">
                  <a:moveTo>
                    <a:pt x="6819" y="55346"/>
                  </a:moveTo>
                  <a:lnTo>
                    <a:pt x="0" y="57048"/>
                  </a:lnTo>
                  <a:lnTo>
                    <a:pt x="0" y="63855"/>
                  </a:lnTo>
                  <a:lnTo>
                    <a:pt x="6819" y="62153"/>
                  </a:lnTo>
                  <a:lnTo>
                    <a:pt x="6819" y="55346"/>
                  </a:lnTo>
                  <a:close/>
                </a:path>
                <a:path w="84454" h="101600">
                  <a:moveTo>
                    <a:pt x="6819" y="45974"/>
                  </a:moveTo>
                  <a:lnTo>
                    <a:pt x="0" y="47675"/>
                  </a:lnTo>
                  <a:lnTo>
                    <a:pt x="0" y="54483"/>
                  </a:lnTo>
                  <a:lnTo>
                    <a:pt x="6819" y="52781"/>
                  </a:lnTo>
                  <a:lnTo>
                    <a:pt x="6819" y="45974"/>
                  </a:lnTo>
                  <a:close/>
                </a:path>
                <a:path w="84454" h="101600">
                  <a:moveTo>
                    <a:pt x="6819" y="36601"/>
                  </a:moveTo>
                  <a:lnTo>
                    <a:pt x="0" y="38315"/>
                  </a:lnTo>
                  <a:lnTo>
                    <a:pt x="0" y="45974"/>
                  </a:lnTo>
                  <a:lnTo>
                    <a:pt x="6819" y="43421"/>
                  </a:lnTo>
                  <a:lnTo>
                    <a:pt x="6819" y="36601"/>
                  </a:lnTo>
                  <a:close/>
                </a:path>
                <a:path w="84454" h="101600">
                  <a:moveTo>
                    <a:pt x="6819" y="0"/>
                  </a:moveTo>
                  <a:lnTo>
                    <a:pt x="0" y="1714"/>
                  </a:lnTo>
                  <a:lnTo>
                    <a:pt x="0" y="8509"/>
                  </a:lnTo>
                  <a:lnTo>
                    <a:pt x="6819" y="6807"/>
                  </a:lnTo>
                  <a:lnTo>
                    <a:pt x="6819" y="0"/>
                  </a:lnTo>
                  <a:close/>
                </a:path>
                <a:path w="84454" h="101600">
                  <a:moveTo>
                    <a:pt x="15328" y="89395"/>
                  </a:moveTo>
                  <a:lnTo>
                    <a:pt x="8521" y="91097"/>
                  </a:lnTo>
                  <a:lnTo>
                    <a:pt x="8521" y="98767"/>
                  </a:lnTo>
                  <a:lnTo>
                    <a:pt x="15328" y="96215"/>
                  </a:lnTo>
                  <a:lnTo>
                    <a:pt x="15328" y="89395"/>
                  </a:lnTo>
                  <a:close/>
                </a:path>
                <a:path w="84454" h="101600">
                  <a:moveTo>
                    <a:pt x="15328" y="80899"/>
                  </a:moveTo>
                  <a:lnTo>
                    <a:pt x="8521" y="82575"/>
                  </a:lnTo>
                  <a:lnTo>
                    <a:pt x="8521" y="89395"/>
                  </a:lnTo>
                  <a:lnTo>
                    <a:pt x="15328" y="87693"/>
                  </a:lnTo>
                  <a:lnTo>
                    <a:pt x="15328" y="80899"/>
                  </a:lnTo>
                  <a:close/>
                </a:path>
                <a:path w="84454" h="101600">
                  <a:moveTo>
                    <a:pt x="15328" y="70675"/>
                  </a:moveTo>
                  <a:lnTo>
                    <a:pt x="8521" y="73228"/>
                  </a:lnTo>
                  <a:lnTo>
                    <a:pt x="8521" y="80035"/>
                  </a:lnTo>
                  <a:lnTo>
                    <a:pt x="15328" y="78320"/>
                  </a:lnTo>
                  <a:lnTo>
                    <a:pt x="15328" y="70675"/>
                  </a:lnTo>
                  <a:close/>
                </a:path>
                <a:path w="84454" h="101600">
                  <a:moveTo>
                    <a:pt x="15328" y="62153"/>
                  </a:moveTo>
                  <a:lnTo>
                    <a:pt x="8521" y="63855"/>
                  </a:lnTo>
                  <a:lnTo>
                    <a:pt x="8521" y="70675"/>
                  </a:lnTo>
                  <a:lnTo>
                    <a:pt x="15328" y="68973"/>
                  </a:lnTo>
                  <a:lnTo>
                    <a:pt x="15328" y="62153"/>
                  </a:lnTo>
                  <a:close/>
                </a:path>
                <a:path w="84454" h="101600">
                  <a:moveTo>
                    <a:pt x="15328" y="52781"/>
                  </a:moveTo>
                  <a:lnTo>
                    <a:pt x="8521" y="54483"/>
                  </a:lnTo>
                  <a:lnTo>
                    <a:pt x="8521" y="61302"/>
                  </a:lnTo>
                  <a:lnTo>
                    <a:pt x="15328" y="59613"/>
                  </a:lnTo>
                  <a:lnTo>
                    <a:pt x="15328" y="52781"/>
                  </a:lnTo>
                  <a:close/>
                </a:path>
                <a:path w="84454" h="101600">
                  <a:moveTo>
                    <a:pt x="15328" y="43421"/>
                  </a:moveTo>
                  <a:lnTo>
                    <a:pt x="8521" y="45123"/>
                  </a:lnTo>
                  <a:lnTo>
                    <a:pt x="8521" y="52781"/>
                  </a:lnTo>
                  <a:lnTo>
                    <a:pt x="15328" y="51092"/>
                  </a:lnTo>
                  <a:lnTo>
                    <a:pt x="15328" y="43421"/>
                  </a:lnTo>
                  <a:close/>
                </a:path>
                <a:path w="84454" h="101600">
                  <a:moveTo>
                    <a:pt x="15328" y="34048"/>
                  </a:moveTo>
                  <a:lnTo>
                    <a:pt x="8521" y="35763"/>
                  </a:lnTo>
                  <a:lnTo>
                    <a:pt x="8521" y="43421"/>
                  </a:lnTo>
                  <a:lnTo>
                    <a:pt x="15328" y="40868"/>
                  </a:lnTo>
                  <a:lnTo>
                    <a:pt x="15328" y="34048"/>
                  </a:lnTo>
                  <a:close/>
                </a:path>
                <a:path w="84454" h="101600">
                  <a:moveTo>
                    <a:pt x="24701" y="87693"/>
                  </a:moveTo>
                  <a:lnTo>
                    <a:pt x="17881" y="89395"/>
                  </a:lnTo>
                  <a:lnTo>
                    <a:pt x="17881" y="96215"/>
                  </a:lnTo>
                  <a:lnTo>
                    <a:pt x="24701" y="94500"/>
                  </a:lnTo>
                  <a:lnTo>
                    <a:pt x="24701" y="87693"/>
                  </a:lnTo>
                  <a:close/>
                </a:path>
                <a:path w="84454" h="101600">
                  <a:moveTo>
                    <a:pt x="24701" y="78320"/>
                  </a:moveTo>
                  <a:lnTo>
                    <a:pt x="17881" y="80035"/>
                  </a:lnTo>
                  <a:lnTo>
                    <a:pt x="17881" y="86842"/>
                  </a:lnTo>
                  <a:lnTo>
                    <a:pt x="24701" y="85140"/>
                  </a:lnTo>
                  <a:lnTo>
                    <a:pt x="24701" y="78320"/>
                  </a:lnTo>
                  <a:close/>
                </a:path>
                <a:path w="84454" h="101600">
                  <a:moveTo>
                    <a:pt x="24701" y="68973"/>
                  </a:moveTo>
                  <a:lnTo>
                    <a:pt x="17881" y="70675"/>
                  </a:lnTo>
                  <a:lnTo>
                    <a:pt x="17881" y="77482"/>
                  </a:lnTo>
                  <a:lnTo>
                    <a:pt x="24701" y="75768"/>
                  </a:lnTo>
                  <a:lnTo>
                    <a:pt x="24701" y="68973"/>
                  </a:lnTo>
                  <a:close/>
                </a:path>
                <a:path w="84454" h="101600">
                  <a:moveTo>
                    <a:pt x="24701" y="59613"/>
                  </a:moveTo>
                  <a:lnTo>
                    <a:pt x="17881" y="61302"/>
                  </a:lnTo>
                  <a:lnTo>
                    <a:pt x="17881" y="68122"/>
                  </a:lnTo>
                  <a:lnTo>
                    <a:pt x="24701" y="66408"/>
                  </a:lnTo>
                  <a:lnTo>
                    <a:pt x="24701" y="59613"/>
                  </a:lnTo>
                  <a:close/>
                </a:path>
                <a:path w="84454" h="101600">
                  <a:moveTo>
                    <a:pt x="24701" y="50241"/>
                  </a:moveTo>
                  <a:lnTo>
                    <a:pt x="17881" y="52781"/>
                  </a:lnTo>
                  <a:lnTo>
                    <a:pt x="17881" y="58737"/>
                  </a:lnTo>
                  <a:lnTo>
                    <a:pt x="24701" y="57899"/>
                  </a:lnTo>
                  <a:lnTo>
                    <a:pt x="24701" y="50241"/>
                  </a:lnTo>
                  <a:close/>
                </a:path>
                <a:path w="84454" h="101600">
                  <a:moveTo>
                    <a:pt x="24701" y="40868"/>
                  </a:moveTo>
                  <a:lnTo>
                    <a:pt x="17881" y="43421"/>
                  </a:lnTo>
                  <a:lnTo>
                    <a:pt x="17881" y="50241"/>
                  </a:lnTo>
                  <a:lnTo>
                    <a:pt x="24701" y="48539"/>
                  </a:lnTo>
                  <a:lnTo>
                    <a:pt x="24701" y="40868"/>
                  </a:lnTo>
                  <a:close/>
                </a:path>
                <a:path w="84454" h="101600">
                  <a:moveTo>
                    <a:pt x="24701" y="32346"/>
                  </a:moveTo>
                  <a:lnTo>
                    <a:pt x="17881" y="34048"/>
                  </a:lnTo>
                  <a:lnTo>
                    <a:pt x="17881" y="40868"/>
                  </a:lnTo>
                  <a:lnTo>
                    <a:pt x="24701" y="39166"/>
                  </a:lnTo>
                  <a:lnTo>
                    <a:pt x="24701" y="32346"/>
                  </a:lnTo>
                  <a:close/>
                </a:path>
                <a:path w="84454" h="101600">
                  <a:moveTo>
                    <a:pt x="33210" y="85140"/>
                  </a:moveTo>
                  <a:lnTo>
                    <a:pt x="26390" y="86842"/>
                  </a:lnTo>
                  <a:lnTo>
                    <a:pt x="26390" y="93649"/>
                  </a:lnTo>
                  <a:lnTo>
                    <a:pt x="33210" y="91960"/>
                  </a:lnTo>
                  <a:lnTo>
                    <a:pt x="33210" y="85140"/>
                  </a:lnTo>
                  <a:close/>
                </a:path>
                <a:path w="84454" h="101600">
                  <a:moveTo>
                    <a:pt x="33210" y="75768"/>
                  </a:moveTo>
                  <a:lnTo>
                    <a:pt x="26390" y="77482"/>
                  </a:lnTo>
                  <a:lnTo>
                    <a:pt x="26390" y="84289"/>
                  </a:lnTo>
                  <a:lnTo>
                    <a:pt x="33210" y="82575"/>
                  </a:lnTo>
                  <a:lnTo>
                    <a:pt x="33210" y="75768"/>
                  </a:lnTo>
                  <a:close/>
                </a:path>
                <a:path w="84454" h="101600">
                  <a:moveTo>
                    <a:pt x="33210" y="66408"/>
                  </a:moveTo>
                  <a:lnTo>
                    <a:pt x="26390" y="68122"/>
                  </a:lnTo>
                  <a:lnTo>
                    <a:pt x="26390" y="75768"/>
                  </a:lnTo>
                  <a:lnTo>
                    <a:pt x="33210" y="73228"/>
                  </a:lnTo>
                  <a:lnTo>
                    <a:pt x="33210" y="66408"/>
                  </a:lnTo>
                  <a:close/>
                </a:path>
                <a:path w="84454" h="101600">
                  <a:moveTo>
                    <a:pt x="33210" y="57899"/>
                  </a:moveTo>
                  <a:lnTo>
                    <a:pt x="26390" y="58737"/>
                  </a:lnTo>
                  <a:lnTo>
                    <a:pt x="26390" y="66408"/>
                  </a:lnTo>
                  <a:lnTo>
                    <a:pt x="33210" y="64693"/>
                  </a:lnTo>
                  <a:lnTo>
                    <a:pt x="33210" y="57899"/>
                  </a:lnTo>
                  <a:close/>
                </a:path>
                <a:path w="84454" h="101600">
                  <a:moveTo>
                    <a:pt x="33210" y="48539"/>
                  </a:moveTo>
                  <a:lnTo>
                    <a:pt x="26390" y="50241"/>
                  </a:lnTo>
                  <a:lnTo>
                    <a:pt x="26390" y="57048"/>
                  </a:lnTo>
                  <a:lnTo>
                    <a:pt x="33210" y="55346"/>
                  </a:lnTo>
                  <a:lnTo>
                    <a:pt x="33210" y="48539"/>
                  </a:lnTo>
                  <a:close/>
                </a:path>
                <a:path w="84454" h="101600">
                  <a:moveTo>
                    <a:pt x="33210" y="39166"/>
                  </a:moveTo>
                  <a:lnTo>
                    <a:pt x="26390" y="40868"/>
                  </a:lnTo>
                  <a:lnTo>
                    <a:pt x="26390" y="47675"/>
                  </a:lnTo>
                  <a:lnTo>
                    <a:pt x="33210" y="45974"/>
                  </a:lnTo>
                  <a:lnTo>
                    <a:pt x="33210" y="39166"/>
                  </a:lnTo>
                  <a:close/>
                </a:path>
                <a:path w="84454" h="101600">
                  <a:moveTo>
                    <a:pt x="33210" y="29806"/>
                  </a:moveTo>
                  <a:lnTo>
                    <a:pt x="26390" y="31521"/>
                  </a:lnTo>
                  <a:lnTo>
                    <a:pt x="26390" y="38315"/>
                  </a:lnTo>
                  <a:lnTo>
                    <a:pt x="33210" y="36601"/>
                  </a:lnTo>
                  <a:lnTo>
                    <a:pt x="33210" y="29806"/>
                  </a:lnTo>
                  <a:close/>
                </a:path>
                <a:path w="84454" h="101600">
                  <a:moveTo>
                    <a:pt x="41719" y="82575"/>
                  </a:moveTo>
                  <a:lnTo>
                    <a:pt x="34912" y="84289"/>
                  </a:lnTo>
                  <a:lnTo>
                    <a:pt x="34912" y="91097"/>
                  </a:lnTo>
                  <a:lnTo>
                    <a:pt x="41719" y="89395"/>
                  </a:lnTo>
                  <a:lnTo>
                    <a:pt x="41719" y="82575"/>
                  </a:lnTo>
                  <a:close/>
                </a:path>
                <a:path w="84454" h="101600">
                  <a:moveTo>
                    <a:pt x="41719" y="73228"/>
                  </a:moveTo>
                  <a:lnTo>
                    <a:pt x="34912" y="74930"/>
                  </a:lnTo>
                  <a:lnTo>
                    <a:pt x="34912" y="82575"/>
                  </a:lnTo>
                  <a:lnTo>
                    <a:pt x="41719" y="80035"/>
                  </a:lnTo>
                  <a:lnTo>
                    <a:pt x="41719" y="73228"/>
                  </a:lnTo>
                  <a:close/>
                </a:path>
                <a:path w="84454" h="101600">
                  <a:moveTo>
                    <a:pt x="41719" y="64693"/>
                  </a:moveTo>
                  <a:lnTo>
                    <a:pt x="34912" y="65557"/>
                  </a:lnTo>
                  <a:lnTo>
                    <a:pt x="34912" y="73228"/>
                  </a:lnTo>
                  <a:lnTo>
                    <a:pt x="41719" y="70675"/>
                  </a:lnTo>
                  <a:lnTo>
                    <a:pt x="41719" y="64693"/>
                  </a:lnTo>
                  <a:close/>
                </a:path>
                <a:path w="84454" h="101600">
                  <a:moveTo>
                    <a:pt x="41719" y="55346"/>
                  </a:moveTo>
                  <a:lnTo>
                    <a:pt x="34912" y="57048"/>
                  </a:lnTo>
                  <a:lnTo>
                    <a:pt x="34912" y="63855"/>
                  </a:lnTo>
                  <a:lnTo>
                    <a:pt x="41719" y="62153"/>
                  </a:lnTo>
                  <a:lnTo>
                    <a:pt x="41719" y="55346"/>
                  </a:lnTo>
                  <a:close/>
                </a:path>
                <a:path w="84454" h="101600">
                  <a:moveTo>
                    <a:pt x="41719" y="45974"/>
                  </a:moveTo>
                  <a:lnTo>
                    <a:pt x="34912" y="47675"/>
                  </a:lnTo>
                  <a:lnTo>
                    <a:pt x="34912" y="54483"/>
                  </a:lnTo>
                  <a:lnTo>
                    <a:pt x="41719" y="52781"/>
                  </a:lnTo>
                  <a:lnTo>
                    <a:pt x="41719" y="45974"/>
                  </a:lnTo>
                  <a:close/>
                </a:path>
                <a:path w="84454" h="101600">
                  <a:moveTo>
                    <a:pt x="41719" y="36601"/>
                  </a:moveTo>
                  <a:lnTo>
                    <a:pt x="34912" y="38315"/>
                  </a:lnTo>
                  <a:lnTo>
                    <a:pt x="34912" y="45974"/>
                  </a:lnTo>
                  <a:lnTo>
                    <a:pt x="41719" y="43421"/>
                  </a:lnTo>
                  <a:lnTo>
                    <a:pt x="41719" y="36601"/>
                  </a:lnTo>
                  <a:close/>
                </a:path>
                <a:path w="84454" h="101600">
                  <a:moveTo>
                    <a:pt x="41719" y="28092"/>
                  </a:moveTo>
                  <a:lnTo>
                    <a:pt x="34912" y="28956"/>
                  </a:lnTo>
                  <a:lnTo>
                    <a:pt x="34912" y="36601"/>
                  </a:lnTo>
                  <a:lnTo>
                    <a:pt x="41719" y="34048"/>
                  </a:lnTo>
                  <a:lnTo>
                    <a:pt x="41719" y="28092"/>
                  </a:lnTo>
                  <a:close/>
                </a:path>
                <a:path w="84454" h="101600">
                  <a:moveTo>
                    <a:pt x="50241" y="80035"/>
                  </a:moveTo>
                  <a:lnTo>
                    <a:pt x="43434" y="81724"/>
                  </a:lnTo>
                  <a:lnTo>
                    <a:pt x="43434" y="89395"/>
                  </a:lnTo>
                  <a:lnTo>
                    <a:pt x="50241" y="86842"/>
                  </a:lnTo>
                  <a:lnTo>
                    <a:pt x="50241" y="80035"/>
                  </a:lnTo>
                  <a:close/>
                </a:path>
                <a:path w="84454" h="101600">
                  <a:moveTo>
                    <a:pt x="50241" y="70675"/>
                  </a:moveTo>
                  <a:lnTo>
                    <a:pt x="43434" y="72377"/>
                  </a:lnTo>
                  <a:lnTo>
                    <a:pt x="43434" y="80035"/>
                  </a:lnTo>
                  <a:lnTo>
                    <a:pt x="50241" y="77482"/>
                  </a:lnTo>
                  <a:lnTo>
                    <a:pt x="50241" y="70675"/>
                  </a:lnTo>
                  <a:close/>
                </a:path>
                <a:path w="84454" h="101600">
                  <a:moveTo>
                    <a:pt x="50241" y="62153"/>
                  </a:moveTo>
                  <a:lnTo>
                    <a:pt x="43434" y="63855"/>
                  </a:lnTo>
                  <a:lnTo>
                    <a:pt x="43434" y="70675"/>
                  </a:lnTo>
                  <a:lnTo>
                    <a:pt x="50241" y="68973"/>
                  </a:lnTo>
                  <a:lnTo>
                    <a:pt x="50241" y="62153"/>
                  </a:lnTo>
                  <a:close/>
                </a:path>
                <a:path w="84454" h="101600">
                  <a:moveTo>
                    <a:pt x="50241" y="52781"/>
                  </a:moveTo>
                  <a:lnTo>
                    <a:pt x="43434" y="54483"/>
                  </a:lnTo>
                  <a:lnTo>
                    <a:pt x="43434" y="61302"/>
                  </a:lnTo>
                  <a:lnTo>
                    <a:pt x="50241" y="59613"/>
                  </a:lnTo>
                  <a:lnTo>
                    <a:pt x="50241" y="52781"/>
                  </a:lnTo>
                  <a:close/>
                </a:path>
                <a:path w="84454" h="101600">
                  <a:moveTo>
                    <a:pt x="50241" y="43421"/>
                  </a:moveTo>
                  <a:lnTo>
                    <a:pt x="43434" y="45974"/>
                  </a:lnTo>
                  <a:lnTo>
                    <a:pt x="43434" y="52781"/>
                  </a:lnTo>
                  <a:lnTo>
                    <a:pt x="50241" y="51092"/>
                  </a:lnTo>
                  <a:lnTo>
                    <a:pt x="50241" y="43421"/>
                  </a:lnTo>
                  <a:close/>
                </a:path>
                <a:path w="84454" h="101600">
                  <a:moveTo>
                    <a:pt x="50241" y="34048"/>
                  </a:moveTo>
                  <a:lnTo>
                    <a:pt x="43434" y="36601"/>
                  </a:lnTo>
                  <a:lnTo>
                    <a:pt x="43434" y="43421"/>
                  </a:lnTo>
                  <a:lnTo>
                    <a:pt x="50241" y="41732"/>
                  </a:lnTo>
                  <a:lnTo>
                    <a:pt x="50241" y="34048"/>
                  </a:lnTo>
                  <a:close/>
                </a:path>
                <a:path w="84454" h="101600">
                  <a:moveTo>
                    <a:pt x="50241" y="25539"/>
                  </a:moveTo>
                  <a:lnTo>
                    <a:pt x="43434" y="27241"/>
                  </a:lnTo>
                  <a:lnTo>
                    <a:pt x="43434" y="34048"/>
                  </a:lnTo>
                  <a:lnTo>
                    <a:pt x="50241" y="32346"/>
                  </a:lnTo>
                  <a:lnTo>
                    <a:pt x="50241" y="25539"/>
                  </a:lnTo>
                  <a:close/>
                </a:path>
                <a:path w="84454" h="101600">
                  <a:moveTo>
                    <a:pt x="58737" y="77482"/>
                  </a:moveTo>
                  <a:lnTo>
                    <a:pt x="51930" y="79184"/>
                  </a:lnTo>
                  <a:lnTo>
                    <a:pt x="51930" y="86842"/>
                  </a:lnTo>
                  <a:lnTo>
                    <a:pt x="58737" y="84289"/>
                  </a:lnTo>
                  <a:lnTo>
                    <a:pt x="58737" y="77482"/>
                  </a:lnTo>
                  <a:close/>
                </a:path>
                <a:path w="84454" h="101600">
                  <a:moveTo>
                    <a:pt x="58737" y="68973"/>
                  </a:moveTo>
                  <a:lnTo>
                    <a:pt x="51930" y="70675"/>
                  </a:lnTo>
                  <a:lnTo>
                    <a:pt x="51930" y="77482"/>
                  </a:lnTo>
                  <a:lnTo>
                    <a:pt x="58737" y="75768"/>
                  </a:lnTo>
                  <a:lnTo>
                    <a:pt x="58737" y="68973"/>
                  </a:lnTo>
                  <a:close/>
                </a:path>
                <a:path w="84454" h="101600">
                  <a:moveTo>
                    <a:pt x="58737" y="59613"/>
                  </a:moveTo>
                  <a:lnTo>
                    <a:pt x="51930" y="61302"/>
                  </a:lnTo>
                  <a:lnTo>
                    <a:pt x="51930" y="68122"/>
                  </a:lnTo>
                  <a:lnTo>
                    <a:pt x="58737" y="66408"/>
                  </a:lnTo>
                  <a:lnTo>
                    <a:pt x="58737" y="59613"/>
                  </a:lnTo>
                  <a:close/>
                </a:path>
                <a:path w="84454" h="101600">
                  <a:moveTo>
                    <a:pt x="58737" y="50241"/>
                  </a:moveTo>
                  <a:lnTo>
                    <a:pt x="51930" y="52781"/>
                  </a:lnTo>
                  <a:lnTo>
                    <a:pt x="51930" y="58737"/>
                  </a:lnTo>
                  <a:lnTo>
                    <a:pt x="58737" y="57899"/>
                  </a:lnTo>
                  <a:lnTo>
                    <a:pt x="58737" y="50241"/>
                  </a:lnTo>
                  <a:close/>
                </a:path>
                <a:path w="84454" h="101600">
                  <a:moveTo>
                    <a:pt x="58737" y="40868"/>
                  </a:moveTo>
                  <a:lnTo>
                    <a:pt x="51930" y="43421"/>
                  </a:lnTo>
                  <a:lnTo>
                    <a:pt x="51930" y="50241"/>
                  </a:lnTo>
                  <a:lnTo>
                    <a:pt x="58737" y="48539"/>
                  </a:lnTo>
                  <a:lnTo>
                    <a:pt x="58737" y="40868"/>
                  </a:lnTo>
                  <a:close/>
                </a:path>
                <a:path w="84454" h="101600">
                  <a:moveTo>
                    <a:pt x="58737" y="32346"/>
                  </a:moveTo>
                  <a:lnTo>
                    <a:pt x="51930" y="34048"/>
                  </a:lnTo>
                  <a:lnTo>
                    <a:pt x="51930" y="40868"/>
                  </a:lnTo>
                  <a:lnTo>
                    <a:pt x="58737" y="39166"/>
                  </a:lnTo>
                  <a:lnTo>
                    <a:pt x="58737" y="32346"/>
                  </a:lnTo>
                  <a:close/>
                </a:path>
                <a:path w="84454" h="101600">
                  <a:moveTo>
                    <a:pt x="58737" y="22999"/>
                  </a:moveTo>
                  <a:lnTo>
                    <a:pt x="51930" y="24701"/>
                  </a:lnTo>
                  <a:lnTo>
                    <a:pt x="51930" y="31521"/>
                  </a:lnTo>
                  <a:lnTo>
                    <a:pt x="58737" y="29806"/>
                  </a:lnTo>
                  <a:lnTo>
                    <a:pt x="58737" y="22999"/>
                  </a:lnTo>
                  <a:close/>
                </a:path>
                <a:path w="84454" h="101600">
                  <a:moveTo>
                    <a:pt x="67246" y="75768"/>
                  </a:moveTo>
                  <a:lnTo>
                    <a:pt x="60439" y="77482"/>
                  </a:lnTo>
                  <a:lnTo>
                    <a:pt x="60439" y="84289"/>
                  </a:lnTo>
                  <a:lnTo>
                    <a:pt x="67246" y="82575"/>
                  </a:lnTo>
                  <a:lnTo>
                    <a:pt x="67246" y="75768"/>
                  </a:lnTo>
                  <a:close/>
                </a:path>
                <a:path w="84454" h="101600">
                  <a:moveTo>
                    <a:pt x="67246" y="66408"/>
                  </a:moveTo>
                  <a:lnTo>
                    <a:pt x="60439" y="68122"/>
                  </a:lnTo>
                  <a:lnTo>
                    <a:pt x="60439" y="74930"/>
                  </a:lnTo>
                  <a:lnTo>
                    <a:pt x="67246" y="73228"/>
                  </a:lnTo>
                  <a:lnTo>
                    <a:pt x="67246" y="66408"/>
                  </a:lnTo>
                  <a:close/>
                </a:path>
                <a:path w="84454" h="101600">
                  <a:moveTo>
                    <a:pt x="67246" y="57048"/>
                  </a:moveTo>
                  <a:lnTo>
                    <a:pt x="60439" y="58737"/>
                  </a:lnTo>
                  <a:lnTo>
                    <a:pt x="60439" y="65557"/>
                  </a:lnTo>
                  <a:lnTo>
                    <a:pt x="67246" y="64693"/>
                  </a:lnTo>
                  <a:lnTo>
                    <a:pt x="67246" y="57048"/>
                  </a:lnTo>
                  <a:close/>
                </a:path>
                <a:path w="84454" h="101600">
                  <a:moveTo>
                    <a:pt x="67246" y="48539"/>
                  </a:moveTo>
                  <a:lnTo>
                    <a:pt x="60439" y="50241"/>
                  </a:lnTo>
                  <a:lnTo>
                    <a:pt x="60439" y="57048"/>
                  </a:lnTo>
                  <a:lnTo>
                    <a:pt x="67246" y="55346"/>
                  </a:lnTo>
                  <a:lnTo>
                    <a:pt x="67246" y="48539"/>
                  </a:lnTo>
                  <a:close/>
                </a:path>
                <a:path w="84454" h="101600">
                  <a:moveTo>
                    <a:pt x="67246" y="39166"/>
                  </a:moveTo>
                  <a:lnTo>
                    <a:pt x="60439" y="40868"/>
                  </a:lnTo>
                  <a:lnTo>
                    <a:pt x="60439" y="47675"/>
                  </a:lnTo>
                  <a:lnTo>
                    <a:pt x="67246" y="45974"/>
                  </a:lnTo>
                  <a:lnTo>
                    <a:pt x="67246" y="39166"/>
                  </a:lnTo>
                  <a:close/>
                </a:path>
                <a:path w="84454" h="101600">
                  <a:moveTo>
                    <a:pt x="67246" y="29806"/>
                  </a:moveTo>
                  <a:lnTo>
                    <a:pt x="60439" y="31521"/>
                  </a:lnTo>
                  <a:lnTo>
                    <a:pt x="60439" y="39166"/>
                  </a:lnTo>
                  <a:lnTo>
                    <a:pt x="67246" y="36601"/>
                  </a:lnTo>
                  <a:lnTo>
                    <a:pt x="67246" y="29806"/>
                  </a:lnTo>
                  <a:close/>
                </a:path>
                <a:path w="84454" h="101600">
                  <a:moveTo>
                    <a:pt x="67246" y="21285"/>
                  </a:moveTo>
                  <a:lnTo>
                    <a:pt x="60439" y="22136"/>
                  </a:lnTo>
                  <a:lnTo>
                    <a:pt x="60439" y="29806"/>
                  </a:lnTo>
                  <a:lnTo>
                    <a:pt x="67246" y="28092"/>
                  </a:lnTo>
                  <a:lnTo>
                    <a:pt x="67246" y="21285"/>
                  </a:lnTo>
                  <a:close/>
                </a:path>
                <a:path w="84454" h="101600">
                  <a:moveTo>
                    <a:pt x="75780" y="73228"/>
                  </a:moveTo>
                  <a:lnTo>
                    <a:pt x="68961" y="74930"/>
                  </a:lnTo>
                  <a:lnTo>
                    <a:pt x="68961" y="81724"/>
                  </a:lnTo>
                  <a:lnTo>
                    <a:pt x="75780" y="80035"/>
                  </a:lnTo>
                  <a:lnTo>
                    <a:pt x="75780" y="73228"/>
                  </a:lnTo>
                  <a:close/>
                </a:path>
                <a:path w="84454" h="101600">
                  <a:moveTo>
                    <a:pt x="75780" y="63855"/>
                  </a:moveTo>
                  <a:lnTo>
                    <a:pt x="68961" y="65557"/>
                  </a:lnTo>
                  <a:lnTo>
                    <a:pt x="68961" y="72377"/>
                  </a:lnTo>
                  <a:lnTo>
                    <a:pt x="75780" y="70675"/>
                  </a:lnTo>
                  <a:lnTo>
                    <a:pt x="75780" y="63855"/>
                  </a:lnTo>
                  <a:close/>
                </a:path>
                <a:path w="84454" h="101600">
                  <a:moveTo>
                    <a:pt x="75780" y="55346"/>
                  </a:moveTo>
                  <a:lnTo>
                    <a:pt x="68961" y="57048"/>
                  </a:lnTo>
                  <a:lnTo>
                    <a:pt x="68961" y="63855"/>
                  </a:lnTo>
                  <a:lnTo>
                    <a:pt x="75780" y="62153"/>
                  </a:lnTo>
                  <a:lnTo>
                    <a:pt x="75780" y="55346"/>
                  </a:lnTo>
                  <a:close/>
                </a:path>
                <a:path w="84454" h="101600">
                  <a:moveTo>
                    <a:pt x="75780" y="45974"/>
                  </a:moveTo>
                  <a:lnTo>
                    <a:pt x="68961" y="47675"/>
                  </a:lnTo>
                  <a:lnTo>
                    <a:pt x="68961" y="54483"/>
                  </a:lnTo>
                  <a:lnTo>
                    <a:pt x="75780" y="52781"/>
                  </a:lnTo>
                  <a:lnTo>
                    <a:pt x="75780" y="45974"/>
                  </a:lnTo>
                  <a:close/>
                </a:path>
                <a:path w="84454" h="101600">
                  <a:moveTo>
                    <a:pt x="75780" y="36601"/>
                  </a:moveTo>
                  <a:lnTo>
                    <a:pt x="68961" y="39166"/>
                  </a:lnTo>
                  <a:lnTo>
                    <a:pt x="68961" y="45974"/>
                  </a:lnTo>
                  <a:lnTo>
                    <a:pt x="75780" y="43421"/>
                  </a:lnTo>
                  <a:lnTo>
                    <a:pt x="75780" y="36601"/>
                  </a:lnTo>
                  <a:close/>
                </a:path>
                <a:path w="84454" h="101600">
                  <a:moveTo>
                    <a:pt x="75780" y="28092"/>
                  </a:moveTo>
                  <a:lnTo>
                    <a:pt x="68961" y="29806"/>
                  </a:lnTo>
                  <a:lnTo>
                    <a:pt x="68961" y="36601"/>
                  </a:lnTo>
                  <a:lnTo>
                    <a:pt x="75780" y="34899"/>
                  </a:lnTo>
                  <a:lnTo>
                    <a:pt x="75780" y="28092"/>
                  </a:lnTo>
                  <a:close/>
                </a:path>
                <a:path w="84454" h="101600">
                  <a:moveTo>
                    <a:pt x="75780" y="18745"/>
                  </a:moveTo>
                  <a:lnTo>
                    <a:pt x="68961" y="20447"/>
                  </a:lnTo>
                  <a:lnTo>
                    <a:pt x="68961" y="27241"/>
                  </a:lnTo>
                  <a:lnTo>
                    <a:pt x="75780" y="25539"/>
                  </a:lnTo>
                  <a:lnTo>
                    <a:pt x="75780" y="18745"/>
                  </a:lnTo>
                  <a:close/>
                </a:path>
                <a:path w="84454" h="101600">
                  <a:moveTo>
                    <a:pt x="84277" y="70675"/>
                  </a:moveTo>
                  <a:lnTo>
                    <a:pt x="77482" y="72377"/>
                  </a:lnTo>
                  <a:lnTo>
                    <a:pt x="77482" y="79184"/>
                  </a:lnTo>
                  <a:lnTo>
                    <a:pt x="84277" y="77482"/>
                  </a:lnTo>
                  <a:lnTo>
                    <a:pt x="84277" y="70675"/>
                  </a:lnTo>
                  <a:close/>
                </a:path>
                <a:path w="84454" h="101600">
                  <a:moveTo>
                    <a:pt x="84277" y="62153"/>
                  </a:moveTo>
                  <a:lnTo>
                    <a:pt x="77482" y="63855"/>
                  </a:lnTo>
                  <a:lnTo>
                    <a:pt x="77482" y="70675"/>
                  </a:lnTo>
                  <a:lnTo>
                    <a:pt x="84277" y="68973"/>
                  </a:lnTo>
                  <a:lnTo>
                    <a:pt x="84277" y="62153"/>
                  </a:lnTo>
                  <a:close/>
                </a:path>
                <a:path w="84454" h="101600">
                  <a:moveTo>
                    <a:pt x="84277" y="52781"/>
                  </a:moveTo>
                  <a:lnTo>
                    <a:pt x="77482" y="54483"/>
                  </a:lnTo>
                  <a:lnTo>
                    <a:pt x="77482" y="61302"/>
                  </a:lnTo>
                  <a:lnTo>
                    <a:pt x="84277" y="59613"/>
                  </a:lnTo>
                  <a:lnTo>
                    <a:pt x="84277" y="52781"/>
                  </a:lnTo>
                  <a:close/>
                </a:path>
                <a:path w="84454" h="101600">
                  <a:moveTo>
                    <a:pt x="84277" y="43421"/>
                  </a:moveTo>
                  <a:lnTo>
                    <a:pt x="77482" y="45974"/>
                  </a:lnTo>
                  <a:lnTo>
                    <a:pt x="77482" y="52781"/>
                  </a:lnTo>
                  <a:lnTo>
                    <a:pt x="84277" y="51092"/>
                  </a:lnTo>
                  <a:lnTo>
                    <a:pt x="84277" y="43421"/>
                  </a:lnTo>
                  <a:close/>
                </a:path>
                <a:path w="84454" h="101600">
                  <a:moveTo>
                    <a:pt x="84277" y="34899"/>
                  </a:moveTo>
                  <a:lnTo>
                    <a:pt x="77482" y="36601"/>
                  </a:lnTo>
                  <a:lnTo>
                    <a:pt x="77482" y="43421"/>
                  </a:lnTo>
                  <a:lnTo>
                    <a:pt x="84277" y="41732"/>
                  </a:lnTo>
                  <a:lnTo>
                    <a:pt x="84277" y="34899"/>
                  </a:lnTo>
                  <a:close/>
                </a:path>
                <a:path w="84454" h="101600">
                  <a:moveTo>
                    <a:pt x="84277" y="25539"/>
                  </a:moveTo>
                  <a:lnTo>
                    <a:pt x="77482" y="27241"/>
                  </a:lnTo>
                  <a:lnTo>
                    <a:pt x="77482" y="34048"/>
                  </a:lnTo>
                  <a:lnTo>
                    <a:pt x="84277" y="32346"/>
                  </a:lnTo>
                  <a:lnTo>
                    <a:pt x="84277" y="25539"/>
                  </a:lnTo>
                  <a:close/>
                </a:path>
                <a:path w="84454" h="101600">
                  <a:moveTo>
                    <a:pt x="84277" y="16179"/>
                  </a:moveTo>
                  <a:lnTo>
                    <a:pt x="77482" y="17881"/>
                  </a:lnTo>
                  <a:lnTo>
                    <a:pt x="77482" y="25539"/>
                  </a:lnTo>
                  <a:lnTo>
                    <a:pt x="84277" y="22999"/>
                  </a:lnTo>
                  <a:lnTo>
                    <a:pt x="84277" y="161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19348" y="6114478"/>
              <a:ext cx="184150" cy="147320"/>
            </a:xfrm>
            <a:custGeom>
              <a:avLst/>
              <a:gdLst/>
              <a:ahLst/>
              <a:cxnLst/>
              <a:rect l="l" t="t" r="r" b="b"/>
              <a:pathLst>
                <a:path w="184150" h="147320">
                  <a:moveTo>
                    <a:pt x="7658" y="137922"/>
                  </a:moveTo>
                  <a:lnTo>
                    <a:pt x="0" y="139623"/>
                  </a:lnTo>
                  <a:lnTo>
                    <a:pt x="0" y="147269"/>
                  </a:lnTo>
                  <a:lnTo>
                    <a:pt x="7658" y="145580"/>
                  </a:lnTo>
                  <a:lnTo>
                    <a:pt x="7658" y="137922"/>
                  </a:lnTo>
                  <a:close/>
                </a:path>
                <a:path w="184150" h="147320">
                  <a:moveTo>
                    <a:pt x="7658" y="90246"/>
                  </a:moveTo>
                  <a:lnTo>
                    <a:pt x="0" y="92786"/>
                  </a:lnTo>
                  <a:lnTo>
                    <a:pt x="0" y="99618"/>
                  </a:lnTo>
                  <a:lnTo>
                    <a:pt x="7658" y="97904"/>
                  </a:lnTo>
                  <a:lnTo>
                    <a:pt x="7658" y="90246"/>
                  </a:lnTo>
                  <a:close/>
                </a:path>
                <a:path w="184150" h="147320">
                  <a:moveTo>
                    <a:pt x="7658" y="80873"/>
                  </a:moveTo>
                  <a:lnTo>
                    <a:pt x="0" y="83413"/>
                  </a:lnTo>
                  <a:lnTo>
                    <a:pt x="0" y="90246"/>
                  </a:lnTo>
                  <a:lnTo>
                    <a:pt x="7658" y="88531"/>
                  </a:lnTo>
                  <a:lnTo>
                    <a:pt x="7658" y="80873"/>
                  </a:lnTo>
                  <a:close/>
                </a:path>
                <a:path w="184150" h="147320">
                  <a:moveTo>
                    <a:pt x="16167" y="135356"/>
                  </a:moveTo>
                  <a:lnTo>
                    <a:pt x="9347" y="137922"/>
                  </a:lnTo>
                  <a:lnTo>
                    <a:pt x="9347" y="144716"/>
                  </a:lnTo>
                  <a:lnTo>
                    <a:pt x="16167" y="143014"/>
                  </a:lnTo>
                  <a:lnTo>
                    <a:pt x="16167" y="135356"/>
                  </a:lnTo>
                  <a:close/>
                </a:path>
                <a:path w="184150" h="147320">
                  <a:moveTo>
                    <a:pt x="16167" y="88531"/>
                  </a:moveTo>
                  <a:lnTo>
                    <a:pt x="9347" y="90246"/>
                  </a:lnTo>
                  <a:lnTo>
                    <a:pt x="9347" y="97040"/>
                  </a:lnTo>
                  <a:lnTo>
                    <a:pt x="16167" y="95351"/>
                  </a:lnTo>
                  <a:lnTo>
                    <a:pt x="16167" y="88531"/>
                  </a:lnTo>
                  <a:close/>
                </a:path>
                <a:path w="184150" h="147320">
                  <a:moveTo>
                    <a:pt x="16167" y="78333"/>
                  </a:moveTo>
                  <a:lnTo>
                    <a:pt x="9347" y="80873"/>
                  </a:lnTo>
                  <a:lnTo>
                    <a:pt x="9347" y="87693"/>
                  </a:lnTo>
                  <a:lnTo>
                    <a:pt x="16167" y="85979"/>
                  </a:lnTo>
                  <a:lnTo>
                    <a:pt x="16167" y="78333"/>
                  </a:lnTo>
                  <a:close/>
                </a:path>
                <a:path w="184150" h="147320">
                  <a:moveTo>
                    <a:pt x="25539" y="132803"/>
                  </a:moveTo>
                  <a:lnTo>
                    <a:pt x="18719" y="135356"/>
                  </a:lnTo>
                  <a:lnTo>
                    <a:pt x="18719" y="142176"/>
                  </a:lnTo>
                  <a:lnTo>
                    <a:pt x="25539" y="140462"/>
                  </a:lnTo>
                  <a:lnTo>
                    <a:pt x="25539" y="132803"/>
                  </a:lnTo>
                  <a:close/>
                </a:path>
                <a:path w="184150" h="147320">
                  <a:moveTo>
                    <a:pt x="25539" y="85979"/>
                  </a:moveTo>
                  <a:lnTo>
                    <a:pt x="18719" y="87693"/>
                  </a:lnTo>
                  <a:lnTo>
                    <a:pt x="18719" y="95351"/>
                  </a:lnTo>
                  <a:lnTo>
                    <a:pt x="25539" y="92786"/>
                  </a:lnTo>
                  <a:lnTo>
                    <a:pt x="25539" y="85979"/>
                  </a:lnTo>
                  <a:close/>
                </a:path>
                <a:path w="184150" h="147320">
                  <a:moveTo>
                    <a:pt x="25539" y="76619"/>
                  </a:moveTo>
                  <a:lnTo>
                    <a:pt x="18719" y="78333"/>
                  </a:lnTo>
                  <a:lnTo>
                    <a:pt x="18719" y="85128"/>
                  </a:lnTo>
                  <a:lnTo>
                    <a:pt x="25539" y="83413"/>
                  </a:lnTo>
                  <a:lnTo>
                    <a:pt x="25539" y="76619"/>
                  </a:lnTo>
                  <a:close/>
                </a:path>
                <a:path w="184150" h="147320">
                  <a:moveTo>
                    <a:pt x="34899" y="130251"/>
                  </a:moveTo>
                  <a:lnTo>
                    <a:pt x="27241" y="132803"/>
                  </a:lnTo>
                  <a:lnTo>
                    <a:pt x="27241" y="139623"/>
                  </a:lnTo>
                  <a:lnTo>
                    <a:pt x="34899" y="137922"/>
                  </a:lnTo>
                  <a:lnTo>
                    <a:pt x="34899" y="130251"/>
                  </a:lnTo>
                  <a:close/>
                </a:path>
                <a:path w="184150" h="147320">
                  <a:moveTo>
                    <a:pt x="34899" y="83413"/>
                  </a:moveTo>
                  <a:lnTo>
                    <a:pt x="27241" y="85128"/>
                  </a:lnTo>
                  <a:lnTo>
                    <a:pt x="27241" y="92786"/>
                  </a:lnTo>
                  <a:lnTo>
                    <a:pt x="34899" y="90246"/>
                  </a:lnTo>
                  <a:lnTo>
                    <a:pt x="34899" y="83413"/>
                  </a:lnTo>
                  <a:close/>
                </a:path>
                <a:path w="184150" h="147320">
                  <a:moveTo>
                    <a:pt x="34899" y="74066"/>
                  </a:moveTo>
                  <a:lnTo>
                    <a:pt x="27241" y="75768"/>
                  </a:lnTo>
                  <a:lnTo>
                    <a:pt x="27241" y="83413"/>
                  </a:lnTo>
                  <a:lnTo>
                    <a:pt x="34899" y="80873"/>
                  </a:lnTo>
                  <a:lnTo>
                    <a:pt x="34899" y="74066"/>
                  </a:lnTo>
                  <a:close/>
                </a:path>
                <a:path w="184150" h="147320">
                  <a:moveTo>
                    <a:pt x="44272" y="127685"/>
                  </a:moveTo>
                  <a:lnTo>
                    <a:pt x="36601" y="130251"/>
                  </a:lnTo>
                  <a:lnTo>
                    <a:pt x="36601" y="137058"/>
                  </a:lnTo>
                  <a:lnTo>
                    <a:pt x="44272" y="135356"/>
                  </a:lnTo>
                  <a:lnTo>
                    <a:pt x="44272" y="127685"/>
                  </a:lnTo>
                  <a:close/>
                </a:path>
                <a:path w="184150" h="147320">
                  <a:moveTo>
                    <a:pt x="44272" y="80873"/>
                  </a:moveTo>
                  <a:lnTo>
                    <a:pt x="36601" y="83413"/>
                  </a:lnTo>
                  <a:lnTo>
                    <a:pt x="36601" y="90246"/>
                  </a:lnTo>
                  <a:lnTo>
                    <a:pt x="44272" y="88531"/>
                  </a:lnTo>
                  <a:lnTo>
                    <a:pt x="44272" y="80873"/>
                  </a:lnTo>
                  <a:close/>
                </a:path>
                <a:path w="184150" h="147320">
                  <a:moveTo>
                    <a:pt x="44272" y="71501"/>
                  </a:moveTo>
                  <a:lnTo>
                    <a:pt x="36601" y="73202"/>
                  </a:lnTo>
                  <a:lnTo>
                    <a:pt x="36601" y="80873"/>
                  </a:lnTo>
                  <a:lnTo>
                    <a:pt x="44272" y="78333"/>
                  </a:lnTo>
                  <a:lnTo>
                    <a:pt x="44272" y="71501"/>
                  </a:lnTo>
                  <a:close/>
                </a:path>
                <a:path w="184150" h="147320">
                  <a:moveTo>
                    <a:pt x="52768" y="125996"/>
                  </a:moveTo>
                  <a:lnTo>
                    <a:pt x="45974" y="127685"/>
                  </a:lnTo>
                  <a:lnTo>
                    <a:pt x="45974" y="134505"/>
                  </a:lnTo>
                  <a:lnTo>
                    <a:pt x="52768" y="132803"/>
                  </a:lnTo>
                  <a:lnTo>
                    <a:pt x="52768" y="125996"/>
                  </a:lnTo>
                  <a:close/>
                </a:path>
                <a:path w="184150" h="147320">
                  <a:moveTo>
                    <a:pt x="52768" y="78333"/>
                  </a:moveTo>
                  <a:lnTo>
                    <a:pt x="45974" y="80873"/>
                  </a:lnTo>
                  <a:lnTo>
                    <a:pt x="45974" y="87693"/>
                  </a:lnTo>
                  <a:lnTo>
                    <a:pt x="52768" y="85979"/>
                  </a:lnTo>
                  <a:lnTo>
                    <a:pt x="52768" y="78333"/>
                  </a:lnTo>
                  <a:close/>
                </a:path>
                <a:path w="184150" h="147320">
                  <a:moveTo>
                    <a:pt x="52768" y="69811"/>
                  </a:moveTo>
                  <a:lnTo>
                    <a:pt x="45974" y="71501"/>
                  </a:lnTo>
                  <a:lnTo>
                    <a:pt x="45974" y="78333"/>
                  </a:lnTo>
                  <a:lnTo>
                    <a:pt x="52768" y="76619"/>
                  </a:lnTo>
                  <a:lnTo>
                    <a:pt x="52768" y="69811"/>
                  </a:lnTo>
                  <a:close/>
                </a:path>
                <a:path w="184150" h="147320">
                  <a:moveTo>
                    <a:pt x="62153" y="123431"/>
                  </a:moveTo>
                  <a:lnTo>
                    <a:pt x="55333" y="125133"/>
                  </a:lnTo>
                  <a:lnTo>
                    <a:pt x="55333" y="131940"/>
                  </a:lnTo>
                  <a:lnTo>
                    <a:pt x="62153" y="130251"/>
                  </a:lnTo>
                  <a:lnTo>
                    <a:pt x="62153" y="123431"/>
                  </a:lnTo>
                  <a:close/>
                </a:path>
                <a:path w="184150" h="147320">
                  <a:moveTo>
                    <a:pt x="62153" y="76619"/>
                  </a:moveTo>
                  <a:lnTo>
                    <a:pt x="55333" y="78333"/>
                  </a:lnTo>
                  <a:lnTo>
                    <a:pt x="55333" y="85128"/>
                  </a:lnTo>
                  <a:lnTo>
                    <a:pt x="62153" y="83413"/>
                  </a:lnTo>
                  <a:lnTo>
                    <a:pt x="62153" y="76619"/>
                  </a:lnTo>
                  <a:close/>
                </a:path>
                <a:path w="184150" h="147320">
                  <a:moveTo>
                    <a:pt x="62153" y="67259"/>
                  </a:moveTo>
                  <a:lnTo>
                    <a:pt x="55333" y="68961"/>
                  </a:lnTo>
                  <a:lnTo>
                    <a:pt x="55333" y="75768"/>
                  </a:lnTo>
                  <a:lnTo>
                    <a:pt x="62153" y="74066"/>
                  </a:lnTo>
                  <a:lnTo>
                    <a:pt x="62153" y="67259"/>
                  </a:lnTo>
                  <a:close/>
                </a:path>
                <a:path w="184150" h="147320">
                  <a:moveTo>
                    <a:pt x="70650" y="120891"/>
                  </a:moveTo>
                  <a:lnTo>
                    <a:pt x="63842" y="122580"/>
                  </a:lnTo>
                  <a:lnTo>
                    <a:pt x="63842" y="129387"/>
                  </a:lnTo>
                  <a:lnTo>
                    <a:pt x="70650" y="127685"/>
                  </a:lnTo>
                  <a:lnTo>
                    <a:pt x="70650" y="120891"/>
                  </a:lnTo>
                  <a:close/>
                </a:path>
                <a:path w="184150" h="147320">
                  <a:moveTo>
                    <a:pt x="70650" y="74066"/>
                  </a:moveTo>
                  <a:lnTo>
                    <a:pt x="63842" y="75768"/>
                  </a:lnTo>
                  <a:lnTo>
                    <a:pt x="63842" y="83413"/>
                  </a:lnTo>
                  <a:lnTo>
                    <a:pt x="70650" y="80873"/>
                  </a:lnTo>
                  <a:lnTo>
                    <a:pt x="70650" y="74066"/>
                  </a:lnTo>
                  <a:close/>
                </a:path>
                <a:path w="184150" h="147320">
                  <a:moveTo>
                    <a:pt x="70650" y="64693"/>
                  </a:moveTo>
                  <a:lnTo>
                    <a:pt x="63842" y="66395"/>
                  </a:lnTo>
                  <a:lnTo>
                    <a:pt x="63842" y="73202"/>
                  </a:lnTo>
                  <a:lnTo>
                    <a:pt x="70650" y="71501"/>
                  </a:lnTo>
                  <a:lnTo>
                    <a:pt x="70650" y="64693"/>
                  </a:lnTo>
                  <a:close/>
                </a:path>
                <a:path w="184150" h="147320">
                  <a:moveTo>
                    <a:pt x="80022" y="118325"/>
                  </a:moveTo>
                  <a:lnTo>
                    <a:pt x="73202" y="120040"/>
                  </a:lnTo>
                  <a:lnTo>
                    <a:pt x="73202" y="126847"/>
                  </a:lnTo>
                  <a:lnTo>
                    <a:pt x="80022" y="125133"/>
                  </a:lnTo>
                  <a:lnTo>
                    <a:pt x="80022" y="118325"/>
                  </a:lnTo>
                  <a:close/>
                </a:path>
                <a:path w="184150" h="147320">
                  <a:moveTo>
                    <a:pt x="80022" y="71501"/>
                  </a:moveTo>
                  <a:lnTo>
                    <a:pt x="73202" y="73202"/>
                  </a:lnTo>
                  <a:lnTo>
                    <a:pt x="73202" y="80873"/>
                  </a:lnTo>
                  <a:lnTo>
                    <a:pt x="80022" y="78333"/>
                  </a:lnTo>
                  <a:lnTo>
                    <a:pt x="80022" y="71501"/>
                  </a:lnTo>
                  <a:close/>
                </a:path>
                <a:path w="184150" h="147320">
                  <a:moveTo>
                    <a:pt x="80022" y="62141"/>
                  </a:moveTo>
                  <a:lnTo>
                    <a:pt x="73202" y="63842"/>
                  </a:lnTo>
                  <a:lnTo>
                    <a:pt x="73202" y="71501"/>
                  </a:lnTo>
                  <a:lnTo>
                    <a:pt x="80022" y="69811"/>
                  </a:lnTo>
                  <a:lnTo>
                    <a:pt x="80022" y="62141"/>
                  </a:lnTo>
                  <a:close/>
                </a:path>
                <a:path w="184150" h="147320">
                  <a:moveTo>
                    <a:pt x="88519" y="115773"/>
                  </a:moveTo>
                  <a:lnTo>
                    <a:pt x="81724" y="117487"/>
                  </a:lnTo>
                  <a:lnTo>
                    <a:pt x="81724" y="125133"/>
                  </a:lnTo>
                  <a:lnTo>
                    <a:pt x="88519" y="122580"/>
                  </a:lnTo>
                  <a:lnTo>
                    <a:pt x="88519" y="115773"/>
                  </a:lnTo>
                  <a:close/>
                </a:path>
                <a:path w="184150" h="147320">
                  <a:moveTo>
                    <a:pt x="88519" y="78333"/>
                  </a:moveTo>
                  <a:lnTo>
                    <a:pt x="81724" y="80022"/>
                  </a:lnTo>
                  <a:lnTo>
                    <a:pt x="81724" y="87693"/>
                  </a:lnTo>
                  <a:lnTo>
                    <a:pt x="88519" y="85979"/>
                  </a:lnTo>
                  <a:lnTo>
                    <a:pt x="88519" y="78333"/>
                  </a:lnTo>
                  <a:close/>
                </a:path>
                <a:path w="184150" h="147320">
                  <a:moveTo>
                    <a:pt x="88519" y="69811"/>
                  </a:moveTo>
                  <a:lnTo>
                    <a:pt x="81724" y="71501"/>
                  </a:lnTo>
                  <a:lnTo>
                    <a:pt x="81724" y="78333"/>
                  </a:lnTo>
                  <a:lnTo>
                    <a:pt x="88519" y="76619"/>
                  </a:lnTo>
                  <a:lnTo>
                    <a:pt x="88519" y="69811"/>
                  </a:lnTo>
                  <a:close/>
                </a:path>
                <a:path w="184150" h="147320">
                  <a:moveTo>
                    <a:pt x="88519" y="59588"/>
                  </a:moveTo>
                  <a:lnTo>
                    <a:pt x="81724" y="62141"/>
                  </a:lnTo>
                  <a:lnTo>
                    <a:pt x="81724" y="68961"/>
                  </a:lnTo>
                  <a:lnTo>
                    <a:pt x="88519" y="67259"/>
                  </a:lnTo>
                  <a:lnTo>
                    <a:pt x="88519" y="59588"/>
                  </a:lnTo>
                  <a:close/>
                </a:path>
                <a:path w="184150" h="147320">
                  <a:moveTo>
                    <a:pt x="106413" y="45961"/>
                  </a:moveTo>
                  <a:lnTo>
                    <a:pt x="99593" y="47675"/>
                  </a:lnTo>
                  <a:lnTo>
                    <a:pt x="99593" y="54483"/>
                  </a:lnTo>
                  <a:lnTo>
                    <a:pt x="106413" y="52768"/>
                  </a:lnTo>
                  <a:lnTo>
                    <a:pt x="106413" y="45961"/>
                  </a:lnTo>
                  <a:close/>
                </a:path>
                <a:path w="184150" h="147320">
                  <a:moveTo>
                    <a:pt x="106413" y="36601"/>
                  </a:moveTo>
                  <a:lnTo>
                    <a:pt x="99593" y="38303"/>
                  </a:lnTo>
                  <a:lnTo>
                    <a:pt x="99593" y="45961"/>
                  </a:lnTo>
                  <a:lnTo>
                    <a:pt x="106413" y="44259"/>
                  </a:lnTo>
                  <a:lnTo>
                    <a:pt x="106413" y="36601"/>
                  </a:lnTo>
                  <a:close/>
                </a:path>
                <a:path w="184150" h="147320">
                  <a:moveTo>
                    <a:pt x="106413" y="28092"/>
                  </a:moveTo>
                  <a:lnTo>
                    <a:pt x="99593" y="28943"/>
                  </a:lnTo>
                  <a:lnTo>
                    <a:pt x="99593" y="36601"/>
                  </a:lnTo>
                  <a:lnTo>
                    <a:pt x="106413" y="34899"/>
                  </a:lnTo>
                  <a:lnTo>
                    <a:pt x="106413" y="28092"/>
                  </a:lnTo>
                  <a:close/>
                </a:path>
                <a:path w="184150" h="147320">
                  <a:moveTo>
                    <a:pt x="106413" y="18719"/>
                  </a:moveTo>
                  <a:lnTo>
                    <a:pt x="99593" y="20434"/>
                  </a:lnTo>
                  <a:lnTo>
                    <a:pt x="99593" y="27228"/>
                  </a:lnTo>
                  <a:lnTo>
                    <a:pt x="106413" y="25527"/>
                  </a:lnTo>
                  <a:lnTo>
                    <a:pt x="106413" y="18719"/>
                  </a:lnTo>
                  <a:close/>
                </a:path>
                <a:path w="184150" h="147320">
                  <a:moveTo>
                    <a:pt x="114922" y="44259"/>
                  </a:moveTo>
                  <a:lnTo>
                    <a:pt x="108115" y="45961"/>
                  </a:lnTo>
                  <a:lnTo>
                    <a:pt x="108115" y="52768"/>
                  </a:lnTo>
                  <a:lnTo>
                    <a:pt x="114922" y="51066"/>
                  </a:lnTo>
                  <a:lnTo>
                    <a:pt x="114922" y="44259"/>
                  </a:lnTo>
                  <a:close/>
                </a:path>
                <a:path w="184150" h="147320">
                  <a:moveTo>
                    <a:pt x="114922" y="34899"/>
                  </a:moveTo>
                  <a:lnTo>
                    <a:pt x="108115" y="36601"/>
                  </a:lnTo>
                  <a:lnTo>
                    <a:pt x="108115" y="43421"/>
                  </a:lnTo>
                  <a:lnTo>
                    <a:pt x="114922" y="41719"/>
                  </a:lnTo>
                  <a:lnTo>
                    <a:pt x="114922" y="34899"/>
                  </a:lnTo>
                  <a:close/>
                </a:path>
                <a:path w="184150" h="147320">
                  <a:moveTo>
                    <a:pt x="114922" y="25539"/>
                  </a:moveTo>
                  <a:lnTo>
                    <a:pt x="108115" y="27241"/>
                  </a:lnTo>
                  <a:lnTo>
                    <a:pt x="108115" y="34048"/>
                  </a:lnTo>
                  <a:lnTo>
                    <a:pt x="114922" y="32346"/>
                  </a:lnTo>
                  <a:lnTo>
                    <a:pt x="114922" y="25539"/>
                  </a:lnTo>
                  <a:close/>
                </a:path>
                <a:path w="184150" h="147320">
                  <a:moveTo>
                    <a:pt x="114922" y="16167"/>
                  </a:moveTo>
                  <a:lnTo>
                    <a:pt x="108115" y="17881"/>
                  </a:lnTo>
                  <a:lnTo>
                    <a:pt x="108115" y="24676"/>
                  </a:lnTo>
                  <a:lnTo>
                    <a:pt x="114922" y="22974"/>
                  </a:lnTo>
                  <a:lnTo>
                    <a:pt x="114922" y="16167"/>
                  </a:lnTo>
                  <a:close/>
                </a:path>
                <a:path w="184150" h="147320">
                  <a:moveTo>
                    <a:pt x="124294" y="41719"/>
                  </a:moveTo>
                  <a:lnTo>
                    <a:pt x="117475" y="43421"/>
                  </a:lnTo>
                  <a:lnTo>
                    <a:pt x="117475" y="50241"/>
                  </a:lnTo>
                  <a:lnTo>
                    <a:pt x="124294" y="48526"/>
                  </a:lnTo>
                  <a:lnTo>
                    <a:pt x="124294" y="41719"/>
                  </a:lnTo>
                  <a:close/>
                </a:path>
                <a:path w="184150" h="147320">
                  <a:moveTo>
                    <a:pt x="124294" y="32346"/>
                  </a:moveTo>
                  <a:lnTo>
                    <a:pt x="117475" y="34048"/>
                  </a:lnTo>
                  <a:lnTo>
                    <a:pt x="117475" y="40868"/>
                  </a:lnTo>
                  <a:lnTo>
                    <a:pt x="124294" y="39166"/>
                  </a:lnTo>
                  <a:lnTo>
                    <a:pt x="124294" y="32346"/>
                  </a:lnTo>
                  <a:close/>
                </a:path>
                <a:path w="184150" h="147320">
                  <a:moveTo>
                    <a:pt x="124294" y="22974"/>
                  </a:moveTo>
                  <a:lnTo>
                    <a:pt x="117475" y="24676"/>
                  </a:lnTo>
                  <a:lnTo>
                    <a:pt x="117475" y="32334"/>
                  </a:lnTo>
                  <a:lnTo>
                    <a:pt x="124294" y="29781"/>
                  </a:lnTo>
                  <a:lnTo>
                    <a:pt x="124294" y="22974"/>
                  </a:lnTo>
                  <a:close/>
                </a:path>
                <a:path w="184150" h="147320">
                  <a:moveTo>
                    <a:pt x="124294" y="14478"/>
                  </a:moveTo>
                  <a:lnTo>
                    <a:pt x="117475" y="15316"/>
                  </a:lnTo>
                  <a:lnTo>
                    <a:pt x="117475" y="22987"/>
                  </a:lnTo>
                  <a:lnTo>
                    <a:pt x="124294" y="21272"/>
                  </a:lnTo>
                  <a:lnTo>
                    <a:pt x="124294" y="14478"/>
                  </a:lnTo>
                  <a:close/>
                </a:path>
                <a:path w="184150" h="147320">
                  <a:moveTo>
                    <a:pt x="132803" y="39166"/>
                  </a:moveTo>
                  <a:lnTo>
                    <a:pt x="125984" y="40855"/>
                  </a:lnTo>
                  <a:lnTo>
                    <a:pt x="125984" y="47663"/>
                  </a:lnTo>
                  <a:lnTo>
                    <a:pt x="132803" y="46812"/>
                  </a:lnTo>
                  <a:lnTo>
                    <a:pt x="132803" y="39166"/>
                  </a:lnTo>
                  <a:close/>
                </a:path>
                <a:path w="184150" h="147320">
                  <a:moveTo>
                    <a:pt x="132803" y="29781"/>
                  </a:moveTo>
                  <a:lnTo>
                    <a:pt x="125984" y="32346"/>
                  </a:lnTo>
                  <a:lnTo>
                    <a:pt x="125984" y="39166"/>
                  </a:lnTo>
                  <a:lnTo>
                    <a:pt x="132803" y="37465"/>
                  </a:lnTo>
                  <a:lnTo>
                    <a:pt x="132803" y="29781"/>
                  </a:lnTo>
                  <a:close/>
                </a:path>
                <a:path w="184150" h="147320">
                  <a:moveTo>
                    <a:pt x="132803" y="21272"/>
                  </a:moveTo>
                  <a:lnTo>
                    <a:pt x="125984" y="22987"/>
                  </a:lnTo>
                  <a:lnTo>
                    <a:pt x="125984" y="29794"/>
                  </a:lnTo>
                  <a:lnTo>
                    <a:pt x="132803" y="28092"/>
                  </a:lnTo>
                  <a:lnTo>
                    <a:pt x="132803" y="21272"/>
                  </a:lnTo>
                  <a:close/>
                </a:path>
                <a:path w="184150" h="147320">
                  <a:moveTo>
                    <a:pt x="132803" y="11912"/>
                  </a:moveTo>
                  <a:lnTo>
                    <a:pt x="125984" y="13614"/>
                  </a:lnTo>
                  <a:lnTo>
                    <a:pt x="125984" y="20434"/>
                  </a:lnTo>
                  <a:lnTo>
                    <a:pt x="132803" y="18719"/>
                  </a:lnTo>
                  <a:lnTo>
                    <a:pt x="132803" y="11912"/>
                  </a:lnTo>
                  <a:close/>
                </a:path>
                <a:path w="184150" h="147320">
                  <a:moveTo>
                    <a:pt x="141312" y="37465"/>
                  </a:moveTo>
                  <a:lnTo>
                    <a:pt x="134505" y="39166"/>
                  </a:lnTo>
                  <a:lnTo>
                    <a:pt x="134505" y="45961"/>
                  </a:lnTo>
                  <a:lnTo>
                    <a:pt x="141312" y="44259"/>
                  </a:lnTo>
                  <a:lnTo>
                    <a:pt x="141312" y="37465"/>
                  </a:lnTo>
                  <a:close/>
                </a:path>
                <a:path w="184150" h="147320">
                  <a:moveTo>
                    <a:pt x="141312" y="28092"/>
                  </a:moveTo>
                  <a:lnTo>
                    <a:pt x="134505" y="29794"/>
                  </a:lnTo>
                  <a:lnTo>
                    <a:pt x="134505" y="36601"/>
                  </a:lnTo>
                  <a:lnTo>
                    <a:pt x="141312" y="34899"/>
                  </a:lnTo>
                  <a:lnTo>
                    <a:pt x="141312" y="28092"/>
                  </a:lnTo>
                  <a:close/>
                </a:path>
                <a:path w="184150" h="147320">
                  <a:moveTo>
                    <a:pt x="141312" y="18719"/>
                  </a:moveTo>
                  <a:lnTo>
                    <a:pt x="134505" y="20434"/>
                  </a:lnTo>
                  <a:lnTo>
                    <a:pt x="134505" y="28079"/>
                  </a:lnTo>
                  <a:lnTo>
                    <a:pt x="141312" y="25527"/>
                  </a:lnTo>
                  <a:lnTo>
                    <a:pt x="141312" y="18719"/>
                  </a:lnTo>
                  <a:close/>
                </a:path>
                <a:path w="184150" h="147320">
                  <a:moveTo>
                    <a:pt x="141312" y="9359"/>
                  </a:moveTo>
                  <a:lnTo>
                    <a:pt x="134505" y="11061"/>
                  </a:lnTo>
                  <a:lnTo>
                    <a:pt x="134505" y="18719"/>
                  </a:lnTo>
                  <a:lnTo>
                    <a:pt x="141312" y="16167"/>
                  </a:lnTo>
                  <a:lnTo>
                    <a:pt x="141312" y="9359"/>
                  </a:lnTo>
                  <a:close/>
                </a:path>
                <a:path w="184150" h="147320">
                  <a:moveTo>
                    <a:pt x="149834" y="34899"/>
                  </a:moveTo>
                  <a:lnTo>
                    <a:pt x="143027" y="36601"/>
                  </a:lnTo>
                  <a:lnTo>
                    <a:pt x="143027" y="43421"/>
                  </a:lnTo>
                  <a:lnTo>
                    <a:pt x="149834" y="41719"/>
                  </a:lnTo>
                  <a:lnTo>
                    <a:pt x="149834" y="34899"/>
                  </a:lnTo>
                  <a:close/>
                </a:path>
                <a:path w="184150" h="147320">
                  <a:moveTo>
                    <a:pt x="149834" y="25527"/>
                  </a:moveTo>
                  <a:lnTo>
                    <a:pt x="143027" y="28092"/>
                  </a:lnTo>
                  <a:lnTo>
                    <a:pt x="143027" y="34036"/>
                  </a:lnTo>
                  <a:lnTo>
                    <a:pt x="149834" y="33197"/>
                  </a:lnTo>
                  <a:lnTo>
                    <a:pt x="149834" y="25527"/>
                  </a:lnTo>
                  <a:close/>
                </a:path>
                <a:path w="184150" h="147320">
                  <a:moveTo>
                    <a:pt x="149834" y="17030"/>
                  </a:moveTo>
                  <a:lnTo>
                    <a:pt x="143027" y="18732"/>
                  </a:lnTo>
                  <a:lnTo>
                    <a:pt x="143027" y="25539"/>
                  </a:lnTo>
                  <a:lnTo>
                    <a:pt x="149834" y="23837"/>
                  </a:lnTo>
                  <a:lnTo>
                    <a:pt x="149834" y="17030"/>
                  </a:lnTo>
                  <a:close/>
                </a:path>
                <a:path w="184150" h="147320">
                  <a:moveTo>
                    <a:pt x="149834" y="7658"/>
                  </a:moveTo>
                  <a:lnTo>
                    <a:pt x="143027" y="9359"/>
                  </a:lnTo>
                  <a:lnTo>
                    <a:pt x="143027" y="16167"/>
                  </a:lnTo>
                  <a:lnTo>
                    <a:pt x="149834" y="14465"/>
                  </a:lnTo>
                  <a:lnTo>
                    <a:pt x="149834" y="7658"/>
                  </a:lnTo>
                  <a:close/>
                </a:path>
                <a:path w="184150" h="147320">
                  <a:moveTo>
                    <a:pt x="158330" y="33197"/>
                  </a:moveTo>
                  <a:lnTo>
                    <a:pt x="151523" y="34036"/>
                  </a:lnTo>
                  <a:lnTo>
                    <a:pt x="151523" y="40855"/>
                  </a:lnTo>
                  <a:lnTo>
                    <a:pt x="158330" y="40005"/>
                  </a:lnTo>
                  <a:lnTo>
                    <a:pt x="158330" y="33197"/>
                  </a:lnTo>
                  <a:close/>
                </a:path>
                <a:path w="184150" h="147320">
                  <a:moveTo>
                    <a:pt x="158330" y="23837"/>
                  </a:moveTo>
                  <a:lnTo>
                    <a:pt x="151523" y="25539"/>
                  </a:lnTo>
                  <a:lnTo>
                    <a:pt x="151523" y="32346"/>
                  </a:lnTo>
                  <a:lnTo>
                    <a:pt x="158330" y="30645"/>
                  </a:lnTo>
                  <a:lnTo>
                    <a:pt x="158330" y="23837"/>
                  </a:lnTo>
                  <a:close/>
                </a:path>
                <a:path w="184150" h="147320">
                  <a:moveTo>
                    <a:pt x="158330" y="14465"/>
                  </a:moveTo>
                  <a:lnTo>
                    <a:pt x="151523" y="16167"/>
                  </a:lnTo>
                  <a:lnTo>
                    <a:pt x="151523" y="22974"/>
                  </a:lnTo>
                  <a:lnTo>
                    <a:pt x="158330" y="22123"/>
                  </a:lnTo>
                  <a:lnTo>
                    <a:pt x="158330" y="14465"/>
                  </a:lnTo>
                  <a:close/>
                </a:path>
                <a:path w="184150" h="147320">
                  <a:moveTo>
                    <a:pt x="158330" y="5105"/>
                  </a:moveTo>
                  <a:lnTo>
                    <a:pt x="151523" y="6807"/>
                  </a:lnTo>
                  <a:lnTo>
                    <a:pt x="151523" y="14478"/>
                  </a:lnTo>
                  <a:lnTo>
                    <a:pt x="158330" y="12776"/>
                  </a:lnTo>
                  <a:lnTo>
                    <a:pt x="158330" y="5105"/>
                  </a:lnTo>
                  <a:close/>
                </a:path>
                <a:path w="184150" h="147320">
                  <a:moveTo>
                    <a:pt x="166839" y="30645"/>
                  </a:moveTo>
                  <a:lnTo>
                    <a:pt x="160032" y="32346"/>
                  </a:lnTo>
                  <a:lnTo>
                    <a:pt x="160032" y="39166"/>
                  </a:lnTo>
                  <a:lnTo>
                    <a:pt x="166839" y="37465"/>
                  </a:lnTo>
                  <a:lnTo>
                    <a:pt x="166839" y="30645"/>
                  </a:lnTo>
                  <a:close/>
                </a:path>
                <a:path w="184150" h="147320">
                  <a:moveTo>
                    <a:pt x="166839" y="22123"/>
                  </a:moveTo>
                  <a:lnTo>
                    <a:pt x="160032" y="22987"/>
                  </a:lnTo>
                  <a:lnTo>
                    <a:pt x="160032" y="29794"/>
                  </a:lnTo>
                  <a:lnTo>
                    <a:pt x="166839" y="28092"/>
                  </a:lnTo>
                  <a:lnTo>
                    <a:pt x="166839" y="22123"/>
                  </a:lnTo>
                  <a:close/>
                </a:path>
                <a:path w="184150" h="147320">
                  <a:moveTo>
                    <a:pt x="166839" y="12776"/>
                  </a:moveTo>
                  <a:lnTo>
                    <a:pt x="160032" y="14478"/>
                  </a:lnTo>
                  <a:lnTo>
                    <a:pt x="160032" y="21272"/>
                  </a:lnTo>
                  <a:lnTo>
                    <a:pt x="166839" y="19583"/>
                  </a:lnTo>
                  <a:lnTo>
                    <a:pt x="166839" y="12776"/>
                  </a:lnTo>
                  <a:close/>
                </a:path>
                <a:path w="184150" h="147320">
                  <a:moveTo>
                    <a:pt x="166839" y="4241"/>
                  </a:moveTo>
                  <a:lnTo>
                    <a:pt x="160032" y="5105"/>
                  </a:lnTo>
                  <a:lnTo>
                    <a:pt x="160032" y="11912"/>
                  </a:lnTo>
                  <a:lnTo>
                    <a:pt x="166839" y="10210"/>
                  </a:lnTo>
                  <a:lnTo>
                    <a:pt x="166839" y="4241"/>
                  </a:lnTo>
                  <a:close/>
                </a:path>
                <a:path w="184150" h="147320">
                  <a:moveTo>
                    <a:pt x="175374" y="28092"/>
                  </a:moveTo>
                  <a:lnTo>
                    <a:pt x="168554" y="29794"/>
                  </a:lnTo>
                  <a:lnTo>
                    <a:pt x="168554" y="36601"/>
                  </a:lnTo>
                  <a:lnTo>
                    <a:pt x="175374" y="34899"/>
                  </a:lnTo>
                  <a:lnTo>
                    <a:pt x="175374" y="28092"/>
                  </a:lnTo>
                  <a:close/>
                </a:path>
                <a:path w="184150" h="147320">
                  <a:moveTo>
                    <a:pt x="175374" y="19583"/>
                  </a:moveTo>
                  <a:lnTo>
                    <a:pt x="168554" y="21272"/>
                  </a:lnTo>
                  <a:lnTo>
                    <a:pt x="168554" y="28092"/>
                  </a:lnTo>
                  <a:lnTo>
                    <a:pt x="175374" y="26390"/>
                  </a:lnTo>
                  <a:lnTo>
                    <a:pt x="175374" y="19583"/>
                  </a:lnTo>
                  <a:close/>
                </a:path>
                <a:path w="184150" h="147320">
                  <a:moveTo>
                    <a:pt x="175374" y="10223"/>
                  </a:moveTo>
                  <a:lnTo>
                    <a:pt x="168554" y="11925"/>
                  </a:lnTo>
                  <a:lnTo>
                    <a:pt x="168554" y="18732"/>
                  </a:lnTo>
                  <a:lnTo>
                    <a:pt x="175374" y="17030"/>
                  </a:lnTo>
                  <a:lnTo>
                    <a:pt x="175374" y="10223"/>
                  </a:lnTo>
                  <a:close/>
                </a:path>
                <a:path w="184150" h="147320">
                  <a:moveTo>
                    <a:pt x="175374" y="2540"/>
                  </a:moveTo>
                  <a:lnTo>
                    <a:pt x="168554" y="4254"/>
                  </a:lnTo>
                  <a:lnTo>
                    <a:pt x="168554" y="9359"/>
                  </a:lnTo>
                  <a:lnTo>
                    <a:pt x="175374" y="8509"/>
                  </a:lnTo>
                  <a:lnTo>
                    <a:pt x="175374" y="2540"/>
                  </a:lnTo>
                  <a:close/>
                </a:path>
                <a:path w="184150" h="147320">
                  <a:moveTo>
                    <a:pt x="183870" y="26390"/>
                  </a:moveTo>
                  <a:lnTo>
                    <a:pt x="177076" y="28092"/>
                  </a:lnTo>
                  <a:lnTo>
                    <a:pt x="177076" y="34899"/>
                  </a:lnTo>
                  <a:lnTo>
                    <a:pt x="183870" y="33197"/>
                  </a:lnTo>
                  <a:lnTo>
                    <a:pt x="183870" y="26390"/>
                  </a:lnTo>
                  <a:close/>
                </a:path>
                <a:path w="184150" h="147320">
                  <a:moveTo>
                    <a:pt x="183870" y="17030"/>
                  </a:moveTo>
                  <a:lnTo>
                    <a:pt x="177076" y="18732"/>
                  </a:lnTo>
                  <a:lnTo>
                    <a:pt x="177076" y="25539"/>
                  </a:lnTo>
                  <a:lnTo>
                    <a:pt x="183870" y="23837"/>
                  </a:lnTo>
                  <a:lnTo>
                    <a:pt x="183870" y="17030"/>
                  </a:lnTo>
                  <a:close/>
                </a:path>
                <a:path w="184150" h="147320">
                  <a:moveTo>
                    <a:pt x="183870" y="8509"/>
                  </a:moveTo>
                  <a:lnTo>
                    <a:pt x="177076" y="9359"/>
                  </a:lnTo>
                  <a:lnTo>
                    <a:pt x="177076" y="16167"/>
                  </a:lnTo>
                  <a:lnTo>
                    <a:pt x="183870" y="15316"/>
                  </a:lnTo>
                  <a:lnTo>
                    <a:pt x="183870" y="8509"/>
                  </a:lnTo>
                  <a:close/>
                </a:path>
                <a:path w="184150" h="147320">
                  <a:moveTo>
                    <a:pt x="183870" y="0"/>
                  </a:moveTo>
                  <a:lnTo>
                    <a:pt x="177076" y="1689"/>
                  </a:lnTo>
                  <a:lnTo>
                    <a:pt x="177076" y="7658"/>
                  </a:lnTo>
                  <a:lnTo>
                    <a:pt x="183870" y="5956"/>
                  </a:lnTo>
                  <a:lnTo>
                    <a:pt x="1838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119348" y="6137452"/>
              <a:ext cx="88900" cy="115570"/>
            </a:xfrm>
            <a:custGeom>
              <a:avLst/>
              <a:gdLst/>
              <a:ahLst/>
              <a:cxnLst/>
              <a:rect l="l" t="t" r="r" b="b"/>
              <a:pathLst>
                <a:path w="88900" h="115570">
                  <a:moveTo>
                    <a:pt x="7658" y="105575"/>
                  </a:moveTo>
                  <a:lnTo>
                    <a:pt x="0" y="107276"/>
                  </a:lnTo>
                  <a:lnTo>
                    <a:pt x="0" y="114947"/>
                  </a:lnTo>
                  <a:lnTo>
                    <a:pt x="7658" y="113233"/>
                  </a:lnTo>
                  <a:lnTo>
                    <a:pt x="7658" y="105575"/>
                  </a:lnTo>
                  <a:close/>
                </a:path>
                <a:path w="88900" h="115570">
                  <a:moveTo>
                    <a:pt x="7658" y="96227"/>
                  </a:moveTo>
                  <a:lnTo>
                    <a:pt x="0" y="97917"/>
                  </a:lnTo>
                  <a:lnTo>
                    <a:pt x="0" y="105575"/>
                  </a:lnTo>
                  <a:lnTo>
                    <a:pt x="7658" y="103873"/>
                  </a:lnTo>
                  <a:lnTo>
                    <a:pt x="7658" y="96227"/>
                  </a:lnTo>
                  <a:close/>
                </a:path>
                <a:path w="88900" h="115570">
                  <a:moveTo>
                    <a:pt x="7658" y="86842"/>
                  </a:moveTo>
                  <a:lnTo>
                    <a:pt x="0" y="88544"/>
                  </a:lnTo>
                  <a:lnTo>
                    <a:pt x="0" y="96227"/>
                  </a:lnTo>
                  <a:lnTo>
                    <a:pt x="7658" y="93649"/>
                  </a:lnTo>
                  <a:lnTo>
                    <a:pt x="7658" y="86842"/>
                  </a:lnTo>
                  <a:close/>
                </a:path>
                <a:path w="88900" h="115570">
                  <a:moveTo>
                    <a:pt x="7658" y="77470"/>
                  </a:moveTo>
                  <a:lnTo>
                    <a:pt x="0" y="79171"/>
                  </a:lnTo>
                  <a:lnTo>
                    <a:pt x="0" y="85991"/>
                  </a:lnTo>
                  <a:lnTo>
                    <a:pt x="7658" y="84289"/>
                  </a:lnTo>
                  <a:lnTo>
                    <a:pt x="7658" y="77470"/>
                  </a:lnTo>
                  <a:close/>
                </a:path>
                <a:path w="88900" h="115570">
                  <a:moveTo>
                    <a:pt x="7658" y="39166"/>
                  </a:moveTo>
                  <a:lnTo>
                    <a:pt x="0" y="40868"/>
                  </a:lnTo>
                  <a:lnTo>
                    <a:pt x="0" y="48526"/>
                  </a:lnTo>
                  <a:lnTo>
                    <a:pt x="7658" y="46837"/>
                  </a:lnTo>
                  <a:lnTo>
                    <a:pt x="7658" y="39166"/>
                  </a:lnTo>
                  <a:close/>
                </a:path>
                <a:path w="88900" h="115570">
                  <a:moveTo>
                    <a:pt x="7658" y="29794"/>
                  </a:moveTo>
                  <a:lnTo>
                    <a:pt x="0" y="31508"/>
                  </a:lnTo>
                  <a:lnTo>
                    <a:pt x="0" y="38315"/>
                  </a:lnTo>
                  <a:lnTo>
                    <a:pt x="7658" y="36614"/>
                  </a:lnTo>
                  <a:lnTo>
                    <a:pt x="7658" y="29794"/>
                  </a:lnTo>
                  <a:close/>
                </a:path>
                <a:path w="88900" h="115570">
                  <a:moveTo>
                    <a:pt x="7658" y="20447"/>
                  </a:moveTo>
                  <a:lnTo>
                    <a:pt x="0" y="22148"/>
                  </a:lnTo>
                  <a:lnTo>
                    <a:pt x="0" y="29794"/>
                  </a:lnTo>
                  <a:lnTo>
                    <a:pt x="7658" y="27266"/>
                  </a:lnTo>
                  <a:lnTo>
                    <a:pt x="7658" y="20447"/>
                  </a:lnTo>
                  <a:close/>
                </a:path>
                <a:path w="88900" h="115570">
                  <a:moveTo>
                    <a:pt x="16167" y="103022"/>
                  </a:moveTo>
                  <a:lnTo>
                    <a:pt x="9347" y="104711"/>
                  </a:lnTo>
                  <a:lnTo>
                    <a:pt x="9347" y="112382"/>
                  </a:lnTo>
                  <a:lnTo>
                    <a:pt x="16167" y="109829"/>
                  </a:lnTo>
                  <a:lnTo>
                    <a:pt x="16167" y="103022"/>
                  </a:lnTo>
                  <a:close/>
                </a:path>
                <a:path w="88900" h="115570">
                  <a:moveTo>
                    <a:pt x="16167" y="93649"/>
                  </a:moveTo>
                  <a:lnTo>
                    <a:pt x="9347" y="95351"/>
                  </a:lnTo>
                  <a:lnTo>
                    <a:pt x="9347" y="103022"/>
                  </a:lnTo>
                  <a:lnTo>
                    <a:pt x="16167" y="101320"/>
                  </a:lnTo>
                  <a:lnTo>
                    <a:pt x="16167" y="93649"/>
                  </a:lnTo>
                  <a:close/>
                </a:path>
                <a:path w="88900" h="115570">
                  <a:moveTo>
                    <a:pt x="16167" y="84289"/>
                  </a:moveTo>
                  <a:lnTo>
                    <a:pt x="9347" y="85991"/>
                  </a:lnTo>
                  <a:lnTo>
                    <a:pt x="9347" y="93649"/>
                  </a:lnTo>
                  <a:lnTo>
                    <a:pt x="16167" y="91097"/>
                  </a:lnTo>
                  <a:lnTo>
                    <a:pt x="16167" y="84289"/>
                  </a:lnTo>
                  <a:close/>
                </a:path>
                <a:path w="88900" h="115570">
                  <a:moveTo>
                    <a:pt x="16167" y="74930"/>
                  </a:moveTo>
                  <a:lnTo>
                    <a:pt x="9347" y="76644"/>
                  </a:lnTo>
                  <a:lnTo>
                    <a:pt x="9347" y="84289"/>
                  </a:lnTo>
                  <a:lnTo>
                    <a:pt x="16167" y="81737"/>
                  </a:lnTo>
                  <a:lnTo>
                    <a:pt x="16167" y="74930"/>
                  </a:lnTo>
                  <a:close/>
                </a:path>
                <a:path w="88900" h="115570">
                  <a:moveTo>
                    <a:pt x="16167" y="36614"/>
                  </a:moveTo>
                  <a:lnTo>
                    <a:pt x="9347" y="38315"/>
                  </a:lnTo>
                  <a:lnTo>
                    <a:pt x="9347" y="45986"/>
                  </a:lnTo>
                  <a:lnTo>
                    <a:pt x="16167" y="44284"/>
                  </a:lnTo>
                  <a:lnTo>
                    <a:pt x="16167" y="36614"/>
                  </a:lnTo>
                  <a:close/>
                </a:path>
                <a:path w="88900" h="115570">
                  <a:moveTo>
                    <a:pt x="16167" y="27266"/>
                  </a:moveTo>
                  <a:lnTo>
                    <a:pt x="9347" y="28956"/>
                  </a:lnTo>
                  <a:lnTo>
                    <a:pt x="9347" y="36614"/>
                  </a:lnTo>
                  <a:lnTo>
                    <a:pt x="16167" y="34912"/>
                  </a:lnTo>
                  <a:lnTo>
                    <a:pt x="16167" y="27266"/>
                  </a:lnTo>
                  <a:close/>
                </a:path>
                <a:path w="88900" h="115570">
                  <a:moveTo>
                    <a:pt x="16167" y="17894"/>
                  </a:moveTo>
                  <a:lnTo>
                    <a:pt x="9347" y="19596"/>
                  </a:lnTo>
                  <a:lnTo>
                    <a:pt x="9347" y="27266"/>
                  </a:lnTo>
                  <a:lnTo>
                    <a:pt x="16167" y="24701"/>
                  </a:lnTo>
                  <a:lnTo>
                    <a:pt x="16167" y="17894"/>
                  </a:lnTo>
                  <a:close/>
                </a:path>
                <a:path w="88900" h="115570">
                  <a:moveTo>
                    <a:pt x="25539" y="100457"/>
                  </a:moveTo>
                  <a:lnTo>
                    <a:pt x="18719" y="103022"/>
                  </a:lnTo>
                  <a:lnTo>
                    <a:pt x="18719" y="109829"/>
                  </a:lnTo>
                  <a:lnTo>
                    <a:pt x="25539" y="108115"/>
                  </a:lnTo>
                  <a:lnTo>
                    <a:pt x="25539" y="100457"/>
                  </a:lnTo>
                  <a:close/>
                </a:path>
                <a:path w="88900" h="115570">
                  <a:moveTo>
                    <a:pt x="25539" y="91097"/>
                  </a:moveTo>
                  <a:lnTo>
                    <a:pt x="18719" y="92798"/>
                  </a:lnTo>
                  <a:lnTo>
                    <a:pt x="18719" y="100457"/>
                  </a:lnTo>
                  <a:lnTo>
                    <a:pt x="25539" y="97917"/>
                  </a:lnTo>
                  <a:lnTo>
                    <a:pt x="25539" y="91097"/>
                  </a:lnTo>
                  <a:close/>
                </a:path>
                <a:path w="88900" h="115570">
                  <a:moveTo>
                    <a:pt x="25539" y="81737"/>
                  </a:moveTo>
                  <a:lnTo>
                    <a:pt x="18719" y="83439"/>
                  </a:lnTo>
                  <a:lnTo>
                    <a:pt x="18719" y="91097"/>
                  </a:lnTo>
                  <a:lnTo>
                    <a:pt x="25539" y="89395"/>
                  </a:lnTo>
                  <a:lnTo>
                    <a:pt x="25539" y="81737"/>
                  </a:lnTo>
                  <a:close/>
                </a:path>
                <a:path w="88900" h="115570">
                  <a:moveTo>
                    <a:pt x="25539" y="72377"/>
                  </a:moveTo>
                  <a:lnTo>
                    <a:pt x="18719" y="74066"/>
                  </a:lnTo>
                  <a:lnTo>
                    <a:pt x="18719" y="81737"/>
                  </a:lnTo>
                  <a:lnTo>
                    <a:pt x="25539" y="79171"/>
                  </a:lnTo>
                  <a:lnTo>
                    <a:pt x="25539" y="72377"/>
                  </a:lnTo>
                  <a:close/>
                </a:path>
                <a:path w="88900" h="115570">
                  <a:moveTo>
                    <a:pt x="25539" y="34912"/>
                  </a:moveTo>
                  <a:lnTo>
                    <a:pt x="18719" y="35763"/>
                  </a:lnTo>
                  <a:lnTo>
                    <a:pt x="18719" y="43421"/>
                  </a:lnTo>
                  <a:lnTo>
                    <a:pt x="25539" y="41719"/>
                  </a:lnTo>
                  <a:lnTo>
                    <a:pt x="25539" y="34912"/>
                  </a:lnTo>
                  <a:close/>
                </a:path>
                <a:path w="88900" h="115570">
                  <a:moveTo>
                    <a:pt x="25539" y="24701"/>
                  </a:moveTo>
                  <a:lnTo>
                    <a:pt x="18719" y="27266"/>
                  </a:lnTo>
                  <a:lnTo>
                    <a:pt x="18719" y="34061"/>
                  </a:lnTo>
                  <a:lnTo>
                    <a:pt x="25539" y="32346"/>
                  </a:lnTo>
                  <a:lnTo>
                    <a:pt x="25539" y="24701"/>
                  </a:lnTo>
                  <a:close/>
                </a:path>
                <a:path w="88900" h="115570">
                  <a:moveTo>
                    <a:pt x="25539" y="15341"/>
                  </a:moveTo>
                  <a:lnTo>
                    <a:pt x="18719" y="17043"/>
                  </a:lnTo>
                  <a:lnTo>
                    <a:pt x="18719" y="24701"/>
                  </a:lnTo>
                  <a:lnTo>
                    <a:pt x="25539" y="22987"/>
                  </a:lnTo>
                  <a:lnTo>
                    <a:pt x="25539" y="15341"/>
                  </a:lnTo>
                  <a:close/>
                </a:path>
                <a:path w="88900" h="115570">
                  <a:moveTo>
                    <a:pt x="34899" y="97917"/>
                  </a:moveTo>
                  <a:lnTo>
                    <a:pt x="27241" y="100457"/>
                  </a:lnTo>
                  <a:lnTo>
                    <a:pt x="27241" y="107276"/>
                  </a:lnTo>
                  <a:lnTo>
                    <a:pt x="34899" y="105575"/>
                  </a:lnTo>
                  <a:lnTo>
                    <a:pt x="34899" y="97917"/>
                  </a:lnTo>
                  <a:close/>
                </a:path>
                <a:path w="88900" h="115570">
                  <a:moveTo>
                    <a:pt x="34899" y="88544"/>
                  </a:moveTo>
                  <a:lnTo>
                    <a:pt x="27241" y="91097"/>
                  </a:lnTo>
                  <a:lnTo>
                    <a:pt x="27241" y="97917"/>
                  </a:lnTo>
                  <a:lnTo>
                    <a:pt x="34899" y="96227"/>
                  </a:lnTo>
                  <a:lnTo>
                    <a:pt x="34899" y="88544"/>
                  </a:lnTo>
                  <a:close/>
                </a:path>
                <a:path w="88900" h="115570">
                  <a:moveTo>
                    <a:pt x="34899" y="79171"/>
                  </a:moveTo>
                  <a:lnTo>
                    <a:pt x="27241" y="80886"/>
                  </a:lnTo>
                  <a:lnTo>
                    <a:pt x="27241" y="88544"/>
                  </a:lnTo>
                  <a:lnTo>
                    <a:pt x="34899" y="85991"/>
                  </a:lnTo>
                  <a:lnTo>
                    <a:pt x="34899" y="79171"/>
                  </a:lnTo>
                  <a:close/>
                </a:path>
                <a:path w="88900" h="115570">
                  <a:moveTo>
                    <a:pt x="34899" y="69811"/>
                  </a:moveTo>
                  <a:lnTo>
                    <a:pt x="27241" y="71513"/>
                  </a:lnTo>
                  <a:lnTo>
                    <a:pt x="27241" y="79171"/>
                  </a:lnTo>
                  <a:lnTo>
                    <a:pt x="34899" y="77470"/>
                  </a:lnTo>
                  <a:lnTo>
                    <a:pt x="34899" y="69811"/>
                  </a:lnTo>
                  <a:close/>
                </a:path>
                <a:path w="88900" h="115570">
                  <a:moveTo>
                    <a:pt x="34899" y="32346"/>
                  </a:moveTo>
                  <a:lnTo>
                    <a:pt x="27241" y="34061"/>
                  </a:lnTo>
                  <a:lnTo>
                    <a:pt x="27241" y="40868"/>
                  </a:lnTo>
                  <a:lnTo>
                    <a:pt x="34899" y="39166"/>
                  </a:lnTo>
                  <a:lnTo>
                    <a:pt x="34899" y="32346"/>
                  </a:lnTo>
                  <a:close/>
                </a:path>
                <a:path w="88900" h="115570">
                  <a:moveTo>
                    <a:pt x="34899" y="22987"/>
                  </a:moveTo>
                  <a:lnTo>
                    <a:pt x="27241" y="24701"/>
                  </a:lnTo>
                  <a:lnTo>
                    <a:pt x="27241" y="31508"/>
                  </a:lnTo>
                  <a:lnTo>
                    <a:pt x="34899" y="29794"/>
                  </a:lnTo>
                  <a:lnTo>
                    <a:pt x="34899" y="22987"/>
                  </a:lnTo>
                  <a:close/>
                </a:path>
                <a:path w="88900" h="115570">
                  <a:moveTo>
                    <a:pt x="34899" y="13614"/>
                  </a:moveTo>
                  <a:lnTo>
                    <a:pt x="27241" y="15328"/>
                  </a:lnTo>
                  <a:lnTo>
                    <a:pt x="27241" y="22136"/>
                  </a:lnTo>
                  <a:lnTo>
                    <a:pt x="34899" y="20434"/>
                  </a:lnTo>
                  <a:lnTo>
                    <a:pt x="34899" y="13614"/>
                  </a:lnTo>
                  <a:close/>
                </a:path>
                <a:path w="88900" h="115570">
                  <a:moveTo>
                    <a:pt x="44272" y="95351"/>
                  </a:moveTo>
                  <a:lnTo>
                    <a:pt x="36601" y="97917"/>
                  </a:lnTo>
                  <a:lnTo>
                    <a:pt x="36601" y="104711"/>
                  </a:lnTo>
                  <a:lnTo>
                    <a:pt x="44272" y="103022"/>
                  </a:lnTo>
                  <a:lnTo>
                    <a:pt x="44272" y="95351"/>
                  </a:lnTo>
                  <a:close/>
                </a:path>
                <a:path w="88900" h="115570">
                  <a:moveTo>
                    <a:pt x="44272" y="85991"/>
                  </a:moveTo>
                  <a:lnTo>
                    <a:pt x="36601" y="88544"/>
                  </a:lnTo>
                  <a:lnTo>
                    <a:pt x="36601" y="95351"/>
                  </a:lnTo>
                  <a:lnTo>
                    <a:pt x="44272" y="93649"/>
                  </a:lnTo>
                  <a:lnTo>
                    <a:pt x="44272" y="85991"/>
                  </a:lnTo>
                  <a:close/>
                </a:path>
                <a:path w="88900" h="115570">
                  <a:moveTo>
                    <a:pt x="44272" y="76644"/>
                  </a:moveTo>
                  <a:lnTo>
                    <a:pt x="36601" y="79171"/>
                  </a:lnTo>
                  <a:lnTo>
                    <a:pt x="36601" y="85991"/>
                  </a:lnTo>
                  <a:lnTo>
                    <a:pt x="44272" y="84289"/>
                  </a:lnTo>
                  <a:lnTo>
                    <a:pt x="44272" y="76644"/>
                  </a:lnTo>
                  <a:close/>
                </a:path>
                <a:path w="88900" h="115570">
                  <a:moveTo>
                    <a:pt x="44272" y="67271"/>
                  </a:moveTo>
                  <a:lnTo>
                    <a:pt x="36601" y="68973"/>
                  </a:lnTo>
                  <a:lnTo>
                    <a:pt x="36601" y="76644"/>
                  </a:lnTo>
                  <a:lnTo>
                    <a:pt x="44272" y="74930"/>
                  </a:lnTo>
                  <a:lnTo>
                    <a:pt x="44272" y="67271"/>
                  </a:lnTo>
                  <a:close/>
                </a:path>
                <a:path w="88900" h="115570">
                  <a:moveTo>
                    <a:pt x="44272" y="29794"/>
                  </a:moveTo>
                  <a:lnTo>
                    <a:pt x="36601" y="31508"/>
                  </a:lnTo>
                  <a:lnTo>
                    <a:pt x="36601" y="39166"/>
                  </a:lnTo>
                  <a:lnTo>
                    <a:pt x="44272" y="36614"/>
                  </a:lnTo>
                  <a:lnTo>
                    <a:pt x="44272" y="29794"/>
                  </a:lnTo>
                  <a:close/>
                </a:path>
                <a:path w="88900" h="115570">
                  <a:moveTo>
                    <a:pt x="44272" y="20447"/>
                  </a:moveTo>
                  <a:lnTo>
                    <a:pt x="36601" y="22148"/>
                  </a:lnTo>
                  <a:lnTo>
                    <a:pt x="36601" y="29794"/>
                  </a:lnTo>
                  <a:lnTo>
                    <a:pt x="44272" y="28092"/>
                  </a:lnTo>
                  <a:lnTo>
                    <a:pt x="44272" y="20447"/>
                  </a:lnTo>
                  <a:close/>
                </a:path>
                <a:path w="88900" h="115570">
                  <a:moveTo>
                    <a:pt x="44272" y="11061"/>
                  </a:moveTo>
                  <a:lnTo>
                    <a:pt x="36601" y="12776"/>
                  </a:lnTo>
                  <a:lnTo>
                    <a:pt x="36601" y="19596"/>
                  </a:lnTo>
                  <a:lnTo>
                    <a:pt x="44272" y="17881"/>
                  </a:lnTo>
                  <a:lnTo>
                    <a:pt x="44272" y="11061"/>
                  </a:lnTo>
                  <a:close/>
                </a:path>
                <a:path w="88900" h="115570">
                  <a:moveTo>
                    <a:pt x="52768" y="92798"/>
                  </a:moveTo>
                  <a:lnTo>
                    <a:pt x="45974" y="95351"/>
                  </a:lnTo>
                  <a:lnTo>
                    <a:pt x="45974" y="102158"/>
                  </a:lnTo>
                  <a:lnTo>
                    <a:pt x="52768" y="100457"/>
                  </a:lnTo>
                  <a:lnTo>
                    <a:pt x="52768" y="92798"/>
                  </a:lnTo>
                  <a:close/>
                </a:path>
                <a:path w="88900" h="115570">
                  <a:moveTo>
                    <a:pt x="52768" y="84289"/>
                  </a:moveTo>
                  <a:lnTo>
                    <a:pt x="45974" y="85140"/>
                  </a:lnTo>
                  <a:lnTo>
                    <a:pt x="45974" y="92798"/>
                  </a:lnTo>
                  <a:lnTo>
                    <a:pt x="52768" y="91097"/>
                  </a:lnTo>
                  <a:lnTo>
                    <a:pt x="52768" y="84289"/>
                  </a:lnTo>
                  <a:close/>
                </a:path>
                <a:path w="88900" h="115570">
                  <a:moveTo>
                    <a:pt x="52768" y="74066"/>
                  </a:moveTo>
                  <a:lnTo>
                    <a:pt x="45974" y="76644"/>
                  </a:lnTo>
                  <a:lnTo>
                    <a:pt x="45974" y="83439"/>
                  </a:lnTo>
                  <a:lnTo>
                    <a:pt x="52768" y="81737"/>
                  </a:lnTo>
                  <a:lnTo>
                    <a:pt x="52768" y="74066"/>
                  </a:lnTo>
                  <a:close/>
                </a:path>
                <a:path w="88900" h="115570">
                  <a:moveTo>
                    <a:pt x="52768" y="65557"/>
                  </a:moveTo>
                  <a:lnTo>
                    <a:pt x="45974" y="66421"/>
                  </a:lnTo>
                  <a:lnTo>
                    <a:pt x="45974" y="74066"/>
                  </a:lnTo>
                  <a:lnTo>
                    <a:pt x="52768" y="72377"/>
                  </a:lnTo>
                  <a:lnTo>
                    <a:pt x="52768" y="65557"/>
                  </a:lnTo>
                  <a:close/>
                </a:path>
                <a:path w="88900" h="115570">
                  <a:moveTo>
                    <a:pt x="52768" y="27266"/>
                  </a:moveTo>
                  <a:lnTo>
                    <a:pt x="45974" y="29794"/>
                  </a:lnTo>
                  <a:lnTo>
                    <a:pt x="45974" y="36614"/>
                  </a:lnTo>
                  <a:lnTo>
                    <a:pt x="52768" y="34912"/>
                  </a:lnTo>
                  <a:lnTo>
                    <a:pt x="52768" y="27266"/>
                  </a:lnTo>
                  <a:close/>
                </a:path>
                <a:path w="88900" h="115570">
                  <a:moveTo>
                    <a:pt x="52768" y="17894"/>
                  </a:moveTo>
                  <a:lnTo>
                    <a:pt x="45974" y="19596"/>
                  </a:lnTo>
                  <a:lnTo>
                    <a:pt x="45974" y="27266"/>
                  </a:lnTo>
                  <a:lnTo>
                    <a:pt x="52768" y="25552"/>
                  </a:lnTo>
                  <a:lnTo>
                    <a:pt x="52768" y="17894"/>
                  </a:lnTo>
                  <a:close/>
                </a:path>
                <a:path w="88900" h="115570">
                  <a:moveTo>
                    <a:pt x="52768" y="8521"/>
                  </a:moveTo>
                  <a:lnTo>
                    <a:pt x="45974" y="11061"/>
                  </a:lnTo>
                  <a:lnTo>
                    <a:pt x="45974" y="17881"/>
                  </a:lnTo>
                  <a:lnTo>
                    <a:pt x="52768" y="16179"/>
                  </a:lnTo>
                  <a:lnTo>
                    <a:pt x="52768" y="8521"/>
                  </a:lnTo>
                  <a:close/>
                </a:path>
                <a:path w="88900" h="115570">
                  <a:moveTo>
                    <a:pt x="62153" y="91097"/>
                  </a:moveTo>
                  <a:lnTo>
                    <a:pt x="55333" y="92798"/>
                  </a:lnTo>
                  <a:lnTo>
                    <a:pt x="55333" y="99606"/>
                  </a:lnTo>
                  <a:lnTo>
                    <a:pt x="62153" y="97917"/>
                  </a:lnTo>
                  <a:lnTo>
                    <a:pt x="62153" y="91097"/>
                  </a:lnTo>
                  <a:close/>
                </a:path>
                <a:path w="88900" h="115570">
                  <a:moveTo>
                    <a:pt x="62153" y="81737"/>
                  </a:moveTo>
                  <a:lnTo>
                    <a:pt x="55333" y="83439"/>
                  </a:lnTo>
                  <a:lnTo>
                    <a:pt x="55333" y="90246"/>
                  </a:lnTo>
                  <a:lnTo>
                    <a:pt x="62153" y="88544"/>
                  </a:lnTo>
                  <a:lnTo>
                    <a:pt x="62153" y="81737"/>
                  </a:lnTo>
                  <a:close/>
                </a:path>
                <a:path w="88900" h="115570">
                  <a:moveTo>
                    <a:pt x="62153" y="72377"/>
                  </a:moveTo>
                  <a:lnTo>
                    <a:pt x="55333" y="74066"/>
                  </a:lnTo>
                  <a:lnTo>
                    <a:pt x="55333" y="80886"/>
                  </a:lnTo>
                  <a:lnTo>
                    <a:pt x="62153" y="79171"/>
                  </a:lnTo>
                  <a:lnTo>
                    <a:pt x="62153" y="72377"/>
                  </a:lnTo>
                  <a:close/>
                </a:path>
                <a:path w="88900" h="115570">
                  <a:moveTo>
                    <a:pt x="62153" y="63004"/>
                  </a:moveTo>
                  <a:lnTo>
                    <a:pt x="55333" y="64719"/>
                  </a:lnTo>
                  <a:lnTo>
                    <a:pt x="55333" y="71513"/>
                  </a:lnTo>
                  <a:lnTo>
                    <a:pt x="62153" y="69811"/>
                  </a:lnTo>
                  <a:lnTo>
                    <a:pt x="62153" y="63004"/>
                  </a:lnTo>
                  <a:close/>
                </a:path>
                <a:path w="88900" h="115570">
                  <a:moveTo>
                    <a:pt x="62153" y="25552"/>
                  </a:moveTo>
                  <a:lnTo>
                    <a:pt x="55333" y="27266"/>
                  </a:lnTo>
                  <a:lnTo>
                    <a:pt x="55333" y="34061"/>
                  </a:lnTo>
                  <a:lnTo>
                    <a:pt x="62153" y="32346"/>
                  </a:lnTo>
                  <a:lnTo>
                    <a:pt x="62153" y="25552"/>
                  </a:lnTo>
                  <a:close/>
                </a:path>
                <a:path w="88900" h="115570">
                  <a:moveTo>
                    <a:pt x="62153" y="16192"/>
                  </a:moveTo>
                  <a:lnTo>
                    <a:pt x="55333" y="17894"/>
                  </a:lnTo>
                  <a:lnTo>
                    <a:pt x="55333" y="24701"/>
                  </a:lnTo>
                  <a:lnTo>
                    <a:pt x="62153" y="22987"/>
                  </a:lnTo>
                  <a:lnTo>
                    <a:pt x="62153" y="16192"/>
                  </a:lnTo>
                  <a:close/>
                </a:path>
                <a:path w="88900" h="115570">
                  <a:moveTo>
                    <a:pt x="62153" y="6807"/>
                  </a:moveTo>
                  <a:lnTo>
                    <a:pt x="55333" y="8521"/>
                  </a:lnTo>
                  <a:lnTo>
                    <a:pt x="55333" y="15328"/>
                  </a:lnTo>
                  <a:lnTo>
                    <a:pt x="62153" y="13614"/>
                  </a:lnTo>
                  <a:lnTo>
                    <a:pt x="62153" y="6807"/>
                  </a:lnTo>
                  <a:close/>
                </a:path>
                <a:path w="88900" h="115570">
                  <a:moveTo>
                    <a:pt x="70650" y="88544"/>
                  </a:moveTo>
                  <a:lnTo>
                    <a:pt x="63842" y="90246"/>
                  </a:lnTo>
                  <a:lnTo>
                    <a:pt x="63842" y="97917"/>
                  </a:lnTo>
                  <a:lnTo>
                    <a:pt x="70650" y="95351"/>
                  </a:lnTo>
                  <a:lnTo>
                    <a:pt x="70650" y="88544"/>
                  </a:lnTo>
                  <a:close/>
                </a:path>
                <a:path w="88900" h="115570">
                  <a:moveTo>
                    <a:pt x="70650" y="79171"/>
                  </a:moveTo>
                  <a:lnTo>
                    <a:pt x="63842" y="80886"/>
                  </a:lnTo>
                  <a:lnTo>
                    <a:pt x="63842" y="87706"/>
                  </a:lnTo>
                  <a:lnTo>
                    <a:pt x="70650" y="85991"/>
                  </a:lnTo>
                  <a:lnTo>
                    <a:pt x="70650" y="79171"/>
                  </a:lnTo>
                  <a:close/>
                </a:path>
                <a:path w="88900" h="115570">
                  <a:moveTo>
                    <a:pt x="70650" y="69811"/>
                  </a:moveTo>
                  <a:lnTo>
                    <a:pt x="63842" y="71513"/>
                  </a:lnTo>
                  <a:lnTo>
                    <a:pt x="63842" y="79171"/>
                  </a:lnTo>
                  <a:lnTo>
                    <a:pt x="70650" y="76644"/>
                  </a:lnTo>
                  <a:lnTo>
                    <a:pt x="70650" y="69811"/>
                  </a:lnTo>
                  <a:close/>
                </a:path>
                <a:path w="88900" h="115570">
                  <a:moveTo>
                    <a:pt x="70650" y="60439"/>
                  </a:moveTo>
                  <a:lnTo>
                    <a:pt x="63842" y="62153"/>
                  </a:lnTo>
                  <a:lnTo>
                    <a:pt x="63842" y="68973"/>
                  </a:lnTo>
                  <a:lnTo>
                    <a:pt x="70650" y="67271"/>
                  </a:lnTo>
                  <a:lnTo>
                    <a:pt x="70650" y="60439"/>
                  </a:lnTo>
                  <a:close/>
                </a:path>
                <a:path w="88900" h="115570">
                  <a:moveTo>
                    <a:pt x="70650" y="22987"/>
                  </a:moveTo>
                  <a:lnTo>
                    <a:pt x="63842" y="24701"/>
                  </a:lnTo>
                  <a:lnTo>
                    <a:pt x="63842" y="31508"/>
                  </a:lnTo>
                  <a:lnTo>
                    <a:pt x="70650" y="29794"/>
                  </a:lnTo>
                  <a:lnTo>
                    <a:pt x="70650" y="22987"/>
                  </a:lnTo>
                  <a:close/>
                </a:path>
                <a:path w="88900" h="115570">
                  <a:moveTo>
                    <a:pt x="70650" y="13627"/>
                  </a:moveTo>
                  <a:lnTo>
                    <a:pt x="63842" y="15328"/>
                  </a:lnTo>
                  <a:lnTo>
                    <a:pt x="63842" y="22987"/>
                  </a:lnTo>
                  <a:lnTo>
                    <a:pt x="70650" y="20447"/>
                  </a:lnTo>
                  <a:lnTo>
                    <a:pt x="70650" y="13627"/>
                  </a:lnTo>
                  <a:close/>
                </a:path>
                <a:path w="88900" h="115570">
                  <a:moveTo>
                    <a:pt x="70650" y="4254"/>
                  </a:moveTo>
                  <a:lnTo>
                    <a:pt x="63842" y="5969"/>
                  </a:lnTo>
                  <a:lnTo>
                    <a:pt x="63842" y="12776"/>
                  </a:lnTo>
                  <a:lnTo>
                    <a:pt x="70650" y="11061"/>
                  </a:lnTo>
                  <a:lnTo>
                    <a:pt x="70650" y="4254"/>
                  </a:lnTo>
                  <a:close/>
                </a:path>
                <a:path w="88900" h="115570">
                  <a:moveTo>
                    <a:pt x="80022" y="85991"/>
                  </a:moveTo>
                  <a:lnTo>
                    <a:pt x="73202" y="87706"/>
                  </a:lnTo>
                  <a:lnTo>
                    <a:pt x="73202" y="94513"/>
                  </a:lnTo>
                  <a:lnTo>
                    <a:pt x="80022" y="92798"/>
                  </a:lnTo>
                  <a:lnTo>
                    <a:pt x="80022" y="85991"/>
                  </a:lnTo>
                  <a:close/>
                </a:path>
                <a:path w="88900" h="115570">
                  <a:moveTo>
                    <a:pt x="80022" y="76644"/>
                  </a:moveTo>
                  <a:lnTo>
                    <a:pt x="73202" y="78320"/>
                  </a:lnTo>
                  <a:lnTo>
                    <a:pt x="73202" y="85140"/>
                  </a:lnTo>
                  <a:lnTo>
                    <a:pt x="80022" y="83439"/>
                  </a:lnTo>
                  <a:lnTo>
                    <a:pt x="80022" y="76644"/>
                  </a:lnTo>
                  <a:close/>
                </a:path>
                <a:path w="88900" h="115570">
                  <a:moveTo>
                    <a:pt x="80022" y="67271"/>
                  </a:moveTo>
                  <a:lnTo>
                    <a:pt x="73202" y="68973"/>
                  </a:lnTo>
                  <a:lnTo>
                    <a:pt x="73202" y="76644"/>
                  </a:lnTo>
                  <a:lnTo>
                    <a:pt x="80022" y="74066"/>
                  </a:lnTo>
                  <a:lnTo>
                    <a:pt x="80022" y="67271"/>
                  </a:lnTo>
                  <a:close/>
                </a:path>
                <a:path w="88900" h="115570">
                  <a:moveTo>
                    <a:pt x="80022" y="57899"/>
                  </a:moveTo>
                  <a:lnTo>
                    <a:pt x="73202" y="59601"/>
                  </a:lnTo>
                  <a:lnTo>
                    <a:pt x="73202" y="66421"/>
                  </a:lnTo>
                  <a:lnTo>
                    <a:pt x="80022" y="65557"/>
                  </a:lnTo>
                  <a:lnTo>
                    <a:pt x="80022" y="57899"/>
                  </a:lnTo>
                  <a:close/>
                </a:path>
                <a:path w="88900" h="115570">
                  <a:moveTo>
                    <a:pt x="80022" y="20447"/>
                  </a:moveTo>
                  <a:lnTo>
                    <a:pt x="73202" y="22987"/>
                  </a:lnTo>
                  <a:lnTo>
                    <a:pt x="73202" y="29794"/>
                  </a:lnTo>
                  <a:lnTo>
                    <a:pt x="80022" y="28092"/>
                  </a:lnTo>
                  <a:lnTo>
                    <a:pt x="80022" y="20447"/>
                  </a:lnTo>
                  <a:close/>
                </a:path>
                <a:path w="88900" h="115570">
                  <a:moveTo>
                    <a:pt x="80022" y="11074"/>
                  </a:moveTo>
                  <a:lnTo>
                    <a:pt x="73202" y="12788"/>
                  </a:lnTo>
                  <a:lnTo>
                    <a:pt x="73202" y="20447"/>
                  </a:lnTo>
                  <a:lnTo>
                    <a:pt x="80022" y="18745"/>
                  </a:lnTo>
                  <a:lnTo>
                    <a:pt x="80022" y="11074"/>
                  </a:lnTo>
                  <a:close/>
                </a:path>
                <a:path w="88900" h="115570">
                  <a:moveTo>
                    <a:pt x="80022" y="1701"/>
                  </a:moveTo>
                  <a:lnTo>
                    <a:pt x="73202" y="4254"/>
                  </a:lnTo>
                  <a:lnTo>
                    <a:pt x="73202" y="11061"/>
                  </a:lnTo>
                  <a:lnTo>
                    <a:pt x="80022" y="9359"/>
                  </a:lnTo>
                  <a:lnTo>
                    <a:pt x="80022" y="1701"/>
                  </a:lnTo>
                  <a:close/>
                </a:path>
                <a:path w="88900" h="115570">
                  <a:moveTo>
                    <a:pt x="88519" y="83439"/>
                  </a:moveTo>
                  <a:lnTo>
                    <a:pt x="81724" y="85140"/>
                  </a:lnTo>
                  <a:lnTo>
                    <a:pt x="81724" y="91960"/>
                  </a:lnTo>
                  <a:lnTo>
                    <a:pt x="88519" y="91097"/>
                  </a:lnTo>
                  <a:lnTo>
                    <a:pt x="88519" y="83439"/>
                  </a:lnTo>
                  <a:close/>
                </a:path>
                <a:path w="88900" h="115570">
                  <a:moveTo>
                    <a:pt x="88519" y="74066"/>
                  </a:moveTo>
                  <a:lnTo>
                    <a:pt x="81724" y="75780"/>
                  </a:lnTo>
                  <a:lnTo>
                    <a:pt x="81724" y="83439"/>
                  </a:lnTo>
                  <a:lnTo>
                    <a:pt x="88519" y="80886"/>
                  </a:lnTo>
                  <a:lnTo>
                    <a:pt x="88519" y="74066"/>
                  </a:lnTo>
                  <a:close/>
                </a:path>
                <a:path w="88900" h="115570">
                  <a:moveTo>
                    <a:pt x="88519" y="64719"/>
                  </a:moveTo>
                  <a:lnTo>
                    <a:pt x="81724" y="66421"/>
                  </a:lnTo>
                  <a:lnTo>
                    <a:pt x="81724" y="73228"/>
                  </a:lnTo>
                  <a:lnTo>
                    <a:pt x="88519" y="72377"/>
                  </a:lnTo>
                  <a:lnTo>
                    <a:pt x="88519" y="64719"/>
                  </a:lnTo>
                  <a:close/>
                </a:path>
                <a:path w="88900" h="115570">
                  <a:moveTo>
                    <a:pt x="88519" y="55359"/>
                  </a:moveTo>
                  <a:lnTo>
                    <a:pt x="81724" y="57048"/>
                  </a:lnTo>
                  <a:lnTo>
                    <a:pt x="81724" y="64719"/>
                  </a:lnTo>
                  <a:lnTo>
                    <a:pt x="88519" y="63004"/>
                  </a:lnTo>
                  <a:lnTo>
                    <a:pt x="88519" y="55359"/>
                  </a:lnTo>
                  <a:close/>
                </a:path>
                <a:path w="88900" h="115570">
                  <a:moveTo>
                    <a:pt x="88519" y="28092"/>
                  </a:moveTo>
                  <a:lnTo>
                    <a:pt x="81724" y="29794"/>
                  </a:lnTo>
                  <a:lnTo>
                    <a:pt x="81724" y="36614"/>
                  </a:lnTo>
                  <a:lnTo>
                    <a:pt x="88519" y="34912"/>
                  </a:lnTo>
                  <a:lnTo>
                    <a:pt x="88519" y="28092"/>
                  </a:lnTo>
                  <a:close/>
                </a:path>
                <a:path w="88900" h="115570">
                  <a:moveTo>
                    <a:pt x="88519" y="18745"/>
                  </a:moveTo>
                  <a:lnTo>
                    <a:pt x="81724" y="20447"/>
                  </a:lnTo>
                  <a:lnTo>
                    <a:pt x="81724" y="27266"/>
                  </a:lnTo>
                  <a:lnTo>
                    <a:pt x="88519" y="25552"/>
                  </a:lnTo>
                  <a:lnTo>
                    <a:pt x="88519" y="18745"/>
                  </a:lnTo>
                  <a:close/>
                </a:path>
                <a:path w="88900" h="115570">
                  <a:moveTo>
                    <a:pt x="88519" y="9359"/>
                  </a:moveTo>
                  <a:lnTo>
                    <a:pt x="81724" y="11061"/>
                  </a:lnTo>
                  <a:lnTo>
                    <a:pt x="81724" y="17881"/>
                  </a:lnTo>
                  <a:lnTo>
                    <a:pt x="88519" y="16179"/>
                  </a:lnTo>
                  <a:lnTo>
                    <a:pt x="88519" y="9359"/>
                  </a:lnTo>
                  <a:close/>
                </a:path>
                <a:path w="88900" h="115570">
                  <a:moveTo>
                    <a:pt x="88519" y="0"/>
                  </a:moveTo>
                  <a:lnTo>
                    <a:pt x="81724" y="1701"/>
                  </a:lnTo>
                  <a:lnTo>
                    <a:pt x="81724" y="8521"/>
                  </a:lnTo>
                  <a:lnTo>
                    <a:pt x="88519" y="6807"/>
                  </a:lnTo>
                  <a:lnTo>
                    <a:pt x="885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119348" y="6165544"/>
              <a:ext cx="88900" cy="29845"/>
            </a:xfrm>
            <a:custGeom>
              <a:avLst/>
              <a:gdLst/>
              <a:ahLst/>
              <a:cxnLst/>
              <a:rect l="l" t="t" r="r" b="b"/>
              <a:pathLst>
                <a:path w="88900" h="29845">
                  <a:moveTo>
                    <a:pt x="7658" y="20434"/>
                  </a:moveTo>
                  <a:lnTo>
                    <a:pt x="0" y="22136"/>
                  </a:lnTo>
                  <a:lnTo>
                    <a:pt x="0" y="29806"/>
                  </a:lnTo>
                  <a:lnTo>
                    <a:pt x="7658" y="28092"/>
                  </a:lnTo>
                  <a:lnTo>
                    <a:pt x="7658" y="20434"/>
                  </a:lnTo>
                  <a:close/>
                </a:path>
                <a:path w="88900" h="29845">
                  <a:moveTo>
                    <a:pt x="16167" y="18745"/>
                  </a:moveTo>
                  <a:lnTo>
                    <a:pt x="9347" y="20434"/>
                  </a:lnTo>
                  <a:lnTo>
                    <a:pt x="9347" y="27266"/>
                  </a:lnTo>
                  <a:lnTo>
                    <a:pt x="16167" y="25552"/>
                  </a:lnTo>
                  <a:lnTo>
                    <a:pt x="16167" y="18745"/>
                  </a:lnTo>
                  <a:close/>
                </a:path>
                <a:path w="88900" h="29845">
                  <a:moveTo>
                    <a:pt x="25539" y="16192"/>
                  </a:moveTo>
                  <a:lnTo>
                    <a:pt x="18719" y="17894"/>
                  </a:lnTo>
                  <a:lnTo>
                    <a:pt x="18719" y="24701"/>
                  </a:lnTo>
                  <a:lnTo>
                    <a:pt x="25539" y="22999"/>
                  </a:lnTo>
                  <a:lnTo>
                    <a:pt x="25539" y="16192"/>
                  </a:lnTo>
                  <a:close/>
                </a:path>
                <a:path w="88900" h="29845">
                  <a:moveTo>
                    <a:pt x="34899" y="13627"/>
                  </a:moveTo>
                  <a:lnTo>
                    <a:pt x="27241" y="15328"/>
                  </a:lnTo>
                  <a:lnTo>
                    <a:pt x="27241" y="22136"/>
                  </a:lnTo>
                  <a:lnTo>
                    <a:pt x="34899" y="20434"/>
                  </a:lnTo>
                  <a:lnTo>
                    <a:pt x="34899" y="13627"/>
                  </a:lnTo>
                  <a:close/>
                </a:path>
                <a:path w="88900" h="29845">
                  <a:moveTo>
                    <a:pt x="44272" y="11074"/>
                  </a:moveTo>
                  <a:lnTo>
                    <a:pt x="36601" y="12776"/>
                  </a:lnTo>
                  <a:lnTo>
                    <a:pt x="36601" y="20434"/>
                  </a:lnTo>
                  <a:lnTo>
                    <a:pt x="44272" y="18745"/>
                  </a:lnTo>
                  <a:lnTo>
                    <a:pt x="44272" y="11074"/>
                  </a:lnTo>
                  <a:close/>
                </a:path>
                <a:path w="88900" h="29845">
                  <a:moveTo>
                    <a:pt x="52768" y="8521"/>
                  </a:moveTo>
                  <a:lnTo>
                    <a:pt x="45974" y="10223"/>
                  </a:lnTo>
                  <a:lnTo>
                    <a:pt x="45974" y="17894"/>
                  </a:lnTo>
                  <a:lnTo>
                    <a:pt x="52768" y="16192"/>
                  </a:lnTo>
                  <a:lnTo>
                    <a:pt x="52768" y="8521"/>
                  </a:lnTo>
                  <a:close/>
                </a:path>
                <a:path w="88900" h="29845">
                  <a:moveTo>
                    <a:pt x="62153" y="6819"/>
                  </a:moveTo>
                  <a:lnTo>
                    <a:pt x="55333" y="8521"/>
                  </a:lnTo>
                  <a:lnTo>
                    <a:pt x="55333" y="15328"/>
                  </a:lnTo>
                  <a:lnTo>
                    <a:pt x="62153" y="13627"/>
                  </a:lnTo>
                  <a:lnTo>
                    <a:pt x="62153" y="6819"/>
                  </a:lnTo>
                  <a:close/>
                </a:path>
                <a:path w="88900" h="29845">
                  <a:moveTo>
                    <a:pt x="70650" y="4254"/>
                  </a:moveTo>
                  <a:lnTo>
                    <a:pt x="63842" y="5969"/>
                  </a:lnTo>
                  <a:lnTo>
                    <a:pt x="63842" y="13627"/>
                  </a:lnTo>
                  <a:lnTo>
                    <a:pt x="70650" y="11074"/>
                  </a:lnTo>
                  <a:lnTo>
                    <a:pt x="70650" y="4254"/>
                  </a:lnTo>
                  <a:close/>
                </a:path>
                <a:path w="88900" h="29845">
                  <a:moveTo>
                    <a:pt x="80022" y="1701"/>
                  </a:moveTo>
                  <a:lnTo>
                    <a:pt x="73202" y="3416"/>
                  </a:lnTo>
                  <a:lnTo>
                    <a:pt x="73202" y="11074"/>
                  </a:lnTo>
                  <a:lnTo>
                    <a:pt x="80022" y="8521"/>
                  </a:lnTo>
                  <a:lnTo>
                    <a:pt x="80022" y="1701"/>
                  </a:lnTo>
                  <a:close/>
                </a:path>
                <a:path w="88900" h="29845">
                  <a:moveTo>
                    <a:pt x="88519" y="0"/>
                  </a:moveTo>
                  <a:lnTo>
                    <a:pt x="81724" y="1701"/>
                  </a:lnTo>
                  <a:lnTo>
                    <a:pt x="81724" y="8521"/>
                  </a:lnTo>
                  <a:lnTo>
                    <a:pt x="88519" y="6819"/>
                  </a:lnTo>
                  <a:lnTo>
                    <a:pt x="885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098060" y="5065625"/>
              <a:ext cx="784225" cy="1092835"/>
            </a:xfrm>
            <a:custGeom>
              <a:avLst/>
              <a:gdLst/>
              <a:ahLst/>
              <a:cxnLst/>
              <a:rect l="l" t="t" r="r" b="b"/>
              <a:pathLst>
                <a:path w="784225" h="1092835">
                  <a:moveTo>
                    <a:pt x="0" y="1092263"/>
                  </a:moveTo>
                  <a:lnTo>
                    <a:pt x="480999" y="973937"/>
                  </a:lnTo>
                </a:path>
                <a:path w="784225" h="1092835">
                  <a:moveTo>
                    <a:pt x="609574" y="34061"/>
                  </a:moveTo>
                  <a:lnTo>
                    <a:pt x="784085" y="42570"/>
                  </a:lnTo>
                </a:path>
                <a:path w="784225" h="1092835">
                  <a:moveTo>
                    <a:pt x="609574" y="0"/>
                  </a:moveTo>
                  <a:lnTo>
                    <a:pt x="609574" y="968819"/>
                  </a:lnTo>
                </a:path>
                <a:path w="784225" h="1092835">
                  <a:moveTo>
                    <a:pt x="784085" y="838555"/>
                  </a:moveTo>
                  <a:lnTo>
                    <a:pt x="609574" y="877722"/>
                  </a:lnTo>
                </a:path>
                <a:path w="784225" h="1092835">
                  <a:moveTo>
                    <a:pt x="609574" y="622325"/>
                  </a:moveTo>
                  <a:lnTo>
                    <a:pt x="784085" y="5976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707635" y="5555147"/>
              <a:ext cx="174625" cy="18415"/>
            </a:xfrm>
            <a:custGeom>
              <a:avLst/>
              <a:gdLst/>
              <a:ahLst/>
              <a:cxnLst/>
              <a:rect l="l" t="t" r="r" b="b"/>
              <a:pathLst>
                <a:path w="174625" h="18414">
                  <a:moveTo>
                    <a:pt x="-2286" y="8934"/>
                  </a:moveTo>
                  <a:lnTo>
                    <a:pt x="176796" y="8934"/>
                  </a:lnTo>
                </a:path>
              </a:pathLst>
            </a:custGeom>
            <a:ln w="224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707635" y="5075849"/>
              <a:ext cx="179705" cy="913765"/>
            </a:xfrm>
            <a:custGeom>
              <a:avLst/>
              <a:gdLst/>
              <a:ahLst/>
              <a:cxnLst/>
              <a:rect l="l" t="t" r="r" b="b"/>
              <a:pathLst>
                <a:path w="179704" h="913764">
                  <a:moveTo>
                    <a:pt x="0" y="740651"/>
                  </a:moveTo>
                  <a:lnTo>
                    <a:pt x="174510" y="709142"/>
                  </a:lnTo>
                </a:path>
                <a:path w="179704" h="913764">
                  <a:moveTo>
                    <a:pt x="0" y="384797"/>
                  </a:moveTo>
                  <a:lnTo>
                    <a:pt x="174510" y="372884"/>
                  </a:lnTo>
                </a:path>
                <a:path w="179704" h="913764">
                  <a:moveTo>
                    <a:pt x="0" y="269011"/>
                  </a:moveTo>
                  <a:lnTo>
                    <a:pt x="174510" y="263905"/>
                  </a:lnTo>
                </a:path>
                <a:path w="179704" h="913764">
                  <a:moveTo>
                    <a:pt x="0" y="203453"/>
                  </a:moveTo>
                  <a:lnTo>
                    <a:pt x="174510" y="202615"/>
                  </a:lnTo>
                </a:path>
                <a:path w="179704" h="913764">
                  <a:moveTo>
                    <a:pt x="0" y="154939"/>
                  </a:moveTo>
                  <a:lnTo>
                    <a:pt x="174510" y="155790"/>
                  </a:lnTo>
                </a:path>
                <a:path w="179704" h="913764">
                  <a:moveTo>
                    <a:pt x="174510" y="913485"/>
                  </a:moveTo>
                  <a:lnTo>
                    <a:pt x="174510" y="0"/>
                  </a:lnTo>
                </a:path>
                <a:path w="179704" h="913764">
                  <a:moveTo>
                    <a:pt x="179616" y="912621"/>
                  </a:moveTo>
                  <a:lnTo>
                    <a:pt x="179616" y="0"/>
                  </a:lnTo>
                </a:path>
                <a:path w="179704" h="913764">
                  <a:moveTo>
                    <a:pt x="62992" y="815568"/>
                  </a:moveTo>
                  <a:lnTo>
                    <a:pt x="62992" y="767905"/>
                  </a:lnTo>
                  <a:lnTo>
                    <a:pt x="14439" y="777265"/>
                  </a:lnTo>
                  <a:lnTo>
                    <a:pt x="14439" y="825792"/>
                  </a:lnTo>
                  <a:lnTo>
                    <a:pt x="62992" y="81556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730612" y="585567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899" y="0"/>
                  </a:moveTo>
                  <a:lnTo>
                    <a:pt x="0" y="6807"/>
                  </a:lnTo>
                  <a:lnTo>
                    <a:pt x="0" y="34899"/>
                  </a:lnTo>
                  <a:lnTo>
                    <a:pt x="22110" y="29781"/>
                  </a:lnTo>
                  <a:lnTo>
                    <a:pt x="28917" y="31483"/>
                  </a:lnTo>
                  <a:lnTo>
                    <a:pt x="34899" y="29781"/>
                  </a:lnTo>
                  <a:lnTo>
                    <a:pt x="348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730612" y="585567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0" y="6807"/>
                  </a:moveTo>
                  <a:lnTo>
                    <a:pt x="0" y="34899"/>
                  </a:lnTo>
                  <a:lnTo>
                    <a:pt x="22110" y="29781"/>
                  </a:lnTo>
                  <a:lnTo>
                    <a:pt x="28917" y="31483"/>
                  </a:lnTo>
                  <a:lnTo>
                    <a:pt x="34899" y="29781"/>
                  </a:lnTo>
                  <a:lnTo>
                    <a:pt x="34899" y="0"/>
                  </a:lnTo>
                  <a:lnTo>
                    <a:pt x="0" y="680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752725" y="5858206"/>
              <a:ext cx="13335" cy="29209"/>
            </a:xfrm>
            <a:custGeom>
              <a:avLst/>
              <a:gdLst/>
              <a:ahLst/>
              <a:cxnLst/>
              <a:rect l="l" t="t" r="r" b="b"/>
              <a:pathLst>
                <a:path w="13335" h="29210">
                  <a:moveTo>
                    <a:pt x="0" y="27241"/>
                  </a:moveTo>
                  <a:lnTo>
                    <a:pt x="0" y="0"/>
                  </a:lnTo>
                  <a:lnTo>
                    <a:pt x="6807" y="5130"/>
                  </a:lnTo>
                  <a:lnTo>
                    <a:pt x="6807" y="28955"/>
                  </a:lnTo>
                </a:path>
                <a:path w="13335" h="29210">
                  <a:moveTo>
                    <a:pt x="6807" y="5130"/>
                  </a:moveTo>
                  <a:lnTo>
                    <a:pt x="12788" y="426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722082" y="5718602"/>
              <a:ext cx="48895" cy="56515"/>
            </a:xfrm>
            <a:custGeom>
              <a:avLst/>
              <a:gdLst/>
              <a:ahLst/>
              <a:cxnLst/>
              <a:rect l="l" t="t" r="r" b="b"/>
              <a:pathLst>
                <a:path w="48895" h="56514">
                  <a:moveTo>
                    <a:pt x="48539" y="48513"/>
                  </a:moveTo>
                  <a:lnTo>
                    <a:pt x="48539" y="0"/>
                  </a:lnTo>
                  <a:lnTo>
                    <a:pt x="0" y="7658"/>
                  </a:lnTo>
                  <a:lnTo>
                    <a:pt x="0" y="56184"/>
                  </a:lnTo>
                  <a:lnTo>
                    <a:pt x="48539" y="4851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730612" y="5730514"/>
              <a:ext cx="34925" cy="33655"/>
            </a:xfrm>
            <a:custGeom>
              <a:avLst/>
              <a:gdLst/>
              <a:ahLst/>
              <a:cxnLst/>
              <a:rect l="l" t="t" r="r" b="b"/>
              <a:pathLst>
                <a:path w="34925" h="33654">
                  <a:moveTo>
                    <a:pt x="34899" y="0"/>
                  </a:moveTo>
                  <a:lnTo>
                    <a:pt x="0" y="5956"/>
                  </a:lnTo>
                  <a:lnTo>
                    <a:pt x="0" y="33210"/>
                  </a:lnTo>
                  <a:lnTo>
                    <a:pt x="22110" y="29794"/>
                  </a:lnTo>
                  <a:lnTo>
                    <a:pt x="28917" y="31508"/>
                  </a:lnTo>
                  <a:lnTo>
                    <a:pt x="34899" y="30645"/>
                  </a:lnTo>
                  <a:lnTo>
                    <a:pt x="348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730612" y="5730514"/>
              <a:ext cx="34925" cy="33655"/>
            </a:xfrm>
            <a:custGeom>
              <a:avLst/>
              <a:gdLst/>
              <a:ahLst/>
              <a:cxnLst/>
              <a:rect l="l" t="t" r="r" b="b"/>
              <a:pathLst>
                <a:path w="34925" h="33654">
                  <a:moveTo>
                    <a:pt x="0" y="5956"/>
                  </a:moveTo>
                  <a:lnTo>
                    <a:pt x="0" y="33210"/>
                  </a:lnTo>
                  <a:lnTo>
                    <a:pt x="22110" y="29794"/>
                  </a:lnTo>
                  <a:lnTo>
                    <a:pt x="28917" y="31508"/>
                  </a:lnTo>
                  <a:lnTo>
                    <a:pt x="34899" y="30645"/>
                  </a:lnTo>
                  <a:lnTo>
                    <a:pt x="34899" y="0"/>
                  </a:lnTo>
                  <a:lnTo>
                    <a:pt x="0" y="59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752725" y="5733065"/>
              <a:ext cx="13335" cy="29209"/>
            </a:xfrm>
            <a:custGeom>
              <a:avLst/>
              <a:gdLst/>
              <a:ahLst/>
              <a:cxnLst/>
              <a:rect l="l" t="t" r="r" b="b"/>
              <a:pathLst>
                <a:path w="13335" h="29210">
                  <a:moveTo>
                    <a:pt x="0" y="27241"/>
                  </a:moveTo>
                  <a:lnTo>
                    <a:pt x="0" y="0"/>
                  </a:lnTo>
                  <a:lnTo>
                    <a:pt x="6807" y="5118"/>
                  </a:lnTo>
                  <a:lnTo>
                    <a:pt x="6807" y="28955"/>
                  </a:lnTo>
                </a:path>
                <a:path w="13335" h="29210">
                  <a:moveTo>
                    <a:pt x="6807" y="5118"/>
                  </a:moveTo>
                  <a:lnTo>
                    <a:pt x="12788" y="425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786794" y="5598571"/>
              <a:ext cx="34925" cy="41910"/>
            </a:xfrm>
            <a:custGeom>
              <a:avLst/>
              <a:gdLst/>
              <a:ahLst/>
              <a:cxnLst/>
              <a:rect l="l" t="t" r="r" b="b"/>
              <a:pathLst>
                <a:path w="34925" h="41910">
                  <a:moveTo>
                    <a:pt x="0" y="41706"/>
                  </a:moveTo>
                  <a:lnTo>
                    <a:pt x="0" y="4254"/>
                  </a:lnTo>
                  <a:lnTo>
                    <a:pt x="34899" y="0"/>
                  </a:lnTo>
                  <a:lnTo>
                    <a:pt x="34899" y="37439"/>
                  </a:lnTo>
                  <a:lnTo>
                    <a:pt x="0" y="417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792759" y="5606228"/>
              <a:ext cx="24130" cy="26670"/>
            </a:xfrm>
            <a:custGeom>
              <a:avLst/>
              <a:gdLst/>
              <a:ahLst/>
              <a:cxnLst/>
              <a:rect l="l" t="t" r="r" b="b"/>
              <a:pathLst>
                <a:path w="24129" h="26670">
                  <a:moveTo>
                    <a:pt x="23825" y="0"/>
                  </a:moveTo>
                  <a:lnTo>
                    <a:pt x="0" y="2552"/>
                  </a:lnTo>
                  <a:lnTo>
                    <a:pt x="0" y="26390"/>
                  </a:lnTo>
                  <a:lnTo>
                    <a:pt x="23825" y="22987"/>
                  </a:lnTo>
                  <a:lnTo>
                    <a:pt x="238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792759" y="5606228"/>
              <a:ext cx="24130" cy="26670"/>
            </a:xfrm>
            <a:custGeom>
              <a:avLst/>
              <a:gdLst/>
              <a:ahLst/>
              <a:cxnLst/>
              <a:rect l="l" t="t" r="r" b="b"/>
              <a:pathLst>
                <a:path w="24129" h="26670">
                  <a:moveTo>
                    <a:pt x="23825" y="22987"/>
                  </a:moveTo>
                  <a:lnTo>
                    <a:pt x="23825" y="0"/>
                  </a:lnTo>
                  <a:lnTo>
                    <a:pt x="0" y="2552"/>
                  </a:lnTo>
                  <a:lnTo>
                    <a:pt x="0" y="26390"/>
                  </a:lnTo>
                  <a:lnTo>
                    <a:pt x="23825" y="229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807221" y="5607081"/>
              <a:ext cx="4445" cy="24130"/>
            </a:xfrm>
            <a:custGeom>
              <a:avLst/>
              <a:gdLst/>
              <a:ahLst/>
              <a:cxnLst/>
              <a:rect l="l" t="t" r="r" b="b"/>
              <a:pathLst>
                <a:path w="4445" h="24129">
                  <a:moveTo>
                    <a:pt x="0" y="838"/>
                  </a:moveTo>
                  <a:lnTo>
                    <a:pt x="0" y="23837"/>
                  </a:lnTo>
                </a:path>
                <a:path w="4445" h="24129">
                  <a:moveTo>
                    <a:pt x="4254" y="0"/>
                  </a:moveTo>
                  <a:lnTo>
                    <a:pt x="4254" y="2383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777418" y="5489586"/>
              <a:ext cx="36195" cy="41275"/>
            </a:xfrm>
            <a:custGeom>
              <a:avLst/>
              <a:gdLst/>
              <a:ahLst/>
              <a:cxnLst/>
              <a:rect l="l" t="t" r="r" b="b"/>
              <a:pathLst>
                <a:path w="36195" h="41275">
                  <a:moveTo>
                    <a:pt x="0" y="40868"/>
                  </a:moveTo>
                  <a:lnTo>
                    <a:pt x="0" y="3416"/>
                  </a:lnTo>
                  <a:lnTo>
                    <a:pt x="35763" y="0"/>
                  </a:lnTo>
                  <a:lnTo>
                    <a:pt x="35763" y="37465"/>
                  </a:lnTo>
                  <a:lnTo>
                    <a:pt x="0" y="4086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782557" y="5497248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4" h="26035">
                  <a:moveTo>
                    <a:pt x="24663" y="0"/>
                  </a:moveTo>
                  <a:lnTo>
                    <a:pt x="0" y="2565"/>
                  </a:lnTo>
                  <a:lnTo>
                    <a:pt x="0" y="25539"/>
                  </a:lnTo>
                  <a:lnTo>
                    <a:pt x="24663" y="22987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782557" y="5497248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4" h="26035">
                  <a:moveTo>
                    <a:pt x="24663" y="22987"/>
                  </a:moveTo>
                  <a:lnTo>
                    <a:pt x="24663" y="0"/>
                  </a:lnTo>
                  <a:lnTo>
                    <a:pt x="0" y="2565"/>
                  </a:lnTo>
                  <a:lnTo>
                    <a:pt x="0" y="25539"/>
                  </a:lnTo>
                  <a:lnTo>
                    <a:pt x="24663" y="2298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797001" y="5498114"/>
              <a:ext cx="4445" cy="24130"/>
            </a:xfrm>
            <a:custGeom>
              <a:avLst/>
              <a:gdLst/>
              <a:ahLst/>
              <a:cxnLst/>
              <a:rect l="l" t="t" r="r" b="b"/>
              <a:pathLst>
                <a:path w="4445" h="24129">
                  <a:moveTo>
                    <a:pt x="0" y="850"/>
                  </a:moveTo>
                  <a:lnTo>
                    <a:pt x="0" y="23825"/>
                  </a:lnTo>
                </a:path>
                <a:path w="4445" h="24129">
                  <a:moveTo>
                    <a:pt x="4267" y="0"/>
                  </a:moveTo>
                  <a:lnTo>
                    <a:pt x="4267" y="2297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788506" y="5378067"/>
              <a:ext cx="34925" cy="39370"/>
            </a:xfrm>
            <a:custGeom>
              <a:avLst/>
              <a:gdLst/>
              <a:ahLst/>
              <a:cxnLst/>
              <a:rect l="l" t="t" r="r" b="b"/>
              <a:pathLst>
                <a:path w="34925" h="39370">
                  <a:moveTo>
                    <a:pt x="0" y="39166"/>
                  </a:moveTo>
                  <a:lnTo>
                    <a:pt x="0" y="1701"/>
                  </a:lnTo>
                  <a:lnTo>
                    <a:pt x="34899" y="0"/>
                  </a:lnTo>
                  <a:lnTo>
                    <a:pt x="34899" y="36614"/>
                  </a:lnTo>
                  <a:lnTo>
                    <a:pt x="0" y="391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793608" y="538487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0"/>
                  </a:moveTo>
                  <a:lnTo>
                    <a:pt x="0" y="1701"/>
                  </a:lnTo>
                  <a:lnTo>
                    <a:pt x="0" y="24688"/>
                  </a:lnTo>
                  <a:lnTo>
                    <a:pt x="24688" y="23837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793608" y="538487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23837"/>
                  </a:moveTo>
                  <a:lnTo>
                    <a:pt x="24688" y="0"/>
                  </a:lnTo>
                  <a:lnTo>
                    <a:pt x="0" y="1701"/>
                  </a:lnTo>
                  <a:lnTo>
                    <a:pt x="0" y="24688"/>
                  </a:lnTo>
                  <a:lnTo>
                    <a:pt x="24688" y="238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808088" y="5385719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0" y="0"/>
                  </a:moveTo>
                  <a:lnTo>
                    <a:pt x="0" y="23850"/>
                  </a:lnTo>
                </a:path>
                <a:path w="5714" h="24129">
                  <a:moveTo>
                    <a:pt x="5092" y="0"/>
                  </a:moveTo>
                  <a:lnTo>
                    <a:pt x="5092" y="2299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716967" y="5296351"/>
              <a:ext cx="36830" cy="29845"/>
            </a:xfrm>
            <a:custGeom>
              <a:avLst/>
              <a:gdLst/>
              <a:ahLst/>
              <a:cxnLst/>
              <a:rect l="l" t="t" r="r" b="b"/>
              <a:pathLst>
                <a:path w="36829" h="29845">
                  <a:moveTo>
                    <a:pt x="36614" y="28930"/>
                  </a:moveTo>
                  <a:lnTo>
                    <a:pt x="36614" y="0"/>
                  </a:lnTo>
                  <a:lnTo>
                    <a:pt x="0" y="838"/>
                  </a:lnTo>
                  <a:lnTo>
                    <a:pt x="0" y="29781"/>
                  </a:lnTo>
                  <a:lnTo>
                    <a:pt x="36614" y="2893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722941" y="5302300"/>
              <a:ext cx="26034" cy="18415"/>
            </a:xfrm>
            <a:custGeom>
              <a:avLst/>
              <a:gdLst/>
              <a:ahLst/>
              <a:cxnLst/>
              <a:rect l="l" t="t" r="r" b="b"/>
              <a:pathLst>
                <a:path w="26035" h="18414">
                  <a:moveTo>
                    <a:pt x="25539" y="0"/>
                  </a:moveTo>
                  <a:lnTo>
                    <a:pt x="0" y="0"/>
                  </a:lnTo>
                  <a:lnTo>
                    <a:pt x="0" y="17868"/>
                  </a:lnTo>
                  <a:lnTo>
                    <a:pt x="25539" y="17868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728048" y="5302301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118" y="0"/>
                  </a:moveTo>
                  <a:lnTo>
                    <a:pt x="5118" y="17868"/>
                  </a:lnTo>
                </a:path>
                <a:path w="5714" h="18414">
                  <a:moveTo>
                    <a:pt x="0" y="0"/>
                  </a:moveTo>
                  <a:lnTo>
                    <a:pt x="0" y="1786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843832" y="5294636"/>
              <a:ext cx="34290" cy="28575"/>
            </a:xfrm>
            <a:custGeom>
              <a:avLst/>
              <a:gdLst/>
              <a:ahLst/>
              <a:cxnLst/>
              <a:rect l="l" t="t" r="r" b="b"/>
              <a:pathLst>
                <a:path w="34289" h="28575">
                  <a:moveTo>
                    <a:pt x="0" y="28092"/>
                  </a:moveTo>
                  <a:lnTo>
                    <a:pt x="0" y="850"/>
                  </a:lnTo>
                  <a:lnTo>
                    <a:pt x="34048" y="0"/>
                  </a:lnTo>
                  <a:lnTo>
                    <a:pt x="34048" y="27241"/>
                  </a:lnTo>
                  <a:lnTo>
                    <a:pt x="0" y="2809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848941" y="5299744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4">
                  <a:moveTo>
                    <a:pt x="23825" y="0"/>
                  </a:moveTo>
                  <a:lnTo>
                    <a:pt x="0" y="863"/>
                  </a:lnTo>
                  <a:lnTo>
                    <a:pt x="0" y="17881"/>
                  </a:lnTo>
                  <a:lnTo>
                    <a:pt x="23825" y="17030"/>
                  </a:lnTo>
                  <a:lnTo>
                    <a:pt x="238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848941" y="5299744"/>
              <a:ext cx="24130" cy="18415"/>
            </a:xfrm>
            <a:custGeom>
              <a:avLst/>
              <a:gdLst/>
              <a:ahLst/>
              <a:cxnLst/>
              <a:rect l="l" t="t" r="r" b="b"/>
              <a:pathLst>
                <a:path w="24129" h="18414">
                  <a:moveTo>
                    <a:pt x="23825" y="17030"/>
                  </a:moveTo>
                  <a:lnTo>
                    <a:pt x="23825" y="0"/>
                  </a:lnTo>
                  <a:lnTo>
                    <a:pt x="0" y="863"/>
                  </a:lnTo>
                  <a:lnTo>
                    <a:pt x="0" y="17881"/>
                  </a:lnTo>
                  <a:lnTo>
                    <a:pt x="23825" y="1703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862560" y="5300602"/>
              <a:ext cx="5715" cy="17145"/>
            </a:xfrm>
            <a:custGeom>
              <a:avLst/>
              <a:gdLst/>
              <a:ahLst/>
              <a:cxnLst/>
              <a:rect l="l" t="t" r="r" b="b"/>
              <a:pathLst>
                <a:path w="5714" h="17145">
                  <a:moveTo>
                    <a:pt x="0" y="0"/>
                  </a:moveTo>
                  <a:lnTo>
                    <a:pt x="0" y="17030"/>
                  </a:lnTo>
                </a:path>
                <a:path w="5714" h="17145">
                  <a:moveTo>
                    <a:pt x="5092" y="0"/>
                  </a:moveTo>
                  <a:lnTo>
                    <a:pt x="5092" y="1616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831069" y="5249519"/>
              <a:ext cx="22225" cy="11430"/>
            </a:xfrm>
            <a:custGeom>
              <a:avLst/>
              <a:gdLst/>
              <a:ahLst/>
              <a:cxnLst/>
              <a:rect l="l" t="t" r="r" b="b"/>
              <a:pathLst>
                <a:path w="22225" h="11429">
                  <a:moveTo>
                    <a:pt x="22110" y="0"/>
                  </a:moveTo>
                  <a:lnTo>
                    <a:pt x="0" y="0"/>
                  </a:lnTo>
                  <a:lnTo>
                    <a:pt x="0" y="11061"/>
                  </a:lnTo>
                  <a:lnTo>
                    <a:pt x="22110" y="11061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844687" y="5249516"/>
              <a:ext cx="4445" cy="11430"/>
            </a:xfrm>
            <a:custGeom>
              <a:avLst/>
              <a:gdLst/>
              <a:ahLst/>
              <a:cxnLst/>
              <a:rect l="l" t="t" r="r" b="b"/>
              <a:pathLst>
                <a:path w="4445" h="11429">
                  <a:moveTo>
                    <a:pt x="4254" y="0"/>
                  </a:moveTo>
                  <a:lnTo>
                    <a:pt x="4254" y="11061"/>
                  </a:lnTo>
                </a:path>
                <a:path w="4445" h="11429">
                  <a:moveTo>
                    <a:pt x="0" y="0"/>
                  </a:moveTo>
                  <a:lnTo>
                    <a:pt x="0" y="1106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745090" y="5249519"/>
              <a:ext cx="23495" cy="11430"/>
            </a:xfrm>
            <a:custGeom>
              <a:avLst/>
              <a:gdLst/>
              <a:ahLst/>
              <a:cxnLst/>
              <a:rect l="l" t="t" r="r" b="b"/>
              <a:pathLst>
                <a:path w="23495" h="11429">
                  <a:moveTo>
                    <a:pt x="22987" y="0"/>
                  </a:moveTo>
                  <a:lnTo>
                    <a:pt x="0" y="0"/>
                  </a:lnTo>
                  <a:lnTo>
                    <a:pt x="0" y="11061"/>
                  </a:lnTo>
                  <a:lnTo>
                    <a:pt x="22987" y="11061"/>
                  </a:lnTo>
                  <a:lnTo>
                    <a:pt x="229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749326" y="5249516"/>
              <a:ext cx="4445" cy="12065"/>
            </a:xfrm>
            <a:custGeom>
              <a:avLst/>
              <a:gdLst/>
              <a:ahLst/>
              <a:cxnLst/>
              <a:rect l="l" t="t" r="r" b="b"/>
              <a:pathLst>
                <a:path w="4445" h="12064">
                  <a:moveTo>
                    <a:pt x="0" y="0"/>
                  </a:moveTo>
                  <a:lnTo>
                    <a:pt x="0" y="11912"/>
                  </a:lnTo>
                </a:path>
                <a:path w="4445" h="12064">
                  <a:moveTo>
                    <a:pt x="4254" y="0"/>
                  </a:moveTo>
                  <a:lnTo>
                    <a:pt x="4254" y="1191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096361" y="5241010"/>
              <a:ext cx="871855" cy="840740"/>
            </a:xfrm>
            <a:custGeom>
              <a:avLst/>
              <a:gdLst/>
              <a:ahLst/>
              <a:cxnLst/>
              <a:rect l="l" t="t" r="r" b="b"/>
              <a:pathLst>
                <a:path w="871854" h="840739">
                  <a:moveTo>
                    <a:pt x="715962" y="0"/>
                  </a:moveTo>
                  <a:lnTo>
                    <a:pt x="683602" y="0"/>
                  </a:lnTo>
                  <a:lnTo>
                    <a:pt x="683602" y="13614"/>
                  </a:lnTo>
                  <a:lnTo>
                    <a:pt x="715962" y="13614"/>
                  </a:lnTo>
                  <a:lnTo>
                    <a:pt x="715962" y="0"/>
                  </a:lnTo>
                  <a:close/>
                </a:path>
                <a:path w="871854" h="840739">
                  <a:moveTo>
                    <a:pt x="723646" y="13614"/>
                  </a:moveTo>
                  <a:lnTo>
                    <a:pt x="692150" y="13614"/>
                  </a:lnTo>
                  <a:lnTo>
                    <a:pt x="692150" y="27228"/>
                  </a:lnTo>
                  <a:lnTo>
                    <a:pt x="723646" y="27228"/>
                  </a:lnTo>
                  <a:lnTo>
                    <a:pt x="723646" y="13614"/>
                  </a:lnTo>
                  <a:close/>
                </a:path>
                <a:path w="871854" h="840739">
                  <a:moveTo>
                    <a:pt x="703199" y="76619"/>
                  </a:moveTo>
                  <a:lnTo>
                    <a:pt x="703199" y="62991"/>
                  </a:lnTo>
                  <a:lnTo>
                    <a:pt x="670839" y="62991"/>
                  </a:lnTo>
                  <a:lnTo>
                    <a:pt x="670839" y="77457"/>
                  </a:lnTo>
                  <a:lnTo>
                    <a:pt x="703199" y="76619"/>
                  </a:lnTo>
                  <a:close/>
                </a:path>
                <a:path w="871854" h="840739">
                  <a:moveTo>
                    <a:pt x="734707" y="75768"/>
                  </a:moveTo>
                  <a:lnTo>
                    <a:pt x="734707" y="62991"/>
                  </a:lnTo>
                  <a:lnTo>
                    <a:pt x="703199" y="62991"/>
                  </a:lnTo>
                  <a:lnTo>
                    <a:pt x="703199" y="76619"/>
                  </a:lnTo>
                  <a:lnTo>
                    <a:pt x="734707" y="75768"/>
                  </a:lnTo>
                  <a:close/>
                </a:path>
                <a:path w="871854" h="840739">
                  <a:moveTo>
                    <a:pt x="683615" y="165150"/>
                  </a:moveTo>
                  <a:lnTo>
                    <a:pt x="683615" y="151536"/>
                  </a:lnTo>
                  <a:lnTo>
                    <a:pt x="651268" y="153225"/>
                  </a:lnTo>
                  <a:lnTo>
                    <a:pt x="651268" y="166852"/>
                  </a:lnTo>
                  <a:lnTo>
                    <a:pt x="683615" y="165150"/>
                  </a:lnTo>
                  <a:close/>
                </a:path>
                <a:path w="871854" h="840739">
                  <a:moveTo>
                    <a:pt x="753427" y="269862"/>
                  </a:moveTo>
                  <a:lnTo>
                    <a:pt x="753427" y="256247"/>
                  </a:lnTo>
                  <a:lnTo>
                    <a:pt x="722782" y="258800"/>
                  </a:lnTo>
                  <a:lnTo>
                    <a:pt x="722782" y="272427"/>
                  </a:lnTo>
                  <a:lnTo>
                    <a:pt x="753427" y="269862"/>
                  </a:lnTo>
                  <a:close/>
                </a:path>
                <a:path w="871854" h="840739">
                  <a:moveTo>
                    <a:pt x="684479" y="389902"/>
                  </a:moveTo>
                  <a:lnTo>
                    <a:pt x="684479" y="376275"/>
                  </a:lnTo>
                  <a:lnTo>
                    <a:pt x="651268" y="379679"/>
                  </a:lnTo>
                  <a:lnTo>
                    <a:pt x="651268" y="394157"/>
                  </a:lnTo>
                  <a:lnTo>
                    <a:pt x="684479" y="389902"/>
                  </a:lnTo>
                  <a:close/>
                </a:path>
                <a:path w="871854" h="840739">
                  <a:moveTo>
                    <a:pt x="778954" y="491223"/>
                  </a:moveTo>
                  <a:lnTo>
                    <a:pt x="778954" y="478447"/>
                  </a:lnTo>
                  <a:lnTo>
                    <a:pt x="748322" y="483552"/>
                  </a:lnTo>
                  <a:lnTo>
                    <a:pt x="748322" y="496315"/>
                  </a:lnTo>
                  <a:lnTo>
                    <a:pt x="778954" y="491223"/>
                  </a:lnTo>
                  <a:close/>
                </a:path>
                <a:path w="871854" h="840739">
                  <a:moveTo>
                    <a:pt x="778954" y="613803"/>
                  </a:moveTo>
                  <a:lnTo>
                    <a:pt x="778954" y="600176"/>
                  </a:lnTo>
                  <a:lnTo>
                    <a:pt x="748322" y="606132"/>
                  </a:lnTo>
                  <a:lnTo>
                    <a:pt x="748322" y="619760"/>
                  </a:lnTo>
                  <a:lnTo>
                    <a:pt x="778954" y="613803"/>
                  </a:lnTo>
                  <a:close/>
                </a:path>
                <a:path w="871854" h="840739">
                  <a:moveTo>
                    <a:pt x="509092" y="818972"/>
                  </a:moveTo>
                  <a:lnTo>
                    <a:pt x="871753" y="726173"/>
                  </a:lnTo>
                </a:path>
                <a:path w="871854" h="840739">
                  <a:moveTo>
                    <a:pt x="0" y="761085"/>
                  </a:moveTo>
                  <a:lnTo>
                    <a:pt x="480999" y="663181"/>
                  </a:lnTo>
                </a:path>
                <a:path w="871854" h="840739">
                  <a:moveTo>
                    <a:pt x="0" y="840257"/>
                  </a:moveTo>
                  <a:lnTo>
                    <a:pt x="480999" y="731291"/>
                  </a:lnTo>
                </a:path>
                <a:path w="871854" h="840739">
                  <a:moveTo>
                    <a:pt x="0" y="263906"/>
                  </a:moveTo>
                  <a:lnTo>
                    <a:pt x="480999" y="230695"/>
                  </a:lnTo>
                </a:path>
                <a:path w="871854" h="840739">
                  <a:moveTo>
                    <a:pt x="0" y="342226"/>
                  </a:moveTo>
                  <a:lnTo>
                    <a:pt x="480999" y="2988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121052" y="5041790"/>
              <a:ext cx="68580" cy="118110"/>
            </a:xfrm>
            <a:custGeom>
              <a:avLst/>
              <a:gdLst/>
              <a:ahLst/>
              <a:cxnLst/>
              <a:rect l="l" t="t" r="r" b="b"/>
              <a:pathLst>
                <a:path w="68580" h="118110">
                  <a:moveTo>
                    <a:pt x="0" y="0"/>
                  </a:moveTo>
                  <a:lnTo>
                    <a:pt x="0" y="115773"/>
                  </a:lnTo>
                  <a:lnTo>
                    <a:pt x="68097" y="117487"/>
                  </a:lnTo>
                  <a:lnTo>
                    <a:pt x="68097" y="3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123601" y="5046903"/>
              <a:ext cx="62230" cy="107314"/>
            </a:xfrm>
            <a:custGeom>
              <a:avLst/>
              <a:gdLst/>
              <a:ahLst/>
              <a:cxnLst/>
              <a:rect l="l" t="t" r="r" b="b"/>
              <a:pathLst>
                <a:path w="62230" h="107314">
                  <a:moveTo>
                    <a:pt x="5956" y="0"/>
                  </a:moveTo>
                  <a:lnTo>
                    <a:pt x="5105" y="0"/>
                  </a:lnTo>
                  <a:lnTo>
                    <a:pt x="4267" y="850"/>
                  </a:lnTo>
                  <a:lnTo>
                    <a:pt x="2565" y="850"/>
                  </a:lnTo>
                  <a:lnTo>
                    <a:pt x="2565" y="1714"/>
                  </a:lnTo>
                  <a:lnTo>
                    <a:pt x="1701" y="1714"/>
                  </a:lnTo>
                  <a:lnTo>
                    <a:pt x="850" y="2552"/>
                  </a:lnTo>
                  <a:lnTo>
                    <a:pt x="850" y="3403"/>
                  </a:lnTo>
                  <a:lnTo>
                    <a:pt x="0" y="4254"/>
                  </a:lnTo>
                  <a:lnTo>
                    <a:pt x="0" y="102171"/>
                  </a:lnTo>
                  <a:lnTo>
                    <a:pt x="3403" y="105562"/>
                  </a:lnTo>
                  <a:lnTo>
                    <a:pt x="5956" y="105562"/>
                  </a:lnTo>
                  <a:lnTo>
                    <a:pt x="56184" y="107264"/>
                  </a:lnTo>
                  <a:lnTo>
                    <a:pt x="57899" y="107264"/>
                  </a:lnTo>
                  <a:lnTo>
                    <a:pt x="58750" y="106413"/>
                  </a:lnTo>
                  <a:lnTo>
                    <a:pt x="60439" y="106413"/>
                  </a:lnTo>
                  <a:lnTo>
                    <a:pt x="60439" y="105562"/>
                  </a:lnTo>
                  <a:lnTo>
                    <a:pt x="61290" y="104711"/>
                  </a:lnTo>
                  <a:lnTo>
                    <a:pt x="61290" y="103860"/>
                  </a:lnTo>
                  <a:lnTo>
                    <a:pt x="62153" y="103009"/>
                  </a:lnTo>
                  <a:lnTo>
                    <a:pt x="62153" y="7658"/>
                  </a:lnTo>
                  <a:lnTo>
                    <a:pt x="61290" y="6807"/>
                  </a:lnTo>
                  <a:lnTo>
                    <a:pt x="61290" y="5956"/>
                  </a:lnTo>
                  <a:lnTo>
                    <a:pt x="60439" y="5105"/>
                  </a:lnTo>
                  <a:lnTo>
                    <a:pt x="60439" y="4254"/>
                  </a:lnTo>
                  <a:lnTo>
                    <a:pt x="58750" y="4254"/>
                  </a:lnTo>
                  <a:lnTo>
                    <a:pt x="57899" y="3403"/>
                  </a:lnTo>
                  <a:lnTo>
                    <a:pt x="56184" y="3403"/>
                  </a:lnTo>
                  <a:lnTo>
                    <a:pt x="59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122739" y="5069890"/>
              <a:ext cx="548005" cy="101600"/>
            </a:xfrm>
            <a:custGeom>
              <a:avLst/>
              <a:gdLst/>
              <a:ahLst/>
              <a:cxnLst/>
              <a:rect l="l" t="t" r="r" b="b"/>
              <a:pathLst>
                <a:path w="548004" h="101600">
                  <a:moveTo>
                    <a:pt x="64706" y="58750"/>
                  </a:moveTo>
                  <a:lnTo>
                    <a:pt x="0" y="56197"/>
                  </a:lnTo>
                  <a:lnTo>
                    <a:pt x="0" y="58750"/>
                  </a:lnTo>
                  <a:lnTo>
                    <a:pt x="26403" y="59804"/>
                  </a:lnTo>
                  <a:lnTo>
                    <a:pt x="26403" y="66408"/>
                  </a:lnTo>
                  <a:lnTo>
                    <a:pt x="63004" y="67259"/>
                  </a:lnTo>
                  <a:lnTo>
                    <a:pt x="63004" y="61239"/>
                  </a:lnTo>
                  <a:lnTo>
                    <a:pt x="64706" y="61302"/>
                  </a:lnTo>
                  <a:lnTo>
                    <a:pt x="64706" y="58750"/>
                  </a:lnTo>
                  <a:close/>
                </a:path>
                <a:path w="548004" h="101600">
                  <a:moveTo>
                    <a:pt x="64706" y="5956"/>
                  </a:moveTo>
                  <a:lnTo>
                    <a:pt x="0" y="2552"/>
                  </a:lnTo>
                  <a:lnTo>
                    <a:pt x="0" y="5105"/>
                  </a:lnTo>
                  <a:lnTo>
                    <a:pt x="64706" y="7658"/>
                  </a:lnTo>
                  <a:lnTo>
                    <a:pt x="64706" y="5956"/>
                  </a:lnTo>
                  <a:close/>
                </a:path>
                <a:path w="548004" h="101600">
                  <a:moveTo>
                    <a:pt x="547420" y="3403"/>
                  </a:moveTo>
                  <a:lnTo>
                    <a:pt x="496328" y="0"/>
                  </a:lnTo>
                  <a:lnTo>
                    <a:pt x="496328" y="100457"/>
                  </a:lnTo>
                  <a:lnTo>
                    <a:pt x="547420" y="101307"/>
                  </a:lnTo>
                  <a:lnTo>
                    <a:pt x="547420" y="3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621627" y="5074994"/>
              <a:ext cx="46355" cy="92075"/>
            </a:xfrm>
            <a:custGeom>
              <a:avLst/>
              <a:gdLst/>
              <a:ahLst/>
              <a:cxnLst/>
              <a:rect l="l" t="t" r="r" b="b"/>
              <a:pathLst>
                <a:path w="46354" h="92075">
                  <a:moveTo>
                    <a:pt x="44272" y="2552"/>
                  </a:moveTo>
                  <a:lnTo>
                    <a:pt x="0" y="2552"/>
                  </a:lnTo>
                  <a:lnTo>
                    <a:pt x="0" y="87693"/>
                  </a:lnTo>
                  <a:lnTo>
                    <a:pt x="838" y="88531"/>
                  </a:lnTo>
                  <a:lnTo>
                    <a:pt x="838" y="89395"/>
                  </a:lnTo>
                  <a:lnTo>
                    <a:pt x="1701" y="90233"/>
                  </a:lnTo>
                  <a:lnTo>
                    <a:pt x="2552" y="90233"/>
                  </a:lnTo>
                  <a:lnTo>
                    <a:pt x="3416" y="91097"/>
                  </a:lnTo>
                  <a:lnTo>
                    <a:pt x="4254" y="91097"/>
                  </a:lnTo>
                  <a:lnTo>
                    <a:pt x="42570" y="91948"/>
                  </a:lnTo>
                  <a:lnTo>
                    <a:pt x="43421" y="91948"/>
                  </a:lnTo>
                  <a:lnTo>
                    <a:pt x="45110" y="90233"/>
                  </a:lnTo>
                  <a:lnTo>
                    <a:pt x="45973" y="89395"/>
                  </a:lnTo>
                  <a:lnTo>
                    <a:pt x="45973" y="5105"/>
                  </a:lnTo>
                  <a:lnTo>
                    <a:pt x="45110" y="4254"/>
                  </a:lnTo>
                  <a:lnTo>
                    <a:pt x="45110" y="3403"/>
                  </a:lnTo>
                  <a:lnTo>
                    <a:pt x="44272" y="3403"/>
                  </a:lnTo>
                  <a:lnTo>
                    <a:pt x="44272" y="2552"/>
                  </a:lnTo>
                  <a:close/>
                </a:path>
                <a:path w="46354" h="92075">
                  <a:moveTo>
                    <a:pt x="4254" y="0"/>
                  </a:moveTo>
                  <a:lnTo>
                    <a:pt x="3416" y="0"/>
                  </a:lnTo>
                  <a:lnTo>
                    <a:pt x="2552" y="850"/>
                  </a:lnTo>
                  <a:lnTo>
                    <a:pt x="838" y="850"/>
                  </a:lnTo>
                  <a:lnTo>
                    <a:pt x="838" y="2552"/>
                  </a:lnTo>
                  <a:lnTo>
                    <a:pt x="43421" y="2552"/>
                  </a:lnTo>
                  <a:lnTo>
                    <a:pt x="42570" y="1701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100616" y="4920068"/>
              <a:ext cx="864235" cy="1346200"/>
            </a:xfrm>
            <a:custGeom>
              <a:avLst/>
              <a:gdLst/>
              <a:ahLst/>
              <a:cxnLst/>
              <a:rect l="l" t="t" r="r" b="b"/>
              <a:pathLst>
                <a:path w="864235" h="1346200">
                  <a:moveTo>
                    <a:pt x="9359" y="1337424"/>
                  </a:moveTo>
                  <a:lnTo>
                    <a:pt x="8496" y="1336586"/>
                  </a:lnTo>
                  <a:lnTo>
                    <a:pt x="7658" y="1335735"/>
                  </a:lnTo>
                  <a:lnTo>
                    <a:pt x="4254" y="1335735"/>
                  </a:lnTo>
                  <a:lnTo>
                    <a:pt x="2540" y="1337424"/>
                  </a:lnTo>
                  <a:lnTo>
                    <a:pt x="1701" y="1337424"/>
                  </a:lnTo>
                  <a:lnTo>
                    <a:pt x="1701" y="1338287"/>
                  </a:lnTo>
                  <a:lnTo>
                    <a:pt x="850" y="1339126"/>
                  </a:lnTo>
                  <a:lnTo>
                    <a:pt x="850" y="1339989"/>
                  </a:lnTo>
                  <a:lnTo>
                    <a:pt x="0" y="1340827"/>
                  </a:lnTo>
                  <a:lnTo>
                    <a:pt x="0" y="1343393"/>
                  </a:lnTo>
                  <a:lnTo>
                    <a:pt x="850" y="1344256"/>
                  </a:lnTo>
                  <a:lnTo>
                    <a:pt x="850" y="1345082"/>
                  </a:lnTo>
                  <a:lnTo>
                    <a:pt x="1701" y="1345082"/>
                  </a:lnTo>
                  <a:lnTo>
                    <a:pt x="1701" y="1345933"/>
                  </a:lnTo>
                  <a:lnTo>
                    <a:pt x="5105" y="1345933"/>
                  </a:lnTo>
                  <a:lnTo>
                    <a:pt x="5956" y="1345082"/>
                  </a:lnTo>
                  <a:lnTo>
                    <a:pt x="6819" y="1345082"/>
                  </a:lnTo>
                  <a:lnTo>
                    <a:pt x="7658" y="1344256"/>
                  </a:lnTo>
                  <a:lnTo>
                    <a:pt x="8496" y="1343393"/>
                  </a:lnTo>
                  <a:lnTo>
                    <a:pt x="8496" y="1342542"/>
                  </a:lnTo>
                  <a:lnTo>
                    <a:pt x="9359" y="1341678"/>
                  </a:lnTo>
                  <a:lnTo>
                    <a:pt x="9359" y="1337424"/>
                  </a:lnTo>
                  <a:close/>
                </a:path>
                <a:path w="864235" h="1346200">
                  <a:moveTo>
                    <a:pt x="9359" y="1246339"/>
                  </a:moveTo>
                  <a:lnTo>
                    <a:pt x="8496" y="1245476"/>
                  </a:lnTo>
                  <a:lnTo>
                    <a:pt x="7658" y="1245476"/>
                  </a:lnTo>
                  <a:lnTo>
                    <a:pt x="7658" y="1244650"/>
                  </a:lnTo>
                  <a:lnTo>
                    <a:pt x="4254" y="1244650"/>
                  </a:lnTo>
                  <a:lnTo>
                    <a:pt x="2540" y="1246339"/>
                  </a:lnTo>
                  <a:lnTo>
                    <a:pt x="1701" y="1246339"/>
                  </a:lnTo>
                  <a:lnTo>
                    <a:pt x="1701" y="1247178"/>
                  </a:lnTo>
                  <a:lnTo>
                    <a:pt x="850" y="1247178"/>
                  </a:lnTo>
                  <a:lnTo>
                    <a:pt x="850" y="1248892"/>
                  </a:lnTo>
                  <a:lnTo>
                    <a:pt x="0" y="1249730"/>
                  </a:lnTo>
                  <a:lnTo>
                    <a:pt x="0" y="1252296"/>
                  </a:lnTo>
                  <a:lnTo>
                    <a:pt x="2540" y="1254861"/>
                  </a:lnTo>
                  <a:lnTo>
                    <a:pt x="5105" y="1254861"/>
                  </a:lnTo>
                  <a:lnTo>
                    <a:pt x="5105" y="1253998"/>
                  </a:lnTo>
                  <a:lnTo>
                    <a:pt x="5956" y="1253998"/>
                  </a:lnTo>
                  <a:lnTo>
                    <a:pt x="6819" y="1253147"/>
                  </a:lnTo>
                  <a:lnTo>
                    <a:pt x="7658" y="1253147"/>
                  </a:lnTo>
                  <a:lnTo>
                    <a:pt x="8496" y="1252296"/>
                  </a:lnTo>
                  <a:lnTo>
                    <a:pt x="8496" y="1251445"/>
                  </a:lnTo>
                  <a:lnTo>
                    <a:pt x="9359" y="1251445"/>
                  </a:lnTo>
                  <a:lnTo>
                    <a:pt x="9359" y="1246339"/>
                  </a:lnTo>
                  <a:close/>
                </a:path>
                <a:path w="864235" h="1346200">
                  <a:moveTo>
                    <a:pt x="9359" y="1195247"/>
                  </a:moveTo>
                  <a:lnTo>
                    <a:pt x="8496" y="1195247"/>
                  </a:lnTo>
                  <a:lnTo>
                    <a:pt x="8496" y="1194422"/>
                  </a:lnTo>
                  <a:lnTo>
                    <a:pt x="7658" y="1194422"/>
                  </a:lnTo>
                  <a:lnTo>
                    <a:pt x="7658" y="1193571"/>
                  </a:lnTo>
                  <a:lnTo>
                    <a:pt x="5105" y="1193571"/>
                  </a:lnTo>
                  <a:lnTo>
                    <a:pt x="4254" y="1194422"/>
                  </a:lnTo>
                  <a:lnTo>
                    <a:pt x="3403" y="1194422"/>
                  </a:lnTo>
                  <a:lnTo>
                    <a:pt x="2540" y="1195247"/>
                  </a:lnTo>
                  <a:lnTo>
                    <a:pt x="1701" y="1196111"/>
                  </a:lnTo>
                  <a:lnTo>
                    <a:pt x="850" y="1196949"/>
                  </a:lnTo>
                  <a:lnTo>
                    <a:pt x="850" y="1197813"/>
                  </a:lnTo>
                  <a:lnTo>
                    <a:pt x="0" y="1198664"/>
                  </a:lnTo>
                  <a:lnTo>
                    <a:pt x="0" y="1200378"/>
                  </a:lnTo>
                  <a:lnTo>
                    <a:pt x="850" y="1201216"/>
                  </a:lnTo>
                  <a:lnTo>
                    <a:pt x="850" y="1202080"/>
                  </a:lnTo>
                  <a:lnTo>
                    <a:pt x="1701" y="1202080"/>
                  </a:lnTo>
                  <a:lnTo>
                    <a:pt x="1701" y="1202918"/>
                  </a:lnTo>
                  <a:lnTo>
                    <a:pt x="5956" y="1202918"/>
                  </a:lnTo>
                  <a:lnTo>
                    <a:pt x="6819" y="1202080"/>
                  </a:lnTo>
                  <a:lnTo>
                    <a:pt x="7658" y="1202080"/>
                  </a:lnTo>
                  <a:lnTo>
                    <a:pt x="7658" y="1201216"/>
                  </a:lnTo>
                  <a:lnTo>
                    <a:pt x="9359" y="1199515"/>
                  </a:lnTo>
                  <a:lnTo>
                    <a:pt x="9359" y="1195247"/>
                  </a:lnTo>
                  <a:close/>
                </a:path>
                <a:path w="864235" h="1346200">
                  <a:moveTo>
                    <a:pt x="9359" y="1117790"/>
                  </a:moveTo>
                  <a:lnTo>
                    <a:pt x="8496" y="1116926"/>
                  </a:lnTo>
                  <a:lnTo>
                    <a:pt x="7658" y="1116926"/>
                  </a:lnTo>
                  <a:lnTo>
                    <a:pt x="7658" y="1116076"/>
                  </a:lnTo>
                  <a:lnTo>
                    <a:pt x="4254" y="1116076"/>
                  </a:lnTo>
                  <a:lnTo>
                    <a:pt x="2540" y="1117790"/>
                  </a:lnTo>
                  <a:lnTo>
                    <a:pt x="1701" y="1117790"/>
                  </a:lnTo>
                  <a:lnTo>
                    <a:pt x="1701" y="1118641"/>
                  </a:lnTo>
                  <a:lnTo>
                    <a:pt x="850" y="1118641"/>
                  </a:lnTo>
                  <a:lnTo>
                    <a:pt x="850" y="1120343"/>
                  </a:lnTo>
                  <a:lnTo>
                    <a:pt x="0" y="1120343"/>
                  </a:lnTo>
                  <a:lnTo>
                    <a:pt x="0" y="1123734"/>
                  </a:lnTo>
                  <a:lnTo>
                    <a:pt x="850" y="1123734"/>
                  </a:lnTo>
                  <a:lnTo>
                    <a:pt x="850" y="1124597"/>
                  </a:lnTo>
                  <a:lnTo>
                    <a:pt x="1701" y="1125448"/>
                  </a:lnTo>
                  <a:lnTo>
                    <a:pt x="3403" y="1125448"/>
                  </a:lnTo>
                  <a:lnTo>
                    <a:pt x="3403" y="1126286"/>
                  </a:lnTo>
                  <a:lnTo>
                    <a:pt x="4254" y="1126286"/>
                  </a:lnTo>
                  <a:lnTo>
                    <a:pt x="5105" y="1125448"/>
                  </a:lnTo>
                  <a:lnTo>
                    <a:pt x="5956" y="1125448"/>
                  </a:lnTo>
                  <a:lnTo>
                    <a:pt x="6819" y="1124597"/>
                  </a:lnTo>
                  <a:lnTo>
                    <a:pt x="7658" y="1124597"/>
                  </a:lnTo>
                  <a:lnTo>
                    <a:pt x="8496" y="1123734"/>
                  </a:lnTo>
                  <a:lnTo>
                    <a:pt x="8496" y="1122895"/>
                  </a:lnTo>
                  <a:lnTo>
                    <a:pt x="9359" y="1122895"/>
                  </a:lnTo>
                  <a:lnTo>
                    <a:pt x="9359" y="1117790"/>
                  </a:lnTo>
                  <a:close/>
                </a:path>
                <a:path w="864235" h="1346200">
                  <a:moveTo>
                    <a:pt x="9359" y="1013917"/>
                  </a:moveTo>
                  <a:lnTo>
                    <a:pt x="8496" y="1013079"/>
                  </a:lnTo>
                  <a:lnTo>
                    <a:pt x="7658" y="1013079"/>
                  </a:lnTo>
                  <a:lnTo>
                    <a:pt x="7658" y="1012228"/>
                  </a:lnTo>
                  <a:lnTo>
                    <a:pt x="4254" y="1012228"/>
                  </a:lnTo>
                  <a:lnTo>
                    <a:pt x="3403" y="1013079"/>
                  </a:lnTo>
                  <a:lnTo>
                    <a:pt x="2540" y="1013079"/>
                  </a:lnTo>
                  <a:lnTo>
                    <a:pt x="850" y="1014780"/>
                  </a:lnTo>
                  <a:lnTo>
                    <a:pt x="850" y="1015606"/>
                  </a:lnTo>
                  <a:lnTo>
                    <a:pt x="0" y="1016469"/>
                  </a:lnTo>
                  <a:lnTo>
                    <a:pt x="0" y="1019873"/>
                  </a:lnTo>
                  <a:lnTo>
                    <a:pt x="850" y="1019873"/>
                  </a:lnTo>
                  <a:lnTo>
                    <a:pt x="850" y="1020737"/>
                  </a:lnTo>
                  <a:lnTo>
                    <a:pt x="1701" y="1020737"/>
                  </a:lnTo>
                  <a:lnTo>
                    <a:pt x="1701" y="1021575"/>
                  </a:lnTo>
                  <a:lnTo>
                    <a:pt x="3403" y="1021575"/>
                  </a:lnTo>
                  <a:lnTo>
                    <a:pt x="3403" y="1022426"/>
                  </a:lnTo>
                  <a:lnTo>
                    <a:pt x="4254" y="1022426"/>
                  </a:lnTo>
                  <a:lnTo>
                    <a:pt x="5105" y="1021575"/>
                  </a:lnTo>
                  <a:lnTo>
                    <a:pt x="6819" y="1021575"/>
                  </a:lnTo>
                  <a:lnTo>
                    <a:pt x="7658" y="1020737"/>
                  </a:lnTo>
                  <a:lnTo>
                    <a:pt x="7658" y="1019873"/>
                  </a:lnTo>
                  <a:lnTo>
                    <a:pt x="8496" y="1019873"/>
                  </a:lnTo>
                  <a:lnTo>
                    <a:pt x="9359" y="1019035"/>
                  </a:lnTo>
                  <a:lnTo>
                    <a:pt x="9359" y="1013917"/>
                  </a:lnTo>
                  <a:close/>
                </a:path>
                <a:path w="864235" h="1346200">
                  <a:moveTo>
                    <a:pt x="9359" y="731278"/>
                  </a:moveTo>
                  <a:lnTo>
                    <a:pt x="8496" y="731278"/>
                  </a:lnTo>
                  <a:lnTo>
                    <a:pt x="8496" y="730427"/>
                  </a:lnTo>
                  <a:lnTo>
                    <a:pt x="7658" y="730427"/>
                  </a:lnTo>
                  <a:lnTo>
                    <a:pt x="7658" y="729576"/>
                  </a:lnTo>
                  <a:lnTo>
                    <a:pt x="3403" y="729576"/>
                  </a:lnTo>
                  <a:lnTo>
                    <a:pt x="3403" y="730427"/>
                  </a:lnTo>
                  <a:lnTo>
                    <a:pt x="2540" y="730427"/>
                  </a:lnTo>
                  <a:lnTo>
                    <a:pt x="850" y="732142"/>
                  </a:lnTo>
                  <a:lnTo>
                    <a:pt x="850" y="732993"/>
                  </a:lnTo>
                  <a:lnTo>
                    <a:pt x="0" y="733831"/>
                  </a:lnTo>
                  <a:lnTo>
                    <a:pt x="0" y="736396"/>
                  </a:lnTo>
                  <a:lnTo>
                    <a:pt x="850" y="737260"/>
                  </a:lnTo>
                  <a:lnTo>
                    <a:pt x="850" y="738085"/>
                  </a:lnTo>
                  <a:lnTo>
                    <a:pt x="1701" y="738085"/>
                  </a:lnTo>
                  <a:lnTo>
                    <a:pt x="1701" y="738949"/>
                  </a:lnTo>
                  <a:lnTo>
                    <a:pt x="3403" y="738949"/>
                  </a:lnTo>
                  <a:lnTo>
                    <a:pt x="3403" y="739787"/>
                  </a:lnTo>
                  <a:lnTo>
                    <a:pt x="5105" y="739787"/>
                  </a:lnTo>
                  <a:lnTo>
                    <a:pt x="5956" y="738949"/>
                  </a:lnTo>
                  <a:lnTo>
                    <a:pt x="7658" y="738949"/>
                  </a:lnTo>
                  <a:lnTo>
                    <a:pt x="7658" y="738085"/>
                  </a:lnTo>
                  <a:lnTo>
                    <a:pt x="9359" y="736396"/>
                  </a:lnTo>
                  <a:lnTo>
                    <a:pt x="9359" y="731278"/>
                  </a:lnTo>
                  <a:close/>
                </a:path>
                <a:path w="864235" h="1346200">
                  <a:moveTo>
                    <a:pt x="9359" y="621461"/>
                  </a:moveTo>
                  <a:lnTo>
                    <a:pt x="8496" y="621461"/>
                  </a:lnTo>
                  <a:lnTo>
                    <a:pt x="8496" y="620610"/>
                  </a:lnTo>
                  <a:lnTo>
                    <a:pt x="7658" y="620610"/>
                  </a:lnTo>
                  <a:lnTo>
                    <a:pt x="7658" y="619760"/>
                  </a:lnTo>
                  <a:lnTo>
                    <a:pt x="3403" y="619760"/>
                  </a:lnTo>
                  <a:lnTo>
                    <a:pt x="2540" y="620610"/>
                  </a:lnTo>
                  <a:lnTo>
                    <a:pt x="1701" y="620610"/>
                  </a:lnTo>
                  <a:lnTo>
                    <a:pt x="1701" y="621461"/>
                  </a:lnTo>
                  <a:lnTo>
                    <a:pt x="850" y="621461"/>
                  </a:lnTo>
                  <a:lnTo>
                    <a:pt x="850" y="623163"/>
                  </a:lnTo>
                  <a:lnTo>
                    <a:pt x="0" y="624014"/>
                  </a:lnTo>
                  <a:lnTo>
                    <a:pt x="0" y="625716"/>
                  </a:lnTo>
                  <a:lnTo>
                    <a:pt x="850" y="626579"/>
                  </a:lnTo>
                  <a:lnTo>
                    <a:pt x="850" y="627418"/>
                  </a:lnTo>
                  <a:lnTo>
                    <a:pt x="2540" y="629119"/>
                  </a:lnTo>
                  <a:lnTo>
                    <a:pt x="6819" y="629119"/>
                  </a:lnTo>
                  <a:lnTo>
                    <a:pt x="8496" y="627418"/>
                  </a:lnTo>
                  <a:lnTo>
                    <a:pt x="9359" y="626579"/>
                  </a:lnTo>
                  <a:lnTo>
                    <a:pt x="9359" y="621461"/>
                  </a:lnTo>
                  <a:close/>
                </a:path>
                <a:path w="864235" h="1346200">
                  <a:moveTo>
                    <a:pt x="9359" y="567817"/>
                  </a:moveTo>
                  <a:lnTo>
                    <a:pt x="8496" y="567817"/>
                  </a:lnTo>
                  <a:lnTo>
                    <a:pt x="8496" y="566966"/>
                  </a:lnTo>
                  <a:lnTo>
                    <a:pt x="7658" y="566966"/>
                  </a:lnTo>
                  <a:lnTo>
                    <a:pt x="7658" y="566115"/>
                  </a:lnTo>
                  <a:lnTo>
                    <a:pt x="3403" y="566115"/>
                  </a:lnTo>
                  <a:lnTo>
                    <a:pt x="2540" y="566966"/>
                  </a:lnTo>
                  <a:lnTo>
                    <a:pt x="1701" y="566966"/>
                  </a:lnTo>
                  <a:lnTo>
                    <a:pt x="1701" y="567817"/>
                  </a:lnTo>
                  <a:lnTo>
                    <a:pt x="850" y="567817"/>
                  </a:lnTo>
                  <a:lnTo>
                    <a:pt x="850" y="568680"/>
                  </a:lnTo>
                  <a:lnTo>
                    <a:pt x="0" y="569518"/>
                  </a:lnTo>
                  <a:lnTo>
                    <a:pt x="0" y="572071"/>
                  </a:lnTo>
                  <a:lnTo>
                    <a:pt x="850" y="572935"/>
                  </a:lnTo>
                  <a:lnTo>
                    <a:pt x="850" y="574636"/>
                  </a:lnTo>
                  <a:lnTo>
                    <a:pt x="1701" y="574636"/>
                  </a:lnTo>
                  <a:lnTo>
                    <a:pt x="1701" y="575487"/>
                  </a:lnTo>
                  <a:lnTo>
                    <a:pt x="7658" y="575487"/>
                  </a:lnTo>
                  <a:lnTo>
                    <a:pt x="7658" y="574636"/>
                  </a:lnTo>
                  <a:lnTo>
                    <a:pt x="8496" y="574636"/>
                  </a:lnTo>
                  <a:lnTo>
                    <a:pt x="8496" y="573773"/>
                  </a:lnTo>
                  <a:lnTo>
                    <a:pt x="9359" y="572935"/>
                  </a:lnTo>
                  <a:lnTo>
                    <a:pt x="9359" y="567817"/>
                  </a:lnTo>
                  <a:close/>
                </a:path>
                <a:path w="864235" h="1346200">
                  <a:moveTo>
                    <a:pt x="9359" y="435025"/>
                  </a:moveTo>
                  <a:lnTo>
                    <a:pt x="8496" y="435025"/>
                  </a:lnTo>
                  <a:lnTo>
                    <a:pt x="8496" y="434162"/>
                  </a:lnTo>
                  <a:lnTo>
                    <a:pt x="7658" y="433311"/>
                  </a:lnTo>
                  <a:lnTo>
                    <a:pt x="2540" y="433311"/>
                  </a:lnTo>
                  <a:lnTo>
                    <a:pt x="850" y="435025"/>
                  </a:lnTo>
                  <a:lnTo>
                    <a:pt x="850" y="435864"/>
                  </a:lnTo>
                  <a:lnTo>
                    <a:pt x="0" y="436714"/>
                  </a:lnTo>
                  <a:lnTo>
                    <a:pt x="0" y="439280"/>
                  </a:lnTo>
                  <a:lnTo>
                    <a:pt x="850" y="440131"/>
                  </a:lnTo>
                  <a:lnTo>
                    <a:pt x="850" y="440969"/>
                  </a:lnTo>
                  <a:lnTo>
                    <a:pt x="1701" y="440969"/>
                  </a:lnTo>
                  <a:lnTo>
                    <a:pt x="1701" y="441833"/>
                  </a:lnTo>
                  <a:lnTo>
                    <a:pt x="2540" y="441833"/>
                  </a:lnTo>
                  <a:lnTo>
                    <a:pt x="3403" y="442683"/>
                  </a:lnTo>
                  <a:lnTo>
                    <a:pt x="6819" y="442683"/>
                  </a:lnTo>
                  <a:lnTo>
                    <a:pt x="8496" y="440969"/>
                  </a:lnTo>
                  <a:lnTo>
                    <a:pt x="9359" y="440131"/>
                  </a:lnTo>
                  <a:lnTo>
                    <a:pt x="9359" y="435025"/>
                  </a:lnTo>
                  <a:close/>
                </a:path>
                <a:path w="864235" h="1346200">
                  <a:moveTo>
                    <a:pt x="9359" y="118325"/>
                  </a:moveTo>
                  <a:lnTo>
                    <a:pt x="8496" y="117462"/>
                  </a:lnTo>
                  <a:lnTo>
                    <a:pt x="8496" y="116611"/>
                  </a:lnTo>
                  <a:lnTo>
                    <a:pt x="7658" y="116611"/>
                  </a:lnTo>
                  <a:lnTo>
                    <a:pt x="7658" y="115773"/>
                  </a:lnTo>
                  <a:lnTo>
                    <a:pt x="6819" y="115773"/>
                  </a:lnTo>
                  <a:lnTo>
                    <a:pt x="5956" y="114909"/>
                  </a:lnTo>
                  <a:lnTo>
                    <a:pt x="3403" y="114909"/>
                  </a:lnTo>
                  <a:lnTo>
                    <a:pt x="3403" y="115773"/>
                  </a:lnTo>
                  <a:lnTo>
                    <a:pt x="1701" y="115773"/>
                  </a:lnTo>
                  <a:lnTo>
                    <a:pt x="1701" y="116611"/>
                  </a:lnTo>
                  <a:lnTo>
                    <a:pt x="850" y="116611"/>
                  </a:lnTo>
                  <a:lnTo>
                    <a:pt x="850" y="118325"/>
                  </a:lnTo>
                  <a:lnTo>
                    <a:pt x="0" y="118325"/>
                  </a:lnTo>
                  <a:lnTo>
                    <a:pt x="0" y="120878"/>
                  </a:lnTo>
                  <a:lnTo>
                    <a:pt x="850" y="121729"/>
                  </a:lnTo>
                  <a:lnTo>
                    <a:pt x="850" y="122580"/>
                  </a:lnTo>
                  <a:lnTo>
                    <a:pt x="1701" y="123418"/>
                  </a:lnTo>
                  <a:lnTo>
                    <a:pt x="1701" y="124282"/>
                  </a:lnTo>
                  <a:lnTo>
                    <a:pt x="4254" y="124282"/>
                  </a:lnTo>
                  <a:lnTo>
                    <a:pt x="5105" y="125133"/>
                  </a:lnTo>
                  <a:lnTo>
                    <a:pt x="5956" y="124282"/>
                  </a:lnTo>
                  <a:lnTo>
                    <a:pt x="7658" y="124282"/>
                  </a:lnTo>
                  <a:lnTo>
                    <a:pt x="8496" y="123418"/>
                  </a:lnTo>
                  <a:lnTo>
                    <a:pt x="9359" y="122580"/>
                  </a:lnTo>
                  <a:lnTo>
                    <a:pt x="9359" y="118325"/>
                  </a:lnTo>
                  <a:close/>
                </a:path>
                <a:path w="864235" h="1346200">
                  <a:moveTo>
                    <a:pt x="9359" y="62992"/>
                  </a:moveTo>
                  <a:lnTo>
                    <a:pt x="6819" y="60439"/>
                  </a:lnTo>
                  <a:lnTo>
                    <a:pt x="2540" y="60439"/>
                  </a:lnTo>
                  <a:lnTo>
                    <a:pt x="850" y="62128"/>
                  </a:lnTo>
                  <a:lnTo>
                    <a:pt x="850" y="62992"/>
                  </a:lnTo>
                  <a:lnTo>
                    <a:pt x="0" y="62992"/>
                  </a:lnTo>
                  <a:lnTo>
                    <a:pt x="0" y="65544"/>
                  </a:lnTo>
                  <a:lnTo>
                    <a:pt x="850" y="66382"/>
                  </a:lnTo>
                  <a:lnTo>
                    <a:pt x="850" y="68097"/>
                  </a:lnTo>
                  <a:lnTo>
                    <a:pt x="1701" y="68097"/>
                  </a:lnTo>
                  <a:lnTo>
                    <a:pt x="1701" y="68948"/>
                  </a:lnTo>
                  <a:lnTo>
                    <a:pt x="3403" y="68948"/>
                  </a:lnTo>
                  <a:lnTo>
                    <a:pt x="3403" y="69799"/>
                  </a:lnTo>
                  <a:lnTo>
                    <a:pt x="6819" y="69799"/>
                  </a:lnTo>
                  <a:lnTo>
                    <a:pt x="7658" y="68948"/>
                  </a:lnTo>
                  <a:lnTo>
                    <a:pt x="8496" y="68948"/>
                  </a:lnTo>
                  <a:lnTo>
                    <a:pt x="8496" y="68097"/>
                  </a:lnTo>
                  <a:lnTo>
                    <a:pt x="9359" y="68097"/>
                  </a:lnTo>
                  <a:lnTo>
                    <a:pt x="9359" y="62992"/>
                  </a:lnTo>
                  <a:close/>
                </a:path>
                <a:path w="864235" h="1346200">
                  <a:moveTo>
                    <a:pt x="9359" y="2540"/>
                  </a:moveTo>
                  <a:lnTo>
                    <a:pt x="8496" y="2540"/>
                  </a:lnTo>
                  <a:lnTo>
                    <a:pt x="8496" y="1689"/>
                  </a:lnTo>
                  <a:lnTo>
                    <a:pt x="7658" y="1689"/>
                  </a:lnTo>
                  <a:lnTo>
                    <a:pt x="7658" y="850"/>
                  </a:lnTo>
                  <a:lnTo>
                    <a:pt x="5105" y="850"/>
                  </a:lnTo>
                  <a:lnTo>
                    <a:pt x="5105" y="0"/>
                  </a:lnTo>
                  <a:lnTo>
                    <a:pt x="3403" y="0"/>
                  </a:lnTo>
                  <a:lnTo>
                    <a:pt x="3403" y="850"/>
                  </a:lnTo>
                  <a:lnTo>
                    <a:pt x="1701" y="850"/>
                  </a:lnTo>
                  <a:lnTo>
                    <a:pt x="850" y="1689"/>
                  </a:lnTo>
                  <a:lnTo>
                    <a:pt x="850" y="2540"/>
                  </a:lnTo>
                  <a:lnTo>
                    <a:pt x="0" y="3403"/>
                  </a:lnTo>
                  <a:lnTo>
                    <a:pt x="0" y="5956"/>
                  </a:lnTo>
                  <a:lnTo>
                    <a:pt x="850" y="6807"/>
                  </a:lnTo>
                  <a:lnTo>
                    <a:pt x="850" y="7658"/>
                  </a:lnTo>
                  <a:lnTo>
                    <a:pt x="1701" y="8496"/>
                  </a:lnTo>
                  <a:lnTo>
                    <a:pt x="2540" y="9359"/>
                  </a:lnTo>
                  <a:lnTo>
                    <a:pt x="3403" y="9359"/>
                  </a:lnTo>
                  <a:lnTo>
                    <a:pt x="4254" y="10210"/>
                  </a:lnTo>
                  <a:lnTo>
                    <a:pt x="5956" y="10210"/>
                  </a:lnTo>
                  <a:lnTo>
                    <a:pt x="6819" y="9359"/>
                  </a:lnTo>
                  <a:lnTo>
                    <a:pt x="7658" y="9359"/>
                  </a:lnTo>
                  <a:lnTo>
                    <a:pt x="8496" y="8496"/>
                  </a:lnTo>
                  <a:lnTo>
                    <a:pt x="9359" y="7658"/>
                  </a:lnTo>
                  <a:lnTo>
                    <a:pt x="9359" y="2540"/>
                  </a:lnTo>
                  <a:close/>
                </a:path>
                <a:path w="864235" h="1346200">
                  <a:moveTo>
                    <a:pt x="473329" y="1210576"/>
                  </a:moveTo>
                  <a:lnTo>
                    <a:pt x="472490" y="1210576"/>
                  </a:lnTo>
                  <a:lnTo>
                    <a:pt x="472490" y="1208874"/>
                  </a:lnTo>
                  <a:lnTo>
                    <a:pt x="470789" y="1208874"/>
                  </a:lnTo>
                  <a:lnTo>
                    <a:pt x="470789" y="1208024"/>
                  </a:lnTo>
                  <a:lnTo>
                    <a:pt x="469938" y="1208024"/>
                  </a:lnTo>
                  <a:lnTo>
                    <a:pt x="469087" y="1208874"/>
                  </a:lnTo>
                  <a:lnTo>
                    <a:pt x="468236" y="1208874"/>
                  </a:lnTo>
                  <a:lnTo>
                    <a:pt x="468236" y="1209725"/>
                  </a:lnTo>
                  <a:lnTo>
                    <a:pt x="467372" y="1209725"/>
                  </a:lnTo>
                  <a:lnTo>
                    <a:pt x="465670" y="1211440"/>
                  </a:lnTo>
                  <a:lnTo>
                    <a:pt x="465670" y="1215682"/>
                  </a:lnTo>
                  <a:lnTo>
                    <a:pt x="466534" y="1216533"/>
                  </a:lnTo>
                  <a:lnTo>
                    <a:pt x="468236" y="1216533"/>
                  </a:lnTo>
                  <a:lnTo>
                    <a:pt x="468236" y="1217383"/>
                  </a:lnTo>
                  <a:lnTo>
                    <a:pt x="469087" y="1217383"/>
                  </a:lnTo>
                  <a:lnTo>
                    <a:pt x="469087" y="1216533"/>
                  </a:lnTo>
                  <a:lnTo>
                    <a:pt x="471639" y="1216533"/>
                  </a:lnTo>
                  <a:lnTo>
                    <a:pt x="471639" y="1215682"/>
                  </a:lnTo>
                  <a:lnTo>
                    <a:pt x="472490" y="1214843"/>
                  </a:lnTo>
                  <a:lnTo>
                    <a:pt x="472490" y="1213129"/>
                  </a:lnTo>
                  <a:lnTo>
                    <a:pt x="473329" y="1212291"/>
                  </a:lnTo>
                  <a:lnTo>
                    <a:pt x="473329" y="1210576"/>
                  </a:lnTo>
                  <a:close/>
                </a:path>
                <a:path w="864235" h="1346200">
                  <a:moveTo>
                    <a:pt x="473329" y="1132255"/>
                  </a:moveTo>
                  <a:lnTo>
                    <a:pt x="472490" y="1132255"/>
                  </a:lnTo>
                  <a:lnTo>
                    <a:pt x="472490" y="1130554"/>
                  </a:lnTo>
                  <a:lnTo>
                    <a:pt x="471639" y="1130554"/>
                  </a:lnTo>
                  <a:lnTo>
                    <a:pt x="471639" y="1129703"/>
                  </a:lnTo>
                  <a:lnTo>
                    <a:pt x="469087" y="1129703"/>
                  </a:lnTo>
                  <a:lnTo>
                    <a:pt x="468236" y="1130554"/>
                  </a:lnTo>
                  <a:lnTo>
                    <a:pt x="467372" y="1130554"/>
                  </a:lnTo>
                  <a:lnTo>
                    <a:pt x="467372" y="1131417"/>
                  </a:lnTo>
                  <a:lnTo>
                    <a:pt x="466534" y="1131417"/>
                  </a:lnTo>
                  <a:lnTo>
                    <a:pt x="466534" y="1132255"/>
                  </a:lnTo>
                  <a:lnTo>
                    <a:pt x="465670" y="1132255"/>
                  </a:lnTo>
                  <a:lnTo>
                    <a:pt x="465670" y="1136523"/>
                  </a:lnTo>
                  <a:lnTo>
                    <a:pt x="467372" y="1138224"/>
                  </a:lnTo>
                  <a:lnTo>
                    <a:pt x="470789" y="1138224"/>
                  </a:lnTo>
                  <a:lnTo>
                    <a:pt x="470789" y="1137386"/>
                  </a:lnTo>
                  <a:lnTo>
                    <a:pt x="471639" y="1137386"/>
                  </a:lnTo>
                  <a:lnTo>
                    <a:pt x="471639" y="1136523"/>
                  </a:lnTo>
                  <a:lnTo>
                    <a:pt x="472490" y="1136523"/>
                  </a:lnTo>
                  <a:lnTo>
                    <a:pt x="472490" y="1133957"/>
                  </a:lnTo>
                  <a:lnTo>
                    <a:pt x="473329" y="1133957"/>
                  </a:lnTo>
                  <a:lnTo>
                    <a:pt x="473329" y="1132255"/>
                  </a:lnTo>
                  <a:close/>
                </a:path>
                <a:path w="864235" h="1346200">
                  <a:moveTo>
                    <a:pt x="473329" y="1087145"/>
                  </a:moveTo>
                  <a:lnTo>
                    <a:pt x="472490" y="1087145"/>
                  </a:lnTo>
                  <a:lnTo>
                    <a:pt x="472490" y="1085443"/>
                  </a:lnTo>
                  <a:lnTo>
                    <a:pt x="471639" y="1085443"/>
                  </a:lnTo>
                  <a:lnTo>
                    <a:pt x="471639" y="1084580"/>
                  </a:lnTo>
                  <a:lnTo>
                    <a:pt x="469087" y="1084580"/>
                  </a:lnTo>
                  <a:lnTo>
                    <a:pt x="468236" y="1085443"/>
                  </a:lnTo>
                  <a:lnTo>
                    <a:pt x="467372" y="1085443"/>
                  </a:lnTo>
                  <a:lnTo>
                    <a:pt x="467372" y="1086294"/>
                  </a:lnTo>
                  <a:lnTo>
                    <a:pt x="466534" y="1087145"/>
                  </a:lnTo>
                  <a:lnTo>
                    <a:pt x="465670" y="1087145"/>
                  </a:lnTo>
                  <a:lnTo>
                    <a:pt x="465670" y="1092250"/>
                  </a:lnTo>
                  <a:lnTo>
                    <a:pt x="466534" y="1092250"/>
                  </a:lnTo>
                  <a:lnTo>
                    <a:pt x="466534" y="1093101"/>
                  </a:lnTo>
                  <a:lnTo>
                    <a:pt x="468236" y="1093101"/>
                  </a:lnTo>
                  <a:lnTo>
                    <a:pt x="468236" y="1093952"/>
                  </a:lnTo>
                  <a:lnTo>
                    <a:pt x="469087" y="1093952"/>
                  </a:lnTo>
                  <a:lnTo>
                    <a:pt x="469087" y="1093101"/>
                  </a:lnTo>
                  <a:lnTo>
                    <a:pt x="470789" y="1093101"/>
                  </a:lnTo>
                  <a:lnTo>
                    <a:pt x="472490" y="1091387"/>
                  </a:lnTo>
                  <a:lnTo>
                    <a:pt x="472490" y="1088834"/>
                  </a:lnTo>
                  <a:lnTo>
                    <a:pt x="473329" y="1088834"/>
                  </a:lnTo>
                  <a:lnTo>
                    <a:pt x="473329" y="1087145"/>
                  </a:lnTo>
                  <a:close/>
                </a:path>
                <a:path w="864235" h="1346200">
                  <a:moveTo>
                    <a:pt x="473329" y="1019886"/>
                  </a:moveTo>
                  <a:lnTo>
                    <a:pt x="472490" y="1019035"/>
                  </a:lnTo>
                  <a:lnTo>
                    <a:pt x="472490" y="1017320"/>
                  </a:lnTo>
                  <a:lnTo>
                    <a:pt x="471639" y="1017320"/>
                  </a:lnTo>
                  <a:lnTo>
                    <a:pt x="471639" y="1016469"/>
                  </a:lnTo>
                  <a:lnTo>
                    <a:pt x="469087" y="1016469"/>
                  </a:lnTo>
                  <a:lnTo>
                    <a:pt x="468236" y="1017320"/>
                  </a:lnTo>
                  <a:lnTo>
                    <a:pt x="467372" y="1017320"/>
                  </a:lnTo>
                  <a:lnTo>
                    <a:pt x="467372" y="1018184"/>
                  </a:lnTo>
                  <a:lnTo>
                    <a:pt x="465670" y="1019886"/>
                  </a:lnTo>
                  <a:lnTo>
                    <a:pt x="465670" y="1024140"/>
                  </a:lnTo>
                  <a:lnTo>
                    <a:pt x="466534" y="1024140"/>
                  </a:lnTo>
                  <a:lnTo>
                    <a:pt x="466534" y="1024991"/>
                  </a:lnTo>
                  <a:lnTo>
                    <a:pt x="468236" y="1024991"/>
                  </a:lnTo>
                  <a:lnTo>
                    <a:pt x="468236" y="1025842"/>
                  </a:lnTo>
                  <a:lnTo>
                    <a:pt x="469087" y="1025842"/>
                  </a:lnTo>
                  <a:lnTo>
                    <a:pt x="469087" y="1024991"/>
                  </a:lnTo>
                  <a:lnTo>
                    <a:pt x="470789" y="1024991"/>
                  </a:lnTo>
                  <a:lnTo>
                    <a:pt x="472490" y="1023289"/>
                  </a:lnTo>
                  <a:lnTo>
                    <a:pt x="472490" y="1021588"/>
                  </a:lnTo>
                  <a:lnTo>
                    <a:pt x="473329" y="1020737"/>
                  </a:lnTo>
                  <a:lnTo>
                    <a:pt x="473329" y="1019886"/>
                  </a:lnTo>
                  <a:close/>
                </a:path>
                <a:path w="864235" h="1346200">
                  <a:moveTo>
                    <a:pt x="473329" y="583145"/>
                  </a:moveTo>
                  <a:lnTo>
                    <a:pt x="472490" y="582295"/>
                  </a:lnTo>
                  <a:lnTo>
                    <a:pt x="472490" y="580580"/>
                  </a:lnTo>
                  <a:lnTo>
                    <a:pt x="471639" y="580580"/>
                  </a:lnTo>
                  <a:lnTo>
                    <a:pt x="470789" y="579742"/>
                  </a:lnTo>
                  <a:lnTo>
                    <a:pt x="468236" y="579742"/>
                  </a:lnTo>
                  <a:lnTo>
                    <a:pt x="468236" y="580580"/>
                  </a:lnTo>
                  <a:lnTo>
                    <a:pt x="467372" y="580580"/>
                  </a:lnTo>
                  <a:lnTo>
                    <a:pt x="466534" y="581444"/>
                  </a:lnTo>
                  <a:lnTo>
                    <a:pt x="465670" y="582295"/>
                  </a:lnTo>
                  <a:lnTo>
                    <a:pt x="465670" y="586549"/>
                  </a:lnTo>
                  <a:lnTo>
                    <a:pt x="466534" y="587413"/>
                  </a:lnTo>
                  <a:lnTo>
                    <a:pt x="467372" y="587413"/>
                  </a:lnTo>
                  <a:lnTo>
                    <a:pt x="468236" y="588251"/>
                  </a:lnTo>
                  <a:lnTo>
                    <a:pt x="470789" y="588251"/>
                  </a:lnTo>
                  <a:lnTo>
                    <a:pt x="470789" y="587413"/>
                  </a:lnTo>
                  <a:lnTo>
                    <a:pt x="472490" y="587413"/>
                  </a:lnTo>
                  <a:lnTo>
                    <a:pt x="472490" y="584847"/>
                  </a:lnTo>
                  <a:lnTo>
                    <a:pt x="473329" y="583996"/>
                  </a:lnTo>
                  <a:lnTo>
                    <a:pt x="473329" y="583145"/>
                  </a:lnTo>
                  <a:close/>
                </a:path>
                <a:path w="864235" h="1346200">
                  <a:moveTo>
                    <a:pt x="473329" y="98742"/>
                  </a:moveTo>
                  <a:lnTo>
                    <a:pt x="472490" y="97891"/>
                  </a:lnTo>
                  <a:lnTo>
                    <a:pt x="472490" y="95326"/>
                  </a:lnTo>
                  <a:lnTo>
                    <a:pt x="471639" y="95326"/>
                  </a:lnTo>
                  <a:lnTo>
                    <a:pt x="471639" y="94488"/>
                  </a:lnTo>
                  <a:lnTo>
                    <a:pt x="467372" y="94488"/>
                  </a:lnTo>
                  <a:lnTo>
                    <a:pt x="465670" y="96189"/>
                  </a:lnTo>
                  <a:lnTo>
                    <a:pt x="465670" y="100444"/>
                  </a:lnTo>
                  <a:lnTo>
                    <a:pt x="467372" y="102146"/>
                  </a:lnTo>
                  <a:lnTo>
                    <a:pt x="468236" y="102146"/>
                  </a:lnTo>
                  <a:lnTo>
                    <a:pt x="468236" y="102997"/>
                  </a:lnTo>
                  <a:lnTo>
                    <a:pt x="470789" y="102997"/>
                  </a:lnTo>
                  <a:lnTo>
                    <a:pt x="472490" y="101295"/>
                  </a:lnTo>
                  <a:lnTo>
                    <a:pt x="472490" y="99593"/>
                  </a:lnTo>
                  <a:lnTo>
                    <a:pt x="473329" y="99593"/>
                  </a:lnTo>
                  <a:lnTo>
                    <a:pt x="473329" y="98742"/>
                  </a:lnTo>
                  <a:close/>
                </a:path>
                <a:path w="864235" h="1346200">
                  <a:moveTo>
                    <a:pt x="473329" y="45961"/>
                  </a:moveTo>
                  <a:lnTo>
                    <a:pt x="472490" y="45110"/>
                  </a:lnTo>
                  <a:lnTo>
                    <a:pt x="472490" y="43408"/>
                  </a:lnTo>
                  <a:lnTo>
                    <a:pt x="471639" y="43408"/>
                  </a:lnTo>
                  <a:lnTo>
                    <a:pt x="471639" y="42557"/>
                  </a:lnTo>
                  <a:lnTo>
                    <a:pt x="470789" y="42557"/>
                  </a:lnTo>
                  <a:lnTo>
                    <a:pt x="469938" y="41706"/>
                  </a:lnTo>
                  <a:lnTo>
                    <a:pt x="468236" y="41706"/>
                  </a:lnTo>
                  <a:lnTo>
                    <a:pt x="468236" y="42557"/>
                  </a:lnTo>
                  <a:lnTo>
                    <a:pt x="467372" y="42557"/>
                  </a:lnTo>
                  <a:lnTo>
                    <a:pt x="465670" y="44259"/>
                  </a:lnTo>
                  <a:lnTo>
                    <a:pt x="465670" y="48514"/>
                  </a:lnTo>
                  <a:lnTo>
                    <a:pt x="466534" y="48514"/>
                  </a:lnTo>
                  <a:lnTo>
                    <a:pt x="466534" y="49377"/>
                  </a:lnTo>
                  <a:lnTo>
                    <a:pt x="467372" y="49377"/>
                  </a:lnTo>
                  <a:lnTo>
                    <a:pt x="467372" y="50228"/>
                  </a:lnTo>
                  <a:lnTo>
                    <a:pt x="471639" y="50228"/>
                  </a:lnTo>
                  <a:lnTo>
                    <a:pt x="472490" y="49377"/>
                  </a:lnTo>
                  <a:lnTo>
                    <a:pt x="472490" y="47675"/>
                  </a:lnTo>
                  <a:lnTo>
                    <a:pt x="473329" y="46812"/>
                  </a:lnTo>
                  <a:lnTo>
                    <a:pt x="473329" y="45961"/>
                  </a:lnTo>
                  <a:close/>
                </a:path>
                <a:path w="864235" h="1346200">
                  <a:moveTo>
                    <a:pt x="514210" y="1040307"/>
                  </a:moveTo>
                  <a:lnTo>
                    <a:pt x="513346" y="1040307"/>
                  </a:lnTo>
                  <a:lnTo>
                    <a:pt x="513346" y="1039456"/>
                  </a:lnTo>
                  <a:lnTo>
                    <a:pt x="509943" y="1039456"/>
                  </a:lnTo>
                  <a:lnTo>
                    <a:pt x="509092" y="1040307"/>
                  </a:lnTo>
                  <a:lnTo>
                    <a:pt x="509092" y="1041158"/>
                  </a:lnTo>
                  <a:lnTo>
                    <a:pt x="508254" y="1041158"/>
                  </a:lnTo>
                  <a:lnTo>
                    <a:pt x="508254" y="1042009"/>
                  </a:lnTo>
                  <a:lnTo>
                    <a:pt x="507390" y="1042009"/>
                  </a:lnTo>
                  <a:lnTo>
                    <a:pt x="507390" y="1046264"/>
                  </a:lnTo>
                  <a:lnTo>
                    <a:pt x="509092" y="1047965"/>
                  </a:lnTo>
                  <a:lnTo>
                    <a:pt x="511644" y="1047965"/>
                  </a:lnTo>
                  <a:lnTo>
                    <a:pt x="514210" y="1045413"/>
                  </a:lnTo>
                  <a:lnTo>
                    <a:pt x="514210" y="1040307"/>
                  </a:lnTo>
                  <a:close/>
                </a:path>
                <a:path w="864235" h="1346200">
                  <a:moveTo>
                    <a:pt x="514210" y="776414"/>
                  </a:moveTo>
                  <a:lnTo>
                    <a:pt x="513346" y="775563"/>
                  </a:lnTo>
                  <a:lnTo>
                    <a:pt x="512508" y="775563"/>
                  </a:lnTo>
                  <a:lnTo>
                    <a:pt x="512508" y="774700"/>
                  </a:lnTo>
                  <a:lnTo>
                    <a:pt x="509943" y="774700"/>
                  </a:lnTo>
                  <a:lnTo>
                    <a:pt x="509943" y="775563"/>
                  </a:lnTo>
                  <a:lnTo>
                    <a:pt x="509092" y="775563"/>
                  </a:lnTo>
                  <a:lnTo>
                    <a:pt x="509092" y="776414"/>
                  </a:lnTo>
                  <a:lnTo>
                    <a:pt x="508254" y="776414"/>
                  </a:lnTo>
                  <a:lnTo>
                    <a:pt x="508254" y="777252"/>
                  </a:lnTo>
                  <a:lnTo>
                    <a:pt x="507390" y="777252"/>
                  </a:lnTo>
                  <a:lnTo>
                    <a:pt x="507390" y="781519"/>
                  </a:lnTo>
                  <a:lnTo>
                    <a:pt x="509092" y="783221"/>
                  </a:lnTo>
                  <a:lnTo>
                    <a:pt x="512508" y="783221"/>
                  </a:lnTo>
                  <a:lnTo>
                    <a:pt x="512508" y="782370"/>
                  </a:lnTo>
                  <a:lnTo>
                    <a:pt x="513346" y="782370"/>
                  </a:lnTo>
                  <a:lnTo>
                    <a:pt x="513346" y="781519"/>
                  </a:lnTo>
                  <a:lnTo>
                    <a:pt x="514210" y="781519"/>
                  </a:lnTo>
                  <a:lnTo>
                    <a:pt x="514210" y="776414"/>
                  </a:lnTo>
                  <a:close/>
                </a:path>
                <a:path w="864235" h="1346200">
                  <a:moveTo>
                    <a:pt x="514210" y="522706"/>
                  </a:moveTo>
                  <a:lnTo>
                    <a:pt x="512508" y="521004"/>
                  </a:lnTo>
                  <a:lnTo>
                    <a:pt x="509092" y="521004"/>
                  </a:lnTo>
                  <a:lnTo>
                    <a:pt x="509092" y="521843"/>
                  </a:lnTo>
                  <a:lnTo>
                    <a:pt x="508254" y="522706"/>
                  </a:lnTo>
                  <a:lnTo>
                    <a:pt x="507390" y="523544"/>
                  </a:lnTo>
                  <a:lnTo>
                    <a:pt x="507390" y="527812"/>
                  </a:lnTo>
                  <a:lnTo>
                    <a:pt x="508254" y="527812"/>
                  </a:lnTo>
                  <a:lnTo>
                    <a:pt x="508254" y="528662"/>
                  </a:lnTo>
                  <a:lnTo>
                    <a:pt x="509092" y="528662"/>
                  </a:lnTo>
                  <a:lnTo>
                    <a:pt x="509092" y="529513"/>
                  </a:lnTo>
                  <a:lnTo>
                    <a:pt x="511644" y="529513"/>
                  </a:lnTo>
                  <a:lnTo>
                    <a:pt x="512508" y="528662"/>
                  </a:lnTo>
                  <a:lnTo>
                    <a:pt x="513346" y="528662"/>
                  </a:lnTo>
                  <a:lnTo>
                    <a:pt x="513346" y="527812"/>
                  </a:lnTo>
                  <a:lnTo>
                    <a:pt x="514210" y="527812"/>
                  </a:lnTo>
                  <a:lnTo>
                    <a:pt x="514210" y="522706"/>
                  </a:lnTo>
                  <a:close/>
                </a:path>
                <a:path w="864235" h="1346200">
                  <a:moveTo>
                    <a:pt x="514210" y="235800"/>
                  </a:moveTo>
                  <a:lnTo>
                    <a:pt x="513346" y="235800"/>
                  </a:lnTo>
                  <a:lnTo>
                    <a:pt x="512508" y="234962"/>
                  </a:lnTo>
                  <a:lnTo>
                    <a:pt x="511644" y="234962"/>
                  </a:lnTo>
                  <a:lnTo>
                    <a:pt x="511644" y="234099"/>
                  </a:lnTo>
                  <a:lnTo>
                    <a:pt x="509943" y="234099"/>
                  </a:lnTo>
                  <a:lnTo>
                    <a:pt x="509943" y="234962"/>
                  </a:lnTo>
                  <a:lnTo>
                    <a:pt x="509092" y="234962"/>
                  </a:lnTo>
                  <a:lnTo>
                    <a:pt x="508254" y="235800"/>
                  </a:lnTo>
                  <a:lnTo>
                    <a:pt x="507390" y="235800"/>
                  </a:lnTo>
                  <a:lnTo>
                    <a:pt x="507390" y="240906"/>
                  </a:lnTo>
                  <a:lnTo>
                    <a:pt x="508254" y="240906"/>
                  </a:lnTo>
                  <a:lnTo>
                    <a:pt x="508254" y="241769"/>
                  </a:lnTo>
                  <a:lnTo>
                    <a:pt x="509092" y="241769"/>
                  </a:lnTo>
                  <a:lnTo>
                    <a:pt x="509092" y="242620"/>
                  </a:lnTo>
                  <a:lnTo>
                    <a:pt x="512508" y="242620"/>
                  </a:lnTo>
                  <a:lnTo>
                    <a:pt x="512508" y="241769"/>
                  </a:lnTo>
                  <a:lnTo>
                    <a:pt x="514210" y="241769"/>
                  </a:lnTo>
                  <a:lnTo>
                    <a:pt x="514210" y="235800"/>
                  </a:lnTo>
                  <a:close/>
                </a:path>
                <a:path w="864235" h="1346200">
                  <a:moveTo>
                    <a:pt x="568680" y="224739"/>
                  </a:moveTo>
                  <a:lnTo>
                    <a:pt x="520166" y="223024"/>
                  </a:lnTo>
                  <a:lnTo>
                    <a:pt x="520166" y="224739"/>
                  </a:lnTo>
                  <a:lnTo>
                    <a:pt x="539750" y="225780"/>
                  </a:lnTo>
                  <a:lnTo>
                    <a:pt x="539750" y="231559"/>
                  </a:lnTo>
                  <a:lnTo>
                    <a:pt x="566978" y="232410"/>
                  </a:lnTo>
                  <a:lnTo>
                    <a:pt x="566978" y="227203"/>
                  </a:lnTo>
                  <a:lnTo>
                    <a:pt x="568680" y="227291"/>
                  </a:lnTo>
                  <a:lnTo>
                    <a:pt x="568680" y="224739"/>
                  </a:lnTo>
                  <a:close/>
                </a:path>
                <a:path w="864235" h="1346200">
                  <a:moveTo>
                    <a:pt x="568680" y="179616"/>
                  </a:moveTo>
                  <a:lnTo>
                    <a:pt x="520166" y="177063"/>
                  </a:lnTo>
                  <a:lnTo>
                    <a:pt x="520166" y="178777"/>
                  </a:lnTo>
                  <a:lnTo>
                    <a:pt x="568680" y="181317"/>
                  </a:lnTo>
                  <a:lnTo>
                    <a:pt x="568680" y="179616"/>
                  </a:lnTo>
                  <a:close/>
                </a:path>
                <a:path w="864235" h="1346200">
                  <a:moveTo>
                    <a:pt x="595922" y="1097343"/>
                  </a:moveTo>
                  <a:lnTo>
                    <a:pt x="595083" y="1096479"/>
                  </a:lnTo>
                  <a:lnTo>
                    <a:pt x="595083" y="1095641"/>
                  </a:lnTo>
                  <a:lnTo>
                    <a:pt x="591680" y="1095641"/>
                  </a:lnTo>
                  <a:lnTo>
                    <a:pt x="590804" y="1096479"/>
                  </a:lnTo>
                  <a:lnTo>
                    <a:pt x="589127" y="1098194"/>
                  </a:lnTo>
                  <a:lnTo>
                    <a:pt x="589127" y="1103312"/>
                  </a:lnTo>
                  <a:lnTo>
                    <a:pt x="589965" y="1103312"/>
                  </a:lnTo>
                  <a:lnTo>
                    <a:pt x="590804" y="1104163"/>
                  </a:lnTo>
                  <a:lnTo>
                    <a:pt x="592518" y="1104163"/>
                  </a:lnTo>
                  <a:lnTo>
                    <a:pt x="593369" y="1103312"/>
                  </a:lnTo>
                  <a:lnTo>
                    <a:pt x="594233" y="1103312"/>
                  </a:lnTo>
                  <a:lnTo>
                    <a:pt x="595083" y="1102461"/>
                  </a:lnTo>
                  <a:lnTo>
                    <a:pt x="595083" y="1101610"/>
                  </a:lnTo>
                  <a:lnTo>
                    <a:pt x="595922" y="1100759"/>
                  </a:lnTo>
                  <a:lnTo>
                    <a:pt x="595922" y="1097343"/>
                  </a:lnTo>
                  <a:close/>
                </a:path>
                <a:path w="864235" h="1346200">
                  <a:moveTo>
                    <a:pt x="595922" y="168554"/>
                  </a:moveTo>
                  <a:lnTo>
                    <a:pt x="595083" y="168554"/>
                  </a:lnTo>
                  <a:lnTo>
                    <a:pt x="595083" y="166852"/>
                  </a:lnTo>
                  <a:lnTo>
                    <a:pt x="594233" y="166852"/>
                  </a:lnTo>
                  <a:lnTo>
                    <a:pt x="594233" y="166014"/>
                  </a:lnTo>
                  <a:lnTo>
                    <a:pt x="593382" y="166014"/>
                  </a:lnTo>
                  <a:lnTo>
                    <a:pt x="592518" y="165150"/>
                  </a:lnTo>
                  <a:lnTo>
                    <a:pt x="590816" y="165150"/>
                  </a:lnTo>
                  <a:lnTo>
                    <a:pt x="590816" y="166014"/>
                  </a:lnTo>
                  <a:lnTo>
                    <a:pt x="589965" y="166014"/>
                  </a:lnTo>
                  <a:lnTo>
                    <a:pt x="589140" y="166852"/>
                  </a:lnTo>
                  <a:lnTo>
                    <a:pt x="589140" y="167703"/>
                  </a:lnTo>
                  <a:lnTo>
                    <a:pt x="588276" y="168554"/>
                  </a:lnTo>
                  <a:lnTo>
                    <a:pt x="588276" y="169405"/>
                  </a:lnTo>
                  <a:lnTo>
                    <a:pt x="589140" y="170268"/>
                  </a:lnTo>
                  <a:lnTo>
                    <a:pt x="589140" y="171958"/>
                  </a:lnTo>
                  <a:lnTo>
                    <a:pt x="589965" y="172821"/>
                  </a:lnTo>
                  <a:lnTo>
                    <a:pt x="590816" y="173659"/>
                  </a:lnTo>
                  <a:lnTo>
                    <a:pt x="593382" y="173659"/>
                  </a:lnTo>
                  <a:lnTo>
                    <a:pt x="593382" y="172821"/>
                  </a:lnTo>
                  <a:lnTo>
                    <a:pt x="594233" y="172821"/>
                  </a:lnTo>
                  <a:lnTo>
                    <a:pt x="595083" y="171958"/>
                  </a:lnTo>
                  <a:lnTo>
                    <a:pt x="595083" y="170268"/>
                  </a:lnTo>
                  <a:lnTo>
                    <a:pt x="595922" y="170268"/>
                  </a:lnTo>
                  <a:lnTo>
                    <a:pt x="595922" y="168554"/>
                  </a:lnTo>
                  <a:close/>
                </a:path>
                <a:path w="864235" h="1346200">
                  <a:moveTo>
                    <a:pt x="795985" y="177914"/>
                  </a:moveTo>
                  <a:lnTo>
                    <a:pt x="795159" y="177914"/>
                  </a:lnTo>
                  <a:lnTo>
                    <a:pt x="795159" y="177063"/>
                  </a:lnTo>
                  <a:lnTo>
                    <a:pt x="794296" y="176212"/>
                  </a:lnTo>
                  <a:lnTo>
                    <a:pt x="791730" y="176212"/>
                  </a:lnTo>
                  <a:lnTo>
                    <a:pt x="791730" y="177063"/>
                  </a:lnTo>
                  <a:lnTo>
                    <a:pt x="790892" y="177063"/>
                  </a:lnTo>
                  <a:lnTo>
                    <a:pt x="790892" y="177914"/>
                  </a:lnTo>
                  <a:lnTo>
                    <a:pt x="790016" y="178777"/>
                  </a:lnTo>
                  <a:lnTo>
                    <a:pt x="790016" y="181317"/>
                  </a:lnTo>
                  <a:lnTo>
                    <a:pt x="790892" y="181317"/>
                  </a:lnTo>
                  <a:lnTo>
                    <a:pt x="790892" y="182168"/>
                  </a:lnTo>
                  <a:lnTo>
                    <a:pt x="791730" y="183032"/>
                  </a:lnTo>
                  <a:lnTo>
                    <a:pt x="792594" y="183870"/>
                  </a:lnTo>
                  <a:lnTo>
                    <a:pt x="794296" y="183870"/>
                  </a:lnTo>
                  <a:lnTo>
                    <a:pt x="794296" y="183032"/>
                  </a:lnTo>
                  <a:lnTo>
                    <a:pt x="795159" y="183032"/>
                  </a:lnTo>
                  <a:lnTo>
                    <a:pt x="795159" y="182168"/>
                  </a:lnTo>
                  <a:lnTo>
                    <a:pt x="795985" y="182168"/>
                  </a:lnTo>
                  <a:lnTo>
                    <a:pt x="795985" y="177914"/>
                  </a:lnTo>
                  <a:close/>
                </a:path>
                <a:path w="864235" h="1346200">
                  <a:moveTo>
                    <a:pt x="864108" y="961999"/>
                  </a:moveTo>
                  <a:lnTo>
                    <a:pt x="863257" y="961999"/>
                  </a:lnTo>
                  <a:lnTo>
                    <a:pt x="863257" y="961136"/>
                  </a:lnTo>
                  <a:lnTo>
                    <a:pt x="860691" y="961136"/>
                  </a:lnTo>
                  <a:lnTo>
                    <a:pt x="859828" y="961999"/>
                  </a:lnTo>
                  <a:lnTo>
                    <a:pt x="859828" y="962850"/>
                  </a:lnTo>
                  <a:lnTo>
                    <a:pt x="858989" y="962850"/>
                  </a:lnTo>
                  <a:lnTo>
                    <a:pt x="858989" y="967955"/>
                  </a:lnTo>
                  <a:lnTo>
                    <a:pt x="859828" y="967955"/>
                  </a:lnTo>
                  <a:lnTo>
                    <a:pt x="859828" y="968806"/>
                  </a:lnTo>
                  <a:lnTo>
                    <a:pt x="861542" y="968806"/>
                  </a:lnTo>
                  <a:lnTo>
                    <a:pt x="863257" y="967092"/>
                  </a:lnTo>
                  <a:lnTo>
                    <a:pt x="863257" y="966241"/>
                  </a:lnTo>
                  <a:lnTo>
                    <a:pt x="864108" y="966241"/>
                  </a:lnTo>
                  <a:lnTo>
                    <a:pt x="864108" y="961999"/>
                  </a:lnTo>
                  <a:close/>
                </a:path>
                <a:path w="864235" h="1346200">
                  <a:moveTo>
                    <a:pt x="864108" y="727024"/>
                  </a:moveTo>
                  <a:lnTo>
                    <a:pt x="863257" y="727024"/>
                  </a:lnTo>
                  <a:lnTo>
                    <a:pt x="863257" y="726186"/>
                  </a:lnTo>
                  <a:lnTo>
                    <a:pt x="862393" y="726186"/>
                  </a:lnTo>
                  <a:lnTo>
                    <a:pt x="862393" y="725335"/>
                  </a:lnTo>
                  <a:lnTo>
                    <a:pt x="861542" y="725335"/>
                  </a:lnTo>
                  <a:lnTo>
                    <a:pt x="860691" y="726186"/>
                  </a:lnTo>
                  <a:lnTo>
                    <a:pt x="859828" y="726186"/>
                  </a:lnTo>
                  <a:lnTo>
                    <a:pt x="859828" y="727024"/>
                  </a:lnTo>
                  <a:lnTo>
                    <a:pt x="858989" y="727887"/>
                  </a:lnTo>
                  <a:lnTo>
                    <a:pt x="858989" y="732142"/>
                  </a:lnTo>
                  <a:lnTo>
                    <a:pt x="859828" y="732142"/>
                  </a:lnTo>
                  <a:lnTo>
                    <a:pt x="859828" y="732993"/>
                  </a:lnTo>
                  <a:lnTo>
                    <a:pt x="862393" y="732993"/>
                  </a:lnTo>
                  <a:lnTo>
                    <a:pt x="862393" y="732142"/>
                  </a:lnTo>
                  <a:lnTo>
                    <a:pt x="863257" y="732142"/>
                  </a:lnTo>
                  <a:lnTo>
                    <a:pt x="863257" y="731278"/>
                  </a:lnTo>
                  <a:lnTo>
                    <a:pt x="864108" y="731278"/>
                  </a:lnTo>
                  <a:lnTo>
                    <a:pt x="864108" y="727024"/>
                  </a:lnTo>
                  <a:close/>
                </a:path>
                <a:path w="864235" h="1346200">
                  <a:moveTo>
                    <a:pt x="864108" y="501421"/>
                  </a:moveTo>
                  <a:lnTo>
                    <a:pt x="863257" y="501421"/>
                  </a:lnTo>
                  <a:lnTo>
                    <a:pt x="863257" y="500570"/>
                  </a:lnTo>
                  <a:lnTo>
                    <a:pt x="862393" y="500570"/>
                  </a:lnTo>
                  <a:lnTo>
                    <a:pt x="862393" y="499719"/>
                  </a:lnTo>
                  <a:lnTo>
                    <a:pt x="860691" y="499719"/>
                  </a:lnTo>
                  <a:lnTo>
                    <a:pt x="860691" y="500570"/>
                  </a:lnTo>
                  <a:lnTo>
                    <a:pt x="859828" y="500570"/>
                  </a:lnTo>
                  <a:lnTo>
                    <a:pt x="859828" y="501421"/>
                  </a:lnTo>
                  <a:lnTo>
                    <a:pt x="858989" y="501421"/>
                  </a:lnTo>
                  <a:lnTo>
                    <a:pt x="858989" y="506539"/>
                  </a:lnTo>
                  <a:lnTo>
                    <a:pt x="859828" y="506539"/>
                  </a:lnTo>
                  <a:lnTo>
                    <a:pt x="859828" y="507390"/>
                  </a:lnTo>
                  <a:lnTo>
                    <a:pt x="862393" y="507390"/>
                  </a:lnTo>
                  <a:lnTo>
                    <a:pt x="863257" y="506539"/>
                  </a:lnTo>
                  <a:lnTo>
                    <a:pt x="863257" y="505675"/>
                  </a:lnTo>
                  <a:lnTo>
                    <a:pt x="864108" y="505675"/>
                  </a:lnTo>
                  <a:lnTo>
                    <a:pt x="864108" y="501421"/>
                  </a:lnTo>
                  <a:close/>
                </a:path>
                <a:path w="864235" h="1346200">
                  <a:moveTo>
                    <a:pt x="864108" y="246875"/>
                  </a:moveTo>
                  <a:lnTo>
                    <a:pt x="863257" y="246875"/>
                  </a:lnTo>
                  <a:lnTo>
                    <a:pt x="863257" y="246024"/>
                  </a:lnTo>
                  <a:lnTo>
                    <a:pt x="862393" y="246024"/>
                  </a:lnTo>
                  <a:lnTo>
                    <a:pt x="862393" y="245173"/>
                  </a:lnTo>
                  <a:lnTo>
                    <a:pt x="859828" y="245173"/>
                  </a:lnTo>
                  <a:lnTo>
                    <a:pt x="859828" y="246024"/>
                  </a:lnTo>
                  <a:lnTo>
                    <a:pt x="858989" y="246875"/>
                  </a:lnTo>
                  <a:lnTo>
                    <a:pt x="858989" y="251129"/>
                  </a:lnTo>
                  <a:lnTo>
                    <a:pt x="859828" y="251129"/>
                  </a:lnTo>
                  <a:lnTo>
                    <a:pt x="859828" y="251980"/>
                  </a:lnTo>
                  <a:lnTo>
                    <a:pt x="860691" y="251980"/>
                  </a:lnTo>
                  <a:lnTo>
                    <a:pt x="860691" y="252831"/>
                  </a:lnTo>
                  <a:lnTo>
                    <a:pt x="862393" y="252831"/>
                  </a:lnTo>
                  <a:lnTo>
                    <a:pt x="862393" y="251980"/>
                  </a:lnTo>
                  <a:lnTo>
                    <a:pt x="863257" y="251980"/>
                  </a:lnTo>
                  <a:lnTo>
                    <a:pt x="863257" y="251129"/>
                  </a:lnTo>
                  <a:lnTo>
                    <a:pt x="864108" y="251129"/>
                  </a:lnTo>
                  <a:lnTo>
                    <a:pt x="864108" y="2468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321959" y="5803729"/>
              <a:ext cx="55880" cy="74295"/>
            </a:xfrm>
            <a:custGeom>
              <a:avLst/>
              <a:gdLst/>
              <a:ahLst/>
              <a:cxnLst/>
              <a:rect l="l" t="t" r="r" b="b"/>
              <a:pathLst>
                <a:path w="55879" h="74295">
                  <a:moveTo>
                    <a:pt x="55346" y="65557"/>
                  </a:moveTo>
                  <a:lnTo>
                    <a:pt x="55346" y="2565"/>
                  </a:lnTo>
                  <a:lnTo>
                    <a:pt x="5105" y="11061"/>
                  </a:lnTo>
                  <a:lnTo>
                    <a:pt x="5105" y="74079"/>
                  </a:lnTo>
                  <a:lnTo>
                    <a:pt x="55346" y="65557"/>
                  </a:lnTo>
                  <a:close/>
                </a:path>
                <a:path w="55879" h="74295">
                  <a:moveTo>
                    <a:pt x="55346" y="2565"/>
                  </a:moveTo>
                  <a:lnTo>
                    <a:pt x="50228" y="0"/>
                  </a:lnTo>
                  <a:lnTo>
                    <a:pt x="0" y="7658"/>
                  </a:lnTo>
                  <a:lnTo>
                    <a:pt x="0" y="71526"/>
                  </a:lnTo>
                  <a:lnTo>
                    <a:pt x="5105" y="7407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336439" y="5815643"/>
              <a:ext cx="39370" cy="53975"/>
            </a:xfrm>
            <a:custGeom>
              <a:avLst/>
              <a:gdLst/>
              <a:ahLst/>
              <a:cxnLst/>
              <a:rect l="l" t="t" r="r" b="b"/>
              <a:pathLst>
                <a:path w="39370" h="53975">
                  <a:moveTo>
                    <a:pt x="28943" y="0"/>
                  </a:moveTo>
                  <a:lnTo>
                    <a:pt x="2552" y="4267"/>
                  </a:lnTo>
                  <a:lnTo>
                    <a:pt x="2552" y="6807"/>
                  </a:lnTo>
                  <a:lnTo>
                    <a:pt x="0" y="7670"/>
                  </a:lnTo>
                  <a:lnTo>
                    <a:pt x="0" y="49377"/>
                  </a:lnTo>
                  <a:lnTo>
                    <a:pt x="3403" y="49377"/>
                  </a:lnTo>
                  <a:lnTo>
                    <a:pt x="3403" y="52781"/>
                  </a:lnTo>
                  <a:lnTo>
                    <a:pt x="7670" y="51079"/>
                  </a:lnTo>
                  <a:lnTo>
                    <a:pt x="11049" y="53644"/>
                  </a:lnTo>
                  <a:lnTo>
                    <a:pt x="38303" y="47688"/>
                  </a:lnTo>
                  <a:lnTo>
                    <a:pt x="39166" y="40881"/>
                  </a:lnTo>
                  <a:lnTo>
                    <a:pt x="31483" y="32359"/>
                  </a:lnTo>
                  <a:lnTo>
                    <a:pt x="31483" y="2552"/>
                  </a:lnTo>
                  <a:lnTo>
                    <a:pt x="28943" y="2552"/>
                  </a:lnTo>
                  <a:lnTo>
                    <a:pt x="289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336446" y="5842893"/>
              <a:ext cx="39370" cy="26670"/>
            </a:xfrm>
            <a:custGeom>
              <a:avLst/>
              <a:gdLst/>
              <a:ahLst/>
              <a:cxnLst/>
              <a:rect l="l" t="t" r="r" b="b"/>
              <a:pathLst>
                <a:path w="39370" h="26670">
                  <a:moveTo>
                    <a:pt x="838" y="4254"/>
                  </a:moveTo>
                  <a:lnTo>
                    <a:pt x="26390" y="0"/>
                  </a:lnTo>
                </a:path>
                <a:path w="39370" h="26670">
                  <a:moveTo>
                    <a:pt x="39166" y="13627"/>
                  </a:moveTo>
                  <a:lnTo>
                    <a:pt x="12750" y="18732"/>
                  </a:lnTo>
                  <a:lnTo>
                    <a:pt x="11048" y="26390"/>
                  </a:lnTo>
                  <a:lnTo>
                    <a:pt x="12750" y="18732"/>
                  </a:lnTo>
                  <a:lnTo>
                    <a:pt x="0" y="767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487976" y="5758609"/>
              <a:ext cx="29209" cy="40005"/>
            </a:xfrm>
            <a:custGeom>
              <a:avLst/>
              <a:gdLst/>
              <a:ahLst/>
              <a:cxnLst/>
              <a:rect l="l" t="t" r="r" b="b"/>
              <a:pathLst>
                <a:path w="29210" h="40004">
                  <a:moveTo>
                    <a:pt x="28943" y="0"/>
                  </a:moveTo>
                  <a:lnTo>
                    <a:pt x="0" y="4267"/>
                  </a:lnTo>
                  <a:lnTo>
                    <a:pt x="0" y="40005"/>
                  </a:lnTo>
                  <a:lnTo>
                    <a:pt x="28943" y="34912"/>
                  </a:lnTo>
                  <a:lnTo>
                    <a:pt x="289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484559" y="5756069"/>
              <a:ext cx="32384" cy="42545"/>
            </a:xfrm>
            <a:custGeom>
              <a:avLst/>
              <a:gdLst/>
              <a:ahLst/>
              <a:cxnLst/>
              <a:rect l="l" t="t" r="r" b="b"/>
              <a:pathLst>
                <a:path w="32385" h="42545">
                  <a:moveTo>
                    <a:pt x="32359" y="37452"/>
                  </a:moveTo>
                  <a:lnTo>
                    <a:pt x="32359" y="2540"/>
                  </a:lnTo>
                  <a:lnTo>
                    <a:pt x="3416" y="6807"/>
                  </a:lnTo>
                  <a:lnTo>
                    <a:pt x="3416" y="42545"/>
                  </a:lnTo>
                  <a:lnTo>
                    <a:pt x="32359" y="37452"/>
                  </a:lnTo>
                  <a:close/>
                </a:path>
                <a:path w="32385" h="42545">
                  <a:moveTo>
                    <a:pt x="32359" y="1701"/>
                  </a:moveTo>
                  <a:lnTo>
                    <a:pt x="28105" y="0"/>
                  </a:lnTo>
                  <a:lnTo>
                    <a:pt x="0" y="4241"/>
                  </a:lnTo>
                  <a:lnTo>
                    <a:pt x="0" y="40005"/>
                  </a:lnTo>
                  <a:lnTo>
                    <a:pt x="3416" y="425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499893" y="5774793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3403" y="0"/>
                  </a:moveTo>
                  <a:lnTo>
                    <a:pt x="1714" y="0"/>
                  </a:lnTo>
                  <a:lnTo>
                    <a:pt x="850" y="850"/>
                  </a:lnTo>
                  <a:lnTo>
                    <a:pt x="0" y="1701"/>
                  </a:lnTo>
                  <a:lnTo>
                    <a:pt x="0" y="4241"/>
                  </a:lnTo>
                  <a:lnTo>
                    <a:pt x="2539" y="4241"/>
                  </a:lnTo>
                  <a:lnTo>
                    <a:pt x="3403" y="4241"/>
                  </a:lnTo>
                  <a:lnTo>
                    <a:pt x="4241" y="3416"/>
                  </a:lnTo>
                  <a:lnTo>
                    <a:pt x="4241" y="850"/>
                  </a:lnTo>
                  <a:lnTo>
                    <a:pt x="3403" y="850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484561" y="5760307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0" y="0"/>
                  </a:moveTo>
                  <a:lnTo>
                    <a:pt x="3416" y="256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490521" y="5760307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2987" y="0"/>
                  </a:moveTo>
                  <a:lnTo>
                    <a:pt x="22987" y="30645"/>
                  </a:lnTo>
                  <a:lnTo>
                    <a:pt x="0" y="3406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2918437" y="4905590"/>
              <a:ext cx="408940" cy="1410335"/>
            </a:xfrm>
            <a:custGeom>
              <a:avLst/>
              <a:gdLst/>
              <a:ahLst/>
              <a:cxnLst/>
              <a:rect l="l" t="t" r="r" b="b"/>
              <a:pathLst>
                <a:path w="408939" h="1410335">
                  <a:moveTo>
                    <a:pt x="403517" y="905802"/>
                  </a:moveTo>
                  <a:lnTo>
                    <a:pt x="408622" y="909205"/>
                  </a:lnTo>
                </a:path>
                <a:path w="408939" h="1410335">
                  <a:moveTo>
                    <a:pt x="160896" y="1409801"/>
                  </a:moveTo>
                  <a:lnTo>
                    <a:pt x="0" y="1247190"/>
                  </a:lnTo>
                  <a:lnTo>
                    <a:pt x="0" y="96189"/>
                  </a:lnTo>
                  <a:lnTo>
                    <a:pt x="16089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7970753" y="7305968"/>
            <a:ext cx="1956435" cy="1651000"/>
            <a:chOff x="2916152" y="7305968"/>
            <a:chExt cx="1956435" cy="1651000"/>
          </a:xfrm>
        </p:grpSpPr>
        <p:sp>
          <p:nvSpPr>
            <p:cNvPr id="99" name="object 99"/>
            <p:cNvSpPr/>
            <p:nvPr/>
          </p:nvSpPr>
          <p:spPr>
            <a:xfrm>
              <a:off x="2918433" y="7308262"/>
              <a:ext cx="190500" cy="1574800"/>
            </a:xfrm>
            <a:custGeom>
              <a:avLst/>
              <a:gdLst/>
              <a:ahLst/>
              <a:cxnLst/>
              <a:rect l="l" t="t" r="r" b="b"/>
              <a:pathLst>
                <a:path w="190500" h="1574800">
                  <a:moveTo>
                    <a:pt x="190195" y="0"/>
                  </a:moveTo>
                  <a:lnTo>
                    <a:pt x="0" y="265163"/>
                  </a:lnTo>
                  <a:lnTo>
                    <a:pt x="3657" y="1170419"/>
                  </a:lnTo>
                  <a:lnTo>
                    <a:pt x="188366" y="1574596"/>
                  </a:lnTo>
                  <a:lnTo>
                    <a:pt x="190195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918438" y="7308254"/>
              <a:ext cx="190500" cy="1574800"/>
            </a:xfrm>
            <a:custGeom>
              <a:avLst/>
              <a:gdLst/>
              <a:ahLst/>
              <a:cxnLst/>
              <a:rect l="l" t="t" r="r" b="b"/>
              <a:pathLst>
                <a:path w="190500" h="1574800">
                  <a:moveTo>
                    <a:pt x="0" y="265176"/>
                  </a:moveTo>
                  <a:lnTo>
                    <a:pt x="190195" y="0"/>
                  </a:lnTo>
                  <a:lnTo>
                    <a:pt x="188366" y="1574609"/>
                  </a:lnTo>
                  <a:lnTo>
                    <a:pt x="3657" y="1170432"/>
                  </a:lnTo>
                  <a:lnTo>
                    <a:pt x="0" y="2651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106799" y="7308256"/>
              <a:ext cx="1522730" cy="1574800"/>
            </a:xfrm>
            <a:custGeom>
              <a:avLst/>
              <a:gdLst/>
              <a:ahLst/>
              <a:cxnLst/>
              <a:rect l="l" t="t" r="r" b="b"/>
              <a:pathLst>
                <a:path w="1522729" h="1574800">
                  <a:moveTo>
                    <a:pt x="1828" y="0"/>
                  </a:moveTo>
                  <a:lnTo>
                    <a:pt x="0" y="1574596"/>
                  </a:lnTo>
                  <a:lnTo>
                    <a:pt x="1522488" y="1335938"/>
                  </a:lnTo>
                  <a:lnTo>
                    <a:pt x="1518361" y="124815"/>
                  </a:lnTo>
                  <a:lnTo>
                    <a:pt x="182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106799" y="7308256"/>
              <a:ext cx="1522730" cy="1574800"/>
            </a:xfrm>
            <a:custGeom>
              <a:avLst/>
              <a:gdLst/>
              <a:ahLst/>
              <a:cxnLst/>
              <a:rect l="l" t="t" r="r" b="b"/>
              <a:pathLst>
                <a:path w="1522729" h="1574800">
                  <a:moveTo>
                    <a:pt x="1828" y="0"/>
                  </a:moveTo>
                  <a:lnTo>
                    <a:pt x="1518361" y="124815"/>
                  </a:lnTo>
                  <a:lnTo>
                    <a:pt x="1522488" y="1335938"/>
                  </a:lnTo>
                  <a:lnTo>
                    <a:pt x="0" y="1574596"/>
                  </a:lnTo>
                  <a:lnTo>
                    <a:pt x="182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630205" y="7480165"/>
              <a:ext cx="78740" cy="1158240"/>
            </a:xfrm>
            <a:custGeom>
              <a:avLst/>
              <a:gdLst/>
              <a:ahLst/>
              <a:cxnLst/>
              <a:rect l="l" t="t" r="r" b="b"/>
              <a:pathLst>
                <a:path w="78739" h="1158240">
                  <a:moveTo>
                    <a:pt x="0" y="0"/>
                  </a:moveTo>
                  <a:lnTo>
                    <a:pt x="3644" y="1157643"/>
                  </a:lnTo>
                  <a:lnTo>
                    <a:pt x="78625" y="1144828"/>
                  </a:lnTo>
                  <a:lnTo>
                    <a:pt x="78625" y="9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630205" y="7480165"/>
              <a:ext cx="78740" cy="1158240"/>
            </a:xfrm>
            <a:custGeom>
              <a:avLst/>
              <a:gdLst/>
              <a:ahLst/>
              <a:cxnLst/>
              <a:rect l="l" t="t" r="r" b="b"/>
              <a:pathLst>
                <a:path w="78739" h="1158240">
                  <a:moveTo>
                    <a:pt x="0" y="0"/>
                  </a:moveTo>
                  <a:lnTo>
                    <a:pt x="78625" y="9144"/>
                  </a:lnTo>
                  <a:lnTo>
                    <a:pt x="78625" y="1144828"/>
                  </a:lnTo>
                  <a:lnTo>
                    <a:pt x="3644" y="115764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126931" y="7379575"/>
              <a:ext cx="527050" cy="605790"/>
            </a:xfrm>
            <a:custGeom>
              <a:avLst/>
              <a:gdLst/>
              <a:ahLst/>
              <a:cxnLst/>
              <a:rect l="l" t="t" r="r" b="b"/>
              <a:pathLst>
                <a:path w="527050" h="605790">
                  <a:moveTo>
                    <a:pt x="10960" y="0"/>
                  </a:moveTo>
                  <a:lnTo>
                    <a:pt x="0" y="605332"/>
                  </a:lnTo>
                  <a:lnTo>
                    <a:pt x="526681" y="594360"/>
                  </a:lnTo>
                  <a:lnTo>
                    <a:pt x="521195" y="38417"/>
                  </a:lnTo>
                  <a:lnTo>
                    <a:pt x="1096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126931" y="7379575"/>
              <a:ext cx="527050" cy="605790"/>
            </a:xfrm>
            <a:custGeom>
              <a:avLst/>
              <a:gdLst/>
              <a:ahLst/>
              <a:cxnLst/>
              <a:rect l="l" t="t" r="r" b="b"/>
              <a:pathLst>
                <a:path w="527050" h="605790">
                  <a:moveTo>
                    <a:pt x="10960" y="0"/>
                  </a:moveTo>
                  <a:lnTo>
                    <a:pt x="521195" y="38417"/>
                  </a:lnTo>
                  <a:lnTo>
                    <a:pt x="526681" y="594360"/>
                  </a:lnTo>
                  <a:lnTo>
                    <a:pt x="0" y="605332"/>
                  </a:lnTo>
                  <a:lnTo>
                    <a:pt x="1096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128751" y="7979426"/>
              <a:ext cx="527050" cy="280035"/>
            </a:xfrm>
            <a:custGeom>
              <a:avLst/>
              <a:gdLst/>
              <a:ahLst/>
              <a:cxnLst/>
              <a:rect l="l" t="t" r="r" b="b"/>
              <a:pathLst>
                <a:path w="527050" h="280034">
                  <a:moveTo>
                    <a:pt x="523036" y="0"/>
                  </a:moveTo>
                  <a:lnTo>
                    <a:pt x="1828" y="16459"/>
                  </a:lnTo>
                  <a:lnTo>
                    <a:pt x="0" y="279806"/>
                  </a:lnTo>
                  <a:lnTo>
                    <a:pt x="526694" y="246900"/>
                  </a:lnTo>
                  <a:lnTo>
                    <a:pt x="523036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128751" y="7979426"/>
              <a:ext cx="527050" cy="280035"/>
            </a:xfrm>
            <a:custGeom>
              <a:avLst/>
              <a:gdLst/>
              <a:ahLst/>
              <a:cxnLst/>
              <a:rect l="l" t="t" r="r" b="b"/>
              <a:pathLst>
                <a:path w="527050" h="280034">
                  <a:moveTo>
                    <a:pt x="1828" y="16459"/>
                  </a:moveTo>
                  <a:lnTo>
                    <a:pt x="523036" y="0"/>
                  </a:lnTo>
                  <a:lnTo>
                    <a:pt x="526694" y="246900"/>
                  </a:lnTo>
                  <a:lnTo>
                    <a:pt x="0" y="279806"/>
                  </a:lnTo>
                  <a:lnTo>
                    <a:pt x="1828" y="164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128751" y="8233625"/>
              <a:ext cx="527050" cy="651510"/>
            </a:xfrm>
            <a:custGeom>
              <a:avLst/>
              <a:gdLst/>
              <a:ahLst/>
              <a:cxnLst/>
              <a:rect l="l" t="t" r="r" b="b"/>
              <a:pathLst>
                <a:path w="527050" h="651509">
                  <a:moveTo>
                    <a:pt x="523036" y="0"/>
                  </a:moveTo>
                  <a:lnTo>
                    <a:pt x="1828" y="40246"/>
                  </a:lnTo>
                  <a:lnTo>
                    <a:pt x="0" y="651065"/>
                  </a:lnTo>
                  <a:lnTo>
                    <a:pt x="526694" y="559638"/>
                  </a:lnTo>
                  <a:lnTo>
                    <a:pt x="523036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128751" y="7939188"/>
              <a:ext cx="1031875" cy="945515"/>
            </a:xfrm>
            <a:custGeom>
              <a:avLst/>
              <a:gdLst/>
              <a:ahLst/>
              <a:cxnLst/>
              <a:rect l="l" t="t" r="r" b="b"/>
              <a:pathLst>
                <a:path w="1031875" h="945515">
                  <a:moveTo>
                    <a:pt x="1828" y="334683"/>
                  </a:moveTo>
                  <a:lnTo>
                    <a:pt x="523036" y="294436"/>
                  </a:lnTo>
                  <a:lnTo>
                    <a:pt x="526694" y="854074"/>
                  </a:lnTo>
                  <a:lnTo>
                    <a:pt x="0" y="945502"/>
                  </a:lnTo>
                  <a:lnTo>
                    <a:pt x="1828" y="334683"/>
                  </a:lnTo>
                  <a:close/>
                </a:path>
                <a:path w="1031875" h="945515">
                  <a:moveTo>
                    <a:pt x="534022" y="296265"/>
                  </a:moveTo>
                  <a:lnTo>
                    <a:pt x="1029614" y="265175"/>
                  </a:lnTo>
                  <a:lnTo>
                    <a:pt x="1031455" y="762622"/>
                  </a:lnTo>
                  <a:lnTo>
                    <a:pt x="537667" y="844918"/>
                  </a:lnTo>
                  <a:lnTo>
                    <a:pt x="534022" y="296265"/>
                  </a:lnTo>
                  <a:close/>
                </a:path>
                <a:path w="1031875" h="945515">
                  <a:moveTo>
                    <a:pt x="952804" y="3657"/>
                  </a:moveTo>
                  <a:lnTo>
                    <a:pt x="952804" y="4673"/>
                  </a:lnTo>
                  <a:lnTo>
                    <a:pt x="951992" y="5486"/>
                  </a:lnTo>
                  <a:lnTo>
                    <a:pt x="950988" y="5486"/>
                  </a:lnTo>
                  <a:lnTo>
                    <a:pt x="949972" y="5486"/>
                  </a:lnTo>
                  <a:lnTo>
                    <a:pt x="949159" y="4673"/>
                  </a:lnTo>
                  <a:lnTo>
                    <a:pt x="949159" y="3657"/>
                  </a:lnTo>
                  <a:lnTo>
                    <a:pt x="949159" y="2641"/>
                  </a:lnTo>
                  <a:lnTo>
                    <a:pt x="949972" y="1828"/>
                  </a:lnTo>
                  <a:lnTo>
                    <a:pt x="950988" y="1828"/>
                  </a:lnTo>
                  <a:lnTo>
                    <a:pt x="951992" y="1828"/>
                  </a:lnTo>
                  <a:lnTo>
                    <a:pt x="952804" y="2641"/>
                  </a:lnTo>
                  <a:lnTo>
                    <a:pt x="952804" y="3657"/>
                  </a:lnTo>
                  <a:close/>
                </a:path>
                <a:path w="1031875" h="945515">
                  <a:moveTo>
                    <a:pt x="1014984" y="1828"/>
                  </a:moveTo>
                  <a:lnTo>
                    <a:pt x="1014984" y="2832"/>
                  </a:lnTo>
                  <a:lnTo>
                    <a:pt x="1014171" y="3657"/>
                  </a:lnTo>
                  <a:lnTo>
                    <a:pt x="1013155" y="3657"/>
                  </a:lnTo>
                  <a:lnTo>
                    <a:pt x="1012151" y="3657"/>
                  </a:lnTo>
                  <a:lnTo>
                    <a:pt x="1011339" y="2832"/>
                  </a:lnTo>
                  <a:lnTo>
                    <a:pt x="1011339" y="1828"/>
                  </a:lnTo>
                  <a:lnTo>
                    <a:pt x="1011339" y="825"/>
                  </a:lnTo>
                  <a:lnTo>
                    <a:pt x="1012151" y="0"/>
                  </a:lnTo>
                  <a:lnTo>
                    <a:pt x="1013155" y="0"/>
                  </a:lnTo>
                  <a:lnTo>
                    <a:pt x="1014171" y="0"/>
                  </a:lnTo>
                  <a:lnTo>
                    <a:pt x="1014984" y="825"/>
                  </a:lnTo>
                  <a:lnTo>
                    <a:pt x="1014984" y="18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659099" y="7421644"/>
              <a:ext cx="499745" cy="554355"/>
            </a:xfrm>
            <a:custGeom>
              <a:avLst/>
              <a:gdLst/>
              <a:ahLst/>
              <a:cxnLst/>
              <a:rect l="l" t="t" r="r" b="b"/>
              <a:pathLst>
                <a:path w="499745" h="554354">
                  <a:moveTo>
                    <a:pt x="0" y="0"/>
                  </a:moveTo>
                  <a:lnTo>
                    <a:pt x="1841" y="554126"/>
                  </a:lnTo>
                  <a:lnTo>
                    <a:pt x="499275" y="544982"/>
                  </a:lnTo>
                  <a:lnTo>
                    <a:pt x="497446" y="310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659099" y="7421644"/>
              <a:ext cx="499745" cy="554355"/>
            </a:xfrm>
            <a:custGeom>
              <a:avLst/>
              <a:gdLst/>
              <a:ahLst/>
              <a:cxnLst/>
              <a:rect l="l" t="t" r="r" b="b"/>
              <a:pathLst>
                <a:path w="499745" h="554354">
                  <a:moveTo>
                    <a:pt x="0" y="0"/>
                  </a:moveTo>
                  <a:lnTo>
                    <a:pt x="497446" y="31089"/>
                  </a:lnTo>
                  <a:lnTo>
                    <a:pt x="499275" y="544982"/>
                  </a:lnTo>
                  <a:lnTo>
                    <a:pt x="1841" y="554126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898691" y="777276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08" y="0"/>
                  </a:moveTo>
                  <a:lnTo>
                    <a:pt x="2451" y="0"/>
                  </a:lnTo>
                  <a:lnTo>
                    <a:pt x="0" y="2463"/>
                  </a:lnTo>
                  <a:lnTo>
                    <a:pt x="0" y="8521"/>
                  </a:lnTo>
                  <a:lnTo>
                    <a:pt x="2451" y="10985"/>
                  </a:lnTo>
                  <a:lnTo>
                    <a:pt x="8508" y="10985"/>
                  </a:lnTo>
                  <a:lnTo>
                    <a:pt x="10960" y="8521"/>
                  </a:lnTo>
                  <a:lnTo>
                    <a:pt x="10960" y="5486"/>
                  </a:lnTo>
                  <a:lnTo>
                    <a:pt x="10960" y="2463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898691" y="777276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0960" y="5486"/>
                  </a:moveTo>
                  <a:lnTo>
                    <a:pt x="10960" y="8521"/>
                  </a:lnTo>
                  <a:lnTo>
                    <a:pt x="8508" y="10985"/>
                  </a:lnTo>
                  <a:lnTo>
                    <a:pt x="5460" y="10985"/>
                  </a:lnTo>
                  <a:lnTo>
                    <a:pt x="2451" y="10985"/>
                  </a:lnTo>
                  <a:lnTo>
                    <a:pt x="0" y="8521"/>
                  </a:lnTo>
                  <a:lnTo>
                    <a:pt x="0" y="5486"/>
                  </a:lnTo>
                  <a:lnTo>
                    <a:pt x="0" y="2463"/>
                  </a:lnTo>
                  <a:lnTo>
                    <a:pt x="2451" y="0"/>
                  </a:lnTo>
                  <a:lnTo>
                    <a:pt x="5460" y="0"/>
                  </a:lnTo>
                  <a:lnTo>
                    <a:pt x="8508" y="0"/>
                  </a:lnTo>
                  <a:lnTo>
                    <a:pt x="10960" y="2463"/>
                  </a:lnTo>
                  <a:lnTo>
                    <a:pt x="10960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935266" y="777459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21" y="0"/>
                  </a:moveTo>
                  <a:lnTo>
                    <a:pt x="2438" y="0"/>
                  </a:lnTo>
                  <a:lnTo>
                    <a:pt x="0" y="2463"/>
                  </a:lnTo>
                  <a:lnTo>
                    <a:pt x="0" y="8521"/>
                  </a:lnTo>
                  <a:lnTo>
                    <a:pt x="2438" y="10985"/>
                  </a:lnTo>
                  <a:lnTo>
                    <a:pt x="8521" y="10985"/>
                  </a:lnTo>
                  <a:lnTo>
                    <a:pt x="10960" y="8521"/>
                  </a:lnTo>
                  <a:lnTo>
                    <a:pt x="10960" y="5499"/>
                  </a:lnTo>
                  <a:lnTo>
                    <a:pt x="10960" y="2463"/>
                  </a:lnTo>
                  <a:lnTo>
                    <a:pt x="8521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935266" y="777459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0960" y="5499"/>
                  </a:moveTo>
                  <a:lnTo>
                    <a:pt x="10960" y="8521"/>
                  </a:lnTo>
                  <a:lnTo>
                    <a:pt x="8521" y="10985"/>
                  </a:lnTo>
                  <a:lnTo>
                    <a:pt x="5473" y="10985"/>
                  </a:lnTo>
                  <a:lnTo>
                    <a:pt x="2438" y="10985"/>
                  </a:lnTo>
                  <a:lnTo>
                    <a:pt x="0" y="8521"/>
                  </a:lnTo>
                  <a:lnTo>
                    <a:pt x="0" y="5499"/>
                  </a:lnTo>
                  <a:lnTo>
                    <a:pt x="0" y="2463"/>
                  </a:lnTo>
                  <a:lnTo>
                    <a:pt x="2438" y="0"/>
                  </a:lnTo>
                  <a:lnTo>
                    <a:pt x="5473" y="0"/>
                  </a:lnTo>
                  <a:lnTo>
                    <a:pt x="8521" y="0"/>
                  </a:lnTo>
                  <a:lnTo>
                    <a:pt x="10960" y="2463"/>
                  </a:lnTo>
                  <a:lnTo>
                    <a:pt x="10960" y="54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042238" y="8063305"/>
              <a:ext cx="45720" cy="14604"/>
            </a:xfrm>
            <a:custGeom>
              <a:avLst/>
              <a:gdLst/>
              <a:ahLst/>
              <a:cxnLst/>
              <a:rect l="l" t="t" r="r" b="b"/>
              <a:pathLst>
                <a:path w="45720" h="14604">
                  <a:moveTo>
                    <a:pt x="45262" y="0"/>
                  </a:moveTo>
                  <a:lnTo>
                    <a:pt x="0" y="787"/>
                  </a:lnTo>
                  <a:lnTo>
                    <a:pt x="0" y="14503"/>
                  </a:lnTo>
                  <a:lnTo>
                    <a:pt x="45262" y="13716"/>
                  </a:lnTo>
                  <a:lnTo>
                    <a:pt x="452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042238" y="8063305"/>
              <a:ext cx="45720" cy="14604"/>
            </a:xfrm>
            <a:custGeom>
              <a:avLst/>
              <a:gdLst/>
              <a:ahLst/>
              <a:cxnLst/>
              <a:rect l="l" t="t" r="r" b="b"/>
              <a:pathLst>
                <a:path w="45720" h="14604">
                  <a:moveTo>
                    <a:pt x="45262" y="13716"/>
                  </a:moveTo>
                  <a:lnTo>
                    <a:pt x="0" y="14503"/>
                  </a:lnTo>
                  <a:lnTo>
                    <a:pt x="0" y="787"/>
                  </a:lnTo>
                  <a:lnTo>
                    <a:pt x="45262" y="0"/>
                  </a:lnTo>
                  <a:lnTo>
                    <a:pt x="45262" y="13716"/>
                  </a:lnTo>
                  <a:close/>
                </a:path>
                <a:path w="45720" h="14604">
                  <a:moveTo>
                    <a:pt x="5041" y="7251"/>
                  </a:moveTo>
                  <a:lnTo>
                    <a:pt x="5041" y="8255"/>
                  </a:lnTo>
                  <a:lnTo>
                    <a:pt x="4229" y="9080"/>
                  </a:lnTo>
                  <a:lnTo>
                    <a:pt x="3213" y="9080"/>
                  </a:lnTo>
                  <a:lnTo>
                    <a:pt x="2184" y="9080"/>
                  </a:lnTo>
                  <a:lnTo>
                    <a:pt x="1384" y="8255"/>
                  </a:lnTo>
                  <a:lnTo>
                    <a:pt x="1384" y="7251"/>
                  </a:lnTo>
                  <a:lnTo>
                    <a:pt x="1384" y="6248"/>
                  </a:lnTo>
                  <a:lnTo>
                    <a:pt x="2184" y="5435"/>
                  </a:lnTo>
                  <a:lnTo>
                    <a:pt x="3213" y="5435"/>
                  </a:lnTo>
                  <a:lnTo>
                    <a:pt x="4229" y="5435"/>
                  </a:lnTo>
                  <a:lnTo>
                    <a:pt x="5041" y="6248"/>
                  </a:lnTo>
                  <a:lnTo>
                    <a:pt x="5041" y="7251"/>
                  </a:lnTo>
                  <a:close/>
                </a:path>
                <a:path w="45720" h="14604">
                  <a:moveTo>
                    <a:pt x="43434" y="7251"/>
                  </a:moveTo>
                  <a:lnTo>
                    <a:pt x="43434" y="8255"/>
                  </a:lnTo>
                  <a:lnTo>
                    <a:pt x="42621" y="9080"/>
                  </a:lnTo>
                  <a:lnTo>
                    <a:pt x="41617" y="9080"/>
                  </a:lnTo>
                  <a:lnTo>
                    <a:pt x="40601" y="9080"/>
                  </a:lnTo>
                  <a:lnTo>
                    <a:pt x="39776" y="8255"/>
                  </a:lnTo>
                  <a:lnTo>
                    <a:pt x="39776" y="7251"/>
                  </a:lnTo>
                  <a:lnTo>
                    <a:pt x="39776" y="6248"/>
                  </a:lnTo>
                  <a:lnTo>
                    <a:pt x="40601" y="5435"/>
                  </a:lnTo>
                  <a:lnTo>
                    <a:pt x="41617" y="5435"/>
                  </a:lnTo>
                  <a:lnTo>
                    <a:pt x="42621" y="5435"/>
                  </a:lnTo>
                  <a:lnTo>
                    <a:pt x="43434" y="6248"/>
                  </a:lnTo>
                  <a:lnTo>
                    <a:pt x="43434" y="72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659106" y="7973937"/>
              <a:ext cx="499745" cy="248920"/>
            </a:xfrm>
            <a:custGeom>
              <a:avLst/>
              <a:gdLst/>
              <a:ahLst/>
              <a:cxnLst/>
              <a:rect l="l" t="t" r="r" b="b"/>
              <a:pathLst>
                <a:path w="499745" h="248920">
                  <a:moveTo>
                    <a:pt x="497433" y="0"/>
                  </a:moveTo>
                  <a:lnTo>
                    <a:pt x="0" y="14630"/>
                  </a:lnTo>
                  <a:lnTo>
                    <a:pt x="5486" y="248729"/>
                  </a:lnTo>
                  <a:lnTo>
                    <a:pt x="499262" y="223113"/>
                  </a:lnTo>
                  <a:lnTo>
                    <a:pt x="497433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659106" y="7973937"/>
              <a:ext cx="499745" cy="248920"/>
            </a:xfrm>
            <a:custGeom>
              <a:avLst/>
              <a:gdLst/>
              <a:ahLst/>
              <a:cxnLst/>
              <a:rect l="l" t="t" r="r" b="b"/>
              <a:pathLst>
                <a:path w="499745" h="248920">
                  <a:moveTo>
                    <a:pt x="0" y="14630"/>
                  </a:moveTo>
                  <a:lnTo>
                    <a:pt x="497433" y="0"/>
                  </a:lnTo>
                  <a:lnTo>
                    <a:pt x="499262" y="223113"/>
                  </a:lnTo>
                  <a:lnTo>
                    <a:pt x="5486" y="248729"/>
                  </a:lnTo>
                  <a:lnTo>
                    <a:pt x="0" y="146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10783" y="7988328"/>
              <a:ext cx="438835" cy="214660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4176645" y="7970287"/>
              <a:ext cx="442595" cy="225425"/>
            </a:xfrm>
            <a:custGeom>
              <a:avLst/>
              <a:gdLst/>
              <a:ahLst/>
              <a:cxnLst/>
              <a:rect l="l" t="t" r="r" b="b"/>
              <a:pathLst>
                <a:path w="442595" h="225425">
                  <a:moveTo>
                    <a:pt x="0" y="5486"/>
                  </a:moveTo>
                  <a:lnTo>
                    <a:pt x="0" y="224942"/>
                  </a:lnTo>
                  <a:lnTo>
                    <a:pt x="442582" y="206641"/>
                  </a:lnTo>
                  <a:lnTo>
                    <a:pt x="440740" y="0"/>
                  </a:lnTo>
                  <a:lnTo>
                    <a:pt x="0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174727" y="7968656"/>
              <a:ext cx="443230" cy="222885"/>
            </a:xfrm>
            <a:custGeom>
              <a:avLst/>
              <a:gdLst/>
              <a:ahLst/>
              <a:cxnLst/>
              <a:rect l="l" t="t" r="r" b="b"/>
              <a:pathLst>
                <a:path w="443229" h="222884">
                  <a:moveTo>
                    <a:pt x="442734" y="0"/>
                  </a:moveTo>
                  <a:lnTo>
                    <a:pt x="0" y="5537"/>
                  </a:lnTo>
                  <a:lnTo>
                    <a:pt x="1257" y="222757"/>
                  </a:lnTo>
                  <a:lnTo>
                    <a:pt x="440880" y="207009"/>
                  </a:lnTo>
                  <a:lnTo>
                    <a:pt x="442734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174727" y="7968656"/>
              <a:ext cx="443230" cy="222885"/>
            </a:xfrm>
            <a:custGeom>
              <a:avLst/>
              <a:gdLst/>
              <a:ahLst/>
              <a:cxnLst/>
              <a:rect l="l" t="t" r="r" b="b"/>
              <a:pathLst>
                <a:path w="443229" h="222884">
                  <a:moveTo>
                    <a:pt x="0" y="5537"/>
                  </a:moveTo>
                  <a:lnTo>
                    <a:pt x="442734" y="0"/>
                  </a:lnTo>
                  <a:lnTo>
                    <a:pt x="440880" y="207009"/>
                  </a:lnTo>
                  <a:lnTo>
                    <a:pt x="1257" y="222757"/>
                  </a:lnTo>
                  <a:lnTo>
                    <a:pt x="0" y="55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17163" y="7979200"/>
              <a:ext cx="392465" cy="194988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3662771" y="8204371"/>
              <a:ext cx="497840" cy="579755"/>
            </a:xfrm>
            <a:custGeom>
              <a:avLst/>
              <a:gdLst/>
              <a:ahLst/>
              <a:cxnLst/>
              <a:rect l="l" t="t" r="r" b="b"/>
              <a:pathLst>
                <a:path w="497839" h="579754">
                  <a:moveTo>
                    <a:pt x="495592" y="0"/>
                  </a:moveTo>
                  <a:lnTo>
                    <a:pt x="0" y="31089"/>
                  </a:lnTo>
                  <a:lnTo>
                    <a:pt x="3657" y="579729"/>
                  </a:lnTo>
                  <a:lnTo>
                    <a:pt x="497433" y="497433"/>
                  </a:lnTo>
                  <a:lnTo>
                    <a:pt x="495592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662771" y="8204371"/>
              <a:ext cx="497840" cy="579755"/>
            </a:xfrm>
            <a:custGeom>
              <a:avLst/>
              <a:gdLst/>
              <a:ahLst/>
              <a:cxnLst/>
              <a:rect l="l" t="t" r="r" b="b"/>
              <a:pathLst>
                <a:path w="497839" h="579754">
                  <a:moveTo>
                    <a:pt x="0" y="31089"/>
                  </a:moveTo>
                  <a:lnTo>
                    <a:pt x="495592" y="0"/>
                  </a:lnTo>
                  <a:lnTo>
                    <a:pt x="497433" y="497433"/>
                  </a:lnTo>
                  <a:lnTo>
                    <a:pt x="3657" y="579729"/>
                  </a:lnTo>
                  <a:lnTo>
                    <a:pt x="0" y="310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902351" y="7805688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6245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36245"/>
                  </a:lnTo>
                  <a:lnTo>
                    <a:pt x="2146" y="38404"/>
                  </a:lnTo>
                  <a:lnTo>
                    <a:pt x="36245" y="38404"/>
                  </a:lnTo>
                  <a:lnTo>
                    <a:pt x="38404" y="36245"/>
                  </a:lnTo>
                  <a:lnTo>
                    <a:pt x="38404" y="33604"/>
                  </a:lnTo>
                  <a:lnTo>
                    <a:pt x="38404" y="2146"/>
                  </a:lnTo>
                  <a:lnTo>
                    <a:pt x="3624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902351" y="7805688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404" y="33604"/>
                  </a:moveTo>
                  <a:lnTo>
                    <a:pt x="38404" y="36245"/>
                  </a:lnTo>
                  <a:lnTo>
                    <a:pt x="36245" y="38404"/>
                  </a:lnTo>
                  <a:lnTo>
                    <a:pt x="33591" y="38404"/>
                  </a:lnTo>
                  <a:lnTo>
                    <a:pt x="4787" y="38404"/>
                  </a:lnTo>
                  <a:lnTo>
                    <a:pt x="2146" y="38404"/>
                  </a:lnTo>
                  <a:lnTo>
                    <a:pt x="0" y="36245"/>
                  </a:lnTo>
                  <a:lnTo>
                    <a:pt x="0" y="33604"/>
                  </a:lnTo>
                  <a:lnTo>
                    <a:pt x="0" y="4800"/>
                  </a:lnTo>
                  <a:lnTo>
                    <a:pt x="0" y="2146"/>
                  </a:lnTo>
                  <a:lnTo>
                    <a:pt x="2146" y="0"/>
                  </a:lnTo>
                  <a:lnTo>
                    <a:pt x="4787" y="0"/>
                  </a:lnTo>
                  <a:lnTo>
                    <a:pt x="33591" y="0"/>
                  </a:lnTo>
                  <a:lnTo>
                    <a:pt x="36245" y="0"/>
                  </a:lnTo>
                  <a:lnTo>
                    <a:pt x="38404" y="2146"/>
                  </a:lnTo>
                  <a:lnTo>
                    <a:pt x="38404" y="4800"/>
                  </a:lnTo>
                  <a:lnTo>
                    <a:pt x="38404" y="336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926116" y="7816659"/>
              <a:ext cx="11430" cy="46355"/>
            </a:xfrm>
            <a:custGeom>
              <a:avLst/>
              <a:gdLst/>
              <a:ahLst/>
              <a:cxnLst/>
              <a:rect l="l" t="t" r="r" b="b"/>
              <a:pathLst>
                <a:path w="11429" h="46354">
                  <a:moveTo>
                    <a:pt x="10972" y="0"/>
                  </a:moveTo>
                  <a:lnTo>
                    <a:pt x="0" y="0"/>
                  </a:lnTo>
                  <a:lnTo>
                    <a:pt x="0" y="45732"/>
                  </a:lnTo>
                  <a:lnTo>
                    <a:pt x="10972" y="45732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926116" y="7816659"/>
              <a:ext cx="11430" cy="46355"/>
            </a:xfrm>
            <a:custGeom>
              <a:avLst/>
              <a:gdLst/>
              <a:ahLst/>
              <a:cxnLst/>
              <a:rect l="l" t="t" r="r" b="b"/>
              <a:pathLst>
                <a:path w="11429" h="46354">
                  <a:moveTo>
                    <a:pt x="10972" y="45732"/>
                  </a:moveTo>
                  <a:lnTo>
                    <a:pt x="0" y="45732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457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999264" y="7805688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6258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36245"/>
                  </a:lnTo>
                  <a:lnTo>
                    <a:pt x="2146" y="38404"/>
                  </a:lnTo>
                  <a:lnTo>
                    <a:pt x="36258" y="38404"/>
                  </a:lnTo>
                  <a:lnTo>
                    <a:pt x="38417" y="36245"/>
                  </a:lnTo>
                  <a:lnTo>
                    <a:pt x="38417" y="33604"/>
                  </a:lnTo>
                  <a:lnTo>
                    <a:pt x="38417" y="2146"/>
                  </a:lnTo>
                  <a:lnTo>
                    <a:pt x="3625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999264" y="7805688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417" y="33604"/>
                  </a:moveTo>
                  <a:lnTo>
                    <a:pt x="38417" y="36245"/>
                  </a:lnTo>
                  <a:lnTo>
                    <a:pt x="36258" y="38404"/>
                  </a:lnTo>
                  <a:lnTo>
                    <a:pt x="33604" y="38404"/>
                  </a:lnTo>
                  <a:lnTo>
                    <a:pt x="4800" y="38404"/>
                  </a:lnTo>
                  <a:lnTo>
                    <a:pt x="2146" y="38404"/>
                  </a:lnTo>
                  <a:lnTo>
                    <a:pt x="0" y="36245"/>
                  </a:lnTo>
                  <a:lnTo>
                    <a:pt x="0" y="33604"/>
                  </a:lnTo>
                  <a:lnTo>
                    <a:pt x="0" y="4800"/>
                  </a:lnTo>
                  <a:lnTo>
                    <a:pt x="0" y="2146"/>
                  </a:lnTo>
                  <a:lnTo>
                    <a:pt x="2146" y="0"/>
                  </a:lnTo>
                  <a:lnTo>
                    <a:pt x="4800" y="0"/>
                  </a:lnTo>
                  <a:lnTo>
                    <a:pt x="33604" y="0"/>
                  </a:lnTo>
                  <a:lnTo>
                    <a:pt x="36258" y="0"/>
                  </a:lnTo>
                  <a:lnTo>
                    <a:pt x="38417" y="2146"/>
                  </a:lnTo>
                  <a:lnTo>
                    <a:pt x="38417" y="4800"/>
                  </a:lnTo>
                  <a:lnTo>
                    <a:pt x="38417" y="336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023042" y="7816659"/>
              <a:ext cx="11430" cy="46355"/>
            </a:xfrm>
            <a:custGeom>
              <a:avLst/>
              <a:gdLst/>
              <a:ahLst/>
              <a:cxnLst/>
              <a:rect l="l" t="t" r="r" b="b"/>
              <a:pathLst>
                <a:path w="11429" h="46354">
                  <a:moveTo>
                    <a:pt x="10972" y="0"/>
                  </a:moveTo>
                  <a:lnTo>
                    <a:pt x="0" y="0"/>
                  </a:lnTo>
                  <a:lnTo>
                    <a:pt x="0" y="45732"/>
                  </a:lnTo>
                  <a:lnTo>
                    <a:pt x="10972" y="45732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023042" y="7816659"/>
              <a:ext cx="11430" cy="46355"/>
            </a:xfrm>
            <a:custGeom>
              <a:avLst/>
              <a:gdLst/>
              <a:ahLst/>
              <a:cxnLst/>
              <a:rect l="l" t="t" r="r" b="b"/>
              <a:pathLst>
                <a:path w="11429" h="46354">
                  <a:moveTo>
                    <a:pt x="10972" y="45732"/>
                  </a:moveTo>
                  <a:lnTo>
                    <a:pt x="0" y="45732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457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899465" y="7924838"/>
              <a:ext cx="33655" cy="31750"/>
            </a:xfrm>
            <a:custGeom>
              <a:avLst/>
              <a:gdLst/>
              <a:ahLst/>
              <a:cxnLst/>
              <a:rect l="l" t="t" r="r" b="b"/>
              <a:pathLst>
                <a:path w="33654" h="31750">
                  <a:moveTo>
                    <a:pt x="20396" y="0"/>
                  </a:moveTo>
                  <a:lnTo>
                    <a:pt x="215" y="507"/>
                  </a:lnTo>
                  <a:lnTo>
                    <a:pt x="0" y="31648"/>
                  </a:lnTo>
                  <a:lnTo>
                    <a:pt x="20192" y="31140"/>
                  </a:lnTo>
                  <a:lnTo>
                    <a:pt x="33324" y="26492"/>
                  </a:lnTo>
                  <a:lnTo>
                    <a:pt x="32232" y="15430"/>
                  </a:lnTo>
                  <a:lnTo>
                    <a:pt x="32931" y="4483"/>
                  </a:lnTo>
                  <a:lnTo>
                    <a:pt x="2039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899465" y="7924838"/>
              <a:ext cx="33655" cy="31750"/>
            </a:xfrm>
            <a:custGeom>
              <a:avLst/>
              <a:gdLst/>
              <a:ahLst/>
              <a:cxnLst/>
              <a:rect l="l" t="t" r="r" b="b"/>
              <a:pathLst>
                <a:path w="33654" h="31750">
                  <a:moveTo>
                    <a:pt x="215" y="507"/>
                  </a:moveTo>
                  <a:lnTo>
                    <a:pt x="20396" y="0"/>
                  </a:lnTo>
                  <a:lnTo>
                    <a:pt x="32931" y="4483"/>
                  </a:lnTo>
                  <a:lnTo>
                    <a:pt x="32232" y="15430"/>
                  </a:lnTo>
                  <a:lnTo>
                    <a:pt x="33324" y="26492"/>
                  </a:lnTo>
                  <a:lnTo>
                    <a:pt x="20192" y="31140"/>
                  </a:lnTo>
                  <a:lnTo>
                    <a:pt x="0" y="31648"/>
                  </a:lnTo>
                  <a:lnTo>
                    <a:pt x="215" y="50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077906" y="7931873"/>
              <a:ext cx="66040" cy="22225"/>
            </a:xfrm>
            <a:custGeom>
              <a:avLst/>
              <a:gdLst/>
              <a:ahLst/>
              <a:cxnLst/>
              <a:rect l="l" t="t" r="r" b="b"/>
              <a:pathLst>
                <a:path w="66039" h="22225">
                  <a:moveTo>
                    <a:pt x="65824" y="0"/>
                  </a:moveTo>
                  <a:lnTo>
                    <a:pt x="0" y="0"/>
                  </a:lnTo>
                  <a:lnTo>
                    <a:pt x="0" y="21945"/>
                  </a:lnTo>
                  <a:lnTo>
                    <a:pt x="65824" y="21945"/>
                  </a:lnTo>
                  <a:lnTo>
                    <a:pt x="658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077906" y="7931873"/>
              <a:ext cx="66040" cy="22225"/>
            </a:xfrm>
            <a:custGeom>
              <a:avLst/>
              <a:gdLst/>
              <a:ahLst/>
              <a:cxnLst/>
              <a:rect l="l" t="t" r="r" b="b"/>
              <a:pathLst>
                <a:path w="66039" h="22225">
                  <a:moveTo>
                    <a:pt x="65824" y="21945"/>
                  </a:moveTo>
                  <a:lnTo>
                    <a:pt x="0" y="21945"/>
                  </a:lnTo>
                  <a:lnTo>
                    <a:pt x="0" y="0"/>
                  </a:lnTo>
                  <a:lnTo>
                    <a:pt x="65824" y="0"/>
                  </a:lnTo>
                  <a:lnTo>
                    <a:pt x="65824" y="219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085234" y="7882495"/>
              <a:ext cx="57150" cy="33020"/>
            </a:xfrm>
            <a:custGeom>
              <a:avLst/>
              <a:gdLst/>
              <a:ahLst/>
              <a:cxnLst/>
              <a:rect l="l" t="t" r="r" b="b"/>
              <a:pathLst>
                <a:path w="57150" h="33020">
                  <a:moveTo>
                    <a:pt x="56680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56680" y="32918"/>
                  </a:lnTo>
                  <a:lnTo>
                    <a:pt x="56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085234" y="7882495"/>
              <a:ext cx="57150" cy="33020"/>
            </a:xfrm>
            <a:custGeom>
              <a:avLst/>
              <a:gdLst/>
              <a:ahLst/>
              <a:cxnLst/>
              <a:rect l="l" t="t" r="r" b="b"/>
              <a:pathLst>
                <a:path w="57150" h="33020">
                  <a:moveTo>
                    <a:pt x="56680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56680" y="0"/>
                  </a:lnTo>
                  <a:lnTo>
                    <a:pt x="56680" y="329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085234" y="7915427"/>
              <a:ext cx="57150" cy="9525"/>
            </a:xfrm>
            <a:custGeom>
              <a:avLst/>
              <a:gdLst/>
              <a:ahLst/>
              <a:cxnLst/>
              <a:rect l="l" t="t" r="r" b="b"/>
              <a:pathLst>
                <a:path w="57150" h="9525">
                  <a:moveTo>
                    <a:pt x="56680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56680" y="9144"/>
                  </a:lnTo>
                  <a:lnTo>
                    <a:pt x="56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085234" y="7915427"/>
              <a:ext cx="57150" cy="9525"/>
            </a:xfrm>
            <a:custGeom>
              <a:avLst/>
              <a:gdLst/>
              <a:ahLst/>
              <a:cxnLst/>
              <a:rect l="l" t="t" r="r" b="b"/>
              <a:pathLst>
                <a:path w="57150" h="9525">
                  <a:moveTo>
                    <a:pt x="56680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56680" y="0"/>
                  </a:lnTo>
                  <a:lnTo>
                    <a:pt x="56680" y="9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110837" y="7882495"/>
              <a:ext cx="31115" cy="9525"/>
            </a:xfrm>
            <a:custGeom>
              <a:avLst/>
              <a:gdLst/>
              <a:ahLst/>
              <a:cxnLst/>
              <a:rect l="l" t="t" r="r" b="b"/>
              <a:pathLst>
                <a:path w="31114" h="9525">
                  <a:moveTo>
                    <a:pt x="31076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31076" y="9144"/>
                  </a:lnTo>
                  <a:lnTo>
                    <a:pt x="31076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110837" y="7882495"/>
              <a:ext cx="31115" cy="9525"/>
            </a:xfrm>
            <a:custGeom>
              <a:avLst/>
              <a:gdLst/>
              <a:ahLst/>
              <a:cxnLst/>
              <a:rect l="l" t="t" r="r" b="b"/>
              <a:pathLst>
                <a:path w="31114" h="9525">
                  <a:moveTo>
                    <a:pt x="31076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31076" y="0"/>
                  </a:lnTo>
                  <a:lnTo>
                    <a:pt x="31076" y="9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124534" y="7565214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29" y="0"/>
                  </a:moveTo>
                  <a:lnTo>
                    <a:pt x="0" y="1816"/>
                  </a:lnTo>
                  <a:lnTo>
                    <a:pt x="0" y="11874"/>
                  </a:lnTo>
                  <a:lnTo>
                    <a:pt x="7772" y="18089"/>
                  </a:lnTo>
                  <a:lnTo>
                    <a:pt x="6629" y="25247"/>
                  </a:lnTo>
                  <a:lnTo>
                    <a:pt x="3086" y="30519"/>
                  </a:lnTo>
                  <a:lnTo>
                    <a:pt x="3657" y="31076"/>
                  </a:lnTo>
                  <a:lnTo>
                    <a:pt x="10058" y="27432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124534" y="7565214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74"/>
                  </a:moveTo>
                  <a:lnTo>
                    <a:pt x="0" y="1816"/>
                  </a:lnTo>
                  <a:lnTo>
                    <a:pt x="8229" y="0"/>
                  </a:lnTo>
                  <a:lnTo>
                    <a:pt x="9144" y="13703"/>
                  </a:lnTo>
                  <a:lnTo>
                    <a:pt x="10058" y="27432"/>
                  </a:lnTo>
                  <a:lnTo>
                    <a:pt x="3657" y="31076"/>
                  </a:lnTo>
                  <a:lnTo>
                    <a:pt x="3086" y="30519"/>
                  </a:lnTo>
                  <a:lnTo>
                    <a:pt x="6629" y="25247"/>
                  </a:lnTo>
                  <a:lnTo>
                    <a:pt x="7772" y="18089"/>
                  </a:lnTo>
                  <a:lnTo>
                    <a:pt x="0" y="118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128198" y="7565208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30" y="0"/>
                  </a:moveTo>
                  <a:lnTo>
                    <a:pt x="4559" y="0"/>
                  </a:lnTo>
                  <a:lnTo>
                    <a:pt x="8088" y="9229"/>
                  </a:lnTo>
                  <a:lnTo>
                    <a:pt x="8789" y="15544"/>
                  </a:lnTo>
                  <a:lnTo>
                    <a:pt x="6236" y="21859"/>
                  </a:lnTo>
                  <a:lnTo>
                    <a:pt x="0" y="31089"/>
                  </a:lnTo>
                  <a:lnTo>
                    <a:pt x="7315" y="32004"/>
                  </a:lnTo>
                  <a:lnTo>
                    <a:pt x="12051" y="28925"/>
                  </a:lnTo>
                  <a:lnTo>
                    <a:pt x="14392" y="24564"/>
                  </a:lnTo>
                  <a:lnTo>
                    <a:pt x="15023" y="15923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128198" y="7565208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4559" y="0"/>
                  </a:moveTo>
                  <a:lnTo>
                    <a:pt x="14630" y="0"/>
                  </a:lnTo>
                  <a:lnTo>
                    <a:pt x="15023" y="15923"/>
                  </a:lnTo>
                  <a:lnTo>
                    <a:pt x="14392" y="24564"/>
                  </a:lnTo>
                  <a:lnTo>
                    <a:pt x="12051" y="28925"/>
                  </a:lnTo>
                  <a:lnTo>
                    <a:pt x="7315" y="32004"/>
                  </a:lnTo>
                  <a:lnTo>
                    <a:pt x="0" y="31089"/>
                  </a:lnTo>
                  <a:lnTo>
                    <a:pt x="6236" y="21859"/>
                  </a:lnTo>
                  <a:lnTo>
                    <a:pt x="8789" y="15544"/>
                  </a:lnTo>
                  <a:lnTo>
                    <a:pt x="8088" y="9229"/>
                  </a:lnTo>
                  <a:lnTo>
                    <a:pt x="455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127276" y="7842276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29" y="0"/>
                  </a:moveTo>
                  <a:lnTo>
                    <a:pt x="0" y="1816"/>
                  </a:lnTo>
                  <a:lnTo>
                    <a:pt x="0" y="11874"/>
                  </a:lnTo>
                  <a:lnTo>
                    <a:pt x="7772" y="18089"/>
                  </a:lnTo>
                  <a:lnTo>
                    <a:pt x="6629" y="25247"/>
                  </a:lnTo>
                  <a:lnTo>
                    <a:pt x="3086" y="30519"/>
                  </a:lnTo>
                  <a:lnTo>
                    <a:pt x="3657" y="31076"/>
                  </a:lnTo>
                  <a:lnTo>
                    <a:pt x="10058" y="27419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127276" y="7842276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74"/>
                  </a:moveTo>
                  <a:lnTo>
                    <a:pt x="0" y="1816"/>
                  </a:lnTo>
                  <a:lnTo>
                    <a:pt x="8229" y="0"/>
                  </a:lnTo>
                  <a:lnTo>
                    <a:pt x="9144" y="13703"/>
                  </a:lnTo>
                  <a:lnTo>
                    <a:pt x="10058" y="27419"/>
                  </a:lnTo>
                  <a:lnTo>
                    <a:pt x="3657" y="31076"/>
                  </a:lnTo>
                  <a:lnTo>
                    <a:pt x="3086" y="30519"/>
                  </a:lnTo>
                  <a:lnTo>
                    <a:pt x="6629" y="25247"/>
                  </a:lnTo>
                  <a:lnTo>
                    <a:pt x="7772" y="18089"/>
                  </a:lnTo>
                  <a:lnTo>
                    <a:pt x="0" y="118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130939" y="7842269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17" y="0"/>
                  </a:moveTo>
                  <a:lnTo>
                    <a:pt x="4572" y="0"/>
                  </a:lnTo>
                  <a:lnTo>
                    <a:pt x="8101" y="9229"/>
                  </a:lnTo>
                  <a:lnTo>
                    <a:pt x="8801" y="15544"/>
                  </a:lnTo>
                  <a:lnTo>
                    <a:pt x="6243" y="21859"/>
                  </a:lnTo>
                  <a:lnTo>
                    <a:pt x="0" y="31089"/>
                  </a:lnTo>
                  <a:lnTo>
                    <a:pt x="7315" y="32003"/>
                  </a:lnTo>
                  <a:lnTo>
                    <a:pt x="12051" y="28932"/>
                  </a:lnTo>
                  <a:lnTo>
                    <a:pt x="14390" y="24574"/>
                  </a:lnTo>
                  <a:lnTo>
                    <a:pt x="15017" y="15930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713058" y="7449992"/>
              <a:ext cx="433070" cy="483870"/>
            </a:xfrm>
            <a:custGeom>
              <a:avLst/>
              <a:gdLst/>
              <a:ahLst/>
              <a:cxnLst/>
              <a:rect l="l" t="t" r="r" b="b"/>
              <a:pathLst>
                <a:path w="433070" h="483870">
                  <a:moveTo>
                    <a:pt x="422452" y="392277"/>
                  </a:moveTo>
                  <a:lnTo>
                    <a:pt x="432498" y="392277"/>
                  </a:lnTo>
                  <a:lnTo>
                    <a:pt x="432898" y="408208"/>
                  </a:lnTo>
                  <a:lnTo>
                    <a:pt x="432271" y="416852"/>
                  </a:lnTo>
                  <a:lnTo>
                    <a:pt x="429932" y="421209"/>
                  </a:lnTo>
                  <a:lnTo>
                    <a:pt x="425196" y="424281"/>
                  </a:lnTo>
                  <a:lnTo>
                    <a:pt x="417880" y="423367"/>
                  </a:lnTo>
                  <a:lnTo>
                    <a:pt x="424124" y="414137"/>
                  </a:lnTo>
                  <a:lnTo>
                    <a:pt x="426681" y="407822"/>
                  </a:lnTo>
                  <a:lnTo>
                    <a:pt x="425981" y="401507"/>
                  </a:lnTo>
                  <a:lnTo>
                    <a:pt x="422452" y="392277"/>
                  </a:lnTo>
                  <a:close/>
                </a:path>
                <a:path w="433070" h="483870">
                  <a:moveTo>
                    <a:pt x="3657" y="481888"/>
                  </a:moveTo>
                  <a:lnTo>
                    <a:pt x="3657" y="482904"/>
                  </a:lnTo>
                  <a:lnTo>
                    <a:pt x="2844" y="483717"/>
                  </a:lnTo>
                  <a:lnTo>
                    <a:pt x="1816" y="483717"/>
                  </a:lnTo>
                  <a:lnTo>
                    <a:pt x="825" y="483717"/>
                  </a:lnTo>
                  <a:lnTo>
                    <a:pt x="0" y="482904"/>
                  </a:lnTo>
                  <a:lnTo>
                    <a:pt x="0" y="481888"/>
                  </a:lnTo>
                  <a:lnTo>
                    <a:pt x="0" y="480872"/>
                  </a:lnTo>
                  <a:lnTo>
                    <a:pt x="825" y="480047"/>
                  </a:lnTo>
                  <a:lnTo>
                    <a:pt x="1816" y="480047"/>
                  </a:lnTo>
                  <a:lnTo>
                    <a:pt x="2844" y="480047"/>
                  </a:lnTo>
                  <a:lnTo>
                    <a:pt x="3657" y="480872"/>
                  </a:lnTo>
                  <a:lnTo>
                    <a:pt x="3657" y="481888"/>
                  </a:lnTo>
                  <a:close/>
                </a:path>
                <a:path w="433070" h="483870">
                  <a:moveTo>
                    <a:pt x="81838" y="477773"/>
                  </a:moveTo>
                  <a:lnTo>
                    <a:pt x="81838" y="478777"/>
                  </a:lnTo>
                  <a:lnTo>
                    <a:pt x="81026" y="479590"/>
                  </a:lnTo>
                  <a:lnTo>
                    <a:pt x="80010" y="479590"/>
                  </a:lnTo>
                  <a:lnTo>
                    <a:pt x="79006" y="479590"/>
                  </a:lnTo>
                  <a:lnTo>
                    <a:pt x="78181" y="478777"/>
                  </a:lnTo>
                  <a:lnTo>
                    <a:pt x="78181" y="477773"/>
                  </a:lnTo>
                  <a:lnTo>
                    <a:pt x="78181" y="476770"/>
                  </a:lnTo>
                  <a:lnTo>
                    <a:pt x="79006" y="475932"/>
                  </a:lnTo>
                  <a:lnTo>
                    <a:pt x="80010" y="475932"/>
                  </a:lnTo>
                  <a:lnTo>
                    <a:pt x="81026" y="475932"/>
                  </a:lnTo>
                  <a:lnTo>
                    <a:pt x="81838" y="476770"/>
                  </a:lnTo>
                  <a:lnTo>
                    <a:pt x="81838" y="477773"/>
                  </a:lnTo>
                  <a:close/>
                </a:path>
                <a:path w="433070" h="483870">
                  <a:moveTo>
                    <a:pt x="334225" y="16916"/>
                  </a:moveTo>
                  <a:lnTo>
                    <a:pt x="334225" y="17932"/>
                  </a:lnTo>
                  <a:lnTo>
                    <a:pt x="333400" y="18732"/>
                  </a:lnTo>
                  <a:lnTo>
                    <a:pt x="332384" y="18732"/>
                  </a:lnTo>
                  <a:lnTo>
                    <a:pt x="331368" y="18732"/>
                  </a:lnTo>
                  <a:lnTo>
                    <a:pt x="330568" y="17932"/>
                  </a:lnTo>
                  <a:lnTo>
                    <a:pt x="330568" y="16916"/>
                  </a:lnTo>
                  <a:lnTo>
                    <a:pt x="330568" y="15900"/>
                  </a:lnTo>
                  <a:lnTo>
                    <a:pt x="331368" y="15087"/>
                  </a:lnTo>
                  <a:lnTo>
                    <a:pt x="332384" y="15087"/>
                  </a:lnTo>
                  <a:lnTo>
                    <a:pt x="333400" y="15087"/>
                  </a:lnTo>
                  <a:lnTo>
                    <a:pt x="334225" y="15900"/>
                  </a:lnTo>
                  <a:lnTo>
                    <a:pt x="334225" y="16916"/>
                  </a:lnTo>
                  <a:close/>
                </a:path>
                <a:path w="433070" h="483870">
                  <a:moveTo>
                    <a:pt x="261518" y="12801"/>
                  </a:moveTo>
                  <a:lnTo>
                    <a:pt x="261518" y="13804"/>
                  </a:lnTo>
                  <a:lnTo>
                    <a:pt x="260705" y="14630"/>
                  </a:lnTo>
                  <a:lnTo>
                    <a:pt x="259689" y="14630"/>
                  </a:lnTo>
                  <a:lnTo>
                    <a:pt x="258686" y="14630"/>
                  </a:lnTo>
                  <a:lnTo>
                    <a:pt x="257873" y="13804"/>
                  </a:lnTo>
                  <a:lnTo>
                    <a:pt x="257873" y="12801"/>
                  </a:lnTo>
                  <a:lnTo>
                    <a:pt x="257873" y="11785"/>
                  </a:lnTo>
                  <a:lnTo>
                    <a:pt x="258686" y="10972"/>
                  </a:lnTo>
                  <a:lnTo>
                    <a:pt x="259689" y="10972"/>
                  </a:lnTo>
                  <a:lnTo>
                    <a:pt x="260705" y="10972"/>
                  </a:lnTo>
                  <a:lnTo>
                    <a:pt x="261518" y="11785"/>
                  </a:lnTo>
                  <a:lnTo>
                    <a:pt x="261518" y="12801"/>
                  </a:lnTo>
                  <a:close/>
                </a:path>
                <a:path w="433070" h="483870">
                  <a:moveTo>
                    <a:pt x="96926" y="7315"/>
                  </a:moveTo>
                  <a:lnTo>
                    <a:pt x="96926" y="8318"/>
                  </a:lnTo>
                  <a:lnTo>
                    <a:pt x="96113" y="9131"/>
                  </a:lnTo>
                  <a:lnTo>
                    <a:pt x="95097" y="9131"/>
                  </a:lnTo>
                  <a:lnTo>
                    <a:pt x="94094" y="9131"/>
                  </a:lnTo>
                  <a:lnTo>
                    <a:pt x="93268" y="8318"/>
                  </a:lnTo>
                  <a:lnTo>
                    <a:pt x="93268" y="7315"/>
                  </a:lnTo>
                  <a:lnTo>
                    <a:pt x="93268" y="6299"/>
                  </a:lnTo>
                  <a:lnTo>
                    <a:pt x="94094" y="5486"/>
                  </a:lnTo>
                  <a:lnTo>
                    <a:pt x="95097" y="5486"/>
                  </a:lnTo>
                  <a:lnTo>
                    <a:pt x="96113" y="5486"/>
                  </a:lnTo>
                  <a:lnTo>
                    <a:pt x="96926" y="6299"/>
                  </a:lnTo>
                  <a:lnTo>
                    <a:pt x="96926" y="7315"/>
                  </a:lnTo>
                  <a:close/>
                </a:path>
                <a:path w="433070" h="483870">
                  <a:moveTo>
                    <a:pt x="5029" y="1828"/>
                  </a:moveTo>
                  <a:lnTo>
                    <a:pt x="5029" y="2832"/>
                  </a:lnTo>
                  <a:lnTo>
                    <a:pt x="4216" y="3657"/>
                  </a:lnTo>
                  <a:lnTo>
                    <a:pt x="3200" y="3657"/>
                  </a:lnTo>
                  <a:lnTo>
                    <a:pt x="2197" y="3657"/>
                  </a:lnTo>
                  <a:lnTo>
                    <a:pt x="1371" y="2832"/>
                  </a:lnTo>
                  <a:lnTo>
                    <a:pt x="1371" y="1828"/>
                  </a:lnTo>
                  <a:lnTo>
                    <a:pt x="1371" y="825"/>
                  </a:lnTo>
                  <a:lnTo>
                    <a:pt x="2197" y="0"/>
                  </a:lnTo>
                  <a:lnTo>
                    <a:pt x="3200" y="0"/>
                  </a:lnTo>
                  <a:lnTo>
                    <a:pt x="4216" y="0"/>
                  </a:lnTo>
                  <a:lnTo>
                    <a:pt x="5029" y="825"/>
                  </a:lnTo>
                  <a:lnTo>
                    <a:pt x="5029" y="18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013897" y="7774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21" y="0"/>
                  </a:moveTo>
                  <a:lnTo>
                    <a:pt x="2451" y="0"/>
                  </a:lnTo>
                  <a:lnTo>
                    <a:pt x="0" y="2451"/>
                  </a:lnTo>
                  <a:lnTo>
                    <a:pt x="0" y="8508"/>
                  </a:lnTo>
                  <a:lnTo>
                    <a:pt x="2451" y="10972"/>
                  </a:lnTo>
                  <a:lnTo>
                    <a:pt x="8521" y="10972"/>
                  </a:lnTo>
                  <a:lnTo>
                    <a:pt x="10972" y="8508"/>
                  </a:lnTo>
                  <a:lnTo>
                    <a:pt x="10972" y="5486"/>
                  </a:lnTo>
                  <a:lnTo>
                    <a:pt x="10972" y="2451"/>
                  </a:lnTo>
                  <a:lnTo>
                    <a:pt x="85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013897" y="7774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0972" y="5486"/>
                  </a:moveTo>
                  <a:lnTo>
                    <a:pt x="10972" y="8508"/>
                  </a:lnTo>
                  <a:lnTo>
                    <a:pt x="8521" y="10972"/>
                  </a:lnTo>
                  <a:lnTo>
                    <a:pt x="5486" y="10972"/>
                  </a:lnTo>
                  <a:lnTo>
                    <a:pt x="2451" y="10972"/>
                  </a:lnTo>
                  <a:lnTo>
                    <a:pt x="0" y="8508"/>
                  </a:lnTo>
                  <a:lnTo>
                    <a:pt x="0" y="5486"/>
                  </a:lnTo>
                  <a:lnTo>
                    <a:pt x="0" y="2451"/>
                  </a:lnTo>
                  <a:lnTo>
                    <a:pt x="2451" y="0"/>
                  </a:lnTo>
                  <a:lnTo>
                    <a:pt x="5486" y="0"/>
                  </a:lnTo>
                  <a:lnTo>
                    <a:pt x="8521" y="0"/>
                  </a:lnTo>
                  <a:lnTo>
                    <a:pt x="10972" y="2451"/>
                  </a:lnTo>
                  <a:lnTo>
                    <a:pt x="10972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898671" y="7791055"/>
              <a:ext cx="42545" cy="11430"/>
            </a:xfrm>
            <a:custGeom>
              <a:avLst/>
              <a:gdLst/>
              <a:ahLst/>
              <a:cxnLst/>
              <a:rect l="l" t="t" r="r" b="b"/>
              <a:pathLst>
                <a:path w="42545" h="11429">
                  <a:moveTo>
                    <a:pt x="42075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42075" y="10972"/>
                  </a:lnTo>
                  <a:lnTo>
                    <a:pt x="420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898671" y="7791055"/>
              <a:ext cx="42545" cy="11430"/>
            </a:xfrm>
            <a:custGeom>
              <a:avLst/>
              <a:gdLst/>
              <a:ahLst/>
              <a:cxnLst/>
              <a:rect l="l" t="t" r="r" b="b"/>
              <a:pathLst>
                <a:path w="42545" h="11429">
                  <a:moveTo>
                    <a:pt x="0" y="0"/>
                  </a:moveTo>
                  <a:lnTo>
                    <a:pt x="42075" y="0"/>
                  </a:lnTo>
                  <a:lnTo>
                    <a:pt x="42075" y="10972"/>
                  </a:lnTo>
                  <a:lnTo>
                    <a:pt x="0" y="10972"/>
                  </a:lnTo>
                  <a:lnTo>
                    <a:pt x="0" y="0"/>
                  </a:lnTo>
                  <a:close/>
                </a:path>
                <a:path w="42545" h="11429">
                  <a:moveTo>
                    <a:pt x="7785" y="5029"/>
                  </a:moveTo>
                  <a:lnTo>
                    <a:pt x="7785" y="6045"/>
                  </a:lnTo>
                  <a:lnTo>
                    <a:pt x="6959" y="6857"/>
                  </a:lnTo>
                  <a:lnTo>
                    <a:pt x="5956" y="6857"/>
                  </a:lnTo>
                  <a:lnTo>
                    <a:pt x="4952" y="6857"/>
                  </a:lnTo>
                  <a:lnTo>
                    <a:pt x="4140" y="6045"/>
                  </a:lnTo>
                  <a:lnTo>
                    <a:pt x="4140" y="5029"/>
                  </a:lnTo>
                  <a:lnTo>
                    <a:pt x="4140" y="4025"/>
                  </a:lnTo>
                  <a:lnTo>
                    <a:pt x="4952" y="3200"/>
                  </a:lnTo>
                  <a:lnTo>
                    <a:pt x="5956" y="3200"/>
                  </a:lnTo>
                  <a:lnTo>
                    <a:pt x="6959" y="3200"/>
                  </a:lnTo>
                  <a:lnTo>
                    <a:pt x="7785" y="4025"/>
                  </a:lnTo>
                  <a:lnTo>
                    <a:pt x="7785" y="5029"/>
                  </a:lnTo>
                  <a:close/>
                </a:path>
                <a:path w="42545" h="11429">
                  <a:moveTo>
                    <a:pt x="38861" y="5029"/>
                  </a:moveTo>
                  <a:lnTo>
                    <a:pt x="38861" y="6045"/>
                  </a:lnTo>
                  <a:lnTo>
                    <a:pt x="38049" y="6857"/>
                  </a:lnTo>
                  <a:lnTo>
                    <a:pt x="37033" y="6857"/>
                  </a:lnTo>
                  <a:lnTo>
                    <a:pt x="36029" y="6857"/>
                  </a:lnTo>
                  <a:lnTo>
                    <a:pt x="35217" y="6045"/>
                  </a:lnTo>
                  <a:lnTo>
                    <a:pt x="35217" y="5029"/>
                  </a:lnTo>
                  <a:lnTo>
                    <a:pt x="35217" y="4013"/>
                  </a:lnTo>
                  <a:lnTo>
                    <a:pt x="36029" y="3200"/>
                  </a:lnTo>
                  <a:lnTo>
                    <a:pt x="37033" y="3200"/>
                  </a:lnTo>
                  <a:lnTo>
                    <a:pt x="38049" y="3200"/>
                  </a:lnTo>
                  <a:lnTo>
                    <a:pt x="38861" y="4013"/>
                  </a:lnTo>
                  <a:lnTo>
                    <a:pt x="38861" y="50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997439" y="7791055"/>
              <a:ext cx="42545" cy="11430"/>
            </a:xfrm>
            <a:custGeom>
              <a:avLst/>
              <a:gdLst/>
              <a:ahLst/>
              <a:cxnLst/>
              <a:rect l="l" t="t" r="r" b="b"/>
              <a:pathLst>
                <a:path w="42545" h="11429">
                  <a:moveTo>
                    <a:pt x="42049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42049" y="10972"/>
                  </a:lnTo>
                  <a:lnTo>
                    <a:pt x="420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997439" y="7791055"/>
              <a:ext cx="42545" cy="11430"/>
            </a:xfrm>
            <a:custGeom>
              <a:avLst/>
              <a:gdLst/>
              <a:ahLst/>
              <a:cxnLst/>
              <a:rect l="l" t="t" r="r" b="b"/>
              <a:pathLst>
                <a:path w="42545" h="11429">
                  <a:moveTo>
                    <a:pt x="0" y="0"/>
                  </a:moveTo>
                  <a:lnTo>
                    <a:pt x="42049" y="0"/>
                  </a:lnTo>
                  <a:lnTo>
                    <a:pt x="42049" y="10972"/>
                  </a:lnTo>
                  <a:lnTo>
                    <a:pt x="0" y="10972"/>
                  </a:lnTo>
                  <a:lnTo>
                    <a:pt x="0" y="0"/>
                  </a:lnTo>
                  <a:close/>
                </a:path>
                <a:path w="42545" h="11429">
                  <a:moveTo>
                    <a:pt x="5943" y="5029"/>
                  </a:moveTo>
                  <a:lnTo>
                    <a:pt x="5943" y="6045"/>
                  </a:lnTo>
                  <a:lnTo>
                    <a:pt x="5118" y="6857"/>
                  </a:lnTo>
                  <a:lnTo>
                    <a:pt x="4114" y="6857"/>
                  </a:lnTo>
                  <a:lnTo>
                    <a:pt x="3111" y="6857"/>
                  </a:lnTo>
                  <a:lnTo>
                    <a:pt x="2286" y="6045"/>
                  </a:lnTo>
                  <a:lnTo>
                    <a:pt x="2286" y="5029"/>
                  </a:lnTo>
                  <a:lnTo>
                    <a:pt x="2286" y="4025"/>
                  </a:lnTo>
                  <a:lnTo>
                    <a:pt x="3111" y="3200"/>
                  </a:lnTo>
                  <a:lnTo>
                    <a:pt x="4114" y="3200"/>
                  </a:lnTo>
                  <a:lnTo>
                    <a:pt x="5118" y="3200"/>
                  </a:lnTo>
                  <a:lnTo>
                    <a:pt x="5943" y="4025"/>
                  </a:lnTo>
                  <a:lnTo>
                    <a:pt x="5943" y="5029"/>
                  </a:lnTo>
                  <a:close/>
                </a:path>
                <a:path w="42545" h="11429">
                  <a:moveTo>
                    <a:pt x="38862" y="5029"/>
                  </a:moveTo>
                  <a:lnTo>
                    <a:pt x="38862" y="6045"/>
                  </a:lnTo>
                  <a:lnTo>
                    <a:pt x="38049" y="6857"/>
                  </a:lnTo>
                  <a:lnTo>
                    <a:pt x="37033" y="6857"/>
                  </a:lnTo>
                  <a:lnTo>
                    <a:pt x="36029" y="6857"/>
                  </a:lnTo>
                  <a:lnTo>
                    <a:pt x="35204" y="6045"/>
                  </a:lnTo>
                  <a:lnTo>
                    <a:pt x="35204" y="5029"/>
                  </a:lnTo>
                  <a:lnTo>
                    <a:pt x="35204" y="4025"/>
                  </a:lnTo>
                  <a:lnTo>
                    <a:pt x="36029" y="3200"/>
                  </a:lnTo>
                  <a:lnTo>
                    <a:pt x="37033" y="3200"/>
                  </a:lnTo>
                  <a:lnTo>
                    <a:pt x="38049" y="3200"/>
                  </a:lnTo>
                  <a:lnTo>
                    <a:pt x="38862" y="4025"/>
                  </a:lnTo>
                  <a:lnTo>
                    <a:pt x="38862" y="50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902350" y="827934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08" y="0"/>
                  </a:moveTo>
                  <a:lnTo>
                    <a:pt x="2451" y="0"/>
                  </a:lnTo>
                  <a:lnTo>
                    <a:pt x="0" y="2463"/>
                  </a:lnTo>
                  <a:lnTo>
                    <a:pt x="0" y="8521"/>
                  </a:lnTo>
                  <a:lnTo>
                    <a:pt x="2451" y="10985"/>
                  </a:lnTo>
                  <a:lnTo>
                    <a:pt x="8508" y="10985"/>
                  </a:lnTo>
                  <a:lnTo>
                    <a:pt x="10960" y="8521"/>
                  </a:lnTo>
                  <a:lnTo>
                    <a:pt x="10960" y="5486"/>
                  </a:lnTo>
                  <a:lnTo>
                    <a:pt x="10960" y="2463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902350" y="827934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0960" y="5486"/>
                  </a:moveTo>
                  <a:lnTo>
                    <a:pt x="10960" y="8521"/>
                  </a:lnTo>
                  <a:lnTo>
                    <a:pt x="8508" y="10985"/>
                  </a:lnTo>
                  <a:lnTo>
                    <a:pt x="5473" y="10985"/>
                  </a:lnTo>
                  <a:lnTo>
                    <a:pt x="2451" y="10985"/>
                  </a:lnTo>
                  <a:lnTo>
                    <a:pt x="0" y="8521"/>
                  </a:lnTo>
                  <a:lnTo>
                    <a:pt x="0" y="5486"/>
                  </a:lnTo>
                  <a:lnTo>
                    <a:pt x="0" y="2463"/>
                  </a:lnTo>
                  <a:lnTo>
                    <a:pt x="2451" y="0"/>
                  </a:lnTo>
                  <a:lnTo>
                    <a:pt x="5473" y="0"/>
                  </a:lnTo>
                  <a:lnTo>
                    <a:pt x="8508" y="0"/>
                  </a:lnTo>
                  <a:lnTo>
                    <a:pt x="10960" y="2463"/>
                  </a:lnTo>
                  <a:lnTo>
                    <a:pt x="10960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938912" y="827934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21" y="0"/>
                  </a:moveTo>
                  <a:lnTo>
                    <a:pt x="2451" y="0"/>
                  </a:lnTo>
                  <a:lnTo>
                    <a:pt x="0" y="2463"/>
                  </a:lnTo>
                  <a:lnTo>
                    <a:pt x="0" y="8521"/>
                  </a:lnTo>
                  <a:lnTo>
                    <a:pt x="2451" y="10985"/>
                  </a:lnTo>
                  <a:lnTo>
                    <a:pt x="8521" y="10985"/>
                  </a:lnTo>
                  <a:lnTo>
                    <a:pt x="10972" y="8521"/>
                  </a:lnTo>
                  <a:lnTo>
                    <a:pt x="10972" y="5486"/>
                  </a:lnTo>
                  <a:lnTo>
                    <a:pt x="10972" y="2463"/>
                  </a:lnTo>
                  <a:lnTo>
                    <a:pt x="8521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938912" y="827934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0972" y="5486"/>
                  </a:moveTo>
                  <a:lnTo>
                    <a:pt x="10972" y="8521"/>
                  </a:lnTo>
                  <a:lnTo>
                    <a:pt x="8521" y="10985"/>
                  </a:lnTo>
                  <a:lnTo>
                    <a:pt x="5486" y="10985"/>
                  </a:lnTo>
                  <a:lnTo>
                    <a:pt x="2451" y="10985"/>
                  </a:lnTo>
                  <a:lnTo>
                    <a:pt x="0" y="8521"/>
                  </a:lnTo>
                  <a:lnTo>
                    <a:pt x="0" y="5486"/>
                  </a:lnTo>
                  <a:lnTo>
                    <a:pt x="0" y="2463"/>
                  </a:lnTo>
                  <a:lnTo>
                    <a:pt x="2451" y="0"/>
                  </a:lnTo>
                  <a:lnTo>
                    <a:pt x="5486" y="0"/>
                  </a:lnTo>
                  <a:lnTo>
                    <a:pt x="8521" y="0"/>
                  </a:lnTo>
                  <a:lnTo>
                    <a:pt x="10972" y="2463"/>
                  </a:lnTo>
                  <a:lnTo>
                    <a:pt x="10972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906010" y="831227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6245" y="0"/>
                  </a:moveTo>
                  <a:lnTo>
                    <a:pt x="2146" y="0"/>
                  </a:lnTo>
                  <a:lnTo>
                    <a:pt x="0" y="2133"/>
                  </a:lnTo>
                  <a:lnTo>
                    <a:pt x="0" y="36245"/>
                  </a:lnTo>
                  <a:lnTo>
                    <a:pt x="2146" y="38404"/>
                  </a:lnTo>
                  <a:lnTo>
                    <a:pt x="36245" y="38404"/>
                  </a:lnTo>
                  <a:lnTo>
                    <a:pt x="38392" y="36245"/>
                  </a:lnTo>
                  <a:lnTo>
                    <a:pt x="38392" y="33604"/>
                  </a:lnTo>
                  <a:lnTo>
                    <a:pt x="38392" y="2133"/>
                  </a:lnTo>
                  <a:lnTo>
                    <a:pt x="3624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906010" y="831227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392" y="33604"/>
                  </a:moveTo>
                  <a:lnTo>
                    <a:pt x="38392" y="36245"/>
                  </a:lnTo>
                  <a:lnTo>
                    <a:pt x="36245" y="38404"/>
                  </a:lnTo>
                  <a:lnTo>
                    <a:pt x="33591" y="38404"/>
                  </a:lnTo>
                  <a:lnTo>
                    <a:pt x="4787" y="38404"/>
                  </a:lnTo>
                  <a:lnTo>
                    <a:pt x="2146" y="38404"/>
                  </a:lnTo>
                  <a:lnTo>
                    <a:pt x="0" y="36245"/>
                  </a:lnTo>
                  <a:lnTo>
                    <a:pt x="0" y="33604"/>
                  </a:lnTo>
                  <a:lnTo>
                    <a:pt x="0" y="4787"/>
                  </a:lnTo>
                  <a:lnTo>
                    <a:pt x="0" y="2133"/>
                  </a:lnTo>
                  <a:lnTo>
                    <a:pt x="2146" y="0"/>
                  </a:lnTo>
                  <a:lnTo>
                    <a:pt x="4787" y="0"/>
                  </a:lnTo>
                  <a:lnTo>
                    <a:pt x="33591" y="0"/>
                  </a:lnTo>
                  <a:lnTo>
                    <a:pt x="36245" y="0"/>
                  </a:lnTo>
                  <a:lnTo>
                    <a:pt x="38392" y="2133"/>
                  </a:lnTo>
                  <a:lnTo>
                    <a:pt x="38392" y="4787"/>
                  </a:lnTo>
                  <a:lnTo>
                    <a:pt x="38392" y="336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929786" y="8323236"/>
              <a:ext cx="11430" cy="45720"/>
            </a:xfrm>
            <a:custGeom>
              <a:avLst/>
              <a:gdLst/>
              <a:ahLst/>
              <a:cxnLst/>
              <a:rect l="l" t="t" r="r" b="b"/>
              <a:pathLst>
                <a:path w="11429" h="45720">
                  <a:moveTo>
                    <a:pt x="10972" y="0"/>
                  </a:moveTo>
                  <a:lnTo>
                    <a:pt x="0" y="0"/>
                  </a:lnTo>
                  <a:lnTo>
                    <a:pt x="0" y="45719"/>
                  </a:lnTo>
                  <a:lnTo>
                    <a:pt x="10972" y="4571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929786" y="8323236"/>
              <a:ext cx="11430" cy="45720"/>
            </a:xfrm>
            <a:custGeom>
              <a:avLst/>
              <a:gdLst/>
              <a:ahLst/>
              <a:cxnLst/>
              <a:rect l="l" t="t" r="r" b="b"/>
              <a:pathLst>
                <a:path w="11429" h="45720">
                  <a:moveTo>
                    <a:pt x="10972" y="45719"/>
                  </a:moveTo>
                  <a:lnTo>
                    <a:pt x="0" y="45719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457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002935" y="8303122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6245" y="0"/>
                  </a:moveTo>
                  <a:lnTo>
                    <a:pt x="2133" y="0"/>
                  </a:lnTo>
                  <a:lnTo>
                    <a:pt x="0" y="2146"/>
                  </a:lnTo>
                  <a:lnTo>
                    <a:pt x="0" y="36258"/>
                  </a:lnTo>
                  <a:lnTo>
                    <a:pt x="2133" y="38404"/>
                  </a:lnTo>
                  <a:lnTo>
                    <a:pt x="36245" y="38404"/>
                  </a:lnTo>
                  <a:lnTo>
                    <a:pt x="38392" y="36258"/>
                  </a:lnTo>
                  <a:lnTo>
                    <a:pt x="38392" y="33616"/>
                  </a:lnTo>
                  <a:lnTo>
                    <a:pt x="38392" y="2146"/>
                  </a:lnTo>
                  <a:lnTo>
                    <a:pt x="3624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002935" y="8303122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392" y="33616"/>
                  </a:moveTo>
                  <a:lnTo>
                    <a:pt x="38392" y="36258"/>
                  </a:lnTo>
                  <a:lnTo>
                    <a:pt x="36245" y="38404"/>
                  </a:lnTo>
                  <a:lnTo>
                    <a:pt x="33591" y="38404"/>
                  </a:lnTo>
                  <a:lnTo>
                    <a:pt x="4787" y="38404"/>
                  </a:lnTo>
                  <a:lnTo>
                    <a:pt x="2133" y="38404"/>
                  </a:lnTo>
                  <a:lnTo>
                    <a:pt x="0" y="36258"/>
                  </a:lnTo>
                  <a:lnTo>
                    <a:pt x="0" y="33616"/>
                  </a:lnTo>
                  <a:lnTo>
                    <a:pt x="0" y="4800"/>
                  </a:lnTo>
                  <a:lnTo>
                    <a:pt x="0" y="2146"/>
                  </a:lnTo>
                  <a:lnTo>
                    <a:pt x="2133" y="0"/>
                  </a:lnTo>
                  <a:lnTo>
                    <a:pt x="4787" y="0"/>
                  </a:lnTo>
                  <a:lnTo>
                    <a:pt x="33591" y="0"/>
                  </a:lnTo>
                  <a:lnTo>
                    <a:pt x="36245" y="0"/>
                  </a:lnTo>
                  <a:lnTo>
                    <a:pt x="38392" y="2146"/>
                  </a:lnTo>
                  <a:lnTo>
                    <a:pt x="38392" y="4800"/>
                  </a:lnTo>
                  <a:lnTo>
                    <a:pt x="38392" y="336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026712" y="8314105"/>
              <a:ext cx="11430" cy="45720"/>
            </a:xfrm>
            <a:custGeom>
              <a:avLst/>
              <a:gdLst/>
              <a:ahLst/>
              <a:cxnLst/>
              <a:rect l="l" t="t" r="r" b="b"/>
              <a:pathLst>
                <a:path w="11429" h="45720">
                  <a:moveTo>
                    <a:pt x="10972" y="0"/>
                  </a:moveTo>
                  <a:lnTo>
                    <a:pt x="0" y="0"/>
                  </a:lnTo>
                  <a:lnTo>
                    <a:pt x="0" y="45719"/>
                  </a:lnTo>
                  <a:lnTo>
                    <a:pt x="10972" y="4571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026712" y="8314105"/>
              <a:ext cx="11430" cy="45720"/>
            </a:xfrm>
            <a:custGeom>
              <a:avLst/>
              <a:gdLst/>
              <a:ahLst/>
              <a:cxnLst/>
              <a:rect l="l" t="t" r="r" b="b"/>
              <a:pathLst>
                <a:path w="11429" h="45720">
                  <a:moveTo>
                    <a:pt x="10972" y="45719"/>
                  </a:moveTo>
                  <a:lnTo>
                    <a:pt x="0" y="45719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457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127276" y="8321428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29" y="0"/>
                  </a:moveTo>
                  <a:lnTo>
                    <a:pt x="0" y="1816"/>
                  </a:lnTo>
                  <a:lnTo>
                    <a:pt x="0" y="11874"/>
                  </a:lnTo>
                  <a:lnTo>
                    <a:pt x="7772" y="18089"/>
                  </a:lnTo>
                  <a:lnTo>
                    <a:pt x="6629" y="25247"/>
                  </a:lnTo>
                  <a:lnTo>
                    <a:pt x="3086" y="30519"/>
                  </a:lnTo>
                  <a:lnTo>
                    <a:pt x="3657" y="31076"/>
                  </a:lnTo>
                  <a:lnTo>
                    <a:pt x="10058" y="27432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127276" y="8321428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74"/>
                  </a:moveTo>
                  <a:lnTo>
                    <a:pt x="0" y="1816"/>
                  </a:lnTo>
                  <a:lnTo>
                    <a:pt x="8229" y="0"/>
                  </a:lnTo>
                  <a:lnTo>
                    <a:pt x="9144" y="13703"/>
                  </a:lnTo>
                  <a:lnTo>
                    <a:pt x="10058" y="27432"/>
                  </a:lnTo>
                  <a:lnTo>
                    <a:pt x="3657" y="31076"/>
                  </a:lnTo>
                  <a:lnTo>
                    <a:pt x="3086" y="30519"/>
                  </a:lnTo>
                  <a:lnTo>
                    <a:pt x="6629" y="25247"/>
                  </a:lnTo>
                  <a:lnTo>
                    <a:pt x="7772" y="18089"/>
                  </a:lnTo>
                  <a:lnTo>
                    <a:pt x="0" y="118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130939" y="8321421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17" y="0"/>
                  </a:moveTo>
                  <a:lnTo>
                    <a:pt x="4572" y="0"/>
                  </a:lnTo>
                  <a:lnTo>
                    <a:pt x="8101" y="9229"/>
                  </a:lnTo>
                  <a:lnTo>
                    <a:pt x="8801" y="15543"/>
                  </a:lnTo>
                  <a:lnTo>
                    <a:pt x="6243" y="21854"/>
                  </a:lnTo>
                  <a:lnTo>
                    <a:pt x="0" y="31076"/>
                  </a:lnTo>
                  <a:lnTo>
                    <a:pt x="7315" y="32004"/>
                  </a:lnTo>
                  <a:lnTo>
                    <a:pt x="12051" y="28925"/>
                  </a:lnTo>
                  <a:lnTo>
                    <a:pt x="14390" y="24564"/>
                  </a:lnTo>
                  <a:lnTo>
                    <a:pt x="15017" y="15923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130939" y="8321421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4572" y="0"/>
                  </a:moveTo>
                  <a:lnTo>
                    <a:pt x="14617" y="0"/>
                  </a:lnTo>
                  <a:lnTo>
                    <a:pt x="15017" y="15923"/>
                  </a:lnTo>
                  <a:lnTo>
                    <a:pt x="14390" y="24564"/>
                  </a:lnTo>
                  <a:lnTo>
                    <a:pt x="12051" y="28925"/>
                  </a:lnTo>
                  <a:lnTo>
                    <a:pt x="7315" y="32004"/>
                  </a:lnTo>
                  <a:lnTo>
                    <a:pt x="0" y="31076"/>
                  </a:lnTo>
                  <a:lnTo>
                    <a:pt x="6243" y="21854"/>
                  </a:lnTo>
                  <a:lnTo>
                    <a:pt x="8801" y="15543"/>
                  </a:lnTo>
                  <a:lnTo>
                    <a:pt x="8101" y="9229"/>
                  </a:lnTo>
                  <a:lnTo>
                    <a:pt x="45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017556" y="827203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21" y="0"/>
                  </a:moveTo>
                  <a:lnTo>
                    <a:pt x="2451" y="0"/>
                  </a:lnTo>
                  <a:lnTo>
                    <a:pt x="0" y="2463"/>
                  </a:lnTo>
                  <a:lnTo>
                    <a:pt x="0" y="8521"/>
                  </a:lnTo>
                  <a:lnTo>
                    <a:pt x="2451" y="10985"/>
                  </a:lnTo>
                  <a:lnTo>
                    <a:pt x="8521" y="10985"/>
                  </a:lnTo>
                  <a:lnTo>
                    <a:pt x="10972" y="8521"/>
                  </a:lnTo>
                  <a:lnTo>
                    <a:pt x="10972" y="5499"/>
                  </a:lnTo>
                  <a:lnTo>
                    <a:pt x="10972" y="2463"/>
                  </a:lnTo>
                  <a:lnTo>
                    <a:pt x="85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017556" y="827203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0972" y="5499"/>
                  </a:moveTo>
                  <a:lnTo>
                    <a:pt x="10972" y="8521"/>
                  </a:lnTo>
                  <a:lnTo>
                    <a:pt x="8521" y="10985"/>
                  </a:lnTo>
                  <a:lnTo>
                    <a:pt x="5486" y="10985"/>
                  </a:lnTo>
                  <a:lnTo>
                    <a:pt x="2451" y="10985"/>
                  </a:lnTo>
                  <a:lnTo>
                    <a:pt x="0" y="8521"/>
                  </a:lnTo>
                  <a:lnTo>
                    <a:pt x="0" y="5499"/>
                  </a:lnTo>
                  <a:lnTo>
                    <a:pt x="0" y="2463"/>
                  </a:lnTo>
                  <a:lnTo>
                    <a:pt x="2451" y="0"/>
                  </a:lnTo>
                  <a:lnTo>
                    <a:pt x="5486" y="0"/>
                  </a:lnTo>
                  <a:lnTo>
                    <a:pt x="8521" y="0"/>
                  </a:lnTo>
                  <a:lnTo>
                    <a:pt x="10972" y="2463"/>
                  </a:lnTo>
                  <a:lnTo>
                    <a:pt x="10972" y="54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8" name="object 17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77420" y="8217406"/>
              <a:ext cx="70459" cy="79794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3902284" y="8295007"/>
              <a:ext cx="42545" cy="12700"/>
            </a:xfrm>
            <a:custGeom>
              <a:avLst/>
              <a:gdLst/>
              <a:ahLst/>
              <a:cxnLst/>
              <a:rect l="l" t="t" r="r" b="b"/>
              <a:pathLst>
                <a:path w="42545" h="12700">
                  <a:moveTo>
                    <a:pt x="42037" y="0"/>
                  </a:moveTo>
                  <a:lnTo>
                    <a:pt x="0" y="1473"/>
                  </a:lnTo>
                  <a:lnTo>
                    <a:pt x="381" y="12433"/>
                  </a:lnTo>
                  <a:lnTo>
                    <a:pt x="42418" y="10960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902284" y="8295007"/>
              <a:ext cx="42545" cy="12700"/>
            </a:xfrm>
            <a:custGeom>
              <a:avLst/>
              <a:gdLst/>
              <a:ahLst/>
              <a:cxnLst/>
              <a:rect l="l" t="t" r="r" b="b"/>
              <a:pathLst>
                <a:path w="42545" h="12700">
                  <a:moveTo>
                    <a:pt x="0" y="1473"/>
                  </a:moveTo>
                  <a:lnTo>
                    <a:pt x="42037" y="0"/>
                  </a:lnTo>
                  <a:lnTo>
                    <a:pt x="42418" y="10960"/>
                  </a:lnTo>
                  <a:lnTo>
                    <a:pt x="381" y="12433"/>
                  </a:lnTo>
                  <a:lnTo>
                    <a:pt x="0" y="1473"/>
                  </a:lnTo>
                  <a:close/>
                </a:path>
                <a:path w="42545" h="12700">
                  <a:moveTo>
                    <a:pt x="7937" y="6222"/>
                  </a:moveTo>
                  <a:lnTo>
                    <a:pt x="7975" y="7226"/>
                  </a:lnTo>
                  <a:lnTo>
                    <a:pt x="7175" y="8089"/>
                  </a:lnTo>
                  <a:lnTo>
                    <a:pt x="6172" y="8115"/>
                  </a:lnTo>
                  <a:lnTo>
                    <a:pt x="5168" y="8153"/>
                  </a:lnTo>
                  <a:lnTo>
                    <a:pt x="4318" y="7353"/>
                  </a:lnTo>
                  <a:lnTo>
                    <a:pt x="4292" y="6349"/>
                  </a:lnTo>
                  <a:lnTo>
                    <a:pt x="4254" y="5346"/>
                  </a:lnTo>
                  <a:lnTo>
                    <a:pt x="5041" y="4483"/>
                  </a:lnTo>
                  <a:lnTo>
                    <a:pt x="6057" y="4457"/>
                  </a:lnTo>
                  <a:lnTo>
                    <a:pt x="7061" y="4419"/>
                  </a:lnTo>
                  <a:lnTo>
                    <a:pt x="7899" y="5219"/>
                  </a:lnTo>
                  <a:lnTo>
                    <a:pt x="7937" y="6222"/>
                  </a:lnTo>
                  <a:close/>
                </a:path>
                <a:path w="42545" h="12700">
                  <a:moveTo>
                    <a:pt x="39001" y="5130"/>
                  </a:moveTo>
                  <a:lnTo>
                    <a:pt x="39039" y="6146"/>
                  </a:lnTo>
                  <a:lnTo>
                    <a:pt x="38265" y="6997"/>
                  </a:lnTo>
                  <a:lnTo>
                    <a:pt x="37249" y="7035"/>
                  </a:lnTo>
                  <a:lnTo>
                    <a:pt x="36245" y="7061"/>
                  </a:lnTo>
                  <a:lnTo>
                    <a:pt x="35394" y="6273"/>
                  </a:lnTo>
                  <a:lnTo>
                    <a:pt x="35356" y="5270"/>
                  </a:lnTo>
                  <a:lnTo>
                    <a:pt x="35306" y="4254"/>
                  </a:lnTo>
                  <a:lnTo>
                    <a:pt x="36106" y="3403"/>
                  </a:lnTo>
                  <a:lnTo>
                    <a:pt x="37122" y="3365"/>
                  </a:lnTo>
                  <a:lnTo>
                    <a:pt x="38125" y="3340"/>
                  </a:lnTo>
                  <a:lnTo>
                    <a:pt x="38963" y="4127"/>
                  </a:lnTo>
                  <a:lnTo>
                    <a:pt x="39001" y="51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998960" y="8287851"/>
              <a:ext cx="42545" cy="12700"/>
            </a:xfrm>
            <a:custGeom>
              <a:avLst/>
              <a:gdLst/>
              <a:ahLst/>
              <a:cxnLst/>
              <a:rect l="l" t="t" r="r" b="b"/>
              <a:pathLst>
                <a:path w="42545" h="12700">
                  <a:moveTo>
                    <a:pt x="42037" y="0"/>
                  </a:moveTo>
                  <a:lnTo>
                    <a:pt x="0" y="1460"/>
                  </a:lnTo>
                  <a:lnTo>
                    <a:pt x="381" y="12420"/>
                  </a:lnTo>
                  <a:lnTo>
                    <a:pt x="42418" y="10960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998960" y="8287851"/>
              <a:ext cx="42545" cy="12700"/>
            </a:xfrm>
            <a:custGeom>
              <a:avLst/>
              <a:gdLst/>
              <a:ahLst/>
              <a:cxnLst/>
              <a:rect l="l" t="t" r="r" b="b"/>
              <a:pathLst>
                <a:path w="42545" h="12700">
                  <a:moveTo>
                    <a:pt x="0" y="1460"/>
                  </a:moveTo>
                  <a:lnTo>
                    <a:pt x="42037" y="0"/>
                  </a:lnTo>
                  <a:lnTo>
                    <a:pt x="42418" y="10960"/>
                  </a:lnTo>
                  <a:lnTo>
                    <a:pt x="381" y="12420"/>
                  </a:lnTo>
                  <a:lnTo>
                    <a:pt x="0" y="1460"/>
                  </a:lnTo>
                  <a:close/>
                </a:path>
                <a:path w="42545" h="12700">
                  <a:moveTo>
                    <a:pt x="6121" y="6273"/>
                  </a:moveTo>
                  <a:lnTo>
                    <a:pt x="6146" y="7289"/>
                  </a:lnTo>
                  <a:lnTo>
                    <a:pt x="5372" y="8127"/>
                  </a:lnTo>
                  <a:lnTo>
                    <a:pt x="4356" y="8166"/>
                  </a:lnTo>
                  <a:lnTo>
                    <a:pt x="3352" y="8204"/>
                  </a:lnTo>
                  <a:lnTo>
                    <a:pt x="2501" y="7404"/>
                  </a:lnTo>
                  <a:lnTo>
                    <a:pt x="2463" y="6413"/>
                  </a:lnTo>
                  <a:lnTo>
                    <a:pt x="2425" y="5397"/>
                  </a:lnTo>
                  <a:lnTo>
                    <a:pt x="3225" y="4546"/>
                  </a:lnTo>
                  <a:lnTo>
                    <a:pt x="4229" y="4508"/>
                  </a:lnTo>
                  <a:lnTo>
                    <a:pt x="5232" y="4470"/>
                  </a:lnTo>
                  <a:lnTo>
                    <a:pt x="6083" y="5270"/>
                  </a:lnTo>
                  <a:lnTo>
                    <a:pt x="6121" y="6273"/>
                  </a:lnTo>
                  <a:close/>
                </a:path>
                <a:path w="42545" h="12700">
                  <a:moveTo>
                    <a:pt x="39014" y="5130"/>
                  </a:moveTo>
                  <a:lnTo>
                    <a:pt x="39052" y="6134"/>
                  </a:lnTo>
                  <a:lnTo>
                    <a:pt x="38277" y="6984"/>
                  </a:lnTo>
                  <a:lnTo>
                    <a:pt x="37261" y="7010"/>
                  </a:lnTo>
                  <a:lnTo>
                    <a:pt x="36245" y="7048"/>
                  </a:lnTo>
                  <a:lnTo>
                    <a:pt x="35394" y="6261"/>
                  </a:lnTo>
                  <a:lnTo>
                    <a:pt x="35369" y="5257"/>
                  </a:lnTo>
                  <a:lnTo>
                    <a:pt x="35331" y="4241"/>
                  </a:lnTo>
                  <a:lnTo>
                    <a:pt x="36131" y="3403"/>
                  </a:lnTo>
                  <a:lnTo>
                    <a:pt x="37134" y="3352"/>
                  </a:lnTo>
                  <a:lnTo>
                    <a:pt x="38138" y="3327"/>
                  </a:lnTo>
                  <a:lnTo>
                    <a:pt x="38976" y="4114"/>
                  </a:lnTo>
                  <a:lnTo>
                    <a:pt x="39014" y="51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127276" y="8590250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29" y="0"/>
                  </a:moveTo>
                  <a:lnTo>
                    <a:pt x="0" y="1828"/>
                  </a:lnTo>
                  <a:lnTo>
                    <a:pt x="0" y="11887"/>
                  </a:lnTo>
                  <a:lnTo>
                    <a:pt x="7772" y="18102"/>
                  </a:lnTo>
                  <a:lnTo>
                    <a:pt x="6629" y="25260"/>
                  </a:lnTo>
                  <a:lnTo>
                    <a:pt x="3086" y="30532"/>
                  </a:lnTo>
                  <a:lnTo>
                    <a:pt x="3657" y="31089"/>
                  </a:lnTo>
                  <a:lnTo>
                    <a:pt x="10058" y="27432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127276" y="8590250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87"/>
                  </a:moveTo>
                  <a:lnTo>
                    <a:pt x="0" y="1828"/>
                  </a:lnTo>
                  <a:lnTo>
                    <a:pt x="8229" y="0"/>
                  </a:lnTo>
                  <a:lnTo>
                    <a:pt x="9144" y="13703"/>
                  </a:lnTo>
                  <a:lnTo>
                    <a:pt x="10058" y="27432"/>
                  </a:lnTo>
                  <a:lnTo>
                    <a:pt x="3657" y="31089"/>
                  </a:lnTo>
                  <a:lnTo>
                    <a:pt x="3086" y="30532"/>
                  </a:lnTo>
                  <a:lnTo>
                    <a:pt x="6629" y="25260"/>
                  </a:lnTo>
                  <a:lnTo>
                    <a:pt x="7772" y="18102"/>
                  </a:lnTo>
                  <a:lnTo>
                    <a:pt x="0" y="1188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130939" y="8590250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17" y="0"/>
                  </a:moveTo>
                  <a:lnTo>
                    <a:pt x="4572" y="0"/>
                  </a:lnTo>
                  <a:lnTo>
                    <a:pt x="8101" y="9229"/>
                  </a:lnTo>
                  <a:lnTo>
                    <a:pt x="8801" y="15544"/>
                  </a:lnTo>
                  <a:lnTo>
                    <a:pt x="6243" y="21859"/>
                  </a:lnTo>
                  <a:lnTo>
                    <a:pt x="0" y="31089"/>
                  </a:lnTo>
                  <a:lnTo>
                    <a:pt x="7315" y="32004"/>
                  </a:lnTo>
                  <a:lnTo>
                    <a:pt x="12051" y="28932"/>
                  </a:lnTo>
                  <a:lnTo>
                    <a:pt x="14390" y="24574"/>
                  </a:lnTo>
                  <a:lnTo>
                    <a:pt x="15017" y="15930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130939" y="8590250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4572" y="0"/>
                  </a:moveTo>
                  <a:lnTo>
                    <a:pt x="14617" y="0"/>
                  </a:lnTo>
                  <a:lnTo>
                    <a:pt x="15017" y="15930"/>
                  </a:lnTo>
                  <a:lnTo>
                    <a:pt x="14390" y="24574"/>
                  </a:lnTo>
                  <a:lnTo>
                    <a:pt x="12051" y="28932"/>
                  </a:lnTo>
                  <a:lnTo>
                    <a:pt x="7315" y="32004"/>
                  </a:lnTo>
                  <a:lnTo>
                    <a:pt x="0" y="31089"/>
                  </a:lnTo>
                  <a:lnTo>
                    <a:pt x="6243" y="21859"/>
                  </a:lnTo>
                  <a:lnTo>
                    <a:pt x="8801" y="15544"/>
                  </a:lnTo>
                  <a:lnTo>
                    <a:pt x="8101" y="9229"/>
                  </a:lnTo>
                  <a:lnTo>
                    <a:pt x="45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900498" y="8698149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2931" y="0"/>
                  </a:moveTo>
                  <a:lnTo>
                    <a:pt x="20116" y="1828"/>
                  </a:lnTo>
                  <a:lnTo>
                    <a:pt x="0" y="7315"/>
                  </a:lnTo>
                  <a:lnTo>
                    <a:pt x="0" y="34759"/>
                  </a:lnTo>
                  <a:lnTo>
                    <a:pt x="23774" y="31089"/>
                  </a:lnTo>
                  <a:lnTo>
                    <a:pt x="31118" y="29746"/>
                  </a:lnTo>
                  <a:lnTo>
                    <a:pt x="34520" y="27203"/>
                  </a:lnTo>
                  <a:lnTo>
                    <a:pt x="34838" y="21574"/>
                  </a:lnTo>
                  <a:lnTo>
                    <a:pt x="32931" y="10972"/>
                  </a:lnTo>
                  <a:lnTo>
                    <a:pt x="3293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710773" y="8233177"/>
              <a:ext cx="335280" cy="504825"/>
            </a:xfrm>
            <a:custGeom>
              <a:avLst/>
              <a:gdLst/>
              <a:ahLst/>
              <a:cxnLst/>
              <a:rect l="l" t="t" r="r" b="b"/>
              <a:pathLst>
                <a:path w="335279" h="504825">
                  <a:moveTo>
                    <a:pt x="189725" y="499732"/>
                  </a:moveTo>
                  <a:lnTo>
                    <a:pt x="189725" y="472287"/>
                  </a:lnTo>
                  <a:lnTo>
                    <a:pt x="209842" y="466801"/>
                  </a:lnTo>
                  <a:lnTo>
                    <a:pt x="222656" y="464972"/>
                  </a:lnTo>
                  <a:lnTo>
                    <a:pt x="222656" y="475945"/>
                  </a:lnTo>
                  <a:lnTo>
                    <a:pt x="224563" y="486546"/>
                  </a:lnTo>
                  <a:lnTo>
                    <a:pt x="224245" y="492175"/>
                  </a:lnTo>
                  <a:lnTo>
                    <a:pt x="220843" y="494718"/>
                  </a:lnTo>
                  <a:lnTo>
                    <a:pt x="213499" y="496062"/>
                  </a:lnTo>
                  <a:lnTo>
                    <a:pt x="189725" y="499732"/>
                  </a:lnTo>
                  <a:close/>
                </a:path>
                <a:path w="335279" h="504825">
                  <a:moveTo>
                    <a:pt x="334670" y="1828"/>
                  </a:moveTo>
                  <a:lnTo>
                    <a:pt x="334670" y="2832"/>
                  </a:lnTo>
                  <a:lnTo>
                    <a:pt x="333844" y="3644"/>
                  </a:lnTo>
                  <a:lnTo>
                    <a:pt x="332841" y="3644"/>
                  </a:lnTo>
                  <a:lnTo>
                    <a:pt x="331838" y="3644"/>
                  </a:lnTo>
                  <a:lnTo>
                    <a:pt x="331012" y="2832"/>
                  </a:lnTo>
                  <a:lnTo>
                    <a:pt x="331012" y="1828"/>
                  </a:lnTo>
                  <a:lnTo>
                    <a:pt x="331012" y="825"/>
                  </a:lnTo>
                  <a:lnTo>
                    <a:pt x="331838" y="0"/>
                  </a:lnTo>
                  <a:lnTo>
                    <a:pt x="332841" y="0"/>
                  </a:lnTo>
                  <a:lnTo>
                    <a:pt x="333844" y="0"/>
                  </a:lnTo>
                  <a:lnTo>
                    <a:pt x="334670" y="825"/>
                  </a:lnTo>
                  <a:lnTo>
                    <a:pt x="334670" y="1828"/>
                  </a:lnTo>
                  <a:close/>
                </a:path>
                <a:path w="335279" h="504825">
                  <a:moveTo>
                    <a:pt x="265176" y="7302"/>
                  </a:moveTo>
                  <a:lnTo>
                    <a:pt x="265176" y="8318"/>
                  </a:lnTo>
                  <a:lnTo>
                    <a:pt x="264363" y="9144"/>
                  </a:lnTo>
                  <a:lnTo>
                    <a:pt x="263347" y="9144"/>
                  </a:lnTo>
                  <a:lnTo>
                    <a:pt x="262343" y="9144"/>
                  </a:lnTo>
                  <a:lnTo>
                    <a:pt x="261505" y="8318"/>
                  </a:lnTo>
                  <a:lnTo>
                    <a:pt x="261505" y="7302"/>
                  </a:lnTo>
                  <a:lnTo>
                    <a:pt x="261505" y="6299"/>
                  </a:lnTo>
                  <a:lnTo>
                    <a:pt x="262343" y="5486"/>
                  </a:lnTo>
                  <a:lnTo>
                    <a:pt x="263347" y="5486"/>
                  </a:lnTo>
                  <a:lnTo>
                    <a:pt x="264363" y="5486"/>
                  </a:lnTo>
                  <a:lnTo>
                    <a:pt x="265176" y="6299"/>
                  </a:lnTo>
                  <a:lnTo>
                    <a:pt x="265176" y="7302"/>
                  </a:lnTo>
                  <a:close/>
                </a:path>
                <a:path w="335279" h="504825">
                  <a:moveTo>
                    <a:pt x="98755" y="20104"/>
                  </a:moveTo>
                  <a:lnTo>
                    <a:pt x="98755" y="21120"/>
                  </a:lnTo>
                  <a:lnTo>
                    <a:pt x="97929" y="21945"/>
                  </a:lnTo>
                  <a:lnTo>
                    <a:pt x="96926" y="21945"/>
                  </a:lnTo>
                  <a:lnTo>
                    <a:pt x="95910" y="21945"/>
                  </a:lnTo>
                  <a:lnTo>
                    <a:pt x="95097" y="21120"/>
                  </a:lnTo>
                  <a:lnTo>
                    <a:pt x="95097" y="20104"/>
                  </a:lnTo>
                  <a:lnTo>
                    <a:pt x="95097" y="19100"/>
                  </a:lnTo>
                  <a:lnTo>
                    <a:pt x="95910" y="18288"/>
                  </a:lnTo>
                  <a:lnTo>
                    <a:pt x="96926" y="18288"/>
                  </a:lnTo>
                  <a:lnTo>
                    <a:pt x="97929" y="18288"/>
                  </a:lnTo>
                  <a:lnTo>
                    <a:pt x="98755" y="19100"/>
                  </a:lnTo>
                  <a:lnTo>
                    <a:pt x="98755" y="20104"/>
                  </a:lnTo>
                  <a:close/>
                </a:path>
                <a:path w="335279" h="504825">
                  <a:moveTo>
                    <a:pt x="3657" y="29260"/>
                  </a:moveTo>
                  <a:lnTo>
                    <a:pt x="3657" y="30264"/>
                  </a:lnTo>
                  <a:lnTo>
                    <a:pt x="2844" y="31076"/>
                  </a:lnTo>
                  <a:lnTo>
                    <a:pt x="1828" y="31076"/>
                  </a:lnTo>
                  <a:lnTo>
                    <a:pt x="825" y="31076"/>
                  </a:lnTo>
                  <a:lnTo>
                    <a:pt x="0" y="30264"/>
                  </a:lnTo>
                  <a:lnTo>
                    <a:pt x="0" y="29260"/>
                  </a:lnTo>
                  <a:lnTo>
                    <a:pt x="0" y="28257"/>
                  </a:lnTo>
                  <a:lnTo>
                    <a:pt x="825" y="27432"/>
                  </a:lnTo>
                  <a:lnTo>
                    <a:pt x="1828" y="27432"/>
                  </a:lnTo>
                  <a:lnTo>
                    <a:pt x="2844" y="27432"/>
                  </a:lnTo>
                  <a:lnTo>
                    <a:pt x="3657" y="28257"/>
                  </a:lnTo>
                  <a:lnTo>
                    <a:pt x="3657" y="29260"/>
                  </a:lnTo>
                  <a:close/>
                </a:path>
                <a:path w="335279" h="504825">
                  <a:moveTo>
                    <a:pt x="85953" y="491947"/>
                  </a:moveTo>
                  <a:lnTo>
                    <a:pt x="85953" y="492963"/>
                  </a:lnTo>
                  <a:lnTo>
                    <a:pt x="85140" y="493776"/>
                  </a:lnTo>
                  <a:lnTo>
                    <a:pt x="84124" y="493776"/>
                  </a:lnTo>
                  <a:lnTo>
                    <a:pt x="83121" y="493776"/>
                  </a:lnTo>
                  <a:lnTo>
                    <a:pt x="82296" y="492963"/>
                  </a:lnTo>
                  <a:lnTo>
                    <a:pt x="82296" y="491947"/>
                  </a:lnTo>
                  <a:lnTo>
                    <a:pt x="82296" y="490931"/>
                  </a:lnTo>
                  <a:lnTo>
                    <a:pt x="83121" y="490105"/>
                  </a:lnTo>
                  <a:lnTo>
                    <a:pt x="84124" y="490105"/>
                  </a:lnTo>
                  <a:lnTo>
                    <a:pt x="85140" y="490105"/>
                  </a:lnTo>
                  <a:lnTo>
                    <a:pt x="85953" y="490931"/>
                  </a:lnTo>
                  <a:lnTo>
                    <a:pt x="85953" y="491947"/>
                  </a:lnTo>
                  <a:close/>
                </a:path>
                <a:path w="335279" h="504825">
                  <a:moveTo>
                    <a:pt x="9144" y="502920"/>
                  </a:moveTo>
                  <a:lnTo>
                    <a:pt x="9144" y="503923"/>
                  </a:lnTo>
                  <a:lnTo>
                    <a:pt x="8331" y="504736"/>
                  </a:lnTo>
                  <a:lnTo>
                    <a:pt x="7315" y="504736"/>
                  </a:lnTo>
                  <a:lnTo>
                    <a:pt x="6311" y="504736"/>
                  </a:lnTo>
                  <a:lnTo>
                    <a:pt x="5499" y="503923"/>
                  </a:lnTo>
                  <a:lnTo>
                    <a:pt x="5499" y="502920"/>
                  </a:lnTo>
                  <a:lnTo>
                    <a:pt x="5499" y="501916"/>
                  </a:lnTo>
                  <a:lnTo>
                    <a:pt x="6311" y="501078"/>
                  </a:lnTo>
                  <a:lnTo>
                    <a:pt x="7315" y="501078"/>
                  </a:lnTo>
                  <a:lnTo>
                    <a:pt x="8331" y="501078"/>
                  </a:lnTo>
                  <a:lnTo>
                    <a:pt x="9144" y="501916"/>
                  </a:lnTo>
                  <a:lnTo>
                    <a:pt x="9144" y="5029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178474" y="7456389"/>
              <a:ext cx="441325" cy="506730"/>
            </a:xfrm>
            <a:custGeom>
              <a:avLst/>
              <a:gdLst/>
              <a:ahLst/>
              <a:cxnLst/>
              <a:rect l="l" t="t" r="r" b="b"/>
              <a:pathLst>
                <a:path w="441325" h="506729">
                  <a:moveTo>
                    <a:pt x="3657" y="0"/>
                  </a:moveTo>
                  <a:lnTo>
                    <a:pt x="0" y="506577"/>
                  </a:lnTo>
                  <a:lnTo>
                    <a:pt x="440753" y="504748"/>
                  </a:lnTo>
                  <a:lnTo>
                    <a:pt x="437083" y="34747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178474" y="7456389"/>
              <a:ext cx="441325" cy="506730"/>
            </a:xfrm>
            <a:custGeom>
              <a:avLst/>
              <a:gdLst/>
              <a:ahLst/>
              <a:cxnLst/>
              <a:rect l="l" t="t" r="r" b="b"/>
              <a:pathLst>
                <a:path w="441325" h="506729">
                  <a:moveTo>
                    <a:pt x="3657" y="0"/>
                  </a:moveTo>
                  <a:lnTo>
                    <a:pt x="0" y="506577"/>
                  </a:lnTo>
                  <a:lnTo>
                    <a:pt x="440753" y="504748"/>
                  </a:lnTo>
                  <a:lnTo>
                    <a:pt x="437083" y="34747"/>
                  </a:lnTo>
                  <a:lnTo>
                    <a:pt x="365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390645" y="780934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6245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36258"/>
                  </a:lnTo>
                  <a:lnTo>
                    <a:pt x="2146" y="38404"/>
                  </a:lnTo>
                  <a:lnTo>
                    <a:pt x="36245" y="38404"/>
                  </a:lnTo>
                  <a:lnTo>
                    <a:pt x="38392" y="36258"/>
                  </a:lnTo>
                  <a:lnTo>
                    <a:pt x="38392" y="33604"/>
                  </a:lnTo>
                  <a:lnTo>
                    <a:pt x="38392" y="2146"/>
                  </a:lnTo>
                  <a:lnTo>
                    <a:pt x="3624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390645" y="780934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392" y="33604"/>
                  </a:moveTo>
                  <a:lnTo>
                    <a:pt x="38392" y="36258"/>
                  </a:lnTo>
                  <a:lnTo>
                    <a:pt x="36245" y="38404"/>
                  </a:lnTo>
                  <a:lnTo>
                    <a:pt x="33591" y="38404"/>
                  </a:lnTo>
                  <a:lnTo>
                    <a:pt x="4787" y="38404"/>
                  </a:lnTo>
                  <a:lnTo>
                    <a:pt x="2146" y="38404"/>
                  </a:lnTo>
                  <a:lnTo>
                    <a:pt x="0" y="36258"/>
                  </a:lnTo>
                  <a:lnTo>
                    <a:pt x="0" y="33604"/>
                  </a:lnTo>
                  <a:lnTo>
                    <a:pt x="0" y="4800"/>
                  </a:lnTo>
                  <a:lnTo>
                    <a:pt x="0" y="2146"/>
                  </a:lnTo>
                  <a:lnTo>
                    <a:pt x="2146" y="0"/>
                  </a:lnTo>
                  <a:lnTo>
                    <a:pt x="4787" y="0"/>
                  </a:lnTo>
                  <a:lnTo>
                    <a:pt x="33591" y="0"/>
                  </a:lnTo>
                  <a:lnTo>
                    <a:pt x="36245" y="0"/>
                  </a:lnTo>
                  <a:lnTo>
                    <a:pt x="38392" y="2146"/>
                  </a:lnTo>
                  <a:lnTo>
                    <a:pt x="38392" y="4800"/>
                  </a:lnTo>
                  <a:lnTo>
                    <a:pt x="38392" y="336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414405" y="7820329"/>
              <a:ext cx="11430" cy="45720"/>
            </a:xfrm>
            <a:custGeom>
              <a:avLst/>
              <a:gdLst/>
              <a:ahLst/>
              <a:cxnLst/>
              <a:rect l="l" t="t" r="r" b="b"/>
              <a:pathLst>
                <a:path w="11429" h="45720">
                  <a:moveTo>
                    <a:pt x="10972" y="0"/>
                  </a:moveTo>
                  <a:lnTo>
                    <a:pt x="0" y="0"/>
                  </a:lnTo>
                  <a:lnTo>
                    <a:pt x="0" y="45719"/>
                  </a:lnTo>
                  <a:lnTo>
                    <a:pt x="10972" y="4571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414405" y="7820329"/>
              <a:ext cx="11430" cy="45720"/>
            </a:xfrm>
            <a:custGeom>
              <a:avLst/>
              <a:gdLst/>
              <a:ahLst/>
              <a:cxnLst/>
              <a:rect l="l" t="t" r="r" b="b"/>
              <a:pathLst>
                <a:path w="11429" h="45720">
                  <a:moveTo>
                    <a:pt x="10972" y="45719"/>
                  </a:moveTo>
                  <a:lnTo>
                    <a:pt x="0" y="45719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457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478415" y="781483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6258" y="0"/>
                  </a:moveTo>
                  <a:lnTo>
                    <a:pt x="2146" y="0"/>
                  </a:lnTo>
                  <a:lnTo>
                    <a:pt x="0" y="2146"/>
                  </a:lnTo>
                  <a:lnTo>
                    <a:pt x="0" y="36258"/>
                  </a:lnTo>
                  <a:lnTo>
                    <a:pt x="2146" y="38404"/>
                  </a:lnTo>
                  <a:lnTo>
                    <a:pt x="36258" y="38404"/>
                  </a:lnTo>
                  <a:lnTo>
                    <a:pt x="38404" y="36258"/>
                  </a:lnTo>
                  <a:lnTo>
                    <a:pt x="38404" y="33604"/>
                  </a:lnTo>
                  <a:lnTo>
                    <a:pt x="38404" y="2146"/>
                  </a:lnTo>
                  <a:lnTo>
                    <a:pt x="3625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478415" y="781483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404" y="33604"/>
                  </a:moveTo>
                  <a:lnTo>
                    <a:pt x="38404" y="36258"/>
                  </a:lnTo>
                  <a:lnTo>
                    <a:pt x="36258" y="38404"/>
                  </a:lnTo>
                  <a:lnTo>
                    <a:pt x="33604" y="38404"/>
                  </a:lnTo>
                  <a:lnTo>
                    <a:pt x="4800" y="38404"/>
                  </a:lnTo>
                  <a:lnTo>
                    <a:pt x="2146" y="38404"/>
                  </a:lnTo>
                  <a:lnTo>
                    <a:pt x="0" y="36258"/>
                  </a:lnTo>
                  <a:lnTo>
                    <a:pt x="0" y="33604"/>
                  </a:lnTo>
                  <a:lnTo>
                    <a:pt x="0" y="4800"/>
                  </a:lnTo>
                  <a:lnTo>
                    <a:pt x="0" y="2146"/>
                  </a:lnTo>
                  <a:lnTo>
                    <a:pt x="2146" y="0"/>
                  </a:lnTo>
                  <a:lnTo>
                    <a:pt x="4800" y="0"/>
                  </a:lnTo>
                  <a:lnTo>
                    <a:pt x="33604" y="0"/>
                  </a:lnTo>
                  <a:lnTo>
                    <a:pt x="36258" y="0"/>
                  </a:lnTo>
                  <a:lnTo>
                    <a:pt x="38404" y="2146"/>
                  </a:lnTo>
                  <a:lnTo>
                    <a:pt x="38404" y="4800"/>
                  </a:lnTo>
                  <a:lnTo>
                    <a:pt x="38404" y="336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502188" y="7825803"/>
              <a:ext cx="11430" cy="45720"/>
            </a:xfrm>
            <a:custGeom>
              <a:avLst/>
              <a:gdLst/>
              <a:ahLst/>
              <a:cxnLst/>
              <a:rect l="l" t="t" r="r" b="b"/>
              <a:pathLst>
                <a:path w="11429" h="45720">
                  <a:moveTo>
                    <a:pt x="10972" y="0"/>
                  </a:moveTo>
                  <a:lnTo>
                    <a:pt x="0" y="0"/>
                  </a:lnTo>
                  <a:lnTo>
                    <a:pt x="0" y="45719"/>
                  </a:lnTo>
                  <a:lnTo>
                    <a:pt x="10972" y="4571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502188" y="7825803"/>
              <a:ext cx="11430" cy="45720"/>
            </a:xfrm>
            <a:custGeom>
              <a:avLst/>
              <a:gdLst/>
              <a:ahLst/>
              <a:cxnLst/>
              <a:rect l="l" t="t" r="r" b="b"/>
              <a:pathLst>
                <a:path w="11429" h="45720">
                  <a:moveTo>
                    <a:pt x="10972" y="45719"/>
                  </a:moveTo>
                  <a:lnTo>
                    <a:pt x="0" y="45719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457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385933" y="7921186"/>
              <a:ext cx="33655" cy="31750"/>
            </a:xfrm>
            <a:custGeom>
              <a:avLst/>
              <a:gdLst/>
              <a:ahLst/>
              <a:cxnLst/>
              <a:rect l="l" t="t" r="r" b="b"/>
              <a:pathLst>
                <a:path w="33654" h="31750">
                  <a:moveTo>
                    <a:pt x="20396" y="0"/>
                  </a:moveTo>
                  <a:lnTo>
                    <a:pt x="203" y="495"/>
                  </a:lnTo>
                  <a:lnTo>
                    <a:pt x="0" y="31648"/>
                  </a:lnTo>
                  <a:lnTo>
                    <a:pt x="20180" y="31127"/>
                  </a:lnTo>
                  <a:lnTo>
                    <a:pt x="33312" y="26492"/>
                  </a:lnTo>
                  <a:lnTo>
                    <a:pt x="32219" y="15430"/>
                  </a:lnTo>
                  <a:lnTo>
                    <a:pt x="32931" y="4470"/>
                  </a:lnTo>
                  <a:lnTo>
                    <a:pt x="2039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385933" y="7921186"/>
              <a:ext cx="33655" cy="31750"/>
            </a:xfrm>
            <a:custGeom>
              <a:avLst/>
              <a:gdLst/>
              <a:ahLst/>
              <a:cxnLst/>
              <a:rect l="l" t="t" r="r" b="b"/>
              <a:pathLst>
                <a:path w="33654" h="31750">
                  <a:moveTo>
                    <a:pt x="203" y="495"/>
                  </a:moveTo>
                  <a:lnTo>
                    <a:pt x="20396" y="0"/>
                  </a:lnTo>
                  <a:lnTo>
                    <a:pt x="32931" y="4470"/>
                  </a:lnTo>
                  <a:lnTo>
                    <a:pt x="32219" y="15430"/>
                  </a:lnTo>
                  <a:lnTo>
                    <a:pt x="33312" y="26492"/>
                  </a:lnTo>
                  <a:lnTo>
                    <a:pt x="20180" y="31127"/>
                  </a:lnTo>
                  <a:lnTo>
                    <a:pt x="0" y="31648"/>
                  </a:lnTo>
                  <a:lnTo>
                    <a:pt x="203" y="4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544250" y="7931873"/>
              <a:ext cx="66040" cy="22225"/>
            </a:xfrm>
            <a:custGeom>
              <a:avLst/>
              <a:gdLst/>
              <a:ahLst/>
              <a:cxnLst/>
              <a:rect l="l" t="t" r="r" b="b"/>
              <a:pathLst>
                <a:path w="66039" h="22225">
                  <a:moveTo>
                    <a:pt x="65836" y="0"/>
                  </a:moveTo>
                  <a:lnTo>
                    <a:pt x="0" y="0"/>
                  </a:lnTo>
                  <a:lnTo>
                    <a:pt x="0" y="21945"/>
                  </a:lnTo>
                  <a:lnTo>
                    <a:pt x="65836" y="21945"/>
                  </a:lnTo>
                  <a:lnTo>
                    <a:pt x="658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544250" y="7931873"/>
              <a:ext cx="66040" cy="22225"/>
            </a:xfrm>
            <a:custGeom>
              <a:avLst/>
              <a:gdLst/>
              <a:ahLst/>
              <a:cxnLst/>
              <a:rect l="l" t="t" r="r" b="b"/>
              <a:pathLst>
                <a:path w="66039" h="22225">
                  <a:moveTo>
                    <a:pt x="65836" y="21945"/>
                  </a:moveTo>
                  <a:lnTo>
                    <a:pt x="0" y="21945"/>
                  </a:lnTo>
                  <a:lnTo>
                    <a:pt x="0" y="0"/>
                  </a:lnTo>
                  <a:lnTo>
                    <a:pt x="65836" y="0"/>
                  </a:lnTo>
                  <a:lnTo>
                    <a:pt x="65836" y="219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551552" y="7884324"/>
              <a:ext cx="57150" cy="33020"/>
            </a:xfrm>
            <a:custGeom>
              <a:avLst/>
              <a:gdLst/>
              <a:ahLst/>
              <a:cxnLst/>
              <a:rect l="l" t="t" r="r" b="b"/>
              <a:pathLst>
                <a:path w="57150" h="33020">
                  <a:moveTo>
                    <a:pt x="56692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56692" y="32918"/>
                  </a:lnTo>
                  <a:lnTo>
                    <a:pt x="56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551552" y="7884324"/>
              <a:ext cx="57150" cy="33020"/>
            </a:xfrm>
            <a:custGeom>
              <a:avLst/>
              <a:gdLst/>
              <a:ahLst/>
              <a:cxnLst/>
              <a:rect l="l" t="t" r="r" b="b"/>
              <a:pathLst>
                <a:path w="57150" h="33020">
                  <a:moveTo>
                    <a:pt x="56692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56692" y="0"/>
                  </a:lnTo>
                  <a:lnTo>
                    <a:pt x="56692" y="329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551552" y="7917255"/>
              <a:ext cx="57150" cy="9525"/>
            </a:xfrm>
            <a:custGeom>
              <a:avLst/>
              <a:gdLst/>
              <a:ahLst/>
              <a:cxnLst/>
              <a:rect l="l" t="t" r="r" b="b"/>
              <a:pathLst>
                <a:path w="57150" h="9525">
                  <a:moveTo>
                    <a:pt x="5669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56692" y="9144"/>
                  </a:lnTo>
                  <a:lnTo>
                    <a:pt x="56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551552" y="7917255"/>
              <a:ext cx="57150" cy="9525"/>
            </a:xfrm>
            <a:custGeom>
              <a:avLst/>
              <a:gdLst/>
              <a:ahLst/>
              <a:cxnLst/>
              <a:rect l="l" t="t" r="r" b="b"/>
              <a:pathLst>
                <a:path w="57150" h="9525">
                  <a:moveTo>
                    <a:pt x="56692" y="9144"/>
                  </a:moveTo>
                  <a:lnTo>
                    <a:pt x="0" y="9144"/>
                  </a:lnTo>
                  <a:lnTo>
                    <a:pt x="0" y="0"/>
                  </a:lnTo>
                  <a:lnTo>
                    <a:pt x="56692" y="0"/>
                  </a:lnTo>
                  <a:lnTo>
                    <a:pt x="56692" y="9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577168" y="7884324"/>
              <a:ext cx="31115" cy="9525"/>
            </a:xfrm>
            <a:custGeom>
              <a:avLst/>
              <a:gdLst/>
              <a:ahLst/>
              <a:cxnLst/>
              <a:rect l="l" t="t" r="r" b="b"/>
              <a:pathLst>
                <a:path w="31114" h="9525">
                  <a:moveTo>
                    <a:pt x="31076" y="0"/>
                  </a:moveTo>
                  <a:lnTo>
                    <a:pt x="0" y="0"/>
                  </a:lnTo>
                  <a:lnTo>
                    <a:pt x="0" y="9143"/>
                  </a:lnTo>
                  <a:lnTo>
                    <a:pt x="31076" y="9143"/>
                  </a:lnTo>
                  <a:lnTo>
                    <a:pt x="31076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577168" y="7884324"/>
              <a:ext cx="31115" cy="9525"/>
            </a:xfrm>
            <a:custGeom>
              <a:avLst/>
              <a:gdLst/>
              <a:ahLst/>
              <a:cxnLst/>
              <a:rect l="l" t="t" r="r" b="b"/>
              <a:pathLst>
                <a:path w="31114" h="9525">
                  <a:moveTo>
                    <a:pt x="31076" y="9143"/>
                  </a:moveTo>
                  <a:lnTo>
                    <a:pt x="0" y="9143"/>
                  </a:lnTo>
                  <a:lnTo>
                    <a:pt x="0" y="0"/>
                  </a:lnTo>
                  <a:lnTo>
                    <a:pt x="31076" y="0"/>
                  </a:lnTo>
                  <a:lnTo>
                    <a:pt x="31076" y="91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592715" y="7592642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16" y="0"/>
                  </a:moveTo>
                  <a:lnTo>
                    <a:pt x="0" y="1828"/>
                  </a:lnTo>
                  <a:lnTo>
                    <a:pt x="0" y="11887"/>
                  </a:lnTo>
                  <a:lnTo>
                    <a:pt x="7765" y="18100"/>
                  </a:lnTo>
                  <a:lnTo>
                    <a:pt x="6619" y="25255"/>
                  </a:lnTo>
                  <a:lnTo>
                    <a:pt x="3078" y="30527"/>
                  </a:lnTo>
                  <a:lnTo>
                    <a:pt x="3657" y="31089"/>
                  </a:lnTo>
                  <a:lnTo>
                    <a:pt x="10058" y="27431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592715" y="7592642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87"/>
                  </a:moveTo>
                  <a:lnTo>
                    <a:pt x="0" y="1828"/>
                  </a:lnTo>
                  <a:lnTo>
                    <a:pt x="8216" y="0"/>
                  </a:lnTo>
                  <a:lnTo>
                    <a:pt x="9131" y="13703"/>
                  </a:lnTo>
                  <a:lnTo>
                    <a:pt x="10058" y="27431"/>
                  </a:lnTo>
                  <a:lnTo>
                    <a:pt x="3657" y="31089"/>
                  </a:lnTo>
                  <a:lnTo>
                    <a:pt x="3078" y="30527"/>
                  </a:lnTo>
                  <a:lnTo>
                    <a:pt x="6619" y="25255"/>
                  </a:lnTo>
                  <a:lnTo>
                    <a:pt x="7765" y="18100"/>
                  </a:lnTo>
                  <a:lnTo>
                    <a:pt x="0" y="1188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596372" y="7592641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17" y="0"/>
                  </a:moveTo>
                  <a:lnTo>
                    <a:pt x="4559" y="0"/>
                  </a:lnTo>
                  <a:lnTo>
                    <a:pt x="8095" y="9229"/>
                  </a:lnTo>
                  <a:lnTo>
                    <a:pt x="8799" y="15544"/>
                  </a:lnTo>
                  <a:lnTo>
                    <a:pt x="6243" y="21859"/>
                  </a:lnTo>
                  <a:lnTo>
                    <a:pt x="0" y="31089"/>
                  </a:lnTo>
                  <a:lnTo>
                    <a:pt x="7315" y="32003"/>
                  </a:lnTo>
                  <a:lnTo>
                    <a:pt x="12051" y="28932"/>
                  </a:lnTo>
                  <a:lnTo>
                    <a:pt x="14390" y="24574"/>
                  </a:lnTo>
                  <a:lnTo>
                    <a:pt x="15017" y="15930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596372" y="7592641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4559" y="0"/>
                  </a:moveTo>
                  <a:lnTo>
                    <a:pt x="14617" y="0"/>
                  </a:lnTo>
                  <a:lnTo>
                    <a:pt x="15017" y="15930"/>
                  </a:lnTo>
                  <a:lnTo>
                    <a:pt x="14390" y="24574"/>
                  </a:lnTo>
                  <a:lnTo>
                    <a:pt x="12051" y="28932"/>
                  </a:lnTo>
                  <a:lnTo>
                    <a:pt x="7315" y="32003"/>
                  </a:lnTo>
                  <a:lnTo>
                    <a:pt x="0" y="31089"/>
                  </a:lnTo>
                  <a:lnTo>
                    <a:pt x="6243" y="21859"/>
                  </a:lnTo>
                  <a:lnTo>
                    <a:pt x="8799" y="15544"/>
                  </a:lnTo>
                  <a:lnTo>
                    <a:pt x="8095" y="9229"/>
                  </a:lnTo>
                  <a:lnTo>
                    <a:pt x="455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591775" y="7845916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55" y="0"/>
                  </a:moveTo>
                  <a:lnTo>
                    <a:pt x="0" y="1828"/>
                  </a:lnTo>
                  <a:lnTo>
                    <a:pt x="0" y="11887"/>
                  </a:lnTo>
                  <a:lnTo>
                    <a:pt x="7781" y="18107"/>
                  </a:lnTo>
                  <a:lnTo>
                    <a:pt x="6646" y="25266"/>
                  </a:lnTo>
                  <a:lnTo>
                    <a:pt x="3109" y="30539"/>
                  </a:lnTo>
                  <a:lnTo>
                    <a:pt x="3682" y="31102"/>
                  </a:lnTo>
                  <a:lnTo>
                    <a:pt x="10071" y="27444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591775" y="7845916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87"/>
                  </a:moveTo>
                  <a:lnTo>
                    <a:pt x="0" y="1828"/>
                  </a:lnTo>
                  <a:lnTo>
                    <a:pt x="8255" y="0"/>
                  </a:lnTo>
                  <a:lnTo>
                    <a:pt x="9156" y="13728"/>
                  </a:lnTo>
                  <a:lnTo>
                    <a:pt x="10071" y="27444"/>
                  </a:lnTo>
                  <a:lnTo>
                    <a:pt x="3682" y="31102"/>
                  </a:lnTo>
                  <a:lnTo>
                    <a:pt x="3109" y="30539"/>
                  </a:lnTo>
                  <a:lnTo>
                    <a:pt x="6646" y="25266"/>
                  </a:lnTo>
                  <a:lnTo>
                    <a:pt x="7781" y="18107"/>
                  </a:lnTo>
                  <a:lnTo>
                    <a:pt x="0" y="118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595458" y="7845922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17" y="0"/>
                  </a:moveTo>
                  <a:lnTo>
                    <a:pt x="4572" y="0"/>
                  </a:lnTo>
                  <a:lnTo>
                    <a:pt x="8101" y="9229"/>
                  </a:lnTo>
                  <a:lnTo>
                    <a:pt x="8801" y="15544"/>
                  </a:lnTo>
                  <a:lnTo>
                    <a:pt x="6243" y="21859"/>
                  </a:lnTo>
                  <a:lnTo>
                    <a:pt x="0" y="31089"/>
                  </a:lnTo>
                  <a:lnTo>
                    <a:pt x="7302" y="32004"/>
                  </a:lnTo>
                  <a:lnTo>
                    <a:pt x="12045" y="28932"/>
                  </a:lnTo>
                  <a:lnTo>
                    <a:pt x="14389" y="24574"/>
                  </a:lnTo>
                  <a:lnTo>
                    <a:pt x="15017" y="15930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222840" y="7481076"/>
              <a:ext cx="387985" cy="445770"/>
            </a:xfrm>
            <a:custGeom>
              <a:avLst/>
              <a:gdLst/>
              <a:ahLst/>
              <a:cxnLst/>
              <a:rect l="l" t="t" r="r" b="b"/>
              <a:pathLst>
                <a:path w="387985" h="445770">
                  <a:moveTo>
                    <a:pt x="377189" y="364845"/>
                  </a:moveTo>
                  <a:lnTo>
                    <a:pt x="387235" y="364845"/>
                  </a:lnTo>
                  <a:lnTo>
                    <a:pt x="387635" y="380776"/>
                  </a:lnTo>
                  <a:lnTo>
                    <a:pt x="387007" y="389420"/>
                  </a:lnTo>
                  <a:lnTo>
                    <a:pt x="384663" y="393777"/>
                  </a:lnTo>
                  <a:lnTo>
                    <a:pt x="379920" y="396849"/>
                  </a:lnTo>
                  <a:lnTo>
                    <a:pt x="372617" y="395935"/>
                  </a:lnTo>
                  <a:lnTo>
                    <a:pt x="378861" y="386705"/>
                  </a:lnTo>
                  <a:lnTo>
                    <a:pt x="381419" y="380390"/>
                  </a:lnTo>
                  <a:lnTo>
                    <a:pt x="380719" y="374075"/>
                  </a:lnTo>
                  <a:lnTo>
                    <a:pt x="377189" y="364845"/>
                  </a:lnTo>
                  <a:close/>
                </a:path>
                <a:path w="387985" h="445770">
                  <a:moveTo>
                    <a:pt x="4114" y="443496"/>
                  </a:moveTo>
                  <a:lnTo>
                    <a:pt x="4114" y="444500"/>
                  </a:lnTo>
                  <a:lnTo>
                    <a:pt x="3289" y="445312"/>
                  </a:lnTo>
                  <a:lnTo>
                    <a:pt x="2285" y="445312"/>
                  </a:lnTo>
                  <a:lnTo>
                    <a:pt x="1269" y="445312"/>
                  </a:lnTo>
                  <a:lnTo>
                    <a:pt x="457" y="444500"/>
                  </a:lnTo>
                  <a:lnTo>
                    <a:pt x="457" y="443496"/>
                  </a:lnTo>
                  <a:lnTo>
                    <a:pt x="457" y="442480"/>
                  </a:lnTo>
                  <a:lnTo>
                    <a:pt x="1269" y="441667"/>
                  </a:lnTo>
                  <a:lnTo>
                    <a:pt x="2285" y="441667"/>
                  </a:lnTo>
                  <a:lnTo>
                    <a:pt x="3289" y="441667"/>
                  </a:lnTo>
                  <a:lnTo>
                    <a:pt x="4114" y="442480"/>
                  </a:lnTo>
                  <a:lnTo>
                    <a:pt x="4114" y="443496"/>
                  </a:lnTo>
                  <a:close/>
                </a:path>
                <a:path w="387985" h="445770">
                  <a:moveTo>
                    <a:pt x="73139" y="443026"/>
                  </a:moveTo>
                  <a:lnTo>
                    <a:pt x="73139" y="444042"/>
                  </a:lnTo>
                  <a:lnTo>
                    <a:pt x="72339" y="444855"/>
                  </a:lnTo>
                  <a:lnTo>
                    <a:pt x="71323" y="444855"/>
                  </a:lnTo>
                  <a:lnTo>
                    <a:pt x="70319" y="444855"/>
                  </a:lnTo>
                  <a:lnTo>
                    <a:pt x="69494" y="444042"/>
                  </a:lnTo>
                  <a:lnTo>
                    <a:pt x="69494" y="443026"/>
                  </a:lnTo>
                  <a:lnTo>
                    <a:pt x="69494" y="442023"/>
                  </a:lnTo>
                  <a:lnTo>
                    <a:pt x="70319" y="441198"/>
                  </a:lnTo>
                  <a:lnTo>
                    <a:pt x="71323" y="441198"/>
                  </a:lnTo>
                  <a:lnTo>
                    <a:pt x="72339" y="441198"/>
                  </a:lnTo>
                  <a:lnTo>
                    <a:pt x="73139" y="442023"/>
                  </a:lnTo>
                  <a:lnTo>
                    <a:pt x="73139" y="443026"/>
                  </a:lnTo>
                  <a:close/>
                </a:path>
                <a:path w="387985" h="445770">
                  <a:moveTo>
                    <a:pt x="298081" y="20586"/>
                  </a:moveTo>
                  <a:lnTo>
                    <a:pt x="298081" y="21577"/>
                  </a:lnTo>
                  <a:lnTo>
                    <a:pt x="297281" y="22402"/>
                  </a:lnTo>
                  <a:lnTo>
                    <a:pt x="296265" y="22402"/>
                  </a:lnTo>
                  <a:lnTo>
                    <a:pt x="295262" y="22402"/>
                  </a:lnTo>
                  <a:lnTo>
                    <a:pt x="294436" y="21577"/>
                  </a:lnTo>
                  <a:lnTo>
                    <a:pt x="294436" y="20586"/>
                  </a:lnTo>
                  <a:lnTo>
                    <a:pt x="294436" y="19570"/>
                  </a:lnTo>
                  <a:lnTo>
                    <a:pt x="295262" y="18757"/>
                  </a:lnTo>
                  <a:lnTo>
                    <a:pt x="296265" y="18757"/>
                  </a:lnTo>
                  <a:lnTo>
                    <a:pt x="297281" y="18757"/>
                  </a:lnTo>
                  <a:lnTo>
                    <a:pt x="298081" y="19570"/>
                  </a:lnTo>
                  <a:lnTo>
                    <a:pt x="298081" y="20586"/>
                  </a:lnTo>
                  <a:close/>
                </a:path>
                <a:path w="387985" h="445770">
                  <a:moveTo>
                    <a:pt x="232714" y="16459"/>
                  </a:moveTo>
                  <a:lnTo>
                    <a:pt x="232714" y="17475"/>
                  </a:lnTo>
                  <a:lnTo>
                    <a:pt x="231889" y="18288"/>
                  </a:lnTo>
                  <a:lnTo>
                    <a:pt x="230885" y="18288"/>
                  </a:lnTo>
                  <a:lnTo>
                    <a:pt x="229869" y="18288"/>
                  </a:lnTo>
                  <a:lnTo>
                    <a:pt x="229057" y="17475"/>
                  </a:lnTo>
                  <a:lnTo>
                    <a:pt x="229057" y="16459"/>
                  </a:lnTo>
                  <a:lnTo>
                    <a:pt x="229057" y="15455"/>
                  </a:lnTo>
                  <a:lnTo>
                    <a:pt x="229869" y="14630"/>
                  </a:lnTo>
                  <a:lnTo>
                    <a:pt x="230885" y="14630"/>
                  </a:lnTo>
                  <a:lnTo>
                    <a:pt x="231889" y="14630"/>
                  </a:lnTo>
                  <a:lnTo>
                    <a:pt x="232714" y="15455"/>
                  </a:lnTo>
                  <a:lnTo>
                    <a:pt x="232714" y="16459"/>
                  </a:lnTo>
                  <a:close/>
                </a:path>
                <a:path w="387985" h="445770">
                  <a:moveTo>
                    <a:pt x="88239" y="10972"/>
                  </a:moveTo>
                  <a:lnTo>
                    <a:pt x="88239" y="11976"/>
                  </a:lnTo>
                  <a:lnTo>
                    <a:pt x="87414" y="12801"/>
                  </a:lnTo>
                  <a:lnTo>
                    <a:pt x="86410" y="12801"/>
                  </a:lnTo>
                  <a:lnTo>
                    <a:pt x="85407" y="12801"/>
                  </a:lnTo>
                  <a:lnTo>
                    <a:pt x="84581" y="11976"/>
                  </a:lnTo>
                  <a:lnTo>
                    <a:pt x="84581" y="10972"/>
                  </a:lnTo>
                  <a:lnTo>
                    <a:pt x="84581" y="9969"/>
                  </a:lnTo>
                  <a:lnTo>
                    <a:pt x="85407" y="9144"/>
                  </a:lnTo>
                  <a:lnTo>
                    <a:pt x="86410" y="9144"/>
                  </a:lnTo>
                  <a:lnTo>
                    <a:pt x="87414" y="9144"/>
                  </a:lnTo>
                  <a:lnTo>
                    <a:pt x="88239" y="9969"/>
                  </a:lnTo>
                  <a:lnTo>
                    <a:pt x="88239" y="10972"/>
                  </a:lnTo>
                  <a:close/>
                </a:path>
                <a:path w="387985" h="445770">
                  <a:moveTo>
                    <a:pt x="3657" y="1828"/>
                  </a:moveTo>
                  <a:lnTo>
                    <a:pt x="3657" y="2832"/>
                  </a:lnTo>
                  <a:lnTo>
                    <a:pt x="2832" y="3670"/>
                  </a:lnTo>
                  <a:lnTo>
                    <a:pt x="1828" y="3670"/>
                  </a:lnTo>
                  <a:lnTo>
                    <a:pt x="812" y="3670"/>
                  </a:lnTo>
                  <a:lnTo>
                    <a:pt x="0" y="2832"/>
                  </a:lnTo>
                  <a:lnTo>
                    <a:pt x="0" y="1828"/>
                  </a:lnTo>
                  <a:lnTo>
                    <a:pt x="0" y="812"/>
                  </a:lnTo>
                  <a:lnTo>
                    <a:pt x="812" y="0"/>
                  </a:lnTo>
                  <a:lnTo>
                    <a:pt x="1828" y="0"/>
                  </a:lnTo>
                  <a:lnTo>
                    <a:pt x="2832" y="0"/>
                  </a:lnTo>
                  <a:lnTo>
                    <a:pt x="3657" y="812"/>
                  </a:lnTo>
                  <a:lnTo>
                    <a:pt x="3657" y="18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489387" y="778374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21" y="0"/>
                  </a:moveTo>
                  <a:lnTo>
                    <a:pt x="2451" y="0"/>
                  </a:lnTo>
                  <a:lnTo>
                    <a:pt x="0" y="2463"/>
                  </a:lnTo>
                  <a:lnTo>
                    <a:pt x="0" y="8521"/>
                  </a:lnTo>
                  <a:lnTo>
                    <a:pt x="2451" y="10972"/>
                  </a:lnTo>
                  <a:lnTo>
                    <a:pt x="8521" y="10972"/>
                  </a:lnTo>
                  <a:lnTo>
                    <a:pt x="10960" y="8521"/>
                  </a:lnTo>
                  <a:lnTo>
                    <a:pt x="10960" y="5486"/>
                  </a:lnTo>
                  <a:lnTo>
                    <a:pt x="10960" y="2463"/>
                  </a:lnTo>
                  <a:lnTo>
                    <a:pt x="85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489387" y="778374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0960" y="5486"/>
                  </a:moveTo>
                  <a:lnTo>
                    <a:pt x="10960" y="8521"/>
                  </a:lnTo>
                  <a:lnTo>
                    <a:pt x="8521" y="10972"/>
                  </a:lnTo>
                  <a:lnTo>
                    <a:pt x="5499" y="10972"/>
                  </a:lnTo>
                  <a:lnTo>
                    <a:pt x="2451" y="10972"/>
                  </a:lnTo>
                  <a:lnTo>
                    <a:pt x="0" y="8521"/>
                  </a:lnTo>
                  <a:lnTo>
                    <a:pt x="0" y="5486"/>
                  </a:lnTo>
                  <a:lnTo>
                    <a:pt x="0" y="2463"/>
                  </a:lnTo>
                  <a:lnTo>
                    <a:pt x="2451" y="0"/>
                  </a:lnTo>
                  <a:lnTo>
                    <a:pt x="5499" y="0"/>
                  </a:lnTo>
                  <a:lnTo>
                    <a:pt x="8521" y="0"/>
                  </a:lnTo>
                  <a:lnTo>
                    <a:pt x="10960" y="2463"/>
                  </a:lnTo>
                  <a:lnTo>
                    <a:pt x="10960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386973" y="7796555"/>
              <a:ext cx="42545" cy="11430"/>
            </a:xfrm>
            <a:custGeom>
              <a:avLst/>
              <a:gdLst/>
              <a:ahLst/>
              <a:cxnLst/>
              <a:rect l="l" t="t" r="r" b="b"/>
              <a:pathLst>
                <a:path w="42545" h="11429">
                  <a:moveTo>
                    <a:pt x="42062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42062" y="10972"/>
                  </a:lnTo>
                  <a:lnTo>
                    <a:pt x="420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386973" y="7796555"/>
              <a:ext cx="42545" cy="11430"/>
            </a:xfrm>
            <a:custGeom>
              <a:avLst/>
              <a:gdLst/>
              <a:ahLst/>
              <a:cxnLst/>
              <a:rect l="l" t="t" r="r" b="b"/>
              <a:pathLst>
                <a:path w="42545" h="11429">
                  <a:moveTo>
                    <a:pt x="0" y="0"/>
                  </a:moveTo>
                  <a:lnTo>
                    <a:pt x="42062" y="0"/>
                  </a:lnTo>
                  <a:lnTo>
                    <a:pt x="42062" y="10972"/>
                  </a:lnTo>
                  <a:lnTo>
                    <a:pt x="0" y="10972"/>
                  </a:lnTo>
                  <a:lnTo>
                    <a:pt x="0" y="0"/>
                  </a:lnTo>
                  <a:close/>
                </a:path>
                <a:path w="42545" h="11429">
                  <a:moveTo>
                    <a:pt x="7772" y="5029"/>
                  </a:moveTo>
                  <a:lnTo>
                    <a:pt x="7772" y="6032"/>
                  </a:lnTo>
                  <a:lnTo>
                    <a:pt x="6946" y="6857"/>
                  </a:lnTo>
                  <a:lnTo>
                    <a:pt x="5930" y="6857"/>
                  </a:lnTo>
                  <a:lnTo>
                    <a:pt x="4927" y="6857"/>
                  </a:lnTo>
                  <a:lnTo>
                    <a:pt x="4114" y="6032"/>
                  </a:lnTo>
                  <a:lnTo>
                    <a:pt x="4114" y="5029"/>
                  </a:lnTo>
                  <a:lnTo>
                    <a:pt x="4114" y="4013"/>
                  </a:lnTo>
                  <a:lnTo>
                    <a:pt x="4927" y="3187"/>
                  </a:lnTo>
                  <a:lnTo>
                    <a:pt x="5930" y="3187"/>
                  </a:lnTo>
                  <a:lnTo>
                    <a:pt x="6946" y="3187"/>
                  </a:lnTo>
                  <a:lnTo>
                    <a:pt x="7772" y="4013"/>
                  </a:lnTo>
                  <a:lnTo>
                    <a:pt x="7772" y="5029"/>
                  </a:lnTo>
                  <a:close/>
                </a:path>
                <a:path w="42545" h="11429">
                  <a:moveTo>
                    <a:pt x="38849" y="5029"/>
                  </a:moveTo>
                  <a:lnTo>
                    <a:pt x="38849" y="6032"/>
                  </a:lnTo>
                  <a:lnTo>
                    <a:pt x="38049" y="6857"/>
                  </a:lnTo>
                  <a:lnTo>
                    <a:pt x="37033" y="6857"/>
                  </a:lnTo>
                  <a:lnTo>
                    <a:pt x="36017" y="6857"/>
                  </a:lnTo>
                  <a:lnTo>
                    <a:pt x="35204" y="6032"/>
                  </a:lnTo>
                  <a:lnTo>
                    <a:pt x="35204" y="5029"/>
                  </a:lnTo>
                  <a:lnTo>
                    <a:pt x="35204" y="4013"/>
                  </a:lnTo>
                  <a:lnTo>
                    <a:pt x="36017" y="3187"/>
                  </a:lnTo>
                  <a:lnTo>
                    <a:pt x="37033" y="3187"/>
                  </a:lnTo>
                  <a:lnTo>
                    <a:pt x="38049" y="3187"/>
                  </a:lnTo>
                  <a:lnTo>
                    <a:pt x="38849" y="4013"/>
                  </a:lnTo>
                  <a:lnTo>
                    <a:pt x="38849" y="50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476584" y="7798383"/>
              <a:ext cx="42545" cy="11430"/>
            </a:xfrm>
            <a:custGeom>
              <a:avLst/>
              <a:gdLst/>
              <a:ahLst/>
              <a:cxnLst/>
              <a:rect l="l" t="t" r="r" b="b"/>
              <a:pathLst>
                <a:path w="42545" h="11429">
                  <a:moveTo>
                    <a:pt x="42062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42062" y="10972"/>
                  </a:lnTo>
                  <a:lnTo>
                    <a:pt x="420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476584" y="7798383"/>
              <a:ext cx="42545" cy="11430"/>
            </a:xfrm>
            <a:custGeom>
              <a:avLst/>
              <a:gdLst/>
              <a:ahLst/>
              <a:cxnLst/>
              <a:rect l="l" t="t" r="r" b="b"/>
              <a:pathLst>
                <a:path w="42545" h="11429">
                  <a:moveTo>
                    <a:pt x="0" y="0"/>
                  </a:moveTo>
                  <a:lnTo>
                    <a:pt x="42062" y="0"/>
                  </a:lnTo>
                  <a:lnTo>
                    <a:pt x="42062" y="10972"/>
                  </a:lnTo>
                  <a:lnTo>
                    <a:pt x="0" y="10972"/>
                  </a:lnTo>
                  <a:lnTo>
                    <a:pt x="0" y="0"/>
                  </a:lnTo>
                  <a:close/>
                </a:path>
                <a:path w="42545" h="11429">
                  <a:moveTo>
                    <a:pt x="5943" y="5029"/>
                  </a:moveTo>
                  <a:lnTo>
                    <a:pt x="5943" y="6032"/>
                  </a:lnTo>
                  <a:lnTo>
                    <a:pt x="5118" y="6857"/>
                  </a:lnTo>
                  <a:lnTo>
                    <a:pt x="4114" y="6857"/>
                  </a:lnTo>
                  <a:lnTo>
                    <a:pt x="3111" y="6857"/>
                  </a:lnTo>
                  <a:lnTo>
                    <a:pt x="2285" y="6032"/>
                  </a:lnTo>
                  <a:lnTo>
                    <a:pt x="2285" y="5029"/>
                  </a:lnTo>
                  <a:lnTo>
                    <a:pt x="2285" y="4013"/>
                  </a:lnTo>
                  <a:lnTo>
                    <a:pt x="3111" y="3200"/>
                  </a:lnTo>
                  <a:lnTo>
                    <a:pt x="4114" y="3200"/>
                  </a:lnTo>
                  <a:lnTo>
                    <a:pt x="5118" y="3200"/>
                  </a:lnTo>
                  <a:lnTo>
                    <a:pt x="5943" y="4013"/>
                  </a:lnTo>
                  <a:lnTo>
                    <a:pt x="5943" y="5029"/>
                  </a:lnTo>
                  <a:close/>
                </a:path>
                <a:path w="42545" h="11429">
                  <a:moveTo>
                    <a:pt x="38862" y="5029"/>
                  </a:moveTo>
                  <a:lnTo>
                    <a:pt x="38862" y="6032"/>
                  </a:lnTo>
                  <a:lnTo>
                    <a:pt x="38049" y="6857"/>
                  </a:lnTo>
                  <a:lnTo>
                    <a:pt x="37020" y="6857"/>
                  </a:lnTo>
                  <a:lnTo>
                    <a:pt x="36029" y="6857"/>
                  </a:lnTo>
                  <a:lnTo>
                    <a:pt x="35217" y="6032"/>
                  </a:lnTo>
                  <a:lnTo>
                    <a:pt x="35217" y="5029"/>
                  </a:lnTo>
                  <a:lnTo>
                    <a:pt x="35217" y="4013"/>
                  </a:lnTo>
                  <a:lnTo>
                    <a:pt x="36029" y="3200"/>
                  </a:lnTo>
                  <a:lnTo>
                    <a:pt x="37020" y="3200"/>
                  </a:lnTo>
                  <a:lnTo>
                    <a:pt x="38049" y="3200"/>
                  </a:lnTo>
                  <a:lnTo>
                    <a:pt x="38862" y="4013"/>
                  </a:lnTo>
                  <a:lnTo>
                    <a:pt x="38862" y="50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388803" y="778008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21" y="0"/>
                  </a:moveTo>
                  <a:lnTo>
                    <a:pt x="2451" y="0"/>
                  </a:lnTo>
                  <a:lnTo>
                    <a:pt x="0" y="2463"/>
                  </a:lnTo>
                  <a:lnTo>
                    <a:pt x="0" y="8509"/>
                  </a:lnTo>
                  <a:lnTo>
                    <a:pt x="2451" y="10972"/>
                  </a:lnTo>
                  <a:lnTo>
                    <a:pt x="8521" y="10972"/>
                  </a:lnTo>
                  <a:lnTo>
                    <a:pt x="10972" y="8509"/>
                  </a:lnTo>
                  <a:lnTo>
                    <a:pt x="10972" y="5486"/>
                  </a:lnTo>
                  <a:lnTo>
                    <a:pt x="10972" y="2463"/>
                  </a:lnTo>
                  <a:lnTo>
                    <a:pt x="8521" y="0"/>
                  </a:lnTo>
                  <a:close/>
                </a:path>
              </a:pathLst>
            </a:custGeom>
            <a:solidFill>
              <a:srgbClr val="83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388803" y="778008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0972" y="5486"/>
                  </a:moveTo>
                  <a:lnTo>
                    <a:pt x="10972" y="8509"/>
                  </a:lnTo>
                  <a:lnTo>
                    <a:pt x="8521" y="10972"/>
                  </a:lnTo>
                  <a:lnTo>
                    <a:pt x="5486" y="10972"/>
                  </a:lnTo>
                  <a:lnTo>
                    <a:pt x="2451" y="10972"/>
                  </a:lnTo>
                  <a:lnTo>
                    <a:pt x="0" y="8509"/>
                  </a:lnTo>
                  <a:lnTo>
                    <a:pt x="0" y="5486"/>
                  </a:lnTo>
                  <a:lnTo>
                    <a:pt x="0" y="2463"/>
                  </a:lnTo>
                  <a:lnTo>
                    <a:pt x="2451" y="0"/>
                  </a:lnTo>
                  <a:lnTo>
                    <a:pt x="5486" y="0"/>
                  </a:lnTo>
                  <a:lnTo>
                    <a:pt x="8521" y="0"/>
                  </a:lnTo>
                  <a:lnTo>
                    <a:pt x="10972" y="2463"/>
                  </a:lnTo>
                  <a:lnTo>
                    <a:pt x="10972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419880" y="778191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521" y="0"/>
                  </a:moveTo>
                  <a:lnTo>
                    <a:pt x="2463" y="0"/>
                  </a:lnTo>
                  <a:lnTo>
                    <a:pt x="0" y="2463"/>
                  </a:lnTo>
                  <a:lnTo>
                    <a:pt x="0" y="8521"/>
                  </a:lnTo>
                  <a:lnTo>
                    <a:pt x="2463" y="10972"/>
                  </a:lnTo>
                  <a:lnTo>
                    <a:pt x="8521" y="10972"/>
                  </a:lnTo>
                  <a:lnTo>
                    <a:pt x="10985" y="8521"/>
                  </a:lnTo>
                  <a:lnTo>
                    <a:pt x="10985" y="5486"/>
                  </a:lnTo>
                  <a:lnTo>
                    <a:pt x="10985" y="2463"/>
                  </a:lnTo>
                  <a:lnTo>
                    <a:pt x="8521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419880" y="778191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0985" y="5486"/>
                  </a:moveTo>
                  <a:lnTo>
                    <a:pt x="10985" y="8521"/>
                  </a:lnTo>
                  <a:lnTo>
                    <a:pt x="8521" y="10972"/>
                  </a:lnTo>
                  <a:lnTo>
                    <a:pt x="5499" y="10972"/>
                  </a:lnTo>
                  <a:lnTo>
                    <a:pt x="2463" y="10972"/>
                  </a:lnTo>
                  <a:lnTo>
                    <a:pt x="0" y="8521"/>
                  </a:lnTo>
                  <a:lnTo>
                    <a:pt x="0" y="5486"/>
                  </a:lnTo>
                  <a:lnTo>
                    <a:pt x="0" y="2463"/>
                  </a:lnTo>
                  <a:lnTo>
                    <a:pt x="2463" y="0"/>
                  </a:lnTo>
                  <a:lnTo>
                    <a:pt x="5499" y="0"/>
                  </a:lnTo>
                  <a:lnTo>
                    <a:pt x="8521" y="0"/>
                  </a:lnTo>
                  <a:lnTo>
                    <a:pt x="10985" y="2463"/>
                  </a:lnTo>
                  <a:lnTo>
                    <a:pt x="10985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620696" y="8367131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29" y="0"/>
                  </a:moveTo>
                  <a:lnTo>
                    <a:pt x="0" y="1828"/>
                  </a:lnTo>
                  <a:lnTo>
                    <a:pt x="0" y="11887"/>
                  </a:lnTo>
                  <a:lnTo>
                    <a:pt x="7772" y="18102"/>
                  </a:lnTo>
                  <a:lnTo>
                    <a:pt x="6629" y="25260"/>
                  </a:lnTo>
                  <a:lnTo>
                    <a:pt x="3086" y="30532"/>
                  </a:lnTo>
                  <a:lnTo>
                    <a:pt x="3657" y="31089"/>
                  </a:lnTo>
                  <a:lnTo>
                    <a:pt x="10071" y="27432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620696" y="8367131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87"/>
                  </a:moveTo>
                  <a:lnTo>
                    <a:pt x="0" y="1828"/>
                  </a:lnTo>
                  <a:lnTo>
                    <a:pt x="8229" y="0"/>
                  </a:lnTo>
                  <a:lnTo>
                    <a:pt x="9144" y="13728"/>
                  </a:lnTo>
                  <a:lnTo>
                    <a:pt x="10071" y="27432"/>
                  </a:lnTo>
                  <a:lnTo>
                    <a:pt x="3657" y="31089"/>
                  </a:lnTo>
                  <a:lnTo>
                    <a:pt x="3086" y="30532"/>
                  </a:lnTo>
                  <a:lnTo>
                    <a:pt x="6629" y="25260"/>
                  </a:lnTo>
                  <a:lnTo>
                    <a:pt x="7772" y="18102"/>
                  </a:lnTo>
                  <a:lnTo>
                    <a:pt x="0" y="118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624352" y="8367136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30" y="0"/>
                  </a:moveTo>
                  <a:lnTo>
                    <a:pt x="4572" y="0"/>
                  </a:lnTo>
                  <a:lnTo>
                    <a:pt x="8101" y="9229"/>
                  </a:lnTo>
                  <a:lnTo>
                    <a:pt x="8801" y="15543"/>
                  </a:lnTo>
                  <a:lnTo>
                    <a:pt x="6243" y="21854"/>
                  </a:lnTo>
                  <a:lnTo>
                    <a:pt x="0" y="31076"/>
                  </a:lnTo>
                  <a:lnTo>
                    <a:pt x="7315" y="32004"/>
                  </a:lnTo>
                  <a:lnTo>
                    <a:pt x="12058" y="28925"/>
                  </a:lnTo>
                  <a:lnTo>
                    <a:pt x="14401" y="24564"/>
                  </a:lnTo>
                  <a:lnTo>
                    <a:pt x="15030" y="15923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624352" y="8367136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4572" y="0"/>
                  </a:moveTo>
                  <a:lnTo>
                    <a:pt x="14630" y="0"/>
                  </a:lnTo>
                  <a:lnTo>
                    <a:pt x="15030" y="15923"/>
                  </a:lnTo>
                  <a:lnTo>
                    <a:pt x="14401" y="24564"/>
                  </a:lnTo>
                  <a:lnTo>
                    <a:pt x="12058" y="28925"/>
                  </a:lnTo>
                  <a:lnTo>
                    <a:pt x="7315" y="32004"/>
                  </a:lnTo>
                  <a:lnTo>
                    <a:pt x="0" y="31076"/>
                  </a:lnTo>
                  <a:lnTo>
                    <a:pt x="6243" y="21854"/>
                  </a:lnTo>
                  <a:lnTo>
                    <a:pt x="8801" y="15543"/>
                  </a:lnTo>
                  <a:lnTo>
                    <a:pt x="8101" y="9229"/>
                  </a:lnTo>
                  <a:lnTo>
                    <a:pt x="45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624355" y="8668888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29" y="0"/>
                  </a:moveTo>
                  <a:lnTo>
                    <a:pt x="0" y="1816"/>
                  </a:lnTo>
                  <a:lnTo>
                    <a:pt x="0" y="11874"/>
                  </a:lnTo>
                  <a:lnTo>
                    <a:pt x="7772" y="18095"/>
                  </a:lnTo>
                  <a:lnTo>
                    <a:pt x="6629" y="25253"/>
                  </a:lnTo>
                  <a:lnTo>
                    <a:pt x="3086" y="30526"/>
                  </a:lnTo>
                  <a:lnTo>
                    <a:pt x="3657" y="31089"/>
                  </a:lnTo>
                  <a:lnTo>
                    <a:pt x="10058" y="27432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624355" y="8668888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74"/>
                  </a:moveTo>
                  <a:lnTo>
                    <a:pt x="0" y="1816"/>
                  </a:lnTo>
                  <a:lnTo>
                    <a:pt x="8229" y="0"/>
                  </a:lnTo>
                  <a:lnTo>
                    <a:pt x="9144" y="13716"/>
                  </a:lnTo>
                  <a:lnTo>
                    <a:pt x="10058" y="27432"/>
                  </a:lnTo>
                  <a:lnTo>
                    <a:pt x="3657" y="31089"/>
                  </a:lnTo>
                  <a:lnTo>
                    <a:pt x="3086" y="30526"/>
                  </a:lnTo>
                  <a:lnTo>
                    <a:pt x="6629" y="25253"/>
                  </a:lnTo>
                  <a:lnTo>
                    <a:pt x="7772" y="18095"/>
                  </a:lnTo>
                  <a:lnTo>
                    <a:pt x="0" y="1187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628017" y="8668888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30" y="0"/>
                  </a:moveTo>
                  <a:lnTo>
                    <a:pt x="4572" y="0"/>
                  </a:lnTo>
                  <a:lnTo>
                    <a:pt x="8101" y="9229"/>
                  </a:lnTo>
                  <a:lnTo>
                    <a:pt x="8801" y="15544"/>
                  </a:lnTo>
                  <a:lnTo>
                    <a:pt x="6243" y="21859"/>
                  </a:lnTo>
                  <a:lnTo>
                    <a:pt x="0" y="31089"/>
                  </a:lnTo>
                  <a:lnTo>
                    <a:pt x="7302" y="31991"/>
                  </a:lnTo>
                  <a:lnTo>
                    <a:pt x="12053" y="28926"/>
                  </a:lnTo>
                  <a:lnTo>
                    <a:pt x="14400" y="24572"/>
                  </a:lnTo>
                  <a:lnTo>
                    <a:pt x="15030" y="15930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628017" y="8668888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4572" y="0"/>
                  </a:moveTo>
                  <a:lnTo>
                    <a:pt x="14630" y="0"/>
                  </a:lnTo>
                  <a:lnTo>
                    <a:pt x="15030" y="15930"/>
                  </a:lnTo>
                  <a:lnTo>
                    <a:pt x="14400" y="24572"/>
                  </a:lnTo>
                  <a:lnTo>
                    <a:pt x="12053" y="28926"/>
                  </a:lnTo>
                  <a:lnTo>
                    <a:pt x="7302" y="31991"/>
                  </a:lnTo>
                  <a:lnTo>
                    <a:pt x="0" y="31089"/>
                  </a:lnTo>
                  <a:lnTo>
                    <a:pt x="6243" y="21859"/>
                  </a:lnTo>
                  <a:lnTo>
                    <a:pt x="8801" y="15544"/>
                  </a:lnTo>
                  <a:lnTo>
                    <a:pt x="8101" y="9229"/>
                  </a:lnTo>
                  <a:lnTo>
                    <a:pt x="45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622525" y="8098298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29" y="0"/>
                  </a:moveTo>
                  <a:lnTo>
                    <a:pt x="0" y="1828"/>
                  </a:lnTo>
                  <a:lnTo>
                    <a:pt x="0" y="11887"/>
                  </a:lnTo>
                  <a:lnTo>
                    <a:pt x="7772" y="18104"/>
                  </a:lnTo>
                  <a:lnTo>
                    <a:pt x="6630" y="25265"/>
                  </a:lnTo>
                  <a:lnTo>
                    <a:pt x="3091" y="30537"/>
                  </a:lnTo>
                  <a:lnTo>
                    <a:pt x="3670" y="31089"/>
                  </a:lnTo>
                  <a:lnTo>
                    <a:pt x="10071" y="27432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622525" y="8098298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87"/>
                  </a:moveTo>
                  <a:lnTo>
                    <a:pt x="0" y="1828"/>
                  </a:lnTo>
                  <a:lnTo>
                    <a:pt x="8229" y="0"/>
                  </a:lnTo>
                  <a:lnTo>
                    <a:pt x="9144" y="13728"/>
                  </a:lnTo>
                  <a:lnTo>
                    <a:pt x="10071" y="27432"/>
                  </a:lnTo>
                  <a:lnTo>
                    <a:pt x="3670" y="31089"/>
                  </a:lnTo>
                  <a:lnTo>
                    <a:pt x="3091" y="30537"/>
                  </a:lnTo>
                  <a:lnTo>
                    <a:pt x="6630" y="25265"/>
                  </a:lnTo>
                  <a:lnTo>
                    <a:pt x="7772" y="18104"/>
                  </a:lnTo>
                  <a:lnTo>
                    <a:pt x="0" y="118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626195" y="8098303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17" y="0"/>
                  </a:moveTo>
                  <a:lnTo>
                    <a:pt x="4559" y="0"/>
                  </a:lnTo>
                  <a:lnTo>
                    <a:pt x="8088" y="9236"/>
                  </a:lnTo>
                  <a:lnTo>
                    <a:pt x="8789" y="15552"/>
                  </a:lnTo>
                  <a:lnTo>
                    <a:pt x="6236" y="21861"/>
                  </a:lnTo>
                  <a:lnTo>
                    <a:pt x="0" y="31076"/>
                  </a:lnTo>
                  <a:lnTo>
                    <a:pt x="7302" y="32004"/>
                  </a:lnTo>
                  <a:lnTo>
                    <a:pt x="12045" y="28925"/>
                  </a:lnTo>
                  <a:lnTo>
                    <a:pt x="14389" y="24564"/>
                  </a:lnTo>
                  <a:lnTo>
                    <a:pt x="15017" y="15923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626195" y="8098303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4559" y="0"/>
                  </a:moveTo>
                  <a:lnTo>
                    <a:pt x="14617" y="0"/>
                  </a:lnTo>
                  <a:lnTo>
                    <a:pt x="15017" y="15923"/>
                  </a:lnTo>
                  <a:lnTo>
                    <a:pt x="14389" y="24564"/>
                  </a:lnTo>
                  <a:lnTo>
                    <a:pt x="12045" y="28925"/>
                  </a:lnTo>
                  <a:lnTo>
                    <a:pt x="7302" y="32004"/>
                  </a:lnTo>
                  <a:lnTo>
                    <a:pt x="0" y="31076"/>
                  </a:lnTo>
                  <a:lnTo>
                    <a:pt x="6236" y="21861"/>
                  </a:lnTo>
                  <a:lnTo>
                    <a:pt x="8789" y="15552"/>
                  </a:lnTo>
                  <a:lnTo>
                    <a:pt x="8088" y="9236"/>
                  </a:lnTo>
                  <a:lnTo>
                    <a:pt x="455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622531" y="7836769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29" y="0"/>
                  </a:moveTo>
                  <a:lnTo>
                    <a:pt x="0" y="1828"/>
                  </a:lnTo>
                  <a:lnTo>
                    <a:pt x="0" y="11899"/>
                  </a:lnTo>
                  <a:lnTo>
                    <a:pt x="7772" y="18114"/>
                  </a:lnTo>
                  <a:lnTo>
                    <a:pt x="6629" y="25273"/>
                  </a:lnTo>
                  <a:lnTo>
                    <a:pt x="3086" y="30545"/>
                  </a:lnTo>
                  <a:lnTo>
                    <a:pt x="3657" y="31102"/>
                  </a:lnTo>
                  <a:lnTo>
                    <a:pt x="10058" y="27444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622531" y="7836769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99"/>
                  </a:moveTo>
                  <a:lnTo>
                    <a:pt x="0" y="1828"/>
                  </a:lnTo>
                  <a:lnTo>
                    <a:pt x="8229" y="0"/>
                  </a:lnTo>
                  <a:lnTo>
                    <a:pt x="9144" y="13728"/>
                  </a:lnTo>
                  <a:lnTo>
                    <a:pt x="10058" y="27444"/>
                  </a:lnTo>
                  <a:lnTo>
                    <a:pt x="3657" y="31102"/>
                  </a:lnTo>
                  <a:lnTo>
                    <a:pt x="3086" y="30545"/>
                  </a:lnTo>
                  <a:lnTo>
                    <a:pt x="6629" y="25273"/>
                  </a:lnTo>
                  <a:lnTo>
                    <a:pt x="7772" y="18114"/>
                  </a:lnTo>
                  <a:lnTo>
                    <a:pt x="0" y="1189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626189" y="7836775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17" y="0"/>
                  </a:moveTo>
                  <a:lnTo>
                    <a:pt x="4572" y="0"/>
                  </a:lnTo>
                  <a:lnTo>
                    <a:pt x="8101" y="9236"/>
                  </a:lnTo>
                  <a:lnTo>
                    <a:pt x="8801" y="15554"/>
                  </a:lnTo>
                  <a:lnTo>
                    <a:pt x="6243" y="21867"/>
                  </a:lnTo>
                  <a:lnTo>
                    <a:pt x="0" y="31089"/>
                  </a:lnTo>
                  <a:lnTo>
                    <a:pt x="7315" y="32004"/>
                  </a:lnTo>
                  <a:lnTo>
                    <a:pt x="12058" y="28939"/>
                  </a:lnTo>
                  <a:lnTo>
                    <a:pt x="14400" y="24584"/>
                  </a:lnTo>
                  <a:lnTo>
                    <a:pt x="15025" y="15937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626189" y="7836775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4572" y="0"/>
                  </a:moveTo>
                  <a:lnTo>
                    <a:pt x="14617" y="0"/>
                  </a:lnTo>
                  <a:lnTo>
                    <a:pt x="15025" y="15937"/>
                  </a:lnTo>
                  <a:lnTo>
                    <a:pt x="14400" y="24584"/>
                  </a:lnTo>
                  <a:lnTo>
                    <a:pt x="12058" y="28939"/>
                  </a:lnTo>
                  <a:lnTo>
                    <a:pt x="7315" y="32004"/>
                  </a:lnTo>
                  <a:lnTo>
                    <a:pt x="0" y="31089"/>
                  </a:lnTo>
                  <a:lnTo>
                    <a:pt x="6243" y="21867"/>
                  </a:lnTo>
                  <a:lnTo>
                    <a:pt x="8801" y="15554"/>
                  </a:lnTo>
                  <a:lnTo>
                    <a:pt x="8101" y="9236"/>
                  </a:lnTo>
                  <a:lnTo>
                    <a:pt x="4572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617037" y="7540521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8229" y="0"/>
                  </a:moveTo>
                  <a:lnTo>
                    <a:pt x="0" y="1816"/>
                  </a:lnTo>
                  <a:lnTo>
                    <a:pt x="0" y="11874"/>
                  </a:lnTo>
                  <a:lnTo>
                    <a:pt x="7772" y="18089"/>
                  </a:lnTo>
                  <a:lnTo>
                    <a:pt x="6630" y="25247"/>
                  </a:lnTo>
                  <a:lnTo>
                    <a:pt x="3091" y="30519"/>
                  </a:lnTo>
                  <a:lnTo>
                    <a:pt x="3670" y="31076"/>
                  </a:lnTo>
                  <a:lnTo>
                    <a:pt x="10058" y="27432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617037" y="7540521"/>
              <a:ext cx="10160" cy="31115"/>
            </a:xfrm>
            <a:custGeom>
              <a:avLst/>
              <a:gdLst/>
              <a:ahLst/>
              <a:cxnLst/>
              <a:rect l="l" t="t" r="r" b="b"/>
              <a:pathLst>
                <a:path w="10160" h="31115">
                  <a:moveTo>
                    <a:pt x="0" y="11874"/>
                  </a:moveTo>
                  <a:lnTo>
                    <a:pt x="0" y="1816"/>
                  </a:lnTo>
                  <a:lnTo>
                    <a:pt x="8229" y="0"/>
                  </a:lnTo>
                  <a:lnTo>
                    <a:pt x="9156" y="13703"/>
                  </a:lnTo>
                  <a:lnTo>
                    <a:pt x="10058" y="27432"/>
                  </a:lnTo>
                  <a:lnTo>
                    <a:pt x="3670" y="31076"/>
                  </a:lnTo>
                  <a:lnTo>
                    <a:pt x="3091" y="30519"/>
                  </a:lnTo>
                  <a:lnTo>
                    <a:pt x="6630" y="25247"/>
                  </a:lnTo>
                  <a:lnTo>
                    <a:pt x="7772" y="18089"/>
                  </a:lnTo>
                  <a:lnTo>
                    <a:pt x="0" y="118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620706" y="7540520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14617" y="0"/>
                  </a:moveTo>
                  <a:lnTo>
                    <a:pt x="4559" y="0"/>
                  </a:lnTo>
                  <a:lnTo>
                    <a:pt x="8088" y="9222"/>
                  </a:lnTo>
                  <a:lnTo>
                    <a:pt x="8789" y="15533"/>
                  </a:lnTo>
                  <a:lnTo>
                    <a:pt x="6236" y="21847"/>
                  </a:lnTo>
                  <a:lnTo>
                    <a:pt x="0" y="31076"/>
                  </a:lnTo>
                  <a:lnTo>
                    <a:pt x="7302" y="32004"/>
                  </a:lnTo>
                  <a:lnTo>
                    <a:pt x="12045" y="28932"/>
                  </a:lnTo>
                  <a:lnTo>
                    <a:pt x="14389" y="24574"/>
                  </a:lnTo>
                  <a:lnTo>
                    <a:pt x="15017" y="15930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620706" y="7540520"/>
              <a:ext cx="15240" cy="32384"/>
            </a:xfrm>
            <a:custGeom>
              <a:avLst/>
              <a:gdLst/>
              <a:ahLst/>
              <a:cxnLst/>
              <a:rect l="l" t="t" r="r" b="b"/>
              <a:pathLst>
                <a:path w="15239" h="32384">
                  <a:moveTo>
                    <a:pt x="4559" y="0"/>
                  </a:moveTo>
                  <a:lnTo>
                    <a:pt x="14617" y="0"/>
                  </a:lnTo>
                  <a:lnTo>
                    <a:pt x="15017" y="15930"/>
                  </a:lnTo>
                  <a:lnTo>
                    <a:pt x="14389" y="24574"/>
                  </a:lnTo>
                  <a:lnTo>
                    <a:pt x="12045" y="28932"/>
                  </a:lnTo>
                  <a:lnTo>
                    <a:pt x="7302" y="32004"/>
                  </a:lnTo>
                  <a:lnTo>
                    <a:pt x="0" y="31076"/>
                  </a:lnTo>
                  <a:lnTo>
                    <a:pt x="6236" y="21847"/>
                  </a:lnTo>
                  <a:lnTo>
                    <a:pt x="8789" y="15533"/>
                  </a:lnTo>
                  <a:lnTo>
                    <a:pt x="8088" y="9222"/>
                  </a:lnTo>
                  <a:lnTo>
                    <a:pt x="455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567650" y="7933718"/>
              <a:ext cx="71755" cy="24130"/>
            </a:xfrm>
            <a:custGeom>
              <a:avLst/>
              <a:gdLst/>
              <a:ahLst/>
              <a:cxnLst/>
              <a:rect l="l" t="t" r="r" b="b"/>
              <a:pathLst>
                <a:path w="71754" h="24129">
                  <a:moveTo>
                    <a:pt x="71323" y="0"/>
                  </a:moveTo>
                  <a:lnTo>
                    <a:pt x="0" y="1816"/>
                  </a:lnTo>
                  <a:lnTo>
                    <a:pt x="0" y="23774"/>
                  </a:lnTo>
                  <a:lnTo>
                    <a:pt x="69494" y="23774"/>
                  </a:lnTo>
                  <a:lnTo>
                    <a:pt x="713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567650" y="7933718"/>
              <a:ext cx="573405" cy="298450"/>
            </a:xfrm>
            <a:custGeom>
              <a:avLst/>
              <a:gdLst/>
              <a:ahLst/>
              <a:cxnLst/>
              <a:rect l="l" t="t" r="r" b="b"/>
              <a:pathLst>
                <a:path w="573404" h="298450">
                  <a:moveTo>
                    <a:pt x="0" y="1816"/>
                  </a:moveTo>
                  <a:lnTo>
                    <a:pt x="0" y="23774"/>
                  </a:lnTo>
                  <a:lnTo>
                    <a:pt x="69494" y="23774"/>
                  </a:lnTo>
                  <a:lnTo>
                    <a:pt x="71323" y="0"/>
                  </a:lnTo>
                  <a:lnTo>
                    <a:pt x="0" y="1816"/>
                  </a:lnTo>
                  <a:close/>
                </a:path>
                <a:path w="573404" h="298450">
                  <a:moveTo>
                    <a:pt x="6413" y="10960"/>
                  </a:moveTo>
                  <a:lnTo>
                    <a:pt x="6413" y="11976"/>
                  </a:lnTo>
                  <a:lnTo>
                    <a:pt x="5600" y="12788"/>
                  </a:lnTo>
                  <a:lnTo>
                    <a:pt x="4597" y="12788"/>
                  </a:lnTo>
                  <a:lnTo>
                    <a:pt x="3581" y="12788"/>
                  </a:lnTo>
                  <a:lnTo>
                    <a:pt x="2768" y="11976"/>
                  </a:lnTo>
                  <a:lnTo>
                    <a:pt x="2768" y="10960"/>
                  </a:lnTo>
                  <a:lnTo>
                    <a:pt x="2768" y="9956"/>
                  </a:lnTo>
                  <a:lnTo>
                    <a:pt x="3581" y="9118"/>
                  </a:lnTo>
                  <a:lnTo>
                    <a:pt x="4597" y="9118"/>
                  </a:lnTo>
                  <a:lnTo>
                    <a:pt x="5600" y="9118"/>
                  </a:lnTo>
                  <a:lnTo>
                    <a:pt x="6413" y="9956"/>
                  </a:lnTo>
                  <a:lnTo>
                    <a:pt x="6413" y="10960"/>
                  </a:lnTo>
                  <a:close/>
                </a:path>
                <a:path w="573404" h="298450">
                  <a:moveTo>
                    <a:pt x="64935" y="10972"/>
                  </a:moveTo>
                  <a:lnTo>
                    <a:pt x="64935" y="11976"/>
                  </a:lnTo>
                  <a:lnTo>
                    <a:pt x="64122" y="12788"/>
                  </a:lnTo>
                  <a:lnTo>
                    <a:pt x="63119" y="12788"/>
                  </a:lnTo>
                  <a:lnTo>
                    <a:pt x="62102" y="12788"/>
                  </a:lnTo>
                  <a:lnTo>
                    <a:pt x="61290" y="11976"/>
                  </a:lnTo>
                  <a:lnTo>
                    <a:pt x="61290" y="10972"/>
                  </a:lnTo>
                  <a:lnTo>
                    <a:pt x="61290" y="9969"/>
                  </a:lnTo>
                  <a:lnTo>
                    <a:pt x="62102" y="9131"/>
                  </a:lnTo>
                  <a:lnTo>
                    <a:pt x="63119" y="9131"/>
                  </a:lnTo>
                  <a:lnTo>
                    <a:pt x="64122" y="9131"/>
                  </a:lnTo>
                  <a:lnTo>
                    <a:pt x="64935" y="9969"/>
                  </a:lnTo>
                  <a:lnTo>
                    <a:pt x="64935" y="10972"/>
                  </a:lnTo>
                  <a:close/>
                </a:path>
                <a:path w="573404" h="298450">
                  <a:moveTo>
                    <a:pt x="518490" y="9118"/>
                  </a:moveTo>
                  <a:lnTo>
                    <a:pt x="518490" y="10134"/>
                  </a:lnTo>
                  <a:lnTo>
                    <a:pt x="517664" y="10960"/>
                  </a:lnTo>
                  <a:lnTo>
                    <a:pt x="516648" y="10960"/>
                  </a:lnTo>
                  <a:lnTo>
                    <a:pt x="515645" y="10960"/>
                  </a:lnTo>
                  <a:lnTo>
                    <a:pt x="514832" y="10134"/>
                  </a:lnTo>
                  <a:lnTo>
                    <a:pt x="514832" y="9118"/>
                  </a:lnTo>
                  <a:lnTo>
                    <a:pt x="514832" y="8115"/>
                  </a:lnTo>
                  <a:lnTo>
                    <a:pt x="515645" y="7302"/>
                  </a:lnTo>
                  <a:lnTo>
                    <a:pt x="516648" y="7302"/>
                  </a:lnTo>
                  <a:lnTo>
                    <a:pt x="517664" y="7302"/>
                  </a:lnTo>
                  <a:lnTo>
                    <a:pt x="518490" y="8115"/>
                  </a:lnTo>
                  <a:lnTo>
                    <a:pt x="518490" y="9118"/>
                  </a:lnTo>
                  <a:close/>
                </a:path>
                <a:path w="573404" h="298450">
                  <a:moveTo>
                    <a:pt x="571512" y="7302"/>
                  </a:moveTo>
                  <a:lnTo>
                    <a:pt x="571512" y="8318"/>
                  </a:lnTo>
                  <a:lnTo>
                    <a:pt x="570712" y="9118"/>
                  </a:lnTo>
                  <a:lnTo>
                    <a:pt x="569683" y="9118"/>
                  </a:lnTo>
                  <a:lnTo>
                    <a:pt x="568680" y="9118"/>
                  </a:lnTo>
                  <a:lnTo>
                    <a:pt x="567855" y="8318"/>
                  </a:lnTo>
                  <a:lnTo>
                    <a:pt x="567855" y="7302"/>
                  </a:lnTo>
                  <a:lnTo>
                    <a:pt x="567855" y="6299"/>
                  </a:lnTo>
                  <a:lnTo>
                    <a:pt x="568680" y="5473"/>
                  </a:lnTo>
                  <a:lnTo>
                    <a:pt x="569683" y="5473"/>
                  </a:lnTo>
                  <a:lnTo>
                    <a:pt x="570712" y="5473"/>
                  </a:lnTo>
                  <a:lnTo>
                    <a:pt x="571512" y="6299"/>
                  </a:lnTo>
                  <a:lnTo>
                    <a:pt x="571512" y="7302"/>
                  </a:lnTo>
                  <a:close/>
                </a:path>
                <a:path w="573404" h="298450">
                  <a:moveTo>
                    <a:pt x="516648" y="239572"/>
                  </a:moveTo>
                  <a:lnTo>
                    <a:pt x="516648" y="240576"/>
                  </a:lnTo>
                  <a:lnTo>
                    <a:pt x="515848" y="241388"/>
                  </a:lnTo>
                  <a:lnTo>
                    <a:pt x="514832" y="241388"/>
                  </a:lnTo>
                  <a:lnTo>
                    <a:pt x="513816" y="241388"/>
                  </a:lnTo>
                  <a:lnTo>
                    <a:pt x="513003" y="240576"/>
                  </a:lnTo>
                  <a:lnTo>
                    <a:pt x="513003" y="239572"/>
                  </a:lnTo>
                  <a:lnTo>
                    <a:pt x="513003" y="238556"/>
                  </a:lnTo>
                  <a:lnTo>
                    <a:pt x="513816" y="237731"/>
                  </a:lnTo>
                  <a:lnTo>
                    <a:pt x="514832" y="237731"/>
                  </a:lnTo>
                  <a:lnTo>
                    <a:pt x="515848" y="237731"/>
                  </a:lnTo>
                  <a:lnTo>
                    <a:pt x="516648" y="238556"/>
                  </a:lnTo>
                  <a:lnTo>
                    <a:pt x="516648" y="239572"/>
                  </a:lnTo>
                  <a:close/>
                </a:path>
                <a:path w="573404" h="298450">
                  <a:moveTo>
                    <a:pt x="573354" y="237731"/>
                  </a:moveTo>
                  <a:lnTo>
                    <a:pt x="573354" y="238734"/>
                  </a:lnTo>
                  <a:lnTo>
                    <a:pt x="572528" y="239560"/>
                  </a:lnTo>
                  <a:lnTo>
                    <a:pt x="571512" y="239560"/>
                  </a:lnTo>
                  <a:lnTo>
                    <a:pt x="570496" y="239560"/>
                  </a:lnTo>
                  <a:lnTo>
                    <a:pt x="569683" y="238734"/>
                  </a:lnTo>
                  <a:lnTo>
                    <a:pt x="569683" y="237731"/>
                  </a:lnTo>
                  <a:lnTo>
                    <a:pt x="569683" y="236727"/>
                  </a:lnTo>
                  <a:lnTo>
                    <a:pt x="570496" y="235915"/>
                  </a:lnTo>
                  <a:lnTo>
                    <a:pt x="571512" y="235915"/>
                  </a:lnTo>
                  <a:lnTo>
                    <a:pt x="572528" y="235915"/>
                  </a:lnTo>
                  <a:lnTo>
                    <a:pt x="573354" y="236727"/>
                  </a:lnTo>
                  <a:lnTo>
                    <a:pt x="573354" y="237731"/>
                  </a:lnTo>
                  <a:close/>
                </a:path>
                <a:path w="573404" h="298450">
                  <a:moveTo>
                    <a:pt x="522135" y="296265"/>
                  </a:moveTo>
                  <a:lnTo>
                    <a:pt x="522135" y="297268"/>
                  </a:lnTo>
                  <a:lnTo>
                    <a:pt x="521322" y="298094"/>
                  </a:lnTo>
                  <a:lnTo>
                    <a:pt x="520306" y="298094"/>
                  </a:lnTo>
                  <a:lnTo>
                    <a:pt x="519290" y="298094"/>
                  </a:lnTo>
                  <a:lnTo>
                    <a:pt x="518490" y="297268"/>
                  </a:lnTo>
                  <a:lnTo>
                    <a:pt x="518490" y="296265"/>
                  </a:lnTo>
                  <a:lnTo>
                    <a:pt x="518490" y="295249"/>
                  </a:lnTo>
                  <a:lnTo>
                    <a:pt x="519290" y="294436"/>
                  </a:lnTo>
                  <a:lnTo>
                    <a:pt x="520306" y="294436"/>
                  </a:lnTo>
                  <a:lnTo>
                    <a:pt x="521322" y="294436"/>
                  </a:lnTo>
                  <a:lnTo>
                    <a:pt x="522135" y="295249"/>
                  </a:lnTo>
                  <a:lnTo>
                    <a:pt x="522135" y="296265"/>
                  </a:lnTo>
                  <a:close/>
                </a:path>
                <a:path w="573404" h="298450">
                  <a:moveTo>
                    <a:pt x="573354" y="294436"/>
                  </a:moveTo>
                  <a:lnTo>
                    <a:pt x="573354" y="295440"/>
                  </a:lnTo>
                  <a:lnTo>
                    <a:pt x="572541" y="296265"/>
                  </a:lnTo>
                  <a:lnTo>
                    <a:pt x="571538" y="296265"/>
                  </a:lnTo>
                  <a:lnTo>
                    <a:pt x="570509" y="296265"/>
                  </a:lnTo>
                  <a:lnTo>
                    <a:pt x="569696" y="295440"/>
                  </a:lnTo>
                  <a:lnTo>
                    <a:pt x="569696" y="294436"/>
                  </a:lnTo>
                  <a:lnTo>
                    <a:pt x="569696" y="293420"/>
                  </a:lnTo>
                  <a:lnTo>
                    <a:pt x="570509" y="292595"/>
                  </a:lnTo>
                  <a:lnTo>
                    <a:pt x="571538" y="292595"/>
                  </a:lnTo>
                  <a:lnTo>
                    <a:pt x="572541" y="292595"/>
                  </a:lnTo>
                  <a:lnTo>
                    <a:pt x="573354" y="293420"/>
                  </a:lnTo>
                  <a:lnTo>
                    <a:pt x="573354" y="2944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574968" y="7882498"/>
              <a:ext cx="59055" cy="34925"/>
            </a:xfrm>
            <a:custGeom>
              <a:avLst/>
              <a:gdLst/>
              <a:ahLst/>
              <a:cxnLst/>
              <a:rect l="l" t="t" r="r" b="b"/>
              <a:pathLst>
                <a:path w="59054" h="34925">
                  <a:moveTo>
                    <a:pt x="58521" y="0"/>
                  </a:moveTo>
                  <a:lnTo>
                    <a:pt x="0" y="3657"/>
                  </a:lnTo>
                  <a:lnTo>
                    <a:pt x="0" y="34747"/>
                  </a:lnTo>
                  <a:lnTo>
                    <a:pt x="58521" y="32918"/>
                  </a:lnTo>
                  <a:lnTo>
                    <a:pt x="585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574968" y="7882498"/>
              <a:ext cx="59055" cy="34925"/>
            </a:xfrm>
            <a:custGeom>
              <a:avLst/>
              <a:gdLst/>
              <a:ahLst/>
              <a:cxnLst/>
              <a:rect l="l" t="t" r="r" b="b"/>
              <a:pathLst>
                <a:path w="59054" h="34925">
                  <a:moveTo>
                    <a:pt x="0" y="3657"/>
                  </a:moveTo>
                  <a:lnTo>
                    <a:pt x="0" y="34747"/>
                  </a:lnTo>
                  <a:lnTo>
                    <a:pt x="58521" y="32918"/>
                  </a:lnTo>
                  <a:lnTo>
                    <a:pt x="58521" y="0"/>
                  </a:lnTo>
                  <a:lnTo>
                    <a:pt x="0" y="36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600577" y="7886153"/>
              <a:ext cx="33020" cy="7620"/>
            </a:xfrm>
            <a:custGeom>
              <a:avLst/>
              <a:gdLst/>
              <a:ahLst/>
              <a:cxnLst/>
              <a:rect l="l" t="t" r="r" b="b"/>
              <a:pathLst>
                <a:path w="33020" h="7620">
                  <a:moveTo>
                    <a:pt x="32918" y="0"/>
                  </a:moveTo>
                  <a:lnTo>
                    <a:pt x="0" y="0"/>
                  </a:lnTo>
                  <a:lnTo>
                    <a:pt x="0" y="7315"/>
                  </a:lnTo>
                  <a:lnTo>
                    <a:pt x="32918" y="7315"/>
                  </a:lnTo>
                  <a:lnTo>
                    <a:pt x="32918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600577" y="7886153"/>
              <a:ext cx="33020" cy="7620"/>
            </a:xfrm>
            <a:custGeom>
              <a:avLst/>
              <a:gdLst/>
              <a:ahLst/>
              <a:cxnLst/>
              <a:rect l="l" t="t" r="r" b="b"/>
              <a:pathLst>
                <a:path w="33020" h="7620">
                  <a:moveTo>
                    <a:pt x="32918" y="7315"/>
                  </a:moveTo>
                  <a:lnTo>
                    <a:pt x="0" y="7315"/>
                  </a:lnTo>
                  <a:lnTo>
                    <a:pt x="0" y="0"/>
                  </a:lnTo>
                  <a:lnTo>
                    <a:pt x="32918" y="0"/>
                  </a:lnTo>
                  <a:lnTo>
                    <a:pt x="32918" y="73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574973" y="7919084"/>
              <a:ext cx="59055" cy="7620"/>
            </a:xfrm>
            <a:custGeom>
              <a:avLst/>
              <a:gdLst/>
              <a:ahLst/>
              <a:cxnLst/>
              <a:rect l="l" t="t" r="r" b="b"/>
              <a:pathLst>
                <a:path w="59054" h="7620">
                  <a:moveTo>
                    <a:pt x="58521" y="0"/>
                  </a:moveTo>
                  <a:lnTo>
                    <a:pt x="0" y="0"/>
                  </a:lnTo>
                  <a:lnTo>
                    <a:pt x="0" y="7315"/>
                  </a:lnTo>
                  <a:lnTo>
                    <a:pt x="58521" y="7315"/>
                  </a:lnTo>
                  <a:lnTo>
                    <a:pt x="585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574973" y="7919084"/>
              <a:ext cx="59055" cy="7620"/>
            </a:xfrm>
            <a:custGeom>
              <a:avLst/>
              <a:gdLst/>
              <a:ahLst/>
              <a:cxnLst/>
              <a:rect l="l" t="t" r="r" b="b"/>
              <a:pathLst>
                <a:path w="59054" h="7620">
                  <a:moveTo>
                    <a:pt x="58521" y="7315"/>
                  </a:moveTo>
                  <a:lnTo>
                    <a:pt x="0" y="7315"/>
                  </a:lnTo>
                  <a:lnTo>
                    <a:pt x="0" y="0"/>
                  </a:lnTo>
                  <a:lnTo>
                    <a:pt x="58521" y="0"/>
                  </a:lnTo>
                  <a:lnTo>
                    <a:pt x="58521" y="73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580074" y="8178263"/>
              <a:ext cx="59055" cy="8890"/>
            </a:xfrm>
            <a:custGeom>
              <a:avLst/>
              <a:gdLst/>
              <a:ahLst/>
              <a:cxnLst/>
              <a:rect l="l" t="t" r="r" b="b"/>
              <a:pathLst>
                <a:path w="59054" h="8890">
                  <a:moveTo>
                    <a:pt x="58508" y="0"/>
                  </a:moveTo>
                  <a:lnTo>
                    <a:pt x="0" y="1015"/>
                  </a:lnTo>
                  <a:lnTo>
                    <a:pt x="127" y="8318"/>
                  </a:lnTo>
                  <a:lnTo>
                    <a:pt x="58635" y="7302"/>
                  </a:lnTo>
                  <a:lnTo>
                    <a:pt x="585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580074" y="8178263"/>
              <a:ext cx="59055" cy="8890"/>
            </a:xfrm>
            <a:custGeom>
              <a:avLst/>
              <a:gdLst/>
              <a:ahLst/>
              <a:cxnLst/>
              <a:rect l="l" t="t" r="r" b="b"/>
              <a:pathLst>
                <a:path w="59054" h="8890">
                  <a:moveTo>
                    <a:pt x="58635" y="7302"/>
                  </a:moveTo>
                  <a:lnTo>
                    <a:pt x="127" y="8318"/>
                  </a:lnTo>
                  <a:lnTo>
                    <a:pt x="0" y="1015"/>
                  </a:lnTo>
                  <a:lnTo>
                    <a:pt x="58508" y="0"/>
                  </a:lnTo>
                  <a:lnTo>
                    <a:pt x="58635" y="73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580462" y="8142177"/>
              <a:ext cx="57150" cy="36830"/>
            </a:xfrm>
            <a:custGeom>
              <a:avLst/>
              <a:gdLst/>
              <a:ahLst/>
              <a:cxnLst/>
              <a:rect l="l" t="t" r="r" b="b"/>
              <a:pathLst>
                <a:path w="57150" h="36829">
                  <a:moveTo>
                    <a:pt x="56680" y="0"/>
                  </a:moveTo>
                  <a:lnTo>
                    <a:pt x="0" y="1841"/>
                  </a:lnTo>
                  <a:lnTo>
                    <a:pt x="0" y="36588"/>
                  </a:lnTo>
                  <a:lnTo>
                    <a:pt x="56680" y="34759"/>
                  </a:lnTo>
                  <a:lnTo>
                    <a:pt x="56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580462" y="8142177"/>
              <a:ext cx="57150" cy="36830"/>
            </a:xfrm>
            <a:custGeom>
              <a:avLst/>
              <a:gdLst/>
              <a:ahLst/>
              <a:cxnLst/>
              <a:rect l="l" t="t" r="r" b="b"/>
              <a:pathLst>
                <a:path w="57150" h="36829">
                  <a:moveTo>
                    <a:pt x="0" y="1841"/>
                  </a:moveTo>
                  <a:lnTo>
                    <a:pt x="0" y="36588"/>
                  </a:lnTo>
                  <a:lnTo>
                    <a:pt x="56680" y="34759"/>
                  </a:lnTo>
                  <a:lnTo>
                    <a:pt x="56680" y="0"/>
                  </a:lnTo>
                  <a:lnTo>
                    <a:pt x="0" y="18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606050" y="8142185"/>
              <a:ext cx="29845" cy="9525"/>
            </a:xfrm>
            <a:custGeom>
              <a:avLst/>
              <a:gdLst/>
              <a:ahLst/>
              <a:cxnLst/>
              <a:rect l="l" t="t" r="r" b="b"/>
              <a:pathLst>
                <a:path w="29845" h="9525">
                  <a:moveTo>
                    <a:pt x="29260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29260" y="9156"/>
                  </a:lnTo>
                  <a:lnTo>
                    <a:pt x="2926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606050" y="8142185"/>
              <a:ext cx="29845" cy="9525"/>
            </a:xfrm>
            <a:custGeom>
              <a:avLst/>
              <a:gdLst/>
              <a:ahLst/>
              <a:cxnLst/>
              <a:rect l="l" t="t" r="r" b="b"/>
              <a:pathLst>
                <a:path w="29845" h="9525">
                  <a:moveTo>
                    <a:pt x="29260" y="9156"/>
                  </a:moveTo>
                  <a:lnTo>
                    <a:pt x="0" y="9156"/>
                  </a:lnTo>
                  <a:lnTo>
                    <a:pt x="0" y="0"/>
                  </a:lnTo>
                  <a:lnTo>
                    <a:pt x="29260" y="0"/>
                  </a:lnTo>
                  <a:lnTo>
                    <a:pt x="29260" y="91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573120" y="8193985"/>
              <a:ext cx="71755" cy="26670"/>
            </a:xfrm>
            <a:custGeom>
              <a:avLst/>
              <a:gdLst/>
              <a:ahLst/>
              <a:cxnLst/>
              <a:rect l="l" t="t" r="r" b="b"/>
              <a:pathLst>
                <a:path w="71754" h="26670">
                  <a:moveTo>
                    <a:pt x="71361" y="0"/>
                  </a:moveTo>
                  <a:lnTo>
                    <a:pt x="0" y="4330"/>
                  </a:lnTo>
                  <a:lnTo>
                    <a:pt x="0" y="26263"/>
                  </a:lnTo>
                  <a:lnTo>
                    <a:pt x="69532" y="23825"/>
                  </a:lnTo>
                  <a:lnTo>
                    <a:pt x="713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573120" y="8193985"/>
              <a:ext cx="71755" cy="26670"/>
            </a:xfrm>
            <a:custGeom>
              <a:avLst/>
              <a:gdLst/>
              <a:ahLst/>
              <a:cxnLst/>
              <a:rect l="l" t="t" r="r" b="b"/>
              <a:pathLst>
                <a:path w="71754" h="26670">
                  <a:moveTo>
                    <a:pt x="0" y="4330"/>
                  </a:moveTo>
                  <a:lnTo>
                    <a:pt x="0" y="26263"/>
                  </a:lnTo>
                  <a:lnTo>
                    <a:pt x="69532" y="23825"/>
                  </a:lnTo>
                  <a:lnTo>
                    <a:pt x="71361" y="0"/>
                  </a:lnTo>
                  <a:lnTo>
                    <a:pt x="0" y="4330"/>
                  </a:lnTo>
                  <a:close/>
                </a:path>
                <a:path w="71754" h="26670">
                  <a:moveTo>
                    <a:pt x="6413" y="13233"/>
                  </a:moveTo>
                  <a:lnTo>
                    <a:pt x="6413" y="14236"/>
                  </a:lnTo>
                  <a:lnTo>
                    <a:pt x="5600" y="15100"/>
                  </a:lnTo>
                  <a:lnTo>
                    <a:pt x="4597" y="15138"/>
                  </a:lnTo>
                  <a:lnTo>
                    <a:pt x="3581" y="15163"/>
                  </a:lnTo>
                  <a:lnTo>
                    <a:pt x="2768" y="14376"/>
                  </a:lnTo>
                  <a:lnTo>
                    <a:pt x="2768" y="13360"/>
                  </a:lnTo>
                  <a:lnTo>
                    <a:pt x="2768" y="12357"/>
                  </a:lnTo>
                  <a:lnTo>
                    <a:pt x="3581" y="11518"/>
                  </a:lnTo>
                  <a:lnTo>
                    <a:pt x="4597" y="11468"/>
                  </a:lnTo>
                  <a:lnTo>
                    <a:pt x="5600" y="11442"/>
                  </a:lnTo>
                  <a:lnTo>
                    <a:pt x="6413" y="12230"/>
                  </a:lnTo>
                  <a:lnTo>
                    <a:pt x="6413" y="13233"/>
                  </a:lnTo>
                  <a:close/>
                </a:path>
                <a:path w="71754" h="26670">
                  <a:moveTo>
                    <a:pt x="64973" y="11201"/>
                  </a:moveTo>
                  <a:lnTo>
                    <a:pt x="64973" y="12192"/>
                  </a:lnTo>
                  <a:lnTo>
                    <a:pt x="64160" y="13055"/>
                  </a:lnTo>
                  <a:lnTo>
                    <a:pt x="63157" y="13093"/>
                  </a:lnTo>
                  <a:lnTo>
                    <a:pt x="62141" y="13119"/>
                  </a:lnTo>
                  <a:lnTo>
                    <a:pt x="61315" y="12331"/>
                  </a:lnTo>
                  <a:lnTo>
                    <a:pt x="61315" y="11328"/>
                  </a:lnTo>
                  <a:lnTo>
                    <a:pt x="61315" y="10325"/>
                  </a:lnTo>
                  <a:lnTo>
                    <a:pt x="62141" y="9461"/>
                  </a:lnTo>
                  <a:lnTo>
                    <a:pt x="63144" y="9423"/>
                  </a:lnTo>
                  <a:lnTo>
                    <a:pt x="64160" y="9410"/>
                  </a:lnTo>
                  <a:lnTo>
                    <a:pt x="64973" y="10185"/>
                  </a:lnTo>
                  <a:lnTo>
                    <a:pt x="64973" y="112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578627" y="8286651"/>
              <a:ext cx="57150" cy="36830"/>
            </a:xfrm>
            <a:custGeom>
              <a:avLst/>
              <a:gdLst/>
              <a:ahLst/>
              <a:cxnLst/>
              <a:rect l="l" t="t" r="r" b="b"/>
              <a:pathLst>
                <a:path w="57150" h="36829">
                  <a:moveTo>
                    <a:pt x="56692" y="0"/>
                  </a:moveTo>
                  <a:lnTo>
                    <a:pt x="0" y="1841"/>
                  </a:lnTo>
                  <a:lnTo>
                    <a:pt x="0" y="36588"/>
                  </a:lnTo>
                  <a:lnTo>
                    <a:pt x="56692" y="34759"/>
                  </a:lnTo>
                  <a:lnTo>
                    <a:pt x="56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578627" y="8286651"/>
              <a:ext cx="57150" cy="36830"/>
            </a:xfrm>
            <a:custGeom>
              <a:avLst/>
              <a:gdLst/>
              <a:ahLst/>
              <a:cxnLst/>
              <a:rect l="l" t="t" r="r" b="b"/>
              <a:pathLst>
                <a:path w="57150" h="36829">
                  <a:moveTo>
                    <a:pt x="0" y="1841"/>
                  </a:moveTo>
                  <a:lnTo>
                    <a:pt x="0" y="36588"/>
                  </a:lnTo>
                  <a:lnTo>
                    <a:pt x="56692" y="34759"/>
                  </a:lnTo>
                  <a:lnTo>
                    <a:pt x="56692" y="0"/>
                  </a:lnTo>
                  <a:lnTo>
                    <a:pt x="0" y="18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571290" y="8252500"/>
              <a:ext cx="71755" cy="26670"/>
            </a:xfrm>
            <a:custGeom>
              <a:avLst/>
              <a:gdLst/>
              <a:ahLst/>
              <a:cxnLst/>
              <a:rect l="l" t="t" r="r" b="b"/>
              <a:pathLst>
                <a:path w="71754" h="26670">
                  <a:moveTo>
                    <a:pt x="71361" y="0"/>
                  </a:moveTo>
                  <a:lnTo>
                    <a:pt x="0" y="4330"/>
                  </a:lnTo>
                  <a:lnTo>
                    <a:pt x="0" y="26263"/>
                  </a:lnTo>
                  <a:lnTo>
                    <a:pt x="69532" y="23837"/>
                  </a:lnTo>
                  <a:lnTo>
                    <a:pt x="713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571290" y="8252500"/>
              <a:ext cx="71755" cy="26670"/>
            </a:xfrm>
            <a:custGeom>
              <a:avLst/>
              <a:gdLst/>
              <a:ahLst/>
              <a:cxnLst/>
              <a:rect l="l" t="t" r="r" b="b"/>
              <a:pathLst>
                <a:path w="71754" h="26670">
                  <a:moveTo>
                    <a:pt x="0" y="4330"/>
                  </a:moveTo>
                  <a:lnTo>
                    <a:pt x="0" y="26263"/>
                  </a:lnTo>
                  <a:lnTo>
                    <a:pt x="69532" y="23837"/>
                  </a:lnTo>
                  <a:lnTo>
                    <a:pt x="71361" y="0"/>
                  </a:lnTo>
                  <a:lnTo>
                    <a:pt x="0" y="4330"/>
                  </a:lnTo>
                  <a:close/>
                </a:path>
                <a:path w="71754" h="26670">
                  <a:moveTo>
                    <a:pt x="6426" y="13246"/>
                  </a:moveTo>
                  <a:lnTo>
                    <a:pt x="6413" y="14249"/>
                  </a:lnTo>
                  <a:lnTo>
                    <a:pt x="5600" y="15100"/>
                  </a:lnTo>
                  <a:lnTo>
                    <a:pt x="4597" y="15138"/>
                  </a:lnTo>
                  <a:lnTo>
                    <a:pt x="3581" y="15163"/>
                  </a:lnTo>
                  <a:lnTo>
                    <a:pt x="2768" y="14376"/>
                  </a:lnTo>
                  <a:lnTo>
                    <a:pt x="2768" y="13373"/>
                  </a:lnTo>
                  <a:lnTo>
                    <a:pt x="2755" y="12357"/>
                  </a:lnTo>
                  <a:lnTo>
                    <a:pt x="3581" y="11506"/>
                  </a:lnTo>
                  <a:lnTo>
                    <a:pt x="4597" y="11468"/>
                  </a:lnTo>
                  <a:lnTo>
                    <a:pt x="5600" y="11442"/>
                  </a:lnTo>
                  <a:lnTo>
                    <a:pt x="6426" y="12230"/>
                  </a:lnTo>
                  <a:lnTo>
                    <a:pt x="6426" y="13246"/>
                  </a:lnTo>
                  <a:close/>
                </a:path>
                <a:path w="71754" h="26670">
                  <a:moveTo>
                    <a:pt x="64973" y="11201"/>
                  </a:moveTo>
                  <a:lnTo>
                    <a:pt x="64973" y="12204"/>
                  </a:lnTo>
                  <a:lnTo>
                    <a:pt x="64160" y="13055"/>
                  </a:lnTo>
                  <a:lnTo>
                    <a:pt x="63157" y="13093"/>
                  </a:lnTo>
                  <a:lnTo>
                    <a:pt x="62141" y="13119"/>
                  </a:lnTo>
                  <a:lnTo>
                    <a:pt x="61315" y="12344"/>
                  </a:lnTo>
                  <a:lnTo>
                    <a:pt x="61315" y="11328"/>
                  </a:lnTo>
                  <a:lnTo>
                    <a:pt x="61315" y="10325"/>
                  </a:lnTo>
                  <a:lnTo>
                    <a:pt x="62141" y="9474"/>
                  </a:lnTo>
                  <a:lnTo>
                    <a:pt x="63144" y="9436"/>
                  </a:lnTo>
                  <a:lnTo>
                    <a:pt x="64160" y="9397"/>
                  </a:lnTo>
                  <a:lnTo>
                    <a:pt x="64973" y="10198"/>
                  </a:lnTo>
                  <a:lnTo>
                    <a:pt x="64973" y="112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606063" y="8286660"/>
              <a:ext cx="29845" cy="9525"/>
            </a:xfrm>
            <a:custGeom>
              <a:avLst/>
              <a:gdLst/>
              <a:ahLst/>
              <a:cxnLst/>
              <a:rect l="l" t="t" r="r" b="b"/>
              <a:pathLst>
                <a:path w="29845" h="9525">
                  <a:moveTo>
                    <a:pt x="29260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29260" y="9156"/>
                  </a:lnTo>
                  <a:lnTo>
                    <a:pt x="2926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182251" y="7408392"/>
              <a:ext cx="453390" cy="1423035"/>
            </a:xfrm>
            <a:custGeom>
              <a:avLst/>
              <a:gdLst/>
              <a:ahLst/>
              <a:cxnLst/>
              <a:rect l="l" t="t" r="r" b="b"/>
              <a:pathLst>
                <a:path w="453389" h="1423034">
                  <a:moveTo>
                    <a:pt x="453072" y="887425"/>
                  </a:moveTo>
                  <a:lnTo>
                    <a:pt x="423811" y="887425"/>
                  </a:lnTo>
                  <a:lnTo>
                    <a:pt x="423811" y="878268"/>
                  </a:lnTo>
                  <a:lnTo>
                    <a:pt x="453072" y="878268"/>
                  </a:lnTo>
                  <a:lnTo>
                    <a:pt x="453072" y="887425"/>
                  </a:lnTo>
                  <a:close/>
                </a:path>
                <a:path w="453389" h="1423034">
                  <a:moveTo>
                    <a:pt x="354787" y="859536"/>
                  </a:moveTo>
                  <a:lnTo>
                    <a:pt x="354787" y="860539"/>
                  </a:lnTo>
                  <a:lnTo>
                    <a:pt x="353974" y="861364"/>
                  </a:lnTo>
                  <a:lnTo>
                    <a:pt x="352958" y="861364"/>
                  </a:lnTo>
                  <a:lnTo>
                    <a:pt x="351955" y="861364"/>
                  </a:lnTo>
                  <a:lnTo>
                    <a:pt x="351129" y="860539"/>
                  </a:lnTo>
                  <a:lnTo>
                    <a:pt x="351129" y="859536"/>
                  </a:lnTo>
                  <a:lnTo>
                    <a:pt x="351129" y="858520"/>
                  </a:lnTo>
                  <a:lnTo>
                    <a:pt x="351955" y="857707"/>
                  </a:lnTo>
                  <a:lnTo>
                    <a:pt x="352958" y="857707"/>
                  </a:lnTo>
                  <a:lnTo>
                    <a:pt x="353974" y="857707"/>
                  </a:lnTo>
                  <a:lnTo>
                    <a:pt x="354787" y="858520"/>
                  </a:lnTo>
                  <a:lnTo>
                    <a:pt x="354787" y="859536"/>
                  </a:lnTo>
                  <a:close/>
                </a:path>
                <a:path w="453389" h="1423034">
                  <a:moveTo>
                    <a:pt x="277977" y="865022"/>
                  </a:moveTo>
                  <a:lnTo>
                    <a:pt x="277977" y="866025"/>
                  </a:lnTo>
                  <a:lnTo>
                    <a:pt x="277164" y="866838"/>
                  </a:lnTo>
                  <a:lnTo>
                    <a:pt x="276148" y="866838"/>
                  </a:lnTo>
                  <a:lnTo>
                    <a:pt x="275145" y="866838"/>
                  </a:lnTo>
                  <a:lnTo>
                    <a:pt x="274319" y="866025"/>
                  </a:lnTo>
                  <a:lnTo>
                    <a:pt x="274319" y="865022"/>
                  </a:lnTo>
                  <a:lnTo>
                    <a:pt x="274319" y="864006"/>
                  </a:lnTo>
                  <a:lnTo>
                    <a:pt x="275145" y="863180"/>
                  </a:lnTo>
                  <a:lnTo>
                    <a:pt x="276148" y="863180"/>
                  </a:lnTo>
                  <a:lnTo>
                    <a:pt x="277164" y="863180"/>
                  </a:lnTo>
                  <a:lnTo>
                    <a:pt x="277977" y="864006"/>
                  </a:lnTo>
                  <a:lnTo>
                    <a:pt x="277977" y="865022"/>
                  </a:lnTo>
                  <a:close/>
                </a:path>
                <a:path w="453389" h="1423034">
                  <a:moveTo>
                    <a:pt x="102412" y="885139"/>
                  </a:moveTo>
                  <a:lnTo>
                    <a:pt x="102412" y="886142"/>
                  </a:lnTo>
                  <a:lnTo>
                    <a:pt x="101600" y="886955"/>
                  </a:lnTo>
                  <a:lnTo>
                    <a:pt x="100583" y="886955"/>
                  </a:lnTo>
                  <a:lnTo>
                    <a:pt x="99580" y="886955"/>
                  </a:lnTo>
                  <a:lnTo>
                    <a:pt x="98755" y="886142"/>
                  </a:lnTo>
                  <a:lnTo>
                    <a:pt x="98755" y="885139"/>
                  </a:lnTo>
                  <a:lnTo>
                    <a:pt x="98755" y="884135"/>
                  </a:lnTo>
                  <a:lnTo>
                    <a:pt x="99580" y="883310"/>
                  </a:lnTo>
                  <a:lnTo>
                    <a:pt x="100583" y="883310"/>
                  </a:lnTo>
                  <a:lnTo>
                    <a:pt x="101600" y="883310"/>
                  </a:lnTo>
                  <a:lnTo>
                    <a:pt x="102412" y="884135"/>
                  </a:lnTo>
                  <a:lnTo>
                    <a:pt x="102412" y="885139"/>
                  </a:lnTo>
                  <a:close/>
                </a:path>
                <a:path w="453389" h="1423034">
                  <a:moveTo>
                    <a:pt x="5486" y="892441"/>
                  </a:moveTo>
                  <a:lnTo>
                    <a:pt x="5486" y="893457"/>
                  </a:lnTo>
                  <a:lnTo>
                    <a:pt x="4673" y="894283"/>
                  </a:lnTo>
                  <a:lnTo>
                    <a:pt x="3657" y="894283"/>
                  </a:lnTo>
                  <a:lnTo>
                    <a:pt x="2654" y="894283"/>
                  </a:lnTo>
                  <a:lnTo>
                    <a:pt x="1828" y="893457"/>
                  </a:lnTo>
                  <a:lnTo>
                    <a:pt x="1828" y="892441"/>
                  </a:lnTo>
                  <a:lnTo>
                    <a:pt x="1828" y="891438"/>
                  </a:lnTo>
                  <a:lnTo>
                    <a:pt x="2654" y="890625"/>
                  </a:lnTo>
                  <a:lnTo>
                    <a:pt x="3657" y="890625"/>
                  </a:lnTo>
                  <a:lnTo>
                    <a:pt x="4673" y="890625"/>
                  </a:lnTo>
                  <a:lnTo>
                    <a:pt x="5486" y="891438"/>
                  </a:lnTo>
                  <a:lnTo>
                    <a:pt x="5486" y="892441"/>
                  </a:lnTo>
                  <a:close/>
                </a:path>
                <a:path w="453389" h="1423034">
                  <a:moveTo>
                    <a:pt x="5486" y="817473"/>
                  </a:moveTo>
                  <a:lnTo>
                    <a:pt x="5486" y="818476"/>
                  </a:lnTo>
                  <a:lnTo>
                    <a:pt x="4673" y="819289"/>
                  </a:lnTo>
                  <a:lnTo>
                    <a:pt x="3657" y="819289"/>
                  </a:lnTo>
                  <a:lnTo>
                    <a:pt x="2654" y="819289"/>
                  </a:lnTo>
                  <a:lnTo>
                    <a:pt x="1828" y="818476"/>
                  </a:lnTo>
                  <a:lnTo>
                    <a:pt x="1828" y="817473"/>
                  </a:lnTo>
                  <a:lnTo>
                    <a:pt x="1828" y="816457"/>
                  </a:lnTo>
                  <a:lnTo>
                    <a:pt x="2654" y="815632"/>
                  </a:lnTo>
                  <a:lnTo>
                    <a:pt x="3657" y="815632"/>
                  </a:lnTo>
                  <a:lnTo>
                    <a:pt x="4673" y="815632"/>
                  </a:lnTo>
                  <a:lnTo>
                    <a:pt x="5486" y="816457"/>
                  </a:lnTo>
                  <a:lnTo>
                    <a:pt x="5486" y="817473"/>
                  </a:lnTo>
                  <a:close/>
                </a:path>
                <a:path w="453389" h="1423034">
                  <a:moveTo>
                    <a:pt x="102412" y="810171"/>
                  </a:moveTo>
                  <a:lnTo>
                    <a:pt x="102412" y="811161"/>
                  </a:lnTo>
                  <a:lnTo>
                    <a:pt x="101600" y="811987"/>
                  </a:lnTo>
                  <a:lnTo>
                    <a:pt x="100583" y="811987"/>
                  </a:lnTo>
                  <a:lnTo>
                    <a:pt x="99580" y="811987"/>
                  </a:lnTo>
                  <a:lnTo>
                    <a:pt x="98755" y="811161"/>
                  </a:lnTo>
                  <a:lnTo>
                    <a:pt x="98755" y="810171"/>
                  </a:lnTo>
                  <a:lnTo>
                    <a:pt x="98755" y="809129"/>
                  </a:lnTo>
                  <a:lnTo>
                    <a:pt x="99580" y="808329"/>
                  </a:lnTo>
                  <a:lnTo>
                    <a:pt x="100583" y="808329"/>
                  </a:lnTo>
                  <a:lnTo>
                    <a:pt x="101600" y="808329"/>
                  </a:lnTo>
                  <a:lnTo>
                    <a:pt x="102412" y="809129"/>
                  </a:lnTo>
                  <a:lnTo>
                    <a:pt x="102412" y="810171"/>
                  </a:lnTo>
                  <a:close/>
                </a:path>
                <a:path w="453389" h="1423034">
                  <a:moveTo>
                    <a:pt x="5486" y="524852"/>
                  </a:moveTo>
                  <a:lnTo>
                    <a:pt x="5486" y="525868"/>
                  </a:lnTo>
                  <a:lnTo>
                    <a:pt x="4673" y="526681"/>
                  </a:lnTo>
                  <a:lnTo>
                    <a:pt x="3657" y="526681"/>
                  </a:lnTo>
                  <a:lnTo>
                    <a:pt x="2654" y="526681"/>
                  </a:lnTo>
                  <a:lnTo>
                    <a:pt x="1828" y="525868"/>
                  </a:lnTo>
                  <a:lnTo>
                    <a:pt x="1828" y="524852"/>
                  </a:lnTo>
                  <a:lnTo>
                    <a:pt x="1828" y="523849"/>
                  </a:lnTo>
                  <a:lnTo>
                    <a:pt x="2654" y="523024"/>
                  </a:lnTo>
                  <a:lnTo>
                    <a:pt x="3657" y="523024"/>
                  </a:lnTo>
                  <a:lnTo>
                    <a:pt x="4673" y="523024"/>
                  </a:lnTo>
                  <a:lnTo>
                    <a:pt x="5486" y="523849"/>
                  </a:lnTo>
                  <a:lnTo>
                    <a:pt x="5486" y="524852"/>
                  </a:lnTo>
                  <a:close/>
                </a:path>
                <a:path w="453389" h="1423034">
                  <a:moveTo>
                    <a:pt x="89611" y="523024"/>
                  </a:moveTo>
                  <a:lnTo>
                    <a:pt x="89611" y="524027"/>
                  </a:lnTo>
                  <a:lnTo>
                    <a:pt x="88798" y="524852"/>
                  </a:lnTo>
                  <a:lnTo>
                    <a:pt x="87782" y="524852"/>
                  </a:lnTo>
                  <a:lnTo>
                    <a:pt x="86779" y="524852"/>
                  </a:lnTo>
                  <a:lnTo>
                    <a:pt x="85953" y="524027"/>
                  </a:lnTo>
                  <a:lnTo>
                    <a:pt x="85953" y="523024"/>
                  </a:lnTo>
                  <a:lnTo>
                    <a:pt x="85953" y="522020"/>
                  </a:lnTo>
                  <a:lnTo>
                    <a:pt x="86779" y="521208"/>
                  </a:lnTo>
                  <a:lnTo>
                    <a:pt x="87782" y="521208"/>
                  </a:lnTo>
                  <a:lnTo>
                    <a:pt x="88798" y="521208"/>
                  </a:lnTo>
                  <a:lnTo>
                    <a:pt x="89611" y="522020"/>
                  </a:lnTo>
                  <a:lnTo>
                    <a:pt x="89611" y="523024"/>
                  </a:lnTo>
                  <a:close/>
                </a:path>
                <a:path w="453389" h="1423034">
                  <a:moveTo>
                    <a:pt x="7315" y="1828"/>
                  </a:moveTo>
                  <a:lnTo>
                    <a:pt x="7315" y="2832"/>
                  </a:lnTo>
                  <a:lnTo>
                    <a:pt x="6502" y="3657"/>
                  </a:lnTo>
                  <a:lnTo>
                    <a:pt x="5486" y="3657"/>
                  </a:lnTo>
                  <a:lnTo>
                    <a:pt x="4483" y="3657"/>
                  </a:lnTo>
                  <a:lnTo>
                    <a:pt x="3657" y="2832"/>
                  </a:lnTo>
                  <a:lnTo>
                    <a:pt x="3657" y="1828"/>
                  </a:lnTo>
                  <a:lnTo>
                    <a:pt x="3657" y="812"/>
                  </a:lnTo>
                  <a:lnTo>
                    <a:pt x="4483" y="0"/>
                  </a:lnTo>
                  <a:lnTo>
                    <a:pt x="5486" y="0"/>
                  </a:lnTo>
                  <a:lnTo>
                    <a:pt x="6502" y="0"/>
                  </a:lnTo>
                  <a:lnTo>
                    <a:pt x="7315" y="812"/>
                  </a:lnTo>
                  <a:lnTo>
                    <a:pt x="7315" y="1828"/>
                  </a:lnTo>
                  <a:close/>
                </a:path>
                <a:path w="453389" h="1423034">
                  <a:moveTo>
                    <a:pt x="104241" y="9131"/>
                  </a:moveTo>
                  <a:lnTo>
                    <a:pt x="104241" y="10147"/>
                  </a:lnTo>
                  <a:lnTo>
                    <a:pt x="103428" y="10960"/>
                  </a:lnTo>
                  <a:lnTo>
                    <a:pt x="102412" y="10960"/>
                  </a:lnTo>
                  <a:lnTo>
                    <a:pt x="101409" y="10960"/>
                  </a:lnTo>
                  <a:lnTo>
                    <a:pt x="100583" y="10147"/>
                  </a:lnTo>
                  <a:lnTo>
                    <a:pt x="100583" y="9131"/>
                  </a:lnTo>
                  <a:lnTo>
                    <a:pt x="100583" y="8128"/>
                  </a:lnTo>
                  <a:lnTo>
                    <a:pt x="101409" y="7302"/>
                  </a:lnTo>
                  <a:lnTo>
                    <a:pt x="102412" y="7302"/>
                  </a:lnTo>
                  <a:lnTo>
                    <a:pt x="103428" y="7302"/>
                  </a:lnTo>
                  <a:lnTo>
                    <a:pt x="104241" y="8128"/>
                  </a:lnTo>
                  <a:lnTo>
                    <a:pt x="104241" y="9131"/>
                  </a:lnTo>
                  <a:close/>
                </a:path>
                <a:path w="453389" h="1423034">
                  <a:moveTo>
                    <a:pt x="274319" y="20104"/>
                  </a:moveTo>
                  <a:lnTo>
                    <a:pt x="274319" y="21120"/>
                  </a:lnTo>
                  <a:lnTo>
                    <a:pt x="273507" y="21932"/>
                  </a:lnTo>
                  <a:lnTo>
                    <a:pt x="272491" y="21932"/>
                  </a:lnTo>
                  <a:lnTo>
                    <a:pt x="271487" y="21932"/>
                  </a:lnTo>
                  <a:lnTo>
                    <a:pt x="270675" y="21120"/>
                  </a:lnTo>
                  <a:lnTo>
                    <a:pt x="270675" y="20104"/>
                  </a:lnTo>
                  <a:lnTo>
                    <a:pt x="270675" y="19100"/>
                  </a:lnTo>
                  <a:lnTo>
                    <a:pt x="271487" y="18275"/>
                  </a:lnTo>
                  <a:lnTo>
                    <a:pt x="272491" y="18275"/>
                  </a:lnTo>
                  <a:lnTo>
                    <a:pt x="273507" y="18275"/>
                  </a:lnTo>
                  <a:lnTo>
                    <a:pt x="274319" y="19100"/>
                  </a:lnTo>
                  <a:lnTo>
                    <a:pt x="274319" y="20104"/>
                  </a:lnTo>
                  <a:close/>
                </a:path>
                <a:path w="453389" h="1423034">
                  <a:moveTo>
                    <a:pt x="274091" y="19875"/>
                  </a:moveTo>
                  <a:lnTo>
                    <a:pt x="274091" y="20891"/>
                  </a:lnTo>
                  <a:lnTo>
                    <a:pt x="273278" y="21717"/>
                  </a:lnTo>
                  <a:lnTo>
                    <a:pt x="272262" y="21717"/>
                  </a:lnTo>
                  <a:lnTo>
                    <a:pt x="271259" y="21717"/>
                  </a:lnTo>
                  <a:lnTo>
                    <a:pt x="270446" y="20891"/>
                  </a:lnTo>
                  <a:lnTo>
                    <a:pt x="270446" y="19875"/>
                  </a:lnTo>
                  <a:lnTo>
                    <a:pt x="270446" y="18872"/>
                  </a:lnTo>
                  <a:lnTo>
                    <a:pt x="271259" y="18046"/>
                  </a:lnTo>
                  <a:lnTo>
                    <a:pt x="272262" y="18046"/>
                  </a:lnTo>
                  <a:lnTo>
                    <a:pt x="273278" y="18046"/>
                  </a:lnTo>
                  <a:lnTo>
                    <a:pt x="274091" y="18872"/>
                  </a:lnTo>
                  <a:lnTo>
                    <a:pt x="274091" y="19875"/>
                  </a:lnTo>
                  <a:close/>
                </a:path>
                <a:path w="453389" h="1423034">
                  <a:moveTo>
                    <a:pt x="354787" y="23761"/>
                  </a:moveTo>
                  <a:lnTo>
                    <a:pt x="354787" y="24777"/>
                  </a:lnTo>
                  <a:lnTo>
                    <a:pt x="353974" y="25603"/>
                  </a:lnTo>
                  <a:lnTo>
                    <a:pt x="352958" y="25603"/>
                  </a:lnTo>
                  <a:lnTo>
                    <a:pt x="351955" y="25603"/>
                  </a:lnTo>
                  <a:lnTo>
                    <a:pt x="351129" y="24777"/>
                  </a:lnTo>
                  <a:lnTo>
                    <a:pt x="351129" y="23761"/>
                  </a:lnTo>
                  <a:lnTo>
                    <a:pt x="351129" y="22758"/>
                  </a:lnTo>
                  <a:lnTo>
                    <a:pt x="351955" y="21932"/>
                  </a:lnTo>
                  <a:lnTo>
                    <a:pt x="352958" y="21932"/>
                  </a:lnTo>
                  <a:lnTo>
                    <a:pt x="353974" y="21932"/>
                  </a:lnTo>
                  <a:lnTo>
                    <a:pt x="354787" y="22758"/>
                  </a:lnTo>
                  <a:lnTo>
                    <a:pt x="354787" y="23761"/>
                  </a:lnTo>
                  <a:close/>
                </a:path>
                <a:path w="453389" h="1423034">
                  <a:moveTo>
                    <a:pt x="89611" y="1404518"/>
                  </a:moveTo>
                  <a:lnTo>
                    <a:pt x="89611" y="1405521"/>
                  </a:lnTo>
                  <a:lnTo>
                    <a:pt x="88798" y="1406347"/>
                  </a:lnTo>
                  <a:lnTo>
                    <a:pt x="87782" y="1406347"/>
                  </a:lnTo>
                  <a:lnTo>
                    <a:pt x="86779" y="1406347"/>
                  </a:lnTo>
                  <a:lnTo>
                    <a:pt x="85953" y="1405521"/>
                  </a:lnTo>
                  <a:lnTo>
                    <a:pt x="85953" y="1404518"/>
                  </a:lnTo>
                  <a:lnTo>
                    <a:pt x="85953" y="1403515"/>
                  </a:lnTo>
                  <a:lnTo>
                    <a:pt x="86779" y="1402689"/>
                  </a:lnTo>
                  <a:lnTo>
                    <a:pt x="87782" y="1402689"/>
                  </a:lnTo>
                  <a:lnTo>
                    <a:pt x="88798" y="1402689"/>
                  </a:lnTo>
                  <a:lnTo>
                    <a:pt x="89611" y="1403515"/>
                  </a:lnTo>
                  <a:lnTo>
                    <a:pt x="89611" y="1404518"/>
                  </a:lnTo>
                  <a:close/>
                </a:path>
                <a:path w="453389" h="1423034">
                  <a:moveTo>
                    <a:pt x="3657" y="1420977"/>
                  </a:moveTo>
                  <a:lnTo>
                    <a:pt x="3657" y="1421980"/>
                  </a:lnTo>
                  <a:lnTo>
                    <a:pt x="2844" y="1422806"/>
                  </a:lnTo>
                  <a:lnTo>
                    <a:pt x="1828" y="1422806"/>
                  </a:lnTo>
                  <a:lnTo>
                    <a:pt x="825" y="1422806"/>
                  </a:lnTo>
                  <a:lnTo>
                    <a:pt x="0" y="1421980"/>
                  </a:lnTo>
                  <a:lnTo>
                    <a:pt x="0" y="1420977"/>
                  </a:lnTo>
                  <a:lnTo>
                    <a:pt x="0" y="1419961"/>
                  </a:lnTo>
                  <a:lnTo>
                    <a:pt x="825" y="1419148"/>
                  </a:lnTo>
                  <a:lnTo>
                    <a:pt x="1828" y="1419148"/>
                  </a:lnTo>
                  <a:lnTo>
                    <a:pt x="2844" y="1419148"/>
                  </a:lnTo>
                  <a:lnTo>
                    <a:pt x="3657" y="1419961"/>
                  </a:lnTo>
                  <a:lnTo>
                    <a:pt x="3657" y="14209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381113" y="8787760"/>
              <a:ext cx="36830" cy="38735"/>
            </a:xfrm>
            <a:custGeom>
              <a:avLst/>
              <a:gdLst/>
              <a:ahLst/>
              <a:cxnLst/>
              <a:rect l="l" t="t" r="r" b="b"/>
              <a:pathLst>
                <a:path w="36829" h="38734">
                  <a:moveTo>
                    <a:pt x="36576" y="0"/>
                  </a:moveTo>
                  <a:lnTo>
                    <a:pt x="18288" y="0"/>
                  </a:lnTo>
                  <a:lnTo>
                    <a:pt x="0" y="5499"/>
                  </a:lnTo>
                  <a:lnTo>
                    <a:pt x="0" y="38404"/>
                  </a:lnTo>
                  <a:lnTo>
                    <a:pt x="20088" y="37004"/>
                  </a:lnTo>
                  <a:lnTo>
                    <a:pt x="30403" y="34059"/>
                  </a:lnTo>
                  <a:lnTo>
                    <a:pt x="34204" y="27340"/>
                  </a:lnTo>
                  <a:lnTo>
                    <a:pt x="34747" y="14617"/>
                  </a:lnTo>
                  <a:lnTo>
                    <a:pt x="3657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381113" y="8787760"/>
              <a:ext cx="36830" cy="38735"/>
            </a:xfrm>
            <a:custGeom>
              <a:avLst/>
              <a:gdLst/>
              <a:ahLst/>
              <a:cxnLst/>
              <a:rect l="l" t="t" r="r" b="b"/>
              <a:pathLst>
                <a:path w="36829" h="38734">
                  <a:moveTo>
                    <a:pt x="0" y="5499"/>
                  </a:moveTo>
                  <a:lnTo>
                    <a:pt x="0" y="38404"/>
                  </a:lnTo>
                  <a:lnTo>
                    <a:pt x="20088" y="37004"/>
                  </a:lnTo>
                  <a:lnTo>
                    <a:pt x="30403" y="34059"/>
                  </a:lnTo>
                  <a:lnTo>
                    <a:pt x="34204" y="27340"/>
                  </a:lnTo>
                  <a:lnTo>
                    <a:pt x="34747" y="14617"/>
                  </a:lnTo>
                  <a:lnTo>
                    <a:pt x="36576" y="0"/>
                  </a:lnTo>
                  <a:lnTo>
                    <a:pt x="18288" y="0"/>
                  </a:lnTo>
                  <a:lnTo>
                    <a:pt x="0" y="54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115945" y="8193849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12801" y="3291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115945" y="8193849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115945" y="820390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0"/>
                  </a:moveTo>
                  <a:lnTo>
                    <a:pt x="0" y="0"/>
                  </a:lnTo>
                  <a:lnTo>
                    <a:pt x="0" y="12814"/>
                  </a:lnTo>
                  <a:lnTo>
                    <a:pt x="12801" y="12814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115945" y="820390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12814"/>
                  </a:moveTo>
                  <a:lnTo>
                    <a:pt x="0" y="12814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1281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115945" y="8034756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12801" y="3291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115945" y="8034756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115945" y="804481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12801" y="12801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115945" y="8044814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115945" y="8299932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12801" y="3291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115945" y="8299932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115945" y="830999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12801" y="12801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115945" y="830999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114116" y="8477313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12801" y="3291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114116" y="8477313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114116" y="848737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12801" y="12801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114116" y="848737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114116" y="8656535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0"/>
                  </a:moveTo>
                  <a:lnTo>
                    <a:pt x="0" y="0"/>
                  </a:lnTo>
                  <a:lnTo>
                    <a:pt x="0" y="32931"/>
                  </a:lnTo>
                  <a:lnTo>
                    <a:pt x="12801" y="32931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114116" y="8656535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32931"/>
                  </a:moveTo>
                  <a:lnTo>
                    <a:pt x="0" y="32931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3293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114116" y="866660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12801" y="12801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114116" y="866660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115945" y="8830284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12801" y="3291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115945" y="8830284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115945" y="884034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12801" y="12801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115945" y="8840342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115945" y="7725676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12801" y="3291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115945" y="7725676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115945" y="773574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12801" y="12801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115945" y="773574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117773" y="7608633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12801" y="3291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117773" y="7608633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117773" y="761869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12801" y="12801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117773" y="761869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119602" y="7422095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12801" y="3291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119602" y="7422095"/>
              <a:ext cx="13335" cy="33020"/>
            </a:xfrm>
            <a:custGeom>
              <a:avLst/>
              <a:gdLst/>
              <a:ahLst/>
              <a:cxnLst/>
              <a:rect l="l" t="t" r="r" b="b"/>
              <a:pathLst>
                <a:path w="13335" h="33020">
                  <a:moveTo>
                    <a:pt x="12801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119602" y="743215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0"/>
                  </a:moveTo>
                  <a:lnTo>
                    <a:pt x="0" y="0"/>
                  </a:lnTo>
                  <a:lnTo>
                    <a:pt x="0" y="12814"/>
                  </a:lnTo>
                  <a:lnTo>
                    <a:pt x="12801" y="12814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119602" y="7432153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4">
                  <a:moveTo>
                    <a:pt x="12801" y="12814"/>
                  </a:moveTo>
                  <a:lnTo>
                    <a:pt x="0" y="12814"/>
                  </a:lnTo>
                  <a:lnTo>
                    <a:pt x="0" y="0"/>
                  </a:lnTo>
                  <a:lnTo>
                    <a:pt x="12801" y="0"/>
                  </a:lnTo>
                  <a:lnTo>
                    <a:pt x="12801" y="1281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658641" y="8583383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6400" y="3291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658641" y="8583383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658641" y="859345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6400" y="12801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658641" y="859345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658641" y="8738844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0"/>
                  </a:moveTo>
                  <a:lnTo>
                    <a:pt x="0" y="0"/>
                  </a:lnTo>
                  <a:lnTo>
                    <a:pt x="0" y="32905"/>
                  </a:lnTo>
                  <a:lnTo>
                    <a:pt x="6400" y="32905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658641" y="8738844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32905"/>
                  </a:moveTo>
                  <a:lnTo>
                    <a:pt x="0" y="32905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329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658641" y="874891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0"/>
                  </a:moveTo>
                  <a:lnTo>
                    <a:pt x="0" y="0"/>
                  </a:lnTo>
                  <a:lnTo>
                    <a:pt x="0" y="12788"/>
                  </a:lnTo>
                  <a:lnTo>
                    <a:pt x="6400" y="1278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658641" y="874891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12788"/>
                  </a:moveTo>
                  <a:lnTo>
                    <a:pt x="0" y="1278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278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654983" y="8426106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6400" y="3291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654983" y="8426106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654983" y="843616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0"/>
                  </a:moveTo>
                  <a:lnTo>
                    <a:pt x="0" y="0"/>
                  </a:lnTo>
                  <a:lnTo>
                    <a:pt x="0" y="12814"/>
                  </a:lnTo>
                  <a:lnTo>
                    <a:pt x="6400" y="1281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654983" y="843616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12814"/>
                  </a:moveTo>
                  <a:lnTo>
                    <a:pt x="0" y="12814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281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654983" y="8257857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6400" y="3291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654983" y="8257857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654983" y="826791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0"/>
                  </a:moveTo>
                  <a:lnTo>
                    <a:pt x="0" y="0"/>
                  </a:lnTo>
                  <a:lnTo>
                    <a:pt x="0" y="12814"/>
                  </a:lnTo>
                  <a:lnTo>
                    <a:pt x="6400" y="1281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654983" y="8267915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12814"/>
                  </a:moveTo>
                  <a:lnTo>
                    <a:pt x="0" y="12814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281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654983" y="8168245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6400" y="3291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654983" y="8168245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654983" y="817830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6400" y="12801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654983" y="8178304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653155" y="8025599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0"/>
                  </a:moveTo>
                  <a:lnTo>
                    <a:pt x="0" y="0"/>
                  </a:lnTo>
                  <a:lnTo>
                    <a:pt x="0" y="32931"/>
                  </a:lnTo>
                  <a:lnTo>
                    <a:pt x="6400" y="32931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653155" y="8025599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32931"/>
                  </a:moveTo>
                  <a:lnTo>
                    <a:pt x="0" y="32931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3293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653155" y="803565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0"/>
                  </a:moveTo>
                  <a:lnTo>
                    <a:pt x="0" y="0"/>
                  </a:lnTo>
                  <a:lnTo>
                    <a:pt x="0" y="12814"/>
                  </a:lnTo>
                  <a:lnTo>
                    <a:pt x="6400" y="1281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653155" y="803565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12814"/>
                  </a:moveTo>
                  <a:lnTo>
                    <a:pt x="0" y="12814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281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653155" y="7740306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6400" y="3291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653155" y="7740306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653155" y="775037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6400" y="12801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653155" y="775037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654983" y="7915871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0"/>
                  </a:moveTo>
                  <a:lnTo>
                    <a:pt x="0" y="0"/>
                  </a:lnTo>
                  <a:lnTo>
                    <a:pt x="0" y="32905"/>
                  </a:lnTo>
                  <a:lnTo>
                    <a:pt x="6400" y="32905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654983" y="7915871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32905"/>
                  </a:moveTo>
                  <a:lnTo>
                    <a:pt x="0" y="32905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3290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654983" y="792592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6400" y="12801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654983" y="792592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654983" y="7630578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6400" y="3291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654983" y="7630578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654983" y="76406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6400" y="12801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654983" y="7640649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653155" y="7451356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6400" y="3291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653155" y="7451356"/>
              <a:ext cx="6985" cy="33020"/>
            </a:xfrm>
            <a:custGeom>
              <a:avLst/>
              <a:gdLst/>
              <a:ahLst/>
              <a:cxnLst/>
              <a:rect l="l" t="t" r="r" b="b"/>
              <a:pathLst>
                <a:path w="6985" h="33020">
                  <a:moveTo>
                    <a:pt x="6400" y="32918"/>
                  </a:moveTo>
                  <a:lnTo>
                    <a:pt x="0" y="3291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653155" y="746142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6400" y="12801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653155" y="7461427"/>
              <a:ext cx="6985" cy="13335"/>
            </a:xfrm>
            <a:custGeom>
              <a:avLst/>
              <a:gdLst/>
              <a:ahLst/>
              <a:cxnLst/>
              <a:rect l="l" t="t" r="r" b="b"/>
              <a:pathLst>
                <a:path w="6985" h="13334">
                  <a:moveTo>
                    <a:pt x="6400" y="12801"/>
                  </a:moveTo>
                  <a:lnTo>
                    <a:pt x="0" y="12801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28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168889" y="7491221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6400" y="26339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168889" y="7491221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26339"/>
                  </a:moveTo>
                  <a:lnTo>
                    <a:pt x="0" y="26339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263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168889" y="749927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6400" y="1024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168889" y="749927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02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170705" y="7648511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0"/>
                  </a:moveTo>
                  <a:lnTo>
                    <a:pt x="0" y="0"/>
                  </a:lnTo>
                  <a:lnTo>
                    <a:pt x="0" y="26327"/>
                  </a:lnTo>
                  <a:lnTo>
                    <a:pt x="6400" y="26327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170705" y="7648511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26327"/>
                  </a:moveTo>
                  <a:lnTo>
                    <a:pt x="0" y="26327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2632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170705" y="7656550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6400" y="1024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170705" y="7656550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02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170705" y="7745424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6400" y="26339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170705" y="7745424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26339"/>
                  </a:moveTo>
                  <a:lnTo>
                    <a:pt x="0" y="26339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263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170705" y="775347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6400" y="1024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170705" y="775347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02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168889" y="7910029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0"/>
                  </a:moveTo>
                  <a:lnTo>
                    <a:pt x="0" y="0"/>
                  </a:lnTo>
                  <a:lnTo>
                    <a:pt x="0" y="26327"/>
                  </a:lnTo>
                  <a:lnTo>
                    <a:pt x="6400" y="26327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168889" y="7910029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26327"/>
                  </a:moveTo>
                  <a:lnTo>
                    <a:pt x="0" y="26327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2632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168889" y="791806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6400" y="1024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168889" y="791806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02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168889" y="8006955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6400" y="26339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168889" y="8006955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26339"/>
                  </a:moveTo>
                  <a:lnTo>
                    <a:pt x="0" y="26339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263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168889" y="8014995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6400" y="1024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168889" y="8014995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02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168889" y="8140458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0"/>
                  </a:moveTo>
                  <a:lnTo>
                    <a:pt x="0" y="0"/>
                  </a:lnTo>
                  <a:lnTo>
                    <a:pt x="0" y="26327"/>
                  </a:lnTo>
                  <a:lnTo>
                    <a:pt x="6400" y="26327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168889" y="8140458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5" h="26670">
                  <a:moveTo>
                    <a:pt x="6400" y="26327"/>
                  </a:moveTo>
                  <a:lnTo>
                    <a:pt x="0" y="26327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2632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168889" y="8148497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6400" y="1024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168889" y="8148497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00" y="10248"/>
                  </a:moveTo>
                  <a:lnTo>
                    <a:pt x="0" y="10248"/>
                  </a:lnTo>
                  <a:lnTo>
                    <a:pt x="0" y="0"/>
                  </a:lnTo>
                  <a:lnTo>
                    <a:pt x="6400" y="0"/>
                  </a:lnTo>
                  <a:lnTo>
                    <a:pt x="6400" y="102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158368" y="8204368"/>
              <a:ext cx="22225" cy="95250"/>
            </a:xfrm>
            <a:custGeom>
              <a:avLst/>
              <a:gdLst/>
              <a:ahLst/>
              <a:cxnLst/>
              <a:rect l="l" t="t" r="r" b="b"/>
              <a:pathLst>
                <a:path w="22225" h="95250">
                  <a:moveTo>
                    <a:pt x="21932" y="0"/>
                  </a:moveTo>
                  <a:lnTo>
                    <a:pt x="0" y="0"/>
                  </a:lnTo>
                  <a:lnTo>
                    <a:pt x="1828" y="95097"/>
                  </a:lnTo>
                  <a:lnTo>
                    <a:pt x="21932" y="95097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F9F9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158368" y="8204368"/>
              <a:ext cx="22225" cy="95250"/>
            </a:xfrm>
            <a:custGeom>
              <a:avLst/>
              <a:gdLst/>
              <a:ahLst/>
              <a:cxnLst/>
              <a:rect l="l" t="t" r="r" b="b"/>
              <a:pathLst>
                <a:path w="22225" h="95250">
                  <a:moveTo>
                    <a:pt x="0" y="0"/>
                  </a:moveTo>
                  <a:lnTo>
                    <a:pt x="21932" y="0"/>
                  </a:lnTo>
                  <a:lnTo>
                    <a:pt x="21932" y="95097"/>
                  </a:lnTo>
                  <a:lnTo>
                    <a:pt x="1828" y="9509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160192" y="8299469"/>
              <a:ext cx="27940" cy="655320"/>
            </a:xfrm>
            <a:custGeom>
              <a:avLst/>
              <a:gdLst/>
              <a:ahLst/>
              <a:cxnLst/>
              <a:rect l="l" t="t" r="r" b="b"/>
              <a:pathLst>
                <a:path w="27939" h="655320">
                  <a:moveTo>
                    <a:pt x="20116" y="0"/>
                  </a:moveTo>
                  <a:lnTo>
                    <a:pt x="0" y="0"/>
                  </a:lnTo>
                  <a:lnTo>
                    <a:pt x="7315" y="654710"/>
                  </a:lnTo>
                  <a:lnTo>
                    <a:pt x="27432" y="65471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160192" y="8299469"/>
              <a:ext cx="27940" cy="655320"/>
            </a:xfrm>
            <a:custGeom>
              <a:avLst/>
              <a:gdLst/>
              <a:ahLst/>
              <a:cxnLst/>
              <a:rect l="l" t="t" r="r" b="b"/>
              <a:pathLst>
                <a:path w="27939" h="655320">
                  <a:moveTo>
                    <a:pt x="0" y="0"/>
                  </a:moveTo>
                  <a:lnTo>
                    <a:pt x="7315" y="654710"/>
                  </a:lnTo>
                  <a:lnTo>
                    <a:pt x="27432" y="654710"/>
                  </a:lnTo>
                  <a:lnTo>
                    <a:pt x="20116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156534" y="8785932"/>
              <a:ext cx="8255" cy="16510"/>
            </a:xfrm>
            <a:custGeom>
              <a:avLst/>
              <a:gdLst/>
              <a:ahLst/>
              <a:cxnLst/>
              <a:rect l="l" t="t" r="r" b="b"/>
              <a:pathLst>
                <a:path w="8254" h="16509">
                  <a:moveTo>
                    <a:pt x="7315" y="0"/>
                  </a:moveTo>
                  <a:lnTo>
                    <a:pt x="0" y="0"/>
                  </a:lnTo>
                  <a:lnTo>
                    <a:pt x="914" y="16446"/>
                  </a:lnTo>
                  <a:lnTo>
                    <a:pt x="8229" y="16446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156534" y="8785932"/>
              <a:ext cx="8255" cy="16510"/>
            </a:xfrm>
            <a:custGeom>
              <a:avLst/>
              <a:gdLst/>
              <a:ahLst/>
              <a:cxnLst/>
              <a:rect l="l" t="t" r="r" b="b"/>
              <a:pathLst>
                <a:path w="8254" h="16509">
                  <a:moveTo>
                    <a:pt x="7315" y="0"/>
                  </a:moveTo>
                  <a:lnTo>
                    <a:pt x="0" y="0"/>
                  </a:lnTo>
                  <a:lnTo>
                    <a:pt x="914" y="16446"/>
                  </a:lnTo>
                  <a:lnTo>
                    <a:pt x="8229" y="16446"/>
                  </a:lnTo>
                  <a:lnTo>
                    <a:pt x="7315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116308" y="8787189"/>
              <a:ext cx="39370" cy="17145"/>
            </a:xfrm>
            <a:custGeom>
              <a:avLst/>
              <a:gdLst/>
              <a:ahLst/>
              <a:cxnLst/>
              <a:rect l="l" t="t" r="r" b="b"/>
              <a:pathLst>
                <a:path w="39370" h="17145">
                  <a:moveTo>
                    <a:pt x="9715" y="0"/>
                  </a:moveTo>
                  <a:lnTo>
                    <a:pt x="4214" y="1500"/>
                  </a:lnTo>
                  <a:lnTo>
                    <a:pt x="0" y="5143"/>
                  </a:lnTo>
                  <a:lnTo>
                    <a:pt x="0" y="17030"/>
                  </a:lnTo>
                  <a:lnTo>
                    <a:pt x="3486" y="14401"/>
                  </a:lnTo>
                  <a:lnTo>
                    <a:pt x="7315" y="13144"/>
                  </a:lnTo>
                  <a:lnTo>
                    <a:pt x="13887" y="12915"/>
                  </a:lnTo>
                  <a:lnTo>
                    <a:pt x="25603" y="13373"/>
                  </a:lnTo>
                  <a:lnTo>
                    <a:pt x="39319" y="14287"/>
                  </a:lnTo>
                  <a:lnTo>
                    <a:pt x="39319" y="2400"/>
                  </a:lnTo>
                  <a:lnTo>
                    <a:pt x="20188" y="385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116308" y="8787189"/>
              <a:ext cx="39370" cy="17145"/>
            </a:xfrm>
            <a:custGeom>
              <a:avLst/>
              <a:gdLst/>
              <a:ahLst/>
              <a:cxnLst/>
              <a:rect l="l" t="t" r="r" b="b"/>
              <a:pathLst>
                <a:path w="39370" h="17145">
                  <a:moveTo>
                    <a:pt x="39319" y="2400"/>
                  </a:moveTo>
                  <a:lnTo>
                    <a:pt x="20188" y="385"/>
                  </a:lnTo>
                  <a:lnTo>
                    <a:pt x="9715" y="0"/>
                  </a:lnTo>
                  <a:lnTo>
                    <a:pt x="4214" y="1500"/>
                  </a:lnTo>
                  <a:lnTo>
                    <a:pt x="0" y="5143"/>
                  </a:lnTo>
                  <a:lnTo>
                    <a:pt x="0" y="17030"/>
                  </a:lnTo>
                  <a:lnTo>
                    <a:pt x="3486" y="14401"/>
                  </a:lnTo>
                  <a:lnTo>
                    <a:pt x="7315" y="13144"/>
                  </a:lnTo>
                  <a:lnTo>
                    <a:pt x="13887" y="12915"/>
                  </a:lnTo>
                  <a:lnTo>
                    <a:pt x="25603" y="13373"/>
                  </a:lnTo>
                  <a:lnTo>
                    <a:pt x="39319" y="14287"/>
                  </a:lnTo>
                  <a:lnTo>
                    <a:pt x="39319" y="24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187623" y="8766729"/>
              <a:ext cx="15240" cy="33020"/>
            </a:xfrm>
            <a:custGeom>
              <a:avLst/>
              <a:gdLst/>
              <a:ahLst/>
              <a:cxnLst/>
              <a:rect l="l" t="t" r="r" b="b"/>
              <a:pathLst>
                <a:path w="15239" h="33020">
                  <a:moveTo>
                    <a:pt x="6041" y="12854"/>
                  </a:moveTo>
                  <a:lnTo>
                    <a:pt x="0" y="15544"/>
                  </a:lnTo>
                  <a:lnTo>
                    <a:pt x="914" y="32918"/>
                  </a:lnTo>
                  <a:lnTo>
                    <a:pt x="3657" y="31089"/>
                  </a:lnTo>
                  <a:lnTo>
                    <a:pt x="4857" y="17902"/>
                  </a:lnTo>
                  <a:lnTo>
                    <a:pt x="6041" y="12854"/>
                  </a:lnTo>
                  <a:close/>
                </a:path>
                <a:path w="15239" h="33020">
                  <a:moveTo>
                    <a:pt x="8109" y="10170"/>
                  </a:moveTo>
                  <a:lnTo>
                    <a:pt x="6402" y="11315"/>
                  </a:lnTo>
                  <a:lnTo>
                    <a:pt x="6041" y="12854"/>
                  </a:lnTo>
                  <a:lnTo>
                    <a:pt x="8242" y="11874"/>
                  </a:lnTo>
                  <a:lnTo>
                    <a:pt x="8109" y="10170"/>
                  </a:lnTo>
                  <a:close/>
                </a:path>
                <a:path w="15239" h="33020">
                  <a:moveTo>
                    <a:pt x="14643" y="0"/>
                  </a:moveTo>
                  <a:lnTo>
                    <a:pt x="7315" y="0"/>
                  </a:lnTo>
                  <a:lnTo>
                    <a:pt x="8109" y="10170"/>
                  </a:lnTo>
                  <a:lnTo>
                    <a:pt x="9320" y="9358"/>
                  </a:lnTo>
                  <a:lnTo>
                    <a:pt x="14643" y="9358"/>
                  </a:lnTo>
                  <a:lnTo>
                    <a:pt x="14643" y="0"/>
                  </a:lnTo>
                  <a:close/>
                </a:path>
                <a:path w="15239" h="33020">
                  <a:moveTo>
                    <a:pt x="14643" y="9358"/>
                  </a:moveTo>
                  <a:lnTo>
                    <a:pt x="9320" y="9358"/>
                  </a:lnTo>
                  <a:lnTo>
                    <a:pt x="14643" y="10058"/>
                  </a:lnTo>
                  <a:lnTo>
                    <a:pt x="14643" y="9358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187623" y="8766729"/>
              <a:ext cx="15240" cy="33020"/>
            </a:xfrm>
            <a:custGeom>
              <a:avLst/>
              <a:gdLst/>
              <a:ahLst/>
              <a:cxnLst/>
              <a:rect l="l" t="t" r="r" b="b"/>
              <a:pathLst>
                <a:path w="15239" h="33020">
                  <a:moveTo>
                    <a:pt x="914" y="32918"/>
                  </a:moveTo>
                  <a:lnTo>
                    <a:pt x="0" y="15544"/>
                  </a:lnTo>
                  <a:lnTo>
                    <a:pt x="8242" y="11874"/>
                  </a:lnTo>
                  <a:lnTo>
                    <a:pt x="7315" y="0"/>
                  </a:lnTo>
                  <a:lnTo>
                    <a:pt x="14643" y="0"/>
                  </a:lnTo>
                  <a:lnTo>
                    <a:pt x="14643" y="10058"/>
                  </a:lnTo>
                  <a:lnTo>
                    <a:pt x="9320" y="9358"/>
                  </a:lnTo>
                  <a:lnTo>
                    <a:pt x="6402" y="11315"/>
                  </a:lnTo>
                  <a:lnTo>
                    <a:pt x="4857" y="17902"/>
                  </a:lnTo>
                  <a:lnTo>
                    <a:pt x="3657" y="31089"/>
                  </a:lnTo>
                  <a:lnTo>
                    <a:pt x="914" y="3291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190379" y="8787760"/>
              <a:ext cx="6985" cy="10160"/>
            </a:xfrm>
            <a:custGeom>
              <a:avLst/>
              <a:gdLst/>
              <a:ahLst/>
              <a:cxnLst/>
              <a:rect l="l" t="t" r="r" b="b"/>
              <a:pathLst>
                <a:path w="6985" h="10159">
                  <a:moveTo>
                    <a:pt x="5486" y="0"/>
                  </a:moveTo>
                  <a:lnTo>
                    <a:pt x="0" y="901"/>
                  </a:lnTo>
                  <a:lnTo>
                    <a:pt x="901" y="10058"/>
                  </a:lnTo>
                  <a:lnTo>
                    <a:pt x="6400" y="822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2958669" y="7326092"/>
              <a:ext cx="1238250" cy="1471930"/>
            </a:xfrm>
            <a:custGeom>
              <a:avLst/>
              <a:gdLst/>
              <a:ahLst/>
              <a:cxnLst/>
              <a:rect l="l" t="t" r="r" b="b"/>
              <a:pathLst>
                <a:path w="1238250" h="1471929">
                  <a:moveTo>
                    <a:pt x="1231709" y="1462570"/>
                  </a:moveTo>
                  <a:lnTo>
                    <a:pt x="1237195" y="1461668"/>
                  </a:lnTo>
                  <a:lnTo>
                    <a:pt x="1238110" y="1469897"/>
                  </a:lnTo>
                  <a:lnTo>
                    <a:pt x="1232611" y="1471726"/>
                  </a:lnTo>
                  <a:lnTo>
                    <a:pt x="1231709" y="1462570"/>
                  </a:lnTo>
                  <a:close/>
                </a:path>
                <a:path w="1238250" h="1471929">
                  <a:moveTo>
                    <a:pt x="76796" y="84581"/>
                  </a:moveTo>
                  <a:lnTo>
                    <a:pt x="76796" y="1390345"/>
                  </a:lnTo>
                </a:path>
                <a:path w="1238250" h="1471929">
                  <a:moveTo>
                    <a:pt x="0" y="192481"/>
                  </a:moveTo>
                  <a:lnTo>
                    <a:pt x="0" y="1227581"/>
                  </a:lnTo>
                </a:path>
                <a:path w="1238250" h="1471929">
                  <a:moveTo>
                    <a:pt x="168719" y="1828"/>
                  </a:moveTo>
                  <a:lnTo>
                    <a:pt x="168719" y="2832"/>
                  </a:lnTo>
                  <a:lnTo>
                    <a:pt x="167906" y="3644"/>
                  </a:lnTo>
                  <a:lnTo>
                    <a:pt x="166890" y="3644"/>
                  </a:lnTo>
                  <a:lnTo>
                    <a:pt x="165887" y="3644"/>
                  </a:lnTo>
                  <a:lnTo>
                    <a:pt x="165061" y="2832"/>
                  </a:lnTo>
                  <a:lnTo>
                    <a:pt x="165061" y="1828"/>
                  </a:lnTo>
                  <a:lnTo>
                    <a:pt x="165061" y="812"/>
                  </a:lnTo>
                  <a:lnTo>
                    <a:pt x="165887" y="0"/>
                  </a:lnTo>
                  <a:lnTo>
                    <a:pt x="166890" y="0"/>
                  </a:lnTo>
                  <a:lnTo>
                    <a:pt x="167906" y="0"/>
                  </a:lnTo>
                  <a:lnTo>
                    <a:pt x="168719" y="812"/>
                  </a:lnTo>
                  <a:lnTo>
                    <a:pt x="168719" y="1828"/>
                  </a:lnTo>
                  <a:close/>
                </a:path>
                <a:path w="1238250" h="1471929">
                  <a:moveTo>
                    <a:pt x="168719" y="27431"/>
                  </a:moveTo>
                  <a:lnTo>
                    <a:pt x="168719" y="28435"/>
                  </a:lnTo>
                  <a:lnTo>
                    <a:pt x="167906" y="29260"/>
                  </a:lnTo>
                  <a:lnTo>
                    <a:pt x="166890" y="29260"/>
                  </a:lnTo>
                  <a:lnTo>
                    <a:pt x="165887" y="29260"/>
                  </a:lnTo>
                  <a:lnTo>
                    <a:pt x="165061" y="28435"/>
                  </a:lnTo>
                  <a:lnTo>
                    <a:pt x="165061" y="27431"/>
                  </a:lnTo>
                  <a:lnTo>
                    <a:pt x="165061" y="26415"/>
                  </a:lnTo>
                  <a:lnTo>
                    <a:pt x="165887" y="25603"/>
                  </a:lnTo>
                  <a:lnTo>
                    <a:pt x="166890" y="25603"/>
                  </a:lnTo>
                  <a:lnTo>
                    <a:pt x="167906" y="25603"/>
                  </a:lnTo>
                  <a:lnTo>
                    <a:pt x="168719" y="26415"/>
                  </a:lnTo>
                  <a:lnTo>
                    <a:pt x="168719" y="27431"/>
                  </a:lnTo>
                  <a:close/>
                </a:path>
                <a:path w="1238250" h="1471929">
                  <a:moveTo>
                    <a:pt x="168719" y="51206"/>
                  </a:moveTo>
                  <a:lnTo>
                    <a:pt x="168719" y="52222"/>
                  </a:lnTo>
                  <a:lnTo>
                    <a:pt x="167906" y="53035"/>
                  </a:lnTo>
                  <a:lnTo>
                    <a:pt x="166890" y="53035"/>
                  </a:lnTo>
                  <a:lnTo>
                    <a:pt x="165887" y="53035"/>
                  </a:lnTo>
                  <a:lnTo>
                    <a:pt x="165061" y="52222"/>
                  </a:lnTo>
                  <a:lnTo>
                    <a:pt x="165061" y="51206"/>
                  </a:lnTo>
                  <a:lnTo>
                    <a:pt x="165061" y="50190"/>
                  </a:lnTo>
                  <a:lnTo>
                    <a:pt x="165887" y="49377"/>
                  </a:lnTo>
                  <a:lnTo>
                    <a:pt x="166890" y="49377"/>
                  </a:lnTo>
                  <a:lnTo>
                    <a:pt x="167906" y="49377"/>
                  </a:lnTo>
                  <a:lnTo>
                    <a:pt x="168719" y="50190"/>
                  </a:lnTo>
                  <a:lnTo>
                    <a:pt x="168719" y="51206"/>
                  </a:lnTo>
                  <a:close/>
                </a:path>
                <a:path w="1238250" h="1471929">
                  <a:moveTo>
                    <a:pt x="166890" y="347471"/>
                  </a:moveTo>
                  <a:lnTo>
                    <a:pt x="166890" y="348475"/>
                  </a:lnTo>
                  <a:lnTo>
                    <a:pt x="166065" y="349300"/>
                  </a:lnTo>
                  <a:lnTo>
                    <a:pt x="165061" y="349300"/>
                  </a:lnTo>
                  <a:lnTo>
                    <a:pt x="164058" y="349300"/>
                  </a:lnTo>
                  <a:lnTo>
                    <a:pt x="163233" y="348475"/>
                  </a:lnTo>
                  <a:lnTo>
                    <a:pt x="163233" y="347471"/>
                  </a:lnTo>
                  <a:lnTo>
                    <a:pt x="163233" y="346455"/>
                  </a:lnTo>
                  <a:lnTo>
                    <a:pt x="164058" y="345643"/>
                  </a:lnTo>
                  <a:lnTo>
                    <a:pt x="165061" y="345643"/>
                  </a:lnTo>
                  <a:lnTo>
                    <a:pt x="166065" y="345643"/>
                  </a:lnTo>
                  <a:lnTo>
                    <a:pt x="166890" y="346455"/>
                  </a:lnTo>
                  <a:lnTo>
                    <a:pt x="166890" y="347471"/>
                  </a:lnTo>
                  <a:close/>
                </a:path>
                <a:path w="1238250" h="1471929">
                  <a:moveTo>
                    <a:pt x="166890" y="374903"/>
                  </a:moveTo>
                  <a:lnTo>
                    <a:pt x="166890" y="375907"/>
                  </a:lnTo>
                  <a:lnTo>
                    <a:pt x="166065" y="376720"/>
                  </a:lnTo>
                  <a:lnTo>
                    <a:pt x="165061" y="376720"/>
                  </a:lnTo>
                  <a:lnTo>
                    <a:pt x="164058" y="376720"/>
                  </a:lnTo>
                  <a:lnTo>
                    <a:pt x="163233" y="375907"/>
                  </a:lnTo>
                  <a:lnTo>
                    <a:pt x="163233" y="374903"/>
                  </a:lnTo>
                  <a:lnTo>
                    <a:pt x="163233" y="373887"/>
                  </a:lnTo>
                  <a:lnTo>
                    <a:pt x="164058" y="373075"/>
                  </a:lnTo>
                  <a:lnTo>
                    <a:pt x="165061" y="373075"/>
                  </a:lnTo>
                  <a:lnTo>
                    <a:pt x="166065" y="373075"/>
                  </a:lnTo>
                  <a:lnTo>
                    <a:pt x="166890" y="373887"/>
                  </a:lnTo>
                  <a:lnTo>
                    <a:pt x="166890" y="374903"/>
                  </a:lnTo>
                  <a:close/>
                </a:path>
                <a:path w="1238250" h="1471929">
                  <a:moveTo>
                    <a:pt x="161404" y="682142"/>
                  </a:moveTo>
                  <a:lnTo>
                    <a:pt x="161404" y="683145"/>
                  </a:lnTo>
                  <a:lnTo>
                    <a:pt x="160591" y="683971"/>
                  </a:lnTo>
                  <a:lnTo>
                    <a:pt x="159575" y="683971"/>
                  </a:lnTo>
                  <a:lnTo>
                    <a:pt x="158572" y="683971"/>
                  </a:lnTo>
                  <a:lnTo>
                    <a:pt x="157746" y="683145"/>
                  </a:lnTo>
                  <a:lnTo>
                    <a:pt x="157746" y="682142"/>
                  </a:lnTo>
                  <a:lnTo>
                    <a:pt x="157746" y="681139"/>
                  </a:lnTo>
                  <a:lnTo>
                    <a:pt x="158572" y="680313"/>
                  </a:lnTo>
                  <a:lnTo>
                    <a:pt x="159575" y="680313"/>
                  </a:lnTo>
                  <a:lnTo>
                    <a:pt x="160591" y="680313"/>
                  </a:lnTo>
                  <a:lnTo>
                    <a:pt x="161404" y="681139"/>
                  </a:lnTo>
                  <a:lnTo>
                    <a:pt x="161404" y="682142"/>
                  </a:lnTo>
                  <a:close/>
                </a:path>
                <a:path w="1238250" h="1471929">
                  <a:moveTo>
                    <a:pt x="161404" y="916228"/>
                  </a:moveTo>
                  <a:lnTo>
                    <a:pt x="161404" y="917244"/>
                  </a:lnTo>
                  <a:lnTo>
                    <a:pt x="160591" y="918044"/>
                  </a:lnTo>
                  <a:lnTo>
                    <a:pt x="159575" y="918044"/>
                  </a:lnTo>
                  <a:lnTo>
                    <a:pt x="158572" y="918044"/>
                  </a:lnTo>
                  <a:lnTo>
                    <a:pt x="157746" y="917244"/>
                  </a:lnTo>
                  <a:lnTo>
                    <a:pt x="157746" y="916228"/>
                  </a:lnTo>
                  <a:lnTo>
                    <a:pt x="157746" y="915212"/>
                  </a:lnTo>
                  <a:lnTo>
                    <a:pt x="158572" y="914387"/>
                  </a:lnTo>
                  <a:lnTo>
                    <a:pt x="159575" y="914387"/>
                  </a:lnTo>
                  <a:lnTo>
                    <a:pt x="160591" y="914387"/>
                  </a:lnTo>
                  <a:lnTo>
                    <a:pt x="161404" y="915212"/>
                  </a:lnTo>
                  <a:lnTo>
                    <a:pt x="161404" y="916228"/>
                  </a:lnTo>
                  <a:close/>
                </a:path>
                <a:path w="1238250" h="1471929">
                  <a:moveTo>
                    <a:pt x="733818" y="1287462"/>
                  </a:moveTo>
                  <a:lnTo>
                    <a:pt x="733818" y="1288478"/>
                  </a:lnTo>
                  <a:lnTo>
                    <a:pt x="733005" y="1289291"/>
                  </a:lnTo>
                  <a:lnTo>
                    <a:pt x="731989" y="1289291"/>
                  </a:lnTo>
                  <a:lnTo>
                    <a:pt x="730986" y="1289291"/>
                  </a:lnTo>
                  <a:lnTo>
                    <a:pt x="730161" y="1288478"/>
                  </a:lnTo>
                  <a:lnTo>
                    <a:pt x="730161" y="1287462"/>
                  </a:lnTo>
                  <a:lnTo>
                    <a:pt x="730161" y="1286459"/>
                  </a:lnTo>
                  <a:lnTo>
                    <a:pt x="730986" y="1285646"/>
                  </a:lnTo>
                  <a:lnTo>
                    <a:pt x="731989" y="1285646"/>
                  </a:lnTo>
                  <a:lnTo>
                    <a:pt x="733005" y="1285646"/>
                  </a:lnTo>
                  <a:lnTo>
                    <a:pt x="733818" y="1286459"/>
                  </a:lnTo>
                  <a:lnTo>
                    <a:pt x="733818" y="1287462"/>
                  </a:lnTo>
                  <a:close/>
                </a:path>
                <a:path w="1238250" h="1471929">
                  <a:moveTo>
                    <a:pt x="161404" y="943660"/>
                  </a:moveTo>
                  <a:lnTo>
                    <a:pt x="161404" y="944664"/>
                  </a:lnTo>
                  <a:lnTo>
                    <a:pt x="160591" y="945489"/>
                  </a:lnTo>
                  <a:lnTo>
                    <a:pt x="159575" y="945489"/>
                  </a:lnTo>
                  <a:lnTo>
                    <a:pt x="158559" y="945489"/>
                  </a:lnTo>
                  <a:lnTo>
                    <a:pt x="157746" y="944664"/>
                  </a:lnTo>
                  <a:lnTo>
                    <a:pt x="157746" y="943660"/>
                  </a:lnTo>
                  <a:lnTo>
                    <a:pt x="157746" y="942644"/>
                  </a:lnTo>
                  <a:lnTo>
                    <a:pt x="158559" y="941831"/>
                  </a:lnTo>
                  <a:lnTo>
                    <a:pt x="159575" y="941831"/>
                  </a:lnTo>
                  <a:lnTo>
                    <a:pt x="160591" y="941831"/>
                  </a:lnTo>
                  <a:lnTo>
                    <a:pt x="161404" y="942644"/>
                  </a:lnTo>
                  <a:lnTo>
                    <a:pt x="161404" y="9436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158007" y="7324714"/>
              <a:ext cx="93345" cy="31115"/>
            </a:xfrm>
            <a:custGeom>
              <a:avLst/>
              <a:gdLst/>
              <a:ahLst/>
              <a:cxnLst/>
              <a:rect l="l" t="t" r="r" b="b"/>
              <a:pathLst>
                <a:path w="93345" h="31115">
                  <a:moveTo>
                    <a:pt x="0" y="0"/>
                  </a:moveTo>
                  <a:lnTo>
                    <a:pt x="0" y="23774"/>
                  </a:lnTo>
                  <a:lnTo>
                    <a:pt x="93268" y="31089"/>
                  </a:lnTo>
                  <a:lnTo>
                    <a:pt x="93268" y="54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169597" y="7332240"/>
              <a:ext cx="73660" cy="15240"/>
            </a:xfrm>
            <a:custGeom>
              <a:avLst/>
              <a:gdLst/>
              <a:ahLst/>
              <a:cxnLst/>
              <a:rect l="l" t="t" r="r" b="b"/>
              <a:pathLst>
                <a:path w="73660" h="15240">
                  <a:moveTo>
                    <a:pt x="65151" y="11899"/>
                  </a:moveTo>
                  <a:lnTo>
                    <a:pt x="65125" y="14109"/>
                  </a:lnTo>
                  <a:lnTo>
                    <a:pt x="66294" y="14439"/>
                  </a:lnTo>
                  <a:lnTo>
                    <a:pt x="67449" y="14630"/>
                  </a:lnTo>
                  <a:lnTo>
                    <a:pt x="69964" y="14744"/>
                  </a:lnTo>
                  <a:lnTo>
                    <a:pt x="71069" y="14541"/>
                  </a:lnTo>
                  <a:lnTo>
                    <a:pt x="73012" y="13474"/>
                  </a:lnTo>
                  <a:lnTo>
                    <a:pt x="73444" y="12725"/>
                  </a:lnTo>
                  <a:lnTo>
                    <a:pt x="69837" y="12725"/>
                  </a:lnTo>
                  <a:lnTo>
                    <a:pt x="67500" y="12598"/>
                  </a:lnTo>
                  <a:lnTo>
                    <a:pt x="66408" y="12357"/>
                  </a:lnTo>
                  <a:lnTo>
                    <a:pt x="65151" y="11899"/>
                  </a:lnTo>
                  <a:close/>
                </a:path>
                <a:path w="73660" h="15240">
                  <a:moveTo>
                    <a:pt x="68237" y="3047"/>
                  </a:moveTo>
                  <a:lnTo>
                    <a:pt x="67132" y="3276"/>
                  </a:lnTo>
                  <a:lnTo>
                    <a:pt x="65443" y="4356"/>
                  </a:lnTo>
                  <a:lnTo>
                    <a:pt x="65112" y="4978"/>
                  </a:lnTo>
                  <a:lnTo>
                    <a:pt x="64985" y="7150"/>
                  </a:lnTo>
                  <a:lnTo>
                    <a:pt x="65265" y="7886"/>
                  </a:lnTo>
                  <a:lnTo>
                    <a:pt x="66294" y="8915"/>
                  </a:lnTo>
                  <a:lnTo>
                    <a:pt x="67246" y="9474"/>
                  </a:lnTo>
                  <a:lnTo>
                    <a:pt x="69532" y="10528"/>
                  </a:lnTo>
                  <a:lnTo>
                    <a:pt x="70040" y="10820"/>
                  </a:lnTo>
                  <a:lnTo>
                    <a:pt x="70421" y="11201"/>
                  </a:lnTo>
                  <a:lnTo>
                    <a:pt x="70497" y="12395"/>
                  </a:lnTo>
                  <a:lnTo>
                    <a:pt x="69837" y="12725"/>
                  </a:lnTo>
                  <a:lnTo>
                    <a:pt x="73444" y="12725"/>
                  </a:lnTo>
                  <a:lnTo>
                    <a:pt x="69100" y="7073"/>
                  </a:lnTo>
                  <a:lnTo>
                    <a:pt x="68529" y="6769"/>
                  </a:lnTo>
                  <a:lnTo>
                    <a:pt x="68072" y="6464"/>
                  </a:lnTo>
                  <a:lnTo>
                    <a:pt x="67970" y="5295"/>
                  </a:lnTo>
                  <a:lnTo>
                    <a:pt x="68592" y="4978"/>
                  </a:lnTo>
                  <a:lnTo>
                    <a:pt x="72755" y="4978"/>
                  </a:lnTo>
                  <a:lnTo>
                    <a:pt x="72771" y="3657"/>
                  </a:lnTo>
                  <a:lnTo>
                    <a:pt x="72491" y="3606"/>
                  </a:lnTo>
                  <a:lnTo>
                    <a:pt x="71297" y="3301"/>
                  </a:lnTo>
                  <a:lnTo>
                    <a:pt x="70319" y="3136"/>
                  </a:lnTo>
                  <a:lnTo>
                    <a:pt x="68237" y="3047"/>
                  </a:lnTo>
                  <a:close/>
                </a:path>
                <a:path w="73660" h="15240">
                  <a:moveTo>
                    <a:pt x="72755" y="4978"/>
                  </a:moveTo>
                  <a:lnTo>
                    <a:pt x="68592" y="4978"/>
                  </a:lnTo>
                  <a:lnTo>
                    <a:pt x="70739" y="5092"/>
                  </a:lnTo>
                  <a:lnTo>
                    <a:pt x="71704" y="5321"/>
                  </a:lnTo>
                  <a:lnTo>
                    <a:pt x="72745" y="5803"/>
                  </a:lnTo>
                  <a:lnTo>
                    <a:pt x="72755" y="4978"/>
                  </a:lnTo>
                  <a:close/>
                </a:path>
                <a:path w="73660" h="15240">
                  <a:moveTo>
                    <a:pt x="58715" y="6248"/>
                  </a:moveTo>
                  <a:lnTo>
                    <a:pt x="55524" y="6248"/>
                  </a:lnTo>
                  <a:lnTo>
                    <a:pt x="59372" y="14020"/>
                  </a:lnTo>
                  <a:lnTo>
                    <a:pt x="62915" y="14185"/>
                  </a:lnTo>
                  <a:lnTo>
                    <a:pt x="62954" y="10388"/>
                  </a:lnTo>
                  <a:lnTo>
                    <a:pt x="60744" y="10388"/>
                  </a:lnTo>
                  <a:lnTo>
                    <a:pt x="58715" y="6248"/>
                  </a:lnTo>
                  <a:close/>
                </a:path>
                <a:path w="73660" h="15240">
                  <a:moveTo>
                    <a:pt x="53352" y="2539"/>
                  </a:moveTo>
                  <a:lnTo>
                    <a:pt x="53225" y="13728"/>
                  </a:lnTo>
                  <a:lnTo>
                    <a:pt x="55422" y="13842"/>
                  </a:lnTo>
                  <a:lnTo>
                    <a:pt x="55524" y="6248"/>
                  </a:lnTo>
                  <a:lnTo>
                    <a:pt x="58715" y="6248"/>
                  </a:lnTo>
                  <a:lnTo>
                    <a:pt x="56984" y="2717"/>
                  </a:lnTo>
                  <a:lnTo>
                    <a:pt x="53352" y="2539"/>
                  </a:lnTo>
                  <a:close/>
                </a:path>
                <a:path w="73660" h="15240">
                  <a:moveTo>
                    <a:pt x="60833" y="2895"/>
                  </a:moveTo>
                  <a:lnTo>
                    <a:pt x="60744" y="10388"/>
                  </a:lnTo>
                  <a:lnTo>
                    <a:pt x="62954" y="10388"/>
                  </a:lnTo>
                  <a:lnTo>
                    <a:pt x="63030" y="2997"/>
                  </a:lnTo>
                  <a:lnTo>
                    <a:pt x="60833" y="2895"/>
                  </a:lnTo>
                  <a:close/>
                </a:path>
                <a:path w="73660" h="15240">
                  <a:moveTo>
                    <a:pt x="43141" y="2057"/>
                  </a:moveTo>
                  <a:lnTo>
                    <a:pt x="43002" y="13258"/>
                  </a:lnTo>
                  <a:lnTo>
                    <a:pt x="51168" y="13627"/>
                  </a:lnTo>
                  <a:lnTo>
                    <a:pt x="51181" y="11493"/>
                  </a:lnTo>
                  <a:lnTo>
                    <a:pt x="46037" y="11264"/>
                  </a:lnTo>
                  <a:lnTo>
                    <a:pt x="46075" y="8597"/>
                  </a:lnTo>
                  <a:lnTo>
                    <a:pt x="50447" y="8597"/>
                  </a:lnTo>
                  <a:lnTo>
                    <a:pt x="50469" y="6959"/>
                  </a:lnTo>
                  <a:lnTo>
                    <a:pt x="46101" y="6743"/>
                  </a:lnTo>
                  <a:lnTo>
                    <a:pt x="46126" y="4229"/>
                  </a:lnTo>
                  <a:lnTo>
                    <a:pt x="51134" y="4229"/>
                  </a:lnTo>
                  <a:lnTo>
                    <a:pt x="51168" y="2451"/>
                  </a:lnTo>
                  <a:lnTo>
                    <a:pt x="43141" y="2057"/>
                  </a:lnTo>
                  <a:close/>
                </a:path>
                <a:path w="73660" h="15240">
                  <a:moveTo>
                    <a:pt x="50447" y="8597"/>
                  </a:moveTo>
                  <a:lnTo>
                    <a:pt x="46075" y="8597"/>
                  </a:lnTo>
                  <a:lnTo>
                    <a:pt x="50444" y="8813"/>
                  </a:lnTo>
                  <a:lnTo>
                    <a:pt x="50447" y="8597"/>
                  </a:lnTo>
                  <a:close/>
                </a:path>
                <a:path w="73660" h="15240">
                  <a:moveTo>
                    <a:pt x="51134" y="4229"/>
                  </a:moveTo>
                  <a:lnTo>
                    <a:pt x="46126" y="4229"/>
                  </a:lnTo>
                  <a:lnTo>
                    <a:pt x="51130" y="4457"/>
                  </a:lnTo>
                  <a:lnTo>
                    <a:pt x="51134" y="4229"/>
                  </a:lnTo>
                  <a:close/>
                </a:path>
                <a:path w="73660" h="15240">
                  <a:moveTo>
                    <a:pt x="40232" y="5054"/>
                  </a:moveTo>
                  <a:lnTo>
                    <a:pt x="37261" y="5054"/>
                  </a:lnTo>
                  <a:lnTo>
                    <a:pt x="37160" y="12992"/>
                  </a:lnTo>
                  <a:lnTo>
                    <a:pt x="40132" y="13119"/>
                  </a:lnTo>
                  <a:lnTo>
                    <a:pt x="40232" y="5054"/>
                  </a:lnTo>
                  <a:close/>
                </a:path>
                <a:path w="73660" h="15240">
                  <a:moveTo>
                    <a:pt x="31887" y="4660"/>
                  </a:moveTo>
                  <a:lnTo>
                    <a:pt x="28816" y="4660"/>
                  </a:lnTo>
                  <a:lnTo>
                    <a:pt x="31940" y="12852"/>
                  </a:lnTo>
                  <a:lnTo>
                    <a:pt x="33870" y="12941"/>
                  </a:lnTo>
                  <a:lnTo>
                    <a:pt x="35667" y="8762"/>
                  </a:lnTo>
                  <a:lnTo>
                    <a:pt x="33426" y="8762"/>
                  </a:lnTo>
                  <a:lnTo>
                    <a:pt x="31887" y="4660"/>
                  </a:lnTo>
                  <a:close/>
                </a:path>
                <a:path w="73660" h="15240">
                  <a:moveTo>
                    <a:pt x="26644" y="1295"/>
                  </a:moveTo>
                  <a:lnTo>
                    <a:pt x="26504" y="12484"/>
                  </a:lnTo>
                  <a:lnTo>
                    <a:pt x="28702" y="12585"/>
                  </a:lnTo>
                  <a:lnTo>
                    <a:pt x="28816" y="4660"/>
                  </a:lnTo>
                  <a:lnTo>
                    <a:pt x="31887" y="4660"/>
                  </a:lnTo>
                  <a:lnTo>
                    <a:pt x="30695" y="1485"/>
                  </a:lnTo>
                  <a:lnTo>
                    <a:pt x="26644" y="1295"/>
                  </a:lnTo>
                  <a:close/>
                </a:path>
                <a:path w="73660" h="15240">
                  <a:moveTo>
                    <a:pt x="36410" y="1752"/>
                  </a:moveTo>
                  <a:lnTo>
                    <a:pt x="33426" y="8762"/>
                  </a:lnTo>
                  <a:lnTo>
                    <a:pt x="35667" y="8762"/>
                  </a:lnTo>
                  <a:lnTo>
                    <a:pt x="37261" y="5054"/>
                  </a:lnTo>
                  <a:lnTo>
                    <a:pt x="40232" y="5054"/>
                  </a:lnTo>
                  <a:lnTo>
                    <a:pt x="40271" y="1930"/>
                  </a:lnTo>
                  <a:lnTo>
                    <a:pt x="36410" y="1752"/>
                  </a:lnTo>
                  <a:close/>
                </a:path>
                <a:path w="73660" h="15240">
                  <a:moveTo>
                    <a:pt x="16433" y="812"/>
                  </a:moveTo>
                  <a:lnTo>
                    <a:pt x="16294" y="12001"/>
                  </a:lnTo>
                  <a:lnTo>
                    <a:pt x="24460" y="12382"/>
                  </a:lnTo>
                  <a:lnTo>
                    <a:pt x="24485" y="10261"/>
                  </a:lnTo>
                  <a:lnTo>
                    <a:pt x="19342" y="10007"/>
                  </a:lnTo>
                  <a:lnTo>
                    <a:pt x="19380" y="7353"/>
                  </a:lnTo>
                  <a:lnTo>
                    <a:pt x="23739" y="7353"/>
                  </a:lnTo>
                  <a:lnTo>
                    <a:pt x="23761" y="5702"/>
                  </a:lnTo>
                  <a:lnTo>
                    <a:pt x="19392" y="5499"/>
                  </a:lnTo>
                  <a:lnTo>
                    <a:pt x="19418" y="2984"/>
                  </a:lnTo>
                  <a:lnTo>
                    <a:pt x="24439" y="2984"/>
                  </a:lnTo>
                  <a:lnTo>
                    <a:pt x="24472" y="1193"/>
                  </a:lnTo>
                  <a:lnTo>
                    <a:pt x="16433" y="812"/>
                  </a:lnTo>
                  <a:close/>
                </a:path>
                <a:path w="73660" h="15240">
                  <a:moveTo>
                    <a:pt x="23739" y="7353"/>
                  </a:moveTo>
                  <a:lnTo>
                    <a:pt x="19380" y="7353"/>
                  </a:lnTo>
                  <a:lnTo>
                    <a:pt x="23736" y="7556"/>
                  </a:lnTo>
                  <a:lnTo>
                    <a:pt x="23739" y="7353"/>
                  </a:lnTo>
                  <a:close/>
                </a:path>
                <a:path w="73660" h="15240">
                  <a:moveTo>
                    <a:pt x="24439" y="2984"/>
                  </a:moveTo>
                  <a:lnTo>
                    <a:pt x="19418" y="2984"/>
                  </a:lnTo>
                  <a:lnTo>
                    <a:pt x="24434" y="3213"/>
                  </a:lnTo>
                  <a:lnTo>
                    <a:pt x="24439" y="2984"/>
                  </a:lnTo>
                  <a:close/>
                </a:path>
                <a:path w="73660" h="15240">
                  <a:moveTo>
                    <a:pt x="10439" y="533"/>
                  </a:moveTo>
                  <a:lnTo>
                    <a:pt x="10299" y="11722"/>
                  </a:lnTo>
                  <a:lnTo>
                    <a:pt x="13436" y="11874"/>
                  </a:lnTo>
                  <a:lnTo>
                    <a:pt x="13563" y="673"/>
                  </a:lnTo>
                  <a:lnTo>
                    <a:pt x="10439" y="533"/>
                  </a:lnTo>
                  <a:close/>
                </a:path>
                <a:path w="73660" h="15240">
                  <a:moveTo>
                    <a:pt x="177" y="8851"/>
                  </a:moveTo>
                  <a:lnTo>
                    <a:pt x="152" y="11061"/>
                  </a:lnTo>
                  <a:lnTo>
                    <a:pt x="1320" y="11391"/>
                  </a:lnTo>
                  <a:lnTo>
                    <a:pt x="2463" y="11582"/>
                  </a:lnTo>
                  <a:lnTo>
                    <a:pt x="4978" y="11696"/>
                  </a:lnTo>
                  <a:lnTo>
                    <a:pt x="6096" y="11493"/>
                  </a:lnTo>
                  <a:lnTo>
                    <a:pt x="8026" y="10426"/>
                  </a:lnTo>
                  <a:lnTo>
                    <a:pt x="8477" y="9664"/>
                  </a:lnTo>
                  <a:lnTo>
                    <a:pt x="4851" y="9664"/>
                  </a:lnTo>
                  <a:lnTo>
                    <a:pt x="2540" y="9563"/>
                  </a:lnTo>
                  <a:lnTo>
                    <a:pt x="1422" y="9321"/>
                  </a:lnTo>
                  <a:lnTo>
                    <a:pt x="177" y="8851"/>
                  </a:lnTo>
                  <a:close/>
                </a:path>
                <a:path w="73660" h="15240">
                  <a:moveTo>
                    <a:pt x="3251" y="0"/>
                  </a:moveTo>
                  <a:lnTo>
                    <a:pt x="2159" y="228"/>
                  </a:lnTo>
                  <a:lnTo>
                    <a:pt x="457" y="1320"/>
                  </a:lnTo>
                  <a:lnTo>
                    <a:pt x="79" y="2031"/>
                  </a:lnTo>
                  <a:lnTo>
                    <a:pt x="0" y="4102"/>
                  </a:lnTo>
                  <a:lnTo>
                    <a:pt x="292" y="4825"/>
                  </a:lnTo>
                  <a:lnTo>
                    <a:pt x="1308" y="5867"/>
                  </a:lnTo>
                  <a:lnTo>
                    <a:pt x="2260" y="6426"/>
                  </a:lnTo>
                  <a:lnTo>
                    <a:pt x="4546" y="7480"/>
                  </a:lnTo>
                  <a:lnTo>
                    <a:pt x="5054" y="7759"/>
                  </a:lnTo>
                  <a:lnTo>
                    <a:pt x="5435" y="8153"/>
                  </a:lnTo>
                  <a:lnTo>
                    <a:pt x="5537" y="9347"/>
                  </a:lnTo>
                  <a:lnTo>
                    <a:pt x="4851" y="9664"/>
                  </a:lnTo>
                  <a:lnTo>
                    <a:pt x="8477" y="9664"/>
                  </a:lnTo>
                  <a:lnTo>
                    <a:pt x="4127" y="4038"/>
                  </a:lnTo>
                  <a:lnTo>
                    <a:pt x="3556" y="3733"/>
                  </a:lnTo>
                  <a:lnTo>
                    <a:pt x="3098" y="3416"/>
                  </a:lnTo>
                  <a:lnTo>
                    <a:pt x="2984" y="2247"/>
                  </a:lnTo>
                  <a:lnTo>
                    <a:pt x="3619" y="1930"/>
                  </a:lnTo>
                  <a:lnTo>
                    <a:pt x="7769" y="1930"/>
                  </a:lnTo>
                  <a:lnTo>
                    <a:pt x="7785" y="622"/>
                  </a:lnTo>
                  <a:lnTo>
                    <a:pt x="6388" y="292"/>
                  </a:lnTo>
                  <a:lnTo>
                    <a:pt x="5334" y="101"/>
                  </a:lnTo>
                  <a:lnTo>
                    <a:pt x="3251" y="0"/>
                  </a:lnTo>
                  <a:close/>
                </a:path>
                <a:path w="73660" h="15240">
                  <a:moveTo>
                    <a:pt x="7769" y="1930"/>
                  </a:moveTo>
                  <a:lnTo>
                    <a:pt x="3619" y="1930"/>
                  </a:lnTo>
                  <a:lnTo>
                    <a:pt x="5753" y="2031"/>
                  </a:lnTo>
                  <a:lnTo>
                    <a:pt x="6731" y="2285"/>
                  </a:lnTo>
                  <a:lnTo>
                    <a:pt x="7759" y="2743"/>
                  </a:lnTo>
                  <a:lnTo>
                    <a:pt x="7769" y="19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112288" y="7316484"/>
              <a:ext cx="1510030" cy="123189"/>
            </a:xfrm>
            <a:custGeom>
              <a:avLst/>
              <a:gdLst/>
              <a:ahLst/>
              <a:cxnLst/>
              <a:rect l="l" t="t" r="r" b="b"/>
              <a:pathLst>
                <a:path w="1510029" h="123190">
                  <a:moveTo>
                    <a:pt x="1509445" y="122758"/>
                  </a:moveTo>
                  <a:lnTo>
                    <a:pt x="0" y="0"/>
                  </a:lnTo>
                </a:path>
                <a:path w="1510029" h="123190">
                  <a:moveTo>
                    <a:pt x="23317" y="2743"/>
                  </a:moveTo>
                  <a:lnTo>
                    <a:pt x="23317" y="62407"/>
                  </a:lnTo>
                  <a:lnTo>
                    <a:pt x="522579" y="100139"/>
                  </a:lnTo>
                  <a:lnTo>
                    <a:pt x="521893" y="42519"/>
                  </a:lnTo>
                  <a:lnTo>
                    <a:pt x="23317" y="27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140405" y="7321972"/>
              <a:ext cx="1270" cy="55880"/>
            </a:xfrm>
            <a:custGeom>
              <a:avLst/>
              <a:gdLst/>
              <a:ahLst/>
              <a:cxnLst/>
              <a:rect l="l" t="t" r="r" b="b"/>
              <a:pathLst>
                <a:path w="1269" h="55879">
                  <a:moveTo>
                    <a:pt x="342" y="-9525"/>
                  </a:moveTo>
                  <a:lnTo>
                    <a:pt x="342" y="65074"/>
                  </a:lnTo>
                </a:path>
              </a:pathLst>
            </a:custGeom>
            <a:ln w="1973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626636" y="7359695"/>
              <a:ext cx="1270" cy="53975"/>
            </a:xfrm>
            <a:custGeom>
              <a:avLst/>
              <a:gdLst/>
              <a:ahLst/>
              <a:cxnLst/>
              <a:rect l="l" t="t" r="r" b="b"/>
              <a:pathLst>
                <a:path w="1270" h="53975">
                  <a:moveTo>
                    <a:pt x="342" y="-6350"/>
                  </a:moveTo>
                  <a:lnTo>
                    <a:pt x="342" y="59829"/>
                  </a:lnTo>
                </a:path>
              </a:pathLst>
            </a:custGeom>
            <a:ln w="13385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640363" y="7365871"/>
              <a:ext cx="5080" cy="50165"/>
            </a:xfrm>
            <a:custGeom>
              <a:avLst/>
              <a:gdLst/>
              <a:ahLst/>
              <a:cxnLst/>
              <a:rect l="l" t="t" r="r" b="b"/>
              <a:pathLst>
                <a:path w="5079" h="50165">
                  <a:moveTo>
                    <a:pt x="4343" y="1828"/>
                  </a:moveTo>
                  <a:lnTo>
                    <a:pt x="4343" y="2832"/>
                  </a:lnTo>
                  <a:lnTo>
                    <a:pt x="3530" y="3657"/>
                  </a:lnTo>
                  <a:lnTo>
                    <a:pt x="2514" y="3657"/>
                  </a:lnTo>
                  <a:lnTo>
                    <a:pt x="1511" y="3657"/>
                  </a:lnTo>
                  <a:lnTo>
                    <a:pt x="685" y="2832"/>
                  </a:lnTo>
                  <a:lnTo>
                    <a:pt x="685" y="1828"/>
                  </a:lnTo>
                  <a:lnTo>
                    <a:pt x="685" y="812"/>
                  </a:lnTo>
                  <a:lnTo>
                    <a:pt x="1511" y="0"/>
                  </a:lnTo>
                  <a:lnTo>
                    <a:pt x="2514" y="0"/>
                  </a:lnTo>
                  <a:lnTo>
                    <a:pt x="3530" y="0"/>
                  </a:lnTo>
                  <a:lnTo>
                    <a:pt x="4343" y="812"/>
                  </a:lnTo>
                  <a:lnTo>
                    <a:pt x="4343" y="1828"/>
                  </a:lnTo>
                  <a:close/>
                </a:path>
                <a:path w="5079" h="50165">
                  <a:moveTo>
                    <a:pt x="3657" y="26504"/>
                  </a:moveTo>
                  <a:lnTo>
                    <a:pt x="3657" y="27520"/>
                  </a:lnTo>
                  <a:lnTo>
                    <a:pt x="2844" y="28333"/>
                  </a:lnTo>
                  <a:lnTo>
                    <a:pt x="1828" y="28333"/>
                  </a:lnTo>
                  <a:lnTo>
                    <a:pt x="825" y="28333"/>
                  </a:lnTo>
                  <a:lnTo>
                    <a:pt x="0" y="27520"/>
                  </a:lnTo>
                  <a:lnTo>
                    <a:pt x="0" y="26504"/>
                  </a:lnTo>
                  <a:lnTo>
                    <a:pt x="0" y="25501"/>
                  </a:lnTo>
                  <a:lnTo>
                    <a:pt x="825" y="24676"/>
                  </a:lnTo>
                  <a:lnTo>
                    <a:pt x="1828" y="24676"/>
                  </a:lnTo>
                  <a:lnTo>
                    <a:pt x="2844" y="24676"/>
                  </a:lnTo>
                  <a:lnTo>
                    <a:pt x="3657" y="25501"/>
                  </a:lnTo>
                  <a:lnTo>
                    <a:pt x="3657" y="26504"/>
                  </a:lnTo>
                  <a:close/>
                </a:path>
                <a:path w="5079" h="50165">
                  <a:moveTo>
                    <a:pt x="5029" y="47777"/>
                  </a:moveTo>
                  <a:lnTo>
                    <a:pt x="5029" y="48780"/>
                  </a:lnTo>
                  <a:lnTo>
                    <a:pt x="4216" y="49606"/>
                  </a:lnTo>
                  <a:lnTo>
                    <a:pt x="3200" y="49606"/>
                  </a:lnTo>
                  <a:lnTo>
                    <a:pt x="2197" y="49606"/>
                  </a:lnTo>
                  <a:lnTo>
                    <a:pt x="1384" y="48780"/>
                  </a:lnTo>
                  <a:lnTo>
                    <a:pt x="1384" y="47777"/>
                  </a:lnTo>
                  <a:lnTo>
                    <a:pt x="1384" y="46774"/>
                  </a:lnTo>
                  <a:lnTo>
                    <a:pt x="2197" y="45948"/>
                  </a:lnTo>
                  <a:lnTo>
                    <a:pt x="3200" y="45948"/>
                  </a:lnTo>
                  <a:lnTo>
                    <a:pt x="4216" y="45948"/>
                  </a:lnTo>
                  <a:lnTo>
                    <a:pt x="5029" y="46774"/>
                  </a:lnTo>
                  <a:lnTo>
                    <a:pt x="5029" y="477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651330" y="7361065"/>
              <a:ext cx="4445" cy="1429385"/>
            </a:xfrm>
            <a:custGeom>
              <a:avLst/>
              <a:gdLst/>
              <a:ahLst/>
              <a:cxnLst/>
              <a:rect l="l" t="t" r="r" b="b"/>
              <a:pathLst>
                <a:path w="4445" h="1429384">
                  <a:moveTo>
                    <a:pt x="0" y="0"/>
                  </a:moveTo>
                  <a:lnTo>
                    <a:pt x="4114" y="1429207"/>
                  </a:lnTo>
                </a:path>
              </a:pathLst>
            </a:custGeom>
            <a:ln w="4572">
              <a:solidFill>
                <a:srgbClr val="9D9FA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653848" y="7365861"/>
              <a:ext cx="952500" cy="123189"/>
            </a:xfrm>
            <a:custGeom>
              <a:avLst/>
              <a:gdLst/>
              <a:ahLst/>
              <a:cxnLst/>
              <a:rect l="l" t="t" r="r" b="b"/>
              <a:pathLst>
                <a:path w="952500" h="123190">
                  <a:moveTo>
                    <a:pt x="3657" y="7315"/>
                  </a:moveTo>
                  <a:lnTo>
                    <a:pt x="3657" y="8331"/>
                  </a:lnTo>
                  <a:lnTo>
                    <a:pt x="2844" y="9143"/>
                  </a:lnTo>
                  <a:lnTo>
                    <a:pt x="1841" y="9143"/>
                  </a:lnTo>
                  <a:lnTo>
                    <a:pt x="825" y="9143"/>
                  </a:lnTo>
                  <a:lnTo>
                    <a:pt x="0" y="8331"/>
                  </a:lnTo>
                  <a:lnTo>
                    <a:pt x="0" y="7315"/>
                  </a:lnTo>
                  <a:lnTo>
                    <a:pt x="0" y="6311"/>
                  </a:lnTo>
                  <a:lnTo>
                    <a:pt x="825" y="5486"/>
                  </a:lnTo>
                  <a:lnTo>
                    <a:pt x="1841" y="5486"/>
                  </a:lnTo>
                  <a:lnTo>
                    <a:pt x="2844" y="5486"/>
                  </a:lnTo>
                  <a:lnTo>
                    <a:pt x="3657" y="6311"/>
                  </a:lnTo>
                  <a:lnTo>
                    <a:pt x="3657" y="7315"/>
                  </a:lnTo>
                  <a:close/>
                </a:path>
                <a:path w="952500" h="123190">
                  <a:moveTo>
                    <a:pt x="3657" y="29959"/>
                  </a:moveTo>
                  <a:lnTo>
                    <a:pt x="3657" y="30962"/>
                  </a:lnTo>
                  <a:lnTo>
                    <a:pt x="2844" y="31788"/>
                  </a:lnTo>
                  <a:lnTo>
                    <a:pt x="1841" y="31788"/>
                  </a:lnTo>
                  <a:lnTo>
                    <a:pt x="825" y="31788"/>
                  </a:lnTo>
                  <a:lnTo>
                    <a:pt x="0" y="30962"/>
                  </a:lnTo>
                  <a:lnTo>
                    <a:pt x="0" y="29959"/>
                  </a:lnTo>
                  <a:lnTo>
                    <a:pt x="0" y="28943"/>
                  </a:lnTo>
                  <a:lnTo>
                    <a:pt x="825" y="28117"/>
                  </a:lnTo>
                  <a:lnTo>
                    <a:pt x="1841" y="28117"/>
                  </a:lnTo>
                  <a:lnTo>
                    <a:pt x="2844" y="28117"/>
                  </a:lnTo>
                  <a:lnTo>
                    <a:pt x="3657" y="28943"/>
                  </a:lnTo>
                  <a:lnTo>
                    <a:pt x="3657" y="29959"/>
                  </a:lnTo>
                  <a:close/>
                </a:path>
                <a:path w="952500" h="123190">
                  <a:moveTo>
                    <a:pt x="3657" y="51892"/>
                  </a:moveTo>
                  <a:lnTo>
                    <a:pt x="3657" y="52895"/>
                  </a:lnTo>
                  <a:lnTo>
                    <a:pt x="2844" y="53733"/>
                  </a:lnTo>
                  <a:lnTo>
                    <a:pt x="1841" y="53733"/>
                  </a:lnTo>
                  <a:lnTo>
                    <a:pt x="825" y="53733"/>
                  </a:lnTo>
                  <a:lnTo>
                    <a:pt x="0" y="52895"/>
                  </a:lnTo>
                  <a:lnTo>
                    <a:pt x="0" y="51892"/>
                  </a:lnTo>
                  <a:lnTo>
                    <a:pt x="0" y="50888"/>
                  </a:lnTo>
                  <a:lnTo>
                    <a:pt x="825" y="50076"/>
                  </a:lnTo>
                  <a:lnTo>
                    <a:pt x="1841" y="50076"/>
                  </a:lnTo>
                  <a:lnTo>
                    <a:pt x="2844" y="50076"/>
                  </a:lnTo>
                  <a:lnTo>
                    <a:pt x="3657" y="50888"/>
                  </a:lnTo>
                  <a:lnTo>
                    <a:pt x="3657" y="51892"/>
                  </a:lnTo>
                  <a:close/>
                </a:path>
                <a:path w="952500" h="123190">
                  <a:moveTo>
                    <a:pt x="11887" y="0"/>
                  </a:moveTo>
                  <a:lnTo>
                    <a:pt x="12573" y="54863"/>
                  </a:lnTo>
                  <a:lnTo>
                    <a:pt x="489204" y="84353"/>
                  </a:lnTo>
                  <a:lnTo>
                    <a:pt x="489204" y="36360"/>
                  </a:lnTo>
                  <a:lnTo>
                    <a:pt x="11887" y="0"/>
                  </a:lnTo>
                  <a:close/>
                </a:path>
                <a:path w="952500" h="123190">
                  <a:moveTo>
                    <a:pt x="526910" y="38404"/>
                  </a:moveTo>
                  <a:lnTo>
                    <a:pt x="528281" y="90525"/>
                  </a:lnTo>
                  <a:lnTo>
                    <a:pt x="952106" y="122758"/>
                  </a:lnTo>
                  <a:lnTo>
                    <a:pt x="952106" y="72694"/>
                  </a:lnTo>
                  <a:lnTo>
                    <a:pt x="1188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672587" y="7368605"/>
              <a:ext cx="927735" cy="116839"/>
            </a:xfrm>
            <a:custGeom>
              <a:avLst/>
              <a:gdLst/>
              <a:ahLst/>
              <a:cxnLst/>
              <a:rect l="l" t="t" r="r" b="b"/>
              <a:pathLst>
                <a:path w="927735" h="116840">
                  <a:moveTo>
                    <a:pt x="0" y="0"/>
                  </a:moveTo>
                  <a:lnTo>
                    <a:pt x="0" y="50063"/>
                  </a:lnTo>
                </a:path>
                <a:path w="927735" h="116840">
                  <a:moveTo>
                    <a:pt x="927188" y="69951"/>
                  </a:moveTo>
                  <a:lnTo>
                    <a:pt x="927188" y="116598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610545" y="7438558"/>
              <a:ext cx="71120" cy="737235"/>
            </a:xfrm>
            <a:custGeom>
              <a:avLst/>
              <a:gdLst/>
              <a:ahLst/>
              <a:cxnLst/>
              <a:rect l="l" t="t" r="r" b="b"/>
              <a:pathLst>
                <a:path w="71120" h="737234">
                  <a:moveTo>
                    <a:pt x="3657" y="7543"/>
                  </a:moveTo>
                  <a:lnTo>
                    <a:pt x="3657" y="8559"/>
                  </a:lnTo>
                  <a:lnTo>
                    <a:pt x="2844" y="9372"/>
                  </a:lnTo>
                  <a:lnTo>
                    <a:pt x="1841" y="9372"/>
                  </a:lnTo>
                  <a:lnTo>
                    <a:pt x="825" y="9372"/>
                  </a:lnTo>
                  <a:lnTo>
                    <a:pt x="0" y="8559"/>
                  </a:lnTo>
                  <a:lnTo>
                    <a:pt x="0" y="7543"/>
                  </a:lnTo>
                  <a:lnTo>
                    <a:pt x="0" y="6540"/>
                  </a:lnTo>
                  <a:lnTo>
                    <a:pt x="825" y="5714"/>
                  </a:lnTo>
                  <a:lnTo>
                    <a:pt x="1841" y="5714"/>
                  </a:lnTo>
                  <a:lnTo>
                    <a:pt x="2844" y="5714"/>
                  </a:lnTo>
                  <a:lnTo>
                    <a:pt x="3657" y="6540"/>
                  </a:lnTo>
                  <a:lnTo>
                    <a:pt x="3657" y="7543"/>
                  </a:lnTo>
                  <a:close/>
                </a:path>
                <a:path w="71120" h="737234">
                  <a:moveTo>
                    <a:pt x="3657" y="28816"/>
                  </a:moveTo>
                  <a:lnTo>
                    <a:pt x="3657" y="29806"/>
                  </a:lnTo>
                  <a:lnTo>
                    <a:pt x="2844" y="30632"/>
                  </a:lnTo>
                  <a:lnTo>
                    <a:pt x="1841" y="30632"/>
                  </a:lnTo>
                  <a:lnTo>
                    <a:pt x="825" y="30632"/>
                  </a:lnTo>
                  <a:lnTo>
                    <a:pt x="0" y="29806"/>
                  </a:lnTo>
                  <a:lnTo>
                    <a:pt x="0" y="28816"/>
                  </a:lnTo>
                  <a:lnTo>
                    <a:pt x="0" y="27800"/>
                  </a:lnTo>
                  <a:lnTo>
                    <a:pt x="825" y="26987"/>
                  </a:lnTo>
                  <a:lnTo>
                    <a:pt x="1841" y="26987"/>
                  </a:lnTo>
                  <a:lnTo>
                    <a:pt x="2844" y="26987"/>
                  </a:lnTo>
                  <a:lnTo>
                    <a:pt x="3657" y="27800"/>
                  </a:lnTo>
                  <a:lnTo>
                    <a:pt x="3657" y="28816"/>
                  </a:lnTo>
                  <a:close/>
                </a:path>
                <a:path w="71120" h="737234">
                  <a:moveTo>
                    <a:pt x="4343" y="46647"/>
                  </a:moveTo>
                  <a:lnTo>
                    <a:pt x="4343" y="47650"/>
                  </a:lnTo>
                  <a:lnTo>
                    <a:pt x="3517" y="48463"/>
                  </a:lnTo>
                  <a:lnTo>
                    <a:pt x="2514" y="48463"/>
                  </a:lnTo>
                  <a:lnTo>
                    <a:pt x="1511" y="48463"/>
                  </a:lnTo>
                  <a:lnTo>
                    <a:pt x="698" y="47650"/>
                  </a:lnTo>
                  <a:lnTo>
                    <a:pt x="698" y="46647"/>
                  </a:lnTo>
                  <a:lnTo>
                    <a:pt x="698" y="45631"/>
                  </a:lnTo>
                  <a:lnTo>
                    <a:pt x="1511" y="44818"/>
                  </a:lnTo>
                  <a:lnTo>
                    <a:pt x="2514" y="44818"/>
                  </a:lnTo>
                  <a:lnTo>
                    <a:pt x="3517" y="44818"/>
                  </a:lnTo>
                  <a:lnTo>
                    <a:pt x="4343" y="45631"/>
                  </a:lnTo>
                  <a:lnTo>
                    <a:pt x="4343" y="46647"/>
                  </a:lnTo>
                  <a:close/>
                </a:path>
                <a:path w="71120" h="737234">
                  <a:moveTo>
                    <a:pt x="9131" y="0"/>
                  </a:moveTo>
                  <a:lnTo>
                    <a:pt x="11188" y="737235"/>
                  </a:lnTo>
                </a:path>
                <a:path w="71120" h="737234">
                  <a:moveTo>
                    <a:pt x="37934" y="49377"/>
                  </a:moveTo>
                  <a:lnTo>
                    <a:pt x="37934" y="50393"/>
                  </a:lnTo>
                  <a:lnTo>
                    <a:pt x="37134" y="51206"/>
                  </a:lnTo>
                  <a:lnTo>
                    <a:pt x="36118" y="51206"/>
                  </a:lnTo>
                  <a:lnTo>
                    <a:pt x="35115" y="51206"/>
                  </a:lnTo>
                  <a:lnTo>
                    <a:pt x="34290" y="50393"/>
                  </a:lnTo>
                  <a:lnTo>
                    <a:pt x="34290" y="49377"/>
                  </a:lnTo>
                  <a:lnTo>
                    <a:pt x="34290" y="48361"/>
                  </a:lnTo>
                  <a:lnTo>
                    <a:pt x="35115" y="47548"/>
                  </a:lnTo>
                  <a:lnTo>
                    <a:pt x="36118" y="47548"/>
                  </a:lnTo>
                  <a:lnTo>
                    <a:pt x="37134" y="47548"/>
                  </a:lnTo>
                  <a:lnTo>
                    <a:pt x="37934" y="48361"/>
                  </a:lnTo>
                  <a:lnTo>
                    <a:pt x="37934" y="49377"/>
                  </a:lnTo>
                  <a:close/>
                </a:path>
                <a:path w="71120" h="737234">
                  <a:moveTo>
                    <a:pt x="70866" y="52806"/>
                  </a:moveTo>
                  <a:lnTo>
                    <a:pt x="70866" y="53822"/>
                  </a:lnTo>
                  <a:lnTo>
                    <a:pt x="70053" y="54635"/>
                  </a:lnTo>
                  <a:lnTo>
                    <a:pt x="69049" y="54635"/>
                  </a:lnTo>
                  <a:lnTo>
                    <a:pt x="68021" y="54635"/>
                  </a:lnTo>
                  <a:lnTo>
                    <a:pt x="67208" y="53822"/>
                  </a:lnTo>
                  <a:lnTo>
                    <a:pt x="67208" y="52806"/>
                  </a:lnTo>
                  <a:lnTo>
                    <a:pt x="67208" y="51803"/>
                  </a:lnTo>
                  <a:lnTo>
                    <a:pt x="68021" y="50977"/>
                  </a:lnTo>
                  <a:lnTo>
                    <a:pt x="69049" y="50977"/>
                  </a:lnTo>
                  <a:lnTo>
                    <a:pt x="70053" y="50977"/>
                  </a:lnTo>
                  <a:lnTo>
                    <a:pt x="70866" y="51803"/>
                  </a:lnTo>
                  <a:lnTo>
                    <a:pt x="70866" y="528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184884" y="8177163"/>
              <a:ext cx="443230" cy="528955"/>
            </a:xfrm>
            <a:custGeom>
              <a:avLst/>
              <a:gdLst/>
              <a:ahLst/>
              <a:cxnLst/>
              <a:rect l="l" t="t" r="r" b="b"/>
              <a:pathLst>
                <a:path w="443229" h="528954">
                  <a:moveTo>
                    <a:pt x="443026" y="0"/>
                  </a:moveTo>
                  <a:lnTo>
                    <a:pt x="0" y="21945"/>
                  </a:lnTo>
                  <a:lnTo>
                    <a:pt x="2743" y="528751"/>
                  </a:lnTo>
                  <a:lnTo>
                    <a:pt x="83667" y="517105"/>
                  </a:lnTo>
                  <a:lnTo>
                    <a:pt x="79552" y="115227"/>
                  </a:lnTo>
                  <a:lnTo>
                    <a:pt x="414896" y="78181"/>
                  </a:lnTo>
                  <a:lnTo>
                    <a:pt x="414896" y="14401"/>
                  </a:lnTo>
                  <a:lnTo>
                    <a:pt x="443026" y="13728"/>
                  </a:lnTo>
                  <a:lnTo>
                    <a:pt x="4430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184884" y="8177163"/>
              <a:ext cx="443230" cy="528955"/>
            </a:xfrm>
            <a:custGeom>
              <a:avLst/>
              <a:gdLst/>
              <a:ahLst/>
              <a:cxnLst/>
              <a:rect l="l" t="t" r="r" b="b"/>
              <a:pathLst>
                <a:path w="443229" h="528954">
                  <a:moveTo>
                    <a:pt x="0" y="21945"/>
                  </a:moveTo>
                  <a:lnTo>
                    <a:pt x="2743" y="528751"/>
                  </a:lnTo>
                  <a:lnTo>
                    <a:pt x="83667" y="517105"/>
                  </a:lnTo>
                  <a:lnTo>
                    <a:pt x="79552" y="115227"/>
                  </a:lnTo>
                  <a:lnTo>
                    <a:pt x="414896" y="78181"/>
                  </a:lnTo>
                  <a:lnTo>
                    <a:pt x="414896" y="14401"/>
                  </a:lnTo>
                  <a:lnTo>
                    <a:pt x="443026" y="13728"/>
                  </a:lnTo>
                  <a:lnTo>
                    <a:pt x="443026" y="0"/>
                  </a:lnTo>
                  <a:lnTo>
                    <a:pt x="0" y="219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262375" y="8234778"/>
              <a:ext cx="85725" cy="548640"/>
            </a:xfrm>
            <a:custGeom>
              <a:avLst/>
              <a:gdLst/>
              <a:ahLst/>
              <a:cxnLst/>
              <a:rect l="l" t="t" r="r" b="b"/>
              <a:pathLst>
                <a:path w="85725" h="548640">
                  <a:moveTo>
                    <a:pt x="3428" y="0"/>
                  </a:moveTo>
                  <a:lnTo>
                    <a:pt x="7543" y="462229"/>
                  </a:lnTo>
                  <a:lnTo>
                    <a:pt x="0" y="464286"/>
                  </a:lnTo>
                  <a:lnTo>
                    <a:pt x="64465" y="548627"/>
                  </a:lnTo>
                  <a:lnTo>
                    <a:pt x="85724" y="512292"/>
                  </a:lnTo>
                  <a:lnTo>
                    <a:pt x="75437" y="39090"/>
                  </a:lnTo>
                  <a:lnTo>
                    <a:pt x="3428" y="0"/>
                  </a:lnTo>
                  <a:close/>
                </a:path>
              </a:pathLst>
            </a:custGeom>
            <a:solidFill>
              <a:srgbClr val="84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262375" y="8234778"/>
              <a:ext cx="85725" cy="548640"/>
            </a:xfrm>
            <a:custGeom>
              <a:avLst/>
              <a:gdLst/>
              <a:ahLst/>
              <a:cxnLst/>
              <a:rect l="l" t="t" r="r" b="b"/>
              <a:pathLst>
                <a:path w="85725" h="548640">
                  <a:moveTo>
                    <a:pt x="3428" y="0"/>
                  </a:moveTo>
                  <a:lnTo>
                    <a:pt x="75437" y="39090"/>
                  </a:lnTo>
                  <a:lnTo>
                    <a:pt x="85724" y="512292"/>
                  </a:lnTo>
                  <a:lnTo>
                    <a:pt x="64465" y="548627"/>
                  </a:lnTo>
                  <a:lnTo>
                    <a:pt x="0" y="464286"/>
                  </a:lnTo>
                  <a:lnTo>
                    <a:pt x="7543" y="462229"/>
                  </a:lnTo>
                  <a:lnTo>
                    <a:pt x="342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219855" y="8690834"/>
              <a:ext cx="176530" cy="229870"/>
            </a:xfrm>
            <a:custGeom>
              <a:avLst/>
              <a:gdLst/>
              <a:ahLst/>
              <a:cxnLst/>
              <a:rect l="l" t="t" r="r" b="b"/>
              <a:pathLst>
                <a:path w="176529" h="229870">
                  <a:moveTo>
                    <a:pt x="18516" y="0"/>
                  </a:moveTo>
                  <a:lnTo>
                    <a:pt x="0" y="4800"/>
                  </a:lnTo>
                  <a:lnTo>
                    <a:pt x="170776" y="229742"/>
                  </a:lnTo>
                  <a:lnTo>
                    <a:pt x="176250" y="223570"/>
                  </a:lnTo>
                  <a:lnTo>
                    <a:pt x="174193" y="176936"/>
                  </a:lnTo>
                  <a:lnTo>
                    <a:pt x="155676" y="178295"/>
                  </a:lnTo>
                  <a:lnTo>
                    <a:pt x="18516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219855" y="8690834"/>
              <a:ext cx="176530" cy="229870"/>
            </a:xfrm>
            <a:custGeom>
              <a:avLst/>
              <a:gdLst/>
              <a:ahLst/>
              <a:cxnLst/>
              <a:rect l="l" t="t" r="r" b="b"/>
              <a:pathLst>
                <a:path w="176529" h="229870">
                  <a:moveTo>
                    <a:pt x="0" y="4800"/>
                  </a:moveTo>
                  <a:lnTo>
                    <a:pt x="18516" y="0"/>
                  </a:lnTo>
                  <a:lnTo>
                    <a:pt x="155676" y="178295"/>
                  </a:lnTo>
                  <a:lnTo>
                    <a:pt x="174193" y="176936"/>
                  </a:lnTo>
                  <a:lnTo>
                    <a:pt x="176250" y="223570"/>
                  </a:lnTo>
                  <a:lnTo>
                    <a:pt x="170776" y="229742"/>
                  </a:lnTo>
                  <a:lnTo>
                    <a:pt x="0" y="4800"/>
                  </a:lnTo>
                  <a:close/>
                </a:path>
                <a:path w="176529" h="229870">
                  <a:moveTo>
                    <a:pt x="99441" y="105613"/>
                  </a:moveTo>
                  <a:lnTo>
                    <a:pt x="111785" y="103555"/>
                  </a:lnTo>
                  <a:lnTo>
                    <a:pt x="113144" y="82969"/>
                  </a:lnTo>
                  <a:lnTo>
                    <a:pt x="172834" y="152247"/>
                  </a:lnTo>
                  <a:lnTo>
                    <a:pt x="174193" y="174878"/>
                  </a:lnTo>
                  <a:lnTo>
                    <a:pt x="155676" y="178295"/>
                  </a:lnTo>
                  <a:lnTo>
                    <a:pt x="99441" y="10561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360456" y="8818384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9588" y="0"/>
                  </a:moveTo>
                  <a:lnTo>
                    <a:pt x="0" y="0"/>
                  </a:lnTo>
                  <a:lnTo>
                    <a:pt x="0" y="8915"/>
                  </a:lnTo>
                  <a:lnTo>
                    <a:pt x="9588" y="8915"/>
                  </a:lnTo>
                  <a:lnTo>
                    <a:pt x="9588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360456" y="8818384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9588" y="8915"/>
                  </a:moveTo>
                  <a:lnTo>
                    <a:pt x="0" y="8915"/>
                  </a:lnTo>
                  <a:lnTo>
                    <a:pt x="0" y="0"/>
                  </a:lnTo>
                  <a:lnTo>
                    <a:pt x="9588" y="0"/>
                  </a:lnTo>
                  <a:lnTo>
                    <a:pt x="9588" y="89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381703" y="8843758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29" y="0"/>
                  </a:moveTo>
                  <a:lnTo>
                    <a:pt x="0" y="0"/>
                  </a:lnTo>
                  <a:lnTo>
                    <a:pt x="0" y="10299"/>
                  </a:lnTo>
                  <a:lnTo>
                    <a:pt x="8229" y="10299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381703" y="8843758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29" y="10299"/>
                  </a:moveTo>
                  <a:lnTo>
                    <a:pt x="0" y="10299"/>
                  </a:lnTo>
                  <a:lnTo>
                    <a:pt x="0" y="0"/>
                  </a:lnTo>
                  <a:lnTo>
                    <a:pt x="8229" y="0"/>
                  </a:lnTo>
                  <a:lnTo>
                    <a:pt x="8229" y="1029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341253" y="8696324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5" h="5715">
                  <a:moveTo>
                    <a:pt x="410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4102" y="5486"/>
                  </a:lnTo>
                  <a:lnTo>
                    <a:pt x="4102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341253" y="8696324"/>
              <a:ext cx="4445" cy="5715"/>
            </a:xfrm>
            <a:custGeom>
              <a:avLst/>
              <a:gdLst/>
              <a:ahLst/>
              <a:cxnLst/>
              <a:rect l="l" t="t" r="r" b="b"/>
              <a:pathLst>
                <a:path w="4445" h="5715">
                  <a:moveTo>
                    <a:pt x="4102" y="5486"/>
                  </a:moveTo>
                  <a:lnTo>
                    <a:pt x="0" y="5486"/>
                  </a:lnTo>
                  <a:lnTo>
                    <a:pt x="0" y="0"/>
                  </a:lnTo>
                  <a:lnTo>
                    <a:pt x="4102" y="0"/>
                  </a:lnTo>
                  <a:lnTo>
                    <a:pt x="4102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332325" y="8328723"/>
              <a:ext cx="5715" cy="10795"/>
            </a:xfrm>
            <a:custGeom>
              <a:avLst/>
              <a:gdLst/>
              <a:ahLst/>
              <a:cxnLst/>
              <a:rect l="l" t="t" r="r" b="b"/>
              <a:pathLst>
                <a:path w="5714" h="10795">
                  <a:moveTo>
                    <a:pt x="5486" y="0"/>
                  </a:moveTo>
                  <a:lnTo>
                    <a:pt x="0" y="0"/>
                  </a:lnTo>
                  <a:lnTo>
                    <a:pt x="0" y="10286"/>
                  </a:lnTo>
                  <a:lnTo>
                    <a:pt x="5486" y="102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332325" y="8328723"/>
              <a:ext cx="5715" cy="10795"/>
            </a:xfrm>
            <a:custGeom>
              <a:avLst/>
              <a:gdLst/>
              <a:ahLst/>
              <a:cxnLst/>
              <a:rect l="l" t="t" r="r" b="b"/>
              <a:pathLst>
                <a:path w="5714" h="10795">
                  <a:moveTo>
                    <a:pt x="5486" y="10286"/>
                  </a:moveTo>
                  <a:lnTo>
                    <a:pt x="0" y="10286"/>
                  </a:lnTo>
                  <a:lnTo>
                    <a:pt x="0" y="0"/>
                  </a:lnTo>
                  <a:lnTo>
                    <a:pt x="5486" y="0"/>
                  </a:lnTo>
                  <a:lnTo>
                    <a:pt x="5486" y="102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332325" y="8289632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6172" y="0"/>
                  </a:moveTo>
                  <a:lnTo>
                    <a:pt x="0" y="0"/>
                  </a:lnTo>
                  <a:lnTo>
                    <a:pt x="0" y="7543"/>
                  </a:lnTo>
                  <a:lnTo>
                    <a:pt x="6172" y="7543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332325" y="8289632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6172" y="7543"/>
                  </a:moveTo>
                  <a:lnTo>
                    <a:pt x="0" y="7543"/>
                  </a:lnTo>
                  <a:lnTo>
                    <a:pt x="0" y="0"/>
                  </a:lnTo>
                  <a:lnTo>
                    <a:pt x="6172" y="0"/>
                  </a:lnTo>
                  <a:lnTo>
                    <a:pt x="6172" y="75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390632" y="8914405"/>
              <a:ext cx="24130" cy="12700"/>
            </a:xfrm>
            <a:custGeom>
              <a:avLst/>
              <a:gdLst/>
              <a:ahLst/>
              <a:cxnLst/>
              <a:rect l="l" t="t" r="r" b="b"/>
              <a:pathLst>
                <a:path w="24129" h="12700">
                  <a:moveTo>
                    <a:pt x="23990" y="0"/>
                  </a:moveTo>
                  <a:lnTo>
                    <a:pt x="5473" y="0"/>
                  </a:lnTo>
                  <a:lnTo>
                    <a:pt x="0" y="6172"/>
                  </a:lnTo>
                  <a:lnTo>
                    <a:pt x="6845" y="10972"/>
                  </a:lnTo>
                  <a:lnTo>
                    <a:pt x="19189" y="12344"/>
                  </a:lnTo>
                  <a:lnTo>
                    <a:pt x="239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390632" y="8914405"/>
              <a:ext cx="24130" cy="12700"/>
            </a:xfrm>
            <a:custGeom>
              <a:avLst/>
              <a:gdLst/>
              <a:ahLst/>
              <a:cxnLst/>
              <a:rect l="l" t="t" r="r" b="b"/>
              <a:pathLst>
                <a:path w="24129" h="12700">
                  <a:moveTo>
                    <a:pt x="5473" y="0"/>
                  </a:moveTo>
                  <a:lnTo>
                    <a:pt x="23990" y="0"/>
                  </a:lnTo>
                  <a:lnTo>
                    <a:pt x="19189" y="12344"/>
                  </a:lnTo>
                  <a:lnTo>
                    <a:pt x="6845" y="10972"/>
                  </a:lnTo>
                  <a:lnTo>
                    <a:pt x="0" y="6172"/>
                  </a:lnTo>
                  <a:lnTo>
                    <a:pt x="5473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232885" y="8681220"/>
              <a:ext cx="99060" cy="114300"/>
            </a:xfrm>
            <a:custGeom>
              <a:avLst/>
              <a:gdLst/>
              <a:ahLst/>
              <a:cxnLst/>
              <a:rect l="l" t="t" r="r" b="b"/>
              <a:pathLst>
                <a:path w="99060" h="114300">
                  <a:moveTo>
                    <a:pt x="15773" y="0"/>
                  </a:moveTo>
                  <a:lnTo>
                    <a:pt x="0" y="2755"/>
                  </a:lnTo>
                  <a:lnTo>
                    <a:pt x="72694" y="98767"/>
                  </a:lnTo>
                  <a:lnTo>
                    <a:pt x="85039" y="99466"/>
                  </a:lnTo>
                  <a:lnTo>
                    <a:pt x="80924" y="113855"/>
                  </a:lnTo>
                  <a:lnTo>
                    <a:pt x="98755" y="113169"/>
                  </a:lnTo>
                  <a:lnTo>
                    <a:pt x="98755" y="98767"/>
                  </a:lnTo>
                  <a:lnTo>
                    <a:pt x="93954" y="102184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B4B6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232885" y="8681220"/>
              <a:ext cx="99060" cy="114300"/>
            </a:xfrm>
            <a:custGeom>
              <a:avLst/>
              <a:gdLst/>
              <a:ahLst/>
              <a:cxnLst/>
              <a:rect l="l" t="t" r="r" b="b"/>
              <a:pathLst>
                <a:path w="99060" h="114300">
                  <a:moveTo>
                    <a:pt x="0" y="2755"/>
                  </a:moveTo>
                  <a:lnTo>
                    <a:pt x="15773" y="0"/>
                  </a:lnTo>
                  <a:lnTo>
                    <a:pt x="93954" y="102184"/>
                  </a:lnTo>
                  <a:lnTo>
                    <a:pt x="98755" y="98767"/>
                  </a:lnTo>
                  <a:lnTo>
                    <a:pt x="98755" y="113169"/>
                  </a:lnTo>
                  <a:lnTo>
                    <a:pt x="80924" y="113855"/>
                  </a:lnTo>
                  <a:lnTo>
                    <a:pt x="85039" y="99466"/>
                  </a:lnTo>
                  <a:lnTo>
                    <a:pt x="72694" y="98767"/>
                  </a:lnTo>
                  <a:lnTo>
                    <a:pt x="0" y="275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297351" y="8248484"/>
              <a:ext cx="104775" cy="25400"/>
            </a:xfrm>
            <a:custGeom>
              <a:avLst/>
              <a:gdLst/>
              <a:ahLst/>
              <a:cxnLst/>
              <a:rect l="l" t="t" r="r" b="b"/>
              <a:pathLst>
                <a:path w="104775" h="25400">
                  <a:moveTo>
                    <a:pt x="65150" y="0"/>
                  </a:moveTo>
                  <a:lnTo>
                    <a:pt x="52120" y="1371"/>
                  </a:lnTo>
                  <a:lnTo>
                    <a:pt x="51434" y="19888"/>
                  </a:lnTo>
                  <a:lnTo>
                    <a:pt x="43205" y="21272"/>
                  </a:lnTo>
                  <a:lnTo>
                    <a:pt x="42519" y="17843"/>
                  </a:lnTo>
                  <a:lnTo>
                    <a:pt x="11658" y="2070"/>
                  </a:lnTo>
                  <a:lnTo>
                    <a:pt x="2057" y="2070"/>
                  </a:lnTo>
                  <a:lnTo>
                    <a:pt x="0" y="2755"/>
                  </a:lnTo>
                  <a:lnTo>
                    <a:pt x="40462" y="25387"/>
                  </a:lnTo>
                  <a:lnTo>
                    <a:pt x="103555" y="21272"/>
                  </a:lnTo>
                  <a:lnTo>
                    <a:pt x="104241" y="16471"/>
                  </a:lnTo>
                  <a:lnTo>
                    <a:pt x="651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297351" y="8248484"/>
              <a:ext cx="104775" cy="25400"/>
            </a:xfrm>
            <a:custGeom>
              <a:avLst/>
              <a:gdLst/>
              <a:ahLst/>
              <a:cxnLst/>
              <a:rect l="l" t="t" r="r" b="b"/>
              <a:pathLst>
                <a:path w="104775" h="25400">
                  <a:moveTo>
                    <a:pt x="2057" y="2070"/>
                  </a:moveTo>
                  <a:lnTo>
                    <a:pt x="11658" y="2070"/>
                  </a:lnTo>
                  <a:lnTo>
                    <a:pt x="42519" y="17843"/>
                  </a:lnTo>
                  <a:lnTo>
                    <a:pt x="43205" y="21272"/>
                  </a:lnTo>
                  <a:lnTo>
                    <a:pt x="51434" y="19888"/>
                  </a:lnTo>
                  <a:lnTo>
                    <a:pt x="52120" y="1371"/>
                  </a:lnTo>
                  <a:lnTo>
                    <a:pt x="65150" y="0"/>
                  </a:lnTo>
                  <a:lnTo>
                    <a:pt x="104241" y="16471"/>
                  </a:lnTo>
                  <a:lnTo>
                    <a:pt x="103555" y="21272"/>
                  </a:lnTo>
                  <a:lnTo>
                    <a:pt x="40462" y="25387"/>
                  </a:lnTo>
                  <a:lnTo>
                    <a:pt x="0" y="2755"/>
                  </a:lnTo>
                  <a:lnTo>
                    <a:pt x="2057" y="2070"/>
                  </a:lnTo>
                  <a:close/>
                </a:path>
                <a:path w="104775" h="25400">
                  <a:moveTo>
                    <a:pt x="54851" y="4114"/>
                  </a:moveTo>
                  <a:lnTo>
                    <a:pt x="87096" y="17843"/>
                  </a:lnTo>
                  <a:lnTo>
                    <a:pt x="87096" y="21272"/>
                  </a:lnTo>
                  <a:lnTo>
                    <a:pt x="51434" y="19888"/>
                  </a:lnTo>
                  <a:lnTo>
                    <a:pt x="52120" y="1371"/>
                  </a:lnTo>
                  <a:lnTo>
                    <a:pt x="54851" y="41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413937" y="8242318"/>
              <a:ext cx="36830" cy="23495"/>
            </a:xfrm>
            <a:custGeom>
              <a:avLst/>
              <a:gdLst/>
              <a:ahLst/>
              <a:cxnLst/>
              <a:rect l="l" t="t" r="r" b="b"/>
              <a:pathLst>
                <a:path w="36829" h="23495">
                  <a:moveTo>
                    <a:pt x="35661" y="0"/>
                  </a:moveTo>
                  <a:lnTo>
                    <a:pt x="20574" y="1371"/>
                  </a:lnTo>
                  <a:lnTo>
                    <a:pt x="19888" y="4800"/>
                  </a:lnTo>
                  <a:lnTo>
                    <a:pt x="9601" y="7543"/>
                  </a:lnTo>
                  <a:lnTo>
                    <a:pt x="6858" y="5486"/>
                  </a:lnTo>
                  <a:lnTo>
                    <a:pt x="0" y="5486"/>
                  </a:lnTo>
                  <a:lnTo>
                    <a:pt x="0" y="23317"/>
                  </a:lnTo>
                  <a:lnTo>
                    <a:pt x="36347" y="23317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413937" y="8242318"/>
              <a:ext cx="36830" cy="23495"/>
            </a:xfrm>
            <a:custGeom>
              <a:avLst/>
              <a:gdLst/>
              <a:ahLst/>
              <a:cxnLst/>
              <a:rect l="l" t="t" r="r" b="b"/>
              <a:pathLst>
                <a:path w="36829" h="23495">
                  <a:moveTo>
                    <a:pt x="0" y="23317"/>
                  </a:moveTo>
                  <a:lnTo>
                    <a:pt x="0" y="5486"/>
                  </a:lnTo>
                  <a:lnTo>
                    <a:pt x="6858" y="5486"/>
                  </a:lnTo>
                  <a:lnTo>
                    <a:pt x="9601" y="7543"/>
                  </a:lnTo>
                  <a:lnTo>
                    <a:pt x="19888" y="4800"/>
                  </a:lnTo>
                  <a:lnTo>
                    <a:pt x="20574" y="1371"/>
                  </a:lnTo>
                  <a:lnTo>
                    <a:pt x="35661" y="0"/>
                  </a:lnTo>
                  <a:lnTo>
                    <a:pt x="36347" y="23317"/>
                  </a:lnTo>
                  <a:lnTo>
                    <a:pt x="0" y="233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440683" y="8247119"/>
              <a:ext cx="10160" cy="19050"/>
            </a:xfrm>
            <a:custGeom>
              <a:avLst/>
              <a:gdLst/>
              <a:ahLst/>
              <a:cxnLst/>
              <a:rect l="l" t="t" r="r" b="b"/>
              <a:pathLst>
                <a:path w="10160" h="19050">
                  <a:moveTo>
                    <a:pt x="8216" y="0"/>
                  </a:moveTo>
                  <a:lnTo>
                    <a:pt x="0" y="0"/>
                  </a:lnTo>
                  <a:lnTo>
                    <a:pt x="0" y="17830"/>
                  </a:lnTo>
                  <a:lnTo>
                    <a:pt x="9601" y="18516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440683" y="8247119"/>
              <a:ext cx="10160" cy="19050"/>
            </a:xfrm>
            <a:custGeom>
              <a:avLst/>
              <a:gdLst/>
              <a:ahLst/>
              <a:cxnLst/>
              <a:rect l="l" t="t" r="r" b="b"/>
              <a:pathLst>
                <a:path w="10160" h="19050">
                  <a:moveTo>
                    <a:pt x="0" y="0"/>
                  </a:moveTo>
                  <a:lnTo>
                    <a:pt x="8216" y="0"/>
                  </a:lnTo>
                  <a:lnTo>
                    <a:pt x="9601" y="18516"/>
                  </a:lnTo>
                  <a:lnTo>
                    <a:pt x="0" y="1783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431767" y="8243678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90">
                  <a:moveTo>
                    <a:pt x="2743" y="0"/>
                  </a:moveTo>
                  <a:lnTo>
                    <a:pt x="0" y="5499"/>
                  </a:lnTo>
                  <a:lnTo>
                    <a:pt x="698" y="20573"/>
                  </a:lnTo>
                  <a:lnTo>
                    <a:pt x="8915" y="21272"/>
                  </a:lnTo>
                  <a:lnTo>
                    <a:pt x="8915" y="3441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431767" y="8243678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90">
                  <a:moveTo>
                    <a:pt x="0" y="5499"/>
                  </a:moveTo>
                  <a:lnTo>
                    <a:pt x="2743" y="0"/>
                  </a:lnTo>
                  <a:lnTo>
                    <a:pt x="8915" y="3441"/>
                  </a:lnTo>
                  <a:lnTo>
                    <a:pt x="8915" y="21272"/>
                  </a:lnTo>
                  <a:lnTo>
                    <a:pt x="698" y="20573"/>
                  </a:lnTo>
                  <a:lnTo>
                    <a:pt x="0" y="54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415308" y="8256037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716" y="0"/>
                  </a:moveTo>
                  <a:lnTo>
                    <a:pt x="0" y="0"/>
                  </a:lnTo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415308" y="8256037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71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416667" y="826043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4">
                  <a:moveTo>
                    <a:pt x="12369" y="0"/>
                  </a:moveTo>
                  <a:lnTo>
                    <a:pt x="0" y="101"/>
                  </a:lnTo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416667" y="826043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4">
                  <a:moveTo>
                    <a:pt x="0" y="101"/>
                  </a:moveTo>
                  <a:lnTo>
                    <a:pt x="1236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420795" y="825466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16"/>
                  </a:lnTo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420795" y="825466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4108"/>
                  </a:moveTo>
                  <a:lnTo>
                    <a:pt x="2286" y="4108"/>
                  </a:lnTo>
                </a:path>
              </a:pathLst>
            </a:custGeom>
            <a:ln w="8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449598" y="8235459"/>
              <a:ext cx="119380" cy="31115"/>
            </a:xfrm>
            <a:custGeom>
              <a:avLst/>
              <a:gdLst/>
              <a:ahLst/>
              <a:cxnLst/>
              <a:rect l="l" t="t" r="r" b="b"/>
              <a:pathLst>
                <a:path w="119379" h="31115">
                  <a:moveTo>
                    <a:pt x="66522" y="0"/>
                  </a:moveTo>
                  <a:lnTo>
                    <a:pt x="55549" y="2743"/>
                  </a:lnTo>
                  <a:lnTo>
                    <a:pt x="55549" y="19202"/>
                  </a:lnTo>
                  <a:lnTo>
                    <a:pt x="19202" y="4800"/>
                  </a:lnTo>
                  <a:lnTo>
                    <a:pt x="0" y="6857"/>
                  </a:lnTo>
                  <a:lnTo>
                    <a:pt x="2057" y="28117"/>
                  </a:lnTo>
                  <a:lnTo>
                    <a:pt x="2743" y="30873"/>
                  </a:lnTo>
                  <a:lnTo>
                    <a:pt x="119329" y="21272"/>
                  </a:lnTo>
                  <a:lnTo>
                    <a:pt x="665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449598" y="8235459"/>
              <a:ext cx="119380" cy="31115"/>
            </a:xfrm>
            <a:custGeom>
              <a:avLst/>
              <a:gdLst/>
              <a:ahLst/>
              <a:cxnLst/>
              <a:rect l="l" t="t" r="r" b="b"/>
              <a:pathLst>
                <a:path w="119379" h="31115">
                  <a:moveTo>
                    <a:pt x="2057" y="28117"/>
                  </a:moveTo>
                  <a:lnTo>
                    <a:pt x="0" y="6857"/>
                  </a:lnTo>
                  <a:lnTo>
                    <a:pt x="19202" y="4800"/>
                  </a:lnTo>
                  <a:lnTo>
                    <a:pt x="55549" y="19202"/>
                  </a:lnTo>
                  <a:lnTo>
                    <a:pt x="55549" y="2743"/>
                  </a:lnTo>
                  <a:lnTo>
                    <a:pt x="66522" y="0"/>
                  </a:lnTo>
                  <a:lnTo>
                    <a:pt x="119329" y="21272"/>
                  </a:lnTo>
                  <a:lnTo>
                    <a:pt x="2743" y="30873"/>
                  </a:lnTo>
                  <a:lnTo>
                    <a:pt x="2057" y="281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454399" y="824506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342" y="-2286"/>
                  </a:moveTo>
                  <a:lnTo>
                    <a:pt x="342" y="22860"/>
                  </a:lnTo>
                </a:path>
              </a:pathLst>
            </a:custGeom>
            <a:ln w="52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457840" y="8247118"/>
              <a:ext cx="1270" cy="18415"/>
            </a:xfrm>
            <a:custGeom>
              <a:avLst/>
              <a:gdLst/>
              <a:ahLst/>
              <a:cxnLst/>
              <a:rect l="l" t="t" r="r" b="b"/>
              <a:pathLst>
                <a:path w="1270" h="18415">
                  <a:moveTo>
                    <a:pt x="330" y="-2286"/>
                  </a:moveTo>
                  <a:lnTo>
                    <a:pt x="330" y="20116"/>
                  </a:lnTo>
                </a:path>
              </a:pathLst>
            </a:custGeom>
            <a:ln w="52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462628" y="8250559"/>
              <a:ext cx="1270" cy="13335"/>
            </a:xfrm>
            <a:custGeom>
              <a:avLst/>
              <a:gdLst/>
              <a:ahLst/>
              <a:cxnLst/>
              <a:rect l="l" t="t" r="r" b="b"/>
              <a:pathLst>
                <a:path w="1270" h="13334">
                  <a:moveTo>
                    <a:pt x="342" y="-2286"/>
                  </a:moveTo>
                  <a:lnTo>
                    <a:pt x="342" y="15303"/>
                  </a:lnTo>
                </a:path>
              </a:pathLst>
            </a:custGeom>
            <a:ln w="52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466756" y="8251918"/>
              <a:ext cx="4445" cy="12700"/>
            </a:xfrm>
            <a:custGeom>
              <a:avLst/>
              <a:gdLst/>
              <a:ahLst/>
              <a:cxnLst/>
              <a:rect l="l" t="t" r="r" b="b"/>
              <a:pathLst>
                <a:path w="4445" h="12700">
                  <a:moveTo>
                    <a:pt x="0" y="0"/>
                  </a:moveTo>
                  <a:lnTo>
                    <a:pt x="0" y="11658"/>
                  </a:lnTo>
                </a:path>
                <a:path w="4445" h="12700">
                  <a:moveTo>
                    <a:pt x="4102" y="2743"/>
                  </a:moveTo>
                  <a:lnTo>
                    <a:pt x="4102" y="123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475659" y="8255347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4">
                  <a:moveTo>
                    <a:pt x="-2286" y="3429"/>
                  </a:moveTo>
                  <a:lnTo>
                    <a:pt x="2286" y="3429"/>
                  </a:lnTo>
                </a:path>
              </a:pathLst>
            </a:custGeom>
            <a:ln w="68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480459" y="825740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400"/>
                  </a:moveTo>
                  <a:lnTo>
                    <a:pt x="2286" y="2400"/>
                  </a:lnTo>
                </a:path>
              </a:pathLst>
            </a:custGeom>
            <a:ln w="48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485946" y="825877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71"/>
                  </a:moveTo>
                  <a:lnTo>
                    <a:pt x="2286" y="137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553840" y="8234776"/>
              <a:ext cx="38735" cy="22225"/>
            </a:xfrm>
            <a:custGeom>
              <a:avLst/>
              <a:gdLst/>
              <a:ahLst/>
              <a:cxnLst/>
              <a:rect l="l" t="t" r="r" b="b"/>
              <a:pathLst>
                <a:path w="38735" h="22225">
                  <a:moveTo>
                    <a:pt x="38404" y="0"/>
                  </a:moveTo>
                  <a:lnTo>
                    <a:pt x="22631" y="0"/>
                  </a:lnTo>
                  <a:lnTo>
                    <a:pt x="20574" y="4114"/>
                  </a:lnTo>
                  <a:lnTo>
                    <a:pt x="685" y="4114"/>
                  </a:lnTo>
                  <a:lnTo>
                    <a:pt x="0" y="14401"/>
                  </a:lnTo>
                  <a:lnTo>
                    <a:pt x="15087" y="21958"/>
                  </a:lnTo>
                  <a:lnTo>
                    <a:pt x="27432" y="20561"/>
                  </a:lnTo>
                  <a:lnTo>
                    <a:pt x="26746" y="3428"/>
                  </a:lnTo>
                  <a:lnTo>
                    <a:pt x="38404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553840" y="8234776"/>
              <a:ext cx="38735" cy="22225"/>
            </a:xfrm>
            <a:custGeom>
              <a:avLst/>
              <a:gdLst/>
              <a:ahLst/>
              <a:cxnLst/>
              <a:rect l="l" t="t" r="r" b="b"/>
              <a:pathLst>
                <a:path w="38735" h="22225">
                  <a:moveTo>
                    <a:pt x="0" y="14401"/>
                  </a:moveTo>
                  <a:lnTo>
                    <a:pt x="685" y="4114"/>
                  </a:lnTo>
                  <a:lnTo>
                    <a:pt x="20574" y="4114"/>
                  </a:lnTo>
                  <a:lnTo>
                    <a:pt x="22631" y="0"/>
                  </a:lnTo>
                  <a:lnTo>
                    <a:pt x="38404" y="0"/>
                  </a:lnTo>
                  <a:lnTo>
                    <a:pt x="26746" y="3428"/>
                  </a:lnTo>
                  <a:lnTo>
                    <a:pt x="27432" y="20561"/>
                  </a:lnTo>
                  <a:lnTo>
                    <a:pt x="15087" y="21958"/>
                  </a:lnTo>
                  <a:lnTo>
                    <a:pt x="0" y="144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580586" y="8235454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5" h="20320">
                  <a:moveTo>
                    <a:pt x="17843" y="0"/>
                  </a:moveTo>
                  <a:lnTo>
                    <a:pt x="0" y="2743"/>
                  </a:lnTo>
                  <a:lnTo>
                    <a:pt x="685" y="19888"/>
                  </a:lnTo>
                  <a:lnTo>
                    <a:pt x="19189" y="19888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580586" y="8235454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5" h="20320">
                  <a:moveTo>
                    <a:pt x="685" y="19888"/>
                  </a:moveTo>
                  <a:lnTo>
                    <a:pt x="0" y="2743"/>
                  </a:lnTo>
                  <a:lnTo>
                    <a:pt x="17843" y="0"/>
                  </a:lnTo>
                  <a:lnTo>
                    <a:pt x="19189" y="19888"/>
                  </a:lnTo>
                  <a:lnTo>
                    <a:pt x="685" y="198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599776" y="8225865"/>
              <a:ext cx="113030" cy="29845"/>
            </a:xfrm>
            <a:custGeom>
              <a:avLst/>
              <a:gdLst/>
              <a:ahLst/>
              <a:cxnLst/>
              <a:rect l="l" t="t" r="r" b="b"/>
              <a:pathLst>
                <a:path w="113029" h="29845">
                  <a:moveTo>
                    <a:pt x="65849" y="0"/>
                  </a:moveTo>
                  <a:lnTo>
                    <a:pt x="51447" y="2730"/>
                  </a:lnTo>
                  <a:lnTo>
                    <a:pt x="50749" y="15773"/>
                  </a:lnTo>
                  <a:lnTo>
                    <a:pt x="21958" y="4114"/>
                  </a:lnTo>
                  <a:lnTo>
                    <a:pt x="698" y="6172"/>
                  </a:lnTo>
                  <a:lnTo>
                    <a:pt x="0" y="29476"/>
                  </a:lnTo>
                  <a:lnTo>
                    <a:pt x="112483" y="21932"/>
                  </a:lnTo>
                  <a:lnTo>
                    <a:pt x="112483" y="16459"/>
                  </a:lnTo>
                  <a:lnTo>
                    <a:pt x="65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599776" y="8225865"/>
              <a:ext cx="113030" cy="29845"/>
            </a:xfrm>
            <a:custGeom>
              <a:avLst/>
              <a:gdLst/>
              <a:ahLst/>
              <a:cxnLst/>
              <a:rect l="l" t="t" r="r" b="b"/>
              <a:pathLst>
                <a:path w="113029" h="29845">
                  <a:moveTo>
                    <a:pt x="0" y="29476"/>
                  </a:moveTo>
                  <a:lnTo>
                    <a:pt x="698" y="6172"/>
                  </a:lnTo>
                  <a:lnTo>
                    <a:pt x="21958" y="4114"/>
                  </a:lnTo>
                  <a:lnTo>
                    <a:pt x="50749" y="15773"/>
                  </a:lnTo>
                  <a:lnTo>
                    <a:pt x="51447" y="2730"/>
                  </a:lnTo>
                  <a:lnTo>
                    <a:pt x="65849" y="0"/>
                  </a:lnTo>
                  <a:lnTo>
                    <a:pt x="112483" y="16459"/>
                  </a:lnTo>
                  <a:lnTo>
                    <a:pt x="112483" y="21932"/>
                  </a:lnTo>
                  <a:lnTo>
                    <a:pt x="0" y="29476"/>
                  </a:lnTo>
                  <a:close/>
                </a:path>
                <a:path w="113029" h="29845">
                  <a:moveTo>
                    <a:pt x="4140" y="10960"/>
                  </a:moveTo>
                  <a:lnTo>
                    <a:pt x="4140" y="28117"/>
                  </a:lnTo>
                </a:path>
                <a:path w="113029" h="29845">
                  <a:moveTo>
                    <a:pt x="8928" y="13017"/>
                  </a:moveTo>
                  <a:lnTo>
                    <a:pt x="8928" y="27419"/>
                  </a:lnTo>
                </a:path>
                <a:path w="113029" h="29845">
                  <a:moveTo>
                    <a:pt x="14414" y="15773"/>
                  </a:moveTo>
                  <a:lnTo>
                    <a:pt x="14414" y="27419"/>
                  </a:lnTo>
                </a:path>
                <a:path w="113029" h="29845">
                  <a:moveTo>
                    <a:pt x="18529" y="16459"/>
                  </a:moveTo>
                  <a:lnTo>
                    <a:pt x="18529" y="281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623106" y="8244382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765"/>
                  </a:moveTo>
                  <a:lnTo>
                    <a:pt x="2286" y="3765"/>
                  </a:lnTo>
                </a:path>
              </a:pathLst>
            </a:custGeom>
            <a:ln w="75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629951" y="824643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-2286" y="2736"/>
                  </a:moveTo>
                  <a:lnTo>
                    <a:pt x="2286" y="2736"/>
                  </a:lnTo>
                </a:path>
              </a:pathLst>
            </a:custGeom>
            <a:ln w="547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633164" y="82498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4572" y="0"/>
                  </a:lnTo>
                </a:path>
                <a:path w="10795" h="1270">
                  <a:moveTo>
                    <a:pt x="6172" y="685"/>
                  </a:moveTo>
                  <a:lnTo>
                    <a:pt x="10744" y="685"/>
                  </a:lnTo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599776" y="8190210"/>
              <a:ext cx="26670" cy="41910"/>
            </a:xfrm>
            <a:custGeom>
              <a:avLst/>
              <a:gdLst/>
              <a:ahLst/>
              <a:cxnLst/>
              <a:rect l="l" t="t" r="r" b="b"/>
              <a:pathLst>
                <a:path w="26670" h="41909">
                  <a:moveTo>
                    <a:pt x="26073" y="0"/>
                  </a:moveTo>
                  <a:lnTo>
                    <a:pt x="0" y="1358"/>
                  </a:lnTo>
                  <a:lnTo>
                    <a:pt x="698" y="41821"/>
                  </a:lnTo>
                  <a:lnTo>
                    <a:pt x="21958" y="39763"/>
                  </a:lnTo>
                  <a:lnTo>
                    <a:pt x="26073" y="40449"/>
                  </a:lnTo>
                  <a:lnTo>
                    <a:pt x="26073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599776" y="8190210"/>
              <a:ext cx="26670" cy="41910"/>
            </a:xfrm>
            <a:custGeom>
              <a:avLst/>
              <a:gdLst/>
              <a:ahLst/>
              <a:cxnLst/>
              <a:rect l="l" t="t" r="r" b="b"/>
              <a:pathLst>
                <a:path w="26670" h="41909">
                  <a:moveTo>
                    <a:pt x="0" y="1358"/>
                  </a:moveTo>
                  <a:lnTo>
                    <a:pt x="26073" y="0"/>
                  </a:lnTo>
                  <a:lnTo>
                    <a:pt x="26073" y="40449"/>
                  </a:lnTo>
                  <a:lnTo>
                    <a:pt x="21958" y="39763"/>
                  </a:lnTo>
                  <a:lnTo>
                    <a:pt x="698" y="41821"/>
                  </a:lnTo>
                  <a:lnTo>
                    <a:pt x="0" y="1358"/>
                  </a:lnTo>
                  <a:close/>
                </a:path>
                <a:path w="26670" h="41909">
                  <a:moveTo>
                    <a:pt x="15113" y="24676"/>
                  </a:moveTo>
                  <a:lnTo>
                    <a:pt x="15113" y="25679"/>
                  </a:lnTo>
                  <a:lnTo>
                    <a:pt x="14287" y="26504"/>
                  </a:lnTo>
                  <a:lnTo>
                    <a:pt x="13284" y="26504"/>
                  </a:lnTo>
                  <a:lnTo>
                    <a:pt x="12280" y="26504"/>
                  </a:lnTo>
                  <a:lnTo>
                    <a:pt x="11468" y="25679"/>
                  </a:lnTo>
                  <a:lnTo>
                    <a:pt x="11468" y="24676"/>
                  </a:lnTo>
                  <a:lnTo>
                    <a:pt x="11468" y="23672"/>
                  </a:lnTo>
                  <a:lnTo>
                    <a:pt x="12280" y="22847"/>
                  </a:lnTo>
                  <a:lnTo>
                    <a:pt x="13284" y="22847"/>
                  </a:lnTo>
                  <a:lnTo>
                    <a:pt x="14287" y="22847"/>
                  </a:lnTo>
                  <a:lnTo>
                    <a:pt x="15113" y="23672"/>
                  </a:lnTo>
                  <a:lnTo>
                    <a:pt x="15113" y="246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555897" y="8240261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59">
                  <a:moveTo>
                    <a:pt x="1384" y="0"/>
                  </a:moveTo>
                  <a:lnTo>
                    <a:pt x="16459" y="6172"/>
                  </a:lnTo>
                  <a:lnTo>
                    <a:pt x="22631" y="5486"/>
                  </a:lnTo>
                </a:path>
                <a:path w="22860" h="10159">
                  <a:moveTo>
                    <a:pt x="0" y="5486"/>
                  </a:moveTo>
                  <a:lnTo>
                    <a:pt x="14401" y="9601"/>
                  </a:lnTo>
                  <a:lnTo>
                    <a:pt x="22631" y="891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665625" y="8209402"/>
              <a:ext cx="111125" cy="38735"/>
            </a:xfrm>
            <a:custGeom>
              <a:avLst/>
              <a:gdLst/>
              <a:ahLst/>
              <a:cxnLst/>
              <a:rect l="l" t="t" r="r" b="b"/>
              <a:pathLst>
                <a:path w="111125" h="38734">
                  <a:moveTo>
                    <a:pt x="4114" y="0"/>
                  </a:moveTo>
                  <a:lnTo>
                    <a:pt x="685" y="7543"/>
                  </a:lnTo>
                  <a:lnTo>
                    <a:pt x="0" y="16459"/>
                  </a:lnTo>
                  <a:lnTo>
                    <a:pt x="47320" y="32918"/>
                  </a:lnTo>
                  <a:lnTo>
                    <a:pt x="46634" y="38404"/>
                  </a:lnTo>
                  <a:lnTo>
                    <a:pt x="111099" y="32232"/>
                  </a:lnTo>
                  <a:lnTo>
                    <a:pt x="4114" y="0"/>
                  </a:lnTo>
                  <a:close/>
                </a:path>
              </a:pathLst>
            </a:custGeom>
            <a:solidFill>
              <a:srgbClr val="8485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665625" y="8209402"/>
              <a:ext cx="111125" cy="38735"/>
            </a:xfrm>
            <a:custGeom>
              <a:avLst/>
              <a:gdLst/>
              <a:ahLst/>
              <a:cxnLst/>
              <a:rect l="l" t="t" r="r" b="b"/>
              <a:pathLst>
                <a:path w="111125" h="38734">
                  <a:moveTo>
                    <a:pt x="0" y="16459"/>
                  </a:moveTo>
                  <a:lnTo>
                    <a:pt x="685" y="7543"/>
                  </a:lnTo>
                  <a:lnTo>
                    <a:pt x="4114" y="0"/>
                  </a:lnTo>
                  <a:lnTo>
                    <a:pt x="111099" y="32232"/>
                  </a:lnTo>
                  <a:lnTo>
                    <a:pt x="46634" y="38404"/>
                  </a:lnTo>
                  <a:lnTo>
                    <a:pt x="47320" y="32918"/>
                  </a:lnTo>
                  <a:lnTo>
                    <a:pt x="0" y="164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394048" y="8866411"/>
              <a:ext cx="23495" cy="46355"/>
            </a:xfrm>
            <a:custGeom>
              <a:avLst/>
              <a:gdLst/>
              <a:ahLst/>
              <a:cxnLst/>
              <a:rect l="l" t="t" r="r" b="b"/>
              <a:pathLst>
                <a:path w="23495" h="46354">
                  <a:moveTo>
                    <a:pt x="21259" y="0"/>
                  </a:moveTo>
                  <a:lnTo>
                    <a:pt x="0" y="1358"/>
                  </a:lnTo>
                  <a:lnTo>
                    <a:pt x="2743" y="45250"/>
                  </a:lnTo>
                  <a:lnTo>
                    <a:pt x="23317" y="45935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394048" y="8866411"/>
              <a:ext cx="23495" cy="46355"/>
            </a:xfrm>
            <a:custGeom>
              <a:avLst/>
              <a:gdLst/>
              <a:ahLst/>
              <a:cxnLst/>
              <a:rect l="l" t="t" r="r" b="b"/>
              <a:pathLst>
                <a:path w="23495" h="46354">
                  <a:moveTo>
                    <a:pt x="0" y="1358"/>
                  </a:moveTo>
                  <a:lnTo>
                    <a:pt x="21259" y="0"/>
                  </a:lnTo>
                  <a:lnTo>
                    <a:pt x="23317" y="45935"/>
                  </a:lnTo>
                  <a:lnTo>
                    <a:pt x="2743" y="45250"/>
                  </a:lnTo>
                  <a:lnTo>
                    <a:pt x="0" y="13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332999" y="8304030"/>
              <a:ext cx="64769" cy="562610"/>
            </a:xfrm>
            <a:custGeom>
              <a:avLst/>
              <a:gdLst/>
              <a:ahLst/>
              <a:cxnLst/>
              <a:rect l="l" t="t" r="r" b="b"/>
              <a:pathLst>
                <a:path w="64770" h="562609">
                  <a:moveTo>
                    <a:pt x="6184" y="0"/>
                  </a:moveTo>
                  <a:lnTo>
                    <a:pt x="15100" y="443039"/>
                  </a:lnTo>
                  <a:lnTo>
                    <a:pt x="0" y="469773"/>
                  </a:lnTo>
                  <a:lnTo>
                    <a:pt x="59689" y="539051"/>
                  </a:lnTo>
                  <a:lnTo>
                    <a:pt x="61048" y="561682"/>
                  </a:lnTo>
                  <a:lnTo>
                    <a:pt x="64477" y="562381"/>
                  </a:lnTo>
                  <a:lnTo>
                    <a:pt x="53492" y="24701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332999" y="8304030"/>
              <a:ext cx="64769" cy="562610"/>
            </a:xfrm>
            <a:custGeom>
              <a:avLst/>
              <a:gdLst/>
              <a:ahLst/>
              <a:cxnLst/>
              <a:rect l="l" t="t" r="r" b="b"/>
              <a:pathLst>
                <a:path w="64770" h="562609">
                  <a:moveTo>
                    <a:pt x="64477" y="562381"/>
                  </a:moveTo>
                  <a:lnTo>
                    <a:pt x="61048" y="561682"/>
                  </a:lnTo>
                  <a:lnTo>
                    <a:pt x="59689" y="539051"/>
                  </a:lnTo>
                  <a:lnTo>
                    <a:pt x="0" y="469773"/>
                  </a:lnTo>
                  <a:lnTo>
                    <a:pt x="15100" y="443039"/>
                  </a:lnTo>
                  <a:lnTo>
                    <a:pt x="6184" y="0"/>
                  </a:lnTo>
                  <a:lnTo>
                    <a:pt x="53492" y="24701"/>
                  </a:lnTo>
                  <a:lnTo>
                    <a:pt x="64477" y="56238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337813" y="8273871"/>
              <a:ext cx="48895" cy="55244"/>
            </a:xfrm>
            <a:custGeom>
              <a:avLst/>
              <a:gdLst/>
              <a:ahLst/>
              <a:cxnLst/>
              <a:rect l="l" t="t" r="r" b="b"/>
              <a:pathLst>
                <a:path w="48895" h="55245">
                  <a:moveTo>
                    <a:pt x="0" y="0"/>
                  </a:moveTo>
                  <a:lnTo>
                    <a:pt x="1371" y="30162"/>
                  </a:lnTo>
                  <a:lnTo>
                    <a:pt x="48679" y="54851"/>
                  </a:lnTo>
                  <a:lnTo>
                    <a:pt x="48679" y="253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337813" y="8273871"/>
              <a:ext cx="48895" cy="55244"/>
            </a:xfrm>
            <a:custGeom>
              <a:avLst/>
              <a:gdLst/>
              <a:ahLst/>
              <a:cxnLst/>
              <a:rect l="l" t="t" r="r" b="b"/>
              <a:pathLst>
                <a:path w="48895" h="55245">
                  <a:moveTo>
                    <a:pt x="0" y="0"/>
                  </a:moveTo>
                  <a:lnTo>
                    <a:pt x="48679" y="25361"/>
                  </a:lnTo>
                  <a:lnTo>
                    <a:pt x="48679" y="54851"/>
                  </a:lnTo>
                  <a:lnTo>
                    <a:pt x="1371" y="3016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375530" y="8310219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7543" y="0"/>
                  </a:moveTo>
                  <a:lnTo>
                    <a:pt x="0" y="0"/>
                  </a:lnTo>
                  <a:lnTo>
                    <a:pt x="0" y="10287"/>
                  </a:lnTo>
                  <a:lnTo>
                    <a:pt x="7543" y="10287"/>
                  </a:lnTo>
                  <a:lnTo>
                    <a:pt x="7543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375530" y="8310219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7543" y="10287"/>
                  </a:moveTo>
                  <a:lnTo>
                    <a:pt x="0" y="10287"/>
                  </a:lnTo>
                  <a:lnTo>
                    <a:pt x="0" y="0"/>
                  </a:lnTo>
                  <a:lnTo>
                    <a:pt x="7543" y="0"/>
                  </a:lnTo>
                  <a:lnTo>
                    <a:pt x="7543" y="102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348100" y="8402793"/>
              <a:ext cx="24130" cy="207010"/>
            </a:xfrm>
            <a:custGeom>
              <a:avLst/>
              <a:gdLst/>
              <a:ahLst/>
              <a:cxnLst/>
              <a:rect l="l" t="t" r="r" b="b"/>
              <a:pathLst>
                <a:path w="24129" h="207009">
                  <a:moveTo>
                    <a:pt x="8915" y="0"/>
                  </a:moveTo>
                  <a:lnTo>
                    <a:pt x="8229" y="10299"/>
                  </a:lnTo>
                  <a:lnTo>
                    <a:pt x="0" y="17145"/>
                  </a:lnTo>
                  <a:lnTo>
                    <a:pt x="6172" y="192697"/>
                  </a:lnTo>
                  <a:lnTo>
                    <a:pt x="13728" y="195440"/>
                  </a:lnTo>
                  <a:lnTo>
                    <a:pt x="21259" y="196837"/>
                  </a:lnTo>
                  <a:lnTo>
                    <a:pt x="21945" y="205740"/>
                  </a:lnTo>
                  <a:lnTo>
                    <a:pt x="24015" y="206438"/>
                  </a:lnTo>
                  <a:lnTo>
                    <a:pt x="21945" y="8229"/>
                  </a:lnTo>
                  <a:lnTo>
                    <a:pt x="8915" y="0"/>
                  </a:lnTo>
                  <a:close/>
                </a:path>
              </a:pathLst>
            </a:custGeom>
            <a:solidFill>
              <a:srgbClr val="7B7C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348100" y="8402793"/>
              <a:ext cx="24130" cy="207010"/>
            </a:xfrm>
            <a:custGeom>
              <a:avLst/>
              <a:gdLst/>
              <a:ahLst/>
              <a:cxnLst/>
              <a:rect l="l" t="t" r="r" b="b"/>
              <a:pathLst>
                <a:path w="24129" h="207009">
                  <a:moveTo>
                    <a:pt x="8915" y="0"/>
                  </a:moveTo>
                  <a:lnTo>
                    <a:pt x="21945" y="8229"/>
                  </a:lnTo>
                  <a:lnTo>
                    <a:pt x="24015" y="206438"/>
                  </a:lnTo>
                  <a:lnTo>
                    <a:pt x="21945" y="205740"/>
                  </a:lnTo>
                  <a:lnTo>
                    <a:pt x="21259" y="196837"/>
                  </a:lnTo>
                  <a:lnTo>
                    <a:pt x="13728" y="195440"/>
                  </a:lnTo>
                  <a:lnTo>
                    <a:pt x="6172" y="192697"/>
                  </a:lnTo>
                  <a:lnTo>
                    <a:pt x="0" y="17145"/>
                  </a:lnTo>
                  <a:lnTo>
                    <a:pt x="8229" y="10299"/>
                  </a:lnTo>
                  <a:lnTo>
                    <a:pt x="891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347286" y="8421306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972" y="5486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347286" y="8421306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86"/>
                  </a:moveTo>
                  <a:lnTo>
                    <a:pt x="0" y="5486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86"/>
                  </a:lnTo>
                  <a:close/>
                </a:path>
                <a:path w="18414" h="9525">
                  <a:moveTo>
                    <a:pt x="6857" y="5486"/>
                  </a:moveTo>
                  <a:lnTo>
                    <a:pt x="17830" y="89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347286" y="8433650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10972" y="549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347286" y="8433650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99"/>
                  </a:moveTo>
                  <a:lnTo>
                    <a:pt x="0" y="5499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99"/>
                  </a:lnTo>
                  <a:close/>
                </a:path>
                <a:path w="18414" h="9525">
                  <a:moveTo>
                    <a:pt x="6857" y="5499"/>
                  </a:moveTo>
                  <a:lnTo>
                    <a:pt x="17830" y="8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347286" y="844599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972" y="5486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347286" y="8445994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86"/>
                  </a:moveTo>
                  <a:lnTo>
                    <a:pt x="0" y="5486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86"/>
                  </a:lnTo>
                  <a:close/>
                </a:path>
                <a:path w="18414" h="9525">
                  <a:moveTo>
                    <a:pt x="6857" y="5486"/>
                  </a:moveTo>
                  <a:lnTo>
                    <a:pt x="17830" y="89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347286" y="8456281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10972" y="549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347286" y="8456281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99"/>
                  </a:moveTo>
                  <a:lnTo>
                    <a:pt x="0" y="5499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99"/>
                  </a:lnTo>
                  <a:close/>
                </a:path>
                <a:path w="18414" h="9525">
                  <a:moveTo>
                    <a:pt x="6857" y="5499"/>
                  </a:moveTo>
                  <a:lnTo>
                    <a:pt x="17830" y="8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347286" y="846725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10972" y="549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347286" y="8467254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99"/>
                  </a:moveTo>
                  <a:lnTo>
                    <a:pt x="0" y="5499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99"/>
                  </a:lnTo>
                  <a:close/>
                </a:path>
                <a:path w="18414" h="9525">
                  <a:moveTo>
                    <a:pt x="6857" y="5499"/>
                  </a:moveTo>
                  <a:lnTo>
                    <a:pt x="17830" y="89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347286" y="8479611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10972" y="5473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347286" y="8479611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73"/>
                  </a:moveTo>
                  <a:lnTo>
                    <a:pt x="0" y="5473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73"/>
                  </a:lnTo>
                  <a:close/>
                </a:path>
                <a:path w="18414" h="9525">
                  <a:moveTo>
                    <a:pt x="6857" y="5473"/>
                  </a:moveTo>
                  <a:lnTo>
                    <a:pt x="17830" y="89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347286" y="8489886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972" y="5486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347286" y="8489886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86"/>
                  </a:moveTo>
                  <a:lnTo>
                    <a:pt x="0" y="5486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86"/>
                  </a:lnTo>
                  <a:close/>
                </a:path>
                <a:path w="18414" h="9525">
                  <a:moveTo>
                    <a:pt x="6857" y="5486"/>
                  </a:moveTo>
                  <a:lnTo>
                    <a:pt x="17830" y="89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347286" y="8500173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972" y="5486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347286" y="8500173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86"/>
                  </a:moveTo>
                  <a:lnTo>
                    <a:pt x="0" y="5486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86"/>
                  </a:lnTo>
                  <a:close/>
                </a:path>
                <a:path w="18414" h="9525">
                  <a:moveTo>
                    <a:pt x="6857" y="5486"/>
                  </a:moveTo>
                  <a:lnTo>
                    <a:pt x="17830" y="8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347286" y="8512517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10972" y="549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347286" y="8512517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99"/>
                  </a:moveTo>
                  <a:lnTo>
                    <a:pt x="0" y="5499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99"/>
                  </a:lnTo>
                  <a:close/>
                </a:path>
                <a:path w="18414" h="9525">
                  <a:moveTo>
                    <a:pt x="6857" y="5499"/>
                  </a:moveTo>
                  <a:lnTo>
                    <a:pt x="17830" y="8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347286" y="852280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972" y="5486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347286" y="8522804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86"/>
                  </a:moveTo>
                  <a:lnTo>
                    <a:pt x="0" y="5486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86"/>
                  </a:lnTo>
                  <a:close/>
                </a:path>
                <a:path w="18414" h="9525">
                  <a:moveTo>
                    <a:pt x="6857" y="5486"/>
                  </a:moveTo>
                  <a:lnTo>
                    <a:pt x="17830" y="89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347286" y="8536520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972" y="5486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347286" y="8536520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86"/>
                  </a:moveTo>
                  <a:lnTo>
                    <a:pt x="0" y="5486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86"/>
                  </a:lnTo>
                  <a:close/>
                </a:path>
                <a:path w="18414" h="9525">
                  <a:moveTo>
                    <a:pt x="6857" y="5486"/>
                  </a:moveTo>
                  <a:lnTo>
                    <a:pt x="17830" y="8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347286" y="8547506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972" y="5486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347286" y="8547506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86"/>
                  </a:moveTo>
                  <a:lnTo>
                    <a:pt x="0" y="5486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86"/>
                  </a:lnTo>
                  <a:close/>
                </a:path>
                <a:path w="18414" h="9525">
                  <a:moveTo>
                    <a:pt x="6857" y="5486"/>
                  </a:moveTo>
                  <a:lnTo>
                    <a:pt x="17830" y="89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347286" y="855709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972" y="5486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347286" y="8557094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86"/>
                  </a:moveTo>
                  <a:lnTo>
                    <a:pt x="0" y="5486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86"/>
                  </a:lnTo>
                  <a:close/>
                </a:path>
                <a:path w="18414" h="9525">
                  <a:moveTo>
                    <a:pt x="6857" y="5486"/>
                  </a:moveTo>
                  <a:lnTo>
                    <a:pt x="17830" y="8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347286" y="8566708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10972" y="5486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347286" y="8566708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86"/>
                  </a:moveTo>
                  <a:lnTo>
                    <a:pt x="0" y="5486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86"/>
                  </a:lnTo>
                  <a:close/>
                </a:path>
                <a:path w="18414" h="9525">
                  <a:moveTo>
                    <a:pt x="6857" y="5486"/>
                  </a:moveTo>
                  <a:lnTo>
                    <a:pt x="17830" y="8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347286" y="8581110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10972" y="5473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347286" y="8581110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73"/>
                  </a:moveTo>
                  <a:lnTo>
                    <a:pt x="0" y="5473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73"/>
                  </a:lnTo>
                  <a:close/>
                </a:path>
                <a:path w="18414" h="9525">
                  <a:moveTo>
                    <a:pt x="6857" y="5473"/>
                  </a:moveTo>
                  <a:lnTo>
                    <a:pt x="17830" y="8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347286" y="8590025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5">
                  <a:moveTo>
                    <a:pt x="10972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10972" y="5473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347286" y="8590025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0972" y="5473"/>
                  </a:moveTo>
                  <a:lnTo>
                    <a:pt x="0" y="5473"/>
                  </a:lnTo>
                  <a:lnTo>
                    <a:pt x="0" y="0"/>
                  </a:lnTo>
                  <a:lnTo>
                    <a:pt x="10972" y="0"/>
                  </a:lnTo>
                  <a:lnTo>
                    <a:pt x="10972" y="5473"/>
                  </a:lnTo>
                  <a:close/>
                </a:path>
                <a:path w="18414" h="9525">
                  <a:moveTo>
                    <a:pt x="6857" y="5473"/>
                  </a:moveTo>
                  <a:lnTo>
                    <a:pt x="17830" y="8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353586" y="8379472"/>
              <a:ext cx="4445" cy="9525"/>
            </a:xfrm>
            <a:custGeom>
              <a:avLst/>
              <a:gdLst/>
              <a:ahLst/>
              <a:cxnLst/>
              <a:rect l="l" t="t" r="r" b="b"/>
              <a:pathLst>
                <a:path w="4445" h="9525">
                  <a:moveTo>
                    <a:pt x="3200" y="0"/>
                  </a:moveTo>
                  <a:lnTo>
                    <a:pt x="927" y="0"/>
                  </a:lnTo>
                  <a:lnTo>
                    <a:pt x="0" y="2006"/>
                  </a:lnTo>
                  <a:lnTo>
                    <a:pt x="0" y="6921"/>
                  </a:lnTo>
                  <a:lnTo>
                    <a:pt x="927" y="8928"/>
                  </a:lnTo>
                  <a:lnTo>
                    <a:pt x="3200" y="8928"/>
                  </a:lnTo>
                  <a:lnTo>
                    <a:pt x="4114" y="6921"/>
                  </a:lnTo>
                  <a:lnTo>
                    <a:pt x="4114" y="4457"/>
                  </a:lnTo>
                  <a:lnTo>
                    <a:pt x="4114" y="2006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353586" y="8379472"/>
              <a:ext cx="4445" cy="9525"/>
            </a:xfrm>
            <a:custGeom>
              <a:avLst/>
              <a:gdLst/>
              <a:ahLst/>
              <a:cxnLst/>
              <a:rect l="l" t="t" r="r" b="b"/>
              <a:pathLst>
                <a:path w="4445" h="9525">
                  <a:moveTo>
                    <a:pt x="4114" y="4457"/>
                  </a:moveTo>
                  <a:lnTo>
                    <a:pt x="4114" y="6921"/>
                  </a:lnTo>
                  <a:lnTo>
                    <a:pt x="3200" y="8928"/>
                  </a:lnTo>
                  <a:lnTo>
                    <a:pt x="2057" y="8928"/>
                  </a:lnTo>
                  <a:lnTo>
                    <a:pt x="927" y="8928"/>
                  </a:lnTo>
                  <a:lnTo>
                    <a:pt x="0" y="6921"/>
                  </a:lnTo>
                  <a:lnTo>
                    <a:pt x="0" y="4457"/>
                  </a:lnTo>
                  <a:lnTo>
                    <a:pt x="0" y="2006"/>
                  </a:lnTo>
                  <a:lnTo>
                    <a:pt x="927" y="0"/>
                  </a:lnTo>
                  <a:lnTo>
                    <a:pt x="2057" y="0"/>
                  </a:lnTo>
                  <a:lnTo>
                    <a:pt x="3200" y="0"/>
                  </a:lnTo>
                  <a:lnTo>
                    <a:pt x="4114" y="2006"/>
                  </a:lnTo>
                  <a:lnTo>
                    <a:pt x="4114" y="445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365931" y="8389070"/>
              <a:ext cx="4445" cy="9525"/>
            </a:xfrm>
            <a:custGeom>
              <a:avLst/>
              <a:gdLst/>
              <a:ahLst/>
              <a:cxnLst/>
              <a:rect l="l" t="t" r="r" b="b"/>
              <a:pathLst>
                <a:path w="4445" h="9525">
                  <a:moveTo>
                    <a:pt x="3187" y="0"/>
                  </a:moveTo>
                  <a:lnTo>
                    <a:pt x="927" y="0"/>
                  </a:lnTo>
                  <a:lnTo>
                    <a:pt x="0" y="2006"/>
                  </a:lnTo>
                  <a:lnTo>
                    <a:pt x="0" y="6921"/>
                  </a:lnTo>
                  <a:lnTo>
                    <a:pt x="927" y="8928"/>
                  </a:lnTo>
                  <a:lnTo>
                    <a:pt x="3187" y="8928"/>
                  </a:lnTo>
                  <a:lnTo>
                    <a:pt x="4114" y="6921"/>
                  </a:lnTo>
                  <a:lnTo>
                    <a:pt x="4114" y="4470"/>
                  </a:lnTo>
                  <a:lnTo>
                    <a:pt x="4114" y="2006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365931" y="8389070"/>
              <a:ext cx="4445" cy="9525"/>
            </a:xfrm>
            <a:custGeom>
              <a:avLst/>
              <a:gdLst/>
              <a:ahLst/>
              <a:cxnLst/>
              <a:rect l="l" t="t" r="r" b="b"/>
              <a:pathLst>
                <a:path w="4445" h="9525">
                  <a:moveTo>
                    <a:pt x="4114" y="4470"/>
                  </a:moveTo>
                  <a:lnTo>
                    <a:pt x="4114" y="6921"/>
                  </a:lnTo>
                  <a:lnTo>
                    <a:pt x="3187" y="8928"/>
                  </a:lnTo>
                  <a:lnTo>
                    <a:pt x="2057" y="8928"/>
                  </a:lnTo>
                  <a:lnTo>
                    <a:pt x="927" y="8928"/>
                  </a:lnTo>
                  <a:lnTo>
                    <a:pt x="0" y="6921"/>
                  </a:lnTo>
                  <a:lnTo>
                    <a:pt x="0" y="4470"/>
                  </a:lnTo>
                  <a:lnTo>
                    <a:pt x="0" y="2006"/>
                  </a:lnTo>
                  <a:lnTo>
                    <a:pt x="927" y="0"/>
                  </a:lnTo>
                  <a:lnTo>
                    <a:pt x="2057" y="0"/>
                  </a:lnTo>
                  <a:lnTo>
                    <a:pt x="3187" y="0"/>
                  </a:lnTo>
                  <a:lnTo>
                    <a:pt x="4114" y="2006"/>
                  </a:lnTo>
                  <a:lnTo>
                    <a:pt x="4114" y="44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359073" y="8612653"/>
              <a:ext cx="4445" cy="9525"/>
            </a:xfrm>
            <a:custGeom>
              <a:avLst/>
              <a:gdLst/>
              <a:ahLst/>
              <a:cxnLst/>
              <a:rect l="l" t="t" r="r" b="b"/>
              <a:pathLst>
                <a:path w="4445" h="9525">
                  <a:moveTo>
                    <a:pt x="3200" y="0"/>
                  </a:moveTo>
                  <a:lnTo>
                    <a:pt x="927" y="0"/>
                  </a:lnTo>
                  <a:lnTo>
                    <a:pt x="0" y="1981"/>
                  </a:lnTo>
                  <a:lnTo>
                    <a:pt x="0" y="6921"/>
                  </a:lnTo>
                  <a:lnTo>
                    <a:pt x="927" y="8902"/>
                  </a:lnTo>
                  <a:lnTo>
                    <a:pt x="3200" y="8902"/>
                  </a:lnTo>
                  <a:lnTo>
                    <a:pt x="4102" y="6921"/>
                  </a:lnTo>
                  <a:lnTo>
                    <a:pt x="4102" y="4457"/>
                  </a:lnTo>
                  <a:lnTo>
                    <a:pt x="4102" y="1981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359073" y="8612653"/>
              <a:ext cx="4445" cy="9525"/>
            </a:xfrm>
            <a:custGeom>
              <a:avLst/>
              <a:gdLst/>
              <a:ahLst/>
              <a:cxnLst/>
              <a:rect l="l" t="t" r="r" b="b"/>
              <a:pathLst>
                <a:path w="4445" h="9525">
                  <a:moveTo>
                    <a:pt x="4102" y="4457"/>
                  </a:moveTo>
                  <a:lnTo>
                    <a:pt x="4102" y="6921"/>
                  </a:lnTo>
                  <a:lnTo>
                    <a:pt x="3200" y="8902"/>
                  </a:lnTo>
                  <a:lnTo>
                    <a:pt x="2057" y="8902"/>
                  </a:lnTo>
                  <a:lnTo>
                    <a:pt x="927" y="8902"/>
                  </a:lnTo>
                  <a:lnTo>
                    <a:pt x="0" y="6921"/>
                  </a:lnTo>
                  <a:lnTo>
                    <a:pt x="0" y="4457"/>
                  </a:lnTo>
                  <a:lnTo>
                    <a:pt x="0" y="1981"/>
                  </a:lnTo>
                  <a:lnTo>
                    <a:pt x="927" y="0"/>
                  </a:lnTo>
                  <a:lnTo>
                    <a:pt x="2057" y="0"/>
                  </a:lnTo>
                  <a:lnTo>
                    <a:pt x="3200" y="0"/>
                  </a:lnTo>
                  <a:lnTo>
                    <a:pt x="4102" y="1981"/>
                  </a:lnTo>
                  <a:lnTo>
                    <a:pt x="4102" y="445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368674" y="8625670"/>
              <a:ext cx="4445" cy="9525"/>
            </a:xfrm>
            <a:custGeom>
              <a:avLst/>
              <a:gdLst/>
              <a:ahLst/>
              <a:cxnLst/>
              <a:rect l="l" t="t" r="r" b="b"/>
              <a:pathLst>
                <a:path w="4445" h="9525">
                  <a:moveTo>
                    <a:pt x="3200" y="0"/>
                  </a:moveTo>
                  <a:lnTo>
                    <a:pt x="927" y="0"/>
                  </a:lnTo>
                  <a:lnTo>
                    <a:pt x="0" y="2006"/>
                  </a:lnTo>
                  <a:lnTo>
                    <a:pt x="0" y="6934"/>
                  </a:lnTo>
                  <a:lnTo>
                    <a:pt x="927" y="8928"/>
                  </a:lnTo>
                  <a:lnTo>
                    <a:pt x="3200" y="8928"/>
                  </a:lnTo>
                  <a:lnTo>
                    <a:pt x="4102" y="6934"/>
                  </a:lnTo>
                  <a:lnTo>
                    <a:pt x="4102" y="4470"/>
                  </a:lnTo>
                  <a:lnTo>
                    <a:pt x="4102" y="2006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368674" y="8625670"/>
              <a:ext cx="4445" cy="9525"/>
            </a:xfrm>
            <a:custGeom>
              <a:avLst/>
              <a:gdLst/>
              <a:ahLst/>
              <a:cxnLst/>
              <a:rect l="l" t="t" r="r" b="b"/>
              <a:pathLst>
                <a:path w="4445" h="9525">
                  <a:moveTo>
                    <a:pt x="4102" y="4470"/>
                  </a:moveTo>
                  <a:lnTo>
                    <a:pt x="4102" y="6934"/>
                  </a:lnTo>
                  <a:lnTo>
                    <a:pt x="3200" y="8928"/>
                  </a:lnTo>
                  <a:lnTo>
                    <a:pt x="2057" y="8928"/>
                  </a:lnTo>
                  <a:lnTo>
                    <a:pt x="927" y="8928"/>
                  </a:lnTo>
                  <a:lnTo>
                    <a:pt x="0" y="6934"/>
                  </a:lnTo>
                  <a:lnTo>
                    <a:pt x="0" y="4470"/>
                  </a:lnTo>
                  <a:lnTo>
                    <a:pt x="0" y="2006"/>
                  </a:lnTo>
                  <a:lnTo>
                    <a:pt x="927" y="0"/>
                  </a:lnTo>
                  <a:lnTo>
                    <a:pt x="2057" y="0"/>
                  </a:lnTo>
                  <a:lnTo>
                    <a:pt x="3200" y="0"/>
                  </a:lnTo>
                  <a:lnTo>
                    <a:pt x="4102" y="2006"/>
                  </a:lnTo>
                  <a:lnTo>
                    <a:pt x="4102" y="44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338499" y="8240953"/>
              <a:ext cx="520700" cy="58419"/>
            </a:xfrm>
            <a:custGeom>
              <a:avLst/>
              <a:gdLst/>
              <a:ahLst/>
              <a:cxnLst/>
              <a:rect l="l" t="t" r="r" b="b"/>
              <a:pathLst>
                <a:path w="520700" h="58420">
                  <a:moveTo>
                    <a:pt x="0" y="32918"/>
                  </a:moveTo>
                  <a:lnTo>
                    <a:pt x="47993" y="58280"/>
                  </a:lnTo>
                  <a:lnTo>
                    <a:pt x="520522" y="19888"/>
                  </a:lnTo>
                  <a:lnTo>
                    <a:pt x="518452" y="16446"/>
                  </a:lnTo>
                  <a:lnTo>
                    <a:pt x="506806" y="16446"/>
                  </a:lnTo>
                  <a:lnTo>
                    <a:pt x="451954" y="0"/>
                  </a:lnTo>
                  <a:lnTo>
                    <a:pt x="0" y="329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386492" y="8260841"/>
              <a:ext cx="478790" cy="605790"/>
            </a:xfrm>
            <a:custGeom>
              <a:avLst/>
              <a:gdLst/>
              <a:ahLst/>
              <a:cxnLst/>
              <a:rect l="l" t="t" r="r" b="b"/>
              <a:pathLst>
                <a:path w="478789" h="605790">
                  <a:moveTo>
                    <a:pt x="472528" y="0"/>
                  </a:moveTo>
                  <a:lnTo>
                    <a:pt x="0" y="38392"/>
                  </a:lnTo>
                  <a:lnTo>
                    <a:pt x="10985" y="605574"/>
                  </a:lnTo>
                  <a:lnTo>
                    <a:pt x="478713" y="520522"/>
                  </a:lnTo>
                  <a:lnTo>
                    <a:pt x="472528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386492" y="8260841"/>
              <a:ext cx="478790" cy="605790"/>
            </a:xfrm>
            <a:custGeom>
              <a:avLst/>
              <a:gdLst/>
              <a:ahLst/>
              <a:cxnLst/>
              <a:rect l="l" t="t" r="r" b="b"/>
              <a:pathLst>
                <a:path w="478789" h="605790">
                  <a:moveTo>
                    <a:pt x="0" y="38392"/>
                  </a:moveTo>
                  <a:lnTo>
                    <a:pt x="10985" y="605574"/>
                  </a:lnTo>
                  <a:lnTo>
                    <a:pt x="478713" y="520522"/>
                  </a:lnTo>
                  <a:lnTo>
                    <a:pt x="472528" y="0"/>
                  </a:lnTo>
                  <a:lnTo>
                    <a:pt x="0" y="383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570756" y="8818850"/>
              <a:ext cx="83820" cy="57150"/>
            </a:xfrm>
            <a:custGeom>
              <a:avLst/>
              <a:gdLst/>
              <a:ahLst/>
              <a:cxnLst/>
              <a:rect l="l" t="t" r="r" b="b"/>
              <a:pathLst>
                <a:path w="83820" h="57150">
                  <a:moveTo>
                    <a:pt x="83210" y="0"/>
                  </a:moveTo>
                  <a:lnTo>
                    <a:pt x="0" y="16459"/>
                  </a:lnTo>
                  <a:lnTo>
                    <a:pt x="32004" y="56692"/>
                  </a:lnTo>
                  <a:lnTo>
                    <a:pt x="82296" y="45720"/>
                  </a:lnTo>
                  <a:lnTo>
                    <a:pt x="832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570756" y="8818850"/>
              <a:ext cx="83820" cy="57150"/>
            </a:xfrm>
            <a:custGeom>
              <a:avLst/>
              <a:gdLst/>
              <a:ahLst/>
              <a:cxnLst/>
              <a:rect l="l" t="t" r="r" b="b"/>
              <a:pathLst>
                <a:path w="83820" h="57150">
                  <a:moveTo>
                    <a:pt x="0" y="16459"/>
                  </a:moveTo>
                  <a:lnTo>
                    <a:pt x="32004" y="56692"/>
                  </a:lnTo>
                  <a:lnTo>
                    <a:pt x="82296" y="45720"/>
                  </a:lnTo>
                  <a:lnTo>
                    <a:pt x="83210" y="0"/>
                  </a:lnTo>
                  <a:lnTo>
                    <a:pt x="0" y="164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617391" y="8825251"/>
              <a:ext cx="28575" cy="18415"/>
            </a:xfrm>
            <a:custGeom>
              <a:avLst/>
              <a:gdLst/>
              <a:ahLst/>
              <a:cxnLst/>
              <a:rect l="l" t="t" r="r" b="b"/>
              <a:pathLst>
                <a:path w="28575" h="18415">
                  <a:moveTo>
                    <a:pt x="28346" y="0"/>
                  </a:moveTo>
                  <a:lnTo>
                    <a:pt x="0" y="4584"/>
                  </a:lnTo>
                  <a:lnTo>
                    <a:pt x="0" y="18287"/>
                  </a:lnTo>
                  <a:lnTo>
                    <a:pt x="26517" y="12801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617391" y="8825251"/>
              <a:ext cx="28575" cy="18415"/>
            </a:xfrm>
            <a:custGeom>
              <a:avLst/>
              <a:gdLst/>
              <a:ahLst/>
              <a:cxnLst/>
              <a:rect l="l" t="t" r="r" b="b"/>
              <a:pathLst>
                <a:path w="28575" h="18415">
                  <a:moveTo>
                    <a:pt x="0" y="4584"/>
                  </a:moveTo>
                  <a:lnTo>
                    <a:pt x="0" y="18287"/>
                  </a:lnTo>
                  <a:lnTo>
                    <a:pt x="26517" y="12801"/>
                  </a:lnTo>
                  <a:lnTo>
                    <a:pt x="28346" y="0"/>
                  </a:lnTo>
                  <a:lnTo>
                    <a:pt x="0" y="45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614647" y="8776788"/>
              <a:ext cx="75565" cy="50800"/>
            </a:xfrm>
            <a:custGeom>
              <a:avLst/>
              <a:gdLst/>
              <a:ahLst/>
              <a:cxnLst/>
              <a:rect l="l" t="t" r="r" b="b"/>
              <a:pathLst>
                <a:path w="75564" h="50800">
                  <a:moveTo>
                    <a:pt x="53949" y="0"/>
                  </a:moveTo>
                  <a:lnTo>
                    <a:pt x="45719" y="914"/>
                  </a:lnTo>
                  <a:lnTo>
                    <a:pt x="42976" y="10058"/>
                  </a:lnTo>
                  <a:lnTo>
                    <a:pt x="10972" y="17373"/>
                  </a:lnTo>
                  <a:lnTo>
                    <a:pt x="8242" y="9156"/>
                  </a:lnTo>
                  <a:lnTo>
                    <a:pt x="0" y="11887"/>
                  </a:lnTo>
                  <a:lnTo>
                    <a:pt x="927" y="50292"/>
                  </a:lnTo>
                  <a:lnTo>
                    <a:pt x="18287" y="43891"/>
                  </a:lnTo>
                  <a:lnTo>
                    <a:pt x="31089" y="48463"/>
                  </a:lnTo>
                  <a:lnTo>
                    <a:pt x="74993" y="38392"/>
                  </a:lnTo>
                  <a:lnTo>
                    <a:pt x="53949" y="8216"/>
                  </a:lnTo>
                  <a:lnTo>
                    <a:pt x="5394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614647" y="8776788"/>
              <a:ext cx="75565" cy="50800"/>
            </a:xfrm>
            <a:custGeom>
              <a:avLst/>
              <a:gdLst/>
              <a:ahLst/>
              <a:cxnLst/>
              <a:rect l="l" t="t" r="r" b="b"/>
              <a:pathLst>
                <a:path w="75564" h="50800">
                  <a:moveTo>
                    <a:pt x="927" y="50292"/>
                  </a:moveTo>
                  <a:lnTo>
                    <a:pt x="0" y="11887"/>
                  </a:lnTo>
                  <a:lnTo>
                    <a:pt x="8242" y="9156"/>
                  </a:lnTo>
                  <a:lnTo>
                    <a:pt x="10972" y="17373"/>
                  </a:lnTo>
                  <a:lnTo>
                    <a:pt x="42976" y="10058"/>
                  </a:lnTo>
                  <a:lnTo>
                    <a:pt x="45719" y="914"/>
                  </a:lnTo>
                  <a:lnTo>
                    <a:pt x="53949" y="0"/>
                  </a:lnTo>
                  <a:lnTo>
                    <a:pt x="53949" y="8216"/>
                  </a:lnTo>
                  <a:lnTo>
                    <a:pt x="74993" y="38392"/>
                  </a:lnTo>
                  <a:lnTo>
                    <a:pt x="31089" y="48463"/>
                  </a:lnTo>
                  <a:lnTo>
                    <a:pt x="18287" y="43891"/>
                  </a:lnTo>
                  <a:lnTo>
                    <a:pt x="927" y="502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638422" y="8804220"/>
              <a:ext cx="30480" cy="12065"/>
            </a:xfrm>
            <a:custGeom>
              <a:avLst/>
              <a:gdLst/>
              <a:ahLst/>
              <a:cxnLst/>
              <a:rect l="l" t="t" r="r" b="b"/>
              <a:pathLst>
                <a:path w="30479" h="12065">
                  <a:moveTo>
                    <a:pt x="25603" y="0"/>
                  </a:moveTo>
                  <a:lnTo>
                    <a:pt x="0" y="5486"/>
                  </a:lnTo>
                  <a:lnTo>
                    <a:pt x="4584" y="11899"/>
                  </a:lnTo>
                  <a:lnTo>
                    <a:pt x="30175" y="6400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614647" y="8788675"/>
              <a:ext cx="53975" cy="34290"/>
            </a:xfrm>
            <a:custGeom>
              <a:avLst/>
              <a:gdLst/>
              <a:ahLst/>
              <a:cxnLst/>
              <a:rect l="l" t="t" r="r" b="b"/>
              <a:pathLst>
                <a:path w="53975" h="34290">
                  <a:moveTo>
                    <a:pt x="23774" y="21031"/>
                  </a:moveTo>
                  <a:lnTo>
                    <a:pt x="49377" y="15544"/>
                  </a:lnTo>
                  <a:lnTo>
                    <a:pt x="53949" y="21945"/>
                  </a:lnTo>
                  <a:lnTo>
                    <a:pt x="28359" y="27444"/>
                  </a:lnTo>
                  <a:lnTo>
                    <a:pt x="23774" y="21031"/>
                  </a:lnTo>
                  <a:close/>
                </a:path>
                <a:path w="53975" h="34290">
                  <a:moveTo>
                    <a:pt x="0" y="0"/>
                  </a:moveTo>
                  <a:lnTo>
                    <a:pt x="30175" y="31089"/>
                  </a:lnTo>
                </a:path>
                <a:path w="53975" h="34290">
                  <a:moveTo>
                    <a:pt x="7302" y="17843"/>
                  </a:moveTo>
                  <a:lnTo>
                    <a:pt x="7302" y="20091"/>
                  </a:lnTo>
                  <a:lnTo>
                    <a:pt x="6286" y="21945"/>
                  </a:lnTo>
                  <a:lnTo>
                    <a:pt x="5029" y="21945"/>
                  </a:lnTo>
                  <a:lnTo>
                    <a:pt x="3771" y="21945"/>
                  </a:lnTo>
                  <a:lnTo>
                    <a:pt x="2743" y="20091"/>
                  </a:lnTo>
                  <a:lnTo>
                    <a:pt x="2743" y="17843"/>
                  </a:lnTo>
                  <a:lnTo>
                    <a:pt x="2743" y="15557"/>
                  </a:lnTo>
                  <a:lnTo>
                    <a:pt x="3771" y="13703"/>
                  </a:lnTo>
                  <a:lnTo>
                    <a:pt x="5029" y="13703"/>
                  </a:lnTo>
                  <a:lnTo>
                    <a:pt x="6286" y="13703"/>
                  </a:lnTo>
                  <a:lnTo>
                    <a:pt x="7302" y="15557"/>
                  </a:lnTo>
                  <a:lnTo>
                    <a:pt x="7302" y="17843"/>
                  </a:lnTo>
                  <a:close/>
                </a:path>
                <a:path w="53975" h="34290">
                  <a:moveTo>
                    <a:pt x="9144" y="29705"/>
                  </a:moveTo>
                  <a:lnTo>
                    <a:pt x="9144" y="31991"/>
                  </a:lnTo>
                  <a:lnTo>
                    <a:pt x="8128" y="33832"/>
                  </a:lnTo>
                  <a:lnTo>
                    <a:pt x="6858" y="33832"/>
                  </a:lnTo>
                  <a:lnTo>
                    <a:pt x="5600" y="33832"/>
                  </a:lnTo>
                  <a:lnTo>
                    <a:pt x="4584" y="31991"/>
                  </a:lnTo>
                  <a:lnTo>
                    <a:pt x="4584" y="29705"/>
                  </a:lnTo>
                  <a:lnTo>
                    <a:pt x="4584" y="27444"/>
                  </a:lnTo>
                  <a:lnTo>
                    <a:pt x="5600" y="25603"/>
                  </a:lnTo>
                  <a:lnTo>
                    <a:pt x="6858" y="25603"/>
                  </a:lnTo>
                  <a:lnTo>
                    <a:pt x="8128" y="25603"/>
                  </a:lnTo>
                  <a:lnTo>
                    <a:pt x="9144" y="27444"/>
                  </a:lnTo>
                  <a:lnTo>
                    <a:pt x="9144" y="29705"/>
                  </a:lnTo>
                  <a:close/>
                </a:path>
                <a:path w="53975" h="34290">
                  <a:moveTo>
                    <a:pt x="52133" y="9588"/>
                  </a:moveTo>
                  <a:lnTo>
                    <a:pt x="52133" y="11874"/>
                  </a:lnTo>
                  <a:lnTo>
                    <a:pt x="51104" y="13703"/>
                  </a:lnTo>
                  <a:lnTo>
                    <a:pt x="49847" y="13703"/>
                  </a:lnTo>
                  <a:lnTo>
                    <a:pt x="48564" y="13703"/>
                  </a:lnTo>
                  <a:lnTo>
                    <a:pt x="47548" y="11874"/>
                  </a:lnTo>
                  <a:lnTo>
                    <a:pt x="47548" y="9588"/>
                  </a:lnTo>
                  <a:lnTo>
                    <a:pt x="47548" y="7327"/>
                  </a:lnTo>
                  <a:lnTo>
                    <a:pt x="48564" y="5486"/>
                  </a:lnTo>
                  <a:lnTo>
                    <a:pt x="49847" y="5486"/>
                  </a:lnTo>
                  <a:lnTo>
                    <a:pt x="51104" y="5486"/>
                  </a:lnTo>
                  <a:lnTo>
                    <a:pt x="52133" y="7327"/>
                  </a:lnTo>
                  <a:lnTo>
                    <a:pt x="52133" y="95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779239" y="8785944"/>
              <a:ext cx="80645" cy="62865"/>
            </a:xfrm>
            <a:custGeom>
              <a:avLst/>
              <a:gdLst/>
              <a:ahLst/>
              <a:cxnLst/>
              <a:rect l="l" t="t" r="r" b="b"/>
              <a:pathLst>
                <a:path w="80645" h="62865">
                  <a:moveTo>
                    <a:pt x="64935" y="0"/>
                  </a:moveTo>
                  <a:lnTo>
                    <a:pt x="0" y="11874"/>
                  </a:lnTo>
                  <a:lnTo>
                    <a:pt x="36576" y="31991"/>
                  </a:lnTo>
                  <a:lnTo>
                    <a:pt x="39376" y="45764"/>
                  </a:lnTo>
                  <a:lnTo>
                    <a:pt x="41833" y="53022"/>
                  </a:lnTo>
                  <a:lnTo>
                    <a:pt x="45319" y="56165"/>
                  </a:lnTo>
                  <a:lnTo>
                    <a:pt x="51206" y="57594"/>
                  </a:lnTo>
                  <a:lnTo>
                    <a:pt x="55635" y="61673"/>
                  </a:lnTo>
                  <a:lnTo>
                    <a:pt x="59205" y="62749"/>
                  </a:lnTo>
                  <a:lnTo>
                    <a:pt x="63802" y="60564"/>
                  </a:lnTo>
                  <a:lnTo>
                    <a:pt x="71310" y="54864"/>
                  </a:lnTo>
                  <a:lnTo>
                    <a:pt x="80467" y="43891"/>
                  </a:lnTo>
                  <a:lnTo>
                    <a:pt x="65836" y="45707"/>
                  </a:lnTo>
                  <a:lnTo>
                    <a:pt x="649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844175" y="878227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6446" y="0"/>
                  </a:moveTo>
                  <a:lnTo>
                    <a:pt x="0" y="3670"/>
                  </a:lnTo>
                  <a:lnTo>
                    <a:pt x="901" y="49377"/>
                  </a:lnTo>
                  <a:lnTo>
                    <a:pt x="18275" y="46634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844175" y="878227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0" y="3670"/>
                  </a:moveTo>
                  <a:lnTo>
                    <a:pt x="16446" y="0"/>
                  </a:lnTo>
                  <a:lnTo>
                    <a:pt x="18275" y="46634"/>
                  </a:lnTo>
                  <a:lnTo>
                    <a:pt x="901" y="49377"/>
                  </a:lnTo>
                  <a:lnTo>
                    <a:pt x="0" y="36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653052" y="8842624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9144" y="0"/>
                  </a:moveTo>
                  <a:lnTo>
                    <a:pt x="0" y="1828"/>
                  </a:lnTo>
                  <a:lnTo>
                    <a:pt x="914" y="19202"/>
                  </a:lnTo>
                  <a:lnTo>
                    <a:pt x="2743" y="19202"/>
                  </a:lnTo>
                  <a:lnTo>
                    <a:pt x="9144" y="12801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56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653052" y="8842624"/>
              <a:ext cx="9525" cy="19685"/>
            </a:xfrm>
            <a:custGeom>
              <a:avLst/>
              <a:gdLst/>
              <a:ahLst/>
              <a:cxnLst/>
              <a:rect l="l" t="t" r="r" b="b"/>
              <a:pathLst>
                <a:path w="9525" h="19684">
                  <a:moveTo>
                    <a:pt x="2743" y="19202"/>
                  </a:moveTo>
                  <a:lnTo>
                    <a:pt x="9144" y="12801"/>
                  </a:lnTo>
                  <a:lnTo>
                    <a:pt x="9144" y="0"/>
                  </a:lnTo>
                  <a:lnTo>
                    <a:pt x="0" y="1828"/>
                  </a:lnTo>
                  <a:lnTo>
                    <a:pt x="914" y="192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860621" y="8779531"/>
              <a:ext cx="9525" cy="22225"/>
            </a:xfrm>
            <a:custGeom>
              <a:avLst/>
              <a:gdLst/>
              <a:ahLst/>
              <a:cxnLst/>
              <a:rect l="l" t="t" r="r" b="b"/>
              <a:pathLst>
                <a:path w="9525" h="22225">
                  <a:moveTo>
                    <a:pt x="7315" y="0"/>
                  </a:moveTo>
                  <a:lnTo>
                    <a:pt x="0" y="2743"/>
                  </a:lnTo>
                  <a:lnTo>
                    <a:pt x="1828" y="21945"/>
                  </a:lnTo>
                  <a:lnTo>
                    <a:pt x="8242" y="21031"/>
                  </a:lnTo>
                  <a:lnTo>
                    <a:pt x="9144" y="17373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56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860621" y="8779531"/>
              <a:ext cx="9525" cy="22225"/>
            </a:xfrm>
            <a:custGeom>
              <a:avLst/>
              <a:gdLst/>
              <a:ahLst/>
              <a:cxnLst/>
              <a:rect l="l" t="t" r="r" b="b"/>
              <a:pathLst>
                <a:path w="9525" h="22225">
                  <a:moveTo>
                    <a:pt x="0" y="2743"/>
                  </a:moveTo>
                  <a:lnTo>
                    <a:pt x="7315" y="0"/>
                  </a:lnTo>
                  <a:lnTo>
                    <a:pt x="9144" y="17373"/>
                  </a:lnTo>
                  <a:lnTo>
                    <a:pt x="8242" y="21031"/>
                  </a:lnTo>
                  <a:lnTo>
                    <a:pt x="1828" y="21945"/>
                  </a:lnTo>
                  <a:lnTo>
                    <a:pt x="0" y="274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406228" y="883100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083" y="0"/>
                  </a:moveTo>
                  <a:lnTo>
                    <a:pt x="1587" y="800"/>
                  </a:lnTo>
                  <a:lnTo>
                    <a:pt x="0" y="5080"/>
                  </a:lnTo>
                  <a:lnTo>
                    <a:pt x="2933" y="8597"/>
                  </a:lnTo>
                  <a:lnTo>
                    <a:pt x="7429" y="7810"/>
                  </a:lnTo>
                  <a:lnTo>
                    <a:pt x="9004" y="3517"/>
                  </a:lnTo>
                  <a:lnTo>
                    <a:pt x="6083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406228" y="883100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7429" y="7810"/>
                  </a:moveTo>
                  <a:lnTo>
                    <a:pt x="2933" y="8597"/>
                  </a:lnTo>
                  <a:lnTo>
                    <a:pt x="0" y="5080"/>
                  </a:lnTo>
                  <a:lnTo>
                    <a:pt x="1587" y="800"/>
                  </a:lnTo>
                  <a:lnTo>
                    <a:pt x="6083" y="0"/>
                  </a:lnTo>
                  <a:lnTo>
                    <a:pt x="9004" y="3517"/>
                  </a:lnTo>
                  <a:lnTo>
                    <a:pt x="7429" y="78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846969" y="875146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083" y="0"/>
                  </a:moveTo>
                  <a:lnTo>
                    <a:pt x="1574" y="774"/>
                  </a:lnTo>
                  <a:lnTo>
                    <a:pt x="0" y="5067"/>
                  </a:lnTo>
                  <a:lnTo>
                    <a:pt x="2933" y="8585"/>
                  </a:lnTo>
                  <a:lnTo>
                    <a:pt x="7429" y="7797"/>
                  </a:lnTo>
                  <a:lnTo>
                    <a:pt x="9004" y="3505"/>
                  </a:lnTo>
                  <a:lnTo>
                    <a:pt x="6083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846969" y="875146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7429" y="7797"/>
                  </a:moveTo>
                  <a:lnTo>
                    <a:pt x="2933" y="8585"/>
                  </a:lnTo>
                  <a:lnTo>
                    <a:pt x="0" y="5067"/>
                  </a:lnTo>
                  <a:lnTo>
                    <a:pt x="1574" y="774"/>
                  </a:lnTo>
                  <a:lnTo>
                    <a:pt x="6083" y="0"/>
                  </a:lnTo>
                  <a:lnTo>
                    <a:pt x="9004" y="3505"/>
                  </a:lnTo>
                  <a:lnTo>
                    <a:pt x="7429" y="77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450119" y="884656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083" y="0"/>
                  </a:moveTo>
                  <a:lnTo>
                    <a:pt x="1574" y="787"/>
                  </a:lnTo>
                  <a:lnTo>
                    <a:pt x="0" y="5067"/>
                  </a:lnTo>
                  <a:lnTo>
                    <a:pt x="2933" y="8585"/>
                  </a:lnTo>
                  <a:lnTo>
                    <a:pt x="7429" y="7797"/>
                  </a:lnTo>
                  <a:lnTo>
                    <a:pt x="9004" y="3505"/>
                  </a:lnTo>
                  <a:lnTo>
                    <a:pt x="6083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450119" y="884656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7429" y="7797"/>
                  </a:moveTo>
                  <a:lnTo>
                    <a:pt x="2933" y="8585"/>
                  </a:lnTo>
                  <a:lnTo>
                    <a:pt x="0" y="5067"/>
                  </a:lnTo>
                  <a:lnTo>
                    <a:pt x="1574" y="787"/>
                  </a:lnTo>
                  <a:lnTo>
                    <a:pt x="6083" y="0"/>
                  </a:lnTo>
                  <a:lnTo>
                    <a:pt x="9004" y="3505"/>
                  </a:lnTo>
                  <a:lnTo>
                    <a:pt x="7429" y="77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490289" y="8619511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90">
                  <a:moveTo>
                    <a:pt x="17030" y="0"/>
                  </a:moveTo>
                  <a:lnTo>
                    <a:pt x="4914" y="0"/>
                  </a:lnTo>
                  <a:lnTo>
                    <a:pt x="0" y="4711"/>
                  </a:lnTo>
                  <a:lnTo>
                    <a:pt x="0" y="16319"/>
                  </a:lnTo>
                  <a:lnTo>
                    <a:pt x="4914" y="21018"/>
                  </a:lnTo>
                  <a:lnTo>
                    <a:pt x="17030" y="21018"/>
                  </a:lnTo>
                  <a:lnTo>
                    <a:pt x="21958" y="16319"/>
                  </a:lnTo>
                  <a:lnTo>
                    <a:pt x="21958" y="10515"/>
                  </a:lnTo>
                  <a:lnTo>
                    <a:pt x="21958" y="4711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490289" y="8619511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90">
                  <a:moveTo>
                    <a:pt x="21958" y="10515"/>
                  </a:moveTo>
                  <a:lnTo>
                    <a:pt x="21958" y="16319"/>
                  </a:lnTo>
                  <a:lnTo>
                    <a:pt x="17030" y="21018"/>
                  </a:lnTo>
                  <a:lnTo>
                    <a:pt x="10985" y="21018"/>
                  </a:lnTo>
                  <a:lnTo>
                    <a:pt x="4914" y="21018"/>
                  </a:lnTo>
                  <a:lnTo>
                    <a:pt x="0" y="16319"/>
                  </a:lnTo>
                  <a:lnTo>
                    <a:pt x="0" y="10515"/>
                  </a:lnTo>
                  <a:lnTo>
                    <a:pt x="0" y="4711"/>
                  </a:lnTo>
                  <a:lnTo>
                    <a:pt x="4914" y="0"/>
                  </a:lnTo>
                  <a:lnTo>
                    <a:pt x="10985" y="0"/>
                  </a:lnTo>
                  <a:lnTo>
                    <a:pt x="17030" y="0"/>
                  </a:lnTo>
                  <a:lnTo>
                    <a:pt x="21958" y="4711"/>
                  </a:lnTo>
                  <a:lnTo>
                    <a:pt x="21958" y="105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491216" y="8668888"/>
              <a:ext cx="22225" cy="18415"/>
            </a:xfrm>
            <a:custGeom>
              <a:avLst/>
              <a:gdLst/>
              <a:ahLst/>
              <a:cxnLst/>
              <a:rect l="l" t="t" r="r" b="b"/>
              <a:pathLst>
                <a:path w="22225" h="18415">
                  <a:moveTo>
                    <a:pt x="17017" y="0"/>
                  </a:moveTo>
                  <a:lnTo>
                    <a:pt x="4902" y="0"/>
                  </a:lnTo>
                  <a:lnTo>
                    <a:pt x="0" y="4089"/>
                  </a:lnTo>
                  <a:lnTo>
                    <a:pt x="0" y="14198"/>
                  </a:lnTo>
                  <a:lnTo>
                    <a:pt x="4902" y="18288"/>
                  </a:lnTo>
                  <a:lnTo>
                    <a:pt x="17017" y="18288"/>
                  </a:lnTo>
                  <a:lnTo>
                    <a:pt x="21932" y="14198"/>
                  </a:lnTo>
                  <a:lnTo>
                    <a:pt x="21932" y="9144"/>
                  </a:lnTo>
                  <a:lnTo>
                    <a:pt x="21932" y="4089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491216" y="8668888"/>
              <a:ext cx="22225" cy="18415"/>
            </a:xfrm>
            <a:custGeom>
              <a:avLst/>
              <a:gdLst/>
              <a:ahLst/>
              <a:cxnLst/>
              <a:rect l="l" t="t" r="r" b="b"/>
              <a:pathLst>
                <a:path w="22225" h="18415">
                  <a:moveTo>
                    <a:pt x="21932" y="9144"/>
                  </a:moveTo>
                  <a:lnTo>
                    <a:pt x="21932" y="14198"/>
                  </a:lnTo>
                  <a:lnTo>
                    <a:pt x="17017" y="18288"/>
                  </a:lnTo>
                  <a:lnTo>
                    <a:pt x="10960" y="18288"/>
                  </a:lnTo>
                  <a:lnTo>
                    <a:pt x="4902" y="18288"/>
                  </a:lnTo>
                  <a:lnTo>
                    <a:pt x="0" y="14198"/>
                  </a:lnTo>
                  <a:lnTo>
                    <a:pt x="0" y="9144"/>
                  </a:lnTo>
                  <a:lnTo>
                    <a:pt x="0" y="4089"/>
                  </a:lnTo>
                  <a:lnTo>
                    <a:pt x="4902" y="0"/>
                  </a:lnTo>
                  <a:lnTo>
                    <a:pt x="10960" y="0"/>
                  </a:lnTo>
                  <a:lnTo>
                    <a:pt x="17017" y="0"/>
                  </a:lnTo>
                  <a:lnTo>
                    <a:pt x="21932" y="4089"/>
                  </a:lnTo>
                  <a:lnTo>
                    <a:pt x="21932" y="9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490289" y="8572876"/>
              <a:ext cx="22225" cy="18415"/>
            </a:xfrm>
            <a:custGeom>
              <a:avLst/>
              <a:gdLst/>
              <a:ahLst/>
              <a:cxnLst/>
              <a:rect l="l" t="t" r="r" b="b"/>
              <a:pathLst>
                <a:path w="22225" h="18415">
                  <a:moveTo>
                    <a:pt x="17030" y="0"/>
                  </a:moveTo>
                  <a:lnTo>
                    <a:pt x="4914" y="0"/>
                  </a:lnTo>
                  <a:lnTo>
                    <a:pt x="0" y="4089"/>
                  </a:lnTo>
                  <a:lnTo>
                    <a:pt x="0" y="14185"/>
                  </a:lnTo>
                  <a:lnTo>
                    <a:pt x="4914" y="18287"/>
                  </a:lnTo>
                  <a:lnTo>
                    <a:pt x="17030" y="18287"/>
                  </a:lnTo>
                  <a:lnTo>
                    <a:pt x="21958" y="14185"/>
                  </a:lnTo>
                  <a:lnTo>
                    <a:pt x="21958" y="9143"/>
                  </a:lnTo>
                  <a:lnTo>
                    <a:pt x="21958" y="4089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490289" y="8572876"/>
              <a:ext cx="22225" cy="18415"/>
            </a:xfrm>
            <a:custGeom>
              <a:avLst/>
              <a:gdLst/>
              <a:ahLst/>
              <a:cxnLst/>
              <a:rect l="l" t="t" r="r" b="b"/>
              <a:pathLst>
                <a:path w="22225" h="18415">
                  <a:moveTo>
                    <a:pt x="21958" y="9143"/>
                  </a:moveTo>
                  <a:lnTo>
                    <a:pt x="21958" y="14185"/>
                  </a:lnTo>
                  <a:lnTo>
                    <a:pt x="17030" y="18287"/>
                  </a:lnTo>
                  <a:lnTo>
                    <a:pt x="10985" y="18287"/>
                  </a:lnTo>
                  <a:lnTo>
                    <a:pt x="4914" y="18287"/>
                  </a:lnTo>
                  <a:lnTo>
                    <a:pt x="0" y="14185"/>
                  </a:lnTo>
                  <a:lnTo>
                    <a:pt x="0" y="9143"/>
                  </a:lnTo>
                  <a:lnTo>
                    <a:pt x="0" y="4089"/>
                  </a:lnTo>
                  <a:lnTo>
                    <a:pt x="4914" y="0"/>
                  </a:lnTo>
                  <a:lnTo>
                    <a:pt x="10985" y="0"/>
                  </a:lnTo>
                  <a:lnTo>
                    <a:pt x="17030" y="0"/>
                  </a:lnTo>
                  <a:lnTo>
                    <a:pt x="21958" y="4089"/>
                  </a:lnTo>
                  <a:lnTo>
                    <a:pt x="21958" y="91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685971" y="8546357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4909" y="0"/>
                  </a:moveTo>
                  <a:lnTo>
                    <a:pt x="4292" y="0"/>
                  </a:lnTo>
                  <a:lnTo>
                    <a:pt x="0" y="3886"/>
                  </a:lnTo>
                  <a:lnTo>
                    <a:pt x="0" y="13487"/>
                  </a:lnTo>
                  <a:lnTo>
                    <a:pt x="4292" y="17373"/>
                  </a:lnTo>
                  <a:lnTo>
                    <a:pt x="14909" y="17373"/>
                  </a:lnTo>
                  <a:lnTo>
                    <a:pt x="19202" y="13487"/>
                  </a:lnTo>
                  <a:lnTo>
                    <a:pt x="19202" y="8686"/>
                  </a:lnTo>
                  <a:lnTo>
                    <a:pt x="19202" y="3886"/>
                  </a:lnTo>
                  <a:lnTo>
                    <a:pt x="1490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685971" y="8546357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9202" y="8686"/>
                  </a:moveTo>
                  <a:lnTo>
                    <a:pt x="19202" y="13487"/>
                  </a:lnTo>
                  <a:lnTo>
                    <a:pt x="14909" y="17373"/>
                  </a:lnTo>
                  <a:lnTo>
                    <a:pt x="9601" y="17373"/>
                  </a:lnTo>
                  <a:lnTo>
                    <a:pt x="4292" y="17373"/>
                  </a:lnTo>
                  <a:lnTo>
                    <a:pt x="0" y="13487"/>
                  </a:lnTo>
                  <a:lnTo>
                    <a:pt x="0" y="8686"/>
                  </a:lnTo>
                  <a:lnTo>
                    <a:pt x="0" y="3886"/>
                  </a:lnTo>
                  <a:lnTo>
                    <a:pt x="4292" y="0"/>
                  </a:lnTo>
                  <a:lnTo>
                    <a:pt x="9601" y="0"/>
                  </a:lnTo>
                  <a:lnTo>
                    <a:pt x="14909" y="0"/>
                  </a:lnTo>
                  <a:lnTo>
                    <a:pt x="19202" y="3886"/>
                  </a:lnTo>
                  <a:lnTo>
                    <a:pt x="19202" y="86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578071" y="8465879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4909" y="0"/>
                  </a:moveTo>
                  <a:lnTo>
                    <a:pt x="4292" y="0"/>
                  </a:lnTo>
                  <a:lnTo>
                    <a:pt x="0" y="3898"/>
                  </a:lnTo>
                  <a:lnTo>
                    <a:pt x="0" y="13500"/>
                  </a:lnTo>
                  <a:lnTo>
                    <a:pt x="4292" y="17399"/>
                  </a:lnTo>
                  <a:lnTo>
                    <a:pt x="14909" y="17399"/>
                  </a:lnTo>
                  <a:lnTo>
                    <a:pt x="19202" y="13500"/>
                  </a:lnTo>
                  <a:lnTo>
                    <a:pt x="19202" y="8699"/>
                  </a:lnTo>
                  <a:lnTo>
                    <a:pt x="19202" y="3898"/>
                  </a:lnTo>
                  <a:lnTo>
                    <a:pt x="1490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578071" y="8465879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9202" y="8699"/>
                  </a:moveTo>
                  <a:lnTo>
                    <a:pt x="19202" y="13500"/>
                  </a:lnTo>
                  <a:lnTo>
                    <a:pt x="14909" y="17399"/>
                  </a:lnTo>
                  <a:lnTo>
                    <a:pt x="9601" y="17399"/>
                  </a:lnTo>
                  <a:lnTo>
                    <a:pt x="4292" y="17399"/>
                  </a:lnTo>
                  <a:lnTo>
                    <a:pt x="0" y="13500"/>
                  </a:lnTo>
                  <a:lnTo>
                    <a:pt x="0" y="8699"/>
                  </a:lnTo>
                  <a:lnTo>
                    <a:pt x="0" y="3898"/>
                  </a:lnTo>
                  <a:lnTo>
                    <a:pt x="4292" y="0"/>
                  </a:lnTo>
                  <a:lnTo>
                    <a:pt x="9601" y="0"/>
                  </a:lnTo>
                  <a:lnTo>
                    <a:pt x="14909" y="0"/>
                  </a:lnTo>
                  <a:lnTo>
                    <a:pt x="19202" y="3898"/>
                  </a:lnTo>
                  <a:lnTo>
                    <a:pt x="19202" y="86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684154" y="8452174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4897" y="0"/>
                  </a:moveTo>
                  <a:lnTo>
                    <a:pt x="4292" y="0"/>
                  </a:lnTo>
                  <a:lnTo>
                    <a:pt x="0" y="3886"/>
                  </a:lnTo>
                  <a:lnTo>
                    <a:pt x="0" y="13487"/>
                  </a:lnTo>
                  <a:lnTo>
                    <a:pt x="4292" y="17386"/>
                  </a:lnTo>
                  <a:lnTo>
                    <a:pt x="14897" y="17386"/>
                  </a:lnTo>
                  <a:lnTo>
                    <a:pt x="19202" y="13487"/>
                  </a:lnTo>
                  <a:lnTo>
                    <a:pt x="19202" y="8686"/>
                  </a:lnTo>
                  <a:lnTo>
                    <a:pt x="19202" y="3886"/>
                  </a:lnTo>
                  <a:lnTo>
                    <a:pt x="1489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684154" y="8452174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9202" y="8686"/>
                  </a:moveTo>
                  <a:lnTo>
                    <a:pt x="19202" y="13487"/>
                  </a:lnTo>
                  <a:lnTo>
                    <a:pt x="14897" y="17386"/>
                  </a:lnTo>
                  <a:lnTo>
                    <a:pt x="9601" y="17386"/>
                  </a:lnTo>
                  <a:lnTo>
                    <a:pt x="4292" y="17386"/>
                  </a:lnTo>
                  <a:lnTo>
                    <a:pt x="0" y="13487"/>
                  </a:lnTo>
                  <a:lnTo>
                    <a:pt x="0" y="8686"/>
                  </a:lnTo>
                  <a:lnTo>
                    <a:pt x="0" y="3886"/>
                  </a:lnTo>
                  <a:lnTo>
                    <a:pt x="4292" y="0"/>
                  </a:lnTo>
                  <a:lnTo>
                    <a:pt x="9601" y="0"/>
                  </a:lnTo>
                  <a:lnTo>
                    <a:pt x="14897" y="0"/>
                  </a:lnTo>
                  <a:lnTo>
                    <a:pt x="19202" y="3886"/>
                  </a:lnTo>
                  <a:lnTo>
                    <a:pt x="19202" y="868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498531" y="8625912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2819" y="0"/>
                  </a:moveTo>
                  <a:lnTo>
                    <a:pt x="812" y="0"/>
                  </a:lnTo>
                  <a:lnTo>
                    <a:pt x="0" y="2044"/>
                  </a:lnTo>
                  <a:lnTo>
                    <a:pt x="0" y="7099"/>
                  </a:lnTo>
                  <a:lnTo>
                    <a:pt x="812" y="9144"/>
                  </a:lnTo>
                  <a:lnTo>
                    <a:pt x="2819" y="9144"/>
                  </a:lnTo>
                  <a:lnTo>
                    <a:pt x="3644" y="7099"/>
                  </a:lnTo>
                  <a:lnTo>
                    <a:pt x="3644" y="4559"/>
                  </a:lnTo>
                  <a:lnTo>
                    <a:pt x="3644" y="2044"/>
                  </a:lnTo>
                  <a:lnTo>
                    <a:pt x="2819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498531" y="8625912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10" h="9525">
                  <a:moveTo>
                    <a:pt x="3644" y="4559"/>
                  </a:moveTo>
                  <a:lnTo>
                    <a:pt x="3644" y="7099"/>
                  </a:lnTo>
                  <a:lnTo>
                    <a:pt x="2819" y="9144"/>
                  </a:lnTo>
                  <a:lnTo>
                    <a:pt x="1816" y="9144"/>
                  </a:lnTo>
                  <a:lnTo>
                    <a:pt x="812" y="9144"/>
                  </a:lnTo>
                  <a:lnTo>
                    <a:pt x="0" y="7099"/>
                  </a:lnTo>
                  <a:lnTo>
                    <a:pt x="0" y="4559"/>
                  </a:lnTo>
                  <a:lnTo>
                    <a:pt x="0" y="2044"/>
                  </a:lnTo>
                  <a:lnTo>
                    <a:pt x="812" y="0"/>
                  </a:lnTo>
                  <a:lnTo>
                    <a:pt x="1816" y="0"/>
                  </a:lnTo>
                  <a:lnTo>
                    <a:pt x="2819" y="0"/>
                  </a:lnTo>
                  <a:lnTo>
                    <a:pt x="3644" y="2044"/>
                  </a:lnTo>
                  <a:lnTo>
                    <a:pt x="3644" y="45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458285" y="8301311"/>
              <a:ext cx="105410" cy="38735"/>
            </a:xfrm>
            <a:custGeom>
              <a:avLst/>
              <a:gdLst/>
              <a:ahLst/>
              <a:cxnLst/>
              <a:rect l="l" t="t" r="r" b="b"/>
              <a:pathLst>
                <a:path w="105410" h="38734">
                  <a:moveTo>
                    <a:pt x="105155" y="0"/>
                  </a:moveTo>
                  <a:lnTo>
                    <a:pt x="0" y="8216"/>
                  </a:lnTo>
                  <a:lnTo>
                    <a:pt x="0" y="38392"/>
                  </a:lnTo>
                  <a:lnTo>
                    <a:pt x="105155" y="29248"/>
                  </a:lnTo>
                  <a:lnTo>
                    <a:pt x="105155" y="0"/>
                  </a:lnTo>
                  <a:close/>
                </a:path>
              </a:pathLst>
            </a:custGeom>
            <a:solidFill>
              <a:srgbClr val="A4A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471506" y="8312591"/>
              <a:ext cx="81280" cy="18415"/>
            </a:xfrm>
            <a:custGeom>
              <a:avLst/>
              <a:gdLst/>
              <a:ahLst/>
              <a:cxnLst/>
              <a:rect l="l" t="t" r="r" b="b"/>
              <a:pathLst>
                <a:path w="81279" h="18415">
                  <a:moveTo>
                    <a:pt x="72097" y="10261"/>
                  </a:moveTo>
                  <a:lnTo>
                    <a:pt x="72212" y="12687"/>
                  </a:lnTo>
                  <a:lnTo>
                    <a:pt x="73494" y="12903"/>
                  </a:lnTo>
                  <a:lnTo>
                    <a:pt x="74777" y="12941"/>
                  </a:lnTo>
                  <a:lnTo>
                    <a:pt x="77546" y="12725"/>
                  </a:lnTo>
                  <a:lnTo>
                    <a:pt x="78765" y="12357"/>
                  </a:lnTo>
                  <a:lnTo>
                    <a:pt x="80835" y="10934"/>
                  </a:lnTo>
                  <a:lnTo>
                    <a:pt x="80947" y="10718"/>
                  </a:lnTo>
                  <a:lnTo>
                    <a:pt x="74739" y="10718"/>
                  </a:lnTo>
                  <a:lnTo>
                    <a:pt x="73494" y="10604"/>
                  </a:lnTo>
                  <a:lnTo>
                    <a:pt x="72097" y="10261"/>
                  </a:lnTo>
                  <a:close/>
                </a:path>
                <a:path w="81279" h="18415">
                  <a:moveTo>
                    <a:pt x="77292" y="0"/>
                  </a:moveTo>
                  <a:lnTo>
                    <a:pt x="71640" y="5092"/>
                  </a:lnTo>
                  <a:lnTo>
                    <a:pt x="72008" y="5854"/>
                  </a:lnTo>
                  <a:lnTo>
                    <a:pt x="72656" y="6426"/>
                  </a:lnTo>
                  <a:lnTo>
                    <a:pt x="73177" y="6845"/>
                  </a:lnTo>
                  <a:lnTo>
                    <a:pt x="74269" y="7340"/>
                  </a:lnTo>
                  <a:lnTo>
                    <a:pt x="76847" y="8191"/>
                  </a:lnTo>
                  <a:lnTo>
                    <a:pt x="77406" y="8432"/>
                  </a:lnTo>
                  <a:lnTo>
                    <a:pt x="77863" y="8801"/>
                  </a:lnTo>
                  <a:lnTo>
                    <a:pt x="77977" y="9029"/>
                  </a:lnTo>
                  <a:lnTo>
                    <a:pt x="78003" y="10096"/>
                  </a:lnTo>
                  <a:lnTo>
                    <a:pt x="77292" y="10528"/>
                  </a:lnTo>
                  <a:lnTo>
                    <a:pt x="74739" y="10718"/>
                  </a:lnTo>
                  <a:lnTo>
                    <a:pt x="80947" y="10718"/>
                  </a:lnTo>
                  <a:lnTo>
                    <a:pt x="81269" y="10096"/>
                  </a:lnTo>
                  <a:lnTo>
                    <a:pt x="81279" y="7645"/>
                  </a:lnTo>
                  <a:lnTo>
                    <a:pt x="80937" y="6908"/>
                  </a:lnTo>
                  <a:lnTo>
                    <a:pt x="79806" y="5918"/>
                  </a:lnTo>
                  <a:lnTo>
                    <a:pt x="78790" y="5410"/>
                  </a:lnTo>
                  <a:lnTo>
                    <a:pt x="76174" y="4470"/>
                  </a:lnTo>
                  <a:lnTo>
                    <a:pt x="75514" y="4203"/>
                  </a:lnTo>
                  <a:lnTo>
                    <a:pt x="74993" y="3936"/>
                  </a:lnTo>
                  <a:lnTo>
                    <a:pt x="74853" y="3695"/>
                  </a:lnTo>
                  <a:lnTo>
                    <a:pt x="74815" y="2666"/>
                  </a:lnTo>
                  <a:lnTo>
                    <a:pt x="75488" y="2235"/>
                  </a:lnTo>
                  <a:lnTo>
                    <a:pt x="77863" y="2070"/>
                  </a:lnTo>
                  <a:lnTo>
                    <a:pt x="80085" y="2070"/>
                  </a:lnTo>
                  <a:lnTo>
                    <a:pt x="80035" y="253"/>
                  </a:lnTo>
                  <a:lnTo>
                    <a:pt x="79692" y="228"/>
                  </a:lnTo>
                  <a:lnTo>
                    <a:pt x="78384" y="63"/>
                  </a:lnTo>
                  <a:lnTo>
                    <a:pt x="77292" y="0"/>
                  </a:lnTo>
                  <a:close/>
                </a:path>
                <a:path w="81279" h="18415">
                  <a:moveTo>
                    <a:pt x="80085" y="2070"/>
                  </a:moveTo>
                  <a:lnTo>
                    <a:pt x="77863" y="2070"/>
                  </a:lnTo>
                  <a:lnTo>
                    <a:pt x="78984" y="2235"/>
                  </a:lnTo>
                  <a:lnTo>
                    <a:pt x="80098" y="2578"/>
                  </a:lnTo>
                  <a:lnTo>
                    <a:pt x="80085" y="2070"/>
                  </a:lnTo>
                  <a:close/>
                </a:path>
                <a:path w="81279" h="18415">
                  <a:moveTo>
                    <a:pt x="62585" y="1320"/>
                  </a:moveTo>
                  <a:lnTo>
                    <a:pt x="58610" y="1612"/>
                  </a:lnTo>
                  <a:lnTo>
                    <a:pt x="59093" y="13842"/>
                  </a:lnTo>
                  <a:lnTo>
                    <a:pt x="61518" y="13665"/>
                  </a:lnTo>
                  <a:lnTo>
                    <a:pt x="61175" y="5372"/>
                  </a:lnTo>
                  <a:lnTo>
                    <a:pt x="64944" y="5372"/>
                  </a:lnTo>
                  <a:lnTo>
                    <a:pt x="62585" y="1320"/>
                  </a:lnTo>
                  <a:close/>
                </a:path>
                <a:path w="81279" h="18415">
                  <a:moveTo>
                    <a:pt x="64944" y="5372"/>
                  </a:moveTo>
                  <a:lnTo>
                    <a:pt x="61175" y="5372"/>
                  </a:lnTo>
                  <a:lnTo>
                    <a:pt x="65862" y="13347"/>
                  </a:lnTo>
                  <a:lnTo>
                    <a:pt x="69761" y="13055"/>
                  </a:lnTo>
                  <a:lnTo>
                    <a:pt x="69604" y="9194"/>
                  </a:lnTo>
                  <a:lnTo>
                    <a:pt x="67170" y="9194"/>
                  </a:lnTo>
                  <a:lnTo>
                    <a:pt x="64944" y="5372"/>
                  </a:lnTo>
                  <a:close/>
                </a:path>
                <a:path w="81279" h="18415">
                  <a:moveTo>
                    <a:pt x="69265" y="812"/>
                  </a:moveTo>
                  <a:lnTo>
                    <a:pt x="66840" y="990"/>
                  </a:lnTo>
                  <a:lnTo>
                    <a:pt x="67170" y="9194"/>
                  </a:lnTo>
                  <a:lnTo>
                    <a:pt x="69604" y="9194"/>
                  </a:lnTo>
                  <a:lnTo>
                    <a:pt x="69265" y="812"/>
                  </a:lnTo>
                  <a:close/>
                </a:path>
                <a:path w="81279" h="18415">
                  <a:moveTo>
                    <a:pt x="56197" y="1790"/>
                  </a:moveTo>
                  <a:lnTo>
                    <a:pt x="47332" y="2438"/>
                  </a:lnTo>
                  <a:lnTo>
                    <a:pt x="47802" y="14681"/>
                  </a:lnTo>
                  <a:lnTo>
                    <a:pt x="56819" y="14008"/>
                  </a:lnTo>
                  <a:lnTo>
                    <a:pt x="56746" y="12103"/>
                  </a:lnTo>
                  <a:lnTo>
                    <a:pt x="51053" y="12103"/>
                  </a:lnTo>
                  <a:lnTo>
                    <a:pt x="50939" y="9194"/>
                  </a:lnTo>
                  <a:lnTo>
                    <a:pt x="55752" y="8839"/>
                  </a:lnTo>
                  <a:lnTo>
                    <a:pt x="55700" y="7175"/>
                  </a:lnTo>
                  <a:lnTo>
                    <a:pt x="50863" y="7175"/>
                  </a:lnTo>
                  <a:lnTo>
                    <a:pt x="50749" y="4419"/>
                  </a:lnTo>
                  <a:lnTo>
                    <a:pt x="56273" y="4000"/>
                  </a:lnTo>
                  <a:lnTo>
                    <a:pt x="56197" y="1790"/>
                  </a:lnTo>
                  <a:close/>
                </a:path>
                <a:path w="81279" h="18415">
                  <a:moveTo>
                    <a:pt x="56730" y="11683"/>
                  </a:moveTo>
                  <a:lnTo>
                    <a:pt x="51053" y="12103"/>
                  </a:lnTo>
                  <a:lnTo>
                    <a:pt x="56746" y="12103"/>
                  </a:lnTo>
                  <a:lnTo>
                    <a:pt x="56730" y="11683"/>
                  </a:lnTo>
                  <a:close/>
                </a:path>
                <a:path w="81279" h="18415">
                  <a:moveTo>
                    <a:pt x="55689" y="6819"/>
                  </a:moveTo>
                  <a:lnTo>
                    <a:pt x="50863" y="7175"/>
                  </a:lnTo>
                  <a:lnTo>
                    <a:pt x="55700" y="7175"/>
                  </a:lnTo>
                  <a:lnTo>
                    <a:pt x="55689" y="6819"/>
                  </a:lnTo>
                  <a:close/>
                </a:path>
                <a:path w="81279" h="18415">
                  <a:moveTo>
                    <a:pt x="33604" y="3467"/>
                  </a:moveTo>
                  <a:lnTo>
                    <a:pt x="29146" y="3797"/>
                  </a:lnTo>
                  <a:lnTo>
                    <a:pt x="29629" y="16040"/>
                  </a:lnTo>
                  <a:lnTo>
                    <a:pt x="32042" y="15849"/>
                  </a:lnTo>
                  <a:lnTo>
                    <a:pt x="31724" y="7188"/>
                  </a:lnTo>
                  <a:lnTo>
                    <a:pt x="35287" y="7188"/>
                  </a:lnTo>
                  <a:lnTo>
                    <a:pt x="33604" y="3467"/>
                  </a:lnTo>
                  <a:close/>
                </a:path>
                <a:path w="81279" h="18415">
                  <a:moveTo>
                    <a:pt x="35287" y="7188"/>
                  </a:moveTo>
                  <a:lnTo>
                    <a:pt x="31724" y="7188"/>
                  </a:lnTo>
                  <a:lnTo>
                    <a:pt x="35610" y="15709"/>
                  </a:lnTo>
                  <a:lnTo>
                    <a:pt x="37757" y="15570"/>
                  </a:lnTo>
                  <a:lnTo>
                    <a:pt x="39384" y="11048"/>
                  </a:lnTo>
                  <a:lnTo>
                    <a:pt x="37033" y="11048"/>
                  </a:lnTo>
                  <a:lnTo>
                    <a:pt x="35287" y="7188"/>
                  </a:lnTo>
                  <a:close/>
                </a:path>
                <a:path w="81279" h="18415">
                  <a:moveTo>
                    <a:pt x="44317" y="6502"/>
                  </a:moveTo>
                  <a:lnTo>
                    <a:pt x="41020" y="6502"/>
                  </a:lnTo>
                  <a:lnTo>
                    <a:pt x="41376" y="15163"/>
                  </a:lnTo>
                  <a:lnTo>
                    <a:pt x="44640" y="14922"/>
                  </a:lnTo>
                  <a:lnTo>
                    <a:pt x="44317" y="6502"/>
                  </a:lnTo>
                  <a:close/>
                </a:path>
                <a:path w="81279" h="18415">
                  <a:moveTo>
                    <a:pt x="44170" y="2679"/>
                  </a:moveTo>
                  <a:lnTo>
                    <a:pt x="39903" y="2984"/>
                  </a:lnTo>
                  <a:lnTo>
                    <a:pt x="37033" y="11048"/>
                  </a:lnTo>
                  <a:lnTo>
                    <a:pt x="39384" y="11048"/>
                  </a:lnTo>
                  <a:lnTo>
                    <a:pt x="41020" y="6502"/>
                  </a:lnTo>
                  <a:lnTo>
                    <a:pt x="44317" y="6502"/>
                  </a:lnTo>
                  <a:lnTo>
                    <a:pt x="44170" y="2679"/>
                  </a:lnTo>
                  <a:close/>
                </a:path>
                <a:path w="81279" h="18415">
                  <a:moveTo>
                    <a:pt x="26746" y="3975"/>
                  </a:moveTo>
                  <a:lnTo>
                    <a:pt x="17894" y="4622"/>
                  </a:lnTo>
                  <a:lnTo>
                    <a:pt x="18364" y="16865"/>
                  </a:lnTo>
                  <a:lnTo>
                    <a:pt x="27368" y="16192"/>
                  </a:lnTo>
                  <a:lnTo>
                    <a:pt x="27284" y="14287"/>
                  </a:lnTo>
                  <a:lnTo>
                    <a:pt x="21602" y="14287"/>
                  </a:lnTo>
                  <a:lnTo>
                    <a:pt x="21501" y="11366"/>
                  </a:lnTo>
                  <a:lnTo>
                    <a:pt x="26301" y="11010"/>
                  </a:lnTo>
                  <a:lnTo>
                    <a:pt x="26249" y="9347"/>
                  </a:lnTo>
                  <a:lnTo>
                    <a:pt x="21412" y="9347"/>
                  </a:lnTo>
                  <a:lnTo>
                    <a:pt x="21297" y="6603"/>
                  </a:lnTo>
                  <a:lnTo>
                    <a:pt x="26809" y="6172"/>
                  </a:lnTo>
                  <a:lnTo>
                    <a:pt x="26746" y="3975"/>
                  </a:lnTo>
                  <a:close/>
                </a:path>
                <a:path w="81279" h="18415">
                  <a:moveTo>
                    <a:pt x="27266" y="13881"/>
                  </a:moveTo>
                  <a:lnTo>
                    <a:pt x="21602" y="14287"/>
                  </a:lnTo>
                  <a:lnTo>
                    <a:pt x="27284" y="14287"/>
                  </a:lnTo>
                  <a:lnTo>
                    <a:pt x="27266" y="13881"/>
                  </a:lnTo>
                  <a:close/>
                </a:path>
                <a:path w="81279" h="18415">
                  <a:moveTo>
                    <a:pt x="26238" y="9004"/>
                  </a:moveTo>
                  <a:lnTo>
                    <a:pt x="21412" y="9347"/>
                  </a:lnTo>
                  <a:lnTo>
                    <a:pt x="26249" y="9347"/>
                  </a:lnTo>
                  <a:lnTo>
                    <a:pt x="26238" y="9004"/>
                  </a:lnTo>
                  <a:close/>
                </a:path>
                <a:path w="81279" h="18415">
                  <a:moveTo>
                    <a:pt x="14731" y="4864"/>
                  </a:moveTo>
                  <a:lnTo>
                    <a:pt x="11264" y="5118"/>
                  </a:lnTo>
                  <a:lnTo>
                    <a:pt x="11747" y="17360"/>
                  </a:lnTo>
                  <a:lnTo>
                    <a:pt x="15201" y="17106"/>
                  </a:lnTo>
                  <a:lnTo>
                    <a:pt x="14731" y="4864"/>
                  </a:lnTo>
                  <a:close/>
                </a:path>
                <a:path w="81279" h="18415">
                  <a:moveTo>
                    <a:pt x="469" y="15582"/>
                  </a:moveTo>
                  <a:lnTo>
                    <a:pt x="558" y="17995"/>
                  </a:lnTo>
                  <a:lnTo>
                    <a:pt x="1841" y="18199"/>
                  </a:lnTo>
                  <a:lnTo>
                    <a:pt x="3136" y="18262"/>
                  </a:lnTo>
                  <a:lnTo>
                    <a:pt x="5918" y="18046"/>
                  </a:lnTo>
                  <a:lnTo>
                    <a:pt x="7111" y="17678"/>
                  </a:lnTo>
                  <a:lnTo>
                    <a:pt x="9169" y="16243"/>
                  </a:lnTo>
                  <a:lnTo>
                    <a:pt x="9281" y="16027"/>
                  </a:lnTo>
                  <a:lnTo>
                    <a:pt x="3098" y="16027"/>
                  </a:lnTo>
                  <a:lnTo>
                    <a:pt x="1866" y="15900"/>
                  </a:lnTo>
                  <a:lnTo>
                    <a:pt x="469" y="15582"/>
                  </a:lnTo>
                  <a:close/>
                </a:path>
                <a:path w="81279" h="18415">
                  <a:moveTo>
                    <a:pt x="5626" y="5321"/>
                  </a:moveTo>
                  <a:lnTo>
                    <a:pt x="0" y="10388"/>
                  </a:lnTo>
                  <a:lnTo>
                    <a:pt x="355" y="11150"/>
                  </a:lnTo>
                  <a:lnTo>
                    <a:pt x="1523" y="12153"/>
                  </a:lnTo>
                  <a:lnTo>
                    <a:pt x="2628" y="12636"/>
                  </a:lnTo>
                  <a:lnTo>
                    <a:pt x="5181" y="13500"/>
                  </a:lnTo>
                  <a:lnTo>
                    <a:pt x="5753" y="13728"/>
                  </a:lnTo>
                  <a:lnTo>
                    <a:pt x="6210" y="14096"/>
                  </a:lnTo>
                  <a:lnTo>
                    <a:pt x="6324" y="14350"/>
                  </a:lnTo>
                  <a:lnTo>
                    <a:pt x="6375" y="15405"/>
                  </a:lnTo>
                  <a:lnTo>
                    <a:pt x="5651" y="15836"/>
                  </a:lnTo>
                  <a:lnTo>
                    <a:pt x="3098" y="16027"/>
                  </a:lnTo>
                  <a:lnTo>
                    <a:pt x="9281" y="16027"/>
                  </a:lnTo>
                  <a:lnTo>
                    <a:pt x="9603" y="15405"/>
                  </a:lnTo>
                  <a:lnTo>
                    <a:pt x="9639" y="12953"/>
                  </a:lnTo>
                  <a:lnTo>
                    <a:pt x="9309" y="12204"/>
                  </a:lnTo>
                  <a:lnTo>
                    <a:pt x="8153" y="11226"/>
                  </a:lnTo>
                  <a:lnTo>
                    <a:pt x="7124" y="10718"/>
                  </a:lnTo>
                  <a:lnTo>
                    <a:pt x="4533" y="9778"/>
                  </a:lnTo>
                  <a:lnTo>
                    <a:pt x="3873" y="9512"/>
                  </a:lnTo>
                  <a:lnTo>
                    <a:pt x="3365" y="9232"/>
                  </a:lnTo>
                  <a:lnTo>
                    <a:pt x="3213" y="9004"/>
                  </a:lnTo>
                  <a:lnTo>
                    <a:pt x="3174" y="7988"/>
                  </a:lnTo>
                  <a:lnTo>
                    <a:pt x="3835" y="7543"/>
                  </a:lnTo>
                  <a:lnTo>
                    <a:pt x="6210" y="7365"/>
                  </a:lnTo>
                  <a:lnTo>
                    <a:pt x="8445" y="7365"/>
                  </a:lnTo>
                  <a:lnTo>
                    <a:pt x="8356" y="5575"/>
                  </a:lnTo>
                  <a:lnTo>
                    <a:pt x="6807" y="5384"/>
                  </a:lnTo>
                  <a:lnTo>
                    <a:pt x="5626" y="5321"/>
                  </a:lnTo>
                  <a:close/>
                </a:path>
                <a:path w="81279" h="18415">
                  <a:moveTo>
                    <a:pt x="8445" y="7365"/>
                  </a:moveTo>
                  <a:lnTo>
                    <a:pt x="6210" y="7365"/>
                  </a:lnTo>
                  <a:lnTo>
                    <a:pt x="7302" y="7518"/>
                  </a:lnTo>
                  <a:lnTo>
                    <a:pt x="8470" y="7886"/>
                  </a:lnTo>
                  <a:lnTo>
                    <a:pt x="8445" y="73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437774" y="8308899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083" y="0"/>
                  </a:moveTo>
                  <a:lnTo>
                    <a:pt x="1587" y="774"/>
                  </a:lnTo>
                  <a:lnTo>
                    <a:pt x="0" y="5067"/>
                  </a:lnTo>
                  <a:lnTo>
                    <a:pt x="2933" y="8585"/>
                  </a:lnTo>
                  <a:lnTo>
                    <a:pt x="7429" y="7785"/>
                  </a:lnTo>
                  <a:lnTo>
                    <a:pt x="9004" y="3505"/>
                  </a:lnTo>
                  <a:lnTo>
                    <a:pt x="6083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437774" y="8308899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7429" y="7785"/>
                  </a:moveTo>
                  <a:lnTo>
                    <a:pt x="2933" y="8585"/>
                  </a:lnTo>
                  <a:lnTo>
                    <a:pt x="0" y="5067"/>
                  </a:lnTo>
                  <a:lnTo>
                    <a:pt x="1587" y="774"/>
                  </a:lnTo>
                  <a:lnTo>
                    <a:pt x="6083" y="0"/>
                  </a:lnTo>
                  <a:lnTo>
                    <a:pt x="9004" y="3505"/>
                  </a:lnTo>
                  <a:lnTo>
                    <a:pt x="7429" y="77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396626" y="8356895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083" y="0"/>
                  </a:moveTo>
                  <a:lnTo>
                    <a:pt x="1587" y="774"/>
                  </a:lnTo>
                  <a:lnTo>
                    <a:pt x="0" y="5080"/>
                  </a:lnTo>
                  <a:lnTo>
                    <a:pt x="2933" y="8597"/>
                  </a:lnTo>
                  <a:lnTo>
                    <a:pt x="7429" y="7810"/>
                  </a:lnTo>
                  <a:lnTo>
                    <a:pt x="9004" y="3505"/>
                  </a:lnTo>
                  <a:lnTo>
                    <a:pt x="6083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396626" y="8356895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7429" y="7810"/>
                  </a:moveTo>
                  <a:lnTo>
                    <a:pt x="2933" y="8597"/>
                  </a:lnTo>
                  <a:lnTo>
                    <a:pt x="0" y="5080"/>
                  </a:lnTo>
                  <a:lnTo>
                    <a:pt x="1587" y="774"/>
                  </a:lnTo>
                  <a:lnTo>
                    <a:pt x="6083" y="0"/>
                  </a:lnTo>
                  <a:lnTo>
                    <a:pt x="9004" y="3505"/>
                  </a:lnTo>
                  <a:lnTo>
                    <a:pt x="7429" y="78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845152" y="831712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070" y="0"/>
                  </a:moveTo>
                  <a:lnTo>
                    <a:pt x="1574" y="787"/>
                  </a:lnTo>
                  <a:lnTo>
                    <a:pt x="0" y="5067"/>
                  </a:lnTo>
                  <a:lnTo>
                    <a:pt x="2908" y="8585"/>
                  </a:lnTo>
                  <a:lnTo>
                    <a:pt x="7416" y="7810"/>
                  </a:lnTo>
                  <a:lnTo>
                    <a:pt x="9004" y="3505"/>
                  </a:lnTo>
                  <a:lnTo>
                    <a:pt x="607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845152" y="831712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7416" y="7810"/>
                  </a:moveTo>
                  <a:lnTo>
                    <a:pt x="2908" y="8585"/>
                  </a:lnTo>
                  <a:lnTo>
                    <a:pt x="0" y="5067"/>
                  </a:lnTo>
                  <a:lnTo>
                    <a:pt x="1574" y="787"/>
                  </a:lnTo>
                  <a:lnTo>
                    <a:pt x="6070" y="0"/>
                  </a:lnTo>
                  <a:lnTo>
                    <a:pt x="9004" y="3505"/>
                  </a:lnTo>
                  <a:lnTo>
                    <a:pt x="7416" y="78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806722" y="8277346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6096" y="0"/>
                  </a:moveTo>
                  <a:lnTo>
                    <a:pt x="1587" y="774"/>
                  </a:lnTo>
                  <a:lnTo>
                    <a:pt x="0" y="5067"/>
                  </a:lnTo>
                  <a:lnTo>
                    <a:pt x="2946" y="8597"/>
                  </a:lnTo>
                  <a:lnTo>
                    <a:pt x="7442" y="7810"/>
                  </a:lnTo>
                  <a:lnTo>
                    <a:pt x="9017" y="3505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806722" y="8277346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90">
                  <a:moveTo>
                    <a:pt x="7442" y="7810"/>
                  </a:moveTo>
                  <a:lnTo>
                    <a:pt x="2946" y="8597"/>
                  </a:lnTo>
                  <a:lnTo>
                    <a:pt x="0" y="5067"/>
                  </a:lnTo>
                  <a:lnTo>
                    <a:pt x="1587" y="774"/>
                  </a:lnTo>
                  <a:lnTo>
                    <a:pt x="6096" y="0"/>
                  </a:lnTo>
                  <a:lnTo>
                    <a:pt x="9017" y="3505"/>
                  </a:lnTo>
                  <a:lnTo>
                    <a:pt x="7442" y="78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645737" y="8304034"/>
              <a:ext cx="63500" cy="130810"/>
            </a:xfrm>
            <a:custGeom>
              <a:avLst/>
              <a:gdLst/>
              <a:ahLst/>
              <a:cxnLst/>
              <a:rect l="l" t="t" r="r" b="b"/>
              <a:pathLst>
                <a:path w="63500" h="130809">
                  <a:moveTo>
                    <a:pt x="63093" y="0"/>
                  </a:moveTo>
                  <a:lnTo>
                    <a:pt x="0" y="6870"/>
                  </a:lnTo>
                  <a:lnTo>
                    <a:pt x="0" y="130301"/>
                  </a:lnTo>
                  <a:lnTo>
                    <a:pt x="63093" y="122072"/>
                  </a:lnTo>
                  <a:lnTo>
                    <a:pt x="630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645737" y="8304034"/>
              <a:ext cx="63500" cy="130810"/>
            </a:xfrm>
            <a:custGeom>
              <a:avLst/>
              <a:gdLst/>
              <a:ahLst/>
              <a:cxnLst/>
              <a:rect l="l" t="t" r="r" b="b"/>
              <a:pathLst>
                <a:path w="63500" h="130809">
                  <a:moveTo>
                    <a:pt x="0" y="6870"/>
                  </a:moveTo>
                  <a:lnTo>
                    <a:pt x="0" y="130301"/>
                  </a:lnTo>
                  <a:lnTo>
                    <a:pt x="63093" y="122072"/>
                  </a:lnTo>
                  <a:lnTo>
                    <a:pt x="63093" y="0"/>
                  </a:lnTo>
                  <a:lnTo>
                    <a:pt x="0" y="68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645737" y="8304034"/>
              <a:ext cx="63500" cy="23495"/>
            </a:xfrm>
            <a:custGeom>
              <a:avLst/>
              <a:gdLst/>
              <a:ahLst/>
              <a:cxnLst/>
              <a:rect l="l" t="t" r="r" b="b"/>
              <a:pathLst>
                <a:path w="63500" h="23495">
                  <a:moveTo>
                    <a:pt x="63093" y="0"/>
                  </a:moveTo>
                  <a:lnTo>
                    <a:pt x="0" y="6870"/>
                  </a:lnTo>
                  <a:lnTo>
                    <a:pt x="1371" y="23329"/>
                  </a:lnTo>
                  <a:lnTo>
                    <a:pt x="63093" y="19215"/>
                  </a:lnTo>
                  <a:lnTo>
                    <a:pt x="63093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645737" y="8304034"/>
              <a:ext cx="63500" cy="80010"/>
            </a:xfrm>
            <a:custGeom>
              <a:avLst/>
              <a:gdLst/>
              <a:ahLst/>
              <a:cxnLst/>
              <a:rect l="l" t="t" r="r" b="b"/>
              <a:pathLst>
                <a:path w="63500" h="80009">
                  <a:moveTo>
                    <a:pt x="0" y="6870"/>
                  </a:moveTo>
                  <a:lnTo>
                    <a:pt x="1371" y="23329"/>
                  </a:lnTo>
                  <a:lnTo>
                    <a:pt x="63093" y="19215"/>
                  </a:lnTo>
                  <a:lnTo>
                    <a:pt x="63093" y="0"/>
                  </a:lnTo>
                  <a:lnTo>
                    <a:pt x="0" y="6870"/>
                  </a:lnTo>
                  <a:close/>
                </a:path>
                <a:path w="63500" h="80009">
                  <a:moveTo>
                    <a:pt x="1371" y="79565"/>
                  </a:moveTo>
                  <a:lnTo>
                    <a:pt x="60337" y="71323"/>
                  </a:lnTo>
                </a:path>
                <a:path w="63500" h="80009">
                  <a:moveTo>
                    <a:pt x="10972" y="60350"/>
                  </a:moveTo>
                  <a:lnTo>
                    <a:pt x="38417" y="46647"/>
                  </a:lnTo>
                  <a:lnTo>
                    <a:pt x="24701" y="69951"/>
                  </a:lnTo>
                </a:path>
                <a:path w="63500" h="80009">
                  <a:moveTo>
                    <a:pt x="19202" y="35674"/>
                  </a:moveTo>
                  <a:lnTo>
                    <a:pt x="45262" y="32931"/>
                  </a:lnTo>
                  <a:lnTo>
                    <a:pt x="57619" y="493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682769" y="8336952"/>
              <a:ext cx="6985" cy="15240"/>
            </a:xfrm>
            <a:custGeom>
              <a:avLst/>
              <a:gdLst/>
              <a:ahLst/>
              <a:cxnLst/>
              <a:rect l="l" t="t" r="r" b="b"/>
              <a:pathLst>
                <a:path w="6985" h="15240">
                  <a:moveTo>
                    <a:pt x="6870" y="0"/>
                  </a:moveTo>
                  <a:lnTo>
                    <a:pt x="0" y="0"/>
                  </a:lnTo>
                  <a:lnTo>
                    <a:pt x="0" y="15100"/>
                  </a:lnTo>
                  <a:lnTo>
                    <a:pt x="6870" y="15100"/>
                  </a:lnTo>
                  <a:lnTo>
                    <a:pt x="687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682769" y="8336952"/>
              <a:ext cx="6985" cy="15240"/>
            </a:xfrm>
            <a:custGeom>
              <a:avLst/>
              <a:gdLst/>
              <a:ahLst/>
              <a:cxnLst/>
              <a:rect l="l" t="t" r="r" b="b"/>
              <a:pathLst>
                <a:path w="6985" h="15240">
                  <a:moveTo>
                    <a:pt x="6870" y="15100"/>
                  </a:moveTo>
                  <a:lnTo>
                    <a:pt x="0" y="15100"/>
                  </a:lnTo>
                  <a:lnTo>
                    <a:pt x="0" y="0"/>
                  </a:lnTo>
                  <a:lnTo>
                    <a:pt x="6870" y="0"/>
                  </a:lnTo>
                  <a:lnTo>
                    <a:pt x="6870" y="1510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685501" y="8327365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079" y="0"/>
                  </a:moveTo>
                  <a:lnTo>
                    <a:pt x="317" y="0"/>
                  </a:lnTo>
                  <a:lnTo>
                    <a:pt x="0" y="1828"/>
                  </a:lnTo>
                  <a:lnTo>
                    <a:pt x="0" y="6388"/>
                  </a:lnTo>
                  <a:lnTo>
                    <a:pt x="317" y="8216"/>
                  </a:lnTo>
                  <a:lnTo>
                    <a:pt x="1079" y="8216"/>
                  </a:lnTo>
                  <a:lnTo>
                    <a:pt x="1384" y="6388"/>
                  </a:lnTo>
                  <a:lnTo>
                    <a:pt x="1384" y="4102"/>
                  </a:lnTo>
                  <a:lnTo>
                    <a:pt x="1384" y="1828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685501" y="8327365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1384" y="4102"/>
                  </a:moveTo>
                  <a:lnTo>
                    <a:pt x="1384" y="6388"/>
                  </a:lnTo>
                  <a:lnTo>
                    <a:pt x="1079" y="8216"/>
                  </a:lnTo>
                  <a:lnTo>
                    <a:pt x="698" y="8216"/>
                  </a:lnTo>
                  <a:lnTo>
                    <a:pt x="317" y="8216"/>
                  </a:lnTo>
                  <a:lnTo>
                    <a:pt x="0" y="6388"/>
                  </a:lnTo>
                  <a:lnTo>
                    <a:pt x="0" y="4102"/>
                  </a:lnTo>
                  <a:lnTo>
                    <a:pt x="0" y="1828"/>
                  </a:lnTo>
                  <a:lnTo>
                    <a:pt x="317" y="0"/>
                  </a:lnTo>
                  <a:lnTo>
                    <a:pt x="698" y="0"/>
                  </a:lnTo>
                  <a:lnTo>
                    <a:pt x="1079" y="0"/>
                  </a:lnTo>
                  <a:lnTo>
                    <a:pt x="1384" y="1828"/>
                  </a:lnTo>
                  <a:lnTo>
                    <a:pt x="1384" y="41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555211" y="8380849"/>
              <a:ext cx="50800" cy="40005"/>
            </a:xfrm>
            <a:custGeom>
              <a:avLst/>
              <a:gdLst/>
              <a:ahLst/>
              <a:cxnLst/>
              <a:rect l="l" t="t" r="r" b="b"/>
              <a:pathLst>
                <a:path w="50800" h="40004">
                  <a:moveTo>
                    <a:pt x="50749" y="0"/>
                  </a:moveTo>
                  <a:lnTo>
                    <a:pt x="0" y="5486"/>
                  </a:lnTo>
                  <a:lnTo>
                    <a:pt x="0" y="39776"/>
                  </a:lnTo>
                  <a:lnTo>
                    <a:pt x="50749" y="32918"/>
                  </a:lnTo>
                  <a:lnTo>
                    <a:pt x="50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555211" y="8380849"/>
              <a:ext cx="50800" cy="40005"/>
            </a:xfrm>
            <a:custGeom>
              <a:avLst/>
              <a:gdLst/>
              <a:ahLst/>
              <a:cxnLst/>
              <a:rect l="l" t="t" r="r" b="b"/>
              <a:pathLst>
                <a:path w="50800" h="40004">
                  <a:moveTo>
                    <a:pt x="0" y="5486"/>
                  </a:moveTo>
                  <a:lnTo>
                    <a:pt x="0" y="39776"/>
                  </a:lnTo>
                  <a:lnTo>
                    <a:pt x="50749" y="32918"/>
                  </a:lnTo>
                  <a:lnTo>
                    <a:pt x="50749" y="0"/>
                  </a:lnTo>
                  <a:lnTo>
                    <a:pt x="0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507205" y="8460400"/>
              <a:ext cx="67310" cy="44450"/>
            </a:xfrm>
            <a:custGeom>
              <a:avLst/>
              <a:gdLst/>
              <a:ahLst/>
              <a:cxnLst/>
              <a:rect l="l" t="t" r="r" b="b"/>
              <a:pathLst>
                <a:path w="67310" h="44450">
                  <a:moveTo>
                    <a:pt x="67208" y="0"/>
                  </a:moveTo>
                  <a:lnTo>
                    <a:pt x="0" y="9601"/>
                  </a:lnTo>
                  <a:lnTo>
                    <a:pt x="0" y="43891"/>
                  </a:lnTo>
                  <a:lnTo>
                    <a:pt x="67208" y="34289"/>
                  </a:lnTo>
                  <a:lnTo>
                    <a:pt x="672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507205" y="8460400"/>
              <a:ext cx="67310" cy="44450"/>
            </a:xfrm>
            <a:custGeom>
              <a:avLst/>
              <a:gdLst/>
              <a:ahLst/>
              <a:cxnLst/>
              <a:rect l="l" t="t" r="r" b="b"/>
              <a:pathLst>
                <a:path w="67310" h="44450">
                  <a:moveTo>
                    <a:pt x="0" y="9601"/>
                  </a:moveTo>
                  <a:lnTo>
                    <a:pt x="0" y="43891"/>
                  </a:lnTo>
                  <a:lnTo>
                    <a:pt x="67208" y="34289"/>
                  </a:lnTo>
                  <a:lnTo>
                    <a:pt x="67208" y="0"/>
                  </a:lnTo>
                  <a:lnTo>
                    <a:pt x="0" y="96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538752" y="8461483"/>
              <a:ext cx="36195" cy="12065"/>
            </a:xfrm>
            <a:custGeom>
              <a:avLst/>
              <a:gdLst/>
              <a:ahLst/>
              <a:cxnLst/>
              <a:rect l="l" t="t" r="r" b="b"/>
              <a:pathLst>
                <a:path w="36195" h="12065">
                  <a:moveTo>
                    <a:pt x="35661" y="0"/>
                  </a:moveTo>
                  <a:lnTo>
                    <a:pt x="0" y="2565"/>
                  </a:lnTo>
                  <a:lnTo>
                    <a:pt x="1371" y="11569"/>
                  </a:lnTo>
                  <a:lnTo>
                    <a:pt x="34290" y="8991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538752" y="8461483"/>
              <a:ext cx="36195" cy="12065"/>
            </a:xfrm>
            <a:custGeom>
              <a:avLst/>
              <a:gdLst/>
              <a:ahLst/>
              <a:cxnLst/>
              <a:rect l="l" t="t" r="r" b="b"/>
              <a:pathLst>
                <a:path w="36195" h="12065">
                  <a:moveTo>
                    <a:pt x="0" y="2565"/>
                  </a:moveTo>
                  <a:lnTo>
                    <a:pt x="1371" y="11569"/>
                  </a:lnTo>
                  <a:lnTo>
                    <a:pt x="34290" y="8991"/>
                  </a:lnTo>
                  <a:lnTo>
                    <a:pt x="35661" y="0"/>
                  </a:lnTo>
                  <a:lnTo>
                    <a:pt x="0" y="25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514051" y="8472756"/>
              <a:ext cx="18415" cy="22225"/>
            </a:xfrm>
            <a:custGeom>
              <a:avLst/>
              <a:gdLst/>
              <a:ahLst/>
              <a:cxnLst/>
              <a:rect l="l" t="t" r="r" b="b"/>
              <a:pathLst>
                <a:path w="18414" h="22225">
                  <a:moveTo>
                    <a:pt x="9601" y="0"/>
                  </a:moveTo>
                  <a:lnTo>
                    <a:pt x="0" y="6857"/>
                  </a:lnTo>
                  <a:lnTo>
                    <a:pt x="9601" y="21932"/>
                  </a:lnTo>
                  <a:lnTo>
                    <a:pt x="9601" y="12331"/>
                  </a:lnTo>
                  <a:lnTo>
                    <a:pt x="17856" y="10960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514051" y="8472756"/>
              <a:ext cx="18415" cy="22225"/>
            </a:xfrm>
            <a:custGeom>
              <a:avLst/>
              <a:gdLst/>
              <a:ahLst/>
              <a:cxnLst/>
              <a:rect l="l" t="t" r="r" b="b"/>
              <a:pathLst>
                <a:path w="18414" h="22225">
                  <a:moveTo>
                    <a:pt x="0" y="6857"/>
                  </a:moveTo>
                  <a:lnTo>
                    <a:pt x="9601" y="21932"/>
                  </a:lnTo>
                  <a:lnTo>
                    <a:pt x="9601" y="12331"/>
                  </a:lnTo>
                  <a:lnTo>
                    <a:pt x="17856" y="10960"/>
                  </a:lnTo>
                  <a:lnTo>
                    <a:pt x="13728" y="5473"/>
                  </a:lnTo>
                  <a:lnTo>
                    <a:pt x="960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435882" y="8498810"/>
              <a:ext cx="26670" cy="95250"/>
            </a:xfrm>
            <a:custGeom>
              <a:avLst/>
              <a:gdLst/>
              <a:ahLst/>
              <a:cxnLst/>
              <a:rect l="l" t="t" r="r" b="b"/>
              <a:pathLst>
                <a:path w="26670" h="95250">
                  <a:moveTo>
                    <a:pt x="16459" y="0"/>
                  </a:moveTo>
                  <a:lnTo>
                    <a:pt x="0" y="2743"/>
                  </a:lnTo>
                  <a:lnTo>
                    <a:pt x="15100" y="94640"/>
                  </a:lnTo>
                  <a:lnTo>
                    <a:pt x="26060" y="86410"/>
                  </a:lnTo>
                  <a:lnTo>
                    <a:pt x="24688" y="17818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435882" y="8498810"/>
              <a:ext cx="26670" cy="95250"/>
            </a:xfrm>
            <a:custGeom>
              <a:avLst/>
              <a:gdLst/>
              <a:ahLst/>
              <a:cxnLst/>
              <a:rect l="l" t="t" r="r" b="b"/>
              <a:pathLst>
                <a:path w="26670" h="95250">
                  <a:moveTo>
                    <a:pt x="0" y="2743"/>
                  </a:moveTo>
                  <a:lnTo>
                    <a:pt x="16459" y="0"/>
                  </a:lnTo>
                  <a:lnTo>
                    <a:pt x="24688" y="17818"/>
                  </a:lnTo>
                  <a:lnTo>
                    <a:pt x="26060" y="86410"/>
                  </a:lnTo>
                  <a:lnTo>
                    <a:pt x="15100" y="9464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433139" y="8501551"/>
              <a:ext cx="18415" cy="99060"/>
            </a:xfrm>
            <a:custGeom>
              <a:avLst/>
              <a:gdLst/>
              <a:ahLst/>
              <a:cxnLst/>
              <a:rect l="l" t="t" r="r" b="b"/>
              <a:pathLst>
                <a:path w="18414" h="99059">
                  <a:moveTo>
                    <a:pt x="2743" y="0"/>
                  </a:moveTo>
                  <a:lnTo>
                    <a:pt x="0" y="13716"/>
                  </a:lnTo>
                  <a:lnTo>
                    <a:pt x="6858" y="26060"/>
                  </a:lnTo>
                  <a:lnTo>
                    <a:pt x="10985" y="82296"/>
                  </a:lnTo>
                  <a:lnTo>
                    <a:pt x="4114" y="85026"/>
                  </a:lnTo>
                  <a:lnTo>
                    <a:pt x="2743" y="98742"/>
                  </a:lnTo>
                  <a:lnTo>
                    <a:pt x="17843" y="91897"/>
                  </a:lnTo>
                  <a:lnTo>
                    <a:pt x="13716" y="16459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433139" y="8501551"/>
              <a:ext cx="18415" cy="99060"/>
            </a:xfrm>
            <a:custGeom>
              <a:avLst/>
              <a:gdLst/>
              <a:ahLst/>
              <a:cxnLst/>
              <a:rect l="l" t="t" r="r" b="b"/>
              <a:pathLst>
                <a:path w="18414" h="99059">
                  <a:moveTo>
                    <a:pt x="6858" y="26060"/>
                  </a:moveTo>
                  <a:lnTo>
                    <a:pt x="0" y="13716"/>
                  </a:lnTo>
                  <a:lnTo>
                    <a:pt x="2743" y="0"/>
                  </a:lnTo>
                  <a:lnTo>
                    <a:pt x="13716" y="16459"/>
                  </a:lnTo>
                  <a:lnTo>
                    <a:pt x="17843" y="91897"/>
                  </a:lnTo>
                  <a:lnTo>
                    <a:pt x="2743" y="98742"/>
                  </a:lnTo>
                  <a:lnTo>
                    <a:pt x="4114" y="85026"/>
                  </a:lnTo>
                  <a:lnTo>
                    <a:pt x="10985" y="82296"/>
                  </a:lnTo>
                  <a:lnTo>
                    <a:pt x="6858" y="260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602760" y="8830735"/>
              <a:ext cx="1905" cy="45085"/>
            </a:xfrm>
            <a:custGeom>
              <a:avLst/>
              <a:gdLst/>
              <a:ahLst/>
              <a:cxnLst/>
              <a:rect l="l" t="t" r="r" b="b"/>
              <a:pathLst>
                <a:path w="1904" h="45084">
                  <a:moveTo>
                    <a:pt x="914" y="-2285"/>
                  </a:moveTo>
                  <a:lnTo>
                    <a:pt x="914" y="47091"/>
                  </a:lnTo>
                </a:path>
              </a:pathLst>
            </a:custGeom>
            <a:ln w="6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813072" y="8450800"/>
              <a:ext cx="26670" cy="95250"/>
            </a:xfrm>
            <a:custGeom>
              <a:avLst/>
              <a:gdLst/>
              <a:ahLst/>
              <a:cxnLst/>
              <a:rect l="l" t="t" r="r" b="b"/>
              <a:pathLst>
                <a:path w="26670" h="95250">
                  <a:moveTo>
                    <a:pt x="16459" y="0"/>
                  </a:moveTo>
                  <a:lnTo>
                    <a:pt x="0" y="2743"/>
                  </a:lnTo>
                  <a:lnTo>
                    <a:pt x="15087" y="94627"/>
                  </a:lnTo>
                  <a:lnTo>
                    <a:pt x="26060" y="86410"/>
                  </a:lnTo>
                  <a:lnTo>
                    <a:pt x="24688" y="17818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813072" y="8450800"/>
              <a:ext cx="26670" cy="95250"/>
            </a:xfrm>
            <a:custGeom>
              <a:avLst/>
              <a:gdLst/>
              <a:ahLst/>
              <a:cxnLst/>
              <a:rect l="l" t="t" r="r" b="b"/>
              <a:pathLst>
                <a:path w="26670" h="95250">
                  <a:moveTo>
                    <a:pt x="0" y="2743"/>
                  </a:moveTo>
                  <a:lnTo>
                    <a:pt x="16459" y="0"/>
                  </a:lnTo>
                  <a:lnTo>
                    <a:pt x="24688" y="17818"/>
                  </a:lnTo>
                  <a:lnTo>
                    <a:pt x="26060" y="86410"/>
                  </a:lnTo>
                  <a:lnTo>
                    <a:pt x="15087" y="946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810329" y="8453541"/>
              <a:ext cx="18415" cy="99060"/>
            </a:xfrm>
            <a:custGeom>
              <a:avLst/>
              <a:gdLst/>
              <a:ahLst/>
              <a:cxnLst/>
              <a:rect l="l" t="t" r="r" b="b"/>
              <a:pathLst>
                <a:path w="18414" h="99059">
                  <a:moveTo>
                    <a:pt x="2743" y="0"/>
                  </a:moveTo>
                  <a:lnTo>
                    <a:pt x="0" y="13716"/>
                  </a:lnTo>
                  <a:lnTo>
                    <a:pt x="6858" y="26073"/>
                  </a:lnTo>
                  <a:lnTo>
                    <a:pt x="10985" y="82296"/>
                  </a:lnTo>
                  <a:lnTo>
                    <a:pt x="4127" y="85039"/>
                  </a:lnTo>
                  <a:lnTo>
                    <a:pt x="2743" y="98767"/>
                  </a:lnTo>
                  <a:lnTo>
                    <a:pt x="17830" y="91897"/>
                  </a:lnTo>
                  <a:lnTo>
                    <a:pt x="13728" y="16459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810329" y="8453541"/>
              <a:ext cx="18415" cy="99060"/>
            </a:xfrm>
            <a:custGeom>
              <a:avLst/>
              <a:gdLst/>
              <a:ahLst/>
              <a:cxnLst/>
              <a:rect l="l" t="t" r="r" b="b"/>
              <a:pathLst>
                <a:path w="18414" h="99059">
                  <a:moveTo>
                    <a:pt x="6858" y="26073"/>
                  </a:moveTo>
                  <a:lnTo>
                    <a:pt x="0" y="13716"/>
                  </a:lnTo>
                  <a:lnTo>
                    <a:pt x="2743" y="0"/>
                  </a:lnTo>
                  <a:lnTo>
                    <a:pt x="13728" y="16459"/>
                  </a:lnTo>
                  <a:lnTo>
                    <a:pt x="17830" y="91897"/>
                  </a:lnTo>
                  <a:lnTo>
                    <a:pt x="2743" y="98767"/>
                  </a:lnTo>
                  <a:lnTo>
                    <a:pt x="4127" y="85039"/>
                  </a:lnTo>
                  <a:lnTo>
                    <a:pt x="10985" y="82296"/>
                  </a:lnTo>
                  <a:lnTo>
                    <a:pt x="6858" y="260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722547" y="8299924"/>
              <a:ext cx="62230" cy="104775"/>
            </a:xfrm>
            <a:custGeom>
              <a:avLst/>
              <a:gdLst/>
              <a:ahLst/>
              <a:cxnLst/>
              <a:rect l="l" t="t" r="r" b="b"/>
              <a:pathLst>
                <a:path w="62229" h="104775">
                  <a:moveTo>
                    <a:pt x="58978" y="0"/>
                  </a:moveTo>
                  <a:lnTo>
                    <a:pt x="0" y="5486"/>
                  </a:lnTo>
                  <a:lnTo>
                    <a:pt x="0" y="104241"/>
                  </a:lnTo>
                  <a:lnTo>
                    <a:pt x="61722" y="94640"/>
                  </a:lnTo>
                  <a:lnTo>
                    <a:pt x="589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722547" y="8299924"/>
              <a:ext cx="62230" cy="104775"/>
            </a:xfrm>
            <a:custGeom>
              <a:avLst/>
              <a:gdLst/>
              <a:ahLst/>
              <a:cxnLst/>
              <a:rect l="l" t="t" r="r" b="b"/>
              <a:pathLst>
                <a:path w="62229" h="104775">
                  <a:moveTo>
                    <a:pt x="0" y="5486"/>
                  </a:moveTo>
                  <a:lnTo>
                    <a:pt x="0" y="104241"/>
                  </a:lnTo>
                  <a:lnTo>
                    <a:pt x="61722" y="94640"/>
                  </a:lnTo>
                  <a:lnTo>
                    <a:pt x="58978" y="0"/>
                  </a:lnTo>
                  <a:lnTo>
                    <a:pt x="0" y="54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677970" y="8473432"/>
              <a:ext cx="35560" cy="20955"/>
            </a:xfrm>
            <a:custGeom>
              <a:avLst/>
              <a:gdLst/>
              <a:ahLst/>
              <a:cxnLst/>
              <a:rect l="l" t="t" r="r" b="b"/>
              <a:pathLst>
                <a:path w="35560" h="20954">
                  <a:moveTo>
                    <a:pt x="34290" y="0"/>
                  </a:moveTo>
                  <a:lnTo>
                    <a:pt x="0" y="3429"/>
                  </a:lnTo>
                  <a:lnTo>
                    <a:pt x="0" y="20574"/>
                  </a:lnTo>
                  <a:lnTo>
                    <a:pt x="34975" y="18516"/>
                  </a:lnTo>
                  <a:lnTo>
                    <a:pt x="342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677970" y="8473432"/>
              <a:ext cx="35560" cy="20955"/>
            </a:xfrm>
            <a:custGeom>
              <a:avLst/>
              <a:gdLst/>
              <a:ahLst/>
              <a:cxnLst/>
              <a:rect l="l" t="t" r="r" b="b"/>
              <a:pathLst>
                <a:path w="35560" h="20954">
                  <a:moveTo>
                    <a:pt x="0" y="3429"/>
                  </a:moveTo>
                  <a:lnTo>
                    <a:pt x="0" y="20574"/>
                  </a:lnTo>
                  <a:lnTo>
                    <a:pt x="34975" y="18516"/>
                  </a:lnTo>
                  <a:lnTo>
                    <a:pt x="34290" y="0"/>
                  </a:lnTo>
                  <a:lnTo>
                    <a:pt x="0" y="34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677284" y="8566696"/>
              <a:ext cx="35560" cy="20955"/>
            </a:xfrm>
            <a:custGeom>
              <a:avLst/>
              <a:gdLst/>
              <a:ahLst/>
              <a:cxnLst/>
              <a:rect l="l" t="t" r="r" b="b"/>
              <a:pathLst>
                <a:path w="35560" h="20954">
                  <a:moveTo>
                    <a:pt x="34290" y="0"/>
                  </a:moveTo>
                  <a:lnTo>
                    <a:pt x="0" y="3429"/>
                  </a:lnTo>
                  <a:lnTo>
                    <a:pt x="0" y="20586"/>
                  </a:lnTo>
                  <a:lnTo>
                    <a:pt x="34975" y="18529"/>
                  </a:lnTo>
                  <a:lnTo>
                    <a:pt x="342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677284" y="8566696"/>
              <a:ext cx="35560" cy="20955"/>
            </a:xfrm>
            <a:custGeom>
              <a:avLst/>
              <a:gdLst/>
              <a:ahLst/>
              <a:cxnLst/>
              <a:rect l="l" t="t" r="r" b="b"/>
              <a:pathLst>
                <a:path w="35560" h="20954">
                  <a:moveTo>
                    <a:pt x="0" y="3429"/>
                  </a:moveTo>
                  <a:lnTo>
                    <a:pt x="0" y="20586"/>
                  </a:lnTo>
                  <a:lnTo>
                    <a:pt x="34975" y="18529"/>
                  </a:lnTo>
                  <a:lnTo>
                    <a:pt x="34290" y="0"/>
                  </a:lnTo>
                  <a:lnTo>
                    <a:pt x="0" y="34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9" name="object 579"/>
          <p:cNvSpPr txBox="1"/>
          <p:nvPr/>
        </p:nvSpPr>
        <p:spPr>
          <a:xfrm>
            <a:off x="5762220" y="528788"/>
            <a:ext cx="141668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25" dirty="0">
                <a:latin typeface="Arial"/>
                <a:cs typeface="Arial"/>
              </a:rPr>
              <a:t>Transformador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elevador</a:t>
            </a:r>
            <a:endParaRPr sz="900">
              <a:latin typeface="Arial"/>
              <a:cs typeface="Arial"/>
            </a:endParaRPr>
          </a:p>
        </p:txBody>
      </p:sp>
      <p:sp>
        <p:nvSpPr>
          <p:cNvPr id="580" name="object 580"/>
          <p:cNvSpPr txBox="1"/>
          <p:nvPr/>
        </p:nvSpPr>
        <p:spPr>
          <a:xfrm>
            <a:off x="7957999" y="477071"/>
            <a:ext cx="4359910" cy="58166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-3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transformador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con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menos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vueltas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alambre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su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bobina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primaria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su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bobina </a:t>
            </a:r>
            <a:r>
              <a:rPr sz="900" spc="20" dirty="0">
                <a:latin typeface="Microsoft Sans Serif"/>
                <a:cs typeface="Microsoft Sans Serif"/>
              </a:rPr>
              <a:t>secundaria. </a:t>
            </a:r>
            <a:r>
              <a:rPr sz="900" spc="-40" dirty="0">
                <a:latin typeface="Microsoft Sans Serif"/>
                <a:cs typeface="Microsoft Sans Serif"/>
              </a:rPr>
              <a:t>El </a:t>
            </a:r>
            <a:r>
              <a:rPr sz="900" spc="45" dirty="0">
                <a:latin typeface="Microsoft Sans Serif"/>
                <a:cs typeface="Microsoft Sans Serif"/>
              </a:rPr>
              <a:t>transformador </a:t>
            </a:r>
            <a:r>
              <a:rPr sz="900" spc="25" dirty="0">
                <a:latin typeface="Microsoft Sans Serif"/>
                <a:cs typeface="Microsoft Sans Serif"/>
              </a:rPr>
              <a:t>elevador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25" dirty="0">
                <a:latin typeface="Microsoft Sans Serif"/>
                <a:cs typeface="Microsoft Sans Serif"/>
              </a:rPr>
              <a:t>utiliza </a:t>
            </a:r>
            <a:r>
              <a:rPr sz="900" spc="30" dirty="0">
                <a:latin typeface="Microsoft Sans Serif"/>
                <a:cs typeface="Microsoft Sans Serif"/>
              </a:rPr>
              <a:t>para </a:t>
            </a:r>
            <a:r>
              <a:rPr sz="900" spc="45" dirty="0">
                <a:latin typeface="Microsoft Sans Serif"/>
                <a:cs typeface="Microsoft Sans Serif"/>
              </a:rPr>
              <a:t>aumentar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20" dirty="0">
                <a:latin typeface="Microsoft Sans Serif"/>
                <a:cs typeface="Microsoft Sans Serif"/>
              </a:rPr>
              <a:t> primario</a:t>
            </a:r>
            <a:r>
              <a:rPr sz="9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900" i="1" spc="-45" dirty="0">
                <a:latin typeface="Trebuchet MS"/>
                <a:cs typeface="Trebuchet MS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voltaje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secundario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más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alto.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81" name="object 581"/>
          <p:cNvSpPr txBox="1"/>
          <p:nvPr/>
        </p:nvSpPr>
        <p:spPr>
          <a:xfrm>
            <a:off x="9319794" y="1257583"/>
            <a:ext cx="1689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5" dirty="0">
                <a:latin typeface="Microsoft Sans Serif"/>
                <a:cs typeface="Microsoft Sans Serif"/>
              </a:rPr>
              <a:t>1:2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7958050" y="1544066"/>
            <a:ext cx="536575" cy="314325"/>
          </a:xfrm>
          <a:prstGeom prst="rect">
            <a:avLst/>
          </a:prstGeom>
        </p:spPr>
        <p:txBody>
          <a:bodyPr vert="horz" wrap="square" lIns="0" tIns="71755" rIns="0" bIns="0" rtlCol="0">
            <a:spAutoFit/>
          </a:bodyPr>
          <a:lstStyle/>
          <a:p>
            <a:pPr marL="12700">
              <a:spcBef>
                <a:spcPts val="565"/>
              </a:spcBef>
            </a:pPr>
            <a:r>
              <a:rPr sz="750" spc="10" dirty="0">
                <a:latin typeface="Microsoft Sans Serif"/>
                <a:cs typeface="Microsoft Sans Serif"/>
              </a:rPr>
              <a:t>120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VCA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309"/>
              </a:spcBef>
            </a:pPr>
            <a:r>
              <a:rPr sz="500" spc="10" dirty="0">
                <a:latin typeface="Microsoft Sans Serif"/>
                <a:cs typeface="Microsoft Sans Serif"/>
              </a:rPr>
              <a:t>yo</a:t>
            </a:r>
            <a:r>
              <a:rPr sz="500" spc="-20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=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10</a:t>
            </a:r>
            <a:r>
              <a:rPr sz="500" spc="-1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amperios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8683762" y="1590066"/>
            <a:ext cx="507365" cy="221856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spcBef>
                <a:spcPts val="270"/>
              </a:spcBef>
            </a:pPr>
            <a:r>
              <a:rPr sz="500" spc="15" dirty="0">
                <a:latin typeface="Microsoft Sans Serif"/>
                <a:cs typeface="Microsoft Sans Serif"/>
              </a:rPr>
              <a:t>Bobina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20" dirty="0">
                <a:latin typeface="Microsoft Sans Serif"/>
                <a:cs typeface="Microsoft Sans Serif"/>
              </a:rPr>
              <a:t>primaria</a:t>
            </a:r>
            <a:endParaRPr sz="500">
              <a:latin typeface="Microsoft Sans Serif"/>
              <a:cs typeface="Microsoft Sans Serif"/>
            </a:endParaRPr>
          </a:p>
          <a:p>
            <a:pPr marL="56515">
              <a:spcBef>
                <a:spcPts val="190"/>
              </a:spcBef>
            </a:pPr>
            <a:r>
              <a:rPr sz="550" spc="5" dirty="0">
                <a:latin typeface="Microsoft Sans Serif"/>
                <a:cs typeface="Microsoft Sans Serif"/>
              </a:rPr>
              <a:t>900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vueltas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9658195" y="1584999"/>
            <a:ext cx="584835" cy="221856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500" spc="15" dirty="0">
                <a:latin typeface="Microsoft Sans Serif"/>
                <a:cs typeface="Microsoft Sans Serif"/>
              </a:rPr>
              <a:t>Bobina</a:t>
            </a:r>
            <a:r>
              <a:rPr sz="500" spc="-3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Secundaria</a:t>
            </a:r>
            <a:endParaRPr sz="500">
              <a:latin typeface="Microsoft Sans Serif"/>
              <a:cs typeface="Microsoft Sans Serif"/>
            </a:endParaRPr>
          </a:p>
          <a:p>
            <a:pPr marL="10795" algn="ctr">
              <a:spcBef>
                <a:spcPts val="190"/>
              </a:spcBef>
            </a:pPr>
            <a:r>
              <a:rPr sz="550" spc="5" dirty="0">
                <a:latin typeface="Microsoft Sans Serif"/>
                <a:cs typeface="Microsoft Sans Serif"/>
              </a:rPr>
              <a:t>1800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spc="10" dirty="0">
                <a:latin typeface="Microsoft Sans Serif"/>
                <a:cs typeface="Microsoft Sans Serif"/>
              </a:rPr>
              <a:t>vueltas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10449816" y="1695823"/>
            <a:ext cx="569595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45" dirty="0">
                <a:latin typeface="Microsoft Sans Serif"/>
                <a:cs typeface="Microsoft Sans Serif"/>
              </a:rPr>
              <a:t>I    </a:t>
            </a:r>
            <a:r>
              <a:rPr sz="800" spc="-105" dirty="0">
                <a:latin typeface="Microsoft Sans Serif"/>
                <a:cs typeface="Microsoft Sans Serif"/>
              </a:rPr>
              <a:t> </a:t>
            </a:r>
            <a:r>
              <a:rPr sz="500" spc="-10" dirty="0">
                <a:latin typeface="Microsoft Sans Serif"/>
                <a:cs typeface="Microsoft Sans Serif"/>
              </a:rPr>
              <a:t>=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5" dirty="0">
                <a:latin typeface="Microsoft Sans Serif"/>
                <a:cs typeface="Microsoft Sans Serif"/>
              </a:rPr>
              <a:t>5</a:t>
            </a:r>
            <a:r>
              <a:rPr sz="500" spc="-5" dirty="0">
                <a:latin typeface="Microsoft Sans Serif"/>
                <a:cs typeface="Microsoft Sans Serif"/>
              </a:rPr>
              <a:t> </a:t>
            </a:r>
            <a:r>
              <a:rPr sz="500" spc="15" dirty="0">
                <a:latin typeface="Microsoft Sans Serif"/>
                <a:cs typeface="Microsoft Sans Serif"/>
              </a:rPr>
              <a:t>amperios</a:t>
            </a:r>
            <a:endParaRPr sz="500">
              <a:latin typeface="Microsoft Sans Serif"/>
              <a:cs typeface="Microsoft Sans Serif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10446030" y="1424668"/>
            <a:ext cx="683260" cy="322524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12700">
              <a:spcBef>
                <a:spcPts val="295"/>
              </a:spcBef>
            </a:pPr>
            <a:r>
              <a:rPr sz="600" spc="5" dirty="0">
                <a:latin typeface="Microsoft Sans Serif"/>
                <a:cs typeface="Microsoft Sans Serif"/>
              </a:rPr>
              <a:t>Carga</a:t>
            </a:r>
            <a:endParaRPr sz="600">
              <a:latin typeface="Microsoft Sans Serif"/>
              <a:cs typeface="Microsoft Sans Serif"/>
            </a:endParaRPr>
          </a:p>
          <a:p>
            <a:pPr marL="15875">
              <a:lnSpc>
                <a:spcPts val="865"/>
              </a:lnSpc>
              <a:spcBef>
                <a:spcPts val="260"/>
              </a:spcBef>
              <a:tabLst>
                <a:tab pos="224154" algn="l"/>
              </a:tabLst>
            </a:pPr>
            <a:r>
              <a:rPr sz="800" spc="-55" dirty="0">
                <a:latin typeface="Microsoft Sans Serif"/>
                <a:cs typeface="Microsoft Sans Serif"/>
              </a:rPr>
              <a:t>V	</a:t>
            </a:r>
            <a:r>
              <a:rPr sz="750" spc="-10" dirty="0">
                <a:latin typeface="Microsoft Sans Serif"/>
                <a:cs typeface="Microsoft Sans Serif"/>
              </a:rPr>
              <a:t>=</a:t>
            </a:r>
            <a:r>
              <a:rPr sz="750" spc="-4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240</a:t>
            </a:r>
            <a:r>
              <a:rPr sz="750" spc="-35" dirty="0">
                <a:latin typeface="Microsoft Sans Serif"/>
                <a:cs typeface="Microsoft Sans Serif"/>
              </a:rPr>
              <a:t> </a:t>
            </a:r>
            <a:r>
              <a:rPr sz="750" spc="-50" dirty="0">
                <a:latin typeface="Microsoft Sans Serif"/>
                <a:cs typeface="Microsoft Sans Serif"/>
              </a:rPr>
              <a:t>VCA</a:t>
            </a:r>
            <a:endParaRPr sz="750">
              <a:latin typeface="Microsoft Sans Serif"/>
              <a:cs typeface="Microsoft Sans Serif"/>
            </a:endParaRPr>
          </a:p>
          <a:p>
            <a:pPr marL="83820">
              <a:lnSpc>
                <a:spcPts val="265"/>
              </a:lnSpc>
            </a:pPr>
            <a:r>
              <a:rPr sz="300" spc="5" dirty="0">
                <a:latin typeface="Microsoft Sans Serif"/>
                <a:cs typeface="Microsoft Sans Serif"/>
              </a:rPr>
              <a:t>carga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87" name="object 587"/>
          <p:cNvSpPr txBox="1"/>
          <p:nvPr/>
        </p:nvSpPr>
        <p:spPr>
          <a:xfrm>
            <a:off x="10478022" y="1793153"/>
            <a:ext cx="12573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5" dirty="0">
                <a:latin typeface="Microsoft Sans Serif"/>
                <a:cs typeface="Microsoft Sans Serif"/>
              </a:rPr>
              <a:t>carga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88" name="object 588"/>
          <p:cNvSpPr txBox="1"/>
          <p:nvPr/>
        </p:nvSpPr>
        <p:spPr>
          <a:xfrm>
            <a:off x="8176084" y="2181670"/>
            <a:ext cx="6419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5" dirty="0">
                <a:latin typeface="Microsoft Sans Serif"/>
                <a:cs typeface="Microsoft Sans Serif"/>
              </a:rPr>
              <a:t>Turnos</a:t>
            </a:r>
            <a:r>
              <a:rPr sz="600" spc="-5" dirty="0">
                <a:latin typeface="Microsoft Sans Serif"/>
                <a:cs typeface="Microsoft Sans Serif"/>
              </a:rPr>
              <a:t> </a:t>
            </a:r>
            <a:r>
              <a:rPr sz="600" spc="25" dirty="0">
                <a:latin typeface="Microsoft Sans Serif"/>
                <a:cs typeface="Microsoft Sans Serif"/>
              </a:rPr>
              <a:t>primarios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8108215" y="2321317"/>
            <a:ext cx="27768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969644" algn="l"/>
                <a:tab pos="2058035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Giros</a:t>
            </a:r>
            <a:r>
              <a:rPr sz="700" spc="-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secundarios</a:t>
            </a:r>
            <a:r>
              <a:rPr sz="700" dirty="0">
                <a:latin typeface="Microsoft Sans Serif"/>
                <a:cs typeface="Microsoft Sans Serif"/>
              </a:rPr>
              <a:t>	</a:t>
            </a:r>
            <a:r>
              <a:rPr sz="750" spc="10" dirty="0">
                <a:latin typeface="Microsoft Sans Serif"/>
                <a:cs typeface="Microsoft Sans Serif"/>
              </a:rPr>
              <a:t>Voltaje</a:t>
            </a:r>
            <a:r>
              <a:rPr sz="750" spc="-5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secundario</a:t>
            </a:r>
            <a:r>
              <a:rPr sz="750" dirty="0">
                <a:latin typeface="Microsoft Sans Serif"/>
                <a:cs typeface="Microsoft Sans Serif"/>
              </a:rPr>
              <a:t>	</a:t>
            </a:r>
            <a:r>
              <a:rPr sz="650" spc="25" dirty="0">
                <a:latin typeface="Microsoft Sans Serif"/>
                <a:cs typeface="Microsoft Sans Serif"/>
              </a:rPr>
              <a:t>corriente</a:t>
            </a:r>
            <a:r>
              <a:rPr sz="650" spc="-5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primaria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9108061" y="2156270"/>
            <a:ext cx="18484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  <a:tabLst>
                <a:tab pos="869950" algn="l"/>
              </a:tabLst>
            </a:pPr>
            <a:r>
              <a:rPr sz="700" spc="10" dirty="0">
                <a:latin typeface="Microsoft Sans Serif"/>
                <a:cs typeface="Microsoft Sans Serif"/>
              </a:rPr>
              <a:t>Voltaje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5" dirty="0">
                <a:latin typeface="Microsoft Sans Serif"/>
                <a:cs typeface="Microsoft Sans Serif"/>
              </a:rPr>
              <a:t>primario	</a:t>
            </a:r>
            <a:r>
              <a:rPr sz="1200" spc="-15" baseline="-41666" dirty="0">
                <a:latin typeface="Microsoft Sans Serif"/>
                <a:cs typeface="Microsoft Sans Serif"/>
              </a:rPr>
              <a:t>=</a:t>
            </a:r>
            <a:r>
              <a:rPr sz="1200" spc="352" baseline="-41666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Corriente</a:t>
            </a:r>
            <a:r>
              <a:rPr sz="650" spc="-20" dirty="0">
                <a:latin typeface="Microsoft Sans Serif"/>
                <a:cs typeface="Microsoft Sans Serif"/>
              </a:rPr>
              <a:t> </a:t>
            </a:r>
            <a:r>
              <a:rPr sz="650" spc="10" dirty="0">
                <a:latin typeface="Microsoft Sans Serif"/>
                <a:cs typeface="Microsoft Sans Serif"/>
              </a:rPr>
              <a:t>Secundaria</a:t>
            </a:r>
            <a:endParaRPr sz="650">
              <a:latin typeface="Microsoft Sans Serif"/>
              <a:cs typeface="Microsoft Sans Serif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8962670" y="2235619"/>
            <a:ext cx="838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Microsoft Sans Serif"/>
                <a:cs typeface="Microsoft Sans Serif"/>
              </a:rPr>
              <a:t>=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5762219" y="2765668"/>
            <a:ext cx="40767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25" dirty="0">
                <a:latin typeface="Arial"/>
                <a:cs typeface="Arial"/>
              </a:rPr>
              <a:t>Aumento</a:t>
            </a:r>
            <a:endParaRPr sz="65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7957999" y="2682202"/>
            <a:ext cx="3575050" cy="39751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aumento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menos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diez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por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ciento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900" i="1" spc="-35" dirty="0">
                <a:latin typeface="Trebuchet MS"/>
                <a:cs typeface="Trebuchet MS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normalmente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dura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sólo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unos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pocos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microsegundos.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5762219" y="3320657"/>
            <a:ext cx="1256030" cy="28725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5" dirty="0">
                <a:latin typeface="Arial"/>
                <a:cs typeface="Arial"/>
              </a:rPr>
              <a:t>Dispositivo</a:t>
            </a:r>
            <a:r>
              <a:rPr sz="600" b="1" spc="-20" dirty="0">
                <a:latin typeface="Arial"/>
                <a:cs typeface="Arial"/>
              </a:rPr>
              <a:t> </a:t>
            </a:r>
            <a:r>
              <a:rPr sz="600" b="1" spc="15" dirty="0">
                <a:latin typeface="Arial"/>
                <a:cs typeface="Arial"/>
              </a:rPr>
              <a:t>de</a:t>
            </a:r>
            <a:r>
              <a:rPr sz="600" b="1" spc="-20" dirty="0">
                <a:latin typeface="Arial"/>
                <a:cs typeface="Arial"/>
              </a:rPr>
              <a:t> </a:t>
            </a:r>
            <a:r>
              <a:rPr sz="600" b="1" spc="10" dirty="0">
                <a:latin typeface="Arial"/>
                <a:cs typeface="Arial"/>
              </a:rPr>
              <a:t>protección</a:t>
            </a:r>
            <a:r>
              <a:rPr sz="600" b="1" spc="-20" dirty="0">
                <a:latin typeface="Arial"/>
                <a:cs typeface="Arial"/>
              </a:rPr>
              <a:t> </a:t>
            </a:r>
            <a:r>
              <a:rPr sz="600" b="1" spc="20" dirty="0">
                <a:latin typeface="Arial"/>
                <a:cs typeface="Arial"/>
              </a:rPr>
              <a:t>contra</a:t>
            </a:r>
            <a:endParaRPr sz="600">
              <a:latin typeface="Arial"/>
              <a:cs typeface="Arial"/>
            </a:endParaRPr>
          </a:p>
          <a:p>
            <a:pPr marL="12700">
              <a:spcBef>
                <a:spcPts val="720"/>
              </a:spcBef>
            </a:pPr>
            <a:r>
              <a:rPr sz="600" b="1" spc="10" dirty="0">
                <a:latin typeface="Arial"/>
                <a:cs typeface="Arial"/>
              </a:rPr>
              <a:t>sobretensiones</a:t>
            </a:r>
            <a:r>
              <a:rPr sz="600" b="1" spc="-15" dirty="0">
                <a:latin typeface="Arial"/>
                <a:cs typeface="Arial"/>
              </a:rPr>
              <a:t> (SPD)</a:t>
            </a:r>
            <a:endParaRPr sz="600">
              <a:latin typeface="Arial"/>
              <a:cs typeface="Arial"/>
            </a:endParaRPr>
          </a:p>
        </p:txBody>
      </p:sp>
      <p:sp>
        <p:nvSpPr>
          <p:cNvPr id="595" name="object 595"/>
          <p:cNvSpPr/>
          <p:nvPr/>
        </p:nvSpPr>
        <p:spPr>
          <a:xfrm>
            <a:off x="10976935" y="3616567"/>
            <a:ext cx="514350" cy="0"/>
          </a:xfrm>
          <a:custGeom>
            <a:avLst/>
            <a:gdLst/>
            <a:ahLst/>
            <a:cxnLst/>
            <a:rect l="l" t="t" r="r" b="b"/>
            <a:pathLst>
              <a:path w="514350">
                <a:moveTo>
                  <a:pt x="0" y="0"/>
                </a:moveTo>
                <a:lnTo>
                  <a:pt x="51421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 txBox="1"/>
          <p:nvPr/>
        </p:nvSpPr>
        <p:spPr>
          <a:xfrm>
            <a:off x="7958000" y="3244802"/>
            <a:ext cx="3809365" cy="386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21900"/>
              </a:lnSpc>
              <a:spcBef>
                <a:spcPts val="95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dispositivo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diseñado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proporcionar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grado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protección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equipo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eléctrico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efectos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dañinos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spc="10" dirty="0">
                <a:latin typeface="Trebuchet MS"/>
                <a:cs typeface="Trebuchet MS"/>
              </a:rPr>
              <a:t>aumento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5762068" y="3881997"/>
            <a:ext cx="8375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10" dirty="0">
                <a:latin typeface="Arial"/>
                <a:cs typeface="Arial"/>
              </a:rPr>
              <a:t>Tablero</a:t>
            </a:r>
            <a:r>
              <a:rPr sz="500" b="1" spc="-10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10" dirty="0">
                <a:latin typeface="Arial"/>
                <a:cs typeface="Arial"/>
              </a:rPr>
              <a:t> </a:t>
            </a:r>
            <a:r>
              <a:rPr sz="500" b="1" spc="15" dirty="0">
                <a:latin typeface="Arial"/>
                <a:cs typeface="Arial"/>
              </a:rPr>
              <a:t>conmutadores</a:t>
            </a:r>
            <a:endParaRPr sz="500">
              <a:latin typeface="Arial"/>
              <a:cs typeface="Arial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11460570" y="3979787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066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 txBox="1"/>
          <p:nvPr/>
        </p:nvSpPr>
        <p:spPr>
          <a:xfrm>
            <a:off x="7957847" y="3832795"/>
            <a:ext cx="4294505" cy="148117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panel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grande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conjunto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paneles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contienen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interruptores,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i="1" spc="15" dirty="0">
                <a:latin typeface="Trebuchet MS"/>
                <a:cs typeface="Trebuchet MS"/>
              </a:rPr>
              <a:t>sobrecorriente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11488636" y="3979787"/>
            <a:ext cx="750570" cy="0"/>
          </a:xfrm>
          <a:custGeom>
            <a:avLst/>
            <a:gdLst/>
            <a:ahLst/>
            <a:cxnLst/>
            <a:rect l="l" t="t" r="r" b="b"/>
            <a:pathLst>
              <a:path w="750570">
                <a:moveTo>
                  <a:pt x="0" y="0"/>
                </a:moveTo>
                <a:lnTo>
                  <a:pt x="75046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 txBox="1"/>
          <p:nvPr/>
        </p:nvSpPr>
        <p:spPr>
          <a:xfrm>
            <a:off x="7957847" y="3967087"/>
            <a:ext cx="424497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latin typeface="Microsoft Sans Serif"/>
                <a:cs typeface="Microsoft Sans Serif"/>
              </a:rPr>
              <a:t>dispositivos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protección,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autobuses</a:t>
            </a:r>
            <a:r>
              <a:rPr sz="850" spc="5" dirty="0">
                <a:latin typeface="Microsoft Sans Serif"/>
                <a:cs typeface="Microsoft Sans Serif"/>
              </a:rPr>
              <a:t> 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instrumentos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asociados.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-25" dirty="0">
                <a:latin typeface="Microsoft Sans Serif"/>
                <a:cs typeface="Microsoft Sans Serif"/>
              </a:rPr>
              <a:t>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diferencia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tableros,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30" dirty="0">
                <a:latin typeface="Microsoft Sans Serif"/>
                <a:cs typeface="Microsoft Sans Serif"/>
              </a:rPr>
              <a:t>tableros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distribución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-5" dirty="0">
                <a:latin typeface="Microsoft Sans Serif"/>
                <a:cs typeface="Microsoft Sans Serif"/>
              </a:rPr>
              <a:t>veces </a:t>
            </a:r>
            <a:r>
              <a:rPr sz="850" spc="30" dirty="0">
                <a:latin typeface="Microsoft Sans Serif"/>
                <a:cs typeface="Microsoft Sans Serif"/>
              </a:rPr>
              <a:t>deben </a:t>
            </a:r>
            <a:r>
              <a:rPr sz="850" spc="35" dirty="0">
                <a:latin typeface="Microsoft Sans Serif"/>
                <a:cs typeface="Microsoft Sans Serif"/>
              </a:rPr>
              <a:t>montarse </a:t>
            </a:r>
            <a:r>
              <a:rPr sz="850" spc="15" dirty="0">
                <a:latin typeface="Microsoft Sans Serif"/>
                <a:cs typeface="Microsoft Sans Serif"/>
              </a:rPr>
              <a:t>lejos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una pared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permitir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acceso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los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equipos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montados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parte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trasera.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106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02" name="object 602"/>
          <p:cNvSpPr txBox="1"/>
          <p:nvPr/>
        </p:nvSpPr>
        <p:spPr>
          <a:xfrm>
            <a:off x="5762220" y="6645812"/>
            <a:ext cx="7499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5" dirty="0">
                <a:latin typeface="Arial"/>
                <a:cs typeface="Arial"/>
              </a:rPr>
              <a:t>Subestación</a:t>
            </a:r>
            <a:r>
              <a:rPr sz="500" b="1" spc="-10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10" dirty="0">
                <a:latin typeface="Arial"/>
                <a:cs typeface="Arial"/>
              </a:rPr>
              <a:t> </a:t>
            </a:r>
            <a:r>
              <a:rPr sz="500" b="1" spc="15" dirty="0">
                <a:latin typeface="Arial"/>
                <a:cs typeface="Arial"/>
              </a:rPr>
              <a:t>control</a:t>
            </a:r>
            <a:endParaRPr sz="500">
              <a:latin typeface="Arial"/>
              <a:cs typeface="Arial"/>
            </a:endParaRPr>
          </a:p>
        </p:txBody>
      </p:sp>
      <p:sp>
        <p:nvSpPr>
          <p:cNvPr id="603" name="object 603"/>
          <p:cNvSpPr txBox="1"/>
          <p:nvPr/>
        </p:nvSpPr>
        <p:spPr>
          <a:xfrm>
            <a:off x="7957999" y="6553102"/>
            <a:ext cx="425069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35" dirty="0">
                <a:latin typeface="Microsoft Sans Serif"/>
                <a:cs typeface="Microsoft Sans Serif"/>
              </a:rPr>
              <a:t>Un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diseño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coordinado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consta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dispositivos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conmutación</a:t>
            </a:r>
            <a:r>
              <a:rPr sz="1050" dirty="0">
                <a:latin typeface="Microsoft Sans Serif"/>
                <a:cs typeface="Microsoft Sans Serif"/>
              </a:rPr>
              <a:t> </a:t>
            </a:r>
            <a:r>
              <a:rPr sz="1050" spc="5" dirty="0">
                <a:latin typeface="Microsoft Sans Serif"/>
                <a:cs typeface="Microsoft Sans Serif"/>
              </a:rPr>
              <a:t>e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interrupción </a:t>
            </a:r>
            <a:r>
              <a:rPr sz="1050" spc="10" dirty="0">
                <a:latin typeface="Microsoft Sans Serif"/>
                <a:cs typeface="Microsoft Sans Serif"/>
              </a:rPr>
              <a:t>y </a:t>
            </a:r>
            <a:r>
              <a:rPr sz="1050" spc="45" dirty="0">
                <a:latin typeface="Microsoft Sans Serif"/>
                <a:cs typeface="Microsoft Sans Serif"/>
              </a:rPr>
              <a:t>equipo </a:t>
            </a:r>
            <a:r>
              <a:rPr sz="1050" spc="15" dirty="0">
                <a:latin typeface="Microsoft Sans Serif"/>
                <a:cs typeface="Microsoft Sans Serif"/>
              </a:rPr>
              <a:t>asociado, </a:t>
            </a:r>
            <a:r>
              <a:rPr sz="1050" spc="45" dirty="0">
                <a:latin typeface="Microsoft Sans Serif"/>
                <a:cs typeface="Microsoft Sans Serif"/>
              </a:rPr>
              <a:t>como </a:t>
            </a:r>
            <a:r>
              <a:rPr sz="1050" spc="25" dirty="0">
                <a:latin typeface="Microsoft Sans Serif"/>
                <a:cs typeface="Microsoft Sans Serif"/>
              </a:rPr>
              <a:t>dispositivos </a:t>
            </a:r>
            <a:r>
              <a:rPr sz="1050" spc="35" dirty="0">
                <a:latin typeface="Microsoft Sans Serif"/>
                <a:cs typeface="Microsoft Sans Serif"/>
              </a:rPr>
              <a:t>de </a:t>
            </a:r>
            <a:r>
              <a:rPr sz="1050" spc="45" dirty="0">
                <a:latin typeface="Microsoft Sans Serif"/>
                <a:cs typeface="Microsoft Sans Serif"/>
              </a:rPr>
              <a:t>control </a:t>
            </a:r>
            <a:r>
              <a:rPr sz="1050" spc="10" dirty="0">
                <a:latin typeface="Microsoft Sans Serif"/>
                <a:cs typeface="Microsoft Sans Serif"/>
              </a:rPr>
              <a:t>y </a:t>
            </a:r>
            <a:r>
              <a:rPr sz="1050" spc="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protección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y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medición.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604" name="object 604"/>
          <p:cNvSpPr txBox="1"/>
          <p:nvPr/>
        </p:nvSpPr>
        <p:spPr>
          <a:xfrm rot="21360000">
            <a:off x="9708313" y="8309003"/>
            <a:ext cx="4440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Microsoft Sans Serif"/>
                <a:cs typeface="Microsoft Sans Serif"/>
              </a:rPr>
              <a:t>Peligro</a:t>
            </a:r>
            <a:endParaRPr sz="1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97417" y="4810849"/>
            <a:ext cx="1032510" cy="1370965"/>
            <a:chOff x="3242817" y="4810848"/>
            <a:chExt cx="1032510" cy="1370965"/>
          </a:xfrm>
        </p:grpSpPr>
        <p:sp>
          <p:nvSpPr>
            <p:cNvPr id="3" name="object 3"/>
            <p:cNvSpPr/>
            <p:nvPr/>
          </p:nvSpPr>
          <p:spPr>
            <a:xfrm>
              <a:off x="3249167" y="4817198"/>
              <a:ext cx="1019810" cy="1358265"/>
            </a:xfrm>
            <a:custGeom>
              <a:avLst/>
              <a:gdLst/>
              <a:ahLst/>
              <a:cxnLst/>
              <a:rect l="l" t="t" r="r" b="b"/>
              <a:pathLst>
                <a:path w="1019810" h="1358264">
                  <a:moveTo>
                    <a:pt x="1019390" y="1358049"/>
                  </a:moveTo>
                  <a:lnTo>
                    <a:pt x="0" y="1358049"/>
                  </a:lnTo>
                  <a:lnTo>
                    <a:pt x="0" y="0"/>
                  </a:lnTo>
                  <a:lnTo>
                    <a:pt x="1019390" y="0"/>
                  </a:lnTo>
                  <a:lnTo>
                    <a:pt x="1019390" y="1358049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931580" y="5040715"/>
              <a:ext cx="0" cy="1134745"/>
            </a:xfrm>
            <a:custGeom>
              <a:avLst/>
              <a:gdLst/>
              <a:ahLst/>
              <a:cxnLst/>
              <a:rect l="l" t="t" r="r" b="b"/>
              <a:pathLst>
                <a:path h="1134745">
                  <a:moveTo>
                    <a:pt x="0" y="751843"/>
                  </a:moveTo>
                  <a:lnTo>
                    <a:pt x="0" y="1134529"/>
                  </a:lnTo>
                </a:path>
                <a:path h="1134745">
                  <a:moveTo>
                    <a:pt x="0" y="0"/>
                  </a:moveTo>
                  <a:lnTo>
                    <a:pt x="0" y="372532"/>
                  </a:lnTo>
                </a:path>
              </a:pathLst>
            </a:custGeom>
            <a:ln w="6350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255089" y="5040715"/>
              <a:ext cx="1008380" cy="226060"/>
            </a:xfrm>
            <a:custGeom>
              <a:avLst/>
              <a:gdLst/>
              <a:ahLst/>
              <a:cxnLst/>
              <a:rect l="l" t="t" r="r" b="b"/>
              <a:pathLst>
                <a:path w="1008379" h="226060">
                  <a:moveTo>
                    <a:pt x="0" y="0"/>
                  </a:moveTo>
                  <a:lnTo>
                    <a:pt x="1008379" y="0"/>
                  </a:lnTo>
                </a:path>
                <a:path w="1008379" h="226060">
                  <a:moveTo>
                    <a:pt x="0" y="226060"/>
                  </a:moveTo>
                  <a:lnTo>
                    <a:pt x="1008379" y="226060"/>
                  </a:lnTo>
                </a:path>
              </a:pathLst>
            </a:custGeom>
            <a:ln w="6350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255089" y="5492200"/>
              <a:ext cx="1010919" cy="229235"/>
            </a:xfrm>
            <a:custGeom>
              <a:avLst/>
              <a:gdLst/>
              <a:ahLst/>
              <a:cxnLst/>
              <a:rect l="l" t="t" r="r" b="b"/>
              <a:pathLst>
                <a:path w="1010920" h="229235">
                  <a:moveTo>
                    <a:pt x="0" y="3175"/>
                  </a:moveTo>
                  <a:lnTo>
                    <a:pt x="488527" y="3175"/>
                  </a:lnTo>
                </a:path>
                <a:path w="1010920" h="229235">
                  <a:moveTo>
                    <a:pt x="1005844" y="0"/>
                  </a:moveTo>
                  <a:lnTo>
                    <a:pt x="1005844" y="6350"/>
                  </a:lnTo>
                </a:path>
                <a:path w="1010920" h="229235">
                  <a:moveTo>
                    <a:pt x="0" y="229235"/>
                  </a:moveTo>
                  <a:lnTo>
                    <a:pt x="488527" y="229235"/>
                  </a:lnTo>
                </a:path>
                <a:path w="1010920" h="229235">
                  <a:moveTo>
                    <a:pt x="1003308" y="229235"/>
                  </a:moveTo>
                  <a:lnTo>
                    <a:pt x="1010919" y="229235"/>
                  </a:lnTo>
                </a:path>
              </a:pathLst>
            </a:custGeom>
            <a:ln w="6350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255089" y="4814667"/>
              <a:ext cx="1008380" cy="1361440"/>
            </a:xfrm>
            <a:custGeom>
              <a:avLst/>
              <a:gdLst/>
              <a:ahLst/>
              <a:cxnLst/>
              <a:rect l="l" t="t" r="r" b="b"/>
              <a:pathLst>
                <a:path w="1008379" h="1361439">
                  <a:moveTo>
                    <a:pt x="0" y="1132827"/>
                  </a:moveTo>
                  <a:lnTo>
                    <a:pt x="1008379" y="1132827"/>
                  </a:lnTo>
                </a:path>
                <a:path w="1008379" h="1361439">
                  <a:moveTo>
                    <a:pt x="226059" y="0"/>
                  </a:moveTo>
                  <a:lnTo>
                    <a:pt x="226059" y="1361427"/>
                  </a:lnTo>
                </a:path>
              </a:pathLst>
            </a:custGeom>
            <a:ln w="6350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85578" y="4816347"/>
              <a:ext cx="169545" cy="429895"/>
            </a:xfrm>
            <a:custGeom>
              <a:avLst/>
              <a:gdLst/>
              <a:ahLst/>
              <a:cxnLst/>
              <a:rect l="l" t="t" r="r" b="b"/>
              <a:pathLst>
                <a:path w="169545" h="429895">
                  <a:moveTo>
                    <a:pt x="54025" y="189826"/>
                  </a:moveTo>
                  <a:lnTo>
                    <a:pt x="52120" y="182587"/>
                  </a:lnTo>
                  <a:lnTo>
                    <a:pt x="43611" y="150317"/>
                  </a:lnTo>
                  <a:lnTo>
                    <a:pt x="39497" y="132943"/>
                  </a:lnTo>
                  <a:lnTo>
                    <a:pt x="33451" y="87490"/>
                  </a:lnTo>
                  <a:lnTo>
                    <a:pt x="29629" y="38760"/>
                  </a:lnTo>
                  <a:lnTo>
                    <a:pt x="28803" y="17106"/>
                  </a:lnTo>
                  <a:lnTo>
                    <a:pt x="28803" y="0"/>
                  </a:lnTo>
                  <a:lnTo>
                    <a:pt x="0" y="0"/>
                  </a:lnTo>
                  <a:lnTo>
                    <a:pt x="88" y="17106"/>
                  </a:lnTo>
                  <a:lnTo>
                    <a:pt x="88" y="38760"/>
                  </a:lnTo>
                  <a:lnTo>
                    <a:pt x="266" y="87490"/>
                  </a:lnTo>
                  <a:lnTo>
                    <a:pt x="457" y="132943"/>
                  </a:lnTo>
                  <a:lnTo>
                    <a:pt x="457" y="150317"/>
                  </a:lnTo>
                  <a:lnTo>
                    <a:pt x="533" y="182587"/>
                  </a:lnTo>
                  <a:lnTo>
                    <a:pt x="54025" y="189826"/>
                  </a:lnTo>
                  <a:close/>
                </a:path>
                <a:path w="169545" h="429895">
                  <a:moveTo>
                    <a:pt x="59423" y="209829"/>
                  </a:moveTo>
                  <a:lnTo>
                    <a:pt x="57873" y="204177"/>
                  </a:lnTo>
                  <a:lnTo>
                    <a:pt x="55956" y="197040"/>
                  </a:lnTo>
                  <a:lnTo>
                    <a:pt x="55676" y="196227"/>
                  </a:lnTo>
                  <a:lnTo>
                    <a:pt x="54025" y="189826"/>
                  </a:lnTo>
                  <a:lnTo>
                    <a:pt x="533" y="182587"/>
                  </a:lnTo>
                  <a:lnTo>
                    <a:pt x="812" y="189826"/>
                  </a:lnTo>
                  <a:lnTo>
                    <a:pt x="1270" y="196227"/>
                  </a:lnTo>
                  <a:lnTo>
                    <a:pt x="1270" y="197027"/>
                  </a:lnTo>
                  <a:lnTo>
                    <a:pt x="2184" y="204165"/>
                  </a:lnTo>
                  <a:lnTo>
                    <a:pt x="59423" y="209829"/>
                  </a:lnTo>
                  <a:close/>
                </a:path>
                <a:path w="169545" h="429895">
                  <a:moveTo>
                    <a:pt x="59880" y="211302"/>
                  </a:moveTo>
                  <a:lnTo>
                    <a:pt x="59436" y="209842"/>
                  </a:lnTo>
                  <a:lnTo>
                    <a:pt x="2197" y="204177"/>
                  </a:lnTo>
                  <a:lnTo>
                    <a:pt x="3187" y="209842"/>
                  </a:lnTo>
                  <a:lnTo>
                    <a:pt x="59880" y="211302"/>
                  </a:lnTo>
                  <a:close/>
                </a:path>
                <a:path w="169545" h="429895">
                  <a:moveTo>
                    <a:pt x="63538" y="223278"/>
                  </a:moveTo>
                  <a:lnTo>
                    <a:pt x="59880" y="211302"/>
                  </a:lnTo>
                  <a:lnTo>
                    <a:pt x="3187" y="209842"/>
                  </a:lnTo>
                  <a:lnTo>
                    <a:pt x="3467" y="211302"/>
                  </a:lnTo>
                  <a:lnTo>
                    <a:pt x="5753" y="223278"/>
                  </a:lnTo>
                  <a:lnTo>
                    <a:pt x="63538" y="223278"/>
                  </a:lnTo>
                  <a:close/>
                </a:path>
                <a:path w="169545" h="429895">
                  <a:moveTo>
                    <a:pt x="68313" y="237642"/>
                  </a:moveTo>
                  <a:lnTo>
                    <a:pt x="67932" y="236651"/>
                  </a:lnTo>
                  <a:lnTo>
                    <a:pt x="63550" y="223291"/>
                  </a:lnTo>
                  <a:lnTo>
                    <a:pt x="5753" y="223291"/>
                  </a:lnTo>
                  <a:lnTo>
                    <a:pt x="8407" y="236651"/>
                  </a:lnTo>
                  <a:lnTo>
                    <a:pt x="9156" y="236651"/>
                  </a:lnTo>
                  <a:lnTo>
                    <a:pt x="68313" y="237642"/>
                  </a:lnTo>
                  <a:close/>
                </a:path>
                <a:path w="169545" h="429895">
                  <a:moveTo>
                    <a:pt x="83121" y="276034"/>
                  </a:moveTo>
                  <a:lnTo>
                    <a:pt x="78181" y="263969"/>
                  </a:lnTo>
                  <a:lnTo>
                    <a:pt x="77711" y="263055"/>
                  </a:lnTo>
                  <a:lnTo>
                    <a:pt x="72682" y="249897"/>
                  </a:lnTo>
                  <a:lnTo>
                    <a:pt x="68300" y="237655"/>
                  </a:lnTo>
                  <a:lnTo>
                    <a:pt x="8407" y="236651"/>
                  </a:lnTo>
                  <a:lnTo>
                    <a:pt x="8585" y="237655"/>
                  </a:lnTo>
                  <a:lnTo>
                    <a:pt x="10972" y="249885"/>
                  </a:lnTo>
                  <a:lnTo>
                    <a:pt x="13525" y="263055"/>
                  </a:lnTo>
                  <a:lnTo>
                    <a:pt x="13716" y="263969"/>
                  </a:lnTo>
                  <a:lnTo>
                    <a:pt x="83121" y="276034"/>
                  </a:lnTo>
                  <a:close/>
                </a:path>
                <a:path w="169545" h="429895">
                  <a:moveTo>
                    <a:pt x="140271" y="389521"/>
                  </a:moveTo>
                  <a:lnTo>
                    <a:pt x="129374" y="370039"/>
                  </a:lnTo>
                  <a:lnTo>
                    <a:pt x="118503" y="350393"/>
                  </a:lnTo>
                  <a:lnTo>
                    <a:pt x="118313" y="350113"/>
                  </a:lnTo>
                  <a:lnTo>
                    <a:pt x="109080" y="330644"/>
                  </a:lnTo>
                  <a:lnTo>
                    <a:pt x="101231" y="314185"/>
                  </a:lnTo>
                  <a:lnTo>
                    <a:pt x="94830" y="301663"/>
                  </a:lnTo>
                  <a:lnTo>
                    <a:pt x="92900" y="297548"/>
                  </a:lnTo>
                  <a:lnTo>
                    <a:pt x="88874" y="288950"/>
                  </a:lnTo>
                  <a:lnTo>
                    <a:pt x="85229" y="280797"/>
                  </a:lnTo>
                  <a:lnTo>
                    <a:pt x="83108" y="276047"/>
                  </a:lnTo>
                  <a:lnTo>
                    <a:pt x="13716" y="263982"/>
                  </a:lnTo>
                  <a:lnTo>
                    <a:pt x="22034" y="301663"/>
                  </a:lnTo>
                  <a:lnTo>
                    <a:pt x="35839" y="350113"/>
                  </a:lnTo>
                  <a:lnTo>
                    <a:pt x="35941" y="350380"/>
                  </a:lnTo>
                  <a:lnTo>
                    <a:pt x="42240" y="370039"/>
                  </a:lnTo>
                  <a:lnTo>
                    <a:pt x="48742" y="389521"/>
                  </a:lnTo>
                  <a:lnTo>
                    <a:pt x="140271" y="389521"/>
                  </a:lnTo>
                  <a:close/>
                </a:path>
                <a:path w="169545" h="429895">
                  <a:moveTo>
                    <a:pt x="162852" y="421436"/>
                  </a:moveTo>
                  <a:lnTo>
                    <a:pt x="153885" y="408990"/>
                  </a:lnTo>
                  <a:lnTo>
                    <a:pt x="141452" y="391731"/>
                  </a:lnTo>
                  <a:lnTo>
                    <a:pt x="140258" y="389534"/>
                  </a:lnTo>
                  <a:lnTo>
                    <a:pt x="48742" y="389534"/>
                  </a:lnTo>
                  <a:lnTo>
                    <a:pt x="49555" y="391731"/>
                  </a:lnTo>
                  <a:lnTo>
                    <a:pt x="55575" y="408990"/>
                  </a:lnTo>
                  <a:lnTo>
                    <a:pt x="162852" y="421436"/>
                  </a:lnTo>
                  <a:close/>
                </a:path>
                <a:path w="169545" h="429895">
                  <a:moveTo>
                    <a:pt x="169075" y="429844"/>
                  </a:moveTo>
                  <a:lnTo>
                    <a:pt x="162941" y="421627"/>
                  </a:lnTo>
                  <a:lnTo>
                    <a:pt x="162852" y="421449"/>
                  </a:lnTo>
                  <a:lnTo>
                    <a:pt x="55575" y="409003"/>
                  </a:lnTo>
                  <a:lnTo>
                    <a:pt x="60261" y="421449"/>
                  </a:lnTo>
                  <a:lnTo>
                    <a:pt x="60350" y="421627"/>
                  </a:lnTo>
                  <a:lnTo>
                    <a:pt x="63652" y="429844"/>
                  </a:lnTo>
                  <a:lnTo>
                    <a:pt x="169075" y="429844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545929" y="5237975"/>
              <a:ext cx="159385" cy="763905"/>
            </a:xfrm>
            <a:custGeom>
              <a:avLst/>
              <a:gdLst/>
              <a:ahLst/>
              <a:cxnLst/>
              <a:rect l="l" t="t" r="r" b="b"/>
              <a:pathLst>
                <a:path w="159385" h="763904">
                  <a:moveTo>
                    <a:pt x="108724" y="8216"/>
                  </a:moveTo>
                  <a:lnTo>
                    <a:pt x="102590" y="0"/>
                  </a:lnTo>
                  <a:lnTo>
                    <a:pt x="0" y="0"/>
                  </a:lnTo>
                  <a:lnTo>
                    <a:pt x="108724" y="8216"/>
                  </a:lnTo>
                  <a:close/>
                </a:path>
                <a:path w="159385" h="763904">
                  <a:moveTo>
                    <a:pt x="112090" y="12433"/>
                  </a:moveTo>
                  <a:lnTo>
                    <a:pt x="108724" y="8216"/>
                  </a:lnTo>
                  <a:lnTo>
                    <a:pt x="3302" y="8216"/>
                  </a:lnTo>
                  <a:lnTo>
                    <a:pt x="112090" y="12433"/>
                  </a:lnTo>
                  <a:close/>
                </a:path>
                <a:path w="159385" h="763904">
                  <a:moveTo>
                    <a:pt x="159194" y="60807"/>
                  </a:moveTo>
                  <a:lnTo>
                    <a:pt x="151333" y="54038"/>
                  </a:lnTo>
                  <a:lnTo>
                    <a:pt x="146024" y="49187"/>
                  </a:lnTo>
                  <a:lnTo>
                    <a:pt x="143560" y="46990"/>
                  </a:lnTo>
                  <a:lnTo>
                    <a:pt x="136156" y="39674"/>
                  </a:lnTo>
                  <a:lnTo>
                    <a:pt x="133680" y="37033"/>
                  </a:lnTo>
                  <a:lnTo>
                    <a:pt x="128930" y="32080"/>
                  </a:lnTo>
                  <a:lnTo>
                    <a:pt x="122339" y="24777"/>
                  </a:lnTo>
                  <a:lnTo>
                    <a:pt x="121894" y="24320"/>
                  </a:lnTo>
                  <a:lnTo>
                    <a:pt x="115201" y="16357"/>
                  </a:lnTo>
                  <a:lnTo>
                    <a:pt x="112090" y="12433"/>
                  </a:lnTo>
                  <a:lnTo>
                    <a:pt x="3289" y="8216"/>
                  </a:lnTo>
                  <a:lnTo>
                    <a:pt x="4927" y="12433"/>
                  </a:lnTo>
                  <a:lnTo>
                    <a:pt x="6667" y="16357"/>
                  </a:lnTo>
                  <a:lnTo>
                    <a:pt x="10058" y="24320"/>
                  </a:lnTo>
                  <a:lnTo>
                    <a:pt x="10236" y="24777"/>
                  </a:lnTo>
                  <a:lnTo>
                    <a:pt x="13525" y="32080"/>
                  </a:lnTo>
                  <a:lnTo>
                    <a:pt x="15824" y="37033"/>
                  </a:lnTo>
                  <a:lnTo>
                    <a:pt x="17005" y="39674"/>
                  </a:lnTo>
                  <a:lnTo>
                    <a:pt x="20574" y="46990"/>
                  </a:lnTo>
                  <a:lnTo>
                    <a:pt x="21666" y="49187"/>
                  </a:lnTo>
                  <a:lnTo>
                    <a:pt x="24130" y="54025"/>
                  </a:lnTo>
                  <a:lnTo>
                    <a:pt x="27609" y="60807"/>
                  </a:lnTo>
                  <a:lnTo>
                    <a:pt x="27787" y="61163"/>
                  </a:lnTo>
                  <a:lnTo>
                    <a:pt x="49555" y="102590"/>
                  </a:lnTo>
                  <a:lnTo>
                    <a:pt x="49555" y="763612"/>
                  </a:lnTo>
                  <a:lnTo>
                    <a:pt x="159194" y="763612"/>
                  </a:lnTo>
                  <a:lnTo>
                    <a:pt x="159194" y="102590"/>
                  </a:lnTo>
                  <a:lnTo>
                    <a:pt x="159194" y="61163"/>
                  </a:lnTo>
                  <a:lnTo>
                    <a:pt x="159194" y="60807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95484" y="6001579"/>
              <a:ext cx="273337" cy="143554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633520" y="6145136"/>
              <a:ext cx="321310" cy="30480"/>
            </a:xfrm>
            <a:custGeom>
              <a:avLst/>
              <a:gdLst/>
              <a:ahLst/>
              <a:cxnLst/>
              <a:rect l="l" t="t" r="r" b="b"/>
              <a:pathLst>
                <a:path w="321310" h="30479">
                  <a:moveTo>
                    <a:pt x="292227" y="13347"/>
                  </a:moveTo>
                  <a:lnTo>
                    <a:pt x="263715" y="6946"/>
                  </a:lnTo>
                  <a:lnTo>
                    <a:pt x="261696" y="6400"/>
                  </a:lnTo>
                  <a:lnTo>
                    <a:pt x="235292" y="0"/>
                  </a:lnTo>
                  <a:lnTo>
                    <a:pt x="0" y="0"/>
                  </a:lnTo>
                  <a:lnTo>
                    <a:pt x="4114" y="6400"/>
                  </a:lnTo>
                  <a:lnTo>
                    <a:pt x="4381" y="6946"/>
                  </a:lnTo>
                  <a:lnTo>
                    <a:pt x="292227" y="13347"/>
                  </a:lnTo>
                  <a:close/>
                </a:path>
                <a:path w="321310" h="30479">
                  <a:moveTo>
                    <a:pt x="320865" y="22606"/>
                  </a:moveTo>
                  <a:lnTo>
                    <a:pt x="13169" y="19316"/>
                  </a:lnTo>
                  <a:lnTo>
                    <a:pt x="15557" y="22606"/>
                  </a:lnTo>
                  <a:lnTo>
                    <a:pt x="21767" y="30264"/>
                  </a:lnTo>
                  <a:lnTo>
                    <a:pt x="320357" y="30264"/>
                  </a:lnTo>
                  <a:lnTo>
                    <a:pt x="320865" y="30276"/>
                  </a:lnTo>
                  <a:lnTo>
                    <a:pt x="320865" y="22606"/>
                  </a:lnTo>
                  <a:close/>
                </a:path>
                <a:path w="321310" h="30479">
                  <a:moveTo>
                    <a:pt x="320865" y="19304"/>
                  </a:moveTo>
                  <a:lnTo>
                    <a:pt x="298373" y="14643"/>
                  </a:lnTo>
                  <a:lnTo>
                    <a:pt x="292227" y="13347"/>
                  </a:lnTo>
                  <a:lnTo>
                    <a:pt x="4381" y="6946"/>
                  </a:lnTo>
                  <a:lnTo>
                    <a:pt x="8775" y="13347"/>
                  </a:lnTo>
                  <a:lnTo>
                    <a:pt x="9702" y="14643"/>
                  </a:lnTo>
                  <a:lnTo>
                    <a:pt x="13169" y="19304"/>
                  </a:lnTo>
                  <a:lnTo>
                    <a:pt x="320865" y="22593"/>
                  </a:lnTo>
                  <a:lnTo>
                    <a:pt x="320865" y="19304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499840" y="4817617"/>
              <a:ext cx="251460" cy="1284605"/>
            </a:xfrm>
            <a:custGeom>
              <a:avLst/>
              <a:gdLst/>
              <a:ahLst/>
              <a:cxnLst/>
              <a:rect l="l" t="t" r="r" b="b"/>
              <a:pathLst>
                <a:path w="251460" h="1284604">
                  <a:moveTo>
                    <a:pt x="6223" y="108635"/>
                  </a:moveTo>
                  <a:lnTo>
                    <a:pt x="4660" y="81470"/>
                  </a:lnTo>
                  <a:lnTo>
                    <a:pt x="3378" y="54317"/>
                  </a:lnTo>
                  <a:lnTo>
                    <a:pt x="2565" y="27165"/>
                  </a:lnTo>
                  <a:lnTo>
                    <a:pt x="2006" y="12"/>
                  </a:lnTo>
                  <a:lnTo>
                    <a:pt x="0" y="12"/>
                  </a:lnTo>
                  <a:lnTo>
                    <a:pt x="457" y="27254"/>
                  </a:lnTo>
                  <a:lnTo>
                    <a:pt x="1371" y="54406"/>
                  </a:lnTo>
                  <a:lnTo>
                    <a:pt x="2552" y="81394"/>
                  </a:lnTo>
                  <a:lnTo>
                    <a:pt x="2552" y="81559"/>
                  </a:lnTo>
                  <a:lnTo>
                    <a:pt x="4203" y="108712"/>
                  </a:lnTo>
                  <a:lnTo>
                    <a:pt x="6223" y="108635"/>
                  </a:lnTo>
                  <a:close/>
                </a:path>
                <a:path w="251460" h="1284604">
                  <a:moveTo>
                    <a:pt x="14363" y="178587"/>
                  </a:moveTo>
                  <a:lnTo>
                    <a:pt x="13246" y="160845"/>
                  </a:lnTo>
                  <a:lnTo>
                    <a:pt x="10502" y="143471"/>
                  </a:lnTo>
                  <a:lnTo>
                    <a:pt x="8242" y="126199"/>
                  </a:lnTo>
                  <a:lnTo>
                    <a:pt x="6223" y="108648"/>
                  </a:lnTo>
                  <a:lnTo>
                    <a:pt x="4203" y="108826"/>
                  </a:lnTo>
                  <a:lnTo>
                    <a:pt x="6121" y="126288"/>
                  </a:lnTo>
                  <a:lnTo>
                    <a:pt x="8496" y="143840"/>
                  </a:lnTo>
                  <a:lnTo>
                    <a:pt x="8483" y="143573"/>
                  </a:lnTo>
                  <a:lnTo>
                    <a:pt x="8496" y="143827"/>
                  </a:lnTo>
                  <a:lnTo>
                    <a:pt x="11239" y="161201"/>
                  </a:lnTo>
                  <a:lnTo>
                    <a:pt x="14363" y="178587"/>
                  </a:lnTo>
                  <a:close/>
                </a:path>
                <a:path w="251460" h="1284604">
                  <a:moveTo>
                    <a:pt x="23037" y="220916"/>
                  </a:moveTo>
                  <a:lnTo>
                    <a:pt x="22390" y="209956"/>
                  </a:lnTo>
                  <a:lnTo>
                    <a:pt x="20104" y="199440"/>
                  </a:lnTo>
                  <a:lnTo>
                    <a:pt x="18110" y="188988"/>
                  </a:lnTo>
                  <a:lnTo>
                    <a:pt x="16370" y="178219"/>
                  </a:lnTo>
                  <a:lnTo>
                    <a:pt x="13258" y="160845"/>
                  </a:lnTo>
                  <a:lnTo>
                    <a:pt x="14363" y="178587"/>
                  </a:lnTo>
                  <a:lnTo>
                    <a:pt x="16002" y="189179"/>
                  </a:lnTo>
                  <a:lnTo>
                    <a:pt x="18097" y="199821"/>
                  </a:lnTo>
                  <a:lnTo>
                    <a:pt x="20383" y="210413"/>
                  </a:lnTo>
                  <a:lnTo>
                    <a:pt x="23037" y="220916"/>
                  </a:lnTo>
                  <a:close/>
                </a:path>
                <a:path w="251460" h="1284604">
                  <a:moveTo>
                    <a:pt x="25958" y="231343"/>
                  </a:moveTo>
                  <a:lnTo>
                    <a:pt x="25044" y="220370"/>
                  </a:lnTo>
                  <a:lnTo>
                    <a:pt x="22402" y="209956"/>
                  </a:lnTo>
                  <a:lnTo>
                    <a:pt x="23037" y="220916"/>
                  </a:lnTo>
                  <a:lnTo>
                    <a:pt x="25958" y="231343"/>
                  </a:lnTo>
                  <a:close/>
                </a:path>
                <a:path w="251460" h="1284604">
                  <a:moveTo>
                    <a:pt x="29171" y="241681"/>
                  </a:moveTo>
                  <a:lnTo>
                    <a:pt x="27889" y="230809"/>
                  </a:lnTo>
                  <a:lnTo>
                    <a:pt x="25057" y="220370"/>
                  </a:lnTo>
                  <a:lnTo>
                    <a:pt x="25958" y="231343"/>
                  </a:lnTo>
                  <a:lnTo>
                    <a:pt x="29171" y="241681"/>
                  </a:lnTo>
                  <a:close/>
                </a:path>
                <a:path w="251460" h="1284604">
                  <a:moveTo>
                    <a:pt x="34645" y="251193"/>
                  </a:moveTo>
                  <a:lnTo>
                    <a:pt x="31178" y="241046"/>
                  </a:lnTo>
                  <a:lnTo>
                    <a:pt x="27889" y="230809"/>
                  </a:lnTo>
                  <a:lnTo>
                    <a:pt x="29171" y="241668"/>
                  </a:lnTo>
                  <a:lnTo>
                    <a:pt x="32727" y="251841"/>
                  </a:lnTo>
                  <a:lnTo>
                    <a:pt x="34645" y="251193"/>
                  </a:lnTo>
                  <a:close/>
                </a:path>
                <a:path w="251460" h="1284604">
                  <a:moveTo>
                    <a:pt x="47548" y="294081"/>
                  </a:moveTo>
                  <a:lnTo>
                    <a:pt x="41871" y="272415"/>
                  </a:lnTo>
                  <a:lnTo>
                    <a:pt x="34645" y="251282"/>
                  </a:lnTo>
                  <a:lnTo>
                    <a:pt x="32740" y="251917"/>
                  </a:lnTo>
                  <a:lnTo>
                    <a:pt x="39954" y="273037"/>
                  </a:lnTo>
                  <a:lnTo>
                    <a:pt x="47548" y="294081"/>
                  </a:lnTo>
                  <a:close/>
                </a:path>
                <a:path w="251460" h="1284604">
                  <a:moveTo>
                    <a:pt x="78994" y="368414"/>
                  </a:moveTo>
                  <a:lnTo>
                    <a:pt x="73050" y="351307"/>
                  </a:lnTo>
                  <a:lnTo>
                    <a:pt x="65735" y="334937"/>
                  </a:lnTo>
                  <a:lnTo>
                    <a:pt x="57416" y="314274"/>
                  </a:lnTo>
                  <a:lnTo>
                    <a:pt x="49555" y="293344"/>
                  </a:lnTo>
                  <a:lnTo>
                    <a:pt x="41884" y="272415"/>
                  </a:lnTo>
                  <a:lnTo>
                    <a:pt x="47548" y="294081"/>
                  </a:lnTo>
                  <a:lnTo>
                    <a:pt x="55511" y="315010"/>
                  </a:lnTo>
                  <a:lnTo>
                    <a:pt x="63817" y="335775"/>
                  </a:lnTo>
                  <a:lnTo>
                    <a:pt x="71234" y="352234"/>
                  </a:lnTo>
                  <a:lnTo>
                    <a:pt x="78994" y="368414"/>
                  </a:lnTo>
                  <a:close/>
                </a:path>
                <a:path w="251460" h="1284604">
                  <a:moveTo>
                    <a:pt x="89065" y="383400"/>
                  </a:moveTo>
                  <a:lnTo>
                    <a:pt x="80848" y="367487"/>
                  </a:lnTo>
                  <a:lnTo>
                    <a:pt x="73063" y="351307"/>
                  </a:lnTo>
                  <a:lnTo>
                    <a:pt x="78994" y="368414"/>
                  </a:lnTo>
                  <a:lnTo>
                    <a:pt x="87236" y="384403"/>
                  </a:lnTo>
                  <a:lnTo>
                    <a:pt x="89052" y="383413"/>
                  </a:lnTo>
                  <a:close/>
                </a:path>
                <a:path w="251460" h="1284604">
                  <a:moveTo>
                    <a:pt x="222288" y="1255852"/>
                  </a:moveTo>
                  <a:lnTo>
                    <a:pt x="221005" y="1249807"/>
                  </a:lnTo>
                  <a:lnTo>
                    <a:pt x="219938" y="1250480"/>
                  </a:lnTo>
                  <a:lnTo>
                    <a:pt x="221005" y="1249794"/>
                  </a:lnTo>
                  <a:lnTo>
                    <a:pt x="119875" y="1085037"/>
                  </a:lnTo>
                  <a:lnTo>
                    <a:pt x="119875" y="430136"/>
                  </a:lnTo>
                  <a:lnTo>
                    <a:pt x="184429" y="520484"/>
                  </a:lnTo>
                  <a:lnTo>
                    <a:pt x="185623" y="521944"/>
                  </a:lnTo>
                  <a:lnTo>
                    <a:pt x="185623" y="1142631"/>
                  </a:lnTo>
                  <a:lnTo>
                    <a:pt x="187629" y="1142631"/>
                  </a:lnTo>
                  <a:lnTo>
                    <a:pt x="187629" y="521208"/>
                  </a:lnTo>
                  <a:lnTo>
                    <a:pt x="186080" y="519290"/>
                  </a:lnTo>
                  <a:lnTo>
                    <a:pt x="118960" y="425323"/>
                  </a:lnTo>
                  <a:lnTo>
                    <a:pt x="89052" y="383413"/>
                  </a:lnTo>
                  <a:lnTo>
                    <a:pt x="87236" y="384416"/>
                  </a:lnTo>
                  <a:lnTo>
                    <a:pt x="117221" y="426402"/>
                  </a:lnTo>
                  <a:lnTo>
                    <a:pt x="117767" y="427570"/>
                  </a:lnTo>
                  <a:lnTo>
                    <a:pt x="117767" y="1085303"/>
                  </a:lnTo>
                  <a:lnTo>
                    <a:pt x="118808" y="1085303"/>
                  </a:lnTo>
                  <a:lnTo>
                    <a:pt x="117957" y="1085850"/>
                  </a:lnTo>
                  <a:lnTo>
                    <a:pt x="219265" y="1250899"/>
                  </a:lnTo>
                  <a:lnTo>
                    <a:pt x="222288" y="1255852"/>
                  </a:lnTo>
                  <a:close/>
                </a:path>
                <a:path w="251460" h="1284604">
                  <a:moveTo>
                    <a:pt x="233159" y="1269466"/>
                  </a:moveTo>
                  <a:lnTo>
                    <a:pt x="230886" y="1263789"/>
                  </a:lnTo>
                  <a:lnTo>
                    <a:pt x="227317" y="1259408"/>
                  </a:lnTo>
                  <a:lnTo>
                    <a:pt x="224040" y="1254785"/>
                  </a:lnTo>
                  <a:lnTo>
                    <a:pt x="221005" y="1249807"/>
                  </a:lnTo>
                  <a:lnTo>
                    <a:pt x="222288" y="1255839"/>
                  </a:lnTo>
                  <a:lnTo>
                    <a:pt x="225653" y="1260589"/>
                  </a:lnTo>
                  <a:lnTo>
                    <a:pt x="229323" y="1265161"/>
                  </a:lnTo>
                  <a:lnTo>
                    <a:pt x="233159" y="1269466"/>
                  </a:lnTo>
                  <a:close/>
                </a:path>
                <a:path w="251460" h="1284604">
                  <a:moveTo>
                    <a:pt x="246341" y="1280998"/>
                  </a:moveTo>
                  <a:lnTo>
                    <a:pt x="243052" y="1275765"/>
                  </a:lnTo>
                  <a:lnTo>
                    <a:pt x="238747" y="1272019"/>
                  </a:lnTo>
                  <a:lnTo>
                    <a:pt x="234721" y="1268095"/>
                  </a:lnTo>
                  <a:lnTo>
                    <a:pt x="230898" y="1263789"/>
                  </a:lnTo>
                  <a:lnTo>
                    <a:pt x="233159" y="1269466"/>
                  </a:lnTo>
                  <a:lnTo>
                    <a:pt x="237375" y="1273568"/>
                  </a:lnTo>
                  <a:lnTo>
                    <a:pt x="241744" y="1277404"/>
                  </a:lnTo>
                  <a:lnTo>
                    <a:pt x="246341" y="1280998"/>
                  </a:lnTo>
                  <a:close/>
                </a:path>
                <a:path w="251460" h="1284604">
                  <a:moveTo>
                    <a:pt x="251193" y="1284173"/>
                  </a:moveTo>
                  <a:lnTo>
                    <a:pt x="247535" y="1279258"/>
                  </a:lnTo>
                  <a:lnTo>
                    <a:pt x="243052" y="1275765"/>
                  </a:lnTo>
                  <a:lnTo>
                    <a:pt x="246341" y="1280985"/>
                  </a:lnTo>
                  <a:lnTo>
                    <a:pt x="251193" y="1284173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579939" y="5611405"/>
              <a:ext cx="375285" cy="564515"/>
            </a:xfrm>
            <a:custGeom>
              <a:avLst/>
              <a:gdLst/>
              <a:ahLst/>
              <a:cxnLst/>
              <a:rect l="l" t="t" r="r" b="b"/>
              <a:pathLst>
                <a:path w="375285" h="564514">
                  <a:moveTo>
                    <a:pt x="3924" y="7962"/>
                  </a:moveTo>
                  <a:lnTo>
                    <a:pt x="2832" y="4660"/>
                  </a:lnTo>
                  <a:lnTo>
                    <a:pt x="2463" y="4318"/>
                  </a:lnTo>
                  <a:lnTo>
                    <a:pt x="2209" y="3848"/>
                  </a:lnTo>
                  <a:lnTo>
                    <a:pt x="1930" y="3124"/>
                  </a:lnTo>
                  <a:lnTo>
                    <a:pt x="0" y="3759"/>
                  </a:lnTo>
                  <a:lnTo>
                    <a:pt x="368" y="4660"/>
                  </a:lnTo>
                  <a:lnTo>
                    <a:pt x="825" y="5499"/>
                  </a:lnTo>
                  <a:lnTo>
                    <a:pt x="1473" y="6235"/>
                  </a:lnTo>
                  <a:lnTo>
                    <a:pt x="3924" y="7962"/>
                  </a:lnTo>
                  <a:close/>
                </a:path>
                <a:path w="375285" h="564514">
                  <a:moveTo>
                    <a:pt x="9232" y="9880"/>
                  </a:moveTo>
                  <a:lnTo>
                    <a:pt x="7327" y="7239"/>
                  </a:lnTo>
                  <a:lnTo>
                    <a:pt x="4940" y="6248"/>
                  </a:lnTo>
                  <a:lnTo>
                    <a:pt x="2844" y="4660"/>
                  </a:lnTo>
                  <a:lnTo>
                    <a:pt x="3924" y="7962"/>
                  </a:lnTo>
                  <a:lnTo>
                    <a:pt x="6769" y="9156"/>
                  </a:lnTo>
                  <a:lnTo>
                    <a:pt x="9232" y="9880"/>
                  </a:lnTo>
                  <a:close/>
                </a:path>
                <a:path w="375285" h="564514">
                  <a:moveTo>
                    <a:pt x="15367" y="8318"/>
                  </a:moveTo>
                  <a:lnTo>
                    <a:pt x="12065" y="8229"/>
                  </a:lnTo>
                  <a:lnTo>
                    <a:pt x="9804" y="7886"/>
                  </a:lnTo>
                  <a:lnTo>
                    <a:pt x="7327" y="7239"/>
                  </a:lnTo>
                  <a:lnTo>
                    <a:pt x="9232" y="9867"/>
                  </a:lnTo>
                  <a:lnTo>
                    <a:pt x="11988" y="10236"/>
                  </a:lnTo>
                  <a:lnTo>
                    <a:pt x="15265" y="10426"/>
                  </a:lnTo>
                  <a:lnTo>
                    <a:pt x="15367" y="8318"/>
                  </a:lnTo>
                  <a:close/>
                </a:path>
                <a:path w="375285" h="564514">
                  <a:moveTo>
                    <a:pt x="143662" y="2654"/>
                  </a:moveTo>
                  <a:lnTo>
                    <a:pt x="143459" y="1828"/>
                  </a:lnTo>
                  <a:lnTo>
                    <a:pt x="143103" y="927"/>
                  </a:lnTo>
                  <a:lnTo>
                    <a:pt x="142227" y="1701"/>
                  </a:lnTo>
                  <a:lnTo>
                    <a:pt x="143103" y="914"/>
                  </a:lnTo>
                  <a:lnTo>
                    <a:pt x="142646" y="0"/>
                  </a:lnTo>
                  <a:lnTo>
                    <a:pt x="141185" y="1651"/>
                  </a:lnTo>
                  <a:lnTo>
                    <a:pt x="141452" y="2387"/>
                  </a:lnTo>
                  <a:lnTo>
                    <a:pt x="141516" y="2755"/>
                  </a:lnTo>
                  <a:lnTo>
                    <a:pt x="141452" y="3124"/>
                  </a:lnTo>
                  <a:lnTo>
                    <a:pt x="141185" y="3848"/>
                  </a:lnTo>
                  <a:lnTo>
                    <a:pt x="141008" y="4305"/>
                  </a:lnTo>
                  <a:lnTo>
                    <a:pt x="140639" y="4660"/>
                  </a:lnTo>
                  <a:lnTo>
                    <a:pt x="138442" y="6223"/>
                  </a:lnTo>
                  <a:lnTo>
                    <a:pt x="139534" y="7962"/>
                  </a:lnTo>
                  <a:lnTo>
                    <a:pt x="138430" y="6235"/>
                  </a:lnTo>
                  <a:lnTo>
                    <a:pt x="136080" y="7239"/>
                  </a:lnTo>
                  <a:lnTo>
                    <a:pt x="136601" y="9144"/>
                  </a:lnTo>
                  <a:lnTo>
                    <a:pt x="136067" y="7239"/>
                  </a:lnTo>
                  <a:lnTo>
                    <a:pt x="133680" y="7874"/>
                  </a:lnTo>
                  <a:lnTo>
                    <a:pt x="131305" y="8229"/>
                  </a:lnTo>
                  <a:lnTo>
                    <a:pt x="15367" y="8318"/>
                  </a:lnTo>
                  <a:lnTo>
                    <a:pt x="15278" y="10426"/>
                  </a:lnTo>
                  <a:lnTo>
                    <a:pt x="129108" y="8280"/>
                  </a:lnTo>
                  <a:lnTo>
                    <a:pt x="15265" y="10439"/>
                  </a:lnTo>
                  <a:lnTo>
                    <a:pt x="131406" y="10248"/>
                  </a:lnTo>
                  <a:lnTo>
                    <a:pt x="131305" y="8242"/>
                  </a:lnTo>
                  <a:lnTo>
                    <a:pt x="131406" y="10236"/>
                  </a:lnTo>
                  <a:lnTo>
                    <a:pt x="134124" y="9880"/>
                  </a:lnTo>
                  <a:lnTo>
                    <a:pt x="136588" y="9156"/>
                  </a:lnTo>
                  <a:lnTo>
                    <a:pt x="139522" y="7975"/>
                  </a:lnTo>
                  <a:lnTo>
                    <a:pt x="141922" y="6223"/>
                  </a:lnTo>
                  <a:lnTo>
                    <a:pt x="142633" y="5499"/>
                  </a:lnTo>
                  <a:lnTo>
                    <a:pt x="143103" y="4660"/>
                  </a:lnTo>
                  <a:lnTo>
                    <a:pt x="143459" y="3759"/>
                  </a:lnTo>
                  <a:lnTo>
                    <a:pt x="143662" y="2844"/>
                  </a:lnTo>
                  <a:lnTo>
                    <a:pt x="142595" y="2755"/>
                  </a:lnTo>
                  <a:lnTo>
                    <a:pt x="143662" y="2654"/>
                  </a:lnTo>
                  <a:close/>
                </a:path>
                <a:path w="375285" h="564514">
                  <a:moveTo>
                    <a:pt x="270205" y="530631"/>
                  </a:moveTo>
                  <a:lnTo>
                    <a:pt x="258584" y="525157"/>
                  </a:lnTo>
                  <a:lnTo>
                    <a:pt x="246608" y="521208"/>
                  </a:lnTo>
                  <a:lnTo>
                    <a:pt x="234759" y="517029"/>
                  </a:lnTo>
                  <a:lnTo>
                    <a:pt x="222948" y="512521"/>
                  </a:lnTo>
                  <a:lnTo>
                    <a:pt x="211315" y="507758"/>
                  </a:lnTo>
                  <a:lnTo>
                    <a:pt x="199732" y="502666"/>
                  </a:lnTo>
                  <a:lnTo>
                    <a:pt x="188379" y="497255"/>
                  </a:lnTo>
                  <a:lnTo>
                    <a:pt x="177088" y="491617"/>
                  </a:lnTo>
                  <a:lnTo>
                    <a:pt x="172199" y="488670"/>
                  </a:lnTo>
                  <a:lnTo>
                    <a:pt x="167436" y="485495"/>
                  </a:lnTo>
                  <a:lnTo>
                    <a:pt x="166243" y="487197"/>
                  </a:lnTo>
                  <a:lnTo>
                    <a:pt x="210489" y="509600"/>
                  </a:lnTo>
                  <a:lnTo>
                    <a:pt x="258038" y="527062"/>
                  </a:lnTo>
                  <a:lnTo>
                    <a:pt x="270205" y="530631"/>
                  </a:lnTo>
                  <a:close/>
                </a:path>
                <a:path w="375285" h="564514">
                  <a:moveTo>
                    <a:pt x="332193" y="546366"/>
                  </a:moveTo>
                  <a:lnTo>
                    <a:pt x="311988" y="539496"/>
                  </a:lnTo>
                  <a:lnTo>
                    <a:pt x="291325" y="534200"/>
                  </a:lnTo>
                  <a:lnTo>
                    <a:pt x="270764" y="528713"/>
                  </a:lnTo>
                  <a:lnTo>
                    <a:pt x="258597" y="525145"/>
                  </a:lnTo>
                  <a:lnTo>
                    <a:pt x="270217" y="530618"/>
                  </a:lnTo>
                  <a:lnTo>
                    <a:pt x="290779" y="536219"/>
                  </a:lnTo>
                  <a:lnTo>
                    <a:pt x="311442" y="541426"/>
                  </a:lnTo>
                  <a:lnTo>
                    <a:pt x="332193" y="546366"/>
                  </a:lnTo>
                  <a:close/>
                </a:path>
                <a:path w="375285" h="564514">
                  <a:moveTo>
                    <a:pt x="375183" y="554126"/>
                  </a:moveTo>
                  <a:lnTo>
                    <a:pt x="374180" y="554126"/>
                  </a:lnTo>
                  <a:lnTo>
                    <a:pt x="374357" y="553123"/>
                  </a:lnTo>
                  <a:lnTo>
                    <a:pt x="353504" y="548919"/>
                  </a:lnTo>
                  <a:lnTo>
                    <a:pt x="332663" y="544360"/>
                  </a:lnTo>
                  <a:lnTo>
                    <a:pt x="312000" y="539496"/>
                  </a:lnTo>
                  <a:lnTo>
                    <a:pt x="332193" y="546366"/>
                  </a:lnTo>
                  <a:lnTo>
                    <a:pt x="353009" y="550926"/>
                  </a:lnTo>
                  <a:lnTo>
                    <a:pt x="373164" y="554977"/>
                  </a:lnTo>
                  <a:lnTo>
                    <a:pt x="373164" y="564095"/>
                  </a:lnTo>
                  <a:lnTo>
                    <a:pt x="375183" y="564095"/>
                  </a:lnTo>
                  <a:lnTo>
                    <a:pt x="375183" y="554126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579761" y="5606567"/>
              <a:ext cx="143510" cy="436245"/>
            </a:xfrm>
            <a:custGeom>
              <a:avLst/>
              <a:gdLst/>
              <a:ahLst/>
              <a:cxnLst/>
              <a:rect l="l" t="t" r="r" b="b"/>
              <a:pathLst>
                <a:path w="143510" h="436245">
                  <a:moveTo>
                    <a:pt x="2387" y="6489"/>
                  </a:moveTo>
                  <a:lnTo>
                    <a:pt x="546" y="5765"/>
                  </a:lnTo>
                  <a:lnTo>
                    <a:pt x="177" y="6667"/>
                  </a:lnTo>
                  <a:lnTo>
                    <a:pt x="0" y="7493"/>
                  </a:lnTo>
                  <a:lnTo>
                    <a:pt x="1054" y="7594"/>
                  </a:lnTo>
                  <a:lnTo>
                    <a:pt x="0" y="7683"/>
                  </a:lnTo>
                  <a:lnTo>
                    <a:pt x="177" y="8597"/>
                  </a:lnTo>
                  <a:lnTo>
                    <a:pt x="2108" y="7962"/>
                  </a:lnTo>
                  <a:lnTo>
                    <a:pt x="2108" y="7683"/>
                  </a:lnTo>
                  <a:lnTo>
                    <a:pt x="2120" y="7493"/>
                  </a:lnTo>
                  <a:lnTo>
                    <a:pt x="2120" y="7226"/>
                  </a:lnTo>
                  <a:lnTo>
                    <a:pt x="2387" y="6489"/>
                  </a:lnTo>
                  <a:close/>
                </a:path>
                <a:path w="143510" h="436245">
                  <a:moveTo>
                    <a:pt x="15532" y="2006"/>
                  </a:moveTo>
                  <a:lnTo>
                    <a:pt x="15443" y="0"/>
                  </a:lnTo>
                  <a:lnTo>
                    <a:pt x="12166" y="88"/>
                  </a:lnTo>
                  <a:lnTo>
                    <a:pt x="9410" y="546"/>
                  </a:lnTo>
                  <a:lnTo>
                    <a:pt x="6946" y="1181"/>
                  </a:lnTo>
                  <a:lnTo>
                    <a:pt x="4127" y="2463"/>
                  </a:lnTo>
                  <a:lnTo>
                    <a:pt x="1651" y="4102"/>
                  </a:lnTo>
                  <a:lnTo>
                    <a:pt x="1003" y="4838"/>
                  </a:lnTo>
                  <a:lnTo>
                    <a:pt x="546" y="5753"/>
                  </a:lnTo>
                  <a:lnTo>
                    <a:pt x="2387" y="6489"/>
                  </a:lnTo>
                  <a:lnTo>
                    <a:pt x="2641" y="6032"/>
                  </a:lnTo>
                  <a:lnTo>
                    <a:pt x="2997" y="5765"/>
                  </a:lnTo>
                  <a:lnTo>
                    <a:pt x="5118" y="4203"/>
                  </a:lnTo>
                  <a:lnTo>
                    <a:pt x="1651" y="4127"/>
                  </a:lnTo>
                  <a:lnTo>
                    <a:pt x="5118" y="4191"/>
                  </a:lnTo>
                  <a:lnTo>
                    <a:pt x="7480" y="3200"/>
                  </a:lnTo>
                  <a:lnTo>
                    <a:pt x="9969" y="2565"/>
                  </a:lnTo>
                  <a:lnTo>
                    <a:pt x="12242" y="2197"/>
                  </a:lnTo>
                  <a:lnTo>
                    <a:pt x="15532" y="2006"/>
                  </a:lnTo>
                  <a:close/>
                </a:path>
                <a:path w="143510" h="436245">
                  <a:moveTo>
                    <a:pt x="111633" y="395757"/>
                  </a:moveTo>
                  <a:lnTo>
                    <a:pt x="110172" y="388886"/>
                  </a:lnTo>
                  <a:lnTo>
                    <a:pt x="108991" y="382041"/>
                  </a:lnTo>
                  <a:lnTo>
                    <a:pt x="108546" y="385864"/>
                  </a:lnTo>
                  <a:lnTo>
                    <a:pt x="108978" y="382041"/>
                  </a:lnTo>
                  <a:lnTo>
                    <a:pt x="107708" y="353593"/>
                  </a:lnTo>
                  <a:lnTo>
                    <a:pt x="105702" y="353682"/>
                  </a:lnTo>
                  <a:lnTo>
                    <a:pt x="106984" y="382295"/>
                  </a:lnTo>
                  <a:lnTo>
                    <a:pt x="108165" y="389204"/>
                  </a:lnTo>
                  <a:lnTo>
                    <a:pt x="109626" y="396201"/>
                  </a:lnTo>
                  <a:lnTo>
                    <a:pt x="111366" y="403072"/>
                  </a:lnTo>
                  <a:lnTo>
                    <a:pt x="111633" y="395757"/>
                  </a:lnTo>
                  <a:close/>
                </a:path>
                <a:path w="143510" h="436245">
                  <a:moveTo>
                    <a:pt x="113487" y="409841"/>
                  </a:moveTo>
                  <a:lnTo>
                    <a:pt x="113372" y="402513"/>
                  </a:lnTo>
                  <a:lnTo>
                    <a:pt x="111645" y="395757"/>
                  </a:lnTo>
                  <a:lnTo>
                    <a:pt x="111366" y="403072"/>
                  </a:lnTo>
                  <a:lnTo>
                    <a:pt x="113487" y="409841"/>
                  </a:lnTo>
                  <a:close/>
                </a:path>
                <a:path w="143510" h="436245">
                  <a:moveTo>
                    <a:pt x="115849" y="416509"/>
                  </a:moveTo>
                  <a:lnTo>
                    <a:pt x="115392" y="409206"/>
                  </a:lnTo>
                  <a:lnTo>
                    <a:pt x="113385" y="402513"/>
                  </a:lnTo>
                  <a:lnTo>
                    <a:pt x="113487" y="409841"/>
                  </a:lnTo>
                  <a:lnTo>
                    <a:pt x="115849" y="416509"/>
                  </a:lnTo>
                  <a:close/>
                </a:path>
                <a:path w="143510" h="436245">
                  <a:moveTo>
                    <a:pt x="126746" y="434695"/>
                  </a:moveTo>
                  <a:lnTo>
                    <a:pt x="123444" y="428485"/>
                  </a:lnTo>
                  <a:lnTo>
                    <a:pt x="120523" y="422173"/>
                  </a:lnTo>
                  <a:lnTo>
                    <a:pt x="117767" y="415772"/>
                  </a:lnTo>
                  <a:lnTo>
                    <a:pt x="115392" y="409206"/>
                  </a:lnTo>
                  <a:lnTo>
                    <a:pt x="115849" y="416496"/>
                  </a:lnTo>
                  <a:lnTo>
                    <a:pt x="118592" y="422986"/>
                  </a:lnTo>
                  <a:lnTo>
                    <a:pt x="121615" y="429387"/>
                  </a:lnTo>
                  <a:lnTo>
                    <a:pt x="124904" y="435711"/>
                  </a:lnTo>
                  <a:lnTo>
                    <a:pt x="126746" y="434695"/>
                  </a:lnTo>
                  <a:close/>
                </a:path>
                <a:path w="143510" h="436245">
                  <a:moveTo>
                    <a:pt x="138607" y="4191"/>
                  </a:moveTo>
                  <a:lnTo>
                    <a:pt x="136791" y="1181"/>
                  </a:lnTo>
                  <a:lnTo>
                    <a:pt x="134327" y="558"/>
                  </a:lnTo>
                  <a:lnTo>
                    <a:pt x="131597" y="114"/>
                  </a:lnTo>
                  <a:lnTo>
                    <a:pt x="15455" y="0"/>
                  </a:lnTo>
                  <a:lnTo>
                    <a:pt x="15532" y="2006"/>
                  </a:lnTo>
                  <a:lnTo>
                    <a:pt x="131483" y="2197"/>
                  </a:lnTo>
                  <a:lnTo>
                    <a:pt x="133858" y="2565"/>
                  </a:lnTo>
                  <a:lnTo>
                    <a:pt x="136245" y="3187"/>
                  </a:lnTo>
                  <a:lnTo>
                    <a:pt x="138607" y="4191"/>
                  </a:lnTo>
                  <a:close/>
                </a:path>
                <a:path w="143510" h="436245">
                  <a:moveTo>
                    <a:pt x="142824" y="4826"/>
                  </a:moveTo>
                  <a:lnTo>
                    <a:pt x="142100" y="4114"/>
                  </a:lnTo>
                  <a:lnTo>
                    <a:pt x="139738" y="2463"/>
                  </a:lnTo>
                  <a:lnTo>
                    <a:pt x="140449" y="4673"/>
                  </a:lnTo>
                  <a:lnTo>
                    <a:pt x="139725" y="2451"/>
                  </a:lnTo>
                  <a:lnTo>
                    <a:pt x="136804" y="1168"/>
                  </a:lnTo>
                  <a:lnTo>
                    <a:pt x="138607" y="4191"/>
                  </a:lnTo>
                  <a:lnTo>
                    <a:pt x="140804" y="5753"/>
                  </a:lnTo>
                  <a:lnTo>
                    <a:pt x="141185" y="6032"/>
                  </a:lnTo>
                  <a:lnTo>
                    <a:pt x="141363" y="6489"/>
                  </a:lnTo>
                  <a:lnTo>
                    <a:pt x="142824" y="4826"/>
                  </a:lnTo>
                  <a:close/>
                </a:path>
                <a:path w="143510" h="436245">
                  <a:moveTo>
                    <a:pt x="143281" y="5753"/>
                  </a:moveTo>
                  <a:lnTo>
                    <a:pt x="142824" y="4838"/>
                  </a:lnTo>
                  <a:lnTo>
                    <a:pt x="141363" y="6489"/>
                  </a:lnTo>
                  <a:lnTo>
                    <a:pt x="143281" y="5753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153409" y="5042402"/>
              <a:ext cx="0" cy="1131570"/>
            </a:xfrm>
            <a:custGeom>
              <a:avLst/>
              <a:gdLst/>
              <a:ahLst/>
              <a:cxnLst/>
              <a:rect l="l" t="t" r="r" b="b"/>
              <a:pathLst>
                <a:path h="1131570">
                  <a:moveTo>
                    <a:pt x="0" y="750155"/>
                  </a:moveTo>
                  <a:lnTo>
                    <a:pt x="0" y="1131163"/>
                  </a:lnTo>
                </a:path>
                <a:path h="1131570">
                  <a:moveTo>
                    <a:pt x="0" y="0"/>
                  </a:moveTo>
                  <a:lnTo>
                    <a:pt x="0" y="370845"/>
                  </a:lnTo>
                </a:path>
              </a:pathLst>
            </a:custGeom>
            <a:ln w="6350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704667" y="5040713"/>
              <a:ext cx="0" cy="1140460"/>
            </a:xfrm>
            <a:custGeom>
              <a:avLst/>
              <a:gdLst/>
              <a:ahLst/>
              <a:cxnLst/>
              <a:rect l="l" t="t" r="r" b="b"/>
              <a:pathLst>
                <a:path h="1140460">
                  <a:moveTo>
                    <a:pt x="0" y="114045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6364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22452" y="5538240"/>
              <a:ext cx="412461" cy="23317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492997" y="5367868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0" y="0"/>
                  </a:moveTo>
                  <a:lnTo>
                    <a:pt x="9144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573691" y="5351882"/>
              <a:ext cx="53975" cy="32384"/>
            </a:xfrm>
            <a:custGeom>
              <a:avLst/>
              <a:gdLst/>
              <a:ahLst/>
              <a:cxnLst/>
              <a:rect l="l" t="t" r="r" b="b"/>
              <a:pathLst>
                <a:path w="53975" h="32385">
                  <a:moveTo>
                    <a:pt x="0" y="0"/>
                  </a:moveTo>
                  <a:lnTo>
                    <a:pt x="0" y="32029"/>
                  </a:lnTo>
                  <a:lnTo>
                    <a:pt x="3820" y="30395"/>
                  </a:lnTo>
                  <a:lnTo>
                    <a:pt x="10066" y="27951"/>
                  </a:lnTo>
                  <a:lnTo>
                    <a:pt x="48192" y="16920"/>
                  </a:lnTo>
                  <a:lnTo>
                    <a:pt x="53784" y="16027"/>
                  </a:lnTo>
                  <a:lnTo>
                    <a:pt x="48192" y="15128"/>
                  </a:lnTo>
                  <a:lnTo>
                    <a:pt x="12090" y="48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719912" y="5367868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91439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676887" y="5351824"/>
              <a:ext cx="53975" cy="32384"/>
            </a:xfrm>
            <a:custGeom>
              <a:avLst/>
              <a:gdLst/>
              <a:ahLst/>
              <a:cxnLst/>
              <a:rect l="l" t="t" r="r" b="b"/>
              <a:pathLst>
                <a:path w="53975" h="32385">
                  <a:moveTo>
                    <a:pt x="53771" y="0"/>
                  </a:moveTo>
                  <a:lnTo>
                    <a:pt x="12276" y="13693"/>
                  </a:lnTo>
                  <a:lnTo>
                    <a:pt x="0" y="16002"/>
                  </a:lnTo>
                  <a:lnTo>
                    <a:pt x="5585" y="16900"/>
                  </a:lnTo>
                  <a:lnTo>
                    <a:pt x="53771" y="32029"/>
                  </a:lnTo>
                  <a:lnTo>
                    <a:pt x="53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8647932" y="6396743"/>
            <a:ext cx="250190" cy="32384"/>
            <a:chOff x="3593332" y="6396743"/>
            <a:chExt cx="250190" cy="32384"/>
          </a:xfrm>
        </p:grpSpPr>
        <p:sp>
          <p:nvSpPr>
            <p:cNvPr id="23" name="object 23"/>
            <p:cNvSpPr/>
            <p:nvPr/>
          </p:nvSpPr>
          <p:spPr>
            <a:xfrm>
              <a:off x="3593332" y="6412732"/>
              <a:ext cx="207010" cy="0"/>
            </a:xfrm>
            <a:custGeom>
              <a:avLst/>
              <a:gdLst/>
              <a:ahLst/>
              <a:cxnLst/>
              <a:rect l="l" t="t" r="r" b="b"/>
              <a:pathLst>
                <a:path w="207010">
                  <a:moveTo>
                    <a:pt x="0" y="0"/>
                  </a:moveTo>
                  <a:lnTo>
                    <a:pt x="20659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789182" y="6396743"/>
              <a:ext cx="53975" cy="32384"/>
            </a:xfrm>
            <a:custGeom>
              <a:avLst/>
              <a:gdLst/>
              <a:ahLst/>
              <a:cxnLst/>
              <a:rect l="l" t="t" r="r" b="b"/>
              <a:pathLst>
                <a:path w="53975" h="32385">
                  <a:moveTo>
                    <a:pt x="0" y="0"/>
                  </a:moveTo>
                  <a:lnTo>
                    <a:pt x="0" y="32029"/>
                  </a:lnTo>
                  <a:lnTo>
                    <a:pt x="3807" y="30395"/>
                  </a:lnTo>
                  <a:lnTo>
                    <a:pt x="10050" y="27951"/>
                  </a:lnTo>
                  <a:lnTo>
                    <a:pt x="48174" y="16915"/>
                  </a:lnTo>
                  <a:lnTo>
                    <a:pt x="53771" y="16027"/>
                  </a:lnTo>
                  <a:lnTo>
                    <a:pt x="48174" y="15128"/>
                  </a:lnTo>
                  <a:lnTo>
                    <a:pt x="12079" y="48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8108604" y="5396315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206590"/>
                </a:moveTo>
                <a:lnTo>
                  <a:pt x="0" y="0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92619" y="5353284"/>
            <a:ext cx="32384" cy="53975"/>
          </a:xfrm>
          <a:custGeom>
            <a:avLst/>
            <a:gdLst/>
            <a:ahLst/>
            <a:cxnLst/>
            <a:rect l="l" t="t" r="r" b="b"/>
            <a:pathLst>
              <a:path w="32385" h="53975">
                <a:moveTo>
                  <a:pt x="16014" y="0"/>
                </a:moveTo>
                <a:lnTo>
                  <a:pt x="4813" y="41694"/>
                </a:lnTo>
                <a:lnTo>
                  <a:pt x="0" y="53784"/>
                </a:lnTo>
                <a:lnTo>
                  <a:pt x="32029" y="53784"/>
                </a:lnTo>
                <a:lnTo>
                  <a:pt x="18324" y="12287"/>
                </a:lnTo>
                <a:lnTo>
                  <a:pt x="16908" y="5592"/>
                </a:lnTo>
                <a:lnTo>
                  <a:pt x="1601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5762311" y="503139"/>
            <a:ext cx="134175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15" dirty="0">
                <a:latin typeface="Arial"/>
                <a:cs typeface="Arial"/>
              </a:rPr>
              <a:t>Velocidad</a:t>
            </a:r>
            <a:r>
              <a:rPr sz="1100" b="1" spc="-65" dirty="0">
                <a:latin typeface="Arial"/>
                <a:cs typeface="Arial"/>
              </a:rPr>
              <a:t> </a:t>
            </a:r>
            <a:r>
              <a:rPr sz="1100" b="1" spc="15" dirty="0">
                <a:latin typeface="Arial"/>
                <a:cs typeface="Arial"/>
              </a:rPr>
              <a:t>síncrona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958090" y="491999"/>
            <a:ext cx="4288155" cy="56769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>
              <a:lnSpc>
                <a:spcPct val="117000"/>
              </a:lnSpc>
              <a:spcBef>
                <a:spcPts val="80"/>
              </a:spcBef>
            </a:pPr>
            <a:r>
              <a:rPr sz="1000" spc="-15" dirty="0">
                <a:latin typeface="Microsoft Sans Serif"/>
                <a:cs typeface="Microsoft Sans Serif"/>
              </a:rPr>
              <a:t>La </a:t>
            </a:r>
            <a:r>
              <a:rPr sz="1000" spc="25" dirty="0">
                <a:latin typeface="Microsoft Sans Serif"/>
                <a:cs typeface="Microsoft Sans Serif"/>
              </a:rPr>
              <a:t>velocidad </a:t>
            </a:r>
            <a:r>
              <a:rPr sz="1000" spc="30" dirty="0">
                <a:latin typeface="Microsoft Sans Serif"/>
                <a:cs typeface="Microsoft Sans Serif"/>
              </a:rPr>
              <a:t>del </a:t>
            </a:r>
            <a:r>
              <a:rPr sz="1000" spc="35" dirty="0">
                <a:latin typeface="Microsoft Sans Serif"/>
                <a:cs typeface="Microsoft Sans Serif"/>
              </a:rPr>
              <a:t>campo </a:t>
            </a:r>
            <a:r>
              <a:rPr sz="1000" spc="40" dirty="0">
                <a:latin typeface="Microsoft Sans Serif"/>
                <a:cs typeface="Microsoft Sans Serif"/>
              </a:rPr>
              <a:t>magnético </a:t>
            </a:r>
            <a:r>
              <a:rPr sz="1000" spc="50" dirty="0">
                <a:latin typeface="Microsoft Sans Serif"/>
                <a:cs typeface="Microsoft Sans Serif"/>
              </a:rPr>
              <a:t>giratorio </a:t>
            </a:r>
            <a:r>
              <a:rPr sz="1000" spc="30" dirty="0">
                <a:latin typeface="Microsoft Sans Serif"/>
                <a:cs typeface="Microsoft Sans Serif"/>
              </a:rPr>
              <a:t>en </a:t>
            </a:r>
            <a:r>
              <a:rPr sz="1000" spc="60" dirty="0">
                <a:latin typeface="Microsoft Sans Serif"/>
                <a:cs typeface="Microsoft Sans Serif"/>
              </a:rPr>
              <a:t>un </a:t>
            </a:r>
            <a:r>
              <a:rPr sz="1000" spc="70" dirty="0">
                <a:latin typeface="Microsoft Sans Serif"/>
                <a:cs typeface="Microsoft Sans Serif"/>
              </a:rPr>
              <a:t>motor </a:t>
            </a:r>
            <a:r>
              <a:rPr sz="1000" spc="25" dirty="0">
                <a:latin typeface="Microsoft Sans Serif"/>
                <a:cs typeface="Microsoft Sans Serif"/>
              </a:rPr>
              <a:t>trifásico. </a:t>
            </a:r>
            <a:r>
              <a:rPr sz="1000" spc="-15" dirty="0">
                <a:latin typeface="Microsoft Sans Serif"/>
                <a:cs typeface="Microsoft Sans Serif"/>
              </a:rPr>
              <a:t>La 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velocidad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síncrona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está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determinada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por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dirty="0">
                <a:latin typeface="Microsoft Sans Serif"/>
                <a:cs typeface="Microsoft Sans Serif"/>
              </a:rPr>
              <a:t>línea</a:t>
            </a:r>
            <a:r>
              <a:rPr sz="10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número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polos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motor.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878495" y="1200316"/>
            <a:ext cx="33972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15" dirty="0">
                <a:latin typeface="Microsoft Sans Serif"/>
                <a:cs typeface="Microsoft Sans Serif"/>
              </a:rPr>
              <a:t>1</a:t>
            </a:r>
            <a:r>
              <a:rPr sz="1200" u="sng" spc="15" dirty="0">
                <a:uFill>
                  <a:solidFill>
                    <a:srgbClr val="000000"/>
                  </a:solidFill>
                </a:uFill>
                <a:latin typeface="Microsoft Sans Serif"/>
                <a:cs typeface="Microsoft Sans Serif"/>
              </a:rPr>
              <a:t>20</a:t>
            </a:r>
            <a:r>
              <a:rPr sz="1200" spc="75" dirty="0">
                <a:latin typeface="Microsoft Sans Serif"/>
                <a:cs typeface="Microsoft Sans Serif"/>
              </a:rPr>
              <a:t>f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958140" y="1308266"/>
            <a:ext cx="174625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15" dirty="0">
                <a:latin typeface="Microsoft Sans Serif"/>
                <a:cs typeface="Microsoft Sans Serif"/>
              </a:rPr>
              <a:t>Velocidad</a:t>
            </a:r>
            <a:r>
              <a:rPr sz="1150" spc="-30" dirty="0">
                <a:latin typeface="Microsoft Sans Serif"/>
                <a:cs typeface="Microsoft Sans Serif"/>
              </a:rPr>
              <a:t> </a:t>
            </a:r>
            <a:r>
              <a:rPr sz="1150" spc="35" dirty="0">
                <a:latin typeface="Microsoft Sans Serif"/>
                <a:cs typeface="Microsoft Sans Serif"/>
              </a:rPr>
              <a:t>síncrona</a:t>
            </a:r>
            <a:r>
              <a:rPr sz="1150" spc="-25" dirty="0">
                <a:latin typeface="Microsoft Sans Serif"/>
                <a:cs typeface="Microsoft Sans Serif"/>
              </a:rPr>
              <a:t> </a:t>
            </a:r>
            <a:r>
              <a:rPr sz="1150" spc="-15" dirty="0">
                <a:latin typeface="Microsoft Sans Serif"/>
                <a:cs typeface="Microsoft Sans Serif"/>
              </a:rPr>
              <a:t>(Ns)</a:t>
            </a:r>
            <a:r>
              <a:rPr sz="1150" spc="-25" dirty="0">
                <a:latin typeface="Microsoft Sans Serif"/>
                <a:cs typeface="Microsoft Sans Serif"/>
              </a:rPr>
              <a:t> </a:t>
            </a:r>
            <a:r>
              <a:rPr sz="1150" spc="-15" dirty="0">
                <a:latin typeface="Microsoft Sans Serif"/>
                <a:cs typeface="Microsoft Sans Serif"/>
              </a:rPr>
              <a:t>=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358440" y="1263395"/>
            <a:ext cx="7099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5" dirty="0">
                <a:latin typeface="Microsoft Sans Serif"/>
                <a:cs typeface="Microsoft Sans Serif"/>
              </a:rPr>
              <a:t>f</a:t>
            </a:r>
            <a:r>
              <a:rPr sz="850" spc="-30" dirty="0">
                <a:latin typeface="Microsoft Sans Serif"/>
                <a:cs typeface="Microsoft Sans Serif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=</a:t>
            </a:r>
            <a:r>
              <a:rPr sz="850" spc="-2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frecuencia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954567" y="1371344"/>
            <a:ext cx="156464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pc="-120" baseline="-11574" dirty="0">
                <a:latin typeface="Microsoft Sans Serif"/>
                <a:cs typeface="Microsoft Sans Serif"/>
              </a:rPr>
              <a:t>PAG</a:t>
            </a:r>
            <a:r>
              <a:rPr spc="-187" baseline="-11574" dirty="0">
                <a:latin typeface="Microsoft Sans Serif"/>
                <a:cs typeface="Microsoft Sans Serif"/>
              </a:rPr>
              <a:t>S</a:t>
            </a:r>
            <a:r>
              <a:rPr sz="900" spc="-60" dirty="0">
                <a:latin typeface="Microsoft Sans Serif"/>
                <a:cs typeface="Microsoft Sans Serif"/>
              </a:rPr>
              <a:t>P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-15" dirty="0">
                <a:latin typeface="Microsoft Sans Serif"/>
                <a:cs typeface="Microsoft Sans Serif"/>
              </a:rPr>
              <a:t>=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número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polos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762310" y="1877813"/>
            <a:ext cx="125349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5" dirty="0">
                <a:latin typeface="Arial"/>
                <a:cs typeface="Arial"/>
              </a:rPr>
              <a:t>Térmico-Magnético</a:t>
            </a:r>
            <a:endParaRPr sz="1000">
              <a:latin typeface="Arial"/>
              <a:cs typeface="Arial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11829899" y="2224523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36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7958090" y="1846062"/>
            <a:ext cx="4277995" cy="75819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 marR="5080">
              <a:lnSpc>
                <a:spcPct val="122700"/>
              </a:lnSpc>
              <a:spcBef>
                <a:spcPts val="140"/>
              </a:spcBef>
            </a:pPr>
            <a:r>
              <a:rPr sz="950" spc="-55" dirty="0">
                <a:latin typeface="Microsoft Sans Serif"/>
                <a:cs typeface="Microsoft Sans Serif"/>
              </a:rPr>
              <a:t>Se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utiliza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describir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dispositivo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utiliza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calor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magnetismo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como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parte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5" dirty="0">
                <a:latin typeface="Microsoft Sans Serif"/>
                <a:cs typeface="Microsoft Sans Serif"/>
              </a:rPr>
              <a:t>sus </a:t>
            </a:r>
            <a:r>
              <a:rPr sz="950" spc="30" dirty="0">
                <a:latin typeface="Microsoft Sans Serif"/>
                <a:cs typeface="Microsoft Sans Serif"/>
              </a:rPr>
              <a:t>principios </a:t>
            </a:r>
            <a:r>
              <a:rPr sz="950" spc="25" dirty="0">
                <a:latin typeface="Microsoft Sans Serif"/>
                <a:cs typeface="Microsoft Sans Serif"/>
              </a:rPr>
              <a:t>operativos. </a:t>
            </a:r>
            <a:r>
              <a:rPr sz="950" spc="20" dirty="0">
                <a:latin typeface="Microsoft Sans Serif"/>
                <a:cs typeface="Microsoft Sans Serif"/>
              </a:rPr>
              <a:t>Por </a:t>
            </a:r>
            <a:r>
              <a:rPr sz="950" spc="30" dirty="0">
                <a:latin typeface="Microsoft Sans Serif"/>
                <a:cs typeface="Microsoft Sans Serif"/>
              </a:rPr>
              <a:t>ejemplo,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45" dirty="0">
                <a:latin typeface="Microsoft Sans Serif"/>
                <a:cs typeface="Microsoft Sans Serif"/>
              </a:rPr>
              <a:t>magnetotérmico </a:t>
            </a:r>
            <a:r>
              <a:rPr sz="950" spc="50" dirty="0">
                <a:latin typeface="Microsoft Sans Serif"/>
                <a:cs typeface="Microsoft Sans Serif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</a:t>
            </a:r>
            <a:r>
              <a:rPr sz="1000" i="1" spc="-15" dirty="0">
                <a:latin typeface="Trebuchet MS"/>
                <a:cs typeface="Trebuchet MS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puede </a:t>
            </a:r>
            <a:r>
              <a:rPr sz="950" spc="20" dirty="0">
                <a:latin typeface="Microsoft Sans Serif"/>
                <a:cs typeface="Microsoft Sans Serif"/>
              </a:rPr>
              <a:t>ser </a:t>
            </a:r>
            <a:r>
              <a:rPr sz="950" spc="30" dirty="0">
                <a:latin typeface="Microsoft Sans Serif"/>
                <a:cs typeface="Microsoft Sans Serif"/>
              </a:rPr>
              <a:t>disparado </a:t>
            </a:r>
            <a:r>
              <a:rPr sz="950" spc="5" dirty="0">
                <a:latin typeface="Microsoft Sans Serif"/>
                <a:cs typeface="Microsoft Sans Serif"/>
              </a:rPr>
              <a:t>ya </a:t>
            </a:r>
            <a:r>
              <a:rPr sz="950" spc="-5" dirty="0">
                <a:latin typeface="Microsoft Sans Serif"/>
                <a:cs typeface="Microsoft Sans Serif"/>
              </a:rPr>
              <a:t>sea </a:t>
            </a:r>
            <a:r>
              <a:rPr sz="950" spc="55" dirty="0">
                <a:latin typeface="Microsoft Sans Serif"/>
                <a:cs typeface="Microsoft Sans Serif"/>
              </a:rPr>
              <a:t>por </a:t>
            </a:r>
            <a:r>
              <a:rPr sz="950" spc="25" dirty="0">
                <a:latin typeface="Microsoft Sans Serif"/>
                <a:cs typeface="Microsoft Sans Serif"/>
              </a:rPr>
              <a:t>calor </a:t>
            </a:r>
            <a:r>
              <a:rPr sz="950" spc="45" dirty="0">
                <a:latin typeface="Microsoft Sans Serif"/>
                <a:cs typeface="Microsoft Sans Serif"/>
              </a:rPr>
              <a:t>o </a:t>
            </a:r>
            <a:r>
              <a:rPr sz="950" spc="30" dirty="0">
                <a:latin typeface="Microsoft Sans Serif"/>
                <a:cs typeface="Microsoft Sans Serif"/>
              </a:rPr>
              <a:t>fuerza </a:t>
            </a:r>
            <a:r>
              <a:rPr sz="950" spc="35" dirty="0">
                <a:latin typeface="Microsoft Sans Serif"/>
                <a:cs typeface="Microsoft Sans Serif"/>
              </a:rPr>
              <a:t>magnética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resultante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sobrecorriente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107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762310" y="2773164"/>
            <a:ext cx="72263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55" dirty="0">
                <a:latin typeface="Arial"/>
                <a:cs typeface="Arial"/>
              </a:rPr>
              <a:t>termistor</a:t>
            </a:r>
            <a:endParaRPr sz="115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958090" y="2819770"/>
            <a:ext cx="4107179" cy="311624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750" spc="25" dirty="0">
                <a:latin typeface="Microsoft Sans Serif"/>
                <a:cs typeface="Microsoft Sans Serif"/>
              </a:rPr>
              <a:t>Un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0" dirty="0">
                <a:latin typeface="Microsoft Sans Serif"/>
                <a:cs typeface="Microsoft Sans Serif"/>
              </a:rPr>
              <a:t>dispositivo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utilizado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para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detectar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temperatura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15" dirty="0">
                <a:latin typeface="Microsoft Sans Serif"/>
                <a:cs typeface="Microsoft Sans Serif"/>
              </a:rPr>
              <a:t>varía</a:t>
            </a:r>
            <a:r>
              <a:rPr sz="750" dirty="0">
                <a:latin typeface="Microsoft Sans Serif"/>
                <a:cs typeface="Microsoft Sans Serif"/>
              </a:rPr>
              <a:t> </a:t>
            </a:r>
            <a:r>
              <a:rPr sz="750" spc="25" dirty="0">
                <a:latin typeface="Microsoft Sans Serif"/>
                <a:cs typeface="Microsoft Sans Serif"/>
              </a:rPr>
              <a:t>en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750" i="1" spc="-25" dirty="0">
                <a:latin typeface="Trebuchet MS"/>
                <a:cs typeface="Trebuchet MS"/>
              </a:rPr>
              <a:t> </a:t>
            </a:r>
            <a:r>
              <a:rPr sz="750" dirty="0">
                <a:latin typeface="Microsoft Sans Serif"/>
                <a:cs typeface="Microsoft Sans Serif"/>
              </a:rPr>
              <a:t>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medida</a:t>
            </a:r>
            <a:r>
              <a:rPr sz="750" spc="5" dirty="0">
                <a:latin typeface="Microsoft Sans Serif"/>
                <a:cs typeface="Microsoft Sans Serif"/>
              </a:rPr>
              <a:t> </a:t>
            </a:r>
            <a:r>
              <a:rPr sz="750" spc="30" dirty="0">
                <a:latin typeface="Microsoft Sans Serif"/>
                <a:cs typeface="Microsoft Sans Serif"/>
              </a:rPr>
              <a:t>que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540"/>
              </a:spcBef>
            </a:pPr>
            <a:r>
              <a:rPr sz="750" spc="20" dirty="0">
                <a:latin typeface="Microsoft Sans Serif"/>
                <a:cs typeface="Microsoft Sans Serif"/>
              </a:rPr>
              <a:t>cambia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10" dirty="0">
                <a:latin typeface="Microsoft Sans Serif"/>
                <a:cs typeface="Microsoft Sans Serif"/>
              </a:rPr>
              <a:t>la</a:t>
            </a:r>
            <a:r>
              <a:rPr sz="750" spc="-30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temperatura.</a:t>
            </a:r>
            <a:endParaRPr sz="750">
              <a:latin typeface="Microsoft Sans Serif"/>
              <a:cs typeface="Microsoft Sans Serif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762310" y="3321804"/>
            <a:ext cx="53721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45" dirty="0">
                <a:latin typeface="Arial"/>
                <a:cs typeface="Arial"/>
              </a:rPr>
              <a:t>tiristor</a:t>
            </a:r>
            <a:endParaRPr sz="11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958089" y="3299071"/>
            <a:ext cx="3975100" cy="76454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50"/>
              </a:spcBef>
            </a:pPr>
            <a:r>
              <a:rPr sz="800" spc="20" dirty="0">
                <a:latin typeface="Microsoft Sans Serif"/>
                <a:cs typeface="Microsoft Sans Serif"/>
              </a:rPr>
              <a:t>Una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familia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multicapa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semiconductor</a:t>
            </a:r>
            <a:r>
              <a:rPr sz="800" i="1" spc="-25" dirty="0">
                <a:latin typeface="Trebuchet MS"/>
                <a:cs typeface="Trebuchet MS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dispositivos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conmutación</a:t>
            </a:r>
            <a:r>
              <a:rPr sz="80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que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incluyen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rectificadores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controlados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50" dirty="0">
                <a:latin typeface="Microsoft Sans Serif"/>
                <a:cs typeface="Microsoft Sans Serif"/>
              </a:rPr>
              <a:t>por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10" dirty="0">
                <a:latin typeface="Microsoft Sans Serif"/>
                <a:cs typeface="Microsoft Sans Serif"/>
              </a:rPr>
              <a:t>silicio </a:t>
            </a:r>
            <a:r>
              <a:rPr sz="800" spc="-55" dirty="0">
                <a:latin typeface="Microsoft Sans Serif"/>
                <a:cs typeface="Microsoft Sans Serif"/>
              </a:rPr>
              <a:t>(SCR),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tiristores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desconexión</a:t>
            </a:r>
            <a:r>
              <a:rPr sz="800" spc="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10" dirty="0">
                <a:latin typeface="Microsoft Sans Serif"/>
                <a:cs typeface="Microsoft Sans Serif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compuerta </a:t>
            </a:r>
            <a:r>
              <a:rPr sz="800" spc="-195" dirty="0">
                <a:latin typeface="Microsoft Sans Serif"/>
                <a:cs typeface="Microsoft Sans Serif"/>
              </a:rPr>
              <a:t> </a:t>
            </a:r>
            <a:r>
              <a:rPr sz="800" spc="-25" dirty="0">
                <a:latin typeface="Microsoft Sans Serif"/>
                <a:cs typeface="Microsoft Sans Serif"/>
              </a:rPr>
              <a:t>(GTO), </a:t>
            </a:r>
            <a:r>
              <a:rPr sz="800" spc="25" dirty="0">
                <a:latin typeface="Microsoft Sans Serif"/>
                <a:cs typeface="Microsoft Sans Serif"/>
              </a:rPr>
              <a:t>triac </a:t>
            </a:r>
            <a:r>
              <a:rPr sz="800" spc="5" dirty="0">
                <a:latin typeface="Microsoft Sans Serif"/>
                <a:cs typeface="Microsoft Sans Serif"/>
              </a:rPr>
              <a:t>y </a:t>
            </a:r>
            <a:r>
              <a:rPr sz="800" spc="35" dirty="0">
                <a:latin typeface="Microsoft Sans Serif"/>
                <a:cs typeface="Microsoft Sans Serif"/>
              </a:rPr>
              <a:t>otros </a:t>
            </a:r>
            <a:r>
              <a:rPr sz="800" spc="20" dirty="0">
                <a:latin typeface="Microsoft Sans Serif"/>
                <a:cs typeface="Microsoft Sans Serif"/>
              </a:rPr>
              <a:t>dispositivos </a:t>
            </a:r>
            <a:r>
              <a:rPr sz="800" spc="15" dirty="0">
                <a:latin typeface="Microsoft Sans Serif"/>
                <a:cs typeface="Microsoft Sans Serif"/>
              </a:rPr>
              <a:t>similares. </a:t>
            </a:r>
            <a:r>
              <a:rPr sz="800" spc="-5" dirty="0">
                <a:latin typeface="Microsoft Sans Serif"/>
                <a:cs typeface="Microsoft Sans Serif"/>
              </a:rPr>
              <a:t>Los </a:t>
            </a:r>
            <a:r>
              <a:rPr sz="800" spc="30" dirty="0">
                <a:latin typeface="Microsoft Sans Serif"/>
                <a:cs typeface="Microsoft Sans Serif"/>
              </a:rPr>
              <a:t>tiristores </a:t>
            </a:r>
            <a:r>
              <a:rPr sz="800" spc="-10" dirty="0">
                <a:latin typeface="Microsoft Sans Serif"/>
                <a:cs typeface="Microsoft Sans Serif"/>
              </a:rPr>
              <a:t>se </a:t>
            </a:r>
            <a:r>
              <a:rPr sz="800" spc="25" dirty="0">
                <a:latin typeface="Microsoft Sans Serif"/>
                <a:cs typeface="Microsoft Sans Serif"/>
              </a:rPr>
              <a:t>utilizan </a:t>
            </a:r>
            <a:r>
              <a:rPr sz="800" dirty="0">
                <a:latin typeface="Microsoft Sans Serif"/>
                <a:cs typeface="Microsoft Sans Serif"/>
              </a:rPr>
              <a:t>a </a:t>
            </a:r>
            <a:r>
              <a:rPr sz="800" spc="45" dirty="0">
                <a:latin typeface="Microsoft Sans Serif"/>
                <a:cs typeface="Microsoft Sans Serif"/>
              </a:rPr>
              <a:t>menudo </a:t>
            </a:r>
            <a:r>
              <a:rPr sz="800" spc="25" dirty="0">
                <a:latin typeface="Microsoft Sans Serif"/>
                <a:cs typeface="Microsoft Sans Serif"/>
              </a:rPr>
              <a:t>en 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rectificador</a:t>
            </a:r>
            <a:r>
              <a:rPr sz="800" i="1" spc="-40" dirty="0">
                <a:latin typeface="Trebuchet MS"/>
                <a:cs typeface="Trebuchet MS"/>
              </a:rPr>
              <a:t> </a:t>
            </a:r>
            <a:r>
              <a:rPr sz="800" spc="35" dirty="0">
                <a:latin typeface="Microsoft Sans Serif"/>
                <a:cs typeface="Microsoft Sans Serif"/>
              </a:rPr>
              <a:t>o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800" i="1" spc="-35" dirty="0">
                <a:latin typeface="Trebuchet MS"/>
                <a:cs typeface="Trebuchet MS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circuitos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5" dirty="0">
                <a:latin typeface="Microsoft Sans Serif"/>
                <a:cs typeface="Microsoft Sans Serif"/>
              </a:rPr>
              <a:t>de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conmutación.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762310" y="4280655"/>
            <a:ext cx="13639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0" dirty="0">
                <a:latin typeface="Arial"/>
                <a:cs typeface="Arial"/>
              </a:rPr>
              <a:t>Curva</a:t>
            </a:r>
            <a:r>
              <a:rPr sz="800" b="1" spc="-4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40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tiempo-corriente</a:t>
            </a:r>
            <a:endParaRPr sz="8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958090" y="4221915"/>
            <a:ext cx="3696335" cy="39116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gráfico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muestra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cuánto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tiempo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antes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</a:t>
            </a:r>
            <a:r>
              <a:rPr sz="850" i="1" spc="-35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disparará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cada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nivel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falla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i="1" u="sng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850" i="1" spc="-40" dirty="0">
                <a:latin typeface="Trebuchet MS"/>
                <a:cs typeface="Trebuchet MS"/>
              </a:rPr>
              <a:t> </a:t>
            </a:r>
            <a:r>
              <a:rPr sz="850" i="1" spc="-85" dirty="0">
                <a:latin typeface="Trebuchet MS"/>
                <a:cs typeface="Trebuchet MS"/>
              </a:rPr>
              <a:t>.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042783" y="4774021"/>
            <a:ext cx="24447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10,000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538924" y="4843021"/>
            <a:ext cx="778510" cy="1538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1600" marR="19050" indent="5080">
              <a:lnSpc>
                <a:spcPct val="120000"/>
              </a:lnSpc>
              <a:spcBef>
                <a:spcPts val="100"/>
              </a:spcBef>
            </a:pPr>
            <a:r>
              <a:rPr sz="250" dirty="0">
                <a:solidFill>
                  <a:srgbClr val="221F1F"/>
                </a:solidFill>
                <a:latin typeface="Microsoft Sans Serif"/>
                <a:cs typeface="Microsoft Sans Serif"/>
              </a:rPr>
              <a:t>Curva </a:t>
            </a:r>
            <a:r>
              <a:rPr sz="2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de características de </a:t>
            </a:r>
            <a:r>
              <a:rPr sz="25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corriente </a:t>
            </a:r>
            <a:r>
              <a:rPr sz="2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de </a:t>
            </a:r>
            <a:r>
              <a:rPr sz="25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 tiempo</a:t>
            </a:r>
            <a:r>
              <a:rPr sz="250" spc="-1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5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Disyuntor</a:t>
            </a:r>
            <a:r>
              <a:rPr sz="2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de</a:t>
            </a:r>
            <a:r>
              <a:rPr sz="2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5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marco</a:t>
            </a:r>
            <a:r>
              <a:rPr sz="2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221F1F"/>
                </a:solidFill>
                <a:latin typeface="Microsoft Sans Serif"/>
                <a:cs typeface="Microsoft Sans Serif"/>
              </a:rPr>
              <a:t>MG</a:t>
            </a:r>
            <a:r>
              <a:rPr sz="2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de</a:t>
            </a:r>
            <a:r>
              <a:rPr sz="2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50" dirty="0">
                <a:solidFill>
                  <a:srgbClr val="221F1F"/>
                </a:solidFill>
                <a:latin typeface="Microsoft Sans Serif"/>
                <a:cs typeface="Microsoft Sans Serif"/>
              </a:rPr>
              <a:t>Siemens</a:t>
            </a:r>
            <a:endParaRPr sz="250">
              <a:latin typeface="Microsoft Sans Serif"/>
              <a:cs typeface="Microsoft Sans Serif"/>
            </a:endParaRPr>
          </a:p>
          <a:p>
            <a:pPr marR="1905" algn="ctr">
              <a:spcBef>
                <a:spcPts val="240"/>
              </a:spcBef>
            </a:pPr>
            <a:r>
              <a:rPr sz="1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Unidad</a:t>
            </a:r>
            <a:r>
              <a:rPr sz="1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1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de</a:t>
            </a:r>
            <a:r>
              <a:rPr sz="1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1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disparo</a:t>
            </a:r>
            <a:r>
              <a:rPr sz="1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150" dirty="0">
                <a:solidFill>
                  <a:srgbClr val="221F1F"/>
                </a:solidFill>
                <a:latin typeface="Microsoft Sans Serif"/>
                <a:cs typeface="Microsoft Sans Serif"/>
              </a:rPr>
              <a:t>525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8085164" y="4970038"/>
            <a:ext cx="219710" cy="327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0320" algn="r">
              <a:spcBef>
                <a:spcPts val="100"/>
              </a:spcBef>
            </a:pPr>
            <a:r>
              <a:rPr sz="5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1,000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850">
              <a:latin typeface="Microsoft Sans Serif"/>
              <a:cs typeface="Microsoft Sans Serif"/>
            </a:endParaRPr>
          </a:p>
          <a:p>
            <a:pPr marR="5080" algn="r">
              <a:spcBef>
                <a:spcPts val="5"/>
              </a:spcBef>
            </a:pPr>
            <a:r>
              <a:rPr sz="6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284718" y="5333836"/>
            <a:ext cx="27368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3664">
              <a:spcBef>
                <a:spcPts val="100"/>
              </a:spcBef>
            </a:pPr>
            <a:r>
              <a:rPr sz="150" spc="-20" dirty="0">
                <a:solidFill>
                  <a:srgbClr val="221F1F"/>
                </a:solidFill>
                <a:latin typeface="Microsoft Sans Serif"/>
                <a:cs typeface="Microsoft Sans Serif"/>
              </a:rPr>
              <a:t>E</a:t>
            </a:r>
            <a:r>
              <a:rPr sz="150" spc="-75" dirty="0">
                <a:solidFill>
                  <a:srgbClr val="221F1F"/>
                </a:solidFill>
                <a:latin typeface="Microsoft Sans Serif"/>
                <a:cs typeface="Microsoft Sans Serif"/>
              </a:rPr>
              <a:t>s</a:t>
            </a:r>
            <a:r>
              <a:rPr sz="300" spc="7" baseline="-27777" dirty="0">
                <a:solidFill>
                  <a:srgbClr val="221F1F"/>
                </a:solidFill>
                <a:latin typeface="Microsoft Sans Serif"/>
                <a:cs typeface="Microsoft Sans Serif"/>
              </a:rPr>
              <a:t>I</a:t>
            </a:r>
            <a:r>
              <a:rPr sz="1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toy</a:t>
            </a:r>
            <a:r>
              <a:rPr sz="1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1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dentro.)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844788" y="5321807"/>
            <a:ext cx="21844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250" spc="-40" dirty="0">
                <a:solidFill>
                  <a:srgbClr val="221F1F"/>
                </a:solidFill>
                <a:latin typeface="Microsoft Sans Serif"/>
                <a:cs typeface="Microsoft Sans Serif"/>
              </a:rPr>
              <a:t>y</a:t>
            </a:r>
            <a:r>
              <a:rPr sz="300" spc="-30" baseline="-27777" dirty="0">
                <a:solidFill>
                  <a:srgbClr val="221F1F"/>
                </a:solidFill>
                <a:latin typeface="Microsoft Sans Serif"/>
                <a:cs typeface="Microsoft Sans Serif"/>
              </a:rPr>
              <a:t>I</a:t>
            </a:r>
            <a:r>
              <a:rPr sz="25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o</a:t>
            </a:r>
            <a:r>
              <a:rPr sz="2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(m</a:t>
            </a:r>
            <a:r>
              <a:rPr sz="250" spc="-20" dirty="0">
                <a:solidFill>
                  <a:srgbClr val="221F1F"/>
                </a:solidFill>
                <a:latin typeface="Microsoft Sans Serif"/>
                <a:cs typeface="Microsoft Sans Serif"/>
              </a:rPr>
              <a:t>a</a:t>
            </a:r>
            <a:r>
              <a:rPr sz="300" spc="-15" dirty="0">
                <a:solidFill>
                  <a:srgbClr val="221F1F"/>
                </a:solidFill>
                <a:latin typeface="Microsoft Sans Serif"/>
                <a:cs typeface="Microsoft Sans Serif"/>
              </a:rPr>
              <a:t>X.)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169974" y="5417460"/>
            <a:ext cx="1130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10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000599" y="5470809"/>
            <a:ext cx="9652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3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I</a:t>
            </a:r>
            <a:r>
              <a:rPr sz="300" spc="7" baseline="-27777" dirty="0">
                <a:solidFill>
                  <a:srgbClr val="221F1F"/>
                </a:solidFill>
                <a:latin typeface="Microsoft Sans Serif"/>
                <a:cs typeface="Microsoft Sans Serif"/>
              </a:rPr>
              <a:t>I</a:t>
            </a:r>
            <a:endParaRPr sz="300" baseline="-27777">
              <a:latin typeface="Microsoft Sans Serif"/>
              <a:cs typeface="Microsoft Sans Serif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771999" y="5416636"/>
            <a:ext cx="553720" cy="15645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6675">
              <a:spcBef>
                <a:spcPts val="100"/>
              </a:spcBef>
            </a:pPr>
            <a:r>
              <a:rPr sz="250" spc="-15" dirty="0">
                <a:solidFill>
                  <a:srgbClr val="221F1F"/>
                </a:solidFill>
                <a:latin typeface="Microsoft Sans Serif"/>
                <a:cs typeface="Microsoft Sans Serif"/>
              </a:rPr>
              <a:t>y</a:t>
            </a:r>
            <a:r>
              <a:rPr sz="300" spc="-22" baseline="-27777" dirty="0">
                <a:solidFill>
                  <a:srgbClr val="221F1F"/>
                </a:solidFill>
                <a:latin typeface="Microsoft Sans Serif"/>
                <a:cs typeface="Microsoft Sans Serif"/>
              </a:rPr>
              <a:t>I</a:t>
            </a:r>
            <a:r>
              <a:rPr sz="250" spc="-15" dirty="0">
                <a:solidFill>
                  <a:srgbClr val="221F1F"/>
                </a:solidFill>
                <a:latin typeface="Microsoft Sans Serif"/>
                <a:cs typeface="Microsoft Sans Serif"/>
              </a:rPr>
              <a:t>o</a:t>
            </a:r>
            <a:r>
              <a:rPr sz="25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=</a:t>
            </a:r>
            <a:r>
              <a:rPr sz="25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insta</a:t>
            </a:r>
            <a:r>
              <a:rPr sz="250" spc="-3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00" dirty="0">
                <a:solidFill>
                  <a:srgbClr val="221F1F"/>
                </a:solidFill>
                <a:latin typeface="Microsoft Sans Serif"/>
                <a:cs typeface="Microsoft Sans Serif"/>
              </a:rPr>
              <a:t>Foto</a:t>
            </a:r>
            <a:r>
              <a:rPr sz="20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2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instantánea   </a:t>
            </a:r>
            <a:r>
              <a:rPr sz="200" spc="4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30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kup</a:t>
            </a:r>
            <a:endParaRPr sz="300">
              <a:latin typeface="Microsoft Sans Serif"/>
              <a:cs typeface="Microsoft Sans Serif"/>
            </a:endParaRPr>
          </a:p>
          <a:p>
            <a:pPr marL="38100">
              <a:spcBef>
                <a:spcPts val="409"/>
              </a:spcBef>
              <a:tabLst>
                <a:tab pos="408305" algn="l"/>
              </a:tabLst>
            </a:pPr>
            <a:r>
              <a:rPr sz="30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- 20%	</a:t>
            </a:r>
            <a:r>
              <a:rPr sz="300" dirty="0">
                <a:solidFill>
                  <a:srgbClr val="221F1F"/>
                </a:solidFill>
                <a:latin typeface="Microsoft Sans Serif"/>
                <a:cs typeface="Microsoft Sans Serif"/>
              </a:rPr>
              <a:t>+20%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159383" y="5644382"/>
            <a:ext cx="153035" cy="5727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450">
              <a:spcBef>
                <a:spcPts val="100"/>
              </a:spcBef>
            </a:pPr>
            <a:r>
              <a:rPr sz="6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1</a:t>
            </a:r>
            <a:endParaRPr sz="60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900">
              <a:latin typeface="Microsoft Sans Serif"/>
              <a:cs typeface="Microsoft Sans Serif"/>
            </a:endParaRPr>
          </a:p>
          <a:p>
            <a:pPr marL="33655">
              <a:spcBef>
                <a:spcPts val="5"/>
              </a:spcBef>
            </a:pPr>
            <a:r>
              <a:rPr sz="60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.</a:t>
            </a:r>
            <a:r>
              <a:rPr sz="60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1</a:t>
            </a:r>
            <a:endParaRPr sz="6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950">
              <a:latin typeface="Microsoft Sans Serif"/>
              <a:cs typeface="Microsoft Sans Serif"/>
            </a:endParaRPr>
          </a:p>
          <a:p>
            <a:pPr marL="12700"/>
            <a:r>
              <a:rPr sz="60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.</a:t>
            </a:r>
            <a:r>
              <a:rPr sz="60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60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01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8157717" y="6432633"/>
            <a:ext cx="122491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Tiempos</a:t>
            </a:r>
            <a:r>
              <a:rPr sz="4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nominales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de</a:t>
            </a:r>
            <a:r>
              <a:rPr sz="4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corriente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15" dirty="0">
                <a:solidFill>
                  <a:srgbClr val="221F1F"/>
                </a:solidFill>
                <a:latin typeface="Microsoft Sans Serif"/>
                <a:cs typeface="Microsoft Sans Serif"/>
              </a:rPr>
              <a:t>continua</a:t>
            </a:r>
            <a:r>
              <a:rPr sz="45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(I</a:t>
            </a:r>
            <a:r>
              <a:rPr sz="450" spc="-1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50" spc="-15" dirty="0">
                <a:solidFill>
                  <a:srgbClr val="221F1F"/>
                </a:solidFill>
                <a:latin typeface="Microsoft Sans Serif"/>
                <a:cs typeface="Microsoft Sans Serif"/>
              </a:rPr>
              <a:t>)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353399" y="6496109"/>
            <a:ext cx="74295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spc="5" dirty="0">
                <a:solidFill>
                  <a:srgbClr val="221F1F"/>
                </a:solidFill>
                <a:latin typeface="Microsoft Sans Serif"/>
                <a:cs typeface="Microsoft Sans Serif"/>
              </a:rPr>
              <a:t>norte</a:t>
            </a:r>
            <a:endParaRPr sz="150">
              <a:latin typeface="Microsoft Sans Serif"/>
              <a:cs typeface="Microsoft Sans Serif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762309" y="6871454"/>
            <a:ext cx="8705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5" dirty="0">
                <a:latin typeface="Arial"/>
                <a:cs typeface="Arial"/>
              </a:rPr>
              <a:t>Relé</a:t>
            </a:r>
            <a:r>
              <a:rPr sz="600" b="1" spc="-35" dirty="0">
                <a:latin typeface="Arial"/>
                <a:cs typeface="Arial"/>
              </a:rPr>
              <a:t> </a:t>
            </a:r>
            <a:r>
              <a:rPr sz="600" b="1" spc="15" dirty="0">
                <a:latin typeface="Arial"/>
                <a:cs typeface="Arial"/>
              </a:rPr>
              <a:t>de</a:t>
            </a:r>
            <a:r>
              <a:rPr sz="600" b="1" spc="-35" dirty="0">
                <a:latin typeface="Arial"/>
                <a:cs typeface="Arial"/>
              </a:rPr>
              <a:t> </a:t>
            </a:r>
            <a:r>
              <a:rPr sz="600" b="1" spc="5" dirty="0">
                <a:latin typeface="Arial"/>
                <a:cs typeface="Arial"/>
              </a:rPr>
              <a:t>sincronización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7958087" y="6786364"/>
            <a:ext cx="431673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30" dirty="0">
                <a:latin typeface="Microsoft Sans Serif"/>
                <a:cs typeface="Microsoft Sans Serif"/>
              </a:rPr>
              <a:t>Un </a:t>
            </a:r>
            <a:r>
              <a:rPr sz="850" spc="25" dirty="0">
                <a:latin typeface="Microsoft Sans Serif"/>
                <a:cs typeface="Microsoft Sans Serif"/>
              </a:rPr>
              <a:t>relé de </a:t>
            </a:r>
            <a:r>
              <a:rPr sz="850" spc="40" dirty="0">
                <a:latin typeface="Microsoft Sans Serif"/>
                <a:cs typeface="Microsoft Sans Serif"/>
              </a:rPr>
              <a:t>control </a:t>
            </a:r>
            <a:r>
              <a:rPr sz="850" spc="35" dirty="0">
                <a:latin typeface="Microsoft Sans Serif"/>
                <a:cs typeface="Microsoft Sans Serif"/>
              </a:rPr>
              <a:t>que incorpora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40" dirty="0">
                <a:latin typeface="Microsoft Sans Serif"/>
                <a:cs typeface="Microsoft Sans Serif"/>
              </a:rPr>
              <a:t>retardo </a:t>
            </a:r>
            <a:r>
              <a:rPr sz="850" spc="25" dirty="0">
                <a:latin typeface="Microsoft Sans Serif"/>
                <a:cs typeface="Microsoft Sans Serif"/>
              </a:rPr>
              <a:t>preestablecido en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0" dirty="0">
                <a:latin typeface="Microsoft Sans Serif"/>
                <a:cs typeface="Microsoft Sans Serif"/>
              </a:rPr>
              <a:t>respuesta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contacto.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Algunos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relés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temporización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comienzan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retardo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tiempo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cuando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energiza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relé.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Otros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comienzan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retardo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tiempo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cuando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relé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desactiva.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7969214" y="5219630"/>
            <a:ext cx="61555" cy="5251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Tiempo</a:t>
            </a:r>
            <a:r>
              <a:rPr sz="400" spc="-2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en</a:t>
            </a:r>
            <a:r>
              <a:rPr sz="400" spc="-20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400" spc="10" dirty="0">
                <a:solidFill>
                  <a:srgbClr val="221F1F"/>
                </a:solidFill>
                <a:latin typeface="Microsoft Sans Serif"/>
                <a:cs typeface="Microsoft Sans Serif"/>
              </a:rPr>
              <a:t>segundos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245166" y="6169857"/>
            <a:ext cx="184666" cy="109220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dirty="0">
                <a:solidFill>
                  <a:srgbClr val="221F1F"/>
                </a:solidFill>
                <a:latin typeface="Microsoft Sans Serif"/>
                <a:cs typeface="Microsoft Sans Serif"/>
              </a:rPr>
              <a:t>.</a:t>
            </a:r>
            <a:r>
              <a:rPr sz="600" spc="-5" dirty="0">
                <a:solidFill>
                  <a:srgbClr val="221F1F"/>
                </a:solidFill>
                <a:latin typeface="Microsoft Sans Serif"/>
                <a:cs typeface="Microsoft Sans Serif"/>
              </a:rPr>
              <a:t> </a:t>
            </a:r>
            <a:r>
              <a:rPr sz="600" dirty="0">
                <a:solidFill>
                  <a:srgbClr val="221F1F"/>
                </a:solidFill>
                <a:latin typeface="Microsoft Sans Serif"/>
                <a:cs typeface="Microsoft Sans Serif"/>
              </a:rPr>
              <a:t>1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464469" y="6188526"/>
            <a:ext cx="184666" cy="133350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dirty="0">
                <a:solidFill>
                  <a:srgbClr val="221F1F"/>
                </a:solidFill>
                <a:latin typeface="Microsoft Sans Serif"/>
                <a:cs typeface="Microsoft Sans Serif"/>
              </a:rPr>
              <a:t>1.0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687964" y="6185630"/>
            <a:ext cx="184666" cy="113030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dirty="0">
                <a:solidFill>
                  <a:srgbClr val="221F1F"/>
                </a:solidFill>
                <a:latin typeface="Microsoft Sans Serif"/>
                <a:cs typeface="Microsoft Sans Serif"/>
              </a:rPr>
              <a:t>10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928375" y="6187612"/>
            <a:ext cx="184666" cy="156210"/>
          </a:xfrm>
          <a:prstGeom prst="rect">
            <a:avLst/>
          </a:prstGeom>
        </p:spPr>
        <p:txBody>
          <a:bodyPr vert="vert270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600" dirty="0">
                <a:solidFill>
                  <a:srgbClr val="221F1F"/>
                </a:solidFill>
                <a:latin typeface="Microsoft Sans Serif"/>
                <a:cs typeface="Microsoft Sans Serif"/>
              </a:rPr>
              <a:t>100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140523" y="6204453"/>
            <a:ext cx="194925" cy="204470"/>
          </a:xfrm>
          <a:prstGeom prst="rect">
            <a:avLst/>
          </a:prstGeom>
        </p:spPr>
        <p:txBody>
          <a:bodyPr vert="vert270" wrap="square" lIns="0" tIns="17145" rIns="0" bIns="0" rtlCol="0">
            <a:spAutoFit/>
          </a:bodyPr>
          <a:lstStyle/>
          <a:p>
            <a:pPr marL="12700">
              <a:spcBef>
                <a:spcPts val="135"/>
              </a:spcBef>
            </a:pPr>
            <a:r>
              <a:rPr sz="550" dirty="0">
                <a:solidFill>
                  <a:srgbClr val="221F1F"/>
                </a:solidFill>
                <a:latin typeface="Microsoft Sans Serif"/>
                <a:cs typeface="Microsoft Sans Serif"/>
              </a:rPr>
              <a:t>1,000</a:t>
            </a:r>
            <a:endParaRPr sz="550">
              <a:latin typeface="Microsoft Sans Serif"/>
              <a:cs typeface="Microsoft Sans Serif"/>
            </a:endParaRPr>
          </a:p>
          <a:p>
            <a:pPr marL="12700">
              <a:spcBef>
                <a:spcPts val="195"/>
              </a:spcBef>
            </a:pPr>
            <a:r>
              <a:rPr sz="550" dirty="0">
                <a:solidFill>
                  <a:srgbClr val="221F1F"/>
                </a:solidFill>
                <a:latin typeface="Microsoft Sans Serif"/>
                <a:cs typeface="Microsoft Sans Serif"/>
              </a:rPr>
              <a:t>3,000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748" y="1533363"/>
            <a:ext cx="2221078" cy="919249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8264288" y="2498003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839088" y="2498003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264288" y="2581020"/>
            <a:ext cx="533400" cy="88265"/>
            <a:chOff x="3209688" y="2581019"/>
            <a:chExt cx="533400" cy="88265"/>
          </a:xfrm>
        </p:grpSpPr>
        <p:sp>
          <p:nvSpPr>
            <p:cNvPr id="6" name="object 6"/>
            <p:cNvSpPr/>
            <p:nvPr/>
          </p:nvSpPr>
          <p:spPr>
            <a:xfrm>
              <a:off x="3209688" y="2625003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>
                  <a:moveTo>
                    <a:pt x="0" y="0"/>
                  </a:moveTo>
                  <a:lnTo>
                    <a:pt x="53340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211896" y="2581019"/>
              <a:ext cx="77470" cy="88265"/>
            </a:xfrm>
            <a:custGeom>
              <a:avLst/>
              <a:gdLst/>
              <a:ahLst/>
              <a:cxnLst/>
              <a:rect l="l" t="t" r="r" b="b"/>
              <a:pathLst>
                <a:path w="77470" h="88264">
                  <a:moveTo>
                    <a:pt x="75476" y="0"/>
                  </a:moveTo>
                  <a:lnTo>
                    <a:pt x="0" y="45237"/>
                  </a:lnTo>
                  <a:lnTo>
                    <a:pt x="76911" y="87972"/>
                  </a:lnTo>
                  <a:lnTo>
                    <a:pt x="754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9292986" y="2581033"/>
            <a:ext cx="545465" cy="88265"/>
            <a:chOff x="4238385" y="2581032"/>
            <a:chExt cx="545465" cy="88265"/>
          </a:xfrm>
        </p:grpSpPr>
        <p:sp>
          <p:nvSpPr>
            <p:cNvPr id="9" name="object 9"/>
            <p:cNvSpPr/>
            <p:nvPr/>
          </p:nvSpPr>
          <p:spPr>
            <a:xfrm>
              <a:off x="4238385" y="2625003"/>
              <a:ext cx="533400" cy="0"/>
            </a:xfrm>
            <a:custGeom>
              <a:avLst/>
              <a:gdLst/>
              <a:ahLst/>
              <a:cxnLst/>
              <a:rect l="l" t="t" r="r" b="b"/>
              <a:pathLst>
                <a:path w="533400">
                  <a:moveTo>
                    <a:pt x="0" y="0"/>
                  </a:moveTo>
                  <a:lnTo>
                    <a:pt x="53340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706037" y="2581032"/>
              <a:ext cx="77470" cy="88265"/>
            </a:xfrm>
            <a:custGeom>
              <a:avLst/>
              <a:gdLst/>
              <a:ahLst/>
              <a:cxnLst/>
              <a:rect l="l" t="t" r="r" b="b"/>
              <a:pathLst>
                <a:path w="77470" h="88264">
                  <a:moveTo>
                    <a:pt x="0" y="0"/>
                  </a:moveTo>
                  <a:lnTo>
                    <a:pt x="2311" y="87947"/>
                  </a:lnTo>
                  <a:lnTo>
                    <a:pt x="77330" y="41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749" y="7088986"/>
            <a:ext cx="1464868" cy="1678829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5762220" y="579587"/>
            <a:ext cx="63436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dirty="0">
                <a:latin typeface="Arial"/>
                <a:cs typeface="Arial"/>
              </a:rPr>
              <a:t>Esfuerzo</a:t>
            </a:r>
            <a:r>
              <a:rPr sz="500" b="1" spc="-30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25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torsión</a:t>
            </a:r>
            <a:endParaRPr sz="5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108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7999" y="485606"/>
            <a:ext cx="413512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25" dirty="0">
                <a:latin typeface="Microsoft Sans Serif"/>
                <a:cs typeface="Microsoft Sans Serif"/>
              </a:rPr>
              <a:t>Una </a:t>
            </a:r>
            <a:r>
              <a:rPr sz="1000" spc="30" dirty="0">
                <a:latin typeface="Microsoft Sans Serif"/>
                <a:cs typeface="Microsoft Sans Serif"/>
              </a:rPr>
              <a:t>fuerza de </a:t>
            </a:r>
            <a:r>
              <a:rPr sz="1000" spc="50" dirty="0">
                <a:latin typeface="Microsoft Sans Serif"/>
                <a:cs typeface="Microsoft Sans Serif"/>
              </a:rPr>
              <a:t>giro </a:t>
            </a:r>
            <a:r>
              <a:rPr sz="1000" spc="45" dirty="0">
                <a:latin typeface="Microsoft Sans Serif"/>
                <a:cs typeface="Microsoft Sans Serif"/>
              </a:rPr>
              <a:t>o </a:t>
            </a:r>
            <a:r>
              <a:rPr sz="1000" spc="40" dirty="0">
                <a:latin typeface="Microsoft Sans Serif"/>
                <a:cs typeface="Microsoft Sans Serif"/>
              </a:rPr>
              <a:t>torsión. </a:t>
            </a:r>
            <a:r>
              <a:rPr sz="1000" spc="30" dirty="0">
                <a:latin typeface="Microsoft Sans Serif"/>
                <a:cs typeface="Microsoft Sans Serif"/>
              </a:rPr>
              <a:t>Dado </a:t>
            </a:r>
            <a:r>
              <a:rPr sz="1000" spc="40" dirty="0">
                <a:latin typeface="Microsoft Sans Serif"/>
                <a:cs typeface="Microsoft Sans Serif"/>
              </a:rPr>
              <a:t>que </a:t>
            </a:r>
            <a:r>
              <a:rPr sz="1000" spc="15" dirty="0">
                <a:latin typeface="Microsoft Sans Serif"/>
                <a:cs typeface="Microsoft Sans Serif"/>
              </a:rPr>
              <a:t>el </a:t>
            </a:r>
            <a:r>
              <a:rPr sz="1000" spc="45" dirty="0">
                <a:latin typeface="Microsoft Sans Serif"/>
                <a:cs typeface="Microsoft Sans Serif"/>
              </a:rPr>
              <a:t>par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20" dirty="0">
                <a:latin typeface="Microsoft Sans Serif"/>
                <a:cs typeface="Microsoft Sans Serif"/>
              </a:rPr>
              <a:t>expresa </a:t>
            </a:r>
            <a:r>
              <a:rPr sz="1000" spc="40" dirty="0">
                <a:latin typeface="Microsoft Sans Serif"/>
                <a:cs typeface="Microsoft Sans Serif"/>
              </a:rPr>
              <a:t>como una </a:t>
            </a:r>
            <a:r>
              <a:rPr sz="1000" spc="4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fuerza </a:t>
            </a:r>
            <a:r>
              <a:rPr sz="1000" spc="35" dirty="0">
                <a:latin typeface="Microsoft Sans Serif"/>
                <a:cs typeface="Microsoft Sans Serif"/>
              </a:rPr>
              <a:t>multiplicada </a:t>
            </a:r>
            <a:r>
              <a:rPr sz="1000" spc="60" dirty="0">
                <a:latin typeface="Microsoft Sans Serif"/>
                <a:cs typeface="Microsoft Sans Serif"/>
              </a:rPr>
              <a:t>por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50" dirty="0">
                <a:latin typeface="Microsoft Sans Serif"/>
                <a:cs typeface="Microsoft Sans Serif"/>
              </a:rPr>
              <a:t>longitud </a:t>
            </a:r>
            <a:r>
              <a:rPr sz="1000" spc="30" dirty="0">
                <a:latin typeface="Microsoft Sans Serif"/>
                <a:cs typeface="Microsoft Sans Serif"/>
              </a:rPr>
              <a:t>del </a:t>
            </a:r>
            <a:r>
              <a:rPr sz="1000" spc="40" dirty="0">
                <a:latin typeface="Microsoft Sans Serif"/>
                <a:cs typeface="Microsoft Sans Serif"/>
              </a:rPr>
              <a:t>radio </a:t>
            </a:r>
            <a:r>
              <a:rPr sz="1000" spc="30" dirty="0">
                <a:latin typeface="Microsoft Sans Serif"/>
                <a:cs typeface="Microsoft Sans Serif"/>
              </a:rPr>
              <a:t>en </a:t>
            </a:r>
            <a:r>
              <a:rPr sz="1000" spc="15" dirty="0">
                <a:latin typeface="Microsoft Sans Serif"/>
                <a:cs typeface="Microsoft Sans Serif"/>
              </a:rPr>
              <a:t>el </a:t>
            </a:r>
            <a:r>
              <a:rPr sz="1000" spc="40" dirty="0">
                <a:latin typeface="Microsoft Sans Serif"/>
                <a:cs typeface="Microsoft Sans Serif"/>
              </a:rPr>
              <a:t>que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45" dirty="0">
                <a:latin typeface="Microsoft Sans Serif"/>
                <a:cs typeface="Microsoft Sans Serif"/>
              </a:rPr>
              <a:t>mide </a:t>
            </a:r>
            <a:r>
              <a:rPr sz="1000" spc="15" dirty="0">
                <a:latin typeface="Microsoft Sans Serif"/>
                <a:cs typeface="Microsoft Sans Serif"/>
              </a:rPr>
              <a:t>la </a:t>
            </a:r>
            <a:r>
              <a:rPr sz="1000" spc="20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fuerza,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par</a:t>
            </a:r>
            <a:r>
              <a:rPr sz="1000" spc="-10" dirty="0">
                <a:latin typeface="Microsoft Sans Serif"/>
                <a:cs typeface="Microsoft Sans Serif"/>
              </a:rPr>
              <a:t> se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representa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en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unidades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compuestas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como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25" dirty="0">
                <a:latin typeface="Microsoft Sans Serif"/>
                <a:cs typeface="Microsoft Sans Serif"/>
              </a:rPr>
              <a:t>libras-pie </a:t>
            </a:r>
            <a:r>
              <a:rPr sz="1000" spc="-250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(lb-pie)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712085" y="1416061"/>
            <a:ext cx="2654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latin typeface="Microsoft Sans Serif"/>
                <a:cs typeface="Microsoft Sans Serif"/>
              </a:rPr>
              <a:t>Fuerza</a:t>
            </a:r>
            <a:endParaRPr sz="600">
              <a:latin typeface="Microsoft Sans Serif"/>
              <a:cs typeface="Microsoft Sans Serif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839199" y="2550501"/>
            <a:ext cx="4083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10" dirty="0">
                <a:latin typeface="Microsoft Sans Serif"/>
                <a:cs typeface="Microsoft Sans Serif"/>
              </a:rPr>
              <a:t>Distancia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762220" y="3280242"/>
            <a:ext cx="1289685" cy="331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50" dirty="0">
                <a:latin typeface="Arial"/>
                <a:cs typeface="Arial"/>
              </a:rPr>
              <a:t>totalmente</a:t>
            </a:r>
            <a:r>
              <a:rPr sz="850" b="1" spc="-5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cerrado</a:t>
            </a:r>
            <a:endParaRPr sz="850">
              <a:latin typeface="Arial"/>
              <a:cs typeface="Arial"/>
            </a:endParaRPr>
          </a:p>
          <a:p>
            <a:pPr marL="12700">
              <a:spcBef>
                <a:spcPts val="670"/>
              </a:spcBef>
            </a:pPr>
            <a:r>
              <a:rPr sz="600" b="1" spc="15" dirty="0">
                <a:latin typeface="Arial"/>
                <a:cs typeface="Arial"/>
              </a:rPr>
              <a:t>Refrigerado</a:t>
            </a:r>
            <a:r>
              <a:rPr sz="600" b="1" spc="-20" dirty="0">
                <a:latin typeface="Arial"/>
                <a:cs typeface="Arial"/>
              </a:rPr>
              <a:t> </a:t>
            </a:r>
            <a:r>
              <a:rPr sz="600" b="1" spc="15" dirty="0">
                <a:latin typeface="Arial"/>
                <a:cs typeface="Arial"/>
              </a:rPr>
              <a:t>por</a:t>
            </a:r>
            <a:r>
              <a:rPr sz="600" b="1" spc="-20" dirty="0">
                <a:latin typeface="Arial"/>
                <a:cs typeface="Arial"/>
              </a:rPr>
              <a:t> </a:t>
            </a:r>
            <a:r>
              <a:rPr sz="600" b="1" spc="20" dirty="0">
                <a:latin typeface="Arial"/>
                <a:cs typeface="Arial"/>
              </a:rPr>
              <a:t>ventilador</a:t>
            </a:r>
            <a:r>
              <a:rPr sz="600" b="1" spc="-15" dirty="0">
                <a:latin typeface="Arial"/>
                <a:cs typeface="Arial"/>
              </a:rPr>
              <a:t> </a:t>
            </a:r>
            <a:r>
              <a:rPr sz="600" b="1" spc="-30" dirty="0">
                <a:latin typeface="Arial"/>
                <a:cs typeface="Arial"/>
              </a:rPr>
              <a:t>(TEFC)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958000" y="3223561"/>
            <a:ext cx="3929379" cy="58039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 indent="-635">
              <a:lnSpc>
                <a:spcPct val="125200"/>
              </a:lnSpc>
              <a:spcBef>
                <a:spcPts val="90"/>
              </a:spcBef>
            </a:pP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65" dirty="0">
                <a:latin typeface="Microsoft Sans Serif"/>
                <a:cs typeface="Microsoft Sans Serif"/>
              </a:rPr>
              <a:t>motor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recinto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tipo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restringe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flujo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aire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dentro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fuera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del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motor, </a:t>
            </a:r>
            <a:r>
              <a:rPr sz="950" spc="45" dirty="0">
                <a:latin typeface="Microsoft Sans Serif"/>
                <a:cs typeface="Microsoft Sans Serif"/>
              </a:rPr>
              <a:t>pero </a:t>
            </a:r>
            <a:r>
              <a:rPr sz="950" spc="10" dirty="0">
                <a:latin typeface="Microsoft Sans Serif"/>
                <a:cs typeface="Microsoft Sans Serif"/>
              </a:rPr>
              <a:t>usa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35" dirty="0">
                <a:latin typeface="Microsoft Sans Serif"/>
                <a:cs typeface="Microsoft Sans Serif"/>
              </a:rPr>
              <a:t>ventilador para </a:t>
            </a:r>
            <a:r>
              <a:rPr sz="950" spc="30" dirty="0">
                <a:latin typeface="Microsoft Sans Serif"/>
                <a:cs typeface="Microsoft Sans Serif"/>
              </a:rPr>
              <a:t>soplar </a:t>
            </a:r>
            <a:r>
              <a:rPr sz="950" spc="25" dirty="0">
                <a:latin typeface="Microsoft Sans Serif"/>
                <a:cs typeface="Microsoft Sans Serif"/>
              </a:rPr>
              <a:t>aire </a:t>
            </a:r>
            <a:r>
              <a:rPr sz="950" spc="30" dirty="0">
                <a:latin typeface="Microsoft Sans Serif"/>
                <a:cs typeface="Microsoft Sans Serif"/>
              </a:rPr>
              <a:t>sobre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40" dirty="0">
                <a:latin typeface="Microsoft Sans Serif"/>
                <a:cs typeface="Microsoft Sans Serif"/>
              </a:rPr>
              <a:t>exterior </a:t>
            </a:r>
            <a:r>
              <a:rPr sz="950" spc="30" dirty="0">
                <a:latin typeface="Microsoft Sans Serif"/>
                <a:cs typeface="Microsoft Sans Serif"/>
              </a:rPr>
              <a:t>del </a:t>
            </a:r>
            <a:r>
              <a:rPr sz="950" spc="3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motor.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762373" y="4000497"/>
            <a:ext cx="1478915" cy="356870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>
              <a:spcBef>
                <a:spcPts val="185"/>
              </a:spcBef>
            </a:pPr>
            <a:r>
              <a:rPr sz="850" b="1" spc="50" dirty="0">
                <a:latin typeface="Arial"/>
                <a:cs typeface="Arial"/>
              </a:rPr>
              <a:t>totalmente</a:t>
            </a:r>
            <a:r>
              <a:rPr sz="850" b="1" spc="-5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cerrado</a:t>
            </a:r>
            <a:endParaRPr sz="850">
              <a:latin typeface="Arial"/>
              <a:cs typeface="Arial"/>
            </a:endParaRPr>
          </a:p>
          <a:p>
            <a:pPr marL="12700">
              <a:spcBef>
                <a:spcPts val="120"/>
              </a:spcBef>
            </a:pPr>
            <a:r>
              <a:rPr sz="1150" b="1" spc="55" dirty="0">
                <a:latin typeface="Arial"/>
                <a:cs typeface="Arial"/>
              </a:rPr>
              <a:t>No</a:t>
            </a:r>
            <a:r>
              <a:rPr sz="1150" b="1" spc="-50" dirty="0">
                <a:latin typeface="Arial"/>
                <a:cs typeface="Arial"/>
              </a:rPr>
              <a:t> </a:t>
            </a:r>
            <a:r>
              <a:rPr sz="1150" b="1" spc="40" dirty="0">
                <a:latin typeface="Arial"/>
                <a:cs typeface="Arial"/>
              </a:rPr>
              <a:t>ventilado</a:t>
            </a:r>
            <a:r>
              <a:rPr sz="1150" b="1" spc="-45" dirty="0">
                <a:latin typeface="Arial"/>
                <a:cs typeface="Arial"/>
              </a:rPr>
              <a:t> </a:t>
            </a:r>
            <a:r>
              <a:rPr sz="1150" b="1" spc="-15" dirty="0">
                <a:latin typeface="Arial"/>
                <a:cs typeface="Arial"/>
              </a:rPr>
              <a:t>(TENV)</a:t>
            </a:r>
            <a:endParaRPr sz="11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958152" y="3957851"/>
            <a:ext cx="4113529" cy="76263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 indent="-635">
              <a:lnSpc>
                <a:spcPct val="113799"/>
              </a:lnSpc>
              <a:spcBef>
                <a:spcPts val="90"/>
              </a:spcBef>
            </a:pPr>
            <a:r>
              <a:rPr sz="1050" spc="60" dirty="0">
                <a:latin typeface="Microsoft Sans Serif"/>
                <a:cs typeface="Microsoft Sans Serif"/>
              </a:rPr>
              <a:t>un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75" dirty="0">
                <a:latin typeface="Microsoft Sans Serif"/>
                <a:cs typeface="Microsoft Sans Serif"/>
              </a:rPr>
              <a:t>motor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1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recinto</a:t>
            </a:r>
            <a:r>
              <a:rPr sz="1100" i="1" spc="-60" dirty="0">
                <a:latin typeface="Trebuchet MS"/>
                <a:cs typeface="Trebuchet MS"/>
              </a:rPr>
              <a:t> </a:t>
            </a:r>
            <a:r>
              <a:rPr sz="1050" spc="55" dirty="0">
                <a:latin typeface="Microsoft Sans Serif"/>
                <a:cs typeface="Microsoft Sans Serif"/>
              </a:rPr>
              <a:t>tipo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restringe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flujo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aire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55" dirty="0">
                <a:latin typeface="Microsoft Sans Serif"/>
                <a:cs typeface="Microsoft Sans Serif"/>
              </a:rPr>
              <a:t>dentro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o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fuera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motor.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Debido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" dirty="0">
                <a:latin typeface="Microsoft Sans Serif"/>
                <a:cs typeface="Microsoft Sans Serif"/>
              </a:rPr>
              <a:t>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55" dirty="0">
                <a:latin typeface="Microsoft Sans Serif"/>
                <a:cs typeface="Microsoft Sans Serif"/>
              </a:rPr>
              <a:t>no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hay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aberturas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ventilación,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todo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 </a:t>
            </a:r>
            <a:r>
              <a:rPr sz="1050" spc="2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calor </a:t>
            </a:r>
            <a:r>
              <a:rPr sz="1050" spc="40" dirty="0">
                <a:latin typeface="Microsoft Sans Serif"/>
                <a:cs typeface="Microsoft Sans Serif"/>
              </a:rPr>
              <a:t>generado </a:t>
            </a:r>
            <a:r>
              <a:rPr sz="1050" spc="65" dirty="0">
                <a:latin typeface="Microsoft Sans Serif"/>
                <a:cs typeface="Microsoft Sans Serif"/>
              </a:rPr>
              <a:t>por </a:t>
            </a:r>
            <a:r>
              <a:rPr sz="1050" spc="15" dirty="0">
                <a:latin typeface="Microsoft Sans Serif"/>
                <a:cs typeface="Microsoft Sans Serif"/>
              </a:rPr>
              <a:t>el </a:t>
            </a:r>
            <a:r>
              <a:rPr sz="1050" spc="75" dirty="0">
                <a:latin typeface="Microsoft Sans Serif"/>
                <a:cs typeface="Microsoft Sans Serif"/>
              </a:rPr>
              <a:t>motor </a:t>
            </a:r>
            <a:r>
              <a:rPr sz="1050" spc="35" dirty="0">
                <a:latin typeface="Microsoft Sans Serif"/>
                <a:cs typeface="Microsoft Sans Serif"/>
              </a:rPr>
              <a:t>debe </a:t>
            </a:r>
            <a:r>
              <a:rPr sz="1050" spc="25" dirty="0">
                <a:latin typeface="Microsoft Sans Serif"/>
                <a:cs typeface="Microsoft Sans Serif"/>
              </a:rPr>
              <a:t>disiparse </a:t>
            </a:r>
            <a:r>
              <a:rPr sz="1050" spc="65" dirty="0">
                <a:latin typeface="Microsoft Sans Serif"/>
                <a:cs typeface="Microsoft Sans Serif"/>
              </a:rPr>
              <a:t>por </a:t>
            </a:r>
            <a:r>
              <a:rPr sz="1050" spc="30" dirty="0">
                <a:latin typeface="Microsoft Sans Serif"/>
                <a:cs typeface="Microsoft Sans Serif"/>
              </a:rPr>
              <a:t>conducción </a:t>
            </a:r>
            <a:r>
              <a:rPr sz="1050" spc="5" dirty="0">
                <a:latin typeface="Microsoft Sans Serif"/>
                <a:cs typeface="Microsoft Sans Serif"/>
              </a:rPr>
              <a:t>a </a:t>
            </a:r>
            <a:r>
              <a:rPr sz="1050" spc="10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través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del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recinto.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762525" y="4926162"/>
            <a:ext cx="84010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25" dirty="0">
                <a:latin typeface="Arial"/>
                <a:cs typeface="Arial"/>
              </a:rPr>
              <a:t>Transformador</a:t>
            </a:r>
            <a:endParaRPr sz="8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58304" y="4872821"/>
            <a:ext cx="417893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latin typeface="Microsoft Sans Serif"/>
                <a:cs typeface="Microsoft Sans Serif"/>
              </a:rPr>
              <a:t>Bobinas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alambre </a:t>
            </a:r>
            <a:r>
              <a:rPr sz="850" spc="25" dirty="0">
                <a:latin typeface="Microsoft Sans Serif"/>
                <a:cs typeface="Microsoft Sans Serif"/>
              </a:rPr>
              <a:t>enrolladas en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35" dirty="0">
                <a:latin typeface="Microsoft Sans Serif"/>
                <a:cs typeface="Microsoft Sans Serif"/>
              </a:rPr>
              <a:t>marco </a:t>
            </a:r>
            <a:r>
              <a:rPr sz="850" spc="40" dirty="0">
                <a:latin typeface="Microsoft Sans Serif"/>
                <a:cs typeface="Microsoft Sans Serif"/>
              </a:rPr>
              <a:t>común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45" dirty="0">
                <a:latin typeface="Microsoft Sans Serif"/>
                <a:cs typeface="Microsoft Sans Serif"/>
              </a:rPr>
              <a:t>permiten </a:t>
            </a:r>
            <a:r>
              <a:rPr sz="850" spc="40" dirty="0">
                <a:latin typeface="Microsoft Sans Serif"/>
                <a:cs typeface="Microsoft Sans Serif"/>
              </a:rPr>
              <a:t>transferir </a:t>
            </a:r>
            <a:r>
              <a:rPr sz="850" spc="4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energía </a:t>
            </a:r>
            <a:r>
              <a:rPr sz="850" spc="15" dirty="0">
                <a:latin typeface="Microsoft Sans Serif"/>
                <a:cs typeface="Microsoft Sans Serif"/>
              </a:rPr>
              <a:t>eléctrica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50" dirty="0">
                <a:latin typeface="Microsoft Sans Serif"/>
                <a:cs typeface="Microsoft Sans Serif"/>
              </a:rPr>
              <a:t>un </a:t>
            </a:r>
            <a:r>
              <a:rPr sz="850" spc="30" dirty="0">
                <a:latin typeface="Microsoft Sans Serif"/>
                <a:cs typeface="Microsoft Sans Serif"/>
              </a:rPr>
              <a:t>circuito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40" dirty="0">
                <a:latin typeface="Microsoft Sans Serif"/>
                <a:cs typeface="Microsoft Sans Serif"/>
              </a:rPr>
              <a:t>otro. </a:t>
            </a:r>
            <a:r>
              <a:rPr sz="850" spc="-5" dirty="0">
                <a:latin typeface="Microsoft Sans Serif"/>
                <a:cs typeface="Microsoft Sans Serif"/>
              </a:rPr>
              <a:t>Los </a:t>
            </a:r>
            <a:r>
              <a:rPr sz="850" spc="35" dirty="0">
                <a:latin typeface="Microsoft Sans Serif"/>
                <a:cs typeface="Microsoft Sans Serif"/>
              </a:rPr>
              <a:t>transformadores que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25" dirty="0">
                <a:latin typeface="Microsoft Sans Serif"/>
                <a:cs typeface="Microsoft Sans Serif"/>
              </a:rPr>
              <a:t>utilizan en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aplicaciones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baja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frecuencia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suelen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estar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enrollados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alrededor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un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núcleo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hierro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mejorar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transferencia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energía.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762524" y="5821511"/>
            <a:ext cx="67310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0" dirty="0">
                <a:latin typeface="Arial"/>
                <a:cs typeface="Arial"/>
              </a:rPr>
              <a:t>Transistor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958304" y="5782496"/>
            <a:ext cx="4172585" cy="76327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45"/>
              </a:spcBef>
            </a:pPr>
            <a:r>
              <a:rPr sz="900" spc="-30" dirty="0">
                <a:latin typeface="Microsoft Sans Serif"/>
                <a:cs typeface="Microsoft Sans Serif"/>
              </a:rPr>
              <a:t>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semiconductor</a:t>
            </a:r>
            <a:r>
              <a:rPr sz="900" i="1" spc="-30" dirty="0">
                <a:latin typeface="Trebuchet MS"/>
                <a:cs typeface="Trebuchet MS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generalmente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tiene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tres</a:t>
            </a:r>
            <a:r>
              <a:rPr sz="900" spc="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terminales,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aunque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40" dirty="0">
                <a:latin typeface="Microsoft Sans Serif"/>
                <a:cs typeface="Microsoft Sans Serif"/>
              </a:rPr>
              <a:t>nombres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dirty="0">
                <a:latin typeface="Microsoft Sans Serif"/>
                <a:cs typeface="Microsoft Sans Serif"/>
              </a:rPr>
              <a:t>las </a:t>
            </a:r>
            <a:r>
              <a:rPr sz="900" spc="30" dirty="0">
                <a:latin typeface="Microsoft Sans Serif"/>
                <a:cs typeface="Microsoft Sans Serif"/>
              </a:rPr>
              <a:t>terminales </a:t>
            </a:r>
            <a:r>
              <a:rPr sz="900" spc="25" dirty="0">
                <a:latin typeface="Microsoft Sans Serif"/>
                <a:cs typeface="Microsoft Sans Serif"/>
              </a:rPr>
              <a:t>son </a:t>
            </a:r>
            <a:r>
              <a:rPr sz="900" spc="30" dirty="0">
                <a:latin typeface="Microsoft Sans Serif"/>
                <a:cs typeface="Microsoft Sans Serif"/>
              </a:rPr>
              <a:t>diferentes para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30" dirty="0">
                <a:latin typeface="Microsoft Sans Serif"/>
                <a:cs typeface="Microsoft Sans Serif"/>
              </a:rPr>
              <a:t>diferentes </a:t>
            </a:r>
            <a:r>
              <a:rPr sz="900" spc="35" dirty="0">
                <a:latin typeface="Microsoft Sans Serif"/>
                <a:cs typeface="Microsoft Sans Serif"/>
              </a:rPr>
              <a:t>tipos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3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transistores. Algunos </a:t>
            </a:r>
            <a:r>
              <a:rPr sz="900" spc="35" dirty="0">
                <a:latin typeface="Microsoft Sans Serif"/>
                <a:cs typeface="Microsoft Sans Serif"/>
              </a:rPr>
              <a:t>tipos </a:t>
            </a:r>
            <a:r>
              <a:rPr sz="900" spc="30" dirty="0">
                <a:latin typeface="Microsoft Sans Serif"/>
                <a:cs typeface="Microsoft Sans Serif"/>
              </a:rPr>
              <a:t>de transistores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30" dirty="0">
                <a:latin typeface="Microsoft Sans Serif"/>
                <a:cs typeface="Microsoft Sans Serif"/>
              </a:rPr>
              <a:t>utilizan </a:t>
            </a:r>
            <a:r>
              <a:rPr sz="900" spc="40" dirty="0">
                <a:latin typeface="Microsoft Sans Serif"/>
                <a:cs typeface="Microsoft Sans Serif"/>
              </a:rPr>
              <a:t>como </a:t>
            </a:r>
            <a:r>
              <a:rPr sz="900" spc="45" dirty="0">
                <a:latin typeface="Microsoft Sans Serif"/>
                <a:cs typeface="Microsoft Sans Serif"/>
              </a:rPr>
              <a:t>interruptores </a:t>
            </a:r>
            <a:r>
              <a:rPr sz="900" spc="5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electrónicos.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762525" y="6761312"/>
            <a:ext cx="3244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latin typeface="Arial"/>
                <a:cs typeface="Arial"/>
              </a:rPr>
              <a:t>Podar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958305" y="6742261"/>
            <a:ext cx="4062729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cubierta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frontal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panelboard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incluye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puerta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acceso.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377389" y="7307365"/>
            <a:ext cx="584200" cy="546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Puerta</a:t>
            </a:r>
            <a:r>
              <a:rPr sz="550" spc="-40" dirty="0">
                <a:latin typeface="Microsoft Sans Serif"/>
                <a:cs typeface="Microsoft Sans Serif"/>
              </a:rPr>
              <a:t> </a:t>
            </a:r>
            <a:r>
              <a:rPr sz="550" spc="15" dirty="0">
                <a:latin typeface="Microsoft Sans Serif"/>
                <a:cs typeface="Microsoft Sans Serif"/>
              </a:rPr>
              <a:t>de</a:t>
            </a:r>
            <a:r>
              <a:rPr sz="550" spc="-35" dirty="0">
                <a:latin typeface="Microsoft Sans Serif"/>
                <a:cs typeface="Microsoft Sans Serif"/>
              </a:rPr>
              <a:t> </a:t>
            </a:r>
            <a:r>
              <a:rPr sz="550" dirty="0">
                <a:latin typeface="Microsoft Sans Serif"/>
                <a:cs typeface="Microsoft Sans Serif"/>
              </a:rPr>
              <a:t>acceso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4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L="12700"/>
            <a:r>
              <a:rPr sz="550" spc="10" dirty="0">
                <a:latin typeface="Microsoft Sans Serif"/>
                <a:cs typeface="Microsoft Sans Serif"/>
              </a:rPr>
              <a:t>Podar</a:t>
            </a:r>
            <a:endParaRPr sz="550">
              <a:latin typeface="Microsoft Sans Serif"/>
              <a:cs typeface="Microsoft Sans Serif"/>
            </a:endParaRPr>
          </a:p>
          <a:p>
            <a:pPr>
              <a:spcBef>
                <a:spcPts val="35"/>
              </a:spcBef>
            </a:pPr>
            <a:endParaRPr sz="800">
              <a:latin typeface="Microsoft Sans Serif"/>
              <a:cs typeface="Microsoft Sans Serif"/>
            </a:endParaRPr>
          </a:p>
          <a:p>
            <a:pPr marL="12700"/>
            <a:r>
              <a:rPr sz="550" spc="25" dirty="0">
                <a:latin typeface="Microsoft Sans Serif"/>
                <a:cs typeface="Microsoft Sans Serif"/>
              </a:rPr>
              <a:t>frente</a:t>
            </a:r>
            <a:r>
              <a:rPr sz="550" spc="-5" dirty="0">
                <a:latin typeface="Microsoft Sans Serif"/>
                <a:cs typeface="Microsoft Sans Serif"/>
              </a:rPr>
              <a:t> </a:t>
            </a:r>
            <a:r>
              <a:rPr sz="550" spc="35" dirty="0">
                <a:latin typeface="Microsoft Sans Serif"/>
                <a:cs typeface="Microsoft Sans Serif"/>
              </a:rPr>
              <a:t>muerto</a:t>
            </a:r>
            <a:endParaRPr sz="5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838" y="1787778"/>
            <a:ext cx="2324735" cy="1459865"/>
            <a:chOff x="2916237" y="1787777"/>
            <a:chExt cx="2324735" cy="1459865"/>
          </a:xfrm>
        </p:grpSpPr>
        <p:sp>
          <p:nvSpPr>
            <p:cNvPr id="3" name="object 3"/>
            <p:cNvSpPr/>
            <p:nvPr/>
          </p:nvSpPr>
          <p:spPr>
            <a:xfrm>
              <a:off x="2921000" y="1906333"/>
              <a:ext cx="2315210" cy="1224280"/>
            </a:xfrm>
            <a:custGeom>
              <a:avLst/>
              <a:gdLst/>
              <a:ahLst/>
              <a:cxnLst/>
              <a:rect l="l" t="t" r="r" b="b"/>
              <a:pathLst>
                <a:path w="2315210" h="1224280">
                  <a:moveTo>
                    <a:pt x="0" y="0"/>
                  </a:moveTo>
                  <a:lnTo>
                    <a:pt x="2314994" y="0"/>
                  </a:lnTo>
                  <a:lnTo>
                    <a:pt x="2314994" y="1223822"/>
                  </a:lnTo>
                  <a:lnTo>
                    <a:pt x="0" y="1223822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442371" y="2162009"/>
              <a:ext cx="473075" cy="510540"/>
            </a:xfrm>
            <a:custGeom>
              <a:avLst/>
              <a:gdLst/>
              <a:ahLst/>
              <a:cxnLst/>
              <a:rect l="l" t="t" r="r" b="b"/>
              <a:pathLst>
                <a:path w="473075" h="510539">
                  <a:moveTo>
                    <a:pt x="472821" y="0"/>
                  </a:moveTo>
                  <a:lnTo>
                    <a:pt x="0" y="0"/>
                  </a:lnTo>
                  <a:lnTo>
                    <a:pt x="0" y="510222"/>
                  </a:lnTo>
                  <a:lnTo>
                    <a:pt x="472821" y="510222"/>
                  </a:lnTo>
                  <a:lnTo>
                    <a:pt x="47282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442371" y="2162009"/>
              <a:ext cx="473075" cy="510540"/>
            </a:xfrm>
            <a:custGeom>
              <a:avLst/>
              <a:gdLst/>
              <a:ahLst/>
              <a:cxnLst/>
              <a:rect l="l" t="t" r="r" b="b"/>
              <a:pathLst>
                <a:path w="473075" h="510539">
                  <a:moveTo>
                    <a:pt x="0" y="0"/>
                  </a:moveTo>
                  <a:lnTo>
                    <a:pt x="472821" y="0"/>
                  </a:lnTo>
                  <a:lnTo>
                    <a:pt x="472821" y="510222"/>
                  </a:lnTo>
                  <a:lnTo>
                    <a:pt x="0" y="510222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053219" y="2162009"/>
              <a:ext cx="473075" cy="510540"/>
            </a:xfrm>
            <a:custGeom>
              <a:avLst/>
              <a:gdLst/>
              <a:ahLst/>
              <a:cxnLst/>
              <a:rect l="l" t="t" r="r" b="b"/>
              <a:pathLst>
                <a:path w="473075" h="510539">
                  <a:moveTo>
                    <a:pt x="472808" y="0"/>
                  </a:moveTo>
                  <a:lnTo>
                    <a:pt x="0" y="0"/>
                  </a:lnTo>
                  <a:lnTo>
                    <a:pt x="0" y="510222"/>
                  </a:lnTo>
                  <a:lnTo>
                    <a:pt x="472808" y="510222"/>
                  </a:lnTo>
                  <a:lnTo>
                    <a:pt x="47280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53219" y="2162009"/>
              <a:ext cx="473075" cy="510540"/>
            </a:xfrm>
            <a:custGeom>
              <a:avLst/>
              <a:gdLst/>
              <a:ahLst/>
              <a:cxnLst/>
              <a:rect l="l" t="t" r="r" b="b"/>
              <a:pathLst>
                <a:path w="473075" h="510539">
                  <a:moveTo>
                    <a:pt x="0" y="0"/>
                  </a:moveTo>
                  <a:lnTo>
                    <a:pt x="472808" y="0"/>
                  </a:lnTo>
                  <a:lnTo>
                    <a:pt x="472808" y="510222"/>
                  </a:lnTo>
                  <a:lnTo>
                    <a:pt x="0" y="510222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34485" y="2162009"/>
              <a:ext cx="473075" cy="510540"/>
            </a:xfrm>
            <a:custGeom>
              <a:avLst/>
              <a:gdLst/>
              <a:ahLst/>
              <a:cxnLst/>
              <a:rect l="l" t="t" r="r" b="b"/>
              <a:pathLst>
                <a:path w="473075" h="510539">
                  <a:moveTo>
                    <a:pt x="472821" y="0"/>
                  </a:moveTo>
                  <a:lnTo>
                    <a:pt x="0" y="0"/>
                  </a:lnTo>
                  <a:lnTo>
                    <a:pt x="0" y="510222"/>
                  </a:lnTo>
                  <a:lnTo>
                    <a:pt x="472821" y="510222"/>
                  </a:lnTo>
                  <a:lnTo>
                    <a:pt x="47282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834485" y="2162009"/>
              <a:ext cx="473075" cy="510540"/>
            </a:xfrm>
            <a:custGeom>
              <a:avLst/>
              <a:gdLst/>
              <a:ahLst/>
              <a:cxnLst/>
              <a:rect l="l" t="t" r="r" b="b"/>
              <a:pathLst>
                <a:path w="473075" h="510539">
                  <a:moveTo>
                    <a:pt x="0" y="0"/>
                  </a:moveTo>
                  <a:lnTo>
                    <a:pt x="472821" y="0"/>
                  </a:lnTo>
                  <a:lnTo>
                    <a:pt x="472821" y="510222"/>
                  </a:lnTo>
                  <a:lnTo>
                    <a:pt x="0" y="510222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574071" y="1788476"/>
              <a:ext cx="211454" cy="1457325"/>
            </a:xfrm>
            <a:custGeom>
              <a:avLst/>
              <a:gdLst/>
              <a:ahLst/>
              <a:cxnLst/>
              <a:rect l="l" t="t" r="r" b="b"/>
              <a:pathLst>
                <a:path w="211454" h="1457325">
                  <a:moveTo>
                    <a:pt x="0" y="1268971"/>
                  </a:moveTo>
                  <a:lnTo>
                    <a:pt x="0" y="1455623"/>
                  </a:lnTo>
                </a:path>
                <a:path w="211454" h="1457325">
                  <a:moveTo>
                    <a:pt x="0" y="881075"/>
                  </a:moveTo>
                  <a:lnTo>
                    <a:pt x="0" y="1254785"/>
                  </a:lnTo>
                </a:path>
                <a:path w="211454" h="1457325">
                  <a:moveTo>
                    <a:pt x="0" y="374154"/>
                  </a:moveTo>
                  <a:lnTo>
                    <a:pt x="0" y="0"/>
                  </a:lnTo>
                </a:path>
                <a:path w="211454" h="1457325">
                  <a:moveTo>
                    <a:pt x="104228" y="1157147"/>
                  </a:moveTo>
                  <a:lnTo>
                    <a:pt x="105321" y="883208"/>
                  </a:lnTo>
                </a:path>
                <a:path w="211454" h="1457325">
                  <a:moveTo>
                    <a:pt x="104787" y="1587"/>
                  </a:moveTo>
                  <a:lnTo>
                    <a:pt x="105321" y="372363"/>
                  </a:lnTo>
                </a:path>
                <a:path w="211454" h="1457325">
                  <a:moveTo>
                    <a:pt x="104228" y="1456347"/>
                  </a:moveTo>
                  <a:lnTo>
                    <a:pt x="103682" y="1172336"/>
                  </a:lnTo>
                </a:path>
                <a:path w="211454" h="1457325">
                  <a:moveTo>
                    <a:pt x="211201" y="1073556"/>
                  </a:moveTo>
                  <a:lnTo>
                    <a:pt x="211201" y="1457096"/>
                  </a:lnTo>
                </a:path>
                <a:path w="211454" h="1457325">
                  <a:moveTo>
                    <a:pt x="211201" y="883208"/>
                  </a:moveTo>
                  <a:lnTo>
                    <a:pt x="211201" y="1060615"/>
                  </a:lnTo>
                </a:path>
                <a:path w="211454" h="1457325">
                  <a:moveTo>
                    <a:pt x="211201" y="372211"/>
                  </a:moveTo>
                  <a:lnTo>
                    <a:pt x="211201" y="35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512617" y="3004717"/>
              <a:ext cx="125095" cy="52705"/>
            </a:xfrm>
            <a:custGeom>
              <a:avLst/>
              <a:gdLst/>
              <a:ahLst/>
              <a:cxnLst/>
              <a:rect l="l" t="t" r="r" b="b"/>
              <a:pathLst>
                <a:path w="125095" h="52705">
                  <a:moveTo>
                    <a:pt x="62268" y="0"/>
                  </a:moveTo>
                  <a:lnTo>
                    <a:pt x="38067" y="2049"/>
                  </a:lnTo>
                  <a:lnTo>
                    <a:pt x="18270" y="7635"/>
                  </a:lnTo>
                  <a:lnTo>
                    <a:pt x="4905" y="15912"/>
                  </a:lnTo>
                  <a:lnTo>
                    <a:pt x="0" y="26034"/>
                  </a:lnTo>
                  <a:lnTo>
                    <a:pt x="4905" y="36168"/>
                  </a:lnTo>
                  <a:lnTo>
                    <a:pt x="18270" y="44457"/>
                  </a:lnTo>
                  <a:lnTo>
                    <a:pt x="38067" y="50054"/>
                  </a:lnTo>
                  <a:lnTo>
                    <a:pt x="62268" y="52108"/>
                  </a:lnTo>
                  <a:lnTo>
                    <a:pt x="86456" y="50054"/>
                  </a:lnTo>
                  <a:lnTo>
                    <a:pt x="106249" y="44457"/>
                  </a:lnTo>
                  <a:lnTo>
                    <a:pt x="119616" y="36168"/>
                  </a:lnTo>
                  <a:lnTo>
                    <a:pt x="124523" y="26034"/>
                  </a:lnTo>
                  <a:lnTo>
                    <a:pt x="119616" y="15912"/>
                  </a:lnTo>
                  <a:lnTo>
                    <a:pt x="106249" y="7635"/>
                  </a:lnTo>
                  <a:lnTo>
                    <a:pt x="86456" y="2049"/>
                  </a:lnTo>
                  <a:lnTo>
                    <a:pt x="6226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512617" y="3004717"/>
              <a:ext cx="125095" cy="52705"/>
            </a:xfrm>
            <a:custGeom>
              <a:avLst/>
              <a:gdLst/>
              <a:ahLst/>
              <a:cxnLst/>
              <a:rect l="l" t="t" r="r" b="b"/>
              <a:pathLst>
                <a:path w="125095" h="52705">
                  <a:moveTo>
                    <a:pt x="62268" y="0"/>
                  </a:moveTo>
                  <a:lnTo>
                    <a:pt x="86456" y="2049"/>
                  </a:lnTo>
                  <a:lnTo>
                    <a:pt x="106249" y="7635"/>
                  </a:lnTo>
                  <a:lnTo>
                    <a:pt x="119616" y="15912"/>
                  </a:lnTo>
                  <a:lnTo>
                    <a:pt x="124523" y="26034"/>
                  </a:lnTo>
                  <a:lnTo>
                    <a:pt x="119616" y="36168"/>
                  </a:lnTo>
                  <a:lnTo>
                    <a:pt x="106249" y="44457"/>
                  </a:lnTo>
                  <a:lnTo>
                    <a:pt x="86456" y="50054"/>
                  </a:lnTo>
                  <a:lnTo>
                    <a:pt x="62268" y="52108"/>
                  </a:lnTo>
                  <a:lnTo>
                    <a:pt x="38067" y="50054"/>
                  </a:lnTo>
                  <a:lnTo>
                    <a:pt x="18270" y="44457"/>
                  </a:lnTo>
                  <a:lnTo>
                    <a:pt x="4905" y="36168"/>
                  </a:lnTo>
                  <a:lnTo>
                    <a:pt x="0" y="26034"/>
                  </a:lnTo>
                  <a:lnTo>
                    <a:pt x="4905" y="15912"/>
                  </a:lnTo>
                  <a:lnTo>
                    <a:pt x="18270" y="7635"/>
                  </a:lnTo>
                  <a:lnTo>
                    <a:pt x="38067" y="2049"/>
                  </a:lnTo>
                  <a:lnTo>
                    <a:pt x="6226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616300" y="2908692"/>
              <a:ext cx="125095" cy="52705"/>
            </a:xfrm>
            <a:custGeom>
              <a:avLst/>
              <a:gdLst/>
              <a:ahLst/>
              <a:cxnLst/>
              <a:rect l="l" t="t" r="r" b="b"/>
              <a:pathLst>
                <a:path w="125095" h="52705">
                  <a:moveTo>
                    <a:pt x="62268" y="0"/>
                  </a:moveTo>
                  <a:lnTo>
                    <a:pt x="38072" y="2054"/>
                  </a:lnTo>
                  <a:lnTo>
                    <a:pt x="18275" y="7650"/>
                  </a:lnTo>
                  <a:lnTo>
                    <a:pt x="4907" y="15939"/>
                  </a:lnTo>
                  <a:lnTo>
                    <a:pt x="0" y="26073"/>
                  </a:lnTo>
                  <a:lnTo>
                    <a:pt x="4907" y="36192"/>
                  </a:lnTo>
                  <a:lnTo>
                    <a:pt x="18275" y="44473"/>
                  </a:lnTo>
                  <a:lnTo>
                    <a:pt x="38072" y="50067"/>
                  </a:lnTo>
                  <a:lnTo>
                    <a:pt x="62268" y="52120"/>
                  </a:lnTo>
                  <a:lnTo>
                    <a:pt x="86468" y="50067"/>
                  </a:lnTo>
                  <a:lnTo>
                    <a:pt x="106265" y="44473"/>
                  </a:lnTo>
                  <a:lnTo>
                    <a:pt x="119630" y="36192"/>
                  </a:lnTo>
                  <a:lnTo>
                    <a:pt x="124536" y="26073"/>
                  </a:lnTo>
                  <a:lnTo>
                    <a:pt x="119630" y="15939"/>
                  </a:lnTo>
                  <a:lnTo>
                    <a:pt x="106265" y="7650"/>
                  </a:lnTo>
                  <a:lnTo>
                    <a:pt x="86468" y="2054"/>
                  </a:lnTo>
                  <a:lnTo>
                    <a:pt x="6226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616300" y="2908692"/>
              <a:ext cx="125095" cy="52705"/>
            </a:xfrm>
            <a:custGeom>
              <a:avLst/>
              <a:gdLst/>
              <a:ahLst/>
              <a:cxnLst/>
              <a:rect l="l" t="t" r="r" b="b"/>
              <a:pathLst>
                <a:path w="125095" h="52705">
                  <a:moveTo>
                    <a:pt x="62268" y="0"/>
                  </a:moveTo>
                  <a:lnTo>
                    <a:pt x="86468" y="2054"/>
                  </a:lnTo>
                  <a:lnTo>
                    <a:pt x="106265" y="7650"/>
                  </a:lnTo>
                  <a:lnTo>
                    <a:pt x="119630" y="15939"/>
                  </a:lnTo>
                  <a:lnTo>
                    <a:pt x="124536" y="26073"/>
                  </a:lnTo>
                  <a:lnTo>
                    <a:pt x="119630" y="36192"/>
                  </a:lnTo>
                  <a:lnTo>
                    <a:pt x="106265" y="44473"/>
                  </a:lnTo>
                  <a:lnTo>
                    <a:pt x="86468" y="50067"/>
                  </a:lnTo>
                  <a:lnTo>
                    <a:pt x="62268" y="52120"/>
                  </a:lnTo>
                  <a:lnTo>
                    <a:pt x="38072" y="50067"/>
                  </a:lnTo>
                  <a:lnTo>
                    <a:pt x="18275" y="44473"/>
                  </a:lnTo>
                  <a:lnTo>
                    <a:pt x="4907" y="36192"/>
                  </a:lnTo>
                  <a:lnTo>
                    <a:pt x="0" y="26073"/>
                  </a:lnTo>
                  <a:lnTo>
                    <a:pt x="4907" y="15939"/>
                  </a:lnTo>
                  <a:lnTo>
                    <a:pt x="18275" y="7650"/>
                  </a:lnTo>
                  <a:lnTo>
                    <a:pt x="38072" y="2054"/>
                  </a:lnTo>
                  <a:lnTo>
                    <a:pt x="6226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722192" y="2809947"/>
              <a:ext cx="125095" cy="52705"/>
            </a:xfrm>
            <a:custGeom>
              <a:avLst/>
              <a:gdLst/>
              <a:ahLst/>
              <a:cxnLst/>
              <a:rect l="l" t="t" r="r" b="b"/>
              <a:pathLst>
                <a:path w="125095" h="52705">
                  <a:moveTo>
                    <a:pt x="62268" y="0"/>
                  </a:moveTo>
                  <a:lnTo>
                    <a:pt x="38067" y="2053"/>
                  </a:lnTo>
                  <a:lnTo>
                    <a:pt x="18270" y="7646"/>
                  </a:lnTo>
                  <a:lnTo>
                    <a:pt x="4905" y="15928"/>
                  </a:lnTo>
                  <a:lnTo>
                    <a:pt x="0" y="26047"/>
                  </a:lnTo>
                  <a:lnTo>
                    <a:pt x="4905" y="36181"/>
                  </a:lnTo>
                  <a:lnTo>
                    <a:pt x="18270" y="44470"/>
                  </a:lnTo>
                  <a:lnTo>
                    <a:pt x="38067" y="50066"/>
                  </a:lnTo>
                  <a:lnTo>
                    <a:pt x="62268" y="52120"/>
                  </a:lnTo>
                  <a:lnTo>
                    <a:pt x="86463" y="50066"/>
                  </a:lnTo>
                  <a:lnTo>
                    <a:pt x="106260" y="44470"/>
                  </a:lnTo>
                  <a:lnTo>
                    <a:pt x="119628" y="36181"/>
                  </a:lnTo>
                  <a:lnTo>
                    <a:pt x="124536" y="26047"/>
                  </a:lnTo>
                  <a:lnTo>
                    <a:pt x="119628" y="15928"/>
                  </a:lnTo>
                  <a:lnTo>
                    <a:pt x="106260" y="7646"/>
                  </a:lnTo>
                  <a:lnTo>
                    <a:pt x="86463" y="2053"/>
                  </a:lnTo>
                  <a:lnTo>
                    <a:pt x="6226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722192" y="2809947"/>
              <a:ext cx="125095" cy="52705"/>
            </a:xfrm>
            <a:custGeom>
              <a:avLst/>
              <a:gdLst/>
              <a:ahLst/>
              <a:cxnLst/>
              <a:rect l="l" t="t" r="r" b="b"/>
              <a:pathLst>
                <a:path w="125095" h="52705">
                  <a:moveTo>
                    <a:pt x="62268" y="0"/>
                  </a:moveTo>
                  <a:lnTo>
                    <a:pt x="86463" y="2053"/>
                  </a:lnTo>
                  <a:lnTo>
                    <a:pt x="106260" y="7646"/>
                  </a:lnTo>
                  <a:lnTo>
                    <a:pt x="119628" y="15928"/>
                  </a:lnTo>
                  <a:lnTo>
                    <a:pt x="124536" y="26047"/>
                  </a:lnTo>
                  <a:lnTo>
                    <a:pt x="119628" y="36181"/>
                  </a:lnTo>
                  <a:lnTo>
                    <a:pt x="106260" y="44470"/>
                  </a:lnTo>
                  <a:lnTo>
                    <a:pt x="86463" y="50066"/>
                  </a:lnTo>
                  <a:lnTo>
                    <a:pt x="62268" y="52120"/>
                  </a:lnTo>
                  <a:lnTo>
                    <a:pt x="38067" y="50066"/>
                  </a:lnTo>
                  <a:lnTo>
                    <a:pt x="18270" y="44470"/>
                  </a:lnTo>
                  <a:lnTo>
                    <a:pt x="4905" y="36181"/>
                  </a:lnTo>
                  <a:lnTo>
                    <a:pt x="0" y="26047"/>
                  </a:lnTo>
                  <a:lnTo>
                    <a:pt x="4905" y="15928"/>
                  </a:lnTo>
                  <a:lnTo>
                    <a:pt x="18270" y="7646"/>
                  </a:lnTo>
                  <a:lnTo>
                    <a:pt x="38067" y="2053"/>
                  </a:lnTo>
                  <a:lnTo>
                    <a:pt x="6226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526515" y="2414008"/>
              <a:ext cx="261620" cy="0"/>
            </a:xfrm>
            <a:custGeom>
              <a:avLst/>
              <a:gdLst/>
              <a:ahLst/>
              <a:cxnLst/>
              <a:rect l="l" t="t" r="r" b="b"/>
              <a:pathLst>
                <a:path w="261620">
                  <a:moveTo>
                    <a:pt x="261442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777428" y="2393097"/>
              <a:ext cx="52705" cy="41910"/>
            </a:xfrm>
            <a:custGeom>
              <a:avLst/>
              <a:gdLst/>
              <a:ahLst/>
              <a:cxnLst/>
              <a:rect l="l" t="t" r="r" b="b"/>
              <a:pathLst>
                <a:path w="52704" h="41910">
                  <a:moveTo>
                    <a:pt x="0" y="0"/>
                  </a:moveTo>
                  <a:lnTo>
                    <a:pt x="0" y="41338"/>
                  </a:lnTo>
                  <a:lnTo>
                    <a:pt x="52666" y="199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777428" y="2393097"/>
              <a:ext cx="52705" cy="41910"/>
            </a:xfrm>
            <a:custGeom>
              <a:avLst/>
              <a:gdLst/>
              <a:ahLst/>
              <a:cxnLst/>
              <a:rect l="l" t="t" r="r" b="b"/>
              <a:pathLst>
                <a:path w="52704" h="41910">
                  <a:moveTo>
                    <a:pt x="0" y="0"/>
                  </a:moveTo>
                  <a:lnTo>
                    <a:pt x="0" y="41338"/>
                  </a:lnTo>
                  <a:lnTo>
                    <a:pt x="52666" y="1990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310115" y="2413623"/>
              <a:ext cx="85725" cy="0"/>
            </a:xfrm>
            <a:custGeom>
              <a:avLst/>
              <a:gdLst/>
              <a:ahLst/>
              <a:cxnLst/>
              <a:rect l="l" t="t" r="r" b="b"/>
              <a:pathLst>
                <a:path w="85725">
                  <a:moveTo>
                    <a:pt x="85140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83674" y="2393220"/>
              <a:ext cx="52705" cy="41910"/>
            </a:xfrm>
            <a:custGeom>
              <a:avLst/>
              <a:gdLst/>
              <a:ahLst/>
              <a:cxnLst/>
              <a:rect l="l" t="t" r="r" b="b"/>
              <a:pathLst>
                <a:path w="52704" h="41910">
                  <a:moveTo>
                    <a:pt x="0" y="0"/>
                  </a:moveTo>
                  <a:lnTo>
                    <a:pt x="0" y="41325"/>
                  </a:lnTo>
                  <a:lnTo>
                    <a:pt x="52679" y="21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383674" y="2393220"/>
              <a:ext cx="52705" cy="41910"/>
            </a:xfrm>
            <a:custGeom>
              <a:avLst/>
              <a:gdLst/>
              <a:ahLst/>
              <a:cxnLst/>
              <a:rect l="l" t="t" r="r" b="b"/>
              <a:pathLst>
                <a:path w="52704" h="41910">
                  <a:moveTo>
                    <a:pt x="0" y="41325"/>
                  </a:moveTo>
                  <a:lnTo>
                    <a:pt x="0" y="0"/>
                  </a:lnTo>
                  <a:lnTo>
                    <a:pt x="52679" y="21437"/>
                  </a:lnTo>
                  <a:lnTo>
                    <a:pt x="0" y="413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184451" y="2672779"/>
              <a:ext cx="1538605" cy="360680"/>
            </a:xfrm>
            <a:custGeom>
              <a:avLst/>
              <a:gdLst/>
              <a:ahLst/>
              <a:cxnLst/>
              <a:rect l="l" t="t" r="r" b="b"/>
              <a:pathLst>
                <a:path w="1538604" h="360680">
                  <a:moveTo>
                    <a:pt x="1538300" y="160756"/>
                  </a:moveTo>
                  <a:lnTo>
                    <a:pt x="209892" y="160756"/>
                  </a:lnTo>
                  <a:lnTo>
                    <a:pt x="210527" y="0"/>
                  </a:lnTo>
                </a:path>
                <a:path w="1538604" h="360680">
                  <a:moveTo>
                    <a:pt x="1432953" y="260604"/>
                  </a:moveTo>
                  <a:lnTo>
                    <a:pt x="105016" y="259511"/>
                  </a:lnTo>
                  <a:lnTo>
                    <a:pt x="105016" y="0"/>
                  </a:lnTo>
                </a:path>
                <a:path w="1538604" h="360680">
                  <a:moveTo>
                    <a:pt x="1329245" y="360464"/>
                  </a:moveTo>
                  <a:lnTo>
                    <a:pt x="0" y="360464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874592" y="2833536"/>
              <a:ext cx="153035" cy="64769"/>
            </a:xfrm>
            <a:custGeom>
              <a:avLst/>
              <a:gdLst/>
              <a:ahLst/>
              <a:cxnLst/>
              <a:rect l="l" t="t" r="r" b="b"/>
              <a:pathLst>
                <a:path w="153035" h="64769">
                  <a:moveTo>
                    <a:pt x="0" y="546"/>
                  </a:moveTo>
                  <a:lnTo>
                    <a:pt x="152628" y="0"/>
                  </a:lnTo>
                  <a:lnTo>
                    <a:pt x="152133" y="64744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535642" y="3017861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37846" y="0"/>
                  </a:moveTo>
                  <a:lnTo>
                    <a:pt x="23140" y="995"/>
                  </a:lnTo>
                  <a:lnTo>
                    <a:pt x="11107" y="3706"/>
                  </a:lnTo>
                  <a:lnTo>
                    <a:pt x="2982" y="7720"/>
                  </a:lnTo>
                  <a:lnTo>
                    <a:pt x="0" y="12623"/>
                  </a:lnTo>
                  <a:lnTo>
                    <a:pt x="2982" y="17523"/>
                  </a:lnTo>
                  <a:lnTo>
                    <a:pt x="11107" y="21528"/>
                  </a:lnTo>
                  <a:lnTo>
                    <a:pt x="23140" y="24230"/>
                  </a:lnTo>
                  <a:lnTo>
                    <a:pt x="37846" y="25222"/>
                  </a:lnTo>
                  <a:lnTo>
                    <a:pt x="52542" y="24230"/>
                  </a:lnTo>
                  <a:lnTo>
                    <a:pt x="64566" y="21528"/>
                  </a:lnTo>
                  <a:lnTo>
                    <a:pt x="72686" y="17523"/>
                  </a:lnTo>
                  <a:lnTo>
                    <a:pt x="75666" y="12623"/>
                  </a:lnTo>
                  <a:lnTo>
                    <a:pt x="72686" y="7720"/>
                  </a:lnTo>
                  <a:lnTo>
                    <a:pt x="64566" y="3706"/>
                  </a:lnTo>
                  <a:lnTo>
                    <a:pt x="52542" y="995"/>
                  </a:lnTo>
                  <a:lnTo>
                    <a:pt x="378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535642" y="3017861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37846" y="0"/>
                  </a:moveTo>
                  <a:lnTo>
                    <a:pt x="52542" y="995"/>
                  </a:lnTo>
                  <a:lnTo>
                    <a:pt x="64566" y="3706"/>
                  </a:lnTo>
                  <a:lnTo>
                    <a:pt x="72686" y="7720"/>
                  </a:lnTo>
                  <a:lnTo>
                    <a:pt x="75666" y="12623"/>
                  </a:lnTo>
                  <a:lnTo>
                    <a:pt x="72686" y="17523"/>
                  </a:lnTo>
                  <a:lnTo>
                    <a:pt x="64566" y="21528"/>
                  </a:lnTo>
                  <a:lnTo>
                    <a:pt x="52542" y="24230"/>
                  </a:lnTo>
                  <a:lnTo>
                    <a:pt x="37846" y="25222"/>
                  </a:lnTo>
                  <a:lnTo>
                    <a:pt x="23140" y="24230"/>
                  </a:lnTo>
                  <a:lnTo>
                    <a:pt x="11107" y="21528"/>
                  </a:lnTo>
                  <a:lnTo>
                    <a:pt x="2982" y="17523"/>
                  </a:lnTo>
                  <a:lnTo>
                    <a:pt x="0" y="12623"/>
                  </a:lnTo>
                  <a:lnTo>
                    <a:pt x="2982" y="7720"/>
                  </a:lnTo>
                  <a:lnTo>
                    <a:pt x="11107" y="3706"/>
                  </a:lnTo>
                  <a:lnTo>
                    <a:pt x="23140" y="995"/>
                  </a:lnTo>
                  <a:lnTo>
                    <a:pt x="3784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639337" y="2921862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37846" y="0"/>
                  </a:moveTo>
                  <a:lnTo>
                    <a:pt x="23135" y="993"/>
                  </a:lnTo>
                  <a:lnTo>
                    <a:pt x="11102" y="3698"/>
                  </a:lnTo>
                  <a:lnTo>
                    <a:pt x="2980" y="7704"/>
                  </a:lnTo>
                  <a:lnTo>
                    <a:pt x="0" y="12598"/>
                  </a:lnTo>
                  <a:lnTo>
                    <a:pt x="2980" y="17503"/>
                  </a:lnTo>
                  <a:lnTo>
                    <a:pt x="11102" y="21521"/>
                  </a:lnTo>
                  <a:lnTo>
                    <a:pt x="23135" y="24237"/>
                  </a:lnTo>
                  <a:lnTo>
                    <a:pt x="37846" y="25234"/>
                  </a:lnTo>
                  <a:lnTo>
                    <a:pt x="52544" y="24237"/>
                  </a:lnTo>
                  <a:lnTo>
                    <a:pt x="64573" y="21521"/>
                  </a:lnTo>
                  <a:lnTo>
                    <a:pt x="72696" y="17503"/>
                  </a:lnTo>
                  <a:lnTo>
                    <a:pt x="75679" y="12598"/>
                  </a:lnTo>
                  <a:lnTo>
                    <a:pt x="72696" y="7704"/>
                  </a:lnTo>
                  <a:lnTo>
                    <a:pt x="64573" y="3698"/>
                  </a:lnTo>
                  <a:lnTo>
                    <a:pt x="52544" y="993"/>
                  </a:lnTo>
                  <a:lnTo>
                    <a:pt x="378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639337" y="2921862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37846" y="0"/>
                  </a:moveTo>
                  <a:lnTo>
                    <a:pt x="52544" y="993"/>
                  </a:lnTo>
                  <a:lnTo>
                    <a:pt x="64573" y="3698"/>
                  </a:lnTo>
                  <a:lnTo>
                    <a:pt x="72696" y="7704"/>
                  </a:lnTo>
                  <a:lnTo>
                    <a:pt x="75679" y="12598"/>
                  </a:lnTo>
                  <a:lnTo>
                    <a:pt x="72696" y="17503"/>
                  </a:lnTo>
                  <a:lnTo>
                    <a:pt x="64573" y="21521"/>
                  </a:lnTo>
                  <a:lnTo>
                    <a:pt x="52544" y="24237"/>
                  </a:lnTo>
                  <a:lnTo>
                    <a:pt x="37846" y="25234"/>
                  </a:lnTo>
                  <a:lnTo>
                    <a:pt x="23135" y="24237"/>
                  </a:lnTo>
                  <a:lnTo>
                    <a:pt x="11102" y="21521"/>
                  </a:lnTo>
                  <a:lnTo>
                    <a:pt x="2980" y="17503"/>
                  </a:lnTo>
                  <a:lnTo>
                    <a:pt x="0" y="12598"/>
                  </a:lnTo>
                  <a:lnTo>
                    <a:pt x="2980" y="7704"/>
                  </a:lnTo>
                  <a:lnTo>
                    <a:pt x="11102" y="3698"/>
                  </a:lnTo>
                  <a:lnTo>
                    <a:pt x="23135" y="993"/>
                  </a:lnTo>
                  <a:lnTo>
                    <a:pt x="3784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745230" y="2823118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37833" y="0"/>
                  </a:moveTo>
                  <a:lnTo>
                    <a:pt x="23129" y="991"/>
                  </a:lnTo>
                  <a:lnTo>
                    <a:pt x="11101" y="3694"/>
                  </a:lnTo>
                  <a:lnTo>
                    <a:pt x="2980" y="7699"/>
                  </a:lnTo>
                  <a:lnTo>
                    <a:pt x="0" y="12598"/>
                  </a:lnTo>
                  <a:lnTo>
                    <a:pt x="2980" y="17501"/>
                  </a:lnTo>
                  <a:lnTo>
                    <a:pt x="11101" y="21515"/>
                  </a:lnTo>
                  <a:lnTo>
                    <a:pt x="23129" y="24226"/>
                  </a:lnTo>
                  <a:lnTo>
                    <a:pt x="37833" y="25222"/>
                  </a:lnTo>
                  <a:lnTo>
                    <a:pt x="52533" y="24226"/>
                  </a:lnTo>
                  <a:lnTo>
                    <a:pt x="64566" y="21515"/>
                  </a:lnTo>
                  <a:lnTo>
                    <a:pt x="72694" y="17501"/>
                  </a:lnTo>
                  <a:lnTo>
                    <a:pt x="75679" y="12598"/>
                  </a:lnTo>
                  <a:lnTo>
                    <a:pt x="72694" y="7699"/>
                  </a:lnTo>
                  <a:lnTo>
                    <a:pt x="64566" y="3694"/>
                  </a:lnTo>
                  <a:lnTo>
                    <a:pt x="52533" y="991"/>
                  </a:lnTo>
                  <a:lnTo>
                    <a:pt x="378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745230" y="2823118"/>
              <a:ext cx="76200" cy="25400"/>
            </a:xfrm>
            <a:custGeom>
              <a:avLst/>
              <a:gdLst/>
              <a:ahLst/>
              <a:cxnLst/>
              <a:rect l="l" t="t" r="r" b="b"/>
              <a:pathLst>
                <a:path w="76200" h="25400">
                  <a:moveTo>
                    <a:pt x="37833" y="0"/>
                  </a:moveTo>
                  <a:lnTo>
                    <a:pt x="52533" y="991"/>
                  </a:lnTo>
                  <a:lnTo>
                    <a:pt x="64566" y="3694"/>
                  </a:lnTo>
                  <a:lnTo>
                    <a:pt x="72694" y="7699"/>
                  </a:lnTo>
                  <a:lnTo>
                    <a:pt x="75679" y="12598"/>
                  </a:lnTo>
                  <a:lnTo>
                    <a:pt x="72694" y="17501"/>
                  </a:lnTo>
                  <a:lnTo>
                    <a:pt x="64566" y="21515"/>
                  </a:lnTo>
                  <a:lnTo>
                    <a:pt x="52533" y="24226"/>
                  </a:lnTo>
                  <a:lnTo>
                    <a:pt x="37833" y="25222"/>
                  </a:lnTo>
                  <a:lnTo>
                    <a:pt x="23129" y="24226"/>
                  </a:lnTo>
                  <a:lnTo>
                    <a:pt x="11101" y="21515"/>
                  </a:lnTo>
                  <a:lnTo>
                    <a:pt x="2980" y="17501"/>
                  </a:lnTo>
                  <a:lnTo>
                    <a:pt x="0" y="12598"/>
                  </a:lnTo>
                  <a:lnTo>
                    <a:pt x="2980" y="7699"/>
                  </a:lnTo>
                  <a:lnTo>
                    <a:pt x="11101" y="3694"/>
                  </a:lnTo>
                  <a:lnTo>
                    <a:pt x="23129" y="991"/>
                  </a:lnTo>
                  <a:lnTo>
                    <a:pt x="3783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785273" y="2805258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h="43180">
                  <a:moveTo>
                    <a:pt x="0" y="0"/>
                  </a:moveTo>
                  <a:lnTo>
                    <a:pt x="0" y="43091"/>
                  </a:lnTo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785273" y="2805258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h="43180">
                  <a:moveTo>
                    <a:pt x="0" y="0"/>
                  </a:moveTo>
                  <a:lnTo>
                    <a:pt x="0" y="4309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678110" y="2906863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h="40005">
                  <a:moveTo>
                    <a:pt x="0" y="0"/>
                  </a:moveTo>
                  <a:lnTo>
                    <a:pt x="0" y="39903"/>
                  </a:lnTo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678110" y="2906863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h="40005">
                  <a:moveTo>
                    <a:pt x="0" y="0"/>
                  </a:moveTo>
                  <a:lnTo>
                    <a:pt x="0" y="399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573971" y="3004018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h="40005">
                  <a:moveTo>
                    <a:pt x="0" y="0"/>
                  </a:moveTo>
                  <a:lnTo>
                    <a:pt x="0" y="39916"/>
                  </a:lnTo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573971" y="3004018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h="40005">
                  <a:moveTo>
                    <a:pt x="0" y="0"/>
                  </a:moveTo>
                  <a:lnTo>
                    <a:pt x="0" y="399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8598042" y="5709043"/>
            <a:ext cx="2031364" cy="702310"/>
            <a:chOff x="3543442" y="5709043"/>
            <a:chExt cx="2031364" cy="702310"/>
          </a:xfrm>
        </p:grpSpPr>
        <p:sp>
          <p:nvSpPr>
            <p:cNvPr id="38" name="object 38"/>
            <p:cNvSpPr/>
            <p:nvPr/>
          </p:nvSpPr>
          <p:spPr>
            <a:xfrm>
              <a:off x="3553333" y="5830709"/>
              <a:ext cx="1910714" cy="467359"/>
            </a:xfrm>
            <a:custGeom>
              <a:avLst/>
              <a:gdLst/>
              <a:ahLst/>
              <a:cxnLst/>
              <a:rect l="l" t="t" r="r" b="b"/>
              <a:pathLst>
                <a:path w="1910714" h="467360">
                  <a:moveTo>
                    <a:pt x="1910245" y="365379"/>
                  </a:moveTo>
                  <a:lnTo>
                    <a:pt x="8369" y="247815"/>
                  </a:lnTo>
                  <a:lnTo>
                    <a:pt x="0" y="263080"/>
                  </a:lnTo>
                  <a:lnTo>
                    <a:pt x="0" y="467004"/>
                  </a:lnTo>
                  <a:lnTo>
                    <a:pt x="1910245" y="365379"/>
                  </a:lnTo>
                  <a:close/>
                </a:path>
                <a:path w="1910714" h="467360">
                  <a:moveTo>
                    <a:pt x="1910257" y="106387"/>
                  </a:moveTo>
                  <a:lnTo>
                    <a:pt x="12" y="0"/>
                  </a:lnTo>
                  <a:lnTo>
                    <a:pt x="12" y="213474"/>
                  </a:lnTo>
                  <a:lnTo>
                    <a:pt x="1910257" y="106387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543442" y="5911433"/>
              <a:ext cx="1918335" cy="299085"/>
            </a:xfrm>
            <a:custGeom>
              <a:avLst/>
              <a:gdLst/>
              <a:ahLst/>
              <a:cxnLst/>
              <a:rect l="l" t="t" r="r" b="b"/>
              <a:pathLst>
                <a:path w="1918335" h="299085">
                  <a:moveTo>
                    <a:pt x="1918157" y="0"/>
                  </a:moveTo>
                  <a:lnTo>
                    <a:pt x="0" y="131851"/>
                  </a:lnTo>
                  <a:lnTo>
                    <a:pt x="0" y="167627"/>
                  </a:lnTo>
                  <a:lnTo>
                    <a:pt x="1918157" y="298818"/>
                  </a:lnTo>
                  <a:lnTo>
                    <a:pt x="1918157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461596" y="5711329"/>
              <a:ext cx="111125" cy="697865"/>
            </a:xfrm>
            <a:custGeom>
              <a:avLst/>
              <a:gdLst/>
              <a:ahLst/>
              <a:cxnLst/>
              <a:rect l="l" t="t" r="r" b="b"/>
              <a:pathLst>
                <a:path w="111125" h="697864">
                  <a:moveTo>
                    <a:pt x="110655" y="0"/>
                  </a:moveTo>
                  <a:lnTo>
                    <a:pt x="0" y="0"/>
                  </a:lnTo>
                  <a:lnTo>
                    <a:pt x="0" y="697699"/>
                  </a:lnTo>
                  <a:lnTo>
                    <a:pt x="110655" y="697699"/>
                  </a:lnTo>
                  <a:lnTo>
                    <a:pt x="11065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461596" y="5711329"/>
              <a:ext cx="111125" cy="697865"/>
            </a:xfrm>
            <a:custGeom>
              <a:avLst/>
              <a:gdLst/>
              <a:ahLst/>
              <a:cxnLst/>
              <a:rect l="l" t="t" r="r" b="b"/>
              <a:pathLst>
                <a:path w="111125" h="697864">
                  <a:moveTo>
                    <a:pt x="0" y="697699"/>
                  </a:moveTo>
                  <a:lnTo>
                    <a:pt x="110655" y="697699"/>
                  </a:lnTo>
                  <a:lnTo>
                    <a:pt x="110655" y="0"/>
                  </a:lnTo>
                  <a:lnTo>
                    <a:pt x="0" y="0"/>
                  </a:lnTo>
                  <a:lnTo>
                    <a:pt x="0" y="6976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7970832" y="5987921"/>
            <a:ext cx="628650" cy="144145"/>
            <a:chOff x="2916232" y="5987920"/>
            <a:chExt cx="628650" cy="144145"/>
          </a:xfrm>
        </p:grpSpPr>
        <p:pic>
          <p:nvPicPr>
            <p:cNvPr id="43" name="object 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8514" y="5990206"/>
              <a:ext cx="111442" cy="139217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3028302" y="6029743"/>
              <a:ext cx="513715" cy="13970"/>
            </a:xfrm>
            <a:custGeom>
              <a:avLst/>
              <a:gdLst/>
              <a:ahLst/>
              <a:cxnLst/>
              <a:rect l="l" t="t" r="r" b="b"/>
              <a:pathLst>
                <a:path w="513714" h="13970">
                  <a:moveTo>
                    <a:pt x="513499" y="8890"/>
                  </a:moveTo>
                  <a:lnTo>
                    <a:pt x="513092" y="8890"/>
                  </a:lnTo>
                  <a:lnTo>
                    <a:pt x="513092" y="3810"/>
                  </a:lnTo>
                  <a:lnTo>
                    <a:pt x="512610" y="3810"/>
                  </a:lnTo>
                  <a:lnTo>
                    <a:pt x="512610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495" y="3810"/>
                  </a:lnTo>
                  <a:lnTo>
                    <a:pt x="495" y="8890"/>
                  </a:lnTo>
                  <a:lnTo>
                    <a:pt x="952" y="8890"/>
                  </a:lnTo>
                  <a:lnTo>
                    <a:pt x="952" y="13970"/>
                  </a:lnTo>
                  <a:lnTo>
                    <a:pt x="513499" y="13970"/>
                  </a:lnTo>
                  <a:lnTo>
                    <a:pt x="513499" y="889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021590" y="6002082"/>
              <a:ext cx="519430" cy="27940"/>
            </a:xfrm>
            <a:custGeom>
              <a:avLst/>
              <a:gdLst/>
              <a:ahLst/>
              <a:cxnLst/>
              <a:rect l="l" t="t" r="r" b="b"/>
              <a:pathLst>
                <a:path w="519429" h="27939">
                  <a:moveTo>
                    <a:pt x="512584" y="0"/>
                  </a:moveTo>
                  <a:lnTo>
                    <a:pt x="0" y="0"/>
                  </a:lnTo>
                  <a:lnTo>
                    <a:pt x="1974" y="5656"/>
                  </a:lnTo>
                  <a:lnTo>
                    <a:pt x="3730" y="12215"/>
                  </a:lnTo>
                  <a:lnTo>
                    <a:pt x="5243" y="19582"/>
                  </a:lnTo>
                  <a:lnTo>
                    <a:pt x="6489" y="27660"/>
                  </a:lnTo>
                  <a:lnTo>
                    <a:pt x="519074" y="27660"/>
                  </a:lnTo>
                  <a:lnTo>
                    <a:pt x="517831" y="19582"/>
                  </a:lnTo>
                  <a:lnTo>
                    <a:pt x="516324" y="12215"/>
                  </a:lnTo>
                  <a:lnTo>
                    <a:pt x="514570" y="5656"/>
                  </a:lnTo>
                  <a:lnTo>
                    <a:pt x="51258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014910" y="5990200"/>
              <a:ext cx="519430" cy="12065"/>
            </a:xfrm>
            <a:custGeom>
              <a:avLst/>
              <a:gdLst/>
              <a:ahLst/>
              <a:cxnLst/>
              <a:rect l="l" t="t" r="r" b="b"/>
              <a:pathLst>
                <a:path w="519429" h="12064">
                  <a:moveTo>
                    <a:pt x="512584" y="0"/>
                  </a:moveTo>
                  <a:lnTo>
                    <a:pt x="0" y="0"/>
                  </a:lnTo>
                  <a:lnTo>
                    <a:pt x="3644" y="4381"/>
                  </a:lnTo>
                  <a:lnTo>
                    <a:pt x="6680" y="11887"/>
                  </a:lnTo>
                  <a:lnTo>
                    <a:pt x="519264" y="11887"/>
                  </a:lnTo>
                  <a:lnTo>
                    <a:pt x="516242" y="4381"/>
                  </a:lnTo>
                  <a:lnTo>
                    <a:pt x="5125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15246" y="6115464"/>
              <a:ext cx="520065" cy="13970"/>
            </a:xfrm>
            <a:custGeom>
              <a:avLst/>
              <a:gdLst/>
              <a:ahLst/>
              <a:cxnLst/>
              <a:rect l="l" t="t" r="r" b="b"/>
              <a:pathLst>
                <a:path w="520064" h="13970">
                  <a:moveTo>
                    <a:pt x="519684" y="0"/>
                  </a:moveTo>
                  <a:lnTo>
                    <a:pt x="7099" y="0"/>
                  </a:lnTo>
                  <a:lnTo>
                    <a:pt x="3937" y="8724"/>
                  </a:lnTo>
                  <a:lnTo>
                    <a:pt x="0" y="13970"/>
                  </a:lnTo>
                  <a:lnTo>
                    <a:pt x="512572" y="13970"/>
                  </a:lnTo>
                  <a:lnTo>
                    <a:pt x="516509" y="8724"/>
                  </a:lnTo>
                  <a:lnTo>
                    <a:pt x="519684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028912" y="6071234"/>
              <a:ext cx="513715" cy="13970"/>
            </a:xfrm>
            <a:custGeom>
              <a:avLst/>
              <a:gdLst/>
              <a:ahLst/>
              <a:cxnLst/>
              <a:rect l="l" t="t" r="r" b="b"/>
              <a:pathLst>
                <a:path w="513714" h="13970">
                  <a:moveTo>
                    <a:pt x="513245" y="0"/>
                  </a:moveTo>
                  <a:lnTo>
                    <a:pt x="622" y="0"/>
                  </a:lnTo>
                  <a:lnTo>
                    <a:pt x="622" y="5080"/>
                  </a:lnTo>
                  <a:lnTo>
                    <a:pt x="355" y="5080"/>
                  </a:lnTo>
                  <a:lnTo>
                    <a:pt x="355" y="8890"/>
                  </a:lnTo>
                  <a:lnTo>
                    <a:pt x="0" y="8890"/>
                  </a:lnTo>
                  <a:lnTo>
                    <a:pt x="0" y="13970"/>
                  </a:lnTo>
                  <a:lnTo>
                    <a:pt x="512546" y="13970"/>
                  </a:lnTo>
                  <a:lnTo>
                    <a:pt x="512546" y="8890"/>
                  </a:lnTo>
                  <a:lnTo>
                    <a:pt x="512940" y="8890"/>
                  </a:lnTo>
                  <a:lnTo>
                    <a:pt x="512940" y="5080"/>
                  </a:lnTo>
                  <a:lnTo>
                    <a:pt x="513245" y="5080"/>
                  </a:lnTo>
                  <a:lnTo>
                    <a:pt x="51324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933434" y="6053030"/>
              <a:ext cx="79375" cy="15875"/>
            </a:xfrm>
            <a:custGeom>
              <a:avLst/>
              <a:gdLst/>
              <a:ahLst/>
              <a:cxnLst/>
              <a:rect l="l" t="t" r="r" b="b"/>
              <a:pathLst>
                <a:path w="79375" h="15875">
                  <a:moveTo>
                    <a:pt x="78689" y="0"/>
                  </a:moveTo>
                  <a:lnTo>
                    <a:pt x="825" y="0"/>
                  </a:lnTo>
                  <a:lnTo>
                    <a:pt x="1219" y="4940"/>
                  </a:lnTo>
                  <a:lnTo>
                    <a:pt x="1092" y="10845"/>
                  </a:lnTo>
                  <a:lnTo>
                    <a:pt x="0" y="15481"/>
                  </a:lnTo>
                  <a:lnTo>
                    <a:pt x="77787" y="15481"/>
                  </a:lnTo>
                  <a:lnTo>
                    <a:pt x="78943" y="11404"/>
                  </a:lnTo>
                  <a:lnTo>
                    <a:pt x="79235" y="5613"/>
                  </a:lnTo>
                  <a:lnTo>
                    <a:pt x="78689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933429" y="6047078"/>
              <a:ext cx="78740" cy="6350"/>
            </a:xfrm>
            <a:custGeom>
              <a:avLst/>
              <a:gdLst/>
              <a:ahLst/>
              <a:cxnLst/>
              <a:rect l="l" t="t" r="r" b="b"/>
              <a:pathLst>
                <a:path w="78739" h="6350">
                  <a:moveTo>
                    <a:pt x="77787" y="0"/>
                  </a:moveTo>
                  <a:lnTo>
                    <a:pt x="0" y="0"/>
                  </a:lnTo>
                  <a:lnTo>
                    <a:pt x="368" y="1612"/>
                  </a:lnTo>
                  <a:lnTo>
                    <a:pt x="825" y="5956"/>
                  </a:lnTo>
                  <a:lnTo>
                    <a:pt x="78701" y="5956"/>
                  </a:lnTo>
                  <a:lnTo>
                    <a:pt x="78206" y="1905"/>
                  </a:lnTo>
                  <a:lnTo>
                    <a:pt x="777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022335" y="6094703"/>
              <a:ext cx="518159" cy="20955"/>
            </a:xfrm>
            <a:custGeom>
              <a:avLst/>
              <a:gdLst/>
              <a:ahLst/>
              <a:cxnLst/>
              <a:rect l="l" t="t" r="r" b="b"/>
              <a:pathLst>
                <a:path w="518160" h="20954">
                  <a:moveTo>
                    <a:pt x="517613" y="0"/>
                  </a:moveTo>
                  <a:lnTo>
                    <a:pt x="5029" y="0"/>
                  </a:lnTo>
                  <a:lnTo>
                    <a:pt x="3733" y="8089"/>
                  </a:lnTo>
                  <a:lnTo>
                    <a:pt x="2044" y="15176"/>
                  </a:lnTo>
                  <a:lnTo>
                    <a:pt x="0" y="20764"/>
                  </a:lnTo>
                  <a:lnTo>
                    <a:pt x="512597" y="20764"/>
                  </a:lnTo>
                  <a:lnTo>
                    <a:pt x="514629" y="15176"/>
                  </a:lnTo>
                  <a:lnTo>
                    <a:pt x="516331" y="8089"/>
                  </a:lnTo>
                  <a:lnTo>
                    <a:pt x="517613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027363" y="6085053"/>
              <a:ext cx="514350" cy="10160"/>
            </a:xfrm>
            <a:custGeom>
              <a:avLst/>
              <a:gdLst/>
              <a:ahLst/>
              <a:cxnLst/>
              <a:rect l="l" t="t" r="r" b="b"/>
              <a:pathLst>
                <a:path w="514350" h="10160">
                  <a:moveTo>
                    <a:pt x="513880" y="0"/>
                  </a:moveTo>
                  <a:lnTo>
                    <a:pt x="1295" y="0"/>
                  </a:lnTo>
                  <a:lnTo>
                    <a:pt x="0" y="9652"/>
                  </a:lnTo>
                  <a:lnTo>
                    <a:pt x="512584" y="9652"/>
                  </a:lnTo>
                  <a:lnTo>
                    <a:pt x="513880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395727" y="5990200"/>
              <a:ext cx="19050" cy="139700"/>
            </a:xfrm>
            <a:custGeom>
              <a:avLst/>
              <a:gdLst/>
              <a:ahLst/>
              <a:cxnLst/>
              <a:rect l="l" t="t" r="r" b="b"/>
              <a:pathLst>
                <a:path w="19050" h="139700">
                  <a:moveTo>
                    <a:pt x="0" y="0"/>
                  </a:moveTo>
                  <a:lnTo>
                    <a:pt x="7397" y="5470"/>
                  </a:lnTo>
                  <a:lnTo>
                    <a:pt x="13431" y="20388"/>
                  </a:lnTo>
                  <a:lnTo>
                    <a:pt x="17496" y="42514"/>
                  </a:lnTo>
                  <a:lnTo>
                    <a:pt x="18986" y="69608"/>
                  </a:lnTo>
                  <a:lnTo>
                    <a:pt x="17496" y="96705"/>
                  </a:lnTo>
                  <a:lnTo>
                    <a:pt x="13431" y="118835"/>
                  </a:lnTo>
                  <a:lnTo>
                    <a:pt x="7397" y="133757"/>
                  </a:lnTo>
                  <a:lnTo>
                    <a:pt x="0" y="13923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90692" y="5987920"/>
              <a:ext cx="357962" cy="143789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2918512" y="5990200"/>
              <a:ext cx="624205" cy="139700"/>
            </a:xfrm>
            <a:custGeom>
              <a:avLst/>
              <a:gdLst/>
              <a:ahLst/>
              <a:cxnLst/>
              <a:rect l="l" t="t" r="r" b="b"/>
              <a:pathLst>
                <a:path w="624204" h="139700">
                  <a:moveTo>
                    <a:pt x="624027" y="69608"/>
                  </a:moveTo>
                  <a:lnTo>
                    <a:pt x="622537" y="42514"/>
                  </a:lnTo>
                  <a:lnTo>
                    <a:pt x="618472" y="20388"/>
                  </a:lnTo>
                  <a:lnTo>
                    <a:pt x="612438" y="5470"/>
                  </a:lnTo>
                  <a:lnTo>
                    <a:pt x="605040" y="0"/>
                  </a:lnTo>
                </a:path>
                <a:path w="624204" h="139700">
                  <a:moveTo>
                    <a:pt x="605040" y="0"/>
                  </a:moveTo>
                  <a:lnTo>
                    <a:pt x="92468" y="0"/>
                  </a:lnTo>
                </a:path>
                <a:path w="624204" h="139700">
                  <a:moveTo>
                    <a:pt x="92468" y="0"/>
                  </a:moveTo>
                  <a:lnTo>
                    <a:pt x="99858" y="5470"/>
                  </a:lnTo>
                  <a:lnTo>
                    <a:pt x="105889" y="20388"/>
                  </a:lnTo>
                  <a:lnTo>
                    <a:pt x="109953" y="42514"/>
                  </a:lnTo>
                  <a:lnTo>
                    <a:pt x="111442" y="69608"/>
                  </a:lnTo>
                  <a:lnTo>
                    <a:pt x="109953" y="96705"/>
                  </a:lnTo>
                  <a:lnTo>
                    <a:pt x="105889" y="118835"/>
                  </a:lnTo>
                  <a:lnTo>
                    <a:pt x="99858" y="133757"/>
                  </a:lnTo>
                  <a:lnTo>
                    <a:pt x="92468" y="139230"/>
                  </a:lnTo>
                </a:path>
                <a:path w="624204" h="139700">
                  <a:moveTo>
                    <a:pt x="92468" y="139230"/>
                  </a:moveTo>
                  <a:lnTo>
                    <a:pt x="605040" y="139230"/>
                  </a:lnTo>
                </a:path>
                <a:path w="624204" h="139700">
                  <a:moveTo>
                    <a:pt x="605040" y="139230"/>
                  </a:moveTo>
                  <a:lnTo>
                    <a:pt x="612438" y="133757"/>
                  </a:lnTo>
                  <a:lnTo>
                    <a:pt x="618472" y="118835"/>
                  </a:lnTo>
                  <a:lnTo>
                    <a:pt x="622537" y="96705"/>
                  </a:lnTo>
                  <a:lnTo>
                    <a:pt x="624027" y="69608"/>
                  </a:lnTo>
                </a:path>
                <a:path w="624204" h="139700">
                  <a:moveTo>
                    <a:pt x="11976" y="69608"/>
                  </a:moveTo>
                  <a:lnTo>
                    <a:pt x="11976" y="57492"/>
                  </a:lnTo>
                  <a:lnTo>
                    <a:pt x="9296" y="47688"/>
                  </a:lnTo>
                  <a:lnTo>
                    <a:pt x="6007" y="47688"/>
                  </a:lnTo>
                  <a:lnTo>
                    <a:pt x="2692" y="47688"/>
                  </a:lnTo>
                  <a:lnTo>
                    <a:pt x="0" y="57492"/>
                  </a:lnTo>
                  <a:lnTo>
                    <a:pt x="0" y="69608"/>
                  </a:lnTo>
                  <a:lnTo>
                    <a:pt x="0" y="81724"/>
                  </a:lnTo>
                  <a:lnTo>
                    <a:pt x="2692" y="91541"/>
                  </a:lnTo>
                  <a:lnTo>
                    <a:pt x="6007" y="91541"/>
                  </a:lnTo>
                  <a:lnTo>
                    <a:pt x="9296" y="91541"/>
                  </a:lnTo>
                  <a:lnTo>
                    <a:pt x="11976" y="81724"/>
                  </a:lnTo>
                  <a:lnTo>
                    <a:pt x="11976" y="69608"/>
                  </a:lnTo>
                  <a:close/>
                </a:path>
                <a:path w="624204" h="139700">
                  <a:moveTo>
                    <a:pt x="98818" y="69608"/>
                  </a:moveTo>
                  <a:lnTo>
                    <a:pt x="98818" y="57492"/>
                  </a:lnTo>
                  <a:lnTo>
                    <a:pt x="96126" y="47688"/>
                  </a:lnTo>
                  <a:lnTo>
                    <a:pt x="92811" y="47688"/>
                  </a:lnTo>
                </a:path>
                <a:path w="624204" h="139700">
                  <a:moveTo>
                    <a:pt x="92811" y="47688"/>
                  </a:moveTo>
                  <a:lnTo>
                    <a:pt x="74460" y="47688"/>
                  </a:lnTo>
                  <a:lnTo>
                    <a:pt x="6007" y="47688"/>
                  </a:lnTo>
                </a:path>
                <a:path w="624204" h="139700">
                  <a:moveTo>
                    <a:pt x="6007" y="47688"/>
                  </a:moveTo>
                  <a:lnTo>
                    <a:pt x="9296" y="47688"/>
                  </a:lnTo>
                  <a:lnTo>
                    <a:pt x="11976" y="57492"/>
                  </a:lnTo>
                  <a:lnTo>
                    <a:pt x="11976" y="69608"/>
                  </a:lnTo>
                  <a:lnTo>
                    <a:pt x="11976" y="81724"/>
                  </a:lnTo>
                  <a:lnTo>
                    <a:pt x="9296" y="91541"/>
                  </a:lnTo>
                  <a:lnTo>
                    <a:pt x="6007" y="91541"/>
                  </a:lnTo>
                </a:path>
                <a:path w="624204" h="139700">
                  <a:moveTo>
                    <a:pt x="6007" y="91541"/>
                  </a:moveTo>
                  <a:lnTo>
                    <a:pt x="74460" y="91541"/>
                  </a:lnTo>
                  <a:lnTo>
                    <a:pt x="92811" y="91541"/>
                  </a:lnTo>
                </a:path>
                <a:path w="624204" h="139700">
                  <a:moveTo>
                    <a:pt x="92811" y="91541"/>
                  </a:moveTo>
                  <a:lnTo>
                    <a:pt x="96126" y="91541"/>
                  </a:lnTo>
                  <a:lnTo>
                    <a:pt x="98818" y="81724"/>
                  </a:lnTo>
                  <a:lnTo>
                    <a:pt x="98818" y="6960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9980500" y="6055851"/>
            <a:ext cx="192405" cy="44450"/>
            <a:chOff x="4925899" y="6055851"/>
            <a:chExt cx="192405" cy="44450"/>
          </a:xfrm>
        </p:grpSpPr>
        <p:sp>
          <p:nvSpPr>
            <p:cNvPr id="57" name="object 57"/>
            <p:cNvSpPr/>
            <p:nvPr/>
          </p:nvSpPr>
          <p:spPr>
            <a:xfrm>
              <a:off x="4925899" y="6077848"/>
              <a:ext cx="155575" cy="0"/>
            </a:xfrm>
            <a:custGeom>
              <a:avLst/>
              <a:gdLst/>
              <a:ahLst/>
              <a:cxnLst/>
              <a:rect l="l" t="t" r="r" b="b"/>
              <a:pathLst>
                <a:path w="155575">
                  <a:moveTo>
                    <a:pt x="0" y="0"/>
                  </a:moveTo>
                  <a:lnTo>
                    <a:pt x="155575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079837" y="6055851"/>
              <a:ext cx="38735" cy="44450"/>
            </a:xfrm>
            <a:custGeom>
              <a:avLst/>
              <a:gdLst/>
              <a:ahLst/>
              <a:cxnLst/>
              <a:rect l="l" t="t" r="r" b="b"/>
              <a:pathLst>
                <a:path w="38735" h="44450">
                  <a:moveTo>
                    <a:pt x="0" y="0"/>
                  </a:moveTo>
                  <a:lnTo>
                    <a:pt x="139" y="43992"/>
                  </a:lnTo>
                  <a:lnTo>
                    <a:pt x="38176" y="218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8718969" y="6187062"/>
            <a:ext cx="192405" cy="44450"/>
            <a:chOff x="3664368" y="6187062"/>
            <a:chExt cx="192405" cy="44450"/>
          </a:xfrm>
        </p:grpSpPr>
        <p:sp>
          <p:nvSpPr>
            <p:cNvPr id="60" name="object 60"/>
            <p:cNvSpPr/>
            <p:nvPr/>
          </p:nvSpPr>
          <p:spPr>
            <a:xfrm>
              <a:off x="3700905" y="6209052"/>
              <a:ext cx="155575" cy="0"/>
            </a:xfrm>
            <a:custGeom>
              <a:avLst/>
              <a:gdLst/>
              <a:ahLst/>
              <a:cxnLst/>
              <a:rect l="l" t="t" r="r" b="b"/>
              <a:pathLst>
                <a:path w="155575">
                  <a:moveTo>
                    <a:pt x="155575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664368" y="6187062"/>
              <a:ext cx="38735" cy="44450"/>
            </a:xfrm>
            <a:custGeom>
              <a:avLst/>
              <a:gdLst/>
              <a:ahLst/>
              <a:cxnLst/>
              <a:rect l="l" t="t" r="r" b="b"/>
              <a:pathLst>
                <a:path w="38735" h="44450">
                  <a:moveTo>
                    <a:pt x="38036" y="0"/>
                  </a:moveTo>
                  <a:lnTo>
                    <a:pt x="0" y="22110"/>
                  </a:lnTo>
                  <a:lnTo>
                    <a:pt x="38176" y="43992"/>
                  </a:lnTo>
                  <a:lnTo>
                    <a:pt x="380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62"/>
          <p:cNvSpPr txBox="1"/>
          <p:nvPr/>
        </p:nvSpPr>
        <p:spPr>
          <a:xfrm>
            <a:off x="5762310" y="579338"/>
            <a:ext cx="60198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15" dirty="0">
                <a:latin typeface="Arial"/>
                <a:cs typeface="Arial"/>
              </a:rPr>
              <a:t>Unidad</a:t>
            </a:r>
            <a:r>
              <a:rPr sz="500" b="1" spc="-30" dirty="0">
                <a:latin typeface="Arial"/>
                <a:cs typeface="Arial"/>
              </a:rPr>
              <a:t> </a:t>
            </a:r>
            <a:r>
              <a:rPr sz="500" b="1" spc="10" dirty="0">
                <a:latin typeface="Arial"/>
                <a:cs typeface="Arial"/>
              </a:rPr>
              <a:t>de</a:t>
            </a:r>
            <a:r>
              <a:rPr sz="500" b="1" spc="-30" dirty="0">
                <a:latin typeface="Arial"/>
                <a:cs typeface="Arial"/>
              </a:rPr>
              <a:t> </a:t>
            </a:r>
            <a:r>
              <a:rPr sz="500" b="1" spc="5" dirty="0">
                <a:latin typeface="Arial"/>
                <a:cs typeface="Arial"/>
              </a:rPr>
              <a:t>disparo</a:t>
            </a:r>
            <a:endParaRPr sz="5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109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7958089" y="482499"/>
            <a:ext cx="4237990" cy="9391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5" dirty="0">
                <a:latin typeface="Microsoft Sans Serif"/>
                <a:cs typeface="Microsoft Sans Serif"/>
              </a:rPr>
              <a:t>parte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cortacircuitos</a:t>
            </a:r>
            <a:r>
              <a:rPr sz="850" i="1" spc="5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 </a:t>
            </a:r>
            <a:r>
              <a:rPr sz="850" spc="40" dirty="0">
                <a:latin typeface="Microsoft Sans Serif"/>
                <a:cs typeface="Microsoft Sans Serif"/>
              </a:rPr>
              <a:t>determina </a:t>
            </a:r>
            <a:r>
              <a:rPr sz="850" spc="30" dirty="0">
                <a:latin typeface="Microsoft Sans Serif"/>
                <a:cs typeface="Microsoft Sans Serif"/>
              </a:rPr>
              <a:t>cuándo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25" dirty="0">
                <a:latin typeface="Microsoft Sans Serif"/>
                <a:cs typeface="Microsoft Sans Serif"/>
              </a:rPr>
              <a:t>disparará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45" dirty="0">
                <a:latin typeface="Microsoft Sans Serif"/>
                <a:cs typeface="Microsoft Sans Serif"/>
              </a:rPr>
              <a:t>interruptor. </a:t>
            </a:r>
            <a:r>
              <a:rPr sz="850" spc="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Muchos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interruptores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automáticos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utilizan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un</a:t>
            </a:r>
            <a:r>
              <a:rPr sz="850" i="1" u="sng" spc="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termomagnético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unidad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disparo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sólo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magnética.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Otros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interruptores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automáticos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tienen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un</a:t>
            </a:r>
            <a:r>
              <a:rPr sz="850" i="1" u="sng" spc="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Estado</a:t>
            </a:r>
            <a:r>
              <a:rPr sz="8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sólido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unidad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disparo </a:t>
            </a:r>
            <a:r>
              <a:rPr sz="850" spc="25" dirty="0">
                <a:latin typeface="Microsoft Sans Serif"/>
                <a:cs typeface="Microsoft Sans Serif"/>
              </a:rPr>
              <a:t>con </a:t>
            </a:r>
            <a:r>
              <a:rPr sz="850" spc="35" dirty="0">
                <a:latin typeface="Microsoft Sans Serif"/>
                <a:cs typeface="Microsoft Sans Serif"/>
              </a:rPr>
              <a:t>múltiples </a:t>
            </a:r>
            <a:r>
              <a:rPr sz="850" spc="15" dirty="0">
                <a:latin typeface="Microsoft Sans Serif"/>
                <a:cs typeface="Microsoft Sans Serif"/>
              </a:rPr>
              <a:t>ajustes </a:t>
            </a:r>
            <a:r>
              <a:rPr sz="850" spc="30" dirty="0">
                <a:latin typeface="Microsoft Sans Serif"/>
                <a:cs typeface="Microsoft Sans Serif"/>
              </a:rPr>
              <a:t>para </a:t>
            </a:r>
            <a:r>
              <a:rPr sz="850" spc="35" dirty="0">
                <a:latin typeface="Microsoft Sans Serif"/>
                <a:cs typeface="Microsoft Sans Serif"/>
              </a:rPr>
              <a:t>adaptar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0" dirty="0">
                <a:latin typeface="Microsoft Sans Serif"/>
                <a:cs typeface="Microsoft Sans Serif"/>
              </a:rPr>
              <a:t>curva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5" dirty="0">
                <a:latin typeface="Microsoft Sans Serif"/>
                <a:cs typeface="Microsoft Sans Serif"/>
              </a:rPr>
              <a:t>corriente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45" dirty="0">
                <a:latin typeface="Microsoft Sans Serif"/>
                <a:cs typeface="Microsoft Sans Serif"/>
              </a:rPr>
              <a:t>tiempo </a:t>
            </a:r>
            <a:r>
              <a:rPr sz="850" spc="25" dirty="0">
                <a:latin typeface="Microsoft Sans Serif"/>
                <a:cs typeface="Microsoft Sans Serif"/>
              </a:rPr>
              <a:t>del </a:t>
            </a:r>
            <a:r>
              <a:rPr sz="850" spc="3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interruptor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automático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dirty="0">
                <a:latin typeface="Microsoft Sans Serif"/>
                <a:cs typeface="Microsoft Sans Serif"/>
              </a:rPr>
              <a:t>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aplicación.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9593024" y="1587620"/>
            <a:ext cx="252095" cy="187872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25400">
              <a:spcBef>
                <a:spcPts val="165"/>
              </a:spcBef>
            </a:pPr>
            <a:r>
              <a:rPr sz="450" spc="5" dirty="0">
                <a:latin typeface="Microsoft Sans Serif"/>
                <a:cs typeface="Microsoft Sans Serif"/>
              </a:rPr>
              <a:t>Energía</a:t>
            </a:r>
            <a:endParaRPr sz="450">
              <a:latin typeface="Microsoft Sans Serif"/>
              <a:cs typeface="Microsoft Sans Serif"/>
            </a:endParaRPr>
          </a:p>
          <a:p>
            <a:pPr marL="12700">
              <a:spcBef>
                <a:spcPts val="80"/>
              </a:spcBef>
            </a:pPr>
            <a:r>
              <a:rPr sz="550" spc="10" dirty="0">
                <a:latin typeface="Microsoft Sans Serif"/>
                <a:cs typeface="Microsoft Sans Serif"/>
              </a:rPr>
              <a:t>Fuente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7980363" y="1937312"/>
            <a:ext cx="164655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860">
              <a:spcBef>
                <a:spcPts val="100"/>
              </a:spcBef>
            </a:pPr>
            <a:r>
              <a:rPr sz="350" spc="20" dirty="0">
                <a:latin typeface="Microsoft Sans Serif"/>
                <a:cs typeface="Microsoft Sans Serif"/>
              </a:rPr>
              <a:t>Interruptor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estado</a:t>
            </a:r>
            <a:r>
              <a:rPr sz="350" spc="-1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sólido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593034" y="2191845"/>
            <a:ext cx="198755" cy="2095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45085">
              <a:lnSpc>
                <a:spcPct val="142200"/>
              </a:lnSpc>
              <a:spcBef>
                <a:spcPts val="100"/>
              </a:spcBef>
            </a:pPr>
            <a:r>
              <a:rPr sz="450" dirty="0">
                <a:latin typeface="Microsoft Sans Serif"/>
                <a:cs typeface="Microsoft Sans Serif"/>
              </a:rPr>
              <a:t>Viaje  </a:t>
            </a:r>
            <a:r>
              <a:rPr sz="450" spc="10" dirty="0">
                <a:latin typeface="Microsoft Sans Serif"/>
                <a:cs typeface="Microsoft Sans Serif"/>
              </a:rPr>
              <a:t>sólido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8107820" y="2162009"/>
            <a:ext cx="498475" cy="338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2065"/>
            <a:endParaRPr sz="600">
              <a:latin typeface="Times New Roman"/>
              <a:cs typeface="Times New Roman"/>
            </a:endParaRPr>
          </a:p>
          <a:p>
            <a:pPr marR="12065">
              <a:spcBef>
                <a:spcPts val="5"/>
              </a:spcBef>
            </a:pPr>
            <a:endParaRPr sz="550">
              <a:latin typeface="Times New Roman"/>
              <a:cs typeface="Times New Roman"/>
            </a:endParaRPr>
          </a:p>
          <a:p>
            <a:pPr marL="57785"/>
            <a:r>
              <a:rPr sz="450" spc="-5" dirty="0">
                <a:latin typeface="Microsoft Sans Serif"/>
                <a:cs typeface="Microsoft Sans Serif"/>
              </a:rPr>
              <a:t>Señal </a:t>
            </a:r>
            <a:r>
              <a:rPr sz="450" spc="15" dirty="0">
                <a:latin typeface="Microsoft Sans Serif"/>
                <a:cs typeface="Microsoft Sans Serif"/>
              </a:rPr>
              <a:t>de</a:t>
            </a:r>
            <a:r>
              <a:rPr sz="450" spc="-5" dirty="0">
                <a:latin typeface="Microsoft Sans Serif"/>
                <a:cs typeface="Microsoft Sans Serif"/>
              </a:rPr>
              <a:t> </a:t>
            </a:r>
            <a:r>
              <a:rPr sz="450" spc="10" dirty="0">
                <a:latin typeface="Microsoft Sans Serif"/>
                <a:cs typeface="Microsoft Sans Serif"/>
              </a:rPr>
              <a:t>estado</a:t>
            </a:r>
            <a:endParaRPr sz="450">
              <a:latin typeface="Microsoft Sans Serif"/>
              <a:cs typeface="Microsoft Sans Serif"/>
            </a:endParaRPr>
          </a:p>
          <a:p>
            <a:pPr marL="27305" marR="12065">
              <a:spcBef>
                <a:spcPts val="280"/>
              </a:spcBef>
            </a:pPr>
            <a:r>
              <a:rPr sz="350" spc="10" dirty="0">
                <a:latin typeface="Microsoft Sans Serif"/>
                <a:cs typeface="Microsoft Sans Serif"/>
              </a:rPr>
              <a:t>Unidad</a:t>
            </a:r>
            <a:r>
              <a:rPr sz="350" spc="-25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de</a:t>
            </a:r>
            <a:r>
              <a:rPr sz="350" spc="-20" dirty="0">
                <a:latin typeface="Microsoft Sans Serif"/>
                <a:cs typeface="Microsoft Sans Serif"/>
              </a:rPr>
              <a:t> </a:t>
            </a:r>
            <a:r>
              <a:rPr sz="350" spc="10" dirty="0">
                <a:latin typeface="Microsoft Sans Serif"/>
                <a:cs typeface="Microsoft Sans Serif"/>
              </a:rPr>
              <a:t>disparo</a:t>
            </a:r>
            <a:endParaRPr sz="350">
              <a:latin typeface="Microsoft Sans Serif"/>
              <a:cs typeface="Microsoft Sans Serif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8889086" y="2162010"/>
            <a:ext cx="473075" cy="3334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spcBef>
                <a:spcPts val="5"/>
              </a:spcBef>
            </a:pPr>
            <a:endParaRPr sz="550">
              <a:latin typeface="Times New Roman"/>
              <a:cs typeface="Times New Roman"/>
            </a:endParaRPr>
          </a:p>
          <a:p>
            <a:pPr marL="75565"/>
            <a:r>
              <a:rPr sz="450" spc="15" dirty="0">
                <a:latin typeface="Microsoft Sans Serif"/>
                <a:cs typeface="Microsoft Sans Serif"/>
              </a:rPr>
              <a:t>Magnético</a:t>
            </a:r>
            <a:endParaRPr sz="450">
              <a:latin typeface="Microsoft Sans Serif"/>
              <a:cs typeface="Microsoft Sans Serif"/>
            </a:endParaRPr>
          </a:p>
          <a:p>
            <a:pPr marL="136525">
              <a:spcBef>
                <a:spcPts val="229"/>
              </a:spcBef>
            </a:pPr>
            <a:r>
              <a:rPr sz="400" spc="5" dirty="0">
                <a:latin typeface="Microsoft Sans Serif"/>
                <a:cs typeface="Microsoft Sans Serif"/>
              </a:rPr>
              <a:t>Pestillo</a:t>
            </a:r>
            <a:endParaRPr sz="400">
              <a:latin typeface="Microsoft Sans Serif"/>
              <a:cs typeface="Microsoft Sans Serif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496972" y="2162010"/>
            <a:ext cx="473075" cy="3359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spcBef>
                <a:spcPts val="35"/>
              </a:spcBef>
            </a:pPr>
            <a:endParaRPr sz="400">
              <a:latin typeface="Times New Roman"/>
              <a:cs typeface="Times New Roman"/>
            </a:endParaRPr>
          </a:p>
          <a:p>
            <a:pPr marL="102870"/>
            <a:r>
              <a:rPr sz="250" spc="15" dirty="0">
                <a:latin typeface="Microsoft Sans Serif"/>
                <a:cs typeface="Microsoft Sans Serif"/>
              </a:rPr>
              <a:t>Interruptor</a:t>
            </a:r>
            <a:r>
              <a:rPr sz="250" spc="-5" dirty="0">
                <a:latin typeface="Microsoft Sans Serif"/>
                <a:cs typeface="Microsoft Sans Serif"/>
              </a:rPr>
              <a:t> </a:t>
            </a:r>
            <a:r>
              <a:rPr sz="250" spc="10" dirty="0">
                <a:latin typeface="Microsoft Sans Serif"/>
                <a:cs typeface="Microsoft Sans Serif"/>
              </a:rPr>
              <a:t>automático</a:t>
            </a:r>
            <a:endParaRPr sz="250">
              <a:latin typeface="Microsoft Sans Serif"/>
              <a:cs typeface="Microsoft Sans Serif"/>
            </a:endParaRPr>
          </a:p>
          <a:p>
            <a:pPr marL="41275">
              <a:spcBef>
                <a:spcPts val="120"/>
              </a:spcBef>
            </a:pPr>
            <a:r>
              <a:rPr sz="550" spc="15" dirty="0">
                <a:latin typeface="Microsoft Sans Serif"/>
                <a:cs typeface="Microsoft Sans Serif"/>
              </a:rPr>
              <a:t>Mecanismo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565078" y="2871731"/>
            <a:ext cx="721360" cy="571500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87985">
              <a:spcBef>
                <a:spcPts val="220"/>
              </a:spcBef>
            </a:pPr>
            <a:r>
              <a:rPr sz="550" spc="10" dirty="0">
                <a:latin typeface="Microsoft Sans Serif"/>
                <a:cs typeface="Microsoft Sans Serif"/>
              </a:rPr>
              <a:t>Actual</a:t>
            </a:r>
            <a:endParaRPr sz="550">
              <a:latin typeface="Microsoft Sans Serif"/>
              <a:cs typeface="Microsoft Sans Serif"/>
            </a:endParaRPr>
          </a:p>
          <a:p>
            <a:pPr marL="375285">
              <a:spcBef>
                <a:spcPts val="110"/>
              </a:spcBef>
            </a:pPr>
            <a:r>
              <a:rPr sz="500" dirty="0">
                <a:latin typeface="Microsoft Sans Serif"/>
                <a:cs typeface="Microsoft Sans Serif"/>
              </a:rPr>
              <a:t>Sensores</a:t>
            </a:r>
            <a:endParaRPr sz="500">
              <a:latin typeface="Microsoft Sans Serif"/>
              <a:cs typeface="Microsoft Sans Serif"/>
            </a:endParaRPr>
          </a:p>
          <a:p>
            <a:pPr>
              <a:lnSpc>
                <a:spcPct val="100000"/>
              </a:lnSpc>
            </a:pPr>
            <a:endParaRPr sz="700">
              <a:latin typeface="Microsoft Sans Serif"/>
              <a:cs typeface="Microsoft Sans Serif"/>
            </a:endParaRPr>
          </a:p>
          <a:p>
            <a:pPr>
              <a:spcBef>
                <a:spcPts val="30"/>
              </a:spcBef>
            </a:pPr>
            <a:endParaRPr sz="550">
              <a:latin typeface="Microsoft Sans Serif"/>
              <a:cs typeface="Microsoft Sans Serif"/>
            </a:endParaRPr>
          </a:p>
          <a:p>
            <a:pPr marL="12700"/>
            <a:r>
              <a:rPr sz="550" spc="20" dirty="0">
                <a:latin typeface="Microsoft Sans Serif"/>
                <a:cs typeface="Microsoft Sans Serif"/>
              </a:rPr>
              <a:t>Protegido</a:t>
            </a:r>
            <a:endParaRPr sz="550">
              <a:latin typeface="Microsoft Sans Serif"/>
              <a:cs typeface="Microsoft Sans Serif"/>
            </a:endParaRPr>
          </a:p>
          <a:p>
            <a:pPr marL="67310">
              <a:spcBef>
                <a:spcPts val="160"/>
              </a:spcBef>
            </a:pPr>
            <a:r>
              <a:rPr sz="450" spc="10" dirty="0">
                <a:latin typeface="Microsoft Sans Serif"/>
                <a:cs typeface="Microsoft Sans Serif"/>
              </a:rPr>
              <a:t>Circuito</a:t>
            </a:r>
            <a:endParaRPr sz="450">
              <a:latin typeface="Microsoft Sans Serif"/>
              <a:cs typeface="Microsoft Sans Serif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762311" y="3751912"/>
            <a:ext cx="7664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0" dirty="0">
                <a:latin typeface="Arial"/>
                <a:cs typeface="Arial"/>
              </a:rPr>
              <a:t>Poder</a:t>
            </a:r>
            <a:r>
              <a:rPr sz="700" b="1" spc="-4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verdadero</a:t>
            </a:r>
            <a:endParaRPr sz="7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7958089" y="3680473"/>
            <a:ext cx="4271010" cy="75692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90"/>
              </a:spcBef>
            </a:pPr>
            <a:r>
              <a:rPr sz="850" spc="25" dirty="0">
                <a:latin typeface="Microsoft Sans Serif"/>
                <a:cs typeface="Microsoft Sans Serif"/>
              </a:rPr>
              <a:t>También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llamado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verdadero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850" i="1" spc="-25" dirty="0">
                <a:latin typeface="Trebuchet MS"/>
                <a:cs typeface="Trebuchet MS"/>
              </a:rPr>
              <a:t> </a:t>
            </a:r>
            <a:r>
              <a:rPr sz="850" i="1" spc="-85" dirty="0">
                <a:latin typeface="Trebuchet MS"/>
                <a:cs typeface="Trebuchet MS"/>
              </a:rPr>
              <a:t>,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spc="-15" dirty="0">
                <a:latin typeface="Microsoft Sans Serif"/>
                <a:cs typeface="Microsoft Sans Serif"/>
              </a:rPr>
              <a:t>La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verdadera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potencia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es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25" dirty="0">
                <a:latin typeface="Microsoft Sans Serif"/>
                <a:cs typeface="Microsoft Sans Serif"/>
              </a:rPr>
              <a:t>potencia</a:t>
            </a:r>
            <a:r>
              <a:rPr sz="850" spc="1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disipada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por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spc="25" dirty="0">
                <a:latin typeface="Microsoft Sans Serif"/>
                <a:cs typeface="Microsoft Sans Serif"/>
              </a:rPr>
              <a:t>circuito. </a:t>
            </a:r>
            <a:r>
              <a:rPr sz="8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resistencia</a:t>
            </a:r>
            <a:r>
              <a:rPr sz="850" i="1" spc="10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 </a:t>
            </a:r>
            <a:r>
              <a:rPr sz="850" spc="-35" dirty="0">
                <a:latin typeface="Microsoft Sans Serif"/>
                <a:cs typeface="Microsoft Sans Serif"/>
              </a:rPr>
              <a:t>El </a:t>
            </a:r>
            <a:r>
              <a:rPr sz="850" spc="30" dirty="0">
                <a:latin typeface="Microsoft Sans Serif"/>
                <a:cs typeface="Microsoft Sans Serif"/>
              </a:rPr>
              <a:t>verdadero </a:t>
            </a:r>
            <a:r>
              <a:rPr sz="850" spc="40" dirty="0">
                <a:latin typeface="Microsoft Sans Serif"/>
                <a:cs typeface="Microsoft Sans Serif"/>
              </a:rPr>
              <a:t>poder </a:t>
            </a:r>
            <a:r>
              <a:rPr sz="850" spc="-10" dirty="0">
                <a:latin typeface="Microsoft Sans Serif"/>
                <a:cs typeface="Microsoft Sans Serif"/>
              </a:rPr>
              <a:t>es </a:t>
            </a:r>
            <a:r>
              <a:rPr sz="850" spc="30" dirty="0">
                <a:latin typeface="Microsoft Sans Serif"/>
                <a:cs typeface="Microsoft Sans Serif"/>
              </a:rPr>
              <a:t>igual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-10" dirty="0">
                <a:latin typeface="Microsoft Sans Serif"/>
                <a:cs typeface="Microsoft Sans Serif"/>
              </a:rPr>
              <a:t>I</a:t>
            </a:r>
            <a:r>
              <a:rPr sz="500" spc="-10" dirty="0">
                <a:latin typeface="Microsoft Sans Serif"/>
                <a:cs typeface="Microsoft Sans Serif"/>
              </a:rPr>
              <a:t>2</a:t>
            </a:r>
            <a:r>
              <a:rPr sz="850" spc="-10" dirty="0">
                <a:latin typeface="Microsoft Sans Serif"/>
                <a:cs typeface="Microsoft Sans Serif"/>
              </a:rPr>
              <a:t>R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-10" dirty="0">
                <a:latin typeface="Microsoft Sans Serif"/>
                <a:cs typeface="Microsoft Sans Serif"/>
              </a:rPr>
              <a:t>se </a:t>
            </a:r>
            <a:r>
              <a:rPr sz="850" spc="40" dirty="0">
                <a:latin typeface="Microsoft Sans Serif"/>
                <a:cs typeface="Microsoft Sans Serif"/>
              </a:rPr>
              <a:t>mide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vatios</a:t>
            </a:r>
            <a:r>
              <a:rPr sz="850" i="1" spc="10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 </a:t>
            </a:r>
            <a:r>
              <a:rPr sz="850" spc="-35" dirty="0">
                <a:latin typeface="Microsoft Sans Serif"/>
                <a:cs typeface="Microsoft Sans Serif"/>
              </a:rPr>
              <a:t>El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verdadero </a:t>
            </a:r>
            <a:r>
              <a:rPr sz="850" spc="40" dirty="0">
                <a:latin typeface="Microsoft Sans Serif"/>
                <a:cs typeface="Microsoft Sans Serif"/>
              </a:rPr>
              <a:t>poder también </a:t>
            </a:r>
            <a:r>
              <a:rPr sz="850" spc="-10" dirty="0">
                <a:latin typeface="Microsoft Sans Serif"/>
                <a:cs typeface="Microsoft Sans Serif"/>
              </a:rPr>
              <a:t>es </a:t>
            </a:r>
            <a:r>
              <a:rPr sz="850" spc="30" dirty="0">
                <a:latin typeface="Microsoft Sans Serif"/>
                <a:cs typeface="Microsoft Sans Serif"/>
              </a:rPr>
              <a:t>igual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25" dirty="0">
                <a:latin typeface="Microsoft Sans Serif"/>
                <a:cs typeface="Microsoft Sans Serif"/>
              </a:rPr>
              <a:t>la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poder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aparente</a:t>
            </a:r>
            <a:r>
              <a:rPr sz="850" i="1" spc="20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multiplicado </a:t>
            </a:r>
            <a:r>
              <a:rPr sz="850" spc="50" dirty="0">
                <a:latin typeface="Microsoft Sans Serif"/>
                <a:cs typeface="Microsoft Sans Serif"/>
              </a:rPr>
              <a:t>por </a:t>
            </a:r>
            <a:r>
              <a:rPr sz="850" spc="15" dirty="0">
                <a:latin typeface="Microsoft Sans Serif"/>
                <a:cs typeface="Microsoft Sans Serif"/>
              </a:rPr>
              <a:t>el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Factor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850" i="1" spc="-245" dirty="0">
                <a:latin typeface="Trebuchet MS"/>
                <a:cs typeface="Trebuchet MS"/>
              </a:rPr>
              <a:t> </a:t>
            </a:r>
            <a:r>
              <a:rPr sz="8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potencia</a:t>
            </a:r>
            <a:r>
              <a:rPr sz="850" i="1" spc="-45" dirty="0">
                <a:latin typeface="Trebuchet MS"/>
                <a:cs typeface="Trebuchet MS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762344" y="4666312"/>
            <a:ext cx="16275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40" dirty="0">
                <a:latin typeface="Arial"/>
                <a:cs typeface="Arial"/>
              </a:rPr>
              <a:t>Interruptor</a:t>
            </a:r>
            <a:r>
              <a:rPr sz="700" b="1" spc="-2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proximidad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5" dirty="0">
                <a:latin typeface="Arial"/>
                <a:cs typeface="Arial"/>
              </a:rPr>
              <a:t>sonda</a:t>
            </a:r>
            <a:endParaRPr sz="7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7958122" y="4590581"/>
            <a:ext cx="4136390" cy="58039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25200"/>
              </a:lnSpc>
              <a:spcBef>
                <a:spcPts val="90"/>
              </a:spcBef>
            </a:pPr>
            <a:r>
              <a:rPr sz="950" spc="30" dirty="0">
                <a:latin typeface="Microsoft Sans Serif"/>
                <a:cs typeface="Microsoft Sans Serif"/>
              </a:rPr>
              <a:t>Un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tipo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interruptor</a:t>
            </a:r>
            <a:r>
              <a:rPr sz="10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10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0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detección</a:t>
            </a:r>
            <a:r>
              <a:rPr sz="1000" i="1" spc="-60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usa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alto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sonido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para </a:t>
            </a:r>
            <a:r>
              <a:rPr sz="950" spc="4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detectar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presencia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objeto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sin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entrar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contacto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con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objeto.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A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-5" dirty="0">
                <a:latin typeface="Microsoft Sans Serif"/>
                <a:cs typeface="Microsoft Sans Serif"/>
              </a:rPr>
              <a:t>veces</a:t>
            </a:r>
            <a:r>
              <a:rPr sz="950" spc="-10" dirty="0">
                <a:latin typeface="Microsoft Sans Serif"/>
                <a:cs typeface="Microsoft Sans Serif"/>
              </a:rPr>
              <a:t> se </a:t>
            </a:r>
            <a:r>
              <a:rPr sz="950" spc="10" dirty="0">
                <a:latin typeface="Microsoft Sans Serif"/>
                <a:cs typeface="Microsoft Sans Serif"/>
              </a:rPr>
              <a:t>hace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referencia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interruptor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proximidad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ultrasónico.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0402775" y="5534539"/>
            <a:ext cx="30162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15" dirty="0">
                <a:latin typeface="Microsoft Sans Serif"/>
                <a:cs typeface="Microsoft Sans Serif"/>
              </a:rPr>
              <a:t>Objetivo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081569" y="5543568"/>
            <a:ext cx="436880" cy="395558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indent="-3175" algn="ctr">
              <a:lnSpc>
                <a:spcPct val="131800"/>
              </a:lnSpc>
              <a:spcBef>
                <a:spcPts val="75"/>
              </a:spcBef>
            </a:pPr>
            <a:r>
              <a:rPr sz="750" spc="10" dirty="0">
                <a:latin typeface="Microsoft Sans Serif"/>
                <a:cs typeface="Microsoft Sans Serif"/>
              </a:rPr>
              <a:t>Sonar </a:t>
            </a:r>
            <a:r>
              <a:rPr sz="750" spc="15" dirty="0">
                <a:latin typeface="Microsoft Sans Serif"/>
                <a:cs typeface="Microsoft Sans Serif"/>
              </a:rPr>
              <a:t> </a:t>
            </a:r>
            <a:r>
              <a:rPr sz="600" spc="20" dirty="0">
                <a:latin typeface="Microsoft Sans Serif"/>
                <a:cs typeface="Microsoft Sans Serif"/>
              </a:rPr>
              <a:t>Proximidad  </a:t>
            </a:r>
            <a:r>
              <a:rPr sz="550" spc="15" dirty="0">
                <a:latin typeface="Microsoft Sans Serif"/>
                <a:cs typeface="Microsoft Sans Serif"/>
              </a:rPr>
              <a:t>Cambiar</a:t>
            </a:r>
            <a:endParaRPr sz="550">
              <a:latin typeface="Microsoft Sans Serif"/>
              <a:cs typeface="Microsoft Sans Serif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942325" y="5973880"/>
            <a:ext cx="999490" cy="299085"/>
          </a:xfrm>
          <a:prstGeom prst="rect">
            <a:avLst/>
          </a:prstGeom>
        </p:spPr>
        <p:txBody>
          <a:bodyPr vert="horz" wrap="square" lIns="0" tIns="30480" rIns="0" bIns="0" rtlCol="0">
            <a:spAutoFit/>
          </a:bodyPr>
          <a:lstStyle/>
          <a:p>
            <a:pPr marL="374015">
              <a:spcBef>
                <a:spcPts val="240"/>
              </a:spcBef>
            </a:pPr>
            <a:r>
              <a:rPr sz="750" spc="5" dirty="0">
                <a:latin typeface="Microsoft Sans Serif"/>
                <a:cs typeface="Microsoft Sans Serif"/>
              </a:rPr>
              <a:t>Pulso</a:t>
            </a:r>
            <a:r>
              <a:rPr sz="750" spc="-45" dirty="0">
                <a:latin typeface="Microsoft Sans Serif"/>
                <a:cs typeface="Microsoft Sans Serif"/>
              </a:rPr>
              <a:t> </a:t>
            </a:r>
            <a:r>
              <a:rPr sz="750" spc="35" dirty="0">
                <a:latin typeface="Microsoft Sans Serif"/>
                <a:cs typeface="Microsoft Sans Serif"/>
              </a:rPr>
              <a:t>emitido</a:t>
            </a:r>
            <a:endParaRPr sz="750">
              <a:latin typeface="Microsoft Sans Serif"/>
              <a:cs typeface="Microsoft Sans Serif"/>
            </a:endParaRPr>
          </a:p>
          <a:p>
            <a:pPr marL="12700">
              <a:spcBef>
                <a:spcPts val="150"/>
              </a:spcBef>
            </a:pPr>
            <a:r>
              <a:rPr sz="800" spc="-25" dirty="0">
                <a:latin typeface="Microsoft Sans Serif"/>
                <a:cs typeface="Microsoft Sans Serif"/>
              </a:rPr>
              <a:t>Eco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762310" y="6708601"/>
            <a:ext cx="180213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b="1" spc="40" dirty="0">
                <a:latin typeface="Arial"/>
                <a:cs typeface="Arial"/>
              </a:rPr>
              <a:t>Underwriters</a:t>
            </a:r>
            <a:r>
              <a:rPr sz="1050" b="1" spc="-25" dirty="0">
                <a:latin typeface="Arial"/>
                <a:cs typeface="Arial"/>
              </a:rPr>
              <a:t> </a:t>
            </a:r>
            <a:r>
              <a:rPr sz="1050" b="1" spc="25" dirty="0">
                <a:latin typeface="Arial"/>
                <a:cs typeface="Arial"/>
              </a:rPr>
              <a:t>Laboratories </a:t>
            </a:r>
            <a:r>
              <a:rPr sz="1050" b="1" spc="-280" dirty="0">
                <a:latin typeface="Arial"/>
                <a:cs typeface="Arial"/>
              </a:rPr>
              <a:t> </a:t>
            </a:r>
            <a:r>
              <a:rPr sz="1050" b="1" dirty="0">
                <a:latin typeface="Arial"/>
                <a:cs typeface="Arial"/>
              </a:rPr>
              <a:t>(UL)</a:t>
            </a:r>
            <a:endParaRPr sz="105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7958089" y="6703521"/>
            <a:ext cx="425196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20" dirty="0">
                <a:latin typeface="Microsoft Sans Serif"/>
                <a:cs typeface="Microsoft Sans Serif"/>
              </a:rPr>
              <a:t>Una </a:t>
            </a:r>
            <a:r>
              <a:rPr sz="850" spc="25" dirty="0">
                <a:latin typeface="Microsoft Sans Serif"/>
                <a:cs typeface="Microsoft Sans Serif"/>
              </a:rPr>
              <a:t>organización </a:t>
            </a:r>
            <a:r>
              <a:rPr sz="850" spc="35" dirty="0">
                <a:latin typeface="Microsoft Sans Serif"/>
                <a:cs typeface="Microsoft Sans Serif"/>
              </a:rPr>
              <a:t>independiente </a:t>
            </a:r>
            <a:r>
              <a:rPr sz="850" spc="25" dirty="0">
                <a:latin typeface="Microsoft Sans Serif"/>
                <a:cs typeface="Microsoft Sans Serif"/>
              </a:rPr>
              <a:t>de certificación de </a:t>
            </a:r>
            <a:r>
              <a:rPr sz="850" spc="30" dirty="0">
                <a:latin typeface="Microsoft Sans Serif"/>
                <a:cs typeface="Microsoft Sans Serif"/>
              </a:rPr>
              <a:t>seguridad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30" dirty="0">
                <a:latin typeface="Microsoft Sans Serif"/>
                <a:cs typeface="Microsoft Sans Serif"/>
              </a:rPr>
              <a:t>productos, </a:t>
            </a:r>
            <a:r>
              <a:rPr sz="850" spc="35" dirty="0">
                <a:latin typeface="Microsoft Sans Serif"/>
                <a:cs typeface="Microsoft Sans Serif"/>
              </a:rPr>
              <a:t> Underwriters </a:t>
            </a:r>
            <a:r>
              <a:rPr sz="850" spc="25" dirty="0">
                <a:latin typeface="Microsoft Sans Serif"/>
                <a:cs typeface="Microsoft Sans Serif"/>
              </a:rPr>
              <a:t>Laboratories, </a:t>
            </a:r>
            <a:r>
              <a:rPr sz="850" spc="15" dirty="0">
                <a:latin typeface="Microsoft Sans Serif"/>
                <a:cs typeface="Microsoft Sans Serif"/>
              </a:rPr>
              <a:t>Inc. </a:t>
            </a:r>
            <a:r>
              <a:rPr sz="850" spc="25" dirty="0">
                <a:latin typeface="Microsoft Sans Serif"/>
                <a:cs typeface="Microsoft Sans Serif"/>
              </a:rPr>
              <a:t>desarrolla </a:t>
            </a:r>
            <a:r>
              <a:rPr sz="850" spc="20" dirty="0">
                <a:latin typeface="Microsoft Sans Serif"/>
                <a:cs typeface="Microsoft Sans Serif"/>
              </a:rPr>
              <a:t>estándares </a:t>
            </a:r>
            <a:r>
              <a:rPr sz="850" spc="5" dirty="0">
                <a:latin typeface="Microsoft Sans Serif"/>
                <a:cs typeface="Microsoft Sans Serif"/>
              </a:rPr>
              <a:t>y </a:t>
            </a:r>
            <a:r>
              <a:rPr sz="850" spc="35" dirty="0">
                <a:latin typeface="Microsoft Sans Serif"/>
                <a:cs typeface="Microsoft Sans Serif"/>
              </a:rPr>
              <a:t>prueba </a:t>
            </a:r>
            <a:r>
              <a:rPr sz="850" spc="10" dirty="0">
                <a:latin typeface="Microsoft Sans Serif"/>
                <a:cs typeface="Microsoft Sans Serif"/>
              </a:rPr>
              <a:t>la </a:t>
            </a:r>
            <a:r>
              <a:rPr sz="850" spc="30" dirty="0">
                <a:latin typeface="Microsoft Sans Serif"/>
                <a:cs typeface="Microsoft Sans Serif"/>
              </a:rPr>
              <a:t>seguridad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5" dirty="0">
                <a:latin typeface="Microsoft Sans Serif"/>
                <a:cs typeface="Microsoft Sans Serif"/>
              </a:rPr>
              <a:t>los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productos.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Los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productos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pasan</a:t>
            </a:r>
            <a:r>
              <a:rPr sz="850" dirty="0">
                <a:latin typeface="Microsoft Sans Serif"/>
                <a:cs typeface="Microsoft Sans Serif"/>
              </a:rPr>
              <a:t> las </a:t>
            </a:r>
            <a:r>
              <a:rPr sz="850" spc="30" dirty="0">
                <a:latin typeface="Microsoft Sans Serif"/>
                <a:cs typeface="Microsoft Sans Serif"/>
              </a:rPr>
              <a:t>pruebas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UL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pueden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llevar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marca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UL.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-10" dirty="0">
                <a:latin typeface="Microsoft Sans Serif"/>
                <a:cs typeface="Microsoft Sans Serif"/>
              </a:rPr>
              <a:t>UL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tiene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varias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categorías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marcas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según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45" dirty="0">
                <a:latin typeface="Microsoft Sans Serif"/>
                <a:cs typeface="Microsoft Sans Serif"/>
              </a:rPr>
              <a:t>tipo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producto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probado.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762310" y="7809692"/>
            <a:ext cx="2857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35" dirty="0">
                <a:latin typeface="Arial"/>
                <a:cs typeface="Arial"/>
              </a:rPr>
              <a:t>Var</a:t>
            </a:r>
            <a:endParaRPr sz="12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7958089" y="7800231"/>
            <a:ext cx="4065904" cy="39687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12900"/>
              </a:lnSpc>
              <a:spcBef>
                <a:spcPts val="105"/>
              </a:spcBef>
            </a:pPr>
            <a:r>
              <a:rPr sz="1050" spc="-15" dirty="0">
                <a:latin typeface="Microsoft Sans Serif"/>
                <a:cs typeface="Microsoft Sans Serif"/>
              </a:rPr>
              <a:t>La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unidad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0" dirty="0">
                <a:latin typeface="Microsoft Sans Serif"/>
                <a:cs typeface="Microsoft Sans Serif"/>
              </a:rPr>
              <a:t>básica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para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1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Poder</a:t>
            </a:r>
            <a:r>
              <a:rPr sz="1100" i="1" u="sng" spc="-5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11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reactivo</a:t>
            </a:r>
            <a:r>
              <a:rPr sz="1100" i="1" spc="-60" dirty="0">
                <a:latin typeface="Trebuchet MS"/>
                <a:cs typeface="Trebuchet MS"/>
              </a:rPr>
              <a:t> </a:t>
            </a:r>
            <a:r>
              <a:rPr sz="1050" spc="-15" dirty="0">
                <a:latin typeface="Microsoft Sans Serif"/>
                <a:cs typeface="Microsoft Sans Serif"/>
              </a:rPr>
              <a:t>.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Abreviado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0" dirty="0">
                <a:latin typeface="Microsoft Sans Serif"/>
                <a:cs typeface="Microsoft Sans Serif"/>
              </a:rPr>
              <a:t>volt-ampere </a:t>
            </a:r>
            <a:r>
              <a:rPr sz="1050" spc="-260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reactivo.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762310" y="8350711"/>
            <a:ext cx="17322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25" dirty="0">
                <a:latin typeface="Arial"/>
                <a:cs typeface="Arial"/>
              </a:rPr>
              <a:t>Unidad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frecuencia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variable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-10" dirty="0">
                <a:latin typeface="Arial"/>
                <a:cs typeface="Arial"/>
              </a:rPr>
              <a:t>(VFD)</a:t>
            </a:r>
            <a:endParaRPr sz="9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7958090" y="8344716"/>
            <a:ext cx="4323715" cy="581660"/>
          </a:xfrm>
          <a:prstGeom prst="rect">
            <a:avLst/>
          </a:prstGeom>
        </p:spPr>
        <p:txBody>
          <a:bodyPr vert="horz" wrap="square" lIns="0" tIns="64135" rIns="0" bIns="0" rtlCol="0">
            <a:spAutoFit/>
          </a:bodyPr>
          <a:lstStyle/>
          <a:p>
            <a:pPr marL="12700">
              <a:spcBef>
                <a:spcPts val="505"/>
              </a:spcBef>
            </a:pP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dispositivo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electrónico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utilizado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controlar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velocidad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a </a:t>
            </a:r>
            <a:r>
              <a:rPr sz="900" spc="30" dirty="0">
                <a:latin typeface="Microsoft Sans Serif"/>
                <a:cs typeface="Microsoft Sans Serif"/>
              </a:rPr>
              <a:t>de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5" dirty="0">
                <a:latin typeface="Microsoft Sans Serif"/>
                <a:cs typeface="Microsoft Sans Serif"/>
              </a:rPr>
              <a:t>un</a:t>
            </a:r>
            <a:r>
              <a:rPr sz="900" dirty="0">
                <a:latin typeface="Microsoft Sans Serif"/>
                <a:cs typeface="Microsoft Sans Serif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90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</a:t>
            </a:r>
            <a:endParaRPr sz="900">
              <a:latin typeface="Trebuchet MS"/>
              <a:cs typeface="Trebuchet MS"/>
            </a:endParaRPr>
          </a:p>
          <a:p>
            <a:pPr marL="12700" marR="337820">
              <a:lnSpc>
                <a:spcPct val="133300"/>
              </a:lnSpc>
            </a:pPr>
            <a:r>
              <a:rPr sz="900" spc="-10" dirty="0">
                <a:latin typeface="Microsoft Sans Serif"/>
                <a:cs typeface="Microsoft Sans Serif"/>
              </a:rPr>
              <a:t>. </a:t>
            </a:r>
            <a:r>
              <a:rPr sz="900" spc="30" dirty="0">
                <a:latin typeface="Microsoft Sans Serif"/>
                <a:cs typeface="Microsoft Sans Serif"/>
              </a:rPr>
              <a:t>Un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50" dirty="0">
                <a:latin typeface="Microsoft Sans Serif"/>
                <a:cs typeface="Microsoft Sans Serif"/>
              </a:rPr>
              <a:t>VFD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controla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velocidad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del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65" dirty="0">
                <a:latin typeface="Microsoft Sans Serif"/>
                <a:cs typeface="Microsoft Sans Serif"/>
              </a:rPr>
              <a:t>motor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variando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la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frecuencia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5" dirty="0">
                <a:latin typeface="Microsoft Sans Serif"/>
                <a:cs typeface="Microsoft Sans Serif"/>
              </a:rPr>
              <a:t>y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voltaje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aplicado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al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motor.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También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llamado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un</a:t>
            </a:r>
            <a:r>
              <a:rPr sz="900" i="1" u="sng" spc="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unidad</a:t>
            </a:r>
            <a:r>
              <a:rPr sz="9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9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9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.</a:t>
            </a:r>
            <a:endParaRPr sz="90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803118" y="6659498"/>
            <a:ext cx="243204" cy="387985"/>
          </a:xfrm>
          <a:custGeom>
            <a:avLst/>
            <a:gdLst/>
            <a:ahLst/>
            <a:cxnLst/>
            <a:rect l="l" t="t" r="r" b="b"/>
            <a:pathLst>
              <a:path w="243204" h="387984">
                <a:moveTo>
                  <a:pt x="30734" y="271424"/>
                </a:moveTo>
                <a:lnTo>
                  <a:pt x="28615" y="256540"/>
                </a:lnTo>
                <a:lnTo>
                  <a:pt x="31961" y="242889"/>
                </a:lnTo>
                <a:lnTo>
                  <a:pt x="39633" y="231706"/>
                </a:lnTo>
                <a:lnTo>
                  <a:pt x="50495" y="224231"/>
                </a:lnTo>
              </a:path>
              <a:path w="243204" h="387984">
                <a:moveTo>
                  <a:pt x="32550" y="271780"/>
                </a:moveTo>
                <a:lnTo>
                  <a:pt x="57129" y="274381"/>
                </a:lnTo>
                <a:lnTo>
                  <a:pt x="81891" y="286308"/>
                </a:lnTo>
                <a:lnTo>
                  <a:pt x="100006" y="301397"/>
                </a:lnTo>
                <a:lnTo>
                  <a:pt x="104648" y="313486"/>
                </a:lnTo>
                <a:lnTo>
                  <a:pt x="92383" y="317403"/>
                </a:lnTo>
                <a:lnTo>
                  <a:pt x="71077" y="310824"/>
                </a:lnTo>
                <a:lnTo>
                  <a:pt x="48267" y="295061"/>
                </a:lnTo>
                <a:lnTo>
                  <a:pt x="31496" y="271424"/>
                </a:lnTo>
              </a:path>
              <a:path w="243204" h="387984">
                <a:moveTo>
                  <a:pt x="61112" y="221640"/>
                </a:moveTo>
                <a:lnTo>
                  <a:pt x="58842" y="206236"/>
                </a:lnTo>
                <a:lnTo>
                  <a:pt x="62199" y="192131"/>
                </a:lnTo>
                <a:lnTo>
                  <a:pt x="69951" y="180628"/>
                </a:lnTo>
                <a:lnTo>
                  <a:pt x="80860" y="173024"/>
                </a:lnTo>
              </a:path>
              <a:path w="243204" h="387984">
                <a:moveTo>
                  <a:pt x="50495" y="223888"/>
                </a:moveTo>
                <a:lnTo>
                  <a:pt x="75499" y="217860"/>
                </a:lnTo>
                <a:lnTo>
                  <a:pt x="104389" y="228168"/>
                </a:lnTo>
                <a:lnTo>
                  <a:pt x="127185" y="245476"/>
                </a:lnTo>
                <a:lnTo>
                  <a:pt x="133908" y="260451"/>
                </a:lnTo>
                <a:lnTo>
                  <a:pt x="121436" y="263800"/>
                </a:lnTo>
                <a:lnTo>
                  <a:pt x="99974" y="257101"/>
                </a:lnTo>
                <a:lnTo>
                  <a:pt x="76998" y="241559"/>
                </a:lnTo>
                <a:lnTo>
                  <a:pt x="59982" y="218376"/>
                </a:lnTo>
              </a:path>
              <a:path w="243204" h="387984">
                <a:moveTo>
                  <a:pt x="80860" y="172669"/>
                </a:moveTo>
                <a:lnTo>
                  <a:pt x="105718" y="167165"/>
                </a:lnTo>
                <a:lnTo>
                  <a:pt x="134586" y="177861"/>
                </a:lnTo>
                <a:lnTo>
                  <a:pt x="157347" y="195280"/>
                </a:lnTo>
                <a:lnTo>
                  <a:pt x="163880" y="209943"/>
                </a:lnTo>
                <a:lnTo>
                  <a:pt x="151611" y="213465"/>
                </a:lnTo>
                <a:lnTo>
                  <a:pt x="130265" y="206756"/>
                </a:lnTo>
                <a:lnTo>
                  <a:pt x="107350" y="191130"/>
                </a:lnTo>
                <a:lnTo>
                  <a:pt x="90373" y="167906"/>
                </a:lnTo>
              </a:path>
              <a:path w="243204" h="387984">
                <a:moveTo>
                  <a:pt x="90373" y="167906"/>
                </a:moveTo>
                <a:lnTo>
                  <a:pt x="88458" y="152749"/>
                </a:lnTo>
                <a:lnTo>
                  <a:pt x="91905" y="138828"/>
                </a:lnTo>
                <a:lnTo>
                  <a:pt x="99611" y="127381"/>
                </a:lnTo>
                <a:lnTo>
                  <a:pt x="110477" y="119646"/>
                </a:lnTo>
              </a:path>
              <a:path w="243204" h="387984">
                <a:moveTo>
                  <a:pt x="120700" y="117398"/>
                </a:moveTo>
                <a:lnTo>
                  <a:pt x="118719" y="102261"/>
                </a:lnTo>
                <a:lnTo>
                  <a:pt x="122042" y="88423"/>
                </a:lnTo>
                <a:lnTo>
                  <a:pt x="129825" y="77186"/>
                </a:lnTo>
                <a:lnTo>
                  <a:pt x="141224" y="69850"/>
                </a:lnTo>
              </a:path>
              <a:path w="243204" h="387984">
                <a:moveTo>
                  <a:pt x="110134" y="120345"/>
                </a:moveTo>
                <a:lnTo>
                  <a:pt x="135075" y="114260"/>
                </a:lnTo>
                <a:lnTo>
                  <a:pt x="163863" y="124404"/>
                </a:lnTo>
                <a:lnTo>
                  <a:pt x="186624" y="141485"/>
                </a:lnTo>
                <a:lnTo>
                  <a:pt x="193484" y="156210"/>
                </a:lnTo>
                <a:lnTo>
                  <a:pt x="181222" y="160124"/>
                </a:lnTo>
                <a:lnTo>
                  <a:pt x="159880" y="153543"/>
                </a:lnTo>
                <a:lnTo>
                  <a:pt x="136966" y="137779"/>
                </a:lnTo>
                <a:lnTo>
                  <a:pt x="119989" y="114147"/>
                </a:lnTo>
              </a:path>
              <a:path w="243204" h="387984">
                <a:moveTo>
                  <a:pt x="140817" y="69494"/>
                </a:moveTo>
                <a:lnTo>
                  <a:pt x="165466" y="63745"/>
                </a:lnTo>
                <a:lnTo>
                  <a:pt x="194267" y="74174"/>
                </a:lnTo>
                <a:lnTo>
                  <a:pt x="217107" y="91318"/>
                </a:lnTo>
                <a:lnTo>
                  <a:pt x="223875" y="105714"/>
                </a:lnTo>
                <a:lnTo>
                  <a:pt x="211606" y="109436"/>
                </a:lnTo>
                <a:lnTo>
                  <a:pt x="190260" y="102800"/>
                </a:lnTo>
                <a:lnTo>
                  <a:pt x="167345" y="87105"/>
                </a:lnTo>
                <a:lnTo>
                  <a:pt x="150368" y="63652"/>
                </a:lnTo>
              </a:path>
              <a:path w="243204" h="387984">
                <a:moveTo>
                  <a:pt x="31496" y="271424"/>
                </a:moveTo>
                <a:lnTo>
                  <a:pt x="17603" y="277525"/>
                </a:lnTo>
                <a:lnTo>
                  <a:pt x="7227" y="287685"/>
                </a:lnTo>
                <a:lnTo>
                  <a:pt x="1111" y="300319"/>
                </a:lnTo>
                <a:lnTo>
                  <a:pt x="0" y="313842"/>
                </a:lnTo>
                <a:lnTo>
                  <a:pt x="2085" y="320804"/>
                </a:lnTo>
                <a:lnTo>
                  <a:pt x="5715" y="327323"/>
                </a:lnTo>
                <a:lnTo>
                  <a:pt x="11058" y="333223"/>
                </a:lnTo>
                <a:lnTo>
                  <a:pt x="18288" y="338328"/>
                </a:lnTo>
                <a:lnTo>
                  <a:pt x="40233" y="350786"/>
                </a:lnTo>
                <a:lnTo>
                  <a:pt x="18681" y="387705"/>
                </a:lnTo>
              </a:path>
              <a:path w="243204" h="387984">
                <a:moveTo>
                  <a:pt x="150368" y="63652"/>
                </a:moveTo>
                <a:lnTo>
                  <a:pt x="159242" y="23642"/>
                </a:lnTo>
                <a:lnTo>
                  <a:pt x="184935" y="13862"/>
                </a:lnTo>
                <a:lnTo>
                  <a:pt x="192966" y="15339"/>
                </a:lnTo>
                <a:lnTo>
                  <a:pt x="201168" y="19050"/>
                </a:lnTo>
                <a:lnTo>
                  <a:pt x="223875" y="31851"/>
                </a:lnTo>
                <a:lnTo>
                  <a:pt x="24287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821406" y="7046505"/>
            <a:ext cx="243204" cy="387985"/>
          </a:xfrm>
          <a:custGeom>
            <a:avLst/>
            <a:gdLst/>
            <a:ahLst/>
            <a:cxnLst/>
            <a:rect l="l" t="t" r="r" b="b"/>
            <a:pathLst>
              <a:path w="243204" h="387984">
                <a:moveTo>
                  <a:pt x="212128" y="271360"/>
                </a:moveTo>
                <a:lnTo>
                  <a:pt x="214242" y="256484"/>
                </a:lnTo>
                <a:lnTo>
                  <a:pt x="210904" y="242835"/>
                </a:lnTo>
                <a:lnTo>
                  <a:pt x="203253" y="231650"/>
                </a:lnTo>
                <a:lnTo>
                  <a:pt x="192430" y="224167"/>
                </a:lnTo>
              </a:path>
              <a:path w="243204" h="387984">
                <a:moveTo>
                  <a:pt x="210312" y="271703"/>
                </a:moveTo>
                <a:lnTo>
                  <a:pt x="185738" y="274320"/>
                </a:lnTo>
                <a:lnTo>
                  <a:pt x="160993" y="286262"/>
                </a:lnTo>
                <a:lnTo>
                  <a:pt x="142898" y="301355"/>
                </a:lnTo>
                <a:lnTo>
                  <a:pt x="138277" y="313423"/>
                </a:lnTo>
                <a:lnTo>
                  <a:pt x="150534" y="317345"/>
                </a:lnTo>
                <a:lnTo>
                  <a:pt x="171838" y="310775"/>
                </a:lnTo>
                <a:lnTo>
                  <a:pt x="194650" y="295013"/>
                </a:lnTo>
                <a:lnTo>
                  <a:pt x="211429" y="271360"/>
                </a:lnTo>
              </a:path>
              <a:path w="243204" h="387984">
                <a:moveTo>
                  <a:pt x="181813" y="221627"/>
                </a:moveTo>
                <a:lnTo>
                  <a:pt x="184075" y="206215"/>
                </a:lnTo>
                <a:lnTo>
                  <a:pt x="180713" y="192095"/>
                </a:lnTo>
                <a:lnTo>
                  <a:pt x="172956" y="180577"/>
                </a:lnTo>
                <a:lnTo>
                  <a:pt x="162039" y="172974"/>
                </a:lnTo>
              </a:path>
              <a:path w="243204" h="387984">
                <a:moveTo>
                  <a:pt x="192430" y="223812"/>
                </a:moveTo>
                <a:lnTo>
                  <a:pt x="167395" y="217811"/>
                </a:lnTo>
                <a:lnTo>
                  <a:pt x="138501" y="228118"/>
                </a:lnTo>
                <a:lnTo>
                  <a:pt x="115715" y="245420"/>
                </a:lnTo>
                <a:lnTo>
                  <a:pt x="109004" y="260400"/>
                </a:lnTo>
                <a:lnTo>
                  <a:pt x="121475" y="263765"/>
                </a:lnTo>
                <a:lnTo>
                  <a:pt x="142932" y="257074"/>
                </a:lnTo>
                <a:lnTo>
                  <a:pt x="165893" y="241528"/>
                </a:lnTo>
                <a:lnTo>
                  <a:pt x="182880" y="218325"/>
                </a:lnTo>
              </a:path>
              <a:path w="243204" h="387984">
                <a:moveTo>
                  <a:pt x="162039" y="172605"/>
                </a:moveTo>
                <a:lnTo>
                  <a:pt x="137194" y="167124"/>
                </a:lnTo>
                <a:lnTo>
                  <a:pt x="108331" y="177825"/>
                </a:lnTo>
                <a:lnTo>
                  <a:pt x="85572" y="195251"/>
                </a:lnTo>
                <a:lnTo>
                  <a:pt x="79044" y="209943"/>
                </a:lnTo>
                <a:lnTo>
                  <a:pt x="91275" y="213436"/>
                </a:lnTo>
                <a:lnTo>
                  <a:pt x="112612" y="206724"/>
                </a:lnTo>
                <a:lnTo>
                  <a:pt x="135542" y="191105"/>
                </a:lnTo>
                <a:lnTo>
                  <a:pt x="152552" y="167881"/>
                </a:lnTo>
              </a:path>
              <a:path w="243204" h="387984">
                <a:moveTo>
                  <a:pt x="152552" y="167881"/>
                </a:moveTo>
                <a:lnTo>
                  <a:pt x="154438" y="152704"/>
                </a:lnTo>
                <a:lnTo>
                  <a:pt x="150988" y="138777"/>
                </a:lnTo>
                <a:lnTo>
                  <a:pt x="143288" y="127324"/>
                </a:lnTo>
                <a:lnTo>
                  <a:pt x="132422" y="119570"/>
                </a:lnTo>
              </a:path>
              <a:path w="243204" h="387984">
                <a:moveTo>
                  <a:pt x="122161" y="117386"/>
                </a:moveTo>
                <a:lnTo>
                  <a:pt x="124170" y="102243"/>
                </a:lnTo>
                <a:lnTo>
                  <a:pt x="120851" y="88407"/>
                </a:lnTo>
                <a:lnTo>
                  <a:pt x="113072" y="77177"/>
                </a:lnTo>
                <a:lnTo>
                  <a:pt x="101701" y="69850"/>
                </a:lnTo>
              </a:path>
              <a:path w="243204" h="387984">
                <a:moveTo>
                  <a:pt x="132778" y="120332"/>
                </a:moveTo>
                <a:lnTo>
                  <a:pt x="107827" y="114248"/>
                </a:lnTo>
                <a:lnTo>
                  <a:pt x="79019" y="124390"/>
                </a:lnTo>
                <a:lnTo>
                  <a:pt x="56240" y="141456"/>
                </a:lnTo>
                <a:lnTo>
                  <a:pt x="49377" y="156146"/>
                </a:lnTo>
                <a:lnTo>
                  <a:pt x="61642" y="160068"/>
                </a:lnTo>
                <a:lnTo>
                  <a:pt x="82994" y="153500"/>
                </a:lnTo>
                <a:lnTo>
                  <a:pt x="105927" y="137742"/>
                </a:lnTo>
                <a:lnTo>
                  <a:pt x="122936" y="114096"/>
                </a:lnTo>
              </a:path>
              <a:path w="243204" h="387984">
                <a:moveTo>
                  <a:pt x="102057" y="69481"/>
                </a:moveTo>
                <a:lnTo>
                  <a:pt x="77407" y="63705"/>
                </a:lnTo>
                <a:lnTo>
                  <a:pt x="48609" y="74128"/>
                </a:lnTo>
                <a:lnTo>
                  <a:pt x="25783" y="91282"/>
                </a:lnTo>
                <a:lnTo>
                  <a:pt x="19050" y="105702"/>
                </a:lnTo>
                <a:lnTo>
                  <a:pt x="31312" y="109395"/>
                </a:lnTo>
                <a:lnTo>
                  <a:pt x="52654" y="102749"/>
                </a:lnTo>
                <a:lnTo>
                  <a:pt x="75567" y="87064"/>
                </a:lnTo>
                <a:lnTo>
                  <a:pt x="92544" y="63639"/>
                </a:lnTo>
              </a:path>
              <a:path w="243204" h="387984">
                <a:moveTo>
                  <a:pt x="211429" y="271360"/>
                </a:moveTo>
                <a:lnTo>
                  <a:pt x="225279" y="277488"/>
                </a:lnTo>
                <a:lnTo>
                  <a:pt x="235637" y="287655"/>
                </a:lnTo>
                <a:lnTo>
                  <a:pt x="241749" y="300278"/>
                </a:lnTo>
                <a:lnTo>
                  <a:pt x="242862" y="313778"/>
                </a:lnTo>
                <a:lnTo>
                  <a:pt x="240783" y="320764"/>
                </a:lnTo>
                <a:lnTo>
                  <a:pt x="237158" y="327290"/>
                </a:lnTo>
                <a:lnTo>
                  <a:pt x="231816" y="333193"/>
                </a:lnTo>
                <a:lnTo>
                  <a:pt x="224586" y="338315"/>
                </a:lnTo>
                <a:lnTo>
                  <a:pt x="202641" y="350773"/>
                </a:lnTo>
                <a:lnTo>
                  <a:pt x="224231" y="387692"/>
                </a:lnTo>
              </a:path>
              <a:path w="243204" h="387984">
                <a:moveTo>
                  <a:pt x="92544" y="63639"/>
                </a:moveTo>
                <a:lnTo>
                  <a:pt x="83656" y="23611"/>
                </a:lnTo>
                <a:lnTo>
                  <a:pt x="57935" y="13843"/>
                </a:lnTo>
                <a:lnTo>
                  <a:pt x="49902" y="15305"/>
                </a:lnTo>
                <a:lnTo>
                  <a:pt x="41694" y="18986"/>
                </a:lnTo>
                <a:lnTo>
                  <a:pt x="19050" y="31788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9366683" y="7006856"/>
            <a:ext cx="462915" cy="103505"/>
            <a:chOff x="4312082" y="7006855"/>
            <a:chExt cx="462915" cy="103505"/>
          </a:xfrm>
        </p:grpSpPr>
        <p:sp>
          <p:nvSpPr>
            <p:cNvPr id="5" name="object 5"/>
            <p:cNvSpPr/>
            <p:nvPr/>
          </p:nvSpPr>
          <p:spPr>
            <a:xfrm>
              <a:off x="4320566" y="7009141"/>
              <a:ext cx="448309" cy="98425"/>
            </a:xfrm>
            <a:custGeom>
              <a:avLst/>
              <a:gdLst/>
              <a:ahLst/>
              <a:cxnLst/>
              <a:rect l="l" t="t" r="r" b="b"/>
              <a:pathLst>
                <a:path w="448310" h="98425">
                  <a:moveTo>
                    <a:pt x="340931" y="85255"/>
                  </a:moveTo>
                  <a:lnTo>
                    <a:pt x="329065" y="94508"/>
                  </a:lnTo>
                  <a:lnTo>
                    <a:pt x="315461" y="98367"/>
                  </a:lnTo>
                  <a:lnTo>
                    <a:pt x="301790" y="97217"/>
                  </a:lnTo>
                  <a:lnTo>
                    <a:pt x="289725" y="91440"/>
                  </a:lnTo>
                </a:path>
                <a:path w="448310" h="98425">
                  <a:moveTo>
                    <a:pt x="340575" y="83439"/>
                  </a:moveTo>
                  <a:lnTo>
                    <a:pt x="330489" y="60730"/>
                  </a:lnTo>
                  <a:lnTo>
                    <a:pt x="328537" y="33227"/>
                  </a:lnTo>
                  <a:lnTo>
                    <a:pt x="332694" y="9970"/>
                  </a:lnTo>
                  <a:lnTo>
                    <a:pt x="340931" y="0"/>
                  </a:lnTo>
                  <a:lnTo>
                    <a:pt x="350241" y="8887"/>
                  </a:lnTo>
                  <a:lnTo>
                    <a:pt x="355061" y="30745"/>
                  </a:lnTo>
                  <a:lnTo>
                    <a:pt x="352816" y="58362"/>
                  </a:lnTo>
                  <a:lnTo>
                    <a:pt x="340931" y="84531"/>
                  </a:lnTo>
                </a:path>
                <a:path w="448310" h="98425">
                  <a:moveTo>
                    <a:pt x="282409" y="84137"/>
                  </a:moveTo>
                  <a:lnTo>
                    <a:pt x="270479" y="93295"/>
                  </a:lnTo>
                  <a:lnTo>
                    <a:pt x="256738" y="97277"/>
                  </a:lnTo>
                  <a:lnTo>
                    <a:pt x="242942" y="96251"/>
                  </a:lnTo>
                  <a:lnTo>
                    <a:pt x="230847" y="90385"/>
                  </a:lnTo>
                </a:path>
                <a:path w="448310" h="98425">
                  <a:moveTo>
                    <a:pt x="289725" y="91871"/>
                  </a:moveTo>
                  <a:lnTo>
                    <a:pt x="272338" y="73146"/>
                  </a:lnTo>
                  <a:lnTo>
                    <a:pt x="266990" y="42959"/>
                  </a:lnTo>
                  <a:lnTo>
                    <a:pt x="270631" y="14631"/>
                  </a:lnTo>
                  <a:lnTo>
                    <a:pt x="280212" y="1485"/>
                  </a:lnTo>
                  <a:lnTo>
                    <a:pt x="289355" y="10377"/>
                  </a:lnTo>
                  <a:lnTo>
                    <a:pt x="294181" y="32270"/>
                  </a:lnTo>
                  <a:lnTo>
                    <a:pt x="292023" y="59993"/>
                  </a:lnTo>
                  <a:lnTo>
                    <a:pt x="280212" y="86372"/>
                  </a:lnTo>
                </a:path>
                <a:path w="448310" h="98425">
                  <a:moveTo>
                    <a:pt x="230847" y="90741"/>
                  </a:moveTo>
                  <a:lnTo>
                    <a:pt x="213510" y="72004"/>
                  </a:lnTo>
                  <a:lnTo>
                    <a:pt x="208240" y="41736"/>
                  </a:lnTo>
                  <a:lnTo>
                    <a:pt x="211883" y="13390"/>
                  </a:lnTo>
                  <a:lnTo>
                    <a:pt x="221284" y="419"/>
                  </a:lnTo>
                  <a:lnTo>
                    <a:pt x="230455" y="9302"/>
                  </a:lnTo>
                  <a:lnTo>
                    <a:pt x="235291" y="31178"/>
                  </a:lnTo>
                  <a:lnTo>
                    <a:pt x="233123" y="58883"/>
                  </a:lnTo>
                  <a:lnTo>
                    <a:pt x="221284" y="85255"/>
                  </a:lnTo>
                </a:path>
                <a:path w="448310" h="98425">
                  <a:moveTo>
                    <a:pt x="221284" y="85255"/>
                  </a:moveTo>
                  <a:lnTo>
                    <a:pt x="209247" y="94508"/>
                  </a:lnTo>
                  <a:lnTo>
                    <a:pt x="195576" y="98367"/>
                  </a:lnTo>
                  <a:lnTo>
                    <a:pt x="181958" y="97217"/>
                  </a:lnTo>
                  <a:lnTo>
                    <a:pt x="170078" y="91440"/>
                  </a:lnTo>
                </a:path>
                <a:path w="448310" h="98425">
                  <a:moveTo>
                    <a:pt x="162775" y="84137"/>
                  </a:moveTo>
                  <a:lnTo>
                    <a:pt x="150723" y="93295"/>
                  </a:lnTo>
                  <a:lnTo>
                    <a:pt x="137007" y="97277"/>
                  </a:lnTo>
                  <a:lnTo>
                    <a:pt x="123281" y="96251"/>
                  </a:lnTo>
                  <a:lnTo>
                    <a:pt x="111201" y="90385"/>
                  </a:lnTo>
                </a:path>
                <a:path w="448310" h="98425">
                  <a:moveTo>
                    <a:pt x="170078" y="91871"/>
                  </a:moveTo>
                  <a:lnTo>
                    <a:pt x="152722" y="73146"/>
                  </a:lnTo>
                  <a:lnTo>
                    <a:pt x="147350" y="42959"/>
                  </a:lnTo>
                  <a:lnTo>
                    <a:pt x="150881" y="14631"/>
                  </a:lnTo>
                  <a:lnTo>
                    <a:pt x="160235" y="1485"/>
                  </a:lnTo>
                  <a:lnTo>
                    <a:pt x="169549" y="10377"/>
                  </a:lnTo>
                  <a:lnTo>
                    <a:pt x="174366" y="32270"/>
                  </a:lnTo>
                  <a:lnTo>
                    <a:pt x="172117" y="59993"/>
                  </a:lnTo>
                  <a:lnTo>
                    <a:pt x="160235" y="86372"/>
                  </a:lnTo>
                </a:path>
                <a:path w="448310" h="98425">
                  <a:moveTo>
                    <a:pt x="111201" y="90741"/>
                  </a:moveTo>
                  <a:lnTo>
                    <a:pt x="93873" y="72004"/>
                  </a:lnTo>
                  <a:lnTo>
                    <a:pt x="88587" y="41736"/>
                  </a:lnTo>
                  <a:lnTo>
                    <a:pt x="92147" y="13390"/>
                  </a:lnTo>
                  <a:lnTo>
                    <a:pt x="101358" y="419"/>
                  </a:lnTo>
                  <a:lnTo>
                    <a:pt x="110674" y="9302"/>
                  </a:lnTo>
                  <a:lnTo>
                    <a:pt x="115493" y="31178"/>
                  </a:lnTo>
                  <a:lnTo>
                    <a:pt x="113245" y="58883"/>
                  </a:lnTo>
                  <a:lnTo>
                    <a:pt x="101358" y="85255"/>
                  </a:lnTo>
                </a:path>
                <a:path w="448310" h="98425">
                  <a:moveTo>
                    <a:pt x="340931" y="84531"/>
                  </a:moveTo>
                  <a:lnTo>
                    <a:pt x="353047" y="93672"/>
                  </a:lnTo>
                  <a:lnTo>
                    <a:pt x="366841" y="97642"/>
                  </a:lnTo>
                  <a:lnTo>
                    <a:pt x="380570" y="96609"/>
                  </a:lnTo>
                  <a:lnTo>
                    <a:pt x="405295" y="62598"/>
                  </a:lnTo>
                  <a:lnTo>
                    <a:pt x="405295" y="36995"/>
                  </a:lnTo>
                  <a:lnTo>
                    <a:pt x="447700" y="36995"/>
                  </a:lnTo>
                </a:path>
                <a:path w="448310" h="98425">
                  <a:moveTo>
                    <a:pt x="101358" y="85255"/>
                  </a:moveTo>
                  <a:lnTo>
                    <a:pt x="89493" y="94508"/>
                  </a:lnTo>
                  <a:lnTo>
                    <a:pt x="75928" y="98367"/>
                  </a:lnTo>
                  <a:lnTo>
                    <a:pt x="62366" y="97217"/>
                  </a:lnTo>
                  <a:lnTo>
                    <a:pt x="37350" y="63309"/>
                  </a:lnTo>
                  <a:lnTo>
                    <a:pt x="37350" y="36995"/>
                  </a:lnTo>
                  <a:lnTo>
                    <a:pt x="0" y="369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760608" y="70395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143" y="0"/>
                  </a:moveTo>
                  <a:lnTo>
                    <a:pt x="5841" y="0"/>
                  </a:lnTo>
                  <a:lnTo>
                    <a:pt x="2933" y="0"/>
                  </a:lnTo>
                  <a:lnTo>
                    <a:pt x="0" y="3314"/>
                  </a:lnTo>
                  <a:lnTo>
                    <a:pt x="0" y="9499"/>
                  </a:lnTo>
                  <a:lnTo>
                    <a:pt x="2933" y="12090"/>
                  </a:lnTo>
                  <a:lnTo>
                    <a:pt x="9143" y="12090"/>
                  </a:lnTo>
                  <a:lnTo>
                    <a:pt x="12090" y="9499"/>
                  </a:lnTo>
                  <a:lnTo>
                    <a:pt x="12090" y="3314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760608" y="70395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5841" y="0"/>
                  </a:moveTo>
                  <a:lnTo>
                    <a:pt x="9143" y="0"/>
                  </a:lnTo>
                  <a:lnTo>
                    <a:pt x="12090" y="3314"/>
                  </a:lnTo>
                  <a:lnTo>
                    <a:pt x="12090" y="6197"/>
                  </a:lnTo>
                  <a:lnTo>
                    <a:pt x="12090" y="9499"/>
                  </a:lnTo>
                  <a:lnTo>
                    <a:pt x="9143" y="12090"/>
                  </a:lnTo>
                  <a:lnTo>
                    <a:pt x="5841" y="12090"/>
                  </a:lnTo>
                  <a:lnTo>
                    <a:pt x="2933" y="12090"/>
                  </a:lnTo>
                  <a:lnTo>
                    <a:pt x="0" y="9499"/>
                  </a:lnTo>
                  <a:lnTo>
                    <a:pt x="0" y="6197"/>
                  </a:lnTo>
                  <a:lnTo>
                    <a:pt x="0" y="3314"/>
                  </a:lnTo>
                  <a:lnTo>
                    <a:pt x="2933" y="0"/>
                  </a:lnTo>
                  <a:lnTo>
                    <a:pt x="584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314368" y="703988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156" y="0"/>
                  </a:moveTo>
                  <a:lnTo>
                    <a:pt x="5854" y="0"/>
                  </a:lnTo>
                  <a:lnTo>
                    <a:pt x="2959" y="0"/>
                  </a:lnTo>
                  <a:lnTo>
                    <a:pt x="0" y="3302"/>
                  </a:lnTo>
                  <a:lnTo>
                    <a:pt x="0" y="9499"/>
                  </a:lnTo>
                  <a:lnTo>
                    <a:pt x="2959" y="12077"/>
                  </a:lnTo>
                  <a:lnTo>
                    <a:pt x="9156" y="12077"/>
                  </a:lnTo>
                  <a:lnTo>
                    <a:pt x="12090" y="9499"/>
                  </a:lnTo>
                  <a:lnTo>
                    <a:pt x="12090" y="3302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314368" y="703988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5854" y="0"/>
                  </a:moveTo>
                  <a:lnTo>
                    <a:pt x="9156" y="0"/>
                  </a:lnTo>
                  <a:lnTo>
                    <a:pt x="12090" y="3302"/>
                  </a:lnTo>
                  <a:lnTo>
                    <a:pt x="12090" y="6248"/>
                  </a:lnTo>
                  <a:lnTo>
                    <a:pt x="12090" y="9499"/>
                  </a:lnTo>
                  <a:lnTo>
                    <a:pt x="9156" y="12077"/>
                  </a:lnTo>
                  <a:lnTo>
                    <a:pt x="5854" y="12077"/>
                  </a:lnTo>
                  <a:lnTo>
                    <a:pt x="2959" y="12077"/>
                  </a:lnTo>
                  <a:lnTo>
                    <a:pt x="0" y="9499"/>
                  </a:lnTo>
                  <a:lnTo>
                    <a:pt x="0" y="6248"/>
                  </a:lnTo>
                  <a:lnTo>
                    <a:pt x="0" y="3302"/>
                  </a:lnTo>
                  <a:lnTo>
                    <a:pt x="2959" y="0"/>
                  </a:lnTo>
                  <a:lnTo>
                    <a:pt x="585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9825471" y="7044871"/>
            <a:ext cx="747395" cy="1270"/>
          </a:xfrm>
          <a:custGeom>
            <a:avLst/>
            <a:gdLst/>
            <a:ahLst/>
            <a:cxnLst/>
            <a:rect l="l" t="t" r="r" b="b"/>
            <a:pathLst>
              <a:path w="747395" h="1270">
                <a:moveTo>
                  <a:pt x="0" y="1003"/>
                </a:moveTo>
                <a:lnTo>
                  <a:pt x="7473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635963" y="6659503"/>
            <a:ext cx="243204" cy="387985"/>
          </a:xfrm>
          <a:custGeom>
            <a:avLst/>
            <a:gdLst/>
            <a:ahLst/>
            <a:cxnLst/>
            <a:rect l="l" t="t" r="r" b="b"/>
            <a:pathLst>
              <a:path w="243204" h="387984">
                <a:moveTo>
                  <a:pt x="192392" y="224231"/>
                </a:moveTo>
                <a:lnTo>
                  <a:pt x="203246" y="231706"/>
                </a:lnTo>
                <a:lnTo>
                  <a:pt x="210915" y="242889"/>
                </a:lnTo>
                <a:lnTo>
                  <a:pt x="214259" y="256540"/>
                </a:lnTo>
                <a:lnTo>
                  <a:pt x="212140" y="271424"/>
                </a:lnTo>
              </a:path>
              <a:path w="243204" h="387984">
                <a:moveTo>
                  <a:pt x="211391" y="271424"/>
                </a:moveTo>
                <a:lnTo>
                  <a:pt x="194617" y="295055"/>
                </a:lnTo>
                <a:lnTo>
                  <a:pt x="171804" y="310818"/>
                </a:lnTo>
                <a:lnTo>
                  <a:pt x="150492" y="317396"/>
                </a:lnTo>
                <a:lnTo>
                  <a:pt x="138226" y="313474"/>
                </a:lnTo>
                <a:lnTo>
                  <a:pt x="142868" y="301390"/>
                </a:lnTo>
                <a:lnTo>
                  <a:pt x="160983" y="286302"/>
                </a:lnTo>
                <a:lnTo>
                  <a:pt x="185745" y="274376"/>
                </a:lnTo>
                <a:lnTo>
                  <a:pt x="210324" y="271779"/>
                </a:lnTo>
              </a:path>
              <a:path w="243204" h="387984">
                <a:moveTo>
                  <a:pt x="162013" y="173024"/>
                </a:moveTo>
                <a:lnTo>
                  <a:pt x="172923" y="180628"/>
                </a:lnTo>
                <a:lnTo>
                  <a:pt x="180676" y="192131"/>
                </a:lnTo>
                <a:lnTo>
                  <a:pt x="184038" y="206236"/>
                </a:lnTo>
                <a:lnTo>
                  <a:pt x="181775" y="221640"/>
                </a:lnTo>
              </a:path>
              <a:path w="243204" h="387984">
                <a:moveTo>
                  <a:pt x="182892" y="218376"/>
                </a:moveTo>
                <a:lnTo>
                  <a:pt x="165878" y="241557"/>
                </a:lnTo>
                <a:lnTo>
                  <a:pt x="142905" y="257095"/>
                </a:lnTo>
                <a:lnTo>
                  <a:pt x="121443" y="263789"/>
                </a:lnTo>
                <a:lnTo>
                  <a:pt x="108965" y="260438"/>
                </a:lnTo>
                <a:lnTo>
                  <a:pt x="115691" y="245465"/>
                </a:lnTo>
                <a:lnTo>
                  <a:pt x="138491" y="228160"/>
                </a:lnTo>
                <a:lnTo>
                  <a:pt x="167385" y="217853"/>
                </a:lnTo>
                <a:lnTo>
                  <a:pt x="192392" y="223875"/>
                </a:lnTo>
              </a:path>
              <a:path w="243204" h="387984">
                <a:moveTo>
                  <a:pt x="152501" y="167893"/>
                </a:moveTo>
                <a:lnTo>
                  <a:pt x="135529" y="191125"/>
                </a:lnTo>
                <a:lnTo>
                  <a:pt x="112614" y="206754"/>
                </a:lnTo>
                <a:lnTo>
                  <a:pt x="91265" y="213465"/>
                </a:lnTo>
                <a:lnTo>
                  <a:pt x="78993" y="209943"/>
                </a:lnTo>
                <a:lnTo>
                  <a:pt x="85532" y="195275"/>
                </a:lnTo>
                <a:lnTo>
                  <a:pt x="108292" y="177855"/>
                </a:lnTo>
                <a:lnTo>
                  <a:pt x="137158" y="167157"/>
                </a:lnTo>
                <a:lnTo>
                  <a:pt x="162013" y="172656"/>
                </a:lnTo>
              </a:path>
              <a:path w="243204" h="387984">
                <a:moveTo>
                  <a:pt x="132397" y="119646"/>
                </a:moveTo>
                <a:lnTo>
                  <a:pt x="143262" y="127381"/>
                </a:lnTo>
                <a:lnTo>
                  <a:pt x="150969" y="138826"/>
                </a:lnTo>
                <a:lnTo>
                  <a:pt x="154416" y="152743"/>
                </a:lnTo>
                <a:lnTo>
                  <a:pt x="152501" y="167893"/>
                </a:lnTo>
              </a:path>
              <a:path w="243204" h="387984">
                <a:moveTo>
                  <a:pt x="101650" y="69849"/>
                </a:moveTo>
                <a:lnTo>
                  <a:pt x="113051" y="77184"/>
                </a:lnTo>
                <a:lnTo>
                  <a:pt x="120837" y="88418"/>
                </a:lnTo>
                <a:lnTo>
                  <a:pt x="124160" y="102255"/>
                </a:lnTo>
                <a:lnTo>
                  <a:pt x="122173" y="117398"/>
                </a:lnTo>
              </a:path>
              <a:path w="243204" h="387984">
                <a:moveTo>
                  <a:pt x="122885" y="114134"/>
                </a:moveTo>
                <a:lnTo>
                  <a:pt x="105913" y="137773"/>
                </a:lnTo>
                <a:lnTo>
                  <a:pt x="82999" y="153541"/>
                </a:lnTo>
                <a:lnTo>
                  <a:pt x="61654" y="160124"/>
                </a:lnTo>
                <a:lnTo>
                  <a:pt x="49390" y="156209"/>
                </a:lnTo>
                <a:lnTo>
                  <a:pt x="56250" y="141483"/>
                </a:lnTo>
                <a:lnTo>
                  <a:pt x="79013" y="124398"/>
                </a:lnTo>
                <a:lnTo>
                  <a:pt x="107804" y="114249"/>
                </a:lnTo>
                <a:lnTo>
                  <a:pt x="132753" y="120332"/>
                </a:lnTo>
              </a:path>
              <a:path w="243204" h="387984">
                <a:moveTo>
                  <a:pt x="92519" y="63652"/>
                </a:moveTo>
                <a:lnTo>
                  <a:pt x="75540" y="87103"/>
                </a:lnTo>
                <a:lnTo>
                  <a:pt x="52620" y="102793"/>
                </a:lnTo>
                <a:lnTo>
                  <a:pt x="31270" y="109425"/>
                </a:lnTo>
                <a:lnTo>
                  <a:pt x="18999" y="105702"/>
                </a:lnTo>
                <a:lnTo>
                  <a:pt x="25767" y="91313"/>
                </a:lnTo>
                <a:lnTo>
                  <a:pt x="48607" y="74172"/>
                </a:lnTo>
                <a:lnTo>
                  <a:pt x="77408" y="63745"/>
                </a:lnTo>
                <a:lnTo>
                  <a:pt x="102057" y="69494"/>
                </a:lnTo>
              </a:path>
              <a:path w="243204" h="387984">
                <a:moveTo>
                  <a:pt x="224193" y="387705"/>
                </a:moveTo>
                <a:lnTo>
                  <a:pt x="202653" y="350786"/>
                </a:lnTo>
                <a:lnTo>
                  <a:pt x="224586" y="338327"/>
                </a:lnTo>
                <a:lnTo>
                  <a:pt x="231818" y="333223"/>
                </a:lnTo>
                <a:lnTo>
                  <a:pt x="237166" y="327323"/>
                </a:lnTo>
                <a:lnTo>
                  <a:pt x="240799" y="320804"/>
                </a:lnTo>
                <a:lnTo>
                  <a:pt x="242887" y="313842"/>
                </a:lnTo>
                <a:lnTo>
                  <a:pt x="241773" y="300313"/>
                </a:lnTo>
                <a:lnTo>
                  <a:pt x="235654" y="287680"/>
                </a:lnTo>
                <a:lnTo>
                  <a:pt x="225278" y="277523"/>
                </a:lnTo>
                <a:lnTo>
                  <a:pt x="211391" y="271424"/>
                </a:lnTo>
              </a:path>
              <a:path w="243204" h="387984">
                <a:moveTo>
                  <a:pt x="0" y="0"/>
                </a:moveTo>
                <a:lnTo>
                  <a:pt x="18999" y="31851"/>
                </a:lnTo>
                <a:lnTo>
                  <a:pt x="41719" y="19049"/>
                </a:lnTo>
                <a:lnTo>
                  <a:pt x="49918" y="15339"/>
                </a:lnTo>
                <a:lnTo>
                  <a:pt x="57945" y="13860"/>
                </a:lnTo>
                <a:lnTo>
                  <a:pt x="65631" y="14236"/>
                </a:lnTo>
                <a:lnTo>
                  <a:pt x="72809" y="16090"/>
                </a:lnTo>
                <a:lnTo>
                  <a:pt x="83632" y="23629"/>
                </a:lnTo>
                <a:lnTo>
                  <a:pt x="91284" y="34937"/>
                </a:lnTo>
                <a:lnTo>
                  <a:pt x="94626" y="48712"/>
                </a:lnTo>
                <a:lnTo>
                  <a:pt x="92519" y="6365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617687" y="7046498"/>
            <a:ext cx="243204" cy="387985"/>
          </a:xfrm>
          <a:custGeom>
            <a:avLst/>
            <a:gdLst/>
            <a:ahLst/>
            <a:cxnLst/>
            <a:rect l="l" t="t" r="r" b="b"/>
            <a:pathLst>
              <a:path w="243204" h="387984">
                <a:moveTo>
                  <a:pt x="50444" y="224180"/>
                </a:moveTo>
                <a:lnTo>
                  <a:pt x="39613" y="231655"/>
                </a:lnTo>
                <a:lnTo>
                  <a:pt x="31959" y="242836"/>
                </a:lnTo>
                <a:lnTo>
                  <a:pt x="28620" y="256484"/>
                </a:lnTo>
                <a:lnTo>
                  <a:pt x="30733" y="271360"/>
                </a:lnTo>
              </a:path>
              <a:path w="243204" h="387984">
                <a:moveTo>
                  <a:pt x="31432" y="271360"/>
                </a:moveTo>
                <a:lnTo>
                  <a:pt x="48211" y="295021"/>
                </a:lnTo>
                <a:lnTo>
                  <a:pt x="71024" y="310786"/>
                </a:lnTo>
                <a:lnTo>
                  <a:pt x="92332" y="317357"/>
                </a:lnTo>
                <a:lnTo>
                  <a:pt x="104597" y="313435"/>
                </a:lnTo>
                <a:lnTo>
                  <a:pt x="99971" y="301363"/>
                </a:lnTo>
                <a:lnTo>
                  <a:pt x="81876" y="286270"/>
                </a:lnTo>
                <a:lnTo>
                  <a:pt x="57134" y="274331"/>
                </a:lnTo>
                <a:lnTo>
                  <a:pt x="32562" y="271716"/>
                </a:lnTo>
              </a:path>
              <a:path w="243204" h="387984">
                <a:moveTo>
                  <a:pt x="80822" y="172973"/>
                </a:moveTo>
                <a:lnTo>
                  <a:pt x="69912" y="180585"/>
                </a:lnTo>
                <a:lnTo>
                  <a:pt x="62160" y="192104"/>
                </a:lnTo>
                <a:lnTo>
                  <a:pt x="58798" y="206222"/>
                </a:lnTo>
                <a:lnTo>
                  <a:pt x="61061" y="221627"/>
                </a:lnTo>
              </a:path>
              <a:path w="243204" h="387984">
                <a:moveTo>
                  <a:pt x="59994" y="218338"/>
                </a:moveTo>
                <a:lnTo>
                  <a:pt x="76979" y="241541"/>
                </a:lnTo>
                <a:lnTo>
                  <a:pt x="99936" y="257086"/>
                </a:lnTo>
                <a:lnTo>
                  <a:pt x="121388" y="263772"/>
                </a:lnTo>
                <a:lnTo>
                  <a:pt x="133857" y="260400"/>
                </a:lnTo>
                <a:lnTo>
                  <a:pt x="127146" y="245421"/>
                </a:lnTo>
                <a:lnTo>
                  <a:pt x="104362" y="228123"/>
                </a:lnTo>
                <a:lnTo>
                  <a:pt x="75472" y="217816"/>
                </a:lnTo>
                <a:lnTo>
                  <a:pt x="50444" y="223812"/>
                </a:lnTo>
              </a:path>
              <a:path w="243204" h="387984">
                <a:moveTo>
                  <a:pt x="90309" y="167893"/>
                </a:moveTo>
                <a:lnTo>
                  <a:pt x="107319" y="191118"/>
                </a:lnTo>
                <a:lnTo>
                  <a:pt x="130251" y="206736"/>
                </a:lnTo>
                <a:lnTo>
                  <a:pt x="151592" y="213449"/>
                </a:lnTo>
                <a:lnTo>
                  <a:pt x="163829" y="209956"/>
                </a:lnTo>
                <a:lnTo>
                  <a:pt x="157296" y="195264"/>
                </a:lnTo>
                <a:lnTo>
                  <a:pt x="134537" y="177838"/>
                </a:lnTo>
                <a:lnTo>
                  <a:pt x="105672" y="167136"/>
                </a:lnTo>
                <a:lnTo>
                  <a:pt x="80822" y="172618"/>
                </a:lnTo>
              </a:path>
              <a:path w="243204" h="387984">
                <a:moveTo>
                  <a:pt x="110439" y="119570"/>
                </a:moveTo>
                <a:lnTo>
                  <a:pt x="99580" y="127326"/>
                </a:lnTo>
                <a:lnTo>
                  <a:pt x="91882" y="138784"/>
                </a:lnTo>
                <a:lnTo>
                  <a:pt x="88431" y="152715"/>
                </a:lnTo>
                <a:lnTo>
                  <a:pt x="90309" y="167893"/>
                </a:lnTo>
              </a:path>
              <a:path w="243204" h="387984">
                <a:moveTo>
                  <a:pt x="141160" y="69849"/>
                </a:moveTo>
                <a:lnTo>
                  <a:pt x="129794" y="77184"/>
                </a:lnTo>
                <a:lnTo>
                  <a:pt x="122015" y="88417"/>
                </a:lnTo>
                <a:lnTo>
                  <a:pt x="118693" y="102250"/>
                </a:lnTo>
                <a:lnTo>
                  <a:pt x="120700" y="117386"/>
                </a:lnTo>
              </a:path>
              <a:path w="243204" h="387984">
                <a:moveTo>
                  <a:pt x="119926" y="114109"/>
                </a:moveTo>
                <a:lnTo>
                  <a:pt x="136934" y="137754"/>
                </a:lnTo>
                <a:lnTo>
                  <a:pt x="159869" y="153511"/>
                </a:lnTo>
                <a:lnTo>
                  <a:pt x="181224" y="160075"/>
                </a:lnTo>
                <a:lnTo>
                  <a:pt x="193497" y="156146"/>
                </a:lnTo>
                <a:lnTo>
                  <a:pt x="186628" y="141456"/>
                </a:lnTo>
                <a:lnTo>
                  <a:pt x="163849" y="124391"/>
                </a:lnTo>
                <a:lnTo>
                  <a:pt x="135039" y="114253"/>
                </a:lnTo>
                <a:lnTo>
                  <a:pt x="110083" y="120345"/>
                </a:lnTo>
              </a:path>
              <a:path w="243204" h="387984">
                <a:moveTo>
                  <a:pt x="150317" y="63652"/>
                </a:moveTo>
                <a:lnTo>
                  <a:pt x="167296" y="87071"/>
                </a:lnTo>
                <a:lnTo>
                  <a:pt x="190212" y="102757"/>
                </a:lnTo>
                <a:lnTo>
                  <a:pt x="211555" y="109406"/>
                </a:lnTo>
                <a:lnTo>
                  <a:pt x="223812" y="105714"/>
                </a:lnTo>
                <a:lnTo>
                  <a:pt x="217078" y="91289"/>
                </a:lnTo>
                <a:lnTo>
                  <a:pt x="194254" y="74136"/>
                </a:lnTo>
                <a:lnTo>
                  <a:pt x="165460" y="63716"/>
                </a:lnTo>
                <a:lnTo>
                  <a:pt x="140817" y="69494"/>
                </a:lnTo>
              </a:path>
              <a:path w="243204" h="387984">
                <a:moveTo>
                  <a:pt x="18630" y="387705"/>
                </a:moveTo>
                <a:lnTo>
                  <a:pt x="40220" y="350773"/>
                </a:lnTo>
                <a:lnTo>
                  <a:pt x="18275" y="338327"/>
                </a:lnTo>
                <a:lnTo>
                  <a:pt x="11051" y="333204"/>
                </a:lnTo>
                <a:lnTo>
                  <a:pt x="5708" y="327296"/>
                </a:lnTo>
                <a:lnTo>
                  <a:pt x="2080" y="320766"/>
                </a:lnTo>
                <a:lnTo>
                  <a:pt x="0" y="313778"/>
                </a:lnTo>
                <a:lnTo>
                  <a:pt x="1112" y="300284"/>
                </a:lnTo>
                <a:lnTo>
                  <a:pt x="7224" y="287659"/>
                </a:lnTo>
                <a:lnTo>
                  <a:pt x="17582" y="277490"/>
                </a:lnTo>
                <a:lnTo>
                  <a:pt x="31432" y="271360"/>
                </a:lnTo>
              </a:path>
              <a:path w="243204" h="387984">
                <a:moveTo>
                  <a:pt x="242862" y="0"/>
                </a:moveTo>
                <a:lnTo>
                  <a:pt x="223812" y="31800"/>
                </a:lnTo>
                <a:lnTo>
                  <a:pt x="201167" y="18986"/>
                </a:lnTo>
                <a:lnTo>
                  <a:pt x="192959" y="15312"/>
                </a:lnTo>
                <a:lnTo>
                  <a:pt x="184927" y="13854"/>
                </a:lnTo>
                <a:lnTo>
                  <a:pt x="177243" y="14241"/>
                </a:lnTo>
                <a:lnTo>
                  <a:pt x="170078" y="16103"/>
                </a:lnTo>
                <a:lnTo>
                  <a:pt x="159211" y="23624"/>
                </a:lnTo>
                <a:lnTo>
                  <a:pt x="151539" y="34929"/>
                </a:lnTo>
                <a:lnTo>
                  <a:pt x="148197" y="48709"/>
                </a:lnTo>
                <a:lnTo>
                  <a:pt x="150317" y="6365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8852376" y="7006861"/>
            <a:ext cx="462915" cy="103505"/>
            <a:chOff x="3797775" y="7006860"/>
            <a:chExt cx="462915" cy="103505"/>
          </a:xfrm>
        </p:grpSpPr>
        <p:sp>
          <p:nvSpPr>
            <p:cNvPr id="14" name="object 14"/>
            <p:cNvSpPr/>
            <p:nvPr/>
          </p:nvSpPr>
          <p:spPr>
            <a:xfrm>
              <a:off x="3804489" y="7009146"/>
              <a:ext cx="448309" cy="98425"/>
            </a:xfrm>
            <a:custGeom>
              <a:avLst/>
              <a:gdLst/>
              <a:ahLst/>
              <a:cxnLst/>
              <a:rect l="l" t="t" r="r" b="b"/>
              <a:pathLst>
                <a:path w="448310" h="98425">
                  <a:moveTo>
                    <a:pt x="157975" y="91440"/>
                  </a:moveTo>
                  <a:lnTo>
                    <a:pt x="145911" y="97215"/>
                  </a:lnTo>
                  <a:lnTo>
                    <a:pt x="132245" y="98363"/>
                  </a:lnTo>
                  <a:lnTo>
                    <a:pt x="118645" y="94502"/>
                  </a:lnTo>
                  <a:lnTo>
                    <a:pt x="106781" y="85255"/>
                  </a:lnTo>
                </a:path>
                <a:path w="448310" h="98425">
                  <a:moveTo>
                    <a:pt x="106781" y="84531"/>
                  </a:moveTo>
                  <a:lnTo>
                    <a:pt x="94894" y="58357"/>
                  </a:lnTo>
                  <a:lnTo>
                    <a:pt x="92646" y="30740"/>
                  </a:lnTo>
                  <a:lnTo>
                    <a:pt x="97466" y="8886"/>
                  </a:lnTo>
                  <a:lnTo>
                    <a:pt x="106781" y="0"/>
                  </a:lnTo>
                  <a:lnTo>
                    <a:pt x="115016" y="9970"/>
                  </a:lnTo>
                  <a:lnTo>
                    <a:pt x="119168" y="33226"/>
                  </a:lnTo>
                  <a:lnTo>
                    <a:pt x="117213" y="60725"/>
                  </a:lnTo>
                  <a:lnTo>
                    <a:pt x="107124" y="83426"/>
                  </a:lnTo>
                </a:path>
                <a:path w="448310" h="98425">
                  <a:moveTo>
                    <a:pt x="216865" y="90385"/>
                  </a:moveTo>
                  <a:lnTo>
                    <a:pt x="204763" y="96246"/>
                  </a:lnTo>
                  <a:lnTo>
                    <a:pt x="190963" y="97272"/>
                  </a:lnTo>
                  <a:lnTo>
                    <a:pt x="177220" y="93293"/>
                  </a:lnTo>
                  <a:lnTo>
                    <a:pt x="165290" y="84137"/>
                  </a:lnTo>
                </a:path>
                <a:path w="448310" h="98425">
                  <a:moveTo>
                    <a:pt x="167487" y="86372"/>
                  </a:moveTo>
                  <a:lnTo>
                    <a:pt x="155677" y="59987"/>
                  </a:lnTo>
                  <a:lnTo>
                    <a:pt x="153519" y="32265"/>
                  </a:lnTo>
                  <a:lnTo>
                    <a:pt x="158345" y="10375"/>
                  </a:lnTo>
                  <a:lnTo>
                    <a:pt x="167487" y="1485"/>
                  </a:lnTo>
                  <a:lnTo>
                    <a:pt x="177075" y="14626"/>
                  </a:lnTo>
                  <a:lnTo>
                    <a:pt x="180719" y="42952"/>
                  </a:lnTo>
                  <a:lnTo>
                    <a:pt x="175368" y="73139"/>
                  </a:lnTo>
                  <a:lnTo>
                    <a:pt x="157975" y="91859"/>
                  </a:lnTo>
                </a:path>
                <a:path w="448310" h="98425">
                  <a:moveTo>
                    <a:pt x="226415" y="85255"/>
                  </a:moveTo>
                  <a:lnTo>
                    <a:pt x="214578" y="58883"/>
                  </a:lnTo>
                  <a:lnTo>
                    <a:pt x="212413" y="31178"/>
                  </a:lnTo>
                  <a:lnTo>
                    <a:pt x="217250" y="9302"/>
                  </a:lnTo>
                  <a:lnTo>
                    <a:pt x="226415" y="419"/>
                  </a:lnTo>
                  <a:lnTo>
                    <a:pt x="235822" y="13390"/>
                  </a:lnTo>
                  <a:lnTo>
                    <a:pt x="239466" y="41735"/>
                  </a:lnTo>
                  <a:lnTo>
                    <a:pt x="234196" y="71999"/>
                  </a:lnTo>
                  <a:lnTo>
                    <a:pt x="216865" y="90728"/>
                  </a:lnTo>
                </a:path>
                <a:path w="448310" h="98425">
                  <a:moveTo>
                    <a:pt x="277622" y="91440"/>
                  </a:moveTo>
                  <a:lnTo>
                    <a:pt x="265741" y="97215"/>
                  </a:lnTo>
                  <a:lnTo>
                    <a:pt x="252123" y="98363"/>
                  </a:lnTo>
                  <a:lnTo>
                    <a:pt x="238452" y="94502"/>
                  </a:lnTo>
                  <a:lnTo>
                    <a:pt x="226415" y="85255"/>
                  </a:lnTo>
                </a:path>
                <a:path w="448310" h="98425">
                  <a:moveTo>
                    <a:pt x="336499" y="90385"/>
                  </a:moveTo>
                  <a:lnTo>
                    <a:pt x="324420" y="96246"/>
                  </a:lnTo>
                  <a:lnTo>
                    <a:pt x="310697" y="97272"/>
                  </a:lnTo>
                  <a:lnTo>
                    <a:pt x="296981" y="93293"/>
                  </a:lnTo>
                  <a:lnTo>
                    <a:pt x="284924" y="84137"/>
                  </a:lnTo>
                </a:path>
                <a:path w="448310" h="98425">
                  <a:moveTo>
                    <a:pt x="287464" y="86372"/>
                  </a:moveTo>
                  <a:lnTo>
                    <a:pt x="275582" y="59987"/>
                  </a:lnTo>
                  <a:lnTo>
                    <a:pt x="273334" y="32265"/>
                  </a:lnTo>
                  <a:lnTo>
                    <a:pt x="278150" y="10375"/>
                  </a:lnTo>
                  <a:lnTo>
                    <a:pt x="287464" y="1485"/>
                  </a:lnTo>
                  <a:lnTo>
                    <a:pt x="296820" y="14626"/>
                  </a:lnTo>
                  <a:lnTo>
                    <a:pt x="300355" y="42952"/>
                  </a:lnTo>
                  <a:lnTo>
                    <a:pt x="294983" y="73139"/>
                  </a:lnTo>
                  <a:lnTo>
                    <a:pt x="277622" y="91859"/>
                  </a:lnTo>
                </a:path>
                <a:path w="448310" h="98425">
                  <a:moveTo>
                    <a:pt x="346341" y="85255"/>
                  </a:moveTo>
                  <a:lnTo>
                    <a:pt x="334454" y="58883"/>
                  </a:lnTo>
                  <a:lnTo>
                    <a:pt x="332206" y="31178"/>
                  </a:lnTo>
                  <a:lnTo>
                    <a:pt x="337026" y="9302"/>
                  </a:lnTo>
                  <a:lnTo>
                    <a:pt x="346341" y="419"/>
                  </a:lnTo>
                  <a:lnTo>
                    <a:pt x="355560" y="13390"/>
                  </a:lnTo>
                  <a:lnTo>
                    <a:pt x="359122" y="41735"/>
                  </a:lnTo>
                  <a:lnTo>
                    <a:pt x="353833" y="71999"/>
                  </a:lnTo>
                  <a:lnTo>
                    <a:pt x="336499" y="90728"/>
                  </a:lnTo>
                </a:path>
                <a:path w="448310" h="98425">
                  <a:moveTo>
                    <a:pt x="0" y="36995"/>
                  </a:moveTo>
                  <a:lnTo>
                    <a:pt x="42418" y="36995"/>
                  </a:lnTo>
                  <a:lnTo>
                    <a:pt x="42418" y="62598"/>
                  </a:lnTo>
                  <a:lnTo>
                    <a:pt x="43339" y="71351"/>
                  </a:lnTo>
                  <a:lnTo>
                    <a:pt x="80860" y="97636"/>
                  </a:lnTo>
                  <a:lnTo>
                    <a:pt x="94658" y="93666"/>
                  </a:lnTo>
                  <a:lnTo>
                    <a:pt x="106781" y="84531"/>
                  </a:lnTo>
                </a:path>
                <a:path w="448310" h="98425">
                  <a:moveTo>
                    <a:pt x="447700" y="36995"/>
                  </a:moveTo>
                  <a:lnTo>
                    <a:pt x="410349" y="36995"/>
                  </a:lnTo>
                  <a:lnTo>
                    <a:pt x="410349" y="63296"/>
                  </a:lnTo>
                  <a:lnTo>
                    <a:pt x="409424" y="72080"/>
                  </a:lnTo>
                  <a:lnTo>
                    <a:pt x="371771" y="98363"/>
                  </a:lnTo>
                  <a:lnTo>
                    <a:pt x="358207" y="94502"/>
                  </a:lnTo>
                  <a:lnTo>
                    <a:pt x="346341" y="852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800061" y="703953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144" y="0"/>
                  </a:moveTo>
                  <a:lnTo>
                    <a:pt x="6248" y="0"/>
                  </a:lnTo>
                  <a:lnTo>
                    <a:pt x="2959" y="0"/>
                  </a:lnTo>
                  <a:lnTo>
                    <a:pt x="0" y="3314"/>
                  </a:lnTo>
                  <a:lnTo>
                    <a:pt x="0" y="9499"/>
                  </a:lnTo>
                  <a:lnTo>
                    <a:pt x="2959" y="12090"/>
                  </a:lnTo>
                  <a:lnTo>
                    <a:pt x="9144" y="12090"/>
                  </a:lnTo>
                  <a:lnTo>
                    <a:pt x="12090" y="9499"/>
                  </a:lnTo>
                  <a:lnTo>
                    <a:pt x="12090" y="3314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800061" y="703953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48" y="0"/>
                  </a:moveTo>
                  <a:lnTo>
                    <a:pt x="2959" y="0"/>
                  </a:lnTo>
                  <a:lnTo>
                    <a:pt x="0" y="3314"/>
                  </a:lnTo>
                  <a:lnTo>
                    <a:pt x="0" y="6197"/>
                  </a:lnTo>
                  <a:lnTo>
                    <a:pt x="0" y="9499"/>
                  </a:lnTo>
                  <a:lnTo>
                    <a:pt x="2959" y="12090"/>
                  </a:lnTo>
                  <a:lnTo>
                    <a:pt x="6248" y="12090"/>
                  </a:lnTo>
                  <a:lnTo>
                    <a:pt x="9144" y="12090"/>
                  </a:lnTo>
                  <a:lnTo>
                    <a:pt x="12090" y="9499"/>
                  </a:lnTo>
                  <a:lnTo>
                    <a:pt x="12090" y="6197"/>
                  </a:lnTo>
                  <a:lnTo>
                    <a:pt x="12090" y="3314"/>
                  </a:lnTo>
                  <a:lnTo>
                    <a:pt x="9144" y="0"/>
                  </a:lnTo>
                  <a:lnTo>
                    <a:pt x="624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246297" y="703988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143" y="0"/>
                  </a:moveTo>
                  <a:lnTo>
                    <a:pt x="6235" y="0"/>
                  </a:lnTo>
                  <a:lnTo>
                    <a:pt x="2933" y="0"/>
                  </a:lnTo>
                  <a:lnTo>
                    <a:pt x="0" y="3302"/>
                  </a:lnTo>
                  <a:lnTo>
                    <a:pt x="0" y="9499"/>
                  </a:lnTo>
                  <a:lnTo>
                    <a:pt x="2933" y="12077"/>
                  </a:lnTo>
                  <a:lnTo>
                    <a:pt x="9143" y="12077"/>
                  </a:lnTo>
                  <a:lnTo>
                    <a:pt x="12090" y="9499"/>
                  </a:lnTo>
                  <a:lnTo>
                    <a:pt x="12090" y="3302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246297" y="703988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35" y="0"/>
                  </a:moveTo>
                  <a:lnTo>
                    <a:pt x="2933" y="0"/>
                  </a:lnTo>
                  <a:lnTo>
                    <a:pt x="0" y="3302"/>
                  </a:lnTo>
                  <a:lnTo>
                    <a:pt x="0" y="6248"/>
                  </a:lnTo>
                  <a:lnTo>
                    <a:pt x="0" y="9499"/>
                  </a:lnTo>
                  <a:lnTo>
                    <a:pt x="2933" y="12077"/>
                  </a:lnTo>
                  <a:lnTo>
                    <a:pt x="6235" y="12077"/>
                  </a:lnTo>
                  <a:lnTo>
                    <a:pt x="9143" y="12077"/>
                  </a:lnTo>
                  <a:lnTo>
                    <a:pt x="12090" y="9499"/>
                  </a:lnTo>
                  <a:lnTo>
                    <a:pt x="12090" y="6248"/>
                  </a:lnTo>
                  <a:lnTo>
                    <a:pt x="12090" y="3302"/>
                  </a:lnTo>
                  <a:lnTo>
                    <a:pt x="9143" y="0"/>
                  </a:lnTo>
                  <a:lnTo>
                    <a:pt x="623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8109144" y="7044871"/>
            <a:ext cx="747395" cy="1270"/>
          </a:xfrm>
          <a:custGeom>
            <a:avLst/>
            <a:gdLst/>
            <a:ahLst/>
            <a:cxnLst/>
            <a:rect l="l" t="t" r="r" b="b"/>
            <a:pathLst>
              <a:path w="747395" h="1270">
                <a:moveTo>
                  <a:pt x="0" y="0"/>
                </a:moveTo>
                <a:lnTo>
                  <a:pt x="747356" y="1003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5762220" y="547837"/>
            <a:ext cx="14001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20" dirty="0">
                <a:latin typeface="Arial"/>
                <a:cs typeface="Arial"/>
              </a:rPr>
              <a:t>Unidad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10" dirty="0">
                <a:latin typeface="Arial"/>
                <a:cs typeface="Arial"/>
              </a:rPr>
              <a:t>velocidad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variable</a:t>
            </a:r>
            <a:endParaRPr sz="75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57999" y="554188"/>
            <a:ext cx="3812540" cy="4991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20" dirty="0">
                <a:latin typeface="Microsoft Sans Serif"/>
                <a:cs typeface="Microsoft Sans Serif"/>
              </a:rPr>
              <a:t>Un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dispositivo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accionamiento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electrónico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utilizado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25" dirty="0">
                <a:latin typeface="Microsoft Sans Serif"/>
                <a:cs typeface="Microsoft Sans Serif"/>
              </a:rPr>
              <a:t>para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30" dirty="0">
                <a:latin typeface="Microsoft Sans Serif"/>
                <a:cs typeface="Microsoft Sans Serif"/>
              </a:rPr>
              <a:t>controlar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la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velocidad</a:t>
            </a:r>
            <a:r>
              <a:rPr sz="700" spc="10" dirty="0">
                <a:latin typeface="Microsoft Sans Serif"/>
                <a:cs typeface="Microsoft Sans Serif"/>
              </a:rPr>
              <a:t> </a:t>
            </a:r>
            <a:r>
              <a:rPr sz="700" spc="20" dirty="0">
                <a:latin typeface="Microsoft Sans Serif"/>
                <a:cs typeface="Microsoft Sans Serif"/>
              </a:rPr>
              <a:t>de</a:t>
            </a:r>
            <a:r>
              <a:rPr sz="700" spc="5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un</a:t>
            </a:r>
            <a:endParaRPr sz="700">
              <a:latin typeface="Microsoft Sans Serif"/>
              <a:cs typeface="Microsoft Sans Serif"/>
            </a:endParaRPr>
          </a:p>
          <a:p>
            <a:pPr marL="12700" marR="5080">
              <a:lnSpc>
                <a:spcPct val="171400"/>
              </a:lnSpc>
            </a:pPr>
            <a:r>
              <a:rPr sz="700" spc="50" dirty="0">
                <a:latin typeface="Microsoft Sans Serif"/>
                <a:cs typeface="Microsoft Sans Serif"/>
              </a:rPr>
              <a:t>motor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5" dirty="0">
                <a:latin typeface="Microsoft Sans Serif"/>
                <a:cs typeface="Microsoft Sans Serif"/>
              </a:rPr>
              <a:t>eléctrico.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Este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40" dirty="0">
                <a:latin typeface="Microsoft Sans Serif"/>
                <a:cs typeface="Microsoft Sans Serif"/>
              </a:rPr>
              <a:t>término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-5" dirty="0">
                <a:latin typeface="Microsoft Sans Serif"/>
                <a:cs typeface="Microsoft Sans Serif"/>
              </a:rPr>
              <a:t>se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spc="10" dirty="0">
                <a:latin typeface="Microsoft Sans Serif"/>
                <a:cs typeface="Microsoft Sans Serif"/>
              </a:rPr>
              <a:t>aplica</a:t>
            </a:r>
            <a:r>
              <a:rPr sz="700" dirty="0">
                <a:latin typeface="Microsoft Sans Serif"/>
                <a:cs typeface="Microsoft Sans Serif"/>
              </a:rPr>
              <a:t> a </a:t>
            </a:r>
            <a:r>
              <a:rPr sz="700" spc="20" dirty="0">
                <a:latin typeface="Microsoft Sans Serif"/>
                <a:cs typeface="Microsoft Sans Serif"/>
              </a:rPr>
              <a:t>ambos</a:t>
            </a:r>
            <a:r>
              <a:rPr sz="7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Accionamientos</a:t>
            </a:r>
            <a:r>
              <a:rPr sz="7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7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CA</a:t>
            </a:r>
            <a:r>
              <a:rPr sz="700" i="1" spc="-25" dirty="0">
                <a:latin typeface="Trebuchet MS"/>
                <a:cs typeface="Trebuchet MS"/>
              </a:rPr>
              <a:t> </a:t>
            </a:r>
            <a:r>
              <a:rPr sz="700" spc="5" dirty="0">
                <a:latin typeface="Microsoft Sans Serif"/>
                <a:cs typeface="Microsoft Sans Serif"/>
              </a:rPr>
              <a:t>y</a:t>
            </a:r>
            <a:r>
              <a:rPr sz="700" dirty="0">
                <a:latin typeface="Microsoft Sans Serif"/>
                <a:cs typeface="Microsoft Sans Serif"/>
              </a:rPr>
              <a:t> </a:t>
            </a:r>
            <a:r>
              <a:rPr sz="7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Accionamientos</a:t>
            </a:r>
            <a:r>
              <a:rPr sz="70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70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700" i="1" spc="-195" dirty="0">
                <a:latin typeface="Trebuchet MS"/>
                <a:cs typeface="Trebuchet MS"/>
              </a:rPr>
              <a:t> </a:t>
            </a:r>
            <a:r>
              <a:rPr sz="7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CC</a:t>
            </a:r>
            <a:r>
              <a:rPr sz="700" i="1" spc="-35" dirty="0">
                <a:latin typeface="Trebuchet MS"/>
                <a:cs typeface="Trebuchet MS"/>
              </a:rPr>
              <a:t> </a:t>
            </a:r>
            <a:r>
              <a:rPr sz="700" spc="-10" dirty="0">
                <a:latin typeface="Microsoft Sans Serif"/>
                <a:cs typeface="Microsoft Sans Serif"/>
              </a:rPr>
              <a:t>.</a:t>
            </a:r>
            <a:endParaRPr sz="700">
              <a:latin typeface="Microsoft Sans Serif"/>
              <a:cs typeface="Microsoft Sans Serif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762220" y="1273008"/>
            <a:ext cx="10153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latin typeface="Arial"/>
                <a:cs typeface="Arial"/>
              </a:rPr>
              <a:t>Control</a:t>
            </a:r>
            <a:r>
              <a:rPr sz="800" b="1" spc="-4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40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vectores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957999" y="1214267"/>
            <a:ext cx="4041140" cy="57404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 algn="just">
              <a:lnSpc>
                <a:spcPct val="141200"/>
              </a:lnSpc>
              <a:spcBef>
                <a:spcPts val="90"/>
              </a:spcBef>
            </a:pPr>
            <a:r>
              <a:rPr sz="850" spc="20" dirty="0">
                <a:latin typeface="Microsoft Sans Serif"/>
                <a:cs typeface="Microsoft Sans Serif"/>
              </a:rPr>
              <a:t>Una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técnica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empleada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0" dirty="0">
                <a:latin typeface="Microsoft Sans Serif"/>
                <a:cs typeface="Microsoft Sans Serif"/>
              </a:rPr>
              <a:t>por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algunos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unidades</a:t>
            </a:r>
            <a:r>
              <a:rPr sz="8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50" i="1" u="sng" spc="-3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850" i="1" u="sng" spc="-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variable</a:t>
            </a:r>
            <a:r>
              <a:rPr sz="850" i="1" spc="-30" dirty="0">
                <a:latin typeface="Trebuchet MS"/>
                <a:cs typeface="Trebuchet MS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implica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cálculos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Motor</a:t>
            </a:r>
            <a:r>
              <a:rPr sz="85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</a:t>
            </a:r>
            <a:r>
              <a:rPr sz="850" i="1" spc="-40" dirty="0">
                <a:latin typeface="Trebuchet MS"/>
                <a:cs typeface="Trebuchet MS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vectores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corriente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control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preciso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flujo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60" dirty="0">
                <a:latin typeface="Microsoft Sans Serif"/>
                <a:cs typeface="Microsoft Sans Serif"/>
              </a:rPr>
              <a:t>motor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spc="-10" dirty="0">
                <a:latin typeface="Microsoft Sans Serif"/>
                <a:cs typeface="Microsoft Sans Serif"/>
              </a:rPr>
              <a:t> </a:t>
            </a:r>
            <a:r>
              <a:rPr sz="850" spc="40" dirty="0">
                <a:latin typeface="Microsoft Sans Serif"/>
                <a:cs typeface="Microsoft Sans Serif"/>
              </a:rPr>
              <a:t>proporcionar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una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excelente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velocidad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esfuerzo</a:t>
            </a:r>
            <a:r>
              <a:rPr sz="85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3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</a:t>
            </a:r>
            <a:r>
              <a:rPr sz="85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 </a:t>
            </a:r>
            <a:r>
              <a:rPr sz="85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torsión</a:t>
            </a:r>
            <a:r>
              <a:rPr sz="850" i="1" spc="-40" dirty="0">
                <a:latin typeface="Trebuchet MS"/>
                <a:cs typeface="Trebuchet MS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control.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762220" y="2200108"/>
            <a:ext cx="28638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5" dirty="0">
                <a:latin typeface="Arial"/>
                <a:cs typeface="Arial"/>
              </a:rPr>
              <a:t>Voltio</a:t>
            </a:r>
            <a:endParaRPr sz="7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958000" y="2156416"/>
            <a:ext cx="3376929" cy="17376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spcBef>
                <a:spcPts val="95"/>
              </a:spcBef>
            </a:pPr>
            <a:r>
              <a:rPr sz="1000" spc="-15" dirty="0">
                <a:latin typeface="Microsoft Sans Serif"/>
                <a:cs typeface="Microsoft Sans Serif"/>
              </a:rPr>
              <a:t>La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unidad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básica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45" dirty="0">
                <a:latin typeface="Microsoft Sans Serif"/>
                <a:cs typeface="Microsoft Sans Serif"/>
              </a:rPr>
              <a:t>El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símbolo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voltios</a:t>
            </a:r>
            <a:r>
              <a:rPr sz="1000" spc="-10" dirty="0">
                <a:latin typeface="Microsoft Sans Serif"/>
                <a:cs typeface="Microsoft Sans Serif"/>
              </a:rPr>
              <a:t> es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"V".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762220" y="2508718"/>
            <a:ext cx="53784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5" dirty="0">
                <a:latin typeface="Arial"/>
                <a:cs typeface="Arial"/>
              </a:rPr>
              <a:t>Voltaje</a:t>
            </a:r>
            <a:endParaRPr sz="1150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2064544" y="2875748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301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7957999" y="2498407"/>
            <a:ext cx="4244340" cy="7562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00" spc="30" dirty="0">
                <a:latin typeface="Microsoft Sans Serif"/>
                <a:cs typeface="Microsoft Sans Serif"/>
              </a:rPr>
              <a:t>También llamada diferencia de </a:t>
            </a:r>
            <a:r>
              <a:rPr sz="1000" spc="25" dirty="0">
                <a:latin typeface="Microsoft Sans Serif"/>
                <a:cs typeface="Microsoft Sans Serif"/>
              </a:rPr>
              <a:t>potencial, </a:t>
            </a:r>
            <a:r>
              <a:rPr sz="1050" i="1" u="sng" spc="-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fuerza </a:t>
            </a:r>
            <a:r>
              <a:rPr sz="105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electromotriz</a:t>
            </a:r>
            <a:r>
              <a:rPr sz="1050" i="1" spc="-20" dirty="0">
                <a:latin typeface="Trebuchet MS"/>
                <a:cs typeface="Trebuchet MS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o </a:t>
            </a:r>
            <a:r>
              <a:rPr sz="1000" spc="-35" dirty="0">
                <a:latin typeface="Microsoft Sans Serif"/>
                <a:cs typeface="Microsoft Sans Serif"/>
              </a:rPr>
              <a:t>CEM. </a:t>
            </a:r>
            <a:r>
              <a:rPr sz="1000" spc="-30" dirty="0">
                <a:latin typeface="Microsoft Sans Serif"/>
                <a:cs typeface="Microsoft Sans Serif"/>
              </a:rPr>
              <a:t> </a:t>
            </a:r>
            <a:r>
              <a:rPr sz="1000" spc="-45" dirty="0">
                <a:latin typeface="Microsoft Sans Serif"/>
                <a:cs typeface="Microsoft Sans Serif"/>
              </a:rPr>
              <a:t>El </a:t>
            </a:r>
            <a:r>
              <a:rPr sz="1000" spc="30" dirty="0">
                <a:latin typeface="Microsoft Sans Serif"/>
                <a:cs typeface="Microsoft Sans Serif"/>
              </a:rPr>
              <a:t>voltaje </a:t>
            </a:r>
            <a:r>
              <a:rPr sz="1000" spc="-10" dirty="0">
                <a:latin typeface="Microsoft Sans Serif"/>
                <a:cs typeface="Microsoft Sans Serif"/>
              </a:rPr>
              <a:t>es </a:t>
            </a:r>
            <a:r>
              <a:rPr sz="1000" spc="40" dirty="0">
                <a:latin typeface="Microsoft Sans Serif"/>
                <a:cs typeface="Microsoft Sans Serif"/>
              </a:rPr>
              <a:t>una </a:t>
            </a:r>
            <a:r>
              <a:rPr sz="1000" spc="30" dirty="0">
                <a:latin typeface="Microsoft Sans Serif"/>
                <a:cs typeface="Microsoft Sans Serif"/>
              </a:rPr>
              <a:t>fuerza </a:t>
            </a:r>
            <a:r>
              <a:rPr sz="1000" spc="25" dirty="0">
                <a:latin typeface="Microsoft Sans Serif"/>
                <a:cs typeface="Microsoft Sans Serif"/>
              </a:rPr>
              <a:t>que, </a:t>
            </a:r>
            <a:r>
              <a:rPr sz="1000" spc="35" dirty="0">
                <a:latin typeface="Microsoft Sans Serif"/>
                <a:cs typeface="Microsoft Sans Serif"/>
              </a:rPr>
              <a:t>cuando </a:t>
            </a:r>
            <a:r>
              <a:rPr sz="1000" spc="-10" dirty="0">
                <a:latin typeface="Microsoft Sans Serif"/>
                <a:cs typeface="Microsoft Sans Serif"/>
              </a:rPr>
              <a:t>se </a:t>
            </a:r>
            <a:r>
              <a:rPr sz="1000" spc="15" dirty="0">
                <a:latin typeface="Microsoft Sans Serif"/>
                <a:cs typeface="Microsoft Sans Serif"/>
              </a:rPr>
              <a:t>aplica </a:t>
            </a:r>
            <a:r>
              <a:rPr sz="1000" dirty="0">
                <a:latin typeface="Microsoft Sans Serif"/>
                <a:cs typeface="Microsoft Sans Serif"/>
              </a:rPr>
              <a:t>a </a:t>
            </a:r>
            <a:r>
              <a:rPr sz="1000" spc="15" dirty="0">
                <a:latin typeface="Microsoft Sans Serif"/>
                <a:cs typeface="Microsoft Sans Serif"/>
              </a:rPr>
              <a:t>un</a:t>
            </a:r>
            <a:r>
              <a:rPr sz="105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conductor</a:t>
            </a:r>
            <a:r>
              <a:rPr sz="1050" i="1" spc="15" dirty="0">
                <a:latin typeface="Trebuchet MS"/>
                <a:cs typeface="Trebuchet MS"/>
              </a:rPr>
              <a:t> </a:t>
            </a:r>
            <a:r>
              <a:rPr sz="1050" i="1" spc="-120" dirty="0">
                <a:latin typeface="Trebuchet MS"/>
                <a:cs typeface="Trebuchet MS"/>
              </a:rPr>
              <a:t>, </a:t>
            </a:r>
            <a:r>
              <a:rPr sz="1000" dirty="0">
                <a:latin typeface="Microsoft Sans Serif"/>
                <a:cs typeface="Microsoft Sans Serif"/>
              </a:rPr>
              <a:t>causas </a:t>
            </a:r>
            <a:r>
              <a:rPr sz="1000" spc="5" dirty="0">
                <a:latin typeface="Microsoft Sans Serif"/>
                <a:cs typeface="Microsoft Sans Serif"/>
              </a:rPr>
              <a:t> </a:t>
            </a:r>
            <a:r>
              <a:rPr sz="1050" i="1" u="sng" spc="-2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Actual</a:t>
            </a:r>
            <a:r>
              <a:rPr sz="1050" i="1" spc="-55" dirty="0">
                <a:latin typeface="Trebuchet MS"/>
                <a:cs typeface="Trebuchet MS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fluir.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45" dirty="0">
                <a:latin typeface="Microsoft Sans Serif"/>
                <a:cs typeface="Microsoft Sans Serif"/>
              </a:rPr>
              <a:t>El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voltaje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15" dirty="0">
                <a:latin typeface="Microsoft Sans Serif"/>
                <a:cs typeface="Microsoft Sans Serif"/>
              </a:rPr>
              <a:t>está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simbolizado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60" dirty="0">
                <a:latin typeface="Microsoft Sans Serif"/>
                <a:cs typeface="Microsoft Sans Serif"/>
              </a:rPr>
              <a:t>por</a:t>
            </a:r>
            <a:r>
              <a:rPr sz="1000" spc="-5" dirty="0">
                <a:latin typeface="Microsoft Sans Serif"/>
                <a:cs typeface="Microsoft Sans Serif"/>
              </a:rPr>
              <a:t> "E"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o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"V"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y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se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45" dirty="0">
                <a:latin typeface="Microsoft Sans Serif"/>
                <a:cs typeface="Microsoft Sans Serif"/>
              </a:rPr>
              <a:t>mide</a:t>
            </a:r>
            <a:r>
              <a:rPr sz="1000" spc="-5" dirty="0">
                <a:latin typeface="Microsoft Sans Serif"/>
                <a:cs typeface="Microsoft Sans Serif"/>
              </a:rPr>
              <a:t> en</a:t>
            </a:r>
            <a:r>
              <a:rPr sz="105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voltios</a:t>
            </a:r>
            <a:endParaRPr sz="1050">
              <a:latin typeface="Trebuchet MS"/>
              <a:cs typeface="Trebuchet MS"/>
            </a:endParaRPr>
          </a:p>
          <a:p>
            <a:pPr marL="12700">
              <a:spcBef>
                <a:spcPts val="229"/>
              </a:spcBef>
            </a:pPr>
            <a:r>
              <a:rPr sz="1000" spc="-10" dirty="0"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110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762220" y="3442168"/>
            <a:ext cx="71056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40" dirty="0">
                <a:latin typeface="Arial"/>
                <a:cs typeface="Arial"/>
              </a:rPr>
              <a:t>Voltímetro</a:t>
            </a:r>
            <a:endParaRPr sz="10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957999" y="3436577"/>
            <a:ext cx="2519680" cy="17376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spcBef>
                <a:spcPts val="95"/>
              </a:spcBef>
            </a:pPr>
            <a:r>
              <a:rPr sz="1000" spc="35" dirty="0">
                <a:latin typeface="Microsoft Sans Serif"/>
                <a:cs typeface="Microsoft Sans Serif"/>
              </a:rPr>
              <a:t>Un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medidor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diseñado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para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medir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5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762219" y="3774908"/>
            <a:ext cx="14236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20" dirty="0">
                <a:latin typeface="Arial"/>
                <a:cs typeface="Arial"/>
              </a:rPr>
              <a:t>Operación</a:t>
            </a:r>
            <a:r>
              <a:rPr sz="900" b="1" spc="-4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40" dirty="0">
                <a:latin typeface="Arial"/>
                <a:cs typeface="Arial"/>
              </a:rPr>
              <a:t> </a:t>
            </a:r>
            <a:r>
              <a:rPr sz="900" b="1" spc="15" dirty="0">
                <a:latin typeface="Arial"/>
                <a:cs typeface="Arial"/>
              </a:rPr>
              <a:t>voltios</a:t>
            </a:r>
            <a:r>
              <a:rPr sz="900" b="1" spc="-3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por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hercio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(V/Hz)</a:t>
            </a:r>
            <a:endParaRPr sz="9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958000" y="3777242"/>
            <a:ext cx="4201795" cy="756285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5080">
              <a:lnSpc>
                <a:spcPct val="121400"/>
              </a:lnSpc>
              <a:spcBef>
                <a:spcPts val="85"/>
              </a:spcBef>
            </a:pPr>
            <a:r>
              <a:rPr sz="950" spc="15" dirty="0">
                <a:latin typeface="Microsoft Sans Serif"/>
                <a:cs typeface="Microsoft Sans Serif"/>
              </a:rPr>
              <a:t>Describe el </a:t>
            </a:r>
            <a:r>
              <a:rPr sz="950" spc="40" dirty="0">
                <a:latin typeface="Microsoft Sans Serif"/>
                <a:cs typeface="Microsoft Sans Serif"/>
              </a:rPr>
              <a:t>funcionamiento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35" dirty="0">
                <a:latin typeface="Microsoft Sans Serif"/>
                <a:cs typeface="Microsoft Sans Serif"/>
              </a:rPr>
              <a:t>muchos </a:t>
            </a:r>
            <a:r>
              <a:rPr sz="1000" i="1" u="sng" spc="1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unidades </a:t>
            </a:r>
            <a:r>
              <a:rPr sz="1000" i="1" u="sng" spc="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de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 </a:t>
            </a:r>
            <a:r>
              <a:rPr sz="1000" i="1" u="sng" spc="-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variable </a:t>
            </a:r>
            <a:r>
              <a:rPr sz="1000" i="1" spc="-15" dirty="0">
                <a:latin typeface="Trebuchet MS"/>
                <a:cs typeface="Trebuchet MS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que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controlan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velocidad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65" dirty="0">
                <a:latin typeface="Microsoft Sans Serif"/>
                <a:cs typeface="Microsoft Sans Serif"/>
              </a:rPr>
              <a:t>motor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60" dirty="0">
                <a:latin typeface="Microsoft Sans Serif"/>
                <a:cs typeface="Microsoft Sans Serif"/>
              </a:rPr>
              <a:t>CA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variando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1000" i="1" u="sng" spc="-1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frecuencia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40" dirty="0">
                <a:latin typeface="Microsoft Sans Serif"/>
                <a:cs typeface="Microsoft Sans Serif"/>
              </a:rPr>
              <a:t>El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1000" i="1" u="sng" spc="-4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Voltaje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aplicado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al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65" dirty="0">
                <a:latin typeface="Microsoft Sans Serif"/>
                <a:cs typeface="Microsoft Sans Serif"/>
              </a:rPr>
              <a:t>motor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mientras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mantiene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relación</a:t>
            </a:r>
            <a:r>
              <a:rPr sz="95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constante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 </a:t>
            </a:r>
            <a:r>
              <a:rPr sz="950" spc="-24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voltaje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dirty="0">
                <a:latin typeface="Microsoft Sans Serif"/>
                <a:cs typeface="Microsoft Sans Serif"/>
              </a:rPr>
              <a:t>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frecuencia.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762221" y="4728678"/>
            <a:ext cx="34099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30" dirty="0">
                <a:latin typeface="Arial"/>
                <a:cs typeface="Arial"/>
              </a:rPr>
              <a:t>Vatio</a:t>
            </a:r>
            <a:endParaRPr sz="9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957999" y="4723365"/>
            <a:ext cx="3887470" cy="1654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spcBef>
                <a:spcPts val="90"/>
              </a:spcBef>
            </a:pPr>
            <a:r>
              <a:rPr sz="950" spc="-15" dirty="0">
                <a:latin typeface="Microsoft Sans Serif"/>
                <a:cs typeface="Microsoft Sans Serif"/>
              </a:rPr>
              <a:t>La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unidad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básica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electricidad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10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energía</a:t>
            </a:r>
            <a:r>
              <a:rPr sz="1000" i="1" spc="-50" dirty="0">
                <a:latin typeface="Trebuchet MS"/>
                <a:cs typeface="Trebuchet MS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.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40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símbolo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vatio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es </a:t>
            </a:r>
            <a:r>
              <a:rPr sz="950" spc="15" dirty="0">
                <a:latin typeface="Microsoft Sans Serif"/>
                <a:cs typeface="Microsoft Sans Serif"/>
              </a:rPr>
              <a:t>"W".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762221" y="5119838"/>
            <a:ext cx="3905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20" dirty="0">
                <a:latin typeface="Arial"/>
                <a:cs typeface="Arial"/>
              </a:rPr>
              <a:t>Palabra</a:t>
            </a:r>
            <a:endParaRPr sz="75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957999" y="5056074"/>
            <a:ext cx="4309110" cy="39116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90"/>
              </a:spcBef>
            </a:pPr>
            <a:r>
              <a:rPr sz="900" spc="30" dirty="0">
                <a:latin typeface="Microsoft Sans Serif"/>
                <a:cs typeface="Microsoft Sans Serif"/>
              </a:rPr>
              <a:t>Generalmente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50" dirty="0">
                <a:latin typeface="Microsoft Sans Serif"/>
                <a:cs typeface="Microsoft Sans Serif"/>
              </a:rPr>
              <a:t>uno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más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i="1" u="sng" spc="20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bytes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utilizado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para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representar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instrucciones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o</a:t>
            </a:r>
            <a:r>
              <a:rPr sz="900" spc="-10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datos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15" dirty="0">
                <a:latin typeface="Microsoft Sans Serif"/>
                <a:cs typeface="Microsoft Sans Serif"/>
              </a:rPr>
              <a:t> </a:t>
            </a:r>
            <a:r>
              <a:rPr sz="900" i="1" u="sng" spc="-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digital</a:t>
            </a:r>
            <a:r>
              <a:rPr sz="900" i="1" spc="-40" dirty="0">
                <a:latin typeface="Trebuchet MS"/>
                <a:cs typeface="Trebuchet MS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equipo.</a:t>
            </a:r>
            <a:endParaRPr sz="900">
              <a:latin typeface="Microsoft Sans Serif"/>
              <a:cs typeface="Microsoft Sans Serif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762220" y="5611328"/>
            <a:ext cx="12065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-55" dirty="0">
                <a:latin typeface="Arial"/>
                <a:cs typeface="Arial"/>
              </a:rPr>
              <a:t>Y</a:t>
            </a:r>
            <a:endParaRPr sz="12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958152" y="5614106"/>
            <a:ext cx="3187065" cy="3860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10300"/>
              </a:lnSpc>
              <a:spcBef>
                <a:spcPts val="95"/>
              </a:spcBef>
            </a:pPr>
            <a:r>
              <a:rPr sz="1050" spc="35" dirty="0">
                <a:latin typeface="Microsoft Sans Serif"/>
                <a:cs typeface="Microsoft Sans Serif"/>
              </a:rPr>
              <a:t>Un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arreglo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conexión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usado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para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55" dirty="0">
                <a:latin typeface="Microsoft Sans Serif"/>
                <a:cs typeface="Microsoft Sans Serif"/>
              </a:rPr>
              <a:t>primario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y/o </a:t>
            </a:r>
            <a:r>
              <a:rPr sz="1050" spc="-26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secundario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una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red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trifásica.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100" i="1" u="sng" spc="5" dirty="0">
                <a:uFill>
                  <a:solidFill>
                    <a:srgbClr val="000000"/>
                  </a:solidFill>
                </a:uFill>
                <a:latin typeface="Trebuchet MS"/>
                <a:cs typeface="Trebuchet MS"/>
              </a:rPr>
              <a:t>transformador</a:t>
            </a:r>
            <a:r>
              <a:rPr sz="1100" i="1" spc="-65" dirty="0">
                <a:latin typeface="Trebuchet MS"/>
                <a:cs typeface="Trebuchet MS"/>
              </a:rPr>
              <a:t> </a:t>
            </a:r>
            <a:r>
              <a:rPr sz="1100" i="1" spc="-125" dirty="0">
                <a:latin typeface="Trebuchet MS"/>
                <a:cs typeface="Trebuchet MS"/>
              </a:rPr>
              <a:t>.</a:t>
            </a:r>
            <a:endParaRPr sz="11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958049" y="6151577"/>
            <a:ext cx="2791460" cy="560705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R="2540" algn="ctr">
              <a:spcBef>
                <a:spcPts val="150"/>
              </a:spcBef>
              <a:tabLst>
                <a:tab pos="710565" algn="l"/>
              </a:tabLst>
            </a:pPr>
            <a:r>
              <a:rPr sz="650" spc="25" dirty="0">
                <a:latin typeface="Microsoft Sans Serif"/>
                <a:cs typeface="Microsoft Sans Serif"/>
              </a:rPr>
              <a:t>Primario	</a:t>
            </a:r>
            <a:r>
              <a:rPr sz="700" spc="15" dirty="0">
                <a:latin typeface="Microsoft Sans Serif"/>
                <a:cs typeface="Microsoft Sans Serif"/>
              </a:rPr>
              <a:t>Secundario</a:t>
            </a:r>
            <a:endParaRPr sz="700">
              <a:latin typeface="Microsoft Sans Serif"/>
              <a:cs typeface="Microsoft Sans Serif"/>
            </a:endParaRPr>
          </a:p>
          <a:p>
            <a:pPr algn="ctr">
              <a:spcBef>
                <a:spcPts val="60"/>
              </a:spcBef>
              <a:tabLst>
                <a:tab pos="1357630" algn="l"/>
                <a:tab pos="2620645" algn="l"/>
              </a:tabLst>
            </a:pPr>
            <a:r>
              <a:rPr sz="800" spc="-10" dirty="0">
                <a:latin typeface="Microsoft Sans Serif"/>
                <a:cs typeface="Microsoft Sans Serif"/>
              </a:rPr>
              <a:t>L1</a:t>
            </a:r>
            <a:r>
              <a:rPr sz="800" spc="20" dirty="0">
                <a:latin typeface="Microsoft Sans Serif"/>
                <a:cs typeface="Microsoft Sans Serif"/>
              </a:rPr>
              <a:t> </a:t>
            </a: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dirty="0">
                <a:latin typeface="Times New Roman"/>
                <a:cs typeface="Times New Roman"/>
              </a:rPr>
              <a:t> </a:t>
            </a:r>
            <a:r>
              <a:rPr sz="800" spc="-40" dirty="0">
                <a:latin typeface="Times New Roman"/>
                <a:cs typeface="Times New Roman"/>
              </a:rPr>
              <a:t> </a:t>
            </a: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60" dirty="0">
                <a:latin typeface="Times New Roman"/>
                <a:cs typeface="Times New Roman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L1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40"/>
              </a:spcBef>
            </a:pPr>
            <a:endParaRPr sz="1150">
              <a:latin typeface="Microsoft Sans Serif"/>
              <a:cs typeface="Microsoft Sans Serif"/>
            </a:endParaRPr>
          </a:p>
          <a:p>
            <a:pPr algn="ctr">
              <a:tabLst>
                <a:tab pos="693420" algn="l"/>
                <a:tab pos="2068195" algn="l"/>
                <a:tab pos="2620010" algn="l"/>
              </a:tabLst>
            </a:pPr>
            <a:r>
              <a:rPr sz="800" spc="-10" dirty="0">
                <a:latin typeface="Microsoft Sans Serif"/>
                <a:cs typeface="Microsoft Sans Serif"/>
              </a:rPr>
              <a:t>L2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dirty="0">
                <a:latin typeface="Times New Roman"/>
                <a:cs typeface="Times New Roman"/>
              </a:rPr>
              <a:t>	</a:t>
            </a: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65" dirty="0">
                <a:latin typeface="Times New Roman"/>
                <a:cs typeface="Times New Roman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L2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977875" y="7015495"/>
            <a:ext cx="12318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0632175" y="7015495"/>
            <a:ext cx="123189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15" dirty="0">
                <a:latin typeface="Microsoft Sans Serif"/>
                <a:cs typeface="Microsoft Sans Serif"/>
              </a:rPr>
              <a:t>norte</a:t>
            </a:r>
            <a:endParaRPr sz="300">
              <a:latin typeface="Microsoft Sans Serif"/>
              <a:cs typeface="Microsoft Sans Serif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958049" y="7339344"/>
            <a:ext cx="279146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  <a:tabLst>
                <a:tab pos="695325" algn="l"/>
                <a:tab pos="2066925" algn="l"/>
                <a:tab pos="2620010" algn="l"/>
              </a:tabLst>
            </a:pPr>
            <a:r>
              <a:rPr sz="800" spc="-10" dirty="0">
                <a:latin typeface="Microsoft Sans Serif"/>
                <a:cs typeface="Microsoft Sans Serif"/>
              </a:rPr>
              <a:t>L3</a:t>
            </a:r>
            <a:r>
              <a:rPr sz="800" spc="30" dirty="0">
                <a:latin typeface="Microsoft Sans Serif"/>
                <a:cs typeface="Microsoft Sans Serif"/>
              </a:rPr>
              <a:t> </a:t>
            </a: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dirty="0">
                <a:latin typeface="Times New Roman"/>
                <a:cs typeface="Times New Roman"/>
              </a:rPr>
              <a:t>	</a:t>
            </a: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65" dirty="0">
                <a:latin typeface="Times New Roman"/>
                <a:cs typeface="Times New Roman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L3</a:t>
            </a:r>
            <a:endParaRPr sz="80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000">
              <a:latin typeface="Microsoft Sans Serif"/>
              <a:cs typeface="Microsoft Sans Serif"/>
            </a:endParaRPr>
          </a:p>
          <a:p>
            <a:pPr marR="43815" algn="ctr"/>
            <a:r>
              <a:rPr sz="650" spc="20" dirty="0">
                <a:latin typeface="Microsoft Sans Serif"/>
                <a:cs typeface="Microsoft Sans Serif"/>
              </a:rPr>
              <a:t>Configuración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20" dirty="0">
                <a:latin typeface="Microsoft Sans Serif"/>
                <a:cs typeface="Microsoft Sans Serif"/>
              </a:rPr>
              <a:t>del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30" dirty="0">
                <a:latin typeface="Microsoft Sans Serif"/>
                <a:cs typeface="Microsoft Sans Serif"/>
              </a:rPr>
              <a:t>transformador</a:t>
            </a:r>
            <a:r>
              <a:rPr sz="650" dirty="0">
                <a:latin typeface="Microsoft Sans Serif"/>
                <a:cs typeface="Microsoft Sans Serif"/>
              </a:rPr>
              <a:t> </a:t>
            </a:r>
            <a:r>
              <a:rPr sz="650" spc="-5" dirty="0">
                <a:latin typeface="Microsoft Sans Serif"/>
                <a:cs typeface="Microsoft Sans Serif"/>
              </a:rPr>
              <a:t>Wye-Wye</a:t>
            </a:r>
            <a:r>
              <a:rPr sz="650" spc="5" dirty="0">
                <a:latin typeface="Microsoft Sans Serif"/>
                <a:cs typeface="Microsoft Sans Serif"/>
              </a:rPr>
              <a:t> </a:t>
            </a:r>
            <a:r>
              <a:rPr sz="650" spc="-45" dirty="0">
                <a:latin typeface="Microsoft Sans Serif"/>
                <a:cs typeface="Microsoft Sans Serif"/>
              </a:rPr>
              <a:t>(YY)</a:t>
            </a:r>
            <a:endParaRPr sz="6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bject 15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111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958140" y="554682"/>
            <a:ext cx="153797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dirty="0">
                <a:latin typeface="Microsoft Sans Serif"/>
                <a:cs typeface="Microsoft Sans Serif"/>
              </a:rPr>
              <a:t>Revisar</a:t>
            </a:r>
            <a:r>
              <a:rPr sz="1150" spc="-40" dirty="0">
                <a:latin typeface="Microsoft Sans Serif"/>
                <a:cs typeface="Microsoft Sans Serif"/>
              </a:rPr>
              <a:t> </a:t>
            </a:r>
            <a:r>
              <a:rPr sz="1150" spc="5" dirty="0">
                <a:latin typeface="Microsoft Sans Serif"/>
                <a:cs typeface="Microsoft Sans Serif"/>
              </a:rPr>
              <a:t>las</a:t>
            </a:r>
            <a:r>
              <a:rPr sz="1150" spc="-35" dirty="0">
                <a:latin typeface="Microsoft Sans Serif"/>
                <a:cs typeface="Microsoft Sans Serif"/>
              </a:rPr>
              <a:t> </a:t>
            </a:r>
            <a:r>
              <a:rPr sz="1150" spc="25" dirty="0">
                <a:latin typeface="Microsoft Sans Serif"/>
                <a:cs typeface="Microsoft Sans Serif"/>
              </a:rPr>
              <a:t>respuestas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62311" y="1890722"/>
            <a:ext cx="63563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5" dirty="0">
                <a:latin typeface="Arial"/>
                <a:cs typeface="Arial"/>
              </a:rPr>
              <a:t>Opinión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15" dirty="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8089" y="1860242"/>
            <a:ext cx="40703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10" dirty="0">
                <a:latin typeface="Microsoft Sans Serif"/>
                <a:cs typeface="Microsoft Sans Serif"/>
              </a:rPr>
              <a:t>1) </a:t>
            </a:r>
            <a:r>
              <a:rPr sz="1000" spc="50" dirty="0">
                <a:latin typeface="Microsoft Sans Serif"/>
                <a:cs typeface="Microsoft Sans Serif"/>
              </a:rPr>
              <a:t>Medidor </a:t>
            </a:r>
            <a:r>
              <a:rPr sz="1000" spc="30" dirty="0">
                <a:latin typeface="Microsoft Sans Serif"/>
                <a:cs typeface="Microsoft Sans Serif"/>
              </a:rPr>
              <a:t>de red; </a:t>
            </a:r>
            <a:r>
              <a:rPr sz="1000" spc="-10" dirty="0">
                <a:latin typeface="Microsoft Sans Serif"/>
                <a:cs typeface="Microsoft Sans Serif"/>
              </a:rPr>
              <a:t>2) </a:t>
            </a:r>
            <a:r>
              <a:rPr sz="1000" spc="20" dirty="0">
                <a:latin typeface="Microsoft Sans Serif"/>
                <a:cs typeface="Microsoft Sans Serif"/>
              </a:rPr>
              <a:t>Centros </a:t>
            </a:r>
            <a:r>
              <a:rPr sz="1000" spc="30" dirty="0">
                <a:latin typeface="Microsoft Sans Serif"/>
                <a:cs typeface="Microsoft Sans Serif"/>
              </a:rPr>
              <a:t>de </a:t>
            </a:r>
            <a:r>
              <a:rPr sz="1000" spc="35" dirty="0">
                <a:latin typeface="Microsoft Sans Serif"/>
                <a:cs typeface="Microsoft Sans Serif"/>
              </a:rPr>
              <a:t>medición </a:t>
            </a:r>
            <a:r>
              <a:rPr sz="1000" spc="5" dirty="0">
                <a:latin typeface="Microsoft Sans Serif"/>
                <a:cs typeface="Microsoft Sans Serif"/>
              </a:rPr>
              <a:t>Uni-Pak, </a:t>
            </a:r>
            <a:r>
              <a:rPr sz="1000" spc="25" dirty="0">
                <a:latin typeface="Microsoft Sans Serif"/>
                <a:cs typeface="Microsoft Sans Serif"/>
              </a:rPr>
              <a:t>Power </a:t>
            </a:r>
            <a:r>
              <a:rPr sz="1000" spc="60" dirty="0">
                <a:latin typeface="Microsoft Sans Serif"/>
                <a:cs typeface="Microsoft Sans Serif"/>
              </a:rPr>
              <a:t>Mod </a:t>
            </a:r>
            <a:r>
              <a:rPr sz="1000" spc="30" dirty="0">
                <a:latin typeface="Microsoft Sans Serif"/>
                <a:cs typeface="Microsoft Sans Serif"/>
              </a:rPr>
              <a:t>con </a:t>
            </a:r>
            <a:r>
              <a:rPr sz="1000" spc="-254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medición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55" dirty="0">
                <a:latin typeface="Microsoft Sans Serif"/>
                <a:cs typeface="Microsoft Sans Serif"/>
              </a:rPr>
              <a:t>modular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10" dirty="0">
                <a:latin typeface="Microsoft Sans Serif"/>
                <a:cs typeface="Microsoft Sans Serif"/>
              </a:rPr>
              <a:t>QuickSystem;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3)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100,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5" dirty="0">
                <a:latin typeface="Microsoft Sans Serif"/>
                <a:cs typeface="Microsoft Sans Serif"/>
              </a:rPr>
              <a:t>225;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4)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combinación;</a:t>
            </a:r>
            <a:r>
              <a:rPr sz="1000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5)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55" dirty="0">
                <a:latin typeface="Microsoft Sans Serif"/>
                <a:cs typeface="Microsoft Sans Serif"/>
              </a:rPr>
              <a:t>VEL.</a:t>
            </a:r>
            <a:endParaRPr sz="1000">
              <a:latin typeface="Microsoft Sans Serif"/>
              <a:cs typeface="Microsoft Sans Serif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2311" y="2628593"/>
            <a:ext cx="63309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dirty="0">
                <a:latin typeface="Arial"/>
                <a:cs typeface="Arial"/>
              </a:rPr>
              <a:t>Revisión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15" dirty="0">
                <a:latin typeface="Arial"/>
                <a:cs typeface="Arial"/>
              </a:rPr>
              <a:t>2</a:t>
            </a:r>
            <a:endParaRPr sz="9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8090" y="2603193"/>
            <a:ext cx="2955925" cy="3835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-10" dirty="0">
                <a:latin typeface="Microsoft Sans Serif"/>
                <a:cs typeface="Microsoft Sans Serif"/>
              </a:rPr>
              <a:t>1)</a:t>
            </a:r>
            <a:r>
              <a:rPr sz="1150" spc="-15" dirty="0">
                <a:latin typeface="Microsoft Sans Serif"/>
                <a:cs typeface="Microsoft Sans Serif"/>
              </a:rPr>
              <a:t> </a:t>
            </a:r>
            <a:r>
              <a:rPr sz="1150" spc="10" dirty="0">
                <a:latin typeface="Microsoft Sans Serif"/>
                <a:cs typeface="Microsoft Sans Serif"/>
              </a:rPr>
              <a:t>400;</a:t>
            </a:r>
            <a:r>
              <a:rPr sz="1150" spc="-15" dirty="0">
                <a:latin typeface="Microsoft Sans Serif"/>
                <a:cs typeface="Microsoft Sans Serif"/>
              </a:rPr>
              <a:t> </a:t>
            </a:r>
            <a:r>
              <a:rPr sz="1150" spc="-10" dirty="0">
                <a:latin typeface="Microsoft Sans Serif"/>
                <a:cs typeface="Microsoft Sans Serif"/>
              </a:rPr>
              <a:t>2)</a:t>
            </a:r>
            <a:r>
              <a:rPr sz="1150" spc="-15" dirty="0">
                <a:latin typeface="Microsoft Sans Serif"/>
                <a:cs typeface="Microsoft Sans Serif"/>
              </a:rPr>
              <a:t> </a:t>
            </a:r>
            <a:r>
              <a:rPr sz="1150" spc="10" dirty="0">
                <a:latin typeface="Microsoft Sans Serif"/>
                <a:cs typeface="Microsoft Sans Serif"/>
              </a:rPr>
              <a:t>1200;</a:t>
            </a:r>
            <a:r>
              <a:rPr sz="1150" spc="-10" dirty="0">
                <a:latin typeface="Microsoft Sans Serif"/>
                <a:cs typeface="Microsoft Sans Serif"/>
              </a:rPr>
              <a:t> 3)</a:t>
            </a:r>
            <a:r>
              <a:rPr sz="1150" spc="-15" dirty="0">
                <a:latin typeface="Microsoft Sans Serif"/>
                <a:cs typeface="Microsoft Sans Serif"/>
              </a:rPr>
              <a:t> </a:t>
            </a:r>
            <a:r>
              <a:rPr sz="1150" spc="10" dirty="0">
                <a:latin typeface="Microsoft Sans Serif"/>
                <a:cs typeface="Microsoft Sans Serif"/>
              </a:rPr>
              <a:t>2000;</a:t>
            </a:r>
            <a:r>
              <a:rPr sz="1150" spc="-15" dirty="0">
                <a:latin typeface="Microsoft Sans Serif"/>
                <a:cs typeface="Microsoft Sans Serif"/>
              </a:rPr>
              <a:t> </a:t>
            </a:r>
            <a:r>
              <a:rPr sz="1150" spc="-10" dirty="0">
                <a:latin typeface="Microsoft Sans Serif"/>
                <a:cs typeface="Microsoft Sans Serif"/>
              </a:rPr>
              <a:t>4) </a:t>
            </a:r>
            <a:r>
              <a:rPr sz="1150" spc="-40" dirty="0">
                <a:latin typeface="Microsoft Sans Serif"/>
                <a:cs typeface="Microsoft Sans Serif"/>
              </a:rPr>
              <a:t>SPI;</a:t>
            </a:r>
            <a:r>
              <a:rPr sz="1150" spc="-15" dirty="0">
                <a:latin typeface="Microsoft Sans Serif"/>
                <a:cs typeface="Microsoft Sans Serif"/>
              </a:rPr>
              <a:t> </a:t>
            </a:r>
            <a:r>
              <a:rPr sz="1150" spc="-10" dirty="0">
                <a:latin typeface="Microsoft Sans Serif"/>
                <a:cs typeface="Microsoft Sans Serif"/>
              </a:rPr>
              <a:t>5)</a:t>
            </a:r>
            <a:r>
              <a:rPr sz="1150" spc="-15" dirty="0">
                <a:latin typeface="Microsoft Sans Serif"/>
                <a:cs typeface="Microsoft Sans Serif"/>
              </a:rPr>
              <a:t> </a:t>
            </a:r>
            <a:r>
              <a:rPr sz="1150" spc="-45" dirty="0">
                <a:latin typeface="Microsoft Sans Serif"/>
                <a:cs typeface="Microsoft Sans Serif"/>
              </a:rPr>
              <a:t>LV;</a:t>
            </a:r>
            <a:r>
              <a:rPr sz="1150" spc="-10" dirty="0">
                <a:latin typeface="Microsoft Sans Serif"/>
                <a:cs typeface="Microsoft Sans Serif"/>
              </a:rPr>
              <a:t> 6)</a:t>
            </a:r>
            <a:r>
              <a:rPr sz="1150" spc="-15" dirty="0">
                <a:latin typeface="Microsoft Sans Serif"/>
                <a:cs typeface="Microsoft Sans Serif"/>
              </a:rPr>
              <a:t> </a:t>
            </a:r>
            <a:r>
              <a:rPr sz="1150" spc="-25" dirty="0">
                <a:latin typeface="Microsoft Sans Serif"/>
                <a:cs typeface="Microsoft Sans Serif"/>
              </a:rPr>
              <a:t>WL;</a:t>
            </a:r>
            <a:endParaRPr sz="1150">
              <a:latin typeface="Microsoft Sans Serif"/>
              <a:cs typeface="Microsoft Sans Serif"/>
            </a:endParaRPr>
          </a:p>
          <a:p>
            <a:pPr marL="12700">
              <a:spcBef>
                <a:spcPts val="60"/>
              </a:spcBef>
            </a:pPr>
            <a:r>
              <a:rPr sz="1150" spc="-15" dirty="0">
                <a:latin typeface="Microsoft Sans Serif"/>
                <a:cs typeface="Microsoft Sans Serif"/>
              </a:rPr>
              <a:t>7).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30" dirty="0">
                <a:latin typeface="Microsoft Sans Serif"/>
                <a:cs typeface="Microsoft Sans Serif"/>
              </a:rPr>
              <a:t>general,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20" dirty="0">
                <a:latin typeface="Microsoft Sans Serif"/>
                <a:cs typeface="Microsoft Sans Serif"/>
              </a:rPr>
              <a:t>pesado,</a:t>
            </a:r>
            <a:r>
              <a:rPr sz="1150" spc="-5" dirty="0">
                <a:latin typeface="Microsoft Sans Serif"/>
                <a:cs typeface="Microsoft Sans Serif"/>
              </a:rPr>
              <a:t> </a:t>
            </a:r>
            <a:r>
              <a:rPr sz="1150" spc="45" dirty="0">
                <a:latin typeface="Microsoft Sans Serif"/>
                <a:cs typeface="Microsoft Sans Serif"/>
              </a:rPr>
              <a:t>doble</a:t>
            </a:r>
            <a:r>
              <a:rPr sz="1150" spc="-10" dirty="0">
                <a:latin typeface="Microsoft Sans Serif"/>
                <a:cs typeface="Microsoft Sans Serif"/>
              </a:rPr>
              <a:t> </a:t>
            </a:r>
            <a:r>
              <a:rPr sz="1150" spc="50" dirty="0">
                <a:latin typeface="Microsoft Sans Serif"/>
                <a:cs typeface="Microsoft Sans Serif"/>
              </a:rPr>
              <a:t>tiro.</a:t>
            </a:r>
            <a:endParaRPr sz="115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2311" y="3164534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3</a:t>
            </a:r>
            <a:endParaRPr sz="10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8089" y="3109368"/>
            <a:ext cx="3158490" cy="417195"/>
          </a:xfrm>
          <a:prstGeom prst="rect">
            <a:avLst/>
          </a:prstGeom>
        </p:spPr>
        <p:txBody>
          <a:bodyPr vert="horz" wrap="square" lIns="0" tIns="80645" rIns="0" bIns="0" rtlCol="0">
            <a:spAutoFit/>
          </a:bodyPr>
          <a:lstStyle/>
          <a:p>
            <a:pPr marL="12700">
              <a:spcBef>
                <a:spcPts val="635"/>
              </a:spcBef>
            </a:pPr>
            <a:r>
              <a:rPr sz="950" spc="-10" dirty="0">
                <a:latin typeface="Microsoft Sans Serif"/>
                <a:cs typeface="Microsoft Sans Serif"/>
              </a:rPr>
              <a:t>1) </a:t>
            </a:r>
            <a:r>
              <a:rPr sz="950" spc="-30" dirty="0">
                <a:latin typeface="Microsoft Sans Serif"/>
                <a:cs typeface="Microsoft Sans Serif"/>
              </a:rPr>
              <a:t>GM-SG;</a:t>
            </a:r>
            <a:r>
              <a:rPr sz="950" spc="-10" dirty="0">
                <a:latin typeface="Microsoft Sans Serif"/>
                <a:cs typeface="Microsoft Sans Serif"/>
              </a:rPr>
              <a:t> 2) </a:t>
            </a:r>
            <a:r>
              <a:rPr sz="950" spc="30" dirty="0">
                <a:latin typeface="Microsoft Sans Serif"/>
                <a:cs typeface="Microsoft Sans Serif"/>
              </a:rPr>
              <a:t>cuatro;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3) </a:t>
            </a:r>
            <a:r>
              <a:rPr sz="950" spc="25" dirty="0">
                <a:latin typeface="Microsoft Sans Serif"/>
                <a:cs typeface="Microsoft Sans Serif"/>
              </a:rPr>
              <a:t>subestación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unitaria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20" dirty="0">
                <a:latin typeface="Microsoft Sans Serif"/>
                <a:cs typeface="Microsoft Sans Serif"/>
              </a:rPr>
              <a:t>secundaria;</a:t>
            </a:r>
            <a:endParaRPr sz="950">
              <a:latin typeface="Microsoft Sans Serif"/>
              <a:cs typeface="Microsoft Sans Serif"/>
            </a:endParaRPr>
          </a:p>
          <a:p>
            <a:pPr marL="12700">
              <a:spcBef>
                <a:spcPts val="450"/>
              </a:spcBef>
            </a:pPr>
            <a:r>
              <a:rPr sz="800" spc="-10" dirty="0">
                <a:latin typeface="Microsoft Sans Serif"/>
                <a:cs typeface="Microsoft Sans Serif"/>
              </a:rPr>
              <a:t>4)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30" dirty="0">
                <a:latin typeface="Microsoft Sans Serif"/>
                <a:cs typeface="Microsoft Sans Serif"/>
              </a:rPr>
              <a:t>Alimentador,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20" dirty="0">
                <a:latin typeface="Microsoft Sans Serif"/>
                <a:cs typeface="Microsoft Sans Serif"/>
              </a:rPr>
              <a:t>enchufable;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10" dirty="0">
                <a:latin typeface="Microsoft Sans Serif"/>
                <a:cs typeface="Microsoft Sans Serif"/>
              </a:rPr>
              <a:t>5)</a:t>
            </a:r>
            <a:r>
              <a:rPr sz="800" spc="-5" dirty="0">
                <a:latin typeface="Microsoft Sans Serif"/>
                <a:cs typeface="Microsoft Sans Serif"/>
              </a:rPr>
              <a:t> </a:t>
            </a:r>
            <a:r>
              <a:rPr sz="800" spc="-35" dirty="0">
                <a:latin typeface="Microsoft Sans Serif"/>
                <a:cs typeface="Microsoft Sans Serif"/>
              </a:rPr>
              <a:t>SENTRON.</a:t>
            </a:r>
            <a:endParaRPr sz="80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62311" y="3713174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8089" y="3725873"/>
            <a:ext cx="260477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0" dirty="0">
                <a:latin typeface="Microsoft Sans Serif"/>
                <a:cs typeface="Microsoft Sans Serif"/>
              </a:rPr>
              <a:t>1)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segundo;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2)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-20" dirty="0">
                <a:latin typeface="Microsoft Sans Serif"/>
                <a:cs typeface="Microsoft Sans Serif"/>
              </a:rPr>
              <a:t>SIRIO;</a:t>
            </a:r>
            <a:r>
              <a:rPr sz="950" spc="-10" dirty="0">
                <a:latin typeface="Microsoft Sans Serif"/>
                <a:cs typeface="Microsoft Sans Serif"/>
              </a:rPr>
              <a:t> 3)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-30" dirty="0">
                <a:latin typeface="Microsoft Sans Serif"/>
                <a:cs typeface="Microsoft Sans Serif"/>
              </a:rPr>
              <a:t>SITOP;</a:t>
            </a:r>
            <a:r>
              <a:rPr sz="950" spc="-15" dirty="0">
                <a:latin typeface="Microsoft Sans Serif"/>
                <a:cs typeface="Microsoft Sans Serif"/>
              </a:rPr>
              <a:t> </a:t>
            </a:r>
            <a:r>
              <a:rPr sz="950" spc="-10" dirty="0">
                <a:latin typeface="Microsoft Sans Serif"/>
                <a:cs typeface="Microsoft Sans Serif"/>
              </a:rPr>
              <a:t>4) </a:t>
            </a:r>
            <a:r>
              <a:rPr sz="950" spc="-15" dirty="0">
                <a:latin typeface="Microsoft Sans Serif"/>
                <a:cs typeface="Microsoft Sans Serif"/>
              </a:rPr>
              <a:t>SINUMERIK.</a:t>
            </a:r>
            <a:endParaRPr sz="950">
              <a:latin typeface="Microsoft Sans Serif"/>
              <a:cs typeface="Microsoft Sans Serif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62311" y="4078934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8090" y="4062303"/>
            <a:ext cx="3503929" cy="3854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1000" spc="-10" dirty="0">
                <a:latin typeface="Microsoft Sans Serif"/>
                <a:cs typeface="Microsoft Sans Serif"/>
              </a:rPr>
              <a:t>1) </a:t>
            </a:r>
            <a:r>
              <a:rPr sz="1000" spc="25" dirty="0">
                <a:latin typeface="Microsoft Sans Serif"/>
                <a:cs typeface="Microsoft Sans Serif"/>
              </a:rPr>
              <a:t>tiaestrella;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2)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25" dirty="0">
                <a:latin typeface="Microsoft Sans Serif"/>
                <a:cs typeface="Microsoft Sans Serif"/>
              </a:rPr>
              <a:t>SIMOCODE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40" dirty="0">
                <a:latin typeface="Microsoft Sans Serif"/>
                <a:cs typeface="Microsoft Sans Serif"/>
              </a:rPr>
              <a:t>pro;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0" dirty="0">
                <a:latin typeface="Microsoft Sans Serif"/>
                <a:cs typeface="Microsoft Sans Serif"/>
              </a:rPr>
              <a:t>3)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3RW30,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3RW40,</a:t>
            </a:r>
            <a:r>
              <a:rPr sz="1000" spc="-5" dirty="0">
                <a:latin typeface="Microsoft Sans Serif"/>
                <a:cs typeface="Microsoft Sans Serif"/>
              </a:rPr>
              <a:t> </a:t>
            </a:r>
            <a:r>
              <a:rPr sz="1000" spc="-15" dirty="0">
                <a:latin typeface="Microsoft Sans Serif"/>
                <a:cs typeface="Microsoft Sans Serif"/>
              </a:rPr>
              <a:t>3RW44;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spcBef>
                <a:spcPts val="190"/>
              </a:spcBef>
            </a:pPr>
            <a:r>
              <a:rPr sz="1050" spc="-10" dirty="0">
                <a:latin typeface="Microsoft Sans Serif"/>
                <a:cs typeface="Microsoft Sans Serif"/>
              </a:rPr>
              <a:t>4)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-5" dirty="0">
                <a:latin typeface="Microsoft Sans Serif"/>
                <a:cs typeface="Microsoft Sans Serif"/>
              </a:rPr>
              <a:t>G110;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-10" dirty="0">
                <a:latin typeface="Microsoft Sans Serif"/>
                <a:cs typeface="Microsoft Sans Serif"/>
              </a:rPr>
              <a:t>5)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dirty="0">
                <a:latin typeface="Microsoft Sans Serif"/>
                <a:cs typeface="Microsoft Sans Serif"/>
              </a:rPr>
              <a:t>SIMOCIÓN;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-10" dirty="0">
                <a:latin typeface="Microsoft Sans Serif"/>
                <a:cs typeface="Microsoft Sans Serif"/>
              </a:rPr>
              <a:t>6)</a:t>
            </a:r>
            <a:r>
              <a:rPr sz="1050" spc="-15" dirty="0">
                <a:latin typeface="Microsoft Sans Serif"/>
                <a:cs typeface="Microsoft Sans Serif"/>
              </a:rPr>
              <a:t> SIMÁTICO.</a:t>
            </a:r>
            <a:endParaRPr sz="1050">
              <a:latin typeface="Microsoft Sans Serif"/>
              <a:cs typeface="Microsoft Sans Serif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762311" y="4627573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6</a:t>
            </a:r>
            <a:endParaRPr sz="10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958090" y="4610943"/>
            <a:ext cx="3108325" cy="3854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1000" spc="-10" dirty="0">
                <a:latin typeface="Microsoft Sans Serif"/>
                <a:cs typeface="Microsoft Sans Serif"/>
              </a:rPr>
              <a:t>1)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35" dirty="0">
                <a:latin typeface="Microsoft Sans Serif"/>
                <a:cs typeface="Microsoft Sans Serif"/>
              </a:rPr>
              <a:t>circuito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30" dirty="0">
                <a:latin typeface="Microsoft Sans Serif"/>
                <a:cs typeface="Microsoft Sans Serif"/>
              </a:rPr>
              <a:t>cerrado;</a:t>
            </a:r>
            <a:r>
              <a:rPr sz="1000" spc="-10" dirty="0">
                <a:latin typeface="Microsoft Sans Serif"/>
                <a:cs typeface="Microsoft Sans Serif"/>
              </a:rPr>
              <a:t> 2)</a:t>
            </a:r>
            <a:r>
              <a:rPr sz="1000" spc="-15" dirty="0">
                <a:latin typeface="Microsoft Sans Serif"/>
                <a:cs typeface="Microsoft Sans Serif"/>
              </a:rPr>
              <a:t> </a:t>
            </a:r>
            <a:r>
              <a:rPr sz="1000" spc="-50" dirty="0">
                <a:latin typeface="Microsoft Sans Serif"/>
                <a:cs typeface="Microsoft Sans Serif"/>
              </a:rPr>
              <a:t>SITRANS</a:t>
            </a:r>
            <a:r>
              <a:rPr sz="1000" spc="-10" dirty="0">
                <a:latin typeface="Microsoft Sans Serif"/>
                <a:cs typeface="Microsoft Sans Serif"/>
              </a:rPr>
              <a:t> </a:t>
            </a:r>
            <a:r>
              <a:rPr sz="1000" spc="-40" dirty="0">
                <a:latin typeface="Microsoft Sans Serif"/>
                <a:cs typeface="Microsoft Sans Serif"/>
              </a:rPr>
              <a:t>P;</a:t>
            </a:r>
            <a:r>
              <a:rPr sz="1000" spc="-10" dirty="0">
                <a:latin typeface="Microsoft Sans Serif"/>
                <a:cs typeface="Microsoft Sans Serif"/>
              </a:rPr>
              <a:t> 3) </a:t>
            </a:r>
            <a:r>
              <a:rPr sz="1000" spc="-15" dirty="0">
                <a:latin typeface="Microsoft Sans Serif"/>
                <a:cs typeface="Microsoft Sans Serif"/>
              </a:rPr>
              <a:t>SIMATIC </a:t>
            </a:r>
            <a:r>
              <a:rPr sz="1000" spc="-20" dirty="0">
                <a:latin typeface="Microsoft Sans Serif"/>
                <a:cs typeface="Microsoft Sans Serif"/>
              </a:rPr>
              <a:t>WinCC;</a:t>
            </a:r>
            <a:endParaRPr sz="1000">
              <a:latin typeface="Microsoft Sans Serif"/>
              <a:cs typeface="Microsoft Sans Serif"/>
            </a:endParaRPr>
          </a:p>
          <a:p>
            <a:pPr marL="12700">
              <a:spcBef>
                <a:spcPts val="190"/>
              </a:spcBef>
            </a:pPr>
            <a:r>
              <a:rPr sz="1050" spc="-10" dirty="0">
                <a:latin typeface="Microsoft Sans Serif"/>
                <a:cs typeface="Microsoft Sans Serif"/>
              </a:rPr>
              <a:t>4) </a:t>
            </a:r>
            <a:r>
              <a:rPr sz="1050" spc="-15" dirty="0">
                <a:latin typeface="Microsoft Sans Serif"/>
                <a:cs typeface="Microsoft Sans Serif"/>
              </a:rPr>
              <a:t>SIMATIC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95" dirty="0">
                <a:latin typeface="Microsoft Sans Serif"/>
                <a:cs typeface="Microsoft Sans Serif"/>
              </a:rPr>
              <a:t>PCS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dirty="0">
                <a:latin typeface="Microsoft Sans Serif"/>
                <a:cs typeface="Microsoft Sans Serif"/>
              </a:rPr>
              <a:t>7.</a:t>
            </a:r>
            <a:endParaRPr sz="1050">
              <a:latin typeface="Microsoft Sans Serif"/>
              <a:cs typeface="Microsoft Sans Serif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02841" y="5170119"/>
            <a:ext cx="2959100" cy="1574800"/>
            <a:chOff x="2948241" y="5170119"/>
            <a:chExt cx="2959100" cy="157480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48241" y="5170119"/>
              <a:ext cx="2959099" cy="157454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4015709" y="6263229"/>
              <a:ext cx="376555" cy="0"/>
            </a:xfrm>
            <a:custGeom>
              <a:avLst/>
              <a:gdLst/>
              <a:ahLst/>
              <a:cxnLst/>
              <a:rect l="l" t="t" r="r" b="b"/>
              <a:pathLst>
                <a:path w="376554">
                  <a:moveTo>
                    <a:pt x="0" y="0"/>
                  </a:moveTo>
                  <a:lnTo>
                    <a:pt x="376491" y="0"/>
                  </a:lnTo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86615" y="6215072"/>
              <a:ext cx="161328" cy="9608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7958049" y="548581"/>
            <a:ext cx="221107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35" dirty="0">
                <a:latin typeface="Microsoft Sans Serif"/>
                <a:cs typeface="Microsoft Sans Serif"/>
              </a:rPr>
              <a:t>Instrucciones</a:t>
            </a:r>
            <a:r>
              <a:rPr sz="1200" spc="-20" dirty="0">
                <a:latin typeface="Microsoft Sans Serif"/>
                <a:cs typeface="Microsoft Sans Serif"/>
              </a:rPr>
              <a:t> </a:t>
            </a:r>
            <a:r>
              <a:rPr sz="1200" spc="35" dirty="0">
                <a:latin typeface="Microsoft Sans Serif"/>
                <a:cs typeface="Microsoft Sans Serif"/>
              </a:rPr>
              <a:t>del</a:t>
            </a:r>
            <a:r>
              <a:rPr sz="1200" spc="-15" dirty="0">
                <a:latin typeface="Microsoft Sans Serif"/>
                <a:cs typeface="Microsoft Sans Serif"/>
              </a:rPr>
              <a:t> </a:t>
            </a:r>
            <a:r>
              <a:rPr sz="1200" spc="40" dirty="0">
                <a:latin typeface="Microsoft Sans Serif"/>
                <a:cs typeface="Microsoft Sans Serif"/>
              </a:rPr>
              <a:t>examen</a:t>
            </a:r>
            <a:r>
              <a:rPr sz="1200" spc="-20" dirty="0">
                <a:latin typeface="Microsoft Sans Serif"/>
                <a:cs typeface="Microsoft Sans Serif"/>
              </a:rPr>
              <a:t> </a:t>
            </a:r>
            <a:r>
              <a:rPr sz="1200" spc="45" dirty="0">
                <a:latin typeface="Microsoft Sans Serif"/>
                <a:cs typeface="Microsoft Sans Serif"/>
              </a:rPr>
              <a:t>final</a:t>
            </a:r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941043" y="9525665"/>
            <a:ext cx="3378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15" dirty="0">
                <a:latin typeface="Microsoft Sans Serif"/>
                <a:cs typeface="Microsoft Sans Serif"/>
              </a:rPr>
              <a:pPr marL="38100">
                <a:spcBef>
                  <a:spcPts val="180"/>
                </a:spcBef>
              </a:pPr>
              <a:t>112</a:t>
            </a:fld>
            <a:endParaRPr sz="1200">
              <a:latin typeface="Microsoft Sans Serif"/>
              <a:cs typeface="Microsoft Sans Serif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8049" y="1857951"/>
            <a:ext cx="4114800" cy="2218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5" dirty="0">
                <a:latin typeface="Microsoft Sans Serif"/>
                <a:cs typeface="Microsoft Sans Serif"/>
              </a:rPr>
              <a:t>Antes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0" dirty="0">
                <a:latin typeface="Microsoft Sans Serif"/>
                <a:cs typeface="Microsoft Sans Serif"/>
              </a:rPr>
              <a:t>realizar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spc="30" dirty="0">
                <a:latin typeface="Microsoft Sans Serif"/>
                <a:cs typeface="Microsoft Sans Serif"/>
              </a:rPr>
              <a:t>examen </a:t>
            </a:r>
            <a:r>
              <a:rPr sz="900" spc="25" dirty="0">
                <a:latin typeface="Microsoft Sans Serif"/>
                <a:cs typeface="Microsoft Sans Serif"/>
              </a:rPr>
              <a:t>final, </a:t>
            </a:r>
            <a:r>
              <a:rPr sz="900" spc="-10" dirty="0">
                <a:latin typeface="Microsoft Sans Serif"/>
                <a:cs typeface="Microsoft Sans Serif"/>
              </a:rPr>
              <a:t>se </a:t>
            </a:r>
            <a:r>
              <a:rPr sz="900" spc="30" dirty="0">
                <a:latin typeface="Microsoft Sans Serif"/>
                <a:cs typeface="Microsoft Sans Serif"/>
              </a:rPr>
              <a:t>recomienda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30" dirty="0">
                <a:latin typeface="Microsoft Sans Serif"/>
                <a:cs typeface="Microsoft Sans Serif"/>
              </a:rPr>
              <a:t>elimine </a:t>
            </a:r>
            <a:r>
              <a:rPr sz="900" spc="15" dirty="0">
                <a:latin typeface="Microsoft Sans Serif"/>
                <a:cs typeface="Microsoft Sans Serif"/>
              </a:rPr>
              <a:t>los </a:t>
            </a:r>
            <a:r>
              <a:rPr sz="900" spc="20" dirty="0">
                <a:latin typeface="Microsoft Sans Serif"/>
                <a:cs typeface="Microsoft Sans Serif"/>
              </a:rPr>
              <a:t>archivos </a:t>
            </a:r>
            <a:r>
              <a:rPr sz="900" spc="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temporales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50" dirty="0">
                <a:latin typeface="Microsoft Sans Serif"/>
                <a:cs typeface="Microsoft Sans Serif"/>
              </a:rPr>
              <a:t>Internet </a:t>
            </a:r>
            <a:r>
              <a:rPr sz="900" spc="25" dirty="0">
                <a:latin typeface="Microsoft Sans Serif"/>
                <a:cs typeface="Microsoft Sans Serif"/>
              </a:rPr>
              <a:t>del </a:t>
            </a:r>
            <a:r>
              <a:rPr sz="900" spc="30" dirty="0">
                <a:latin typeface="Microsoft Sans Serif"/>
                <a:cs typeface="Microsoft Sans Serif"/>
              </a:rPr>
              <a:t>navegador </a:t>
            </a:r>
            <a:r>
              <a:rPr sz="900" spc="35" dirty="0">
                <a:latin typeface="Microsoft Sans Serif"/>
                <a:cs typeface="Microsoft Sans Serif"/>
              </a:rPr>
              <a:t>web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5" dirty="0">
                <a:latin typeface="Microsoft Sans Serif"/>
                <a:cs typeface="Microsoft Sans Serif"/>
              </a:rPr>
              <a:t>su </a:t>
            </a:r>
            <a:r>
              <a:rPr sz="900" spc="35" dirty="0">
                <a:latin typeface="Microsoft Sans Serif"/>
                <a:cs typeface="Microsoft Sans Serif"/>
              </a:rPr>
              <a:t>computadora. </a:t>
            </a:r>
            <a:r>
              <a:rPr sz="900" spc="5" dirty="0">
                <a:latin typeface="Microsoft Sans Serif"/>
                <a:cs typeface="Microsoft Sans Serif"/>
              </a:rPr>
              <a:t>Para </a:t>
            </a:r>
            <a:r>
              <a:rPr sz="900" spc="15" dirty="0">
                <a:latin typeface="Microsoft Sans Serif"/>
                <a:cs typeface="Microsoft Sans Serif"/>
              </a:rPr>
              <a:t>la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mayoría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dirty="0">
                <a:latin typeface="Microsoft Sans Serif"/>
                <a:cs typeface="Microsoft Sans Serif"/>
              </a:rPr>
              <a:t>las </a:t>
            </a:r>
            <a:r>
              <a:rPr sz="900" spc="20" dirty="0">
                <a:latin typeface="Microsoft Sans Serif"/>
                <a:cs typeface="Microsoft Sans Serif"/>
              </a:rPr>
              <a:t>versiones </a:t>
            </a:r>
            <a:r>
              <a:rPr sz="900" spc="25" dirty="0">
                <a:latin typeface="Microsoft Sans Serif"/>
                <a:cs typeface="Microsoft Sans Serif"/>
              </a:rPr>
              <a:t>de</a:t>
            </a:r>
            <a:r>
              <a:rPr sz="900" b="1" spc="25" dirty="0">
                <a:latin typeface="Arial"/>
                <a:cs typeface="Arial"/>
              </a:rPr>
              <a:t>explorador de </a:t>
            </a:r>
            <a:r>
              <a:rPr sz="900" b="1" spc="50" dirty="0">
                <a:latin typeface="Arial"/>
                <a:cs typeface="Arial"/>
              </a:rPr>
              <a:t>Internet</a:t>
            </a:r>
            <a:r>
              <a:rPr sz="900" spc="50" dirty="0">
                <a:latin typeface="Microsoft Sans Serif"/>
                <a:cs typeface="Microsoft Sans Serif"/>
              </a:rPr>
              <a:t>, </a:t>
            </a:r>
            <a:r>
              <a:rPr sz="900" spc="35" dirty="0">
                <a:latin typeface="Microsoft Sans Serif"/>
                <a:cs typeface="Microsoft Sans Serif"/>
              </a:rPr>
              <a:t>puede </a:t>
            </a:r>
            <a:r>
              <a:rPr sz="900" spc="25" dirty="0">
                <a:latin typeface="Microsoft Sans Serif"/>
                <a:cs typeface="Microsoft Sans Serif"/>
              </a:rPr>
              <a:t>hacerlo </a:t>
            </a:r>
            <a:r>
              <a:rPr sz="900" spc="30" dirty="0">
                <a:latin typeface="Microsoft Sans Serif"/>
                <a:cs typeface="Microsoft Sans Serif"/>
              </a:rPr>
              <a:t> </a:t>
            </a:r>
            <a:r>
              <a:rPr sz="900" spc="20" dirty="0">
                <a:latin typeface="Microsoft Sans Serif"/>
                <a:cs typeface="Microsoft Sans Serif"/>
              </a:rPr>
              <a:t>seleccionando </a:t>
            </a:r>
            <a:r>
              <a:rPr sz="900" b="1" spc="5" dirty="0">
                <a:latin typeface="Arial"/>
                <a:cs typeface="Arial"/>
              </a:rPr>
              <a:t>opciones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60" dirty="0">
                <a:latin typeface="Arial"/>
                <a:cs typeface="Arial"/>
              </a:rPr>
              <a:t>Internet </a:t>
            </a:r>
            <a:r>
              <a:rPr sz="900" spc="20" dirty="0">
                <a:latin typeface="Microsoft Sans Serif"/>
                <a:cs typeface="Microsoft Sans Serif"/>
              </a:rPr>
              <a:t>desde </a:t>
            </a:r>
            <a:r>
              <a:rPr sz="900" spc="15" dirty="0">
                <a:latin typeface="Microsoft Sans Serif"/>
                <a:cs typeface="Microsoft Sans Serif"/>
              </a:rPr>
              <a:t>el </a:t>
            </a:r>
            <a:r>
              <a:rPr sz="900" b="1" spc="40" dirty="0">
                <a:latin typeface="Arial"/>
                <a:cs typeface="Arial"/>
              </a:rPr>
              <a:t>Instrumentos </a:t>
            </a:r>
            <a:r>
              <a:rPr sz="900" spc="50" dirty="0">
                <a:latin typeface="Microsoft Sans Serif"/>
                <a:cs typeface="Microsoft Sans Serif"/>
              </a:rPr>
              <a:t>menú </a:t>
            </a:r>
            <a:r>
              <a:rPr sz="900" spc="5" dirty="0">
                <a:latin typeface="Microsoft Sans Serif"/>
                <a:cs typeface="Microsoft Sans Serif"/>
              </a:rPr>
              <a:t>y </a:t>
            </a:r>
            <a:r>
              <a:rPr sz="900" spc="35" dirty="0">
                <a:latin typeface="Microsoft Sans Serif"/>
                <a:cs typeface="Microsoft Sans Serif"/>
              </a:rPr>
              <a:t>luego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haciendo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dirty="0">
                <a:latin typeface="Microsoft Sans Serif"/>
                <a:cs typeface="Microsoft Sans Serif"/>
              </a:rPr>
              <a:t>clic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30" dirty="0">
                <a:latin typeface="Microsoft Sans Serif"/>
                <a:cs typeface="Microsoft Sans Serif"/>
              </a:rPr>
              <a:t>en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el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b="1" spc="30" dirty="0">
                <a:latin typeface="Arial"/>
                <a:cs typeface="Arial"/>
              </a:rPr>
              <a:t>Borrar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archivos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spc="40" dirty="0">
                <a:latin typeface="Microsoft Sans Serif"/>
                <a:cs typeface="Microsoft Sans Serif"/>
              </a:rPr>
              <a:t>botón.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40" dirty="0">
                <a:latin typeface="Microsoft Sans Serif"/>
                <a:cs typeface="Microsoft Sans Serif"/>
              </a:rPr>
              <a:t>Si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45" dirty="0">
                <a:latin typeface="Microsoft Sans Serif"/>
                <a:cs typeface="Microsoft Sans Serif"/>
              </a:rPr>
              <a:t>no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realiza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este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10" dirty="0">
                <a:latin typeface="Microsoft Sans Serif"/>
                <a:cs typeface="Microsoft Sans Serif"/>
              </a:rPr>
              <a:t>paso,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-10" dirty="0">
                <a:latin typeface="Microsoft Sans Serif"/>
                <a:cs typeface="Microsoft Sans Serif"/>
              </a:rPr>
              <a:t>es</a:t>
            </a:r>
            <a:r>
              <a:rPr sz="900" spc="-5" dirty="0">
                <a:latin typeface="Microsoft Sans Serif"/>
                <a:cs typeface="Microsoft Sans Serif"/>
              </a:rPr>
              <a:t> </a:t>
            </a:r>
            <a:r>
              <a:rPr sz="900" spc="25" dirty="0">
                <a:latin typeface="Microsoft Sans Serif"/>
                <a:cs typeface="Microsoft Sans Serif"/>
              </a:rPr>
              <a:t>posible </a:t>
            </a:r>
            <a:r>
              <a:rPr sz="900" spc="-225" dirty="0">
                <a:latin typeface="Microsoft Sans Serif"/>
                <a:cs typeface="Microsoft Sans Serif"/>
              </a:rPr>
              <a:t> </a:t>
            </a:r>
            <a:r>
              <a:rPr sz="900" spc="35" dirty="0">
                <a:latin typeface="Microsoft Sans Serif"/>
                <a:cs typeface="Microsoft Sans Serif"/>
              </a:rPr>
              <a:t>que </a:t>
            </a:r>
            <a:r>
              <a:rPr sz="900" spc="5" dirty="0">
                <a:latin typeface="Microsoft Sans Serif"/>
                <a:cs typeface="Microsoft Sans Serif"/>
              </a:rPr>
              <a:t>vea </a:t>
            </a:r>
            <a:r>
              <a:rPr sz="900" spc="35" dirty="0">
                <a:latin typeface="Microsoft Sans Serif"/>
                <a:cs typeface="Microsoft Sans Serif"/>
              </a:rPr>
              <a:t>una </a:t>
            </a:r>
            <a:r>
              <a:rPr sz="900" spc="40" dirty="0">
                <a:latin typeface="Microsoft Sans Serif"/>
                <a:cs typeface="Microsoft Sans Serif"/>
              </a:rPr>
              <a:t>puntuación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10" dirty="0">
                <a:latin typeface="Microsoft Sans Serif"/>
                <a:cs typeface="Microsoft Sans Serif"/>
              </a:rPr>
              <a:t>0 </a:t>
            </a:r>
            <a:r>
              <a:rPr sz="900" spc="-55" dirty="0">
                <a:latin typeface="Microsoft Sans Serif"/>
                <a:cs typeface="Microsoft Sans Serif"/>
              </a:rPr>
              <a:t>% </a:t>
            </a:r>
            <a:r>
              <a:rPr sz="900" spc="15" dirty="0">
                <a:latin typeface="Microsoft Sans Serif"/>
                <a:cs typeface="Microsoft Sans Serif"/>
              </a:rPr>
              <a:t>después </a:t>
            </a:r>
            <a:r>
              <a:rPr sz="900" spc="30" dirty="0">
                <a:latin typeface="Microsoft Sans Serif"/>
                <a:cs typeface="Microsoft Sans Serif"/>
              </a:rPr>
              <a:t>de </a:t>
            </a:r>
            <a:r>
              <a:rPr sz="900" spc="25" dirty="0">
                <a:latin typeface="Microsoft Sans Serif"/>
                <a:cs typeface="Microsoft Sans Serif"/>
              </a:rPr>
              <a:t>enviar </a:t>
            </a:r>
            <a:r>
              <a:rPr sz="900" spc="15" dirty="0">
                <a:latin typeface="Microsoft Sans Serif"/>
                <a:cs typeface="Microsoft Sans Serif"/>
              </a:rPr>
              <a:t>su </a:t>
            </a:r>
            <a:r>
              <a:rPr sz="900" spc="30" dirty="0">
                <a:latin typeface="Microsoft Sans Serif"/>
                <a:cs typeface="Microsoft Sans Serif"/>
              </a:rPr>
              <a:t>examen para </a:t>
            </a:r>
            <a:r>
              <a:rPr sz="900" spc="15" dirty="0">
                <a:latin typeface="Microsoft Sans Serif"/>
                <a:cs typeface="Microsoft Sans Serif"/>
              </a:rPr>
              <a:t>su </a:t>
            </a:r>
            <a:r>
              <a:rPr sz="900" spc="20" dirty="0">
                <a:latin typeface="Microsoft Sans Serif"/>
                <a:cs typeface="Microsoft Sans Serif"/>
              </a:rPr>
              <a:t> </a:t>
            </a:r>
            <a:r>
              <a:rPr sz="900" spc="15" dirty="0">
                <a:latin typeface="Microsoft Sans Serif"/>
                <a:cs typeface="Microsoft Sans Serif"/>
              </a:rPr>
              <a:t>calificación.</a:t>
            </a:r>
            <a:endParaRPr sz="900">
              <a:latin typeface="Microsoft Sans Serif"/>
              <a:cs typeface="Microsoft Sans Serif"/>
            </a:endParaRPr>
          </a:p>
          <a:p>
            <a:pPr>
              <a:spcBef>
                <a:spcPts val="1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132080">
              <a:lnSpc>
                <a:spcPct val="141200"/>
              </a:lnSpc>
            </a:pPr>
            <a:r>
              <a:rPr sz="850" spc="-35" dirty="0">
                <a:latin typeface="Microsoft Sans Serif"/>
                <a:cs typeface="Microsoft Sans Serif"/>
              </a:rPr>
              <a:t>El </a:t>
            </a:r>
            <a:r>
              <a:rPr sz="850" spc="30" dirty="0">
                <a:latin typeface="Microsoft Sans Serif"/>
                <a:cs typeface="Microsoft Sans Serif"/>
              </a:rPr>
              <a:t>examen final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15" dirty="0">
                <a:latin typeface="Microsoft Sans Serif"/>
                <a:cs typeface="Microsoft Sans Serif"/>
              </a:rPr>
              <a:t>este </a:t>
            </a:r>
            <a:r>
              <a:rPr sz="850" spc="25" dirty="0">
                <a:latin typeface="Microsoft Sans Serif"/>
                <a:cs typeface="Microsoft Sans Serif"/>
              </a:rPr>
              <a:t>curso </a:t>
            </a:r>
            <a:r>
              <a:rPr sz="850" spc="15" dirty="0">
                <a:latin typeface="Microsoft Sans Serif"/>
                <a:cs typeface="Microsoft Sans Serif"/>
              </a:rPr>
              <a:t>está </a:t>
            </a:r>
            <a:r>
              <a:rPr sz="850" spc="30" dirty="0">
                <a:latin typeface="Microsoft Sans Serif"/>
                <a:cs typeface="Microsoft Sans Serif"/>
              </a:rPr>
              <a:t>disponible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spc="20" dirty="0">
                <a:latin typeface="Microsoft Sans Serif"/>
                <a:cs typeface="Microsoft Sans Serif"/>
              </a:rPr>
              <a:t>línea </a:t>
            </a:r>
            <a:r>
              <a:rPr sz="850" spc="25" dirty="0">
                <a:latin typeface="Microsoft Sans Serif"/>
                <a:cs typeface="Microsoft Sans Serif"/>
              </a:rPr>
              <a:t>en </a:t>
            </a:r>
            <a:r>
              <a:rPr sz="850" b="1" spc="55" dirty="0">
                <a:latin typeface="Arial"/>
                <a:cs typeface="Arial"/>
              </a:rPr>
              <a:t>http:// </a:t>
            </a:r>
            <a:r>
              <a:rPr sz="850" b="1" spc="6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  <a:hlinkClick r:id="rId4"/>
              </a:rPr>
              <a:t>www.usa.siemens.com/step</a:t>
            </a:r>
            <a:r>
              <a:rPr sz="850" spc="20" dirty="0">
                <a:latin typeface="Microsoft Sans Serif"/>
                <a:cs typeface="Microsoft Sans Serif"/>
                <a:hlinkClick r:id="rId4"/>
              </a:rPr>
              <a:t>. </a:t>
            </a:r>
            <a:r>
              <a:rPr sz="850" spc="-10" dirty="0">
                <a:latin typeface="Microsoft Sans Serif"/>
                <a:cs typeface="Microsoft Sans Serif"/>
              </a:rPr>
              <a:t>Esta </a:t>
            </a:r>
            <a:r>
              <a:rPr sz="850" spc="30" dirty="0">
                <a:latin typeface="Microsoft Sans Serif"/>
                <a:cs typeface="Microsoft Sans Serif"/>
              </a:rPr>
              <a:t>página </a:t>
            </a:r>
            <a:r>
              <a:rPr sz="850" spc="35" dirty="0">
                <a:latin typeface="Microsoft Sans Serif"/>
                <a:cs typeface="Microsoft Sans Serif"/>
              </a:rPr>
              <a:t>web proporciona </a:t>
            </a:r>
            <a:r>
              <a:rPr sz="850" spc="5" dirty="0">
                <a:latin typeface="Microsoft Sans Serif"/>
                <a:cs typeface="Microsoft Sans Serif"/>
              </a:rPr>
              <a:t>enlaces </a:t>
            </a:r>
            <a:r>
              <a:rPr sz="850" dirty="0">
                <a:latin typeface="Microsoft Sans Serif"/>
                <a:cs typeface="Microsoft Sans Serif"/>
              </a:rPr>
              <a:t>a </a:t>
            </a:r>
            <a:r>
              <a:rPr sz="850" spc="35" dirty="0">
                <a:latin typeface="Microsoft Sans Serif"/>
                <a:cs typeface="Microsoft Sans Serif"/>
              </a:rPr>
              <a:t>todos </a:t>
            </a:r>
            <a:r>
              <a:rPr sz="850" spc="4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nuestros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cursos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línea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-20" dirty="0">
                <a:latin typeface="Microsoft Sans Serif"/>
                <a:cs typeface="Microsoft Sans Serif"/>
              </a:rPr>
              <a:t>quickSTEP.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completar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examen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final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este </a:t>
            </a:r>
            <a:r>
              <a:rPr sz="850" spc="-21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curso,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haga</a:t>
            </a:r>
            <a:r>
              <a:rPr sz="850" dirty="0">
                <a:latin typeface="Microsoft Sans Serif"/>
                <a:cs typeface="Microsoft Sans Serif"/>
              </a:rPr>
              <a:t> clic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en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el</a:t>
            </a:r>
            <a:r>
              <a:rPr sz="850" b="1" spc="5" dirty="0">
                <a:latin typeface="Arial"/>
                <a:cs typeface="Arial"/>
              </a:rPr>
              <a:t>Conceptos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básicos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productos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eléctricos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Enlace.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8050" y="4417002"/>
            <a:ext cx="413321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41200"/>
              </a:lnSpc>
              <a:spcBef>
                <a:spcPts val="100"/>
              </a:spcBef>
            </a:pPr>
            <a:r>
              <a:rPr sz="850" spc="-25" dirty="0">
                <a:latin typeface="Microsoft Sans Serif"/>
                <a:cs typeface="Microsoft Sans Serif"/>
              </a:rPr>
              <a:t>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continuación,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mueva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mouse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hacia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izquierda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para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que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aparezca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35" dirty="0">
                <a:latin typeface="Microsoft Sans Serif"/>
                <a:cs typeface="Microsoft Sans Serif"/>
              </a:rPr>
              <a:t>barra</a:t>
            </a:r>
            <a:r>
              <a:rPr sz="850" spc="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0" dirty="0">
                <a:latin typeface="Microsoft Sans Serif"/>
                <a:cs typeface="Microsoft Sans Serif"/>
              </a:rPr>
              <a:t>navegación</a:t>
            </a:r>
            <a:r>
              <a:rPr sz="850" spc="-5" dirty="0">
                <a:latin typeface="Microsoft Sans Serif"/>
                <a:cs typeface="Microsoft Sans Serif"/>
              </a:rPr>
              <a:t> </a:t>
            </a:r>
            <a:r>
              <a:rPr sz="850" spc="5" dirty="0">
                <a:latin typeface="Microsoft Sans Serif"/>
                <a:cs typeface="Microsoft Sans Serif"/>
              </a:rPr>
              <a:t>y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seleccione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b="1" spc="15" dirty="0">
                <a:latin typeface="Arial"/>
                <a:cs typeface="Arial"/>
              </a:rPr>
              <a:t>Examen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final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-5" dirty="0">
                <a:latin typeface="Microsoft Sans Serif"/>
                <a:cs typeface="Microsoft Sans Serif"/>
              </a:rPr>
              <a:t>Enlace.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5" dirty="0">
                <a:latin typeface="Microsoft Sans Serif"/>
                <a:cs typeface="Microsoft Sans Serif"/>
              </a:rPr>
              <a:t>Aparecerá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10" dirty="0">
                <a:latin typeface="Microsoft Sans Serif"/>
                <a:cs typeface="Microsoft Sans Serif"/>
              </a:rPr>
              <a:t>la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página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del</a:t>
            </a:r>
            <a:r>
              <a:rPr sz="850" dirty="0">
                <a:latin typeface="Microsoft Sans Serif"/>
                <a:cs typeface="Microsoft Sans Serif"/>
              </a:rPr>
              <a:t> </a:t>
            </a:r>
            <a:r>
              <a:rPr sz="850" spc="30" dirty="0">
                <a:latin typeface="Microsoft Sans Serif"/>
                <a:cs typeface="Microsoft Sans Serif"/>
              </a:rPr>
              <a:t>examen </a:t>
            </a:r>
            <a:r>
              <a:rPr sz="850" spc="-215" dirty="0">
                <a:latin typeface="Microsoft Sans Serif"/>
                <a:cs typeface="Microsoft Sans Serif"/>
              </a:rPr>
              <a:t> </a:t>
            </a:r>
            <a:r>
              <a:rPr sz="850" spc="25" dirty="0">
                <a:latin typeface="Microsoft Sans Serif"/>
                <a:cs typeface="Microsoft Sans Serif"/>
              </a:rPr>
              <a:t>final.</a:t>
            </a:r>
            <a:endParaRPr sz="850">
              <a:latin typeface="Microsoft Sans Serif"/>
              <a:cs typeface="Microsoft Sans Serif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8049" y="6941512"/>
            <a:ext cx="4318000" cy="20345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29235">
              <a:lnSpc>
                <a:spcPct val="114300"/>
              </a:lnSpc>
              <a:spcBef>
                <a:spcPts val="100"/>
              </a:spcBef>
            </a:pPr>
            <a:r>
              <a:rPr sz="1050" spc="15" dirty="0">
                <a:latin typeface="Microsoft Sans Serif"/>
                <a:cs typeface="Microsoft Sans Serif"/>
              </a:rPr>
              <a:t>Después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completar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examen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final,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haga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5" dirty="0">
                <a:latin typeface="Microsoft Sans Serif"/>
                <a:cs typeface="Microsoft Sans Serif"/>
              </a:rPr>
              <a:t>clic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en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b="1" spc="20" dirty="0">
                <a:latin typeface="Arial"/>
                <a:cs typeface="Arial"/>
              </a:rPr>
              <a:t>calificar</a:t>
            </a:r>
            <a:r>
              <a:rPr sz="1050" b="1" spc="-15" dirty="0">
                <a:latin typeface="Arial"/>
                <a:cs typeface="Arial"/>
              </a:rPr>
              <a:t> </a:t>
            </a:r>
            <a:r>
              <a:rPr sz="1050" b="1" spc="30" dirty="0">
                <a:latin typeface="Arial"/>
                <a:cs typeface="Arial"/>
              </a:rPr>
              <a:t>el </a:t>
            </a:r>
            <a:r>
              <a:rPr sz="1050" b="1" spc="-280" dirty="0">
                <a:latin typeface="Arial"/>
                <a:cs typeface="Arial"/>
              </a:rPr>
              <a:t> </a:t>
            </a:r>
            <a:r>
              <a:rPr sz="1050" b="1" spc="45" dirty="0">
                <a:latin typeface="Arial"/>
                <a:cs typeface="Arial"/>
              </a:rPr>
              <a:t>examen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botón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en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la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parte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50" dirty="0">
                <a:latin typeface="Microsoft Sans Serif"/>
                <a:cs typeface="Microsoft Sans Serif"/>
              </a:rPr>
              <a:t>inferior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de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la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página.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-30" dirty="0">
                <a:latin typeface="Microsoft Sans Serif"/>
                <a:cs typeface="Microsoft Sans Serif"/>
              </a:rPr>
              <a:t>Su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puntaje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en</a:t>
            </a:r>
            <a:r>
              <a:rPr sz="1050" spc="-5" dirty="0">
                <a:latin typeface="Microsoft Sans Serif"/>
                <a:cs typeface="Microsoft Sans Serif"/>
              </a:rPr>
              <a:t> </a:t>
            </a:r>
            <a:r>
              <a:rPr sz="1050" spc="15" dirty="0">
                <a:latin typeface="Microsoft Sans Serif"/>
                <a:cs typeface="Microsoft Sans Serif"/>
              </a:rPr>
              <a:t>el </a:t>
            </a:r>
            <a:r>
              <a:rPr sz="1050" spc="20" dirty="0">
                <a:latin typeface="Microsoft Sans Serif"/>
                <a:cs typeface="Microsoft Sans Serif"/>
              </a:rPr>
              <a:t> </a:t>
            </a:r>
            <a:r>
              <a:rPr sz="1050" spc="35" dirty="0">
                <a:latin typeface="Microsoft Sans Serif"/>
                <a:cs typeface="Microsoft Sans Serif"/>
              </a:rPr>
              <a:t>examen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-10" dirty="0">
                <a:latin typeface="Microsoft Sans Serif"/>
                <a:cs typeface="Microsoft Sans Serif"/>
              </a:rPr>
              <a:t>se </a:t>
            </a:r>
            <a:r>
              <a:rPr sz="1050" spc="50" dirty="0">
                <a:latin typeface="Microsoft Sans Serif"/>
                <a:cs typeface="Microsoft Sans Serif"/>
              </a:rPr>
              <a:t>mostrará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60" dirty="0">
                <a:latin typeface="Microsoft Sans Serif"/>
                <a:cs typeface="Microsoft Sans Serif"/>
              </a:rPr>
              <a:t>junto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30" dirty="0">
                <a:latin typeface="Microsoft Sans Serif"/>
                <a:cs typeface="Microsoft Sans Serif"/>
              </a:rPr>
              <a:t>con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dirty="0">
                <a:latin typeface="Microsoft Sans Serif"/>
                <a:cs typeface="Microsoft Sans Serif"/>
              </a:rPr>
              <a:t>las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preguntas</a:t>
            </a:r>
            <a:r>
              <a:rPr sz="1050" spc="-10" dirty="0">
                <a:latin typeface="Microsoft Sans Serif"/>
                <a:cs typeface="Microsoft Sans Serif"/>
              </a:rPr>
              <a:t> </a:t>
            </a:r>
            <a:r>
              <a:rPr sz="1050" spc="45" dirty="0">
                <a:latin typeface="Microsoft Sans Serif"/>
                <a:cs typeface="Microsoft Sans Serif"/>
              </a:rPr>
              <a:t>que</a:t>
            </a:r>
            <a:r>
              <a:rPr sz="1050" spc="-15" dirty="0">
                <a:latin typeface="Microsoft Sans Serif"/>
                <a:cs typeface="Microsoft Sans Serif"/>
              </a:rPr>
              <a:t> </a:t>
            </a:r>
            <a:r>
              <a:rPr sz="1050" spc="25" dirty="0">
                <a:latin typeface="Microsoft Sans Serif"/>
                <a:cs typeface="Microsoft Sans Serif"/>
              </a:rPr>
              <a:t>falló.</a:t>
            </a:r>
            <a:endParaRPr sz="1050">
              <a:latin typeface="Microsoft Sans Serif"/>
              <a:cs typeface="Microsoft Sans Serif"/>
            </a:endParaRPr>
          </a:p>
          <a:p>
            <a:pPr>
              <a:spcBef>
                <a:spcPts val="5"/>
              </a:spcBef>
            </a:pPr>
            <a:endParaRPr sz="1250">
              <a:latin typeface="Microsoft Sans Serif"/>
              <a:cs typeface="Microsoft Sans Serif"/>
            </a:endParaRPr>
          </a:p>
          <a:p>
            <a:pPr marL="12700" marR="5080">
              <a:lnSpc>
                <a:spcPct val="126299"/>
              </a:lnSpc>
            </a:pPr>
            <a:r>
              <a:rPr sz="950" spc="-45" dirty="0">
                <a:latin typeface="Microsoft Sans Serif"/>
                <a:cs typeface="Microsoft Sans Serif"/>
              </a:rPr>
              <a:t>Si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obtiene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55" dirty="0">
                <a:latin typeface="Microsoft Sans Serif"/>
                <a:cs typeface="Microsoft Sans Serif"/>
              </a:rPr>
              <a:t>un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70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-60" dirty="0">
                <a:latin typeface="Microsoft Sans Serif"/>
                <a:cs typeface="Microsoft Sans Serif"/>
              </a:rPr>
              <a:t>%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5" dirty="0">
                <a:latin typeface="Microsoft Sans Serif"/>
                <a:cs typeface="Microsoft Sans Serif"/>
              </a:rPr>
              <a:t>o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más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examen,</a:t>
            </a:r>
            <a:r>
              <a:rPr sz="950" spc="-10" dirty="0">
                <a:latin typeface="Microsoft Sans Serif"/>
                <a:cs typeface="Microsoft Sans Serif"/>
              </a:rPr>
              <a:t> se </a:t>
            </a:r>
            <a:r>
              <a:rPr sz="950" spc="15" dirty="0">
                <a:latin typeface="Microsoft Sans Serif"/>
                <a:cs typeface="Microsoft Sans Serif"/>
              </a:rPr>
              <a:t>le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darán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dos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opciones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25" dirty="0">
                <a:latin typeface="Microsoft Sans Serif"/>
                <a:cs typeface="Microsoft Sans Serif"/>
              </a:rPr>
              <a:t>para  </a:t>
            </a:r>
            <a:r>
              <a:rPr sz="950" spc="50" dirty="0">
                <a:latin typeface="Microsoft Sans Serif"/>
                <a:cs typeface="Microsoft Sans Serif"/>
              </a:rPr>
              <a:t>mostrar </a:t>
            </a:r>
            <a:r>
              <a:rPr sz="950" spc="5" dirty="0">
                <a:latin typeface="Microsoft Sans Serif"/>
                <a:cs typeface="Microsoft Sans Serif"/>
              </a:rPr>
              <a:t>e </a:t>
            </a:r>
            <a:r>
              <a:rPr sz="950" spc="60" dirty="0">
                <a:latin typeface="Microsoft Sans Serif"/>
                <a:cs typeface="Microsoft Sans Serif"/>
              </a:rPr>
              <a:t>imprimir </a:t>
            </a:r>
            <a:r>
              <a:rPr sz="950" spc="55" dirty="0">
                <a:latin typeface="Microsoft Sans Serif"/>
                <a:cs typeface="Microsoft Sans Serif"/>
              </a:rPr>
              <a:t>un </a:t>
            </a:r>
            <a:r>
              <a:rPr sz="950" spc="30" dirty="0">
                <a:latin typeface="Microsoft Sans Serif"/>
                <a:cs typeface="Microsoft Sans Serif"/>
              </a:rPr>
              <a:t>certificado de </a:t>
            </a:r>
            <a:r>
              <a:rPr sz="950" spc="20" dirty="0">
                <a:latin typeface="Microsoft Sans Serif"/>
                <a:cs typeface="Microsoft Sans Serif"/>
              </a:rPr>
              <a:t>finalización. </a:t>
            </a:r>
            <a:r>
              <a:rPr sz="950" spc="40" dirty="0">
                <a:latin typeface="Microsoft Sans Serif"/>
                <a:cs typeface="Microsoft Sans Serif"/>
              </a:rPr>
              <a:t>El</a:t>
            </a:r>
            <a:r>
              <a:rPr sz="950" b="1" spc="40" dirty="0">
                <a:latin typeface="Arial"/>
                <a:cs typeface="Arial"/>
              </a:rPr>
              <a:t>Imprimir </a:t>
            </a:r>
            <a:r>
              <a:rPr sz="950" b="1" spc="25" dirty="0">
                <a:latin typeface="Arial"/>
                <a:cs typeface="Arial"/>
              </a:rPr>
              <a:t>certificado </a:t>
            </a:r>
            <a:r>
              <a:rPr sz="950" b="1" spc="30" dirty="0">
                <a:latin typeface="Arial"/>
                <a:cs typeface="Arial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opción </a:t>
            </a:r>
            <a:r>
              <a:rPr sz="950" spc="15" dirty="0">
                <a:latin typeface="Microsoft Sans Serif"/>
                <a:cs typeface="Microsoft Sans Serif"/>
              </a:rPr>
              <a:t>le </a:t>
            </a:r>
            <a:r>
              <a:rPr sz="950" spc="50" dirty="0">
                <a:latin typeface="Microsoft Sans Serif"/>
                <a:cs typeface="Microsoft Sans Serif"/>
              </a:rPr>
              <a:t>permite </a:t>
            </a:r>
            <a:r>
              <a:rPr sz="950" spc="15" dirty="0">
                <a:latin typeface="Microsoft Sans Serif"/>
                <a:cs typeface="Microsoft Sans Serif"/>
              </a:rPr>
              <a:t>visualizar </a:t>
            </a:r>
            <a:r>
              <a:rPr sz="950" spc="5" dirty="0">
                <a:latin typeface="Microsoft Sans Serif"/>
                <a:cs typeface="Microsoft Sans Serif"/>
              </a:rPr>
              <a:t>e </a:t>
            </a:r>
            <a:r>
              <a:rPr sz="950" spc="60" dirty="0">
                <a:latin typeface="Microsoft Sans Serif"/>
                <a:cs typeface="Microsoft Sans Serif"/>
              </a:rPr>
              <a:t>imprimir </a:t>
            </a:r>
            <a:r>
              <a:rPr sz="950" spc="15" dirty="0">
                <a:latin typeface="Microsoft Sans Serif"/>
                <a:cs typeface="Microsoft Sans Serif"/>
              </a:rPr>
              <a:t>el </a:t>
            </a:r>
            <a:r>
              <a:rPr sz="950" spc="30" dirty="0">
                <a:latin typeface="Microsoft Sans Serif"/>
                <a:cs typeface="Microsoft Sans Serif"/>
              </a:rPr>
              <a:t>certificado </a:t>
            </a:r>
            <a:r>
              <a:rPr sz="950" spc="20" dirty="0">
                <a:latin typeface="Microsoft Sans Serif"/>
                <a:cs typeface="Microsoft Sans Serif"/>
              </a:rPr>
              <a:t>sin </a:t>
            </a:r>
            <a:r>
              <a:rPr sz="950" spc="45" dirty="0">
                <a:latin typeface="Microsoft Sans Serif"/>
                <a:cs typeface="Microsoft Sans Serif"/>
              </a:rPr>
              <a:t>guardar </a:t>
            </a:r>
            <a:r>
              <a:rPr sz="950" spc="15" dirty="0">
                <a:latin typeface="Microsoft Sans Serif"/>
                <a:cs typeface="Microsoft Sans Serif"/>
              </a:rPr>
              <a:t>su </a:t>
            </a:r>
            <a:r>
              <a:rPr sz="950" spc="20" dirty="0">
                <a:latin typeface="Microsoft Sans Serif"/>
                <a:cs typeface="Microsoft Sans Serif"/>
              </a:rPr>
              <a:t> </a:t>
            </a:r>
            <a:r>
              <a:rPr sz="950" spc="40" dirty="0">
                <a:latin typeface="Microsoft Sans Serif"/>
                <a:cs typeface="Microsoft Sans Serif"/>
              </a:rPr>
              <a:t>puntuación</a:t>
            </a:r>
            <a:r>
              <a:rPr sz="950" spc="-10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en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nuestra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0" dirty="0">
                <a:latin typeface="Microsoft Sans Serif"/>
                <a:cs typeface="Microsoft Sans Serif"/>
              </a:rPr>
              <a:t>base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de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0" dirty="0">
                <a:latin typeface="Microsoft Sans Serif"/>
                <a:cs typeface="Microsoft Sans Serif"/>
              </a:rPr>
              <a:t>datos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5" dirty="0">
                <a:latin typeface="Microsoft Sans Serif"/>
                <a:cs typeface="Microsoft Sans Serif"/>
              </a:rPr>
              <a:t>y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el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b="1" spc="30" dirty="0">
                <a:latin typeface="Arial"/>
                <a:cs typeface="Arial"/>
              </a:rPr>
              <a:t>Guardar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30" dirty="0">
                <a:latin typeface="Arial"/>
                <a:cs typeface="Arial"/>
              </a:rPr>
              <a:t>puntuación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spc="-15" dirty="0">
                <a:latin typeface="Microsoft Sans Serif"/>
                <a:cs typeface="Microsoft Sans Serif"/>
              </a:rPr>
              <a:t>La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35" dirty="0">
                <a:latin typeface="Microsoft Sans Serif"/>
                <a:cs typeface="Microsoft Sans Serif"/>
              </a:rPr>
              <a:t>opción</a:t>
            </a:r>
            <a:r>
              <a:rPr sz="950" spc="-5" dirty="0">
                <a:latin typeface="Microsoft Sans Serif"/>
                <a:cs typeface="Microsoft Sans Serif"/>
              </a:rPr>
              <a:t> </a:t>
            </a:r>
            <a:r>
              <a:rPr sz="950" spc="15" dirty="0">
                <a:latin typeface="Microsoft Sans Serif"/>
                <a:cs typeface="Microsoft Sans Serif"/>
              </a:rPr>
              <a:t>le </a:t>
            </a:r>
            <a:r>
              <a:rPr sz="950" spc="-235" dirty="0">
                <a:latin typeface="Microsoft Sans Serif"/>
                <a:cs typeface="Microsoft Sans Serif"/>
              </a:rPr>
              <a:t> </a:t>
            </a:r>
            <a:r>
              <a:rPr sz="950" spc="50" dirty="0">
                <a:latin typeface="Microsoft Sans Serif"/>
                <a:cs typeface="Microsoft Sans Serif"/>
              </a:rPr>
              <a:t>permite </a:t>
            </a:r>
            <a:r>
              <a:rPr sz="950" spc="45" dirty="0">
                <a:latin typeface="Microsoft Sans Serif"/>
                <a:cs typeface="Microsoft Sans Serif"/>
              </a:rPr>
              <a:t>guardar </a:t>
            </a:r>
            <a:r>
              <a:rPr sz="950" spc="15" dirty="0">
                <a:latin typeface="Microsoft Sans Serif"/>
                <a:cs typeface="Microsoft Sans Serif"/>
              </a:rPr>
              <a:t>su </a:t>
            </a:r>
            <a:r>
              <a:rPr sz="950" spc="40" dirty="0">
                <a:latin typeface="Microsoft Sans Serif"/>
                <a:cs typeface="Microsoft Sans Serif"/>
              </a:rPr>
              <a:t>puntaje </a:t>
            </a:r>
            <a:r>
              <a:rPr sz="950" spc="5" dirty="0">
                <a:latin typeface="Microsoft Sans Serif"/>
                <a:cs typeface="Microsoft Sans Serif"/>
              </a:rPr>
              <a:t>y </a:t>
            </a:r>
            <a:r>
              <a:rPr sz="950" spc="50" dirty="0">
                <a:latin typeface="Microsoft Sans Serif"/>
                <a:cs typeface="Microsoft Sans Serif"/>
              </a:rPr>
              <a:t>mostrar </a:t>
            </a:r>
            <a:r>
              <a:rPr sz="950" spc="5" dirty="0">
                <a:latin typeface="Microsoft Sans Serif"/>
                <a:cs typeface="Microsoft Sans Serif"/>
              </a:rPr>
              <a:t>e </a:t>
            </a:r>
            <a:r>
              <a:rPr sz="950" spc="60" dirty="0">
                <a:latin typeface="Microsoft Sans Serif"/>
                <a:cs typeface="Microsoft Sans Serif"/>
              </a:rPr>
              <a:t>imprimir </a:t>
            </a:r>
            <a:r>
              <a:rPr sz="950" spc="15" dirty="0">
                <a:latin typeface="Microsoft Sans Serif"/>
                <a:cs typeface="Microsoft Sans Serif"/>
              </a:rPr>
              <a:t>su </a:t>
            </a:r>
            <a:r>
              <a:rPr sz="950" spc="25" dirty="0">
                <a:latin typeface="Microsoft Sans Serif"/>
                <a:cs typeface="Microsoft Sans Serif"/>
              </a:rPr>
              <a:t>certificado. </a:t>
            </a:r>
            <a:r>
              <a:rPr sz="950" b="1" dirty="0">
                <a:latin typeface="Arial"/>
                <a:cs typeface="Arial"/>
              </a:rPr>
              <a:t>La </a:t>
            </a:r>
            <a:r>
              <a:rPr sz="950" b="1" spc="10" dirty="0">
                <a:latin typeface="Arial"/>
                <a:cs typeface="Arial"/>
              </a:rPr>
              <a:t>opción </a:t>
            </a:r>
            <a:r>
              <a:rPr sz="950" b="1" spc="15" dirty="0">
                <a:latin typeface="Arial"/>
                <a:cs typeface="Arial"/>
              </a:rPr>
              <a:t> </a:t>
            </a:r>
            <a:r>
              <a:rPr sz="950" b="1" spc="30" dirty="0">
                <a:latin typeface="Arial"/>
                <a:cs typeface="Arial"/>
              </a:rPr>
              <a:t>Guardar puntuación </a:t>
            </a:r>
            <a:r>
              <a:rPr sz="950" b="1" spc="25" dirty="0">
                <a:latin typeface="Arial"/>
                <a:cs typeface="Arial"/>
              </a:rPr>
              <a:t>está </a:t>
            </a:r>
            <a:r>
              <a:rPr sz="950" b="1" spc="20" dirty="0">
                <a:latin typeface="Arial"/>
                <a:cs typeface="Arial"/>
              </a:rPr>
              <a:t>pensada </a:t>
            </a:r>
            <a:r>
              <a:rPr sz="950" b="1" spc="35" dirty="0">
                <a:latin typeface="Arial"/>
                <a:cs typeface="Arial"/>
              </a:rPr>
              <a:t>principalmente </a:t>
            </a:r>
            <a:r>
              <a:rPr sz="950" b="1" spc="40" dirty="0">
                <a:latin typeface="Arial"/>
                <a:cs typeface="Arial"/>
              </a:rPr>
              <a:t>para </a:t>
            </a:r>
            <a:r>
              <a:rPr sz="950" b="1" spc="30" dirty="0">
                <a:latin typeface="Arial"/>
                <a:cs typeface="Arial"/>
              </a:rPr>
              <a:t>que </a:t>
            </a:r>
            <a:r>
              <a:rPr sz="950" b="1" spc="35" dirty="0">
                <a:latin typeface="Arial"/>
                <a:cs typeface="Arial"/>
              </a:rPr>
              <a:t>la </a:t>
            </a:r>
            <a:r>
              <a:rPr sz="950" b="1" spc="30" dirty="0">
                <a:latin typeface="Arial"/>
                <a:cs typeface="Arial"/>
              </a:rPr>
              <a:t>utilicen </a:t>
            </a:r>
            <a:r>
              <a:rPr sz="950" b="1" spc="35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nuestros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distribuidores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10" dirty="0">
                <a:latin typeface="Arial"/>
                <a:cs typeface="Arial"/>
              </a:rPr>
              <a:t>y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empleados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5" dirty="0">
                <a:latin typeface="Arial"/>
                <a:cs typeface="Arial"/>
              </a:rPr>
              <a:t>Siemens.</a:t>
            </a:r>
            <a:endParaRPr sz="9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27379</Words>
  <Application>Microsoft Office PowerPoint</Application>
  <PresentationFormat>Personalizado</PresentationFormat>
  <Paragraphs>2795</Paragraphs>
  <Slides>112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6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112</vt:i4>
      </vt:variant>
    </vt:vector>
  </HeadingPairs>
  <TitlesOfParts>
    <vt:vector size="119" baseType="lpstr">
      <vt:lpstr>Arial</vt:lpstr>
      <vt:lpstr>Calibri</vt:lpstr>
      <vt:lpstr>Microsoft Sans Serif</vt:lpstr>
      <vt:lpstr>Tahoma</vt:lpstr>
      <vt:lpstr>Times New Roman</vt:lpstr>
      <vt:lpstr>Trebuchet MS</vt:lpstr>
      <vt:lpstr>Office Theme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cp:lastModifiedBy>Marita</cp:lastModifiedBy>
  <cp:revision>1</cp:revision>
  <dcterms:created xsi:type="dcterms:W3CDTF">2023-02-06T04:18:18Z</dcterms:created>
  <dcterms:modified xsi:type="dcterms:W3CDTF">2023-02-06T04:19:38Z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2022-01-18T00:00:00Z</vt:filetime>
  </property>
  <property fmtid="{D5CDD505-2E9C-101B-9397-08002B2CF9AE}" pid="3" name="Creator">
    <vt:lpwstr>Adobe InDesign CS6 (Windows)</vt:lpwstr>
  </property>
  <property fmtid="{D5CDD505-2E9C-101B-9397-08002B2CF9AE}" pid="4" name="LastSaved">
    <vt:filetime>2023-02-06T00:00:00Z</vt:filetime>
  </property>
</Properties>
</file>